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71" r:id="rId1"/>
  </p:sldMasterIdLst>
  <p:notesMasterIdLst>
    <p:notesMasterId r:id="rId17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390" r:id="rId136"/>
    <p:sldId id="391"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09" r:id="rId155"/>
    <p:sldId id="410" r:id="rId156"/>
    <p:sldId id="411" r:id="rId157"/>
    <p:sldId id="412" r:id="rId158"/>
    <p:sldId id="413" r:id="rId159"/>
    <p:sldId id="414" r:id="rId160"/>
    <p:sldId id="415" r:id="rId161"/>
    <p:sldId id="416" r:id="rId162"/>
    <p:sldId id="417" r:id="rId163"/>
    <p:sldId id="418" r:id="rId164"/>
    <p:sldId id="419" r:id="rId165"/>
    <p:sldId id="420" r:id="rId166"/>
    <p:sldId id="421" r:id="rId167"/>
    <p:sldId id="422" r:id="rId168"/>
    <p:sldId id="423" r:id="rId169"/>
    <p:sldId id="424" r:id="rId170"/>
  </p:sldIdLst>
  <p:sldSz cx="9144000" cy="5143500" type="screen16x9"/>
  <p:notesSz cx="6858000" cy="9144000"/>
  <p:embeddedFontLst>
    <p:embeddedFont>
      <p:font typeface="Calibri" panose="020F0502020204030204" pitchFamily="34" charset="0"/>
      <p:regular r:id="rId172"/>
      <p:bold r:id="rId173"/>
      <p:italic r:id="rId174"/>
      <p:boldItalic r:id="rId175"/>
    </p:embeddedFont>
    <p:embeddedFont>
      <p:font typeface="Lato" panose="020F0502020204030203" pitchFamily="34" charset="0"/>
      <p:regular r:id="rId176"/>
      <p:bold r:id="rId177"/>
      <p:italic r:id="rId178"/>
      <p:boldItalic r:id="rId179"/>
    </p:embeddedFont>
    <p:embeddedFont>
      <p:font typeface="Montserrat Light" panose="020F0302020204030204" pitchFamily="34" charset="0"/>
      <p:regular r:id="rId180"/>
      <p:italic r:id="rId181"/>
    </p:embeddedFont>
    <p:embeddedFont>
      <p:font typeface="Quattrocento Sans" panose="020B0502050000020003" pitchFamily="34" charset="0"/>
      <p:regular r:id="rId182"/>
      <p:bold r:id="rId183"/>
      <p:italic r:id="rId184"/>
      <p:boldItalic r:id="rId185"/>
    </p:embeddedFont>
    <p:embeddedFont>
      <p:font typeface="Roboto" panose="02000000000000000000" pitchFamily="2" charset="0"/>
      <p:regular r:id="rId186"/>
      <p:bold r:id="rId187"/>
      <p:italic r:id="rId188"/>
      <p:boldItalic r:id="rId189"/>
    </p:embeddedFont>
    <p:embeddedFont>
      <p:font typeface="Work Sans SemiBold" panose="020F0502020204030204" pitchFamily="34" charset="0"/>
      <p:regular r:id="rId190"/>
      <p:bold r:id="rId191"/>
      <p:italic r:id="rId192"/>
      <p:boldItalic r:id="rId19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3D8EC1D-DF8E-482B-8D5F-E218963105A4}">
  <a:tblStyle styleId="{E3D8EC1D-DF8E-482B-8D5F-E218963105A4}"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 styleId="{D24B5BD1-F9B8-4380-A5FA-255602A9AC9E}"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40D8ABBC-394A-48AD-80F7-11C89981805B}" styleName="Table_2">
    <a:wholeTbl>
      <a:tcTxStyle b="off" i="off">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11"/>
    <p:restoredTop sz="96327"/>
  </p:normalViewPr>
  <p:slideViewPr>
    <p:cSldViewPr snapToGrid="0">
      <p:cViewPr varScale="1">
        <p:scale>
          <a:sx n="171" d="100"/>
          <a:sy n="171" d="100"/>
        </p:scale>
        <p:origin x="464" y="1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font" Target="fonts/font20.fntdata"/><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font" Target="fonts/font10.fntdata"/><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notesMaster" Target="notesMasters/notesMaster1.xml"/><Relationship Id="rId192" Type="http://schemas.openxmlformats.org/officeDocument/2006/relationships/font" Target="fonts/font21.fntdata"/><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font" Target="fonts/font11.fntdata"/><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font" Target="fonts/font1.fntdata"/><Relationship Id="rId193" Type="http://schemas.openxmlformats.org/officeDocument/2006/relationships/font" Target="fonts/font22.fntdata"/><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font" Target="fonts/font12.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font" Target="fonts/font7.fntdata"/><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font" Target="fonts/font2.fntdata"/><Relationship Id="rId194"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font" Target="fonts/font13.fntdata"/><Relationship Id="rId189" Type="http://schemas.openxmlformats.org/officeDocument/2006/relationships/font" Target="fonts/font18.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font" Target="fonts/font3.fntdata"/><Relationship Id="rId179" Type="http://schemas.openxmlformats.org/officeDocument/2006/relationships/font" Target="fonts/font8.fntdata"/><Relationship Id="rId195" Type="http://schemas.openxmlformats.org/officeDocument/2006/relationships/viewProps" Target="viewProps.xml"/><Relationship Id="rId190" Type="http://schemas.openxmlformats.org/officeDocument/2006/relationships/font" Target="fonts/font19.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font" Target="fonts/font9.fntdata"/><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font" Target="fonts/font4.fntdata"/><Relationship Id="rId196" Type="http://schemas.openxmlformats.org/officeDocument/2006/relationships/theme" Target="theme/theme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font" Target="fonts/font15.fntdata"/><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font" Target="fonts/font5.fntdata"/><Relationship Id="rId197" Type="http://schemas.openxmlformats.org/officeDocument/2006/relationships/tableStyles" Target="tableStyle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font" Target="fonts/font16.fntdata"/><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font" Target="fonts/font6.fntdata"/><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font" Target="fonts/font1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1pPr>
            <a:lvl2pPr marL="914400" marR="0" lvl="1"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2pPr>
            <a:lvl3pPr marL="1371600" marR="0" lvl="2"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3pPr>
            <a:lvl4pPr marL="1828800" marR="0" lvl="3"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4pPr>
            <a:lvl5pPr marL="2286000" marR="0" lvl="4"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5pPr>
            <a:lvl6pPr marL="2743200" marR="0" lvl="5"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6pPr>
            <a:lvl7pPr marL="3200400" marR="0" lvl="6"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7pPr>
            <a:lvl8pPr marL="3657600" marR="0" lvl="7"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8pPr>
            <a:lvl9pPr marL="4114800" marR="0" lvl="8" indent="-317500" algn="l" rtl="0">
              <a:lnSpc>
                <a:spcPct val="100000"/>
              </a:lnSpc>
              <a:spcBef>
                <a:spcPts val="0"/>
              </a:spcBef>
              <a:spcAft>
                <a:spcPts val="0"/>
              </a:spcAft>
              <a:buClr>
                <a:srgbClr val="000000"/>
              </a:buClr>
              <a:buSzPts val="14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s://brandguide.asu.edu/tools/software/widen" TargetMode="External"/><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3" Type="http://schemas.openxmlformats.org/officeDocument/2006/relationships/hyperlink" Target="https://www.dropbox.com/scl/fo/zr55lfmnasf6xa4fw86o1/h?rlkey=u4ry7wccc5n5ybnpew101qkyi&amp;dl=0" TargetMode="External"/><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3" Type="http://schemas.openxmlformats.org/officeDocument/2006/relationships/slide" Target="../slides/slide140.xm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3" Type="http://schemas.openxmlformats.org/officeDocument/2006/relationships/hyperlink" Target="https://brandguide.asu.edu/tools/software/widen" TargetMode="External"/><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3" Type="http://schemas.openxmlformats.org/officeDocument/2006/relationships/hyperlink" Target="https://brandguide.asu.edu/tools/software/widen" TargetMode="External"/><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3" Type="http://schemas.openxmlformats.org/officeDocument/2006/relationships/slide" Target="../slides/slide140.xml"/><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3" Type="http://schemas.openxmlformats.org/officeDocument/2006/relationships/slide" Target="../slides/slide140.xml"/><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9"/>
        <p:cNvGrpSpPr/>
        <p:nvPr/>
      </p:nvGrpSpPr>
      <p:grpSpPr>
        <a:xfrm>
          <a:off x="0" y="0"/>
          <a:ext cx="0" cy="0"/>
          <a:chOff x="0" y="0"/>
          <a:chExt cx="0" cy="0"/>
        </a:xfrm>
      </p:grpSpPr>
      <p:sp>
        <p:nvSpPr>
          <p:cNvPr id="4650" name="Google Shape;4650;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51" name="Google Shape;4651;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5"/>
        <p:cNvGrpSpPr/>
        <p:nvPr/>
      </p:nvGrpSpPr>
      <p:grpSpPr>
        <a:xfrm>
          <a:off x="0" y="0"/>
          <a:ext cx="0" cy="0"/>
          <a:chOff x="0" y="0"/>
          <a:chExt cx="0" cy="0"/>
        </a:xfrm>
      </p:grpSpPr>
      <p:sp>
        <p:nvSpPr>
          <p:cNvPr id="4726" name="Google Shape;4726;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7" name="Google Shape;4727;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4"/>
        <p:cNvGrpSpPr/>
        <p:nvPr/>
      </p:nvGrpSpPr>
      <p:grpSpPr>
        <a:xfrm>
          <a:off x="0" y="0"/>
          <a:ext cx="0" cy="0"/>
          <a:chOff x="0" y="0"/>
          <a:chExt cx="0" cy="0"/>
        </a:xfrm>
      </p:grpSpPr>
      <p:sp>
        <p:nvSpPr>
          <p:cNvPr id="5555" name="Google Shape;5555;g29b6ddf1be0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6" name="Google Shape;5556;g29b6ddf1be0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0"/>
        <p:cNvGrpSpPr/>
        <p:nvPr/>
      </p:nvGrpSpPr>
      <p:grpSpPr>
        <a:xfrm>
          <a:off x="0" y="0"/>
          <a:ext cx="0" cy="0"/>
          <a:chOff x="0" y="0"/>
          <a:chExt cx="0" cy="0"/>
        </a:xfrm>
      </p:grpSpPr>
      <p:sp>
        <p:nvSpPr>
          <p:cNvPr id="5561" name="Google Shape;5561;g29b6ddf1be0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2" name="Google Shape;5562;g29b6ddf1be0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6"/>
        <p:cNvGrpSpPr/>
        <p:nvPr/>
      </p:nvGrpSpPr>
      <p:grpSpPr>
        <a:xfrm>
          <a:off x="0" y="0"/>
          <a:ext cx="0" cy="0"/>
          <a:chOff x="0" y="0"/>
          <a:chExt cx="0" cy="0"/>
        </a:xfrm>
      </p:grpSpPr>
      <p:sp>
        <p:nvSpPr>
          <p:cNvPr id="5567" name="Google Shape;5567;g29b6ddf1be0_0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8" name="Google Shape;5568;g29b6ddf1be0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Clr>
                <a:schemeClr val="dk1"/>
              </a:buClr>
              <a:buSzPts val="1100"/>
              <a:buFont typeface="Arial"/>
              <a:buNone/>
            </a:pPr>
            <a:r>
              <a:rPr lang="en" sz="1400" u="sng">
                <a:solidFill>
                  <a:srgbClr val="8C1D40"/>
                </a:solidFill>
                <a:hlinkClick r:id="rId3">
                  <a:extLst>
                    <a:ext uri="{A12FA001-AC4F-418D-AE19-62706E023703}">
                      <ahyp:hlinkClr xmlns:ahyp="http://schemas.microsoft.com/office/drawing/2018/hyperlinkcolor" val="tx"/>
                    </a:ext>
                  </a:extLst>
                </a:hlinkClick>
              </a:rPr>
              <a:t>Learn more about using the ASU Brand Library </a:t>
            </a:r>
            <a:endParaRPr sz="1400">
              <a:solidFill>
                <a:schemeClr val="dk1"/>
              </a:solidFill>
            </a:endParaRPr>
          </a:p>
          <a:p>
            <a:pPr marL="0" lvl="0" indent="0" algn="l" rtl="0">
              <a:lnSpc>
                <a:spcPct val="150000"/>
              </a:lnSpc>
              <a:spcBef>
                <a:spcPts val="0"/>
              </a:spcBef>
              <a:spcAft>
                <a:spcPts val="0"/>
              </a:spcAft>
              <a:buClr>
                <a:schemeClr val="dk1"/>
              </a:buClr>
              <a:buSzPts val="1100"/>
              <a:buFont typeface="Arial"/>
              <a:buNone/>
            </a:pPr>
            <a:r>
              <a:rPr lang="en" sz="1400" u="sng">
                <a:solidFill>
                  <a:srgbClr val="8C1D40"/>
                </a:solidFill>
              </a:rPr>
              <a:t>R</a:t>
            </a:r>
            <a:r>
              <a:rPr lang="en" sz="1400" u="sng">
                <a:solidFill>
                  <a:srgbClr val="8C1D40"/>
                </a:solidFill>
                <a:hlinkClick r:id="rId3">
                  <a:extLst>
                    <a:ext uri="{A12FA001-AC4F-418D-AE19-62706E023703}">
                      <ahyp:hlinkClr xmlns:ahyp="http://schemas.microsoft.com/office/drawing/2018/hyperlinkcolor" val="tx"/>
                    </a:ext>
                  </a:extLst>
                </a:hlinkClick>
              </a:rPr>
              <a:t>egister for an ASU Brand Library account</a:t>
            </a:r>
            <a:endParaRPr sz="1400">
              <a:solidFill>
                <a:schemeClr val="dk1"/>
              </a:solidFill>
            </a:endParaRPr>
          </a:p>
          <a:p>
            <a:pPr marL="0" lvl="0" indent="0" algn="l" rtl="0">
              <a:spcBef>
                <a:spcPts val="0"/>
              </a:spcBef>
              <a:spcAft>
                <a:spcPts val="0"/>
              </a:spcAft>
              <a:buClr>
                <a:schemeClr val="dk1"/>
              </a:buClr>
              <a:buSzPts val="1100"/>
              <a:buFont typeface="Arial"/>
              <a:buNone/>
            </a:pPr>
            <a:endParaRPr sz="140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1"/>
        <p:cNvGrpSpPr/>
        <p:nvPr/>
      </p:nvGrpSpPr>
      <p:grpSpPr>
        <a:xfrm>
          <a:off x="0" y="0"/>
          <a:ext cx="0" cy="0"/>
          <a:chOff x="0" y="0"/>
          <a:chExt cx="0" cy="0"/>
        </a:xfrm>
      </p:grpSpPr>
      <p:sp>
        <p:nvSpPr>
          <p:cNvPr id="5582" name="Google Shape;5582;g29b6ddf1be0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3" name="Google Shape;5583;g29b6ddf1be0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6"/>
        <p:cNvGrpSpPr/>
        <p:nvPr/>
      </p:nvGrpSpPr>
      <p:grpSpPr>
        <a:xfrm>
          <a:off x="0" y="0"/>
          <a:ext cx="0" cy="0"/>
          <a:chOff x="0" y="0"/>
          <a:chExt cx="0" cy="0"/>
        </a:xfrm>
      </p:grpSpPr>
      <p:sp>
        <p:nvSpPr>
          <p:cNvPr id="5597" name="Google Shape;5597;g29b6ddf1be0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98" name="Google Shape;5598;g29b6ddf1be0_0_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1"/>
        <p:cNvGrpSpPr/>
        <p:nvPr/>
      </p:nvGrpSpPr>
      <p:grpSpPr>
        <a:xfrm>
          <a:off x="0" y="0"/>
          <a:ext cx="0" cy="0"/>
          <a:chOff x="0" y="0"/>
          <a:chExt cx="0" cy="0"/>
        </a:xfrm>
      </p:grpSpPr>
      <p:sp>
        <p:nvSpPr>
          <p:cNvPr id="5612" name="Google Shape;5612;g29b6ddf1be0_0_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3" name="Google Shape;5613;g29b6ddf1be0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https://www.dropbox.com/scl/fo/zr55lfmnasf6xa4fw86o1/h?rlkey=u4ry7wccc5n5ybnpew101qkyi&amp;dl=0</a:t>
            </a:r>
            <a:r>
              <a:rPr lang="en"/>
              <a:t> </a:t>
            </a: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7"/>
        <p:cNvGrpSpPr/>
        <p:nvPr/>
      </p:nvGrpSpPr>
      <p:grpSpPr>
        <a:xfrm>
          <a:off x="0" y="0"/>
          <a:ext cx="0" cy="0"/>
          <a:chOff x="0" y="0"/>
          <a:chExt cx="0" cy="0"/>
        </a:xfrm>
      </p:grpSpPr>
      <p:sp>
        <p:nvSpPr>
          <p:cNvPr id="5618" name="Google Shape;5618;g29b6ddf1be0_0_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9" name="Google Shape;5619;g29b6ddf1be0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1"/>
        <p:cNvGrpSpPr/>
        <p:nvPr/>
      </p:nvGrpSpPr>
      <p:grpSpPr>
        <a:xfrm>
          <a:off x="0" y="0"/>
          <a:ext cx="0" cy="0"/>
          <a:chOff x="0" y="0"/>
          <a:chExt cx="0" cy="0"/>
        </a:xfrm>
      </p:grpSpPr>
      <p:sp>
        <p:nvSpPr>
          <p:cNvPr id="5632" name="Google Shape;5632;g29b6ddf1be0_0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3" name="Google Shape;5633;g29b6ddf1be0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8"/>
        <p:cNvGrpSpPr/>
        <p:nvPr/>
      </p:nvGrpSpPr>
      <p:grpSpPr>
        <a:xfrm>
          <a:off x="0" y="0"/>
          <a:ext cx="0" cy="0"/>
          <a:chOff x="0" y="0"/>
          <a:chExt cx="0" cy="0"/>
        </a:xfrm>
      </p:grpSpPr>
      <p:sp>
        <p:nvSpPr>
          <p:cNvPr id="5649" name="Google Shape;5649;g29b6ddf1be0_0_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0" name="Google Shape;5650;g29b6ddf1be0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7"/>
        <p:cNvGrpSpPr/>
        <p:nvPr/>
      </p:nvGrpSpPr>
      <p:grpSpPr>
        <a:xfrm>
          <a:off x="0" y="0"/>
          <a:ext cx="0" cy="0"/>
          <a:chOff x="0" y="0"/>
          <a:chExt cx="0" cy="0"/>
        </a:xfrm>
      </p:grpSpPr>
      <p:sp>
        <p:nvSpPr>
          <p:cNvPr id="5668" name="Google Shape;5668;p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69" name="Google Shape;5669;p10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2"/>
        <p:cNvGrpSpPr/>
        <p:nvPr/>
      </p:nvGrpSpPr>
      <p:grpSpPr>
        <a:xfrm>
          <a:off x="0" y="0"/>
          <a:ext cx="0" cy="0"/>
          <a:chOff x="0" y="0"/>
          <a:chExt cx="0" cy="0"/>
        </a:xfrm>
      </p:grpSpPr>
      <p:sp>
        <p:nvSpPr>
          <p:cNvPr id="4733" name="Google Shape;4733;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34" name="Google Shape;4734;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3"/>
        <p:cNvGrpSpPr/>
        <p:nvPr/>
      </p:nvGrpSpPr>
      <p:grpSpPr>
        <a:xfrm>
          <a:off x="0" y="0"/>
          <a:ext cx="0" cy="0"/>
          <a:chOff x="0" y="0"/>
          <a:chExt cx="0" cy="0"/>
        </a:xfrm>
      </p:grpSpPr>
      <p:sp>
        <p:nvSpPr>
          <p:cNvPr id="5674" name="Google Shape;5674;p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75" name="Google Shape;5675;p10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8"/>
        <p:cNvGrpSpPr/>
        <p:nvPr/>
      </p:nvGrpSpPr>
      <p:grpSpPr>
        <a:xfrm>
          <a:off x="0" y="0"/>
          <a:ext cx="0" cy="0"/>
          <a:chOff x="0" y="0"/>
          <a:chExt cx="0" cy="0"/>
        </a:xfrm>
      </p:grpSpPr>
      <p:sp>
        <p:nvSpPr>
          <p:cNvPr id="5679" name="Google Shape;5679;p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80" name="Google Shape;5680;p10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5"/>
        <p:cNvGrpSpPr/>
        <p:nvPr/>
      </p:nvGrpSpPr>
      <p:grpSpPr>
        <a:xfrm>
          <a:off x="0" y="0"/>
          <a:ext cx="0" cy="0"/>
          <a:chOff x="0" y="0"/>
          <a:chExt cx="0" cy="0"/>
        </a:xfrm>
      </p:grpSpPr>
      <p:sp>
        <p:nvSpPr>
          <p:cNvPr id="5686" name="Google Shape;5686;p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87" name="Google Shape;5687;p10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9"/>
        <p:cNvGrpSpPr/>
        <p:nvPr/>
      </p:nvGrpSpPr>
      <p:grpSpPr>
        <a:xfrm>
          <a:off x="0" y="0"/>
          <a:ext cx="0" cy="0"/>
          <a:chOff x="0" y="0"/>
          <a:chExt cx="0" cy="0"/>
        </a:xfrm>
      </p:grpSpPr>
      <p:sp>
        <p:nvSpPr>
          <p:cNvPr id="5700" name="Google Shape;5700;p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01" name="Google Shape;5701;p1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2"/>
        <p:cNvGrpSpPr/>
        <p:nvPr/>
      </p:nvGrpSpPr>
      <p:grpSpPr>
        <a:xfrm>
          <a:off x="0" y="0"/>
          <a:ext cx="0" cy="0"/>
          <a:chOff x="0" y="0"/>
          <a:chExt cx="0" cy="0"/>
        </a:xfrm>
      </p:grpSpPr>
      <p:sp>
        <p:nvSpPr>
          <p:cNvPr id="5723" name="Google Shape;5723;p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24" name="Google Shape;5724;p1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6"/>
        <p:cNvGrpSpPr/>
        <p:nvPr/>
      </p:nvGrpSpPr>
      <p:grpSpPr>
        <a:xfrm>
          <a:off x="0" y="0"/>
          <a:ext cx="0" cy="0"/>
          <a:chOff x="0" y="0"/>
          <a:chExt cx="0" cy="0"/>
        </a:xfrm>
      </p:grpSpPr>
      <p:sp>
        <p:nvSpPr>
          <p:cNvPr id="5767" name="Google Shape;5767;p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68" name="Google Shape;5768;p1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1"/>
        <p:cNvGrpSpPr/>
        <p:nvPr/>
      </p:nvGrpSpPr>
      <p:grpSpPr>
        <a:xfrm>
          <a:off x="0" y="0"/>
          <a:ext cx="0" cy="0"/>
          <a:chOff x="0" y="0"/>
          <a:chExt cx="0" cy="0"/>
        </a:xfrm>
      </p:grpSpPr>
      <p:sp>
        <p:nvSpPr>
          <p:cNvPr id="5772" name="Google Shape;5772;p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73" name="Google Shape;5773;p1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5"/>
        <p:cNvGrpSpPr/>
        <p:nvPr/>
      </p:nvGrpSpPr>
      <p:grpSpPr>
        <a:xfrm>
          <a:off x="0" y="0"/>
          <a:ext cx="0" cy="0"/>
          <a:chOff x="0" y="0"/>
          <a:chExt cx="0" cy="0"/>
        </a:xfrm>
      </p:grpSpPr>
      <p:sp>
        <p:nvSpPr>
          <p:cNvPr id="5786" name="Google Shape;5786;p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87" name="Google Shape;5787;p1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3"/>
        <p:cNvGrpSpPr/>
        <p:nvPr/>
      </p:nvGrpSpPr>
      <p:grpSpPr>
        <a:xfrm>
          <a:off x="0" y="0"/>
          <a:ext cx="0" cy="0"/>
          <a:chOff x="0" y="0"/>
          <a:chExt cx="0" cy="0"/>
        </a:xfrm>
      </p:grpSpPr>
      <p:sp>
        <p:nvSpPr>
          <p:cNvPr id="5804" name="Google Shape;5804;p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805" name="Google Shape;5805;p1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1"/>
        <p:cNvGrpSpPr/>
        <p:nvPr/>
      </p:nvGrpSpPr>
      <p:grpSpPr>
        <a:xfrm>
          <a:off x="0" y="0"/>
          <a:ext cx="0" cy="0"/>
          <a:chOff x="0" y="0"/>
          <a:chExt cx="0" cy="0"/>
        </a:xfrm>
      </p:grpSpPr>
      <p:sp>
        <p:nvSpPr>
          <p:cNvPr id="5822" name="Google Shape;5822;p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823" name="Google Shape;5823;p1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9"/>
        <p:cNvGrpSpPr/>
        <p:nvPr/>
      </p:nvGrpSpPr>
      <p:grpSpPr>
        <a:xfrm>
          <a:off x="0" y="0"/>
          <a:ext cx="0" cy="0"/>
          <a:chOff x="0" y="0"/>
          <a:chExt cx="0" cy="0"/>
        </a:xfrm>
      </p:grpSpPr>
      <p:sp>
        <p:nvSpPr>
          <p:cNvPr id="4740" name="Google Shape;4740;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41" name="Google Shape;4741;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1"/>
        <p:cNvGrpSpPr/>
        <p:nvPr/>
      </p:nvGrpSpPr>
      <p:grpSpPr>
        <a:xfrm>
          <a:off x="0" y="0"/>
          <a:ext cx="0" cy="0"/>
          <a:chOff x="0" y="0"/>
          <a:chExt cx="0" cy="0"/>
        </a:xfrm>
      </p:grpSpPr>
      <p:sp>
        <p:nvSpPr>
          <p:cNvPr id="5832" name="Google Shape;5832;p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833" name="Google Shape;5833;p1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When choosing a secondary color to work with, choose colors that have meaning for your project.</a:t>
            </a:r>
            <a:endParaRPr/>
          </a:p>
          <a:p>
            <a:pPr marL="0" lvl="0" indent="0" algn="l" rtl="0">
              <a:lnSpc>
                <a:spcPct val="100000"/>
              </a:lnSpc>
              <a:spcBef>
                <a:spcPts val="0"/>
              </a:spcBef>
              <a:spcAft>
                <a:spcPts val="0"/>
              </a:spcAft>
              <a:buSzPts val="1400"/>
              <a:buNone/>
            </a:pPr>
            <a:r>
              <a:rPr lang="en"/>
              <a:t>Ex. Orange can convey creativity. Blue — business, technology or healthcare. Green — sustainability, growth. </a:t>
            </a: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8"/>
        <p:cNvGrpSpPr/>
        <p:nvPr/>
      </p:nvGrpSpPr>
      <p:grpSpPr>
        <a:xfrm>
          <a:off x="0" y="0"/>
          <a:ext cx="0" cy="0"/>
          <a:chOff x="0" y="0"/>
          <a:chExt cx="0" cy="0"/>
        </a:xfrm>
      </p:grpSpPr>
      <p:sp>
        <p:nvSpPr>
          <p:cNvPr id="5839" name="Google Shape;5839;g29b6ddf1be0_0_47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0" name="Google Shape;5840;g29b6ddf1be0_0_4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7"/>
        <p:cNvGrpSpPr/>
        <p:nvPr/>
      </p:nvGrpSpPr>
      <p:grpSpPr>
        <a:xfrm>
          <a:off x="0" y="0"/>
          <a:ext cx="0" cy="0"/>
          <a:chOff x="0" y="0"/>
          <a:chExt cx="0" cy="0"/>
        </a:xfrm>
      </p:grpSpPr>
      <p:sp>
        <p:nvSpPr>
          <p:cNvPr id="5918" name="Google Shape;5918;p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19" name="Google Shape;5919;p1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2"/>
        <p:cNvGrpSpPr/>
        <p:nvPr/>
      </p:nvGrpSpPr>
      <p:grpSpPr>
        <a:xfrm>
          <a:off x="0" y="0"/>
          <a:ext cx="0" cy="0"/>
          <a:chOff x="0" y="0"/>
          <a:chExt cx="0" cy="0"/>
        </a:xfrm>
      </p:grpSpPr>
      <p:sp>
        <p:nvSpPr>
          <p:cNvPr id="5923" name="Google Shape;5923;p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24" name="Google Shape;5924;p1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6"/>
        <p:cNvGrpSpPr/>
        <p:nvPr/>
      </p:nvGrpSpPr>
      <p:grpSpPr>
        <a:xfrm>
          <a:off x="0" y="0"/>
          <a:ext cx="0" cy="0"/>
          <a:chOff x="0" y="0"/>
          <a:chExt cx="0" cy="0"/>
        </a:xfrm>
      </p:grpSpPr>
      <p:sp>
        <p:nvSpPr>
          <p:cNvPr id="5947" name="Google Shape;5947;p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48" name="Google Shape;5948;p1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3"/>
        <p:cNvGrpSpPr/>
        <p:nvPr/>
      </p:nvGrpSpPr>
      <p:grpSpPr>
        <a:xfrm>
          <a:off x="0" y="0"/>
          <a:ext cx="0" cy="0"/>
          <a:chOff x="0" y="0"/>
          <a:chExt cx="0" cy="0"/>
        </a:xfrm>
      </p:grpSpPr>
      <p:sp>
        <p:nvSpPr>
          <p:cNvPr id="5984" name="Google Shape;5984;p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85" name="Google Shape;5985;p1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8"/>
        <p:cNvGrpSpPr/>
        <p:nvPr/>
      </p:nvGrpSpPr>
      <p:grpSpPr>
        <a:xfrm>
          <a:off x="0" y="0"/>
          <a:ext cx="0" cy="0"/>
          <a:chOff x="0" y="0"/>
          <a:chExt cx="0" cy="0"/>
        </a:xfrm>
      </p:grpSpPr>
      <p:sp>
        <p:nvSpPr>
          <p:cNvPr id="6009" name="Google Shape;6009;p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10" name="Google Shape;6010;p1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chemeClr val="hlink"/>
                </a:solidFill>
                <a:hlinkClick r:id="rId3" action="ppaction://hlinksldjump"/>
              </a:rPr>
              <a:t>Find more icons to use on this slide</a:t>
            </a:r>
            <a:endParaRPr>
              <a:solidFill>
                <a:srgbClr val="8C1D40"/>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1"/>
        <p:cNvGrpSpPr/>
        <p:nvPr/>
      </p:nvGrpSpPr>
      <p:grpSpPr>
        <a:xfrm>
          <a:off x="0" y="0"/>
          <a:ext cx="0" cy="0"/>
          <a:chOff x="0" y="0"/>
          <a:chExt cx="0" cy="0"/>
        </a:xfrm>
      </p:grpSpPr>
      <p:sp>
        <p:nvSpPr>
          <p:cNvPr id="6042" name="Google Shape;6042;p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43" name="Google Shape;6043;p1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9"/>
        <p:cNvGrpSpPr/>
        <p:nvPr/>
      </p:nvGrpSpPr>
      <p:grpSpPr>
        <a:xfrm>
          <a:off x="0" y="0"/>
          <a:ext cx="0" cy="0"/>
          <a:chOff x="0" y="0"/>
          <a:chExt cx="0" cy="0"/>
        </a:xfrm>
      </p:grpSpPr>
      <p:sp>
        <p:nvSpPr>
          <p:cNvPr id="6060" name="Google Shape;6060;p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61" name="Google Shape;6061;p1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9"/>
        <p:cNvGrpSpPr/>
        <p:nvPr/>
      </p:nvGrpSpPr>
      <p:grpSpPr>
        <a:xfrm>
          <a:off x="0" y="0"/>
          <a:ext cx="0" cy="0"/>
          <a:chOff x="0" y="0"/>
          <a:chExt cx="0" cy="0"/>
        </a:xfrm>
      </p:grpSpPr>
      <p:sp>
        <p:nvSpPr>
          <p:cNvPr id="6090" name="Google Shape;6090;p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91" name="Google Shape;6091;p1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6"/>
        <p:cNvGrpSpPr/>
        <p:nvPr/>
      </p:nvGrpSpPr>
      <p:grpSpPr>
        <a:xfrm>
          <a:off x="0" y="0"/>
          <a:ext cx="0" cy="0"/>
          <a:chOff x="0" y="0"/>
          <a:chExt cx="0" cy="0"/>
        </a:xfrm>
      </p:grpSpPr>
      <p:sp>
        <p:nvSpPr>
          <p:cNvPr id="4747" name="Google Shape;4747;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48" name="Google Shape;4748;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2"/>
        <p:cNvGrpSpPr/>
        <p:nvPr/>
      </p:nvGrpSpPr>
      <p:grpSpPr>
        <a:xfrm>
          <a:off x="0" y="0"/>
          <a:ext cx="0" cy="0"/>
          <a:chOff x="0" y="0"/>
          <a:chExt cx="0" cy="0"/>
        </a:xfrm>
      </p:grpSpPr>
      <p:sp>
        <p:nvSpPr>
          <p:cNvPr id="6133" name="Google Shape;6133;p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134" name="Google Shape;6134;p1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2"/>
        <p:cNvGrpSpPr/>
        <p:nvPr/>
      </p:nvGrpSpPr>
      <p:grpSpPr>
        <a:xfrm>
          <a:off x="0" y="0"/>
          <a:ext cx="0" cy="0"/>
          <a:chOff x="0" y="0"/>
          <a:chExt cx="0" cy="0"/>
        </a:xfrm>
      </p:grpSpPr>
      <p:sp>
        <p:nvSpPr>
          <p:cNvPr id="6163" name="Google Shape;6163;p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164" name="Google Shape;6164;p1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3"/>
        <p:cNvGrpSpPr/>
        <p:nvPr/>
      </p:nvGrpSpPr>
      <p:grpSpPr>
        <a:xfrm>
          <a:off x="0" y="0"/>
          <a:ext cx="0" cy="0"/>
          <a:chOff x="0" y="0"/>
          <a:chExt cx="0" cy="0"/>
        </a:xfrm>
      </p:grpSpPr>
      <p:sp>
        <p:nvSpPr>
          <p:cNvPr id="6204" name="Google Shape;6204;p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205" name="Google Shape;6205;p1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9"/>
        <p:cNvGrpSpPr/>
        <p:nvPr/>
      </p:nvGrpSpPr>
      <p:grpSpPr>
        <a:xfrm>
          <a:off x="0" y="0"/>
          <a:ext cx="0" cy="0"/>
          <a:chOff x="0" y="0"/>
          <a:chExt cx="0" cy="0"/>
        </a:xfrm>
      </p:grpSpPr>
      <p:sp>
        <p:nvSpPr>
          <p:cNvPr id="6210" name="Google Shape;6210;p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211" name="Google Shape;6211;p1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99"/>
        <p:cNvGrpSpPr/>
        <p:nvPr/>
      </p:nvGrpSpPr>
      <p:grpSpPr>
        <a:xfrm>
          <a:off x="0" y="0"/>
          <a:ext cx="0" cy="0"/>
          <a:chOff x="0" y="0"/>
          <a:chExt cx="0" cy="0"/>
        </a:xfrm>
      </p:grpSpPr>
      <p:sp>
        <p:nvSpPr>
          <p:cNvPr id="6300" name="Google Shape;6300;p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01" name="Google Shape;6301;p1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4"/>
        <p:cNvGrpSpPr/>
        <p:nvPr/>
      </p:nvGrpSpPr>
      <p:grpSpPr>
        <a:xfrm>
          <a:off x="0" y="0"/>
          <a:ext cx="0" cy="0"/>
          <a:chOff x="0" y="0"/>
          <a:chExt cx="0" cy="0"/>
        </a:xfrm>
      </p:grpSpPr>
      <p:sp>
        <p:nvSpPr>
          <p:cNvPr id="6325" name="Google Shape;6325;p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26" name="Google Shape;6326;p1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9"/>
        <p:cNvGrpSpPr/>
        <p:nvPr/>
      </p:nvGrpSpPr>
      <p:grpSpPr>
        <a:xfrm>
          <a:off x="0" y="0"/>
          <a:ext cx="0" cy="0"/>
          <a:chOff x="0" y="0"/>
          <a:chExt cx="0" cy="0"/>
        </a:xfrm>
      </p:grpSpPr>
      <p:sp>
        <p:nvSpPr>
          <p:cNvPr id="6330" name="Google Shape;6330;p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31" name="Google Shape;6331;p1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6"/>
        <p:cNvGrpSpPr/>
        <p:nvPr/>
      </p:nvGrpSpPr>
      <p:grpSpPr>
        <a:xfrm>
          <a:off x="0" y="0"/>
          <a:ext cx="0" cy="0"/>
          <a:chOff x="0" y="0"/>
          <a:chExt cx="0" cy="0"/>
        </a:xfrm>
      </p:grpSpPr>
      <p:sp>
        <p:nvSpPr>
          <p:cNvPr id="6337" name="Google Shape;6337;p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38" name="Google Shape;6338;p1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3"/>
        <p:cNvGrpSpPr/>
        <p:nvPr/>
      </p:nvGrpSpPr>
      <p:grpSpPr>
        <a:xfrm>
          <a:off x="0" y="0"/>
          <a:ext cx="0" cy="0"/>
          <a:chOff x="0" y="0"/>
          <a:chExt cx="0" cy="0"/>
        </a:xfrm>
      </p:grpSpPr>
      <p:sp>
        <p:nvSpPr>
          <p:cNvPr id="6344" name="Google Shape;6344;p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45" name="Google Shape;6345;p1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0"/>
        <p:cNvGrpSpPr/>
        <p:nvPr/>
      </p:nvGrpSpPr>
      <p:grpSpPr>
        <a:xfrm>
          <a:off x="0" y="0"/>
          <a:ext cx="0" cy="0"/>
          <a:chOff x="0" y="0"/>
          <a:chExt cx="0" cy="0"/>
        </a:xfrm>
      </p:grpSpPr>
      <p:sp>
        <p:nvSpPr>
          <p:cNvPr id="6351" name="Google Shape;6351;p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52" name="Google Shape;6352;p1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3"/>
        <p:cNvGrpSpPr/>
        <p:nvPr/>
      </p:nvGrpSpPr>
      <p:grpSpPr>
        <a:xfrm>
          <a:off x="0" y="0"/>
          <a:ext cx="0" cy="0"/>
          <a:chOff x="0" y="0"/>
          <a:chExt cx="0" cy="0"/>
        </a:xfrm>
      </p:grpSpPr>
      <p:sp>
        <p:nvSpPr>
          <p:cNvPr id="4754" name="Google Shape;4754;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55" name="Google Shape;4755;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7"/>
        <p:cNvGrpSpPr/>
        <p:nvPr/>
      </p:nvGrpSpPr>
      <p:grpSpPr>
        <a:xfrm>
          <a:off x="0" y="0"/>
          <a:ext cx="0" cy="0"/>
          <a:chOff x="0" y="0"/>
          <a:chExt cx="0" cy="0"/>
        </a:xfrm>
      </p:grpSpPr>
      <p:sp>
        <p:nvSpPr>
          <p:cNvPr id="6358" name="Google Shape;6358;p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59" name="Google Shape;6359;p1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p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64" name="Google Shape;6364;p1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50000"/>
              </a:lnSpc>
              <a:spcBef>
                <a:spcPts val="0"/>
              </a:spcBef>
              <a:spcAft>
                <a:spcPts val="0"/>
              </a:spcAft>
              <a:buSzPts val="1400"/>
              <a:buNone/>
            </a:pPr>
            <a:r>
              <a:rPr lang="en" sz="1400" u="sng">
                <a:solidFill>
                  <a:schemeClr val="hlink"/>
                </a:solidFill>
                <a:hlinkClick r:id="rId3"/>
              </a:rPr>
              <a:t>Learn more about using the ASU Brand Library </a:t>
            </a:r>
            <a:endParaRPr sz="1400">
              <a:solidFill>
                <a:schemeClr val="dk1"/>
              </a:solidFill>
            </a:endParaRPr>
          </a:p>
          <a:p>
            <a:pPr marL="0" lvl="0" indent="0" algn="l" rtl="0">
              <a:lnSpc>
                <a:spcPct val="150000"/>
              </a:lnSpc>
              <a:spcBef>
                <a:spcPts val="0"/>
              </a:spcBef>
              <a:spcAft>
                <a:spcPts val="0"/>
              </a:spcAft>
              <a:buSzPts val="1400"/>
              <a:buNone/>
            </a:pPr>
            <a:r>
              <a:rPr lang="en" sz="1400" u="sng">
                <a:solidFill>
                  <a:srgbClr val="8C1D40"/>
                </a:solidFill>
              </a:rPr>
              <a:t>R</a:t>
            </a:r>
            <a:r>
              <a:rPr lang="en" sz="1400" u="sng">
                <a:solidFill>
                  <a:schemeClr val="hlink"/>
                </a:solidFill>
                <a:hlinkClick r:id="rId3"/>
              </a:rPr>
              <a:t>egister for an ASU Brand Library account</a:t>
            </a:r>
            <a:endParaRPr sz="1400">
              <a:solidFill>
                <a:schemeClr val="dk1"/>
              </a:solidFill>
            </a:endParaRPr>
          </a:p>
          <a:p>
            <a:pPr marL="0" lvl="0" indent="0" algn="l" rtl="0">
              <a:lnSpc>
                <a:spcPct val="100000"/>
              </a:lnSpc>
              <a:spcBef>
                <a:spcPts val="0"/>
              </a:spcBef>
              <a:spcAft>
                <a:spcPts val="0"/>
              </a:spcAft>
              <a:buSzPts val="1400"/>
              <a:buNone/>
            </a:pPr>
            <a:endParaRPr sz="140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5"/>
        <p:cNvGrpSpPr/>
        <p:nvPr/>
      </p:nvGrpSpPr>
      <p:grpSpPr>
        <a:xfrm>
          <a:off x="0" y="0"/>
          <a:ext cx="0" cy="0"/>
          <a:chOff x="0" y="0"/>
          <a:chExt cx="0" cy="0"/>
        </a:xfrm>
      </p:grpSpPr>
      <p:sp>
        <p:nvSpPr>
          <p:cNvPr id="6466" name="Google Shape;6466;p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467" name="Google Shape;6467;p1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8"/>
        <p:cNvGrpSpPr/>
        <p:nvPr/>
      </p:nvGrpSpPr>
      <p:grpSpPr>
        <a:xfrm>
          <a:off x="0" y="0"/>
          <a:ext cx="0" cy="0"/>
          <a:chOff x="0" y="0"/>
          <a:chExt cx="0" cy="0"/>
        </a:xfrm>
      </p:grpSpPr>
      <p:sp>
        <p:nvSpPr>
          <p:cNvPr id="6609" name="Google Shape;6609;p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610" name="Google Shape;6610;p1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6"/>
        <p:cNvGrpSpPr/>
        <p:nvPr/>
      </p:nvGrpSpPr>
      <p:grpSpPr>
        <a:xfrm>
          <a:off x="0" y="0"/>
          <a:ext cx="0" cy="0"/>
          <a:chOff x="0" y="0"/>
          <a:chExt cx="0" cy="0"/>
        </a:xfrm>
      </p:grpSpPr>
      <p:sp>
        <p:nvSpPr>
          <p:cNvPr id="6767" name="Google Shape;6767;p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768" name="Google Shape;6768;p1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4"/>
        <p:cNvGrpSpPr/>
        <p:nvPr/>
      </p:nvGrpSpPr>
      <p:grpSpPr>
        <a:xfrm>
          <a:off x="0" y="0"/>
          <a:ext cx="0" cy="0"/>
          <a:chOff x="0" y="0"/>
          <a:chExt cx="0" cy="0"/>
        </a:xfrm>
      </p:grpSpPr>
      <p:sp>
        <p:nvSpPr>
          <p:cNvPr id="6925" name="Google Shape;6925;p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926" name="Google Shape;6926;p1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2"/>
        <p:cNvGrpSpPr/>
        <p:nvPr/>
      </p:nvGrpSpPr>
      <p:grpSpPr>
        <a:xfrm>
          <a:off x="0" y="0"/>
          <a:ext cx="0" cy="0"/>
          <a:chOff x="0" y="0"/>
          <a:chExt cx="0" cy="0"/>
        </a:xfrm>
      </p:grpSpPr>
      <p:sp>
        <p:nvSpPr>
          <p:cNvPr id="7083" name="Google Shape;7083;p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084" name="Google Shape;7084;p1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7"/>
        <p:cNvGrpSpPr/>
        <p:nvPr/>
      </p:nvGrpSpPr>
      <p:grpSpPr>
        <a:xfrm>
          <a:off x="0" y="0"/>
          <a:ext cx="0" cy="0"/>
          <a:chOff x="0" y="0"/>
          <a:chExt cx="0" cy="0"/>
        </a:xfrm>
      </p:grpSpPr>
      <p:sp>
        <p:nvSpPr>
          <p:cNvPr id="7088" name="Google Shape;7088;p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089" name="Google Shape;7089;p1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3"/>
        <p:cNvGrpSpPr/>
        <p:nvPr/>
      </p:nvGrpSpPr>
      <p:grpSpPr>
        <a:xfrm>
          <a:off x="0" y="0"/>
          <a:ext cx="0" cy="0"/>
          <a:chOff x="0" y="0"/>
          <a:chExt cx="0" cy="0"/>
        </a:xfrm>
      </p:grpSpPr>
      <p:sp>
        <p:nvSpPr>
          <p:cNvPr id="7244" name="Google Shape;7244;p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245" name="Google Shape;7245;p1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7"/>
        <p:cNvGrpSpPr/>
        <p:nvPr/>
      </p:nvGrpSpPr>
      <p:grpSpPr>
        <a:xfrm>
          <a:off x="0" y="0"/>
          <a:ext cx="0" cy="0"/>
          <a:chOff x="0" y="0"/>
          <a:chExt cx="0" cy="0"/>
        </a:xfrm>
      </p:grpSpPr>
      <p:sp>
        <p:nvSpPr>
          <p:cNvPr id="7398" name="Google Shape;7398;p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399" name="Google Shape;7399;p1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0"/>
        <p:cNvGrpSpPr/>
        <p:nvPr/>
      </p:nvGrpSpPr>
      <p:grpSpPr>
        <a:xfrm>
          <a:off x="0" y="0"/>
          <a:ext cx="0" cy="0"/>
          <a:chOff x="0" y="0"/>
          <a:chExt cx="0" cy="0"/>
        </a:xfrm>
      </p:grpSpPr>
      <p:sp>
        <p:nvSpPr>
          <p:cNvPr id="4761" name="Google Shape;4761;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62" name="Google Shape;4762;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5"/>
        <p:cNvGrpSpPr/>
        <p:nvPr/>
      </p:nvGrpSpPr>
      <p:grpSpPr>
        <a:xfrm>
          <a:off x="0" y="0"/>
          <a:ext cx="0" cy="0"/>
          <a:chOff x="0" y="0"/>
          <a:chExt cx="0" cy="0"/>
        </a:xfrm>
      </p:grpSpPr>
      <p:sp>
        <p:nvSpPr>
          <p:cNvPr id="7436" name="Google Shape;7436;p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437" name="Google Shape;7437;p14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4"/>
        <p:cNvGrpSpPr/>
        <p:nvPr/>
      </p:nvGrpSpPr>
      <p:grpSpPr>
        <a:xfrm>
          <a:off x="0" y="0"/>
          <a:ext cx="0" cy="0"/>
          <a:chOff x="0" y="0"/>
          <a:chExt cx="0" cy="0"/>
        </a:xfrm>
      </p:grpSpPr>
      <p:sp>
        <p:nvSpPr>
          <p:cNvPr id="8505" name="Google Shape;8505;p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506" name="Google Shape;8506;p1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4"/>
        <p:cNvGrpSpPr/>
        <p:nvPr/>
      </p:nvGrpSpPr>
      <p:grpSpPr>
        <a:xfrm>
          <a:off x="0" y="0"/>
          <a:ext cx="0" cy="0"/>
          <a:chOff x="0" y="0"/>
          <a:chExt cx="0" cy="0"/>
        </a:xfrm>
      </p:grpSpPr>
      <p:sp>
        <p:nvSpPr>
          <p:cNvPr id="8705" name="Google Shape;8705;g29b6ddf1be0_0_94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6" name="Google Shape;8706;g29b6ddf1be0_0_9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9"/>
        <p:cNvGrpSpPr/>
        <p:nvPr/>
      </p:nvGrpSpPr>
      <p:grpSpPr>
        <a:xfrm>
          <a:off x="0" y="0"/>
          <a:ext cx="0" cy="0"/>
          <a:chOff x="0" y="0"/>
          <a:chExt cx="0" cy="0"/>
        </a:xfrm>
      </p:grpSpPr>
      <p:sp>
        <p:nvSpPr>
          <p:cNvPr id="8710" name="Google Shape;8710;g29b6ddf1be0_0_94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1" name="Google Shape;8711;g29b6ddf1be0_0_9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5"/>
        <p:cNvGrpSpPr/>
        <p:nvPr/>
      </p:nvGrpSpPr>
      <p:grpSpPr>
        <a:xfrm>
          <a:off x="0" y="0"/>
          <a:ext cx="0" cy="0"/>
          <a:chOff x="0" y="0"/>
          <a:chExt cx="0" cy="0"/>
        </a:xfrm>
      </p:grpSpPr>
      <p:sp>
        <p:nvSpPr>
          <p:cNvPr id="8716" name="Google Shape;8716;g29b6ddf1be0_0_94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7" name="Google Shape;8717;g29b6ddf1be0_0_94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1"/>
        <p:cNvGrpSpPr/>
        <p:nvPr/>
      </p:nvGrpSpPr>
      <p:grpSpPr>
        <a:xfrm>
          <a:off x="0" y="0"/>
          <a:ext cx="0" cy="0"/>
          <a:chOff x="0" y="0"/>
          <a:chExt cx="0" cy="0"/>
        </a:xfrm>
      </p:grpSpPr>
      <p:sp>
        <p:nvSpPr>
          <p:cNvPr id="8722" name="Google Shape;8722;g29b6ddf1be0_0_94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3" name="Google Shape;8723;g29b6ddf1be0_0_9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7"/>
        <p:cNvGrpSpPr/>
        <p:nvPr/>
      </p:nvGrpSpPr>
      <p:grpSpPr>
        <a:xfrm>
          <a:off x="0" y="0"/>
          <a:ext cx="0" cy="0"/>
          <a:chOff x="0" y="0"/>
          <a:chExt cx="0" cy="0"/>
        </a:xfrm>
      </p:grpSpPr>
      <p:sp>
        <p:nvSpPr>
          <p:cNvPr id="8728" name="Google Shape;8728;g29b6ddf1be0_0_94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9" name="Google Shape;8729;g29b6ddf1be0_0_9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3"/>
        <p:cNvGrpSpPr/>
        <p:nvPr/>
      </p:nvGrpSpPr>
      <p:grpSpPr>
        <a:xfrm>
          <a:off x="0" y="0"/>
          <a:ext cx="0" cy="0"/>
          <a:chOff x="0" y="0"/>
          <a:chExt cx="0" cy="0"/>
        </a:xfrm>
      </p:grpSpPr>
      <p:sp>
        <p:nvSpPr>
          <p:cNvPr id="8734" name="Google Shape;8734;g29b6ddf1be0_0_95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5" name="Google Shape;8735;g29b6ddf1be0_0_9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9"/>
        <p:cNvGrpSpPr/>
        <p:nvPr/>
      </p:nvGrpSpPr>
      <p:grpSpPr>
        <a:xfrm>
          <a:off x="0" y="0"/>
          <a:ext cx="0" cy="0"/>
          <a:chOff x="0" y="0"/>
          <a:chExt cx="0" cy="0"/>
        </a:xfrm>
      </p:grpSpPr>
      <p:sp>
        <p:nvSpPr>
          <p:cNvPr id="8740" name="Google Shape;8740;g29b6ddf1be0_0_95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1" name="Google Shape;8741;g29b6ddf1be0_0_9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5"/>
        <p:cNvGrpSpPr/>
        <p:nvPr/>
      </p:nvGrpSpPr>
      <p:grpSpPr>
        <a:xfrm>
          <a:off x="0" y="0"/>
          <a:ext cx="0" cy="0"/>
          <a:chOff x="0" y="0"/>
          <a:chExt cx="0" cy="0"/>
        </a:xfrm>
      </p:grpSpPr>
      <p:sp>
        <p:nvSpPr>
          <p:cNvPr id="8746" name="Google Shape;8746;p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47" name="Google Shape;8747;p1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6"/>
        <p:cNvGrpSpPr/>
        <p:nvPr/>
      </p:nvGrpSpPr>
      <p:grpSpPr>
        <a:xfrm>
          <a:off x="0" y="0"/>
          <a:ext cx="0" cy="0"/>
          <a:chOff x="0" y="0"/>
          <a:chExt cx="0" cy="0"/>
        </a:xfrm>
      </p:grpSpPr>
      <p:sp>
        <p:nvSpPr>
          <p:cNvPr id="4767" name="Google Shape;476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68" name="Google Shape;476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0"/>
        <p:cNvGrpSpPr/>
        <p:nvPr/>
      </p:nvGrpSpPr>
      <p:grpSpPr>
        <a:xfrm>
          <a:off x="0" y="0"/>
          <a:ext cx="0" cy="0"/>
          <a:chOff x="0" y="0"/>
          <a:chExt cx="0" cy="0"/>
        </a:xfrm>
      </p:grpSpPr>
      <p:sp>
        <p:nvSpPr>
          <p:cNvPr id="8751" name="Google Shape;8751;p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52" name="Google Shape;8752;p15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50000"/>
              </a:lnSpc>
              <a:spcBef>
                <a:spcPts val="0"/>
              </a:spcBef>
              <a:spcAft>
                <a:spcPts val="0"/>
              </a:spcAft>
              <a:buSzPts val="1400"/>
              <a:buNone/>
            </a:pPr>
            <a:r>
              <a:rPr lang="en" sz="1400" u="sng">
                <a:solidFill>
                  <a:schemeClr val="hlink"/>
                </a:solidFill>
                <a:hlinkClick r:id="rId3"/>
              </a:rPr>
              <a:t>Learn more about using the ASU Brand Library </a:t>
            </a:r>
            <a:endParaRPr sz="1400">
              <a:solidFill>
                <a:schemeClr val="dk1"/>
              </a:solidFill>
            </a:endParaRPr>
          </a:p>
          <a:p>
            <a:pPr marL="0" lvl="0" indent="0" algn="l" rtl="0">
              <a:lnSpc>
                <a:spcPct val="150000"/>
              </a:lnSpc>
              <a:spcBef>
                <a:spcPts val="0"/>
              </a:spcBef>
              <a:spcAft>
                <a:spcPts val="0"/>
              </a:spcAft>
              <a:buSzPts val="1400"/>
              <a:buNone/>
            </a:pPr>
            <a:r>
              <a:rPr lang="en" sz="1400" u="sng">
                <a:solidFill>
                  <a:srgbClr val="8C1D40"/>
                </a:solidFill>
              </a:rPr>
              <a:t>R</a:t>
            </a:r>
            <a:r>
              <a:rPr lang="en" sz="1400" u="sng">
                <a:solidFill>
                  <a:schemeClr val="hlink"/>
                </a:solidFill>
                <a:hlinkClick r:id="rId3"/>
              </a:rPr>
              <a:t>egister for an ASU Brand Library account</a:t>
            </a:r>
            <a:endParaRPr sz="1400">
              <a:solidFill>
                <a:schemeClr val="dk1"/>
              </a:solidFill>
            </a:endParaRPr>
          </a:p>
          <a:p>
            <a:pPr marL="0" lvl="0" indent="0" algn="l" rtl="0">
              <a:lnSpc>
                <a:spcPct val="100000"/>
              </a:lnSpc>
              <a:spcBef>
                <a:spcPts val="0"/>
              </a:spcBef>
              <a:spcAft>
                <a:spcPts val="0"/>
              </a:spcAft>
              <a:buSzPts val="1400"/>
              <a:buNone/>
            </a:pPr>
            <a:endParaRPr sz="1400">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7"/>
        <p:cNvGrpSpPr/>
        <p:nvPr/>
      </p:nvGrpSpPr>
      <p:grpSpPr>
        <a:xfrm>
          <a:off x="0" y="0"/>
          <a:ext cx="0" cy="0"/>
          <a:chOff x="0" y="0"/>
          <a:chExt cx="0" cy="0"/>
        </a:xfrm>
      </p:grpSpPr>
      <p:sp>
        <p:nvSpPr>
          <p:cNvPr id="8778" name="Google Shape;8778;p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79" name="Google Shape;8779;p1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9"/>
        <p:cNvGrpSpPr/>
        <p:nvPr/>
      </p:nvGrpSpPr>
      <p:grpSpPr>
        <a:xfrm>
          <a:off x="0" y="0"/>
          <a:ext cx="0" cy="0"/>
          <a:chOff x="0" y="0"/>
          <a:chExt cx="0" cy="0"/>
        </a:xfrm>
      </p:grpSpPr>
      <p:sp>
        <p:nvSpPr>
          <p:cNvPr id="8790" name="Google Shape;8790;p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91" name="Google Shape;8791;p15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7"/>
        <p:cNvGrpSpPr/>
        <p:nvPr/>
      </p:nvGrpSpPr>
      <p:grpSpPr>
        <a:xfrm>
          <a:off x="0" y="0"/>
          <a:ext cx="0" cy="0"/>
          <a:chOff x="0" y="0"/>
          <a:chExt cx="0" cy="0"/>
        </a:xfrm>
      </p:grpSpPr>
      <p:sp>
        <p:nvSpPr>
          <p:cNvPr id="8798" name="Google Shape;8798;p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99" name="Google Shape;8799;p15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2"/>
        <p:cNvGrpSpPr/>
        <p:nvPr/>
      </p:nvGrpSpPr>
      <p:grpSpPr>
        <a:xfrm>
          <a:off x="0" y="0"/>
          <a:ext cx="0" cy="0"/>
          <a:chOff x="0" y="0"/>
          <a:chExt cx="0" cy="0"/>
        </a:xfrm>
      </p:grpSpPr>
      <p:sp>
        <p:nvSpPr>
          <p:cNvPr id="8803" name="Google Shape;8803;p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04" name="Google Shape;8804;p1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9"/>
        <p:cNvGrpSpPr/>
        <p:nvPr/>
      </p:nvGrpSpPr>
      <p:grpSpPr>
        <a:xfrm>
          <a:off x="0" y="0"/>
          <a:ext cx="0" cy="0"/>
          <a:chOff x="0" y="0"/>
          <a:chExt cx="0" cy="0"/>
        </a:xfrm>
      </p:grpSpPr>
      <p:sp>
        <p:nvSpPr>
          <p:cNvPr id="8820" name="Google Shape;8820;p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21" name="Google Shape;8821;p15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8"/>
        <p:cNvGrpSpPr/>
        <p:nvPr/>
      </p:nvGrpSpPr>
      <p:grpSpPr>
        <a:xfrm>
          <a:off x="0" y="0"/>
          <a:ext cx="0" cy="0"/>
          <a:chOff x="0" y="0"/>
          <a:chExt cx="0" cy="0"/>
        </a:xfrm>
      </p:grpSpPr>
      <p:sp>
        <p:nvSpPr>
          <p:cNvPr id="8829" name="Google Shape;8829;p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30" name="Google Shape;8830;p16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3"/>
        <p:cNvGrpSpPr/>
        <p:nvPr/>
      </p:nvGrpSpPr>
      <p:grpSpPr>
        <a:xfrm>
          <a:off x="0" y="0"/>
          <a:ext cx="0" cy="0"/>
          <a:chOff x="0" y="0"/>
          <a:chExt cx="0" cy="0"/>
        </a:xfrm>
      </p:grpSpPr>
      <p:sp>
        <p:nvSpPr>
          <p:cNvPr id="8834" name="Google Shape;8834;p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35" name="Google Shape;8835;p16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8"/>
        <p:cNvGrpSpPr/>
        <p:nvPr/>
      </p:nvGrpSpPr>
      <p:grpSpPr>
        <a:xfrm>
          <a:off x="0" y="0"/>
          <a:ext cx="0" cy="0"/>
          <a:chOff x="0" y="0"/>
          <a:chExt cx="0" cy="0"/>
        </a:xfrm>
      </p:grpSpPr>
      <p:sp>
        <p:nvSpPr>
          <p:cNvPr id="8839" name="Google Shape;8839;p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40" name="Google Shape;8840;p16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5"/>
        <p:cNvGrpSpPr/>
        <p:nvPr/>
      </p:nvGrpSpPr>
      <p:grpSpPr>
        <a:xfrm>
          <a:off x="0" y="0"/>
          <a:ext cx="0" cy="0"/>
          <a:chOff x="0" y="0"/>
          <a:chExt cx="0" cy="0"/>
        </a:xfrm>
      </p:grpSpPr>
      <p:sp>
        <p:nvSpPr>
          <p:cNvPr id="8846" name="Google Shape;8846;p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47" name="Google Shape;8847;p16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2"/>
        <p:cNvGrpSpPr/>
        <p:nvPr/>
      </p:nvGrpSpPr>
      <p:grpSpPr>
        <a:xfrm>
          <a:off x="0" y="0"/>
          <a:ext cx="0" cy="0"/>
          <a:chOff x="0" y="0"/>
          <a:chExt cx="0" cy="0"/>
        </a:xfrm>
      </p:grpSpPr>
      <p:sp>
        <p:nvSpPr>
          <p:cNvPr id="4773" name="Google Shape;4773;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74" name="Google Shape;4774;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81" name="Google Shape;4781;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6"/>
        <p:cNvGrpSpPr/>
        <p:nvPr/>
      </p:nvGrpSpPr>
      <p:grpSpPr>
        <a:xfrm>
          <a:off x="0" y="0"/>
          <a:ext cx="0" cy="0"/>
          <a:chOff x="0" y="0"/>
          <a:chExt cx="0" cy="0"/>
        </a:xfrm>
      </p:grpSpPr>
      <p:sp>
        <p:nvSpPr>
          <p:cNvPr id="4787" name="Google Shape;4787;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88" name="Google Shape;4788;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6"/>
        <p:cNvGrpSpPr/>
        <p:nvPr/>
      </p:nvGrpSpPr>
      <p:grpSpPr>
        <a:xfrm>
          <a:off x="0" y="0"/>
          <a:ext cx="0" cy="0"/>
          <a:chOff x="0" y="0"/>
          <a:chExt cx="0" cy="0"/>
        </a:xfrm>
      </p:grpSpPr>
      <p:sp>
        <p:nvSpPr>
          <p:cNvPr id="4657" name="Google Shape;465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58" name="Google Shape;465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4"/>
        <p:cNvGrpSpPr/>
        <p:nvPr/>
      </p:nvGrpSpPr>
      <p:grpSpPr>
        <a:xfrm>
          <a:off x="0" y="0"/>
          <a:ext cx="0" cy="0"/>
          <a:chOff x="0" y="0"/>
          <a:chExt cx="0" cy="0"/>
        </a:xfrm>
      </p:grpSpPr>
      <p:sp>
        <p:nvSpPr>
          <p:cNvPr id="4795" name="Google Shape;4795;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96" name="Google Shape;4796;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2"/>
        <p:cNvGrpSpPr/>
        <p:nvPr/>
      </p:nvGrpSpPr>
      <p:grpSpPr>
        <a:xfrm>
          <a:off x="0" y="0"/>
          <a:ext cx="0" cy="0"/>
          <a:chOff x="0" y="0"/>
          <a:chExt cx="0" cy="0"/>
        </a:xfrm>
      </p:grpSpPr>
      <p:sp>
        <p:nvSpPr>
          <p:cNvPr id="4803" name="Google Shape;4803;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04" name="Google Shape;4804;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0"/>
        <p:cNvGrpSpPr/>
        <p:nvPr/>
      </p:nvGrpSpPr>
      <p:grpSpPr>
        <a:xfrm>
          <a:off x="0" y="0"/>
          <a:ext cx="0" cy="0"/>
          <a:chOff x="0" y="0"/>
          <a:chExt cx="0" cy="0"/>
        </a:xfrm>
      </p:grpSpPr>
      <p:sp>
        <p:nvSpPr>
          <p:cNvPr id="4811" name="Google Shape;4811;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12" name="Google Shape;4812;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9"/>
        <p:cNvGrpSpPr/>
        <p:nvPr/>
      </p:nvGrpSpPr>
      <p:grpSpPr>
        <a:xfrm>
          <a:off x="0" y="0"/>
          <a:ext cx="0" cy="0"/>
          <a:chOff x="0" y="0"/>
          <a:chExt cx="0" cy="0"/>
        </a:xfrm>
      </p:grpSpPr>
      <p:sp>
        <p:nvSpPr>
          <p:cNvPr id="4820" name="Google Shape;4820;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21" name="Google Shape;4821;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1"/>
        <p:cNvGrpSpPr/>
        <p:nvPr/>
      </p:nvGrpSpPr>
      <p:grpSpPr>
        <a:xfrm>
          <a:off x="0" y="0"/>
          <a:ext cx="0" cy="0"/>
          <a:chOff x="0" y="0"/>
          <a:chExt cx="0" cy="0"/>
        </a:xfrm>
      </p:grpSpPr>
      <p:sp>
        <p:nvSpPr>
          <p:cNvPr id="4832" name="Google Shape;4832;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33" name="Google Shape;4833;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5"/>
        <p:cNvGrpSpPr/>
        <p:nvPr/>
      </p:nvGrpSpPr>
      <p:grpSpPr>
        <a:xfrm>
          <a:off x="0" y="0"/>
          <a:ext cx="0" cy="0"/>
          <a:chOff x="0" y="0"/>
          <a:chExt cx="0" cy="0"/>
        </a:xfrm>
      </p:grpSpPr>
      <p:sp>
        <p:nvSpPr>
          <p:cNvPr id="4846" name="Google Shape;4846;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47" name="Google Shape;4847;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6"/>
        <p:cNvGrpSpPr/>
        <p:nvPr/>
      </p:nvGrpSpPr>
      <p:grpSpPr>
        <a:xfrm>
          <a:off x="0" y="0"/>
          <a:ext cx="0" cy="0"/>
          <a:chOff x="0" y="0"/>
          <a:chExt cx="0" cy="0"/>
        </a:xfrm>
      </p:grpSpPr>
      <p:sp>
        <p:nvSpPr>
          <p:cNvPr id="4857" name="Google Shape;4857;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58" name="Google Shape;4858;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9"/>
        <p:cNvGrpSpPr/>
        <p:nvPr/>
      </p:nvGrpSpPr>
      <p:grpSpPr>
        <a:xfrm>
          <a:off x="0" y="0"/>
          <a:ext cx="0" cy="0"/>
          <a:chOff x="0" y="0"/>
          <a:chExt cx="0" cy="0"/>
        </a:xfrm>
      </p:grpSpPr>
      <p:sp>
        <p:nvSpPr>
          <p:cNvPr id="4870" name="Google Shape;4870;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71" name="Google Shape;4871;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6"/>
        <p:cNvGrpSpPr/>
        <p:nvPr/>
      </p:nvGrpSpPr>
      <p:grpSpPr>
        <a:xfrm>
          <a:off x="0" y="0"/>
          <a:ext cx="0" cy="0"/>
          <a:chOff x="0" y="0"/>
          <a:chExt cx="0" cy="0"/>
        </a:xfrm>
      </p:grpSpPr>
      <p:sp>
        <p:nvSpPr>
          <p:cNvPr id="4877" name="Google Shape;4877;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78" name="Google Shape;4878;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7"/>
        <p:cNvGrpSpPr/>
        <p:nvPr/>
      </p:nvGrpSpPr>
      <p:grpSpPr>
        <a:xfrm>
          <a:off x="0" y="0"/>
          <a:ext cx="0" cy="0"/>
          <a:chOff x="0" y="0"/>
          <a:chExt cx="0" cy="0"/>
        </a:xfrm>
      </p:grpSpPr>
      <p:sp>
        <p:nvSpPr>
          <p:cNvPr id="4888" name="Google Shape;4888;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89" name="Google Shape;4889;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4"/>
        <p:cNvGrpSpPr/>
        <p:nvPr/>
      </p:nvGrpSpPr>
      <p:grpSpPr>
        <a:xfrm>
          <a:off x="0" y="0"/>
          <a:ext cx="0" cy="0"/>
          <a:chOff x="0" y="0"/>
          <a:chExt cx="0" cy="0"/>
        </a:xfrm>
      </p:grpSpPr>
      <p:sp>
        <p:nvSpPr>
          <p:cNvPr id="4665" name="Google Shape;4665;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66" name="Google Shape;4666;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8"/>
        <p:cNvGrpSpPr/>
        <p:nvPr/>
      </p:nvGrpSpPr>
      <p:grpSpPr>
        <a:xfrm>
          <a:off x="0" y="0"/>
          <a:ext cx="0" cy="0"/>
          <a:chOff x="0" y="0"/>
          <a:chExt cx="0" cy="0"/>
        </a:xfrm>
      </p:grpSpPr>
      <p:sp>
        <p:nvSpPr>
          <p:cNvPr id="4899" name="Google Shape;4899;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00" name="Google Shape;4900;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9"/>
        <p:cNvGrpSpPr/>
        <p:nvPr/>
      </p:nvGrpSpPr>
      <p:grpSpPr>
        <a:xfrm>
          <a:off x="0" y="0"/>
          <a:ext cx="0" cy="0"/>
          <a:chOff x="0" y="0"/>
          <a:chExt cx="0" cy="0"/>
        </a:xfrm>
      </p:grpSpPr>
      <p:sp>
        <p:nvSpPr>
          <p:cNvPr id="4910" name="Google Shape;4910;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11" name="Google Shape;4911;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0"/>
        <p:cNvGrpSpPr/>
        <p:nvPr/>
      </p:nvGrpSpPr>
      <p:grpSpPr>
        <a:xfrm>
          <a:off x="0" y="0"/>
          <a:ext cx="0" cy="0"/>
          <a:chOff x="0" y="0"/>
          <a:chExt cx="0" cy="0"/>
        </a:xfrm>
      </p:grpSpPr>
      <p:sp>
        <p:nvSpPr>
          <p:cNvPr id="4921" name="Google Shape;4921;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22" name="Google Shape;4922;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1"/>
        <p:cNvGrpSpPr/>
        <p:nvPr/>
      </p:nvGrpSpPr>
      <p:grpSpPr>
        <a:xfrm>
          <a:off x="0" y="0"/>
          <a:ext cx="0" cy="0"/>
          <a:chOff x="0" y="0"/>
          <a:chExt cx="0" cy="0"/>
        </a:xfrm>
      </p:grpSpPr>
      <p:sp>
        <p:nvSpPr>
          <p:cNvPr id="4932" name="Google Shape;4932;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33" name="Google Shape;4933;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2"/>
        <p:cNvGrpSpPr/>
        <p:nvPr/>
      </p:nvGrpSpPr>
      <p:grpSpPr>
        <a:xfrm>
          <a:off x="0" y="0"/>
          <a:ext cx="0" cy="0"/>
          <a:chOff x="0" y="0"/>
          <a:chExt cx="0" cy="0"/>
        </a:xfrm>
      </p:grpSpPr>
      <p:sp>
        <p:nvSpPr>
          <p:cNvPr id="4943" name="Google Shape;4943;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44" name="Google Shape;4944;p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0"/>
        <p:cNvGrpSpPr/>
        <p:nvPr/>
      </p:nvGrpSpPr>
      <p:grpSpPr>
        <a:xfrm>
          <a:off x="0" y="0"/>
          <a:ext cx="0" cy="0"/>
          <a:chOff x="0" y="0"/>
          <a:chExt cx="0" cy="0"/>
        </a:xfrm>
      </p:grpSpPr>
      <p:sp>
        <p:nvSpPr>
          <p:cNvPr id="4951" name="Google Shape;4951;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52" name="Google Shape;4952;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8"/>
        <p:cNvGrpSpPr/>
        <p:nvPr/>
      </p:nvGrpSpPr>
      <p:grpSpPr>
        <a:xfrm>
          <a:off x="0" y="0"/>
          <a:ext cx="0" cy="0"/>
          <a:chOff x="0" y="0"/>
          <a:chExt cx="0" cy="0"/>
        </a:xfrm>
      </p:grpSpPr>
      <p:sp>
        <p:nvSpPr>
          <p:cNvPr id="4959" name="Google Shape;4959;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60" name="Google Shape;4960;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6"/>
        <p:cNvGrpSpPr/>
        <p:nvPr/>
      </p:nvGrpSpPr>
      <p:grpSpPr>
        <a:xfrm>
          <a:off x="0" y="0"/>
          <a:ext cx="0" cy="0"/>
          <a:chOff x="0" y="0"/>
          <a:chExt cx="0" cy="0"/>
        </a:xfrm>
      </p:grpSpPr>
      <p:sp>
        <p:nvSpPr>
          <p:cNvPr id="4967" name="Google Shape;4967;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68" name="Google Shape;4968;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4"/>
        <p:cNvGrpSpPr/>
        <p:nvPr/>
      </p:nvGrpSpPr>
      <p:grpSpPr>
        <a:xfrm>
          <a:off x="0" y="0"/>
          <a:ext cx="0" cy="0"/>
          <a:chOff x="0" y="0"/>
          <a:chExt cx="0" cy="0"/>
        </a:xfrm>
      </p:grpSpPr>
      <p:sp>
        <p:nvSpPr>
          <p:cNvPr id="4975" name="Google Shape;4975;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76" name="Google Shape;4976;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9"/>
        <p:cNvGrpSpPr/>
        <p:nvPr/>
      </p:nvGrpSpPr>
      <p:grpSpPr>
        <a:xfrm>
          <a:off x="0" y="0"/>
          <a:ext cx="0" cy="0"/>
          <a:chOff x="0" y="0"/>
          <a:chExt cx="0" cy="0"/>
        </a:xfrm>
      </p:grpSpPr>
      <p:sp>
        <p:nvSpPr>
          <p:cNvPr id="4990" name="Google Shape;4990;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91" name="Google Shape;4991;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4"/>
        <p:cNvGrpSpPr/>
        <p:nvPr/>
      </p:nvGrpSpPr>
      <p:grpSpPr>
        <a:xfrm>
          <a:off x="0" y="0"/>
          <a:ext cx="0" cy="0"/>
          <a:chOff x="0" y="0"/>
          <a:chExt cx="0" cy="0"/>
        </a:xfrm>
      </p:grpSpPr>
      <p:sp>
        <p:nvSpPr>
          <p:cNvPr id="4685" name="Google Shape;4685;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86" name="Google Shape;4686;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3"/>
        <p:cNvGrpSpPr/>
        <p:nvPr/>
      </p:nvGrpSpPr>
      <p:grpSpPr>
        <a:xfrm>
          <a:off x="0" y="0"/>
          <a:ext cx="0" cy="0"/>
          <a:chOff x="0" y="0"/>
          <a:chExt cx="0" cy="0"/>
        </a:xfrm>
      </p:grpSpPr>
      <p:sp>
        <p:nvSpPr>
          <p:cNvPr id="5004" name="Google Shape;5004;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05" name="Google Shape;5005;p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7"/>
        <p:cNvGrpSpPr/>
        <p:nvPr/>
      </p:nvGrpSpPr>
      <p:grpSpPr>
        <a:xfrm>
          <a:off x="0" y="0"/>
          <a:ext cx="0" cy="0"/>
          <a:chOff x="0" y="0"/>
          <a:chExt cx="0" cy="0"/>
        </a:xfrm>
      </p:grpSpPr>
      <p:sp>
        <p:nvSpPr>
          <p:cNvPr id="5018" name="Google Shape;5018;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19" name="Google Shape;5019;p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1"/>
        <p:cNvGrpSpPr/>
        <p:nvPr/>
      </p:nvGrpSpPr>
      <p:grpSpPr>
        <a:xfrm>
          <a:off x="0" y="0"/>
          <a:ext cx="0" cy="0"/>
          <a:chOff x="0" y="0"/>
          <a:chExt cx="0" cy="0"/>
        </a:xfrm>
      </p:grpSpPr>
      <p:sp>
        <p:nvSpPr>
          <p:cNvPr id="5032" name="Google Shape;5032;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33" name="Google Shape;5033;p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9"/>
        <p:cNvGrpSpPr/>
        <p:nvPr/>
      </p:nvGrpSpPr>
      <p:grpSpPr>
        <a:xfrm>
          <a:off x="0" y="0"/>
          <a:ext cx="0" cy="0"/>
          <a:chOff x="0" y="0"/>
          <a:chExt cx="0" cy="0"/>
        </a:xfrm>
      </p:grpSpPr>
      <p:sp>
        <p:nvSpPr>
          <p:cNvPr id="5040" name="Google Shape;5040;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41" name="Google Shape;5041;p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2"/>
        <p:cNvGrpSpPr/>
        <p:nvPr/>
      </p:nvGrpSpPr>
      <p:grpSpPr>
        <a:xfrm>
          <a:off x="0" y="0"/>
          <a:ext cx="0" cy="0"/>
          <a:chOff x="0" y="0"/>
          <a:chExt cx="0" cy="0"/>
        </a:xfrm>
      </p:grpSpPr>
      <p:sp>
        <p:nvSpPr>
          <p:cNvPr id="5063" name="Google Shape;5063;p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64" name="Google Shape;5064;p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0"/>
        <p:cNvGrpSpPr/>
        <p:nvPr/>
      </p:nvGrpSpPr>
      <p:grpSpPr>
        <a:xfrm>
          <a:off x="0" y="0"/>
          <a:ext cx="0" cy="0"/>
          <a:chOff x="0" y="0"/>
          <a:chExt cx="0" cy="0"/>
        </a:xfrm>
      </p:grpSpPr>
      <p:sp>
        <p:nvSpPr>
          <p:cNvPr id="5071" name="Google Shape;5071;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72" name="Google Shape;5072;p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7"/>
        <p:cNvGrpSpPr/>
        <p:nvPr/>
      </p:nvGrpSpPr>
      <p:grpSpPr>
        <a:xfrm>
          <a:off x="0" y="0"/>
          <a:ext cx="0" cy="0"/>
          <a:chOff x="0" y="0"/>
          <a:chExt cx="0" cy="0"/>
        </a:xfrm>
      </p:grpSpPr>
      <p:sp>
        <p:nvSpPr>
          <p:cNvPr id="5078" name="Google Shape;5078;p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79" name="Google Shape;5079;p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3"/>
        <p:cNvGrpSpPr/>
        <p:nvPr/>
      </p:nvGrpSpPr>
      <p:grpSpPr>
        <a:xfrm>
          <a:off x="0" y="0"/>
          <a:ext cx="0" cy="0"/>
          <a:chOff x="0" y="0"/>
          <a:chExt cx="0" cy="0"/>
        </a:xfrm>
      </p:grpSpPr>
      <p:sp>
        <p:nvSpPr>
          <p:cNvPr id="5084" name="Google Shape;5084;p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85" name="Google Shape;5085;p4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9"/>
        <p:cNvGrpSpPr/>
        <p:nvPr/>
      </p:nvGrpSpPr>
      <p:grpSpPr>
        <a:xfrm>
          <a:off x="0" y="0"/>
          <a:ext cx="0" cy="0"/>
          <a:chOff x="0" y="0"/>
          <a:chExt cx="0" cy="0"/>
        </a:xfrm>
      </p:grpSpPr>
      <p:sp>
        <p:nvSpPr>
          <p:cNvPr id="5090" name="Google Shape;5090;p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91" name="Google Shape;5091;p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5"/>
        <p:cNvGrpSpPr/>
        <p:nvPr/>
      </p:nvGrpSpPr>
      <p:grpSpPr>
        <a:xfrm>
          <a:off x="0" y="0"/>
          <a:ext cx="0" cy="0"/>
          <a:chOff x="0" y="0"/>
          <a:chExt cx="0" cy="0"/>
        </a:xfrm>
      </p:grpSpPr>
      <p:sp>
        <p:nvSpPr>
          <p:cNvPr id="5096" name="Google Shape;5096;p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97" name="Google Shape;5097;p4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1"/>
        <p:cNvGrpSpPr/>
        <p:nvPr/>
      </p:nvGrpSpPr>
      <p:grpSpPr>
        <a:xfrm>
          <a:off x="0" y="0"/>
          <a:ext cx="0" cy="0"/>
          <a:chOff x="0" y="0"/>
          <a:chExt cx="0" cy="0"/>
        </a:xfrm>
      </p:grpSpPr>
      <p:sp>
        <p:nvSpPr>
          <p:cNvPr id="4692" name="Google Shape;4692;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93" name="Google Shape;4693;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2"/>
        <p:cNvGrpSpPr/>
        <p:nvPr/>
      </p:nvGrpSpPr>
      <p:grpSpPr>
        <a:xfrm>
          <a:off x="0" y="0"/>
          <a:ext cx="0" cy="0"/>
          <a:chOff x="0" y="0"/>
          <a:chExt cx="0" cy="0"/>
        </a:xfrm>
      </p:grpSpPr>
      <p:sp>
        <p:nvSpPr>
          <p:cNvPr id="5103" name="Google Shape;5103;p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04" name="Google Shape;5104;p5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9"/>
        <p:cNvGrpSpPr/>
        <p:nvPr/>
      </p:nvGrpSpPr>
      <p:grpSpPr>
        <a:xfrm>
          <a:off x="0" y="0"/>
          <a:ext cx="0" cy="0"/>
          <a:chOff x="0" y="0"/>
          <a:chExt cx="0" cy="0"/>
        </a:xfrm>
      </p:grpSpPr>
      <p:sp>
        <p:nvSpPr>
          <p:cNvPr id="5110" name="Google Shape;5110;p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11" name="Google Shape;5111;p5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6"/>
        <p:cNvGrpSpPr/>
        <p:nvPr/>
      </p:nvGrpSpPr>
      <p:grpSpPr>
        <a:xfrm>
          <a:off x="0" y="0"/>
          <a:ext cx="0" cy="0"/>
          <a:chOff x="0" y="0"/>
          <a:chExt cx="0" cy="0"/>
        </a:xfrm>
      </p:grpSpPr>
      <p:sp>
        <p:nvSpPr>
          <p:cNvPr id="5117" name="Google Shape;5117;p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18" name="Google Shape;5118;p5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7"/>
        <p:cNvGrpSpPr/>
        <p:nvPr/>
      </p:nvGrpSpPr>
      <p:grpSpPr>
        <a:xfrm>
          <a:off x="0" y="0"/>
          <a:ext cx="0" cy="0"/>
          <a:chOff x="0" y="0"/>
          <a:chExt cx="0" cy="0"/>
        </a:xfrm>
      </p:grpSpPr>
      <p:sp>
        <p:nvSpPr>
          <p:cNvPr id="5128" name="Google Shape;5128;p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29" name="Google Shape;5129;p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1"/>
        <p:cNvGrpSpPr/>
        <p:nvPr/>
      </p:nvGrpSpPr>
      <p:grpSpPr>
        <a:xfrm>
          <a:off x="0" y="0"/>
          <a:ext cx="0" cy="0"/>
          <a:chOff x="0" y="0"/>
          <a:chExt cx="0" cy="0"/>
        </a:xfrm>
      </p:grpSpPr>
      <p:sp>
        <p:nvSpPr>
          <p:cNvPr id="5142" name="Google Shape;5142;p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43" name="Google Shape;5143;p5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chemeClr val="hlink"/>
                </a:solidFill>
                <a:hlinkClick r:id="rId3" action="ppaction://hlinksldjump"/>
              </a:rPr>
              <a:t>Find more icons to use on this slide</a:t>
            </a:r>
            <a:endParaRPr>
              <a:solidFill>
                <a:srgbClr val="8C1D40"/>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2"/>
        <p:cNvGrpSpPr/>
        <p:nvPr/>
      </p:nvGrpSpPr>
      <p:grpSpPr>
        <a:xfrm>
          <a:off x="0" y="0"/>
          <a:ext cx="0" cy="0"/>
          <a:chOff x="0" y="0"/>
          <a:chExt cx="0" cy="0"/>
        </a:xfrm>
      </p:grpSpPr>
      <p:sp>
        <p:nvSpPr>
          <p:cNvPr id="5163" name="Google Shape;5163;p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64" name="Google Shape;5164;p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r>
              <a:rPr lang="en" u="sng">
                <a:solidFill>
                  <a:schemeClr val="hlink"/>
                </a:solidFill>
                <a:hlinkClick r:id="rId3" action="ppaction://hlinksldjump"/>
              </a:rPr>
              <a:t>Find more icons to use on this slide</a:t>
            </a:r>
            <a:endParaRPr>
              <a:solidFill>
                <a:srgbClr val="8C1D40"/>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1"/>
        <p:cNvGrpSpPr/>
        <p:nvPr/>
      </p:nvGrpSpPr>
      <p:grpSpPr>
        <a:xfrm>
          <a:off x="0" y="0"/>
          <a:ext cx="0" cy="0"/>
          <a:chOff x="0" y="0"/>
          <a:chExt cx="0" cy="0"/>
        </a:xfrm>
      </p:grpSpPr>
      <p:sp>
        <p:nvSpPr>
          <p:cNvPr id="5182" name="Google Shape;5182;p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83" name="Google Shape;5183;p5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6"/>
        <p:cNvGrpSpPr/>
        <p:nvPr/>
      </p:nvGrpSpPr>
      <p:grpSpPr>
        <a:xfrm>
          <a:off x="0" y="0"/>
          <a:ext cx="0" cy="0"/>
          <a:chOff x="0" y="0"/>
          <a:chExt cx="0" cy="0"/>
        </a:xfrm>
      </p:grpSpPr>
      <p:sp>
        <p:nvSpPr>
          <p:cNvPr id="5197" name="Google Shape;5197;p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98" name="Google Shape;5198;p5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3"/>
        <p:cNvGrpSpPr/>
        <p:nvPr/>
      </p:nvGrpSpPr>
      <p:grpSpPr>
        <a:xfrm>
          <a:off x="0" y="0"/>
          <a:ext cx="0" cy="0"/>
          <a:chOff x="0" y="0"/>
          <a:chExt cx="0" cy="0"/>
        </a:xfrm>
      </p:grpSpPr>
      <p:sp>
        <p:nvSpPr>
          <p:cNvPr id="5204" name="Google Shape;5204;p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05" name="Google Shape;5205;p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9"/>
        <p:cNvGrpSpPr/>
        <p:nvPr/>
      </p:nvGrpSpPr>
      <p:grpSpPr>
        <a:xfrm>
          <a:off x="0" y="0"/>
          <a:ext cx="0" cy="0"/>
          <a:chOff x="0" y="0"/>
          <a:chExt cx="0" cy="0"/>
        </a:xfrm>
      </p:grpSpPr>
      <p:sp>
        <p:nvSpPr>
          <p:cNvPr id="5210" name="Google Shape;5210;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11" name="Google Shape;5211;p5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7"/>
        <p:cNvGrpSpPr/>
        <p:nvPr/>
      </p:nvGrpSpPr>
      <p:grpSpPr>
        <a:xfrm>
          <a:off x="0" y="0"/>
          <a:ext cx="0" cy="0"/>
          <a:chOff x="0" y="0"/>
          <a:chExt cx="0" cy="0"/>
        </a:xfrm>
      </p:grpSpPr>
      <p:sp>
        <p:nvSpPr>
          <p:cNvPr id="4698" name="Google Shape;4698;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99" name="Google Shape;4699;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6"/>
        <p:cNvGrpSpPr/>
        <p:nvPr/>
      </p:nvGrpSpPr>
      <p:grpSpPr>
        <a:xfrm>
          <a:off x="0" y="0"/>
          <a:ext cx="0" cy="0"/>
          <a:chOff x="0" y="0"/>
          <a:chExt cx="0" cy="0"/>
        </a:xfrm>
      </p:grpSpPr>
      <p:sp>
        <p:nvSpPr>
          <p:cNvPr id="5217" name="Google Shape;5217;p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18" name="Google Shape;5218;p6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3"/>
        <p:cNvGrpSpPr/>
        <p:nvPr/>
      </p:nvGrpSpPr>
      <p:grpSpPr>
        <a:xfrm>
          <a:off x="0" y="0"/>
          <a:ext cx="0" cy="0"/>
          <a:chOff x="0" y="0"/>
          <a:chExt cx="0" cy="0"/>
        </a:xfrm>
      </p:grpSpPr>
      <p:sp>
        <p:nvSpPr>
          <p:cNvPr id="5224" name="Google Shape;5224;p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25" name="Google Shape;5225;p6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1"/>
        <p:cNvGrpSpPr/>
        <p:nvPr/>
      </p:nvGrpSpPr>
      <p:grpSpPr>
        <a:xfrm>
          <a:off x="0" y="0"/>
          <a:ext cx="0" cy="0"/>
          <a:chOff x="0" y="0"/>
          <a:chExt cx="0" cy="0"/>
        </a:xfrm>
      </p:grpSpPr>
      <p:sp>
        <p:nvSpPr>
          <p:cNvPr id="5232" name="Google Shape;5232;p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33" name="Google Shape;5233;p6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0"/>
        <p:cNvGrpSpPr/>
        <p:nvPr/>
      </p:nvGrpSpPr>
      <p:grpSpPr>
        <a:xfrm>
          <a:off x="0" y="0"/>
          <a:ext cx="0" cy="0"/>
          <a:chOff x="0" y="0"/>
          <a:chExt cx="0" cy="0"/>
        </a:xfrm>
      </p:grpSpPr>
      <p:sp>
        <p:nvSpPr>
          <p:cNvPr id="5241" name="Google Shape;5241;p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42" name="Google Shape;5242;p6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9"/>
        <p:cNvGrpSpPr/>
        <p:nvPr/>
      </p:nvGrpSpPr>
      <p:grpSpPr>
        <a:xfrm>
          <a:off x="0" y="0"/>
          <a:ext cx="0" cy="0"/>
          <a:chOff x="0" y="0"/>
          <a:chExt cx="0" cy="0"/>
        </a:xfrm>
      </p:grpSpPr>
      <p:sp>
        <p:nvSpPr>
          <p:cNvPr id="5250" name="Google Shape;5250;p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51" name="Google Shape;5251;p6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7"/>
        <p:cNvGrpSpPr/>
        <p:nvPr/>
      </p:nvGrpSpPr>
      <p:grpSpPr>
        <a:xfrm>
          <a:off x="0" y="0"/>
          <a:ext cx="0" cy="0"/>
          <a:chOff x="0" y="0"/>
          <a:chExt cx="0" cy="0"/>
        </a:xfrm>
      </p:grpSpPr>
      <p:sp>
        <p:nvSpPr>
          <p:cNvPr id="5258" name="Google Shape;5258;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59" name="Google Shape;5259;p6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5"/>
        <p:cNvGrpSpPr/>
        <p:nvPr/>
      </p:nvGrpSpPr>
      <p:grpSpPr>
        <a:xfrm>
          <a:off x="0" y="0"/>
          <a:ext cx="0" cy="0"/>
          <a:chOff x="0" y="0"/>
          <a:chExt cx="0" cy="0"/>
        </a:xfrm>
      </p:grpSpPr>
      <p:sp>
        <p:nvSpPr>
          <p:cNvPr id="5266" name="Google Shape;5266;p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67" name="Google Shape;5267;p6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3"/>
        <p:cNvGrpSpPr/>
        <p:nvPr/>
      </p:nvGrpSpPr>
      <p:grpSpPr>
        <a:xfrm>
          <a:off x="0" y="0"/>
          <a:ext cx="0" cy="0"/>
          <a:chOff x="0" y="0"/>
          <a:chExt cx="0" cy="0"/>
        </a:xfrm>
      </p:grpSpPr>
      <p:sp>
        <p:nvSpPr>
          <p:cNvPr id="5274" name="Google Shape;5274;p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75" name="Google Shape;5275;p6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1"/>
        <p:cNvGrpSpPr/>
        <p:nvPr/>
      </p:nvGrpSpPr>
      <p:grpSpPr>
        <a:xfrm>
          <a:off x="0" y="0"/>
          <a:ext cx="0" cy="0"/>
          <a:chOff x="0" y="0"/>
          <a:chExt cx="0" cy="0"/>
        </a:xfrm>
      </p:grpSpPr>
      <p:sp>
        <p:nvSpPr>
          <p:cNvPr id="5282" name="Google Shape;5282;p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83" name="Google Shape;5283;p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9"/>
        <p:cNvGrpSpPr/>
        <p:nvPr/>
      </p:nvGrpSpPr>
      <p:grpSpPr>
        <a:xfrm>
          <a:off x="0" y="0"/>
          <a:ext cx="0" cy="0"/>
          <a:chOff x="0" y="0"/>
          <a:chExt cx="0" cy="0"/>
        </a:xfrm>
      </p:grpSpPr>
      <p:sp>
        <p:nvSpPr>
          <p:cNvPr id="5290" name="Google Shape;5290;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91" name="Google Shape;5291;p6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3"/>
        <p:cNvGrpSpPr/>
        <p:nvPr/>
      </p:nvGrpSpPr>
      <p:grpSpPr>
        <a:xfrm>
          <a:off x="0" y="0"/>
          <a:ext cx="0" cy="0"/>
          <a:chOff x="0" y="0"/>
          <a:chExt cx="0" cy="0"/>
        </a:xfrm>
      </p:grpSpPr>
      <p:sp>
        <p:nvSpPr>
          <p:cNvPr id="4704" name="Google Shape;4704;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05" name="Google Shape;4705;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8"/>
        <p:cNvGrpSpPr/>
        <p:nvPr/>
      </p:nvGrpSpPr>
      <p:grpSpPr>
        <a:xfrm>
          <a:off x="0" y="0"/>
          <a:ext cx="0" cy="0"/>
          <a:chOff x="0" y="0"/>
          <a:chExt cx="0" cy="0"/>
        </a:xfrm>
      </p:grpSpPr>
      <p:sp>
        <p:nvSpPr>
          <p:cNvPr id="5299" name="Google Shape;5299;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00" name="Google Shape;5300;p7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7"/>
        <p:cNvGrpSpPr/>
        <p:nvPr/>
      </p:nvGrpSpPr>
      <p:grpSpPr>
        <a:xfrm>
          <a:off x="0" y="0"/>
          <a:ext cx="0" cy="0"/>
          <a:chOff x="0" y="0"/>
          <a:chExt cx="0" cy="0"/>
        </a:xfrm>
      </p:grpSpPr>
      <p:sp>
        <p:nvSpPr>
          <p:cNvPr id="5308" name="Google Shape;5308;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09" name="Google Shape;5309;p7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5"/>
        <p:cNvGrpSpPr/>
        <p:nvPr/>
      </p:nvGrpSpPr>
      <p:grpSpPr>
        <a:xfrm>
          <a:off x="0" y="0"/>
          <a:ext cx="0" cy="0"/>
          <a:chOff x="0" y="0"/>
          <a:chExt cx="0" cy="0"/>
        </a:xfrm>
      </p:grpSpPr>
      <p:sp>
        <p:nvSpPr>
          <p:cNvPr id="5316" name="Google Shape;5316;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17" name="Google Shape;5317;p7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9"/>
        <p:cNvGrpSpPr/>
        <p:nvPr/>
      </p:nvGrpSpPr>
      <p:grpSpPr>
        <a:xfrm>
          <a:off x="0" y="0"/>
          <a:ext cx="0" cy="0"/>
          <a:chOff x="0" y="0"/>
          <a:chExt cx="0" cy="0"/>
        </a:xfrm>
      </p:grpSpPr>
      <p:sp>
        <p:nvSpPr>
          <p:cNvPr id="5330" name="Google Shape;5330;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31" name="Google Shape;5331;p7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0"/>
        <p:cNvGrpSpPr/>
        <p:nvPr/>
      </p:nvGrpSpPr>
      <p:grpSpPr>
        <a:xfrm>
          <a:off x="0" y="0"/>
          <a:ext cx="0" cy="0"/>
          <a:chOff x="0" y="0"/>
          <a:chExt cx="0" cy="0"/>
        </a:xfrm>
      </p:grpSpPr>
      <p:sp>
        <p:nvSpPr>
          <p:cNvPr id="5341" name="Google Shape;5341;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42" name="Google Shape;5342;p7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9"/>
        <p:cNvGrpSpPr/>
        <p:nvPr/>
      </p:nvGrpSpPr>
      <p:grpSpPr>
        <a:xfrm>
          <a:off x="0" y="0"/>
          <a:ext cx="0" cy="0"/>
          <a:chOff x="0" y="0"/>
          <a:chExt cx="0" cy="0"/>
        </a:xfrm>
      </p:grpSpPr>
      <p:sp>
        <p:nvSpPr>
          <p:cNvPr id="5350" name="Google Shape;5350;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51" name="Google Shape;5351;p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2"/>
        <p:cNvGrpSpPr/>
        <p:nvPr/>
      </p:nvGrpSpPr>
      <p:grpSpPr>
        <a:xfrm>
          <a:off x="0" y="0"/>
          <a:ext cx="0" cy="0"/>
          <a:chOff x="0" y="0"/>
          <a:chExt cx="0" cy="0"/>
        </a:xfrm>
      </p:grpSpPr>
      <p:sp>
        <p:nvSpPr>
          <p:cNvPr id="5373" name="Google Shape;5373;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74" name="Google Shape;5374;p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2"/>
        <p:cNvGrpSpPr/>
        <p:nvPr/>
      </p:nvGrpSpPr>
      <p:grpSpPr>
        <a:xfrm>
          <a:off x="0" y="0"/>
          <a:ext cx="0" cy="0"/>
          <a:chOff x="0" y="0"/>
          <a:chExt cx="0" cy="0"/>
        </a:xfrm>
      </p:grpSpPr>
      <p:sp>
        <p:nvSpPr>
          <p:cNvPr id="5383" name="Google Shape;5383;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84" name="Google Shape;5384;p7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0"/>
        <p:cNvGrpSpPr/>
        <p:nvPr/>
      </p:nvGrpSpPr>
      <p:grpSpPr>
        <a:xfrm>
          <a:off x="0" y="0"/>
          <a:ext cx="0" cy="0"/>
          <a:chOff x="0" y="0"/>
          <a:chExt cx="0" cy="0"/>
        </a:xfrm>
      </p:grpSpPr>
      <p:sp>
        <p:nvSpPr>
          <p:cNvPr id="5391" name="Google Shape;5391;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92" name="Google Shape;5392;p7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8"/>
        <p:cNvGrpSpPr/>
        <p:nvPr/>
      </p:nvGrpSpPr>
      <p:grpSpPr>
        <a:xfrm>
          <a:off x="0" y="0"/>
          <a:ext cx="0" cy="0"/>
          <a:chOff x="0" y="0"/>
          <a:chExt cx="0" cy="0"/>
        </a:xfrm>
      </p:grpSpPr>
      <p:sp>
        <p:nvSpPr>
          <p:cNvPr id="5399" name="Google Shape;5399;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00" name="Google Shape;5400;p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1"/>
        <p:cNvGrpSpPr/>
        <p:nvPr/>
      </p:nvGrpSpPr>
      <p:grpSpPr>
        <a:xfrm>
          <a:off x="0" y="0"/>
          <a:ext cx="0" cy="0"/>
          <a:chOff x="0" y="0"/>
          <a:chExt cx="0" cy="0"/>
        </a:xfrm>
      </p:grpSpPr>
      <p:sp>
        <p:nvSpPr>
          <p:cNvPr id="4712" name="Google Shape;4712;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13" name="Google Shape;4713;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6"/>
        <p:cNvGrpSpPr/>
        <p:nvPr/>
      </p:nvGrpSpPr>
      <p:grpSpPr>
        <a:xfrm>
          <a:off x="0" y="0"/>
          <a:ext cx="0" cy="0"/>
          <a:chOff x="0" y="0"/>
          <a:chExt cx="0" cy="0"/>
        </a:xfrm>
      </p:grpSpPr>
      <p:sp>
        <p:nvSpPr>
          <p:cNvPr id="5407" name="Google Shape;5407;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08" name="Google Shape;5408;p8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7"/>
        <p:cNvGrpSpPr/>
        <p:nvPr/>
      </p:nvGrpSpPr>
      <p:grpSpPr>
        <a:xfrm>
          <a:off x="0" y="0"/>
          <a:ext cx="0" cy="0"/>
          <a:chOff x="0" y="0"/>
          <a:chExt cx="0" cy="0"/>
        </a:xfrm>
      </p:grpSpPr>
      <p:sp>
        <p:nvSpPr>
          <p:cNvPr id="5418" name="Google Shape;541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19" name="Google Shape;5419;p8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6"/>
        <p:cNvGrpSpPr/>
        <p:nvPr/>
      </p:nvGrpSpPr>
      <p:grpSpPr>
        <a:xfrm>
          <a:off x="0" y="0"/>
          <a:ext cx="0" cy="0"/>
          <a:chOff x="0" y="0"/>
          <a:chExt cx="0" cy="0"/>
        </a:xfrm>
      </p:grpSpPr>
      <p:sp>
        <p:nvSpPr>
          <p:cNvPr id="5427" name="Google Shape;5427;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28" name="Google Shape;5428;p8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5"/>
        <p:cNvGrpSpPr/>
        <p:nvPr/>
      </p:nvGrpSpPr>
      <p:grpSpPr>
        <a:xfrm>
          <a:off x="0" y="0"/>
          <a:ext cx="0" cy="0"/>
          <a:chOff x="0" y="0"/>
          <a:chExt cx="0" cy="0"/>
        </a:xfrm>
      </p:grpSpPr>
      <p:sp>
        <p:nvSpPr>
          <p:cNvPr id="5436" name="Google Shape;5436;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37" name="Google Shape;5437;p8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2"/>
        <p:cNvGrpSpPr/>
        <p:nvPr/>
      </p:nvGrpSpPr>
      <p:grpSpPr>
        <a:xfrm>
          <a:off x="0" y="0"/>
          <a:ext cx="0" cy="0"/>
          <a:chOff x="0" y="0"/>
          <a:chExt cx="0" cy="0"/>
        </a:xfrm>
      </p:grpSpPr>
      <p:sp>
        <p:nvSpPr>
          <p:cNvPr id="5443" name="Google Shape;5443;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44" name="Google Shape;5444;p8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0"/>
        <p:cNvGrpSpPr/>
        <p:nvPr/>
      </p:nvGrpSpPr>
      <p:grpSpPr>
        <a:xfrm>
          <a:off x="0" y="0"/>
          <a:ext cx="0" cy="0"/>
          <a:chOff x="0" y="0"/>
          <a:chExt cx="0" cy="0"/>
        </a:xfrm>
      </p:grpSpPr>
      <p:sp>
        <p:nvSpPr>
          <p:cNvPr id="5451" name="Google Shape;5451;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52" name="Google Shape;5452;p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5"/>
        <p:cNvGrpSpPr/>
        <p:nvPr/>
      </p:nvGrpSpPr>
      <p:grpSpPr>
        <a:xfrm>
          <a:off x="0" y="0"/>
          <a:ext cx="0" cy="0"/>
          <a:chOff x="0" y="0"/>
          <a:chExt cx="0" cy="0"/>
        </a:xfrm>
      </p:grpSpPr>
      <p:sp>
        <p:nvSpPr>
          <p:cNvPr id="5466" name="Google Shape;5466;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67" name="Google Shape;5467;p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1"/>
        <p:cNvGrpSpPr/>
        <p:nvPr/>
      </p:nvGrpSpPr>
      <p:grpSpPr>
        <a:xfrm>
          <a:off x="0" y="0"/>
          <a:ext cx="0" cy="0"/>
          <a:chOff x="0" y="0"/>
          <a:chExt cx="0" cy="0"/>
        </a:xfrm>
      </p:grpSpPr>
      <p:sp>
        <p:nvSpPr>
          <p:cNvPr id="5472" name="Google Shape;5472;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73" name="Google Shape;5473;p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7"/>
        <p:cNvGrpSpPr/>
        <p:nvPr/>
      </p:nvGrpSpPr>
      <p:grpSpPr>
        <a:xfrm>
          <a:off x="0" y="0"/>
          <a:ext cx="0" cy="0"/>
          <a:chOff x="0" y="0"/>
          <a:chExt cx="0" cy="0"/>
        </a:xfrm>
      </p:grpSpPr>
      <p:sp>
        <p:nvSpPr>
          <p:cNvPr id="5478" name="Google Shape;5478;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79" name="Google Shape;5479;p8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3"/>
        <p:cNvGrpSpPr/>
        <p:nvPr/>
      </p:nvGrpSpPr>
      <p:grpSpPr>
        <a:xfrm>
          <a:off x="0" y="0"/>
          <a:ext cx="0" cy="0"/>
          <a:chOff x="0" y="0"/>
          <a:chExt cx="0" cy="0"/>
        </a:xfrm>
      </p:grpSpPr>
      <p:sp>
        <p:nvSpPr>
          <p:cNvPr id="5484" name="Google Shape;5484;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85" name="Google Shape;5485;p8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8"/>
        <p:cNvGrpSpPr/>
        <p:nvPr/>
      </p:nvGrpSpPr>
      <p:grpSpPr>
        <a:xfrm>
          <a:off x="0" y="0"/>
          <a:ext cx="0" cy="0"/>
          <a:chOff x="0" y="0"/>
          <a:chExt cx="0" cy="0"/>
        </a:xfrm>
      </p:grpSpPr>
      <p:sp>
        <p:nvSpPr>
          <p:cNvPr id="4719" name="Google Shape;4719;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0" name="Google Shape;4720;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0"/>
        <p:cNvGrpSpPr/>
        <p:nvPr/>
      </p:nvGrpSpPr>
      <p:grpSpPr>
        <a:xfrm>
          <a:off x="0" y="0"/>
          <a:ext cx="0" cy="0"/>
          <a:chOff x="0" y="0"/>
          <a:chExt cx="0" cy="0"/>
        </a:xfrm>
      </p:grpSpPr>
      <p:sp>
        <p:nvSpPr>
          <p:cNvPr id="5491" name="Google Shape;5491;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92" name="Google Shape;5492;p9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5"/>
        <p:cNvGrpSpPr/>
        <p:nvPr/>
      </p:nvGrpSpPr>
      <p:grpSpPr>
        <a:xfrm>
          <a:off x="0" y="0"/>
          <a:ext cx="0" cy="0"/>
          <a:chOff x="0" y="0"/>
          <a:chExt cx="0" cy="0"/>
        </a:xfrm>
      </p:grpSpPr>
      <p:sp>
        <p:nvSpPr>
          <p:cNvPr id="5496" name="Google Shape;5496;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97" name="Google Shape;5497;p9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0"/>
        <p:cNvGrpSpPr/>
        <p:nvPr/>
      </p:nvGrpSpPr>
      <p:grpSpPr>
        <a:xfrm>
          <a:off x="0" y="0"/>
          <a:ext cx="0" cy="0"/>
          <a:chOff x="0" y="0"/>
          <a:chExt cx="0" cy="0"/>
        </a:xfrm>
      </p:grpSpPr>
      <p:sp>
        <p:nvSpPr>
          <p:cNvPr id="5501" name="Google Shape;5501;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02" name="Google Shape;5502;p9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7"/>
        <p:cNvGrpSpPr/>
        <p:nvPr/>
      </p:nvGrpSpPr>
      <p:grpSpPr>
        <a:xfrm>
          <a:off x="0" y="0"/>
          <a:ext cx="0" cy="0"/>
          <a:chOff x="0" y="0"/>
          <a:chExt cx="0" cy="0"/>
        </a:xfrm>
      </p:grpSpPr>
      <p:sp>
        <p:nvSpPr>
          <p:cNvPr id="5508" name="Google Shape;5508;p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09" name="Google Shape;5509;p9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0"/>
        <p:cNvGrpSpPr/>
        <p:nvPr/>
      </p:nvGrpSpPr>
      <p:grpSpPr>
        <a:xfrm>
          <a:off x="0" y="0"/>
          <a:ext cx="0" cy="0"/>
          <a:chOff x="0" y="0"/>
          <a:chExt cx="0" cy="0"/>
        </a:xfrm>
      </p:grpSpPr>
      <p:sp>
        <p:nvSpPr>
          <p:cNvPr id="5521" name="Google Shape;5521;p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22" name="Google Shape;5522;p9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5"/>
        <p:cNvGrpSpPr/>
        <p:nvPr/>
      </p:nvGrpSpPr>
      <p:grpSpPr>
        <a:xfrm>
          <a:off x="0" y="0"/>
          <a:ext cx="0" cy="0"/>
          <a:chOff x="0" y="0"/>
          <a:chExt cx="0" cy="0"/>
        </a:xfrm>
      </p:grpSpPr>
      <p:sp>
        <p:nvSpPr>
          <p:cNvPr id="5526" name="Google Shape;5526;p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27" name="Google Shape;5527;p9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0"/>
        <p:cNvGrpSpPr/>
        <p:nvPr/>
      </p:nvGrpSpPr>
      <p:grpSpPr>
        <a:xfrm>
          <a:off x="0" y="0"/>
          <a:ext cx="0" cy="0"/>
          <a:chOff x="0" y="0"/>
          <a:chExt cx="0" cy="0"/>
        </a:xfrm>
      </p:grpSpPr>
      <p:sp>
        <p:nvSpPr>
          <p:cNvPr id="5531" name="Google Shape;5531;p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32" name="Google Shape;5532;p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5"/>
        <p:cNvGrpSpPr/>
        <p:nvPr/>
      </p:nvGrpSpPr>
      <p:grpSpPr>
        <a:xfrm>
          <a:off x="0" y="0"/>
          <a:ext cx="0" cy="0"/>
          <a:chOff x="0" y="0"/>
          <a:chExt cx="0" cy="0"/>
        </a:xfrm>
      </p:grpSpPr>
      <p:sp>
        <p:nvSpPr>
          <p:cNvPr id="5536" name="Google Shape;5536;p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37" name="Google Shape;5537;p9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2"/>
        <p:cNvGrpSpPr/>
        <p:nvPr/>
      </p:nvGrpSpPr>
      <p:grpSpPr>
        <a:xfrm>
          <a:off x="0" y="0"/>
          <a:ext cx="0" cy="0"/>
          <a:chOff x="0" y="0"/>
          <a:chExt cx="0" cy="0"/>
        </a:xfrm>
      </p:grpSpPr>
      <p:sp>
        <p:nvSpPr>
          <p:cNvPr id="5543" name="Google Shape;5543;g29b6ddf1be0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4" name="Google Shape;5544;g29b6ddf1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8"/>
        <p:cNvGrpSpPr/>
        <p:nvPr/>
      </p:nvGrpSpPr>
      <p:grpSpPr>
        <a:xfrm>
          <a:off x="0" y="0"/>
          <a:ext cx="0" cy="0"/>
          <a:chOff x="0" y="0"/>
          <a:chExt cx="0" cy="0"/>
        </a:xfrm>
      </p:grpSpPr>
      <p:sp>
        <p:nvSpPr>
          <p:cNvPr id="5549" name="Google Shape;5549;g29b6ddf1be0_0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0" name="Google Shape;5550;g29b6ddf1be0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9"/>
        <p:cNvGrpSpPr/>
        <p:nvPr/>
      </p:nvGrpSpPr>
      <p:grpSpPr>
        <a:xfrm>
          <a:off x="0" y="0"/>
          <a:ext cx="0" cy="0"/>
          <a:chOff x="0" y="0"/>
          <a:chExt cx="0" cy="0"/>
        </a:xfrm>
      </p:grpSpPr>
      <p:sp>
        <p:nvSpPr>
          <p:cNvPr id="10" name="Google Shape;10;p2"/>
          <p:cNvSpPr>
            <a:spLocks noGrp="1"/>
          </p:cNvSpPr>
          <p:nvPr>
            <p:ph type="pic" idx="2"/>
          </p:nvPr>
        </p:nvSpPr>
        <p:spPr>
          <a:xfrm>
            <a:off x="0" y="-9225"/>
            <a:ext cx="9144000" cy="3893700"/>
          </a:xfrm>
          <a:prstGeom prst="rect">
            <a:avLst/>
          </a:prstGeom>
          <a:solidFill>
            <a:schemeClr val="lt2"/>
          </a:solidFill>
          <a:ln>
            <a:noFill/>
          </a:ln>
        </p:spPr>
      </p:sp>
      <p:sp>
        <p:nvSpPr>
          <p:cNvPr id="11" name="Google Shape;11;p2"/>
          <p:cNvSpPr txBox="1">
            <a:spLocks noGrp="1"/>
          </p:cNvSpPr>
          <p:nvPr>
            <p:ph type="ctrTitle"/>
          </p:nvPr>
        </p:nvSpPr>
        <p:spPr>
          <a:xfrm>
            <a:off x="420625" y="2570162"/>
            <a:ext cx="8411700" cy="742487"/>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highlight>
                  <a:schemeClr val="lt1"/>
                </a:highlight>
              </a:defRPr>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12" name="Google Shape;12;p2"/>
          <p:cNvSpPr txBox="1">
            <a:spLocks noGrp="1"/>
          </p:cNvSpPr>
          <p:nvPr>
            <p:ph type="body" idx="1"/>
          </p:nvPr>
        </p:nvSpPr>
        <p:spPr>
          <a:xfrm>
            <a:off x="4197100" y="4253675"/>
            <a:ext cx="4608300" cy="574500"/>
          </a:xfrm>
          <a:prstGeom prst="rect">
            <a:avLst/>
          </a:prstGeom>
          <a:noFill/>
          <a:ln>
            <a:noFill/>
          </a:ln>
        </p:spPr>
        <p:txBody>
          <a:bodyPr spcFirstLastPara="1" wrap="square" lIns="0" tIns="0" rIns="0" bIns="0" anchor="t" anchorCtr="0">
            <a:spAutoFit/>
          </a:bodyPr>
          <a:lstStyle>
            <a:lvl1pPr marL="457200" lvl="0" indent="-304800" algn="l">
              <a:lnSpc>
                <a:spcPct val="100000"/>
              </a:lnSpc>
              <a:spcBef>
                <a:spcPts val="0"/>
              </a:spcBef>
              <a:spcAft>
                <a:spcPts val="0"/>
              </a:spcAft>
              <a:buClr>
                <a:schemeClr val="dk1"/>
              </a:buClr>
              <a:buSzPts val="1200"/>
              <a:buChar char="●"/>
              <a:defRPr sz="1200" b="1">
                <a:solidFill>
                  <a:schemeClr val="dk1"/>
                </a:solidFill>
              </a:defRPr>
            </a:lvl1pPr>
            <a:lvl2pPr marL="914400" lvl="1" indent="-304800" algn="l">
              <a:lnSpc>
                <a:spcPct val="100000"/>
              </a:lnSpc>
              <a:spcBef>
                <a:spcPts val="800"/>
              </a:spcBef>
              <a:spcAft>
                <a:spcPts val="0"/>
              </a:spcAft>
              <a:buClr>
                <a:schemeClr val="dk1"/>
              </a:buClr>
              <a:buSzPts val="1200"/>
              <a:buChar char="○"/>
              <a:defRPr sz="1200" b="1">
                <a:solidFill>
                  <a:schemeClr val="dk1"/>
                </a:solidFill>
              </a:defRPr>
            </a:lvl2pPr>
            <a:lvl3pPr marL="1371600" lvl="2" indent="-304800" algn="l">
              <a:lnSpc>
                <a:spcPct val="100000"/>
              </a:lnSpc>
              <a:spcBef>
                <a:spcPts val="800"/>
              </a:spcBef>
              <a:spcAft>
                <a:spcPts val="0"/>
              </a:spcAft>
              <a:buClr>
                <a:schemeClr val="dk1"/>
              </a:buClr>
              <a:buSzPts val="1200"/>
              <a:buChar char="■"/>
              <a:defRPr sz="1200" b="1">
                <a:solidFill>
                  <a:schemeClr val="dk1"/>
                </a:solidFill>
              </a:defRPr>
            </a:lvl3pPr>
            <a:lvl4pPr marL="1828800" lvl="3" indent="-304800" algn="l">
              <a:lnSpc>
                <a:spcPct val="100000"/>
              </a:lnSpc>
              <a:spcBef>
                <a:spcPts val="800"/>
              </a:spcBef>
              <a:spcAft>
                <a:spcPts val="0"/>
              </a:spcAft>
              <a:buClr>
                <a:schemeClr val="dk1"/>
              </a:buClr>
              <a:buSzPts val="1200"/>
              <a:buChar char="●"/>
              <a:defRPr sz="1200" b="1">
                <a:solidFill>
                  <a:schemeClr val="dk1"/>
                </a:solidFill>
              </a:defRPr>
            </a:lvl4pPr>
            <a:lvl5pPr marL="2286000" lvl="4" indent="-304800" algn="l">
              <a:lnSpc>
                <a:spcPct val="100000"/>
              </a:lnSpc>
              <a:spcBef>
                <a:spcPts val="800"/>
              </a:spcBef>
              <a:spcAft>
                <a:spcPts val="0"/>
              </a:spcAft>
              <a:buClr>
                <a:schemeClr val="dk1"/>
              </a:buClr>
              <a:buSzPts val="1200"/>
              <a:buChar char="○"/>
              <a:defRPr sz="1200" b="1">
                <a:solidFill>
                  <a:schemeClr val="dk1"/>
                </a:solidFill>
              </a:defRPr>
            </a:lvl5pPr>
            <a:lvl6pPr marL="2743200" lvl="5" indent="-304800" algn="l">
              <a:lnSpc>
                <a:spcPct val="100000"/>
              </a:lnSpc>
              <a:spcBef>
                <a:spcPts val="800"/>
              </a:spcBef>
              <a:spcAft>
                <a:spcPts val="0"/>
              </a:spcAft>
              <a:buClr>
                <a:schemeClr val="dk1"/>
              </a:buClr>
              <a:buSzPts val="1200"/>
              <a:buChar char="■"/>
              <a:defRPr sz="1200" b="1">
                <a:solidFill>
                  <a:schemeClr val="dk1"/>
                </a:solidFill>
              </a:defRPr>
            </a:lvl6pPr>
            <a:lvl7pPr marL="3200400" lvl="6" indent="-304800" algn="l">
              <a:lnSpc>
                <a:spcPct val="100000"/>
              </a:lnSpc>
              <a:spcBef>
                <a:spcPts val="800"/>
              </a:spcBef>
              <a:spcAft>
                <a:spcPts val="0"/>
              </a:spcAft>
              <a:buClr>
                <a:schemeClr val="dk1"/>
              </a:buClr>
              <a:buSzPts val="1200"/>
              <a:buChar char="●"/>
              <a:defRPr sz="1200" b="1">
                <a:solidFill>
                  <a:schemeClr val="dk1"/>
                </a:solidFill>
              </a:defRPr>
            </a:lvl7pPr>
            <a:lvl8pPr marL="3657600" lvl="7" indent="-304800" algn="l">
              <a:lnSpc>
                <a:spcPct val="100000"/>
              </a:lnSpc>
              <a:spcBef>
                <a:spcPts val="800"/>
              </a:spcBef>
              <a:spcAft>
                <a:spcPts val="0"/>
              </a:spcAft>
              <a:buClr>
                <a:schemeClr val="dk1"/>
              </a:buClr>
              <a:buSzPts val="1200"/>
              <a:buChar char="○"/>
              <a:defRPr sz="1200" b="1">
                <a:solidFill>
                  <a:schemeClr val="dk1"/>
                </a:solidFill>
              </a:defRPr>
            </a:lvl8pPr>
            <a:lvl9pPr marL="4114800" lvl="8" indent="-304800" algn="l">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13" name="Google Shape;13;p2"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43"/>
        <p:cNvGrpSpPr/>
        <p:nvPr/>
      </p:nvGrpSpPr>
      <p:grpSpPr>
        <a:xfrm>
          <a:off x="0" y="0"/>
          <a:ext cx="0" cy="0"/>
          <a:chOff x="0" y="0"/>
          <a:chExt cx="0" cy="0"/>
        </a:xfrm>
      </p:grpSpPr>
      <p:sp>
        <p:nvSpPr>
          <p:cNvPr id="44" name="Google Shape;44;p11"/>
          <p:cNvSpPr>
            <a:spLocks noGrp="1"/>
          </p:cNvSpPr>
          <p:nvPr>
            <p:ph type="pic" idx="2"/>
          </p:nvPr>
        </p:nvSpPr>
        <p:spPr>
          <a:xfrm>
            <a:off x="1006875" y="990307"/>
            <a:ext cx="1984200" cy="2006100"/>
          </a:xfrm>
          <a:prstGeom prst="rect">
            <a:avLst/>
          </a:prstGeom>
          <a:solidFill>
            <a:schemeClr val="lt2"/>
          </a:solidFill>
          <a:ln>
            <a:noFill/>
          </a:ln>
        </p:spPr>
      </p:sp>
      <p:sp>
        <p:nvSpPr>
          <p:cNvPr id="45" name="Google Shape;45;p11"/>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1000"/>
              <a:buNone/>
              <a:defRPr sz="4400"/>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46" name="Google Shape;46;p11"/>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47" name="Google Shape;47;p11"/>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dk1"/>
              </a:buClr>
              <a:buSzPts val="2000"/>
              <a:buNone/>
              <a:defRPr b="1">
                <a:solidFill>
                  <a:schemeClr val="dk1"/>
                </a:solidFill>
              </a:defRPr>
            </a:lvl1pPr>
            <a:lvl2pPr marL="914400" lvl="1" indent="-228600" algn="l">
              <a:lnSpc>
                <a:spcPct val="115000"/>
              </a:lnSpc>
              <a:spcBef>
                <a:spcPts val="400"/>
              </a:spcBef>
              <a:spcAft>
                <a:spcPts val="0"/>
              </a:spcAft>
              <a:buClr>
                <a:schemeClr val="dk1"/>
              </a:buClr>
              <a:buSzPts val="2000"/>
              <a:buNone/>
              <a:defRPr b="1">
                <a:solidFill>
                  <a:schemeClr val="dk1"/>
                </a:solidFill>
              </a:defRPr>
            </a:lvl2pPr>
            <a:lvl3pPr marL="1371600" lvl="2" indent="-228600" algn="l">
              <a:lnSpc>
                <a:spcPct val="115000"/>
              </a:lnSpc>
              <a:spcBef>
                <a:spcPts val="400"/>
              </a:spcBef>
              <a:spcAft>
                <a:spcPts val="0"/>
              </a:spcAft>
              <a:buClr>
                <a:schemeClr val="dk1"/>
              </a:buClr>
              <a:buSzPts val="2000"/>
              <a:buNone/>
              <a:defRPr b="1">
                <a:solidFill>
                  <a:schemeClr val="dk1"/>
                </a:solidFill>
              </a:defRPr>
            </a:lvl3pPr>
            <a:lvl4pPr marL="1828800" lvl="3" indent="-228600" algn="l">
              <a:lnSpc>
                <a:spcPct val="115000"/>
              </a:lnSpc>
              <a:spcBef>
                <a:spcPts val="400"/>
              </a:spcBef>
              <a:spcAft>
                <a:spcPts val="0"/>
              </a:spcAft>
              <a:buClr>
                <a:schemeClr val="dk1"/>
              </a:buClr>
              <a:buSzPts val="2000"/>
              <a:buNone/>
              <a:defRPr b="1">
                <a:solidFill>
                  <a:schemeClr val="dk1"/>
                </a:solidFill>
              </a:defRPr>
            </a:lvl4pPr>
            <a:lvl5pPr marL="2286000" lvl="4" indent="-228600" algn="l">
              <a:lnSpc>
                <a:spcPct val="115000"/>
              </a:lnSpc>
              <a:spcBef>
                <a:spcPts val="400"/>
              </a:spcBef>
              <a:spcAft>
                <a:spcPts val="0"/>
              </a:spcAft>
              <a:buClr>
                <a:schemeClr val="dk1"/>
              </a:buClr>
              <a:buSzPts val="2000"/>
              <a:buNone/>
              <a:defRPr b="1">
                <a:solidFill>
                  <a:schemeClr val="dk1"/>
                </a:solidFill>
              </a:defRPr>
            </a:lvl5pPr>
            <a:lvl6pPr marL="2743200" lvl="5" indent="-228600" algn="l">
              <a:lnSpc>
                <a:spcPct val="115000"/>
              </a:lnSpc>
              <a:spcBef>
                <a:spcPts val="400"/>
              </a:spcBef>
              <a:spcAft>
                <a:spcPts val="0"/>
              </a:spcAft>
              <a:buClr>
                <a:schemeClr val="dk1"/>
              </a:buClr>
              <a:buSzPts val="2000"/>
              <a:buNone/>
              <a:defRPr b="1">
                <a:solidFill>
                  <a:schemeClr val="dk1"/>
                </a:solidFill>
              </a:defRPr>
            </a:lvl6pPr>
            <a:lvl7pPr marL="3200400" lvl="6" indent="-228600" algn="l">
              <a:lnSpc>
                <a:spcPct val="115000"/>
              </a:lnSpc>
              <a:spcBef>
                <a:spcPts val="400"/>
              </a:spcBef>
              <a:spcAft>
                <a:spcPts val="0"/>
              </a:spcAft>
              <a:buClr>
                <a:schemeClr val="dk1"/>
              </a:buClr>
              <a:buSzPts val="2000"/>
              <a:buNone/>
              <a:defRPr b="1">
                <a:solidFill>
                  <a:schemeClr val="dk1"/>
                </a:solidFill>
              </a:defRPr>
            </a:lvl7pPr>
            <a:lvl8pPr marL="3657600" lvl="7" indent="-228600" algn="l">
              <a:lnSpc>
                <a:spcPct val="115000"/>
              </a:lnSpc>
              <a:spcBef>
                <a:spcPts val="400"/>
              </a:spcBef>
              <a:spcAft>
                <a:spcPts val="0"/>
              </a:spcAft>
              <a:buClr>
                <a:schemeClr val="dk1"/>
              </a:buClr>
              <a:buSzPts val="2000"/>
              <a:buNone/>
              <a:defRPr b="1">
                <a:solidFill>
                  <a:schemeClr val="dk1"/>
                </a:solidFill>
              </a:defRPr>
            </a:lvl8pPr>
            <a:lvl9pPr marL="4114800" lvl="8" indent="-228600" algn="l">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slide options divider (choose from following templates →)">
  <p:cSld name="CUSTOM_23_1_1_1_1_2_1_1_1_1_1_1_1_1_1">
    <p:bg>
      <p:bgPr>
        <a:solidFill>
          <a:schemeClr val="lt2"/>
        </a:solidFill>
        <a:effectLst/>
      </p:bgPr>
    </p:bg>
    <p:spTree>
      <p:nvGrpSpPr>
        <p:cNvPr id="1" name="Shape 2448"/>
        <p:cNvGrpSpPr/>
        <p:nvPr/>
      </p:nvGrpSpPr>
      <p:grpSpPr>
        <a:xfrm>
          <a:off x="0" y="0"/>
          <a:ext cx="0" cy="0"/>
          <a:chOff x="0" y="0"/>
          <a:chExt cx="0" cy="0"/>
        </a:xfrm>
      </p:grpSpPr>
      <p:sp>
        <p:nvSpPr>
          <p:cNvPr id="2449" name="Google Shape;2449;p101"/>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Blank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50" name="Google Shape;2450;p101"/>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51"/>
        <p:cNvGrpSpPr/>
        <p:nvPr/>
      </p:nvGrpSpPr>
      <p:grpSpPr>
        <a:xfrm>
          <a:off x="0" y="0"/>
          <a:ext cx="0" cy="0"/>
          <a:chOff x="0" y="0"/>
          <a:chExt cx="0" cy="0"/>
        </a:xfrm>
      </p:grpSpPr>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52"/>
        <p:cNvGrpSpPr/>
        <p:nvPr/>
      </p:nvGrpSpPr>
      <p:grpSpPr>
        <a:xfrm>
          <a:off x="0" y="0"/>
          <a:ext cx="0" cy="0"/>
          <a:chOff x="0" y="0"/>
          <a:chExt cx="0" cy="0"/>
        </a:xfrm>
      </p:grpSpPr>
      <p:pic>
        <p:nvPicPr>
          <p:cNvPr id="2453" name="Google Shape;2453;p10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54"/>
        <p:cNvGrpSpPr/>
        <p:nvPr/>
      </p:nvGrpSpPr>
      <p:grpSpPr>
        <a:xfrm>
          <a:off x="0" y="0"/>
          <a:ext cx="0" cy="0"/>
          <a:chOff x="0" y="0"/>
          <a:chExt cx="0" cy="0"/>
        </a:xfrm>
      </p:grpSpPr>
      <p:pic>
        <p:nvPicPr>
          <p:cNvPr id="2455" name="Google Shape;2455;p104"/>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56"/>
        <p:cNvGrpSpPr/>
        <p:nvPr/>
      </p:nvGrpSpPr>
      <p:grpSpPr>
        <a:xfrm>
          <a:off x="0" y="0"/>
          <a:ext cx="0" cy="0"/>
          <a:chOff x="0" y="0"/>
          <a:chExt cx="0" cy="0"/>
        </a:xfrm>
      </p:grpSpPr>
      <p:pic>
        <p:nvPicPr>
          <p:cNvPr id="2457" name="Google Shape;2457;p10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8"/>
        <p:cNvGrpSpPr/>
        <p:nvPr/>
      </p:nvGrpSpPr>
      <p:grpSpPr>
        <a:xfrm>
          <a:off x="0" y="0"/>
          <a:ext cx="0" cy="0"/>
          <a:chOff x="0" y="0"/>
          <a:chExt cx="0" cy="0"/>
        </a:xfrm>
      </p:grpSpPr>
      <p:pic>
        <p:nvPicPr>
          <p:cNvPr id="2459" name="Google Shape;2459;p106"/>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60"/>
        <p:cNvGrpSpPr/>
        <p:nvPr/>
      </p:nvGrpSpPr>
      <p:grpSpPr>
        <a:xfrm>
          <a:off x="0" y="0"/>
          <a:ext cx="0" cy="0"/>
          <a:chOff x="0" y="0"/>
          <a:chExt cx="0" cy="0"/>
        </a:xfrm>
      </p:grpSpPr>
      <p:sp>
        <p:nvSpPr>
          <p:cNvPr id="2461" name="Google Shape;2461;p107"/>
          <p:cNvSpPr>
            <a:spLocks noGrp="1"/>
          </p:cNvSpPr>
          <p:nvPr>
            <p:ph type="pic" idx="2"/>
          </p:nvPr>
        </p:nvSpPr>
        <p:spPr>
          <a:xfrm>
            <a:off x="-47625" y="-41200"/>
            <a:ext cx="9201000" cy="5175600"/>
          </a:xfrm>
          <a:prstGeom prst="rect">
            <a:avLst/>
          </a:prstGeom>
          <a:solidFill>
            <a:schemeClr val="lt2"/>
          </a:solidFill>
          <a:ln>
            <a:noFill/>
          </a:ln>
        </p:spPr>
      </p:sp>
      <p:sp>
        <p:nvSpPr>
          <p:cNvPr id="2462" name="Google Shape;2462;p107"/>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463" name="Google Shape;2463;p10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64"/>
        <p:cNvGrpSpPr/>
        <p:nvPr/>
      </p:nvGrpSpPr>
      <p:grpSpPr>
        <a:xfrm>
          <a:off x="0" y="0"/>
          <a:ext cx="0" cy="0"/>
          <a:chOff x="0" y="0"/>
          <a:chExt cx="0" cy="0"/>
        </a:xfrm>
      </p:grpSpPr>
      <p:pic>
        <p:nvPicPr>
          <p:cNvPr id="2465" name="Google Shape;2465;p108"/>
          <p:cNvPicPr preferRelativeResize="0"/>
          <p:nvPr/>
        </p:nvPicPr>
        <p:blipFill rotWithShape="1">
          <a:blip r:embed="rId2">
            <a:alphaModFix/>
          </a:blip>
          <a:srcRect/>
          <a:stretch/>
        </p:blipFill>
        <p:spPr>
          <a:xfrm>
            <a:off x="0" y="-2225"/>
            <a:ext cx="9144003" cy="5147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66"/>
        <p:cNvGrpSpPr/>
        <p:nvPr/>
      </p:nvGrpSpPr>
      <p:grpSpPr>
        <a:xfrm>
          <a:off x="0" y="0"/>
          <a:ext cx="0" cy="0"/>
          <a:chOff x="0" y="0"/>
          <a:chExt cx="0" cy="0"/>
        </a:xfrm>
      </p:grpSpPr>
      <p:pic>
        <p:nvPicPr>
          <p:cNvPr id="2467" name="Google Shape;2467;p109"/>
          <p:cNvPicPr preferRelativeResize="0"/>
          <p:nvPr/>
        </p:nvPicPr>
        <p:blipFill rotWithShape="1">
          <a:blip r:embed="rId2">
            <a:alphaModFix/>
          </a:blip>
          <a:srcRect l="19" r="28"/>
          <a:stretch/>
        </p:blipFill>
        <p:spPr>
          <a:xfrm>
            <a:off x="0" y="-2225"/>
            <a:ext cx="9144003" cy="5145949"/>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8"/>
        <p:cNvGrpSpPr/>
        <p:nvPr/>
      </p:nvGrpSpPr>
      <p:grpSpPr>
        <a:xfrm>
          <a:off x="0" y="0"/>
          <a:ext cx="0" cy="0"/>
          <a:chOff x="0" y="0"/>
          <a:chExt cx="0" cy="0"/>
        </a:xfrm>
      </p:grpSpPr>
      <p:pic>
        <p:nvPicPr>
          <p:cNvPr id="2469" name="Google Shape;2469;p110"/>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48"/>
        <p:cNvGrpSpPr/>
        <p:nvPr/>
      </p:nvGrpSpPr>
      <p:grpSpPr>
        <a:xfrm>
          <a:off x="0" y="0"/>
          <a:ext cx="0" cy="0"/>
          <a:chOff x="0" y="0"/>
          <a:chExt cx="0" cy="0"/>
        </a:xfrm>
      </p:grpSpPr>
      <p:sp>
        <p:nvSpPr>
          <p:cNvPr id="49" name="Google Shape;49;p12"/>
          <p:cNvSpPr>
            <a:spLocks noGrp="1"/>
          </p:cNvSpPr>
          <p:nvPr>
            <p:ph type="pic" idx="2"/>
          </p:nvPr>
        </p:nvSpPr>
        <p:spPr>
          <a:xfrm>
            <a:off x="1006875" y="990307"/>
            <a:ext cx="1984200" cy="2006100"/>
          </a:xfrm>
          <a:prstGeom prst="rect">
            <a:avLst/>
          </a:prstGeom>
          <a:solidFill>
            <a:schemeClr val="lt2"/>
          </a:solidFill>
          <a:ln>
            <a:noFill/>
          </a:ln>
        </p:spPr>
      </p:sp>
      <p:sp>
        <p:nvSpPr>
          <p:cNvPr id="50" name="Google Shape;50;p12"/>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1000"/>
              <a:buNone/>
              <a:defRPr sz="4400">
                <a:solidFill>
                  <a:schemeClr val="lt1"/>
                </a:solidFill>
              </a:defRPr>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51" name="Google Shape;51;p12"/>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 name="Google Shape;52;p12"/>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lt1"/>
              </a:buClr>
              <a:buSzPts val="2000"/>
              <a:buNone/>
              <a:defRPr b="1">
                <a:solidFill>
                  <a:schemeClr val="lt1"/>
                </a:solidFill>
              </a:defRPr>
            </a:lvl1pPr>
            <a:lvl2pPr marL="914400" lvl="1" indent="-228600" algn="l">
              <a:lnSpc>
                <a:spcPct val="115000"/>
              </a:lnSpc>
              <a:spcBef>
                <a:spcPts val="400"/>
              </a:spcBef>
              <a:spcAft>
                <a:spcPts val="0"/>
              </a:spcAft>
              <a:buClr>
                <a:schemeClr val="lt1"/>
              </a:buClr>
              <a:buSzPts val="2000"/>
              <a:buNone/>
              <a:defRPr b="1">
                <a:solidFill>
                  <a:schemeClr val="lt1"/>
                </a:solidFill>
              </a:defRPr>
            </a:lvl2pPr>
            <a:lvl3pPr marL="1371600" lvl="2" indent="-228600" algn="l">
              <a:lnSpc>
                <a:spcPct val="115000"/>
              </a:lnSpc>
              <a:spcBef>
                <a:spcPts val="400"/>
              </a:spcBef>
              <a:spcAft>
                <a:spcPts val="0"/>
              </a:spcAft>
              <a:buClr>
                <a:schemeClr val="lt1"/>
              </a:buClr>
              <a:buSzPts val="2000"/>
              <a:buNone/>
              <a:defRPr b="1">
                <a:solidFill>
                  <a:schemeClr val="lt1"/>
                </a:solidFill>
              </a:defRPr>
            </a:lvl3pPr>
            <a:lvl4pPr marL="1828800" lvl="3" indent="-228600" algn="l">
              <a:lnSpc>
                <a:spcPct val="115000"/>
              </a:lnSpc>
              <a:spcBef>
                <a:spcPts val="400"/>
              </a:spcBef>
              <a:spcAft>
                <a:spcPts val="0"/>
              </a:spcAft>
              <a:buClr>
                <a:schemeClr val="lt1"/>
              </a:buClr>
              <a:buSzPts val="2000"/>
              <a:buNone/>
              <a:defRPr b="1">
                <a:solidFill>
                  <a:schemeClr val="lt1"/>
                </a:solidFill>
              </a:defRPr>
            </a:lvl4pPr>
            <a:lvl5pPr marL="2286000" lvl="4" indent="-228600" algn="l">
              <a:lnSpc>
                <a:spcPct val="115000"/>
              </a:lnSpc>
              <a:spcBef>
                <a:spcPts val="400"/>
              </a:spcBef>
              <a:spcAft>
                <a:spcPts val="0"/>
              </a:spcAft>
              <a:buClr>
                <a:schemeClr val="lt1"/>
              </a:buClr>
              <a:buSzPts val="2000"/>
              <a:buNone/>
              <a:defRPr b="1">
                <a:solidFill>
                  <a:schemeClr val="lt1"/>
                </a:solidFill>
              </a:defRPr>
            </a:lvl5pPr>
            <a:lvl6pPr marL="2743200" lvl="5" indent="-228600" algn="l">
              <a:lnSpc>
                <a:spcPct val="115000"/>
              </a:lnSpc>
              <a:spcBef>
                <a:spcPts val="400"/>
              </a:spcBef>
              <a:spcAft>
                <a:spcPts val="0"/>
              </a:spcAft>
              <a:buClr>
                <a:schemeClr val="lt1"/>
              </a:buClr>
              <a:buSzPts val="2000"/>
              <a:buNone/>
              <a:defRPr b="1">
                <a:solidFill>
                  <a:schemeClr val="lt1"/>
                </a:solidFill>
              </a:defRPr>
            </a:lvl6pPr>
            <a:lvl7pPr marL="3200400" lvl="6" indent="-228600" algn="l">
              <a:lnSpc>
                <a:spcPct val="115000"/>
              </a:lnSpc>
              <a:spcBef>
                <a:spcPts val="400"/>
              </a:spcBef>
              <a:spcAft>
                <a:spcPts val="0"/>
              </a:spcAft>
              <a:buClr>
                <a:schemeClr val="lt1"/>
              </a:buClr>
              <a:buSzPts val="2000"/>
              <a:buNone/>
              <a:defRPr b="1">
                <a:solidFill>
                  <a:schemeClr val="lt1"/>
                </a:solidFill>
              </a:defRPr>
            </a:lvl7pPr>
            <a:lvl8pPr marL="3657600" lvl="7" indent="-228600" algn="l">
              <a:lnSpc>
                <a:spcPct val="115000"/>
              </a:lnSpc>
              <a:spcBef>
                <a:spcPts val="400"/>
              </a:spcBef>
              <a:spcAft>
                <a:spcPts val="0"/>
              </a:spcAft>
              <a:buClr>
                <a:schemeClr val="lt1"/>
              </a:buClr>
              <a:buSzPts val="2000"/>
              <a:buNone/>
              <a:defRPr b="1">
                <a:solidFill>
                  <a:schemeClr val="lt1"/>
                </a:solidFill>
              </a:defRPr>
            </a:lvl8pPr>
            <a:lvl9pPr marL="4114800" lvl="8" indent="-228600" algn="l">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70"/>
        <p:cNvGrpSpPr/>
        <p:nvPr/>
      </p:nvGrpSpPr>
      <p:grpSpPr>
        <a:xfrm>
          <a:off x="0" y="0"/>
          <a:ext cx="0" cy="0"/>
          <a:chOff x="0" y="0"/>
          <a:chExt cx="0" cy="0"/>
        </a:xfrm>
      </p:grpSpPr>
      <p:pic>
        <p:nvPicPr>
          <p:cNvPr id="2471" name="Google Shape;2471;p111"/>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72"/>
        <p:cNvGrpSpPr/>
        <p:nvPr/>
      </p:nvGrpSpPr>
      <p:grpSpPr>
        <a:xfrm>
          <a:off x="0" y="0"/>
          <a:ext cx="0" cy="0"/>
          <a:chOff x="0" y="0"/>
          <a:chExt cx="0" cy="0"/>
        </a:xfrm>
      </p:grpSpPr>
      <p:pic>
        <p:nvPicPr>
          <p:cNvPr id="2473" name="Google Shape;2473;p112"/>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74"/>
        <p:cNvGrpSpPr/>
        <p:nvPr/>
      </p:nvGrpSpPr>
      <p:grpSpPr>
        <a:xfrm>
          <a:off x="0" y="0"/>
          <a:ext cx="0" cy="0"/>
          <a:chOff x="0" y="0"/>
          <a:chExt cx="0" cy="0"/>
        </a:xfrm>
      </p:grpSpPr>
      <p:pic>
        <p:nvPicPr>
          <p:cNvPr id="2475" name="Google Shape;2475;p113"/>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76"/>
        <p:cNvGrpSpPr/>
        <p:nvPr/>
      </p:nvGrpSpPr>
      <p:grpSpPr>
        <a:xfrm>
          <a:off x="0" y="0"/>
          <a:ext cx="0" cy="0"/>
          <a:chOff x="0" y="0"/>
          <a:chExt cx="0" cy="0"/>
        </a:xfrm>
      </p:grpSpPr>
      <p:grpSp>
        <p:nvGrpSpPr>
          <p:cNvPr id="2477" name="Google Shape;2477;p114"/>
          <p:cNvGrpSpPr/>
          <p:nvPr/>
        </p:nvGrpSpPr>
        <p:grpSpPr>
          <a:xfrm>
            <a:off x="4835313" y="-2210885"/>
            <a:ext cx="7143750" cy="4509800"/>
            <a:chOff x="238125" y="602600"/>
            <a:chExt cx="7143750" cy="4509800"/>
          </a:xfrm>
        </p:grpSpPr>
        <p:sp>
          <p:nvSpPr>
            <p:cNvPr id="2478" name="Google Shape;2478;p11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11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11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11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11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11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11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11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11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11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11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11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11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11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11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11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11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11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11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11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11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11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11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11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11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11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11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11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11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11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11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11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11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11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11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11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11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11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11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11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11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11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11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11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11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11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11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11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11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11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11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11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11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11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11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11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11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11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11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11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11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11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11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11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11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11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11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11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11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11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11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11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11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11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11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11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11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11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11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11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11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11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11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11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11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11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11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11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11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11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11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11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11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11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11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11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11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11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11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11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11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11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11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11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11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11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11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11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11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11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11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11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11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11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11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11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11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11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11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11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11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11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11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11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11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11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11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11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11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11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11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11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11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11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11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11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11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11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11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11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11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11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11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11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11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11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11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11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11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11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11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11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11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11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11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11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11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11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11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11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11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11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11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11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11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11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11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11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11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11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11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11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11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11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11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11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11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11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11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11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11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11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11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11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11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11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11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11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11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11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11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11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11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11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11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11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11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11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11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11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11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11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11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11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11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11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11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11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11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11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11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11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11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11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11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11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11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11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11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11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11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11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11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11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11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11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11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11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11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11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11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11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11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11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11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11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11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11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11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11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11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11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11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11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11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11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11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11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11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11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11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11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11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11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11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11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11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11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11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11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11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11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11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11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11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11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11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11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11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11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11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11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11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11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11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11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11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11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11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11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11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11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11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11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11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11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11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11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11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11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11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11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11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11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11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11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11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11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11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11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11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11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11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11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11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11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11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11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11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11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11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11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11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11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11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11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11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11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11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11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11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11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11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11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11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11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11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11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11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11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11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11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11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11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11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11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11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11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11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11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11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11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11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11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11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11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11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11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11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11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11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11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11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11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11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11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11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11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11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11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11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11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11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11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11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11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11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11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11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11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11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11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11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11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11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11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11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11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11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11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11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11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11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11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11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11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11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11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11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11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11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11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11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11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11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11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11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11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11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11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11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11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11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11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11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11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11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11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11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11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11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11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11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11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11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11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11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11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11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11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11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11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11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11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11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11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11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11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11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11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11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11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11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11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11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11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11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11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11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11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11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11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11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11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11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11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11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11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11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11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11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11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11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11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11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11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11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11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11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11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11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11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11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11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11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11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11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11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11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11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11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11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11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11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52" name="Google Shape;2952;p114"/>
          <p:cNvGrpSpPr/>
          <p:nvPr/>
        </p:nvGrpSpPr>
        <p:grpSpPr>
          <a:xfrm>
            <a:off x="-4743450" y="1969175"/>
            <a:ext cx="7143750" cy="4509800"/>
            <a:chOff x="238125" y="602600"/>
            <a:chExt cx="7143750" cy="4509800"/>
          </a:xfrm>
        </p:grpSpPr>
        <p:sp>
          <p:nvSpPr>
            <p:cNvPr id="2953" name="Google Shape;2953;p11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11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11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11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11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11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11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11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11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11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11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11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11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11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11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11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11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11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11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11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11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11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11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11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11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11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11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11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11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11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11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11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11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11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11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11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11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11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11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11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11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11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11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11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11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11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11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11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11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11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11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11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11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11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11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11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11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11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11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11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11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11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11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11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11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11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11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11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11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11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11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11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11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11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11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11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11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11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11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11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11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11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11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11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11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11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11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11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11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11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11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11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11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11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11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11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11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11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11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11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11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11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11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11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11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11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11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11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11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11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11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11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11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11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11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1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11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11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11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11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11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11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11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11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11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11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11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1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11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11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11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11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11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11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11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11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11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11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11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11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11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11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11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11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11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11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11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11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11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11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11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11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11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11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11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11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11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11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11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11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11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11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11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11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11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11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11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11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11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11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11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11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11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11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11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11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11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11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11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11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11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11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11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11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11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11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11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11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11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11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11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11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11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11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11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11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11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11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11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11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11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11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11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11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11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11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11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11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11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11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11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11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11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11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11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11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11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11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11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11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11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11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11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11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11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11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11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11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11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11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11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11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11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11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11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11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11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11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11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11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11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11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11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11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11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11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11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11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11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11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11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11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11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11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11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11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11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11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11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11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11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11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11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11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11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11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11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11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11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11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11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11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11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11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11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11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11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11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11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11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11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11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11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11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11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11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11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11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11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11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11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11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11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11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11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11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11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11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11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11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11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11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11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11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11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11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11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11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11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11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11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11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11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11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11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11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11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11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11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11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11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11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11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11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11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11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11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11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11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11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11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11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11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11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11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11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11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11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11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11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11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11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11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11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11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11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11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11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11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11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11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11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11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11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11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11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11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11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11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11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11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11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11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11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11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11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11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11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11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11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11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11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11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11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11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11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11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11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11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11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11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11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11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11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11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11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11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11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11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11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11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11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11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11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11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11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11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11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11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11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11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11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11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11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11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11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11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11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11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11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11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11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11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11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11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11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11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11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11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11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11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11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11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11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11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11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11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11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11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11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11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11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11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11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11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11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11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11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11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11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11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11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11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11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11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11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11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11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11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11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11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11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11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11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11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11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11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11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11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11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11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11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11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11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11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11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11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11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11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11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11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11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11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11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27" name="Google Shape;3427;p114"/>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114"/>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114"/>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114"/>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31"/>
        <p:cNvGrpSpPr/>
        <p:nvPr/>
      </p:nvGrpSpPr>
      <p:grpSpPr>
        <a:xfrm>
          <a:off x="0" y="0"/>
          <a:ext cx="0" cy="0"/>
          <a:chOff x="0" y="0"/>
          <a:chExt cx="0" cy="0"/>
        </a:xfrm>
      </p:grpSpPr>
      <p:grpSp>
        <p:nvGrpSpPr>
          <p:cNvPr id="3432" name="Google Shape;3432;p115"/>
          <p:cNvGrpSpPr/>
          <p:nvPr/>
        </p:nvGrpSpPr>
        <p:grpSpPr>
          <a:xfrm>
            <a:off x="4572001" y="223051"/>
            <a:ext cx="9269047" cy="542679"/>
            <a:chOff x="-62524" y="217501"/>
            <a:chExt cx="9269047" cy="542679"/>
          </a:xfrm>
        </p:grpSpPr>
        <p:sp>
          <p:nvSpPr>
            <p:cNvPr id="3433" name="Google Shape;3433;p11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11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35" name="Google Shape;3435;p115"/>
          <p:cNvGrpSpPr/>
          <p:nvPr/>
        </p:nvGrpSpPr>
        <p:grpSpPr>
          <a:xfrm>
            <a:off x="-4697049" y="4377776"/>
            <a:ext cx="9269047" cy="542679"/>
            <a:chOff x="-62524" y="217501"/>
            <a:chExt cx="9269047" cy="542679"/>
          </a:xfrm>
        </p:grpSpPr>
        <p:sp>
          <p:nvSpPr>
            <p:cNvPr id="3436" name="Google Shape;3436;p11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11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38" name="Google Shape;3438;p115"/>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115"/>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42"/>
        <p:cNvGrpSpPr/>
        <p:nvPr/>
      </p:nvGrpSpPr>
      <p:grpSpPr>
        <a:xfrm>
          <a:off x="0" y="0"/>
          <a:ext cx="0" cy="0"/>
          <a:chOff x="0" y="0"/>
          <a:chExt cx="0" cy="0"/>
        </a:xfrm>
      </p:grpSpPr>
      <p:grpSp>
        <p:nvGrpSpPr>
          <p:cNvPr id="3443" name="Google Shape;3443;p116"/>
          <p:cNvGrpSpPr/>
          <p:nvPr/>
        </p:nvGrpSpPr>
        <p:grpSpPr>
          <a:xfrm rot="10218403">
            <a:off x="-675851" y="-1262943"/>
            <a:ext cx="3264305" cy="2910457"/>
            <a:chOff x="1572350" y="1151675"/>
            <a:chExt cx="4851050" cy="4325200"/>
          </a:xfrm>
        </p:grpSpPr>
        <p:sp>
          <p:nvSpPr>
            <p:cNvPr id="3444" name="Google Shape;3444;p11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11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11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11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11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11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11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11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11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11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11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11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11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11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11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11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11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11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11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11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11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11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11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11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11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11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11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11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11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11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11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11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11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11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11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11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11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11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11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11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11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11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11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11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8" name="Google Shape;3488;p116"/>
          <p:cNvGrpSpPr/>
          <p:nvPr/>
        </p:nvGrpSpPr>
        <p:grpSpPr>
          <a:xfrm>
            <a:off x="6196822" y="2757208"/>
            <a:ext cx="3264272" cy="2910427"/>
            <a:chOff x="1572350" y="1151675"/>
            <a:chExt cx="4851050" cy="4325200"/>
          </a:xfrm>
        </p:grpSpPr>
        <p:sp>
          <p:nvSpPr>
            <p:cNvPr id="3489" name="Google Shape;3489;p11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11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11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11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11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11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11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11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11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11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11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11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11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11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11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11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11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11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11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11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11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11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11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11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11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11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11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11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11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11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11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11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11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11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11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11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11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11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11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11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11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11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11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11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33" name="Google Shape;3533;p116"/>
          <p:cNvGrpSpPr/>
          <p:nvPr/>
        </p:nvGrpSpPr>
        <p:grpSpPr>
          <a:xfrm rot="-2700000">
            <a:off x="11566" y="3977770"/>
            <a:ext cx="1755181" cy="1699685"/>
            <a:chOff x="1196600" y="239100"/>
            <a:chExt cx="2608450" cy="2525975"/>
          </a:xfrm>
        </p:grpSpPr>
        <p:sp>
          <p:nvSpPr>
            <p:cNvPr id="3534" name="Google Shape;3534;p116"/>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116"/>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116"/>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116"/>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116"/>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116"/>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116"/>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116"/>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116"/>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116"/>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116"/>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116"/>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116"/>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116"/>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116"/>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49" name="Google Shape;3549;p116"/>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11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116"/>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11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53"/>
        <p:cNvGrpSpPr/>
        <p:nvPr/>
      </p:nvGrpSpPr>
      <p:grpSpPr>
        <a:xfrm>
          <a:off x="0" y="0"/>
          <a:ext cx="0" cy="0"/>
          <a:chOff x="0" y="0"/>
          <a:chExt cx="0" cy="0"/>
        </a:xfrm>
      </p:grpSpPr>
      <p:grpSp>
        <p:nvGrpSpPr>
          <p:cNvPr id="3554" name="Google Shape;3554;p117"/>
          <p:cNvGrpSpPr/>
          <p:nvPr/>
        </p:nvGrpSpPr>
        <p:grpSpPr>
          <a:xfrm>
            <a:off x="4835313" y="-2210885"/>
            <a:ext cx="7143750" cy="4509800"/>
            <a:chOff x="238125" y="602600"/>
            <a:chExt cx="7143750" cy="4509800"/>
          </a:xfrm>
        </p:grpSpPr>
        <p:sp>
          <p:nvSpPr>
            <p:cNvPr id="3555" name="Google Shape;3555;p11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11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11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11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11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11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11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11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11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11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11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11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11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11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11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11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11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11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11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11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11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11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11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11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11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11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11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11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11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11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11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11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11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11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11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11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11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11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11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11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11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11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11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11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11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11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11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11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11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11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11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11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11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11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11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11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11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11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11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11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11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11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11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11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11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11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11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11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11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11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11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11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11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11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11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11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11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11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11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11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11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11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11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11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11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11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11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11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11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11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11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11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11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11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11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11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11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11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11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11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11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11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11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11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11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11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11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11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11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11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11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11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11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11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11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11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11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11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11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11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11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11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11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11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11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11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11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11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11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11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11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11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11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11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11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11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11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11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11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11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11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11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11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11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11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11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11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11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11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11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11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11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11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11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11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11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11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11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11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11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11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11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11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11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11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11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11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11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11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11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11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11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11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11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11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11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11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11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11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11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11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11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11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11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11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11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11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11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11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11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11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11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11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11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11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11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11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11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11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11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11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11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11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11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11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11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11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11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11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11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11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11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11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11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11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11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11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11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11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11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11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11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11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11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11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11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11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11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11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11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11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11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11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11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11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11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11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11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11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11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11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11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11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11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11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11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11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11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11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11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11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11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11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11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11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11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11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11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11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11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11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11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11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11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11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11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11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11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11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11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11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11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11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11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11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11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11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11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11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11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11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11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11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11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11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11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11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11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11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11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11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11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11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11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11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11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11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11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11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11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11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11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11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11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11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11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11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11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11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11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11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11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11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11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11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11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11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11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11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11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11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11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11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11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11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11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11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11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11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11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11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11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11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11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11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11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11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11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11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11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11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11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11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11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11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11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11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11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11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11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11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11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11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11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11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11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11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11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11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11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11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11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11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11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11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11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11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11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11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11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11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11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11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11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11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11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11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11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11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11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11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11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11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11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11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11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11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11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11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11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11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11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11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11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11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11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11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11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11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11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11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11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11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11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11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11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11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11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11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11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11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11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11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11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11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11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11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11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11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11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11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11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11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11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11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11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11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11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11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11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11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11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11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11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11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11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11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11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11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11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11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11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11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11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11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11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11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11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11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11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11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11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11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11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11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11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11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11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11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11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11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11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11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11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11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11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11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11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11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11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11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11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11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11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29" name="Google Shape;4029;p117"/>
          <p:cNvGrpSpPr/>
          <p:nvPr/>
        </p:nvGrpSpPr>
        <p:grpSpPr>
          <a:xfrm>
            <a:off x="-4743450" y="1969175"/>
            <a:ext cx="7143750" cy="4509800"/>
            <a:chOff x="238125" y="602600"/>
            <a:chExt cx="7143750" cy="4509800"/>
          </a:xfrm>
        </p:grpSpPr>
        <p:sp>
          <p:nvSpPr>
            <p:cNvPr id="4030" name="Google Shape;4030;p11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11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11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11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11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11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11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11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11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11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11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11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11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11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11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11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11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11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11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11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11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11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11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11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11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11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11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11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11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11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11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11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11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11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11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11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11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11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11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11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11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11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11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11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11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11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11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11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11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11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11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11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11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11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11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11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11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11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11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11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11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11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11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11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11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11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11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11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11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11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11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11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11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11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11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11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11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11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11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11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11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11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11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11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11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11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11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11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11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11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11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11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11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11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11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11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11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11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11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11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11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11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11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11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11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11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11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11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11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11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11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11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11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11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11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11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11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11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11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11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11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11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11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11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11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11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11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11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11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11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11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11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11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11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11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11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11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11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11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11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11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11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11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11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11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11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11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11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11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11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11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11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11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11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11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11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11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11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11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11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11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11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11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11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11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11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11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11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11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11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11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11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11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11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11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11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11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11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11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11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11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11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11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11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11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11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11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11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11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11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11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11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11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11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11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11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11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11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11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11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11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11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11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11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11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11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11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11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11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11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11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11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11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11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11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11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11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11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11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11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11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11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11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11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11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11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11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11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11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11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11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11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11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11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11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11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11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11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11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11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11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11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11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11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11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11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11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11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11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11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11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11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11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11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11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11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11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11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11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11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11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11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11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11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11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11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11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11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11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11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11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11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11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11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11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11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11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11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11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11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11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11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11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11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11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11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11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11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11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11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11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11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11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11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11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11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11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11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11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11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11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11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11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11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11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11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11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11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11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11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11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11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11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11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11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11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11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11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11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11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11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11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11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11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11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11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11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11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11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11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11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11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11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11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11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11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11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11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11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11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11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11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11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11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11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11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11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11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11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11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11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11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11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11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11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11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11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11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11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11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11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11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11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11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11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11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11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11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11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11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11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11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11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11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11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11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11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11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11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11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11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11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11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11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11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11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11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11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11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11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11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11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11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11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11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11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11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11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11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11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11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11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11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11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11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11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11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11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11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11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11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11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11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11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11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11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11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11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11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11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11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11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11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11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11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11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11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11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11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11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11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11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11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11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11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11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11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11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11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11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11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11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11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11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11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11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11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11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11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11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11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11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11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11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11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11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11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11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11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11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11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11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11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11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11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11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11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11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11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11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11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11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11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11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04" name="Google Shape;4504;p117"/>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117"/>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117"/>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117"/>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8"/>
        <p:cNvGrpSpPr/>
        <p:nvPr/>
      </p:nvGrpSpPr>
      <p:grpSpPr>
        <a:xfrm>
          <a:off x="0" y="0"/>
          <a:ext cx="0" cy="0"/>
          <a:chOff x="0" y="0"/>
          <a:chExt cx="0" cy="0"/>
        </a:xfrm>
      </p:grpSpPr>
      <p:grpSp>
        <p:nvGrpSpPr>
          <p:cNvPr id="4509" name="Google Shape;4509;p118"/>
          <p:cNvGrpSpPr/>
          <p:nvPr/>
        </p:nvGrpSpPr>
        <p:grpSpPr>
          <a:xfrm>
            <a:off x="4572001" y="223051"/>
            <a:ext cx="9269047" cy="542679"/>
            <a:chOff x="-62524" y="217501"/>
            <a:chExt cx="9269047" cy="542679"/>
          </a:xfrm>
        </p:grpSpPr>
        <p:sp>
          <p:nvSpPr>
            <p:cNvPr id="4510" name="Google Shape;4510;p11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11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12" name="Google Shape;4512;p118"/>
          <p:cNvGrpSpPr/>
          <p:nvPr/>
        </p:nvGrpSpPr>
        <p:grpSpPr>
          <a:xfrm>
            <a:off x="-4697049" y="4377776"/>
            <a:ext cx="9269047" cy="542679"/>
            <a:chOff x="-62524" y="217501"/>
            <a:chExt cx="9269047" cy="542679"/>
          </a:xfrm>
        </p:grpSpPr>
        <p:sp>
          <p:nvSpPr>
            <p:cNvPr id="4513" name="Google Shape;4513;p11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11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15" name="Google Shape;4515;p118"/>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118"/>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9"/>
        <p:cNvGrpSpPr/>
        <p:nvPr/>
      </p:nvGrpSpPr>
      <p:grpSpPr>
        <a:xfrm>
          <a:off x="0" y="0"/>
          <a:ext cx="0" cy="0"/>
          <a:chOff x="0" y="0"/>
          <a:chExt cx="0" cy="0"/>
        </a:xfrm>
      </p:grpSpPr>
      <p:grpSp>
        <p:nvGrpSpPr>
          <p:cNvPr id="4520" name="Google Shape;4520;p119"/>
          <p:cNvGrpSpPr/>
          <p:nvPr/>
        </p:nvGrpSpPr>
        <p:grpSpPr>
          <a:xfrm rot="10218403">
            <a:off x="-675851" y="-1262943"/>
            <a:ext cx="3264305" cy="2910457"/>
            <a:chOff x="1572350" y="1151675"/>
            <a:chExt cx="4851050" cy="4325200"/>
          </a:xfrm>
        </p:grpSpPr>
        <p:sp>
          <p:nvSpPr>
            <p:cNvPr id="4521" name="Google Shape;4521;p11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11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11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11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11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11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11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11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11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11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11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11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11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11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11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11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11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11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11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11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11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11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11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11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11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11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11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11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11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11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11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11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11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11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11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11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11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11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11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11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11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11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11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11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65" name="Google Shape;4565;p119"/>
          <p:cNvGrpSpPr/>
          <p:nvPr/>
        </p:nvGrpSpPr>
        <p:grpSpPr>
          <a:xfrm>
            <a:off x="6196822" y="2757208"/>
            <a:ext cx="3264272" cy="2910427"/>
            <a:chOff x="1572350" y="1151675"/>
            <a:chExt cx="4851050" cy="4325200"/>
          </a:xfrm>
        </p:grpSpPr>
        <p:sp>
          <p:nvSpPr>
            <p:cNvPr id="4566" name="Google Shape;4566;p11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11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11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11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11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11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11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11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11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11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11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11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11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11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11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11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11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11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11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11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11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11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11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11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11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11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11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11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11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11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11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11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11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11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11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11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11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11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11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11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11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11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11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11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0" name="Google Shape;4610;p119"/>
          <p:cNvGrpSpPr/>
          <p:nvPr/>
        </p:nvGrpSpPr>
        <p:grpSpPr>
          <a:xfrm rot="-2700000">
            <a:off x="11566" y="3977770"/>
            <a:ext cx="1755181" cy="1699685"/>
            <a:chOff x="1196600" y="239100"/>
            <a:chExt cx="2608450" cy="2525975"/>
          </a:xfrm>
        </p:grpSpPr>
        <p:sp>
          <p:nvSpPr>
            <p:cNvPr id="4611" name="Google Shape;4611;p119"/>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119"/>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119"/>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119"/>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119"/>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119"/>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119"/>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119"/>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119"/>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119"/>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119"/>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119"/>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119"/>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119"/>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119"/>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26" name="Google Shape;4626;p119"/>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119"/>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119"/>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119"/>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zz-Not intended for us. Included so the full ASU color palette is available for your use in the color picker.">
  <p:cSld name="CUSTOM_30">
    <p:spTree>
      <p:nvGrpSpPr>
        <p:cNvPr id="1" name="Shape 4630"/>
        <p:cNvGrpSpPr/>
        <p:nvPr/>
      </p:nvGrpSpPr>
      <p:grpSpPr>
        <a:xfrm>
          <a:off x="0" y="0"/>
          <a:ext cx="0" cy="0"/>
          <a:chOff x="0" y="0"/>
          <a:chExt cx="0" cy="0"/>
        </a:xfrm>
      </p:grpSpPr>
      <p:graphicFrame>
        <p:nvGraphicFramePr>
          <p:cNvPr id="4631" name="Google Shape;4631;p120"/>
          <p:cNvGraphicFramePr/>
          <p:nvPr/>
        </p:nvGraphicFramePr>
        <p:xfrm>
          <a:off x="419007" y="1003232"/>
          <a:ext cx="3000000" cy="3000000"/>
        </p:xfrm>
        <a:graphic>
          <a:graphicData uri="http://schemas.openxmlformats.org/drawingml/2006/table">
            <a:tbl>
              <a:tblPr>
                <a:noFill/>
                <a:tableStyleId>{E3D8EC1D-DF8E-482B-8D5F-E218963105A4}</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Primary colors</a:t>
                      </a:r>
                      <a:r>
                        <a:rPr lang="en" sz="800" u="none" strike="noStrike" cap="none"/>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Gold</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#FFC627</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Maroon</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#8C1D40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Black</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#000000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#FFFFFF</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t>Secondary colors</a:t>
                      </a:r>
                      <a:r>
                        <a:rPr lang="en" sz="600" u="none" strike="noStrike" cap="none"/>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8BE2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A3E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7F3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Green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Blue</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#AF674B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Turquoise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#4AB7C4</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Pink</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#E74973</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#747474</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ASU Grayscale. </a:t>
                      </a:r>
                      <a:r>
                        <a:rPr lang="en" sz="500" u="none" strike="noStrike" cap="none"/>
                        <a:t>For text, line and fill colors. ASU Gray is a part of this scale.</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000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marR="0" lvl="0" indent="0" algn="l" rtl="0">
                        <a:lnSpc>
                          <a:spcPct val="100000"/>
                        </a:lnSpc>
                        <a:spcBef>
                          <a:spcPts val="0"/>
                        </a:spcBef>
                        <a:spcAft>
                          <a:spcPts val="0"/>
                        </a:spcAft>
                        <a:buClr>
                          <a:srgbClr val="000000"/>
                        </a:buClr>
                        <a:buSzPts val="600"/>
                        <a:buFont typeface="Arial"/>
                        <a:buNone/>
                      </a:pPr>
                      <a:endParaRPr sz="600" b="1" u="none" strike="noStrike" cap="none"/>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t>ASU Black</a:t>
                      </a:r>
                      <a:endParaRPr sz="700" b="1" u="none" strike="noStrike" cap="none"/>
                    </a:p>
                    <a:p>
                      <a:pPr marL="0" marR="0" lvl="0" indent="0" algn="l" rtl="0">
                        <a:lnSpc>
                          <a:spcPct val="100000"/>
                        </a:lnSpc>
                        <a:spcBef>
                          <a:spcPts val="0"/>
                        </a:spcBef>
                        <a:spcAft>
                          <a:spcPts val="0"/>
                        </a:spcAft>
                        <a:buClr>
                          <a:srgbClr val="000000"/>
                        </a:buClr>
                        <a:buSzPts val="700"/>
                        <a:buFont typeface="Arial"/>
                        <a:buNone/>
                      </a:pPr>
                      <a:r>
                        <a:rPr lang="en" sz="700" u="none" strike="noStrike" cap="none"/>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1</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2</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4</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5</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6</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Color tints.</a:t>
                      </a:r>
                      <a:r>
                        <a:rPr lang="en" sz="500" u="none" strike="noStrike" cap="none"/>
                        <a:t> Brand palette tint variations for use in data visualizations and spreadsheets</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Gold</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#FFF1C9</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Maroon</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Green</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Blue</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#EBD9D2</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Turquoise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#D2EDF0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Pink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#F9D1DC</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2" name="Google Shape;4632;p120"/>
          <p:cNvGraphicFramePr/>
          <p:nvPr/>
        </p:nvGraphicFramePr>
        <p:xfrm>
          <a:off x="5969457" y="4050235"/>
          <a:ext cx="3000000" cy="3000000"/>
        </p:xfrm>
        <a:graphic>
          <a:graphicData uri="http://schemas.openxmlformats.org/drawingml/2006/table">
            <a:tbl>
              <a:tblPr>
                <a:noFill/>
                <a:tableStyleId>{E3D8EC1D-DF8E-482B-8D5F-E218963105A4}</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rgbClr val="CC2F2F"/>
                    </a:solidFill>
                  </a:tcPr>
                </a:tc>
                <a:tc rowSpan="2">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Error Red</a:t>
                      </a:r>
                      <a:endParaRPr sz="600" b="1"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u="none" strike="noStrike" cap="none">
                          <a:solidFill>
                            <a:srgbClr val="191919"/>
                          </a:solidFill>
                        </a:rPr>
                        <a:t>#CC2F2F </a:t>
                      </a:r>
                      <a:br>
                        <a:rPr lang="en" sz="600" u="none" strike="noStrike" cap="none">
                          <a:solidFill>
                            <a:srgbClr val="191919"/>
                          </a:solidFill>
                        </a:rPr>
                      </a:br>
                      <a:endParaRPr sz="600"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For digital use only</a:t>
                      </a:r>
                      <a:r>
                        <a:rPr lang="en" sz="600" u="none" strike="noStrike" cap="none">
                          <a:solidFill>
                            <a:srgbClr val="191919"/>
                          </a:solidFill>
                        </a:rPr>
                        <a:t> to indicate system errors, issues or negative number values.</a:t>
                      </a:r>
                      <a:endParaRPr sz="700" u="none" strike="noStrike" cap="none"/>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
        <p:nvSpPr>
          <p:cNvPr id="4633" name="Google Shape;4633;p120"/>
          <p:cNvSpPr txBox="1"/>
          <p:nvPr/>
        </p:nvSpPr>
        <p:spPr>
          <a:xfrm>
            <a:off x="424925" y="315900"/>
            <a:ext cx="8294400" cy="4434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latin typeface="Arial"/>
                <a:ea typeface="Arial"/>
                <a:cs typeface="Arial"/>
                <a:sym typeface="Arial"/>
              </a:rPr>
              <a:t>ASU color palette </a:t>
            </a:r>
            <a:endParaRPr sz="3200" b="1" i="0" u="none" strike="noStrike" cap="none">
              <a:solidFill>
                <a:srgbClr val="191919"/>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53"/>
        <p:cNvGrpSpPr/>
        <p:nvPr/>
      </p:nvGrpSpPr>
      <p:grpSpPr>
        <a:xfrm>
          <a:off x="0" y="0"/>
          <a:ext cx="0" cy="0"/>
          <a:chOff x="0" y="0"/>
          <a:chExt cx="0" cy="0"/>
        </a:xfrm>
      </p:grpSpPr>
      <p:sp>
        <p:nvSpPr>
          <p:cNvPr id="54" name="Google Shape;54;p13"/>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55" name="Google Shape;55;p13"/>
          <p:cNvSpPr>
            <a:spLocks noGrp="1"/>
          </p:cNvSpPr>
          <p:nvPr>
            <p:ph type="pic" idx="2"/>
          </p:nvPr>
        </p:nvSpPr>
        <p:spPr>
          <a:xfrm>
            <a:off x="3355850" y="888077"/>
            <a:ext cx="2627100" cy="3003300"/>
          </a:xfrm>
          <a:prstGeom prst="rect">
            <a:avLst/>
          </a:prstGeom>
          <a:solidFill>
            <a:schemeClr val="lt2"/>
          </a:solidFill>
          <a:ln>
            <a:noFill/>
          </a:ln>
        </p:spPr>
      </p:sp>
      <p:sp>
        <p:nvSpPr>
          <p:cNvPr id="56" name="Google Shape;56;p13"/>
          <p:cNvSpPr>
            <a:spLocks noGrp="1"/>
          </p:cNvSpPr>
          <p:nvPr>
            <p:ph type="pic" idx="3"/>
          </p:nvPr>
        </p:nvSpPr>
        <p:spPr>
          <a:xfrm>
            <a:off x="6178675" y="888024"/>
            <a:ext cx="2627100" cy="3003300"/>
          </a:xfrm>
          <a:prstGeom prst="rect">
            <a:avLst/>
          </a:prstGeom>
          <a:solidFill>
            <a:schemeClr val="lt2"/>
          </a:solidFill>
          <a:ln>
            <a:noFill/>
          </a:ln>
        </p:spPr>
      </p:sp>
      <p:sp>
        <p:nvSpPr>
          <p:cNvPr id="57" name="Google Shape;57;p13"/>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58" name="Google Shape;58;p13"/>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3: Title and text — white 1">
  <p:cSld name="CUSTOM_22_1_1_1_1_2">
    <p:spTree>
      <p:nvGrpSpPr>
        <p:cNvPr id="1" name="Shape 4634"/>
        <p:cNvGrpSpPr/>
        <p:nvPr/>
      </p:nvGrpSpPr>
      <p:grpSpPr>
        <a:xfrm>
          <a:off x="0" y="0"/>
          <a:ext cx="0" cy="0"/>
          <a:chOff x="0" y="0"/>
          <a:chExt cx="0" cy="0"/>
        </a:xfrm>
      </p:grpSpPr>
      <p:sp>
        <p:nvSpPr>
          <p:cNvPr id="4635" name="Google Shape;4635;p121"/>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636" name="Google Shape;4636;p121"/>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 Title and text with subtitle — white 1">
  <p:cSld name="CUSTOM_22_1_1_1_1_1_2">
    <p:spTree>
      <p:nvGrpSpPr>
        <p:cNvPr id="1" name="Shape 4637"/>
        <p:cNvGrpSpPr/>
        <p:nvPr/>
      </p:nvGrpSpPr>
      <p:grpSpPr>
        <a:xfrm>
          <a:off x="0" y="0"/>
          <a:ext cx="0" cy="0"/>
          <a:chOff x="0" y="0"/>
          <a:chExt cx="0" cy="0"/>
        </a:xfrm>
      </p:grpSpPr>
      <p:sp>
        <p:nvSpPr>
          <p:cNvPr id="4638" name="Google Shape;4638;p122"/>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639" name="Google Shape;4639;p122"/>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4640" name="Google Shape;4640;p122"/>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0 Headline with 3 column">
  <p:cSld name="1_Title only_1">
    <p:spTree>
      <p:nvGrpSpPr>
        <p:cNvPr id="1" name="Shape 4641"/>
        <p:cNvGrpSpPr/>
        <p:nvPr/>
      </p:nvGrpSpPr>
      <p:grpSpPr>
        <a:xfrm>
          <a:off x="0" y="0"/>
          <a:ext cx="0" cy="0"/>
          <a:chOff x="0" y="0"/>
          <a:chExt cx="0" cy="0"/>
        </a:xfrm>
      </p:grpSpPr>
      <p:sp>
        <p:nvSpPr>
          <p:cNvPr id="4642" name="Google Shape;4642;p123"/>
          <p:cNvSpPr txBox="1">
            <a:spLocks noGrp="1"/>
          </p:cNvSpPr>
          <p:nvPr>
            <p:ph type="body" idx="1"/>
          </p:nvPr>
        </p:nvSpPr>
        <p:spPr>
          <a:xfrm>
            <a:off x="6215500" y="11630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43" name="Google Shape;4643;p123"/>
          <p:cNvSpPr txBox="1">
            <a:spLocks noGrp="1"/>
          </p:cNvSpPr>
          <p:nvPr>
            <p:ph type="body" idx="2"/>
          </p:nvPr>
        </p:nvSpPr>
        <p:spPr>
          <a:xfrm>
            <a:off x="3274550" y="118466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44" name="Google Shape;4644;p123"/>
          <p:cNvSpPr txBox="1">
            <a:spLocks noGrp="1"/>
          </p:cNvSpPr>
          <p:nvPr>
            <p:ph type="body" idx="3"/>
          </p:nvPr>
        </p:nvSpPr>
        <p:spPr>
          <a:xfrm>
            <a:off x="405375" y="12048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45" name="Google Shape;4645;p123"/>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sz="3000" b="1">
                <a:solidFill>
                  <a:schemeClr val="dk1"/>
                </a:solidFill>
              </a:defRPr>
            </a:lvl2pPr>
            <a:lvl3pPr lvl="2" algn="l" rtl="0">
              <a:lnSpc>
                <a:spcPct val="100000"/>
              </a:lnSpc>
              <a:spcBef>
                <a:spcPts val="0"/>
              </a:spcBef>
              <a:spcAft>
                <a:spcPts val="0"/>
              </a:spcAft>
              <a:buClr>
                <a:schemeClr val="dk1"/>
              </a:buClr>
              <a:buSzPts val="3000"/>
              <a:buFont typeface="Arial"/>
              <a:buNone/>
              <a:defRPr sz="3000" b="1">
                <a:solidFill>
                  <a:schemeClr val="dk1"/>
                </a:solidFill>
              </a:defRPr>
            </a:lvl3pPr>
            <a:lvl4pPr lvl="3" algn="l" rtl="0">
              <a:lnSpc>
                <a:spcPct val="100000"/>
              </a:lnSpc>
              <a:spcBef>
                <a:spcPts val="0"/>
              </a:spcBef>
              <a:spcAft>
                <a:spcPts val="0"/>
              </a:spcAft>
              <a:buClr>
                <a:schemeClr val="dk1"/>
              </a:buClr>
              <a:buSzPts val="3000"/>
              <a:buFont typeface="Arial"/>
              <a:buNone/>
              <a:defRPr sz="3000" b="1">
                <a:solidFill>
                  <a:schemeClr val="dk1"/>
                </a:solidFill>
              </a:defRPr>
            </a:lvl4pPr>
            <a:lvl5pPr lvl="4" algn="l" rtl="0">
              <a:lnSpc>
                <a:spcPct val="100000"/>
              </a:lnSpc>
              <a:spcBef>
                <a:spcPts val="0"/>
              </a:spcBef>
              <a:spcAft>
                <a:spcPts val="0"/>
              </a:spcAft>
              <a:buClr>
                <a:schemeClr val="dk1"/>
              </a:buClr>
              <a:buSzPts val="3000"/>
              <a:buFont typeface="Arial"/>
              <a:buNone/>
              <a:defRPr sz="3000" b="1">
                <a:solidFill>
                  <a:schemeClr val="dk1"/>
                </a:solidFill>
              </a:defRPr>
            </a:lvl5pPr>
            <a:lvl6pPr lvl="5" algn="l" rtl="0">
              <a:lnSpc>
                <a:spcPct val="100000"/>
              </a:lnSpc>
              <a:spcBef>
                <a:spcPts val="0"/>
              </a:spcBef>
              <a:spcAft>
                <a:spcPts val="0"/>
              </a:spcAft>
              <a:buClr>
                <a:schemeClr val="dk1"/>
              </a:buClr>
              <a:buSzPts val="3000"/>
              <a:buFont typeface="Arial"/>
              <a:buNone/>
              <a:defRPr sz="3000" b="1">
                <a:solidFill>
                  <a:schemeClr val="dk1"/>
                </a:solidFill>
              </a:defRPr>
            </a:lvl6pPr>
            <a:lvl7pPr lvl="6" algn="l" rtl="0">
              <a:lnSpc>
                <a:spcPct val="100000"/>
              </a:lnSpc>
              <a:spcBef>
                <a:spcPts val="0"/>
              </a:spcBef>
              <a:spcAft>
                <a:spcPts val="0"/>
              </a:spcAft>
              <a:buClr>
                <a:schemeClr val="dk1"/>
              </a:buClr>
              <a:buSzPts val="3000"/>
              <a:buFont typeface="Arial"/>
              <a:buNone/>
              <a:defRPr sz="3000" b="1">
                <a:solidFill>
                  <a:schemeClr val="dk1"/>
                </a:solidFill>
              </a:defRPr>
            </a:lvl7pPr>
            <a:lvl8pPr lvl="7" algn="l" rtl="0">
              <a:lnSpc>
                <a:spcPct val="100000"/>
              </a:lnSpc>
              <a:spcBef>
                <a:spcPts val="0"/>
              </a:spcBef>
              <a:spcAft>
                <a:spcPts val="0"/>
              </a:spcAft>
              <a:buClr>
                <a:schemeClr val="dk1"/>
              </a:buClr>
              <a:buSzPts val="3000"/>
              <a:buFont typeface="Arial"/>
              <a:buNone/>
              <a:defRPr sz="3000" b="1">
                <a:solidFill>
                  <a:schemeClr val="dk1"/>
                </a:solidFill>
              </a:defRPr>
            </a:lvl8pPr>
            <a:lvl9pPr lvl="8" algn="l" rtl="0">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3: Title and text — white 2">
  <p:cSld name="CUSTOM_22_1_1_1_1_3">
    <p:spTree>
      <p:nvGrpSpPr>
        <p:cNvPr id="1" name="Shape 4646"/>
        <p:cNvGrpSpPr/>
        <p:nvPr/>
      </p:nvGrpSpPr>
      <p:grpSpPr>
        <a:xfrm>
          <a:off x="0" y="0"/>
          <a:ext cx="0" cy="0"/>
          <a:chOff x="0" y="0"/>
          <a:chExt cx="0" cy="0"/>
        </a:xfrm>
      </p:grpSpPr>
      <p:sp>
        <p:nvSpPr>
          <p:cNvPr id="4647" name="Google Shape;4647;p124"/>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648" name="Google Shape;4648;p124"/>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59"/>
        <p:cNvGrpSpPr/>
        <p:nvPr/>
      </p:nvGrpSpPr>
      <p:grpSpPr>
        <a:xfrm>
          <a:off x="0" y="0"/>
          <a:ext cx="0" cy="0"/>
          <a:chOff x="0" y="0"/>
          <a:chExt cx="0" cy="0"/>
        </a:xfrm>
      </p:grpSpPr>
      <p:sp>
        <p:nvSpPr>
          <p:cNvPr id="60" name="Google Shape;60;p14"/>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1" name="Google Shape;61;p14"/>
          <p:cNvSpPr>
            <a:spLocks noGrp="1"/>
          </p:cNvSpPr>
          <p:nvPr>
            <p:ph type="pic" idx="2"/>
          </p:nvPr>
        </p:nvSpPr>
        <p:spPr>
          <a:xfrm>
            <a:off x="3355850" y="890401"/>
            <a:ext cx="1730700" cy="2355900"/>
          </a:xfrm>
          <a:prstGeom prst="rect">
            <a:avLst/>
          </a:prstGeom>
          <a:solidFill>
            <a:schemeClr val="lt2"/>
          </a:solidFill>
          <a:ln>
            <a:noFill/>
          </a:ln>
        </p:spPr>
      </p:sp>
      <p:sp>
        <p:nvSpPr>
          <p:cNvPr id="62" name="Google Shape;62;p14"/>
          <p:cNvSpPr>
            <a:spLocks noGrp="1"/>
          </p:cNvSpPr>
          <p:nvPr>
            <p:ph type="pic" idx="3"/>
          </p:nvPr>
        </p:nvSpPr>
        <p:spPr>
          <a:xfrm>
            <a:off x="5215455" y="890360"/>
            <a:ext cx="1730700" cy="2355900"/>
          </a:xfrm>
          <a:prstGeom prst="rect">
            <a:avLst/>
          </a:prstGeom>
          <a:solidFill>
            <a:schemeClr val="lt2"/>
          </a:solidFill>
          <a:ln>
            <a:noFill/>
          </a:ln>
        </p:spPr>
      </p:sp>
      <p:sp>
        <p:nvSpPr>
          <p:cNvPr id="63" name="Google Shape;63;p14"/>
          <p:cNvSpPr>
            <a:spLocks noGrp="1"/>
          </p:cNvSpPr>
          <p:nvPr>
            <p:ph type="pic" idx="4"/>
          </p:nvPr>
        </p:nvSpPr>
        <p:spPr>
          <a:xfrm>
            <a:off x="7075073" y="890387"/>
            <a:ext cx="1730700" cy="2355900"/>
          </a:xfrm>
          <a:prstGeom prst="rect">
            <a:avLst/>
          </a:prstGeom>
          <a:solidFill>
            <a:schemeClr val="lt2"/>
          </a:solidFill>
          <a:ln>
            <a:noFill/>
          </a:ln>
        </p:spPr>
      </p:sp>
      <p:sp>
        <p:nvSpPr>
          <p:cNvPr id="64" name="Google Shape;64;p14"/>
          <p:cNvSpPr txBox="1">
            <a:spLocks noGrp="1"/>
          </p:cNvSpPr>
          <p:nvPr>
            <p:ph type="body" idx="1"/>
          </p:nvPr>
        </p:nvSpPr>
        <p:spPr>
          <a:xfrm>
            <a:off x="3355800"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65" name="Google Shape;65;p14"/>
          <p:cNvSpPr txBox="1">
            <a:spLocks noGrp="1"/>
          </p:cNvSpPr>
          <p:nvPr>
            <p:ph type="body" idx="5"/>
          </p:nvPr>
        </p:nvSpPr>
        <p:spPr>
          <a:xfrm>
            <a:off x="52565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66" name="Google Shape;66;p14"/>
          <p:cNvSpPr txBox="1">
            <a:spLocks noGrp="1"/>
          </p:cNvSpPr>
          <p:nvPr>
            <p:ph type="body" idx="6"/>
          </p:nvPr>
        </p:nvSpPr>
        <p:spPr>
          <a:xfrm>
            <a:off x="70990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67" name="Google Shape;67;p14"/>
          <p:cNvSpPr txBox="1">
            <a:spLocks noGrp="1"/>
          </p:cNvSpPr>
          <p:nvPr>
            <p:ph type="subTitle" idx="7"/>
          </p:nvPr>
        </p:nvSpPr>
        <p:spPr>
          <a:xfrm>
            <a:off x="420625" y="890400"/>
            <a:ext cx="2418900" cy="1679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68"/>
        <p:cNvGrpSpPr/>
        <p:nvPr/>
      </p:nvGrpSpPr>
      <p:grpSpPr>
        <a:xfrm>
          <a:off x="0" y="0"/>
          <a:ext cx="0" cy="0"/>
          <a:chOff x="0" y="0"/>
          <a:chExt cx="0" cy="0"/>
        </a:xfrm>
      </p:grpSpPr>
      <p:sp>
        <p:nvSpPr>
          <p:cNvPr id="69" name="Google Shape;69;p15"/>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 name="Google Shape;70;p15"/>
          <p:cNvSpPr>
            <a:spLocks noGrp="1"/>
          </p:cNvSpPr>
          <p:nvPr>
            <p:ph type="pic" idx="2"/>
          </p:nvPr>
        </p:nvSpPr>
        <p:spPr>
          <a:xfrm>
            <a:off x="3355850" y="895435"/>
            <a:ext cx="1290300" cy="1666500"/>
          </a:xfrm>
          <a:prstGeom prst="rect">
            <a:avLst/>
          </a:prstGeom>
          <a:solidFill>
            <a:schemeClr val="lt2"/>
          </a:solidFill>
          <a:ln>
            <a:noFill/>
          </a:ln>
        </p:spPr>
      </p:sp>
      <p:sp>
        <p:nvSpPr>
          <p:cNvPr id="71" name="Google Shape;71;p15"/>
          <p:cNvSpPr>
            <a:spLocks noGrp="1"/>
          </p:cNvSpPr>
          <p:nvPr>
            <p:ph type="pic" idx="3"/>
          </p:nvPr>
        </p:nvSpPr>
        <p:spPr>
          <a:xfrm>
            <a:off x="4747126" y="895435"/>
            <a:ext cx="1290300" cy="1666500"/>
          </a:xfrm>
          <a:prstGeom prst="rect">
            <a:avLst/>
          </a:prstGeom>
          <a:solidFill>
            <a:schemeClr val="lt2"/>
          </a:solidFill>
          <a:ln>
            <a:noFill/>
          </a:ln>
        </p:spPr>
      </p:sp>
      <p:sp>
        <p:nvSpPr>
          <p:cNvPr id="72" name="Google Shape;72;p15"/>
          <p:cNvSpPr>
            <a:spLocks noGrp="1"/>
          </p:cNvSpPr>
          <p:nvPr>
            <p:ph type="pic" idx="4"/>
          </p:nvPr>
        </p:nvSpPr>
        <p:spPr>
          <a:xfrm>
            <a:off x="6131302" y="895435"/>
            <a:ext cx="1290300" cy="1666500"/>
          </a:xfrm>
          <a:prstGeom prst="rect">
            <a:avLst/>
          </a:prstGeom>
          <a:solidFill>
            <a:schemeClr val="lt2"/>
          </a:solidFill>
          <a:ln>
            <a:noFill/>
          </a:ln>
        </p:spPr>
      </p:sp>
      <p:sp>
        <p:nvSpPr>
          <p:cNvPr id="73" name="Google Shape;73;p15"/>
          <p:cNvSpPr>
            <a:spLocks noGrp="1"/>
          </p:cNvSpPr>
          <p:nvPr>
            <p:ph type="pic" idx="5"/>
          </p:nvPr>
        </p:nvSpPr>
        <p:spPr>
          <a:xfrm>
            <a:off x="7515479" y="895435"/>
            <a:ext cx="1290300" cy="1666500"/>
          </a:xfrm>
          <a:prstGeom prst="rect">
            <a:avLst/>
          </a:prstGeom>
          <a:solidFill>
            <a:schemeClr val="lt2"/>
          </a:solidFill>
          <a:ln>
            <a:noFill/>
          </a:ln>
        </p:spPr>
      </p:sp>
      <p:sp>
        <p:nvSpPr>
          <p:cNvPr id="74" name="Google Shape;74;p15"/>
          <p:cNvSpPr txBox="1">
            <a:spLocks noGrp="1"/>
          </p:cNvSpPr>
          <p:nvPr>
            <p:ph type="subTitle" idx="1"/>
          </p:nvPr>
        </p:nvSpPr>
        <p:spPr>
          <a:xfrm>
            <a:off x="420625" y="903050"/>
            <a:ext cx="2418900" cy="1666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75" name="Google Shape;75;p15"/>
          <p:cNvSpPr txBox="1">
            <a:spLocks noGrp="1"/>
          </p:cNvSpPr>
          <p:nvPr>
            <p:ph type="body" idx="6"/>
          </p:nvPr>
        </p:nvSpPr>
        <p:spPr>
          <a:xfrm>
            <a:off x="3355850"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6" name="Google Shape;76;p15"/>
          <p:cNvSpPr txBox="1">
            <a:spLocks noGrp="1"/>
          </p:cNvSpPr>
          <p:nvPr>
            <p:ph type="body" idx="7"/>
          </p:nvPr>
        </p:nvSpPr>
        <p:spPr>
          <a:xfrm>
            <a:off x="4759429"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7" name="Google Shape;77;p15"/>
          <p:cNvSpPr txBox="1">
            <a:spLocks noGrp="1"/>
          </p:cNvSpPr>
          <p:nvPr>
            <p:ph type="body" idx="8"/>
          </p:nvPr>
        </p:nvSpPr>
        <p:spPr>
          <a:xfrm>
            <a:off x="6131296"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8" name="Google Shape;78;p15"/>
          <p:cNvSpPr txBox="1">
            <a:spLocks noGrp="1"/>
          </p:cNvSpPr>
          <p:nvPr>
            <p:ph type="body" idx="9"/>
          </p:nvPr>
        </p:nvSpPr>
        <p:spPr>
          <a:xfrm>
            <a:off x="7534875"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79"/>
        <p:cNvGrpSpPr/>
        <p:nvPr/>
      </p:nvGrpSpPr>
      <p:grpSpPr>
        <a:xfrm>
          <a:off x="0" y="0"/>
          <a:ext cx="0" cy="0"/>
          <a:chOff x="0" y="0"/>
          <a:chExt cx="0" cy="0"/>
        </a:xfrm>
      </p:grpSpPr>
      <p:sp>
        <p:nvSpPr>
          <p:cNvPr id="80" name="Google Shape;80;p16"/>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81" name="Google Shape;81;p16"/>
          <p:cNvSpPr>
            <a:spLocks noGrp="1"/>
          </p:cNvSpPr>
          <p:nvPr>
            <p:ph type="pic" idx="2"/>
          </p:nvPr>
        </p:nvSpPr>
        <p:spPr>
          <a:xfrm>
            <a:off x="2514600" y="1863319"/>
            <a:ext cx="1371600" cy="1371600"/>
          </a:xfrm>
          <a:prstGeom prst="ellipse">
            <a:avLst/>
          </a:prstGeom>
          <a:solidFill>
            <a:schemeClr val="lt2"/>
          </a:solidFill>
          <a:ln>
            <a:noFill/>
          </a:ln>
        </p:spPr>
      </p:sp>
      <p:sp>
        <p:nvSpPr>
          <p:cNvPr id="82" name="Google Shape;82;p16"/>
          <p:cNvSpPr>
            <a:spLocks noGrp="1"/>
          </p:cNvSpPr>
          <p:nvPr>
            <p:ph type="pic" idx="3"/>
          </p:nvPr>
        </p:nvSpPr>
        <p:spPr>
          <a:xfrm>
            <a:off x="4620525" y="1863319"/>
            <a:ext cx="1371600" cy="1371600"/>
          </a:xfrm>
          <a:prstGeom prst="ellipse">
            <a:avLst/>
          </a:prstGeom>
          <a:solidFill>
            <a:schemeClr val="lt2"/>
          </a:solidFill>
          <a:ln>
            <a:noFill/>
          </a:ln>
        </p:spPr>
      </p:sp>
      <p:sp>
        <p:nvSpPr>
          <p:cNvPr id="83" name="Google Shape;83;p16"/>
          <p:cNvSpPr>
            <a:spLocks noGrp="1"/>
          </p:cNvSpPr>
          <p:nvPr>
            <p:ph type="pic" idx="4"/>
          </p:nvPr>
        </p:nvSpPr>
        <p:spPr>
          <a:xfrm>
            <a:off x="6726450" y="1863319"/>
            <a:ext cx="1371600" cy="1371600"/>
          </a:xfrm>
          <a:prstGeom prst="ellipse">
            <a:avLst/>
          </a:prstGeom>
          <a:solidFill>
            <a:schemeClr val="lt2"/>
          </a:solidFill>
          <a:ln>
            <a:noFill/>
          </a:ln>
        </p:spPr>
      </p:sp>
      <p:sp>
        <p:nvSpPr>
          <p:cNvPr id="84" name="Google Shape;84;p16"/>
          <p:cNvSpPr txBox="1">
            <a:spLocks noGrp="1"/>
          </p:cNvSpPr>
          <p:nvPr>
            <p:ph type="body" idx="1"/>
          </p:nvPr>
        </p:nvSpPr>
        <p:spPr>
          <a:xfrm>
            <a:off x="251460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85" name="Google Shape;85;p16"/>
          <p:cNvSpPr txBox="1">
            <a:spLocks noGrp="1"/>
          </p:cNvSpPr>
          <p:nvPr>
            <p:ph type="body" idx="5"/>
          </p:nvPr>
        </p:nvSpPr>
        <p:spPr>
          <a:xfrm>
            <a:off x="4620525"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86" name="Google Shape;86;p16"/>
          <p:cNvSpPr txBox="1">
            <a:spLocks noGrp="1"/>
          </p:cNvSpPr>
          <p:nvPr>
            <p:ph type="body" idx="6"/>
          </p:nvPr>
        </p:nvSpPr>
        <p:spPr>
          <a:xfrm>
            <a:off x="672645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87"/>
        <p:cNvGrpSpPr/>
        <p:nvPr/>
      </p:nvGrpSpPr>
      <p:grpSpPr>
        <a:xfrm>
          <a:off x="0" y="0"/>
          <a:ext cx="0" cy="0"/>
          <a:chOff x="0" y="0"/>
          <a:chExt cx="0" cy="0"/>
        </a:xfrm>
      </p:grpSpPr>
      <p:sp>
        <p:nvSpPr>
          <p:cNvPr id="88" name="Google Shape;88;p17"/>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89" name="Google Shape;89;p17"/>
          <p:cNvSpPr>
            <a:spLocks noGrp="1"/>
          </p:cNvSpPr>
          <p:nvPr>
            <p:ph type="pic" idx="2"/>
          </p:nvPr>
        </p:nvSpPr>
        <p:spPr>
          <a:xfrm>
            <a:off x="419750" y="1884157"/>
            <a:ext cx="1371600" cy="1371600"/>
          </a:xfrm>
          <a:prstGeom prst="ellipse">
            <a:avLst/>
          </a:prstGeom>
          <a:solidFill>
            <a:schemeClr val="lt2"/>
          </a:solidFill>
          <a:ln>
            <a:noFill/>
          </a:ln>
        </p:spPr>
      </p:sp>
      <p:sp>
        <p:nvSpPr>
          <p:cNvPr id="90" name="Google Shape;90;p17"/>
          <p:cNvSpPr>
            <a:spLocks noGrp="1"/>
          </p:cNvSpPr>
          <p:nvPr>
            <p:ph type="pic" idx="3"/>
          </p:nvPr>
        </p:nvSpPr>
        <p:spPr>
          <a:xfrm>
            <a:off x="2514600" y="1884157"/>
            <a:ext cx="1371600" cy="1371600"/>
          </a:xfrm>
          <a:prstGeom prst="ellipse">
            <a:avLst/>
          </a:prstGeom>
          <a:solidFill>
            <a:schemeClr val="lt2"/>
          </a:solidFill>
          <a:ln>
            <a:noFill/>
          </a:ln>
        </p:spPr>
      </p:sp>
      <p:sp>
        <p:nvSpPr>
          <p:cNvPr id="91" name="Google Shape;91;p17"/>
          <p:cNvSpPr>
            <a:spLocks noGrp="1"/>
          </p:cNvSpPr>
          <p:nvPr>
            <p:ph type="pic" idx="4"/>
          </p:nvPr>
        </p:nvSpPr>
        <p:spPr>
          <a:xfrm>
            <a:off x="4620525" y="1884157"/>
            <a:ext cx="1371600" cy="1371600"/>
          </a:xfrm>
          <a:prstGeom prst="ellipse">
            <a:avLst/>
          </a:prstGeom>
          <a:solidFill>
            <a:schemeClr val="lt2"/>
          </a:solidFill>
          <a:ln>
            <a:noFill/>
          </a:ln>
        </p:spPr>
      </p:sp>
      <p:sp>
        <p:nvSpPr>
          <p:cNvPr id="92" name="Google Shape;92;p17"/>
          <p:cNvSpPr>
            <a:spLocks noGrp="1"/>
          </p:cNvSpPr>
          <p:nvPr>
            <p:ph type="pic" idx="5"/>
          </p:nvPr>
        </p:nvSpPr>
        <p:spPr>
          <a:xfrm>
            <a:off x="6726450" y="1884157"/>
            <a:ext cx="1371600" cy="1371600"/>
          </a:xfrm>
          <a:prstGeom prst="ellipse">
            <a:avLst/>
          </a:prstGeom>
          <a:solidFill>
            <a:schemeClr val="lt2"/>
          </a:solidFill>
          <a:ln>
            <a:noFill/>
          </a:ln>
        </p:spPr>
      </p:sp>
      <p:sp>
        <p:nvSpPr>
          <p:cNvPr id="93" name="Google Shape;93;p17"/>
          <p:cNvSpPr txBox="1">
            <a:spLocks noGrp="1"/>
          </p:cNvSpPr>
          <p:nvPr>
            <p:ph type="body" idx="1"/>
          </p:nvPr>
        </p:nvSpPr>
        <p:spPr>
          <a:xfrm>
            <a:off x="4206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94" name="Google Shape;94;p17"/>
          <p:cNvSpPr txBox="1">
            <a:spLocks noGrp="1"/>
          </p:cNvSpPr>
          <p:nvPr>
            <p:ph type="body" idx="6"/>
          </p:nvPr>
        </p:nvSpPr>
        <p:spPr>
          <a:xfrm>
            <a:off x="25265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95" name="Google Shape;95;p17"/>
          <p:cNvSpPr txBox="1">
            <a:spLocks noGrp="1"/>
          </p:cNvSpPr>
          <p:nvPr>
            <p:ph type="body" idx="7"/>
          </p:nvPr>
        </p:nvSpPr>
        <p:spPr>
          <a:xfrm>
            <a:off x="46177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96" name="Google Shape;96;p17"/>
          <p:cNvSpPr txBox="1">
            <a:spLocks noGrp="1"/>
          </p:cNvSpPr>
          <p:nvPr>
            <p:ph type="body" idx="8"/>
          </p:nvPr>
        </p:nvSpPr>
        <p:spPr>
          <a:xfrm>
            <a:off x="67236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97"/>
        <p:cNvGrpSpPr/>
        <p:nvPr/>
      </p:nvGrpSpPr>
      <p:grpSpPr>
        <a:xfrm>
          <a:off x="0" y="0"/>
          <a:ext cx="0" cy="0"/>
          <a:chOff x="0" y="0"/>
          <a:chExt cx="0" cy="0"/>
        </a:xfrm>
      </p:grpSpPr>
      <p:sp>
        <p:nvSpPr>
          <p:cNvPr id="98" name="Google Shape;98;p18"/>
          <p:cNvSpPr>
            <a:spLocks noGrp="1"/>
          </p:cNvSpPr>
          <p:nvPr>
            <p:ph type="pic" idx="2"/>
          </p:nvPr>
        </p:nvSpPr>
        <p:spPr>
          <a:xfrm>
            <a:off x="18450" y="-9225"/>
            <a:ext cx="9144000" cy="5143500"/>
          </a:xfrm>
          <a:prstGeom prst="rect">
            <a:avLst/>
          </a:prstGeom>
          <a:noFill/>
          <a:ln>
            <a:noFill/>
          </a:ln>
        </p:spPr>
      </p:sp>
      <p:sp>
        <p:nvSpPr>
          <p:cNvPr id="99" name="Google Shape;99;p18"/>
          <p:cNvSpPr txBox="1">
            <a:spLocks noGrp="1"/>
          </p:cNvSpPr>
          <p:nvPr>
            <p:ph type="title"/>
          </p:nvPr>
        </p:nvSpPr>
        <p:spPr>
          <a:xfrm>
            <a:off x="0" y="-9225"/>
            <a:ext cx="90222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00" name="Google Shape;100;p18"/>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101" name="Google Shape;101;p18"/>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
        <p:nvSpPr>
          <p:cNvPr id="102" name="Google Shape;102;p18"/>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103" name="Google Shape;103;p18"/>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104"/>
        <p:cNvGrpSpPr/>
        <p:nvPr/>
      </p:nvGrpSpPr>
      <p:grpSpPr>
        <a:xfrm>
          <a:off x="0" y="0"/>
          <a:ext cx="0" cy="0"/>
          <a:chOff x="0" y="0"/>
          <a:chExt cx="0" cy="0"/>
        </a:xfrm>
      </p:grpSpPr>
      <p:sp>
        <p:nvSpPr>
          <p:cNvPr id="105" name="Google Shape;105;p19"/>
          <p:cNvSpPr>
            <a:spLocks noGrp="1"/>
          </p:cNvSpPr>
          <p:nvPr>
            <p:ph type="pic" idx="2"/>
          </p:nvPr>
        </p:nvSpPr>
        <p:spPr>
          <a:xfrm>
            <a:off x="9225" y="-9225"/>
            <a:ext cx="9144000" cy="5143500"/>
          </a:xfrm>
          <a:prstGeom prst="rect">
            <a:avLst/>
          </a:prstGeom>
          <a:solidFill>
            <a:schemeClr val="lt2"/>
          </a:solidFill>
          <a:ln>
            <a:noFill/>
          </a:ln>
        </p:spPr>
      </p:sp>
      <p:sp>
        <p:nvSpPr>
          <p:cNvPr id="106" name="Google Shape;106;p19"/>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90000"/>
              </a:lnSpc>
              <a:spcBef>
                <a:spcPts val="0"/>
              </a:spcBef>
              <a:spcAft>
                <a:spcPts val="0"/>
              </a:spcAft>
              <a:buSzPts val="3200"/>
              <a:buNone/>
              <a:defRPr sz="3200">
                <a:highlight>
                  <a:schemeClr val="accent1"/>
                </a:highlight>
              </a:defRPr>
            </a:lvl2pPr>
            <a:lvl3pPr lvl="2" algn="l">
              <a:lnSpc>
                <a:spcPct val="90000"/>
              </a:lnSpc>
              <a:spcBef>
                <a:spcPts val="800"/>
              </a:spcBef>
              <a:spcAft>
                <a:spcPts val="0"/>
              </a:spcAft>
              <a:buSzPts val="3200"/>
              <a:buNone/>
              <a:defRPr sz="3200">
                <a:highlight>
                  <a:schemeClr val="accent1"/>
                </a:highlight>
              </a:defRPr>
            </a:lvl3pPr>
            <a:lvl4pPr lvl="3" algn="l">
              <a:lnSpc>
                <a:spcPct val="90000"/>
              </a:lnSpc>
              <a:spcBef>
                <a:spcPts val="800"/>
              </a:spcBef>
              <a:spcAft>
                <a:spcPts val="0"/>
              </a:spcAft>
              <a:buSzPts val="3200"/>
              <a:buNone/>
              <a:defRPr sz="3200">
                <a:highlight>
                  <a:schemeClr val="accent1"/>
                </a:highlight>
              </a:defRPr>
            </a:lvl4pPr>
            <a:lvl5pPr lvl="4" algn="l">
              <a:lnSpc>
                <a:spcPct val="90000"/>
              </a:lnSpc>
              <a:spcBef>
                <a:spcPts val="800"/>
              </a:spcBef>
              <a:spcAft>
                <a:spcPts val="0"/>
              </a:spcAft>
              <a:buSzPts val="3200"/>
              <a:buNone/>
              <a:defRPr sz="3200">
                <a:highlight>
                  <a:schemeClr val="accent1"/>
                </a:highlight>
              </a:defRPr>
            </a:lvl5pPr>
            <a:lvl6pPr lvl="5" algn="l">
              <a:lnSpc>
                <a:spcPct val="90000"/>
              </a:lnSpc>
              <a:spcBef>
                <a:spcPts val="800"/>
              </a:spcBef>
              <a:spcAft>
                <a:spcPts val="0"/>
              </a:spcAft>
              <a:buSzPts val="3200"/>
              <a:buNone/>
              <a:defRPr sz="3200">
                <a:highlight>
                  <a:schemeClr val="accent1"/>
                </a:highlight>
              </a:defRPr>
            </a:lvl6pPr>
            <a:lvl7pPr lvl="6" algn="l">
              <a:lnSpc>
                <a:spcPct val="90000"/>
              </a:lnSpc>
              <a:spcBef>
                <a:spcPts val="800"/>
              </a:spcBef>
              <a:spcAft>
                <a:spcPts val="0"/>
              </a:spcAft>
              <a:buSzPts val="3200"/>
              <a:buNone/>
              <a:defRPr sz="3200">
                <a:highlight>
                  <a:schemeClr val="accent1"/>
                </a:highlight>
              </a:defRPr>
            </a:lvl7pPr>
            <a:lvl8pPr lvl="7" algn="l">
              <a:lnSpc>
                <a:spcPct val="90000"/>
              </a:lnSpc>
              <a:spcBef>
                <a:spcPts val="800"/>
              </a:spcBef>
              <a:spcAft>
                <a:spcPts val="0"/>
              </a:spcAft>
              <a:buSzPts val="3200"/>
              <a:buNone/>
              <a:defRPr sz="3200">
                <a:highlight>
                  <a:schemeClr val="accent1"/>
                </a:highlight>
              </a:defRPr>
            </a:lvl8pPr>
            <a:lvl9pPr lvl="8" algn="l">
              <a:lnSpc>
                <a:spcPct val="90000"/>
              </a:lnSpc>
              <a:spcBef>
                <a:spcPts val="800"/>
              </a:spcBef>
              <a:spcAft>
                <a:spcPts val="800"/>
              </a:spcAft>
              <a:buSzPts val="3200"/>
              <a:buNone/>
              <a:defRPr sz="3200">
                <a:highlight>
                  <a:schemeClr val="accent1"/>
                </a:highlight>
              </a:defRPr>
            </a:lvl9pPr>
          </a:lstStyle>
          <a:p>
            <a:endParaRPr/>
          </a:p>
        </p:txBody>
      </p:sp>
      <p:sp>
        <p:nvSpPr>
          <p:cNvPr id="107" name="Google Shape;107;p19"/>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2000"/>
              <a:buNone/>
              <a:defRPr b="1">
                <a:solidFill>
                  <a:schemeClr val="lt1"/>
                </a:solidFill>
                <a:highlight>
                  <a:schemeClr val="dk1"/>
                </a:highlight>
              </a:defRPr>
            </a:lvl1pPr>
            <a:lvl2pPr lvl="1" algn="l">
              <a:lnSpc>
                <a:spcPct val="90000"/>
              </a:lnSpc>
              <a:spcBef>
                <a:spcPts val="800"/>
              </a:spcBef>
              <a:spcAft>
                <a:spcPts val="0"/>
              </a:spcAft>
              <a:buClr>
                <a:schemeClr val="lt1"/>
              </a:buClr>
              <a:buSzPts val="2000"/>
              <a:buNone/>
              <a:defRPr b="1">
                <a:solidFill>
                  <a:schemeClr val="lt1"/>
                </a:solidFill>
                <a:highlight>
                  <a:schemeClr val="dk1"/>
                </a:highlight>
              </a:defRPr>
            </a:lvl2pPr>
            <a:lvl3pPr lvl="2" algn="l">
              <a:lnSpc>
                <a:spcPct val="90000"/>
              </a:lnSpc>
              <a:spcBef>
                <a:spcPts val="800"/>
              </a:spcBef>
              <a:spcAft>
                <a:spcPts val="0"/>
              </a:spcAft>
              <a:buClr>
                <a:schemeClr val="lt1"/>
              </a:buClr>
              <a:buSzPts val="2000"/>
              <a:buNone/>
              <a:defRPr b="1">
                <a:solidFill>
                  <a:schemeClr val="lt1"/>
                </a:solidFill>
                <a:highlight>
                  <a:schemeClr val="dk1"/>
                </a:highlight>
              </a:defRPr>
            </a:lvl3pPr>
            <a:lvl4pPr lvl="3" algn="l">
              <a:lnSpc>
                <a:spcPct val="90000"/>
              </a:lnSpc>
              <a:spcBef>
                <a:spcPts val="800"/>
              </a:spcBef>
              <a:spcAft>
                <a:spcPts val="0"/>
              </a:spcAft>
              <a:buClr>
                <a:schemeClr val="lt1"/>
              </a:buClr>
              <a:buSzPts val="2000"/>
              <a:buNone/>
              <a:defRPr b="1">
                <a:solidFill>
                  <a:schemeClr val="lt1"/>
                </a:solidFill>
                <a:highlight>
                  <a:schemeClr val="dk1"/>
                </a:highlight>
              </a:defRPr>
            </a:lvl4pPr>
            <a:lvl5pPr lvl="4" algn="l">
              <a:lnSpc>
                <a:spcPct val="90000"/>
              </a:lnSpc>
              <a:spcBef>
                <a:spcPts val="800"/>
              </a:spcBef>
              <a:spcAft>
                <a:spcPts val="0"/>
              </a:spcAft>
              <a:buClr>
                <a:schemeClr val="lt1"/>
              </a:buClr>
              <a:buSzPts val="2000"/>
              <a:buNone/>
              <a:defRPr b="1">
                <a:solidFill>
                  <a:schemeClr val="lt1"/>
                </a:solidFill>
                <a:highlight>
                  <a:schemeClr val="dk1"/>
                </a:highlight>
              </a:defRPr>
            </a:lvl5pPr>
            <a:lvl6pPr lvl="5" algn="l">
              <a:lnSpc>
                <a:spcPct val="90000"/>
              </a:lnSpc>
              <a:spcBef>
                <a:spcPts val="800"/>
              </a:spcBef>
              <a:spcAft>
                <a:spcPts val="0"/>
              </a:spcAft>
              <a:buClr>
                <a:schemeClr val="lt1"/>
              </a:buClr>
              <a:buSzPts val="2000"/>
              <a:buNone/>
              <a:defRPr b="1">
                <a:solidFill>
                  <a:schemeClr val="lt1"/>
                </a:solidFill>
                <a:highlight>
                  <a:schemeClr val="dk1"/>
                </a:highlight>
              </a:defRPr>
            </a:lvl6pPr>
            <a:lvl7pPr lvl="6" algn="l">
              <a:lnSpc>
                <a:spcPct val="90000"/>
              </a:lnSpc>
              <a:spcBef>
                <a:spcPts val="800"/>
              </a:spcBef>
              <a:spcAft>
                <a:spcPts val="0"/>
              </a:spcAft>
              <a:buClr>
                <a:schemeClr val="lt1"/>
              </a:buClr>
              <a:buSzPts val="2000"/>
              <a:buNone/>
              <a:defRPr b="1">
                <a:solidFill>
                  <a:schemeClr val="lt1"/>
                </a:solidFill>
                <a:highlight>
                  <a:schemeClr val="dk1"/>
                </a:highlight>
              </a:defRPr>
            </a:lvl7pPr>
            <a:lvl8pPr lvl="7" algn="l">
              <a:lnSpc>
                <a:spcPct val="90000"/>
              </a:lnSpc>
              <a:spcBef>
                <a:spcPts val="800"/>
              </a:spcBef>
              <a:spcAft>
                <a:spcPts val="0"/>
              </a:spcAft>
              <a:buClr>
                <a:schemeClr val="lt1"/>
              </a:buClr>
              <a:buSzPts val="2000"/>
              <a:buNone/>
              <a:defRPr b="1">
                <a:solidFill>
                  <a:schemeClr val="lt1"/>
                </a:solidFill>
                <a:highlight>
                  <a:schemeClr val="dk1"/>
                </a:highlight>
              </a:defRPr>
            </a:lvl8pPr>
            <a:lvl9pPr lvl="8" algn="l">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108"/>
        <p:cNvGrpSpPr/>
        <p:nvPr/>
      </p:nvGrpSpPr>
      <p:grpSpPr>
        <a:xfrm>
          <a:off x="0" y="0"/>
          <a:ext cx="0" cy="0"/>
          <a:chOff x="0" y="0"/>
          <a:chExt cx="0" cy="0"/>
        </a:xfrm>
      </p:grpSpPr>
      <p:sp>
        <p:nvSpPr>
          <p:cNvPr id="109" name="Google Shape;109;p20"/>
          <p:cNvSpPr>
            <a:spLocks noGrp="1"/>
          </p:cNvSpPr>
          <p:nvPr>
            <p:ph type="pic" idx="2"/>
          </p:nvPr>
        </p:nvSpPr>
        <p:spPr>
          <a:xfrm>
            <a:off x="9225" y="-9225"/>
            <a:ext cx="9144000" cy="2429400"/>
          </a:xfrm>
          <a:prstGeom prst="rect">
            <a:avLst/>
          </a:prstGeom>
          <a:solidFill>
            <a:schemeClr val="lt2"/>
          </a:solidFill>
          <a:ln>
            <a:noFill/>
          </a:ln>
        </p:spPr>
      </p:sp>
      <p:pic>
        <p:nvPicPr>
          <p:cNvPr id="110" name="Google Shape;110;p20"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11" name="Google Shape;111;p20"/>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12" name="Google Shape;112;p20"/>
          <p:cNvSpPr txBox="1">
            <a:spLocks noGrp="1"/>
          </p:cNvSpPr>
          <p:nvPr>
            <p:ph type="body" idx="1"/>
          </p:nvPr>
        </p:nvSpPr>
        <p:spPr>
          <a:xfrm>
            <a:off x="1572775" y="2482075"/>
            <a:ext cx="5971200" cy="2346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cxnSp>
        <p:nvCxnSpPr>
          <p:cNvPr id="16" name="Google Shape;16;p3"/>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17" name="Google Shape;17;p3"/>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113"/>
        <p:cNvGrpSpPr/>
        <p:nvPr/>
      </p:nvGrpSpPr>
      <p:grpSpPr>
        <a:xfrm>
          <a:off x="0" y="0"/>
          <a:ext cx="0" cy="0"/>
          <a:chOff x="0" y="0"/>
          <a:chExt cx="0" cy="0"/>
        </a:xfrm>
      </p:grpSpPr>
      <p:sp>
        <p:nvSpPr>
          <p:cNvPr id="114" name="Google Shape;114;p21"/>
          <p:cNvSpPr>
            <a:spLocks noGrp="1"/>
          </p:cNvSpPr>
          <p:nvPr>
            <p:ph type="pic" idx="2"/>
          </p:nvPr>
        </p:nvSpPr>
        <p:spPr>
          <a:xfrm>
            <a:off x="424902" y="1331576"/>
            <a:ext cx="1586700" cy="1586700"/>
          </a:xfrm>
          <a:prstGeom prst="ellipse">
            <a:avLst/>
          </a:prstGeom>
          <a:solidFill>
            <a:schemeClr val="lt2"/>
          </a:solidFill>
          <a:ln>
            <a:noFill/>
          </a:ln>
        </p:spPr>
      </p:sp>
      <p:sp>
        <p:nvSpPr>
          <p:cNvPr id="115" name="Google Shape;115;p21"/>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6" name="Google Shape;116;p21"/>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117" name="Google Shape;117;p21"/>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8" name="Google Shape;118;p21"/>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19" name="Google Shape;119;p21"/>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20" name="Google Shape;120;p21"/>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121" name="Google Shape;121;p21"/>
          <p:cNvSpPr>
            <a:spLocks noGrp="1"/>
          </p:cNvSpPr>
          <p:nvPr>
            <p:ph type="pic" idx="7"/>
          </p:nvPr>
        </p:nvSpPr>
        <p:spPr>
          <a:xfrm>
            <a:off x="2514602" y="1331576"/>
            <a:ext cx="1586700" cy="1586700"/>
          </a:xfrm>
          <a:prstGeom prst="ellipse">
            <a:avLst/>
          </a:prstGeom>
          <a:solidFill>
            <a:schemeClr val="lt2"/>
          </a:solidFill>
          <a:ln>
            <a:noFill/>
          </a:ln>
        </p:spPr>
      </p:sp>
      <p:sp>
        <p:nvSpPr>
          <p:cNvPr id="122" name="Google Shape;122;p21"/>
          <p:cNvSpPr>
            <a:spLocks noGrp="1"/>
          </p:cNvSpPr>
          <p:nvPr>
            <p:ph type="pic" idx="8"/>
          </p:nvPr>
        </p:nvSpPr>
        <p:spPr>
          <a:xfrm>
            <a:off x="4796427" y="1331576"/>
            <a:ext cx="1586700" cy="1586700"/>
          </a:xfrm>
          <a:prstGeom prst="ellipse">
            <a:avLst/>
          </a:prstGeom>
          <a:solidFill>
            <a:schemeClr val="lt2"/>
          </a:solidFill>
          <a:ln>
            <a:noFill/>
          </a:ln>
        </p:spPr>
      </p:sp>
      <p:sp>
        <p:nvSpPr>
          <p:cNvPr id="123" name="Google Shape;123;p21"/>
          <p:cNvSpPr>
            <a:spLocks noGrp="1"/>
          </p:cNvSpPr>
          <p:nvPr>
            <p:ph type="pic" idx="9"/>
          </p:nvPr>
        </p:nvSpPr>
        <p:spPr>
          <a:xfrm>
            <a:off x="7015277" y="1331576"/>
            <a:ext cx="1586700" cy="1586700"/>
          </a:xfrm>
          <a:prstGeom prst="ellipse">
            <a:avLst/>
          </a:prstGeom>
          <a:solidFill>
            <a:schemeClr val="lt2"/>
          </a:solid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124"/>
        <p:cNvGrpSpPr/>
        <p:nvPr/>
      </p:nvGrpSpPr>
      <p:grpSpPr>
        <a:xfrm>
          <a:off x="0" y="0"/>
          <a:ext cx="0" cy="0"/>
          <a:chOff x="0" y="0"/>
          <a:chExt cx="0" cy="0"/>
        </a:xfrm>
      </p:grpSpPr>
      <p:sp>
        <p:nvSpPr>
          <p:cNvPr id="125" name="Google Shape;125;p22"/>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22"/>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27" name="Google Shape;127;p22"/>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128" name="Google Shape;128;p22"/>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29" name="Google Shape;129;p22"/>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30" name="Google Shape;130;p22"/>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31" name="Google Shape;131;p22"/>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132"/>
        <p:cNvGrpSpPr/>
        <p:nvPr/>
      </p:nvGrpSpPr>
      <p:grpSpPr>
        <a:xfrm>
          <a:off x="0" y="0"/>
          <a:ext cx="0" cy="0"/>
          <a:chOff x="0" y="0"/>
          <a:chExt cx="0" cy="0"/>
        </a:xfrm>
      </p:grpSpPr>
      <p:sp>
        <p:nvSpPr>
          <p:cNvPr id="133" name="Google Shape;133;p23"/>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2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35" name="Google Shape;135;p23"/>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136" name="Google Shape;136;p2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37" name="Google Shape;137;p2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38" name="Google Shape;138;p2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39" name="Google Shape;139;p2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140"/>
        <p:cNvGrpSpPr/>
        <p:nvPr/>
      </p:nvGrpSpPr>
      <p:grpSpPr>
        <a:xfrm>
          <a:off x="0" y="0"/>
          <a:ext cx="0" cy="0"/>
          <a:chOff x="0" y="0"/>
          <a:chExt cx="0" cy="0"/>
        </a:xfrm>
      </p:grpSpPr>
      <p:sp>
        <p:nvSpPr>
          <p:cNvPr id="141" name="Google Shape;141;p24"/>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2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43" name="Google Shape;143;p24"/>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144" name="Google Shape;144;p2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45" name="Google Shape;145;p2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46" name="Google Shape;146;p2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147" name="Google Shape;147;p2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148"/>
        <p:cNvGrpSpPr/>
        <p:nvPr/>
      </p:nvGrpSpPr>
      <p:grpSpPr>
        <a:xfrm>
          <a:off x="0" y="0"/>
          <a:ext cx="0" cy="0"/>
          <a:chOff x="0" y="0"/>
          <a:chExt cx="0" cy="0"/>
        </a:xfrm>
      </p:grpSpPr>
      <p:sp>
        <p:nvSpPr>
          <p:cNvPr id="149" name="Google Shape;149;p25"/>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25"/>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51" name="Google Shape;151;p25"/>
          <p:cNvSpPr txBox="1">
            <a:spLocks noGrp="1"/>
          </p:cNvSpPr>
          <p:nvPr>
            <p:ph type="body" idx="1"/>
          </p:nvPr>
        </p:nvSpPr>
        <p:spPr>
          <a:xfrm>
            <a:off x="4608650" y="1420975"/>
            <a:ext cx="40782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52" name="Google Shape;152;p25"/>
          <p:cNvSpPr>
            <a:spLocks noGrp="1"/>
          </p:cNvSpPr>
          <p:nvPr>
            <p:ph type="pic" idx="2"/>
          </p:nvPr>
        </p:nvSpPr>
        <p:spPr>
          <a:xfrm>
            <a:off x="420625" y="724025"/>
            <a:ext cx="2935200" cy="3921600"/>
          </a:xfrm>
          <a:prstGeom prst="rect">
            <a:avLst/>
          </a:prstGeom>
          <a:solidFill>
            <a:schemeClr val="lt2"/>
          </a:solidFill>
          <a:ln>
            <a:noFill/>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153"/>
        <p:cNvGrpSpPr/>
        <p:nvPr/>
      </p:nvGrpSpPr>
      <p:grpSpPr>
        <a:xfrm>
          <a:off x="0" y="0"/>
          <a:ext cx="0" cy="0"/>
          <a:chOff x="0" y="0"/>
          <a:chExt cx="0" cy="0"/>
        </a:xfrm>
      </p:grpSpPr>
      <p:sp>
        <p:nvSpPr>
          <p:cNvPr id="154" name="Google Shape;154;p26"/>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26"/>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56" name="Google Shape;156;p26"/>
          <p:cNvSpPr txBox="1">
            <a:spLocks noGrp="1"/>
          </p:cNvSpPr>
          <p:nvPr>
            <p:ph type="body" idx="1"/>
          </p:nvPr>
        </p:nvSpPr>
        <p:spPr>
          <a:xfrm>
            <a:off x="4608650" y="1420975"/>
            <a:ext cx="4078200" cy="6090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157" name="Google Shape;157;p26"/>
          <p:cNvSpPr>
            <a:spLocks noGrp="1"/>
          </p:cNvSpPr>
          <p:nvPr>
            <p:ph type="pic" idx="2"/>
          </p:nvPr>
        </p:nvSpPr>
        <p:spPr>
          <a:xfrm>
            <a:off x="420625" y="724025"/>
            <a:ext cx="2935200" cy="3921600"/>
          </a:xfrm>
          <a:prstGeom prst="rect">
            <a:avLst/>
          </a:prstGeom>
          <a:solidFill>
            <a:schemeClr val="lt2"/>
          </a:solidFill>
          <a:ln>
            <a:noFill/>
          </a:ln>
        </p:spPr>
      </p:sp>
      <p:sp>
        <p:nvSpPr>
          <p:cNvPr id="158" name="Google Shape;158;p26"/>
          <p:cNvSpPr txBox="1">
            <a:spLocks noGrp="1"/>
          </p:cNvSpPr>
          <p:nvPr>
            <p:ph type="body" idx="3"/>
          </p:nvPr>
        </p:nvSpPr>
        <p:spPr>
          <a:xfrm>
            <a:off x="4617725" y="21243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159" name="Google Shape;159;p26"/>
          <p:cNvSpPr/>
          <p:nvPr/>
        </p:nvSpPr>
        <p:spPr>
          <a:xfrm>
            <a:off x="4617734" y="2127658"/>
            <a:ext cx="300000" cy="3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160" name="Google Shape;160;p26"/>
          <p:cNvSpPr txBox="1">
            <a:spLocks noGrp="1"/>
          </p:cNvSpPr>
          <p:nvPr>
            <p:ph type="subTitle" idx="4"/>
          </p:nvPr>
        </p:nvSpPr>
        <p:spPr>
          <a:xfrm>
            <a:off x="5084025" y="2147551"/>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161" name="Google Shape;161;p26"/>
          <p:cNvSpPr txBox="1">
            <a:spLocks noGrp="1"/>
          </p:cNvSpPr>
          <p:nvPr>
            <p:ph type="body" idx="5"/>
          </p:nvPr>
        </p:nvSpPr>
        <p:spPr>
          <a:xfrm>
            <a:off x="5093325" y="2368977"/>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162" name="Google Shape;162;p26"/>
          <p:cNvSpPr txBox="1">
            <a:spLocks noGrp="1"/>
          </p:cNvSpPr>
          <p:nvPr>
            <p:ph type="body" idx="6"/>
          </p:nvPr>
        </p:nvSpPr>
        <p:spPr>
          <a:xfrm>
            <a:off x="4613025" y="2710375"/>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163" name="Google Shape;163;p26"/>
          <p:cNvSpPr/>
          <p:nvPr/>
        </p:nvSpPr>
        <p:spPr>
          <a:xfrm>
            <a:off x="4613034" y="2713733"/>
            <a:ext cx="300000" cy="3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164" name="Google Shape;164;p26"/>
          <p:cNvSpPr txBox="1">
            <a:spLocks noGrp="1"/>
          </p:cNvSpPr>
          <p:nvPr>
            <p:ph type="subTitle" idx="7"/>
          </p:nvPr>
        </p:nvSpPr>
        <p:spPr>
          <a:xfrm>
            <a:off x="5079325" y="2733626"/>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165" name="Google Shape;165;p26"/>
          <p:cNvSpPr txBox="1">
            <a:spLocks noGrp="1"/>
          </p:cNvSpPr>
          <p:nvPr>
            <p:ph type="body" idx="8"/>
          </p:nvPr>
        </p:nvSpPr>
        <p:spPr>
          <a:xfrm>
            <a:off x="5088625" y="2955052"/>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166" name="Google Shape;166;p26"/>
          <p:cNvSpPr txBox="1">
            <a:spLocks noGrp="1"/>
          </p:cNvSpPr>
          <p:nvPr>
            <p:ph type="body" idx="9"/>
          </p:nvPr>
        </p:nvSpPr>
        <p:spPr>
          <a:xfrm>
            <a:off x="4613025" y="328279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167" name="Google Shape;167;p26"/>
          <p:cNvSpPr/>
          <p:nvPr/>
        </p:nvSpPr>
        <p:spPr>
          <a:xfrm>
            <a:off x="4613034" y="3286150"/>
            <a:ext cx="300000" cy="3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168" name="Google Shape;168;p26"/>
          <p:cNvSpPr txBox="1">
            <a:spLocks noGrp="1"/>
          </p:cNvSpPr>
          <p:nvPr>
            <p:ph type="subTitle" idx="13"/>
          </p:nvPr>
        </p:nvSpPr>
        <p:spPr>
          <a:xfrm>
            <a:off x="5079325" y="330604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169" name="Google Shape;169;p26"/>
          <p:cNvSpPr txBox="1">
            <a:spLocks noGrp="1"/>
          </p:cNvSpPr>
          <p:nvPr>
            <p:ph type="body" idx="14"/>
          </p:nvPr>
        </p:nvSpPr>
        <p:spPr>
          <a:xfrm>
            <a:off x="5088625" y="35551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170" name="Google Shape;170;p26"/>
          <p:cNvSpPr txBox="1">
            <a:spLocks noGrp="1"/>
          </p:cNvSpPr>
          <p:nvPr>
            <p:ph type="body" idx="15"/>
          </p:nvPr>
        </p:nvSpPr>
        <p:spPr>
          <a:xfrm>
            <a:off x="4613025" y="385485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171" name="Google Shape;171;p26"/>
          <p:cNvSpPr/>
          <p:nvPr/>
        </p:nvSpPr>
        <p:spPr>
          <a:xfrm>
            <a:off x="4613034" y="3858210"/>
            <a:ext cx="300000" cy="3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172" name="Google Shape;172;p26"/>
          <p:cNvSpPr txBox="1">
            <a:spLocks noGrp="1"/>
          </p:cNvSpPr>
          <p:nvPr>
            <p:ph type="subTitle" idx="16"/>
          </p:nvPr>
        </p:nvSpPr>
        <p:spPr>
          <a:xfrm>
            <a:off x="5079325" y="387810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173" name="Google Shape;173;p26"/>
          <p:cNvSpPr txBox="1">
            <a:spLocks noGrp="1"/>
          </p:cNvSpPr>
          <p:nvPr>
            <p:ph type="body" idx="17"/>
          </p:nvPr>
        </p:nvSpPr>
        <p:spPr>
          <a:xfrm>
            <a:off x="5088625" y="4099529"/>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174" name="Google Shape;174;p26"/>
          <p:cNvSpPr txBox="1">
            <a:spLocks noGrp="1"/>
          </p:cNvSpPr>
          <p:nvPr>
            <p:ph type="body" idx="18"/>
          </p:nvPr>
        </p:nvSpPr>
        <p:spPr>
          <a:xfrm>
            <a:off x="4613025" y="44710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175" name="Google Shape;175;p26"/>
          <p:cNvSpPr/>
          <p:nvPr/>
        </p:nvSpPr>
        <p:spPr>
          <a:xfrm>
            <a:off x="4613034" y="4465131"/>
            <a:ext cx="300000" cy="3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176" name="Google Shape;176;p26"/>
          <p:cNvSpPr txBox="1">
            <a:spLocks noGrp="1"/>
          </p:cNvSpPr>
          <p:nvPr>
            <p:ph type="subTitle" idx="19"/>
          </p:nvPr>
        </p:nvSpPr>
        <p:spPr>
          <a:xfrm>
            <a:off x="5079325" y="4485024"/>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177" name="Google Shape;177;p26"/>
          <p:cNvSpPr txBox="1">
            <a:spLocks noGrp="1"/>
          </p:cNvSpPr>
          <p:nvPr>
            <p:ph type="body" idx="20"/>
          </p:nvPr>
        </p:nvSpPr>
        <p:spPr>
          <a:xfrm>
            <a:off x="5088625" y="47064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80" name="Google Shape;180;p27"/>
          <p:cNvSpPr txBox="1">
            <a:spLocks noGrp="1"/>
          </p:cNvSpPr>
          <p:nvPr>
            <p:ph type="body" idx="1"/>
          </p:nvPr>
        </p:nvSpPr>
        <p:spPr>
          <a:xfrm>
            <a:off x="433675" y="1301025"/>
            <a:ext cx="4092600" cy="2454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81" name="Google Shape;181;p2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82" name="Google Shape;182;p27"/>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183" name="Google Shape;183;p27"/>
          <p:cNvSpPr txBox="1">
            <a:spLocks noGrp="1"/>
          </p:cNvSpPr>
          <p:nvPr>
            <p:ph type="body" idx="3"/>
          </p:nvPr>
        </p:nvSpPr>
        <p:spPr>
          <a:xfrm>
            <a:off x="4617725" y="1301025"/>
            <a:ext cx="4092600" cy="2454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184"/>
        <p:cNvGrpSpPr/>
        <p:nvPr/>
      </p:nvGrpSpPr>
      <p:grpSpPr>
        <a:xfrm>
          <a:off x="0" y="0"/>
          <a:ext cx="0" cy="0"/>
          <a:chOff x="0" y="0"/>
          <a:chExt cx="0" cy="0"/>
        </a:xfrm>
      </p:grpSpPr>
      <p:sp>
        <p:nvSpPr>
          <p:cNvPr id="185" name="Google Shape;185;p2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highlight>
                  <a:schemeClr val="accent1"/>
                </a:highlight>
              </a:defRPr>
            </a:lvl2pPr>
            <a:lvl3pPr lvl="2" algn="l">
              <a:lnSpc>
                <a:spcPct val="115000"/>
              </a:lnSpc>
              <a:spcBef>
                <a:spcPts val="800"/>
              </a:spcBef>
              <a:spcAft>
                <a:spcPts val="0"/>
              </a:spcAft>
              <a:buSzPts val="2800"/>
              <a:buNone/>
              <a:defRPr>
                <a:highlight>
                  <a:schemeClr val="accent1"/>
                </a:highlight>
              </a:defRPr>
            </a:lvl3pPr>
            <a:lvl4pPr lvl="3" algn="l">
              <a:lnSpc>
                <a:spcPct val="115000"/>
              </a:lnSpc>
              <a:spcBef>
                <a:spcPts val="800"/>
              </a:spcBef>
              <a:spcAft>
                <a:spcPts val="0"/>
              </a:spcAft>
              <a:buSzPts val="2800"/>
              <a:buNone/>
              <a:defRPr>
                <a:highlight>
                  <a:schemeClr val="accent1"/>
                </a:highlight>
              </a:defRPr>
            </a:lvl4pPr>
            <a:lvl5pPr lvl="4" algn="l">
              <a:lnSpc>
                <a:spcPct val="115000"/>
              </a:lnSpc>
              <a:spcBef>
                <a:spcPts val="800"/>
              </a:spcBef>
              <a:spcAft>
                <a:spcPts val="0"/>
              </a:spcAft>
              <a:buSzPts val="2800"/>
              <a:buNone/>
              <a:defRPr>
                <a:highlight>
                  <a:schemeClr val="accent1"/>
                </a:highlight>
              </a:defRPr>
            </a:lvl5pPr>
            <a:lvl6pPr lvl="5" algn="l">
              <a:lnSpc>
                <a:spcPct val="115000"/>
              </a:lnSpc>
              <a:spcBef>
                <a:spcPts val="800"/>
              </a:spcBef>
              <a:spcAft>
                <a:spcPts val="0"/>
              </a:spcAft>
              <a:buSzPts val="2800"/>
              <a:buNone/>
              <a:defRPr>
                <a:highlight>
                  <a:schemeClr val="accent1"/>
                </a:highlight>
              </a:defRPr>
            </a:lvl6pPr>
            <a:lvl7pPr lvl="6" algn="l">
              <a:lnSpc>
                <a:spcPct val="115000"/>
              </a:lnSpc>
              <a:spcBef>
                <a:spcPts val="800"/>
              </a:spcBef>
              <a:spcAft>
                <a:spcPts val="0"/>
              </a:spcAft>
              <a:buSzPts val="2800"/>
              <a:buNone/>
              <a:defRPr>
                <a:highlight>
                  <a:schemeClr val="accent1"/>
                </a:highlight>
              </a:defRPr>
            </a:lvl7pPr>
            <a:lvl8pPr lvl="7" algn="l">
              <a:lnSpc>
                <a:spcPct val="115000"/>
              </a:lnSpc>
              <a:spcBef>
                <a:spcPts val="800"/>
              </a:spcBef>
              <a:spcAft>
                <a:spcPts val="0"/>
              </a:spcAft>
              <a:buSzPts val="2800"/>
              <a:buNone/>
              <a:defRPr>
                <a:highlight>
                  <a:schemeClr val="accent1"/>
                </a:highlight>
              </a:defRPr>
            </a:lvl8pPr>
            <a:lvl9pPr lvl="8" algn="l">
              <a:lnSpc>
                <a:spcPct val="115000"/>
              </a:lnSpc>
              <a:spcBef>
                <a:spcPts val="800"/>
              </a:spcBef>
              <a:spcAft>
                <a:spcPts val="800"/>
              </a:spcAft>
              <a:buSzPts val="2800"/>
              <a:buNone/>
              <a:defRPr>
                <a:highlight>
                  <a:schemeClr val="accent1"/>
                </a:highlight>
              </a:defRPr>
            </a:lvl9pPr>
          </a:lstStyle>
          <a:p>
            <a:endParaRPr/>
          </a:p>
        </p:txBody>
      </p:sp>
      <p:sp>
        <p:nvSpPr>
          <p:cNvPr id="186" name="Google Shape;186;p28"/>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
        <p:nvSpPr>
          <p:cNvPr id="187" name="Google Shape;187;p28"/>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188"/>
        <p:cNvGrpSpPr/>
        <p:nvPr/>
      </p:nvGrpSpPr>
      <p:grpSpPr>
        <a:xfrm>
          <a:off x="0" y="0"/>
          <a:ext cx="0" cy="0"/>
          <a:chOff x="0" y="0"/>
          <a:chExt cx="0" cy="0"/>
        </a:xfrm>
      </p:grpSpPr>
      <p:sp>
        <p:nvSpPr>
          <p:cNvPr id="189" name="Google Shape;189;p2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90" name="Google Shape;190;p29"/>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191" name="Google Shape;191;p29"/>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192"/>
        <p:cNvGrpSpPr/>
        <p:nvPr/>
      </p:nvGrpSpPr>
      <p:grpSpPr>
        <a:xfrm>
          <a:off x="0" y="0"/>
          <a:ext cx="0" cy="0"/>
          <a:chOff x="0" y="0"/>
          <a:chExt cx="0" cy="0"/>
        </a:xfrm>
      </p:grpSpPr>
      <p:sp>
        <p:nvSpPr>
          <p:cNvPr id="193" name="Google Shape;193;p3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94" name="Google Shape;194;p30"/>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195" name="Google Shape;195;p30"/>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18"/>
        <p:cNvGrpSpPr/>
        <p:nvPr/>
      </p:nvGrpSpPr>
      <p:grpSpPr>
        <a:xfrm>
          <a:off x="0" y="0"/>
          <a:ext cx="0" cy="0"/>
          <a:chOff x="0" y="0"/>
          <a:chExt cx="0" cy="0"/>
        </a:xfrm>
      </p:grpSpPr>
      <p:sp>
        <p:nvSpPr>
          <p:cNvPr id="19" name="Google Shape;19;p4"/>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0" name="Google Shape;20;p4"/>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196"/>
        <p:cNvGrpSpPr/>
        <p:nvPr/>
      </p:nvGrpSpPr>
      <p:grpSpPr>
        <a:xfrm>
          <a:off x="0" y="0"/>
          <a:ext cx="0" cy="0"/>
          <a:chOff x="0" y="0"/>
          <a:chExt cx="0" cy="0"/>
        </a:xfrm>
      </p:grpSpPr>
      <p:sp>
        <p:nvSpPr>
          <p:cNvPr id="197" name="Google Shape;197;p31"/>
          <p:cNvSpPr>
            <a:spLocks noGrp="1"/>
          </p:cNvSpPr>
          <p:nvPr>
            <p:ph type="pic" idx="2"/>
          </p:nvPr>
        </p:nvSpPr>
        <p:spPr>
          <a:xfrm>
            <a:off x="-41200" y="-37575"/>
            <a:ext cx="9253200" cy="5204700"/>
          </a:xfrm>
          <a:prstGeom prst="rect">
            <a:avLst/>
          </a:prstGeom>
          <a:solidFill>
            <a:schemeClr val="lt2"/>
          </a:solidFill>
          <a:ln>
            <a:noFill/>
          </a:ln>
        </p:spPr>
      </p:sp>
      <p:sp>
        <p:nvSpPr>
          <p:cNvPr id="198" name="Google Shape;198;p31"/>
          <p:cNvSpPr txBox="1">
            <a:spLocks noGrp="1"/>
          </p:cNvSpPr>
          <p:nvPr>
            <p:ph type="body" idx="1"/>
          </p:nvPr>
        </p:nvSpPr>
        <p:spPr>
          <a:xfrm>
            <a:off x="424893"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99" name="Google Shape;199;p31"/>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00"/>
        <p:cNvGrpSpPr/>
        <p:nvPr/>
      </p:nvGrpSpPr>
      <p:grpSpPr>
        <a:xfrm>
          <a:off x="0" y="0"/>
          <a:ext cx="0" cy="0"/>
          <a:chOff x="0" y="0"/>
          <a:chExt cx="0" cy="0"/>
        </a:xfrm>
      </p:grpSpPr>
      <p:sp>
        <p:nvSpPr>
          <p:cNvPr id="201" name="Google Shape;201;p32"/>
          <p:cNvSpPr>
            <a:spLocks noGrp="1"/>
          </p:cNvSpPr>
          <p:nvPr>
            <p:ph type="pic" idx="2"/>
          </p:nvPr>
        </p:nvSpPr>
        <p:spPr>
          <a:xfrm>
            <a:off x="-47625" y="-41200"/>
            <a:ext cx="9277200" cy="5218500"/>
          </a:xfrm>
          <a:prstGeom prst="rect">
            <a:avLst/>
          </a:prstGeom>
          <a:solidFill>
            <a:schemeClr val="lt2"/>
          </a:solidFill>
          <a:ln>
            <a:noFill/>
          </a:ln>
        </p:spPr>
      </p:sp>
      <p:sp>
        <p:nvSpPr>
          <p:cNvPr id="202" name="Google Shape;202;p32"/>
          <p:cNvSpPr txBox="1">
            <a:spLocks noGrp="1"/>
          </p:cNvSpPr>
          <p:nvPr>
            <p:ph type="body" idx="1"/>
          </p:nvPr>
        </p:nvSpPr>
        <p:spPr>
          <a:xfrm>
            <a:off x="4930769"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03" name="Google Shape;203;p32"/>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04"/>
        <p:cNvGrpSpPr/>
        <p:nvPr/>
      </p:nvGrpSpPr>
      <p:grpSpPr>
        <a:xfrm>
          <a:off x="0" y="0"/>
          <a:ext cx="0" cy="0"/>
          <a:chOff x="0" y="0"/>
          <a:chExt cx="0" cy="0"/>
        </a:xfrm>
      </p:grpSpPr>
      <p:sp>
        <p:nvSpPr>
          <p:cNvPr id="205" name="Google Shape;205;p33"/>
          <p:cNvSpPr txBox="1">
            <a:spLocks noGrp="1"/>
          </p:cNvSpPr>
          <p:nvPr>
            <p:ph type="title"/>
          </p:nvPr>
        </p:nvSpPr>
        <p:spPr>
          <a:xfrm>
            <a:off x="420625"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06" name="Google Shape;206;p33"/>
          <p:cNvSpPr txBox="1">
            <a:spLocks noGrp="1"/>
          </p:cNvSpPr>
          <p:nvPr>
            <p:ph type="body" idx="1"/>
          </p:nvPr>
        </p:nvSpPr>
        <p:spPr>
          <a:xfrm>
            <a:off x="4206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07" name="Google Shape;207;p33"/>
          <p:cNvSpPr txBox="1">
            <a:spLocks noGrp="1"/>
          </p:cNvSpPr>
          <p:nvPr>
            <p:ph type="title" idx="2"/>
          </p:nvPr>
        </p:nvSpPr>
        <p:spPr>
          <a:xfrm>
            <a:off x="6295200"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08" name="Google Shape;208;p33"/>
          <p:cNvSpPr txBox="1">
            <a:spLocks noGrp="1"/>
          </p:cNvSpPr>
          <p:nvPr>
            <p:ph type="body" idx="3"/>
          </p:nvPr>
        </p:nvSpPr>
        <p:spPr>
          <a:xfrm>
            <a:off x="63074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09" name="Google Shape;209;p33"/>
          <p:cNvSpPr txBox="1">
            <a:spLocks noGrp="1"/>
          </p:cNvSpPr>
          <p:nvPr>
            <p:ph type="title" idx="4"/>
          </p:nvPr>
        </p:nvSpPr>
        <p:spPr>
          <a:xfrm>
            <a:off x="3357926"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10" name="Google Shape;210;p33"/>
          <p:cNvSpPr txBox="1">
            <a:spLocks noGrp="1"/>
          </p:cNvSpPr>
          <p:nvPr>
            <p:ph type="body" idx="5"/>
          </p:nvPr>
        </p:nvSpPr>
        <p:spPr>
          <a:xfrm>
            <a:off x="3364950" y="2265274"/>
            <a:ext cx="2086800" cy="25629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11" name="Google Shape;211;p33"/>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12"/>
        <p:cNvGrpSpPr/>
        <p:nvPr/>
      </p:nvGrpSpPr>
      <p:grpSpPr>
        <a:xfrm>
          <a:off x="0" y="0"/>
          <a:ext cx="0" cy="0"/>
          <a:chOff x="0" y="0"/>
          <a:chExt cx="0" cy="0"/>
        </a:xfrm>
      </p:grpSpPr>
      <p:sp>
        <p:nvSpPr>
          <p:cNvPr id="213" name="Google Shape;213;p34"/>
          <p:cNvSpPr txBox="1">
            <a:spLocks noGrp="1"/>
          </p:cNvSpPr>
          <p:nvPr>
            <p:ph type="title"/>
          </p:nvPr>
        </p:nvSpPr>
        <p:spPr>
          <a:xfrm>
            <a:off x="420625"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14" name="Google Shape;214;p34"/>
          <p:cNvSpPr txBox="1">
            <a:spLocks noGrp="1"/>
          </p:cNvSpPr>
          <p:nvPr>
            <p:ph type="body" idx="1"/>
          </p:nvPr>
        </p:nvSpPr>
        <p:spPr>
          <a:xfrm>
            <a:off x="420625" y="2214475"/>
            <a:ext cx="24210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15" name="Google Shape;215;p34"/>
          <p:cNvSpPr txBox="1">
            <a:spLocks noGrp="1"/>
          </p:cNvSpPr>
          <p:nvPr>
            <p:ph type="title" idx="2"/>
          </p:nvPr>
        </p:nvSpPr>
        <p:spPr>
          <a:xfrm>
            <a:off x="6295200"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16" name="Google Shape;216;p34"/>
          <p:cNvSpPr txBox="1">
            <a:spLocks noGrp="1"/>
          </p:cNvSpPr>
          <p:nvPr>
            <p:ph type="body" idx="3"/>
          </p:nvPr>
        </p:nvSpPr>
        <p:spPr>
          <a:xfrm>
            <a:off x="6307425" y="2214475"/>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17" name="Google Shape;217;p34"/>
          <p:cNvSpPr txBox="1">
            <a:spLocks noGrp="1"/>
          </p:cNvSpPr>
          <p:nvPr>
            <p:ph type="title" idx="4"/>
          </p:nvPr>
        </p:nvSpPr>
        <p:spPr>
          <a:xfrm>
            <a:off x="3357925" y="1721225"/>
            <a:ext cx="24210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18" name="Google Shape;218;p34"/>
          <p:cNvSpPr txBox="1">
            <a:spLocks noGrp="1"/>
          </p:cNvSpPr>
          <p:nvPr>
            <p:ph type="body" idx="5"/>
          </p:nvPr>
        </p:nvSpPr>
        <p:spPr>
          <a:xfrm>
            <a:off x="3364950" y="2232177"/>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19" name="Google Shape;219;p34"/>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20"/>
        <p:cNvGrpSpPr/>
        <p:nvPr/>
      </p:nvGrpSpPr>
      <p:grpSpPr>
        <a:xfrm>
          <a:off x="0" y="0"/>
          <a:ext cx="0" cy="0"/>
          <a:chOff x="0" y="0"/>
          <a:chExt cx="0" cy="0"/>
        </a:xfrm>
      </p:grpSpPr>
      <p:sp>
        <p:nvSpPr>
          <p:cNvPr id="221" name="Google Shape;221;p35"/>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22" name="Google Shape;222;p35"/>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23" name="Google Shape;223;p35"/>
          <p:cNvSpPr txBox="1">
            <a:spLocks noGrp="1"/>
          </p:cNvSpPr>
          <p:nvPr>
            <p:ph type="title" idx="2"/>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24" name="Google Shape;224;p35"/>
          <p:cNvSpPr txBox="1">
            <a:spLocks noGrp="1"/>
          </p:cNvSpPr>
          <p:nvPr>
            <p:ph type="body" idx="3"/>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25" name="Google Shape;225;p35"/>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26" name="Google Shape;226;p35"/>
          <p:cNvSpPr txBox="1">
            <a:spLocks noGrp="1"/>
          </p:cNvSpPr>
          <p:nvPr>
            <p:ph type="body" idx="5"/>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27" name="Google Shape;227;p35"/>
          <p:cNvSpPr txBox="1">
            <a:spLocks noGrp="1"/>
          </p:cNvSpPr>
          <p:nvPr>
            <p:ph type="title" idx="6"/>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28" name="Google Shape;228;p35"/>
          <p:cNvSpPr txBox="1">
            <a:spLocks noGrp="1"/>
          </p:cNvSpPr>
          <p:nvPr>
            <p:ph type="body" idx="7"/>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29" name="Google Shape;229;p35"/>
          <p:cNvSpPr txBox="1">
            <a:spLocks noGrp="1"/>
          </p:cNvSpPr>
          <p:nvPr>
            <p:ph type="title" idx="8"/>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0"/>
        <p:cNvGrpSpPr/>
        <p:nvPr/>
      </p:nvGrpSpPr>
      <p:grpSpPr>
        <a:xfrm>
          <a:off x="0" y="0"/>
          <a:ext cx="0" cy="0"/>
          <a:chOff x="0" y="0"/>
          <a:chExt cx="0" cy="0"/>
        </a:xfrm>
      </p:grpSpPr>
      <p:sp>
        <p:nvSpPr>
          <p:cNvPr id="231" name="Google Shape;231;p36"/>
          <p:cNvSpPr>
            <a:spLocks noGrp="1"/>
          </p:cNvSpPr>
          <p:nvPr>
            <p:ph type="pic" idx="2"/>
          </p:nvPr>
        </p:nvSpPr>
        <p:spPr>
          <a:xfrm>
            <a:off x="0" y="-9225"/>
            <a:ext cx="9144000" cy="5143500"/>
          </a:xfrm>
          <a:prstGeom prst="rect">
            <a:avLst/>
          </a:prstGeom>
          <a:noFill/>
          <a:ln>
            <a:noFill/>
          </a:ln>
        </p:spPr>
      </p:sp>
      <p:sp>
        <p:nvSpPr>
          <p:cNvPr id="232" name="Google Shape;232;p36"/>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3" name="Google Shape;233;p36"/>
          <p:cNvSpPr txBox="1">
            <a:spLocks noGrp="1"/>
          </p:cNvSpPr>
          <p:nvPr>
            <p:ph type="title" idx="3"/>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4" name="Google Shape;234;p36"/>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5" name="Google Shape;235;p36"/>
          <p:cNvSpPr txBox="1">
            <a:spLocks noGrp="1"/>
          </p:cNvSpPr>
          <p:nvPr>
            <p:ph type="title" idx="5"/>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6" name="Google Shape;236;p36"/>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7" name="Google Shape;237;p36"/>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8" name="Google Shape;238;p36"/>
          <p:cNvSpPr txBox="1">
            <a:spLocks noGrp="1"/>
          </p:cNvSpPr>
          <p:nvPr>
            <p:ph type="body" idx="7"/>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 name="Google Shape;239;p36"/>
          <p:cNvSpPr txBox="1">
            <a:spLocks noGrp="1"/>
          </p:cNvSpPr>
          <p:nvPr>
            <p:ph type="body" idx="8"/>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0" name="Google Shape;240;p36"/>
          <p:cNvSpPr txBox="1">
            <a:spLocks noGrp="1"/>
          </p:cNvSpPr>
          <p:nvPr>
            <p:ph type="body" idx="9"/>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41"/>
        <p:cNvGrpSpPr/>
        <p:nvPr/>
      </p:nvGrpSpPr>
      <p:grpSpPr>
        <a:xfrm>
          <a:off x="0" y="0"/>
          <a:ext cx="0" cy="0"/>
          <a:chOff x="0" y="0"/>
          <a:chExt cx="0" cy="0"/>
        </a:xfrm>
      </p:grpSpPr>
      <p:sp>
        <p:nvSpPr>
          <p:cNvPr id="242" name="Google Shape;242;p3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3" name="Google Shape;243;p37"/>
          <p:cNvSpPr txBox="1">
            <a:spLocks noGrp="1"/>
          </p:cNvSpPr>
          <p:nvPr>
            <p:ph type="subTitle" idx="1"/>
          </p:nvPr>
        </p:nvSpPr>
        <p:spPr>
          <a:xfrm>
            <a:off x="428425" y="9945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44" name="Google Shape;244;p37"/>
          <p:cNvSpPr txBox="1">
            <a:spLocks noGrp="1"/>
          </p:cNvSpPr>
          <p:nvPr>
            <p:ph type="body" idx="2"/>
          </p:nvPr>
        </p:nvSpPr>
        <p:spPr>
          <a:xfrm>
            <a:off x="419675" y="2915850"/>
            <a:ext cx="24009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5" name="Google Shape;245;p37"/>
          <p:cNvSpPr>
            <a:spLocks noGrp="1"/>
          </p:cNvSpPr>
          <p:nvPr>
            <p:ph type="pic" idx="3"/>
          </p:nvPr>
        </p:nvSpPr>
        <p:spPr>
          <a:xfrm>
            <a:off x="433675" y="998600"/>
            <a:ext cx="2395800" cy="1333200"/>
          </a:xfrm>
          <a:prstGeom prst="rect">
            <a:avLst/>
          </a:prstGeom>
          <a:solidFill>
            <a:schemeClr val="lt2"/>
          </a:solidFill>
          <a:ln>
            <a:noFill/>
          </a:ln>
        </p:spPr>
      </p:sp>
      <p:sp>
        <p:nvSpPr>
          <p:cNvPr id="246" name="Google Shape;246;p37"/>
          <p:cNvSpPr txBox="1">
            <a:spLocks noGrp="1"/>
          </p:cNvSpPr>
          <p:nvPr>
            <p:ph type="subTitle" idx="4"/>
          </p:nvPr>
        </p:nvSpPr>
        <p:spPr>
          <a:xfrm>
            <a:off x="3365398" y="99450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47" name="Google Shape;247;p37"/>
          <p:cNvSpPr txBox="1">
            <a:spLocks noGrp="1"/>
          </p:cNvSpPr>
          <p:nvPr>
            <p:ph type="body" idx="5"/>
          </p:nvPr>
        </p:nvSpPr>
        <p:spPr>
          <a:xfrm>
            <a:off x="3356648" y="2915805"/>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8" name="Google Shape;248;p37"/>
          <p:cNvSpPr>
            <a:spLocks noGrp="1"/>
          </p:cNvSpPr>
          <p:nvPr>
            <p:ph type="pic" idx="6"/>
          </p:nvPr>
        </p:nvSpPr>
        <p:spPr>
          <a:xfrm>
            <a:off x="3370648" y="998550"/>
            <a:ext cx="2395800" cy="1333200"/>
          </a:xfrm>
          <a:prstGeom prst="rect">
            <a:avLst/>
          </a:prstGeom>
          <a:solidFill>
            <a:schemeClr val="lt2"/>
          </a:solidFill>
          <a:ln>
            <a:noFill/>
          </a:ln>
        </p:spPr>
      </p:sp>
      <p:sp>
        <p:nvSpPr>
          <p:cNvPr id="249" name="Google Shape;249;p37"/>
          <p:cNvSpPr txBox="1">
            <a:spLocks noGrp="1"/>
          </p:cNvSpPr>
          <p:nvPr>
            <p:ph type="subTitle" idx="7"/>
          </p:nvPr>
        </p:nvSpPr>
        <p:spPr>
          <a:xfrm>
            <a:off x="6292250" y="9944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50" name="Google Shape;250;p37"/>
          <p:cNvSpPr txBox="1">
            <a:spLocks noGrp="1"/>
          </p:cNvSpPr>
          <p:nvPr>
            <p:ph type="body" idx="8"/>
          </p:nvPr>
        </p:nvSpPr>
        <p:spPr>
          <a:xfrm>
            <a:off x="6283500" y="2915750"/>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51" name="Google Shape;251;p37"/>
          <p:cNvSpPr>
            <a:spLocks noGrp="1"/>
          </p:cNvSpPr>
          <p:nvPr>
            <p:ph type="pic" idx="9"/>
          </p:nvPr>
        </p:nvSpPr>
        <p:spPr>
          <a:xfrm>
            <a:off x="6297500" y="998500"/>
            <a:ext cx="2395800" cy="1333200"/>
          </a:xfrm>
          <a:prstGeom prst="rect">
            <a:avLst/>
          </a:prstGeom>
          <a:solidFill>
            <a:schemeClr val="lt2"/>
          </a:solidFill>
          <a:ln>
            <a:noFill/>
          </a:ln>
        </p:spPr>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252"/>
        <p:cNvGrpSpPr/>
        <p:nvPr/>
      </p:nvGrpSpPr>
      <p:grpSpPr>
        <a:xfrm>
          <a:off x="0" y="0"/>
          <a:ext cx="0" cy="0"/>
          <a:chOff x="0" y="0"/>
          <a:chExt cx="0" cy="0"/>
        </a:xfrm>
      </p:grpSpPr>
      <p:sp>
        <p:nvSpPr>
          <p:cNvPr id="253" name="Google Shape;253;p3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54" name="Google Shape;254;p38"/>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55" name="Google Shape;255;p38"/>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256"/>
        <p:cNvGrpSpPr/>
        <p:nvPr/>
      </p:nvGrpSpPr>
      <p:grpSpPr>
        <a:xfrm>
          <a:off x="0" y="0"/>
          <a:ext cx="0" cy="0"/>
          <a:chOff x="0" y="0"/>
          <a:chExt cx="0" cy="0"/>
        </a:xfrm>
      </p:grpSpPr>
      <p:sp>
        <p:nvSpPr>
          <p:cNvPr id="257" name="Google Shape;257;p3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58" name="Google Shape;258;p39"/>
          <p:cNvSpPr txBox="1">
            <a:spLocks noGrp="1"/>
          </p:cNvSpPr>
          <p:nvPr>
            <p:ph type="body" idx="1"/>
          </p:nvPr>
        </p:nvSpPr>
        <p:spPr>
          <a:xfrm>
            <a:off x="420625" y="994550"/>
            <a:ext cx="4105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59" name="Google Shape;259;p39"/>
          <p:cNvSpPr txBox="1">
            <a:spLocks noGrp="1"/>
          </p:cNvSpPr>
          <p:nvPr>
            <p:ph type="body" idx="2"/>
          </p:nvPr>
        </p:nvSpPr>
        <p:spPr>
          <a:xfrm>
            <a:off x="4617725" y="994550"/>
            <a:ext cx="41880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cxnSp>
        <p:nvCxnSpPr>
          <p:cNvPr id="260" name="Google Shape;260;p39"/>
          <p:cNvCxnSpPr/>
          <p:nvPr/>
        </p:nvCxnSpPr>
        <p:spPr>
          <a:xfrm>
            <a:off x="4576623"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261"/>
        <p:cNvGrpSpPr/>
        <p:nvPr/>
      </p:nvGrpSpPr>
      <p:grpSpPr>
        <a:xfrm>
          <a:off x="0" y="0"/>
          <a:ext cx="0" cy="0"/>
          <a:chOff x="0" y="0"/>
          <a:chExt cx="0" cy="0"/>
        </a:xfrm>
      </p:grpSpPr>
      <p:sp>
        <p:nvSpPr>
          <p:cNvPr id="262" name="Google Shape;262;p4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63" name="Google Shape;263;p40"/>
          <p:cNvSpPr txBox="1">
            <a:spLocks noGrp="1"/>
          </p:cNvSpPr>
          <p:nvPr>
            <p:ph type="body" idx="1"/>
          </p:nvPr>
        </p:nvSpPr>
        <p:spPr>
          <a:xfrm>
            <a:off x="420625" y="1000075"/>
            <a:ext cx="4105500" cy="234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64" name="Google Shape;264;p40"/>
          <p:cNvSpPr txBox="1">
            <a:spLocks noGrp="1"/>
          </p:cNvSpPr>
          <p:nvPr>
            <p:ph type="body" idx="2"/>
          </p:nvPr>
        </p:nvSpPr>
        <p:spPr>
          <a:xfrm>
            <a:off x="4617725" y="1000075"/>
            <a:ext cx="4188000" cy="234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65" name="Google Shape;265;p40"/>
          <p:cNvCxnSpPr/>
          <p:nvPr/>
        </p:nvCxnSpPr>
        <p:spPr>
          <a:xfrm>
            <a:off x="4576623" y="1153791"/>
            <a:ext cx="0" cy="2020500"/>
          </a:xfrm>
          <a:prstGeom prst="straightConnector1">
            <a:avLst/>
          </a:prstGeom>
          <a:noFill/>
          <a:ln w="38100" cap="flat" cmpd="sng">
            <a:solidFill>
              <a:schemeClr val="accent1"/>
            </a:solidFill>
            <a:prstDash val="solid"/>
            <a:round/>
            <a:headEnd type="none" w="sm" len="sm"/>
            <a:tailEnd type="none" w="sm" len="sm"/>
          </a:ln>
        </p:spPr>
      </p:cxnSp>
      <p:sp>
        <p:nvSpPr>
          <p:cNvPr id="266" name="Google Shape;266;p40"/>
          <p:cNvSpPr txBox="1">
            <a:spLocks noGrp="1"/>
          </p:cNvSpPr>
          <p:nvPr>
            <p:ph type="body" idx="3"/>
          </p:nvPr>
        </p:nvSpPr>
        <p:spPr>
          <a:xfrm>
            <a:off x="420625" y="3561650"/>
            <a:ext cx="8384700" cy="1266300"/>
          </a:xfrm>
          <a:prstGeom prst="rect">
            <a:avLst/>
          </a:prstGeom>
          <a:solidFill>
            <a:schemeClr val="lt2"/>
          </a:solidFill>
          <a:ln>
            <a:noFill/>
          </a:ln>
        </p:spPr>
        <p:txBody>
          <a:bodyPr spcFirstLastPara="1" wrap="square" lIns="91425" tIns="91425" rIns="91425"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1"/>
        <p:cNvGrpSpPr/>
        <p:nvPr/>
      </p:nvGrpSpPr>
      <p:grpSpPr>
        <a:xfrm>
          <a:off x="0" y="0"/>
          <a:ext cx="0" cy="0"/>
          <a:chOff x="0" y="0"/>
          <a:chExt cx="0" cy="0"/>
        </a:xfrm>
      </p:grpSpPr>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267"/>
        <p:cNvGrpSpPr/>
        <p:nvPr/>
      </p:nvGrpSpPr>
      <p:grpSpPr>
        <a:xfrm>
          <a:off x="0" y="0"/>
          <a:ext cx="0" cy="0"/>
          <a:chOff x="0" y="0"/>
          <a:chExt cx="0" cy="0"/>
        </a:xfrm>
      </p:grpSpPr>
      <p:sp>
        <p:nvSpPr>
          <p:cNvPr id="268" name="Google Shape;268;p4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69" name="Google Shape;269;p41"/>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270" name="Google Shape;270;p41"/>
          <p:cNvSpPr txBox="1">
            <a:spLocks noGrp="1"/>
          </p:cNvSpPr>
          <p:nvPr>
            <p:ph type="body" idx="2"/>
          </p:nvPr>
        </p:nvSpPr>
        <p:spPr>
          <a:xfrm>
            <a:off x="420625" y="1237902"/>
            <a:ext cx="2718000" cy="3599400"/>
          </a:xfrm>
          <a:prstGeom prst="rect">
            <a:avLst/>
          </a:prstGeom>
          <a:noFill/>
          <a:ln>
            <a:noFill/>
          </a:ln>
        </p:spPr>
        <p:txBody>
          <a:bodyPr spcFirstLastPara="1" wrap="square" lIns="9142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71" name="Google Shape;271;p41"/>
          <p:cNvSpPr txBox="1">
            <a:spLocks noGrp="1"/>
          </p:cNvSpPr>
          <p:nvPr>
            <p:ph type="body" idx="3"/>
          </p:nvPr>
        </p:nvSpPr>
        <p:spPr>
          <a:xfrm>
            <a:off x="3355850" y="1237902"/>
            <a:ext cx="2718000" cy="3599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72" name="Google Shape;272;p41"/>
          <p:cNvSpPr txBox="1">
            <a:spLocks noGrp="1"/>
          </p:cNvSpPr>
          <p:nvPr>
            <p:ph type="body" idx="4"/>
          </p:nvPr>
        </p:nvSpPr>
        <p:spPr>
          <a:xfrm>
            <a:off x="6291075" y="1237902"/>
            <a:ext cx="2514300" cy="3599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73"/>
        <p:cNvGrpSpPr/>
        <p:nvPr/>
      </p:nvGrpSpPr>
      <p:grpSpPr>
        <a:xfrm>
          <a:off x="0" y="0"/>
          <a:ext cx="0" cy="0"/>
          <a:chOff x="0" y="0"/>
          <a:chExt cx="0" cy="0"/>
        </a:xfrm>
      </p:grpSpPr>
      <p:sp>
        <p:nvSpPr>
          <p:cNvPr id="274" name="Google Shape;274;p4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75" name="Google Shape;275;p42"/>
          <p:cNvSpPr txBox="1">
            <a:spLocks noGrp="1"/>
          </p:cNvSpPr>
          <p:nvPr>
            <p:ph type="body" idx="1"/>
          </p:nvPr>
        </p:nvSpPr>
        <p:spPr>
          <a:xfrm>
            <a:off x="420625" y="994550"/>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76" name="Google Shape;276;p42"/>
          <p:cNvSpPr txBox="1">
            <a:spLocks noGrp="1"/>
          </p:cNvSpPr>
          <p:nvPr>
            <p:ph type="body" idx="2"/>
          </p:nvPr>
        </p:nvSpPr>
        <p:spPr>
          <a:xfrm>
            <a:off x="4617725" y="994550"/>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77" name="Google Shape;277;p42"/>
          <p:cNvCxnSpPr/>
          <p:nvPr/>
        </p:nvCxnSpPr>
        <p:spPr>
          <a:xfrm>
            <a:off x="4576623" y="1112895"/>
            <a:ext cx="0" cy="1555800"/>
          </a:xfrm>
          <a:prstGeom prst="straightConnector1">
            <a:avLst/>
          </a:prstGeom>
          <a:noFill/>
          <a:ln w="38100" cap="flat" cmpd="sng">
            <a:solidFill>
              <a:schemeClr val="accent1"/>
            </a:solidFill>
            <a:prstDash val="solid"/>
            <a:round/>
            <a:headEnd type="none" w="sm" len="sm"/>
            <a:tailEnd type="none" w="sm" len="sm"/>
          </a:ln>
        </p:spPr>
      </p:cxnSp>
      <p:sp>
        <p:nvSpPr>
          <p:cNvPr id="278" name="Google Shape;278;p42"/>
          <p:cNvSpPr txBox="1">
            <a:spLocks noGrp="1"/>
          </p:cNvSpPr>
          <p:nvPr>
            <p:ph type="body" idx="3"/>
          </p:nvPr>
        </p:nvSpPr>
        <p:spPr>
          <a:xfrm>
            <a:off x="420625" y="3021326"/>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79" name="Google Shape;279;p42"/>
          <p:cNvSpPr txBox="1">
            <a:spLocks noGrp="1"/>
          </p:cNvSpPr>
          <p:nvPr>
            <p:ph type="body" idx="4"/>
          </p:nvPr>
        </p:nvSpPr>
        <p:spPr>
          <a:xfrm>
            <a:off x="4617725" y="3021326"/>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80" name="Google Shape;280;p42"/>
          <p:cNvCxnSpPr/>
          <p:nvPr/>
        </p:nvCxnSpPr>
        <p:spPr>
          <a:xfrm>
            <a:off x="4576623" y="3139672"/>
            <a:ext cx="0" cy="15558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81"/>
        <p:cNvGrpSpPr/>
        <p:nvPr/>
      </p:nvGrpSpPr>
      <p:grpSpPr>
        <a:xfrm>
          <a:off x="0" y="0"/>
          <a:ext cx="0" cy="0"/>
          <a:chOff x="0" y="0"/>
          <a:chExt cx="0" cy="0"/>
        </a:xfrm>
      </p:grpSpPr>
      <p:sp>
        <p:nvSpPr>
          <p:cNvPr id="282" name="Google Shape;282;p43"/>
          <p:cNvSpPr>
            <a:spLocks noGrp="1"/>
          </p:cNvSpPr>
          <p:nvPr>
            <p:ph type="pic" idx="2"/>
          </p:nvPr>
        </p:nvSpPr>
        <p:spPr>
          <a:xfrm>
            <a:off x="-29300" y="-30900"/>
            <a:ext cx="9182400" cy="5165100"/>
          </a:xfrm>
          <a:prstGeom prst="rect">
            <a:avLst/>
          </a:prstGeom>
          <a:solidFill>
            <a:schemeClr val="lt2"/>
          </a:solidFill>
          <a:ln>
            <a:noFill/>
          </a:ln>
        </p:spPr>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83"/>
        <p:cNvGrpSpPr/>
        <p:nvPr/>
      </p:nvGrpSpPr>
      <p:grpSpPr>
        <a:xfrm>
          <a:off x="0" y="0"/>
          <a:ext cx="0" cy="0"/>
          <a:chOff x="0" y="0"/>
          <a:chExt cx="0" cy="0"/>
        </a:xfrm>
      </p:grpSpPr>
      <p:sp>
        <p:nvSpPr>
          <p:cNvPr id="284" name="Google Shape;284;p4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85" name="Google Shape;285;p44"/>
          <p:cNvSpPr>
            <a:spLocks noGrp="1"/>
          </p:cNvSpPr>
          <p:nvPr>
            <p:ph type="pic" idx="2"/>
          </p:nvPr>
        </p:nvSpPr>
        <p:spPr>
          <a:xfrm>
            <a:off x="0" y="-9225"/>
            <a:ext cx="9162450" cy="5143500"/>
          </a:xfrm>
          <a:prstGeom prst="rect">
            <a:avLst/>
          </a:prstGeom>
          <a:solidFill>
            <a:schemeClr val="lt2"/>
          </a:solidFill>
          <a:ln>
            <a:noFill/>
          </a:ln>
        </p:spPr>
      </p:sp>
      <p:sp>
        <p:nvSpPr>
          <p:cNvPr id="286" name="Google Shape;286;p44"/>
          <p:cNvSpPr txBox="1">
            <a:spLocks noGrp="1"/>
          </p:cNvSpPr>
          <p:nvPr>
            <p:ph type="title" idx="3"/>
          </p:nvPr>
        </p:nvSpPr>
        <p:spPr>
          <a:xfrm>
            <a:off x="5356075" y="326850"/>
            <a:ext cx="33474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87" name="Google Shape;287;p44"/>
          <p:cNvSpPr txBox="1">
            <a:spLocks noGrp="1"/>
          </p:cNvSpPr>
          <p:nvPr>
            <p:ph type="body" idx="1"/>
          </p:nvPr>
        </p:nvSpPr>
        <p:spPr>
          <a:xfrm>
            <a:off x="5458975" y="1273325"/>
            <a:ext cx="3054600" cy="35547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88"/>
        <p:cNvGrpSpPr/>
        <p:nvPr/>
      </p:nvGrpSpPr>
      <p:grpSpPr>
        <a:xfrm>
          <a:off x="0" y="0"/>
          <a:ext cx="0" cy="0"/>
          <a:chOff x="0" y="0"/>
          <a:chExt cx="0" cy="0"/>
        </a:xfrm>
      </p:grpSpPr>
      <p:sp>
        <p:nvSpPr>
          <p:cNvPr id="289" name="Google Shape;289;p45"/>
          <p:cNvSpPr>
            <a:spLocks noGrp="1"/>
          </p:cNvSpPr>
          <p:nvPr>
            <p:ph type="pic" idx="2"/>
          </p:nvPr>
        </p:nvSpPr>
        <p:spPr>
          <a:xfrm>
            <a:off x="0" y="-9225"/>
            <a:ext cx="9162450" cy="5143500"/>
          </a:xfrm>
          <a:prstGeom prst="rect">
            <a:avLst/>
          </a:prstGeom>
          <a:solidFill>
            <a:schemeClr val="lt2"/>
          </a:solidFill>
          <a:ln>
            <a:noFill/>
          </a:ln>
        </p:spPr>
      </p:sp>
      <p:sp>
        <p:nvSpPr>
          <p:cNvPr id="290" name="Google Shape;290;p45"/>
          <p:cNvSpPr txBox="1">
            <a:spLocks noGrp="1"/>
          </p:cNvSpPr>
          <p:nvPr>
            <p:ph type="title"/>
          </p:nvPr>
        </p:nvSpPr>
        <p:spPr>
          <a:xfrm>
            <a:off x="320050" y="315900"/>
            <a:ext cx="33339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91" name="Google Shape;291;p45"/>
          <p:cNvSpPr txBox="1">
            <a:spLocks noGrp="1"/>
          </p:cNvSpPr>
          <p:nvPr>
            <p:ph type="body" idx="1"/>
          </p:nvPr>
        </p:nvSpPr>
        <p:spPr>
          <a:xfrm>
            <a:off x="420625" y="1254875"/>
            <a:ext cx="3043500" cy="35733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292"/>
        <p:cNvGrpSpPr/>
        <p:nvPr/>
      </p:nvGrpSpPr>
      <p:grpSpPr>
        <a:xfrm>
          <a:off x="0" y="0"/>
          <a:ext cx="0" cy="0"/>
          <a:chOff x="0" y="0"/>
          <a:chExt cx="0" cy="0"/>
        </a:xfrm>
      </p:grpSpPr>
      <p:sp>
        <p:nvSpPr>
          <p:cNvPr id="293" name="Google Shape;293;p46"/>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4" name="Google Shape;294;p46"/>
          <p:cNvGrpSpPr/>
          <p:nvPr/>
        </p:nvGrpSpPr>
        <p:grpSpPr>
          <a:xfrm>
            <a:off x="4835313" y="-2210885"/>
            <a:ext cx="7143750" cy="4509800"/>
            <a:chOff x="238125" y="602600"/>
            <a:chExt cx="7143750" cy="4509800"/>
          </a:xfrm>
        </p:grpSpPr>
        <p:sp>
          <p:nvSpPr>
            <p:cNvPr id="295" name="Google Shape;295;p4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4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4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4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4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4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4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4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4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4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4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4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4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4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4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4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4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4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4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4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4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4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4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4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4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4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4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4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4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4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4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4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4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4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4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4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4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4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4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4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4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4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4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4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4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4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4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4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4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4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4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4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4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4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4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4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4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4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4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4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4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4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4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4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4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4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4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4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4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4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4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4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4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4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4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4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4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4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4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4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4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4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4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4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4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4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4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4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4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4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4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4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4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4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4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4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4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4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4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4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4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4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4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4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4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4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4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4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4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4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4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4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4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4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4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4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4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4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4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4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4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4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4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4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4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4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4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4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4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4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4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4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4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4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4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4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4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4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4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4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4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4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4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4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4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4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4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4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4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4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4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4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4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4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4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4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4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4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4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4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4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4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4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4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4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4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4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4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4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4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4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4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4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4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4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4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4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4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4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4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4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4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4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4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4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4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4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4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4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4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4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4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4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4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4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4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4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4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4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4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4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4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4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4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4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4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4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4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4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4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4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4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4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4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4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4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4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4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4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4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4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4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4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4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4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4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4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4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4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4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4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4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4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4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4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4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4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4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4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4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4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4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4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4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4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4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4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4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4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4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4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4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4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4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4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4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4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4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4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4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4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4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4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4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4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4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4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4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4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4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4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4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4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4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4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4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4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4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4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4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4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4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4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4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4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4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4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4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4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4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4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4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4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4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4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4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4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4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4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4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4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4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4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4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4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4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4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4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4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4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4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4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4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4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4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4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4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4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4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4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4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4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4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4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4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4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4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4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4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4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4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4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4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4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4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4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4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4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4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4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4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4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4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4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4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4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4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4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4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4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4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4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4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4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4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4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4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4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4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4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4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4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4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4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4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4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4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4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4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4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4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4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4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4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4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4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4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4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4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4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4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4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4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4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4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4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4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4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4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4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4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4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4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4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4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4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4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4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4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4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4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4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4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4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4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4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4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4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4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4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4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4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4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4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4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4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4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4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4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4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4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4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4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4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4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4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4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4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4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4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4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4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4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4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4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4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4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4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4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4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4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4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4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4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4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4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4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4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4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4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4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4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4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4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4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4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4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4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4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4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4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4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4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4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4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4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4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4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4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4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4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4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4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4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 name="Google Shape;769;p46"/>
          <p:cNvGrpSpPr/>
          <p:nvPr/>
        </p:nvGrpSpPr>
        <p:grpSpPr>
          <a:xfrm>
            <a:off x="-4743450" y="1969175"/>
            <a:ext cx="7143750" cy="4509800"/>
            <a:chOff x="238125" y="602600"/>
            <a:chExt cx="7143750" cy="4509800"/>
          </a:xfrm>
        </p:grpSpPr>
        <p:sp>
          <p:nvSpPr>
            <p:cNvPr id="770" name="Google Shape;770;p4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4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4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4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4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4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4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4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4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4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4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4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4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4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4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4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4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4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4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4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4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4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4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4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4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4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4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4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4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4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4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4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4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4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4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4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4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4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4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4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4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4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4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4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4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4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4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4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4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4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4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4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4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4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4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4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4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4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4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4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4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4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4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4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4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4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4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4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4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4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4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4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4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4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4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4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4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4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4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4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4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4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4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4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4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4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4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4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4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4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4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4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4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4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4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4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4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4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4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4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4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4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4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4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4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4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4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4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4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4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4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4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4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4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4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4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4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4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4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4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4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4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4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4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4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4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4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4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4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4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4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4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4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4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4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4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4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4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4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4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4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4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4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4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4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4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4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4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4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4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4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4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4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4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4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4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4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4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4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4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4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4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4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4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4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4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4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4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4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4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4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4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4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4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4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4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4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4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4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4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4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4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4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4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4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4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4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4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4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4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4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4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4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4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4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4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4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4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4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4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4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4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4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4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4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4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4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4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4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4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4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4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4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4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4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4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4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4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4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4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4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4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4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4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4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4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4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4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4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4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4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4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4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4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4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4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4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4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4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4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4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4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4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4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4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4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4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4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4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4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4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4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4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4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4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4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4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4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4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4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4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4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4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4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4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4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4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4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4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4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4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4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4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4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4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4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4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4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4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4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4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4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4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4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4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4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4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4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4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4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4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4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4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4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4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4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4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4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4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4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4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4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4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4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4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4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4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4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4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4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4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4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4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4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4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4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4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4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4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4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4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4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4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4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4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4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4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4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4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4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4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4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4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4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4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4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4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4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4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4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4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4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4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4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4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4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4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4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4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4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4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4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4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4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4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4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4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4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4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4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4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4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4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4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4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4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4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4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4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4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4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4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4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4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4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4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4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4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4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4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4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4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4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4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4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4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4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4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4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4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4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4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4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4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4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4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4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4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4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4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4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4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4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4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4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4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4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4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4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4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4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4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4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4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4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4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4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4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4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4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4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4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4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4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4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4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4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4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4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4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4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4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4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4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4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4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4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4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4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4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4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4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4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4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4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4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4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4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4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4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4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4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4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4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4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4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4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4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4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4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4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4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4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4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4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4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4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4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4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4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4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4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4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4" name="Google Shape;1244;p46"/>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4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4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4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46"/>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249" name="Google Shape;1249;p46"/>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250" name="Google Shape;1250;p46"/>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1251"/>
        <p:cNvGrpSpPr/>
        <p:nvPr/>
      </p:nvGrpSpPr>
      <p:grpSpPr>
        <a:xfrm>
          <a:off x="0" y="0"/>
          <a:ext cx="0" cy="0"/>
          <a:chOff x="0" y="0"/>
          <a:chExt cx="0" cy="0"/>
        </a:xfrm>
      </p:grpSpPr>
      <p:sp>
        <p:nvSpPr>
          <p:cNvPr id="1252" name="Google Shape;1252;p47"/>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3" name="Google Shape;1253;p47"/>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54" name="Google Shape;1254;p47"/>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255" name="Google Shape;1255;p47"/>
          <p:cNvSpPr>
            <a:spLocks noGrp="1"/>
          </p:cNvSpPr>
          <p:nvPr>
            <p:ph type="pic" idx="2"/>
          </p:nvPr>
        </p:nvSpPr>
        <p:spPr>
          <a:xfrm>
            <a:off x="433675" y="322950"/>
            <a:ext cx="4091400" cy="3777300"/>
          </a:xfrm>
          <a:prstGeom prst="rect">
            <a:avLst/>
          </a:prstGeom>
          <a:solidFill>
            <a:schemeClr val="lt2"/>
          </a:solid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1256"/>
        <p:cNvGrpSpPr/>
        <p:nvPr/>
      </p:nvGrpSpPr>
      <p:grpSpPr>
        <a:xfrm>
          <a:off x="0" y="0"/>
          <a:ext cx="0" cy="0"/>
          <a:chOff x="0" y="0"/>
          <a:chExt cx="0" cy="0"/>
        </a:xfrm>
      </p:grpSpPr>
      <p:sp>
        <p:nvSpPr>
          <p:cNvPr id="1257" name="Google Shape;1257;p4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58" name="Google Shape;1258;p48"/>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48"/>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1260" name="Google Shape;1260;p48"/>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48"/>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1262"/>
        <p:cNvGrpSpPr/>
        <p:nvPr/>
      </p:nvGrpSpPr>
      <p:grpSpPr>
        <a:xfrm>
          <a:off x="0" y="0"/>
          <a:ext cx="0" cy="0"/>
          <a:chOff x="0" y="0"/>
          <a:chExt cx="0" cy="0"/>
        </a:xfrm>
      </p:grpSpPr>
      <p:sp>
        <p:nvSpPr>
          <p:cNvPr id="1263" name="Google Shape;1263;p49"/>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49"/>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49"/>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1266" name="Google Shape;1266;p49"/>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1267"/>
        <p:cNvGrpSpPr/>
        <p:nvPr/>
      </p:nvGrpSpPr>
      <p:grpSpPr>
        <a:xfrm>
          <a:off x="0" y="0"/>
          <a:ext cx="0" cy="0"/>
          <a:chOff x="0" y="0"/>
          <a:chExt cx="0" cy="0"/>
        </a:xfrm>
      </p:grpSpPr>
      <p:pic>
        <p:nvPicPr>
          <p:cNvPr id="1268" name="Google Shape;1268;p50"/>
          <p:cNvPicPr preferRelativeResize="0"/>
          <p:nvPr/>
        </p:nvPicPr>
        <p:blipFill rotWithShape="1">
          <a:blip r:embed="rId2">
            <a:alphaModFix/>
          </a:blip>
          <a:srcRect l="56549" t="4414" r="-831"/>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1269" name="Google Shape;1269;p50"/>
          <p:cNvSpPr txBox="1">
            <a:spLocks noGrp="1"/>
          </p:cNvSpPr>
          <p:nvPr>
            <p:ph type="body" idx="1"/>
          </p:nvPr>
        </p:nvSpPr>
        <p:spPr>
          <a:xfrm>
            <a:off x="853600" y="1697775"/>
            <a:ext cx="3672600" cy="29295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270" name="Google Shape;1270;p50"/>
          <p:cNvSpPr txBox="1">
            <a:spLocks noGrp="1"/>
          </p:cNvSpPr>
          <p:nvPr>
            <p:ph type="title"/>
          </p:nvPr>
        </p:nvSpPr>
        <p:spPr>
          <a:xfrm>
            <a:off x="853600" y="892525"/>
            <a:ext cx="3672600" cy="66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271" name="Google Shape;1271;p50"/>
          <p:cNvSpPr>
            <a:spLocks noGrp="1"/>
          </p:cNvSpPr>
          <p:nvPr>
            <p:ph type="pic" idx="2"/>
          </p:nvPr>
        </p:nvSpPr>
        <p:spPr>
          <a:xfrm>
            <a:off x="5362575" y="561379"/>
            <a:ext cx="3781500" cy="3848100"/>
          </a:xfrm>
          <a:prstGeom prst="rect">
            <a:avLst/>
          </a:prstGeom>
          <a:solidFill>
            <a:schemeClr val="lt2"/>
          </a:solid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1272"/>
        <p:cNvGrpSpPr/>
        <p:nvPr/>
      </p:nvGrpSpPr>
      <p:grpSpPr>
        <a:xfrm>
          <a:off x="0" y="0"/>
          <a:ext cx="0" cy="0"/>
          <a:chOff x="0" y="0"/>
          <a:chExt cx="0" cy="0"/>
        </a:xfrm>
      </p:grpSpPr>
      <p:sp>
        <p:nvSpPr>
          <p:cNvPr id="1273" name="Google Shape;1273;p51"/>
          <p:cNvSpPr txBox="1">
            <a:spLocks noGrp="1"/>
          </p:cNvSpPr>
          <p:nvPr>
            <p:ph type="body" idx="1"/>
          </p:nvPr>
        </p:nvSpPr>
        <p:spPr>
          <a:xfrm>
            <a:off x="837877" y="999463"/>
            <a:ext cx="4454100" cy="544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1274" name="Google Shape;1274;p51"/>
          <p:cNvSpPr>
            <a:spLocks noGrp="1"/>
          </p:cNvSpPr>
          <p:nvPr>
            <p:ph type="pic" idx="2"/>
          </p:nvPr>
        </p:nvSpPr>
        <p:spPr>
          <a:xfrm>
            <a:off x="846834" y="1795838"/>
            <a:ext cx="1268400" cy="1268400"/>
          </a:xfrm>
          <a:prstGeom prst="ellipse">
            <a:avLst/>
          </a:prstGeom>
          <a:solidFill>
            <a:schemeClr val="lt2"/>
          </a:solidFill>
          <a:ln>
            <a:noFill/>
          </a:ln>
        </p:spPr>
      </p:sp>
      <p:sp>
        <p:nvSpPr>
          <p:cNvPr id="1275" name="Google Shape;1275;p51"/>
          <p:cNvSpPr>
            <a:spLocks noGrp="1"/>
          </p:cNvSpPr>
          <p:nvPr>
            <p:ph type="pic" idx="3"/>
          </p:nvPr>
        </p:nvSpPr>
        <p:spPr>
          <a:xfrm>
            <a:off x="2991172" y="1795838"/>
            <a:ext cx="1268400" cy="1268400"/>
          </a:xfrm>
          <a:prstGeom prst="ellipse">
            <a:avLst/>
          </a:prstGeom>
          <a:solidFill>
            <a:schemeClr val="lt2"/>
          </a:solidFill>
          <a:ln>
            <a:noFill/>
          </a:ln>
        </p:spPr>
      </p:sp>
      <p:sp>
        <p:nvSpPr>
          <p:cNvPr id="1276" name="Google Shape;1276;p51"/>
          <p:cNvSpPr>
            <a:spLocks noGrp="1"/>
          </p:cNvSpPr>
          <p:nvPr>
            <p:ph type="pic" idx="4"/>
          </p:nvPr>
        </p:nvSpPr>
        <p:spPr>
          <a:xfrm>
            <a:off x="5135511" y="1795838"/>
            <a:ext cx="1268400" cy="1268400"/>
          </a:xfrm>
          <a:prstGeom prst="ellipse">
            <a:avLst/>
          </a:prstGeom>
          <a:solidFill>
            <a:schemeClr val="lt2"/>
          </a:solidFill>
          <a:ln>
            <a:noFill/>
          </a:ln>
        </p:spPr>
      </p:sp>
      <p:sp>
        <p:nvSpPr>
          <p:cNvPr id="1277" name="Google Shape;1277;p51"/>
          <p:cNvSpPr>
            <a:spLocks noGrp="1"/>
          </p:cNvSpPr>
          <p:nvPr>
            <p:ph type="pic" idx="5"/>
          </p:nvPr>
        </p:nvSpPr>
        <p:spPr>
          <a:xfrm>
            <a:off x="7279850" y="1795838"/>
            <a:ext cx="1268400" cy="1268400"/>
          </a:xfrm>
          <a:prstGeom prst="ellipse">
            <a:avLst/>
          </a:prstGeom>
          <a:solidFill>
            <a:schemeClr val="lt2"/>
          </a:solidFill>
          <a:ln>
            <a:noFill/>
          </a:ln>
        </p:spPr>
      </p:sp>
      <p:sp>
        <p:nvSpPr>
          <p:cNvPr id="1278" name="Google Shape;1278;p51"/>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9" name="Google Shape;1279;p51"/>
          <p:cNvSpPr txBox="1">
            <a:spLocks noGrp="1"/>
          </p:cNvSpPr>
          <p:nvPr>
            <p:ph type="body" idx="6"/>
          </p:nvPr>
        </p:nvSpPr>
        <p:spPr>
          <a:xfrm>
            <a:off x="84684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1280" name="Google Shape;1280;p51"/>
          <p:cNvSpPr txBox="1">
            <a:spLocks noGrp="1"/>
          </p:cNvSpPr>
          <p:nvPr>
            <p:ph type="title"/>
          </p:nvPr>
        </p:nvSpPr>
        <p:spPr>
          <a:xfrm>
            <a:off x="841250" y="615400"/>
            <a:ext cx="7964400" cy="3726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281" name="Google Shape;1281;p51"/>
          <p:cNvSpPr txBox="1">
            <a:spLocks noGrp="1"/>
          </p:cNvSpPr>
          <p:nvPr>
            <p:ph type="body" idx="7"/>
          </p:nvPr>
        </p:nvSpPr>
        <p:spPr>
          <a:xfrm>
            <a:off x="299117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1282" name="Google Shape;1282;p51"/>
          <p:cNvSpPr txBox="1">
            <a:spLocks noGrp="1"/>
          </p:cNvSpPr>
          <p:nvPr>
            <p:ph type="body" idx="8"/>
          </p:nvPr>
        </p:nvSpPr>
        <p:spPr>
          <a:xfrm>
            <a:off x="5135511"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1283" name="Google Shape;1283;p51"/>
          <p:cNvSpPr txBox="1">
            <a:spLocks noGrp="1"/>
          </p:cNvSpPr>
          <p:nvPr>
            <p:ph type="body" idx="9"/>
          </p:nvPr>
        </p:nvSpPr>
        <p:spPr>
          <a:xfrm>
            <a:off x="7279826"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1284"/>
        <p:cNvGrpSpPr/>
        <p:nvPr/>
      </p:nvGrpSpPr>
      <p:grpSpPr>
        <a:xfrm>
          <a:off x="0" y="0"/>
          <a:ext cx="0" cy="0"/>
          <a:chOff x="0" y="0"/>
          <a:chExt cx="0" cy="0"/>
        </a:xfrm>
      </p:grpSpPr>
      <p:sp>
        <p:nvSpPr>
          <p:cNvPr id="1285" name="Google Shape;1285;p52"/>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286" name="Google Shape;1286;p52"/>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52"/>
          <p:cNvSpPr txBox="1">
            <a:spLocks noGrp="1"/>
          </p:cNvSpPr>
          <p:nvPr>
            <p:ph type="body" idx="1"/>
          </p:nvPr>
        </p:nvSpPr>
        <p:spPr>
          <a:xfrm>
            <a:off x="5029250" y="1679325"/>
            <a:ext cx="3776400" cy="31488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1288" name="Google Shape;1288;p52"/>
          <p:cNvSpPr>
            <a:spLocks noGrp="1"/>
          </p:cNvSpPr>
          <p:nvPr>
            <p:ph type="pic" idx="2"/>
          </p:nvPr>
        </p:nvSpPr>
        <p:spPr>
          <a:xfrm>
            <a:off x="420625" y="724025"/>
            <a:ext cx="3666900" cy="3921600"/>
          </a:xfrm>
          <a:prstGeom prst="rect">
            <a:avLst/>
          </a:prstGeom>
          <a:solidFill>
            <a:schemeClr val="lt2"/>
          </a:solidFill>
          <a:ln>
            <a:noFill/>
          </a:ln>
        </p:spPr>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1289"/>
        <p:cNvGrpSpPr/>
        <p:nvPr/>
      </p:nvGrpSpPr>
      <p:grpSpPr>
        <a:xfrm>
          <a:off x="0" y="0"/>
          <a:ext cx="0" cy="0"/>
          <a:chOff x="0" y="0"/>
          <a:chExt cx="0" cy="0"/>
        </a:xfrm>
      </p:grpSpPr>
      <p:sp>
        <p:nvSpPr>
          <p:cNvPr id="1290" name="Google Shape;1290;p53"/>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53"/>
          <p:cNvSpPr txBox="1">
            <a:spLocks noGrp="1"/>
          </p:cNvSpPr>
          <p:nvPr>
            <p:ph type="title"/>
          </p:nvPr>
        </p:nvSpPr>
        <p:spPr>
          <a:xfrm>
            <a:off x="426725" y="881335"/>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292" name="Google Shape;1292;p53"/>
          <p:cNvSpPr txBox="1">
            <a:spLocks noGrp="1"/>
          </p:cNvSpPr>
          <p:nvPr>
            <p:ph type="body" idx="1"/>
          </p:nvPr>
        </p:nvSpPr>
        <p:spPr>
          <a:xfrm>
            <a:off x="417650" y="1642701"/>
            <a:ext cx="3669600" cy="299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293" name="Google Shape;1293;p53"/>
          <p:cNvSpPr>
            <a:spLocks noGrp="1"/>
          </p:cNvSpPr>
          <p:nvPr>
            <p:ph type="pic" idx="2"/>
          </p:nvPr>
        </p:nvSpPr>
        <p:spPr>
          <a:xfrm>
            <a:off x="7452350" y="530400"/>
            <a:ext cx="1353000" cy="4108500"/>
          </a:xfrm>
          <a:prstGeom prst="rect">
            <a:avLst/>
          </a:prstGeom>
          <a:solidFill>
            <a:schemeClr val="lt2"/>
          </a:solidFill>
          <a:ln>
            <a:noFill/>
          </a:ln>
        </p:spPr>
      </p:sp>
      <p:sp>
        <p:nvSpPr>
          <p:cNvPr id="1294" name="Google Shape;1294;p53"/>
          <p:cNvSpPr>
            <a:spLocks noGrp="1"/>
          </p:cNvSpPr>
          <p:nvPr>
            <p:ph type="pic" idx="3"/>
          </p:nvPr>
        </p:nvSpPr>
        <p:spPr>
          <a:xfrm>
            <a:off x="4617725" y="530400"/>
            <a:ext cx="2782500" cy="1997700"/>
          </a:xfrm>
          <a:prstGeom prst="rect">
            <a:avLst/>
          </a:prstGeom>
          <a:solidFill>
            <a:schemeClr val="lt2"/>
          </a:solidFill>
          <a:ln>
            <a:noFill/>
          </a:ln>
        </p:spPr>
      </p:sp>
      <p:sp>
        <p:nvSpPr>
          <p:cNvPr id="1295" name="Google Shape;1295;p53"/>
          <p:cNvSpPr>
            <a:spLocks noGrp="1"/>
          </p:cNvSpPr>
          <p:nvPr>
            <p:ph type="pic" idx="4"/>
          </p:nvPr>
        </p:nvSpPr>
        <p:spPr>
          <a:xfrm>
            <a:off x="4617725" y="2599800"/>
            <a:ext cx="2782500" cy="2039100"/>
          </a:xfrm>
          <a:prstGeom prst="rect">
            <a:avLst/>
          </a:prstGeom>
          <a:solidFill>
            <a:schemeClr val="lt2"/>
          </a:solid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1296"/>
        <p:cNvGrpSpPr/>
        <p:nvPr/>
      </p:nvGrpSpPr>
      <p:grpSpPr>
        <a:xfrm>
          <a:off x="0" y="0"/>
          <a:ext cx="0" cy="0"/>
          <a:chOff x="0" y="0"/>
          <a:chExt cx="0" cy="0"/>
        </a:xfrm>
      </p:grpSpPr>
      <p:sp>
        <p:nvSpPr>
          <p:cNvPr id="1297" name="Google Shape;1297;p54"/>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54"/>
          <p:cNvSpPr txBox="1">
            <a:spLocks noGrp="1"/>
          </p:cNvSpPr>
          <p:nvPr>
            <p:ph type="title"/>
          </p:nvPr>
        </p:nvSpPr>
        <p:spPr>
          <a:xfrm>
            <a:off x="426725" y="911400"/>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299" name="Google Shape;1299;p54"/>
          <p:cNvSpPr txBox="1">
            <a:spLocks noGrp="1"/>
          </p:cNvSpPr>
          <p:nvPr>
            <p:ph type="body" idx="1"/>
          </p:nvPr>
        </p:nvSpPr>
        <p:spPr>
          <a:xfrm>
            <a:off x="417650" y="1672775"/>
            <a:ext cx="3669600" cy="296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00" name="Google Shape;1300;p54"/>
          <p:cNvSpPr>
            <a:spLocks noGrp="1"/>
          </p:cNvSpPr>
          <p:nvPr>
            <p:ph type="pic" idx="2"/>
          </p:nvPr>
        </p:nvSpPr>
        <p:spPr>
          <a:xfrm>
            <a:off x="5038350" y="530400"/>
            <a:ext cx="3767100" cy="4108500"/>
          </a:xfrm>
          <a:prstGeom prst="rect">
            <a:avLst/>
          </a:prstGeom>
          <a:solidFill>
            <a:schemeClr val="lt2"/>
          </a:solidFill>
          <a:ln>
            <a:noFill/>
          </a:ln>
        </p:spPr>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1301"/>
        <p:cNvGrpSpPr/>
        <p:nvPr/>
      </p:nvGrpSpPr>
      <p:grpSpPr>
        <a:xfrm>
          <a:off x="0" y="0"/>
          <a:ext cx="0" cy="0"/>
          <a:chOff x="0" y="0"/>
          <a:chExt cx="0" cy="0"/>
        </a:xfrm>
      </p:grpSpPr>
      <p:pic>
        <p:nvPicPr>
          <p:cNvPr id="1302" name="Google Shape;1302;p55"/>
          <p:cNvPicPr preferRelativeResize="0"/>
          <p:nvPr/>
        </p:nvPicPr>
        <p:blipFill rotWithShape="1">
          <a:blip r:embed="rId2">
            <a:alphaModFix/>
          </a:blip>
          <a:srcRect/>
          <a:stretch/>
        </p:blipFill>
        <p:spPr>
          <a:xfrm>
            <a:off x="0" y="-2225"/>
            <a:ext cx="9144003" cy="5147949"/>
          </a:xfrm>
          <a:prstGeom prst="rect">
            <a:avLst/>
          </a:prstGeom>
          <a:noFill/>
          <a:ln>
            <a:noFill/>
          </a:ln>
        </p:spPr>
      </p:pic>
      <p:sp>
        <p:nvSpPr>
          <p:cNvPr id="1303" name="Google Shape;1303;p55"/>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55"/>
          <p:cNvSpPr txBox="1">
            <a:spLocks noGrp="1"/>
          </p:cNvSpPr>
          <p:nvPr>
            <p:ph type="title"/>
          </p:nvPr>
        </p:nvSpPr>
        <p:spPr>
          <a:xfrm>
            <a:off x="426725" y="1144150"/>
            <a:ext cx="2508600" cy="5409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05" name="Google Shape;1305;p55"/>
          <p:cNvSpPr txBox="1">
            <a:spLocks noGrp="1"/>
          </p:cNvSpPr>
          <p:nvPr>
            <p:ph type="body" idx="1"/>
          </p:nvPr>
        </p:nvSpPr>
        <p:spPr>
          <a:xfrm>
            <a:off x="417650" y="1873100"/>
            <a:ext cx="2517600" cy="19422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06" name="Google Shape;1306;p55"/>
          <p:cNvSpPr>
            <a:spLocks noGrp="1"/>
          </p:cNvSpPr>
          <p:nvPr>
            <p:ph type="pic" idx="2"/>
          </p:nvPr>
        </p:nvSpPr>
        <p:spPr>
          <a:xfrm>
            <a:off x="7675230" y="1144150"/>
            <a:ext cx="1472100" cy="2518800"/>
          </a:xfrm>
          <a:prstGeom prst="rect">
            <a:avLst/>
          </a:prstGeom>
          <a:solidFill>
            <a:schemeClr val="lt2"/>
          </a:solidFill>
          <a:ln>
            <a:noFill/>
          </a:ln>
        </p:spPr>
      </p:sp>
      <p:sp>
        <p:nvSpPr>
          <p:cNvPr id="1307" name="Google Shape;1307;p55"/>
          <p:cNvSpPr>
            <a:spLocks noGrp="1"/>
          </p:cNvSpPr>
          <p:nvPr>
            <p:ph type="pic" idx="3"/>
          </p:nvPr>
        </p:nvSpPr>
        <p:spPr>
          <a:xfrm>
            <a:off x="6201934" y="1144150"/>
            <a:ext cx="1472100" cy="2518800"/>
          </a:xfrm>
          <a:prstGeom prst="rect">
            <a:avLst/>
          </a:prstGeom>
          <a:solidFill>
            <a:schemeClr val="lt2"/>
          </a:solidFill>
          <a:ln>
            <a:noFill/>
          </a:ln>
        </p:spPr>
      </p:sp>
      <p:sp>
        <p:nvSpPr>
          <p:cNvPr id="1308" name="Google Shape;1308;p55"/>
          <p:cNvSpPr>
            <a:spLocks noGrp="1"/>
          </p:cNvSpPr>
          <p:nvPr>
            <p:ph type="pic" idx="4"/>
          </p:nvPr>
        </p:nvSpPr>
        <p:spPr>
          <a:xfrm>
            <a:off x="4728604" y="1144150"/>
            <a:ext cx="1472100" cy="2518800"/>
          </a:xfrm>
          <a:prstGeom prst="rect">
            <a:avLst/>
          </a:prstGeom>
          <a:solidFill>
            <a:schemeClr val="lt2"/>
          </a:solidFill>
          <a:ln>
            <a:noFill/>
          </a:ln>
        </p:spPr>
      </p:sp>
      <p:sp>
        <p:nvSpPr>
          <p:cNvPr id="1309" name="Google Shape;1309;p55"/>
          <p:cNvSpPr>
            <a:spLocks noGrp="1"/>
          </p:cNvSpPr>
          <p:nvPr>
            <p:ph type="pic" idx="5"/>
          </p:nvPr>
        </p:nvSpPr>
        <p:spPr>
          <a:xfrm>
            <a:off x="3255275" y="1144150"/>
            <a:ext cx="1472100" cy="2518800"/>
          </a:xfrm>
          <a:prstGeom prst="rect">
            <a:avLst/>
          </a:prstGeom>
          <a:solidFill>
            <a:schemeClr val="lt2"/>
          </a:solidFill>
          <a:ln>
            <a:noFill/>
          </a:ln>
        </p:spPr>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1310"/>
        <p:cNvGrpSpPr/>
        <p:nvPr/>
      </p:nvGrpSpPr>
      <p:grpSpPr>
        <a:xfrm>
          <a:off x="0" y="0"/>
          <a:ext cx="0" cy="0"/>
          <a:chOff x="0" y="0"/>
          <a:chExt cx="0" cy="0"/>
        </a:xfrm>
      </p:grpSpPr>
      <p:sp>
        <p:nvSpPr>
          <p:cNvPr id="1311" name="Google Shape;1311;p56"/>
          <p:cNvSpPr txBox="1">
            <a:spLocks noGrp="1"/>
          </p:cNvSpPr>
          <p:nvPr>
            <p:ph type="title"/>
          </p:nvPr>
        </p:nvSpPr>
        <p:spPr>
          <a:xfrm>
            <a:off x="5038350" y="320050"/>
            <a:ext cx="37674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12" name="Google Shape;1312;p56"/>
          <p:cNvSpPr>
            <a:spLocks noGrp="1"/>
          </p:cNvSpPr>
          <p:nvPr>
            <p:ph type="pic" idx="2"/>
          </p:nvPr>
        </p:nvSpPr>
        <p:spPr>
          <a:xfrm>
            <a:off x="0" y="0"/>
            <a:ext cx="4572000" cy="5143500"/>
          </a:xfrm>
          <a:prstGeom prst="rect">
            <a:avLst/>
          </a:prstGeom>
          <a:solidFill>
            <a:schemeClr val="lt2"/>
          </a:solidFill>
          <a:ln>
            <a:noFill/>
          </a:ln>
        </p:spPr>
      </p:sp>
      <p:sp>
        <p:nvSpPr>
          <p:cNvPr id="1313" name="Google Shape;1313;p56"/>
          <p:cNvSpPr txBox="1">
            <a:spLocks noGrp="1"/>
          </p:cNvSpPr>
          <p:nvPr>
            <p:ph type="body" idx="1"/>
          </p:nvPr>
        </p:nvSpPr>
        <p:spPr>
          <a:xfrm>
            <a:off x="5038275" y="1420950"/>
            <a:ext cx="37674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1314"/>
        <p:cNvGrpSpPr/>
        <p:nvPr/>
      </p:nvGrpSpPr>
      <p:grpSpPr>
        <a:xfrm>
          <a:off x="0" y="0"/>
          <a:ext cx="0" cy="0"/>
          <a:chOff x="0" y="0"/>
          <a:chExt cx="0" cy="0"/>
        </a:xfrm>
      </p:grpSpPr>
      <p:sp>
        <p:nvSpPr>
          <p:cNvPr id="1315" name="Google Shape;1315;p57"/>
          <p:cNvSpPr txBox="1">
            <a:spLocks noGrp="1"/>
          </p:cNvSpPr>
          <p:nvPr>
            <p:ph type="title"/>
          </p:nvPr>
        </p:nvSpPr>
        <p:spPr>
          <a:xfrm>
            <a:off x="420625" y="320050"/>
            <a:ext cx="3776400" cy="944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16" name="Google Shape;1316;p57"/>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57"/>
          <p:cNvSpPr txBox="1">
            <a:spLocks noGrp="1"/>
          </p:cNvSpPr>
          <p:nvPr>
            <p:ph type="body" idx="1"/>
          </p:nvPr>
        </p:nvSpPr>
        <p:spPr>
          <a:xfrm>
            <a:off x="420900" y="1356375"/>
            <a:ext cx="37764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18" name="Google Shape;1318;p57"/>
          <p:cNvSpPr>
            <a:spLocks noGrp="1"/>
          </p:cNvSpPr>
          <p:nvPr>
            <p:ph type="pic" idx="2"/>
          </p:nvPr>
        </p:nvSpPr>
        <p:spPr>
          <a:xfrm>
            <a:off x="5038350" y="484924"/>
            <a:ext cx="3767100" cy="4160100"/>
          </a:xfrm>
          <a:prstGeom prst="rect">
            <a:avLst/>
          </a:prstGeom>
          <a:solidFill>
            <a:schemeClr val="lt2"/>
          </a:solid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319"/>
        <p:cNvGrpSpPr/>
        <p:nvPr/>
      </p:nvGrpSpPr>
      <p:grpSpPr>
        <a:xfrm>
          <a:off x="0" y="0"/>
          <a:ext cx="0" cy="0"/>
          <a:chOff x="0" y="0"/>
          <a:chExt cx="0" cy="0"/>
        </a:xfrm>
      </p:grpSpPr>
      <p:sp>
        <p:nvSpPr>
          <p:cNvPr id="1320" name="Google Shape;1320;p58"/>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21" name="Google Shape;1321;p58"/>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58"/>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323"/>
        <p:cNvGrpSpPr/>
        <p:nvPr/>
      </p:nvGrpSpPr>
      <p:grpSpPr>
        <a:xfrm>
          <a:off x="0" y="0"/>
          <a:ext cx="0" cy="0"/>
          <a:chOff x="0" y="0"/>
          <a:chExt cx="0" cy="0"/>
        </a:xfrm>
      </p:grpSpPr>
      <p:grpSp>
        <p:nvGrpSpPr>
          <p:cNvPr id="1324" name="Google Shape;1324;p59"/>
          <p:cNvGrpSpPr/>
          <p:nvPr/>
        </p:nvGrpSpPr>
        <p:grpSpPr>
          <a:xfrm>
            <a:off x="-3955242" y="2101698"/>
            <a:ext cx="6994446" cy="4415545"/>
            <a:chOff x="238125" y="602600"/>
            <a:chExt cx="7143750" cy="4509800"/>
          </a:xfrm>
        </p:grpSpPr>
        <p:sp>
          <p:nvSpPr>
            <p:cNvPr id="1325" name="Google Shape;1325;p59"/>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59"/>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59"/>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59"/>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59"/>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59"/>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59"/>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59"/>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59"/>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59"/>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59"/>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59"/>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59"/>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59"/>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59"/>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59"/>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59"/>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59"/>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59"/>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59"/>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59"/>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59"/>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59"/>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59"/>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59"/>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59"/>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59"/>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59"/>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59"/>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59"/>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59"/>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59"/>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59"/>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59"/>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59"/>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59"/>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59"/>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59"/>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59"/>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59"/>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59"/>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59"/>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59"/>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59"/>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59"/>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59"/>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59"/>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59"/>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59"/>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59"/>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59"/>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59"/>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59"/>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59"/>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59"/>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59"/>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59"/>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59"/>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59"/>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59"/>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59"/>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59"/>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59"/>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59"/>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59"/>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59"/>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59"/>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59"/>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59"/>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59"/>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59"/>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59"/>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59"/>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59"/>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59"/>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59"/>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59"/>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59"/>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59"/>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59"/>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59"/>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59"/>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59"/>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59"/>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59"/>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59"/>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59"/>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59"/>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59"/>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59"/>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59"/>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59"/>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59"/>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59"/>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59"/>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59"/>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59"/>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59"/>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59"/>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59"/>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59"/>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59"/>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59"/>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59"/>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59"/>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59"/>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59"/>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59"/>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59"/>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59"/>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59"/>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59"/>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59"/>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59"/>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59"/>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59"/>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59"/>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59"/>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59"/>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59"/>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59"/>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59"/>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59"/>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59"/>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59"/>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59"/>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59"/>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59"/>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59"/>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59"/>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59"/>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59"/>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59"/>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59"/>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59"/>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59"/>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59"/>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59"/>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59"/>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59"/>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59"/>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59"/>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59"/>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59"/>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59"/>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59"/>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59"/>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59"/>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59"/>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59"/>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59"/>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59"/>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59"/>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59"/>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59"/>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59"/>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59"/>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59"/>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59"/>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59"/>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59"/>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59"/>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59"/>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59"/>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59"/>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59"/>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59"/>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59"/>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59"/>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59"/>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59"/>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59"/>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59"/>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59"/>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59"/>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59"/>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59"/>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59"/>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59"/>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59"/>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59"/>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59"/>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59"/>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59"/>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59"/>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59"/>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59"/>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59"/>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59"/>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59"/>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59"/>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59"/>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59"/>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59"/>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59"/>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59"/>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59"/>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59"/>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59"/>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59"/>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59"/>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59"/>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59"/>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59"/>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59"/>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59"/>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59"/>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59"/>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59"/>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59"/>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59"/>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59"/>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59"/>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59"/>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59"/>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59"/>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59"/>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59"/>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59"/>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59"/>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59"/>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59"/>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59"/>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59"/>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59"/>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59"/>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59"/>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59"/>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59"/>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59"/>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59"/>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59"/>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59"/>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59"/>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59"/>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59"/>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59"/>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59"/>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59"/>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59"/>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59"/>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59"/>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59"/>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59"/>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59"/>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59"/>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59"/>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59"/>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59"/>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59"/>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59"/>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59"/>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59"/>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59"/>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59"/>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59"/>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59"/>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59"/>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59"/>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59"/>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59"/>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59"/>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59"/>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59"/>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59"/>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59"/>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59"/>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59"/>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59"/>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59"/>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59"/>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59"/>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59"/>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59"/>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59"/>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59"/>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59"/>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59"/>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59"/>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59"/>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59"/>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59"/>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59"/>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59"/>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59"/>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59"/>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59"/>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59"/>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59"/>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59"/>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59"/>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59"/>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59"/>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59"/>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59"/>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59"/>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59"/>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59"/>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59"/>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59"/>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59"/>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59"/>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59"/>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59"/>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59"/>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59"/>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59"/>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59"/>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59"/>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59"/>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59"/>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59"/>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59"/>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59"/>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59"/>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59"/>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59"/>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59"/>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59"/>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59"/>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59"/>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59"/>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59"/>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59"/>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59"/>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59"/>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59"/>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59"/>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59"/>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59"/>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59"/>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59"/>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59"/>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59"/>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59"/>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59"/>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59"/>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59"/>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59"/>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59"/>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59"/>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59"/>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59"/>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59"/>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59"/>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59"/>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59"/>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59"/>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59"/>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59"/>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59"/>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59"/>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59"/>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59"/>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59"/>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59"/>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59"/>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59"/>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59"/>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59"/>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59"/>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59"/>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59"/>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59"/>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59"/>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59"/>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59"/>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59"/>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59"/>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59"/>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59"/>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59"/>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59"/>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59"/>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59"/>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59"/>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59"/>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59"/>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59"/>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59"/>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59"/>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59"/>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59"/>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59"/>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59"/>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59"/>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59"/>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59"/>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59"/>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59"/>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59"/>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59"/>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59"/>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59"/>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59"/>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59"/>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59"/>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59"/>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59"/>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59"/>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59"/>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59"/>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59"/>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59"/>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59"/>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59"/>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59"/>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59"/>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59"/>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59"/>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59"/>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59"/>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59"/>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59"/>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59"/>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59"/>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59"/>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59"/>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59"/>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59"/>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59"/>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59"/>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59"/>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59"/>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59"/>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59"/>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59"/>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59"/>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59"/>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59"/>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59"/>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59"/>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59"/>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59"/>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59"/>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59"/>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59"/>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59"/>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59"/>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59"/>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59"/>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59"/>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59"/>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59"/>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59"/>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59"/>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59"/>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59"/>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59"/>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59"/>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59"/>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59"/>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59"/>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59"/>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59"/>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59"/>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59"/>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59"/>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59"/>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59"/>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59"/>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59"/>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59"/>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59"/>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59"/>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59"/>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59"/>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59"/>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59"/>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59"/>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59"/>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59"/>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59"/>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59"/>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9" name="Google Shape;1799;p59"/>
          <p:cNvGrpSpPr/>
          <p:nvPr/>
        </p:nvGrpSpPr>
        <p:grpSpPr>
          <a:xfrm>
            <a:off x="5397752" y="-924485"/>
            <a:ext cx="4818459" cy="3041860"/>
            <a:chOff x="238125" y="602600"/>
            <a:chExt cx="7143750" cy="4509800"/>
          </a:xfrm>
        </p:grpSpPr>
        <p:sp>
          <p:nvSpPr>
            <p:cNvPr id="1800" name="Google Shape;1800;p59"/>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59"/>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59"/>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59"/>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59"/>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59"/>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59"/>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59"/>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59"/>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59"/>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59"/>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59"/>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59"/>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59"/>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59"/>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59"/>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59"/>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59"/>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59"/>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59"/>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59"/>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59"/>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59"/>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59"/>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59"/>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59"/>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59"/>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59"/>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59"/>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59"/>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59"/>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59"/>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59"/>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59"/>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59"/>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59"/>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59"/>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59"/>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59"/>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59"/>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59"/>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59"/>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59"/>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59"/>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59"/>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59"/>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59"/>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59"/>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59"/>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59"/>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59"/>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59"/>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59"/>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59"/>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59"/>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59"/>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59"/>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59"/>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59"/>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59"/>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59"/>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59"/>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59"/>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59"/>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59"/>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59"/>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59"/>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59"/>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59"/>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59"/>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59"/>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59"/>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59"/>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59"/>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59"/>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59"/>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59"/>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59"/>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59"/>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59"/>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59"/>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59"/>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59"/>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59"/>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59"/>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59"/>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59"/>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59"/>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59"/>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59"/>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59"/>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59"/>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59"/>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59"/>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59"/>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59"/>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59"/>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59"/>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59"/>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59"/>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59"/>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59"/>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59"/>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59"/>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59"/>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59"/>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59"/>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59"/>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59"/>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59"/>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59"/>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59"/>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59"/>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59"/>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59"/>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59"/>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59"/>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59"/>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59"/>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59"/>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59"/>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59"/>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59"/>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59"/>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59"/>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59"/>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59"/>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59"/>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59"/>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59"/>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59"/>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59"/>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59"/>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59"/>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59"/>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59"/>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59"/>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59"/>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59"/>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59"/>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59"/>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59"/>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59"/>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59"/>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59"/>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59"/>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59"/>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59"/>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59"/>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59"/>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59"/>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59"/>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59"/>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59"/>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59"/>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59"/>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59"/>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59"/>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59"/>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59"/>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59"/>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59"/>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59"/>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59"/>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59"/>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59"/>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59"/>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59"/>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59"/>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59"/>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59"/>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59"/>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59"/>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59"/>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59"/>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59"/>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59"/>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59"/>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59"/>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59"/>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59"/>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59"/>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59"/>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59"/>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59"/>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59"/>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59"/>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59"/>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59"/>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59"/>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59"/>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59"/>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59"/>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59"/>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59"/>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59"/>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59"/>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59"/>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59"/>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59"/>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59"/>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59"/>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59"/>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59"/>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59"/>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59"/>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59"/>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59"/>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59"/>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59"/>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59"/>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59"/>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59"/>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59"/>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59"/>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59"/>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59"/>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59"/>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59"/>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59"/>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59"/>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59"/>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59"/>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59"/>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59"/>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59"/>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59"/>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59"/>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59"/>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59"/>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59"/>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59"/>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59"/>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59"/>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59"/>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59"/>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59"/>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59"/>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59"/>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59"/>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59"/>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59"/>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59"/>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59"/>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59"/>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59"/>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59"/>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59"/>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59"/>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59"/>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59"/>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59"/>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59"/>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59"/>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59"/>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59"/>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59"/>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59"/>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59"/>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59"/>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59"/>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59"/>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59"/>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59"/>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59"/>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59"/>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59"/>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59"/>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59"/>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59"/>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59"/>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59"/>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59"/>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59"/>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59"/>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59"/>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59"/>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59"/>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59"/>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59"/>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59"/>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59"/>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59"/>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59"/>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59"/>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59"/>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59"/>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59"/>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59"/>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59"/>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59"/>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59"/>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59"/>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59"/>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59"/>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59"/>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59"/>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59"/>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59"/>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59"/>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59"/>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59"/>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59"/>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59"/>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59"/>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59"/>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59"/>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59"/>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59"/>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59"/>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59"/>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59"/>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59"/>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59"/>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59"/>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59"/>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59"/>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59"/>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59"/>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59"/>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59"/>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59"/>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59"/>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59"/>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59"/>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59"/>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59"/>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59"/>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59"/>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59"/>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59"/>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59"/>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59"/>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59"/>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59"/>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59"/>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59"/>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59"/>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59"/>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59"/>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59"/>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59"/>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59"/>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59"/>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59"/>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59"/>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59"/>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59"/>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59"/>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59"/>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59"/>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59"/>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59"/>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59"/>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59"/>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59"/>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59"/>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59"/>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59"/>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59"/>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59"/>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9"/>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59"/>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59"/>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59"/>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59"/>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59"/>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59"/>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59"/>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9"/>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59"/>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59"/>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59"/>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59"/>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59"/>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59"/>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59"/>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59"/>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59"/>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59"/>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59"/>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59"/>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59"/>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59"/>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59"/>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59"/>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59"/>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59"/>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59"/>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59"/>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59"/>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59"/>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59"/>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59"/>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59"/>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59"/>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59"/>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59"/>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59"/>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59"/>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59"/>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59"/>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59"/>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59"/>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59"/>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59"/>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59"/>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59"/>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59"/>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59"/>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59"/>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59"/>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59"/>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59"/>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59"/>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59"/>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59"/>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59"/>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59"/>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59"/>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59"/>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59"/>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59"/>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59"/>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59"/>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59"/>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59"/>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59"/>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59"/>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59"/>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59"/>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59"/>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59"/>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59"/>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59"/>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59"/>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59"/>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59"/>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59"/>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59"/>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59"/>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59"/>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59"/>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59"/>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59"/>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59"/>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59"/>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59"/>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59"/>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59"/>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59"/>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59"/>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59"/>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59"/>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59"/>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59"/>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59"/>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59"/>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59"/>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59"/>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59"/>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59"/>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59"/>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59"/>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59"/>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59"/>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59"/>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59"/>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59"/>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59"/>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59"/>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59"/>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59"/>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59"/>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74" name="Google Shape;2274;p59"/>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275" name="Google Shape;2275;p59"/>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276" name="Google Shape;2276;p59"/>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277" name="Google Shape;2277;p59"/>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78" name="Google Shape;2278;p59"/>
          <p:cNvSpPr/>
          <p:nvPr/>
        </p:nvSpPr>
        <p:spPr>
          <a:xfrm>
            <a:off x="2243500" y="-3263400"/>
            <a:ext cx="9948600" cy="3263400"/>
          </a:xfrm>
          <a:prstGeom prst="rect">
            <a:avLst/>
          </a:pr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59"/>
          <p:cNvSpPr/>
          <p:nvPr/>
        </p:nvSpPr>
        <p:spPr>
          <a:xfrm>
            <a:off x="9144000" y="-1294225"/>
            <a:ext cx="9948600" cy="7173900"/>
          </a:xfrm>
          <a:prstGeom prst="rect">
            <a:avLst/>
          </a:pr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59"/>
          <p:cNvSpPr/>
          <p:nvPr/>
        </p:nvSpPr>
        <p:spPr>
          <a:xfrm>
            <a:off x="-5113275" y="5143500"/>
            <a:ext cx="9948600" cy="3263400"/>
          </a:xfrm>
          <a:prstGeom prst="rect">
            <a:avLst/>
          </a:pr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59"/>
          <p:cNvSpPr/>
          <p:nvPr/>
        </p:nvSpPr>
        <p:spPr>
          <a:xfrm>
            <a:off x="-5113275" y="-658345"/>
            <a:ext cx="5113200" cy="6277500"/>
          </a:xfrm>
          <a:prstGeom prst="rect">
            <a:avLst/>
          </a:pr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282"/>
        <p:cNvGrpSpPr/>
        <p:nvPr/>
      </p:nvGrpSpPr>
      <p:grpSpPr>
        <a:xfrm>
          <a:off x="0" y="0"/>
          <a:ext cx="0" cy="0"/>
          <a:chOff x="0" y="0"/>
          <a:chExt cx="0" cy="0"/>
        </a:xfrm>
      </p:grpSpPr>
      <p:sp>
        <p:nvSpPr>
          <p:cNvPr id="2283" name="Google Shape;2283;p60"/>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60"/>
          <p:cNvSpPr>
            <a:spLocks noGrp="1"/>
          </p:cNvSpPr>
          <p:nvPr>
            <p:ph type="pic" idx="2"/>
          </p:nvPr>
        </p:nvSpPr>
        <p:spPr>
          <a:xfrm>
            <a:off x="420625" y="886975"/>
            <a:ext cx="2743200" cy="1837500"/>
          </a:xfrm>
          <a:prstGeom prst="rect">
            <a:avLst/>
          </a:prstGeom>
          <a:solidFill>
            <a:schemeClr val="lt2"/>
          </a:solidFill>
          <a:ln>
            <a:noFill/>
          </a:ln>
        </p:spPr>
      </p:sp>
      <p:sp>
        <p:nvSpPr>
          <p:cNvPr id="2285" name="Google Shape;2285;p6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86" name="Google Shape;2286;p60"/>
          <p:cNvSpPr txBox="1">
            <a:spLocks noGrp="1"/>
          </p:cNvSpPr>
          <p:nvPr>
            <p:ph type="title" idx="3"/>
          </p:nvPr>
        </p:nvSpPr>
        <p:spPr>
          <a:xfrm>
            <a:off x="539375"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287" name="Google Shape;2287;p60"/>
          <p:cNvSpPr txBox="1">
            <a:spLocks noGrp="1"/>
          </p:cNvSpPr>
          <p:nvPr>
            <p:ph type="body" idx="1"/>
          </p:nvPr>
        </p:nvSpPr>
        <p:spPr>
          <a:xfrm>
            <a:off x="539375"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288" name="Google Shape;2288;p60"/>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60"/>
          <p:cNvSpPr>
            <a:spLocks noGrp="1"/>
          </p:cNvSpPr>
          <p:nvPr>
            <p:ph type="pic" idx="4"/>
          </p:nvPr>
        </p:nvSpPr>
        <p:spPr>
          <a:xfrm>
            <a:off x="3279654" y="886975"/>
            <a:ext cx="2743200" cy="1837500"/>
          </a:xfrm>
          <a:prstGeom prst="rect">
            <a:avLst/>
          </a:prstGeom>
          <a:solidFill>
            <a:schemeClr val="lt2"/>
          </a:solidFill>
          <a:ln>
            <a:noFill/>
          </a:ln>
        </p:spPr>
      </p:sp>
      <p:sp>
        <p:nvSpPr>
          <p:cNvPr id="2290" name="Google Shape;2290;p60"/>
          <p:cNvSpPr txBox="1">
            <a:spLocks noGrp="1"/>
          </p:cNvSpPr>
          <p:nvPr>
            <p:ph type="title" idx="5"/>
          </p:nvPr>
        </p:nvSpPr>
        <p:spPr>
          <a:xfrm>
            <a:off x="339840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291" name="Google Shape;2291;p60"/>
          <p:cNvSpPr txBox="1">
            <a:spLocks noGrp="1"/>
          </p:cNvSpPr>
          <p:nvPr>
            <p:ph type="body" idx="6"/>
          </p:nvPr>
        </p:nvSpPr>
        <p:spPr>
          <a:xfrm>
            <a:off x="3398403"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292" name="Google Shape;2292;p60"/>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60"/>
          <p:cNvSpPr>
            <a:spLocks noGrp="1"/>
          </p:cNvSpPr>
          <p:nvPr>
            <p:ph type="pic" idx="7"/>
          </p:nvPr>
        </p:nvSpPr>
        <p:spPr>
          <a:xfrm>
            <a:off x="6140024" y="886975"/>
            <a:ext cx="2743200" cy="1837500"/>
          </a:xfrm>
          <a:prstGeom prst="rect">
            <a:avLst/>
          </a:prstGeom>
          <a:solidFill>
            <a:schemeClr val="lt2"/>
          </a:solidFill>
          <a:ln>
            <a:noFill/>
          </a:ln>
        </p:spPr>
      </p:sp>
      <p:sp>
        <p:nvSpPr>
          <p:cNvPr id="2294" name="Google Shape;2294;p60"/>
          <p:cNvSpPr txBox="1">
            <a:spLocks noGrp="1"/>
          </p:cNvSpPr>
          <p:nvPr>
            <p:ph type="title" idx="8"/>
          </p:nvPr>
        </p:nvSpPr>
        <p:spPr>
          <a:xfrm>
            <a:off x="625877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295" name="Google Shape;2295;p60"/>
          <p:cNvSpPr txBox="1">
            <a:spLocks noGrp="1"/>
          </p:cNvSpPr>
          <p:nvPr>
            <p:ph type="body" idx="9"/>
          </p:nvPr>
        </p:nvSpPr>
        <p:spPr>
          <a:xfrm>
            <a:off x="6258772"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26"/>
        <p:cNvGrpSpPr/>
        <p:nvPr/>
      </p:nvGrpSpPr>
      <p:grpSpPr>
        <a:xfrm>
          <a:off x="0" y="0"/>
          <a:ext cx="0" cy="0"/>
          <a:chOff x="0" y="0"/>
          <a:chExt cx="0" cy="0"/>
        </a:xfrm>
      </p:grpSpPr>
      <p:sp>
        <p:nvSpPr>
          <p:cNvPr id="27" name="Google Shape;27;p7"/>
          <p:cNvSpPr txBox="1">
            <a:spLocks noGrp="1"/>
          </p:cNvSpPr>
          <p:nvPr>
            <p:ph type="ctrTitle"/>
          </p:nvPr>
        </p:nvSpPr>
        <p:spPr>
          <a:xfrm>
            <a:off x="420625" y="1254825"/>
            <a:ext cx="8411700" cy="28698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28" name="Google Shape;28;p7"/>
          <p:cNvSpPr txBox="1">
            <a:spLocks noGrp="1"/>
          </p:cNvSpPr>
          <p:nvPr>
            <p:ph type="subTitle" idx="1"/>
          </p:nvPr>
        </p:nvSpPr>
        <p:spPr>
          <a:xfrm>
            <a:off x="420600" y="4227350"/>
            <a:ext cx="8411700" cy="6006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pic>
        <p:nvPicPr>
          <p:cNvPr id="29" name="Google Shape;29;p7" descr="ASU_Horiz_RGB_Digital_MaroonGold.png"/>
          <p:cNvPicPr preferRelativeResize="0"/>
          <p:nvPr/>
        </p:nvPicPr>
        <p:blipFill rotWithShape="1">
          <a:blip r:embed="rId2">
            <a:alphaModFix/>
          </a:blip>
          <a:srcRect l="3992" t="13044" r="2038" b="14157"/>
          <a:stretch/>
        </p:blipFill>
        <p:spPr>
          <a:xfrm>
            <a:off x="320050" y="184550"/>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2296"/>
        <p:cNvGrpSpPr/>
        <p:nvPr/>
      </p:nvGrpSpPr>
      <p:grpSpPr>
        <a:xfrm>
          <a:off x="0" y="0"/>
          <a:ext cx="0" cy="0"/>
          <a:chOff x="0" y="0"/>
          <a:chExt cx="0" cy="0"/>
        </a:xfrm>
      </p:grpSpPr>
      <p:pic>
        <p:nvPicPr>
          <p:cNvPr id="2297" name="Google Shape;2297;p61"/>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2298" name="Google Shape;2298;p61"/>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2299"/>
        <p:cNvGrpSpPr/>
        <p:nvPr/>
      </p:nvGrpSpPr>
      <p:grpSpPr>
        <a:xfrm>
          <a:off x="0" y="0"/>
          <a:ext cx="0" cy="0"/>
          <a:chOff x="0" y="0"/>
          <a:chExt cx="0" cy="0"/>
        </a:xfrm>
      </p:grpSpPr>
      <p:pic>
        <p:nvPicPr>
          <p:cNvPr id="2300" name="Google Shape;2300;p62"/>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2301" name="Google Shape;2301;p62"/>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2302"/>
        <p:cNvGrpSpPr/>
        <p:nvPr/>
      </p:nvGrpSpPr>
      <p:grpSpPr>
        <a:xfrm>
          <a:off x="0" y="0"/>
          <a:ext cx="0" cy="0"/>
          <a:chOff x="0" y="0"/>
          <a:chExt cx="0" cy="0"/>
        </a:xfrm>
      </p:grpSpPr>
      <p:sp>
        <p:nvSpPr>
          <p:cNvPr id="2303" name="Google Shape;2303;p63"/>
          <p:cNvSpPr>
            <a:spLocks noGrp="1"/>
          </p:cNvSpPr>
          <p:nvPr>
            <p:ph type="pic" idx="2"/>
          </p:nvPr>
        </p:nvSpPr>
        <p:spPr>
          <a:xfrm>
            <a:off x="100" y="-9225"/>
            <a:ext cx="9144000" cy="5143500"/>
          </a:xfrm>
          <a:prstGeom prst="rect">
            <a:avLst/>
          </a:prstGeom>
          <a:solidFill>
            <a:schemeClr val="lt2"/>
          </a:solidFill>
          <a:ln>
            <a:noFill/>
          </a:ln>
        </p:spPr>
      </p:sp>
      <p:sp>
        <p:nvSpPr>
          <p:cNvPr id="2304" name="Google Shape;2304;p63"/>
          <p:cNvSpPr txBox="1">
            <a:spLocks noGrp="1"/>
          </p:cNvSpPr>
          <p:nvPr>
            <p:ph type="title"/>
          </p:nvPr>
        </p:nvSpPr>
        <p:spPr>
          <a:xfrm>
            <a:off x="420625" y="3091050"/>
            <a:ext cx="8385000" cy="793500"/>
          </a:xfrm>
          <a:prstGeom prst="rect">
            <a:avLst/>
          </a:prstGeom>
          <a:solidFill>
            <a:schemeClr val="lt1"/>
          </a:solidFill>
          <a:ln>
            <a:noFill/>
          </a:ln>
        </p:spPr>
        <p:txBody>
          <a:bodyPr spcFirstLastPara="1" wrap="square" lIns="0" tIns="0" rIns="0" bIns="0" anchor="ctr" anchorCtr="0">
            <a:spAutoFit/>
          </a:bodyPr>
          <a:lstStyle>
            <a:lvl1pPr lvl="0" algn="l">
              <a:lnSpc>
                <a:spcPct val="90000"/>
              </a:lnSpc>
              <a:spcBef>
                <a:spcPts val="0"/>
              </a:spcBef>
              <a:spcAft>
                <a:spcPts val="0"/>
              </a:spcAft>
              <a:buSzPts val="4400"/>
              <a:buNone/>
              <a:defRPr sz="4400"/>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2305"/>
        <p:cNvGrpSpPr/>
        <p:nvPr/>
      </p:nvGrpSpPr>
      <p:grpSpPr>
        <a:xfrm>
          <a:off x="0" y="0"/>
          <a:ext cx="0" cy="0"/>
          <a:chOff x="0" y="0"/>
          <a:chExt cx="0" cy="0"/>
        </a:xfrm>
      </p:grpSpPr>
      <p:sp>
        <p:nvSpPr>
          <p:cNvPr id="2306" name="Google Shape;2306;p64"/>
          <p:cNvSpPr>
            <a:spLocks noGrp="1"/>
          </p:cNvSpPr>
          <p:nvPr>
            <p:ph type="pic" idx="2"/>
          </p:nvPr>
        </p:nvSpPr>
        <p:spPr>
          <a:xfrm>
            <a:off x="-10414" y="2136"/>
            <a:ext cx="2623800" cy="1675800"/>
          </a:xfrm>
          <a:prstGeom prst="rect">
            <a:avLst/>
          </a:prstGeom>
          <a:solidFill>
            <a:schemeClr val="lt2"/>
          </a:solidFill>
          <a:ln>
            <a:noFill/>
          </a:ln>
        </p:spPr>
      </p:sp>
      <p:sp>
        <p:nvSpPr>
          <p:cNvPr id="2307" name="Google Shape;2307;p64"/>
          <p:cNvSpPr>
            <a:spLocks noGrp="1"/>
          </p:cNvSpPr>
          <p:nvPr>
            <p:ph type="pic" idx="3"/>
          </p:nvPr>
        </p:nvSpPr>
        <p:spPr>
          <a:xfrm>
            <a:off x="-10425" y="1746100"/>
            <a:ext cx="2623800" cy="3397500"/>
          </a:xfrm>
          <a:prstGeom prst="rect">
            <a:avLst/>
          </a:prstGeom>
          <a:solidFill>
            <a:schemeClr val="lt2"/>
          </a:solidFill>
          <a:ln>
            <a:noFill/>
          </a:ln>
        </p:spPr>
      </p:sp>
      <p:sp>
        <p:nvSpPr>
          <p:cNvPr id="2308" name="Google Shape;2308;p64"/>
          <p:cNvSpPr>
            <a:spLocks noGrp="1"/>
          </p:cNvSpPr>
          <p:nvPr>
            <p:ph type="pic" idx="4"/>
          </p:nvPr>
        </p:nvSpPr>
        <p:spPr>
          <a:xfrm>
            <a:off x="2682550" y="1458075"/>
            <a:ext cx="3327600" cy="1675800"/>
          </a:xfrm>
          <a:prstGeom prst="rect">
            <a:avLst/>
          </a:prstGeom>
          <a:solidFill>
            <a:schemeClr val="lt2"/>
          </a:solidFill>
          <a:ln>
            <a:noFill/>
          </a:ln>
        </p:spPr>
      </p:sp>
      <p:sp>
        <p:nvSpPr>
          <p:cNvPr id="2309" name="Google Shape;2309;p64"/>
          <p:cNvSpPr>
            <a:spLocks noGrp="1"/>
          </p:cNvSpPr>
          <p:nvPr>
            <p:ph type="pic" idx="5"/>
          </p:nvPr>
        </p:nvSpPr>
        <p:spPr>
          <a:xfrm>
            <a:off x="2682544" y="2136"/>
            <a:ext cx="1749300" cy="1393200"/>
          </a:xfrm>
          <a:prstGeom prst="rect">
            <a:avLst/>
          </a:prstGeom>
          <a:solidFill>
            <a:schemeClr val="lt2"/>
          </a:solidFill>
          <a:ln>
            <a:noFill/>
          </a:ln>
        </p:spPr>
      </p:sp>
      <p:sp>
        <p:nvSpPr>
          <p:cNvPr id="2310" name="Google Shape;2310;p64"/>
          <p:cNvSpPr>
            <a:spLocks noGrp="1"/>
          </p:cNvSpPr>
          <p:nvPr>
            <p:ph type="pic" idx="6"/>
          </p:nvPr>
        </p:nvSpPr>
        <p:spPr>
          <a:xfrm>
            <a:off x="4490588" y="2136"/>
            <a:ext cx="1519500" cy="1393200"/>
          </a:xfrm>
          <a:prstGeom prst="rect">
            <a:avLst/>
          </a:prstGeom>
          <a:solidFill>
            <a:schemeClr val="lt2"/>
          </a:solidFill>
          <a:ln>
            <a:noFill/>
          </a:ln>
        </p:spPr>
      </p:sp>
      <p:sp>
        <p:nvSpPr>
          <p:cNvPr id="2311" name="Google Shape;2311;p64"/>
          <p:cNvSpPr>
            <a:spLocks noGrp="1"/>
          </p:cNvSpPr>
          <p:nvPr>
            <p:ph type="pic" idx="7"/>
          </p:nvPr>
        </p:nvSpPr>
        <p:spPr>
          <a:xfrm>
            <a:off x="2682550" y="3186300"/>
            <a:ext cx="6461400" cy="1957200"/>
          </a:xfrm>
          <a:prstGeom prst="rect">
            <a:avLst/>
          </a:prstGeom>
          <a:solidFill>
            <a:schemeClr val="lt2"/>
          </a:solidFill>
          <a:ln>
            <a:noFill/>
          </a:ln>
        </p:spPr>
      </p:sp>
      <p:sp>
        <p:nvSpPr>
          <p:cNvPr id="2312" name="Google Shape;2312;p64"/>
          <p:cNvSpPr>
            <a:spLocks noGrp="1"/>
          </p:cNvSpPr>
          <p:nvPr>
            <p:ph type="pic" idx="8"/>
          </p:nvPr>
        </p:nvSpPr>
        <p:spPr>
          <a:xfrm>
            <a:off x="6068831" y="2136"/>
            <a:ext cx="1560600" cy="3131700"/>
          </a:xfrm>
          <a:prstGeom prst="rect">
            <a:avLst/>
          </a:prstGeom>
          <a:solidFill>
            <a:schemeClr val="lt2"/>
          </a:solidFill>
          <a:ln>
            <a:noFill/>
          </a:ln>
        </p:spPr>
      </p:sp>
      <p:sp>
        <p:nvSpPr>
          <p:cNvPr id="2313" name="Google Shape;2313;p64"/>
          <p:cNvSpPr>
            <a:spLocks noGrp="1"/>
          </p:cNvSpPr>
          <p:nvPr>
            <p:ph type="pic" idx="9"/>
          </p:nvPr>
        </p:nvSpPr>
        <p:spPr>
          <a:xfrm>
            <a:off x="7688175" y="2136"/>
            <a:ext cx="1455900" cy="3131700"/>
          </a:xfrm>
          <a:prstGeom prst="rect">
            <a:avLst/>
          </a:prstGeom>
          <a:solidFill>
            <a:schemeClr val="lt2"/>
          </a:solidFill>
          <a:ln>
            <a:noFill/>
          </a:ln>
        </p:spPr>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2314"/>
        <p:cNvGrpSpPr/>
        <p:nvPr/>
      </p:nvGrpSpPr>
      <p:grpSpPr>
        <a:xfrm>
          <a:off x="0" y="0"/>
          <a:ext cx="0" cy="0"/>
          <a:chOff x="0" y="0"/>
          <a:chExt cx="0" cy="0"/>
        </a:xfrm>
      </p:grpSpPr>
      <p:sp>
        <p:nvSpPr>
          <p:cNvPr id="2315" name="Google Shape;2315;p65"/>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2316" name="Google Shape;2316;p6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317" name="Google Shape;2317;p65"/>
          <p:cNvSpPr txBox="1">
            <a:spLocks noGrp="1"/>
          </p:cNvSpPr>
          <p:nvPr>
            <p:ph type="title"/>
          </p:nvPr>
        </p:nvSpPr>
        <p:spPr>
          <a:xfrm>
            <a:off x="436325" y="1816500"/>
            <a:ext cx="8362800" cy="15306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3200"/>
              <a:buNone/>
              <a:defRPr>
                <a:solidFill>
                  <a:schemeClr val="accen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2318"/>
        <p:cNvGrpSpPr/>
        <p:nvPr/>
      </p:nvGrpSpPr>
      <p:grpSpPr>
        <a:xfrm>
          <a:off x="0" y="0"/>
          <a:ext cx="0" cy="0"/>
          <a:chOff x="0" y="0"/>
          <a:chExt cx="0" cy="0"/>
        </a:xfrm>
      </p:grpSpPr>
      <p:sp>
        <p:nvSpPr>
          <p:cNvPr id="2319" name="Google Shape;2319;p66"/>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2320" name="Google Shape;2320;p6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321" name="Google Shape;2321;p66"/>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2322"/>
        <p:cNvGrpSpPr/>
        <p:nvPr/>
      </p:nvGrpSpPr>
      <p:grpSpPr>
        <a:xfrm>
          <a:off x="0" y="0"/>
          <a:ext cx="0" cy="0"/>
          <a:chOff x="0" y="0"/>
          <a:chExt cx="0" cy="0"/>
        </a:xfrm>
      </p:grpSpPr>
      <p:sp>
        <p:nvSpPr>
          <p:cNvPr id="2323" name="Google Shape;2323;p67"/>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2324" name="Google Shape;2324;p6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325" name="Google Shape;2325;p67"/>
          <p:cNvSpPr txBox="1">
            <a:spLocks noGrp="1"/>
          </p:cNvSpPr>
          <p:nvPr>
            <p:ph type="title"/>
          </p:nvPr>
        </p:nvSpPr>
        <p:spPr>
          <a:xfrm>
            <a:off x="436325" y="1816550"/>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26"/>
        <p:cNvGrpSpPr/>
        <p:nvPr/>
      </p:nvGrpSpPr>
      <p:grpSpPr>
        <a:xfrm>
          <a:off x="0" y="0"/>
          <a:ext cx="0" cy="0"/>
          <a:chOff x="0" y="0"/>
          <a:chExt cx="0" cy="0"/>
        </a:xfrm>
      </p:grpSpPr>
      <p:sp>
        <p:nvSpPr>
          <p:cNvPr id="2327" name="Google Shape;2327;p68"/>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328"/>
        <p:cNvGrpSpPr/>
        <p:nvPr/>
      </p:nvGrpSpPr>
      <p:grpSpPr>
        <a:xfrm>
          <a:off x="0" y="0"/>
          <a:ext cx="0" cy="0"/>
          <a:chOff x="0" y="0"/>
          <a:chExt cx="0" cy="0"/>
        </a:xfrm>
      </p:grpSpPr>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329"/>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420625" y="320050"/>
            <a:ext cx="29352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 name="Google Shape;32;p8"/>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33" name="Google Shape;33;p8"/>
          <p:cNvSpPr txBox="1">
            <a:spLocks noGrp="1"/>
          </p:cNvSpPr>
          <p:nvPr>
            <p:ph type="subTitle" idx="1"/>
          </p:nvPr>
        </p:nvSpPr>
        <p:spPr>
          <a:xfrm>
            <a:off x="4937750" y="319950"/>
            <a:ext cx="3867900" cy="4508100"/>
          </a:xfrm>
          <a:prstGeom prst="rect">
            <a:avLst/>
          </a:prstGeom>
          <a:noFill/>
          <a:ln>
            <a:noFill/>
          </a:ln>
        </p:spPr>
        <p:txBody>
          <a:bodyPr spcFirstLastPara="1" wrap="square" lIns="0" tIns="0" rIns="0" bIns="0" anchor="ctr" anchorCtr="0">
            <a:noAutofit/>
          </a:bodyPr>
          <a:lstStyle>
            <a:lvl1pPr lvl="0" algn="l">
              <a:lnSpc>
                <a:spcPct val="115000"/>
              </a:lnSpc>
              <a:spcBef>
                <a:spcPts val="0"/>
              </a:spcBef>
              <a:spcAft>
                <a:spcPts val="0"/>
              </a:spcAft>
              <a:buClr>
                <a:schemeClr val="lt1"/>
              </a:buClr>
              <a:buSzPts val="2000"/>
              <a:buNone/>
              <a:defRPr b="1">
                <a:solidFill>
                  <a:schemeClr val="lt1"/>
                </a:solidFill>
              </a:defRPr>
            </a:lvl1pPr>
            <a:lvl2pPr lvl="1" algn="l">
              <a:lnSpc>
                <a:spcPct val="115000"/>
              </a:lnSpc>
              <a:spcBef>
                <a:spcPts val="800"/>
              </a:spcBef>
              <a:spcAft>
                <a:spcPts val="0"/>
              </a:spcAft>
              <a:buClr>
                <a:schemeClr val="lt1"/>
              </a:buClr>
              <a:buSzPts val="2000"/>
              <a:buNone/>
              <a:defRPr b="1">
                <a:solidFill>
                  <a:schemeClr val="lt1"/>
                </a:solidFill>
              </a:defRPr>
            </a:lvl2pPr>
            <a:lvl3pPr lvl="2" algn="l">
              <a:lnSpc>
                <a:spcPct val="115000"/>
              </a:lnSpc>
              <a:spcBef>
                <a:spcPts val="800"/>
              </a:spcBef>
              <a:spcAft>
                <a:spcPts val="0"/>
              </a:spcAft>
              <a:buClr>
                <a:schemeClr val="lt1"/>
              </a:buClr>
              <a:buSzPts val="2000"/>
              <a:buNone/>
              <a:defRPr b="1">
                <a:solidFill>
                  <a:schemeClr val="lt1"/>
                </a:solidFill>
              </a:defRPr>
            </a:lvl3pPr>
            <a:lvl4pPr lvl="3" algn="l">
              <a:lnSpc>
                <a:spcPct val="115000"/>
              </a:lnSpc>
              <a:spcBef>
                <a:spcPts val="800"/>
              </a:spcBef>
              <a:spcAft>
                <a:spcPts val="0"/>
              </a:spcAft>
              <a:buClr>
                <a:schemeClr val="lt1"/>
              </a:buClr>
              <a:buSzPts val="2000"/>
              <a:buNone/>
              <a:defRPr b="1">
                <a:solidFill>
                  <a:schemeClr val="lt1"/>
                </a:solidFill>
              </a:defRPr>
            </a:lvl4pPr>
            <a:lvl5pPr lvl="4" algn="l">
              <a:lnSpc>
                <a:spcPct val="115000"/>
              </a:lnSpc>
              <a:spcBef>
                <a:spcPts val="800"/>
              </a:spcBef>
              <a:spcAft>
                <a:spcPts val="0"/>
              </a:spcAft>
              <a:buClr>
                <a:schemeClr val="lt1"/>
              </a:buClr>
              <a:buSzPts val="2000"/>
              <a:buNone/>
              <a:defRPr b="1">
                <a:solidFill>
                  <a:schemeClr val="lt1"/>
                </a:solidFill>
              </a:defRPr>
            </a:lvl5pPr>
            <a:lvl6pPr lvl="5" algn="l">
              <a:lnSpc>
                <a:spcPct val="115000"/>
              </a:lnSpc>
              <a:spcBef>
                <a:spcPts val="800"/>
              </a:spcBef>
              <a:spcAft>
                <a:spcPts val="0"/>
              </a:spcAft>
              <a:buClr>
                <a:schemeClr val="lt1"/>
              </a:buClr>
              <a:buSzPts val="2000"/>
              <a:buNone/>
              <a:defRPr b="1">
                <a:solidFill>
                  <a:schemeClr val="lt1"/>
                </a:solidFill>
              </a:defRPr>
            </a:lvl6pPr>
            <a:lvl7pPr lvl="6" algn="l">
              <a:lnSpc>
                <a:spcPct val="115000"/>
              </a:lnSpc>
              <a:spcBef>
                <a:spcPts val="800"/>
              </a:spcBef>
              <a:spcAft>
                <a:spcPts val="0"/>
              </a:spcAft>
              <a:buClr>
                <a:schemeClr val="lt1"/>
              </a:buClr>
              <a:buSzPts val="2000"/>
              <a:buNone/>
              <a:defRPr b="1">
                <a:solidFill>
                  <a:schemeClr val="lt1"/>
                </a:solidFill>
              </a:defRPr>
            </a:lvl7pPr>
            <a:lvl8pPr lvl="7" algn="l">
              <a:lnSpc>
                <a:spcPct val="115000"/>
              </a:lnSpc>
              <a:spcBef>
                <a:spcPts val="800"/>
              </a:spcBef>
              <a:spcAft>
                <a:spcPts val="0"/>
              </a:spcAft>
              <a:buClr>
                <a:schemeClr val="lt1"/>
              </a:buClr>
              <a:buSzPts val="2000"/>
              <a:buNone/>
              <a:defRPr b="1">
                <a:solidFill>
                  <a:schemeClr val="lt1"/>
                </a:solidFill>
              </a:defRPr>
            </a:lvl8pPr>
            <a:lvl9pPr lvl="8" algn="l">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30"/>
        <p:cNvGrpSpPr/>
        <p:nvPr/>
      </p:nvGrpSpPr>
      <p:grpSpPr>
        <a:xfrm>
          <a:off x="0" y="0"/>
          <a:ext cx="0" cy="0"/>
          <a:chOff x="0" y="0"/>
          <a:chExt cx="0" cy="0"/>
        </a:xfrm>
      </p:grpSpPr>
      <p:sp>
        <p:nvSpPr>
          <p:cNvPr id="2331" name="Google Shape;2331;p7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2332"/>
        <p:cNvGrpSpPr/>
        <p:nvPr/>
      </p:nvGrpSpPr>
      <p:grpSpPr>
        <a:xfrm>
          <a:off x="0" y="0"/>
          <a:ext cx="0" cy="0"/>
          <a:chOff x="0" y="0"/>
          <a:chExt cx="0" cy="0"/>
        </a:xfrm>
      </p:grpSpPr>
      <p:sp>
        <p:nvSpPr>
          <p:cNvPr id="2333" name="Google Shape;2333;p7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72"/>
          <p:cNvSpPr txBox="1"/>
          <p:nvPr/>
        </p:nvSpPr>
        <p:spPr>
          <a:xfrm>
            <a:off x="2270850" y="0"/>
            <a:ext cx="678171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For more tips, tools, layouts to help make your presentations shine, visit:</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https://links.asu.edu/</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official-presentation-template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2335"/>
        <p:cNvGrpSpPr/>
        <p:nvPr/>
      </p:nvGrpSpPr>
      <p:grpSpPr>
        <a:xfrm>
          <a:off x="0" y="0"/>
          <a:ext cx="0" cy="0"/>
          <a:chOff x="0" y="0"/>
          <a:chExt cx="0" cy="0"/>
        </a:xfrm>
      </p:grpSpPr>
      <p:sp>
        <p:nvSpPr>
          <p:cNvPr id="2336" name="Google Shape;2336;p7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7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Find more branded templates created for your use:</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https://brandguide.</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asu.edu/tools/</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templates-libraries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Presentation title slide options divider (choose from following templates →)">
  <p:cSld name="CUSTOM_21">
    <p:bg>
      <p:bgPr>
        <a:solidFill>
          <a:schemeClr val="lt2"/>
        </a:solidFill>
        <a:effectLst/>
      </p:bgPr>
    </p:bg>
    <p:spTree>
      <p:nvGrpSpPr>
        <p:cNvPr id="1" name="Shape 2338"/>
        <p:cNvGrpSpPr/>
        <p:nvPr/>
      </p:nvGrpSpPr>
      <p:grpSpPr>
        <a:xfrm>
          <a:off x="0" y="0"/>
          <a:ext cx="0" cy="0"/>
          <a:chOff x="0" y="0"/>
          <a:chExt cx="0" cy="0"/>
        </a:xfrm>
      </p:grpSpPr>
      <p:sp>
        <p:nvSpPr>
          <p:cNvPr id="2339" name="Google Shape;2339;p7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Presentation title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2340" name="Google Shape;2340;p7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Agenda slide options divider (choose from following templates →)">
  <p:cSld name="CUSTOM_21_1">
    <p:bg>
      <p:bgPr>
        <a:solidFill>
          <a:schemeClr val="lt2"/>
        </a:solidFill>
        <a:effectLst/>
      </p:bgPr>
    </p:bg>
    <p:spTree>
      <p:nvGrpSpPr>
        <p:cNvPr id="1" name="Shape 2341"/>
        <p:cNvGrpSpPr/>
        <p:nvPr/>
      </p:nvGrpSpPr>
      <p:grpSpPr>
        <a:xfrm>
          <a:off x="0" y="0"/>
          <a:ext cx="0" cy="0"/>
          <a:chOff x="0" y="0"/>
          <a:chExt cx="0" cy="0"/>
        </a:xfrm>
      </p:grpSpPr>
      <p:sp>
        <p:nvSpPr>
          <p:cNvPr id="2342" name="Google Shape;2342;p7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Agenda or schedule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2343" name="Google Shape;2343;p7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Section intro slide options divider (choose from following templates →)">
  <p:cSld name="CUSTOM_20_1_1">
    <p:bg>
      <p:bgPr>
        <a:solidFill>
          <a:schemeClr val="lt2"/>
        </a:solidFill>
        <a:effectLst/>
      </p:bgPr>
    </p:bg>
    <p:spTree>
      <p:nvGrpSpPr>
        <p:cNvPr id="1" name="Shape 2344"/>
        <p:cNvGrpSpPr/>
        <p:nvPr/>
      </p:nvGrpSpPr>
      <p:grpSpPr>
        <a:xfrm>
          <a:off x="0" y="0"/>
          <a:ext cx="0" cy="0"/>
          <a:chOff x="0" y="0"/>
          <a:chExt cx="0" cy="0"/>
        </a:xfrm>
      </p:grpSpPr>
      <p:sp>
        <p:nvSpPr>
          <p:cNvPr id="2345" name="Google Shape;2345;p76"/>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Section intro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2346" name="Google Shape;2346;p7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2347"/>
        <p:cNvGrpSpPr/>
        <p:nvPr/>
      </p:nvGrpSpPr>
      <p:grpSpPr>
        <a:xfrm>
          <a:off x="0" y="0"/>
          <a:ext cx="0" cy="0"/>
          <a:chOff x="0" y="0"/>
          <a:chExt cx="0" cy="0"/>
        </a:xfrm>
      </p:grpSpPr>
      <p:pic>
        <p:nvPicPr>
          <p:cNvPr id="2348" name="Google Shape;2348;p77"/>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2349" name="Google Shape;2349;p77"/>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4800"/>
              <a:buNone/>
              <a:defRPr sz="4800">
                <a:solidFill>
                  <a:schemeClr val="accen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2350"/>
        <p:cNvGrpSpPr/>
        <p:nvPr/>
      </p:nvGrpSpPr>
      <p:grpSpPr>
        <a:xfrm>
          <a:off x="0" y="0"/>
          <a:ext cx="0" cy="0"/>
          <a:chOff x="0" y="0"/>
          <a:chExt cx="0" cy="0"/>
        </a:xfrm>
      </p:grpSpPr>
      <p:sp>
        <p:nvSpPr>
          <p:cNvPr id="2351" name="Google Shape;2351;p78"/>
          <p:cNvSpPr txBox="1">
            <a:spLocks noGrp="1"/>
          </p:cNvSpPr>
          <p:nvPr>
            <p:ph type="title"/>
          </p:nvPr>
        </p:nvSpPr>
        <p:spPr>
          <a:xfrm>
            <a:off x="573025" y="4724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800"/>
              <a:buNone/>
              <a:defRPr sz="48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pic>
        <p:nvPicPr>
          <p:cNvPr id="2352" name="Google Shape;2352;p78" descr="ASU_Horiz_RGB_Digital_MaroonGold.png"/>
          <p:cNvPicPr preferRelativeResize="0"/>
          <p:nvPr/>
        </p:nvPicPr>
        <p:blipFill rotWithShape="1">
          <a:blip r:embed="rId2">
            <a:alphaModFix/>
          </a:blip>
          <a:srcRect l="3728" t="13552" r="59274" b="16226"/>
          <a:stretch/>
        </p:blipFill>
        <p:spPr>
          <a:xfrm>
            <a:off x="8116825" y="4576775"/>
            <a:ext cx="867900" cy="457200"/>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2353"/>
        <p:cNvGrpSpPr/>
        <p:nvPr/>
      </p:nvGrpSpPr>
      <p:grpSpPr>
        <a:xfrm>
          <a:off x="0" y="0"/>
          <a:ext cx="0" cy="0"/>
          <a:chOff x="0" y="0"/>
          <a:chExt cx="0" cy="0"/>
        </a:xfrm>
      </p:grpSpPr>
      <p:pic>
        <p:nvPicPr>
          <p:cNvPr id="2354" name="Google Shape;2354;p79"/>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2355" name="Google Shape;2355;p79"/>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4800"/>
              <a:buNone/>
              <a:defRPr sz="48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2356"/>
        <p:cNvGrpSpPr/>
        <p:nvPr/>
      </p:nvGrpSpPr>
      <p:grpSpPr>
        <a:xfrm>
          <a:off x="0" y="0"/>
          <a:ext cx="0" cy="0"/>
          <a:chOff x="0" y="0"/>
          <a:chExt cx="0" cy="0"/>
        </a:xfrm>
      </p:grpSpPr>
      <p:sp>
        <p:nvSpPr>
          <p:cNvPr id="2357" name="Google Shape;2357;p80"/>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2358" name="Google Shape;2358;p80"/>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34"/>
        <p:cNvGrpSpPr/>
        <p:nvPr/>
      </p:nvGrpSpPr>
      <p:grpSpPr>
        <a:xfrm>
          <a:off x="0" y="0"/>
          <a:ext cx="0" cy="0"/>
          <a:chOff x="0" y="0"/>
          <a:chExt cx="0" cy="0"/>
        </a:xfrm>
      </p:grpSpPr>
      <p:pic>
        <p:nvPicPr>
          <p:cNvPr id="35" name="Google Shape;35;p9"/>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36" name="Google Shape;36;p9"/>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37" name="Google Shape;37;p9"/>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38" name="Google Shape;38;p9"/>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2359"/>
        <p:cNvGrpSpPr/>
        <p:nvPr/>
      </p:nvGrpSpPr>
      <p:grpSpPr>
        <a:xfrm>
          <a:off x="0" y="0"/>
          <a:ext cx="0" cy="0"/>
          <a:chOff x="0" y="0"/>
          <a:chExt cx="0" cy="0"/>
        </a:xfrm>
      </p:grpSpPr>
      <p:sp>
        <p:nvSpPr>
          <p:cNvPr id="2360" name="Google Shape;2360;p81"/>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2361" name="Google Shape;2361;p81"/>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2362"/>
        <p:cNvGrpSpPr/>
        <p:nvPr/>
      </p:nvGrpSpPr>
      <p:grpSpPr>
        <a:xfrm>
          <a:off x="0" y="0"/>
          <a:ext cx="0" cy="0"/>
          <a:chOff x="0" y="0"/>
          <a:chExt cx="0" cy="0"/>
        </a:xfrm>
      </p:grpSpPr>
      <p:sp>
        <p:nvSpPr>
          <p:cNvPr id="2363" name="Google Shape;2363;p82"/>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2364" name="Google Shape;2364;p82"/>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2365"/>
        <p:cNvGrpSpPr/>
        <p:nvPr/>
      </p:nvGrpSpPr>
      <p:grpSpPr>
        <a:xfrm>
          <a:off x="0" y="0"/>
          <a:ext cx="0" cy="0"/>
          <a:chOff x="0" y="0"/>
          <a:chExt cx="0" cy="0"/>
        </a:xfrm>
      </p:grpSpPr>
      <p:sp>
        <p:nvSpPr>
          <p:cNvPr id="2366" name="Google Shape;2366;p83"/>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2367" name="Google Shape;2367;p83"/>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2368"/>
        <p:cNvGrpSpPr/>
        <p:nvPr/>
      </p:nvGrpSpPr>
      <p:grpSpPr>
        <a:xfrm>
          <a:off x="0" y="0"/>
          <a:ext cx="0" cy="0"/>
          <a:chOff x="0" y="0"/>
          <a:chExt cx="0" cy="0"/>
        </a:xfrm>
      </p:grpSpPr>
      <p:sp>
        <p:nvSpPr>
          <p:cNvPr id="2369" name="Google Shape;2369;p84"/>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84"/>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4200"/>
              <a:buNone/>
              <a:defRPr sz="4200">
                <a:highlight>
                  <a:schemeClr val="accent1"/>
                </a:highlight>
              </a:defRPr>
            </a:lvl1pPr>
            <a:lvl2pPr lvl="1" algn="l">
              <a:lnSpc>
                <a:spcPct val="115000"/>
              </a:lnSpc>
              <a:spcBef>
                <a:spcPts val="0"/>
              </a:spcBef>
              <a:spcAft>
                <a:spcPts val="0"/>
              </a:spcAft>
              <a:buSzPts val="4200"/>
              <a:buNone/>
              <a:defRPr sz="4200"/>
            </a:lvl2pPr>
            <a:lvl3pPr lvl="2" algn="l">
              <a:lnSpc>
                <a:spcPct val="115000"/>
              </a:lnSpc>
              <a:spcBef>
                <a:spcPts val="800"/>
              </a:spcBef>
              <a:spcAft>
                <a:spcPts val="0"/>
              </a:spcAft>
              <a:buSzPts val="4200"/>
              <a:buNone/>
              <a:defRPr sz="4200"/>
            </a:lvl3pPr>
            <a:lvl4pPr lvl="3" algn="l">
              <a:lnSpc>
                <a:spcPct val="115000"/>
              </a:lnSpc>
              <a:spcBef>
                <a:spcPts val="800"/>
              </a:spcBef>
              <a:spcAft>
                <a:spcPts val="0"/>
              </a:spcAft>
              <a:buSzPts val="4200"/>
              <a:buNone/>
              <a:defRPr sz="4200"/>
            </a:lvl4pPr>
            <a:lvl5pPr lvl="4" algn="l">
              <a:lnSpc>
                <a:spcPct val="115000"/>
              </a:lnSpc>
              <a:spcBef>
                <a:spcPts val="800"/>
              </a:spcBef>
              <a:spcAft>
                <a:spcPts val="0"/>
              </a:spcAft>
              <a:buSzPts val="4200"/>
              <a:buNone/>
              <a:defRPr sz="4200"/>
            </a:lvl5pPr>
            <a:lvl6pPr lvl="5" algn="l">
              <a:lnSpc>
                <a:spcPct val="115000"/>
              </a:lnSpc>
              <a:spcBef>
                <a:spcPts val="800"/>
              </a:spcBef>
              <a:spcAft>
                <a:spcPts val="0"/>
              </a:spcAft>
              <a:buSzPts val="4200"/>
              <a:buNone/>
              <a:defRPr sz="4200"/>
            </a:lvl6pPr>
            <a:lvl7pPr lvl="6" algn="l">
              <a:lnSpc>
                <a:spcPct val="115000"/>
              </a:lnSpc>
              <a:spcBef>
                <a:spcPts val="800"/>
              </a:spcBef>
              <a:spcAft>
                <a:spcPts val="0"/>
              </a:spcAft>
              <a:buSzPts val="4200"/>
              <a:buNone/>
              <a:defRPr sz="4200"/>
            </a:lvl7pPr>
            <a:lvl8pPr lvl="7" algn="l">
              <a:lnSpc>
                <a:spcPct val="115000"/>
              </a:lnSpc>
              <a:spcBef>
                <a:spcPts val="800"/>
              </a:spcBef>
              <a:spcAft>
                <a:spcPts val="0"/>
              </a:spcAft>
              <a:buSzPts val="4200"/>
              <a:buNone/>
              <a:defRPr sz="4200"/>
            </a:lvl8pPr>
            <a:lvl9pPr lvl="8" algn="l">
              <a:lnSpc>
                <a:spcPct val="115000"/>
              </a:lnSpc>
              <a:spcBef>
                <a:spcPts val="800"/>
              </a:spcBef>
              <a:spcAft>
                <a:spcPts val="800"/>
              </a:spcAft>
              <a:buSzPts val="4200"/>
              <a:buNone/>
              <a:defRPr sz="4200"/>
            </a:lvl9pPr>
          </a:lstStyle>
          <a:p>
            <a:endParaRPr/>
          </a:p>
        </p:txBody>
      </p:sp>
      <p:sp>
        <p:nvSpPr>
          <p:cNvPr id="2371" name="Google Shape;2371;p84"/>
          <p:cNvSpPr txBox="1">
            <a:spLocks noGrp="1"/>
          </p:cNvSpPr>
          <p:nvPr>
            <p:ph type="subTitle" idx="1"/>
          </p:nvPr>
        </p:nvSpPr>
        <p:spPr>
          <a:xfrm>
            <a:off x="265500" y="2715475"/>
            <a:ext cx="4045200" cy="132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00000"/>
              </a:lnSpc>
              <a:spcBef>
                <a:spcPts val="0"/>
              </a:spcBef>
              <a:spcAft>
                <a:spcPts val="0"/>
              </a:spcAft>
              <a:buSzPts val="2100"/>
              <a:buNone/>
              <a:defRPr sz="2100"/>
            </a:lvl2pPr>
            <a:lvl3pPr lvl="2" algn="l">
              <a:lnSpc>
                <a:spcPct val="100000"/>
              </a:lnSpc>
              <a:spcBef>
                <a:spcPts val="0"/>
              </a:spcBef>
              <a:spcAft>
                <a:spcPts val="0"/>
              </a:spcAft>
              <a:buSzPts val="2100"/>
              <a:buNone/>
              <a:defRPr sz="2100"/>
            </a:lvl3pPr>
            <a:lvl4pPr lvl="3" algn="l">
              <a:lnSpc>
                <a:spcPct val="100000"/>
              </a:lnSpc>
              <a:spcBef>
                <a:spcPts val="0"/>
              </a:spcBef>
              <a:spcAft>
                <a:spcPts val="0"/>
              </a:spcAft>
              <a:buSzPts val="2100"/>
              <a:buNone/>
              <a:defRPr sz="2100"/>
            </a:lvl4pPr>
            <a:lvl5pPr lvl="4" algn="l">
              <a:lnSpc>
                <a:spcPct val="100000"/>
              </a:lnSpc>
              <a:spcBef>
                <a:spcPts val="0"/>
              </a:spcBef>
              <a:spcAft>
                <a:spcPts val="0"/>
              </a:spcAft>
              <a:buSzPts val="2100"/>
              <a:buNone/>
              <a:defRPr sz="2100"/>
            </a:lvl5pPr>
            <a:lvl6pPr lvl="5" algn="l">
              <a:lnSpc>
                <a:spcPct val="100000"/>
              </a:lnSpc>
              <a:spcBef>
                <a:spcPts val="0"/>
              </a:spcBef>
              <a:spcAft>
                <a:spcPts val="0"/>
              </a:spcAft>
              <a:buSzPts val="2100"/>
              <a:buNone/>
              <a:defRPr sz="2100"/>
            </a:lvl6pPr>
            <a:lvl7pPr lvl="6" algn="l">
              <a:lnSpc>
                <a:spcPct val="100000"/>
              </a:lnSpc>
              <a:spcBef>
                <a:spcPts val="0"/>
              </a:spcBef>
              <a:spcAft>
                <a:spcPts val="0"/>
              </a:spcAft>
              <a:buSzPts val="2100"/>
              <a:buNone/>
              <a:defRPr sz="2100"/>
            </a:lvl7pPr>
            <a:lvl8pPr lvl="7" algn="l">
              <a:lnSpc>
                <a:spcPct val="100000"/>
              </a:lnSpc>
              <a:spcBef>
                <a:spcPts val="0"/>
              </a:spcBef>
              <a:spcAft>
                <a:spcPts val="0"/>
              </a:spcAft>
              <a:buSzPts val="2100"/>
              <a:buNone/>
              <a:defRPr sz="2100"/>
            </a:lvl8pPr>
            <a:lvl9pPr lvl="8" algn="l">
              <a:lnSpc>
                <a:spcPct val="100000"/>
              </a:lnSpc>
              <a:spcBef>
                <a:spcPts val="0"/>
              </a:spcBef>
              <a:spcAft>
                <a:spcPts val="0"/>
              </a:spcAft>
              <a:buSzPts val="2100"/>
              <a:buNone/>
              <a:defRPr sz="2100"/>
            </a:lvl9pPr>
          </a:lstStyle>
          <a:p>
            <a:endParaRPr/>
          </a:p>
        </p:txBody>
      </p:sp>
      <p:sp>
        <p:nvSpPr>
          <p:cNvPr id="2372" name="Google Shape;2372;p84"/>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and text slide options divider (choose from following templates →)">
  <p:cSld name="CUSTOM_23_1_1_2">
    <p:bg>
      <p:bgPr>
        <a:solidFill>
          <a:schemeClr val="lt2"/>
        </a:solidFill>
        <a:effectLst/>
      </p:bgPr>
    </p:bg>
    <p:spTree>
      <p:nvGrpSpPr>
        <p:cNvPr id="1" name="Shape 2373"/>
        <p:cNvGrpSpPr/>
        <p:nvPr/>
      </p:nvGrpSpPr>
      <p:grpSpPr>
        <a:xfrm>
          <a:off x="0" y="0"/>
          <a:ext cx="0" cy="0"/>
          <a:chOff x="0" y="0"/>
          <a:chExt cx="0" cy="0"/>
        </a:xfrm>
      </p:grpSpPr>
      <p:sp>
        <p:nvSpPr>
          <p:cNvPr id="2374" name="Google Shape;2374;p85"/>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Title and text slide options</a:t>
            </a:r>
            <a:endParaRPr sz="7200" b="1" i="0" u="none" strike="noStrike" cap="none">
              <a:solidFill>
                <a:srgbClr val="191919"/>
              </a:solidFill>
              <a:latin typeface="Arial"/>
              <a:ea typeface="Arial"/>
              <a:cs typeface="Arial"/>
              <a:sym typeface="Arial"/>
            </a:endParaRPr>
          </a:p>
        </p:txBody>
      </p:sp>
      <p:sp>
        <p:nvSpPr>
          <p:cNvPr id="2375" name="Google Shape;2375;p8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2376"/>
        <p:cNvGrpSpPr/>
        <p:nvPr/>
      </p:nvGrpSpPr>
      <p:grpSpPr>
        <a:xfrm>
          <a:off x="0" y="0"/>
          <a:ext cx="0" cy="0"/>
          <a:chOff x="0" y="0"/>
          <a:chExt cx="0" cy="0"/>
        </a:xfrm>
      </p:grpSpPr>
      <p:sp>
        <p:nvSpPr>
          <p:cNvPr id="2377" name="Google Shape;2377;p8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78" name="Google Shape;2378;p86"/>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2379"/>
        <p:cNvGrpSpPr/>
        <p:nvPr/>
      </p:nvGrpSpPr>
      <p:grpSpPr>
        <a:xfrm>
          <a:off x="0" y="0"/>
          <a:ext cx="0" cy="0"/>
          <a:chOff x="0" y="0"/>
          <a:chExt cx="0" cy="0"/>
        </a:xfrm>
      </p:grpSpPr>
      <p:sp>
        <p:nvSpPr>
          <p:cNvPr id="2380" name="Google Shape;2380;p87"/>
          <p:cNvSpPr txBox="1">
            <a:spLocks noGrp="1"/>
          </p:cNvSpPr>
          <p:nvPr>
            <p:ph type="title"/>
          </p:nvPr>
        </p:nvSpPr>
        <p:spPr>
          <a:xfrm>
            <a:off x="420625" y="320050"/>
            <a:ext cx="3666900" cy="567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81" name="Google Shape;2381;p87"/>
          <p:cNvSpPr txBox="1">
            <a:spLocks noGrp="1"/>
          </p:cNvSpPr>
          <p:nvPr>
            <p:ph type="body" idx="1"/>
          </p:nvPr>
        </p:nvSpPr>
        <p:spPr>
          <a:xfrm>
            <a:off x="420900" y="1356375"/>
            <a:ext cx="4105500" cy="34716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2382"/>
        <p:cNvGrpSpPr/>
        <p:nvPr/>
      </p:nvGrpSpPr>
      <p:grpSpPr>
        <a:xfrm>
          <a:off x="0" y="0"/>
          <a:ext cx="0" cy="0"/>
          <a:chOff x="0" y="0"/>
          <a:chExt cx="0" cy="0"/>
        </a:xfrm>
      </p:grpSpPr>
      <p:sp>
        <p:nvSpPr>
          <p:cNvPr id="2383" name="Google Shape;2383;p88"/>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384" name="Google Shape;2384;p88"/>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88"/>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2386"/>
        <p:cNvGrpSpPr/>
        <p:nvPr/>
      </p:nvGrpSpPr>
      <p:grpSpPr>
        <a:xfrm>
          <a:off x="0" y="0"/>
          <a:ext cx="0" cy="0"/>
          <a:chOff x="0" y="0"/>
          <a:chExt cx="0" cy="0"/>
        </a:xfrm>
      </p:grpSpPr>
      <p:sp>
        <p:nvSpPr>
          <p:cNvPr id="2387" name="Google Shape;2387;p8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88" name="Google Shape;2388;p89"/>
          <p:cNvSpPr txBox="1">
            <a:spLocks noGrp="1"/>
          </p:cNvSpPr>
          <p:nvPr>
            <p:ph type="body" idx="1"/>
          </p:nvPr>
        </p:nvSpPr>
        <p:spPr>
          <a:xfrm>
            <a:off x="420625" y="1152475"/>
            <a:ext cx="4105500" cy="3416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389" name="Google Shape;2389;p89"/>
          <p:cNvSpPr txBox="1">
            <a:spLocks noGrp="1"/>
          </p:cNvSpPr>
          <p:nvPr>
            <p:ph type="body" idx="2"/>
          </p:nvPr>
        </p:nvSpPr>
        <p:spPr>
          <a:xfrm>
            <a:off x="4617725" y="1152475"/>
            <a:ext cx="4188000" cy="3416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390" name="Google Shape;2390;p89"/>
          <p:cNvSpPr txBox="1">
            <a:spLocks noGrp="1"/>
          </p:cNvSpPr>
          <p:nvPr>
            <p:ph type="subTitle" idx="3"/>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2391"/>
        <p:cNvGrpSpPr/>
        <p:nvPr/>
      </p:nvGrpSpPr>
      <p:grpSpPr>
        <a:xfrm>
          <a:off x="0" y="0"/>
          <a:ext cx="0" cy="0"/>
          <a:chOff x="0" y="0"/>
          <a:chExt cx="0" cy="0"/>
        </a:xfrm>
      </p:grpSpPr>
      <p:sp>
        <p:nvSpPr>
          <p:cNvPr id="2392" name="Google Shape;2392;p9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93" name="Google Shape;2393;p90"/>
          <p:cNvSpPr txBox="1">
            <a:spLocks noGrp="1"/>
          </p:cNvSpPr>
          <p:nvPr>
            <p:ph type="body" idx="1"/>
          </p:nvPr>
        </p:nvSpPr>
        <p:spPr>
          <a:xfrm>
            <a:off x="420625" y="1009300"/>
            <a:ext cx="2718000" cy="38187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394" name="Google Shape;2394;p90"/>
          <p:cNvSpPr txBox="1">
            <a:spLocks noGrp="1"/>
          </p:cNvSpPr>
          <p:nvPr>
            <p:ph type="body" idx="2"/>
          </p:nvPr>
        </p:nvSpPr>
        <p:spPr>
          <a:xfrm>
            <a:off x="3355850" y="1009300"/>
            <a:ext cx="2718000" cy="38187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395" name="Google Shape;2395;p90"/>
          <p:cNvCxnSpPr/>
          <p:nvPr/>
        </p:nvCxnSpPr>
        <p:spPr>
          <a:xfrm>
            <a:off x="6244938" y="1189524"/>
            <a:ext cx="0" cy="3357900"/>
          </a:xfrm>
          <a:prstGeom prst="straightConnector1">
            <a:avLst/>
          </a:prstGeom>
          <a:noFill/>
          <a:ln w="38100" cap="flat" cmpd="sng">
            <a:solidFill>
              <a:schemeClr val="accent1"/>
            </a:solidFill>
            <a:prstDash val="solid"/>
            <a:round/>
            <a:headEnd type="none" w="sm" len="sm"/>
            <a:tailEnd type="none" w="sm" len="sm"/>
          </a:ln>
        </p:spPr>
      </p:cxnSp>
      <p:sp>
        <p:nvSpPr>
          <p:cNvPr id="2396" name="Google Shape;2396;p90"/>
          <p:cNvSpPr txBox="1">
            <a:spLocks noGrp="1"/>
          </p:cNvSpPr>
          <p:nvPr>
            <p:ph type="body" idx="3"/>
          </p:nvPr>
        </p:nvSpPr>
        <p:spPr>
          <a:xfrm>
            <a:off x="6291075" y="1009300"/>
            <a:ext cx="2514300" cy="38187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397" name="Google Shape;2397;p90"/>
          <p:cNvCxnSpPr/>
          <p:nvPr/>
        </p:nvCxnSpPr>
        <p:spPr>
          <a:xfrm>
            <a:off x="3306263" y="1189524"/>
            <a:ext cx="0" cy="3357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39"/>
        <p:cNvGrpSpPr/>
        <p:nvPr/>
      </p:nvGrpSpPr>
      <p:grpSpPr>
        <a:xfrm>
          <a:off x="0" y="0"/>
          <a:ext cx="0" cy="0"/>
          <a:chOff x="0" y="0"/>
          <a:chExt cx="0" cy="0"/>
        </a:xfrm>
      </p:grpSpPr>
      <p:sp>
        <p:nvSpPr>
          <p:cNvPr id="40" name="Google Shape;40;p10"/>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1" name="Google Shape;41;p10"/>
          <p:cNvSpPr txBox="1">
            <a:spLocks noGrp="1"/>
          </p:cNvSpPr>
          <p:nvPr>
            <p:ph type="body" idx="1"/>
          </p:nvPr>
        </p:nvSpPr>
        <p:spPr>
          <a:xfrm>
            <a:off x="420900" y="1356375"/>
            <a:ext cx="37761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42" name="Google Shape;42;p10"/>
          <p:cNvSpPr>
            <a:spLocks noGrp="1"/>
          </p:cNvSpPr>
          <p:nvPr>
            <p:ph type="pic" idx="2"/>
          </p:nvPr>
        </p:nvSpPr>
        <p:spPr>
          <a:xfrm>
            <a:off x="5038350" y="0"/>
            <a:ext cx="4105800" cy="5143500"/>
          </a:xfrm>
          <a:prstGeom prst="rect">
            <a:avLst/>
          </a:prstGeom>
          <a:solidFill>
            <a:schemeClr val="lt2"/>
          </a:solidFill>
          <a:ln>
            <a:noFill/>
          </a:ln>
        </p:spPr>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398"/>
        <p:cNvGrpSpPr/>
        <p:nvPr/>
      </p:nvGrpSpPr>
      <p:grpSpPr>
        <a:xfrm>
          <a:off x="0" y="0"/>
          <a:ext cx="0" cy="0"/>
          <a:chOff x="0" y="0"/>
          <a:chExt cx="0" cy="0"/>
        </a:xfrm>
      </p:grpSpPr>
      <p:sp>
        <p:nvSpPr>
          <p:cNvPr id="2399" name="Google Shape;2399;p9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00" name="Google Shape;2400;p91"/>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2401" name="Google Shape;2401;p91"/>
          <p:cNvSpPr txBox="1">
            <a:spLocks noGrp="1"/>
          </p:cNvSpPr>
          <p:nvPr>
            <p:ph type="body" idx="2"/>
          </p:nvPr>
        </p:nvSpPr>
        <p:spPr>
          <a:xfrm>
            <a:off x="420625" y="1152475"/>
            <a:ext cx="1993500" cy="3675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402" name="Google Shape;2402;p91"/>
          <p:cNvSpPr txBox="1">
            <a:spLocks noGrp="1"/>
          </p:cNvSpPr>
          <p:nvPr>
            <p:ph type="body" idx="3"/>
          </p:nvPr>
        </p:nvSpPr>
        <p:spPr>
          <a:xfrm>
            <a:off x="2498575" y="1152475"/>
            <a:ext cx="2032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403" name="Google Shape;2403;p91"/>
          <p:cNvSpPr txBox="1">
            <a:spLocks noGrp="1"/>
          </p:cNvSpPr>
          <p:nvPr>
            <p:ph type="body" idx="4"/>
          </p:nvPr>
        </p:nvSpPr>
        <p:spPr>
          <a:xfrm>
            <a:off x="4692750" y="1152475"/>
            <a:ext cx="1993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404" name="Google Shape;2404;p91"/>
          <p:cNvSpPr txBox="1">
            <a:spLocks noGrp="1"/>
          </p:cNvSpPr>
          <p:nvPr>
            <p:ph type="body" idx="5"/>
          </p:nvPr>
        </p:nvSpPr>
        <p:spPr>
          <a:xfrm>
            <a:off x="6770690" y="1152475"/>
            <a:ext cx="2073300" cy="3675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405"/>
        <p:cNvGrpSpPr/>
        <p:nvPr/>
      </p:nvGrpSpPr>
      <p:grpSpPr>
        <a:xfrm>
          <a:off x="0" y="0"/>
          <a:ext cx="0" cy="0"/>
          <a:chOff x="0" y="0"/>
          <a:chExt cx="0" cy="0"/>
        </a:xfrm>
      </p:grpSpPr>
      <p:sp>
        <p:nvSpPr>
          <p:cNvPr id="2406" name="Google Shape;2406;p9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07" name="Google Shape;2407;p92"/>
          <p:cNvSpPr txBox="1">
            <a:spLocks noGrp="1"/>
          </p:cNvSpPr>
          <p:nvPr>
            <p:ph type="body" idx="1"/>
          </p:nvPr>
        </p:nvSpPr>
        <p:spPr>
          <a:xfrm>
            <a:off x="420625" y="994550"/>
            <a:ext cx="1993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408" name="Google Shape;2408;p92"/>
          <p:cNvSpPr txBox="1">
            <a:spLocks noGrp="1"/>
          </p:cNvSpPr>
          <p:nvPr>
            <p:ph type="body" idx="2"/>
          </p:nvPr>
        </p:nvSpPr>
        <p:spPr>
          <a:xfrm>
            <a:off x="2498577" y="994550"/>
            <a:ext cx="2032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409" name="Google Shape;2409;p92"/>
          <p:cNvCxnSpPr/>
          <p:nvPr/>
        </p:nvCxnSpPr>
        <p:spPr>
          <a:xfrm>
            <a:off x="2478218" y="1245696"/>
            <a:ext cx="0" cy="3300900"/>
          </a:xfrm>
          <a:prstGeom prst="straightConnector1">
            <a:avLst/>
          </a:prstGeom>
          <a:noFill/>
          <a:ln w="38100" cap="flat" cmpd="sng">
            <a:solidFill>
              <a:schemeClr val="accent1"/>
            </a:solidFill>
            <a:prstDash val="solid"/>
            <a:round/>
            <a:headEnd type="none" w="sm" len="sm"/>
            <a:tailEnd type="none" w="sm" len="sm"/>
          </a:ln>
        </p:spPr>
      </p:cxnSp>
      <p:cxnSp>
        <p:nvCxnSpPr>
          <p:cNvPr id="2410" name="Google Shape;2410;p92"/>
          <p:cNvCxnSpPr/>
          <p:nvPr/>
        </p:nvCxnSpPr>
        <p:spPr>
          <a:xfrm>
            <a:off x="4621048" y="1245696"/>
            <a:ext cx="0" cy="3300900"/>
          </a:xfrm>
          <a:prstGeom prst="straightConnector1">
            <a:avLst/>
          </a:prstGeom>
          <a:noFill/>
          <a:ln w="38100" cap="flat" cmpd="sng">
            <a:solidFill>
              <a:schemeClr val="accent1"/>
            </a:solidFill>
            <a:prstDash val="solid"/>
            <a:round/>
            <a:headEnd type="none" w="sm" len="sm"/>
            <a:tailEnd type="none" w="sm" len="sm"/>
          </a:ln>
        </p:spPr>
      </p:cxnSp>
      <p:sp>
        <p:nvSpPr>
          <p:cNvPr id="2411" name="Google Shape;2411;p92"/>
          <p:cNvSpPr txBox="1">
            <a:spLocks noGrp="1"/>
          </p:cNvSpPr>
          <p:nvPr>
            <p:ph type="body" idx="3"/>
          </p:nvPr>
        </p:nvSpPr>
        <p:spPr>
          <a:xfrm>
            <a:off x="4692755" y="994550"/>
            <a:ext cx="1993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412" name="Google Shape;2412;p92"/>
          <p:cNvSpPr txBox="1">
            <a:spLocks noGrp="1"/>
          </p:cNvSpPr>
          <p:nvPr>
            <p:ph type="body" idx="4"/>
          </p:nvPr>
        </p:nvSpPr>
        <p:spPr>
          <a:xfrm>
            <a:off x="6770698" y="994550"/>
            <a:ext cx="20733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413" name="Google Shape;2413;p92"/>
          <p:cNvCxnSpPr/>
          <p:nvPr/>
        </p:nvCxnSpPr>
        <p:spPr>
          <a:xfrm>
            <a:off x="6750348"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Title, text and image layout options divider (choose from following templates →)">
  <p:cSld name="CUSTOM_22_1_1_1_1_1_1_2_1">
    <p:bg>
      <p:bgPr>
        <a:solidFill>
          <a:schemeClr val="lt2"/>
        </a:solidFill>
        <a:effectLst/>
      </p:bgPr>
    </p:bg>
    <p:spTree>
      <p:nvGrpSpPr>
        <p:cNvPr id="1" name="Shape 2414"/>
        <p:cNvGrpSpPr/>
        <p:nvPr/>
      </p:nvGrpSpPr>
      <p:grpSpPr>
        <a:xfrm>
          <a:off x="0" y="0"/>
          <a:ext cx="0" cy="0"/>
          <a:chOff x="0" y="0"/>
          <a:chExt cx="0" cy="0"/>
        </a:xfrm>
      </p:grpSpPr>
      <p:sp>
        <p:nvSpPr>
          <p:cNvPr id="2415" name="Google Shape;2415;p93"/>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text and image layout options</a:t>
            </a:r>
            <a:endParaRPr sz="7200" b="1" i="0" u="none" strike="noStrike" cap="none">
              <a:solidFill>
                <a:srgbClr val="FFFFFF"/>
              </a:solidFill>
              <a:highlight>
                <a:schemeClr val="dk1"/>
              </a:highlight>
              <a:latin typeface="Arial"/>
              <a:ea typeface="Arial"/>
              <a:cs typeface="Arial"/>
              <a:sym typeface="Arial"/>
            </a:endParaRPr>
          </a:p>
        </p:txBody>
      </p:sp>
      <p:sp>
        <p:nvSpPr>
          <p:cNvPr id="2416" name="Google Shape;2416;p93"/>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417"/>
        <p:cNvGrpSpPr/>
        <p:nvPr/>
      </p:nvGrpSpPr>
      <p:grpSpPr>
        <a:xfrm>
          <a:off x="0" y="0"/>
          <a:ext cx="0" cy="0"/>
          <a:chOff x="0" y="0"/>
          <a:chExt cx="0" cy="0"/>
        </a:xfrm>
      </p:grpSpPr>
      <p:sp>
        <p:nvSpPr>
          <p:cNvPr id="2418" name="Google Shape;2418;p94"/>
          <p:cNvSpPr txBox="1">
            <a:spLocks noGrp="1"/>
          </p:cNvSpPr>
          <p:nvPr>
            <p:ph type="body" idx="1"/>
          </p:nvPr>
        </p:nvSpPr>
        <p:spPr>
          <a:xfrm>
            <a:off x="420625" y="1301025"/>
            <a:ext cx="3355800" cy="1260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419" name="Google Shape;2419;p94"/>
          <p:cNvSpPr txBox="1">
            <a:spLocks noGrp="1"/>
          </p:cNvSpPr>
          <p:nvPr>
            <p:ph type="title"/>
          </p:nvPr>
        </p:nvSpPr>
        <p:spPr>
          <a:xfrm>
            <a:off x="424925" y="511525"/>
            <a:ext cx="3355800" cy="3726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420" name="Google Shape;2420;p9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1" name="Google Shape;2421;p94"/>
          <p:cNvSpPr>
            <a:spLocks noGrp="1"/>
          </p:cNvSpPr>
          <p:nvPr>
            <p:ph type="pic" idx="2"/>
          </p:nvPr>
        </p:nvSpPr>
        <p:spPr>
          <a:xfrm>
            <a:off x="4197100" y="-18450"/>
            <a:ext cx="4947000" cy="2587800"/>
          </a:xfrm>
          <a:prstGeom prst="rect">
            <a:avLst/>
          </a:prstGeom>
          <a:solidFill>
            <a:schemeClr val="lt2"/>
          </a:solidFill>
          <a:ln>
            <a:noFill/>
          </a:ln>
        </p:spPr>
      </p:sp>
      <p:sp>
        <p:nvSpPr>
          <p:cNvPr id="2422" name="Google Shape;2422;p94"/>
          <p:cNvSpPr txBox="1">
            <a:spLocks noGrp="1"/>
          </p:cNvSpPr>
          <p:nvPr>
            <p:ph type="subTitle" idx="3"/>
          </p:nvPr>
        </p:nvSpPr>
        <p:spPr>
          <a:xfrm>
            <a:off x="738175"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423" name="Google Shape;2423;p94"/>
          <p:cNvSpPr txBox="1">
            <a:spLocks noGrp="1"/>
          </p:cNvSpPr>
          <p:nvPr>
            <p:ph type="body" idx="4"/>
          </p:nvPr>
        </p:nvSpPr>
        <p:spPr>
          <a:xfrm>
            <a:off x="738175"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424" name="Google Shape;2424;p94"/>
          <p:cNvSpPr txBox="1">
            <a:spLocks noGrp="1"/>
          </p:cNvSpPr>
          <p:nvPr>
            <p:ph type="body" idx="5"/>
          </p:nvPr>
        </p:nvSpPr>
        <p:spPr>
          <a:xfrm>
            <a:off x="738175"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2425" name="Google Shape;2425;p94"/>
          <p:cNvSpPr txBox="1">
            <a:spLocks noGrp="1"/>
          </p:cNvSpPr>
          <p:nvPr>
            <p:ph type="subTitle" idx="6"/>
          </p:nvPr>
        </p:nvSpPr>
        <p:spPr>
          <a:xfrm>
            <a:off x="6611100"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426" name="Google Shape;2426;p94"/>
          <p:cNvSpPr txBox="1">
            <a:spLocks noGrp="1"/>
          </p:cNvSpPr>
          <p:nvPr>
            <p:ph type="body" idx="7"/>
          </p:nvPr>
        </p:nvSpPr>
        <p:spPr>
          <a:xfrm>
            <a:off x="6611100"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427" name="Google Shape;2427;p94"/>
          <p:cNvSpPr txBox="1">
            <a:spLocks noGrp="1"/>
          </p:cNvSpPr>
          <p:nvPr>
            <p:ph type="body" idx="8"/>
          </p:nvPr>
        </p:nvSpPr>
        <p:spPr>
          <a:xfrm>
            <a:off x="6611100"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2428" name="Google Shape;2428;p94"/>
          <p:cNvSpPr txBox="1">
            <a:spLocks noGrp="1"/>
          </p:cNvSpPr>
          <p:nvPr>
            <p:ph type="subTitle" idx="9"/>
          </p:nvPr>
        </p:nvSpPr>
        <p:spPr>
          <a:xfrm>
            <a:off x="3674613"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429" name="Google Shape;2429;p94"/>
          <p:cNvSpPr txBox="1">
            <a:spLocks noGrp="1"/>
          </p:cNvSpPr>
          <p:nvPr>
            <p:ph type="body" idx="13"/>
          </p:nvPr>
        </p:nvSpPr>
        <p:spPr>
          <a:xfrm>
            <a:off x="3674613"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355600" algn="l">
              <a:lnSpc>
                <a:spcPct val="100000"/>
              </a:lnSpc>
              <a:spcBef>
                <a:spcPts val="800"/>
              </a:spcBef>
              <a:spcAft>
                <a:spcPts val="0"/>
              </a:spcAft>
              <a:buSzPts val="2000"/>
              <a:buChar char="○"/>
              <a:defRPr/>
            </a:lvl2pPr>
            <a:lvl3pPr marL="1371600" lvl="2" indent="-355600" algn="l">
              <a:lnSpc>
                <a:spcPct val="100000"/>
              </a:lnSpc>
              <a:spcBef>
                <a:spcPts val="800"/>
              </a:spcBef>
              <a:spcAft>
                <a:spcPts val="0"/>
              </a:spcAft>
              <a:buSzPts val="2000"/>
              <a:buChar char="■"/>
              <a:defRPr/>
            </a:lvl3pPr>
            <a:lvl4pPr marL="1828800" lvl="3" indent="-355600" algn="l">
              <a:lnSpc>
                <a:spcPct val="100000"/>
              </a:lnSpc>
              <a:spcBef>
                <a:spcPts val="800"/>
              </a:spcBef>
              <a:spcAft>
                <a:spcPts val="0"/>
              </a:spcAft>
              <a:buSzPts val="2000"/>
              <a:buChar char="●"/>
              <a:defRPr/>
            </a:lvl4pPr>
            <a:lvl5pPr marL="2286000" lvl="4" indent="-355600" algn="l">
              <a:lnSpc>
                <a:spcPct val="100000"/>
              </a:lnSpc>
              <a:spcBef>
                <a:spcPts val="800"/>
              </a:spcBef>
              <a:spcAft>
                <a:spcPts val="0"/>
              </a:spcAft>
              <a:buSzPts val="2000"/>
              <a:buChar char="○"/>
              <a:defRPr/>
            </a:lvl5pPr>
            <a:lvl6pPr marL="2743200" lvl="5" indent="-355600" algn="l">
              <a:lnSpc>
                <a:spcPct val="100000"/>
              </a:lnSpc>
              <a:spcBef>
                <a:spcPts val="800"/>
              </a:spcBef>
              <a:spcAft>
                <a:spcPts val="0"/>
              </a:spcAft>
              <a:buSzPts val="2000"/>
              <a:buChar char="■"/>
              <a:defRPr/>
            </a:lvl6pPr>
            <a:lvl7pPr marL="3200400" lvl="6" indent="-355600" algn="l">
              <a:lnSpc>
                <a:spcPct val="100000"/>
              </a:lnSpc>
              <a:spcBef>
                <a:spcPts val="800"/>
              </a:spcBef>
              <a:spcAft>
                <a:spcPts val="0"/>
              </a:spcAft>
              <a:buSzPts val="2000"/>
              <a:buChar char="●"/>
              <a:defRPr/>
            </a:lvl7pPr>
            <a:lvl8pPr marL="3657600" lvl="7" indent="-355600" algn="l">
              <a:lnSpc>
                <a:spcPct val="100000"/>
              </a:lnSpc>
              <a:spcBef>
                <a:spcPts val="800"/>
              </a:spcBef>
              <a:spcAft>
                <a:spcPts val="0"/>
              </a:spcAft>
              <a:buSzPts val="2000"/>
              <a:buChar char="○"/>
              <a:defRPr/>
            </a:lvl8pPr>
            <a:lvl9pPr marL="4114800" lvl="8" indent="-355600" algn="l">
              <a:lnSpc>
                <a:spcPct val="100000"/>
              </a:lnSpc>
              <a:spcBef>
                <a:spcPts val="800"/>
              </a:spcBef>
              <a:spcAft>
                <a:spcPts val="800"/>
              </a:spcAft>
              <a:buSzPts val="2000"/>
              <a:buChar char="■"/>
              <a:defRPr/>
            </a:lvl9pPr>
          </a:lstStyle>
          <a:p>
            <a:endParaRPr/>
          </a:p>
        </p:txBody>
      </p:sp>
      <p:sp>
        <p:nvSpPr>
          <p:cNvPr id="2430" name="Google Shape;2430;p94"/>
          <p:cNvSpPr txBox="1">
            <a:spLocks noGrp="1"/>
          </p:cNvSpPr>
          <p:nvPr>
            <p:ph type="body" idx="14"/>
          </p:nvPr>
        </p:nvSpPr>
        <p:spPr>
          <a:xfrm>
            <a:off x="3674613"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279400" algn="l">
              <a:lnSpc>
                <a:spcPct val="115000"/>
              </a:lnSpc>
              <a:spcBef>
                <a:spcPts val="400"/>
              </a:spcBef>
              <a:spcAft>
                <a:spcPts val="0"/>
              </a:spcAft>
              <a:buSzPts val="800"/>
              <a:buChar char="○"/>
              <a:defRPr sz="800"/>
            </a:lvl2pPr>
            <a:lvl3pPr marL="1371600" lvl="2" indent="-279400" algn="l">
              <a:lnSpc>
                <a:spcPct val="115000"/>
              </a:lnSpc>
              <a:spcBef>
                <a:spcPts val="400"/>
              </a:spcBef>
              <a:spcAft>
                <a:spcPts val="0"/>
              </a:spcAft>
              <a:buSzPts val="800"/>
              <a:buChar char="■"/>
              <a:defRPr sz="800"/>
            </a:lvl3pPr>
            <a:lvl4pPr marL="1828800" lvl="3" indent="-279400" algn="l">
              <a:lnSpc>
                <a:spcPct val="115000"/>
              </a:lnSpc>
              <a:spcBef>
                <a:spcPts val="400"/>
              </a:spcBef>
              <a:spcAft>
                <a:spcPts val="0"/>
              </a:spcAft>
              <a:buSzPts val="800"/>
              <a:buChar char="●"/>
              <a:defRPr sz="800"/>
            </a:lvl4pPr>
            <a:lvl5pPr marL="2286000" lvl="4" indent="-279400" algn="l">
              <a:lnSpc>
                <a:spcPct val="115000"/>
              </a:lnSpc>
              <a:spcBef>
                <a:spcPts val="400"/>
              </a:spcBef>
              <a:spcAft>
                <a:spcPts val="0"/>
              </a:spcAft>
              <a:buSzPts val="800"/>
              <a:buChar char="○"/>
              <a:defRPr sz="800"/>
            </a:lvl5pPr>
            <a:lvl6pPr marL="2743200" lvl="5" indent="-279400" algn="l">
              <a:lnSpc>
                <a:spcPct val="115000"/>
              </a:lnSpc>
              <a:spcBef>
                <a:spcPts val="400"/>
              </a:spcBef>
              <a:spcAft>
                <a:spcPts val="0"/>
              </a:spcAft>
              <a:buSzPts val="800"/>
              <a:buChar char="■"/>
              <a:defRPr sz="800"/>
            </a:lvl6pPr>
            <a:lvl7pPr marL="3200400" lvl="6" indent="-279400" algn="l">
              <a:lnSpc>
                <a:spcPct val="115000"/>
              </a:lnSpc>
              <a:spcBef>
                <a:spcPts val="400"/>
              </a:spcBef>
              <a:spcAft>
                <a:spcPts val="0"/>
              </a:spcAft>
              <a:buSzPts val="800"/>
              <a:buChar char="●"/>
              <a:defRPr sz="800"/>
            </a:lvl7pPr>
            <a:lvl8pPr marL="3657600" lvl="7" indent="-279400" algn="l">
              <a:lnSpc>
                <a:spcPct val="115000"/>
              </a:lnSpc>
              <a:spcBef>
                <a:spcPts val="400"/>
              </a:spcBef>
              <a:spcAft>
                <a:spcPts val="0"/>
              </a:spcAft>
              <a:buSzPts val="800"/>
              <a:buChar char="○"/>
              <a:defRPr sz="800"/>
            </a:lvl8pPr>
            <a:lvl9pPr marL="4114800" lvl="8" indent="-279400" algn="l">
              <a:lnSpc>
                <a:spcPct val="115000"/>
              </a:lnSpc>
              <a:spcBef>
                <a:spcPts val="400"/>
              </a:spcBef>
              <a:spcAft>
                <a:spcPts val="400"/>
              </a:spcAft>
              <a:buSzPts val="800"/>
              <a:buChar char="■"/>
              <a:defRPr sz="800"/>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Title only slide options divider (choose from following templates →) 1">
  <p:cSld name="CUSTOM_23_1_1_1_1_2_1_1_1_1_1_1_1_1_1_2_1">
    <p:bg>
      <p:bgPr>
        <a:solidFill>
          <a:schemeClr val="lt2"/>
        </a:solidFill>
        <a:effectLst/>
      </p:bgPr>
    </p:bg>
    <p:spTree>
      <p:nvGrpSpPr>
        <p:cNvPr id="1" name="Shape 2431"/>
        <p:cNvGrpSpPr/>
        <p:nvPr/>
      </p:nvGrpSpPr>
      <p:grpSpPr>
        <a:xfrm>
          <a:off x="0" y="0"/>
          <a:ext cx="0" cy="0"/>
          <a:chOff x="0" y="0"/>
          <a:chExt cx="0" cy="0"/>
        </a:xfrm>
      </p:grpSpPr>
      <p:sp>
        <p:nvSpPr>
          <p:cNvPr id="2432" name="Google Shape;2432;p95"/>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only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33" name="Google Shape;2433;p9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434"/>
        <p:cNvGrpSpPr/>
        <p:nvPr/>
      </p:nvGrpSpPr>
      <p:grpSpPr>
        <a:xfrm>
          <a:off x="0" y="0"/>
          <a:ext cx="0" cy="0"/>
          <a:chOff x="0" y="0"/>
          <a:chExt cx="0" cy="0"/>
        </a:xfrm>
      </p:grpSpPr>
      <p:sp>
        <p:nvSpPr>
          <p:cNvPr id="2435" name="Google Shape;2435;p96"/>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36"/>
        <p:cNvGrpSpPr/>
        <p:nvPr/>
      </p:nvGrpSpPr>
      <p:grpSpPr>
        <a:xfrm>
          <a:off x="0" y="0"/>
          <a:ext cx="0" cy="0"/>
          <a:chOff x="0" y="0"/>
          <a:chExt cx="0" cy="0"/>
        </a:xfrm>
      </p:grpSpPr>
      <p:sp>
        <p:nvSpPr>
          <p:cNvPr id="2437" name="Google Shape;2437;p97"/>
          <p:cNvSpPr txBox="1">
            <a:spLocks noGrp="1"/>
          </p:cNvSpPr>
          <p:nvPr>
            <p:ph type="title"/>
          </p:nvPr>
        </p:nvSpPr>
        <p:spPr>
          <a:xfrm>
            <a:off x="420625" y="320050"/>
            <a:ext cx="19935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438" name="Google Shape;2438;p97"/>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39"/>
        <p:cNvGrpSpPr/>
        <p:nvPr/>
      </p:nvGrpSpPr>
      <p:grpSpPr>
        <a:xfrm>
          <a:off x="0" y="0"/>
          <a:ext cx="0" cy="0"/>
          <a:chOff x="0" y="0"/>
          <a:chExt cx="0" cy="0"/>
        </a:xfrm>
      </p:grpSpPr>
      <p:sp>
        <p:nvSpPr>
          <p:cNvPr id="2440" name="Google Shape;2440;p98"/>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41" name="Google Shape;2441;p98"/>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42"/>
        <p:cNvGrpSpPr/>
        <p:nvPr/>
      </p:nvGrpSpPr>
      <p:grpSpPr>
        <a:xfrm>
          <a:off x="0" y="0"/>
          <a:ext cx="0" cy="0"/>
          <a:chOff x="0" y="0"/>
          <a:chExt cx="0" cy="0"/>
        </a:xfrm>
      </p:grpSpPr>
      <p:sp>
        <p:nvSpPr>
          <p:cNvPr id="2443" name="Google Shape;2443;p99"/>
          <p:cNvSpPr txBox="1">
            <a:spLocks noGrp="1"/>
          </p:cNvSpPr>
          <p:nvPr>
            <p:ph type="title"/>
          </p:nvPr>
        </p:nvSpPr>
        <p:spPr>
          <a:xfrm>
            <a:off x="420625" y="320050"/>
            <a:ext cx="19935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444" name="Google Shape;2444;p99"/>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Quote slide options divider (choose from following templates →)">
  <p:cSld name="CUSTOM_23_1_1_1_1_2_1_1_1_1_1_1_1_1_1_2">
    <p:bg>
      <p:bgPr>
        <a:solidFill>
          <a:schemeClr val="lt2"/>
        </a:solidFill>
        <a:effectLst/>
      </p:bgPr>
    </p:bg>
    <p:spTree>
      <p:nvGrpSpPr>
        <p:cNvPr id="1" name="Shape 2445"/>
        <p:cNvGrpSpPr/>
        <p:nvPr/>
      </p:nvGrpSpPr>
      <p:grpSpPr>
        <a:xfrm>
          <a:off x="0" y="0"/>
          <a:ext cx="0" cy="0"/>
          <a:chOff x="0" y="0"/>
          <a:chExt cx="0" cy="0"/>
        </a:xfrm>
      </p:grpSpPr>
      <p:sp>
        <p:nvSpPr>
          <p:cNvPr id="2446" name="Google Shape;2446;p10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Quote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47" name="Google Shape;2447;p10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theme" Target="../theme/theme1.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chemeClr val="lt2"/>
                </a:solidFill>
                <a:latin typeface="Arial"/>
                <a:ea typeface="Arial"/>
                <a:cs typeface="Arial"/>
                <a:sym typeface="Arial"/>
              </a:rPr>
              <a:t>Copyright © 2023 Arizona Board of Regents</a:t>
            </a:r>
            <a:endParaRPr sz="400" b="0" i="0" u="none" strike="noStrike" cap="none">
              <a:solidFill>
                <a:schemeClr val="lt2"/>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 id="2147483746" r:id="rId99"/>
    <p:sldLayoutId id="2147483747" r:id="rId100"/>
    <p:sldLayoutId id="2147483748" r:id="rId101"/>
    <p:sldLayoutId id="2147483749" r:id="rId102"/>
    <p:sldLayoutId id="2147483750" r:id="rId103"/>
    <p:sldLayoutId id="2147483751" r:id="rId104"/>
    <p:sldLayoutId id="2147483752" r:id="rId105"/>
    <p:sldLayoutId id="2147483753" r:id="rId106"/>
    <p:sldLayoutId id="2147483754" r:id="rId107"/>
    <p:sldLayoutId id="2147483755" r:id="rId108"/>
    <p:sldLayoutId id="2147483756" r:id="rId109"/>
    <p:sldLayoutId id="2147483757" r:id="rId110"/>
    <p:sldLayoutId id="2147483758" r:id="rId111"/>
    <p:sldLayoutId id="2147483759" r:id="rId112"/>
    <p:sldLayoutId id="2147483760" r:id="rId113"/>
    <p:sldLayoutId id="2147483761" r:id="rId114"/>
    <p:sldLayoutId id="2147483762" r:id="rId115"/>
    <p:sldLayoutId id="2147483763" r:id="rId116"/>
    <p:sldLayoutId id="2147483764" r:id="rId117"/>
    <p:sldLayoutId id="2147483765" r:id="rId118"/>
    <p:sldLayoutId id="2147483766" r:id="rId119"/>
    <p:sldLayoutId id="2147483767" r:id="rId120"/>
    <p:sldLayoutId id="2147483768" r:id="rId121"/>
    <p:sldLayoutId id="2147483769" r:id="rId122"/>
    <p:sldLayoutId id="2147483770" r:id="rId1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9.xml"/></Relationships>
</file>

<file path=ppt/slides/_rels/slide102.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hyperlink" Target="https://collective.asu.edu/category/id/131" TargetMode="External"/><Relationship Id="rId7" Type="http://schemas.openxmlformats.org/officeDocument/2006/relationships/image" Target="../media/image82.png"/><Relationship Id="rId2" Type="http://schemas.openxmlformats.org/officeDocument/2006/relationships/notesSlide" Target="../notesSlides/notesSlide102.xml"/><Relationship Id="rId1" Type="http://schemas.openxmlformats.org/officeDocument/2006/relationships/slideLayout" Target="../slideLayouts/slideLayout121.xml"/><Relationship Id="rId6" Type="http://schemas.openxmlformats.org/officeDocument/2006/relationships/image" Target="../media/image81.png"/><Relationship Id="rId5" Type="http://schemas.openxmlformats.org/officeDocument/2006/relationships/image" Target="../media/image80.png"/><Relationship Id="rId10" Type="http://schemas.openxmlformats.org/officeDocument/2006/relationships/image" Target="../media/image85.png"/><Relationship Id="rId4" Type="http://schemas.openxmlformats.org/officeDocument/2006/relationships/hyperlink" Target="https://asu.widencollective.com/login" TargetMode="External"/><Relationship Id="rId9" Type="http://schemas.openxmlformats.org/officeDocument/2006/relationships/image" Target="../media/image84.png"/></Relationships>
</file>

<file path=ppt/slides/_rels/slide103.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6.png"/><Relationship Id="rId7" Type="http://schemas.openxmlformats.org/officeDocument/2006/relationships/image" Target="../media/image90.png"/><Relationship Id="rId2" Type="http://schemas.openxmlformats.org/officeDocument/2006/relationships/notesSlide" Target="../notesSlides/notesSlide103.xml"/><Relationship Id="rId1" Type="http://schemas.openxmlformats.org/officeDocument/2006/relationships/slideLayout" Target="../slideLayouts/slideLayout121.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 Id="rId9" Type="http://schemas.openxmlformats.org/officeDocument/2006/relationships/image" Target="../media/image92.png"/></Relationships>
</file>

<file path=ppt/slides/_rels/slide104.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notesSlide" Target="../notesSlides/notesSlide104.xml"/><Relationship Id="rId1" Type="http://schemas.openxmlformats.org/officeDocument/2006/relationships/slideLayout" Target="../slideLayouts/slideLayout121.xml"/><Relationship Id="rId6" Type="http://schemas.openxmlformats.org/officeDocument/2006/relationships/image" Target="../media/image96.png"/><Relationship Id="rId5" Type="http://schemas.openxmlformats.org/officeDocument/2006/relationships/image" Target="../media/image95.png"/><Relationship Id="rId10" Type="http://schemas.openxmlformats.org/officeDocument/2006/relationships/image" Target="../media/image100.png"/><Relationship Id="rId4" Type="http://schemas.openxmlformats.org/officeDocument/2006/relationships/image" Target="../media/image94.png"/><Relationship Id="rId9" Type="http://schemas.openxmlformats.org/officeDocument/2006/relationships/image" Target="../media/image99.png"/></Relationships>
</file>

<file path=ppt/slides/_rels/slide105.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notesSlide" Target="../notesSlides/notesSlide105.xml"/><Relationship Id="rId1" Type="http://schemas.openxmlformats.org/officeDocument/2006/relationships/slideLayout" Target="../slideLayouts/slideLayout122.xml"/><Relationship Id="rId4" Type="http://schemas.openxmlformats.org/officeDocument/2006/relationships/image" Target="../media/image7.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20.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20.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20.xml"/></Relationships>
</file>

<file path=ppt/slides/_rels/slide109.xml.rels><?xml version="1.0" encoding="UTF-8" standalone="yes"?>
<Relationships xmlns="http://schemas.openxmlformats.org/package/2006/relationships"><Relationship Id="rId3" Type="http://schemas.openxmlformats.org/officeDocument/2006/relationships/image" Target="../media/image102.jpg"/><Relationship Id="rId2" Type="http://schemas.openxmlformats.org/officeDocument/2006/relationships/notesSlide" Target="../notesSlides/notesSlide109.xml"/><Relationship Id="rId1" Type="http://schemas.openxmlformats.org/officeDocument/2006/relationships/slideLayout" Target="../slideLayouts/slideLayout68.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0.xml"/><Relationship Id="rId1" Type="http://schemas.openxmlformats.org/officeDocument/2006/relationships/slideLayout" Target="../slideLayouts/slideLayout6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3" Type="http://schemas.openxmlformats.org/officeDocument/2006/relationships/hyperlink" Target="http://asu.edu" TargetMode="External"/><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8" Type="http://schemas.openxmlformats.org/officeDocument/2006/relationships/image" Target="../media/image107.gif"/><Relationship Id="rId13" Type="http://schemas.openxmlformats.org/officeDocument/2006/relationships/image" Target="../media/image112.png"/><Relationship Id="rId3" Type="http://schemas.openxmlformats.org/officeDocument/2006/relationships/image" Target="../media/image103.gif"/><Relationship Id="rId7" Type="http://schemas.openxmlformats.org/officeDocument/2006/relationships/image" Target="../media/image106.gif"/><Relationship Id="rId12" Type="http://schemas.openxmlformats.org/officeDocument/2006/relationships/image" Target="../media/image111.gif"/><Relationship Id="rId2" Type="http://schemas.openxmlformats.org/officeDocument/2006/relationships/notesSlide" Target="../notesSlides/notesSlide113.xml"/><Relationship Id="rId1" Type="http://schemas.openxmlformats.org/officeDocument/2006/relationships/slideLayout" Target="../slideLayouts/slideLayout3.xml"/><Relationship Id="rId6" Type="http://schemas.openxmlformats.org/officeDocument/2006/relationships/image" Target="../media/image105.gif"/><Relationship Id="rId11" Type="http://schemas.openxmlformats.org/officeDocument/2006/relationships/image" Target="../media/image110.gif"/><Relationship Id="rId5" Type="http://schemas.openxmlformats.org/officeDocument/2006/relationships/image" Target="../media/image104.gif"/><Relationship Id="rId15" Type="http://schemas.openxmlformats.org/officeDocument/2006/relationships/hyperlink" Target="https://giphy.com/asuofficial" TargetMode="External"/><Relationship Id="rId10" Type="http://schemas.openxmlformats.org/officeDocument/2006/relationships/image" Target="../media/image109.gif"/><Relationship Id="rId4" Type="http://schemas.openxmlformats.org/officeDocument/2006/relationships/hyperlink" Target="https://giphy.com/ASUofficial" TargetMode="External"/><Relationship Id="rId9" Type="http://schemas.openxmlformats.org/officeDocument/2006/relationships/image" Target="../media/image108.gif"/><Relationship Id="rId14" Type="http://schemas.openxmlformats.org/officeDocument/2006/relationships/image" Target="../media/image113.png"/></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5.xml"/></Relationships>
</file>

<file path=ppt/slides/_rels/slide116.xml.rels><?xml version="1.0" encoding="UTF-8" standalone="yes"?>
<Relationships xmlns="http://schemas.openxmlformats.org/package/2006/relationships"><Relationship Id="rId3" Type="http://schemas.openxmlformats.org/officeDocument/2006/relationships/hyperlink" Target="https://brandguide.asu.edu/" TargetMode="External"/><Relationship Id="rId2" Type="http://schemas.openxmlformats.org/officeDocument/2006/relationships/notesSlide" Target="../notesSlides/notesSlide116.xml"/><Relationship Id="rId1" Type="http://schemas.openxmlformats.org/officeDocument/2006/relationships/slideLayout" Target="../slideLayouts/slideLayout3.xml"/><Relationship Id="rId5" Type="http://schemas.openxmlformats.org/officeDocument/2006/relationships/image" Target="../media/image114.png"/><Relationship Id="rId4" Type="http://schemas.openxmlformats.org/officeDocument/2006/relationships/hyperlink" Target="https://brandguide.asu.edu/brand-elements/design/colo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hyperlink" Target="https://brandguide.asu.edu/brand-elements/writing-content/formatting" TargetMode="External"/><Relationship Id="rId2" Type="http://schemas.openxmlformats.org/officeDocument/2006/relationships/notesSlide" Target="../notesSlides/notesSlide121.xml"/><Relationship Id="rId1" Type="http://schemas.openxmlformats.org/officeDocument/2006/relationships/slideLayout" Target="../slideLayouts/slideLayout123.xml"/><Relationship Id="rId5" Type="http://schemas.openxmlformats.org/officeDocument/2006/relationships/hyperlink" Target="https://brandguide.asu.edu/brand-elements/design/fonts#webspark-anchor-link--997" TargetMode="External"/><Relationship Id="rId4" Type="http://schemas.openxmlformats.org/officeDocument/2006/relationships/hyperlink" Target="https://webaim.org/resources/contrastchecker/" TargetMode="Externa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6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28.xml"/><Relationship Id="rId1" Type="http://schemas.openxmlformats.org/officeDocument/2006/relationships/slideLayout" Target="../slideLayouts/slideLayout3.xml"/><Relationship Id="rId4" Type="http://schemas.openxmlformats.org/officeDocument/2006/relationships/image" Target="../media/image117.png"/></Relationships>
</file>

<file path=ppt/slides/_rels/slide12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29.xml"/><Relationship Id="rId1" Type="http://schemas.openxmlformats.org/officeDocument/2006/relationships/slideLayout" Target="../slideLayouts/slideLayout3.xml"/><Relationship Id="rId5" Type="http://schemas.openxmlformats.org/officeDocument/2006/relationships/image" Target="../media/image117.png"/><Relationship Id="rId4" Type="http://schemas.openxmlformats.org/officeDocument/2006/relationships/image" Target="../media/image116.png"/></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117.png"/></Relationships>
</file>

<file path=ppt/slides/_rels/slide13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1.xml"/><Relationship Id="rId1" Type="http://schemas.openxmlformats.org/officeDocument/2006/relationships/slideLayout" Target="../slideLayouts/slideLayout3.xml"/><Relationship Id="rId4" Type="http://schemas.openxmlformats.org/officeDocument/2006/relationships/image" Target="../media/image117.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5.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5.xml"/></Relationships>
</file>

<file path=ppt/slides/_rels/slide141.xml.rels><?xml version="1.0" encoding="UTF-8" standalone="yes"?>
<Relationships xmlns="http://schemas.openxmlformats.org/package/2006/relationships"><Relationship Id="rId3" Type="http://schemas.openxmlformats.org/officeDocument/2006/relationships/hyperlink" Target="https://collective.asu.edu/category/id/131" TargetMode="External"/><Relationship Id="rId2" Type="http://schemas.openxmlformats.org/officeDocument/2006/relationships/notesSlide" Target="../notesSlides/notesSlide141.xml"/><Relationship Id="rId1" Type="http://schemas.openxmlformats.org/officeDocument/2006/relationships/slideLayout" Target="../slideLayouts/slideLayout3.xml"/><Relationship Id="rId4" Type="http://schemas.openxmlformats.org/officeDocument/2006/relationships/hyperlink" Target="https://asu.widencollective.com/login" TargetMode="Externa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5.xml"/></Relationships>
</file>

<file path=ppt/slides/_rels/slide14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7.xml"/><Relationship Id="rId1" Type="http://schemas.openxmlformats.org/officeDocument/2006/relationships/slideLayout" Target="../slideLayouts/slideLayout67.xml"/></Relationships>
</file>

<file path=ppt/slides/_rels/slide14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8.xml"/><Relationship Id="rId1" Type="http://schemas.openxmlformats.org/officeDocument/2006/relationships/slideLayout" Target="../slideLayouts/slideLayout67.xml"/></Relationships>
</file>

<file path=ppt/slides/_rels/slide14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9.xml"/><Relationship Id="rId1" Type="http://schemas.openxmlformats.org/officeDocument/2006/relationships/slideLayout" Target="../slideLayouts/slideLayout6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50.xml"/><Relationship Id="rId1" Type="http://schemas.openxmlformats.org/officeDocument/2006/relationships/slideLayout" Target="../slideLayouts/slideLayout67.xml"/></Relationships>
</file>

<file path=ppt/slides/_rels/slide15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51.xml"/><Relationship Id="rId1" Type="http://schemas.openxmlformats.org/officeDocument/2006/relationships/slideLayout" Target="../slideLayouts/slideLayout6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5.xml"/></Relationships>
</file>

<file path=ppt/slides/_rels/slide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3.xml"/><Relationship Id="rId1" Type="http://schemas.openxmlformats.org/officeDocument/2006/relationships/slideLayout" Target="../slideLayouts/slideLayout69.xml"/></Relationships>
</file>

<file path=ppt/slides/_rels/slide1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4.xml"/><Relationship Id="rId1" Type="http://schemas.openxmlformats.org/officeDocument/2006/relationships/slideLayout" Target="../slideLayouts/slideLayout69.xml"/></Relationships>
</file>

<file path=ppt/slides/_rels/slide15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5.xml"/><Relationship Id="rId1" Type="http://schemas.openxmlformats.org/officeDocument/2006/relationships/slideLayout" Target="../slideLayouts/slideLayout69.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56.xml"/><Relationship Id="rId1" Type="http://schemas.openxmlformats.org/officeDocument/2006/relationships/slideLayout" Target="../slideLayouts/slideLayout69.xml"/></Relationships>
</file>

<file path=ppt/slides/_rels/slide15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7.xml"/><Relationship Id="rId1" Type="http://schemas.openxmlformats.org/officeDocument/2006/relationships/slideLayout" Target="../slideLayouts/slideLayout69.xml"/></Relationships>
</file>

<file path=ppt/slides/_rels/slide15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8.xml"/><Relationship Id="rId1" Type="http://schemas.openxmlformats.org/officeDocument/2006/relationships/slideLayout" Target="../slideLayouts/slideLayout69.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6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8" Type="http://schemas.openxmlformats.org/officeDocument/2006/relationships/image" Target="../media/image125.jpg"/><Relationship Id="rId13" Type="http://schemas.openxmlformats.org/officeDocument/2006/relationships/image" Target="../media/image130.jpg"/><Relationship Id="rId18" Type="http://schemas.openxmlformats.org/officeDocument/2006/relationships/image" Target="../media/image135.jpg"/><Relationship Id="rId3" Type="http://schemas.openxmlformats.org/officeDocument/2006/relationships/hyperlink" Target="https://collective.asu.edu/category/id/131" TargetMode="External"/><Relationship Id="rId21" Type="http://schemas.openxmlformats.org/officeDocument/2006/relationships/image" Target="../media/image138.jpg"/><Relationship Id="rId7" Type="http://schemas.openxmlformats.org/officeDocument/2006/relationships/image" Target="../media/image124.jpg"/><Relationship Id="rId12" Type="http://schemas.openxmlformats.org/officeDocument/2006/relationships/image" Target="../media/image129.jpg"/><Relationship Id="rId17" Type="http://schemas.openxmlformats.org/officeDocument/2006/relationships/image" Target="../media/image134.jpg"/><Relationship Id="rId25" Type="http://schemas.openxmlformats.org/officeDocument/2006/relationships/image" Target="../media/image142.jpg"/><Relationship Id="rId2" Type="http://schemas.openxmlformats.org/officeDocument/2006/relationships/notesSlide" Target="../notesSlides/notesSlide160.xml"/><Relationship Id="rId16" Type="http://schemas.openxmlformats.org/officeDocument/2006/relationships/image" Target="../media/image133.jpg"/><Relationship Id="rId20" Type="http://schemas.openxmlformats.org/officeDocument/2006/relationships/image" Target="../media/image137.jpg"/><Relationship Id="rId1" Type="http://schemas.openxmlformats.org/officeDocument/2006/relationships/slideLayout" Target="../slideLayouts/slideLayout3.xml"/><Relationship Id="rId6" Type="http://schemas.openxmlformats.org/officeDocument/2006/relationships/image" Target="../media/image123.jpg"/><Relationship Id="rId11" Type="http://schemas.openxmlformats.org/officeDocument/2006/relationships/image" Target="../media/image128.jpg"/><Relationship Id="rId24" Type="http://schemas.openxmlformats.org/officeDocument/2006/relationships/image" Target="../media/image141.jpg"/><Relationship Id="rId5" Type="http://schemas.openxmlformats.org/officeDocument/2006/relationships/image" Target="../media/image122.jpg"/><Relationship Id="rId15" Type="http://schemas.openxmlformats.org/officeDocument/2006/relationships/image" Target="../media/image132.jpg"/><Relationship Id="rId23" Type="http://schemas.openxmlformats.org/officeDocument/2006/relationships/image" Target="../media/image140.jpg"/><Relationship Id="rId10" Type="http://schemas.openxmlformats.org/officeDocument/2006/relationships/image" Target="../media/image127.jpg"/><Relationship Id="rId19" Type="http://schemas.openxmlformats.org/officeDocument/2006/relationships/image" Target="../media/image136.jpg"/><Relationship Id="rId4" Type="http://schemas.openxmlformats.org/officeDocument/2006/relationships/hyperlink" Target="https://asu.widencollective.com/login" TargetMode="External"/><Relationship Id="rId9" Type="http://schemas.openxmlformats.org/officeDocument/2006/relationships/image" Target="../media/image126.jpg"/><Relationship Id="rId14" Type="http://schemas.openxmlformats.org/officeDocument/2006/relationships/image" Target="../media/image131.jpg"/><Relationship Id="rId22" Type="http://schemas.openxmlformats.org/officeDocument/2006/relationships/image" Target="../media/image139.jpg"/></Relationships>
</file>

<file path=ppt/slides/_rels/slide161.xml.rels><?xml version="1.0" encoding="UTF-8" standalone="yes"?>
<Relationships xmlns="http://schemas.openxmlformats.org/package/2006/relationships"><Relationship Id="rId8" Type="http://schemas.openxmlformats.org/officeDocument/2006/relationships/hyperlink" Target="https://collective.asu.edu/category/id/110" TargetMode="External"/><Relationship Id="rId13" Type="http://schemas.openxmlformats.org/officeDocument/2006/relationships/hyperlink" Target="https://collective.asu.edu/category/id/109" TargetMode="External"/><Relationship Id="rId18" Type="http://schemas.openxmlformats.org/officeDocument/2006/relationships/hyperlink" Target="https://collective.asu.edu/category/id/48" TargetMode="External"/><Relationship Id="rId26" Type="http://schemas.openxmlformats.org/officeDocument/2006/relationships/hyperlink" Target="https://collective.asu.edu/category/id/131" TargetMode="External"/><Relationship Id="rId3" Type="http://schemas.openxmlformats.org/officeDocument/2006/relationships/hyperlink" Target="https://collective.asu.edu/category/id/53" TargetMode="External"/><Relationship Id="rId21" Type="http://schemas.openxmlformats.org/officeDocument/2006/relationships/hyperlink" Target="https://collective.asu.edu/category/id/50" TargetMode="External"/><Relationship Id="rId7" Type="http://schemas.openxmlformats.org/officeDocument/2006/relationships/hyperlink" Target="https://collective.asu.edu/category/id/43" TargetMode="External"/><Relationship Id="rId12" Type="http://schemas.openxmlformats.org/officeDocument/2006/relationships/hyperlink" Target="https://collective.asu.edu/category/id/113" TargetMode="External"/><Relationship Id="rId17" Type="http://schemas.openxmlformats.org/officeDocument/2006/relationships/hyperlink" Target="https://collective.asu.edu/category/id/107" TargetMode="External"/><Relationship Id="rId25" Type="http://schemas.openxmlformats.org/officeDocument/2006/relationships/hyperlink" Target="https://brandguide.asu.edu/tools/software/widen" TargetMode="External"/><Relationship Id="rId2" Type="http://schemas.openxmlformats.org/officeDocument/2006/relationships/notesSlide" Target="../notesSlides/notesSlide161.xml"/><Relationship Id="rId16" Type="http://schemas.openxmlformats.org/officeDocument/2006/relationships/hyperlink" Target="https://collective.asu.edu/category/id/47" TargetMode="External"/><Relationship Id="rId20" Type="http://schemas.openxmlformats.org/officeDocument/2006/relationships/hyperlink" Target="https://collective.asu.edu/category/id/49" TargetMode="External"/><Relationship Id="rId1" Type="http://schemas.openxmlformats.org/officeDocument/2006/relationships/slideLayout" Target="../slideLayouts/slideLayout3.xml"/><Relationship Id="rId6" Type="http://schemas.openxmlformats.org/officeDocument/2006/relationships/hyperlink" Target="https://collective.asu.edu/category/id/42" TargetMode="External"/><Relationship Id="rId11" Type="http://schemas.openxmlformats.org/officeDocument/2006/relationships/hyperlink" Target="https://collective.asu.edu/dam/searchresults" TargetMode="External"/><Relationship Id="rId24" Type="http://schemas.openxmlformats.org/officeDocument/2006/relationships/hyperlink" Target="https://collective.asu.edu/category/id/52" TargetMode="External"/><Relationship Id="rId5" Type="http://schemas.openxmlformats.org/officeDocument/2006/relationships/hyperlink" Target="https://collective.asu.edu/category/id/55" TargetMode="External"/><Relationship Id="rId15" Type="http://schemas.openxmlformats.org/officeDocument/2006/relationships/hyperlink" Target="https://collective.asu.edu/category/id/91" TargetMode="External"/><Relationship Id="rId23" Type="http://schemas.openxmlformats.org/officeDocument/2006/relationships/hyperlink" Target="https://collective.asu.edu/category/id/90" TargetMode="External"/><Relationship Id="rId10" Type="http://schemas.openxmlformats.org/officeDocument/2006/relationships/hyperlink" Target="https://collective.asu.edu/category/id/44" TargetMode="External"/><Relationship Id="rId19" Type="http://schemas.openxmlformats.org/officeDocument/2006/relationships/hyperlink" Target="https://collective.asu.edu/category/id/41" TargetMode="External"/><Relationship Id="rId4" Type="http://schemas.openxmlformats.org/officeDocument/2006/relationships/hyperlink" Target="https://collective.asu.edu/category/id/54" TargetMode="External"/><Relationship Id="rId9" Type="http://schemas.openxmlformats.org/officeDocument/2006/relationships/hyperlink" Target="https://collective.asu.edu/category/id/45" TargetMode="External"/><Relationship Id="rId14" Type="http://schemas.openxmlformats.org/officeDocument/2006/relationships/hyperlink" Target="https://collective.asu.edu/category/id/46" TargetMode="External"/><Relationship Id="rId22" Type="http://schemas.openxmlformats.org/officeDocument/2006/relationships/hyperlink" Target="https://collective.asu.edu/category/id/51" TargetMode="External"/><Relationship Id="rId27" Type="http://schemas.openxmlformats.org/officeDocument/2006/relationships/hyperlink" Target="https://asu.widencollective.com/login"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2.xml"/><Relationship Id="rId1" Type="http://schemas.openxmlformats.org/officeDocument/2006/relationships/slideLayout" Target="../slideLayouts/slideLayout70.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5.xml"/></Relationships>
</file>

<file path=ppt/slides/_rels/slide16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64.xml"/><Relationship Id="rId1" Type="http://schemas.openxmlformats.org/officeDocument/2006/relationships/slideLayout" Target="../slideLayouts/slideLayout3.xml"/><Relationship Id="rId5" Type="http://schemas.openxmlformats.org/officeDocument/2006/relationships/image" Target="../media/image146.png"/><Relationship Id="rId4" Type="http://schemas.openxmlformats.org/officeDocument/2006/relationships/image" Target="../media/image145.png"/></Relationships>
</file>

<file path=ppt/slides/_rels/slide16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5.xml"/><Relationship Id="rId1" Type="http://schemas.openxmlformats.org/officeDocument/2006/relationships/slideLayout" Target="../slideLayouts/slideLayout65.xml"/></Relationships>
</file>

<file path=ppt/slides/_rels/slide16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66.xml"/><Relationship Id="rId1" Type="http://schemas.openxmlformats.org/officeDocument/2006/relationships/slideLayout" Target="../slideLayouts/slideLayout68.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5.xml"/></Relationships>
</file>

<file path=ppt/slides/_rels/slide168.xml.rels><?xml version="1.0" encoding="UTF-8" standalone="yes"?>
<Relationships xmlns="http://schemas.openxmlformats.org/package/2006/relationships"><Relationship Id="rId8" Type="http://schemas.openxmlformats.org/officeDocument/2006/relationships/hyperlink" Target="https://brandguide.asu.edu/execution-guidelines/photo-video" TargetMode="External"/><Relationship Id="rId3" Type="http://schemas.openxmlformats.org/officeDocument/2006/relationships/hyperlink" Target="https://brandguide.asu.edu/" TargetMode="External"/><Relationship Id="rId7" Type="http://schemas.openxmlformats.org/officeDocument/2006/relationships/hyperlink" Target="https://brandguide.asu.edu/brand-elements/design/color" TargetMode="External"/><Relationship Id="rId2" Type="http://schemas.openxmlformats.org/officeDocument/2006/relationships/notesSlide" Target="../notesSlides/notesSlide168.xml"/><Relationship Id="rId1" Type="http://schemas.openxmlformats.org/officeDocument/2006/relationships/slideLayout" Target="../slideLayouts/slideLayout3.xml"/><Relationship Id="rId6" Type="http://schemas.openxmlformats.org/officeDocument/2006/relationships/hyperlink" Target="https://brandguide.asu.edu/brand-elements/design/fonts" TargetMode="External"/><Relationship Id="rId5" Type="http://schemas.openxmlformats.org/officeDocument/2006/relationships/hyperlink" Target="https://brandguide.asu.edu/brand-elements/writing-content" TargetMode="External"/><Relationship Id="rId4" Type="http://schemas.openxmlformats.org/officeDocument/2006/relationships/hyperlink" Target="https://brandguide.asu.edu/brand-elements/logos" TargetMode="External"/><Relationship Id="rId9" Type="http://schemas.openxmlformats.org/officeDocument/2006/relationships/hyperlink" Target="https://brandguide.asu.edu/tools/templates-libraries" TargetMode="External"/></Relationships>
</file>

<file path=ppt/slides/_rels/slide169.xml.rels><?xml version="1.0" encoding="UTF-8" standalone="yes"?>
<Relationships xmlns="http://schemas.openxmlformats.org/package/2006/relationships"><Relationship Id="rId3" Type="http://schemas.openxmlformats.org/officeDocument/2006/relationships/hyperlink" Target="https://docs.google.com/document/d/1tZGRXzuFrb5f5oS0J_jXG68cFPAFy67sc9OReXapco8/edit" TargetMode="External"/><Relationship Id="rId2" Type="http://schemas.openxmlformats.org/officeDocument/2006/relationships/notesSlide" Target="../notesSlides/notesSlide169.xml"/><Relationship Id="rId1" Type="http://schemas.openxmlformats.org/officeDocument/2006/relationships/slideLayout" Target="../slideLayouts/slideLayout3.xml"/><Relationship Id="rId6" Type="http://schemas.openxmlformats.org/officeDocument/2006/relationships/hyperlink" Target="https://brandguide.asu.edu/tools/templates-libraries" TargetMode="External"/><Relationship Id="rId5" Type="http://schemas.openxmlformats.org/officeDocument/2006/relationships/hyperlink" Target="https://docs.google.com/presentation/d/1mao0A40gbouVrbpdAEveWvpKj5b9cio672KuhlodJcQ/edit#slide=id.gb217a04489_2_210" TargetMode="External"/><Relationship Id="rId4" Type="http://schemas.openxmlformats.org/officeDocument/2006/relationships/hyperlink" Target="https://docs.google.com/spreadsheets/d/1C8O3cKDUyF7q_gRUd_DtRahWNi5QbDieu9NXpsvWq9s/edit#gid=0"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8" Type="http://schemas.openxmlformats.org/officeDocument/2006/relationships/slide" Target="slide57.xml"/><Relationship Id="rId13" Type="http://schemas.openxmlformats.org/officeDocument/2006/relationships/slide" Target="slide115.xml"/><Relationship Id="rId18" Type="http://schemas.openxmlformats.org/officeDocument/2006/relationships/slide" Target="slide113.xml"/><Relationship Id="rId3" Type="http://schemas.openxmlformats.org/officeDocument/2006/relationships/slide" Target="slide4.xml"/><Relationship Id="rId21" Type="http://schemas.openxmlformats.org/officeDocument/2006/relationships/slide" Target="slide146.xml"/><Relationship Id="rId7" Type="http://schemas.openxmlformats.org/officeDocument/2006/relationships/slide" Target="slide45.xml"/><Relationship Id="rId12" Type="http://schemas.openxmlformats.org/officeDocument/2006/relationships/slide" Target="slide112.xml"/><Relationship Id="rId17" Type="http://schemas.openxmlformats.org/officeDocument/2006/relationships/slide" Target="slide114.xml"/><Relationship Id="rId25" Type="http://schemas.openxmlformats.org/officeDocument/2006/relationships/slide" Target="slide169.xml"/><Relationship Id="rId2" Type="http://schemas.openxmlformats.org/officeDocument/2006/relationships/notesSlide" Target="../notesSlides/notesSlide2.xml"/><Relationship Id="rId16" Type="http://schemas.openxmlformats.org/officeDocument/2006/relationships/slide" Target="slide122.xml"/><Relationship Id="rId20" Type="http://schemas.openxmlformats.org/officeDocument/2006/relationships/slide" Target="slide140.xml"/><Relationship Id="rId1" Type="http://schemas.openxmlformats.org/officeDocument/2006/relationships/slideLayout" Target="../slideLayouts/slideLayout2.xml"/><Relationship Id="rId6" Type="http://schemas.openxmlformats.org/officeDocument/2006/relationships/slide" Target="slide27.xml"/><Relationship Id="rId11" Type="http://schemas.openxmlformats.org/officeDocument/2006/relationships/slide" Target="slide97.xml"/><Relationship Id="rId24" Type="http://schemas.openxmlformats.org/officeDocument/2006/relationships/slide" Target="slide168.xml"/><Relationship Id="rId5" Type="http://schemas.openxmlformats.org/officeDocument/2006/relationships/slide" Target="slide18.xml"/><Relationship Id="rId15" Type="http://schemas.openxmlformats.org/officeDocument/2006/relationships/slide" Target="slide135.xml"/><Relationship Id="rId23" Type="http://schemas.openxmlformats.org/officeDocument/2006/relationships/slide" Target="slide163.xml"/><Relationship Id="rId10" Type="http://schemas.openxmlformats.org/officeDocument/2006/relationships/slide" Target="slide89.xml"/><Relationship Id="rId19" Type="http://schemas.openxmlformats.org/officeDocument/2006/relationships/slide" Target="slide165.xml"/><Relationship Id="rId4" Type="http://schemas.openxmlformats.org/officeDocument/2006/relationships/slide" Target="slide14.xml"/><Relationship Id="rId9" Type="http://schemas.openxmlformats.org/officeDocument/2006/relationships/slide" Target="slide83.xml"/><Relationship Id="rId14" Type="http://schemas.openxmlformats.org/officeDocument/2006/relationships/slide" Target="slide117.xml"/><Relationship Id="rId22" Type="http://schemas.openxmlformats.org/officeDocument/2006/relationships/slide" Target="slide159.xml"/></Relationships>
</file>

<file path=ppt/slides/_rels/slide20.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27.jpg"/></Relationships>
</file>

<file path=ppt/slides/_rels/slide23.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27.jpg"/></Relationships>
</file>

<file path=ppt/slides/_rels/slide2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4.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28.jpg"/><Relationship Id="rId4" Type="http://schemas.openxmlformats.org/officeDocument/2006/relationships/image" Target="../media/image27.jpg"/></Relationships>
</file>

<file path=ppt/slides/_rels/slide25.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5.xml"/><Relationship Id="rId1" Type="http://schemas.openxmlformats.org/officeDocument/2006/relationships/slideLayout" Target="../slideLayouts/slideLayout15.xml"/><Relationship Id="rId5" Type="http://schemas.openxmlformats.org/officeDocument/2006/relationships/image" Target="../media/image28.jpg"/><Relationship Id="rId4" Type="http://schemas.openxmlformats.org/officeDocument/2006/relationships/image" Target="../media/image27.jpg"/></Relationships>
</file>

<file path=ppt/slides/_rels/slide2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6.xml"/><Relationship Id="rId1" Type="http://schemas.openxmlformats.org/officeDocument/2006/relationships/slideLayout" Target="../slideLayouts/slideLayout16.xml"/><Relationship Id="rId6" Type="http://schemas.openxmlformats.org/officeDocument/2006/relationships/image" Target="../media/image30.jpg"/><Relationship Id="rId5" Type="http://schemas.openxmlformats.org/officeDocument/2006/relationships/image" Target="../media/image28.jpg"/><Relationship Id="rId4" Type="http://schemas.openxmlformats.org/officeDocument/2006/relationships/image" Target="../media/image27.jp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8" Type="http://schemas.openxmlformats.org/officeDocument/2006/relationships/hyperlink" Target="https://docs.google.com/presentation/d/1OBJ7nO3sN_y6z5C4-Fi88vo_tNjPkvYJ2L9CzpP6jnk/edit#slide=id.g111fbac5bda_2_3213" TargetMode="External"/><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8.png"/></Relationships>
</file>

<file path=ppt/slides/_rels/slide3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38.xml"/><Relationship Id="rId1" Type="http://schemas.openxmlformats.org/officeDocument/2006/relationships/slideLayout" Target="../slideLayouts/slideLayout20.xml"/><Relationship Id="rId6" Type="http://schemas.openxmlformats.org/officeDocument/2006/relationships/image" Target="../media/image44.jpg"/><Relationship Id="rId5" Type="http://schemas.openxmlformats.org/officeDocument/2006/relationships/image" Target="../media/image43.jpg"/><Relationship Id="rId4" Type="http://schemas.openxmlformats.org/officeDocument/2006/relationships/image" Target="../media/image42.jp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9.xml"/></Relationships>
</file>

<file path=ppt/slides/_rels/slide4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53.xml"/><Relationship Id="rId1" Type="http://schemas.openxmlformats.org/officeDocument/2006/relationships/slideLayout" Target="../slideLayouts/slideLayout3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5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3" Type="http://schemas.openxmlformats.org/officeDocument/2006/relationships/hyperlink" Target="https://asu.edu" TargetMode="External"/><Relationship Id="rId2" Type="http://schemas.openxmlformats.org/officeDocument/2006/relationships/notesSlide" Target="../notesSlides/notesSlide56.xml"/><Relationship Id="rId1" Type="http://schemas.openxmlformats.org/officeDocument/2006/relationships/slideLayout" Target="../slideLayouts/slideLayout36.xml"/><Relationship Id="rId6" Type="http://schemas.openxmlformats.org/officeDocument/2006/relationships/image" Target="../media/image52.jpg"/><Relationship Id="rId5" Type="http://schemas.openxmlformats.org/officeDocument/2006/relationships/image" Target="../media/image51.jpg"/><Relationship Id="rId4" Type="http://schemas.openxmlformats.org/officeDocument/2006/relationships/image" Target="../media/image50.jp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0.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xml"/></Relationships>
</file>

<file path=ppt/slides/_rels/slide64.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64.xml"/><Relationship Id="rId1" Type="http://schemas.openxmlformats.org/officeDocument/2006/relationships/slideLayout" Target="../slideLayouts/slideLayout42.xml"/></Relationships>
</file>

<file path=ppt/slides/_rels/slide65.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65.xml"/><Relationship Id="rId1" Type="http://schemas.openxmlformats.org/officeDocument/2006/relationships/slideLayout" Target="../slideLayouts/slideLayout43.xml"/></Relationships>
</file>

<file path=ppt/slides/_rels/slide66.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66.xml"/><Relationship Id="rId1" Type="http://schemas.openxmlformats.org/officeDocument/2006/relationships/slideLayout" Target="../slideLayouts/slideLayout4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5.xml"/></Relationships>
</file>

<file path=ppt/slides/_rels/slide68.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68.xml"/><Relationship Id="rId1" Type="http://schemas.openxmlformats.org/officeDocument/2006/relationships/slideLayout" Target="../slideLayouts/slideLayout46.xml"/></Relationships>
</file>

<file path=ppt/slides/_rels/slide6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69.xml"/><Relationship Id="rId1" Type="http://schemas.openxmlformats.org/officeDocument/2006/relationships/slideLayout" Target="../slideLayouts/slideLayout47.xml"/></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70.xml"/><Relationship Id="rId1" Type="http://schemas.openxmlformats.org/officeDocument/2006/relationships/slideLayout" Target="../slideLayouts/slideLayout48.xml"/></Relationships>
</file>

<file path=ppt/slides/_rels/slide71.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71.xml"/><Relationship Id="rId1" Type="http://schemas.openxmlformats.org/officeDocument/2006/relationships/slideLayout" Target="../slideLayouts/slideLayout4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0.xml"/></Relationships>
</file>

<file path=ppt/slides/_rels/slide73.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73.xml"/><Relationship Id="rId1" Type="http://schemas.openxmlformats.org/officeDocument/2006/relationships/slideLayout" Target="../slideLayouts/slideLayout5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75.xml"/><Relationship Id="rId1" Type="http://schemas.openxmlformats.org/officeDocument/2006/relationships/slideLayout" Target="../slideLayouts/slideLayout5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4.xml"/></Relationships>
</file>

<file path=ppt/slides/_rels/slide77.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77.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78.xml"/><Relationship Id="rId1" Type="http://schemas.openxmlformats.org/officeDocument/2006/relationships/slideLayout" Target="../slideLayouts/slideLayout55.xml"/></Relationships>
</file>

<file path=ppt/slides/_rels/slide7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79.xml"/><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80.xml"/><Relationship Id="rId1" Type="http://schemas.openxmlformats.org/officeDocument/2006/relationships/slideLayout" Target="../slideLayouts/slideLayout57.xml"/><Relationship Id="rId4" Type="http://schemas.openxmlformats.org/officeDocument/2006/relationships/image" Target="../media/image64.png"/></Relationships>
</file>

<file path=ppt/slides/_rels/slide8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8.xml"/></Relationships>
</file>

<file path=ppt/slides/_rels/slide8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5.xml"/><Relationship Id="rId1" Type="http://schemas.openxmlformats.org/officeDocument/2006/relationships/slideLayout" Target="../slideLayouts/slideLayout59.xml"/><Relationship Id="rId5" Type="http://schemas.openxmlformats.org/officeDocument/2006/relationships/image" Target="../media/image69.png"/><Relationship Id="rId4" Type="http://schemas.openxmlformats.org/officeDocument/2006/relationships/image" Target="../media/image68.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hyperlink" Target="mailto:chris.halkovic@asu.edu" TargetMode="External"/><Relationship Id="rId2" Type="http://schemas.openxmlformats.org/officeDocument/2006/relationships/notesSlide" Target="../notesSlides/notesSlide88.xml"/><Relationship Id="rId1" Type="http://schemas.openxmlformats.org/officeDocument/2006/relationships/slideLayout" Target="../slideLayouts/slideLayout8.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0.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1.xml"/></Relationships>
</file>

<file path=ppt/slides/_rels/slide92.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92.xml"/><Relationship Id="rId1" Type="http://schemas.openxmlformats.org/officeDocument/2006/relationships/slideLayout" Target="../slideLayouts/slideLayout62.xml"/></Relationships>
</file>

<file path=ppt/slides/_rels/slide93.xml.rels><?xml version="1.0" encoding="UTF-8" standalone="yes"?>
<Relationships xmlns="http://schemas.openxmlformats.org/package/2006/relationships"><Relationship Id="rId8" Type="http://schemas.openxmlformats.org/officeDocument/2006/relationships/image" Target="../media/image76.jpg"/><Relationship Id="rId3" Type="http://schemas.openxmlformats.org/officeDocument/2006/relationships/image" Target="../media/image71.jpg"/><Relationship Id="rId7" Type="http://schemas.openxmlformats.org/officeDocument/2006/relationships/image" Target="../media/image75.jpg"/><Relationship Id="rId2" Type="http://schemas.openxmlformats.org/officeDocument/2006/relationships/notesSlide" Target="../notesSlides/notesSlide93.xml"/><Relationship Id="rId1" Type="http://schemas.openxmlformats.org/officeDocument/2006/relationships/slideLayout" Target="../slideLayouts/slideLayout63.xml"/><Relationship Id="rId6" Type="http://schemas.openxmlformats.org/officeDocument/2006/relationships/image" Target="../media/image74.jpg"/><Relationship Id="rId5" Type="http://schemas.openxmlformats.org/officeDocument/2006/relationships/image" Target="../media/image73.jpg"/><Relationship Id="rId10" Type="http://schemas.openxmlformats.org/officeDocument/2006/relationships/image" Target="../media/image78.jpg"/><Relationship Id="rId4" Type="http://schemas.openxmlformats.org/officeDocument/2006/relationships/image" Target="../media/image72.jpg"/><Relationship Id="rId9" Type="http://schemas.openxmlformats.org/officeDocument/2006/relationships/image" Target="../media/image77.jp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5.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20.xml"/></Relationships>
</file>

<file path=ppt/slides/_rels/slide99.xml.rels><?xml version="1.0" encoding="UTF-8" standalone="yes"?>
<Relationships xmlns="http://schemas.openxmlformats.org/package/2006/relationships"><Relationship Id="rId3" Type="http://schemas.openxmlformats.org/officeDocument/2006/relationships/hyperlink" Target="http://www.youtube.com/watch?v=N2C6If8s2rM" TargetMode="External"/><Relationship Id="rId2" Type="http://schemas.openxmlformats.org/officeDocument/2006/relationships/notesSlide" Target="../notesSlides/notesSlide99.xml"/><Relationship Id="rId1" Type="http://schemas.openxmlformats.org/officeDocument/2006/relationships/slideLayout" Target="../slideLayouts/slideLayout67.xml"/><Relationship Id="rId4" Type="http://schemas.openxmlformats.org/officeDocument/2006/relationships/image" Target="../media/image79.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52"/>
        <p:cNvGrpSpPr/>
        <p:nvPr/>
      </p:nvGrpSpPr>
      <p:grpSpPr>
        <a:xfrm>
          <a:off x="0" y="0"/>
          <a:ext cx="0" cy="0"/>
          <a:chOff x="0" y="0"/>
          <a:chExt cx="0" cy="0"/>
        </a:xfrm>
      </p:grpSpPr>
      <p:pic>
        <p:nvPicPr>
          <p:cNvPr id="4653" name="Google Shape;4653;p125"/>
          <p:cNvPicPr preferRelativeResize="0"/>
          <p:nvPr/>
        </p:nvPicPr>
        <p:blipFill rotWithShape="1">
          <a:blip r:embed="rId3">
            <a:alphaModFix/>
          </a:blip>
          <a:srcRect t="11651" b="16689"/>
          <a:stretch/>
        </p:blipFill>
        <p:spPr>
          <a:xfrm>
            <a:off x="0" y="0"/>
            <a:ext cx="9144003" cy="3858525"/>
          </a:xfrm>
          <a:prstGeom prst="rect">
            <a:avLst/>
          </a:prstGeom>
          <a:noFill/>
          <a:ln>
            <a:noFill/>
          </a:ln>
        </p:spPr>
      </p:pic>
      <p:sp>
        <p:nvSpPr>
          <p:cNvPr id="4654" name="Google Shape;4654;p125"/>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Official 2023 ASU presentation template</a:t>
            </a:r>
            <a:endParaRPr/>
          </a:p>
        </p:txBody>
      </p:sp>
      <p:sp>
        <p:nvSpPr>
          <p:cNvPr id="4655" name="Google Shape;4655;p125"/>
          <p:cNvSpPr txBox="1">
            <a:spLocks noGrp="1"/>
          </p:cNvSpPr>
          <p:nvPr>
            <p:ph type="body" idx="1"/>
          </p:nvPr>
        </p:nvSpPr>
        <p:spPr>
          <a:xfrm>
            <a:off x="4197100" y="4253675"/>
            <a:ext cx="4608300" cy="7389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Purpose: </a:t>
            </a:r>
            <a:r>
              <a:rPr lang="en" b="0"/>
              <a:t>Everything you need to quickly build a brand aligned presentation (templates, samples, helpful art and instructions). Prepared by the Enterprise Brand Strategy and Management for enterprise-wide distribution from January 2023 to December 2023.</a:t>
            </a:r>
            <a:endParaRPr b="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728"/>
        <p:cNvGrpSpPr/>
        <p:nvPr/>
      </p:nvGrpSpPr>
      <p:grpSpPr>
        <a:xfrm>
          <a:off x="0" y="0"/>
          <a:ext cx="0" cy="0"/>
          <a:chOff x="0" y="0"/>
          <a:chExt cx="0" cy="0"/>
        </a:xfrm>
      </p:grpSpPr>
      <p:pic>
        <p:nvPicPr>
          <p:cNvPr id="4729" name="Google Shape;4729;p134"/>
          <p:cNvPicPr preferRelativeResize="0"/>
          <p:nvPr/>
        </p:nvPicPr>
        <p:blipFill rotWithShape="1">
          <a:blip r:embed="rId3">
            <a:alphaModFix/>
          </a:blip>
          <a:srcRect t="16833" b="19280"/>
          <a:stretch/>
        </p:blipFill>
        <p:spPr>
          <a:xfrm>
            <a:off x="0" y="0"/>
            <a:ext cx="9144003" cy="3893700"/>
          </a:xfrm>
          <a:prstGeom prst="rect">
            <a:avLst/>
          </a:prstGeom>
          <a:noFill/>
          <a:ln>
            <a:noFill/>
          </a:ln>
        </p:spPr>
      </p:pic>
      <p:sp>
        <p:nvSpPr>
          <p:cNvPr id="4730" name="Google Shape;4730;p134"/>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photo background</a:t>
            </a:r>
            <a:endParaRPr/>
          </a:p>
        </p:txBody>
      </p:sp>
      <p:sp>
        <p:nvSpPr>
          <p:cNvPr id="4731" name="Google Shape;4731;p134"/>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5557"/>
        <p:cNvGrpSpPr/>
        <p:nvPr/>
      </p:nvGrpSpPr>
      <p:grpSpPr>
        <a:xfrm>
          <a:off x="0" y="0"/>
          <a:ext cx="0" cy="0"/>
          <a:chOff x="0" y="0"/>
          <a:chExt cx="0" cy="0"/>
        </a:xfrm>
      </p:grpSpPr>
      <p:sp>
        <p:nvSpPr>
          <p:cNvPr id="5558" name="Google Shape;5558;p224"/>
          <p:cNvSpPr txBox="1">
            <a:spLocks noGrp="1"/>
          </p:cNvSpPr>
          <p:nvPr>
            <p:ph type="title" idx="4294967295"/>
          </p:nvPr>
        </p:nvSpPr>
        <p:spPr>
          <a:xfrm>
            <a:off x="424925" y="315900"/>
            <a:ext cx="7484100" cy="142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400" b="0"/>
              <a:t>Nine </a:t>
            </a:r>
            <a:r>
              <a:rPr lang="en" sz="2400"/>
              <a:t>design aspirations</a:t>
            </a:r>
            <a:r>
              <a:rPr lang="en" sz="2400" b="0"/>
              <a:t> guide ASU’s ongoing evolution as a </a:t>
            </a:r>
            <a:r>
              <a:rPr lang="en" sz="2400"/>
              <a:t>New American University.</a:t>
            </a:r>
            <a:r>
              <a:rPr lang="en" sz="2400" b="0"/>
              <a:t> ASU integrates these institutional objectives in innovative ways to demonstrate excellence, access and impact. </a:t>
            </a:r>
            <a:endParaRPr sz="2400" b="0"/>
          </a:p>
        </p:txBody>
      </p:sp>
      <p:graphicFrame>
        <p:nvGraphicFramePr>
          <p:cNvPr id="5559" name="Google Shape;5559;p224"/>
          <p:cNvGraphicFramePr/>
          <p:nvPr/>
        </p:nvGraphicFramePr>
        <p:xfrm>
          <a:off x="424925" y="1843020"/>
          <a:ext cx="3000000" cy="3000000"/>
        </p:xfrm>
        <a:graphic>
          <a:graphicData uri="http://schemas.openxmlformats.org/drawingml/2006/table">
            <a:tbl>
              <a:tblPr>
                <a:noFill/>
                <a:tableStyleId>{D24B5BD1-F9B8-4380-A5FA-255602A9AC9E}</a:tableStyleId>
              </a:tblPr>
              <a:tblGrid>
                <a:gridCol w="3631100">
                  <a:extLst>
                    <a:ext uri="{9D8B030D-6E8A-4147-A177-3AD203B41FA5}">
                      <a16:colId xmlns:a16="http://schemas.microsoft.com/office/drawing/2014/main" val="20000"/>
                    </a:ext>
                  </a:extLst>
                </a:gridCol>
                <a:gridCol w="4745050">
                  <a:extLst>
                    <a:ext uri="{9D8B030D-6E8A-4147-A177-3AD203B41FA5}">
                      <a16:colId xmlns:a16="http://schemas.microsoft.com/office/drawing/2014/main" val="20001"/>
                    </a:ext>
                  </a:extLst>
                </a:gridCol>
              </a:tblGrid>
              <a:tr h="627950">
                <a:tc>
                  <a:txBody>
                    <a:bodyPr/>
                    <a:lstStyle/>
                    <a:p>
                      <a:pPr marL="0" lvl="0" indent="0" algn="l" rtl="0">
                        <a:lnSpc>
                          <a:spcPct val="100000"/>
                        </a:lnSpc>
                        <a:spcBef>
                          <a:spcPts val="0"/>
                        </a:spcBef>
                        <a:spcAft>
                          <a:spcPts val="400"/>
                        </a:spcAft>
                        <a:buNone/>
                      </a:pPr>
                      <a:r>
                        <a:rPr lang="en" b="1"/>
                        <a:t>Leverage Our Place</a:t>
                      </a:r>
                      <a:br>
                        <a:rPr lang="en" sz="1000"/>
                      </a:br>
                      <a:r>
                        <a:rPr lang="en" sz="1000"/>
                        <a:t>ASU embraces its cultural, </a:t>
                      </a:r>
                      <a:br>
                        <a:rPr lang="en" sz="1000"/>
                      </a:br>
                      <a:r>
                        <a:rPr lang="en" sz="1000"/>
                        <a:t>socioeconomic and physical setting. </a:t>
                      </a:r>
                      <a:endParaRPr sz="10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lnSpc>
                          <a:spcPct val="100000"/>
                        </a:lnSpc>
                        <a:spcBef>
                          <a:spcPts val="0"/>
                        </a:spcBef>
                        <a:spcAft>
                          <a:spcPts val="400"/>
                        </a:spcAft>
                        <a:buNone/>
                      </a:pPr>
                      <a:r>
                        <a:rPr lang="en" b="1"/>
                        <a:t>Fuse Intellectual Disciplines</a:t>
                      </a:r>
                      <a:br>
                        <a:rPr lang="en" sz="1000"/>
                      </a:br>
                      <a:r>
                        <a:rPr lang="en" sz="1000"/>
                        <a:t>ASU creates knowledge by </a:t>
                      </a:r>
                      <a:br>
                        <a:rPr lang="en" sz="1000"/>
                      </a:br>
                      <a:r>
                        <a:rPr lang="en" sz="1000"/>
                        <a:t>transcending academic disciplines. </a:t>
                      </a:r>
                      <a:endParaRPr sz="10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627950">
                <a:tc>
                  <a:txBody>
                    <a:bodyPr/>
                    <a:lstStyle/>
                    <a:p>
                      <a:pPr marL="0" lvl="0" indent="0" algn="l" rtl="0">
                        <a:lnSpc>
                          <a:spcPct val="100000"/>
                        </a:lnSpc>
                        <a:spcBef>
                          <a:spcPts val="0"/>
                        </a:spcBef>
                        <a:spcAft>
                          <a:spcPts val="400"/>
                        </a:spcAft>
                        <a:buNone/>
                      </a:pPr>
                      <a:r>
                        <a:rPr lang="en" b="1"/>
                        <a:t>Transform Society</a:t>
                      </a:r>
                      <a:br>
                        <a:rPr lang="en" sz="1000"/>
                      </a:br>
                      <a:r>
                        <a:rPr lang="en" sz="1000"/>
                        <a:t>ASU catalyzes social change by being </a:t>
                      </a:r>
                      <a:br>
                        <a:rPr lang="en" sz="1000"/>
                      </a:br>
                      <a:r>
                        <a:rPr lang="en" sz="1000"/>
                        <a:t>connected to social needs.</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lnSpc>
                          <a:spcPct val="100000"/>
                        </a:lnSpc>
                        <a:spcBef>
                          <a:spcPts val="0"/>
                        </a:spcBef>
                        <a:spcAft>
                          <a:spcPts val="400"/>
                        </a:spcAft>
                        <a:buNone/>
                      </a:pPr>
                      <a:r>
                        <a:rPr lang="en" b="1"/>
                        <a:t>Be Socially Embedded</a:t>
                      </a:r>
                      <a:br>
                        <a:rPr lang="en" sz="1000"/>
                      </a:br>
                      <a:r>
                        <a:rPr lang="en" sz="1000"/>
                        <a:t>ASU connects with communities </a:t>
                      </a:r>
                      <a:br>
                        <a:rPr lang="en" sz="1000"/>
                      </a:br>
                      <a:r>
                        <a:rPr lang="en" sz="1000"/>
                        <a:t>through mutually beneficial partnerships. </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27950">
                <a:tc>
                  <a:txBody>
                    <a:bodyPr/>
                    <a:lstStyle/>
                    <a:p>
                      <a:pPr marL="0" lvl="0" indent="0" algn="l" rtl="0">
                        <a:lnSpc>
                          <a:spcPct val="100000"/>
                        </a:lnSpc>
                        <a:spcBef>
                          <a:spcPts val="0"/>
                        </a:spcBef>
                        <a:spcAft>
                          <a:spcPts val="400"/>
                        </a:spcAft>
                        <a:buNone/>
                      </a:pPr>
                      <a:r>
                        <a:rPr lang="en" b="1"/>
                        <a:t>Value Entrepreneurship</a:t>
                      </a:r>
                      <a:br>
                        <a:rPr lang="en" sz="1000"/>
                      </a:br>
                      <a:r>
                        <a:rPr lang="en" sz="1000"/>
                        <a:t>ASU uses its knowledge and </a:t>
                      </a:r>
                      <a:br>
                        <a:rPr lang="en" sz="1000"/>
                      </a:br>
                      <a:r>
                        <a:rPr lang="en" sz="1000"/>
                        <a:t>encourages innovation. </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lnSpc>
                          <a:spcPct val="100000"/>
                        </a:lnSpc>
                        <a:spcBef>
                          <a:spcPts val="0"/>
                        </a:spcBef>
                        <a:spcAft>
                          <a:spcPts val="400"/>
                        </a:spcAft>
                        <a:buNone/>
                      </a:pPr>
                      <a:r>
                        <a:rPr lang="en" b="1"/>
                        <a:t>Engage Globally</a:t>
                      </a:r>
                      <a:br>
                        <a:rPr lang="en" sz="1000"/>
                      </a:br>
                      <a:r>
                        <a:rPr lang="en" sz="1000"/>
                        <a:t>ASU engages with people and issues </a:t>
                      </a:r>
                      <a:br>
                        <a:rPr lang="en" sz="1000"/>
                      </a:br>
                      <a:r>
                        <a:rPr lang="en" sz="1000"/>
                        <a:t>locally, nationally and internationally. </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502700">
                <a:tc>
                  <a:txBody>
                    <a:bodyPr/>
                    <a:lstStyle/>
                    <a:p>
                      <a:pPr marL="0" lvl="0" indent="0" algn="l" rtl="0">
                        <a:lnSpc>
                          <a:spcPct val="100000"/>
                        </a:lnSpc>
                        <a:spcBef>
                          <a:spcPts val="0"/>
                        </a:spcBef>
                        <a:spcAft>
                          <a:spcPts val="400"/>
                        </a:spcAft>
                        <a:buNone/>
                      </a:pPr>
                      <a:r>
                        <a:rPr lang="en" b="1"/>
                        <a:t>Conduct Use-Inspired Research</a:t>
                      </a:r>
                      <a:br>
                        <a:rPr lang="en" sz="1000"/>
                      </a:br>
                      <a:r>
                        <a:rPr lang="en" sz="1000"/>
                        <a:t>ASU research has purpose and impact. </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lnSpc>
                          <a:spcPct val="100000"/>
                        </a:lnSpc>
                        <a:spcBef>
                          <a:spcPts val="0"/>
                        </a:spcBef>
                        <a:spcAft>
                          <a:spcPts val="400"/>
                        </a:spcAft>
                        <a:buNone/>
                      </a:pPr>
                      <a:r>
                        <a:rPr lang="en" b="1"/>
                        <a:t>Practice Principled Innovation</a:t>
                      </a:r>
                      <a:br>
                        <a:rPr lang="en" sz="1000"/>
                      </a:br>
                      <a:r>
                        <a:rPr lang="en" sz="1000"/>
                        <a:t>ASU places character and values at </a:t>
                      </a:r>
                      <a:br>
                        <a:rPr lang="en" sz="1000"/>
                      </a:br>
                      <a:r>
                        <a:rPr lang="en" sz="1000"/>
                        <a:t>the center of decisions and actions. </a:t>
                      </a:r>
                      <a:endParaRPr sz="1200"/>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627950">
                <a:tc>
                  <a:txBody>
                    <a:bodyPr/>
                    <a:lstStyle/>
                    <a:p>
                      <a:pPr marL="0" lvl="0" indent="0" algn="l" rtl="0">
                        <a:lnSpc>
                          <a:spcPct val="100000"/>
                        </a:lnSpc>
                        <a:spcBef>
                          <a:spcPts val="0"/>
                        </a:spcBef>
                        <a:spcAft>
                          <a:spcPts val="400"/>
                        </a:spcAft>
                        <a:buNone/>
                      </a:pPr>
                      <a:r>
                        <a:rPr lang="en" b="1"/>
                        <a:t>Enable Student Success</a:t>
                      </a:r>
                      <a:br>
                        <a:rPr lang="en" sz="1000"/>
                      </a:br>
                      <a:r>
                        <a:rPr lang="en" sz="1000"/>
                        <a:t>ASU is committed to the success of </a:t>
                      </a:r>
                      <a:br>
                        <a:rPr lang="en" sz="1000"/>
                      </a:br>
                      <a:r>
                        <a:rPr lang="en" sz="1000"/>
                        <a:t>each unique student.</a:t>
                      </a:r>
                      <a:r>
                        <a:rPr lang="en" sz="800"/>
                        <a:t> </a:t>
                      </a:r>
                      <a:endParaRPr b="1"/>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lnSpc>
                          <a:spcPct val="100000"/>
                        </a:lnSpc>
                        <a:spcBef>
                          <a:spcPts val="0"/>
                        </a:spcBef>
                        <a:spcAft>
                          <a:spcPts val="400"/>
                        </a:spcAft>
                        <a:buNone/>
                      </a:pPr>
                      <a:endParaRPr b="1"/>
                    </a:p>
                  </a:txBody>
                  <a:tcPr marL="0" marR="91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5563"/>
        <p:cNvGrpSpPr/>
        <p:nvPr/>
      </p:nvGrpSpPr>
      <p:grpSpPr>
        <a:xfrm>
          <a:off x="0" y="0"/>
          <a:ext cx="0" cy="0"/>
          <a:chOff x="0" y="0"/>
          <a:chExt cx="0" cy="0"/>
        </a:xfrm>
      </p:grpSpPr>
      <p:sp>
        <p:nvSpPr>
          <p:cNvPr id="5564" name="Google Shape;5564;p225"/>
          <p:cNvSpPr txBox="1">
            <a:spLocks noGrp="1"/>
          </p:cNvSpPr>
          <p:nvPr>
            <p:ph type="title" idx="4294967295"/>
          </p:nvPr>
        </p:nvSpPr>
        <p:spPr>
          <a:xfrm>
            <a:off x="424925" y="315900"/>
            <a:ext cx="8432100" cy="447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700">
                <a:solidFill>
                  <a:schemeClr val="lt1"/>
                </a:solidFill>
                <a:highlight>
                  <a:schemeClr val="dk1"/>
                </a:highlight>
              </a:rPr>
              <a:t>Design Aspirations for a New American University</a:t>
            </a:r>
            <a:endParaRPr sz="2700">
              <a:solidFill>
                <a:schemeClr val="lt1"/>
              </a:solidFill>
              <a:highlight>
                <a:schemeClr val="dk1"/>
              </a:highlight>
            </a:endParaRPr>
          </a:p>
        </p:txBody>
      </p:sp>
      <p:graphicFrame>
        <p:nvGraphicFramePr>
          <p:cNvPr id="5565" name="Google Shape;5565;p225"/>
          <p:cNvGraphicFramePr/>
          <p:nvPr/>
        </p:nvGraphicFramePr>
        <p:xfrm>
          <a:off x="424925" y="887045"/>
          <a:ext cx="3000000" cy="3000000"/>
        </p:xfrm>
        <a:graphic>
          <a:graphicData uri="http://schemas.openxmlformats.org/drawingml/2006/table">
            <a:tbl>
              <a:tblPr>
                <a:noFill/>
                <a:tableStyleId>{D24B5BD1-F9B8-4380-A5FA-255602A9AC9E}</a:tableStyleId>
              </a:tblPr>
              <a:tblGrid>
                <a:gridCol w="7539500">
                  <a:extLst>
                    <a:ext uri="{9D8B030D-6E8A-4147-A177-3AD203B41FA5}">
                      <a16:colId xmlns:a16="http://schemas.microsoft.com/office/drawing/2014/main" val="20000"/>
                    </a:ext>
                  </a:extLst>
                </a:gridCol>
              </a:tblGrid>
              <a:tr h="444175">
                <a:tc>
                  <a:txBody>
                    <a:bodyPr/>
                    <a:lstStyle/>
                    <a:p>
                      <a:pPr marL="0" lvl="0" indent="0" algn="l" rtl="0">
                        <a:lnSpc>
                          <a:spcPct val="115000"/>
                        </a:lnSpc>
                        <a:spcBef>
                          <a:spcPts val="0"/>
                        </a:spcBef>
                        <a:spcAft>
                          <a:spcPts val="400"/>
                        </a:spcAft>
                        <a:buNone/>
                      </a:pPr>
                      <a:r>
                        <a:rPr lang="en" sz="2100" b="1"/>
                        <a:t>01. Leverage Our Place</a:t>
                      </a:r>
                      <a:endParaRPr sz="2100"/>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444175">
                <a:tc>
                  <a:txBody>
                    <a:bodyPr/>
                    <a:lstStyle/>
                    <a:p>
                      <a:pPr marL="0" lvl="0" indent="0" algn="l" rtl="0">
                        <a:lnSpc>
                          <a:spcPct val="115000"/>
                        </a:lnSpc>
                        <a:spcBef>
                          <a:spcPts val="0"/>
                        </a:spcBef>
                        <a:spcAft>
                          <a:spcPts val="400"/>
                        </a:spcAft>
                        <a:buNone/>
                      </a:pPr>
                      <a:r>
                        <a:rPr lang="en" sz="2100" b="1"/>
                        <a:t>02. Transform Society</a:t>
                      </a:r>
                      <a:endParaRPr sz="2100"/>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444175">
                <a:tc>
                  <a:txBody>
                    <a:bodyPr/>
                    <a:lstStyle/>
                    <a:p>
                      <a:pPr marL="0" lvl="0" indent="0" algn="l" rtl="0">
                        <a:lnSpc>
                          <a:spcPct val="115000"/>
                        </a:lnSpc>
                        <a:spcBef>
                          <a:spcPts val="0"/>
                        </a:spcBef>
                        <a:spcAft>
                          <a:spcPts val="400"/>
                        </a:spcAft>
                        <a:buNone/>
                      </a:pPr>
                      <a:r>
                        <a:rPr lang="en" sz="2100" b="1"/>
                        <a:t>03. Value Entrepreneurship</a:t>
                      </a:r>
                      <a:endParaRPr sz="2100"/>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485450">
                <a:tc>
                  <a:txBody>
                    <a:bodyPr/>
                    <a:lstStyle/>
                    <a:p>
                      <a:pPr marL="0" lvl="0" indent="0" algn="l" rtl="0">
                        <a:lnSpc>
                          <a:spcPct val="115000"/>
                        </a:lnSpc>
                        <a:spcBef>
                          <a:spcPts val="0"/>
                        </a:spcBef>
                        <a:spcAft>
                          <a:spcPts val="400"/>
                        </a:spcAft>
                        <a:buNone/>
                      </a:pPr>
                      <a:r>
                        <a:rPr lang="en" sz="2100" b="1"/>
                        <a:t>04. Conduct Use-Inspired Research</a:t>
                      </a:r>
                      <a:endParaRPr sz="2100"/>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444175">
                <a:tc>
                  <a:txBody>
                    <a:bodyPr/>
                    <a:lstStyle/>
                    <a:p>
                      <a:pPr marL="0" lvl="0" indent="0" algn="l" rtl="0">
                        <a:lnSpc>
                          <a:spcPct val="115000"/>
                        </a:lnSpc>
                        <a:spcBef>
                          <a:spcPts val="0"/>
                        </a:spcBef>
                        <a:spcAft>
                          <a:spcPts val="400"/>
                        </a:spcAft>
                        <a:buNone/>
                      </a:pPr>
                      <a:r>
                        <a:rPr lang="en" sz="2100" b="1"/>
                        <a:t>05. Enable Student Success</a:t>
                      </a:r>
                      <a:endParaRPr sz="2100" b="1"/>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444175">
                <a:tc>
                  <a:txBody>
                    <a:bodyPr/>
                    <a:lstStyle/>
                    <a:p>
                      <a:pPr marL="0" lvl="0" indent="0" algn="l" rtl="0">
                        <a:lnSpc>
                          <a:spcPct val="115000"/>
                        </a:lnSpc>
                        <a:spcBef>
                          <a:spcPts val="0"/>
                        </a:spcBef>
                        <a:spcAft>
                          <a:spcPts val="400"/>
                        </a:spcAft>
                        <a:buNone/>
                      </a:pPr>
                      <a:r>
                        <a:rPr lang="en" sz="2100" b="1"/>
                        <a:t>06. Fuse Intellectual Disciplines</a:t>
                      </a:r>
                      <a:endParaRPr sz="2100" b="1"/>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r h="444175">
                <a:tc>
                  <a:txBody>
                    <a:bodyPr/>
                    <a:lstStyle/>
                    <a:p>
                      <a:pPr marL="0" lvl="0" indent="0" algn="l" rtl="0">
                        <a:lnSpc>
                          <a:spcPct val="115000"/>
                        </a:lnSpc>
                        <a:spcBef>
                          <a:spcPts val="0"/>
                        </a:spcBef>
                        <a:spcAft>
                          <a:spcPts val="400"/>
                        </a:spcAft>
                        <a:buNone/>
                      </a:pPr>
                      <a:r>
                        <a:rPr lang="en" sz="2100" b="1"/>
                        <a:t>07. Engage Globally</a:t>
                      </a:r>
                      <a:endParaRPr sz="2100" b="1"/>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6"/>
                  </a:ext>
                </a:extLst>
              </a:tr>
              <a:tr h="444175">
                <a:tc>
                  <a:txBody>
                    <a:bodyPr/>
                    <a:lstStyle/>
                    <a:p>
                      <a:pPr marL="0" lvl="0" indent="0" algn="l" rtl="0">
                        <a:lnSpc>
                          <a:spcPct val="115000"/>
                        </a:lnSpc>
                        <a:spcBef>
                          <a:spcPts val="0"/>
                        </a:spcBef>
                        <a:spcAft>
                          <a:spcPts val="400"/>
                        </a:spcAft>
                        <a:buNone/>
                      </a:pPr>
                      <a:r>
                        <a:rPr lang="en" sz="2100" b="1"/>
                        <a:t>08. Be Socially Embedded</a:t>
                      </a:r>
                      <a:endParaRPr sz="2100" b="1"/>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7"/>
                  </a:ext>
                </a:extLst>
              </a:tr>
              <a:tr h="485450">
                <a:tc>
                  <a:txBody>
                    <a:bodyPr/>
                    <a:lstStyle/>
                    <a:p>
                      <a:pPr marL="0" lvl="0" indent="0" algn="l" rtl="0">
                        <a:lnSpc>
                          <a:spcPct val="115000"/>
                        </a:lnSpc>
                        <a:spcBef>
                          <a:spcPts val="0"/>
                        </a:spcBef>
                        <a:spcAft>
                          <a:spcPts val="400"/>
                        </a:spcAft>
                        <a:buNone/>
                      </a:pPr>
                      <a:r>
                        <a:rPr lang="en" sz="2100" b="1"/>
                        <a:t>09. Practice Principled Innovation</a:t>
                      </a:r>
                      <a:endParaRPr sz="2100" b="1"/>
                    </a:p>
                  </a:txBody>
                  <a:tcPr marL="0" marR="9125" marT="0" marB="0">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69"/>
        <p:cNvGrpSpPr/>
        <p:nvPr/>
      </p:nvGrpSpPr>
      <p:grpSpPr>
        <a:xfrm>
          <a:off x="0" y="0"/>
          <a:ext cx="0" cy="0"/>
          <a:chOff x="0" y="0"/>
          <a:chExt cx="0" cy="0"/>
        </a:xfrm>
      </p:grpSpPr>
      <p:sp>
        <p:nvSpPr>
          <p:cNvPr id="5570" name="Google Shape;5570;p22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Approved lockups for rankings</a:t>
            </a:r>
            <a:endParaRPr/>
          </a:p>
          <a:p>
            <a:pPr marL="0" lvl="0" indent="0" algn="l" rtl="0">
              <a:lnSpc>
                <a:spcPct val="100000"/>
              </a:lnSpc>
              <a:spcBef>
                <a:spcPts val="0"/>
              </a:spcBef>
              <a:spcAft>
                <a:spcPts val="0"/>
              </a:spcAft>
              <a:buSzPts val="3000"/>
              <a:buNone/>
            </a:pPr>
            <a:endParaRPr sz="1800">
              <a:solidFill>
                <a:schemeClr val="lt1"/>
              </a:solidFill>
              <a:highlight>
                <a:schemeClr val="dk1"/>
              </a:highlight>
            </a:endParaRPr>
          </a:p>
        </p:txBody>
      </p:sp>
      <p:sp>
        <p:nvSpPr>
          <p:cNvPr id="5571" name="Google Shape;5571;p226"/>
          <p:cNvSpPr txBox="1">
            <a:spLocks noGrp="1"/>
          </p:cNvSpPr>
          <p:nvPr>
            <p:ph type="subTitle" idx="2"/>
          </p:nvPr>
        </p:nvSpPr>
        <p:spPr>
          <a:xfrm>
            <a:off x="424450" y="809906"/>
            <a:ext cx="8384700" cy="2463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These are approved for use and routinely updated</a:t>
            </a:r>
            <a:endParaRPr/>
          </a:p>
        </p:txBody>
      </p:sp>
      <p:sp>
        <p:nvSpPr>
          <p:cNvPr id="5572" name="Google Shape;5572;p226"/>
          <p:cNvSpPr txBox="1"/>
          <p:nvPr/>
        </p:nvSpPr>
        <p:spPr>
          <a:xfrm>
            <a:off x="430725" y="4830625"/>
            <a:ext cx="1663200" cy="2463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800" b="1">
                <a:solidFill>
                  <a:srgbClr val="FFFFFF"/>
                </a:solidFill>
                <a:highlight>
                  <a:srgbClr val="191919"/>
                </a:highlight>
              </a:rPr>
              <a:t>Rankings lockup artwork — 1/3</a:t>
            </a:r>
            <a:endParaRPr sz="800" b="1">
              <a:solidFill>
                <a:srgbClr val="FFFFFF"/>
              </a:solidFill>
              <a:highlight>
                <a:srgbClr val="191919"/>
              </a:highlight>
            </a:endParaRPr>
          </a:p>
          <a:p>
            <a:pPr marL="0" lvl="0" indent="0" algn="l" rtl="0">
              <a:spcBef>
                <a:spcPts val="0"/>
              </a:spcBef>
              <a:spcAft>
                <a:spcPts val="0"/>
              </a:spcAft>
              <a:buNone/>
            </a:pPr>
            <a:endParaRPr sz="800" b="1">
              <a:solidFill>
                <a:srgbClr val="FFFFFF"/>
              </a:solidFill>
              <a:highlight>
                <a:srgbClr val="191919"/>
              </a:highlight>
            </a:endParaRPr>
          </a:p>
        </p:txBody>
      </p:sp>
      <p:sp>
        <p:nvSpPr>
          <p:cNvPr id="5573" name="Google Shape;5573;p226"/>
          <p:cNvSpPr txBox="1"/>
          <p:nvPr/>
        </p:nvSpPr>
        <p:spPr>
          <a:xfrm>
            <a:off x="420625" y="1306275"/>
            <a:ext cx="1591200" cy="2339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lvl="0" indent="0" algn="l" rtl="0">
              <a:spcBef>
                <a:spcPts val="0"/>
              </a:spcBef>
              <a:spcAft>
                <a:spcPts val="0"/>
              </a:spcAft>
              <a:buNone/>
            </a:pPr>
            <a:r>
              <a:rPr lang="en"/>
              <a:t>These are the highest priority rankings for the university — Arizona State University is repeatedly ranked number one in areas that matter. </a:t>
            </a:r>
            <a:endParaRPr/>
          </a:p>
        </p:txBody>
      </p:sp>
      <p:sp>
        <p:nvSpPr>
          <p:cNvPr id="5574" name="Google Shape;5574;p226">
            <a:hlinkClick r:id="rId3"/>
          </p:cNvPr>
          <p:cNvSpPr/>
          <p:nvPr/>
        </p:nvSpPr>
        <p:spPr>
          <a:xfrm>
            <a:off x="7031725" y="4340825"/>
            <a:ext cx="1785300" cy="485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300" b="1" u="sng">
                <a:solidFill>
                  <a:srgbClr val="FFFFFF"/>
                </a:solidFill>
                <a:hlinkClick r:id="rId4">
                  <a:extLst>
                    <a:ext uri="{A12FA001-AC4F-418D-AE19-62706E023703}">
                      <ahyp:hlinkClr xmlns:ahyp="http://schemas.microsoft.com/office/drawing/2018/hyperlinkcolor" val="tx"/>
                    </a:ext>
                  </a:extLst>
                </a:hlinkClick>
              </a:rPr>
              <a:t>Access </a:t>
            </a:r>
            <a:r>
              <a:rPr lang="en" sz="1300" b="1" u="sng">
                <a:solidFill>
                  <a:srgbClr val="FFFFFF"/>
                </a:solidFill>
              </a:rPr>
              <a:t>the ASU Brand Library</a:t>
            </a:r>
            <a:endParaRPr sz="1300" b="1" i="0" u="sng" strike="noStrike" cap="none">
              <a:solidFill>
                <a:srgbClr val="FFFFFF"/>
              </a:solidFill>
              <a:latin typeface="Arial"/>
              <a:ea typeface="Arial"/>
              <a:cs typeface="Arial"/>
              <a:sym typeface="Arial"/>
            </a:endParaRPr>
          </a:p>
        </p:txBody>
      </p:sp>
      <p:pic>
        <p:nvPicPr>
          <p:cNvPr id="5575" name="Google Shape;5575;p226"/>
          <p:cNvPicPr preferRelativeResize="0"/>
          <p:nvPr/>
        </p:nvPicPr>
        <p:blipFill>
          <a:blip r:embed="rId5">
            <a:alphaModFix/>
          </a:blip>
          <a:stretch>
            <a:fillRect/>
          </a:stretch>
        </p:blipFill>
        <p:spPr>
          <a:xfrm>
            <a:off x="3968902" y="2492398"/>
            <a:ext cx="3553152" cy="1006275"/>
          </a:xfrm>
          <a:prstGeom prst="rect">
            <a:avLst/>
          </a:prstGeom>
          <a:noFill/>
          <a:ln>
            <a:noFill/>
          </a:ln>
        </p:spPr>
      </p:pic>
      <p:pic>
        <p:nvPicPr>
          <p:cNvPr id="5576" name="Google Shape;5576;p226"/>
          <p:cNvPicPr preferRelativeResize="0"/>
          <p:nvPr/>
        </p:nvPicPr>
        <p:blipFill>
          <a:blip r:embed="rId6">
            <a:alphaModFix/>
          </a:blip>
          <a:stretch>
            <a:fillRect/>
          </a:stretch>
        </p:blipFill>
        <p:spPr>
          <a:xfrm>
            <a:off x="3875900" y="1306275"/>
            <a:ext cx="2343224" cy="1318049"/>
          </a:xfrm>
          <a:prstGeom prst="rect">
            <a:avLst/>
          </a:prstGeom>
          <a:noFill/>
          <a:ln>
            <a:noFill/>
          </a:ln>
        </p:spPr>
      </p:pic>
      <p:pic>
        <p:nvPicPr>
          <p:cNvPr id="5577" name="Google Shape;5577;p226"/>
          <p:cNvPicPr preferRelativeResize="0"/>
          <p:nvPr/>
        </p:nvPicPr>
        <p:blipFill>
          <a:blip r:embed="rId7">
            <a:alphaModFix/>
          </a:blip>
          <a:stretch>
            <a:fillRect/>
          </a:stretch>
        </p:blipFill>
        <p:spPr>
          <a:xfrm>
            <a:off x="2093975" y="1306275"/>
            <a:ext cx="1581926" cy="1581926"/>
          </a:xfrm>
          <a:prstGeom prst="rect">
            <a:avLst/>
          </a:prstGeom>
          <a:noFill/>
          <a:ln>
            <a:noFill/>
          </a:ln>
        </p:spPr>
      </p:pic>
      <p:pic>
        <p:nvPicPr>
          <p:cNvPr id="5578" name="Google Shape;5578;p226"/>
          <p:cNvPicPr preferRelativeResize="0"/>
          <p:nvPr/>
        </p:nvPicPr>
        <p:blipFill>
          <a:blip r:embed="rId8">
            <a:alphaModFix/>
          </a:blip>
          <a:stretch>
            <a:fillRect/>
          </a:stretch>
        </p:blipFill>
        <p:spPr>
          <a:xfrm>
            <a:off x="6397695" y="1038500"/>
            <a:ext cx="2721725" cy="1530976"/>
          </a:xfrm>
          <a:prstGeom prst="rect">
            <a:avLst/>
          </a:prstGeom>
          <a:noFill/>
          <a:ln>
            <a:noFill/>
          </a:ln>
        </p:spPr>
      </p:pic>
      <p:pic>
        <p:nvPicPr>
          <p:cNvPr id="5579" name="Google Shape;5579;p226"/>
          <p:cNvPicPr preferRelativeResize="0"/>
          <p:nvPr/>
        </p:nvPicPr>
        <p:blipFill>
          <a:blip r:embed="rId9">
            <a:alphaModFix/>
          </a:blip>
          <a:stretch>
            <a:fillRect/>
          </a:stretch>
        </p:blipFill>
        <p:spPr>
          <a:xfrm>
            <a:off x="2093925" y="2888200"/>
            <a:ext cx="1914746" cy="2339702"/>
          </a:xfrm>
          <a:prstGeom prst="rect">
            <a:avLst/>
          </a:prstGeom>
          <a:noFill/>
          <a:ln>
            <a:noFill/>
          </a:ln>
        </p:spPr>
      </p:pic>
      <p:pic>
        <p:nvPicPr>
          <p:cNvPr id="5580" name="Google Shape;5580;p226"/>
          <p:cNvPicPr preferRelativeResize="0"/>
          <p:nvPr/>
        </p:nvPicPr>
        <p:blipFill>
          <a:blip r:embed="rId10">
            <a:alphaModFix/>
          </a:blip>
          <a:stretch>
            <a:fillRect/>
          </a:stretch>
        </p:blipFill>
        <p:spPr>
          <a:xfrm>
            <a:off x="4115499" y="3239425"/>
            <a:ext cx="2103624" cy="2103624"/>
          </a:xfrm>
          <a:prstGeom prst="rect">
            <a:avLst/>
          </a:prstGeom>
          <a:noFill/>
          <a:ln>
            <a:noFill/>
          </a:ln>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84"/>
        <p:cNvGrpSpPr/>
        <p:nvPr/>
      </p:nvGrpSpPr>
      <p:grpSpPr>
        <a:xfrm>
          <a:off x="0" y="0"/>
          <a:ext cx="0" cy="0"/>
          <a:chOff x="0" y="0"/>
          <a:chExt cx="0" cy="0"/>
        </a:xfrm>
      </p:grpSpPr>
      <p:sp>
        <p:nvSpPr>
          <p:cNvPr id="5585" name="Google Shape;5585;p227"/>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Approved lockups for rankings</a:t>
            </a:r>
            <a:endParaRPr/>
          </a:p>
          <a:p>
            <a:pPr marL="0" lvl="0" indent="0" algn="l" rtl="0">
              <a:lnSpc>
                <a:spcPct val="100000"/>
              </a:lnSpc>
              <a:spcBef>
                <a:spcPts val="0"/>
              </a:spcBef>
              <a:spcAft>
                <a:spcPts val="0"/>
              </a:spcAft>
              <a:buSzPts val="3000"/>
              <a:buNone/>
            </a:pPr>
            <a:endParaRPr sz="1800">
              <a:solidFill>
                <a:schemeClr val="lt1"/>
              </a:solidFill>
              <a:highlight>
                <a:schemeClr val="dk1"/>
              </a:highlight>
            </a:endParaRPr>
          </a:p>
        </p:txBody>
      </p:sp>
      <p:sp>
        <p:nvSpPr>
          <p:cNvPr id="5586" name="Google Shape;5586;p227"/>
          <p:cNvSpPr txBox="1">
            <a:spLocks noGrp="1"/>
          </p:cNvSpPr>
          <p:nvPr>
            <p:ph type="subTitle" idx="2"/>
          </p:nvPr>
        </p:nvSpPr>
        <p:spPr>
          <a:xfrm>
            <a:off x="424450" y="809906"/>
            <a:ext cx="8384700" cy="2463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These are approved for use and routinely updated</a:t>
            </a:r>
            <a:endParaRPr/>
          </a:p>
        </p:txBody>
      </p:sp>
      <p:sp>
        <p:nvSpPr>
          <p:cNvPr id="5587" name="Google Shape;5587;p227"/>
          <p:cNvSpPr txBox="1"/>
          <p:nvPr/>
        </p:nvSpPr>
        <p:spPr>
          <a:xfrm>
            <a:off x="430725" y="4830625"/>
            <a:ext cx="1663200" cy="2463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800" b="1">
                <a:solidFill>
                  <a:srgbClr val="FFFFFF"/>
                </a:solidFill>
                <a:highlight>
                  <a:srgbClr val="191919"/>
                </a:highlight>
              </a:rPr>
              <a:t>Rankings lockup artwork — 2/3</a:t>
            </a:r>
            <a:endParaRPr sz="800" b="1">
              <a:solidFill>
                <a:srgbClr val="FFFFFF"/>
              </a:solidFill>
              <a:highlight>
                <a:srgbClr val="191919"/>
              </a:highlight>
            </a:endParaRPr>
          </a:p>
          <a:p>
            <a:pPr marL="0" lvl="0" indent="0" algn="l" rtl="0">
              <a:spcBef>
                <a:spcPts val="0"/>
              </a:spcBef>
              <a:spcAft>
                <a:spcPts val="0"/>
              </a:spcAft>
              <a:buNone/>
            </a:pPr>
            <a:endParaRPr sz="800" b="1">
              <a:solidFill>
                <a:srgbClr val="FFFFFF"/>
              </a:solidFill>
              <a:highlight>
                <a:srgbClr val="191919"/>
              </a:highlight>
            </a:endParaRPr>
          </a:p>
        </p:txBody>
      </p:sp>
      <p:pic>
        <p:nvPicPr>
          <p:cNvPr id="5588" name="Google Shape;5588;p227"/>
          <p:cNvPicPr preferRelativeResize="0"/>
          <p:nvPr/>
        </p:nvPicPr>
        <p:blipFill rotWithShape="1">
          <a:blip r:embed="rId3">
            <a:alphaModFix/>
          </a:blip>
          <a:srcRect t="14667" b="16438"/>
          <a:stretch/>
        </p:blipFill>
        <p:spPr>
          <a:xfrm>
            <a:off x="4875438" y="2051719"/>
            <a:ext cx="2831275" cy="1097180"/>
          </a:xfrm>
          <a:prstGeom prst="rect">
            <a:avLst/>
          </a:prstGeom>
          <a:noFill/>
          <a:ln>
            <a:noFill/>
          </a:ln>
        </p:spPr>
      </p:pic>
      <p:pic>
        <p:nvPicPr>
          <p:cNvPr id="5589" name="Google Shape;5589;p227"/>
          <p:cNvPicPr preferRelativeResize="0"/>
          <p:nvPr/>
        </p:nvPicPr>
        <p:blipFill rotWithShape="1">
          <a:blip r:embed="rId4">
            <a:alphaModFix/>
          </a:blip>
          <a:srcRect t="6101" b="6101"/>
          <a:stretch/>
        </p:blipFill>
        <p:spPr>
          <a:xfrm>
            <a:off x="5478505" y="3245129"/>
            <a:ext cx="1820749" cy="1598479"/>
          </a:xfrm>
          <a:prstGeom prst="rect">
            <a:avLst/>
          </a:prstGeom>
          <a:noFill/>
          <a:ln>
            <a:noFill/>
          </a:ln>
        </p:spPr>
      </p:pic>
      <p:pic>
        <p:nvPicPr>
          <p:cNvPr id="5590" name="Google Shape;5590;p227"/>
          <p:cNvPicPr preferRelativeResize="0"/>
          <p:nvPr/>
        </p:nvPicPr>
        <p:blipFill rotWithShape="1">
          <a:blip r:embed="rId5">
            <a:alphaModFix/>
          </a:blip>
          <a:srcRect/>
          <a:stretch/>
        </p:blipFill>
        <p:spPr>
          <a:xfrm>
            <a:off x="167638" y="1206700"/>
            <a:ext cx="4479345" cy="1791750"/>
          </a:xfrm>
          <a:prstGeom prst="rect">
            <a:avLst/>
          </a:prstGeom>
          <a:noFill/>
          <a:ln>
            <a:noFill/>
          </a:ln>
        </p:spPr>
      </p:pic>
      <p:pic>
        <p:nvPicPr>
          <p:cNvPr id="5591" name="Google Shape;5591;p227"/>
          <p:cNvPicPr preferRelativeResize="0"/>
          <p:nvPr/>
        </p:nvPicPr>
        <p:blipFill>
          <a:blip r:embed="rId6">
            <a:alphaModFix/>
          </a:blip>
          <a:stretch>
            <a:fillRect/>
          </a:stretch>
        </p:blipFill>
        <p:spPr>
          <a:xfrm>
            <a:off x="7334900" y="3223156"/>
            <a:ext cx="1642399" cy="1642426"/>
          </a:xfrm>
          <a:prstGeom prst="rect">
            <a:avLst/>
          </a:prstGeom>
          <a:noFill/>
          <a:ln>
            <a:noFill/>
          </a:ln>
        </p:spPr>
      </p:pic>
      <p:sp>
        <p:nvSpPr>
          <p:cNvPr id="5592" name="Google Shape;5592;p227"/>
          <p:cNvSpPr txBox="1"/>
          <p:nvPr/>
        </p:nvSpPr>
        <p:spPr>
          <a:xfrm>
            <a:off x="433150" y="3093600"/>
            <a:ext cx="1578600" cy="831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91425" bIns="91425" anchor="t" anchorCtr="0">
            <a:spAutoFit/>
          </a:bodyPr>
          <a:lstStyle/>
          <a:p>
            <a:pPr marL="0" lvl="0" indent="0" algn="l" rtl="0">
              <a:spcBef>
                <a:spcPts val="0"/>
              </a:spcBef>
              <a:spcAft>
                <a:spcPts val="0"/>
              </a:spcAft>
              <a:buNone/>
            </a:pPr>
            <a:r>
              <a:rPr lang="en"/>
              <a:t>These rankings are high priority for the university.</a:t>
            </a:r>
            <a:endParaRPr/>
          </a:p>
        </p:txBody>
      </p:sp>
      <p:pic>
        <p:nvPicPr>
          <p:cNvPr id="5593" name="Google Shape;5593;p227"/>
          <p:cNvPicPr preferRelativeResize="0"/>
          <p:nvPr/>
        </p:nvPicPr>
        <p:blipFill>
          <a:blip r:embed="rId7">
            <a:alphaModFix/>
          </a:blip>
          <a:stretch>
            <a:fillRect/>
          </a:stretch>
        </p:blipFill>
        <p:spPr>
          <a:xfrm>
            <a:off x="3711546" y="3195198"/>
            <a:ext cx="1731313" cy="1698343"/>
          </a:xfrm>
          <a:prstGeom prst="rect">
            <a:avLst/>
          </a:prstGeom>
          <a:noFill/>
          <a:ln>
            <a:noFill/>
          </a:ln>
        </p:spPr>
      </p:pic>
      <p:pic>
        <p:nvPicPr>
          <p:cNvPr id="5594" name="Google Shape;5594;p227"/>
          <p:cNvPicPr preferRelativeResize="0"/>
          <p:nvPr/>
        </p:nvPicPr>
        <p:blipFill>
          <a:blip r:embed="rId8">
            <a:alphaModFix/>
          </a:blip>
          <a:stretch>
            <a:fillRect/>
          </a:stretch>
        </p:blipFill>
        <p:spPr>
          <a:xfrm>
            <a:off x="2154650" y="3093594"/>
            <a:ext cx="1521250" cy="1901550"/>
          </a:xfrm>
          <a:prstGeom prst="rect">
            <a:avLst/>
          </a:prstGeom>
          <a:noFill/>
          <a:ln>
            <a:noFill/>
          </a:ln>
        </p:spPr>
      </p:pic>
      <p:pic>
        <p:nvPicPr>
          <p:cNvPr id="5595" name="Google Shape;5595;p227"/>
          <p:cNvPicPr preferRelativeResize="0"/>
          <p:nvPr/>
        </p:nvPicPr>
        <p:blipFill>
          <a:blip r:embed="rId9">
            <a:alphaModFix/>
          </a:blip>
          <a:stretch>
            <a:fillRect/>
          </a:stretch>
        </p:blipFill>
        <p:spPr>
          <a:xfrm>
            <a:off x="4662000" y="1380800"/>
            <a:ext cx="4379850" cy="729975"/>
          </a:xfrm>
          <a:prstGeom prst="rect">
            <a:avLst/>
          </a:prstGeom>
          <a:noFill/>
          <a:ln>
            <a:noFill/>
          </a:ln>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5599"/>
        <p:cNvGrpSpPr/>
        <p:nvPr/>
      </p:nvGrpSpPr>
      <p:grpSpPr>
        <a:xfrm>
          <a:off x="0" y="0"/>
          <a:ext cx="0" cy="0"/>
          <a:chOff x="0" y="0"/>
          <a:chExt cx="0" cy="0"/>
        </a:xfrm>
      </p:grpSpPr>
      <p:pic>
        <p:nvPicPr>
          <p:cNvPr id="5600" name="Google Shape;5600;p228"/>
          <p:cNvPicPr preferRelativeResize="0"/>
          <p:nvPr/>
        </p:nvPicPr>
        <p:blipFill rotWithShape="1">
          <a:blip r:embed="rId3">
            <a:alphaModFix/>
          </a:blip>
          <a:srcRect t="10408" b="13447"/>
          <a:stretch/>
        </p:blipFill>
        <p:spPr>
          <a:xfrm>
            <a:off x="2414025" y="1068250"/>
            <a:ext cx="2483125" cy="1889074"/>
          </a:xfrm>
          <a:prstGeom prst="rect">
            <a:avLst/>
          </a:prstGeom>
          <a:noFill/>
          <a:ln>
            <a:noFill/>
          </a:ln>
        </p:spPr>
      </p:pic>
      <p:sp>
        <p:nvSpPr>
          <p:cNvPr id="5601" name="Google Shape;5601;p228"/>
          <p:cNvSpPr txBox="1"/>
          <p:nvPr/>
        </p:nvSpPr>
        <p:spPr>
          <a:xfrm>
            <a:off x="430725" y="4830625"/>
            <a:ext cx="1663200" cy="2463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800" b="1">
                <a:solidFill>
                  <a:srgbClr val="FFFFFF"/>
                </a:solidFill>
                <a:highlight>
                  <a:srgbClr val="191919"/>
                </a:highlight>
              </a:rPr>
              <a:t>Rankings lockup artwork — 3/3</a:t>
            </a:r>
            <a:endParaRPr sz="800" b="1">
              <a:solidFill>
                <a:srgbClr val="FFFFFF"/>
              </a:solidFill>
              <a:highlight>
                <a:srgbClr val="191919"/>
              </a:highlight>
            </a:endParaRPr>
          </a:p>
          <a:p>
            <a:pPr marL="0" lvl="0" indent="0" algn="l" rtl="0">
              <a:spcBef>
                <a:spcPts val="0"/>
              </a:spcBef>
              <a:spcAft>
                <a:spcPts val="0"/>
              </a:spcAft>
              <a:buNone/>
            </a:pPr>
            <a:endParaRPr sz="800" b="1">
              <a:solidFill>
                <a:srgbClr val="FFFFFF"/>
              </a:solidFill>
              <a:highlight>
                <a:srgbClr val="191919"/>
              </a:highlight>
            </a:endParaRPr>
          </a:p>
        </p:txBody>
      </p:sp>
      <p:sp>
        <p:nvSpPr>
          <p:cNvPr id="5602" name="Google Shape;5602;p22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Approved lockups for rankings</a:t>
            </a:r>
            <a:endParaRPr/>
          </a:p>
          <a:p>
            <a:pPr marL="0" lvl="0" indent="0" algn="l" rtl="0">
              <a:lnSpc>
                <a:spcPct val="100000"/>
              </a:lnSpc>
              <a:spcBef>
                <a:spcPts val="0"/>
              </a:spcBef>
              <a:spcAft>
                <a:spcPts val="0"/>
              </a:spcAft>
              <a:buSzPts val="3000"/>
              <a:buNone/>
            </a:pPr>
            <a:endParaRPr sz="1800">
              <a:solidFill>
                <a:schemeClr val="lt1"/>
              </a:solidFill>
              <a:highlight>
                <a:schemeClr val="dk1"/>
              </a:highlight>
            </a:endParaRPr>
          </a:p>
        </p:txBody>
      </p:sp>
      <p:sp>
        <p:nvSpPr>
          <p:cNvPr id="5603" name="Google Shape;5603;p228"/>
          <p:cNvSpPr txBox="1">
            <a:spLocks noGrp="1"/>
          </p:cNvSpPr>
          <p:nvPr>
            <p:ph type="subTitle" idx="2"/>
          </p:nvPr>
        </p:nvSpPr>
        <p:spPr>
          <a:xfrm>
            <a:off x="424450" y="808187"/>
            <a:ext cx="8384700" cy="2463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These are approved for use and routinely updated</a:t>
            </a:r>
            <a:endParaRPr/>
          </a:p>
        </p:txBody>
      </p:sp>
      <p:pic>
        <p:nvPicPr>
          <p:cNvPr id="5604" name="Google Shape;5604;p228"/>
          <p:cNvPicPr preferRelativeResize="0"/>
          <p:nvPr/>
        </p:nvPicPr>
        <p:blipFill rotWithShape="1">
          <a:blip r:embed="rId4">
            <a:alphaModFix/>
          </a:blip>
          <a:srcRect t="27904" b="28638"/>
          <a:stretch/>
        </p:blipFill>
        <p:spPr>
          <a:xfrm>
            <a:off x="7128463" y="1170699"/>
            <a:ext cx="1805600" cy="1684175"/>
          </a:xfrm>
          <a:prstGeom prst="rect">
            <a:avLst/>
          </a:prstGeom>
          <a:noFill/>
          <a:ln>
            <a:noFill/>
          </a:ln>
        </p:spPr>
      </p:pic>
      <p:pic>
        <p:nvPicPr>
          <p:cNvPr id="5605" name="Google Shape;5605;p228"/>
          <p:cNvPicPr preferRelativeResize="0"/>
          <p:nvPr/>
        </p:nvPicPr>
        <p:blipFill rotWithShape="1">
          <a:blip r:embed="rId5">
            <a:alphaModFix/>
          </a:blip>
          <a:srcRect t="19299" b="21751"/>
          <a:stretch/>
        </p:blipFill>
        <p:spPr>
          <a:xfrm>
            <a:off x="4883088" y="1085974"/>
            <a:ext cx="1715200" cy="1684174"/>
          </a:xfrm>
          <a:prstGeom prst="rect">
            <a:avLst/>
          </a:prstGeom>
          <a:noFill/>
          <a:ln>
            <a:noFill/>
          </a:ln>
        </p:spPr>
      </p:pic>
      <p:pic>
        <p:nvPicPr>
          <p:cNvPr id="5606" name="Google Shape;5606;p228"/>
          <p:cNvPicPr preferRelativeResize="0"/>
          <p:nvPr/>
        </p:nvPicPr>
        <p:blipFill rotWithShape="1">
          <a:blip r:embed="rId6">
            <a:alphaModFix/>
          </a:blip>
          <a:srcRect t="23393" b="29623"/>
          <a:stretch/>
        </p:blipFill>
        <p:spPr>
          <a:xfrm>
            <a:off x="607213" y="2854874"/>
            <a:ext cx="1613100" cy="1626775"/>
          </a:xfrm>
          <a:prstGeom prst="rect">
            <a:avLst/>
          </a:prstGeom>
          <a:noFill/>
          <a:ln>
            <a:noFill/>
          </a:ln>
        </p:spPr>
      </p:pic>
      <p:pic>
        <p:nvPicPr>
          <p:cNvPr id="5607" name="Google Shape;5607;p228"/>
          <p:cNvPicPr preferRelativeResize="0"/>
          <p:nvPr/>
        </p:nvPicPr>
        <p:blipFill>
          <a:blip r:embed="rId7">
            <a:alphaModFix/>
          </a:blip>
          <a:stretch>
            <a:fillRect/>
          </a:stretch>
        </p:blipFill>
        <p:spPr>
          <a:xfrm>
            <a:off x="624501" y="653873"/>
            <a:ext cx="1578525" cy="3150426"/>
          </a:xfrm>
          <a:prstGeom prst="rect">
            <a:avLst/>
          </a:prstGeom>
          <a:noFill/>
          <a:ln>
            <a:noFill/>
          </a:ln>
        </p:spPr>
      </p:pic>
      <p:pic>
        <p:nvPicPr>
          <p:cNvPr id="5608" name="Google Shape;5608;p228"/>
          <p:cNvPicPr preferRelativeResize="0"/>
          <p:nvPr/>
        </p:nvPicPr>
        <p:blipFill>
          <a:blip r:embed="rId8">
            <a:alphaModFix/>
          </a:blip>
          <a:stretch>
            <a:fillRect/>
          </a:stretch>
        </p:blipFill>
        <p:spPr>
          <a:xfrm>
            <a:off x="2414025" y="2236525"/>
            <a:ext cx="1753699" cy="3500000"/>
          </a:xfrm>
          <a:prstGeom prst="rect">
            <a:avLst/>
          </a:prstGeom>
          <a:noFill/>
          <a:ln>
            <a:noFill/>
          </a:ln>
        </p:spPr>
      </p:pic>
      <p:pic>
        <p:nvPicPr>
          <p:cNvPr id="5609" name="Google Shape;5609;p228"/>
          <p:cNvPicPr preferRelativeResize="0"/>
          <p:nvPr/>
        </p:nvPicPr>
        <p:blipFill>
          <a:blip r:embed="rId9">
            <a:alphaModFix/>
          </a:blip>
          <a:stretch>
            <a:fillRect/>
          </a:stretch>
        </p:blipFill>
        <p:spPr>
          <a:xfrm>
            <a:off x="6519387" y="2397775"/>
            <a:ext cx="1525738" cy="3045049"/>
          </a:xfrm>
          <a:prstGeom prst="rect">
            <a:avLst/>
          </a:prstGeom>
          <a:noFill/>
          <a:ln>
            <a:noFill/>
          </a:ln>
        </p:spPr>
      </p:pic>
      <p:pic>
        <p:nvPicPr>
          <p:cNvPr id="5610" name="Google Shape;5610;p228"/>
          <p:cNvPicPr preferRelativeResize="0"/>
          <p:nvPr/>
        </p:nvPicPr>
        <p:blipFill>
          <a:blip r:embed="rId10">
            <a:alphaModFix/>
          </a:blip>
          <a:stretch>
            <a:fillRect/>
          </a:stretch>
        </p:blipFill>
        <p:spPr>
          <a:xfrm>
            <a:off x="4437650" y="2813231"/>
            <a:ext cx="1816177" cy="1816171"/>
          </a:xfrm>
          <a:prstGeom prst="rect">
            <a:avLst/>
          </a:prstGeom>
          <a:noFill/>
          <a:ln>
            <a:noFill/>
          </a:ln>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614"/>
        <p:cNvGrpSpPr/>
        <p:nvPr/>
      </p:nvGrpSpPr>
      <p:grpSpPr>
        <a:xfrm>
          <a:off x="0" y="0"/>
          <a:ext cx="0" cy="0"/>
          <a:chOff x="0" y="0"/>
          <a:chExt cx="0" cy="0"/>
        </a:xfrm>
      </p:grpSpPr>
      <p:pic>
        <p:nvPicPr>
          <p:cNvPr id="5615" name="Google Shape;5615;p229"/>
          <p:cNvPicPr preferRelativeResize="0"/>
          <p:nvPr/>
        </p:nvPicPr>
        <p:blipFill>
          <a:blip r:embed="rId3">
            <a:alphaModFix/>
          </a:blip>
          <a:stretch>
            <a:fillRect/>
          </a:stretch>
        </p:blipFill>
        <p:spPr>
          <a:xfrm>
            <a:off x="-1" y="0"/>
            <a:ext cx="9144000" cy="5143489"/>
          </a:xfrm>
          <a:prstGeom prst="rect">
            <a:avLst/>
          </a:prstGeom>
          <a:noFill/>
          <a:ln>
            <a:noFill/>
          </a:ln>
        </p:spPr>
      </p:pic>
      <p:pic>
        <p:nvPicPr>
          <p:cNvPr id="5616" name="Google Shape;5616;p229"/>
          <p:cNvPicPr preferRelativeResize="0"/>
          <p:nvPr/>
        </p:nvPicPr>
        <p:blipFill rotWithShape="1">
          <a:blip r:embed="rId4">
            <a:alphaModFix/>
          </a:blip>
          <a:srcRect l="7060" t="13180" r="5884" b="8919"/>
          <a:stretch/>
        </p:blipFill>
        <p:spPr>
          <a:xfrm>
            <a:off x="8151960" y="4629963"/>
            <a:ext cx="753651" cy="396126"/>
          </a:xfrm>
          <a:prstGeom prst="rect">
            <a:avLst/>
          </a:prstGeom>
          <a:noFill/>
          <a:ln>
            <a:noFill/>
          </a:ln>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5620"/>
        <p:cNvGrpSpPr/>
        <p:nvPr/>
      </p:nvGrpSpPr>
      <p:grpSpPr>
        <a:xfrm>
          <a:off x="0" y="0"/>
          <a:ext cx="0" cy="0"/>
          <a:chOff x="0" y="0"/>
          <a:chExt cx="0" cy="0"/>
        </a:xfrm>
      </p:grpSpPr>
      <p:sp>
        <p:nvSpPr>
          <p:cNvPr id="5621" name="Google Shape;5621;p230"/>
          <p:cNvSpPr/>
          <p:nvPr/>
        </p:nvSpPr>
        <p:spPr>
          <a:xfrm>
            <a:off x="420625" y="928400"/>
            <a:ext cx="3662400" cy="2257500"/>
          </a:xfrm>
          <a:prstGeom prst="rect">
            <a:avLst/>
          </a:prstGeom>
          <a:solidFill>
            <a:srgbClr val="FFC627"/>
          </a:solidFill>
          <a:ln>
            <a:noFill/>
          </a:ln>
        </p:spPr>
        <p:txBody>
          <a:bodyPr spcFirstLastPara="1" wrap="square" lIns="91425" tIns="182875" rIns="91425" bIns="91425" anchor="t" anchorCtr="0">
            <a:noAutofit/>
          </a:bodyPr>
          <a:lstStyle/>
          <a:p>
            <a:pPr marL="0" lvl="0" indent="0" algn="l" rtl="0">
              <a:spcBef>
                <a:spcPts val="0"/>
              </a:spcBef>
              <a:spcAft>
                <a:spcPts val="0"/>
              </a:spcAft>
              <a:buNone/>
            </a:pPr>
            <a:r>
              <a:rPr lang="en" sz="4000" b="1"/>
              <a:t>19,664</a:t>
            </a:r>
            <a:br>
              <a:rPr lang="en"/>
            </a:br>
            <a:r>
              <a:rPr lang="en" sz="2000" b="1"/>
              <a:t>Students applied to graduate in spring 2023, </a:t>
            </a:r>
            <a:br>
              <a:rPr lang="en" sz="2000" b="1"/>
            </a:br>
            <a:r>
              <a:rPr lang="en" sz="2000" b="1"/>
              <a:t>a university record</a:t>
            </a:r>
            <a:endParaRPr sz="2000" b="1"/>
          </a:p>
          <a:p>
            <a:pPr marL="0" lvl="0" indent="0" algn="l" rtl="0">
              <a:spcBef>
                <a:spcPts val="1000"/>
              </a:spcBef>
              <a:spcAft>
                <a:spcPts val="0"/>
              </a:spcAft>
              <a:buNone/>
            </a:pPr>
            <a:r>
              <a:rPr lang="en" sz="1300" b="1"/>
              <a:t>1,261 increase, +7% from spring 2022</a:t>
            </a:r>
            <a:endParaRPr sz="1300" b="1"/>
          </a:p>
        </p:txBody>
      </p:sp>
      <p:sp>
        <p:nvSpPr>
          <p:cNvPr id="5622" name="Google Shape;5622;p230"/>
          <p:cNvSpPr txBox="1"/>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None/>
            </a:pPr>
            <a:r>
              <a:rPr lang="en" sz="3200" b="1">
                <a:solidFill>
                  <a:srgbClr val="FFFFFF"/>
                </a:solidFill>
                <a:highlight>
                  <a:srgbClr val="191919"/>
                </a:highlight>
              </a:rPr>
              <a:t>Spring 2023 applied to graduate at ASU</a:t>
            </a:r>
            <a:endParaRPr sz="3200" b="1">
              <a:solidFill>
                <a:srgbClr val="FFFFFF"/>
              </a:solidFill>
              <a:highlight>
                <a:srgbClr val="191919"/>
              </a:highlight>
            </a:endParaRPr>
          </a:p>
          <a:p>
            <a:pPr marL="0" lvl="0" indent="0" algn="l" rtl="0">
              <a:lnSpc>
                <a:spcPct val="90000"/>
              </a:lnSpc>
              <a:spcBef>
                <a:spcPts val="0"/>
              </a:spcBef>
              <a:spcAft>
                <a:spcPts val="0"/>
              </a:spcAft>
              <a:buNone/>
            </a:pPr>
            <a:endParaRPr sz="3200" b="1">
              <a:solidFill>
                <a:srgbClr val="191919"/>
              </a:solidFill>
              <a:highlight>
                <a:srgbClr val="FFC627"/>
              </a:highlight>
            </a:endParaRPr>
          </a:p>
        </p:txBody>
      </p:sp>
      <p:sp>
        <p:nvSpPr>
          <p:cNvPr id="5623" name="Google Shape;5623;p230"/>
          <p:cNvSpPr/>
          <p:nvPr/>
        </p:nvSpPr>
        <p:spPr>
          <a:xfrm>
            <a:off x="436325" y="3337250"/>
            <a:ext cx="1764900" cy="1466400"/>
          </a:xfrm>
          <a:prstGeom prst="rect">
            <a:avLst/>
          </a:prstGeom>
          <a:solidFill>
            <a:schemeClr val="accen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a:t>13,372</a:t>
            </a:r>
            <a:br>
              <a:rPr lang="en" sz="2400" b="1"/>
            </a:br>
            <a:r>
              <a:rPr lang="en" b="1"/>
              <a:t>Undergraduate student total</a:t>
            </a:r>
            <a:endParaRPr b="1"/>
          </a:p>
          <a:p>
            <a:pPr marL="0" lvl="0" indent="0" algn="l" rtl="0">
              <a:spcBef>
                <a:spcPts val="1000"/>
              </a:spcBef>
              <a:spcAft>
                <a:spcPts val="0"/>
              </a:spcAft>
              <a:buNone/>
            </a:pPr>
            <a:r>
              <a:rPr lang="en" sz="1000" b="1"/>
              <a:t>623 increase,</a:t>
            </a:r>
            <a:br>
              <a:rPr lang="en" sz="1000" b="1"/>
            </a:br>
            <a:r>
              <a:rPr lang="en" sz="1000" b="1"/>
              <a:t>+5% from spring 2022</a:t>
            </a:r>
            <a:endParaRPr sz="1900" b="1"/>
          </a:p>
        </p:txBody>
      </p:sp>
      <p:sp>
        <p:nvSpPr>
          <p:cNvPr id="5624" name="Google Shape;5624;p230"/>
          <p:cNvSpPr/>
          <p:nvPr/>
        </p:nvSpPr>
        <p:spPr>
          <a:xfrm>
            <a:off x="2318175" y="3337250"/>
            <a:ext cx="1764900" cy="1466400"/>
          </a:xfrm>
          <a:prstGeom prst="rect">
            <a:avLst/>
          </a:prstGeom>
          <a:solidFill>
            <a:schemeClr val="accen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a:t>6,294</a:t>
            </a:r>
            <a:br>
              <a:rPr lang="en" sz="2400" b="1"/>
            </a:br>
            <a:r>
              <a:rPr lang="en" b="1"/>
              <a:t>Graduate/law student total</a:t>
            </a:r>
            <a:endParaRPr b="1"/>
          </a:p>
          <a:p>
            <a:pPr marL="0" lvl="0" indent="0" algn="l" rtl="0">
              <a:spcBef>
                <a:spcPts val="1000"/>
              </a:spcBef>
              <a:spcAft>
                <a:spcPts val="0"/>
              </a:spcAft>
              <a:buNone/>
            </a:pPr>
            <a:r>
              <a:rPr lang="en" sz="1000" b="1"/>
              <a:t>637 increase, </a:t>
            </a:r>
            <a:br>
              <a:rPr lang="en" sz="1000" b="1"/>
            </a:br>
            <a:r>
              <a:rPr lang="en" sz="1000" b="1"/>
              <a:t>+11% from spring 2022</a:t>
            </a:r>
            <a:endParaRPr sz="1800" b="1"/>
          </a:p>
        </p:txBody>
      </p:sp>
      <p:sp>
        <p:nvSpPr>
          <p:cNvPr id="5625" name="Google Shape;5625;p230"/>
          <p:cNvSpPr/>
          <p:nvPr/>
        </p:nvSpPr>
        <p:spPr>
          <a:xfrm>
            <a:off x="4526275" y="928400"/>
            <a:ext cx="1764900" cy="31140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200" b="1">
                <a:highlight>
                  <a:srgbClr val="FFC627"/>
                </a:highlight>
              </a:rPr>
              <a:t>Campus immersion highlights</a:t>
            </a:r>
            <a:endParaRPr sz="1600" b="1"/>
          </a:p>
          <a:p>
            <a:pPr marL="0" lvl="0" indent="0" algn="l" rtl="0">
              <a:spcBef>
                <a:spcPts val="800"/>
              </a:spcBef>
              <a:spcAft>
                <a:spcPts val="0"/>
              </a:spcAft>
              <a:buNone/>
            </a:pPr>
            <a:r>
              <a:rPr lang="en" sz="1000" b="1"/>
              <a:t>13,645 </a:t>
            </a:r>
            <a:r>
              <a:rPr lang="en" sz="1000"/>
              <a:t>total campus immersion students applied to graduate </a:t>
            </a:r>
            <a:endParaRPr sz="1000"/>
          </a:p>
          <a:p>
            <a:pPr marL="85725" lvl="0" indent="0" algn="l" rtl="0">
              <a:spcBef>
                <a:spcPts val="400"/>
              </a:spcBef>
              <a:spcAft>
                <a:spcPts val="0"/>
              </a:spcAft>
              <a:buNone/>
            </a:pPr>
            <a:r>
              <a:rPr lang="en" sz="1000"/>
              <a:t>992 student increase, </a:t>
            </a:r>
            <a:br>
              <a:rPr lang="en" sz="1000"/>
            </a:br>
            <a:r>
              <a:rPr lang="en" sz="1000"/>
              <a:t>+8% from spring 2022</a:t>
            </a:r>
            <a:endParaRPr sz="1000"/>
          </a:p>
          <a:p>
            <a:pPr marL="0" lvl="0" indent="0" algn="l" rtl="0">
              <a:spcBef>
                <a:spcPts val="800"/>
              </a:spcBef>
              <a:spcAft>
                <a:spcPts val="0"/>
              </a:spcAft>
              <a:buNone/>
            </a:pPr>
            <a:r>
              <a:rPr lang="en" sz="1000" b="1"/>
              <a:t>9,690 </a:t>
            </a:r>
            <a:r>
              <a:rPr lang="en" sz="1000"/>
              <a:t>undergraduate campus immersion students applied to graduate</a:t>
            </a:r>
            <a:endParaRPr sz="1000"/>
          </a:p>
          <a:p>
            <a:pPr marL="85725" lvl="0" indent="0" algn="l" rtl="0">
              <a:spcBef>
                <a:spcPts val="400"/>
              </a:spcBef>
              <a:spcAft>
                <a:spcPts val="0"/>
              </a:spcAft>
              <a:buNone/>
            </a:pPr>
            <a:r>
              <a:rPr lang="en" sz="1000"/>
              <a:t>367 student increase, </a:t>
            </a:r>
            <a:br>
              <a:rPr lang="en" sz="1000"/>
            </a:br>
            <a:r>
              <a:rPr lang="en" sz="1000"/>
              <a:t>+4% from spring 2022</a:t>
            </a:r>
            <a:endParaRPr sz="1000"/>
          </a:p>
          <a:p>
            <a:pPr marL="0" lvl="0" indent="0" algn="l" rtl="0">
              <a:spcBef>
                <a:spcPts val="800"/>
              </a:spcBef>
              <a:spcAft>
                <a:spcPts val="0"/>
              </a:spcAft>
              <a:buNone/>
            </a:pPr>
            <a:r>
              <a:rPr lang="en" sz="1000" b="1"/>
              <a:t>3,956 </a:t>
            </a:r>
            <a:r>
              <a:rPr lang="en" sz="1000"/>
              <a:t>graduate/law campus immersion students applied to graduate</a:t>
            </a:r>
            <a:endParaRPr sz="1000"/>
          </a:p>
          <a:p>
            <a:pPr marL="85725" lvl="0" indent="0" algn="l" rtl="0">
              <a:spcBef>
                <a:spcPts val="400"/>
              </a:spcBef>
              <a:spcAft>
                <a:spcPts val="0"/>
              </a:spcAft>
              <a:buNone/>
            </a:pPr>
            <a:r>
              <a:rPr lang="en" sz="1000"/>
              <a:t>626 student increase, </a:t>
            </a:r>
            <a:br>
              <a:rPr lang="en" sz="1000"/>
            </a:br>
            <a:r>
              <a:rPr lang="en" sz="1000"/>
              <a:t>+18.8% from spring 2022</a:t>
            </a:r>
            <a:endParaRPr sz="1000"/>
          </a:p>
          <a:p>
            <a:pPr marL="85725" lvl="0" indent="0" algn="l" rtl="0">
              <a:spcBef>
                <a:spcPts val="800"/>
              </a:spcBef>
              <a:spcAft>
                <a:spcPts val="0"/>
              </a:spcAft>
              <a:buNone/>
            </a:pPr>
            <a:endParaRPr sz="1000"/>
          </a:p>
          <a:p>
            <a:pPr marL="85725" lvl="0" indent="0" algn="l" rtl="0">
              <a:spcBef>
                <a:spcPts val="800"/>
              </a:spcBef>
              <a:spcAft>
                <a:spcPts val="800"/>
              </a:spcAft>
              <a:buNone/>
            </a:pPr>
            <a:endParaRPr sz="1000"/>
          </a:p>
        </p:txBody>
      </p:sp>
      <p:sp>
        <p:nvSpPr>
          <p:cNvPr id="5626" name="Google Shape;5626;p230"/>
          <p:cNvSpPr/>
          <p:nvPr/>
        </p:nvSpPr>
        <p:spPr>
          <a:xfrm>
            <a:off x="6711700" y="928400"/>
            <a:ext cx="1679400" cy="30681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200" b="1">
                <a:highlight>
                  <a:srgbClr val="FFC627"/>
                </a:highlight>
              </a:rPr>
              <a:t>Digital immersion</a:t>
            </a:r>
            <a:br>
              <a:rPr lang="en" sz="1200" b="1">
                <a:highlight>
                  <a:srgbClr val="FFC627"/>
                </a:highlight>
              </a:rPr>
            </a:br>
            <a:r>
              <a:rPr lang="en" sz="1200" b="1">
                <a:highlight>
                  <a:srgbClr val="FFC627"/>
                </a:highlight>
              </a:rPr>
              <a:t>highlight</a:t>
            </a:r>
            <a:endParaRPr sz="1600" b="1"/>
          </a:p>
          <a:p>
            <a:pPr marL="0" lvl="0" indent="0" algn="l" rtl="0">
              <a:spcBef>
                <a:spcPts val="800"/>
              </a:spcBef>
              <a:spcAft>
                <a:spcPts val="0"/>
              </a:spcAft>
              <a:buNone/>
            </a:pPr>
            <a:r>
              <a:rPr lang="en" sz="1000" b="1"/>
              <a:t>6,020 </a:t>
            </a:r>
            <a:r>
              <a:rPr lang="en" sz="1000"/>
              <a:t>total digital immersion students applied to graduate </a:t>
            </a:r>
            <a:endParaRPr sz="1000"/>
          </a:p>
          <a:p>
            <a:pPr marL="85725" lvl="0" indent="0" algn="l" rtl="0">
              <a:spcBef>
                <a:spcPts val="400"/>
              </a:spcBef>
              <a:spcAft>
                <a:spcPts val="0"/>
              </a:spcAft>
              <a:buNone/>
            </a:pPr>
            <a:r>
              <a:rPr lang="en" sz="1000"/>
              <a:t>268 student increase, </a:t>
            </a:r>
            <a:br>
              <a:rPr lang="en" sz="1000"/>
            </a:br>
            <a:r>
              <a:rPr lang="en" sz="1000"/>
              <a:t>+5% from spring 2022</a:t>
            </a:r>
            <a:endParaRPr sz="1000"/>
          </a:p>
          <a:p>
            <a:pPr marL="0" lvl="0" indent="0" algn="l" rtl="0">
              <a:spcBef>
                <a:spcPts val="800"/>
              </a:spcBef>
              <a:spcAft>
                <a:spcPts val="0"/>
              </a:spcAft>
              <a:buNone/>
            </a:pPr>
            <a:r>
              <a:rPr lang="en" sz="1000" b="1"/>
              <a:t>3,682 </a:t>
            </a:r>
            <a:r>
              <a:rPr lang="en" sz="1000"/>
              <a:t>undergraduate digital immersion students applied to graduate</a:t>
            </a:r>
            <a:endParaRPr sz="1000"/>
          </a:p>
          <a:p>
            <a:pPr marL="85725" lvl="0" indent="0" algn="l" rtl="0">
              <a:spcBef>
                <a:spcPts val="400"/>
              </a:spcBef>
              <a:spcAft>
                <a:spcPts val="0"/>
              </a:spcAft>
              <a:buNone/>
            </a:pPr>
            <a:r>
              <a:rPr lang="en" sz="1000"/>
              <a:t>255 student increase, </a:t>
            </a:r>
            <a:br>
              <a:rPr lang="en" sz="1000"/>
            </a:br>
            <a:r>
              <a:rPr lang="en" sz="1000"/>
              <a:t>+7% from spring 2022</a:t>
            </a:r>
            <a:endParaRPr sz="1000"/>
          </a:p>
          <a:p>
            <a:pPr marL="0" lvl="0" indent="0" algn="l" rtl="0">
              <a:spcBef>
                <a:spcPts val="800"/>
              </a:spcBef>
              <a:spcAft>
                <a:spcPts val="0"/>
              </a:spcAft>
              <a:buNone/>
            </a:pPr>
            <a:r>
              <a:rPr lang="en" sz="1000" b="1"/>
              <a:t>2,339 </a:t>
            </a:r>
            <a:r>
              <a:rPr lang="en" sz="1000"/>
              <a:t>graduate/law digital immersion students applied to graduate</a:t>
            </a:r>
            <a:endParaRPr sz="1000"/>
          </a:p>
          <a:p>
            <a:pPr marL="85725" lvl="0" indent="0" algn="l" rtl="0">
              <a:spcBef>
                <a:spcPts val="400"/>
              </a:spcBef>
              <a:spcAft>
                <a:spcPts val="0"/>
              </a:spcAft>
              <a:buNone/>
            </a:pPr>
            <a:r>
              <a:rPr lang="en" sz="1000"/>
              <a:t>12 student increase, </a:t>
            </a:r>
            <a:br>
              <a:rPr lang="en" sz="1000"/>
            </a:br>
            <a:r>
              <a:rPr lang="en" sz="1000"/>
              <a:t>+1% from spring 2022</a:t>
            </a:r>
            <a:endParaRPr sz="1000"/>
          </a:p>
          <a:p>
            <a:pPr marL="114300" lvl="0" indent="0" algn="l" rtl="0">
              <a:spcBef>
                <a:spcPts val="800"/>
              </a:spcBef>
              <a:spcAft>
                <a:spcPts val="800"/>
              </a:spcAft>
              <a:buNone/>
            </a:pPr>
            <a:endParaRPr sz="1000" b="1"/>
          </a:p>
        </p:txBody>
      </p:sp>
      <p:sp>
        <p:nvSpPr>
          <p:cNvPr id="5627" name="Google Shape;5627;p230"/>
          <p:cNvSpPr/>
          <p:nvPr/>
        </p:nvSpPr>
        <p:spPr>
          <a:xfrm>
            <a:off x="4526275" y="4251250"/>
            <a:ext cx="3893400" cy="5034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None/>
            </a:pPr>
            <a:r>
              <a:rPr lang="en" sz="1000" b="1">
                <a:solidFill>
                  <a:srgbClr val="191919"/>
                </a:solidFill>
              </a:rPr>
              <a:t>Students earning degrees from academic programs offered in the digital immersion modality represent 32% of our degree recipients, with 68% of the recipients coming from campus</a:t>
            </a:r>
            <a:br>
              <a:rPr lang="en" sz="1000" b="1">
                <a:solidFill>
                  <a:srgbClr val="191919"/>
                </a:solidFill>
              </a:rPr>
            </a:br>
            <a:r>
              <a:rPr lang="en" sz="1000" b="1">
                <a:solidFill>
                  <a:srgbClr val="191919"/>
                </a:solidFill>
              </a:rPr>
              <a:t>immersion academic programs.</a:t>
            </a:r>
            <a:r>
              <a:rPr lang="en" sz="1200" b="1">
                <a:solidFill>
                  <a:srgbClr val="191919"/>
                </a:solidFill>
              </a:rPr>
              <a:t> </a:t>
            </a:r>
            <a:endParaRPr sz="1200" b="1"/>
          </a:p>
        </p:txBody>
      </p:sp>
      <p:sp>
        <p:nvSpPr>
          <p:cNvPr id="5628" name="Google Shape;5628;p230"/>
          <p:cNvSpPr/>
          <p:nvPr/>
        </p:nvSpPr>
        <p:spPr>
          <a:xfrm>
            <a:off x="4526275" y="4117150"/>
            <a:ext cx="3771900" cy="49500"/>
          </a:xfrm>
          <a:prstGeom prst="rect">
            <a:avLst/>
          </a:prstGeom>
          <a:solidFill>
            <a:srgbClr val="FF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30"/>
          <p:cNvSpPr txBox="1"/>
          <p:nvPr/>
        </p:nvSpPr>
        <p:spPr>
          <a:xfrm>
            <a:off x="436325" y="5186225"/>
            <a:ext cx="8089800" cy="1848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None/>
            </a:pPr>
            <a:r>
              <a:rPr lang="en" sz="600">
                <a:solidFill>
                  <a:srgbClr val="1D1C1D"/>
                </a:solidFill>
                <a:highlight>
                  <a:srgbClr val="F8F8F8"/>
                </a:highlight>
              </a:rPr>
              <a:t>*1. Students receiving multiple degrees from two careers are counted once in each career, and so the sum of students graduating by career is greater than the unduplicated total number of students graduating.		</a:t>
            </a:r>
            <a:endParaRPr sz="600">
              <a:solidFill>
                <a:srgbClr val="1D1C1D"/>
              </a:solidFill>
              <a:highlight>
                <a:srgbClr val="F8F8F8"/>
              </a:highlight>
            </a:endParaRPr>
          </a:p>
          <a:p>
            <a:pPr marL="0" lvl="0" indent="0" algn="l" rtl="0">
              <a:lnSpc>
                <a:spcPct val="100000"/>
              </a:lnSpc>
              <a:spcBef>
                <a:spcPts val="0"/>
              </a:spcBef>
              <a:spcAft>
                <a:spcPts val="0"/>
              </a:spcAft>
              <a:buNone/>
            </a:pPr>
            <a:r>
              <a:rPr lang="en" sz="600">
                <a:solidFill>
                  <a:srgbClr val="1D1C1D"/>
                </a:solidFill>
                <a:highlight>
                  <a:srgbClr val="F8F8F8"/>
                </a:highlight>
              </a:rPr>
              <a:t> 2. Students receiving multiple degrees from two or more colleges are counted once in each college, and so the sum of students graduating by college is greater than the unduplicated total number of students graduating.</a:t>
            </a:r>
            <a:endParaRPr sz="600"/>
          </a:p>
        </p:txBody>
      </p:sp>
      <p:sp>
        <p:nvSpPr>
          <p:cNvPr id="5630" name="Google Shape;5630;p230"/>
          <p:cNvSpPr txBox="1"/>
          <p:nvPr/>
        </p:nvSpPr>
        <p:spPr>
          <a:xfrm>
            <a:off x="3072275" y="3382370"/>
            <a:ext cx="366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b="1" baseline="30000"/>
              <a:t>*</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5634"/>
        <p:cNvGrpSpPr/>
        <p:nvPr/>
      </p:nvGrpSpPr>
      <p:grpSpPr>
        <a:xfrm>
          <a:off x="0" y="0"/>
          <a:ext cx="0" cy="0"/>
          <a:chOff x="0" y="0"/>
          <a:chExt cx="0" cy="0"/>
        </a:xfrm>
      </p:grpSpPr>
      <p:sp>
        <p:nvSpPr>
          <p:cNvPr id="5635" name="Google Shape;5635;p231"/>
          <p:cNvSpPr/>
          <p:nvPr/>
        </p:nvSpPr>
        <p:spPr>
          <a:xfrm>
            <a:off x="420625" y="928400"/>
            <a:ext cx="3662400" cy="2257500"/>
          </a:xfrm>
          <a:prstGeom prst="rect">
            <a:avLst/>
          </a:prstGeom>
          <a:solidFill>
            <a:srgbClr val="FFC627"/>
          </a:solidFill>
          <a:ln>
            <a:noFill/>
          </a:ln>
        </p:spPr>
        <p:txBody>
          <a:bodyPr spcFirstLastPara="1" wrap="square" lIns="91425" tIns="182875" rIns="91425" bIns="91425" anchor="t" anchorCtr="0">
            <a:noAutofit/>
          </a:bodyPr>
          <a:lstStyle/>
          <a:p>
            <a:pPr marL="0" lvl="0" indent="0" algn="l" rtl="0">
              <a:spcBef>
                <a:spcPts val="0"/>
              </a:spcBef>
              <a:spcAft>
                <a:spcPts val="0"/>
              </a:spcAft>
              <a:buNone/>
            </a:pPr>
            <a:r>
              <a:rPr lang="en" sz="5600" b="1"/>
              <a:t>145,681</a:t>
            </a:r>
            <a:br>
              <a:rPr lang="en" sz="3000"/>
            </a:br>
            <a:r>
              <a:rPr lang="en" sz="2000" b="1"/>
              <a:t>students enrolled at ASU </a:t>
            </a:r>
            <a:br>
              <a:rPr lang="en" sz="2000" b="1"/>
            </a:br>
            <a:r>
              <a:rPr lang="en" sz="2000" b="1"/>
              <a:t>for fall 2023, a university record.</a:t>
            </a:r>
            <a:endParaRPr sz="1300" b="1"/>
          </a:p>
        </p:txBody>
      </p:sp>
      <p:sp>
        <p:nvSpPr>
          <p:cNvPr id="5636" name="Google Shape;5636;p231"/>
          <p:cNvSpPr txBox="1"/>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None/>
            </a:pPr>
            <a:r>
              <a:rPr lang="en" sz="3200" b="1">
                <a:solidFill>
                  <a:schemeClr val="lt1"/>
                </a:solidFill>
                <a:highlight>
                  <a:schemeClr val="dk1"/>
                </a:highlight>
              </a:rPr>
              <a:t>Fall 2023 total enrollment </a:t>
            </a:r>
            <a:endParaRPr sz="3200" b="1">
              <a:solidFill>
                <a:schemeClr val="dk1"/>
              </a:solidFill>
              <a:highlight>
                <a:schemeClr val="accent1"/>
              </a:highlight>
            </a:endParaRPr>
          </a:p>
          <a:p>
            <a:pPr marL="0" lvl="0" indent="0" algn="l" rtl="0">
              <a:lnSpc>
                <a:spcPct val="90000"/>
              </a:lnSpc>
              <a:spcBef>
                <a:spcPts val="0"/>
              </a:spcBef>
              <a:spcAft>
                <a:spcPts val="0"/>
              </a:spcAft>
              <a:buNone/>
            </a:pPr>
            <a:endParaRPr sz="3200" b="1">
              <a:solidFill>
                <a:srgbClr val="FFFFFF"/>
              </a:solidFill>
              <a:highlight>
                <a:srgbClr val="191919"/>
              </a:highlight>
            </a:endParaRPr>
          </a:p>
        </p:txBody>
      </p:sp>
      <p:sp>
        <p:nvSpPr>
          <p:cNvPr id="5637" name="Google Shape;5637;p231"/>
          <p:cNvSpPr/>
          <p:nvPr/>
        </p:nvSpPr>
        <p:spPr>
          <a:xfrm>
            <a:off x="436325" y="3337250"/>
            <a:ext cx="1764900" cy="1466400"/>
          </a:xfrm>
          <a:prstGeom prst="rect">
            <a:avLst/>
          </a:prstGeom>
          <a:solidFill>
            <a:schemeClr val="accen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000" b="1"/>
              <a:t>79,612</a:t>
            </a:r>
            <a:br>
              <a:rPr lang="en" sz="2400" b="1"/>
            </a:br>
            <a:r>
              <a:rPr lang="en" b="1"/>
              <a:t>students joining ASU on a campus or location.</a:t>
            </a:r>
            <a:endParaRPr b="1"/>
          </a:p>
          <a:p>
            <a:pPr marL="0" lvl="0" indent="0" algn="l" rtl="0">
              <a:spcBef>
                <a:spcPts val="0"/>
              </a:spcBef>
              <a:spcAft>
                <a:spcPts val="0"/>
              </a:spcAft>
              <a:buNone/>
            </a:pPr>
            <a:endParaRPr b="1"/>
          </a:p>
        </p:txBody>
      </p:sp>
      <p:sp>
        <p:nvSpPr>
          <p:cNvPr id="5638" name="Google Shape;5638;p231"/>
          <p:cNvSpPr/>
          <p:nvPr/>
        </p:nvSpPr>
        <p:spPr>
          <a:xfrm>
            <a:off x="2318175" y="3337250"/>
            <a:ext cx="1764900" cy="1466400"/>
          </a:xfrm>
          <a:prstGeom prst="rect">
            <a:avLst/>
          </a:prstGeom>
          <a:solidFill>
            <a:schemeClr val="accen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000" b="1"/>
              <a:t>66,069</a:t>
            </a:r>
            <a:br>
              <a:rPr lang="en" sz="2400" b="1"/>
            </a:br>
            <a:r>
              <a:rPr lang="en" b="1"/>
              <a:t>students joining ASU in an online  degree program.</a:t>
            </a:r>
            <a:endParaRPr b="1"/>
          </a:p>
          <a:p>
            <a:pPr marL="0" lvl="0" indent="0" algn="l" rtl="0">
              <a:spcBef>
                <a:spcPts val="0"/>
              </a:spcBef>
              <a:spcAft>
                <a:spcPts val="0"/>
              </a:spcAft>
              <a:buNone/>
            </a:pPr>
            <a:endParaRPr b="1"/>
          </a:p>
        </p:txBody>
      </p:sp>
      <p:sp>
        <p:nvSpPr>
          <p:cNvPr id="5639" name="Google Shape;5639;p231"/>
          <p:cNvSpPr/>
          <p:nvPr/>
        </p:nvSpPr>
        <p:spPr>
          <a:xfrm>
            <a:off x="6743025" y="1261525"/>
            <a:ext cx="1541400" cy="10800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500" b="1">
                <a:highlight>
                  <a:srgbClr val="FFC627"/>
                </a:highlight>
              </a:rPr>
              <a:t>Undergraduate highlight</a:t>
            </a:r>
            <a:endParaRPr sz="1900" b="1"/>
          </a:p>
          <a:p>
            <a:pPr marL="0" lvl="0" indent="0" algn="l" rtl="0">
              <a:spcBef>
                <a:spcPts val="800"/>
              </a:spcBef>
              <a:spcAft>
                <a:spcPts val="0"/>
              </a:spcAft>
              <a:buNone/>
            </a:pPr>
            <a:r>
              <a:rPr lang="en" sz="1000" b="1"/>
              <a:t>1 in 3 undergraduate students enrolled at ASU are first-generation college students.</a:t>
            </a:r>
            <a:endParaRPr sz="1000"/>
          </a:p>
          <a:p>
            <a:pPr marL="85725" lvl="0" indent="0" algn="l" rtl="0">
              <a:spcBef>
                <a:spcPts val="400"/>
              </a:spcBef>
              <a:spcAft>
                <a:spcPts val="0"/>
              </a:spcAft>
              <a:buNone/>
            </a:pPr>
            <a:endParaRPr sz="1000"/>
          </a:p>
          <a:p>
            <a:pPr marL="85725" lvl="0" indent="0" algn="l" rtl="0">
              <a:spcBef>
                <a:spcPts val="800"/>
              </a:spcBef>
              <a:spcAft>
                <a:spcPts val="800"/>
              </a:spcAft>
              <a:buNone/>
            </a:pPr>
            <a:endParaRPr sz="1000"/>
          </a:p>
        </p:txBody>
      </p:sp>
      <p:sp>
        <p:nvSpPr>
          <p:cNvPr id="5640" name="Google Shape;5640;p231"/>
          <p:cNvSpPr/>
          <p:nvPr/>
        </p:nvSpPr>
        <p:spPr>
          <a:xfrm>
            <a:off x="6743025" y="2694100"/>
            <a:ext cx="1541400" cy="1567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500" b="1">
                <a:highlight>
                  <a:srgbClr val="FFC627"/>
                </a:highlight>
              </a:rPr>
              <a:t>Veteran and military-affiliated students</a:t>
            </a:r>
            <a:endParaRPr sz="1900" b="1"/>
          </a:p>
          <a:p>
            <a:pPr marL="0" lvl="0" indent="0" algn="l" rtl="0">
              <a:spcBef>
                <a:spcPts val="800"/>
              </a:spcBef>
              <a:spcAft>
                <a:spcPts val="0"/>
              </a:spcAft>
              <a:buNone/>
            </a:pPr>
            <a:r>
              <a:rPr lang="en" sz="1000" b="1"/>
              <a:t>More than 16,000 veteran and military-affiliated students are enrolled </a:t>
            </a:r>
            <a:br>
              <a:rPr lang="en" sz="1000" b="1"/>
            </a:br>
            <a:r>
              <a:rPr lang="en" sz="1000" b="1"/>
              <a:t>for fall 2023, a university record.</a:t>
            </a:r>
            <a:endParaRPr sz="1000"/>
          </a:p>
          <a:p>
            <a:pPr marL="114300" lvl="0" indent="0" algn="l" rtl="0">
              <a:spcBef>
                <a:spcPts val="800"/>
              </a:spcBef>
              <a:spcAft>
                <a:spcPts val="800"/>
              </a:spcAft>
              <a:buNone/>
            </a:pPr>
            <a:endParaRPr sz="1000" b="1"/>
          </a:p>
        </p:txBody>
      </p:sp>
      <p:sp>
        <p:nvSpPr>
          <p:cNvPr id="5641" name="Google Shape;5641;p231"/>
          <p:cNvSpPr/>
          <p:nvPr/>
        </p:nvSpPr>
        <p:spPr>
          <a:xfrm rot="-5400000">
            <a:off x="4562575" y="2832950"/>
            <a:ext cx="3817500" cy="49500"/>
          </a:xfrm>
          <a:prstGeom prst="rect">
            <a:avLst/>
          </a:prstGeom>
          <a:solidFill>
            <a:srgbClr val="FF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31"/>
          <p:cNvSpPr txBox="1"/>
          <p:nvPr/>
        </p:nvSpPr>
        <p:spPr>
          <a:xfrm>
            <a:off x="436325" y="5186225"/>
            <a:ext cx="8089800" cy="924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None/>
            </a:pPr>
            <a:endParaRPr sz="600"/>
          </a:p>
        </p:txBody>
      </p:sp>
      <p:sp>
        <p:nvSpPr>
          <p:cNvPr id="5643" name="Google Shape;5643;p231"/>
          <p:cNvSpPr/>
          <p:nvPr/>
        </p:nvSpPr>
        <p:spPr>
          <a:xfrm>
            <a:off x="4330025" y="928400"/>
            <a:ext cx="1869600" cy="3875400"/>
          </a:xfrm>
          <a:prstGeom prst="rect">
            <a:avLst/>
          </a:prstGeom>
          <a:solidFill>
            <a:schemeClr val="dk1"/>
          </a:solidFill>
          <a:ln>
            <a:noFill/>
          </a:ln>
        </p:spPr>
        <p:txBody>
          <a:bodyPr spcFirstLastPara="1" wrap="square" lIns="91425" tIns="182875" rIns="91425" bIns="91425" anchor="t" anchorCtr="0">
            <a:noAutofit/>
          </a:bodyPr>
          <a:lstStyle/>
          <a:p>
            <a:pPr marL="0" lvl="0" indent="0" algn="l" rtl="0">
              <a:spcBef>
                <a:spcPts val="0"/>
              </a:spcBef>
              <a:spcAft>
                <a:spcPts val="0"/>
              </a:spcAft>
              <a:buNone/>
            </a:pPr>
            <a:endParaRPr sz="1300" b="1"/>
          </a:p>
        </p:txBody>
      </p:sp>
      <p:sp>
        <p:nvSpPr>
          <p:cNvPr id="5644" name="Google Shape;5644;p231"/>
          <p:cNvSpPr txBox="1"/>
          <p:nvPr/>
        </p:nvSpPr>
        <p:spPr>
          <a:xfrm>
            <a:off x="4667225" y="1152925"/>
            <a:ext cx="1195200" cy="10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rPr>
              <a:t>59,369</a:t>
            </a:r>
            <a:br>
              <a:rPr lang="en" sz="2500" b="1">
                <a:solidFill>
                  <a:schemeClr val="lt1"/>
                </a:solidFill>
              </a:rPr>
            </a:br>
            <a:r>
              <a:rPr lang="en" sz="1200" b="1">
                <a:highlight>
                  <a:schemeClr val="accent1"/>
                </a:highlight>
              </a:rPr>
              <a:t>Arizona residents</a:t>
            </a:r>
            <a:endParaRPr b="1">
              <a:solidFill>
                <a:schemeClr val="lt1"/>
              </a:solidFill>
            </a:endParaRPr>
          </a:p>
          <a:p>
            <a:pPr marL="0" lvl="0" indent="0" algn="l" rtl="0">
              <a:spcBef>
                <a:spcPts val="0"/>
              </a:spcBef>
              <a:spcAft>
                <a:spcPts val="0"/>
              </a:spcAft>
              <a:buNone/>
            </a:pPr>
            <a:endParaRPr>
              <a:solidFill>
                <a:schemeClr val="lt1"/>
              </a:solidFill>
            </a:endParaRPr>
          </a:p>
        </p:txBody>
      </p:sp>
      <p:sp>
        <p:nvSpPr>
          <p:cNvPr id="5645" name="Google Shape;5645;p231"/>
          <p:cNvSpPr txBox="1"/>
          <p:nvPr/>
        </p:nvSpPr>
        <p:spPr>
          <a:xfrm>
            <a:off x="4667225" y="2232925"/>
            <a:ext cx="1195200" cy="10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rPr>
              <a:t>71,527</a:t>
            </a:r>
            <a:br>
              <a:rPr lang="en" sz="2500" b="1">
                <a:solidFill>
                  <a:schemeClr val="lt1"/>
                </a:solidFill>
              </a:rPr>
            </a:br>
            <a:r>
              <a:rPr lang="en" sz="1200" b="1">
                <a:highlight>
                  <a:schemeClr val="accent1"/>
                </a:highlight>
              </a:rPr>
              <a:t>out-of-state residents</a:t>
            </a:r>
            <a:endParaRPr b="1">
              <a:solidFill>
                <a:schemeClr val="lt1"/>
              </a:solidFill>
            </a:endParaRPr>
          </a:p>
          <a:p>
            <a:pPr marL="0" lvl="0" indent="0" algn="l" rtl="0">
              <a:spcBef>
                <a:spcPts val="0"/>
              </a:spcBef>
              <a:spcAft>
                <a:spcPts val="0"/>
              </a:spcAft>
              <a:buNone/>
            </a:pPr>
            <a:endParaRPr>
              <a:solidFill>
                <a:schemeClr val="lt1"/>
              </a:solidFill>
            </a:endParaRPr>
          </a:p>
        </p:txBody>
      </p:sp>
      <p:sp>
        <p:nvSpPr>
          <p:cNvPr id="5646" name="Google Shape;5646;p231"/>
          <p:cNvSpPr txBox="1"/>
          <p:nvPr/>
        </p:nvSpPr>
        <p:spPr>
          <a:xfrm>
            <a:off x="4667225" y="3312925"/>
            <a:ext cx="1195200" cy="10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rPr>
              <a:t>14,785</a:t>
            </a:r>
            <a:br>
              <a:rPr lang="en" sz="2500" b="1">
                <a:solidFill>
                  <a:schemeClr val="lt1"/>
                </a:solidFill>
              </a:rPr>
            </a:br>
            <a:r>
              <a:rPr lang="en" sz="1200" b="1">
                <a:highlight>
                  <a:schemeClr val="accent1"/>
                </a:highlight>
              </a:rPr>
              <a:t>international  students</a:t>
            </a:r>
            <a:br>
              <a:rPr lang="en" sz="1200" b="1">
                <a:highlight>
                  <a:schemeClr val="accent1"/>
                </a:highlight>
              </a:rPr>
            </a:br>
            <a:r>
              <a:rPr lang="en" sz="1000" b="1">
                <a:solidFill>
                  <a:schemeClr val="lt1"/>
                </a:solidFill>
              </a:rPr>
              <a:t>representing  157 countries</a:t>
            </a:r>
            <a:endParaRPr>
              <a:solidFill>
                <a:schemeClr val="lt1"/>
              </a:solidFill>
            </a:endParaRPr>
          </a:p>
        </p:txBody>
      </p:sp>
      <p:sp>
        <p:nvSpPr>
          <p:cNvPr id="5647" name="Google Shape;5647;p231"/>
          <p:cNvSpPr txBox="1"/>
          <p:nvPr/>
        </p:nvSpPr>
        <p:spPr>
          <a:xfrm>
            <a:off x="6617500" y="4360925"/>
            <a:ext cx="2299200" cy="390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700">
                <a:solidFill>
                  <a:schemeClr val="dk1"/>
                </a:solidFill>
              </a:rPr>
              <a:t>All numbers represent official 21st day enrollment numbers for the fall 2023 semester, including Fall B enrollment at the time of census. </a:t>
            </a:r>
            <a:endParaRPr sz="700" b="1"/>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5651"/>
        <p:cNvGrpSpPr/>
        <p:nvPr/>
      </p:nvGrpSpPr>
      <p:grpSpPr>
        <a:xfrm>
          <a:off x="0" y="0"/>
          <a:ext cx="0" cy="0"/>
          <a:chOff x="0" y="0"/>
          <a:chExt cx="0" cy="0"/>
        </a:xfrm>
      </p:grpSpPr>
      <p:sp>
        <p:nvSpPr>
          <p:cNvPr id="5652" name="Google Shape;5652;p232"/>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solidFill>
                  <a:schemeClr val="lt1"/>
                </a:solidFill>
                <a:highlight>
                  <a:schemeClr val="dk1"/>
                </a:highlight>
              </a:rPr>
              <a:t>Fall 2023 new student highlights</a:t>
            </a:r>
            <a:endParaRPr sz="3100">
              <a:solidFill>
                <a:schemeClr val="lt1"/>
              </a:solidFill>
              <a:highlight>
                <a:schemeClr val="dk1"/>
              </a:highlight>
            </a:endParaRPr>
          </a:p>
        </p:txBody>
      </p:sp>
      <p:sp>
        <p:nvSpPr>
          <p:cNvPr id="5653" name="Google Shape;5653;p232"/>
          <p:cNvSpPr txBox="1"/>
          <p:nvPr/>
        </p:nvSpPr>
        <p:spPr>
          <a:xfrm>
            <a:off x="424925" y="990025"/>
            <a:ext cx="2935200" cy="8364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1100" b="1">
                <a:solidFill>
                  <a:schemeClr val="dk1"/>
                </a:solidFill>
              </a:rPr>
              <a:t>Nearly 1 in 3 students enrolled at ASU this year are new to the university.</a:t>
            </a:r>
            <a:endParaRPr sz="1100" b="1">
              <a:solidFill>
                <a:schemeClr val="dk1"/>
              </a:solidFill>
            </a:endParaRPr>
          </a:p>
          <a:p>
            <a:pPr marL="114300" lvl="0" indent="0" algn="l" rtl="0">
              <a:spcBef>
                <a:spcPts val="400"/>
              </a:spcBef>
              <a:spcAft>
                <a:spcPts val="0"/>
              </a:spcAft>
              <a:buNone/>
            </a:pPr>
            <a:r>
              <a:rPr lang="en" sz="1100" b="1">
                <a:solidFill>
                  <a:schemeClr val="dk1"/>
                </a:solidFill>
              </a:rPr>
              <a:t>43,645</a:t>
            </a:r>
            <a:r>
              <a:rPr lang="en" sz="1000">
                <a:solidFill>
                  <a:schemeClr val="dk1"/>
                </a:solidFill>
              </a:rPr>
              <a:t> </a:t>
            </a:r>
            <a:r>
              <a:rPr lang="en" sz="900">
                <a:solidFill>
                  <a:schemeClr val="dk1"/>
                </a:solidFill>
              </a:rPr>
              <a:t>new first-year, transfer and graduate students will begin their ASU journey in a campus or online degree program.</a:t>
            </a:r>
            <a:endParaRPr sz="900" b="1">
              <a:solidFill>
                <a:schemeClr val="dk1"/>
              </a:solidFill>
            </a:endParaRPr>
          </a:p>
        </p:txBody>
      </p:sp>
      <p:sp>
        <p:nvSpPr>
          <p:cNvPr id="5654" name="Google Shape;5654;p232"/>
          <p:cNvSpPr/>
          <p:nvPr/>
        </p:nvSpPr>
        <p:spPr>
          <a:xfrm>
            <a:off x="420625" y="4370225"/>
            <a:ext cx="2977200" cy="5022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100" b="1">
                <a:solidFill>
                  <a:schemeClr val="dk1"/>
                </a:solidFill>
              </a:rPr>
              <a:t>80,493 first-year, campus immersion applications for admission</a:t>
            </a:r>
            <a:r>
              <a:rPr lang="en" sz="1000">
                <a:solidFill>
                  <a:schemeClr val="dk1"/>
                </a:solidFill>
              </a:rPr>
              <a:t> </a:t>
            </a:r>
            <a:br>
              <a:rPr lang="en" sz="1000">
                <a:solidFill>
                  <a:schemeClr val="dk1"/>
                </a:solidFill>
              </a:rPr>
            </a:br>
            <a:r>
              <a:rPr lang="en" sz="900">
                <a:solidFill>
                  <a:schemeClr val="dk1"/>
                </a:solidFill>
              </a:rPr>
              <a:t>were received for fall 2023, the most in ASU history.</a:t>
            </a:r>
            <a:endParaRPr sz="900" b="1"/>
          </a:p>
        </p:txBody>
      </p:sp>
      <p:sp>
        <p:nvSpPr>
          <p:cNvPr id="5655" name="Google Shape;5655;p232"/>
          <p:cNvSpPr/>
          <p:nvPr/>
        </p:nvSpPr>
        <p:spPr>
          <a:xfrm>
            <a:off x="420625" y="1922613"/>
            <a:ext cx="2935200" cy="2174100"/>
          </a:xfrm>
          <a:prstGeom prst="rect">
            <a:avLst/>
          </a:prstGeom>
          <a:solidFill>
            <a:srgbClr val="FFC627"/>
          </a:solidFill>
          <a:ln>
            <a:noFill/>
          </a:ln>
        </p:spPr>
        <p:txBody>
          <a:bodyPr spcFirstLastPara="1" wrap="square" lIns="91425" tIns="182875" rIns="91425" bIns="91425" anchor="t" anchorCtr="0">
            <a:noAutofit/>
          </a:bodyPr>
          <a:lstStyle/>
          <a:p>
            <a:pPr marL="0" lvl="0" indent="0" algn="l" rtl="0">
              <a:spcBef>
                <a:spcPts val="0"/>
              </a:spcBef>
              <a:spcAft>
                <a:spcPts val="0"/>
              </a:spcAft>
              <a:buNone/>
            </a:pPr>
            <a:r>
              <a:rPr lang="en" sz="5600" b="1"/>
              <a:t>17,144</a:t>
            </a:r>
            <a:br>
              <a:rPr lang="en" sz="3000"/>
            </a:br>
            <a:r>
              <a:rPr lang="en" sz="1600" b="1"/>
              <a:t>new first-time, first-year undergraduate students are enrolled at ASU campuses and locations, and online. </a:t>
            </a:r>
            <a:endParaRPr sz="900" b="1"/>
          </a:p>
        </p:txBody>
      </p:sp>
      <p:sp>
        <p:nvSpPr>
          <p:cNvPr id="5656" name="Google Shape;5656;p232"/>
          <p:cNvSpPr/>
          <p:nvPr/>
        </p:nvSpPr>
        <p:spPr>
          <a:xfrm rot="-5400000">
            <a:off x="1708850" y="2855750"/>
            <a:ext cx="3771900" cy="49500"/>
          </a:xfrm>
          <a:prstGeom prst="rect">
            <a:avLst/>
          </a:prstGeom>
          <a:solidFill>
            <a:srgbClr val="FF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32"/>
          <p:cNvSpPr/>
          <p:nvPr/>
        </p:nvSpPr>
        <p:spPr>
          <a:xfrm>
            <a:off x="5546175" y="1234225"/>
            <a:ext cx="1261800" cy="1714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2400" b="1"/>
              <a:t>16,642</a:t>
            </a:r>
            <a:br>
              <a:rPr lang="en" sz="2400" b="1"/>
            </a:br>
            <a:r>
              <a:rPr lang="en" sz="1000" b="1"/>
              <a:t>new students </a:t>
            </a:r>
            <a:br>
              <a:rPr lang="en" sz="1000" b="1"/>
            </a:br>
            <a:r>
              <a:rPr lang="en" sz="1000" b="1"/>
              <a:t>from Arizona</a:t>
            </a:r>
            <a:endParaRPr sz="1000" b="1"/>
          </a:p>
          <a:p>
            <a:pPr marL="0" lvl="0" indent="0" algn="l" rtl="0">
              <a:lnSpc>
                <a:spcPct val="115000"/>
              </a:lnSpc>
              <a:spcBef>
                <a:spcPts val="0"/>
              </a:spcBef>
              <a:spcAft>
                <a:spcPts val="0"/>
              </a:spcAft>
              <a:buNone/>
            </a:pPr>
            <a:r>
              <a:rPr lang="en" sz="900"/>
              <a:t>ASU welcomes new first-year, transfer and graduate Arizona residents to ASU’s campuses and online</a:t>
            </a:r>
            <a:r>
              <a:rPr lang="en" sz="1000"/>
              <a:t>.</a:t>
            </a:r>
            <a:endParaRPr sz="1000"/>
          </a:p>
          <a:p>
            <a:pPr marL="0" lvl="0" indent="0" algn="l" rtl="0">
              <a:spcBef>
                <a:spcPts val="0"/>
              </a:spcBef>
              <a:spcAft>
                <a:spcPts val="0"/>
              </a:spcAft>
              <a:buNone/>
            </a:pPr>
            <a:br>
              <a:rPr lang="en" sz="1200" b="1"/>
            </a:br>
            <a:endParaRPr sz="2000" b="1"/>
          </a:p>
        </p:txBody>
      </p:sp>
      <p:sp>
        <p:nvSpPr>
          <p:cNvPr id="5658" name="Google Shape;5658;p232"/>
          <p:cNvSpPr/>
          <p:nvPr/>
        </p:nvSpPr>
        <p:spPr>
          <a:xfrm>
            <a:off x="7017625" y="1234225"/>
            <a:ext cx="1660500" cy="1714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2400" b="1"/>
              <a:t>8,992</a:t>
            </a:r>
            <a:br>
              <a:rPr lang="en" sz="2400" b="1"/>
            </a:br>
            <a:r>
              <a:rPr lang="en" sz="1000" b="1"/>
              <a:t>new first-year </a:t>
            </a:r>
            <a:br>
              <a:rPr lang="en" sz="1000" b="1"/>
            </a:br>
            <a:r>
              <a:rPr lang="en" sz="1000" b="1"/>
              <a:t>students from Arizona</a:t>
            </a:r>
            <a:r>
              <a:rPr lang="en" sz="1200" b="1"/>
              <a:t> </a:t>
            </a:r>
            <a:endParaRPr sz="1200" b="1"/>
          </a:p>
          <a:p>
            <a:pPr marL="0" lvl="0" indent="0" algn="l" rtl="0">
              <a:lnSpc>
                <a:spcPct val="115000"/>
              </a:lnSpc>
              <a:spcBef>
                <a:spcPts val="0"/>
              </a:spcBef>
              <a:spcAft>
                <a:spcPts val="0"/>
              </a:spcAft>
              <a:buNone/>
            </a:pPr>
            <a:r>
              <a:rPr lang="en" sz="900"/>
              <a:t>ASU welcomes new, first-year Arizona residents to ASU campuses and locations, and online, a university record totaling 54% of the new first</a:t>
            </a:r>
            <a:br>
              <a:rPr lang="en" sz="900"/>
            </a:br>
            <a:r>
              <a:rPr lang="en" sz="900"/>
              <a:t>-year cohort from Arizona.</a:t>
            </a:r>
            <a:endParaRPr sz="900"/>
          </a:p>
          <a:p>
            <a:pPr marL="0" lvl="0" indent="0" algn="l" rtl="0">
              <a:spcBef>
                <a:spcPts val="0"/>
              </a:spcBef>
              <a:spcAft>
                <a:spcPts val="0"/>
              </a:spcAft>
              <a:buNone/>
            </a:pPr>
            <a:br>
              <a:rPr lang="en" sz="1200" b="1"/>
            </a:br>
            <a:endParaRPr sz="2000" b="1"/>
          </a:p>
        </p:txBody>
      </p:sp>
      <p:sp>
        <p:nvSpPr>
          <p:cNvPr id="5659" name="Google Shape;5659;p232"/>
          <p:cNvSpPr txBox="1"/>
          <p:nvPr/>
        </p:nvSpPr>
        <p:spPr>
          <a:xfrm>
            <a:off x="5469963" y="817938"/>
            <a:ext cx="30000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800"/>
              </a:spcAft>
              <a:buNone/>
            </a:pPr>
            <a:r>
              <a:rPr lang="en" sz="1600" b="1">
                <a:highlight>
                  <a:schemeClr val="accent1"/>
                </a:highlight>
              </a:rPr>
              <a:t>Arizona spotlight</a:t>
            </a:r>
            <a:endParaRPr sz="1600"/>
          </a:p>
        </p:txBody>
      </p:sp>
      <p:cxnSp>
        <p:nvCxnSpPr>
          <p:cNvPr id="5660" name="Google Shape;5660;p232"/>
          <p:cNvCxnSpPr/>
          <p:nvPr/>
        </p:nvCxnSpPr>
        <p:spPr>
          <a:xfrm>
            <a:off x="3833775" y="3060211"/>
            <a:ext cx="4914600" cy="0"/>
          </a:xfrm>
          <a:prstGeom prst="straightConnector1">
            <a:avLst/>
          </a:prstGeom>
          <a:noFill/>
          <a:ln w="19050" cap="flat" cmpd="sng">
            <a:solidFill>
              <a:schemeClr val="dk2"/>
            </a:solidFill>
            <a:prstDash val="dot"/>
            <a:round/>
            <a:headEnd type="none" w="med" len="med"/>
            <a:tailEnd type="none" w="med" len="med"/>
          </a:ln>
        </p:spPr>
      </p:cxnSp>
      <p:sp>
        <p:nvSpPr>
          <p:cNvPr id="5661" name="Google Shape;5661;p232"/>
          <p:cNvSpPr/>
          <p:nvPr/>
        </p:nvSpPr>
        <p:spPr>
          <a:xfrm>
            <a:off x="3850225" y="3241225"/>
            <a:ext cx="1491300" cy="1468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None/>
            </a:pPr>
            <a:r>
              <a:rPr lang="en" sz="1100" b="1">
                <a:solidFill>
                  <a:schemeClr val="dk1"/>
                </a:solidFill>
              </a:rPr>
              <a:t>6,764 first-year, on-campus students identify as a minority  </a:t>
            </a:r>
            <a:endParaRPr sz="1100" b="1">
              <a:solidFill>
                <a:schemeClr val="dk1"/>
              </a:solidFill>
            </a:endParaRPr>
          </a:p>
          <a:p>
            <a:pPr marL="0" lvl="0" indent="0" algn="l" rtl="0">
              <a:lnSpc>
                <a:spcPct val="115000"/>
              </a:lnSpc>
              <a:spcBef>
                <a:spcPts val="0"/>
              </a:spcBef>
              <a:spcAft>
                <a:spcPts val="0"/>
              </a:spcAft>
              <a:buNone/>
            </a:pPr>
            <a:r>
              <a:rPr lang="en" sz="900">
                <a:solidFill>
                  <a:schemeClr val="dk1"/>
                </a:solidFill>
              </a:rPr>
              <a:t>(48% of first-year campus cohort), the largest percentage of new minority first-year students on record.</a:t>
            </a:r>
            <a:endParaRPr sz="900">
              <a:solidFill>
                <a:schemeClr val="dk1"/>
              </a:solidFill>
            </a:endParaRPr>
          </a:p>
          <a:p>
            <a:pPr marL="0" lvl="0" indent="0" algn="l" rtl="0">
              <a:spcBef>
                <a:spcPts val="0"/>
              </a:spcBef>
              <a:spcAft>
                <a:spcPts val="0"/>
              </a:spcAft>
              <a:buNone/>
            </a:pPr>
            <a:endParaRPr sz="900">
              <a:solidFill>
                <a:schemeClr val="dk1"/>
              </a:solidFill>
            </a:endParaRPr>
          </a:p>
        </p:txBody>
      </p:sp>
      <p:sp>
        <p:nvSpPr>
          <p:cNvPr id="5662" name="Google Shape;5662;p232"/>
          <p:cNvSpPr/>
          <p:nvPr/>
        </p:nvSpPr>
        <p:spPr>
          <a:xfrm>
            <a:off x="5629725" y="3241225"/>
            <a:ext cx="1322700" cy="1468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None/>
            </a:pPr>
            <a:r>
              <a:rPr lang="en" sz="1100" b="1">
                <a:solidFill>
                  <a:schemeClr val="dk1"/>
                </a:solidFill>
              </a:rPr>
              <a:t>3,821 first-year, on</a:t>
            </a:r>
            <a:br>
              <a:rPr lang="en" sz="1100" b="1">
                <a:solidFill>
                  <a:schemeClr val="dk1"/>
                </a:solidFill>
              </a:rPr>
            </a:br>
            <a:r>
              <a:rPr lang="en" sz="1100" b="1">
                <a:solidFill>
                  <a:schemeClr val="dk1"/>
                </a:solidFill>
              </a:rPr>
              <a:t>-campus students identify as Hispanic/Latino  </a:t>
            </a:r>
            <a:endParaRPr sz="1100" b="1">
              <a:solidFill>
                <a:schemeClr val="dk1"/>
              </a:solidFill>
            </a:endParaRPr>
          </a:p>
          <a:p>
            <a:pPr marL="0" lvl="0" indent="0" algn="l" rtl="0">
              <a:lnSpc>
                <a:spcPct val="115000"/>
              </a:lnSpc>
              <a:spcBef>
                <a:spcPts val="0"/>
              </a:spcBef>
              <a:spcAft>
                <a:spcPts val="0"/>
              </a:spcAft>
              <a:buNone/>
            </a:pPr>
            <a:r>
              <a:rPr lang="en" sz="900">
                <a:solidFill>
                  <a:schemeClr val="dk1"/>
                </a:solidFill>
              </a:rPr>
              <a:t>(More than 1 in 4 of first-year campus cohort), a university record.</a:t>
            </a:r>
            <a:endParaRPr sz="900">
              <a:solidFill>
                <a:schemeClr val="dk1"/>
              </a:solidFill>
            </a:endParaRPr>
          </a:p>
        </p:txBody>
      </p:sp>
      <p:sp>
        <p:nvSpPr>
          <p:cNvPr id="5663" name="Google Shape;5663;p232"/>
          <p:cNvSpPr/>
          <p:nvPr/>
        </p:nvSpPr>
        <p:spPr>
          <a:xfrm>
            <a:off x="7216525" y="3241225"/>
            <a:ext cx="1615500" cy="14682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100">
                <a:solidFill>
                  <a:schemeClr val="dk1"/>
                </a:solidFill>
              </a:rPr>
              <a:t>The</a:t>
            </a:r>
            <a:r>
              <a:rPr lang="en" sz="1100" b="1">
                <a:solidFill>
                  <a:schemeClr val="dk1"/>
                </a:solidFill>
              </a:rPr>
              <a:t> first-year, on-campus cohort </a:t>
            </a:r>
            <a:br>
              <a:rPr lang="en" sz="1100" b="1">
                <a:solidFill>
                  <a:schemeClr val="dk1"/>
                </a:solidFill>
              </a:rPr>
            </a:br>
            <a:r>
              <a:rPr lang="en" sz="1100" b="1">
                <a:solidFill>
                  <a:schemeClr val="dk1"/>
                </a:solidFill>
              </a:rPr>
              <a:t>from Arizona is one of the most academically prepared in ASU history with a 3.96 average weighted GPA, </a:t>
            </a:r>
            <a:r>
              <a:rPr lang="en" sz="1100">
                <a:solidFill>
                  <a:schemeClr val="dk1"/>
                </a:solidFill>
              </a:rPr>
              <a:t>a university record.</a:t>
            </a:r>
            <a:endParaRPr sz="900">
              <a:solidFill>
                <a:schemeClr val="dk1"/>
              </a:solidFill>
            </a:endParaRPr>
          </a:p>
        </p:txBody>
      </p:sp>
      <p:cxnSp>
        <p:nvCxnSpPr>
          <p:cNvPr id="5664" name="Google Shape;5664;p232"/>
          <p:cNvCxnSpPr/>
          <p:nvPr/>
        </p:nvCxnSpPr>
        <p:spPr>
          <a:xfrm>
            <a:off x="426925" y="4245150"/>
            <a:ext cx="2937000" cy="0"/>
          </a:xfrm>
          <a:prstGeom prst="straightConnector1">
            <a:avLst/>
          </a:prstGeom>
          <a:noFill/>
          <a:ln w="19050" cap="flat" cmpd="sng">
            <a:solidFill>
              <a:schemeClr val="dk2"/>
            </a:solidFill>
            <a:prstDash val="dot"/>
            <a:round/>
            <a:headEnd type="none" w="med" len="med"/>
            <a:tailEnd type="none" w="med" len="med"/>
          </a:ln>
        </p:spPr>
      </p:cxnSp>
      <p:sp>
        <p:nvSpPr>
          <p:cNvPr id="5665" name="Google Shape;5665;p232"/>
          <p:cNvSpPr txBox="1"/>
          <p:nvPr/>
        </p:nvSpPr>
        <p:spPr>
          <a:xfrm>
            <a:off x="3774025" y="4662575"/>
            <a:ext cx="3202500" cy="330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700">
                <a:solidFill>
                  <a:schemeClr val="dk1"/>
                </a:solidFill>
              </a:rPr>
              <a:t>All numbers represent official 21st day enrollment numbers for the fall 2023 semester, including Fall B enrollment at the time of census. </a:t>
            </a:r>
            <a:endParaRPr sz="700" b="1"/>
          </a:p>
          <a:p>
            <a:pPr marL="0" lvl="0" indent="0" algn="l" rtl="0">
              <a:spcBef>
                <a:spcPts val="0"/>
              </a:spcBef>
              <a:spcAft>
                <a:spcPts val="0"/>
              </a:spcAft>
              <a:buNone/>
            </a:pPr>
            <a:endParaRPr/>
          </a:p>
        </p:txBody>
      </p:sp>
      <p:sp>
        <p:nvSpPr>
          <p:cNvPr id="5666" name="Google Shape;5666;p232"/>
          <p:cNvSpPr/>
          <p:nvPr/>
        </p:nvSpPr>
        <p:spPr>
          <a:xfrm>
            <a:off x="3801500" y="1135187"/>
            <a:ext cx="1491268" cy="1742099"/>
          </a:xfrm>
          <a:custGeom>
            <a:avLst/>
            <a:gdLst/>
            <a:ahLst/>
            <a:cxnLst/>
            <a:rect l="l" t="t" r="r" b="b"/>
            <a:pathLst>
              <a:path w="34798" h="40651" extrusionOk="0">
                <a:moveTo>
                  <a:pt x="9575" y="1"/>
                </a:moveTo>
                <a:lnTo>
                  <a:pt x="8596" y="4923"/>
                </a:lnTo>
                <a:lnTo>
                  <a:pt x="8596" y="4947"/>
                </a:lnTo>
                <a:lnTo>
                  <a:pt x="8596" y="4947"/>
                </a:lnTo>
                <a:cubicBezTo>
                  <a:pt x="8596" y="4947"/>
                  <a:pt x="8449" y="5168"/>
                  <a:pt x="8253" y="5413"/>
                </a:cubicBezTo>
                <a:cubicBezTo>
                  <a:pt x="8180" y="5511"/>
                  <a:pt x="8155" y="5633"/>
                  <a:pt x="8106" y="5756"/>
                </a:cubicBezTo>
                <a:cubicBezTo>
                  <a:pt x="8057" y="5878"/>
                  <a:pt x="8033" y="5976"/>
                  <a:pt x="7959" y="6074"/>
                </a:cubicBezTo>
                <a:cubicBezTo>
                  <a:pt x="7886" y="6196"/>
                  <a:pt x="7739" y="6221"/>
                  <a:pt x="7592" y="6172"/>
                </a:cubicBezTo>
                <a:cubicBezTo>
                  <a:pt x="7469" y="6147"/>
                  <a:pt x="7347" y="6074"/>
                  <a:pt x="7176" y="6000"/>
                </a:cubicBezTo>
                <a:cubicBezTo>
                  <a:pt x="6980" y="5878"/>
                  <a:pt x="6931" y="5682"/>
                  <a:pt x="6882" y="5511"/>
                </a:cubicBezTo>
                <a:cubicBezTo>
                  <a:pt x="6857" y="5437"/>
                  <a:pt x="6833" y="5339"/>
                  <a:pt x="6784" y="5290"/>
                </a:cubicBezTo>
                <a:cubicBezTo>
                  <a:pt x="6661" y="5168"/>
                  <a:pt x="6539" y="5192"/>
                  <a:pt x="6269" y="5192"/>
                </a:cubicBezTo>
                <a:lnTo>
                  <a:pt x="6220" y="5192"/>
                </a:lnTo>
                <a:cubicBezTo>
                  <a:pt x="6000" y="5217"/>
                  <a:pt x="5902" y="5143"/>
                  <a:pt x="5804" y="5070"/>
                </a:cubicBezTo>
                <a:cubicBezTo>
                  <a:pt x="5755" y="5045"/>
                  <a:pt x="5682" y="4996"/>
                  <a:pt x="5584" y="4972"/>
                </a:cubicBezTo>
                <a:cubicBezTo>
                  <a:pt x="5461" y="4947"/>
                  <a:pt x="5363" y="4947"/>
                  <a:pt x="5265" y="4972"/>
                </a:cubicBezTo>
                <a:cubicBezTo>
                  <a:pt x="5168" y="4996"/>
                  <a:pt x="5070" y="5070"/>
                  <a:pt x="4972" y="5119"/>
                </a:cubicBezTo>
                <a:cubicBezTo>
                  <a:pt x="4898" y="5168"/>
                  <a:pt x="4849" y="5266"/>
                  <a:pt x="4825" y="5364"/>
                </a:cubicBezTo>
                <a:cubicBezTo>
                  <a:pt x="4800" y="5511"/>
                  <a:pt x="4776" y="5658"/>
                  <a:pt x="4800" y="5829"/>
                </a:cubicBezTo>
                <a:cubicBezTo>
                  <a:pt x="4800" y="6025"/>
                  <a:pt x="4825" y="6147"/>
                  <a:pt x="4874" y="6270"/>
                </a:cubicBezTo>
                <a:cubicBezTo>
                  <a:pt x="4898" y="6368"/>
                  <a:pt x="4923" y="6466"/>
                  <a:pt x="4923" y="6564"/>
                </a:cubicBezTo>
                <a:cubicBezTo>
                  <a:pt x="4947" y="6735"/>
                  <a:pt x="4898" y="6858"/>
                  <a:pt x="4825" y="6980"/>
                </a:cubicBezTo>
                <a:cubicBezTo>
                  <a:pt x="4776" y="7078"/>
                  <a:pt x="4727" y="7151"/>
                  <a:pt x="4678" y="7298"/>
                </a:cubicBezTo>
                <a:cubicBezTo>
                  <a:pt x="4629" y="7470"/>
                  <a:pt x="4653" y="7568"/>
                  <a:pt x="4702" y="7715"/>
                </a:cubicBezTo>
                <a:cubicBezTo>
                  <a:pt x="4751" y="7813"/>
                  <a:pt x="4776" y="7935"/>
                  <a:pt x="4800" y="8082"/>
                </a:cubicBezTo>
                <a:cubicBezTo>
                  <a:pt x="4825" y="8327"/>
                  <a:pt x="4727" y="8474"/>
                  <a:pt x="4653" y="8621"/>
                </a:cubicBezTo>
                <a:lnTo>
                  <a:pt x="4653" y="8621"/>
                </a:lnTo>
                <a:cubicBezTo>
                  <a:pt x="4580" y="8743"/>
                  <a:pt x="4506" y="8841"/>
                  <a:pt x="4506" y="8988"/>
                </a:cubicBezTo>
                <a:cubicBezTo>
                  <a:pt x="4482" y="9184"/>
                  <a:pt x="4506" y="9257"/>
                  <a:pt x="4555" y="9331"/>
                </a:cubicBezTo>
                <a:cubicBezTo>
                  <a:pt x="4604" y="9404"/>
                  <a:pt x="4629" y="9478"/>
                  <a:pt x="4653" y="9600"/>
                </a:cubicBezTo>
                <a:cubicBezTo>
                  <a:pt x="4678" y="9747"/>
                  <a:pt x="4702" y="9919"/>
                  <a:pt x="4727" y="10114"/>
                </a:cubicBezTo>
                <a:cubicBezTo>
                  <a:pt x="4751" y="10310"/>
                  <a:pt x="4751" y="10531"/>
                  <a:pt x="4727" y="10727"/>
                </a:cubicBezTo>
                <a:cubicBezTo>
                  <a:pt x="4678" y="11069"/>
                  <a:pt x="4580" y="11143"/>
                  <a:pt x="4457" y="11265"/>
                </a:cubicBezTo>
                <a:lnTo>
                  <a:pt x="4457" y="11265"/>
                </a:lnTo>
                <a:cubicBezTo>
                  <a:pt x="4433" y="11314"/>
                  <a:pt x="4384" y="11339"/>
                  <a:pt x="4359" y="11363"/>
                </a:cubicBezTo>
                <a:cubicBezTo>
                  <a:pt x="4286" y="11461"/>
                  <a:pt x="4286" y="11486"/>
                  <a:pt x="4286" y="11510"/>
                </a:cubicBezTo>
                <a:lnTo>
                  <a:pt x="4286" y="11510"/>
                </a:lnTo>
                <a:cubicBezTo>
                  <a:pt x="4286" y="11559"/>
                  <a:pt x="4286" y="11633"/>
                  <a:pt x="4286" y="11706"/>
                </a:cubicBezTo>
                <a:cubicBezTo>
                  <a:pt x="4237" y="11853"/>
                  <a:pt x="4212" y="11902"/>
                  <a:pt x="4163" y="11951"/>
                </a:cubicBezTo>
                <a:lnTo>
                  <a:pt x="4163" y="11951"/>
                </a:lnTo>
                <a:cubicBezTo>
                  <a:pt x="4139" y="12000"/>
                  <a:pt x="4090" y="12024"/>
                  <a:pt x="4066" y="12122"/>
                </a:cubicBezTo>
                <a:lnTo>
                  <a:pt x="4066" y="12122"/>
                </a:lnTo>
                <a:cubicBezTo>
                  <a:pt x="4066" y="12196"/>
                  <a:pt x="4041" y="12245"/>
                  <a:pt x="4017" y="12318"/>
                </a:cubicBezTo>
                <a:cubicBezTo>
                  <a:pt x="3992" y="12465"/>
                  <a:pt x="3943" y="12637"/>
                  <a:pt x="3968" y="12808"/>
                </a:cubicBezTo>
                <a:cubicBezTo>
                  <a:pt x="3992" y="12906"/>
                  <a:pt x="4041" y="13029"/>
                  <a:pt x="4090" y="13151"/>
                </a:cubicBezTo>
                <a:cubicBezTo>
                  <a:pt x="4139" y="13273"/>
                  <a:pt x="4212" y="13396"/>
                  <a:pt x="4237" y="13543"/>
                </a:cubicBezTo>
                <a:cubicBezTo>
                  <a:pt x="4261" y="13641"/>
                  <a:pt x="4335" y="13714"/>
                  <a:pt x="4384" y="13763"/>
                </a:cubicBezTo>
                <a:cubicBezTo>
                  <a:pt x="4457" y="13837"/>
                  <a:pt x="4531" y="13910"/>
                  <a:pt x="4604" y="14033"/>
                </a:cubicBezTo>
                <a:cubicBezTo>
                  <a:pt x="4678" y="14228"/>
                  <a:pt x="4678" y="14424"/>
                  <a:pt x="4653" y="14620"/>
                </a:cubicBezTo>
                <a:cubicBezTo>
                  <a:pt x="4653" y="14718"/>
                  <a:pt x="4653" y="14792"/>
                  <a:pt x="4653" y="14865"/>
                </a:cubicBezTo>
                <a:cubicBezTo>
                  <a:pt x="4678" y="14939"/>
                  <a:pt x="4678" y="15012"/>
                  <a:pt x="4702" y="15061"/>
                </a:cubicBezTo>
                <a:cubicBezTo>
                  <a:pt x="4751" y="15183"/>
                  <a:pt x="4800" y="15306"/>
                  <a:pt x="4776" y="15551"/>
                </a:cubicBezTo>
                <a:cubicBezTo>
                  <a:pt x="4751" y="15747"/>
                  <a:pt x="4776" y="15771"/>
                  <a:pt x="4825" y="15820"/>
                </a:cubicBezTo>
                <a:cubicBezTo>
                  <a:pt x="4849" y="15869"/>
                  <a:pt x="4874" y="15918"/>
                  <a:pt x="4923" y="15992"/>
                </a:cubicBezTo>
                <a:cubicBezTo>
                  <a:pt x="4947" y="16089"/>
                  <a:pt x="5119" y="16236"/>
                  <a:pt x="5265" y="16383"/>
                </a:cubicBezTo>
                <a:cubicBezTo>
                  <a:pt x="5535" y="16604"/>
                  <a:pt x="5804" y="16849"/>
                  <a:pt x="5804" y="17045"/>
                </a:cubicBezTo>
                <a:cubicBezTo>
                  <a:pt x="5853" y="17387"/>
                  <a:pt x="5682" y="17510"/>
                  <a:pt x="5461" y="17657"/>
                </a:cubicBezTo>
                <a:lnTo>
                  <a:pt x="5412" y="17681"/>
                </a:lnTo>
                <a:cubicBezTo>
                  <a:pt x="5265" y="17804"/>
                  <a:pt x="4996" y="17926"/>
                  <a:pt x="4727" y="18049"/>
                </a:cubicBezTo>
                <a:cubicBezTo>
                  <a:pt x="4629" y="18098"/>
                  <a:pt x="4531" y="18122"/>
                  <a:pt x="4433" y="18171"/>
                </a:cubicBezTo>
                <a:lnTo>
                  <a:pt x="4433" y="18171"/>
                </a:lnTo>
                <a:lnTo>
                  <a:pt x="4286" y="18244"/>
                </a:lnTo>
                <a:lnTo>
                  <a:pt x="4286" y="18244"/>
                </a:lnTo>
                <a:cubicBezTo>
                  <a:pt x="4090" y="18342"/>
                  <a:pt x="4041" y="18367"/>
                  <a:pt x="4017" y="18416"/>
                </a:cubicBezTo>
                <a:cubicBezTo>
                  <a:pt x="3968" y="18489"/>
                  <a:pt x="3894" y="18587"/>
                  <a:pt x="3821" y="18661"/>
                </a:cubicBezTo>
                <a:lnTo>
                  <a:pt x="3821" y="18661"/>
                </a:lnTo>
                <a:cubicBezTo>
                  <a:pt x="3723" y="18759"/>
                  <a:pt x="3625" y="18832"/>
                  <a:pt x="3527" y="18906"/>
                </a:cubicBezTo>
                <a:cubicBezTo>
                  <a:pt x="3355" y="19028"/>
                  <a:pt x="3355" y="19077"/>
                  <a:pt x="3355" y="19224"/>
                </a:cubicBezTo>
                <a:lnTo>
                  <a:pt x="3355" y="19248"/>
                </a:lnTo>
                <a:lnTo>
                  <a:pt x="3355" y="19248"/>
                </a:lnTo>
                <a:cubicBezTo>
                  <a:pt x="3380" y="19420"/>
                  <a:pt x="3306" y="19518"/>
                  <a:pt x="3233" y="19616"/>
                </a:cubicBezTo>
                <a:cubicBezTo>
                  <a:pt x="3184" y="19665"/>
                  <a:pt x="3159" y="19689"/>
                  <a:pt x="3135" y="19738"/>
                </a:cubicBezTo>
                <a:cubicBezTo>
                  <a:pt x="3111" y="19836"/>
                  <a:pt x="3111" y="19959"/>
                  <a:pt x="3135" y="20130"/>
                </a:cubicBezTo>
                <a:cubicBezTo>
                  <a:pt x="3135" y="20252"/>
                  <a:pt x="3135" y="20399"/>
                  <a:pt x="3135" y="20546"/>
                </a:cubicBezTo>
                <a:cubicBezTo>
                  <a:pt x="3111" y="20816"/>
                  <a:pt x="3013" y="20865"/>
                  <a:pt x="2939" y="20914"/>
                </a:cubicBezTo>
                <a:cubicBezTo>
                  <a:pt x="2915" y="20914"/>
                  <a:pt x="2890" y="20938"/>
                  <a:pt x="2890" y="20963"/>
                </a:cubicBezTo>
                <a:cubicBezTo>
                  <a:pt x="2866" y="21036"/>
                  <a:pt x="2866" y="21085"/>
                  <a:pt x="2841" y="21159"/>
                </a:cubicBezTo>
                <a:cubicBezTo>
                  <a:pt x="2841" y="21330"/>
                  <a:pt x="2817" y="21477"/>
                  <a:pt x="2670" y="21648"/>
                </a:cubicBezTo>
                <a:cubicBezTo>
                  <a:pt x="2596" y="21722"/>
                  <a:pt x="2523" y="21844"/>
                  <a:pt x="2425" y="21967"/>
                </a:cubicBezTo>
                <a:cubicBezTo>
                  <a:pt x="2327" y="22089"/>
                  <a:pt x="2204" y="22236"/>
                  <a:pt x="2107" y="22334"/>
                </a:cubicBezTo>
                <a:cubicBezTo>
                  <a:pt x="2009" y="22456"/>
                  <a:pt x="1862" y="22481"/>
                  <a:pt x="1764" y="22505"/>
                </a:cubicBezTo>
                <a:cubicBezTo>
                  <a:pt x="1690" y="22505"/>
                  <a:pt x="1641" y="22505"/>
                  <a:pt x="1617" y="22554"/>
                </a:cubicBezTo>
                <a:cubicBezTo>
                  <a:pt x="1543" y="22677"/>
                  <a:pt x="1543" y="22701"/>
                  <a:pt x="1494" y="22824"/>
                </a:cubicBezTo>
                <a:lnTo>
                  <a:pt x="1494" y="22824"/>
                </a:lnTo>
                <a:lnTo>
                  <a:pt x="1421" y="22971"/>
                </a:lnTo>
                <a:lnTo>
                  <a:pt x="1421" y="22971"/>
                </a:lnTo>
                <a:cubicBezTo>
                  <a:pt x="1396" y="23044"/>
                  <a:pt x="1445" y="23142"/>
                  <a:pt x="1494" y="23264"/>
                </a:cubicBezTo>
                <a:cubicBezTo>
                  <a:pt x="1568" y="23436"/>
                  <a:pt x="1666" y="23632"/>
                  <a:pt x="1543" y="23877"/>
                </a:cubicBezTo>
                <a:cubicBezTo>
                  <a:pt x="1470" y="24048"/>
                  <a:pt x="1396" y="24122"/>
                  <a:pt x="1347" y="24195"/>
                </a:cubicBezTo>
                <a:cubicBezTo>
                  <a:pt x="1323" y="24244"/>
                  <a:pt x="1298" y="24293"/>
                  <a:pt x="1298" y="24415"/>
                </a:cubicBezTo>
                <a:cubicBezTo>
                  <a:pt x="1298" y="24513"/>
                  <a:pt x="1298" y="24562"/>
                  <a:pt x="1347" y="24611"/>
                </a:cubicBezTo>
                <a:cubicBezTo>
                  <a:pt x="1396" y="24660"/>
                  <a:pt x="1494" y="24709"/>
                  <a:pt x="1641" y="24758"/>
                </a:cubicBezTo>
                <a:cubicBezTo>
                  <a:pt x="1715" y="24807"/>
                  <a:pt x="1788" y="24832"/>
                  <a:pt x="1862" y="24832"/>
                </a:cubicBezTo>
                <a:cubicBezTo>
                  <a:pt x="2082" y="24905"/>
                  <a:pt x="2253" y="24954"/>
                  <a:pt x="2351" y="25272"/>
                </a:cubicBezTo>
                <a:cubicBezTo>
                  <a:pt x="2425" y="25468"/>
                  <a:pt x="2425" y="25640"/>
                  <a:pt x="2376" y="25811"/>
                </a:cubicBezTo>
                <a:cubicBezTo>
                  <a:pt x="2302" y="26007"/>
                  <a:pt x="2180" y="26179"/>
                  <a:pt x="2058" y="26276"/>
                </a:cubicBezTo>
                <a:lnTo>
                  <a:pt x="2058" y="26276"/>
                </a:lnTo>
                <a:cubicBezTo>
                  <a:pt x="1984" y="26325"/>
                  <a:pt x="1911" y="26374"/>
                  <a:pt x="1862" y="26448"/>
                </a:cubicBezTo>
                <a:cubicBezTo>
                  <a:pt x="1764" y="26546"/>
                  <a:pt x="1690" y="26644"/>
                  <a:pt x="1519" y="26766"/>
                </a:cubicBezTo>
                <a:cubicBezTo>
                  <a:pt x="1298" y="26889"/>
                  <a:pt x="1225" y="26864"/>
                  <a:pt x="1054" y="26840"/>
                </a:cubicBezTo>
                <a:cubicBezTo>
                  <a:pt x="980" y="26815"/>
                  <a:pt x="907" y="26815"/>
                  <a:pt x="809" y="26791"/>
                </a:cubicBezTo>
                <a:lnTo>
                  <a:pt x="637" y="26913"/>
                </a:lnTo>
                <a:cubicBezTo>
                  <a:pt x="637" y="26913"/>
                  <a:pt x="270" y="27158"/>
                  <a:pt x="147" y="27452"/>
                </a:cubicBezTo>
                <a:cubicBezTo>
                  <a:pt x="74" y="27648"/>
                  <a:pt x="25" y="27893"/>
                  <a:pt x="1" y="28015"/>
                </a:cubicBezTo>
                <a:lnTo>
                  <a:pt x="18636" y="39035"/>
                </a:lnTo>
                <a:lnTo>
                  <a:pt x="29802" y="40651"/>
                </a:lnTo>
                <a:lnTo>
                  <a:pt x="34798" y="4139"/>
                </a:lnTo>
                <a:cubicBezTo>
                  <a:pt x="21476" y="2229"/>
                  <a:pt x="10751" y="221"/>
                  <a:pt x="9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5670"/>
        <p:cNvGrpSpPr/>
        <p:nvPr/>
      </p:nvGrpSpPr>
      <p:grpSpPr>
        <a:xfrm>
          <a:off x="0" y="0"/>
          <a:ext cx="0" cy="0"/>
          <a:chOff x="0" y="0"/>
          <a:chExt cx="0" cy="0"/>
        </a:xfrm>
      </p:grpSpPr>
      <p:pic>
        <p:nvPicPr>
          <p:cNvPr id="5671" name="Google Shape;5671;p233"/>
          <p:cNvPicPr preferRelativeResize="0"/>
          <p:nvPr/>
        </p:nvPicPr>
        <p:blipFill rotWithShape="1">
          <a:blip r:embed="rId3">
            <a:alphaModFix/>
          </a:blip>
          <a:srcRect/>
          <a:stretch/>
        </p:blipFill>
        <p:spPr>
          <a:xfrm>
            <a:off x="0" y="0"/>
            <a:ext cx="9144003" cy="5143487"/>
          </a:xfrm>
          <a:prstGeom prst="rect">
            <a:avLst/>
          </a:prstGeom>
          <a:noFill/>
          <a:ln>
            <a:noFill/>
          </a:ln>
        </p:spPr>
      </p:pic>
      <p:pic>
        <p:nvPicPr>
          <p:cNvPr id="5672" name="Google Shape;5672;p233"/>
          <p:cNvPicPr preferRelativeResize="0"/>
          <p:nvPr/>
        </p:nvPicPr>
        <p:blipFill rotWithShape="1">
          <a:blip r:embed="rId4">
            <a:alphaModFix/>
          </a:blip>
          <a:srcRect/>
          <a:stretch/>
        </p:blipFill>
        <p:spPr>
          <a:xfrm>
            <a:off x="7464547" y="4192300"/>
            <a:ext cx="1406350" cy="8261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35"/>
        <p:cNvGrpSpPr/>
        <p:nvPr/>
      </p:nvGrpSpPr>
      <p:grpSpPr>
        <a:xfrm>
          <a:off x="0" y="0"/>
          <a:ext cx="0" cy="0"/>
          <a:chOff x="0" y="0"/>
          <a:chExt cx="0" cy="0"/>
        </a:xfrm>
      </p:grpSpPr>
      <p:pic>
        <p:nvPicPr>
          <p:cNvPr id="4736" name="Google Shape;4736;p135"/>
          <p:cNvPicPr preferRelativeResize="0"/>
          <p:nvPr/>
        </p:nvPicPr>
        <p:blipFill rotWithShape="1">
          <a:blip r:embed="rId3">
            <a:alphaModFix/>
          </a:blip>
          <a:srcRect l="9550" b="3688"/>
          <a:stretch/>
        </p:blipFill>
        <p:spPr>
          <a:xfrm>
            <a:off x="-4475" y="0"/>
            <a:ext cx="9144000" cy="3893700"/>
          </a:xfrm>
          <a:prstGeom prst="rect">
            <a:avLst/>
          </a:prstGeom>
          <a:noFill/>
          <a:ln>
            <a:noFill/>
          </a:ln>
        </p:spPr>
      </p:pic>
      <p:sp>
        <p:nvSpPr>
          <p:cNvPr id="4737" name="Google Shape;4737;p135"/>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photo background</a:t>
            </a:r>
            <a:endParaRPr/>
          </a:p>
        </p:txBody>
      </p:sp>
      <p:sp>
        <p:nvSpPr>
          <p:cNvPr id="4738" name="Google Shape;4738;p135"/>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5676"/>
        <p:cNvGrpSpPr/>
        <p:nvPr/>
      </p:nvGrpSpPr>
      <p:grpSpPr>
        <a:xfrm>
          <a:off x="0" y="0"/>
          <a:ext cx="0" cy="0"/>
          <a:chOff x="0" y="0"/>
          <a:chExt cx="0" cy="0"/>
        </a:xfrm>
      </p:grpSpPr>
      <p:pic>
        <p:nvPicPr>
          <p:cNvPr id="5677" name="Google Shape;5677;p234" descr="ASU_Horiz_RGB_Digital_MaroonGold.png"/>
          <p:cNvPicPr preferRelativeResize="0"/>
          <p:nvPr/>
        </p:nvPicPr>
        <p:blipFill rotWithShape="1">
          <a:blip r:embed="rId3">
            <a:alphaModFix/>
          </a:blip>
          <a:srcRect/>
          <a:stretch/>
        </p:blipFill>
        <p:spPr>
          <a:xfrm>
            <a:off x="2739057" y="2113949"/>
            <a:ext cx="3772425" cy="1046975"/>
          </a:xfrm>
          <a:prstGeom prst="rect">
            <a:avLst/>
          </a:prstGeom>
          <a:noFill/>
          <a:ln>
            <a:noFill/>
          </a:ln>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681"/>
        <p:cNvGrpSpPr/>
        <p:nvPr/>
      </p:nvGrpSpPr>
      <p:grpSpPr>
        <a:xfrm>
          <a:off x="0" y="0"/>
          <a:ext cx="0" cy="0"/>
          <a:chOff x="0" y="0"/>
          <a:chExt cx="0" cy="0"/>
        </a:xfrm>
      </p:grpSpPr>
      <p:sp>
        <p:nvSpPr>
          <p:cNvPr id="5682" name="Google Shape;5682;p235"/>
          <p:cNvSpPr txBox="1"/>
          <p:nvPr/>
        </p:nvSpPr>
        <p:spPr>
          <a:xfrm>
            <a:off x="2411725" y="1469006"/>
            <a:ext cx="6284100" cy="2216400"/>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Helpful</a:t>
            </a:r>
            <a:r>
              <a:rPr lang="en" sz="4800" b="1" i="0" u="none" strike="noStrike" cap="none">
                <a:solidFill>
                  <a:schemeClr val="lt1"/>
                </a:solidFill>
                <a:latin typeface="Arial"/>
                <a:ea typeface="Arial"/>
                <a:cs typeface="Arial"/>
                <a:sym typeface="Arial"/>
              </a:rPr>
              <a:t> </a:t>
            </a:r>
            <a:r>
              <a:rPr lang="en" sz="4800" b="1" i="0" u="none" strike="noStrike" cap="none">
                <a:solidFill>
                  <a:schemeClr val="lt1"/>
                </a:solidFill>
                <a:highlight>
                  <a:srgbClr val="191919"/>
                </a:highlight>
                <a:latin typeface="Arial"/>
                <a:ea typeface="Arial"/>
                <a:cs typeface="Arial"/>
                <a:sym typeface="Arial"/>
              </a:rPr>
              <a:t>tools, tips and additional artwork</a:t>
            </a:r>
            <a:endParaRPr sz="4800" b="1" i="0" u="none" strike="noStrike" cap="none">
              <a:solidFill>
                <a:srgbClr val="191919"/>
              </a:solidFill>
              <a:latin typeface="Arial"/>
              <a:ea typeface="Arial"/>
              <a:cs typeface="Arial"/>
              <a:sym typeface="Arial"/>
            </a:endParaRPr>
          </a:p>
        </p:txBody>
      </p:sp>
      <p:sp>
        <p:nvSpPr>
          <p:cNvPr id="5683" name="Google Shape;5683;p235"/>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235"/>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5688"/>
        <p:cNvGrpSpPr/>
        <p:nvPr/>
      </p:nvGrpSpPr>
      <p:grpSpPr>
        <a:xfrm>
          <a:off x="0" y="0"/>
          <a:ext cx="0" cy="0"/>
          <a:chOff x="0" y="0"/>
          <a:chExt cx="0" cy="0"/>
        </a:xfrm>
      </p:grpSpPr>
      <p:sp>
        <p:nvSpPr>
          <p:cNvPr id="5689" name="Google Shape;5689;p23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Sample “buttons”</a:t>
            </a:r>
            <a:endParaRPr/>
          </a:p>
        </p:txBody>
      </p:sp>
      <p:sp>
        <p:nvSpPr>
          <p:cNvPr id="5690" name="Google Shape;5690;p236"/>
          <p:cNvSpPr/>
          <p:nvPr/>
        </p:nvSpPr>
        <p:spPr>
          <a:xfrm>
            <a:off x="6305736" y="995242"/>
            <a:ext cx="2484900" cy="24240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000000"/>
                </a:solidFill>
                <a:latin typeface="Arial"/>
                <a:ea typeface="Arial"/>
                <a:cs typeface="Arial"/>
                <a:sym typeface="Arial"/>
              </a:rPr>
              <a:t>Notes:</a:t>
            </a:r>
            <a:endParaRPr sz="1400" b="1" i="0" u="none" strike="noStrike" cap="none">
              <a:solidFill>
                <a:srgbClr val="000000"/>
              </a:solidFill>
              <a:latin typeface="Arial"/>
              <a:ea typeface="Arial"/>
              <a:cs typeface="Arial"/>
              <a:sym typeface="Arial"/>
            </a:endParaRPr>
          </a:p>
          <a:p>
            <a:pPr marL="285750" marR="0" lvl="0" indent="-241300" algn="l" rtl="0">
              <a:lnSpc>
                <a:spcPct val="100000"/>
              </a:lnSpc>
              <a:spcBef>
                <a:spcPts val="1000"/>
              </a:spcBef>
              <a:spcAft>
                <a:spcPts val="0"/>
              </a:spcAft>
              <a:buClr>
                <a:srgbClr val="000000"/>
              </a:buClr>
              <a:buSzPts val="1100"/>
              <a:buFont typeface="Arial"/>
              <a:buChar char="●"/>
            </a:pPr>
            <a:r>
              <a:rPr lang="en" sz="1100" b="0" i="0" u="none" strike="noStrike" cap="none">
                <a:solidFill>
                  <a:srgbClr val="000000"/>
                </a:solidFill>
                <a:latin typeface="Arial"/>
                <a:ea typeface="Arial"/>
                <a:cs typeface="Arial"/>
                <a:sym typeface="Arial"/>
              </a:rPr>
              <a:t>“Button” width can be adjusted, but the font size will have to be adjusted separately. </a:t>
            </a:r>
            <a:endParaRPr sz="1100" b="0" i="0" u="none" strike="noStrike" cap="none">
              <a:solidFill>
                <a:srgbClr val="000000"/>
              </a:solidFill>
              <a:latin typeface="Arial"/>
              <a:ea typeface="Arial"/>
              <a:cs typeface="Arial"/>
              <a:sym typeface="Arial"/>
            </a:endParaRPr>
          </a:p>
          <a:p>
            <a:pPr marL="285750" marR="0" lvl="0" indent="-241300" algn="l" rtl="0">
              <a:lnSpc>
                <a:spcPct val="100000"/>
              </a:lnSpc>
              <a:spcBef>
                <a:spcPts val="0"/>
              </a:spcBef>
              <a:spcAft>
                <a:spcPts val="0"/>
              </a:spcAft>
              <a:buClr>
                <a:srgbClr val="000000"/>
              </a:buClr>
              <a:buSzPts val="1100"/>
              <a:buFont typeface="Arial"/>
              <a:buChar char="●"/>
            </a:pPr>
            <a:r>
              <a:rPr lang="en" sz="1100" b="0" i="0" u="none" strike="noStrike" cap="none">
                <a:solidFill>
                  <a:srgbClr val="000000"/>
                </a:solidFill>
                <a:latin typeface="Arial"/>
                <a:ea typeface="Arial"/>
                <a:cs typeface="Arial"/>
                <a:sym typeface="Arial"/>
              </a:rPr>
              <a:t>Text needs to be centered vertically and horizontally within the button.</a:t>
            </a:r>
            <a:endParaRPr sz="1100" b="0" i="0" u="none" strike="noStrike" cap="none">
              <a:solidFill>
                <a:srgbClr val="000000"/>
              </a:solidFill>
              <a:latin typeface="Arial"/>
              <a:ea typeface="Arial"/>
              <a:cs typeface="Arial"/>
              <a:sym typeface="Arial"/>
            </a:endParaRPr>
          </a:p>
          <a:p>
            <a:pPr marL="285750" marR="0" lvl="0" indent="-241300" algn="l" rtl="0">
              <a:lnSpc>
                <a:spcPct val="100000"/>
              </a:lnSpc>
              <a:spcBef>
                <a:spcPts val="0"/>
              </a:spcBef>
              <a:spcAft>
                <a:spcPts val="0"/>
              </a:spcAft>
              <a:buClr>
                <a:srgbClr val="000000"/>
              </a:buClr>
              <a:buSzPts val="1100"/>
              <a:buFont typeface="Arial"/>
              <a:buChar char="●"/>
            </a:pPr>
            <a:r>
              <a:rPr lang="en" sz="1100" b="0" i="0" u="none" strike="noStrike" cap="none">
                <a:solidFill>
                  <a:srgbClr val="000000"/>
                </a:solidFill>
                <a:latin typeface="Arial"/>
                <a:ea typeface="Arial"/>
                <a:cs typeface="Arial"/>
                <a:sym typeface="Arial"/>
              </a:rPr>
              <a:t>To link the button, select the the text to add a link</a:t>
            </a:r>
            <a:endParaRPr sz="1100" b="0" i="0" u="none" strike="noStrike" cap="none">
              <a:solidFill>
                <a:srgbClr val="000000"/>
              </a:solidFill>
              <a:latin typeface="Arial"/>
              <a:ea typeface="Arial"/>
              <a:cs typeface="Arial"/>
              <a:sym typeface="Arial"/>
            </a:endParaRPr>
          </a:p>
          <a:p>
            <a:pPr marL="285750" marR="0" lvl="0" indent="-241300" algn="l" rtl="0">
              <a:lnSpc>
                <a:spcPct val="100000"/>
              </a:lnSpc>
              <a:spcBef>
                <a:spcPts val="0"/>
              </a:spcBef>
              <a:spcAft>
                <a:spcPts val="0"/>
              </a:spcAft>
              <a:buClr>
                <a:srgbClr val="000000"/>
              </a:buClr>
              <a:buSzPts val="1100"/>
              <a:buFont typeface="Arial"/>
              <a:buChar char="●"/>
            </a:pPr>
            <a:r>
              <a:rPr lang="en" sz="1100" b="0" i="0" u="none" strike="noStrike" cap="none">
                <a:solidFill>
                  <a:srgbClr val="000000"/>
                </a:solidFill>
                <a:latin typeface="Arial"/>
                <a:ea typeface="Arial"/>
                <a:cs typeface="Arial"/>
                <a:sym typeface="Arial"/>
              </a:rPr>
              <a:t>It is not recommended to use buttons with multiple lines of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5691" name="Google Shape;5691;p236"/>
          <p:cNvSpPr/>
          <p:nvPr/>
        </p:nvSpPr>
        <p:spPr>
          <a:xfrm>
            <a:off x="424250" y="2858317"/>
            <a:ext cx="1649100" cy="572700"/>
          </a:xfrm>
          <a:prstGeom prst="roundRect">
            <a:avLst>
              <a:gd name="adj" fmla="val 50000"/>
            </a:avLst>
          </a:prstGeom>
          <a:solidFill>
            <a:srgbClr val="00000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button</a:t>
            </a:r>
            <a:endParaRPr sz="1200" b="1" i="0" u="sng" strike="noStrike" cap="none">
              <a:solidFill>
                <a:srgbClr val="FFFFFF"/>
              </a:solidFill>
              <a:latin typeface="Arial"/>
              <a:ea typeface="Arial"/>
              <a:cs typeface="Arial"/>
              <a:sym typeface="Arial"/>
            </a:endParaRPr>
          </a:p>
        </p:txBody>
      </p:sp>
      <p:sp>
        <p:nvSpPr>
          <p:cNvPr id="5692" name="Google Shape;5692;p236"/>
          <p:cNvSpPr/>
          <p:nvPr/>
        </p:nvSpPr>
        <p:spPr>
          <a:xfrm>
            <a:off x="424250" y="3594117"/>
            <a:ext cx="2140200" cy="572700"/>
          </a:xfrm>
          <a:prstGeom prst="roundRect">
            <a:avLst>
              <a:gd name="adj" fmla="val 50000"/>
            </a:avLst>
          </a:prstGeom>
          <a:solidFill>
            <a:srgbClr val="00000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longer button</a:t>
            </a:r>
            <a:endParaRPr sz="1200" b="1" i="0" u="sng" strike="noStrike" cap="none">
              <a:solidFill>
                <a:srgbClr val="FFFFFF"/>
              </a:solidFill>
              <a:latin typeface="Arial"/>
              <a:ea typeface="Arial"/>
              <a:cs typeface="Arial"/>
              <a:sym typeface="Arial"/>
            </a:endParaRPr>
          </a:p>
        </p:txBody>
      </p:sp>
      <p:sp>
        <p:nvSpPr>
          <p:cNvPr id="5693" name="Google Shape;5693;p236"/>
          <p:cNvSpPr/>
          <p:nvPr/>
        </p:nvSpPr>
        <p:spPr>
          <a:xfrm>
            <a:off x="424250" y="1013592"/>
            <a:ext cx="1649100" cy="572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button</a:t>
            </a:r>
            <a:endParaRPr sz="1200" b="1" i="0" u="sng" strike="noStrike" cap="none">
              <a:solidFill>
                <a:srgbClr val="FFFFFF"/>
              </a:solidFill>
              <a:latin typeface="Arial"/>
              <a:ea typeface="Arial"/>
              <a:cs typeface="Arial"/>
              <a:sym typeface="Arial"/>
            </a:endParaRPr>
          </a:p>
        </p:txBody>
      </p:sp>
      <p:sp>
        <p:nvSpPr>
          <p:cNvPr id="5694" name="Google Shape;5694;p236"/>
          <p:cNvSpPr/>
          <p:nvPr/>
        </p:nvSpPr>
        <p:spPr>
          <a:xfrm>
            <a:off x="424250" y="1749392"/>
            <a:ext cx="2138100" cy="572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longer button</a:t>
            </a:r>
            <a:endParaRPr sz="1200" b="1" i="0" u="sng" strike="noStrike" cap="none">
              <a:solidFill>
                <a:srgbClr val="FFFFFF"/>
              </a:solidFill>
              <a:latin typeface="Arial"/>
              <a:ea typeface="Arial"/>
              <a:cs typeface="Arial"/>
              <a:sym typeface="Arial"/>
            </a:endParaRPr>
          </a:p>
        </p:txBody>
      </p:sp>
      <p:sp>
        <p:nvSpPr>
          <p:cNvPr id="5695" name="Google Shape;5695;p236"/>
          <p:cNvSpPr/>
          <p:nvPr/>
        </p:nvSpPr>
        <p:spPr>
          <a:xfrm>
            <a:off x="3305042" y="1013592"/>
            <a:ext cx="1649100" cy="572700"/>
          </a:xfrm>
          <a:prstGeom prst="roundRect">
            <a:avLst>
              <a:gd name="adj" fmla="val 50000"/>
            </a:avLst>
          </a:prstGeom>
          <a:solidFill>
            <a:srgbClr val="FFC627"/>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button</a:t>
            </a:r>
            <a:endParaRPr sz="1200" b="1" i="0" u="sng" strike="noStrike" cap="none">
              <a:solidFill>
                <a:srgbClr val="191919"/>
              </a:solidFill>
              <a:latin typeface="Arial"/>
              <a:ea typeface="Arial"/>
              <a:cs typeface="Arial"/>
              <a:sym typeface="Arial"/>
            </a:endParaRPr>
          </a:p>
        </p:txBody>
      </p:sp>
      <p:sp>
        <p:nvSpPr>
          <p:cNvPr id="5696" name="Google Shape;5696;p236"/>
          <p:cNvSpPr/>
          <p:nvPr/>
        </p:nvSpPr>
        <p:spPr>
          <a:xfrm>
            <a:off x="3305042" y="1749392"/>
            <a:ext cx="2140200" cy="572700"/>
          </a:xfrm>
          <a:prstGeom prst="roundRect">
            <a:avLst>
              <a:gd name="adj" fmla="val 50000"/>
            </a:avLst>
          </a:prstGeom>
          <a:solidFill>
            <a:srgbClr val="FFC627"/>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longer button</a:t>
            </a:r>
            <a:endParaRPr sz="1200" b="1" i="0" u="sng" strike="noStrike" cap="none">
              <a:solidFill>
                <a:srgbClr val="000000"/>
              </a:solidFill>
              <a:latin typeface="Arial"/>
              <a:ea typeface="Arial"/>
              <a:cs typeface="Arial"/>
              <a:sym typeface="Arial"/>
            </a:endParaRPr>
          </a:p>
        </p:txBody>
      </p:sp>
      <p:sp>
        <p:nvSpPr>
          <p:cNvPr id="5697" name="Google Shape;5697;p236"/>
          <p:cNvSpPr/>
          <p:nvPr/>
        </p:nvSpPr>
        <p:spPr>
          <a:xfrm>
            <a:off x="3305042" y="2858317"/>
            <a:ext cx="1649100" cy="572700"/>
          </a:xfrm>
          <a:prstGeom prst="roundRect">
            <a:avLst>
              <a:gd name="adj" fmla="val 50000"/>
            </a:avLst>
          </a:prstGeom>
          <a:solidFill>
            <a:srgbClr val="BFBFBF"/>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button</a:t>
            </a:r>
            <a:endParaRPr sz="1200" b="1" i="0" u="sng" strike="noStrike" cap="none">
              <a:solidFill>
                <a:srgbClr val="000000"/>
              </a:solidFill>
              <a:latin typeface="Arial"/>
              <a:ea typeface="Arial"/>
              <a:cs typeface="Arial"/>
              <a:sym typeface="Arial"/>
            </a:endParaRPr>
          </a:p>
        </p:txBody>
      </p:sp>
      <p:sp>
        <p:nvSpPr>
          <p:cNvPr id="5698" name="Google Shape;5698;p236"/>
          <p:cNvSpPr/>
          <p:nvPr/>
        </p:nvSpPr>
        <p:spPr>
          <a:xfrm>
            <a:off x="3305042" y="3594117"/>
            <a:ext cx="2140200" cy="572700"/>
          </a:xfrm>
          <a:prstGeom prst="roundRect">
            <a:avLst>
              <a:gd name="adj" fmla="val 50000"/>
            </a:avLst>
          </a:prstGeom>
          <a:solidFill>
            <a:srgbClr val="BFBFBF"/>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Default longer button</a:t>
            </a:r>
            <a:endParaRPr sz="1200" b="1" i="0" u="sng" strike="noStrike" cap="none">
              <a:solidFill>
                <a:srgbClr val="000000"/>
              </a:solidFill>
              <a:latin typeface="Arial"/>
              <a:ea typeface="Arial"/>
              <a:cs typeface="Arial"/>
              <a:sym typeface="Arial"/>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5702"/>
        <p:cNvGrpSpPr/>
        <p:nvPr/>
      </p:nvGrpSpPr>
      <p:grpSpPr>
        <a:xfrm>
          <a:off x="0" y="0"/>
          <a:ext cx="0" cy="0"/>
          <a:chOff x="0" y="0"/>
          <a:chExt cx="0" cy="0"/>
        </a:xfrm>
      </p:grpSpPr>
      <p:pic>
        <p:nvPicPr>
          <p:cNvPr id="5703" name="Google Shape;5703;p237"/>
          <p:cNvPicPr preferRelativeResize="0"/>
          <p:nvPr/>
        </p:nvPicPr>
        <p:blipFill rotWithShape="1">
          <a:blip r:embed="rId3">
            <a:alphaModFix/>
          </a:blip>
          <a:srcRect t="19416" b="23358"/>
          <a:stretch/>
        </p:blipFill>
        <p:spPr>
          <a:xfrm>
            <a:off x="4831350" y="3450524"/>
            <a:ext cx="1359000" cy="777700"/>
          </a:xfrm>
          <a:prstGeom prst="rect">
            <a:avLst/>
          </a:prstGeom>
          <a:noFill/>
          <a:ln>
            <a:noFill/>
          </a:ln>
        </p:spPr>
      </p:pic>
      <p:sp>
        <p:nvSpPr>
          <p:cNvPr id="5704" name="Google Shape;5704;p237"/>
          <p:cNvSpPr txBox="1"/>
          <p:nvPr/>
        </p:nvSpPr>
        <p:spPr>
          <a:xfrm>
            <a:off x="424925" y="315900"/>
            <a:ext cx="8294400" cy="4434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highlight>
                  <a:srgbClr val="FFC627"/>
                </a:highlight>
                <a:latin typeface="Arial"/>
                <a:ea typeface="Arial"/>
                <a:cs typeface="Arial"/>
                <a:sym typeface="Arial"/>
              </a:rPr>
              <a:t>ASU Giphy channel</a:t>
            </a:r>
            <a:endParaRPr sz="3200" b="1" i="0" u="none" strike="noStrike" cap="none">
              <a:solidFill>
                <a:srgbClr val="191919"/>
              </a:solidFill>
              <a:highlight>
                <a:srgbClr val="FFC627"/>
              </a:highlight>
              <a:latin typeface="Arial"/>
              <a:ea typeface="Arial"/>
              <a:cs typeface="Arial"/>
              <a:sym typeface="Arial"/>
            </a:endParaRPr>
          </a:p>
        </p:txBody>
      </p:sp>
      <p:sp>
        <p:nvSpPr>
          <p:cNvPr id="5705" name="Google Shape;5705;p237"/>
          <p:cNvSpPr txBox="1"/>
          <p:nvPr/>
        </p:nvSpPr>
        <p:spPr>
          <a:xfrm>
            <a:off x="424925" y="884100"/>
            <a:ext cx="2816100" cy="18255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0"/>
              </a:spcAft>
              <a:buClr>
                <a:srgbClr val="000000"/>
              </a:buClr>
              <a:buSzPts val="1200"/>
              <a:buFont typeface="Arial"/>
              <a:buNone/>
            </a:pPr>
            <a:r>
              <a:rPr lang="en" sz="1200" b="0" i="0" u="none" strike="noStrike" cap="none">
                <a:solidFill>
                  <a:srgbClr val="202124"/>
                </a:solidFill>
                <a:latin typeface="Arial"/>
                <a:ea typeface="Arial"/>
                <a:cs typeface="Arial"/>
                <a:sym typeface="Arial"/>
              </a:rPr>
              <a:t>Gifs are a good option (in moderation) for when you want to add a little life to your presentations. </a:t>
            </a:r>
            <a:r>
              <a:rPr lang="en" sz="1200" b="1" i="0" u="sng" strike="noStrike" cap="none">
                <a:solidFill>
                  <a:schemeClr val="hlink"/>
                </a:solidFill>
                <a:latin typeface="Arial"/>
                <a:ea typeface="Arial"/>
                <a:cs typeface="Arial"/>
                <a:sym typeface="Arial"/>
                <a:hlinkClick r:id="rId4"/>
              </a:rPr>
              <a:t>Browse ASU gifs</a:t>
            </a:r>
            <a:endParaRPr sz="1200" b="1" i="0" u="none" strike="noStrike" cap="none">
              <a:solidFill>
                <a:srgbClr val="FFFFFF"/>
              </a:solidFill>
              <a:latin typeface="Arial"/>
              <a:ea typeface="Arial"/>
              <a:cs typeface="Arial"/>
              <a:sym typeface="Arial"/>
            </a:endParaRPr>
          </a:p>
          <a:p>
            <a:pPr marL="0" marR="0" lvl="0" indent="0" algn="l" rtl="0">
              <a:lnSpc>
                <a:spcPct val="115000"/>
              </a:lnSpc>
              <a:spcBef>
                <a:spcPts val="400"/>
              </a:spcBef>
              <a:spcAft>
                <a:spcPts val="0"/>
              </a:spcAft>
              <a:buClr>
                <a:srgbClr val="000000"/>
              </a:buClr>
              <a:buSzPts val="1200"/>
              <a:buFont typeface="Arial"/>
              <a:buNone/>
            </a:pPr>
            <a:r>
              <a:rPr lang="en" sz="1200" b="1" i="0" u="none" strike="noStrike" cap="none">
                <a:solidFill>
                  <a:srgbClr val="191919"/>
                </a:solidFill>
                <a:latin typeface="Arial"/>
                <a:ea typeface="Arial"/>
                <a:cs typeface="Arial"/>
                <a:sym typeface="Arial"/>
              </a:rPr>
              <a:t>What you will find:</a:t>
            </a:r>
            <a:endParaRPr sz="1200" b="1" i="0" u="none" strike="noStrike" cap="none">
              <a:solidFill>
                <a:srgbClr val="191919"/>
              </a:solidFill>
              <a:latin typeface="Roboto"/>
              <a:ea typeface="Roboto"/>
              <a:cs typeface="Roboto"/>
              <a:sym typeface="Roboto"/>
            </a:endParaRPr>
          </a:p>
          <a:p>
            <a:pPr marL="457200" marR="0" lvl="0" indent="-304800" algn="l" rtl="0">
              <a:lnSpc>
                <a:spcPct val="115000"/>
              </a:lnSpc>
              <a:spcBef>
                <a:spcPts val="400"/>
              </a:spcBef>
              <a:spcAft>
                <a:spcPts val="0"/>
              </a:spcAft>
              <a:buClr>
                <a:srgbClr val="202124"/>
              </a:buClr>
              <a:buSzPts val="1200"/>
              <a:buFont typeface="Roboto"/>
              <a:buChar char="●"/>
            </a:pPr>
            <a:r>
              <a:rPr lang="en" sz="1200" b="0" i="0" u="none" strike="noStrike" cap="none">
                <a:solidFill>
                  <a:srgbClr val="202124"/>
                </a:solidFill>
                <a:latin typeface="Arial"/>
                <a:ea typeface="Arial"/>
                <a:cs typeface="Arial"/>
                <a:sym typeface="Arial"/>
              </a:rPr>
              <a:t>Hundreds of approved ASU themed GIFs and and stickers</a:t>
            </a:r>
            <a:endParaRPr sz="1200" b="0" i="0" u="none" strike="noStrike" cap="none">
              <a:solidFill>
                <a:srgbClr val="202124"/>
              </a:solidFill>
              <a:latin typeface="Arial"/>
              <a:ea typeface="Arial"/>
              <a:cs typeface="Arial"/>
              <a:sym typeface="Arial"/>
            </a:endParaRPr>
          </a:p>
          <a:p>
            <a:pPr marL="457200" marR="0" lvl="0" indent="-304800" algn="l" rtl="0">
              <a:lnSpc>
                <a:spcPct val="115000"/>
              </a:lnSpc>
              <a:spcBef>
                <a:spcPts val="400"/>
              </a:spcBef>
              <a:spcAft>
                <a:spcPts val="400"/>
              </a:spcAft>
              <a:buClr>
                <a:srgbClr val="202124"/>
              </a:buClr>
              <a:buSzPts val="1200"/>
              <a:buFont typeface="Roboto"/>
              <a:buChar char="●"/>
            </a:pPr>
            <a:r>
              <a:rPr lang="en" sz="1200" b="0" i="0" u="none" strike="noStrike" cap="none">
                <a:solidFill>
                  <a:srgbClr val="202124"/>
                </a:solidFill>
                <a:latin typeface="Arial"/>
                <a:ea typeface="Arial"/>
                <a:cs typeface="Arial"/>
                <a:sym typeface="Arial"/>
              </a:rPr>
              <a:t>Collections to celebrate holidays, special events and Sun Devil spirit</a:t>
            </a:r>
            <a:endParaRPr sz="1000" b="0" i="0" u="none" strike="noStrike" cap="none">
              <a:solidFill>
                <a:srgbClr val="202124"/>
              </a:solidFill>
              <a:latin typeface="Arial"/>
              <a:ea typeface="Arial"/>
              <a:cs typeface="Arial"/>
              <a:sym typeface="Arial"/>
            </a:endParaRPr>
          </a:p>
        </p:txBody>
      </p:sp>
      <p:pic>
        <p:nvPicPr>
          <p:cNvPr id="5706" name="Google Shape;5706;p237"/>
          <p:cNvPicPr preferRelativeResize="0"/>
          <p:nvPr/>
        </p:nvPicPr>
        <p:blipFill rotWithShape="1">
          <a:blip r:embed="rId5">
            <a:alphaModFix/>
          </a:blip>
          <a:srcRect t="27535" b="29133"/>
          <a:stretch/>
        </p:blipFill>
        <p:spPr>
          <a:xfrm>
            <a:off x="4109725" y="197475"/>
            <a:ext cx="1527125" cy="661700"/>
          </a:xfrm>
          <a:prstGeom prst="rect">
            <a:avLst/>
          </a:prstGeom>
          <a:noFill/>
          <a:ln>
            <a:noFill/>
          </a:ln>
        </p:spPr>
      </p:pic>
      <p:pic>
        <p:nvPicPr>
          <p:cNvPr id="5707" name="Google Shape;5707;p237"/>
          <p:cNvPicPr preferRelativeResize="0"/>
          <p:nvPr/>
        </p:nvPicPr>
        <p:blipFill rotWithShape="1">
          <a:blip r:embed="rId6">
            <a:alphaModFix/>
          </a:blip>
          <a:srcRect/>
          <a:stretch/>
        </p:blipFill>
        <p:spPr>
          <a:xfrm>
            <a:off x="6210658" y="620900"/>
            <a:ext cx="2412424" cy="1358997"/>
          </a:xfrm>
          <a:prstGeom prst="rect">
            <a:avLst/>
          </a:prstGeom>
          <a:noFill/>
          <a:ln>
            <a:noFill/>
          </a:ln>
        </p:spPr>
      </p:pic>
      <p:pic>
        <p:nvPicPr>
          <p:cNvPr id="5708" name="Google Shape;5708;p237"/>
          <p:cNvPicPr preferRelativeResize="0"/>
          <p:nvPr/>
        </p:nvPicPr>
        <p:blipFill rotWithShape="1">
          <a:blip r:embed="rId7">
            <a:alphaModFix/>
          </a:blip>
          <a:srcRect t="19061" b="21866"/>
          <a:stretch/>
        </p:blipFill>
        <p:spPr>
          <a:xfrm>
            <a:off x="4913900" y="897375"/>
            <a:ext cx="1178400" cy="482925"/>
          </a:xfrm>
          <a:prstGeom prst="rect">
            <a:avLst/>
          </a:prstGeom>
          <a:noFill/>
          <a:ln>
            <a:noFill/>
          </a:ln>
        </p:spPr>
      </p:pic>
      <p:pic>
        <p:nvPicPr>
          <p:cNvPr id="5709" name="Google Shape;5709;p237"/>
          <p:cNvPicPr preferRelativeResize="0"/>
          <p:nvPr/>
        </p:nvPicPr>
        <p:blipFill rotWithShape="1">
          <a:blip r:embed="rId8">
            <a:alphaModFix/>
          </a:blip>
          <a:srcRect t="14087" b="13295"/>
          <a:stretch/>
        </p:blipFill>
        <p:spPr>
          <a:xfrm>
            <a:off x="4888128" y="2508139"/>
            <a:ext cx="1178400" cy="855785"/>
          </a:xfrm>
          <a:prstGeom prst="rect">
            <a:avLst/>
          </a:prstGeom>
          <a:noFill/>
          <a:ln>
            <a:noFill/>
          </a:ln>
        </p:spPr>
      </p:pic>
      <p:pic>
        <p:nvPicPr>
          <p:cNvPr id="5710" name="Google Shape;5710;p237"/>
          <p:cNvPicPr preferRelativeResize="0"/>
          <p:nvPr/>
        </p:nvPicPr>
        <p:blipFill rotWithShape="1">
          <a:blip r:embed="rId9">
            <a:alphaModFix/>
          </a:blip>
          <a:srcRect/>
          <a:stretch/>
        </p:blipFill>
        <p:spPr>
          <a:xfrm>
            <a:off x="4878050" y="4238625"/>
            <a:ext cx="1255400" cy="661700"/>
          </a:xfrm>
          <a:prstGeom prst="rect">
            <a:avLst/>
          </a:prstGeom>
          <a:noFill/>
          <a:ln>
            <a:noFill/>
          </a:ln>
        </p:spPr>
      </p:pic>
      <p:pic>
        <p:nvPicPr>
          <p:cNvPr id="5711" name="Google Shape;5711;p237"/>
          <p:cNvPicPr preferRelativeResize="0"/>
          <p:nvPr/>
        </p:nvPicPr>
        <p:blipFill rotWithShape="1">
          <a:blip r:embed="rId10">
            <a:alphaModFix/>
          </a:blip>
          <a:srcRect/>
          <a:stretch/>
        </p:blipFill>
        <p:spPr>
          <a:xfrm>
            <a:off x="6210658" y="3479205"/>
            <a:ext cx="2412425" cy="1345885"/>
          </a:xfrm>
          <a:prstGeom prst="rect">
            <a:avLst/>
          </a:prstGeom>
          <a:noFill/>
          <a:ln>
            <a:noFill/>
          </a:ln>
        </p:spPr>
      </p:pic>
      <p:pic>
        <p:nvPicPr>
          <p:cNvPr id="5712" name="Google Shape;5712;p237"/>
          <p:cNvPicPr preferRelativeResize="0"/>
          <p:nvPr/>
        </p:nvPicPr>
        <p:blipFill rotWithShape="1">
          <a:blip r:embed="rId11">
            <a:alphaModFix/>
          </a:blip>
          <a:srcRect/>
          <a:stretch/>
        </p:blipFill>
        <p:spPr>
          <a:xfrm>
            <a:off x="6210658" y="2089287"/>
            <a:ext cx="2412425" cy="1291646"/>
          </a:xfrm>
          <a:prstGeom prst="rect">
            <a:avLst/>
          </a:prstGeom>
          <a:noFill/>
          <a:ln>
            <a:noFill/>
          </a:ln>
        </p:spPr>
      </p:pic>
      <p:pic>
        <p:nvPicPr>
          <p:cNvPr id="5713" name="Google Shape;5713;p237"/>
          <p:cNvPicPr preferRelativeResize="0"/>
          <p:nvPr/>
        </p:nvPicPr>
        <p:blipFill rotWithShape="1">
          <a:blip r:embed="rId12">
            <a:alphaModFix/>
          </a:blip>
          <a:srcRect/>
          <a:stretch/>
        </p:blipFill>
        <p:spPr>
          <a:xfrm>
            <a:off x="5033573" y="1543100"/>
            <a:ext cx="954575" cy="954637"/>
          </a:xfrm>
          <a:prstGeom prst="rect">
            <a:avLst/>
          </a:prstGeom>
          <a:noFill/>
          <a:ln>
            <a:noFill/>
          </a:ln>
        </p:spPr>
      </p:pic>
      <p:pic>
        <p:nvPicPr>
          <p:cNvPr id="5714" name="Google Shape;5714;p237"/>
          <p:cNvPicPr preferRelativeResize="0"/>
          <p:nvPr/>
        </p:nvPicPr>
        <p:blipFill rotWithShape="1">
          <a:blip r:embed="rId13">
            <a:alphaModFix/>
          </a:blip>
          <a:srcRect r="14176"/>
          <a:stretch/>
        </p:blipFill>
        <p:spPr>
          <a:xfrm>
            <a:off x="2550600" y="3755759"/>
            <a:ext cx="1769575" cy="1059425"/>
          </a:xfrm>
          <a:prstGeom prst="rect">
            <a:avLst/>
          </a:prstGeom>
          <a:noFill/>
          <a:ln w="9525" cap="flat" cmpd="sng">
            <a:solidFill>
              <a:srgbClr val="747474"/>
            </a:solidFill>
            <a:prstDash val="solid"/>
            <a:round/>
            <a:headEnd type="none" w="sm" len="sm"/>
            <a:tailEnd type="none" w="sm" len="sm"/>
          </a:ln>
        </p:spPr>
      </p:pic>
      <p:pic>
        <p:nvPicPr>
          <p:cNvPr id="5715" name="Google Shape;5715;p237"/>
          <p:cNvPicPr preferRelativeResize="0"/>
          <p:nvPr/>
        </p:nvPicPr>
        <p:blipFill rotWithShape="1">
          <a:blip r:embed="rId14">
            <a:alphaModFix/>
          </a:blip>
          <a:srcRect l="3212"/>
          <a:stretch/>
        </p:blipFill>
        <p:spPr>
          <a:xfrm>
            <a:off x="412450" y="3828009"/>
            <a:ext cx="2018475" cy="993575"/>
          </a:xfrm>
          <a:prstGeom prst="rect">
            <a:avLst/>
          </a:prstGeom>
          <a:noFill/>
          <a:ln>
            <a:noFill/>
          </a:ln>
        </p:spPr>
      </p:pic>
      <p:sp>
        <p:nvSpPr>
          <p:cNvPr id="5716" name="Google Shape;5716;p237"/>
          <p:cNvSpPr/>
          <p:nvPr/>
        </p:nvSpPr>
        <p:spPr>
          <a:xfrm>
            <a:off x="2037876" y="4014890"/>
            <a:ext cx="431100" cy="126000"/>
          </a:xfrm>
          <a:prstGeom prst="rect">
            <a:avLst/>
          </a:prstGeom>
          <a:no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237"/>
          <p:cNvSpPr/>
          <p:nvPr/>
        </p:nvSpPr>
        <p:spPr>
          <a:xfrm>
            <a:off x="668876" y="4645371"/>
            <a:ext cx="954600" cy="242100"/>
          </a:xfrm>
          <a:prstGeom prst="rect">
            <a:avLst/>
          </a:prstGeom>
          <a:no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237"/>
          <p:cNvSpPr/>
          <p:nvPr/>
        </p:nvSpPr>
        <p:spPr>
          <a:xfrm>
            <a:off x="2544201" y="3760587"/>
            <a:ext cx="335700" cy="135900"/>
          </a:xfrm>
          <a:prstGeom prst="rect">
            <a:avLst/>
          </a:prstGeom>
          <a:no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237"/>
          <p:cNvSpPr/>
          <p:nvPr/>
        </p:nvSpPr>
        <p:spPr>
          <a:xfrm>
            <a:off x="2605876" y="3933394"/>
            <a:ext cx="1044300" cy="126000"/>
          </a:xfrm>
          <a:prstGeom prst="rect">
            <a:avLst/>
          </a:prstGeom>
          <a:no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237"/>
          <p:cNvSpPr/>
          <p:nvPr/>
        </p:nvSpPr>
        <p:spPr>
          <a:xfrm>
            <a:off x="3673651" y="4637789"/>
            <a:ext cx="557700" cy="202500"/>
          </a:xfrm>
          <a:prstGeom prst="rect">
            <a:avLst/>
          </a:prstGeom>
          <a:no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237"/>
          <p:cNvSpPr txBox="1"/>
          <p:nvPr/>
        </p:nvSpPr>
        <p:spPr>
          <a:xfrm>
            <a:off x="436050" y="2925150"/>
            <a:ext cx="3304500" cy="7410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0"/>
              </a:spcAft>
              <a:buClr>
                <a:srgbClr val="000000"/>
              </a:buClr>
              <a:buSzPts val="800"/>
              <a:buFont typeface="Arial"/>
              <a:buNone/>
            </a:pPr>
            <a:r>
              <a:rPr lang="en" sz="800" b="1" i="0" u="none" strike="noStrike" cap="none">
                <a:solidFill>
                  <a:srgbClr val="FFFFFF"/>
                </a:solidFill>
                <a:highlight>
                  <a:srgbClr val="191919"/>
                </a:highlight>
                <a:latin typeface="Arial"/>
                <a:ea typeface="Arial"/>
                <a:cs typeface="Arial"/>
                <a:sym typeface="Arial"/>
              </a:rPr>
              <a:t>How to add gifs to your presentation:</a:t>
            </a:r>
            <a:endParaRPr sz="800" b="1" i="0" u="none" strike="noStrike" cap="none">
              <a:solidFill>
                <a:srgbClr val="FFFFFF"/>
              </a:solidFill>
              <a:highlight>
                <a:srgbClr val="191919"/>
              </a:highlight>
              <a:latin typeface="Arial"/>
              <a:ea typeface="Arial"/>
              <a:cs typeface="Arial"/>
              <a:sym typeface="Arial"/>
            </a:endParaRPr>
          </a:p>
          <a:p>
            <a:pPr marL="457200" marR="0" lvl="0" indent="-279400" algn="l" rtl="0">
              <a:lnSpc>
                <a:spcPct val="115000"/>
              </a:lnSpc>
              <a:spcBef>
                <a:spcPts val="400"/>
              </a:spcBef>
              <a:spcAft>
                <a:spcPts val="0"/>
              </a:spcAft>
              <a:buClr>
                <a:srgbClr val="202124"/>
              </a:buClr>
              <a:buSzPts val="800"/>
              <a:buFont typeface="Arial"/>
              <a:buAutoNum type="arabicPeriod"/>
            </a:pPr>
            <a:r>
              <a:rPr lang="en" sz="800" b="0" i="0" u="none" strike="noStrike" cap="none">
                <a:solidFill>
                  <a:srgbClr val="202124"/>
                </a:solidFill>
                <a:latin typeface="Arial"/>
                <a:ea typeface="Arial"/>
                <a:cs typeface="Arial"/>
                <a:sym typeface="Arial"/>
              </a:rPr>
              <a:t>Visit </a:t>
            </a:r>
            <a:r>
              <a:rPr lang="en" sz="800" b="0" i="0" u="sng" strike="noStrike" cap="none">
                <a:solidFill>
                  <a:schemeClr val="hlink"/>
                </a:solidFill>
                <a:latin typeface="Arial"/>
                <a:ea typeface="Arial"/>
                <a:cs typeface="Arial"/>
                <a:sym typeface="Arial"/>
                <a:hlinkClick r:id="rId15"/>
              </a:rPr>
              <a:t>https://giphy.com/asuofficial</a:t>
            </a:r>
            <a:endParaRPr sz="800" b="0" i="0" u="none" strike="noStrike" cap="none">
              <a:solidFill>
                <a:srgbClr val="202124"/>
              </a:solidFill>
              <a:latin typeface="Arial"/>
              <a:ea typeface="Arial"/>
              <a:cs typeface="Arial"/>
              <a:sym typeface="Arial"/>
            </a:endParaRPr>
          </a:p>
          <a:p>
            <a:pPr marL="457200" marR="0" lvl="0" indent="-279400" algn="l" rtl="0">
              <a:lnSpc>
                <a:spcPct val="115000"/>
              </a:lnSpc>
              <a:spcBef>
                <a:spcPts val="0"/>
              </a:spcBef>
              <a:spcAft>
                <a:spcPts val="0"/>
              </a:spcAft>
              <a:buClr>
                <a:srgbClr val="202124"/>
              </a:buClr>
              <a:buSzPts val="800"/>
              <a:buFont typeface="Arial"/>
              <a:buAutoNum type="arabicPeriod"/>
            </a:pPr>
            <a:r>
              <a:rPr lang="en" sz="800" b="0" i="0" u="none" strike="noStrike" cap="none">
                <a:solidFill>
                  <a:srgbClr val="202124"/>
                </a:solidFill>
                <a:latin typeface="Arial"/>
                <a:ea typeface="Arial"/>
                <a:cs typeface="Arial"/>
                <a:sym typeface="Arial"/>
              </a:rPr>
              <a:t>Choose the gif you’d like to use</a:t>
            </a:r>
            <a:endParaRPr sz="800" b="0" i="0" u="none" strike="noStrike" cap="none">
              <a:solidFill>
                <a:srgbClr val="202124"/>
              </a:solidFill>
              <a:latin typeface="Arial"/>
              <a:ea typeface="Arial"/>
              <a:cs typeface="Arial"/>
              <a:sym typeface="Arial"/>
            </a:endParaRPr>
          </a:p>
          <a:p>
            <a:pPr marL="457200" marR="0" lvl="0" indent="-279400" algn="l" rtl="0">
              <a:lnSpc>
                <a:spcPct val="115000"/>
              </a:lnSpc>
              <a:spcBef>
                <a:spcPts val="0"/>
              </a:spcBef>
              <a:spcAft>
                <a:spcPts val="0"/>
              </a:spcAft>
              <a:buClr>
                <a:srgbClr val="202124"/>
              </a:buClr>
              <a:buSzPts val="800"/>
              <a:buFont typeface="Arial"/>
              <a:buAutoNum type="arabicPeriod"/>
            </a:pPr>
            <a:r>
              <a:rPr lang="en" sz="800" b="0" i="0" u="none" strike="noStrike" cap="none">
                <a:solidFill>
                  <a:srgbClr val="000000"/>
                </a:solidFill>
                <a:latin typeface="Arial"/>
                <a:ea typeface="Arial"/>
                <a:cs typeface="Arial"/>
                <a:sym typeface="Arial"/>
              </a:rPr>
              <a:t>Click ‘Share’ and click the “Copy GIF Link” button</a:t>
            </a:r>
            <a:endParaRPr sz="800" b="0" i="0" u="none" strike="noStrike" cap="none">
              <a:solidFill>
                <a:srgbClr val="000000"/>
              </a:solidFill>
              <a:latin typeface="Arial"/>
              <a:ea typeface="Arial"/>
              <a:cs typeface="Arial"/>
              <a:sym typeface="Arial"/>
            </a:endParaRPr>
          </a:p>
          <a:p>
            <a:pPr marL="457200" marR="0" lvl="0" indent="-279400" algn="l" rtl="0">
              <a:lnSpc>
                <a:spcPct val="115000"/>
              </a:lnSpc>
              <a:spcBef>
                <a:spcPts val="0"/>
              </a:spcBef>
              <a:spcAft>
                <a:spcPts val="0"/>
              </a:spcAft>
              <a:buClr>
                <a:srgbClr val="202124"/>
              </a:buClr>
              <a:buSzPts val="800"/>
              <a:buFont typeface="Arial"/>
              <a:buAutoNum type="arabicPeriod"/>
            </a:pPr>
            <a:r>
              <a:rPr lang="en" sz="800" b="0" i="0" u="none" strike="noStrike" cap="none">
                <a:solidFill>
                  <a:srgbClr val="000000"/>
                </a:solidFill>
                <a:latin typeface="Arial"/>
                <a:ea typeface="Arial"/>
                <a:cs typeface="Arial"/>
                <a:sym typeface="Arial"/>
              </a:rPr>
              <a:t>Insert in slide by pasting the link via Insert &gt; Image &gt; By URL</a:t>
            </a:r>
            <a:endParaRPr sz="800" b="0" i="0" u="none" strike="noStrike" cap="none">
              <a:solidFill>
                <a:srgbClr val="202124"/>
              </a:solidFill>
              <a:highlight>
                <a:srgbClr val="FFFFFF"/>
              </a:highlight>
              <a:latin typeface="Arial"/>
              <a:ea typeface="Arial"/>
              <a:cs typeface="Arial"/>
              <a:sym typeface="Arial"/>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5725"/>
        <p:cNvGrpSpPr/>
        <p:nvPr/>
      </p:nvGrpSpPr>
      <p:grpSpPr>
        <a:xfrm>
          <a:off x="0" y="0"/>
          <a:ext cx="0" cy="0"/>
          <a:chOff x="0" y="0"/>
          <a:chExt cx="0" cy="0"/>
        </a:xfrm>
      </p:grpSpPr>
      <p:sp>
        <p:nvSpPr>
          <p:cNvPr id="5726" name="Google Shape;5726;p238"/>
          <p:cNvSpPr txBox="1"/>
          <p:nvPr/>
        </p:nvSpPr>
        <p:spPr>
          <a:xfrm>
            <a:off x="424925" y="315900"/>
            <a:ext cx="8294400" cy="4434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highlight>
                  <a:srgbClr val="FFC627"/>
                </a:highlight>
                <a:latin typeface="Arial"/>
                <a:ea typeface="Arial"/>
                <a:cs typeface="Arial"/>
                <a:sym typeface="Arial"/>
              </a:rPr>
              <a:t>Sticky notes for digital collaboration</a:t>
            </a:r>
            <a:endParaRPr sz="3200" b="1" i="0" u="none" strike="noStrike" cap="none">
              <a:solidFill>
                <a:srgbClr val="191919"/>
              </a:solidFill>
              <a:highlight>
                <a:srgbClr val="FFC627"/>
              </a:highlight>
              <a:latin typeface="Arial"/>
              <a:ea typeface="Arial"/>
              <a:cs typeface="Arial"/>
              <a:sym typeface="Arial"/>
            </a:endParaRPr>
          </a:p>
        </p:txBody>
      </p:sp>
      <p:sp>
        <p:nvSpPr>
          <p:cNvPr id="5727" name="Google Shape;5727;p238"/>
          <p:cNvSpPr/>
          <p:nvPr/>
        </p:nvSpPr>
        <p:spPr>
          <a:xfrm>
            <a:off x="431450" y="894000"/>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28" name="Google Shape;5728;p238"/>
          <p:cNvSpPr/>
          <p:nvPr/>
        </p:nvSpPr>
        <p:spPr>
          <a:xfrm>
            <a:off x="1265675" y="894000"/>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29" name="Google Shape;5729;p238"/>
          <p:cNvSpPr/>
          <p:nvPr/>
        </p:nvSpPr>
        <p:spPr>
          <a:xfrm>
            <a:off x="2106425" y="894000"/>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0" name="Google Shape;5730;p238"/>
          <p:cNvSpPr/>
          <p:nvPr/>
        </p:nvSpPr>
        <p:spPr>
          <a:xfrm>
            <a:off x="422550" y="3872104"/>
            <a:ext cx="1155600" cy="9525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1" name="Google Shape;5731;p238"/>
          <p:cNvSpPr/>
          <p:nvPr/>
        </p:nvSpPr>
        <p:spPr>
          <a:xfrm>
            <a:off x="1677150" y="3872104"/>
            <a:ext cx="1155600" cy="9525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2" name="Google Shape;5732;p238"/>
          <p:cNvSpPr/>
          <p:nvPr/>
        </p:nvSpPr>
        <p:spPr>
          <a:xfrm>
            <a:off x="428187" y="2206741"/>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3" name="Google Shape;5733;p238"/>
          <p:cNvSpPr/>
          <p:nvPr/>
        </p:nvSpPr>
        <p:spPr>
          <a:xfrm>
            <a:off x="1262412" y="2206741"/>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4" name="Google Shape;5734;p238"/>
          <p:cNvSpPr/>
          <p:nvPr/>
        </p:nvSpPr>
        <p:spPr>
          <a:xfrm>
            <a:off x="2103162" y="2206741"/>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5" name="Google Shape;5735;p238"/>
          <p:cNvSpPr/>
          <p:nvPr/>
        </p:nvSpPr>
        <p:spPr>
          <a:xfrm>
            <a:off x="422550" y="2856612"/>
            <a:ext cx="1155600" cy="9525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6" name="Google Shape;5736;p238"/>
          <p:cNvSpPr/>
          <p:nvPr/>
        </p:nvSpPr>
        <p:spPr>
          <a:xfrm>
            <a:off x="1677150" y="2856612"/>
            <a:ext cx="1155600" cy="9525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7" name="Google Shape;5737;p238"/>
          <p:cNvSpPr/>
          <p:nvPr/>
        </p:nvSpPr>
        <p:spPr>
          <a:xfrm>
            <a:off x="428200" y="1550366"/>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8" name="Google Shape;5738;p238"/>
          <p:cNvSpPr/>
          <p:nvPr/>
        </p:nvSpPr>
        <p:spPr>
          <a:xfrm>
            <a:off x="1262425" y="1550366"/>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39" name="Google Shape;5739;p238"/>
          <p:cNvSpPr/>
          <p:nvPr/>
        </p:nvSpPr>
        <p:spPr>
          <a:xfrm>
            <a:off x="2103175" y="1550366"/>
            <a:ext cx="730500" cy="602100"/>
          </a:xfrm>
          <a:prstGeom prst="foldedCorner">
            <a:avLst>
              <a:gd name="adj" fmla="val 16667"/>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0" name="Google Shape;5740;p238"/>
          <p:cNvSpPr/>
          <p:nvPr/>
        </p:nvSpPr>
        <p:spPr>
          <a:xfrm>
            <a:off x="2956075" y="894000"/>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1" name="Google Shape;5741;p238"/>
          <p:cNvSpPr/>
          <p:nvPr/>
        </p:nvSpPr>
        <p:spPr>
          <a:xfrm>
            <a:off x="3790300" y="894000"/>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2" name="Google Shape;5742;p238"/>
          <p:cNvSpPr/>
          <p:nvPr/>
        </p:nvSpPr>
        <p:spPr>
          <a:xfrm>
            <a:off x="4631050" y="894000"/>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3" name="Google Shape;5743;p238"/>
          <p:cNvSpPr/>
          <p:nvPr/>
        </p:nvSpPr>
        <p:spPr>
          <a:xfrm>
            <a:off x="2947175" y="3872104"/>
            <a:ext cx="1155600" cy="9525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4" name="Google Shape;5744;p238"/>
          <p:cNvSpPr/>
          <p:nvPr/>
        </p:nvSpPr>
        <p:spPr>
          <a:xfrm>
            <a:off x="4201775" y="3872104"/>
            <a:ext cx="1155600" cy="9525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5" name="Google Shape;5745;p238"/>
          <p:cNvSpPr/>
          <p:nvPr/>
        </p:nvSpPr>
        <p:spPr>
          <a:xfrm>
            <a:off x="2952812" y="2206741"/>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6" name="Google Shape;5746;p238"/>
          <p:cNvSpPr/>
          <p:nvPr/>
        </p:nvSpPr>
        <p:spPr>
          <a:xfrm>
            <a:off x="3787037" y="2206741"/>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7" name="Google Shape;5747;p238"/>
          <p:cNvSpPr/>
          <p:nvPr/>
        </p:nvSpPr>
        <p:spPr>
          <a:xfrm>
            <a:off x="4627787" y="2206741"/>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8" name="Google Shape;5748;p238"/>
          <p:cNvSpPr/>
          <p:nvPr/>
        </p:nvSpPr>
        <p:spPr>
          <a:xfrm>
            <a:off x="2947175" y="2856612"/>
            <a:ext cx="1155600" cy="9525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49" name="Google Shape;5749;p238"/>
          <p:cNvSpPr/>
          <p:nvPr/>
        </p:nvSpPr>
        <p:spPr>
          <a:xfrm>
            <a:off x="4201775" y="2856612"/>
            <a:ext cx="1155600" cy="9525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0" name="Google Shape;5750;p238"/>
          <p:cNvSpPr/>
          <p:nvPr/>
        </p:nvSpPr>
        <p:spPr>
          <a:xfrm>
            <a:off x="2952825" y="1550366"/>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1" name="Google Shape;5751;p238"/>
          <p:cNvSpPr/>
          <p:nvPr/>
        </p:nvSpPr>
        <p:spPr>
          <a:xfrm>
            <a:off x="3787050" y="1550366"/>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2" name="Google Shape;5752;p238"/>
          <p:cNvSpPr/>
          <p:nvPr/>
        </p:nvSpPr>
        <p:spPr>
          <a:xfrm>
            <a:off x="4627800" y="1550366"/>
            <a:ext cx="730500" cy="602100"/>
          </a:xfrm>
          <a:prstGeom prst="foldedCorner">
            <a:avLst>
              <a:gd name="adj" fmla="val 16667"/>
            </a:avLst>
          </a:prstGeom>
          <a:solidFill>
            <a:srgbClr val="E8E8E8"/>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3" name="Google Shape;5753;p238"/>
          <p:cNvSpPr/>
          <p:nvPr/>
        </p:nvSpPr>
        <p:spPr>
          <a:xfrm>
            <a:off x="5462675" y="894000"/>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4" name="Google Shape;5754;p238"/>
          <p:cNvSpPr/>
          <p:nvPr/>
        </p:nvSpPr>
        <p:spPr>
          <a:xfrm>
            <a:off x="6296900" y="894000"/>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5" name="Google Shape;5755;p238"/>
          <p:cNvSpPr/>
          <p:nvPr/>
        </p:nvSpPr>
        <p:spPr>
          <a:xfrm>
            <a:off x="7137650" y="894000"/>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6" name="Google Shape;5756;p238"/>
          <p:cNvSpPr/>
          <p:nvPr/>
        </p:nvSpPr>
        <p:spPr>
          <a:xfrm>
            <a:off x="5453775" y="3872104"/>
            <a:ext cx="1155600" cy="9525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7" name="Google Shape;5757;p238"/>
          <p:cNvSpPr/>
          <p:nvPr/>
        </p:nvSpPr>
        <p:spPr>
          <a:xfrm>
            <a:off x="6708375" y="3872104"/>
            <a:ext cx="1155600" cy="9525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8" name="Google Shape;5758;p238"/>
          <p:cNvSpPr/>
          <p:nvPr/>
        </p:nvSpPr>
        <p:spPr>
          <a:xfrm>
            <a:off x="5459412" y="2206741"/>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59" name="Google Shape;5759;p238"/>
          <p:cNvSpPr/>
          <p:nvPr/>
        </p:nvSpPr>
        <p:spPr>
          <a:xfrm>
            <a:off x="6293637" y="2206741"/>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0" name="Google Shape;5760;p238"/>
          <p:cNvSpPr/>
          <p:nvPr/>
        </p:nvSpPr>
        <p:spPr>
          <a:xfrm>
            <a:off x="7134387" y="2206741"/>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1" name="Google Shape;5761;p238"/>
          <p:cNvSpPr/>
          <p:nvPr/>
        </p:nvSpPr>
        <p:spPr>
          <a:xfrm>
            <a:off x="5453775" y="2856612"/>
            <a:ext cx="1155600" cy="9525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2" name="Google Shape;5762;p238"/>
          <p:cNvSpPr/>
          <p:nvPr/>
        </p:nvSpPr>
        <p:spPr>
          <a:xfrm>
            <a:off x="6708375" y="2856612"/>
            <a:ext cx="1155600" cy="9525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3" name="Google Shape;5763;p238"/>
          <p:cNvSpPr/>
          <p:nvPr/>
        </p:nvSpPr>
        <p:spPr>
          <a:xfrm>
            <a:off x="5459425" y="1550366"/>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4" name="Google Shape;5764;p238"/>
          <p:cNvSpPr/>
          <p:nvPr/>
        </p:nvSpPr>
        <p:spPr>
          <a:xfrm>
            <a:off x="6293650" y="1550366"/>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
        <p:nvSpPr>
          <p:cNvPr id="5765" name="Google Shape;5765;p238"/>
          <p:cNvSpPr/>
          <p:nvPr/>
        </p:nvSpPr>
        <p:spPr>
          <a:xfrm>
            <a:off x="7134400" y="1550366"/>
            <a:ext cx="730500" cy="602100"/>
          </a:xfrm>
          <a:prstGeom prst="foldedCorner">
            <a:avLst>
              <a:gd name="adj" fmla="val 16667"/>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191919"/>
              </a:solidFill>
              <a:latin typeface="Arial"/>
              <a:ea typeface="Arial"/>
              <a:cs typeface="Arial"/>
              <a:sym typeface="Arial"/>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5769"/>
        <p:cNvGrpSpPr/>
        <p:nvPr/>
      </p:nvGrpSpPr>
      <p:grpSpPr>
        <a:xfrm>
          <a:off x="0" y="0"/>
          <a:ext cx="0" cy="0"/>
          <a:chOff x="0" y="0"/>
          <a:chExt cx="0" cy="0"/>
        </a:xfrm>
      </p:grpSpPr>
      <p:sp>
        <p:nvSpPr>
          <p:cNvPr id="5770" name="Google Shape;5770;p239"/>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Color</a:t>
            </a:r>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5774"/>
        <p:cNvGrpSpPr/>
        <p:nvPr/>
      </p:nvGrpSpPr>
      <p:grpSpPr>
        <a:xfrm>
          <a:off x="0" y="0"/>
          <a:ext cx="0" cy="0"/>
          <a:chOff x="0" y="0"/>
          <a:chExt cx="0" cy="0"/>
        </a:xfrm>
      </p:grpSpPr>
      <p:graphicFrame>
        <p:nvGraphicFramePr>
          <p:cNvPr id="5775" name="Google Shape;5775;p240"/>
          <p:cNvGraphicFramePr/>
          <p:nvPr/>
        </p:nvGraphicFramePr>
        <p:xfrm>
          <a:off x="419007" y="1003232"/>
          <a:ext cx="3000000" cy="3000000"/>
        </p:xfrm>
        <a:graphic>
          <a:graphicData uri="http://schemas.openxmlformats.org/drawingml/2006/table">
            <a:tbl>
              <a:tblPr>
                <a:noFill/>
                <a:tableStyleId>{E3D8EC1D-DF8E-482B-8D5F-E218963105A4}</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Primary colors</a:t>
                      </a:r>
                      <a:r>
                        <a:rPr lang="en" sz="800" u="none" strike="noStrike" cap="none"/>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Gold</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#FFC627</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Maroon</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#8C1D40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Black</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#000000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#FFFFFF</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t>Secondary colors</a:t>
                      </a:r>
                      <a:r>
                        <a:rPr lang="en" sz="600" u="none" strike="noStrike" cap="none"/>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8BE2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A3E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7F3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Green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Blue</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#AF674B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Turquoise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#4AB7C4</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Pink</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#E74973</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#747474</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ASU Grayscale. </a:t>
                      </a:r>
                      <a:r>
                        <a:rPr lang="en" sz="500" u="none" strike="noStrike" cap="none"/>
                        <a:t>For text, line and fill colors. ASU Gray is a part of this scale.</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000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marR="0" lvl="0" indent="0" algn="l" rtl="0">
                        <a:lnSpc>
                          <a:spcPct val="100000"/>
                        </a:lnSpc>
                        <a:spcBef>
                          <a:spcPts val="0"/>
                        </a:spcBef>
                        <a:spcAft>
                          <a:spcPts val="0"/>
                        </a:spcAft>
                        <a:buClr>
                          <a:srgbClr val="000000"/>
                        </a:buClr>
                        <a:buSzPts val="600"/>
                        <a:buFont typeface="Arial"/>
                        <a:buNone/>
                      </a:pPr>
                      <a:endParaRPr sz="600" b="1" u="none" strike="noStrike" cap="none"/>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t>ASU Black</a:t>
                      </a:r>
                      <a:endParaRPr sz="700" b="1" u="none" strike="noStrike" cap="none"/>
                    </a:p>
                    <a:p>
                      <a:pPr marL="0" marR="0" lvl="0" indent="0" algn="l" rtl="0">
                        <a:lnSpc>
                          <a:spcPct val="100000"/>
                        </a:lnSpc>
                        <a:spcBef>
                          <a:spcPts val="0"/>
                        </a:spcBef>
                        <a:spcAft>
                          <a:spcPts val="0"/>
                        </a:spcAft>
                        <a:buClr>
                          <a:srgbClr val="000000"/>
                        </a:buClr>
                        <a:buSzPts val="700"/>
                        <a:buFont typeface="Arial"/>
                        <a:buNone/>
                      </a:pPr>
                      <a:r>
                        <a:rPr lang="en" sz="700" u="none" strike="noStrike" cap="none"/>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1</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2</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4</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5</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6</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Color tints.</a:t>
                      </a:r>
                      <a:r>
                        <a:rPr lang="en" sz="500" u="none" strike="noStrike" cap="none"/>
                        <a:t> Brand palette tint variations for use in data visualizations and spreadsheets</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Gold</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#FFF1C9</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Maroon</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Green</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Blue</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#EBD9D2</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Turquoise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#D2EDF0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Pink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#F9D1DC</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5776" name="Google Shape;5776;p240"/>
          <p:cNvSpPr txBox="1"/>
          <p:nvPr/>
        </p:nvSpPr>
        <p:spPr>
          <a:xfrm>
            <a:off x="7049575" y="634500"/>
            <a:ext cx="1662300" cy="1215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highlight>
                  <a:srgbClr val="FFC627"/>
                </a:highlight>
                <a:latin typeface="Arial"/>
                <a:ea typeface="Arial"/>
                <a:cs typeface="Arial"/>
                <a:sym typeface="Arial"/>
              </a:rPr>
              <a:t>Use the colors listed as part of the official ASU presentation theme.</a:t>
            </a:r>
            <a:endParaRPr sz="9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900"/>
              <a:buFont typeface="Arial"/>
              <a:buNone/>
            </a:pPr>
            <a:r>
              <a:rPr lang="en" sz="900" b="0" i="0" u="none" strike="noStrike" cap="none">
                <a:solidFill>
                  <a:srgbClr val="000000"/>
                </a:solidFill>
                <a:latin typeface="Arial"/>
                <a:ea typeface="Arial"/>
                <a:cs typeface="Arial"/>
                <a:sym typeface="Arial"/>
              </a:rPr>
              <a:t>When choosing text and background color combinations, </a:t>
            </a:r>
            <a:r>
              <a:rPr lang="en" sz="900" b="1" i="0" u="none" strike="noStrike" cap="none">
                <a:solidFill>
                  <a:srgbClr val="000000"/>
                </a:solidFill>
                <a:latin typeface="Arial"/>
                <a:ea typeface="Arial"/>
                <a:cs typeface="Arial"/>
                <a:sym typeface="Arial"/>
              </a:rPr>
              <a:t>the more contrast between the two colors, the more readable it will be for your audience</a:t>
            </a:r>
            <a:r>
              <a:rPr lang="en" sz="900" b="0" i="0" u="none" strike="noStrike" cap="none">
                <a:solidFill>
                  <a:srgbClr val="000000"/>
                </a:solidFill>
                <a:latin typeface="Arial"/>
                <a:ea typeface="Arial"/>
                <a:cs typeface="Arial"/>
                <a:sym typeface="Arial"/>
              </a:rPr>
              <a:t>.</a:t>
            </a:r>
            <a:endParaRPr sz="9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900"/>
              <a:buFont typeface="Arial"/>
              <a:buNone/>
            </a:pPr>
            <a:endParaRPr sz="900" b="1" i="0" u="none" strike="noStrike" cap="none">
              <a:solidFill>
                <a:srgbClr val="000000"/>
              </a:solidFill>
              <a:latin typeface="Arial"/>
              <a:ea typeface="Arial"/>
              <a:cs typeface="Arial"/>
              <a:sym typeface="Arial"/>
            </a:endParaRPr>
          </a:p>
        </p:txBody>
      </p:sp>
      <p:sp>
        <p:nvSpPr>
          <p:cNvPr id="5777" name="Google Shape;5777;p240"/>
          <p:cNvSpPr txBox="1"/>
          <p:nvPr/>
        </p:nvSpPr>
        <p:spPr>
          <a:xfrm>
            <a:off x="7029725" y="4421700"/>
            <a:ext cx="1939200" cy="310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1" i="0" u="sng" strike="noStrike" cap="none">
                <a:solidFill>
                  <a:schemeClr val="hlink"/>
                </a:solidFill>
                <a:latin typeface="Arial"/>
                <a:ea typeface="Arial"/>
                <a:cs typeface="Arial"/>
                <a:sym typeface="Arial"/>
                <a:hlinkClick r:id="rId3"/>
              </a:rPr>
              <a:t>https://brandguide.asu.edu/</a:t>
            </a:r>
            <a:br>
              <a:rPr lang="en" sz="1000" b="1" i="0" u="sng" strike="noStrike" cap="none">
                <a:solidFill>
                  <a:schemeClr val="hlink"/>
                </a:solidFill>
                <a:latin typeface="Arial"/>
                <a:ea typeface="Arial"/>
                <a:cs typeface="Arial"/>
                <a:sym typeface="Arial"/>
                <a:hlinkClick r:id="rId4"/>
              </a:rPr>
            </a:br>
            <a:r>
              <a:rPr lang="en" sz="1000" b="1" i="0" u="sng" strike="noStrike" cap="none">
                <a:solidFill>
                  <a:schemeClr val="hlink"/>
                </a:solidFill>
                <a:latin typeface="Arial"/>
                <a:ea typeface="Arial"/>
                <a:cs typeface="Arial"/>
                <a:sym typeface="Arial"/>
                <a:hlinkClick r:id="rId4"/>
              </a:rPr>
              <a:t>brand-elements/design/color</a:t>
            </a:r>
            <a:r>
              <a:rPr lang="en" sz="1000" b="1" i="0" u="none" strike="noStrike" cap="none">
                <a:solidFill>
                  <a:srgbClr val="000000"/>
                </a:solidFill>
                <a:latin typeface="Arial"/>
                <a:ea typeface="Arial"/>
                <a:cs typeface="Arial"/>
                <a:sym typeface="Arial"/>
              </a:rPr>
              <a:t> </a:t>
            </a:r>
            <a:endParaRPr sz="1000" b="1" i="0" u="none" strike="noStrike" cap="none">
              <a:solidFill>
                <a:srgbClr val="000000"/>
              </a:solidFill>
              <a:latin typeface="Arial"/>
              <a:ea typeface="Arial"/>
              <a:cs typeface="Arial"/>
              <a:sym typeface="Arial"/>
            </a:endParaRPr>
          </a:p>
        </p:txBody>
      </p:sp>
      <p:pic>
        <p:nvPicPr>
          <p:cNvPr id="5778" name="Google Shape;5778;p240"/>
          <p:cNvPicPr preferRelativeResize="0"/>
          <p:nvPr/>
        </p:nvPicPr>
        <p:blipFill rotWithShape="1">
          <a:blip r:embed="rId5">
            <a:alphaModFix/>
          </a:blip>
          <a:srcRect l="5938" r="4222" b="2095"/>
          <a:stretch/>
        </p:blipFill>
        <p:spPr>
          <a:xfrm>
            <a:off x="7029725" y="1951050"/>
            <a:ext cx="1599125" cy="1689275"/>
          </a:xfrm>
          <a:prstGeom prst="rect">
            <a:avLst/>
          </a:prstGeom>
          <a:noFill/>
          <a:ln w="9525" cap="flat" cmpd="sng">
            <a:solidFill>
              <a:srgbClr val="FF00FF"/>
            </a:solidFill>
            <a:prstDash val="solid"/>
            <a:round/>
            <a:headEnd type="none" w="sm" len="sm"/>
            <a:tailEnd type="none" w="sm" len="sm"/>
          </a:ln>
        </p:spPr>
      </p:pic>
      <p:sp>
        <p:nvSpPr>
          <p:cNvPr id="5779" name="Google Shape;5779;p240"/>
          <p:cNvSpPr/>
          <p:nvPr/>
        </p:nvSpPr>
        <p:spPr>
          <a:xfrm>
            <a:off x="6924025" y="2449250"/>
            <a:ext cx="1913400" cy="459300"/>
          </a:xfrm>
          <a:prstGeom prst="rect">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240"/>
          <p:cNvSpPr txBox="1"/>
          <p:nvPr/>
        </p:nvSpPr>
        <p:spPr>
          <a:xfrm>
            <a:off x="7030425" y="346200"/>
            <a:ext cx="1939200" cy="3105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FFFFFF"/>
                </a:solidFill>
                <a:highlight>
                  <a:srgbClr val="191919"/>
                </a:highlight>
                <a:latin typeface="Arial"/>
                <a:ea typeface="Arial"/>
                <a:cs typeface="Arial"/>
                <a:sym typeface="Arial"/>
              </a:rPr>
              <a:t>How to change colors</a:t>
            </a:r>
            <a:endParaRPr sz="1400" b="1" i="0" u="none" strike="noStrike" cap="none">
              <a:solidFill>
                <a:srgbClr val="FFFFFF"/>
              </a:solidFill>
              <a:highlight>
                <a:srgbClr val="191919"/>
              </a:highlight>
              <a:latin typeface="Arial"/>
              <a:ea typeface="Arial"/>
              <a:cs typeface="Arial"/>
              <a:sym typeface="Arial"/>
            </a:endParaRPr>
          </a:p>
        </p:txBody>
      </p:sp>
      <p:sp>
        <p:nvSpPr>
          <p:cNvPr id="5781" name="Google Shape;5781;p240"/>
          <p:cNvSpPr/>
          <p:nvPr/>
        </p:nvSpPr>
        <p:spPr>
          <a:xfrm>
            <a:off x="8403275" y="3375550"/>
            <a:ext cx="310500" cy="310500"/>
          </a:xfrm>
          <a:prstGeom prst="ellipse">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240"/>
          <p:cNvSpPr txBox="1"/>
          <p:nvPr/>
        </p:nvSpPr>
        <p:spPr>
          <a:xfrm>
            <a:off x="7029725" y="3847600"/>
            <a:ext cx="1787700" cy="521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r>
              <a:rPr lang="en" sz="600" b="0" i="0" u="none" strike="noStrike" cap="none">
                <a:solidFill>
                  <a:srgbClr val="000000"/>
                </a:solidFill>
                <a:latin typeface="Arial"/>
                <a:ea typeface="Arial"/>
                <a:cs typeface="Arial"/>
                <a:sym typeface="Arial"/>
              </a:rPr>
              <a:t>Note: There is a maximum number of spots available for template colors. </a:t>
            </a:r>
            <a:r>
              <a:rPr lang="en" sz="600" b="1" i="0" u="none" strike="noStrike" cap="none">
                <a:solidFill>
                  <a:srgbClr val="000000"/>
                </a:solidFill>
                <a:latin typeface="Arial"/>
                <a:ea typeface="Arial"/>
                <a:cs typeface="Arial"/>
                <a:sym typeface="Arial"/>
              </a:rPr>
              <a:t>To use colors shown on this slide that are not part of the template master, </a:t>
            </a:r>
            <a:r>
              <a:rPr lang="en" sz="600" b="0" i="0" u="none" strike="noStrike" cap="none">
                <a:solidFill>
                  <a:srgbClr val="000000"/>
                </a:solidFill>
                <a:latin typeface="Arial"/>
                <a:ea typeface="Arial"/>
                <a:cs typeface="Arial"/>
                <a:sym typeface="Arial"/>
              </a:rPr>
              <a:t>click the ‘+’ and add them using the six character #Hexcode number listed on this slide..</a:t>
            </a:r>
            <a:endParaRPr sz="600" b="1" i="0" u="none" strike="noStrike" cap="none">
              <a:solidFill>
                <a:srgbClr val="000000"/>
              </a:solidFill>
              <a:latin typeface="Arial"/>
              <a:ea typeface="Arial"/>
              <a:cs typeface="Arial"/>
              <a:sym typeface="Arial"/>
            </a:endParaRPr>
          </a:p>
        </p:txBody>
      </p:sp>
      <p:graphicFrame>
        <p:nvGraphicFramePr>
          <p:cNvPr id="5783" name="Google Shape;5783;p240"/>
          <p:cNvGraphicFramePr/>
          <p:nvPr/>
        </p:nvGraphicFramePr>
        <p:xfrm>
          <a:off x="5969457" y="4044922"/>
          <a:ext cx="3000000" cy="3000000"/>
        </p:xfrm>
        <a:graphic>
          <a:graphicData uri="http://schemas.openxmlformats.org/drawingml/2006/table">
            <a:tbl>
              <a:tblPr>
                <a:noFill/>
                <a:tableStyleId>{E3D8EC1D-DF8E-482B-8D5F-E218963105A4}</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rgbClr val="CC2F2F"/>
                    </a:solidFill>
                  </a:tcPr>
                </a:tc>
                <a:tc rowSpan="2">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Error Red</a:t>
                      </a:r>
                      <a:endParaRPr sz="600" b="1"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u="none" strike="noStrike" cap="none">
                          <a:solidFill>
                            <a:srgbClr val="191919"/>
                          </a:solidFill>
                        </a:rPr>
                        <a:t>#CC2F2F </a:t>
                      </a:r>
                      <a:br>
                        <a:rPr lang="en" sz="600" u="none" strike="noStrike" cap="none">
                          <a:solidFill>
                            <a:srgbClr val="191919"/>
                          </a:solidFill>
                        </a:rPr>
                      </a:br>
                      <a:endParaRPr sz="600"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For digital use only</a:t>
                      </a:r>
                      <a:r>
                        <a:rPr lang="en" sz="600" u="none" strike="noStrike" cap="none">
                          <a:solidFill>
                            <a:srgbClr val="191919"/>
                          </a:solidFill>
                        </a:rPr>
                        <a:t> to indicate system errors, issues or negative number values.</a:t>
                      </a:r>
                      <a:endParaRPr sz="700" u="none" strike="noStrike" cap="none"/>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
        <p:nvSpPr>
          <p:cNvPr id="5784" name="Google Shape;5784;p240"/>
          <p:cNvSpPr txBox="1"/>
          <p:nvPr/>
        </p:nvSpPr>
        <p:spPr>
          <a:xfrm>
            <a:off x="424925" y="315900"/>
            <a:ext cx="8294400" cy="4434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latin typeface="Arial"/>
                <a:ea typeface="Arial"/>
                <a:cs typeface="Arial"/>
                <a:sym typeface="Arial"/>
              </a:rPr>
              <a:t>ASU color palette</a:t>
            </a:r>
            <a:endParaRPr sz="3200" b="1" i="0" u="none" strike="noStrike" cap="none">
              <a:solidFill>
                <a:srgbClr val="191919"/>
              </a:solidFill>
              <a:latin typeface="Arial"/>
              <a:ea typeface="Arial"/>
              <a:cs typeface="Arial"/>
              <a:sym typeface="Arial"/>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5788"/>
        <p:cNvGrpSpPr/>
        <p:nvPr/>
      </p:nvGrpSpPr>
      <p:grpSpPr>
        <a:xfrm>
          <a:off x="0" y="0"/>
          <a:ext cx="0" cy="0"/>
          <a:chOff x="0" y="0"/>
          <a:chExt cx="0" cy="0"/>
        </a:xfrm>
      </p:grpSpPr>
      <p:pic>
        <p:nvPicPr>
          <p:cNvPr id="5789" name="Google Shape;5789;p241"/>
          <p:cNvPicPr preferRelativeResize="0"/>
          <p:nvPr/>
        </p:nvPicPr>
        <p:blipFill rotWithShape="1">
          <a:blip r:embed="rId3">
            <a:alphaModFix/>
          </a:blip>
          <a:srcRect/>
          <a:stretch/>
        </p:blipFill>
        <p:spPr>
          <a:xfrm>
            <a:off x="4243625" y="152400"/>
            <a:ext cx="4747976" cy="4747976"/>
          </a:xfrm>
          <a:prstGeom prst="rect">
            <a:avLst/>
          </a:prstGeom>
          <a:noFill/>
          <a:ln>
            <a:noFill/>
          </a:ln>
        </p:spPr>
      </p:pic>
      <p:sp>
        <p:nvSpPr>
          <p:cNvPr id="5790" name="Google Shape;5790;p241"/>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ASU color palette</a:t>
            </a:r>
            <a:endParaRPr/>
          </a:p>
        </p:txBody>
      </p:sp>
      <p:sp>
        <p:nvSpPr>
          <p:cNvPr id="5791" name="Google Shape;5791;p241"/>
          <p:cNvSpPr txBox="1"/>
          <p:nvPr/>
        </p:nvSpPr>
        <p:spPr>
          <a:xfrm>
            <a:off x="445575" y="996267"/>
            <a:ext cx="3370800" cy="19395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Arial"/>
                <a:ea typeface="Arial"/>
                <a:cs typeface="Arial"/>
                <a:sym typeface="Arial"/>
              </a:rPr>
              <a:t>The pie chart shows the ratios in which these colors should be used.</a:t>
            </a:r>
            <a:endParaRPr sz="14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000000"/>
                </a:solidFill>
                <a:latin typeface="Arial"/>
                <a:ea typeface="Arial"/>
                <a:cs typeface="Arial"/>
                <a:sym typeface="Arial"/>
              </a:rPr>
              <a:t>The secondary colors are </a:t>
            </a:r>
            <a:br>
              <a:rPr lang="en" sz="1600" b="0" i="0" u="none" strike="noStrike" cap="none">
                <a:solidFill>
                  <a:srgbClr val="000000"/>
                </a:solidFill>
                <a:latin typeface="Arial"/>
                <a:ea typeface="Arial"/>
                <a:cs typeface="Arial"/>
                <a:sym typeface="Arial"/>
              </a:rPr>
            </a:br>
            <a:r>
              <a:rPr lang="en" sz="1600" b="1" i="0" u="none" strike="noStrike" cap="none">
                <a:solidFill>
                  <a:srgbClr val="000000"/>
                </a:solidFill>
                <a:latin typeface="Arial"/>
                <a:ea typeface="Arial"/>
                <a:cs typeface="Arial"/>
                <a:sym typeface="Arial"/>
              </a:rPr>
              <a:t>accent colors</a:t>
            </a:r>
            <a:r>
              <a:rPr lang="en" sz="1600" b="0" i="0" u="none" strike="noStrike" cap="none">
                <a:solidFill>
                  <a:srgbClr val="000000"/>
                </a:solidFill>
                <a:latin typeface="Arial"/>
                <a:ea typeface="Arial"/>
                <a:cs typeface="Arial"/>
                <a:sym typeface="Arial"/>
              </a:rPr>
              <a:t>.</a:t>
            </a:r>
            <a:endParaRPr sz="16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rgbClr val="000000"/>
                </a:solidFill>
                <a:latin typeface="Arial"/>
                <a:ea typeface="Arial"/>
                <a:cs typeface="Arial"/>
                <a:sym typeface="Arial"/>
              </a:rPr>
              <a:t>They accent our primary color palette and should be used in </a:t>
            </a:r>
            <a:r>
              <a:rPr lang="en" sz="1200" b="1" i="0" u="none" strike="noStrike" cap="none">
                <a:solidFill>
                  <a:srgbClr val="000000"/>
                </a:solidFill>
                <a:latin typeface="Arial"/>
                <a:ea typeface="Arial"/>
                <a:cs typeface="Arial"/>
                <a:sym typeface="Arial"/>
              </a:rPr>
              <a:t>small ratios alongside</a:t>
            </a:r>
            <a:r>
              <a:rPr lang="en" sz="1200" b="0" i="0" u="none" strike="noStrike" cap="none">
                <a:solidFill>
                  <a:srgbClr val="000000"/>
                </a:solidFill>
                <a:latin typeface="Arial"/>
                <a:ea typeface="Arial"/>
                <a:cs typeface="Arial"/>
                <a:sym typeface="Arial"/>
              </a:rPr>
              <a:t> the primary brand colors.</a:t>
            </a:r>
            <a:endParaRPr sz="1400" b="0" i="0" u="none" strike="noStrike" cap="none">
              <a:solidFill>
                <a:schemeClr val="dk1"/>
              </a:solidFill>
              <a:latin typeface="Arial"/>
              <a:ea typeface="Arial"/>
              <a:cs typeface="Arial"/>
              <a:sym typeface="Arial"/>
            </a:endParaRPr>
          </a:p>
        </p:txBody>
      </p:sp>
      <p:sp>
        <p:nvSpPr>
          <p:cNvPr id="5792" name="Google Shape;5792;p241"/>
          <p:cNvSpPr txBox="1"/>
          <p:nvPr/>
        </p:nvSpPr>
        <p:spPr>
          <a:xfrm>
            <a:off x="6304275" y="682875"/>
            <a:ext cx="6054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rgbClr val="000000"/>
                </a:solidFill>
                <a:latin typeface="Arial"/>
                <a:ea typeface="Arial"/>
                <a:cs typeface="Arial"/>
                <a:sym typeface="Arial"/>
              </a:rPr>
              <a:t>1</a:t>
            </a:r>
            <a:endParaRPr sz="3600" b="1" i="0" u="none" strike="noStrike" cap="none">
              <a:solidFill>
                <a:srgbClr val="000000"/>
              </a:solidFill>
              <a:latin typeface="Arial"/>
              <a:ea typeface="Arial"/>
              <a:cs typeface="Arial"/>
              <a:sym typeface="Arial"/>
            </a:endParaRPr>
          </a:p>
        </p:txBody>
      </p:sp>
      <p:sp>
        <p:nvSpPr>
          <p:cNvPr id="5793" name="Google Shape;5793;p241"/>
          <p:cNvSpPr txBox="1"/>
          <p:nvPr/>
        </p:nvSpPr>
        <p:spPr>
          <a:xfrm>
            <a:off x="4802875" y="1791975"/>
            <a:ext cx="6054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chemeClr val="lt1"/>
                </a:solidFill>
                <a:latin typeface="Arial"/>
                <a:ea typeface="Arial"/>
                <a:cs typeface="Arial"/>
                <a:sym typeface="Arial"/>
              </a:rPr>
              <a:t>1</a:t>
            </a:r>
            <a:endParaRPr sz="3600" b="1" i="0" u="none" strike="noStrike" cap="none">
              <a:solidFill>
                <a:schemeClr val="lt1"/>
              </a:solidFill>
              <a:latin typeface="Arial"/>
              <a:ea typeface="Arial"/>
              <a:cs typeface="Arial"/>
              <a:sym typeface="Arial"/>
            </a:endParaRPr>
          </a:p>
        </p:txBody>
      </p:sp>
      <p:sp>
        <p:nvSpPr>
          <p:cNvPr id="5794" name="Google Shape;5794;p241"/>
          <p:cNvSpPr txBox="1"/>
          <p:nvPr/>
        </p:nvSpPr>
        <p:spPr>
          <a:xfrm>
            <a:off x="7662175" y="1791975"/>
            <a:ext cx="6054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chemeClr val="lt1"/>
                </a:solidFill>
                <a:latin typeface="Arial"/>
                <a:ea typeface="Arial"/>
                <a:cs typeface="Arial"/>
                <a:sym typeface="Arial"/>
              </a:rPr>
              <a:t>1</a:t>
            </a:r>
            <a:endParaRPr sz="3600" b="1" i="0" u="none" strike="noStrike" cap="none">
              <a:solidFill>
                <a:schemeClr val="lt1"/>
              </a:solidFill>
              <a:latin typeface="Arial"/>
              <a:ea typeface="Arial"/>
              <a:cs typeface="Arial"/>
              <a:sym typeface="Arial"/>
            </a:endParaRPr>
          </a:p>
        </p:txBody>
      </p:sp>
      <p:sp>
        <p:nvSpPr>
          <p:cNvPr id="5795" name="Google Shape;5795;p241"/>
          <p:cNvSpPr txBox="1"/>
          <p:nvPr/>
        </p:nvSpPr>
        <p:spPr>
          <a:xfrm>
            <a:off x="7151175" y="3535500"/>
            <a:ext cx="6054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rgbClr val="000000"/>
                </a:solidFill>
                <a:latin typeface="Arial"/>
                <a:ea typeface="Arial"/>
                <a:cs typeface="Arial"/>
                <a:sym typeface="Arial"/>
              </a:rPr>
              <a:t>1</a:t>
            </a:r>
            <a:endParaRPr sz="3600" b="1" i="0" u="none" strike="noStrike" cap="none">
              <a:solidFill>
                <a:srgbClr val="000000"/>
              </a:solidFill>
              <a:latin typeface="Arial"/>
              <a:ea typeface="Arial"/>
              <a:cs typeface="Arial"/>
              <a:sym typeface="Arial"/>
            </a:endParaRPr>
          </a:p>
        </p:txBody>
      </p:sp>
      <p:sp>
        <p:nvSpPr>
          <p:cNvPr id="5796" name="Google Shape;5796;p241"/>
          <p:cNvSpPr txBox="1"/>
          <p:nvPr/>
        </p:nvSpPr>
        <p:spPr>
          <a:xfrm>
            <a:off x="4482425" y="3368736"/>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797" name="Google Shape;5797;p241"/>
          <p:cNvSpPr txBox="1"/>
          <p:nvPr/>
        </p:nvSpPr>
        <p:spPr>
          <a:xfrm>
            <a:off x="4720516" y="3717068"/>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798" name="Google Shape;5798;p241"/>
          <p:cNvSpPr txBox="1"/>
          <p:nvPr/>
        </p:nvSpPr>
        <p:spPr>
          <a:xfrm>
            <a:off x="4975800" y="4003750"/>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799" name="Google Shape;5799;p241"/>
          <p:cNvSpPr txBox="1"/>
          <p:nvPr/>
        </p:nvSpPr>
        <p:spPr>
          <a:xfrm>
            <a:off x="5286223" y="4260315"/>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800" name="Google Shape;5800;p241"/>
          <p:cNvSpPr txBox="1"/>
          <p:nvPr/>
        </p:nvSpPr>
        <p:spPr>
          <a:xfrm>
            <a:off x="5651584" y="4420244"/>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801" name="Google Shape;5801;p241"/>
          <p:cNvSpPr txBox="1"/>
          <p:nvPr/>
        </p:nvSpPr>
        <p:spPr>
          <a:xfrm>
            <a:off x="6024330" y="4540761"/>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
        <p:nvSpPr>
          <p:cNvPr id="5802" name="Google Shape;5802;p241"/>
          <p:cNvSpPr txBox="1"/>
          <p:nvPr/>
        </p:nvSpPr>
        <p:spPr>
          <a:xfrm>
            <a:off x="6406921" y="4596272"/>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a:t>
            </a:r>
            <a:endParaRPr sz="800" b="1" i="0" u="none" strike="noStrike" cap="none">
              <a:solidFill>
                <a:schemeClr val="dk1"/>
              </a:solidFill>
              <a:latin typeface="Arial"/>
              <a:ea typeface="Arial"/>
              <a:cs typeface="Arial"/>
              <a:sym typeface="Arial"/>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5806"/>
        <p:cNvGrpSpPr/>
        <p:nvPr/>
      </p:nvGrpSpPr>
      <p:grpSpPr>
        <a:xfrm>
          <a:off x="0" y="0"/>
          <a:ext cx="0" cy="0"/>
          <a:chOff x="0" y="0"/>
          <a:chExt cx="0" cy="0"/>
        </a:xfrm>
      </p:grpSpPr>
      <p:pic>
        <p:nvPicPr>
          <p:cNvPr id="5807" name="Google Shape;5807;p242"/>
          <p:cNvPicPr preferRelativeResize="0"/>
          <p:nvPr/>
        </p:nvPicPr>
        <p:blipFill rotWithShape="1">
          <a:blip r:embed="rId3">
            <a:alphaModFix/>
          </a:blip>
          <a:srcRect/>
          <a:stretch/>
        </p:blipFill>
        <p:spPr>
          <a:xfrm>
            <a:off x="4243625" y="152400"/>
            <a:ext cx="4747976" cy="4747976"/>
          </a:xfrm>
          <a:prstGeom prst="rect">
            <a:avLst/>
          </a:prstGeom>
          <a:noFill/>
          <a:ln>
            <a:noFill/>
          </a:ln>
        </p:spPr>
      </p:pic>
      <p:sp>
        <p:nvSpPr>
          <p:cNvPr id="5808" name="Google Shape;5808;p24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ASU color palette</a:t>
            </a:r>
            <a:endParaRPr/>
          </a:p>
        </p:txBody>
      </p:sp>
      <p:sp>
        <p:nvSpPr>
          <p:cNvPr id="5809" name="Google Shape;5809;p242"/>
          <p:cNvSpPr txBox="1"/>
          <p:nvPr/>
        </p:nvSpPr>
        <p:spPr>
          <a:xfrm>
            <a:off x="442325" y="1001200"/>
            <a:ext cx="3334200" cy="2709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Primary colors account for 80% </a:t>
            </a:r>
            <a:br>
              <a:rPr lang="en" sz="1600" b="1" i="0" u="none" strike="noStrike" cap="none">
                <a:solidFill>
                  <a:schemeClr val="dk1"/>
                </a:solidFill>
                <a:latin typeface="Arial"/>
                <a:ea typeface="Arial"/>
                <a:cs typeface="Arial"/>
                <a:sym typeface="Arial"/>
              </a:rPr>
            </a:br>
            <a:r>
              <a:rPr lang="en" sz="1600" b="1" i="0" u="none" strike="noStrike" cap="none">
                <a:solidFill>
                  <a:schemeClr val="dk1"/>
                </a:solidFill>
                <a:latin typeface="Arial"/>
                <a:ea typeface="Arial"/>
                <a:cs typeface="Arial"/>
                <a:sym typeface="Arial"/>
              </a:rPr>
              <a:t>of the brand palette. </a:t>
            </a:r>
            <a:endParaRPr sz="1600" b="1"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Arial"/>
                <a:ea typeface="Arial"/>
                <a:cs typeface="Arial"/>
                <a:sym typeface="Arial"/>
              </a:rPr>
              <a:t>They should carry the same visual weight in our work.</a:t>
            </a: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Secondary colors (accent colors) collectively comprise 20%</a:t>
            </a:r>
            <a:r>
              <a:rPr lang="en" sz="1600" b="0" i="0" u="none" strike="noStrike" cap="none">
                <a:solidFill>
                  <a:schemeClr val="dk1"/>
                </a:solidFill>
                <a:latin typeface="Arial"/>
                <a:ea typeface="Arial"/>
                <a:cs typeface="Arial"/>
                <a:sym typeface="Arial"/>
              </a:rPr>
              <a:t> of the brand palette and they should be represented in similar proportion </a:t>
            </a:r>
            <a:br>
              <a:rPr lang="en" sz="1600" b="0" i="0" u="none" strike="noStrike" cap="none">
                <a:solidFill>
                  <a:schemeClr val="dk1"/>
                </a:solidFill>
                <a:latin typeface="Arial"/>
                <a:ea typeface="Arial"/>
                <a:cs typeface="Arial"/>
                <a:sym typeface="Arial"/>
              </a:rPr>
            </a:br>
            <a:r>
              <a:rPr lang="en" sz="1600" b="0" i="0" u="none" strike="noStrike" cap="none">
                <a:solidFill>
                  <a:schemeClr val="dk1"/>
                </a:solidFill>
                <a:latin typeface="Arial"/>
                <a:ea typeface="Arial"/>
                <a:cs typeface="Arial"/>
                <a:sym typeface="Arial"/>
              </a:rPr>
              <a:t>in our work.</a:t>
            </a:r>
            <a:endParaRPr sz="1600" b="0" i="0" u="none" strike="noStrike" cap="none">
              <a:solidFill>
                <a:schemeClr val="dk1"/>
              </a:solidFill>
              <a:latin typeface="Arial"/>
              <a:ea typeface="Arial"/>
              <a:cs typeface="Arial"/>
              <a:sym typeface="Arial"/>
            </a:endParaRPr>
          </a:p>
        </p:txBody>
      </p:sp>
      <p:sp>
        <p:nvSpPr>
          <p:cNvPr id="5810" name="Google Shape;5810;p242"/>
          <p:cNvSpPr txBox="1"/>
          <p:nvPr/>
        </p:nvSpPr>
        <p:spPr>
          <a:xfrm>
            <a:off x="6053012" y="746225"/>
            <a:ext cx="11292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rgbClr val="000000"/>
                </a:solidFill>
                <a:latin typeface="Arial"/>
                <a:ea typeface="Arial"/>
                <a:cs typeface="Arial"/>
                <a:sym typeface="Arial"/>
              </a:rPr>
              <a:t>20%</a:t>
            </a:r>
            <a:endParaRPr sz="3600" b="1" i="0" u="none" strike="noStrike" cap="none">
              <a:solidFill>
                <a:srgbClr val="000000"/>
              </a:solidFill>
              <a:latin typeface="Arial"/>
              <a:ea typeface="Arial"/>
              <a:cs typeface="Arial"/>
              <a:sym typeface="Arial"/>
            </a:endParaRPr>
          </a:p>
        </p:txBody>
      </p:sp>
      <p:sp>
        <p:nvSpPr>
          <p:cNvPr id="5811" name="Google Shape;5811;p242"/>
          <p:cNvSpPr txBox="1"/>
          <p:nvPr/>
        </p:nvSpPr>
        <p:spPr>
          <a:xfrm>
            <a:off x="4620525" y="1918675"/>
            <a:ext cx="11292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chemeClr val="lt1"/>
                </a:solidFill>
                <a:latin typeface="Arial"/>
                <a:ea typeface="Arial"/>
                <a:cs typeface="Arial"/>
                <a:sym typeface="Arial"/>
              </a:rPr>
              <a:t>20%</a:t>
            </a:r>
            <a:endParaRPr sz="3600" b="1" i="0" u="none" strike="noStrike" cap="none">
              <a:solidFill>
                <a:schemeClr val="lt1"/>
              </a:solidFill>
              <a:latin typeface="Arial"/>
              <a:ea typeface="Arial"/>
              <a:cs typeface="Arial"/>
              <a:sym typeface="Arial"/>
            </a:endParaRPr>
          </a:p>
        </p:txBody>
      </p:sp>
      <p:sp>
        <p:nvSpPr>
          <p:cNvPr id="5812" name="Google Shape;5812;p242"/>
          <p:cNvSpPr txBox="1"/>
          <p:nvPr/>
        </p:nvSpPr>
        <p:spPr>
          <a:xfrm>
            <a:off x="7306750" y="1791975"/>
            <a:ext cx="14424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chemeClr val="lt1"/>
                </a:solidFill>
                <a:latin typeface="Arial"/>
                <a:ea typeface="Arial"/>
                <a:cs typeface="Arial"/>
                <a:sym typeface="Arial"/>
              </a:rPr>
              <a:t>20%</a:t>
            </a:r>
            <a:endParaRPr sz="3600" b="1" i="0" u="none" strike="noStrike" cap="none">
              <a:solidFill>
                <a:schemeClr val="lt1"/>
              </a:solidFill>
              <a:latin typeface="Arial"/>
              <a:ea typeface="Arial"/>
              <a:cs typeface="Arial"/>
              <a:sym typeface="Arial"/>
            </a:endParaRPr>
          </a:p>
        </p:txBody>
      </p:sp>
      <p:sp>
        <p:nvSpPr>
          <p:cNvPr id="5813" name="Google Shape;5813;p242"/>
          <p:cNvSpPr txBox="1"/>
          <p:nvPr/>
        </p:nvSpPr>
        <p:spPr>
          <a:xfrm>
            <a:off x="7046400" y="3285975"/>
            <a:ext cx="12411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3600"/>
              <a:buFont typeface="Arial"/>
              <a:buNone/>
            </a:pPr>
            <a:r>
              <a:rPr lang="en" sz="3600" b="1" i="0" u="none" strike="noStrike" cap="none">
                <a:solidFill>
                  <a:srgbClr val="000000"/>
                </a:solidFill>
                <a:latin typeface="Arial"/>
                <a:ea typeface="Arial"/>
                <a:cs typeface="Arial"/>
                <a:sym typeface="Arial"/>
              </a:rPr>
              <a:t>20%</a:t>
            </a:r>
            <a:endParaRPr sz="3600" b="1" i="0" u="none" strike="noStrike" cap="none">
              <a:solidFill>
                <a:srgbClr val="000000"/>
              </a:solidFill>
              <a:latin typeface="Arial"/>
              <a:ea typeface="Arial"/>
              <a:cs typeface="Arial"/>
              <a:sym typeface="Arial"/>
            </a:endParaRPr>
          </a:p>
        </p:txBody>
      </p:sp>
      <p:sp>
        <p:nvSpPr>
          <p:cNvPr id="5814" name="Google Shape;5814;p242"/>
          <p:cNvSpPr txBox="1"/>
          <p:nvPr/>
        </p:nvSpPr>
        <p:spPr>
          <a:xfrm>
            <a:off x="4482425" y="3368736"/>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lt1"/>
                </a:solidFill>
                <a:latin typeface="Arial"/>
                <a:ea typeface="Arial"/>
                <a:cs typeface="Arial"/>
                <a:sym typeface="Arial"/>
              </a:rPr>
              <a:t>2.86%</a:t>
            </a:r>
            <a:endParaRPr sz="800" b="1" i="0" u="none" strike="noStrike" cap="none">
              <a:solidFill>
                <a:schemeClr val="lt1"/>
              </a:solidFill>
              <a:latin typeface="Arial"/>
              <a:ea typeface="Arial"/>
              <a:cs typeface="Arial"/>
              <a:sym typeface="Arial"/>
            </a:endParaRPr>
          </a:p>
        </p:txBody>
      </p:sp>
      <p:sp>
        <p:nvSpPr>
          <p:cNvPr id="5815" name="Google Shape;5815;p242"/>
          <p:cNvSpPr txBox="1"/>
          <p:nvPr/>
        </p:nvSpPr>
        <p:spPr>
          <a:xfrm>
            <a:off x="4713477" y="3674832"/>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2.86%</a:t>
            </a:r>
            <a:endParaRPr sz="800" b="1" i="0" u="none" strike="noStrike" cap="none">
              <a:solidFill>
                <a:schemeClr val="dk1"/>
              </a:solidFill>
              <a:latin typeface="Arial"/>
              <a:ea typeface="Arial"/>
              <a:cs typeface="Arial"/>
              <a:sym typeface="Arial"/>
            </a:endParaRPr>
          </a:p>
        </p:txBody>
      </p:sp>
      <p:sp>
        <p:nvSpPr>
          <p:cNvPr id="5816" name="Google Shape;5816;p242"/>
          <p:cNvSpPr txBox="1"/>
          <p:nvPr/>
        </p:nvSpPr>
        <p:spPr>
          <a:xfrm>
            <a:off x="4899600" y="3955707"/>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2.86%</a:t>
            </a:r>
            <a:endParaRPr sz="800" b="1" i="0" u="none" strike="noStrike" cap="none">
              <a:solidFill>
                <a:schemeClr val="dk1"/>
              </a:solidFill>
              <a:latin typeface="Arial"/>
              <a:ea typeface="Arial"/>
              <a:cs typeface="Arial"/>
              <a:sym typeface="Arial"/>
            </a:endParaRPr>
          </a:p>
        </p:txBody>
      </p:sp>
      <p:sp>
        <p:nvSpPr>
          <p:cNvPr id="5817" name="Google Shape;5817;p242"/>
          <p:cNvSpPr txBox="1"/>
          <p:nvPr/>
        </p:nvSpPr>
        <p:spPr>
          <a:xfrm>
            <a:off x="5210023" y="4232158"/>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2.86%</a:t>
            </a:r>
            <a:endParaRPr sz="800" b="1" i="0" u="none" strike="noStrike" cap="none">
              <a:solidFill>
                <a:schemeClr val="dk1"/>
              </a:solidFill>
              <a:latin typeface="Arial"/>
              <a:ea typeface="Arial"/>
              <a:cs typeface="Arial"/>
              <a:sym typeface="Arial"/>
            </a:endParaRPr>
          </a:p>
        </p:txBody>
      </p:sp>
      <p:sp>
        <p:nvSpPr>
          <p:cNvPr id="5818" name="Google Shape;5818;p242"/>
          <p:cNvSpPr txBox="1"/>
          <p:nvPr/>
        </p:nvSpPr>
        <p:spPr>
          <a:xfrm>
            <a:off x="5575384" y="4420244"/>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lt1"/>
                </a:solidFill>
                <a:latin typeface="Arial"/>
                <a:ea typeface="Arial"/>
                <a:cs typeface="Arial"/>
                <a:sym typeface="Arial"/>
              </a:rPr>
              <a:t>2.86%</a:t>
            </a:r>
            <a:endParaRPr sz="800" b="1" i="0" u="none" strike="noStrike" cap="none">
              <a:solidFill>
                <a:schemeClr val="lt1"/>
              </a:solidFill>
              <a:latin typeface="Arial"/>
              <a:ea typeface="Arial"/>
              <a:cs typeface="Arial"/>
              <a:sym typeface="Arial"/>
            </a:endParaRPr>
          </a:p>
        </p:txBody>
      </p:sp>
      <p:sp>
        <p:nvSpPr>
          <p:cNvPr id="5819" name="Google Shape;5819;p242"/>
          <p:cNvSpPr txBox="1"/>
          <p:nvPr/>
        </p:nvSpPr>
        <p:spPr>
          <a:xfrm>
            <a:off x="5927012" y="4540761"/>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2.86%</a:t>
            </a:r>
            <a:endParaRPr sz="800" b="1" i="0" u="none" strike="noStrike" cap="none">
              <a:solidFill>
                <a:schemeClr val="dk1"/>
              </a:solidFill>
              <a:latin typeface="Arial"/>
              <a:ea typeface="Arial"/>
              <a:cs typeface="Arial"/>
              <a:sym typeface="Arial"/>
            </a:endParaRPr>
          </a:p>
        </p:txBody>
      </p:sp>
      <p:sp>
        <p:nvSpPr>
          <p:cNvPr id="5820" name="Google Shape;5820;p242"/>
          <p:cNvSpPr txBox="1"/>
          <p:nvPr/>
        </p:nvSpPr>
        <p:spPr>
          <a:xfrm>
            <a:off x="6330721" y="4596272"/>
            <a:ext cx="6054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chemeClr val="dk1"/>
                </a:solidFill>
                <a:latin typeface="Arial"/>
                <a:ea typeface="Arial"/>
                <a:cs typeface="Arial"/>
                <a:sym typeface="Arial"/>
              </a:rPr>
              <a:t>2.86%</a:t>
            </a:r>
            <a:endParaRPr sz="800" b="1" i="0" u="none" strike="noStrike" cap="none">
              <a:solidFill>
                <a:schemeClr val="dk1"/>
              </a:solidFill>
              <a:latin typeface="Arial"/>
              <a:ea typeface="Arial"/>
              <a:cs typeface="Arial"/>
              <a:sym typeface="Arial"/>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5824"/>
        <p:cNvGrpSpPr/>
        <p:nvPr/>
      </p:nvGrpSpPr>
      <p:grpSpPr>
        <a:xfrm>
          <a:off x="0" y="0"/>
          <a:ext cx="0" cy="0"/>
          <a:chOff x="0" y="0"/>
          <a:chExt cx="0" cy="0"/>
        </a:xfrm>
      </p:grpSpPr>
      <p:sp>
        <p:nvSpPr>
          <p:cNvPr id="5825" name="Google Shape;5825;p243"/>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ASU color palette</a:t>
            </a:r>
            <a:endParaRPr/>
          </a:p>
        </p:txBody>
      </p:sp>
      <p:sp>
        <p:nvSpPr>
          <p:cNvPr id="5826" name="Google Shape;5826;p243"/>
          <p:cNvSpPr txBox="1"/>
          <p:nvPr/>
        </p:nvSpPr>
        <p:spPr>
          <a:xfrm>
            <a:off x="366124" y="925000"/>
            <a:ext cx="2494500" cy="2401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We always start here:</a:t>
            </a:r>
            <a:endParaRPr sz="1600" b="1"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endParaRPr sz="1600" b="1" i="0" u="none" strike="noStrike" cap="none">
              <a:solidFill>
                <a:schemeClr val="dk1"/>
              </a:solidFill>
              <a:latin typeface="Arial"/>
              <a:ea typeface="Arial"/>
              <a:cs typeface="Arial"/>
              <a:sym typeface="Arial"/>
            </a:endParaRPr>
          </a:p>
          <a:p>
            <a:pPr marL="457200" marR="0" lvl="0" indent="-330200" algn="l" rtl="0">
              <a:lnSpc>
                <a:spcPct val="100000"/>
              </a:lnSpc>
              <a:spcBef>
                <a:spcPts val="0"/>
              </a:spcBef>
              <a:spcAft>
                <a:spcPts val="0"/>
              </a:spcAft>
              <a:buClr>
                <a:schemeClr val="dk1"/>
              </a:buClr>
              <a:buSzPts val="1600"/>
              <a:buFont typeface="Arial"/>
              <a:buChar char="✓"/>
            </a:pPr>
            <a:r>
              <a:rPr lang="en" sz="1600" b="1" i="0" u="none" strike="noStrike" cap="none">
                <a:solidFill>
                  <a:schemeClr val="dk1"/>
                </a:solidFill>
                <a:latin typeface="Arial"/>
                <a:ea typeface="Arial"/>
                <a:cs typeface="Arial"/>
                <a:sym typeface="Arial"/>
              </a:rPr>
              <a:t>ASU Gold</a:t>
            </a:r>
            <a:endParaRPr sz="1600" b="1" i="0" u="none" strike="noStrike" cap="none">
              <a:solidFill>
                <a:schemeClr val="dk1"/>
              </a:solidFill>
              <a:latin typeface="Arial"/>
              <a:ea typeface="Arial"/>
              <a:cs typeface="Arial"/>
              <a:sym typeface="Arial"/>
            </a:endParaRPr>
          </a:p>
          <a:p>
            <a:pPr marL="457200" marR="0" lvl="0" indent="0" algn="l" rtl="0">
              <a:lnSpc>
                <a:spcPct val="100000"/>
              </a:lnSpc>
              <a:spcBef>
                <a:spcPts val="0"/>
              </a:spcBef>
              <a:spcAft>
                <a:spcPts val="0"/>
              </a:spcAft>
              <a:buClr>
                <a:srgbClr val="000000"/>
              </a:buClr>
              <a:buSzPts val="1600"/>
              <a:buFont typeface="Arial"/>
              <a:buNone/>
            </a:pPr>
            <a:endParaRPr sz="1600" b="1" i="0" u="none" strike="noStrike" cap="none">
              <a:solidFill>
                <a:schemeClr val="dk1"/>
              </a:solidFill>
              <a:latin typeface="Arial"/>
              <a:ea typeface="Arial"/>
              <a:cs typeface="Arial"/>
              <a:sym typeface="Arial"/>
            </a:endParaRPr>
          </a:p>
          <a:p>
            <a:pPr marL="457200" marR="0" lvl="0" indent="-330200" algn="l" rtl="0">
              <a:lnSpc>
                <a:spcPct val="100000"/>
              </a:lnSpc>
              <a:spcBef>
                <a:spcPts val="0"/>
              </a:spcBef>
              <a:spcAft>
                <a:spcPts val="0"/>
              </a:spcAft>
              <a:buClr>
                <a:schemeClr val="dk1"/>
              </a:buClr>
              <a:buSzPts val="1600"/>
              <a:buFont typeface="Arial"/>
              <a:buChar char="✓"/>
            </a:pPr>
            <a:r>
              <a:rPr lang="en" sz="1600" b="1" i="0" u="none" strike="noStrike" cap="none">
                <a:solidFill>
                  <a:schemeClr val="dk1"/>
                </a:solidFill>
                <a:latin typeface="Arial"/>
                <a:ea typeface="Arial"/>
                <a:cs typeface="Arial"/>
                <a:sym typeface="Arial"/>
              </a:rPr>
              <a:t>ASU Maroon</a:t>
            </a:r>
            <a:br>
              <a:rPr lang="en" sz="1600" b="1" i="0" u="none" strike="noStrike" cap="none">
                <a:solidFill>
                  <a:schemeClr val="dk1"/>
                </a:solidFill>
                <a:latin typeface="Arial"/>
                <a:ea typeface="Arial"/>
                <a:cs typeface="Arial"/>
                <a:sym typeface="Arial"/>
              </a:rPr>
            </a:br>
            <a:endParaRPr sz="1600" b="1" i="0" u="none" strike="noStrike" cap="none">
              <a:solidFill>
                <a:schemeClr val="dk1"/>
              </a:solidFill>
              <a:latin typeface="Arial"/>
              <a:ea typeface="Arial"/>
              <a:cs typeface="Arial"/>
              <a:sym typeface="Arial"/>
            </a:endParaRPr>
          </a:p>
          <a:p>
            <a:pPr marL="457200" marR="0" lvl="0" indent="-330200" algn="l" rtl="0">
              <a:lnSpc>
                <a:spcPct val="100000"/>
              </a:lnSpc>
              <a:spcBef>
                <a:spcPts val="0"/>
              </a:spcBef>
              <a:spcAft>
                <a:spcPts val="0"/>
              </a:spcAft>
              <a:buClr>
                <a:schemeClr val="dk1"/>
              </a:buClr>
              <a:buSzPts val="1600"/>
              <a:buFont typeface="Arial"/>
              <a:buChar char="✓"/>
            </a:pPr>
            <a:r>
              <a:rPr lang="en" sz="1600" b="1" i="0" u="none" strike="noStrike" cap="none">
                <a:solidFill>
                  <a:schemeClr val="dk1"/>
                </a:solidFill>
                <a:latin typeface="Arial"/>
                <a:ea typeface="Arial"/>
                <a:cs typeface="Arial"/>
                <a:sym typeface="Arial"/>
              </a:rPr>
              <a:t>ASU Black</a:t>
            </a:r>
            <a:br>
              <a:rPr lang="en" sz="1600" b="1" i="0" u="none" strike="noStrike" cap="none">
                <a:solidFill>
                  <a:schemeClr val="dk1"/>
                </a:solidFill>
                <a:latin typeface="Arial"/>
                <a:ea typeface="Arial"/>
                <a:cs typeface="Arial"/>
                <a:sym typeface="Arial"/>
              </a:rPr>
            </a:br>
            <a:endParaRPr sz="1600" b="1" i="0" u="none" strike="noStrike" cap="none">
              <a:solidFill>
                <a:schemeClr val="dk1"/>
              </a:solidFill>
              <a:latin typeface="Arial"/>
              <a:ea typeface="Arial"/>
              <a:cs typeface="Arial"/>
              <a:sym typeface="Arial"/>
            </a:endParaRPr>
          </a:p>
          <a:p>
            <a:pPr marL="457200" marR="0" lvl="0" indent="-330200" algn="l" rtl="0">
              <a:lnSpc>
                <a:spcPct val="100000"/>
              </a:lnSpc>
              <a:spcBef>
                <a:spcPts val="0"/>
              </a:spcBef>
              <a:spcAft>
                <a:spcPts val="0"/>
              </a:spcAft>
              <a:buClr>
                <a:schemeClr val="dk1"/>
              </a:buClr>
              <a:buSzPts val="1600"/>
              <a:buFont typeface="Arial"/>
              <a:buChar char="✓"/>
            </a:pPr>
            <a:r>
              <a:rPr lang="en" sz="1600" b="1" i="0" u="none" strike="noStrike" cap="none">
                <a:solidFill>
                  <a:schemeClr val="dk1"/>
                </a:solidFill>
                <a:latin typeface="Arial"/>
                <a:ea typeface="Arial"/>
                <a:cs typeface="Arial"/>
                <a:sym typeface="Arial"/>
              </a:rPr>
              <a:t>ASU White</a:t>
            </a:r>
            <a:endParaRPr sz="1600" b="1" i="0" u="none" strike="noStrike" cap="none">
              <a:solidFill>
                <a:schemeClr val="dk1"/>
              </a:solidFill>
              <a:latin typeface="Arial"/>
              <a:ea typeface="Arial"/>
              <a:cs typeface="Arial"/>
              <a:sym typeface="Arial"/>
            </a:endParaRPr>
          </a:p>
        </p:txBody>
      </p:sp>
      <p:sp>
        <p:nvSpPr>
          <p:cNvPr id="5827" name="Google Shape;5827;p243"/>
          <p:cNvSpPr/>
          <p:nvPr/>
        </p:nvSpPr>
        <p:spPr>
          <a:xfrm>
            <a:off x="3770938" y="1008750"/>
            <a:ext cx="1985400" cy="1995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243"/>
          <p:cNvSpPr/>
          <p:nvPr/>
        </p:nvSpPr>
        <p:spPr>
          <a:xfrm>
            <a:off x="3770938" y="3004263"/>
            <a:ext cx="1985400" cy="19956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243"/>
          <p:cNvSpPr/>
          <p:nvPr/>
        </p:nvSpPr>
        <p:spPr>
          <a:xfrm>
            <a:off x="5756201" y="1008750"/>
            <a:ext cx="1985400" cy="19956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243"/>
          <p:cNvSpPr/>
          <p:nvPr/>
        </p:nvSpPr>
        <p:spPr>
          <a:xfrm>
            <a:off x="5756201" y="3004263"/>
            <a:ext cx="1985400" cy="1995600"/>
          </a:xfrm>
          <a:prstGeom prst="rect">
            <a:avLst/>
          </a:prstGeom>
          <a:solidFill>
            <a:schemeClr val="lt1"/>
          </a:solidFill>
          <a:ln w="9525" cap="flat" cmpd="sng">
            <a:solidFill>
              <a:srgbClr val="D9D9D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42"/>
        <p:cNvGrpSpPr/>
        <p:nvPr/>
      </p:nvGrpSpPr>
      <p:grpSpPr>
        <a:xfrm>
          <a:off x="0" y="0"/>
          <a:ext cx="0" cy="0"/>
          <a:chOff x="0" y="0"/>
          <a:chExt cx="0" cy="0"/>
        </a:xfrm>
      </p:grpSpPr>
      <p:pic>
        <p:nvPicPr>
          <p:cNvPr id="4743" name="Google Shape;4743;p136"/>
          <p:cNvPicPr preferRelativeResize="0"/>
          <p:nvPr/>
        </p:nvPicPr>
        <p:blipFill rotWithShape="1">
          <a:blip r:embed="rId3">
            <a:alphaModFix/>
          </a:blip>
          <a:srcRect l="4607" t="18058" b="21012"/>
          <a:stretch/>
        </p:blipFill>
        <p:spPr>
          <a:xfrm>
            <a:off x="0" y="0"/>
            <a:ext cx="9144000" cy="3893700"/>
          </a:xfrm>
          <a:prstGeom prst="rect">
            <a:avLst/>
          </a:prstGeom>
          <a:noFill/>
          <a:ln>
            <a:noFill/>
          </a:ln>
        </p:spPr>
      </p:pic>
      <p:sp>
        <p:nvSpPr>
          <p:cNvPr id="4744" name="Google Shape;4744;p136"/>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photo background</a:t>
            </a:r>
            <a:endParaRPr/>
          </a:p>
        </p:txBody>
      </p:sp>
      <p:sp>
        <p:nvSpPr>
          <p:cNvPr id="4745" name="Google Shape;4745;p136"/>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5834"/>
        <p:cNvGrpSpPr/>
        <p:nvPr/>
      </p:nvGrpSpPr>
      <p:grpSpPr>
        <a:xfrm>
          <a:off x="0" y="0"/>
          <a:ext cx="0" cy="0"/>
          <a:chOff x="0" y="0"/>
          <a:chExt cx="0" cy="0"/>
        </a:xfrm>
      </p:grpSpPr>
      <p:sp>
        <p:nvSpPr>
          <p:cNvPr id="5835" name="Google Shape;5835;p244"/>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ASU color palette</a:t>
            </a:r>
            <a:endParaRPr/>
          </a:p>
        </p:txBody>
      </p:sp>
      <p:sp>
        <p:nvSpPr>
          <p:cNvPr id="5836" name="Google Shape;5836;p244"/>
          <p:cNvSpPr txBox="1"/>
          <p:nvPr/>
        </p:nvSpPr>
        <p:spPr>
          <a:xfrm>
            <a:off x="424925" y="1001878"/>
            <a:ext cx="3251100" cy="38328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When the primary colors don’t provide enough color variations,</a:t>
            </a:r>
            <a:r>
              <a:rPr lang="en" sz="1600" b="0" i="0" u="none" strike="noStrike" cap="none">
                <a:solidFill>
                  <a:schemeClr val="dk1"/>
                </a:solidFill>
                <a:latin typeface="Arial"/>
                <a:ea typeface="Arial"/>
                <a:cs typeface="Arial"/>
                <a:sym typeface="Arial"/>
              </a:rPr>
              <a:t> we can add the secondary colors next.</a:t>
            </a: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600"/>
              <a:buFont typeface="Arial"/>
              <a:buNone/>
            </a:pPr>
            <a:endParaRPr sz="1600" b="1"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Gray</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Orange</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Blue</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Green</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Copper</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Turquoise</a:t>
            </a:r>
            <a:endParaRPr sz="1300" b="0" i="0" u="none" strike="noStrike" cap="none">
              <a:solidFill>
                <a:schemeClr val="dk1"/>
              </a:solidFill>
              <a:latin typeface="Arial"/>
              <a:ea typeface="Arial"/>
              <a:cs typeface="Arial"/>
              <a:sym typeface="Arial"/>
            </a:endParaRPr>
          </a:p>
          <a:p>
            <a:pPr marL="457200" marR="0" lvl="0" indent="-311150" algn="l" rtl="0">
              <a:lnSpc>
                <a:spcPct val="150000"/>
              </a:lnSpc>
              <a:spcBef>
                <a:spcPts val="0"/>
              </a:spcBef>
              <a:spcAft>
                <a:spcPts val="0"/>
              </a:spcAft>
              <a:buClr>
                <a:schemeClr val="dk1"/>
              </a:buClr>
              <a:buSzPts val="1300"/>
              <a:buFont typeface="Arial"/>
              <a:buChar char="❏"/>
            </a:pPr>
            <a:r>
              <a:rPr lang="en" sz="1300" b="0" i="0" u="none" strike="noStrike" cap="none">
                <a:solidFill>
                  <a:schemeClr val="dk1"/>
                </a:solidFill>
                <a:latin typeface="Arial"/>
                <a:ea typeface="Arial"/>
                <a:cs typeface="Arial"/>
                <a:sym typeface="Arial"/>
              </a:rPr>
              <a:t>ASU Pink</a:t>
            </a:r>
            <a:endParaRPr sz="1300" b="0" i="0" u="none" strike="noStrike" cap="none">
              <a:solidFill>
                <a:schemeClr val="dk1"/>
              </a:solidFill>
              <a:latin typeface="Arial"/>
              <a:ea typeface="Arial"/>
              <a:cs typeface="Arial"/>
              <a:sym typeface="Arial"/>
            </a:endParaRPr>
          </a:p>
          <a:p>
            <a:pPr marL="0" marR="0" lvl="0" indent="0" algn="l" rtl="0">
              <a:lnSpc>
                <a:spcPct val="150000"/>
              </a:lnSpc>
              <a:spcBef>
                <a:spcPts val="0"/>
              </a:spcBef>
              <a:spcAft>
                <a:spcPts val="0"/>
              </a:spcAft>
              <a:buClr>
                <a:srgbClr val="000000"/>
              </a:buClr>
              <a:buSzPts val="1300"/>
              <a:buFont typeface="Arial"/>
              <a:buNone/>
            </a:pPr>
            <a:endParaRPr sz="1300" b="0" i="0" u="none" strike="noStrike" cap="none">
              <a:solidFill>
                <a:schemeClr val="dk1"/>
              </a:solidFill>
              <a:latin typeface="Arial"/>
              <a:ea typeface="Arial"/>
              <a:cs typeface="Arial"/>
              <a:sym typeface="Arial"/>
            </a:endParaRPr>
          </a:p>
          <a:p>
            <a:pPr marL="0" marR="0" lvl="0" indent="0" algn="l" rtl="0">
              <a:lnSpc>
                <a:spcPct val="150000"/>
              </a:lnSpc>
              <a:spcBef>
                <a:spcPts val="0"/>
              </a:spcBef>
              <a:spcAft>
                <a:spcPts val="0"/>
              </a:spcAft>
              <a:buClr>
                <a:srgbClr val="000000"/>
              </a:buClr>
              <a:buSzPts val="1300"/>
              <a:buFont typeface="Arial"/>
              <a:buNone/>
            </a:pPr>
            <a:r>
              <a:rPr lang="en" sz="1300" b="0" i="0" u="none" strike="noStrike" cap="none">
                <a:solidFill>
                  <a:schemeClr val="dk1"/>
                </a:solidFill>
                <a:latin typeface="Arial"/>
                <a:ea typeface="Arial"/>
                <a:cs typeface="Arial"/>
                <a:sym typeface="Arial"/>
              </a:rPr>
              <a:t>Our color choices should have meaning.</a:t>
            </a:r>
            <a:endParaRPr sz="1300" b="0" i="0" u="none" strike="noStrike" cap="none">
              <a:solidFill>
                <a:schemeClr val="dk1"/>
              </a:solidFill>
              <a:latin typeface="Arial"/>
              <a:ea typeface="Arial"/>
              <a:cs typeface="Arial"/>
              <a:sym typeface="Arial"/>
            </a:endParaRPr>
          </a:p>
        </p:txBody>
      </p:sp>
      <p:pic>
        <p:nvPicPr>
          <p:cNvPr id="5837" name="Google Shape;5837;p244"/>
          <p:cNvPicPr preferRelativeResize="0"/>
          <p:nvPr/>
        </p:nvPicPr>
        <p:blipFill rotWithShape="1">
          <a:blip r:embed="rId3">
            <a:alphaModFix/>
          </a:blip>
          <a:srcRect/>
          <a:stretch/>
        </p:blipFill>
        <p:spPr>
          <a:xfrm>
            <a:off x="4243625" y="152400"/>
            <a:ext cx="4747976" cy="4747976"/>
          </a:xfrm>
          <a:prstGeom prst="rect">
            <a:avLst/>
          </a:prstGeom>
          <a:noFill/>
          <a:ln>
            <a:noFill/>
          </a:ln>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841"/>
        <p:cNvGrpSpPr/>
        <p:nvPr/>
      </p:nvGrpSpPr>
      <p:grpSpPr>
        <a:xfrm>
          <a:off x="0" y="0"/>
          <a:ext cx="0" cy="0"/>
          <a:chOff x="0" y="0"/>
          <a:chExt cx="0" cy="0"/>
        </a:xfrm>
      </p:grpSpPr>
      <p:sp>
        <p:nvSpPr>
          <p:cNvPr id="5842" name="Google Shape;5842;p245"/>
          <p:cNvSpPr txBox="1"/>
          <p:nvPr/>
        </p:nvSpPr>
        <p:spPr>
          <a:xfrm>
            <a:off x="355126" y="163500"/>
            <a:ext cx="7004100" cy="568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3200"/>
              <a:buFont typeface="Arial"/>
              <a:buNone/>
            </a:pPr>
            <a:r>
              <a:rPr lang="en" sz="3200" b="1" i="0" u="none" strike="noStrike" cap="none">
                <a:solidFill>
                  <a:srgbClr val="191919"/>
                </a:solidFill>
                <a:latin typeface="Arial"/>
                <a:ea typeface="Arial"/>
                <a:cs typeface="Arial"/>
                <a:sym typeface="Arial"/>
              </a:rPr>
              <a:t>Accessible text and background color combinations </a:t>
            </a:r>
            <a:r>
              <a:rPr lang="en" sz="3200" b="1" i="0" u="none" strike="noStrike" cap="none">
                <a:solidFill>
                  <a:schemeClr val="lt1"/>
                </a:solidFill>
                <a:highlight>
                  <a:schemeClr val="dk1"/>
                </a:highlight>
                <a:latin typeface="Arial"/>
                <a:ea typeface="Arial"/>
                <a:cs typeface="Arial"/>
                <a:sym typeface="Arial"/>
              </a:rPr>
              <a:t>for any medium</a:t>
            </a:r>
            <a:br>
              <a:rPr lang="en" sz="3200" b="1" i="0" u="none" strike="noStrike" cap="none">
                <a:solidFill>
                  <a:schemeClr val="lt1"/>
                </a:solidFill>
                <a:highlight>
                  <a:schemeClr val="dk1"/>
                </a:highlight>
                <a:latin typeface="Arial"/>
                <a:ea typeface="Arial"/>
                <a:cs typeface="Arial"/>
                <a:sym typeface="Arial"/>
              </a:rPr>
            </a:br>
            <a:r>
              <a:rPr lang="en" sz="1200">
                <a:solidFill>
                  <a:schemeClr val="dk1"/>
                </a:solidFill>
              </a:rPr>
              <a:t>Applies to </a:t>
            </a:r>
            <a:r>
              <a:rPr lang="en" sz="1200" u="sng">
                <a:solidFill>
                  <a:schemeClr val="hlink"/>
                </a:solidFill>
                <a:hlinkClick r:id="rId3"/>
              </a:rPr>
              <a:t>bold and regular weight text</a:t>
            </a:r>
            <a:r>
              <a:rPr lang="en" sz="1200">
                <a:solidFill>
                  <a:schemeClr val="dk1"/>
                </a:solidFill>
              </a:rPr>
              <a:t> and all sizes of text. </a:t>
            </a:r>
            <a:endParaRPr sz="1200" i="0" u="none" strike="noStrike" cap="none">
              <a:solidFill>
                <a:schemeClr val="dk1"/>
              </a:solidFill>
            </a:endParaRPr>
          </a:p>
        </p:txBody>
      </p:sp>
      <p:graphicFrame>
        <p:nvGraphicFramePr>
          <p:cNvPr id="5843" name="Google Shape;5843;p245"/>
          <p:cNvGraphicFramePr/>
          <p:nvPr/>
        </p:nvGraphicFramePr>
        <p:xfrm>
          <a:off x="368200" y="1926500"/>
          <a:ext cx="3000000" cy="3000000"/>
        </p:xfrm>
        <a:graphic>
          <a:graphicData uri="http://schemas.openxmlformats.org/drawingml/2006/table">
            <a:tbl>
              <a:tblPr>
                <a:noFill/>
                <a:tableStyleId>{D24B5BD1-F9B8-4380-A5FA-255602A9AC9E}</a:tableStyleId>
              </a:tblPr>
              <a:tblGrid>
                <a:gridCol w="597250">
                  <a:extLst>
                    <a:ext uri="{9D8B030D-6E8A-4147-A177-3AD203B41FA5}">
                      <a16:colId xmlns:a16="http://schemas.microsoft.com/office/drawing/2014/main" val="20000"/>
                    </a:ext>
                  </a:extLst>
                </a:gridCol>
                <a:gridCol w="597250">
                  <a:extLst>
                    <a:ext uri="{9D8B030D-6E8A-4147-A177-3AD203B41FA5}">
                      <a16:colId xmlns:a16="http://schemas.microsoft.com/office/drawing/2014/main" val="20001"/>
                    </a:ext>
                  </a:extLst>
                </a:gridCol>
                <a:gridCol w="597250">
                  <a:extLst>
                    <a:ext uri="{9D8B030D-6E8A-4147-A177-3AD203B41FA5}">
                      <a16:colId xmlns:a16="http://schemas.microsoft.com/office/drawing/2014/main" val="20002"/>
                    </a:ext>
                  </a:extLst>
                </a:gridCol>
                <a:gridCol w="597250">
                  <a:extLst>
                    <a:ext uri="{9D8B030D-6E8A-4147-A177-3AD203B41FA5}">
                      <a16:colId xmlns:a16="http://schemas.microsoft.com/office/drawing/2014/main" val="20003"/>
                    </a:ext>
                  </a:extLst>
                </a:gridCol>
                <a:gridCol w="597250">
                  <a:extLst>
                    <a:ext uri="{9D8B030D-6E8A-4147-A177-3AD203B41FA5}">
                      <a16:colId xmlns:a16="http://schemas.microsoft.com/office/drawing/2014/main" val="20004"/>
                    </a:ext>
                  </a:extLst>
                </a:gridCol>
                <a:gridCol w="597250">
                  <a:extLst>
                    <a:ext uri="{9D8B030D-6E8A-4147-A177-3AD203B41FA5}">
                      <a16:colId xmlns:a16="http://schemas.microsoft.com/office/drawing/2014/main" val="20005"/>
                    </a:ext>
                  </a:extLst>
                </a:gridCol>
                <a:gridCol w="597250">
                  <a:extLst>
                    <a:ext uri="{9D8B030D-6E8A-4147-A177-3AD203B41FA5}">
                      <a16:colId xmlns:a16="http://schemas.microsoft.com/office/drawing/2014/main" val="20006"/>
                    </a:ext>
                  </a:extLst>
                </a:gridCol>
                <a:gridCol w="597250">
                  <a:extLst>
                    <a:ext uri="{9D8B030D-6E8A-4147-A177-3AD203B41FA5}">
                      <a16:colId xmlns:a16="http://schemas.microsoft.com/office/drawing/2014/main" val="20007"/>
                    </a:ext>
                  </a:extLst>
                </a:gridCol>
                <a:gridCol w="597250">
                  <a:extLst>
                    <a:ext uri="{9D8B030D-6E8A-4147-A177-3AD203B41FA5}">
                      <a16:colId xmlns:a16="http://schemas.microsoft.com/office/drawing/2014/main" val="20008"/>
                    </a:ext>
                  </a:extLst>
                </a:gridCol>
                <a:gridCol w="597250">
                  <a:extLst>
                    <a:ext uri="{9D8B030D-6E8A-4147-A177-3AD203B41FA5}">
                      <a16:colId xmlns:a16="http://schemas.microsoft.com/office/drawing/2014/main" val="20009"/>
                    </a:ext>
                  </a:extLst>
                </a:gridCol>
                <a:gridCol w="597250">
                  <a:extLst>
                    <a:ext uri="{9D8B030D-6E8A-4147-A177-3AD203B41FA5}">
                      <a16:colId xmlns:a16="http://schemas.microsoft.com/office/drawing/2014/main" val="20010"/>
                    </a:ext>
                  </a:extLst>
                </a:gridCol>
                <a:gridCol w="597250">
                  <a:extLst>
                    <a:ext uri="{9D8B030D-6E8A-4147-A177-3AD203B41FA5}">
                      <a16:colId xmlns:a16="http://schemas.microsoft.com/office/drawing/2014/main" val="20011"/>
                    </a:ext>
                  </a:extLst>
                </a:gridCol>
                <a:gridCol w="597250">
                  <a:extLst>
                    <a:ext uri="{9D8B030D-6E8A-4147-A177-3AD203B41FA5}">
                      <a16:colId xmlns:a16="http://schemas.microsoft.com/office/drawing/2014/main" val="20012"/>
                    </a:ext>
                  </a:extLst>
                </a:gridCol>
                <a:gridCol w="597250">
                  <a:extLst>
                    <a:ext uri="{9D8B030D-6E8A-4147-A177-3AD203B41FA5}">
                      <a16:colId xmlns:a16="http://schemas.microsoft.com/office/drawing/2014/main" val="20013"/>
                    </a:ext>
                  </a:extLst>
                </a:gridCol>
              </a:tblGrid>
              <a:tr h="0">
                <a:tc>
                  <a:txBody>
                    <a:bodyPr/>
                    <a:lstStyle/>
                    <a:p>
                      <a:pPr marL="0" lvl="0" indent="0" algn="ctr" rtl="0">
                        <a:spcBef>
                          <a:spcPts val="0"/>
                        </a:spcBef>
                        <a:spcAft>
                          <a:spcPts val="0"/>
                        </a:spcAft>
                        <a:buNone/>
                      </a:pPr>
                      <a:r>
                        <a:rPr lang="en" sz="800"/>
                        <a:t>Black</a:t>
                      </a:r>
                      <a:endParaRPr sz="800"/>
                    </a:p>
                  </a:txBody>
                  <a:tcPr marL="91425" marR="91425" marT="91425" marB="91425">
                    <a:lnL w="19050" cap="flat" cmpd="sng">
                      <a:solidFill>
                        <a:srgbClr val="78BE20"/>
                      </a:solidFill>
                      <a:prstDash val="solid"/>
                      <a:round/>
                      <a:headEnd type="none" w="sm" len="sm"/>
                      <a:tailEnd type="none" w="sm" len="sm"/>
                    </a:lnL>
                    <a:lnR w="19050" cap="flat" cmpd="sng">
                      <a:solidFill>
                        <a:srgbClr val="78BE20"/>
                      </a:solidFill>
                      <a:prstDash val="solid"/>
                      <a:round/>
                      <a:headEnd type="none" w="sm" len="sm"/>
                      <a:tailEnd type="none" w="sm" len="sm"/>
                    </a:lnR>
                    <a:lnT w="19050" cap="flat" cmpd="sng">
                      <a:solidFill>
                        <a:srgbClr val="78BE20"/>
                      </a:solidFill>
                      <a:prstDash val="solid"/>
                      <a:round/>
                      <a:headEnd type="none" w="sm" len="sm"/>
                      <a:tailEnd type="none" w="sm" len="sm"/>
                    </a:lnT>
                    <a:lnB w="19050" cap="flat" cmpd="sng">
                      <a:solidFill>
                        <a:srgbClr val="78BE20"/>
                      </a:solidFill>
                      <a:prstDash val="solid"/>
                      <a:round/>
                      <a:headEnd type="none" w="sm" len="sm"/>
                      <a:tailEnd type="none" w="sm" len="sm"/>
                    </a:lnB>
                    <a:solidFill>
                      <a:srgbClr val="FFC627"/>
                    </a:solidFill>
                  </a:tcPr>
                </a:tc>
                <a:tc>
                  <a:txBody>
                    <a:bodyPr/>
                    <a:lstStyle/>
                    <a:p>
                      <a:pPr marL="0" lvl="0" indent="0" algn="ctr" rtl="0">
                        <a:spcBef>
                          <a:spcPts val="0"/>
                        </a:spcBef>
                        <a:spcAft>
                          <a:spcPts val="0"/>
                        </a:spcAft>
                        <a:buNone/>
                      </a:pPr>
                      <a:r>
                        <a:rPr lang="en" sz="800">
                          <a:solidFill>
                            <a:srgbClr val="FFFFFF"/>
                          </a:solidFill>
                        </a:rPr>
                        <a:t>White</a:t>
                      </a:r>
                      <a:endParaRPr sz="800">
                        <a:solidFill>
                          <a:srgbClr val="FFFFFF"/>
                        </a:solidFill>
                      </a:endParaRPr>
                    </a:p>
                  </a:txBody>
                  <a:tcPr marL="91425" marR="91425" marT="91425" marB="91425">
                    <a:lnL w="19050" cap="flat" cmpd="sng">
                      <a:solidFill>
                        <a:srgbClr val="78BE20"/>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D0D0D0"/>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D0D0D0"/>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D0D0D0"/>
                      </a:solidFill>
                      <a:prstDash val="solid"/>
                      <a:round/>
                      <a:headEnd type="none" w="sm" len="sm"/>
                      <a:tailEnd type="none" w="sm" len="sm"/>
                    </a:lnL>
                    <a:lnR w="9525" cap="flat" cmpd="sng">
                      <a:solidFill>
                        <a:srgbClr val="D0D0D0"/>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D0D0D0"/>
                      </a:solidFill>
                      <a:prstDash val="solid"/>
                      <a:round/>
                      <a:headEnd type="none" w="sm" len="sm"/>
                      <a:tailEnd type="none" w="sm" len="sm"/>
                    </a:lnB>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D0D0D0"/>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19050" cap="flat" cmpd="sng">
                      <a:solidFill>
                        <a:srgbClr val="78BE20"/>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8C1D40"/>
                          </a:solidFill>
                        </a:rPr>
                        <a:t>Maroon</a:t>
                      </a:r>
                      <a:endParaRPr sz="800">
                        <a:solidFill>
                          <a:srgbClr val="8C1D40"/>
                        </a:solidFill>
                      </a:endParaRPr>
                    </a:p>
                  </a:txBody>
                  <a:tcPr marL="91425" marR="91425" marT="91425" marB="91425">
                    <a:lnL w="19050" cap="flat" cmpd="sng">
                      <a:solidFill>
                        <a:srgbClr val="78BE20"/>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lvl="0" indent="0" algn="ctr" rtl="0">
                        <a:spcBef>
                          <a:spcPts val="0"/>
                        </a:spcBef>
                        <a:spcAft>
                          <a:spcPts val="0"/>
                        </a:spcAft>
                        <a:buNone/>
                      </a:pPr>
                      <a:r>
                        <a:rPr lang="en" sz="800">
                          <a:solidFill>
                            <a:srgbClr val="FFC627"/>
                          </a:solidFill>
                        </a:rPr>
                        <a:t>Gold</a:t>
                      </a:r>
                      <a:endParaRPr sz="800">
                        <a:solidFill>
                          <a:srgbClr val="FFC627"/>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0">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rgbClr val="78BE20"/>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7F32"/>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7F32"/>
                    </a:solidFill>
                  </a:tcPr>
                </a:tc>
                <a:tc>
                  <a:txBody>
                    <a:bodyPr/>
                    <a:lstStyle/>
                    <a:p>
                      <a:pPr marL="0" lvl="0" indent="0" algn="ctr" rtl="0">
                        <a:spcBef>
                          <a:spcPts val="0"/>
                        </a:spcBef>
                        <a:spcAft>
                          <a:spcPts val="0"/>
                        </a:spcAft>
                        <a:buNone/>
                      </a:pPr>
                      <a:r>
                        <a:rPr lang="en" sz="800">
                          <a:solidFill>
                            <a:srgbClr val="191919"/>
                          </a:solidFill>
                        </a:rPr>
                        <a:t>Black</a:t>
                      </a:r>
                      <a:endParaRPr sz="800">
                        <a:solidFill>
                          <a:srgbClr val="191919"/>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A3E0"/>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A3E0"/>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8BE20"/>
                    </a:solidFill>
                  </a:tcPr>
                </a:tc>
                <a:tc>
                  <a:txBody>
                    <a:bodyPr/>
                    <a:lstStyle/>
                    <a:p>
                      <a:pPr marL="0" lvl="0" indent="0" algn="ctr" rtl="0">
                        <a:spcBef>
                          <a:spcPts val="0"/>
                        </a:spcBef>
                        <a:spcAft>
                          <a:spcPts val="0"/>
                        </a:spcAft>
                        <a:buNone/>
                      </a:pPr>
                      <a:r>
                        <a:rPr lang="en" sz="800">
                          <a:solidFill>
                            <a:srgbClr val="FFFFFF"/>
                          </a:solidFill>
                        </a:rPr>
                        <a:t>White</a:t>
                      </a:r>
                      <a:endParaRPr sz="800">
                        <a:solidFill>
                          <a:srgbClr val="FFFFFF"/>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8BE20"/>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4973"/>
                    </a:solidFill>
                  </a:tcPr>
                </a:tc>
                <a:tc>
                  <a:txBody>
                    <a:bodyPr/>
                    <a:lstStyle/>
                    <a:p>
                      <a:pPr marL="0" lvl="0" indent="0" algn="ctr" rtl="0">
                        <a:spcBef>
                          <a:spcPts val="0"/>
                        </a:spcBef>
                        <a:spcAft>
                          <a:spcPts val="0"/>
                        </a:spcAft>
                        <a:buNone/>
                      </a:pPr>
                      <a:r>
                        <a:rPr lang="en" sz="800">
                          <a:solidFill>
                            <a:srgbClr val="FFFFFF"/>
                          </a:solidFill>
                        </a:rPr>
                        <a:t>White</a:t>
                      </a:r>
                      <a:endParaRPr sz="800">
                        <a:solidFill>
                          <a:srgbClr val="FFFFFF"/>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4973"/>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8C5"/>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8C5"/>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0674B"/>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0674B"/>
                    </a:solidFill>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E8E8"/>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E8E8"/>
                    </a:solidFill>
                  </a:tcPr>
                </a:tc>
                <a:tc>
                  <a:txBody>
                    <a:bodyPr/>
                    <a:lstStyle/>
                    <a:p>
                      <a:pPr marL="0" lvl="0" indent="0" algn="ctr" rtl="0">
                        <a:spcBef>
                          <a:spcPts val="0"/>
                        </a:spcBef>
                        <a:spcAft>
                          <a:spcPts val="0"/>
                        </a:spcAft>
                        <a:buNone/>
                      </a:pPr>
                      <a:r>
                        <a:rPr lang="en" sz="800"/>
                        <a:t>Black</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lvl="0" indent="0" algn="ctr" rtl="0">
                        <a:spcBef>
                          <a:spcPts val="0"/>
                        </a:spcBef>
                        <a:spcAft>
                          <a:spcPts val="0"/>
                        </a:spcAft>
                        <a:buNone/>
                      </a:pPr>
                      <a:r>
                        <a:rPr lang="en" sz="800">
                          <a:solidFill>
                            <a:srgbClr val="FFFFFF"/>
                          </a:solidFill>
                        </a:rPr>
                        <a:t>White</a:t>
                      </a: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5844" name="Google Shape;5844;p245"/>
          <p:cNvGraphicFramePr/>
          <p:nvPr/>
        </p:nvGraphicFramePr>
        <p:xfrm>
          <a:off x="342725" y="3137300"/>
          <a:ext cx="3000000" cy="3000000"/>
        </p:xfrm>
        <a:graphic>
          <a:graphicData uri="http://schemas.openxmlformats.org/drawingml/2006/table">
            <a:tbl>
              <a:tblPr>
                <a:noFill/>
                <a:tableStyleId>{D24B5BD1-F9B8-4380-A5FA-255602A9AC9E}</a:tableStyleId>
              </a:tblPr>
              <a:tblGrid>
                <a:gridCol w="597250">
                  <a:extLst>
                    <a:ext uri="{9D8B030D-6E8A-4147-A177-3AD203B41FA5}">
                      <a16:colId xmlns:a16="http://schemas.microsoft.com/office/drawing/2014/main" val="20000"/>
                    </a:ext>
                  </a:extLst>
                </a:gridCol>
                <a:gridCol w="597250">
                  <a:extLst>
                    <a:ext uri="{9D8B030D-6E8A-4147-A177-3AD203B41FA5}">
                      <a16:colId xmlns:a16="http://schemas.microsoft.com/office/drawing/2014/main" val="20001"/>
                    </a:ext>
                  </a:extLst>
                </a:gridCol>
                <a:gridCol w="597250">
                  <a:extLst>
                    <a:ext uri="{9D8B030D-6E8A-4147-A177-3AD203B41FA5}">
                      <a16:colId xmlns:a16="http://schemas.microsoft.com/office/drawing/2014/main" val="20002"/>
                    </a:ext>
                  </a:extLst>
                </a:gridCol>
                <a:gridCol w="597250">
                  <a:extLst>
                    <a:ext uri="{9D8B030D-6E8A-4147-A177-3AD203B41FA5}">
                      <a16:colId xmlns:a16="http://schemas.microsoft.com/office/drawing/2014/main" val="20003"/>
                    </a:ext>
                  </a:extLst>
                </a:gridCol>
                <a:gridCol w="597250">
                  <a:extLst>
                    <a:ext uri="{9D8B030D-6E8A-4147-A177-3AD203B41FA5}">
                      <a16:colId xmlns:a16="http://schemas.microsoft.com/office/drawing/2014/main" val="20004"/>
                    </a:ext>
                  </a:extLst>
                </a:gridCol>
                <a:gridCol w="597250">
                  <a:extLst>
                    <a:ext uri="{9D8B030D-6E8A-4147-A177-3AD203B41FA5}">
                      <a16:colId xmlns:a16="http://schemas.microsoft.com/office/drawing/2014/main" val="20005"/>
                    </a:ext>
                  </a:extLst>
                </a:gridCol>
                <a:gridCol w="597250">
                  <a:extLst>
                    <a:ext uri="{9D8B030D-6E8A-4147-A177-3AD203B41FA5}">
                      <a16:colId xmlns:a16="http://schemas.microsoft.com/office/drawing/2014/main" val="20006"/>
                    </a:ext>
                  </a:extLst>
                </a:gridCol>
                <a:gridCol w="597250">
                  <a:extLst>
                    <a:ext uri="{9D8B030D-6E8A-4147-A177-3AD203B41FA5}">
                      <a16:colId xmlns:a16="http://schemas.microsoft.com/office/drawing/2014/main" val="20007"/>
                    </a:ext>
                  </a:extLst>
                </a:gridCol>
                <a:gridCol w="597250">
                  <a:extLst>
                    <a:ext uri="{9D8B030D-6E8A-4147-A177-3AD203B41FA5}">
                      <a16:colId xmlns:a16="http://schemas.microsoft.com/office/drawing/2014/main" val="20008"/>
                    </a:ext>
                  </a:extLst>
                </a:gridCol>
                <a:gridCol w="597250">
                  <a:extLst>
                    <a:ext uri="{9D8B030D-6E8A-4147-A177-3AD203B41FA5}">
                      <a16:colId xmlns:a16="http://schemas.microsoft.com/office/drawing/2014/main" val="20009"/>
                    </a:ext>
                  </a:extLst>
                </a:gridCol>
                <a:gridCol w="597250">
                  <a:extLst>
                    <a:ext uri="{9D8B030D-6E8A-4147-A177-3AD203B41FA5}">
                      <a16:colId xmlns:a16="http://schemas.microsoft.com/office/drawing/2014/main" val="20010"/>
                    </a:ext>
                  </a:extLst>
                </a:gridCol>
                <a:gridCol w="597250">
                  <a:extLst>
                    <a:ext uri="{9D8B030D-6E8A-4147-A177-3AD203B41FA5}">
                      <a16:colId xmlns:a16="http://schemas.microsoft.com/office/drawing/2014/main" val="20011"/>
                    </a:ext>
                  </a:extLst>
                </a:gridCol>
                <a:gridCol w="597250">
                  <a:extLst>
                    <a:ext uri="{9D8B030D-6E8A-4147-A177-3AD203B41FA5}">
                      <a16:colId xmlns:a16="http://schemas.microsoft.com/office/drawing/2014/main" val="20012"/>
                    </a:ext>
                  </a:extLst>
                </a:gridCol>
                <a:gridCol w="597250">
                  <a:extLst>
                    <a:ext uri="{9D8B030D-6E8A-4147-A177-3AD203B41FA5}">
                      <a16:colId xmlns:a16="http://schemas.microsoft.com/office/drawing/2014/main" val="20013"/>
                    </a:ext>
                  </a:extLst>
                </a:gridCol>
              </a:tblGrid>
              <a:tr h="0">
                <a:tc>
                  <a:txBody>
                    <a:bodyPr/>
                    <a:lstStyle/>
                    <a:p>
                      <a:pPr marL="0" lvl="0" indent="0" algn="ctr" rtl="0">
                        <a:spcBef>
                          <a:spcPts val="0"/>
                        </a:spcBef>
                        <a:spcAft>
                          <a:spcPts val="0"/>
                        </a:spcAft>
                        <a:buNone/>
                      </a:pPr>
                      <a:r>
                        <a:rPr lang="en" sz="800">
                          <a:solidFill>
                            <a:srgbClr val="FFC627"/>
                          </a:solidFill>
                        </a:rPr>
                        <a:t>Black</a:t>
                      </a:r>
                      <a:endParaRPr sz="800">
                        <a:solidFill>
                          <a:srgbClr val="FFC627"/>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FC627"/>
                          </a:solidFill>
                        </a:rPr>
                        <a:t>White</a:t>
                      </a:r>
                      <a:endParaRPr sz="800">
                        <a:solidFill>
                          <a:srgbClr val="FFC627"/>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8C1D40"/>
                          </a:solidFill>
                        </a:rPr>
                        <a:t>Black</a:t>
                      </a:r>
                      <a:endParaRPr sz="800">
                        <a:solidFill>
                          <a:srgbClr val="8C1D4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8C1D40"/>
                          </a:solidFill>
                        </a:rPr>
                        <a:t>White</a:t>
                      </a:r>
                      <a:endParaRPr sz="800">
                        <a:solidFill>
                          <a:srgbClr val="8C1D4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FFFFFF"/>
                          </a:solidFill>
                        </a:rPr>
                        <a:t>Black</a:t>
                      </a:r>
                      <a:endParaRPr sz="800">
                        <a:solidFill>
                          <a:srgbClr val="FFFFFF"/>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FFFFF"/>
                          </a:solidFill>
                        </a:rPr>
                        <a:t>White</a:t>
                      </a:r>
                      <a:endParaRPr sz="800">
                        <a:solidFill>
                          <a:srgbClr val="FFFFFF"/>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191919"/>
                          </a:solidFill>
                        </a:rPr>
                        <a:t>Black</a:t>
                      </a:r>
                      <a:endParaRPr sz="800">
                        <a:solidFill>
                          <a:srgbClr val="191919"/>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191919"/>
                          </a:solidFill>
                        </a:rPr>
                        <a:t>White</a:t>
                      </a:r>
                      <a:endParaRPr sz="800">
                        <a:solidFill>
                          <a:srgbClr val="191919"/>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extLst>
                  <a:ext uri="{0D108BD9-81ED-4DB2-BD59-A6C34878D82A}">
                    <a16:rowId xmlns:a16="http://schemas.microsoft.com/office/drawing/2014/main" val="10000"/>
                  </a:ext>
                </a:extLst>
              </a:tr>
              <a:tr h="0">
                <a:tc>
                  <a:txBody>
                    <a:bodyPr/>
                    <a:lstStyle/>
                    <a:p>
                      <a:pPr marL="0" lvl="0" indent="0" algn="ctr" rtl="0">
                        <a:spcBef>
                          <a:spcPts val="0"/>
                        </a:spcBef>
                        <a:spcAft>
                          <a:spcPts val="0"/>
                        </a:spcAft>
                        <a:buNone/>
                      </a:pPr>
                      <a:r>
                        <a:rPr lang="en" sz="800">
                          <a:solidFill>
                            <a:srgbClr val="747474"/>
                          </a:solidFill>
                        </a:rPr>
                        <a:t>Black</a:t>
                      </a:r>
                      <a:endParaRPr sz="800">
                        <a:solidFill>
                          <a:srgbClr val="747474"/>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747474"/>
                          </a:solidFill>
                        </a:rPr>
                        <a:t>White</a:t>
                      </a:r>
                      <a:endParaRPr sz="800">
                        <a:solidFill>
                          <a:srgbClr val="747474"/>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FF7F32"/>
                          </a:solidFill>
                        </a:rPr>
                        <a:t>Black</a:t>
                      </a:r>
                      <a:endParaRPr sz="800">
                        <a:solidFill>
                          <a:srgbClr val="FF7F32"/>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F7F32"/>
                          </a:solidFill>
                        </a:rPr>
                        <a:t>White</a:t>
                      </a:r>
                      <a:endParaRPr sz="800">
                        <a:solidFill>
                          <a:srgbClr val="FF7F32"/>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00A3E0"/>
                          </a:solidFill>
                        </a:rPr>
                        <a:t>Black</a:t>
                      </a:r>
                      <a:endParaRPr sz="800">
                        <a:solidFill>
                          <a:srgbClr val="00A3E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00A3E0"/>
                          </a:solidFill>
                        </a:rPr>
                        <a:t>White</a:t>
                      </a:r>
                      <a:endParaRPr sz="800">
                        <a:solidFill>
                          <a:srgbClr val="00A3E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78BE20"/>
                          </a:solidFill>
                        </a:rPr>
                        <a:t>Black</a:t>
                      </a:r>
                      <a:endParaRPr sz="800">
                        <a:solidFill>
                          <a:srgbClr val="78BE2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78BE20"/>
                          </a:solidFill>
                        </a:rPr>
                        <a:t>White</a:t>
                      </a:r>
                      <a:endParaRPr sz="800">
                        <a:solidFill>
                          <a:srgbClr val="78BE2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E84973"/>
                          </a:solidFill>
                        </a:rPr>
                        <a:t>Black</a:t>
                      </a:r>
                      <a:endParaRPr sz="800">
                        <a:solidFill>
                          <a:srgbClr val="E84973"/>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E84973"/>
                          </a:solidFill>
                        </a:rPr>
                        <a:t>White</a:t>
                      </a:r>
                      <a:endParaRPr sz="800">
                        <a:solidFill>
                          <a:srgbClr val="E84973"/>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4AB8C5"/>
                          </a:solidFill>
                        </a:rPr>
                        <a:t>Black</a:t>
                      </a:r>
                      <a:endParaRPr sz="800">
                        <a:solidFill>
                          <a:srgbClr val="4AB8C5"/>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4AB8C5"/>
                          </a:solidFill>
                        </a:rPr>
                        <a:t>White</a:t>
                      </a:r>
                      <a:endParaRPr sz="800">
                        <a:solidFill>
                          <a:srgbClr val="4AB8C5"/>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B0674B"/>
                          </a:solidFill>
                        </a:rPr>
                        <a:t>Black</a:t>
                      </a:r>
                      <a:endParaRPr sz="800">
                        <a:solidFill>
                          <a:srgbClr val="B0674B"/>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B0674B"/>
                          </a:solidFill>
                        </a:rPr>
                        <a:t>White</a:t>
                      </a:r>
                      <a:endParaRPr sz="800">
                        <a:solidFill>
                          <a:srgbClr val="B0674B"/>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r>
                        <a:rPr lang="en" sz="800">
                          <a:solidFill>
                            <a:srgbClr val="191919"/>
                          </a:solidFill>
                        </a:rPr>
                        <a:t>Black</a:t>
                      </a:r>
                      <a:endParaRPr sz="800">
                        <a:solidFill>
                          <a:srgbClr val="191919"/>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191919"/>
                          </a:solidFill>
                        </a:rPr>
                        <a:t>White</a:t>
                      </a:r>
                      <a:endParaRPr sz="800">
                        <a:solidFill>
                          <a:srgbClr val="191919"/>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484848"/>
                          </a:solidFill>
                        </a:rPr>
                        <a:t>Black</a:t>
                      </a:r>
                      <a:endParaRPr sz="800">
                        <a:solidFill>
                          <a:srgbClr val="484848"/>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484848"/>
                          </a:solidFill>
                        </a:rPr>
                        <a:t>White</a:t>
                      </a:r>
                      <a:endParaRPr sz="800">
                        <a:solidFill>
                          <a:srgbClr val="484848"/>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BFBFBF"/>
                          </a:solidFill>
                        </a:rPr>
                        <a:t>Black</a:t>
                      </a:r>
                      <a:endParaRPr sz="800">
                        <a:solidFill>
                          <a:srgbClr val="BFBFBF"/>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BFBFBF"/>
                          </a:solidFill>
                        </a:rPr>
                        <a:t>White</a:t>
                      </a:r>
                      <a:endParaRPr sz="800">
                        <a:solidFill>
                          <a:srgbClr val="BFBFBF"/>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D0D0D0"/>
                          </a:solidFill>
                        </a:rPr>
                        <a:t>Black</a:t>
                      </a:r>
                      <a:endParaRPr sz="800">
                        <a:solidFill>
                          <a:srgbClr val="D0D0D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D0D0D0"/>
                          </a:solidFill>
                        </a:rPr>
                        <a:t>White</a:t>
                      </a:r>
                      <a:endParaRPr sz="800">
                        <a:solidFill>
                          <a:srgbClr val="D0D0D0"/>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E8E8E8"/>
                          </a:solidFill>
                        </a:rPr>
                        <a:t>Black</a:t>
                      </a:r>
                      <a:endParaRPr sz="800">
                        <a:solidFill>
                          <a:srgbClr val="E8E8E8"/>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E8E8E8"/>
                          </a:solidFill>
                        </a:rPr>
                        <a:t>White</a:t>
                      </a:r>
                      <a:endParaRPr sz="800">
                        <a:solidFill>
                          <a:srgbClr val="E8E8E8"/>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800">
                          <a:solidFill>
                            <a:srgbClr val="FAFAFA"/>
                          </a:solidFill>
                        </a:rPr>
                        <a:t>Black</a:t>
                      </a:r>
                      <a:endParaRPr sz="800">
                        <a:solidFill>
                          <a:srgbClr val="FAFAFA"/>
                        </a:solidFill>
                      </a:endParaRPr>
                    </a:p>
                  </a:txBody>
                  <a:tcPr marL="914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191919"/>
                    </a:solidFill>
                  </a:tcPr>
                </a:tc>
                <a:tc>
                  <a:txBody>
                    <a:bodyPr/>
                    <a:lstStyle/>
                    <a:p>
                      <a:pPr marL="0" lvl="0" indent="0" algn="ctr" rtl="0">
                        <a:spcBef>
                          <a:spcPts val="0"/>
                        </a:spcBef>
                        <a:spcAft>
                          <a:spcPts val="0"/>
                        </a:spcAft>
                        <a:buNone/>
                      </a:pPr>
                      <a:r>
                        <a:rPr lang="en" sz="800">
                          <a:solidFill>
                            <a:srgbClr val="FAFAFA"/>
                          </a:solidFill>
                        </a:rPr>
                        <a:t>White</a:t>
                      </a:r>
                      <a:endParaRPr sz="800">
                        <a:solidFill>
                          <a:srgbClr val="FAFAFA"/>
                        </a:solidFill>
                      </a:endParaRPr>
                    </a:p>
                  </a:txBody>
                  <a:tcPr marL="85725" marR="91425" marT="91425" marB="91425">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800"/>
                    </a:p>
                  </a:txBody>
                  <a:tcPr marL="91425" marR="91425" marT="91425" marB="91425">
                    <a:lnL w="9525" cap="flat" cmpd="sng">
                      <a:solidFill>
                        <a:srgbClr val="E8E8E8">
                          <a:alpha val="0"/>
                        </a:srgbClr>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alpha val="0"/>
                        </a:srgb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cxnSp>
        <p:nvCxnSpPr>
          <p:cNvPr id="5845" name="Google Shape;5845;p245"/>
          <p:cNvCxnSpPr/>
          <p:nvPr/>
        </p:nvCxnSpPr>
        <p:spPr>
          <a:xfrm rot="10800000" flipH="1">
            <a:off x="978800" y="19243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46" name="Google Shape;5846;p245"/>
          <p:cNvCxnSpPr/>
          <p:nvPr/>
        </p:nvCxnSpPr>
        <p:spPr>
          <a:xfrm rot="10800000" flipH="1">
            <a:off x="1562700" y="19243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47" name="Google Shape;5847;p245"/>
          <p:cNvCxnSpPr/>
          <p:nvPr/>
        </p:nvCxnSpPr>
        <p:spPr>
          <a:xfrm rot="10800000" flipH="1">
            <a:off x="3365975" y="193182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48" name="Google Shape;5848;p245"/>
          <p:cNvCxnSpPr/>
          <p:nvPr/>
        </p:nvCxnSpPr>
        <p:spPr>
          <a:xfrm rot="10800000" flipH="1">
            <a:off x="3968988" y="193182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49" name="Google Shape;5849;p245"/>
          <p:cNvCxnSpPr/>
          <p:nvPr/>
        </p:nvCxnSpPr>
        <p:spPr>
          <a:xfrm rot="10800000" flipH="1">
            <a:off x="5743438" y="25510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0" name="Google Shape;5850;p245"/>
          <p:cNvCxnSpPr/>
          <p:nvPr/>
        </p:nvCxnSpPr>
        <p:spPr>
          <a:xfrm rot="10800000" flipH="1">
            <a:off x="1562688" y="25435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1" name="Google Shape;5851;p245"/>
          <p:cNvCxnSpPr/>
          <p:nvPr/>
        </p:nvCxnSpPr>
        <p:spPr>
          <a:xfrm rot="10800000" flipH="1">
            <a:off x="359388" y="25435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2" name="Google Shape;5852;p245"/>
          <p:cNvCxnSpPr/>
          <p:nvPr/>
        </p:nvCxnSpPr>
        <p:spPr>
          <a:xfrm rot="10800000" flipH="1">
            <a:off x="359388" y="22377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3" name="Google Shape;5853;p245"/>
          <p:cNvCxnSpPr/>
          <p:nvPr/>
        </p:nvCxnSpPr>
        <p:spPr>
          <a:xfrm rot="10800000" flipH="1">
            <a:off x="939963" y="31448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4" name="Google Shape;5854;p245"/>
          <p:cNvCxnSpPr/>
          <p:nvPr/>
        </p:nvCxnSpPr>
        <p:spPr>
          <a:xfrm rot="10800000" flipH="1">
            <a:off x="359388" y="34485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5" name="Google Shape;5855;p245"/>
          <p:cNvCxnSpPr/>
          <p:nvPr/>
        </p:nvCxnSpPr>
        <p:spPr>
          <a:xfrm rot="10800000" flipH="1">
            <a:off x="359388" y="37447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6" name="Google Shape;5856;p245"/>
          <p:cNvCxnSpPr/>
          <p:nvPr/>
        </p:nvCxnSpPr>
        <p:spPr>
          <a:xfrm rot="10800000" flipH="1">
            <a:off x="4523463" y="37543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7" name="Google Shape;5857;p245"/>
          <p:cNvCxnSpPr/>
          <p:nvPr/>
        </p:nvCxnSpPr>
        <p:spPr>
          <a:xfrm rot="10800000" flipH="1">
            <a:off x="5743438" y="37618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8" name="Google Shape;5858;p245"/>
          <p:cNvCxnSpPr/>
          <p:nvPr/>
        </p:nvCxnSpPr>
        <p:spPr>
          <a:xfrm rot="10800000" flipH="1">
            <a:off x="6914288" y="37618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59" name="Google Shape;5859;p245"/>
          <p:cNvCxnSpPr/>
          <p:nvPr/>
        </p:nvCxnSpPr>
        <p:spPr>
          <a:xfrm rot="10800000" flipH="1">
            <a:off x="4553350" y="22377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0" name="Google Shape;5860;p245"/>
          <p:cNvCxnSpPr/>
          <p:nvPr/>
        </p:nvCxnSpPr>
        <p:spPr>
          <a:xfrm rot="10800000" flipH="1">
            <a:off x="4523475" y="345332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1" name="Google Shape;5861;p245"/>
          <p:cNvCxnSpPr/>
          <p:nvPr/>
        </p:nvCxnSpPr>
        <p:spPr>
          <a:xfrm rot="10800000" flipH="1">
            <a:off x="3951700" y="31426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2" name="Google Shape;5862;p245"/>
          <p:cNvCxnSpPr/>
          <p:nvPr/>
        </p:nvCxnSpPr>
        <p:spPr>
          <a:xfrm rot="10800000" flipH="1">
            <a:off x="3356650" y="22452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3" name="Google Shape;5863;p245"/>
          <p:cNvCxnSpPr/>
          <p:nvPr/>
        </p:nvCxnSpPr>
        <p:spPr>
          <a:xfrm rot="10800000" flipH="1">
            <a:off x="3347975" y="34485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4" name="Google Shape;5864;p245"/>
          <p:cNvCxnSpPr/>
          <p:nvPr/>
        </p:nvCxnSpPr>
        <p:spPr>
          <a:xfrm rot="10800000" flipH="1">
            <a:off x="2158850" y="22452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5" name="Google Shape;5865;p245"/>
          <p:cNvCxnSpPr/>
          <p:nvPr/>
        </p:nvCxnSpPr>
        <p:spPr>
          <a:xfrm rot="10800000" flipH="1">
            <a:off x="1541375" y="31448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6" name="Google Shape;5866;p245"/>
          <p:cNvCxnSpPr/>
          <p:nvPr/>
        </p:nvCxnSpPr>
        <p:spPr>
          <a:xfrm rot="10800000" flipH="1">
            <a:off x="2151363" y="34431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7" name="Google Shape;5867;p245"/>
          <p:cNvCxnSpPr/>
          <p:nvPr/>
        </p:nvCxnSpPr>
        <p:spPr>
          <a:xfrm rot="10800000" flipH="1">
            <a:off x="8132438" y="345332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8" name="Google Shape;5868;p245"/>
          <p:cNvCxnSpPr/>
          <p:nvPr/>
        </p:nvCxnSpPr>
        <p:spPr>
          <a:xfrm rot="10800000" flipH="1">
            <a:off x="8145638" y="22334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69" name="Google Shape;5869;p245"/>
          <p:cNvCxnSpPr/>
          <p:nvPr/>
        </p:nvCxnSpPr>
        <p:spPr>
          <a:xfrm rot="10800000" flipH="1">
            <a:off x="6878688" y="345332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0" name="Google Shape;5870;p245"/>
          <p:cNvCxnSpPr/>
          <p:nvPr/>
        </p:nvCxnSpPr>
        <p:spPr>
          <a:xfrm rot="10800000" flipH="1">
            <a:off x="6947838" y="22377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1" name="Google Shape;5871;p245"/>
          <p:cNvCxnSpPr/>
          <p:nvPr/>
        </p:nvCxnSpPr>
        <p:spPr>
          <a:xfrm rot="10800000" flipH="1">
            <a:off x="5750588" y="22452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2" name="Google Shape;5872;p245"/>
          <p:cNvCxnSpPr/>
          <p:nvPr/>
        </p:nvCxnSpPr>
        <p:spPr>
          <a:xfrm rot="10800000" flipH="1">
            <a:off x="5728625" y="34356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3" name="Google Shape;5873;p245"/>
          <p:cNvCxnSpPr/>
          <p:nvPr/>
        </p:nvCxnSpPr>
        <p:spPr>
          <a:xfrm rot="10800000" flipH="1">
            <a:off x="3337425" y="31448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4" name="Google Shape;5874;p245"/>
          <p:cNvCxnSpPr/>
          <p:nvPr/>
        </p:nvCxnSpPr>
        <p:spPr>
          <a:xfrm rot="10800000" flipH="1">
            <a:off x="3328063" y="37522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5" name="Google Shape;5875;p245"/>
          <p:cNvCxnSpPr/>
          <p:nvPr/>
        </p:nvCxnSpPr>
        <p:spPr>
          <a:xfrm rot="10800000" flipH="1">
            <a:off x="3361300" y="2558575"/>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6" name="Google Shape;5876;p245"/>
          <p:cNvCxnSpPr/>
          <p:nvPr/>
        </p:nvCxnSpPr>
        <p:spPr>
          <a:xfrm rot="10800000" flipH="1">
            <a:off x="1536200" y="374470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7" name="Google Shape;5877;p245"/>
          <p:cNvCxnSpPr/>
          <p:nvPr/>
        </p:nvCxnSpPr>
        <p:spPr>
          <a:xfrm rot="10800000" flipH="1">
            <a:off x="4555800" y="2543550"/>
            <a:ext cx="592500" cy="291900"/>
          </a:xfrm>
          <a:prstGeom prst="straightConnector1">
            <a:avLst/>
          </a:prstGeom>
          <a:noFill/>
          <a:ln w="19050" cap="flat" cmpd="sng">
            <a:solidFill>
              <a:srgbClr val="CC2F2F"/>
            </a:solidFill>
            <a:prstDash val="solid"/>
            <a:round/>
            <a:headEnd type="none" w="med" len="med"/>
            <a:tailEnd type="none" w="med" len="med"/>
          </a:ln>
        </p:spPr>
      </p:cxnSp>
      <p:cxnSp>
        <p:nvCxnSpPr>
          <p:cNvPr id="5878" name="Google Shape;5878;p245"/>
          <p:cNvCxnSpPr/>
          <p:nvPr/>
        </p:nvCxnSpPr>
        <p:spPr>
          <a:xfrm rot="10800000" flipH="1">
            <a:off x="6937938" y="2551050"/>
            <a:ext cx="592500" cy="291900"/>
          </a:xfrm>
          <a:prstGeom prst="straightConnector1">
            <a:avLst/>
          </a:prstGeom>
          <a:noFill/>
          <a:ln w="19050" cap="flat" cmpd="sng">
            <a:solidFill>
              <a:srgbClr val="CC2F2F"/>
            </a:solidFill>
            <a:prstDash val="solid"/>
            <a:round/>
            <a:headEnd type="none" w="med" len="med"/>
            <a:tailEnd type="none" w="med" len="med"/>
          </a:ln>
        </p:spPr>
      </p:cxnSp>
      <p:sp>
        <p:nvSpPr>
          <p:cNvPr id="5879" name="Google Shape;5879;p245"/>
          <p:cNvSpPr/>
          <p:nvPr/>
        </p:nvSpPr>
        <p:spPr>
          <a:xfrm>
            <a:off x="351028" y="313730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45"/>
          <p:cNvSpPr/>
          <p:nvPr/>
        </p:nvSpPr>
        <p:spPr>
          <a:xfrm>
            <a:off x="2731725" y="313730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45"/>
          <p:cNvSpPr/>
          <p:nvPr/>
        </p:nvSpPr>
        <p:spPr>
          <a:xfrm>
            <a:off x="2115475" y="313730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45"/>
          <p:cNvSpPr/>
          <p:nvPr/>
        </p:nvSpPr>
        <p:spPr>
          <a:xfrm>
            <a:off x="4523475" y="313730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45"/>
          <p:cNvSpPr/>
          <p:nvPr/>
        </p:nvSpPr>
        <p:spPr>
          <a:xfrm>
            <a:off x="939975"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45"/>
          <p:cNvSpPr/>
          <p:nvPr/>
        </p:nvSpPr>
        <p:spPr>
          <a:xfrm>
            <a:off x="5120725"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45"/>
          <p:cNvSpPr/>
          <p:nvPr/>
        </p:nvSpPr>
        <p:spPr>
          <a:xfrm>
            <a:off x="6310725"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45"/>
          <p:cNvSpPr/>
          <p:nvPr/>
        </p:nvSpPr>
        <p:spPr>
          <a:xfrm>
            <a:off x="2132647"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45"/>
          <p:cNvSpPr/>
          <p:nvPr/>
        </p:nvSpPr>
        <p:spPr>
          <a:xfrm>
            <a:off x="2740050"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45"/>
          <p:cNvSpPr/>
          <p:nvPr/>
        </p:nvSpPr>
        <p:spPr>
          <a:xfrm>
            <a:off x="3932466" y="3746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45"/>
          <p:cNvSpPr/>
          <p:nvPr/>
        </p:nvSpPr>
        <p:spPr>
          <a:xfrm>
            <a:off x="3934528"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45"/>
          <p:cNvSpPr/>
          <p:nvPr/>
        </p:nvSpPr>
        <p:spPr>
          <a:xfrm>
            <a:off x="2731725"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45"/>
          <p:cNvSpPr/>
          <p:nvPr/>
        </p:nvSpPr>
        <p:spPr>
          <a:xfrm>
            <a:off x="1545563"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45"/>
          <p:cNvSpPr/>
          <p:nvPr/>
        </p:nvSpPr>
        <p:spPr>
          <a:xfrm>
            <a:off x="7505575"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45"/>
          <p:cNvSpPr/>
          <p:nvPr/>
        </p:nvSpPr>
        <p:spPr>
          <a:xfrm>
            <a:off x="6315225"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45"/>
          <p:cNvSpPr/>
          <p:nvPr/>
        </p:nvSpPr>
        <p:spPr>
          <a:xfrm>
            <a:off x="5124863"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45"/>
          <p:cNvSpPr/>
          <p:nvPr/>
        </p:nvSpPr>
        <p:spPr>
          <a:xfrm>
            <a:off x="939775" y="3436988"/>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45"/>
          <p:cNvSpPr/>
          <p:nvPr/>
        </p:nvSpPr>
        <p:spPr>
          <a:xfrm>
            <a:off x="36820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45"/>
          <p:cNvSpPr/>
          <p:nvPr/>
        </p:nvSpPr>
        <p:spPr>
          <a:xfrm>
            <a:off x="275720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45"/>
          <p:cNvSpPr/>
          <p:nvPr/>
        </p:nvSpPr>
        <p:spPr>
          <a:xfrm>
            <a:off x="457200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45"/>
          <p:cNvSpPr/>
          <p:nvPr/>
        </p:nvSpPr>
        <p:spPr>
          <a:xfrm>
            <a:off x="215555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45"/>
          <p:cNvSpPr/>
          <p:nvPr/>
        </p:nvSpPr>
        <p:spPr>
          <a:xfrm>
            <a:off x="516925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45"/>
          <p:cNvSpPr/>
          <p:nvPr/>
        </p:nvSpPr>
        <p:spPr>
          <a:xfrm>
            <a:off x="5766500" y="19158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45"/>
          <p:cNvSpPr/>
          <p:nvPr/>
        </p:nvSpPr>
        <p:spPr>
          <a:xfrm>
            <a:off x="1567525"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45"/>
          <p:cNvSpPr/>
          <p:nvPr/>
        </p:nvSpPr>
        <p:spPr>
          <a:xfrm>
            <a:off x="961050"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45"/>
          <p:cNvSpPr/>
          <p:nvPr/>
        </p:nvSpPr>
        <p:spPr>
          <a:xfrm>
            <a:off x="3951700"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45"/>
          <p:cNvSpPr/>
          <p:nvPr/>
        </p:nvSpPr>
        <p:spPr>
          <a:xfrm>
            <a:off x="2757200"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45"/>
          <p:cNvSpPr/>
          <p:nvPr/>
        </p:nvSpPr>
        <p:spPr>
          <a:xfrm>
            <a:off x="7521475"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45"/>
          <p:cNvSpPr/>
          <p:nvPr/>
        </p:nvSpPr>
        <p:spPr>
          <a:xfrm>
            <a:off x="6335875"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45"/>
          <p:cNvSpPr/>
          <p:nvPr/>
        </p:nvSpPr>
        <p:spPr>
          <a:xfrm>
            <a:off x="5152438" y="2226975"/>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45"/>
          <p:cNvSpPr/>
          <p:nvPr/>
        </p:nvSpPr>
        <p:spPr>
          <a:xfrm>
            <a:off x="6340700"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45"/>
          <p:cNvSpPr/>
          <p:nvPr/>
        </p:nvSpPr>
        <p:spPr>
          <a:xfrm>
            <a:off x="5159925"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45"/>
          <p:cNvSpPr/>
          <p:nvPr/>
        </p:nvSpPr>
        <p:spPr>
          <a:xfrm>
            <a:off x="3951700"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45"/>
          <p:cNvSpPr/>
          <p:nvPr/>
        </p:nvSpPr>
        <p:spPr>
          <a:xfrm>
            <a:off x="2159950"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45"/>
          <p:cNvSpPr/>
          <p:nvPr/>
        </p:nvSpPr>
        <p:spPr>
          <a:xfrm>
            <a:off x="961050"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45"/>
          <p:cNvSpPr/>
          <p:nvPr/>
        </p:nvSpPr>
        <p:spPr>
          <a:xfrm>
            <a:off x="2757200" y="2536050"/>
            <a:ext cx="592500" cy="306900"/>
          </a:xfrm>
          <a:prstGeom prst="rect">
            <a:avLst/>
          </a:prstGeom>
          <a:noFill/>
          <a:ln w="38100" cap="flat" cmpd="sng">
            <a:solidFill>
              <a:srgbClr val="78BE2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45"/>
          <p:cNvSpPr txBox="1"/>
          <p:nvPr/>
        </p:nvSpPr>
        <p:spPr>
          <a:xfrm>
            <a:off x="355125" y="4587700"/>
            <a:ext cx="3842100" cy="3078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1000"/>
              <a:t>Source: </a:t>
            </a:r>
            <a:r>
              <a:rPr lang="en" sz="1000" u="sng">
                <a:solidFill>
                  <a:schemeClr val="hlink"/>
                </a:solidFill>
                <a:hlinkClick r:id="rId4"/>
              </a:rPr>
              <a:t>https://webaim.org/resources/contrastchecker/</a:t>
            </a:r>
            <a:r>
              <a:rPr lang="en" sz="1000"/>
              <a:t> </a:t>
            </a:r>
            <a:br>
              <a:rPr lang="en" sz="1000"/>
            </a:br>
            <a:r>
              <a:rPr lang="en" sz="1000" b="1"/>
              <a:t>ASU is federally required to meet WCAG AA.</a:t>
            </a:r>
            <a:endParaRPr sz="1000" b="1"/>
          </a:p>
        </p:txBody>
      </p:sp>
      <p:sp>
        <p:nvSpPr>
          <p:cNvPr id="5916" name="Google Shape;5916;p245"/>
          <p:cNvSpPr txBox="1"/>
          <p:nvPr/>
        </p:nvSpPr>
        <p:spPr>
          <a:xfrm>
            <a:off x="4907450" y="4741600"/>
            <a:ext cx="3842100" cy="153900"/>
          </a:xfrm>
          <a:prstGeom prst="rect">
            <a:avLst/>
          </a:prstGeom>
          <a:noFill/>
          <a:ln>
            <a:noFill/>
          </a:ln>
        </p:spPr>
        <p:txBody>
          <a:bodyPr spcFirstLastPara="1" wrap="square" lIns="0" tIns="0" rIns="0" bIns="0" anchor="t" anchorCtr="0">
            <a:spAutoFit/>
          </a:bodyPr>
          <a:lstStyle/>
          <a:p>
            <a:pPr marL="0" lvl="0" indent="0" algn="l" rtl="0">
              <a:spcBef>
                <a:spcPts val="0"/>
              </a:spcBef>
              <a:spcAft>
                <a:spcPts val="0"/>
              </a:spcAft>
              <a:buNone/>
            </a:pPr>
            <a:r>
              <a:rPr lang="en" sz="1000" u="sng">
                <a:solidFill>
                  <a:schemeClr val="hlink"/>
                </a:solidFill>
                <a:hlinkClick r:id="rId5"/>
              </a:rPr>
              <a:t>Find more typography and formatting tips on the ASU Brand Guide.</a:t>
            </a:r>
            <a:endParaRPr sz="1000"/>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5920"/>
        <p:cNvGrpSpPr/>
        <p:nvPr/>
      </p:nvGrpSpPr>
      <p:grpSpPr>
        <a:xfrm>
          <a:off x="0" y="0"/>
          <a:ext cx="0" cy="0"/>
          <a:chOff x="0" y="0"/>
          <a:chExt cx="0" cy="0"/>
        </a:xfrm>
      </p:grpSpPr>
      <p:sp>
        <p:nvSpPr>
          <p:cNvPr id="5921" name="Google Shape;5921;p246"/>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Charts and diagrams</a:t>
            </a:r>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5925"/>
        <p:cNvGrpSpPr/>
        <p:nvPr/>
      </p:nvGrpSpPr>
      <p:grpSpPr>
        <a:xfrm>
          <a:off x="0" y="0"/>
          <a:ext cx="0" cy="0"/>
          <a:chOff x="0" y="0"/>
          <a:chExt cx="0" cy="0"/>
        </a:xfrm>
      </p:grpSpPr>
      <p:sp>
        <p:nvSpPr>
          <p:cNvPr id="5926" name="Google Shape;5926;p247"/>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Chart title</a:t>
            </a:r>
            <a:endParaRPr/>
          </a:p>
        </p:txBody>
      </p:sp>
      <p:sp>
        <p:nvSpPr>
          <p:cNvPr id="5927" name="Google Shape;5927;p247"/>
          <p:cNvSpPr txBox="1"/>
          <p:nvPr/>
        </p:nvSpPr>
        <p:spPr>
          <a:xfrm>
            <a:off x="429875" y="4382675"/>
            <a:ext cx="8289300" cy="5694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400"/>
              </a:spcAft>
              <a:buClr>
                <a:srgbClr val="000000"/>
              </a:buClr>
              <a:buSzPts val="1600"/>
              <a:buFont typeface="Arial"/>
              <a:buNone/>
            </a:pPr>
            <a:r>
              <a:rPr lang="en" sz="1600" b="1" i="0" u="none" strike="noStrike" cap="none">
                <a:solidFill>
                  <a:srgbClr val="7C7C7C"/>
                </a:solidFill>
                <a:latin typeface="Arial"/>
                <a:ea typeface="Arial"/>
                <a:cs typeface="Arial"/>
                <a:sym typeface="Arial"/>
              </a:rPr>
              <a:t>You can insert graphs from Excel or Google Sheets</a:t>
            </a:r>
            <a:br>
              <a:rPr lang="en" sz="1600" b="1" i="0" u="none" strike="noStrike" cap="none">
                <a:solidFill>
                  <a:srgbClr val="7C7C7C"/>
                </a:solidFill>
                <a:latin typeface="Arial"/>
                <a:ea typeface="Arial"/>
                <a:cs typeface="Arial"/>
                <a:sym typeface="Arial"/>
              </a:rPr>
            </a:br>
            <a:r>
              <a:rPr lang="en" sz="1200" b="0" i="0" u="none" strike="noStrike" cap="none">
                <a:solidFill>
                  <a:srgbClr val="7C7C7C"/>
                </a:solidFill>
                <a:latin typeface="Arial"/>
                <a:ea typeface="Arial"/>
                <a:cs typeface="Arial"/>
                <a:sym typeface="Arial"/>
              </a:rPr>
              <a:t>Copy and paste directly into a slide or use the Insert &gt; Chart &gt; From Sheets option in the menu</a:t>
            </a:r>
            <a:endParaRPr sz="1200" b="0" i="0" u="none" strike="noStrike" cap="none">
              <a:solidFill>
                <a:srgbClr val="7C7C7C"/>
              </a:solidFill>
              <a:latin typeface="Arial"/>
              <a:ea typeface="Arial"/>
              <a:cs typeface="Arial"/>
              <a:sym typeface="Arial"/>
            </a:endParaRPr>
          </a:p>
        </p:txBody>
      </p:sp>
      <p:cxnSp>
        <p:nvCxnSpPr>
          <p:cNvPr id="5928" name="Google Shape;5928;p247"/>
          <p:cNvCxnSpPr/>
          <p:nvPr/>
        </p:nvCxnSpPr>
        <p:spPr>
          <a:xfrm>
            <a:off x="419100" y="1169369"/>
            <a:ext cx="7239000" cy="0"/>
          </a:xfrm>
          <a:prstGeom prst="straightConnector1">
            <a:avLst/>
          </a:prstGeom>
          <a:noFill/>
          <a:ln w="9525" cap="flat" cmpd="sng">
            <a:solidFill>
              <a:srgbClr val="E8E8E8"/>
            </a:solidFill>
            <a:prstDash val="solid"/>
            <a:round/>
            <a:headEnd type="none" w="sm" len="sm"/>
            <a:tailEnd type="none" w="sm" len="sm"/>
          </a:ln>
        </p:spPr>
      </p:cxnSp>
      <p:cxnSp>
        <p:nvCxnSpPr>
          <p:cNvPr id="5929" name="Google Shape;5929;p247"/>
          <p:cNvCxnSpPr/>
          <p:nvPr/>
        </p:nvCxnSpPr>
        <p:spPr>
          <a:xfrm>
            <a:off x="419100" y="1878851"/>
            <a:ext cx="7239000" cy="0"/>
          </a:xfrm>
          <a:prstGeom prst="straightConnector1">
            <a:avLst/>
          </a:prstGeom>
          <a:noFill/>
          <a:ln w="9525" cap="flat" cmpd="sng">
            <a:solidFill>
              <a:srgbClr val="E8E8E8"/>
            </a:solidFill>
            <a:prstDash val="solid"/>
            <a:round/>
            <a:headEnd type="none" w="sm" len="sm"/>
            <a:tailEnd type="none" w="sm" len="sm"/>
          </a:ln>
        </p:spPr>
      </p:cxnSp>
      <p:cxnSp>
        <p:nvCxnSpPr>
          <p:cNvPr id="5930" name="Google Shape;5930;p247"/>
          <p:cNvCxnSpPr/>
          <p:nvPr/>
        </p:nvCxnSpPr>
        <p:spPr>
          <a:xfrm>
            <a:off x="419100" y="2588332"/>
            <a:ext cx="7239000" cy="0"/>
          </a:xfrm>
          <a:prstGeom prst="straightConnector1">
            <a:avLst/>
          </a:prstGeom>
          <a:noFill/>
          <a:ln w="9525" cap="flat" cmpd="sng">
            <a:solidFill>
              <a:srgbClr val="E8E8E8"/>
            </a:solidFill>
            <a:prstDash val="solid"/>
            <a:round/>
            <a:headEnd type="none" w="sm" len="sm"/>
            <a:tailEnd type="none" w="sm" len="sm"/>
          </a:ln>
        </p:spPr>
      </p:cxnSp>
      <p:cxnSp>
        <p:nvCxnSpPr>
          <p:cNvPr id="5931" name="Google Shape;5931;p247"/>
          <p:cNvCxnSpPr/>
          <p:nvPr/>
        </p:nvCxnSpPr>
        <p:spPr>
          <a:xfrm>
            <a:off x="419100" y="3297814"/>
            <a:ext cx="7239000" cy="0"/>
          </a:xfrm>
          <a:prstGeom prst="straightConnector1">
            <a:avLst/>
          </a:prstGeom>
          <a:noFill/>
          <a:ln w="9525" cap="flat" cmpd="sng">
            <a:solidFill>
              <a:srgbClr val="E8E8E8"/>
            </a:solidFill>
            <a:prstDash val="solid"/>
            <a:round/>
            <a:headEnd type="none" w="sm" len="sm"/>
            <a:tailEnd type="none" w="sm" len="sm"/>
          </a:ln>
        </p:spPr>
      </p:cxnSp>
      <p:cxnSp>
        <p:nvCxnSpPr>
          <p:cNvPr id="5932" name="Google Shape;5932;p247"/>
          <p:cNvCxnSpPr/>
          <p:nvPr/>
        </p:nvCxnSpPr>
        <p:spPr>
          <a:xfrm>
            <a:off x="419100" y="3876794"/>
            <a:ext cx="7239000" cy="0"/>
          </a:xfrm>
          <a:prstGeom prst="straightConnector1">
            <a:avLst/>
          </a:prstGeom>
          <a:noFill/>
          <a:ln w="9525" cap="flat" cmpd="sng">
            <a:solidFill>
              <a:srgbClr val="E8E8E8"/>
            </a:solidFill>
            <a:prstDash val="solid"/>
            <a:round/>
            <a:headEnd type="none" w="sm" len="sm"/>
            <a:tailEnd type="none" w="sm" len="sm"/>
          </a:ln>
        </p:spPr>
      </p:cxnSp>
      <p:sp>
        <p:nvSpPr>
          <p:cNvPr id="5933" name="Google Shape;5933;p247"/>
          <p:cNvSpPr txBox="1"/>
          <p:nvPr/>
        </p:nvSpPr>
        <p:spPr>
          <a:xfrm>
            <a:off x="419100" y="1010618"/>
            <a:ext cx="364500" cy="30303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4000</a:t>
            </a:r>
            <a:endParaRPr sz="1000" b="0" i="0" u="none" strike="noStrike" cap="none">
              <a:solidFill>
                <a:srgbClr val="191919"/>
              </a:solidFill>
              <a:latin typeface="Arial"/>
              <a:ea typeface="Arial"/>
              <a:cs typeface="Arial"/>
              <a:sym typeface="Arial"/>
            </a:endParaRPr>
          </a:p>
          <a:p>
            <a:pPr marL="0" marR="0" lvl="0" indent="0" algn="r" rtl="0">
              <a:lnSpc>
                <a:spcPct val="100000"/>
              </a:lnSpc>
              <a:spcBef>
                <a:spcPts val="440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3000</a:t>
            </a:r>
            <a:endParaRPr sz="1000" b="0" i="0" u="none" strike="noStrike" cap="none">
              <a:solidFill>
                <a:srgbClr val="191919"/>
              </a:solidFill>
              <a:latin typeface="Arial"/>
              <a:ea typeface="Arial"/>
              <a:cs typeface="Arial"/>
              <a:sym typeface="Arial"/>
            </a:endParaRPr>
          </a:p>
          <a:p>
            <a:pPr marL="0" marR="0" lvl="0" indent="0" algn="r" rtl="0">
              <a:lnSpc>
                <a:spcPct val="100000"/>
              </a:lnSpc>
              <a:spcBef>
                <a:spcPts val="440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2000</a:t>
            </a:r>
            <a:endParaRPr sz="1000" b="0" i="0" u="none" strike="noStrike" cap="none">
              <a:solidFill>
                <a:srgbClr val="191919"/>
              </a:solidFill>
              <a:latin typeface="Arial"/>
              <a:ea typeface="Arial"/>
              <a:cs typeface="Arial"/>
              <a:sym typeface="Arial"/>
            </a:endParaRPr>
          </a:p>
          <a:p>
            <a:pPr marL="0" marR="0" lvl="0" indent="0" algn="r" rtl="0">
              <a:lnSpc>
                <a:spcPct val="100000"/>
              </a:lnSpc>
              <a:spcBef>
                <a:spcPts val="440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1000</a:t>
            </a:r>
            <a:endParaRPr sz="1000" b="0" i="0" u="none" strike="noStrike" cap="none">
              <a:solidFill>
                <a:srgbClr val="191919"/>
              </a:solidFill>
              <a:latin typeface="Arial"/>
              <a:ea typeface="Arial"/>
              <a:cs typeface="Arial"/>
              <a:sym typeface="Arial"/>
            </a:endParaRPr>
          </a:p>
          <a:p>
            <a:pPr marL="0" marR="0" lvl="0" indent="0" algn="r" rtl="0">
              <a:lnSpc>
                <a:spcPct val="100000"/>
              </a:lnSpc>
              <a:spcBef>
                <a:spcPts val="4400"/>
              </a:spcBef>
              <a:spcAft>
                <a:spcPts val="4400"/>
              </a:spcAft>
              <a:buClr>
                <a:srgbClr val="000000"/>
              </a:buClr>
              <a:buSzPts val="1000"/>
              <a:buFont typeface="Arial"/>
              <a:buNone/>
            </a:pPr>
            <a:r>
              <a:rPr lang="en" sz="1000" b="0" i="0" u="none" strike="noStrike" cap="none">
                <a:solidFill>
                  <a:srgbClr val="191919"/>
                </a:solidFill>
                <a:latin typeface="Arial"/>
                <a:ea typeface="Arial"/>
                <a:cs typeface="Arial"/>
                <a:sym typeface="Arial"/>
              </a:rPr>
              <a:t>0</a:t>
            </a:r>
            <a:endParaRPr sz="1000" b="0" i="0" u="none" strike="noStrike" cap="none">
              <a:solidFill>
                <a:srgbClr val="191919"/>
              </a:solidFill>
              <a:latin typeface="Arial"/>
              <a:ea typeface="Arial"/>
              <a:cs typeface="Arial"/>
              <a:sym typeface="Arial"/>
            </a:endParaRPr>
          </a:p>
        </p:txBody>
      </p:sp>
      <p:sp>
        <p:nvSpPr>
          <p:cNvPr id="5934" name="Google Shape;5934;p247"/>
          <p:cNvSpPr/>
          <p:nvPr/>
        </p:nvSpPr>
        <p:spPr>
          <a:xfrm>
            <a:off x="1039382" y="2475605"/>
            <a:ext cx="233700" cy="1553700"/>
          </a:xfrm>
          <a:prstGeom prst="rect">
            <a:avLst/>
          </a:pr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247"/>
          <p:cNvSpPr/>
          <p:nvPr/>
        </p:nvSpPr>
        <p:spPr>
          <a:xfrm>
            <a:off x="1353626" y="2081542"/>
            <a:ext cx="233700" cy="1947900"/>
          </a:xfrm>
          <a:prstGeom prst="rect">
            <a:avLst/>
          </a:pr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247"/>
          <p:cNvSpPr/>
          <p:nvPr/>
        </p:nvSpPr>
        <p:spPr>
          <a:xfrm>
            <a:off x="1667870" y="2588332"/>
            <a:ext cx="233700" cy="1441200"/>
          </a:xfrm>
          <a:prstGeom prst="rect">
            <a:avLst/>
          </a:pr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247"/>
          <p:cNvSpPr/>
          <p:nvPr/>
        </p:nvSpPr>
        <p:spPr>
          <a:xfrm>
            <a:off x="2792386" y="2789395"/>
            <a:ext cx="233700" cy="1239900"/>
          </a:xfrm>
          <a:prstGeom prst="rect">
            <a:avLst/>
          </a:pr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247"/>
          <p:cNvSpPr/>
          <p:nvPr/>
        </p:nvSpPr>
        <p:spPr>
          <a:xfrm>
            <a:off x="3106631" y="2191012"/>
            <a:ext cx="233700" cy="1838400"/>
          </a:xfrm>
          <a:prstGeom prst="rect">
            <a:avLst/>
          </a:pr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247"/>
          <p:cNvSpPr/>
          <p:nvPr/>
        </p:nvSpPr>
        <p:spPr>
          <a:xfrm>
            <a:off x="3420875" y="1323693"/>
            <a:ext cx="233700" cy="2706000"/>
          </a:xfrm>
          <a:prstGeom prst="rect">
            <a:avLst/>
          </a:pr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247"/>
          <p:cNvSpPr/>
          <p:nvPr/>
        </p:nvSpPr>
        <p:spPr>
          <a:xfrm>
            <a:off x="4545391" y="2234787"/>
            <a:ext cx="233700" cy="1794600"/>
          </a:xfrm>
          <a:prstGeom prst="rect">
            <a:avLst/>
          </a:pr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247"/>
          <p:cNvSpPr/>
          <p:nvPr/>
        </p:nvSpPr>
        <p:spPr>
          <a:xfrm>
            <a:off x="4859635" y="1169245"/>
            <a:ext cx="233700" cy="2860200"/>
          </a:xfrm>
          <a:prstGeom prst="rect">
            <a:avLst/>
          </a:pr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247"/>
          <p:cNvSpPr/>
          <p:nvPr/>
        </p:nvSpPr>
        <p:spPr>
          <a:xfrm>
            <a:off x="5173880" y="2417230"/>
            <a:ext cx="233700" cy="1611900"/>
          </a:xfrm>
          <a:prstGeom prst="rect">
            <a:avLst/>
          </a:pr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247"/>
          <p:cNvSpPr/>
          <p:nvPr/>
        </p:nvSpPr>
        <p:spPr>
          <a:xfrm>
            <a:off x="6298396" y="2847769"/>
            <a:ext cx="233700" cy="1181400"/>
          </a:xfrm>
          <a:prstGeom prst="rect">
            <a:avLst/>
          </a:pr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247"/>
          <p:cNvSpPr/>
          <p:nvPr/>
        </p:nvSpPr>
        <p:spPr>
          <a:xfrm>
            <a:off x="6612640" y="1388288"/>
            <a:ext cx="233700" cy="2641200"/>
          </a:xfrm>
          <a:prstGeom prst="rect">
            <a:avLst/>
          </a:pr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247"/>
          <p:cNvSpPr/>
          <p:nvPr/>
        </p:nvSpPr>
        <p:spPr>
          <a:xfrm>
            <a:off x="6926884" y="1702078"/>
            <a:ext cx="233700" cy="2327400"/>
          </a:xfrm>
          <a:prstGeom prst="rect">
            <a:avLst/>
          </a:pr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5949"/>
        <p:cNvGrpSpPr/>
        <p:nvPr/>
      </p:nvGrpSpPr>
      <p:grpSpPr>
        <a:xfrm>
          <a:off x="0" y="0"/>
          <a:ext cx="0" cy="0"/>
          <a:chOff x="0" y="0"/>
          <a:chExt cx="0" cy="0"/>
        </a:xfrm>
      </p:grpSpPr>
      <p:sp>
        <p:nvSpPr>
          <p:cNvPr id="5950" name="Google Shape;5950;p24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Sample timeline</a:t>
            </a:r>
            <a:endParaRPr/>
          </a:p>
        </p:txBody>
      </p:sp>
      <p:cxnSp>
        <p:nvCxnSpPr>
          <p:cNvPr id="5951" name="Google Shape;5951;p248"/>
          <p:cNvCxnSpPr/>
          <p:nvPr/>
        </p:nvCxnSpPr>
        <p:spPr>
          <a:xfrm>
            <a:off x="0" y="2910333"/>
            <a:ext cx="9163350" cy="0"/>
          </a:xfrm>
          <a:prstGeom prst="straightConnector1">
            <a:avLst/>
          </a:prstGeom>
          <a:noFill/>
          <a:ln w="28575" cap="flat" cmpd="sng">
            <a:solidFill>
              <a:srgbClr val="747474"/>
            </a:solidFill>
            <a:prstDash val="solid"/>
            <a:round/>
            <a:headEnd type="none" w="sm" len="sm"/>
            <a:tailEnd type="none" w="sm" len="sm"/>
          </a:ln>
        </p:spPr>
      </p:cxnSp>
      <p:sp>
        <p:nvSpPr>
          <p:cNvPr id="5952" name="Google Shape;5952;p248"/>
          <p:cNvSpPr/>
          <p:nvPr/>
        </p:nvSpPr>
        <p:spPr>
          <a:xfrm rot="10800000" flipH="1">
            <a:off x="962025" y="2833669"/>
            <a:ext cx="154800" cy="154800"/>
          </a:xfrm>
          <a:prstGeom prst="ellipse">
            <a:avLst/>
          </a:prstGeom>
          <a:solidFill>
            <a:srgbClr val="FFC627"/>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5953" name="Google Shape;5953;p248"/>
          <p:cNvSpPr/>
          <p:nvPr/>
        </p:nvSpPr>
        <p:spPr>
          <a:xfrm>
            <a:off x="891778" y="2763441"/>
            <a:ext cx="295200" cy="295200"/>
          </a:xfrm>
          <a:prstGeom prst="donut">
            <a:avLst>
              <a:gd name="adj" fmla="val 4639"/>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54" name="Google Shape;5954;p248"/>
          <p:cNvSpPr/>
          <p:nvPr/>
        </p:nvSpPr>
        <p:spPr>
          <a:xfrm>
            <a:off x="784622" y="2694385"/>
            <a:ext cx="480900" cy="466800"/>
          </a:xfrm>
          <a:prstGeom prst="arc">
            <a:avLst>
              <a:gd name="adj1" fmla="val 5180713"/>
              <a:gd name="adj2" fmla="val 11027806"/>
            </a:avLst>
          </a:prstGeom>
          <a:noFill/>
          <a:ln w="19050" cap="flat" cmpd="sng">
            <a:solidFill>
              <a:srgbClr val="747474"/>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55" name="Google Shape;5955;p248"/>
          <p:cNvSpPr txBox="1"/>
          <p:nvPr/>
        </p:nvSpPr>
        <p:spPr>
          <a:xfrm>
            <a:off x="735002" y="2371725"/>
            <a:ext cx="1080000" cy="2154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400"/>
              <a:buFont typeface="Arial"/>
              <a:buNone/>
            </a:pPr>
            <a:r>
              <a:rPr lang="en" sz="1400" b="1" i="0" u="none" strike="noStrike" cap="none">
                <a:solidFill>
                  <a:srgbClr val="191919"/>
                </a:solidFill>
                <a:latin typeface="Arial"/>
                <a:ea typeface="Arial"/>
                <a:cs typeface="Arial"/>
                <a:sym typeface="Arial"/>
              </a:rPr>
              <a:t>January</a:t>
            </a:r>
            <a:endParaRPr sz="1100" b="0" i="0" u="none" strike="noStrike" cap="none">
              <a:solidFill>
                <a:srgbClr val="191919"/>
              </a:solidFill>
              <a:latin typeface="Arial"/>
              <a:ea typeface="Arial"/>
              <a:cs typeface="Arial"/>
              <a:sym typeface="Arial"/>
            </a:endParaRPr>
          </a:p>
        </p:txBody>
      </p:sp>
      <p:sp>
        <p:nvSpPr>
          <p:cNvPr id="5956" name="Google Shape;5956;p248"/>
          <p:cNvSpPr txBox="1"/>
          <p:nvPr/>
        </p:nvSpPr>
        <p:spPr>
          <a:xfrm>
            <a:off x="2951202" y="3239700"/>
            <a:ext cx="934500" cy="2154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400"/>
              <a:buFont typeface="Arial"/>
              <a:buNone/>
            </a:pPr>
            <a:r>
              <a:rPr lang="en" sz="1400" b="1" i="0" u="none" strike="noStrike" cap="none">
                <a:solidFill>
                  <a:srgbClr val="191919"/>
                </a:solidFill>
                <a:latin typeface="Arial"/>
                <a:ea typeface="Arial"/>
                <a:cs typeface="Arial"/>
                <a:sym typeface="Arial"/>
              </a:rPr>
              <a:t>February</a:t>
            </a:r>
            <a:endParaRPr sz="1100" b="0" i="0" u="none" strike="noStrike" cap="none">
              <a:solidFill>
                <a:srgbClr val="191919"/>
              </a:solidFill>
              <a:latin typeface="Arial"/>
              <a:ea typeface="Arial"/>
              <a:cs typeface="Arial"/>
              <a:sym typeface="Arial"/>
            </a:endParaRPr>
          </a:p>
        </p:txBody>
      </p:sp>
      <p:sp>
        <p:nvSpPr>
          <p:cNvPr id="5957" name="Google Shape;5957;p248"/>
          <p:cNvSpPr txBox="1"/>
          <p:nvPr/>
        </p:nvSpPr>
        <p:spPr>
          <a:xfrm>
            <a:off x="5509028" y="2365500"/>
            <a:ext cx="1080000" cy="2154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400"/>
              <a:buFont typeface="Arial"/>
              <a:buNone/>
            </a:pPr>
            <a:r>
              <a:rPr lang="en" sz="1400" b="1" i="0" u="none" strike="noStrike" cap="none">
                <a:solidFill>
                  <a:srgbClr val="191919"/>
                </a:solidFill>
                <a:latin typeface="Arial"/>
                <a:ea typeface="Arial"/>
                <a:cs typeface="Arial"/>
                <a:sym typeface="Arial"/>
              </a:rPr>
              <a:t>March</a:t>
            </a:r>
            <a:endParaRPr sz="1100" b="0" i="0" u="none" strike="noStrike" cap="none">
              <a:solidFill>
                <a:srgbClr val="191919"/>
              </a:solidFill>
              <a:latin typeface="Arial"/>
              <a:ea typeface="Arial"/>
              <a:cs typeface="Arial"/>
              <a:sym typeface="Arial"/>
            </a:endParaRPr>
          </a:p>
        </p:txBody>
      </p:sp>
      <p:sp>
        <p:nvSpPr>
          <p:cNvPr id="5958" name="Google Shape;5958;p248"/>
          <p:cNvSpPr txBox="1"/>
          <p:nvPr/>
        </p:nvSpPr>
        <p:spPr>
          <a:xfrm>
            <a:off x="7802069" y="3396803"/>
            <a:ext cx="833400" cy="2154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400"/>
              <a:buFont typeface="Arial"/>
              <a:buNone/>
            </a:pPr>
            <a:r>
              <a:rPr lang="en" sz="1400" b="1" i="0" u="none" strike="noStrike" cap="none">
                <a:solidFill>
                  <a:srgbClr val="191919"/>
                </a:solidFill>
                <a:latin typeface="Arial"/>
                <a:ea typeface="Arial"/>
                <a:cs typeface="Arial"/>
                <a:sym typeface="Arial"/>
              </a:rPr>
              <a:t>April</a:t>
            </a:r>
            <a:endParaRPr sz="1100" b="0" i="0" u="none" strike="noStrike" cap="none">
              <a:solidFill>
                <a:srgbClr val="191919"/>
              </a:solidFill>
              <a:latin typeface="Arial"/>
              <a:ea typeface="Arial"/>
              <a:cs typeface="Arial"/>
              <a:sym typeface="Arial"/>
            </a:endParaRPr>
          </a:p>
        </p:txBody>
      </p:sp>
      <p:graphicFrame>
        <p:nvGraphicFramePr>
          <p:cNvPr id="5959" name="Google Shape;5959;p248"/>
          <p:cNvGraphicFramePr/>
          <p:nvPr/>
        </p:nvGraphicFramePr>
        <p:xfrm>
          <a:off x="404681" y="3869467"/>
          <a:ext cx="3000000" cy="3000000"/>
        </p:xfrm>
        <a:graphic>
          <a:graphicData uri="http://schemas.openxmlformats.org/drawingml/2006/table">
            <a:tbl>
              <a:tblPr>
                <a:noFill/>
                <a:tableStyleId>{E3D8EC1D-DF8E-482B-8D5F-E218963105A4}</a:tableStyleId>
              </a:tblPr>
              <a:tblGrid>
                <a:gridCol w="1668525">
                  <a:extLst>
                    <a:ext uri="{9D8B030D-6E8A-4147-A177-3AD203B41FA5}">
                      <a16:colId xmlns:a16="http://schemas.microsoft.com/office/drawing/2014/main" val="20000"/>
                    </a:ext>
                  </a:extLst>
                </a:gridCol>
              </a:tblGrid>
              <a:tr h="958125">
                <a:tc>
                  <a:txBody>
                    <a:bodyPr/>
                    <a:lstStyle/>
                    <a:p>
                      <a:pPr marL="349249" marR="0" lvl="0" indent="-346160" algn="l" rtl="0">
                        <a:lnSpc>
                          <a:spcPct val="115000"/>
                        </a:lnSpc>
                        <a:spcBef>
                          <a:spcPts val="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txBody>
                  <a:tcPr marL="0" marR="0" marT="0" marB="0">
                    <a:lnL w="9525" cap="flat" cmpd="sng">
                      <a:solidFill>
                        <a:srgbClr val="747474">
                          <a:alpha val="0"/>
                        </a:srgbClr>
                      </a:solidFill>
                      <a:prstDash val="solid"/>
                      <a:round/>
                      <a:headEnd type="none" w="sm" len="sm"/>
                      <a:tailEnd type="none" w="sm" len="sm"/>
                    </a:lnL>
                    <a:lnR w="9525" cap="flat" cmpd="sng">
                      <a:solidFill>
                        <a:srgbClr val="747474">
                          <a:alpha val="0"/>
                        </a:srgbClr>
                      </a:solidFill>
                      <a:prstDash val="solid"/>
                      <a:round/>
                      <a:headEnd type="none" w="sm" len="sm"/>
                      <a:tailEnd type="none" w="sm" len="sm"/>
                    </a:lnR>
                    <a:lnT w="9525" cap="flat" cmpd="sng">
                      <a:solidFill>
                        <a:srgbClr val="747474">
                          <a:alpha val="0"/>
                        </a:srgbClr>
                      </a:solidFill>
                      <a:prstDash val="solid"/>
                      <a:round/>
                      <a:headEnd type="none" w="sm" len="sm"/>
                      <a:tailEnd type="none" w="sm" len="sm"/>
                    </a:lnT>
                    <a:lnB w="9525" cap="flat" cmpd="sng">
                      <a:solidFill>
                        <a:srgbClr val="747474">
                          <a:alpha val="0"/>
                        </a:srgbClr>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sp>
        <p:nvSpPr>
          <p:cNvPr id="5960" name="Google Shape;5960;p248"/>
          <p:cNvSpPr/>
          <p:nvPr/>
        </p:nvSpPr>
        <p:spPr>
          <a:xfrm>
            <a:off x="837010" y="2708672"/>
            <a:ext cx="404700" cy="404700"/>
          </a:xfrm>
          <a:prstGeom prst="donut">
            <a:avLst>
              <a:gd name="adj" fmla="val 4037"/>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cxnSp>
        <p:nvCxnSpPr>
          <p:cNvPr id="5961" name="Google Shape;5961;p248"/>
          <p:cNvCxnSpPr/>
          <p:nvPr/>
        </p:nvCxnSpPr>
        <p:spPr>
          <a:xfrm>
            <a:off x="1039360" y="3113372"/>
            <a:ext cx="0" cy="631200"/>
          </a:xfrm>
          <a:prstGeom prst="straightConnector1">
            <a:avLst/>
          </a:prstGeom>
          <a:noFill/>
          <a:ln w="9525" cap="flat" cmpd="sng">
            <a:solidFill>
              <a:srgbClr val="747474"/>
            </a:solidFill>
            <a:prstDash val="solid"/>
            <a:round/>
            <a:headEnd type="none" w="sm" len="sm"/>
            <a:tailEnd type="oval" w="med" len="med"/>
          </a:ln>
        </p:spPr>
      </p:cxnSp>
      <p:grpSp>
        <p:nvGrpSpPr>
          <p:cNvPr id="5962" name="Google Shape;5962;p248"/>
          <p:cNvGrpSpPr/>
          <p:nvPr/>
        </p:nvGrpSpPr>
        <p:grpSpPr>
          <a:xfrm>
            <a:off x="5509022" y="2694385"/>
            <a:ext cx="480900" cy="1050187"/>
            <a:chOff x="4747022" y="2160985"/>
            <a:chExt cx="480900" cy="1050187"/>
          </a:xfrm>
        </p:grpSpPr>
        <p:sp>
          <p:nvSpPr>
            <p:cNvPr id="5963" name="Google Shape;5963;p248"/>
            <p:cNvSpPr/>
            <p:nvPr/>
          </p:nvSpPr>
          <p:spPr>
            <a:xfrm rot="10800000" flipH="1">
              <a:off x="4924425" y="2300269"/>
              <a:ext cx="154800" cy="154800"/>
            </a:xfrm>
            <a:prstGeom prst="ellipse">
              <a:avLst/>
            </a:prstGeom>
            <a:solidFill>
              <a:srgbClr val="FFC627"/>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5964" name="Google Shape;5964;p248"/>
            <p:cNvSpPr/>
            <p:nvPr/>
          </p:nvSpPr>
          <p:spPr>
            <a:xfrm>
              <a:off x="4854178" y="2230041"/>
              <a:ext cx="295200" cy="295200"/>
            </a:xfrm>
            <a:prstGeom prst="donut">
              <a:avLst>
                <a:gd name="adj" fmla="val 4639"/>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65" name="Google Shape;5965;p248"/>
            <p:cNvSpPr/>
            <p:nvPr/>
          </p:nvSpPr>
          <p:spPr>
            <a:xfrm>
              <a:off x="4747022" y="2160985"/>
              <a:ext cx="480900" cy="466800"/>
            </a:xfrm>
            <a:prstGeom prst="arc">
              <a:avLst>
                <a:gd name="adj1" fmla="val 5180713"/>
                <a:gd name="adj2" fmla="val 11027806"/>
              </a:avLst>
            </a:prstGeom>
            <a:noFill/>
            <a:ln w="19050" cap="flat" cmpd="sng">
              <a:solidFill>
                <a:srgbClr val="747474"/>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66" name="Google Shape;5966;p248"/>
            <p:cNvSpPr/>
            <p:nvPr/>
          </p:nvSpPr>
          <p:spPr>
            <a:xfrm>
              <a:off x="4799410" y="2175272"/>
              <a:ext cx="404700" cy="404700"/>
            </a:xfrm>
            <a:prstGeom prst="donut">
              <a:avLst>
                <a:gd name="adj" fmla="val 4037"/>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cxnSp>
          <p:nvCxnSpPr>
            <p:cNvPr id="5967" name="Google Shape;5967;p248"/>
            <p:cNvCxnSpPr/>
            <p:nvPr/>
          </p:nvCxnSpPr>
          <p:spPr>
            <a:xfrm>
              <a:off x="5001760" y="2579972"/>
              <a:ext cx="0" cy="631200"/>
            </a:xfrm>
            <a:prstGeom prst="straightConnector1">
              <a:avLst/>
            </a:prstGeom>
            <a:noFill/>
            <a:ln w="9525" cap="flat" cmpd="sng">
              <a:solidFill>
                <a:srgbClr val="747474"/>
              </a:solidFill>
              <a:prstDash val="solid"/>
              <a:round/>
              <a:headEnd type="none" w="sm" len="sm"/>
              <a:tailEnd type="oval" w="med" len="med"/>
            </a:ln>
          </p:spPr>
        </p:cxnSp>
      </p:grpSp>
      <p:grpSp>
        <p:nvGrpSpPr>
          <p:cNvPr id="5968" name="Google Shape;5968;p248"/>
          <p:cNvGrpSpPr/>
          <p:nvPr/>
        </p:nvGrpSpPr>
        <p:grpSpPr>
          <a:xfrm rot="10800000">
            <a:off x="3111586" y="2065303"/>
            <a:ext cx="480900" cy="1050187"/>
            <a:chOff x="4747022" y="2160985"/>
            <a:chExt cx="480900" cy="1050187"/>
          </a:xfrm>
        </p:grpSpPr>
        <p:sp>
          <p:nvSpPr>
            <p:cNvPr id="5969" name="Google Shape;5969;p248"/>
            <p:cNvSpPr/>
            <p:nvPr/>
          </p:nvSpPr>
          <p:spPr>
            <a:xfrm rot="10800000" flipH="1">
              <a:off x="4924425" y="2300269"/>
              <a:ext cx="154800" cy="154800"/>
            </a:xfrm>
            <a:prstGeom prst="ellipse">
              <a:avLst/>
            </a:prstGeom>
            <a:solidFill>
              <a:srgbClr val="FFC627"/>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5970" name="Google Shape;5970;p248"/>
            <p:cNvSpPr/>
            <p:nvPr/>
          </p:nvSpPr>
          <p:spPr>
            <a:xfrm>
              <a:off x="4854178" y="2230041"/>
              <a:ext cx="295200" cy="295200"/>
            </a:xfrm>
            <a:prstGeom prst="donut">
              <a:avLst>
                <a:gd name="adj" fmla="val 4639"/>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71" name="Google Shape;5971;p248"/>
            <p:cNvSpPr/>
            <p:nvPr/>
          </p:nvSpPr>
          <p:spPr>
            <a:xfrm>
              <a:off x="4747022" y="2160985"/>
              <a:ext cx="480900" cy="466800"/>
            </a:xfrm>
            <a:prstGeom prst="arc">
              <a:avLst>
                <a:gd name="adj1" fmla="val 5180713"/>
                <a:gd name="adj2" fmla="val 11027806"/>
              </a:avLst>
            </a:prstGeom>
            <a:noFill/>
            <a:ln w="19050" cap="flat" cmpd="sng">
              <a:solidFill>
                <a:srgbClr val="747474"/>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72" name="Google Shape;5972;p248"/>
            <p:cNvSpPr/>
            <p:nvPr/>
          </p:nvSpPr>
          <p:spPr>
            <a:xfrm>
              <a:off x="4799410" y="2175272"/>
              <a:ext cx="404700" cy="404700"/>
            </a:xfrm>
            <a:prstGeom prst="donut">
              <a:avLst>
                <a:gd name="adj" fmla="val 4037"/>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cxnSp>
          <p:nvCxnSpPr>
            <p:cNvPr id="5973" name="Google Shape;5973;p248"/>
            <p:cNvCxnSpPr/>
            <p:nvPr/>
          </p:nvCxnSpPr>
          <p:spPr>
            <a:xfrm>
              <a:off x="5001760" y="2579972"/>
              <a:ext cx="0" cy="631200"/>
            </a:xfrm>
            <a:prstGeom prst="straightConnector1">
              <a:avLst/>
            </a:prstGeom>
            <a:noFill/>
            <a:ln w="9525" cap="flat" cmpd="sng">
              <a:solidFill>
                <a:srgbClr val="747474"/>
              </a:solidFill>
              <a:prstDash val="solid"/>
              <a:round/>
              <a:headEnd type="none" w="sm" len="sm"/>
              <a:tailEnd type="oval" w="med" len="med"/>
            </a:ln>
          </p:spPr>
        </p:cxnSp>
      </p:grpSp>
      <p:grpSp>
        <p:nvGrpSpPr>
          <p:cNvPr id="5974" name="Google Shape;5974;p248"/>
          <p:cNvGrpSpPr/>
          <p:nvPr/>
        </p:nvGrpSpPr>
        <p:grpSpPr>
          <a:xfrm rot="10800000">
            <a:off x="7759786" y="2065303"/>
            <a:ext cx="480900" cy="1050187"/>
            <a:chOff x="4747022" y="2160985"/>
            <a:chExt cx="480900" cy="1050187"/>
          </a:xfrm>
        </p:grpSpPr>
        <p:sp>
          <p:nvSpPr>
            <p:cNvPr id="5975" name="Google Shape;5975;p248"/>
            <p:cNvSpPr/>
            <p:nvPr/>
          </p:nvSpPr>
          <p:spPr>
            <a:xfrm rot="10800000" flipH="1">
              <a:off x="4924425" y="2300269"/>
              <a:ext cx="154800" cy="154800"/>
            </a:xfrm>
            <a:prstGeom prst="ellipse">
              <a:avLst/>
            </a:prstGeom>
            <a:solidFill>
              <a:srgbClr val="FFC627"/>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5976" name="Google Shape;5976;p248"/>
            <p:cNvSpPr/>
            <p:nvPr/>
          </p:nvSpPr>
          <p:spPr>
            <a:xfrm>
              <a:off x="4854178" y="2230041"/>
              <a:ext cx="295200" cy="295200"/>
            </a:xfrm>
            <a:prstGeom prst="donut">
              <a:avLst>
                <a:gd name="adj" fmla="val 4639"/>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77" name="Google Shape;5977;p248"/>
            <p:cNvSpPr/>
            <p:nvPr/>
          </p:nvSpPr>
          <p:spPr>
            <a:xfrm>
              <a:off x="4747022" y="2160985"/>
              <a:ext cx="480900" cy="466800"/>
            </a:xfrm>
            <a:prstGeom prst="arc">
              <a:avLst>
                <a:gd name="adj1" fmla="val 5180713"/>
                <a:gd name="adj2" fmla="val 11027806"/>
              </a:avLst>
            </a:prstGeom>
            <a:noFill/>
            <a:ln w="19050" cap="flat" cmpd="sng">
              <a:solidFill>
                <a:srgbClr val="747474"/>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978" name="Google Shape;5978;p248"/>
            <p:cNvSpPr/>
            <p:nvPr/>
          </p:nvSpPr>
          <p:spPr>
            <a:xfrm>
              <a:off x="4799410" y="2175272"/>
              <a:ext cx="404700" cy="404700"/>
            </a:xfrm>
            <a:prstGeom prst="donut">
              <a:avLst>
                <a:gd name="adj" fmla="val 4037"/>
              </a:avLst>
            </a:prstGeom>
            <a:solidFill>
              <a:srgbClr val="7474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cxnSp>
          <p:nvCxnSpPr>
            <p:cNvPr id="5979" name="Google Shape;5979;p248"/>
            <p:cNvCxnSpPr/>
            <p:nvPr/>
          </p:nvCxnSpPr>
          <p:spPr>
            <a:xfrm>
              <a:off x="5001760" y="2579972"/>
              <a:ext cx="0" cy="631200"/>
            </a:xfrm>
            <a:prstGeom prst="straightConnector1">
              <a:avLst/>
            </a:prstGeom>
            <a:noFill/>
            <a:ln w="9525" cap="flat" cmpd="sng">
              <a:solidFill>
                <a:srgbClr val="747474"/>
              </a:solidFill>
              <a:prstDash val="solid"/>
              <a:round/>
              <a:headEnd type="none" w="sm" len="sm"/>
              <a:tailEnd type="oval" w="med" len="med"/>
            </a:ln>
          </p:spPr>
        </p:cxnSp>
      </p:grpSp>
      <p:graphicFrame>
        <p:nvGraphicFramePr>
          <p:cNvPr id="5980" name="Google Shape;5980;p248"/>
          <p:cNvGraphicFramePr/>
          <p:nvPr/>
        </p:nvGraphicFramePr>
        <p:xfrm>
          <a:off x="2621191" y="1150892"/>
          <a:ext cx="3000000" cy="3000000"/>
        </p:xfrm>
        <a:graphic>
          <a:graphicData uri="http://schemas.openxmlformats.org/drawingml/2006/table">
            <a:tbl>
              <a:tblPr>
                <a:noFill/>
                <a:tableStyleId>{E3D8EC1D-DF8E-482B-8D5F-E218963105A4}</a:tableStyleId>
              </a:tblPr>
              <a:tblGrid>
                <a:gridCol w="1668525">
                  <a:extLst>
                    <a:ext uri="{9D8B030D-6E8A-4147-A177-3AD203B41FA5}">
                      <a16:colId xmlns:a16="http://schemas.microsoft.com/office/drawing/2014/main" val="20000"/>
                    </a:ext>
                  </a:extLst>
                </a:gridCol>
              </a:tblGrid>
              <a:tr h="958125">
                <a:tc>
                  <a:txBody>
                    <a:bodyPr/>
                    <a:lstStyle/>
                    <a:p>
                      <a:pPr marL="349249" marR="0" lvl="0" indent="-346160" algn="l" rtl="0">
                        <a:lnSpc>
                          <a:spcPct val="115000"/>
                        </a:lnSpc>
                        <a:spcBef>
                          <a:spcPts val="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txBody>
                  <a:tcPr marL="0" marR="0" marT="0" marB="0">
                    <a:lnL w="9525" cap="flat" cmpd="sng">
                      <a:solidFill>
                        <a:srgbClr val="747474">
                          <a:alpha val="0"/>
                        </a:srgbClr>
                      </a:solidFill>
                      <a:prstDash val="solid"/>
                      <a:round/>
                      <a:headEnd type="none" w="sm" len="sm"/>
                      <a:tailEnd type="none" w="sm" len="sm"/>
                    </a:lnL>
                    <a:lnR w="9525" cap="flat" cmpd="sng">
                      <a:solidFill>
                        <a:srgbClr val="747474">
                          <a:alpha val="0"/>
                        </a:srgbClr>
                      </a:solidFill>
                      <a:prstDash val="solid"/>
                      <a:round/>
                      <a:headEnd type="none" w="sm" len="sm"/>
                      <a:tailEnd type="none" w="sm" len="sm"/>
                    </a:lnR>
                    <a:lnT w="9525" cap="flat" cmpd="sng">
                      <a:solidFill>
                        <a:srgbClr val="747474">
                          <a:alpha val="0"/>
                        </a:srgbClr>
                      </a:solidFill>
                      <a:prstDash val="solid"/>
                      <a:round/>
                      <a:headEnd type="none" w="sm" len="sm"/>
                      <a:tailEnd type="none" w="sm" len="sm"/>
                    </a:lnT>
                    <a:lnB w="9525" cap="flat" cmpd="sng">
                      <a:solidFill>
                        <a:srgbClr val="747474">
                          <a:alpha val="0"/>
                        </a:srgbClr>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5981" name="Google Shape;5981;p248"/>
          <p:cNvGraphicFramePr/>
          <p:nvPr/>
        </p:nvGraphicFramePr>
        <p:xfrm>
          <a:off x="5133954" y="3869467"/>
          <a:ext cx="3000000" cy="3000000"/>
        </p:xfrm>
        <a:graphic>
          <a:graphicData uri="http://schemas.openxmlformats.org/drawingml/2006/table">
            <a:tbl>
              <a:tblPr>
                <a:noFill/>
                <a:tableStyleId>{E3D8EC1D-DF8E-482B-8D5F-E218963105A4}</a:tableStyleId>
              </a:tblPr>
              <a:tblGrid>
                <a:gridCol w="1668525">
                  <a:extLst>
                    <a:ext uri="{9D8B030D-6E8A-4147-A177-3AD203B41FA5}">
                      <a16:colId xmlns:a16="http://schemas.microsoft.com/office/drawing/2014/main" val="20000"/>
                    </a:ext>
                  </a:extLst>
                </a:gridCol>
              </a:tblGrid>
              <a:tr h="958125">
                <a:tc>
                  <a:txBody>
                    <a:bodyPr/>
                    <a:lstStyle/>
                    <a:p>
                      <a:pPr marL="349249" marR="0" lvl="0" indent="-346160" algn="l" rtl="0">
                        <a:lnSpc>
                          <a:spcPct val="115000"/>
                        </a:lnSpc>
                        <a:spcBef>
                          <a:spcPts val="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txBody>
                  <a:tcPr marL="0" marR="0" marT="0" marB="0">
                    <a:lnL w="9525" cap="flat" cmpd="sng">
                      <a:solidFill>
                        <a:srgbClr val="747474">
                          <a:alpha val="0"/>
                        </a:srgbClr>
                      </a:solidFill>
                      <a:prstDash val="solid"/>
                      <a:round/>
                      <a:headEnd type="none" w="sm" len="sm"/>
                      <a:tailEnd type="none" w="sm" len="sm"/>
                    </a:lnL>
                    <a:lnR w="9525" cap="flat" cmpd="sng">
                      <a:solidFill>
                        <a:srgbClr val="747474">
                          <a:alpha val="0"/>
                        </a:srgbClr>
                      </a:solidFill>
                      <a:prstDash val="solid"/>
                      <a:round/>
                      <a:headEnd type="none" w="sm" len="sm"/>
                      <a:tailEnd type="none" w="sm" len="sm"/>
                    </a:lnR>
                    <a:lnT w="9525" cap="flat" cmpd="sng">
                      <a:solidFill>
                        <a:srgbClr val="747474">
                          <a:alpha val="0"/>
                        </a:srgbClr>
                      </a:solidFill>
                      <a:prstDash val="solid"/>
                      <a:round/>
                      <a:headEnd type="none" w="sm" len="sm"/>
                      <a:tailEnd type="none" w="sm" len="sm"/>
                    </a:lnT>
                    <a:lnB w="9525" cap="flat" cmpd="sng">
                      <a:solidFill>
                        <a:srgbClr val="747474">
                          <a:alpha val="0"/>
                        </a:srgbClr>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5982" name="Google Shape;5982;p248"/>
          <p:cNvGraphicFramePr/>
          <p:nvPr/>
        </p:nvGraphicFramePr>
        <p:xfrm>
          <a:off x="7224766" y="1150892"/>
          <a:ext cx="3000000" cy="3000000"/>
        </p:xfrm>
        <a:graphic>
          <a:graphicData uri="http://schemas.openxmlformats.org/drawingml/2006/table">
            <a:tbl>
              <a:tblPr>
                <a:noFill/>
                <a:tableStyleId>{E3D8EC1D-DF8E-482B-8D5F-E218963105A4}</a:tableStyleId>
              </a:tblPr>
              <a:tblGrid>
                <a:gridCol w="1668525">
                  <a:extLst>
                    <a:ext uri="{9D8B030D-6E8A-4147-A177-3AD203B41FA5}">
                      <a16:colId xmlns:a16="http://schemas.microsoft.com/office/drawing/2014/main" val="20000"/>
                    </a:ext>
                  </a:extLst>
                </a:gridCol>
              </a:tblGrid>
              <a:tr h="958125">
                <a:tc>
                  <a:txBody>
                    <a:bodyPr/>
                    <a:lstStyle/>
                    <a:p>
                      <a:pPr marL="349249" marR="0" lvl="0" indent="-346160" algn="l" rtl="0">
                        <a:lnSpc>
                          <a:spcPct val="115000"/>
                        </a:lnSpc>
                        <a:spcBef>
                          <a:spcPts val="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p>
                      <a:pPr marL="349249" marR="0" lvl="0" indent="-346160"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Bullet point</a:t>
                      </a:r>
                      <a:endParaRPr sz="800" u="none" strike="noStrike" cap="none">
                        <a:solidFill>
                          <a:srgbClr val="191919"/>
                        </a:solidFill>
                      </a:endParaRPr>
                    </a:p>
                  </a:txBody>
                  <a:tcPr marL="0" marR="0" marT="0" marB="0">
                    <a:lnL w="9525" cap="flat" cmpd="sng">
                      <a:solidFill>
                        <a:srgbClr val="747474">
                          <a:alpha val="0"/>
                        </a:srgbClr>
                      </a:solidFill>
                      <a:prstDash val="solid"/>
                      <a:round/>
                      <a:headEnd type="none" w="sm" len="sm"/>
                      <a:tailEnd type="none" w="sm" len="sm"/>
                    </a:lnL>
                    <a:lnR w="9525" cap="flat" cmpd="sng">
                      <a:solidFill>
                        <a:srgbClr val="747474">
                          <a:alpha val="0"/>
                        </a:srgbClr>
                      </a:solidFill>
                      <a:prstDash val="solid"/>
                      <a:round/>
                      <a:headEnd type="none" w="sm" len="sm"/>
                      <a:tailEnd type="none" w="sm" len="sm"/>
                    </a:lnR>
                    <a:lnT w="9525" cap="flat" cmpd="sng">
                      <a:solidFill>
                        <a:srgbClr val="747474">
                          <a:alpha val="0"/>
                        </a:srgbClr>
                      </a:solidFill>
                      <a:prstDash val="solid"/>
                      <a:round/>
                      <a:headEnd type="none" w="sm" len="sm"/>
                      <a:tailEnd type="none" w="sm" len="sm"/>
                    </a:lnT>
                    <a:lnB w="9525" cap="flat" cmpd="sng">
                      <a:solidFill>
                        <a:srgbClr val="747474">
                          <a:alpha val="0"/>
                        </a:srgbClr>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5986"/>
        <p:cNvGrpSpPr/>
        <p:nvPr/>
      </p:nvGrpSpPr>
      <p:grpSpPr>
        <a:xfrm>
          <a:off x="0" y="0"/>
          <a:ext cx="0" cy="0"/>
          <a:chOff x="0" y="0"/>
          <a:chExt cx="0" cy="0"/>
        </a:xfrm>
      </p:grpSpPr>
      <p:sp>
        <p:nvSpPr>
          <p:cNvPr id="5987" name="Google Shape;5987;p249"/>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Project timeline</a:t>
            </a:r>
            <a:endParaRPr/>
          </a:p>
        </p:txBody>
      </p:sp>
      <p:sp>
        <p:nvSpPr>
          <p:cNvPr id="5988" name="Google Shape;5988;p249"/>
          <p:cNvSpPr txBox="1"/>
          <p:nvPr/>
        </p:nvSpPr>
        <p:spPr>
          <a:xfrm>
            <a:off x="5874000" y="4419143"/>
            <a:ext cx="2927100" cy="406200"/>
          </a:xfrm>
          <a:prstGeom prst="rect">
            <a:avLst/>
          </a:prstGeom>
          <a:solidFill>
            <a:srgbClr val="E8E8E8"/>
          </a:solidFill>
          <a:ln>
            <a:noFill/>
          </a:ln>
        </p:spPr>
        <p:txBody>
          <a:bodyPr spcFirstLastPara="1" wrap="square" lIns="91425" tIns="91425" rIns="91425" bIns="91425" anchor="b" anchorCtr="0">
            <a:noAutofit/>
          </a:bodyPr>
          <a:lstStyle/>
          <a:p>
            <a:pPr marL="0" marR="0" lvl="0" indent="0" algn="l" rtl="0">
              <a:lnSpc>
                <a:spcPct val="9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Phase 2 goal: </a:t>
            </a:r>
            <a:r>
              <a:rPr lang="en" sz="800" b="0" i="0" u="none" strike="noStrike" cap="none">
                <a:solidFill>
                  <a:srgbClr val="191919"/>
                </a:solidFill>
                <a:latin typeface="Arial"/>
                <a:ea typeface="Arial"/>
                <a:cs typeface="Arial"/>
                <a:sym typeface="Arial"/>
              </a:rPr>
              <a:t>Determine the feasibility of establishing a service collaborative to provide select services to the units</a:t>
            </a:r>
            <a:endParaRPr sz="800" b="0" i="0" u="none" strike="noStrike" cap="none">
              <a:solidFill>
                <a:srgbClr val="191919"/>
              </a:solidFill>
              <a:latin typeface="Arial"/>
              <a:ea typeface="Arial"/>
              <a:cs typeface="Arial"/>
              <a:sym typeface="Arial"/>
            </a:endParaRPr>
          </a:p>
        </p:txBody>
      </p:sp>
      <p:sp>
        <p:nvSpPr>
          <p:cNvPr id="5989" name="Google Shape;5989;p249"/>
          <p:cNvSpPr txBox="1"/>
          <p:nvPr/>
        </p:nvSpPr>
        <p:spPr>
          <a:xfrm>
            <a:off x="429875" y="994550"/>
            <a:ext cx="8289300" cy="1848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200"/>
              <a:buFont typeface="Arial"/>
              <a:buNone/>
            </a:pPr>
            <a:r>
              <a:rPr lang="en" sz="1200" b="1" i="0" u="none" strike="noStrike" cap="none">
                <a:solidFill>
                  <a:srgbClr val="000000"/>
                </a:solidFill>
                <a:latin typeface="Arial"/>
                <a:ea typeface="Arial"/>
                <a:cs typeface="Arial"/>
                <a:sym typeface="Arial"/>
              </a:rPr>
              <a:t>July 21 </a:t>
            </a:r>
            <a:endParaRPr sz="1200" b="1" i="0" u="none" strike="noStrike" cap="none">
              <a:solidFill>
                <a:srgbClr val="000000"/>
              </a:solidFill>
              <a:latin typeface="Arial"/>
              <a:ea typeface="Arial"/>
              <a:cs typeface="Arial"/>
              <a:sym typeface="Arial"/>
            </a:endParaRPr>
          </a:p>
        </p:txBody>
      </p:sp>
      <p:sp>
        <p:nvSpPr>
          <p:cNvPr id="5990" name="Google Shape;5990;p249"/>
          <p:cNvSpPr txBox="1"/>
          <p:nvPr/>
        </p:nvSpPr>
        <p:spPr>
          <a:xfrm rot="-3599857">
            <a:off x="324822" y="2693111"/>
            <a:ext cx="496764" cy="184677"/>
          </a:xfrm>
          <a:prstGeom prst="rect">
            <a:avLst/>
          </a:prstGeom>
          <a:noFill/>
          <a:ln>
            <a:noFill/>
          </a:ln>
        </p:spPr>
        <p:txBody>
          <a:bodyPr spcFirstLastPara="1" wrap="square" lIns="0" tIns="0" rIns="0" bIns="0" anchor="t" anchorCtr="0">
            <a:spAutoFit/>
          </a:bodyPr>
          <a:lstStyle/>
          <a:p>
            <a:pPr marL="0" marR="0" lvl="0" indent="0" algn="r" rtl="0">
              <a:lnSpc>
                <a:spcPct val="115000"/>
              </a:lnSpc>
              <a:spcBef>
                <a:spcPts val="0"/>
              </a:spcBef>
              <a:spcAft>
                <a:spcPts val="400"/>
              </a:spcAft>
              <a:buClr>
                <a:srgbClr val="000000"/>
              </a:buClr>
              <a:buSzPts val="1200"/>
              <a:buFont typeface="Arial"/>
              <a:buNone/>
            </a:pPr>
            <a:r>
              <a:rPr lang="en" sz="1200" b="0" i="0" u="none" strike="noStrike" cap="none">
                <a:solidFill>
                  <a:srgbClr val="000000"/>
                </a:solidFill>
                <a:latin typeface="Arial"/>
                <a:ea typeface="Arial"/>
                <a:cs typeface="Arial"/>
                <a:sym typeface="Arial"/>
              </a:rPr>
              <a:t>Kickoff </a:t>
            </a:r>
            <a:endParaRPr sz="1200" b="0" i="0" u="none" strike="noStrike" cap="none">
              <a:solidFill>
                <a:srgbClr val="000000"/>
              </a:solidFill>
              <a:latin typeface="Arial"/>
              <a:ea typeface="Arial"/>
              <a:cs typeface="Arial"/>
              <a:sym typeface="Arial"/>
            </a:endParaRPr>
          </a:p>
        </p:txBody>
      </p:sp>
      <p:sp>
        <p:nvSpPr>
          <p:cNvPr id="5991" name="Google Shape;5991;p249"/>
          <p:cNvSpPr txBox="1"/>
          <p:nvPr/>
        </p:nvSpPr>
        <p:spPr>
          <a:xfrm rot="-3599921">
            <a:off x="2387477" y="1566791"/>
            <a:ext cx="814768" cy="184677"/>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200"/>
              <a:buFont typeface="Arial"/>
              <a:buNone/>
            </a:pPr>
            <a:r>
              <a:rPr lang="en" sz="1200" b="1" i="0" u="none" strike="noStrike" cap="none">
                <a:solidFill>
                  <a:srgbClr val="000000"/>
                </a:solidFill>
                <a:latin typeface="Arial"/>
                <a:ea typeface="Arial"/>
                <a:cs typeface="Arial"/>
                <a:sym typeface="Arial"/>
              </a:rPr>
              <a:t>Sept. 10</a:t>
            </a:r>
            <a:endParaRPr sz="1200" b="1" i="0" u="none" strike="noStrike" cap="none">
              <a:solidFill>
                <a:srgbClr val="000000"/>
              </a:solidFill>
              <a:latin typeface="Arial"/>
              <a:ea typeface="Arial"/>
              <a:cs typeface="Arial"/>
              <a:sym typeface="Arial"/>
            </a:endParaRPr>
          </a:p>
        </p:txBody>
      </p:sp>
      <p:sp>
        <p:nvSpPr>
          <p:cNvPr id="5992" name="Google Shape;5992;p249"/>
          <p:cNvSpPr txBox="1"/>
          <p:nvPr/>
        </p:nvSpPr>
        <p:spPr>
          <a:xfrm rot="-3599921">
            <a:off x="7939915" y="1566791"/>
            <a:ext cx="814768" cy="184677"/>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200"/>
              <a:buFont typeface="Arial"/>
              <a:buNone/>
            </a:pPr>
            <a:r>
              <a:rPr lang="en" sz="1200" b="1" i="0" u="none" strike="noStrike" cap="none">
                <a:solidFill>
                  <a:srgbClr val="000000"/>
                </a:solidFill>
                <a:latin typeface="Arial"/>
                <a:ea typeface="Arial"/>
                <a:cs typeface="Arial"/>
                <a:sym typeface="Arial"/>
              </a:rPr>
              <a:t>Jan. 2023</a:t>
            </a:r>
            <a:endParaRPr sz="1200" b="1" i="0" u="none" strike="noStrike" cap="none">
              <a:solidFill>
                <a:srgbClr val="000000"/>
              </a:solidFill>
              <a:latin typeface="Arial"/>
              <a:ea typeface="Arial"/>
              <a:cs typeface="Arial"/>
              <a:sym typeface="Arial"/>
            </a:endParaRPr>
          </a:p>
        </p:txBody>
      </p:sp>
      <p:sp>
        <p:nvSpPr>
          <p:cNvPr id="5993" name="Google Shape;5993;p249"/>
          <p:cNvSpPr txBox="1"/>
          <p:nvPr/>
        </p:nvSpPr>
        <p:spPr>
          <a:xfrm rot="-3599921">
            <a:off x="5885902" y="1566791"/>
            <a:ext cx="814768" cy="184677"/>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200"/>
              <a:buFont typeface="Arial"/>
              <a:buNone/>
            </a:pPr>
            <a:r>
              <a:rPr lang="en" sz="1200" b="1" i="0" u="none" strike="noStrike" cap="none">
                <a:solidFill>
                  <a:srgbClr val="000000"/>
                </a:solidFill>
                <a:latin typeface="Arial"/>
                <a:ea typeface="Arial"/>
                <a:cs typeface="Arial"/>
                <a:sym typeface="Arial"/>
              </a:rPr>
              <a:t>Nov. 19</a:t>
            </a:r>
            <a:endParaRPr sz="1200" b="1" i="0" u="none" strike="noStrike" cap="none">
              <a:solidFill>
                <a:srgbClr val="000000"/>
              </a:solidFill>
              <a:latin typeface="Arial"/>
              <a:ea typeface="Arial"/>
              <a:cs typeface="Arial"/>
              <a:sym typeface="Arial"/>
            </a:endParaRPr>
          </a:p>
        </p:txBody>
      </p:sp>
      <p:sp>
        <p:nvSpPr>
          <p:cNvPr id="5994" name="Google Shape;5994;p249"/>
          <p:cNvSpPr txBox="1"/>
          <p:nvPr/>
        </p:nvSpPr>
        <p:spPr>
          <a:xfrm rot="-3599921">
            <a:off x="3984290" y="1566791"/>
            <a:ext cx="814768" cy="184677"/>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400"/>
              </a:spcAft>
              <a:buClr>
                <a:srgbClr val="000000"/>
              </a:buClr>
              <a:buSzPts val="1200"/>
              <a:buFont typeface="Arial"/>
              <a:buNone/>
            </a:pPr>
            <a:r>
              <a:rPr lang="en" sz="1200" b="1" i="0" u="none" strike="noStrike" cap="none">
                <a:solidFill>
                  <a:srgbClr val="000000"/>
                </a:solidFill>
                <a:latin typeface="Arial"/>
                <a:ea typeface="Arial"/>
                <a:cs typeface="Arial"/>
                <a:sym typeface="Arial"/>
              </a:rPr>
              <a:t>Oct. 8</a:t>
            </a:r>
            <a:endParaRPr sz="1200" b="1" i="0" u="none" strike="noStrike" cap="none">
              <a:solidFill>
                <a:srgbClr val="000000"/>
              </a:solidFill>
              <a:latin typeface="Arial"/>
              <a:ea typeface="Arial"/>
              <a:cs typeface="Arial"/>
              <a:sym typeface="Arial"/>
            </a:endParaRPr>
          </a:p>
        </p:txBody>
      </p:sp>
      <p:cxnSp>
        <p:nvCxnSpPr>
          <p:cNvPr id="5995" name="Google Shape;5995;p249"/>
          <p:cNvCxnSpPr/>
          <p:nvPr/>
        </p:nvCxnSpPr>
        <p:spPr>
          <a:xfrm>
            <a:off x="2303963" y="2300450"/>
            <a:ext cx="6488700" cy="0"/>
          </a:xfrm>
          <a:prstGeom prst="straightConnector1">
            <a:avLst/>
          </a:prstGeom>
          <a:noFill/>
          <a:ln w="19050" cap="flat" cmpd="sng">
            <a:solidFill>
              <a:srgbClr val="D0D0D0"/>
            </a:solidFill>
            <a:prstDash val="dash"/>
            <a:round/>
            <a:headEnd type="none" w="sm" len="sm"/>
            <a:tailEnd type="triangle" w="med" len="med"/>
          </a:ln>
        </p:spPr>
      </p:cxnSp>
      <p:cxnSp>
        <p:nvCxnSpPr>
          <p:cNvPr id="5996" name="Google Shape;5996;p249"/>
          <p:cNvCxnSpPr>
            <a:stCxn id="5997" idx="2"/>
            <a:endCxn id="5998" idx="2"/>
          </p:cNvCxnSpPr>
          <p:nvPr/>
        </p:nvCxnSpPr>
        <p:spPr>
          <a:xfrm>
            <a:off x="706652" y="2300450"/>
            <a:ext cx="5348400" cy="0"/>
          </a:xfrm>
          <a:prstGeom prst="straightConnector1">
            <a:avLst/>
          </a:prstGeom>
          <a:noFill/>
          <a:ln w="19050" cap="flat" cmpd="sng">
            <a:solidFill>
              <a:srgbClr val="8C1D40"/>
            </a:solidFill>
            <a:prstDash val="solid"/>
            <a:round/>
            <a:headEnd type="none" w="sm" len="sm"/>
            <a:tailEnd type="triangle" w="med" len="med"/>
          </a:ln>
        </p:spPr>
      </p:cxnSp>
      <p:sp>
        <p:nvSpPr>
          <p:cNvPr id="5999" name="Google Shape;5999;p249"/>
          <p:cNvSpPr txBox="1"/>
          <p:nvPr/>
        </p:nvSpPr>
        <p:spPr>
          <a:xfrm rot="-3599958">
            <a:off x="1048927" y="3348413"/>
            <a:ext cx="1983558" cy="138573"/>
          </a:xfrm>
          <a:prstGeom prst="rect">
            <a:avLst/>
          </a:prstGeom>
          <a:noFill/>
          <a:ln>
            <a:noFill/>
          </a:ln>
        </p:spPr>
        <p:txBody>
          <a:bodyPr spcFirstLastPara="1" wrap="square" lIns="0" tIns="0" rIns="0" bIns="0" anchor="t" anchorCtr="0">
            <a:spAutoFit/>
          </a:bodyPr>
          <a:lstStyle/>
          <a:p>
            <a:pPr marL="0" marR="0" lvl="0" indent="0" algn="r" rtl="0">
              <a:lnSpc>
                <a:spcPct val="115000"/>
              </a:lnSpc>
              <a:spcBef>
                <a:spcPts val="0"/>
              </a:spcBef>
              <a:spcAft>
                <a:spcPts val="400"/>
              </a:spcAft>
              <a:buClr>
                <a:srgbClr val="000000"/>
              </a:buClr>
              <a:buSzPts val="900"/>
              <a:buFont typeface="Arial"/>
              <a:buNone/>
            </a:pPr>
            <a:r>
              <a:rPr lang="en" sz="900" b="1" i="0" u="none" strike="noStrike" cap="none">
                <a:solidFill>
                  <a:srgbClr val="000000"/>
                </a:solidFill>
                <a:latin typeface="Arial"/>
                <a:ea typeface="Arial"/>
                <a:cs typeface="Arial"/>
                <a:sym typeface="Arial"/>
              </a:rPr>
              <a:t>Deliverable:</a:t>
            </a:r>
            <a:r>
              <a:rPr lang="en" sz="900" b="0" i="0" u="none" strike="noStrike" cap="none">
                <a:solidFill>
                  <a:srgbClr val="000000"/>
                </a:solidFill>
                <a:latin typeface="Arial"/>
                <a:ea typeface="Arial"/>
                <a:cs typeface="Arial"/>
                <a:sym typeface="Arial"/>
              </a:rPr>
              <a:t> Feasibility report</a:t>
            </a:r>
            <a:endParaRPr sz="900" b="0" i="0" u="none" strike="noStrike" cap="none">
              <a:solidFill>
                <a:srgbClr val="000000"/>
              </a:solidFill>
              <a:latin typeface="Arial"/>
              <a:ea typeface="Arial"/>
              <a:cs typeface="Arial"/>
              <a:sym typeface="Arial"/>
            </a:endParaRPr>
          </a:p>
        </p:txBody>
      </p:sp>
      <p:sp>
        <p:nvSpPr>
          <p:cNvPr id="6000" name="Google Shape;6000;p249"/>
          <p:cNvSpPr/>
          <p:nvPr/>
        </p:nvSpPr>
        <p:spPr>
          <a:xfrm>
            <a:off x="2496869" y="2229050"/>
            <a:ext cx="142800" cy="142800"/>
          </a:xfrm>
          <a:prstGeom prst="ellipse">
            <a:avLst/>
          </a:prstGeom>
          <a:solidFill>
            <a:srgbClr val="8C1D40"/>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249"/>
          <p:cNvSpPr txBox="1"/>
          <p:nvPr/>
        </p:nvSpPr>
        <p:spPr>
          <a:xfrm rot="-3599958">
            <a:off x="4614027" y="3313777"/>
            <a:ext cx="1983558" cy="277146"/>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400"/>
              </a:spcAft>
              <a:buClr>
                <a:srgbClr val="000000"/>
              </a:buClr>
              <a:buSzPts val="900"/>
              <a:buFont typeface="Arial"/>
              <a:buNone/>
            </a:pPr>
            <a:r>
              <a:rPr lang="en" sz="900" b="1" i="0" u="none" strike="noStrike" cap="none">
                <a:solidFill>
                  <a:srgbClr val="000000"/>
                </a:solidFill>
                <a:latin typeface="Arial"/>
                <a:ea typeface="Arial"/>
                <a:cs typeface="Arial"/>
                <a:sym typeface="Arial"/>
              </a:rPr>
              <a:t>Deliverable:</a:t>
            </a:r>
            <a:r>
              <a:rPr lang="en" sz="900" b="0" i="0" u="none" strike="noStrike" cap="none">
                <a:solidFill>
                  <a:srgbClr val="000000"/>
                </a:solidFill>
                <a:latin typeface="Arial"/>
                <a:ea typeface="Arial"/>
                <a:cs typeface="Arial"/>
                <a:sym typeface="Arial"/>
              </a:rPr>
              <a:t> Core team </a:t>
            </a:r>
            <a:br>
              <a:rPr lang="en" sz="900" b="0" i="0" u="none" strike="noStrike" cap="none">
                <a:solidFill>
                  <a:srgbClr val="000000"/>
                </a:solidFill>
                <a:latin typeface="Arial"/>
                <a:ea typeface="Arial"/>
                <a:cs typeface="Arial"/>
                <a:sym typeface="Arial"/>
              </a:rPr>
            </a:br>
            <a:r>
              <a:rPr lang="en" sz="900" b="0" i="0" u="none" strike="noStrike" cap="none">
                <a:solidFill>
                  <a:srgbClr val="000000"/>
                </a:solidFill>
                <a:latin typeface="Arial"/>
                <a:ea typeface="Arial"/>
                <a:cs typeface="Arial"/>
                <a:sym typeface="Arial"/>
              </a:rPr>
              <a:t>and organization</a:t>
            </a:r>
            <a:endParaRPr sz="900" b="0" i="0" u="none" strike="noStrike" cap="none">
              <a:solidFill>
                <a:srgbClr val="000000"/>
              </a:solidFill>
              <a:latin typeface="Arial"/>
              <a:ea typeface="Arial"/>
              <a:cs typeface="Arial"/>
              <a:sym typeface="Arial"/>
            </a:endParaRPr>
          </a:p>
        </p:txBody>
      </p:sp>
      <p:sp>
        <p:nvSpPr>
          <p:cNvPr id="6002" name="Google Shape;6002;p249"/>
          <p:cNvSpPr/>
          <p:nvPr/>
        </p:nvSpPr>
        <p:spPr>
          <a:xfrm>
            <a:off x="4275913" y="2229050"/>
            <a:ext cx="142800" cy="142800"/>
          </a:xfrm>
          <a:prstGeom prst="ellipse">
            <a:avLst/>
          </a:prstGeom>
          <a:solidFill>
            <a:srgbClr val="8C1D40"/>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249"/>
          <p:cNvSpPr txBox="1"/>
          <p:nvPr/>
        </p:nvSpPr>
        <p:spPr>
          <a:xfrm rot="-3599958">
            <a:off x="2667577" y="3313777"/>
            <a:ext cx="1983558" cy="277146"/>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400"/>
              </a:spcAft>
              <a:buClr>
                <a:srgbClr val="000000"/>
              </a:buClr>
              <a:buSzPts val="900"/>
              <a:buFont typeface="Arial"/>
              <a:buNone/>
            </a:pPr>
            <a:r>
              <a:rPr lang="en" sz="900" b="1" i="0" u="none" strike="noStrike" cap="none">
                <a:solidFill>
                  <a:srgbClr val="000000"/>
                </a:solidFill>
                <a:latin typeface="Arial"/>
                <a:ea typeface="Arial"/>
                <a:cs typeface="Arial"/>
                <a:sym typeface="Arial"/>
              </a:rPr>
              <a:t>Deliverable:</a:t>
            </a:r>
            <a:r>
              <a:rPr lang="en" sz="900" b="0" i="0" u="none" strike="noStrike" cap="none">
                <a:solidFill>
                  <a:srgbClr val="000000"/>
                </a:solidFill>
                <a:latin typeface="Arial"/>
                <a:ea typeface="Arial"/>
                <a:cs typeface="Arial"/>
                <a:sym typeface="Arial"/>
              </a:rPr>
              <a:t> Process </a:t>
            </a:r>
            <a:br>
              <a:rPr lang="en" sz="900" b="0" i="0" u="none" strike="noStrike" cap="none">
                <a:solidFill>
                  <a:srgbClr val="000000"/>
                </a:solidFill>
                <a:latin typeface="Arial"/>
                <a:ea typeface="Arial"/>
                <a:cs typeface="Arial"/>
                <a:sym typeface="Arial"/>
              </a:rPr>
            </a:br>
            <a:r>
              <a:rPr lang="en" sz="900" b="0" i="0" u="none" strike="noStrike" cap="none">
                <a:solidFill>
                  <a:srgbClr val="000000"/>
                </a:solidFill>
                <a:latin typeface="Arial"/>
                <a:ea typeface="Arial"/>
                <a:cs typeface="Arial"/>
                <a:sym typeface="Arial"/>
              </a:rPr>
              <a:t>and resource definition</a:t>
            </a:r>
            <a:endParaRPr sz="900" b="0" i="0" u="none" strike="noStrike" cap="none">
              <a:solidFill>
                <a:srgbClr val="000000"/>
              </a:solidFill>
              <a:latin typeface="Arial"/>
              <a:ea typeface="Arial"/>
              <a:cs typeface="Arial"/>
              <a:sym typeface="Arial"/>
            </a:endParaRPr>
          </a:p>
        </p:txBody>
      </p:sp>
      <p:sp>
        <p:nvSpPr>
          <p:cNvPr id="5998" name="Google Shape;5998;p249"/>
          <p:cNvSpPr/>
          <p:nvPr/>
        </p:nvSpPr>
        <p:spPr>
          <a:xfrm>
            <a:off x="6054956" y="2229050"/>
            <a:ext cx="142800" cy="142800"/>
          </a:xfrm>
          <a:prstGeom prst="ellipse">
            <a:avLst/>
          </a:prstGeom>
          <a:solidFill>
            <a:srgbClr val="FFC627"/>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249"/>
          <p:cNvSpPr txBox="1"/>
          <p:nvPr/>
        </p:nvSpPr>
        <p:spPr>
          <a:xfrm rot="-3600112">
            <a:off x="7485108" y="2850413"/>
            <a:ext cx="833447" cy="138573"/>
          </a:xfrm>
          <a:prstGeom prst="rect">
            <a:avLst/>
          </a:prstGeom>
          <a:noFill/>
          <a:ln>
            <a:noFill/>
          </a:ln>
        </p:spPr>
        <p:txBody>
          <a:bodyPr spcFirstLastPara="1" wrap="square" lIns="0" tIns="0" rIns="0" bIns="0" anchor="t" anchorCtr="0">
            <a:spAutoFit/>
          </a:bodyPr>
          <a:lstStyle/>
          <a:p>
            <a:pPr marL="0" marR="0" lvl="0" indent="0" algn="r" rtl="0">
              <a:lnSpc>
                <a:spcPct val="115000"/>
              </a:lnSpc>
              <a:spcBef>
                <a:spcPts val="0"/>
              </a:spcBef>
              <a:spcAft>
                <a:spcPts val="400"/>
              </a:spcAft>
              <a:buClr>
                <a:srgbClr val="000000"/>
              </a:buClr>
              <a:buSzPts val="900"/>
              <a:buFont typeface="Arial"/>
              <a:buNone/>
            </a:pPr>
            <a:r>
              <a:rPr lang="en" sz="900" b="0" i="0" u="none" strike="noStrike" cap="none">
                <a:solidFill>
                  <a:srgbClr val="000000"/>
                </a:solidFill>
                <a:latin typeface="Arial"/>
                <a:ea typeface="Arial"/>
                <a:cs typeface="Arial"/>
                <a:sym typeface="Arial"/>
              </a:rPr>
              <a:t>Launch pilots</a:t>
            </a:r>
            <a:endParaRPr sz="900" b="0" i="0" u="none" strike="noStrike" cap="none">
              <a:solidFill>
                <a:srgbClr val="000000"/>
              </a:solidFill>
              <a:latin typeface="Arial"/>
              <a:ea typeface="Arial"/>
              <a:cs typeface="Arial"/>
              <a:sym typeface="Arial"/>
            </a:endParaRPr>
          </a:p>
        </p:txBody>
      </p:sp>
      <p:sp>
        <p:nvSpPr>
          <p:cNvPr id="6005" name="Google Shape;6005;p249"/>
          <p:cNvSpPr/>
          <p:nvPr/>
        </p:nvSpPr>
        <p:spPr>
          <a:xfrm>
            <a:off x="7834000" y="2229050"/>
            <a:ext cx="142800" cy="142800"/>
          </a:xfrm>
          <a:prstGeom prst="ellipse">
            <a:avLst/>
          </a:prstGeom>
          <a:solidFill>
            <a:srgbClr val="FFC627"/>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249"/>
          <p:cNvSpPr txBox="1"/>
          <p:nvPr/>
        </p:nvSpPr>
        <p:spPr>
          <a:xfrm>
            <a:off x="2513438" y="893652"/>
            <a:ext cx="1254000" cy="246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1600"/>
              </a:spcBef>
              <a:spcAft>
                <a:spcPts val="400"/>
              </a:spcAft>
              <a:buClr>
                <a:srgbClr val="000000"/>
              </a:buClr>
              <a:buSzPts val="1600"/>
              <a:buFont typeface="Arial"/>
              <a:buNone/>
            </a:pPr>
            <a:r>
              <a:rPr lang="en" sz="1600" b="1" i="0" u="none" strike="noStrike" cap="none">
                <a:solidFill>
                  <a:srgbClr val="8C1D40"/>
                </a:solidFill>
                <a:latin typeface="Arial"/>
                <a:ea typeface="Arial"/>
                <a:cs typeface="Arial"/>
                <a:sym typeface="Arial"/>
              </a:rPr>
              <a:t>Phase 1:</a:t>
            </a:r>
            <a:endParaRPr sz="1600" b="1" i="0" u="none" strike="noStrike" cap="none">
              <a:solidFill>
                <a:srgbClr val="8C1D40"/>
              </a:solidFill>
              <a:latin typeface="Arial"/>
              <a:ea typeface="Arial"/>
              <a:cs typeface="Arial"/>
              <a:sym typeface="Arial"/>
            </a:endParaRPr>
          </a:p>
        </p:txBody>
      </p:sp>
      <p:sp>
        <p:nvSpPr>
          <p:cNvPr id="6007" name="Google Shape;6007;p249"/>
          <p:cNvSpPr txBox="1"/>
          <p:nvPr/>
        </p:nvSpPr>
        <p:spPr>
          <a:xfrm>
            <a:off x="5812050" y="893652"/>
            <a:ext cx="1254000" cy="246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1600"/>
              </a:spcBef>
              <a:spcAft>
                <a:spcPts val="400"/>
              </a:spcAft>
              <a:buClr>
                <a:srgbClr val="000000"/>
              </a:buClr>
              <a:buSzPts val="1600"/>
              <a:buFont typeface="Arial"/>
              <a:buNone/>
            </a:pPr>
            <a:r>
              <a:rPr lang="en" sz="1600" b="1" i="0" u="none" strike="noStrike" cap="none">
                <a:solidFill>
                  <a:srgbClr val="8C1D40"/>
                </a:solidFill>
                <a:latin typeface="Arial"/>
                <a:ea typeface="Arial"/>
                <a:cs typeface="Arial"/>
                <a:sym typeface="Arial"/>
              </a:rPr>
              <a:t>Phase 2:</a:t>
            </a:r>
            <a:endParaRPr sz="1600" b="1" i="0" u="none" strike="noStrike" cap="none">
              <a:solidFill>
                <a:srgbClr val="8C1D40"/>
              </a:solidFill>
              <a:latin typeface="Arial"/>
              <a:ea typeface="Arial"/>
              <a:cs typeface="Arial"/>
              <a:sym typeface="Arial"/>
            </a:endParaRPr>
          </a:p>
        </p:txBody>
      </p:sp>
      <p:sp>
        <p:nvSpPr>
          <p:cNvPr id="5997" name="Google Shape;5997;p249"/>
          <p:cNvSpPr/>
          <p:nvPr/>
        </p:nvSpPr>
        <p:spPr>
          <a:xfrm>
            <a:off x="706652" y="2229050"/>
            <a:ext cx="142800" cy="142800"/>
          </a:xfrm>
          <a:prstGeom prst="ellipse">
            <a:avLst/>
          </a:prstGeom>
          <a:solidFill>
            <a:srgbClr val="8C1D40"/>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6011"/>
        <p:cNvGrpSpPr/>
        <p:nvPr/>
      </p:nvGrpSpPr>
      <p:grpSpPr>
        <a:xfrm>
          <a:off x="0" y="0"/>
          <a:ext cx="0" cy="0"/>
          <a:chOff x="0" y="0"/>
          <a:chExt cx="0" cy="0"/>
        </a:xfrm>
      </p:grpSpPr>
      <p:sp>
        <p:nvSpPr>
          <p:cNvPr id="6012" name="Google Shape;6012;p250"/>
          <p:cNvSpPr/>
          <p:nvPr/>
        </p:nvSpPr>
        <p:spPr>
          <a:xfrm>
            <a:off x="823948" y="1694200"/>
            <a:ext cx="1177500" cy="1177500"/>
          </a:xfrm>
          <a:prstGeom prst="ellipse">
            <a:avLst/>
          </a:pr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250"/>
          <p:cNvSpPr/>
          <p:nvPr/>
        </p:nvSpPr>
        <p:spPr>
          <a:xfrm>
            <a:off x="2914123" y="1694200"/>
            <a:ext cx="1177500" cy="1177500"/>
          </a:xfrm>
          <a:prstGeom prst="ellipse">
            <a:avLst/>
          </a:pr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250"/>
          <p:cNvSpPr/>
          <p:nvPr/>
        </p:nvSpPr>
        <p:spPr>
          <a:xfrm>
            <a:off x="5004298" y="1694200"/>
            <a:ext cx="1177500" cy="1177500"/>
          </a:xfrm>
          <a:prstGeom prst="ellipse">
            <a:avLst/>
          </a:pr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250"/>
          <p:cNvSpPr/>
          <p:nvPr/>
        </p:nvSpPr>
        <p:spPr>
          <a:xfrm>
            <a:off x="7069182" y="1730050"/>
            <a:ext cx="1177500" cy="1177500"/>
          </a:xfrm>
          <a:prstGeom prst="ellipse">
            <a:avLst/>
          </a:pr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250"/>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Animated timeline infographics</a:t>
            </a:r>
            <a:endParaRPr/>
          </a:p>
        </p:txBody>
      </p:sp>
      <p:cxnSp>
        <p:nvCxnSpPr>
          <p:cNvPr id="6017" name="Google Shape;6017;p250"/>
          <p:cNvCxnSpPr>
            <a:stCxn id="6012" idx="6"/>
            <a:endCxn id="6013" idx="2"/>
          </p:cNvCxnSpPr>
          <p:nvPr/>
        </p:nvCxnSpPr>
        <p:spPr>
          <a:xfrm>
            <a:off x="2001448" y="2282950"/>
            <a:ext cx="912600" cy="0"/>
          </a:xfrm>
          <a:prstGeom prst="straightConnector1">
            <a:avLst/>
          </a:prstGeom>
          <a:noFill/>
          <a:ln w="38100" cap="rnd" cmpd="sng">
            <a:solidFill>
              <a:schemeClr val="accent1"/>
            </a:solidFill>
            <a:prstDash val="solid"/>
            <a:round/>
            <a:headEnd type="none" w="sm" len="sm"/>
            <a:tailEnd type="oval" w="med" len="med"/>
          </a:ln>
        </p:spPr>
      </p:cxnSp>
      <p:cxnSp>
        <p:nvCxnSpPr>
          <p:cNvPr id="6018" name="Google Shape;6018;p250"/>
          <p:cNvCxnSpPr>
            <a:stCxn id="6013" idx="6"/>
            <a:endCxn id="6014" idx="2"/>
          </p:cNvCxnSpPr>
          <p:nvPr/>
        </p:nvCxnSpPr>
        <p:spPr>
          <a:xfrm>
            <a:off x="4091623" y="2282950"/>
            <a:ext cx="912600" cy="0"/>
          </a:xfrm>
          <a:prstGeom prst="straightConnector1">
            <a:avLst/>
          </a:prstGeom>
          <a:noFill/>
          <a:ln w="38100" cap="rnd" cmpd="sng">
            <a:solidFill>
              <a:schemeClr val="accent1"/>
            </a:solidFill>
            <a:prstDash val="solid"/>
            <a:round/>
            <a:headEnd type="none" w="sm" len="sm"/>
            <a:tailEnd type="oval" w="med" len="med"/>
          </a:ln>
        </p:spPr>
      </p:cxnSp>
      <p:cxnSp>
        <p:nvCxnSpPr>
          <p:cNvPr id="6019" name="Google Shape;6019;p250"/>
          <p:cNvCxnSpPr>
            <a:stCxn id="6014" idx="6"/>
          </p:cNvCxnSpPr>
          <p:nvPr/>
        </p:nvCxnSpPr>
        <p:spPr>
          <a:xfrm>
            <a:off x="6181798" y="2282950"/>
            <a:ext cx="881400" cy="0"/>
          </a:xfrm>
          <a:prstGeom prst="straightConnector1">
            <a:avLst/>
          </a:prstGeom>
          <a:noFill/>
          <a:ln w="38100" cap="rnd" cmpd="sng">
            <a:solidFill>
              <a:schemeClr val="accent1"/>
            </a:solidFill>
            <a:prstDash val="solid"/>
            <a:round/>
            <a:headEnd type="none" w="sm" len="sm"/>
            <a:tailEnd type="oval" w="med" len="med"/>
          </a:ln>
        </p:spPr>
      </p:cxnSp>
      <p:sp>
        <p:nvSpPr>
          <p:cNvPr id="6020" name="Google Shape;6020;p250"/>
          <p:cNvSpPr txBox="1"/>
          <p:nvPr/>
        </p:nvSpPr>
        <p:spPr>
          <a:xfrm>
            <a:off x="428543" y="3722291"/>
            <a:ext cx="1968300" cy="450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 sz="1800" b="1" i="0" u="none" strike="noStrike" cap="none">
                <a:solidFill>
                  <a:schemeClr val="dk1"/>
                </a:solidFill>
                <a:latin typeface="Arial"/>
                <a:ea typeface="Arial"/>
                <a:cs typeface="Arial"/>
                <a:sym typeface="Arial"/>
              </a:rPr>
              <a:t>Phase title</a:t>
            </a:r>
            <a:endParaRPr sz="1800" b="1" i="0" u="none" strike="noStrike" cap="none">
              <a:solidFill>
                <a:schemeClr val="dk1"/>
              </a:solidFill>
              <a:latin typeface="Arial"/>
              <a:ea typeface="Arial"/>
              <a:cs typeface="Arial"/>
              <a:sym typeface="Arial"/>
            </a:endParaRPr>
          </a:p>
        </p:txBody>
      </p:sp>
      <p:sp>
        <p:nvSpPr>
          <p:cNvPr id="6021" name="Google Shape;6021;p250"/>
          <p:cNvSpPr txBox="1"/>
          <p:nvPr/>
        </p:nvSpPr>
        <p:spPr>
          <a:xfrm>
            <a:off x="428545" y="4172288"/>
            <a:ext cx="1968300" cy="564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Arial"/>
                <a:ea typeface="Arial"/>
                <a:cs typeface="Arial"/>
                <a:sym typeface="Arial"/>
              </a:rPr>
              <a:t>Phase or step description</a:t>
            </a:r>
            <a:endParaRPr sz="1200" b="0" i="0" u="none" strike="noStrike" cap="none">
              <a:solidFill>
                <a:schemeClr val="dk1"/>
              </a:solidFill>
              <a:latin typeface="Arial"/>
              <a:ea typeface="Arial"/>
              <a:cs typeface="Arial"/>
              <a:sym typeface="Arial"/>
            </a:endParaRPr>
          </a:p>
        </p:txBody>
      </p:sp>
      <p:cxnSp>
        <p:nvCxnSpPr>
          <p:cNvPr id="6022" name="Google Shape;6022;p250"/>
          <p:cNvCxnSpPr>
            <a:stCxn id="6012" idx="4"/>
            <a:endCxn id="6020" idx="0"/>
          </p:cNvCxnSpPr>
          <p:nvPr/>
        </p:nvCxnSpPr>
        <p:spPr>
          <a:xfrm>
            <a:off x="1412698" y="2871700"/>
            <a:ext cx="0" cy="850500"/>
          </a:xfrm>
          <a:prstGeom prst="straightConnector1">
            <a:avLst/>
          </a:prstGeom>
          <a:noFill/>
          <a:ln w="38100" cap="rnd" cmpd="sng">
            <a:solidFill>
              <a:schemeClr val="accent1"/>
            </a:solidFill>
            <a:prstDash val="solid"/>
            <a:round/>
            <a:headEnd type="none" w="sm" len="sm"/>
            <a:tailEnd type="none" w="sm" len="sm"/>
          </a:ln>
        </p:spPr>
      </p:cxnSp>
      <p:cxnSp>
        <p:nvCxnSpPr>
          <p:cNvPr id="6023" name="Google Shape;6023;p250"/>
          <p:cNvCxnSpPr/>
          <p:nvPr/>
        </p:nvCxnSpPr>
        <p:spPr>
          <a:xfrm>
            <a:off x="963503" y="4168750"/>
            <a:ext cx="844200" cy="0"/>
          </a:xfrm>
          <a:prstGeom prst="straightConnector1">
            <a:avLst/>
          </a:prstGeom>
          <a:noFill/>
          <a:ln w="38100" cap="rnd" cmpd="sng">
            <a:solidFill>
              <a:schemeClr val="accent1"/>
            </a:solidFill>
            <a:prstDash val="solid"/>
            <a:round/>
            <a:headEnd type="none" w="sm" len="sm"/>
            <a:tailEnd type="none" w="sm" len="sm"/>
          </a:ln>
        </p:spPr>
      </p:cxnSp>
      <p:sp>
        <p:nvSpPr>
          <p:cNvPr id="6024" name="Google Shape;6024;p250"/>
          <p:cNvSpPr txBox="1"/>
          <p:nvPr/>
        </p:nvSpPr>
        <p:spPr>
          <a:xfrm>
            <a:off x="2518726" y="3722291"/>
            <a:ext cx="1968300" cy="450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 sz="1800" b="1" i="0" u="none" strike="noStrike" cap="none">
                <a:solidFill>
                  <a:schemeClr val="dk1"/>
                </a:solidFill>
                <a:latin typeface="Arial"/>
                <a:ea typeface="Arial"/>
                <a:cs typeface="Arial"/>
                <a:sym typeface="Arial"/>
              </a:rPr>
              <a:t>Phase title</a:t>
            </a:r>
            <a:endParaRPr sz="1800" b="1" i="0" u="none" strike="noStrike" cap="none">
              <a:solidFill>
                <a:schemeClr val="dk1"/>
              </a:solidFill>
              <a:latin typeface="Arial"/>
              <a:ea typeface="Arial"/>
              <a:cs typeface="Arial"/>
              <a:sym typeface="Arial"/>
            </a:endParaRPr>
          </a:p>
        </p:txBody>
      </p:sp>
      <p:sp>
        <p:nvSpPr>
          <p:cNvPr id="6025" name="Google Shape;6025;p250"/>
          <p:cNvSpPr txBox="1"/>
          <p:nvPr/>
        </p:nvSpPr>
        <p:spPr>
          <a:xfrm>
            <a:off x="2518728" y="4172288"/>
            <a:ext cx="1968300" cy="564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Roboto"/>
                <a:ea typeface="Roboto"/>
                <a:cs typeface="Roboto"/>
                <a:sym typeface="Roboto"/>
              </a:rPr>
              <a:t>Phase or step description</a:t>
            </a:r>
            <a:endParaRPr sz="1200" b="0" i="0" u="none" strike="noStrike" cap="none">
              <a:solidFill>
                <a:schemeClr val="dk1"/>
              </a:solidFill>
              <a:latin typeface="Roboto"/>
              <a:ea typeface="Roboto"/>
              <a:cs typeface="Roboto"/>
              <a:sym typeface="Roboto"/>
            </a:endParaRPr>
          </a:p>
        </p:txBody>
      </p:sp>
      <p:cxnSp>
        <p:nvCxnSpPr>
          <p:cNvPr id="6026" name="Google Shape;6026;p250"/>
          <p:cNvCxnSpPr>
            <a:stCxn id="6013" idx="4"/>
            <a:endCxn id="6024" idx="0"/>
          </p:cNvCxnSpPr>
          <p:nvPr/>
        </p:nvCxnSpPr>
        <p:spPr>
          <a:xfrm>
            <a:off x="3502873" y="2871700"/>
            <a:ext cx="0" cy="850500"/>
          </a:xfrm>
          <a:prstGeom prst="straightConnector1">
            <a:avLst/>
          </a:prstGeom>
          <a:noFill/>
          <a:ln w="38100" cap="rnd" cmpd="sng">
            <a:solidFill>
              <a:schemeClr val="accent1"/>
            </a:solidFill>
            <a:prstDash val="solid"/>
            <a:round/>
            <a:headEnd type="none" w="sm" len="sm"/>
            <a:tailEnd type="none" w="sm" len="sm"/>
          </a:ln>
        </p:spPr>
      </p:cxnSp>
      <p:sp>
        <p:nvSpPr>
          <p:cNvPr id="6027" name="Google Shape;6027;p250"/>
          <p:cNvSpPr txBox="1"/>
          <p:nvPr/>
        </p:nvSpPr>
        <p:spPr>
          <a:xfrm>
            <a:off x="4608910" y="3722291"/>
            <a:ext cx="1968300" cy="450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 sz="1800" b="1" i="0" u="none" strike="noStrike" cap="none">
                <a:solidFill>
                  <a:schemeClr val="dk1"/>
                </a:solidFill>
                <a:latin typeface="Arial"/>
                <a:ea typeface="Arial"/>
                <a:cs typeface="Arial"/>
                <a:sym typeface="Arial"/>
              </a:rPr>
              <a:t>Phase title</a:t>
            </a:r>
            <a:endParaRPr sz="1800" b="1" i="0" u="none" strike="noStrike" cap="none">
              <a:solidFill>
                <a:schemeClr val="dk1"/>
              </a:solidFill>
              <a:latin typeface="Arial"/>
              <a:ea typeface="Arial"/>
              <a:cs typeface="Arial"/>
              <a:sym typeface="Arial"/>
            </a:endParaRPr>
          </a:p>
        </p:txBody>
      </p:sp>
      <p:sp>
        <p:nvSpPr>
          <p:cNvPr id="6028" name="Google Shape;6028;p250"/>
          <p:cNvSpPr txBox="1"/>
          <p:nvPr/>
        </p:nvSpPr>
        <p:spPr>
          <a:xfrm>
            <a:off x="4608912" y="4172288"/>
            <a:ext cx="1968300" cy="564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Arial"/>
                <a:ea typeface="Arial"/>
                <a:cs typeface="Arial"/>
                <a:sym typeface="Arial"/>
              </a:rPr>
              <a:t>Phase or step description</a:t>
            </a:r>
            <a:endParaRPr sz="1200" b="0" i="0" u="none" strike="noStrike" cap="none">
              <a:solidFill>
                <a:schemeClr val="dk1"/>
              </a:solidFill>
              <a:latin typeface="Roboto"/>
              <a:ea typeface="Roboto"/>
              <a:cs typeface="Roboto"/>
              <a:sym typeface="Roboto"/>
            </a:endParaRPr>
          </a:p>
        </p:txBody>
      </p:sp>
      <p:cxnSp>
        <p:nvCxnSpPr>
          <p:cNvPr id="6029" name="Google Shape;6029;p250"/>
          <p:cNvCxnSpPr>
            <a:stCxn id="6014" idx="4"/>
            <a:endCxn id="6027" idx="0"/>
          </p:cNvCxnSpPr>
          <p:nvPr/>
        </p:nvCxnSpPr>
        <p:spPr>
          <a:xfrm>
            <a:off x="5593048" y="2871700"/>
            <a:ext cx="0" cy="850500"/>
          </a:xfrm>
          <a:prstGeom prst="straightConnector1">
            <a:avLst/>
          </a:prstGeom>
          <a:noFill/>
          <a:ln w="38100" cap="rnd" cmpd="sng">
            <a:solidFill>
              <a:schemeClr val="accent1"/>
            </a:solidFill>
            <a:prstDash val="solid"/>
            <a:round/>
            <a:headEnd type="none" w="sm" len="sm"/>
            <a:tailEnd type="none" w="sm" len="sm"/>
          </a:ln>
        </p:spPr>
      </p:cxnSp>
      <p:sp>
        <p:nvSpPr>
          <p:cNvPr id="6030" name="Google Shape;6030;p250"/>
          <p:cNvSpPr txBox="1"/>
          <p:nvPr/>
        </p:nvSpPr>
        <p:spPr>
          <a:xfrm>
            <a:off x="6699093" y="3722291"/>
            <a:ext cx="1968300" cy="450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 sz="1800" b="1" i="0" u="none" strike="noStrike" cap="none">
                <a:solidFill>
                  <a:schemeClr val="dk1"/>
                </a:solidFill>
                <a:latin typeface="Arial"/>
                <a:ea typeface="Arial"/>
                <a:cs typeface="Arial"/>
                <a:sym typeface="Arial"/>
              </a:rPr>
              <a:t>Phase title</a:t>
            </a:r>
            <a:endParaRPr sz="1800" b="1" i="0" u="none" strike="noStrike" cap="none">
              <a:solidFill>
                <a:schemeClr val="dk1"/>
              </a:solidFill>
              <a:latin typeface="Arial"/>
              <a:ea typeface="Arial"/>
              <a:cs typeface="Arial"/>
              <a:sym typeface="Arial"/>
            </a:endParaRPr>
          </a:p>
        </p:txBody>
      </p:sp>
      <p:sp>
        <p:nvSpPr>
          <p:cNvPr id="6031" name="Google Shape;6031;p250"/>
          <p:cNvSpPr txBox="1"/>
          <p:nvPr/>
        </p:nvSpPr>
        <p:spPr>
          <a:xfrm>
            <a:off x="6699095" y="4172288"/>
            <a:ext cx="1968300" cy="564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Arial"/>
                <a:ea typeface="Arial"/>
                <a:cs typeface="Arial"/>
                <a:sym typeface="Arial"/>
              </a:rPr>
              <a:t>Phase or step description</a:t>
            </a:r>
            <a:endParaRPr sz="1200" b="0" i="0" u="none" strike="noStrike" cap="none">
              <a:solidFill>
                <a:schemeClr val="dk1"/>
              </a:solidFill>
              <a:latin typeface="Roboto"/>
              <a:ea typeface="Roboto"/>
              <a:cs typeface="Roboto"/>
              <a:sym typeface="Roboto"/>
            </a:endParaRPr>
          </a:p>
        </p:txBody>
      </p:sp>
      <p:sp>
        <p:nvSpPr>
          <p:cNvPr id="6032" name="Google Shape;6032;p250"/>
          <p:cNvSpPr/>
          <p:nvPr/>
        </p:nvSpPr>
        <p:spPr>
          <a:xfrm>
            <a:off x="9639313" y="2373775"/>
            <a:ext cx="21234" cy="21207"/>
          </a:xfrm>
          <a:custGeom>
            <a:avLst/>
            <a:gdLst/>
            <a:ahLst/>
            <a:cxnLst/>
            <a:rect l="l" t="t" r="r" b="b"/>
            <a:pathLst>
              <a:path w="786" h="785" extrusionOk="0">
                <a:moveTo>
                  <a:pt x="392" y="1"/>
                </a:moveTo>
                <a:cubicBezTo>
                  <a:pt x="175" y="1"/>
                  <a:pt x="1" y="176"/>
                  <a:pt x="1" y="393"/>
                </a:cubicBezTo>
                <a:cubicBezTo>
                  <a:pt x="1" y="609"/>
                  <a:pt x="175" y="784"/>
                  <a:pt x="392" y="784"/>
                </a:cubicBezTo>
                <a:cubicBezTo>
                  <a:pt x="394" y="784"/>
                  <a:pt x="396" y="784"/>
                  <a:pt x="397" y="784"/>
                </a:cubicBezTo>
                <a:cubicBezTo>
                  <a:pt x="610" y="784"/>
                  <a:pt x="785" y="609"/>
                  <a:pt x="785" y="393"/>
                </a:cubicBezTo>
                <a:cubicBezTo>
                  <a:pt x="785" y="176"/>
                  <a:pt x="609" y="1"/>
                  <a:pt x="3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6033" name="Google Shape;6033;p250"/>
          <p:cNvCxnSpPr>
            <a:stCxn id="6015" idx="4"/>
          </p:cNvCxnSpPr>
          <p:nvPr/>
        </p:nvCxnSpPr>
        <p:spPr>
          <a:xfrm>
            <a:off x="7657932" y="2907550"/>
            <a:ext cx="0" cy="850500"/>
          </a:xfrm>
          <a:prstGeom prst="straightConnector1">
            <a:avLst/>
          </a:prstGeom>
          <a:noFill/>
          <a:ln w="38100" cap="rnd" cmpd="sng">
            <a:solidFill>
              <a:schemeClr val="accent1"/>
            </a:solidFill>
            <a:prstDash val="solid"/>
            <a:round/>
            <a:headEnd type="none" w="sm" len="sm"/>
            <a:tailEnd type="none" w="sm" len="sm"/>
          </a:ln>
        </p:spPr>
      </p:cxnSp>
      <p:cxnSp>
        <p:nvCxnSpPr>
          <p:cNvPr id="6034" name="Google Shape;6034;p250"/>
          <p:cNvCxnSpPr/>
          <p:nvPr/>
        </p:nvCxnSpPr>
        <p:spPr>
          <a:xfrm>
            <a:off x="3080778" y="4172300"/>
            <a:ext cx="844200" cy="0"/>
          </a:xfrm>
          <a:prstGeom prst="straightConnector1">
            <a:avLst/>
          </a:prstGeom>
          <a:noFill/>
          <a:ln w="38100" cap="rnd" cmpd="sng">
            <a:solidFill>
              <a:schemeClr val="accent1"/>
            </a:solidFill>
            <a:prstDash val="solid"/>
            <a:round/>
            <a:headEnd type="none" w="sm" len="sm"/>
            <a:tailEnd type="none" w="sm" len="sm"/>
          </a:ln>
        </p:spPr>
      </p:cxnSp>
      <p:cxnSp>
        <p:nvCxnSpPr>
          <p:cNvPr id="6035" name="Google Shape;6035;p250"/>
          <p:cNvCxnSpPr/>
          <p:nvPr/>
        </p:nvCxnSpPr>
        <p:spPr>
          <a:xfrm>
            <a:off x="5170966" y="4172300"/>
            <a:ext cx="844200" cy="0"/>
          </a:xfrm>
          <a:prstGeom prst="straightConnector1">
            <a:avLst/>
          </a:prstGeom>
          <a:noFill/>
          <a:ln w="38100" cap="rnd" cmpd="sng">
            <a:solidFill>
              <a:schemeClr val="accent1"/>
            </a:solidFill>
            <a:prstDash val="solid"/>
            <a:round/>
            <a:headEnd type="none" w="sm" len="sm"/>
            <a:tailEnd type="none" w="sm" len="sm"/>
          </a:ln>
        </p:spPr>
      </p:cxnSp>
      <p:cxnSp>
        <p:nvCxnSpPr>
          <p:cNvPr id="6036" name="Google Shape;6036;p250"/>
          <p:cNvCxnSpPr/>
          <p:nvPr/>
        </p:nvCxnSpPr>
        <p:spPr>
          <a:xfrm>
            <a:off x="7261928" y="4168750"/>
            <a:ext cx="844200" cy="0"/>
          </a:xfrm>
          <a:prstGeom prst="straightConnector1">
            <a:avLst/>
          </a:prstGeom>
          <a:noFill/>
          <a:ln w="38100" cap="rnd" cmpd="sng">
            <a:solidFill>
              <a:schemeClr val="accent1"/>
            </a:solidFill>
            <a:prstDash val="solid"/>
            <a:round/>
            <a:headEnd type="none" w="sm" len="sm"/>
            <a:tailEnd type="none" w="sm" len="sm"/>
          </a:ln>
        </p:spPr>
      </p:cxnSp>
      <p:sp>
        <p:nvSpPr>
          <p:cNvPr id="6037" name="Google Shape;6037;p250"/>
          <p:cNvSpPr/>
          <p:nvPr/>
        </p:nvSpPr>
        <p:spPr>
          <a:xfrm>
            <a:off x="1144817" y="2046435"/>
            <a:ext cx="535768" cy="473020"/>
          </a:xfrm>
          <a:custGeom>
            <a:avLst/>
            <a:gdLst/>
            <a:ahLst/>
            <a:cxnLst/>
            <a:rect l="l" t="t" r="r" b="b"/>
            <a:pathLst>
              <a:path w="5950" h="5253" extrusionOk="0">
                <a:moveTo>
                  <a:pt x="3068" y="883"/>
                </a:moveTo>
                <a:lnTo>
                  <a:pt x="3346" y="976"/>
                </a:lnTo>
                <a:lnTo>
                  <a:pt x="3997" y="1209"/>
                </a:lnTo>
                <a:lnTo>
                  <a:pt x="4230" y="1302"/>
                </a:lnTo>
                <a:lnTo>
                  <a:pt x="4462" y="1348"/>
                </a:lnTo>
                <a:lnTo>
                  <a:pt x="4741" y="1302"/>
                </a:lnTo>
                <a:lnTo>
                  <a:pt x="4973" y="1255"/>
                </a:lnTo>
                <a:lnTo>
                  <a:pt x="5252" y="1162"/>
                </a:lnTo>
                <a:lnTo>
                  <a:pt x="5531" y="1023"/>
                </a:lnTo>
                <a:lnTo>
                  <a:pt x="5531" y="3161"/>
                </a:lnTo>
                <a:lnTo>
                  <a:pt x="4973" y="3393"/>
                </a:lnTo>
                <a:lnTo>
                  <a:pt x="4741" y="3440"/>
                </a:lnTo>
                <a:lnTo>
                  <a:pt x="4323" y="3440"/>
                </a:lnTo>
                <a:lnTo>
                  <a:pt x="4183" y="3393"/>
                </a:lnTo>
                <a:lnTo>
                  <a:pt x="4090" y="3347"/>
                </a:lnTo>
                <a:lnTo>
                  <a:pt x="3811" y="3207"/>
                </a:lnTo>
                <a:lnTo>
                  <a:pt x="3532" y="3068"/>
                </a:lnTo>
                <a:lnTo>
                  <a:pt x="3207" y="3021"/>
                </a:lnTo>
                <a:lnTo>
                  <a:pt x="2835" y="2975"/>
                </a:lnTo>
                <a:lnTo>
                  <a:pt x="2510" y="3021"/>
                </a:lnTo>
                <a:lnTo>
                  <a:pt x="2138" y="3068"/>
                </a:lnTo>
                <a:lnTo>
                  <a:pt x="1766" y="3207"/>
                </a:lnTo>
                <a:lnTo>
                  <a:pt x="1348" y="3347"/>
                </a:lnTo>
                <a:lnTo>
                  <a:pt x="1348" y="1302"/>
                </a:lnTo>
                <a:lnTo>
                  <a:pt x="1720" y="1116"/>
                </a:lnTo>
                <a:lnTo>
                  <a:pt x="2092" y="976"/>
                </a:lnTo>
                <a:lnTo>
                  <a:pt x="2417" y="883"/>
                </a:lnTo>
                <a:close/>
                <a:moveTo>
                  <a:pt x="2463" y="419"/>
                </a:moveTo>
                <a:lnTo>
                  <a:pt x="2184" y="512"/>
                </a:lnTo>
                <a:lnTo>
                  <a:pt x="1673" y="651"/>
                </a:lnTo>
                <a:lnTo>
                  <a:pt x="1301" y="837"/>
                </a:lnTo>
                <a:lnTo>
                  <a:pt x="1023" y="976"/>
                </a:lnTo>
                <a:lnTo>
                  <a:pt x="930" y="1069"/>
                </a:lnTo>
                <a:lnTo>
                  <a:pt x="883" y="1162"/>
                </a:lnTo>
                <a:lnTo>
                  <a:pt x="883" y="3719"/>
                </a:lnTo>
                <a:lnTo>
                  <a:pt x="930" y="3858"/>
                </a:lnTo>
                <a:lnTo>
                  <a:pt x="1023" y="3905"/>
                </a:lnTo>
                <a:lnTo>
                  <a:pt x="1115" y="3951"/>
                </a:lnTo>
                <a:lnTo>
                  <a:pt x="1255" y="3905"/>
                </a:lnTo>
                <a:lnTo>
                  <a:pt x="1580" y="3719"/>
                </a:lnTo>
                <a:lnTo>
                  <a:pt x="2045" y="3579"/>
                </a:lnTo>
                <a:lnTo>
                  <a:pt x="2463" y="3440"/>
                </a:lnTo>
                <a:lnTo>
                  <a:pt x="2835" y="3393"/>
                </a:lnTo>
                <a:lnTo>
                  <a:pt x="3207" y="3486"/>
                </a:lnTo>
                <a:lnTo>
                  <a:pt x="3532" y="3579"/>
                </a:lnTo>
                <a:lnTo>
                  <a:pt x="3858" y="3719"/>
                </a:lnTo>
                <a:lnTo>
                  <a:pt x="3997" y="3765"/>
                </a:lnTo>
                <a:lnTo>
                  <a:pt x="4230" y="3858"/>
                </a:lnTo>
                <a:lnTo>
                  <a:pt x="4508" y="3905"/>
                </a:lnTo>
                <a:lnTo>
                  <a:pt x="4787" y="3858"/>
                </a:lnTo>
                <a:lnTo>
                  <a:pt x="5113" y="3812"/>
                </a:lnTo>
                <a:lnTo>
                  <a:pt x="5438" y="3672"/>
                </a:lnTo>
                <a:lnTo>
                  <a:pt x="5810" y="3486"/>
                </a:lnTo>
                <a:lnTo>
                  <a:pt x="5856" y="3486"/>
                </a:lnTo>
                <a:lnTo>
                  <a:pt x="5949" y="3393"/>
                </a:lnTo>
                <a:lnTo>
                  <a:pt x="5949" y="3254"/>
                </a:lnTo>
                <a:lnTo>
                  <a:pt x="5949" y="651"/>
                </a:lnTo>
                <a:lnTo>
                  <a:pt x="5949" y="558"/>
                </a:lnTo>
                <a:lnTo>
                  <a:pt x="5856" y="465"/>
                </a:lnTo>
                <a:lnTo>
                  <a:pt x="5763" y="419"/>
                </a:lnTo>
                <a:lnTo>
                  <a:pt x="5670" y="465"/>
                </a:lnTo>
                <a:lnTo>
                  <a:pt x="5531" y="512"/>
                </a:lnTo>
                <a:lnTo>
                  <a:pt x="5252" y="698"/>
                </a:lnTo>
                <a:lnTo>
                  <a:pt x="4973" y="790"/>
                </a:lnTo>
                <a:lnTo>
                  <a:pt x="4694" y="883"/>
                </a:lnTo>
                <a:lnTo>
                  <a:pt x="4323" y="883"/>
                </a:lnTo>
                <a:lnTo>
                  <a:pt x="4183" y="837"/>
                </a:lnTo>
                <a:lnTo>
                  <a:pt x="3811" y="651"/>
                </a:lnTo>
                <a:lnTo>
                  <a:pt x="3439" y="512"/>
                </a:lnTo>
                <a:lnTo>
                  <a:pt x="3114" y="465"/>
                </a:lnTo>
                <a:lnTo>
                  <a:pt x="2742" y="419"/>
                </a:lnTo>
                <a:close/>
                <a:moveTo>
                  <a:pt x="279" y="0"/>
                </a:moveTo>
                <a:lnTo>
                  <a:pt x="139" y="93"/>
                </a:lnTo>
                <a:lnTo>
                  <a:pt x="46" y="233"/>
                </a:lnTo>
                <a:lnTo>
                  <a:pt x="0" y="419"/>
                </a:lnTo>
                <a:lnTo>
                  <a:pt x="46" y="558"/>
                </a:lnTo>
                <a:lnTo>
                  <a:pt x="93" y="651"/>
                </a:lnTo>
                <a:lnTo>
                  <a:pt x="139" y="744"/>
                </a:lnTo>
                <a:lnTo>
                  <a:pt x="232" y="790"/>
                </a:lnTo>
                <a:lnTo>
                  <a:pt x="232" y="5159"/>
                </a:lnTo>
                <a:lnTo>
                  <a:pt x="279" y="5252"/>
                </a:lnTo>
                <a:lnTo>
                  <a:pt x="651" y="5252"/>
                </a:lnTo>
                <a:lnTo>
                  <a:pt x="697" y="5159"/>
                </a:lnTo>
                <a:lnTo>
                  <a:pt x="697" y="790"/>
                </a:lnTo>
                <a:lnTo>
                  <a:pt x="790" y="744"/>
                </a:lnTo>
                <a:lnTo>
                  <a:pt x="837" y="651"/>
                </a:lnTo>
                <a:lnTo>
                  <a:pt x="883" y="558"/>
                </a:lnTo>
                <a:lnTo>
                  <a:pt x="883" y="419"/>
                </a:lnTo>
                <a:lnTo>
                  <a:pt x="883" y="233"/>
                </a:lnTo>
                <a:lnTo>
                  <a:pt x="790" y="93"/>
                </a:lnTo>
                <a:lnTo>
                  <a:pt x="651" y="0"/>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38" name="Google Shape;6038;p250"/>
          <p:cNvSpPr/>
          <p:nvPr/>
        </p:nvSpPr>
        <p:spPr>
          <a:xfrm>
            <a:off x="5325141" y="2082066"/>
            <a:ext cx="535754" cy="401770"/>
          </a:xfrm>
          <a:custGeom>
            <a:avLst/>
            <a:gdLst/>
            <a:ahLst/>
            <a:cxnLst/>
            <a:rect l="l" t="t" r="r" b="b"/>
            <a:pathLst>
              <a:path w="5951" h="4463" extrusionOk="0">
                <a:moveTo>
                  <a:pt x="4788" y="1"/>
                </a:moveTo>
                <a:lnTo>
                  <a:pt x="4695" y="47"/>
                </a:lnTo>
                <a:lnTo>
                  <a:pt x="4695" y="94"/>
                </a:lnTo>
                <a:lnTo>
                  <a:pt x="4695" y="745"/>
                </a:lnTo>
                <a:lnTo>
                  <a:pt x="94" y="745"/>
                </a:lnTo>
                <a:lnTo>
                  <a:pt x="47" y="791"/>
                </a:lnTo>
                <a:lnTo>
                  <a:pt x="1" y="838"/>
                </a:lnTo>
                <a:lnTo>
                  <a:pt x="1" y="1488"/>
                </a:lnTo>
                <a:lnTo>
                  <a:pt x="47" y="1581"/>
                </a:lnTo>
                <a:lnTo>
                  <a:pt x="4695" y="1581"/>
                </a:lnTo>
                <a:lnTo>
                  <a:pt x="4695" y="2232"/>
                </a:lnTo>
                <a:lnTo>
                  <a:pt x="4695" y="2325"/>
                </a:lnTo>
                <a:lnTo>
                  <a:pt x="4881" y="2325"/>
                </a:lnTo>
                <a:lnTo>
                  <a:pt x="5904" y="1256"/>
                </a:lnTo>
                <a:lnTo>
                  <a:pt x="5950" y="1163"/>
                </a:lnTo>
                <a:lnTo>
                  <a:pt x="5904" y="1116"/>
                </a:lnTo>
                <a:lnTo>
                  <a:pt x="4881" y="47"/>
                </a:lnTo>
                <a:lnTo>
                  <a:pt x="4788" y="1"/>
                </a:lnTo>
                <a:close/>
                <a:moveTo>
                  <a:pt x="1163" y="2139"/>
                </a:moveTo>
                <a:lnTo>
                  <a:pt x="1116" y="2185"/>
                </a:lnTo>
                <a:lnTo>
                  <a:pt x="47" y="3208"/>
                </a:lnTo>
                <a:lnTo>
                  <a:pt x="1" y="3301"/>
                </a:lnTo>
                <a:lnTo>
                  <a:pt x="47" y="3394"/>
                </a:lnTo>
                <a:lnTo>
                  <a:pt x="1070" y="4416"/>
                </a:lnTo>
                <a:lnTo>
                  <a:pt x="1163" y="4463"/>
                </a:lnTo>
                <a:lnTo>
                  <a:pt x="1256" y="4463"/>
                </a:lnTo>
                <a:lnTo>
                  <a:pt x="1256" y="4370"/>
                </a:lnTo>
                <a:lnTo>
                  <a:pt x="1256" y="3719"/>
                </a:lnTo>
                <a:lnTo>
                  <a:pt x="5904" y="3719"/>
                </a:lnTo>
                <a:lnTo>
                  <a:pt x="5950" y="3626"/>
                </a:lnTo>
                <a:lnTo>
                  <a:pt x="5950" y="2976"/>
                </a:lnTo>
                <a:lnTo>
                  <a:pt x="5904" y="2929"/>
                </a:lnTo>
                <a:lnTo>
                  <a:pt x="5857" y="2883"/>
                </a:lnTo>
                <a:lnTo>
                  <a:pt x="1256" y="2883"/>
                </a:lnTo>
                <a:lnTo>
                  <a:pt x="1256" y="2232"/>
                </a:lnTo>
                <a:lnTo>
                  <a:pt x="1256" y="2185"/>
                </a:lnTo>
                <a:lnTo>
                  <a:pt x="1163" y="2139"/>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39" name="Google Shape;6039;p250"/>
          <p:cNvSpPr/>
          <p:nvPr/>
        </p:nvSpPr>
        <p:spPr>
          <a:xfrm>
            <a:off x="3171702" y="2028049"/>
            <a:ext cx="653131" cy="515351"/>
          </a:xfrm>
          <a:custGeom>
            <a:avLst/>
            <a:gdLst/>
            <a:ahLst/>
            <a:cxnLst/>
            <a:rect l="l" t="t" r="r" b="b"/>
            <a:pathLst>
              <a:path w="5958" h="4702" extrusionOk="0">
                <a:moveTo>
                  <a:pt x="2327" y="1"/>
                </a:moveTo>
                <a:lnTo>
                  <a:pt x="2048" y="48"/>
                </a:lnTo>
                <a:lnTo>
                  <a:pt x="1722" y="94"/>
                </a:lnTo>
                <a:lnTo>
                  <a:pt x="1443" y="141"/>
                </a:lnTo>
                <a:lnTo>
                  <a:pt x="1163" y="234"/>
                </a:lnTo>
                <a:lnTo>
                  <a:pt x="931" y="373"/>
                </a:lnTo>
                <a:lnTo>
                  <a:pt x="698" y="513"/>
                </a:lnTo>
                <a:lnTo>
                  <a:pt x="465" y="699"/>
                </a:lnTo>
                <a:lnTo>
                  <a:pt x="326" y="885"/>
                </a:lnTo>
                <a:lnTo>
                  <a:pt x="186" y="1071"/>
                </a:lnTo>
                <a:lnTo>
                  <a:pt x="93" y="1258"/>
                </a:lnTo>
                <a:lnTo>
                  <a:pt x="0" y="1490"/>
                </a:lnTo>
                <a:lnTo>
                  <a:pt x="0" y="1723"/>
                </a:lnTo>
                <a:lnTo>
                  <a:pt x="0" y="1909"/>
                </a:lnTo>
                <a:lnTo>
                  <a:pt x="47" y="2095"/>
                </a:lnTo>
                <a:lnTo>
                  <a:pt x="140" y="2281"/>
                </a:lnTo>
                <a:lnTo>
                  <a:pt x="233" y="2468"/>
                </a:lnTo>
                <a:lnTo>
                  <a:pt x="512" y="2793"/>
                </a:lnTo>
                <a:lnTo>
                  <a:pt x="884" y="3073"/>
                </a:lnTo>
                <a:lnTo>
                  <a:pt x="838" y="3212"/>
                </a:lnTo>
                <a:lnTo>
                  <a:pt x="745" y="3352"/>
                </a:lnTo>
                <a:lnTo>
                  <a:pt x="652" y="3445"/>
                </a:lnTo>
                <a:lnTo>
                  <a:pt x="558" y="3538"/>
                </a:lnTo>
                <a:lnTo>
                  <a:pt x="512" y="3584"/>
                </a:lnTo>
                <a:lnTo>
                  <a:pt x="465" y="3631"/>
                </a:lnTo>
                <a:lnTo>
                  <a:pt x="465" y="3678"/>
                </a:lnTo>
                <a:lnTo>
                  <a:pt x="419" y="3678"/>
                </a:lnTo>
                <a:lnTo>
                  <a:pt x="419" y="3724"/>
                </a:lnTo>
                <a:lnTo>
                  <a:pt x="419" y="3771"/>
                </a:lnTo>
                <a:lnTo>
                  <a:pt x="465" y="3817"/>
                </a:lnTo>
                <a:lnTo>
                  <a:pt x="558" y="3864"/>
                </a:lnTo>
                <a:lnTo>
                  <a:pt x="838" y="3817"/>
                </a:lnTo>
                <a:lnTo>
                  <a:pt x="1303" y="3631"/>
                </a:lnTo>
                <a:lnTo>
                  <a:pt x="1768" y="3352"/>
                </a:lnTo>
                <a:lnTo>
                  <a:pt x="2327" y="3445"/>
                </a:lnTo>
                <a:lnTo>
                  <a:pt x="2653" y="3398"/>
                </a:lnTo>
                <a:lnTo>
                  <a:pt x="2932" y="3352"/>
                </a:lnTo>
                <a:lnTo>
                  <a:pt x="3258" y="3305"/>
                </a:lnTo>
                <a:lnTo>
                  <a:pt x="3537" y="3212"/>
                </a:lnTo>
                <a:lnTo>
                  <a:pt x="3770" y="3073"/>
                </a:lnTo>
                <a:lnTo>
                  <a:pt x="4002" y="2933"/>
                </a:lnTo>
                <a:lnTo>
                  <a:pt x="4189" y="2747"/>
                </a:lnTo>
                <a:lnTo>
                  <a:pt x="4375" y="2561"/>
                </a:lnTo>
                <a:lnTo>
                  <a:pt x="4514" y="2374"/>
                </a:lnTo>
                <a:lnTo>
                  <a:pt x="4607" y="2188"/>
                </a:lnTo>
                <a:lnTo>
                  <a:pt x="4654" y="1956"/>
                </a:lnTo>
                <a:lnTo>
                  <a:pt x="4700" y="1723"/>
                </a:lnTo>
                <a:lnTo>
                  <a:pt x="4654" y="1490"/>
                </a:lnTo>
                <a:lnTo>
                  <a:pt x="4607" y="1258"/>
                </a:lnTo>
                <a:lnTo>
                  <a:pt x="4514" y="1071"/>
                </a:lnTo>
                <a:lnTo>
                  <a:pt x="4375" y="885"/>
                </a:lnTo>
                <a:lnTo>
                  <a:pt x="4189" y="699"/>
                </a:lnTo>
                <a:lnTo>
                  <a:pt x="4002" y="513"/>
                </a:lnTo>
                <a:lnTo>
                  <a:pt x="3770" y="373"/>
                </a:lnTo>
                <a:lnTo>
                  <a:pt x="3537" y="234"/>
                </a:lnTo>
                <a:lnTo>
                  <a:pt x="3258" y="141"/>
                </a:lnTo>
                <a:lnTo>
                  <a:pt x="2932" y="94"/>
                </a:lnTo>
                <a:lnTo>
                  <a:pt x="2653" y="48"/>
                </a:lnTo>
                <a:lnTo>
                  <a:pt x="2327" y="1"/>
                </a:lnTo>
                <a:close/>
                <a:moveTo>
                  <a:pt x="5026" y="1211"/>
                </a:moveTo>
                <a:lnTo>
                  <a:pt x="5073" y="1490"/>
                </a:lnTo>
                <a:lnTo>
                  <a:pt x="5119" y="1723"/>
                </a:lnTo>
                <a:lnTo>
                  <a:pt x="5073" y="1956"/>
                </a:lnTo>
                <a:lnTo>
                  <a:pt x="5073" y="2142"/>
                </a:lnTo>
                <a:lnTo>
                  <a:pt x="4980" y="2374"/>
                </a:lnTo>
                <a:lnTo>
                  <a:pt x="4887" y="2561"/>
                </a:lnTo>
                <a:lnTo>
                  <a:pt x="4607" y="2933"/>
                </a:lnTo>
                <a:lnTo>
                  <a:pt x="4235" y="3259"/>
                </a:lnTo>
                <a:lnTo>
                  <a:pt x="3816" y="3538"/>
                </a:lnTo>
                <a:lnTo>
                  <a:pt x="3351" y="3678"/>
                </a:lnTo>
                <a:lnTo>
                  <a:pt x="2885" y="3817"/>
                </a:lnTo>
                <a:lnTo>
                  <a:pt x="2327" y="3864"/>
                </a:lnTo>
                <a:lnTo>
                  <a:pt x="2048" y="3817"/>
                </a:lnTo>
                <a:lnTo>
                  <a:pt x="2420" y="4050"/>
                </a:lnTo>
                <a:lnTo>
                  <a:pt x="2792" y="4143"/>
                </a:lnTo>
                <a:lnTo>
                  <a:pt x="3165" y="4236"/>
                </a:lnTo>
                <a:lnTo>
                  <a:pt x="3630" y="4283"/>
                </a:lnTo>
                <a:lnTo>
                  <a:pt x="4189" y="4236"/>
                </a:lnTo>
                <a:lnTo>
                  <a:pt x="4654" y="4469"/>
                </a:lnTo>
                <a:lnTo>
                  <a:pt x="5119" y="4655"/>
                </a:lnTo>
                <a:lnTo>
                  <a:pt x="5399" y="4701"/>
                </a:lnTo>
                <a:lnTo>
                  <a:pt x="5492" y="4655"/>
                </a:lnTo>
                <a:lnTo>
                  <a:pt x="5538" y="4608"/>
                </a:lnTo>
                <a:lnTo>
                  <a:pt x="5538" y="4562"/>
                </a:lnTo>
                <a:lnTo>
                  <a:pt x="5538" y="4515"/>
                </a:lnTo>
                <a:lnTo>
                  <a:pt x="5492" y="4515"/>
                </a:lnTo>
                <a:lnTo>
                  <a:pt x="5492" y="4469"/>
                </a:lnTo>
                <a:lnTo>
                  <a:pt x="5445" y="4469"/>
                </a:lnTo>
                <a:lnTo>
                  <a:pt x="5399" y="4376"/>
                </a:lnTo>
                <a:lnTo>
                  <a:pt x="5305" y="4283"/>
                </a:lnTo>
                <a:lnTo>
                  <a:pt x="5212" y="4189"/>
                </a:lnTo>
                <a:lnTo>
                  <a:pt x="5119" y="4050"/>
                </a:lnTo>
                <a:lnTo>
                  <a:pt x="5073" y="3910"/>
                </a:lnTo>
                <a:lnTo>
                  <a:pt x="5445" y="3631"/>
                </a:lnTo>
                <a:lnTo>
                  <a:pt x="5724" y="3305"/>
                </a:lnTo>
                <a:lnTo>
                  <a:pt x="5817" y="3166"/>
                </a:lnTo>
                <a:lnTo>
                  <a:pt x="5910" y="2979"/>
                </a:lnTo>
                <a:lnTo>
                  <a:pt x="5957" y="2747"/>
                </a:lnTo>
                <a:lnTo>
                  <a:pt x="5957" y="2561"/>
                </a:lnTo>
                <a:lnTo>
                  <a:pt x="5957" y="2374"/>
                </a:lnTo>
                <a:lnTo>
                  <a:pt x="5910" y="2188"/>
                </a:lnTo>
                <a:lnTo>
                  <a:pt x="5817" y="2002"/>
                </a:lnTo>
                <a:lnTo>
                  <a:pt x="5724" y="1816"/>
                </a:lnTo>
                <a:lnTo>
                  <a:pt x="5399" y="1490"/>
                </a:lnTo>
                <a:lnTo>
                  <a:pt x="5026" y="1211"/>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40" name="Google Shape;6040;p250"/>
          <p:cNvSpPr/>
          <p:nvPr/>
        </p:nvSpPr>
        <p:spPr>
          <a:xfrm>
            <a:off x="7384105" y="1994741"/>
            <a:ext cx="535746" cy="57639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17"/>
                                        </p:tgtEl>
                                        <p:attrNameLst>
                                          <p:attrName>style.visibility</p:attrName>
                                        </p:attrNameLst>
                                      </p:cBhvr>
                                      <p:to>
                                        <p:strVal val="visible"/>
                                      </p:to>
                                    </p:set>
                                    <p:animEffect transition="in" filter="fade">
                                      <p:cBhvr>
                                        <p:cTn id="7" dur="1000"/>
                                        <p:tgtEl>
                                          <p:spTgt spid="60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018"/>
                                        </p:tgtEl>
                                        <p:attrNameLst>
                                          <p:attrName>style.visibility</p:attrName>
                                        </p:attrNameLst>
                                      </p:cBhvr>
                                      <p:to>
                                        <p:strVal val="visible"/>
                                      </p:to>
                                    </p:set>
                                    <p:animEffect transition="in" filter="fade">
                                      <p:cBhvr>
                                        <p:cTn id="12" dur="1000"/>
                                        <p:tgtEl>
                                          <p:spTgt spid="60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019"/>
                                        </p:tgtEl>
                                        <p:attrNameLst>
                                          <p:attrName>style.visibility</p:attrName>
                                        </p:attrNameLst>
                                      </p:cBhvr>
                                      <p:to>
                                        <p:strVal val="visible"/>
                                      </p:to>
                                    </p:set>
                                    <p:animEffect transition="in" filter="fade">
                                      <p:cBhvr>
                                        <p:cTn id="17" dur="1000"/>
                                        <p:tgtEl>
                                          <p:spTgt spid="6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6044"/>
        <p:cNvGrpSpPr/>
        <p:nvPr/>
      </p:nvGrpSpPr>
      <p:grpSpPr>
        <a:xfrm>
          <a:off x="0" y="0"/>
          <a:ext cx="0" cy="0"/>
          <a:chOff x="0" y="0"/>
          <a:chExt cx="0" cy="0"/>
        </a:xfrm>
      </p:grpSpPr>
      <p:sp>
        <p:nvSpPr>
          <p:cNvPr id="6045" name="Google Shape;6045;p251"/>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Timeline or steps with icons</a:t>
            </a:r>
            <a:endParaRPr/>
          </a:p>
        </p:txBody>
      </p:sp>
      <p:cxnSp>
        <p:nvCxnSpPr>
          <p:cNvPr id="6046" name="Google Shape;6046;p251"/>
          <p:cNvCxnSpPr/>
          <p:nvPr/>
        </p:nvCxnSpPr>
        <p:spPr>
          <a:xfrm>
            <a:off x="515417" y="1009550"/>
            <a:ext cx="0" cy="3803100"/>
          </a:xfrm>
          <a:prstGeom prst="straightConnector1">
            <a:avLst/>
          </a:prstGeom>
          <a:noFill/>
          <a:ln w="38100" cap="rnd" cmpd="sng">
            <a:solidFill>
              <a:srgbClr val="D0D0D0"/>
            </a:solidFill>
            <a:prstDash val="solid"/>
            <a:round/>
            <a:headEnd type="triangle" w="med" len="med"/>
            <a:tailEnd type="triangle" w="med" len="med"/>
          </a:ln>
        </p:spPr>
      </p:cxnSp>
      <p:sp>
        <p:nvSpPr>
          <p:cNvPr id="6047" name="Google Shape;6047;p251"/>
          <p:cNvSpPr txBox="1"/>
          <p:nvPr/>
        </p:nvSpPr>
        <p:spPr>
          <a:xfrm>
            <a:off x="2104989" y="1306249"/>
            <a:ext cx="4926000" cy="2772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1600"/>
              </a:spcAft>
              <a:buClr>
                <a:srgbClr val="191919"/>
              </a:buClr>
              <a:buSzPts val="1100"/>
              <a:buFont typeface="Arial"/>
              <a:buNone/>
            </a:pPr>
            <a:r>
              <a:rPr lang="en" sz="1800" b="1" i="0" u="none" strike="noStrike" cap="none">
                <a:solidFill>
                  <a:srgbClr val="191919"/>
                </a:solidFill>
                <a:highlight>
                  <a:srgbClr val="FFC627"/>
                </a:highlight>
                <a:latin typeface="Arial"/>
                <a:ea typeface="Arial"/>
                <a:cs typeface="Arial"/>
                <a:sym typeface="Arial"/>
              </a:rPr>
              <a:t>Phase or step title</a:t>
            </a:r>
            <a:endParaRPr sz="1800" b="1" i="0" u="none" strike="noStrike" cap="none">
              <a:solidFill>
                <a:srgbClr val="191919"/>
              </a:solidFill>
              <a:highlight>
                <a:srgbClr val="FFC627"/>
              </a:highlight>
              <a:latin typeface="Arial"/>
              <a:ea typeface="Arial"/>
              <a:cs typeface="Arial"/>
              <a:sym typeface="Arial"/>
            </a:endParaRPr>
          </a:p>
        </p:txBody>
      </p:sp>
      <p:sp>
        <p:nvSpPr>
          <p:cNvPr id="6048" name="Google Shape;6048;p251"/>
          <p:cNvSpPr txBox="1"/>
          <p:nvPr/>
        </p:nvSpPr>
        <p:spPr>
          <a:xfrm>
            <a:off x="2104976" y="1680048"/>
            <a:ext cx="4926000" cy="369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rgbClr val="191919"/>
                </a:solidFill>
                <a:latin typeface="Arial"/>
                <a:ea typeface="Arial"/>
                <a:cs typeface="Arial"/>
                <a:sym typeface="Arial"/>
              </a:rPr>
              <a:t>Phase or step description and information that may take one to three brief sentences to describe.</a:t>
            </a:r>
            <a:endParaRPr sz="1200" b="0" i="0" u="none" strike="noStrike" cap="none">
              <a:solidFill>
                <a:srgbClr val="191919"/>
              </a:solidFill>
              <a:latin typeface="Arial"/>
              <a:ea typeface="Arial"/>
              <a:cs typeface="Arial"/>
              <a:sym typeface="Arial"/>
            </a:endParaRPr>
          </a:p>
        </p:txBody>
      </p:sp>
      <p:sp>
        <p:nvSpPr>
          <p:cNvPr id="6049" name="Google Shape;6049;p251"/>
          <p:cNvSpPr txBox="1"/>
          <p:nvPr/>
        </p:nvSpPr>
        <p:spPr>
          <a:xfrm>
            <a:off x="2104989" y="2583449"/>
            <a:ext cx="4926000" cy="2772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1600"/>
              </a:spcAft>
              <a:buClr>
                <a:srgbClr val="000000"/>
              </a:buClr>
              <a:buSzPts val="1800"/>
              <a:buFont typeface="Arial"/>
              <a:buNone/>
            </a:pPr>
            <a:r>
              <a:rPr lang="en" sz="1800" b="1" i="0" u="none" strike="noStrike" cap="none">
                <a:solidFill>
                  <a:srgbClr val="FFFFFF"/>
                </a:solidFill>
                <a:highlight>
                  <a:srgbClr val="8C1D40"/>
                </a:highlight>
                <a:latin typeface="Arial"/>
                <a:ea typeface="Arial"/>
                <a:cs typeface="Arial"/>
                <a:sym typeface="Arial"/>
              </a:rPr>
              <a:t>Phase or step title</a:t>
            </a:r>
            <a:endParaRPr sz="1800" b="1" i="0" u="none" strike="noStrike" cap="none">
              <a:solidFill>
                <a:srgbClr val="FFFFFF"/>
              </a:solidFill>
              <a:highlight>
                <a:srgbClr val="8C1D40"/>
              </a:highlight>
              <a:latin typeface="Arial"/>
              <a:ea typeface="Arial"/>
              <a:cs typeface="Arial"/>
              <a:sym typeface="Arial"/>
            </a:endParaRPr>
          </a:p>
        </p:txBody>
      </p:sp>
      <p:sp>
        <p:nvSpPr>
          <p:cNvPr id="6050" name="Google Shape;6050;p251"/>
          <p:cNvSpPr txBox="1"/>
          <p:nvPr/>
        </p:nvSpPr>
        <p:spPr>
          <a:xfrm>
            <a:off x="2104976" y="2945257"/>
            <a:ext cx="4926000" cy="5541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rgbClr val="191919"/>
                </a:solidFill>
                <a:latin typeface="Arial"/>
                <a:ea typeface="Arial"/>
                <a:cs typeface="Arial"/>
                <a:sym typeface="Arial"/>
              </a:rPr>
              <a:t>Phase or step description and information that may take one to three brief sentences to describe.</a:t>
            </a:r>
            <a:endParaRPr sz="1200" b="0" i="0" u="none" strike="noStrike" cap="none">
              <a:solidFill>
                <a:srgbClr val="191919"/>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191919"/>
              </a:solidFill>
              <a:latin typeface="Roboto"/>
              <a:ea typeface="Roboto"/>
              <a:cs typeface="Roboto"/>
              <a:sym typeface="Roboto"/>
            </a:endParaRPr>
          </a:p>
        </p:txBody>
      </p:sp>
      <p:sp>
        <p:nvSpPr>
          <p:cNvPr id="6051" name="Google Shape;6051;p251"/>
          <p:cNvSpPr txBox="1"/>
          <p:nvPr/>
        </p:nvSpPr>
        <p:spPr>
          <a:xfrm>
            <a:off x="2104989" y="3860649"/>
            <a:ext cx="4926000" cy="2772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1600"/>
              </a:spcAft>
              <a:buClr>
                <a:srgbClr val="000000"/>
              </a:buClr>
              <a:buSzPts val="1800"/>
              <a:buFont typeface="Arial"/>
              <a:buNone/>
            </a:pPr>
            <a:r>
              <a:rPr lang="en" sz="1800" b="1" i="0" u="none" strike="noStrike" cap="none">
                <a:solidFill>
                  <a:srgbClr val="FFFFFF"/>
                </a:solidFill>
                <a:highlight>
                  <a:srgbClr val="191919"/>
                </a:highlight>
                <a:latin typeface="Arial"/>
                <a:ea typeface="Arial"/>
                <a:cs typeface="Arial"/>
                <a:sym typeface="Arial"/>
              </a:rPr>
              <a:t>Phase or step title</a:t>
            </a:r>
            <a:endParaRPr sz="1800" b="1" i="0" u="none" strike="noStrike" cap="none">
              <a:solidFill>
                <a:srgbClr val="FFFFFF"/>
              </a:solidFill>
              <a:highlight>
                <a:srgbClr val="191919"/>
              </a:highlight>
              <a:latin typeface="Arial"/>
              <a:ea typeface="Arial"/>
              <a:cs typeface="Arial"/>
              <a:sym typeface="Arial"/>
            </a:endParaRPr>
          </a:p>
        </p:txBody>
      </p:sp>
      <p:sp>
        <p:nvSpPr>
          <p:cNvPr id="6052" name="Google Shape;6052;p251"/>
          <p:cNvSpPr txBox="1"/>
          <p:nvPr/>
        </p:nvSpPr>
        <p:spPr>
          <a:xfrm>
            <a:off x="2104976" y="4234448"/>
            <a:ext cx="4926000" cy="369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rgbClr val="191919"/>
                </a:solidFill>
                <a:latin typeface="Arial"/>
                <a:ea typeface="Arial"/>
                <a:cs typeface="Arial"/>
                <a:sym typeface="Arial"/>
              </a:rPr>
              <a:t>Phase or step description and information that may take one to three brief sentences to describe.</a:t>
            </a:r>
            <a:endParaRPr sz="1200" b="0" i="0" u="none" strike="noStrike" cap="none">
              <a:solidFill>
                <a:srgbClr val="191919"/>
              </a:solidFill>
              <a:latin typeface="Roboto"/>
              <a:ea typeface="Roboto"/>
              <a:cs typeface="Roboto"/>
              <a:sym typeface="Roboto"/>
            </a:endParaRPr>
          </a:p>
        </p:txBody>
      </p:sp>
      <p:sp>
        <p:nvSpPr>
          <p:cNvPr id="6053" name="Google Shape;6053;p251"/>
          <p:cNvSpPr/>
          <p:nvPr/>
        </p:nvSpPr>
        <p:spPr>
          <a:xfrm rot="5400000">
            <a:off x="774473" y="1292400"/>
            <a:ext cx="844200" cy="870300"/>
          </a:xfrm>
          <a:prstGeom prst="wedgeRectCallout">
            <a:avLst>
              <a:gd name="adj1" fmla="val -20105"/>
              <a:gd name="adj2" fmla="val 70211"/>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251"/>
          <p:cNvSpPr/>
          <p:nvPr/>
        </p:nvSpPr>
        <p:spPr>
          <a:xfrm rot="5400000">
            <a:off x="774473" y="2587759"/>
            <a:ext cx="844200" cy="870300"/>
          </a:xfrm>
          <a:prstGeom prst="wedgeRectCallout">
            <a:avLst>
              <a:gd name="adj1" fmla="val -20105"/>
              <a:gd name="adj2" fmla="val 70211"/>
            </a:avLst>
          </a:prstGeom>
          <a:noFill/>
          <a:ln w="38100"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251"/>
          <p:cNvSpPr/>
          <p:nvPr/>
        </p:nvSpPr>
        <p:spPr>
          <a:xfrm rot="5400000">
            <a:off x="774473" y="3874550"/>
            <a:ext cx="844200" cy="870300"/>
          </a:xfrm>
          <a:prstGeom prst="wedgeRectCallout">
            <a:avLst>
              <a:gd name="adj1" fmla="val -20105"/>
              <a:gd name="adj2" fmla="val 70211"/>
            </a:avLst>
          </a:prstGeom>
          <a:no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251"/>
          <p:cNvSpPr/>
          <p:nvPr/>
        </p:nvSpPr>
        <p:spPr>
          <a:xfrm>
            <a:off x="927461" y="4113118"/>
            <a:ext cx="530695" cy="397955"/>
          </a:xfrm>
          <a:custGeom>
            <a:avLst/>
            <a:gdLst/>
            <a:ahLst/>
            <a:cxnLst/>
            <a:rect l="l" t="t" r="r" b="b"/>
            <a:pathLst>
              <a:path w="5950" h="4462" extrusionOk="0">
                <a:moveTo>
                  <a:pt x="4230" y="372"/>
                </a:moveTo>
                <a:lnTo>
                  <a:pt x="4184" y="418"/>
                </a:lnTo>
                <a:lnTo>
                  <a:pt x="4137" y="465"/>
                </a:lnTo>
                <a:lnTo>
                  <a:pt x="4137" y="511"/>
                </a:lnTo>
                <a:lnTo>
                  <a:pt x="4184" y="558"/>
                </a:lnTo>
                <a:lnTo>
                  <a:pt x="4509" y="883"/>
                </a:lnTo>
                <a:lnTo>
                  <a:pt x="3161" y="2231"/>
                </a:lnTo>
                <a:lnTo>
                  <a:pt x="2511" y="1580"/>
                </a:lnTo>
                <a:lnTo>
                  <a:pt x="2418" y="1534"/>
                </a:lnTo>
                <a:lnTo>
                  <a:pt x="2371" y="1580"/>
                </a:lnTo>
                <a:lnTo>
                  <a:pt x="651" y="3254"/>
                </a:lnTo>
                <a:lnTo>
                  <a:pt x="1209" y="3811"/>
                </a:lnTo>
                <a:lnTo>
                  <a:pt x="2418" y="2603"/>
                </a:lnTo>
                <a:lnTo>
                  <a:pt x="3115" y="3300"/>
                </a:lnTo>
                <a:lnTo>
                  <a:pt x="3161" y="3347"/>
                </a:lnTo>
                <a:lnTo>
                  <a:pt x="3254" y="3300"/>
                </a:lnTo>
                <a:lnTo>
                  <a:pt x="5067" y="1441"/>
                </a:lnTo>
                <a:lnTo>
                  <a:pt x="5439" y="1813"/>
                </a:lnTo>
                <a:lnTo>
                  <a:pt x="5485" y="1859"/>
                </a:lnTo>
                <a:lnTo>
                  <a:pt x="5532" y="1813"/>
                </a:lnTo>
                <a:lnTo>
                  <a:pt x="5578" y="1813"/>
                </a:lnTo>
                <a:lnTo>
                  <a:pt x="5578" y="1766"/>
                </a:lnTo>
                <a:lnTo>
                  <a:pt x="5578" y="465"/>
                </a:lnTo>
                <a:lnTo>
                  <a:pt x="5578" y="418"/>
                </a:lnTo>
                <a:lnTo>
                  <a:pt x="5485" y="372"/>
                </a:lnTo>
                <a:close/>
                <a:moveTo>
                  <a:pt x="1" y="0"/>
                </a:moveTo>
                <a:lnTo>
                  <a:pt x="1" y="4462"/>
                </a:lnTo>
                <a:lnTo>
                  <a:pt x="5950" y="4462"/>
                </a:lnTo>
                <a:lnTo>
                  <a:pt x="5950" y="4090"/>
                </a:lnTo>
                <a:lnTo>
                  <a:pt x="373" y="4090"/>
                </a:lnTo>
                <a:lnTo>
                  <a:pt x="373" y="0"/>
                </a:lnTo>
                <a:close/>
              </a:path>
            </a:pathLst>
          </a:custGeom>
          <a:solidFill>
            <a:srgbClr val="191919"/>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57" name="Google Shape;6057;p251"/>
          <p:cNvSpPr/>
          <p:nvPr/>
        </p:nvSpPr>
        <p:spPr>
          <a:xfrm>
            <a:off x="926352" y="2798040"/>
            <a:ext cx="532913" cy="445455"/>
          </a:xfrm>
          <a:custGeom>
            <a:avLst/>
            <a:gdLst/>
            <a:ahLst/>
            <a:cxnLst/>
            <a:rect l="l" t="t" r="r" b="b"/>
            <a:pathLst>
              <a:path w="5961" h="4983" extrusionOk="0">
                <a:moveTo>
                  <a:pt x="1723" y="1676"/>
                </a:moveTo>
                <a:lnTo>
                  <a:pt x="1863" y="1723"/>
                </a:lnTo>
                <a:lnTo>
                  <a:pt x="2003" y="1816"/>
                </a:lnTo>
                <a:lnTo>
                  <a:pt x="2096" y="1956"/>
                </a:lnTo>
                <a:lnTo>
                  <a:pt x="2142" y="2142"/>
                </a:lnTo>
                <a:lnTo>
                  <a:pt x="2096" y="2282"/>
                </a:lnTo>
                <a:lnTo>
                  <a:pt x="2003" y="2421"/>
                </a:lnTo>
                <a:lnTo>
                  <a:pt x="1863" y="2515"/>
                </a:lnTo>
                <a:lnTo>
                  <a:pt x="1723" y="2561"/>
                </a:lnTo>
                <a:lnTo>
                  <a:pt x="1537" y="2515"/>
                </a:lnTo>
                <a:lnTo>
                  <a:pt x="1397" y="2421"/>
                </a:lnTo>
                <a:lnTo>
                  <a:pt x="1304" y="2282"/>
                </a:lnTo>
                <a:lnTo>
                  <a:pt x="1304" y="2142"/>
                </a:lnTo>
                <a:lnTo>
                  <a:pt x="1304" y="1956"/>
                </a:lnTo>
                <a:lnTo>
                  <a:pt x="1397" y="1816"/>
                </a:lnTo>
                <a:lnTo>
                  <a:pt x="1537" y="1723"/>
                </a:lnTo>
                <a:lnTo>
                  <a:pt x="1723" y="1676"/>
                </a:lnTo>
                <a:close/>
                <a:moveTo>
                  <a:pt x="2981" y="1676"/>
                </a:moveTo>
                <a:lnTo>
                  <a:pt x="3167" y="1723"/>
                </a:lnTo>
                <a:lnTo>
                  <a:pt x="3306" y="1816"/>
                </a:lnTo>
                <a:lnTo>
                  <a:pt x="3400" y="1956"/>
                </a:lnTo>
                <a:lnTo>
                  <a:pt x="3400" y="2142"/>
                </a:lnTo>
                <a:lnTo>
                  <a:pt x="3400" y="2282"/>
                </a:lnTo>
                <a:lnTo>
                  <a:pt x="3306" y="2421"/>
                </a:lnTo>
                <a:lnTo>
                  <a:pt x="3167" y="2515"/>
                </a:lnTo>
                <a:lnTo>
                  <a:pt x="2981" y="2561"/>
                </a:lnTo>
                <a:lnTo>
                  <a:pt x="2841" y="2515"/>
                </a:lnTo>
                <a:lnTo>
                  <a:pt x="2701" y="2421"/>
                </a:lnTo>
                <a:lnTo>
                  <a:pt x="2608" y="2282"/>
                </a:lnTo>
                <a:lnTo>
                  <a:pt x="2561" y="2142"/>
                </a:lnTo>
                <a:lnTo>
                  <a:pt x="2608" y="1956"/>
                </a:lnTo>
                <a:lnTo>
                  <a:pt x="2701" y="1816"/>
                </a:lnTo>
                <a:lnTo>
                  <a:pt x="2841" y="1723"/>
                </a:lnTo>
                <a:lnTo>
                  <a:pt x="2981" y="1676"/>
                </a:lnTo>
                <a:close/>
                <a:moveTo>
                  <a:pt x="4284" y="1676"/>
                </a:moveTo>
                <a:lnTo>
                  <a:pt x="4424" y="1723"/>
                </a:lnTo>
                <a:lnTo>
                  <a:pt x="4564" y="1816"/>
                </a:lnTo>
                <a:lnTo>
                  <a:pt x="4657" y="1956"/>
                </a:lnTo>
                <a:lnTo>
                  <a:pt x="4703" y="2142"/>
                </a:lnTo>
                <a:lnTo>
                  <a:pt x="4657" y="2282"/>
                </a:lnTo>
                <a:lnTo>
                  <a:pt x="4564" y="2421"/>
                </a:lnTo>
                <a:lnTo>
                  <a:pt x="4424" y="2515"/>
                </a:lnTo>
                <a:lnTo>
                  <a:pt x="4284" y="2561"/>
                </a:lnTo>
                <a:lnTo>
                  <a:pt x="4098" y="2515"/>
                </a:lnTo>
                <a:lnTo>
                  <a:pt x="3958" y="2421"/>
                </a:lnTo>
                <a:lnTo>
                  <a:pt x="3865" y="2282"/>
                </a:lnTo>
                <a:lnTo>
                  <a:pt x="3819" y="2142"/>
                </a:lnTo>
                <a:lnTo>
                  <a:pt x="3865" y="1956"/>
                </a:lnTo>
                <a:lnTo>
                  <a:pt x="3958" y="1816"/>
                </a:lnTo>
                <a:lnTo>
                  <a:pt x="4098" y="1723"/>
                </a:lnTo>
                <a:lnTo>
                  <a:pt x="4284" y="1676"/>
                </a:lnTo>
                <a:close/>
                <a:moveTo>
                  <a:pt x="2608" y="0"/>
                </a:moveTo>
                <a:lnTo>
                  <a:pt x="2189" y="47"/>
                </a:lnTo>
                <a:lnTo>
                  <a:pt x="1863" y="140"/>
                </a:lnTo>
                <a:lnTo>
                  <a:pt x="1491" y="280"/>
                </a:lnTo>
                <a:lnTo>
                  <a:pt x="1165" y="419"/>
                </a:lnTo>
                <a:lnTo>
                  <a:pt x="885" y="606"/>
                </a:lnTo>
                <a:lnTo>
                  <a:pt x="606" y="838"/>
                </a:lnTo>
                <a:lnTo>
                  <a:pt x="420" y="1071"/>
                </a:lnTo>
                <a:lnTo>
                  <a:pt x="233" y="1304"/>
                </a:lnTo>
                <a:lnTo>
                  <a:pt x="94" y="1583"/>
                </a:lnTo>
                <a:lnTo>
                  <a:pt x="47" y="1816"/>
                </a:lnTo>
                <a:lnTo>
                  <a:pt x="1" y="2142"/>
                </a:lnTo>
                <a:lnTo>
                  <a:pt x="47" y="2375"/>
                </a:lnTo>
                <a:lnTo>
                  <a:pt x="94" y="2608"/>
                </a:lnTo>
                <a:lnTo>
                  <a:pt x="187" y="2794"/>
                </a:lnTo>
                <a:lnTo>
                  <a:pt x="280" y="3027"/>
                </a:lnTo>
                <a:lnTo>
                  <a:pt x="420" y="3213"/>
                </a:lnTo>
                <a:lnTo>
                  <a:pt x="606" y="3399"/>
                </a:lnTo>
                <a:lnTo>
                  <a:pt x="1072" y="3725"/>
                </a:lnTo>
                <a:lnTo>
                  <a:pt x="1025" y="3958"/>
                </a:lnTo>
                <a:lnTo>
                  <a:pt x="978" y="4191"/>
                </a:lnTo>
                <a:lnTo>
                  <a:pt x="885" y="4330"/>
                </a:lnTo>
                <a:lnTo>
                  <a:pt x="839" y="4470"/>
                </a:lnTo>
                <a:lnTo>
                  <a:pt x="746" y="4563"/>
                </a:lnTo>
                <a:lnTo>
                  <a:pt x="652" y="4656"/>
                </a:lnTo>
                <a:lnTo>
                  <a:pt x="606" y="4703"/>
                </a:lnTo>
                <a:lnTo>
                  <a:pt x="513" y="4796"/>
                </a:lnTo>
                <a:lnTo>
                  <a:pt x="466" y="4843"/>
                </a:lnTo>
                <a:lnTo>
                  <a:pt x="420" y="4936"/>
                </a:lnTo>
                <a:lnTo>
                  <a:pt x="466" y="4982"/>
                </a:lnTo>
                <a:lnTo>
                  <a:pt x="559" y="4982"/>
                </a:lnTo>
                <a:lnTo>
                  <a:pt x="839" y="4936"/>
                </a:lnTo>
                <a:lnTo>
                  <a:pt x="1258" y="4843"/>
                </a:lnTo>
                <a:lnTo>
                  <a:pt x="1630" y="4656"/>
                </a:lnTo>
                <a:lnTo>
                  <a:pt x="2003" y="4470"/>
                </a:lnTo>
                <a:lnTo>
                  <a:pt x="2282" y="4191"/>
                </a:lnTo>
                <a:lnTo>
                  <a:pt x="2608" y="4237"/>
                </a:lnTo>
                <a:lnTo>
                  <a:pt x="3400" y="4237"/>
                </a:lnTo>
                <a:lnTo>
                  <a:pt x="3772" y="4191"/>
                </a:lnTo>
                <a:lnTo>
                  <a:pt x="4145" y="4098"/>
                </a:lnTo>
                <a:lnTo>
                  <a:pt x="4471" y="3958"/>
                </a:lnTo>
                <a:lnTo>
                  <a:pt x="4796" y="3818"/>
                </a:lnTo>
                <a:lnTo>
                  <a:pt x="5122" y="3632"/>
                </a:lnTo>
                <a:lnTo>
                  <a:pt x="5355" y="3446"/>
                </a:lnTo>
                <a:lnTo>
                  <a:pt x="5588" y="3213"/>
                </a:lnTo>
                <a:lnTo>
                  <a:pt x="5728" y="2934"/>
                </a:lnTo>
                <a:lnTo>
                  <a:pt x="5867" y="2701"/>
                </a:lnTo>
                <a:lnTo>
                  <a:pt x="5961" y="2421"/>
                </a:lnTo>
                <a:lnTo>
                  <a:pt x="5961" y="2142"/>
                </a:lnTo>
                <a:lnTo>
                  <a:pt x="5961" y="1816"/>
                </a:lnTo>
                <a:lnTo>
                  <a:pt x="5867" y="1583"/>
                </a:lnTo>
                <a:lnTo>
                  <a:pt x="5728" y="1304"/>
                </a:lnTo>
                <a:lnTo>
                  <a:pt x="5588" y="1071"/>
                </a:lnTo>
                <a:lnTo>
                  <a:pt x="5355" y="838"/>
                </a:lnTo>
                <a:lnTo>
                  <a:pt x="5122" y="606"/>
                </a:lnTo>
                <a:lnTo>
                  <a:pt x="4796" y="419"/>
                </a:lnTo>
                <a:lnTo>
                  <a:pt x="4471" y="280"/>
                </a:lnTo>
                <a:lnTo>
                  <a:pt x="4145" y="140"/>
                </a:lnTo>
                <a:lnTo>
                  <a:pt x="3772" y="47"/>
                </a:lnTo>
                <a:lnTo>
                  <a:pt x="3400" y="0"/>
                </a:lnTo>
                <a:close/>
              </a:path>
            </a:pathLst>
          </a:custGeom>
          <a:solidFill>
            <a:srgbClr val="8C1D4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58" name="Google Shape;6058;p251"/>
          <p:cNvSpPr/>
          <p:nvPr/>
        </p:nvSpPr>
        <p:spPr>
          <a:xfrm>
            <a:off x="926717" y="1502850"/>
            <a:ext cx="532183" cy="453193"/>
          </a:xfrm>
          <a:custGeom>
            <a:avLst/>
            <a:gdLst/>
            <a:ahLst/>
            <a:cxnLst/>
            <a:rect l="l" t="t" r="r" b="b"/>
            <a:pathLst>
              <a:path w="5951" h="5068" extrusionOk="0">
                <a:moveTo>
                  <a:pt x="2325" y="1"/>
                </a:moveTo>
                <a:lnTo>
                  <a:pt x="2232" y="94"/>
                </a:lnTo>
                <a:lnTo>
                  <a:pt x="2139" y="187"/>
                </a:lnTo>
                <a:lnTo>
                  <a:pt x="2139" y="280"/>
                </a:lnTo>
                <a:lnTo>
                  <a:pt x="2139" y="1349"/>
                </a:lnTo>
                <a:lnTo>
                  <a:pt x="2139" y="1488"/>
                </a:lnTo>
                <a:lnTo>
                  <a:pt x="2232" y="1581"/>
                </a:lnTo>
                <a:lnTo>
                  <a:pt x="2325" y="1674"/>
                </a:lnTo>
                <a:lnTo>
                  <a:pt x="2743" y="1674"/>
                </a:lnTo>
                <a:lnTo>
                  <a:pt x="2743" y="2325"/>
                </a:lnTo>
                <a:lnTo>
                  <a:pt x="1070" y="2325"/>
                </a:lnTo>
                <a:lnTo>
                  <a:pt x="884" y="2372"/>
                </a:lnTo>
                <a:lnTo>
                  <a:pt x="744" y="2465"/>
                </a:lnTo>
                <a:lnTo>
                  <a:pt x="651" y="2604"/>
                </a:lnTo>
                <a:lnTo>
                  <a:pt x="651" y="2744"/>
                </a:lnTo>
                <a:lnTo>
                  <a:pt x="651" y="3394"/>
                </a:lnTo>
                <a:lnTo>
                  <a:pt x="186" y="3394"/>
                </a:lnTo>
                <a:lnTo>
                  <a:pt x="93" y="3487"/>
                </a:lnTo>
                <a:lnTo>
                  <a:pt x="0" y="3580"/>
                </a:lnTo>
                <a:lnTo>
                  <a:pt x="0" y="3720"/>
                </a:lnTo>
                <a:lnTo>
                  <a:pt x="0" y="4742"/>
                </a:lnTo>
                <a:lnTo>
                  <a:pt x="0" y="4882"/>
                </a:lnTo>
                <a:lnTo>
                  <a:pt x="93" y="4975"/>
                </a:lnTo>
                <a:lnTo>
                  <a:pt x="186" y="5068"/>
                </a:lnTo>
                <a:lnTo>
                  <a:pt x="1488" y="5068"/>
                </a:lnTo>
                <a:lnTo>
                  <a:pt x="1581" y="4975"/>
                </a:lnTo>
                <a:lnTo>
                  <a:pt x="1674" y="4882"/>
                </a:lnTo>
                <a:lnTo>
                  <a:pt x="1674" y="4742"/>
                </a:lnTo>
                <a:lnTo>
                  <a:pt x="1674" y="3720"/>
                </a:lnTo>
                <a:lnTo>
                  <a:pt x="1674" y="3580"/>
                </a:lnTo>
                <a:lnTo>
                  <a:pt x="1581" y="3487"/>
                </a:lnTo>
                <a:lnTo>
                  <a:pt x="1488" y="3394"/>
                </a:lnTo>
                <a:lnTo>
                  <a:pt x="1070" y="3394"/>
                </a:lnTo>
                <a:lnTo>
                  <a:pt x="1070" y="2744"/>
                </a:lnTo>
                <a:lnTo>
                  <a:pt x="2743" y="2744"/>
                </a:lnTo>
                <a:lnTo>
                  <a:pt x="2743" y="3394"/>
                </a:lnTo>
                <a:lnTo>
                  <a:pt x="2325" y="3394"/>
                </a:lnTo>
                <a:lnTo>
                  <a:pt x="2232" y="3487"/>
                </a:lnTo>
                <a:lnTo>
                  <a:pt x="2139" y="3580"/>
                </a:lnTo>
                <a:lnTo>
                  <a:pt x="2139" y="3720"/>
                </a:lnTo>
                <a:lnTo>
                  <a:pt x="2139" y="4742"/>
                </a:lnTo>
                <a:lnTo>
                  <a:pt x="2139" y="4882"/>
                </a:lnTo>
                <a:lnTo>
                  <a:pt x="2232" y="4975"/>
                </a:lnTo>
                <a:lnTo>
                  <a:pt x="2325" y="5068"/>
                </a:lnTo>
                <a:lnTo>
                  <a:pt x="3626" y="5068"/>
                </a:lnTo>
                <a:lnTo>
                  <a:pt x="3719" y="4975"/>
                </a:lnTo>
                <a:lnTo>
                  <a:pt x="3812" y="4882"/>
                </a:lnTo>
                <a:lnTo>
                  <a:pt x="3812" y="4742"/>
                </a:lnTo>
                <a:lnTo>
                  <a:pt x="3812" y="3720"/>
                </a:lnTo>
                <a:lnTo>
                  <a:pt x="3812" y="3580"/>
                </a:lnTo>
                <a:lnTo>
                  <a:pt x="3719" y="3487"/>
                </a:lnTo>
                <a:lnTo>
                  <a:pt x="3626" y="3394"/>
                </a:lnTo>
                <a:lnTo>
                  <a:pt x="3162" y="3394"/>
                </a:lnTo>
                <a:lnTo>
                  <a:pt x="3162" y="2744"/>
                </a:lnTo>
                <a:lnTo>
                  <a:pt x="4881" y="2744"/>
                </a:lnTo>
                <a:lnTo>
                  <a:pt x="4881" y="3394"/>
                </a:lnTo>
                <a:lnTo>
                  <a:pt x="4463" y="3394"/>
                </a:lnTo>
                <a:lnTo>
                  <a:pt x="4324" y="3487"/>
                </a:lnTo>
                <a:lnTo>
                  <a:pt x="4277" y="3580"/>
                </a:lnTo>
                <a:lnTo>
                  <a:pt x="4231" y="3720"/>
                </a:lnTo>
                <a:lnTo>
                  <a:pt x="4231" y="4742"/>
                </a:lnTo>
                <a:lnTo>
                  <a:pt x="4277" y="4882"/>
                </a:lnTo>
                <a:lnTo>
                  <a:pt x="4324" y="4975"/>
                </a:lnTo>
                <a:lnTo>
                  <a:pt x="4463" y="5068"/>
                </a:lnTo>
                <a:lnTo>
                  <a:pt x="5765" y="5068"/>
                </a:lnTo>
                <a:lnTo>
                  <a:pt x="5858" y="4975"/>
                </a:lnTo>
                <a:lnTo>
                  <a:pt x="5904" y="4882"/>
                </a:lnTo>
                <a:lnTo>
                  <a:pt x="5951" y="4742"/>
                </a:lnTo>
                <a:lnTo>
                  <a:pt x="5951" y="3720"/>
                </a:lnTo>
                <a:lnTo>
                  <a:pt x="5904" y="3580"/>
                </a:lnTo>
                <a:lnTo>
                  <a:pt x="5858" y="3487"/>
                </a:lnTo>
                <a:lnTo>
                  <a:pt x="5765" y="3394"/>
                </a:lnTo>
                <a:lnTo>
                  <a:pt x="5300" y="3394"/>
                </a:lnTo>
                <a:lnTo>
                  <a:pt x="5300" y="2744"/>
                </a:lnTo>
                <a:lnTo>
                  <a:pt x="5300" y="2604"/>
                </a:lnTo>
                <a:lnTo>
                  <a:pt x="5160" y="2465"/>
                </a:lnTo>
                <a:lnTo>
                  <a:pt x="5067" y="2372"/>
                </a:lnTo>
                <a:lnTo>
                  <a:pt x="4881" y="2325"/>
                </a:lnTo>
                <a:lnTo>
                  <a:pt x="3162" y="2325"/>
                </a:lnTo>
                <a:lnTo>
                  <a:pt x="3162" y="1674"/>
                </a:lnTo>
                <a:lnTo>
                  <a:pt x="3626" y="1674"/>
                </a:lnTo>
                <a:lnTo>
                  <a:pt x="3719" y="1581"/>
                </a:lnTo>
                <a:lnTo>
                  <a:pt x="3812" y="1488"/>
                </a:lnTo>
                <a:lnTo>
                  <a:pt x="3812" y="1349"/>
                </a:lnTo>
                <a:lnTo>
                  <a:pt x="3812" y="280"/>
                </a:lnTo>
                <a:lnTo>
                  <a:pt x="3812" y="187"/>
                </a:lnTo>
                <a:lnTo>
                  <a:pt x="3719" y="94"/>
                </a:lnTo>
                <a:lnTo>
                  <a:pt x="3626" y="1"/>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6062"/>
        <p:cNvGrpSpPr/>
        <p:nvPr/>
      </p:nvGrpSpPr>
      <p:grpSpPr>
        <a:xfrm>
          <a:off x="0" y="0"/>
          <a:ext cx="0" cy="0"/>
          <a:chOff x="0" y="0"/>
          <a:chExt cx="0" cy="0"/>
        </a:xfrm>
      </p:grpSpPr>
      <p:sp>
        <p:nvSpPr>
          <p:cNvPr id="6063" name="Google Shape;6063;p25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Org chart example </a:t>
            </a:r>
            <a:endParaRPr/>
          </a:p>
        </p:txBody>
      </p:sp>
      <p:sp>
        <p:nvSpPr>
          <p:cNvPr id="6064" name="Google Shape;6064;p252"/>
          <p:cNvSpPr/>
          <p:nvPr/>
        </p:nvSpPr>
        <p:spPr>
          <a:xfrm>
            <a:off x="3323603" y="1018007"/>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65" name="Google Shape;6065;p252"/>
          <p:cNvSpPr/>
          <p:nvPr/>
        </p:nvSpPr>
        <p:spPr>
          <a:xfrm>
            <a:off x="424797" y="1894907"/>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66" name="Google Shape;6066;p252"/>
          <p:cNvSpPr/>
          <p:nvPr/>
        </p:nvSpPr>
        <p:spPr>
          <a:xfrm>
            <a:off x="2407239" y="1894907"/>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67" name="Google Shape;6067;p252"/>
          <p:cNvSpPr/>
          <p:nvPr/>
        </p:nvSpPr>
        <p:spPr>
          <a:xfrm>
            <a:off x="4389680" y="1894907"/>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68" name="Google Shape;6068;p252"/>
          <p:cNvSpPr/>
          <p:nvPr/>
        </p:nvSpPr>
        <p:spPr>
          <a:xfrm>
            <a:off x="6372122" y="1894907"/>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69" name="Google Shape;6069;p252"/>
          <p:cNvSpPr/>
          <p:nvPr/>
        </p:nvSpPr>
        <p:spPr>
          <a:xfrm>
            <a:off x="424797" y="2684024"/>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70" name="Google Shape;6070;p252"/>
          <p:cNvSpPr/>
          <p:nvPr/>
        </p:nvSpPr>
        <p:spPr>
          <a:xfrm>
            <a:off x="2407239" y="2684024"/>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71" name="Google Shape;6071;p252"/>
          <p:cNvSpPr/>
          <p:nvPr/>
        </p:nvSpPr>
        <p:spPr>
          <a:xfrm>
            <a:off x="4389680" y="2684024"/>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72" name="Google Shape;6072;p252"/>
          <p:cNvSpPr/>
          <p:nvPr/>
        </p:nvSpPr>
        <p:spPr>
          <a:xfrm>
            <a:off x="6372122" y="2684024"/>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73" name="Google Shape;6073;p252"/>
          <p:cNvSpPr/>
          <p:nvPr/>
        </p:nvSpPr>
        <p:spPr>
          <a:xfrm>
            <a:off x="6372122" y="3473149"/>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074" name="Google Shape;6074;p252"/>
          <p:cNvSpPr/>
          <p:nvPr/>
        </p:nvSpPr>
        <p:spPr>
          <a:xfrm>
            <a:off x="6372122" y="4262274"/>
            <a:ext cx="1430700" cy="553800"/>
          </a:xfrm>
          <a:prstGeom prst="rect">
            <a:avLst/>
          </a:prstGeom>
          <a:solidFill>
            <a:srgbClr val="FFFFFF"/>
          </a:solidFill>
          <a:ln w="9525" cap="flat" cmpd="sng">
            <a:solidFill>
              <a:srgbClr val="747474"/>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Name</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cxnSp>
        <p:nvCxnSpPr>
          <p:cNvPr id="6075" name="Google Shape;6075;p252"/>
          <p:cNvCxnSpPr>
            <a:stCxn id="6064" idx="2"/>
            <a:endCxn id="6065" idx="0"/>
          </p:cNvCxnSpPr>
          <p:nvPr/>
        </p:nvCxnSpPr>
        <p:spPr>
          <a:xfrm rot="5400000">
            <a:off x="2427953" y="283907"/>
            <a:ext cx="323100" cy="2898900"/>
          </a:xfrm>
          <a:prstGeom prst="bentConnector3">
            <a:avLst>
              <a:gd name="adj1" fmla="val 50000"/>
            </a:avLst>
          </a:prstGeom>
          <a:noFill/>
          <a:ln w="9525" cap="flat" cmpd="sng">
            <a:solidFill>
              <a:srgbClr val="747474"/>
            </a:solidFill>
            <a:prstDash val="solid"/>
            <a:round/>
            <a:headEnd type="none" w="sm" len="sm"/>
            <a:tailEnd type="none" w="sm" len="sm"/>
          </a:ln>
        </p:spPr>
      </p:cxnSp>
      <p:cxnSp>
        <p:nvCxnSpPr>
          <p:cNvPr id="6076" name="Google Shape;6076;p252"/>
          <p:cNvCxnSpPr>
            <a:stCxn id="6064" idx="2"/>
            <a:endCxn id="6066" idx="0"/>
          </p:cNvCxnSpPr>
          <p:nvPr/>
        </p:nvCxnSpPr>
        <p:spPr>
          <a:xfrm rot="5400000">
            <a:off x="3419153" y="1275107"/>
            <a:ext cx="323100" cy="916500"/>
          </a:xfrm>
          <a:prstGeom prst="bentConnector3">
            <a:avLst>
              <a:gd name="adj1" fmla="val 50000"/>
            </a:avLst>
          </a:prstGeom>
          <a:noFill/>
          <a:ln w="9525" cap="flat" cmpd="sng">
            <a:solidFill>
              <a:srgbClr val="747474"/>
            </a:solidFill>
            <a:prstDash val="solid"/>
            <a:round/>
            <a:headEnd type="none" w="sm" len="sm"/>
            <a:tailEnd type="none" w="sm" len="sm"/>
          </a:ln>
        </p:spPr>
      </p:cxnSp>
      <p:cxnSp>
        <p:nvCxnSpPr>
          <p:cNvPr id="6077" name="Google Shape;6077;p252"/>
          <p:cNvCxnSpPr>
            <a:stCxn id="6064" idx="2"/>
            <a:endCxn id="6067" idx="0"/>
          </p:cNvCxnSpPr>
          <p:nvPr/>
        </p:nvCxnSpPr>
        <p:spPr>
          <a:xfrm rot="-5400000" flipH="1">
            <a:off x="4410503" y="1200257"/>
            <a:ext cx="323100" cy="1066200"/>
          </a:xfrm>
          <a:prstGeom prst="bentConnector3">
            <a:avLst>
              <a:gd name="adj1" fmla="val 50000"/>
            </a:avLst>
          </a:prstGeom>
          <a:noFill/>
          <a:ln w="9525" cap="flat" cmpd="sng">
            <a:solidFill>
              <a:srgbClr val="747474"/>
            </a:solidFill>
            <a:prstDash val="solid"/>
            <a:round/>
            <a:headEnd type="none" w="sm" len="sm"/>
            <a:tailEnd type="none" w="sm" len="sm"/>
          </a:ln>
        </p:spPr>
      </p:cxnSp>
      <p:cxnSp>
        <p:nvCxnSpPr>
          <p:cNvPr id="6078" name="Google Shape;6078;p252"/>
          <p:cNvCxnSpPr>
            <a:stCxn id="6064" idx="2"/>
            <a:endCxn id="6068" idx="0"/>
          </p:cNvCxnSpPr>
          <p:nvPr/>
        </p:nvCxnSpPr>
        <p:spPr>
          <a:xfrm rot="-5400000" flipH="1">
            <a:off x="5401703" y="209057"/>
            <a:ext cx="323100" cy="3048600"/>
          </a:xfrm>
          <a:prstGeom prst="bentConnector3">
            <a:avLst>
              <a:gd name="adj1" fmla="val 50000"/>
            </a:avLst>
          </a:prstGeom>
          <a:noFill/>
          <a:ln w="9525" cap="flat" cmpd="sng">
            <a:solidFill>
              <a:srgbClr val="747474"/>
            </a:solidFill>
            <a:prstDash val="solid"/>
            <a:round/>
            <a:headEnd type="none" w="sm" len="sm"/>
            <a:tailEnd type="none" w="sm" len="sm"/>
          </a:ln>
        </p:spPr>
      </p:cxnSp>
      <p:cxnSp>
        <p:nvCxnSpPr>
          <p:cNvPr id="6079" name="Google Shape;6079;p252"/>
          <p:cNvCxnSpPr>
            <a:stCxn id="6065" idx="2"/>
            <a:endCxn id="6069" idx="0"/>
          </p:cNvCxnSpPr>
          <p:nvPr/>
        </p:nvCxnSpPr>
        <p:spPr>
          <a:xfrm>
            <a:off x="1140147" y="2448707"/>
            <a:ext cx="0" cy="235200"/>
          </a:xfrm>
          <a:prstGeom prst="straightConnector1">
            <a:avLst/>
          </a:prstGeom>
          <a:noFill/>
          <a:ln w="9525" cap="flat" cmpd="sng">
            <a:solidFill>
              <a:srgbClr val="747474"/>
            </a:solidFill>
            <a:prstDash val="solid"/>
            <a:round/>
            <a:headEnd type="none" w="sm" len="sm"/>
            <a:tailEnd type="none" w="sm" len="sm"/>
          </a:ln>
        </p:spPr>
      </p:cxnSp>
      <p:cxnSp>
        <p:nvCxnSpPr>
          <p:cNvPr id="6080" name="Google Shape;6080;p252"/>
          <p:cNvCxnSpPr>
            <a:stCxn id="6066" idx="2"/>
            <a:endCxn id="6070" idx="0"/>
          </p:cNvCxnSpPr>
          <p:nvPr/>
        </p:nvCxnSpPr>
        <p:spPr>
          <a:xfrm>
            <a:off x="3122589" y="2448707"/>
            <a:ext cx="0" cy="235200"/>
          </a:xfrm>
          <a:prstGeom prst="straightConnector1">
            <a:avLst/>
          </a:prstGeom>
          <a:noFill/>
          <a:ln w="9525" cap="flat" cmpd="sng">
            <a:solidFill>
              <a:srgbClr val="747474"/>
            </a:solidFill>
            <a:prstDash val="solid"/>
            <a:round/>
            <a:headEnd type="none" w="sm" len="sm"/>
            <a:tailEnd type="none" w="sm" len="sm"/>
          </a:ln>
        </p:spPr>
      </p:cxnSp>
      <p:cxnSp>
        <p:nvCxnSpPr>
          <p:cNvPr id="6081" name="Google Shape;6081;p252"/>
          <p:cNvCxnSpPr>
            <a:stCxn id="6067" idx="2"/>
            <a:endCxn id="6071" idx="0"/>
          </p:cNvCxnSpPr>
          <p:nvPr/>
        </p:nvCxnSpPr>
        <p:spPr>
          <a:xfrm>
            <a:off x="5105030" y="2448707"/>
            <a:ext cx="0" cy="235200"/>
          </a:xfrm>
          <a:prstGeom prst="straightConnector1">
            <a:avLst/>
          </a:prstGeom>
          <a:noFill/>
          <a:ln w="9525" cap="flat" cmpd="sng">
            <a:solidFill>
              <a:srgbClr val="747474"/>
            </a:solidFill>
            <a:prstDash val="solid"/>
            <a:round/>
            <a:headEnd type="none" w="sm" len="sm"/>
            <a:tailEnd type="none" w="sm" len="sm"/>
          </a:ln>
        </p:spPr>
      </p:cxnSp>
      <p:cxnSp>
        <p:nvCxnSpPr>
          <p:cNvPr id="6082" name="Google Shape;6082;p252"/>
          <p:cNvCxnSpPr>
            <a:stCxn id="6068" idx="2"/>
            <a:endCxn id="6072" idx="0"/>
          </p:cNvCxnSpPr>
          <p:nvPr/>
        </p:nvCxnSpPr>
        <p:spPr>
          <a:xfrm>
            <a:off x="7087472" y="2448707"/>
            <a:ext cx="0" cy="235200"/>
          </a:xfrm>
          <a:prstGeom prst="straightConnector1">
            <a:avLst/>
          </a:prstGeom>
          <a:noFill/>
          <a:ln w="9525" cap="flat" cmpd="sng">
            <a:solidFill>
              <a:srgbClr val="747474"/>
            </a:solidFill>
            <a:prstDash val="solid"/>
            <a:round/>
            <a:headEnd type="none" w="sm" len="sm"/>
            <a:tailEnd type="none" w="sm" len="sm"/>
          </a:ln>
        </p:spPr>
      </p:cxnSp>
      <p:cxnSp>
        <p:nvCxnSpPr>
          <p:cNvPr id="6083" name="Google Shape;6083;p252"/>
          <p:cNvCxnSpPr>
            <a:stCxn id="6072" idx="3"/>
            <a:endCxn id="6074" idx="3"/>
          </p:cNvCxnSpPr>
          <p:nvPr/>
        </p:nvCxnSpPr>
        <p:spPr>
          <a:xfrm>
            <a:off x="7802822" y="2960924"/>
            <a:ext cx="600" cy="1578300"/>
          </a:xfrm>
          <a:prstGeom prst="bentConnector3">
            <a:avLst>
              <a:gd name="adj1" fmla="val 39687500"/>
            </a:avLst>
          </a:prstGeom>
          <a:noFill/>
          <a:ln w="9525" cap="flat" cmpd="sng">
            <a:solidFill>
              <a:srgbClr val="747474"/>
            </a:solidFill>
            <a:prstDash val="solid"/>
            <a:round/>
            <a:headEnd type="none" w="sm" len="sm"/>
            <a:tailEnd type="none" w="sm" len="sm"/>
          </a:ln>
        </p:spPr>
      </p:cxnSp>
      <p:cxnSp>
        <p:nvCxnSpPr>
          <p:cNvPr id="6084" name="Google Shape;6084;p252"/>
          <p:cNvCxnSpPr>
            <a:stCxn id="6073" idx="3"/>
            <a:endCxn id="6074" idx="3"/>
          </p:cNvCxnSpPr>
          <p:nvPr/>
        </p:nvCxnSpPr>
        <p:spPr>
          <a:xfrm>
            <a:off x="7802822" y="3750049"/>
            <a:ext cx="600" cy="789000"/>
          </a:xfrm>
          <a:prstGeom prst="bentConnector3">
            <a:avLst>
              <a:gd name="adj1" fmla="val 39687500"/>
            </a:avLst>
          </a:prstGeom>
          <a:noFill/>
          <a:ln w="9525" cap="flat" cmpd="sng">
            <a:solidFill>
              <a:srgbClr val="747474"/>
            </a:solidFill>
            <a:prstDash val="solid"/>
            <a:round/>
            <a:headEnd type="none" w="sm" len="sm"/>
            <a:tailEnd type="none" w="sm" len="sm"/>
          </a:ln>
        </p:spPr>
      </p:cxnSp>
      <p:pic>
        <p:nvPicPr>
          <p:cNvPr id="6085" name="Google Shape;6085;p252"/>
          <p:cNvPicPr preferRelativeResize="0"/>
          <p:nvPr/>
        </p:nvPicPr>
        <p:blipFill rotWithShape="1">
          <a:blip r:embed="rId3">
            <a:alphaModFix/>
          </a:blip>
          <a:srcRect/>
          <a:stretch/>
        </p:blipFill>
        <p:spPr>
          <a:xfrm>
            <a:off x="125036" y="3604698"/>
            <a:ext cx="1448177" cy="1467925"/>
          </a:xfrm>
          <a:prstGeom prst="rect">
            <a:avLst/>
          </a:prstGeom>
          <a:noFill/>
          <a:ln>
            <a:noFill/>
          </a:ln>
        </p:spPr>
      </p:pic>
      <p:sp>
        <p:nvSpPr>
          <p:cNvPr id="6086" name="Google Shape;6086;p252"/>
          <p:cNvSpPr/>
          <p:nvPr/>
        </p:nvSpPr>
        <p:spPr>
          <a:xfrm>
            <a:off x="582313" y="4698524"/>
            <a:ext cx="990900" cy="174300"/>
          </a:xfrm>
          <a:prstGeom prst="rect">
            <a:avLst/>
          </a:prstGeom>
          <a:noFill/>
          <a:ln w="3175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252"/>
          <p:cNvSpPr txBox="1"/>
          <p:nvPr/>
        </p:nvSpPr>
        <p:spPr>
          <a:xfrm>
            <a:off x="2736775" y="3839381"/>
            <a:ext cx="1950000" cy="9234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Select line, elbow or curved connector, connect two boxes at the purple dots. Lines will remain connected to boxes as you move them around. Once connected, use the yellow diamond to drag the line to where you want it.</a:t>
            </a:r>
            <a:endParaRPr sz="800" b="0" i="0" u="none" strike="noStrike" cap="none">
              <a:solidFill>
                <a:srgbClr val="000000"/>
              </a:solidFill>
              <a:latin typeface="Arial"/>
              <a:ea typeface="Arial"/>
              <a:cs typeface="Arial"/>
              <a:sym typeface="Arial"/>
            </a:endParaRPr>
          </a:p>
        </p:txBody>
      </p:sp>
      <p:pic>
        <p:nvPicPr>
          <p:cNvPr id="6088" name="Google Shape;6088;p252"/>
          <p:cNvPicPr preferRelativeResize="0"/>
          <p:nvPr/>
        </p:nvPicPr>
        <p:blipFill rotWithShape="1">
          <a:blip r:embed="rId4">
            <a:alphaModFix/>
          </a:blip>
          <a:srcRect/>
          <a:stretch/>
        </p:blipFill>
        <p:spPr>
          <a:xfrm>
            <a:off x="1187150" y="3927452"/>
            <a:ext cx="1356650" cy="725775"/>
          </a:xfrm>
          <a:prstGeom prst="rect">
            <a:avLst/>
          </a:prstGeom>
          <a:noFill/>
          <a:ln w="9525" cap="flat" cmpd="sng">
            <a:solidFill>
              <a:srgbClr val="747474"/>
            </a:solidFill>
            <a:prstDash val="solid"/>
            <a:round/>
            <a:headEnd type="none" w="sm" len="sm"/>
            <a:tailEnd type="none" w="sm" len="sm"/>
          </a:ln>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6092"/>
        <p:cNvGrpSpPr/>
        <p:nvPr/>
      </p:nvGrpSpPr>
      <p:grpSpPr>
        <a:xfrm>
          <a:off x="0" y="0"/>
          <a:ext cx="0" cy="0"/>
          <a:chOff x="0" y="0"/>
          <a:chExt cx="0" cy="0"/>
        </a:xfrm>
      </p:grpSpPr>
      <p:sp>
        <p:nvSpPr>
          <p:cNvPr id="6093" name="Google Shape;6093;p253"/>
          <p:cNvSpPr txBox="1"/>
          <p:nvPr/>
        </p:nvSpPr>
        <p:spPr>
          <a:xfrm>
            <a:off x="424925" y="315900"/>
            <a:ext cx="8294400" cy="4434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highlight>
                  <a:srgbClr val="FFC627"/>
                </a:highlight>
                <a:latin typeface="Arial"/>
                <a:ea typeface="Arial"/>
                <a:cs typeface="Arial"/>
                <a:sym typeface="Arial"/>
              </a:rPr>
              <a:t>Org chart example </a:t>
            </a:r>
            <a:endParaRPr sz="3200" b="1" i="0" u="none" strike="noStrike" cap="none">
              <a:solidFill>
                <a:srgbClr val="191919"/>
              </a:solidFill>
              <a:highlight>
                <a:srgbClr val="FFC627"/>
              </a:highlight>
              <a:latin typeface="Arial"/>
              <a:ea typeface="Arial"/>
              <a:cs typeface="Arial"/>
              <a:sym typeface="Arial"/>
            </a:endParaRPr>
          </a:p>
        </p:txBody>
      </p:sp>
      <p:pic>
        <p:nvPicPr>
          <p:cNvPr id="6094" name="Google Shape;6094;p253"/>
          <p:cNvPicPr preferRelativeResize="0"/>
          <p:nvPr/>
        </p:nvPicPr>
        <p:blipFill rotWithShape="1">
          <a:blip r:embed="rId3">
            <a:alphaModFix/>
          </a:blip>
          <a:srcRect l="11253" t="7644" r="8359" b="25941"/>
          <a:stretch/>
        </p:blipFill>
        <p:spPr>
          <a:xfrm>
            <a:off x="424926" y="1741849"/>
            <a:ext cx="602700" cy="622800"/>
          </a:xfrm>
          <a:prstGeom prst="ellipse">
            <a:avLst/>
          </a:prstGeom>
          <a:noFill/>
          <a:ln>
            <a:noFill/>
          </a:ln>
        </p:spPr>
      </p:pic>
      <p:sp>
        <p:nvSpPr>
          <p:cNvPr id="6095" name="Google Shape;6095;p253"/>
          <p:cNvSpPr txBox="1"/>
          <p:nvPr/>
        </p:nvSpPr>
        <p:spPr>
          <a:xfrm>
            <a:off x="1027768" y="1741849"/>
            <a:ext cx="22218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400" b="1" i="0" u="none" strike="noStrike" cap="none">
              <a:solidFill>
                <a:srgbClr val="000000"/>
              </a:solidFill>
              <a:highlight>
                <a:srgbClr val="FFC627"/>
              </a:highlight>
              <a:latin typeface="Arial"/>
              <a:ea typeface="Arial"/>
              <a:cs typeface="Arial"/>
              <a:sym typeface="Arial"/>
            </a:endParaRPr>
          </a:p>
        </p:txBody>
      </p:sp>
      <p:grpSp>
        <p:nvGrpSpPr>
          <p:cNvPr id="6096" name="Google Shape;6096;p253"/>
          <p:cNvGrpSpPr/>
          <p:nvPr/>
        </p:nvGrpSpPr>
        <p:grpSpPr>
          <a:xfrm>
            <a:off x="424926" y="2594341"/>
            <a:ext cx="2824756" cy="738914"/>
            <a:chOff x="323542" y="1385150"/>
            <a:chExt cx="3113708" cy="814500"/>
          </a:xfrm>
        </p:grpSpPr>
        <p:pic>
          <p:nvPicPr>
            <p:cNvPr id="6097" name="Google Shape;6097;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098" name="Google Shape;6098;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400" b="1" i="0" u="none" strike="noStrike" cap="none">
                <a:solidFill>
                  <a:srgbClr val="000000"/>
                </a:solidFill>
                <a:highlight>
                  <a:srgbClr val="FFC627"/>
                </a:highlight>
                <a:latin typeface="Arial"/>
                <a:ea typeface="Arial"/>
                <a:cs typeface="Arial"/>
                <a:sym typeface="Arial"/>
              </a:endParaRPr>
            </a:p>
          </p:txBody>
        </p:sp>
      </p:grpSp>
      <p:grpSp>
        <p:nvGrpSpPr>
          <p:cNvPr id="6099" name="Google Shape;6099;p253"/>
          <p:cNvGrpSpPr/>
          <p:nvPr/>
        </p:nvGrpSpPr>
        <p:grpSpPr>
          <a:xfrm>
            <a:off x="3251320" y="889357"/>
            <a:ext cx="2824756" cy="738914"/>
            <a:chOff x="323542" y="1385150"/>
            <a:chExt cx="3113708" cy="814500"/>
          </a:xfrm>
        </p:grpSpPr>
        <p:pic>
          <p:nvPicPr>
            <p:cNvPr id="6100" name="Google Shape;6100;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01" name="Google Shape;6101;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rgbClr val="191919"/>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200" b="0" i="0" u="none" strike="noStrike" cap="none">
                <a:solidFill>
                  <a:srgbClr val="000000"/>
                </a:solidFill>
                <a:latin typeface="Arial"/>
                <a:ea typeface="Arial"/>
                <a:cs typeface="Arial"/>
                <a:sym typeface="Arial"/>
              </a:endParaRPr>
            </a:p>
          </p:txBody>
        </p:sp>
      </p:grpSp>
      <p:grpSp>
        <p:nvGrpSpPr>
          <p:cNvPr id="6102" name="Google Shape;6102;p253"/>
          <p:cNvGrpSpPr/>
          <p:nvPr/>
        </p:nvGrpSpPr>
        <p:grpSpPr>
          <a:xfrm>
            <a:off x="3251320" y="1741849"/>
            <a:ext cx="2824756" cy="738914"/>
            <a:chOff x="323542" y="1385150"/>
            <a:chExt cx="3113708" cy="814500"/>
          </a:xfrm>
        </p:grpSpPr>
        <p:pic>
          <p:nvPicPr>
            <p:cNvPr id="6103" name="Google Shape;6103;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04" name="Google Shape;6104;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400" b="0" i="0" u="none" strike="noStrike" cap="none">
                <a:solidFill>
                  <a:srgbClr val="000000"/>
                </a:solidFill>
                <a:latin typeface="Arial"/>
                <a:ea typeface="Arial"/>
                <a:cs typeface="Arial"/>
                <a:sym typeface="Arial"/>
              </a:endParaRPr>
            </a:p>
          </p:txBody>
        </p:sp>
      </p:grpSp>
      <p:grpSp>
        <p:nvGrpSpPr>
          <p:cNvPr id="6105" name="Google Shape;6105;p253"/>
          <p:cNvGrpSpPr/>
          <p:nvPr/>
        </p:nvGrpSpPr>
        <p:grpSpPr>
          <a:xfrm>
            <a:off x="3251320" y="2594341"/>
            <a:ext cx="2824756" cy="738914"/>
            <a:chOff x="323542" y="1385150"/>
            <a:chExt cx="3113708" cy="814500"/>
          </a:xfrm>
        </p:grpSpPr>
        <p:pic>
          <p:nvPicPr>
            <p:cNvPr id="6106" name="Google Shape;6106;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07" name="Google Shape;6107;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200" b="0" i="0" u="none" strike="noStrike" cap="none">
                <a:solidFill>
                  <a:srgbClr val="000000"/>
                </a:solidFill>
                <a:latin typeface="Arial"/>
                <a:ea typeface="Arial"/>
                <a:cs typeface="Arial"/>
                <a:sym typeface="Arial"/>
              </a:endParaRPr>
            </a:p>
          </p:txBody>
        </p:sp>
      </p:grpSp>
      <p:grpSp>
        <p:nvGrpSpPr>
          <p:cNvPr id="6108" name="Google Shape;6108;p253"/>
          <p:cNvGrpSpPr/>
          <p:nvPr/>
        </p:nvGrpSpPr>
        <p:grpSpPr>
          <a:xfrm>
            <a:off x="6077713" y="1741849"/>
            <a:ext cx="2824756" cy="738914"/>
            <a:chOff x="323542" y="1385150"/>
            <a:chExt cx="3113708" cy="814500"/>
          </a:xfrm>
        </p:grpSpPr>
        <p:pic>
          <p:nvPicPr>
            <p:cNvPr id="6109" name="Google Shape;6109;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10" name="Google Shape;6110;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200" b="0" i="0" u="none" strike="noStrike" cap="none">
                <a:solidFill>
                  <a:srgbClr val="000000"/>
                </a:solidFill>
                <a:latin typeface="Arial"/>
                <a:ea typeface="Arial"/>
                <a:cs typeface="Arial"/>
                <a:sym typeface="Arial"/>
              </a:endParaRPr>
            </a:p>
          </p:txBody>
        </p:sp>
      </p:grpSp>
      <p:grpSp>
        <p:nvGrpSpPr>
          <p:cNvPr id="6111" name="Google Shape;6111;p253"/>
          <p:cNvGrpSpPr/>
          <p:nvPr/>
        </p:nvGrpSpPr>
        <p:grpSpPr>
          <a:xfrm>
            <a:off x="6077713" y="2594341"/>
            <a:ext cx="2824756" cy="738914"/>
            <a:chOff x="323542" y="1385150"/>
            <a:chExt cx="3113708" cy="814500"/>
          </a:xfrm>
        </p:grpSpPr>
        <p:pic>
          <p:nvPicPr>
            <p:cNvPr id="6112" name="Google Shape;6112;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13" name="Google Shape;6113;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200" b="0" i="0" u="none" strike="noStrike" cap="none">
                <a:solidFill>
                  <a:srgbClr val="000000"/>
                </a:solidFill>
                <a:latin typeface="Arial"/>
                <a:ea typeface="Arial"/>
                <a:cs typeface="Arial"/>
                <a:sym typeface="Arial"/>
              </a:endParaRPr>
            </a:p>
          </p:txBody>
        </p:sp>
      </p:grpSp>
      <p:grpSp>
        <p:nvGrpSpPr>
          <p:cNvPr id="6114" name="Google Shape;6114;p253"/>
          <p:cNvGrpSpPr/>
          <p:nvPr/>
        </p:nvGrpSpPr>
        <p:grpSpPr>
          <a:xfrm>
            <a:off x="6077713" y="3446832"/>
            <a:ext cx="2824756" cy="738914"/>
            <a:chOff x="323542" y="1385150"/>
            <a:chExt cx="3113708" cy="814500"/>
          </a:xfrm>
        </p:grpSpPr>
        <p:pic>
          <p:nvPicPr>
            <p:cNvPr id="6115" name="Google Shape;6115;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16" name="Google Shape;6116;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200" b="0" i="0" u="none" strike="noStrike" cap="none">
                <a:solidFill>
                  <a:srgbClr val="000000"/>
                </a:solidFill>
                <a:latin typeface="Arial"/>
                <a:ea typeface="Arial"/>
                <a:cs typeface="Arial"/>
                <a:sym typeface="Arial"/>
              </a:endParaRPr>
            </a:p>
          </p:txBody>
        </p:sp>
      </p:grpSp>
      <p:grpSp>
        <p:nvGrpSpPr>
          <p:cNvPr id="6117" name="Google Shape;6117;p253"/>
          <p:cNvGrpSpPr/>
          <p:nvPr/>
        </p:nvGrpSpPr>
        <p:grpSpPr>
          <a:xfrm>
            <a:off x="6077713" y="4299324"/>
            <a:ext cx="2824756" cy="738914"/>
            <a:chOff x="323542" y="1385150"/>
            <a:chExt cx="3113708" cy="814500"/>
          </a:xfrm>
        </p:grpSpPr>
        <p:pic>
          <p:nvPicPr>
            <p:cNvPr id="6118" name="Google Shape;6118;p253"/>
            <p:cNvPicPr preferRelativeResize="0"/>
            <p:nvPr/>
          </p:nvPicPr>
          <p:blipFill rotWithShape="1">
            <a:blip r:embed="rId3">
              <a:alphaModFix/>
            </a:blip>
            <a:srcRect l="11253" t="7644" r="8359" b="25941"/>
            <a:stretch/>
          </p:blipFill>
          <p:spPr>
            <a:xfrm>
              <a:off x="323542" y="1385150"/>
              <a:ext cx="664500" cy="686400"/>
            </a:xfrm>
            <a:prstGeom prst="ellipse">
              <a:avLst/>
            </a:prstGeom>
            <a:noFill/>
            <a:ln>
              <a:noFill/>
            </a:ln>
          </p:spPr>
        </p:pic>
        <p:sp>
          <p:nvSpPr>
            <p:cNvPr id="6119" name="Google Shape;6119;p253"/>
            <p:cNvSpPr txBox="1"/>
            <p:nvPr/>
          </p:nvSpPr>
          <p:spPr>
            <a:xfrm>
              <a:off x="988050" y="1385150"/>
              <a:ext cx="2449200" cy="814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chemeClr val="lt1"/>
                  </a:solidFill>
                  <a:highlight>
                    <a:schemeClr val="dk1"/>
                  </a:highlight>
                  <a:latin typeface="Arial"/>
                  <a:ea typeface="Arial"/>
                  <a:cs typeface="Arial"/>
                  <a:sym typeface="Arial"/>
                </a:rPr>
                <a:t>Name</a:t>
              </a:r>
              <a:br>
                <a:rPr lang="en" sz="1200" b="0" i="0" u="none" strike="noStrike" cap="none">
                  <a:solidFill>
                    <a:srgbClr val="000000"/>
                  </a:solidFill>
                  <a:latin typeface="Arial"/>
                  <a:ea typeface="Arial"/>
                  <a:cs typeface="Arial"/>
                  <a:sym typeface="Arial"/>
                </a:rPr>
              </a:br>
              <a:r>
                <a:rPr lang="en" sz="1200" b="1" i="0" u="none" strike="noStrike" cap="none">
                  <a:solidFill>
                    <a:schemeClr val="dk1"/>
                  </a:solidFill>
                  <a:latin typeface="Arial"/>
                  <a:ea typeface="Arial"/>
                  <a:cs typeface="Arial"/>
                  <a:sym typeface="Arial"/>
                </a:rPr>
                <a:t>Title</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Organization</a:t>
              </a:r>
              <a:endParaRPr sz="1300" b="0" i="0" u="none" strike="noStrike" cap="none">
                <a:solidFill>
                  <a:srgbClr val="000000"/>
                </a:solidFill>
                <a:latin typeface="Arial"/>
                <a:ea typeface="Arial"/>
                <a:cs typeface="Arial"/>
                <a:sym typeface="Arial"/>
              </a:endParaRPr>
            </a:p>
          </p:txBody>
        </p:sp>
      </p:grpSp>
      <p:cxnSp>
        <p:nvCxnSpPr>
          <p:cNvPr id="6120" name="Google Shape;6120;p253"/>
          <p:cNvCxnSpPr>
            <a:stCxn id="6100" idx="4"/>
            <a:endCxn id="6103" idx="0"/>
          </p:cNvCxnSpPr>
          <p:nvPr/>
        </p:nvCxnSpPr>
        <p:spPr>
          <a:xfrm rot="-5400000" flipH="1">
            <a:off x="3438137" y="1626659"/>
            <a:ext cx="229800" cy="600"/>
          </a:xfrm>
          <a:prstGeom prst="bentConnector3">
            <a:avLst>
              <a:gd name="adj1" fmla="val 49998"/>
            </a:avLst>
          </a:prstGeom>
          <a:noFill/>
          <a:ln w="19050" cap="flat" cmpd="sng">
            <a:solidFill>
              <a:schemeClr val="dk1"/>
            </a:solidFill>
            <a:prstDash val="solid"/>
            <a:round/>
            <a:headEnd type="none" w="sm" len="sm"/>
            <a:tailEnd type="none" w="sm" len="sm"/>
          </a:ln>
        </p:spPr>
      </p:cxnSp>
      <p:cxnSp>
        <p:nvCxnSpPr>
          <p:cNvPr id="6121" name="Google Shape;6121;p253"/>
          <p:cNvCxnSpPr>
            <a:stCxn id="6100" idx="4"/>
            <a:endCxn id="6094" idx="0"/>
          </p:cNvCxnSpPr>
          <p:nvPr/>
        </p:nvCxnSpPr>
        <p:spPr>
          <a:xfrm rot="5400000">
            <a:off x="2024537" y="213659"/>
            <a:ext cx="229800" cy="2826600"/>
          </a:xfrm>
          <a:prstGeom prst="bentConnector3">
            <a:avLst>
              <a:gd name="adj1" fmla="val 49998"/>
            </a:avLst>
          </a:prstGeom>
          <a:noFill/>
          <a:ln w="19050" cap="flat" cmpd="sng">
            <a:solidFill>
              <a:srgbClr val="191919"/>
            </a:solidFill>
            <a:prstDash val="solid"/>
            <a:round/>
            <a:headEnd type="none" w="sm" len="sm"/>
            <a:tailEnd type="none" w="sm" len="sm"/>
          </a:ln>
        </p:spPr>
      </p:cxnSp>
      <p:cxnSp>
        <p:nvCxnSpPr>
          <p:cNvPr id="6122" name="Google Shape;6122;p253"/>
          <p:cNvCxnSpPr>
            <a:stCxn id="6100" idx="4"/>
            <a:endCxn id="6109" idx="0"/>
          </p:cNvCxnSpPr>
          <p:nvPr/>
        </p:nvCxnSpPr>
        <p:spPr>
          <a:xfrm rot="-5400000" flipH="1">
            <a:off x="4850987" y="213809"/>
            <a:ext cx="229800" cy="2826300"/>
          </a:xfrm>
          <a:prstGeom prst="bentConnector3">
            <a:avLst>
              <a:gd name="adj1" fmla="val 49998"/>
            </a:avLst>
          </a:prstGeom>
          <a:noFill/>
          <a:ln w="19050" cap="flat" cmpd="sng">
            <a:solidFill>
              <a:srgbClr val="191919"/>
            </a:solidFill>
            <a:prstDash val="solid"/>
            <a:round/>
            <a:headEnd type="none" w="sm" len="sm"/>
            <a:tailEnd type="none" w="sm" len="sm"/>
          </a:ln>
        </p:spPr>
      </p:cxnSp>
      <p:cxnSp>
        <p:nvCxnSpPr>
          <p:cNvPr id="6123" name="Google Shape;6123;p253"/>
          <p:cNvCxnSpPr>
            <a:stCxn id="6094" idx="4"/>
            <a:endCxn id="6097" idx="0"/>
          </p:cNvCxnSpPr>
          <p:nvPr/>
        </p:nvCxnSpPr>
        <p:spPr>
          <a:xfrm rot="-5400000" flipH="1">
            <a:off x="611676" y="2479249"/>
            <a:ext cx="229800" cy="600"/>
          </a:xfrm>
          <a:prstGeom prst="bentConnector3">
            <a:avLst>
              <a:gd name="adj1" fmla="val 49998"/>
            </a:avLst>
          </a:prstGeom>
          <a:noFill/>
          <a:ln w="19050" cap="flat" cmpd="sng">
            <a:solidFill>
              <a:schemeClr val="dk1"/>
            </a:solidFill>
            <a:prstDash val="solid"/>
            <a:round/>
            <a:headEnd type="none" w="sm" len="sm"/>
            <a:tailEnd type="none" w="sm" len="sm"/>
          </a:ln>
        </p:spPr>
      </p:cxnSp>
      <p:cxnSp>
        <p:nvCxnSpPr>
          <p:cNvPr id="6124" name="Google Shape;6124;p253"/>
          <p:cNvCxnSpPr>
            <a:stCxn id="6103" idx="4"/>
            <a:endCxn id="6106" idx="0"/>
          </p:cNvCxnSpPr>
          <p:nvPr/>
        </p:nvCxnSpPr>
        <p:spPr>
          <a:xfrm rot="-5400000" flipH="1">
            <a:off x="3438137" y="2479151"/>
            <a:ext cx="229800" cy="600"/>
          </a:xfrm>
          <a:prstGeom prst="bentConnector3">
            <a:avLst>
              <a:gd name="adj1" fmla="val 49998"/>
            </a:avLst>
          </a:prstGeom>
          <a:noFill/>
          <a:ln w="19050" cap="flat" cmpd="sng">
            <a:solidFill>
              <a:srgbClr val="191919"/>
            </a:solidFill>
            <a:prstDash val="solid"/>
            <a:round/>
            <a:headEnd type="none" w="sm" len="sm"/>
            <a:tailEnd type="none" w="sm" len="sm"/>
          </a:ln>
        </p:spPr>
      </p:cxnSp>
      <p:cxnSp>
        <p:nvCxnSpPr>
          <p:cNvPr id="6125" name="Google Shape;6125;p253"/>
          <p:cNvCxnSpPr>
            <a:stCxn id="6109" idx="4"/>
            <a:endCxn id="6112" idx="0"/>
          </p:cNvCxnSpPr>
          <p:nvPr/>
        </p:nvCxnSpPr>
        <p:spPr>
          <a:xfrm rot="-5400000" flipH="1">
            <a:off x="6264530" y="2479151"/>
            <a:ext cx="229800" cy="600"/>
          </a:xfrm>
          <a:prstGeom prst="bentConnector3">
            <a:avLst>
              <a:gd name="adj1" fmla="val 49998"/>
            </a:avLst>
          </a:prstGeom>
          <a:noFill/>
          <a:ln w="19050" cap="flat" cmpd="sng">
            <a:solidFill>
              <a:schemeClr val="dk1"/>
            </a:solidFill>
            <a:prstDash val="solid"/>
            <a:round/>
            <a:headEnd type="none" w="sm" len="sm"/>
            <a:tailEnd type="none" w="sm" len="sm"/>
          </a:ln>
        </p:spPr>
      </p:cxnSp>
      <p:cxnSp>
        <p:nvCxnSpPr>
          <p:cNvPr id="6126" name="Google Shape;6126;p253"/>
          <p:cNvCxnSpPr>
            <a:stCxn id="6112" idx="4"/>
            <a:endCxn id="6115" idx="0"/>
          </p:cNvCxnSpPr>
          <p:nvPr/>
        </p:nvCxnSpPr>
        <p:spPr>
          <a:xfrm rot="-5400000" flipH="1">
            <a:off x="6264530" y="3331643"/>
            <a:ext cx="229800" cy="600"/>
          </a:xfrm>
          <a:prstGeom prst="bentConnector3">
            <a:avLst>
              <a:gd name="adj1" fmla="val 49998"/>
            </a:avLst>
          </a:prstGeom>
          <a:noFill/>
          <a:ln w="19050" cap="flat" cmpd="sng">
            <a:solidFill>
              <a:srgbClr val="191919"/>
            </a:solidFill>
            <a:prstDash val="solid"/>
            <a:round/>
            <a:headEnd type="none" w="sm" len="sm"/>
            <a:tailEnd type="none" w="sm" len="sm"/>
          </a:ln>
        </p:spPr>
      </p:cxnSp>
      <p:cxnSp>
        <p:nvCxnSpPr>
          <p:cNvPr id="6127" name="Google Shape;6127;p253"/>
          <p:cNvCxnSpPr>
            <a:stCxn id="6115" idx="4"/>
            <a:endCxn id="6118" idx="0"/>
          </p:cNvCxnSpPr>
          <p:nvPr/>
        </p:nvCxnSpPr>
        <p:spPr>
          <a:xfrm rot="-5400000" flipH="1">
            <a:off x="6264530" y="4184134"/>
            <a:ext cx="229800" cy="600"/>
          </a:xfrm>
          <a:prstGeom prst="bentConnector3">
            <a:avLst>
              <a:gd name="adj1" fmla="val 49999"/>
            </a:avLst>
          </a:prstGeom>
          <a:noFill/>
          <a:ln w="19050" cap="flat" cmpd="sng">
            <a:solidFill>
              <a:srgbClr val="191919"/>
            </a:solidFill>
            <a:prstDash val="solid"/>
            <a:round/>
            <a:headEnd type="none" w="sm" len="sm"/>
            <a:tailEnd type="none" w="sm" len="sm"/>
          </a:ln>
        </p:spPr>
      </p:cxnSp>
      <p:pic>
        <p:nvPicPr>
          <p:cNvPr id="6128" name="Google Shape;6128;p253"/>
          <p:cNvPicPr preferRelativeResize="0"/>
          <p:nvPr/>
        </p:nvPicPr>
        <p:blipFill rotWithShape="1">
          <a:blip r:embed="rId4">
            <a:alphaModFix/>
          </a:blip>
          <a:srcRect/>
          <a:stretch/>
        </p:blipFill>
        <p:spPr>
          <a:xfrm>
            <a:off x="125036" y="3604698"/>
            <a:ext cx="1448177" cy="1467925"/>
          </a:xfrm>
          <a:prstGeom prst="rect">
            <a:avLst/>
          </a:prstGeom>
          <a:noFill/>
          <a:ln>
            <a:noFill/>
          </a:ln>
        </p:spPr>
      </p:pic>
      <p:sp>
        <p:nvSpPr>
          <p:cNvPr id="6129" name="Google Shape;6129;p253"/>
          <p:cNvSpPr/>
          <p:nvPr/>
        </p:nvSpPr>
        <p:spPr>
          <a:xfrm>
            <a:off x="582313" y="4698524"/>
            <a:ext cx="990900" cy="174300"/>
          </a:xfrm>
          <a:prstGeom prst="rect">
            <a:avLst/>
          </a:prstGeom>
          <a:noFill/>
          <a:ln w="3175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253"/>
          <p:cNvSpPr txBox="1"/>
          <p:nvPr/>
        </p:nvSpPr>
        <p:spPr>
          <a:xfrm>
            <a:off x="2736775" y="3839381"/>
            <a:ext cx="1950000" cy="9234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Select line, elbow or curved connector, connect two boxes at the purple dots. Lines will remain connected to boxes as you move them around. Once connected, use the yellow diamond to drag the line to where you want it.</a:t>
            </a:r>
            <a:endParaRPr sz="800" b="0" i="0" u="none" strike="noStrike" cap="none">
              <a:solidFill>
                <a:srgbClr val="000000"/>
              </a:solidFill>
              <a:latin typeface="Arial"/>
              <a:ea typeface="Arial"/>
              <a:cs typeface="Arial"/>
              <a:sym typeface="Arial"/>
            </a:endParaRPr>
          </a:p>
        </p:txBody>
      </p:sp>
      <p:pic>
        <p:nvPicPr>
          <p:cNvPr id="6131" name="Google Shape;6131;p253"/>
          <p:cNvPicPr preferRelativeResize="0"/>
          <p:nvPr/>
        </p:nvPicPr>
        <p:blipFill rotWithShape="1">
          <a:blip r:embed="rId5">
            <a:alphaModFix/>
          </a:blip>
          <a:srcRect/>
          <a:stretch/>
        </p:blipFill>
        <p:spPr>
          <a:xfrm>
            <a:off x="1187150" y="3927452"/>
            <a:ext cx="1356650" cy="725775"/>
          </a:xfrm>
          <a:prstGeom prst="rect">
            <a:avLst/>
          </a:prstGeom>
          <a:noFill/>
          <a:ln w="9525" cap="flat" cmpd="sng">
            <a:solidFill>
              <a:srgbClr val="747474"/>
            </a:solidFill>
            <a:prstDash val="solid"/>
            <a:round/>
            <a:headEnd type="none" w="sm" len="sm"/>
            <a:tailEnd type="none" w="sm" len="sm"/>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49"/>
        <p:cNvGrpSpPr/>
        <p:nvPr/>
      </p:nvGrpSpPr>
      <p:grpSpPr>
        <a:xfrm>
          <a:off x="0" y="0"/>
          <a:ext cx="0" cy="0"/>
          <a:chOff x="0" y="0"/>
          <a:chExt cx="0" cy="0"/>
        </a:xfrm>
      </p:grpSpPr>
      <p:pic>
        <p:nvPicPr>
          <p:cNvPr id="4750" name="Google Shape;4750;p137"/>
          <p:cNvPicPr preferRelativeResize="0"/>
          <p:nvPr/>
        </p:nvPicPr>
        <p:blipFill rotWithShape="1">
          <a:blip r:embed="rId3">
            <a:alphaModFix/>
          </a:blip>
          <a:srcRect l="4433" r="1643" b="28839"/>
          <a:stretch/>
        </p:blipFill>
        <p:spPr>
          <a:xfrm>
            <a:off x="0" y="0"/>
            <a:ext cx="9144001" cy="3893701"/>
          </a:xfrm>
          <a:prstGeom prst="rect">
            <a:avLst/>
          </a:prstGeom>
          <a:noFill/>
          <a:ln>
            <a:noFill/>
          </a:ln>
        </p:spPr>
      </p:pic>
      <p:sp>
        <p:nvSpPr>
          <p:cNvPr id="4751" name="Google Shape;4751;p137"/>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photo background</a:t>
            </a:r>
            <a:endParaRPr/>
          </a:p>
        </p:txBody>
      </p:sp>
      <p:sp>
        <p:nvSpPr>
          <p:cNvPr id="4752" name="Google Shape;4752;p137"/>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6135"/>
        <p:cNvGrpSpPr/>
        <p:nvPr/>
      </p:nvGrpSpPr>
      <p:grpSpPr>
        <a:xfrm>
          <a:off x="0" y="0"/>
          <a:ext cx="0" cy="0"/>
          <a:chOff x="0" y="0"/>
          <a:chExt cx="0" cy="0"/>
        </a:xfrm>
      </p:grpSpPr>
      <p:sp>
        <p:nvSpPr>
          <p:cNvPr id="6136" name="Google Shape;6136;p254"/>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Org chart example </a:t>
            </a:r>
            <a:endParaRPr/>
          </a:p>
        </p:txBody>
      </p:sp>
      <p:sp>
        <p:nvSpPr>
          <p:cNvPr id="6137" name="Google Shape;6137;p254"/>
          <p:cNvSpPr/>
          <p:nvPr/>
        </p:nvSpPr>
        <p:spPr>
          <a:xfrm>
            <a:off x="424915" y="257175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38" name="Google Shape;6138;p254"/>
          <p:cNvSpPr/>
          <p:nvPr/>
        </p:nvSpPr>
        <p:spPr>
          <a:xfrm>
            <a:off x="1801865" y="2020475"/>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39" name="Google Shape;6139;p254"/>
          <p:cNvSpPr/>
          <p:nvPr/>
        </p:nvSpPr>
        <p:spPr>
          <a:xfrm>
            <a:off x="1801865" y="304115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0" name="Google Shape;6140;p254"/>
          <p:cNvSpPr/>
          <p:nvPr/>
        </p:nvSpPr>
        <p:spPr>
          <a:xfrm>
            <a:off x="1801865" y="4061825"/>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1" name="Google Shape;6141;p254"/>
          <p:cNvSpPr/>
          <p:nvPr/>
        </p:nvSpPr>
        <p:spPr>
          <a:xfrm>
            <a:off x="1801865" y="99980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2" name="Google Shape;6142;p254"/>
          <p:cNvSpPr/>
          <p:nvPr/>
        </p:nvSpPr>
        <p:spPr>
          <a:xfrm>
            <a:off x="3178815" y="2020475"/>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3" name="Google Shape;6143;p254"/>
          <p:cNvSpPr/>
          <p:nvPr/>
        </p:nvSpPr>
        <p:spPr>
          <a:xfrm>
            <a:off x="3178815" y="304115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4" name="Google Shape;6144;p254"/>
          <p:cNvSpPr/>
          <p:nvPr/>
        </p:nvSpPr>
        <p:spPr>
          <a:xfrm>
            <a:off x="3178815" y="4061825"/>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5" name="Google Shape;6145;p254"/>
          <p:cNvSpPr/>
          <p:nvPr/>
        </p:nvSpPr>
        <p:spPr>
          <a:xfrm>
            <a:off x="3178815" y="99980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6" name="Google Shape;6146;p254"/>
          <p:cNvSpPr/>
          <p:nvPr/>
        </p:nvSpPr>
        <p:spPr>
          <a:xfrm>
            <a:off x="4555765" y="99980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sp>
        <p:nvSpPr>
          <p:cNvPr id="6147" name="Google Shape;6147;p254"/>
          <p:cNvSpPr/>
          <p:nvPr/>
        </p:nvSpPr>
        <p:spPr>
          <a:xfrm>
            <a:off x="5932715" y="999800"/>
            <a:ext cx="914400" cy="914400"/>
          </a:xfrm>
          <a:prstGeom prst="flowChartConnector">
            <a:avLst/>
          </a:prstGeom>
          <a:solidFill>
            <a:srgbClr val="FFFFFF"/>
          </a:solidFill>
          <a:ln w="19050"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highlight>
                  <a:srgbClr val="FFC627"/>
                </a:highlight>
                <a:latin typeface="Arial"/>
                <a:ea typeface="Arial"/>
                <a:cs typeface="Arial"/>
                <a:sym typeface="Arial"/>
              </a:rPr>
              <a:t>Name</a:t>
            </a:r>
            <a:endParaRPr sz="8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Title</a:t>
            </a:r>
            <a:endParaRPr sz="800" b="0" i="0" u="none" strike="noStrike" cap="none">
              <a:solidFill>
                <a:srgbClr val="000000"/>
              </a:solidFill>
              <a:latin typeface="Arial"/>
              <a:ea typeface="Arial"/>
              <a:cs typeface="Arial"/>
              <a:sym typeface="Arial"/>
            </a:endParaRPr>
          </a:p>
        </p:txBody>
      </p:sp>
      <p:cxnSp>
        <p:nvCxnSpPr>
          <p:cNvPr id="6148" name="Google Shape;6148;p254"/>
          <p:cNvCxnSpPr>
            <a:stCxn id="6137" idx="6"/>
            <a:endCxn id="6141" idx="2"/>
          </p:cNvCxnSpPr>
          <p:nvPr/>
        </p:nvCxnSpPr>
        <p:spPr>
          <a:xfrm rot="10800000" flipH="1">
            <a:off x="1339315" y="1456950"/>
            <a:ext cx="462600" cy="15720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49" name="Google Shape;6149;p254"/>
          <p:cNvCxnSpPr>
            <a:stCxn id="6137" idx="6"/>
            <a:endCxn id="6138" idx="2"/>
          </p:cNvCxnSpPr>
          <p:nvPr/>
        </p:nvCxnSpPr>
        <p:spPr>
          <a:xfrm rot="10800000" flipH="1">
            <a:off x="1339315" y="2477550"/>
            <a:ext cx="462600" cy="5514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0" name="Google Shape;6150;p254"/>
          <p:cNvCxnSpPr>
            <a:stCxn id="6137" idx="6"/>
            <a:endCxn id="6139" idx="2"/>
          </p:cNvCxnSpPr>
          <p:nvPr/>
        </p:nvCxnSpPr>
        <p:spPr>
          <a:xfrm>
            <a:off x="1339315" y="3028950"/>
            <a:ext cx="462600" cy="4695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1" name="Google Shape;6151;p254"/>
          <p:cNvCxnSpPr>
            <a:stCxn id="6137" idx="6"/>
            <a:endCxn id="6140" idx="2"/>
          </p:cNvCxnSpPr>
          <p:nvPr/>
        </p:nvCxnSpPr>
        <p:spPr>
          <a:xfrm>
            <a:off x="1339315" y="3028950"/>
            <a:ext cx="462600" cy="14901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2" name="Google Shape;6152;p254"/>
          <p:cNvCxnSpPr>
            <a:stCxn id="6141" idx="6"/>
            <a:endCxn id="6145" idx="2"/>
          </p:cNvCxnSpPr>
          <p:nvPr/>
        </p:nvCxnSpPr>
        <p:spPr>
          <a:xfrm>
            <a:off x="2716265" y="1457000"/>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3" name="Google Shape;6153;p254"/>
          <p:cNvCxnSpPr>
            <a:stCxn id="6138" idx="6"/>
            <a:endCxn id="6142" idx="2"/>
          </p:cNvCxnSpPr>
          <p:nvPr/>
        </p:nvCxnSpPr>
        <p:spPr>
          <a:xfrm>
            <a:off x="2716265" y="2477675"/>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4" name="Google Shape;6154;p254"/>
          <p:cNvCxnSpPr>
            <a:stCxn id="6139" idx="6"/>
            <a:endCxn id="6143" idx="2"/>
          </p:cNvCxnSpPr>
          <p:nvPr/>
        </p:nvCxnSpPr>
        <p:spPr>
          <a:xfrm>
            <a:off x="2716265" y="3498350"/>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5" name="Google Shape;6155;p254"/>
          <p:cNvCxnSpPr>
            <a:stCxn id="6140" idx="6"/>
            <a:endCxn id="6144" idx="2"/>
          </p:cNvCxnSpPr>
          <p:nvPr/>
        </p:nvCxnSpPr>
        <p:spPr>
          <a:xfrm>
            <a:off x="2716265" y="4519025"/>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6" name="Google Shape;6156;p254"/>
          <p:cNvCxnSpPr>
            <a:stCxn id="6145" idx="6"/>
            <a:endCxn id="6146" idx="2"/>
          </p:cNvCxnSpPr>
          <p:nvPr/>
        </p:nvCxnSpPr>
        <p:spPr>
          <a:xfrm>
            <a:off x="4093215" y="1457000"/>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cxnSp>
        <p:nvCxnSpPr>
          <p:cNvPr id="6157" name="Google Shape;6157;p254"/>
          <p:cNvCxnSpPr>
            <a:stCxn id="6146" idx="6"/>
            <a:endCxn id="6147" idx="2"/>
          </p:cNvCxnSpPr>
          <p:nvPr/>
        </p:nvCxnSpPr>
        <p:spPr>
          <a:xfrm>
            <a:off x="5470165" y="1457000"/>
            <a:ext cx="462600" cy="600"/>
          </a:xfrm>
          <a:prstGeom prst="bentConnector3">
            <a:avLst>
              <a:gd name="adj1" fmla="val 49995"/>
            </a:avLst>
          </a:prstGeom>
          <a:noFill/>
          <a:ln w="19050" cap="flat" cmpd="sng">
            <a:solidFill>
              <a:srgbClr val="191919"/>
            </a:solidFill>
            <a:prstDash val="solid"/>
            <a:round/>
            <a:headEnd type="none" w="sm" len="sm"/>
            <a:tailEnd type="none" w="sm" len="sm"/>
          </a:ln>
        </p:spPr>
      </p:cxnSp>
      <p:pic>
        <p:nvPicPr>
          <p:cNvPr id="6158" name="Google Shape;6158;p254"/>
          <p:cNvPicPr preferRelativeResize="0"/>
          <p:nvPr/>
        </p:nvPicPr>
        <p:blipFill rotWithShape="1">
          <a:blip r:embed="rId3">
            <a:alphaModFix/>
          </a:blip>
          <a:srcRect/>
          <a:stretch/>
        </p:blipFill>
        <p:spPr>
          <a:xfrm>
            <a:off x="4264762" y="3355525"/>
            <a:ext cx="1448177" cy="1467925"/>
          </a:xfrm>
          <a:prstGeom prst="rect">
            <a:avLst/>
          </a:prstGeom>
          <a:noFill/>
          <a:ln>
            <a:noFill/>
          </a:ln>
        </p:spPr>
      </p:pic>
      <p:sp>
        <p:nvSpPr>
          <p:cNvPr id="6159" name="Google Shape;6159;p254"/>
          <p:cNvSpPr/>
          <p:nvPr/>
        </p:nvSpPr>
        <p:spPr>
          <a:xfrm>
            <a:off x="4722039" y="4449351"/>
            <a:ext cx="990900" cy="174300"/>
          </a:xfrm>
          <a:prstGeom prst="rect">
            <a:avLst/>
          </a:prstGeom>
          <a:noFill/>
          <a:ln w="3175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254"/>
          <p:cNvSpPr txBox="1"/>
          <p:nvPr/>
        </p:nvSpPr>
        <p:spPr>
          <a:xfrm>
            <a:off x="6876501" y="3590208"/>
            <a:ext cx="1950000" cy="9234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Select line, elbow or curved connector, connect two boxes at the purple dots. Lines will remain connected to boxes as you move them around. Once connected, use the yellow diamond to drag the line to where you want it.</a:t>
            </a:r>
            <a:endParaRPr sz="800" b="0" i="0" u="none" strike="noStrike" cap="none">
              <a:solidFill>
                <a:srgbClr val="000000"/>
              </a:solidFill>
              <a:latin typeface="Arial"/>
              <a:ea typeface="Arial"/>
              <a:cs typeface="Arial"/>
              <a:sym typeface="Arial"/>
            </a:endParaRPr>
          </a:p>
        </p:txBody>
      </p:sp>
      <p:pic>
        <p:nvPicPr>
          <p:cNvPr id="6161" name="Google Shape;6161;p254"/>
          <p:cNvPicPr preferRelativeResize="0"/>
          <p:nvPr/>
        </p:nvPicPr>
        <p:blipFill rotWithShape="1">
          <a:blip r:embed="rId4">
            <a:alphaModFix/>
          </a:blip>
          <a:srcRect/>
          <a:stretch/>
        </p:blipFill>
        <p:spPr>
          <a:xfrm>
            <a:off x="5326876" y="3678279"/>
            <a:ext cx="1356650" cy="725775"/>
          </a:xfrm>
          <a:prstGeom prst="rect">
            <a:avLst/>
          </a:prstGeom>
          <a:noFill/>
          <a:ln w="9525" cap="flat" cmpd="sng">
            <a:solidFill>
              <a:srgbClr val="747474"/>
            </a:solidFill>
            <a:prstDash val="solid"/>
            <a:round/>
            <a:headEnd type="none" w="sm" len="sm"/>
            <a:tailEnd type="none" w="sm" len="sm"/>
          </a:ln>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6165"/>
        <p:cNvGrpSpPr/>
        <p:nvPr/>
      </p:nvGrpSpPr>
      <p:grpSpPr>
        <a:xfrm>
          <a:off x="0" y="0"/>
          <a:ext cx="0" cy="0"/>
          <a:chOff x="0" y="0"/>
          <a:chExt cx="0" cy="0"/>
        </a:xfrm>
      </p:grpSpPr>
      <p:sp>
        <p:nvSpPr>
          <p:cNvPr id="6166" name="Google Shape;6166;p255"/>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Flow chart example </a:t>
            </a:r>
            <a:endParaRPr/>
          </a:p>
        </p:txBody>
      </p:sp>
      <p:cxnSp>
        <p:nvCxnSpPr>
          <p:cNvPr id="6167" name="Google Shape;6167;p255"/>
          <p:cNvCxnSpPr>
            <a:stCxn id="6168" idx="3"/>
            <a:endCxn id="6169" idx="1"/>
          </p:cNvCxnSpPr>
          <p:nvPr/>
        </p:nvCxnSpPr>
        <p:spPr>
          <a:xfrm rot="10800000" flipH="1">
            <a:off x="1319229" y="1395416"/>
            <a:ext cx="1788300" cy="1649400"/>
          </a:xfrm>
          <a:prstGeom prst="curvedConnector3">
            <a:avLst>
              <a:gd name="adj1" fmla="val 49999"/>
            </a:avLst>
          </a:prstGeom>
          <a:noFill/>
          <a:ln w="9525" cap="flat" cmpd="sng">
            <a:solidFill>
              <a:srgbClr val="747474"/>
            </a:solidFill>
            <a:prstDash val="solid"/>
            <a:round/>
            <a:headEnd type="none" w="sm" len="sm"/>
            <a:tailEnd type="none" w="sm" len="sm"/>
          </a:ln>
        </p:spPr>
      </p:cxnSp>
      <p:sp>
        <p:nvSpPr>
          <p:cNvPr id="6170" name="Google Shape;6170;p255"/>
          <p:cNvSpPr txBox="1"/>
          <p:nvPr/>
        </p:nvSpPr>
        <p:spPr>
          <a:xfrm>
            <a:off x="430629" y="1241550"/>
            <a:ext cx="888600" cy="307800"/>
          </a:xfrm>
          <a:prstGeom prst="rect">
            <a:avLst/>
          </a:prstGeom>
          <a:solidFill>
            <a:srgbClr val="191919"/>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1</a:t>
            </a:r>
            <a:endParaRPr sz="800" b="1" i="0" u="none" strike="noStrike" cap="none">
              <a:solidFill>
                <a:srgbClr val="FFFFFF"/>
              </a:solidFill>
              <a:latin typeface="Arial"/>
              <a:ea typeface="Arial"/>
              <a:cs typeface="Arial"/>
              <a:sym typeface="Arial"/>
            </a:endParaRPr>
          </a:p>
        </p:txBody>
      </p:sp>
      <p:sp>
        <p:nvSpPr>
          <p:cNvPr id="6171" name="Google Shape;6171;p255"/>
          <p:cNvSpPr txBox="1"/>
          <p:nvPr/>
        </p:nvSpPr>
        <p:spPr>
          <a:xfrm>
            <a:off x="430629" y="1791339"/>
            <a:ext cx="888600" cy="307800"/>
          </a:xfrm>
          <a:prstGeom prst="rect">
            <a:avLst/>
          </a:prstGeom>
          <a:solidFill>
            <a:srgbClr val="191919"/>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2</a:t>
            </a:r>
            <a:endParaRPr sz="800" b="0" i="0" u="none" strike="noStrike" cap="none">
              <a:solidFill>
                <a:srgbClr val="FFFFFF"/>
              </a:solidFill>
              <a:latin typeface="Arial"/>
              <a:ea typeface="Arial"/>
              <a:cs typeface="Arial"/>
              <a:sym typeface="Arial"/>
            </a:endParaRPr>
          </a:p>
        </p:txBody>
      </p:sp>
      <p:sp>
        <p:nvSpPr>
          <p:cNvPr id="6172" name="Google Shape;6172;p255"/>
          <p:cNvSpPr txBox="1"/>
          <p:nvPr/>
        </p:nvSpPr>
        <p:spPr>
          <a:xfrm>
            <a:off x="430629" y="2341127"/>
            <a:ext cx="888600" cy="307800"/>
          </a:xfrm>
          <a:prstGeom prst="rect">
            <a:avLst/>
          </a:prstGeom>
          <a:solidFill>
            <a:srgbClr val="191919"/>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3</a:t>
            </a:r>
            <a:endParaRPr sz="800" b="0" i="0" u="none" strike="noStrike" cap="none">
              <a:solidFill>
                <a:srgbClr val="FFFFFF"/>
              </a:solidFill>
              <a:latin typeface="Arial"/>
              <a:ea typeface="Arial"/>
              <a:cs typeface="Arial"/>
              <a:sym typeface="Arial"/>
            </a:endParaRPr>
          </a:p>
        </p:txBody>
      </p:sp>
      <p:sp>
        <p:nvSpPr>
          <p:cNvPr id="6168" name="Google Shape;6168;p255"/>
          <p:cNvSpPr txBox="1"/>
          <p:nvPr/>
        </p:nvSpPr>
        <p:spPr>
          <a:xfrm>
            <a:off x="430629" y="2890916"/>
            <a:ext cx="888600" cy="307800"/>
          </a:xfrm>
          <a:prstGeom prst="rect">
            <a:avLst/>
          </a:prstGeom>
          <a:solidFill>
            <a:srgbClr val="191919"/>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4</a:t>
            </a:r>
            <a:endParaRPr sz="800" b="0" i="0" u="none" strike="noStrike" cap="none">
              <a:solidFill>
                <a:srgbClr val="FFFFFF"/>
              </a:solidFill>
              <a:latin typeface="Arial"/>
              <a:ea typeface="Arial"/>
              <a:cs typeface="Arial"/>
              <a:sym typeface="Arial"/>
            </a:endParaRPr>
          </a:p>
        </p:txBody>
      </p:sp>
      <p:sp>
        <p:nvSpPr>
          <p:cNvPr id="6173" name="Google Shape;6173;p255"/>
          <p:cNvSpPr txBox="1"/>
          <p:nvPr/>
        </p:nvSpPr>
        <p:spPr>
          <a:xfrm>
            <a:off x="1613304" y="1241550"/>
            <a:ext cx="888600" cy="307800"/>
          </a:xfrm>
          <a:prstGeom prst="rect">
            <a:avLst/>
          </a:prstGeom>
          <a:solidFill>
            <a:srgbClr val="FFC627"/>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1</a:t>
            </a:r>
            <a:endParaRPr sz="800" b="1" i="0" u="none" strike="noStrike" cap="none">
              <a:solidFill>
                <a:srgbClr val="191919"/>
              </a:solidFill>
              <a:latin typeface="Arial"/>
              <a:ea typeface="Arial"/>
              <a:cs typeface="Arial"/>
              <a:sym typeface="Arial"/>
            </a:endParaRPr>
          </a:p>
        </p:txBody>
      </p:sp>
      <p:sp>
        <p:nvSpPr>
          <p:cNvPr id="6174" name="Google Shape;6174;p255"/>
          <p:cNvSpPr txBox="1"/>
          <p:nvPr/>
        </p:nvSpPr>
        <p:spPr>
          <a:xfrm>
            <a:off x="1613304" y="1791339"/>
            <a:ext cx="888600" cy="307800"/>
          </a:xfrm>
          <a:prstGeom prst="rect">
            <a:avLst/>
          </a:prstGeom>
          <a:solidFill>
            <a:srgbClr val="FFC627"/>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2</a:t>
            </a:r>
            <a:endParaRPr sz="800" b="0" i="0" u="none" strike="noStrike" cap="none">
              <a:solidFill>
                <a:srgbClr val="191919"/>
              </a:solidFill>
              <a:latin typeface="Arial"/>
              <a:ea typeface="Arial"/>
              <a:cs typeface="Arial"/>
              <a:sym typeface="Arial"/>
            </a:endParaRPr>
          </a:p>
        </p:txBody>
      </p:sp>
      <p:sp>
        <p:nvSpPr>
          <p:cNvPr id="6175" name="Google Shape;6175;p255"/>
          <p:cNvSpPr txBox="1"/>
          <p:nvPr/>
        </p:nvSpPr>
        <p:spPr>
          <a:xfrm>
            <a:off x="1613304" y="2341127"/>
            <a:ext cx="888600" cy="307800"/>
          </a:xfrm>
          <a:prstGeom prst="rect">
            <a:avLst/>
          </a:prstGeom>
          <a:solidFill>
            <a:srgbClr val="FFC627"/>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3</a:t>
            </a:r>
            <a:endParaRPr sz="800" b="0" i="0" u="none" strike="noStrike" cap="none">
              <a:solidFill>
                <a:srgbClr val="191919"/>
              </a:solidFill>
              <a:latin typeface="Arial"/>
              <a:ea typeface="Arial"/>
              <a:cs typeface="Arial"/>
              <a:sym typeface="Arial"/>
            </a:endParaRPr>
          </a:p>
        </p:txBody>
      </p:sp>
      <p:sp>
        <p:nvSpPr>
          <p:cNvPr id="6176" name="Google Shape;6176;p255"/>
          <p:cNvSpPr txBox="1"/>
          <p:nvPr/>
        </p:nvSpPr>
        <p:spPr>
          <a:xfrm>
            <a:off x="1613304" y="2890916"/>
            <a:ext cx="888600" cy="307800"/>
          </a:xfrm>
          <a:prstGeom prst="rect">
            <a:avLst/>
          </a:prstGeom>
          <a:solidFill>
            <a:srgbClr val="FFC627"/>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4</a:t>
            </a:r>
            <a:endParaRPr sz="800" b="0" i="0" u="none" strike="noStrike" cap="none">
              <a:solidFill>
                <a:srgbClr val="191919"/>
              </a:solidFill>
              <a:latin typeface="Arial"/>
              <a:ea typeface="Arial"/>
              <a:cs typeface="Arial"/>
              <a:sym typeface="Arial"/>
            </a:endParaRPr>
          </a:p>
        </p:txBody>
      </p:sp>
      <p:sp>
        <p:nvSpPr>
          <p:cNvPr id="6169" name="Google Shape;6169;p255"/>
          <p:cNvSpPr txBox="1"/>
          <p:nvPr/>
        </p:nvSpPr>
        <p:spPr>
          <a:xfrm>
            <a:off x="3107479" y="1241550"/>
            <a:ext cx="888600" cy="307800"/>
          </a:xfrm>
          <a:prstGeom prst="rect">
            <a:avLst/>
          </a:prstGeom>
          <a:solidFill>
            <a:srgbClr val="747474"/>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1</a:t>
            </a:r>
            <a:endParaRPr sz="800" b="1" i="0" u="none" strike="noStrike" cap="none">
              <a:solidFill>
                <a:srgbClr val="FFFFFF"/>
              </a:solidFill>
              <a:latin typeface="Arial"/>
              <a:ea typeface="Arial"/>
              <a:cs typeface="Arial"/>
              <a:sym typeface="Arial"/>
            </a:endParaRPr>
          </a:p>
        </p:txBody>
      </p:sp>
      <p:sp>
        <p:nvSpPr>
          <p:cNvPr id="6177" name="Google Shape;6177;p255"/>
          <p:cNvSpPr txBox="1"/>
          <p:nvPr/>
        </p:nvSpPr>
        <p:spPr>
          <a:xfrm>
            <a:off x="3107479" y="1791339"/>
            <a:ext cx="888600" cy="307800"/>
          </a:xfrm>
          <a:prstGeom prst="rect">
            <a:avLst/>
          </a:prstGeom>
          <a:solidFill>
            <a:srgbClr val="747474"/>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2</a:t>
            </a:r>
            <a:endParaRPr sz="800" b="0" i="0" u="none" strike="noStrike" cap="none">
              <a:solidFill>
                <a:srgbClr val="FFFFFF"/>
              </a:solidFill>
              <a:latin typeface="Arial"/>
              <a:ea typeface="Arial"/>
              <a:cs typeface="Arial"/>
              <a:sym typeface="Arial"/>
            </a:endParaRPr>
          </a:p>
        </p:txBody>
      </p:sp>
      <p:sp>
        <p:nvSpPr>
          <p:cNvPr id="6178" name="Google Shape;6178;p255"/>
          <p:cNvSpPr txBox="1"/>
          <p:nvPr/>
        </p:nvSpPr>
        <p:spPr>
          <a:xfrm>
            <a:off x="3107479" y="2341127"/>
            <a:ext cx="888600" cy="307800"/>
          </a:xfrm>
          <a:prstGeom prst="rect">
            <a:avLst/>
          </a:prstGeom>
          <a:solidFill>
            <a:srgbClr val="747474"/>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3</a:t>
            </a:r>
            <a:endParaRPr sz="800" b="0" i="0" u="none" strike="noStrike" cap="none">
              <a:solidFill>
                <a:srgbClr val="FFFFFF"/>
              </a:solidFill>
              <a:latin typeface="Arial"/>
              <a:ea typeface="Arial"/>
              <a:cs typeface="Arial"/>
              <a:sym typeface="Arial"/>
            </a:endParaRPr>
          </a:p>
        </p:txBody>
      </p:sp>
      <p:sp>
        <p:nvSpPr>
          <p:cNvPr id="6179" name="Google Shape;6179;p255"/>
          <p:cNvSpPr txBox="1"/>
          <p:nvPr/>
        </p:nvSpPr>
        <p:spPr>
          <a:xfrm>
            <a:off x="3107479" y="2890916"/>
            <a:ext cx="888600" cy="307800"/>
          </a:xfrm>
          <a:prstGeom prst="rect">
            <a:avLst/>
          </a:prstGeom>
          <a:solidFill>
            <a:srgbClr val="747474"/>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Step 4</a:t>
            </a:r>
            <a:endParaRPr sz="800" b="0" i="0" u="none" strike="noStrike" cap="none">
              <a:solidFill>
                <a:srgbClr val="FFFFFF"/>
              </a:solidFill>
              <a:latin typeface="Arial"/>
              <a:ea typeface="Arial"/>
              <a:cs typeface="Arial"/>
              <a:sym typeface="Arial"/>
            </a:endParaRPr>
          </a:p>
        </p:txBody>
      </p:sp>
      <p:sp>
        <p:nvSpPr>
          <p:cNvPr id="6180" name="Google Shape;6180;p255"/>
          <p:cNvSpPr txBox="1"/>
          <p:nvPr/>
        </p:nvSpPr>
        <p:spPr>
          <a:xfrm>
            <a:off x="4393979" y="1241550"/>
            <a:ext cx="888600" cy="307800"/>
          </a:xfrm>
          <a:prstGeom prst="rect">
            <a:avLst/>
          </a:prstGeom>
          <a:solidFill>
            <a:srgbClr val="E8E8E8"/>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1</a:t>
            </a:r>
            <a:endParaRPr sz="800" b="1" i="0" u="none" strike="noStrike" cap="none">
              <a:solidFill>
                <a:srgbClr val="191919"/>
              </a:solidFill>
              <a:latin typeface="Arial"/>
              <a:ea typeface="Arial"/>
              <a:cs typeface="Arial"/>
              <a:sym typeface="Arial"/>
            </a:endParaRPr>
          </a:p>
        </p:txBody>
      </p:sp>
      <p:sp>
        <p:nvSpPr>
          <p:cNvPr id="6181" name="Google Shape;6181;p255"/>
          <p:cNvSpPr txBox="1"/>
          <p:nvPr/>
        </p:nvSpPr>
        <p:spPr>
          <a:xfrm>
            <a:off x="4393979" y="1791339"/>
            <a:ext cx="888600" cy="307800"/>
          </a:xfrm>
          <a:prstGeom prst="rect">
            <a:avLst/>
          </a:prstGeom>
          <a:solidFill>
            <a:srgbClr val="E8E8E8"/>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2</a:t>
            </a:r>
            <a:endParaRPr sz="800" b="0" i="0" u="none" strike="noStrike" cap="none">
              <a:solidFill>
                <a:srgbClr val="191919"/>
              </a:solidFill>
              <a:latin typeface="Arial"/>
              <a:ea typeface="Arial"/>
              <a:cs typeface="Arial"/>
              <a:sym typeface="Arial"/>
            </a:endParaRPr>
          </a:p>
        </p:txBody>
      </p:sp>
      <p:sp>
        <p:nvSpPr>
          <p:cNvPr id="6182" name="Google Shape;6182;p255"/>
          <p:cNvSpPr txBox="1"/>
          <p:nvPr/>
        </p:nvSpPr>
        <p:spPr>
          <a:xfrm>
            <a:off x="4393979" y="2341127"/>
            <a:ext cx="888600" cy="307800"/>
          </a:xfrm>
          <a:prstGeom prst="rect">
            <a:avLst/>
          </a:prstGeom>
          <a:solidFill>
            <a:srgbClr val="E8E8E8"/>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3</a:t>
            </a:r>
            <a:endParaRPr sz="800" b="0" i="0" u="none" strike="noStrike" cap="none">
              <a:solidFill>
                <a:srgbClr val="191919"/>
              </a:solidFill>
              <a:latin typeface="Arial"/>
              <a:ea typeface="Arial"/>
              <a:cs typeface="Arial"/>
              <a:sym typeface="Arial"/>
            </a:endParaRPr>
          </a:p>
        </p:txBody>
      </p:sp>
      <p:sp>
        <p:nvSpPr>
          <p:cNvPr id="6183" name="Google Shape;6183;p255"/>
          <p:cNvSpPr txBox="1"/>
          <p:nvPr/>
        </p:nvSpPr>
        <p:spPr>
          <a:xfrm>
            <a:off x="4393979" y="2890916"/>
            <a:ext cx="888600" cy="307800"/>
          </a:xfrm>
          <a:prstGeom prst="rect">
            <a:avLst/>
          </a:prstGeom>
          <a:solidFill>
            <a:srgbClr val="E8E8E8"/>
          </a:solid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4</a:t>
            </a:r>
            <a:endParaRPr sz="800" b="0" i="0" u="none" strike="noStrike" cap="none">
              <a:solidFill>
                <a:srgbClr val="191919"/>
              </a:solidFill>
              <a:latin typeface="Arial"/>
              <a:ea typeface="Arial"/>
              <a:cs typeface="Arial"/>
              <a:sym typeface="Arial"/>
            </a:endParaRPr>
          </a:p>
        </p:txBody>
      </p:sp>
      <p:sp>
        <p:nvSpPr>
          <p:cNvPr id="6184" name="Google Shape;6184;p255"/>
          <p:cNvSpPr txBox="1"/>
          <p:nvPr/>
        </p:nvSpPr>
        <p:spPr>
          <a:xfrm>
            <a:off x="5611254" y="1241550"/>
            <a:ext cx="888600" cy="307800"/>
          </a:xfrm>
          <a:prstGeom prst="rect">
            <a:avLst/>
          </a:prstGeom>
          <a:no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1</a:t>
            </a:r>
            <a:endParaRPr sz="800" b="1" i="0" u="none" strike="noStrike" cap="none">
              <a:solidFill>
                <a:srgbClr val="191919"/>
              </a:solidFill>
              <a:latin typeface="Arial"/>
              <a:ea typeface="Arial"/>
              <a:cs typeface="Arial"/>
              <a:sym typeface="Arial"/>
            </a:endParaRPr>
          </a:p>
        </p:txBody>
      </p:sp>
      <p:sp>
        <p:nvSpPr>
          <p:cNvPr id="6185" name="Google Shape;6185;p255"/>
          <p:cNvSpPr txBox="1"/>
          <p:nvPr/>
        </p:nvSpPr>
        <p:spPr>
          <a:xfrm>
            <a:off x="5611254" y="1791339"/>
            <a:ext cx="888600" cy="307800"/>
          </a:xfrm>
          <a:prstGeom prst="rect">
            <a:avLst/>
          </a:prstGeom>
          <a:no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2</a:t>
            </a:r>
            <a:endParaRPr sz="800" b="0" i="0" u="none" strike="noStrike" cap="none">
              <a:solidFill>
                <a:srgbClr val="191919"/>
              </a:solidFill>
              <a:latin typeface="Arial"/>
              <a:ea typeface="Arial"/>
              <a:cs typeface="Arial"/>
              <a:sym typeface="Arial"/>
            </a:endParaRPr>
          </a:p>
        </p:txBody>
      </p:sp>
      <p:sp>
        <p:nvSpPr>
          <p:cNvPr id="6186" name="Google Shape;6186;p255"/>
          <p:cNvSpPr txBox="1"/>
          <p:nvPr/>
        </p:nvSpPr>
        <p:spPr>
          <a:xfrm>
            <a:off x="5611254" y="2341127"/>
            <a:ext cx="888600" cy="307800"/>
          </a:xfrm>
          <a:prstGeom prst="rect">
            <a:avLst/>
          </a:prstGeom>
          <a:no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3</a:t>
            </a:r>
            <a:endParaRPr sz="800" b="0" i="0" u="none" strike="noStrike" cap="none">
              <a:solidFill>
                <a:srgbClr val="191919"/>
              </a:solidFill>
              <a:latin typeface="Arial"/>
              <a:ea typeface="Arial"/>
              <a:cs typeface="Arial"/>
              <a:sym typeface="Arial"/>
            </a:endParaRPr>
          </a:p>
        </p:txBody>
      </p:sp>
      <p:sp>
        <p:nvSpPr>
          <p:cNvPr id="6187" name="Google Shape;6187;p255"/>
          <p:cNvSpPr txBox="1"/>
          <p:nvPr/>
        </p:nvSpPr>
        <p:spPr>
          <a:xfrm>
            <a:off x="5611254" y="2890916"/>
            <a:ext cx="888600" cy="307800"/>
          </a:xfrm>
          <a:prstGeom prst="rect">
            <a:avLst/>
          </a:prstGeom>
          <a:noFill/>
          <a:ln w="9525" cap="flat" cmpd="sng">
            <a:solidFill>
              <a:srgbClr val="747474"/>
            </a:solidFill>
            <a:prstDash val="solid"/>
            <a:round/>
            <a:headEnd type="none" w="sm" len="sm"/>
            <a:tailEnd type="none" w="sm" len="sm"/>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Step 4</a:t>
            </a:r>
            <a:endParaRPr sz="800" b="0" i="0" u="none" strike="noStrike" cap="none">
              <a:solidFill>
                <a:srgbClr val="191919"/>
              </a:solidFill>
              <a:latin typeface="Arial"/>
              <a:ea typeface="Arial"/>
              <a:cs typeface="Arial"/>
              <a:sym typeface="Arial"/>
            </a:endParaRPr>
          </a:p>
        </p:txBody>
      </p:sp>
      <p:cxnSp>
        <p:nvCxnSpPr>
          <p:cNvPr id="6188" name="Google Shape;6188;p255"/>
          <p:cNvCxnSpPr>
            <a:stCxn id="6170" idx="3"/>
            <a:endCxn id="6174" idx="1"/>
          </p:cNvCxnSpPr>
          <p:nvPr/>
        </p:nvCxnSpPr>
        <p:spPr>
          <a:xfrm>
            <a:off x="1319229" y="1395450"/>
            <a:ext cx="294000" cy="549900"/>
          </a:xfrm>
          <a:prstGeom prst="bentConnector3">
            <a:avLst>
              <a:gd name="adj1" fmla="val 50013"/>
            </a:avLst>
          </a:prstGeom>
          <a:noFill/>
          <a:ln w="9525" cap="flat" cmpd="sng">
            <a:solidFill>
              <a:srgbClr val="747474"/>
            </a:solidFill>
            <a:prstDash val="solid"/>
            <a:round/>
            <a:headEnd type="none" w="sm" len="sm"/>
            <a:tailEnd type="none" w="sm" len="sm"/>
          </a:ln>
        </p:spPr>
      </p:cxnSp>
      <p:cxnSp>
        <p:nvCxnSpPr>
          <p:cNvPr id="6189" name="Google Shape;6189;p255"/>
          <p:cNvCxnSpPr>
            <a:stCxn id="6171" idx="3"/>
            <a:endCxn id="6175" idx="1"/>
          </p:cNvCxnSpPr>
          <p:nvPr/>
        </p:nvCxnSpPr>
        <p:spPr>
          <a:xfrm>
            <a:off x="1319229" y="1945239"/>
            <a:ext cx="294000" cy="549900"/>
          </a:xfrm>
          <a:prstGeom prst="bentConnector3">
            <a:avLst>
              <a:gd name="adj1" fmla="val 50013"/>
            </a:avLst>
          </a:prstGeom>
          <a:noFill/>
          <a:ln w="9525" cap="flat" cmpd="sng">
            <a:solidFill>
              <a:srgbClr val="747474"/>
            </a:solidFill>
            <a:prstDash val="solid"/>
            <a:round/>
            <a:headEnd type="none" w="sm" len="sm"/>
            <a:tailEnd type="none" w="sm" len="sm"/>
          </a:ln>
        </p:spPr>
      </p:cxnSp>
      <p:cxnSp>
        <p:nvCxnSpPr>
          <p:cNvPr id="6190" name="Google Shape;6190;p255"/>
          <p:cNvCxnSpPr>
            <a:stCxn id="6172" idx="3"/>
            <a:endCxn id="6175" idx="1"/>
          </p:cNvCxnSpPr>
          <p:nvPr/>
        </p:nvCxnSpPr>
        <p:spPr>
          <a:xfrm>
            <a:off x="1319229" y="2495027"/>
            <a:ext cx="294000" cy="0"/>
          </a:xfrm>
          <a:prstGeom prst="straightConnector1">
            <a:avLst/>
          </a:prstGeom>
          <a:noFill/>
          <a:ln w="9525" cap="flat" cmpd="sng">
            <a:solidFill>
              <a:srgbClr val="747474"/>
            </a:solidFill>
            <a:prstDash val="solid"/>
            <a:round/>
            <a:headEnd type="none" w="sm" len="sm"/>
            <a:tailEnd type="none" w="sm" len="sm"/>
          </a:ln>
        </p:spPr>
      </p:cxnSp>
      <p:cxnSp>
        <p:nvCxnSpPr>
          <p:cNvPr id="6191" name="Google Shape;6191;p255"/>
          <p:cNvCxnSpPr>
            <a:stCxn id="6175" idx="3"/>
            <a:endCxn id="6178" idx="1"/>
          </p:cNvCxnSpPr>
          <p:nvPr/>
        </p:nvCxnSpPr>
        <p:spPr>
          <a:xfrm>
            <a:off x="2501904" y="2495027"/>
            <a:ext cx="605700" cy="0"/>
          </a:xfrm>
          <a:prstGeom prst="straightConnector1">
            <a:avLst/>
          </a:prstGeom>
          <a:noFill/>
          <a:ln w="9525" cap="flat" cmpd="sng">
            <a:solidFill>
              <a:srgbClr val="747474"/>
            </a:solidFill>
            <a:prstDash val="solid"/>
            <a:round/>
            <a:headEnd type="none" w="sm" len="sm"/>
            <a:tailEnd type="none" w="sm" len="sm"/>
          </a:ln>
        </p:spPr>
      </p:cxnSp>
      <p:cxnSp>
        <p:nvCxnSpPr>
          <p:cNvPr id="6192" name="Google Shape;6192;p255"/>
          <p:cNvCxnSpPr>
            <a:stCxn id="6178" idx="3"/>
            <a:endCxn id="6182" idx="1"/>
          </p:cNvCxnSpPr>
          <p:nvPr/>
        </p:nvCxnSpPr>
        <p:spPr>
          <a:xfrm>
            <a:off x="3996079" y="2495027"/>
            <a:ext cx="397800" cy="0"/>
          </a:xfrm>
          <a:prstGeom prst="straightConnector1">
            <a:avLst/>
          </a:prstGeom>
          <a:noFill/>
          <a:ln w="9525" cap="flat" cmpd="sng">
            <a:solidFill>
              <a:srgbClr val="747474"/>
            </a:solidFill>
            <a:prstDash val="solid"/>
            <a:round/>
            <a:headEnd type="none" w="sm" len="sm"/>
            <a:tailEnd type="none" w="sm" len="sm"/>
          </a:ln>
        </p:spPr>
      </p:cxnSp>
      <p:cxnSp>
        <p:nvCxnSpPr>
          <p:cNvPr id="6193" name="Google Shape;6193;p255"/>
          <p:cNvCxnSpPr>
            <a:stCxn id="6176" idx="3"/>
            <a:endCxn id="6169" idx="1"/>
          </p:cNvCxnSpPr>
          <p:nvPr/>
        </p:nvCxnSpPr>
        <p:spPr>
          <a:xfrm rot="10800000" flipH="1">
            <a:off x="2501904" y="1395416"/>
            <a:ext cx="605700" cy="1649400"/>
          </a:xfrm>
          <a:prstGeom prst="curvedConnector3">
            <a:avLst>
              <a:gd name="adj1" fmla="val 49990"/>
            </a:avLst>
          </a:prstGeom>
          <a:noFill/>
          <a:ln w="9525" cap="flat" cmpd="sng">
            <a:solidFill>
              <a:srgbClr val="747474"/>
            </a:solidFill>
            <a:prstDash val="solid"/>
            <a:round/>
            <a:headEnd type="none" w="sm" len="sm"/>
            <a:tailEnd type="none" w="sm" len="sm"/>
          </a:ln>
        </p:spPr>
      </p:cxnSp>
      <p:cxnSp>
        <p:nvCxnSpPr>
          <p:cNvPr id="6194" name="Google Shape;6194;p255"/>
          <p:cNvCxnSpPr>
            <a:stCxn id="6180" idx="3"/>
            <a:endCxn id="6185" idx="1"/>
          </p:cNvCxnSpPr>
          <p:nvPr/>
        </p:nvCxnSpPr>
        <p:spPr>
          <a:xfrm>
            <a:off x="5282579" y="1395450"/>
            <a:ext cx="328800" cy="549900"/>
          </a:xfrm>
          <a:prstGeom prst="bentConnector3">
            <a:avLst>
              <a:gd name="adj1" fmla="val 49981"/>
            </a:avLst>
          </a:prstGeom>
          <a:noFill/>
          <a:ln w="9525" cap="flat" cmpd="sng">
            <a:solidFill>
              <a:srgbClr val="747474"/>
            </a:solidFill>
            <a:prstDash val="solid"/>
            <a:round/>
            <a:headEnd type="none" w="sm" len="sm"/>
            <a:tailEnd type="none" w="sm" len="sm"/>
          </a:ln>
        </p:spPr>
      </p:cxnSp>
      <p:cxnSp>
        <p:nvCxnSpPr>
          <p:cNvPr id="6195" name="Google Shape;6195;p255"/>
          <p:cNvCxnSpPr>
            <a:stCxn id="6181" idx="3"/>
            <a:endCxn id="6186" idx="1"/>
          </p:cNvCxnSpPr>
          <p:nvPr/>
        </p:nvCxnSpPr>
        <p:spPr>
          <a:xfrm>
            <a:off x="5282579" y="1945239"/>
            <a:ext cx="328800" cy="549900"/>
          </a:xfrm>
          <a:prstGeom prst="bentConnector3">
            <a:avLst>
              <a:gd name="adj1" fmla="val 49981"/>
            </a:avLst>
          </a:prstGeom>
          <a:noFill/>
          <a:ln w="9525" cap="flat" cmpd="sng">
            <a:solidFill>
              <a:srgbClr val="747474"/>
            </a:solidFill>
            <a:prstDash val="solid"/>
            <a:round/>
            <a:headEnd type="none" w="sm" len="sm"/>
            <a:tailEnd type="none" w="sm" len="sm"/>
          </a:ln>
        </p:spPr>
      </p:cxnSp>
      <p:cxnSp>
        <p:nvCxnSpPr>
          <p:cNvPr id="6196" name="Google Shape;6196;p255"/>
          <p:cNvCxnSpPr>
            <a:stCxn id="6183" idx="3"/>
            <a:endCxn id="6187" idx="1"/>
          </p:cNvCxnSpPr>
          <p:nvPr/>
        </p:nvCxnSpPr>
        <p:spPr>
          <a:xfrm>
            <a:off x="5282579" y="3044816"/>
            <a:ext cx="328800" cy="600"/>
          </a:xfrm>
          <a:prstGeom prst="bentConnector3">
            <a:avLst>
              <a:gd name="adj1" fmla="val 49981"/>
            </a:avLst>
          </a:prstGeom>
          <a:noFill/>
          <a:ln w="9525" cap="flat" cmpd="sng">
            <a:solidFill>
              <a:srgbClr val="747474"/>
            </a:solidFill>
            <a:prstDash val="solid"/>
            <a:round/>
            <a:headEnd type="none" w="sm" len="sm"/>
            <a:tailEnd type="none" w="sm" len="sm"/>
          </a:ln>
        </p:spPr>
      </p:cxnSp>
      <p:cxnSp>
        <p:nvCxnSpPr>
          <p:cNvPr id="6197" name="Google Shape;6197;p255"/>
          <p:cNvCxnSpPr>
            <a:stCxn id="6182" idx="3"/>
            <a:endCxn id="6187" idx="1"/>
          </p:cNvCxnSpPr>
          <p:nvPr/>
        </p:nvCxnSpPr>
        <p:spPr>
          <a:xfrm>
            <a:off x="5282579" y="2495027"/>
            <a:ext cx="328800" cy="549900"/>
          </a:xfrm>
          <a:prstGeom prst="bentConnector3">
            <a:avLst>
              <a:gd name="adj1" fmla="val 49981"/>
            </a:avLst>
          </a:prstGeom>
          <a:noFill/>
          <a:ln w="9525" cap="flat" cmpd="sng">
            <a:solidFill>
              <a:srgbClr val="747474"/>
            </a:solidFill>
            <a:prstDash val="solid"/>
            <a:round/>
            <a:headEnd type="none" w="sm" len="sm"/>
            <a:tailEnd type="none" w="sm" len="sm"/>
          </a:ln>
        </p:spPr>
      </p:cxnSp>
      <p:cxnSp>
        <p:nvCxnSpPr>
          <p:cNvPr id="6198" name="Google Shape;6198;p255"/>
          <p:cNvCxnSpPr>
            <a:stCxn id="6179" idx="3"/>
            <a:endCxn id="6181" idx="1"/>
          </p:cNvCxnSpPr>
          <p:nvPr/>
        </p:nvCxnSpPr>
        <p:spPr>
          <a:xfrm rot="10800000" flipH="1">
            <a:off x="3996079" y="1945316"/>
            <a:ext cx="397800" cy="1099500"/>
          </a:xfrm>
          <a:prstGeom prst="straightConnector1">
            <a:avLst/>
          </a:prstGeom>
          <a:noFill/>
          <a:ln w="9525" cap="flat" cmpd="sng">
            <a:solidFill>
              <a:srgbClr val="747474"/>
            </a:solidFill>
            <a:prstDash val="solid"/>
            <a:round/>
            <a:headEnd type="none" w="sm" len="sm"/>
            <a:tailEnd type="none" w="sm" len="sm"/>
          </a:ln>
        </p:spPr>
      </p:cxnSp>
      <p:pic>
        <p:nvPicPr>
          <p:cNvPr id="6199" name="Google Shape;6199;p255"/>
          <p:cNvPicPr preferRelativeResize="0"/>
          <p:nvPr/>
        </p:nvPicPr>
        <p:blipFill rotWithShape="1">
          <a:blip r:embed="rId3">
            <a:alphaModFix/>
          </a:blip>
          <a:srcRect/>
          <a:stretch/>
        </p:blipFill>
        <p:spPr>
          <a:xfrm>
            <a:off x="320675" y="3364068"/>
            <a:ext cx="1448177" cy="1467925"/>
          </a:xfrm>
          <a:prstGeom prst="rect">
            <a:avLst/>
          </a:prstGeom>
          <a:noFill/>
          <a:ln>
            <a:noFill/>
          </a:ln>
        </p:spPr>
      </p:pic>
      <p:sp>
        <p:nvSpPr>
          <p:cNvPr id="6200" name="Google Shape;6200;p255"/>
          <p:cNvSpPr/>
          <p:nvPr/>
        </p:nvSpPr>
        <p:spPr>
          <a:xfrm>
            <a:off x="777952" y="4457894"/>
            <a:ext cx="990900" cy="174300"/>
          </a:xfrm>
          <a:prstGeom prst="rect">
            <a:avLst/>
          </a:prstGeom>
          <a:noFill/>
          <a:ln w="3175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255"/>
          <p:cNvSpPr txBox="1"/>
          <p:nvPr/>
        </p:nvSpPr>
        <p:spPr>
          <a:xfrm>
            <a:off x="2932414" y="3598751"/>
            <a:ext cx="1950000" cy="9234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Select line, elbow or curved connector, connect two boxes at the purple dots. Lines will remain connected to boxes as you move them around. Once connected, use the yellow diamond to drag the line to where you want it.</a:t>
            </a:r>
            <a:endParaRPr sz="800" b="0" i="0" u="none" strike="noStrike" cap="none">
              <a:solidFill>
                <a:srgbClr val="000000"/>
              </a:solidFill>
              <a:latin typeface="Arial"/>
              <a:ea typeface="Arial"/>
              <a:cs typeface="Arial"/>
              <a:sym typeface="Arial"/>
            </a:endParaRPr>
          </a:p>
        </p:txBody>
      </p:sp>
      <p:pic>
        <p:nvPicPr>
          <p:cNvPr id="6202" name="Google Shape;6202;p255"/>
          <p:cNvPicPr preferRelativeResize="0"/>
          <p:nvPr/>
        </p:nvPicPr>
        <p:blipFill rotWithShape="1">
          <a:blip r:embed="rId4">
            <a:alphaModFix/>
          </a:blip>
          <a:srcRect/>
          <a:stretch/>
        </p:blipFill>
        <p:spPr>
          <a:xfrm>
            <a:off x="1382789" y="3686822"/>
            <a:ext cx="1356650" cy="725775"/>
          </a:xfrm>
          <a:prstGeom prst="rect">
            <a:avLst/>
          </a:prstGeom>
          <a:noFill/>
          <a:ln w="9525" cap="flat" cmpd="sng">
            <a:solidFill>
              <a:srgbClr val="747474"/>
            </a:solidFill>
            <a:prstDash val="solid"/>
            <a:round/>
            <a:headEnd type="none" w="sm" len="sm"/>
            <a:tailEnd type="none" w="sm" len="sm"/>
          </a:ln>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6206"/>
        <p:cNvGrpSpPr/>
        <p:nvPr/>
      </p:nvGrpSpPr>
      <p:grpSpPr>
        <a:xfrm>
          <a:off x="0" y="0"/>
          <a:ext cx="0" cy="0"/>
          <a:chOff x="0" y="0"/>
          <a:chExt cx="0" cy="0"/>
        </a:xfrm>
      </p:grpSpPr>
      <p:sp>
        <p:nvSpPr>
          <p:cNvPr id="6207" name="Google Shape;6207;p25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Gantt chart</a:t>
            </a:r>
            <a:endParaRPr/>
          </a:p>
          <a:p>
            <a:pPr marL="0" lvl="0" indent="0" algn="l" rtl="0">
              <a:lnSpc>
                <a:spcPct val="90000"/>
              </a:lnSpc>
              <a:spcBef>
                <a:spcPts val="0"/>
              </a:spcBef>
              <a:spcAft>
                <a:spcPts val="0"/>
              </a:spcAft>
              <a:buClr>
                <a:schemeClr val="dk1"/>
              </a:buClr>
              <a:buSzPts val="1100"/>
              <a:buFont typeface="Arial"/>
              <a:buNone/>
            </a:pPr>
            <a:endParaRPr/>
          </a:p>
        </p:txBody>
      </p:sp>
      <p:graphicFrame>
        <p:nvGraphicFramePr>
          <p:cNvPr id="6208" name="Google Shape;6208;p256"/>
          <p:cNvGraphicFramePr/>
          <p:nvPr/>
        </p:nvGraphicFramePr>
        <p:xfrm>
          <a:off x="415188" y="1291339"/>
          <a:ext cx="3000000" cy="3000000"/>
        </p:xfrm>
        <a:graphic>
          <a:graphicData uri="http://schemas.openxmlformats.org/drawingml/2006/table">
            <a:tbl>
              <a:tblPr>
                <a:noFill/>
                <a:tableStyleId>{40D8ABBC-394A-48AD-80F7-11C89981805B}</a:tableStyleId>
              </a:tblPr>
              <a:tblGrid>
                <a:gridCol w="1428325">
                  <a:extLst>
                    <a:ext uri="{9D8B030D-6E8A-4147-A177-3AD203B41FA5}">
                      <a16:colId xmlns:a16="http://schemas.microsoft.com/office/drawing/2014/main" val="20000"/>
                    </a:ext>
                  </a:extLst>
                </a:gridCol>
                <a:gridCol w="490425">
                  <a:extLst>
                    <a:ext uri="{9D8B030D-6E8A-4147-A177-3AD203B41FA5}">
                      <a16:colId xmlns:a16="http://schemas.microsoft.com/office/drawing/2014/main" val="20001"/>
                    </a:ext>
                  </a:extLst>
                </a:gridCol>
                <a:gridCol w="490425">
                  <a:extLst>
                    <a:ext uri="{9D8B030D-6E8A-4147-A177-3AD203B41FA5}">
                      <a16:colId xmlns:a16="http://schemas.microsoft.com/office/drawing/2014/main" val="20002"/>
                    </a:ext>
                  </a:extLst>
                </a:gridCol>
                <a:gridCol w="490425">
                  <a:extLst>
                    <a:ext uri="{9D8B030D-6E8A-4147-A177-3AD203B41FA5}">
                      <a16:colId xmlns:a16="http://schemas.microsoft.com/office/drawing/2014/main" val="20003"/>
                    </a:ext>
                  </a:extLst>
                </a:gridCol>
                <a:gridCol w="490425">
                  <a:extLst>
                    <a:ext uri="{9D8B030D-6E8A-4147-A177-3AD203B41FA5}">
                      <a16:colId xmlns:a16="http://schemas.microsoft.com/office/drawing/2014/main" val="20004"/>
                    </a:ext>
                  </a:extLst>
                </a:gridCol>
                <a:gridCol w="490425">
                  <a:extLst>
                    <a:ext uri="{9D8B030D-6E8A-4147-A177-3AD203B41FA5}">
                      <a16:colId xmlns:a16="http://schemas.microsoft.com/office/drawing/2014/main" val="20005"/>
                    </a:ext>
                  </a:extLst>
                </a:gridCol>
                <a:gridCol w="490425">
                  <a:extLst>
                    <a:ext uri="{9D8B030D-6E8A-4147-A177-3AD203B41FA5}">
                      <a16:colId xmlns:a16="http://schemas.microsoft.com/office/drawing/2014/main" val="20006"/>
                    </a:ext>
                  </a:extLst>
                </a:gridCol>
                <a:gridCol w="490425">
                  <a:extLst>
                    <a:ext uri="{9D8B030D-6E8A-4147-A177-3AD203B41FA5}">
                      <a16:colId xmlns:a16="http://schemas.microsoft.com/office/drawing/2014/main" val="20007"/>
                    </a:ext>
                  </a:extLst>
                </a:gridCol>
                <a:gridCol w="490425">
                  <a:extLst>
                    <a:ext uri="{9D8B030D-6E8A-4147-A177-3AD203B41FA5}">
                      <a16:colId xmlns:a16="http://schemas.microsoft.com/office/drawing/2014/main" val="20008"/>
                    </a:ext>
                  </a:extLst>
                </a:gridCol>
                <a:gridCol w="490425">
                  <a:extLst>
                    <a:ext uri="{9D8B030D-6E8A-4147-A177-3AD203B41FA5}">
                      <a16:colId xmlns:a16="http://schemas.microsoft.com/office/drawing/2014/main" val="20009"/>
                    </a:ext>
                  </a:extLst>
                </a:gridCol>
                <a:gridCol w="490425">
                  <a:extLst>
                    <a:ext uri="{9D8B030D-6E8A-4147-A177-3AD203B41FA5}">
                      <a16:colId xmlns:a16="http://schemas.microsoft.com/office/drawing/2014/main" val="20010"/>
                    </a:ext>
                  </a:extLst>
                </a:gridCol>
                <a:gridCol w="490425">
                  <a:extLst>
                    <a:ext uri="{9D8B030D-6E8A-4147-A177-3AD203B41FA5}">
                      <a16:colId xmlns:a16="http://schemas.microsoft.com/office/drawing/2014/main" val="20011"/>
                    </a:ext>
                  </a:extLst>
                </a:gridCol>
                <a:gridCol w="490425">
                  <a:extLst>
                    <a:ext uri="{9D8B030D-6E8A-4147-A177-3AD203B41FA5}">
                      <a16:colId xmlns:a16="http://schemas.microsoft.com/office/drawing/2014/main" val="20012"/>
                    </a:ext>
                  </a:extLst>
                </a:gridCol>
                <a:gridCol w="490425">
                  <a:extLst>
                    <a:ext uri="{9D8B030D-6E8A-4147-A177-3AD203B41FA5}">
                      <a16:colId xmlns:a16="http://schemas.microsoft.com/office/drawing/2014/main" val="20013"/>
                    </a:ext>
                  </a:extLst>
                </a:gridCol>
                <a:gridCol w="490425">
                  <a:extLst>
                    <a:ext uri="{9D8B030D-6E8A-4147-A177-3AD203B41FA5}">
                      <a16:colId xmlns:a16="http://schemas.microsoft.com/office/drawing/2014/main" val="20014"/>
                    </a:ext>
                  </a:extLst>
                </a:gridCol>
              </a:tblGrid>
              <a:tr h="307250">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solidFill>
                            <a:srgbClr val="191919"/>
                          </a:solidFill>
                        </a:rPr>
                        <a:t>Week 1</a:t>
                      </a:r>
                      <a:endParaRPr sz="800" b="1"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solidFill>
                            <a:srgbClr val="191919"/>
                          </a:solidFill>
                        </a:rPr>
                        <a:t>Week 2</a:t>
                      </a:r>
                      <a:endParaRPr sz="800" b="1"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07250">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D0D0D0"/>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2</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3</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4</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5</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6</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7</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8</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9</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10</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11</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12</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13</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14</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extLst>
                  <a:ext uri="{0D108BD9-81ED-4DB2-BD59-A6C34878D82A}">
                    <a16:rowId xmlns:a16="http://schemas.microsoft.com/office/drawing/2014/main" val="10001"/>
                  </a:ext>
                </a:extLst>
              </a:tr>
              <a:tr h="307250">
                <a:tc>
                  <a:txBody>
                    <a:bodyPr/>
                    <a:lstStyle/>
                    <a:p>
                      <a:pPr marL="0" marR="0" lvl="0" indent="0" algn="r" rtl="0">
                        <a:lnSpc>
                          <a:spcPct val="100000"/>
                        </a:lnSpc>
                        <a:spcBef>
                          <a:spcPts val="0"/>
                        </a:spcBef>
                        <a:spcAft>
                          <a:spcPts val="0"/>
                        </a:spcAft>
                        <a:buClr>
                          <a:srgbClr val="000000"/>
                        </a:buClr>
                        <a:buSzPts val="800"/>
                        <a:buFont typeface="Arial"/>
                        <a:buNone/>
                      </a:pPr>
                      <a:r>
                        <a:rPr lang="en" sz="800" u="none" strike="noStrike" cap="none">
                          <a:solidFill>
                            <a:srgbClr val="191919"/>
                          </a:solidFill>
                        </a:rPr>
                        <a:t>Task 1</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solidFill>
                      <a:srgbClr val="AF674B"/>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solidFill>
                      <a:srgbClr val="AF674B"/>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D0D0D0"/>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2</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7F32"/>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7F32"/>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7F32"/>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7F32"/>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7F32"/>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extLst>
                  <a:ext uri="{0D108BD9-81ED-4DB2-BD59-A6C34878D82A}">
                    <a16:rowId xmlns:a16="http://schemas.microsoft.com/office/drawing/2014/main" val="10003"/>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3</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78BE2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78BE2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78BE2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4</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C627"/>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C627"/>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C627"/>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C627"/>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FFC627"/>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extLst>
                  <a:ext uri="{0D108BD9-81ED-4DB2-BD59-A6C34878D82A}">
                    <a16:rowId xmlns:a16="http://schemas.microsoft.com/office/drawing/2014/main" val="10005"/>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5</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4AB7C4"/>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4AB7C4"/>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4AB7C4"/>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 sz="800" u="none" strike="noStrike" cap="none">
                          <a:solidFill>
                            <a:srgbClr val="191919"/>
                          </a:solidFill>
                        </a:rPr>
                        <a:t>•</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4AB7C4"/>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6</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00A3E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00A3E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00A3E0"/>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8E8E8"/>
                    </a:solidFill>
                  </a:tcPr>
                </a:tc>
                <a:extLst>
                  <a:ext uri="{0D108BD9-81ED-4DB2-BD59-A6C34878D82A}">
                    <a16:rowId xmlns:a16="http://schemas.microsoft.com/office/drawing/2014/main" val="10007"/>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7</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74973"/>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74973"/>
                    </a:solidFill>
                  </a:tcPr>
                </a:tc>
                <a:extLst>
                  <a:ext uri="{0D108BD9-81ED-4DB2-BD59-A6C34878D82A}">
                    <a16:rowId xmlns:a16="http://schemas.microsoft.com/office/drawing/2014/main" val="10008"/>
                  </a:ext>
                </a:extLst>
              </a:tr>
              <a:tr h="307250">
                <a:tc>
                  <a:txBody>
                    <a:bodyPr/>
                    <a:lstStyle/>
                    <a:p>
                      <a:pPr marL="0" marR="0" lvl="0" indent="0" algn="r" rtl="0">
                        <a:lnSpc>
                          <a:spcPct val="100000"/>
                        </a:lnSpc>
                        <a:spcBef>
                          <a:spcPts val="0"/>
                        </a:spcBef>
                        <a:spcAft>
                          <a:spcPts val="0"/>
                        </a:spcAft>
                        <a:buClr>
                          <a:srgbClr val="191919"/>
                        </a:buClr>
                        <a:buSzPts val="1100"/>
                        <a:buFont typeface="Arial"/>
                        <a:buNone/>
                      </a:pPr>
                      <a:r>
                        <a:rPr lang="en" sz="800" u="none" strike="noStrike" cap="none">
                          <a:solidFill>
                            <a:srgbClr val="191919"/>
                          </a:solidFill>
                        </a:rPr>
                        <a:t>Task 8</a:t>
                      </a: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E8E8E8"/>
                    </a:solidFill>
                  </a:tcPr>
                </a:tc>
                <a:tc>
                  <a:txBody>
                    <a:bodyPr/>
                    <a:lstStyle/>
                    <a:p>
                      <a:pPr marL="0" marR="0" lvl="0" indent="0" algn="ctr" rtl="0">
                        <a:lnSpc>
                          <a:spcPct val="100000"/>
                        </a:lnSpc>
                        <a:spcBef>
                          <a:spcPts val="0"/>
                        </a:spcBef>
                        <a:spcAft>
                          <a:spcPts val="0"/>
                        </a:spcAft>
                        <a:buClr>
                          <a:srgbClr val="000000"/>
                        </a:buClr>
                        <a:buSzPts val="800"/>
                        <a:buFont typeface="Arial"/>
                        <a:buNone/>
                      </a:pPr>
                      <a:endParaRPr sz="800" u="none" strike="noStrike" cap="none">
                        <a:solidFill>
                          <a:srgbClr val="191919"/>
                        </a:solidFill>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D0D0D0"/>
                      </a:solidFill>
                      <a:prstDash val="solid"/>
                      <a:round/>
                      <a:headEnd type="none" w="sm" len="sm"/>
                      <a:tailEnd type="none" w="sm" len="sm"/>
                    </a:lnB>
                    <a:solidFill>
                      <a:srgbClr val="8C1D40"/>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6212"/>
        <p:cNvGrpSpPr/>
        <p:nvPr/>
      </p:nvGrpSpPr>
      <p:grpSpPr>
        <a:xfrm>
          <a:off x="0" y="0"/>
          <a:ext cx="0" cy="0"/>
          <a:chOff x="0" y="0"/>
          <a:chExt cx="0" cy="0"/>
        </a:xfrm>
      </p:grpSpPr>
      <p:sp>
        <p:nvSpPr>
          <p:cNvPr id="6213" name="Google Shape;6213;p257"/>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Matrix</a:t>
            </a:r>
            <a:endParaRPr/>
          </a:p>
        </p:txBody>
      </p:sp>
      <p:sp>
        <p:nvSpPr>
          <p:cNvPr id="6214" name="Google Shape;6214;p257"/>
          <p:cNvSpPr/>
          <p:nvPr/>
        </p:nvSpPr>
        <p:spPr>
          <a:xfrm>
            <a:off x="584135" y="1032499"/>
            <a:ext cx="7370100" cy="3777900"/>
          </a:xfrm>
          <a:prstGeom prst="rect">
            <a:avLst/>
          </a:prstGeom>
          <a:solidFill>
            <a:srgbClr val="FFFFFF"/>
          </a:solidFill>
          <a:ln w="9525" cap="flat" cmpd="sng">
            <a:solidFill>
              <a:srgbClr val="E8E8E8"/>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15" name="Google Shape;6215;p257"/>
          <p:cNvGrpSpPr/>
          <p:nvPr/>
        </p:nvGrpSpPr>
        <p:grpSpPr>
          <a:xfrm>
            <a:off x="737752" y="1032500"/>
            <a:ext cx="7063666" cy="3778375"/>
            <a:chOff x="638138" y="467100"/>
            <a:chExt cx="7867750" cy="4194000"/>
          </a:xfrm>
        </p:grpSpPr>
        <p:cxnSp>
          <p:nvCxnSpPr>
            <p:cNvPr id="6216" name="Google Shape;6216;p257"/>
            <p:cNvCxnSpPr/>
            <p:nvPr/>
          </p:nvCxnSpPr>
          <p:spPr>
            <a:xfrm>
              <a:off x="6381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17" name="Google Shape;6217;p257"/>
            <p:cNvCxnSpPr/>
            <p:nvPr/>
          </p:nvCxnSpPr>
          <p:spPr>
            <a:xfrm>
              <a:off x="8091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18" name="Google Shape;6218;p257"/>
            <p:cNvCxnSpPr/>
            <p:nvPr/>
          </p:nvCxnSpPr>
          <p:spPr>
            <a:xfrm>
              <a:off x="9802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19" name="Google Shape;6219;p257"/>
            <p:cNvCxnSpPr/>
            <p:nvPr/>
          </p:nvCxnSpPr>
          <p:spPr>
            <a:xfrm>
              <a:off x="11512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0" name="Google Shape;6220;p257"/>
            <p:cNvCxnSpPr/>
            <p:nvPr/>
          </p:nvCxnSpPr>
          <p:spPr>
            <a:xfrm>
              <a:off x="132228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1" name="Google Shape;6221;p257"/>
            <p:cNvCxnSpPr/>
            <p:nvPr/>
          </p:nvCxnSpPr>
          <p:spPr>
            <a:xfrm>
              <a:off x="149332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2" name="Google Shape;6222;p257"/>
            <p:cNvCxnSpPr/>
            <p:nvPr/>
          </p:nvCxnSpPr>
          <p:spPr>
            <a:xfrm>
              <a:off x="16643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3" name="Google Shape;6223;p257"/>
            <p:cNvCxnSpPr/>
            <p:nvPr/>
          </p:nvCxnSpPr>
          <p:spPr>
            <a:xfrm>
              <a:off x="183540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4" name="Google Shape;6224;p257"/>
            <p:cNvCxnSpPr/>
            <p:nvPr/>
          </p:nvCxnSpPr>
          <p:spPr>
            <a:xfrm>
              <a:off x="20064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5" name="Google Shape;6225;p257"/>
            <p:cNvCxnSpPr/>
            <p:nvPr/>
          </p:nvCxnSpPr>
          <p:spPr>
            <a:xfrm>
              <a:off x="21774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6" name="Google Shape;6226;p257"/>
            <p:cNvCxnSpPr/>
            <p:nvPr/>
          </p:nvCxnSpPr>
          <p:spPr>
            <a:xfrm>
              <a:off x="23485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7" name="Google Shape;6227;p257"/>
            <p:cNvCxnSpPr/>
            <p:nvPr/>
          </p:nvCxnSpPr>
          <p:spPr>
            <a:xfrm>
              <a:off x="25195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8" name="Google Shape;6228;p257"/>
            <p:cNvCxnSpPr/>
            <p:nvPr/>
          </p:nvCxnSpPr>
          <p:spPr>
            <a:xfrm>
              <a:off x="269058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29" name="Google Shape;6229;p257"/>
            <p:cNvCxnSpPr/>
            <p:nvPr/>
          </p:nvCxnSpPr>
          <p:spPr>
            <a:xfrm>
              <a:off x="286162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0" name="Google Shape;6230;p257"/>
            <p:cNvCxnSpPr/>
            <p:nvPr/>
          </p:nvCxnSpPr>
          <p:spPr>
            <a:xfrm>
              <a:off x="30326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1" name="Google Shape;6231;p257"/>
            <p:cNvCxnSpPr/>
            <p:nvPr/>
          </p:nvCxnSpPr>
          <p:spPr>
            <a:xfrm>
              <a:off x="320370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2" name="Google Shape;6232;p257"/>
            <p:cNvCxnSpPr/>
            <p:nvPr/>
          </p:nvCxnSpPr>
          <p:spPr>
            <a:xfrm>
              <a:off x="33747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3" name="Google Shape;6233;p257"/>
            <p:cNvCxnSpPr/>
            <p:nvPr/>
          </p:nvCxnSpPr>
          <p:spPr>
            <a:xfrm>
              <a:off x="35457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4" name="Google Shape;6234;p257"/>
            <p:cNvCxnSpPr/>
            <p:nvPr/>
          </p:nvCxnSpPr>
          <p:spPr>
            <a:xfrm>
              <a:off x="37168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5" name="Google Shape;6235;p257"/>
            <p:cNvCxnSpPr/>
            <p:nvPr/>
          </p:nvCxnSpPr>
          <p:spPr>
            <a:xfrm>
              <a:off x="38878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6" name="Google Shape;6236;p257"/>
            <p:cNvCxnSpPr/>
            <p:nvPr/>
          </p:nvCxnSpPr>
          <p:spPr>
            <a:xfrm>
              <a:off x="405888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7" name="Google Shape;6237;p257"/>
            <p:cNvCxnSpPr/>
            <p:nvPr/>
          </p:nvCxnSpPr>
          <p:spPr>
            <a:xfrm>
              <a:off x="422992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8" name="Google Shape;6238;p257"/>
            <p:cNvCxnSpPr/>
            <p:nvPr/>
          </p:nvCxnSpPr>
          <p:spPr>
            <a:xfrm>
              <a:off x="44009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39" name="Google Shape;6239;p257"/>
            <p:cNvCxnSpPr/>
            <p:nvPr/>
          </p:nvCxnSpPr>
          <p:spPr>
            <a:xfrm>
              <a:off x="47430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0" name="Google Shape;6240;p257"/>
            <p:cNvCxnSpPr/>
            <p:nvPr/>
          </p:nvCxnSpPr>
          <p:spPr>
            <a:xfrm>
              <a:off x="491410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1" name="Google Shape;6241;p257"/>
            <p:cNvCxnSpPr/>
            <p:nvPr/>
          </p:nvCxnSpPr>
          <p:spPr>
            <a:xfrm>
              <a:off x="50851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2" name="Google Shape;6242;p257"/>
            <p:cNvCxnSpPr/>
            <p:nvPr/>
          </p:nvCxnSpPr>
          <p:spPr>
            <a:xfrm>
              <a:off x="52561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3" name="Google Shape;6243;p257"/>
            <p:cNvCxnSpPr/>
            <p:nvPr/>
          </p:nvCxnSpPr>
          <p:spPr>
            <a:xfrm>
              <a:off x="54272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4" name="Google Shape;6244;p257"/>
            <p:cNvCxnSpPr/>
            <p:nvPr/>
          </p:nvCxnSpPr>
          <p:spPr>
            <a:xfrm>
              <a:off x="55982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5" name="Google Shape;6245;p257"/>
            <p:cNvCxnSpPr/>
            <p:nvPr/>
          </p:nvCxnSpPr>
          <p:spPr>
            <a:xfrm>
              <a:off x="576928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6" name="Google Shape;6246;p257"/>
            <p:cNvCxnSpPr/>
            <p:nvPr/>
          </p:nvCxnSpPr>
          <p:spPr>
            <a:xfrm>
              <a:off x="594032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7" name="Google Shape;6247;p257"/>
            <p:cNvCxnSpPr/>
            <p:nvPr/>
          </p:nvCxnSpPr>
          <p:spPr>
            <a:xfrm>
              <a:off x="61113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8" name="Google Shape;6248;p257"/>
            <p:cNvCxnSpPr/>
            <p:nvPr/>
          </p:nvCxnSpPr>
          <p:spPr>
            <a:xfrm>
              <a:off x="628240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49" name="Google Shape;6249;p257"/>
            <p:cNvCxnSpPr/>
            <p:nvPr/>
          </p:nvCxnSpPr>
          <p:spPr>
            <a:xfrm>
              <a:off x="64534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0" name="Google Shape;6250;p257"/>
            <p:cNvCxnSpPr/>
            <p:nvPr/>
          </p:nvCxnSpPr>
          <p:spPr>
            <a:xfrm>
              <a:off x="66244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1" name="Google Shape;6251;p257"/>
            <p:cNvCxnSpPr/>
            <p:nvPr/>
          </p:nvCxnSpPr>
          <p:spPr>
            <a:xfrm>
              <a:off x="67955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2" name="Google Shape;6252;p257"/>
            <p:cNvCxnSpPr/>
            <p:nvPr/>
          </p:nvCxnSpPr>
          <p:spPr>
            <a:xfrm>
              <a:off x="69665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3" name="Google Shape;6253;p257"/>
            <p:cNvCxnSpPr/>
            <p:nvPr/>
          </p:nvCxnSpPr>
          <p:spPr>
            <a:xfrm>
              <a:off x="713758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4" name="Google Shape;6254;p257"/>
            <p:cNvCxnSpPr/>
            <p:nvPr/>
          </p:nvCxnSpPr>
          <p:spPr>
            <a:xfrm>
              <a:off x="730862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5" name="Google Shape;6255;p257"/>
            <p:cNvCxnSpPr/>
            <p:nvPr/>
          </p:nvCxnSpPr>
          <p:spPr>
            <a:xfrm>
              <a:off x="747966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6" name="Google Shape;6256;p257"/>
            <p:cNvCxnSpPr/>
            <p:nvPr/>
          </p:nvCxnSpPr>
          <p:spPr>
            <a:xfrm>
              <a:off x="765070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7" name="Google Shape;6257;p257"/>
            <p:cNvCxnSpPr/>
            <p:nvPr/>
          </p:nvCxnSpPr>
          <p:spPr>
            <a:xfrm>
              <a:off x="7821738"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8" name="Google Shape;6258;p257"/>
            <p:cNvCxnSpPr/>
            <p:nvPr/>
          </p:nvCxnSpPr>
          <p:spPr>
            <a:xfrm>
              <a:off x="7992775"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59" name="Google Shape;6259;p257"/>
            <p:cNvCxnSpPr/>
            <p:nvPr/>
          </p:nvCxnSpPr>
          <p:spPr>
            <a:xfrm>
              <a:off x="8163813"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0" name="Google Shape;6260;p257"/>
            <p:cNvCxnSpPr/>
            <p:nvPr/>
          </p:nvCxnSpPr>
          <p:spPr>
            <a:xfrm>
              <a:off x="8334850" y="46710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1" name="Google Shape;6261;p257"/>
            <p:cNvCxnSpPr/>
            <p:nvPr/>
          </p:nvCxnSpPr>
          <p:spPr>
            <a:xfrm>
              <a:off x="8505888" y="467100"/>
              <a:ext cx="0" cy="4194000"/>
            </a:xfrm>
            <a:prstGeom prst="straightConnector1">
              <a:avLst/>
            </a:prstGeom>
            <a:noFill/>
            <a:ln w="9525" cap="flat" cmpd="sng">
              <a:solidFill>
                <a:srgbClr val="E8E8E8"/>
              </a:solidFill>
              <a:prstDash val="solid"/>
              <a:round/>
              <a:headEnd type="none" w="sm" len="sm"/>
              <a:tailEnd type="none" w="sm" len="sm"/>
            </a:ln>
          </p:spPr>
        </p:cxnSp>
      </p:grpSp>
      <p:grpSp>
        <p:nvGrpSpPr>
          <p:cNvPr id="6262" name="Google Shape;6262;p257"/>
          <p:cNvGrpSpPr/>
          <p:nvPr/>
        </p:nvGrpSpPr>
        <p:grpSpPr>
          <a:xfrm>
            <a:off x="4269226" y="-692686"/>
            <a:ext cx="0" cy="7229300"/>
            <a:chOff x="2564088" y="-1454526"/>
            <a:chExt cx="0" cy="8052239"/>
          </a:xfrm>
        </p:grpSpPr>
        <p:cxnSp>
          <p:nvCxnSpPr>
            <p:cNvPr id="6263" name="Google Shape;6263;p257"/>
            <p:cNvCxnSpPr/>
            <p:nvPr/>
          </p:nvCxnSpPr>
          <p:spPr>
            <a:xfrm>
              <a:off x="2564088" y="-1454526"/>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4" name="Google Shape;6264;p257"/>
            <p:cNvCxnSpPr/>
            <p:nvPr/>
          </p:nvCxnSpPr>
          <p:spPr>
            <a:xfrm>
              <a:off x="2564088" y="-1279151"/>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5" name="Google Shape;6265;p257"/>
            <p:cNvCxnSpPr/>
            <p:nvPr/>
          </p:nvCxnSpPr>
          <p:spPr>
            <a:xfrm>
              <a:off x="2564088" y="-1103777"/>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6" name="Google Shape;6266;p257"/>
            <p:cNvCxnSpPr/>
            <p:nvPr/>
          </p:nvCxnSpPr>
          <p:spPr>
            <a:xfrm>
              <a:off x="2564088" y="-928402"/>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7" name="Google Shape;6267;p257"/>
            <p:cNvCxnSpPr/>
            <p:nvPr/>
          </p:nvCxnSpPr>
          <p:spPr>
            <a:xfrm>
              <a:off x="2564088" y="-753028"/>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8" name="Google Shape;6268;p257"/>
            <p:cNvCxnSpPr/>
            <p:nvPr/>
          </p:nvCxnSpPr>
          <p:spPr>
            <a:xfrm>
              <a:off x="2564088" y="-577653"/>
              <a:ext cx="0" cy="4194000"/>
            </a:xfrm>
            <a:prstGeom prst="straightConnector1">
              <a:avLst/>
            </a:prstGeom>
            <a:noFill/>
            <a:ln w="9525" cap="flat" cmpd="sng">
              <a:solidFill>
                <a:srgbClr val="E8E8E8"/>
              </a:solidFill>
              <a:prstDash val="solid"/>
              <a:round/>
              <a:headEnd type="none" w="sm" len="sm"/>
              <a:tailEnd type="none" w="sm" len="sm"/>
            </a:ln>
          </p:spPr>
        </p:cxnSp>
        <p:cxnSp>
          <p:nvCxnSpPr>
            <p:cNvPr id="6269" name="Google Shape;6269;p257"/>
            <p:cNvCxnSpPr/>
            <p:nvPr/>
          </p:nvCxnSpPr>
          <p:spPr>
            <a:xfrm>
              <a:off x="2564088" y="-402279"/>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0" name="Google Shape;6270;p257"/>
            <p:cNvCxnSpPr/>
            <p:nvPr/>
          </p:nvCxnSpPr>
          <p:spPr>
            <a:xfrm>
              <a:off x="2564088" y="-226904"/>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1" name="Google Shape;6271;p257"/>
            <p:cNvCxnSpPr/>
            <p:nvPr/>
          </p:nvCxnSpPr>
          <p:spPr>
            <a:xfrm>
              <a:off x="2564088" y="-5153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2" name="Google Shape;6272;p257"/>
            <p:cNvCxnSpPr/>
            <p:nvPr/>
          </p:nvCxnSpPr>
          <p:spPr>
            <a:xfrm>
              <a:off x="2564088" y="123845"/>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3" name="Google Shape;6273;p257"/>
            <p:cNvCxnSpPr/>
            <p:nvPr/>
          </p:nvCxnSpPr>
          <p:spPr>
            <a:xfrm>
              <a:off x="2564088" y="299219"/>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4" name="Google Shape;6274;p257"/>
            <p:cNvCxnSpPr/>
            <p:nvPr/>
          </p:nvCxnSpPr>
          <p:spPr>
            <a:xfrm>
              <a:off x="2564088" y="649968"/>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5" name="Google Shape;6275;p257"/>
            <p:cNvCxnSpPr/>
            <p:nvPr/>
          </p:nvCxnSpPr>
          <p:spPr>
            <a:xfrm>
              <a:off x="2564088" y="825343"/>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6" name="Google Shape;6276;p257"/>
            <p:cNvCxnSpPr/>
            <p:nvPr/>
          </p:nvCxnSpPr>
          <p:spPr>
            <a:xfrm>
              <a:off x="2564088" y="1000717"/>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7" name="Google Shape;6277;p257"/>
            <p:cNvCxnSpPr/>
            <p:nvPr/>
          </p:nvCxnSpPr>
          <p:spPr>
            <a:xfrm>
              <a:off x="2564088" y="1176092"/>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8" name="Google Shape;6278;p257"/>
            <p:cNvCxnSpPr/>
            <p:nvPr/>
          </p:nvCxnSpPr>
          <p:spPr>
            <a:xfrm>
              <a:off x="2564088" y="1351466"/>
              <a:ext cx="0" cy="4194000"/>
            </a:xfrm>
            <a:prstGeom prst="straightConnector1">
              <a:avLst/>
            </a:prstGeom>
            <a:noFill/>
            <a:ln w="9525" cap="flat" cmpd="sng">
              <a:solidFill>
                <a:srgbClr val="E8E8E8"/>
              </a:solidFill>
              <a:prstDash val="solid"/>
              <a:round/>
              <a:headEnd type="none" w="sm" len="sm"/>
              <a:tailEnd type="none" w="sm" len="sm"/>
            </a:ln>
          </p:spPr>
        </p:cxnSp>
        <p:cxnSp>
          <p:nvCxnSpPr>
            <p:cNvPr id="6279" name="Google Shape;6279;p257"/>
            <p:cNvCxnSpPr/>
            <p:nvPr/>
          </p:nvCxnSpPr>
          <p:spPr>
            <a:xfrm>
              <a:off x="2564088" y="1526841"/>
              <a:ext cx="0" cy="4194000"/>
            </a:xfrm>
            <a:prstGeom prst="straightConnector1">
              <a:avLst/>
            </a:prstGeom>
            <a:noFill/>
            <a:ln w="9525" cap="flat" cmpd="sng">
              <a:solidFill>
                <a:srgbClr val="E8E8E8"/>
              </a:solidFill>
              <a:prstDash val="solid"/>
              <a:round/>
              <a:headEnd type="none" w="sm" len="sm"/>
              <a:tailEnd type="none" w="sm" len="sm"/>
            </a:ln>
          </p:spPr>
        </p:cxnSp>
        <p:cxnSp>
          <p:nvCxnSpPr>
            <p:cNvPr id="6280" name="Google Shape;6280;p257"/>
            <p:cNvCxnSpPr/>
            <p:nvPr/>
          </p:nvCxnSpPr>
          <p:spPr>
            <a:xfrm>
              <a:off x="2564088" y="1702215"/>
              <a:ext cx="0" cy="4194000"/>
            </a:xfrm>
            <a:prstGeom prst="straightConnector1">
              <a:avLst/>
            </a:prstGeom>
            <a:noFill/>
            <a:ln w="9525" cap="flat" cmpd="sng">
              <a:solidFill>
                <a:srgbClr val="E8E8E8"/>
              </a:solidFill>
              <a:prstDash val="solid"/>
              <a:round/>
              <a:headEnd type="none" w="sm" len="sm"/>
              <a:tailEnd type="none" w="sm" len="sm"/>
            </a:ln>
          </p:spPr>
        </p:cxnSp>
        <p:cxnSp>
          <p:nvCxnSpPr>
            <p:cNvPr id="6281" name="Google Shape;6281;p257"/>
            <p:cNvCxnSpPr/>
            <p:nvPr/>
          </p:nvCxnSpPr>
          <p:spPr>
            <a:xfrm>
              <a:off x="2564088" y="1877590"/>
              <a:ext cx="0" cy="4194000"/>
            </a:xfrm>
            <a:prstGeom prst="straightConnector1">
              <a:avLst/>
            </a:prstGeom>
            <a:noFill/>
            <a:ln w="9525" cap="flat" cmpd="sng">
              <a:solidFill>
                <a:srgbClr val="E8E8E8"/>
              </a:solidFill>
              <a:prstDash val="solid"/>
              <a:round/>
              <a:headEnd type="none" w="sm" len="sm"/>
              <a:tailEnd type="none" w="sm" len="sm"/>
            </a:ln>
          </p:spPr>
        </p:cxnSp>
        <p:cxnSp>
          <p:nvCxnSpPr>
            <p:cNvPr id="6282" name="Google Shape;6282;p257"/>
            <p:cNvCxnSpPr/>
            <p:nvPr/>
          </p:nvCxnSpPr>
          <p:spPr>
            <a:xfrm>
              <a:off x="2564088" y="2052964"/>
              <a:ext cx="0" cy="4194000"/>
            </a:xfrm>
            <a:prstGeom prst="straightConnector1">
              <a:avLst/>
            </a:prstGeom>
            <a:noFill/>
            <a:ln w="9525" cap="flat" cmpd="sng">
              <a:solidFill>
                <a:srgbClr val="E8E8E8"/>
              </a:solidFill>
              <a:prstDash val="solid"/>
              <a:round/>
              <a:headEnd type="none" w="sm" len="sm"/>
              <a:tailEnd type="none" w="sm" len="sm"/>
            </a:ln>
          </p:spPr>
        </p:cxnSp>
        <p:cxnSp>
          <p:nvCxnSpPr>
            <p:cNvPr id="6283" name="Google Shape;6283;p257"/>
            <p:cNvCxnSpPr/>
            <p:nvPr/>
          </p:nvCxnSpPr>
          <p:spPr>
            <a:xfrm>
              <a:off x="2564088" y="2228339"/>
              <a:ext cx="0" cy="4194000"/>
            </a:xfrm>
            <a:prstGeom prst="straightConnector1">
              <a:avLst/>
            </a:prstGeom>
            <a:noFill/>
            <a:ln w="9525" cap="flat" cmpd="sng">
              <a:solidFill>
                <a:srgbClr val="E8E8E8"/>
              </a:solidFill>
              <a:prstDash val="solid"/>
              <a:round/>
              <a:headEnd type="none" w="sm" len="sm"/>
              <a:tailEnd type="none" w="sm" len="sm"/>
            </a:ln>
          </p:spPr>
        </p:cxnSp>
        <p:cxnSp>
          <p:nvCxnSpPr>
            <p:cNvPr id="6284" name="Google Shape;6284;p257"/>
            <p:cNvCxnSpPr/>
            <p:nvPr/>
          </p:nvCxnSpPr>
          <p:spPr>
            <a:xfrm>
              <a:off x="2564088" y="2403713"/>
              <a:ext cx="0" cy="4194000"/>
            </a:xfrm>
            <a:prstGeom prst="straightConnector1">
              <a:avLst/>
            </a:prstGeom>
            <a:noFill/>
            <a:ln w="9525" cap="flat" cmpd="sng">
              <a:solidFill>
                <a:srgbClr val="E8E8E8"/>
              </a:solidFill>
              <a:prstDash val="solid"/>
              <a:round/>
              <a:headEnd type="none" w="sm" len="sm"/>
              <a:tailEnd type="none" w="sm" len="sm"/>
            </a:ln>
          </p:spPr>
        </p:cxnSp>
      </p:grpSp>
      <p:cxnSp>
        <p:nvCxnSpPr>
          <p:cNvPr id="6285" name="Google Shape;6285;p257"/>
          <p:cNvCxnSpPr/>
          <p:nvPr/>
        </p:nvCxnSpPr>
        <p:spPr>
          <a:xfrm>
            <a:off x="4269098" y="1032499"/>
            <a:ext cx="0" cy="3777900"/>
          </a:xfrm>
          <a:prstGeom prst="straightConnector1">
            <a:avLst/>
          </a:prstGeom>
          <a:noFill/>
          <a:ln w="19050" cap="flat" cmpd="sng">
            <a:solidFill>
              <a:srgbClr val="191919"/>
            </a:solidFill>
            <a:prstDash val="solid"/>
            <a:round/>
            <a:headEnd type="triangle" w="sm" len="sm"/>
            <a:tailEnd type="triangle" w="sm" len="sm"/>
          </a:ln>
        </p:spPr>
      </p:cxnSp>
      <p:cxnSp>
        <p:nvCxnSpPr>
          <p:cNvPr id="6286" name="Google Shape;6286;p257"/>
          <p:cNvCxnSpPr/>
          <p:nvPr/>
        </p:nvCxnSpPr>
        <p:spPr>
          <a:xfrm>
            <a:off x="584135" y="2921685"/>
            <a:ext cx="7370100" cy="0"/>
          </a:xfrm>
          <a:prstGeom prst="straightConnector1">
            <a:avLst/>
          </a:prstGeom>
          <a:noFill/>
          <a:ln w="19050" cap="flat" cmpd="sng">
            <a:solidFill>
              <a:srgbClr val="191919"/>
            </a:solidFill>
            <a:prstDash val="solid"/>
            <a:round/>
            <a:headEnd type="triangle" w="sm" len="sm"/>
            <a:tailEnd type="triangle" w="sm" len="sm"/>
          </a:ln>
        </p:spPr>
      </p:cxnSp>
      <p:sp>
        <p:nvSpPr>
          <p:cNvPr id="6287" name="Google Shape;6287;p257"/>
          <p:cNvSpPr txBox="1"/>
          <p:nvPr/>
        </p:nvSpPr>
        <p:spPr>
          <a:xfrm rot="-5400000">
            <a:off x="-67354" y="2847467"/>
            <a:ext cx="1154700" cy="1485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Low value 1</a:t>
            </a:r>
            <a:endParaRPr sz="800" b="1" i="0" u="none" strike="noStrike" cap="none">
              <a:solidFill>
                <a:srgbClr val="191919"/>
              </a:solidFill>
              <a:latin typeface="Arial"/>
              <a:ea typeface="Arial"/>
              <a:cs typeface="Arial"/>
              <a:sym typeface="Arial"/>
            </a:endParaRPr>
          </a:p>
        </p:txBody>
      </p:sp>
      <p:sp>
        <p:nvSpPr>
          <p:cNvPr id="6288" name="Google Shape;6288;p257"/>
          <p:cNvSpPr txBox="1"/>
          <p:nvPr/>
        </p:nvSpPr>
        <p:spPr>
          <a:xfrm rot="5400000">
            <a:off x="7450894" y="2847369"/>
            <a:ext cx="1154700" cy="1485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High value 1</a:t>
            </a:r>
            <a:endParaRPr sz="800" b="1" i="0" u="none" strike="noStrike" cap="none">
              <a:solidFill>
                <a:srgbClr val="191919"/>
              </a:solidFill>
              <a:latin typeface="Arial"/>
              <a:ea typeface="Arial"/>
              <a:cs typeface="Arial"/>
              <a:sym typeface="Arial"/>
            </a:endParaRPr>
          </a:p>
        </p:txBody>
      </p:sp>
      <p:sp>
        <p:nvSpPr>
          <p:cNvPr id="6289" name="Google Shape;6289;p257"/>
          <p:cNvSpPr txBox="1"/>
          <p:nvPr/>
        </p:nvSpPr>
        <p:spPr>
          <a:xfrm>
            <a:off x="3691720" y="4810838"/>
            <a:ext cx="1154700" cy="1485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Low value 2</a:t>
            </a:r>
            <a:endParaRPr sz="800" b="1" i="0" u="none" strike="noStrike" cap="none">
              <a:solidFill>
                <a:srgbClr val="191919"/>
              </a:solidFill>
              <a:latin typeface="Arial"/>
              <a:ea typeface="Arial"/>
              <a:cs typeface="Arial"/>
              <a:sym typeface="Arial"/>
            </a:endParaRPr>
          </a:p>
        </p:txBody>
      </p:sp>
      <p:sp>
        <p:nvSpPr>
          <p:cNvPr id="6290" name="Google Shape;6290;p257"/>
          <p:cNvSpPr txBox="1"/>
          <p:nvPr/>
        </p:nvSpPr>
        <p:spPr>
          <a:xfrm>
            <a:off x="3691676" y="884100"/>
            <a:ext cx="1154700" cy="1485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High value 2</a:t>
            </a:r>
            <a:endParaRPr sz="800" b="1" i="0" u="none" strike="noStrike" cap="none">
              <a:solidFill>
                <a:srgbClr val="191919"/>
              </a:solidFill>
              <a:latin typeface="Arial"/>
              <a:ea typeface="Arial"/>
              <a:cs typeface="Arial"/>
              <a:sym typeface="Arial"/>
            </a:endParaRPr>
          </a:p>
        </p:txBody>
      </p:sp>
      <p:sp>
        <p:nvSpPr>
          <p:cNvPr id="6291" name="Google Shape;6291;p257"/>
          <p:cNvSpPr/>
          <p:nvPr/>
        </p:nvSpPr>
        <p:spPr>
          <a:xfrm>
            <a:off x="6460200" y="1354904"/>
            <a:ext cx="897900" cy="897900"/>
          </a:xfrm>
          <a:prstGeom prst="ellipse">
            <a:avLst/>
          </a:prstGeom>
          <a:solidFill>
            <a:srgbClr val="FFC627"/>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
        <p:nvSpPr>
          <p:cNvPr id="6292" name="Google Shape;6292;p257"/>
          <p:cNvSpPr/>
          <p:nvPr/>
        </p:nvSpPr>
        <p:spPr>
          <a:xfrm>
            <a:off x="2974998" y="1775808"/>
            <a:ext cx="786600" cy="786600"/>
          </a:xfrm>
          <a:prstGeom prst="ellipse">
            <a:avLst/>
          </a:prstGeom>
          <a:solidFill>
            <a:srgbClr val="78BE20"/>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
        <p:nvSpPr>
          <p:cNvPr id="6293" name="Google Shape;6293;p257"/>
          <p:cNvSpPr/>
          <p:nvPr/>
        </p:nvSpPr>
        <p:spPr>
          <a:xfrm>
            <a:off x="1406225" y="3729605"/>
            <a:ext cx="655800" cy="655800"/>
          </a:xfrm>
          <a:prstGeom prst="ellipse">
            <a:avLst/>
          </a:prstGeom>
          <a:solidFill>
            <a:srgbClr val="8C1D40"/>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Item</a:t>
            </a:r>
            <a:endParaRPr sz="800" b="1" i="0" u="none" strike="noStrike" cap="none">
              <a:solidFill>
                <a:srgbClr val="FFFFFF"/>
              </a:solidFill>
              <a:latin typeface="Arial"/>
              <a:ea typeface="Arial"/>
              <a:cs typeface="Arial"/>
              <a:sym typeface="Arial"/>
            </a:endParaRPr>
          </a:p>
        </p:txBody>
      </p:sp>
      <p:sp>
        <p:nvSpPr>
          <p:cNvPr id="6294" name="Google Shape;6294;p257"/>
          <p:cNvSpPr/>
          <p:nvPr/>
        </p:nvSpPr>
        <p:spPr>
          <a:xfrm>
            <a:off x="5216102" y="3259575"/>
            <a:ext cx="655800" cy="655800"/>
          </a:xfrm>
          <a:prstGeom prst="ellipse">
            <a:avLst/>
          </a:prstGeom>
          <a:solidFill>
            <a:srgbClr val="FF7F3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
        <p:nvSpPr>
          <p:cNvPr id="6295" name="Google Shape;6295;p257"/>
          <p:cNvSpPr/>
          <p:nvPr/>
        </p:nvSpPr>
        <p:spPr>
          <a:xfrm>
            <a:off x="6024726" y="3664298"/>
            <a:ext cx="786600" cy="786600"/>
          </a:xfrm>
          <a:prstGeom prst="ellipse">
            <a:avLst/>
          </a:prstGeom>
          <a:solidFill>
            <a:srgbClr val="00A3E0"/>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
        <p:nvSpPr>
          <p:cNvPr id="6296" name="Google Shape;6296;p257"/>
          <p:cNvSpPr/>
          <p:nvPr/>
        </p:nvSpPr>
        <p:spPr>
          <a:xfrm>
            <a:off x="4445810" y="1120046"/>
            <a:ext cx="655800" cy="655800"/>
          </a:xfrm>
          <a:prstGeom prst="ellipse">
            <a:avLst/>
          </a:prstGeom>
          <a:solidFill>
            <a:srgbClr val="4AB7C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
        <p:nvSpPr>
          <p:cNvPr id="6297" name="Google Shape;6297;p257"/>
          <p:cNvSpPr/>
          <p:nvPr/>
        </p:nvSpPr>
        <p:spPr>
          <a:xfrm>
            <a:off x="2940239" y="3756022"/>
            <a:ext cx="897900" cy="897900"/>
          </a:xfrm>
          <a:prstGeom prst="ellipse">
            <a:avLst/>
          </a:prstGeom>
          <a:solidFill>
            <a:srgbClr val="AF674B"/>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FFFFFF"/>
                </a:solidFill>
                <a:latin typeface="Arial"/>
                <a:ea typeface="Arial"/>
                <a:cs typeface="Arial"/>
                <a:sym typeface="Arial"/>
              </a:rPr>
              <a:t>Item</a:t>
            </a:r>
            <a:endParaRPr sz="800" b="1" i="0" u="none" strike="noStrike" cap="none">
              <a:solidFill>
                <a:srgbClr val="FFFFFF"/>
              </a:solidFill>
              <a:latin typeface="Arial"/>
              <a:ea typeface="Arial"/>
              <a:cs typeface="Arial"/>
              <a:sym typeface="Arial"/>
            </a:endParaRPr>
          </a:p>
        </p:txBody>
      </p:sp>
      <p:sp>
        <p:nvSpPr>
          <p:cNvPr id="6298" name="Google Shape;6298;p257"/>
          <p:cNvSpPr/>
          <p:nvPr/>
        </p:nvSpPr>
        <p:spPr>
          <a:xfrm>
            <a:off x="7380975" y="4299550"/>
            <a:ext cx="386400" cy="386400"/>
          </a:xfrm>
          <a:prstGeom prst="ellipse">
            <a:avLst/>
          </a:prstGeom>
          <a:solidFill>
            <a:srgbClr val="E7497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800" b="1" i="0" u="none" strike="noStrike" cap="none">
                <a:solidFill>
                  <a:srgbClr val="191919"/>
                </a:solidFill>
                <a:latin typeface="Arial"/>
                <a:ea typeface="Arial"/>
                <a:cs typeface="Arial"/>
                <a:sym typeface="Arial"/>
              </a:rPr>
              <a:t>Item</a:t>
            </a:r>
            <a:endParaRPr sz="800" b="1" i="0" u="none" strike="noStrike" cap="none">
              <a:solidFill>
                <a:srgbClr val="191919"/>
              </a:solidFill>
              <a:latin typeface="Arial"/>
              <a:ea typeface="Arial"/>
              <a:cs typeface="Arial"/>
              <a:sym typeface="Arial"/>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6302"/>
        <p:cNvGrpSpPr/>
        <p:nvPr/>
      </p:nvGrpSpPr>
      <p:grpSpPr>
        <a:xfrm>
          <a:off x="0" y="0"/>
          <a:ext cx="0" cy="0"/>
          <a:chOff x="0" y="0"/>
          <a:chExt cx="0" cy="0"/>
        </a:xfrm>
      </p:grpSpPr>
      <p:sp>
        <p:nvSpPr>
          <p:cNvPr id="6303" name="Google Shape;6303;p25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Funnel chart</a:t>
            </a:r>
            <a:endParaRPr/>
          </a:p>
        </p:txBody>
      </p:sp>
      <p:grpSp>
        <p:nvGrpSpPr>
          <p:cNvPr id="6304" name="Google Shape;6304;p258"/>
          <p:cNvGrpSpPr/>
          <p:nvPr/>
        </p:nvGrpSpPr>
        <p:grpSpPr>
          <a:xfrm>
            <a:off x="420736" y="1208071"/>
            <a:ext cx="4025984" cy="3619430"/>
            <a:chOff x="3778727" y="4460423"/>
            <a:chExt cx="720160" cy="647437"/>
          </a:xfrm>
        </p:grpSpPr>
        <p:sp>
          <p:nvSpPr>
            <p:cNvPr id="6305" name="Google Shape;6305;p258"/>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rgbClr val="00A3E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191919"/>
                  </a:solidFill>
                  <a:latin typeface="Arial"/>
                  <a:ea typeface="Arial"/>
                  <a:cs typeface="Arial"/>
                  <a:sym typeface="Arial"/>
                </a:rPr>
                <a:t>Title</a:t>
              </a:r>
              <a:endParaRPr sz="1200" b="1" i="0" u="none" strike="noStrike" cap="none">
                <a:solidFill>
                  <a:srgbClr val="191919"/>
                </a:solidFill>
                <a:latin typeface="Arial"/>
                <a:ea typeface="Arial"/>
                <a:cs typeface="Arial"/>
                <a:sym typeface="Arial"/>
              </a:endParaRPr>
            </a:p>
          </p:txBody>
        </p:sp>
        <p:sp>
          <p:nvSpPr>
            <p:cNvPr id="6306" name="Google Shape;6306;p258"/>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rgbClr val="E7497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191919"/>
                  </a:solidFill>
                  <a:latin typeface="Arial"/>
                  <a:ea typeface="Arial"/>
                  <a:cs typeface="Arial"/>
                  <a:sym typeface="Arial"/>
                </a:rPr>
                <a:t>Title</a:t>
              </a:r>
              <a:endParaRPr sz="1200" b="1" i="0" u="none" strike="noStrike" cap="none">
                <a:solidFill>
                  <a:srgbClr val="191919"/>
                </a:solidFill>
                <a:latin typeface="Arial"/>
                <a:ea typeface="Arial"/>
                <a:cs typeface="Arial"/>
                <a:sym typeface="Arial"/>
              </a:endParaRPr>
            </a:p>
          </p:txBody>
        </p:sp>
        <p:sp>
          <p:nvSpPr>
            <p:cNvPr id="6307" name="Google Shape;6307;p258"/>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rgbClr val="FFC627"/>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191919"/>
                  </a:solidFill>
                  <a:latin typeface="Arial"/>
                  <a:ea typeface="Arial"/>
                  <a:cs typeface="Arial"/>
                  <a:sym typeface="Arial"/>
                </a:rPr>
                <a:t>Title</a:t>
              </a:r>
              <a:endParaRPr sz="1200" b="1" i="0" u="none" strike="noStrike" cap="none">
                <a:solidFill>
                  <a:srgbClr val="191919"/>
                </a:solidFill>
                <a:latin typeface="Arial"/>
                <a:ea typeface="Arial"/>
                <a:cs typeface="Arial"/>
                <a:sym typeface="Arial"/>
              </a:endParaRPr>
            </a:p>
          </p:txBody>
        </p:sp>
        <p:sp>
          <p:nvSpPr>
            <p:cNvPr id="6308" name="Google Shape;6308;p258"/>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rgbClr val="78BE2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191919"/>
                  </a:solidFill>
                  <a:latin typeface="Arial"/>
                  <a:ea typeface="Arial"/>
                  <a:cs typeface="Arial"/>
                  <a:sym typeface="Arial"/>
                </a:rPr>
                <a:t> Title</a:t>
              </a:r>
              <a:endParaRPr sz="1200" b="1" i="0" u="none" strike="noStrike" cap="none">
                <a:solidFill>
                  <a:srgbClr val="191919"/>
                </a:solidFill>
                <a:latin typeface="Arial"/>
                <a:ea typeface="Arial"/>
                <a:cs typeface="Arial"/>
                <a:sym typeface="Arial"/>
              </a:endParaRPr>
            </a:p>
          </p:txBody>
        </p:sp>
        <p:sp>
          <p:nvSpPr>
            <p:cNvPr id="6309" name="Google Shape;6309;p258"/>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rgbClr val="8C1D4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FFFFFF"/>
                  </a:solidFill>
                  <a:latin typeface="Arial"/>
                  <a:ea typeface="Arial"/>
                  <a:cs typeface="Arial"/>
                  <a:sym typeface="Arial"/>
                </a:rPr>
                <a:t>Title</a:t>
              </a:r>
              <a:endParaRPr sz="1200" b="1" i="0" u="none" strike="noStrike" cap="none">
                <a:solidFill>
                  <a:srgbClr val="FFFFFF"/>
                </a:solidFill>
                <a:latin typeface="Arial"/>
                <a:ea typeface="Arial"/>
                <a:cs typeface="Arial"/>
                <a:sym typeface="Arial"/>
              </a:endParaRPr>
            </a:p>
          </p:txBody>
        </p:sp>
        <p:sp>
          <p:nvSpPr>
            <p:cNvPr id="6310" name="Google Shape;6310;p258"/>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rgbClr val="FF7F3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r>
                <a:rPr lang="en" sz="1200" b="1" i="0" u="none" strike="noStrike" cap="none">
                  <a:solidFill>
                    <a:srgbClr val="191919"/>
                  </a:solidFill>
                  <a:latin typeface="Arial"/>
                  <a:ea typeface="Arial"/>
                  <a:cs typeface="Arial"/>
                  <a:sym typeface="Arial"/>
                </a:rPr>
                <a:t>Title</a:t>
              </a:r>
              <a:endParaRPr sz="1200" b="1" i="0" u="none" strike="noStrike" cap="none">
                <a:solidFill>
                  <a:srgbClr val="191919"/>
                </a:solidFill>
                <a:latin typeface="Arial"/>
                <a:ea typeface="Arial"/>
                <a:cs typeface="Arial"/>
                <a:sym typeface="Arial"/>
              </a:endParaRPr>
            </a:p>
          </p:txBody>
        </p:sp>
        <p:sp>
          <p:nvSpPr>
            <p:cNvPr id="6311" name="Google Shape;6311;p258"/>
            <p:cNvSpPr/>
            <p:nvPr/>
          </p:nvSpPr>
          <p:spPr>
            <a:xfrm>
              <a:off x="3778727" y="4460423"/>
              <a:ext cx="719100" cy="79200"/>
            </a:xfrm>
            <a:prstGeom prst="ellipse">
              <a:avLst/>
            </a:prstGeom>
            <a:solidFill>
              <a:srgbClr val="E8E8E8"/>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191919"/>
                </a:buClr>
                <a:buSzPts val="1400"/>
                <a:buFont typeface="Calibri"/>
                <a:buNone/>
              </a:pPr>
              <a:endParaRPr sz="1200" b="1" i="0" u="none" strike="noStrike" cap="none">
                <a:solidFill>
                  <a:srgbClr val="FFFFFF"/>
                </a:solidFill>
                <a:latin typeface="Quattrocento Sans"/>
                <a:ea typeface="Quattrocento Sans"/>
                <a:cs typeface="Quattrocento Sans"/>
                <a:sym typeface="Quattrocento Sans"/>
              </a:endParaRPr>
            </a:p>
          </p:txBody>
        </p:sp>
      </p:grpSp>
      <p:cxnSp>
        <p:nvCxnSpPr>
          <p:cNvPr id="6312" name="Google Shape;6312;p258"/>
          <p:cNvCxnSpPr/>
          <p:nvPr/>
        </p:nvCxnSpPr>
        <p:spPr>
          <a:xfrm>
            <a:off x="4357601" y="1807511"/>
            <a:ext cx="1179300" cy="0"/>
          </a:xfrm>
          <a:prstGeom prst="straightConnector1">
            <a:avLst/>
          </a:prstGeom>
          <a:noFill/>
          <a:ln w="9525" cap="flat" cmpd="sng">
            <a:solidFill>
              <a:srgbClr val="FFC627"/>
            </a:solidFill>
            <a:prstDash val="solid"/>
            <a:round/>
            <a:headEnd type="oval" w="med" len="med"/>
            <a:tailEnd type="oval" w="med" len="med"/>
          </a:ln>
        </p:spPr>
      </p:cxnSp>
      <p:sp>
        <p:nvSpPr>
          <p:cNvPr id="6313" name="Google Shape;6313;p258"/>
          <p:cNvSpPr txBox="1"/>
          <p:nvPr/>
        </p:nvSpPr>
        <p:spPr>
          <a:xfrm>
            <a:off x="5605608" y="1615539"/>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cxnSp>
        <p:nvCxnSpPr>
          <p:cNvPr id="6314" name="Google Shape;6314;p258"/>
          <p:cNvCxnSpPr/>
          <p:nvPr/>
        </p:nvCxnSpPr>
        <p:spPr>
          <a:xfrm>
            <a:off x="4183901" y="2344904"/>
            <a:ext cx="1353000" cy="0"/>
          </a:xfrm>
          <a:prstGeom prst="straightConnector1">
            <a:avLst/>
          </a:prstGeom>
          <a:noFill/>
          <a:ln w="9525" cap="flat" cmpd="sng">
            <a:solidFill>
              <a:srgbClr val="8C1D40"/>
            </a:solidFill>
            <a:prstDash val="solid"/>
            <a:round/>
            <a:headEnd type="oval" w="med" len="med"/>
            <a:tailEnd type="oval" w="med" len="med"/>
          </a:ln>
        </p:spPr>
      </p:cxnSp>
      <p:sp>
        <p:nvSpPr>
          <p:cNvPr id="6315" name="Google Shape;6315;p258"/>
          <p:cNvSpPr txBox="1"/>
          <p:nvPr/>
        </p:nvSpPr>
        <p:spPr>
          <a:xfrm>
            <a:off x="5605608" y="2152921"/>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cxnSp>
        <p:nvCxnSpPr>
          <p:cNvPr id="6316" name="Google Shape;6316;p258"/>
          <p:cNvCxnSpPr/>
          <p:nvPr/>
        </p:nvCxnSpPr>
        <p:spPr>
          <a:xfrm>
            <a:off x="3937061" y="2882297"/>
            <a:ext cx="1599900" cy="0"/>
          </a:xfrm>
          <a:prstGeom prst="straightConnector1">
            <a:avLst/>
          </a:prstGeom>
          <a:noFill/>
          <a:ln w="9525" cap="flat" cmpd="sng">
            <a:solidFill>
              <a:srgbClr val="78BE20"/>
            </a:solidFill>
            <a:prstDash val="solid"/>
            <a:round/>
            <a:headEnd type="oval" w="med" len="med"/>
            <a:tailEnd type="oval" w="med" len="med"/>
          </a:ln>
        </p:spPr>
      </p:cxnSp>
      <p:sp>
        <p:nvSpPr>
          <p:cNvPr id="6317" name="Google Shape;6317;p258"/>
          <p:cNvSpPr txBox="1"/>
          <p:nvPr/>
        </p:nvSpPr>
        <p:spPr>
          <a:xfrm>
            <a:off x="5605608" y="2690303"/>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cxnSp>
        <p:nvCxnSpPr>
          <p:cNvPr id="6318" name="Google Shape;6318;p258"/>
          <p:cNvCxnSpPr/>
          <p:nvPr/>
        </p:nvCxnSpPr>
        <p:spPr>
          <a:xfrm>
            <a:off x="3726792" y="3419662"/>
            <a:ext cx="1809900" cy="0"/>
          </a:xfrm>
          <a:prstGeom prst="straightConnector1">
            <a:avLst/>
          </a:prstGeom>
          <a:noFill/>
          <a:ln w="9525" cap="flat" cmpd="sng">
            <a:solidFill>
              <a:srgbClr val="FF7F32"/>
            </a:solidFill>
            <a:prstDash val="solid"/>
            <a:round/>
            <a:headEnd type="oval" w="med" len="med"/>
            <a:tailEnd type="oval" w="med" len="med"/>
          </a:ln>
        </p:spPr>
      </p:cxnSp>
      <p:sp>
        <p:nvSpPr>
          <p:cNvPr id="6319" name="Google Shape;6319;p258"/>
          <p:cNvSpPr txBox="1"/>
          <p:nvPr/>
        </p:nvSpPr>
        <p:spPr>
          <a:xfrm>
            <a:off x="5605608" y="3227685"/>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cxnSp>
        <p:nvCxnSpPr>
          <p:cNvPr id="6320" name="Google Shape;6320;p258"/>
          <p:cNvCxnSpPr/>
          <p:nvPr/>
        </p:nvCxnSpPr>
        <p:spPr>
          <a:xfrm>
            <a:off x="3498223" y="3957055"/>
            <a:ext cx="2038800" cy="0"/>
          </a:xfrm>
          <a:prstGeom prst="straightConnector1">
            <a:avLst/>
          </a:prstGeom>
          <a:noFill/>
          <a:ln w="9525" cap="flat" cmpd="sng">
            <a:solidFill>
              <a:srgbClr val="00A3E0"/>
            </a:solidFill>
            <a:prstDash val="solid"/>
            <a:round/>
            <a:headEnd type="oval" w="med" len="med"/>
            <a:tailEnd type="oval" w="med" len="med"/>
          </a:ln>
        </p:spPr>
      </p:cxnSp>
      <p:sp>
        <p:nvSpPr>
          <p:cNvPr id="6321" name="Google Shape;6321;p258"/>
          <p:cNvSpPr txBox="1"/>
          <p:nvPr/>
        </p:nvSpPr>
        <p:spPr>
          <a:xfrm>
            <a:off x="5605608" y="3765066"/>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cxnSp>
        <p:nvCxnSpPr>
          <p:cNvPr id="6322" name="Google Shape;6322;p258"/>
          <p:cNvCxnSpPr/>
          <p:nvPr/>
        </p:nvCxnSpPr>
        <p:spPr>
          <a:xfrm>
            <a:off x="3260532" y="4494420"/>
            <a:ext cx="2266800" cy="0"/>
          </a:xfrm>
          <a:prstGeom prst="straightConnector1">
            <a:avLst/>
          </a:prstGeom>
          <a:noFill/>
          <a:ln w="9525" cap="flat" cmpd="sng">
            <a:solidFill>
              <a:srgbClr val="E74973"/>
            </a:solidFill>
            <a:prstDash val="solid"/>
            <a:round/>
            <a:headEnd type="oval" w="med" len="med"/>
            <a:tailEnd type="oval" w="med" len="med"/>
          </a:ln>
        </p:spPr>
      </p:cxnSp>
      <p:sp>
        <p:nvSpPr>
          <p:cNvPr id="6323" name="Google Shape;6323;p258"/>
          <p:cNvSpPr txBox="1"/>
          <p:nvPr/>
        </p:nvSpPr>
        <p:spPr>
          <a:xfrm>
            <a:off x="5605608" y="4302448"/>
            <a:ext cx="3109500" cy="384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0" i="0" u="none" strike="noStrike" cap="none">
                <a:solidFill>
                  <a:srgbClr val="191919"/>
                </a:solidFill>
                <a:latin typeface="Arial"/>
                <a:ea typeface="Arial"/>
                <a:cs typeface="Arial"/>
                <a:sym typeface="Arial"/>
              </a:rPr>
              <a:t>Insert your content</a:t>
            </a:r>
            <a:endParaRPr sz="1000" b="0" i="0" u="none" strike="noStrike" cap="none">
              <a:solidFill>
                <a:srgbClr val="191919"/>
              </a:solidFill>
              <a:latin typeface="Arial"/>
              <a:ea typeface="Arial"/>
              <a:cs typeface="Arial"/>
              <a:sym typeface="Arial"/>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6327"/>
        <p:cNvGrpSpPr/>
        <p:nvPr/>
      </p:nvGrpSpPr>
      <p:grpSpPr>
        <a:xfrm>
          <a:off x="0" y="0"/>
          <a:ext cx="0" cy="0"/>
          <a:chOff x="0" y="0"/>
          <a:chExt cx="0" cy="0"/>
        </a:xfrm>
      </p:grpSpPr>
      <p:sp>
        <p:nvSpPr>
          <p:cNvPr id="6328" name="Google Shape;6328;p259"/>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Calendars</a:t>
            </a:r>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6332"/>
        <p:cNvGrpSpPr/>
        <p:nvPr/>
      </p:nvGrpSpPr>
      <p:grpSpPr>
        <a:xfrm>
          <a:off x="0" y="0"/>
          <a:ext cx="0" cy="0"/>
          <a:chOff x="0" y="0"/>
          <a:chExt cx="0" cy="0"/>
        </a:xfrm>
      </p:grpSpPr>
      <p:sp>
        <p:nvSpPr>
          <p:cNvPr id="6333" name="Google Shape;6333;p260"/>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Calendar — calendar year, monthly</a:t>
            </a:r>
            <a:endParaRPr/>
          </a:p>
        </p:txBody>
      </p:sp>
      <p:graphicFrame>
        <p:nvGraphicFramePr>
          <p:cNvPr id="6334" name="Google Shape;6334;p260"/>
          <p:cNvGraphicFramePr/>
          <p:nvPr/>
        </p:nvGraphicFramePr>
        <p:xfrm>
          <a:off x="424913" y="884064"/>
          <a:ext cx="3000000" cy="3000000"/>
        </p:xfrm>
        <a:graphic>
          <a:graphicData uri="http://schemas.openxmlformats.org/drawingml/2006/table">
            <a:tbl>
              <a:tblPr>
                <a:noFill/>
                <a:tableStyleId>{E3D8EC1D-DF8E-482B-8D5F-E218963105A4}</a:tableStyleId>
              </a:tblPr>
              <a:tblGrid>
                <a:gridCol w="1975375">
                  <a:extLst>
                    <a:ext uri="{9D8B030D-6E8A-4147-A177-3AD203B41FA5}">
                      <a16:colId xmlns:a16="http://schemas.microsoft.com/office/drawing/2014/main" val="20000"/>
                    </a:ext>
                  </a:extLst>
                </a:gridCol>
                <a:gridCol w="2115900">
                  <a:extLst>
                    <a:ext uri="{9D8B030D-6E8A-4147-A177-3AD203B41FA5}">
                      <a16:colId xmlns:a16="http://schemas.microsoft.com/office/drawing/2014/main" val="20001"/>
                    </a:ext>
                  </a:extLst>
                </a:gridCol>
                <a:gridCol w="2101000">
                  <a:extLst>
                    <a:ext uri="{9D8B030D-6E8A-4147-A177-3AD203B41FA5}">
                      <a16:colId xmlns:a16="http://schemas.microsoft.com/office/drawing/2014/main" val="20002"/>
                    </a:ext>
                  </a:extLst>
                </a:gridCol>
                <a:gridCol w="2102125">
                  <a:extLst>
                    <a:ext uri="{9D8B030D-6E8A-4147-A177-3AD203B41FA5}">
                      <a16:colId xmlns:a16="http://schemas.microsoft.com/office/drawing/2014/main" val="20003"/>
                    </a:ext>
                  </a:extLst>
                </a:gridCol>
              </a:tblGrid>
              <a:tr h="131450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January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February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March</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April</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0"/>
                  </a:ext>
                </a:extLst>
              </a:tr>
              <a:tr h="131450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May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June</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July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August</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1"/>
                  </a:ext>
                </a:extLst>
              </a:tr>
              <a:tr h="131450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September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October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p>
                      <a:pPr marL="0" marR="0" lvl="0" indent="0" algn="l" rtl="0">
                        <a:lnSpc>
                          <a:spcPct val="150000"/>
                        </a:lnSpc>
                        <a:spcBef>
                          <a:spcPts val="0"/>
                        </a:spcBef>
                        <a:spcAft>
                          <a:spcPts val="0"/>
                        </a:spcAft>
                        <a:buClr>
                          <a:srgbClr val="000000"/>
                        </a:buClr>
                        <a:buSzPts val="12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November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December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u="none" strike="noStrike" cap="none"/>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6335" name="Google Shape;6335;p260"/>
          <p:cNvSpPr txBox="1"/>
          <p:nvPr/>
        </p:nvSpPr>
        <p:spPr>
          <a:xfrm>
            <a:off x="429875" y="994550"/>
            <a:ext cx="8289300" cy="38328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40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6339"/>
        <p:cNvGrpSpPr/>
        <p:nvPr/>
      </p:nvGrpSpPr>
      <p:grpSpPr>
        <a:xfrm>
          <a:off x="0" y="0"/>
          <a:ext cx="0" cy="0"/>
          <a:chOff x="0" y="0"/>
          <a:chExt cx="0" cy="0"/>
        </a:xfrm>
      </p:grpSpPr>
      <p:sp>
        <p:nvSpPr>
          <p:cNvPr id="6340" name="Google Shape;6340;p261"/>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Calendar — academic year, monthly</a:t>
            </a:r>
            <a:endParaRPr/>
          </a:p>
        </p:txBody>
      </p:sp>
      <p:graphicFrame>
        <p:nvGraphicFramePr>
          <p:cNvPr id="6341" name="Google Shape;6341;p261"/>
          <p:cNvGraphicFramePr/>
          <p:nvPr/>
        </p:nvGraphicFramePr>
        <p:xfrm>
          <a:off x="424913" y="884214"/>
          <a:ext cx="3000000" cy="3000000"/>
        </p:xfrm>
        <a:graphic>
          <a:graphicData uri="http://schemas.openxmlformats.org/drawingml/2006/table">
            <a:tbl>
              <a:tblPr>
                <a:noFill/>
                <a:tableStyleId>{E3D8EC1D-DF8E-482B-8D5F-E218963105A4}</a:tableStyleId>
              </a:tblPr>
              <a:tblGrid>
                <a:gridCol w="1975375">
                  <a:extLst>
                    <a:ext uri="{9D8B030D-6E8A-4147-A177-3AD203B41FA5}">
                      <a16:colId xmlns:a16="http://schemas.microsoft.com/office/drawing/2014/main" val="20000"/>
                    </a:ext>
                  </a:extLst>
                </a:gridCol>
                <a:gridCol w="2115900">
                  <a:extLst>
                    <a:ext uri="{9D8B030D-6E8A-4147-A177-3AD203B41FA5}">
                      <a16:colId xmlns:a16="http://schemas.microsoft.com/office/drawing/2014/main" val="20001"/>
                    </a:ext>
                  </a:extLst>
                </a:gridCol>
                <a:gridCol w="2101000">
                  <a:extLst>
                    <a:ext uri="{9D8B030D-6E8A-4147-A177-3AD203B41FA5}">
                      <a16:colId xmlns:a16="http://schemas.microsoft.com/office/drawing/2014/main" val="20002"/>
                    </a:ext>
                  </a:extLst>
                </a:gridCol>
                <a:gridCol w="2102125">
                  <a:extLst>
                    <a:ext uri="{9D8B030D-6E8A-4147-A177-3AD203B41FA5}">
                      <a16:colId xmlns:a16="http://schemas.microsoft.com/office/drawing/2014/main" val="20003"/>
                    </a:ext>
                  </a:extLst>
                </a:gridCol>
              </a:tblGrid>
              <a:tr h="131445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July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August</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September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October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0"/>
                  </a:ext>
                </a:extLst>
              </a:tr>
              <a:tr h="131445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November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December</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January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February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1"/>
                  </a:ext>
                </a:extLst>
              </a:tr>
              <a:tr h="1314450">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March</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solidFill>
                          <a:srgbClr val="FFFFFF"/>
                        </a:solidFill>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April</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p>
                      <a:pPr marL="0" marR="0" lvl="0" indent="0" algn="l" rtl="0">
                        <a:lnSpc>
                          <a:spcPct val="150000"/>
                        </a:lnSpc>
                        <a:spcBef>
                          <a:spcPts val="0"/>
                        </a:spcBef>
                        <a:spcAft>
                          <a:spcPts val="0"/>
                        </a:spcAft>
                        <a:buClr>
                          <a:srgbClr val="000000"/>
                        </a:buClr>
                        <a:buSzPts val="12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May</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b="1" u="none" strike="noStrike" cap="none"/>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tc>
                  <a:txBody>
                    <a:bodyPr/>
                    <a:lstStyle/>
                    <a:p>
                      <a:pPr marL="0" marR="0" lvl="0" indent="0" algn="l" rtl="0">
                        <a:lnSpc>
                          <a:spcPct val="150000"/>
                        </a:lnSpc>
                        <a:spcBef>
                          <a:spcPts val="0"/>
                        </a:spcBef>
                        <a:spcAft>
                          <a:spcPts val="0"/>
                        </a:spcAft>
                        <a:buClr>
                          <a:srgbClr val="000000"/>
                        </a:buClr>
                        <a:buSzPts val="1200"/>
                        <a:buFont typeface="Arial"/>
                        <a:buNone/>
                      </a:pPr>
                      <a:r>
                        <a:rPr lang="en" sz="1200" b="1" u="none" strike="noStrike" cap="none">
                          <a:solidFill>
                            <a:srgbClr val="FFFFFF"/>
                          </a:solidFill>
                          <a:highlight>
                            <a:srgbClr val="191919"/>
                          </a:highlight>
                        </a:rPr>
                        <a:t>June</a:t>
                      </a:r>
                      <a:endParaRPr sz="1200" b="1" u="none" strike="noStrike" cap="none">
                        <a:solidFill>
                          <a:srgbClr val="FFFFFF"/>
                        </a:solidFill>
                        <a:highlight>
                          <a:srgbClr val="191919"/>
                        </a:highlight>
                      </a:endParaRPr>
                    </a:p>
                    <a:p>
                      <a:pPr marL="0" marR="0" lvl="0" indent="0" algn="l" rtl="0">
                        <a:lnSpc>
                          <a:spcPct val="150000"/>
                        </a:lnSpc>
                        <a:spcBef>
                          <a:spcPts val="0"/>
                        </a:spcBef>
                        <a:spcAft>
                          <a:spcPts val="0"/>
                        </a:spcAft>
                        <a:buClr>
                          <a:srgbClr val="191919"/>
                        </a:buClr>
                        <a:buSzPts val="1100"/>
                        <a:buFont typeface="Arial"/>
                        <a:buNone/>
                      </a:pPr>
                      <a:endParaRPr sz="1200" u="none" strike="noStrike" cap="none"/>
                    </a:p>
                    <a:p>
                      <a:pPr marL="0" marR="0" lvl="0" indent="0" algn="l" rtl="0">
                        <a:lnSpc>
                          <a:spcPct val="150000"/>
                        </a:lnSpc>
                        <a:spcBef>
                          <a:spcPts val="0"/>
                        </a:spcBef>
                        <a:spcAft>
                          <a:spcPts val="0"/>
                        </a:spcAft>
                        <a:buClr>
                          <a:srgbClr val="000000"/>
                        </a:buClr>
                        <a:buSzPts val="1200"/>
                        <a:buFont typeface="Arial"/>
                        <a:buNone/>
                      </a:pPr>
                      <a:endParaRPr sz="1200" b="1" u="none" strike="noStrike" cap="none">
                        <a:solidFill>
                          <a:srgbClr val="FFFFFF"/>
                        </a:solidFill>
                        <a:highlight>
                          <a:srgbClr val="191919"/>
                        </a:highlight>
                      </a:endParaRPr>
                    </a:p>
                  </a:txBody>
                  <a:tcPr marL="91425" marR="91425" marT="91425" marB="91425">
                    <a:lnL w="9525" cap="flat" cmpd="sng">
                      <a:solidFill>
                        <a:srgbClr val="747474"/>
                      </a:solidFill>
                      <a:prstDash val="solid"/>
                      <a:round/>
                      <a:headEnd type="none" w="sm" len="sm"/>
                      <a:tailEnd type="none" w="sm" len="sm"/>
                    </a:lnL>
                    <a:lnR w="9525" cap="flat" cmpd="sng">
                      <a:solidFill>
                        <a:srgbClr val="747474"/>
                      </a:solidFill>
                      <a:prstDash val="solid"/>
                      <a:round/>
                      <a:headEnd type="none" w="sm" len="sm"/>
                      <a:tailEnd type="none" w="sm" len="sm"/>
                    </a:lnR>
                    <a:lnT w="9525" cap="flat" cmpd="sng">
                      <a:solidFill>
                        <a:srgbClr val="747474"/>
                      </a:solidFill>
                      <a:prstDash val="solid"/>
                      <a:round/>
                      <a:headEnd type="none" w="sm" len="sm"/>
                      <a:tailEnd type="none" w="sm" len="sm"/>
                    </a:lnT>
                    <a:lnB w="9525" cap="flat" cmpd="sng">
                      <a:solidFill>
                        <a:srgbClr val="747474"/>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6342" name="Google Shape;6342;p261"/>
          <p:cNvSpPr txBox="1"/>
          <p:nvPr/>
        </p:nvSpPr>
        <p:spPr>
          <a:xfrm>
            <a:off x="429875" y="994550"/>
            <a:ext cx="8289300" cy="38328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40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6346"/>
        <p:cNvGrpSpPr/>
        <p:nvPr/>
      </p:nvGrpSpPr>
      <p:grpSpPr>
        <a:xfrm>
          <a:off x="0" y="0"/>
          <a:ext cx="0" cy="0"/>
          <a:chOff x="0" y="0"/>
          <a:chExt cx="0" cy="0"/>
        </a:xfrm>
      </p:grpSpPr>
      <p:sp>
        <p:nvSpPr>
          <p:cNvPr id="6347" name="Google Shape;6347;p26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Calendar — daily, Monday week start</a:t>
            </a:r>
            <a:endParaRPr/>
          </a:p>
        </p:txBody>
      </p:sp>
      <p:graphicFrame>
        <p:nvGraphicFramePr>
          <p:cNvPr id="6348" name="Google Shape;6348;p262"/>
          <p:cNvGraphicFramePr/>
          <p:nvPr/>
        </p:nvGraphicFramePr>
        <p:xfrm>
          <a:off x="420550" y="889350"/>
          <a:ext cx="3000000" cy="3000000"/>
        </p:xfrm>
        <a:graphic>
          <a:graphicData uri="http://schemas.openxmlformats.org/drawingml/2006/table">
            <a:tbl>
              <a:tblPr>
                <a:noFill/>
                <a:tableStyleId>{E3D8EC1D-DF8E-482B-8D5F-E218963105A4}</a:tableStyleId>
              </a:tblPr>
              <a:tblGrid>
                <a:gridCol w="1184925">
                  <a:extLst>
                    <a:ext uri="{9D8B030D-6E8A-4147-A177-3AD203B41FA5}">
                      <a16:colId xmlns:a16="http://schemas.microsoft.com/office/drawing/2014/main" val="20000"/>
                    </a:ext>
                  </a:extLst>
                </a:gridCol>
                <a:gridCol w="1184925">
                  <a:extLst>
                    <a:ext uri="{9D8B030D-6E8A-4147-A177-3AD203B41FA5}">
                      <a16:colId xmlns:a16="http://schemas.microsoft.com/office/drawing/2014/main" val="20001"/>
                    </a:ext>
                  </a:extLst>
                </a:gridCol>
                <a:gridCol w="1184925">
                  <a:extLst>
                    <a:ext uri="{9D8B030D-6E8A-4147-A177-3AD203B41FA5}">
                      <a16:colId xmlns:a16="http://schemas.microsoft.com/office/drawing/2014/main" val="20002"/>
                    </a:ext>
                  </a:extLst>
                </a:gridCol>
                <a:gridCol w="1184925">
                  <a:extLst>
                    <a:ext uri="{9D8B030D-6E8A-4147-A177-3AD203B41FA5}">
                      <a16:colId xmlns:a16="http://schemas.microsoft.com/office/drawing/2014/main" val="20003"/>
                    </a:ext>
                  </a:extLst>
                </a:gridCol>
                <a:gridCol w="1184925">
                  <a:extLst>
                    <a:ext uri="{9D8B030D-6E8A-4147-A177-3AD203B41FA5}">
                      <a16:colId xmlns:a16="http://schemas.microsoft.com/office/drawing/2014/main" val="20004"/>
                    </a:ext>
                  </a:extLst>
                </a:gridCol>
                <a:gridCol w="1184925">
                  <a:extLst>
                    <a:ext uri="{9D8B030D-6E8A-4147-A177-3AD203B41FA5}">
                      <a16:colId xmlns:a16="http://schemas.microsoft.com/office/drawing/2014/main" val="20005"/>
                    </a:ext>
                  </a:extLst>
                </a:gridCol>
                <a:gridCol w="1184925">
                  <a:extLst>
                    <a:ext uri="{9D8B030D-6E8A-4147-A177-3AD203B41FA5}">
                      <a16:colId xmlns:a16="http://schemas.microsoft.com/office/drawing/2014/main" val="20006"/>
                    </a:ext>
                  </a:extLst>
                </a:gridCol>
              </a:tblGrid>
              <a:tr h="268125">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Monday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Tuesday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Wednesday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Thursday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Friday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Saturday</a:t>
                      </a:r>
                      <a:endParaRPr sz="1200" b="1" u="none" strike="noStrike" cap="none">
                        <a:solidFill>
                          <a:srgbClr val="FFFFFF"/>
                        </a:solidFill>
                      </a:endParaRPr>
                    </a:p>
                  </a:txBody>
                  <a:tcPr marL="91425" marR="91425" marT="91425" marB="91425">
                    <a:lnR w="9525" cap="flat" cmpd="sng">
                      <a:solidFill>
                        <a:srgbClr val="9E9E9E"/>
                      </a:solidFill>
                      <a:prstDash val="solid"/>
                      <a:round/>
                      <a:headEnd type="none" w="sm" len="sm"/>
                      <a:tailEnd type="none" w="sm" len="sm"/>
                    </a:lnR>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Sunday</a:t>
                      </a:r>
                      <a:endParaRPr sz="1200" b="1" u="none" strike="noStrike" cap="none">
                        <a:solidFill>
                          <a:srgbClr val="FFFFFF"/>
                        </a:solidFill>
                      </a:endParaRPr>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solidFill>
                      <a:srgbClr val="191919"/>
                    </a:solidFill>
                  </a:tcPr>
                </a:tc>
                <a:extLst>
                  <a:ext uri="{0D108BD9-81ED-4DB2-BD59-A6C34878D82A}">
                    <a16:rowId xmlns:a16="http://schemas.microsoft.com/office/drawing/2014/main" val="10000"/>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lnR w="9525" cap="flat" cmpd="sng">
                      <a:solidFill>
                        <a:srgbClr val="9E9E9E"/>
                      </a:solidFill>
                      <a:prstDash val="solid"/>
                      <a:round/>
                      <a:headEnd type="none" w="sm" len="sm"/>
                      <a:tailEnd type="none" w="sm" len="sm"/>
                    </a:lnR>
                  </a:tcPr>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b="1" u="none" strike="noStrike" cap="none"/>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tcPr>
                </a:tc>
                <a:extLst>
                  <a:ext uri="{0D108BD9-81ED-4DB2-BD59-A6C34878D82A}">
                    <a16:rowId xmlns:a16="http://schemas.microsoft.com/office/drawing/2014/main" val="10001"/>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lnR w="9525" cap="flat" cmpd="sng">
                      <a:solidFill>
                        <a:srgbClr val="9E9E9E"/>
                      </a:solidFill>
                      <a:prstDash val="solid"/>
                      <a:round/>
                      <a:headEnd type="none" w="sm" len="sm"/>
                      <a:tailEnd type="none" w="sm" len="sm"/>
                    </a:lnR>
                  </a:tcPr>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b="1" u="none" strike="noStrike" cap="none"/>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tcPr>
                </a:tc>
                <a:extLst>
                  <a:ext uri="{0D108BD9-81ED-4DB2-BD59-A6C34878D82A}">
                    <a16:rowId xmlns:a16="http://schemas.microsoft.com/office/drawing/2014/main" val="10002"/>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lnR w="9525" cap="flat" cmpd="sng">
                      <a:solidFill>
                        <a:srgbClr val="9E9E9E"/>
                      </a:solidFill>
                      <a:prstDash val="solid"/>
                      <a:round/>
                      <a:headEnd type="none" w="sm" len="sm"/>
                      <a:tailEnd type="none" w="sm" len="sm"/>
                    </a:lnR>
                  </a:tcPr>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b="1" u="none" strike="noStrike" cap="none"/>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tcPr>
                </a:tc>
                <a:extLst>
                  <a:ext uri="{0D108BD9-81ED-4DB2-BD59-A6C34878D82A}">
                    <a16:rowId xmlns:a16="http://schemas.microsoft.com/office/drawing/2014/main" val="10003"/>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lnR w="9525" cap="flat" cmpd="sng">
                      <a:solidFill>
                        <a:srgbClr val="9E9E9E"/>
                      </a:solidFill>
                      <a:prstDash val="solid"/>
                      <a:round/>
                      <a:headEnd type="none" w="sm" len="sm"/>
                      <a:tailEnd type="none" w="sm" len="sm"/>
                    </a:lnR>
                  </a:tcPr>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b="1" u="none" strike="noStrike" cap="none"/>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tcPr>
                </a:tc>
                <a:extLst>
                  <a:ext uri="{0D108BD9-81ED-4DB2-BD59-A6C34878D82A}">
                    <a16:rowId xmlns:a16="http://schemas.microsoft.com/office/drawing/2014/main" val="10004"/>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lnR w="9525" cap="flat" cmpd="sng">
                      <a:solidFill>
                        <a:srgbClr val="9E9E9E"/>
                      </a:solidFill>
                      <a:prstDash val="solid"/>
                      <a:round/>
                      <a:headEnd type="none" w="sm" len="sm"/>
                      <a:tailEnd type="none" w="sm" len="sm"/>
                    </a:lnR>
                  </a:tcPr>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b="1" u="none" strike="noStrike" cap="none"/>
                    </a:p>
                  </a:txBody>
                  <a:tcPr marL="91425" marR="91425" marT="91425" marB="91425">
                    <a:lnL w="9525" cap="flat" cmpd="sng">
                      <a:solidFill>
                        <a:srgbClr val="9E9E9E"/>
                      </a:solidFill>
                      <a:prstDash val="solid"/>
                      <a:round/>
                      <a:headEnd type="none" w="sm" len="sm"/>
                      <a:tailEnd type="none" w="sm" len="sm"/>
                    </a:lnL>
                    <a:lnR w="9525" cap="flat" cmpd="sng">
                      <a:solidFill>
                        <a:srgbClr val="9E9E9E"/>
                      </a:solidFill>
                      <a:prstDash val="solid"/>
                      <a:round/>
                      <a:headEnd type="none" w="sm" len="sm"/>
                      <a:tailEnd type="none" w="sm" len="sm"/>
                    </a:lnR>
                    <a:lnT w="9525" cap="flat" cmpd="sng">
                      <a:solidFill>
                        <a:srgbClr val="9E9E9E"/>
                      </a:solidFill>
                      <a:prstDash val="solid"/>
                      <a:round/>
                      <a:headEnd type="none" w="sm" len="sm"/>
                      <a:tailEnd type="none" w="sm" len="sm"/>
                    </a:lnT>
                    <a:lnB w="9525" cap="flat" cmpd="sng">
                      <a:solidFill>
                        <a:srgbClr val="9E9E9E"/>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6349" name="Google Shape;6349;p262"/>
          <p:cNvSpPr txBox="1"/>
          <p:nvPr/>
        </p:nvSpPr>
        <p:spPr>
          <a:xfrm>
            <a:off x="429875" y="994550"/>
            <a:ext cx="8289300" cy="38328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40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6353"/>
        <p:cNvGrpSpPr/>
        <p:nvPr/>
      </p:nvGrpSpPr>
      <p:grpSpPr>
        <a:xfrm>
          <a:off x="0" y="0"/>
          <a:ext cx="0" cy="0"/>
          <a:chOff x="0" y="0"/>
          <a:chExt cx="0" cy="0"/>
        </a:xfrm>
      </p:grpSpPr>
      <p:sp>
        <p:nvSpPr>
          <p:cNvPr id="6354" name="Google Shape;6354;p263"/>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Calendar — daily, Sunday week start</a:t>
            </a:r>
            <a:endParaRPr/>
          </a:p>
        </p:txBody>
      </p:sp>
      <p:graphicFrame>
        <p:nvGraphicFramePr>
          <p:cNvPr id="6355" name="Google Shape;6355;p263"/>
          <p:cNvGraphicFramePr/>
          <p:nvPr/>
        </p:nvGraphicFramePr>
        <p:xfrm>
          <a:off x="420550" y="889350"/>
          <a:ext cx="3000000" cy="3000000"/>
        </p:xfrm>
        <a:graphic>
          <a:graphicData uri="http://schemas.openxmlformats.org/drawingml/2006/table">
            <a:tbl>
              <a:tblPr>
                <a:noFill/>
                <a:tableStyleId>{E3D8EC1D-DF8E-482B-8D5F-E218963105A4}</a:tableStyleId>
              </a:tblPr>
              <a:tblGrid>
                <a:gridCol w="1184925">
                  <a:extLst>
                    <a:ext uri="{9D8B030D-6E8A-4147-A177-3AD203B41FA5}">
                      <a16:colId xmlns:a16="http://schemas.microsoft.com/office/drawing/2014/main" val="20000"/>
                    </a:ext>
                  </a:extLst>
                </a:gridCol>
                <a:gridCol w="1184925">
                  <a:extLst>
                    <a:ext uri="{9D8B030D-6E8A-4147-A177-3AD203B41FA5}">
                      <a16:colId xmlns:a16="http://schemas.microsoft.com/office/drawing/2014/main" val="20001"/>
                    </a:ext>
                  </a:extLst>
                </a:gridCol>
                <a:gridCol w="1184925">
                  <a:extLst>
                    <a:ext uri="{9D8B030D-6E8A-4147-A177-3AD203B41FA5}">
                      <a16:colId xmlns:a16="http://schemas.microsoft.com/office/drawing/2014/main" val="20002"/>
                    </a:ext>
                  </a:extLst>
                </a:gridCol>
                <a:gridCol w="1184925">
                  <a:extLst>
                    <a:ext uri="{9D8B030D-6E8A-4147-A177-3AD203B41FA5}">
                      <a16:colId xmlns:a16="http://schemas.microsoft.com/office/drawing/2014/main" val="20003"/>
                    </a:ext>
                  </a:extLst>
                </a:gridCol>
                <a:gridCol w="1184925">
                  <a:extLst>
                    <a:ext uri="{9D8B030D-6E8A-4147-A177-3AD203B41FA5}">
                      <a16:colId xmlns:a16="http://schemas.microsoft.com/office/drawing/2014/main" val="20004"/>
                    </a:ext>
                  </a:extLst>
                </a:gridCol>
                <a:gridCol w="1184925">
                  <a:extLst>
                    <a:ext uri="{9D8B030D-6E8A-4147-A177-3AD203B41FA5}">
                      <a16:colId xmlns:a16="http://schemas.microsoft.com/office/drawing/2014/main" val="20005"/>
                    </a:ext>
                  </a:extLst>
                </a:gridCol>
                <a:gridCol w="1184925">
                  <a:extLst>
                    <a:ext uri="{9D8B030D-6E8A-4147-A177-3AD203B41FA5}">
                      <a16:colId xmlns:a16="http://schemas.microsoft.com/office/drawing/2014/main" val="20006"/>
                    </a:ext>
                  </a:extLst>
                </a:gridCol>
              </a:tblGrid>
              <a:tr h="268125">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Sunday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Monday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Tuesday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Wednesday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Thursday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Friday</a:t>
                      </a:r>
                      <a:endParaRPr sz="1200" b="1" u="none" strike="noStrike" cap="none">
                        <a:solidFill>
                          <a:srgbClr val="FFFFFF"/>
                        </a:solidFill>
                      </a:endParaRPr>
                    </a:p>
                  </a:txBody>
                  <a:tcPr marL="91425" marR="91425" marT="91425" marB="91425">
                    <a:solidFill>
                      <a:srgbClr val="191919"/>
                    </a:solidFill>
                  </a:tcPr>
                </a:tc>
                <a:tc>
                  <a:txBody>
                    <a:bodyPr/>
                    <a:lstStyle/>
                    <a:p>
                      <a:pPr marL="0" marR="0" lvl="0" indent="0" algn="l" rtl="0">
                        <a:lnSpc>
                          <a:spcPct val="100000"/>
                        </a:lnSpc>
                        <a:spcBef>
                          <a:spcPts val="0"/>
                        </a:spcBef>
                        <a:spcAft>
                          <a:spcPts val="0"/>
                        </a:spcAft>
                        <a:buClr>
                          <a:srgbClr val="000000"/>
                        </a:buClr>
                        <a:buSzPts val="1200"/>
                        <a:buFont typeface="Arial"/>
                        <a:buNone/>
                      </a:pPr>
                      <a:r>
                        <a:rPr lang="en" sz="1200" b="1" u="none" strike="noStrike" cap="none">
                          <a:solidFill>
                            <a:srgbClr val="FFFFFF"/>
                          </a:solidFill>
                        </a:rPr>
                        <a:t>Saturday</a:t>
                      </a:r>
                      <a:endParaRPr sz="1200" b="1" u="none" strike="noStrike" cap="none">
                        <a:solidFill>
                          <a:srgbClr val="FFFFFF"/>
                        </a:solidFill>
                      </a:endParaRPr>
                    </a:p>
                  </a:txBody>
                  <a:tcPr marL="91425" marR="91425" marT="91425" marB="91425">
                    <a:solidFill>
                      <a:srgbClr val="191919"/>
                    </a:solidFill>
                  </a:tcPr>
                </a:tc>
                <a:extLst>
                  <a:ext uri="{0D108BD9-81ED-4DB2-BD59-A6C34878D82A}">
                    <a16:rowId xmlns:a16="http://schemas.microsoft.com/office/drawing/2014/main" val="10000"/>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extLst>
                  <a:ext uri="{0D108BD9-81ED-4DB2-BD59-A6C34878D82A}">
                    <a16:rowId xmlns:a16="http://schemas.microsoft.com/office/drawing/2014/main" val="10001"/>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extLst>
                  <a:ext uri="{0D108BD9-81ED-4DB2-BD59-A6C34878D82A}">
                    <a16:rowId xmlns:a16="http://schemas.microsoft.com/office/drawing/2014/main" val="10002"/>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extLst>
                  <a:ext uri="{0D108BD9-81ED-4DB2-BD59-A6C34878D82A}">
                    <a16:rowId xmlns:a16="http://schemas.microsoft.com/office/drawing/2014/main" val="10003"/>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extLst>
                  <a:ext uri="{0D108BD9-81ED-4DB2-BD59-A6C34878D82A}">
                    <a16:rowId xmlns:a16="http://schemas.microsoft.com/office/drawing/2014/main" val="10004"/>
                  </a:ext>
                </a:extLst>
              </a:tr>
              <a:tr h="71540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a:t>
                      </a:r>
                      <a:r>
                        <a:rPr lang="en" sz="800" u="none" strike="noStrike" cap="none"/>
                        <a:t> </a:t>
                      </a:r>
                      <a:endParaRPr sz="800" u="none" strike="noStrike" cap="none"/>
                    </a:p>
                  </a:txBody>
                  <a:tcPr marL="91425" marR="91425" marT="91425" marB="91425"/>
                </a:tc>
                <a:extLst>
                  <a:ext uri="{0D108BD9-81ED-4DB2-BD59-A6C34878D82A}">
                    <a16:rowId xmlns:a16="http://schemas.microsoft.com/office/drawing/2014/main" val="10005"/>
                  </a:ext>
                </a:extLst>
              </a:tr>
            </a:tbl>
          </a:graphicData>
        </a:graphic>
      </p:graphicFrame>
      <p:sp>
        <p:nvSpPr>
          <p:cNvPr id="6356" name="Google Shape;6356;p263"/>
          <p:cNvSpPr txBox="1"/>
          <p:nvPr/>
        </p:nvSpPr>
        <p:spPr>
          <a:xfrm>
            <a:off x="429875" y="994550"/>
            <a:ext cx="8289300" cy="38328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40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756"/>
        <p:cNvGrpSpPr/>
        <p:nvPr/>
      </p:nvGrpSpPr>
      <p:grpSpPr>
        <a:xfrm>
          <a:off x="0" y="0"/>
          <a:ext cx="0" cy="0"/>
          <a:chOff x="0" y="0"/>
          <a:chExt cx="0" cy="0"/>
        </a:xfrm>
      </p:grpSpPr>
      <p:sp>
        <p:nvSpPr>
          <p:cNvPr id="4757" name="Google Shape;4757;p138"/>
          <p:cNvSpPr txBox="1"/>
          <p:nvPr/>
        </p:nvSpPr>
        <p:spPr>
          <a:xfrm>
            <a:off x="2411725" y="1513150"/>
            <a:ext cx="5677500" cy="23664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chemeClr val="dk1"/>
              </a:buClr>
              <a:buSzPts val="1100"/>
              <a:buFont typeface="Arial"/>
              <a:buNone/>
            </a:pPr>
            <a:r>
              <a:rPr lang="en" sz="4800" b="1" i="0" u="none" strike="noStrike" cap="none">
                <a:solidFill>
                  <a:schemeClr val="lt1"/>
                </a:solidFill>
                <a:highlight>
                  <a:srgbClr val="191919"/>
                </a:highlight>
                <a:latin typeface="Arial"/>
                <a:ea typeface="Arial"/>
                <a:cs typeface="Arial"/>
                <a:sym typeface="Arial"/>
              </a:rPr>
              <a:t>A clear agenda</a:t>
            </a:r>
            <a:r>
              <a:rPr lang="en" sz="4800" b="1" i="0" u="none" strike="noStrike" cap="none">
                <a:solidFill>
                  <a:srgbClr val="191919"/>
                </a:solidFill>
                <a:latin typeface="Arial"/>
                <a:ea typeface="Arial"/>
                <a:cs typeface="Arial"/>
                <a:sym typeface="Arial"/>
              </a:rPr>
              <a:t> </a:t>
            </a:r>
            <a:br>
              <a:rPr lang="en" sz="4800" b="1" i="0" u="none" strike="noStrike" cap="none">
                <a:solidFill>
                  <a:srgbClr val="191919"/>
                </a:solidFill>
                <a:latin typeface="Arial"/>
                <a:ea typeface="Arial"/>
                <a:cs typeface="Arial"/>
                <a:sym typeface="Arial"/>
              </a:rPr>
            </a:br>
            <a:r>
              <a:rPr lang="en" sz="4800" b="1" i="0" u="none" strike="noStrike" cap="none">
                <a:solidFill>
                  <a:srgbClr val="191919"/>
                </a:solidFill>
                <a:latin typeface="Arial"/>
                <a:ea typeface="Arial"/>
                <a:cs typeface="Arial"/>
                <a:sym typeface="Arial"/>
              </a:rPr>
              <a:t>and schedule </a:t>
            </a:r>
            <a:br>
              <a:rPr lang="en" sz="4800" b="1" i="0" u="none" strike="noStrike" cap="none">
                <a:solidFill>
                  <a:srgbClr val="191919"/>
                </a:solidFill>
                <a:latin typeface="Arial"/>
                <a:ea typeface="Arial"/>
                <a:cs typeface="Arial"/>
                <a:sym typeface="Arial"/>
              </a:rPr>
            </a:br>
            <a:r>
              <a:rPr lang="en" sz="4800" b="1" i="0" u="none" strike="noStrike" cap="none">
                <a:solidFill>
                  <a:srgbClr val="191919"/>
                </a:solidFill>
                <a:latin typeface="Arial"/>
                <a:ea typeface="Arial"/>
                <a:cs typeface="Arial"/>
                <a:sym typeface="Arial"/>
              </a:rPr>
              <a:t>are often needed</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4758" name="Google Shape;4758;p138"/>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138"/>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6360"/>
        <p:cNvGrpSpPr/>
        <p:nvPr/>
      </p:nvGrpSpPr>
      <p:grpSpPr>
        <a:xfrm>
          <a:off x="0" y="0"/>
          <a:ext cx="0" cy="0"/>
          <a:chOff x="0" y="0"/>
          <a:chExt cx="0" cy="0"/>
        </a:xfrm>
      </p:grpSpPr>
      <p:sp>
        <p:nvSpPr>
          <p:cNvPr id="6361" name="Google Shape;6361;p264"/>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Icons</a:t>
            </a:r>
            <a:br>
              <a:rPr lang="en"/>
            </a:br>
            <a:r>
              <a:rPr lang="en" sz="2400">
                <a:solidFill>
                  <a:schemeClr val="lt1"/>
                </a:solidFill>
                <a:highlight>
                  <a:srgbClr val="191919"/>
                </a:highlight>
              </a:rPr>
              <a:t>to copy and paste</a:t>
            </a:r>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6365"/>
        <p:cNvGrpSpPr/>
        <p:nvPr/>
      </p:nvGrpSpPr>
      <p:grpSpPr>
        <a:xfrm>
          <a:off x="0" y="0"/>
          <a:ext cx="0" cy="0"/>
          <a:chOff x="0" y="0"/>
          <a:chExt cx="0" cy="0"/>
        </a:xfrm>
      </p:grpSpPr>
      <p:sp>
        <p:nvSpPr>
          <p:cNvPr id="6366" name="Google Shape;6366;p265"/>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Icons to use — ASU Awesome </a:t>
            </a:r>
            <a:endParaRPr/>
          </a:p>
        </p:txBody>
      </p:sp>
      <p:sp>
        <p:nvSpPr>
          <p:cNvPr id="6367" name="Google Shape;6367;p265"/>
          <p:cNvSpPr txBox="1">
            <a:spLocks noGrp="1"/>
          </p:cNvSpPr>
          <p:nvPr>
            <p:ph type="subTitle" idx="4294967295"/>
          </p:nvPr>
        </p:nvSpPr>
        <p:spPr>
          <a:xfrm>
            <a:off x="424450" y="756623"/>
            <a:ext cx="8384700" cy="2154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dk1"/>
              </a:buClr>
              <a:buSzPts val="2000"/>
              <a:buFont typeface="Arial"/>
              <a:buNone/>
            </a:pPr>
            <a:r>
              <a:rPr lang="en" sz="1400" b="0" i="0" u="none" strike="noStrike" cap="none">
                <a:solidFill>
                  <a:schemeClr val="lt1"/>
                </a:solidFill>
                <a:highlight>
                  <a:schemeClr val="dk1"/>
                </a:highlight>
                <a:latin typeface="Arial"/>
                <a:ea typeface="Arial"/>
                <a:cs typeface="Arial"/>
                <a:sym typeface="Arial"/>
              </a:rPr>
              <a:t>Select and icon then copy and paste it into your slide.</a:t>
            </a:r>
            <a:r>
              <a:rPr lang="en" sz="1400" b="0" i="0" u="none" strike="noStrike" cap="none">
                <a:solidFill>
                  <a:schemeClr val="dk1"/>
                </a:solidFill>
                <a:latin typeface="Arial"/>
                <a:ea typeface="Arial"/>
                <a:cs typeface="Arial"/>
                <a:sym typeface="Arial"/>
              </a:rPr>
              <a:t> Change the size and color with one click.</a:t>
            </a:r>
            <a:endParaRPr sz="1400" b="0" i="0" u="none" strike="noStrike" cap="none">
              <a:solidFill>
                <a:schemeClr val="dk1"/>
              </a:solidFill>
              <a:latin typeface="Arial"/>
              <a:ea typeface="Arial"/>
              <a:cs typeface="Arial"/>
              <a:sym typeface="Arial"/>
            </a:endParaRPr>
          </a:p>
        </p:txBody>
      </p:sp>
      <p:sp>
        <p:nvSpPr>
          <p:cNvPr id="6368" name="Google Shape;6368;p265"/>
          <p:cNvSpPr/>
          <p:nvPr/>
        </p:nvSpPr>
        <p:spPr>
          <a:xfrm>
            <a:off x="4817456" y="1586181"/>
            <a:ext cx="492231" cy="309619"/>
          </a:xfrm>
          <a:custGeom>
            <a:avLst/>
            <a:gdLst/>
            <a:ahLst/>
            <a:cxnLst/>
            <a:rect l="l" t="t" r="r" b="b"/>
            <a:pathLst>
              <a:path w="16607" h="10446" extrusionOk="0">
                <a:moveTo>
                  <a:pt x="8164" y="435"/>
                </a:moveTo>
                <a:lnTo>
                  <a:pt x="7506" y="953"/>
                </a:lnTo>
                <a:lnTo>
                  <a:pt x="7814" y="435"/>
                </a:lnTo>
                <a:close/>
                <a:moveTo>
                  <a:pt x="10628" y="435"/>
                </a:moveTo>
                <a:lnTo>
                  <a:pt x="8304" y="1765"/>
                </a:lnTo>
                <a:lnTo>
                  <a:pt x="9452" y="435"/>
                </a:lnTo>
                <a:close/>
                <a:moveTo>
                  <a:pt x="4803" y="1121"/>
                </a:moveTo>
                <a:lnTo>
                  <a:pt x="4803" y="2885"/>
                </a:lnTo>
                <a:lnTo>
                  <a:pt x="1135" y="2885"/>
                </a:lnTo>
                <a:lnTo>
                  <a:pt x="1135" y="1121"/>
                </a:lnTo>
                <a:close/>
                <a:moveTo>
                  <a:pt x="10880" y="2787"/>
                </a:moveTo>
                <a:lnTo>
                  <a:pt x="10880" y="3347"/>
                </a:lnTo>
                <a:lnTo>
                  <a:pt x="9424" y="3697"/>
                </a:lnTo>
                <a:lnTo>
                  <a:pt x="10880" y="2787"/>
                </a:lnTo>
                <a:close/>
                <a:moveTo>
                  <a:pt x="5223" y="3137"/>
                </a:moveTo>
                <a:lnTo>
                  <a:pt x="5223" y="3963"/>
                </a:lnTo>
                <a:lnTo>
                  <a:pt x="1135" y="3963"/>
                </a:lnTo>
                <a:lnTo>
                  <a:pt x="1135" y="3137"/>
                </a:lnTo>
                <a:close/>
                <a:moveTo>
                  <a:pt x="10880" y="4243"/>
                </a:moveTo>
                <a:lnTo>
                  <a:pt x="10880" y="4677"/>
                </a:lnTo>
                <a:lnTo>
                  <a:pt x="9830" y="4733"/>
                </a:lnTo>
                <a:lnTo>
                  <a:pt x="9830" y="4733"/>
                </a:lnTo>
                <a:lnTo>
                  <a:pt x="10880" y="4243"/>
                </a:lnTo>
                <a:close/>
                <a:moveTo>
                  <a:pt x="15486" y="1205"/>
                </a:moveTo>
                <a:lnTo>
                  <a:pt x="15486" y="5643"/>
                </a:lnTo>
                <a:lnTo>
                  <a:pt x="11048" y="5643"/>
                </a:lnTo>
                <a:lnTo>
                  <a:pt x="11048" y="1205"/>
                </a:lnTo>
                <a:close/>
                <a:moveTo>
                  <a:pt x="5223" y="6917"/>
                </a:moveTo>
                <a:lnTo>
                  <a:pt x="5223" y="7407"/>
                </a:lnTo>
                <a:lnTo>
                  <a:pt x="1135" y="7407"/>
                </a:lnTo>
                <a:lnTo>
                  <a:pt x="1135" y="6917"/>
                </a:lnTo>
                <a:close/>
                <a:moveTo>
                  <a:pt x="4901" y="7561"/>
                </a:moveTo>
                <a:lnTo>
                  <a:pt x="4901" y="8051"/>
                </a:lnTo>
                <a:lnTo>
                  <a:pt x="1135" y="8051"/>
                </a:lnTo>
                <a:lnTo>
                  <a:pt x="1135" y="7561"/>
                </a:lnTo>
                <a:close/>
                <a:moveTo>
                  <a:pt x="3949" y="8205"/>
                </a:moveTo>
                <a:lnTo>
                  <a:pt x="3949" y="8695"/>
                </a:lnTo>
                <a:lnTo>
                  <a:pt x="1135" y="8695"/>
                </a:lnTo>
                <a:lnTo>
                  <a:pt x="1135" y="8205"/>
                </a:lnTo>
                <a:close/>
                <a:moveTo>
                  <a:pt x="9326" y="9045"/>
                </a:moveTo>
                <a:lnTo>
                  <a:pt x="13176" y="10011"/>
                </a:lnTo>
                <a:lnTo>
                  <a:pt x="10740" y="10011"/>
                </a:lnTo>
                <a:lnTo>
                  <a:pt x="9326" y="9045"/>
                </a:lnTo>
                <a:close/>
                <a:moveTo>
                  <a:pt x="15542" y="435"/>
                </a:moveTo>
                <a:cubicBezTo>
                  <a:pt x="15892" y="435"/>
                  <a:pt x="16186" y="715"/>
                  <a:pt x="16186" y="1065"/>
                </a:cubicBezTo>
                <a:lnTo>
                  <a:pt x="16186" y="9381"/>
                </a:lnTo>
                <a:cubicBezTo>
                  <a:pt x="16186" y="9731"/>
                  <a:pt x="15892" y="10011"/>
                  <a:pt x="15542" y="10011"/>
                </a:cubicBezTo>
                <a:lnTo>
                  <a:pt x="13680" y="10011"/>
                </a:lnTo>
                <a:cubicBezTo>
                  <a:pt x="13694" y="9955"/>
                  <a:pt x="13680" y="9885"/>
                  <a:pt x="13610" y="9843"/>
                </a:cubicBezTo>
                <a:lnTo>
                  <a:pt x="9872" y="8051"/>
                </a:lnTo>
                <a:lnTo>
                  <a:pt x="13540" y="8261"/>
                </a:lnTo>
                <a:cubicBezTo>
                  <a:pt x="13545" y="8262"/>
                  <a:pt x="13550" y="8262"/>
                  <a:pt x="13555" y="8262"/>
                </a:cubicBezTo>
                <a:cubicBezTo>
                  <a:pt x="13697" y="8262"/>
                  <a:pt x="13731" y="8063"/>
                  <a:pt x="13582" y="8009"/>
                </a:cubicBezTo>
                <a:lnTo>
                  <a:pt x="10012" y="6917"/>
                </a:lnTo>
                <a:lnTo>
                  <a:pt x="13386" y="6749"/>
                </a:lnTo>
                <a:cubicBezTo>
                  <a:pt x="13526" y="6735"/>
                  <a:pt x="13554" y="6525"/>
                  <a:pt x="13400" y="6497"/>
                </a:cubicBezTo>
                <a:lnTo>
                  <a:pt x="9928" y="5783"/>
                </a:lnTo>
                <a:lnTo>
                  <a:pt x="10880" y="5545"/>
                </a:lnTo>
                <a:lnTo>
                  <a:pt x="10880" y="5811"/>
                </a:lnTo>
                <a:lnTo>
                  <a:pt x="15640" y="5811"/>
                </a:lnTo>
                <a:lnTo>
                  <a:pt x="15640" y="1051"/>
                </a:lnTo>
                <a:lnTo>
                  <a:pt x="10880" y="1051"/>
                </a:lnTo>
                <a:lnTo>
                  <a:pt x="10880" y="1933"/>
                </a:lnTo>
                <a:lnTo>
                  <a:pt x="8934" y="2689"/>
                </a:lnTo>
                <a:lnTo>
                  <a:pt x="11580" y="435"/>
                </a:lnTo>
                <a:close/>
                <a:moveTo>
                  <a:pt x="1051" y="1"/>
                </a:moveTo>
                <a:cubicBezTo>
                  <a:pt x="463" y="1"/>
                  <a:pt x="1" y="477"/>
                  <a:pt x="1" y="1065"/>
                </a:cubicBezTo>
                <a:lnTo>
                  <a:pt x="1" y="9381"/>
                </a:lnTo>
                <a:cubicBezTo>
                  <a:pt x="1" y="9969"/>
                  <a:pt x="463" y="10445"/>
                  <a:pt x="1051" y="10445"/>
                </a:cubicBezTo>
                <a:lnTo>
                  <a:pt x="15542" y="10445"/>
                </a:lnTo>
                <a:cubicBezTo>
                  <a:pt x="16130" y="10445"/>
                  <a:pt x="16606" y="9969"/>
                  <a:pt x="16606" y="9381"/>
                </a:cubicBezTo>
                <a:lnTo>
                  <a:pt x="16606" y="1065"/>
                </a:lnTo>
                <a:cubicBezTo>
                  <a:pt x="16606" y="477"/>
                  <a:pt x="16130" y="1"/>
                  <a:pt x="1554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265"/>
          <p:cNvSpPr/>
          <p:nvPr/>
        </p:nvSpPr>
        <p:spPr>
          <a:xfrm>
            <a:off x="2702995" y="1453630"/>
            <a:ext cx="371448" cy="442170"/>
          </a:xfrm>
          <a:custGeom>
            <a:avLst/>
            <a:gdLst/>
            <a:ahLst/>
            <a:cxnLst/>
            <a:rect l="l" t="t" r="r" b="b"/>
            <a:pathLst>
              <a:path w="12532" h="14918" extrusionOk="0">
                <a:moveTo>
                  <a:pt x="6864" y="7793"/>
                </a:moveTo>
                <a:cubicBezTo>
                  <a:pt x="6948" y="7793"/>
                  <a:pt x="7036" y="7809"/>
                  <a:pt x="7127" y="7841"/>
                </a:cubicBezTo>
                <a:cubicBezTo>
                  <a:pt x="7393" y="7939"/>
                  <a:pt x="7561" y="8135"/>
                  <a:pt x="7603" y="8415"/>
                </a:cubicBezTo>
                <a:cubicBezTo>
                  <a:pt x="7631" y="8583"/>
                  <a:pt x="7603" y="8723"/>
                  <a:pt x="7533" y="8877"/>
                </a:cubicBezTo>
                <a:cubicBezTo>
                  <a:pt x="7463" y="9031"/>
                  <a:pt x="7365" y="9171"/>
                  <a:pt x="7253" y="9297"/>
                </a:cubicBezTo>
                <a:cubicBezTo>
                  <a:pt x="6987" y="9605"/>
                  <a:pt x="6679" y="9885"/>
                  <a:pt x="6357" y="10151"/>
                </a:cubicBezTo>
                <a:cubicBezTo>
                  <a:pt x="6343" y="10165"/>
                  <a:pt x="6315" y="10179"/>
                  <a:pt x="6287" y="10207"/>
                </a:cubicBezTo>
                <a:lnTo>
                  <a:pt x="6259" y="10207"/>
                </a:lnTo>
                <a:cubicBezTo>
                  <a:pt x="6133" y="10109"/>
                  <a:pt x="6007" y="9997"/>
                  <a:pt x="5895" y="9899"/>
                </a:cubicBezTo>
                <a:cubicBezTo>
                  <a:pt x="5713" y="9745"/>
                  <a:pt x="5559" y="9591"/>
                  <a:pt x="5391" y="9423"/>
                </a:cubicBezTo>
                <a:cubicBezTo>
                  <a:pt x="5279" y="9283"/>
                  <a:pt x="5167" y="9157"/>
                  <a:pt x="5069" y="9003"/>
                </a:cubicBezTo>
                <a:cubicBezTo>
                  <a:pt x="5013" y="8877"/>
                  <a:pt x="4957" y="8765"/>
                  <a:pt x="4943" y="8625"/>
                </a:cubicBezTo>
                <a:cubicBezTo>
                  <a:pt x="4915" y="8415"/>
                  <a:pt x="4971" y="8233"/>
                  <a:pt x="5097" y="8065"/>
                </a:cubicBezTo>
                <a:cubicBezTo>
                  <a:pt x="5243" y="7885"/>
                  <a:pt x="5457" y="7794"/>
                  <a:pt x="5672" y="7794"/>
                </a:cubicBezTo>
                <a:cubicBezTo>
                  <a:pt x="5891" y="7794"/>
                  <a:pt x="6111" y="7888"/>
                  <a:pt x="6259" y="8079"/>
                </a:cubicBezTo>
                <a:cubicBezTo>
                  <a:pt x="6259" y="8079"/>
                  <a:pt x="6273" y="8093"/>
                  <a:pt x="6273" y="8093"/>
                </a:cubicBezTo>
                <a:cubicBezTo>
                  <a:pt x="6301" y="8051"/>
                  <a:pt x="6343" y="8009"/>
                  <a:pt x="6385" y="7981"/>
                </a:cubicBezTo>
                <a:cubicBezTo>
                  <a:pt x="6536" y="7858"/>
                  <a:pt x="6693" y="7793"/>
                  <a:pt x="6864" y="7793"/>
                </a:cubicBezTo>
                <a:close/>
                <a:moveTo>
                  <a:pt x="1653" y="0"/>
                </a:moveTo>
                <a:cubicBezTo>
                  <a:pt x="1653" y="28"/>
                  <a:pt x="1653" y="42"/>
                  <a:pt x="1653" y="70"/>
                </a:cubicBezTo>
                <a:cubicBezTo>
                  <a:pt x="1653" y="672"/>
                  <a:pt x="1653" y="1260"/>
                  <a:pt x="1653" y="1862"/>
                </a:cubicBezTo>
                <a:cubicBezTo>
                  <a:pt x="1653" y="1918"/>
                  <a:pt x="1639" y="1974"/>
                  <a:pt x="1653" y="2016"/>
                </a:cubicBezTo>
                <a:cubicBezTo>
                  <a:pt x="1681" y="2114"/>
                  <a:pt x="1653" y="2198"/>
                  <a:pt x="1597" y="2268"/>
                </a:cubicBezTo>
                <a:cubicBezTo>
                  <a:pt x="1569" y="2324"/>
                  <a:pt x="1513" y="2380"/>
                  <a:pt x="1499" y="2436"/>
                </a:cubicBezTo>
                <a:cubicBezTo>
                  <a:pt x="1485" y="2562"/>
                  <a:pt x="1457" y="2604"/>
                  <a:pt x="1345" y="2632"/>
                </a:cubicBezTo>
                <a:cubicBezTo>
                  <a:pt x="1322" y="2640"/>
                  <a:pt x="1303" y="2652"/>
                  <a:pt x="1284" y="2652"/>
                </a:cubicBezTo>
                <a:cubicBezTo>
                  <a:pt x="1268" y="2652"/>
                  <a:pt x="1252" y="2644"/>
                  <a:pt x="1233" y="2618"/>
                </a:cubicBezTo>
                <a:cubicBezTo>
                  <a:pt x="1205" y="2590"/>
                  <a:pt x="1163" y="2576"/>
                  <a:pt x="1135" y="2534"/>
                </a:cubicBezTo>
                <a:cubicBezTo>
                  <a:pt x="1093" y="2478"/>
                  <a:pt x="1065" y="2422"/>
                  <a:pt x="1023" y="2366"/>
                </a:cubicBezTo>
                <a:cubicBezTo>
                  <a:pt x="997" y="2323"/>
                  <a:pt x="966" y="2307"/>
                  <a:pt x="930" y="2307"/>
                </a:cubicBezTo>
                <a:cubicBezTo>
                  <a:pt x="907" y="2307"/>
                  <a:pt x="882" y="2313"/>
                  <a:pt x="855" y="2324"/>
                </a:cubicBezTo>
                <a:cubicBezTo>
                  <a:pt x="834" y="2331"/>
                  <a:pt x="809" y="2335"/>
                  <a:pt x="785" y="2335"/>
                </a:cubicBezTo>
                <a:cubicBezTo>
                  <a:pt x="760" y="2335"/>
                  <a:pt x="736" y="2331"/>
                  <a:pt x="715" y="2324"/>
                </a:cubicBezTo>
                <a:cubicBezTo>
                  <a:pt x="690" y="2314"/>
                  <a:pt x="646" y="2310"/>
                  <a:pt x="597" y="2310"/>
                </a:cubicBezTo>
                <a:cubicBezTo>
                  <a:pt x="507" y="2310"/>
                  <a:pt x="401" y="2325"/>
                  <a:pt x="365" y="2352"/>
                </a:cubicBezTo>
                <a:cubicBezTo>
                  <a:pt x="323" y="2380"/>
                  <a:pt x="267" y="2408"/>
                  <a:pt x="225" y="2422"/>
                </a:cubicBezTo>
                <a:cubicBezTo>
                  <a:pt x="141" y="2450"/>
                  <a:pt x="127" y="2478"/>
                  <a:pt x="155" y="2562"/>
                </a:cubicBezTo>
                <a:cubicBezTo>
                  <a:pt x="155" y="2590"/>
                  <a:pt x="183" y="2646"/>
                  <a:pt x="155" y="2674"/>
                </a:cubicBezTo>
                <a:cubicBezTo>
                  <a:pt x="113" y="2758"/>
                  <a:pt x="141" y="2828"/>
                  <a:pt x="183" y="2884"/>
                </a:cubicBezTo>
                <a:cubicBezTo>
                  <a:pt x="211" y="2954"/>
                  <a:pt x="267" y="3010"/>
                  <a:pt x="309" y="3066"/>
                </a:cubicBezTo>
                <a:cubicBezTo>
                  <a:pt x="253" y="3108"/>
                  <a:pt x="211" y="3220"/>
                  <a:pt x="225" y="3276"/>
                </a:cubicBezTo>
                <a:cubicBezTo>
                  <a:pt x="239" y="3374"/>
                  <a:pt x="253" y="3472"/>
                  <a:pt x="267" y="3584"/>
                </a:cubicBezTo>
                <a:cubicBezTo>
                  <a:pt x="281" y="3584"/>
                  <a:pt x="267" y="3598"/>
                  <a:pt x="267" y="3598"/>
                </a:cubicBezTo>
                <a:cubicBezTo>
                  <a:pt x="281" y="3640"/>
                  <a:pt x="281" y="3668"/>
                  <a:pt x="295" y="3710"/>
                </a:cubicBezTo>
                <a:cubicBezTo>
                  <a:pt x="309" y="3738"/>
                  <a:pt x="337" y="3766"/>
                  <a:pt x="323" y="3780"/>
                </a:cubicBezTo>
                <a:cubicBezTo>
                  <a:pt x="295" y="3836"/>
                  <a:pt x="309" y="3892"/>
                  <a:pt x="323" y="3948"/>
                </a:cubicBezTo>
                <a:cubicBezTo>
                  <a:pt x="323" y="3962"/>
                  <a:pt x="323" y="3990"/>
                  <a:pt x="309" y="3990"/>
                </a:cubicBezTo>
                <a:cubicBezTo>
                  <a:pt x="239" y="4074"/>
                  <a:pt x="281" y="4158"/>
                  <a:pt x="323" y="4214"/>
                </a:cubicBezTo>
                <a:cubicBezTo>
                  <a:pt x="491" y="4439"/>
                  <a:pt x="477" y="4705"/>
                  <a:pt x="519" y="4957"/>
                </a:cubicBezTo>
                <a:cubicBezTo>
                  <a:pt x="519" y="4999"/>
                  <a:pt x="505" y="5027"/>
                  <a:pt x="449" y="5041"/>
                </a:cubicBezTo>
                <a:cubicBezTo>
                  <a:pt x="379" y="5055"/>
                  <a:pt x="351" y="5125"/>
                  <a:pt x="393" y="5153"/>
                </a:cubicBezTo>
                <a:cubicBezTo>
                  <a:pt x="449" y="5195"/>
                  <a:pt x="435" y="5237"/>
                  <a:pt x="407" y="5279"/>
                </a:cubicBezTo>
                <a:cubicBezTo>
                  <a:pt x="393" y="5307"/>
                  <a:pt x="379" y="5335"/>
                  <a:pt x="379" y="5363"/>
                </a:cubicBezTo>
                <a:cubicBezTo>
                  <a:pt x="365" y="5461"/>
                  <a:pt x="365" y="5573"/>
                  <a:pt x="379" y="5671"/>
                </a:cubicBezTo>
                <a:cubicBezTo>
                  <a:pt x="379" y="5699"/>
                  <a:pt x="379" y="5741"/>
                  <a:pt x="407" y="5755"/>
                </a:cubicBezTo>
                <a:cubicBezTo>
                  <a:pt x="477" y="5825"/>
                  <a:pt x="519" y="5909"/>
                  <a:pt x="547" y="5993"/>
                </a:cubicBezTo>
                <a:cubicBezTo>
                  <a:pt x="575" y="6035"/>
                  <a:pt x="603" y="6077"/>
                  <a:pt x="645" y="6091"/>
                </a:cubicBezTo>
                <a:cubicBezTo>
                  <a:pt x="729" y="6147"/>
                  <a:pt x="771" y="6231"/>
                  <a:pt x="799" y="6315"/>
                </a:cubicBezTo>
                <a:cubicBezTo>
                  <a:pt x="827" y="6413"/>
                  <a:pt x="841" y="6511"/>
                  <a:pt x="897" y="6595"/>
                </a:cubicBezTo>
                <a:cubicBezTo>
                  <a:pt x="925" y="6623"/>
                  <a:pt x="925" y="6693"/>
                  <a:pt x="925" y="6749"/>
                </a:cubicBezTo>
                <a:cubicBezTo>
                  <a:pt x="925" y="6805"/>
                  <a:pt x="911" y="6847"/>
                  <a:pt x="995" y="6861"/>
                </a:cubicBezTo>
                <a:cubicBezTo>
                  <a:pt x="1037" y="6875"/>
                  <a:pt x="1079" y="6903"/>
                  <a:pt x="1121" y="6931"/>
                </a:cubicBezTo>
                <a:cubicBezTo>
                  <a:pt x="1191" y="6987"/>
                  <a:pt x="1261" y="7057"/>
                  <a:pt x="1345" y="7099"/>
                </a:cubicBezTo>
                <a:cubicBezTo>
                  <a:pt x="1415" y="7141"/>
                  <a:pt x="1471" y="7253"/>
                  <a:pt x="1457" y="7309"/>
                </a:cubicBezTo>
                <a:cubicBezTo>
                  <a:pt x="1429" y="7337"/>
                  <a:pt x="1401" y="7365"/>
                  <a:pt x="1373" y="7379"/>
                </a:cubicBezTo>
                <a:cubicBezTo>
                  <a:pt x="1331" y="7435"/>
                  <a:pt x="1289" y="7491"/>
                  <a:pt x="1233" y="7519"/>
                </a:cubicBezTo>
                <a:cubicBezTo>
                  <a:pt x="1135" y="7589"/>
                  <a:pt x="1009" y="7631"/>
                  <a:pt x="911" y="7701"/>
                </a:cubicBezTo>
                <a:cubicBezTo>
                  <a:pt x="869" y="7729"/>
                  <a:pt x="799" y="7785"/>
                  <a:pt x="813" y="7827"/>
                </a:cubicBezTo>
                <a:cubicBezTo>
                  <a:pt x="827" y="7953"/>
                  <a:pt x="757" y="8023"/>
                  <a:pt x="673" y="8093"/>
                </a:cubicBezTo>
                <a:cubicBezTo>
                  <a:pt x="631" y="8121"/>
                  <a:pt x="603" y="8191"/>
                  <a:pt x="603" y="8205"/>
                </a:cubicBezTo>
                <a:cubicBezTo>
                  <a:pt x="659" y="8303"/>
                  <a:pt x="603" y="8415"/>
                  <a:pt x="617" y="8513"/>
                </a:cubicBezTo>
                <a:cubicBezTo>
                  <a:pt x="645" y="8583"/>
                  <a:pt x="631" y="8667"/>
                  <a:pt x="659" y="8737"/>
                </a:cubicBezTo>
                <a:cubicBezTo>
                  <a:pt x="673" y="8779"/>
                  <a:pt x="673" y="8807"/>
                  <a:pt x="631" y="8835"/>
                </a:cubicBezTo>
                <a:cubicBezTo>
                  <a:pt x="617" y="8835"/>
                  <a:pt x="603" y="8849"/>
                  <a:pt x="603" y="8863"/>
                </a:cubicBezTo>
                <a:cubicBezTo>
                  <a:pt x="603" y="8961"/>
                  <a:pt x="603" y="9059"/>
                  <a:pt x="603" y="9157"/>
                </a:cubicBezTo>
                <a:cubicBezTo>
                  <a:pt x="533" y="9269"/>
                  <a:pt x="463" y="9381"/>
                  <a:pt x="393" y="9479"/>
                </a:cubicBezTo>
                <a:cubicBezTo>
                  <a:pt x="379" y="9493"/>
                  <a:pt x="351" y="9507"/>
                  <a:pt x="323" y="9507"/>
                </a:cubicBezTo>
                <a:cubicBezTo>
                  <a:pt x="225" y="9521"/>
                  <a:pt x="197" y="9549"/>
                  <a:pt x="225" y="9647"/>
                </a:cubicBezTo>
                <a:cubicBezTo>
                  <a:pt x="239" y="9689"/>
                  <a:pt x="211" y="9745"/>
                  <a:pt x="197" y="9787"/>
                </a:cubicBezTo>
                <a:cubicBezTo>
                  <a:pt x="197" y="9829"/>
                  <a:pt x="197" y="9871"/>
                  <a:pt x="211" y="9885"/>
                </a:cubicBezTo>
                <a:cubicBezTo>
                  <a:pt x="267" y="9913"/>
                  <a:pt x="281" y="9955"/>
                  <a:pt x="281" y="10011"/>
                </a:cubicBezTo>
                <a:cubicBezTo>
                  <a:pt x="267" y="10095"/>
                  <a:pt x="281" y="10179"/>
                  <a:pt x="253" y="10249"/>
                </a:cubicBezTo>
                <a:cubicBezTo>
                  <a:pt x="197" y="10361"/>
                  <a:pt x="239" y="10445"/>
                  <a:pt x="309" y="10501"/>
                </a:cubicBezTo>
                <a:cubicBezTo>
                  <a:pt x="351" y="10557"/>
                  <a:pt x="435" y="10557"/>
                  <a:pt x="519" y="10571"/>
                </a:cubicBezTo>
                <a:cubicBezTo>
                  <a:pt x="540" y="10571"/>
                  <a:pt x="564" y="10568"/>
                  <a:pt x="587" y="10568"/>
                </a:cubicBezTo>
                <a:cubicBezTo>
                  <a:pt x="610" y="10568"/>
                  <a:pt x="631" y="10571"/>
                  <a:pt x="645" y="10585"/>
                </a:cubicBezTo>
                <a:cubicBezTo>
                  <a:pt x="687" y="10627"/>
                  <a:pt x="701" y="10683"/>
                  <a:pt x="729" y="10739"/>
                </a:cubicBezTo>
                <a:cubicBezTo>
                  <a:pt x="743" y="10781"/>
                  <a:pt x="729" y="10809"/>
                  <a:pt x="743" y="10837"/>
                </a:cubicBezTo>
                <a:cubicBezTo>
                  <a:pt x="757" y="10907"/>
                  <a:pt x="729" y="11019"/>
                  <a:pt x="687" y="11061"/>
                </a:cubicBezTo>
                <a:cubicBezTo>
                  <a:pt x="645" y="11089"/>
                  <a:pt x="631" y="11145"/>
                  <a:pt x="603" y="11173"/>
                </a:cubicBezTo>
                <a:cubicBezTo>
                  <a:pt x="589" y="11201"/>
                  <a:pt x="575" y="11229"/>
                  <a:pt x="547" y="11257"/>
                </a:cubicBezTo>
                <a:cubicBezTo>
                  <a:pt x="514" y="11290"/>
                  <a:pt x="479" y="11301"/>
                  <a:pt x="441" y="11301"/>
                </a:cubicBezTo>
                <a:cubicBezTo>
                  <a:pt x="399" y="11301"/>
                  <a:pt x="354" y="11286"/>
                  <a:pt x="309" y="11271"/>
                </a:cubicBezTo>
                <a:cubicBezTo>
                  <a:pt x="292" y="11268"/>
                  <a:pt x="279" y="11266"/>
                  <a:pt x="268" y="11266"/>
                </a:cubicBezTo>
                <a:cubicBezTo>
                  <a:pt x="231" y="11266"/>
                  <a:pt x="218" y="11284"/>
                  <a:pt x="197" y="11327"/>
                </a:cubicBezTo>
                <a:cubicBezTo>
                  <a:pt x="155" y="11425"/>
                  <a:pt x="127" y="11537"/>
                  <a:pt x="15" y="11593"/>
                </a:cubicBezTo>
                <a:cubicBezTo>
                  <a:pt x="15" y="11593"/>
                  <a:pt x="15" y="11621"/>
                  <a:pt x="15" y="11649"/>
                </a:cubicBezTo>
                <a:cubicBezTo>
                  <a:pt x="15" y="11719"/>
                  <a:pt x="29" y="11789"/>
                  <a:pt x="15" y="11859"/>
                </a:cubicBezTo>
                <a:cubicBezTo>
                  <a:pt x="1" y="11943"/>
                  <a:pt x="29" y="11943"/>
                  <a:pt x="85" y="11971"/>
                </a:cubicBezTo>
                <a:cubicBezTo>
                  <a:pt x="2731" y="12937"/>
                  <a:pt x="5377" y="13917"/>
                  <a:pt x="8037" y="14883"/>
                </a:cubicBezTo>
                <a:cubicBezTo>
                  <a:pt x="8079" y="14911"/>
                  <a:pt x="8149" y="14911"/>
                  <a:pt x="8205" y="14911"/>
                </a:cubicBezTo>
                <a:cubicBezTo>
                  <a:pt x="8677" y="14916"/>
                  <a:pt x="9148" y="14918"/>
                  <a:pt x="9620" y="14918"/>
                </a:cubicBezTo>
                <a:cubicBezTo>
                  <a:pt x="10562" y="14918"/>
                  <a:pt x="11505" y="14911"/>
                  <a:pt x="12448" y="14911"/>
                </a:cubicBezTo>
                <a:lnTo>
                  <a:pt x="12532" y="14911"/>
                </a:lnTo>
                <a:lnTo>
                  <a:pt x="1253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265"/>
          <p:cNvSpPr/>
          <p:nvPr/>
        </p:nvSpPr>
        <p:spPr>
          <a:xfrm>
            <a:off x="3277567" y="1453630"/>
            <a:ext cx="371863" cy="442170"/>
          </a:xfrm>
          <a:custGeom>
            <a:avLst/>
            <a:gdLst/>
            <a:ahLst/>
            <a:cxnLst/>
            <a:rect l="l" t="t" r="r" b="b"/>
            <a:pathLst>
              <a:path w="12546" h="14918" extrusionOk="0">
                <a:moveTo>
                  <a:pt x="1666" y="0"/>
                </a:moveTo>
                <a:cubicBezTo>
                  <a:pt x="1652" y="28"/>
                  <a:pt x="1652" y="42"/>
                  <a:pt x="1652" y="70"/>
                </a:cubicBezTo>
                <a:cubicBezTo>
                  <a:pt x="1652" y="672"/>
                  <a:pt x="1652" y="1260"/>
                  <a:pt x="1652" y="1862"/>
                </a:cubicBezTo>
                <a:cubicBezTo>
                  <a:pt x="1652" y="1918"/>
                  <a:pt x="1652" y="1974"/>
                  <a:pt x="1666" y="2016"/>
                </a:cubicBezTo>
                <a:cubicBezTo>
                  <a:pt x="1680" y="2114"/>
                  <a:pt x="1666" y="2198"/>
                  <a:pt x="1610" y="2268"/>
                </a:cubicBezTo>
                <a:cubicBezTo>
                  <a:pt x="1568" y="2324"/>
                  <a:pt x="1512" y="2380"/>
                  <a:pt x="1512" y="2436"/>
                </a:cubicBezTo>
                <a:cubicBezTo>
                  <a:pt x="1484" y="2562"/>
                  <a:pt x="1470" y="2604"/>
                  <a:pt x="1358" y="2632"/>
                </a:cubicBezTo>
                <a:cubicBezTo>
                  <a:pt x="1335" y="2640"/>
                  <a:pt x="1312" y="2652"/>
                  <a:pt x="1289" y="2652"/>
                </a:cubicBezTo>
                <a:cubicBezTo>
                  <a:pt x="1270" y="2652"/>
                  <a:pt x="1251" y="2644"/>
                  <a:pt x="1232" y="2618"/>
                </a:cubicBezTo>
                <a:cubicBezTo>
                  <a:pt x="1204" y="2590"/>
                  <a:pt x="1162" y="2576"/>
                  <a:pt x="1134" y="2534"/>
                </a:cubicBezTo>
                <a:cubicBezTo>
                  <a:pt x="1092" y="2478"/>
                  <a:pt x="1064" y="2422"/>
                  <a:pt x="1036" y="2366"/>
                </a:cubicBezTo>
                <a:cubicBezTo>
                  <a:pt x="1002" y="2323"/>
                  <a:pt x="968" y="2307"/>
                  <a:pt x="930" y="2307"/>
                </a:cubicBezTo>
                <a:cubicBezTo>
                  <a:pt x="906" y="2307"/>
                  <a:pt x="881" y="2313"/>
                  <a:pt x="854" y="2324"/>
                </a:cubicBezTo>
                <a:cubicBezTo>
                  <a:pt x="833" y="2331"/>
                  <a:pt x="809" y="2335"/>
                  <a:pt x="784" y="2335"/>
                </a:cubicBezTo>
                <a:cubicBezTo>
                  <a:pt x="760" y="2335"/>
                  <a:pt x="735" y="2331"/>
                  <a:pt x="714" y="2324"/>
                </a:cubicBezTo>
                <a:cubicBezTo>
                  <a:pt x="690" y="2314"/>
                  <a:pt x="647" y="2310"/>
                  <a:pt x="600" y="2310"/>
                </a:cubicBezTo>
                <a:cubicBezTo>
                  <a:pt x="513" y="2310"/>
                  <a:pt x="410" y="2325"/>
                  <a:pt x="364" y="2352"/>
                </a:cubicBezTo>
                <a:cubicBezTo>
                  <a:pt x="322" y="2380"/>
                  <a:pt x="266" y="2408"/>
                  <a:pt x="224" y="2422"/>
                </a:cubicBezTo>
                <a:cubicBezTo>
                  <a:pt x="140" y="2450"/>
                  <a:pt x="126" y="2478"/>
                  <a:pt x="154" y="2562"/>
                </a:cubicBezTo>
                <a:cubicBezTo>
                  <a:pt x="168" y="2590"/>
                  <a:pt x="182" y="2646"/>
                  <a:pt x="168" y="2674"/>
                </a:cubicBezTo>
                <a:cubicBezTo>
                  <a:pt x="112" y="2758"/>
                  <a:pt x="154" y="2828"/>
                  <a:pt x="182" y="2884"/>
                </a:cubicBezTo>
                <a:cubicBezTo>
                  <a:pt x="224" y="2954"/>
                  <a:pt x="266" y="3010"/>
                  <a:pt x="308" y="3066"/>
                </a:cubicBezTo>
                <a:cubicBezTo>
                  <a:pt x="252" y="3108"/>
                  <a:pt x="210" y="3220"/>
                  <a:pt x="224" y="3276"/>
                </a:cubicBezTo>
                <a:cubicBezTo>
                  <a:pt x="252" y="3374"/>
                  <a:pt x="266" y="3472"/>
                  <a:pt x="280" y="3584"/>
                </a:cubicBezTo>
                <a:cubicBezTo>
                  <a:pt x="280" y="3584"/>
                  <a:pt x="266" y="3598"/>
                  <a:pt x="266" y="3598"/>
                </a:cubicBezTo>
                <a:cubicBezTo>
                  <a:pt x="280" y="3640"/>
                  <a:pt x="294" y="3682"/>
                  <a:pt x="308" y="3710"/>
                </a:cubicBezTo>
                <a:cubicBezTo>
                  <a:pt x="308" y="3738"/>
                  <a:pt x="336" y="3766"/>
                  <a:pt x="336" y="3780"/>
                </a:cubicBezTo>
                <a:cubicBezTo>
                  <a:pt x="294" y="3836"/>
                  <a:pt x="308" y="3892"/>
                  <a:pt x="322" y="3948"/>
                </a:cubicBezTo>
                <a:cubicBezTo>
                  <a:pt x="336" y="3962"/>
                  <a:pt x="322" y="3990"/>
                  <a:pt x="322" y="3990"/>
                </a:cubicBezTo>
                <a:cubicBezTo>
                  <a:pt x="238" y="4074"/>
                  <a:pt x="294" y="4158"/>
                  <a:pt x="336" y="4214"/>
                </a:cubicBezTo>
                <a:cubicBezTo>
                  <a:pt x="504" y="4439"/>
                  <a:pt x="490" y="4705"/>
                  <a:pt x="518" y="4957"/>
                </a:cubicBezTo>
                <a:cubicBezTo>
                  <a:pt x="532" y="4999"/>
                  <a:pt x="518" y="5027"/>
                  <a:pt x="448" y="5041"/>
                </a:cubicBezTo>
                <a:cubicBezTo>
                  <a:pt x="378" y="5055"/>
                  <a:pt x="350" y="5125"/>
                  <a:pt x="406" y="5167"/>
                </a:cubicBezTo>
                <a:cubicBezTo>
                  <a:pt x="448" y="5195"/>
                  <a:pt x="434" y="5237"/>
                  <a:pt x="406" y="5279"/>
                </a:cubicBezTo>
                <a:cubicBezTo>
                  <a:pt x="392" y="5307"/>
                  <a:pt x="378" y="5335"/>
                  <a:pt x="378" y="5363"/>
                </a:cubicBezTo>
                <a:cubicBezTo>
                  <a:pt x="378" y="5461"/>
                  <a:pt x="378" y="5573"/>
                  <a:pt x="378" y="5671"/>
                </a:cubicBezTo>
                <a:cubicBezTo>
                  <a:pt x="378" y="5699"/>
                  <a:pt x="392" y="5741"/>
                  <a:pt x="406" y="5755"/>
                </a:cubicBezTo>
                <a:cubicBezTo>
                  <a:pt x="490" y="5825"/>
                  <a:pt x="518" y="5909"/>
                  <a:pt x="560" y="5993"/>
                </a:cubicBezTo>
                <a:cubicBezTo>
                  <a:pt x="574" y="6035"/>
                  <a:pt x="602" y="6077"/>
                  <a:pt x="644" y="6091"/>
                </a:cubicBezTo>
                <a:cubicBezTo>
                  <a:pt x="728" y="6147"/>
                  <a:pt x="784" y="6231"/>
                  <a:pt x="798" y="6315"/>
                </a:cubicBezTo>
                <a:cubicBezTo>
                  <a:pt x="826" y="6413"/>
                  <a:pt x="840" y="6511"/>
                  <a:pt x="910" y="6595"/>
                </a:cubicBezTo>
                <a:cubicBezTo>
                  <a:pt x="938" y="6623"/>
                  <a:pt x="924" y="6693"/>
                  <a:pt x="924" y="6749"/>
                </a:cubicBezTo>
                <a:cubicBezTo>
                  <a:pt x="924" y="6805"/>
                  <a:pt x="910" y="6847"/>
                  <a:pt x="994" y="6861"/>
                </a:cubicBezTo>
                <a:cubicBezTo>
                  <a:pt x="1036" y="6875"/>
                  <a:pt x="1078" y="6903"/>
                  <a:pt x="1120" y="6931"/>
                </a:cubicBezTo>
                <a:cubicBezTo>
                  <a:pt x="1204" y="6987"/>
                  <a:pt x="1274" y="7057"/>
                  <a:pt x="1344" y="7099"/>
                </a:cubicBezTo>
                <a:cubicBezTo>
                  <a:pt x="1414" y="7141"/>
                  <a:pt x="1470" y="7253"/>
                  <a:pt x="1470" y="7309"/>
                </a:cubicBezTo>
                <a:cubicBezTo>
                  <a:pt x="1428" y="7337"/>
                  <a:pt x="1400" y="7365"/>
                  <a:pt x="1372" y="7379"/>
                </a:cubicBezTo>
                <a:cubicBezTo>
                  <a:pt x="1330" y="7435"/>
                  <a:pt x="1302" y="7491"/>
                  <a:pt x="1246" y="7519"/>
                </a:cubicBezTo>
                <a:cubicBezTo>
                  <a:pt x="1134" y="7589"/>
                  <a:pt x="1022" y="7631"/>
                  <a:pt x="910" y="7701"/>
                </a:cubicBezTo>
                <a:cubicBezTo>
                  <a:pt x="868" y="7729"/>
                  <a:pt x="812" y="7785"/>
                  <a:pt x="812" y="7827"/>
                </a:cubicBezTo>
                <a:cubicBezTo>
                  <a:pt x="826" y="7953"/>
                  <a:pt x="756" y="8023"/>
                  <a:pt x="672" y="8093"/>
                </a:cubicBezTo>
                <a:cubicBezTo>
                  <a:pt x="644" y="8121"/>
                  <a:pt x="602" y="8191"/>
                  <a:pt x="616" y="8205"/>
                </a:cubicBezTo>
                <a:cubicBezTo>
                  <a:pt x="658" y="8303"/>
                  <a:pt x="602" y="8415"/>
                  <a:pt x="630" y="8513"/>
                </a:cubicBezTo>
                <a:cubicBezTo>
                  <a:pt x="644" y="8583"/>
                  <a:pt x="644" y="8667"/>
                  <a:pt x="658" y="8737"/>
                </a:cubicBezTo>
                <a:cubicBezTo>
                  <a:pt x="672" y="8779"/>
                  <a:pt x="686" y="8807"/>
                  <a:pt x="630" y="8835"/>
                </a:cubicBezTo>
                <a:cubicBezTo>
                  <a:pt x="630" y="8835"/>
                  <a:pt x="616" y="8849"/>
                  <a:pt x="616" y="8863"/>
                </a:cubicBezTo>
                <a:cubicBezTo>
                  <a:pt x="602" y="8961"/>
                  <a:pt x="602" y="9059"/>
                  <a:pt x="602" y="9157"/>
                </a:cubicBezTo>
                <a:cubicBezTo>
                  <a:pt x="532" y="9269"/>
                  <a:pt x="462" y="9381"/>
                  <a:pt x="392" y="9479"/>
                </a:cubicBezTo>
                <a:cubicBezTo>
                  <a:pt x="378" y="9493"/>
                  <a:pt x="350" y="9507"/>
                  <a:pt x="336" y="9507"/>
                </a:cubicBezTo>
                <a:cubicBezTo>
                  <a:pt x="224" y="9521"/>
                  <a:pt x="210" y="9549"/>
                  <a:pt x="224" y="9647"/>
                </a:cubicBezTo>
                <a:cubicBezTo>
                  <a:pt x="238" y="9689"/>
                  <a:pt x="210" y="9745"/>
                  <a:pt x="210" y="9787"/>
                </a:cubicBezTo>
                <a:cubicBezTo>
                  <a:pt x="210" y="9829"/>
                  <a:pt x="196" y="9871"/>
                  <a:pt x="210" y="9885"/>
                </a:cubicBezTo>
                <a:cubicBezTo>
                  <a:pt x="266" y="9913"/>
                  <a:pt x="280" y="9955"/>
                  <a:pt x="280" y="10011"/>
                </a:cubicBezTo>
                <a:cubicBezTo>
                  <a:pt x="280" y="10095"/>
                  <a:pt x="294" y="10179"/>
                  <a:pt x="252" y="10249"/>
                </a:cubicBezTo>
                <a:cubicBezTo>
                  <a:pt x="210" y="10361"/>
                  <a:pt x="252" y="10445"/>
                  <a:pt x="308" y="10501"/>
                </a:cubicBezTo>
                <a:cubicBezTo>
                  <a:pt x="350" y="10557"/>
                  <a:pt x="448" y="10557"/>
                  <a:pt x="518" y="10571"/>
                </a:cubicBezTo>
                <a:cubicBezTo>
                  <a:pt x="539" y="10571"/>
                  <a:pt x="564" y="10568"/>
                  <a:pt x="587" y="10568"/>
                </a:cubicBezTo>
                <a:cubicBezTo>
                  <a:pt x="609" y="10568"/>
                  <a:pt x="630" y="10571"/>
                  <a:pt x="644" y="10585"/>
                </a:cubicBezTo>
                <a:cubicBezTo>
                  <a:pt x="686" y="10627"/>
                  <a:pt x="700" y="10683"/>
                  <a:pt x="728" y="10739"/>
                </a:cubicBezTo>
                <a:cubicBezTo>
                  <a:pt x="742" y="10781"/>
                  <a:pt x="728" y="10809"/>
                  <a:pt x="742" y="10837"/>
                </a:cubicBezTo>
                <a:cubicBezTo>
                  <a:pt x="770" y="10907"/>
                  <a:pt x="728" y="11019"/>
                  <a:pt x="686" y="11061"/>
                </a:cubicBezTo>
                <a:cubicBezTo>
                  <a:pt x="658" y="11089"/>
                  <a:pt x="630" y="11145"/>
                  <a:pt x="602" y="11187"/>
                </a:cubicBezTo>
                <a:cubicBezTo>
                  <a:pt x="588" y="11201"/>
                  <a:pt x="574" y="11229"/>
                  <a:pt x="546" y="11257"/>
                </a:cubicBezTo>
                <a:cubicBezTo>
                  <a:pt x="514" y="11290"/>
                  <a:pt x="478" y="11301"/>
                  <a:pt x="441" y="11301"/>
                </a:cubicBezTo>
                <a:cubicBezTo>
                  <a:pt x="398" y="11301"/>
                  <a:pt x="353" y="11286"/>
                  <a:pt x="308" y="11271"/>
                </a:cubicBezTo>
                <a:cubicBezTo>
                  <a:pt x="295" y="11268"/>
                  <a:pt x="283" y="11266"/>
                  <a:pt x="273" y="11266"/>
                </a:cubicBezTo>
                <a:cubicBezTo>
                  <a:pt x="240" y="11266"/>
                  <a:pt x="221" y="11284"/>
                  <a:pt x="210" y="11327"/>
                </a:cubicBezTo>
                <a:cubicBezTo>
                  <a:pt x="154" y="11425"/>
                  <a:pt x="126" y="11537"/>
                  <a:pt x="28" y="11593"/>
                </a:cubicBezTo>
                <a:cubicBezTo>
                  <a:pt x="14" y="11593"/>
                  <a:pt x="14" y="11621"/>
                  <a:pt x="14" y="11649"/>
                </a:cubicBezTo>
                <a:cubicBezTo>
                  <a:pt x="14" y="11719"/>
                  <a:pt x="42" y="11789"/>
                  <a:pt x="14" y="11859"/>
                </a:cubicBezTo>
                <a:cubicBezTo>
                  <a:pt x="0" y="11943"/>
                  <a:pt x="42" y="11943"/>
                  <a:pt x="84" y="11971"/>
                </a:cubicBezTo>
                <a:cubicBezTo>
                  <a:pt x="2744" y="12937"/>
                  <a:pt x="5391" y="13917"/>
                  <a:pt x="8037" y="14883"/>
                </a:cubicBezTo>
                <a:cubicBezTo>
                  <a:pt x="8093" y="14911"/>
                  <a:pt x="8149" y="14911"/>
                  <a:pt x="8205" y="14911"/>
                </a:cubicBezTo>
                <a:cubicBezTo>
                  <a:pt x="8676" y="14916"/>
                  <a:pt x="9148" y="14918"/>
                  <a:pt x="9619" y="14918"/>
                </a:cubicBezTo>
                <a:cubicBezTo>
                  <a:pt x="10562" y="14918"/>
                  <a:pt x="11505" y="14911"/>
                  <a:pt x="12447" y="14911"/>
                </a:cubicBezTo>
                <a:lnTo>
                  <a:pt x="12545" y="14911"/>
                </a:lnTo>
                <a:lnTo>
                  <a:pt x="1254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265"/>
          <p:cNvSpPr/>
          <p:nvPr/>
        </p:nvSpPr>
        <p:spPr>
          <a:xfrm>
            <a:off x="424925" y="1584046"/>
            <a:ext cx="986064" cy="311754"/>
          </a:xfrm>
          <a:custGeom>
            <a:avLst/>
            <a:gdLst/>
            <a:ahLst/>
            <a:cxnLst/>
            <a:rect l="l" t="t" r="r" b="b"/>
            <a:pathLst>
              <a:path w="33268" h="10518" extrusionOk="0">
                <a:moveTo>
                  <a:pt x="16830" y="4525"/>
                </a:moveTo>
                <a:cubicBezTo>
                  <a:pt x="16830" y="4525"/>
                  <a:pt x="16354" y="5001"/>
                  <a:pt x="15584" y="5589"/>
                </a:cubicBezTo>
                <a:cubicBezTo>
                  <a:pt x="15730" y="5593"/>
                  <a:pt x="15933" y="5598"/>
                  <a:pt x="16175" y="5598"/>
                </a:cubicBezTo>
                <a:cubicBezTo>
                  <a:pt x="16698" y="5598"/>
                  <a:pt x="17401" y="5577"/>
                  <a:pt x="18090" y="5491"/>
                </a:cubicBezTo>
                <a:cubicBezTo>
                  <a:pt x="17684" y="5211"/>
                  <a:pt x="17222" y="4861"/>
                  <a:pt x="16830" y="4525"/>
                </a:cubicBezTo>
                <a:close/>
                <a:moveTo>
                  <a:pt x="17852" y="3979"/>
                </a:moveTo>
                <a:lnTo>
                  <a:pt x="17852" y="4497"/>
                </a:lnTo>
                <a:lnTo>
                  <a:pt x="17572" y="4497"/>
                </a:lnTo>
                <a:cubicBezTo>
                  <a:pt x="17572" y="4497"/>
                  <a:pt x="18734" y="5365"/>
                  <a:pt x="20092" y="6135"/>
                </a:cubicBezTo>
                <a:lnTo>
                  <a:pt x="20708" y="6135"/>
                </a:lnTo>
                <a:lnTo>
                  <a:pt x="20708" y="6695"/>
                </a:lnTo>
                <a:lnTo>
                  <a:pt x="18608" y="6695"/>
                </a:lnTo>
                <a:lnTo>
                  <a:pt x="18608" y="6135"/>
                </a:lnTo>
                <a:lnTo>
                  <a:pt x="19042" y="6135"/>
                </a:lnTo>
                <a:cubicBezTo>
                  <a:pt x="19042" y="6135"/>
                  <a:pt x="18846" y="6009"/>
                  <a:pt x="18552" y="5799"/>
                </a:cubicBezTo>
                <a:cubicBezTo>
                  <a:pt x="18247" y="5864"/>
                  <a:pt x="17423" y="6006"/>
                  <a:pt x="16194" y="6006"/>
                </a:cubicBezTo>
                <a:cubicBezTo>
                  <a:pt x="15845" y="6006"/>
                  <a:pt x="15463" y="5995"/>
                  <a:pt x="15052" y="5967"/>
                </a:cubicBezTo>
                <a:cubicBezTo>
                  <a:pt x="14744" y="6191"/>
                  <a:pt x="14394" y="6415"/>
                  <a:pt x="14016" y="6611"/>
                </a:cubicBezTo>
                <a:lnTo>
                  <a:pt x="14324" y="6611"/>
                </a:lnTo>
                <a:lnTo>
                  <a:pt x="14324" y="7171"/>
                </a:lnTo>
                <a:lnTo>
                  <a:pt x="12322" y="7171"/>
                </a:lnTo>
                <a:lnTo>
                  <a:pt x="12322" y="6625"/>
                </a:lnTo>
                <a:lnTo>
                  <a:pt x="12938" y="6625"/>
                </a:lnTo>
                <a:cubicBezTo>
                  <a:pt x="12938" y="6625"/>
                  <a:pt x="15080" y="5463"/>
                  <a:pt x="15990" y="4497"/>
                </a:cubicBezTo>
                <a:lnTo>
                  <a:pt x="15668" y="4497"/>
                </a:lnTo>
                <a:lnTo>
                  <a:pt x="15668" y="3979"/>
                </a:lnTo>
                <a:close/>
                <a:moveTo>
                  <a:pt x="20134" y="1"/>
                </a:moveTo>
                <a:cubicBezTo>
                  <a:pt x="19496" y="1"/>
                  <a:pt x="18754" y="62"/>
                  <a:pt x="18384" y="101"/>
                </a:cubicBezTo>
                <a:cubicBezTo>
                  <a:pt x="18244" y="115"/>
                  <a:pt x="18104" y="129"/>
                  <a:pt x="17964" y="129"/>
                </a:cubicBezTo>
                <a:cubicBezTo>
                  <a:pt x="17782" y="129"/>
                  <a:pt x="17488" y="143"/>
                  <a:pt x="17222" y="227"/>
                </a:cubicBezTo>
                <a:cubicBezTo>
                  <a:pt x="16788" y="339"/>
                  <a:pt x="16830" y="647"/>
                  <a:pt x="16270" y="871"/>
                </a:cubicBezTo>
                <a:cubicBezTo>
                  <a:pt x="15920" y="969"/>
                  <a:pt x="16354" y="1263"/>
                  <a:pt x="16480" y="1431"/>
                </a:cubicBezTo>
                <a:cubicBezTo>
                  <a:pt x="16252" y="1483"/>
                  <a:pt x="16138" y="1498"/>
                  <a:pt x="16060" y="1498"/>
                </a:cubicBezTo>
                <a:cubicBezTo>
                  <a:pt x="15952" y="1498"/>
                  <a:pt x="15913" y="1469"/>
                  <a:pt x="15731" y="1469"/>
                </a:cubicBezTo>
                <a:cubicBezTo>
                  <a:pt x="15658" y="1469"/>
                  <a:pt x="15562" y="1473"/>
                  <a:pt x="15430" y="1487"/>
                </a:cubicBezTo>
                <a:cubicBezTo>
                  <a:pt x="14744" y="1571"/>
                  <a:pt x="14492" y="2187"/>
                  <a:pt x="14142" y="2537"/>
                </a:cubicBezTo>
                <a:cubicBezTo>
                  <a:pt x="13792" y="2887"/>
                  <a:pt x="13862" y="3321"/>
                  <a:pt x="13568" y="3601"/>
                </a:cubicBezTo>
                <a:cubicBezTo>
                  <a:pt x="13274" y="3881"/>
                  <a:pt x="13176" y="3769"/>
                  <a:pt x="12630" y="3881"/>
                </a:cubicBezTo>
                <a:cubicBezTo>
                  <a:pt x="12098" y="3993"/>
                  <a:pt x="12280" y="4231"/>
                  <a:pt x="11999" y="4455"/>
                </a:cubicBezTo>
                <a:cubicBezTo>
                  <a:pt x="11868" y="4560"/>
                  <a:pt x="11776" y="4588"/>
                  <a:pt x="11668" y="4588"/>
                </a:cubicBezTo>
                <a:cubicBezTo>
                  <a:pt x="11547" y="4588"/>
                  <a:pt x="11404" y="4553"/>
                  <a:pt x="11159" y="4553"/>
                </a:cubicBezTo>
                <a:cubicBezTo>
                  <a:pt x="10767" y="4553"/>
                  <a:pt x="10473" y="4693"/>
                  <a:pt x="9689" y="4735"/>
                </a:cubicBezTo>
                <a:cubicBezTo>
                  <a:pt x="9437" y="4749"/>
                  <a:pt x="9213" y="4861"/>
                  <a:pt x="9059" y="5057"/>
                </a:cubicBezTo>
                <a:cubicBezTo>
                  <a:pt x="8849" y="5337"/>
                  <a:pt x="8261" y="6093"/>
                  <a:pt x="7505" y="6093"/>
                </a:cubicBezTo>
                <a:cubicBezTo>
                  <a:pt x="7486" y="6093"/>
                  <a:pt x="7468" y="6093"/>
                  <a:pt x="7449" y="6093"/>
                </a:cubicBezTo>
                <a:cubicBezTo>
                  <a:pt x="6381" y="6093"/>
                  <a:pt x="6258" y="6487"/>
                  <a:pt x="5377" y="6611"/>
                </a:cubicBezTo>
                <a:cubicBezTo>
                  <a:pt x="4131" y="6793"/>
                  <a:pt x="3809" y="8039"/>
                  <a:pt x="2633" y="8333"/>
                </a:cubicBezTo>
                <a:cubicBezTo>
                  <a:pt x="1975" y="8487"/>
                  <a:pt x="2185" y="9117"/>
                  <a:pt x="1779" y="9257"/>
                </a:cubicBezTo>
                <a:cubicBezTo>
                  <a:pt x="1317" y="9425"/>
                  <a:pt x="1373" y="9733"/>
                  <a:pt x="631" y="9901"/>
                </a:cubicBezTo>
                <a:cubicBezTo>
                  <a:pt x="126" y="10013"/>
                  <a:pt x="0" y="10517"/>
                  <a:pt x="0" y="10517"/>
                </a:cubicBezTo>
                <a:lnTo>
                  <a:pt x="33267" y="10517"/>
                </a:lnTo>
                <a:cubicBezTo>
                  <a:pt x="33267" y="10517"/>
                  <a:pt x="33183" y="10041"/>
                  <a:pt x="32973" y="9733"/>
                </a:cubicBezTo>
                <a:cubicBezTo>
                  <a:pt x="32819" y="9523"/>
                  <a:pt x="32511" y="9551"/>
                  <a:pt x="32497" y="9229"/>
                </a:cubicBezTo>
                <a:cubicBezTo>
                  <a:pt x="32469" y="8963"/>
                  <a:pt x="32091" y="8263"/>
                  <a:pt x="31685" y="8221"/>
                </a:cubicBezTo>
                <a:cubicBezTo>
                  <a:pt x="30859" y="8137"/>
                  <a:pt x="31363" y="7787"/>
                  <a:pt x="30887" y="7689"/>
                </a:cubicBezTo>
                <a:cubicBezTo>
                  <a:pt x="29347" y="7353"/>
                  <a:pt x="30453" y="6947"/>
                  <a:pt x="29935" y="6527"/>
                </a:cubicBezTo>
                <a:cubicBezTo>
                  <a:pt x="29025" y="5785"/>
                  <a:pt x="29599" y="5239"/>
                  <a:pt x="28661" y="4777"/>
                </a:cubicBezTo>
                <a:cubicBezTo>
                  <a:pt x="27989" y="4441"/>
                  <a:pt x="28157" y="4553"/>
                  <a:pt x="28101" y="4147"/>
                </a:cubicBezTo>
                <a:cubicBezTo>
                  <a:pt x="28031" y="3685"/>
                  <a:pt x="27457" y="3629"/>
                  <a:pt x="27177" y="3321"/>
                </a:cubicBezTo>
                <a:cubicBezTo>
                  <a:pt x="26799" y="2887"/>
                  <a:pt x="26631" y="2271"/>
                  <a:pt x="26015" y="2103"/>
                </a:cubicBezTo>
                <a:cubicBezTo>
                  <a:pt x="24979" y="1809"/>
                  <a:pt x="25511" y="1445"/>
                  <a:pt x="25161" y="1207"/>
                </a:cubicBezTo>
                <a:cubicBezTo>
                  <a:pt x="24938" y="1061"/>
                  <a:pt x="24447" y="805"/>
                  <a:pt x="24091" y="805"/>
                </a:cubicBezTo>
                <a:cubicBezTo>
                  <a:pt x="23865" y="805"/>
                  <a:pt x="23693" y="908"/>
                  <a:pt x="23676" y="1207"/>
                </a:cubicBezTo>
                <a:cubicBezTo>
                  <a:pt x="23069" y="1099"/>
                  <a:pt x="22664" y="658"/>
                  <a:pt x="21910" y="658"/>
                </a:cubicBezTo>
                <a:cubicBezTo>
                  <a:pt x="21778" y="658"/>
                  <a:pt x="21635" y="671"/>
                  <a:pt x="21478" y="703"/>
                </a:cubicBezTo>
                <a:cubicBezTo>
                  <a:pt x="21478" y="703"/>
                  <a:pt x="21254" y="17"/>
                  <a:pt x="20316" y="3"/>
                </a:cubicBezTo>
                <a:cubicBezTo>
                  <a:pt x="20257" y="1"/>
                  <a:pt x="20196" y="1"/>
                  <a:pt x="2013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72" name="Google Shape;6372;p265"/>
          <p:cNvGrpSpPr/>
          <p:nvPr/>
        </p:nvGrpSpPr>
        <p:grpSpPr>
          <a:xfrm>
            <a:off x="1537912" y="1406088"/>
            <a:ext cx="961959" cy="489712"/>
            <a:chOff x="1561959" y="1395753"/>
            <a:chExt cx="961959" cy="489712"/>
          </a:xfrm>
        </p:grpSpPr>
        <p:sp>
          <p:nvSpPr>
            <p:cNvPr id="6373" name="Google Shape;6373;p265"/>
            <p:cNvSpPr/>
            <p:nvPr/>
          </p:nvSpPr>
          <p:spPr>
            <a:xfrm>
              <a:off x="2037958" y="1709864"/>
              <a:ext cx="111239" cy="106704"/>
            </a:xfrm>
            <a:custGeom>
              <a:avLst/>
              <a:gdLst/>
              <a:ahLst/>
              <a:cxnLst/>
              <a:rect l="l" t="t" r="r" b="b"/>
              <a:pathLst>
                <a:path w="3753" h="3600" extrusionOk="0">
                  <a:moveTo>
                    <a:pt x="1834" y="827"/>
                  </a:moveTo>
                  <a:cubicBezTo>
                    <a:pt x="2086" y="827"/>
                    <a:pt x="2282" y="967"/>
                    <a:pt x="2282" y="1163"/>
                  </a:cubicBezTo>
                  <a:lnTo>
                    <a:pt x="2282" y="2507"/>
                  </a:lnTo>
                  <a:lnTo>
                    <a:pt x="1386" y="2507"/>
                  </a:lnTo>
                  <a:lnTo>
                    <a:pt x="1386" y="1163"/>
                  </a:lnTo>
                  <a:cubicBezTo>
                    <a:pt x="1386" y="967"/>
                    <a:pt x="1582" y="827"/>
                    <a:pt x="1834" y="827"/>
                  </a:cubicBezTo>
                  <a:close/>
                  <a:moveTo>
                    <a:pt x="112" y="1"/>
                  </a:moveTo>
                  <a:cubicBezTo>
                    <a:pt x="112" y="1"/>
                    <a:pt x="70" y="1"/>
                    <a:pt x="0" y="15"/>
                  </a:cubicBezTo>
                  <a:lnTo>
                    <a:pt x="0" y="1989"/>
                  </a:lnTo>
                  <a:lnTo>
                    <a:pt x="98" y="1989"/>
                  </a:lnTo>
                  <a:lnTo>
                    <a:pt x="98" y="3543"/>
                  </a:lnTo>
                  <a:cubicBezTo>
                    <a:pt x="98" y="3543"/>
                    <a:pt x="98" y="3557"/>
                    <a:pt x="98" y="3599"/>
                  </a:cubicBezTo>
                  <a:lnTo>
                    <a:pt x="3654" y="3599"/>
                  </a:lnTo>
                  <a:cubicBezTo>
                    <a:pt x="3654" y="3557"/>
                    <a:pt x="3654" y="3543"/>
                    <a:pt x="3654" y="3543"/>
                  </a:cubicBezTo>
                  <a:lnTo>
                    <a:pt x="3654" y="1989"/>
                  </a:lnTo>
                  <a:lnTo>
                    <a:pt x="3752" y="1989"/>
                  </a:lnTo>
                  <a:lnTo>
                    <a:pt x="3752" y="15"/>
                  </a:lnTo>
                  <a:lnTo>
                    <a:pt x="348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265"/>
            <p:cNvSpPr/>
            <p:nvPr/>
          </p:nvSpPr>
          <p:spPr>
            <a:xfrm>
              <a:off x="2008882" y="1772965"/>
              <a:ext cx="21637" cy="41526"/>
            </a:xfrm>
            <a:custGeom>
              <a:avLst/>
              <a:gdLst/>
              <a:ahLst/>
              <a:cxnLst/>
              <a:rect l="l" t="t" r="r" b="b"/>
              <a:pathLst>
                <a:path w="730" h="1401" extrusionOk="0">
                  <a:moveTo>
                    <a:pt x="1" y="0"/>
                  </a:moveTo>
                  <a:lnTo>
                    <a:pt x="1" y="1372"/>
                  </a:lnTo>
                  <a:lnTo>
                    <a:pt x="379" y="1372"/>
                  </a:lnTo>
                  <a:lnTo>
                    <a:pt x="379" y="1400"/>
                  </a:lnTo>
                  <a:cubicBezTo>
                    <a:pt x="687" y="812"/>
                    <a:pt x="729" y="252"/>
                    <a:pt x="7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265"/>
            <p:cNvSpPr/>
            <p:nvPr/>
          </p:nvSpPr>
          <p:spPr>
            <a:xfrm>
              <a:off x="1953695" y="1682063"/>
              <a:ext cx="78487" cy="25757"/>
            </a:xfrm>
            <a:custGeom>
              <a:avLst/>
              <a:gdLst/>
              <a:ahLst/>
              <a:cxnLst/>
              <a:rect l="l" t="t" r="r" b="b"/>
              <a:pathLst>
                <a:path w="2648" h="869" extrusionOk="0">
                  <a:moveTo>
                    <a:pt x="2647" y="1"/>
                  </a:moveTo>
                  <a:lnTo>
                    <a:pt x="15" y="253"/>
                  </a:lnTo>
                  <a:lnTo>
                    <a:pt x="1" y="183"/>
                  </a:lnTo>
                  <a:lnTo>
                    <a:pt x="1" y="869"/>
                  </a:lnTo>
                  <a:lnTo>
                    <a:pt x="2647" y="673"/>
                  </a:lnTo>
                  <a:lnTo>
                    <a:pt x="26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265"/>
            <p:cNvSpPr/>
            <p:nvPr/>
          </p:nvSpPr>
          <p:spPr>
            <a:xfrm>
              <a:off x="2154972" y="1682063"/>
              <a:ext cx="73478" cy="24512"/>
            </a:xfrm>
            <a:custGeom>
              <a:avLst/>
              <a:gdLst/>
              <a:ahLst/>
              <a:cxnLst/>
              <a:rect l="l" t="t" r="r" b="b"/>
              <a:pathLst>
                <a:path w="2479" h="827" extrusionOk="0">
                  <a:moveTo>
                    <a:pt x="0" y="1"/>
                  </a:moveTo>
                  <a:lnTo>
                    <a:pt x="0" y="673"/>
                  </a:lnTo>
                  <a:lnTo>
                    <a:pt x="2479" y="827"/>
                  </a:lnTo>
                  <a:lnTo>
                    <a:pt x="2479" y="239"/>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265"/>
            <p:cNvSpPr/>
            <p:nvPr/>
          </p:nvSpPr>
          <p:spPr>
            <a:xfrm>
              <a:off x="2081527" y="1738081"/>
              <a:ext cx="21608" cy="41970"/>
            </a:xfrm>
            <a:custGeom>
              <a:avLst/>
              <a:gdLst/>
              <a:ahLst/>
              <a:cxnLst/>
              <a:rect l="l" t="t" r="r" b="b"/>
              <a:pathLst>
                <a:path w="729" h="1416" extrusionOk="0">
                  <a:moveTo>
                    <a:pt x="364" y="1"/>
                  </a:moveTo>
                  <a:cubicBezTo>
                    <a:pt x="168" y="1"/>
                    <a:pt x="0" y="127"/>
                    <a:pt x="0" y="281"/>
                  </a:cubicBezTo>
                  <a:lnTo>
                    <a:pt x="0" y="1415"/>
                  </a:lnTo>
                  <a:lnTo>
                    <a:pt x="728" y="1415"/>
                  </a:lnTo>
                  <a:lnTo>
                    <a:pt x="728" y="281"/>
                  </a:lnTo>
                  <a:cubicBezTo>
                    <a:pt x="728" y="127"/>
                    <a:pt x="560" y="1"/>
                    <a:pt x="3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265"/>
            <p:cNvSpPr/>
            <p:nvPr/>
          </p:nvSpPr>
          <p:spPr>
            <a:xfrm>
              <a:off x="1953695" y="1772965"/>
              <a:ext cx="23267" cy="40696"/>
            </a:xfrm>
            <a:custGeom>
              <a:avLst/>
              <a:gdLst/>
              <a:ahLst/>
              <a:cxnLst/>
              <a:rect l="l" t="t" r="r" b="b"/>
              <a:pathLst>
                <a:path w="785" h="1373" extrusionOk="0">
                  <a:moveTo>
                    <a:pt x="1" y="0"/>
                  </a:moveTo>
                  <a:lnTo>
                    <a:pt x="1" y="1372"/>
                  </a:lnTo>
                  <a:lnTo>
                    <a:pt x="785" y="1372"/>
                  </a:lnTo>
                  <a:lnTo>
                    <a:pt x="7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265"/>
            <p:cNvSpPr/>
            <p:nvPr/>
          </p:nvSpPr>
          <p:spPr>
            <a:xfrm>
              <a:off x="2157462" y="1772965"/>
              <a:ext cx="23682" cy="40696"/>
            </a:xfrm>
            <a:custGeom>
              <a:avLst/>
              <a:gdLst/>
              <a:ahLst/>
              <a:cxnLst/>
              <a:rect l="l" t="t" r="r" b="b"/>
              <a:pathLst>
                <a:path w="799" h="1373" extrusionOk="0">
                  <a:moveTo>
                    <a:pt x="0" y="0"/>
                  </a:moveTo>
                  <a:cubicBezTo>
                    <a:pt x="14" y="252"/>
                    <a:pt x="70" y="798"/>
                    <a:pt x="322" y="1372"/>
                  </a:cubicBezTo>
                  <a:lnTo>
                    <a:pt x="798" y="1372"/>
                  </a:lnTo>
                  <a:lnTo>
                    <a:pt x="79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265"/>
            <p:cNvSpPr/>
            <p:nvPr/>
          </p:nvSpPr>
          <p:spPr>
            <a:xfrm>
              <a:off x="2154972" y="1710694"/>
              <a:ext cx="73478" cy="58569"/>
            </a:xfrm>
            <a:custGeom>
              <a:avLst/>
              <a:gdLst/>
              <a:ahLst/>
              <a:cxnLst/>
              <a:rect l="l" t="t" r="r" b="b"/>
              <a:pathLst>
                <a:path w="2479" h="1976" extrusionOk="0">
                  <a:moveTo>
                    <a:pt x="0" y="1"/>
                  </a:moveTo>
                  <a:lnTo>
                    <a:pt x="0" y="1961"/>
                  </a:lnTo>
                  <a:lnTo>
                    <a:pt x="70" y="1961"/>
                  </a:lnTo>
                  <a:cubicBezTo>
                    <a:pt x="70" y="1961"/>
                    <a:pt x="70" y="1961"/>
                    <a:pt x="70" y="1975"/>
                  </a:cubicBezTo>
                  <a:lnTo>
                    <a:pt x="882" y="1975"/>
                  </a:lnTo>
                  <a:lnTo>
                    <a:pt x="882" y="1625"/>
                  </a:lnTo>
                  <a:cubicBezTo>
                    <a:pt x="882" y="1387"/>
                    <a:pt x="1120" y="1205"/>
                    <a:pt x="1429" y="1205"/>
                  </a:cubicBezTo>
                  <a:cubicBezTo>
                    <a:pt x="1723" y="1205"/>
                    <a:pt x="1961" y="1387"/>
                    <a:pt x="1961" y="1625"/>
                  </a:cubicBezTo>
                  <a:lnTo>
                    <a:pt x="1961" y="1975"/>
                  </a:lnTo>
                  <a:lnTo>
                    <a:pt x="2479" y="1975"/>
                  </a:lnTo>
                  <a:lnTo>
                    <a:pt x="2479" y="141"/>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265"/>
            <p:cNvSpPr/>
            <p:nvPr/>
          </p:nvSpPr>
          <p:spPr>
            <a:xfrm>
              <a:off x="2167835" y="1772965"/>
              <a:ext cx="60614" cy="112484"/>
            </a:xfrm>
            <a:custGeom>
              <a:avLst/>
              <a:gdLst/>
              <a:ahLst/>
              <a:cxnLst/>
              <a:rect l="l" t="t" r="r" b="b"/>
              <a:pathLst>
                <a:path w="2045" h="3795" extrusionOk="0">
                  <a:moveTo>
                    <a:pt x="1527" y="0"/>
                  </a:moveTo>
                  <a:lnTo>
                    <a:pt x="1527" y="1372"/>
                  </a:lnTo>
                  <a:lnTo>
                    <a:pt x="2045" y="1372"/>
                  </a:lnTo>
                  <a:lnTo>
                    <a:pt x="2045" y="0"/>
                  </a:lnTo>
                  <a:close/>
                  <a:moveTo>
                    <a:pt x="0" y="1442"/>
                  </a:moveTo>
                  <a:cubicBezTo>
                    <a:pt x="210" y="1890"/>
                    <a:pt x="532" y="2338"/>
                    <a:pt x="1023" y="2702"/>
                  </a:cubicBezTo>
                  <a:lnTo>
                    <a:pt x="1023" y="2618"/>
                  </a:lnTo>
                  <a:lnTo>
                    <a:pt x="1219" y="2338"/>
                  </a:lnTo>
                  <a:lnTo>
                    <a:pt x="1261" y="2338"/>
                  </a:lnTo>
                  <a:cubicBezTo>
                    <a:pt x="1233" y="2310"/>
                    <a:pt x="1219" y="2268"/>
                    <a:pt x="1219" y="2226"/>
                  </a:cubicBezTo>
                  <a:cubicBezTo>
                    <a:pt x="1205" y="2142"/>
                    <a:pt x="1275" y="2044"/>
                    <a:pt x="1373" y="2044"/>
                  </a:cubicBezTo>
                  <a:cubicBezTo>
                    <a:pt x="1380" y="2043"/>
                    <a:pt x="1387" y="2042"/>
                    <a:pt x="1394" y="2042"/>
                  </a:cubicBezTo>
                  <a:cubicBezTo>
                    <a:pt x="1471" y="2042"/>
                    <a:pt x="1542" y="2108"/>
                    <a:pt x="1555" y="2184"/>
                  </a:cubicBezTo>
                  <a:cubicBezTo>
                    <a:pt x="1569" y="2240"/>
                    <a:pt x="1541" y="2296"/>
                    <a:pt x="1513" y="2338"/>
                  </a:cubicBezTo>
                  <a:lnTo>
                    <a:pt x="1583" y="2338"/>
                  </a:lnTo>
                  <a:lnTo>
                    <a:pt x="1793" y="2660"/>
                  </a:lnTo>
                  <a:lnTo>
                    <a:pt x="1793" y="3794"/>
                  </a:lnTo>
                  <a:lnTo>
                    <a:pt x="2045" y="3794"/>
                  </a:lnTo>
                  <a:lnTo>
                    <a:pt x="2045" y="14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265"/>
            <p:cNvSpPr/>
            <p:nvPr/>
          </p:nvSpPr>
          <p:spPr>
            <a:xfrm>
              <a:off x="2115552" y="1682063"/>
              <a:ext cx="33641" cy="19533"/>
            </a:xfrm>
            <a:custGeom>
              <a:avLst/>
              <a:gdLst/>
              <a:ahLst/>
              <a:cxnLst/>
              <a:rect l="l" t="t" r="r" b="b"/>
              <a:pathLst>
                <a:path w="1135" h="659" extrusionOk="0">
                  <a:moveTo>
                    <a:pt x="0" y="1"/>
                  </a:moveTo>
                  <a:lnTo>
                    <a:pt x="0" y="645"/>
                  </a:lnTo>
                  <a:lnTo>
                    <a:pt x="840" y="645"/>
                  </a:lnTo>
                  <a:lnTo>
                    <a:pt x="1134" y="659"/>
                  </a:lnTo>
                  <a:lnTo>
                    <a:pt x="113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265"/>
            <p:cNvSpPr/>
            <p:nvPr/>
          </p:nvSpPr>
          <p:spPr>
            <a:xfrm>
              <a:off x="2037958" y="1682063"/>
              <a:ext cx="29077" cy="19533"/>
            </a:xfrm>
            <a:custGeom>
              <a:avLst/>
              <a:gdLst/>
              <a:ahLst/>
              <a:cxnLst/>
              <a:rect l="l" t="t" r="r" b="b"/>
              <a:pathLst>
                <a:path w="981" h="659" extrusionOk="0">
                  <a:moveTo>
                    <a:pt x="0" y="1"/>
                  </a:moveTo>
                  <a:lnTo>
                    <a:pt x="0" y="659"/>
                  </a:lnTo>
                  <a:lnTo>
                    <a:pt x="84" y="645"/>
                  </a:lnTo>
                  <a:lnTo>
                    <a:pt x="980" y="645"/>
                  </a:lnTo>
                  <a:lnTo>
                    <a:pt x="98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265"/>
            <p:cNvSpPr/>
            <p:nvPr/>
          </p:nvSpPr>
          <p:spPr>
            <a:xfrm>
              <a:off x="1953695" y="1710279"/>
              <a:ext cx="78487" cy="58984"/>
            </a:xfrm>
            <a:custGeom>
              <a:avLst/>
              <a:gdLst/>
              <a:ahLst/>
              <a:cxnLst/>
              <a:rect l="l" t="t" r="r" b="b"/>
              <a:pathLst>
                <a:path w="2648" h="1990" extrusionOk="0">
                  <a:moveTo>
                    <a:pt x="2647" y="1"/>
                  </a:moveTo>
                  <a:cubicBezTo>
                    <a:pt x="1989" y="43"/>
                    <a:pt x="449" y="127"/>
                    <a:pt x="1" y="155"/>
                  </a:cubicBezTo>
                  <a:lnTo>
                    <a:pt x="1" y="1989"/>
                  </a:lnTo>
                  <a:lnTo>
                    <a:pt x="785" y="1989"/>
                  </a:lnTo>
                  <a:lnTo>
                    <a:pt x="785" y="1639"/>
                  </a:lnTo>
                  <a:cubicBezTo>
                    <a:pt x="785" y="1401"/>
                    <a:pt x="1023" y="1219"/>
                    <a:pt x="1331" y="1219"/>
                  </a:cubicBezTo>
                  <a:cubicBezTo>
                    <a:pt x="1625" y="1219"/>
                    <a:pt x="1863" y="1401"/>
                    <a:pt x="1863" y="1639"/>
                  </a:cubicBezTo>
                  <a:lnTo>
                    <a:pt x="1863" y="1989"/>
                  </a:lnTo>
                  <a:lnTo>
                    <a:pt x="2591" y="1989"/>
                  </a:lnTo>
                  <a:cubicBezTo>
                    <a:pt x="2577" y="1975"/>
                    <a:pt x="2577" y="1975"/>
                    <a:pt x="2577" y="1975"/>
                  </a:cubicBezTo>
                  <a:lnTo>
                    <a:pt x="2647" y="1975"/>
                  </a:lnTo>
                  <a:lnTo>
                    <a:pt x="26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265"/>
            <p:cNvSpPr/>
            <p:nvPr/>
          </p:nvSpPr>
          <p:spPr>
            <a:xfrm>
              <a:off x="2272816" y="1709035"/>
              <a:ext cx="26172" cy="13723"/>
            </a:xfrm>
            <a:custGeom>
              <a:avLst/>
              <a:gdLst/>
              <a:ahLst/>
              <a:cxnLst/>
              <a:rect l="l" t="t" r="r" b="b"/>
              <a:pathLst>
                <a:path w="883" h="463" extrusionOk="0">
                  <a:moveTo>
                    <a:pt x="1" y="1"/>
                  </a:moveTo>
                  <a:lnTo>
                    <a:pt x="1" y="463"/>
                  </a:lnTo>
                  <a:lnTo>
                    <a:pt x="883" y="463"/>
                  </a:lnTo>
                  <a:lnTo>
                    <a:pt x="8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265"/>
            <p:cNvSpPr/>
            <p:nvPr/>
          </p:nvSpPr>
          <p:spPr>
            <a:xfrm>
              <a:off x="2351655" y="1709035"/>
              <a:ext cx="25787" cy="13723"/>
            </a:xfrm>
            <a:custGeom>
              <a:avLst/>
              <a:gdLst/>
              <a:ahLst/>
              <a:cxnLst/>
              <a:rect l="l" t="t" r="r" b="b"/>
              <a:pathLst>
                <a:path w="870" h="463" extrusionOk="0">
                  <a:moveTo>
                    <a:pt x="1" y="1"/>
                  </a:moveTo>
                  <a:lnTo>
                    <a:pt x="1" y="463"/>
                  </a:lnTo>
                  <a:lnTo>
                    <a:pt x="869" y="463"/>
                  </a:lnTo>
                  <a:lnTo>
                    <a:pt x="86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265"/>
            <p:cNvSpPr/>
            <p:nvPr/>
          </p:nvSpPr>
          <p:spPr>
            <a:xfrm>
              <a:off x="2313895" y="1709035"/>
              <a:ext cx="25757" cy="13723"/>
            </a:xfrm>
            <a:custGeom>
              <a:avLst/>
              <a:gdLst/>
              <a:ahLst/>
              <a:cxnLst/>
              <a:rect l="l" t="t" r="r" b="b"/>
              <a:pathLst>
                <a:path w="869" h="463" extrusionOk="0">
                  <a:moveTo>
                    <a:pt x="1" y="1"/>
                  </a:moveTo>
                  <a:lnTo>
                    <a:pt x="1" y="463"/>
                  </a:lnTo>
                  <a:lnTo>
                    <a:pt x="869" y="463"/>
                  </a:lnTo>
                  <a:lnTo>
                    <a:pt x="86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265"/>
            <p:cNvSpPr/>
            <p:nvPr/>
          </p:nvSpPr>
          <p:spPr>
            <a:xfrm>
              <a:off x="2315140" y="1676254"/>
              <a:ext cx="23267" cy="13723"/>
            </a:xfrm>
            <a:custGeom>
              <a:avLst/>
              <a:gdLst/>
              <a:ahLst/>
              <a:cxnLst/>
              <a:rect l="l" t="t" r="r" b="b"/>
              <a:pathLst>
                <a:path w="785" h="463" extrusionOk="0">
                  <a:moveTo>
                    <a:pt x="1" y="1"/>
                  </a:moveTo>
                  <a:lnTo>
                    <a:pt x="1" y="463"/>
                  </a:lnTo>
                  <a:lnTo>
                    <a:pt x="785" y="463"/>
                  </a:lnTo>
                  <a:lnTo>
                    <a:pt x="7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265"/>
            <p:cNvSpPr/>
            <p:nvPr/>
          </p:nvSpPr>
          <p:spPr>
            <a:xfrm>
              <a:off x="2391934" y="1676254"/>
              <a:ext cx="23682" cy="13723"/>
            </a:xfrm>
            <a:custGeom>
              <a:avLst/>
              <a:gdLst/>
              <a:ahLst/>
              <a:cxnLst/>
              <a:rect l="l" t="t" r="r" b="b"/>
              <a:pathLst>
                <a:path w="799" h="463" extrusionOk="0">
                  <a:moveTo>
                    <a:pt x="0" y="1"/>
                  </a:moveTo>
                  <a:lnTo>
                    <a:pt x="0" y="463"/>
                  </a:lnTo>
                  <a:lnTo>
                    <a:pt x="798" y="463"/>
                  </a:lnTo>
                  <a:lnTo>
                    <a:pt x="79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265"/>
            <p:cNvSpPr/>
            <p:nvPr/>
          </p:nvSpPr>
          <p:spPr>
            <a:xfrm>
              <a:off x="2275721" y="1676254"/>
              <a:ext cx="23267" cy="13723"/>
            </a:xfrm>
            <a:custGeom>
              <a:avLst/>
              <a:gdLst/>
              <a:ahLst/>
              <a:cxnLst/>
              <a:rect l="l" t="t" r="r" b="b"/>
              <a:pathLst>
                <a:path w="785" h="463" extrusionOk="0">
                  <a:moveTo>
                    <a:pt x="1" y="1"/>
                  </a:moveTo>
                  <a:lnTo>
                    <a:pt x="1" y="463"/>
                  </a:lnTo>
                  <a:lnTo>
                    <a:pt x="785" y="463"/>
                  </a:lnTo>
                  <a:lnTo>
                    <a:pt x="7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265"/>
            <p:cNvSpPr/>
            <p:nvPr/>
          </p:nvSpPr>
          <p:spPr>
            <a:xfrm>
              <a:off x="2390690" y="1709035"/>
              <a:ext cx="26172" cy="13723"/>
            </a:xfrm>
            <a:custGeom>
              <a:avLst/>
              <a:gdLst/>
              <a:ahLst/>
              <a:cxnLst/>
              <a:rect l="l" t="t" r="r" b="b"/>
              <a:pathLst>
                <a:path w="883" h="463" extrusionOk="0">
                  <a:moveTo>
                    <a:pt x="0" y="1"/>
                  </a:moveTo>
                  <a:lnTo>
                    <a:pt x="0" y="463"/>
                  </a:lnTo>
                  <a:lnTo>
                    <a:pt x="882" y="463"/>
                  </a:lnTo>
                  <a:lnTo>
                    <a:pt x="88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265"/>
            <p:cNvSpPr/>
            <p:nvPr/>
          </p:nvSpPr>
          <p:spPr>
            <a:xfrm>
              <a:off x="2352900" y="1676254"/>
              <a:ext cx="23297" cy="13723"/>
            </a:xfrm>
            <a:custGeom>
              <a:avLst/>
              <a:gdLst/>
              <a:ahLst/>
              <a:cxnLst/>
              <a:rect l="l" t="t" r="r" b="b"/>
              <a:pathLst>
                <a:path w="786" h="463" extrusionOk="0">
                  <a:moveTo>
                    <a:pt x="1" y="1"/>
                  </a:moveTo>
                  <a:lnTo>
                    <a:pt x="1" y="463"/>
                  </a:lnTo>
                  <a:lnTo>
                    <a:pt x="785" y="463"/>
                  </a:lnTo>
                  <a:lnTo>
                    <a:pt x="7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265"/>
            <p:cNvSpPr/>
            <p:nvPr/>
          </p:nvSpPr>
          <p:spPr>
            <a:xfrm>
              <a:off x="2232566" y="1397412"/>
              <a:ext cx="221233" cy="488052"/>
            </a:xfrm>
            <a:custGeom>
              <a:avLst/>
              <a:gdLst/>
              <a:ahLst/>
              <a:cxnLst/>
              <a:rect l="l" t="t" r="r" b="b"/>
              <a:pathLst>
                <a:path w="7464" h="16466" extrusionOk="0">
                  <a:moveTo>
                    <a:pt x="3753" y="1652"/>
                  </a:moveTo>
                  <a:lnTo>
                    <a:pt x="4663" y="2758"/>
                  </a:lnTo>
                  <a:lnTo>
                    <a:pt x="2801" y="2758"/>
                  </a:lnTo>
                  <a:lnTo>
                    <a:pt x="3753" y="1652"/>
                  </a:lnTo>
                  <a:close/>
                  <a:moveTo>
                    <a:pt x="2717" y="3850"/>
                  </a:moveTo>
                  <a:cubicBezTo>
                    <a:pt x="2885" y="3850"/>
                    <a:pt x="3025" y="3990"/>
                    <a:pt x="3025" y="4158"/>
                  </a:cubicBezTo>
                  <a:lnTo>
                    <a:pt x="3025" y="5475"/>
                  </a:lnTo>
                  <a:lnTo>
                    <a:pt x="2409" y="5475"/>
                  </a:lnTo>
                  <a:lnTo>
                    <a:pt x="2409" y="4158"/>
                  </a:lnTo>
                  <a:cubicBezTo>
                    <a:pt x="2409" y="3990"/>
                    <a:pt x="2549" y="3850"/>
                    <a:pt x="2717" y="3850"/>
                  </a:cubicBezTo>
                  <a:close/>
                  <a:moveTo>
                    <a:pt x="3809" y="3710"/>
                  </a:moveTo>
                  <a:cubicBezTo>
                    <a:pt x="4047" y="3710"/>
                    <a:pt x="4257" y="3864"/>
                    <a:pt x="4257" y="4032"/>
                  </a:cubicBezTo>
                  <a:lnTo>
                    <a:pt x="4257" y="5475"/>
                  </a:lnTo>
                  <a:lnTo>
                    <a:pt x="3361" y="5475"/>
                  </a:lnTo>
                  <a:lnTo>
                    <a:pt x="3361" y="4032"/>
                  </a:lnTo>
                  <a:cubicBezTo>
                    <a:pt x="3361" y="3864"/>
                    <a:pt x="3557" y="3710"/>
                    <a:pt x="3809" y="3710"/>
                  </a:cubicBezTo>
                  <a:close/>
                  <a:moveTo>
                    <a:pt x="4873" y="3850"/>
                  </a:moveTo>
                  <a:cubicBezTo>
                    <a:pt x="5041" y="3850"/>
                    <a:pt x="5181" y="3990"/>
                    <a:pt x="5181" y="4158"/>
                  </a:cubicBezTo>
                  <a:lnTo>
                    <a:pt x="5181" y="5475"/>
                  </a:lnTo>
                  <a:lnTo>
                    <a:pt x="4579" y="5475"/>
                  </a:lnTo>
                  <a:lnTo>
                    <a:pt x="4579" y="4158"/>
                  </a:lnTo>
                  <a:cubicBezTo>
                    <a:pt x="4579" y="3990"/>
                    <a:pt x="4719" y="3850"/>
                    <a:pt x="4873" y="3850"/>
                  </a:cubicBezTo>
                  <a:close/>
                  <a:moveTo>
                    <a:pt x="1807" y="6357"/>
                  </a:moveTo>
                  <a:cubicBezTo>
                    <a:pt x="2073" y="6357"/>
                    <a:pt x="2297" y="6567"/>
                    <a:pt x="2297" y="6847"/>
                  </a:cubicBezTo>
                  <a:lnTo>
                    <a:pt x="2297" y="6875"/>
                  </a:lnTo>
                  <a:lnTo>
                    <a:pt x="2269" y="6875"/>
                  </a:lnTo>
                  <a:lnTo>
                    <a:pt x="2269" y="9045"/>
                  </a:lnTo>
                  <a:lnTo>
                    <a:pt x="1345" y="9045"/>
                  </a:lnTo>
                  <a:lnTo>
                    <a:pt x="1345" y="6875"/>
                  </a:lnTo>
                  <a:lnTo>
                    <a:pt x="1317" y="6875"/>
                  </a:lnTo>
                  <a:lnTo>
                    <a:pt x="1317" y="6847"/>
                  </a:lnTo>
                  <a:cubicBezTo>
                    <a:pt x="1317" y="6567"/>
                    <a:pt x="1527" y="6357"/>
                    <a:pt x="1807" y="6357"/>
                  </a:cubicBezTo>
                  <a:close/>
                  <a:moveTo>
                    <a:pt x="3151" y="6357"/>
                  </a:moveTo>
                  <a:cubicBezTo>
                    <a:pt x="3417" y="6357"/>
                    <a:pt x="3641" y="6567"/>
                    <a:pt x="3641" y="6847"/>
                  </a:cubicBezTo>
                  <a:lnTo>
                    <a:pt x="3641" y="6875"/>
                  </a:lnTo>
                  <a:lnTo>
                    <a:pt x="3613" y="6875"/>
                  </a:lnTo>
                  <a:lnTo>
                    <a:pt x="3613" y="9045"/>
                  </a:lnTo>
                  <a:lnTo>
                    <a:pt x="2689" y="9045"/>
                  </a:lnTo>
                  <a:lnTo>
                    <a:pt x="2689" y="6875"/>
                  </a:lnTo>
                  <a:lnTo>
                    <a:pt x="2647" y="6875"/>
                  </a:lnTo>
                  <a:lnTo>
                    <a:pt x="2647" y="6847"/>
                  </a:lnTo>
                  <a:cubicBezTo>
                    <a:pt x="2647" y="6567"/>
                    <a:pt x="2871" y="6357"/>
                    <a:pt x="3151" y="6357"/>
                  </a:cubicBezTo>
                  <a:close/>
                  <a:moveTo>
                    <a:pt x="4481" y="6357"/>
                  </a:moveTo>
                  <a:cubicBezTo>
                    <a:pt x="4747" y="6357"/>
                    <a:pt x="4971" y="6567"/>
                    <a:pt x="4971" y="6847"/>
                  </a:cubicBezTo>
                  <a:lnTo>
                    <a:pt x="4971" y="6875"/>
                  </a:lnTo>
                  <a:lnTo>
                    <a:pt x="4943" y="6875"/>
                  </a:lnTo>
                  <a:lnTo>
                    <a:pt x="4943" y="9045"/>
                  </a:lnTo>
                  <a:lnTo>
                    <a:pt x="4019" y="9045"/>
                  </a:lnTo>
                  <a:lnTo>
                    <a:pt x="4019" y="6875"/>
                  </a:lnTo>
                  <a:lnTo>
                    <a:pt x="3991" y="6875"/>
                  </a:lnTo>
                  <a:lnTo>
                    <a:pt x="3991" y="6847"/>
                  </a:lnTo>
                  <a:cubicBezTo>
                    <a:pt x="3991" y="6567"/>
                    <a:pt x="4201" y="6357"/>
                    <a:pt x="4481" y="6357"/>
                  </a:cubicBezTo>
                  <a:close/>
                  <a:moveTo>
                    <a:pt x="5783" y="6357"/>
                  </a:moveTo>
                  <a:cubicBezTo>
                    <a:pt x="6049" y="6357"/>
                    <a:pt x="6273" y="6567"/>
                    <a:pt x="6273" y="6847"/>
                  </a:cubicBezTo>
                  <a:lnTo>
                    <a:pt x="6273" y="9045"/>
                  </a:lnTo>
                  <a:lnTo>
                    <a:pt x="5349" y="9045"/>
                  </a:lnTo>
                  <a:lnTo>
                    <a:pt x="5349" y="6875"/>
                  </a:lnTo>
                  <a:lnTo>
                    <a:pt x="5279" y="6875"/>
                  </a:lnTo>
                  <a:lnTo>
                    <a:pt x="5279" y="6847"/>
                  </a:lnTo>
                  <a:cubicBezTo>
                    <a:pt x="5279" y="6567"/>
                    <a:pt x="5503" y="6357"/>
                    <a:pt x="5783" y="6357"/>
                  </a:cubicBezTo>
                  <a:close/>
                  <a:moveTo>
                    <a:pt x="2311" y="9353"/>
                  </a:moveTo>
                  <a:lnTo>
                    <a:pt x="2311" y="9927"/>
                  </a:lnTo>
                  <a:lnTo>
                    <a:pt x="1387" y="9927"/>
                  </a:lnTo>
                  <a:lnTo>
                    <a:pt x="1387" y="9353"/>
                  </a:lnTo>
                  <a:close/>
                  <a:moveTo>
                    <a:pt x="3641" y="9353"/>
                  </a:moveTo>
                  <a:lnTo>
                    <a:pt x="3641" y="9927"/>
                  </a:lnTo>
                  <a:lnTo>
                    <a:pt x="2717" y="9927"/>
                  </a:lnTo>
                  <a:lnTo>
                    <a:pt x="2717" y="9353"/>
                  </a:lnTo>
                  <a:close/>
                  <a:moveTo>
                    <a:pt x="4915" y="9353"/>
                  </a:moveTo>
                  <a:lnTo>
                    <a:pt x="4915" y="9927"/>
                  </a:lnTo>
                  <a:lnTo>
                    <a:pt x="3991" y="9927"/>
                  </a:lnTo>
                  <a:lnTo>
                    <a:pt x="3991" y="9353"/>
                  </a:lnTo>
                  <a:close/>
                  <a:moveTo>
                    <a:pt x="6231" y="9353"/>
                  </a:moveTo>
                  <a:lnTo>
                    <a:pt x="6231" y="9927"/>
                  </a:lnTo>
                  <a:lnTo>
                    <a:pt x="5321" y="9927"/>
                  </a:lnTo>
                  <a:lnTo>
                    <a:pt x="5321" y="9353"/>
                  </a:lnTo>
                  <a:close/>
                  <a:moveTo>
                    <a:pt x="2311" y="10445"/>
                  </a:moveTo>
                  <a:lnTo>
                    <a:pt x="2311" y="11033"/>
                  </a:lnTo>
                  <a:lnTo>
                    <a:pt x="2269" y="11033"/>
                  </a:lnTo>
                  <a:lnTo>
                    <a:pt x="2269" y="13203"/>
                  </a:lnTo>
                  <a:lnTo>
                    <a:pt x="1331" y="13203"/>
                  </a:lnTo>
                  <a:lnTo>
                    <a:pt x="1331" y="11033"/>
                  </a:lnTo>
                  <a:lnTo>
                    <a:pt x="1303" y="11033"/>
                  </a:lnTo>
                  <a:lnTo>
                    <a:pt x="1303" y="10445"/>
                  </a:lnTo>
                  <a:close/>
                  <a:moveTo>
                    <a:pt x="3683" y="10445"/>
                  </a:moveTo>
                  <a:lnTo>
                    <a:pt x="3683" y="11033"/>
                  </a:lnTo>
                  <a:lnTo>
                    <a:pt x="3655" y="11033"/>
                  </a:lnTo>
                  <a:lnTo>
                    <a:pt x="3655" y="13203"/>
                  </a:lnTo>
                  <a:lnTo>
                    <a:pt x="2703" y="13203"/>
                  </a:lnTo>
                  <a:lnTo>
                    <a:pt x="2703" y="11033"/>
                  </a:lnTo>
                  <a:lnTo>
                    <a:pt x="2675" y="11033"/>
                  </a:lnTo>
                  <a:lnTo>
                    <a:pt x="2675" y="10445"/>
                  </a:lnTo>
                  <a:close/>
                  <a:moveTo>
                    <a:pt x="4957" y="10445"/>
                  </a:moveTo>
                  <a:lnTo>
                    <a:pt x="4957" y="11033"/>
                  </a:lnTo>
                  <a:lnTo>
                    <a:pt x="4929" y="11033"/>
                  </a:lnTo>
                  <a:lnTo>
                    <a:pt x="4929" y="13203"/>
                  </a:lnTo>
                  <a:lnTo>
                    <a:pt x="3977" y="13203"/>
                  </a:lnTo>
                  <a:lnTo>
                    <a:pt x="3977" y="11033"/>
                  </a:lnTo>
                  <a:lnTo>
                    <a:pt x="3949" y="11033"/>
                  </a:lnTo>
                  <a:lnTo>
                    <a:pt x="3949" y="10445"/>
                  </a:lnTo>
                  <a:close/>
                  <a:moveTo>
                    <a:pt x="6273" y="10445"/>
                  </a:moveTo>
                  <a:lnTo>
                    <a:pt x="6273" y="11033"/>
                  </a:lnTo>
                  <a:lnTo>
                    <a:pt x="6245" y="11033"/>
                  </a:lnTo>
                  <a:lnTo>
                    <a:pt x="6245" y="13203"/>
                  </a:lnTo>
                  <a:lnTo>
                    <a:pt x="5307" y="13203"/>
                  </a:lnTo>
                  <a:lnTo>
                    <a:pt x="5307" y="11033"/>
                  </a:lnTo>
                  <a:lnTo>
                    <a:pt x="5279" y="11033"/>
                  </a:lnTo>
                  <a:lnTo>
                    <a:pt x="5279" y="10445"/>
                  </a:lnTo>
                  <a:close/>
                  <a:moveTo>
                    <a:pt x="2311" y="14029"/>
                  </a:moveTo>
                  <a:lnTo>
                    <a:pt x="2311" y="16241"/>
                  </a:lnTo>
                  <a:lnTo>
                    <a:pt x="1387" y="16241"/>
                  </a:lnTo>
                  <a:lnTo>
                    <a:pt x="1387" y="14029"/>
                  </a:lnTo>
                  <a:close/>
                  <a:moveTo>
                    <a:pt x="3641" y="14029"/>
                  </a:moveTo>
                  <a:lnTo>
                    <a:pt x="3641" y="16241"/>
                  </a:lnTo>
                  <a:lnTo>
                    <a:pt x="2717" y="16241"/>
                  </a:lnTo>
                  <a:lnTo>
                    <a:pt x="2717" y="14029"/>
                  </a:lnTo>
                  <a:close/>
                  <a:moveTo>
                    <a:pt x="4915" y="14029"/>
                  </a:moveTo>
                  <a:lnTo>
                    <a:pt x="4915" y="16241"/>
                  </a:lnTo>
                  <a:lnTo>
                    <a:pt x="3991" y="16241"/>
                  </a:lnTo>
                  <a:lnTo>
                    <a:pt x="3991" y="14029"/>
                  </a:lnTo>
                  <a:close/>
                  <a:moveTo>
                    <a:pt x="6273" y="14029"/>
                  </a:moveTo>
                  <a:lnTo>
                    <a:pt x="6273" y="16241"/>
                  </a:lnTo>
                  <a:lnTo>
                    <a:pt x="5349" y="16241"/>
                  </a:lnTo>
                  <a:lnTo>
                    <a:pt x="5349" y="14029"/>
                  </a:lnTo>
                  <a:close/>
                  <a:moveTo>
                    <a:pt x="3753" y="0"/>
                  </a:moveTo>
                  <a:lnTo>
                    <a:pt x="3627" y="1568"/>
                  </a:lnTo>
                  <a:lnTo>
                    <a:pt x="1" y="5783"/>
                  </a:lnTo>
                  <a:lnTo>
                    <a:pt x="1" y="16465"/>
                  </a:lnTo>
                  <a:lnTo>
                    <a:pt x="7463" y="16465"/>
                  </a:lnTo>
                  <a:lnTo>
                    <a:pt x="7463" y="6007"/>
                  </a:lnTo>
                  <a:lnTo>
                    <a:pt x="3907" y="1554"/>
                  </a:lnTo>
                  <a:lnTo>
                    <a:pt x="37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265"/>
            <p:cNvSpPr/>
            <p:nvPr/>
          </p:nvSpPr>
          <p:spPr>
            <a:xfrm>
              <a:off x="1775269" y="1709035"/>
              <a:ext cx="28662" cy="13723"/>
            </a:xfrm>
            <a:custGeom>
              <a:avLst/>
              <a:gdLst/>
              <a:ahLst/>
              <a:cxnLst/>
              <a:rect l="l" t="t" r="r" b="b"/>
              <a:pathLst>
                <a:path w="967" h="463" extrusionOk="0">
                  <a:moveTo>
                    <a:pt x="0" y="1"/>
                  </a:moveTo>
                  <a:lnTo>
                    <a:pt x="0" y="463"/>
                  </a:lnTo>
                  <a:lnTo>
                    <a:pt x="966" y="463"/>
                  </a:lnTo>
                  <a:lnTo>
                    <a:pt x="9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265"/>
            <p:cNvSpPr/>
            <p:nvPr/>
          </p:nvSpPr>
          <p:spPr>
            <a:xfrm>
              <a:off x="1813859" y="1709035"/>
              <a:ext cx="28662" cy="13723"/>
            </a:xfrm>
            <a:custGeom>
              <a:avLst/>
              <a:gdLst/>
              <a:ahLst/>
              <a:cxnLst/>
              <a:rect l="l" t="t" r="r" b="b"/>
              <a:pathLst>
                <a:path w="967" h="463" extrusionOk="0">
                  <a:moveTo>
                    <a:pt x="0" y="1"/>
                  </a:moveTo>
                  <a:lnTo>
                    <a:pt x="0" y="463"/>
                  </a:lnTo>
                  <a:lnTo>
                    <a:pt x="967" y="463"/>
                  </a:lnTo>
                  <a:lnTo>
                    <a:pt x="9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265"/>
            <p:cNvSpPr/>
            <p:nvPr/>
          </p:nvSpPr>
          <p:spPr>
            <a:xfrm>
              <a:off x="1679002" y="1676254"/>
              <a:ext cx="23267" cy="13723"/>
            </a:xfrm>
            <a:custGeom>
              <a:avLst/>
              <a:gdLst/>
              <a:ahLst/>
              <a:cxnLst/>
              <a:rect l="l" t="t" r="r" b="b"/>
              <a:pathLst>
                <a:path w="785" h="463" extrusionOk="0">
                  <a:moveTo>
                    <a:pt x="0" y="1"/>
                  </a:moveTo>
                  <a:lnTo>
                    <a:pt x="0" y="463"/>
                  </a:lnTo>
                  <a:lnTo>
                    <a:pt x="784" y="463"/>
                  </a:lnTo>
                  <a:lnTo>
                    <a:pt x="7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265"/>
            <p:cNvSpPr/>
            <p:nvPr/>
          </p:nvSpPr>
          <p:spPr>
            <a:xfrm>
              <a:off x="1675683" y="1709035"/>
              <a:ext cx="28662" cy="13723"/>
            </a:xfrm>
            <a:custGeom>
              <a:avLst/>
              <a:gdLst/>
              <a:ahLst/>
              <a:cxnLst/>
              <a:rect l="l" t="t" r="r" b="b"/>
              <a:pathLst>
                <a:path w="967" h="463" extrusionOk="0">
                  <a:moveTo>
                    <a:pt x="0" y="1"/>
                  </a:moveTo>
                  <a:lnTo>
                    <a:pt x="0" y="463"/>
                  </a:lnTo>
                  <a:lnTo>
                    <a:pt x="966" y="463"/>
                  </a:lnTo>
                  <a:lnTo>
                    <a:pt x="9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265"/>
            <p:cNvSpPr/>
            <p:nvPr/>
          </p:nvSpPr>
          <p:spPr>
            <a:xfrm>
              <a:off x="1735020" y="1709035"/>
              <a:ext cx="28662" cy="13723"/>
            </a:xfrm>
            <a:custGeom>
              <a:avLst/>
              <a:gdLst/>
              <a:ahLst/>
              <a:cxnLst/>
              <a:rect l="l" t="t" r="r" b="b"/>
              <a:pathLst>
                <a:path w="967" h="463" extrusionOk="0">
                  <a:moveTo>
                    <a:pt x="0" y="1"/>
                  </a:moveTo>
                  <a:lnTo>
                    <a:pt x="0" y="463"/>
                  </a:lnTo>
                  <a:lnTo>
                    <a:pt x="966" y="463"/>
                  </a:lnTo>
                  <a:lnTo>
                    <a:pt x="9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265"/>
            <p:cNvSpPr/>
            <p:nvPr/>
          </p:nvSpPr>
          <p:spPr>
            <a:xfrm>
              <a:off x="1878590" y="1676254"/>
              <a:ext cx="23267" cy="13723"/>
            </a:xfrm>
            <a:custGeom>
              <a:avLst/>
              <a:gdLst/>
              <a:ahLst/>
              <a:cxnLst/>
              <a:rect l="l" t="t" r="r" b="b"/>
              <a:pathLst>
                <a:path w="785" h="463" extrusionOk="0">
                  <a:moveTo>
                    <a:pt x="1" y="1"/>
                  </a:moveTo>
                  <a:lnTo>
                    <a:pt x="1" y="463"/>
                  </a:lnTo>
                  <a:lnTo>
                    <a:pt x="785" y="463"/>
                  </a:lnTo>
                  <a:lnTo>
                    <a:pt x="7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265"/>
            <p:cNvSpPr/>
            <p:nvPr/>
          </p:nvSpPr>
          <p:spPr>
            <a:xfrm>
              <a:off x="1873196" y="1709035"/>
              <a:ext cx="28662" cy="13723"/>
            </a:xfrm>
            <a:custGeom>
              <a:avLst/>
              <a:gdLst/>
              <a:ahLst/>
              <a:cxnLst/>
              <a:rect l="l" t="t" r="r" b="b"/>
              <a:pathLst>
                <a:path w="967" h="463" extrusionOk="0">
                  <a:moveTo>
                    <a:pt x="1" y="1"/>
                  </a:moveTo>
                  <a:lnTo>
                    <a:pt x="1" y="463"/>
                  </a:lnTo>
                  <a:lnTo>
                    <a:pt x="967" y="463"/>
                  </a:lnTo>
                  <a:lnTo>
                    <a:pt x="9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265"/>
            <p:cNvSpPr/>
            <p:nvPr/>
          </p:nvSpPr>
          <p:spPr>
            <a:xfrm>
              <a:off x="1632499" y="1395753"/>
              <a:ext cx="317919" cy="489712"/>
            </a:xfrm>
            <a:custGeom>
              <a:avLst/>
              <a:gdLst/>
              <a:ahLst/>
              <a:cxnLst/>
              <a:rect l="l" t="t" r="r" b="b"/>
              <a:pathLst>
                <a:path w="10726" h="16522" extrusionOk="0">
                  <a:moveTo>
                    <a:pt x="5377" y="1708"/>
                  </a:moveTo>
                  <a:lnTo>
                    <a:pt x="6609" y="2814"/>
                  </a:lnTo>
                  <a:lnTo>
                    <a:pt x="4117" y="2814"/>
                  </a:lnTo>
                  <a:lnTo>
                    <a:pt x="5377" y="1708"/>
                  </a:lnTo>
                  <a:close/>
                  <a:moveTo>
                    <a:pt x="4299" y="3906"/>
                  </a:moveTo>
                  <a:cubicBezTo>
                    <a:pt x="4467" y="3906"/>
                    <a:pt x="4607" y="4046"/>
                    <a:pt x="4607" y="4214"/>
                  </a:cubicBezTo>
                  <a:lnTo>
                    <a:pt x="4607" y="5531"/>
                  </a:lnTo>
                  <a:lnTo>
                    <a:pt x="3991" y="5531"/>
                  </a:lnTo>
                  <a:lnTo>
                    <a:pt x="3991" y="4214"/>
                  </a:lnTo>
                  <a:cubicBezTo>
                    <a:pt x="3991" y="4046"/>
                    <a:pt x="4131" y="3906"/>
                    <a:pt x="4299" y="3906"/>
                  </a:cubicBezTo>
                  <a:close/>
                  <a:moveTo>
                    <a:pt x="5391" y="3766"/>
                  </a:moveTo>
                  <a:cubicBezTo>
                    <a:pt x="5629" y="3766"/>
                    <a:pt x="5839" y="3920"/>
                    <a:pt x="5839" y="4088"/>
                  </a:cubicBezTo>
                  <a:lnTo>
                    <a:pt x="5839" y="5531"/>
                  </a:lnTo>
                  <a:lnTo>
                    <a:pt x="4943" y="5531"/>
                  </a:lnTo>
                  <a:lnTo>
                    <a:pt x="4943" y="4088"/>
                  </a:lnTo>
                  <a:cubicBezTo>
                    <a:pt x="4943" y="3920"/>
                    <a:pt x="5139" y="3766"/>
                    <a:pt x="5391" y="3766"/>
                  </a:cubicBezTo>
                  <a:close/>
                  <a:moveTo>
                    <a:pt x="6455" y="3906"/>
                  </a:moveTo>
                  <a:cubicBezTo>
                    <a:pt x="6623" y="3906"/>
                    <a:pt x="6763" y="4046"/>
                    <a:pt x="6763" y="4214"/>
                  </a:cubicBezTo>
                  <a:lnTo>
                    <a:pt x="6763" y="5531"/>
                  </a:lnTo>
                  <a:lnTo>
                    <a:pt x="6161" y="5531"/>
                  </a:lnTo>
                  <a:lnTo>
                    <a:pt x="6161" y="4214"/>
                  </a:lnTo>
                  <a:cubicBezTo>
                    <a:pt x="6161" y="4046"/>
                    <a:pt x="6301" y="3906"/>
                    <a:pt x="6455" y="3906"/>
                  </a:cubicBezTo>
                  <a:close/>
                  <a:moveTo>
                    <a:pt x="2451" y="6903"/>
                  </a:moveTo>
                  <a:lnTo>
                    <a:pt x="2451" y="9101"/>
                  </a:lnTo>
                  <a:lnTo>
                    <a:pt x="1527" y="9101"/>
                  </a:lnTo>
                  <a:lnTo>
                    <a:pt x="1527" y="6903"/>
                  </a:lnTo>
                  <a:close/>
                  <a:moveTo>
                    <a:pt x="3991" y="6413"/>
                  </a:moveTo>
                  <a:cubicBezTo>
                    <a:pt x="4271" y="6413"/>
                    <a:pt x="4495" y="6623"/>
                    <a:pt x="4495" y="6903"/>
                  </a:cubicBezTo>
                  <a:lnTo>
                    <a:pt x="4495" y="6931"/>
                  </a:lnTo>
                  <a:lnTo>
                    <a:pt x="4453" y="6931"/>
                  </a:lnTo>
                  <a:lnTo>
                    <a:pt x="4453" y="9101"/>
                  </a:lnTo>
                  <a:lnTo>
                    <a:pt x="3543" y="9101"/>
                  </a:lnTo>
                  <a:lnTo>
                    <a:pt x="3543" y="6931"/>
                  </a:lnTo>
                  <a:lnTo>
                    <a:pt x="3501" y="6931"/>
                  </a:lnTo>
                  <a:lnTo>
                    <a:pt x="3501" y="6903"/>
                  </a:lnTo>
                  <a:cubicBezTo>
                    <a:pt x="3501" y="6623"/>
                    <a:pt x="3725" y="6413"/>
                    <a:pt x="3991" y="6413"/>
                  </a:cubicBezTo>
                  <a:close/>
                  <a:moveTo>
                    <a:pt x="5363" y="6413"/>
                  </a:moveTo>
                  <a:cubicBezTo>
                    <a:pt x="5629" y="6413"/>
                    <a:pt x="5853" y="6623"/>
                    <a:pt x="5853" y="6903"/>
                  </a:cubicBezTo>
                  <a:lnTo>
                    <a:pt x="5853" y="6931"/>
                  </a:lnTo>
                  <a:lnTo>
                    <a:pt x="5825" y="6931"/>
                  </a:lnTo>
                  <a:lnTo>
                    <a:pt x="5825" y="9101"/>
                  </a:lnTo>
                  <a:lnTo>
                    <a:pt x="4901" y="9101"/>
                  </a:lnTo>
                  <a:lnTo>
                    <a:pt x="4901" y="6931"/>
                  </a:lnTo>
                  <a:lnTo>
                    <a:pt x="4859" y="6931"/>
                  </a:lnTo>
                  <a:lnTo>
                    <a:pt x="4859" y="6903"/>
                  </a:lnTo>
                  <a:cubicBezTo>
                    <a:pt x="4859" y="6623"/>
                    <a:pt x="5083" y="6413"/>
                    <a:pt x="5363" y="6413"/>
                  </a:cubicBezTo>
                  <a:close/>
                  <a:moveTo>
                    <a:pt x="6763" y="6413"/>
                  </a:moveTo>
                  <a:cubicBezTo>
                    <a:pt x="7030" y="6413"/>
                    <a:pt x="7254" y="6623"/>
                    <a:pt x="7254" y="6903"/>
                  </a:cubicBezTo>
                  <a:lnTo>
                    <a:pt x="7254" y="6931"/>
                  </a:lnTo>
                  <a:lnTo>
                    <a:pt x="7226" y="6931"/>
                  </a:lnTo>
                  <a:lnTo>
                    <a:pt x="7226" y="9101"/>
                  </a:lnTo>
                  <a:lnTo>
                    <a:pt x="6301" y="9101"/>
                  </a:lnTo>
                  <a:lnTo>
                    <a:pt x="6301" y="6931"/>
                  </a:lnTo>
                  <a:lnTo>
                    <a:pt x="6273" y="6931"/>
                  </a:lnTo>
                  <a:lnTo>
                    <a:pt x="6273" y="6903"/>
                  </a:lnTo>
                  <a:cubicBezTo>
                    <a:pt x="6273" y="6623"/>
                    <a:pt x="6497" y="6413"/>
                    <a:pt x="6763" y="6413"/>
                  </a:cubicBezTo>
                  <a:close/>
                  <a:moveTo>
                    <a:pt x="9200" y="6903"/>
                  </a:moveTo>
                  <a:lnTo>
                    <a:pt x="9200" y="9101"/>
                  </a:lnTo>
                  <a:lnTo>
                    <a:pt x="8276" y="9101"/>
                  </a:lnTo>
                  <a:lnTo>
                    <a:pt x="8276" y="6903"/>
                  </a:lnTo>
                  <a:close/>
                  <a:moveTo>
                    <a:pt x="2409" y="9409"/>
                  </a:moveTo>
                  <a:lnTo>
                    <a:pt x="2409" y="9983"/>
                  </a:lnTo>
                  <a:lnTo>
                    <a:pt x="1499" y="9983"/>
                  </a:lnTo>
                  <a:lnTo>
                    <a:pt x="1499" y="9409"/>
                  </a:lnTo>
                  <a:close/>
                  <a:moveTo>
                    <a:pt x="9158" y="9409"/>
                  </a:moveTo>
                  <a:lnTo>
                    <a:pt x="9158" y="9983"/>
                  </a:lnTo>
                  <a:lnTo>
                    <a:pt x="8234" y="9983"/>
                  </a:lnTo>
                  <a:lnTo>
                    <a:pt x="8234" y="9409"/>
                  </a:lnTo>
                  <a:close/>
                  <a:moveTo>
                    <a:pt x="2479" y="10501"/>
                  </a:moveTo>
                  <a:lnTo>
                    <a:pt x="2479" y="11089"/>
                  </a:lnTo>
                  <a:lnTo>
                    <a:pt x="2451" y="11089"/>
                  </a:lnTo>
                  <a:lnTo>
                    <a:pt x="2451" y="13259"/>
                  </a:lnTo>
                  <a:lnTo>
                    <a:pt x="1415" y="13259"/>
                  </a:lnTo>
                  <a:lnTo>
                    <a:pt x="1415" y="11089"/>
                  </a:lnTo>
                  <a:lnTo>
                    <a:pt x="1387" y="11089"/>
                  </a:lnTo>
                  <a:lnTo>
                    <a:pt x="1387" y="10501"/>
                  </a:lnTo>
                  <a:close/>
                  <a:moveTo>
                    <a:pt x="4495" y="10501"/>
                  </a:moveTo>
                  <a:lnTo>
                    <a:pt x="4495" y="11089"/>
                  </a:lnTo>
                  <a:lnTo>
                    <a:pt x="4453" y="11089"/>
                  </a:lnTo>
                  <a:lnTo>
                    <a:pt x="4453" y="13259"/>
                  </a:lnTo>
                  <a:lnTo>
                    <a:pt x="3431" y="13259"/>
                  </a:lnTo>
                  <a:lnTo>
                    <a:pt x="3431" y="11089"/>
                  </a:lnTo>
                  <a:lnTo>
                    <a:pt x="3389" y="11089"/>
                  </a:lnTo>
                  <a:lnTo>
                    <a:pt x="3389" y="10501"/>
                  </a:lnTo>
                  <a:close/>
                  <a:moveTo>
                    <a:pt x="5853" y="10501"/>
                  </a:moveTo>
                  <a:lnTo>
                    <a:pt x="5853" y="11089"/>
                  </a:lnTo>
                  <a:lnTo>
                    <a:pt x="5825" y="11089"/>
                  </a:lnTo>
                  <a:lnTo>
                    <a:pt x="5825" y="13259"/>
                  </a:lnTo>
                  <a:lnTo>
                    <a:pt x="4789" y="13259"/>
                  </a:lnTo>
                  <a:lnTo>
                    <a:pt x="4789" y="11089"/>
                  </a:lnTo>
                  <a:lnTo>
                    <a:pt x="4761" y="11089"/>
                  </a:lnTo>
                  <a:lnTo>
                    <a:pt x="4761" y="10501"/>
                  </a:lnTo>
                  <a:close/>
                  <a:moveTo>
                    <a:pt x="7156" y="10501"/>
                  </a:moveTo>
                  <a:lnTo>
                    <a:pt x="7156" y="11089"/>
                  </a:lnTo>
                  <a:lnTo>
                    <a:pt x="7128" y="11089"/>
                  </a:lnTo>
                  <a:lnTo>
                    <a:pt x="7128" y="13259"/>
                  </a:lnTo>
                  <a:lnTo>
                    <a:pt x="6091" y="13259"/>
                  </a:lnTo>
                  <a:lnTo>
                    <a:pt x="6091" y="11089"/>
                  </a:lnTo>
                  <a:lnTo>
                    <a:pt x="6049" y="11089"/>
                  </a:lnTo>
                  <a:lnTo>
                    <a:pt x="6049" y="10501"/>
                  </a:lnTo>
                  <a:close/>
                  <a:moveTo>
                    <a:pt x="9158" y="10501"/>
                  </a:moveTo>
                  <a:lnTo>
                    <a:pt x="9158" y="11089"/>
                  </a:lnTo>
                  <a:lnTo>
                    <a:pt x="9116" y="11089"/>
                  </a:lnTo>
                  <a:lnTo>
                    <a:pt x="9116" y="13259"/>
                  </a:lnTo>
                  <a:lnTo>
                    <a:pt x="8094" y="13259"/>
                  </a:lnTo>
                  <a:lnTo>
                    <a:pt x="8094" y="11089"/>
                  </a:lnTo>
                  <a:lnTo>
                    <a:pt x="8052" y="11089"/>
                  </a:lnTo>
                  <a:lnTo>
                    <a:pt x="8052" y="10501"/>
                  </a:lnTo>
                  <a:close/>
                  <a:moveTo>
                    <a:pt x="2199" y="14085"/>
                  </a:moveTo>
                  <a:lnTo>
                    <a:pt x="2199" y="16297"/>
                  </a:lnTo>
                  <a:lnTo>
                    <a:pt x="1289" y="16297"/>
                  </a:lnTo>
                  <a:lnTo>
                    <a:pt x="1289" y="14085"/>
                  </a:lnTo>
                  <a:close/>
                  <a:moveTo>
                    <a:pt x="4397" y="14085"/>
                  </a:moveTo>
                  <a:lnTo>
                    <a:pt x="4397" y="16297"/>
                  </a:lnTo>
                  <a:lnTo>
                    <a:pt x="3487" y="16297"/>
                  </a:lnTo>
                  <a:lnTo>
                    <a:pt x="3487" y="14085"/>
                  </a:lnTo>
                  <a:close/>
                  <a:moveTo>
                    <a:pt x="5755" y="14085"/>
                  </a:moveTo>
                  <a:lnTo>
                    <a:pt x="5755" y="16297"/>
                  </a:lnTo>
                  <a:lnTo>
                    <a:pt x="4845" y="16297"/>
                  </a:lnTo>
                  <a:lnTo>
                    <a:pt x="4845" y="14085"/>
                  </a:lnTo>
                  <a:close/>
                  <a:moveTo>
                    <a:pt x="7072" y="14099"/>
                  </a:moveTo>
                  <a:lnTo>
                    <a:pt x="7072" y="16297"/>
                  </a:lnTo>
                  <a:lnTo>
                    <a:pt x="6147" y="16297"/>
                  </a:lnTo>
                  <a:lnTo>
                    <a:pt x="6147" y="14099"/>
                  </a:lnTo>
                  <a:close/>
                  <a:moveTo>
                    <a:pt x="9060" y="14085"/>
                  </a:moveTo>
                  <a:lnTo>
                    <a:pt x="9060" y="16297"/>
                  </a:lnTo>
                  <a:lnTo>
                    <a:pt x="8150" y="16297"/>
                  </a:lnTo>
                  <a:lnTo>
                    <a:pt x="8150" y="14085"/>
                  </a:lnTo>
                  <a:close/>
                  <a:moveTo>
                    <a:pt x="5377" y="0"/>
                  </a:moveTo>
                  <a:lnTo>
                    <a:pt x="5251" y="1596"/>
                  </a:lnTo>
                  <a:lnTo>
                    <a:pt x="1" y="5839"/>
                  </a:lnTo>
                  <a:lnTo>
                    <a:pt x="1" y="16521"/>
                  </a:lnTo>
                  <a:lnTo>
                    <a:pt x="10726" y="16521"/>
                  </a:lnTo>
                  <a:lnTo>
                    <a:pt x="10726" y="6063"/>
                  </a:lnTo>
                  <a:lnTo>
                    <a:pt x="5517" y="1540"/>
                  </a:lnTo>
                  <a:lnTo>
                    <a:pt x="537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265"/>
            <p:cNvSpPr/>
            <p:nvPr/>
          </p:nvSpPr>
          <p:spPr>
            <a:xfrm>
              <a:off x="1953695" y="1601149"/>
              <a:ext cx="78487" cy="84681"/>
            </a:xfrm>
            <a:custGeom>
              <a:avLst/>
              <a:gdLst/>
              <a:ahLst/>
              <a:cxnLst/>
              <a:rect l="l" t="t" r="r" b="b"/>
              <a:pathLst>
                <a:path w="2648" h="2857" extrusionOk="0">
                  <a:moveTo>
                    <a:pt x="1429" y="715"/>
                  </a:moveTo>
                  <a:lnTo>
                    <a:pt x="1429" y="2661"/>
                  </a:lnTo>
                  <a:lnTo>
                    <a:pt x="673" y="2661"/>
                  </a:lnTo>
                  <a:lnTo>
                    <a:pt x="673" y="715"/>
                  </a:lnTo>
                  <a:close/>
                  <a:moveTo>
                    <a:pt x="2647" y="1"/>
                  </a:moveTo>
                  <a:cubicBezTo>
                    <a:pt x="1793" y="57"/>
                    <a:pt x="897" y="183"/>
                    <a:pt x="1" y="365"/>
                  </a:cubicBezTo>
                  <a:lnTo>
                    <a:pt x="1" y="2857"/>
                  </a:lnTo>
                  <a:lnTo>
                    <a:pt x="2647" y="2605"/>
                  </a:lnTo>
                  <a:lnTo>
                    <a:pt x="26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265"/>
            <p:cNvSpPr/>
            <p:nvPr/>
          </p:nvSpPr>
          <p:spPr>
            <a:xfrm>
              <a:off x="2154972" y="1601979"/>
              <a:ext cx="73478" cy="83437"/>
            </a:xfrm>
            <a:custGeom>
              <a:avLst/>
              <a:gdLst/>
              <a:ahLst/>
              <a:cxnLst/>
              <a:rect l="l" t="t" r="r" b="b"/>
              <a:pathLst>
                <a:path w="2479" h="2815" extrusionOk="0">
                  <a:moveTo>
                    <a:pt x="1919" y="687"/>
                  </a:moveTo>
                  <a:lnTo>
                    <a:pt x="1919" y="2633"/>
                  </a:lnTo>
                  <a:lnTo>
                    <a:pt x="1162" y="2633"/>
                  </a:lnTo>
                  <a:lnTo>
                    <a:pt x="1162" y="687"/>
                  </a:lnTo>
                  <a:close/>
                  <a:moveTo>
                    <a:pt x="0" y="1"/>
                  </a:moveTo>
                  <a:lnTo>
                    <a:pt x="0" y="2577"/>
                  </a:lnTo>
                  <a:lnTo>
                    <a:pt x="2479" y="2815"/>
                  </a:lnTo>
                  <a:lnTo>
                    <a:pt x="2479" y="323"/>
                  </a:lnTo>
                  <a:cubicBezTo>
                    <a:pt x="2143" y="267"/>
                    <a:pt x="1246" y="113"/>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265"/>
            <p:cNvSpPr/>
            <p:nvPr/>
          </p:nvSpPr>
          <p:spPr>
            <a:xfrm>
              <a:off x="2037958" y="1599045"/>
              <a:ext cx="111239" cy="78902"/>
            </a:xfrm>
            <a:custGeom>
              <a:avLst/>
              <a:gdLst/>
              <a:ahLst/>
              <a:cxnLst/>
              <a:rect l="l" t="t" r="r" b="b"/>
              <a:pathLst>
                <a:path w="3753" h="2662" extrusionOk="0">
                  <a:moveTo>
                    <a:pt x="1652" y="1"/>
                  </a:moveTo>
                  <a:cubicBezTo>
                    <a:pt x="1125" y="1"/>
                    <a:pt x="572" y="18"/>
                    <a:pt x="0" y="58"/>
                  </a:cubicBezTo>
                  <a:lnTo>
                    <a:pt x="0" y="2662"/>
                  </a:lnTo>
                  <a:lnTo>
                    <a:pt x="980" y="2662"/>
                  </a:lnTo>
                  <a:lnTo>
                    <a:pt x="980" y="786"/>
                  </a:lnTo>
                  <a:lnTo>
                    <a:pt x="2618" y="786"/>
                  </a:lnTo>
                  <a:lnTo>
                    <a:pt x="2618" y="2662"/>
                  </a:lnTo>
                  <a:lnTo>
                    <a:pt x="3752" y="2662"/>
                  </a:lnTo>
                  <a:lnTo>
                    <a:pt x="3752" y="86"/>
                  </a:lnTo>
                  <a:cubicBezTo>
                    <a:pt x="3123" y="36"/>
                    <a:pt x="2415" y="1"/>
                    <a:pt x="165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265"/>
            <p:cNvSpPr/>
            <p:nvPr/>
          </p:nvSpPr>
          <p:spPr>
            <a:xfrm>
              <a:off x="2478658" y="1676254"/>
              <a:ext cx="23267" cy="13723"/>
            </a:xfrm>
            <a:custGeom>
              <a:avLst/>
              <a:gdLst/>
              <a:ahLst/>
              <a:cxnLst/>
              <a:rect l="l" t="t" r="r" b="b"/>
              <a:pathLst>
                <a:path w="785" h="463" extrusionOk="0">
                  <a:moveTo>
                    <a:pt x="0" y="1"/>
                  </a:moveTo>
                  <a:lnTo>
                    <a:pt x="0" y="463"/>
                  </a:lnTo>
                  <a:lnTo>
                    <a:pt x="784" y="463"/>
                  </a:lnTo>
                  <a:lnTo>
                    <a:pt x="7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265"/>
            <p:cNvSpPr/>
            <p:nvPr/>
          </p:nvSpPr>
          <p:spPr>
            <a:xfrm>
              <a:off x="2458325" y="1575838"/>
              <a:ext cx="65593" cy="309619"/>
            </a:xfrm>
            <a:custGeom>
              <a:avLst/>
              <a:gdLst/>
              <a:ahLst/>
              <a:cxnLst/>
              <a:rect l="l" t="t" r="r" b="b"/>
              <a:pathLst>
                <a:path w="2213" h="10446" extrusionOk="0">
                  <a:moveTo>
                    <a:pt x="1568" y="827"/>
                  </a:moveTo>
                  <a:lnTo>
                    <a:pt x="1568" y="3025"/>
                  </a:lnTo>
                  <a:lnTo>
                    <a:pt x="644" y="3025"/>
                  </a:lnTo>
                  <a:lnTo>
                    <a:pt x="644" y="827"/>
                  </a:lnTo>
                  <a:close/>
                  <a:moveTo>
                    <a:pt x="1526" y="3333"/>
                  </a:moveTo>
                  <a:lnTo>
                    <a:pt x="1526" y="3907"/>
                  </a:lnTo>
                  <a:lnTo>
                    <a:pt x="616" y="3907"/>
                  </a:lnTo>
                  <a:lnTo>
                    <a:pt x="616" y="3333"/>
                  </a:lnTo>
                  <a:close/>
                  <a:moveTo>
                    <a:pt x="1596" y="4985"/>
                  </a:moveTo>
                  <a:lnTo>
                    <a:pt x="1596" y="7183"/>
                  </a:lnTo>
                  <a:lnTo>
                    <a:pt x="560" y="7183"/>
                  </a:lnTo>
                  <a:lnTo>
                    <a:pt x="560" y="4985"/>
                  </a:lnTo>
                  <a:close/>
                  <a:moveTo>
                    <a:pt x="0" y="1"/>
                  </a:moveTo>
                  <a:lnTo>
                    <a:pt x="0" y="10445"/>
                  </a:lnTo>
                  <a:lnTo>
                    <a:pt x="2212" y="10445"/>
                  </a:lnTo>
                  <a:lnTo>
                    <a:pt x="221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265"/>
            <p:cNvSpPr/>
            <p:nvPr/>
          </p:nvSpPr>
          <p:spPr>
            <a:xfrm>
              <a:off x="1561959" y="1570444"/>
              <a:ext cx="65178" cy="315014"/>
            </a:xfrm>
            <a:custGeom>
              <a:avLst/>
              <a:gdLst/>
              <a:ahLst/>
              <a:cxnLst/>
              <a:rect l="l" t="t" r="r" b="b"/>
              <a:pathLst>
                <a:path w="2199" h="10628" extrusionOk="0">
                  <a:moveTo>
                    <a:pt x="1569" y="1009"/>
                  </a:moveTo>
                  <a:lnTo>
                    <a:pt x="1569" y="3207"/>
                  </a:lnTo>
                  <a:lnTo>
                    <a:pt x="659" y="3207"/>
                  </a:lnTo>
                  <a:lnTo>
                    <a:pt x="659" y="1009"/>
                  </a:lnTo>
                  <a:close/>
                  <a:moveTo>
                    <a:pt x="1541" y="3515"/>
                  </a:moveTo>
                  <a:lnTo>
                    <a:pt x="1541" y="4089"/>
                  </a:lnTo>
                  <a:lnTo>
                    <a:pt x="617" y="4089"/>
                  </a:lnTo>
                  <a:lnTo>
                    <a:pt x="617" y="3515"/>
                  </a:lnTo>
                  <a:close/>
                  <a:moveTo>
                    <a:pt x="1597" y="5167"/>
                  </a:moveTo>
                  <a:lnTo>
                    <a:pt x="1597" y="7365"/>
                  </a:lnTo>
                  <a:lnTo>
                    <a:pt x="561" y="7365"/>
                  </a:lnTo>
                  <a:lnTo>
                    <a:pt x="561" y="5167"/>
                  </a:lnTo>
                  <a:close/>
                  <a:moveTo>
                    <a:pt x="1" y="1"/>
                  </a:moveTo>
                  <a:lnTo>
                    <a:pt x="1" y="10627"/>
                  </a:lnTo>
                  <a:lnTo>
                    <a:pt x="2199" y="10627"/>
                  </a:lnTo>
                  <a:lnTo>
                    <a:pt x="21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08" name="Google Shape;6408;p265"/>
          <p:cNvSpPr/>
          <p:nvPr/>
        </p:nvSpPr>
        <p:spPr>
          <a:xfrm>
            <a:off x="4323649" y="1378878"/>
            <a:ext cx="366884" cy="516922"/>
          </a:xfrm>
          <a:custGeom>
            <a:avLst/>
            <a:gdLst/>
            <a:ahLst/>
            <a:cxnLst/>
            <a:rect l="l" t="t" r="r" b="b"/>
            <a:pathLst>
              <a:path w="12378" h="17440" extrusionOk="0">
                <a:moveTo>
                  <a:pt x="2634" y="579"/>
                </a:moveTo>
                <a:cubicBezTo>
                  <a:pt x="2798" y="579"/>
                  <a:pt x="2929" y="610"/>
                  <a:pt x="3011" y="680"/>
                </a:cubicBezTo>
                <a:cubicBezTo>
                  <a:pt x="3109" y="750"/>
                  <a:pt x="3123" y="862"/>
                  <a:pt x="3137" y="876"/>
                </a:cubicBezTo>
                <a:cubicBezTo>
                  <a:pt x="3137" y="890"/>
                  <a:pt x="3249" y="1366"/>
                  <a:pt x="3361" y="2094"/>
                </a:cubicBezTo>
                <a:lnTo>
                  <a:pt x="3557" y="3354"/>
                </a:lnTo>
                <a:lnTo>
                  <a:pt x="3697" y="3340"/>
                </a:lnTo>
                <a:lnTo>
                  <a:pt x="3557" y="3368"/>
                </a:lnTo>
                <a:cubicBezTo>
                  <a:pt x="3697" y="4222"/>
                  <a:pt x="3837" y="5104"/>
                  <a:pt x="3949" y="5958"/>
                </a:cubicBezTo>
                <a:cubicBezTo>
                  <a:pt x="3557" y="5790"/>
                  <a:pt x="3179" y="5636"/>
                  <a:pt x="2871" y="5496"/>
                </a:cubicBezTo>
                <a:cubicBezTo>
                  <a:pt x="2843" y="5300"/>
                  <a:pt x="2801" y="5062"/>
                  <a:pt x="2759" y="4824"/>
                </a:cubicBezTo>
                <a:cubicBezTo>
                  <a:pt x="2689" y="4390"/>
                  <a:pt x="2605" y="3928"/>
                  <a:pt x="2549" y="3606"/>
                </a:cubicBezTo>
                <a:cubicBezTo>
                  <a:pt x="2395" y="2766"/>
                  <a:pt x="2031" y="1016"/>
                  <a:pt x="2031" y="1002"/>
                </a:cubicBezTo>
                <a:cubicBezTo>
                  <a:pt x="2031" y="1002"/>
                  <a:pt x="2017" y="876"/>
                  <a:pt x="2101" y="778"/>
                </a:cubicBezTo>
                <a:cubicBezTo>
                  <a:pt x="2171" y="680"/>
                  <a:pt x="2325" y="610"/>
                  <a:pt x="2535" y="582"/>
                </a:cubicBezTo>
                <a:cubicBezTo>
                  <a:pt x="2569" y="580"/>
                  <a:pt x="2602" y="579"/>
                  <a:pt x="2634" y="579"/>
                </a:cubicBezTo>
                <a:close/>
                <a:moveTo>
                  <a:pt x="7414" y="558"/>
                </a:moveTo>
                <a:cubicBezTo>
                  <a:pt x="7480" y="558"/>
                  <a:pt x="7552" y="566"/>
                  <a:pt x="7631" y="582"/>
                </a:cubicBezTo>
                <a:cubicBezTo>
                  <a:pt x="7785" y="610"/>
                  <a:pt x="7967" y="680"/>
                  <a:pt x="8051" y="820"/>
                </a:cubicBezTo>
                <a:cubicBezTo>
                  <a:pt x="8093" y="890"/>
                  <a:pt x="8079" y="974"/>
                  <a:pt x="8079" y="974"/>
                </a:cubicBezTo>
                <a:lnTo>
                  <a:pt x="8009" y="1212"/>
                </a:lnTo>
                <a:cubicBezTo>
                  <a:pt x="7883" y="1674"/>
                  <a:pt x="7421" y="2934"/>
                  <a:pt x="7169" y="3788"/>
                </a:cubicBezTo>
                <a:lnTo>
                  <a:pt x="7141" y="3914"/>
                </a:lnTo>
                <a:cubicBezTo>
                  <a:pt x="6917" y="4698"/>
                  <a:pt x="6427" y="6266"/>
                  <a:pt x="6231" y="6925"/>
                </a:cubicBezTo>
                <a:cubicBezTo>
                  <a:pt x="5951" y="6813"/>
                  <a:pt x="5601" y="6659"/>
                  <a:pt x="5223" y="6490"/>
                </a:cubicBezTo>
                <a:lnTo>
                  <a:pt x="5251" y="6378"/>
                </a:lnTo>
                <a:cubicBezTo>
                  <a:pt x="5461" y="5664"/>
                  <a:pt x="5797" y="4572"/>
                  <a:pt x="6091" y="3606"/>
                </a:cubicBezTo>
                <a:lnTo>
                  <a:pt x="6105" y="3536"/>
                </a:lnTo>
                <a:cubicBezTo>
                  <a:pt x="6427" y="2514"/>
                  <a:pt x="6987" y="876"/>
                  <a:pt x="7001" y="848"/>
                </a:cubicBezTo>
                <a:lnTo>
                  <a:pt x="7015" y="806"/>
                </a:lnTo>
                <a:cubicBezTo>
                  <a:pt x="7029" y="764"/>
                  <a:pt x="7071" y="680"/>
                  <a:pt x="7155" y="624"/>
                </a:cubicBezTo>
                <a:cubicBezTo>
                  <a:pt x="7216" y="580"/>
                  <a:pt x="7305" y="558"/>
                  <a:pt x="7414" y="558"/>
                </a:cubicBezTo>
                <a:close/>
                <a:moveTo>
                  <a:pt x="8177" y="6098"/>
                </a:moveTo>
                <a:cubicBezTo>
                  <a:pt x="8317" y="6098"/>
                  <a:pt x="8457" y="6154"/>
                  <a:pt x="8569" y="6252"/>
                </a:cubicBezTo>
                <a:cubicBezTo>
                  <a:pt x="8723" y="6378"/>
                  <a:pt x="8807" y="6532"/>
                  <a:pt x="8807" y="6659"/>
                </a:cubicBezTo>
                <a:cubicBezTo>
                  <a:pt x="8807" y="6701"/>
                  <a:pt x="8793" y="6743"/>
                  <a:pt x="8779" y="6771"/>
                </a:cubicBezTo>
                <a:cubicBezTo>
                  <a:pt x="8723" y="6855"/>
                  <a:pt x="8667" y="6925"/>
                  <a:pt x="8625" y="6967"/>
                </a:cubicBezTo>
                <a:cubicBezTo>
                  <a:pt x="8625" y="6981"/>
                  <a:pt x="8625" y="6981"/>
                  <a:pt x="8611" y="6995"/>
                </a:cubicBezTo>
                <a:lnTo>
                  <a:pt x="6945" y="9179"/>
                </a:lnTo>
                <a:cubicBezTo>
                  <a:pt x="6861" y="9291"/>
                  <a:pt x="6651" y="9389"/>
                  <a:pt x="6511" y="9389"/>
                </a:cubicBezTo>
                <a:lnTo>
                  <a:pt x="6455" y="9389"/>
                </a:lnTo>
                <a:cubicBezTo>
                  <a:pt x="6385" y="9375"/>
                  <a:pt x="6147" y="9235"/>
                  <a:pt x="6035" y="9165"/>
                </a:cubicBezTo>
                <a:cubicBezTo>
                  <a:pt x="5979" y="9109"/>
                  <a:pt x="5937" y="9067"/>
                  <a:pt x="5923" y="9011"/>
                </a:cubicBezTo>
                <a:cubicBezTo>
                  <a:pt x="5965" y="8997"/>
                  <a:pt x="6007" y="8997"/>
                  <a:pt x="6049" y="8983"/>
                </a:cubicBezTo>
                <a:cubicBezTo>
                  <a:pt x="6735" y="8829"/>
                  <a:pt x="7085" y="8227"/>
                  <a:pt x="7113" y="7723"/>
                </a:cubicBezTo>
                <a:cubicBezTo>
                  <a:pt x="7113" y="7569"/>
                  <a:pt x="7057" y="7415"/>
                  <a:pt x="6959" y="7303"/>
                </a:cubicBezTo>
                <a:cubicBezTo>
                  <a:pt x="7211" y="7009"/>
                  <a:pt x="7575" y="6561"/>
                  <a:pt x="7673" y="6462"/>
                </a:cubicBezTo>
                <a:lnTo>
                  <a:pt x="7911" y="6196"/>
                </a:lnTo>
                <a:cubicBezTo>
                  <a:pt x="7995" y="6112"/>
                  <a:pt x="8135" y="6098"/>
                  <a:pt x="8177" y="6098"/>
                </a:cubicBezTo>
                <a:close/>
                <a:moveTo>
                  <a:pt x="11309" y="4814"/>
                </a:moveTo>
                <a:cubicBezTo>
                  <a:pt x="11384" y="4814"/>
                  <a:pt x="11453" y="4840"/>
                  <a:pt x="11524" y="4880"/>
                </a:cubicBezTo>
                <a:cubicBezTo>
                  <a:pt x="11664" y="4964"/>
                  <a:pt x="11762" y="5076"/>
                  <a:pt x="11776" y="5188"/>
                </a:cubicBezTo>
                <a:cubicBezTo>
                  <a:pt x="11804" y="5286"/>
                  <a:pt x="11762" y="5384"/>
                  <a:pt x="11692" y="5468"/>
                </a:cubicBezTo>
                <a:lnTo>
                  <a:pt x="11370" y="5846"/>
                </a:lnTo>
                <a:cubicBezTo>
                  <a:pt x="10964" y="6336"/>
                  <a:pt x="10683" y="6659"/>
                  <a:pt x="10263" y="7191"/>
                </a:cubicBezTo>
                <a:cubicBezTo>
                  <a:pt x="9717" y="7863"/>
                  <a:pt x="9437" y="8283"/>
                  <a:pt x="9003" y="8927"/>
                </a:cubicBezTo>
                <a:lnTo>
                  <a:pt x="8877" y="9109"/>
                </a:lnTo>
                <a:cubicBezTo>
                  <a:pt x="8863" y="9137"/>
                  <a:pt x="8849" y="9165"/>
                  <a:pt x="8821" y="9221"/>
                </a:cubicBezTo>
                <a:lnTo>
                  <a:pt x="8807" y="9263"/>
                </a:lnTo>
                <a:cubicBezTo>
                  <a:pt x="8751" y="9403"/>
                  <a:pt x="8709" y="9683"/>
                  <a:pt x="8695" y="9739"/>
                </a:cubicBezTo>
                <a:cubicBezTo>
                  <a:pt x="8681" y="9823"/>
                  <a:pt x="8667" y="9921"/>
                  <a:pt x="8653" y="10019"/>
                </a:cubicBezTo>
                <a:cubicBezTo>
                  <a:pt x="8527" y="10873"/>
                  <a:pt x="8275" y="12637"/>
                  <a:pt x="7505" y="13533"/>
                </a:cubicBezTo>
                <a:cubicBezTo>
                  <a:pt x="7379" y="13687"/>
                  <a:pt x="7309" y="13925"/>
                  <a:pt x="7337" y="14149"/>
                </a:cubicBezTo>
                <a:cubicBezTo>
                  <a:pt x="7435" y="15353"/>
                  <a:pt x="7407" y="16319"/>
                  <a:pt x="7393" y="16879"/>
                </a:cubicBezTo>
                <a:lnTo>
                  <a:pt x="3095" y="16879"/>
                </a:lnTo>
                <a:cubicBezTo>
                  <a:pt x="3137" y="16417"/>
                  <a:pt x="3221" y="15885"/>
                  <a:pt x="3319" y="15157"/>
                </a:cubicBezTo>
                <a:cubicBezTo>
                  <a:pt x="3361" y="14919"/>
                  <a:pt x="3389" y="14695"/>
                  <a:pt x="3431" y="14485"/>
                </a:cubicBezTo>
                <a:lnTo>
                  <a:pt x="3431" y="14429"/>
                </a:lnTo>
                <a:cubicBezTo>
                  <a:pt x="3599" y="13463"/>
                  <a:pt x="3641" y="13141"/>
                  <a:pt x="3445" y="12945"/>
                </a:cubicBezTo>
                <a:cubicBezTo>
                  <a:pt x="2311" y="11825"/>
                  <a:pt x="967" y="9949"/>
                  <a:pt x="631" y="9403"/>
                </a:cubicBezTo>
                <a:cubicBezTo>
                  <a:pt x="603" y="9347"/>
                  <a:pt x="547" y="9221"/>
                  <a:pt x="547" y="9151"/>
                </a:cubicBezTo>
                <a:cubicBezTo>
                  <a:pt x="547" y="9053"/>
                  <a:pt x="617" y="8871"/>
                  <a:pt x="659" y="8815"/>
                </a:cubicBezTo>
                <a:lnTo>
                  <a:pt x="2227" y="5832"/>
                </a:lnTo>
                <a:cubicBezTo>
                  <a:pt x="3879" y="6532"/>
                  <a:pt x="6371" y="7583"/>
                  <a:pt x="6511" y="7653"/>
                </a:cubicBezTo>
                <a:cubicBezTo>
                  <a:pt x="6539" y="7667"/>
                  <a:pt x="6553" y="7681"/>
                  <a:pt x="6553" y="7695"/>
                </a:cubicBezTo>
                <a:cubicBezTo>
                  <a:pt x="6539" y="7947"/>
                  <a:pt x="6371" y="8353"/>
                  <a:pt x="5937" y="8437"/>
                </a:cubicBezTo>
                <a:cubicBezTo>
                  <a:pt x="5839" y="8465"/>
                  <a:pt x="5755" y="8479"/>
                  <a:pt x="5671" y="8479"/>
                </a:cubicBezTo>
                <a:cubicBezTo>
                  <a:pt x="5573" y="8493"/>
                  <a:pt x="5475" y="8493"/>
                  <a:pt x="5405" y="8493"/>
                </a:cubicBezTo>
                <a:cubicBezTo>
                  <a:pt x="4663" y="8423"/>
                  <a:pt x="3571" y="7611"/>
                  <a:pt x="3263" y="7359"/>
                </a:cubicBezTo>
                <a:cubicBezTo>
                  <a:pt x="3181" y="7300"/>
                  <a:pt x="3080" y="7271"/>
                  <a:pt x="2984" y="7271"/>
                </a:cubicBezTo>
                <a:cubicBezTo>
                  <a:pt x="2965" y="7271"/>
                  <a:pt x="2946" y="7272"/>
                  <a:pt x="2927" y="7275"/>
                </a:cubicBezTo>
                <a:cubicBezTo>
                  <a:pt x="2815" y="7303"/>
                  <a:pt x="2703" y="7373"/>
                  <a:pt x="2647" y="7471"/>
                </a:cubicBezTo>
                <a:lnTo>
                  <a:pt x="2241" y="8171"/>
                </a:lnTo>
                <a:cubicBezTo>
                  <a:pt x="2171" y="8269"/>
                  <a:pt x="2143" y="8367"/>
                  <a:pt x="2143" y="8465"/>
                </a:cubicBezTo>
                <a:cubicBezTo>
                  <a:pt x="2157" y="8773"/>
                  <a:pt x="2409" y="8857"/>
                  <a:pt x="2605" y="8927"/>
                </a:cubicBezTo>
                <a:cubicBezTo>
                  <a:pt x="3123" y="9123"/>
                  <a:pt x="4705" y="9711"/>
                  <a:pt x="5433" y="12231"/>
                </a:cubicBezTo>
                <a:cubicBezTo>
                  <a:pt x="5456" y="12358"/>
                  <a:pt x="5565" y="12438"/>
                  <a:pt x="5690" y="12438"/>
                </a:cubicBezTo>
                <a:cubicBezTo>
                  <a:pt x="5716" y="12438"/>
                  <a:pt x="5742" y="12434"/>
                  <a:pt x="5769" y="12427"/>
                </a:cubicBezTo>
                <a:cubicBezTo>
                  <a:pt x="5909" y="12385"/>
                  <a:pt x="6007" y="12231"/>
                  <a:pt x="5965" y="12077"/>
                </a:cubicBezTo>
                <a:cubicBezTo>
                  <a:pt x="5167" y="9291"/>
                  <a:pt x="3375" y="8633"/>
                  <a:pt x="2801" y="8409"/>
                </a:cubicBezTo>
                <a:cubicBezTo>
                  <a:pt x="2787" y="8409"/>
                  <a:pt x="2759" y="8395"/>
                  <a:pt x="2745" y="8395"/>
                </a:cubicBezTo>
                <a:lnTo>
                  <a:pt x="3039" y="7891"/>
                </a:lnTo>
                <a:cubicBezTo>
                  <a:pt x="3543" y="8269"/>
                  <a:pt x="4565" y="8969"/>
                  <a:pt x="5349" y="9039"/>
                </a:cubicBezTo>
                <a:lnTo>
                  <a:pt x="5363" y="9039"/>
                </a:lnTo>
                <a:cubicBezTo>
                  <a:pt x="5391" y="9221"/>
                  <a:pt x="5475" y="9431"/>
                  <a:pt x="5713" y="9613"/>
                </a:cubicBezTo>
                <a:cubicBezTo>
                  <a:pt x="5797" y="9669"/>
                  <a:pt x="6133" y="9879"/>
                  <a:pt x="6343" y="9921"/>
                </a:cubicBezTo>
                <a:cubicBezTo>
                  <a:pt x="6385" y="9935"/>
                  <a:pt x="6441" y="9949"/>
                  <a:pt x="6511" y="9949"/>
                </a:cubicBezTo>
                <a:cubicBezTo>
                  <a:pt x="6833" y="9949"/>
                  <a:pt x="7197" y="9767"/>
                  <a:pt x="7379" y="9515"/>
                </a:cubicBezTo>
                <a:lnTo>
                  <a:pt x="9199" y="7135"/>
                </a:lnTo>
                <a:cubicBezTo>
                  <a:pt x="9213" y="7121"/>
                  <a:pt x="9227" y="7107"/>
                  <a:pt x="9227" y="7093"/>
                </a:cubicBezTo>
                <a:cubicBezTo>
                  <a:pt x="9297" y="7009"/>
                  <a:pt x="9367" y="6911"/>
                  <a:pt x="9451" y="6813"/>
                </a:cubicBezTo>
                <a:cubicBezTo>
                  <a:pt x="9661" y="6532"/>
                  <a:pt x="9899" y="6210"/>
                  <a:pt x="10067" y="6000"/>
                </a:cubicBezTo>
                <a:lnTo>
                  <a:pt x="10137" y="5916"/>
                </a:lnTo>
                <a:cubicBezTo>
                  <a:pt x="10319" y="5692"/>
                  <a:pt x="10319" y="5678"/>
                  <a:pt x="10824" y="5118"/>
                </a:cubicBezTo>
                <a:cubicBezTo>
                  <a:pt x="11029" y="4895"/>
                  <a:pt x="11178" y="4814"/>
                  <a:pt x="11309" y="4814"/>
                </a:cubicBezTo>
                <a:close/>
                <a:moveTo>
                  <a:pt x="7412" y="0"/>
                </a:moveTo>
                <a:cubicBezTo>
                  <a:pt x="7196" y="0"/>
                  <a:pt x="7006" y="50"/>
                  <a:pt x="6847" y="162"/>
                </a:cubicBezTo>
                <a:cubicBezTo>
                  <a:pt x="6567" y="344"/>
                  <a:pt x="6483" y="624"/>
                  <a:pt x="6455" y="708"/>
                </a:cubicBezTo>
                <a:lnTo>
                  <a:pt x="6455" y="722"/>
                </a:lnTo>
                <a:cubicBezTo>
                  <a:pt x="6413" y="848"/>
                  <a:pt x="5881" y="2402"/>
                  <a:pt x="5573" y="3382"/>
                </a:cubicBezTo>
                <a:lnTo>
                  <a:pt x="5559" y="3452"/>
                </a:lnTo>
                <a:cubicBezTo>
                  <a:pt x="5265" y="4418"/>
                  <a:pt x="4929" y="5510"/>
                  <a:pt x="4719" y="6224"/>
                </a:cubicBezTo>
                <a:lnTo>
                  <a:pt x="4705" y="6280"/>
                </a:lnTo>
                <a:cubicBezTo>
                  <a:pt x="4663" y="6252"/>
                  <a:pt x="4607" y="6238"/>
                  <a:pt x="4551" y="6210"/>
                </a:cubicBezTo>
                <a:lnTo>
                  <a:pt x="4509" y="5930"/>
                </a:lnTo>
                <a:cubicBezTo>
                  <a:pt x="4397" y="5062"/>
                  <a:pt x="4243" y="4166"/>
                  <a:pt x="4103" y="3270"/>
                </a:cubicBezTo>
                <a:cubicBezTo>
                  <a:pt x="4089" y="3186"/>
                  <a:pt x="4047" y="2934"/>
                  <a:pt x="3907" y="2010"/>
                </a:cubicBezTo>
                <a:cubicBezTo>
                  <a:pt x="3795" y="1296"/>
                  <a:pt x="3683" y="820"/>
                  <a:pt x="3683" y="806"/>
                </a:cubicBezTo>
                <a:cubicBezTo>
                  <a:pt x="3669" y="750"/>
                  <a:pt x="3627" y="456"/>
                  <a:pt x="3361" y="246"/>
                </a:cubicBezTo>
                <a:cubicBezTo>
                  <a:pt x="3179" y="98"/>
                  <a:pt x="2951" y="24"/>
                  <a:pt x="2669" y="24"/>
                </a:cubicBezTo>
                <a:cubicBezTo>
                  <a:pt x="2604" y="24"/>
                  <a:pt x="2536" y="28"/>
                  <a:pt x="2465" y="36"/>
                </a:cubicBezTo>
                <a:cubicBezTo>
                  <a:pt x="2101" y="78"/>
                  <a:pt x="1835" y="218"/>
                  <a:pt x="1653" y="442"/>
                </a:cubicBezTo>
                <a:cubicBezTo>
                  <a:pt x="1443" y="722"/>
                  <a:pt x="1471" y="1030"/>
                  <a:pt x="1485" y="1100"/>
                </a:cubicBezTo>
                <a:cubicBezTo>
                  <a:pt x="1485" y="1100"/>
                  <a:pt x="1849" y="2864"/>
                  <a:pt x="2003" y="3704"/>
                </a:cubicBezTo>
                <a:cubicBezTo>
                  <a:pt x="2059" y="4026"/>
                  <a:pt x="2143" y="4488"/>
                  <a:pt x="2213" y="4908"/>
                </a:cubicBezTo>
                <a:cubicBezTo>
                  <a:pt x="2227" y="5034"/>
                  <a:pt x="2255" y="5160"/>
                  <a:pt x="2269" y="5272"/>
                </a:cubicBezTo>
                <a:cubicBezTo>
                  <a:pt x="2255" y="5271"/>
                  <a:pt x="2241" y="5271"/>
                  <a:pt x="2227" y="5271"/>
                </a:cubicBezTo>
                <a:cubicBezTo>
                  <a:pt x="2045" y="5271"/>
                  <a:pt x="1868" y="5356"/>
                  <a:pt x="1751" y="5538"/>
                </a:cubicBezTo>
                <a:lnTo>
                  <a:pt x="169" y="8549"/>
                </a:lnTo>
                <a:cubicBezTo>
                  <a:pt x="169" y="8549"/>
                  <a:pt x="1" y="8871"/>
                  <a:pt x="1" y="9151"/>
                </a:cubicBezTo>
                <a:cubicBezTo>
                  <a:pt x="1" y="9389"/>
                  <a:pt x="127" y="9627"/>
                  <a:pt x="155" y="9683"/>
                </a:cubicBezTo>
                <a:cubicBezTo>
                  <a:pt x="519" y="10271"/>
                  <a:pt x="1849" y="12147"/>
                  <a:pt x="3025" y="13309"/>
                </a:cubicBezTo>
                <a:cubicBezTo>
                  <a:pt x="3039" y="13449"/>
                  <a:pt x="2955" y="13897"/>
                  <a:pt x="2885" y="14331"/>
                </a:cubicBezTo>
                <a:lnTo>
                  <a:pt x="2885" y="14401"/>
                </a:lnTo>
                <a:cubicBezTo>
                  <a:pt x="2843" y="14611"/>
                  <a:pt x="2815" y="14835"/>
                  <a:pt x="2773" y="15073"/>
                </a:cubicBezTo>
                <a:cubicBezTo>
                  <a:pt x="2647" y="15997"/>
                  <a:pt x="2549" y="16739"/>
                  <a:pt x="2521" y="17131"/>
                </a:cubicBezTo>
                <a:lnTo>
                  <a:pt x="2493" y="17425"/>
                </a:lnTo>
                <a:lnTo>
                  <a:pt x="7911" y="17439"/>
                </a:lnTo>
                <a:lnTo>
                  <a:pt x="7925" y="17173"/>
                </a:lnTo>
                <a:cubicBezTo>
                  <a:pt x="7939" y="16879"/>
                  <a:pt x="8023" y="15605"/>
                  <a:pt x="7883" y="14093"/>
                </a:cubicBezTo>
                <a:cubicBezTo>
                  <a:pt x="7883" y="14009"/>
                  <a:pt x="7911" y="13925"/>
                  <a:pt x="7939" y="13897"/>
                </a:cubicBezTo>
                <a:cubicBezTo>
                  <a:pt x="8793" y="12875"/>
                  <a:pt x="9073" y="10999"/>
                  <a:pt x="9199" y="10103"/>
                </a:cubicBezTo>
                <a:cubicBezTo>
                  <a:pt x="9213" y="10005"/>
                  <a:pt x="9227" y="9907"/>
                  <a:pt x="9241" y="9837"/>
                </a:cubicBezTo>
                <a:cubicBezTo>
                  <a:pt x="9269" y="9711"/>
                  <a:pt x="9297" y="9515"/>
                  <a:pt x="9325" y="9459"/>
                </a:cubicBezTo>
                <a:lnTo>
                  <a:pt x="9465" y="9235"/>
                </a:lnTo>
                <a:cubicBezTo>
                  <a:pt x="9885" y="8605"/>
                  <a:pt x="10165" y="8185"/>
                  <a:pt x="10697" y="7541"/>
                </a:cubicBezTo>
                <a:cubicBezTo>
                  <a:pt x="11118" y="7009"/>
                  <a:pt x="11384" y="6687"/>
                  <a:pt x="11804" y="6210"/>
                </a:cubicBezTo>
                <a:lnTo>
                  <a:pt x="12112" y="5832"/>
                </a:lnTo>
                <a:cubicBezTo>
                  <a:pt x="12294" y="5608"/>
                  <a:pt x="12378" y="5356"/>
                  <a:pt x="12322" y="5090"/>
                </a:cubicBezTo>
                <a:cubicBezTo>
                  <a:pt x="12280" y="4810"/>
                  <a:pt x="12084" y="4558"/>
                  <a:pt x="11804" y="4404"/>
                </a:cubicBezTo>
                <a:cubicBezTo>
                  <a:pt x="11620" y="4296"/>
                  <a:pt x="11450" y="4254"/>
                  <a:pt x="11296" y="4254"/>
                </a:cubicBezTo>
                <a:cubicBezTo>
                  <a:pt x="10852" y="4254"/>
                  <a:pt x="10542" y="4605"/>
                  <a:pt x="10417" y="4740"/>
                </a:cubicBezTo>
                <a:cubicBezTo>
                  <a:pt x="9899" y="5328"/>
                  <a:pt x="9885" y="5328"/>
                  <a:pt x="9703" y="5580"/>
                </a:cubicBezTo>
                <a:lnTo>
                  <a:pt x="9647" y="5650"/>
                </a:lnTo>
                <a:cubicBezTo>
                  <a:pt x="9521" y="5790"/>
                  <a:pt x="9381" y="5986"/>
                  <a:pt x="9227" y="6182"/>
                </a:cubicBezTo>
                <a:cubicBezTo>
                  <a:pt x="9157" y="6056"/>
                  <a:pt x="9059" y="5944"/>
                  <a:pt x="8933" y="5832"/>
                </a:cubicBezTo>
                <a:cubicBezTo>
                  <a:pt x="8723" y="5650"/>
                  <a:pt x="8443" y="5552"/>
                  <a:pt x="8177" y="5552"/>
                </a:cubicBezTo>
                <a:cubicBezTo>
                  <a:pt x="8051" y="5552"/>
                  <a:pt x="7729" y="5580"/>
                  <a:pt x="7505" y="5818"/>
                </a:cubicBezTo>
                <a:lnTo>
                  <a:pt x="7267" y="6084"/>
                </a:lnTo>
                <a:cubicBezTo>
                  <a:pt x="7211" y="6140"/>
                  <a:pt x="7099" y="6280"/>
                  <a:pt x="6959" y="6448"/>
                </a:cubicBezTo>
                <a:cubicBezTo>
                  <a:pt x="7183" y="5692"/>
                  <a:pt x="7505" y="4656"/>
                  <a:pt x="7673" y="4054"/>
                </a:cubicBezTo>
                <a:lnTo>
                  <a:pt x="7715" y="3928"/>
                </a:lnTo>
                <a:cubicBezTo>
                  <a:pt x="7953" y="3088"/>
                  <a:pt x="8415" y="1828"/>
                  <a:pt x="8541" y="1366"/>
                </a:cubicBezTo>
                <a:lnTo>
                  <a:pt x="8611" y="1114"/>
                </a:lnTo>
                <a:cubicBezTo>
                  <a:pt x="8653" y="974"/>
                  <a:pt x="8653" y="736"/>
                  <a:pt x="8527" y="540"/>
                </a:cubicBezTo>
                <a:cubicBezTo>
                  <a:pt x="8387" y="288"/>
                  <a:pt x="8121" y="120"/>
                  <a:pt x="7757" y="36"/>
                </a:cubicBezTo>
                <a:cubicBezTo>
                  <a:pt x="7636" y="13"/>
                  <a:pt x="7521" y="0"/>
                  <a:pt x="74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265"/>
          <p:cNvSpPr/>
          <p:nvPr/>
        </p:nvSpPr>
        <p:spPr>
          <a:xfrm>
            <a:off x="427000" y="2459962"/>
            <a:ext cx="583493" cy="309382"/>
          </a:xfrm>
          <a:custGeom>
            <a:avLst/>
            <a:gdLst/>
            <a:ahLst/>
            <a:cxnLst/>
            <a:rect l="l" t="t" r="r" b="b"/>
            <a:pathLst>
              <a:path w="19686" h="10438" extrusionOk="0">
                <a:moveTo>
                  <a:pt x="15930" y="838"/>
                </a:moveTo>
                <a:cubicBezTo>
                  <a:pt x="16127" y="838"/>
                  <a:pt x="16305" y="858"/>
                  <a:pt x="16451" y="883"/>
                </a:cubicBezTo>
                <a:cubicBezTo>
                  <a:pt x="16661" y="925"/>
                  <a:pt x="16857" y="1009"/>
                  <a:pt x="17011" y="1177"/>
                </a:cubicBezTo>
                <a:lnTo>
                  <a:pt x="18062" y="2227"/>
                </a:lnTo>
                <a:cubicBezTo>
                  <a:pt x="18062" y="2227"/>
                  <a:pt x="9927" y="2857"/>
                  <a:pt x="8359" y="2913"/>
                </a:cubicBezTo>
                <a:cubicBezTo>
                  <a:pt x="6805" y="2983"/>
                  <a:pt x="5699" y="3165"/>
                  <a:pt x="5699" y="3165"/>
                </a:cubicBezTo>
                <a:cubicBezTo>
                  <a:pt x="5699" y="3165"/>
                  <a:pt x="4984" y="2577"/>
                  <a:pt x="4354" y="1961"/>
                </a:cubicBezTo>
                <a:cubicBezTo>
                  <a:pt x="4544" y="1817"/>
                  <a:pt x="4989" y="1730"/>
                  <a:pt x="5656" y="1730"/>
                </a:cubicBezTo>
                <a:cubicBezTo>
                  <a:pt x="6219" y="1730"/>
                  <a:pt x="6940" y="1792"/>
                  <a:pt x="7799" y="1933"/>
                </a:cubicBezTo>
                <a:cubicBezTo>
                  <a:pt x="8466" y="2041"/>
                  <a:pt x="9143" y="2081"/>
                  <a:pt x="9779" y="2081"/>
                </a:cubicBezTo>
                <a:cubicBezTo>
                  <a:pt x="11532" y="2081"/>
                  <a:pt x="12965" y="1779"/>
                  <a:pt x="12965" y="1779"/>
                </a:cubicBezTo>
                <a:cubicBezTo>
                  <a:pt x="12965" y="1779"/>
                  <a:pt x="13847" y="1625"/>
                  <a:pt x="14785" y="1107"/>
                </a:cubicBezTo>
                <a:cubicBezTo>
                  <a:pt x="15171" y="901"/>
                  <a:pt x="15580" y="838"/>
                  <a:pt x="15930" y="838"/>
                </a:cubicBezTo>
                <a:close/>
                <a:moveTo>
                  <a:pt x="17089" y="3976"/>
                </a:moveTo>
                <a:cubicBezTo>
                  <a:pt x="17072" y="3976"/>
                  <a:pt x="17056" y="3976"/>
                  <a:pt x="17039" y="3977"/>
                </a:cubicBezTo>
                <a:lnTo>
                  <a:pt x="15331" y="4103"/>
                </a:lnTo>
                <a:cubicBezTo>
                  <a:pt x="15163" y="4103"/>
                  <a:pt x="15037" y="4257"/>
                  <a:pt x="15051" y="4425"/>
                </a:cubicBezTo>
                <a:cubicBezTo>
                  <a:pt x="15065" y="4579"/>
                  <a:pt x="15205" y="4705"/>
                  <a:pt x="15373" y="4705"/>
                </a:cubicBezTo>
                <a:lnTo>
                  <a:pt x="17081" y="4579"/>
                </a:lnTo>
                <a:cubicBezTo>
                  <a:pt x="17123" y="4579"/>
                  <a:pt x="17165" y="4607"/>
                  <a:pt x="17180" y="4621"/>
                </a:cubicBezTo>
                <a:cubicBezTo>
                  <a:pt x="17194" y="4635"/>
                  <a:pt x="17222" y="4663"/>
                  <a:pt x="17222" y="4719"/>
                </a:cubicBezTo>
                <a:lnTo>
                  <a:pt x="17222" y="5909"/>
                </a:lnTo>
                <a:cubicBezTo>
                  <a:pt x="17222" y="6077"/>
                  <a:pt x="17348" y="6203"/>
                  <a:pt x="17516" y="6203"/>
                </a:cubicBezTo>
                <a:cubicBezTo>
                  <a:pt x="17684" y="6203"/>
                  <a:pt x="17824" y="6077"/>
                  <a:pt x="17824" y="5909"/>
                </a:cubicBezTo>
                <a:lnTo>
                  <a:pt x="17824" y="4719"/>
                </a:lnTo>
                <a:cubicBezTo>
                  <a:pt x="17824" y="4509"/>
                  <a:pt x="17740" y="4313"/>
                  <a:pt x="17586" y="4173"/>
                </a:cubicBezTo>
                <a:cubicBezTo>
                  <a:pt x="17457" y="4045"/>
                  <a:pt x="17270" y="3976"/>
                  <a:pt x="17089" y="3976"/>
                </a:cubicBezTo>
                <a:close/>
                <a:moveTo>
                  <a:pt x="3920" y="2591"/>
                </a:moveTo>
                <a:lnTo>
                  <a:pt x="5208" y="3767"/>
                </a:lnTo>
                <a:lnTo>
                  <a:pt x="5208" y="5797"/>
                </a:lnTo>
                <a:cubicBezTo>
                  <a:pt x="4172" y="5797"/>
                  <a:pt x="2435" y="7826"/>
                  <a:pt x="1363" y="7826"/>
                </a:cubicBezTo>
                <a:cubicBezTo>
                  <a:pt x="1175" y="7826"/>
                  <a:pt x="1008" y="7764"/>
                  <a:pt x="868" y="7618"/>
                </a:cubicBezTo>
                <a:cubicBezTo>
                  <a:pt x="434" y="7100"/>
                  <a:pt x="1176" y="5867"/>
                  <a:pt x="1918" y="5503"/>
                </a:cubicBezTo>
                <a:cubicBezTo>
                  <a:pt x="2188" y="5369"/>
                  <a:pt x="2463" y="5303"/>
                  <a:pt x="2687" y="5303"/>
                </a:cubicBezTo>
                <a:cubicBezTo>
                  <a:pt x="2975" y="5303"/>
                  <a:pt x="3178" y="5411"/>
                  <a:pt x="3178" y="5615"/>
                </a:cubicBezTo>
                <a:lnTo>
                  <a:pt x="3178" y="6245"/>
                </a:lnTo>
                <a:lnTo>
                  <a:pt x="3920" y="5699"/>
                </a:lnTo>
                <a:lnTo>
                  <a:pt x="3920" y="2591"/>
                </a:lnTo>
                <a:close/>
                <a:moveTo>
                  <a:pt x="17474" y="3526"/>
                </a:moveTo>
                <a:cubicBezTo>
                  <a:pt x="17876" y="3526"/>
                  <a:pt x="18202" y="3861"/>
                  <a:pt x="18202" y="4271"/>
                </a:cubicBezTo>
                <a:lnTo>
                  <a:pt x="18202" y="7464"/>
                </a:lnTo>
                <a:cubicBezTo>
                  <a:pt x="18202" y="7856"/>
                  <a:pt x="17894" y="8178"/>
                  <a:pt x="17516" y="8206"/>
                </a:cubicBezTo>
                <a:lnTo>
                  <a:pt x="15611" y="8318"/>
                </a:lnTo>
                <a:cubicBezTo>
                  <a:pt x="15579" y="8321"/>
                  <a:pt x="15548" y="8323"/>
                  <a:pt x="15517" y="8323"/>
                </a:cubicBezTo>
                <a:cubicBezTo>
                  <a:pt x="15303" y="8323"/>
                  <a:pt x="15112" y="8240"/>
                  <a:pt x="14953" y="8094"/>
                </a:cubicBezTo>
                <a:cubicBezTo>
                  <a:pt x="14659" y="7828"/>
                  <a:pt x="14169" y="7310"/>
                  <a:pt x="13441" y="6371"/>
                </a:cubicBezTo>
                <a:cubicBezTo>
                  <a:pt x="13276" y="6154"/>
                  <a:pt x="13034" y="6048"/>
                  <a:pt x="12793" y="6048"/>
                </a:cubicBezTo>
                <a:cubicBezTo>
                  <a:pt x="12522" y="6048"/>
                  <a:pt x="12253" y="6182"/>
                  <a:pt x="12097" y="6441"/>
                </a:cubicBezTo>
                <a:cubicBezTo>
                  <a:pt x="11313" y="7702"/>
                  <a:pt x="10711" y="8374"/>
                  <a:pt x="10389" y="8696"/>
                </a:cubicBezTo>
                <a:cubicBezTo>
                  <a:pt x="10235" y="8836"/>
                  <a:pt x="10039" y="8920"/>
                  <a:pt x="9829" y="8934"/>
                </a:cubicBezTo>
                <a:lnTo>
                  <a:pt x="7463" y="9074"/>
                </a:lnTo>
                <a:cubicBezTo>
                  <a:pt x="7439" y="9076"/>
                  <a:pt x="7415" y="9077"/>
                  <a:pt x="7392" y="9077"/>
                </a:cubicBezTo>
                <a:cubicBezTo>
                  <a:pt x="7003" y="9077"/>
                  <a:pt x="6679" y="8755"/>
                  <a:pt x="6679" y="8346"/>
                </a:cubicBezTo>
                <a:lnTo>
                  <a:pt x="6679" y="5041"/>
                </a:lnTo>
                <a:cubicBezTo>
                  <a:pt x="6679" y="4663"/>
                  <a:pt x="6973" y="4341"/>
                  <a:pt x="7365" y="4313"/>
                </a:cubicBezTo>
                <a:lnTo>
                  <a:pt x="17404" y="3529"/>
                </a:lnTo>
                <a:cubicBezTo>
                  <a:pt x="17427" y="3527"/>
                  <a:pt x="17451" y="3526"/>
                  <a:pt x="17474" y="3526"/>
                </a:cubicBezTo>
                <a:close/>
                <a:moveTo>
                  <a:pt x="16113" y="1"/>
                </a:moveTo>
                <a:cubicBezTo>
                  <a:pt x="16082" y="1"/>
                  <a:pt x="16050" y="1"/>
                  <a:pt x="16017" y="1"/>
                </a:cubicBezTo>
                <a:cubicBezTo>
                  <a:pt x="14575" y="1"/>
                  <a:pt x="14281" y="617"/>
                  <a:pt x="12923" y="939"/>
                </a:cubicBezTo>
                <a:cubicBezTo>
                  <a:pt x="12335" y="1071"/>
                  <a:pt x="10998" y="1295"/>
                  <a:pt x="9631" y="1295"/>
                </a:cubicBezTo>
                <a:cubicBezTo>
                  <a:pt x="9403" y="1295"/>
                  <a:pt x="9174" y="1289"/>
                  <a:pt x="8947" y="1275"/>
                </a:cubicBezTo>
                <a:cubicBezTo>
                  <a:pt x="7816" y="1218"/>
                  <a:pt x="6984" y="965"/>
                  <a:pt x="5575" y="965"/>
                </a:cubicBezTo>
                <a:cubicBezTo>
                  <a:pt x="5257" y="965"/>
                  <a:pt x="4909" y="978"/>
                  <a:pt x="4522" y="1009"/>
                </a:cubicBezTo>
                <a:cubicBezTo>
                  <a:pt x="3318" y="1093"/>
                  <a:pt x="3192" y="1751"/>
                  <a:pt x="3192" y="2213"/>
                </a:cubicBezTo>
                <a:lnTo>
                  <a:pt x="3192" y="4299"/>
                </a:lnTo>
                <a:cubicBezTo>
                  <a:pt x="3139" y="4293"/>
                  <a:pt x="3086" y="4290"/>
                  <a:pt x="3033" y="4290"/>
                </a:cubicBezTo>
                <a:cubicBezTo>
                  <a:pt x="2399" y="4290"/>
                  <a:pt x="1759" y="4739"/>
                  <a:pt x="1190" y="5307"/>
                </a:cubicBezTo>
                <a:cubicBezTo>
                  <a:pt x="560" y="5951"/>
                  <a:pt x="0" y="6903"/>
                  <a:pt x="0" y="7912"/>
                </a:cubicBezTo>
                <a:cubicBezTo>
                  <a:pt x="0" y="8524"/>
                  <a:pt x="359" y="8778"/>
                  <a:pt x="891" y="8778"/>
                </a:cubicBezTo>
                <a:cubicBezTo>
                  <a:pt x="1404" y="8778"/>
                  <a:pt x="2077" y="8542"/>
                  <a:pt x="2744" y="8164"/>
                </a:cubicBezTo>
                <a:cubicBezTo>
                  <a:pt x="3696" y="7632"/>
                  <a:pt x="4368" y="6861"/>
                  <a:pt x="5208" y="6861"/>
                </a:cubicBezTo>
                <a:lnTo>
                  <a:pt x="5208" y="8906"/>
                </a:lnTo>
                <a:lnTo>
                  <a:pt x="4214" y="7828"/>
                </a:lnTo>
                <a:lnTo>
                  <a:pt x="3598" y="8290"/>
                </a:lnTo>
                <a:cubicBezTo>
                  <a:pt x="3598" y="8290"/>
                  <a:pt x="5138" y="9886"/>
                  <a:pt x="5321" y="10082"/>
                </a:cubicBezTo>
                <a:cubicBezTo>
                  <a:pt x="5487" y="10248"/>
                  <a:pt x="5734" y="10437"/>
                  <a:pt x="6170" y="10437"/>
                </a:cubicBezTo>
                <a:cubicBezTo>
                  <a:pt x="6212" y="10437"/>
                  <a:pt x="6255" y="10435"/>
                  <a:pt x="6301" y="10432"/>
                </a:cubicBezTo>
                <a:cubicBezTo>
                  <a:pt x="6707" y="10404"/>
                  <a:pt x="9311" y="10208"/>
                  <a:pt x="10417" y="10138"/>
                </a:cubicBezTo>
                <a:cubicBezTo>
                  <a:pt x="10767" y="10110"/>
                  <a:pt x="11103" y="9942"/>
                  <a:pt x="11327" y="9676"/>
                </a:cubicBezTo>
                <a:cubicBezTo>
                  <a:pt x="11957" y="8934"/>
                  <a:pt x="12405" y="8122"/>
                  <a:pt x="12629" y="7674"/>
                </a:cubicBezTo>
                <a:cubicBezTo>
                  <a:pt x="12665" y="7595"/>
                  <a:pt x="12737" y="7556"/>
                  <a:pt x="12811" y="7556"/>
                </a:cubicBezTo>
                <a:cubicBezTo>
                  <a:pt x="12881" y="7556"/>
                  <a:pt x="12952" y="7591"/>
                  <a:pt x="12993" y="7660"/>
                </a:cubicBezTo>
                <a:cubicBezTo>
                  <a:pt x="13567" y="8584"/>
                  <a:pt x="14015" y="9130"/>
                  <a:pt x="14295" y="9424"/>
                </a:cubicBezTo>
                <a:cubicBezTo>
                  <a:pt x="14451" y="9593"/>
                  <a:pt x="14680" y="9677"/>
                  <a:pt x="14913" y="9677"/>
                </a:cubicBezTo>
                <a:cubicBezTo>
                  <a:pt x="14931" y="9677"/>
                  <a:pt x="14949" y="9677"/>
                  <a:pt x="14967" y="9676"/>
                </a:cubicBezTo>
                <a:lnTo>
                  <a:pt x="18552" y="9452"/>
                </a:lnTo>
                <a:cubicBezTo>
                  <a:pt x="19420" y="9396"/>
                  <a:pt x="19686" y="8962"/>
                  <a:pt x="19686" y="8388"/>
                </a:cubicBezTo>
                <a:lnTo>
                  <a:pt x="19686" y="3123"/>
                </a:lnTo>
                <a:cubicBezTo>
                  <a:pt x="19686" y="2787"/>
                  <a:pt x="19560" y="2465"/>
                  <a:pt x="19308" y="2227"/>
                </a:cubicBezTo>
                <a:cubicBezTo>
                  <a:pt x="18818" y="1709"/>
                  <a:pt x="17936" y="841"/>
                  <a:pt x="17586" y="491"/>
                </a:cubicBezTo>
                <a:cubicBezTo>
                  <a:pt x="17108" y="13"/>
                  <a:pt x="16681" y="1"/>
                  <a:pt x="161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265"/>
          <p:cNvSpPr/>
          <p:nvPr/>
        </p:nvSpPr>
        <p:spPr>
          <a:xfrm>
            <a:off x="5407980" y="2253194"/>
            <a:ext cx="263529" cy="516151"/>
          </a:xfrm>
          <a:custGeom>
            <a:avLst/>
            <a:gdLst/>
            <a:ahLst/>
            <a:cxnLst/>
            <a:rect l="l" t="t" r="r" b="b"/>
            <a:pathLst>
              <a:path w="8891" h="17414" extrusionOk="0">
                <a:moveTo>
                  <a:pt x="1154" y="6896"/>
                </a:moveTo>
                <a:cubicBezTo>
                  <a:pt x="1178" y="6896"/>
                  <a:pt x="1204" y="6961"/>
                  <a:pt x="1204" y="6983"/>
                </a:cubicBezTo>
                <a:cubicBezTo>
                  <a:pt x="1204" y="7081"/>
                  <a:pt x="1204" y="7193"/>
                  <a:pt x="1246" y="7291"/>
                </a:cubicBezTo>
                <a:cubicBezTo>
                  <a:pt x="1302" y="7417"/>
                  <a:pt x="1232" y="7529"/>
                  <a:pt x="1232" y="7655"/>
                </a:cubicBezTo>
                <a:cubicBezTo>
                  <a:pt x="1218" y="7711"/>
                  <a:pt x="1204" y="7781"/>
                  <a:pt x="1218" y="7837"/>
                </a:cubicBezTo>
                <a:cubicBezTo>
                  <a:pt x="1218" y="7879"/>
                  <a:pt x="1204" y="7921"/>
                  <a:pt x="1204" y="7963"/>
                </a:cubicBezTo>
                <a:cubicBezTo>
                  <a:pt x="1204" y="7963"/>
                  <a:pt x="1190" y="7977"/>
                  <a:pt x="1190" y="7977"/>
                </a:cubicBezTo>
                <a:cubicBezTo>
                  <a:pt x="1185" y="7988"/>
                  <a:pt x="1178" y="7992"/>
                  <a:pt x="1170" y="7992"/>
                </a:cubicBezTo>
                <a:cubicBezTo>
                  <a:pt x="1159" y="7992"/>
                  <a:pt x="1148" y="7980"/>
                  <a:pt x="1148" y="7963"/>
                </a:cubicBezTo>
                <a:cubicBezTo>
                  <a:pt x="1134" y="7851"/>
                  <a:pt x="1120" y="7739"/>
                  <a:pt x="1120" y="7627"/>
                </a:cubicBezTo>
                <a:cubicBezTo>
                  <a:pt x="1134" y="7557"/>
                  <a:pt x="1134" y="7487"/>
                  <a:pt x="1134" y="7403"/>
                </a:cubicBezTo>
                <a:cubicBezTo>
                  <a:pt x="1134" y="7375"/>
                  <a:pt x="1134" y="7361"/>
                  <a:pt x="1134" y="7333"/>
                </a:cubicBezTo>
                <a:cubicBezTo>
                  <a:pt x="1134" y="7193"/>
                  <a:pt x="1134" y="7053"/>
                  <a:pt x="1134" y="6913"/>
                </a:cubicBezTo>
                <a:cubicBezTo>
                  <a:pt x="1140" y="6901"/>
                  <a:pt x="1147" y="6896"/>
                  <a:pt x="1154" y="6896"/>
                </a:cubicBezTo>
                <a:close/>
                <a:moveTo>
                  <a:pt x="2732" y="14737"/>
                </a:moveTo>
                <a:cubicBezTo>
                  <a:pt x="2778" y="14737"/>
                  <a:pt x="2856" y="14786"/>
                  <a:pt x="2856" y="14824"/>
                </a:cubicBezTo>
                <a:cubicBezTo>
                  <a:pt x="2856" y="14835"/>
                  <a:pt x="2838" y="14855"/>
                  <a:pt x="2816" y="14855"/>
                </a:cubicBezTo>
                <a:cubicBezTo>
                  <a:pt x="2811" y="14855"/>
                  <a:pt x="2806" y="14854"/>
                  <a:pt x="2800" y="14852"/>
                </a:cubicBezTo>
                <a:cubicBezTo>
                  <a:pt x="2786" y="14838"/>
                  <a:pt x="2688" y="14768"/>
                  <a:pt x="2716" y="14740"/>
                </a:cubicBezTo>
                <a:cubicBezTo>
                  <a:pt x="2721" y="14738"/>
                  <a:pt x="2726" y="14737"/>
                  <a:pt x="2732" y="14737"/>
                </a:cubicBezTo>
                <a:close/>
                <a:moveTo>
                  <a:pt x="3060" y="10188"/>
                </a:moveTo>
                <a:cubicBezTo>
                  <a:pt x="3066" y="10188"/>
                  <a:pt x="3073" y="10188"/>
                  <a:pt x="3080" y="10189"/>
                </a:cubicBezTo>
                <a:cubicBezTo>
                  <a:pt x="3290" y="10245"/>
                  <a:pt x="3500" y="10357"/>
                  <a:pt x="3710" y="10441"/>
                </a:cubicBezTo>
                <a:cubicBezTo>
                  <a:pt x="3879" y="10525"/>
                  <a:pt x="4061" y="10609"/>
                  <a:pt x="4215" y="10721"/>
                </a:cubicBezTo>
                <a:cubicBezTo>
                  <a:pt x="4341" y="10805"/>
                  <a:pt x="4439" y="10917"/>
                  <a:pt x="4551" y="11015"/>
                </a:cubicBezTo>
                <a:cubicBezTo>
                  <a:pt x="4579" y="11043"/>
                  <a:pt x="4621" y="11043"/>
                  <a:pt x="4635" y="11085"/>
                </a:cubicBezTo>
                <a:cubicBezTo>
                  <a:pt x="4705" y="11225"/>
                  <a:pt x="4593" y="11379"/>
                  <a:pt x="4509" y="11505"/>
                </a:cubicBezTo>
                <a:cubicBezTo>
                  <a:pt x="4355" y="11729"/>
                  <a:pt x="4243" y="12009"/>
                  <a:pt x="4187" y="12289"/>
                </a:cubicBezTo>
                <a:cubicBezTo>
                  <a:pt x="4173" y="12429"/>
                  <a:pt x="4187" y="12569"/>
                  <a:pt x="4159" y="12709"/>
                </a:cubicBezTo>
                <a:cubicBezTo>
                  <a:pt x="4131" y="12807"/>
                  <a:pt x="4103" y="12933"/>
                  <a:pt x="4061" y="13031"/>
                </a:cubicBezTo>
                <a:cubicBezTo>
                  <a:pt x="4019" y="13115"/>
                  <a:pt x="4103" y="13129"/>
                  <a:pt x="4089" y="13199"/>
                </a:cubicBezTo>
                <a:cubicBezTo>
                  <a:pt x="4075" y="13283"/>
                  <a:pt x="4061" y="13353"/>
                  <a:pt x="4047" y="13437"/>
                </a:cubicBezTo>
                <a:cubicBezTo>
                  <a:pt x="4033" y="13465"/>
                  <a:pt x="4019" y="13479"/>
                  <a:pt x="3991" y="13479"/>
                </a:cubicBezTo>
                <a:cubicBezTo>
                  <a:pt x="3963" y="13479"/>
                  <a:pt x="3921" y="13493"/>
                  <a:pt x="3935" y="13521"/>
                </a:cubicBezTo>
                <a:cubicBezTo>
                  <a:pt x="3963" y="13577"/>
                  <a:pt x="3963" y="13648"/>
                  <a:pt x="3935" y="13704"/>
                </a:cubicBezTo>
                <a:cubicBezTo>
                  <a:pt x="3921" y="13718"/>
                  <a:pt x="3921" y="13732"/>
                  <a:pt x="3893" y="13732"/>
                </a:cubicBezTo>
                <a:cubicBezTo>
                  <a:pt x="3808" y="13788"/>
                  <a:pt x="3794" y="13900"/>
                  <a:pt x="3794" y="13984"/>
                </a:cubicBezTo>
                <a:cubicBezTo>
                  <a:pt x="3794" y="14040"/>
                  <a:pt x="3766" y="14068"/>
                  <a:pt x="3738" y="14096"/>
                </a:cubicBezTo>
                <a:cubicBezTo>
                  <a:pt x="3710" y="14124"/>
                  <a:pt x="3682" y="14152"/>
                  <a:pt x="3668" y="14180"/>
                </a:cubicBezTo>
                <a:cubicBezTo>
                  <a:pt x="3626" y="14264"/>
                  <a:pt x="3710" y="14306"/>
                  <a:pt x="3766" y="14320"/>
                </a:cubicBezTo>
                <a:cubicBezTo>
                  <a:pt x="3963" y="14376"/>
                  <a:pt x="4173" y="14376"/>
                  <a:pt x="4383" y="14390"/>
                </a:cubicBezTo>
                <a:cubicBezTo>
                  <a:pt x="4327" y="14446"/>
                  <a:pt x="4243" y="14488"/>
                  <a:pt x="4173" y="14530"/>
                </a:cubicBezTo>
                <a:cubicBezTo>
                  <a:pt x="4145" y="14544"/>
                  <a:pt x="3977" y="14642"/>
                  <a:pt x="3977" y="14670"/>
                </a:cubicBezTo>
                <a:cubicBezTo>
                  <a:pt x="3879" y="14740"/>
                  <a:pt x="3780" y="14810"/>
                  <a:pt x="3696" y="14908"/>
                </a:cubicBezTo>
                <a:cubicBezTo>
                  <a:pt x="3612" y="14992"/>
                  <a:pt x="3500" y="15076"/>
                  <a:pt x="3374" y="15104"/>
                </a:cubicBezTo>
                <a:cubicBezTo>
                  <a:pt x="3318" y="15118"/>
                  <a:pt x="3248" y="15118"/>
                  <a:pt x="3192" y="15132"/>
                </a:cubicBezTo>
                <a:cubicBezTo>
                  <a:pt x="3150" y="15160"/>
                  <a:pt x="3136" y="15216"/>
                  <a:pt x="3094" y="15216"/>
                </a:cubicBezTo>
                <a:cubicBezTo>
                  <a:pt x="3091" y="15217"/>
                  <a:pt x="3087" y="15217"/>
                  <a:pt x="3083" y="15217"/>
                </a:cubicBezTo>
                <a:cubicBezTo>
                  <a:pt x="3043" y="15217"/>
                  <a:pt x="2995" y="15156"/>
                  <a:pt x="2982" y="15118"/>
                </a:cubicBezTo>
                <a:cubicBezTo>
                  <a:pt x="2968" y="15034"/>
                  <a:pt x="2856" y="15006"/>
                  <a:pt x="2800" y="14950"/>
                </a:cubicBezTo>
                <a:cubicBezTo>
                  <a:pt x="2772" y="14922"/>
                  <a:pt x="2772" y="14880"/>
                  <a:pt x="2814" y="14880"/>
                </a:cubicBezTo>
                <a:cubicBezTo>
                  <a:pt x="2870" y="14880"/>
                  <a:pt x="2912" y="14838"/>
                  <a:pt x="2884" y="14796"/>
                </a:cubicBezTo>
                <a:cubicBezTo>
                  <a:pt x="2870" y="14740"/>
                  <a:pt x="2800" y="14698"/>
                  <a:pt x="2744" y="14698"/>
                </a:cubicBezTo>
                <a:cubicBezTo>
                  <a:pt x="2632" y="14670"/>
                  <a:pt x="2716" y="14530"/>
                  <a:pt x="2730" y="14446"/>
                </a:cubicBezTo>
                <a:cubicBezTo>
                  <a:pt x="2744" y="14334"/>
                  <a:pt x="2730" y="14222"/>
                  <a:pt x="2716" y="14124"/>
                </a:cubicBezTo>
                <a:cubicBezTo>
                  <a:pt x="2674" y="13718"/>
                  <a:pt x="2618" y="13311"/>
                  <a:pt x="2576" y="12905"/>
                </a:cubicBezTo>
                <a:cubicBezTo>
                  <a:pt x="2562" y="12807"/>
                  <a:pt x="2534" y="12695"/>
                  <a:pt x="2576" y="12597"/>
                </a:cubicBezTo>
                <a:cubicBezTo>
                  <a:pt x="2604" y="12513"/>
                  <a:pt x="2604" y="12415"/>
                  <a:pt x="2562" y="12331"/>
                </a:cubicBezTo>
                <a:cubicBezTo>
                  <a:pt x="2548" y="12289"/>
                  <a:pt x="2548" y="12233"/>
                  <a:pt x="2562" y="12177"/>
                </a:cubicBezTo>
                <a:cubicBezTo>
                  <a:pt x="2604" y="12093"/>
                  <a:pt x="2618" y="11995"/>
                  <a:pt x="2618" y="11911"/>
                </a:cubicBezTo>
                <a:cubicBezTo>
                  <a:pt x="2604" y="11813"/>
                  <a:pt x="2632" y="11715"/>
                  <a:pt x="2632" y="11631"/>
                </a:cubicBezTo>
                <a:cubicBezTo>
                  <a:pt x="2674" y="11337"/>
                  <a:pt x="2744" y="11057"/>
                  <a:pt x="2814" y="10777"/>
                </a:cubicBezTo>
                <a:cubicBezTo>
                  <a:pt x="2842" y="10651"/>
                  <a:pt x="2898" y="10511"/>
                  <a:pt x="2898" y="10385"/>
                </a:cubicBezTo>
                <a:cubicBezTo>
                  <a:pt x="2912" y="10293"/>
                  <a:pt x="2950" y="10188"/>
                  <a:pt x="3060" y="10188"/>
                </a:cubicBezTo>
                <a:close/>
                <a:moveTo>
                  <a:pt x="4996" y="1"/>
                </a:moveTo>
                <a:cubicBezTo>
                  <a:pt x="4978" y="1"/>
                  <a:pt x="4958" y="9"/>
                  <a:pt x="4943" y="24"/>
                </a:cubicBezTo>
                <a:cubicBezTo>
                  <a:pt x="4859" y="178"/>
                  <a:pt x="4803" y="346"/>
                  <a:pt x="4761" y="514"/>
                </a:cubicBezTo>
                <a:cubicBezTo>
                  <a:pt x="4747" y="528"/>
                  <a:pt x="4747" y="542"/>
                  <a:pt x="4733" y="556"/>
                </a:cubicBezTo>
                <a:cubicBezTo>
                  <a:pt x="4728" y="565"/>
                  <a:pt x="4723" y="568"/>
                  <a:pt x="4717" y="568"/>
                </a:cubicBezTo>
                <a:cubicBezTo>
                  <a:pt x="4704" y="568"/>
                  <a:pt x="4691" y="552"/>
                  <a:pt x="4691" y="542"/>
                </a:cubicBezTo>
                <a:cubicBezTo>
                  <a:pt x="4691" y="416"/>
                  <a:pt x="4649" y="290"/>
                  <a:pt x="4649" y="164"/>
                </a:cubicBezTo>
                <a:cubicBezTo>
                  <a:pt x="4663" y="136"/>
                  <a:pt x="4649" y="108"/>
                  <a:pt x="4635" y="66"/>
                </a:cubicBezTo>
                <a:cubicBezTo>
                  <a:pt x="4628" y="45"/>
                  <a:pt x="4607" y="35"/>
                  <a:pt x="4586" y="35"/>
                </a:cubicBezTo>
                <a:cubicBezTo>
                  <a:pt x="4565" y="35"/>
                  <a:pt x="4544" y="45"/>
                  <a:pt x="4537" y="66"/>
                </a:cubicBezTo>
                <a:cubicBezTo>
                  <a:pt x="4523" y="94"/>
                  <a:pt x="4523" y="108"/>
                  <a:pt x="4523" y="136"/>
                </a:cubicBezTo>
                <a:cubicBezTo>
                  <a:pt x="4481" y="374"/>
                  <a:pt x="4523" y="612"/>
                  <a:pt x="4523" y="850"/>
                </a:cubicBezTo>
                <a:cubicBezTo>
                  <a:pt x="4509" y="1481"/>
                  <a:pt x="4299" y="2069"/>
                  <a:pt x="4075" y="2657"/>
                </a:cubicBezTo>
                <a:cubicBezTo>
                  <a:pt x="3851" y="3343"/>
                  <a:pt x="3500" y="3987"/>
                  <a:pt x="2898" y="4393"/>
                </a:cubicBezTo>
                <a:cubicBezTo>
                  <a:pt x="2809" y="4442"/>
                  <a:pt x="2622" y="4653"/>
                  <a:pt x="2510" y="4653"/>
                </a:cubicBezTo>
                <a:cubicBezTo>
                  <a:pt x="2464" y="4653"/>
                  <a:pt x="2431" y="4617"/>
                  <a:pt x="2422" y="4519"/>
                </a:cubicBezTo>
                <a:cubicBezTo>
                  <a:pt x="2422" y="4435"/>
                  <a:pt x="2408" y="4351"/>
                  <a:pt x="2436" y="4267"/>
                </a:cubicBezTo>
                <a:cubicBezTo>
                  <a:pt x="2464" y="4183"/>
                  <a:pt x="2492" y="4113"/>
                  <a:pt x="2520" y="4029"/>
                </a:cubicBezTo>
                <a:cubicBezTo>
                  <a:pt x="2534" y="4029"/>
                  <a:pt x="2534" y="4015"/>
                  <a:pt x="2548" y="4001"/>
                </a:cubicBezTo>
                <a:cubicBezTo>
                  <a:pt x="2590" y="4001"/>
                  <a:pt x="2618" y="4001"/>
                  <a:pt x="2660" y="3987"/>
                </a:cubicBezTo>
                <a:cubicBezTo>
                  <a:pt x="2660" y="3987"/>
                  <a:pt x="2660" y="3987"/>
                  <a:pt x="2660" y="4001"/>
                </a:cubicBezTo>
                <a:cubicBezTo>
                  <a:pt x="2660" y="4015"/>
                  <a:pt x="2646" y="4015"/>
                  <a:pt x="2632" y="4029"/>
                </a:cubicBezTo>
                <a:cubicBezTo>
                  <a:pt x="2632" y="4029"/>
                  <a:pt x="2618" y="4029"/>
                  <a:pt x="2618" y="4043"/>
                </a:cubicBezTo>
                <a:lnTo>
                  <a:pt x="2632" y="4043"/>
                </a:lnTo>
                <a:cubicBezTo>
                  <a:pt x="2638" y="4044"/>
                  <a:pt x="2643" y="4044"/>
                  <a:pt x="2648" y="4044"/>
                </a:cubicBezTo>
                <a:cubicBezTo>
                  <a:pt x="2715" y="4044"/>
                  <a:pt x="2705" y="3956"/>
                  <a:pt x="2744" y="3917"/>
                </a:cubicBezTo>
                <a:cubicBezTo>
                  <a:pt x="2786" y="3861"/>
                  <a:pt x="2758" y="3819"/>
                  <a:pt x="2702" y="3805"/>
                </a:cubicBezTo>
                <a:cubicBezTo>
                  <a:pt x="2618" y="3791"/>
                  <a:pt x="2646" y="3735"/>
                  <a:pt x="2660" y="3679"/>
                </a:cubicBezTo>
                <a:cubicBezTo>
                  <a:pt x="2664" y="3663"/>
                  <a:pt x="2670" y="3658"/>
                  <a:pt x="2678" y="3658"/>
                </a:cubicBezTo>
                <a:cubicBezTo>
                  <a:pt x="2689" y="3658"/>
                  <a:pt x="2704" y="3671"/>
                  <a:pt x="2719" y="3671"/>
                </a:cubicBezTo>
                <a:cubicBezTo>
                  <a:pt x="2728" y="3671"/>
                  <a:pt x="2737" y="3666"/>
                  <a:pt x="2744" y="3651"/>
                </a:cubicBezTo>
                <a:cubicBezTo>
                  <a:pt x="2744" y="3581"/>
                  <a:pt x="2898" y="3539"/>
                  <a:pt x="2828" y="3497"/>
                </a:cubicBezTo>
                <a:cubicBezTo>
                  <a:pt x="2800" y="3469"/>
                  <a:pt x="2814" y="3441"/>
                  <a:pt x="2828" y="3413"/>
                </a:cubicBezTo>
                <a:cubicBezTo>
                  <a:pt x="2828" y="3402"/>
                  <a:pt x="2832" y="3400"/>
                  <a:pt x="2838" y="3400"/>
                </a:cubicBezTo>
                <a:cubicBezTo>
                  <a:pt x="2844" y="3400"/>
                  <a:pt x="2852" y="3403"/>
                  <a:pt x="2859" y="3403"/>
                </a:cubicBezTo>
                <a:cubicBezTo>
                  <a:pt x="2863" y="3403"/>
                  <a:pt x="2867" y="3402"/>
                  <a:pt x="2870" y="3399"/>
                </a:cubicBezTo>
                <a:cubicBezTo>
                  <a:pt x="2876" y="3396"/>
                  <a:pt x="2881" y="3395"/>
                  <a:pt x="2886" y="3395"/>
                </a:cubicBezTo>
                <a:cubicBezTo>
                  <a:pt x="2905" y="3395"/>
                  <a:pt x="2921" y="3413"/>
                  <a:pt x="2954" y="3413"/>
                </a:cubicBezTo>
                <a:cubicBezTo>
                  <a:pt x="2916" y="3364"/>
                  <a:pt x="2889" y="3353"/>
                  <a:pt x="2868" y="3353"/>
                </a:cubicBezTo>
                <a:cubicBezTo>
                  <a:pt x="2851" y="3353"/>
                  <a:pt x="2838" y="3360"/>
                  <a:pt x="2827" y="3360"/>
                </a:cubicBezTo>
                <a:cubicBezTo>
                  <a:pt x="2817" y="3360"/>
                  <a:pt x="2809" y="3354"/>
                  <a:pt x="2800" y="3329"/>
                </a:cubicBezTo>
                <a:cubicBezTo>
                  <a:pt x="2786" y="3273"/>
                  <a:pt x="2772" y="3231"/>
                  <a:pt x="2716" y="3203"/>
                </a:cubicBezTo>
                <a:cubicBezTo>
                  <a:pt x="2688" y="3189"/>
                  <a:pt x="2716" y="3161"/>
                  <a:pt x="2730" y="3147"/>
                </a:cubicBezTo>
                <a:cubicBezTo>
                  <a:pt x="2721" y="3137"/>
                  <a:pt x="2711" y="3127"/>
                  <a:pt x="2696" y="3127"/>
                </a:cubicBezTo>
                <a:cubicBezTo>
                  <a:pt x="2690" y="3127"/>
                  <a:pt x="2683" y="3129"/>
                  <a:pt x="2674" y="3133"/>
                </a:cubicBezTo>
                <a:cubicBezTo>
                  <a:pt x="2702" y="3091"/>
                  <a:pt x="2758" y="3063"/>
                  <a:pt x="2758" y="3007"/>
                </a:cubicBezTo>
                <a:cubicBezTo>
                  <a:pt x="2758" y="2965"/>
                  <a:pt x="2758" y="2867"/>
                  <a:pt x="2716" y="2853"/>
                </a:cubicBezTo>
                <a:cubicBezTo>
                  <a:pt x="2646" y="2853"/>
                  <a:pt x="2576" y="2853"/>
                  <a:pt x="2520" y="2797"/>
                </a:cubicBezTo>
                <a:cubicBezTo>
                  <a:pt x="2450" y="2727"/>
                  <a:pt x="2352" y="2699"/>
                  <a:pt x="2282" y="2629"/>
                </a:cubicBezTo>
                <a:cubicBezTo>
                  <a:pt x="2212" y="2573"/>
                  <a:pt x="2128" y="2559"/>
                  <a:pt x="2030" y="2559"/>
                </a:cubicBezTo>
                <a:cubicBezTo>
                  <a:pt x="1984" y="2520"/>
                  <a:pt x="1858" y="2499"/>
                  <a:pt x="1741" y="2499"/>
                </a:cubicBezTo>
                <a:cubicBezTo>
                  <a:pt x="1646" y="2499"/>
                  <a:pt x="1558" y="2513"/>
                  <a:pt x="1526" y="2545"/>
                </a:cubicBezTo>
                <a:cubicBezTo>
                  <a:pt x="1512" y="2601"/>
                  <a:pt x="1470" y="2629"/>
                  <a:pt x="1428" y="2657"/>
                </a:cubicBezTo>
                <a:cubicBezTo>
                  <a:pt x="1386" y="2671"/>
                  <a:pt x="1358" y="2699"/>
                  <a:pt x="1358" y="2741"/>
                </a:cubicBezTo>
                <a:cubicBezTo>
                  <a:pt x="1330" y="2839"/>
                  <a:pt x="1260" y="2923"/>
                  <a:pt x="1246" y="3035"/>
                </a:cubicBezTo>
                <a:cubicBezTo>
                  <a:pt x="1232" y="3077"/>
                  <a:pt x="1232" y="3077"/>
                  <a:pt x="1190" y="3091"/>
                </a:cubicBezTo>
                <a:cubicBezTo>
                  <a:pt x="1120" y="3105"/>
                  <a:pt x="1106" y="3133"/>
                  <a:pt x="1134" y="3189"/>
                </a:cubicBezTo>
                <a:cubicBezTo>
                  <a:pt x="1148" y="3231"/>
                  <a:pt x="1148" y="3259"/>
                  <a:pt x="1148" y="3287"/>
                </a:cubicBezTo>
                <a:cubicBezTo>
                  <a:pt x="1148" y="3315"/>
                  <a:pt x="1134" y="3315"/>
                  <a:pt x="1106" y="3315"/>
                </a:cubicBezTo>
                <a:cubicBezTo>
                  <a:pt x="1036" y="3315"/>
                  <a:pt x="1092" y="3413"/>
                  <a:pt x="1120" y="3427"/>
                </a:cubicBezTo>
                <a:cubicBezTo>
                  <a:pt x="1162" y="3455"/>
                  <a:pt x="1176" y="3497"/>
                  <a:pt x="1162" y="3539"/>
                </a:cubicBezTo>
                <a:cubicBezTo>
                  <a:pt x="1134" y="3595"/>
                  <a:pt x="1176" y="3651"/>
                  <a:pt x="1232" y="3679"/>
                </a:cubicBezTo>
                <a:cubicBezTo>
                  <a:pt x="1232" y="3693"/>
                  <a:pt x="1246" y="3693"/>
                  <a:pt x="1246" y="3707"/>
                </a:cubicBezTo>
                <a:cubicBezTo>
                  <a:pt x="1232" y="3749"/>
                  <a:pt x="1260" y="3763"/>
                  <a:pt x="1274" y="3805"/>
                </a:cubicBezTo>
                <a:cubicBezTo>
                  <a:pt x="1288" y="3833"/>
                  <a:pt x="1288" y="3861"/>
                  <a:pt x="1302" y="3903"/>
                </a:cubicBezTo>
                <a:cubicBezTo>
                  <a:pt x="1302" y="3917"/>
                  <a:pt x="1302" y="3945"/>
                  <a:pt x="1316" y="3945"/>
                </a:cubicBezTo>
                <a:cubicBezTo>
                  <a:pt x="1414" y="3973"/>
                  <a:pt x="1386" y="4043"/>
                  <a:pt x="1456" y="4071"/>
                </a:cubicBezTo>
                <a:cubicBezTo>
                  <a:pt x="1494" y="4096"/>
                  <a:pt x="1515" y="4102"/>
                  <a:pt x="1528" y="4102"/>
                </a:cubicBezTo>
                <a:cubicBezTo>
                  <a:pt x="1543" y="4102"/>
                  <a:pt x="1548" y="4095"/>
                  <a:pt x="1554" y="4095"/>
                </a:cubicBezTo>
                <a:cubicBezTo>
                  <a:pt x="1561" y="4095"/>
                  <a:pt x="1569" y="4106"/>
                  <a:pt x="1596" y="4155"/>
                </a:cubicBezTo>
                <a:cubicBezTo>
                  <a:pt x="1666" y="4253"/>
                  <a:pt x="1624" y="4435"/>
                  <a:pt x="1638" y="4547"/>
                </a:cubicBezTo>
                <a:cubicBezTo>
                  <a:pt x="1638" y="4659"/>
                  <a:pt x="1596" y="4729"/>
                  <a:pt x="1498" y="4785"/>
                </a:cubicBezTo>
                <a:cubicBezTo>
                  <a:pt x="1442" y="4813"/>
                  <a:pt x="1386" y="4813"/>
                  <a:pt x="1330" y="4841"/>
                </a:cubicBezTo>
                <a:cubicBezTo>
                  <a:pt x="1190" y="4911"/>
                  <a:pt x="1050" y="4967"/>
                  <a:pt x="910" y="5009"/>
                </a:cubicBezTo>
                <a:cubicBezTo>
                  <a:pt x="770" y="5051"/>
                  <a:pt x="644" y="5121"/>
                  <a:pt x="560" y="5233"/>
                </a:cubicBezTo>
                <a:cubicBezTo>
                  <a:pt x="308" y="5555"/>
                  <a:pt x="420" y="6171"/>
                  <a:pt x="448" y="6535"/>
                </a:cubicBezTo>
                <a:cubicBezTo>
                  <a:pt x="490" y="7585"/>
                  <a:pt x="658" y="8635"/>
                  <a:pt x="910" y="9643"/>
                </a:cubicBezTo>
                <a:cubicBezTo>
                  <a:pt x="924" y="9699"/>
                  <a:pt x="924" y="9797"/>
                  <a:pt x="952" y="9853"/>
                </a:cubicBezTo>
                <a:cubicBezTo>
                  <a:pt x="994" y="9937"/>
                  <a:pt x="1064" y="9909"/>
                  <a:pt x="1134" y="9951"/>
                </a:cubicBezTo>
                <a:cubicBezTo>
                  <a:pt x="1176" y="9993"/>
                  <a:pt x="1204" y="10035"/>
                  <a:pt x="1232" y="10077"/>
                </a:cubicBezTo>
                <a:cubicBezTo>
                  <a:pt x="1260" y="10133"/>
                  <a:pt x="1316" y="10175"/>
                  <a:pt x="1358" y="10231"/>
                </a:cubicBezTo>
                <a:cubicBezTo>
                  <a:pt x="1470" y="10343"/>
                  <a:pt x="1498" y="10511"/>
                  <a:pt x="1526" y="10665"/>
                </a:cubicBezTo>
                <a:lnTo>
                  <a:pt x="1652" y="11407"/>
                </a:lnTo>
                <a:cubicBezTo>
                  <a:pt x="1666" y="11547"/>
                  <a:pt x="1792" y="11869"/>
                  <a:pt x="1722" y="11995"/>
                </a:cubicBezTo>
                <a:cubicBezTo>
                  <a:pt x="1694" y="12037"/>
                  <a:pt x="1680" y="12093"/>
                  <a:pt x="1680" y="12135"/>
                </a:cubicBezTo>
                <a:cubicBezTo>
                  <a:pt x="1666" y="12331"/>
                  <a:pt x="1638" y="12527"/>
                  <a:pt x="1638" y="12723"/>
                </a:cubicBezTo>
                <a:cubicBezTo>
                  <a:pt x="1666" y="13367"/>
                  <a:pt x="1806" y="14012"/>
                  <a:pt x="2058" y="14614"/>
                </a:cubicBezTo>
                <a:cubicBezTo>
                  <a:pt x="2128" y="14740"/>
                  <a:pt x="2156" y="14908"/>
                  <a:pt x="2114" y="15048"/>
                </a:cubicBezTo>
                <a:cubicBezTo>
                  <a:pt x="2058" y="15188"/>
                  <a:pt x="2002" y="15216"/>
                  <a:pt x="2114" y="15342"/>
                </a:cubicBezTo>
                <a:cubicBezTo>
                  <a:pt x="2170" y="15426"/>
                  <a:pt x="2128" y="15482"/>
                  <a:pt x="2044" y="15496"/>
                </a:cubicBezTo>
                <a:cubicBezTo>
                  <a:pt x="2016" y="15496"/>
                  <a:pt x="1974" y="15496"/>
                  <a:pt x="1946" y="15510"/>
                </a:cubicBezTo>
                <a:cubicBezTo>
                  <a:pt x="1428" y="15566"/>
                  <a:pt x="966" y="15832"/>
                  <a:pt x="602" y="16210"/>
                </a:cubicBezTo>
                <a:cubicBezTo>
                  <a:pt x="448" y="16364"/>
                  <a:pt x="308" y="16546"/>
                  <a:pt x="196" y="16728"/>
                </a:cubicBezTo>
                <a:cubicBezTo>
                  <a:pt x="84" y="16896"/>
                  <a:pt x="0" y="17064"/>
                  <a:pt x="14" y="17274"/>
                </a:cubicBezTo>
                <a:cubicBezTo>
                  <a:pt x="28" y="17344"/>
                  <a:pt x="56" y="17414"/>
                  <a:pt x="140" y="17414"/>
                </a:cubicBezTo>
                <a:lnTo>
                  <a:pt x="8877" y="17414"/>
                </a:lnTo>
                <a:cubicBezTo>
                  <a:pt x="8891" y="17274"/>
                  <a:pt x="8849" y="17134"/>
                  <a:pt x="8765" y="17008"/>
                </a:cubicBezTo>
                <a:cubicBezTo>
                  <a:pt x="8695" y="16896"/>
                  <a:pt x="8597" y="16798"/>
                  <a:pt x="8485" y="16700"/>
                </a:cubicBezTo>
                <a:lnTo>
                  <a:pt x="8037" y="16280"/>
                </a:lnTo>
                <a:lnTo>
                  <a:pt x="7421" y="15706"/>
                </a:lnTo>
                <a:lnTo>
                  <a:pt x="6987" y="15300"/>
                </a:lnTo>
                <a:lnTo>
                  <a:pt x="6469" y="14810"/>
                </a:lnTo>
                <a:cubicBezTo>
                  <a:pt x="6301" y="14656"/>
                  <a:pt x="6161" y="14516"/>
                  <a:pt x="5965" y="14404"/>
                </a:cubicBezTo>
                <a:cubicBezTo>
                  <a:pt x="5797" y="14292"/>
                  <a:pt x="5601" y="14278"/>
                  <a:pt x="5433" y="14152"/>
                </a:cubicBezTo>
                <a:cubicBezTo>
                  <a:pt x="5321" y="14054"/>
                  <a:pt x="5237" y="13942"/>
                  <a:pt x="5111" y="13844"/>
                </a:cubicBezTo>
                <a:cubicBezTo>
                  <a:pt x="4943" y="13704"/>
                  <a:pt x="4635" y="13634"/>
                  <a:pt x="4663" y="13353"/>
                </a:cubicBezTo>
                <a:cubicBezTo>
                  <a:pt x="4677" y="13255"/>
                  <a:pt x="4761" y="13381"/>
                  <a:pt x="4831" y="13213"/>
                </a:cubicBezTo>
                <a:cubicBezTo>
                  <a:pt x="4915" y="13101"/>
                  <a:pt x="4943" y="12933"/>
                  <a:pt x="4999" y="12793"/>
                </a:cubicBezTo>
                <a:cubicBezTo>
                  <a:pt x="5195" y="12303"/>
                  <a:pt x="5363" y="11799"/>
                  <a:pt x="5573" y="11309"/>
                </a:cubicBezTo>
                <a:cubicBezTo>
                  <a:pt x="5629" y="11169"/>
                  <a:pt x="5713" y="11071"/>
                  <a:pt x="5671" y="10889"/>
                </a:cubicBezTo>
                <a:cubicBezTo>
                  <a:pt x="5643" y="10763"/>
                  <a:pt x="5559" y="10651"/>
                  <a:pt x="5489" y="10525"/>
                </a:cubicBezTo>
                <a:cubicBezTo>
                  <a:pt x="5265" y="10231"/>
                  <a:pt x="5055" y="9923"/>
                  <a:pt x="4845" y="9615"/>
                </a:cubicBezTo>
                <a:cubicBezTo>
                  <a:pt x="4523" y="9125"/>
                  <a:pt x="4229" y="8761"/>
                  <a:pt x="3682" y="8509"/>
                </a:cubicBezTo>
                <a:cubicBezTo>
                  <a:pt x="3640" y="8481"/>
                  <a:pt x="3626" y="8439"/>
                  <a:pt x="3640" y="8397"/>
                </a:cubicBezTo>
                <a:cubicBezTo>
                  <a:pt x="3654" y="8369"/>
                  <a:pt x="3654" y="8355"/>
                  <a:pt x="3626" y="8341"/>
                </a:cubicBezTo>
                <a:cubicBezTo>
                  <a:pt x="3472" y="8173"/>
                  <a:pt x="3500" y="7753"/>
                  <a:pt x="3472" y="7543"/>
                </a:cubicBezTo>
                <a:cubicBezTo>
                  <a:pt x="3430" y="7151"/>
                  <a:pt x="3402" y="6759"/>
                  <a:pt x="3388" y="6367"/>
                </a:cubicBezTo>
                <a:cubicBezTo>
                  <a:pt x="3276" y="5303"/>
                  <a:pt x="4005" y="4491"/>
                  <a:pt x="4425" y="3595"/>
                </a:cubicBezTo>
                <a:cubicBezTo>
                  <a:pt x="4677" y="2993"/>
                  <a:pt x="4831" y="2363"/>
                  <a:pt x="4901" y="1719"/>
                </a:cubicBezTo>
                <a:cubicBezTo>
                  <a:pt x="4929" y="1621"/>
                  <a:pt x="4887" y="1523"/>
                  <a:pt x="4943" y="1439"/>
                </a:cubicBezTo>
                <a:cubicBezTo>
                  <a:pt x="5013" y="1285"/>
                  <a:pt x="5097" y="1130"/>
                  <a:pt x="5139" y="976"/>
                </a:cubicBezTo>
                <a:cubicBezTo>
                  <a:pt x="5167" y="808"/>
                  <a:pt x="5307" y="724"/>
                  <a:pt x="5391" y="584"/>
                </a:cubicBezTo>
                <a:cubicBezTo>
                  <a:pt x="5419" y="542"/>
                  <a:pt x="5475" y="444"/>
                  <a:pt x="5419" y="402"/>
                </a:cubicBezTo>
                <a:cubicBezTo>
                  <a:pt x="5410" y="398"/>
                  <a:pt x="5403" y="397"/>
                  <a:pt x="5397" y="397"/>
                </a:cubicBezTo>
                <a:cubicBezTo>
                  <a:pt x="5381" y="397"/>
                  <a:pt x="5368" y="407"/>
                  <a:pt x="5349" y="416"/>
                </a:cubicBezTo>
                <a:cubicBezTo>
                  <a:pt x="5279" y="500"/>
                  <a:pt x="5209" y="584"/>
                  <a:pt x="5139" y="668"/>
                </a:cubicBezTo>
                <a:lnTo>
                  <a:pt x="5111" y="668"/>
                </a:lnTo>
                <a:cubicBezTo>
                  <a:pt x="5125" y="640"/>
                  <a:pt x="5139" y="612"/>
                  <a:pt x="5139" y="570"/>
                </a:cubicBezTo>
                <a:cubicBezTo>
                  <a:pt x="5148" y="523"/>
                  <a:pt x="5106" y="488"/>
                  <a:pt x="5065" y="488"/>
                </a:cubicBezTo>
                <a:cubicBezTo>
                  <a:pt x="5046" y="488"/>
                  <a:pt x="5026" y="496"/>
                  <a:pt x="5013" y="514"/>
                </a:cubicBezTo>
                <a:cubicBezTo>
                  <a:pt x="4989" y="526"/>
                  <a:pt x="4957" y="595"/>
                  <a:pt x="4930" y="595"/>
                </a:cubicBezTo>
                <a:cubicBezTo>
                  <a:pt x="4925" y="595"/>
                  <a:pt x="4919" y="592"/>
                  <a:pt x="4915" y="584"/>
                </a:cubicBezTo>
                <a:cubicBezTo>
                  <a:pt x="4915" y="584"/>
                  <a:pt x="4901" y="570"/>
                  <a:pt x="4915" y="556"/>
                </a:cubicBezTo>
                <a:cubicBezTo>
                  <a:pt x="4957" y="388"/>
                  <a:pt x="5027" y="234"/>
                  <a:pt x="5055" y="66"/>
                </a:cubicBezTo>
                <a:cubicBezTo>
                  <a:pt x="5055" y="23"/>
                  <a:pt x="5027" y="1"/>
                  <a:pt x="499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265"/>
          <p:cNvSpPr/>
          <p:nvPr/>
        </p:nvSpPr>
        <p:spPr>
          <a:xfrm>
            <a:off x="5488894" y="2768900"/>
            <a:ext cx="445" cy="445"/>
          </a:xfrm>
          <a:custGeom>
            <a:avLst/>
            <a:gdLst/>
            <a:ahLst/>
            <a:cxnLst/>
            <a:rect l="l" t="t" r="r" b="b"/>
            <a:pathLst>
              <a:path w="15" h="15" extrusionOk="0">
                <a:moveTo>
                  <a:pt x="0" y="1"/>
                </a:moveTo>
                <a:lnTo>
                  <a:pt x="0" y="15"/>
                </a:lnTo>
                <a:cubicBezTo>
                  <a:pt x="14" y="1"/>
                  <a:pt x="0" y="1"/>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265"/>
          <p:cNvSpPr/>
          <p:nvPr/>
        </p:nvSpPr>
        <p:spPr>
          <a:xfrm>
            <a:off x="5097158" y="2769315"/>
            <a:ext cx="445" cy="30"/>
          </a:xfrm>
          <a:custGeom>
            <a:avLst/>
            <a:gdLst/>
            <a:ahLst/>
            <a:cxnLst/>
            <a:rect l="l" t="t" r="r" b="b"/>
            <a:pathLst>
              <a:path w="15" h="1" extrusionOk="0">
                <a:moveTo>
                  <a:pt x="0" y="1"/>
                </a:moveTo>
                <a:cubicBezTo>
                  <a:pt x="0" y="1"/>
                  <a:pt x="0" y="1"/>
                  <a:pt x="0" y="1"/>
                </a:cubicBezTo>
                <a:cubicBezTo>
                  <a:pt x="0" y="1"/>
                  <a:pt x="14" y="1"/>
                  <a:pt x="1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265"/>
          <p:cNvSpPr/>
          <p:nvPr/>
        </p:nvSpPr>
        <p:spPr>
          <a:xfrm>
            <a:off x="5015829" y="2253372"/>
            <a:ext cx="209999" cy="515973"/>
          </a:xfrm>
          <a:custGeom>
            <a:avLst/>
            <a:gdLst/>
            <a:ahLst/>
            <a:cxnLst/>
            <a:rect l="l" t="t" r="r" b="b"/>
            <a:pathLst>
              <a:path w="7085" h="17408" extrusionOk="0">
                <a:moveTo>
                  <a:pt x="5195" y="7166"/>
                </a:moveTo>
                <a:cubicBezTo>
                  <a:pt x="5218" y="7166"/>
                  <a:pt x="5247" y="7183"/>
                  <a:pt x="5265" y="7201"/>
                </a:cubicBezTo>
                <a:cubicBezTo>
                  <a:pt x="5307" y="7271"/>
                  <a:pt x="5279" y="7397"/>
                  <a:pt x="5195" y="7439"/>
                </a:cubicBezTo>
                <a:cubicBezTo>
                  <a:pt x="5170" y="7451"/>
                  <a:pt x="5167" y="7497"/>
                  <a:pt x="5137" y="7497"/>
                </a:cubicBezTo>
                <a:cubicBezTo>
                  <a:pt x="5133" y="7497"/>
                  <a:pt x="5129" y="7497"/>
                  <a:pt x="5124" y="7495"/>
                </a:cubicBezTo>
                <a:cubicBezTo>
                  <a:pt x="5096" y="7453"/>
                  <a:pt x="5138" y="7397"/>
                  <a:pt x="5096" y="7355"/>
                </a:cubicBezTo>
                <a:cubicBezTo>
                  <a:pt x="5026" y="7271"/>
                  <a:pt x="5124" y="7229"/>
                  <a:pt x="5167" y="7187"/>
                </a:cubicBezTo>
                <a:cubicBezTo>
                  <a:pt x="5172" y="7172"/>
                  <a:pt x="5182" y="7166"/>
                  <a:pt x="5195" y="7166"/>
                </a:cubicBezTo>
                <a:close/>
                <a:moveTo>
                  <a:pt x="5167" y="7775"/>
                </a:moveTo>
                <a:cubicBezTo>
                  <a:pt x="5223" y="7873"/>
                  <a:pt x="5195" y="7985"/>
                  <a:pt x="5195" y="8083"/>
                </a:cubicBezTo>
                <a:cubicBezTo>
                  <a:pt x="5195" y="8083"/>
                  <a:pt x="5167" y="8111"/>
                  <a:pt x="5167" y="8111"/>
                </a:cubicBezTo>
                <a:cubicBezTo>
                  <a:pt x="5149" y="8108"/>
                  <a:pt x="5135" y="8106"/>
                  <a:pt x="5123" y="8106"/>
                </a:cubicBezTo>
                <a:cubicBezTo>
                  <a:pt x="5040" y="8106"/>
                  <a:pt x="5086" y="8184"/>
                  <a:pt x="5110" y="8209"/>
                </a:cubicBezTo>
                <a:cubicBezTo>
                  <a:pt x="5195" y="8293"/>
                  <a:pt x="5152" y="8377"/>
                  <a:pt x="5124" y="8489"/>
                </a:cubicBezTo>
                <a:cubicBezTo>
                  <a:pt x="5054" y="8363"/>
                  <a:pt x="4886" y="8391"/>
                  <a:pt x="4872" y="8237"/>
                </a:cubicBezTo>
                <a:cubicBezTo>
                  <a:pt x="4886" y="8195"/>
                  <a:pt x="4942" y="8209"/>
                  <a:pt x="4956" y="8181"/>
                </a:cubicBezTo>
                <a:cubicBezTo>
                  <a:pt x="4984" y="8139"/>
                  <a:pt x="5110" y="8069"/>
                  <a:pt x="4956" y="8041"/>
                </a:cubicBezTo>
                <a:cubicBezTo>
                  <a:pt x="4942" y="8041"/>
                  <a:pt x="4942" y="8013"/>
                  <a:pt x="4942" y="7999"/>
                </a:cubicBezTo>
                <a:cubicBezTo>
                  <a:pt x="4942" y="7976"/>
                  <a:pt x="4952" y="7953"/>
                  <a:pt x="4970" y="7953"/>
                </a:cubicBezTo>
                <a:cubicBezTo>
                  <a:pt x="4975" y="7953"/>
                  <a:pt x="4979" y="7954"/>
                  <a:pt x="4984" y="7957"/>
                </a:cubicBezTo>
                <a:cubicBezTo>
                  <a:pt x="5005" y="7963"/>
                  <a:pt x="5023" y="7965"/>
                  <a:pt x="5038" y="7965"/>
                </a:cubicBezTo>
                <a:cubicBezTo>
                  <a:pt x="5136" y="7965"/>
                  <a:pt x="5130" y="7860"/>
                  <a:pt x="5167" y="7775"/>
                </a:cubicBezTo>
                <a:close/>
                <a:moveTo>
                  <a:pt x="4788" y="8515"/>
                </a:moveTo>
                <a:cubicBezTo>
                  <a:pt x="4847" y="8515"/>
                  <a:pt x="4905" y="8533"/>
                  <a:pt x="4964" y="8533"/>
                </a:cubicBezTo>
                <a:cubicBezTo>
                  <a:pt x="4976" y="8533"/>
                  <a:pt x="4987" y="8533"/>
                  <a:pt x="4998" y="8531"/>
                </a:cubicBezTo>
                <a:cubicBezTo>
                  <a:pt x="5004" y="8530"/>
                  <a:pt x="5010" y="8529"/>
                  <a:pt x="5015" y="8529"/>
                </a:cubicBezTo>
                <a:cubicBezTo>
                  <a:pt x="5057" y="8529"/>
                  <a:pt x="5068" y="8579"/>
                  <a:pt x="5068" y="8629"/>
                </a:cubicBezTo>
                <a:cubicBezTo>
                  <a:pt x="5068" y="8685"/>
                  <a:pt x="5026" y="8685"/>
                  <a:pt x="4984" y="8685"/>
                </a:cubicBezTo>
                <a:cubicBezTo>
                  <a:pt x="4962" y="8685"/>
                  <a:pt x="4949" y="8667"/>
                  <a:pt x="4923" y="8667"/>
                </a:cubicBezTo>
                <a:cubicBezTo>
                  <a:pt x="4916" y="8667"/>
                  <a:pt x="4909" y="8668"/>
                  <a:pt x="4900" y="8671"/>
                </a:cubicBezTo>
                <a:cubicBezTo>
                  <a:pt x="4914" y="8727"/>
                  <a:pt x="5012" y="8685"/>
                  <a:pt x="5012" y="8769"/>
                </a:cubicBezTo>
                <a:cubicBezTo>
                  <a:pt x="4886" y="8853"/>
                  <a:pt x="4816" y="8979"/>
                  <a:pt x="4844" y="9147"/>
                </a:cubicBezTo>
                <a:cubicBezTo>
                  <a:pt x="4840" y="9149"/>
                  <a:pt x="4835" y="9149"/>
                  <a:pt x="4831" y="9149"/>
                </a:cubicBezTo>
                <a:cubicBezTo>
                  <a:pt x="4799" y="9149"/>
                  <a:pt x="4785" y="9105"/>
                  <a:pt x="4760" y="9105"/>
                </a:cubicBezTo>
                <a:cubicBezTo>
                  <a:pt x="4760" y="9063"/>
                  <a:pt x="4746" y="9007"/>
                  <a:pt x="4774" y="8965"/>
                </a:cubicBezTo>
                <a:cubicBezTo>
                  <a:pt x="4858" y="8881"/>
                  <a:pt x="4760" y="8881"/>
                  <a:pt x="4718" y="8853"/>
                </a:cubicBezTo>
                <a:cubicBezTo>
                  <a:pt x="4730" y="8831"/>
                  <a:pt x="4745" y="8828"/>
                  <a:pt x="4762" y="8828"/>
                </a:cubicBezTo>
                <a:cubicBezTo>
                  <a:pt x="4766" y="8828"/>
                  <a:pt x="4770" y="8829"/>
                  <a:pt x="4774" y="8829"/>
                </a:cubicBezTo>
                <a:cubicBezTo>
                  <a:pt x="4795" y="8829"/>
                  <a:pt x="4816" y="8825"/>
                  <a:pt x="4830" y="8783"/>
                </a:cubicBezTo>
                <a:cubicBezTo>
                  <a:pt x="4788" y="8713"/>
                  <a:pt x="4760" y="8629"/>
                  <a:pt x="4704" y="8531"/>
                </a:cubicBezTo>
                <a:cubicBezTo>
                  <a:pt x="4732" y="8519"/>
                  <a:pt x="4760" y="8515"/>
                  <a:pt x="4788" y="8515"/>
                </a:cubicBezTo>
                <a:close/>
                <a:moveTo>
                  <a:pt x="4642" y="8930"/>
                </a:moveTo>
                <a:cubicBezTo>
                  <a:pt x="4663" y="8930"/>
                  <a:pt x="4687" y="8947"/>
                  <a:pt x="4704" y="8965"/>
                </a:cubicBezTo>
                <a:cubicBezTo>
                  <a:pt x="4746" y="9007"/>
                  <a:pt x="4704" y="9077"/>
                  <a:pt x="4760" y="9119"/>
                </a:cubicBezTo>
                <a:cubicBezTo>
                  <a:pt x="4760" y="9133"/>
                  <a:pt x="4760" y="9161"/>
                  <a:pt x="4774" y="9189"/>
                </a:cubicBezTo>
                <a:cubicBezTo>
                  <a:pt x="4788" y="9231"/>
                  <a:pt x="4760" y="9259"/>
                  <a:pt x="4718" y="9259"/>
                </a:cubicBezTo>
                <a:cubicBezTo>
                  <a:pt x="4690" y="9259"/>
                  <a:pt x="4676" y="9217"/>
                  <a:pt x="4690" y="9189"/>
                </a:cubicBezTo>
                <a:cubicBezTo>
                  <a:pt x="4690" y="9119"/>
                  <a:pt x="4690" y="9063"/>
                  <a:pt x="4606" y="9049"/>
                </a:cubicBezTo>
                <a:cubicBezTo>
                  <a:pt x="4564" y="9035"/>
                  <a:pt x="4564" y="8993"/>
                  <a:pt x="4606" y="8951"/>
                </a:cubicBezTo>
                <a:cubicBezTo>
                  <a:pt x="4617" y="8936"/>
                  <a:pt x="4629" y="8930"/>
                  <a:pt x="4642" y="8930"/>
                </a:cubicBezTo>
                <a:close/>
                <a:moveTo>
                  <a:pt x="4112" y="9592"/>
                </a:moveTo>
                <a:cubicBezTo>
                  <a:pt x="4120" y="9592"/>
                  <a:pt x="4130" y="9597"/>
                  <a:pt x="4144" y="9609"/>
                </a:cubicBezTo>
                <a:cubicBezTo>
                  <a:pt x="4228" y="9679"/>
                  <a:pt x="4340" y="9735"/>
                  <a:pt x="4382" y="9861"/>
                </a:cubicBezTo>
                <a:cubicBezTo>
                  <a:pt x="4396" y="9903"/>
                  <a:pt x="4368" y="9931"/>
                  <a:pt x="4354" y="9973"/>
                </a:cubicBezTo>
                <a:cubicBezTo>
                  <a:pt x="4312" y="10085"/>
                  <a:pt x="4256" y="10169"/>
                  <a:pt x="4158" y="10225"/>
                </a:cubicBezTo>
                <a:cubicBezTo>
                  <a:pt x="4128" y="10236"/>
                  <a:pt x="4097" y="10242"/>
                  <a:pt x="4067" y="10242"/>
                </a:cubicBezTo>
                <a:cubicBezTo>
                  <a:pt x="3985" y="10242"/>
                  <a:pt x="3909" y="10203"/>
                  <a:pt x="3878" y="10141"/>
                </a:cubicBezTo>
                <a:cubicBezTo>
                  <a:pt x="3878" y="10127"/>
                  <a:pt x="3850" y="10099"/>
                  <a:pt x="3878" y="10099"/>
                </a:cubicBezTo>
                <a:cubicBezTo>
                  <a:pt x="3990" y="10057"/>
                  <a:pt x="3892" y="10001"/>
                  <a:pt x="3878" y="9959"/>
                </a:cubicBezTo>
                <a:cubicBezTo>
                  <a:pt x="3864" y="9917"/>
                  <a:pt x="3878" y="9903"/>
                  <a:pt x="3906" y="9861"/>
                </a:cubicBezTo>
                <a:cubicBezTo>
                  <a:pt x="3948" y="9903"/>
                  <a:pt x="3934" y="9973"/>
                  <a:pt x="4004" y="9973"/>
                </a:cubicBezTo>
                <a:cubicBezTo>
                  <a:pt x="4004" y="9959"/>
                  <a:pt x="4018" y="9945"/>
                  <a:pt x="4018" y="9945"/>
                </a:cubicBezTo>
                <a:cubicBezTo>
                  <a:pt x="3990" y="9903"/>
                  <a:pt x="4046" y="9833"/>
                  <a:pt x="3990" y="9791"/>
                </a:cubicBezTo>
                <a:cubicBezTo>
                  <a:pt x="3962" y="9777"/>
                  <a:pt x="3976" y="9749"/>
                  <a:pt x="4004" y="9735"/>
                </a:cubicBezTo>
                <a:cubicBezTo>
                  <a:pt x="4018" y="9735"/>
                  <a:pt x="4032" y="9735"/>
                  <a:pt x="4046" y="9721"/>
                </a:cubicBezTo>
                <a:cubicBezTo>
                  <a:pt x="4104" y="9710"/>
                  <a:pt x="4076" y="9592"/>
                  <a:pt x="4112" y="9592"/>
                </a:cubicBezTo>
                <a:close/>
                <a:moveTo>
                  <a:pt x="6011" y="0"/>
                </a:moveTo>
                <a:cubicBezTo>
                  <a:pt x="6001" y="0"/>
                  <a:pt x="5991" y="1"/>
                  <a:pt x="5979" y="4"/>
                </a:cubicBezTo>
                <a:cubicBezTo>
                  <a:pt x="5867" y="4"/>
                  <a:pt x="5867" y="116"/>
                  <a:pt x="5881" y="186"/>
                </a:cubicBezTo>
                <a:cubicBezTo>
                  <a:pt x="5881" y="410"/>
                  <a:pt x="5881" y="634"/>
                  <a:pt x="5923" y="858"/>
                </a:cubicBezTo>
                <a:cubicBezTo>
                  <a:pt x="5937" y="914"/>
                  <a:pt x="5951" y="970"/>
                  <a:pt x="5923" y="1040"/>
                </a:cubicBezTo>
                <a:cubicBezTo>
                  <a:pt x="5825" y="1012"/>
                  <a:pt x="5797" y="942"/>
                  <a:pt x="5769" y="872"/>
                </a:cubicBezTo>
                <a:cubicBezTo>
                  <a:pt x="5671" y="690"/>
                  <a:pt x="5573" y="494"/>
                  <a:pt x="5461" y="312"/>
                </a:cubicBezTo>
                <a:cubicBezTo>
                  <a:pt x="5437" y="265"/>
                  <a:pt x="5393" y="208"/>
                  <a:pt x="5330" y="208"/>
                </a:cubicBezTo>
                <a:cubicBezTo>
                  <a:pt x="5318" y="208"/>
                  <a:pt x="5306" y="210"/>
                  <a:pt x="5293" y="214"/>
                </a:cubicBezTo>
                <a:cubicBezTo>
                  <a:pt x="5209" y="256"/>
                  <a:pt x="5251" y="340"/>
                  <a:pt x="5265" y="396"/>
                </a:cubicBezTo>
                <a:cubicBezTo>
                  <a:pt x="5279" y="424"/>
                  <a:pt x="5293" y="466"/>
                  <a:pt x="5293" y="480"/>
                </a:cubicBezTo>
                <a:cubicBezTo>
                  <a:pt x="5391" y="690"/>
                  <a:pt x="5461" y="914"/>
                  <a:pt x="5573" y="1110"/>
                </a:cubicBezTo>
                <a:cubicBezTo>
                  <a:pt x="5643" y="1222"/>
                  <a:pt x="5671" y="1349"/>
                  <a:pt x="5685" y="1461"/>
                </a:cubicBezTo>
                <a:cubicBezTo>
                  <a:pt x="5741" y="1769"/>
                  <a:pt x="5769" y="2063"/>
                  <a:pt x="5867" y="2357"/>
                </a:cubicBezTo>
                <a:cubicBezTo>
                  <a:pt x="5895" y="2413"/>
                  <a:pt x="5881" y="2483"/>
                  <a:pt x="5881" y="2553"/>
                </a:cubicBezTo>
                <a:cubicBezTo>
                  <a:pt x="5853" y="3225"/>
                  <a:pt x="5839" y="3897"/>
                  <a:pt x="5727" y="4583"/>
                </a:cubicBezTo>
                <a:cubicBezTo>
                  <a:pt x="5615" y="5171"/>
                  <a:pt x="5601" y="5773"/>
                  <a:pt x="5433" y="6361"/>
                </a:cubicBezTo>
                <a:cubicBezTo>
                  <a:pt x="5419" y="6417"/>
                  <a:pt x="5419" y="6473"/>
                  <a:pt x="5405" y="6529"/>
                </a:cubicBezTo>
                <a:cubicBezTo>
                  <a:pt x="5377" y="6725"/>
                  <a:pt x="5349" y="6921"/>
                  <a:pt x="5251" y="7089"/>
                </a:cubicBezTo>
                <a:cubicBezTo>
                  <a:pt x="5181" y="7047"/>
                  <a:pt x="5124" y="7019"/>
                  <a:pt x="5054" y="6991"/>
                </a:cubicBezTo>
                <a:cubicBezTo>
                  <a:pt x="4984" y="6949"/>
                  <a:pt x="5012" y="6921"/>
                  <a:pt x="5054" y="6879"/>
                </a:cubicBezTo>
                <a:cubicBezTo>
                  <a:pt x="5046" y="6852"/>
                  <a:pt x="5031" y="6843"/>
                  <a:pt x="5015" y="6843"/>
                </a:cubicBezTo>
                <a:cubicBezTo>
                  <a:pt x="5005" y="6843"/>
                  <a:pt x="4995" y="6846"/>
                  <a:pt x="4984" y="6851"/>
                </a:cubicBezTo>
                <a:cubicBezTo>
                  <a:pt x="4952" y="6870"/>
                  <a:pt x="4916" y="6881"/>
                  <a:pt x="4882" y="6881"/>
                </a:cubicBezTo>
                <a:cubicBezTo>
                  <a:pt x="4843" y="6881"/>
                  <a:pt x="4804" y="6867"/>
                  <a:pt x="4774" y="6837"/>
                </a:cubicBezTo>
                <a:cubicBezTo>
                  <a:pt x="4718" y="6809"/>
                  <a:pt x="4690" y="6753"/>
                  <a:pt x="4606" y="6753"/>
                </a:cubicBezTo>
                <a:cubicBezTo>
                  <a:pt x="4564" y="6753"/>
                  <a:pt x="4564" y="6711"/>
                  <a:pt x="4578" y="6669"/>
                </a:cubicBezTo>
                <a:cubicBezTo>
                  <a:pt x="4587" y="6651"/>
                  <a:pt x="4607" y="6634"/>
                  <a:pt x="4628" y="6634"/>
                </a:cubicBezTo>
                <a:cubicBezTo>
                  <a:pt x="4640" y="6634"/>
                  <a:pt x="4652" y="6639"/>
                  <a:pt x="4662" y="6655"/>
                </a:cubicBezTo>
                <a:cubicBezTo>
                  <a:pt x="4675" y="6681"/>
                  <a:pt x="4685" y="6692"/>
                  <a:pt x="4695" y="6692"/>
                </a:cubicBezTo>
                <a:cubicBezTo>
                  <a:pt x="4707" y="6692"/>
                  <a:pt x="4717" y="6677"/>
                  <a:pt x="4732" y="6655"/>
                </a:cubicBezTo>
                <a:cubicBezTo>
                  <a:pt x="4774" y="6613"/>
                  <a:pt x="4746" y="6543"/>
                  <a:pt x="4774" y="6515"/>
                </a:cubicBezTo>
                <a:cubicBezTo>
                  <a:pt x="4807" y="6515"/>
                  <a:pt x="4823" y="6556"/>
                  <a:pt x="4847" y="6556"/>
                </a:cubicBezTo>
                <a:cubicBezTo>
                  <a:pt x="4855" y="6556"/>
                  <a:pt x="4863" y="6553"/>
                  <a:pt x="4872" y="6543"/>
                </a:cubicBezTo>
                <a:cubicBezTo>
                  <a:pt x="4847" y="6509"/>
                  <a:pt x="4806" y="6490"/>
                  <a:pt x="4747" y="6490"/>
                </a:cubicBezTo>
                <a:cubicBezTo>
                  <a:pt x="4708" y="6490"/>
                  <a:pt x="4662" y="6498"/>
                  <a:pt x="4606" y="6515"/>
                </a:cubicBezTo>
                <a:cubicBezTo>
                  <a:pt x="4620" y="6487"/>
                  <a:pt x="4662" y="6445"/>
                  <a:pt x="4620" y="6417"/>
                </a:cubicBezTo>
                <a:cubicBezTo>
                  <a:pt x="4605" y="6401"/>
                  <a:pt x="4591" y="6395"/>
                  <a:pt x="4579" y="6395"/>
                </a:cubicBezTo>
                <a:cubicBezTo>
                  <a:pt x="4558" y="6395"/>
                  <a:pt x="4540" y="6413"/>
                  <a:pt x="4522" y="6431"/>
                </a:cubicBezTo>
                <a:cubicBezTo>
                  <a:pt x="4493" y="6461"/>
                  <a:pt x="4463" y="6490"/>
                  <a:pt x="4428" y="6490"/>
                </a:cubicBezTo>
                <a:cubicBezTo>
                  <a:pt x="4414" y="6490"/>
                  <a:pt x="4399" y="6485"/>
                  <a:pt x="4382" y="6473"/>
                </a:cubicBezTo>
                <a:cubicBezTo>
                  <a:pt x="4326" y="6431"/>
                  <a:pt x="4396" y="6389"/>
                  <a:pt x="4396" y="6333"/>
                </a:cubicBezTo>
                <a:lnTo>
                  <a:pt x="4396" y="6333"/>
                </a:lnTo>
                <a:cubicBezTo>
                  <a:pt x="4381" y="6356"/>
                  <a:pt x="4366" y="6366"/>
                  <a:pt x="4348" y="6366"/>
                </a:cubicBezTo>
                <a:cubicBezTo>
                  <a:pt x="4333" y="6366"/>
                  <a:pt x="4317" y="6359"/>
                  <a:pt x="4298" y="6347"/>
                </a:cubicBezTo>
                <a:lnTo>
                  <a:pt x="4284" y="6347"/>
                </a:lnTo>
                <a:cubicBezTo>
                  <a:pt x="4270" y="6354"/>
                  <a:pt x="4260" y="6357"/>
                  <a:pt x="4249" y="6357"/>
                </a:cubicBezTo>
                <a:cubicBezTo>
                  <a:pt x="4239" y="6357"/>
                  <a:pt x="4228" y="6354"/>
                  <a:pt x="4214" y="6347"/>
                </a:cubicBezTo>
                <a:cubicBezTo>
                  <a:pt x="4195" y="6328"/>
                  <a:pt x="4189" y="6289"/>
                  <a:pt x="4165" y="6289"/>
                </a:cubicBezTo>
                <a:cubicBezTo>
                  <a:pt x="4153" y="6289"/>
                  <a:pt x="4138" y="6297"/>
                  <a:pt x="4116" y="6319"/>
                </a:cubicBezTo>
                <a:cubicBezTo>
                  <a:pt x="4113" y="6327"/>
                  <a:pt x="4095" y="6330"/>
                  <a:pt x="4073" y="6330"/>
                </a:cubicBezTo>
                <a:cubicBezTo>
                  <a:pt x="4014" y="6330"/>
                  <a:pt x="3916" y="6307"/>
                  <a:pt x="3906" y="6277"/>
                </a:cubicBezTo>
                <a:cubicBezTo>
                  <a:pt x="3892" y="6263"/>
                  <a:pt x="3892" y="6221"/>
                  <a:pt x="3920" y="6207"/>
                </a:cubicBezTo>
                <a:cubicBezTo>
                  <a:pt x="3931" y="6196"/>
                  <a:pt x="3940" y="6192"/>
                  <a:pt x="3947" y="6192"/>
                </a:cubicBezTo>
                <a:cubicBezTo>
                  <a:pt x="3959" y="6192"/>
                  <a:pt x="3968" y="6204"/>
                  <a:pt x="3976" y="6221"/>
                </a:cubicBezTo>
                <a:cubicBezTo>
                  <a:pt x="3990" y="6249"/>
                  <a:pt x="3990" y="6249"/>
                  <a:pt x="4018" y="6249"/>
                </a:cubicBezTo>
                <a:cubicBezTo>
                  <a:pt x="4018" y="6249"/>
                  <a:pt x="4032" y="6235"/>
                  <a:pt x="4032" y="6221"/>
                </a:cubicBezTo>
                <a:cubicBezTo>
                  <a:pt x="4046" y="6179"/>
                  <a:pt x="4088" y="6137"/>
                  <a:pt x="4060" y="6081"/>
                </a:cubicBezTo>
                <a:cubicBezTo>
                  <a:pt x="4052" y="6065"/>
                  <a:pt x="4043" y="6059"/>
                  <a:pt x="4034" y="6059"/>
                </a:cubicBezTo>
                <a:cubicBezTo>
                  <a:pt x="4010" y="6059"/>
                  <a:pt x="3982" y="6095"/>
                  <a:pt x="3962" y="6095"/>
                </a:cubicBezTo>
                <a:cubicBezTo>
                  <a:pt x="3934" y="6081"/>
                  <a:pt x="3920" y="6067"/>
                  <a:pt x="3934" y="6039"/>
                </a:cubicBezTo>
                <a:cubicBezTo>
                  <a:pt x="3948" y="5979"/>
                  <a:pt x="3939" y="5960"/>
                  <a:pt x="3921" y="5960"/>
                </a:cubicBezTo>
                <a:cubicBezTo>
                  <a:pt x="3902" y="5960"/>
                  <a:pt x="3872" y="5982"/>
                  <a:pt x="3850" y="5997"/>
                </a:cubicBezTo>
                <a:cubicBezTo>
                  <a:pt x="3804" y="6009"/>
                  <a:pt x="3776" y="6059"/>
                  <a:pt x="3728" y="6059"/>
                </a:cubicBezTo>
                <a:cubicBezTo>
                  <a:pt x="3718" y="6059"/>
                  <a:pt x="3708" y="6057"/>
                  <a:pt x="3696" y="6053"/>
                </a:cubicBezTo>
                <a:cubicBezTo>
                  <a:pt x="3667" y="6035"/>
                  <a:pt x="3643" y="6028"/>
                  <a:pt x="3621" y="6028"/>
                </a:cubicBezTo>
                <a:cubicBezTo>
                  <a:pt x="3591" y="6028"/>
                  <a:pt x="3567" y="6042"/>
                  <a:pt x="3542" y="6067"/>
                </a:cubicBezTo>
                <a:cubicBezTo>
                  <a:pt x="3535" y="6070"/>
                  <a:pt x="3528" y="6072"/>
                  <a:pt x="3521" y="6072"/>
                </a:cubicBezTo>
                <a:cubicBezTo>
                  <a:pt x="3500" y="6072"/>
                  <a:pt x="3479" y="6056"/>
                  <a:pt x="3458" y="6025"/>
                </a:cubicBezTo>
                <a:cubicBezTo>
                  <a:pt x="3500" y="5983"/>
                  <a:pt x="3584" y="6011"/>
                  <a:pt x="3598" y="5941"/>
                </a:cubicBezTo>
                <a:cubicBezTo>
                  <a:pt x="3550" y="5941"/>
                  <a:pt x="3513" y="5879"/>
                  <a:pt x="3468" y="5879"/>
                </a:cubicBezTo>
                <a:cubicBezTo>
                  <a:pt x="3460" y="5879"/>
                  <a:pt x="3452" y="5881"/>
                  <a:pt x="3444" y="5885"/>
                </a:cubicBezTo>
                <a:cubicBezTo>
                  <a:pt x="3418" y="5906"/>
                  <a:pt x="3394" y="5913"/>
                  <a:pt x="3370" y="5913"/>
                </a:cubicBezTo>
                <a:cubicBezTo>
                  <a:pt x="3330" y="5913"/>
                  <a:pt x="3292" y="5894"/>
                  <a:pt x="3248" y="5885"/>
                </a:cubicBezTo>
                <a:cubicBezTo>
                  <a:pt x="3122" y="5885"/>
                  <a:pt x="3094" y="5815"/>
                  <a:pt x="3094" y="5717"/>
                </a:cubicBezTo>
                <a:cubicBezTo>
                  <a:pt x="3080" y="5689"/>
                  <a:pt x="3080" y="5675"/>
                  <a:pt x="3038" y="5661"/>
                </a:cubicBezTo>
                <a:cubicBezTo>
                  <a:pt x="2968" y="5773"/>
                  <a:pt x="2898" y="5871"/>
                  <a:pt x="2730" y="5871"/>
                </a:cubicBezTo>
                <a:cubicBezTo>
                  <a:pt x="2772" y="5787"/>
                  <a:pt x="2786" y="5703"/>
                  <a:pt x="2744" y="5619"/>
                </a:cubicBezTo>
                <a:lnTo>
                  <a:pt x="2744" y="5619"/>
                </a:lnTo>
                <a:cubicBezTo>
                  <a:pt x="2716" y="5647"/>
                  <a:pt x="2688" y="5661"/>
                  <a:pt x="2688" y="5703"/>
                </a:cubicBezTo>
                <a:cubicBezTo>
                  <a:pt x="2688" y="5731"/>
                  <a:pt x="2660" y="5745"/>
                  <a:pt x="2632" y="5745"/>
                </a:cubicBezTo>
                <a:cubicBezTo>
                  <a:pt x="2609" y="5736"/>
                  <a:pt x="2589" y="5732"/>
                  <a:pt x="2572" y="5732"/>
                </a:cubicBezTo>
                <a:cubicBezTo>
                  <a:pt x="2505" y="5732"/>
                  <a:pt x="2478" y="5790"/>
                  <a:pt x="2478" y="5857"/>
                </a:cubicBezTo>
                <a:cubicBezTo>
                  <a:pt x="2282" y="5857"/>
                  <a:pt x="2352" y="5647"/>
                  <a:pt x="2226" y="5577"/>
                </a:cubicBezTo>
                <a:cubicBezTo>
                  <a:pt x="2170" y="5689"/>
                  <a:pt x="2044" y="5675"/>
                  <a:pt x="1946" y="5731"/>
                </a:cubicBezTo>
                <a:cubicBezTo>
                  <a:pt x="1820" y="5801"/>
                  <a:pt x="1694" y="5843"/>
                  <a:pt x="1708" y="6011"/>
                </a:cubicBezTo>
                <a:cubicBezTo>
                  <a:pt x="1708" y="6053"/>
                  <a:pt x="1666" y="6067"/>
                  <a:pt x="1610" y="6095"/>
                </a:cubicBezTo>
                <a:cubicBezTo>
                  <a:pt x="1624" y="5997"/>
                  <a:pt x="1666" y="5927"/>
                  <a:pt x="1652" y="5843"/>
                </a:cubicBezTo>
                <a:cubicBezTo>
                  <a:pt x="1642" y="5840"/>
                  <a:pt x="1633" y="5839"/>
                  <a:pt x="1624" y="5839"/>
                </a:cubicBezTo>
                <a:cubicBezTo>
                  <a:pt x="1581" y="5839"/>
                  <a:pt x="1544" y="5864"/>
                  <a:pt x="1498" y="5899"/>
                </a:cubicBezTo>
                <a:cubicBezTo>
                  <a:pt x="1474" y="5915"/>
                  <a:pt x="1439" y="5946"/>
                  <a:pt x="1406" y="5946"/>
                </a:cubicBezTo>
                <a:cubicBezTo>
                  <a:pt x="1384" y="5946"/>
                  <a:pt x="1361" y="5931"/>
                  <a:pt x="1344" y="5885"/>
                </a:cubicBezTo>
                <a:cubicBezTo>
                  <a:pt x="1339" y="5874"/>
                  <a:pt x="1327" y="5870"/>
                  <a:pt x="1315" y="5870"/>
                </a:cubicBezTo>
                <a:cubicBezTo>
                  <a:pt x="1296" y="5870"/>
                  <a:pt x="1274" y="5882"/>
                  <a:pt x="1274" y="5899"/>
                </a:cubicBezTo>
                <a:cubicBezTo>
                  <a:pt x="1274" y="5941"/>
                  <a:pt x="1218" y="5983"/>
                  <a:pt x="1260" y="6039"/>
                </a:cubicBezTo>
                <a:cubicBezTo>
                  <a:pt x="1288" y="6067"/>
                  <a:pt x="1288" y="6109"/>
                  <a:pt x="1260" y="6151"/>
                </a:cubicBezTo>
                <a:cubicBezTo>
                  <a:pt x="1218" y="6235"/>
                  <a:pt x="1218" y="6333"/>
                  <a:pt x="1204" y="6431"/>
                </a:cubicBezTo>
                <a:cubicBezTo>
                  <a:pt x="994" y="6375"/>
                  <a:pt x="966" y="6207"/>
                  <a:pt x="952" y="6053"/>
                </a:cubicBezTo>
                <a:cubicBezTo>
                  <a:pt x="968" y="6037"/>
                  <a:pt x="987" y="6033"/>
                  <a:pt x="1006" y="6033"/>
                </a:cubicBezTo>
                <a:cubicBezTo>
                  <a:pt x="1021" y="6033"/>
                  <a:pt x="1037" y="6035"/>
                  <a:pt x="1052" y="6035"/>
                </a:cubicBezTo>
                <a:cubicBezTo>
                  <a:pt x="1066" y="6035"/>
                  <a:pt x="1080" y="6033"/>
                  <a:pt x="1092" y="6025"/>
                </a:cubicBezTo>
                <a:cubicBezTo>
                  <a:pt x="1120" y="6011"/>
                  <a:pt x="1120" y="5983"/>
                  <a:pt x="1106" y="5955"/>
                </a:cubicBezTo>
                <a:cubicBezTo>
                  <a:pt x="1092" y="5941"/>
                  <a:pt x="1078" y="5941"/>
                  <a:pt x="1064" y="5941"/>
                </a:cubicBezTo>
                <a:lnTo>
                  <a:pt x="1050" y="5941"/>
                </a:lnTo>
                <a:cubicBezTo>
                  <a:pt x="1017" y="5937"/>
                  <a:pt x="993" y="5935"/>
                  <a:pt x="974" y="5935"/>
                </a:cubicBezTo>
                <a:cubicBezTo>
                  <a:pt x="922" y="5935"/>
                  <a:pt x="917" y="5956"/>
                  <a:pt x="896" y="6039"/>
                </a:cubicBezTo>
                <a:cubicBezTo>
                  <a:pt x="854" y="6193"/>
                  <a:pt x="826" y="6361"/>
                  <a:pt x="826" y="6529"/>
                </a:cubicBezTo>
                <a:cubicBezTo>
                  <a:pt x="826" y="6571"/>
                  <a:pt x="812" y="6585"/>
                  <a:pt x="770" y="6599"/>
                </a:cubicBezTo>
                <a:cubicBezTo>
                  <a:pt x="686" y="6641"/>
                  <a:pt x="658" y="6711"/>
                  <a:pt x="686" y="6795"/>
                </a:cubicBezTo>
                <a:cubicBezTo>
                  <a:pt x="700" y="6851"/>
                  <a:pt x="686" y="6893"/>
                  <a:pt x="672" y="6935"/>
                </a:cubicBezTo>
                <a:cubicBezTo>
                  <a:pt x="574" y="6865"/>
                  <a:pt x="588" y="6753"/>
                  <a:pt x="574" y="6641"/>
                </a:cubicBezTo>
                <a:cubicBezTo>
                  <a:pt x="532" y="6697"/>
                  <a:pt x="490" y="6655"/>
                  <a:pt x="448" y="6711"/>
                </a:cubicBezTo>
                <a:cubicBezTo>
                  <a:pt x="476" y="6725"/>
                  <a:pt x="476" y="6767"/>
                  <a:pt x="490" y="6795"/>
                </a:cubicBezTo>
                <a:cubicBezTo>
                  <a:pt x="504" y="6893"/>
                  <a:pt x="560" y="6991"/>
                  <a:pt x="448" y="7075"/>
                </a:cubicBezTo>
                <a:cubicBezTo>
                  <a:pt x="420" y="7089"/>
                  <a:pt x="434" y="7117"/>
                  <a:pt x="448" y="7131"/>
                </a:cubicBezTo>
                <a:cubicBezTo>
                  <a:pt x="546" y="7187"/>
                  <a:pt x="546" y="7285"/>
                  <a:pt x="560" y="7383"/>
                </a:cubicBezTo>
                <a:cubicBezTo>
                  <a:pt x="489" y="7383"/>
                  <a:pt x="418" y="7353"/>
                  <a:pt x="341" y="7353"/>
                </a:cubicBezTo>
                <a:cubicBezTo>
                  <a:pt x="312" y="7353"/>
                  <a:pt x="283" y="7358"/>
                  <a:pt x="252" y="7369"/>
                </a:cubicBezTo>
                <a:cubicBezTo>
                  <a:pt x="280" y="7453"/>
                  <a:pt x="308" y="7537"/>
                  <a:pt x="336" y="7621"/>
                </a:cubicBezTo>
                <a:cubicBezTo>
                  <a:pt x="346" y="7642"/>
                  <a:pt x="334" y="7655"/>
                  <a:pt x="327" y="7655"/>
                </a:cubicBezTo>
                <a:cubicBezTo>
                  <a:pt x="324" y="7655"/>
                  <a:pt x="322" y="7653"/>
                  <a:pt x="322" y="7649"/>
                </a:cubicBezTo>
                <a:cubicBezTo>
                  <a:pt x="306" y="7613"/>
                  <a:pt x="292" y="7601"/>
                  <a:pt x="277" y="7601"/>
                </a:cubicBezTo>
                <a:cubicBezTo>
                  <a:pt x="247" y="7601"/>
                  <a:pt x="219" y="7656"/>
                  <a:pt x="187" y="7656"/>
                </a:cubicBezTo>
                <a:cubicBezTo>
                  <a:pt x="181" y="7656"/>
                  <a:pt x="175" y="7654"/>
                  <a:pt x="168" y="7649"/>
                </a:cubicBezTo>
                <a:lnTo>
                  <a:pt x="168" y="7649"/>
                </a:lnTo>
                <a:cubicBezTo>
                  <a:pt x="238" y="7733"/>
                  <a:pt x="238" y="7817"/>
                  <a:pt x="252" y="7915"/>
                </a:cubicBezTo>
                <a:cubicBezTo>
                  <a:pt x="252" y="7957"/>
                  <a:pt x="266" y="7985"/>
                  <a:pt x="294" y="7999"/>
                </a:cubicBezTo>
                <a:cubicBezTo>
                  <a:pt x="364" y="8055"/>
                  <a:pt x="420" y="8111"/>
                  <a:pt x="294" y="8153"/>
                </a:cubicBezTo>
                <a:cubicBezTo>
                  <a:pt x="266" y="8167"/>
                  <a:pt x="280" y="8195"/>
                  <a:pt x="280" y="8209"/>
                </a:cubicBezTo>
                <a:cubicBezTo>
                  <a:pt x="266" y="8293"/>
                  <a:pt x="322" y="8335"/>
                  <a:pt x="364" y="8391"/>
                </a:cubicBezTo>
                <a:cubicBezTo>
                  <a:pt x="406" y="8461"/>
                  <a:pt x="406" y="8517"/>
                  <a:pt x="336" y="8531"/>
                </a:cubicBezTo>
                <a:cubicBezTo>
                  <a:pt x="238" y="8545"/>
                  <a:pt x="224" y="8629"/>
                  <a:pt x="196" y="8699"/>
                </a:cubicBezTo>
                <a:cubicBezTo>
                  <a:pt x="196" y="8727"/>
                  <a:pt x="196" y="8769"/>
                  <a:pt x="238" y="8783"/>
                </a:cubicBezTo>
                <a:cubicBezTo>
                  <a:pt x="257" y="8789"/>
                  <a:pt x="273" y="8796"/>
                  <a:pt x="286" y="8796"/>
                </a:cubicBezTo>
                <a:cubicBezTo>
                  <a:pt x="302" y="8796"/>
                  <a:pt x="314" y="8786"/>
                  <a:pt x="322" y="8755"/>
                </a:cubicBezTo>
                <a:cubicBezTo>
                  <a:pt x="339" y="8730"/>
                  <a:pt x="361" y="8725"/>
                  <a:pt x="385" y="8725"/>
                </a:cubicBezTo>
                <a:cubicBezTo>
                  <a:pt x="401" y="8725"/>
                  <a:pt x="417" y="8727"/>
                  <a:pt x="434" y="8727"/>
                </a:cubicBezTo>
                <a:cubicBezTo>
                  <a:pt x="448" y="8727"/>
                  <a:pt x="476" y="8727"/>
                  <a:pt x="490" y="8755"/>
                </a:cubicBezTo>
                <a:cubicBezTo>
                  <a:pt x="490" y="8783"/>
                  <a:pt x="480" y="8790"/>
                  <a:pt x="467" y="8790"/>
                </a:cubicBezTo>
                <a:cubicBezTo>
                  <a:pt x="455" y="8790"/>
                  <a:pt x="441" y="8783"/>
                  <a:pt x="434" y="8783"/>
                </a:cubicBezTo>
                <a:cubicBezTo>
                  <a:pt x="378" y="8783"/>
                  <a:pt x="350" y="8825"/>
                  <a:pt x="364" y="8867"/>
                </a:cubicBezTo>
                <a:cubicBezTo>
                  <a:pt x="364" y="8891"/>
                  <a:pt x="395" y="8926"/>
                  <a:pt x="422" y="8926"/>
                </a:cubicBezTo>
                <a:cubicBezTo>
                  <a:pt x="426" y="8926"/>
                  <a:pt x="430" y="8925"/>
                  <a:pt x="434" y="8923"/>
                </a:cubicBezTo>
                <a:cubicBezTo>
                  <a:pt x="453" y="8904"/>
                  <a:pt x="471" y="8898"/>
                  <a:pt x="490" y="8898"/>
                </a:cubicBezTo>
                <a:cubicBezTo>
                  <a:pt x="527" y="8898"/>
                  <a:pt x="565" y="8923"/>
                  <a:pt x="602" y="8923"/>
                </a:cubicBezTo>
                <a:cubicBezTo>
                  <a:pt x="635" y="8923"/>
                  <a:pt x="683" y="8899"/>
                  <a:pt x="722" y="8899"/>
                </a:cubicBezTo>
                <a:cubicBezTo>
                  <a:pt x="749" y="8899"/>
                  <a:pt x="773" y="8911"/>
                  <a:pt x="784" y="8951"/>
                </a:cubicBezTo>
                <a:cubicBezTo>
                  <a:pt x="798" y="9021"/>
                  <a:pt x="686" y="9035"/>
                  <a:pt x="658" y="9077"/>
                </a:cubicBezTo>
                <a:cubicBezTo>
                  <a:pt x="616" y="9119"/>
                  <a:pt x="546" y="9161"/>
                  <a:pt x="658" y="9203"/>
                </a:cubicBezTo>
                <a:cubicBezTo>
                  <a:pt x="686" y="9231"/>
                  <a:pt x="714" y="9273"/>
                  <a:pt x="742" y="9315"/>
                </a:cubicBezTo>
                <a:cubicBezTo>
                  <a:pt x="763" y="9368"/>
                  <a:pt x="768" y="9437"/>
                  <a:pt x="824" y="9437"/>
                </a:cubicBezTo>
                <a:cubicBezTo>
                  <a:pt x="842" y="9437"/>
                  <a:pt x="866" y="9430"/>
                  <a:pt x="896" y="9413"/>
                </a:cubicBezTo>
                <a:cubicBezTo>
                  <a:pt x="901" y="9411"/>
                  <a:pt x="907" y="9410"/>
                  <a:pt x="912" y="9410"/>
                </a:cubicBezTo>
                <a:cubicBezTo>
                  <a:pt x="938" y="9410"/>
                  <a:pt x="966" y="9435"/>
                  <a:pt x="966" y="9469"/>
                </a:cubicBezTo>
                <a:cubicBezTo>
                  <a:pt x="973" y="9504"/>
                  <a:pt x="980" y="9522"/>
                  <a:pt x="989" y="9522"/>
                </a:cubicBezTo>
                <a:cubicBezTo>
                  <a:pt x="998" y="9522"/>
                  <a:pt x="1008" y="9504"/>
                  <a:pt x="1022" y="9469"/>
                </a:cubicBezTo>
                <a:cubicBezTo>
                  <a:pt x="1032" y="9449"/>
                  <a:pt x="1050" y="9436"/>
                  <a:pt x="1070" y="9436"/>
                </a:cubicBezTo>
                <a:cubicBezTo>
                  <a:pt x="1077" y="9436"/>
                  <a:pt x="1085" y="9437"/>
                  <a:pt x="1092" y="9441"/>
                </a:cubicBezTo>
                <a:cubicBezTo>
                  <a:pt x="1120" y="9455"/>
                  <a:pt x="1134" y="9469"/>
                  <a:pt x="1120" y="9497"/>
                </a:cubicBezTo>
                <a:cubicBezTo>
                  <a:pt x="1106" y="9539"/>
                  <a:pt x="1162" y="9581"/>
                  <a:pt x="1106" y="9623"/>
                </a:cubicBezTo>
                <a:cubicBezTo>
                  <a:pt x="1050" y="9665"/>
                  <a:pt x="1078" y="9721"/>
                  <a:pt x="1134" y="9749"/>
                </a:cubicBezTo>
                <a:cubicBezTo>
                  <a:pt x="1204" y="9679"/>
                  <a:pt x="1218" y="9581"/>
                  <a:pt x="1260" y="9497"/>
                </a:cubicBezTo>
                <a:cubicBezTo>
                  <a:pt x="1288" y="9511"/>
                  <a:pt x="1316" y="9525"/>
                  <a:pt x="1316" y="9525"/>
                </a:cubicBezTo>
                <a:cubicBezTo>
                  <a:pt x="1358" y="9637"/>
                  <a:pt x="1428" y="9693"/>
                  <a:pt x="1554" y="9707"/>
                </a:cubicBezTo>
                <a:cubicBezTo>
                  <a:pt x="1610" y="9707"/>
                  <a:pt x="1652" y="9763"/>
                  <a:pt x="1638" y="9805"/>
                </a:cubicBezTo>
                <a:cubicBezTo>
                  <a:pt x="1638" y="9889"/>
                  <a:pt x="1708" y="9931"/>
                  <a:pt x="1722" y="10001"/>
                </a:cubicBezTo>
                <a:cubicBezTo>
                  <a:pt x="1722" y="10043"/>
                  <a:pt x="1736" y="10057"/>
                  <a:pt x="1764" y="10057"/>
                </a:cubicBezTo>
                <a:cubicBezTo>
                  <a:pt x="1806" y="10057"/>
                  <a:pt x="1820" y="10029"/>
                  <a:pt x="1834" y="10001"/>
                </a:cubicBezTo>
                <a:cubicBezTo>
                  <a:pt x="1876" y="9959"/>
                  <a:pt x="1792" y="9889"/>
                  <a:pt x="1848" y="9847"/>
                </a:cubicBezTo>
                <a:lnTo>
                  <a:pt x="1848" y="9847"/>
                </a:lnTo>
                <a:cubicBezTo>
                  <a:pt x="1946" y="9875"/>
                  <a:pt x="1974" y="9931"/>
                  <a:pt x="1988" y="10029"/>
                </a:cubicBezTo>
                <a:cubicBezTo>
                  <a:pt x="1988" y="10083"/>
                  <a:pt x="2000" y="10108"/>
                  <a:pt x="2034" y="10108"/>
                </a:cubicBezTo>
                <a:cubicBezTo>
                  <a:pt x="2053" y="10108"/>
                  <a:pt x="2079" y="10100"/>
                  <a:pt x="2114" y="10085"/>
                </a:cubicBezTo>
                <a:cubicBezTo>
                  <a:pt x="2124" y="10075"/>
                  <a:pt x="2134" y="10065"/>
                  <a:pt x="2154" y="10065"/>
                </a:cubicBezTo>
                <a:cubicBezTo>
                  <a:pt x="2162" y="10065"/>
                  <a:pt x="2172" y="10067"/>
                  <a:pt x="2184" y="10071"/>
                </a:cubicBezTo>
                <a:cubicBezTo>
                  <a:pt x="2282" y="10239"/>
                  <a:pt x="2338" y="10421"/>
                  <a:pt x="2422" y="10589"/>
                </a:cubicBezTo>
                <a:cubicBezTo>
                  <a:pt x="2450" y="10631"/>
                  <a:pt x="2450" y="10659"/>
                  <a:pt x="2408" y="10673"/>
                </a:cubicBezTo>
                <a:cubicBezTo>
                  <a:pt x="2268" y="10757"/>
                  <a:pt x="2170" y="10883"/>
                  <a:pt x="2044" y="10967"/>
                </a:cubicBezTo>
                <a:cubicBezTo>
                  <a:pt x="1862" y="11107"/>
                  <a:pt x="1694" y="11247"/>
                  <a:pt x="1484" y="11303"/>
                </a:cubicBezTo>
                <a:cubicBezTo>
                  <a:pt x="1260" y="11373"/>
                  <a:pt x="1064" y="11499"/>
                  <a:pt x="868" y="11625"/>
                </a:cubicBezTo>
                <a:cubicBezTo>
                  <a:pt x="728" y="11723"/>
                  <a:pt x="630" y="11863"/>
                  <a:pt x="574" y="12017"/>
                </a:cubicBezTo>
                <a:cubicBezTo>
                  <a:pt x="476" y="12241"/>
                  <a:pt x="420" y="12479"/>
                  <a:pt x="420" y="12717"/>
                </a:cubicBezTo>
                <a:cubicBezTo>
                  <a:pt x="392" y="13319"/>
                  <a:pt x="420" y="13922"/>
                  <a:pt x="420" y="14524"/>
                </a:cubicBezTo>
                <a:cubicBezTo>
                  <a:pt x="420" y="14552"/>
                  <a:pt x="406" y="14594"/>
                  <a:pt x="434" y="14608"/>
                </a:cubicBezTo>
                <a:cubicBezTo>
                  <a:pt x="518" y="14678"/>
                  <a:pt x="490" y="14762"/>
                  <a:pt x="490" y="14832"/>
                </a:cubicBezTo>
                <a:cubicBezTo>
                  <a:pt x="462" y="15154"/>
                  <a:pt x="420" y="15462"/>
                  <a:pt x="406" y="15784"/>
                </a:cubicBezTo>
                <a:cubicBezTo>
                  <a:pt x="378" y="16078"/>
                  <a:pt x="308" y="16344"/>
                  <a:pt x="196" y="16610"/>
                </a:cubicBezTo>
                <a:cubicBezTo>
                  <a:pt x="98" y="16876"/>
                  <a:pt x="28" y="17142"/>
                  <a:pt x="0" y="17408"/>
                </a:cubicBezTo>
                <a:lnTo>
                  <a:pt x="5895" y="17408"/>
                </a:lnTo>
                <a:cubicBezTo>
                  <a:pt x="5769" y="16134"/>
                  <a:pt x="5741" y="13964"/>
                  <a:pt x="5741" y="12675"/>
                </a:cubicBezTo>
                <a:cubicBezTo>
                  <a:pt x="5741" y="12283"/>
                  <a:pt x="5713" y="11877"/>
                  <a:pt x="5811" y="11485"/>
                </a:cubicBezTo>
                <a:cubicBezTo>
                  <a:pt x="5923" y="11065"/>
                  <a:pt x="5979" y="10645"/>
                  <a:pt x="6259" y="10295"/>
                </a:cubicBezTo>
                <a:cubicBezTo>
                  <a:pt x="6343" y="10197"/>
                  <a:pt x="6343" y="10099"/>
                  <a:pt x="6315" y="9987"/>
                </a:cubicBezTo>
                <a:cubicBezTo>
                  <a:pt x="6231" y="9707"/>
                  <a:pt x="6203" y="9427"/>
                  <a:pt x="6231" y="9133"/>
                </a:cubicBezTo>
                <a:cubicBezTo>
                  <a:pt x="6273" y="8755"/>
                  <a:pt x="6301" y="8391"/>
                  <a:pt x="6315" y="8013"/>
                </a:cubicBezTo>
                <a:cubicBezTo>
                  <a:pt x="6343" y="7635"/>
                  <a:pt x="6371" y="7257"/>
                  <a:pt x="6357" y="6865"/>
                </a:cubicBezTo>
                <a:cubicBezTo>
                  <a:pt x="6357" y="6627"/>
                  <a:pt x="6357" y="6403"/>
                  <a:pt x="6455" y="6179"/>
                </a:cubicBezTo>
                <a:cubicBezTo>
                  <a:pt x="6525" y="5997"/>
                  <a:pt x="6539" y="5801"/>
                  <a:pt x="6553" y="5619"/>
                </a:cubicBezTo>
                <a:cubicBezTo>
                  <a:pt x="6595" y="4821"/>
                  <a:pt x="6609" y="4009"/>
                  <a:pt x="6595" y="3211"/>
                </a:cubicBezTo>
                <a:cubicBezTo>
                  <a:pt x="6595" y="2889"/>
                  <a:pt x="6623" y="2595"/>
                  <a:pt x="6721" y="2287"/>
                </a:cubicBezTo>
                <a:cubicBezTo>
                  <a:pt x="6777" y="2133"/>
                  <a:pt x="6791" y="1979"/>
                  <a:pt x="6777" y="1811"/>
                </a:cubicBezTo>
                <a:cubicBezTo>
                  <a:pt x="6763" y="1503"/>
                  <a:pt x="6777" y="1208"/>
                  <a:pt x="6945" y="942"/>
                </a:cubicBezTo>
                <a:cubicBezTo>
                  <a:pt x="6973" y="900"/>
                  <a:pt x="7001" y="844"/>
                  <a:pt x="7015" y="802"/>
                </a:cubicBezTo>
                <a:cubicBezTo>
                  <a:pt x="7029" y="732"/>
                  <a:pt x="7057" y="648"/>
                  <a:pt x="7071" y="578"/>
                </a:cubicBezTo>
                <a:cubicBezTo>
                  <a:pt x="7085" y="536"/>
                  <a:pt x="7071" y="480"/>
                  <a:pt x="7015" y="466"/>
                </a:cubicBezTo>
                <a:cubicBezTo>
                  <a:pt x="7002" y="460"/>
                  <a:pt x="6990" y="457"/>
                  <a:pt x="6979" y="457"/>
                </a:cubicBezTo>
                <a:cubicBezTo>
                  <a:pt x="6941" y="457"/>
                  <a:pt x="6913" y="490"/>
                  <a:pt x="6903" y="522"/>
                </a:cubicBezTo>
                <a:cubicBezTo>
                  <a:pt x="6875" y="564"/>
                  <a:pt x="6847" y="606"/>
                  <a:pt x="6833" y="662"/>
                </a:cubicBezTo>
                <a:cubicBezTo>
                  <a:pt x="6791" y="746"/>
                  <a:pt x="6763" y="830"/>
                  <a:pt x="6693" y="900"/>
                </a:cubicBezTo>
                <a:cubicBezTo>
                  <a:pt x="6665" y="886"/>
                  <a:pt x="6651" y="872"/>
                  <a:pt x="6637" y="858"/>
                </a:cubicBezTo>
                <a:cubicBezTo>
                  <a:pt x="6576" y="825"/>
                  <a:pt x="6530" y="807"/>
                  <a:pt x="6493" y="807"/>
                </a:cubicBezTo>
                <a:cubicBezTo>
                  <a:pt x="6436" y="807"/>
                  <a:pt x="6399" y="849"/>
                  <a:pt x="6357" y="942"/>
                </a:cubicBezTo>
                <a:cubicBezTo>
                  <a:pt x="6343" y="984"/>
                  <a:pt x="6329" y="1026"/>
                  <a:pt x="6273" y="1040"/>
                </a:cubicBezTo>
                <a:cubicBezTo>
                  <a:pt x="6203" y="984"/>
                  <a:pt x="6203" y="900"/>
                  <a:pt x="6203" y="830"/>
                </a:cubicBezTo>
                <a:cubicBezTo>
                  <a:pt x="6161" y="606"/>
                  <a:pt x="6133" y="396"/>
                  <a:pt x="6105" y="172"/>
                </a:cubicBezTo>
                <a:cubicBezTo>
                  <a:pt x="6092" y="97"/>
                  <a:pt x="6091" y="0"/>
                  <a:pt x="601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265"/>
          <p:cNvSpPr/>
          <p:nvPr/>
        </p:nvSpPr>
        <p:spPr>
          <a:xfrm>
            <a:off x="5165623" y="2768900"/>
            <a:ext cx="445" cy="445"/>
          </a:xfrm>
          <a:custGeom>
            <a:avLst/>
            <a:gdLst/>
            <a:ahLst/>
            <a:cxnLst/>
            <a:rect l="l" t="t" r="r" b="b"/>
            <a:pathLst>
              <a:path w="15" h="15" extrusionOk="0">
                <a:moveTo>
                  <a:pt x="0" y="1"/>
                </a:moveTo>
                <a:lnTo>
                  <a:pt x="0" y="15"/>
                </a:lnTo>
                <a:lnTo>
                  <a:pt x="14" y="15"/>
                </a:lnTo>
                <a:cubicBezTo>
                  <a:pt x="14" y="1"/>
                  <a:pt x="0" y="1"/>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265"/>
          <p:cNvSpPr/>
          <p:nvPr/>
        </p:nvSpPr>
        <p:spPr>
          <a:xfrm>
            <a:off x="5166038" y="2766766"/>
            <a:ext cx="3349" cy="2579"/>
          </a:xfrm>
          <a:custGeom>
            <a:avLst/>
            <a:gdLst/>
            <a:ahLst/>
            <a:cxnLst/>
            <a:rect l="l" t="t" r="r" b="b"/>
            <a:pathLst>
              <a:path w="113" h="87" extrusionOk="0">
                <a:moveTo>
                  <a:pt x="113" y="1"/>
                </a:moveTo>
                <a:cubicBezTo>
                  <a:pt x="70" y="1"/>
                  <a:pt x="42" y="43"/>
                  <a:pt x="0" y="43"/>
                </a:cubicBezTo>
                <a:cubicBezTo>
                  <a:pt x="24" y="72"/>
                  <a:pt x="45" y="87"/>
                  <a:pt x="62" y="87"/>
                </a:cubicBezTo>
                <a:cubicBezTo>
                  <a:pt x="87" y="87"/>
                  <a:pt x="104" y="58"/>
                  <a:pt x="11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265"/>
          <p:cNvSpPr/>
          <p:nvPr/>
        </p:nvSpPr>
        <p:spPr>
          <a:xfrm>
            <a:off x="4562651" y="2253490"/>
            <a:ext cx="272273" cy="515855"/>
          </a:xfrm>
          <a:custGeom>
            <a:avLst/>
            <a:gdLst/>
            <a:ahLst/>
            <a:cxnLst/>
            <a:rect l="l" t="t" r="r" b="b"/>
            <a:pathLst>
              <a:path w="9186" h="17404" extrusionOk="0">
                <a:moveTo>
                  <a:pt x="3053" y="15528"/>
                </a:moveTo>
                <a:cubicBezTo>
                  <a:pt x="3053" y="15766"/>
                  <a:pt x="2507" y="16858"/>
                  <a:pt x="2339" y="17236"/>
                </a:cubicBezTo>
                <a:cubicBezTo>
                  <a:pt x="2339" y="17236"/>
                  <a:pt x="2311" y="17292"/>
                  <a:pt x="2283" y="17334"/>
                </a:cubicBezTo>
                <a:cubicBezTo>
                  <a:pt x="2273" y="17344"/>
                  <a:pt x="2261" y="17348"/>
                  <a:pt x="2250" y="17348"/>
                </a:cubicBezTo>
                <a:cubicBezTo>
                  <a:pt x="2229" y="17348"/>
                  <a:pt x="2208" y="17333"/>
                  <a:pt x="2199" y="17306"/>
                </a:cubicBezTo>
                <a:cubicBezTo>
                  <a:pt x="2171" y="17166"/>
                  <a:pt x="2143" y="16970"/>
                  <a:pt x="2241" y="16900"/>
                </a:cubicBezTo>
                <a:cubicBezTo>
                  <a:pt x="2311" y="16858"/>
                  <a:pt x="2339" y="16802"/>
                  <a:pt x="2325" y="16732"/>
                </a:cubicBezTo>
                <a:cubicBezTo>
                  <a:pt x="2311" y="16634"/>
                  <a:pt x="2367" y="16564"/>
                  <a:pt x="2437" y="16522"/>
                </a:cubicBezTo>
                <a:cubicBezTo>
                  <a:pt x="2493" y="16466"/>
                  <a:pt x="2535" y="16424"/>
                  <a:pt x="2535" y="16340"/>
                </a:cubicBezTo>
                <a:cubicBezTo>
                  <a:pt x="2535" y="16214"/>
                  <a:pt x="2591" y="16130"/>
                  <a:pt x="2661" y="16046"/>
                </a:cubicBezTo>
                <a:cubicBezTo>
                  <a:pt x="2745" y="15934"/>
                  <a:pt x="2829" y="15822"/>
                  <a:pt x="2885" y="15696"/>
                </a:cubicBezTo>
                <a:cubicBezTo>
                  <a:pt x="2913" y="15626"/>
                  <a:pt x="2955" y="15584"/>
                  <a:pt x="3053" y="15528"/>
                </a:cubicBezTo>
                <a:close/>
                <a:moveTo>
                  <a:pt x="8177" y="0"/>
                </a:moveTo>
                <a:cubicBezTo>
                  <a:pt x="8121" y="0"/>
                  <a:pt x="8079" y="28"/>
                  <a:pt x="8051" y="84"/>
                </a:cubicBezTo>
                <a:cubicBezTo>
                  <a:pt x="8037" y="112"/>
                  <a:pt x="8023" y="140"/>
                  <a:pt x="8023" y="168"/>
                </a:cubicBezTo>
                <a:cubicBezTo>
                  <a:pt x="7995" y="420"/>
                  <a:pt x="7967" y="672"/>
                  <a:pt x="7981" y="924"/>
                </a:cubicBezTo>
                <a:cubicBezTo>
                  <a:pt x="8009" y="1274"/>
                  <a:pt x="7967" y="1611"/>
                  <a:pt x="7687" y="1877"/>
                </a:cubicBezTo>
                <a:cubicBezTo>
                  <a:pt x="7659" y="1891"/>
                  <a:pt x="7645" y="1919"/>
                  <a:pt x="7631" y="1947"/>
                </a:cubicBezTo>
                <a:cubicBezTo>
                  <a:pt x="7589" y="2017"/>
                  <a:pt x="7575" y="2087"/>
                  <a:pt x="7603" y="2171"/>
                </a:cubicBezTo>
                <a:cubicBezTo>
                  <a:pt x="7687" y="2353"/>
                  <a:pt x="7715" y="2563"/>
                  <a:pt x="7813" y="2731"/>
                </a:cubicBezTo>
                <a:cubicBezTo>
                  <a:pt x="7841" y="2787"/>
                  <a:pt x="7869" y="2843"/>
                  <a:pt x="7869" y="2899"/>
                </a:cubicBezTo>
                <a:cubicBezTo>
                  <a:pt x="7897" y="3417"/>
                  <a:pt x="7897" y="3949"/>
                  <a:pt x="7813" y="4453"/>
                </a:cubicBezTo>
                <a:cubicBezTo>
                  <a:pt x="7771" y="4747"/>
                  <a:pt x="7659" y="5027"/>
                  <a:pt x="7617" y="5307"/>
                </a:cubicBezTo>
                <a:cubicBezTo>
                  <a:pt x="7575" y="5573"/>
                  <a:pt x="7547" y="5839"/>
                  <a:pt x="7491" y="6105"/>
                </a:cubicBezTo>
                <a:cubicBezTo>
                  <a:pt x="7463" y="6273"/>
                  <a:pt x="7407" y="6441"/>
                  <a:pt x="7463" y="6623"/>
                </a:cubicBezTo>
                <a:cubicBezTo>
                  <a:pt x="7477" y="6707"/>
                  <a:pt x="7421" y="6791"/>
                  <a:pt x="7323" y="6847"/>
                </a:cubicBezTo>
                <a:cubicBezTo>
                  <a:pt x="7183" y="6903"/>
                  <a:pt x="7127" y="7015"/>
                  <a:pt x="7155" y="7169"/>
                </a:cubicBezTo>
                <a:cubicBezTo>
                  <a:pt x="7155" y="7211"/>
                  <a:pt x="7169" y="7267"/>
                  <a:pt x="7127" y="7281"/>
                </a:cubicBezTo>
                <a:cubicBezTo>
                  <a:pt x="7015" y="7323"/>
                  <a:pt x="7043" y="7421"/>
                  <a:pt x="7029" y="7505"/>
                </a:cubicBezTo>
                <a:cubicBezTo>
                  <a:pt x="7015" y="7561"/>
                  <a:pt x="7029" y="7631"/>
                  <a:pt x="7001" y="7701"/>
                </a:cubicBezTo>
                <a:cubicBezTo>
                  <a:pt x="6959" y="7771"/>
                  <a:pt x="6973" y="7855"/>
                  <a:pt x="7015" y="7925"/>
                </a:cubicBezTo>
                <a:cubicBezTo>
                  <a:pt x="7057" y="8009"/>
                  <a:pt x="7057" y="8079"/>
                  <a:pt x="7001" y="8149"/>
                </a:cubicBezTo>
                <a:cubicBezTo>
                  <a:pt x="6903" y="8261"/>
                  <a:pt x="6875" y="8401"/>
                  <a:pt x="6903" y="8541"/>
                </a:cubicBezTo>
                <a:cubicBezTo>
                  <a:pt x="6917" y="8583"/>
                  <a:pt x="6917" y="8625"/>
                  <a:pt x="6903" y="8681"/>
                </a:cubicBezTo>
                <a:cubicBezTo>
                  <a:pt x="6875" y="8919"/>
                  <a:pt x="6721" y="9101"/>
                  <a:pt x="6609" y="9311"/>
                </a:cubicBezTo>
                <a:cubicBezTo>
                  <a:pt x="6525" y="9479"/>
                  <a:pt x="6399" y="9647"/>
                  <a:pt x="6287" y="9815"/>
                </a:cubicBezTo>
                <a:cubicBezTo>
                  <a:pt x="6231" y="9899"/>
                  <a:pt x="6133" y="9969"/>
                  <a:pt x="6063" y="10053"/>
                </a:cubicBezTo>
                <a:cubicBezTo>
                  <a:pt x="6035" y="10109"/>
                  <a:pt x="5951" y="10123"/>
                  <a:pt x="5881" y="10137"/>
                </a:cubicBezTo>
                <a:cubicBezTo>
                  <a:pt x="5866" y="10145"/>
                  <a:pt x="5853" y="10148"/>
                  <a:pt x="5842" y="10148"/>
                </a:cubicBezTo>
                <a:cubicBezTo>
                  <a:pt x="5812" y="10148"/>
                  <a:pt x="5797" y="10122"/>
                  <a:pt x="5797" y="10081"/>
                </a:cubicBezTo>
                <a:cubicBezTo>
                  <a:pt x="5797" y="10053"/>
                  <a:pt x="5783" y="10011"/>
                  <a:pt x="5797" y="9983"/>
                </a:cubicBezTo>
                <a:cubicBezTo>
                  <a:pt x="5909" y="9787"/>
                  <a:pt x="5909" y="9577"/>
                  <a:pt x="5923" y="9367"/>
                </a:cubicBezTo>
                <a:cubicBezTo>
                  <a:pt x="5923" y="9325"/>
                  <a:pt x="5937" y="9297"/>
                  <a:pt x="5993" y="9283"/>
                </a:cubicBezTo>
                <a:cubicBezTo>
                  <a:pt x="6091" y="9269"/>
                  <a:pt x="6119" y="9199"/>
                  <a:pt x="6119" y="9115"/>
                </a:cubicBezTo>
                <a:cubicBezTo>
                  <a:pt x="6147" y="8975"/>
                  <a:pt x="6189" y="8835"/>
                  <a:pt x="6217" y="8695"/>
                </a:cubicBezTo>
                <a:cubicBezTo>
                  <a:pt x="6231" y="8667"/>
                  <a:pt x="6245" y="8625"/>
                  <a:pt x="6245" y="8583"/>
                </a:cubicBezTo>
                <a:cubicBezTo>
                  <a:pt x="6255" y="8494"/>
                  <a:pt x="6223" y="8447"/>
                  <a:pt x="6159" y="8447"/>
                </a:cubicBezTo>
                <a:cubicBezTo>
                  <a:pt x="6132" y="8447"/>
                  <a:pt x="6100" y="8455"/>
                  <a:pt x="6063" y="8471"/>
                </a:cubicBezTo>
                <a:cubicBezTo>
                  <a:pt x="6056" y="8478"/>
                  <a:pt x="6049" y="8485"/>
                  <a:pt x="6042" y="8485"/>
                </a:cubicBezTo>
                <a:cubicBezTo>
                  <a:pt x="6035" y="8485"/>
                  <a:pt x="6028" y="8478"/>
                  <a:pt x="6021" y="8457"/>
                </a:cubicBezTo>
                <a:cubicBezTo>
                  <a:pt x="6119" y="8163"/>
                  <a:pt x="6049" y="7869"/>
                  <a:pt x="5993" y="7575"/>
                </a:cubicBezTo>
                <a:cubicBezTo>
                  <a:pt x="5951" y="7393"/>
                  <a:pt x="5867" y="7225"/>
                  <a:pt x="5713" y="7099"/>
                </a:cubicBezTo>
                <a:cubicBezTo>
                  <a:pt x="5416" y="6856"/>
                  <a:pt x="5080" y="6678"/>
                  <a:pt x="4693" y="6678"/>
                </a:cubicBezTo>
                <a:cubicBezTo>
                  <a:pt x="4678" y="6678"/>
                  <a:pt x="4664" y="6678"/>
                  <a:pt x="4649" y="6679"/>
                </a:cubicBezTo>
                <a:cubicBezTo>
                  <a:pt x="4215" y="6707"/>
                  <a:pt x="3851" y="6903"/>
                  <a:pt x="3557" y="7225"/>
                </a:cubicBezTo>
                <a:cubicBezTo>
                  <a:pt x="3431" y="7379"/>
                  <a:pt x="3347" y="7547"/>
                  <a:pt x="3347" y="7757"/>
                </a:cubicBezTo>
                <a:cubicBezTo>
                  <a:pt x="3333" y="8023"/>
                  <a:pt x="3305" y="8289"/>
                  <a:pt x="3417" y="8555"/>
                </a:cubicBezTo>
                <a:cubicBezTo>
                  <a:pt x="3406" y="8558"/>
                  <a:pt x="3397" y="8559"/>
                  <a:pt x="3389" y="8559"/>
                </a:cubicBezTo>
                <a:cubicBezTo>
                  <a:pt x="3356" y="8559"/>
                  <a:pt x="3344" y="8538"/>
                  <a:pt x="3333" y="8527"/>
                </a:cubicBezTo>
                <a:cubicBezTo>
                  <a:pt x="3300" y="8519"/>
                  <a:pt x="3275" y="8514"/>
                  <a:pt x="3255" y="8514"/>
                </a:cubicBezTo>
                <a:cubicBezTo>
                  <a:pt x="3207" y="8514"/>
                  <a:pt x="3193" y="8542"/>
                  <a:pt x="3193" y="8611"/>
                </a:cubicBezTo>
                <a:cubicBezTo>
                  <a:pt x="3193" y="8639"/>
                  <a:pt x="3193" y="8681"/>
                  <a:pt x="3193" y="8709"/>
                </a:cubicBezTo>
                <a:cubicBezTo>
                  <a:pt x="3249" y="8891"/>
                  <a:pt x="3291" y="9059"/>
                  <a:pt x="3347" y="9241"/>
                </a:cubicBezTo>
                <a:cubicBezTo>
                  <a:pt x="3361" y="9311"/>
                  <a:pt x="3403" y="9353"/>
                  <a:pt x="3473" y="9367"/>
                </a:cubicBezTo>
                <a:cubicBezTo>
                  <a:pt x="3571" y="9381"/>
                  <a:pt x="3571" y="9437"/>
                  <a:pt x="3585" y="9507"/>
                </a:cubicBezTo>
                <a:cubicBezTo>
                  <a:pt x="3599" y="9745"/>
                  <a:pt x="3669" y="9969"/>
                  <a:pt x="3809" y="10165"/>
                </a:cubicBezTo>
                <a:cubicBezTo>
                  <a:pt x="3949" y="10375"/>
                  <a:pt x="3991" y="10585"/>
                  <a:pt x="3949" y="10837"/>
                </a:cubicBezTo>
                <a:cubicBezTo>
                  <a:pt x="3921" y="10963"/>
                  <a:pt x="3851" y="11061"/>
                  <a:pt x="3739" y="11089"/>
                </a:cubicBezTo>
                <a:cubicBezTo>
                  <a:pt x="3571" y="11145"/>
                  <a:pt x="3445" y="11257"/>
                  <a:pt x="3347" y="11383"/>
                </a:cubicBezTo>
                <a:cubicBezTo>
                  <a:pt x="3319" y="11425"/>
                  <a:pt x="3277" y="11453"/>
                  <a:pt x="3249" y="11481"/>
                </a:cubicBezTo>
                <a:cubicBezTo>
                  <a:pt x="3067" y="11621"/>
                  <a:pt x="2857" y="11719"/>
                  <a:pt x="2647" y="11775"/>
                </a:cubicBezTo>
                <a:cubicBezTo>
                  <a:pt x="2311" y="11859"/>
                  <a:pt x="2101" y="12069"/>
                  <a:pt x="1947" y="12363"/>
                </a:cubicBezTo>
                <a:cubicBezTo>
                  <a:pt x="1891" y="12447"/>
                  <a:pt x="1849" y="12531"/>
                  <a:pt x="1807" y="12615"/>
                </a:cubicBezTo>
                <a:cubicBezTo>
                  <a:pt x="1695" y="12825"/>
                  <a:pt x="1653" y="13063"/>
                  <a:pt x="1541" y="13287"/>
                </a:cubicBezTo>
                <a:cubicBezTo>
                  <a:pt x="1471" y="13441"/>
                  <a:pt x="1443" y="13609"/>
                  <a:pt x="1443" y="13778"/>
                </a:cubicBezTo>
                <a:cubicBezTo>
                  <a:pt x="1443" y="13946"/>
                  <a:pt x="1443" y="14100"/>
                  <a:pt x="1331" y="14240"/>
                </a:cubicBezTo>
                <a:cubicBezTo>
                  <a:pt x="1303" y="14282"/>
                  <a:pt x="1303" y="14338"/>
                  <a:pt x="1289" y="14394"/>
                </a:cubicBezTo>
                <a:cubicBezTo>
                  <a:pt x="1261" y="14548"/>
                  <a:pt x="1177" y="14702"/>
                  <a:pt x="1177" y="14870"/>
                </a:cubicBezTo>
                <a:cubicBezTo>
                  <a:pt x="1177" y="14926"/>
                  <a:pt x="1121" y="14954"/>
                  <a:pt x="1093" y="14996"/>
                </a:cubicBezTo>
                <a:cubicBezTo>
                  <a:pt x="967" y="15108"/>
                  <a:pt x="911" y="15262"/>
                  <a:pt x="897" y="15430"/>
                </a:cubicBezTo>
                <a:cubicBezTo>
                  <a:pt x="897" y="15472"/>
                  <a:pt x="897" y="15528"/>
                  <a:pt x="869" y="15570"/>
                </a:cubicBezTo>
                <a:cubicBezTo>
                  <a:pt x="729" y="15724"/>
                  <a:pt x="589" y="15864"/>
                  <a:pt x="449" y="16004"/>
                </a:cubicBezTo>
                <a:cubicBezTo>
                  <a:pt x="379" y="16074"/>
                  <a:pt x="365" y="16116"/>
                  <a:pt x="351" y="16214"/>
                </a:cubicBezTo>
                <a:cubicBezTo>
                  <a:pt x="351" y="16312"/>
                  <a:pt x="393" y="16466"/>
                  <a:pt x="239" y="16522"/>
                </a:cubicBezTo>
                <a:cubicBezTo>
                  <a:pt x="197" y="16536"/>
                  <a:pt x="211" y="16592"/>
                  <a:pt x="225" y="16620"/>
                </a:cubicBezTo>
                <a:cubicBezTo>
                  <a:pt x="253" y="16746"/>
                  <a:pt x="253" y="16830"/>
                  <a:pt x="155" y="16942"/>
                </a:cubicBezTo>
                <a:cubicBezTo>
                  <a:pt x="85" y="17026"/>
                  <a:pt x="1" y="17152"/>
                  <a:pt x="85" y="17292"/>
                </a:cubicBezTo>
                <a:cubicBezTo>
                  <a:pt x="99" y="17320"/>
                  <a:pt x="85" y="17376"/>
                  <a:pt x="71" y="17404"/>
                </a:cubicBezTo>
                <a:lnTo>
                  <a:pt x="8331" y="17404"/>
                </a:lnTo>
                <a:cubicBezTo>
                  <a:pt x="8387" y="17012"/>
                  <a:pt x="8177" y="15794"/>
                  <a:pt x="8107" y="15374"/>
                </a:cubicBezTo>
                <a:cubicBezTo>
                  <a:pt x="8023" y="14842"/>
                  <a:pt x="7967" y="14296"/>
                  <a:pt x="7981" y="13764"/>
                </a:cubicBezTo>
                <a:cubicBezTo>
                  <a:pt x="7981" y="13399"/>
                  <a:pt x="7967" y="13035"/>
                  <a:pt x="7981" y="12685"/>
                </a:cubicBezTo>
                <a:cubicBezTo>
                  <a:pt x="7981" y="12251"/>
                  <a:pt x="7967" y="11817"/>
                  <a:pt x="8149" y="11397"/>
                </a:cubicBezTo>
                <a:cubicBezTo>
                  <a:pt x="8163" y="11355"/>
                  <a:pt x="8191" y="11285"/>
                  <a:pt x="8191" y="11229"/>
                </a:cubicBezTo>
                <a:cubicBezTo>
                  <a:pt x="8275" y="10697"/>
                  <a:pt x="8499" y="10193"/>
                  <a:pt x="8696" y="9703"/>
                </a:cubicBezTo>
                <a:cubicBezTo>
                  <a:pt x="8780" y="9465"/>
                  <a:pt x="8864" y="9241"/>
                  <a:pt x="8878" y="8989"/>
                </a:cubicBezTo>
                <a:cubicBezTo>
                  <a:pt x="8878" y="8905"/>
                  <a:pt x="8878" y="8821"/>
                  <a:pt x="8920" y="8737"/>
                </a:cubicBezTo>
                <a:cubicBezTo>
                  <a:pt x="9004" y="8611"/>
                  <a:pt x="9004" y="8457"/>
                  <a:pt x="8962" y="8331"/>
                </a:cubicBezTo>
                <a:cubicBezTo>
                  <a:pt x="8906" y="8135"/>
                  <a:pt x="8934" y="7939"/>
                  <a:pt x="8808" y="7771"/>
                </a:cubicBezTo>
                <a:cubicBezTo>
                  <a:pt x="8780" y="7729"/>
                  <a:pt x="8808" y="7701"/>
                  <a:pt x="8822" y="7659"/>
                </a:cubicBezTo>
                <a:cubicBezTo>
                  <a:pt x="8906" y="7491"/>
                  <a:pt x="8892" y="7295"/>
                  <a:pt x="8906" y="7113"/>
                </a:cubicBezTo>
                <a:cubicBezTo>
                  <a:pt x="8906" y="7057"/>
                  <a:pt x="8892" y="7015"/>
                  <a:pt x="8864" y="6987"/>
                </a:cubicBezTo>
                <a:cubicBezTo>
                  <a:pt x="8724" y="6861"/>
                  <a:pt x="8738" y="6707"/>
                  <a:pt x="8780" y="6539"/>
                </a:cubicBezTo>
                <a:cubicBezTo>
                  <a:pt x="8808" y="6455"/>
                  <a:pt x="8808" y="6357"/>
                  <a:pt x="8794" y="6273"/>
                </a:cubicBezTo>
                <a:cubicBezTo>
                  <a:pt x="8794" y="6175"/>
                  <a:pt x="8794" y="6077"/>
                  <a:pt x="8808" y="5979"/>
                </a:cubicBezTo>
                <a:cubicBezTo>
                  <a:pt x="8892" y="5503"/>
                  <a:pt x="8934" y="5027"/>
                  <a:pt x="8892" y="4537"/>
                </a:cubicBezTo>
                <a:cubicBezTo>
                  <a:pt x="8850" y="4173"/>
                  <a:pt x="8822" y="3795"/>
                  <a:pt x="8808" y="3417"/>
                </a:cubicBezTo>
                <a:cubicBezTo>
                  <a:pt x="8794" y="3165"/>
                  <a:pt x="8794" y="2927"/>
                  <a:pt x="8962" y="2717"/>
                </a:cubicBezTo>
                <a:cubicBezTo>
                  <a:pt x="9018" y="2647"/>
                  <a:pt x="9032" y="2563"/>
                  <a:pt x="9060" y="2479"/>
                </a:cubicBezTo>
                <a:cubicBezTo>
                  <a:pt x="9102" y="2325"/>
                  <a:pt x="9130" y="2171"/>
                  <a:pt x="9158" y="2003"/>
                </a:cubicBezTo>
                <a:cubicBezTo>
                  <a:pt x="9186" y="1947"/>
                  <a:pt x="9186" y="1877"/>
                  <a:pt x="9144" y="1821"/>
                </a:cubicBezTo>
                <a:cubicBezTo>
                  <a:pt x="9088" y="1709"/>
                  <a:pt x="9004" y="1597"/>
                  <a:pt x="8906" y="1555"/>
                </a:cubicBezTo>
                <a:cubicBezTo>
                  <a:pt x="8808" y="1499"/>
                  <a:pt x="8738" y="1415"/>
                  <a:pt x="8654" y="1331"/>
                </a:cubicBezTo>
                <a:cubicBezTo>
                  <a:pt x="8598" y="1288"/>
                  <a:pt x="8542" y="1232"/>
                  <a:pt x="8457" y="1218"/>
                </a:cubicBezTo>
                <a:cubicBezTo>
                  <a:pt x="8359" y="1218"/>
                  <a:pt x="8331" y="1148"/>
                  <a:pt x="8317" y="1064"/>
                </a:cubicBezTo>
                <a:cubicBezTo>
                  <a:pt x="8317" y="1022"/>
                  <a:pt x="8303" y="966"/>
                  <a:pt x="8317" y="910"/>
                </a:cubicBezTo>
                <a:cubicBezTo>
                  <a:pt x="8331" y="672"/>
                  <a:pt x="8289" y="448"/>
                  <a:pt x="8303" y="210"/>
                </a:cubicBezTo>
                <a:cubicBezTo>
                  <a:pt x="8317" y="168"/>
                  <a:pt x="8303" y="126"/>
                  <a:pt x="8289" y="98"/>
                </a:cubicBezTo>
                <a:cubicBezTo>
                  <a:pt x="8275" y="42"/>
                  <a:pt x="8233" y="0"/>
                  <a:pt x="817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265"/>
          <p:cNvSpPr/>
          <p:nvPr/>
        </p:nvSpPr>
        <p:spPr>
          <a:xfrm>
            <a:off x="5820048" y="2253490"/>
            <a:ext cx="537847" cy="515855"/>
          </a:xfrm>
          <a:custGeom>
            <a:avLst/>
            <a:gdLst/>
            <a:ahLst/>
            <a:cxnLst/>
            <a:rect l="l" t="t" r="r" b="b"/>
            <a:pathLst>
              <a:path w="18146" h="17404" extrusionOk="0">
                <a:moveTo>
                  <a:pt x="6242" y="5094"/>
                </a:moveTo>
                <a:cubicBezTo>
                  <a:pt x="6256" y="5094"/>
                  <a:pt x="6271" y="5118"/>
                  <a:pt x="6287" y="5181"/>
                </a:cubicBezTo>
                <a:cubicBezTo>
                  <a:pt x="6304" y="5248"/>
                  <a:pt x="6270" y="5295"/>
                  <a:pt x="6241" y="5295"/>
                </a:cubicBezTo>
                <a:cubicBezTo>
                  <a:pt x="6221" y="5295"/>
                  <a:pt x="6203" y="5273"/>
                  <a:pt x="6203" y="5223"/>
                </a:cubicBezTo>
                <a:cubicBezTo>
                  <a:pt x="6203" y="5161"/>
                  <a:pt x="6219" y="5094"/>
                  <a:pt x="6242" y="5094"/>
                </a:cubicBezTo>
                <a:close/>
                <a:moveTo>
                  <a:pt x="12448" y="6508"/>
                </a:moveTo>
                <a:cubicBezTo>
                  <a:pt x="12474" y="6508"/>
                  <a:pt x="12508" y="6558"/>
                  <a:pt x="12517" y="6595"/>
                </a:cubicBezTo>
                <a:cubicBezTo>
                  <a:pt x="12503" y="6651"/>
                  <a:pt x="12461" y="6707"/>
                  <a:pt x="12489" y="6777"/>
                </a:cubicBezTo>
                <a:cubicBezTo>
                  <a:pt x="12489" y="6847"/>
                  <a:pt x="12405" y="6917"/>
                  <a:pt x="12461" y="6973"/>
                </a:cubicBezTo>
                <a:cubicBezTo>
                  <a:pt x="12489" y="7029"/>
                  <a:pt x="12545" y="7071"/>
                  <a:pt x="12475" y="7099"/>
                </a:cubicBezTo>
                <a:cubicBezTo>
                  <a:pt x="12447" y="7127"/>
                  <a:pt x="12405" y="7141"/>
                  <a:pt x="12391" y="7183"/>
                </a:cubicBezTo>
                <a:cubicBezTo>
                  <a:pt x="12349" y="7295"/>
                  <a:pt x="12279" y="7393"/>
                  <a:pt x="12195" y="7477"/>
                </a:cubicBezTo>
                <a:cubicBezTo>
                  <a:pt x="12195" y="7477"/>
                  <a:pt x="12181" y="7505"/>
                  <a:pt x="12181" y="7505"/>
                </a:cubicBezTo>
                <a:cubicBezTo>
                  <a:pt x="12223" y="7589"/>
                  <a:pt x="12139" y="7589"/>
                  <a:pt x="12111" y="7645"/>
                </a:cubicBezTo>
                <a:cubicBezTo>
                  <a:pt x="12076" y="7681"/>
                  <a:pt x="11879" y="7938"/>
                  <a:pt x="11803" y="7938"/>
                </a:cubicBezTo>
                <a:cubicBezTo>
                  <a:pt x="11789" y="7938"/>
                  <a:pt x="11780" y="7930"/>
                  <a:pt x="11775" y="7911"/>
                </a:cubicBezTo>
                <a:cubicBezTo>
                  <a:pt x="11915" y="7617"/>
                  <a:pt x="12097" y="7337"/>
                  <a:pt x="12223" y="7029"/>
                </a:cubicBezTo>
                <a:cubicBezTo>
                  <a:pt x="12293" y="6875"/>
                  <a:pt x="12363" y="6721"/>
                  <a:pt x="12419" y="6553"/>
                </a:cubicBezTo>
                <a:cubicBezTo>
                  <a:pt x="12424" y="6520"/>
                  <a:pt x="12435" y="6508"/>
                  <a:pt x="12448" y="6508"/>
                </a:cubicBezTo>
                <a:close/>
                <a:moveTo>
                  <a:pt x="6385" y="7827"/>
                </a:moveTo>
                <a:lnTo>
                  <a:pt x="6385" y="7827"/>
                </a:lnTo>
                <a:cubicBezTo>
                  <a:pt x="6455" y="7841"/>
                  <a:pt x="6483" y="8443"/>
                  <a:pt x="6511" y="8513"/>
                </a:cubicBezTo>
                <a:cubicBezTo>
                  <a:pt x="6508" y="8522"/>
                  <a:pt x="6504" y="8527"/>
                  <a:pt x="6499" y="8527"/>
                </a:cubicBezTo>
                <a:cubicBezTo>
                  <a:pt x="6442" y="8527"/>
                  <a:pt x="6281" y="7840"/>
                  <a:pt x="6385" y="7827"/>
                </a:cubicBezTo>
                <a:close/>
                <a:moveTo>
                  <a:pt x="13183" y="8688"/>
                </a:moveTo>
                <a:cubicBezTo>
                  <a:pt x="13200" y="8688"/>
                  <a:pt x="13216" y="8694"/>
                  <a:pt x="13231" y="8709"/>
                </a:cubicBezTo>
                <a:cubicBezTo>
                  <a:pt x="13539" y="9115"/>
                  <a:pt x="13525" y="9885"/>
                  <a:pt x="13581" y="10389"/>
                </a:cubicBezTo>
                <a:cubicBezTo>
                  <a:pt x="13553" y="10543"/>
                  <a:pt x="13637" y="10683"/>
                  <a:pt x="13623" y="10823"/>
                </a:cubicBezTo>
                <a:cubicBezTo>
                  <a:pt x="13609" y="10879"/>
                  <a:pt x="13609" y="10935"/>
                  <a:pt x="13637" y="10991"/>
                </a:cubicBezTo>
                <a:cubicBezTo>
                  <a:pt x="13693" y="11061"/>
                  <a:pt x="13693" y="11131"/>
                  <a:pt x="13651" y="11201"/>
                </a:cubicBezTo>
                <a:cubicBezTo>
                  <a:pt x="13595" y="11355"/>
                  <a:pt x="13665" y="11537"/>
                  <a:pt x="13609" y="11691"/>
                </a:cubicBezTo>
                <a:cubicBezTo>
                  <a:pt x="13581" y="11887"/>
                  <a:pt x="13539" y="12083"/>
                  <a:pt x="13511" y="12279"/>
                </a:cubicBezTo>
                <a:cubicBezTo>
                  <a:pt x="13483" y="12405"/>
                  <a:pt x="13413" y="12517"/>
                  <a:pt x="13483" y="12643"/>
                </a:cubicBezTo>
                <a:cubicBezTo>
                  <a:pt x="13511" y="12727"/>
                  <a:pt x="13623" y="12853"/>
                  <a:pt x="13525" y="12895"/>
                </a:cubicBezTo>
                <a:cubicBezTo>
                  <a:pt x="13460" y="12934"/>
                  <a:pt x="13424" y="12951"/>
                  <a:pt x="13401" y="12951"/>
                </a:cubicBezTo>
                <a:cubicBezTo>
                  <a:pt x="13342" y="12951"/>
                  <a:pt x="13372" y="12833"/>
                  <a:pt x="13189" y="12671"/>
                </a:cubicBezTo>
                <a:cubicBezTo>
                  <a:pt x="13119" y="12573"/>
                  <a:pt x="12965" y="12643"/>
                  <a:pt x="12881" y="12559"/>
                </a:cubicBezTo>
                <a:cubicBezTo>
                  <a:pt x="12798" y="12476"/>
                  <a:pt x="12692" y="12457"/>
                  <a:pt x="12580" y="12457"/>
                </a:cubicBezTo>
                <a:cubicBezTo>
                  <a:pt x="12484" y="12457"/>
                  <a:pt x="12383" y="12471"/>
                  <a:pt x="12288" y="12471"/>
                </a:cubicBezTo>
                <a:cubicBezTo>
                  <a:pt x="12215" y="12471"/>
                  <a:pt x="12145" y="12463"/>
                  <a:pt x="12083" y="12433"/>
                </a:cubicBezTo>
                <a:cubicBezTo>
                  <a:pt x="12058" y="12421"/>
                  <a:pt x="12028" y="12417"/>
                  <a:pt x="11997" y="12417"/>
                </a:cubicBezTo>
                <a:cubicBezTo>
                  <a:pt x="11940" y="12417"/>
                  <a:pt x="11877" y="12430"/>
                  <a:pt x="11820" y="12430"/>
                </a:cubicBezTo>
                <a:cubicBezTo>
                  <a:pt x="11769" y="12430"/>
                  <a:pt x="11722" y="12419"/>
                  <a:pt x="11691" y="12377"/>
                </a:cubicBezTo>
                <a:cubicBezTo>
                  <a:pt x="11705" y="12321"/>
                  <a:pt x="11775" y="12321"/>
                  <a:pt x="11817" y="12279"/>
                </a:cubicBezTo>
                <a:cubicBezTo>
                  <a:pt x="11901" y="12237"/>
                  <a:pt x="12013" y="12111"/>
                  <a:pt x="11901" y="12041"/>
                </a:cubicBezTo>
                <a:cubicBezTo>
                  <a:pt x="11831" y="12013"/>
                  <a:pt x="11803" y="11943"/>
                  <a:pt x="11775" y="11873"/>
                </a:cubicBezTo>
                <a:cubicBezTo>
                  <a:pt x="11747" y="11761"/>
                  <a:pt x="11845" y="11719"/>
                  <a:pt x="11775" y="11537"/>
                </a:cubicBezTo>
                <a:cubicBezTo>
                  <a:pt x="11719" y="11397"/>
                  <a:pt x="11817" y="11369"/>
                  <a:pt x="11733" y="11229"/>
                </a:cubicBezTo>
                <a:cubicBezTo>
                  <a:pt x="11607" y="10809"/>
                  <a:pt x="11761" y="10347"/>
                  <a:pt x="11663" y="9927"/>
                </a:cubicBezTo>
                <a:cubicBezTo>
                  <a:pt x="11705" y="9815"/>
                  <a:pt x="11565" y="9717"/>
                  <a:pt x="11635" y="9703"/>
                </a:cubicBezTo>
                <a:cubicBezTo>
                  <a:pt x="11705" y="9703"/>
                  <a:pt x="11663" y="9619"/>
                  <a:pt x="11719" y="9619"/>
                </a:cubicBezTo>
                <a:cubicBezTo>
                  <a:pt x="11730" y="9621"/>
                  <a:pt x="11741" y="9622"/>
                  <a:pt x="11750" y="9622"/>
                </a:cubicBezTo>
                <a:cubicBezTo>
                  <a:pt x="11817" y="9622"/>
                  <a:pt x="11863" y="9582"/>
                  <a:pt x="11887" y="9521"/>
                </a:cubicBezTo>
                <a:cubicBezTo>
                  <a:pt x="11985" y="9367"/>
                  <a:pt x="12181" y="9297"/>
                  <a:pt x="12307" y="9171"/>
                </a:cubicBezTo>
                <a:cubicBezTo>
                  <a:pt x="12531" y="8989"/>
                  <a:pt x="12811" y="8905"/>
                  <a:pt x="13049" y="8751"/>
                </a:cubicBezTo>
                <a:cubicBezTo>
                  <a:pt x="13090" y="8731"/>
                  <a:pt x="13138" y="8688"/>
                  <a:pt x="13183" y="8688"/>
                </a:cubicBezTo>
                <a:close/>
                <a:moveTo>
                  <a:pt x="5287" y="10173"/>
                </a:moveTo>
                <a:cubicBezTo>
                  <a:pt x="5290" y="10173"/>
                  <a:pt x="5293" y="10175"/>
                  <a:pt x="5293" y="10179"/>
                </a:cubicBezTo>
                <a:cubicBezTo>
                  <a:pt x="5853" y="11341"/>
                  <a:pt x="5881" y="13876"/>
                  <a:pt x="6245" y="15094"/>
                </a:cubicBezTo>
                <a:cubicBezTo>
                  <a:pt x="6259" y="15220"/>
                  <a:pt x="6231" y="15360"/>
                  <a:pt x="6189" y="15458"/>
                </a:cubicBezTo>
                <a:cubicBezTo>
                  <a:pt x="6165" y="15540"/>
                  <a:pt x="6122" y="15573"/>
                  <a:pt x="6067" y="15573"/>
                </a:cubicBezTo>
                <a:cubicBezTo>
                  <a:pt x="6057" y="15573"/>
                  <a:pt x="6046" y="15572"/>
                  <a:pt x="6035" y="15570"/>
                </a:cubicBezTo>
                <a:cubicBezTo>
                  <a:pt x="5965" y="15556"/>
                  <a:pt x="5881" y="15500"/>
                  <a:pt x="5797" y="15472"/>
                </a:cubicBezTo>
                <a:cubicBezTo>
                  <a:pt x="5713" y="15430"/>
                  <a:pt x="5615" y="15402"/>
                  <a:pt x="5531" y="15346"/>
                </a:cubicBezTo>
                <a:cubicBezTo>
                  <a:pt x="5433" y="15276"/>
                  <a:pt x="5363" y="15192"/>
                  <a:pt x="5307" y="15080"/>
                </a:cubicBezTo>
                <a:cubicBezTo>
                  <a:pt x="5251" y="14996"/>
                  <a:pt x="5265" y="14842"/>
                  <a:pt x="5195" y="14758"/>
                </a:cubicBezTo>
                <a:cubicBezTo>
                  <a:pt x="5181" y="14751"/>
                  <a:pt x="5163" y="14751"/>
                  <a:pt x="5148" y="14751"/>
                </a:cubicBezTo>
                <a:cubicBezTo>
                  <a:pt x="5132" y="14751"/>
                  <a:pt x="5118" y="14751"/>
                  <a:pt x="5111" y="14744"/>
                </a:cubicBezTo>
                <a:cubicBezTo>
                  <a:pt x="5069" y="14688"/>
                  <a:pt x="5069" y="14632"/>
                  <a:pt x="5069" y="14576"/>
                </a:cubicBezTo>
                <a:cubicBezTo>
                  <a:pt x="5041" y="14212"/>
                  <a:pt x="5223" y="13918"/>
                  <a:pt x="5181" y="13567"/>
                </a:cubicBezTo>
                <a:cubicBezTo>
                  <a:pt x="5139" y="13203"/>
                  <a:pt x="5181" y="11117"/>
                  <a:pt x="5209" y="10767"/>
                </a:cubicBezTo>
                <a:cubicBezTo>
                  <a:pt x="5223" y="10571"/>
                  <a:pt x="5237" y="10375"/>
                  <a:pt x="5265" y="10193"/>
                </a:cubicBezTo>
                <a:cubicBezTo>
                  <a:pt x="5265" y="10183"/>
                  <a:pt x="5279" y="10173"/>
                  <a:pt x="5287" y="10173"/>
                </a:cubicBezTo>
                <a:close/>
                <a:moveTo>
                  <a:pt x="14366" y="0"/>
                </a:moveTo>
                <a:lnTo>
                  <a:pt x="14366" y="0"/>
                </a:lnTo>
                <a:cubicBezTo>
                  <a:pt x="14233" y="14"/>
                  <a:pt x="14376" y="439"/>
                  <a:pt x="14274" y="439"/>
                </a:cubicBezTo>
                <a:cubicBezTo>
                  <a:pt x="14268" y="439"/>
                  <a:pt x="14261" y="438"/>
                  <a:pt x="14254" y="434"/>
                </a:cubicBezTo>
                <a:cubicBezTo>
                  <a:pt x="14198" y="364"/>
                  <a:pt x="14198" y="280"/>
                  <a:pt x="14184" y="210"/>
                </a:cubicBezTo>
                <a:cubicBezTo>
                  <a:pt x="14170" y="189"/>
                  <a:pt x="14152" y="179"/>
                  <a:pt x="14138" y="179"/>
                </a:cubicBezTo>
                <a:cubicBezTo>
                  <a:pt x="14124" y="179"/>
                  <a:pt x="14114" y="189"/>
                  <a:pt x="14114" y="210"/>
                </a:cubicBezTo>
                <a:cubicBezTo>
                  <a:pt x="14114" y="504"/>
                  <a:pt x="14226" y="798"/>
                  <a:pt x="14282" y="1078"/>
                </a:cubicBezTo>
                <a:cubicBezTo>
                  <a:pt x="14324" y="1485"/>
                  <a:pt x="14198" y="1877"/>
                  <a:pt x="14254" y="2283"/>
                </a:cubicBezTo>
                <a:cubicBezTo>
                  <a:pt x="14324" y="2479"/>
                  <a:pt x="14184" y="2633"/>
                  <a:pt x="14156" y="2815"/>
                </a:cubicBezTo>
                <a:cubicBezTo>
                  <a:pt x="14114" y="2997"/>
                  <a:pt x="14184" y="3249"/>
                  <a:pt x="14016" y="3375"/>
                </a:cubicBezTo>
                <a:cubicBezTo>
                  <a:pt x="13862" y="3501"/>
                  <a:pt x="13834" y="3599"/>
                  <a:pt x="13623" y="3655"/>
                </a:cubicBezTo>
                <a:cubicBezTo>
                  <a:pt x="13605" y="3661"/>
                  <a:pt x="13588" y="3664"/>
                  <a:pt x="13572" y="3664"/>
                </a:cubicBezTo>
                <a:cubicBezTo>
                  <a:pt x="13442" y="3664"/>
                  <a:pt x="13398" y="3476"/>
                  <a:pt x="13497" y="3389"/>
                </a:cubicBezTo>
                <a:cubicBezTo>
                  <a:pt x="13651" y="3179"/>
                  <a:pt x="13553" y="3025"/>
                  <a:pt x="13553" y="2815"/>
                </a:cubicBezTo>
                <a:cubicBezTo>
                  <a:pt x="13575" y="2314"/>
                  <a:pt x="13308" y="2087"/>
                  <a:pt x="13002" y="2087"/>
                </a:cubicBezTo>
                <a:cubicBezTo>
                  <a:pt x="12701" y="2087"/>
                  <a:pt x="12362" y="2307"/>
                  <a:pt x="12223" y="2703"/>
                </a:cubicBezTo>
                <a:cubicBezTo>
                  <a:pt x="12209" y="2773"/>
                  <a:pt x="12125" y="2815"/>
                  <a:pt x="12167" y="2871"/>
                </a:cubicBezTo>
                <a:cubicBezTo>
                  <a:pt x="12206" y="2934"/>
                  <a:pt x="12174" y="3056"/>
                  <a:pt x="12264" y="3056"/>
                </a:cubicBezTo>
                <a:cubicBezTo>
                  <a:pt x="12272" y="3056"/>
                  <a:pt x="12282" y="3055"/>
                  <a:pt x="12293" y="3053"/>
                </a:cubicBezTo>
                <a:cubicBezTo>
                  <a:pt x="12335" y="3053"/>
                  <a:pt x="12349" y="3053"/>
                  <a:pt x="12363" y="3095"/>
                </a:cubicBezTo>
                <a:cubicBezTo>
                  <a:pt x="12447" y="3305"/>
                  <a:pt x="12447" y="3571"/>
                  <a:pt x="12601" y="3753"/>
                </a:cubicBezTo>
                <a:cubicBezTo>
                  <a:pt x="12713" y="3935"/>
                  <a:pt x="12335" y="4019"/>
                  <a:pt x="12223" y="4075"/>
                </a:cubicBezTo>
                <a:cubicBezTo>
                  <a:pt x="11943" y="4243"/>
                  <a:pt x="11915" y="4649"/>
                  <a:pt x="11859" y="4943"/>
                </a:cubicBezTo>
                <a:cubicBezTo>
                  <a:pt x="11873" y="5055"/>
                  <a:pt x="11705" y="5615"/>
                  <a:pt x="11817" y="5629"/>
                </a:cubicBezTo>
                <a:cubicBezTo>
                  <a:pt x="11887" y="5657"/>
                  <a:pt x="11985" y="5643"/>
                  <a:pt x="11957" y="5741"/>
                </a:cubicBezTo>
                <a:cubicBezTo>
                  <a:pt x="11971" y="6035"/>
                  <a:pt x="11831" y="6287"/>
                  <a:pt x="11747" y="6567"/>
                </a:cubicBezTo>
                <a:cubicBezTo>
                  <a:pt x="11691" y="7029"/>
                  <a:pt x="11537" y="7435"/>
                  <a:pt x="11467" y="7883"/>
                </a:cubicBezTo>
                <a:cubicBezTo>
                  <a:pt x="11425" y="8121"/>
                  <a:pt x="11397" y="8373"/>
                  <a:pt x="11313" y="8597"/>
                </a:cubicBezTo>
                <a:cubicBezTo>
                  <a:pt x="11159" y="8849"/>
                  <a:pt x="10977" y="9087"/>
                  <a:pt x="10837" y="9339"/>
                </a:cubicBezTo>
                <a:cubicBezTo>
                  <a:pt x="10753" y="9829"/>
                  <a:pt x="10879" y="10333"/>
                  <a:pt x="10907" y="10823"/>
                </a:cubicBezTo>
                <a:cubicBezTo>
                  <a:pt x="10921" y="11005"/>
                  <a:pt x="10781" y="11551"/>
                  <a:pt x="11019" y="11607"/>
                </a:cubicBezTo>
                <a:cubicBezTo>
                  <a:pt x="11103" y="11649"/>
                  <a:pt x="10963" y="11775"/>
                  <a:pt x="10991" y="11859"/>
                </a:cubicBezTo>
                <a:cubicBezTo>
                  <a:pt x="11033" y="11985"/>
                  <a:pt x="10781" y="12069"/>
                  <a:pt x="10893" y="12167"/>
                </a:cubicBezTo>
                <a:cubicBezTo>
                  <a:pt x="10991" y="12265"/>
                  <a:pt x="10739" y="12559"/>
                  <a:pt x="10907" y="12657"/>
                </a:cubicBezTo>
                <a:cubicBezTo>
                  <a:pt x="10922" y="12675"/>
                  <a:pt x="10942" y="12682"/>
                  <a:pt x="10964" y="12682"/>
                </a:cubicBezTo>
                <a:cubicBezTo>
                  <a:pt x="11037" y="12682"/>
                  <a:pt x="11137" y="12606"/>
                  <a:pt x="11180" y="12606"/>
                </a:cubicBezTo>
                <a:cubicBezTo>
                  <a:pt x="11196" y="12606"/>
                  <a:pt x="11204" y="12616"/>
                  <a:pt x="11201" y="12643"/>
                </a:cubicBezTo>
                <a:cubicBezTo>
                  <a:pt x="11187" y="12685"/>
                  <a:pt x="11159" y="12713"/>
                  <a:pt x="11117" y="12727"/>
                </a:cubicBezTo>
                <a:cubicBezTo>
                  <a:pt x="10963" y="12797"/>
                  <a:pt x="10893" y="12965"/>
                  <a:pt x="10753" y="13035"/>
                </a:cubicBezTo>
                <a:cubicBezTo>
                  <a:pt x="10599" y="13133"/>
                  <a:pt x="10375" y="13133"/>
                  <a:pt x="10207" y="13175"/>
                </a:cubicBezTo>
                <a:cubicBezTo>
                  <a:pt x="9507" y="13357"/>
                  <a:pt x="8737" y="13455"/>
                  <a:pt x="8149" y="13876"/>
                </a:cubicBezTo>
                <a:cubicBezTo>
                  <a:pt x="7869" y="14114"/>
                  <a:pt x="7995" y="14268"/>
                  <a:pt x="7673" y="14422"/>
                </a:cubicBezTo>
                <a:cubicBezTo>
                  <a:pt x="7505" y="14506"/>
                  <a:pt x="7435" y="14660"/>
                  <a:pt x="7127" y="14856"/>
                </a:cubicBezTo>
                <a:cubicBezTo>
                  <a:pt x="7113" y="14856"/>
                  <a:pt x="7099" y="14856"/>
                  <a:pt x="7085" y="14842"/>
                </a:cubicBezTo>
                <a:cubicBezTo>
                  <a:pt x="6945" y="14268"/>
                  <a:pt x="6679" y="11607"/>
                  <a:pt x="6721" y="11005"/>
                </a:cubicBezTo>
                <a:cubicBezTo>
                  <a:pt x="6721" y="10627"/>
                  <a:pt x="7295" y="10655"/>
                  <a:pt x="7071" y="9619"/>
                </a:cubicBezTo>
                <a:cubicBezTo>
                  <a:pt x="7015" y="8891"/>
                  <a:pt x="7113" y="8163"/>
                  <a:pt x="6889" y="7463"/>
                </a:cubicBezTo>
                <a:cubicBezTo>
                  <a:pt x="6805" y="6833"/>
                  <a:pt x="7085" y="5657"/>
                  <a:pt x="6371" y="5363"/>
                </a:cubicBezTo>
                <a:cubicBezTo>
                  <a:pt x="6259" y="5307"/>
                  <a:pt x="6371" y="5195"/>
                  <a:pt x="6343" y="5111"/>
                </a:cubicBezTo>
                <a:cubicBezTo>
                  <a:pt x="6329" y="4929"/>
                  <a:pt x="6273" y="4761"/>
                  <a:pt x="6259" y="4593"/>
                </a:cubicBezTo>
                <a:cubicBezTo>
                  <a:pt x="6287" y="4313"/>
                  <a:pt x="6161" y="4047"/>
                  <a:pt x="6077" y="3795"/>
                </a:cubicBezTo>
                <a:cubicBezTo>
                  <a:pt x="5986" y="3553"/>
                  <a:pt x="5742" y="3368"/>
                  <a:pt x="5493" y="3368"/>
                </a:cubicBezTo>
                <a:cubicBezTo>
                  <a:pt x="5396" y="3368"/>
                  <a:pt x="5299" y="3396"/>
                  <a:pt x="5209" y="3459"/>
                </a:cubicBezTo>
                <a:cubicBezTo>
                  <a:pt x="4999" y="3683"/>
                  <a:pt x="4831" y="3949"/>
                  <a:pt x="4677" y="4215"/>
                </a:cubicBezTo>
                <a:cubicBezTo>
                  <a:pt x="4684" y="4211"/>
                  <a:pt x="4693" y="4209"/>
                  <a:pt x="4701" y="4209"/>
                </a:cubicBezTo>
                <a:cubicBezTo>
                  <a:pt x="4723" y="4209"/>
                  <a:pt x="4743" y="4222"/>
                  <a:pt x="4733" y="4243"/>
                </a:cubicBezTo>
                <a:cubicBezTo>
                  <a:pt x="4705" y="4355"/>
                  <a:pt x="4719" y="4481"/>
                  <a:pt x="4691" y="4593"/>
                </a:cubicBezTo>
                <a:cubicBezTo>
                  <a:pt x="4684" y="4596"/>
                  <a:pt x="4677" y="4597"/>
                  <a:pt x="4671" y="4597"/>
                </a:cubicBezTo>
                <a:cubicBezTo>
                  <a:pt x="4593" y="4597"/>
                  <a:pt x="4594" y="4365"/>
                  <a:pt x="4607" y="4313"/>
                </a:cubicBezTo>
                <a:cubicBezTo>
                  <a:pt x="4551" y="4285"/>
                  <a:pt x="4607" y="4173"/>
                  <a:pt x="4551" y="4103"/>
                </a:cubicBezTo>
                <a:cubicBezTo>
                  <a:pt x="4467" y="3851"/>
                  <a:pt x="4495" y="3599"/>
                  <a:pt x="4439" y="3347"/>
                </a:cubicBezTo>
                <a:cubicBezTo>
                  <a:pt x="4327" y="2857"/>
                  <a:pt x="4103" y="2255"/>
                  <a:pt x="4453" y="1807"/>
                </a:cubicBezTo>
                <a:cubicBezTo>
                  <a:pt x="4467" y="1793"/>
                  <a:pt x="4481" y="1765"/>
                  <a:pt x="4467" y="1751"/>
                </a:cubicBezTo>
                <a:cubicBezTo>
                  <a:pt x="4461" y="1743"/>
                  <a:pt x="4455" y="1740"/>
                  <a:pt x="4449" y="1740"/>
                </a:cubicBezTo>
                <a:cubicBezTo>
                  <a:pt x="4385" y="1740"/>
                  <a:pt x="4268" y="2057"/>
                  <a:pt x="4170" y="2057"/>
                </a:cubicBezTo>
                <a:cubicBezTo>
                  <a:pt x="4146" y="2057"/>
                  <a:pt x="4123" y="2037"/>
                  <a:pt x="4103" y="1989"/>
                </a:cubicBezTo>
                <a:cubicBezTo>
                  <a:pt x="4075" y="1961"/>
                  <a:pt x="3991" y="1667"/>
                  <a:pt x="3963" y="1611"/>
                </a:cubicBezTo>
                <a:cubicBezTo>
                  <a:pt x="3953" y="1597"/>
                  <a:pt x="3939" y="1590"/>
                  <a:pt x="3925" y="1590"/>
                </a:cubicBezTo>
                <a:cubicBezTo>
                  <a:pt x="3897" y="1590"/>
                  <a:pt x="3869" y="1615"/>
                  <a:pt x="3879" y="1653"/>
                </a:cubicBezTo>
                <a:cubicBezTo>
                  <a:pt x="3933" y="1760"/>
                  <a:pt x="4077" y="2102"/>
                  <a:pt x="3863" y="2102"/>
                </a:cubicBezTo>
                <a:cubicBezTo>
                  <a:pt x="3855" y="2102"/>
                  <a:pt x="3846" y="2102"/>
                  <a:pt x="3837" y="2101"/>
                </a:cubicBezTo>
                <a:cubicBezTo>
                  <a:pt x="3781" y="2073"/>
                  <a:pt x="3669" y="1933"/>
                  <a:pt x="3627" y="1891"/>
                </a:cubicBezTo>
                <a:cubicBezTo>
                  <a:pt x="3619" y="1887"/>
                  <a:pt x="3612" y="1885"/>
                  <a:pt x="3605" y="1885"/>
                </a:cubicBezTo>
                <a:cubicBezTo>
                  <a:pt x="3586" y="1885"/>
                  <a:pt x="3571" y="1898"/>
                  <a:pt x="3571" y="1919"/>
                </a:cubicBezTo>
                <a:cubicBezTo>
                  <a:pt x="3585" y="1975"/>
                  <a:pt x="3739" y="2143"/>
                  <a:pt x="3767" y="2185"/>
                </a:cubicBezTo>
                <a:cubicBezTo>
                  <a:pt x="3879" y="2311"/>
                  <a:pt x="3851" y="2465"/>
                  <a:pt x="3949" y="2605"/>
                </a:cubicBezTo>
                <a:cubicBezTo>
                  <a:pt x="4047" y="2997"/>
                  <a:pt x="3963" y="3459"/>
                  <a:pt x="4075" y="3865"/>
                </a:cubicBezTo>
                <a:cubicBezTo>
                  <a:pt x="4117" y="4019"/>
                  <a:pt x="4061" y="4173"/>
                  <a:pt x="4047" y="4313"/>
                </a:cubicBezTo>
                <a:cubicBezTo>
                  <a:pt x="4047" y="4481"/>
                  <a:pt x="4047" y="4649"/>
                  <a:pt x="4061" y="4817"/>
                </a:cubicBezTo>
                <a:cubicBezTo>
                  <a:pt x="4173" y="5629"/>
                  <a:pt x="4481" y="6441"/>
                  <a:pt x="4411" y="7253"/>
                </a:cubicBezTo>
                <a:cubicBezTo>
                  <a:pt x="4425" y="7365"/>
                  <a:pt x="4299" y="7435"/>
                  <a:pt x="4285" y="7547"/>
                </a:cubicBezTo>
                <a:cubicBezTo>
                  <a:pt x="4271" y="7645"/>
                  <a:pt x="4201" y="8009"/>
                  <a:pt x="4159" y="8093"/>
                </a:cubicBezTo>
                <a:cubicBezTo>
                  <a:pt x="4145" y="8163"/>
                  <a:pt x="3977" y="8177"/>
                  <a:pt x="3879" y="9101"/>
                </a:cubicBezTo>
                <a:cubicBezTo>
                  <a:pt x="3837" y="9857"/>
                  <a:pt x="3977" y="10613"/>
                  <a:pt x="4159" y="11425"/>
                </a:cubicBezTo>
                <a:cubicBezTo>
                  <a:pt x="4243" y="11915"/>
                  <a:pt x="4215" y="13539"/>
                  <a:pt x="4201" y="14044"/>
                </a:cubicBezTo>
                <a:cubicBezTo>
                  <a:pt x="4201" y="14254"/>
                  <a:pt x="4285" y="14492"/>
                  <a:pt x="4257" y="14702"/>
                </a:cubicBezTo>
                <a:cubicBezTo>
                  <a:pt x="4137" y="15033"/>
                  <a:pt x="3491" y="15264"/>
                  <a:pt x="3173" y="15264"/>
                </a:cubicBezTo>
                <a:cubicBezTo>
                  <a:pt x="3155" y="15264"/>
                  <a:pt x="3138" y="15263"/>
                  <a:pt x="3123" y="15262"/>
                </a:cubicBezTo>
                <a:cubicBezTo>
                  <a:pt x="3117" y="15261"/>
                  <a:pt x="3112" y="15261"/>
                  <a:pt x="3107" y="15261"/>
                </a:cubicBezTo>
                <a:cubicBezTo>
                  <a:pt x="2587" y="15261"/>
                  <a:pt x="2294" y="16648"/>
                  <a:pt x="1772" y="16648"/>
                </a:cubicBezTo>
                <a:cubicBezTo>
                  <a:pt x="1770" y="16648"/>
                  <a:pt x="1767" y="16648"/>
                  <a:pt x="1764" y="16648"/>
                </a:cubicBezTo>
                <a:cubicBezTo>
                  <a:pt x="1524" y="16619"/>
                  <a:pt x="1310" y="16594"/>
                  <a:pt x="1116" y="16594"/>
                </a:cubicBezTo>
                <a:cubicBezTo>
                  <a:pt x="645" y="16594"/>
                  <a:pt x="298" y="16742"/>
                  <a:pt x="0" y="17348"/>
                </a:cubicBezTo>
                <a:cubicBezTo>
                  <a:pt x="1655" y="17358"/>
                  <a:pt x="3314" y="17361"/>
                  <a:pt x="4975" y="17361"/>
                </a:cubicBezTo>
                <a:cubicBezTo>
                  <a:pt x="6791" y="17361"/>
                  <a:pt x="8610" y="17358"/>
                  <a:pt x="10427" y="17358"/>
                </a:cubicBezTo>
                <a:cubicBezTo>
                  <a:pt x="11446" y="17358"/>
                  <a:pt x="12465" y="17359"/>
                  <a:pt x="13483" y="17362"/>
                </a:cubicBezTo>
                <a:cubicBezTo>
                  <a:pt x="14230" y="17362"/>
                  <a:pt x="14977" y="17368"/>
                  <a:pt x="15724" y="17368"/>
                </a:cubicBezTo>
                <a:cubicBezTo>
                  <a:pt x="16097" y="17368"/>
                  <a:pt x="16470" y="17366"/>
                  <a:pt x="16844" y="17362"/>
                </a:cubicBezTo>
                <a:lnTo>
                  <a:pt x="17684" y="17362"/>
                </a:lnTo>
                <a:cubicBezTo>
                  <a:pt x="17922" y="17348"/>
                  <a:pt x="18062" y="17404"/>
                  <a:pt x="18104" y="17138"/>
                </a:cubicBezTo>
                <a:cubicBezTo>
                  <a:pt x="18146" y="16788"/>
                  <a:pt x="17824" y="16410"/>
                  <a:pt x="17544" y="16158"/>
                </a:cubicBezTo>
                <a:cubicBezTo>
                  <a:pt x="17488" y="16116"/>
                  <a:pt x="17446" y="16074"/>
                  <a:pt x="17390" y="16032"/>
                </a:cubicBezTo>
                <a:cubicBezTo>
                  <a:pt x="17068" y="15780"/>
                  <a:pt x="16718" y="15584"/>
                  <a:pt x="16340" y="15430"/>
                </a:cubicBezTo>
                <a:cubicBezTo>
                  <a:pt x="16088" y="15052"/>
                  <a:pt x="15794" y="14688"/>
                  <a:pt x="15472" y="14352"/>
                </a:cubicBezTo>
                <a:cubicBezTo>
                  <a:pt x="15258" y="14137"/>
                  <a:pt x="14941" y="13719"/>
                  <a:pt x="14596" y="13719"/>
                </a:cubicBezTo>
                <a:cubicBezTo>
                  <a:pt x="14580" y="13719"/>
                  <a:pt x="14564" y="13720"/>
                  <a:pt x="14548" y="13722"/>
                </a:cubicBezTo>
                <a:cubicBezTo>
                  <a:pt x="14512" y="13722"/>
                  <a:pt x="14445" y="13783"/>
                  <a:pt x="14391" y="13783"/>
                </a:cubicBezTo>
                <a:cubicBezTo>
                  <a:pt x="14382" y="13783"/>
                  <a:pt x="14374" y="13782"/>
                  <a:pt x="14366" y="13778"/>
                </a:cubicBezTo>
                <a:cubicBezTo>
                  <a:pt x="14296" y="13722"/>
                  <a:pt x="14352" y="13609"/>
                  <a:pt x="14268" y="13539"/>
                </a:cubicBezTo>
                <a:cubicBezTo>
                  <a:pt x="14170" y="13469"/>
                  <a:pt x="14352" y="13399"/>
                  <a:pt x="14170" y="13063"/>
                </a:cubicBezTo>
                <a:cubicBezTo>
                  <a:pt x="14170" y="13049"/>
                  <a:pt x="14324" y="12881"/>
                  <a:pt x="14352" y="12825"/>
                </a:cubicBezTo>
                <a:cubicBezTo>
                  <a:pt x="14478" y="12433"/>
                  <a:pt x="14450" y="12013"/>
                  <a:pt x="14506" y="11607"/>
                </a:cubicBezTo>
                <a:cubicBezTo>
                  <a:pt x="14506" y="11355"/>
                  <a:pt x="14618" y="11047"/>
                  <a:pt x="14534" y="10809"/>
                </a:cubicBezTo>
                <a:cubicBezTo>
                  <a:pt x="14478" y="10711"/>
                  <a:pt x="14492" y="10529"/>
                  <a:pt x="14492" y="10431"/>
                </a:cubicBezTo>
                <a:cubicBezTo>
                  <a:pt x="14492" y="10277"/>
                  <a:pt x="14492" y="10137"/>
                  <a:pt x="14506" y="9983"/>
                </a:cubicBezTo>
                <a:cubicBezTo>
                  <a:pt x="14534" y="9703"/>
                  <a:pt x="14590" y="9423"/>
                  <a:pt x="14674" y="9157"/>
                </a:cubicBezTo>
                <a:cubicBezTo>
                  <a:pt x="14772" y="8877"/>
                  <a:pt x="14940" y="8583"/>
                  <a:pt x="14954" y="8289"/>
                </a:cubicBezTo>
                <a:cubicBezTo>
                  <a:pt x="14954" y="8205"/>
                  <a:pt x="15038" y="8079"/>
                  <a:pt x="14968" y="8009"/>
                </a:cubicBezTo>
                <a:cubicBezTo>
                  <a:pt x="14856" y="7911"/>
                  <a:pt x="14814" y="7799"/>
                  <a:pt x="14828" y="7659"/>
                </a:cubicBezTo>
                <a:cubicBezTo>
                  <a:pt x="14828" y="7491"/>
                  <a:pt x="15304" y="7533"/>
                  <a:pt x="14968" y="7197"/>
                </a:cubicBezTo>
                <a:cubicBezTo>
                  <a:pt x="14688" y="6791"/>
                  <a:pt x="14520" y="6259"/>
                  <a:pt x="14548" y="5755"/>
                </a:cubicBezTo>
                <a:cubicBezTo>
                  <a:pt x="14520" y="5433"/>
                  <a:pt x="14618" y="5111"/>
                  <a:pt x="14576" y="4803"/>
                </a:cubicBezTo>
                <a:cubicBezTo>
                  <a:pt x="14562" y="4761"/>
                  <a:pt x="14576" y="4719"/>
                  <a:pt x="14590" y="4677"/>
                </a:cubicBezTo>
                <a:cubicBezTo>
                  <a:pt x="14660" y="4481"/>
                  <a:pt x="14562" y="4243"/>
                  <a:pt x="14730" y="4075"/>
                </a:cubicBezTo>
                <a:cubicBezTo>
                  <a:pt x="14772" y="4019"/>
                  <a:pt x="14800" y="3977"/>
                  <a:pt x="14786" y="3907"/>
                </a:cubicBezTo>
                <a:cubicBezTo>
                  <a:pt x="14730" y="2997"/>
                  <a:pt x="14814" y="2059"/>
                  <a:pt x="14660" y="1162"/>
                </a:cubicBezTo>
                <a:cubicBezTo>
                  <a:pt x="14646" y="1078"/>
                  <a:pt x="14646" y="1008"/>
                  <a:pt x="14674" y="938"/>
                </a:cubicBezTo>
                <a:cubicBezTo>
                  <a:pt x="14730" y="728"/>
                  <a:pt x="14660" y="504"/>
                  <a:pt x="14758" y="294"/>
                </a:cubicBezTo>
                <a:cubicBezTo>
                  <a:pt x="14780" y="283"/>
                  <a:pt x="14775" y="227"/>
                  <a:pt x="14751" y="227"/>
                </a:cubicBezTo>
                <a:cubicBezTo>
                  <a:pt x="14745" y="227"/>
                  <a:pt x="14738" y="230"/>
                  <a:pt x="14730" y="238"/>
                </a:cubicBezTo>
                <a:cubicBezTo>
                  <a:pt x="14688" y="280"/>
                  <a:pt x="14660" y="364"/>
                  <a:pt x="14618" y="406"/>
                </a:cubicBezTo>
                <a:cubicBezTo>
                  <a:pt x="14608" y="420"/>
                  <a:pt x="14600" y="425"/>
                  <a:pt x="14593" y="425"/>
                </a:cubicBezTo>
                <a:cubicBezTo>
                  <a:pt x="14577" y="425"/>
                  <a:pt x="14562" y="406"/>
                  <a:pt x="14534" y="406"/>
                </a:cubicBezTo>
                <a:cubicBezTo>
                  <a:pt x="14506" y="420"/>
                  <a:pt x="14492" y="420"/>
                  <a:pt x="14478" y="420"/>
                </a:cubicBezTo>
                <a:cubicBezTo>
                  <a:pt x="14324" y="392"/>
                  <a:pt x="14478" y="70"/>
                  <a:pt x="1436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265"/>
          <p:cNvSpPr/>
          <p:nvPr/>
        </p:nvSpPr>
        <p:spPr>
          <a:xfrm>
            <a:off x="6557047" y="2328124"/>
            <a:ext cx="424148" cy="441221"/>
          </a:xfrm>
          <a:custGeom>
            <a:avLst/>
            <a:gdLst/>
            <a:ahLst/>
            <a:cxnLst/>
            <a:rect l="l" t="t" r="r" b="b"/>
            <a:pathLst>
              <a:path w="14310" h="14886" extrusionOk="0">
                <a:moveTo>
                  <a:pt x="7085" y="2369"/>
                </a:moveTo>
                <a:cubicBezTo>
                  <a:pt x="7155" y="2481"/>
                  <a:pt x="7393" y="2621"/>
                  <a:pt x="7547" y="2775"/>
                </a:cubicBezTo>
                <a:cubicBezTo>
                  <a:pt x="7673" y="2887"/>
                  <a:pt x="7729" y="3027"/>
                  <a:pt x="7841" y="3097"/>
                </a:cubicBezTo>
                <a:cubicBezTo>
                  <a:pt x="8107" y="3279"/>
                  <a:pt x="8121" y="3433"/>
                  <a:pt x="8135" y="3587"/>
                </a:cubicBezTo>
                <a:cubicBezTo>
                  <a:pt x="8135" y="3755"/>
                  <a:pt x="8317" y="3811"/>
                  <a:pt x="8387" y="3867"/>
                </a:cubicBezTo>
                <a:cubicBezTo>
                  <a:pt x="8569" y="4049"/>
                  <a:pt x="8681" y="4077"/>
                  <a:pt x="8919" y="4133"/>
                </a:cubicBezTo>
                <a:cubicBezTo>
                  <a:pt x="9059" y="4147"/>
                  <a:pt x="8961" y="4175"/>
                  <a:pt x="9045" y="4329"/>
                </a:cubicBezTo>
                <a:cubicBezTo>
                  <a:pt x="9045" y="4357"/>
                  <a:pt x="9283" y="4455"/>
                  <a:pt x="9311" y="4469"/>
                </a:cubicBezTo>
                <a:cubicBezTo>
                  <a:pt x="9493" y="4665"/>
                  <a:pt x="9661" y="4889"/>
                  <a:pt x="9857" y="5057"/>
                </a:cubicBezTo>
                <a:cubicBezTo>
                  <a:pt x="9955" y="5113"/>
                  <a:pt x="10613" y="5519"/>
                  <a:pt x="10879" y="5715"/>
                </a:cubicBezTo>
                <a:cubicBezTo>
                  <a:pt x="10855" y="5720"/>
                  <a:pt x="10830" y="5722"/>
                  <a:pt x="10802" y="5722"/>
                </a:cubicBezTo>
                <a:cubicBezTo>
                  <a:pt x="10632" y="5722"/>
                  <a:pt x="10385" y="5638"/>
                  <a:pt x="9990" y="5638"/>
                </a:cubicBezTo>
                <a:cubicBezTo>
                  <a:pt x="9927" y="5638"/>
                  <a:pt x="9859" y="5640"/>
                  <a:pt x="9787" y="5645"/>
                </a:cubicBezTo>
                <a:cubicBezTo>
                  <a:pt x="9750" y="5658"/>
                  <a:pt x="9719" y="5662"/>
                  <a:pt x="9692" y="5662"/>
                </a:cubicBezTo>
                <a:cubicBezTo>
                  <a:pt x="9594" y="5662"/>
                  <a:pt x="9526" y="5603"/>
                  <a:pt x="9297" y="5603"/>
                </a:cubicBezTo>
                <a:cubicBezTo>
                  <a:pt x="9171" y="5603"/>
                  <a:pt x="9101" y="5505"/>
                  <a:pt x="9059" y="5379"/>
                </a:cubicBezTo>
                <a:cubicBezTo>
                  <a:pt x="9045" y="5309"/>
                  <a:pt x="8975" y="5281"/>
                  <a:pt x="8947" y="5211"/>
                </a:cubicBezTo>
                <a:cubicBezTo>
                  <a:pt x="8905" y="5141"/>
                  <a:pt x="8905" y="5141"/>
                  <a:pt x="8821" y="5127"/>
                </a:cubicBezTo>
                <a:cubicBezTo>
                  <a:pt x="8821" y="5113"/>
                  <a:pt x="8597" y="5015"/>
                  <a:pt x="8583" y="5015"/>
                </a:cubicBezTo>
                <a:cubicBezTo>
                  <a:pt x="8443" y="4959"/>
                  <a:pt x="8317" y="4931"/>
                  <a:pt x="8163" y="4917"/>
                </a:cubicBezTo>
                <a:cubicBezTo>
                  <a:pt x="8045" y="4905"/>
                  <a:pt x="7887" y="4824"/>
                  <a:pt x="7756" y="4824"/>
                </a:cubicBezTo>
                <a:cubicBezTo>
                  <a:pt x="7732" y="4824"/>
                  <a:pt x="7709" y="4826"/>
                  <a:pt x="7687" y="4833"/>
                </a:cubicBezTo>
                <a:cubicBezTo>
                  <a:pt x="7675" y="4834"/>
                  <a:pt x="7664" y="4835"/>
                  <a:pt x="7653" y="4835"/>
                </a:cubicBezTo>
                <a:cubicBezTo>
                  <a:pt x="7560" y="4835"/>
                  <a:pt x="7495" y="4785"/>
                  <a:pt x="7407" y="4735"/>
                </a:cubicBezTo>
                <a:cubicBezTo>
                  <a:pt x="7374" y="4719"/>
                  <a:pt x="7341" y="4712"/>
                  <a:pt x="7309" y="4712"/>
                </a:cubicBezTo>
                <a:cubicBezTo>
                  <a:pt x="7285" y="4712"/>
                  <a:pt x="7262" y="4715"/>
                  <a:pt x="7239" y="4721"/>
                </a:cubicBezTo>
                <a:cubicBezTo>
                  <a:pt x="7221" y="4727"/>
                  <a:pt x="7204" y="4730"/>
                  <a:pt x="7187" y="4730"/>
                </a:cubicBezTo>
                <a:cubicBezTo>
                  <a:pt x="7126" y="4730"/>
                  <a:pt x="7073" y="4692"/>
                  <a:pt x="7029" y="4637"/>
                </a:cubicBezTo>
                <a:cubicBezTo>
                  <a:pt x="6987" y="4581"/>
                  <a:pt x="6903" y="4595"/>
                  <a:pt x="6861" y="4525"/>
                </a:cubicBezTo>
                <a:cubicBezTo>
                  <a:pt x="6777" y="4371"/>
                  <a:pt x="6721" y="4245"/>
                  <a:pt x="6595" y="4133"/>
                </a:cubicBezTo>
                <a:cubicBezTo>
                  <a:pt x="6567" y="4105"/>
                  <a:pt x="6567" y="4049"/>
                  <a:pt x="6567" y="4007"/>
                </a:cubicBezTo>
                <a:cubicBezTo>
                  <a:pt x="6595" y="3811"/>
                  <a:pt x="6609" y="3615"/>
                  <a:pt x="6637" y="3419"/>
                </a:cubicBezTo>
                <a:cubicBezTo>
                  <a:pt x="6651" y="3335"/>
                  <a:pt x="6693" y="3293"/>
                  <a:pt x="6763" y="3279"/>
                </a:cubicBezTo>
                <a:cubicBezTo>
                  <a:pt x="6889" y="3279"/>
                  <a:pt x="7001" y="3195"/>
                  <a:pt x="6987" y="3027"/>
                </a:cubicBezTo>
                <a:cubicBezTo>
                  <a:pt x="7001" y="2901"/>
                  <a:pt x="7043" y="2873"/>
                  <a:pt x="7071" y="2719"/>
                </a:cubicBezTo>
                <a:cubicBezTo>
                  <a:pt x="7085" y="2565"/>
                  <a:pt x="7085" y="2537"/>
                  <a:pt x="7085" y="2369"/>
                </a:cubicBezTo>
                <a:close/>
                <a:moveTo>
                  <a:pt x="6546" y="0"/>
                </a:moveTo>
                <a:cubicBezTo>
                  <a:pt x="6525" y="0"/>
                  <a:pt x="6504" y="1"/>
                  <a:pt x="6483" y="3"/>
                </a:cubicBezTo>
                <a:cubicBezTo>
                  <a:pt x="6334" y="3"/>
                  <a:pt x="6178" y="9"/>
                  <a:pt x="6020" y="9"/>
                </a:cubicBezTo>
                <a:cubicBezTo>
                  <a:pt x="5942" y="9"/>
                  <a:pt x="5862" y="7"/>
                  <a:pt x="5783" y="3"/>
                </a:cubicBezTo>
                <a:cubicBezTo>
                  <a:pt x="5601" y="3"/>
                  <a:pt x="5405" y="31"/>
                  <a:pt x="5223" y="73"/>
                </a:cubicBezTo>
                <a:cubicBezTo>
                  <a:pt x="4957" y="129"/>
                  <a:pt x="4705" y="227"/>
                  <a:pt x="4425" y="297"/>
                </a:cubicBezTo>
                <a:cubicBezTo>
                  <a:pt x="4313" y="339"/>
                  <a:pt x="4229" y="409"/>
                  <a:pt x="4145" y="507"/>
                </a:cubicBezTo>
                <a:cubicBezTo>
                  <a:pt x="4089" y="577"/>
                  <a:pt x="4061" y="661"/>
                  <a:pt x="4103" y="759"/>
                </a:cubicBezTo>
                <a:cubicBezTo>
                  <a:pt x="4117" y="815"/>
                  <a:pt x="4131" y="871"/>
                  <a:pt x="4131" y="913"/>
                </a:cubicBezTo>
                <a:cubicBezTo>
                  <a:pt x="4159" y="1151"/>
                  <a:pt x="4257" y="1361"/>
                  <a:pt x="4243" y="1613"/>
                </a:cubicBezTo>
                <a:cubicBezTo>
                  <a:pt x="4229" y="1655"/>
                  <a:pt x="4229" y="1697"/>
                  <a:pt x="4215" y="1739"/>
                </a:cubicBezTo>
                <a:cubicBezTo>
                  <a:pt x="4215" y="1795"/>
                  <a:pt x="4201" y="1851"/>
                  <a:pt x="4229" y="1893"/>
                </a:cubicBezTo>
                <a:cubicBezTo>
                  <a:pt x="4299" y="1991"/>
                  <a:pt x="4299" y="2103"/>
                  <a:pt x="4313" y="2215"/>
                </a:cubicBezTo>
                <a:cubicBezTo>
                  <a:pt x="4327" y="2313"/>
                  <a:pt x="4369" y="2411"/>
                  <a:pt x="4229" y="2453"/>
                </a:cubicBezTo>
                <a:cubicBezTo>
                  <a:pt x="4215" y="2453"/>
                  <a:pt x="4215" y="2467"/>
                  <a:pt x="4201" y="2481"/>
                </a:cubicBezTo>
                <a:cubicBezTo>
                  <a:pt x="4173" y="2565"/>
                  <a:pt x="4145" y="2649"/>
                  <a:pt x="4173" y="2747"/>
                </a:cubicBezTo>
                <a:cubicBezTo>
                  <a:pt x="4215" y="2887"/>
                  <a:pt x="4257" y="3027"/>
                  <a:pt x="4313" y="3167"/>
                </a:cubicBezTo>
                <a:cubicBezTo>
                  <a:pt x="4341" y="3265"/>
                  <a:pt x="4397" y="3335"/>
                  <a:pt x="4523" y="3349"/>
                </a:cubicBezTo>
                <a:cubicBezTo>
                  <a:pt x="4593" y="3349"/>
                  <a:pt x="4607" y="3391"/>
                  <a:pt x="4621" y="3433"/>
                </a:cubicBezTo>
                <a:cubicBezTo>
                  <a:pt x="4649" y="3559"/>
                  <a:pt x="4691" y="3685"/>
                  <a:pt x="4747" y="3783"/>
                </a:cubicBezTo>
                <a:cubicBezTo>
                  <a:pt x="4775" y="3839"/>
                  <a:pt x="4789" y="3881"/>
                  <a:pt x="4789" y="3923"/>
                </a:cubicBezTo>
                <a:cubicBezTo>
                  <a:pt x="4775" y="4133"/>
                  <a:pt x="4789" y="4329"/>
                  <a:pt x="4635" y="4483"/>
                </a:cubicBezTo>
                <a:cubicBezTo>
                  <a:pt x="4607" y="4525"/>
                  <a:pt x="4579" y="4581"/>
                  <a:pt x="4551" y="4623"/>
                </a:cubicBezTo>
                <a:cubicBezTo>
                  <a:pt x="4523" y="4693"/>
                  <a:pt x="4467" y="4735"/>
                  <a:pt x="4397" y="4763"/>
                </a:cubicBezTo>
                <a:cubicBezTo>
                  <a:pt x="4229" y="4833"/>
                  <a:pt x="4075" y="4903"/>
                  <a:pt x="3907" y="4973"/>
                </a:cubicBezTo>
                <a:cubicBezTo>
                  <a:pt x="3529" y="5113"/>
                  <a:pt x="3151" y="5253"/>
                  <a:pt x="2759" y="5407"/>
                </a:cubicBezTo>
                <a:cubicBezTo>
                  <a:pt x="2717" y="5421"/>
                  <a:pt x="2675" y="5435"/>
                  <a:pt x="2633" y="5463"/>
                </a:cubicBezTo>
                <a:cubicBezTo>
                  <a:pt x="2465" y="5561"/>
                  <a:pt x="2297" y="5631"/>
                  <a:pt x="2129" y="5729"/>
                </a:cubicBezTo>
                <a:cubicBezTo>
                  <a:pt x="2017" y="5813"/>
                  <a:pt x="1933" y="5883"/>
                  <a:pt x="1891" y="6009"/>
                </a:cubicBezTo>
                <a:cubicBezTo>
                  <a:pt x="1821" y="6177"/>
                  <a:pt x="1723" y="6331"/>
                  <a:pt x="1583" y="6457"/>
                </a:cubicBezTo>
                <a:cubicBezTo>
                  <a:pt x="1457" y="6569"/>
                  <a:pt x="1359" y="6709"/>
                  <a:pt x="1261" y="6849"/>
                </a:cubicBezTo>
                <a:cubicBezTo>
                  <a:pt x="1233" y="6891"/>
                  <a:pt x="1205" y="6933"/>
                  <a:pt x="1219" y="6975"/>
                </a:cubicBezTo>
                <a:cubicBezTo>
                  <a:pt x="1247" y="7073"/>
                  <a:pt x="1205" y="7171"/>
                  <a:pt x="1149" y="7241"/>
                </a:cubicBezTo>
                <a:cubicBezTo>
                  <a:pt x="1009" y="7395"/>
                  <a:pt x="911" y="7591"/>
                  <a:pt x="756" y="7731"/>
                </a:cubicBezTo>
                <a:cubicBezTo>
                  <a:pt x="728" y="7759"/>
                  <a:pt x="700" y="7801"/>
                  <a:pt x="700" y="7857"/>
                </a:cubicBezTo>
                <a:cubicBezTo>
                  <a:pt x="686" y="7969"/>
                  <a:pt x="644" y="8053"/>
                  <a:pt x="616" y="8137"/>
                </a:cubicBezTo>
                <a:cubicBezTo>
                  <a:pt x="546" y="8347"/>
                  <a:pt x="462" y="8543"/>
                  <a:pt x="420" y="8739"/>
                </a:cubicBezTo>
                <a:cubicBezTo>
                  <a:pt x="350" y="9075"/>
                  <a:pt x="308" y="9397"/>
                  <a:pt x="280" y="9733"/>
                </a:cubicBezTo>
                <a:cubicBezTo>
                  <a:pt x="280" y="9775"/>
                  <a:pt x="266" y="9831"/>
                  <a:pt x="294" y="9873"/>
                </a:cubicBezTo>
                <a:cubicBezTo>
                  <a:pt x="336" y="9971"/>
                  <a:pt x="322" y="10055"/>
                  <a:pt x="308" y="10153"/>
                </a:cubicBezTo>
                <a:cubicBezTo>
                  <a:pt x="308" y="10223"/>
                  <a:pt x="308" y="10293"/>
                  <a:pt x="336" y="10377"/>
                </a:cubicBezTo>
                <a:cubicBezTo>
                  <a:pt x="336" y="10405"/>
                  <a:pt x="350" y="10447"/>
                  <a:pt x="336" y="10489"/>
                </a:cubicBezTo>
                <a:cubicBezTo>
                  <a:pt x="266" y="10671"/>
                  <a:pt x="252" y="10867"/>
                  <a:pt x="196" y="11035"/>
                </a:cubicBezTo>
                <a:cubicBezTo>
                  <a:pt x="154" y="11204"/>
                  <a:pt x="126" y="11372"/>
                  <a:pt x="126" y="11540"/>
                </a:cubicBezTo>
                <a:cubicBezTo>
                  <a:pt x="112" y="11736"/>
                  <a:pt x="98" y="11932"/>
                  <a:pt x="56" y="12128"/>
                </a:cubicBezTo>
                <a:cubicBezTo>
                  <a:pt x="28" y="12338"/>
                  <a:pt x="0" y="12548"/>
                  <a:pt x="28" y="12758"/>
                </a:cubicBezTo>
                <a:cubicBezTo>
                  <a:pt x="98" y="13290"/>
                  <a:pt x="112" y="13836"/>
                  <a:pt x="154" y="14382"/>
                </a:cubicBezTo>
                <a:cubicBezTo>
                  <a:pt x="168" y="14424"/>
                  <a:pt x="168" y="14480"/>
                  <a:pt x="154" y="14522"/>
                </a:cubicBezTo>
                <a:cubicBezTo>
                  <a:pt x="140" y="14648"/>
                  <a:pt x="154" y="14774"/>
                  <a:pt x="182" y="14886"/>
                </a:cubicBezTo>
                <a:lnTo>
                  <a:pt x="10277" y="14886"/>
                </a:lnTo>
                <a:cubicBezTo>
                  <a:pt x="10249" y="14760"/>
                  <a:pt x="10207" y="14634"/>
                  <a:pt x="10165" y="14508"/>
                </a:cubicBezTo>
                <a:cubicBezTo>
                  <a:pt x="10067" y="14256"/>
                  <a:pt x="9983" y="14018"/>
                  <a:pt x="9857" y="13794"/>
                </a:cubicBezTo>
                <a:cubicBezTo>
                  <a:pt x="9773" y="13654"/>
                  <a:pt x="9731" y="13500"/>
                  <a:pt x="9745" y="13346"/>
                </a:cubicBezTo>
                <a:cubicBezTo>
                  <a:pt x="9787" y="13010"/>
                  <a:pt x="9731" y="12688"/>
                  <a:pt x="9661" y="12366"/>
                </a:cubicBezTo>
                <a:cubicBezTo>
                  <a:pt x="9605" y="12128"/>
                  <a:pt x="9605" y="11876"/>
                  <a:pt x="9619" y="11624"/>
                </a:cubicBezTo>
                <a:cubicBezTo>
                  <a:pt x="9619" y="11498"/>
                  <a:pt x="9633" y="11358"/>
                  <a:pt x="9647" y="11218"/>
                </a:cubicBezTo>
                <a:cubicBezTo>
                  <a:pt x="9647" y="11148"/>
                  <a:pt x="9661" y="11063"/>
                  <a:pt x="9647" y="10993"/>
                </a:cubicBezTo>
                <a:cubicBezTo>
                  <a:pt x="9619" y="10615"/>
                  <a:pt x="9647" y="10209"/>
                  <a:pt x="9633" y="9817"/>
                </a:cubicBezTo>
                <a:cubicBezTo>
                  <a:pt x="9619" y="9565"/>
                  <a:pt x="9703" y="9341"/>
                  <a:pt x="9801" y="9117"/>
                </a:cubicBezTo>
                <a:cubicBezTo>
                  <a:pt x="9815" y="9061"/>
                  <a:pt x="9843" y="9019"/>
                  <a:pt x="9885" y="8991"/>
                </a:cubicBezTo>
                <a:cubicBezTo>
                  <a:pt x="9997" y="8921"/>
                  <a:pt x="10081" y="8823"/>
                  <a:pt x="10165" y="8725"/>
                </a:cubicBezTo>
                <a:cubicBezTo>
                  <a:pt x="10235" y="8641"/>
                  <a:pt x="10319" y="8557"/>
                  <a:pt x="10403" y="8487"/>
                </a:cubicBezTo>
                <a:cubicBezTo>
                  <a:pt x="10501" y="8389"/>
                  <a:pt x="10599" y="8277"/>
                  <a:pt x="10669" y="8151"/>
                </a:cubicBezTo>
                <a:cubicBezTo>
                  <a:pt x="10721" y="8068"/>
                  <a:pt x="10781" y="8023"/>
                  <a:pt x="10866" y="8023"/>
                </a:cubicBezTo>
                <a:cubicBezTo>
                  <a:pt x="10895" y="8023"/>
                  <a:pt x="10928" y="8029"/>
                  <a:pt x="10963" y="8039"/>
                </a:cubicBezTo>
                <a:cubicBezTo>
                  <a:pt x="10984" y="8046"/>
                  <a:pt x="11009" y="8050"/>
                  <a:pt x="11033" y="8050"/>
                </a:cubicBezTo>
                <a:cubicBezTo>
                  <a:pt x="11058" y="8050"/>
                  <a:pt x="11082" y="8046"/>
                  <a:pt x="11103" y="8039"/>
                </a:cubicBezTo>
                <a:cubicBezTo>
                  <a:pt x="11212" y="8029"/>
                  <a:pt x="11314" y="8019"/>
                  <a:pt x="11414" y="8019"/>
                </a:cubicBezTo>
                <a:cubicBezTo>
                  <a:pt x="11455" y="8019"/>
                  <a:pt x="11496" y="8021"/>
                  <a:pt x="11537" y="8025"/>
                </a:cubicBezTo>
                <a:cubicBezTo>
                  <a:pt x="11957" y="8025"/>
                  <a:pt x="12377" y="7997"/>
                  <a:pt x="12784" y="7927"/>
                </a:cubicBezTo>
                <a:cubicBezTo>
                  <a:pt x="12980" y="7899"/>
                  <a:pt x="13176" y="7829"/>
                  <a:pt x="13386" y="7801"/>
                </a:cubicBezTo>
                <a:cubicBezTo>
                  <a:pt x="13652" y="7759"/>
                  <a:pt x="13848" y="7577"/>
                  <a:pt x="14030" y="7409"/>
                </a:cubicBezTo>
                <a:cubicBezTo>
                  <a:pt x="14212" y="7255"/>
                  <a:pt x="14310" y="7031"/>
                  <a:pt x="14282" y="6779"/>
                </a:cubicBezTo>
                <a:cubicBezTo>
                  <a:pt x="14268" y="6681"/>
                  <a:pt x="14240" y="6597"/>
                  <a:pt x="14198" y="6513"/>
                </a:cubicBezTo>
                <a:cubicBezTo>
                  <a:pt x="14030" y="6177"/>
                  <a:pt x="13834" y="5869"/>
                  <a:pt x="13596" y="5589"/>
                </a:cubicBezTo>
                <a:cubicBezTo>
                  <a:pt x="13540" y="5519"/>
                  <a:pt x="13484" y="5435"/>
                  <a:pt x="13414" y="5365"/>
                </a:cubicBezTo>
                <a:lnTo>
                  <a:pt x="13218" y="5113"/>
                </a:lnTo>
                <a:cubicBezTo>
                  <a:pt x="13078" y="4945"/>
                  <a:pt x="12938" y="4777"/>
                  <a:pt x="12784" y="4623"/>
                </a:cubicBezTo>
                <a:cubicBezTo>
                  <a:pt x="12671" y="4525"/>
                  <a:pt x="12587" y="4413"/>
                  <a:pt x="12433" y="4385"/>
                </a:cubicBezTo>
                <a:cubicBezTo>
                  <a:pt x="12391" y="4371"/>
                  <a:pt x="12349" y="4329"/>
                  <a:pt x="12321" y="4301"/>
                </a:cubicBezTo>
                <a:cubicBezTo>
                  <a:pt x="12195" y="4217"/>
                  <a:pt x="12055" y="4147"/>
                  <a:pt x="11915" y="4091"/>
                </a:cubicBezTo>
                <a:cubicBezTo>
                  <a:pt x="11733" y="4021"/>
                  <a:pt x="11537" y="3951"/>
                  <a:pt x="11355" y="3867"/>
                </a:cubicBezTo>
                <a:cubicBezTo>
                  <a:pt x="11166" y="3772"/>
                  <a:pt x="10977" y="3725"/>
                  <a:pt x="10782" y="3725"/>
                </a:cubicBezTo>
                <a:cubicBezTo>
                  <a:pt x="10717" y="3725"/>
                  <a:pt x="10652" y="3730"/>
                  <a:pt x="10585" y="3741"/>
                </a:cubicBezTo>
                <a:cubicBezTo>
                  <a:pt x="10573" y="3745"/>
                  <a:pt x="10562" y="3747"/>
                  <a:pt x="10552" y="3747"/>
                </a:cubicBezTo>
                <a:cubicBezTo>
                  <a:pt x="10527" y="3747"/>
                  <a:pt x="10507" y="3737"/>
                  <a:pt x="10487" y="3727"/>
                </a:cubicBezTo>
                <a:cubicBezTo>
                  <a:pt x="10445" y="3699"/>
                  <a:pt x="10417" y="3685"/>
                  <a:pt x="10375" y="3671"/>
                </a:cubicBezTo>
                <a:cubicBezTo>
                  <a:pt x="10123" y="3573"/>
                  <a:pt x="9857" y="3489"/>
                  <a:pt x="9605" y="3405"/>
                </a:cubicBezTo>
                <a:cubicBezTo>
                  <a:pt x="9591" y="3405"/>
                  <a:pt x="9591" y="3391"/>
                  <a:pt x="9577" y="3391"/>
                </a:cubicBezTo>
                <a:cubicBezTo>
                  <a:pt x="9560" y="3385"/>
                  <a:pt x="9542" y="3382"/>
                  <a:pt x="9526" y="3382"/>
                </a:cubicBezTo>
                <a:cubicBezTo>
                  <a:pt x="9503" y="3382"/>
                  <a:pt x="9482" y="3388"/>
                  <a:pt x="9465" y="3405"/>
                </a:cubicBezTo>
                <a:cubicBezTo>
                  <a:pt x="9423" y="3419"/>
                  <a:pt x="9395" y="3433"/>
                  <a:pt x="9367" y="3447"/>
                </a:cubicBezTo>
                <a:cubicBezTo>
                  <a:pt x="9350" y="3453"/>
                  <a:pt x="9335" y="3456"/>
                  <a:pt x="9321" y="3456"/>
                </a:cubicBezTo>
                <a:cubicBezTo>
                  <a:pt x="9302" y="3456"/>
                  <a:pt x="9286" y="3449"/>
                  <a:pt x="9269" y="3433"/>
                </a:cubicBezTo>
                <a:cubicBezTo>
                  <a:pt x="9157" y="3335"/>
                  <a:pt x="9059" y="3251"/>
                  <a:pt x="8975" y="3139"/>
                </a:cubicBezTo>
                <a:cubicBezTo>
                  <a:pt x="8933" y="3069"/>
                  <a:pt x="8863" y="3013"/>
                  <a:pt x="8793" y="2971"/>
                </a:cubicBezTo>
                <a:cubicBezTo>
                  <a:pt x="8667" y="2887"/>
                  <a:pt x="8583" y="2747"/>
                  <a:pt x="8429" y="2705"/>
                </a:cubicBezTo>
                <a:cubicBezTo>
                  <a:pt x="8261" y="2663"/>
                  <a:pt x="8107" y="2593"/>
                  <a:pt x="7953" y="2523"/>
                </a:cubicBezTo>
                <a:cubicBezTo>
                  <a:pt x="7729" y="2425"/>
                  <a:pt x="7519" y="2285"/>
                  <a:pt x="7365" y="2103"/>
                </a:cubicBezTo>
                <a:cubicBezTo>
                  <a:pt x="7323" y="2047"/>
                  <a:pt x="7295" y="1991"/>
                  <a:pt x="7309" y="1921"/>
                </a:cubicBezTo>
                <a:cubicBezTo>
                  <a:pt x="7337" y="1823"/>
                  <a:pt x="7323" y="1739"/>
                  <a:pt x="7267" y="1641"/>
                </a:cubicBezTo>
                <a:cubicBezTo>
                  <a:pt x="7211" y="1515"/>
                  <a:pt x="7211" y="1389"/>
                  <a:pt x="7281" y="1263"/>
                </a:cubicBezTo>
                <a:cubicBezTo>
                  <a:pt x="7379" y="1067"/>
                  <a:pt x="7435" y="857"/>
                  <a:pt x="7421" y="633"/>
                </a:cubicBezTo>
                <a:cubicBezTo>
                  <a:pt x="7421" y="563"/>
                  <a:pt x="7407" y="507"/>
                  <a:pt x="7379" y="451"/>
                </a:cubicBezTo>
                <a:cubicBezTo>
                  <a:pt x="7309" y="311"/>
                  <a:pt x="7183" y="255"/>
                  <a:pt x="7071" y="171"/>
                </a:cubicBezTo>
                <a:cubicBezTo>
                  <a:pt x="6920" y="57"/>
                  <a:pt x="6735" y="0"/>
                  <a:pt x="6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265"/>
          <p:cNvSpPr/>
          <p:nvPr/>
        </p:nvSpPr>
        <p:spPr>
          <a:xfrm>
            <a:off x="7093598" y="2328035"/>
            <a:ext cx="398451" cy="441310"/>
          </a:xfrm>
          <a:custGeom>
            <a:avLst/>
            <a:gdLst/>
            <a:ahLst/>
            <a:cxnLst/>
            <a:rect l="l" t="t" r="r" b="b"/>
            <a:pathLst>
              <a:path w="13443" h="14889" extrusionOk="0">
                <a:moveTo>
                  <a:pt x="7139" y="2937"/>
                </a:moveTo>
                <a:cubicBezTo>
                  <a:pt x="7299" y="2937"/>
                  <a:pt x="7427" y="3059"/>
                  <a:pt x="7562" y="3142"/>
                </a:cubicBezTo>
                <a:cubicBezTo>
                  <a:pt x="7604" y="3184"/>
                  <a:pt x="7646" y="3226"/>
                  <a:pt x="7688" y="3254"/>
                </a:cubicBezTo>
                <a:cubicBezTo>
                  <a:pt x="7814" y="3310"/>
                  <a:pt x="7912" y="3380"/>
                  <a:pt x="7968" y="3520"/>
                </a:cubicBezTo>
                <a:cubicBezTo>
                  <a:pt x="7996" y="3604"/>
                  <a:pt x="8066" y="3660"/>
                  <a:pt x="8150" y="3716"/>
                </a:cubicBezTo>
                <a:cubicBezTo>
                  <a:pt x="8360" y="3898"/>
                  <a:pt x="8598" y="4024"/>
                  <a:pt x="8864" y="4066"/>
                </a:cubicBezTo>
                <a:cubicBezTo>
                  <a:pt x="9032" y="4094"/>
                  <a:pt x="9172" y="4164"/>
                  <a:pt x="9270" y="4318"/>
                </a:cubicBezTo>
                <a:cubicBezTo>
                  <a:pt x="9270" y="4346"/>
                  <a:pt x="9284" y="4388"/>
                  <a:pt x="9312" y="4416"/>
                </a:cubicBezTo>
                <a:cubicBezTo>
                  <a:pt x="9536" y="4598"/>
                  <a:pt x="9718" y="4822"/>
                  <a:pt x="9956" y="4990"/>
                </a:cubicBezTo>
                <a:cubicBezTo>
                  <a:pt x="10054" y="5060"/>
                  <a:pt x="10166" y="5130"/>
                  <a:pt x="10278" y="5144"/>
                </a:cubicBezTo>
                <a:cubicBezTo>
                  <a:pt x="10460" y="5172"/>
                  <a:pt x="10530" y="5284"/>
                  <a:pt x="10544" y="5466"/>
                </a:cubicBezTo>
                <a:cubicBezTo>
                  <a:pt x="10354" y="5502"/>
                  <a:pt x="10175" y="5587"/>
                  <a:pt x="9971" y="5587"/>
                </a:cubicBezTo>
                <a:cubicBezTo>
                  <a:pt x="9934" y="5587"/>
                  <a:pt x="9896" y="5584"/>
                  <a:pt x="9858" y="5578"/>
                </a:cubicBezTo>
                <a:cubicBezTo>
                  <a:pt x="9795" y="5597"/>
                  <a:pt x="9732" y="5605"/>
                  <a:pt x="9669" y="5605"/>
                </a:cubicBezTo>
                <a:cubicBezTo>
                  <a:pt x="9548" y="5605"/>
                  <a:pt x="9426" y="5578"/>
                  <a:pt x="9298" y="5550"/>
                </a:cubicBezTo>
                <a:cubicBezTo>
                  <a:pt x="9256" y="5550"/>
                  <a:pt x="9200" y="5536"/>
                  <a:pt x="9172" y="5494"/>
                </a:cubicBezTo>
                <a:cubicBezTo>
                  <a:pt x="9137" y="5459"/>
                  <a:pt x="9103" y="5434"/>
                  <a:pt x="9068" y="5434"/>
                </a:cubicBezTo>
                <a:cubicBezTo>
                  <a:pt x="9061" y="5434"/>
                  <a:pt x="9053" y="5436"/>
                  <a:pt x="9046" y="5438"/>
                </a:cubicBezTo>
                <a:cubicBezTo>
                  <a:pt x="8878" y="5438"/>
                  <a:pt x="8822" y="5340"/>
                  <a:pt x="8780" y="5214"/>
                </a:cubicBezTo>
                <a:cubicBezTo>
                  <a:pt x="8752" y="5144"/>
                  <a:pt x="8724" y="5088"/>
                  <a:pt x="8682" y="5018"/>
                </a:cubicBezTo>
                <a:cubicBezTo>
                  <a:pt x="8640" y="4948"/>
                  <a:pt x="8570" y="4892"/>
                  <a:pt x="8486" y="4878"/>
                </a:cubicBezTo>
                <a:lnTo>
                  <a:pt x="8472" y="4878"/>
                </a:lnTo>
                <a:cubicBezTo>
                  <a:pt x="8393" y="4854"/>
                  <a:pt x="8317" y="4848"/>
                  <a:pt x="8241" y="4848"/>
                </a:cubicBezTo>
                <a:cubicBezTo>
                  <a:pt x="8170" y="4848"/>
                  <a:pt x="8099" y="4853"/>
                  <a:pt x="8026" y="4853"/>
                </a:cubicBezTo>
                <a:cubicBezTo>
                  <a:pt x="7998" y="4853"/>
                  <a:pt x="7969" y="4852"/>
                  <a:pt x="7940" y="4850"/>
                </a:cubicBezTo>
                <a:cubicBezTo>
                  <a:pt x="7820" y="4839"/>
                  <a:pt x="7684" y="4795"/>
                  <a:pt x="7551" y="4795"/>
                </a:cubicBezTo>
                <a:cubicBezTo>
                  <a:pt x="7512" y="4795"/>
                  <a:pt x="7474" y="4799"/>
                  <a:pt x="7436" y="4808"/>
                </a:cubicBezTo>
                <a:cubicBezTo>
                  <a:pt x="7373" y="4815"/>
                  <a:pt x="7313" y="4825"/>
                  <a:pt x="7254" y="4825"/>
                </a:cubicBezTo>
                <a:cubicBezTo>
                  <a:pt x="7194" y="4825"/>
                  <a:pt x="7135" y="4815"/>
                  <a:pt x="7072" y="4780"/>
                </a:cubicBezTo>
                <a:cubicBezTo>
                  <a:pt x="7044" y="4766"/>
                  <a:pt x="7012" y="4759"/>
                  <a:pt x="6981" y="4759"/>
                </a:cubicBezTo>
                <a:cubicBezTo>
                  <a:pt x="6949" y="4759"/>
                  <a:pt x="6918" y="4766"/>
                  <a:pt x="6890" y="4780"/>
                </a:cubicBezTo>
                <a:cubicBezTo>
                  <a:pt x="6877" y="4782"/>
                  <a:pt x="6864" y="4783"/>
                  <a:pt x="6852" y="4783"/>
                </a:cubicBezTo>
                <a:cubicBezTo>
                  <a:pt x="6767" y="4783"/>
                  <a:pt x="6686" y="4743"/>
                  <a:pt x="6638" y="4682"/>
                </a:cubicBezTo>
                <a:cubicBezTo>
                  <a:pt x="6582" y="4626"/>
                  <a:pt x="6526" y="4570"/>
                  <a:pt x="6484" y="4500"/>
                </a:cubicBezTo>
                <a:cubicBezTo>
                  <a:pt x="6400" y="4346"/>
                  <a:pt x="6343" y="4192"/>
                  <a:pt x="6203" y="4066"/>
                </a:cubicBezTo>
                <a:cubicBezTo>
                  <a:pt x="6175" y="4038"/>
                  <a:pt x="6161" y="3996"/>
                  <a:pt x="6161" y="3940"/>
                </a:cubicBezTo>
                <a:cubicBezTo>
                  <a:pt x="6189" y="3744"/>
                  <a:pt x="6217" y="3548"/>
                  <a:pt x="6245" y="3352"/>
                </a:cubicBezTo>
                <a:cubicBezTo>
                  <a:pt x="6259" y="3268"/>
                  <a:pt x="6315" y="3226"/>
                  <a:pt x="6400" y="3226"/>
                </a:cubicBezTo>
                <a:cubicBezTo>
                  <a:pt x="6526" y="3212"/>
                  <a:pt x="6638" y="3156"/>
                  <a:pt x="6708" y="3030"/>
                </a:cubicBezTo>
                <a:cubicBezTo>
                  <a:pt x="6743" y="2976"/>
                  <a:pt x="6779" y="2951"/>
                  <a:pt x="6823" y="2951"/>
                </a:cubicBezTo>
                <a:cubicBezTo>
                  <a:pt x="6847" y="2951"/>
                  <a:pt x="6873" y="2959"/>
                  <a:pt x="6904" y="2974"/>
                </a:cubicBezTo>
                <a:cubicBezTo>
                  <a:pt x="6918" y="2988"/>
                  <a:pt x="6946" y="2988"/>
                  <a:pt x="6960" y="2988"/>
                </a:cubicBezTo>
                <a:cubicBezTo>
                  <a:pt x="7025" y="2952"/>
                  <a:pt x="7084" y="2937"/>
                  <a:pt x="7139" y="2937"/>
                </a:cubicBezTo>
                <a:close/>
                <a:moveTo>
                  <a:pt x="4981" y="0"/>
                </a:moveTo>
                <a:cubicBezTo>
                  <a:pt x="4841" y="0"/>
                  <a:pt x="4702" y="13"/>
                  <a:pt x="4565" y="48"/>
                </a:cubicBezTo>
                <a:cubicBezTo>
                  <a:pt x="4481" y="62"/>
                  <a:pt x="4383" y="90"/>
                  <a:pt x="4299" y="132"/>
                </a:cubicBezTo>
                <a:cubicBezTo>
                  <a:pt x="4201" y="160"/>
                  <a:pt x="4131" y="230"/>
                  <a:pt x="4089" y="314"/>
                </a:cubicBezTo>
                <a:cubicBezTo>
                  <a:pt x="4033" y="496"/>
                  <a:pt x="3963" y="678"/>
                  <a:pt x="3893" y="860"/>
                </a:cubicBezTo>
                <a:cubicBezTo>
                  <a:pt x="3879" y="916"/>
                  <a:pt x="3851" y="1000"/>
                  <a:pt x="3879" y="1070"/>
                </a:cubicBezTo>
                <a:cubicBezTo>
                  <a:pt x="3949" y="1252"/>
                  <a:pt x="3907" y="1434"/>
                  <a:pt x="3893" y="1630"/>
                </a:cubicBezTo>
                <a:cubicBezTo>
                  <a:pt x="3893" y="1770"/>
                  <a:pt x="3879" y="1924"/>
                  <a:pt x="3893" y="2064"/>
                </a:cubicBezTo>
                <a:cubicBezTo>
                  <a:pt x="3907" y="2162"/>
                  <a:pt x="3921" y="2246"/>
                  <a:pt x="3795" y="2302"/>
                </a:cubicBezTo>
                <a:cubicBezTo>
                  <a:pt x="3781" y="2316"/>
                  <a:pt x="3767" y="2358"/>
                  <a:pt x="3753" y="2400"/>
                </a:cubicBezTo>
                <a:cubicBezTo>
                  <a:pt x="3711" y="2582"/>
                  <a:pt x="3725" y="2764"/>
                  <a:pt x="3781" y="2932"/>
                </a:cubicBezTo>
                <a:cubicBezTo>
                  <a:pt x="3809" y="3058"/>
                  <a:pt x="3851" y="3156"/>
                  <a:pt x="3977" y="3212"/>
                </a:cubicBezTo>
                <a:cubicBezTo>
                  <a:pt x="4019" y="3240"/>
                  <a:pt x="4061" y="3268"/>
                  <a:pt x="4061" y="3310"/>
                </a:cubicBezTo>
                <a:cubicBezTo>
                  <a:pt x="4089" y="3478"/>
                  <a:pt x="4173" y="3632"/>
                  <a:pt x="4257" y="3786"/>
                </a:cubicBezTo>
                <a:cubicBezTo>
                  <a:pt x="4341" y="3940"/>
                  <a:pt x="4271" y="4080"/>
                  <a:pt x="4103" y="4136"/>
                </a:cubicBezTo>
                <a:cubicBezTo>
                  <a:pt x="3865" y="4234"/>
                  <a:pt x="3669" y="4360"/>
                  <a:pt x="3557" y="4584"/>
                </a:cubicBezTo>
                <a:cubicBezTo>
                  <a:pt x="3529" y="4640"/>
                  <a:pt x="3487" y="4682"/>
                  <a:pt x="3445" y="4710"/>
                </a:cubicBezTo>
                <a:cubicBezTo>
                  <a:pt x="3374" y="4763"/>
                  <a:pt x="3304" y="4816"/>
                  <a:pt x="3226" y="4816"/>
                </a:cubicBezTo>
                <a:cubicBezTo>
                  <a:pt x="3180" y="4816"/>
                  <a:pt x="3133" y="4798"/>
                  <a:pt x="3081" y="4752"/>
                </a:cubicBezTo>
                <a:cubicBezTo>
                  <a:pt x="3056" y="4727"/>
                  <a:pt x="3016" y="4707"/>
                  <a:pt x="2978" y="4707"/>
                </a:cubicBezTo>
                <a:cubicBezTo>
                  <a:pt x="2954" y="4707"/>
                  <a:pt x="2930" y="4716"/>
                  <a:pt x="2913" y="4738"/>
                </a:cubicBezTo>
                <a:cubicBezTo>
                  <a:pt x="2829" y="4836"/>
                  <a:pt x="2703" y="4878"/>
                  <a:pt x="2591" y="4906"/>
                </a:cubicBezTo>
                <a:cubicBezTo>
                  <a:pt x="2549" y="4920"/>
                  <a:pt x="2507" y="4934"/>
                  <a:pt x="2493" y="4990"/>
                </a:cubicBezTo>
                <a:cubicBezTo>
                  <a:pt x="2479" y="5060"/>
                  <a:pt x="2409" y="5074"/>
                  <a:pt x="2353" y="5102"/>
                </a:cubicBezTo>
                <a:cubicBezTo>
                  <a:pt x="2297" y="5130"/>
                  <a:pt x="2227" y="5144"/>
                  <a:pt x="2157" y="5172"/>
                </a:cubicBezTo>
                <a:lnTo>
                  <a:pt x="1541" y="5368"/>
                </a:lnTo>
                <a:cubicBezTo>
                  <a:pt x="1415" y="5410"/>
                  <a:pt x="1303" y="5508"/>
                  <a:pt x="1261" y="5648"/>
                </a:cubicBezTo>
                <a:cubicBezTo>
                  <a:pt x="1205" y="5872"/>
                  <a:pt x="1121" y="6096"/>
                  <a:pt x="1093" y="6334"/>
                </a:cubicBezTo>
                <a:cubicBezTo>
                  <a:pt x="1079" y="6488"/>
                  <a:pt x="1037" y="6642"/>
                  <a:pt x="981" y="6768"/>
                </a:cubicBezTo>
                <a:cubicBezTo>
                  <a:pt x="855" y="7118"/>
                  <a:pt x="729" y="7496"/>
                  <a:pt x="673" y="7860"/>
                </a:cubicBezTo>
                <a:cubicBezTo>
                  <a:pt x="659" y="7916"/>
                  <a:pt x="645" y="7972"/>
                  <a:pt x="631" y="8028"/>
                </a:cubicBezTo>
                <a:cubicBezTo>
                  <a:pt x="547" y="8434"/>
                  <a:pt x="449" y="8840"/>
                  <a:pt x="449" y="9260"/>
                </a:cubicBezTo>
                <a:cubicBezTo>
                  <a:pt x="449" y="9470"/>
                  <a:pt x="421" y="9694"/>
                  <a:pt x="393" y="9904"/>
                </a:cubicBezTo>
                <a:cubicBezTo>
                  <a:pt x="337" y="10296"/>
                  <a:pt x="281" y="10702"/>
                  <a:pt x="239" y="11094"/>
                </a:cubicBezTo>
                <a:cubicBezTo>
                  <a:pt x="169" y="11627"/>
                  <a:pt x="141" y="12187"/>
                  <a:pt x="71" y="12719"/>
                </a:cubicBezTo>
                <a:cubicBezTo>
                  <a:pt x="29" y="13083"/>
                  <a:pt x="15" y="13433"/>
                  <a:pt x="15" y="13797"/>
                </a:cubicBezTo>
                <a:cubicBezTo>
                  <a:pt x="29" y="14161"/>
                  <a:pt x="15" y="14539"/>
                  <a:pt x="1" y="14889"/>
                </a:cubicBezTo>
                <a:lnTo>
                  <a:pt x="1387" y="14889"/>
                </a:lnTo>
                <a:cubicBezTo>
                  <a:pt x="1387" y="14875"/>
                  <a:pt x="1387" y="14861"/>
                  <a:pt x="1387" y="14833"/>
                </a:cubicBezTo>
                <a:cubicBezTo>
                  <a:pt x="1373" y="14665"/>
                  <a:pt x="1345" y="14497"/>
                  <a:pt x="1359" y="14315"/>
                </a:cubicBezTo>
                <a:cubicBezTo>
                  <a:pt x="1359" y="14161"/>
                  <a:pt x="1429" y="13979"/>
                  <a:pt x="1457" y="13825"/>
                </a:cubicBezTo>
                <a:cubicBezTo>
                  <a:pt x="1541" y="13531"/>
                  <a:pt x="1541" y="13223"/>
                  <a:pt x="1583" y="12929"/>
                </a:cubicBezTo>
                <a:lnTo>
                  <a:pt x="1583" y="12915"/>
                </a:lnTo>
                <a:cubicBezTo>
                  <a:pt x="1527" y="12565"/>
                  <a:pt x="1625" y="12229"/>
                  <a:pt x="1681" y="11893"/>
                </a:cubicBezTo>
                <a:cubicBezTo>
                  <a:pt x="1709" y="11753"/>
                  <a:pt x="1737" y="11613"/>
                  <a:pt x="1723" y="11459"/>
                </a:cubicBezTo>
                <a:cubicBezTo>
                  <a:pt x="1709" y="11375"/>
                  <a:pt x="1723" y="11305"/>
                  <a:pt x="1765" y="11235"/>
                </a:cubicBezTo>
                <a:cubicBezTo>
                  <a:pt x="1947" y="10940"/>
                  <a:pt x="1989" y="10646"/>
                  <a:pt x="2003" y="10310"/>
                </a:cubicBezTo>
                <a:lnTo>
                  <a:pt x="2003" y="10044"/>
                </a:lnTo>
                <a:cubicBezTo>
                  <a:pt x="2003" y="9918"/>
                  <a:pt x="2045" y="9820"/>
                  <a:pt x="2115" y="9722"/>
                </a:cubicBezTo>
                <a:cubicBezTo>
                  <a:pt x="2129" y="9708"/>
                  <a:pt x="2147" y="9701"/>
                  <a:pt x="2164" y="9701"/>
                </a:cubicBezTo>
                <a:cubicBezTo>
                  <a:pt x="2182" y="9701"/>
                  <a:pt x="2199" y="9708"/>
                  <a:pt x="2213" y="9722"/>
                </a:cubicBezTo>
                <a:cubicBezTo>
                  <a:pt x="2311" y="9848"/>
                  <a:pt x="2381" y="9974"/>
                  <a:pt x="2353" y="10142"/>
                </a:cubicBezTo>
                <a:cubicBezTo>
                  <a:pt x="2325" y="10380"/>
                  <a:pt x="2353" y="10590"/>
                  <a:pt x="2409" y="10814"/>
                </a:cubicBezTo>
                <a:cubicBezTo>
                  <a:pt x="2437" y="10982"/>
                  <a:pt x="2423" y="11151"/>
                  <a:pt x="2353" y="11319"/>
                </a:cubicBezTo>
                <a:cubicBezTo>
                  <a:pt x="2059" y="12019"/>
                  <a:pt x="1835" y="12719"/>
                  <a:pt x="1723" y="13475"/>
                </a:cubicBezTo>
                <a:cubicBezTo>
                  <a:pt x="1639" y="13951"/>
                  <a:pt x="1555" y="14413"/>
                  <a:pt x="1527" y="14889"/>
                </a:cubicBezTo>
                <a:lnTo>
                  <a:pt x="9424" y="14889"/>
                </a:lnTo>
                <a:cubicBezTo>
                  <a:pt x="9410" y="14875"/>
                  <a:pt x="9410" y="14847"/>
                  <a:pt x="9410" y="14819"/>
                </a:cubicBezTo>
                <a:cubicBezTo>
                  <a:pt x="9354" y="14581"/>
                  <a:pt x="9270" y="14357"/>
                  <a:pt x="9228" y="14105"/>
                </a:cubicBezTo>
                <a:cubicBezTo>
                  <a:pt x="9116" y="13685"/>
                  <a:pt x="9046" y="13251"/>
                  <a:pt x="8948" y="12831"/>
                </a:cubicBezTo>
                <a:cubicBezTo>
                  <a:pt x="8920" y="12663"/>
                  <a:pt x="8864" y="12495"/>
                  <a:pt x="8822" y="12341"/>
                </a:cubicBezTo>
                <a:cubicBezTo>
                  <a:pt x="8696" y="12005"/>
                  <a:pt x="8570" y="11655"/>
                  <a:pt x="8458" y="11319"/>
                </a:cubicBezTo>
                <a:cubicBezTo>
                  <a:pt x="8402" y="11179"/>
                  <a:pt x="8374" y="11052"/>
                  <a:pt x="8374" y="10912"/>
                </a:cubicBezTo>
                <a:cubicBezTo>
                  <a:pt x="8360" y="10702"/>
                  <a:pt x="8346" y="10492"/>
                  <a:pt x="8304" y="10296"/>
                </a:cubicBezTo>
                <a:cubicBezTo>
                  <a:pt x="8248" y="9960"/>
                  <a:pt x="8304" y="9652"/>
                  <a:pt x="8374" y="9330"/>
                </a:cubicBezTo>
                <a:cubicBezTo>
                  <a:pt x="8388" y="9274"/>
                  <a:pt x="8402" y="9232"/>
                  <a:pt x="8430" y="9176"/>
                </a:cubicBezTo>
                <a:cubicBezTo>
                  <a:pt x="8626" y="8868"/>
                  <a:pt x="8780" y="8546"/>
                  <a:pt x="8906" y="8210"/>
                </a:cubicBezTo>
                <a:cubicBezTo>
                  <a:pt x="8948" y="8070"/>
                  <a:pt x="9032" y="7958"/>
                  <a:pt x="9116" y="7860"/>
                </a:cubicBezTo>
                <a:cubicBezTo>
                  <a:pt x="9186" y="7804"/>
                  <a:pt x="9256" y="7762"/>
                  <a:pt x="9340" y="7762"/>
                </a:cubicBezTo>
                <a:lnTo>
                  <a:pt x="9536" y="7762"/>
                </a:lnTo>
                <a:cubicBezTo>
                  <a:pt x="10236" y="7706"/>
                  <a:pt x="10908" y="7552"/>
                  <a:pt x="11580" y="7356"/>
                </a:cubicBezTo>
                <a:cubicBezTo>
                  <a:pt x="11916" y="7258"/>
                  <a:pt x="12252" y="7146"/>
                  <a:pt x="12574" y="6992"/>
                </a:cubicBezTo>
                <a:cubicBezTo>
                  <a:pt x="12812" y="6880"/>
                  <a:pt x="13022" y="6726"/>
                  <a:pt x="13204" y="6544"/>
                </a:cubicBezTo>
                <a:cubicBezTo>
                  <a:pt x="13386" y="6348"/>
                  <a:pt x="13442" y="6138"/>
                  <a:pt x="13344" y="5886"/>
                </a:cubicBezTo>
                <a:cubicBezTo>
                  <a:pt x="13274" y="5690"/>
                  <a:pt x="13162" y="5508"/>
                  <a:pt x="12994" y="5382"/>
                </a:cubicBezTo>
                <a:cubicBezTo>
                  <a:pt x="12882" y="5284"/>
                  <a:pt x="12756" y="5200"/>
                  <a:pt x="12644" y="5130"/>
                </a:cubicBezTo>
                <a:cubicBezTo>
                  <a:pt x="12504" y="5046"/>
                  <a:pt x="12392" y="4948"/>
                  <a:pt x="12280" y="4836"/>
                </a:cubicBezTo>
                <a:cubicBezTo>
                  <a:pt x="12070" y="4612"/>
                  <a:pt x="11818" y="4430"/>
                  <a:pt x="11524" y="4318"/>
                </a:cubicBezTo>
                <a:cubicBezTo>
                  <a:pt x="11412" y="4276"/>
                  <a:pt x="11314" y="4206"/>
                  <a:pt x="11230" y="4122"/>
                </a:cubicBezTo>
                <a:cubicBezTo>
                  <a:pt x="10992" y="3870"/>
                  <a:pt x="10754" y="3632"/>
                  <a:pt x="10502" y="3394"/>
                </a:cubicBezTo>
                <a:cubicBezTo>
                  <a:pt x="10446" y="3338"/>
                  <a:pt x="10390" y="3282"/>
                  <a:pt x="10320" y="3226"/>
                </a:cubicBezTo>
                <a:cubicBezTo>
                  <a:pt x="10293" y="3199"/>
                  <a:pt x="10254" y="3183"/>
                  <a:pt x="10215" y="3183"/>
                </a:cubicBezTo>
                <a:cubicBezTo>
                  <a:pt x="10193" y="3183"/>
                  <a:pt x="10172" y="3188"/>
                  <a:pt x="10152" y="3198"/>
                </a:cubicBezTo>
                <a:cubicBezTo>
                  <a:pt x="10096" y="3226"/>
                  <a:pt x="10054" y="3240"/>
                  <a:pt x="10012" y="3268"/>
                </a:cubicBezTo>
                <a:cubicBezTo>
                  <a:pt x="9886" y="3352"/>
                  <a:pt x="9788" y="3436"/>
                  <a:pt x="9704" y="3534"/>
                </a:cubicBezTo>
                <a:cubicBezTo>
                  <a:pt x="9665" y="3580"/>
                  <a:pt x="9635" y="3601"/>
                  <a:pt x="9602" y="3601"/>
                </a:cubicBezTo>
                <a:cubicBezTo>
                  <a:pt x="9575" y="3601"/>
                  <a:pt x="9546" y="3587"/>
                  <a:pt x="9508" y="3562"/>
                </a:cubicBezTo>
                <a:cubicBezTo>
                  <a:pt x="9354" y="3464"/>
                  <a:pt x="9186" y="3408"/>
                  <a:pt x="9032" y="3324"/>
                </a:cubicBezTo>
                <a:cubicBezTo>
                  <a:pt x="8892" y="3254"/>
                  <a:pt x="8766" y="3184"/>
                  <a:pt x="8654" y="3086"/>
                </a:cubicBezTo>
                <a:cubicBezTo>
                  <a:pt x="8472" y="2946"/>
                  <a:pt x="8276" y="2806"/>
                  <a:pt x="8094" y="2666"/>
                </a:cubicBezTo>
                <a:cubicBezTo>
                  <a:pt x="7996" y="2610"/>
                  <a:pt x="7912" y="2554"/>
                  <a:pt x="7800" y="2554"/>
                </a:cubicBezTo>
                <a:cubicBezTo>
                  <a:pt x="7784" y="2555"/>
                  <a:pt x="7768" y="2555"/>
                  <a:pt x="7753" y="2555"/>
                </a:cubicBezTo>
                <a:cubicBezTo>
                  <a:pt x="7560" y="2555"/>
                  <a:pt x="7380" y="2480"/>
                  <a:pt x="7212" y="2428"/>
                </a:cubicBezTo>
                <a:cubicBezTo>
                  <a:pt x="7156" y="2414"/>
                  <a:pt x="7100" y="2358"/>
                  <a:pt x="7086" y="2302"/>
                </a:cubicBezTo>
                <a:cubicBezTo>
                  <a:pt x="6988" y="1938"/>
                  <a:pt x="6876" y="1574"/>
                  <a:pt x="6764" y="1210"/>
                </a:cubicBezTo>
                <a:cubicBezTo>
                  <a:pt x="6624" y="748"/>
                  <a:pt x="6315" y="440"/>
                  <a:pt x="5909" y="202"/>
                </a:cubicBezTo>
                <a:cubicBezTo>
                  <a:pt x="5811" y="132"/>
                  <a:pt x="5699" y="90"/>
                  <a:pt x="5587" y="62"/>
                </a:cubicBezTo>
                <a:cubicBezTo>
                  <a:pt x="5388" y="28"/>
                  <a:pt x="5184" y="0"/>
                  <a:pt x="498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265"/>
          <p:cNvSpPr/>
          <p:nvPr/>
        </p:nvSpPr>
        <p:spPr>
          <a:xfrm>
            <a:off x="4177554" y="2254320"/>
            <a:ext cx="283892" cy="515025"/>
          </a:xfrm>
          <a:custGeom>
            <a:avLst/>
            <a:gdLst/>
            <a:ahLst/>
            <a:cxnLst/>
            <a:rect l="l" t="t" r="r" b="b"/>
            <a:pathLst>
              <a:path w="9578" h="17376" extrusionOk="0">
                <a:moveTo>
                  <a:pt x="1093" y="0"/>
                </a:moveTo>
                <a:cubicBezTo>
                  <a:pt x="1023" y="14"/>
                  <a:pt x="995" y="56"/>
                  <a:pt x="981" y="112"/>
                </a:cubicBezTo>
                <a:cubicBezTo>
                  <a:pt x="967" y="252"/>
                  <a:pt x="953" y="392"/>
                  <a:pt x="953" y="532"/>
                </a:cubicBezTo>
                <a:cubicBezTo>
                  <a:pt x="953" y="714"/>
                  <a:pt x="995" y="826"/>
                  <a:pt x="981" y="994"/>
                </a:cubicBezTo>
                <a:cubicBezTo>
                  <a:pt x="981" y="1050"/>
                  <a:pt x="981" y="1078"/>
                  <a:pt x="981" y="1120"/>
                </a:cubicBezTo>
                <a:cubicBezTo>
                  <a:pt x="909" y="1109"/>
                  <a:pt x="857" y="1100"/>
                  <a:pt x="817" y="1100"/>
                </a:cubicBezTo>
                <a:cubicBezTo>
                  <a:pt x="719" y="1100"/>
                  <a:pt x="703" y="1154"/>
                  <a:pt x="673" y="1345"/>
                </a:cubicBezTo>
                <a:cubicBezTo>
                  <a:pt x="673" y="1359"/>
                  <a:pt x="673" y="1373"/>
                  <a:pt x="659" y="1401"/>
                </a:cubicBezTo>
                <a:cubicBezTo>
                  <a:pt x="659" y="1418"/>
                  <a:pt x="637" y="1430"/>
                  <a:pt x="614" y="1430"/>
                </a:cubicBezTo>
                <a:cubicBezTo>
                  <a:pt x="600" y="1430"/>
                  <a:pt x="585" y="1425"/>
                  <a:pt x="575" y="1415"/>
                </a:cubicBezTo>
                <a:cubicBezTo>
                  <a:pt x="463" y="1303"/>
                  <a:pt x="379" y="1162"/>
                  <a:pt x="295" y="1008"/>
                </a:cubicBezTo>
                <a:cubicBezTo>
                  <a:pt x="267" y="966"/>
                  <a:pt x="239" y="910"/>
                  <a:pt x="211" y="854"/>
                </a:cubicBezTo>
                <a:cubicBezTo>
                  <a:pt x="197" y="826"/>
                  <a:pt x="183" y="798"/>
                  <a:pt x="141" y="770"/>
                </a:cubicBezTo>
                <a:cubicBezTo>
                  <a:pt x="134" y="756"/>
                  <a:pt x="120" y="749"/>
                  <a:pt x="104" y="749"/>
                </a:cubicBezTo>
                <a:cubicBezTo>
                  <a:pt x="88" y="749"/>
                  <a:pt x="71" y="756"/>
                  <a:pt x="57" y="770"/>
                </a:cubicBezTo>
                <a:cubicBezTo>
                  <a:pt x="29" y="784"/>
                  <a:pt x="15" y="812"/>
                  <a:pt x="15" y="826"/>
                </a:cubicBezTo>
                <a:cubicBezTo>
                  <a:pt x="1" y="910"/>
                  <a:pt x="29" y="980"/>
                  <a:pt x="71" y="1050"/>
                </a:cubicBezTo>
                <a:cubicBezTo>
                  <a:pt x="113" y="1162"/>
                  <a:pt x="169" y="1274"/>
                  <a:pt x="225" y="1387"/>
                </a:cubicBezTo>
                <a:cubicBezTo>
                  <a:pt x="337" y="1569"/>
                  <a:pt x="393" y="1765"/>
                  <a:pt x="421" y="1975"/>
                </a:cubicBezTo>
                <a:cubicBezTo>
                  <a:pt x="449" y="2199"/>
                  <a:pt x="477" y="2409"/>
                  <a:pt x="547" y="2619"/>
                </a:cubicBezTo>
                <a:cubicBezTo>
                  <a:pt x="603" y="2787"/>
                  <a:pt x="631" y="2969"/>
                  <a:pt x="631" y="3151"/>
                </a:cubicBezTo>
                <a:cubicBezTo>
                  <a:pt x="631" y="3613"/>
                  <a:pt x="631" y="4061"/>
                  <a:pt x="603" y="4523"/>
                </a:cubicBezTo>
                <a:cubicBezTo>
                  <a:pt x="575" y="4943"/>
                  <a:pt x="575" y="5377"/>
                  <a:pt x="617" y="5797"/>
                </a:cubicBezTo>
                <a:cubicBezTo>
                  <a:pt x="645" y="6049"/>
                  <a:pt x="687" y="6301"/>
                  <a:pt x="771" y="6539"/>
                </a:cubicBezTo>
                <a:cubicBezTo>
                  <a:pt x="883" y="6819"/>
                  <a:pt x="855" y="7127"/>
                  <a:pt x="911" y="7421"/>
                </a:cubicBezTo>
                <a:cubicBezTo>
                  <a:pt x="967" y="7617"/>
                  <a:pt x="981" y="7827"/>
                  <a:pt x="981" y="8037"/>
                </a:cubicBezTo>
                <a:cubicBezTo>
                  <a:pt x="981" y="8191"/>
                  <a:pt x="1023" y="8345"/>
                  <a:pt x="1023" y="8513"/>
                </a:cubicBezTo>
                <a:cubicBezTo>
                  <a:pt x="1037" y="9101"/>
                  <a:pt x="1149" y="9689"/>
                  <a:pt x="1247" y="10277"/>
                </a:cubicBezTo>
                <a:cubicBezTo>
                  <a:pt x="1275" y="10431"/>
                  <a:pt x="1331" y="10697"/>
                  <a:pt x="1373" y="10865"/>
                </a:cubicBezTo>
                <a:cubicBezTo>
                  <a:pt x="1429" y="11117"/>
                  <a:pt x="1457" y="11397"/>
                  <a:pt x="1457" y="11663"/>
                </a:cubicBezTo>
                <a:cubicBezTo>
                  <a:pt x="1457" y="11915"/>
                  <a:pt x="1471" y="12167"/>
                  <a:pt x="1471" y="12419"/>
                </a:cubicBezTo>
                <a:cubicBezTo>
                  <a:pt x="1471" y="12433"/>
                  <a:pt x="1471" y="12475"/>
                  <a:pt x="1485" y="12489"/>
                </a:cubicBezTo>
                <a:cubicBezTo>
                  <a:pt x="1583" y="12951"/>
                  <a:pt x="1611" y="13413"/>
                  <a:pt x="1695" y="13890"/>
                </a:cubicBezTo>
                <a:cubicBezTo>
                  <a:pt x="1751" y="14254"/>
                  <a:pt x="1793" y="14632"/>
                  <a:pt x="1793" y="15010"/>
                </a:cubicBezTo>
                <a:cubicBezTo>
                  <a:pt x="1807" y="15262"/>
                  <a:pt x="1821" y="15514"/>
                  <a:pt x="1849" y="15766"/>
                </a:cubicBezTo>
                <a:cubicBezTo>
                  <a:pt x="1863" y="15892"/>
                  <a:pt x="1849" y="16018"/>
                  <a:pt x="1835" y="16158"/>
                </a:cubicBezTo>
                <a:cubicBezTo>
                  <a:pt x="1765" y="16564"/>
                  <a:pt x="1681" y="16984"/>
                  <a:pt x="1583" y="17376"/>
                </a:cubicBezTo>
                <a:lnTo>
                  <a:pt x="6049" y="17376"/>
                </a:lnTo>
                <a:cubicBezTo>
                  <a:pt x="5811" y="17096"/>
                  <a:pt x="5713" y="16760"/>
                  <a:pt x="5629" y="16424"/>
                </a:cubicBezTo>
                <a:cubicBezTo>
                  <a:pt x="5559" y="16130"/>
                  <a:pt x="5629" y="15850"/>
                  <a:pt x="5713" y="15570"/>
                </a:cubicBezTo>
                <a:cubicBezTo>
                  <a:pt x="5713" y="15542"/>
                  <a:pt x="5741" y="15514"/>
                  <a:pt x="5755" y="15486"/>
                </a:cubicBezTo>
                <a:cubicBezTo>
                  <a:pt x="5881" y="15360"/>
                  <a:pt x="5923" y="15220"/>
                  <a:pt x="5923" y="15052"/>
                </a:cubicBezTo>
                <a:cubicBezTo>
                  <a:pt x="5923" y="14996"/>
                  <a:pt x="5923" y="14926"/>
                  <a:pt x="5993" y="14912"/>
                </a:cubicBezTo>
                <a:cubicBezTo>
                  <a:pt x="6035" y="14940"/>
                  <a:pt x="6035" y="14996"/>
                  <a:pt x="6049" y="15052"/>
                </a:cubicBezTo>
                <a:cubicBezTo>
                  <a:pt x="6063" y="15192"/>
                  <a:pt x="6105" y="15318"/>
                  <a:pt x="6161" y="15444"/>
                </a:cubicBezTo>
                <a:cubicBezTo>
                  <a:pt x="6357" y="15878"/>
                  <a:pt x="6525" y="16312"/>
                  <a:pt x="6581" y="16788"/>
                </a:cubicBezTo>
                <a:cubicBezTo>
                  <a:pt x="6595" y="16858"/>
                  <a:pt x="6595" y="16914"/>
                  <a:pt x="6595" y="16970"/>
                </a:cubicBezTo>
                <a:cubicBezTo>
                  <a:pt x="6595" y="17110"/>
                  <a:pt x="6595" y="17250"/>
                  <a:pt x="6595" y="17376"/>
                </a:cubicBezTo>
                <a:lnTo>
                  <a:pt x="7309" y="17376"/>
                </a:lnTo>
                <a:cubicBezTo>
                  <a:pt x="7281" y="16970"/>
                  <a:pt x="7253" y="16550"/>
                  <a:pt x="7225" y="16144"/>
                </a:cubicBezTo>
                <a:cubicBezTo>
                  <a:pt x="7197" y="15962"/>
                  <a:pt x="7169" y="15780"/>
                  <a:pt x="7113" y="15612"/>
                </a:cubicBezTo>
                <a:cubicBezTo>
                  <a:pt x="7043" y="15402"/>
                  <a:pt x="7015" y="15178"/>
                  <a:pt x="7001" y="14968"/>
                </a:cubicBezTo>
                <a:cubicBezTo>
                  <a:pt x="6959" y="14338"/>
                  <a:pt x="6945" y="13722"/>
                  <a:pt x="6959" y="13105"/>
                </a:cubicBezTo>
                <a:cubicBezTo>
                  <a:pt x="6973" y="12531"/>
                  <a:pt x="6875" y="11971"/>
                  <a:pt x="6791" y="11411"/>
                </a:cubicBezTo>
                <a:cubicBezTo>
                  <a:pt x="6735" y="11117"/>
                  <a:pt x="6567" y="10907"/>
                  <a:pt x="6287" y="10795"/>
                </a:cubicBezTo>
                <a:cubicBezTo>
                  <a:pt x="6133" y="10739"/>
                  <a:pt x="5993" y="10683"/>
                  <a:pt x="5839" y="10683"/>
                </a:cubicBezTo>
                <a:cubicBezTo>
                  <a:pt x="5783" y="10669"/>
                  <a:pt x="5741" y="10683"/>
                  <a:pt x="5699" y="10655"/>
                </a:cubicBezTo>
                <a:cubicBezTo>
                  <a:pt x="5545" y="10557"/>
                  <a:pt x="5349" y="10529"/>
                  <a:pt x="5167" y="10501"/>
                </a:cubicBezTo>
                <a:cubicBezTo>
                  <a:pt x="5013" y="10487"/>
                  <a:pt x="4775" y="10487"/>
                  <a:pt x="4691" y="10347"/>
                </a:cubicBezTo>
                <a:cubicBezTo>
                  <a:pt x="4649" y="10277"/>
                  <a:pt x="4649" y="10179"/>
                  <a:pt x="4649" y="10095"/>
                </a:cubicBezTo>
                <a:cubicBezTo>
                  <a:pt x="4635" y="9787"/>
                  <a:pt x="4677" y="9479"/>
                  <a:pt x="4761" y="9199"/>
                </a:cubicBezTo>
                <a:cubicBezTo>
                  <a:pt x="4789" y="9087"/>
                  <a:pt x="4817" y="8919"/>
                  <a:pt x="4915" y="8849"/>
                </a:cubicBezTo>
                <a:cubicBezTo>
                  <a:pt x="4955" y="8815"/>
                  <a:pt x="5002" y="8799"/>
                  <a:pt x="5049" y="8799"/>
                </a:cubicBezTo>
                <a:cubicBezTo>
                  <a:pt x="5118" y="8799"/>
                  <a:pt x="5187" y="8833"/>
                  <a:pt x="5237" y="8891"/>
                </a:cubicBezTo>
                <a:cubicBezTo>
                  <a:pt x="5293" y="8933"/>
                  <a:pt x="5335" y="9017"/>
                  <a:pt x="5377" y="9087"/>
                </a:cubicBezTo>
                <a:cubicBezTo>
                  <a:pt x="5503" y="9311"/>
                  <a:pt x="5671" y="9493"/>
                  <a:pt x="5881" y="9647"/>
                </a:cubicBezTo>
                <a:cubicBezTo>
                  <a:pt x="5965" y="9731"/>
                  <a:pt x="6063" y="9801"/>
                  <a:pt x="6175" y="9857"/>
                </a:cubicBezTo>
                <a:cubicBezTo>
                  <a:pt x="6287" y="9913"/>
                  <a:pt x="6413" y="9969"/>
                  <a:pt x="6525" y="10025"/>
                </a:cubicBezTo>
                <a:cubicBezTo>
                  <a:pt x="6735" y="10151"/>
                  <a:pt x="6931" y="10277"/>
                  <a:pt x="7099" y="10445"/>
                </a:cubicBezTo>
                <a:cubicBezTo>
                  <a:pt x="7109" y="10476"/>
                  <a:pt x="7127" y="10499"/>
                  <a:pt x="7151" y="10499"/>
                </a:cubicBezTo>
                <a:cubicBezTo>
                  <a:pt x="7161" y="10499"/>
                  <a:pt x="7172" y="10495"/>
                  <a:pt x="7183" y="10487"/>
                </a:cubicBezTo>
                <a:cubicBezTo>
                  <a:pt x="7211" y="10473"/>
                  <a:pt x="7225" y="10431"/>
                  <a:pt x="7197" y="10403"/>
                </a:cubicBezTo>
                <a:cubicBezTo>
                  <a:pt x="7183" y="10361"/>
                  <a:pt x="7141" y="10361"/>
                  <a:pt x="7113" y="10333"/>
                </a:cubicBezTo>
                <a:cubicBezTo>
                  <a:pt x="7085" y="10319"/>
                  <a:pt x="7057" y="10291"/>
                  <a:pt x="7057" y="10249"/>
                </a:cubicBezTo>
                <a:cubicBezTo>
                  <a:pt x="7057" y="10207"/>
                  <a:pt x="7113" y="10179"/>
                  <a:pt x="7113" y="10123"/>
                </a:cubicBezTo>
                <a:cubicBezTo>
                  <a:pt x="7099" y="10067"/>
                  <a:pt x="7043" y="10039"/>
                  <a:pt x="7001" y="10011"/>
                </a:cubicBezTo>
                <a:cubicBezTo>
                  <a:pt x="6875" y="9941"/>
                  <a:pt x="6763" y="9871"/>
                  <a:pt x="6637" y="9801"/>
                </a:cubicBezTo>
                <a:cubicBezTo>
                  <a:pt x="6399" y="9647"/>
                  <a:pt x="6175" y="9493"/>
                  <a:pt x="5965" y="9311"/>
                </a:cubicBezTo>
                <a:cubicBezTo>
                  <a:pt x="5951" y="9283"/>
                  <a:pt x="5951" y="9269"/>
                  <a:pt x="5951" y="9241"/>
                </a:cubicBezTo>
                <a:cubicBezTo>
                  <a:pt x="5951" y="9227"/>
                  <a:pt x="5965" y="9199"/>
                  <a:pt x="5993" y="9199"/>
                </a:cubicBezTo>
                <a:cubicBezTo>
                  <a:pt x="6035" y="9185"/>
                  <a:pt x="6077" y="9185"/>
                  <a:pt x="6105" y="9171"/>
                </a:cubicBezTo>
                <a:cubicBezTo>
                  <a:pt x="6127" y="9162"/>
                  <a:pt x="6149" y="9159"/>
                  <a:pt x="6170" y="9159"/>
                </a:cubicBezTo>
                <a:cubicBezTo>
                  <a:pt x="6217" y="9159"/>
                  <a:pt x="6263" y="9175"/>
                  <a:pt x="6301" y="9185"/>
                </a:cubicBezTo>
                <a:cubicBezTo>
                  <a:pt x="6427" y="9213"/>
                  <a:pt x="6539" y="9269"/>
                  <a:pt x="6651" y="9283"/>
                </a:cubicBezTo>
                <a:cubicBezTo>
                  <a:pt x="6911" y="9326"/>
                  <a:pt x="7175" y="9348"/>
                  <a:pt x="7440" y="9348"/>
                </a:cubicBezTo>
                <a:cubicBezTo>
                  <a:pt x="8047" y="9348"/>
                  <a:pt x="8654" y="9233"/>
                  <a:pt x="9199" y="8989"/>
                </a:cubicBezTo>
                <a:cubicBezTo>
                  <a:pt x="9269" y="8961"/>
                  <a:pt x="9339" y="8933"/>
                  <a:pt x="9409" y="8891"/>
                </a:cubicBezTo>
                <a:cubicBezTo>
                  <a:pt x="9451" y="8863"/>
                  <a:pt x="9493" y="8849"/>
                  <a:pt x="9521" y="8807"/>
                </a:cubicBezTo>
                <a:cubicBezTo>
                  <a:pt x="9563" y="8779"/>
                  <a:pt x="9577" y="8723"/>
                  <a:pt x="9563" y="8681"/>
                </a:cubicBezTo>
                <a:lnTo>
                  <a:pt x="9577" y="8681"/>
                </a:lnTo>
                <a:cubicBezTo>
                  <a:pt x="9549" y="8625"/>
                  <a:pt x="9479" y="8597"/>
                  <a:pt x="9409" y="8597"/>
                </a:cubicBezTo>
                <a:cubicBezTo>
                  <a:pt x="9353" y="8597"/>
                  <a:pt x="9283" y="8639"/>
                  <a:pt x="9227" y="8653"/>
                </a:cubicBezTo>
                <a:cubicBezTo>
                  <a:pt x="9143" y="8681"/>
                  <a:pt x="9059" y="8709"/>
                  <a:pt x="8975" y="8737"/>
                </a:cubicBezTo>
                <a:cubicBezTo>
                  <a:pt x="8849" y="8765"/>
                  <a:pt x="8737" y="8807"/>
                  <a:pt x="8611" y="8835"/>
                </a:cubicBezTo>
                <a:cubicBezTo>
                  <a:pt x="8607" y="8837"/>
                  <a:pt x="8602" y="8837"/>
                  <a:pt x="8598" y="8837"/>
                </a:cubicBezTo>
                <a:cubicBezTo>
                  <a:pt x="8564" y="8837"/>
                  <a:pt x="8546" y="8790"/>
                  <a:pt x="8583" y="8765"/>
                </a:cubicBezTo>
                <a:cubicBezTo>
                  <a:pt x="8611" y="8751"/>
                  <a:pt x="8639" y="8723"/>
                  <a:pt x="8653" y="8709"/>
                </a:cubicBezTo>
                <a:cubicBezTo>
                  <a:pt x="8751" y="8653"/>
                  <a:pt x="8835" y="8597"/>
                  <a:pt x="8919" y="8527"/>
                </a:cubicBezTo>
                <a:cubicBezTo>
                  <a:pt x="9003" y="8471"/>
                  <a:pt x="9101" y="8401"/>
                  <a:pt x="9185" y="8345"/>
                </a:cubicBezTo>
                <a:cubicBezTo>
                  <a:pt x="9213" y="8317"/>
                  <a:pt x="9269" y="8289"/>
                  <a:pt x="9311" y="8261"/>
                </a:cubicBezTo>
                <a:cubicBezTo>
                  <a:pt x="9325" y="8233"/>
                  <a:pt x="9339" y="8205"/>
                  <a:pt x="9325" y="8191"/>
                </a:cubicBezTo>
                <a:cubicBezTo>
                  <a:pt x="9325" y="8156"/>
                  <a:pt x="9288" y="8131"/>
                  <a:pt x="9259" y="8131"/>
                </a:cubicBezTo>
                <a:cubicBezTo>
                  <a:pt x="9252" y="8131"/>
                  <a:pt x="9246" y="8133"/>
                  <a:pt x="9241" y="8135"/>
                </a:cubicBezTo>
                <a:cubicBezTo>
                  <a:pt x="9199" y="8135"/>
                  <a:pt x="9143" y="8149"/>
                  <a:pt x="9143" y="8163"/>
                </a:cubicBezTo>
                <a:cubicBezTo>
                  <a:pt x="9101" y="8107"/>
                  <a:pt x="9269" y="8037"/>
                  <a:pt x="9213" y="7981"/>
                </a:cubicBezTo>
                <a:cubicBezTo>
                  <a:pt x="9201" y="7972"/>
                  <a:pt x="9187" y="7968"/>
                  <a:pt x="9172" y="7968"/>
                </a:cubicBezTo>
                <a:cubicBezTo>
                  <a:pt x="9122" y="7968"/>
                  <a:pt x="9064" y="8012"/>
                  <a:pt x="9031" y="8023"/>
                </a:cubicBezTo>
                <a:cubicBezTo>
                  <a:pt x="8877" y="8079"/>
                  <a:pt x="8793" y="8247"/>
                  <a:pt x="8667" y="8331"/>
                </a:cubicBezTo>
                <a:cubicBezTo>
                  <a:pt x="8656" y="8337"/>
                  <a:pt x="8644" y="8340"/>
                  <a:pt x="8634" y="8340"/>
                </a:cubicBezTo>
                <a:cubicBezTo>
                  <a:pt x="8619" y="8340"/>
                  <a:pt x="8606" y="8333"/>
                  <a:pt x="8597" y="8317"/>
                </a:cubicBezTo>
                <a:cubicBezTo>
                  <a:pt x="8597" y="8303"/>
                  <a:pt x="8597" y="8275"/>
                  <a:pt x="8611" y="8275"/>
                </a:cubicBezTo>
                <a:cubicBezTo>
                  <a:pt x="8639" y="8233"/>
                  <a:pt x="8667" y="8219"/>
                  <a:pt x="8695" y="8191"/>
                </a:cubicBezTo>
                <a:cubicBezTo>
                  <a:pt x="8720" y="8167"/>
                  <a:pt x="8702" y="8132"/>
                  <a:pt x="8670" y="8132"/>
                </a:cubicBezTo>
                <a:cubicBezTo>
                  <a:pt x="8665" y="8132"/>
                  <a:pt x="8659" y="8133"/>
                  <a:pt x="8653" y="8135"/>
                </a:cubicBezTo>
                <a:cubicBezTo>
                  <a:pt x="8583" y="8149"/>
                  <a:pt x="8527" y="8191"/>
                  <a:pt x="8457" y="8233"/>
                </a:cubicBezTo>
                <a:cubicBezTo>
                  <a:pt x="8418" y="8253"/>
                  <a:pt x="8286" y="8350"/>
                  <a:pt x="8208" y="8350"/>
                </a:cubicBezTo>
                <a:cubicBezTo>
                  <a:pt x="8176" y="8350"/>
                  <a:pt x="8153" y="8334"/>
                  <a:pt x="8149" y="8289"/>
                </a:cubicBezTo>
                <a:cubicBezTo>
                  <a:pt x="8149" y="8205"/>
                  <a:pt x="8275" y="8093"/>
                  <a:pt x="8331" y="8023"/>
                </a:cubicBezTo>
                <a:cubicBezTo>
                  <a:pt x="8359" y="7981"/>
                  <a:pt x="8443" y="7883"/>
                  <a:pt x="8359" y="7841"/>
                </a:cubicBezTo>
                <a:cubicBezTo>
                  <a:pt x="8353" y="7838"/>
                  <a:pt x="8347" y="7837"/>
                  <a:pt x="8340" y="7837"/>
                </a:cubicBezTo>
                <a:cubicBezTo>
                  <a:pt x="8283" y="7837"/>
                  <a:pt x="8201" y="7928"/>
                  <a:pt x="8163" y="7953"/>
                </a:cubicBezTo>
                <a:cubicBezTo>
                  <a:pt x="8009" y="8079"/>
                  <a:pt x="7841" y="8177"/>
                  <a:pt x="7645" y="8275"/>
                </a:cubicBezTo>
                <a:cubicBezTo>
                  <a:pt x="7561" y="8317"/>
                  <a:pt x="7477" y="8359"/>
                  <a:pt x="7365" y="8401"/>
                </a:cubicBezTo>
                <a:cubicBezTo>
                  <a:pt x="7281" y="8443"/>
                  <a:pt x="7211" y="8485"/>
                  <a:pt x="7127" y="8513"/>
                </a:cubicBezTo>
                <a:cubicBezTo>
                  <a:pt x="7001" y="8563"/>
                  <a:pt x="6860" y="8589"/>
                  <a:pt x="6719" y="8589"/>
                </a:cubicBezTo>
                <a:cubicBezTo>
                  <a:pt x="6625" y="8589"/>
                  <a:pt x="6531" y="8577"/>
                  <a:pt x="6441" y="8555"/>
                </a:cubicBezTo>
                <a:cubicBezTo>
                  <a:pt x="6385" y="8541"/>
                  <a:pt x="6385" y="8471"/>
                  <a:pt x="6441" y="8471"/>
                </a:cubicBezTo>
                <a:cubicBezTo>
                  <a:pt x="6749" y="8443"/>
                  <a:pt x="7295" y="8387"/>
                  <a:pt x="7323" y="8303"/>
                </a:cubicBezTo>
                <a:cubicBezTo>
                  <a:pt x="7344" y="8254"/>
                  <a:pt x="7320" y="8240"/>
                  <a:pt x="7287" y="8240"/>
                </a:cubicBezTo>
                <a:cubicBezTo>
                  <a:pt x="7253" y="8240"/>
                  <a:pt x="7211" y="8254"/>
                  <a:pt x="7197" y="8261"/>
                </a:cubicBezTo>
                <a:cubicBezTo>
                  <a:pt x="7020" y="8336"/>
                  <a:pt x="6830" y="8342"/>
                  <a:pt x="6636" y="8342"/>
                </a:cubicBezTo>
                <a:cubicBezTo>
                  <a:pt x="6597" y="8342"/>
                  <a:pt x="6558" y="8342"/>
                  <a:pt x="6519" y="8342"/>
                </a:cubicBezTo>
                <a:cubicBezTo>
                  <a:pt x="6461" y="8342"/>
                  <a:pt x="6402" y="8342"/>
                  <a:pt x="6343" y="8345"/>
                </a:cubicBezTo>
                <a:lnTo>
                  <a:pt x="6217" y="8345"/>
                </a:lnTo>
                <a:cubicBezTo>
                  <a:pt x="6147" y="8345"/>
                  <a:pt x="6077" y="8359"/>
                  <a:pt x="6007" y="8359"/>
                </a:cubicBezTo>
                <a:cubicBezTo>
                  <a:pt x="5951" y="8359"/>
                  <a:pt x="5881" y="8317"/>
                  <a:pt x="5811" y="8289"/>
                </a:cubicBezTo>
                <a:cubicBezTo>
                  <a:pt x="5587" y="8191"/>
                  <a:pt x="5349" y="8135"/>
                  <a:pt x="5279" y="7883"/>
                </a:cubicBezTo>
                <a:cubicBezTo>
                  <a:pt x="5251" y="7771"/>
                  <a:pt x="5237" y="7673"/>
                  <a:pt x="5209" y="7547"/>
                </a:cubicBezTo>
                <a:cubicBezTo>
                  <a:pt x="5181" y="7323"/>
                  <a:pt x="5111" y="7099"/>
                  <a:pt x="4999" y="6889"/>
                </a:cubicBezTo>
                <a:cubicBezTo>
                  <a:pt x="4873" y="6693"/>
                  <a:pt x="4705" y="6511"/>
                  <a:pt x="4495" y="6399"/>
                </a:cubicBezTo>
                <a:cubicBezTo>
                  <a:pt x="4336" y="6320"/>
                  <a:pt x="4173" y="6283"/>
                  <a:pt x="4015" y="6283"/>
                </a:cubicBezTo>
                <a:cubicBezTo>
                  <a:pt x="3586" y="6283"/>
                  <a:pt x="3187" y="6550"/>
                  <a:pt x="2983" y="6959"/>
                </a:cubicBezTo>
                <a:cubicBezTo>
                  <a:pt x="2829" y="7281"/>
                  <a:pt x="2829" y="7659"/>
                  <a:pt x="2689" y="7981"/>
                </a:cubicBezTo>
                <a:cubicBezTo>
                  <a:pt x="2661" y="8023"/>
                  <a:pt x="2675" y="8079"/>
                  <a:pt x="2675" y="8135"/>
                </a:cubicBezTo>
                <a:cubicBezTo>
                  <a:pt x="2689" y="8261"/>
                  <a:pt x="2703" y="8387"/>
                  <a:pt x="2717" y="8527"/>
                </a:cubicBezTo>
                <a:cubicBezTo>
                  <a:pt x="2731" y="8611"/>
                  <a:pt x="2773" y="8709"/>
                  <a:pt x="2871" y="8737"/>
                </a:cubicBezTo>
                <a:cubicBezTo>
                  <a:pt x="2913" y="8751"/>
                  <a:pt x="2941" y="8765"/>
                  <a:pt x="2941" y="8807"/>
                </a:cubicBezTo>
                <a:cubicBezTo>
                  <a:pt x="3011" y="9017"/>
                  <a:pt x="3151" y="9213"/>
                  <a:pt x="3165" y="9451"/>
                </a:cubicBezTo>
                <a:cubicBezTo>
                  <a:pt x="3179" y="9591"/>
                  <a:pt x="3193" y="9731"/>
                  <a:pt x="3193" y="9857"/>
                </a:cubicBezTo>
                <a:cubicBezTo>
                  <a:pt x="3193" y="9944"/>
                  <a:pt x="3143" y="9997"/>
                  <a:pt x="3074" y="9997"/>
                </a:cubicBezTo>
                <a:cubicBezTo>
                  <a:pt x="3054" y="9997"/>
                  <a:pt x="3033" y="9993"/>
                  <a:pt x="3011" y="9983"/>
                </a:cubicBezTo>
                <a:cubicBezTo>
                  <a:pt x="2927" y="9955"/>
                  <a:pt x="2843" y="9913"/>
                  <a:pt x="2801" y="9815"/>
                </a:cubicBezTo>
                <a:cubicBezTo>
                  <a:pt x="2689" y="9563"/>
                  <a:pt x="2521" y="9325"/>
                  <a:pt x="2367" y="9101"/>
                </a:cubicBezTo>
                <a:cubicBezTo>
                  <a:pt x="2241" y="8919"/>
                  <a:pt x="2157" y="8723"/>
                  <a:pt x="2115" y="8513"/>
                </a:cubicBezTo>
                <a:cubicBezTo>
                  <a:pt x="2017" y="8023"/>
                  <a:pt x="1905" y="7547"/>
                  <a:pt x="1821" y="7071"/>
                </a:cubicBezTo>
                <a:cubicBezTo>
                  <a:pt x="1779" y="6861"/>
                  <a:pt x="1765" y="6651"/>
                  <a:pt x="1751" y="6441"/>
                </a:cubicBezTo>
                <a:cubicBezTo>
                  <a:pt x="1737" y="6385"/>
                  <a:pt x="1737" y="6329"/>
                  <a:pt x="1723" y="6259"/>
                </a:cubicBezTo>
                <a:cubicBezTo>
                  <a:pt x="1583" y="5671"/>
                  <a:pt x="1597" y="5069"/>
                  <a:pt x="1513" y="4481"/>
                </a:cubicBezTo>
                <a:cubicBezTo>
                  <a:pt x="1457" y="3963"/>
                  <a:pt x="1457" y="3445"/>
                  <a:pt x="1485" y="2927"/>
                </a:cubicBezTo>
                <a:cubicBezTo>
                  <a:pt x="1485" y="2815"/>
                  <a:pt x="1499" y="2717"/>
                  <a:pt x="1541" y="2605"/>
                </a:cubicBezTo>
                <a:cubicBezTo>
                  <a:pt x="1569" y="2535"/>
                  <a:pt x="1597" y="2451"/>
                  <a:pt x="1597" y="2381"/>
                </a:cubicBezTo>
                <a:cubicBezTo>
                  <a:pt x="1569" y="2213"/>
                  <a:pt x="1611" y="2059"/>
                  <a:pt x="1653" y="1919"/>
                </a:cubicBezTo>
                <a:cubicBezTo>
                  <a:pt x="1667" y="1863"/>
                  <a:pt x="1681" y="1807"/>
                  <a:pt x="1681" y="1751"/>
                </a:cubicBezTo>
                <a:cubicBezTo>
                  <a:pt x="1723" y="1345"/>
                  <a:pt x="1835" y="952"/>
                  <a:pt x="1947" y="560"/>
                </a:cubicBezTo>
                <a:cubicBezTo>
                  <a:pt x="1961" y="518"/>
                  <a:pt x="1975" y="476"/>
                  <a:pt x="1975" y="434"/>
                </a:cubicBezTo>
                <a:cubicBezTo>
                  <a:pt x="1989" y="350"/>
                  <a:pt x="1961" y="280"/>
                  <a:pt x="1905" y="266"/>
                </a:cubicBezTo>
                <a:cubicBezTo>
                  <a:pt x="1896" y="264"/>
                  <a:pt x="1886" y="263"/>
                  <a:pt x="1877" y="263"/>
                </a:cubicBezTo>
                <a:cubicBezTo>
                  <a:pt x="1831" y="263"/>
                  <a:pt x="1788" y="292"/>
                  <a:pt x="1765" y="350"/>
                </a:cubicBezTo>
                <a:cubicBezTo>
                  <a:pt x="1723" y="406"/>
                  <a:pt x="1709" y="476"/>
                  <a:pt x="1681" y="546"/>
                </a:cubicBezTo>
                <a:cubicBezTo>
                  <a:pt x="1611" y="728"/>
                  <a:pt x="1541" y="910"/>
                  <a:pt x="1485" y="1106"/>
                </a:cubicBezTo>
                <a:cubicBezTo>
                  <a:pt x="1457" y="1148"/>
                  <a:pt x="1443" y="1190"/>
                  <a:pt x="1415" y="1218"/>
                </a:cubicBezTo>
                <a:cubicBezTo>
                  <a:pt x="1415" y="1232"/>
                  <a:pt x="1387" y="1232"/>
                  <a:pt x="1373" y="1232"/>
                </a:cubicBezTo>
                <a:cubicBezTo>
                  <a:pt x="1359" y="1232"/>
                  <a:pt x="1331" y="1218"/>
                  <a:pt x="1331" y="1204"/>
                </a:cubicBezTo>
                <a:cubicBezTo>
                  <a:pt x="1317" y="1078"/>
                  <a:pt x="1289" y="952"/>
                  <a:pt x="1275" y="812"/>
                </a:cubicBezTo>
                <a:cubicBezTo>
                  <a:pt x="1261" y="658"/>
                  <a:pt x="1261" y="490"/>
                  <a:pt x="1247" y="322"/>
                </a:cubicBezTo>
                <a:cubicBezTo>
                  <a:pt x="1233" y="238"/>
                  <a:pt x="1233" y="168"/>
                  <a:pt x="1205" y="84"/>
                </a:cubicBezTo>
                <a:cubicBezTo>
                  <a:pt x="1191" y="42"/>
                  <a:pt x="1149" y="0"/>
                  <a:pt x="109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265"/>
          <p:cNvSpPr/>
          <p:nvPr/>
        </p:nvSpPr>
        <p:spPr>
          <a:xfrm>
            <a:off x="1904732" y="2463164"/>
            <a:ext cx="556521" cy="306181"/>
          </a:xfrm>
          <a:custGeom>
            <a:avLst/>
            <a:gdLst/>
            <a:ahLst/>
            <a:cxnLst/>
            <a:rect l="l" t="t" r="r" b="b"/>
            <a:pathLst>
              <a:path w="18776" h="10330" extrusionOk="0">
                <a:moveTo>
                  <a:pt x="9689" y="0"/>
                </a:moveTo>
                <a:cubicBezTo>
                  <a:pt x="9665" y="0"/>
                  <a:pt x="9640" y="4"/>
                  <a:pt x="9619" y="11"/>
                </a:cubicBezTo>
                <a:lnTo>
                  <a:pt x="784" y="3147"/>
                </a:lnTo>
                <a:cubicBezTo>
                  <a:pt x="616" y="3217"/>
                  <a:pt x="602" y="3455"/>
                  <a:pt x="784" y="3525"/>
                </a:cubicBezTo>
                <a:lnTo>
                  <a:pt x="9619" y="6984"/>
                </a:lnTo>
                <a:cubicBezTo>
                  <a:pt x="9640" y="6991"/>
                  <a:pt x="9665" y="6994"/>
                  <a:pt x="9689" y="6994"/>
                </a:cubicBezTo>
                <a:cubicBezTo>
                  <a:pt x="9714" y="6994"/>
                  <a:pt x="9738" y="6991"/>
                  <a:pt x="9759" y="6984"/>
                </a:cubicBezTo>
                <a:lnTo>
                  <a:pt x="18608" y="3525"/>
                </a:lnTo>
                <a:cubicBezTo>
                  <a:pt x="18776" y="3455"/>
                  <a:pt x="18776" y="3217"/>
                  <a:pt x="18594" y="3147"/>
                </a:cubicBezTo>
                <a:lnTo>
                  <a:pt x="9759" y="11"/>
                </a:lnTo>
                <a:cubicBezTo>
                  <a:pt x="9738" y="4"/>
                  <a:pt x="9714" y="0"/>
                  <a:pt x="9689" y="0"/>
                </a:cubicBezTo>
                <a:close/>
                <a:moveTo>
                  <a:pt x="742" y="3998"/>
                </a:moveTo>
                <a:cubicBezTo>
                  <a:pt x="676" y="3998"/>
                  <a:pt x="609" y="4036"/>
                  <a:pt x="588" y="4113"/>
                </a:cubicBezTo>
                <a:cubicBezTo>
                  <a:pt x="378" y="4953"/>
                  <a:pt x="0" y="6480"/>
                  <a:pt x="0" y="6844"/>
                </a:cubicBezTo>
                <a:cubicBezTo>
                  <a:pt x="0" y="7334"/>
                  <a:pt x="308" y="7810"/>
                  <a:pt x="742" y="7810"/>
                </a:cubicBezTo>
                <a:cubicBezTo>
                  <a:pt x="1190" y="7810"/>
                  <a:pt x="1498" y="7334"/>
                  <a:pt x="1498" y="6844"/>
                </a:cubicBezTo>
                <a:cubicBezTo>
                  <a:pt x="1498" y="6480"/>
                  <a:pt x="1120" y="4953"/>
                  <a:pt x="896" y="4113"/>
                </a:cubicBezTo>
                <a:cubicBezTo>
                  <a:pt x="875" y="4036"/>
                  <a:pt x="809" y="3998"/>
                  <a:pt x="742" y="3998"/>
                </a:cubicBezTo>
                <a:close/>
                <a:moveTo>
                  <a:pt x="4946" y="6089"/>
                </a:moveTo>
                <a:cubicBezTo>
                  <a:pt x="4878" y="6089"/>
                  <a:pt x="4817" y="6147"/>
                  <a:pt x="4817" y="6213"/>
                </a:cubicBezTo>
                <a:lnTo>
                  <a:pt x="4817" y="8258"/>
                </a:lnTo>
                <a:cubicBezTo>
                  <a:pt x="4817" y="8566"/>
                  <a:pt x="4999" y="8846"/>
                  <a:pt x="5265" y="9000"/>
                </a:cubicBezTo>
                <a:cubicBezTo>
                  <a:pt x="6091" y="9448"/>
                  <a:pt x="7939" y="10330"/>
                  <a:pt x="9689" y="10330"/>
                </a:cubicBezTo>
                <a:cubicBezTo>
                  <a:pt x="11439" y="10330"/>
                  <a:pt x="13287" y="9448"/>
                  <a:pt x="14113" y="9000"/>
                </a:cubicBezTo>
                <a:cubicBezTo>
                  <a:pt x="14393" y="8846"/>
                  <a:pt x="14561" y="8566"/>
                  <a:pt x="14561" y="8258"/>
                </a:cubicBezTo>
                <a:lnTo>
                  <a:pt x="14561" y="6213"/>
                </a:lnTo>
                <a:cubicBezTo>
                  <a:pt x="14561" y="6147"/>
                  <a:pt x="14500" y="6089"/>
                  <a:pt x="14432" y="6089"/>
                </a:cubicBezTo>
                <a:cubicBezTo>
                  <a:pt x="14415" y="6089"/>
                  <a:pt x="14397" y="6093"/>
                  <a:pt x="14379" y="6101"/>
                </a:cubicBezTo>
                <a:lnTo>
                  <a:pt x="9759" y="7922"/>
                </a:lnTo>
                <a:cubicBezTo>
                  <a:pt x="9738" y="7929"/>
                  <a:pt x="9714" y="7932"/>
                  <a:pt x="9689" y="7932"/>
                </a:cubicBezTo>
                <a:cubicBezTo>
                  <a:pt x="9665" y="7932"/>
                  <a:pt x="9640" y="7929"/>
                  <a:pt x="9619" y="7922"/>
                </a:cubicBezTo>
                <a:lnTo>
                  <a:pt x="4999" y="6101"/>
                </a:lnTo>
                <a:cubicBezTo>
                  <a:pt x="4981" y="6093"/>
                  <a:pt x="4963" y="6089"/>
                  <a:pt x="4946" y="608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265"/>
          <p:cNvSpPr/>
          <p:nvPr/>
        </p:nvSpPr>
        <p:spPr>
          <a:xfrm>
            <a:off x="3716937" y="2253401"/>
            <a:ext cx="272273" cy="515943"/>
          </a:xfrm>
          <a:custGeom>
            <a:avLst/>
            <a:gdLst/>
            <a:ahLst/>
            <a:cxnLst/>
            <a:rect l="l" t="t" r="r" b="b"/>
            <a:pathLst>
              <a:path w="9186" h="17407" extrusionOk="0">
                <a:moveTo>
                  <a:pt x="4663" y="5492"/>
                </a:moveTo>
                <a:lnTo>
                  <a:pt x="2241" y="6360"/>
                </a:lnTo>
                <a:cubicBezTo>
                  <a:pt x="2185" y="6374"/>
                  <a:pt x="2185" y="6444"/>
                  <a:pt x="2241" y="6458"/>
                </a:cubicBezTo>
                <a:lnTo>
                  <a:pt x="3739" y="7046"/>
                </a:lnTo>
                <a:lnTo>
                  <a:pt x="4663" y="7410"/>
                </a:lnTo>
                <a:lnTo>
                  <a:pt x="4705" y="7410"/>
                </a:lnTo>
                <a:lnTo>
                  <a:pt x="5657" y="7046"/>
                </a:lnTo>
                <a:lnTo>
                  <a:pt x="7127" y="6458"/>
                </a:lnTo>
                <a:cubicBezTo>
                  <a:pt x="7169" y="6444"/>
                  <a:pt x="7169" y="6374"/>
                  <a:pt x="7127" y="6360"/>
                </a:cubicBezTo>
                <a:lnTo>
                  <a:pt x="4705" y="5492"/>
                </a:lnTo>
                <a:close/>
                <a:moveTo>
                  <a:pt x="2227" y="6594"/>
                </a:moveTo>
                <a:cubicBezTo>
                  <a:pt x="2209" y="6594"/>
                  <a:pt x="2192" y="6605"/>
                  <a:pt x="2185" y="6626"/>
                </a:cubicBezTo>
                <a:cubicBezTo>
                  <a:pt x="2129" y="6850"/>
                  <a:pt x="2017" y="7270"/>
                  <a:pt x="2017" y="7368"/>
                </a:cubicBezTo>
                <a:cubicBezTo>
                  <a:pt x="2017" y="7508"/>
                  <a:pt x="2101" y="7634"/>
                  <a:pt x="2227" y="7634"/>
                </a:cubicBezTo>
                <a:cubicBezTo>
                  <a:pt x="2353" y="7634"/>
                  <a:pt x="2437" y="7508"/>
                  <a:pt x="2437" y="7368"/>
                </a:cubicBezTo>
                <a:cubicBezTo>
                  <a:pt x="2437" y="7270"/>
                  <a:pt x="2325" y="6850"/>
                  <a:pt x="2269" y="6626"/>
                </a:cubicBezTo>
                <a:cubicBezTo>
                  <a:pt x="2262" y="6605"/>
                  <a:pt x="2244" y="6594"/>
                  <a:pt x="2227" y="6594"/>
                </a:cubicBezTo>
                <a:close/>
                <a:moveTo>
                  <a:pt x="3053" y="15517"/>
                </a:moveTo>
                <a:cubicBezTo>
                  <a:pt x="3053" y="15769"/>
                  <a:pt x="2521" y="16861"/>
                  <a:pt x="2339" y="17225"/>
                </a:cubicBezTo>
                <a:cubicBezTo>
                  <a:pt x="2339" y="17239"/>
                  <a:pt x="2311" y="17281"/>
                  <a:pt x="2283" y="17323"/>
                </a:cubicBezTo>
                <a:cubicBezTo>
                  <a:pt x="2272" y="17333"/>
                  <a:pt x="2259" y="17338"/>
                  <a:pt x="2247" y="17338"/>
                </a:cubicBezTo>
                <a:cubicBezTo>
                  <a:pt x="2229" y="17338"/>
                  <a:pt x="2213" y="17326"/>
                  <a:pt x="2213" y="17309"/>
                </a:cubicBezTo>
                <a:cubicBezTo>
                  <a:pt x="2171" y="17155"/>
                  <a:pt x="2143" y="16959"/>
                  <a:pt x="2241" y="16903"/>
                </a:cubicBezTo>
                <a:cubicBezTo>
                  <a:pt x="2311" y="16847"/>
                  <a:pt x="2339" y="16805"/>
                  <a:pt x="2325" y="16721"/>
                </a:cubicBezTo>
                <a:cubicBezTo>
                  <a:pt x="2311" y="16623"/>
                  <a:pt x="2367" y="16567"/>
                  <a:pt x="2437" y="16511"/>
                </a:cubicBezTo>
                <a:cubicBezTo>
                  <a:pt x="2493" y="16469"/>
                  <a:pt x="2535" y="16413"/>
                  <a:pt x="2535" y="16329"/>
                </a:cubicBezTo>
                <a:cubicBezTo>
                  <a:pt x="2535" y="16217"/>
                  <a:pt x="2605" y="16133"/>
                  <a:pt x="2661" y="16035"/>
                </a:cubicBezTo>
                <a:cubicBezTo>
                  <a:pt x="2745" y="15923"/>
                  <a:pt x="2829" y="15811"/>
                  <a:pt x="2885" y="15685"/>
                </a:cubicBezTo>
                <a:cubicBezTo>
                  <a:pt x="2913" y="15629"/>
                  <a:pt x="2955" y="15573"/>
                  <a:pt x="3053" y="15517"/>
                </a:cubicBezTo>
                <a:close/>
                <a:moveTo>
                  <a:pt x="8155" y="1"/>
                </a:moveTo>
                <a:cubicBezTo>
                  <a:pt x="8110" y="1"/>
                  <a:pt x="8077" y="37"/>
                  <a:pt x="8065" y="73"/>
                </a:cubicBezTo>
                <a:cubicBezTo>
                  <a:pt x="8037" y="101"/>
                  <a:pt x="8037" y="129"/>
                  <a:pt x="8037" y="171"/>
                </a:cubicBezTo>
                <a:cubicBezTo>
                  <a:pt x="7995" y="423"/>
                  <a:pt x="7967" y="675"/>
                  <a:pt x="7981" y="927"/>
                </a:cubicBezTo>
                <a:cubicBezTo>
                  <a:pt x="8023" y="1277"/>
                  <a:pt x="7967" y="1614"/>
                  <a:pt x="7687" y="1866"/>
                </a:cubicBezTo>
                <a:cubicBezTo>
                  <a:pt x="7659" y="1894"/>
                  <a:pt x="7645" y="1908"/>
                  <a:pt x="7631" y="1936"/>
                </a:cubicBezTo>
                <a:cubicBezTo>
                  <a:pt x="7589" y="2006"/>
                  <a:pt x="7575" y="2090"/>
                  <a:pt x="7603" y="2160"/>
                </a:cubicBezTo>
                <a:cubicBezTo>
                  <a:pt x="7687" y="2356"/>
                  <a:pt x="7715" y="2552"/>
                  <a:pt x="7813" y="2734"/>
                </a:cubicBezTo>
                <a:cubicBezTo>
                  <a:pt x="7841" y="2776"/>
                  <a:pt x="7869" y="2832"/>
                  <a:pt x="7869" y="2902"/>
                </a:cubicBezTo>
                <a:cubicBezTo>
                  <a:pt x="7897" y="3420"/>
                  <a:pt x="7911" y="3938"/>
                  <a:pt x="7813" y="4456"/>
                </a:cubicBezTo>
                <a:cubicBezTo>
                  <a:pt x="7771" y="4736"/>
                  <a:pt x="7659" y="5016"/>
                  <a:pt x="7617" y="5310"/>
                </a:cubicBezTo>
                <a:cubicBezTo>
                  <a:pt x="7575" y="5576"/>
                  <a:pt x="7547" y="5842"/>
                  <a:pt x="7491" y="6094"/>
                </a:cubicBezTo>
                <a:cubicBezTo>
                  <a:pt x="7463" y="6262"/>
                  <a:pt x="7407" y="6430"/>
                  <a:pt x="7463" y="6612"/>
                </a:cubicBezTo>
                <a:cubicBezTo>
                  <a:pt x="7477" y="6696"/>
                  <a:pt x="7435" y="6794"/>
                  <a:pt x="7337" y="6836"/>
                </a:cubicBezTo>
                <a:cubicBezTo>
                  <a:pt x="7183" y="6892"/>
                  <a:pt x="7127" y="7018"/>
                  <a:pt x="7155" y="7158"/>
                </a:cubicBezTo>
                <a:cubicBezTo>
                  <a:pt x="7155" y="7200"/>
                  <a:pt x="7169" y="7256"/>
                  <a:pt x="7127" y="7270"/>
                </a:cubicBezTo>
                <a:cubicBezTo>
                  <a:pt x="7015" y="7312"/>
                  <a:pt x="7043" y="7410"/>
                  <a:pt x="7029" y="7494"/>
                </a:cubicBezTo>
                <a:cubicBezTo>
                  <a:pt x="7015" y="7564"/>
                  <a:pt x="7043" y="7620"/>
                  <a:pt x="7001" y="7690"/>
                </a:cubicBezTo>
                <a:cubicBezTo>
                  <a:pt x="6973" y="7760"/>
                  <a:pt x="6973" y="7844"/>
                  <a:pt x="7015" y="7914"/>
                </a:cubicBezTo>
                <a:cubicBezTo>
                  <a:pt x="7057" y="7998"/>
                  <a:pt x="7057" y="8068"/>
                  <a:pt x="7001" y="8152"/>
                </a:cubicBezTo>
                <a:cubicBezTo>
                  <a:pt x="6903" y="8264"/>
                  <a:pt x="6889" y="8390"/>
                  <a:pt x="6903" y="8530"/>
                </a:cubicBezTo>
                <a:cubicBezTo>
                  <a:pt x="6917" y="8586"/>
                  <a:pt x="6917" y="8628"/>
                  <a:pt x="6903" y="8670"/>
                </a:cubicBezTo>
                <a:cubicBezTo>
                  <a:pt x="6875" y="8908"/>
                  <a:pt x="6721" y="9104"/>
                  <a:pt x="6623" y="9300"/>
                </a:cubicBezTo>
                <a:cubicBezTo>
                  <a:pt x="6525" y="9482"/>
                  <a:pt x="6399" y="9636"/>
                  <a:pt x="6287" y="9804"/>
                </a:cubicBezTo>
                <a:cubicBezTo>
                  <a:pt x="6231" y="9902"/>
                  <a:pt x="6133" y="9958"/>
                  <a:pt x="6077" y="10056"/>
                </a:cubicBezTo>
                <a:cubicBezTo>
                  <a:pt x="6035" y="10098"/>
                  <a:pt x="5951" y="10112"/>
                  <a:pt x="5881" y="10140"/>
                </a:cubicBezTo>
                <a:cubicBezTo>
                  <a:pt x="5869" y="10146"/>
                  <a:pt x="5858" y="10149"/>
                  <a:pt x="5848" y="10149"/>
                </a:cubicBezTo>
                <a:cubicBezTo>
                  <a:pt x="5814" y="10149"/>
                  <a:pt x="5797" y="10114"/>
                  <a:pt x="5797" y="10070"/>
                </a:cubicBezTo>
                <a:cubicBezTo>
                  <a:pt x="5797" y="10042"/>
                  <a:pt x="5783" y="10000"/>
                  <a:pt x="5811" y="9972"/>
                </a:cubicBezTo>
                <a:cubicBezTo>
                  <a:pt x="5909" y="9790"/>
                  <a:pt x="5909" y="9580"/>
                  <a:pt x="5923" y="9370"/>
                </a:cubicBezTo>
                <a:cubicBezTo>
                  <a:pt x="5923" y="9314"/>
                  <a:pt x="5937" y="9286"/>
                  <a:pt x="5993" y="9272"/>
                </a:cubicBezTo>
                <a:cubicBezTo>
                  <a:pt x="6091" y="9258"/>
                  <a:pt x="6119" y="9202"/>
                  <a:pt x="6133" y="9104"/>
                </a:cubicBezTo>
                <a:cubicBezTo>
                  <a:pt x="6147" y="8964"/>
                  <a:pt x="6189" y="8838"/>
                  <a:pt x="6217" y="8698"/>
                </a:cubicBezTo>
                <a:cubicBezTo>
                  <a:pt x="6231" y="8656"/>
                  <a:pt x="6245" y="8614"/>
                  <a:pt x="6245" y="8586"/>
                </a:cubicBezTo>
                <a:cubicBezTo>
                  <a:pt x="6255" y="8492"/>
                  <a:pt x="6227" y="8444"/>
                  <a:pt x="6158" y="8444"/>
                </a:cubicBezTo>
                <a:cubicBezTo>
                  <a:pt x="6136" y="8444"/>
                  <a:pt x="6108" y="8450"/>
                  <a:pt x="6077" y="8460"/>
                </a:cubicBezTo>
                <a:cubicBezTo>
                  <a:pt x="6063" y="8467"/>
                  <a:pt x="6052" y="8474"/>
                  <a:pt x="6044" y="8474"/>
                </a:cubicBezTo>
                <a:cubicBezTo>
                  <a:pt x="6035" y="8474"/>
                  <a:pt x="6028" y="8467"/>
                  <a:pt x="6021" y="8446"/>
                </a:cubicBezTo>
                <a:cubicBezTo>
                  <a:pt x="6105" y="8194"/>
                  <a:pt x="6063" y="7956"/>
                  <a:pt x="6021" y="7704"/>
                </a:cubicBezTo>
                <a:lnTo>
                  <a:pt x="6021" y="7144"/>
                </a:lnTo>
                <a:cubicBezTo>
                  <a:pt x="6021" y="7133"/>
                  <a:pt x="6003" y="7112"/>
                  <a:pt x="5981" y="7112"/>
                </a:cubicBezTo>
                <a:cubicBezTo>
                  <a:pt x="5976" y="7112"/>
                  <a:pt x="5970" y="7113"/>
                  <a:pt x="5965" y="7116"/>
                </a:cubicBezTo>
                <a:lnTo>
                  <a:pt x="5769" y="7200"/>
                </a:lnTo>
                <a:lnTo>
                  <a:pt x="4705" y="7620"/>
                </a:lnTo>
                <a:lnTo>
                  <a:pt x="4663" y="7620"/>
                </a:lnTo>
                <a:lnTo>
                  <a:pt x="3627" y="7214"/>
                </a:lnTo>
                <a:lnTo>
                  <a:pt x="3389" y="7116"/>
                </a:lnTo>
                <a:cubicBezTo>
                  <a:pt x="3386" y="7113"/>
                  <a:pt x="3383" y="7112"/>
                  <a:pt x="3379" y="7112"/>
                </a:cubicBezTo>
                <a:cubicBezTo>
                  <a:pt x="3365" y="7112"/>
                  <a:pt x="3347" y="7133"/>
                  <a:pt x="3347" y="7144"/>
                </a:cubicBezTo>
                <a:lnTo>
                  <a:pt x="3347" y="7746"/>
                </a:lnTo>
                <a:lnTo>
                  <a:pt x="3347" y="7760"/>
                </a:lnTo>
                <a:cubicBezTo>
                  <a:pt x="3333" y="8026"/>
                  <a:pt x="3305" y="8292"/>
                  <a:pt x="3417" y="8544"/>
                </a:cubicBezTo>
                <a:cubicBezTo>
                  <a:pt x="3408" y="8547"/>
                  <a:pt x="3401" y="8548"/>
                  <a:pt x="3394" y="8548"/>
                </a:cubicBezTo>
                <a:cubicBezTo>
                  <a:pt x="3369" y="8548"/>
                  <a:pt x="3355" y="8530"/>
                  <a:pt x="3333" y="8530"/>
                </a:cubicBezTo>
                <a:cubicBezTo>
                  <a:pt x="3295" y="8516"/>
                  <a:pt x="3269" y="8508"/>
                  <a:pt x="3250" y="8508"/>
                </a:cubicBezTo>
                <a:cubicBezTo>
                  <a:pt x="3211" y="8508"/>
                  <a:pt x="3202" y="8539"/>
                  <a:pt x="3193" y="8614"/>
                </a:cubicBezTo>
                <a:cubicBezTo>
                  <a:pt x="3193" y="8642"/>
                  <a:pt x="3193" y="8670"/>
                  <a:pt x="3207" y="8698"/>
                </a:cubicBezTo>
                <a:cubicBezTo>
                  <a:pt x="3249" y="8880"/>
                  <a:pt x="3305" y="9048"/>
                  <a:pt x="3347" y="9230"/>
                </a:cubicBezTo>
                <a:cubicBezTo>
                  <a:pt x="3361" y="9300"/>
                  <a:pt x="3403" y="9356"/>
                  <a:pt x="3473" y="9356"/>
                </a:cubicBezTo>
                <a:cubicBezTo>
                  <a:pt x="3571" y="9370"/>
                  <a:pt x="3571" y="9440"/>
                  <a:pt x="3585" y="9510"/>
                </a:cubicBezTo>
                <a:cubicBezTo>
                  <a:pt x="3599" y="9748"/>
                  <a:pt x="3669" y="9972"/>
                  <a:pt x="3809" y="10168"/>
                </a:cubicBezTo>
                <a:cubicBezTo>
                  <a:pt x="3949" y="10364"/>
                  <a:pt x="3991" y="10588"/>
                  <a:pt x="3949" y="10826"/>
                </a:cubicBezTo>
                <a:cubicBezTo>
                  <a:pt x="3935" y="10952"/>
                  <a:pt x="3851" y="11050"/>
                  <a:pt x="3739" y="11092"/>
                </a:cubicBezTo>
                <a:cubicBezTo>
                  <a:pt x="3571" y="11148"/>
                  <a:pt x="3445" y="11246"/>
                  <a:pt x="3347" y="11386"/>
                </a:cubicBezTo>
                <a:cubicBezTo>
                  <a:pt x="3319" y="11414"/>
                  <a:pt x="3277" y="11442"/>
                  <a:pt x="3249" y="11470"/>
                </a:cubicBezTo>
                <a:cubicBezTo>
                  <a:pt x="3067" y="11624"/>
                  <a:pt x="2857" y="11708"/>
                  <a:pt x="2647" y="11778"/>
                </a:cubicBezTo>
                <a:cubicBezTo>
                  <a:pt x="2325" y="11862"/>
                  <a:pt x="2101" y="12058"/>
                  <a:pt x="1947" y="12352"/>
                </a:cubicBezTo>
                <a:cubicBezTo>
                  <a:pt x="1891" y="12436"/>
                  <a:pt x="1849" y="12520"/>
                  <a:pt x="1807" y="12604"/>
                </a:cubicBezTo>
                <a:cubicBezTo>
                  <a:pt x="1695" y="12828"/>
                  <a:pt x="1653" y="13066"/>
                  <a:pt x="1541" y="13276"/>
                </a:cubicBezTo>
                <a:cubicBezTo>
                  <a:pt x="1471" y="13444"/>
                  <a:pt x="1443" y="13598"/>
                  <a:pt x="1443" y="13767"/>
                </a:cubicBezTo>
                <a:cubicBezTo>
                  <a:pt x="1443" y="13935"/>
                  <a:pt x="1443" y="14089"/>
                  <a:pt x="1330" y="14243"/>
                </a:cubicBezTo>
                <a:cubicBezTo>
                  <a:pt x="1302" y="14271"/>
                  <a:pt x="1302" y="14341"/>
                  <a:pt x="1288" y="14383"/>
                </a:cubicBezTo>
                <a:cubicBezTo>
                  <a:pt x="1260" y="14551"/>
                  <a:pt x="1176" y="14691"/>
                  <a:pt x="1176" y="14859"/>
                </a:cubicBezTo>
                <a:cubicBezTo>
                  <a:pt x="1176" y="14915"/>
                  <a:pt x="1134" y="14943"/>
                  <a:pt x="1092" y="14985"/>
                </a:cubicBezTo>
                <a:cubicBezTo>
                  <a:pt x="966" y="15111"/>
                  <a:pt x="910" y="15251"/>
                  <a:pt x="896" y="15419"/>
                </a:cubicBezTo>
                <a:cubicBezTo>
                  <a:pt x="896" y="15475"/>
                  <a:pt x="896" y="15531"/>
                  <a:pt x="868" y="15573"/>
                </a:cubicBezTo>
                <a:cubicBezTo>
                  <a:pt x="728" y="15713"/>
                  <a:pt x="588" y="15853"/>
                  <a:pt x="448" y="15993"/>
                </a:cubicBezTo>
                <a:cubicBezTo>
                  <a:pt x="378" y="16063"/>
                  <a:pt x="364" y="16105"/>
                  <a:pt x="364" y="16203"/>
                </a:cubicBezTo>
                <a:cubicBezTo>
                  <a:pt x="350" y="16315"/>
                  <a:pt x="392" y="16455"/>
                  <a:pt x="238" y="16511"/>
                </a:cubicBezTo>
                <a:cubicBezTo>
                  <a:pt x="196" y="16525"/>
                  <a:pt x="210" y="16581"/>
                  <a:pt x="224" y="16623"/>
                </a:cubicBezTo>
                <a:cubicBezTo>
                  <a:pt x="252" y="16735"/>
                  <a:pt x="252" y="16833"/>
                  <a:pt x="168" y="16931"/>
                </a:cubicBezTo>
                <a:cubicBezTo>
                  <a:pt x="98" y="17029"/>
                  <a:pt x="0" y="17155"/>
                  <a:pt x="84" y="17295"/>
                </a:cubicBezTo>
                <a:cubicBezTo>
                  <a:pt x="98" y="17323"/>
                  <a:pt x="84" y="17365"/>
                  <a:pt x="70" y="17407"/>
                </a:cubicBezTo>
                <a:lnTo>
                  <a:pt x="8331" y="17407"/>
                </a:lnTo>
                <a:cubicBezTo>
                  <a:pt x="8387" y="17001"/>
                  <a:pt x="8177" y="15797"/>
                  <a:pt x="8107" y="15363"/>
                </a:cubicBezTo>
                <a:cubicBezTo>
                  <a:pt x="8023" y="14831"/>
                  <a:pt x="7967" y="14299"/>
                  <a:pt x="7981" y="13752"/>
                </a:cubicBezTo>
                <a:cubicBezTo>
                  <a:pt x="7981" y="13402"/>
                  <a:pt x="7967" y="13038"/>
                  <a:pt x="7981" y="12674"/>
                </a:cubicBezTo>
                <a:cubicBezTo>
                  <a:pt x="7981" y="12240"/>
                  <a:pt x="7967" y="11806"/>
                  <a:pt x="8149" y="11400"/>
                </a:cubicBezTo>
                <a:cubicBezTo>
                  <a:pt x="8177" y="11344"/>
                  <a:pt x="8191" y="11288"/>
                  <a:pt x="8191" y="11232"/>
                </a:cubicBezTo>
                <a:cubicBezTo>
                  <a:pt x="8289" y="10686"/>
                  <a:pt x="8499" y="10196"/>
                  <a:pt x="8695" y="9692"/>
                </a:cubicBezTo>
                <a:cubicBezTo>
                  <a:pt x="8779" y="9468"/>
                  <a:pt x="8863" y="9230"/>
                  <a:pt x="8877" y="8978"/>
                </a:cubicBezTo>
                <a:cubicBezTo>
                  <a:pt x="8877" y="8894"/>
                  <a:pt x="8877" y="8810"/>
                  <a:pt x="8919" y="8740"/>
                </a:cubicBezTo>
                <a:cubicBezTo>
                  <a:pt x="9003" y="8600"/>
                  <a:pt x="9003" y="8460"/>
                  <a:pt x="8961" y="8320"/>
                </a:cubicBezTo>
                <a:cubicBezTo>
                  <a:pt x="8919" y="8138"/>
                  <a:pt x="8933" y="7928"/>
                  <a:pt x="8807" y="7760"/>
                </a:cubicBezTo>
                <a:cubicBezTo>
                  <a:pt x="8779" y="7718"/>
                  <a:pt x="8807" y="7690"/>
                  <a:pt x="8821" y="7662"/>
                </a:cubicBezTo>
                <a:cubicBezTo>
                  <a:pt x="8905" y="7480"/>
                  <a:pt x="8891" y="7298"/>
                  <a:pt x="8905" y="7102"/>
                </a:cubicBezTo>
                <a:cubicBezTo>
                  <a:pt x="8905" y="7060"/>
                  <a:pt x="8891" y="7004"/>
                  <a:pt x="8863" y="6976"/>
                </a:cubicBezTo>
                <a:cubicBezTo>
                  <a:pt x="8723" y="6850"/>
                  <a:pt x="8737" y="6696"/>
                  <a:pt x="8779" y="6528"/>
                </a:cubicBezTo>
                <a:cubicBezTo>
                  <a:pt x="8807" y="6444"/>
                  <a:pt x="8807" y="6360"/>
                  <a:pt x="8793" y="6262"/>
                </a:cubicBezTo>
                <a:cubicBezTo>
                  <a:pt x="8793" y="6164"/>
                  <a:pt x="8793" y="6066"/>
                  <a:pt x="8821" y="5968"/>
                </a:cubicBezTo>
                <a:cubicBezTo>
                  <a:pt x="8891" y="5492"/>
                  <a:pt x="8933" y="5016"/>
                  <a:pt x="8891" y="4540"/>
                </a:cubicBezTo>
                <a:cubicBezTo>
                  <a:pt x="8849" y="4162"/>
                  <a:pt x="8821" y="3784"/>
                  <a:pt x="8807" y="3406"/>
                </a:cubicBezTo>
                <a:cubicBezTo>
                  <a:pt x="8793" y="3168"/>
                  <a:pt x="8793" y="2916"/>
                  <a:pt x="8961" y="2706"/>
                </a:cubicBezTo>
                <a:cubicBezTo>
                  <a:pt x="9017" y="2650"/>
                  <a:pt x="9045" y="2552"/>
                  <a:pt x="9059" y="2468"/>
                </a:cubicBezTo>
                <a:cubicBezTo>
                  <a:pt x="9101" y="2314"/>
                  <a:pt x="9129" y="2160"/>
                  <a:pt x="9171" y="2006"/>
                </a:cubicBezTo>
                <a:cubicBezTo>
                  <a:pt x="9185" y="1936"/>
                  <a:pt x="9185" y="1866"/>
                  <a:pt x="9157" y="1810"/>
                </a:cubicBezTo>
                <a:cubicBezTo>
                  <a:pt x="9087" y="1712"/>
                  <a:pt x="9003" y="1586"/>
                  <a:pt x="8919" y="1544"/>
                </a:cubicBezTo>
                <a:cubicBezTo>
                  <a:pt x="8807" y="1488"/>
                  <a:pt x="8737" y="1403"/>
                  <a:pt x="8653" y="1333"/>
                </a:cubicBezTo>
                <a:cubicBezTo>
                  <a:pt x="8597" y="1277"/>
                  <a:pt x="8541" y="1221"/>
                  <a:pt x="8457" y="1221"/>
                </a:cubicBezTo>
                <a:cubicBezTo>
                  <a:pt x="8359" y="1207"/>
                  <a:pt x="8331" y="1151"/>
                  <a:pt x="8317" y="1067"/>
                </a:cubicBezTo>
                <a:cubicBezTo>
                  <a:pt x="8317" y="1011"/>
                  <a:pt x="8317" y="955"/>
                  <a:pt x="8317" y="899"/>
                </a:cubicBezTo>
                <a:cubicBezTo>
                  <a:pt x="8331" y="675"/>
                  <a:pt x="8289" y="437"/>
                  <a:pt x="8317" y="199"/>
                </a:cubicBezTo>
                <a:cubicBezTo>
                  <a:pt x="8317" y="171"/>
                  <a:pt x="8303" y="129"/>
                  <a:pt x="8289" y="87"/>
                </a:cubicBezTo>
                <a:cubicBezTo>
                  <a:pt x="8275" y="31"/>
                  <a:pt x="8247" y="3"/>
                  <a:pt x="8177" y="3"/>
                </a:cubicBezTo>
                <a:cubicBezTo>
                  <a:pt x="8170" y="2"/>
                  <a:pt x="8162" y="1"/>
                  <a:pt x="815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265"/>
          <p:cNvSpPr/>
          <p:nvPr/>
        </p:nvSpPr>
        <p:spPr>
          <a:xfrm>
            <a:off x="3315658" y="2254320"/>
            <a:ext cx="283892" cy="515025"/>
          </a:xfrm>
          <a:custGeom>
            <a:avLst/>
            <a:gdLst/>
            <a:ahLst/>
            <a:cxnLst/>
            <a:rect l="l" t="t" r="r" b="b"/>
            <a:pathLst>
              <a:path w="9578" h="17376" extrusionOk="0">
                <a:moveTo>
                  <a:pt x="4005" y="5265"/>
                </a:moveTo>
                <a:lnTo>
                  <a:pt x="2030" y="5979"/>
                </a:lnTo>
                <a:cubicBezTo>
                  <a:pt x="1988" y="5993"/>
                  <a:pt x="1988" y="6049"/>
                  <a:pt x="2030" y="6063"/>
                </a:cubicBezTo>
                <a:lnTo>
                  <a:pt x="3305" y="6553"/>
                </a:lnTo>
                <a:lnTo>
                  <a:pt x="4005" y="6833"/>
                </a:lnTo>
                <a:lnTo>
                  <a:pt x="4033" y="6833"/>
                </a:lnTo>
                <a:lnTo>
                  <a:pt x="4733" y="6553"/>
                </a:lnTo>
                <a:lnTo>
                  <a:pt x="6007" y="6063"/>
                </a:lnTo>
                <a:cubicBezTo>
                  <a:pt x="6049" y="6049"/>
                  <a:pt x="6049" y="5993"/>
                  <a:pt x="6007" y="5979"/>
                </a:cubicBezTo>
                <a:lnTo>
                  <a:pt x="4033" y="5265"/>
                </a:lnTo>
                <a:close/>
                <a:moveTo>
                  <a:pt x="6019" y="6157"/>
                </a:moveTo>
                <a:cubicBezTo>
                  <a:pt x="6003" y="6157"/>
                  <a:pt x="5986" y="6168"/>
                  <a:pt x="5979" y="6189"/>
                </a:cubicBezTo>
                <a:cubicBezTo>
                  <a:pt x="5937" y="6371"/>
                  <a:pt x="5853" y="6721"/>
                  <a:pt x="5853" y="6791"/>
                </a:cubicBezTo>
                <a:cubicBezTo>
                  <a:pt x="5853" y="6903"/>
                  <a:pt x="5923" y="7015"/>
                  <a:pt x="6021" y="7015"/>
                </a:cubicBezTo>
                <a:cubicBezTo>
                  <a:pt x="6119" y="7015"/>
                  <a:pt x="6189" y="6903"/>
                  <a:pt x="6189" y="6791"/>
                </a:cubicBezTo>
                <a:cubicBezTo>
                  <a:pt x="6189" y="6721"/>
                  <a:pt x="6105" y="6371"/>
                  <a:pt x="6049" y="6189"/>
                </a:cubicBezTo>
                <a:cubicBezTo>
                  <a:pt x="6049" y="6168"/>
                  <a:pt x="6035" y="6157"/>
                  <a:pt x="6019" y="6157"/>
                </a:cubicBezTo>
                <a:close/>
                <a:moveTo>
                  <a:pt x="1092" y="0"/>
                </a:moveTo>
                <a:cubicBezTo>
                  <a:pt x="1022" y="14"/>
                  <a:pt x="994" y="56"/>
                  <a:pt x="994" y="112"/>
                </a:cubicBezTo>
                <a:cubicBezTo>
                  <a:pt x="966" y="252"/>
                  <a:pt x="952" y="392"/>
                  <a:pt x="952" y="532"/>
                </a:cubicBezTo>
                <a:cubicBezTo>
                  <a:pt x="966" y="714"/>
                  <a:pt x="994" y="826"/>
                  <a:pt x="994" y="994"/>
                </a:cubicBezTo>
                <a:cubicBezTo>
                  <a:pt x="980" y="1050"/>
                  <a:pt x="994" y="1078"/>
                  <a:pt x="994" y="1120"/>
                </a:cubicBezTo>
                <a:cubicBezTo>
                  <a:pt x="919" y="1109"/>
                  <a:pt x="863" y="1100"/>
                  <a:pt x="822" y="1100"/>
                </a:cubicBezTo>
                <a:cubicBezTo>
                  <a:pt x="718" y="1100"/>
                  <a:pt x="702" y="1154"/>
                  <a:pt x="672" y="1345"/>
                </a:cubicBezTo>
                <a:cubicBezTo>
                  <a:pt x="672" y="1359"/>
                  <a:pt x="672" y="1373"/>
                  <a:pt x="658" y="1401"/>
                </a:cubicBezTo>
                <a:cubicBezTo>
                  <a:pt x="658" y="1418"/>
                  <a:pt x="642" y="1430"/>
                  <a:pt x="623" y="1430"/>
                </a:cubicBezTo>
                <a:cubicBezTo>
                  <a:pt x="612" y="1430"/>
                  <a:pt x="599" y="1425"/>
                  <a:pt x="588" y="1415"/>
                </a:cubicBezTo>
                <a:cubicBezTo>
                  <a:pt x="462" y="1303"/>
                  <a:pt x="378" y="1162"/>
                  <a:pt x="294" y="1008"/>
                </a:cubicBezTo>
                <a:cubicBezTo>
                  <a:pt x="266" y="966"/>
                  <a:pt x="252" y="910"/>
                  <a:pt x="210" y="854"/>
                </a:cubicBezTo>
                <a:cubicBezTo>
                  <a:pt x="196" y="812"/>
                  <a:pt x="182" y="798"/>
                  <a:pt x="154" y="770"/>
                </a:cubicBezTo>
                <a:cubicBezTo>
                  <a:pt x="140" y="756"/>
                  <a:pt x="123" y="749"/>
                  <a:pt x="105" y="749"/>
                </a:cubicBezTo>
                <a:cubicBezTo>
                  <a:pt x="88" y="749"/>
                  <a:pt x="70" y="756"/>
                  <a:pt x="56" y="770"/>
                </a:cubicBezTo>
                <a:cubicBezTo>
                  <a:pt x="42" y="784"/>
                  <a:pt x="14" y="812"/>
                  <a:pt x="14" y="826"/>
                </a:cubicBezTo>
                <a:cubicBezTo>
                  <a:pt x="0" y="910"/>
                  <a:pt x="42" y="980"/>
                  <a:pt x="70" y="1050"/>
                </a:cubicBezTo>
                <a:cubicBezTo>
                  <a:pt x="112" y="1162"/>
                  <a:pt x="168" y="1274"/>
                  <a:pt x="224" y="1387"/>
                </a:cubicBezTo>
                <a:cubicBezTo>
                  <a:pt x="336" y="1569"/>
                  <a:pt x="392" y="1765"/>
                  <a:pt x="434" y="1975"/>
                </a:cubicBezTo>
                <a:cubicBezTo>
                  <a:pt x="448" y="2199"/>
                  <a:pt x="490" y="2409"/>
                  <a:pt x="546" y="2619"/>
                </a:cubicBezTo>
                <a:cubicBezTo>
                  <a:pt x="616" y="2787"/>
                  <a:pt x="630" y="2969"/>
                  <a:pt x="630" y="3151"/>
                </a:cubicBezTo>
                <a:cubicBezTo>
                  <a:pt x="644" y="3613"/>
                  <a:pt x="630" y="4061"/>
                  <a:pt x="602" y="4509"/>
                </a:cubicBezTo>
                <a:cubicBezTo>
                  <a:pt x="588" y="4943"/>
                  <a:pt x="588" y="5377"/>
                  <a:pt x="630" y="5797"/>
                </a:cubicBezTo>
                <a:cubicBezTo>
                  <a:pt x="644" y="6049"/>
                  <a:pt x="700" y="6301"/>
                  <a:pt x="784" y="6539"/>
                </a:cubicBezTo>
                <a:cubicBezTo>
                  <a:pt x="882" y="6819"/>
                  <a:pt x="854" y="7127"/>
                  <a:pt x="924" y="7421"/>
                </a:cubicBezTo>
                <a:cubicBezTo>
                  <a:pt x="966" y="7617"/>
                  <a:pt x="980" y="7827"/>
                  <a:pt x="980" y="8037"/>
                </a:cubicBezTo>
                <a:cubicBezTo>
                  <a:pt x="994" y="8191"/>
                  <a:pt x="1022" y="8345"/>
                  <a:pt x="1022" y="8499"/>
                </a:cubicBezTo>
                <a:cubicBezTo>
                  <a:pt x="1050" y="9101"/>
                  <a:pt x="1162" y="9689"/>
                  <a:pt x="1260" y="10277"/>
                </a:cubicBezTo>
                <a:cubicBezTo>
                  <a:pt x="1274" y="10431"/>
                  <a:pt x="1344" y="10697"/>
                  <a:pt x="1372" y="10851"/>
                </a:cubicBezTo>
                <a:cubicBezTo>
                  <a:pt x="1442" y="11117"/>
                  <a:pt x="1470" y="11397"/>
                  <a:pt x="1470" y="11663"/>
                </a:cubicBezTo>
                <a:cubicBezTo>
                  <a:pt x="1470" y="11915"/>
                  <a:pt x="1470" y="12167"/>
                  <a:pt x="1470" y="12419"/>
                </a:cubicBezTo>
                <a:cubicBezTo>
                  <a:pt x="1470" y="12433"/>
                  <a:pt x="1470" y="12475"/>
                  <a:pt x="1484" y="12489"/>
                </a:cubicBezTo>
                <a:cubicBezTo>
                  <a:pt x="1582" y="12951"/>
                  <a:pt x="1624" y="13413"/>
                  <a:pt x="1694" y="13890"/>
                </a:cubicBezTo>
                <a:cubicBezTo>
                  <a:pt x="1764" y="14254"/>
                  <a:pt x="1792" y="14632"/>
                  <a:pt x="1806" y="15010"/>
                </a:cubicBezTo>
                <a:cubicBezTo>
                  <a:pt x="1820" y="15262"/>
                  <a:pt x="1820" y="15528"/>
                  <a:pt x="1848" y="15766"/>
                </a:cubicBezTo>
                <a:cubicBezTo>
                  <a:pt x="1862" y="15892"/>
                  <a:pt x="1862" y="16032"/>
                  <a:pt x="1848" y="16158"/>
                </a:cubicBezTo>
                <a:cubicBezTo>
                  <a:pt x="1764" y="16564"/>
                  <a:pt x="1680" y="16984"/>
                  <a:pt x="1582" y="17376"/>
                </a:cubicBezTo>
                <a:lnTo>
                  <a:pt x="6049" y="17376"/>
                </a:lnTo>
                <a:cubicBezTo>
                  <a:pt x="5825" y="17096"/>
                  <a:pt x="5713" y="16760"/>
                  <a:pt x="5629" y="16424"/>
                </a:cubicBezTo>
                <a:cubicBezTo>
                  <a:pt x="5559" y="16130"/>
                  <a:pt x="5643" y="15850"/>
                  <a:pt x="5713" y="15570"/>
                </a:cubicBezTo>
                <a:cubicBezTo>
                  <a:pt x="5727" y="15542"/>
                  <a:pt x="5741" y="15514"/>
                  <a:pt x="5755" y="15486"/>
                </a:cubicBezTo>
                <a:cubicBezTo>
                  <a:pt x="5881" y="15360"/>
                  <a:pt x="5923" y="15220"/>
                  <a:pt x="5923" y="15052"/>
                </a:cubicBezTo>
                <a:cubicBezTo>
                  <a:pt x="5923" y="14996"/>
                  <a:pt x="5923" y="14926"/>
                  <a:pt x="6007" y="14912"/>
                </a:cubicBezTo>
                <a:cubicBezTo>
                  <a:pt x="6049" y="14940"/>
                  <a:pt x="6049" y="14996"/>
                  <a:pt x="6049" y="15052"/>
                </a:cubicBezTo>
                <a:cubicBezTo>
                  <a:pt x="6063" y="15192"/>
                  <a:pt x="6105" y="15318"/>
                  <a:pt x="6175" y="15444"/>
                </a:cubicBezTo>
                <a:cubicBezTo>
                  <a:pt x="6357" y="15878"/>
                  <a:pt x="6525" y="16326"/>
                  <a:pt x="6581" y="16788"/>
                </a:cubicBezTo>
                <a:cubicBezTo>
                  <a:pt x="6595" y="16858"/>
                  <a:pt x="6609" y="16914"/>
                  <a:pt x="6609" y="16970"/>
                </a:cubicBezTo>
                <a:cubicBezTo>
                  <a:pt x="6595" y="17110"/>
                  <a:pt x="6609" y="17250"/>
                  <a:pt x="6609" y="17376"/>
                </a:cubicBezTo>
                <a:lnTo>
                  <a:pt x="7309" y="17376"/>
                </a:lnTo>
                <a:cubicBezTo>
                  <a:pt x="7295" y="16970"/>
                  <a:pt x="7253" y="16550"/>
                  <a:pt x="7225" y="16144"/>
                </a:cubicBezTo>
                <a:cubicBezTo>
                  <a:pt x="7211" y="15962"/>
                  <a:pt x="7169" y="15780"/>
                  <a:pt x="7113" y="15612"/>
                </a:cubicBezTo>
                <a:cubicBezTo>
                  <a:pt x="7043" y="15402"/>
                  <a:pt x="7015" y="15178"/>
                  <a:pt x="7001" y="14968"/>
                </a:cubicBezTo>
                <a:cubicBezTo>
                  <a:pt x="6959" y="14338"/>
                  <a:pt x="6959" y="13722"/>
                  <a:pt x="6973" y="13105"/>
                </a:cubicBezTo>
                <a:cubicBezTo>
                  <a:pt x="6973" y="12531"/>
                  <a:pt x="6889" y="11971"/>
                  <a:pt x="6791" y="11411"/>
                </a:cubicBezTo>
                <a:cubicBezTo>
                  <a:pt x="6749" y="11117"/>
                  <a:pt x="6567" y="10907"/>
                  <a:pt x="6287" y="10795"/>
                </a:cubicBezTo>
                <a:cubicBezTo>
                  <a:pt x="6147" y="10739"/>
                  <a:pt x="5993" y="10683"/>
                  <a:pt x="5839" y="10683"/>
                </a:cubicBezTo>
                <a:cubicBezTo>
                  <a:pt x="5797" y="10669"/>
                  <a:pt x="5741" y="10683"/>
                  <a:pt x="5713" y="10655"/>
                </a:cubicBezTo>
                <a:cubicBezTo>
                  <a:pt x="5545" y="10557"/>
                  <a:pt x="5349" y="10529"/>
                  <a:pt x="5167" y="10501"/>
                </a:cubicBezTo>
                <a:cubicBezTo>
                  <a:pt x="5027" y="10487"/>
                  <a:pt x="4789" y="10487"/>
                  <a:pt x="4705" y="10347"/>
                </a:cubicBezTo>
                <a:cubicBezTo>
                  <a:pt x="4663" y="10277"/>
                  <a:pt x="4663" y="10179"/>
                  <a:pt x="4649" y="10095"/>
                </a:cubicBezTo>
                <a:cubicBezTo>
                  <a:pt x="4649" y="9787"/>
                  <a:pt x="4677" y="9479"/>
                  <a:pt x="4761" y="9199"/>
                </a:cubicBezTo>
                <a:cubicBezTo>
                  <a:pt x="4789" y="9087"/>
                  <a:pt x="4817" y="8919"/>
                  <a:pt x="4915" y="8849"/>
                </a:cubicBezTo>
                <a:cubicBezTo>
                  <a:pt x="4960" y="8815"/>
                  <a:pt x="5008" y="8799"/>
                  <a:pt x="5055" y="8799"/>
                </a:cubicBezTo>
                <a:cubicBezTo>
                  <a:pt x="5124" y="8799"/>
                  <a:pt x="5192" y="8833"/>
                  <a:pt x="5251" y="8891"/>
                </a:cubicBezTo>
                <a:cubicBezTo>
                  <a:pt x="5293" y="8933"/>
                  <a:pt x="5335" y="9017"/>
                  <a:pt x="5377" y="9087"/>
                </a:cubicBezTo>
                <a:cubicBezTo>
                  <a:pt x="5517" y="9297"/>
                  <a:pt x="5685" y="9493"/>
                  <a:pt x="5881" y="9647"/>
                </a:cubicBezTo>
                <a:cubicBezTo>
                  <a:pt x="5979" y="9731"/>
                  <a:pt x="6063" y="9801"/>
                  <a:pt x="6175" y="9857"/>
                </a:cubicBezTo>
                <a:cubicBezTo>
                  <a:pt x="6301" y="9913"/>
                  <a:pt x="6413" y="9969"/>
                  <a:pt x="6539" y="10025"/>
                </a:cubicBezTo>
                <a:cubicBezTo>
                  <a:pt x="6735" y="10151"/>
                  <a:pt x="6931" y="10277"/>
                  <a:pt x="7099" y="10445"/>
                </a:cubicBezTo>
                <a:cubicBezTo>
                  <a:pt x="7119" y="10476"/>
                  <a:pt x="7139" y="10499"/>
                  <a:pt x="7159" y="10499"/>
                </a:cubicBezTo>
                <a:cubicBezTo>
                  <a:pt x="7167" y="10499"/>
                  <a:pt x="7175" y="10495"/>
                  <a:pt x="7183" y="10487"/>
                </a:cubicBezTo>
                <a:cubicBezTo>
                  <a:pt x="7225" y="10473"/>
                  <a:pt x="7225" y="10431"/>
                  <a:pt x="7197" y="10389"/>
                </a:cubicBezTo>
                <a:cubicBezTo>
                  <a:pt x="7183" y="10361"/>
                  <a:pt x="7141" y="10347"/>
                  <a:pt x="7113" y="10333"/>
                </a:cubicBezTo>
                <a:cubicBezTo>
                  <a:pt x="7085" y="10319"/>
                  <a:pt x="7057" y="10291"/>
                  <a:pt x="7057" y="10249"/>
                </a:cubicBezTo>
                <a:cubicBezTo>
                  <a:pt x="7057" y="10207"/>
                  <a:pt x="7113" y="10179"/>
                  <a:pt x="7113" y="10123"/>
                </a:cubicBezTo>
                <a:cubicBezTo>
                  <a:pt x="7099" y="10067"/>
                  <a:pt x="7057" y="10039"/>
                  <a:pt x="7001" y="10011"/>
                </a:cubicBezTo>
                <a:cubicBezTo>
                  <a:pt x="6889" y="9941"/>
                  <a:pt x="6763" y="9871"/>
                  <a:pt x="6651" y="9801"/>
                </a:cubicBezTo>
                <a:cubicBezTo>
                  <a:pt x="6413" y="9647"/>
                  <a:pt x="6189" y="9493"/>
                  <a:pt x="5979" y="9297"/>
                </a:cubicBezTo>
                <a:cubicBezTo>
                  <a:pt x="5951" y="9283"/>
                  <a:pt x="5951" y="9269"/>
                  <a:pt x="5951" y="9241"/>
                </a:cubicBezTo>
                <a:cubicBezTo>
                  <a:pt x="5965" y="9227"/>
                  <a:pt x="5979" y="9199"/>
                  <a:pt x="5993" y="9199"/>
                </a:cubicBezTo>
                <a:cubicBezTo>
                  <a:pt x="6035" y="9185"/>
                  <a:pt x="6077" y="9185"/>
                  <a:pt x="6119" y="9171"/>
                </a:cubicBezTo>
                <a:cubicBezTo>
                  <a:pt x="6136" y="9162"/>
                  <a:pt x="6155" y="9159"/>
                  <a:pt x="6174" y="9159"/>
                </a:cubicBezTo>
                <a:cubicBezTo>
                  <a:pt x="6217" y="9159"/>
                  <a:pt x="6262" y="9175"/>
                  <a:pt x="6301" y="9185"/>
                </a:cubicBezTo>
                <a:cubicBezTo>
                  <a:pt x="6427" y="9213"/>
                  <a:pt x="6539" y="9269"/>
                  <a:pt x="6665" y="9283"/>
                </a:cubicBezTo>
                <a:cubicBezTo>
                  <a:pt x="6924" y="9326"/>
                  <a:pt x="7188" y="9348"/>
                  <a:pt x="7451" y="9348"/>
                </a:cubicBezTo>
                <a:cubicBezTo>
                  <a:pt x="8054" y="9348"/>
                  <a:pt x="8657" y="9233"/>
                  <a:pt x="9213" y="8989"/>
                </a:cubicBezTo>
                <a:cubicBezTo>
                  <a:pt x="9283" y="8961"/>
                  <a:pt x="9353" y="8933"/>
                  <a:pt x="9409" y="8891"/>
                </a:cubicBezTo>
                <a:cubicBezTo>
                  <a:pt x="9451" y="8863"/>
                  <a:pt x="9493" y="8849"/>
                  <a:pt x="9535" y="8807"/>
                </a:cubicBezTo>
                <a:cubicBezTo>
                  <a:pt x="9563" y="8779"/>
                  <a:pt x="9577" y="8723"/>
                  <a:pt x="9577" y="8681"/>
                </a:cubicBezTo>
                <a:cubicBezTo>
                  <a:pt x="9563" y="8625"/>
                  <a:pt x="9479" y="8597"/>
                  <a:pt x="9423" y="8597"/>
                </a:cubicBezTo>
                <a:cubicBezTo>
                  <a:pt x="9353" y="8597"/>
                  <a:pt x="9297" y="8639"/>
                  <a:pt x="9227" y="8653"/>
                </a:cubicBezTo>
                <a:cubicBezTo>
                  <a:pt x="9143" y="8681"/>
                  <a:pt x="9059" y="8709"/>
                  <a:pt x="8975" y="8737"/>
                </a:cubicBezTo>
                <a:cubicBezTo>
                  <a:pt x="8849" y="8765"/>
                  <a:pt x="8737" y="8807"/>
                  <a:pt x="8625" y="8835"/>
                </a:cubicBezTo>
                <a:cubicBezTo>
                  <a:pt x="8620" y="8837"/>
                  <a:pt x="8616" y="8837"/>
                  <a:pt x="8612" y="8837"/>
                </a:cubicBezTo>
                <a:cubicBezTo>
                  <a:pt x="8578" y="8837"/>
                  <a:pt x="8558" y="8790"/>
                  <a:pt x="8583" y="8765"/>
                </a:cubicBezTo>
                <a:cubicBezTo>
                  <a:pt x="8611" y="8751"/>
                  <a:pt x="8639" y="8723"/>
                  <a:pt x="8667" y="8709"/>
                </a:cubicBezTo>
                <a:cubicBezTo>
                  <a:pt x="8751" y="8653"/>
                  <a:pt x="8835" y="8597"/>
                  <a:pt x="8933" y="8527"/>
                </a:cubicBezTo>
                <a:cubicBezTo>
                  <a:pt x="9017" y="8471"/>
                  <a:pt x="9101" y="8401"/>
                  <a:pt x="9185" y="8345"/>
                </a:cubicBezTo>
                <a:cubicBezTo>
                  <a:pt x="9213" y="8317"/>
                  <a:pt x="9283" y="8289"/>
                  <a:pt x="9311" y="8261"/>
                </a:cubicBezTo>
                <a:cubicBezTo>
                  <a:pt x="9325" y="8233"/>
                  <a:pt x="9339" y="8205"/>
                  <a:pt x="9339" y="8191"/>
                </a:cubicBezTo>
                <a:cubicBezTo>
                  <a:pt x="9328" y="8156"/>
                  <a:pt x="9297" y="8131"/>
                  <a:pt x="9263" y="8131"/>
                </a:cubicBezTo>
                <a:cubicBezTo>
                  <a:pt x="9256" y="8131"/>
                  <a:pt x="9248" y="8133"/>
                  <a:pt x="9241" y="8135"/>
                </a:cubicBezTo>
                <a:cubicBezTo>
                  <a:pt x="9199" y="8135"/>
                  <a:pt x="9143" y="8149"/>
                  <a:pt x="9143" y="8163"/>
                </a:cubicBezTo>
                <a:cubicBezTo>
                  <a:pt x="9115" y="8107"/>
                  <a:pt x="9283" y="8037"/>
                  <a:pt x="9213" y="7981"/>
                </a:cubicBezTo>
                <a:cubicBezTo>
                  <a:pt x="9200" y="7972"/>
                  <a:pt x="9187" y="7968"/>
                  <a:pt x="9173" y="7968"/>
                </a:cubicBezTo>
                <a:cubicBezTo>
                  <a:pt x="9126" y="7968"/>
                  <a:pt x="9074" y="8012"/>
                  <a:pt x="9031" y="8023"/>
                </a:cubicBezTo>
                <a:cubicBezTo>
                  <a:pt x="8891" y="8079"/>
                  <a:pt x="8807" y="8247"/>
                  <a:pt x="8667" y="8331"/>
                </a:cubicBezTo>
                <a:cubicBezTo>
                  <a:pt x="8661" y="8337"/>
                  <a:pt x="8651" y="8340"/>
                  <a:pt x="8640" y="8340"/>
                </a:cubicBezTo>
                <a:cubicBezTo>
                  <a:pt x="8625" y="8340"/>
                  <a:pt x="8611" y="8333"/>
                  <a:pt x="8611" y="8317"/>
                </a:cubicBezTo>
                <a:cubicBezTo>
                  <a:pt x="8597" y="8303"/>
                  <a:pt x="8611" y="8275"/>
                  <a:pt x="8611" y="8275"/>
                </a:cubicBezTo>
                <a:cubicBezTo>
                  <a:pt x="8639" y="8233"/>
                  <a:pt x="8681" y="8219"/>
                  <a:pt x="8695" y="8191"/>
                </a:cubicBezTo>
                <a:cubicBezTo>
                  <a:pt x="8719" y="8167"/>
                  <a:pt x="8702" y="8132"/>
                  <a:pt x="8678" y="8132"/>
                </a:cubicBezTo>
                <a:cubicBezTo>
                  <a:pt x="8675" y="8132"/>
                  <a:pt x="8671" y="8133"/>
                  <a:pt x="8667" y="8135"/>
                </a:cubicBezTo>
                <a:cubicBezTo>
                  <a:pt x="8597" y="8149"/>
                  <a:pt x="8527" y="8191"/>
                  <a:pt x="8457" y="8233"/>
                </a:cubicBezTo>
                <a:cubicBezTo>
                  <a:pt x="8427" y="8253"/>
                  <a:pt x="8299" y="8350"/>
                  <a:pt x="8222" y="8350"/>
                </a:cubicBezTo>
                <a:cubicBezTo>
                  <a:pt x="8190" y="8350"/>
                  <a:pt x="8167" y="8334"/>
                  <a:pt x="8163" y="8289"/>
                </a:cubicBezTo>
                <a:cubicBezTo>
                  <a:pt x="8149" y="8205"/>
                  <a:pt x="8289" y="8079"/>
                  <a:pt x="8331" y="8023"/>
                </a:cubicBezTo>
                <a:cubicBezTo>
                  <a:pt x="8359" y="7981"/>
                  <a:pt x="8443" y="7883"/>
                  <a:pt x="8373" y="7841"/>
                </a:cubicBezTo>
                <a:cubicBezTo>
                  <a:pt x="8366" y="7838"/>
                  <a:pt x="8359" y="7836"/>
                  <a:pt x="8351" y="7836"/>
                </a:cubicBezTo>
                <a:cubicBezTo>
                  <a:pt x="8294" y="7836"/>
                  <a:pt x="8214" y="7916"/>
                  <a:pt x="8177" y="7953"/>
                </a:cubicBezTo>
                <a:cubicBezTo>
                  <a:pt x="8009" y="8079"/>
                  <a:pt x="7841" y="8177"/>
                  <a:pt x="7659" y="8275"/>
                </a:cubicBezTo>
                <a:cubicBezTo>
                  <a:pt x="7561" y="8317"/>
                  <a:pt x="7477" y="8359"/>
                  <a:pt x="7379" y="8401"/>
                </a:cubicBezTo>
                <a:cubicBezTo>
                  <a:pt x="7295" y="8443"/>
                  <a:pt x="7225" y="8485"/>
                  <a:pt x="7127" y="8513"/>
                </a:cubicBezTo>
                <a:cubicBezTo>
                  <a:pt x="7001" y="8563"/>
                  <a:pt x="6860" y="8589"/>
                  <a:pt x="6719" y="8589"/>
                </a:cubicBezTo>
                <a:cubicBezTo>
                  <a:pt x="6624" y="8589"/>
                  <a:pt x="6530" y="8577"/>
                  <a:pt x="6441" y="8555"/>
                </a:cubicBezTo>
                <a:cubicBezTo>
                  <a:pt x="6399" y="8541"/>
                  <a:pt x="6399" y="8471"/>
                  <a:pt x="6441" y="8471"/>
                </a:cubicBezTo>
                <a:cubicBezTo>
                  <a:pt x="6749" y="8443"/>
                  <a:pt x="7295" y="8387"/>
                  <a:pt x="7337" y="8303"/>
                </a:cubicBezTo>
                <a:cubicBezTo>
                  <a:pt x="7358" y="8254"/>
                  <a:pt x="7333" y="8240"/>
                  <a:pt x="7300" y="8240"/>
                </a:cubicBezTo>
                <a:cubicBezTo>
                  <a:pt x="7267" y="8240"/>
                  <a:pt x="7225" y="8254"/>
                  <a:pt x="7211" y="8261"/>
                </a:cubicBezTo>
                <a:cubicBezTo>
                  <a:pt x="7034" y="8336"/>
                  <a:pt x="6837" y="8342"/>
                  <a:pt x="6644" y="8342"/>
                </a:cubicBezTo>
                <a:cubicBezTo>
                  <a:pt x="6605" y="8342"/>
                  <a:pt x="6566" y="8342"/>
                  <a:pt x="6528" y="8342"/>
                </a:cubicBezTo>
                <a:cubicBezTo>
                  <a:pt x="6470" y="8342"/>
                  <a:pt x="6413" y="8342"/>
                  <a:pt x="6357" y="8345"/>
                </a:cubicBezTo>
                <a:lnTo>
                  <a:pt x="6217" y="8345"/>
                </a:lnTo>
                <a:cubicBezTo>
                  <a:pt x="6161" y="8345"/>
                  <a:pt x="6077" y="8359"/>
                  <a:pt x="6021" y="8359"/>
                </a:cubicBezTo>
                <a:cubicBezTo>
                  <a:pt x="5951" y="8359"/>
                  <a:pt x="5881" y="8317"/>
                  <a:pt x="5825" y="8289"/>
                </a:cubicBezTo>
                <a:cubicBezTo>
                  <a:pt x="5601" y="8191"/>
                  <a:pt x="5363" y="8135"/>
                  <a:pt x="5279" y="7883"/>
                </a:cubicBezTo>
                <a:cubicBezTo>
                  <a:pt x="5251" y="7771"/>
                  <a:pt x="5237" y="7673"/>
                  <a:pt x="5223" y="7547"/>
                </a:cubicBezTo>
                <a:cubicBezTo>
                  <a:pt x="5195" y="7407"/>
                  <a:pt x="5167" y="7267"/>
                  <a:pt x="5111" y="7127"/>
                </a:cubicBezTo>
                <a:cubicBezTo>
                  <a:pt x="5111" y="7127"/>
                  <a:pt x="5111" y="7113"/>
                  <a:pt x="5111" y="7113"/>
                </a:cubicBezTo>
                <a:lnTo>
                  <a:pt x="5111" y="6651"/>
                </a:lnTo>
                <a:cubicBezTo>
                  <a:pt x="5111" y="6637"/>
                  <a:pt x="5083" y="6623"/>
                  <a:pt x="5069" y="6623"/>
                </a:cubicBezTo>
                <a:lnTo>
                  <a:pt x="4817" y="6721"/>
                </a:lnTo>
                <a:lnTo>
                  <a:pt x="4033" y="7029"/>
                </a:lnTo>
                <a:cubicBezTo>
                  <a:pt x="4033" y="7036"/>
                  <a:pt x="4029" y="7039"/>
                  <a:pt x="4024" y="7039"/>
                </a:cubicBezTo>
                <a:cubicBezTo>
                  <a:pt x="4019" y="7039"/>
                  <a:pt x="4012" y="7036"/>
                  <a:pt x="4005" y="7029"/>
                </a:cubicBezTo>
                <a:lnTo>
                  <a:pt x="3221" y="6721"/>
                </a:lnTo>
                <a:lnTo>
                  <a:pt x="2968" y="6623"/>
                </a:lnTo>
                <a:cubicBezTo>
                  <a:pt x="2954" y="6623"/>
                  <a:pt x="2926" y="6637"/>
                  <a:pt x="2926" y="6651"/>
                </a:cubicBezTo>
                <a:lnTo>
                  <a:pt x="2926" y="7113"/>
                </a:lnTo>
                <a:cubicBezTo>
                  <a:pt x="2842" y="7407"/>
                  <a:pt x="2814" y="7715"/>
                  <a:pt x="2688" y="7981"/>
                </a:cubicBezTo>
                <a:cubicBezTo>
                  <a:pt x="2674" y="8023"/>
                  <a:pt x="2674" y="8079"/>
                  <a:pt x="2688" y="8135"/>
                </a:cubicBezTo>
                <a:cubicBezTo>
                  <a:pt x="2688" y="8261"/>
                  <a:pt x="2702" y="8387"/>
                  <a:pt x="2730" y="8527"/>
                </a:cubicBezTo>
                <a:cubicBezTo>
                  <a:pt x="2744" y="8611"/>
                  <a:pt x="2772" y="8709"/>
                  <a:pt x="2884" y="8737"/>
                </a:cubicBezTo>
                <a:cubicBezTo>
                  <a:pt x="2926" y="8751"/>
                  <a:pt x="2940" y="8765"/>
                  <a:pt x="2954" y="8807"/>
                </a:cubicBezTo>
                <a:cubicBezTo>
                  <a:pt x="3011" y="9017"/>
                  <a:pt x="3151" y="9213"/>
                  <a:pt x="3179" y="9451"/>
                </a:cubicBezTo>
                <a:cubicBezTo>
                  <a:pt x="3179" y="9591"/>
                  <a:pt x="3207" y="9731"/>
                  <a:pt x="3207" y="9857"/>
                </a:cubicBezTo>
                <a:cubicBezTo>
                  <a:pt x="3207" y="9944"/>
                  <a:pt x="3148" y="9997"/>
                  <a:pt x="3082" y="9997"/>
                </a:cubicBezTo>
                <a:cubicBezTo>
                  <a:pt x="3063" y="9997"/>
                  <a:pt x="3043" y="9993"/>
                  <a:pt x="3025" y="9983"/>
                </a:cubicBezTo>
                <a:cubicBezTo>
                  <a:pt x="2926" y="9955"/>
                  <a:pt x="2842" y="9913"/>
                  <a:pt x="2800" y="9815"/>
                </a:cubicBezTo>
                <a:cubicBezTo>
                  <a:pt x="2702" y="9563"/>
                  <a:pt x="2534" y="9325"/>
                  <a:pt x="2366" y="9101"/>
                </a:cubicBezTo>
                <a:cubicBezTo>
                  <a:pt x="2254" y="8919"/>
                  <a:pt x="2170" y="8723"/>
                  <a:pt x="2114" y="8499"/>
                </a:cubicBezTo>
                <a:cubicBezTo>
                  <a:pt x="2030" y="8023"/>
                  <a:pt x="1918" y="7547"/>
                  <a:pt x="1820" y="7071"/>
                </a:cubicBezTo>
                <a:cubicBezTo>
                  <a:pt x="1778" y="6861"/>
                  <a:pt x="1778" y="6651"/>
                  <a:pt x="1764" y="6441"/>
                </a:cubicBezTo>
                <a:cubicBezTo>
                  <a:pt x="1750" y="6385"/>
                  <a:pt x="1750" y="6329"/>
                  <a:pt x="1736" y="6259"/>
                </a:cubicBezTo>
                <a:cubicBezTo>
                  <a:pt x="1582" y="5671"/>
                  <a:pt x="1596" y="5069"/>
                  <a:pt x="1526" y="4481"/>
                </a:cubicBezTo>
                <a:cubicBezTo>
                  <a:pt x="1456" y="3963"/>
                  <a:pt x="1470" y="3445"/>
                  <a:pt x="1484" y="2927"/>
                </a:cubicBezTo>
                <a:cubicBezTo>
                  <a:pt x="1484" y="2815"/>
                  <a:pt x="1498" y="2717"/>
                  <a:pt x="1540" y="2605"/>
                </a:cubicBezTo>
                <a:cubicBezTo>
                  <a:pt x="1582" y="2535"/>
                  <a:pt x="1610" y="2451"/>
                  <a:pt x="1596" y="2381"/>
                </a:cubicBezTo>
                <a:cubicBezTo>
                  <a:pt x="1568" y="2213"/>
                  <a:pt x="1624" y="2059"/>
                  <a:pt x="1652" y="1919"/>
                </a:cubicBezTo>
                <a:cubicBezTo>
                  <a:pt x="1666" y="1863"/>
                  <a:pt x="1680" y="1807"/>
                  <a:pt x="1680" y="1751"/>
                </a:cubicBezTo>
                <a:cubicBezTo>
                  <a:pt x="1722" y="1345"/>
                  <a:pt x="1848" y="952"/>
                  <a:pt x="1960" y="560"/>
                </a:cubicBezTo>
                <a:cubicBezTo>
                  <a:pt x="1974" y="518"/>
                  <a:pt x="1988" y="476"/>
                  <a:pt x="1988" y="434"/>
                </a:cubicBezTo>
                <a:cubicBezTo>
                  <a:pt x="2002" y="350"/>
                  <a:pt x="1974" y="280"/>
                  <a:pt x="1904" y="266"/>
                </a:cubicBezTo>
                <a:cubicBezTo>
                  <a:pt x="1897" y="264"/>
                  <a:pt x="1890" y="263"/>
                  <a:pt x="1882" y="263"/>
                </a:cubicBezTo>
                <a:cubicBezTo>
                  <a:pt x="1844" y="263"/>
                  <a:pt x="1799" y="292"/>
                  <a:pt x="1764" y="350"/>
                </a:cubicBezTo>
                <a:cubicBezTo>
                  <a:pt x="1736" y="420"/>
                  <a:pt x="1708" y="476"/>
                  <a:pt x="1680" y="546"/>
                </a:cubicBezTo>
                <a:cubicBezTo>
                  <a:pt x="1610" y="728"/>
                  <a:pt x="1554" y="910"/>
                  <a:pt x="1484" y="1106"/>
                </a:cubicBezTo>
                <a:cubicBezTo>
                  <a:pt x="1470" y="1148"/>
                  <a:pt x="1442" y="1190"/>
                  <a:pt x="1428" y="1218"/>
                </a:cubicBezTo>
                <a:cubicBezTo>
                  <a:pt x="1414" y="1232"/>
                  <a:pt x="1386" y="1232"/>
                  <a:pt x="1372" y="1232"/>
                </a:cubicBezTo>
                <a:cubicBezTo>
                  <a:pt x="1358" y="1232"/>
                  <a:pt x="1344" y="1218"/>
                  <a:pt x="1344" y="1204"/>
                </a:cubicBezTo>
                <a:cubicBezTo>
                  <a:pt x="1316" y="1078"/>
                  <a:pt x="1302" y="952"/>
                  <a:pt x="1288" y="812"/>
                </a:cubicBezTo>
                <a:cubicBezTo>
                  <a:pt x="1260" y="644"/>
                  <a:pt x="1260" y="490"/>
                  <a:pt x="1246" y="322"/>
                </a:cubicBezTo>
                <a:cubicBezTo>
                  <a:pt x="1246" y="238"/>
                  <a:pt x="1232" y="168"/>
                  <a:pt x="1204" y="84"/>
                </a:cubicBezTo>
                <a:cubicBezTo>
                  <a:pt x="1190" y="42"/>
                  <a:pt x="1148" y="0"/>
                  <a:pt x="10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265"/>
          <p:cNvSpPr/>
          <p:nvPr/>
        </p:nvSpPr>
        <p:spPr>
          <a:xfrm>
            <a:off x="2586958" y="2463164"/>
            <a:ext cx="556521" cy="306181"/>
          </a:xfrm>
          <a:custGeom>
            <a:avLst/>
            <a:gdLst/>
            <a:ahLst/>
            <a:cxnLst/>
            <a:rect l="l" t="t" r="r" b="b"/>
            <a:pathLst>
              <a:path w="18776" h="10330" extrusionOk="0">
                <a:moveTo>
                  <a:pt x="9080" y="0"/>
                </a:moveTo>
                <a:cubicBezTo>
                  <a:pt x="9059" y="0"/>
                  <a:pt x="9038" y="4"/>
                  <a:pt x="9017" y="11"/>
                </a:cubicBezTo>
                <a:lnTo>
                  <a:pt x="168" y="3147"/>
                </a:lnTo>
                <a:cubicBezTo>
                  <a:pt x="0" y="3217"/>
                  <a:pt x="0" y="3455"/>
                  <a:pt x="168" y="3525"/>
                </a:cubicBezTo>
                <a:lnTo>
                  <a:pt x="9003" y="6984"/>
                </a:lnTo>
                <a:cubicBezTo>
                  <a:pt x="9031" y="6991"/>
                  <a:pt x="9055" y="6994"/>
                  <a:pt x="9080" y="6994"/>
                </a:cubicBezTo>
                <a:cubicBezTo>
                  <a:pt x="9104" y="6994"/>
                  <a:pt x="9129" y="6991"/>
                  <a:pt x="9157" y="6984"/>
                </a:cubicBezTo>
                <a:lnTo>
                  <a:pt x="17992" y="3525"/>
                </a:lnTo>
                <a:cubicBezTo>
                  <a:pt x="18160" y="3455"/>
                  <a:pt x="18160" y="3217"/>
                  <a:pt x="17992" y="3147"/>
                </a:cubicBezTo>
                <a:lnTo>
                  <a:pt x="9143" y="11"/>
                </a:lnTo>
                <a:cubicBezTo>
                  <a:pt x="9122" y="4"/>
                  <a:pt x="9101" y="0"/>
                  <a:pt x="9080" y="0"/>
                </a:cubicBezTo>
                <a:close/>
                <a:moveTo>
                  <a:pt x="18021" y="3998"/>
                </a:moveTo>
                <a:cubicBezTo>
                  <a:pt x="17957" y="3998"/>
                  <a:pt x="17894" y="4036"/>
                  <a:pt x="17880" y="4113"/>
                </a:cubicBezTo>
                <a:cubicBezTo>
                  <a:pt x="17656" y="4953"/>
                  <a:pt x="17278" y="6480"/>
                  <a:pt x="17278" y="6844"/>
                </a:cubicBezTo>
                <a:cubicBezTo>
                  <a:pt x="17278" y="7334"/>
                  <a:pt x="17586" y="7810"/>
                  <a:pt x="18020" y="7810"/>
                </a:cubicBezTo>
                <a:cubicBezTo>
                  <a:pt x="18468" y="7810"/>
                  <a:pt x="18776" y="7334"/>
                  <a:pt x="18776" y="6844"/>
                </a:cubicBezTo>
                <a:cubicBezTo>
                  <a:pt x="18776" y="6480"/>
                  <a:pt x="18398" y="4953"/>
                  <a:pt x="18174" y="4113"/>
                </a:cubicBezTo>
                <a:cubicBezTo>
                  <a:pt x="18153" y="4036"/>
                  <a:pt x="18086" y="3998"/>
                  <a:pt x="18021" y="3998"/>
                </a:cubicBezTo>
                <a:close/>
                <a:moveTo>
                  <a:pt x="4331" y="6089"/>
                </a:moveTo>
                <a:cubicBezTo>
                  <a:pt x="4267" y="6089"/>
                  <a:pt x="4215" y="6147"/>
                  <a:pt x="4215" y="6213"/>
                </a:cubicBezTo>
                <a:lnTo>
                  <a:pt x="4215" y="8258"/>
                </a:lnTo>
                <a:cubicBezTo>
                  <a:pt x="4215" y="8566"/>
                  <a:pt x="4383" y="8846"/>
                  <a:pt x="4663" y="9000"/>
                </a:cubicBezTo>
                <a:cubicBezTo>
                  <a:pt x="5489" y="9448"/>
                  <a:pt x="7337" y="10330"/>
                  <a:pt x="9073" y="10330"/>
                </a:cubicBezTo>
                <a:cubicBezTo>
                  <a:pt x="10823" y="10330"/>
                  <a:pt x="12671" y="9448"/>
                  <a:pt x="13497" y="9000"/>
                </a:cubicBezTo>
                <a:cubicBezTo>
                  <a:pt x="13777" y="8846"/>
                  <a:pt x="13945" y="8566"/>
                  <a:pt x="13945" y="8258"/>
                </a:cubicBezTo>
                <a:lnTo>
                  <a:pt x="13945" y="6213"/>
                </a:lnTo>
                <a:cubicBezTo>
                  <a:pt x="13945" y="6147"/>
                  <a:pt x="13892" y="6089"/>
                  <a:pt x="13829" y="6089"/>
                </a:cubicBezTo>
                <a:cubicBezTo>
                  <a:pt x="13812" y="6089"/>
                  <a:pt x="13795" y="6093"/>
                  <a:pt x="13777" y="6101"/>
                </a:cubicBezTo>
                <a:lnTo>
                  <a:pt x="9157" y="7922"/>
                </a:lnTo>
                <a:cubicBezTo>
                  <a:pt x="9129" y="7929"/>
                  <a:pt x="9104" y="7932"/>
                  <a:pt x="9080" y="7932"/>
                </a:cubicBezTo>
                <a:cubicBezTo>
                  <a:pt x="9055" y="7932"/>
                  <a:pt x="9031" y="7929"/>
                  <a:pt x="9003" y="7922"/>
                </a:cubicBezTo>
                <a:lnTo>
                  <a:pt x="4383" y="6101"/>
                </a:lnTo>
                <a:cubicBezTo>
                  <a:pt x="4365" y="6093"/>
                  <a:pt x="4348" y="6089"/>
                  <a:pt x="4331" y="608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265"/>
          <p:cNvSpPr/>
          <p:nvPr/>
        </p:nvSpPr>
        <p:spPr>
          <a:xfrm>
            <a:off x="1116695" y="2274238"/>
            <a:ext cx="661506" cy="495107"/>
          </a:xfrm>
          <a:custGeom>
            <a:avLst/>
            <a:gdLst/>
            <a:ahLst/>
            <a:cxnLst/>
            <a:rect l="l" t="t" r="r" b="b"/>
            <a:pathLst>
              <a:path w="22318" h="16704" extrusionOk="0">
                <a:moveTo>
                  <a:pt x="8387" y="1401"/>
                </a:moveTo>
                <a:cubicBezTo>
                  <a:pt x="8751" y="1723"/>
                  <a:pt x="9101" y="2171"/>
                  <a:pt x="9437" y="2745"/>
                </a:cubicBezTo>
                <a:cubicBezTo>
                  <a:pt x="9871" y="3487"/>
                  <a:pt x="10291" y="4495"/>
                  <a:pt x="10627" y="5629"/>
                </a:cubicBezTo>
                <a:cubicBezTo>
                  <a:pt x="8933" y="5797"/>
                  <a:pt x="7435" y="5951"/>
                  <a:pt x="7435" y="5951"/>
                </a:cubicBezTo>
                <a:cubicBezTo>
                  <a:pt x="7323" y="5951"/>
                  <a:pt x="7211" y="5965"/>
                  <a:pt x="7113" y="5979"/>
                </a:cubicBezTo>
                <a:cubicBezTo>
                  <a:pt x="6987" y="4257"/>
                  <a:pt x="7491" y="2451"/>
                  <a:pt x="8387" y="1401"/>
                </a:cubicBezTo>
                <a:close/>
                <a:moveTo>
                  <a:pt x="16171" y="5671"/>
                </a:moveTo>
                <a:cubicBezTo>
                  <a:pt x="16619" y="5671"/>
                  <a:pt x="16941" y="5755"/>
                  <a:pt x="17137" y="5909"/>
                </a:cubicBezTo>
                <a:cubicBezTo>
                  <a:pt x="17179" y="5965"/>
                  <a:pt x="17221" y="6007"/>
                  <a:pt x="17263" y="6063"/>
                </a:cubicBezTo>
                <a:cubicBezTo>
                  <a:pt x="17123" y="6063"/>
                  <a:pt x="16983" y="6049"/>
                  <a:pt x="16801" y="6049"/>
                </a:cubicBezTo>
                <a:lnTo>
                  <a:pt x="16423" y="6049"/>
                </a:lnTo>
                <a:cubicBezTo>
                  <a:pt x="16101" y="6049"/>
                  <a:pt x="15401" y="6105"/>
                  <a:pt x="14295" y="6217"/>
                </a:cubicBezTo>
                <a:cubicBezTo>
                  <a:pt x="14253" y="6091"/>
                  <a:pt x="14225" y="5965"/>
                  <a:pt x="14183" y="5839"/>
                </a:cubicBezTo>
                <a:lnTo>
                  <a:pt x="14323" y="5825"/>
                </a:lnTo>
                <a:cubicBezTo>
                  <a:pt x="14869" y="5783"/>
                  <a:pt x="15275" y="5741"/>
                  <a:pt x="15415" y="5727"/>
                </a:cubicBezTo>
                <a:lnTo>
                  <a:pt x="15471" y="5713"/>
                </a:lnTo>
                <a:cubicBezTo>
                  <a:pt x="15653" y="5699"/>
                  <a:pt x="15919" y="5671"/>
                  <a:pt x="16171" y="5671"/>
                </a:cubicBezTo>
                <a:close/>
                <a:moveTo>
                  <a:pt x="9899" y="560"/>
                </a:moveTo>
                <a:cubicBezTo>
                  <a:pt x="11229" y="560"/>
                  <a:pt x="12503" y="2311"/>
                  <a:pt x="13497" y="5503"/>
                </a:cubicBezTo>
                <a:lnTo>
                  <a:pt x="13595" y="5825"/>
                </a:lnTo>
                <a:cubicBezTo>
                  <a:pt x="13637" y="5965"/>
                  <a:pt x="13679" y="6119"/>
                  <a:pt x="13721" y="6259"/>
                </a:cubicBezTo>
                <a:cubicBezTo>
                  <a:pt x="13077" y="6329"/>
                  <a:pt x="12363" y="6399"/>
                  <a:pt x="11621" y="6469"/>
                </a:cubicBezTo>
                <a:lnTo>
                  <a:pt x="11439" y="6497"/>
                </a:lnTo>
                <a:cubicBezTo>
                  <a:pt x="11397" y="6315"/>
                  <a:pt x="11355" y="6147"/>
                  <a:pt x="11313" y="5979"/>
                </a:cubicBezTo>
                <a:cubicBezTo>
                  <a:pt x="11285" y="5867"/>
                  <a:pt x="11257" y="5769"/>
                  <a:pt x="11229" y="5685"/>
                </a:cubicBezTo>
                <a:cubicBezTo>
                  <a:pt x="10879" y="4425"/>
                  <a:pt x="10417" y="3277"/>
                  <a:pt x="9927" y="2451"/>
                </a:cubicBezTo>
                <a:cubicBezTo>
                  <a:pt x="9521" y="1779"/>
                  <a:pt x="9101" y="1261"/>
                  <a:pt x="8667" y="897"/>
                </a:cubicBezTo>
                <a:cubicBezTo>
                  <a:pt x="8583" y="826"/>
                  <a:pt x="8513" y="770"/>
                  <a:pt x="8429" y="714"/>
                </a:cubicBezTo>
                <a:lnTo>
                  <a:pt x="8667" y="686"/>
                </a:lnTo>
                <a:lnTo>
                  <a:pt x="9591" y="588"/>
                </a:lnTo>
                <a:lnTo>
                  <a:pt x="9871" y="560"/>
                </a:lnTo>
                <a:close/>
                <a:moveTo>
                  <a:pt x="7183" y="855"/>
                </a:moveTo>
                <a:cubicBezTo>
                  <a:pt x="7421" y="855"/>
                  <a:pt x="7673" y="925"/>
                  <a:pt x="7925" y="1065"/>
                </a:cubicBezTo>
                <a:cubicBezTo>
                  <a:pt x="6931" y="2255"/>
                  <a:pt x="6399" y="4201"/>
                  <a:pt x="6553" y="6091"/>
                </a:cubicBezTo>
                <a:cubicBezTo>
                  <a:pt x="5712" y="6287"/>
                  <a:pt x="5012" y="6665"/>
                  <a:pt x="4466" y="7211"/>
                </a:cubicBezTo>
                <a:cubicBezTo>
                  <a:pt x="4452" y="3991"/>
                  <a:pt x="5446" y="1303"/>
                  <a:pt x="6833" y="897"/>
                </a:cubicBezTo>
                <a:cubicBezTo>
                  <a:pt x="6945" y="869"/>
                  <a:pt x="7071" y="855"/>
                  <a:pt x="7183" y="855"/>
                </a:cubicBezTo>
                <a:close/>
                <a:moveTo>
                  <a:pt x="3780" y="8121"/>
                </a:moveTo>
                <a:cubicBezTo>
                  <a:pt x="3668" y="8331"/>
                  <a:pt x="3570" y="8569"/>
                  <a:pt x="3486" y="8807"/>
                </a:cubicBezTo>
                <a:cubicBezTo>
                  <a:pt x="2198" y="8723"/>
                  <a:pt x="1484" y="8639"/>
                  <a:pt x="1106" y="8555"/>
                </a:cubicBezTo>
                <a:cubicBezTo>
                  <a:pt x="1666" y="8415"/>
                  <a:pt x="2688" y="8247"/>
                  <a:pt x="3780" y="8121"/>
                </a:cubicBezTo>
                <a:close/>
                <a:moveTo>
                  <a:pt x="10781" y="6175"/>
                </a:moveTo>
                <a:cubicBezTo>
                  <a:pt x="10809" y="6273"/>
                  <a:pt x="10837" y="6385"/>
                  <a:pt x="10837" y="6385"/>
                </a:cubicBezTo>
                <a:lnTo>
                  <a:pt x="10865" y="6553"/>
                </a:lnTo>
                <a:lnTo>
                  <a:pt x="10697" y="6567"/>
                </a:lnTo>
                <a:lnTo>
                  <a:pt x="8499" y="6805"/>
                </a:lnTo>
                <a:cubicBezTo>
                  <a:pt x="6609" y="7001"/>
                  <a:pt x="5278" y="7715"/>
                  <a:pt x="4620" y="8863"/>
                </a:cubicBezTo>
                <a:cubicBezTo>
                  <a:pt x="4424" y="8863"/>
                  <a:pt x="4242" y="8849"/>
                  <a:pt x="4074" y="8835"/>
                </a:cubicBezTo>
                <a:cubicBezTo>
                  <a:pt x="4410" y="7981"/>
                  <a:pt x="5278" y="6707"/>
                  <a:pt x="7477" y="6511"/>
                </a:cubicBezTo>
                <a:cubicBezTo>
                  <a:pt x="7477" y="6511"/>
                  <a:pt x="9045" y="6357"/>
                  <a:pt x="10781" y="6175"/>
                </a:cubicBezTo>
                <a:close/>
                <a:moveTo>
                  <a:pt x="18659" y="7559"/>
                </a:moveTo>
                <a:cubicBezTo>
                  <a:pt x="18877" y="7559"/>
                  <a:pt x="19116" y="7570"/>
                  <a:pt x="19350" y="7603"/>
                </a:cubicBezTo>
                <a:cubicBezTo>
                  <a:pt x="19711" y="7643"/>
                  <a:pt x="20123" y="8195"/>
                  <a:pt x="20110" y="8195"/>
                </a:cubicBezTo>
                <a:cubicBezTo>
                  <a:pt x="20110" y="8195"/>
                  <a:pt x="20108" y="8194"/>
                  <a:pt x="20106" y="8191"/>
                </a:cubicBezTo>
                <a:cubicBezTo>
                  <a:pt x="19842" y="7919"/>
                  <a:pt x="19221" y="7845"/>
                  <a:pt x="18676" y="7845"/>
                </a:cubicBezTo>
                <a:cubicBezTo>
                  <a:pt x="18353" y="7845"/>
                  <a:pt x="18057" y="7871"/>
                  <a:pt x="17880" y="7897"/>
                </a:cubicBezTo>
                <a:lnTo>
                  <a:pt x="10613" y="8765"/>
                </a:lnTo>
                <a:cubicBezTo>
                  <a:pt x="9675" y="8863"/>
                  <a:pt x="8919" y="9129"/>
                  <a:pt x="8331" y="9549"/>
                </a:cubicBezTo>
                <a:cubicBezTo>
                  <a:pt x="8303" y="9563"/>
                  <a:pt x="8275" y="9577"/>
                  <a:pt x="8233" y="9577"/>
                </a:cubicBezTo>
                <a:cubicBezTo>
                  <a:pt x="8191" y="9577"/>
                  <a:pt x="8149" y="9549"/>
                  <a:pt x="8121" y="9507"/>
                </a:cubicBezTo>
                <a:cubicBezTo>
                  <a:pt x="8065" y="9451"/>
                  <a:pt x="8093" y="9353"/>
                  <a:pt x="8149" y="9311"/>
                </a:cubicBezTo>
                <a:cubicBezTo>
                  <a:pt x="8779" y="8863"/>
                  <a:pt x="9591" y="8583"/>
                  <a:pt x="10585" y="8471"/>
                </a:cubicBezTo>
                <a:lnTo>
                  <a:pt x="17838" y="7603"/>
                </a:lnTo>
                <a:cubicBezTo>
                  <a:pt x="17875" y="7603"/>
                  <a:pt x="18223" y="7559"/>
                  <a:pt x="18659" y="7559"/>
                </a:cubicBezTo>
                <a:close/>
                <a:moveTo>
                  <a:pt x="560" y="9003"/>
                </a:moveTo>
                <a:cubicBezTo>
                  <a:pt x="910" y="9115"/>
                  <a:pt x="1638" y="9255"/>
                  <a:pt x="3486" y="9367"/>
                </a:cubicBezTo>
                <a:lnTo>
                  <a:pt x="3514" y="9367"/>
                </a:lnTo>
                <a:cubicBezTo>
                  <a:pt x="3598" y="9381"/>
                  <a:pt x="3696" y="9381"/>
                  <a:pt x="3794" y="9395"/>
                </a:cubicBezTo>
                <a:lnTo>
                  <a:pt x="4046" y="9395"/>
                </a:lnTo>
                <a:cubicBezTo>
                  <a:pt x="4214" y="9409"/>
                  <a:pt x="4382" y="9423"/>
                  <a:pt x="4550" y="9423"/>
                </a:cubicBezTo>
                <a:cubicBezTo>
                  <a:pt x="4648" y="9437"/>
                  <a:pt x="4760" y="9437"/>
                  <a:pt x="4858" y="9437"/>
                </a:cubicBezTo>
                <a:cubicBezTo>
                  <a:pt x="5124" y="9451"/>
                  <a:pt x="5390" y="9465"/>
                  <a:pt x="5684" y="9479"/>
                </a:cubicBezTo>
                <a:cubicBezTo>
                  <a:pt x="5881" y="9479"/>
                  <a:pt x="6021" y="9563"/>
                  <a:pt x="6105" y="9759"/>
                </a:cubicBezTo>
                <a:cubicBezTo>
                  <a:pt x="6189" y="9927"/>
                  <a:pt x="6203" y="10137"/>
                  <a:pt x="6203" y="10249"/>
                </a:cubicBezTo>
                <a:cubicBezTo>
                  <a:pt x="6189" y="10963"/>
                  <a:pt x="5768" y="11831"/>
                  <a:pt x="5278" y="11831"/>
                </a:cubicBezTo>
                <a:cubicBezTo>
                  <a:pt x="5152" y="11831"/>
                  <a:pt x="4998" y="11817"/>
                  <a:pt x="4816" y="11803"/>
                </a:cubicBezTo>
                <a:cubicBezTo>
                  <a:pt x="4732" y="11803"/>
                  <a:pt x="4648" y="11789"/>
                  <a:pt x="4564" y="11789"/>
                </a:cubicBezTo>
                <a:lnTo>
                  <a:pt x="4494" y="11789"/>
                </a:lnTo>
                <a:cubicBezTo>
                  <a:pt x="4312" y="11775"/>
                  <a:pt x="4130" y="11747"/>
                  <a:pt x="3920" y="11719"/>
                </a:cubicBezTo>
                <a:cubicBezTo>
                  <a:pt x="3822" y="11719"/>
                  <a:pt x="3710" y="11705"/>
                  <a:pt x="3598" y="11691"/>
                </a:cubicBezTo>
                <a:cubicBezTo>
                  <a:pt x="2324" y="11537"/>
                  <a:pt x="924" y="11299"/>
                  <a:pt x="658" y="11187"/>
                </a:cubicBezTo>
                <a:cubicBezTo>
                  <a:pt x="602" y="11159"/>
                  <a:pt x="560" y="11089"/>
                  <a:pt x="560" y="11033"/>
                </a:cubicBezTo>
                <a:lnTo>
                  <a:pt x="560" y="9003"/>
                </a:lnTo>
                <a:close/>
                <a:moveTo>
                  <a:pt x="4018" y="12167"/>
                </a:moveTo>
                <a:cubicBezTo>
                  <a:pt x="4228" y="12195"/>
                  <a:pt x="4410" y="12209"/>
                  <a:pt x="4592" y="12223"/>
                </a:cubicBezTo>
                <a:cubicBezTo>
                  <a:pt x="4900" y="12979"/>
                  <a:pt x="5432" y="13764"/>
                  <a:pt x="6301" y="14492"/>
                </a:cubicBezTo>
                <a:cubicBezTo>
                  <a:pt x="5208" y="14058"/>
                  <a:pt x="4438" y="13175"/>
                  <a:pt x="4018" y="12167"/>
                </a:cubicBezTo>
                <a:close/>
                <a:moveTo>
                  <a:pt x="7291" y="10328"/>
                </a:moveTo>
                <a:cubicBezTo>
                  <a:pt x="7317" y="10328"/>
                  <a:pt x="7342" y="10334"/>
                  <a:pt x="7365" y="10347"/>
                </a:cubicBezTo>
                <a:cubicBezTo>
                  <a:pt x="7435" y="10389"/>
                  <a:pt x="7463" y="10473"/>
                  <a:pt x="7421" y="10543"/>
                </a:cubicBezTo>
                <a:cubicBezTo>
                  <a:pt x="6469" y="12223"/>
                  <a:pt x="7169" y="14618"/>
                  <a:pt x="7715" y="15178"/>
                </a:cubicBezTo>
                <a:cubicBezTo>
                  <a:pt x="7718" y="15182"/>
                  <a:pt x="7719" y="15184"/>
                  <a:pt x="7717" y="15184"/>
                </a:cubicBezTo>
                <a:cubicBezTo>
                  <a:pt x="7688" y="15184"/>
                  <a:pt x="7099" y="14730"/>
                  <a:pt x="7099" y="14730"/>
                </a:cubicBezTo>
                <a:cubicBezTo>
                  <a:pt x="6637" y="13680"/>
                  <a:pt x="6357" y="11817"/>
                  <a:pt x="7155" y="10403"/>
                </a:cubicBezTo>
                <a:cubicBezTo>
                  <a:pt x="7183" y="10356"/>
                  <a:pt x="7238" y="10328"/>
                  <a:pt x="7291" y="10328"/>
                </a:cubicBezTo>
                <a:close/>
                <a:moveTo>
                  <a:pt x="9829" y="0"/>
                </a:moveTo>
                <a:cubicBezTo>
                  <a:pt x="9731" y="0"/>
                  <a:pt x="9633" y="14"/>
                  <a:pt x="9535" y="28"/>
                </a:cubicBezTo>
                <a:lnTo>
                  <a:pt x="9507" y="28"/>
                </a:lnTo>
                <a:lnTo>
                  <a:pt x="7183" y="280"/>
                </a:lnTo>
                <a:cubicBezTo>
                  <a:pt x="7001" y="280"/>
                  <a:pt x="6833" y="308"/>
                  <a:pt x="6679" y="364"/>
                </a:cubicBezTo>
                <a:cubicBezTo>
                  <a:pt x="4970" y="855"/>
                  <a:pt x="3822" y="3865"/>
                  <a:pt x="3906" y="7547"/>
                </a:cubicBezTo>
                <a:cubicBezTo>
                  <a:pt x="2044" y="7743"/>
                  <a:pt x="910" y="7967"/>
                  <a:pt x="434" y="8219"/>
                </a:cubicBezTo>
                <a:lnTo>
                  <a:pt x="294" y="8317"/>
                </a:lnTo>
                <a:cubicBezTo>
                  <a:pt x="70" y="8471"/>
                  <a:pt x="0" y="8653"/>
                  <a:pt x="0" y="8905"/>
                </a:cubicBezTo>
                <a:lnTo>
                  <a:pt x="0" y="11033"/>
                </a:lnTo>
                <a:cubicBezTo>
                  <a:pt x="0" y="11313"/>
                  <a:pt x="168" y="11579"/>
                  <a:pt x="434" y="11691"/>
                </a:cubicBezTo>
                <a:cubicBezTo>
                  <a:pt x="798" y="11859"/>
                  <a:pt x="2338" y="12111"/>
                  <a:pt x="3598" y="12251"/>
                </a:cubicBezTo>
                <a:cubicBezTo>
                  <a:pt x="4158" y="13680"/>
                  <a:pt x="5278" y="14702"/>
                  <a:pt x="6665" y="15052"/>
                </a:cubicBezTo>
                <a:cubicBezTo>
                  <a:pt x="6847" y="15108"/>
                  <a:pt x="7043" y="15206"/>
                  <a:pt x="7225" y="15346"/>
                </a:cubicBezTo>
                <a:cubicBezTo>
                  <a:pt x="7281" y="15388"/>
                  <a:pt x="7407" y="15486"/>
                  <a:pt x="7407" y="15486"/>
                </a:cubicBezTo>
                <a:cubicBezTo>
                  <a:pt x="7435" y="15514"/>
                  <a:pt x="7463" y="15542"/>
                  <a:pt x="7505" y="15556"/>
                </a:cubicBezTo>
                <a:cubicBezTo>
                  <a:pt x="8303" y="16200"/>
                  <a:pt x="8933" y="16704"/>
                  <a:pt x="11201" y="16704"/>
                </a:cubicBezTo>
                <a:cubicBezTo>
                  <a:pt x="12139" y="16704"/>
                  <a:pt x="13343" y="16620"/>
                  <a:pt x="14883" y="16438"/>
                </a:cubicBezTo>
                <a:lnTo>
                  <a:pt x="14953" y="16438"/>
                </a:lnTo>
                <a:cubicBezTo>
                  <a:pt x="16899" y="16186"/>
                  <a:pt x="18300" y="16004"/>
                  <a:pt x="19336" y="15402"/>
                </a:cubicBezTo>
                <a:cubicBezTo>
                  <a:pt x="22318" y="13652"/>
                  <a:pt x="21688" y="10571"/>
                  <a:pt x="21044" y="8891"/>
                </a:cubicBezTo>
                <a:cubicBezTo>
                  <a:pt x="20792" y="8247"/>
                  <a:pt x="20316" y="7687"/>
                  <a:pt x="19700" y="7309"/>
                </a:cubicBezTo>
                <a:lnTo>
                  <a:pt x="18132" y="6357"/>
                </a:lnTo>
                <a:cubicBezTo>
                  <a:pt x="18048" y="6301"/>
                  <a:pt x="17978" y="6259"/>
                  <a:pt x="17908" y="6231"/>
                </a:cubicBezTo>
                <a:cubicBezTo>
                  <a:pt x="17852" y="5923"/>
                  <a:pt x="17712" y="5671"/>
                  <a:pt x="17501" y="5489"/>
                </a:cubicBezTo>
                <a:cubicBezTo>
                  <a:pt x="17207" y="5237"/>
                  <a:pt x="16773" y="5111"/>
                  <a:pt x="16171" y="5111"/>
                </a:cubicBezTo>
                <a:cubicBezTo>
                  <a:pt x="15877" y="5111"/>
                  <a:pt x="15597" y="5139"/>
                  <a:pt x="15415" y="5153"/>
                </a:cubicBezTo>
                <a:lnTo>
                  <a:pt x="15359" y="5153"/>
                </a:lnTo>
                <a:lnTo>
                  <a:pt x="14029" y="5293"/>
                </a:lnTo>
                <a:cubicBezTo>
                  <a:pt x="12657" y="925"/>
                  <a:pt x="11033" y="0"/>
                  <a:pt x="989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26" name="Google Shape;6426;p265"/>
          <p:cNvGrpSpPr/>
          <p:nvPr/>
        </p:nvGrpSpPr>
        <p:grpSpPr>
          <a:xfrm>
            <a:off x="1474535" y="3237002"/>
            <a:ext cx="242366" cy="516684"/>
            <a:chOff x="1537477" y="3237002"/>
            <a:chExt cx="242366" cy="516684"/>
          </a:xfrm>
        </p:grpSpPr>
        <p:sp>
          <p:nvSpPr>
            <p:cNvPr id="6427" name="Google Shape;6427;p265"/>
            <p:cNvSpPr/>
            <p:nvPr/>
          </p:nvSpPr>
          <p:spPr>
            <a:xfrm>
              <a:off x="1545776" y="3420407"/>
              <a:ext cx="78872" cy="196039"/>
            </a:xfrm>
            <a:custGeom>
              <a:avLst/>
              <a:gdLst/>
              <a:ahLst/>
              <a:cxnLst/>
              <a:rect l="l" t="t" r="r" b="b"/>
              <a:pathLst>
                <a:path w="2661" h="6614" extrusionOk="0">
                  <a:moveTo>
                    <a:pt x="2226" y="505"/>
                  </a:moveTo>
                  <a:cubicBezTo>
                    <a:pt x="2212" y="533"/>
                    <a:pt x="2212" y="561"/>
                    <a:pt x="2198" y="589"/>
                  </a:cubicBezTo>
                  <a:cubicBezTo>
                    <a:pt x="2212" y="561"/>
                    <a:pt x="2212" y="519"/>
                    <a:pt x="2226" y="505"/>
                  </a:cubicBezTo>
                  <a:close/>
                  <a:moveTo>
                    <a:pt x="1775" y="0"/>
                  </a:moveTo>
                  <a:cubicBezTo>
                    <a:pt x="1731" y="0"/>
                    <a:pt x="1608" y="9"/>
                    <a:pt x="1484" y="99"/>
                  </a:cubicBezTo>
                  <a:cubicBezTo>
                    <a:pt x="1330" y="211"/>
                    <a:pt x="1134" y="421"/>
                    <a:pt x="1036" y="869"/>
                  </a:cubicBezTo>
                  <a:cubicBezTo>
                    <a:pt x="742" y="1877"/>
                    <a:pt x="0" y="4607"/>
                    <a:pt x="1330" y="5909"/>
                  </a:cubicBezTo>
                  <a:cubicBezTo>
                    <a:pt x="1839" y="6352"/>
                    <a:pt x="2384" y="6613"/>
                    <a:pt x="2603" y="6613"/>
                  </a:cubicBezTo>
                  <a:cubicBezTo>
                    <a:pt x="2619" y="6613"/>
                    <a:pt x="2634" y="6612"/>
                    <a:pt x="2646" y="6609"/>
                  </a:cubicBezTo>
                  <a:cubicBezTo>
                    <a:pt x="2646" y="6553"/>
                    <a:pt x="2646" y="6483"/>
                    <a:pt x="2646" y="6427"/>
                  </a:cubicBezTo>
                  <a:cubicBezTo>
                    <a:pt x="2646" y="6287"/>
                    <a:pt x="2660" y="5307"/>
                    <a:pt x="2660" y="5167"/>
                  </a:cubicBezTo>
                  <a:cubicBezTo>
                    <a:pt x="2660" y="5097"/>
                    <a:pt x="2660" y="5041"/>
                    <a:pt x="2660" y="4985"/>
                  </a:cubicBezTo>
                  <a:cubicBezTo>
                    <a:pt x="2422" y="4803"/>
                    <a:pt x="1806" y="4019"/>
                    <a:pt x="2240" y="1345"/>
                  </a:cubicBezTo>
                  <a:cubicBezTo>
                    <a:pt x="2254" y="1261"/>
                    <a:pt x="2310" y="855"/>
                    <a:pt x="2226" y="505"/>
                  </a:cubicBezTo>
                  <a:cubicBezTo>
                    <a:pt x="2184" y="379"/>
                    <a:pt x="2114" y="239"/>
                    <a:pt x="2044" y="155"/>
                  </a:cubicBezTo>
                  <a:cubicBezTo>
                    <a:pt x="1932" y="43"/>
                    <a:pt x="1834" y="15"/>
                    <a:pt x="1792" y="1"/>
                  </a:cubicBezTo>
                  <a:cubicBezTo>
                    <a:pt x="1792" y="1"/>
                    <a:pt x="1786" y="0"/>
                    <a:pt x="1775" y="0"/>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265"/>
            <p:cNvSpPr/>
            <p:nvPr/>
          </p:nvSpPr>
          <p:spPr>
            <a:xfrm>
              <a:off x="1689346" y="3331017"/>
              <a:ext cx="70988" cy="196069"/>
            </a:xfrm>
            <a:custGeom>
              <a:avLst/>
              <a:gdLst/>
              <a:ahLst/>
              <a:cxnLst/>
              <a:rect l="l" t="t" r="r" b="b"/>
              <a:pathLst>
                <a:path w="2395" h="6615" extrusionOk="0">
                  <a:moveTo>
                    <a:pt x="505" y="384"/>
                  </a:moveTo>
                  <a:lnTo>
                    <a:pt x="505" y="384"/>
                  </a:lnTo>
                  <a:cubicBezTo>
                    <a:pt x="505" y="412"/>
                    <a:pt x="519" y="454"/>
                    <a:pt x="533" y="496"/>
                  </a:cubicBezTo>
                  <a:cubicBezTo>
                    <a:pt x="519" y="468"/>
                    <a:pt x="505" y="426"/>
                    <a:pt x="505" y="384"/>
                  </a:cubicBezTo>
                  <a:close/>
                  <a:moveTo>
                    <a:pt x="921" y="1"/>
                  </a:moveTo>
                  <a:cubicBezTo>
                    <a:pt x="886" y="1"/>
                    <a:pt x="856" y="10"/>
                    <a:pt x="827" y="20"/>
                  </a:cubicBezTo>
                  <a:cubicBezTo>
                    <a:pt x="799" y="34"/>
                    <a:pt x="757" y="62"/>
                    <a:pt x="729" y="90"/>
                  </a:cubicBezTo>
                  <a:cubicBezTo>
                    <a:pt x="729" y="90"/>
                    <a:pt x="729" y="90"/>
                    <a:pt x="729" y="76"/>
                  </a:cubicBezTo>
                  <a:cubicBezTo>
                    <a:pt x="715" y="90"/>
                    <a:pt x="715" y="90"/>
                    <a:pt x="701" y="104"/>
                  </a:cubicBezTo>
                  <a:lnTo>
                    <a:pt x="687" y="104"/>
                  </a:lnTo>
                  <a:cubicBezTo>
                    <a:pt x="687" y="104"/>
                    <a:pt x="687" y="118"/>
                    <a:pt x="687" y="118"/>
                  </a:cubicBezTo>
                  <a:cubicBezTo>
                    <a:pt x="603" y="188"/>
                    <a:pt x="547" y="272"/>
                    <a:pt x="505" y="384"/>
                  </a:cubicBezTo>
                  <a:cubicBezTo>
                    <a:pt x="477" y="426"/>
                    <a:pt x="477" y="454"/>
                    <a:pt x="463" y="496"/>
                  </a:cubicBezTo>
                  <a:cubicBezTo>
                    <a:pt x="365" y="846"/>
                    <a:pt x="421" y="1266"/>
                    <a:pt x="435" y="1350"/>
                  </a:cubicBezTo>
                  <a:cubicBezTo>
                    <a:pt x="883" y="4081"/>
                    <a:pt x="225" y="4823"/>
                    <a:pt x="1" y="5005"/>
                  </a:cubicBezTo>
                  <a:cubicBezTo>
                    <a:pt x="1" y="5075"/>
                    <a:pt x="1" y="5145"/>
                    <a:pt x="15" y="5215"/>
                  </a:cubicBezTo>
                  <a:cubicBezTo>
                    <a:pt x="15" y="5425"/>
                    <a:pt x="43" y="6489"/>
                    <a:pt x="43" y="6615"/>
                  </a:cubicBezTo>
                  <a:cubicBezTo>
                    <a:pt x="337" y="6517"/>
                    <a:pt x="841" y="6349"/>
                    <a:pt x="1359" y="5901"/>
                  </a:cubicBezTo>
                  <a:cubicBezTo>
                    <a:pt x="2395" y="5033"/>
                    <a:pt x="1961" y="1714"/>
                    <a:pt x="1653" y="860"/>
                  </a:cubicBezTo>
                  <a:cubicBezTo>
                    <a:pt x="1485" y="412"/>
                    <a:pt x="1331" y="188"/>
                    <a:pt x="1177" y="90"/>
                  </a:cubicBezTo>
                  <a:cubicBezTo>
                    <a:pt x="1163" y="90"/>
                    <a:pt x="1163" y="76"/>
                    <a:pt x="1163" y="76"/>
                  </a:cubicBezTo>
                  <a:lnTo>
                    <a:pt x="1149" y="76"/>
                  </a:lnTo>
                  <a:cubicBezTo>
                    <a:pt x="1079" y="34"/>
                    <a:pt x="995" y="6"/>
                    <a:pt x="967" y="6"/>
                  </a:cubicBezTo>
                  <a:cubicBezTo>
                    <a:pt x="950" y="2"/>
                    <a:pt x="935" y="1"/>
                    <a:pt x="921" y="1"/>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265"/>
            <p:cNvSpPr/>
            <p:nvPr/>
          </p:nvSpPr>
          <p:spPr>
            <a:xfrm>
              <a:off x="1537477" y="3237002"/>
              <a:ext cx="242366" cy="516684"/>
            </a:xfrm>
            <a:custGeom>
              <a:avLst/>
              <a:gdLst/>
              <a:ahLst/>
              <a:cxnLst/>
              <a:rect l="l" t="t" r="r" b="b"/>
              <a:pathLst>
                <a:path w="8177" h="17432" extrusionOk="0">
                  <a:moveTo>
                    <a:pt x="4089" y="0"/>
                  </a:moveTo>
                  <a:cubicBezTo>
                    <a:pt x="3879" y="14"/>
                    <a:pt x="3711" y="98"/>
                    <a:pt x="3585" y="252"/>
                  </a:cubicBezTo>
                  <a:lnTo>
                    <a:pt x="3529" y="336"/>
                  </a:lnTo>
                  <a:cubicBezTo>
                    <a:pt x="3416" y="490"/>
                    <a:pt x="3290" y="798"/>
                    <a:pt x="3262" y="1302"/>
                  </a:cubicBezTo>
                  <a:cubicBezTo>
                    <a:pt x="3262" y="1414"/>
                    <a:pt x="2940" y="15793"/>
                    <a:pt x="3108" y="16115"/>
                  </a:cubicBezTo>
                  <a:cubicBezTo>
                    <a:pt x="2632" y="16129"/>
                    <a:pt x="2240" y="16199"/>
                    <a:pt x="2058" y="16325"/>
                  </a:cubicBezTo>
                  <a:cubicBezTo>
                    <a:pt x="1512" y="16703"/>
                    <a:pt x="1036" y="16997"/>
                    <a:pt x="644" y="17109"/>
                  </a:cubicBezTo>
                  <a:cubicBezTo>
                    <a:pt x="252" y="17207"/>
                    <a:pt x="0" y="17432"/>
                    <a:pt x="0" y="17432"/>
                  </a:cubicBezTo>
                  <a:lnTo>
                    <a:pt x="8177" y="17432"/>
                  </a:lnTo>
                  <a:cubicBezTo>
                    <a:pt x="8177" y="17432"/>
                    <a:pt x="7715" y="16619"/>
                    <a:pt x="6945" y="16619"/>
                  </a:cubicBezTo>
                  <a:cubicBezTo>
                    <a:pt x="6175" y="16619"/>
                    <a:pt x="6539" y="16185"/>
                    <a:pt x="5755" y="16185"/>
                  </a:cubicBezTo>
                  <a:cubicBezTo>
                    <a:pt x="5573" y="16185"/>
                    <a:pt x="5293" y="16171"/>
                    <a:pt x="4971" y="16157"/>
                  </a:cubicBezTo>
                  <a:cubicBezTo>
                    <a:pt x="5069" y="15989"/>
                    <a:pt x="5181" y="15667"/>
                    <a:pt x="5181" y="15065"/>
                  </a:cubicBezTo>
                  <a:cubicBezTo>
                    <a:pt x="5181" y="14365"/>
                    <a:pt x="4789" y="1162"/>
                    <a:pt x="4775" y="868"/>
                  </a:cubicBezTo>
                  <a:cubicBezTo>
                    <a:pt x="4761" y="574"/>
                    <a:pt x="4579" y="252"/>
                    <a:pt x="4495" y="168"/>
                  </a:cubicBezTo>
                  <a:cubicBezTo>
                    <a:pt x="4411" y="70"/>
                    <a:pt x="4299" y="14"/>
                    <a:pt x="4145" y="0"/>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30" name="Google Shape;6430;p265"/>
          <p:cNvSpPr/>
          <p:nvPr/>
        </p:nvSpPr>
        <p:spPr>
          <a:xfrm>
            <a:off x="925354" y="3237832"/>
            <a:ext cx="414604" cy="515440"/>
          </a:xfrm>
          <a:custGeom>
            <a:avLst/>
            <a:gdLst/>
            <a:ahLst/>
            <a:cxnLst/>
            <a:rect l="l" t="t" r="r" b="b"/>
            <a:pathLst>
              <a:path w="13988" h="17390" extrusionOk="0">
                <a:moveTo>
                  <a:pt x="7785" y="2394"/>
                </a:moveTo>
                <a:lnTo>
                  <a:pt x="7645" y="2478"/>
                </a:lnTo>
                <a:lnTo>
                  <a:pt x="7617" y="2478"/>
                </a:lnTo>
                <a:cubicBezTo>
                  <a:pt x="7673" y="2450"/>
                  <a:pt x="7729" y="2422"/>
                  <a:pt x="7785" y="2394"/>
                </a:cubicBezTo>
                <a:close/>
                <a:moveTo>
                  <a:pt x="6357" y="2562"/>
                </a:moveTo>
                <a:lnTo>
                  <a:pt x="6357" y="2562"/>
                </a:lnTo>
                <a:cubicBezTo>
                  <a:pt x="6217" y="2646"/>
                  <a:pt x="6077" y="2744"/>
                  <a:pt x="5937" y="2842"/>
                </a:cubicBezTo>
                <a:cubicBezTo>
                  <a:pt x="5727" y="2898"/>
                  <a:pt x="5531" y="2968"/>
                  <a:pt x="5391" y="3024"/>
                </a:cubicBezTo>
                <a:cubicBezTo>
                  <a:pt x="5419" y="2968"/>
                  <a:pt x="5447" y="2912"/>
                  <a:pt x="5475" y="2856"/>
                </a:cubicBezTo>
                <a:cubicBezTo>
                  <a:pt x="5783" y="2730"/>
                  <a:pt x="6147" y="2618"/>
                  <a:pt x="6357" y="2562"/>
                </a:cubicBezTo>
                <a:close/>
                <a:moveTo>
                  <a:pt x="3711" y="3094"/>
                </a:moveTo>
                <a:lnTo>
                  <a:pt x="3711" y="3094"/>
                </a:lnTo>
                <a:cubicBezTo>
                  <a:pt x="3585" y="3150"/>
                  <a:pt x="3445" y="3206"/>
                  <a:pt x="3319" y="3290"/>
                </a:cubicBezTo>
                <a:cubicBezTo>
                  <a:pt x="3123" y="3290"/>
                  <a:pt x="2955" y="3304"/>
                  <a:pt x="2773" y="3332"/>
                </a:cubicBezTo>
                <a:cubicBezTo>
                  <a:pt x="2997" y="3276"/>
                  <a:pt x="3389" y="3164"/>
                  <a:pt x="3711" y="3094"/>
                </a:cubicBezTo>
                <a:close/>
                <a:moveTo>
                  <a:pt x="5671" y="3052"/>
                </a:moveTo>
                <a:cubicBezTo>
                  <a:pt x="5489" y="3206"/>
                  <a:pt x="5307" y="3388"/>
                  <a:pt x="5139" y="3584"/>
                </a:cubicBezTo>
                <a:cubicBezTo>
                  <a:pt x="5181" y="3472"/>
                  <a:pt x="5237" y="3332"/>
                  <a:pt x="5307" y="3192"/>
                </a:cubicBezTo>
                <a:cubicBezTo>
                  <a:pt x="5419" y="3150"/>
                  <a:pt x="5545" y="3094"/>
                  <a:pt x="5671" y="3052"/>
                </a:cubicBezTo>
                <a:close/>
                <a:moveTo>
                  <a:pt x="4061" y="3164"/>
                </a:moveTo>
                <a:cubicBezTo>
                  <a:pt x="4327" y="3318"/>
                  <a:pt x="4565" y="3472"/>
                  <a:pt x="4747" y="3598"/>
                </a:cubicBezTo>
                <a:lnTo>
                  <a:pt x="4677" y="3612"/>
                </a:lnTo>
                <a:cubicBezTo>
                  <a:pt x="4313" y="3458"/>
                  <a:pt x="3963" y="3360"/>
                  <a:pt x="3641" y="3318"/>
                </a:cubicBezTo>
                <a:cubicBezTo>
                  <a:pt x="3795" y="3262"/>
                  <a:pt x="3935" y="3206"/>
                  <a:pt x="4061" y="3164"/>
                </a:cubicBezTo>
                <a:close/>
                <a:moveTo>
                  <a:pt x="4761" y="3612"/>
                </a:moveTo>
                <a:cubicBezTo>
                  <a:pt x="4803" y="3640"/>
                  <a:pt x="4859" y="3682"/>
                  <a:pt x="4901" y="3710"/>
                </a:cubicBezTo>
                <a:cubicBezTo>
                  <a:pt x="4845" y="3682"/>
                  <a:pt x="4775" y="3654"/>
                  <a:pt x="4719" y="3626"/>
                </a:cubicBezTo>
                <a:cubicBezTo>
                  <a:pt x="4733" y="3626"/>
                  <a:pt x="4747" y="3612"/>
                  <a:pt x="4761" y="3612"/>
                </a:cubicBezTo>
                <a:close/>
                <a:moveTo>
                  <a:pt x="4733" y="3878"/>
                </a:moveTo>
                <a:cubicBezTo>
                  <a:pt x="4691" y="3892"/>
                  <a:pt x="4649" y="3892"/>
                  <a:pt x="4607" y="3906"/>
                </a:cubicBezTo>
                <a:lnTo>
                  <a:pt x="4551" y="3906"/>
                </a:lnTo>
                <a:cubicBezTo>
                  <a:pt x="4565" y="3906"/>
                  <a:pt x="4579" y="3906"/>
                  <a:pt x="4607" y="3920"/>
                </a:cubicBezTo>
                <a:cubicBezTo>
                  <a:pt x="4481" y="3962"/>
                  <a:pt x="4355" y="4004"/>
                  <a:pt x="4229" y="4060"/>
                </a:cubicBezTo>
                <a:cubicBezTo>
                  <a:pt x="4285" y="4004"/>
                  <a:pt x="4341" y="3934"/>
                  <a:pt x="4411" y="3892"/>
                </a:cubicBezTo>
                <a:cubicBezTo>
                  <a:pt x="4523" y="3878"/>
                  <a:pt x="4635" y="3878"/>
                  <a:pt x="4733" y="3878"/>
                </a:cubicBezTo>
                <a:close/>
                <a:moveTo>
                  <a:pt x="4201" y="3906"/>
                </a:moveTo>
                <a:cubicBezTo>
                  <a:pt x="4117" y="3990"/>
                  <a:pt x="4019" y="4088"/>
                  <a:pt x="3921" y="4200"/>
                </a:cubicBezTo>
                <a:cubicBezTo>
                  <a:pt x="3837" y="4242"/>
                  <a:pt x="3753" y="4284"/>
                  <a:pt x="3683" y="4340"/>
                </a:cubicBezTo>
                <a:cubicBezTo>
                  <a:pt x="3809" y="4186"/>
                  <a:pt x="3963" y="4032"/>
                  <a:pt x="4103" y="3906"/>
                </a:cubicBezTo>
                <a:close/>
                <a:moveTo>
                  <a:pt x="1597" y="4536"/>
                </a:moveTo>
                <a:cubicBezTo>
                  <a:pt x="1597" y="4536"/>
                  <a:pt x="1583" y="4550"/>
                  <a:pt x="1569" y="4564"/>
                </a:cubicBezTo>
                <a:lnTo>
                  <a:pt x="1541" y="4564"/>
                </a:lnTo>
                <a:cubicBezTo>
                  <a:pt x="1555" y="4550"/>
                  <a:pt x="1583" y="4536"/>
                  <a:pt x="1597" y="4536"/>
                </a:cubicBezTo>
                <a:close/>
                <a:moveTo>
                  <a:pt x="6147" y="6399"/>
                </a:moveTo>
                <a:cubicBezTo>
                  <a:pt x="6371" y="6455"/>
                  <a:pt x="6581" y="6511"/>
                  <a:pt x="6791" y="6595"/>
                </a:cubicBezTo>
                <a:cubicBezTo>
                  <a:pt x="6700" y="6581"/>
                  <a:pt x="6599" y="6570"/>
                  <a:pt x="6497" y="6570"/>
                </a:cubicBezTo>
                <a:cubicBezTo>
                  <a:pt x="6396" y="6570"/>
                  <a:pt x="6294" y="6581"/>
                  <a:pt x="6203" y="6609"/>
                </a:cubicBezTo>
                <a:cubicBezTo>
                  <a:pt x="6175" y="6539"/>
                  <a:pt x="6161" y="6469"/>
                  <a:pt x="6147" y="6399"/>
                </a:cubicBezTo>
                <a:close/>
                <a:moveTo>
                  <a:pt x="7953" y="7127"/>
                </a:moveTo>
                <a:lnTo>
                  <a:pt x="7953" y="7127"/>
                </a:lnTo>
                <a:cubicBezTo>
                  <a:pt x="7995" y="7155"/>
                  <a:pt x="8037" y="7183"/>
                  <a:pt x="8079" y="7211"/>
                </a:cubicBezTo>
                <a:cubicBezTo>
                  <a:pt x="8065" y="7211"/>
                  <a:pt x="8065" y="7197"/>
                  <a:pt x="8051" y="7197"/>
                </a:cubicBezTo>
                <a:lnTo>
                  <a:pt x="7953" y="7127"/>
                </a:lnTo>
                <a:close/>
                <a:moveTo>
                  <a:pt x="9046" y="7407"/>
                </a:moveTo>
                <a:lnTo>
                  <a:pt x="9046" y="7407"/>
                </a:lnTo>
                <a:cubicBezTo>
                  <a:pt x="9200" y="7463"/>
                  <a:pt x="9480" y="7589"/>
                  <a:pt x="9704" y="7715"/>
                </a:cubicBezTo>
                <a:cubicBezTo>
                  <a:pt x="9718" y="7757"/>
                  <a:pt x="9746" y="7813"/>
                  <a:pt x="9760" y="7855"/>
                </a:cubicBezTo>
                <a:cubicBezTo>
                  <a:pt x="9648" y="7799"/>
                  <a:pt x="9508" y="7729"/>
                  <a:pt x="9354" y="7659"/>
                </a:cubicBezTo>
                <a:cubicBezTo>
                  <a:pt x="9256" y="7575"/>
                  <a:pt x="9144" y="7477"/>
                  <a:pt x="9046" y="7407"/>
                </a:cubicBezTo>
                <a:close/>
                <a:moveTo>
                  <a:pt x="9536" y="7855"/>
                </a:moveTo>
                <a:lnTo>
                  <a:pt x="9536" y="7855"/>
                </a:lnTo>
                <a:cubicBezTo>
                  <a:pt x="9634" y="7897"/>
                  <a:pt x="9718" y="7953"/>
                  <a:pt x="9802" y="7995"/>
                </a:cubicBezTo>
                <a:cubicBezTo>
                  <a:pt x="9844" y="8107"/>
                  <a:pt x="9872" y="8219"/>
                  <a:pt x="9900" y="8317"/>
                </a:cubicBezTo>
                <a:cubicBezTo>
                  <a:pt x="9788" y="8149"/>
                  <a:pt x="9662" y="7995"/>
                  <a:pt x="9536" y="7855"/>
                </a:cubicBezTo>
                <a:close/>
                <a:moveTo>
                  <a:pt x="11048" y="8079"/>
                </a:moveTo>
                <a:cubicBezTo>
                  <a:pt x="11300" y="8163"/>
                  <a:pt x="11608" y="8289"/>
                  <a:pt x="11762" y="8359"/>
                </a:cubicBezTo>
                <a:cubicBezTo>
                  <a:pt x="11636" y="8317"/>
                  <a:pt x="11496" y="8289"/>
                  <a:pt x="11356" y="8275"/>
                </a:cubicBezTo>
                <a:cubicBezTo>
                  <a:pt x="11258" y="8191"/>
                  <a:pt x="11146" y="8135"/>
                  <a:pt x="11048" y="8079"/>
                </a:cubicBezTo>
                <a:close/>
                <a:moveTo>
                  <a:pt x="10782" y="8093"/>
                </a:moveTo>
                <a:cubicBezTo>
                  <a:pt x="10880" y="8149"/>
                  <a:pt x="10978" y="8205"/>
                  <a:pt x="11090" y="8261"/>
                </a:cubicBezTo>
                <a:cubicBezTo>
                  <a:pt x="10838" y="8261"/>
                  <a:pt x="10558" y="8303"/>
                  <a:pt x="10250" y="8387"/>
                </a:cubicBezTo>
                <a:lnTo>
                  <a:pt x="10208" y="8373"/>
                </a:lnTo>
                <a:cubicBezTo>
                  <a:pt x="10362" y="8289"/>
                  <a:pt x="10558" y="8191"/>
                  <a:pt x="10782" y="8093"/>
                </a:cubicBezTo>
                <a:close/>
                <a:moveTo>
                  <a:pt x="10194" y="8373"/>
                </a:moveTo>
                <a:cubicBezTo>
                  <a:pt x="10208" y="8387"/>
                  <a:pt x="10208" y="8387"/>
                  <a:pt x="10222" y="8401"/>
                </a:cubicBezTo>
                <a:cubicBezTo>
                  <a:pt x="10166" y="8415"/>
                  <a:pt x="10124" y="8429"/>
                  <a:pt x="10068" y="8443"/>
                </a:cubicBezTo>
                <a:cubicBezTo>
                  <a:pt x="10110" y="8429"/>
                  <a:pt x="10152" y="8401"/>
                  <a:pt x="10194" y="8373"/>
                </a:cubicBezTo>
                <a:close/>
                <a:moveTo>
                  <a:pt x="10194" y="8583"/>
                </a:moveTo>
                <a:lnTo>
                  <a:pt x="10194" y="8583"/>
                </a:lnTo>
                <a:cubicBezTo>
                  <a:pt x="10264" y="8597"/>
                  <a:pt x="10348" y="8611"/>
                  <a:pt x="10432" y="8625"/>
                </a:cubicBezTo>
                <a:cubicBezTo>
                  <a:pt x="10474" y="8681"/>
                  <a:pt x="10516" y="8723"/>
                  <a:pt x="10558" y="8779"/>
                </a:cubicBezTo>
                <a:cubicBezTo>
                  <a:pt x="10474" y="8723"/>
                  <a:pt x="10376" y="8681"/>
                  <a:pt x="10278" y="8625"/>
                </a:cubicBezTo>
                <a:cubicBezTo>
                  <a:pt x="10250" y="8611"/>
                  <a:pt x="10222" y="8597"/>
                  <a:pt x="10194" y="8583"/>
                </a:cubicBezTo>
                <a:close/>
                <a:moveTo>
                  <a:pt x="10586" y="8653"/>
                </a:moveTo>
                <a:cubicBezTo>
                  <a:pt x="10614" y="8667"/>
                  <a:pt x="10642" y="8667"/>
                  <a:pt x="10670" y="8667"/>
                </a:cubicBezTo>
                <a:cubicBezTo>
                  <a:pt x="10768" y="8793"/>
                  <a:pt x="10866" y="8919"/>
                  <a:pt x="10964" y="9045"/>
                </a:cubicBezTo>
                <a:cubicBezTo>
                  <a:pt x="10894" y="9003"/>
                  <a:pt x="10838" y="8961"/>
                  <a:pt x="10782" y="8919"/>
                </a:cubicBezTo>
                <a:cubicBezTo>
                  <a:pt x="10726" y="8821"/>
                  <a:pt x="10656" y="8737"/>
                  <a:pt x="10586" y="8653"/>
                </a:cubicBezTo>
                <a:close/>
                <a:moveTo>
                  <a:pt x="6203" y="6609"/>
                </a:moveTo>
                <a:cubicBezTo>
                  <a:pt x="6357" y="6637"/>
                  <a:pt x="7015" y="6707"/>
                  <a:pt x="7309" y="6805"/>
                </a:cubicBezTo>
                <a:cubicBezTo>
                  <a:pt x="7169" y="6770"/>
                  <a:pt x="6979" y="6740"/>
                  <a:pt x="6788" y="6740"/>
                </a:cubicBezTo>
                <a:cubicBezTo>
                  <a:pt x="6674" y="6740"/>
                  <a:pt x="6560" y="6750"/>
                  <a:pt x="6455" y="6777"/>
                </a:cubicBezTo>
                <a:cubicBezTo>
                  <a:pt x="6455" y="6777"/>
                  <a:pt x="7099" y="6847"/>
                  <a:pt x="7477" y="6945"/>
                </a:cubicBezTo>
                <a:cubicBezTo>
                  <a:pt x="7420" y="6941"/>
                  <a:pt x="7356" y="6938"/>
                  <a:pt x="7288" y="6938"/>
                </a:cubicBezTo>
                <a:cubicBezTo>
                  <a:pt x="7110" y="6938"/>
                  <a:pt x="6908" y="6958"/>
                  <a:pt x="6735" y="7029"/>
                </a:cubicBezTo>
                <a:cubicBezTo>
                  <a:pt x="6735" y="7029"/>
                  <a:pt x="6798" y="7028"/>
                  <a:pt x="6896" y="7028"/>
                </a:cubicBezTo>
                <a:cubicBezTo>
                  <a:pt x="7142" y="7028"/>
                  <a:pt x="7609" y="7035"/>
                  <a:pt x="7869" y="7085"/>
                </a:cubicBezTo>
                <a:cubicBezTo>
                  <a:pt x="7897" y="7099"/>
                  <a:pt x="7911" y="7113"/>
                  <a:pt x="7939" y="7127"/>
                </a:cubicBezTo>
                <a:cubicBezTo>
                  <a:pt x="7931" y="7127"/>
                  <a:pt x="7706" y="7081"/>
                  <a:pt x="7433" y="7081"/>
                </a:cubicBezTo>
                <a:cubicBezTo>
                  <a:pt x="7252" y="7081"/>
                  <a:pt x="7049" y="7101"/>
                  <a:pt x="6875" y="7169"/>
                </a:cubicBezTo>
                <a:cubicBezTo>
                  <a:pt x="6875" y="7169"/>
                  <a:pt x="7351" y="7169"/>
                  <a:pt x="7729" y="7197"/>
                </a:cubicBezTo>
                <a:cubicBezTo>
                  <a:pt x="7575" y="7211"/>
                  <a:pt x="7421" y="7225"/>
                  <a:pt x="7281" y="7281"/>
                </a:cubicBezTo>
                <a:cubicBezTo>
                  <a:pt x="7281" y="7281"/>
                  <a:pt x="7883" y="7281"/>
                  <a:pt x="8275" y="7323"/>
                </a:cubicBezTo>
                <a:cubicBezTo>
                  <a:pt x="8289" y="7337"/>
                  <a:pt x="8317" y="7351"/>
                  <a:pt x="8331" y="7365"/>
                </a:cubicBezTo>
                <a:cubicBezTo>
                  <a:pt x="8274" y="7361"/>
                  <a:pt x="8209" y="7358"/>
                  <a:pt x="8140" y="7358"/>
                </a:cubicBezTo>
                <a:cubicBezTo>
                  <a:pt x="7957" y="7358"/>
                  <a:pt x="7744" y="7378"/>
                  <a:pt x="7561" y="7449"/>
                </a:cubicBezTo>
                <a:cubicBezTo>
                  <a:pt x="7561" y="7449"/>
                  <a:pt x="7651" y="7446"/>
                  <a:pt x="7784" y="7446"/>
                </a:cubicBezTo>
                <a:cubicBezTo>
                  <a:pt x="7983" y="7446"/>
                  <a:pt x="8278" y="7451"/>
                  <a:pt x="8513" y="7477"/>
                </a:cubicBezTo>
                <a:cubicBezTo>
                  <a:pt x="8527" y="7490"/>
                  <a:pt x="8540" y="7503"/>
                  <a:pt x="8553" y="7505"/>
                </a:cubicBezTo>
                <a:lnTo>
                  <a:pt x="8553" y="7505"/>
                </a:lnTo>
                <a:cubicBezTo>
                  <a:pt x="8479" y="7500"/>
                  <a:pt x="8393" y="7495"/>
                  <a:pt x="8300" y="7495"/>
                </a:cubicBezTo>
                <a:cubicBezTo>
                  <a:pt x="8114" y="7495"/>
                  <a:pt x="7902" y="7514"/>
                  <a:pt x="7715" y="7589"/>
                </a:cubicBezTo>
                <a:lnTo>
                  <a:pt x="8289" y="7589"/>
                </a:lnTo>
                <a:cubicBezTo>
                  <a:pt x="8149" y="7603"/>
                  <a:pt x="8009" y="7631"/>
                  <a:pt x="7897" y="7673"/>
                </a:cubicBezTo>
                <a:cubicBezTo>
                  <a:pt x="7897" y="7673"/>
                  <a:pt x="8457" y="7673"/>
                  <a:pt x="8849" y="7715"/>
                </a:cubicBezTo>
                <a:cubicBezTo>
                  <a:pt x="8849" y="7715"/>
                  <a:pt x="8863" y="7729"/>
                  <a:pt x="8863" y="7729"/>
                </a:cubicBezTo>
                <a:cubicBezTo>
                  <a:pt x="8806" y="7725"/>
                  <a:pt x="8742" y="7722"/>
                  <a:pt x="8675" y="7722"/>
                </a:cubicBezTo>
                <a:cubicBezTo>
                  <a:pt x="8496" y="7722"/>
                  <a:pt x="8294" y="7742"/>
                  <a:pt x="8121" y="7813"/>
                </a:cubicBezTo>
                <a:cubicBezTo>
                  <a:pt x="8121" y="7813"/>
                  <a:pt x="8639" y="7813"/>
                  <a:pt x="9017" y="7841"/>
                </a:cubicBezTo>
                <a:lnTo>
                  <a:pt x="9032" y="7841"/>
                </a:lnTo>
                <a:cubicBezTo>
                  <a:pt x="8821" y="7841"/>
                  <a:pt x="8583" y="7855"/>
                  <a:pt x="8373" y="7939"/>
                </a:cubicBezTo>
                <a:cubicBezTo>
                  <a:pt x="8373" y="7939"/>
                  <a:pt x="8482" y="7935"/>
                  <a:pt x="8636" y="7935"/>
                </a:cubicBezTo>
                <a:cubicBezTo>
                  <a:pt x="8790" y="7935"/>
                  <a:pt x="8989" y="7939"/>
                  <a:pt x="9172" y="7953"/>
                </a:cubicBezTo>
                <a:cubicBezTo>
                  <a:pt x="9186" y="7967"/>
                  <a:pt x="9200" y="7981"/>
                  <a:pt x="9214" y="7995"/>
                </a:cubicBezTo>
                <a:cubicBezTo>
                  <a:pt x="9139" y="7985"/>
                  <a:pt x="9055" y="7979"/>
                  <a:pt x="8967" y="7979"/>
                </a:cubicBezTo>
                <a:cubicBezTo>
                  <a:pt x="8790" y="7979"/>
                  <a:pt x="8597" y="8004"/>
                  <a:pt x="8429" y="8079"/>
                </a:cubicBezTo>
                <a:cubicBezTo>
                  <a:pt x="8429" y="8079"/>
                  <a:pt x="8515" y="8077"/>
                  <a:pt x="8642" y="8077"/>
                </a:cubicBezTo>
                <a:cubicBezTo>
                  <a:pt x="8833" y="8077"/>
                  <a:pt x="9118" y="8082"/>
                  <a:pt x="9354" y="8107"/>
                </a:cubicBezTo>
                <a:cubicBezTo>
                  <a:pt x="9382" y="8121"/>
                  <a:pt x="9396" y="8149"/>
                  <a:pt x="9424" y="8163"/>
                </a:cubicBezTo>
                <a:cubicBezTo>
                  <a:pt x="9346" y="8153"/>
                  <a:pt x="9256" y="8147"/>
                  <a:pt x="9160" y="8147"/>
                </a:cubicBezTo>
                <a:cubicBezTo>
                  <a:pt x="8982" y="8147"/>
                  <a:pt x="8785" y="8169"/>
                  <a:pt x="8611" y="8233"/>
                </a:cubicBezTo>
                <a:cubicBezTo>
                  <a:pt x="8611" y="8233"/>
                  <a:pt x="9158" y="8233"/>
                  <a:pt x="9550" y="8275"/>
                </a:cubicBezTo>
                <a:cubicBezTo>
                  <a:pt x="9606" y="8317"/>
                  <a:pt x="9648" y="8359"/>
                  <a:pt x="9690" y="8401"/>
                </a:cubicBezTo>
                <a:cubicBezTo>
                  <a:pt x="9648" y="8387"/>
                  <a:pt x="9620" y="8373"/>
                  <a:pt x="9578" y="8359"/>
                </a:cubicBezTo>
                <a:lnTo>
                  <a:pt x="9578" y="8359"/>
                </a:lnTo>
                <a:cubicBezTo>
                  <a:pt x="9578" y="8359"/>
                  <a:pt x="9648" y="8429"/>
                  <a:pt x="9774" y="8541"/>
                </a:cubicBezTo>
                <a:lnTo>
                  <a:pt x="9760" y="8541"/>
                </a:lnTo>
                <a:cubicBezTo>
                  <a:pt x="9377" y="8344"/>
                  <a:pt x="9009" y="8267"/>
                  <a:pt x="8667" y="8267"/>
                </a:cubicBezTo>
                <a:cubicBezTo>
                  <a:pt x="7717" y="8267"/>
                  <a:pt x="6967" y="8858"/>
                  <a:pt x="6679" y="9115"/>
                </a:cubicBezTo>
                <a:cubicBezTo>
                  <a:pt x="6553" y="8289"/>
                  <a:pt x="6399" y="7449"/>
                  <a:pt x="6203" y="6609"/>
                </a:cubicBezTo>
                <a:close/>
                <a:moveTo>
                  <a:pt x="12560" y="9409"/>
                </a:moveTo>
                <a:cubicBezTo>
                  <a:pt x="12574" y="9423"/>
                  <a:pt x="12588" y="9437"/>
                  <a:pt x="12602" y="9437"/>
                </a:cubicBezTo>
                <a:lnTo>
                  <a:pt x="12574" y="9437"/>
                </a:lnTo>
                <a:cubicBezTo>
                  <a:pt x="12574" y="9423"/>
                  <a:pt x="12560" y="9423"/>
                  <a:pt x="12560" y="9409"/>
                </a:cubicBezTo>
                <a:close/>
                <a:moveTo>
                  <a:pt x="12855" y="12447"/>
                </a:moveTo>
                <a:lnTo>
                  <a:pt x="12855" y="12447"/>
                </a:lnTo>
                <a:cubicBezTo>
                  <a:pt x="12859" y="12485"/>
                  <a:pt x="12868" y="12503"/>
                  <a:pt x="12868" y="12503"/>
                </a:cubicBezTo>
                <a:cubicBezTo>
                  <a:pt x="12868" y="12480"/>
                  <a:pt x="12859" y="12467"/>
                  <a:pt x="12855" y="12447"/>
                </a:cubicBezTo>
                <a:close/>
                <a:moveTo>
                  <a:pt x="8877" y="8639"/>
                </a:moveTo>
                <a:cubicBezTo>
                  <a:pt x="8695" y="8765"/>
                  <a:pt x="8429" y="8947"/>
                  <a:pt x="8275" y="9171"/>
                </a:cubicBezTo>
                <a:cubicBezTo>
                  <a:pt x="8275" y="9171"/>
                  <a:pt x="8723" y="8849"/>
                  <a:pt x="9060" y="8653"/>
                </a:cubicBezTo>
                <a:cubicBezTo>
                  <a:pt x="9074" y="8653"/>
                  <a:pt x="9102" y="8667"/>
                  <a:pt x="9116" y="8667"/>
                </a:cubicBezTo>
                <a:cubicBezTo>
                  <a:pt x="8919" y="8779"/>
                  <a:pt x="8653" y="8961"/>
                  <a:pt x="8499" y="9199"/>
                </a:cubicBezTo>
                <a:cubicBezTo>
                  <a:pt x="8499" y="9199"/>
                  <a:pt x="8947" y="8877"/>
                  <a:pt x="9284" y="8681"/>
                </a:cubicBezTo>
                <a:lnTo>
                  <a:pt x="9326" y="8681"/>
                </a:lnTo>
                <a:cubicBezTo>
                  <a:pt x="9130" y="8793"/>
                  <a:pt x="8877" y="8975"/>
                  <a:pt x="8737" y="9213"/>
                </a:cubicBezTo>
                <a:cubicBezTo>
                  <a:pt x="8737" y="9213"/>
                  <a:pt x="9158" y="8905"/>
                  <a:pt x="9480" y="8709"/>
                </a:cubicBezTo>
                <a:cubicBezTo>
                  <a:pt x="9508" y="8709"/>
                  <a:pt x="9536" y="8709"/>
                  <a:pt x="9564" y="8723"/>
                </a:cubicBezTo>
                <a:cubicBezTo>
                  <a:pt x="9382" y="8835"/>
                  <a:pt x="9144" y="9003"/>
                  <a:pt x="9017" y="9213"/>
                </a:cubicBezTo>
                <a:cubicBezTo>
                  <a:pt x="9017" y="9213"/>
                  <a:pt x="9382" y="8947"/>
                  <a:pt x="9704" y="8751"/>
                </a:cubicBezTo>
                <a:lnTo>
                  <a:pt x="9732" y="8751"/>
                </a:lnTo>
                <a:cubicBezTo>
                  <a:pt x="9718" y="8765"/>
                  <a:pt x="9718" y="8793"/>
                  <a:pt x="9704" y="8821"/>
                </a:cubicBezTo>
                <a:cubicBezTo>
                  <a:pt x="9522" y="8933"/>
                  <a:pt x="9326" y="9101"/>
                  <a:pt x="9200" y="9283"/>
                </a:cubicBezTo>
                <a:cubicBezTo>
                  <a:pt x="9200" y="9283"/>
                  <a:pt x="9396" y="9143"/>
                  <a:pt x="9634" y="8989"/>
                </a:cubicBezTo>
                <a:lnTo>
                  <a:pt x="9634" y="8989"/>
                </a:lnTo>
                <a:cubicBezTo>
                  <a:pt x="9046" y="10347"/>
                  <a:pt x="7533" y="14099"/>
                  <a:pt x="7631" y="15849"/>
                </a:cubicBezTo>
                <a:cubicBezTo>
                  <a:pt x="7519" y="15849"/>
                  <a:pt x="7407" y="15849"/>
                  <a:pt x="7281" y="15835"/>
                </a:cubicBezTo>
                <a:cubicBezTo>
                  <a:pt x="7267" y="14855"/>
                  <a:pt x="7155" y="12125"/>
                  <a:pt x="6693" y="9157"/>
                </a:cubicBezTo>
                <a:cubicBezTo>
                  <a:pt x="6903" y="9017"/>
                  <a:pt x="7127" y="8919"/>
                  <a:pt x="7351" y="8835"/>
                </a:cubicBezTo>
                <a:lnTo>
                  <a:pt x="7351" y="8835"/>
                </a:lnTo>
                <a:cubicBezTo>
                  <a:pt x="7211" y="8975"/>
                  <a:pt x="7085" y="9129"/>
                  <a:pt x="7001" y="9311"/>
                </a:cubicBezTo>
                <a:cubicBezTo>
                  <a:pt x="7001" y="9311"/>
                  <a:pt x="7295" y="9017"/>
                  <a:pt x="7575" y="8779"/>
                </a:cubicBezTo>
                <a:cubicBezTo>
                  <a:pt x="7631" y="8751"/>
                  <a:pt x="7701" y="8737"/>
                  <a:pt x="7757" y="8723"/>
                </a:cubicBezTo>
                <a:lnTo>
                  <a:pt x="7757" y="8723"/>
                </a:lnTo>
                <a:cubicBezTo>
                  <a:pt x="7603" y="8877"/>
                  <a:pt x="7421" y="9059"/>
                  <a:pt x="7337" y="9283"/>
                </a:cubicBezTo>
                <a:cubicBezTo>
                  <a:pt x="7337" y="9283"/>
                  <a:pt x="7673" y="8933"/>
                  <a:pt x="7967" y="8695"/>
                </a:cubicBezTo>
                <a:cubicBezTo>
                  <a:pt x="8009" y="8681"/>
                  <a:pt x="8051" y="8681"/>
                  <a:pt x="8079" y="8681"/>
                </a:cubicBezTo>
                <a:cubicBezTo>
                  <a:pt x="7925" y="8821"/>
                  <a:pt x="7743" y="9017"/>
                  <a:pt x="7645" y="9241"/>
                </a:cubicBezTo>
                <a:cubicBezTo>
                  <a:pt x="7645" y="9241"/>
                  <a:pt x="7967" y="8905"/>
                  <a:pt x="8261" y="8653"/>
                </a:cubicBezTo>
                <a:lnTo>
                  <a:pt x="8359" y="8653"/>
                </a:lnTo>
                <a:cubicBezTo>
                  <a:pt x="8191" y="8793"/>
                  <a:pt x="7967" y="9003"/>
                  <a:pt x="7855" y="9255"/>
                </a:cubicBezTo>
                <a:cubicBezTo>
                  <a:pt x="7855" y="9255"/>
                  <a:pt x="8219" y="8891"/>
                  <a:pt x="8527" y="8639"/>
                </a:cubicBezTo>
                <a:lnTo>
                  <a:pt x="8639" y="8639"/>
                </a:lnTo>
                <a:cubicBezTo>
                  <a:pt x="8443" y="8751"/>
                  <a:pt x="8233" y="8919"/>
                  <a:pt x="8093" y="9129"/>
                </a:cubicBezTo>
                <a:cubicBezTo>
                  <a:pt x="8093" y="9129"/>
                  <a:pt x="8499" y="8835"/>
                  <a:pt x="8821" y="8639"/>
                </a:cubicBezTo>
                <a:close/>
                <a:moveTo>
                  <a:pt x="8681" y="0"/>
                </a:moveTo>
                <a:cubicBezTo>
                  <a:pt x="8387" y="14"/>
                  <a:pt x="8079" y="126"/>
                  <a:pt x="7827" y="238"/>
                </a:cubicBezTo>
                <a:cubicBezTo>
                  <a:pt x="6805" y="378"/>
                  <a:pt x="4929" y="980"/>
                  <a:pt x="4929" y="3416"/>
                </a:cubicBezTo>
                <a:cubicBezTo>
                  <a:pt x="4194" y="2253"/>
                  <a:pt x="3254" y="1915"/>
                  <a:pt x="2410" y="1915"/>
                </a:cubicBezTo>
                <a:cubicBezTo>
                  <a:pt x="1791" y="1915"/>
                  <a:pt x="1224" y="2097"/>
                  <a:pt x="827" y="2268"/>
                </a:cubicBezTo>
                <a:cubicBezTo>
                  <a:pt x="561" y="2352"/>
                  <a:pt x="239" y="2478"/>
                  <a:pt x="1" y="2702"/>
                </a:cubicBezTo>
                <a:cubicBezTo>
                  <a:pt x="1" y="2702"/>
                  <a:pt x="281" y="2590"/>
                  <a:pt x="603" y="2478"/>
                </a:cubicBezTo>
                <a:cubicBezTo>
                  <a:pt x="687" y="2464"/>
                  <a:pt x="757" y="2450"/>
                  <a:pt x="841" y="2436"/>
                </a:cubicBezTo>
                <a:lnTo>
                  <a:pt x="841" y="2436"/>
                </a:lnTo>
                <a:cubicBezTo>
                  <a:pt x="631" y="2506"/>
                  <a:pt x="421" y="2590"/>
                  <a:pt x="253" y="2730"/>
                </a:cubicBezTo>
                <a:cubicBezTo>
                  <a:pt x="253" y="2730"/>
                  <a:pt x="1093" y="2464"/>
                  <a:pt x="1569" y="2394"/>
                </a:cubicBezTo>
                <a:cubicBezTo>
                  <a:pt x="1625" y="2394"/>
                  <a:pt x="1695" y="2408"/>
                  <a:pt x="1751" y="2408"/>
                </a:cubicBezTo>
                <a:cubicBezTo>
                  <a:pt x="1471" y="2450"/>
                  <a:pt x="1009" y="2562"/>
                  <a:pt x="687" y="2814"/>
                </a:cubicBezTo>
                <a:cubicBezTo>
                  <a:pt x="687" y="2814"/>
                  <a:pt x="1807" y="2464"/>
                  <a:pt x="2199" y="2464"/>
                </a:cubicBezTo>
                <a:lnTo>
                  <a:pt x="2227" y="2464"/>
                </a:lnTo>
                <a:cubicBezTo>
                  <a:pt x="1947" y="2520"/>
                  <a:pt x="1513" y="2632"/>
                  <a:pt x="1219" y="2870"/>
                </a:cubicBezTo>
                <a:cubicBezTo>
                  <a:pt x="1219" y="2870"/>
                  <a:pt x="2073" y="2604"/>
                  <a:pt x="2549" y="2534"/>
                </a:cubicBezTo>
                <a:cubicBezTo>
                  <a:pt x="2563" y="2548"/>
                  <a:pt x="2591" y="2548"/>
                  <a:pt x="2605" y="2548"/>
                </a:cubicBezTo>
                <a:cubicBezTo>
                  <a:pt x="2325" y="2604"/>
                  <a:pt x="1877" y="2716"/>
                  <a:pt x="1583" y="2954"/>
                </a:cubicBezTo>
                <a:cubicBezTo>
                  <a:pt x="1583" y="2954"/>
                  <a:pt x="2381" y="2716"/>
                  <a:pt x="2871" y="2632"/>
                </a:cubicBezTo>
                <a:cubicBezTo>
                  <a:pt x="2899" y="2646"/>
                  <a:pt x="2927" y="2646"/>
                  <a:pt x="2955" y="2660"/>
                </a:cubicBezTo>
                <a:cubicBezTo>
                  <a:pt x="2675" y="2716"/>
                  <a:pt x="2269" y="2828"/>
                  <a:pt x="1975" y="3052"/>
                </a:cubicBezTo>
                <a:cubicBezTo>
                  <a:pt x="1975" y="3052"/>
                  <a:pt x="2689" y="2828"/>
                  <a:pt x="3179" y="2744"/>
                </a:cubicBezTo>
                <a:cubicBezTo>
                  <a:pt x="3207" y="2744"/>
                  <a:pt x="3221" y="2758"/>
                  <a:pt x="3235" y="2758"/>
                </a:cubicBezTo>
                <a:cubicBezTo>
                  <a:pt x="2955" y="2814"/>
                  <a:pt x="2521" y="2926"/>
                  <a:pt x="2227" y="3164"/>
                </a:cubicBezTo>
                <a:cubicBezTo>
                  <a:pt x="2227" y="3164"/>
                  <a:pt x="2955" y="2940"/>
                  <a:pt x="3445" y="2856"/>
                </a:cubicBezTo>
                <a:cubicBezTo>
                  <a:pt x="3473" y="2870"/>
                  <a:pt x="3515" y="2884"/>
                  <a:pt x="3543" y="2898"/>
                </a:cubicBezTo>
                <a:cubicBezTo>
                  <a:pt x="3319" y="2926"/>
                  <a:pt x="2717" y="3024"/>
                  <a:pt x="2339" y="3332"/>
                </a:cubicBezTo>
                <a:cubicBezTo>
                  <a:pt x="2339" y="3332"/>
                  <a:pt x="2787" y="3192"/>
                  <a:pt x="3207" y="3094"/>
                </a:cubicBezTo>
                <a:lnTo>
                  <a:pt x="3207" y="3094"/>
                </a:lnTo>
                <a:cubicBezTo>
                  <a:pt x="3011" y="3150"/>
                  <a:pt x="2801" y="3248"/>
                  <a:pt x="2647" y="3360"/>
                </a:cubicBezTo>
                <a:cubicBezTo>
                  <a:pt x="1639" y="3612"/>
                  <a:pt x="981" y="4396"/>
                  <a:pt x="617" y="4970"/>
                </a:cubicBezTo>
                <a:cubicBezTo>
                  <a:pt x="407" y="5139"/>
                  <a:pt x="141" y="5391"/>
                  <a:pt x="1" y="5671"/>
                </a:cubicBezTo>
                <a:cubicBezTo>
                  <a:pt x="1" y="5671"/>
                  <a:pt x="197" y="5489"/>
                  <a:pt x="435" y="5279"/>
                </a:cubicBezTo>
                <a:lnTo>
                  <a:pt x="435" y="5279"/>
                </a:lnTo>
                <a:cubicBezTo>
                  <a:pt x="337" y="5475"/>
                  <a:pt x="281" y="5601"/>
                  <a:pt x="281" y="5601"/>
                </a:cubicBezTo>
                <a:cubicBezTo>
                  <a:pt x="407" y="5433"/>
                  <a:pt x="533" y="5279"/>
                  <a:pt x="687" y="5153"/>
                </a:cubicBezTo>
                <a:lnTo>
                  <a:pt x="687" y="5153"/>
                </a:lnTo>
                <a:cubicBezTo>
                  <a:pt x="575" y="5265"/>
                  <a:pt x="477" y="5405"/>
                  <a:pt x="407" y="5545"/>
                </a:cubicBezTo>
                <a:cubicBezTo>
                  <a:pt x="407" y="5545"/>
                  <a:pt x="1023" y="4970"/>
                  <a:pt x="1429" y="4690"/>
                </a:cubicBezTo>
                <a:lnTo>
                  <a:pt x="1429" y="4690"/>
                </a:lnTo>
                <a:cubicBezTo>
                  <a:pt x="1219" y="4886"/>
                  <a:pt x="981" y="5181"/>
                  <a:pt x="869" y="5489"/>
                </a:cubicBezTo>
                <a:cubicBezTo>
                  <a:pt x="869" y="5489"/>
                  <a:pt x="1261" y="5041"/>
                  <a:pt x="1597" y="4704"/>
                </a:cubicBezTo>
                <a:lnTo>
                  <a:pt x="1597" y="4704"/>
                </a:lnTo>
                <a:cubicBezTo>
                  <a:pt x="1457" y="4872"/>
                  <a:pt x="1303" y="5083"/>
                  <a:pt x="1233" y="5293"/>
                </a:cubicBezTo>
                <a:cubicBezTo>
                  <a:pt x="1233" y="5293"/>
                  <a:pt x="1849" y="4578"/>
                  <a:pt x="2227" y="4284"/>
                </a:cubicBezTo>
                <a:cubicBezTo>
                  <a:pt x="2241" y="4270"/>
                  <a:pt x="2255" y="4270"/>
                  <a:pt x="2283" y="4256"/>
                </a:cubicBezTo>
                <a:lnTo>
                  <a:pt x="2283" y="4256"/>
                </a:lnTo>
                <a:cubicBezTo>
                  <a:pt x="2073" y="4452"/>
                  <a:pt x="1723" y="4802"/>
                  <a:pt x="1583" y="5181"/>
                </a:cubicBezTo>
                <a:cubicBezTo>
                  <a:pt x="1583" y="5181"/>
                  <a:pt x="2185" y="4480"/>
                  <a:pt x="2563" y="4172"/>
                </a:cubicBezTo>
                <a:cubicBezTo>
                  <a:pt x="2591" y="4172"/>
                  <a:pt x="2619" y="4158"/>
                  <a:pt x="2647" y="4158"/>
                </a:cubicBezTo>
                <a:cubicBezTo>
                  <a:pt x="2437" y="4340"/>
                  <a:pt x="2101" y="4676"/>
                  <a:pt x="1975" y="5055"/>
                </a:cubicBezTo>
                <a:cubicBezTo>
                  <a:pt x="1975" y="5055"/>
                  <a:pt x="2535" y="4410"/>
                  <a:pt x="2899" y="4088"/>
                </a:cubicBezTo>
                <a:cubicBezTo>
                  <a:pt x="2925" y="4088"/>
                  <a:pt x="2939" y="4088"/>
                  <a:pt x="2952" y="4077"/>
                </a:cubicBezTo>
                <a:lnTo>
                  <a:pt x="2952" y="4077"/>
                </a:lnTo>
                <a:cubicBezTo>
                  <a:pt x="2755" y="4260"/>
                  <a:pt x="2380" y="4622"/>
                  <a:pt x="2241" y="5013"/>
                </a:cubicBezTo>
                <a:cubicBezTo>
                  <a:pt x="2241" y="5013"/>
                  <a:pt x="2465" y="4760"/>
                  <a:pt x="2731" y="4480"/>
                </a:cubicBezTo>
                <a:lnTo>
                  <a:pt x="2731" y="4480"/>
                </a:lnTo>
                <a:cubicBezTo>
                  <a:pt x="2619" y="4620"/>
                  <a:pt x="2535" y="4774"/>
                  <a:pt x="2465" y="4928"/>
                </a:cubicBezTo>
                <a:cubicBezTo>
                  <a:pt x="2465" y="4928"/>
                  <a:pt x="2997" y="4326"/>
                  <a:pt x="3375" y="4004"/>
                </a:cubicBezTo>
                <a:cubicBezTo>
                  <a:pt x="3375" y="4004"/>
                  <a:pt x="3389" y="3990"/>
                  <a:pt x="3403" y="3990"/>
                </a:cubicBezTo>
                <a:cubicBezTo>
                  <a:pt x="3193" y="4186"/>
                  <a:pt x="2913" y="4494"/>
                  <a:pt x="2787" y="4830"/>
                </a:cubicBezTo>
                <a:cubicBezTo>
                  <a:pt x="2787" y="4830"/>
                  <a:pt x="3249" y="4298"/>
                  <a:pt x="3613" y="3962"/>
                </a:cubicBezTo>
                <a:lnTo>
                  <a:pt x="3627" y="3962"/>
                </a:lnTo>
                <a:cubicBezTo>
                  <a:pt x="3431" y="4158"/>
                  <a:pt x="3221" y="4410"/>
                  <a:pt x="3123" y="4690"/>
                </a:cubicBezTo>
                <a:cubicBezTo>
                  <a:pt x="3123" y="4690"/>
                  <a:pt x="3487" y="4270"/>
                  <a:pt x="3837" y="3934"/>
                </a:cubicBezTo>
                <a:lnTo>
                  <a:pt x="3907" y="3934"/>
                </a:lnTo>
                <a:cubicBezTo>
                  <a:pt x="3753" y="4074"/>
                  <a:pt x="3557" y="4270"/>
                  <a:pt x="3431" y="4494"/>
                </a:cubicBezTo>
                <a:cubicBezTo>
                  <a:pt x="2479" y="5125"/>
                  <a:pt x="1835" y="5979"/>
                  <a:pt x="1415" y="6735"/>
                </a:cubicBezTo>
                <a:cubicBezTo>
                  <a:pt x="813" y="7729"/>
                  <a:pt x="589" y="8611"/>
                  <a:pt x="589" y="8611"/>
                </a:cubicBezTo>
                <a:cubicBezTo>
                  <a:pt x="643" y="8503"/>
                  <a:pt x="683" y="8409"/>
                  <a:pt x="736" y="8315"/>
                </a:cubicBezTo>
                <a:lnTo>
                  <a:pt x="736" y="8315"/>
                </a:lnTo>
                <a:cubicBezTo>
                  <a:pt x="725" y="8357"/>
                  <a:pt x="715" y="8387"/>
                  <a:pt x="715" y="8387"/>
                </a:cubicBezTo>
                <a:cubicBezTo>
                  <a:pt x="729" y="8359"/>
                  <a:pt x="729" y="8331"/>
                  <a:pt x="743" y="8303"/>
                </a:cubicBezTo>
                <a:lnTo>
                  <a:pt x="743" y="8303"/>
                </a:lnTo>
                <a:cubicBezTo>
                  <a:pt x="741" y="8307"/>
                  <a:pt x="738" y="8311"/>
                  <a:pt x="736" y="8315"/>
                </a:cubicBezTo>
                <a:lnTo>
                  <a:pt x="736" y="8315"/>
                </a:lnTo>
                <a:cubicBezTo>
                  <a:pt x="738" y="8306"/>
                  <a:pt x="741" y="8298"/>
                  <a:pt x="743" y="8289"/>
                </a:cubicBezTo>
                <a:cubicBezTo>
                  <a:pt x="925" y="7939"/>
                  <a:pt x="1135" y="7617"/>
                  <a:pt x="1345" y="7309"/>
                </a:cubicBezTo>
                <a:lnTo>
                  <a:pt x="1345" y="7309"/>
                </a:lnTo>
                <a:cubicBezTo>
                  <a:pt x="1247" y="7547"/>
                  <a:pt x="1163" y="7827"/>
                  <a:pt x="1149" y="8093"/>
                </a:cubicBezTo>
                <a:cubicBezTo>
                  <a:pt x="1149" y="8093"/>
                  <a:pt x="1471" y="7309"/>
                  <a:pt x="1709" y="6875"/>
                </a:cubicBezTo>
                <a:cubicBezTo>
                  <a:pt x="1723" y="6875"/>
                  <a:pt x="1723" y="6861"/>
                  <a:pt x="1737" y="6847"/>
                </a:cubicBezTo>
                <a:lnTo>
                  <a:pt x="1737" y="6847"/>
                </a:lnTo>
                <a:cubicBezTo>
                  <a:pt x="1611" y="7099"/>
                  <a:pt x="1471" y="7463"/>
                  <a:pt x="1471" y="7799"/>
                </a:cubicBezTo>
                <a:cubicBezTo>
                  <a:pt x="1471" y="7799"/>
                  <a:pt x="1765" y="7029"/>
                  <a:pt x="2017" y="6595"/>
                </a:cubicBezTo>
                <a:lnTo>
                  <a:pt x="2017" y="6595"/>
                </a:lnTo>
                <a:cubicBezTo>
                  <a:pt x="1919" y="6861"/>
                  <a:pt x="1821" y="7225"/>
                  <a:pt x="1863" y="7547"/>
                </a:cubicBezTo>
                <a:cubicBezTo>
                  <a:pt x="1863" y="7547"/>
                  <a:pt x="2059" y="6805"/>
                  <a:pt x="2241" y="6343"/>
                </a:cubicBezTo>
                <a:cubicBezTo>
                  <a:pt x="2269" y="6329"/>
                  <a:pt x="2297" y="6301"/>
                  <a:pt x="2325" y="6273"/>
                </a:cubicBezTo>
                <a:lnTo>
                  <a:pt x="2325" y="6273"/>
                </a:lnTo>
                <a:cubicBezTo>
                  <a:pt x="2213" y="6525"/>
                  <a:pt x="2045" y="7001"/>
                  <a:pt x="2087" y="7421"/>
                </a:cubicBezTo>
                <a:cubicBezTo>
                  <a:pt x="2087" y="7421"/>
                  <a:pt x="2241" y="6833"/>
                  <a:pt x="2423" y="6371"/>
                </a:cubicBezTo>
                <a:lnTo>
                  <a:pt x="2423" y="6371"/>
                </a:lnTo>
                <a:cubicBezTo>
                  <a:pt x="2367" y="6567"/>
                  <a:pt x="2339" y="6763"/>
                  <a:pt x="2367" y="6959"/>
                </a:cubicBezTo>
                <a:cubicBezTo>
                  <a:pt x="2367" y="6959"/>
                  <a:pt x="2521" y="6399"/>
                  <a:pt x="2689" y="5937"/>
                </a:cubicBezTo>
                <a:cubicBezTo>
                  <a:pt x="2717" y="5923"/>
                  <a:pt x="2745" y="5895"/>
                  <a:pt x="2773" y="5867"/>
                </a:cubicBezTo>
                <a:lnTo>
                  <a:pt x="2773" y="5867"/>
                </a:lnTo>
                <a:cubicBezTo>
                  <a:pt x="2689" y="6105"/>
                  <a:pt x="2633" y="6399"/>
                  <a:pt x="2661" y="6679"/>
                </a:cubicBezTo>
                <a:cubicBezTo>
                  <a:pt x="2661" y="6679"/>
                  <a:pt x="2801" y="6133"/>
                  <a:pt x="2969" y="5699"/>
                </a:cubicBezTo>
                <a:cubicBezTo>
                  <a:pt x="2983" y="5685"/>
                  <a:pt x="2997" y="5671"/>
                  <a:pt x="3025" y="5657"/>
                </a:cubicBezTo>
                <a:lnTo>
                  <a:pt x="3025" y="5657"/>
                </a:lnTo>
                <a:cubicBezTo>
                  <a:pt x="2927" y="5909"/>
                  <a:pt x="2857" y="6231"/>
                  <a:pt x="2885" y="6525"/>
                </a:cubicBezTo>
                <a:cubicBezTo>
                  <a:pt x="2885" y="6525"/>
                  <a:pt x="2983" y="6189"/>
                  <a:pt x="3095" y="5839"/>
                </a:cubicBezTo>
                <a:lnTo>
                  <a:pt x="3095" y="5839"/>
                </a:lnTo>
                <a:cubicBezTo>
                  <a:pt x="3053" y="6007"/>
                  <a:pt x="3039" y="6175"/>
                  <a:pt x="3053" y="6343"/>
                </a:cubicBezTo>
                <a:cubicBezTo>
                  <a:pt x="3053" y="6343"/>
                  <a:pt x="3207" y="5797"/>
                  <a:pt x="3375" y="5349"/>
                </a:cubicBezTo>
                <a:cubicBezTo>
                  <a:pt x="3389" y="5349"/>
                  <a:pt x="3389" y="5335"/>
                  <a:pt x="3403" y="5321"/>
                </a:cubicBezTo>
                <a:lnTo>
                  <a:pt x="3403" y="5321"/>
                </a:lnTo>
                <a:cubicBezTo>
                  <a:pt x="3333" y="5559"/>
                  <a:pt x="3277" y="5853"/>
                  <a:pt x="3305" y="6119"/>
                </a:cubicBezTo>
                <a:cubicBezTo>
                  <a:pt x="3305" y="6119"/>
                  <a:pt x="3445" y="5601"/>
                  <a:pt x="3599" y="5167"/>
                </a:cubicBezTo>
                <a:cubicBezTo>
                  <a:pt x="3599" y="5167"/>
                  <a:pt x="3613" y="5153"/>
                  <a:pt x="3627" y="5153"/>
                </a:cubicBezTo>
                <a:cubicBezTo>
                  <a:pt x="3557" y="5363"/>
                  <a:pt x="3515" y="5615"/>
                  <a:pt x="3543" y="5853"/>
                </a:cubicBezTo>
                <a:cubicBezTo>
                  <a:pt x="3543" y="5853"/>
                  <a:pt x="3655" y="5419"/>
                  <a:pt x="3795" y="4998"/>
                </a:cubicBezTo>
                <a:cubicBezTo>
                  <a:pt x="3823" y="4984"/>
                  <a:pt x="3837" y="4970"/>
                  <a:pt x="3865" y="4956"/>
                </a:cubicBezTo>
                <a:lnTo>
                  <a:pt x="3865" y="4956"/>
                </a:lnTo>
                <a:cubicBezTo>
                  <a:pt x="3781" y="5209"/>
                  <a:pt x="3697" y="5531"/>
                  <a:pt x="3725" y="5839"/>
                </a:cubicBezTo>
                <a:cubicBezTo>
                  <a:pt x="3725" y="5839"/>
                  <a:pt x="3879" y="5251"/>
                  <a:pt x="4047" y="4802"/>
                </a:cubicBezTo>
                <a:cubicBezTo>
                  <a:pt x="4089" y="4774"/>
                  <a:pt x="4117" y="4746"/>
                  <a:pt x="4145" y="4718"/>
                </a:cubicBezTo>
                <a:lnTo>
                  <a:pt x="4145" y="4718"/>
                </a:lnTo>
                <a:cubicBezTo>
                  <a:pt x="4061" y="4984"/>
                  <a:pt x="3963" y="5335"/>
                  <a:pt x="3991" y="5657"/>
                </a:cubicBezTo>
                <a:cubicBezTo>
                  <a:pt x="3991" y="5657"/>
                  <a:pt x="4159" y="5041"/>
                  <a:pt x="4341" y="4578"/>
                </a:cubicBezTo>
                <a:cubicBezTo>
                  <a:pt x="4453" y="4494"/>
                  <a:pt x="4551" y="4410"/>
                  <a:pt x="4649" y="4340"/>
                </a:cubicBezTo>
                <a:cubicBezTo>
                  <a:pt x="4733" y="4284"/>
                  <a:pt x="4817" y="4228"/>
                  <a:pt x="4887" y="4186"/>
                </a:cubicBezTo>
                <a:lnTo>
                  <a:pt x="4929" y="4186"/>
                </a:lnTo>
                <a:cubicBezTo>
                  <a:pt x="5335" y="5601"/>
                  <a:pt x="6903" y="11425"/>
                  <a:pt x="6525" y="15835"/>
                </a:cubicBezTo>
                <a:cubicBezTo>
                  <a:pt x="5895" y="15849"/>
                  <a:pt x="5363" y="15919"/>
                  <a:pt x="5125" y="16087"/>
                </a:cubicBezTo>
                <a:cubicBezTo>
                  <a:pt x="4481" y="16535"/>
                  <a:pt x="3921" y="16885"/>
                  <a:pt x="3459" y="17011"/>
                </a:cubicBezTo>
                <a:cubicBezTo>
                  <a:pt x="2997" y="17137"/>
                  <a:pt x="2157" y="17390"/>
                  <a:pt x="2157" y="17390"/>
                </a:cubicBezTo>
                <a:lnTo>
                  <a:pt x="12336" y="17390"/>
                </a:lnTo>
                <a:cubicBezTo>
                  <a:pt x="12336" y="17390"/>
                  <a:pt x="11804" y="16437"/>
                  <a:pt x="10894" y="16437"/>
                </a:cubicBezTo>
                <a:cubicBezTo>
                  <a:pt x="9984" y="16437"/>
                  <a:pt x="10404" y="15919"/>
                  <a:pt x="9480" y="15919"/>
                </a:cubicBezTo>
                <a:cubicBezTo>
                  <a:pt x="9284" y="15919"/>
                  <a:pt x="8989" y="15905"/>
                  <a:pt x="8653" y="15891"/>
                </a:cubicBezTo>
                <a:cubicBezTo>
                  <a:pt x="8709" y="14953"/>
                  <a:pt x="8989" y="11313"/>
                  <a:pt x="10138" y="8905"/>
                </a:cubicBezTo>
                <a:cubicBezTo>
                  <a:pt x="10166" y="8919"/>
                  <a:pt x="10180" y="8933"/>
                  <a:pt x="10194" y="8961"/>
                </a:cubicBezTo>
                <a:cubicBezTo>
                  <a:pt x="10264" y="9017"/>
                  <a:pt x="10348" y="9101"/>
                  <a:pt x="10418" y="9171"/>
                </a:cubicBezTo>
                <a:cubicBezTo>
                  <a:pt x="10516" y="9549"/>
                  <a:pt x="10586" y="10053"/>
                  <a:pt x="10586" y="10053"/>
                </a:cubicBezTo>
                <a:cubicBezTo>
                  <a:pt x="10642" y="9801"/>
                  <a:pt x="10600" y="9521"/>
                  <a:pt x="10558" y="9311"/>
                </a:cubicBezTo>
                <a:lnTo>
                  <a:pt x="10558" y="9311"/>
                </a:lnTo>
                <a:cubicBezTo>
                  <a:pt x="10572" y="9325"/>
                  <a:pt x="10600" y="9353"/>
                  <a:pt x="10628" y="9381"/>
                </a:cubicBezTo>
                <a:cubicBezTo>
                  <a:pt x="10712" y="9745"/>
                  <a:pt x="10768" y="10207"/>
                  <a:pt x="10768" y="10207"/>
                </a:cubicBezTo>
                <a:cubicBezTo>
                  <a:pt x="10824" y="9983"/>
                  <a:pt x="10796" y="9717"/>
                  <a:pt x="10754" y="9507"/>
                </a:cubicBezTo>
                <a:lnTo>
                  <a:pt x="10754" y="9507"/>
                </a:lnTo>
                <a:cubicBezTo>
                  <a:pt x="10768" y="9521"/>
                  <a:pt x="10782" y="9549"/>
                  <a:pt x="10796" y="9563"/>
                </a:cubicBezTo>
                <a:cubicBezTo>
                  <a:pt x="10866" y="9885"/>
                  <a:pt x="10922" y="10249"/>
                  <a:pt x="10922" y="10249"/>
                </a:cubicBezTo>
                <a:cubicBezTo>
                  <a:pt x="10964" y="10067"/>
                  <a:pt x="10950" y="9871"/>
                  <a:pt x="10922" y="9689"/>
                </a:cubicBezTo>
                <a:cubicBezTo>
                  <a:pt x="10936" y="9689"/>
                  <a:pt x="10936" y="9703"/>
                  <a:pt x="10936" y="9703"/>
                </a:cubicBezTo>
                <a:cubicBezTo>
                  <a:pt x="11020" y="10067"/>
                  <a:pt x="11076" y="10473"/>
                  <a:pt x="11076" y="10473"/>
                </a:cubicBezTo>
                <a:cubicBezTo>
                  <a:pt x="11118" y="10277"/>
                  <a:pt x="11104" y="10039"/>
                  <a:pt x="11076" y="9843"/>
                </a:cubicBezTo>
                <a:lnTo>
                  <a:pt x="11076" y="9843"/>
                </a:lnTo>
                <a:lnTo>
                  <a:pt x="11104" y="9871"/>
                </a:lnTo>
                <a:cubicBezTo>
                  <a:pt x="11174" y="10235"/>
                  <a:pt x="11244" y="10683"/>
                  <a:pt x="11244" y="10683"/>
                </a:cubicBezTo>
                <a:cubicBezTo>
                  <a:pt x="11272" y="10557"/>
                  <a:pt x="11272" y="10417"/>
                  <a:pt x="11272" y="10277"/>
                </a:cubicBezTo>
                <a:cubicBezTo>
                  <a:pt x="11328" y="10571"/>
                  <a:pt x="11356" y="10837"/>
                  <a:pt x="11356" y="10837"/>
                </a:cubicBezTo>
                <a:cubicBezTo>
                  <a:pt x="11412" y="10613"/>
                  <a:pt x="11384" y="10347"/>
                  <a:pt x="11342" y="10137"/>
                </a:cubicBezTo>
                <a:lnTo>
                  <a:pt x="11342" y="10137"/>
                </a:lnTo>
                <a:cubicBezTo>
                  <a:pt x="11356" y="10151"/>
                  <a:pt x="11370" y="10165"/>
                  <a:pt x="11384" y="10179"/>
                </a:cubicBezTo>
                <a:cubicBezTo>
                  <a:pt x="11454" y="10543"/>
                  <a:pt x="11524" y="10977"/>
                  <a:pt x="11524" y="10977"/>
                </a:cubicBezTo>
                <a:cubicBezTo>
                  <a:pt x="11566" y="10767"/>
                  <a:pt x="11552" y="10529"/>
                  <a:pt x="11510" y="10333"/>
                </a:cubicBezTo>
                <a:lnTo>
                  <a:pt x="11510" y="10333"/>
                </a:lnTo>
                <a:cubicBezTo>
                  <a:pt x="11538" y="10361"/>
                  <a:pt x="11552" y="10375"/>
                  <a:pt x="11580" y="10403"/>
                </a:cubicBezTo>
                <a:cubicBezTo>
                  <a:pt x="11664" y="10767"/>
                  <a:pt x="11720" y="11229"/>
                  <a:pt x="11720" y="11229"/>
                </a:cubicBezTo>
                <a:cubicBezTo>
                  <a:pt x="11762" y="11075"/>
                  <a:pt x="11762" y="10921"/>
                  <a:pt x="11734" y="10767"/>
                </a:cubicBezTo>
                <a:lnTo>
                  <a:pt x="11734" y="10767"/>
                </a:lnTo>
                <a:cubicBezTo>
                  <a:pt x="11832" y="11131"/>
                  <a:pt x="11888" y="11607"/>
                  <a:pt x="11888" y="11607"/>
                </a:cubicBezTo>
                <a:cubicBezTo>
                  <a:pt x="11972" y="11299"/>
                  <a:pt x="11888" y="10907"/>
                  <a:pt x="11832" y="10697"/>
                </a:cubicBezTo>
                <a:lnTo>
                  <a:pt x="11832" y="10697"/>
                </a:lnTo>
                <a:cubicBezTo>
                  <a:pt x="11846" y="10711"/>
                  <a:pt x="11860" y="10739"/>
                  <a:pt x="11874" y="10753"/>
                </a:cubicBezTo>
                <a:cubicBezTo>
                  <a:pt x="11972" y="11131"/>
                  <a:pt x="12056" y="11733"/>
                  <a:pt x="12056" y="11733"/>
                </a:cubicBezTo>
                <a:cubicBezTo>
                  <a:pt x="12112" y="11481"/>
                  <a:pt x="12084" y="11187"/>
                  <a:pt x="12028" y="10977"/>
                </a:cubicBezTo>
                <a:lnTo>
                  <a:pt x="12028" y="10977"/>
                </a:lnTo>
                <a:cubicBezTo>
                  <a:pt x="12182" y="11341"/>
                  <a:pt x="12336" y="11971"/>
                  <a:pt x="12336" y="11971"/>
                </a:cubicBezTo>
                <a:cubicBezTo>
                  <a:pt x="12363" y="11709"/>
                  <a:pt x="12296" y="11420"/>
                  <a:pt x="12227" y="11211"/>
                </a:cubicBezTo>
                <a:lnTo>
                  <a:pt x="12227" y="11211"/>
                </a:lnTo>
                <a:cubicBezTo>
                  <a:pt x="12231" y="11216"/>
                  <a:pt x="12238" y="11219"/>
                  <a:pt x="12238" y="11229"/>
                </a:cubicBezTo>
                <a:cubicBezTo>
                  <a:pt x="12392" y="11579"/>
                  <a:pt x="12546" y="12237"/>
                  <a:pt x="12546" y="12237"/>
                </a:cubicBezTo>
                <a:cubicBezTo>
                  <a:pt x="12574" y="12027"/>
                  <a:pt x="12532" y="11789"/>
                  <a:pt x="12476" y="11607"/>
                </a:cubicBezTo>
                <a:lnTo>
                  <a:pt x="12476" y="11607"/>
                </a:lnTo>
                <a:cubicBezTo>
                  <a:pt x="12616" y="11859"/>
                  <a:pt x="12742" y="12139"/>
                  <a:pt x="12854" y="12419"/>
                </a:cubicBezTo>
                <a:cubicBezTo>
                  <a:pt x="12854" y="12424"/>
                  <a:pt x="12854" y="12429"/>
                  <a:pt x="12854" y="12434"/>
                </a:cubicBezTo>
                <a:lnTo>
                  <a:pt x="12854" y="12434"/>
                </a:lnTo>
                <a:cubicBezTo>
                  <a:pt x="12854" y="12434"/>
                  <a:pt x="12854" y="12433"/>
                  <a:pt x="12854" y="12433"/>
                </a:cubicBezTo>
                <a:lnTo>
                  <a:pt x="12854" y="12433"/>
                </a:lnTo>
                <a:cubicBezTo>
                  <a:pt x="12854" y="12438"/>
                  <a:pt x="12854" y="12443"/>
                  <a:pt x="12855" y="12447"/>
                </a:cubicBezTo>
                <a:lnTo>
                  <a:pt x="12855" y="12447"/>
                </a:lnTo>
                <a:cubicBezTo>
                  <a:pt x="12855" y="12443"/>
                  <a:pt x="12854" y="12439"/>
                  <a:pt x="12854" y="12434"/>
                </a:cubicBezTo>
                <a:lnTo>
                  <a:pt x="12854" y="12434"/>
                </a:lnTo>
                <a:cubicBezTo>
                  <a:pt x="12882" y="12518"/>
                  <a:pt x="12910" y="12601"/>
                  <a:pt x="12938" y="12685"/>
                </a:cubicBezTo>
                <a:cubicBezTo>
                  <a:pt x="12938" y="12685"/>
                  <a:pt x="12854" y="11985"/>
                  <a:pt x="12490" y="11145"/>
                </a:cubicBezTo>
                <a:cubicBezTo>
                  <a:pt x="12224" y="10515"/>
                  <a:pt x="11818" y="9787"/>
                  <a:pt x="11146" y="9199"/>
                </a:cubicBezTo>
                <a:cubicBezTo>
                  <a:pt x="11062" y="9003"/>
                  <a:pt x="10936" y="8835"/>
                  <a:pt x="10824" y="8709"/>
                </a:cubicBezTo>
                <a:cubicBezTo>
                  <a:pt x="10838" y="8709"/>
                  <a:pt x="10866" y="8723"/>
                  <a:pt x="10880" y="8723"/>
                </a:cubicBezTo>
                <a:cubicBezTo>
                  <a:pt x="11104" y="9017"/>
                  <a:pt x="11356" y="9381"/>
                  <a:pt x="11356" y="9381"/>
                </a:cubicBezTo>
                <a:cubicBezTo>
                  <a:pt x="11300" y="9157"/>
                  <a:pt x="11160" y="8933"/>
                  <a:pt x="11034" y="8765"/>
                </a:cubicBezTo>
                <a:lnTo>
                  <a:pt x="11048" y="8765"/>
                </a:lnTo>
                <a:cubicBezTo>
                  <a:pt x="11300" y="9059"/>
                  <a:pt x="11608" y="9521"/>
                  <a:pt x="11608" y="9521"/>
                </a:cubicBezTo>
                <a:cubicBezTo>
                  <a:pt x="11539" y="9261"/>
                  <a:pt x="11365" y="9002"/>
                  <a:pt x="11226" y="8820"/>
                </a:cubicBezTo>
                <a:lnTo>
                  <a:pt x="11226" y="8820"/>
                </a:lnTo>
                <a:cubicBezTo>
                  <a:pt x="11228" y="8821"/>
                  <a:pt x="11230" y="8821"/>
                  <a:pt x="11230" y="8821"/>
                </a:cubicBezTo>
                <a:cubicBezTo>
                  <a:pt x="11496" y="9115"/>
                  <a:pt x="11846" y="9633"/>
                  <a:pt x="11846" y="9633"/>
                </a:cubicBezTo>
                <a:cubicBezTo>
                  <a:pt x="11818" y="9507"/>
                  <a:pt x="11748" y="9381"/>
                  <a:pt x="11692" y="9255"/>
                </a:cubicBezTo>
                <a:lnTo>
                  <a:pt x="11692" y="9255"/>
                </a:lnTo>
                <a:cubicBezTo>
                  <a:pt x="11860" y="9493"/>
                  <a:pt x="12014" y="9717"/>
                  <a:pt x="12014" y="9717"/>
                </a:cubicBezTo>
                <a:cubicBezTo>
                  <a:pt x="11944" y="9395"/>
                  <a:pt x="11692" y="9073"/>
                  <a:pt x="11538" y="8919"/>
                </a:cubicBezTo>
                <a:lnTo>
                  <a:pt x="11538" y="8919"/>
                </a:lnTo>
                <a:lnTo>
                  <a:pt x="11594" y="8933"/>
                </a:lnTo>
                <a:cubicBezTo>
                  <a:pt x="11846" y="9227"/>
                  <a:pt x="12224" y="9773"/>
                  <a:pt x="12224" y="9773"/>
                </a:cubicBezTo>
                <a:cubicBezTo>
                  <a:pt x="12154" y="9479"/>
                  <a:pt x="11930" y="9171"/>
                  <a:pt x="11776" y="9003"/>
                </a:cubicBezTo>
                <a:lnTo>
                  <a:pt x="11776" y="9003"/>
                </a:lnTo>
                <a:cubicBezTo>
                  <a:pt x="11804" y="9017"/>
                  <a:pt x="11818" y="9031"/>
                  <a:pt x="11846" y="9031"/>
                </a:cubicBezTo>
                <a:cubicBezTo>
                  <a:pt x="12112" y="9311"/>
                  <a:pt x="12518" y="9913"/>
                  <a:pt x="12518" y="9913"/>
                </a:cubicBezTo>
                <a:cubicBezTo>
                  <a:pt x="12448" y="9605"/>
                  <a:pt x="12210" y="9297"/>
                  <a:pt x="12056" y="9129"/>
                </a:cubicBezTo>
                <a:lnTo>
                  <a:pt x="12056" y="9129"/>
                </a:lnTo>
                <a:cubicBezTo>
                  <a:pt x="12070" y="9143"/>
                  <a:pt x="12084" y="9143"/>
                  <a:pt x="12098" y="9143"/>
                </a:cubicBezTo>
                <a:cubicBezTo>
                  <a:pt x="12350" y="9423"/>
                  <a:pt x="12770" y="10039"/>
                  <a:pt x="12770" y="10039"/>
                </a:cubicBezTo>
                <a:cubicBezTo>
                  <a:pt x="12728" y="9857"/>
                  <a:pt x="12644" y="9689"/>
                  <a:pt x="12546" y="9535"/>
                </a:cubicBezTo>
                <a:lnTo>
                  <a:pt x="12546" y="9535"/>
                </a:lnTo>
                <a:cubicBezTo>
                  <a:pt x="12784" y="9843"/>
                  <a:pt x="13036" y="10221"/>
                  <a:pt x="13036" y="10221"/>
                </a:cubicBezTo>
                <a:cubicBezTo>
                  <a:pt x="12980" y="9969"/>
                  <a:pt x="12812" y="9731"/>
                  <a:pt x="12686" y="9549"/>
                </a:cubicBezTo>
                <a:lnTo>
                  <a:pt x="12686" y="9549"/>
                </a:lnTo>
                <a:cubicBezTo>
                  <a:pt x="12966" y="9815"/>
                  <a:pt x="13386" y="10319"/>
                  <a:pt x="13386" y="10319"/>
                </a:cubicBezTo>
                <a:cubicBezTo>
                  <a:pt x="13344" y="10193"/>
                  <a:pt x="13288" y="10081"/>
                  <a:pt x="13218" y="9983"/>
                </a:cubicBezTo>
                <a:lnTo>
                  <a:pt x="13218" y="9983"/>
                </a:lnTo>
                <a:cubicBezTo>
                  <a:pt x="13316" y="10095"/>
                  <a:pt x="13400" y="10235"/>
                  <a:pt x="13484" y="10375"/>
                </a:cubicBezTo>
                <a:cubicBezTo>
                  <a:pt x="13484" y="10375"/>
                  <a:pt x="13456" y="10263"/>
                  <a:pt x="13386" y="10109"/>
                </a:cubicBezTo>
                <a:lnTo>
                  <a:pt x="13386" y="10109"/>
                </a:lnTo>
                <a:cubicBezTo>
                  <a:pt x="13568" y="10291"/>
                  <a:pt x="13694" y="10459"/>
                  <a:pt x="13694" y="10459"/>
                </a:cubicBezTo>
                <a:cubicBezTo>
                  <a:pt x="13610" y="10221"/>
                  <a:pt x="13428" y="9997"/>
                  <a:pt x="13274" y="9843"/>
                </a:cubicBezTo>
                <a:cubicBezTo>
                  <a:pt x="13064" y="9367"/>
                  <a:pt x="12630" y="8695"/>
                  <a:pt x="11874" y="8401"/>
                </a:cubicBezTo>
                <a:cubicBezTo>
                  <a:pt x="11748" y="8289"/>
                  <a:pt x="11594" y="8191"/>
                  <a:pt x="11454" y="8121"/>
                </a:cubicBezTo>
                <a:lnTo>
                  <a:pt x="11454" y="8121"/>
                </a:lnTo>
                <a:cubicBezTo>
                  <a:pt x="11776" y="8247"/>
                  <a:pt x="12098" y="8401"/>
                  <a:pt x="12098" y="8401"/>
                </a:cubicBezTo>
                <a:cubicBezTo>
                  <a:pt x="11832" y="8121"/>
                  <a:pt x="11370" y="7981"/>
                  <a:pt x="11202" y="7939"/>
                </a:cubicBezTo>
                <a:cubicBezTo>
                  <a:pt x="11230" y="7939"/>
                  <a:pt x="11258" y="7925"/>
                  <a:pt x="11286" y="7911"/>
                </a:cubicBezTo>
                <a:cubicBezTo>
                  <a:pt x="11664" y="8037"/>
                  <a:pt x="12210" y="8275"/>
                  <a:pt x="12210" y="8275"/>
                </a:cubicBezTo>
                <a:cubicBezTo>
                  <a:pt x="12000" y="8065"/>
                  <a:pt x="11678" y="7939"/>
                  <a:pt x="11468" y="7869"/>
                </a:cubicBezTo>
                <a:cubicBezTo>
                  <a:pt x="11468" y="7869"/>
                  <a:pt x="11482" y="7869"/>
                  <a:pt x="11496" y="7855"/>
                </a:cubicBezTo>
                <a:cubicBezTo>
                  <a:pt x="11874" y="7981"/>
                  <a:pt x="12406" y="8219"/>
                  <a:pt x="12406" y="8219"/>
                </a:cubicBezTo>
                <a:cubicBezTo>
                  <a:pt x="12210" y="8023"/>
                  <a:pt x="11902" y="7883"/>
                  <a:pt x="11692" y="7813"/>
                </a:cubicBezTo>
                <a:cubicBezTo>
                  <a:pt x="11720" y="7813"/>
                  <a:pt x="11734" y="7813"/>
                  <a:pt x="11762" y="7799"/>
                </a:cubicBezTo>
                <a:cubicBezTo>
                  <a:pt x="12140" y="7911"/>
                  <a:pt x="12728" y="8191"/>
                  <a:pt x="12728" y="8191"/>
                </a:cubicBezTo>
                <a:cubicBezTo>
                  <a:pt x="12518" y="7967"/>
                  <a:pt x="12182" y="7841"/>
                  <a:pt x="11972" y="7771"/>
                </a:cubicBezTo>
                <a:cubicBezTo>
                  <a:pt x="11986" y="7771"/>
                  <a:pt x="12000" y="7771"/>
                  <a:pt x="12014" y="7757"/>
                </a:cubicBezTo>
                <a:cubicBezTo>
                  <a:pt x="12392" y="7869"/>
                  <a:pt x="13022" y="8149"/>
                  <a:pt x="13022" y="8149"/>
                </a:cubicBezTo>
                <a:cubicBezTo>
                  <a:pt x="12812" y="7939"/>
                  <a:pt x="12490" y="7813"/>
                  <a:pt x="12266" y="7743"/>
                </a:cubicBezTo>
                <a:lnTo>
                  <a:pt x="12294" y="7743"/>
                </a:lnTo>
                <a:cubicBezTo>
                  <a:pt x="12602" y="7785"/>
                  <a:pt x="13442" y="8163"/>
                  <a:pt x="13442" y="8163"/>
                </a:cubicBezTo>
                <a:cubicBezTo>
                  <a:pt x="13218" y="7939"/>
                  <a:pt x="12868" y="7799"/>
                  <a:pt x="12658" y="7743"/>
                </a:cubicBezTo>
                <a:lnTo>
                  <a:pt x="12784" y="7743"/>
                </a:lnTo>
                <a:cubicBezTo>
                  <a:pt x="13162" y="7855"/>
                  <a:pt x="13792" y="8135"/>
                  <a:pt x="13792" y="8135"/>
                </a:cubicBezTo>
                <a:cubicBezTo>
                  <a:pt x="13666" y="8009"/>
                  <a:pt x="13512" y="7925"/>
                  <a:pt x="13358" y="7855"/>
                </a:cubicBezTo>
                <a:lnTo>
                  <a:pt x="13358" y="7855"/>
                </a:lnTo>
                <a:cubicBezTo>
                  <a:pt x="13428" y="7869"/>
                  <a:pt x="13484" y="7883"/>
                  <a:pt x="13540" y="7911"/>
                </a:cubicBezTo>
                <a:cubicBezTo>
                  <a:pt x="13778" y="8023"/>
                  <a:pt x="13988" y="8135"/>
                  <a:pt x="13988" y="8135"/>
                </a:cubicBezTo>
                <a:cubicBezTo>
                  <a:pt x="13834" y="7953"/>
                  <a:pt x="13582" y="7813"/>
                  <a:pt x="13386" y="7715"/>
                </a:cubicBezTo>
                <a:cubicBezTo>
                  <a:pt x="13031" y="7509"/>
                  <a:pt x="12488" y="7267"/>
                  <a:pt x="11884" y="7267"/>
                </a:cubicBezTo>
                <a:cubicBezTo>
                  <a:pt x="11298" y="7267"/>
                  <a:pt x="10654" y="7495"/>
                  <a:pt x="10068" y="8205"/>
                </a:cubicBezTo>
                <a:lnTo>
                  <a:pt x="10068" y="8205"/>
                </a:lnTo>
                <a:cubicBezTo>
                  <a:pt x="10320" y="6315"/>
                  <a:pt x="8905" y="5657"/>
                  <a:pt x="8121" y="5433"/>
                </a:cubicBezTo>
                <a:cubicBezTo>
                  <a:pt x="7953" y="5321"/>
                  <a:pt x="7715" y="5209"/>
                  <a:pt x="7491" y="5181"/>
                </a:cubicBezTo>
                <a:lnTo>
                  <a:pt x="7491" y="5181"/>
                </a:lnTo>
                <a:cubicBezTo>
                  <a:pt x="7491" y="5181"/>
                  <a:pt x="7631" y="5251"/>
                  <a:pt x="7813" y="5363"/>
                </a:cubicBezTo>
                <a:cubicBezTo>
                  <a:pt x="7701" y="5349"/>
                  <a:pt x="7631" y="5335"/>
                  <a:pt x="7631" y="5335"/>
                </a:cubicBezTo>
                <a:lnTo>
                  <a:pt x="7631" y="5335"/>
                </a:lnTo>
                <a:cubicBezTo>
                  <a:pt x="7729" y="5363"/>
                  <a:pt x="7827" y="5391"/>
                  <a:pt x="7925" y="5433"/>
                </a:cubicBezTo>
                <a:cubicBezTo>
                  <a:pt x="8037" y="5503"/>
                  <a:pt x="8149" y="5573"/>
                  <a:pt x="8261" y="5643"/>
                </a:cubicBezTo>
                <a:cubicBezTo>
                  <a:pt x="8135" y="5587"/>
                  <a:pt x="7995" y="5545"/>
                  <a:pt x="7869" y="5517"/>
                </a:cubicBezTo>
                <a:lnTo>
                  <a:pt x="7869" y="5517"/>
                </a:lnTo>
                <a:cubicBezTo>
                  <a:pt x="7869" y="5517"/>
                  <a:pt x="8541" y="5895"/>
                  <a:pt x="8835" y="6133"/>
                </a:cubicBezTo>
                <a:cubicBezTo>
                  <a:pt x="8653" y="6021"/>
                  <a:pt x="8275" y="5839"/>
                  <a:pt x="7939" y="5825"/>
                </a:cubicBezTo>
                <a:lnTo>
                  <a:pt x="7939" y="5825"/>
                </a:lnTo>
                <a:cubicBezTo>
                  <a:pt x="7939" y="5825"/>
                  <a:pt x="8779" y="6175"/>
                  <a:pt x="9032" y="6371"/>
                </a:cubicBezTo>
                <a:cubicBezTo>
                  <a:pt x="9032" y="6385"/>
                  <a:pt x="9046" y="6399"/>
                  <a:pt x="9060" y="6413"/>
                </a:cubicBezTo>
                <a:cubicBezTo>
                  <a:pt x="8877" y="6301"/>
                  <a:pt x="8499" y="6105"/>
                  <a:pt x="8163" y="6091"/>
                </a:cubicBezTo>
                <a:lnTo>
                  <a:pt x="8163" y="6091"/>
                </a:lnTo>
                <a:cubicBezTo>
                  <a:pt x="8163" y="6091"/>
                  <a:pt x="8401" y="6189"/>
                  <a:pt x="8653" y="6315"/>
                </a:cubicBezTo>
                <a:cubicBezTo>
                  <a:pt x="8527" y="6273"/>
                  <a:pt x="8387" y="6231"/>
                  <a:pt x="8247" y="6231"/>
                </a:cubicBezTo>
                <a:cubicBezTo>
                  <a:pt x="8247" y="6231"/>
                  <a:pt x="8947" y="6525"/>
                  <a:pt x="9256" y="6721"/>
                </a:cubicBezTo>
                <a:cubicBezTo>
                  <a:pt x="9270" y="6735"/>
                  <a:pt x="9270" y="6763"/>
                  <a:pt x="9284" y="6777"/>
                </a:cubicBezTo>
                <a:cubicBezTo>
                  <a:pt x="9088" y="6665"/>
                  <a:pt x="8751" y="6497"/>
                  <a:pt x="8443" y="6497"/>
                </a:cubicBezTo>
                <a:cubicBezTo>
                  <a:pt x="8443" y="6497"/>
                  <a:pt x="9032" y="6735"/>
                  <a:pt x="9368" y="6931"/>
                </a:cubicBezTo>
                <a:cubicBezTo>
                  <a:pt x="9382" y="6945"/>
                  <a:pt x="9382" y="6959"/>
                  <a:pt x="9396" y="6973"/>
                </a:cubicBezTo>
                <a:cubicBezTo>
                  <a:pt x="9200" y="6861"/>
                  <a:pt x="8849" y="6693"/>
                  <a:pt x="8541" y="6679"/>
                </a:cubicBezTo>
                <a:lnTo>
                  <a:pt x="8541" y="6679"/>
                </a:lnTo>
                <a:cubicBezTo>
                  <a:pt x="8541" y="6679"/>
                  <a:pt x="8779" y="6791"/>
                  <a:pt x="9060" y="6917"/>
                </a:cubicBezTo>
                <a:cubicBezTo>
                  <a:pt x="8919" y="6875"/>
                  <a:pt x="8793" y="6833"/>
                  <a:pt x="8653" y="6833"/>
                </a:cubicBezTo>
                <a:cubicBezTo>
                  <a:pt x="8653" y="6833"/>
                  <a:pt x="9172" y="7057"/>
                  <a:pt x="9522" y="7239"/>
                </a:cubicBezTo>
                <a:cubicBezTo>
                  <a:pt x="9522" y="7253"/>
                  <a:pt x="9522" y="7253"/>
                  <a:pt x="9522" y="7267"/>
                </a:cubicBezTo>
                <a:cubicBezTo>
                  <a:pt x="9326" y="7169"/>
                  <a:pt x="9060" y="7057"/>
                  <a:pt x="8807" y="7043"/>
                </a:cubicBezTo>
                <a:lnTo>
                  <a:pt x="8807" y="7043"/>
                </a:lnTo>
                <a:cubicBezTo>
                  <a:pt x="8808" y="7043"/>
                  <a:pt x="9088" y="7155"/>
                  <a:pt x="9368" y="7295"/>
                </a:cubicBezTo>
                <a:cubicBezTo>
                  <a:pt x="9228" y="7239"/>
                  <a:pt x="9074" y="7211"/>
                  <a:pt x="8933" y="7197"/>
                </a:cubicBezTo>
                <a:lnTo>
                  <a:pt x="8933" y="7197"/>
                </a:lnTo>
                <a:cubicBezTo>
                  <a:pt x="8934" y="7197"/>
                  <a:pt x="9312" y="7365"/>
                  <a:pt x="9634" y="7533"/>
                </a:cubicBezTo>
                <a:cubicBezTo>
                  <a:pt x="9648" y="7547"/>
                  <a:pt x="9648" y="7561"/>
                  <a:pt x="9648" y="7575"/>
                </a:cubicBezTo>
                <a:cubicBezTo>
                  <a:pt x="9480" y="7477"/>
                  <a:pt x="9228" y="7379"/>
                  <a:pt x="8989" y="7351"/>
                </a:cubicBezTo>
                <a:cubicBezTo>
                  <a:pt x="7981" y="6595"/>
                  <a:pt x="6777" y="6371"/>
                  <a:pt x="6133" y="6315"/>
                </a:cubicBezTo>
                <a:cubicBezTo>
                  <a:pt x="5993" y="5797"/>
                  <a:pt x="5853" y="5265"/>
                  <a:pt x="5699" y="4760"/>
                </a:cubicBezTo>
                <a:lnTo>
                  <a:pt x="5699" y="4760"/>
                </a:lnTo>
                <a:cubicBezTo>
                  <a:pt x="5797" y="4858"/>
                  <a:pt x="5867" y="4914"/>
                  <a:pt x="5867" y="4914"/>
                </a:cubicBezTo>
                <a:cubicBezTo>
                  <a:pt x="5811" y="4802"/>
                  <a:pt x="5727" y="4690"/>
                  <a:pt x="5643" y="4578"/>
                </a:cubicBezTo>
                <a:cubicBezTo>
                  <a:pt x="5615" y="4508"/>
                  <a:pt x="5587" y="4438"/>
                  <a:pt x="5573" y="4368"/>
                </a:cubicBezTo>
                <a:lnTo>
                  <a:pt x="5573" y="4368"/>
                </a:lnTo>
                <a:cubicBezTo>
                  <a:pt x="5853" y="4620"/>
                  <a:pt x="6105" y="4858"/>
                  <a:pt x="6105" y="4858"/>
                </a:cubicBezTo>
                <a:cubicBezTo>
                  <a:pt x="5965" y="4564"/>
                  <a:pt x="5713" y="4312"/>
                  <a:pt x="5503" y="4144"/>
                </a:cubicBezTo>
                <a:lnTo>
                  <a:pt x="5587" y="4144"/>
                </a:lnTo>
                <a:cubicBezTo>
                  <a:pt x="5979" y="4438"/>
                  <a:pt x="6455" y="4886"/>
                  <a:pt x="6455" y="4886"/>
                </a:cubicBezTo>
                <a:cubicBezTo>
                  <a:pt x="6315" y="4578"/>
                  <a:pt x="6021" y="4312"/>
                  <a:pt x="5797" y="4130"/>
                </a:cubicBezTo>
                <a:lnTo>
                  <a:pt x="5853" y="4130"/>
                </a:lnTo>
                <a:cubicBezTo>
                  <a:pt x="6245" y="4438"/>
                  <a:pt x="6749" y="4914"/>
                  <a:pt x="6749" y="4914"/>
                </a:cubicBezTo>
                <a:cubicBezTo>
                  <a:pt x="6595" y="4592"/>
                  <a:pt x="6287" y="4312"/>
                  <a:pt x="6063" y="4144"/>
                </a:cubicBezTo>
                <a:lnTo>
                  <a:pt x="6133" y="4144"/>
                </a:lnTo>
                <a:cubicBezTo>
                  <a:pt x="6539" y="4452"/>
                  <a:pt x="7043" y="4928"/>
                  <a:pt x="7043" y="4928"/>
                </a:cubicBezTo>
                <a:cubicBezTo>
                  <a:pt x="6889" y="4606"/>
                  <a:pt x="6595" y="4340"/>
                  <a:pt x="6357" y="4158"/>
                </a:cubicBezTo>
                <a:cubicBezTo>
                  <a:pt x="6385" y="4158"/>
                  <a:pt x="6413" y="4172"/>
                  <a:pt x="6441" y="4172"/>
                </a:cubicBezTo>
                <a:cubicBezTo>
                  <a:pt x="6819" y="4466"/>
                  <a:pt x="7281" y="4900"/>
                  <a:pt x="7281" y="4900"/>
                </a:cubicBezTo>
                <a:cubicBezTo>
                  <a:pt x="7141" y="4620"/>
                  <a:pt x="6889" y="4368"/>
                  <a:pt x="6679" y="4200"/>
                </a:cubicBezTo>
                <a:cubicBezTo>
                  <a:pt x="6721" y="4200"/>
                  <a:pt x="6777" y="4214"/>
                  <a:pt x="6819" y="4214"/>
                </a:cubicBezTo>
                <a:cubicBezTo>
                  <a:pt x="7155" y="4578"/>
                  <a:pt x="7561" y="5083"/>
                  <a:pt x="7561" y="5083"/>
                </a:cubicBezTo>
                <a:cubicBezTo>
                  <a:pt x="7463" y="4760"/>
                  <a:pt x="7225" y="4452"/>
                  <a:pt x="7029" y="4256"/>
                </a:cubicBezTo>
                <a:cubicBezTo>
                  <a:pt x="7071" y="4256"/>
                  <a:pt x="7099" y="4270"/>
                  <a:pt x="7141" y="4270"/>
                </a:cubicBezTo>
                <a:cubicBezTo>
                  <a:pt x="7477" y="4634"/>
                  <a:pt x="7841" y="5111"/>
                  <a:pt x="7841" y="5111"/>
                </a:cubicBezTo>
                <a:cubicBezTo>
                  <a:pt x="7743" y="4816"/>
                  <a:pt x="7547" y="4536"/>
                  <a:pt x="7365" y="4326"/>
                </a:cubicBezTo>
                <a:lnTo>
                  <a:pt x="7365" y="4326"/>
                </a:lnTo>
                <a:cubicBezTo>
                  <a:pt x="7421" y="4340"/>
                  <a:pt x="7463" y="4354"/>
                  <a:pt x="7519" y="4368"/>
                </a:cubicBezTo>
                <a:cubicBezTo>
                  <a:pt x="7841" y="4718"/>
                  <a:pt x="8219" y="5209"/>
                  <a:pt x="8219" y="5209"/>
                </a:cubicBezTo>
                <a:cubicBezTo>
                  <a:pt x="8135" y="4928"/>
                  <a:pt x="7939" y="4648"/>
                  <a:pt x="7757" y="4452"/>
                </a:cubicBezTo>
                <a:lnTo>
                  <a:pt x="7757" y="4452"/>
                </a:lnTo>
                <a:cubicBezTo>
                  <a:pt x="7841" y="4466"/>
                  <a:pt x="7911" y="4508"/>
                  <a:pt x="7995" y="4536"/>
                </a:cubicBezTo>
                <a:cubicBezTo>
                  <a:pt x="8303" y="4872"/>
                  <a:pt x="8625" y="5293"/>
                  <a:pt x="8625" y="5293"/>
                </a:cubicBezTo>
                <a:cubicBezTo>
                  <a:pt x="8555" y="5069"/>
                  <a:pt x="8415" y="4844"/>
                  <a:pt x="8261" y="4648"/>
                </a:cubicBezTo>
                <a:lnTo>
                  <a:pt x="8261" y="4648"/>
                </a:lnTo>
                <a:cubicBezTo>
                  <a:pt x="8597" y="4816"/>
                  <a:pt x="8905" y="5013"/>
                  <a:pt x="9186" y="5279"/>
                </a:cubicBezTo>
                <a:cubicBezTo>
                  <a:pt x="9186" y="5279"/>
                  <a:pt x="8062" y="3696"/>
                  <a:pt x="6330" y="3696"/>
                </a:cubicBezTo>
                <a:cubicBezTo>
                  <a:pt x="6034" y="3696"/>
                  <a:pt x="5720" y="3742"/>
                  <a:pt x="5391" y="3850"/>
                </a:cubicBezTo>
                <a:cubicBezTo>
                  <a:pt x="5377" y="3836"/>
                  <a:pt x="5377" y="3822"/>
                  <a:pt x="5363" y="3808"/>
                </a:cubicBezTo>
                <a:cubicBezTo>
                  <a:pt x="5475" y="3724"/>
                  <a:pt x="5531" y="3682"/>
                  <a:pt x="5531" y="3682"/>
                </a:cubicBezTo>
                <a:lnTo>
                  <a:pt x="5531" y="3682"/>
                </a:lnTo>
                <a:cubicBezTo>
                  <a:pt x="5475" y="3696"/>
                  <a:pt x="5433" y="3710"/>
                  <a:pt x="5377" y="3710"/>
                </a:cubicBezTo>
                <a:cubicBezTo>
                  <a:pt x="5447" y="3668"/>
                  <a:pt x="5517" y="3626"/>
                  <a:pt x="5587" y="3584"/>
                </a:cubicBezTo>
                <a:cubicBezTo>
                  <a:pt x="6077" y="3598"/>
                  <a:pt x="6763" y="3682"/>
                  <a:pt x="6763" y="3682"/>
                </a:cubicBezTo>
                <a:cubicBezTo>
                  <a:pt x="6455" y="3514"/>
                  <a:pt x="6049" y="3472"/>
                  <a:pt x="5769" y="3458"/>
                </a:cubicBezTo>
                <a:cubicBezTo>
                  <a:pt x="5797" y="3444"/>
                  <a:pt x="5825" y="3416"/>
                  <a:pt x="5853" y="3402"/>
                </a:cubicBezTo>
                <a:cubicBezTo>
                  <a:pt x="6357" y="3416"/>
                  <a:pt x="7043" y="3514"/>
                  <a:pt x="7043" y="3514"/>
                </a:cubicBezTo>
                <a:cubicBezTo>
                  <a:pt x="6735" y="3346"/>
                  <a:pt x="6329" y="3290"/>
                  <a:pt x="6049" y="3276"/>
                </a:cubicBezTo>
                <a:cubicBezTo>
                  <a:pt x="6077" y="3276"/>
                  <a:pt x="6091" y="3262"/>
                  <a:pt x="6119" y="3248"/>
                </a:cubicBezTo>
                <a:cubicBezTo>
                  <a:pt x="6581" y="3276"/>
                  <a:pt x="7127" y="3346"/>
                  <a:pt x="7127" y="3346"/>
                </a:cubicBezTo>
                <a:cubicBezTo>
                  <a:pt x="6875" y="3206"/>
                  <a:pt x="6567" y="3150"/>
                  <a:pt x="6315" y="3136"/>
                </a:cubicBezTo>
                <a:cubicBezTo>
                  <a:pt x="6315" y="3122"/>
                  <a:pt x="6315" y="3122"/>
                  <a:pt x="6315" y="3122"/>
                </a:cubicBezTo>
                <a:cubicBezTo>
                  <a:pt x="6819" y="3136"/>
                  <a:pt x="7463" y="3234"/>
                  <a:pt x="7463" y="3234"/>
                </a:cubicBezTo>
                <a:cubicBezTo>
                  <a:pt x="7183" y="3080"/>
                  <a:pt x="6805" y="3024"/>
                  <a:pt x="6525" y="3010"/>
                </a:cubicBezTo>
                <a:cubicBezTo>
                  <a:pt x="6539" y="2996"/>
                  <a:pt x="6553" y="2996"/>
                  <a:pt x="6553" y="2982"/>
                </a:cubicBezTo>
                <a:cubicBezTo>
                  <a:pt x="7057" y="2996"/>
                  <a:pt x="7771" y="3094"/>
                  <a:pt x="7771" y="3094"/>
                </a:cubicBezTo>
                <a:cubicBezTo>
                  <a:pt x="7617" y="3010"/>
                  <a:pt x="7449" y="2968"/>
                  <a:pt x="7281" y="2926"/>
                </a:cubicBezTo>
                <a:lnTo>
                  <a:pt x="7281" y="2926"/>
                </a:lnTo>
                <a:cubicBezTo>
                  <a:pt x="7659" y="2968"/>
                  <a:pt x="8009" y="3010"/>
                  <a:pt x="8009" y="3010"/>
                </a:cubicBezTo>
                <a:cubicBezTo>
                  <a:pt x="7673" y="2828"/>
                  <a:pt x="7239" y="2786"/>
                  <a:pt x="6959" y="2786"/>
                </a:cubicBezTo>
                <a:cubicBezTo>
                  <a:pt x="6973" y="2772"/>
                  <a:pt x="7001" y="2758"/>
                  <a:pt x="7015" y="2744"/>
                </a:cubicBezTo>
                <a:cubicBezTo>
                  <a:pt x="7519" y="2758"/>
                  <a:pt x="8233" y="2856"/>
                  <a:pt x="8233" y="2856"/>
                </a:cubicBezTo>
                <a:cubicBezTo>
                  <a:pt x="7925" y="2702"/>
                  <a:pt x="7547" y="2646"/>
                  <a:pt x="7253" y="2632"/>
                </a:cubicBezTo>
                <a:cubicBezTo>
                  <a:pt x="7295" y="2618"/>
                  <a:pt x="7323" y="2604"/>
                  <a:pt x="7351" y="2590"/>
                </a:cubicBezTo>
                <a:cubicBezTo>
                  <a:pt x="7855" y="2590"/>
                  <a:pt x="8611" y="2702"/>
                  <a:pt x="8611" y="2702"/>
                </a:cubicBezTo>
                <a:cubicBezTo>
                  <a:pt x="8443" y="2604"/>
                  <a:pt x="8233" y="2548"/>
                  <a:pt x="8037" y="2520"/>
                </a:cubicBezTo>
                <a:lnTo>
                  <a:pt x="8037" y="2520"/>
                </a:lnTo>
                <a:cubicBezTo>
                  <a:pt x="8527" y="2534"/>
                  <a:pt x="9144" y="2618"/>
                  <a:pt x="9144" y="2618"/>
                </a:cubicBezTo>
                <a:cubicBezTo>
                  <a:pt x="8773" y="2418"/>
                  <a:pt x="8253" y="2390"/>
                  <a:pt x="7981" y="2390"/>
                </a:cubicBezTo>
                <a:cubicBezTo>
                  <a:pt x="7873" y="2390"/>
                  <a:pt x="7803" y="2394"/>
                  <a:pt x="7799" y="2394"/>
                </a:cubicBezTo>
                <a:cubicBezTo>
                  <a:pt x="7827" y="2380"/>
                  <a:pt x="7869" y="2366"/>
                  <a:pt x="7897" y="2352"/>
                </a:cubicBezTo>
                <a:cubicBezTo>
                  <a:pt x="7941" y="2350"/>
                  <a:pt x="7988" y="2349"/>
                  <a:pt x="8038" y="2349"/>
                </a:cubicBezTo>
                <a:cubicBezTo>
                  <a:pt x="8541" y="2349"/>
                  <a:pt x="9340" y="2464"/>
                  <a:pt x="9340" y="2464"/>
                </a:cubicBezTo>
                <a:cubicBezTo>
                  <a:pt x="9060" y="2310"/>
                  <a:pt x="8681" y="2254"/>
                  <a:pt x="8401" y="2240"/>
                </a:cubicBezTo>
                <a:cubicBezTo>
                  <a:pt x="8728" y="2203"/>
                  <a:pt x="9210" y="2197"/>
                  <a:pt x="9496" y="2197"/>
                </a:cubicBezTo>
                <a:cubicBezTo>
                  <a:pt x="9638" y="2197"/>
                  <a:pt x="9732" y="2198"/>
                  <a:pt x="9732" y="2198"/>
                </a:cubicBezTo>
                <a:cubicBezTo>
                  <a:pt x="9490" y="2102"/>
                  <a:pt x="9201" y="2072"/>
                  <a:pt x="8953" y="2072"/>
                </a:cubicBezTo>
                <a:cubicBezTo>
                  <a:pt x="8843" y="2072"/>
                  <a:pt x="8740" y="2078"/>
                  <a:pt x="8653" y="2086"/>
                </a:cubicBezTo>
                <a:cubicBezTo>
                  <a:pt x="8922" y="2036"/>
                  <a:pt x="9398" y="2026"/>
                  <a:pt x="9735" y="2026"/>
                </a:cubicBezTo>
                <a:cubicBezTo>
                  <a:pt x="9960" y="2026"/>
                  <a:pt x="10124" y="2030"/>
                  <a:pt x="10124" y="2030"/>
                </a:cubicBezTo>
                <a:cubicBezTo>
                  <a:pt x="9872" y="1932"/>
                  <a:pt x="9578" y="1904"/>
                  <a:pt x="9326" y="1904"/>
                </a:cubicBezTo>
                <a:cubicBezTo>
                  <a:pt x="9816" y="1792"/>
                  <a:pt x="10306" y="1722"/>
                  <a:pt x="10810" y="1722"/>
                </a:cubicBezTo>
                <a:cubicBezTo>
                  <a:pt x="10810" y="1722"/>
                  <a:pt x="10444" y="1664"/>
                  <a:pt x="9878" y="1664"/>
                </a:cubicBezTo>
                <a:cubicBezTo>
                  <a:pt x="9008" y="1664"/>
                  <a:pt x="7663" y="1802"/>
                  <a:pt x="6441" y="2506"/>
                </a:cubicBezTo>
                <a:cubicBezTo>
                  <a:pt x="6133" y="2506"/>
                  <a:pt x="5811" y="2590"/>
                  <a:pt x="5559" y="2688"/>
                </a:cubicBezTo>
                <a:cubicBezTo>
                  <a:pt x="5573" y="2660"/>
                  <a:pt x="5587" y="2646"/>
                  <a:pt x="5587" y="2632"/>
                </a:cubicBezTo>
                <a:cubicBezTo>
                  <a:pt x="6035" y="2464"/>
                  <a:pt x="6539" y="2324"/>
                  <a:pt x="6539" y="2324"/>
                </a:cubicBezTo>
                <a:cubicBezTo>
                  <a:pt x="6507" y="2322"/>
                  <a:pt x="6474" y="2321"/>
                  <a:pt x="6441" y="2321"/>
                </a:cubicBezTo>
                <a:cubicBezTo>
                  <a:pt x="6288" y="2321"/>
                  <a:pt x="6129" y="2346"/>
                  <a:pt x="5979" y="2380"/>
                </a:cubicBezTo>
                <a:cubicBezTo>
                  <a:pt x="6343" y="2254"/>
                  <a:pt x="6707" y="2156"/>
                  <a:pt x="6707" y="2156"/>
                </a:cubicBezTo>
                <a:cubicBezTo>
                  <a:pt x="6665" y="2153"/>
                  <a:pt x="6621" y="2151"/>
                  <a:pt x="6578" y="2151"/>
                </a:cubicBezTo>
                <a:cubicBezTo>
                  <a:pt x="6294" y="2151"/>
                  <a:pt x="6000" y="2225"/>
                  <a:pt x="5769" y="2310"/>
                </a:cubicBezTo>
                <a:cubicBezTo>
                  <a:pt x="5783" y="2296"/>
                  <a:pt x="5783" y="2296"/>
                  <a:pt x="5797" y="2282"/>
                </a:cubicBezTo>
                <a:cubicBezTo>
                  <a:pt x="6259" y="2100"/>
                  <a:pt x="6945" y="1918"/>
                  <a:pt x="6945" y="1918"/>
                </a:cubicBezTo>
                <a:cubicBezTo>
                  <a:pt x="6896" y="1910"/>
                  <a:pt x="6846" y="1907"/>
                  <a:pt x="6795" y="1907"/>
                </a:cubicBezTo>
                <a:cubicBezTo>
                  <a:pt x="6672" y="1907"/>
                  <a:pt x="6546" y="1926"/>
                  <a:pt x="6427" y="1946"/>
                </a:cubicBezTo>
                <a:cubicBezTo>
                  <a:pt x="6791" y="1834"/>
                  <a:pt x="7113" y="1736"/>
                  <a:pt x="7113" y="1736"/>
                </a:cubicBezTo>
                <a:cubicBezTo>
                  <a:pt x="7070" y="1732"/>
                  <a:pt x="7026" y="1730"/>
                  <a:pt x="6981" y="1730"/>
                </a:cubicBezTo>
                <a:cubicBezTo>
                  <a:pt x="6611" y="1730"/>
                  <a:pt x="6218" y="1874"/>
                  <a:pt x="5993" y="1974"/>
                </a:cubicBezTo>
                <a:cubicBezTo>
                  <a:pt x="6007" y="1960"/>
                  <a:pt x="6007" y="1932"/>
                  <a:pt x="6021" y="1918"/>
                </a:cubicBezTo>
                <a:cubicBezTo>
                  <a:pt x="6483" y="1722"/>
                  <a:pt x="7267" y="1512"/>
                  <a:pt x="7267" y="1512"/>
                </a:cubicBezTo>
                <a:cubicBezTo>
                  <a:pt x="7222" y="1507"/>
                  <a:pt x="7176" y="1505"/>
                  <a:pt x="7130" y="1505"/>
                </a:cubicBezTo>
                <a:cubicBezTo>
                  <a:pt x="6772" y="1505"/>
                  <a:pt x="6384" y="1637"/>
                  <a:pt x="6161" y="1736"/>
                </a:cubicBezTo>
                <a:cubicBezTo>
                  <a:pt x="6175" y="1722"/>
                  <a:pt x="6189" y="1694"/>
                  <a:pt x="6203" y="1680"/>
                </a:cubicBezTo>
                <a:cubicBezTo>
                  <a:pt x="6623" y="1470"/>
                  <a:pt x="7561" y="1218"/>
                  <a:pt x="7561" y="1218"/>
                </a:cubicBezTo>
                <a:cubicBezTo>
                  <a:pt x="7516" y="1215"/>
                  <a:pt x="7470" y="1213"/>
                  <a:pt x="7425" y="1213"/>
                </a:cubicBezTo>
                <a:cubicBezTo>
                  <a:pt x="7289" y="1213"/>
                  <a:pt x="7155" y="1229"/>
                  <a:pt x="7029" y="1260"/>
                </a:cubicBezTo>
                <a:cubicBezTo>
                  <a:pt x="7379" y="1148"/>
                  <a:pt x="7687" y="1064"/>
                  <a:pt x="7687" y="1064"/>
                </a:cubicBezTo>
                <a:cubicBezTo>
                  <a:pt x="7635" y="1057"/>
                  <a:pt x="7581" y="1054"/>
                  <a:pt x="7528" y="1054"/>
                </a:cubicBezTo>
                <a:cubicBezTo>
                  <a:pt x="7135" y="1054"/>
                  <a:pt x="6721" y="1218"/>
                  <a:pt x="6511" y="1316"/>
                </a:cubicBezTo>
                <a:cubicBezTo>
                  <a:pt x="6525" y="1288"/>
                  <a:pt x="6539" y="1274"/>
                  <a:pt x="6553" y="1260"/>
                </a:cubicBezTo>
                <a:cubicBezTo>
                  <a:pt x="6903" y="1050"/>
                  <a:pt x="8009" y="756"/>
                  <a:pt x="8009" y="756"/>
                </a:cubicBezTo>
                <a:cubicBezTo>
                  <a:pt x="7963" y="752"/>
                  <a:pt x="7916" y="750"/>
                  <a:pt x="7868" y="750"/>
                </a:cubicBezTo>
                <a:cubicBezTo>
                  <a:pt x="7473" y="750"/>
                  <a:pt x="7058" y="894"/>
                  <a:pt x="6833" y="994"/>
                </a:cubicBezTo>
                <a:cubicBezTo>
                  <a:pt x="7225" y="742"/>
                  <a:pt x="8149" y="378"/>
                  <a:pt x="8149" y="378"/>
                </a:cubicBezTo>
                <a:cubicBezTo>
                  <a:pt x="7981" y="378"/>
                  <a:pt x="7799" y="420"/>
                  <a:pt x="7631" y="476"/>
                </a:cubicBezTo>
                <a:cubicBezTo>
                  <a:pt x="7771" y="406"/>
                  <a:pt x="7939" y="322"/>
                  <a:pt x="8093" y="252"/>
                </a:cubicBezTo>
                <a:cubicBezTo>
                  <a:pt x="8219" y="224"/>
                  <a:pt x="8345" y="196"/>
                  <a:pt x="8471" y="182"/>
                </a:cubicBezTo>
                <a:lnTo>
                  <a:pt x="8471" y="182"/>
                </a:lnTo>
                <a:cubicBezTo>
                  <a:pt x="8471" y="182"/>
                  <a:pt x="8387" y="182"/>
                  <a:pt x="8233" y="196"/>
                </a:cubicBezTo>
                <a:cubicBezTo>
                  <a:pt x="8485" y="84"/>
                  <a:pt x="8681" y="0"/>
                  <a:pt x="8681" y="0"/>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265"/>
          <p:cNvSpPr/>
          <p:nvPr/>
        </p:nvSpPr>
        <p:spPr>
          <a:xfrm>
            <a:off x="425554" y="3238040"/>
            <a:ext cx="365224" cy="515232"/>
          </a:xfrm>
          <a:custGeom>
            <a:avLst/>
            <a:gdLst/>
            <a:ahLst/>
            <a:cxnLst/>
            <a:rect l="l" t="t" r="r" b="b"/>
            <a:pathLst>
              <a:path w="12322" h="17383" extrusionOk="0">
                <a:moveTo>
                  <a:pt x="8135" y="1813"/>
                </a:moveTo>
                <a:lnTo>
                  <a:pt x="8135" y="1813"/>
                </a:lnTo>
                <a:cubicBezTo>
                  <a:pt x="7967" y="1855"/>
                  <a:pt x="7799" y="1911"/>
                  <a:pt x="7617" y="1995"/>
                </a:cubicBezTo>
                <a:cubicBezTo>
                  <a:pt x="7463" y="1967"/>
                  <a:pt x="7309" y="1967"/>
                  <a:pt x="7169" y="1967"/>
                </a:cubicBezTo>
                <a:cubicBezTo>
                  <a:pt x="7491" y="1897"/>
                  <a:pt x="7911" y="1841"/>
                  <a:pt x="8135" y="1813"/>
                </a:cubicBezTo>
                <a:close/>
                <a:moveTo>
                  <a:pt x="9787" y="2443"/>
                </a:moveTo>
                <a:lnTo>
                  <a:pt x="9759" y="2457"/>
                </a:lnTo>
                <a:cubicBezTo>
                  <a:pt x="9745" y="2457"/>
                  <a:pt x="9731" y="2443"/>
                  <a:pt x="9717" y="2443"/>
                </a:cubicBezTo>
                <a:close/>
                <a:moveTo>
                  <a:pt x="5433" y="2457"/>
                </a:moveTo>
                <a:cubicBezTo>
                  <a:pt x="5489" y="2499"/>
                  <a:pt x="5531" y="2541"/>
                  <a:pt x="5587" y="2583"/>
                </a:cubicBezTo>
                <a:cubicBezTo>
                  <a:pt x="5433" y="2583"/>
                  <a:pt x="5223" y="2597"/>
                  <a:pt x="4999" y="2639"/>
                </a:cubicBezTo>
                <a:cubicBezTo>
                  <a:pt x="4831" y="2597"/>
                  <a:pt x="4663" y="2569"/>
                  <a:pt x="4495" y="2555"/>
                </a:cubicBezTo>
                <a:cubicBezTo>
                  <a:pt x="4705" y="2527"/>
                  <a:pt x="5097" y="2471"/>
                  <a:pt x="5433" y="2457"/>
                </a:cubicBezTo>
                <a:close/>
                <a:moveTo>
                  <a:pt x="3291" y="2975"/>
                </a:moveTo>
                <a:cubicBezTo>
                  <a:pt x="3277" y="2989"/>
                  <a:pt x="3263" y="2989"/>
                  <a:pt x="3263" y="2989"/>
                </a:cubicBezTo>
                <a:lnTo>
                  <a:pt x="3095" y="2989"/>
                </a:lnTo>
                <a:cubicBezTo>
                  <a:pt x="3165" y="2989"/>
                  <a:pt x="3221" y="2975"/>
                  <a:pt x="3291" y="2975"/>
                </a:cubicBezTo>
                <a:close/>
                <a:moveTo>
                  <a:pt x="5727" y="2709"/>
                </a:moveTo>
                <a:cubicBezTo>
                  <a:pt x="5839" y="2807"/>
                  <a:pt x="5951" y="2919"/>
                  <a:pt x="6035" y="3003"/>
                </a:cubicBezTo>
                <a:cubicBezTo>
                  <a:pt x="5811" y="2891"/>
                  <a:pt x="5573" y="2793"/>
                  <a:pt x="5335" y="2723"/>
                </a:cubicBezTo>
                <a:cubicBezTo>
                  <a:pt x="5475" y="2723"/>
                  <a:pt x="5601" y="2709"/>
                  <a:pt x="5727" y="2709"/>
                </a:cubicBezTo>
                <a:close/>
                <a:moveTo>
                  <a:pt x="7323" y="2149"/>
                </a:moveTo>
                <a:cubicBezTo>
                  <a:pt x="7043" y="2317"/>
                  <a:pt x="6763" y="2541"/>
                  <a:pt x="6483" y="2849"/>
                </a:cubicBezTo>
                <a:lnTo>
                  <a:pt x="6413" y="2863"/>
                </a:lnTo>
                <a:cubicBezTo>
                  <a:pt x="6427" y="2863"/>
                  <a:pt x="6441" y="2877"/>
                  <a:pt x="6455" y="2877"/>
                </a:cubicBezTo>
                <a:cubicBezTo>
                  <a:pt x="6413" y="2919"/>
                  <a:pt x="6357" y="2975"/>
                  <a:pt x="6315" y="3031"/>
                </a:cubicBezTo>
                <a:cubicBezTo>
                  <a:pt x="6343" y="2975"/>
                  <a:pt x="6371" y="2919"/>
                  <a:pt x="6413" y="2863"/>
                </a:cubicBezTo>
                <a:cubicBezTo>
                  <a:pt x="6539" y="2653"/>
                  <a:pt x="6679" y="2429"/>
                  <a:pt x="6875" y="2177"/>
                </a:cubicBezTo>
                <a:cubicBezTo>
                  <a:pt x="7015" y="2163"/>
                  <a:pt x="7169" y="2149"/>
                  <a:pt x="7323" y="2149"/>
                </a:cubicBezTo>
                <a:close/>
                <a:moveTo>
                  <a:pt x="6693" y="3073"/>
                </a:moveTo>
                <a:lnTo>
                  <a:pt x="6679" y="3087"/>
                </a:lnTo>
                <a:cubicBezTo>
                  <a:pt x="6679" y="3087"/>
                  <a:pt x="6693" y="3087"/>
                  <a:pt x="6693" y="3073"/>
                </a:cubicBezTo>
                <a:close/>
                <a:moveTo>
                  <a:pt x="6847" y="2989"/>
                </a:moveTo>
                <a:cubicBezTo>
                  <a:pt x="6931" y="3017"/>
                  <a:pt x="7001" y="3045"/>
                  <a:pt x="7085" y="3073"/>
                </a:cubicBezTo>
                <a:cubicBezTo>
                  <a:pt x="6945" y="3073"/>
                  <a:pt x="6819" y="3087"/>
                  <a:pt x="6679" y="3087"/>
                </a:cubicBezTo>
                <a:lnTo>
                  <a:pt x="6665" y="3101"/>
                </a:lnTo>
                <a:lnTo>
                  <a:pt x="6539" y="3101"/>
                </a:lnTo>
                <a:cubicBezTo>
                  <a:pt x="6637" y="3073"/>
                  <a:pt x="6735" y="3031"/>
                  <a:pt x="6847" y="2989"/>
                </a:cubicBezTo>
                <a:close/>
                <a:moveTo>
                  <a:pt x="7141" y="2891"/>
                </a:moveTo>
                <a:cubicBezTo>
                  <a:pt x="7323" y="2947"/>
                  <a:pt x="7519" y="3031"/>
                  <a:pt x="7701" y="3115"/>
                </a:cubicBezTo>
                <a:cubicBezTo>
                  <a:pt x="7617" y="3101"/>
                  <a:pt x="7519" y="3087"/>
                  <a:pt x="7421" y="3087"/>
                </a:cubicBezTo>
                <a:cubicBezTo>
                  <a:pt x="7295" y="3017"/>
                  <a:pt x="7155" y="2961"/>
                  <a:pt x="7043" y="2919"/>
                </a:cubicBezTo>
                <a:cubicBezTo>
                  <a:pt x="7071" y="2905"/>
                  <a:pt x="7099" y="2891"/>
                  <a:pt x="7141" y="2891"/>
                </a:cubicBezTo>
                <a:close/>
                <a:moveTo>
                  <a:pt x="12111" y="5663"/>
                </a:moveTo>
                <a:lnTo>
                  <a:pt x="12111" y="5663"/>
                </a:lnTo>
                <a:cubicBezTo>
                  <a:pt x="12111" y="5663"/>
                  <a:pt x="12111" y="5663"/>
                  <a:pt x="12111" y="5664"/>
                </a:cubicBezTo>
                <a:lnTo>
                  <a:pt x="12111" y="5664"/>
                </a:lnTo>
                <a:cubicBezTo>
                  <a:pt x="12111" y="5664"/>
                  <a:pt x="12111" y="5663"/>
                  <a:pt x="12111" y="5663"/>
                </a:cubicBezTo>
                <a:close/>
                <a:moveTo>
                  <a:pt x="9885" y="0"/>
                </a:moveTo>
                <a:cubicBezTo>
                  <a:pt x="9751" y="0"/>
                  <a:pt x="9622" y="10"/>
                  <a:pt x="9507" y="21"/>
                </a:cubicBezTo>
                <a:cubicBezTo>
                  <a:pt x="8471" y="35"/>
                  <a:pt x="6525" y="371"/>
                  <a:pt x="6161" y="2765"/>
                </a:cubicBezTo>
                <a:cubicBezTo>
                  <a:pt x="5488" y="1207"/>
                  <a:pt x="4332" y="819"/>
                  <a:pt x="3348" y="819"/>
                </a:cubicBezTo>
                <a:cubicBezTo>
                  <a:pt x="2899" y="819"/>
                  <a:pt x="2486" y="899"/>
                  <a:pt x="2171" y="987"/>
                </a:cubicBezTo>
                <a:cubicBezTo>
                  <a:pt x="1891" y="987"/>
                  <a:pt x="1554" y="1001"/>
                  <a:pt x="1288" y="1127"/>
                </a:cubicBezTo>
                <a:cubicBezTo>
                  <a:pt x="1288" y="1127"/>
                  <a:pt x="1498" y="1113"/>
                  <a:pt x="1779" y="1113"/>
                </a:cubicBezTo>
                <a:cubicBezTo>
                  <a:pt x="1639" y="1169"/>
                  <a:pt x="1554" y="1211"/>
                  <a:pt x="1554" y="1211"/>
                </a:cubicBezTo>
                <a:cubicBezTo>
                  <a:pt x="1681" y="1169"/>
                  <a:pt x="1807" y="1141"/>
                  <a:pt x="1947" y="1113"/>
                </a:cubicBezTo>
                <a:cubicBezTo>
                  <a:pt x="2115" y="1113"/>
                  <a:pt x="2297" y="1127"/>
                  <a:pt x="2451" y="1127"/>
                </a:cubicBezTo>
                <a:cubicBezTo>
                  <a:pt x="2283" y="1155"/>
                  <a:pt x="2101" y="1183"/>
                  <a:pt x="1933" y="1253"/>
                </a:cubicBezTo>
                <a:cubicBezTo>
                  <a:pt x="1933" y="1253"/>
                  <a:pt x="2185" y="1243"/>
                  <a:pt x="2494" y="1243"/>
                </a:cubicBezTo>
                <a:cubicBezTo>
                  <a:pt x="2804" y="1243"/>
                  <a:pt x="3172" y="1253"/>
                  <a:pt x="3403" y="1295"/>
                </a:cubicBezTo>
                <a:cubicBezTo>
                  <a:pt x="3137" y="1295"/>
                  <a:pt x="2605" y="1323"/>
                  <a:pt x="2227" y="1533"/>
                </a:cubicBezTo>
                <a:cubicBezTo>
                  <a:pt x="2227" y="1533"/>
                  <a:pt x="3070" y="1410"/>
                  <a:pt x="3567" y="1410"/>
                </a:cubicBezTo>
                <a:cubicBezTo>
                  <a:pt x="3650" y="1410"/>
                  <a:pt x="3723" y="1413"/>
                  <a:pt x="3781" y="1421"/>
                </a:cubicBezTo>
                <a:cubicBezTo>
                  <a:pt x="3809" y="1435"/>
                  <a:pt x="3823" y="1435"/>
                  <a:pt x="3837" y="1449"/>
                </a:cubicBezTo>
                <a:cubicBezTo>
                  <a:pt x="3571" y="1449"/>
                  <a:pt x="3025" y="1477"/>
                  <a:pt x="2647" y="1701"/>
                </a:cubicBezTo>
                <a:cubicBezTo>
                  <a:pt x="2647" y="1701"/>
                  <a:pt x="2969" y="1645"/>
                  <a:pt x="3333" y="1603"/>
                </a:cubicBezTo>
                <a:lnTo>
                  <a:pt x="3333" y="1603"/>
                </a:lnTo>
                <a:cubicBezTo>
                  <a:pt x="3165" y="1645"/>
                  <a:pt x="2983" y="1701"/>
                  <a:pt x="2829" y="1785"/>
                </a:cubicBezTo>
                <a:cubicBezTo>
                  <a:pt x="2829" y="1785"/>
                  <a:pt x="3705" y="1658"/>
                  <a:pt x="4200" y="1658"/>
                </a:cubicBezTo>
                <a:cubicBezTo>
                  <a:pt x="4224" y="1658"/>
                  <a:pt x="4248" y="1659"/>
                  <a:pt x="4271" y="1659"/>
                </a:cubicBezTo>
                <a:cubicBezTo>
                  <a:pt x="4299" y="1673"/>
                  <a:pt x="4313" y="1687"/>
                  <a:pt x="4341" y="1701"/>
                </a:cubicBezTo>
                <a:cubicBezTo>
                  <a:pt x="4047" y="1701"/>
                  <a:pt x="3571" y="1743"/>
                  <a:pt x="3221" y="1939"/>
                </a:cubicBezTo>
                <a:cubicBezTo>
                  <a:pt x="3221" y="1939"/>
                  <a:pt x="4033" y="1827"/>
                  <a:pt x="4537" y="1827"/>
                </a:cubicBezTo>
                <a:cubicBezTo>
                  <a:pt x="4551" y="1827"/>
                  <a:pt x="4579" y="1841"/>
                  <a:pt x="4593" y="1855"/>
                </a:cubicBezTo>
                <a:cubicBezTo>
                  <a:pt x="4299" y="1855"/>
                  <a:pt x="3809" y="1897"/>
                  <a:pt x="3445" y="2093"/>
                </a:cubicBezTo>
                <a:cubicBezTo>
                  <a:pt x="3445" y="2093"/>
                  <a:pt x="3795" y="2051"/>
                  <a:pt x="4173" y="2009"/>
                </a:cubicBezTo>
                <a:lnTo>
                  <a:pt x="4173" y="2009"/>
                </a:lnTo>
                <a:cubicBezTo>
                  <a:pt x="4005" y="2051"/>
                  <a:pt x="3837" y="2093"/>
                  <a:pt x="3683" y="2177"/>
                </a:cubicBezTo>
                <a:cubicBezTo>
                  <a:pt x="3683" y="2177"/>
                  <a:pt x="4397" y="2079"/>
                  <a:pt x="4901" y="2065"/>
                </a:cubicBezTo>
                <a:cubicBezTo>
                  <a:pt x="4915" y="2065"/>
                  <a:pt x="4929" y="2079"/>
                  <a:pt x="4929" y="2079"/>
                </a:cubicBezTo>
                <a:cubicBezTo>
                  <a:pt x="4649" y="2093"/>
                  <a:pt x="4285" y="2163"/>
                  <a:pt x="4005" y="2317"/>
                </a:cubicBezTo>
                <a:cubicBezTo>
                  <a:pt x="4005" y="2317"/>
                  <a:pt x="4369" y="2261"/>
                  <a:pt x="4775" y="2219"/>
                </a:cubicBezTo>
                <a:lnTo>
                  <a:pt x="4775" y="2219"/>
                </a:lnTo>
                <a:cubicBezTo>
                  <a:pt x="4579" y="2261"/>
                  <a:pt x="4397" y="2317"/>
                  <a:pt x="4229" y="2415"/>
                </a:cubicBezTo>
                <a:cubicBezTo>
                  <a:pt x="4229" y="2415"/>
                  <a:pt x="4761" y="2331"/>
                  <a:pt x="5223" y="2303"/>
                </a:cubicBezTo>
                <a:cubicBezTo>
                  <a:pt x="5251" y="2317"/>
                  <a:pt x="5265" y="2331"/>
                  <a:pt x="5279" y="2345"/>
                </a:cubicBezTo>
                <a:cubicBezTo>
                  <a:pt x="5013" y="2359"/>
                  <a:pt x="4677" y="2401"/>
                  <a:pt x="4397" y="2541"/>
                </a:cubicBezTo>
                <a:cubicBezTo>
                  <a:pt x="4187" y="2519"/>
                  <a:pt x="3980" y="2509"/>
                  <a:pt x="3776" y="2509"/>
                </a:cubicBezTo>
                <a:cubicBezTo>
                  <a:pt x="1696" y="2509"/>
                  <a:pt x="0" y="3577"/>
                  <a:pt x="0" y="3577"/>
                </a:cubicBezTo>
                <a:cubicBezTo>
                  <a:pt x="476" y="3381"/>
                  <a:pt x="966" y="3255"/>
                  <a:pt x="1456" y="3157"/>
                </a:cubicBezTo>
                <a:lnTo>
                  <a:pt x="1456" y="3157"/>
                </a:lnTo>
                <a:cubicBezTo>
                  <a:pt x="1218" y="3255"/>
                  <a:pt x="952" y="3395"/>
                  <a:pt x="770" y="3591"/>
                </a:cubicBezTo>
                <a:cubicBezTo>
                  <a:pt x="770" y="3591"/>
                  <a:pt x="1695" y="3157"/>
                  <a:pt x="2157" y="3045"/>
                </a:cubicBezTo>
                <a:lnTo>
                  <a:pt x="2157" y="3045"/>
                </a:lnTo>
                <a:cubicBezTo>
                  <a:pt x="1891" y="3143"/>
                  <a:pt x="1470" y="3311"/>
                  <a:pt x="1204" y="3591"/>
                </a:cubicBezTo>
                <a:cubicBezTo>
                  <a:pt x="1204" y="3591"/>
                  <a:pt x="1975" y="3227"/>
                  <a:pt x="2451" y="3087"/>
                </a:cubicBezTo>
                <a:lnTo>
                  <a:pt x="2451" y="3087"/>
                </a:lnTo>
                <a:cubicBezTo>
                  <a:pt x="2199" y="3213"/>
                  <a:pt x="1877" y="3409"/>
                  <a:pt x="1681" y="3675"/>
                </a:cubicBezTo>
                <a:cubicBezTo>
                  <a:pt x="1681" y="3675"/>
                  <a:pt x="2535" y="3157"/>
                  <a:pt x="2969" y="2989"/>
                </a:cubicBezTo>
                <a:lnTo>
                  <a:pt x="3081" y="2989"/>
                </a:lnTo>
                <a:cubicBezTo>
                  <a:pt x="3067" y="2989"/>
                  <a:pt x="2297" y="3269"/>
                  <a:pt x="1933" y="3745"/>
                </a:cubicBezTo>
                <a:cubicBezTo>
                  <a:pt x="1933" y="3745"/>
                  <a:pt x="2465" y="3423"/>
                  <a:pt x="2899" y="3199"/>
                </a:cubicBezTo>
                <a:lnTo>
                  <a:pt x="2899" y="3199"/>
                </a:lnTo>
                <a:cubicBezTo>
                  <a:pt x="2745" y="3311"/>
                  <a:pt x="2577" y="3437"/>
                  <a:pt x="2451" y="3605"/>
                </a:cubicBezTo>
                <a:cubicBezTo>
                  <a:pt x="2451" y="3605"/>
                  <a:pt x="3123" y="3199"/>
                  <a:pt x="3585" y="2989"/>
                </a:cubicBezTo>
                <a:lnTo>
                  <a:pt x="3683" y="2989"/>
                </a:lnTo>
                <a:cubicBezTo>
                  <a:pt x="3431" y="3115"/>
                  <a:pt x="3081" y="3325"/>
                  <a:pt x="2871" y="3591"/>
                </a:cubicBezTo>
                <a:cubicBezTo>
                  <a:pt x="2871" y="3591"/>
                  <a:pt x="3501" y="3213"/>
                  <a:pt x="3963" y="2989"/>
                </a:cubicBezTo>
                <a:cubicBezTo>
                  <a:pt x="3977" y="3003"/>
                  <a:pt x="4005" y="3003"/>
                  <a:pt x="4019" y="3003"/>
                </a:cubicBezTo>
                <a:cubicBezTo>
                  <a:pt x="3767" y="3115"/>
                  <a:pt x="3375" y="3339"/>
                  <a:pt x="3151" y="3633"/>
                </a:cubicBezTo>
                <a:cubicBezTo>
                  <a:pt x="3151" y="3633"/>
                  <a:pt x="3445" y="3451"/>
                  <a:pt x="3781" y="3269"/>
                </a:cubicBezTo>
                <a:lnTo>
                  <a:pt x="3781" y="3269"/>
                </a:lnTo>
                <a:cubicBezTo>
                  <a:pt x="3641" y="3367"/>
                  <a:pt x="3501" y="3493"/>
                  <a:pt x="3403" y="3619"/>
                </a:cubicBezTo>
                <a:cubicBezTo>
                  <a:pt x="3403" y="3619"/>
                  <a:pt x="4019" y="3241"/>
                  <a:pt x="4481" y="3031"/>
                </a:cubicBezTo>
                <a:lnTo>
                  <a:pt x="4509" y="3031"/>
                </a:lnTo>
                <a:cubicBezTo>
                  <a:pt x="4257" y="3157"/>
                  <a:pt x="3935" y="3367"/>
                  <a:pt x="3739" y="3619"/>
                </a:cubicBezTo>
                <a:cubicBezTo>
                  <a:pt x="3739" y="3619"/>
                  <a:pt x="4299" y="3283"/>
                  <a:pt x="4761" y="3059"/>
                </a:cubicBezTo>
                <a:lnTo>
                  <a:pt x="4775" y="3059"/>
                </a:lnTo>
                <a:cubicBezTo>
                  <a:pt x="4537" y="3185"/>
                  <a:pt x="4271" y="3367"/>
                  <a:pt x="4103" y="3591"/>
                </a:cubicBezTo>
                <a:cubicBezTo>
                  <a:pt x="4103" y="3591"/>
                  <a:pt x="4579" y="3297"/>
                  <a:pt x="4999" y="3087"/>
                </a:cubicBezTo>
                <a:cubicBezTo>
                  <a:pt x="5027" y="3087"/>
                  <a:pt x="5041" y="3087"/>
                  <a:pt x="5069" y="3101"/>
                </a:cubicBezTo>
                <a:cubicBezTo>
                  <a:pt x="4817" y="3227"/>
                  <a:pt x="4467" y="3437"/>
                  <a:pt x="4243" y="3717"/>
                </a:cubicBezTo>
                <a:cubicBezTo>
                  <a:pt x="4243" y="3717"/>
                  <a:pt x="4845" y="3339"/>
                  <a:pt x="5307" y="3129"/>
                </a:cubicBezTo>
                <a:cubicBezTo>
                  <a:pt x="5335" y="3129"/>
                  <a:pt x="5377" y="3143"/>
                  <a:pt x="5405" y="3143"/>
                </a:cubicBezTo>
                <a:cubicBezTo>
                  <a:pt x="5153" y="3269"/>
                  <a:pt x="4789" y="3479"/>
                  <a:pt x="4565" y="3773"/>
                </a:cubicBezTo>
                <a:cubicBezTo>
                  <a:pt x="4565" y="3773"/>
                  <a:pt x="5167" y="3395"/>
                  <a:pt x="5629" y="3185"/>
                </a:cubicBezTo>
                <a:cubicBezTo>
                  <a:pt x="5713" y="3199"/>
                  <a:pt x="5797" y="3213"/>
                  <a:pt x="5867" y="3227"/>
                </a:cubicBezTo>
                <a:cubicBezTo>
                  <a:pt x="5825" y="3241"/>
                  <a:pt x="5769" y="3255"/>
                  <a:pt x="5713" y="3269"/>
                </a:cubicBezTo>
                <a:cubicBezTo>
                  <a:pt x="5713" y="3269"/>
                  <a:pt x="5839" y="3283"/>
                  <a:pt x="6063" y="3339"/>
                </a:cubicBezTo>
                <a:lnTo>
                  <a:pt x="6049" y="3339"/>
                </a:lnTo>
                <a:cubicBezTo>
                  <a:pt x="3529" y="3493"/>
                  <a:pt x="2969" y="6224"/>
                  <a:pt x="2969" y="6224"/>
                </a:cubicBezTo>
                <a:cubicBezTo>
                  <a:pt x="3123" y="5874"/>
                  <a:pt x="3333" y="5552"/>
                  <a:pt x="3571" y="5286"/>
                </a:cubicBezTo>
                <a:lnTo>
                  <a:pt x="3571" y="5286"/>
                </a:lnTo>
                <a:cubicBezTo>
                  <a:pt x="3515" y="5510"/>
                  <a:pt x="3473" y="5776"/>
                  <a:pt x="3501" y="6014"/>
                </a:cubicBezTo>
                <a:cubicBezTo>
                  <a:pt x="3501" y="6014"/>
                  <a:pt x="3627" y="5510"/>
                  <a:pt x="3767" y="5062"/>
                </a:cubicBezTo>
                <a:cubicBezTo>
                  <a:pt x="3837" y="4991"/>
                  <a:pt x="3893" y="4935"/>
                  <a:pt x="3949" y="4879"/>
                </a:cubicBezTo>
                <a:lnTo>
                  <a:pt x="3949" y="4879"/>
                </a:lnTo>
                <a:cubicBezTo>
                  <a:pt x="3879" y="5146"/>
                  <a:pt x="3795" y="5468"/>
                  <a:pt x="3837" y="5776"/>
                </a:cubicBezTo>
                <a:cubicBezTo>
                  <a:pt x="3837" y="5776"/>
                  <a:pt x="3991" y="5174"/>
                  <a:pt x="4145" y="4711"/>
                </a:cubicBezTo>
                <a:cubicBezTo>
                  <a:pt x="4187" y="4669"/>
                  <a:pt x="4229" y="4641"/>
                  <a:pt x="4271" y="4599"/>
                </a:cubicBezTo>
                <a:lnTo>
                  <a:pt x="4271" y="4599"/>
                </a:lnTo>
                <a:cubicBezTo>
                  <a:pt x="4187" y="4865"/>
                  <a:pt x="4117" y="5216"/>
                  <a:pt x="4159" y="5524"/>
                </a:cubicBezTo>
                <a:cubicBezTo>
                  <a:pt x="4159" y="5524"/>
                  <a:pt x="4299" y="4935"/>
                  <a:pt x="4453" y="4459"/>
                </a:cubicBezTo>
                <a:cubicBezTo>
                  <a:pt x="4495" y="4445"/>
                  <a:pt x="4523" y="4417"/>
                  <a:pt x="4551" y="4403"/>
                </a:cubicBezTo>
                <a:lnTo>
                  <a:pt x="4551" y="4403"/>
                </a:lnTo>
                <a:cubicBezTo>
                  <a:pt x="4467" y="4669"/>
                  <a:pt x="4369" y="5048"/>
                  <a:pt x="4411" y="5384"/>
                </a:cubicBezTo>
                <a:cubicBezTo>
                  <a:pt x="4411" y="5384"/>
                  <a:pt x="4565" y="4753"/>
                  <a:pt x="4733" y="4277"/>
                </a:cubicBezTo>
                <a:cubicBezTo>
                  <a:pt x="4775" y="4249"/>
                  <a:pt x="4817" y="4221"/>
                  <a:pt x="4859" y="4207"/>
                </a:cubicBezTo>
                <a:lnTo>
                  <a:pt x="4859" y="4207"/>
                </a:lnTo>
                <a:cubicBezTo>
                  <a:pt x="4733" y="4445"/>
                  <a:pt x="4593" y="4781"/>
                  <a:pt x="4593" y="5104"/>
                </a:cubicBezTo>
                <a:cubicBezTo>
                  <a:pt x="4593" y="5104"/>
                  <a:pt x="4831" y="4515"/>
                  <a:pt x="5069" y="4081"/>
                </a:cubicBezTo>
                <a:cubicBezTo>
                  <a:pt x="5097" y="4067"/>
                  <a:pt x="5111" y="4053"/>
                  <a:pt x="5139" y="4039"/>
                </a:cubicBezTo>
                <a:lnTo>
                  <a:pt x="5139" y="4039"/>
                </a:lnTo>
                <a:cubicBezTo>
                  <a:pt x="4999" y="4291"/>
                  <a:pt x="4831" y="4669"/>
                  <a:pt x="4817" y="5034"/>
                </a:cubicBezTo>
                <a:cubicBezTo>
                  <a:pt x="4817" y="5034"/>
                  <a:pt x="5097" y="4375"/>
                  <a:pt x="5349" y="3941"/>
                </a:cubicBezTo>
                <a:cubicBezTo>
                  <a:pt x="5363" y="3927"/>
                  <a:pt x="5391" y="3913"/>
                  <a:pt x="5405" y="3899"/>
                </a:cubicBezTo>
                <a:lnTo>
                  <a:pt x="5405" y="3899"/>
                </a:lnTo>
                <a:cubicBezTo>
                  <a:pt x="5265" y="4151"/>
                  <a:pt x="5097" y="4543"/>
                  <a:pt x="5083" y="4907"/>
                </a:cubicBezTo>
                <a:cubicBezTo>
                  <a:pt x="5083" y="4907"/>
                  <a:pt x="5363" y="4249"/>
                  <a:pt x="5601" y="3815"/>
                </a:cubicBezTo>
                <a:cubicBezTo>
                  <a:pt x="5629" y="3801"/>
                  <a:pt x="5643" y="3801"/>
                  <a:pt x="5657" y="3787"/>
                </a:cubicBezTo>
                <a:lnTo>
                  <a:pt x="5657" y="3787"/>
                </a:lnTo>
                <a:cubicBezTo>
                  <a:pt x="5517" y="4039"/>
                  <a:pt x="5363" y="4417"/>
                  <a:pt x="5349" y="4753"/>
                </a:cubicBezTo>
                <a:cubicBezTo>
                  <a:pt x="5349" y="4753"/>
                  <a:pt x="5601" y="4151"/>
                  <a:pt x="5853" y="3703"/>
                </a:cubicBezTo>
                <a:cubicBezTo>
                  <a:pt x="5881" y="3689"/>
                  <a:pt x="5909" y="3675"/>
                  <a:pt x="5937" y="3675"/>
                </a:cubicBezTo>
                <a:cubicBezTo>
                  <a:pt x="5811" y="3927"/>
                  <a:pt x="5671" y="4263"/>
                  <a:pt x="5657" y="4585"/>
                </a:cubicBezTo>
                <a:cubicBezTo>
                  <a:pt x="5657" y="4585"/>
                  <a:pt x="5895" y="4039"/>
                  <a:pt x="6119" y="3605"/>
                </a:cubicBezTo>
                <a:cubicBezTo>
                  <a:pt x="6133" y="3591"/>
                  <a:pt x="6147" y="3591"/>
                  <a:pt x="6161" y="3591"/>
                </a:cubicBezTo>
                <a:cubicBezTo>
                  <a:pt x="6161" y="3619"/>
                  <a:pt x="6161" y="3647"/>
                  <a:pt x="6175" y="3675"/>
                </a:cubicBezTo>
                <a:cubicBezTo>
                  <a:pt x="6049" y="3913"/>
                  <a:pt x="5923" y="4235"/>
                  <a:pt x="5909" y="4543"/>
                </a:cubicBezTo>
                <a:cubicBezTo>
                  <a:pt x="5909" y="4543"/>
                  <a:pt x="6049" y="4235"/>
                  <a:pt x="6203" y="3899"/>
                </a:cubicBezTo>
                <a:lnTo>
                  <a:pt x="6203" y="3899"/>
                </a:lnTo>
                <a:cubicBezTo>
                  <a:pt x="6469" y="5678"/>
                  <a:pt x="7183" y="11516"/>
                  <a:pt x="6091" y="15800"/>
                </a:cubicBezTo>
                <a:cubicBezTo>
                  <a:pt x="5307" y="15800"/>
                  <a:pt x="4621" y="15856"/>
                  <a:pt x="4341" y="16052"/>
                </a:cubicBezTo>
                <a:cubicBezTo>
                  <a:pt x="3697" y="16514"/>
                  <a:pt x="3109" y="16864"/>
                  <a:pt x="2647" y="16990"/>
                </a:cubicBezTo>
                <a:cubicBezTo>
                  <a:pt x="2171" y="17130"/>
                  <a:pt x="1330" y="17383"/>
                  <a:pt x="1330" y="17383"/>
                </a:cubicBezTo>
                <a:lnTo>
                  <a:pt x="11663" y="17383"/>
                </a:lnTo>
                <a:cubicBezTo>
                  <a:pt x="11663" y="17383"/>
                  <a:pt x="11117" y="16416"/>
                  <a:pt x="10193" y="16416"/>
                </a:cubicBezTo>
                <a:cubicBezTo>
                  <a:pt x="9269" y="16416"/>
                  <a:pt x="9689" y="15898"/>
                  <a:pt x="8765" y="15898"/>
                </a:cubicBezTo>
                <a:cubicBezTo>
                  <a:pt x="8401" y="15898"/>
                  <a:pt x="7715" y="15856"/>
                  <a:pt x="6987" y="15828"/>
                </a:cubicBezTo>
                <a:cubicBezTo>
                  <a:pt x="7267" y="13756"/>
                  <a:pt x="7883" y="8016"/>
                  <a:pt x="6805" y="3507"/>
                </a:cubicBezTo>
                <a:lnTo>
                  <a:pt x="6805" y="3507"/>
                </a:lnTo>
                <a:cubicBezTo>
                  <a:pt x="6931" y="3535"/>
                  <a:pt x="7057" y="3563"/>
                  <a:pt x="7183" y="3605"/>
                </a:cubicBezTo>
                <a:cubicBezTo>
                  <a:pt x="7533" y="3955"/>
                  <a:pt x="7953" y="4459"/>
                  <a:pt x="7953" y="4459"/>
                </a:cubicBezTo>
                <a:cubicBezTo>
                  <a:pt x="7855" y="4151"/>
                  <a:pt x="7617" y="3871"/>
                  <a:pt x="7435" y="3661"/>
                </a:cubicBezTo>
                <a:lnTo>
                  <a:pt x="7435" y="3661"/>
                </a:lnTo>
                <a:cubicBezTo>
                  <a:pt x="7463" y="3675"/>
                  <a:pt x="7505" y="3689"/>
                  <a:pt x="7547" y="3689"/>
                </a:cubicBezTo>
                <a:cubicBezTo>
                  <a:pt x="7897" y="4039"/>
                  <a:pt x="8275" y="4515"/>
                  <a:pt x="8275" y="4515"/>
                </a:cubicBezTo>
                <a:cubicBezTo>
                  <a:pt x="8177" y="4235"/>
                  <a:pt x="7967" y="3955"/>
                  <a:pt x="7785" y="3759"/>
                </a:cubicBezTo>
                <a:cubicBezTo>
                  <a:pt x="7813" y="3759"/>
                  <a:pt x="7841" y="3773"/>
                  <a:pt x="7869" y="3773"/>
                </a:cubicBezTo>
                <a:cubicBezTo>
                  <a:pt x="8163" y="4095"/>
                  <a:pt x="8457" y="4459"/>
                  <a:pt x="8457" y="4459"/>
                </a:cubicBezTo>
                <a:cubicBezTo>
                  <a:pt x="8387" y="4235"/>
                  <a:pt x="8233" y="4025"/>
                  <a:pt x="8093" y="3843"/>
                </a:cubicBezTo>
                <a:lnTo>
                  <a:pt x="8121" y="3843"/>
                </a:lnTo>
                <a:cubicBezTo>
                  <a:pt x="8443" y="4193"/>
                  <a:pt x="8779" y="4613"/>
                  <a:pt x="8779" y="4613"/>
                </a:cubicBezTo>
                <a:cubicBezTo>
                  <a:pt x="8695" y="4347"/>
                  <a:pt x="8527" y="4109"/>
                  <a:pt x="8359" y="3913"/>
                </a:cubicBezTo>
                <a:cubicBezTo>
                  <a:pt x="8373" y="3913"/>
                  <a:pt x="8387" y="3927"/>
                  <a:pt x="8401" y="3927"/>
                </a:cubicBezTo>
                <a:cubicBezTo>
                  <a:pt x="8737" y="4277"/>
                  <a:pt x="9101" y="4725"/>
                  <a:pt x="9101" y="4725"/>
                </a:cubicBezTo>
                <a:cubicBezTo>
                  <a:pt x="9045" y="4557"/>
                  <a:pt x="8961" y="4403"/>
                  <a:pt x="8863" y="4263"/>
                </a:cubicBezTo>
                <a:lnTo>
                  <a:pt x="8863" y="4263"/>
                </a:lnTo>
                <a:cubicBezTo>
                  <a:pt x="9115" y="4543"/>
                  <a:pt x="9339" y="4823"/>
                  <a:pt x="9339" y="4823"/>
                </a:cubicBezTo>
                <a:cubicBezTo>
                  <a:pt x="9241" y="4529"/>
                  <a:pt x="9045" y="4263"/>
                  <a:pt x="8849" y="4067"/>
                </a:cubicBezTo>
                <a:cubicBezTo>
                  <a:pt x="8877" y="4067"/>
                  <a:pt x="8905" y="4081"/>
                  <a:pt x="8919" y="4081"/>
                </a:cubicBezTo>
                <a:cubicBezTo>
                  <a:pt x="9255" y="4431"/>
                  <a:pt x="9605" y="4865"/>
                  <a:pt x="9605" y="4865"/>
                </a:cubicBezTo>
                <a:cubicBezTo>
                  <a:pt x="9521" y="4599"/>
                  <a:pt x="9339" y="4361"/>
                  <a:pt x="9171" y="4165"/>
                </a:cubicBezTo>
                <a:cubicBezTo>
                  <a:pt x="9213" y="4165"/>
                  <a:pt x="9255" y="4179"/>
                  <a:pt x="9283" y="4193"/>
                </a:cubicBezTo>
                <a:cubicBezTo>
                  <a:pt x="9619" y="4543"/>
                  <a:pt x="9997" y="5020"/>
                  <a:pt x="9997" y="5020"/>
                </a:cubicBezTo>
                <a:cubicBezTo>
                  <a:pt x="9941" y="4823"/>
                  <a:pt x="9829" y="4641"/>
                  <a:pt x="9717" y="4487"/>
                </a:cubicBezTo>
                <a:lnTo>
                  <a:pt x="9717" y="4487"/>
                </a:lnTo>
                <a:cubicBezTo>
                  <a:pt x="10053" y="4837"/>
                  <a:pt x="10445" y="5328"/>
                  <a:pt x="10445" y="5328"/>
                </a:cubicBezTo>
                <a:cubicBezTo>
                  <a:pt x="10319" y="4921"/>
                  <a:pt x="9969" y="4543"/>
                  <a:pt x="9759" y="4361"/>
                </a:cubicBezTo>
                <a:lnTo>
                  <a:pt x="9759" y="4361"/>
                </a:lnTo>
                <a:cubicBezTo>
                  <a:pt x="9801" y="4375"/>
                  <a:pt x="9829" y="4375"/>
                  <a:pt x="9857" y="4389"/>
                </a:cubicBezTo>
                <a:cubicBezTo>
                  <a:pt x="10221" y="4739"/>
                  <a:pt x="10711" y="5342"/>
                  <a:pt x="10711" y="5342"/>
                </a:cubicBezTo>
                <a:cubicBezTo>
                  <a:pt x="10613" y="5034"/>
                  <a:pt x="10375" y="4739"/>
                  <a:pt x="10179" y="4529"/>
                </a:cubicBezTo>
                <a:lnTo>
                  <a:pt x="10179" y="4529"/>
                </a:lnTo>
                <a:cubicBezTo>
                  <a:pt x="10571" y="4823"/>
                  <a:pt x="11173" y="5426"/>
                  <a:pt x="11173" y="5426"/>
                </a:cubicBezTo>
                <a:cubicBezTo>
                  <a:pt x="11034" y="5120"/>
                  <a:pt x="10757" y="4842"/>
                  <a:pt x="10548" y="4659"/>
                </a:cubicBezTo>
                <a:lnTo>
                  <a:pt x="10548" y="4659"/>
                </a:lnTo>
                <a:cubicBezTo>
                  <a:pt x="10553" y="4664"/>
                  <a:pt x="10562" y="4669"/>
                  <a:pt x="10571" y="4669"/>
                </a:cubicBezTo>
                <a:cubicBezTo>
                  <a:pt x="10977" y="4963"/>
                  <a:pt x="11593" y="5566"/>
                  <a:pt x="11593" y="5566"/>
                </a:cubicBezTo>
                <a:cubicBezTo>
                  <a:pt x="11481" y="5328"/>
                  <a:pt x="11285" y="5104"/>
                  <a:pt x="11089" y="4935"/>
                </a:cubicBezTo>
                <a:lnTo>
                  <a:pt x="11089" y="4935"/>
                </a:lnTo>
                <a:cubicBezTo>
                  <a:pt x="11425" y="5118"/>
                  <a:pt x="11733" y="5342"/>
                  <a:pt x="12041" y="5580"/>
                </a:cubicBezTo>
                <a:cubicBezTo>
                  <a:pt x="12080" y="5631"/>
                  <a:pt x="12106" y="5658"/>
                  <a:pt x="12111" y="5663"/>
                </a:cubicBezTo>
                <a:lnTo>
                  <a:pt x="12111" y="5663"/>
                </a:lnTo>
                <a:cubicBezTo>
                  <a:pt x="12097" y="5649"/>
                  <a:pt x="12083" y="5621"/>
                  <a:pt x="12069" y="5608"/>
                </a:cubicBezTo>
                <a:lnTo>
                  <a:pt x="12069" y="5608"/>
                </a:lnTo>
                <a:cubicBezTo>
                  <a:pt x="12153" y="5678"/>
                  <a:pt x="12237" y="5748"/>
                  <a:pt x="12321" y="5818"/>
                </a:cubicBezTo>
                <a:cubicBezTo>
                  <a:pt x="12321" y="5818"/>
                  <a:pt x="11761" y="5104"/>
                  <a:pt x="10795" y="4417"/>
                </a:cubicBezTo>
                <a:cubicBezTo>
                  <a:pt x="10095" y="3885"/>
                  <a:pt x="9143" y="3353"/>
                  <a:pt x="8009" y="3157"/>
                </a:cubicBezTo>
                <a:cubicBezTo>
                  <a:pt x="7785" y="3003"/>
                  <a:pt x="7533" y="2891"/>
                  <a:pt x="7337" y="2821"/>
                </a:cubicBezTo>
                <a:cubicBezTo>
                  <a:pt x="7351" y="2807"/>
                  <a:pt x="7379" y="2807"/>
                  <a:pt x="7393" y="2793"/>
                </a:cubicBezTo>
                <a:cubicBezTo>
                  <a:pt x="7855" y="2961"/>
                  <a:pt x="8373" y="3213"/>
                  <a:pt x="8373" y="3213"/>
                </a:cubicBezTo>
                <a:cubicBezTo>
                  <a:pt x="8163" y="2989"/>
                  <a:pt x="7855" y="2835"/>
                  <a:pt x="7603" y="2737"/>
                </a:cubicBezTo>
                <a:lnTo>
                  <a:pt x="7617" y="2737"/>
                </a:lnTo>
                <a:cubicBezTo>
                  <a:pt x="8093" y="2905"/>
                  <a:pt x="8737" y="3199"/>
                  <a:pt x="8737" y="3199"/>
                </a:cubicBezTo>
                <a:cubicBezTo>
                  <a:pt x="8485" y="2947"/>
                  <a:pt x="8107" y="2779"/>
                  <a:pt x="7827" y="2681"/>
                </a:cubicBezTo>
                <a:cubicBezTo>
                  <a:pt x="7841" y="2667"/>
                  <a:pt x="7841" y="2667"/>
                  <a:pt x="7855" y="2667"/>
                </a:cubicBezTo>
                <a:cubicBezTo>
                  <a:pt x="8345" y="2821"/>
                  <a:pt x="9073" y="3171"/>
                  <a:pt x="9073" y="3171"/>
                </a:cubicBezTo>
                <a:cubicBezTo>
                  <a:pt x="8947" y="3045"/>
                  <a:pt x="8807" y="2947"/>
                  <a:pt x="8653" y="2863"/>
                </a:cubicBezTo>
                <a:lnTo>
                  <a:pt x="8653" y="2863"/>
                </a:lnTo>
                <a:cubicBezTo>
                  <a:pt x="9003" y="3003"/>
                  <a:pt x="9325" y="3157"/>
                  <a:pt x="9325" y="3157"/>
                </a:cubicBezTo>
                <a:cubicBezTo>
                  <a:pt x="9031" y="2835"/>
                  <a:pt x="8527" y="2653"/>
                  <a:pt x="8275" y="2569"/>
                </a:cubicBezTo>
                <a:lnTo>
                  <a:pt x="8331" y="2569"/>
                </a:lnTo>
                <a:cubicBezTo>
                  <a:pt x="8807" y="2709"/>
                  <a:pt x="9591" y="3073"/>
                  <a:pt x="9591" y="3073"/>
                </a:cubicBezTo>
                <a:cubicBezTo>
                  <a:pt x="9311" y="2779"/>
                  <a:pt x="8863" y="2611"/>
                  <a:pt x="8597" y="2513"/>
                </a:cubicBezTo>
                <a:cubicBezTo>
                  <a:pt x="8625" y="2513"/>
                  <a:pt x="8653" y="2513"/>
                  <a:pt x="8681" y="2499"/>
                </a:cubicBezTo>
                <a:cubicBezTo>
                  <a:pt x="9157" y="2639"/>
                  <a:pt x="10011" y="3031"/>
                  <a:pt x="10011" y="3031"/>
                </a:cubicBezTo>
                <a:cubicBezTo>
                  <a:pt x="9717" y="2737"/>
                  <a:pt x="9255" y="2555"/>
                  <a:pt x="8975" y="2471"/>
                </a:cubicBezTo>
                <a:cubicBezTo>
                  <a:pt x="9003" y="2471"/>
                  <a:pt x="9017" y="2471"/>
                  <a:pt x="9031" y="2457"/>
                </a:cubicBezTo>
                <a:cubicBezTo>
                  <a:pt x="9507" y="2583"/>
                  <a:pt x="10375" y="3003"/>
                  <a:pt x="10375" y="3003"/>
                </a:cubicBezTo>
                <a:cubicBezTo>
                  <a:pt x="10207" y="2835"/>
                  <a:pt x="9997" y="2695"/>
                  <a:pt x="9787" y="2597"/>
                </a:cubicBezTo>
                <a:lnTo>
                  <a:pt x="9787" y="2597"/>
                </a:lnTo>
                <a:cubicBezTo>
                  <a:pt x="10249" y="2765"/>
                  <a:pt x="10781" y="3031"/>
                  <a:pt x="10781" y="3031"/>
                </a:cubicBezTo>
                <a:cubicBezTo>
                  <a:pt x="10557" y="2793"/>
                  <a:pt x="10221" y="2625"/>
                  <a:pt x="9955" y="2527"/>
                </a:cubicBezTo>
                <a:lnTo>
                  <a:pt x="9955" y="2527"/>
                </a:lnTo>
                <a:cubicBezTo>
                  <a:pt x="10445" y="2625"/>
                  <a:pt x="11243" y="2891"/>
                  <a:pt x="11243" y="2891"/>
                </a:cubicBezTo>
                <a:cubicBezTo>
                  <a:pt x="11117" y="2793"/>
                  <a:pt x="10977" y="2709"/>
                  <a:pt x="10823" y="2639"/>
                </a:cubicBezTo>
                <a:lnTo>
                  <a:pt x="10823" y="2639"/>
                </a:lnTo>
                <a:cubicBezTo>
                  <a:pt x="11019" y="2709"/>
                  <a:pt x="11201" y="2793"/>
                  <a:pt x="11383" y="2891"/>
                </a:cubicBezTo>
                <a:cubicBezTo>
                  <a:pt x="11383" y="2891"/>
                  <a:pt x="11285" y="2807"/>
                  <a:pt x="11103" y="2667"/>
                </a:cubicBezTo>
                <a:lnTo>
                  <a:pt x="11103" y="2667"/>
                </a:lnTo>
                <a:cubicBezTo>
                  <a:pt x="11425" y="2765"/>
                  <a:pt x="11677" y="2849"/>
                  <a:pt x="11677" y="2849"/>
                </a:cubicBezTo>
                <a:cubicBezTo>
                  <a:pt x="11425" y="2639"/>
                  <a:pt x="11075" y="2513"/>
                  <a:pt x="10809" y="2443"/>
                </a:cubicBezTo>
                <a:cubicBezTo>
                  <a:pt x="10324" y="2124"/>
                  <a:pt x="9589" y="1744"/>
                  <a:pt x="8747" y="1744"/>
                </a:cubicBezTo>
                <a:cubicBezTo>
                  <a:pt x="8593" y="1744"/>
                  <a:pt x="8436" y="1757"/>
                  <a:pt x="8275" y="1785"/>
                </a:cubicBezTo>
                <a:cubicBezTo>
                  <a:pt x="8159" y="1754"/>
                  <a:pt x="8039" y="1745"/>
                  <a:pt x="7919" y="1745"/>
                </a:cubicBezTo>
                <a:cubicBezTo>
                  <a:pt x="7822" y="1745"/>
                  <a:pt x="7725" y="1751"/>
                  <a:pt x="7631" y="1757"/>
                </a:cubicBezTo>
                <a:cubicBezTo>
                  <a:pt x="8079" y="1673"/>
                  <a:pt x="8541" y="1631"/>
                  <a:pt x="8541" y="1631"/>
                </a:cubicBezTo>
                <a:cubicBezTo>
                  <a:pt x="8409" y="1596"/>
                  <a:pt x="8268" y="1583"/>
                  <a:pt x="8128" y="1583"/>
                </a:cubicBezTo>
                <a:cubicBezTo>
                  <a:pt x="7761" y="1583"/>
                  <a:pt x="7401" y="1675"/>
                  <a:pt x="7239" y="1715"/>
                </a:cubicBezTo>
                <a:cubicBezTo>
                  <a:pt x="7267" y="1687"/>
                  <a:pt x="7295" y="1659"/>
                  <a:pt x="7323" y="1631"/>
                </a:cubicBezTo>
                <a:cubicBezTo>
                  <a:pt x="7813" y="1519"/>
                  <a:pt x="8583" y="1421"/>
                  <a:pt x="8583" y="1421"/>
                </a:cubicBezTo>
                <a:cubicBezTo>
                  <a:pt x="8457" y="1389"/>
                  <a:pt x="8323" y="1376"/>
                  <a:pt x="8191" y="1376"/>
                </a:cubicBezTo>
                <a:cubicBezTo>
                  <a:pt x="7925" y="1376"/>
                  <a:pt x="7664" y="1426"/>
                  <a:pt x="7477" y="1463"/>
                </a:cubicBezTo>
                <a:cubicBezTo>
                  <a:pt x="7491" y="1449"/>
                  <a:pt x="7505" y="1435"/>
                  <a:pt x="7519" y="1421"/>
                </a:cubicBezTo>
                <a:cubicBezTo>
                  <a:pt x="8009" y="1309"/>
                  <a:pt x="8765" y="1225"/>
                  <a:pt x="8765" y="1225"/>
                </a:cubicBezTo>
                <a:cubicBezTo>
                  <a:pt x="8638" y="1190"/>
                  <a:pt x="8500" y="1176"/>
                  <a:pt x="8362" y="1176"/>
                </a:cubicBezTo>
                <a:cubicBezTo>
                  <a:pt x="8120" y="1176"/>
                  <a:pt x="7879" y="1218"/>
                  <a:pt x="7701" y="1253"/>
                </a:cubicBezTo>
                <a:cubicBezTo>
                  <a:pt x="7715" y="1239"/>
                  <a:pt x="7743" y="1211"/>
                  <a:pt x="7771" y="1197"/>
                </a:cubicBezTo>
                <a:cubicBezTo>
                  <a:pt x="8247" y="1071"/>
                  <a:pt x="9101" y="973"/>
                  <a:pt x="9101" y="973"/>
                </a:cubicBezTo>
                <a:cubicBezTo>
                  <a:pt x="8967" y="938"/>
                  <a:pt x="8823" y="925"/>
                  <a:pt x="8679" y="925"/>
                </a:cubicBezTo>
                <a:cubicBezTo>
                  <a:pt x="8418" y="925"/>
                  <a:pt x="8162" y="970"/>
                  <a:pt x="7981" y="1015"/>
                </a:cubicBezTo>
                <a:cubicBezTo>
                  <a:pt x="7995" y="1001"/>
                  <a:pt x="8009" y="987"/>
                  <a:pt x="8023" y="973"/>
                </a:cubicBezTo>
                <a:cubicBezTo>
                  <a:pt x="8499" y="847"/>
                  <a:pt x="9395" y="749"/>
                  <a:pt x="9395" y="749"/>
                </a:cubicBezTo>
                <a:cubicBezTo>
                  <a:pt x="9258" y="714"/>
                  <a:pt x="9111" y="700"/>
                  <a:pt x="8967" y="700"/>
                </a:cubicBezTo>
                <a:cubicBezTo>
                  <a:pt x="8722" y="700"/>
                  <a:pt x="8482" y="739"/>
                  <a:pt x="8306" y="774"/>
                </a:cubicBezTo>
                <a:lnTo>
                  <a:pt x="8306" y="774"/>
                </a:lnTo>
                <a:cubicBezTo>
                  <a:pt x="8308" y="772"/>
                  <a:pt x="8312" y="769"/>
                  <a:pt x="8317" y="763"/>
                </a:cubicBezTo>
                <a:cubicBezTo>
                  <a:pt x="8695" y="609"/>
                  <a:pt x="9871" y="469"/>
                  <a:pt x="9871" y="469"/>
                </a:cubicBezTo>
                <a:cubicBezTo>
                  <a:pt x="9743" y="437"/>
                  <a:pt x="9605" y="425"/>
                  <a:pt x="9467" y="425"/>
                </a:cubicBezTo>
                <a:cubicBezTo>
                  <a:pt x="9183" y="425"/>
                  <a:pt x="8902" y="478"/>
                  <a:pt x="8723" y="525"/>
                </a:cubicBezTo>
                <a:cubicBezTo>
                  <a:pt x="8765" y="497"/>
                  <a:pt x="8821" y="469"/>
                  <a:pt x="8877" y="441"/>
                </a:cubicBezTo>
                <a:cubicBezTo>
                  <a:pt x="9353" y="315"/>
                  <a:pt x="10235" y="217"/>
                  <a:pt x="10235" y="217"/>
                </a:cubicBezTo>
                <a:cubicBezTo>
                  <a:pt x="10095" y="180"/>
                  <a:pt x="9943" y="167"/>
                  <a:pt x="9794" y="167"/>
                </a:cubicBezTo>
                <a:cubicBezTo>
                  <a:pt x="9720" y="167"/>
                  <a:pt x="9647" y="170"/>
                  <a:pt x="9577" y="175"/>
                </a:cubicBezTo>
                <a:cubicBezTo>
                  <a:pt x="9647" y="161"/>
                  <a:pt x="9731" y="133"/>
                  <a:pt x="9815" y="119"/>
                </a:cubicBezTo>
                <a:cubicBezTo>
                  <a:pt x="10151" y="91"/>
                  <a:pt x="10459" y="77"/>
                  <a:pt x="10459" y="77"/>
                </a:cubicBezTo>
                <a:cubicBezTo>
                  <a:pt x="10278" y="19"/>
                  <a:pt x="10077" y="0"/>
                  <a:pt x="9885" y="0"/>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265"/>
          <p:cNvSpPr/>
          <p:nvPr/>
        </p:nvSpPr>
        <p:spPr>
          <a:xfrm>
            <a:off x="2259543" y="3311692"/>
            <a:ext cx="251495" cy="441992"/>
          </a:xfrm>
          <a:custGeom>
            <a:avLst/>
            <a:gdLst/>
            <a:ahLst/>
            <a:cxnLst/>
            <a:rect l="l" t="t" r="r" b="b"/>
            <a:pathLst>
              <a:path w="8485" h="14912" extrusionOk="0">
                <a:moveTo>
                  <a:pt x="6497" y="980"/>
                </a:moveTo>
                <a:lnTo>
                  <a:pt x="6497" y="980"/>
                </a:lnTo>
                <a:cubicBezTo>
                  <a:pt x="6273" y="1498"/>
                  <a:pt x="5741" y="2759"/>
                  <a:pt x="5251" y="4089"/>
                </a:cubicBezTo>
                <a:cubicBezTo>
                  <a:pt x="5293" y="4481"/>
                  <a:pt x="5321" y="4845"/>
                  <a:pt x="5335" y="5195"/>
                </a:cubicBezTo>
                <a:cubicBezTo>
                  <a:pt x="5671" y="4355"/>
                  <a:pt x="5951" y="3711"/>
                  <a:pt x="5951" y="3711"/>
                </a:cubicBezTo>
                <a:cubicBezTo>
                  <a:pt x="6063" y="4649"/>
                  <a:pt x="6091" y="5475"/>
                  <a:pt x="6049" y="6189"/>
                </a:cubicBezTo>
                <a:cubicBezTo>
                  <a:pt x="6315" y="4915"/>
                  <a:pt x="6539" y="3165"/>
                  <a:pt x="6497" y="980"/>
                </a:cubicBezTo>
                <a:close/>
                <a:moveTo>
                  <a:pt x="1554" y="3879"/>
                </a:moveTo>
                <a:lnTo>
                  <a:pt x="1554" y="3879"/>
                </a:lnTo>
                <a:cubicBezTo>
                  <a:pt x="1582" y="4341"/>
                  <a:pt x="1652" y="5489"/>
                  <a:pt x="1806" y="6609"/>
                </a:cubicBezTo>
                <a:cubicBezTo>
                  <a:pt x="2226" y="7113"/>
                  <a:pt x="2563" y="7575"/>
                  <a:pt x="2815" y="7967"/>
                </a:cubicBezTo>
                <a:cubicBezTo>
                  <a:pt x="2717" y="7351"/>
                  <a:pt x="2675" y="6567"/>
                  <a:pt x="2661" y="5741"/>
                </a:cubicBezTo>
                <a:cubicBezTo>
                  <a:pt x="2366" y="5181"/>
                  <a:pt x="2002" y="4551"/>
                  <a:pt x="1554" y="3879"/>
                </a:cubicBezTo>
                <a:close/>
                <a:moveTo>
                  <a:pt x="7449" y="3655"/>
                </a:moveTo>
                <a:lnTo>
                  <a:pt x="7449" y="3655"/>
                </a:lnTo>
                <a:cubicBezTo>
                  <a:pt x="7225" y="4061"/>
                  <a:pt x="6693" y="5041"/>
                  <a:pt x="6203" y="6035"/>
                </a:cubicBezTo>
                <a:cubicBezTo>
                  <a:pt x="6161" y="6273"/>
                  <a:pt x="6119" y="6497"/>
                  <a:pt x="6063" y="6693"/>
                </a:cubicBezTo>
                <a:cubicBezTo>
                  <a:pt x="6021" y="7379"/>
                  <a:pt x="5937" y="7925"/>
                  <a:pt x="5839" y="8359"/>
                </a:cubicBezTo>
                <a:cubicBezTo>
                  <a:pt x="6147" y="7883"/>
                  <a:pt x="6637" y="7323"/>
                  <a:pt x="7113" y="6833"/>
                </a:cubicBezTo>
                <a:cubicBezTo>
                  <a:pt x="7295" y="5993"/>
                  <a:pt x="7435" y="4943"/>
                  <a:pt x="7449" y="3655"/>
                </a:cubicBezTo>
                <a:close/>
                <a:moveTo>
                  <a:pt x="0" y="4873"/>
                </a:moveTo>
                <a:cubicBezTo>
                  <a:pt x="210" y="5531"/>
                  <a:pt x="882" y="7533"/>
                  <a:pt x="1568" y="8807"/>
                </a:cubicBezTo>
                <a:lnTo>
                  <a:pt x="3193" y="8807"/>
                </a:lnTo>
                <a:cubicBezTo>
                  <a:pt x="2731" y="7953"/>
                  <a:pt x="1806" y="6553"/>
                  <a:pt x="0" y="4873"/>
                </a:cubicBezTo>
                <a:close/>
                <a:moveTo>
                  <a:pt x="2885" y="840"/>
                </a:moveTo>
                <a:lnTo>
                  <a:pt x="2885" y="840"/>
                </a:lnTo>
                <a:cubicBezTo>
                  <a:pt x="2829" y="2002"/>
                  <a:pt x="2619" y="6273"/>
                  <a:pt x="2969" y="8191"/>
                </a:cubicBezTo>
                <a:cubicBezTo>
                  <a:pt x="3109" y="8415"/>
                  <a:pt x="3235" y="8625"/>
                  <a:pt x="3333" y="8807"/>
                </a:cubicBezTo>
                <a:lnTo>
                  <a:pt x="3781" y="8807"/>
                </a:lnTo>
                <a:cubicBezTo>
                  <a:pt x="3529" y="8037"/>
                  <a:pt x="3641" y="5979"/>
                  <a:pt x="3823" y="4019"/>
                </a:cubicBezTo>
                <a:cubicBezTo>
                  <a:pt x="3599" y="3067"/>
                  <a:pt x="3305" y="2016"/>
                  <a:pt x="2885" y="840"/>
                </a:cubicBezTo>
                <a:close/>
                <a:moveTo>
                  <a:pt x="4439" y="0"/>
                </a:moveTo>
                <a:cubicBezTo>
                  <a:pt x="4243" y="1470"/>
                  <a:pt x="3431" y="7519"/>
                  <a:pt x="3935" y="8807"/>
                </a:cubicBezTo>
                <a:lnTo>
                  <a:pt x="4285" y="8807"/>
                </a:lnTo>
                <a:cubicBezTo>
                  <a:pt x="4257" y="8079"/>
                  <a:pt x="4789" y="6581"/>
                  <a:pt x="5237" y="5433"/>
                </a:cubicBezTo>
                <a:cubicBezTo>
                  <a:pt x="5153" y="3991"/>
                  <a:pt x="4929" y="2170"/>
                  <a:pt x="4439" y="0"/>
                </a:cubicBezTo>
                <a:close/>
                <a:moveTo>
                  <a:pt x="5881" y="4159"/>
                </a:moveTo>
                <a:cubicBezTo>
                  <a:pt x="5517" y="4985"/>
                  <a:pt x="4383" y="7743"/>
                  <a:pt x="4411" y="8807"/>
                </a:cubicBezTo>
                <a:lnTo>
                  <a:pt x="5573" y="8807"/>
                </a:lnTo>
                <a:cubicBezTo>
                  <a:pt x="5811" y="8023"/>
                  <a:pt x="6105" y="6455"/>
                  <a:pt x="5881" y="4159"/>
                </a:cubicBezTo>
                <a:close/>
                <a:moveTo>
                  <a:pt x="8205" y="5951"/>
                </a:moveTo>
                <a:lnTo>
                  <a:pt x="8205" y="5951"/>
                </a:lnTo>
                <a:cubicBezTo>
                  <a:pt x="7379" y="6707"/>
                  <a:pt x="6105" y="8023"/>
                  <a:pt x="5741" y="8807"/>
                </a:cubicBezTo>
                <a:lnTo>
                  <a:pt x="7281" y="8807"/>
                </a:lnTo>
                <a:cubicBezTo>
                  <a:pt x="7617" y="8177"/>
                  <a:pt x="7995" y="7253"/>
                  <a:pt x="8205" y="5951"/>
                </a:cubicBezTo>
                <a:close/>
                <a:moveTo>
                  <a:pt x="182" y="9101"/>
                </a:moveTo>
                <a:lnTo>
                  <a:pt x="182" y="10753"/>
                </a:lnTo>
                <a:lnTo>
                  <a:pt x="8485" y="10753"/>
                </a:lnTo>
                <a:lnTo>
                  <a:pt x="8485" y="9101"/>
                </a:lnTo>
                <a:close/>
                <a:moveTo>
                  <a:pt x="756" y="10991"/>
                </a:moveTo>
                <a:lnTo>
                  <a:pt x="1470" y="14912"/>
                </a:lnTo>
                <a:lnTo>
                  <a:pt x="7169" y="14912"/>
                </a:lnTo>
                <a:lnTo>
                  <a:pt x="7911" y="10991"/>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265"/>
          <p:cNvSpPr/>
          <p:nvPr/>
        </p:nvSpPr>
        <p:spPr>
          <a:xfrm>
            <a:off x="3417402" y="3311663"/>
            <a:ext cx="221648" cy="442021"/>
          </a:xfrm>
          <a:custGeom>
            <a:avLst/>
            <a:gdLst/>
            <a:ahLst/>
            <a:cxnLst/>
            <a:rect l="l" t="t" r="r" b="b"/>
            <a:pathLst>
              <a:path w="7478" h="14913" extrusionOk="0">
                <a:moveTo>
                  <a:pt x="3811" y="0"/>
                </a:moveTo>
                <a:cubicBezTo>
                  <a:pt x="3797" y="0"/>
                  <a:pt x="3782" y="1"/>
                  <a:pt x="3767" y="1"/>
                </a:cubicBezTo>
                <a:cubicBezTo>
                  <a:pt x="3039" y="29"/>
                  <a:pt x="3207" y="575"/>
                  <a:pt x="3571" y="1793"/>
                </a:cubicBezTo>
                <a:cubicBezTo>
                  <a:pt x="3643" y="1742"/>
                  <a:pt x="3747" y="1713"/>
                  <a:pt x="3881" y="1713"/>
                </a:cubicBezTo>
                <a:cubicBezTo>
                  <a:pt x="3928" y="1713"/>
                  <a:pt x="3979" y="1716"/>
                  <a:pt x="4033" y="1723"/>
                </a:cubicBezTo>
                <a:cubicBezTo>
                  <a:pt x="4159" y="1737"/>
                  <a:pt x="4257" y="1765"/>
                  <a:pt x="4341" y="1807"/>
                </a:cubicBezTo>
                <a:cubicBezTo>
                  <a:pt x="4409" y="642"/>
                  <a:pt x="4491" y="0"/>
                  <a:pt x="3811" y="0"/>
                </a:cubicBezTo>
                <a:close/>
                <a:moveTo>
                  <a:pt x="6488" y="1660"/>
                </a:moveTo>
                <a:cubicBezTo>
                  <a:pt x="6056" y="1660"/>
                  <a:pt x="6019" y="2205"/>
                  <a:pt x="5881" y="3124"/>
                </a:cubicBezTo>
                <a:cubicBezTo>
                  <a:pt x="5903" y="3120"/>
                  <a:pt x="5926" y="3118"/>
                  <a:pt x="5949" y="3118"/>
                </a:cubicBezTo>
                <a:cubicBezTo>
                  <a:pt x="6012" y="3118"/>
                  <a:pt x="6079" y="3131"/>
                  <a:pt x="6161" y="3152"/>
                </a:cubicBezTo>
                <a:cubicBezTo>
                  <a:pt x="6287" y="3194"/>
                  <a:pt x="6371" y="3250"/>
                  <a:pt x="6441" y="3306"/>
                </a:cubicBezTo>
                <a:cubicBezTo>
                  <a:pt x="6987" y="2269"/>
                  <a:pt x="7253" y="1835"/>
                  <a:pt x="6651" y="1681"/>
                </a:cubicBezTo>
                <a:cubicBezTo>
                  <a:pt x="6591" y="1667"/>
                  <a:pt x="6537" y="1660"/>
                  <a:pt x="6488" y="1660"/>
                </a:cubicBezTo>
                <a:close/>
                <a:moveTo>
                  <a:pt x="3873" y="1867"/>
                </a:moveTo>
                <a:cubicBezTo>
                  <a:pt x="3203" y="1867"/>
                  <a:pt x="3276" y="2493"/>
                  <a:pt x="3459" y="3824"/>
                </a:cubicBezTo>
                <a:cubicBezTo>
                  <a:pt x="3541" y="3759"/>
                  <a:pt x="3648" y="3731"/>
                  <a:pt x="3786" y="3731"/>
                </a:cubicBezTo>
                <a:cubicBezTo>
                  <a:pt x="3859" y="3731"/>
                  <a:pt x="3941" y="3739"/>
                  <a:pt x="4033" y="3754"/>
                </a:cubicBezTo>
                <a:cubicBezTo>
                  <a:pt x="4187" y="3782"/>
                  <a:pt x="4313" y="3838"/>
                  <a:pt x="4411" y="3922"/>
                </a:cubicBezTo>
                <a:cubicBezTo>
                  <a:pt x="4691" y="2648"/>
                  <a:pt x="4845" y="1961"/>
                  <a:pt x="4033" y="1877"/>
                </a:cubicBezTo>
                <a:cubicBezTo>
                  <a:pt x="3975" y="1871"/>
                  <a:pt x="3922" y="1867"/>
                  <a:pt x="3873" y="1867"/>
                </a:cubicBezTo>
                <a:close/>
                <a:moveTo>
                  <a:pt x="2605" y="3150"/>
                </a:moveTo>
                <a:cubicBezTo>
                  <a:pt x="2072" y="3150"/>
                  <a:pt x="1975" y="4081"/>
                  <a:pt x="1975" y="4916"/>
                </a:cubicBezTo>
                <a:cubicBezTo>
                  <a:pt x="2073" y="4860"/>
                  <a:pt x="2171" y="4832"/>
                  <a:pt x="2311" y="4832"/>
                </a:cubicBezTo>
                <a:cubicBezTo>
                  <a:pt x="2451" y="4846"/>
                  <a:pt x="2549" y="4916"/>
                  <a:pt x="2619" y="5042"/>
                </a:cubicBezTo>
                <a:cubicBezTo>
                  <a:pt x="2899" y="4370"/>
                  <a:pt x="3263" y="3292"/>
                  <a:pt x="2731" y="3166"/>
                </a:cubicBezTo>
                <a:cubicBezTo>
                  <a:pt x="2686" y="3155"/>
                  <a:pt x="2645" y="3150"/>
                  <a:pt x="2605" y="3150"/>
                </a:cubicBezTo>
                <a:close/>
                <a:moveTo>
                  <a:pt x="5802" y="3235"/>
                </a:moveTo>
                <a:cubicBezTo>
                  <a:pt x="5293" y="3235"/>
                  <a:pt x="5228" y="3989"/>
                  <a:pt x="4957" y="5210"/>
                </a:cubicBezTo>
                <a:cubicBezTo>
                  <a:pt x="5041" y="5126"/>
                  <a:pt x="5167" y="5084"/>
                  <a:pt x="5363" y="5084"/>
                </a:cubicBezTo>
                <a:cubicBezTo>
                  <a:pt x="5489" y="5084"/>
                  <a:pt x="5601" y="5098"/>
                  <a:pt x="5685" y="5140"/>
                </a:cubicBezTo>
                <a:cubicBezTo>
                  <a:pt x="6399" y="3992"/>
                  <a:pt x="6749" y="3502"/>
                  <a:pt x="6035" y="3278"/>
                </a:cubicBezTo>
                <a:cubicBezTo>
                  <a:pt x="5948" y="3249"/>
                  <a:pt x="5871" y="3235"/>
                  <a:pt x="5802" y="3235"/>
                </a:cubicBezTo>
                <a:close/>
                <a:moveTo>
                  <a:pt x="3783" y="3922"/>
                </a:moveTo>
                <a:cubicBezTo>
                  <a:pt x="3060" y="3922"/>
                  <a:pt x="3161" y="4787"/>
                  <a:pt x="3263" y="6526"/>
                </a:cubicBezTo>
                <a:cubicBezTo>
                  <a:pt x="3333" y="6484"/>
                  <a:pt x="3417" y="6442"/>
                  <a:pt x="3515" y="6414"/>
                </a:cubicBezTo>
                <a:cubicBezTo>
                  <a:pt x="3636" y="6372"/>
                  <a:pt x="3739" y="6351"/>
                  <a:pt x="3829" y="6351"/>
                </a:cubicBezTo>
                <a:cubicBezTo>
                  <a:pt x="3976" y="6351"/>
                  <a:pt x="4086" y="6407"/>
                  <a:pt x="4173" y="6512"/>
                </a:cubicBezTo>
                <a:cubicBezTo>
                  <a:pt x="4635" y="4958"/>
                  <a:pt x="4957" y="4132"/>
                  <a:pt x="4033" y="3950"/>
                </a:cubicBezTo>
                <a:cubicBezTo>
                  <a:pt x="3940" y="3931"/>
                  <a:pt x="3857" y="3922"/>
                  <a:pt x="3783" y="3922"/>
                </a:cubicBezTo>
                <a:close/>
                <a:moveTo>
                  <a:pt x="5341" y="5266"/>
                </a:moveTo>
                <a:cubicBezTo>
                  <a:pt x="4637" y="5266"/>
                  <a:pt x="4762" y="5936"/>
                  <a:pt x="4873" y="7156"/>
                </a:cubicBezTo>
                <a:cubicBezTo>
                  <a:pt x="4929" y="7128"/>
                  <a:pt x="5013" y="7100"/>
                  <a:pt x="5125" y="7086"/>
                </a:cubicBezTo>
                <a:cubicBezTo>
                  <a:pt x="5156" y="7083"/>
                  <a:pt x="5186" y="7082"/>
                  <a:pt x="5215" y="7082"/>
                </a:cubicBezTo>
                <a:cubicBezTo>
                  <a:pt x="5354" y="7082"/>
                  <a:pt x="5466" y="7109"/>
                  <a:pt x="5559" y="7156"/>
                </a:cubicBezTo>
                <a:cubicBezTo>
                  <a:pt x="5909" y="5840"/>
                  <a:pt x="6091" y="5266"/>
                  <a:pt x="5363" y="5266"/>
                </a:cubicBezTo>
                <a:cubicBezTo>
                  <a:pt x="5355" y="5266"/>
                  <a:pt x="5348" y="5266"/>
                  <a:pt x="5341" y="5266"/>
                </a:cubicBezTo>
                <a:close/>
                <a:moveTo>
                  <a:pt x="2271" y="4985"/>
                </a:moveTo>
                <a:cubicBezTo>
                  <a:pt x="1516" y="4985"/>
                  <a:pt x="1614" y="6179"/>
                  <a:pt x="1821" y="7198"/>
                </a:cubicBezTo>
                <a:cubicBezTo>
                  <a:pt x="1919" y="7086"/>
                  <a:pt x="2073" y="7016"/>
                  <a:pt x="2283" y="7002"/>
                </a:cubicBezTo>
                <a:cubicBezTo>
                  <a:pt x="2302" y="6999"/>
                  <a:pt x="2322" y="6998"/>
                  <a:pt x="2342" y="6998"/>
                </a:cubicBezTo>
                <a:cubicBezTo>
                  <a:pt x="2433" y="6998"/>
                  <a:pt x="2522" y="7023"/>
                  <a:pt x="2591" y="7058"/>
                </a:cubicBezTo>
                <a:cubicBezTo>
                  <a:pt x="2759" y="6232"/>
                  <a:pt x="2913" y="5014"/>
                  <a:pt x="2311" y="4986"/>
                </a:cubicBezTo>
                <a:cubicBezTo>
                  <a:pt x="2297" y="4985"/>
                  <a:pt x="2284" y="4985"/>
                  <a:pt x="2271" y="4985"/>
                </a:cubicBezTo>
                <a:close/>
                <a:moveTo>
                  <a:pt x="891" y="6161"/>
                </a:moveTo>
                <a:cubicBezTo>
                  <a:pt x="884" y="6161"/>
                  <a:pt x="876" y="6162"/>
                  <a:pt x="869" y="6162"/>
                </a:cubicBezTo>
                <a:cubicBezTo>
                  <a:pt x="350" y="6190"/>
                  <a:pt x="477" y="6582"/>
                  <a:pt x="743" y="7464"/>
                </a:cubicBezTo>
                <a:cubicBezTo>
                  <a:pt x="785" y="7436"/>
                  <a:pt x="841" y="7408"/>
                  <a:pt x="911" y="7394"/>
                </a:cubicBezTo>
                <a:cubicBezTo>
                  <a:pt x="988" y="7373"/>
                  <a:pt x="1054" y="7362"/>
                  <a:pt x="1114" y="7362"/>
                </a:cubicBezTo>
                <a:cubicBezTo>
                  <a:pt x="1173" y="7362"/>
                  <a:pt x="1226" y="7373"/>
                  <a:pt x="1275" y="7394"/>
                </a:cubicBezTo>
                <a:cubicBezTo>
                  <a:pt x="1316" y="6595"/>
                  <a:pt x="1357" y="6161"/>
                  <a:pt x="891" y="6161"/>
                </a:cubicBezTo>
                <a:close/>
                <a:moveTo>
                  <a:pt x="6537" y="6385"/>
                </a:moveTo>
                <a:cubicBezTo>
                  <a:pt x="6528" y="6385"/>
                  <a:pt x="6520" y="6386"/>
                  <a:pt x="6511" y="6386"/>
                </a:cubicBezTo>
                <a:cubicBezTo>
                  <a:pt x="6035" y="6414"/>
                  <a:pt x="6119" y="6820"/>
                  <a:pt x="6231" y="7604"/>
                </a:cubicBezTo>
                <a:cubicBezTo>
                  <a:pt x="6287" y="7567"/>
                  <a:pt x="6355" y="7548"/>
                  <a:pt x="6440" y="7548"/>
                </a:cubicBezTo>
                <a:cubicBezTo>
                  <a:pt x="6483" y="7548"/>
                  <a:pt x="6530" y="7553"/>
                  <a:pt x="6581" y="7562"/>
                </a:cubicBezTo>
                <a:cubicBezTo>
                  <a:pt x="6637" y="7576"/>
                  <a:pt x="6679" y="7590"/>
                  <a:pt x="6721" y="7604"/>
                </a:cubicBezTo>
                <a:cubicBezTo>
                  <a:pt x="6900" y="6765"/>
                  <a:pt x="6998" y="6385"/>
                  <a:pt x="6537" y="6385"/>
                </a:cubicBezTo>
                <a:close/>
                <a:moveTo>
                  <a:pt x="1107" y="7546"/>
                </a:moveTo>
                <a:cubicBezTo>
                  <a:pt x="1050" y="7546"/>
                  <a:pt x="985" y="7556"/>
                  <a:pt x="911" y="7576"/>
                </a:cubicBezTo>
                <a:cubicBezTo>
                  <a:pt x="266" y="7758"/>
                  <a:pt x="589" y="8346"/>
                  <a:pt x="1023" y="9452"/>
                </a:cubicBezTo>
                <a:lnTo>
                  <a:pt x="1555" y="9452"/>
                </a:lnTo>
                <a:cubicBezTo>
                  <a:pt x="1517" y="8194"/>
                  <a:pt x="1568" y="7546"/>
                  <a:pt x="1107" y="7546"/>
                </a:cubicBezTo>
                <a:close/>
                <a:moveTo>
                  <a:pt x="2346" y="7153"/>
                </a:moveTo>
                <a:cubicBezTo>
                  <a:pt x="2326" y="7153"/>
                  <a:pt x="2304" y="7154"/>
                  <a:pt x="2283" y="7156"/>
                </a:cubicBezTo>
                <a:cubicBezTo>
                  <a:pt x="1289" y="7254"/>
                  <a:pt x="1625" y="8458"/>
                  <a:pt x="2045" y="9452"/>
                </a:cubicBezTo>
                <a:lnTo>
                  <a:pt x="2927" y="9452"/>
                </a:lnTo>
                <a:cubicBezTo>
                  <a:pt x="3022" y="8661"/>
                  <a:pt x="3118" y="7153"/>
                  <a:pt x="2346" y="7153"/>
                </a:cubicBezTo>
                <a:close/>
                <a:moveTo>
                  <a:pt x="3827" y="6507"/>
                </a:moveTo>
                <a:cubicBezTo>
                  <a:pt x="3737" y="6507"/>
                  <a:pt x="3634" y="6527"/>
                  <a:pt x="3515" y="6568"/>
                </a:cubicBezTo>
                <a:cubicBezTo>
                  <a:pt x="2521" y="6904"/>
                  <a:pt x="2955" y="7646"/>
                  <a:pt x="3711" y="9452"/>
                </a:cubicBezTo>
                <a:lnTo>
                  <a:pt x="4509" y="9452"/>
                </a:lnTo>
                <a:cubicBezTo>
                  <a:pt x="4398" y="7646"/>
                  <a:pt x="4505" y="6507"/>
                  <a:pt x="3827" y="6507"/>
                </a:cubicBezTo>
                <a:close/>
                <a:moveTo>
                  <a:pt x="5247" y="7233"/>
                </a:moveTo>
                <a:cubicBezTo>
                  <a:pt x="5209" y="7233"/>
                  <a:pt x="5168" y="7235"/>
                  <a:pt x="5125" y="7240"/>
                </a:cubicBezTo>
                <a:cubicBezTo>
                  <a:pt x="4327" y="7338"/>
                  <a:pt x="4789" y="8066"/>
                  <a:pt x="5349" y="9452"/>
                </a:cubicBezTo>
                <a:lnTo>
                  <a:pt x="5937" y="9452"/>
                </a:lnTo>
                <a:cubicBezTo>
                  <a:pt x="5857" y="7941"/>
                  <a:pt x="5928" y="7233"/>
                  <a:pt x="5247" y="7233"/>
                </a:cubicBezTo>
                <a:close/>
                <a:moveTo>
                  <a:pt x="6425" y="7699"/>
                </a:moveTo>
                <a:cubicBezTo>
                  <a:pt x="5954" y="7699"/>
                  <a:pt x="6041" y="8280"/>
                  <a:pt x="6105" y="9452"/>
                </a:cubicBezTo>
                <a:lnTo>
                  <a:pt x="6623" y="9452"/>
                </a:lnTo>
                <a:cubicBezTo>
                  <a:pt x="6945" y="8388"/>
                  <a:pt x="7183" y="7828"/>
                  <a:pt x="6581" y="7716"/>
                </a:cubicBezTo>
                <a:cubicBezTo>
                  <a:pt x="6523" y="7705"/>
                  <a:pt x="6471" y="7699"/>
                  <a:pt x="6425" y="7699"/>
                </a:cubicBezTo>
                <a:close/>
                <a:moveTo>
                  <a:pt x="0" y="9676"/>
                </a:moveTo>
                <a:lnTo>
                  <a:pt x="0" y="11160"/>
                </a:lnTo>
                <a:lnTo>
                  <a:pt x="7477" y="11160"/>
                </a:lnTo>
                <a:lnTo>
                  <a:pt x="7477" y="9676"/>
                </a:lnTo>
                <a:close/>
                <a:moveTo>
                  <a:pt x="519" y="11384"/>
                </a:moveTo>
                <a:lnTo>
                  <a:pt x="1149" y="14913"/>
                </a:lnTo>
                <a:lnTo>
                  <a:pt x="6287" y="14913"/>
                </a:lnTo>
                <a:lnTo>
                  <a:pt x="6959" y="11384"/>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265"/>
          <p:cNvSpPr/>
          <p:nvPr/>
        </p:nvSpPr>
        <p:spPr>
          <a:xfrm>
            <a:off x="3773627" y="3311692"/>
            <a:ext cx="380993" cy="441992"/>
          </a:xfrm>
          <a:custGeom>
            <a:avLst/>
            <a:gdLst/>
            <a:ahLst/>
            <a:cxnLst/>
            <a:rect l="l" t="t" r="r" b="b"/>
            <a:pathLst>
              <a:path w="12854" h="14912" extrusionOk="0">
                <a:moveTo>
                  <a:pt x="8009" y="70"/>
                </a:moveTo>
                <a:cubicBezTo>
                  <a:pt x="7827" y="70"/>
                  <a:pt x="7547" y="406"/>
                  <a:pt x="7141" y="994"/>
                </a:cubicBezTo>
                <a:cubicBezTo>
                  <a:pt x="7309" y="1386"/>
                  <a:pt x="7463" y="1736"/>
                  <a:pt x="7589" y="2058"/>
                </a:cubicBezTo>
                <a:cubicBezTo>
                  <a:pt x="7883" y="1806"/>
                  <a:pt x="8247" y="1582"/>
                  <a:pt x="8583" y="1330"/>
                </a:cubicBezTo>
                <a:cubicBezTo>
                  <a:pt x="8611" y="1316"/>
                  <a:pt x="8639" y="1302"/>
                  <a:pt x="8667" y="1274"/>
                </a:cubicBezTo>
                <a:cubicBezTo>
                  <a:pt x="8611" y="1092"/>
                  <a:pt x="8527" y="882"/>
                  <a:pt x="8429" y="658"/>
                </a:cubicBezTo>
                <a:cubicBezTo>
                  <a:pt x="8275" y="308"/>
                  <a:pt x="8149" y="84"/>
                  <a:pt x="8023" y="70"/>
                </a:cubicBezTo>
                <a:close/>
                <a:moveTo>
                  <a:pt x="11425" y="1974"/>
                </a:moveTo>
                <a:cubicBezTo>
                  <a:pt x="11201" y="1974"/>
                  <a:pt x="10851" y="2058"/>
                  <a:pt x="10501" y="2156"/>
                </a:cubicBezTo>
                <a:lnTo>
                  <a:pt x="10291" y="2212"/>
                </a:lnTo>
                <a:cubicBezTo>
                  <a:pt x="10263" y="2226"/>
                  <a:pt x="10221" y="2240"/>
                  <a:pt x="10179" y="2240"/>
                </a:cubicBezTo>
                <a:cubicBezTo>
                  <a:pt x="10137" y="2871"/>
                  <a:pt x="10039" y="3319"/>
                  <a:pt x="9871" y="3669"/>
                </a:cubicBezTo>
                <a:cubicBezTo>
                  <a:pt x="10193" y="3557"/>
                  <a:pt x="10571" y="3459"/>
                  <a:pt x="11019" y="3347"/>
                </a:cubicBezTo>
                <a:cubicBezTo>
                  <a:pt x="11103" y="3333"/>
                  <a:pt x="11173" y="3319"/>
                  <a:pt x="11243" y="3305"/>
                </a:cubicBezTo>
                <a:cubicBezTo>
                  <a:pt x="11299" y="3207"/>
                  <a:pt x="11355" y="3109"/>
                  <a:pt x="11411" y="3011"/>
                </a:cubicBezTo>
                <a:cubicBezTo>
                  <a:pt x="11747" y="2366"/>
                  <a:pt x="11733" y="2128"/>
                  <a:pt x="11663" y="2044"/>
                </a:cubicBezTo>
                <a:cubicBezTo>
                  <a:pt x="11621" y="1988"/>
                  <a:pt x="11537" y="1974"/>
                  <a:pt x="11425" y="1974"/>
                </a:cubicBezTo>
                <a:close/>
                <a:moveTo>
                  <a:pt x="1484" y="1106"/>
                </a:moveTo>
                <a:cubicBezTo>
                  <a:pt x="1428" y="1106"/>
                  <a:pt x="1400" y="1120"/>
                  <a:pt x="1372" y="1134"/>
                </a:cubicBezTo>
                <a:cubicBezTo>
                  <a:pt x="1148" y="1274"/>
                  <a:pt x="1274" y="2002"/>
                  <a:pt x="1414" y="2773"/>
                </a:cubicBezTo>
                <a:lnTo>
                  <a:pt x="1456" y="3039"/>
                </a:lnTo>
                <a:cubicBezTo>
                  <a:pt x="1456" y="3039"/>
                  <a:pt x="1456" y="3053"/>
                  <a:pt x="1456" y="3053"/>
                </a:cubicBezTo>
                <a:cubicBezTo>
                  <a:pt x="2171" y="3277"/>
                  <a:pt x="2717" y="3501"/>
                  <a:pt x="3137" y="3725"/>
                </a:cubicBezTo>
                <a:cubicBezTo>
                  <a:pt x="3053" y="3193"/>
                  <a:pt x="3067" y="2633"/>
                  <a:pt x="3053" y="2058"/>
                </a:cubicBezTo>
                <a:cubicBezTo>
                  <a:pt x="2815" y="1876"/>
                  <a:pt x="2563" y="1680"/>
                  <a:pt x="2269" y="1470"/>
                </a:cubicBezTo>
                <a:cubicBezTo>
                  <a:pt x="1849" y="1190"/>
                  <a:pt x="1625" y="1106"/>
                  <a:pt x="1484" y="1106"/>
                </a:cubicBezTo>
                <a:close/>
                <a:moveTo>
                  <a:pt x="9801" y="840"/>
                </a:moveTo>
                <a:cubicBezTo>
                  <a:pt x="9591" y="840"/>
                  <a:pt x="9227" y="1092"/>
                  <a:pt x="8863" y="1358"/>
                </a:cubicBezTo>
                <a:lnTo>
                  <a:pt x="8695" y="1470"/>
                </a:lnTo>
                <a:cubicBezTo>
                  <a:pt x="8625" y="1526"/>
                  <a:pt x="8541" y="1582"/>
                  <a:pt x="8457" y="1638"/>
                </a:cubicBezTo>
                <a:cubicBezTo>
                  <a:pt x="8163" y="1834"/>
                  <a:pt x="7883" y="2030"/>
                  <a:pt x="7659" y="2240"/>
                </a:cubicBezTo>
                <a:cubicBezTo>
                  <a:pt x="7883" y="2843"/>
                  <a:pt x="8023" y="3361"/>
                  <a:pt x="8107" y="3823"/>
                </a:cubicBezTo>
                <a:cubicBezTo>
                  <a:pt x="8473" y="3511"/>
                  <a:pt x="8800" y="3230"/>
                  <a:pt x="9007" y="3230"/>
                </a:cubicBezTo>
                <a:cubicBezTo>
                  <a:pt x="9171" y="3230"/>
                  <a:pt x="9258" y="3408"/>
                  <a:pt x="9227" y="3893"/>
                </a:cubicBezTo>
                <a:cubicBezTo>
                  <a:pt x="9353" y="3837"/>
                  <a:pt x="9493" y="3781"/>
                  <a:pt x="9633" y="3725"/>
                </a:cubicBezTo>
                <a:cubicBezTo>
                  <a:pt x="9927" y="3277"/>
                  <a:pt x="10039" y="2619"/>
                  <a:pt x="10053" y="1526"/>
                </a:cubicBezTo>
                <a:cubicBezTo>
                  <a:pt x="10067" y="1148"/>
                  <a:pt x="10011" y="924"/>
                  <a:pt x="9899" y="868"/>
                </a:cubicBezTo>
                <a:cubicBezTo>
                  <a:pt x="9871" y="854"/>
                  <a:pt x="9843" y="840"/>
                  <a:pt x="9801" y="840"/>
                </a:cubicBezTo>
                <a:close/>
                <a:moveTo>
                  <a:pt x="6259" y="0"/>
                </a:moveTo>
                <a:cubicBezTo>
                  <a:pt x="6007" y="14"/>
                  <a:pt x="5797" y="742"/>
                  <a:pt x="5587" y="1442"/>
                </a:cubicBezTo>
                <a:lnTo>
                  <a:pt x="5503" y="1708"/>
                </a:lnTo>
                <a:cubicBezTo>
                  <a:pt x="5461" y="1848"/>
                  <a:pt x="5419" y="1988"/>
                  <a:pt x="5377" y="2128"/>
                </a:cubicBezTo>
                <a:cubicBezTo>
                  <a:pt x="5307" y="2352"/>
                  <a:pt x="5237" y="2577"/>
                  <a:pt x="5181" y="2801"/>
                </a:cubicBezTo>
                <a:cubicBezTo>
                  <a:pt x="5279" y="2871"/>
                  <a:pt x="5405" y="2997"/>
                  <a:pt x="5559" y="3179"/>
                </a:cubicBezTo>
                <a:cubicBezTo>
                  <a:pt x="6189" y="3935"/>
                  <a:pt x="6567" y="4481"/>
                  <a:pt x="6763" y="4985"/>
                </a:cubicBezTo>
                <a:cubicBezTo>
                  <a:pt x="7071" y="4593"/>
                  <a:pt x="7477" y="4299"/>
                  <a:pt x="7883" y="3963"/>
                </a:cubicBezTo>
                <a:cubicBezTo>
                  <a:pt x="7897" y="3949"/>
                  <a:pt x="7925" y="3935"/>
                  <a:pt x="7953" y="3921"/>
                </a:cubicBezTo>
                <a:cubicBezTo>
                  <a:pt x="7841" y="3137"/>
                  <a:pt x="7505" y="2198"/>
                  <a:pt x="6903" y="868"/>
                </a:cubicBezTo>
                <a:cubicBezTo>
                  <a:pt x="6581" y="154"/>
                  <a:pt x="6385" y="0"/>
                  <a:pt x="6273" y="0"/>
                </a:cubicBezTo>
                <a:close/>
                <a:moveTo>
                  <a:pt x="11550" y="3427"/>
                </a:moveTo>
                <a:cubicBezTo>
                  <a:pt x="11433" y="3427"/>
                  <a:pt x="11271" y="3448"/>
                  <a:pt x="11047" y="3501"/>
                </a:cubicBezTo>
                <a:cubicBezTo>
                  <a:pt x="10249" y="3683"/>
                  <a:pt x="9675" y="3865"/>
                  <a:pt x="9227" y="4075"/>
                </a:cubicBezTo>
                <a:cubicBezTo>
                  <a:pt x="9227" y="4117"/>
                  <a:pt x="9227" y="4159"/>
                  <a:pt x="9213" y="4215"/>
                </a:cubicBezTo>
                <a:cubicBezTo>
                  <a:pt x="9185" y="4551"/>
                  <a:pt x="9143" y="4859"/>
                  <a:pt x="9101" y="5139"/>
                </a:cubicBezTo>
                <a:cubicBezTo>
                  <a:pt x="9418" y="4984"/>
                  <a:pt x="9783" y="4909"/>
                  <a:pt x="10243" y="4909"/>
                </a:cubicBezTo>
                <a:cubicBezTo>
                  <a:pt x="10534" y="4909"/>
                  <a:pt x="10864" y="4939"/>
                  <a:pt x="11243" y="4999"/>
                </a:cubicBezTo>
                <a:cubicBezTo>
                  <a:pt x="11257" y="4985"/>
                  <a:pt x="11271" y="4957"/>
                  <a:pt x="11285" y="4943"/>
                </a:cubicBezTo>
                <a:lnTo>
                  <a:pt x="11383" y="4747"/>
                </a:lnTo>
                <a:cubicBezTo>
                  <a:pt x="11677" y="4201"/>
                  <a:pt x="11957" y="3697"/>
                  <a:pt x="11817" y="3515"/>
                </a:cubicBezTo>
                <a:cubicBezTo>
                  <a:pt x="11785" y="3466"/>
                  <a:pt x="11710" y="3427"/>
                  <a:pt x="11550" y="3427"/>
                </a:cubicBezTo>
                <a:close/>
                <a:moveTo>
                  <a:pt x="3375" y="224"/>
                </a:moveTo>
                <a:cubicBezTo>
                  <a:pt x="3165" y="322"/>
                  <a:pt x="3179" y="994"/>
                  <a:pt x="3193" y="1638"/>
                </a:cubicBezTo>
                <a:lnTo>
                  <a:pt x="3207" y="1876"/>
                </a:lnTo>
                <a:cubicBezTo>
                  <a:pt x="3207" y="2002"/>
                  <a:pt x="3207" y="2128"/>
                  <a:pt x="3207" y="2254"/>
                </a:cubicBezTo>
                <a:cubicBezTo>
                  <a:pt x="3207" y="2801"/>
                  <a:pt x="3221" y="3333"/>
                  <a:pt x="3305" y="3823"/>
                </a:cubicBezTo>
                <a:cubicBezTo>
                  <a:pt x="3977" y="4271"/>
                  <a:pt x="4285" y="4803"/>
                  <a:pt x="4537" y="5657"/>
                </a:cubicBezTo>
                <a:cubicBezTo>
                  <a:pt x="4509" y="5181"/>
                  <a:pt x="4551" y="4677"/>
                  <a:pt x="4593" y="4159"/>
                </a:cubicBezTo>
                <a:cubicBezTo>
                  <a:pt x="4631" y="3437"/>
                  <a:pt x="4646" y="2786"/>
                  <a:pt x="4922" y="2786"/>
                </a:cubicBezTo>
                <a:cubicBezTo>
                  <a:pt x="4946" y="2786"/>
                  <a:pt x="4971" y="2791"/>
                  <a:pt x="4999" y="2801"/>
                </a:cubicBezTo>
                <a:cubicBezTo>
                  <a:pt x="5083" y="2521"/>
                  <a:pt x="5167" y="2226"/>
                  <a:pt x="5265" y="1932"/>
                </a:cubicBezTo>
                <a:cubicBezTo>
                  <a:pt x="4971" y="1554"/>
                  <a:pt x="4593" y="1134"/>
                  <a:pt x="4075" y="644"/>
                </a:cubicBezTo>
                <a:cubicBezTo>
                  <a:pt x="3739" y="308"/>
                  <a:pt x="3543" y="224"/>
                  <a:pt x="3431" y="224"/>
                </a:cubicBezTo>
                <a:close/>
                <a:moveTo>
                  <a:pt x="686" y="3011"/>
                </a:moveTo>
                <a:cubicBezTo>
                  <a:pt x="574" y="3011"/>
                  <a:pt x="504" y="3039"/>
                  <a:pt x="476" y="3067"/>
                </a:cubicBezTo>
                <a:cubicBezTo>
                  <a:pt x="322" y="3235"/>
                  <a:pt x="574" y="3781"/>
                  <a:pt x="840" y="4341"/>
                </a:cubicBezTo>
                <a:lnTo>
                  <a:pt x="924" y="4537"/>
                </a:lnTo>
                <a:cubicBezTo>
                  <a:pt x="980" y="4649"/>
                  <a:pt x="1022" y="4761"/>
                  <a:pt x="1064" y="4859"/>
                </a:cubicBezTo>
                <a:cubicBezTo>
                  <a:pt x="1106" y="4943"/>
                  <a:pt x="1134" y="5013"/>
                  <a:pt x="1162" y="5083"/>
                </a:cubicBezTo>
                <a:cubicBezTo>
                  <a:pt x="1726" y="4978"/>
                  <a:pt x="2183" y="4924"/>
                  <a:pt x="2568" y="4924"/>
                </a:cubicBezTo>
                <a:cubicBezTo>
                  <a:pt x="3372" y="4924"/>
                  <a:pt x="3867" y="5160"/>
                  <a:pt x="4369" y="5671"/>
                </a:cubicBezTo>
                <a:cubicBezTo>
                  <a:pt x="3963" y="4341"/>
                  <a:pt x="3417" y="3809"/>
                  <a:pt x="1246" y="3123"/>
                </a:cubicBezTo>
                <a:cubicBezTo>
                  <a:pt x="980" y="3039"/>
                  <a:pt x="812" y="3011"/>
                  <a:pt x="686" y="3011"/>
                </a:cubicBezTo>
                <a:close/>
                <a:moveTo>
                  <a:pt x="2549" y="5069"/>
                </a:moveTo>
                <a:cubicBezTo>
                  <a:pt x="2087" y="5069"/>
                  <a:pt x="1512" y="5139"/>
                  <a:pt x="784" y="5293"/>
                </a:cubicBezTo>
                <a:cubicBezTo>
                  <a:pt x="336" y="5391"/>
                  <a:pt x="98" y="5517"/>
                  <a:pt x="56" y="5657"/>
                </a:cubicBezTo>
                <a:cubicBezTo>
                  <a:pt x="0" y="5881"/>
                  <a:pt x="406" y="6245"/>
                  <a:pt x="854" y="6609"/>
                </a:cubicBezTo>
                <a:lnTo>
                  <a:pt x="1008" y="6749"/>
                </a:lnTo>
                <a:cubicBezTo>
                  <a:pt x="1092" y="6819"/>
                  <a:pt x="1176" y="6889"/>
                  <a:pt x="1260" y="6973"/>
                </a:cubicBezTo>
                <a:cubicBezTo>
                  <a:pt x="1554" y="7225"/>
                  <a:pt x="1849" y="7477"/>
                  <a:pt x="2143" y="7673"/>
                </a:cubicBezTo>
                <a:lnTo>
                  <a:pt x="5321" y="7673"/>
                </a:lnTo>
                <a:cubicBezTo>
                  <a:pt x="5335" y="7659"/>
                  <a:pt x="5349" y="7645"/>
                  <a:pt x="5349" y="7631"/>
                </a:cubicBezTo>
                <a:cubicBezTo>
                  <a:pt x="5461" y="7365"/>
                  <a:pt x="5251" y="6903"/>
                  <a:pt x="4719" y="6245"/>
                </a:cubicBezTo>
                <a:cubicBezTo>
                  <a:pt x="4061" y="5447"/>
                  <a:pt x="3557" y="5069"/>
                  <a:pt x="2549" y="5069"/>
                </a:cubicBezTo>
                <a:close/>
                <a:moveTo>
                  <a:pt x="4971" y="2941"/>
                </a:moveTo>
                <a:cubicBezTo>
                  <a:pt x="4803" y="2997"/>
                  <a:pt x="4775" y="3529"/>
                  <a:pt x="4747" y="4047"/>
                </a:cubicBezTo>
                <a:lnTo>
                  <a:pt x="4733" y="4243"/>
                </a:lnTo>
                <a:cubicBezTo>
                  <a:pt x="4733" y="4341"/>
                  <a:pt x="4719" y="4453"/>
                  <a:pt x="4719" y="4551"/>
                </a:cubicBezTo>
                <a:cubicBezTo>
                  <a:pt x="4677" y="5069"/>
                  <a:pt x="4635" y="5573"/>
                  <a:pt x="4719" y="6035"/>
                </a:cubicBezTo>
                <a:cubicBezTo>
                  <a:pt x="4761" y="6091"/>
                  <a:pt x="4803" y="6133"/>
                  <a:pt x="4859" y="6203"/>
                </a:cubicBezTo>
                <a:cubicBezTo>
                  <a:pt x="5419" y="6889"/>
                  <a:pt x="5587" y="7323"/>
                  <a:pt x="5531" y="7589"/>
                </a:cubicBezTo>
                <a:cubicBezTo>
                  <a:pt x="5545" y="7617"/>
                  <a:pt x="5573" y="7645"/>
                  <a:pt x="5587" y="7673"/>
                </a:cubicBezTo>
                <a:lnTo>
                  <a:pt x="6553" y="7673"/>
                </a:lnTo>
                <a:cubicBezTo>
                  <a:pt x="6609" y="7505"/>
                  <a:pt x="6665" y="7295"/>
                  <a:pt x="6735" y="7029"/>
                </a:cubicBezTo>
                <a:cubicBezTo>
                  <a:pt x="7029" y="5671"/>
                  <a:pt x="6903" y="5027"/>
                  <a:pt x="5503" y="3347"/>
                </a:cubicBezTo>
                <a:cubicBezTo>
                  <a:pt x="5209" y="2997"/>
                  <a:pt x="5069" y="2941"/>
                  <a:pt x="4999" y="2941"/>
                </a:cubicBezTo>
                <a:close/>
                <a:moveTo>
                  <a:pt x="8933" y="3431"/>
                </a:moveTo>
                <a:cubicBezTo>
                  <a:pt x="8765" y="3431"/>
                  <a:pt x="8443" y="3683"/>
                  <a:pt x="8135" y="3949"/>
                </a:cubicBezTo>
                <a:lnTo>
                  <a:pt x="7995" y="4061"/>
                </a:lnTo>
                <a:cubicBezTo>
                  <a:pt x="7925" y="4117"/>
                  <a:pt x="7855" y="4173"/>
                  <a:pt x="7785" y="4243"/>
                </a:cubicBezTo>
                <a:cubicBezTo>
                  <a:pt x="7449" y="4509"/>
                  <a:pt x="7113" y="4775"/>
                  <a:pt x="6861" y="5097"/>
                </a:cubicBezTo>
                <a:cubicBezTo>
                  <a:pt x="7113" y="5713"/>
                  <a:pt x="7085" y="6273"/>
                  <a:pt x="6917" y="7043"/>
                </a:cubicBezTo>
                <a:cubicBezTo>
                  <a:pt x="6861" y="7295"/>
                  <a:pt x="6805" y="7505"/>
                  <a:pt x="6749" y="7673"/>
                </a:cubicBezTo>
                <a:lnTo>
                  <a:pt x="7295" y="7673"/>
                </a:lnTo>
                <a:cubicBezTo>
                  <a:pt x="7155" y="7421"/>
                  <a:pt x="7281" y="6987"/>
                  <a:pt x="7925" y="6203"/>
                </a:cubicBezTo>
                <a:cubicBezTo>
                  <a:pt x="8275" y="5769"/>
                  <a:pt x="8583" y="5461"/>
                  <a:pt x="8933" y="5265"/>
                </a:cubicBezTo>
                <a:cubicBezTo>
                  <a:pt x="8989" y="4957"/>
                  <a:pt x="9031" y="4607"/>
                  <a:pt x="9073" y="4201"/>
                </a:cubicBezTo>
                <a:cubicBezTo>
                  <a:pt x="9129" y="3613"/>
                  <a:pt x="9045" y="3473"/>
                  <a:pt x="8989" y="3431"/>
                </a:cubicBezTo>
                <a:close/>
                <a:moveTo>
                  <a:pt x="10291" y="5069"/>
                </a:moveTo>
                <a:cubicBezTo>
                  <a:pt x="9283" y="5069"/>
                  <a:pt x="8779" y="5447"/>
                  <a:pt x="8135" y="6245"/>
                </a:cubicBezTo>
                <a:cubicBezTo>
                  <a:pt x="7603" y="6903"/>
                  <a:pt x="7379" y="7365"/>
                  <a:pt x="7491" y="7631"/>
                </a:cubicBezTo>
                <a:cubicBezTo>
                  <a:pt x="7505" y="7645"/>
                  <a:pt x="7505" y="7659"/>
                  <a:pt x="7519" y="7673"/>
                </a:cubicBezTo>
                <a:lnTo>
                  <a:pt x="10697" y="7673"/>
                </a:lnTo>
                <a:cubicBezTo>
                  <a:pt x="11005" y="7477"/>
                  <a:pt x="11299" y="7225"/>
                  <a:pt x="11593" y="6973"/>
                </a:cubicBezTo>
                <a:cubicBezTo>
                  <a:pt x="11677" y="6889"/>
                  <a:pt x="11747" y="6819"/>
                  <a:pt x="11845" y="6749"/>
                </a:cubicBezTo>
                <a:lnTo>
                  <a:pt x="11999" y="6609"/>
                </a:lnTo>
                <a:cubicBezTo>
                  <a:pt x="12433" y="6245"/>
                  <a:pt x="12853" y="5881"/>
                  <a:pt x="12797" y="5657"/>
                </a:cubicBezTo>
                <a:cubicBezTo>
                  <a:pt x="12755" y="5517"/>
                  <a:pt x="12517" y="5391"/>
                  <a:pt x="12069" y="5293"/>
                </a:cubicBezTo>
                <a:cubicBezTo>
                  <a:pt x="11327" y="5139"/>
                  <a:pt x="10753" y="5069"/>
                  <a:pt x="10291" y="5069"/>
                </a:cubicBezTo>
                <a:close/>
                <a:moveTo>
                  <a:pt x="1246" y="7897"/>
                </a:moveTo>
                <a:lnTo>
                  <a:pt x="1246" y="9899"/>
                </a:lnTo>
                <a:lnTo>
                  <a:pt x="11257" y="9899"/>
                </a:lnTo>
                <a:lnTo>
                  <a:pt x="11257" y="7897"/>
                </a:lnTo>
                <a:close/>
                <a:moveTo>
                  <a:pt x="1947" y="10179"/>
                </a:moveTo>
                <a:lnTo>
                  <a:pt x="2787" y="14912"/>
                </a:lnTo>
                <a:lnTo>
                  <a:pt x="9661" y="14912"/>
                </a:lnTo>
                <a:lnTo>
                  <a:pt x="10557" y="10179"/>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265"/>
          <p:cNvSpPr/>
          <p:nvPr/>
        </p:nvSpPr>
        <p:spPr>
          <a:xfrm>
            <a:off x="2645614" y="3312107"/>
            <a:ext cx="241981" cy="441577"/>
          </a:xfrm>
          <a:custGeom>
            <a:avLst/>
            <a:gdLst/>
            <a:ahLst/>
            <a:cxnLst/>
            <a:rect l="l" t="t" r="r" b="b"/>
            <a:pathLst>
              <a:path w="8164" h="14898" extrusionOk="0">
                <a:moveTo>
                  <a:pt x="2661" y="434"/>
                </a:moveTo>
                <a:lnTo>
                  <a:pt x="2661" y="434"/>
                </a:lnTo>
                <a:cubicBezTo>
                  <a:pt x="2031" y="882"/>
                  <a:pt x="1625" y="1610"/>
                  <a:pt x="1625" y="2436"/>
                </a:cubicBezTo>
                <a:lnTo>
                  <a:pt x="1625" y="8947"/>
                </a:lnTo>
                <a:lnTo>
                  <a:pt x="2423" y="8947"/>
                </a:lnTo>
                <a:lnTo>
                  <a:pt x="2423" y="2492"/>
                </a:lnTo>
                <a:cubicBezTo>
                  <a:pt x="2423" y="1652"/>
                  <a:pt x="2535" y="966"/>
                  <a:pt x="2661" y="434"/>
                </a:cubicBezTo>
                <a:close/>
                <a:moveTo>
                  <a:pt x="3921" y="0"/>
                </a:moveTo>
                <a:cubicBezTo>
                  <a:pt x="3613" y="14"/>
                  <a:pt x="3319" y="84"/>
                  <a:pt x="3053" y="210"/>
                </a:cubicBezTo>
                <a:cubicBezTo>
                  <a:pt x="2899" y="742"/>
                  <a:pt x="2745" y="1512"/>
                  <a:pt x="2745" y="2492"/>
                </a:cubicBezTo>
                <a:lnTo>
                  <a:pt x="2745" y="8947"/>
                </a:lnTo>
                <a:lnTo>
                  <a:pt x="3921" y="8947"/>
                </a:lnTo>
                <a:lnTo>
                  <a:pt x="3921" y="0"/>
                </a:lnTo>
                <a:close/>
                <a:moveTo>
                  <a:pt x="4229" y="0"/>
                </a:moveTo>
                <a:lnTo>
                  <a:pt x="4229" y="8947"/>
                </a:lnTo>
                <a:lnTo>
                  <a:pt x="5377" y="8947"/>
                </a:lnTo>
                <a:lnTo>
                  <a:pt x="5377" y="2492"/>
                </a:lnTo>
                <a:cubicBezTo>
                  <a:pt x="5377" y="1498"/>
                  <a:pt x="5223" y="728"/>
                  <a:pt x="5069" y="196"/>
                </a:cubicBezTo>
                <a:cubicBezTo>
                  <a:pt x="4803" y="84"/>
                  <a:pt x="4523" y="14"/>
                  <a:pt x="4229" y="0"/>
                </a:cubicBezTo>
                <a:close/>
                <a:moveTo>
                  <a:pt x="5447" y="406"/>
                </a:moveTo>
                <a:lnTo>
                  <a:pt x="5447" y="406"/>
                </a:lnTo>
                <a:cubicBezTo>
                  <a:pt x="5587" y="938"/>
                  <a:pt x="5699" y="1638"/>
                  <a:pt x="5699" y="2492"/>
                </a:cubicBezTo>
                <a:lnTo>
                  <a:pt x="5699" y="8947"/>
                </a:lnTo>
                <a:lnTo>
                  <a:pt x="6525" y="8947"/>
                </a:lnTo>
                <a:lnTo>
                  <a:pt x="6525" y="2436"/>
                </a:lnTo>
                <a:cubicBezTo>
                  <a:pt x="6525" y="1596"/>
                  <a:pt x="6091" y="854"/>
                  <a:pt x="5447" y="406"/>
                </a:cubicBezTo>
                <a:close/>
                <a:moveTo>
                  <a:pt x="0" y="9185"/>
                </a:moveTo>
                <a:lnTo>
                  <a:pt x="0" y="10809"/>
                </a:lnTo>
                <a:lnTo>
                  <a:pt x="8163" y="10809"/>
                </a:lnTo>
                <a:lnTo>
                  <a:pt x="8163" y="9185"/>
                </a:lnTo>
                <a:close/>
                <a:moveTo>
                  <a:pt x="560" y="11047"/>
                </a:moveTo>
                <a:lnTo>
                  <a:pt x="1246" y="14898"/>
                </a:lnTo>
                <a:lnTo>
                  <a:pt x="6861" y="14898"/>
                </a:lnTo>
                <a:lnTo>
                  <a:pt x="7589" y="11047"/>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265"/>
          <p:cNvSpPr/>
          <p:nvPr/>
        </p:nvSpPr>
        <p:spPr>
          <a:xfrm>
            <a:off x="3022172" y="3311692"/>
            <a:ext cx="260654" cy="441992"/>
          </a:xfrm>
          <a:custGeom>
            <a:avLst/>
            <a:gdLst/>
            <a:ahLst/>
            <a:cxnLst/>
            <a:rect l="l" t="t" r="r" b="b"/>
            <a:pathLst>
              <a:path w="8794" h="14912" extrusionOk="0">
                <a:moveTo>
                  <a:pt x="1611" y="1148"/>
                </a:moveTo>
                <a:lnTo>
                  <a:pt x="1611" y="1148"/>
                </a:lnTo>
                <a:cubicBezTo>
                  <a:pt x="728" y="2030"/>
                  <a:pt x="266" y="3347"/>
                  <a:pt x="266" y="4831"/>
                </a:cubicBezTo>
                <a:cubicBezTo>
                  <a:pt x="266" y="6287"/>
                  <a:pt x="728" y="7603"/>
                  <a:pt x="1583" y="8485"/>
                </a:cubicBezTo>
                <a:lnTo>
                  <a:pt x="1863" y="8485"/>
                </a:lnTo>
                <a:cubicBezTo>
                  <a:pt x="1022" y="5433"/>
                  <a:pt x="1260" y="2801"/>
                  <a:pt x="1611" y="1148"/>
                </a:cubicBezTo>
                <a:close/>
                <a:moveTo>
                  <a:pt x="3151" y="196"/>
                </a:moveTo>
                <a:lnTo>
                  <a:pt x="3151" y="196"/>
                </a:lnTo>
                <a:cubicBezTo>
                  <a:pt x="2731" y="322"/>
                  <a:pt x="2339" y="532"/>
                  <a:pt x="2003" y="784"/>
                </a:cubicBezTo>
                <a:cubicBezTo>
                  <a:pt x="1625" y="2366"/>
                  <a:pt x="1260" y="5181"/>
                  <a:pt x="2185" y="8485"/>
                </a:cubicBezTo>
                <a:lnTo>
                  <a:pt x="3179" y="8485"/>
                </a:lnTo>
                <a:cubicBezTo>
                  <a:pt x="2619" y="4593"/>
                  <a:pt x="2927" y="1596"/>
                  <a:pt x="3151" y="196"/>
                </a:cubicBezTo>
                <a:close/>
                <a:moveTo>
                  <a:pt x="4299" y="0"/>
                </a:moveTo>
                <a:cubicBezTo>
                  <a:pt x="4019" y="14"/>
                  <a:pt x="3739" y="42"/>
                  <a:pt x="3487" y="112"/>
                </a:cubicBezTo>
                <a:cubicBezTo>
                  <a:pt x="3263" y="1414"/>
                  <a:pt x="2927" y="4467"/>
                  <a:pt x="3501" y="8485"/>
                </a:cubicBezTo>
                <a:lnTo>
                  <a:pt x="4299" y="8485"/>
                </a:lnTo>
                <a:lnTo>
                  <a:pt x="4299" y="0"/>
                </a:lnTo>
                <a:close/>
                <a:moveTo>
                  <a:pt x="4621" y="0"/>
                </a:moveTo>
                <a:lnTo>
                  <a:pt x="4621" y="8485"/>
                </a:lnTo>
                <a:lnTo>
                  <a:pt x="5405" y="8485"/>
                </a:lnTo>
                <a:cubicBezTo>
                  <a:pt x="5993" y="4467"/>
                  <a:pt x="5643" y="1414"/>
                  <a:pt x="5433" y="112"/>
                </a:cubicBezTo>
                <a:cubicBezTo>
                  <a:pt x="5167" y="42"/>
                  <a:pt x="4901" y="14"/>
                  <a:pt x="4621" y="0"/>
                </a:cubicBezTo>
                <a:close/>
                <a:moveTo>
                  <a:pt x="5755" y="196"/>
                </a:moveTo>
                <a:lnTo>
                  <a:pt x="5755" y="196"/>
                </a:lnTo>
                <a:cubicBezTo>
                  <a:pt x="5993" y="1596"/>
                  <a:pt x="6287" y="4593"/>
                  <a:pt x="5727" y="8485"/>
                </a:cubicBezTo>
                <a:lnTo>
                  <a:pt x="6721" y="8485"/>
                </a:lnTo>
                <a:cubicBezTo>
                  <a:pt x="7659" y="5181"/>
                  <a:pt x="7295" y="2366"/>
                  <a:pt x="6903" y="798"/>
                </a:cubicBezTo>
                <a:cubicBezTo>
                  <a:pt x="6567" y="532"/>
                  <a:pt x="6189" y="322"/>
                  <a:pt x="5755" y="196"/>
                </a:cubicBezTo>
                <a:close/>
                <a:moveTo>
                  <a:pt x="7309" y="1148"/>
                </a:moveTo>
                <a:cubicBezTo>
                  <a:pt x="7659" y="2815"/>
                  <a:pt x="7897" y="5447"/>
                  <a:pt x="7057" y="8485"/>
                </a:cubicBezTo>
                <a:lnTo>
                  <a:pt x="7323" y="8485"/>
                </a:lnTo>
                <a:cubicBezTo>
                  <a:pt x="8177" y="7603"/>
                  <a:pt x="8639" y="6287"/>
                  <a:pt x="8639" y="4831"/>
                </a:cubicBezTo>
                <a:cubicBezTo>
                  <a:pt x="8639" y="3361"/>
                  <a:pt x="8177" y="2030"/>
                  <a:pt x="7309" y="1148"/>
                </a:cubicBezTo>
                <a:close/>
                <a:moveTo>
                  <a:pt x="0" y="8737"/>
                </a:moveTo>
                <a:lnTo>
                  <a:pt x="0" y="10501"/>
                </a:lnTo>
                <a:lnTo>
                  <a:pt x="8793" y="10501"/>
                </a:lnTo>
                <a:lnTo>
                  <a:pt x="8793" y="8737"/>
                </a:lnTo>
                <a:close/>
                <a:moveTo>
                  <a:pt x="602" y="10753"/>
                </a:moveTo>
                <a:lnTo>
                  <a:pt x="1344" y="14912"/>
                </a:lnTo>
                <a:lnTo>
                  <a:pt x="7393" y="14912"/>
                </a:lnTo>
                <a:lnTo>
                  <a:pt x="8177" y="10753"/>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265"/>
          <p:cNvSpPr/>
          <p:nvPr/>
        </p:nvSpPr>
        <p:spPr>
          <a:xfrm>
            <a:off x="1851478" y="3311781"/>
            <a:ext cx="273488" cy="441073"/>
          </a:xfrm>
          <a:custGeom>
            <a:avLst/>
            <a:gdLst/>
            <a:ahLst/>
            <a:cxnLst/>
            <a:rect l="l" t="t" r="r" b="b"/>
            <a:pathLst>
              <a:path w="9227" h="14881" extrusionOk="0">
                <a:moveTo>
                  <a:pt x="560" y="795"/>
                </a:moveTo>
                <a:cubicBezTo>
                  <a:pt x="350" y="795"/>
                  <a:pt x="168" y="879"/>
                  <a:pt x="70" y="1019"/>
                </a:cubicBezTo>
                <a:cubicBezTo>
                  <a:pt x="0" y="1159"/>
                  <a:pt x="14" y="1341"/>
                  <a:pt x="112" y="1537"/>
                </a:cubicBezTo>
                <a:cubicBezTo>
                  <a:pt x="224" y="1733"/>
                  <a:pt x="406" y="1915"/>
                  <a:pt x="644" y="2055"/>
                </a:cubicBezTo>
                <a:cubicBezTo>
                  <a:pt x="862" y="2184"/>
                  <a:pt x="1092" y="2253"/>
                  <a:pt x="1301" y="2253"/>
                </a:cubicBezTo>
                <a:cubicBezTo>
                  <a:pt x="1321" y="2253"/>
                  <a:pt x="1340" y="2253"/>
                  <a:pt x="1358" y="2251"/>
                </a:cubicBezTo>
                <a:cubicBezTo>
                  <a:pt x="1414" y="2251"/>
                  <a:pt x="1470" y="2251"/>
                  <a:pt x="1512" y="2237"/>
                </a:cubicBezTo>
                <a:cubicBezTo>
                  <a:pt x="1582" y="1971"/>
                  <a:pt x="1680" y="1747"/>
                  <a:pt x="1806" y="1565"/>
                </a:cubicBezTo>
                <a:cubicBezTo>
                  <a:pt x="1708" y="1355"/>
                  <a:pt x="1512" y="1159"/>
                  <a:pt x="1246" y="1005"/>
                </a:cubicBezTo>
                <a:cubicBezTo>
                  <a:pt x="1022" y="865"/>
                  <a:pt x="770" y="795"/>
                  <a:pt x="560" y="795"/>
                </a:cubicBezTo>
                <a:close/>
                <a:moveTo>
                  <a:pt x="8460" y="1572"/>
                </a:moveTo>
                <a:cubicBezTo>
                  <a:pt x="8329" y="1572"/>
                  <a:pt x="8161" y="1647"/>
                  <a:pt x="8023" y="1775"/>
                </a:cubicBezTo>
                <a:cubicBezTo>
                  <a:pt x="7939" y="1845"/>
                  <a:pt x="7869" y="1929"/>
                  <a:pt x="7827" y="2013"/>
                </a:cubicBezTo>
                <a:cubicBezTo>
                  <a:pt x="7869" y="2069"/>
                  <a:pt x="7897" y="2111"/>
                  <a:pt x="7925" y="2167"/>
                </a:cubicBezTo>
                <a:cubicBezTo>
                  <a:pt x="7967" y="2251"/>
                  <a:pt x="7995" y="2349"/>
                  <a:pt x="8023" y="2433"/>
                </a:cubicBezTo>
                <a:cubicBezTo>
                  <a:pt x="8163" y="2419"/>
                  <a:pt x="8317" y="2363"/>
                  <a:pt x="8443" y="2237"/>
                </a:cubicBezTo>
                <a:cubicBezTo>
                  <a:pt x="8555" y="2139"/>
                  <a:pt x="8625" y="2013"/>
                  <a:pt x="8667" y="1901"/>
                </a:cubicBezTo>
                <a:cubicBezTo>
                  <a:pt x="8695" y="1789"/>
                  <a:pt x="8681" y="1691"/>
                  <a:pt x="8625" y="1635"/>
                </a:cubicBezTo>
                <a:cubicBezTo>
                  <a:pt x="8587" y="1592"/>
                  <a:pt x="8529" y="1572"/>
                  <a:pt x="8460" y="1572"/>
                </a:cubicBezTo>
                <a:close/>
                <a:moveTo>
                  <a:pt x="4129" y="1"/>
                </a:moveTo>
                <a:cubicBezTo>
                  <a:pt x="4001" y="1"/>
                  <a:pt x="3865" y="32"/>
                  <a:pt x="3725" y="95"/>
                </a:cubicBezTo>
                <a:cubicBezTo>
                  <a:pt x="3430" y="235"/>
                  <a:pt x="3178" y="473"/>
                  <a:pt x="2996" y="795"/>
                </a:cubicBezTo>
                <a:cubicBezTo>
                  <a:pt x="2926" y="907"/>
                  <a:pt x="2870" y="1033"/>
                  <a:pt x="2828" y="1159"/>
                </a:cubicBezTo>
                <a:cubicBezTo>
                  <a:pt x="3262" y="1271"/>
                  <a:pt x="3655" y="1775"/>
                  <a:pt x="3865" y="2447"/>
                </a:cubicBezTo>
                <a:cubicBezTo>
                  <a:pt x="3879" y="2433"/>
                  <a:pt x="3879" y="2433"/>
                  <a:pt x="3893" y="2433"/>
                </a:cubicBezTo>
                <a:cubicBezTo>
                  <a:pt x="4187" y="2293"/>
                  <a:pt x="4439" y="2055"/>
                  <a:pt x="4621" y="1733"/>
                </a:cubicBezTo>
                <a:cubicBezTo>
                  <a:pt x="4803" y="1425"/>
                  <a:pt x="4887" y="1075"/>
                  <a:pt x="4859" y="753"/>
                </a:cubicBezTo>
                <a:cubicBezTo>
                  <a:pt x="4831" y="459"/>
                  <a:pt x="4691" y="221"/>
                  <a:pt x="4481" y="95"/>
                </a:cubicBezTo>
                <a:cubicBezTo>
                  <a:pt x="4376" y="32"/>
                  <a:pt x="4257" y="1"/>
                  <a:pt x="4129" y="1"/>
                </a:cubicBezTo>
                <a:close/>
                <a:moveTo>
                  <a:pt x="6969" y="1579"/>
                </a:moveTo>
                <a:cubicBezTo>
                  <a:pt x="6906" y="1579"/>
                  <a:pt x="6846" y="1593"/>
                  <a:pt x="6791" y="1621"/>
                </a:cubicBezTo>
                <a:cubicBezTo>
                  <a:pt x="6483" y="1775"/>
                  <a:pt x="6455" y="2307"/>
                  <a:pt x="6707" y="2798"/>
                </a:cubicBezTo>
                <a:cubicBezTo>
                  <a:pt x="6791" y="2952"/>
                  <a:pt x="6889" y="3092"/>
                  <a:pt x="7001" y="3204"/>
                </a:cubicBezTo>
                <a:cubicBezTo>
                  <a:pt x="7323" y="3008"/>
                  <a:pt x="7659" y="2896"/>
                  <a:pt x="7953" y="2882"/>
                </a:cubicBezTo>
                <a:cubicBezTo>
                  <a:pt x="7953" y="2686"/>
                  <a:pt x="7897" y="2461"/>
                  <a:pt x="7785" y="2237"/>
                </a:cubicBezTo>
                <a:cubicBezTo>
                  <a:pt x="7580" y="1839"/>
                  <a:pt x="7245" y="1579"/>
                  <a:pt x="6969" y="1579"/>
                </a:cubicBezTo>
                <a:close/>
                <a:moveTo>
                  <a:pt x="2576" y="1285"/>
                </a:moveTo>
                <a:cubicBezTo>
                  <a:pt x="2548" y="1285"/>
                  <a:pt x="2534" y="1299"/>
                  <a:pt x="2506" y="1299"/>
                </a:cubicBezTo>
                <a:cubicBezTo>
                  <a:pt x="1904" y="1355"/>
                  <a:pt x="1498" y="2307"/>
                  <a:pt x="1624" y="3400"/>
                </a:cubicBezTo>
                <a:cubicBezTo>
                  <a:pt x="1708" y="4282"/>
                  <a:pt x="2114" y="4996"/>
                  <a:pt x="2590" y="5206"/>
                </a:cubicBezTo>
                <a:cubicBezTo>
                  <a:pt x="2800" y="4240"/>
                  <a:pt x="3248" y="3470"/>
                  <a:pt x="3809" y="3050"/>
                </a:cubicBezTo>
                <a:cubicBezTo>
                  <a:pt x="3669" y="2055"/>
                  <a:pt x="3136" y="1285"/>
                  <a:pt x="2576" y="1285"/>
                </a:cubicBezTo>
                <a:close/>
                <a:moveTo>
                  <a:pt x="8023" y="3064"/>
                </a:moveTo>
                <a:cubicBezTo>
                  <a:pt x="7561" y="3064"/>
                  <a:pt x="6959" y="3344"/>
                  <a:pt x="6441" y="3834"/>
                </a:cubicBezTo>
                <a:cubicBezTo>
                  <a:pt x="6805" y="4394"/>
                  <a:pt x="7057" y="5178"/>
                  <a:pt x="7127" y="6060"/>
                </a:cubicBezTo>
                <a:cubicBezTo>
                  <a:pt x="7421" y="5920"/>
                  <a:pt x="7701" y="5710"/>
                  <a:pt x="7953" y="5458"/>
                </a:cubicBezTo>
                <a:cubicBezTo>
                  <a:pt x="8331" y="5080"/>
                  <a:pt x="8611" y="4632"/>
                  <a:pt x="8723" y="4212"/>
                </a:cubicBezTo>
                <a:cubicBezTo>
                  <a:pt x="8835" y="3806"/>
                  <a:pt x="8779" y="3470"/>
                  <a:pt x="8583" y="3260"/>
                </a:cubicBezTo>
                <a:cubicBezTo>
                  <a:pt x="8443" y="3120"/>
                  <a:pt x="8247" y="3064"/>
                  <a:pt x="8023" y="3064"/>
                </a:cubicBezTo>
                <a:close/>
                <a:moveTo>
                  <a:pt x="4789" y="2910"/>
                </a:moveTo>
                <a:cubicBezTo>
                  <a:pt x="3599" y="2910"/>
                  <a:pt x="2618" y="4562"/>
                  <a:pt x="2618" y="6592"/>
                </a:cubicBezTo>
                <a:cubicBezTo>
                  <a:pt x="2618" y="7306"/>
                  <a:pt x="2730" y="7992"/>
                  <a:pt x="2954" y="8580"/>
                </a:cubicBezTo>
                <a:lnTo>
                  <a:pt x="6623" y="8580"/>
                </a:lnTo>
                <a:cubicBezTo>
                  <a:pt x="6847" y="7992"/>
                  <a:pt x="6973" y="7306"/>
                  <a:pt x="6973" y="6592"/>
                </a:cubicBezTo>
                <a:cubicBezTo>
                  <a:pt x="6973" y="4562"/>
                  <a:pt x="5993" y="2910"/>
                  <a:pt x="4789" y="2910"/>
                </a:cubicBezTo>
                <a:close/>
                <a:moveTo>
                  <a:pt x="672" y="8888"/>
                </a:moveTo>
                <a:lnTo>
                  <a:pt x="672" y="10596"/>
                </a:lnTo>
                <a:lnTo>
                  <a:pt x="9227" y="10596"/>
                </a:lnTo>
                <a:lnTo>
                  <a:pt x="9227" y="8888"/>
                </a:lnTo>
                <a:close/>
                <a:moveTo>
                  <a:pt x="1260" y="10848"/>
                </a:moveTo>
                <a:lnTo>
                  <a:pt x="1988" y="14881"/>
                </a:lnTo>
                <a:lnTo>
                  <a:pt x="7855" y="14881"/>
                </a:lnTo>
                <a:lnTo>
                  <a:pt x="8625" y="10848"/>
                </a:ln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265"/>
          <p:cNvSpPr/>
          <p:nvPr/>
        </p:nvSpPr>
        <p:spPr>
          <a:xfrm>
            <a:off x="4877827" y="3311692"/>
            <a:ext cx="411700" cy="441162"/>
          </a:xfrm>
          <a:custGeom>
            <a:avLst/>
            <a:gdLst/>
            <a:ahLst/>
            <a:cxnLst/>
            <a:rect l="l" t="t" r="r" b="b"/>
            <a:pathLst>
              <a:path w="13890" h="14884" extrusionOk="0">
                <a:moveTo>
                  <a:pt x="10991" y="1652"/>
                </a:moveTo>
                <a:cubicBezTo>
                  <a:pt x="10613" y="2535"/>
                  <a:pt x="9717" y="4649"/>
                  <a:pt x="8877" y="6917"/>
                </a:cubicBezTo>
                <a:cubicBezTo>
                  <a:pt x="8947" y="7575"/>
                  <a:pt x="9003" y="8191"/>
                  <a:pt x="9031" y="8779"/>
                </a:cubicBezTo>
                <a:cubicBezTo>
                  <a:pt x="9591" y="7351"/>
                  <a:pt x="10067" y="6259"/>
                  <a:pt x="10067" y="6259"/>
                </a:cubicBezTo>
                <a:cubicBezTo>
                  <a:pt x="10263" y="7855"/>
                  <a:pt x="10291" y="9255"/>
                  <a:pt x="10235" y="10445"/>
                </a:cubicBezTo>
                <a:cubicBezTo>
                  <a:pt x="10683" y="8303"/>
                  <a:pt x="11061" y="5349"/>
                  <a:pt x="10991" y="1652"/>
                </a:cubicBezTo>
                <a:close/>
                <a:moveTo>
                  <a:pt x="2633" y="6553"/>
                </a:moveTo>
                <a:cubicBezTo>
                  <a:pt x="2675" y="7337"/>
                  <a:pt x="2801" y="9269"/>
                  <a:pt x="3067" y="11159"/>
                </a:cubicBezTo>
                <a:cubicBezTo>
                  <a:pt x="3781" y="12013"/>
                  <a:pt x="4327" y="12783"/>
                  <a:pt x="4761" y="13455"/>
                </a:cubicBezTo>
                <a:cubicBezTo>
                  <a:pt x="4607" y="12433"/>
                  <a:pt x="4537" y="11103"/>
                  <a:pt x="4509" y="9703"/>
                </a:cubicBezTo>
                <a:cubicBezTo>
                  <a:pt x="4019" y="8751"/>
                  <a:pt x="3403" y="7701"/>
                  <a:pt x="2633" y="6553"/>
                </a:cubicBezTo>
                <a:close/>
                <a:moveTo>
                  <a:pt x="12601" y="6175"/>
                </a:moveTo>
                <a:lnTo>
                  <a:pt x="12601" y="6175"/>
                </a:lnTo>
                <a:cubicBezTo>
                  <a:pt x="12223" y="6875"/>
                  <a:pt x="11313" y="8499"/>
                  <a:pt x="10501" y="10193"/>
                </a:cubicBezTo>
                <a:cubicBezTo>
                  <a:pt x="10431" y="10599"/>
                  <a:pt x="10347" y="10963"/>
                  <a:pt x="10263" y="11313"/>
                </a:cubicBezTo>
                <a:cubicBezTo>
                  <a:pt x="10193" y="12461"/>
                  <a:pt x="10053" y="13385"/>
                  <a:pt x="9885" y="14127"/>
                </a:cubicBezTo>
                <a:cubicBezTo>
                  <a:pt x="10389" y="13315"/>
                  <a:pt x="11229" y="12363"/>
                  <a:pt x="12027" y="11537"/>
                </a:cubicBezTo>
                <a:cubicBezTo>
                  <a:pt x="12335" y="10123"/>
                  <a:pt x="12573" y="8345"/>
                  <a:pt x="12601" y="6175"/>
                </a:cubicBezTo>
                <a:close/>
                <a:moveTo>
                  <a:pt x="0" y="8219"/>
                </a:moveTo>
                <a:lnTo>
                  <a:pt x="0" y="8219"/>
                </a:lnTo>
                <a:cubicBezTo>
                  <a:pt x="364" y="9339"/>
                  <a:pt x="1499" y="12713"/>
                  <a:pt x="2675" y="14884"/>
                </a:cubicBezTo>
                <a:lnTo>
                  <a:pt x="5405" y="14884"/>
                </a:lnTo>
                <a:cubicBezTo>
                  <a:pt x="4621" y="13427"/>
                  <a:pt x="3053" y="11075"/>
                  <a:pt x="0" y="8219"/>
                </a:cubicBezTo>
                <a:close/>
                <a:moveTo>
                  <a:pt x="4887" y="1428"/>
                </a:moveTo>
                <a:lnTo>
                  <a:pt x="4887" y="1428"/>
                </a:lnTo>
                <a:cubicBezTo>
                  <a:pt x="4789" y="3389"/>
                  <a:pt x="4453" y="10599"/>
                  <a:pt x="5027" y="13833"/>
                </a:cubicBezTo>
                <a:cubicBezTo>
                  <a:pt x="5279" y="14225"/>
                  <a:pt x="5475" y="14575"/>
                  <a:pt x="5643" y="14884"/>
                </a:cubicBezTo>
                <a:lnTo>
                  <a:pt x="6399" y="14884"/>
                </a:lnTo>
                <a:cubicBezTo>
                  <a:pt x="5979" y="13567"/>
                  <a:pt x="6161" y="10095"/>
                  <a:pt x="6483" y="6777"/>
                </a:cubicBezTo>
                <a:cubicBezTo>
                  <a:pt x="6105" y="5181"/>
                  <a:pt x="5587" y="3389"/>
                  <a:pt x="4887" y="1428"/>
                </a:cubicBezTo>
                <a:close/>
                <a:moveTo>
                  <a:pt x="7519" y="0"/>
                </a:moveTo>
                <a:cubicBezTo>
                  <a:pt x="7169" y="2478"/>
                  <a:pt x="5811" y="12699"/>
                  <a:pt x="6665" y="14884"/>
                </a:cubicBezTo>
                <a:lnTo>
                  <a:pt x="7239" y="14884"/>
                </a:lnTo>
                <a:cubicBezTo>
                  <a:pt x="7211" y="13651"/>
                  <a:pt x="8093" y="11117"/>
                  <a:pt x="8849" y="9171"/>
                </a:cubicBezTo>
                <a:cubicBezTo>
                  <a:pt x="8709" y="6749"/>
                  <a:pt x="8345" y="3655"/>
                  <a:pt x="7519" y="0"/>
                </a:cubicBezTo>
                <a:close/>
                <a:moveTo>
                  <a:pt x="9941" y="7029"/>
                </a:moveTo>
                <a:lnTo>
                  <a:pt x="9941" y="7029"/>
                </a:lnTo>
                <a:cubicBezTo>
                  <a:pt x="9339" y="8429"/>
                  <a:pt x="7421" y="13077"/>
                  <a:pt x="7463" y="14884"/>
                </a:cubicBezTo>
                <a:lnTo>
                  <a:pt x="9437" y="14884"/>
                </a:lnTo>
                <a:cubicBezTo>
                  <a:pt x="9829" y="13553"/>
                  <a:pt x="10333" y="10907"/>
                  <a:pt x="9941" y="7029"/>
                </a:cubicBezTo>
                <a:close/>
                <a:moveTo>
                  <a:pt x="13890" y="10053"/>
                </a:moveTo>
                <a:lnTo>
                  <a:pt x="13890" y="10053"/>
                </a:lnTo>
                <a:cubicBezTo>
                  <a:pt x="12489" y="11341"/>
                  <a:pt x="10319" y="13553"/>
                  <a:pt x="9703" y="14884"/>
                </a:cubicBezTo>
                <a:lnTo>
                  <a:pt x="12307" y="14884"/>
                </a:lnTo>
                <a:cubicBezTo>
                  <a:pt x="12882" y="13819"/>
                  <a:pt x="13512" y="12251"/>
                  <a:pt x="13890" y="10053"/>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265"/>
          <p:cNvSpPr/>
          <p:nvPr/>
        </p:nvSpPr>
        <p:spPr>
          <a:xfrm>
            <a:off x="6370560" y="3311663"/>
            <a:ext cx="326633" cy="441191"/>
          </a:xfrm>
          <a:custGeom>
            <a:avLst/>
            <a:gdLst/>
            <a:ahLst/>
            <a:cxnLst/>
            <a:rect l="l" t="t" r="r" b="b"/>
            <a:pathLst>
              <a:path w="11020" h="14885" extrusionOk="0">
                <a:moveTo>
                  <a:pt x="5583" y="0"/>
                </a:moveTo>
                <a:cubicBezTo>
                  <a:pt x="5562" y="0"/>
                  <a:pt x="5540" y="0"/>
                  <a:pt x="5517" y="1"/>
                </a:cubicBezTo>
                <a:cubicBezTo>
                  <a:pt x="4369" y="57"/>
                  <a:pt x="4621" y="897"/>
                  <a:pt x="5195" y="2816"/>
                </a:cubicBezTo>
                <a:cubicBezTo>
                  <a:pt x="5314" y="2736"/>
                  <a:pt x="5468" y="2699"/>
                  <a:pt x="5668" y="2699"/>
                </a:cubicBezTo>
                <a:cubicBezTo>
                  <a:pt x="5750" y="2699"/>
                  <a:pt x="5839" y="2705"/>
                  <a:pt x="5937" y="2718"/>
                </a:cubicBezTo>
                <a:cubicBezTo>
                  <a:pt x="6133" y="2732"/>
                  <a:pt x="6287" y="2788"/>
                  <a:pt x="6427" y="2858"/>
                </a:cubicBezTo>
                <a:cubicBezTo>
                  <a:pt x="6537" y="1018"/>
                  <a:pt x="6647" y="0"/>
                  <a:pt x="5583" y="0"/>
                </a:cubicBezTo>
                <a:close/>
                <a:moveTo>
                  <a:pt x="9785" y="2610"/>
                </a:moveTo>
                <a:cubicBezTo>
                  <a:pt x="9116" y="2610"/>
                  <a:pt x="9050" y="3478"/>
                  <a:pt x="8849" y="4916"/>
                </a:cubicBezTo>
                <a:cubicBezTo>
                  <a:pt x="8879" y="4912"/>
                  <a:pt x="8910" y="4911"/>
                  <a:pt x="8941" y="4911"/>
                </a:cubicBezTo>
                <a:cubicBezTo>
                  <a:pt x="9043" y="4911"/>
                  <a:pt x="9155" y="4929"/>
                  <a:pt x="9284" y="4972"/>
                </a:cubicBezTo>
                <a:cubicBezTo>
                  <a:pt x="9480" y="5028"/>
                  <a:pt x="9620" y="5112"/>
                  <a:pt x="9718" y="5196"/>
                </a:cubicBezTo>
                <a:cubicBezTo>
                  <a:pt x="10586" y="3586"/>
                  <a:pt x="11020" y="2886"/>
                  <a:pt x="10054" y="2648"/>
                </a:cubicBezTo>
                <a:cubicBezTo>
                  <a:pt x="9955" y="2622"/>
                  <a:pt x="9866" y="2610"/>
                  <a:pt x="9785" y="2610"/>
                </a:cubicBezTo>
                <a:close/>
                <a:moveTo>
                  <a:pt x="5705" y="2928"/>
                </a:moveTo>
                <a:cubicBezTo>
                  <a:pt x="4620" y="2928"/>
                  <a:pt x="4724" y="3921"/>
                  <a:pt x="5013" y="6022"/>
                </a:cubicBezTo>
                <a:cubicBezTo>
                  <a:pt x="5152" y="5920"/>
                  <a:pt x="5321" y="5873"/>
                  <a:pt x="5540" y="5873"/>
                </a:cubicBezTo>
                <a:cubicBezTo>
                  <a:pt x="5653" y="5873"/>
                  <a:pt x="5780" y="5886"/>
                  <a:pt x="5923" y="5910"/>
                </a:cubicBezTo>
                <a:cubicBezTo>
                  <a:pt x="6189" y="5966"/>
                  <a:pt x="6385" y="6050"/>
                  <a:pt x="6525" y="6162"/>
                </a:cubicBezTo>
                <a:cubicBezTo>
                  <a:pt x="6973" y="4160"/>
                  <a:pt x="7211" y="3096"/>
                  <a:pt x="5937" y="2942"/>
                </a:cubicBezTo>
                <a:cubicBezTo>
                  <a:pt x="5854" y="2933"/>
                  <a:pt x="5777" y="2928"/>
                  <a:pt x="5705" y="2928"/>
                </a:cubicBezTo>
                <a:close/>
                <a:moveTo>
                  <a:pt x="3698" y="4962"/>
                </a:moveTo>
                <a:cubicBezTo>
                  <a:pt x="2847" y="4962"/>
                  <a:pt x="2690" y="6438"/>
                  <a:pt x="2703" y="7744"/>
                </a:cubicBezTo>
                <a:cubicBezTo>
                  <a:pt x="2816" y="7669"/>
                  <a:pt x="2963" y="7616"/>
                  <a:pt x="3143" y="7616"/>
                </a:cubicBezTo>
                <a:cubicBezTo>
                  <a:pt x="3164" y="7616"/>
                  <a:pt x="3185" y="7616"/>
                  <a:pt x="3207" y="7618"/>
                </a:cubicBezTo>
                <a:cubicBezTo>
                  <a:pt x="3431" y="7632"/>
                  <a:pt x="3585" y="7744"/>
                  <a:pt x="3697" y="7940"/>
                </a:cubicBezTo>
                <a:cubicBezTo>
                  <a:pt x="4131" y="6890"/>
                  <a:pt x="4705" y="5182"/>
                  <a:pt x="3893" y="4986"/>
                </a:cubicBezTo>
                <a:cubicBezTo>
                  <a:pt x="3824" y="4970"/>
                  <a:pt x="3759" y="4962"/>
                  <a:pt x="3698" y="4962"/>
                </a:cubicBezTo>
                <a:close/>
                <a:moveTo>
                  <a:pt x="8730" y="5091"/>
                </a:moveTo>
                <a:cubicBezTo>
                  <a:pt x="7921" y="5091"/>
                  <a:pt x="7827" y="6286"/>
                  <a:pt x="7393" y="8192"/>
                </a:cubicBezTo>
                <a:cubicBezTo>
                  <a:pt x="7533" y="8066"/>
                  <a:pt x="7729" y="7996"/>
                  <a:pt x="8023" y="7996"/>
                </a:cubicBezTo>
                <a:cubicBezTo>
                  <a:pt x="8233" y="7996"/>
                  <a:pt x="8401" y="8038"/>
                  <a:pt x="8527" y="8094"/>
                </a:cubicBezTo>
                <a:cubicBezTo>
                  <a:pt x="9662" y="6288"/>
                  <a:pt x="10208" y="5518"/>
                  <a:pt x="9088" y="5154"/>
                </a:cubicBezTo>
                <a:cubicBezTo>
                  <a:pt x="8954" y="5111"/>
                  <a:pt x="8836" y="5091"/>
                  <a:pt x="8730" y="5091"/>
                </a:cubicBezTo>
                <a:close/>
                <a:moveTo>
                  <a:pt x="5530" y="6175"/>
                </a:moveTo>
                <a:cubicBezTo>
                  <a:pt x="4391" y="6175"/>
                  <a:pt x="4567" y="7536"/>
                  <a:pt x="4719" y="10278"/>
                </a:cubicBezTo>
                <a:cubicBezTo>
                  <a:pt x="4831" y="10208"/>
                  <a:pt x="4971" y="10152"/>
                  <a:pt x="5125" y="10096"/>
                </a:cubicBezTo>
                <a:cubicBezTo>
                  <a:pt x="5316" y="10032"/>
                  <a:pt x="5480" y="10001"/>
                  <a:pt x="5620" y="10001"/>
                </a:cubicBezTo>
                <a:cubicBezTo>
                  <a:pt x="5849" y="10001"/>
                  <a:pt x="6017" y="10085"/>
                  <a:pt x="6147" y="10250"/>
                </a:cubicBezTo>
                <a:cubicBezTo>
                  <a:pt x="6875" y="7800"/>
                  <a:pt x="7393" y="6498"/>
                  <a:pt x="5923" y="6218"/>
                </a:cubicBezTo>
                <a:cubicBezTo>
                  <a:pt x="5777" y="6189"/>
                  <a:pt x="5646" y="6175"/>
                  <a:pt x="5530" y="6175"/>
                </a:cubicBezTo>
                <a:close/>
                <a:moveTo>
                  <a:pt x="8001" y="8290"/>
                </a:moveTo>
                <a:cubicBezTo>
                  <a:pt x="6878" y="8290"/>
                  <a:pt x="7086" y="9339"/>
                  <a:pt x="7239" y="11286"/>
                </a:cubicBezTo>
                <a:cubicBezTo>
                  <a:pt x="7351" y="11230"/>
                  <a:pt x="7477" y="11188"/>
                  <a:pt x="7645" y="11174"/>
                </a:cubicBezTo>
                <a:cubicBezTo>
                  <a:pt x="7724" y="11163"/>
                  <a:pt x="7796" y="11158"/>
                  <a:pt x="7863" y="11158"/>
                </a:cubicBezTo>
                <a:cubicBezTo>
                  <a:pt x="8058" y="11158"/>
                  <a:pt x="8206" y="11203"/>
                  <a:pt x="8331" y="11286"/>
                </a:cubicBezTo>
                <a:cubicBezTo>
                  <a:pt x="8892" y="9200"/>
                  <a:pt x="9186" y="8304"/>
                  <a:pt x="8023" y="8290"/>
                </a:cubicBezTo>
                <a:cubicBezTo>
                  <a:pt x="8016" y="8290"/>
                  <a:pt x="8008" y="8290"/>
                  <a:pt x="8001" y="8290"/>
                </a:cubicBezTo>
                <a:close/>
                <a:moveTo>
                  <a:pt x="3155" y="7841"/>
                </a:moveTo>
                <a:cubicBezTo>
                  <a:pt x="1979" y="7841"/>
                  <a:pt x="2133" y="9728"/>
                  <a:pt x="2437" y="11342"/>
                </a:cubicBezTo>
                <a:cubicBezTo>
                  <a:pt x="2605" y="11174"/>
                  <a:pt x="2843" y="11062"/>
                  <a:pt x="3165" y="11020"/>
                </a:cubicBezTo>
                <a:cubicBezTo>
                  <a:pt x="3190" y="11018"/>
                  <a:pt x="3215" y="11018"/>
                  <a:pt x="3239" y="11018"/>
                </a:cubicBezTo>
                <a:cubicBezTo>
                  <a:pt x="3401" y="11018"/>
                  <a:pt x="3533" y="11057"/>
                  <a:pt x="3655" y="11118"/>
                </a:cubicBezTo>
                <a:cubicBezTo>
                  <a:pt x="3921" y="9816"/>
                  <a:pt x="4159" y="7898"/>
                  <a:pt x="3207" y="7842"/>
                </a:cubicBezTo>
                <a:cubicBezTo>
                  <a:pt x="3189" y="7841"/>
                  <a:pt x="3172" y="7841"/>
                  <a:pt x="3155" y="7841"/>
                </a:cubicBezTo>
                <a:close/>
                <a:moveTo>
                  <a:pt x="1004" y="9716"/>
                </a:moveTo>
                <a:cubicBezTo>
                  <a:pt x="983" y="9716"/>
                  <a:pt x="961" y="9717"/>
                  <a:pt x="939" y="9718"/>
                </a:cubicBezTo>
                <a:cubicBezTo>
                  <a:pt x="141" y="9746"/>
                  <a:pt x="337" y="10362"/>
                  <a:pt x="743" y="11748"/>
                </a:cubicBezTo>
                <a:cubicBezTo>
                  <a:pt x="827" y="11706"/>
                  <a:pt x="911" y="11664"/>
                  <a:pt x="1009" y="11636"/>
                </a:cubicBezTo>
                <a:cubicBezTo>
                  <a:pt x="1122" y="11605"/>
                  <a:pt x="1222" y="11590"/>
                  <a:pt x="1309" y="11590"/>
                </a:cubicBezTo>
                <a:cubicBezTo>
                  <a:pt x="1416" y="11590"/>
                  <a:pt x="1506" y="11612"/>
                  <a:pt x="1583" y="11650"/>
                </a:cubicBezTo>
                <a:cubicBezTo>
                  <a:pt x="1651" y="10412"/>
                  <a:pt x="1719" y="9716"/>
                  <a:pt x="1004" y="9716"/>
                </a:cubicBezTo>
                <a:close/>
                <a:moveTo>
                  <a:pt x="9902" y="10066"/>
                </a:moveTo>
                <a:cubicBezTo>
                  <a:pt x="9879" y="10066"/>
                  <a:pt x="9855" y="10067"/>
                  <a:pt x="9830" y="10068"/>
                </a:cubicBezTo>
                <a:cubicBezTo>
                  <a:pt x="9088" y="10096"/>
                  <a:pt x="9228" y="10754"/>
                  <a:pt x="9396" y="11972"/>
                </a:cubicBezTo>
                <a:cubicBezTo>
                  <a:pt x="9477" y="11918"/>
                  <a:pt x="9576" y="11887"/>
                  <a:pt x="9704" y="11887"/>
                </a:cubicBezTo>
                <a:cubicBezTo>
                  <a:pt x="9774" y="11887"/>
                  <a:pt x="9852" y="11896"/>
                  <a:pt x="9942" y="11916"/>
                </a:cubicBezTo>
                <a:cubicBezTo>
                  <a:pt x="10026" y="11930"/>
                  <a:pt x="10096" y="11958"/>
                  <a:pt x="10166" y="11986"/>
                </a:cubicBezTo>
                <a:cubicBezTo>
                  <a:pt x="10450" y="10672"/>
                  <a:pt x="10590" y="10066"/>
                  <a:pt x="9902" y="10066"/>
                </a:cubicBezTo>
                <a:close/>
                <a:moveTo>
                  <a:pt x="1341" y="11890"/>
                </a:moveTo>
                <a:cubicBezTo>
                  <a:pt x="1245" y="11890"/>
                  <a:pt x="1135" y="11908"/>
                  <a:pt x="1009" y="11944"/>
                </a:cubicBezTo>
                <a:cubicBezTo>
                  <a:pt x="1" y="12224"/>
                  <a:pt x="505" y="13134"/>
                  <a:pt x="1177" y="14885"/>
                </a:cubicBezTo>
                <a:lnTo>
                  <a:pt x="2031" y="14885"/>
                </a:lnTo>
                <a:cubicBezTo>
                  <a:pt x="1969" y="12907"/>
                  <a:pt x="2060" y="11890"/>
                  <a:pt x="1341" y="11890"/>
                </a:cubicBezTo>
                <a:close/>
                <a:moveTo>
                  <a:pt x="3261" y="11268"/>
                </a:moveTo>
                <a:cubicBezTo>
                  <a:pt x="3230" y="11268"/>
                  <a:pt x="3198" y="11269"/>
                  <a:pt x="3165" y="11272"/>
                </a:cubicBezTo>
                <a:cubicBezTo>
                  <a:pt x="1611" y="11440"/>
                  <a:pt x="2129" y="13330"/>
                  <a:pt x="2787" y="14885"/>
                </a:cubicBezTo>
                <a:lnTo>
                  <a:pt x="4187" y="14885"/>
                </a:lnTo>
                <a:cubicBezTo>
                  <a:pt x="4351" y="13642"/>
                  <a:pt x="4488" y="11268"/>
                  <a:pt x="3261" y="11268"/>
                </a:cubicBezTo>
                <a:close/>
                <a:moveTo>
                  <a:pt x="5611" y="10241"/>
                </a:moveTo>
                <a:cubicBezTo>
                  <a:pt x="5471" y="10241"/>
                  <a:pt x="5311" y="10271"/>
                  <a:pt x="5125" y="10334"/>
                </a:cubicBezTo>
                <a:cubicBezTo>
                  <a:pt x="3557" y="10880"/>
                  <a:pt x="4229" y="12056"/>
                  <a:pt x="5419" y="14885"/>
                </a:cubicBezTo>
                <a:lnTo>
                  <a:pt x="6679" y="14885"/>
                </a:lnTo>
                <a:cubicBezTo>
                  <a:pt x="6506" y="12047"/>
                  <a:pt x="6683" y="10241"/>
                  <a:pt x="5611" y="10241"/>
                </a:cubicBezTo>
                <a:close/>
                <a:moveTo>
                  <a:pt x="7863" y="11398"/>
                </a:moveTo>
                <a:cubicBezTo>
                  <a:pt x="7796" y="11398"/>
                  <a:pt x="7723" y="11403"/>
                  <a:pt x="7645" y="11412"/>
                </a:cubicBezTo>
                <a:cubicBezTo>
                  <a:pt x="6399" y="11552"/>
                  <a:pt x="7127" y="12714"/>
                  <a:pt x="8009" y="14885"/>
                </a:cubicBezTo>
                <a:lnTo>
                  <a:pt x="8934" y="14885"/>
                </a:lnTo>
                <a:cubicBezTo>
                  <a:pt x="8802" y="12529"/>
                  <a:pt x="8918" y="11398"/>
                  <a:pt x="7863" y="11398"/>
                </a:cubicBezTo>
                <a:close/>
                <a:moveTo>
                  <a:pt x="9698" y="12128"/>
                </a:moveTo>
                <a:cubicBezTo>
                  <a:pt x="8963" y="12128"/>
                  <a:pt x="9110" y="13036"/>
                  <a:pt x="9200" y="14885"/>
                </a:cubicBezTo>
                <a:lnTo>
                  <a:pt x="10026" y="14885"/>
                </a:lnTo>
                <a:cubicBezTo>
                  <a:pt x="10516" y="13218"/>
                  <a:pt x="10908" y="12336"/>
                  <a:pt x="9942" y="12154"/>
                </a:cubicBezTo>
                <a:cubicBezTo>
                  <a:pt x="9851" y="12137"/>
                  <a:pt x="9770" y="12128"/>
                  <a:pt x="9698" y="12128"/>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265"/>
          <p:cNvSpPr/>
          <p:nvPr/>
        </p:nvSpPr>
        <p:spPr>
          <a:xfrm>
            <a:off x="6831769" y="3492607"/>
            <a:ext cx="435767" cy="260239"/>
          </a:xfrm>
          <a:custGeom>
            <a:avLst/>
            <a:gdLst/>
            <a:ahLst/>
            <a:cxnLst/>
            <a:rect l="l" t="t" r="r" b="b"/>
            <a:pathLst>
              <a:path w="14702" h="8780" extrusionOk="0">
                <a:moveTo>
                  <a:pt x="9157" y="85"/>
                </a:moveTo>
                <a:cubicBezTo>
                  <a:pt x="8961" y="85"/>
                  <a:pt x="8639" y="477"/>
                  <a:pt x="8163" y="1135"/>
                </a:cubicBezTo>
                <a:cubicBezTo>
                  <a:pt x="8359" y="1583"/>
                  <a:pt x="8527" y="1989"/>
                  <a:pt x="8681" y="2367"/>
                </a:cubicBezTo>
                <a:cubicBezTo>
                  <a:pt x="9017" y="2073"/>
                  <a:pt x="9423" y="1807"/>
                  <a:pt x="9815" y="1527"/>
                </a:cubicBezTo>
                <a:cubicBezTo>
                  <a:pt x="9857" y="1513"/>
                  <a:pt x="9885" y="1485"/>
                  <a:pt x="9913" y="1457"/>
                </a:cubicBezTo>
                <a:cubicBezTo>
                  <a:pt x="9843" y="1247"/>
                  <a:pt x="9745" y="1023"/>
                  <a:pt x="9633" y="757"/>
                </a:cubicBezTo>
                <a:cubicBezTo>
                  <a:pt x="9451" y="351"/>
                  <a:pt x="9311" y="99"/>
                  <a:pt x="9171" y="85"/>
                </a:cubicBezTo>
                <a:close/>
                <a:moveTo>
                  <a:pt x="13063" y="2255"/>
                </a:moveTo>
                <a:cubicBezTo>
                  <a:pt x="12811" y="2255"/>
                  <a:pt x="12405" y="2367"/>
                  <a:pt x="11999" y="2479"/>
                </a:cubicBezTo>
                <a:lnTo>
                  <a:pt x="11775" y="2535"/>
                </a:lnTo>
                <a:cubicBezTo>
                  <a:pt x="11733" y="2549"/>
                  <a:pt x="11691" y="2563"/>
                  <a:pt x="11635" y="2577"/>
                </a:cubicBezTo>
                <a:cubicBezTo>
                  <a:pt x="11593" y="3291"/>
                  <a:pt x="11481" y="3809"/>
                  <a:pt x="11285" y="4201"/>
                </a:cubicBezTo>
                <a:cubicBezTo>
                  <a:pt x="11663" y="4075"/>
                  <a:pt x="12097" y="3963"/>
                  <a:pt x="12615" y="3837"/>
                </a:cubicBezTo>
                <a:cubicBezTo>
                  <a:pt x="12699" y="3809"/>
                  <a:pt x="12783" y="3795"/>
                  <a:pt x="12867" y="3781"/>
                </a:cubicBezTo>
                <a:cubicBezTo>
                  <a:pt x="12923" y="3683"/>
                  <a:pt x="12979" y="3557"/>
                  <a:pt x="13049" y="3445"/>
                </a:cubicBezTo>
                <a:cubicBezTo>
                  <a:pt x="13427" y="2717"/>
                  <a:pt x="13413" y="2437"/>
                  <a:pt x="13329" y="2339"/>
                </a:cubicBezTo>
                <a:cubicBezTo>
                  <a:pt x="13287" y="2283"/>
                  <a:pt x="13189" y="2255"/>
                  <a:pt x="13063" y="2255"/>
                </a:cubicBezTo>
                <a:close/>
                <a:moveTo>
                  <a:pt x="1694" y="1261"/>
                </a:moveTo>
                <a:cubicBezTo>
                  <a:pt x="1638" y="1261"/>
                  <a:pt x="1596" y="1275"/>
                  <a:pt x="1568" y="1303"/>
                </a:cubicBezTo>
                <a:cubicBezTo>
                  <a:pt x="1302" y="1457"/>
                  <a:pt x="1456" y="2297"/>
                  <a:pt x="1610" y="3165"/>
                </a:cubicBezTo>
                <a:lnTo>
                  <a:pt x="1666" y="3473"/>
                </a:lnTo>
                <a:lnTo>
                  <a:pt x="1666" y="3501"/>
                </a:lnTo>
                <a:cubicBezTo>
                  <a:pt x="2478" y="3753"/>
                  <a:pt x="3108" y="4005"/>
                  <a:pt x="3585" y="4271"/>
                </a:cubicBezTo>
                <a:cubicBezTo>
                  <a:pt x="3501" y="3655"/>
                  <a:pt x="3501" y="3011"/>
                  <a:pt x="3501" y="2353"/>
                </a:cubicBezTo>
                <a:cubicBezTo>
                  <a:pt x="3220" y="2143"/>
                  <a:pt x="2926" y="1919"/>
                  <a:pt x="2590" y="1681"/>
                </a:cubicBezTo>
                <a:cubicBezTo>
                  <a:pt x="2114" y="1359"/>
                  <a:pt x="1848" y="1261"/>
                  <a:pt x="1694" y="1261"/>
                </a:cubicBezTo>
                <a:close/>
                <a:moveTo>
                  <a:pt x="11215" y="967"/>
                </a:moveTo>
                <a:cubicBezTo>
                  <a:pt x="10963" y="967"/>
                  <a:pt x="10557" y="1247"/>
                  <a:pt x="10123" y="1555"/>
                </a:cubicBezTo>
                <a:lnTo>
                  <a:pt x="9955" y="1681"/>
                </a:lnTo>
                <a:cubicBezTo>
                  <a:pt x="9857" y="1751"/>
                  <a:pt x="9759" y="1807"/>
                  <a:pt x="9661" y="1877"/>
                </a:cubicBezTo>
                <a:cubicBezTo>
                  <a:pt x="9339" y="2101"/>
                  <a:pt x="9017" y="2325"/>
                  <a:pt x="8751" y="2563"/>
                </a:cubicBezTo>
                <a:cubicBezTo>
                  <a:pt x="9017" y="3263"/>
                  <a:pt x="9185" y="3851"/>
                  <a:pt x="9269" y="4369"/>
                </a:cubicBezTo>
                <a:cubicBezTo>
                  <a:pt x="9690" y="4018"/>
                  <a:pt x="10063" y="3698"/>
                  <a:pt x="10299" y="3698"/>
                </a:cubicBezTo>
                <a:cubicBezTo>
                  <a:pt x="10487" y="3698"/>
                  <a:pt x="10588" y="3901"/>
                  <a:pt x="10557" y="4453"/>
                </a:cubicBezTo>
                <a:cubicBezTo>
                  <a:pt x="10697" y="4397"/>
                  <a:pt x="10851" y="4327"/>
                  <a:pt x="11019" y="4271"/>
                </a:cubicBezTo>
                <a:cubicBezTo>
                  <a:pt x="11355" y="3739"/>
                  <a:pt x="11481" y="2997"/>
                  <a:pt x="11509" y="1751"/>
                </a:cubicBezTo>
                <a:cubicBezTo>
                  <a:pt x="11509" y="1317"/>
                  <a:pt x="11453" y="1065"/>
                  <a:pt x="11313" y="995"/>
                </a:cubicBezTo>
                <a:cubicBezTo>
                  <a:pt x="11285" y="967"/>
                  <a:pt x="11243" y="967"/>
                  <a:pt x="11215" y="967"/>
                </a:cubicBezTo>
                <a:close/>
                <a:moveTo>
                  <a:pt x="7155" y="1"/>
                </a:moveTo>
                <a:cubicBezTo>
                  <a:pt x="6875" y="29"/>
                  <a:pt x="6623" y="855"/>
                  <a:pt x="6385" y="1653"/>
                </a:cubicBezTo>
                <a:lnTo>
                  <a:pt x="6301" y="1961"/>
                </a:lnTo>
                <a:cubicBezTo>
                  <a:pt x="6245" y="2129"/>
                  <a:pt x="6203" y="2283"/>
                  <a:pt x="6147" y="2437"/>
                </a:cubicBezTo>
                <a:cubicBezTo>
                  <a:pt x="6063" y="2703"/>
                  <a:pt x="5993" y="2955"/>
                  <a:pt x="5923" y="3207"/>
                </a:cubicBezTo>
                <a:cubicBezTo>
                  <a:pt x="6035" y="3291"/>
                  <a:pt x="6175" y="3417"/>
                  <a:pt x="6357" y="3641"/>
                </a:cubicBezTo>
                <a:cubicBezTo>
                  <a:pt x="7071" y="4495"/>
                  <a:pt x="7505" y="5125"/>
                  <a:pt x="7729" y="5699"/>
                </a:cubicBezTo>
                <a:cubicBezTo>
                  <a:pt x="8079" y="5265"/>
                  <a:pt x="8555" y="4915"/>
                  <a:pt x="9017" y="4537"/>
                </a:cubicBezTo>
                <a:cubicBezTo>
                  <a:pt x="9031" y="4523"/>
                  <a:pt x="9059" y="4495"/>
                  <a:pt x="9087" y="4481"/>
                </a:cubicBezTo>
                <a:cubicBezTo>
                  <a:pt x="8961" y="3585"/>
                  <a:pt x="8583" y="2521"/>
                  <a:pt x="7897" y="995"/>
                </a:cubicBezTo>
                <a:cubicBezTo>
                  <a:pt x="7533" y="183"/>
                  <a:pt x="7295" y="1"/>
                  <a:pt x="7169" y="1"/>
                </a:cubicBezTo>
                <a:close/>
                <a:moveTo>
                  <a:pt x="13192" y="3919"/>
                </a:moveTo>
                <a:cubicBezTo>
                  <a:pt x="13060" y="3919"/>
                  <a:pt x="12879" y="3943"/>
                  <a:pt x="12629" y="4005"/>
                </a:cubicBezTo>
                <a:cubicBezTo>
                  <a:pt x="11719" y="4215"/>
                  <a:pt x="11061" y="4425"/>
                  <a:pt x="10557" y="4677"/>
                </a:cubicBezTo>
                <a:cubicBezTo>
                  <a:pt x="10557" y="4719"/>
                  <a:pt x="10543" y="4761"/>
                  <a:pt x="10543" y="4817"/>
                </a:cubicBezTo>
                <a:cubicBezTo>
                  <a:pt x="10501" y="5209"/>
                  <a:pt x="10459" y="5559"/>
                  <a:pt x="10417" y="5881"/>
                </a:cubicBezTo>
                <a:cubicBezTo>
                  <a:pt x="10772" y="5704"/>
                  <a:pt x="11178" y="5618"/>
                  <a:pt x="11693" y="5618"/>
                </a:cubicBezTo>
                <a:cubicBezTo>
                  <a:pt x="12032" y="5618"/>
                  <a:pt x="12418" y="5655"/>
                  <a:pt x="12867" y="5727"/>
                </a:cubicBezTo>
                <a:cubicBezTo>
                  <a:pt x="12881" y="5699"/>
                  <a:pt x="12881" y="5685"/>
                  <a:pt x="12895" y="5657"/>
                </a:cubicBezTo>
                <a:lnTo>
                  <a:pt x="13021" y="5433"/>
                </a:lnTo>
                <a:cubicBezTo>
                  <a:pt x="13357" y="4817"/>
                  <a:pt x="13665" y="4229"/>
                  <a:pt x="13511" y="4019"/>
                </a:cubicBezTo>
                <a:cubicBezTo>
                  <a:pt x="13470" y="3969"/>
                  <a:pt x="13384" y="3919"/>
                  <a:pt x="13192" y="3919"/>
                </a:cubicBezTo>
                <a:close/>
                <a:moveTo>
                  <a:pt x="3935" y="253"/>
                </a:moveTo>
                <a:cubicBezTo>
                  <a:pt x="3907" y="253"/>
                  <a:pt x="3879" y="253"/>
                  <a:pt x="3865" y="267"/>
                </a:cubicBezTo>
                <a:cubicBezTo>
                  <a:pt x="3627" y="365"/>
                  <a:pt x="3641" y="1135"/>
                  <a:pt x="3655" y="1877"/>
                </a:cubicBezTo>
                <a:lnTo>
                  <a:pt x="3655" y="2143"/>
                </a:lnTo>
                <a:cubicBezTo>
                  <a:pt x="3655" y="2297"/>
                  <a:pt x="3669" y="2437"/>
                  <a:pt x="3669" y="2591"/>
                </a:cubicBezTo>
                <a:cubicBezTo>
                  <a:pt x="3669" y="3207"/>
                  <a:pt x="3669" y="3809"/>
                  <a:pt x="3781" y="4369"/>
                </a:cubicBezTo>
                <a:cubicBezTo>
                  <a:pt x="4551" y="4887"/>
                  <a:pt x="4901" y="5503"/>
                  <a:pt x="5181" y="6469"/>
                </a:cubicBezTo>
                <a:cubicBezTo>
                  <a:pt x="5153" y="5923"/>
                  <a:pt x="5209" y="5349"/>
                  <a:pt x="5251" y="4761"/>
                </a:cubicBezTo>
                <a:cubicBezTo>
                  <a:pt x="5302" y="3934"/>
                  <a:pt x="5306" y="3191"/>
                  <a:pt x="5626" y="3191"/>
                </a:cubicBezTo>
                <a:cubicBezTo>
                  <a:pt x="5652" y="3191"/>
                  <a:pt x="5681" y="3196"/>
                  <a:pt x="5713" y="3207"/>
                </a:cubicBezTo>
                <a:cubicBezTo>
                  <a:pt x="5811" y="2885"/>
                  <a:pt x="5909" y="2549"/>
                  <a:pt x="6021" y="2213"/>
                </a:cubicBezTo>
                <a:cubicBezTo>
                  <a:pt x="5685" y="1779"/>
                  <a:pt x="5251" y="1303"/>
                  <a:pt x="4663" y="743"/>
                </a:cubicBezTo>
                <a:cubicBezTo>
                  <a:pt x="4271" y="351"/>
                  <a:pt x="4047" y="253"/>
                  <a:pt x="3935" y="253"/>
                </a:cubicBezTo>
                <a:close/>
                <a:moveTo>
                  <a:pt x="784" y="3445"/>
                </a:moveTo>
                <a:cubicBezTo>
                  <a:pt x="644" y="3445"/>
                  <a:pt x="574" y="3473"/>
                  <a:pt x="546" y="3515"/>
                </a:cubicBezTo>
                <a:cubicBezTo>
                  <a:pt x="364" y="3711"/>
                  <a:pt x="658" y="4327"/>
                  <a:pt x="952" y="4971"/>
                </a:cubicBezTo>
                <a:lnTo>
                  <a:pt x="1050" y="5195"/>
                </a:lnTo>
                <a:cubicBezTo>
                  <a:pt x="1106" y="5321"/>
                  <a:pt x="1162" y="5447"/>
                  <a:pt x="1218" y="5573"/>
                </a:cubicBezTo>
                <a:cubicBezTo>
                  <a:pt x="1260" y="5643"/>
                  <a:pt x="1288" y="5727"/>
                  <a:pt x="1330" y="5811"/>
                </a:cubicBezTo>
                <a:cubicBezTo>
                  <a:pt x="1962" y="5695"/>
                  <a:pt x="2478" y="5634"/>
                  <a:pt x="2916" y="5634"/>
                </a:cubicBezTo>
                <a:cubicBezTo>
                  <a:pt x="3844" y="5634"/>
                  <a:pt x="4418" y="5907"/>
                  <a:pt x="4999" y="6497"/>
                </a:cubicBezTo>
                <a:cubicBezTo>
                  <a:pt x="4537" y="4971"/>
                  <a:pt x="3907" y="4355"/>
                  <a:pt x="1428" y="3571"/>
                </a:cubicBezTo>
                <a:cubicBezTo>
                  <a:pt x="1120" y="3473"/>
                  <a:pt x="924" y="3445"/>
                  <a:pt x="784" y="3445"/>
                </a:cubicBezTo>
                <a:close/>
                <a:moveTo>
                  <a:pt x="2912" y="5797"/>
                </a:moveTo>
                <a:cubicBezTo>
                  <a:pt x="2380" y="5797"/>
                  <a:pt x="1736" y="5881"/>
                  <a:pt x="882" y="6063"/>
                </a:cubicBezTo>
                <a:cubicBezTo>
                  <a:pt x="378" y="6161"/>
                  <a:pt x="98" y="6301"/>
                  <a:pt x="56" y="6469"/>
                </a:cubicBezTo>
                <a:cubicBezTo>
                  <a:pt x="0" y="6735"/>
                  <a:pt x="462" y="7141"/>
                  <a:pt x="966" y="7561"/>
                </a:cubicBezTo>
                <a:lnTo>
                  <a:pt x="1148" y="7715"/>
                </a:lnTo>
                <a:cubicBezTo>
                  <a:pt x="1246" y="7799"/>
                  <a:pt x="1344" y="7883"/>
                  <a:pt x="1442" y="7967"/>
                </a:cubicBezTo>
                <a:cubicBezTo>
                  <a:pt x="1778" y="8261"/>
                  <a:pt x="2100" y="8555"/>
                  <a:pt x="2450" y="8780"/>
                </a:cubicBezTo>
                <a:lnTo>
                  <a:pt x="6091" y="8780"/>
                </a:lnTo>
                <a:cubicBezTo>
                  <a:pt x="6105" y="8766"/>
                  <a:pt x="6119" y="8752"/>
                  <a:pt x="6119" y="8724"/>
                </a:cubicBezTo>
                <a:cubicBezTo>
                  <a:pt x="6245" y="8429"/>
                  <a:pt x="6007" y="7897"/>
                  <a:pt x="5391" y="7141"/>
                </a:cubicBezTo>
                <a:cubicBezTo>
                  <a:pt x="4649" y="6231"/>
                  <a:pt x="4075" y="5797"/>
                  <a:pt x="2912" y="5797"/>
                </a:cubicBezTo>
                <a:close/>
                <a:moveTo>
                  <a:pt x="5685" y="3361"/>
                </a:moveTo>
                <a:cubicBezTo>
                  <a:pt x="5489" y="3417"/>
                  <a:pt x="5461" y="4033"/>
                  <a:pt x="5419" y="4635"/>
                </a:cubicBezTo>
                <a:lnTo>
                  <a:pt x="5405" y="4859"/>
                </a:lnTo>
                <a:cubicBezTo>
                  <a:pt x="5405" y="4971"/>
                  <a:pt x="5391" y="5097"/>
                  <a:pt x="5391" y="5209"/>
                </a:cubicBezTo>
                <a:cubicBezTo>
                  <a:pt x="5349" y="5797"/>
                  <a:pt x="5307" y="6371"/>
                  <a:pt x="5391" y="6903"/>
                </a:cubicBezTo>
                <a:cubicBezTo>
                  <a:pt x="5447" y="6959"/>
                  <a:pt x="5503" y="7029"/>
                  <a:pt x="5559" y="7085"/>
                </a:cubicBezTo>
                <a:cubicBezTo>
                  <a:pt x="6203" y="7883"/>
                  <a:pt x="6385" y="8373"/>
                  <a:pt x="6315" y="8681"/>
                </a:cubicBezTo>
                <a:cubicBezTo>
                  <a:pt x="6343" y="8709"/>
                  <a:pt x="6371" y="8752"/>
                  <a:pt x="6385" y="8780"/>
                </a:cubicBezTo>
                <a:lnTo>
                  <a:pt x="7491" y="8780"/>
                </a:lnTo>
                <a:cubicBezTo>
                  <a:pt x="7561" y="8597"/>
                  <a:pt x="7631" y="8345"/>
                  <a:pt x="7701" y="8037"/>
                </a:cubicBezTo>
                <a:cubicBezTo>
                  <a:pt x="8037" y="6483"/>
                  <a:pt x="7883" y="5755"/>
                  <a:pt x="6287" y="3837"/>
                </a:cubicBezTo>
                <a:cubicBezTo>
                  <a:pt x="5965" y="3431"/>
                  <a:pt x="5797" y="3361"/>
                  <a:pt x="5713" y="3361"/>
                </a:cubicBezTo>
                <a:close/>
                <a:moveTo>
                  <a:pt x="10221" y="3921"/>
                </a:moveTo>
                <a:cubicBezTo>
                  <a:pt x="10025" y="3921"/>
                  <a:pt x="9661" y="4229"/>
                  <a:pt x="9311" y="4523"/>
                </a:cubicBezTo>
                <a:lnTo>
                  <a:pt x="9143" y="4649"/>
                </a:lnTo>
                <a:cubicBezTo>
                  <a:pt x="9059" y="4719"/>
                  <a:pt x="8975" y="4789"/>
                  <a:pt x="8891" y="4845"/>
                </a:cubicBezTo>
                <a:cubicBezTo>
                  <a:pt x="8513" y="5153"/>
                  <a:pt x="8135" y="5461"/>
                  <a:pt x="7855" y="5825"/>
                </a:cubicBezTo>
                <a:cubicBezTo>
                  <a:pt x="8135" y="6539"/>
                  <a:pt x="8107" y="7169"/>
                  <a:pt x="7911" y="8051"/>
                </a:cubicBezTo>
                <a:cubicBezTo>
                  <a:pt x="7855" y="8345"/>
                  <a:pt x="7785" y="8583"/>
                  <a:pt x="7715" y="8780"/>
                </a:cubicBezTo>
                <a:lnTo>
                  <a:pt x="8331" y="8780"/>
                </a:lnTo>
                <a:cubicBezTo>
                  <a:pt x="8177" y="8499"/>
                  <a:pt x="8331" y="7995"/>
                  <a:pt x="9059" y="7085"/>
                </a:cubicBezTo>
                <a:cubicBezTo>
                  <a:pt x="9451" y="6609"/>
                  <a:pt x="9815" y="6259"/>
                  <a:pt x="10221" y="6021"/>
                </a:cubicBezTo>
                <a:cubicBezTo>
                  <a:pt x="10277" y="5671"/>
                  <a:pt x="10333" y="5279"/>
                  <a:pt x="10375" y="4803"/>
                </a:cubicBezTo>
                <a:cubicBezTo>
                  <a:pt x="10445" y="4131"/>
                  <a:pt x="10347" y="3963"/>
                  <a:pt x="10277" y="3935"/>
                </a:cubicBezTo>
                <a:cubicBezTo>
                  <a:pt x="10263" y="3921"/>
                  <a:pt x="10235" y="3921"/>
                  <a:pt x="10221" y="3921"/>
                </a:cubicBezTo>
                <a:close/>
                <a:moveTo>
                  <a:pt x="11775" y="5797"/>
                </a:moveTo>
                <a:cubicBezTo>
                  <a:pt x="10613" y="5797"/>
                  <a:pt x="10039" y="6231"/>
                  <a:pt x="9297" y="7141"/>
                </a:cubicBezTo>
                <a:cubicBezTo>
                  <a:pt x="8681" y="7897"/>
                  <a:pt x="8443" y="8429"/>
                  <a:pt x="8569" y="8724"/>
                </a:cubicBezTo>
                <a:cubicBezTo>
                  <a:pt x="8583" y="8752"/>
                  <a:pt x="8583" y="8766"/>
                  <a:pt x="8597" y="8780"/>
                </a:cubicBezTo>
                <a:lnTo>
                  <a:pt x="12237" y="8780"/>
                </a:lnTo>
                <a:cubicBezTo>
                  <a:pt x="12587" y="8555"/>
                  <a:pt x="12909" y="8261"/>
                  <a:pt x="13245" y="7967"/>
                </a:cubicBezTo>
                <a:cubicBezTo>
                  <a:pt x="13343" y="7883"/>
                  <a:pt x="13441" y="7799"/>
                  <a:pt x="13539" y="7715"/>
                </a:cubicBezTo>
                <a:lnTo>
                  <a:pt x="13721" y="7561"/>
                </a:lnTo>
                <a:cubicBezTo>
                  <a:pt x="14225" y="7141"/>
                  <a:pt x="14701" y="6735"/>
                  <a:pt x="14631" y="6469"/>
                </a:cubicBezTo>
                <a:cubicBezTo>
                  <a:pt x="14589" y="6301"/>
                  <a:pt x="14309" y="6161"/>
                  <a:pt x="13805" y="6063"/>
                </a:cubicBezTo>
                <a:cubicBezTo>
                  <a:pt x="12951" y="5881"/>
                  <a:pt x="12307" y="5797"/>
                  <a:pt x="11775" y="5797"/>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265"/>
          <p:cNvSpPr/>
          <p:nvPr/>
        </p:nvSpPr>
        <p:spPr>
          <a:xfrm>
            <a:off x="5424103" y="3312107"/>
            <a:ext cx="241536" cy="440747"/>
          </a:xfrm>
          <a:custGeom>
            <a:avLst/>
            <a:gdLst/>
            <a:ahLst/>
            <a:cxnLst/>
            <a:rect l="l" t="t" r="r" b="b"/>
            <a:pathLst>
              <a:path w="8149" h="14870" extrusionOk="0">
                <a:moveTo>
                  <a:pt x="1722" y="728"/>
                </a:moveTo>
                <a:lnTo>
                  <a:pt x="1722" y="728"/>
                </a:lnTo>
                <a:cubicBezTo>
                  <a:pt x="686" y="1470"/>
                  <a:pt x="0" y="2689"/>
                  <a:pt x="0" y="4061"/>
                </a:cubicBezTo>
                <a:lnTo>
                  <a:pt x="0" y="14870"/>
                </a:lnTo>
                <a:lnTo>
                  <a:pt x="1330" y="14870"/>
                </a:lnTo>
                <a:lnTo>
                  <a:pt x="1330" y="4145"/>
                </a:lnTo>
                <a:cubicBezTo>
                  <a:pt x="1330" y="2759"/>
                  <a:pt x="1512" y="1610"/>
                  <a:pt x="1722" y="728"/>
                </a:cubicBezTo>
                <a:close/>
                <a:moveTo>
                  <a:pt x="3822" y="0"/>
                </a:moveTo>
                <a:cubicBezTo>
                  <a:pt x="3304" y="28"/>
                  <a:pt x="2814" y="154"/>
                  <a:pt x="2380" y="364"/>
                </a:cubicBezTo>
                <a:cubicBezTo>
                  <a:pt x="2114" y="1232"/>
                  <a:pt x="1862" y="2521"/>
                  <a:pt x="1862" y="4145"/>
                </a:cubicBezTo>
                <a:lnTo>
                  <a:pt x="1862" y="14870"/>
                </a:lnTo>
                <a:lnTo>
                  <a:pt x="3822" y="14870"/>
                </a:lnTo>
                <a:lnTo>
                  <a:pt x="3822" y="0"/>
                </a:lnTo>
                <a:close/>
                <a:moveTo>
                  <a:pt x="4340" y="0"/>
                </a:moveTo>
                <a:lnTo>
                  <a:pt x="4340" y="14870"/>
                </a:lnTo>
                <a:lnTo>
                  <a:pt x="6245" y="14870"/>
                </a:lnTo>
                <a:lnTo>
                  <a:pt x="6245" y="4145"/>
                </a:lnTo>
                <a:cubicBezTo>
                  <a:pt x="6245" y="2507"/>
                  <a:pt x="5979" y="1204"/>
                  <a:pt x="5726" y="336"/>
                </a:cubicBezTo>
                <a:cubicBezTo>
                  <a:pt x="5292" y="140"/>
                  <a:pt x="4830" y="28"/>
                  <a:pt x="4340" y="0"/>
                </a:cubicBezTo>
                <a:close/>
                <a:moveTo>
                  <a:pt x="6371" y="686"/>
                </a:moveTo>
                <a:lnTo>
                  <a:pt x="6371" y="686"/>
                </a:lnTo>
                <a:cubicBezTo>
                  <a:pt x="6581" y="1568"/>
                  <a:pt x="6777" y="2731"/>
                  <a:pt x="6777" y="4145"/>
                </a:cubicBezTo>
                <a:lnTo>
                  <a:pt x="6777" y="14870"/>
                </a:lnTo>
                <a:lnTo>
                  <a:pt x="8149" y="14870"/>
                </a:lnTo>
                <a:lnTo>
                  <a:pt x="8149" y="4061"/>
                </a:lnTo>
                <a:cubicBezTo>
                  <a:pt x="8149" y="2661"/>
                  <a:pt x="7449" y="1428"/>
                  <a:pt x="6371" y="686"/>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265"/>
          <p:cNvSpPr/>
          <p:nvPr/>
        </p:nvSpPr>
        <p:spPr>
          <a:xfrm>
            <a:off x="5800216" y="3311692"/>
            <a:ext cx="435767" cy="441162"/>
          </a:xfrm>
          <a:custGeom>
            <a:avLst/>
            <a:gdLst/>
            <a:ahLst/>
            <a:cxnLst/>
            <a:rect l="l" t="t" r="r" b="b"/>
            <a:pathLst>
              <a:path w="14702" h="14884" extrusionOk="0">
                <a:moveTo>
                  <a:pt x="2352" y="2016"/>
                </a:moveTo>
                <a:lnTo>
                  <a:pt x="2352" y="2016"/>
                </a:lnTo>
                <a:cubicBezTo>
                  <a:pt x="826" y="3557"/>
                  <a:pt x="0" y="5881"/>
                  <a:pt x="0" y="8471"/>
                </a:cubicBezTo>
                <a:cubicBezTo>
                  <a:pt x="0" y="11033"/>
                  <a:pt x="812" y="13329"/>
                  <a:pt x="2324" y="14884"/>
                </a:cubicBezTo>
                <a:lnTo>
                  <a:pt x="2800" y="14884"/>
                </a:lnTo>
                <a:cubicBezTo>
                  <a:pt x="1316" y="9549"/>
                  <a:pt x="1736" y="4929"/>
                  <a:pt x="2352" y="2016"/>
                </a:cubicBezTo>
                <a:close/>
                <a:moveTo>
                  <a:pt x="5069" y="336"/>
                </a:moveTo>
                <a:lnTo>
                  <a:pt x="5069" y="336"/>
                </a:lnTo>
                <a:cubicBezTo>
                  <a:pt x="4313" y="574"/>
                  <a:pt x="3654" y="924"/>
                  <a:pt x="3052" y="1372"/>
                </a:cubicBezTo>
                <a:cubicBezTo>
                  <a:pt x="2380" y="4145"/>
                  <a:pt x="1736" y="9087"/>
                  <a:pt x="3374" y="14884"/>
                </a:cubicBezTo>
                <a:lnTo>
                  <a:pt x="5125" y="14884"/>
                </a:lnTo>
                <a:cubicBezTo>
                  <a:pt x="4130" y="8051"/>
                  <a:pt x="4677" y="2801"/>
                  <a:pt x="5069" y="336"/>
                </a:cubicBezTo>
                <a:close/>
                <a:moveTo>
                  <a:pt x="7071" y="0"/>
                </a:moveTo>
                <a:cubicBezTo>
                  <a:pt x="6581" y="14"/>
                  <a:pt x="6105" y="70"/>
                  <a:pt x="5657" y="182"/>
                </a:cubicBezTo>
                <a:cubicBezTo>
                  <a:pt x="5265" y="2492"/>
                  <a:pt x="4663" y="7841"/>
                  <a:pt x="5685" y="14884"/>
                </a:cubicBezTo>
                <a:lnTo>
                  <a:pt x="7071" y="14884"/>
                </a:lnTo>
                <a:lnTo>
                  <a:pt x="7071" y="0"/>
                </a:lnTo>
                <a:close/>
                <a:moveTo>
                  <a:pt x="7631" y="0"/>
                </a:moveTo>
                <a:lnTo>
                  <a:pt x="7631" y="14884"/>
                </a:lnTo>
                <a:lnTo>
                  <a:pt x="9031" y="14884"/>
                </a:lnTo>
                <a:cubicBezTo>
                  <a:pt x="10053" y="7841"/>
                  <a:pt x="9451" y="2492"/>
                  <a:pt x="9059" y="182"/>
                </a:cubicBezTo>
                <a:cubicBezTo>
                  <a:pt x="8611" y="84"/>
                  <a:pt x="8135" y="14"/>
                  <a:pt x="7631" y="0"/>
                </a:cubicBezTo>
                <a:close/>
                <a:moveTo>
                  <a:pt x="9647" y="336"/>
                </a:moveTo>
                <a:cubicBezTo>
                  <a:pt x="10039" y="2801"/>
                  <a:pt x="10585" y="8051"/>
                  <a:pt x="9591" y="14884"/>
                </a:cubicBezTo>
                <a:lnTo>
                  <a:pt x="11327" y="14884"/>
                </a:lnTo>
                <a:cubicBezTo>
                  <a:pt x="12979" y="9087"/>
                  <a:pt x="12335" y="4159"/>
                  <a:pt x="11663" y="1386"/>
                </a:cubicBezTo>
                <a:cubicBezTo>
                  <a:pt x="11075" y="938"/>
                  <a:pt x="10403" y="574"/>
                  <a:pt x="9647" y="336"/>
                </a:cubicBezTo>
                <a:close/>
                <a:moveTo>
                  <a:pt x="12377" y="2016"/>
                </a:moveTo>
                <a:lnTo>
                  <a:pt x="12377" y="2016"/>
                </a:lnTo>
                <a:cubicBezTo>
                  <a:pt x="12965" y="4929"/>
                  <a:pt x="13399" y="9549"/>
                  <a:pt x="11915" y="14884"/>
                </a:cubicBezTo>
                <a:lnTo>
                  <a:pt x="12391" y="14884"/>
                </a:lnTo>
                <a:cubicBezTo>
                  <a:pt x="13903" y="13329"/>
                  <a:pt x="14701" y="11033"/>
                  <a:pt x="14701" y="8471"/>
                </a:cubicBezTo>
                <a:cubicBezTo>
                  <a:pt x="14701" y="5881"/>
                  <a:pt x="13889" y="3571"/>
                  <a:pt x="12377" y="2016"/>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265"/>
          <p:cNvSpPr/>
          <p:nvPr/>
        </p:nvSpPr>
        <p:spPr>
          <a:xfrm>
            <a:off x="4289196" y="3311900"/>
            <a:ext cx="454055" cy="440954"/>
          </a:xfrm>
          <a:custGeom>
            <a:avLst/>
            <a:gdLst/>
            <a:ahLst/>
            <a:cxnLst/>
            <a:rect l="l" t="t" r="r" b="b"/>
            <a:pathLst>
              <a:path w="15319" h="14877" extrusionOk="0">
                <a:moveTo>
                  <a:pt x="981" y="1379"/>
                </a:moveTo>
                <a:cubicBezTo>
                  <a:pt x="603" y="1379"/>
                  <a:pt x="281" y="1519"/>
                  <a:pt x="127" y="1771"/>
                </a:cubicBezTo>
                <a:cubicBezTo>
                  <a:pt x="1" y="2009"/>
                  <a:pt x="15" y="2317"/>
                  <a:pt x="197" y="2654"/>
                </a:cubicBezTo>
                <a:cubicBezTo>
                  <a:pt x="379" y="3004"/>
                  <a:pt x="701" y="3326"/>
                  <a:pt x="1121" y="3564"/>
                </a:cubicBezTo>
                <a:cubicBezTo>
                  <a:pt x="1490" y="3780"/>
                  <a:pt x="1881" y="3903"/>
                  <a:pt x="2254" y="3903"/>
                </a:cubicBezTo>
                <a:cubicBezTo>
                  <a:pt x="2292" y="3903"/>
                  <a:pt x="2330" y="3902"/>
                  <a:pt x="2367" y="3900"/>
                </a:cubicBezTo>
                <a:cubicBezTo>
                  <a:pt x="2465" y="3900"/>
                  <a:pt x="2549" y="3886"/>
                  <a:pt x="2633" y="3872"/>
                </a:cubicBezTo>
                <a:cubicBezTo>
                  <a:pt x="2745" y="3424"/>
                  <a:pt x="2913" y="3018"/>
                  <a:pt x="3123" y="2696"/>
                </a:cubicBezTo>
                <a:cubicBezTo>
                  <a:pt x="2955" y="2345"/>
                  <a:pt x="2619" y="1995"/>
                  <a:pt x="2171" y="1729"/>
                </a:cubicBezTo>
                <a:cubicBezTo>
                  <a:pt x="1765" y="1505"/>
                  <a:pt x="1345" y="1379"/>
                  <a:pt x="981" y="1379"/>
                </a:cubicBezTo>
                <a:close/>
                <a:moveTo>
                  <a:pt x="14663" y="2726"/>
                </a:moveTo>
                <a:cubicBezTo>
                  <a:pt x="14435" y="2726"/>
                  <a:pt x="14149" y="2847"/>
                  <a:pt x="13904" y="3074"/>
                </a:cubicBezTo>
                <a:cubicBezTo>
                  <a:pt x="13764" y="3200"/>
                  <a:pt x="13652" y="3340"/>
                  <a:pt x="13582" y="3494"/>
                </a:cubicBezTo>
                <a:cubicBezTo>
                  <a:pt x="13638" y="3578"/>
                  <a:pt x="13694" y="3662"/>
                  <a:pt x="13736" y="3746"/>
                </a:cubicBezTo>
                <a:cubicBezTo>
                  <a:pt x="13820" y="3900"/>
                  <a:pt x="13876" y="4054"/>
                  <a:pt x="13932" y="4208"/>
                </a:cubicBezTo>
                <a:cubicBezTo>
                  <a:pt x="14142" y="4208"/>
                  <a:pt x="14422" y="4082"/>
                  <a:pt x="14646" y="3872"/>
                </a:cubicBezTo>
                <a:cubicBezTo>
                  <a:pt x="14828" y="3704"/>
                  <a:pt x="14968" y="3494"/>
                  <a:pt x="15024" y="3284"/>
                </a:cubicBezTo>
                <a:cubicBezTo>
                  <a:pt x="15080" y="3102"/>
                  <a:pt x="15052" y="2934"/>
                  <a:pt x="14968" y="2836"/>
                </a:cubicBezTo>
                <a:cubicBezTo>
                  <a:pt x="14894" y="2762"/>
                  <a:pt x="14787" y="2726"/>
                  <a:pt x="14663" y="2726"/>
                </a:cubicBezTo>
                <a:close/>
                <a:moveTo>
                  <a:pt x="7176" y="0"/>
                </a:moveTo>
                <a:cubicBezTo>
                  <a:pt x="6946" y="0"/>
                  <a:pt x="6701" y="60"/>
                  <a:pt x="6455" y="175"/>
                </a:cubicBezTo>
                <a:cubicBezTo>
                  <a:pt x="5951" y="399"/>
                  <a:pt x="5503" y="819"/>
                  <a:pt x="5195" y="1365"/>
                </a:cubicBezTo>
                <a:cubicBezTo>
                  <a:pt x="5069" y="1575"/>
                  <a:pt x="4985" y="1785"/>
                  <a:pt x="4915" y="1995"/>
                </a:cubicBezTo>
                <a:cubicBezTo>
                  <a:pt x="5671" y="2205"/>
                  <a:pt x="6343" y="3060"/>
                  <a:pt x="6693" y="4222"/>
                </a:cubicBezTo>
                <a:cubicBezTo>
                  <a:pt x="6721" y="4222"/>
                  <a:pt x="6735" y="4208"/>
                  <a:pt x="6763" y="4208"/>
                </a:cubicBezTo>
                <a:cubicBezTo>
                  <a:pt x="7253" y="3970"/>
                  <a:pt x="7701" y="3550"/>
                  <a:pt x="8009" y="3004"/>
                </a:cubicBezTo>
                <a:cubicBezTo>
                  <a:pt x="8331" y="2457"/>
                  <a:pt x="8485" y="1855"/>
                  <a:pt x="8429" y="1309"/>
                </a:cubicBezTo>
                <a:cubicBezTo>
                  <a:pt x="8373" y="777"/>
                  <a:pt x="8149" y="371"/>
                  <a:pt x="7771" y="161"/>
                </a:cubicBezTo>
                <a:cubicBezTo>
                  <a:pt x="7595" y="53"/>
                  <a:pt x="7392" y="0"/>
                  <a:pt x="7176" y="0"/>
                </a:cubicBezTo>
                <a:close/>
                <a:moveTo>
                  <a:pt x="12078" y="2740"/>
                </a:moveTo>
                <a:cubicBezTo>
                  <a:pt x="11971" y="2740"/>
                  <a:pt x="11869" y="2762"/>
                  <a:pt x="11776" y="2808"/>
                </a:cubicBezTo>
                <a:cubicBezTo>
                  <a:pt x="11258" y="3074"/>
                  <a:pt x="11188" y="3998"/>
                  <a:pt x="11636" y="4852"/>
                </a:cubicBezTo>
                <a:cubicBezTo>
                  <a:pt x="11776" y="5118"/>
                  <a:pt x="11944" y="5356"/>
                  <a:pt x="12140" y="5538"/>
                </a:cubicBezTo>
                <a:cubicBezTo>
                  <a:pt x="12714" y="5202"/>
                  <a:pt x="13288" y="5020"/>
                  <a:pt x="13806" y="4992"/>
                </a:cubicBezTo>
                <a:cubicBezTo>
                  <a:pt x="13792" y="4656"/>
                  <a:pt x="13708" y="4264"/>
                  <a:pt x="13512" y="3886"/>
                </a:cubicBezTo>
                <a:cubicBezTo>
                  <a:pt x="13145" y="3186"/>
                  <a:pt x="12562" y="2740"/>
                  <a:pt x="12078" y="2740"/>
                </a:cubicBezTo>
                <a:close/>
                <a:moveTo>
                  <a:pt x="4355" y="2233"/>
                </a:moveTo>
                <a:cubicBezTo>
                  <a:pt x="3291" y="2359"/>
                  <a:pt x="2605" y="3984"/>
                  <a:pt x="2801" y="5888"/>
                </a:cubicBezTo>
                <a:cubicBezTo>
                  <a:pt x="2969" y="7414"/>
                  <a:pt x="3669" y="8646"/>
                  <a:pt x="4495" y="9010"/>
                </a:cubicBezTo>
                <a:cubicBezTo>
                  <a:pt x="4873" y="7344"/>
                  <a:pt x="5643" y="6014"/>
                  <a:pt x="6609" y="5286"/>
                </a:cubicBezTo>
                <a:cubicBezTo>
                  <a:pt x="6371" y="3550"/>
                  <a:pt x="5447" y="2233"/>
                  <a:pt x="4467" y="2233"/>
                </a:cubicBezTo>
                <a:close/>
                <a:moveTo>
                  <a:pt x="13918" y="5300"/>
                </a:moveTo>
                <a:cubicBezTo>
                  <a:pt x="13106" y="5300"/>
                  <a:pt x="12070" y="5776"/>
                  <a:pt x="11174" y="6644"/>
                </a:cubicBezTo>
                <a:cubicBezTo>
                  <a:pt x="11818" y="7624"/>
                  <a:pt x="12252" y="8982"/>
                  <a:pt x="12378" y="10494"/>
                </a:cubicBezTo>
                <a:cubicBezTo>
                  <a:pt x="12868" y="10256"/>
                  <a:pt x="13358" y="9892"/>
                  <a:pt x="13792" y="9458"/>
                </a:cubicBezTo>
                <a:cubicBezTo>
                  <a:pt x="14450" y="8800"/>
                  <a:pt x="14926" y="8030"/>
                  <a:pt x="15136" y="7302"/>
                </a:cubicBezTo>
                <a:cubicBezTo>
                  <a:pt x="15318" y="6588"/>
                  <a:pt x="15234" y="6000"/>
                  <a:pt x="14884" y="5650"/>
                </a:cubicBezTo>
                <a:cubicBezTo>
                  <a:pt x="14646" y="5412"/>
                  <a:pt x="14296" y="5300"/>
                  <a:pt x="13918" y="5300"/>
                </a:cubicBezTo>
                <a:close/>
                <a:moveTo>
                  <a:pt x="8317" y="5034"/>
                </a:moveTo>
                <a:cubicBezTo>
                  <a:pt x="6231" y="5034"/>
                  <a:pt x="4537" y="7904"/>
                  <a:pt x="4537" y="11432"/>
                </a:cubicBezTo>
                <a:cubicBezTo>
                  <a:pt x="4537" y="12664"/>
                  <a:pt x="4747" y="13854"/>
                  <a:pt x="5139" y="14877"/>
                </a:cubicBezTo>
                <a:lnTo>
                  <a:pt x="11496" y="14877"/>
                </a:lnTo>
                <a:cubicBezTo>
                  <a:pt x="11888" y="13854"/>
                  <a:pt x="12084" y="12664"/>
                  <a:pt x="12084" y="11432"/>
                </a:cubicBezTo>
                <a:cubicBezTo>
                  <a:pt x="12084" y="7904"/>
                  <a:pt x="10390" y="5034"/>
                  <a:pt x="8317" y="5034"/>
                </a:cubicBezTo>
                <a:close/>
              </a:path>
            </a:pathLst>
          </a:custGeom>
          <a:solidFill>
            <a:srgbClr val="231F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265"/>
          <p:cNvSpPr/>
          <p:nvPr/>
        </p:nvSpPr>
        <p:spPr>
          <a:xfrm>
            <a:off x="1826307" y="4271517"/>
            <a:ext cx="495936" cy="460695"/>
          </a:xfrm>
          <a:custGeom>
            <a:avLst/>
            <a:gdLst/>
            <a:ahLst/>
            <a:cxnLst/>
            <a:rect l="l" t="t" r="r" b="b"/>
            <a:pathLst>
              <a:path w="16732" h="15543" extrusionOk="0">
                <a:moveTo>
                  <a:pt x="11229" y="645"/>
                </a:moveTo>
                <a:lnTo>
                  <a:pt x="12405" y="1261"/>
                </a:lnTo>
                <a:lnTo>
                  <a:pt x="8373" y="2087"/>
                </a:lnTo>
                <a:lnTo>
                  <a:pt x="4340" y="1261"/>
                </a:lnTo>
                <a:lnTo>
                  <a:pt x="5502" y="645"/>
                </a:lnTo>
                <a:close/>
                <a:moveTo>
                  <a:pt x="3570" y="1765"/>
                </a:moveTo>
                <a:lnTo>
                  <a:pt x="8051" y="2675"/>
                </a:lnTo>
                <a:lnTo>
                  <a:pt x="8051" y="7323"/>
                </a:lnTo>
                <a:lnTo>
                  <a:pt x="3584" y="9900"/>
                </a:lnTo>
                <a:lnTo>
                  <a:pt x="714" y="6679"/>
                </a:lnTo>
                <a:lnTo>
                  <a:pt x="3570" y="1765"/>
                </a:lnTo>
                <a:close/>
                <a:moveTo>
                  <a:pt x="13161" y="1765"/>
                </a:moveTo>
                <a:lnTo>
                  <a:pt x="16031" y="6679"/>
                </a:lnTo>
                <a:lnTo>
                  <a:pt x="13147" y="9900"/>
                </a:lnTo>
                <a:lnTo>
                  <a:pt x="8681" y="7323"/>
                </a:lnTo>
                <a:lnTo>
                  <a:pt x="8681" y="2675"/>
                </a:lnTo>
                <a:lnTo>
                  <a:pt x="13161" y="1765"/>
                </a:lnTo>
                <a:close/>
                <a:moveTo>
                  <a:pt x="644" y="7547"/>
                </a:moveTo>
                <a:lnTo>
                  <a:pt x="3248" y="10474"/>
                </a:lnTo>
                <a:lnTo>
                  <a:pt x="4760" y="14436"/>
                </a:lnTo>
                <a:lnTo>
                  <a:pt x="4760" y="14436"/>
                </a:lnTo>
                <a:lnTo>
                  <a:pt x="3514" y="13638"/>
                </a:lnTo>
                <a:lnTo>
                  <a:pt x="644" y="8724"/>
                </a:lnTo>
                <a:lnTo>
                  <a:pt x="644" y="7547"/>
                </a:lnTo>
                <a:close/>
                <a:moveTo>
                  <a:pt x="16101" y="7547"/>
                </a:moveTo>
                <a:lnTo>
                  <a:pt x="16101" y="8724"/>
                </a:lnTo>
                <a:lnTo>
                  <a:pt x="13217" y="13638"/>
                </a:lnTo>
                <a:lnTo>
                  <a:pt x="11971" y="14436"/>
                </a:lnTo>
                <a:lnTo>
                  <a:pt x="11971" y="14436"/>
                </a:lnTo>
                <a:lnTo>
                  <a:pt x="13483" y="10474"/>
                </a:lnTo>
                <a:lnTo>
                  <a:pt x="16101" y="7547"/>
                </a:lnTo>
                <a:close/>
                <a:moveTo>
                  <a:pt x="8373" y="7869"/>
                </a:moveTo>
                <a:lnTo>
                  <a:pt x="12811" y="10446"/>
                </a:lnTo>
                <a:lnTo>
                  <a:pt x="11117" y="14912"/>
                </a:lnTo>
                <a:lnTo>
                  <a:pt x="5614" y="14912"/>
                </a:lnTo>
                <a:lnTo>
                  <a:pt x="3920" y="10446"/>
                </a:lnTo>
                <a:lnTo>
                  <a:pt x="8373" y="7869"/>
                </a:lnTo>
                <a:close/>
                <a:moveTo>
                  <a:pt x="5348" y="1"/>
                </a:moveTo>
                <a:lnTo>
                  <a:pt x="3192" y="1163"/>
                </a:lnTo>
                <a:lnTo>
                  <a:pt x="0" y="6637"/>
                </a:lnTo>
                <a:lnTo>
                  <a:pt x="0" y="8892"/>
                </a:lnTo>
                <a:lnTo>
                  <a:pt x="3052" y="14086"/>
                </a:lnTo>
                <a:lnTo>
                  <a:pt x="5306" y="15542"/>
                </a:lnTo>
                <a:lnTo>
                  <a:pt x="11425" y="15542"/>
                </a:lnTo>
                <a:lnTo>
                  <a:pt x="13679" y="14086"/>
                </a:lnTo>
                <a:lnTo>
                  <a:pt x="16731" y="8892"/>
                </a:lnTo>
                <a:lnTo>
                  <a:pt x="16731" y="6637"/>
                </a:lnTo>
                <a:lnTo>
                  <a:pt x="13539" y="1163"/>
                </a:lnTo>
                <a:lnTo>
                  <a:pt x="1139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265"/>
          <p:cNvSpPr/>
          <p:nvPr/>
        </p:nvSpPr>
        <p:spPr>
          <a:xfrm>
            <a:off x="1154870" y="4261143"/>
            <a:ext cx="508385" cy="471069"/>
          </a:xfrm>
          <a:custGeom>
            <a:avLst/>
            <a:gdLst/>
            <a:ahLst/>
            <a:cxnLst/>
            <a:rect l="l" t="t" r="r" b="b"/>
            <a:pathLst>
              <a:path w="17152" h="15893" extrusionOk="0">
                <a:moveTo>
                  <a:pt x="8261" y="1933"/>
                </a:moveTo>
                <a:lnTo>
                  <a:pt x="8261" y="10838"/>
                </a:lnTo>
                <a:lnTo>
                  <a:pt x="1330" y="14758"/>
                </a:lnTo>
                <a:lnTo>
                  <a:pt x="8261" y="1933"/>
                </a:lnTo>
                <a:close/>
                <a:moveTo>
                  <a:pt x="8905" y="1919"/>
                </a:moveTo>
                <a:lnTo>
                  <a:pt x="15821" y="14758"/>
                </a:lnTo>
                <a:lnTo>
                  <a:pt x="8905" y="10838"/>
                </a:lnTo>
                <a:lnTo>
                  <a:pt x="8905" y="1919"/>
                </a:lnTo>
                <a:close/>
                <a:moveTo>
                  <a:pt x="8583" y="11384"/>
                </a:moveTo>
                <a:lnTo>
                  <a:pt x="15429" y="15262"/>
                </a:lnTo>
                <a:lnTo>
                  <a:pt x="1736" y="15262"/>
                </a:lnTo>
                <a:lnTo>
                  <a:pt x="8583" y="11384"/>
                </a:lnTo>
                <a:close/>
                <a:moveTo>
                  <a:pt x="8583" y="1"/>
                </a:moveTo>
                <a:lnTo>
                  <a:pt x="0" y="15892"/>
                </a:lnTo>
                <a:lnTo>
                  <a:pt x="17152" y="15892"/>
                </a:lnTo>
                <a:lnTo>
                  <a:pt x="85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265"/>
          <p:cNvSpPr/>
          <p:nvPr/>
        </p:nvSpPr>
        <p:spPr>
          <a:xfrm>
            <a:off x="470984" y="4213837"/>
            <a:ext cx="495522" cy="518374"/>
          </a:xfrm>
          <a:custGeom>
            <a:avLst/>
            <a:gdLst/>
            <a:ahLst/>
            <a:cxnLst/>
            <a:rect l="l" t="t" r="r" b="b"/>
            <a:pathLst>
              <a:path w="16718" h="17489" extrusionOk="0">
                <a:moveTo>
                  <a:pt x="8359" y="687"/>
                </a:moveTo>
                <a:lnTo>
                  <a:pt x="15696" y="3865"/>
                </a:lnTo>
                <a:lnTo>
                  <a:pt x="8359" y="7029"/>
                </a:lnTo>
                <a:lnTo>
                  <a:pt x="1022" y="3865"/>
                </a:lnTo>
                <a:lnTo>
                  <a:pt x="8359" y="687"/>
                </a:lnTo>
                <a:close/>
                <a:moveTo>
                  <a:pt x="630" y="4383"/>
                </a:moveTo>
                <a:lnTo>
                  <a:pt x="8037" y="7589"/>
                </a:lnTo>
                <a:lnTo>
                  <a:pt x="8037" y="16662"/>
                </a:lnTo>
                <a:lnTo>
                  <a:pt x="630" y="13456"/>
                </a:lnTo>
                <a:lnTo>
                  <a:pt x="630" y="4383"/>
                </a:lnTo>
                <a:close/>
                <a:moveTo>
                  <a:pt x="16088" y="4383"/>
                </a:moveTo>
                <a:lnTo>
                  <a:pt x="16088" y="13456"/>
                </a:lnTo>
                <a:lnTo>
                  <a:pt x="8681" y="16662"/>
                </a:lnTo>
                <a:lnTo>
                  <a:pt x="8681" y="7589"/>
                </a:lnTo>
                <a:lnTo>
                  <a:pt x="16088" y="4383"/>
                </a:lnTo>
                <a:close/>
                <a:moveTo>
                  <a:pt x="8359" y="1"/>
                </a:moveTo>
                <a:lnTo>
                  <a:pt x="0" y="3613"/>
                </a:lnTo>
                <a:lnTo>
                  <a:pt x="0" y="13862"/>
                </a:lnTo>
                <a:lnTo>
                  <a:pt x="8359" y="17488"/>
                </a:lnTo>
                <a:lnTo>
                  <a:pt x="16718" y="13862"/>
                </a:lnTo>
                <a:lnTo>
                  <a:pt x="16718" y="3613"/>
                </a:lnTo>
                <a:lnTo>
                  <a:pt x="835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265"/>
          <p:cNvSpPr/>
          <p:nvPr/>
        </p:nvSpPr>
        <p:spPr>
          <a:xfrm>
            <a:off x="2491906" y="4213837"/>
            <a:ext cx="495551" cy="518374"/>
          </a:xfrm>
          <a:custGeom>
            <a:avLst/>
            <a:gdLst/>
            <a:ahLst/>
            <a:cxnLst/>
            <a:rect l="l" t="t" r="r" b="b"/>
            <a:pathLst>
              <a:path w="16719" h="17489" extrusionOk="0">
                <a:moveTo>
                  <a:pt x="7576" y="1023"/>
                </a:moveTo>
                <a:lnTo>
                  <a:pt x="631" y="12518"/>
                </a:lnTo>
                <a:lnTo>
                  <a:pt x="631" y="4033"/>
                </a:lnTo>
                <a:lnTo>
                  <a:pt x="7576" y="1023"/>
                </a:lnTo>
                <a:close/>
                <a:moveTo>
                  <a:pt x="9144" y="1023"/>
                </a:moveTo>
                <a:lnTo>
                  <a:pt x="16088" y="4033"/>
                </a:lnTo>
                <a:lnTo>
                  <a:pt x="16088" y="12532"/>
                </a:lnTo>
                <a:lnTo>
                  <a:pt x="9144" y="1023"/>
                </a:lnTo>
                <a:close/>
                <a:moveTo>
                  <a:pt x="8360" y="953"/>
                </a:moveTo>
                <a:lnTo>
                  <a:pt x="15850" y="13344"/>
                </a:lnTo>
                <a:lnTo>
                  <a:pt x="869" y="13344"/>
                </a:lnTo>
                <a:lnTo>
                  <a:pt x="8360" y="953"/>
                </a:lnTo>
                <a:close/>
                <a:moveTo>
                  <a:pt x="14870" y="13974"/>
                </a:moveTo>
                <a:lnTo>
                  <a:pt x="8360" y="16802"/>
                </a:lnTo>
                <a:lnTo>
                  <a:pt x="1849" y="13974"/>
                </a:lnTo>
                <a:close/>
                <a:moveTo>
                  <a:pt x="8360" y="1"/>
                </a:moveTo>
                <a:lnTo>
                  <a:pt x="8136" y="85"/>
                </a:lnTo>
                <a:lnTo>
                  <a:pt x="1" y="3613"/>
                </a:lnTo>
                <a:lnTo>
                  <a:pt x="1" y="13568"/>
                </a:lnTo>
                <a:lnTo>
                  <a:pt x="1" y="13862"/>
                </a:lnTo>
                <a:lnTo>
                  <a:pt x="253" y="13974"/>
                </a:lnTo>
                <a:lnTo>
                  <a:pt x="8360" y="17488"/>
                </a:lnTo>
                <a:lnTo>
                  <a:pt x="16466" y="13974"/>
                </a:lnTo>
                <a:lnTo>
                  <a:pt x="16718" y="13862"/>
                </a:lnTo>
                <a:lnTo>
                  <a:pt x="16718" y="13568"/>
                </a:lnTo>
                <a:lnTo>
                  <a:pt x="16718" y="3613"/>
                </a:lnTo>
                <a:lnTo>
                  <a:pt x="8584" y="85"/>
                </a:lnTo>
                <a:lnTo>
                  <a:pt x="836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265"/>
          <p:cNvSpPr/>
          <p:nvPr/>
        </p:nvSpPr>
        <p:spPr>
          <a:xfrm>
            <a:off x="3157120" y="4213837"/>
            <a:ext cx="495966" cy="518374"/>
          </a:xfrm>
          <a:custGeom>
            <a:avLst/>
            <a:gdLst/>
            <a:ahLst/>
            <a:cxnLst/>
            <a:rect l="l" t="t" r="r" b="b"/>
            <a:pathLst>
              <a:path w="16733" h="17489" extrusionOk="0">
                <a:moveTo>
                  <a:pt x="7589" y="1023"/>
                </a:moveTo>
                <a:lnTo>
                  <a:pt x="4859" y="5517"/>
                </a:lnTo>
                <a:lnTo>
                  <a:pt x="1023" y="3865"/>
                </a:lnTo>
                <a:lnTo>
                  <a:pt x="7589" y="1023"/>
                </a:lnTo>
                <a:close/>
                <a:moveTo>
                  <a:pt x="9144" y="1023"/>
                </a:moveTo>
                <a:lnTo>
                  <a:pt x="15696" y="3865"/>
                </a:lnTo>
                <a:lnTo>
                  <a:pt x="11860" y="5517"/>
                </a:lnTo>
                <a:lnTo>
                  <a:pt x="9144" y="1023"/>
                </a:lnTo>
                <a:close/>
                <a:moveTo>
                  <a:pt x="8360" y="953"/>
                </a:moveTo>
                <a:lnTo>
                  <a:pt x="11174" y="5601"/>
                </a:lnTo>
                <a:lnTo>
                  <a:pt x="5559" y="5601"/>
                </a:lnTo>
                <a:lnTo>
                  <a:pt x="8360" y="953"/>
                </a:lnTo>
                <a:close/>
                <a:moveTo>
                  <a:pt x="16088" y="4383"/>
                </a:moveTo>
                <a:lnTo>
                  <a:pt x="16088" y="12518"/>
                </a:lnTo>
                <a:lnTo>
                  <a:pt x="12196" y="6063"/>
                </a:lnTo>
                <a:lnTo>
                  <a:pt x="16088" y="4383"/>
                </a:lnTo>
                <a:close/>
                <a:moveTo>
                  <a:pt x="631" y="4383"/>
                </a:moveTo>
                <a:lnTo>
                  <a:pt x="4537" y="6063"/>
                </a:lnTo>
                <a:lnTo>
                  <a:pt x="631" y="12532"/>
                </a:lnTo>
                <a:lnTo>
                  <a:pt x="631" y="4383"/>
                </a:lnTo>
                <a:close/>
                <a:moveTo>
                  <a:pt x="11258" y="6231"/>
                </a:moveTo>
                <a:lnTo>
                  <a:pt x="8360" y="12868"/>
                </a:lnTo>
                <a:lnTo>
                  <a:pt x="5475" y="6231"/>
                </a:lnTo>
                <a:close/>
                <a:moveTo>
                  <a:pt x="4943" y="6609"/>
                </a:moveTo>
                <a:lnTo>
                  <a:pt x="7883" y="13344"/>
                </a:lnTo>
                <a:lnTo>
                  <a:pt x="883" y="13344"/>
                </a:lnTo>
                <a:lnTo>
                  <a:pt x="4943" y="6609"/>
                </a:lnTo>
                <a:close/>
                <a:moveTo>
                  <a:pt x="11776" y="6609"/>
                </a:moveTo>
                <a:lnTo>
                  <a:pt x="15850" y="13344"/>
                </a:lnTo>
                <a:lnTo>
                  <a:pt x="8850" y="13344"/>
                </a:lnTo>
                <a:lnTo>
                  <a:pt x="11776" y="6609"/>
                </a:lnTo>
                <a:close/>
                <a:moveTo>
                  <a:pt x="8051" y="13974"/>
                </a:moveTo>
                <a:lnTo>
                  <a:pt x="8051" y="16662"/>
                </a:lnTo>
                <a:lnTo>
                  <a:pt x="1849" y="13974"/>
                </a:lnTo>
                <a:close/>
                <a:moveTo>
                  <a:pt x="14884" y="13974"/>
                </a:moveTo>
                <a:lnTo>
                  <a:pt x="8682" y="16662"/>
                </a:lnTo>
                <a:lnTo>
                  <a:pt x="8682" y="13974"/>
                </a:lnTo>
                <a:close/>
                <a:moveTo>
                  <a:pt x="8360" y="1"/>
                </a:moveTo>
                <a:lnTo>
                  <a:pt x="8149" y="85"/>
                </a:lnTo>
                <a:lnTo>
                  <a:pt x="1" y="3613"/>
                </a:lnTo>
                <a:lnTo>
                  <a:pt x="1" y="13568"/>
                </a:lnTo>
                <a:lnTo>
                  <a:pt x="1" y="13862"/>
                </a:lnTo>
                <a:lnTo>
                  <a:pt x="253" y="13974"/>
                </a:lnTo>
                <a:lnTo>
                  <a:pt x="8360" y="17488"/>
                </a:lnTo>
                <a:lnTo>
                  <a:pt x="16480" y="13974"/>
                </a:lnTo>
                <a:lnTo>
                  <a:pt x="16732" y="13862"/>
                </a:lnTo>
                <a:lnTo>
                  <a:pt x="16732" y="13568"/>
                </a:lnTo>
                <a:lnTo>
                  <a:pt x="16732" y="3613"/>
                </a:lnTo>
                <a:lnTo>
                  <a:pt x="8584" y="85"/>
                </a:lnTo>
                <a:lnTo>
                  <a:pt x="836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265"/>
          <p:cNvSpPr/>
          <p:nvPr/>
        </p:nvSpPr>
        <p:spPr>
          <a:xfrm>
            <a:off x="3838516" y="4271517"/>
            <a:ext cx="447386" cy="460695"/>
          </a:xfrm>
          <a:custGeom>
            <a:avLst/>
            <a:gdLst/>
            <a:ahLst/>
            <a:cxnLst/>
            <a:rect l="l" t="t" r="r" b="b"/>
            <a:pathLst>
              <a:path w="15094" h="15543" extrusionOk="0">
                <a:moveTo>
                  <a:pt x="8807" y="645"/>
                </a:moveTo>
                <a:lnTo>
                  <a:pt x="10054" y="2801"/>
                </a:lnTo>
                <a:lnTo>
                  <a:pt x="8807" y="4971"/>
                </a:lnTo>
                <a:lnTo>
                  <a:pt x="6301" y="4971"/>
                </a:lnTo>
                <a:lnTo>
                  <a:pt x="5055" y="2801"/>
                </a:lnTo>
                <a:lnTo>
                  <a:pt x="6301" y="645"/>
                </a:lnTo>
                <a:close/>
                <a:moveTo>
                  <a:pt x="4481" y="3123"/>
                </a:moveTo>
                <a:lnTo>
                  <a:pt x="5741" y="5293"/>
                </a:lnTo>
                <a:lnTo>
                  <a:pt x="4481" y="7463"/>
                </a:lnTo>
                <a:lnTo>
                  <a:pt x="1989" y="7463"/>
                </a:lnTo>
                <a:lnTo>
                  <a:pt x="729" y="5293"/>
                </a:lnTo>
                <a:lnTo>
                  <a:pt x="1989" y="3123"/>
                </a:lnTo>
                <a:close/>
                <a:moveTo>
                  <a:pt x="13106" y="3123"/>
                </a:moveTo>
                <a:lnTo>
                  <a:pt x="14366" y="5293"/>
                </a:lnTo>
                <a:lnTo>
                  <a:pt x="13106" y="7463"/>
                </a:lnTo>
                <a:lnTo>
                  <a:pt x="10614" y="7463"/>
                </a:lnTo>
                <a:lnTo>
                  <a:pt x="9354" y="5293"/>
                </a:lnTo>
                <a:lnTo>
                  <a:pt x="10614" y="3123"/>
                </a:lnTo>
                <a:close/>
                <a:moveTo>
                  <a:pt x="8807" y="5601"/>
                </a:moveTo>
                <a:lnTo>
                  <a:pt x="10054" y="7771"/>
                </a:lnTo>
                <a:lnTo>
                  <a:pt x="8807" y="9942"/>
                </a:lnTo>
                <a:lnTo>
                  <a:pt x="6287" y="9942"/>
                </a:lnTo>
                <a:lnTo>
                  <a:pt x="5027" y="7771"/>
                </a:lnTo>
                <a:lnTo>
                  <a:pt x="6287" y="5601"/>
                </a:lnTo>
                <a:close/>
                <a:moveTo>
                  <a:pt x="4481" y="8093"/>
                </a:moveTo>
                <a:lnTo>
                  <a:pt x="5741" y="10264"/>
                </a:lnTo>
                <a:lnTo>
                  <a:pt x="4481" y="12420"/>
                </a:lnTo>
                <a:lnTo>
                  <a:pt x="1989" y="12420"/>
                </a:lnTo>
                <a:lnTo>
                  <a:pt x="729" y="10264"/>
                </a:lnTo>
                <a:lnTo>
                  <a:pt x="1989" y="8093"/>
                </a:lnTo>
                <a:close/>
                <a:moveTo>
                  <a:pt x="13106" y="8093"/>
                </a:moveTo>
                <a:lnTo>
                  <a:pt x="14366" y="10264"/>
                </a:lnTo>
                <a:lnTo>
                  <a:pt x="13106" y="12420"/>
                </a:lnTo>
                <a:lnTo>
                  <a:pt x="10614" y="12420"/>
                </a:lnTo>
                <a:lnTo>
                  <a:pt x="9354" y="10264"/>
                </a:lnTo>
                <a:lnTo>
                  <a:pt x="10614" y="8093"/>
                </a:lnTo>
                <a:close/>
                <a:moveTo>
                  <a:pt x="8807" y="10572"/>
                </a:moveTo>
                <a:lnTo>
                  <a:pt x="10054" y="12742"/>
                </a:lnTo>
                <a:lnTo>
                  <a:pt x="8807" y="14912"/>
                </a:lnTo>
                <a:lnTo>
                  <a:pt x="6301" y="14912"/>
                </a:lnTo>
                <a:lnTo>
                  <a:pt x="5055" y="12742"/>
                </a:lnTo>
                <a:lnTo>
                  <a:pt x="6301" y="10572"/>
                </a:lnTo>
                <a:close/>
                <a:moveTo>
                  <a:pt x="5937" y="1"/>
                </a:moveTo>
                <a:lnTo>
                  <a:pt x="4509" y="2493"/>
                </a:lnTo>
                <a:lnTo>
                  <a:pt x="1611" y="2493"/>
                </a:lnTo>
                <a:lnTo>
                  <a:pt x="1" y="5293"/>
                </a:lnTo>
                <a:lnTo>
                  <a:pt x="1429" y="7771"/>
                </a:lnTo>
                <a:lnTo>
                  <a:pt x="1" y="10264"/>
                </a:lnTo>
                <a:lnTo>
                  <a:pt x="1611" y="13064"/>
                </a:lnTo>
                <a:lnTo>
                  <a:pt x="4509" y="13064"/>
                </a:lnTo>
                <a:lnTo>
                  <a:pt x="5937" y="15542"/>
                </a:lnTo>
                <a:lnTo>
                  <a:pt x="9172" y="15542"/>
                </a:lnTo>
                <a:lnTo>
                  <a:pt x="10600" y="13064"/>
                </a:lnTo>
                <a:lnTo>
                  <a:pt x="13470" y="13064"/>
                </a:lnTo>
                <a:lnTo>
                  <a:pt x="15094" y="10264"/>
                </a:lnTo>
                <a:lnTo>
                  <a:pt x="13666" y="7771"/>
                </a:lnTo>
                <a:lnTo>
                  <a:pt x="15094" y="5293"/>
                </a:lnTo>
                <a:lnTo>
                  <a:pt x="13470" y="2493"/>
                </a:lnTo>
                <a:lnTo>
                  <a:pt x="10600" y="2493"/>
                </a:lnTo>
                <a:lnTo>
                  <a:pt x="917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50" name="Google Shape;6450;p265"/>
          <p:cNvGrpSpPr/>
          <p:nvPr/>
        </p:nvGrpSpPr>
        <p:grpSpPr>
          <a:xfrm>
            <a:off x="4978039" y="4281482"/>
            <a:ext cx="440361" cy="450730"/>
            <a:chOff x="4978039" y="4242883"/>
            <a:chExt cx="440361" cy="450730"/>
          </a:xfrm>
        </p:grpSpPr>
        <p:sp>
          <p:nvSpPr>
            <p:cNvPr id="6451" name="Google Shape;6451;p265"/>
            <p:cNvSpPr/>
            <p:nvPr/>
          </p:nvSpPr>
          <p:spPr>
            <a:xfrm>
              <a:off x="5114170" y="4242883"/>
              <a:ext cx="168503" cy="97160"/>
            </a:xfrm>
            <a:custGeom>
              <a:avLst/>
              <a:gdLst/>
              <a:ahLst/>
              <a:cxnLst/>
              <a:rect l="l" t="t" r="r" b="b"/>
              <a:pathLst>
                <a:path w="5685" h="3278" extrusionOk="0">
                  <a:moveTo>
                    <a:pt x="728" y="1"/>
                  </a:moveTo>
                  <a:lnTo>
                    <a:pt x="210" y="351"/>
                  </a:lnTo>
                  <a:lnTo>
                    <a:pt x="980" y="1499"/>
                  </a:lnTo>
                  <a:cubicBezTo>
                    <a:pt x="462" y="1947"/>
                    <a:pt x="98" y="2563"/>
                    <a:pt x="0" y="3277"/>
                  </a:cubicBezTo>
                  <a:lnTo>
                    <a:pt x="5685" y="3277"/>
                  </a:lnTo>
                  <a:cubicBezTo>
                    <a:pt x="5587" y="2563"/>
                    <a:pt x="5223" y="1933"/>
                    <a:pt x="4691" y="1485"/>
                  </a:cubicBezTo>
                  <a:lnTo>
                    <a:pt x="5461" y="351"/>
                  </a:lnTo>
                  <a:lnTo>
                    <a:pt x="4943" y="1"/>
                  </a:lnTo>
                  <a:lnTo>
                    <a:pt x="4173" y="1135"/>
                  </a:lnTo>
                  <a:cubicBezTo>
                    <a:pt x="3767" y="925"/>
                    <a:pt x="3319" y="813"/>
                    <a:pt x="2843" y="813"/>
                  </a:cubicBezTo>
                  <a:cubicBezTo>
                    <a:pt x="2367" y="813"/>
                    <a:pt x="1905" y="925"/>
                    <a:pt x="1512" y="1135"/>
                  </a:cubicBezTo>
                  <a:lnTo>
                    <a:pt x="7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265"/>
            <p:cNvSpPr/>
            <p:nvPr/>
          </p:nvSpPr>
          <p:spPr>
            <a:xfrm>
              <a:off x="4978039" y="4382334"/>
              <a:ext cx="440361" cy="311279"/>
            </a:xfrm>
            <a:custGeom>
              <a:avLst/>
              <a:gdLst/>
              <a:ahLst/>
              <a:cxnLst/>
              <a:rect l="l" t="t" r="r" b="b"/>
              <a:pathLst>
                <a:path w="14857" h="10502" extrusionOk="0">
                  <a:moveTo>
                    <a:pt x="9102" y="2576"/>
                  </a:moveTo>
                  <a:cubicBezTo>
                    <a:pt x="9074" y="3052"/>
                    <a:pt x="9074" y="3543"/>
                    <a:pt x="9102" y="4033"/>
                  </a:cubicBezTo>
                  <a:lnTo>
                    <a:pt x="5769" y="4033"/>
                  </a:lnTo>
                  <a:cubicBezTo>
                    <a:pt x="5783" y="3543"/>
                    <a:pt x="5783" y="3052"/>
                    <a:pt x="5769" y="2576"/>
                  </a:cubicBezTo>
                  <a:close/>
                  <a:moveTo>
                    <a:pt x="9410" y="6595"/>
                  </a:moveTo>
                  <a:cubicBezTo>
                    <a:pt x="9438" y="6693"/>
                    <a:pt x="9466" y="6791"/>
                    <a:pt x="9494" y="6875"/>
                  </a:cubicBezTo>
                  <a:cubicBezTo>
                    <a:pt x="9648" y="7337"/>
                    <a:pt x="9914" y="7743"/>
                    <a:pt x="10264" y="8037"/>
                  </a:cubicBezTo>
                  <a:lnTo>
                    <a:pt x="4621" y="8037"/>
                  </a:lnTo>
                  <a:cubicBezTo>
                    <a:pt x="4957" y="7743"/>
                    <a:pt x="5223" y="7351"/>
                    <a:pt x="5377" y="6889"/>
                  </a:cubicBezTo>
                  <a:cubicBezTo>
                    <a:pt x="5405" y="6805"/>
                    <a:pt x="5433" y="6707"/>
                    <a:pt x="5447" y="6595"/>
                  </a:cubicBezTo>
                  <a:close/>
                  <a:moveTo>
                    <a:pt x="10218" y="1"/>
                  </a:moveTo>
                  <a:cubicBezTo>
                    <a:pt x="10172" y="1"/>
                    <a:pt x="10126" y="5"/>
                    <a:pt x="10082" y="14"/>
                  </a:cubicBezTo>
                  <a:lnTo>
                    <a:pt x="4565" y="14"/>
                  </a:lnTo>
                  <a:lnTo>
                    <a:pt x="4565" y="28"/>
                  </a:lnTo>
                  <a:cubicBezTo>
                    <a:pt x="3151" y="154"/>
                    <a:pt x="841" y="4033"/>
                    <a:pt x="435" y="5307"/>
                  </a:cubicBezTo>
                  <a:cubicBezTo>
                    <a:pt x="1" y="6679"/>
                    <a:pt x="757" y="8135"/>
                    <a:pt x="2115" y="8569"/>
                  </a:cubicBezTo>
                  <a:cubicBezTo>
                    <a:pt x="2376" y="8650"/>
                    <a:pt x="2638" y="8689"/>
                    <a:pt x="2896" y="8689"/>
                  </a:cubicBezTo>
                  <a:cubicBezTo>
                    <a:pt x="3526" y="8689"/>
                    <a:pt x="4127" y="8458"/>
                    <a:pt x="4593" y="8051"/>
                  </a:cubicBezTo>
                  <a:cubicBezTo>
                    <a:pt x="4803" y="9437"/>
                    <a:pt x="5993" y="10501"/>
                    <a:pt x="7436" y="10501"/>
                  </a:cubicBezTo>
                  <a:cubicBezTo>
                    <a:pt x="8878" y="10501"/>
                    <a:pt x="10068" y="9437"/>
                    <a:pt x="10278" y="8051"/>
                  </a:cubicBezTo>
                  <a:cubicBezTo>
                    <a:pt x="10744" y="8447"/>
                    <a:pt x="11343" y="8675"/>
                    <a:pt x="11966" y="8675"/>
                  </a:cubicBezTo>
                  <a:cubicBezTo>
                    <a:pt x="12223" y="8675"/>
                    <a:pt x="12484" y="8637"/>
                    <a:pt x="12742" y="8555"/>
                  </a:cubicBezTo>
                  <a:cubicBezTo>
                    <a:pt x="14114" y="8121"/>
                    <a:pt x="14856" y="6651"/>
                    <a:pt x="14422" y="5293"/>
                  </a:cubicBezTo>
                  <a:cubicBezTo>
                    <a:pt x="14016" y="3992"/>
                    <a:pt x="11628" y="1"/>
                    <a:pt x="1021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53" name="Google Shape;6453;p265"/>
          <p:cNvGrpSpPr/>
          <p:nvPr/>
        </p:nvGrpSpPr>
        <p:grpSpPr>
          <a:xfrm>
            <a:off x="4481737" y="4283146"/>
            <a:ext cx="349864" cy="449066"/>
            <a:chOff x="4481737" y="4248692"/>
            <a:chExt cx="349864" cy="449066"/>
          </a:xfrm>
        </p:grpSpPr>
        <p:sp>
          <p:nvSpPr>
            <p:cNvPr id="6454" name="Google Shape;6454;p265"/>
            <p:cNvSpPr/>
            <p:nvPr/>
          </p:nvSpPr>
          <p:spPr>
            <a:xfrm>
              <a:off x="4639860" y="4248692"/>
              <a:ext cx="191741" cy="187621"/>
            </a:xfrm>
            <a:custGeom>
              <a:avLst/>
              <a:gdLst/>
              <a:ahLst/>
              <a:cxnLst/>
              <a:rect l="l" t="t" r="r" b="b"/>
              <a:pathLst>
                <a:path w="6469" h="6330" extrusionOk="0">
                  <a:moveTo>
                    <a:pt x="5152" y="561"/>
                  </a:moveTo>
                  <a:lnTo>
                    <a:pt x="5824" y="1723"/>
                  </a:lnTo>
                  <a:lnTo>
                    <a:pt x="5152" y="2885"/>
                  </a:lnTo>
                  <a:lnTo>
                    <a:pt x="3808" y="2885"/>
                  </a:lnTo>
                  <a:lnTo>
                    <a:pt x="3136" y="1723"/>
                  </a:lnTo>
                  <a:lnTo>
                    <a:pt x="3808" y="561"/>
                  </a:lnTo>
                  <a:close/>
                  <a:moveTo>
                    <a:pt x="2646" y="1989"/>
                  </a:moveTo>
                  <a:lnTo>
                    <a:pt x="3332" y="3165"/>
                  </a:lnTo>
                  <a:lnTo>
                    <a:pt x="2660" y="4327"/>
                  </a:lnTo>
                  <a:lnTo>
                    <a:pt x="1316" y="4327"/>
                  </a:lnTo>
                  <a:lnTo>
                    <a:pt x="630" y="3165"/>
                  </a:lnTo>
                  <a:lnTo>
                    <a:pt x="1316" y="1989"/>
                  </a:lnTo>
                  <a:close/>
                  <a:moveTo>
                    <a:pt x="5152" y="3445"/>
                  </a:moveTo>
                  <a:lnTo>
                    <a:pt x="5824" y="4607"/>
                  </a:lnTo>
                  <a:lnTo>
                    <a:pt x="5152" y="5769"/>
                  </a:lnTo>
                  <a:lnTo>
                    <a:pt x="3808" y="5769"/>
                  </a:lnTo>
                  <a:lnTo>
                    <a:pt x="3136" y="4607"/>
                  </a:lnTo>
                  <a:lnTo>
                    <a:pt x="3808" y="3445"/>
                  </a:lnTo>
                  <a:close/>
                  <a:moveTo>
                    <a:pt x="3486" y="1"/>
                  </a:moveTo>
                  <a:lnTo>
                    <a:pt x="2660" y="1443"/>
                  </a:lnTo>
                  <a:lnTo>
                    <a:pt x="994" y="1443"/>
                  </a:lnTo>
                  <a:lnTo>
                    <a:pt x="0" y="3165"/>
                  </a:lnTo>
                  <a:lnTo>
                    <a:pt x="994" y="4887"/>
                  </a:lnTo>
                  <a:lnTo>
                    <a:pt x="2646" y="4887"/>
                  </a:lnTo>
                  <a:lnTo>
                    <a:pt x="3486" y="6329"/>
                  </a:lnTo>
                  <a:lnTo>
                    <a:pt x="5474" y="6329"/>
                  </a:lnTo>
                  <a:lnTo>
                    <a:pt x="6469" y="4607"/>
                  </a:lnTo>
                  <a:lnTo>
                    <a:pt x="5628" y="3165"/>
                  </a:lnTo>
                  <a:lnTo>
                    <a:pt x="6469" y="1723"/>
                  </a:lnTo>
                  <a:lnTo>
                    <a:pt x="547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265"/>
            <p:cNvSpPr/>
            <p:nvPr/>
          </p:nvSpPr>
          <p:spPr>
            <a:xfrm>
              <a:off x="4570120" y="4403496"/>
              <a:ext cx="109609" cy="64348"/>
            </a:xfrm>
            <a:custGeom>
              <a:avLst/>
              <a:gdLst/>
              <a:ahLst/>
              <a:cxnLst/>
              <a:rect l="l" t="t" r="r" b="b"/>
              <a:pathLst>
                <a:path w="3698" h="2171" extrusionOk="0">
                  <a:moveTo>
                    <a:pt x="533" y="0"/>
                  </a:moveTo>
                  <a:lnTo>
                    <a:pt x="85" y="308"/>
                  </a:lnTo>
                  <a:lnTo>
                    <a:pt x="589" y="1064"/>
                  </a:lnTo>
                  <a:cubicBezTo>
                    <a:pt x="281" y="1344"/>
                    <a:pt x="71" y="1736"/>
                    <a:pt x="1" y="2170"/>
                  </a:cubicBezTo>
                  <a:lnTo>
                    <a:pt x="3697" y="2170"/>
                  </a:lnTo>
                  <a:cubicBezTo>
                    <a:pt x="3641" y="1736"/>
                    <a:pt x="3417" y="1344"/>
                    <a:pt x="3109" y="1050"/>
                  </a:cubicBezTo>
                  <a:lnTo>
                    <a:pt x="3613" y="308"/>
                  </a:lnTo>
                  <a:lnTo>
                    <a:pt x="3165" y="0"/>
                  </a:lnTo>
                  <a:lnTo>
                    <a:pt x="2647" y="756"/>
                  </a:lnTo>
                  <a:cubicBezTo>
                    <a:pt x="2409" y="630"/>
                    <a:pt x="2143" y="560"/>
                    <a:pt x="1849" y="560"/>
                  </a:cubicBezTo>
                  <a:cubicBezTo>
                    <a:pt x="1569" y="560"/>
                    <a:pt x="1289" y="644"/>
                    <a:pt x="1051" y="756"/>
                  </a:cubicBezTo>
                  <a:lnTo>
                    <a:pt x="53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265"/>
            <p:cNvSpPr/>
            <p:nvPr/>
          </p:nvSpPr>
          <p:spPr>
            <a:xfrm>
              <a:off x="4481737" y="4495346"/>
              <a:ext cx="286382" cy="202412"/>
            </a:xfrm>
            <a:custGeom>
              <a:avLst/>
              <a:gdLst/>
              <a:ahLst/>
              <a:cxnLst/>
              <a:rect l="l" t="t" r="r" b="b"/>
              <a:pathLst>
                <a:path w="9662" h="6829" extrusionOk="0">
                  <a:moveTo>
                    <a:pt x="5909" y="1676"/>
                  </a:moveTo>
                  <a:cubicBezTo>
                    <a:pt x="5895" y="1984"/>
                    <a:pt x="5909" y="2306"/>
                    <a:pt x="5923" y="2614"/>
                  </a:cubicBezTo>
                  <a:lnTo>
                    <a:pt x="3753" y="2614"/>
                  </a:lnTo>
                  <a:cubicBezTo>
                    <a:pt x="3767" y="2306"/>
                    <a:pt x="3767" y="1984"/>
                    <a:pt x="3753" y="1676"/>
                  </a:cubicBezTo>
                  <a:close/>
                  <a:moveTo>
                    <a:pt x="6119" y="4280"/>
                  </a:moveTo>
                  <a:cubicBezTo>
                    <a:pt x="6133" y="4350"/>
                    <a:pt x="6147" y="4406"/>
                    <a:pt x="6175" y="4462"/>
                  </a:cubicBezTo>
                  <a:cubicBezTo>
                    <a:pt x="6273" y="4770"/>
                    <a:pt x="6441" y="5022"/>
                    <a:pt x="6665" y="5218"/>
                  </a:cubicBezTo>
                  <a:lnTo>
                    <a:pt x="3011" y="5218"/>
                  </a:lnTo>
                  <a:cubicBezTo>
                    <a:pt x="3221" y="5022"/>
                    <a:pt x="3403" y="4770"/>
                    <a:pt x="3487" y="4476"/>
                  </a:cubicBezTo>
                  <a:cubicBezTo>
                    <a:pt x="3515" y="4420"/>
                    <a:pt x="3529" y="4350"/>
                    <a:pt x="3543" y="4280"/>
                  </a:cubicBezTo>
                  <a:close/>
                  <a:moveTo>
                    <a:pt x="6641" y="1"/>
                  </a:moveTo>
                  <a:cubicBezTo>
                    <a:pt x="6611" y="1"/>
                    <a:pt x="6582" y="4"/>
                    <a:pt x="6553" y="10"/>
                  </a:cubicBezTo>
                  <a:lnTo>
                    <a:pt x="2969" y="10"/>
                  </a:lnTo>
                  <a:cubicBezTo>
                    <a:pt x="2059" y="94"/>
                    <a:pt x="547" y="2614"/>
                    <a:pt x="281" y="3454"/>
                  </a:cubicBezTo>
                  <a:cubicBezTo>
                    <a:pt x="1" y="4336"/>
                    <a:pt x="491" y="5288"/>
                    <a:pt x="1373" y="5568"/>
                  </a:cubicBezTo>
                  <a:cubicBezTo>
                    <a:pt x="1545" y="5621"/>
                    <a:pt x="1720" y="5647"/>
                    <a:pt x="1890" y="5647"/>
                  </a:cubicBezTo>
                  <a:cubicBezTo>
                    <a:pt x="2300" y="5647"/>
                    <a:pt x="2690" y="5499"/>
                    <a:pt x="2997" y="5232"/>
                  </a:cubicBezTo>
                  <a:cubicBezTo>
                    <a:pt x="3123" y="6128"/>
                    <a:pt x="3893" y="6828"/>
                    <a:pt x="4831" y="6828"/>
                  </a:cubicBezTo>
                  <a:cubicBezTo>
                    <a:pt x="5769" y="6828"/>
                    <a:pt x="6553" y="6128"/>
                    <a:pt x="6679" y="5232"/>
                  </a:cubicBezTo>
                  <a:cubicBezTo>
                    <a:pt x="6975" y="5488"/>
                    <a:pt x="7368" y="5634"/>
                    <a:pt x="7775" y="5634"/>
                  </a:cubicBezTo>
                  <a:cubicBezTo>
                    <a:pt x="7946" y="5634"/>
                    <a:pt x="8119" y="5608"/>
                    <a:pt x="8289" y="5554"/>
                  </a:cubicBezTo>
                  <a:cubicBezTo>
                    <a:pt x="9171" y="5274"/>
                    <a:pt x="9661" y="4322"/>
                    <a:pt x="9381" y="3440"/>
                  </a:cubicBezTo>
                  <a:cubicBezTo>
                    <a:pt x="9110" y="2599"/>
                    <a:pt x="7553" y="1"/>
                    <a:pt x="66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57" name="Google Shape;6457;p265"/>
          <p:cNvGrpSpPr/>
          <p:nvPr/>
        </p:nvGrpSpPr>
        <p:grpSpPr>
          <a:xfrm>
            <a:off x="3896051" y="1459750"/>
            <a:ext cx="300675" cy="436050"/>
            <a:chOff x="3791338" y="1458350"/>
            <a:chExt cx="300675" cy="436050"/>
          </a:xfrm>
        </p:grpSpPr>
        <p:sp>
          <p:nvSpPr>
            <p:cNvPr id="6458" name="Google Shape;6458;p265"/>
            <p:cNvSpPr/>
            <p:nvPr/>
          </p:nvSpPr>
          <p:spPr>
            <a:xfrm>
              <a:off x="3908938" y="1458350"/>
              <a:ext cx="85425" cy="174575"/>
            </a:xfrm>
            <a:custGeom>
              <a:avLst/>
              <a:gdLst/>
              <a:ahLst/>
              <a:cxnLst/>
              <a:rect l="l" t="t" r="r" b="b"/>
              <a:pathLst>
                <a:path w="3417" h="6983" extrusionOk="0">
                  <a:moveTo>
                    <a:pt x="2420" y="0"/>
                  </a:moveTo>
                  <a:cubicBezTo>
                    <a:pt x="2262" y="0"/>
                    <a:pt x="2125" y="41"/>
                    <a:pt x="2017" y="122"/>
                  </a:cubicBezTo>
                  <a:cubicBezTo>
                    <a:pt x="1821" y="248"/>
                    <a:pt x="1765" y="444"/>
                    <a:pt x="1751" y="500"/>
                  </a:cubicBezTo>
                  <a:lnTo>
                    <a:pt x="1737" y="514"/>
                  </a:lnTo>
                  <a:cubicBezTo>
                    <a:pt x="1737" y="528"/>
                    <a:pt x="1176" y="2446"/>
                    <a:pt x="854" y="3454"/>
                  </a:cubicBezTo>
                  <a:lnTo>
                    <a:pt x="840" y="3524"/>
                  </a:lnTo>
                  <a:cubicBezTo>
                    <a:pt x="532" y="4546"/>
                    <a:pt x="196" y="5596"/>
                    <a:pt x="0" y="6310"/>
                  </a:cubicBezTo>
                  <a:lnTo>
                    <a:pt x="0" y="6338"/>
                  </a:lnTo>
                  <a:lnTo>
                    <a:pt x="1513" y="6983"/>
                  </a:lnTo>
                  <a:cubicBezTo>
                    <a:pt x="1513" y="6983"/>
                    <a:pt x="2129" y="5008"/>
                    <a:pt x="2423" y="3986"/>
                  </a:cubicBezTo>
                  <a:lnTo>
                    <a:pt x="2465" y="3860"/>
                  </a:lnTo>
                  <a:cubicBezTo>
                    <a:pt x="2703" y="3006"/>
                    <a:pt x="3165" y="1466"/>
                    <a:pt x="3291" y="1018"/>
                  </a:cubicBezTo>
                  <a:lnTo>
                    <a:pt x="3361" y="766"/>
                  </a:lnTo>
                  <a:cubicBezTo>
                    <a:pt x="3361" y="766"/>
                    <a:pt x="3417" y="584"/>
                    <a:pt x="3305" y="402"/>
                  </a:cubicBezTo>
                  <a:cubicBezTo>
                    <a:pt x="3207" y="220"/>
                    <a:pt x="2997" y="108"/>
                    <a:pt x="2703" y="38"/>
                  </a:cubicBezTo>
                  <a:cubicBezTo>
                    <a:pt x="2603" y="13"/>
                    <a:pt x="2508" y="0"/>
                    <a:pt x="242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265"/>
            <p:cNvSpPr/>
            <p:nvPr/>
          </p:nvSpPr>
          <p:spPr>
            <a:xfrm>
              <a:off x="3926438" y="1603850"/>
              <a:ext cx="85075" cy="96275"/>
            </a:xfrm>
            <a:custGeom>
              <a:avLst/>
              <a:gdLst/>
              <a:ahLst/>
              <a:cxnLst/>
              <a:rect l="l" t="t" r="r" b="b"/>
              <a:pathLst>
                <a:path w="3403" h="3851" extrusionOk="0">
                  <a:moveTo>
                    <a:pt x="2493" y="0"/>
                  </a:moveTo>
                  <a:cubicBezTo>
                    <a:pt x="2409" y="0"/>
                    <a:pt x="2185" y="28"/>
                    <a:pt x="2031" y="196"/>
                  </a:cubicBezTo>
                  <a:lnTo>
                    <a:pt x="1793" y="448"/>
                  </a:lnTo>
                  <a:cubicBezTo>
                    <a:pt x="1555" y="714"/>
                    <a:pt x="1093" y="1289"/>
                    <a:pt x="1093" y="1289"/>
                  </a:cubicBezTo>
                  <a:lnTo>
                    <a:pt x="1135" y="1303"/>
                  </a:lnTo>
                  <a:cubicBezTo>
                    <a:pt x="1331" y="1401"/>
                    <a:pt x="1373" y="1415"/>
                    <a:pt x="1429" y="1485"/>
                  </a:cubicBezTo>
                  <a:cubicBezTo>
                    <a:pt x="1499" y="1555"/>
                    <a:pt x="1527" y="1779"/>
                    <a:pt x="1485" y="1961"/>
                  </a:cubicBezTo>
                  <a:cubicBezTo>
                    <a:pt x="1387" y="2395"/>
                    <a:pt x="1191" y="2913"/>
                    <a:pt x="448" y="3081"/>
                  </a:cubicBezTo>
                  <a:cubicBezTo>
                    <a:pt x="294" y="3109"/>
                    <a:pt x="154" y="3137"/>
                    <a:pt x="28" y="3137"/>
                  </a:cubicBezTo>
                  <a:lnTo>
                    <a:pt x="0" y="3151"/>
                  </a:lnTo>
                  <a:lnTo>
                    <a:pt x="0" y="3179"/>
                  </a:lnTo>
                  <a:cubicBezTo>
                    <a:pt x="28" y="3319"/>
                    <a:pt x="98" y="3487"/>
                    <a:pt x="182" y="3571"/>
                  </a:cubicBezTo>
                  <a:cubicBezTo>
                    <a:pt x="294" y="3655"/>
                    <a:pt x="575" y="3809"/>
                    <a:pt x="715" y="3837"/>
                  </a:cubicBezTo>
                  <a:cubicBezTo>
                    <a:pt x="757" y="3851"/>
                    <a:pt x="785" y="3851"/>
                    <a:pt x="827" y="3851"/>
                  </a:cubicBezTo>
                  <a:cubicBezTo>
                    <a:pt x="1051" y="3851"/>
                    <a:pt x="1345" y="3711"/>
                    <a:pt x="1485" y="3529"/>
                  </a:cubicBezTo>
                  <a:lnTo>
                    <a:pt x="2675" y="1975"/>
                  </a:lnTo>
                  <a:cubicBezTo>
                    <a:pt x="2829" y="1765"/>
                    <a:pt x="3025" y="1499"/>
                    <a:pt x="3305" y="1149"/>
                  </a:cubicBezTo>
                  <a:cubicBezTo>
                    <a:pt x="3375" y="1065"/>
                    <a:pt x="3403" y="953"/>
                    <a:pt x="3403" y="841"/>
                  </a:cubicBezTo>
                  <a:cubicBezTo>
                    <a:pt x="3403" y="630"/>
                    <a:pt x="3277" y="406"/>
                    <a:pt x="3067" y="224"/>
                  </a:cubicBezTo>
                  <a:cubicBezTo>
                    <a:pt x="2913" y="84"/>
                    <a:pt x="2689" y="0"/>
                    <a:pt x="249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265"/>
            <p:cNvSpPr/>
            <p:nvPr/>
          </p:nvSpPr>
          <p:spPr>
            <a:xfrm>
              <a:off x="3827388" y="1459075"/>
              <a:ext cx="63025" cy="149700"/>
            </a:xfrm>
            <a:custGeom>
              <a:avLst/>
              <a:gdLst/>
              <a:ahLst/>
              <a:cxnLst/>
              <a:rect l="l" t="t" r="r" b="b"/>
              <a:pathLst>
                <a:path w="2521" h="5988" extrusionOk="0">
                  <a:moveTo>
                    <a:pt x="934" y="1"/>
                  </a:moveTo>
                  <a:cubicBezTo>
                    <a:pt x="881" y="1"/>
                    <a:pt x="827" y="4"/>
                    <a:pt x="770" y="9"/>
                  </a:cubicBezTo>
                  <a:cubicBezTo>
                    <a:pt x="490" y="37"/>
                    <a:pt x="280" y="135"/>
                    <a:pt x="154" y="303"/>
                  </a:cubicBezTo>
                  <a:cubicBezTo>
                    <a:pt x="0" y="513"/>
                    <a:pt x="42" y="737"/>
                    <a:pt x="42" y="737"/>
                  </a:cubicBezTo>
                  <a:cubicBezTo>
                    <a:pt x="42" y="737"/>
                    <a:pt x="392" y="2781"/>
                    <a:pt x="546" y="3621"/>
                  </a:cubicBezTo>
                  <a:cubicBezTo>
                    <a:pt x="658" y="4181"/>
                    <a:pt x="756" y="4741"/>
                    <a:pt x="854" y="5259"/>
                  </a:cubicBezTo>
                  <a:lnTo>
                    <a:pt x="854" y="5273"/>
                  </a:lnTo>
                  <a:lnTo>
                    <a:pt x="2520" y="5987"/>
                  </a:lnTo>
                  <a:lnTo>
                    <a:pt x="2520" y="5987"/>
                  </a:lnTo>
                  <a:lnTo>
                    <a:pt x="2506" y="5931"/>
                  </a:lnTo>
                  <a:cubicBezTo>
                    <a:pt x="2394" y="5077"/>
                    <a:pt x="2240" y="4167"/>
                    <a:pt x="2100" y="3285"/>
                  </a:cubicBezTo>
                  <a:cubicBezTo>
                    <a:pt x="2100" y="3285"/>
                    <a:pt x="1680" y="541"/>
                    <a:pt x="1680" y="527"/>
                  </a:cubicBezTo>
                  <a:cubicBezTo>
                    <a:pt x="1680" y="527"/>
                    <a:pt x="1652" y="317"/>
                    <a:pt x="1470" y="163"/>
                  </a:cubicBezTo>
                  <a:cubicBezTo>
                    <a:pt x="1335" y="50"/>
                    <a:pt x="1153" y="1"/>
                    <a:pt x="93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265"/>
            <p:cNvSpPr/>
            <p:nvPr/>
          </p:nvSpPr>
          <p:spPr>
            <a:xfrm>
              <a:off x="3791338" y="1577200"/>
              <a:ext cx="300675" cy="317200"/>
            </a:xfrm>
            <a:custGeom>
              <a:avLst/>
              <a:gdLst/>
              <a:ahLst/>
              <a:cxnLst/>
              <a:rect l="l" t="t" r="r" b="b"/>
              <a:pathLst>
                <a:path w="12027" h="12688" extrusionOk="0">
                  <a:moveTo>
                    <a:pt x="11248" y="1"/>
                  </a:moveTo>
                  <a:cubicBezTo>
                    <a:pt x="11203" y="1"/>
                    <a:pt x="11159" y="6"/>
                    <a:pt x="11117" y="16"/>
                  </a:cubicBezTo>
                  <a:cubicBezTo>
                    <a:pt x="10879" y="72"/>
                    <a:pt x="10739" y="254"/>
                    <a:pt x="10711" y="296"/>
                  </a:cubicBezTo>
                  <a:cubicBezTo>
                    <a:pt x="10683" y="338"/>
                    <a:pt x="10081" y="1052"/>
                    <a:pt x="9829" y="1374"/>
                  </a:cubicBezTo>
                  <a:cubicBezTo>
                    <a:pt x="9087" y="2299"/>
                    <a:pt x="8779" y="2691"/>
                    <a:pt x="8219" y="3433"/>
                  </a:cubicBezTo>
                  <a:lnTo>
                    <a:pt x="7715" y="4077"/>
                  </a:lnTo>
                  <a:cubicBezTo>
                    <a:pt x="7575" y="4259"/>
                    <a:pt x="7407" y="4469"/>
                    <a:pt x="7155" y="4805"/>
                  </a:cubicBezTo>
                  <a:cubicBezTo>
                    <a:pt x="6959" y="5057"/>
                    <a:pt x="6553" y="5253"/>
                    <a:pt x="6231" y="5253"/>
                  </a:cubicBezTo>
                  <a:cubicBezTo>
                    <a:pt x="6175" y="5253"/>
                    <a:pt x="6119" y="5253"/>
                    <a:pt x="6049" y="5239"/>
                  </a:cubicBezTo>
                  <a:cubicBezTo>
                    <a:pt x="5838" y="5197"/>
                    <a:pt x="5502" y="5001"/>
                    <a:pt x="5362" y="4889"/>
                  </a:cubicBezTo>
                  <a:cubicBezTo>
                    <a:pt x="5194" y="4735"/>
                    <a:pt x="5068" y="4469"/>
                    <a:pt x="5068" y="4217"/>
                  </a:cubicBezTo>
                  <a:lnTo>
                    <a:pt x="5054" y="4175"/>
                  </a:lnTo>
                  <a:lnTo>
                    <a:pt x="5012" y="4161"/>
                  </a:lnTo>
                  <a:cubicBezTo>
                    <a:pt x="4480" y="4091"/>
                    <a:pt x="3892" y="3783"/>
                    <a:pt x="2898" y="3083"/>
                  </a:cubicBezTo>
                  <a:lnTo>
                    <a:pt x="2842" y="3041"/>
                  </a:lnTo>
                  <a:lnTo>
                    <a:pt x="2506" y="3629"/>
                  </a:lnTo>
                  <a:lnTo>
                    <a:pt x="2576" y="3643"/>
                  </a:lnTo>
                  <a:cubicBezTo>
                    <a:pt x="4130" y="4217"/>
                    <a:pt x="5180" y="5449"/>
                    <a:pt x="5712" y="7311"/>
                  </a:cubicBezTo>
                  <a:cubicBezTo>
                    <a:pt x="5712" y="7339"/>
                    <a:pt x="5712" y="7381"/>
                    <a:pt x="5698" y="7409"/>
                  </a:cubicBezTo>
                  <a:cubicBezTo>
                    <a:pt x="5670" y="7451"/>
                    <a:pt x="5642" y="7479"/>
                    <a:pt x="5614" y="7479"/>
                  </a:cubicBezTo>
                  <a:lnTo>
                    <a:pt x="5558" y="7493"/>
                  </a:lnTo>
                  <a:cubicBezTo>
                    <a:pt x="5549" y="7495"/>
                    <a:pt x="5539" y="7496"/>
                    <a:pt x="5530" y="7496"/>
                  </a:cubicBezTo>
                  <a:cubicBezTo>
                    <a:pt x="5481" y="7496"/>
                    <a:pt x="5430" y="7467"/>
                    <a:pt x="5418" y="7409"/>
                  </a:cubicBezTo>
                  <a:cubicBezTo>
                    <a:pt x="4662" y="4735"/>
                    <a:pt x="2968" y="4119"/>
                    <a:pt x="2422" y="3923"/>
                  </a:cubicBezTo>
                  <a:cubicBezTo>
                    <a:pt x="2226" y="3853"/>
                    <a:pt x="2142" y="3811"/>
                    <a:pt x="2128" y="3699"/>
                  </a:cubicBezTo>
                  <a:cubicBezTo>
                    <a:pt x="2128" y="3685"/>
                    <a:pt x="2142" y="3643"/>
                    <a:pt x="2184" y="3559"/>
                  </a:cubicBezTo>
                  <a:lnTo>
                    <a:pt x="2744" y="2579"/>
                  </a:lnTo>
                  <a:lnTo>
                    <a:pt x="2884" y="2691"/>
                  </a:lnTo>
                  <a:cubicBezTo>
                    <a:pt x="4018" y="3517"/>
                    <a:pt x="4634" y="3825"/>
                    <a:pt x="5152" y="3867"/>
                  </a:cubicBezTo>
                  <a:cubicBezTo>
                    <a:pt x="5201" y="3874"/>
                    <a:pt x="5254" y="3877"/>
                    <a:pt x="5310" y="3877"/>
                  </a:cubicBezTo>
                  <a:cubicBezTo>
                    <a:pt x="5366" y="3877"/>
                    <a:pt x="5425" y="3874"/>
                    <a:pt x="5488" y="3867"/>
                  </a:cubicBezTo>
                  <a:cubicBezTo>
                    <a:pt x="5572" y="3853"/>
                    <a:pt x="5670" y="3839"/>
                    <a:pt x="5782" y="3811"/>
                  </a:cubicBezTo>
                  <a:cubicBezTo>
                    <a:pt x="6329" y="3699"/>
                    <a:pt x="6483" y="3335"/>
                    <a:pt x="6553" y="2957"/>
                  </a:cubicBezTo>
                  <a:cubicBezTo>
                    <a:pt x="6567" y="2887"/>
                    <a:pt x="6567" y="2817"/>
                    <a:pt x="6567" y="2761"/>
                  </a:cubicBezTo>
                  <a:lnTo>
                    <a:pt x="6553" y="2733"/>
                  </a:lnTo>
                  <a:lnTo>
                    <a:pt x="2030" y="814"/>
                  </a:lnTo>
                  <a:cubicBezTo>
                    <a:pt x="2001" y="803"/>
                    <a:pt x="1971" y="798"/>
                    <a:pt x="1941" y="798"/>
                  </a:cubicBezTo>
                  <a:cubicBezTo>
                    <a:pt x="1856" y="798"/>
                    <a:pt x="1774" y="840"/>
                    <a:pt x="1722" y="912"/>
                  </a:cubicBezTo>
                  <a:lnTo>
                    <a:pt x="126" y="3923"/>
                  </a:lnTo>
                  <a:cubicBezTo>
                    <a:pt x="112" y="3951"/>
                    <a:pt x="0" y="4203"/>
                    <a:pt x="0" y="4399"/>
                  </a:cubicBezTo>
                  <a:cubicBezTo>
                    <a:pt x="0" y="4581"/>
                    <a:pt x="112" y="4791"/>
                    <a:pt x="112" y="4791"/>
                  </a:cubicBezTo>
                  <a:cubicBezTo>
                    <a:pt x="476" y="5379"/>
                    <a:pt x="1820" y="7255"/>
                    <a:pt x="2968" y="8389"/>
                  </a:cubicBezTo>
                  <a:cubicBezTo>
                    <a:pt x="3066" y="8487"/>
                    <a:pt x="3010" y="8837"/>
                    <a:pt x="2884" y="9621"/>
                  </a:cubicBezTo>
                  <a:cubicBezTo>
                    <a:pt x="2842" y="9859"/>
                    <a:pt x="2800" y="10097"/>
                    <a:pt x="2772" y="10363"/>
                  </a:cubicBezTo>
                  <a:cubicBezTo>
                    <a:pt x="2632" y="11329"/>
                    <a:pt x="2534" y="12393"/>
                    <a:pt x="2506" y="12673"/>
                  </a:cubicBezTo>
                  <a:lnTo>
                    <a:pt x="7379" y="12687"/>
                  </a:lnTo>
                  <a:cubicBezTo>
                    <a:pt x="7393" y="12365"/>
                    <a:pt x="7463" y="10853"/>
                    <a:pt x="7323" y="9369"/>
                  </a:cubicBezTo>
                  <a:cubicBezTo>
                    <a:pt x="7309" y="9229"/>
                    <a:pt x="7365" y="9061"/>
                    <a:pt x="7449" y="8963"/>
                  </a:cubicBezTo>
                  <a:cubicBezTo>
                    <a:pt x="8359" y="7885"/>
                    <a:pt x="8723" y="6135"/>
                    <a:pt x="8835" y="5435"/>
                  </a:cubicBezTo>
                  <a:lnTo>
                    <a:pt x="8835" y="5407"/>
                  </a:lnTo>
                  <a:cubicBezTo>
                    <a:pt x="8849" y="5295"/>
                    <a:pt x="8877" y="5127"/>
                    <a:pt x="8919" y="5001"/>
                  </a:cubicBezTo>
                  <a:lnTo>
                    <a:pt x="8933" y="4973"/>
                  </a:lnTo>
                  <a:cubicBezTo>
                    <a:pt x="8947" y="4959"/>
                    <a:pt x="8961" y="4931"/>
                    <a:pt x="8961" y="4917"/>
                  </a:cubicBezTo>
                  <a:lnTo>
                    <a:pt x="9101" y="4735"/>
                  </a:lnTo>
                  <a:cubicBezTo>
                    <a:pt x="9521" y="4091"/>
                    <a:pt x="9801" y="3671"/>
                    <a:pt x="10333" y="3013"/>
                  </a:cubicBezTo>
                  <a:cubicBezTo>
                    <a:pt x="10865" y="2369"/>
                    <a:pt x="11873" y="1010"/>
                    <a:pt x="11873" y="1010"/>
                  </a:cubicBezTo>
                  <a:cubicBezTo>
                    <a:pt x="11887" y="996"/>
                    <a:pt x="12027" y="814"/>
                    <a:pt x="11999" y="590"/>
                  </a:cubicBezTo>
                  <a:cubicBezTo>
                    <a:pt x="11985" y="422"/>
                    <a:pt x="11873" y="268"/>
                    <a:pt x="11663" y="142"/>
                  </a:cubicBezTo>
                  <a:cubicBezTo>
                    <a:pt x="11526" y="48"/>
                    <a:pt x="11382" y="1"/>
                    <a:pt x="1124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62" name="Google Shape;6462;p265"/>
          <p:cNvSpPr/>
          <p:nvPr/>
        </p:nvSpPr>
        <p:spPr>
          <a:xfrm>
            <a:off x="3756502" y="1883175"/>
            <a:ext cx="12625" cy="12625"/>
          </a:xfrm>
          <a:custGeom>
            <a:avLst/>
            <a:gdLst/>
            <a:ahLst/>
            <a:cxnLst/>
            <a:rect l="l" t="t" r="r" b="b"/>
            <a:pathLst>
              <a:path w="505" h="505" extrusionOk="0">
                <a:moveTo>
                  <a:pt x="253" y="42"/>
                </a:moveTo>
                <a:cubicBezTo>
                  <a:pt x="281" y="42"/>
                  <a:pt x="323" y="56"/>
                  <a:pt x="351" y="70"/>
                </a:cubicBezTo>
                <a:cubicBezTo>
                  <a:pt x="379" y="98"/>
                  <a:pt x="407" y="112"/>
                  <a:pt x="435" y="154"/>
                </a:cubicBezTo>
                <a:cubicBezTo>
                  <a:pt x="449" y="182"/>
                  <a:pt x="463" y="224"/>
                  <a:pt x="463" y="252"/>
                </a:cubicBezTo>
                <a:cubicBezTo>
                  <a:pt x="463" y="294"/>
                  <a:pt x="449" y="322"/>
                  <a:pt x="435" y="364"/>
                </a:cubicBezTo>
                <a:cubicBezTo>
                  <a:pt x="407" y="392"/>
                  <a:pt x="393" y="420"/>
                  <a:pt x="351" y="434"/>
                </a:cubicBezTo>
                <a:cubicBezTo>
                  <a:pt x="323" y="462"/>
                  <a:pt x="281" y="462"/>
                  <a:pt x="253" y="462"/>
                </a:cubicBezTo>
                <a:cubicBezTo>
                  <a:pt x="211" y="462"/>
                  <a:pt x="183" y="462"/>
                  <a:pt x="141" y="434"/>
                </a:cubicBezTo>
                <a:cubicBezTo>
                  <a:pt x="113" y="420"/>
                  <a:pt x="85" y="392"/>
                  <a:pt x="71" y="364"/>
                </a:cubicBezTo>
                <a:cubicBezTo>
                  <a:pt x="43" y="322"/>
                  <a:pt x="43" y="294"/>
                  <a:pt x="43" y="252"/>
                </a:cubicBezTo>
                <a:cubicBezTo>
                  <a:pt x="43" y="224"/>
                  <a:pt x="43" y="182"/>
                  <a:pt x="71" y="154"/>
                </a:cubicBezTo>
                <a:cubicBezTo>
                  <a:pt x="85" y="112"/>
                  <a:pt x="113" y="98"/>
                  <a:pt x="141" y="70"/>
                </a:cubicBezTo>
                <a:cubicBezTo>
                  <a:pt x="183" y="56"/>
                  <a:pt x="211" y="42"/>
                  <a:pt x="253" y="42"/>
                </a:cubicBezTo>
                <a:close/>
                <a:moveTo>
                  <a:pt x="253" y="0"/>
                </a:moveTo>
                <a:cubicBezTo>
                  <a:pt x="211" y="0"/>
                  <a:pt x="169" y="14"/>
                  <a:pt x="127" y="42"/>
                </a:cubicBezTo>
                <a:cubicBezTo>
                  <a:pt x="85" y="56"/>
                  <a:pt x="57" y="84"/>
                  <a:pt x="29" y="126"/>
                </a:cubicBezTo>
                <a:cubicBezTo>
                  <a:pt x="15" y="168"/>
                  <a:pt x="1" y="210"/>
                  <a:pt x="1" y="252"/>
                </a:cubicBezTo>
                <a:cubicBezTo>
                  <a:pt x="1" y="294"/>
                  <a:pt x="15" y="336"/>
                  <a:pt x="29" y="378"/>
                </a:cubicBezTo>
                <a:cubicBezTo>
                  <a:pt x="57" y="420"/>
                  <a:pt x="85" y="448"/>
                  <a:pt x="127" y="476"/>
                </a:cubicBezTo>
                <a:cubicBezTo>
                  <a:pt x="169" y="490"/>
                  <a:pt x="211" y="504"/>
                  <a:pt x="253" y="504"/>
                </a:cubicBezTo>
                <a:cubicBezTo>
                  <a:pt x="295" y="504"/>
                  <a:pt x="337" y="490"/>
                  <a:pt x="379" y="476"/>
                </a:cubicBezTo>
                <a:cubicBezTo>
                  <a:pt x="407" y="448"/>
                  <a:pt x="449" y="420"/>
                  <a:pt x="463" y="378"/>
                </a:cubicBezTo>
                <a:cubicBezTo>
                  <a:pt x="491" y="336"/>
                  <a:pt x="505" y="294"/>
                  <a:pt x="505" y="252"/>
                </a:cubicBezTo>
                <a:cubicBezTo>
                  <a:pt x="505" y="210"/>
                  <a:pt x="491" y="168"/>
                  <a:pt x="463" y="126"/>
                </a:cubicBezTo>
                <a:cubicBezTo>
                  <a:pt x="449" y="84"/>
                  <a:pt x="407" y="56"/>
                  <a:pt x="379" y="42"/>
                </a:cubicBezTo>
                <a:cubicBezTo>
                  <a:pt x="337" y="14"/>
                  <a:pt x="295" y="0"/>
                  <a:pt x="25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265"/>
          <p:cNvSpPr/>
          <p:nvPr/>
        </p:nvSpPr>
        <p:spPr>
          <a:xfrm>
            <a:off x="3623954" y="1889125"/>
            <a:ext cx="5625" cy="6675"/>
          </a:xfrm>
          <a:custGeom>
            <a:avLst/>
            <a:gdLst/>
            <a:ahLst/>
            <a:cxnLst/>
            <a:rect l="l" t="t" r="r" b="b"/>
            <a:pathLst>
              <a:path w="225" h="267" extrusionOk="0">
                <a:moveTo>
                  <a:pt x="141" y="42"/>
                </a:moveTo>
                <a:cubicBezTo>
                  <a:pt x="141" y="42"/>
                  <a:pt x="155" y="42"/>
                  <a:pt x="155" y="56"/>
                </a:cubicBezTo>
                <a:cubicBezTo>
                  <a:pt x="155" y="56"/>
                  <a:pt x="155" y="70"/>
                  <a:pt x="155" y="70"/>
                </a:cubicBezTo>
                <a:cubicBezTo>
                  <a:pt x="155" y="84"/>
                  <a:pt x="155" y="98"/>
                  <a:pt x="141" y="112"/>
                </a:cubicBezTo>
                <a:lnTo>
                  <a:pt x="43" y="112"/>
                </a:lnTo>
                <a:lnTo>
                  <a:pt x="43" y="42"/>
                </a:lnTo>
                <a:close/>
                <a:moveTo>
                  <a:pt x="1" y="0"/>
                </a:moveTo>
                <a:lnTo>
                  <a:pt x="1" y="266"/>
                </a:lnTo>
                <a:lnTo>
                  <a:pt x="43" y="266"/>
                </a:lnTo>
                <a:lnTo>
                  <a:pt x="43" y="154"/>
                </a:lnTo>
                <a:lnTo>
                  <a:pt x="71" y="154"/>
                </a:lnTo>
                <a:cubicBezTo>
                  <a:pt x="85" y="154"/>
                  <a:pt x="99" y="154"/>
                  <a:pt x="99" y="168"/>
                </a:cubicBezTo>
                <a:cubicBezTo>
                  <a:pt x="113" y="168"/>
                  <a:pt x="127" y="196"/>
                  <a:pt x="155" y="224"/>
                </a:cubicBezTo>
                <a:lnTo>
                  <a:pt x="169" y="266"/>
                </a:lnTo>
                <a:lnTo>
                  <a:pt x="225" y="266"/>
                </a:lnTo>
                <a:lnTo>
                  <a:pt x="197" y="210"/>
                </a:lnTo>
                <a:cubicBezTo>
                  <a:pt x="183" y="196"/>
                  <a:pt x="169" y="168"/>
                  <a:pt x="155" y="168"/>
                </a:cubicBezTo>
                <a:cubicBezTo>
                  <a:pt x="141" y="154"/>
                  <a:pt x="141" y="154"/>
                  <a:pt x="127" y="154"/>
                </a:cubicBezTo>
                <a:cubicBezTo>
                  <a:pt x="155" y="140"/>
                  <a:pt x="169" y="140"/>
                  <a:pt x="183" y="126"/>
                </a:cubicBezTo>
                <a:cubicBezTo>
                  <a:pt x="197" y="112"/>
                  <a:pt x="211" y="98"/>
                  <a:pt x="211" y="70"/>
                </a:cubicBezTo>
                <a:cubicBezTo>
                  <a:pt x="211" y="56"/>
                  <a:pt x="197" y="42"/>
                  <a:pt x="197" y="28"/>
                </a:cubicBezTo>
                <a:cubicBezTo>
                  <a:pt x="183" y="14"/>
                  <a:pt x="169" y="14"/>
                  <a:pt x="1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265">
            <a:hlinkClick r:id="rId3"/>
          </p:cNvPr>
          <p:cNvSpPr/>
          <p:nvPr/>
        </p:nvSpPr>
        <p:spPr>
          <a:xfrm>
            <a:off x="5898630" y="4340825"/>
            <a:ext cx="2918395" cy="485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300" b="1" i="0" u="sng" strike="noStrike" cap="none">
                <a:solidFill>
                  <a:schemeClr val="hlink"/>
                </a:solidFill>
                <a:latin typeface="Arial"/>
                <a:ea typeface="Arial"/>
                <a:cs typeface="Arial"/>
                <a:sym typeface="Arial"/>
                <a:hlinkClick r:id="rId4"/>
              </a:rPr>
              <a:t>Access </a:t>
            </a:r>
            <a:r>
              <a:rPr lang="en" sz="1300" b="1" i="0" u="sng" strike="noStrike" cap="none">
                <a:solidFill>
                  <a:srgbClr val="FFFFFF"/>
                </a:solidFill>
                <a:latin typeface="Arial"/>
                <a:ea typeface="Arial"/>
                <a:cs typeface="Arial"/>
                <a:sym typeface="Arial"/>
              </a:rPr>
              <a:t>the ASU Brand Library</a:t>
            </a:r>
            <a:endParaRPr sz="1300" b="1" i="0" u="sng" strike="noStrike" cap="none">
              <a:solidFill>
                <a:srgbClr val="FFFFFF"/>
              </a:solidFill>
              <a:latin typeface="Arial"/>
              <a:ea typeface="Arial"/>
              <a:cs typeface="Arial"/>
              <a:sym typeface="Arial"/>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6468"/>
        <p:cNvGrpSpPr/>
        <p:nvPr/>
      </p:nvGrpSpPr>
      <p:grpSpPr>
        <a:xfrm>
          <a:off x="0" y="0"/>
          <a:ext cx="0" cy="0"/>
          <a:chOff x="0" y="0"/>
          <a:chExt cx="0" cy="0"/>
        </a:xfrm>
      </p:grpSpPr>
      <p:sp>
        <p:nvSpPr>
          <p:cNvPr id="6469" name="Google Shape;6469;p26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Icons to use — Font Awesome </a:t>
            </a:r>
            <a:endParaRPr/>
          </a:p>
        </p:txBody>
      </p:sp>
      <p:sp>
        <p:nvSpPr>
          <p:cNvPr id="6470" name="Google Shape;6470;p266"/>
          <p:cNvSpPr txBox="1">
            <a:spLocks noGrp="1"/>
          </p:cNvSpPr>
          <p:nvPr>
            <p:ph type="subTitle" idx="4294967295"/>
          </p:nvPr>
        </p:nvSpPr>
        <p:spPr>
          <a:xfrm>
            <a:off x="424450" y="756623"/>
            <a:ext cx="8384700" cy="2154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dk1"/>
              </a:buClr>
              <a:buSzPts val="2000"/>
              <a:buFont typeface="Arial"/>
              <a:buNone/>
            </a:pPr>
            <a:r>
              <a:rPr lang="en" sz="1400" b="0" i="0" u="none" strike="noStrike" cap="none">
                <a:solidFill>
                  <a:schemeClr val="lt1"/>
                </a:solidFill>
                <a:highlight>
                  <a:schemeClr val="dk1"/>
                </a:highlight>
                <a:latin typeface="Arial"/>
                <a:ea typeface="Arial"/>
                <a:cs typeface="Arial"/>
                <a:sym typeface="Arial"/>
              </a:rPr>
              <a:t>Select and icon then copy and paste it into your slide.</a:t>
            </a:r>
            <a:r>
              <a:rPr lang="en" sz="1400" b="0" i="0" u="none" strike="noStrike" cap="none">
                <a:solidFill>
                  <a:schemeClr val="dk1"/>
                </a:solidFill>
                <a:latin typeface="Arial"/>
                <a:ea typeface="Arial"/>
                <a:cs typeface="Arial"/>
                <a:sym typeface="Arial"/>
              </a:rPr>
              <a:t> Change the size and color with one click.</a:t>
            </a:r>
            <a:endParaRPr sz="1400" b="0" i="0" u="none" strike="noStrike" cap="none">
              <a:solidFill>
                <a:schemeClr val="dk1"/>
              </a:solidFill>
              <a:latin typeface="Arial"/>
              <a:ea typeface="Arial"/>
              <a:cs typeface="Arial"/>
              <a:sym typeface="Arial"/>
            </a:endParaRPr>
          </a:p>
        </p:txBody>
      </p:sp>
      <p:sp>
        <p:nvSpPr>
          <p:cNvPr id="6471" name="Google Shape;6471;p266"/>
          <p:cNvSpPr/>
          <p:nvPr/>
        </p:nvSpPr>
        <p:spPr>
          <a:xfrm>
            <a:off x="429214" y="1199115"/>
            <a:ext cx="158211" cy="139677"/>
          </a:xfrm>
          <a:custGeom>
            <a:avLst/>
            <a:gdLst/>
            <a:ahLst/>
            <a:cxnLst/>
            <a:rect l="l" t="t" r="r" b="b"/>
            <a:pathLst>
              <a:path w="5950" h="5253" extrusionOk="0">
                <a:moveTo>
                  <a:pt x="3068" y="883"/>
                </a:moveTo>
                <a:lnTo>
                  <a:pt x="3346" y="976"/>
                </a:lnTo>
                <a:lnTo>
                  <a:pt x="3997" y="1209"/>
                </a:lnTo>
                <a:lnTo>
                  <a:pt x="4230" y="1302"/>
                </a:lnTo>
                <a:lnTo>
                  <a:pt x="4462" y="1348"/>
                </a:lnTo>
                <a:lnTo>
                  <a:pt x="4741" y="1302"/>
                </a:lnTo>
                <a:lnTo>
                  <a:pt x="4973" y="1255"/>
                </a:lnTo>
                <a:lnTo>
                  <a:pt x="5252" y="1162"/>
                </a:lnTo>
                <a:lnTo>
                  <a:pt x="5531" y="1023"/>
                </a:lnTo>
                <a:lnTo>
                  <a:pt x="5531" y="3161"/>
                </a:lnTo>
                <a:lnTo>
                  <a:pt x="4973" y="3393"/>
                </a:lnTo>
                <a:lnTo>
                  <a:pt x="4741" y="3440"/>
                </a:lnTo>
                <a:lnTo>
                  <a:pt x="4323" y="3440"/>
                </a:lnTo>
                <a:lnTo>
                  <a:pt x="4183" y="3393"/>
                </a:lnTo>
                <a:lnTo>
                  <a:pt x="4090" y="3347"/>
                </a:lnTo>
                <a:lnTo>
                  <a:pt x="3811" y="3207"/>
                </a:lnTo>
                <a:lnTo>
                  <a:pt x="3532" y="3068"/>
                </a:lnTo>
                <a:lnTo>
                  <a:pt x="3207" y="3021"/>
                </a:lnTo>
                <a:lnTo>
                  <a:pt x="2835" y="2975"/>
                </a:lnTo>
                <a:lnTo>
                  <a:pt x="2510" y="3021"/>
                </a:lnTo>
                <a:lnTo>
                  <a:pt x="2138" y="3068"/>
                </a:lnTo>
                <a:lnTo>
                  <a:pt x="1766" y="3207"/>
                </a:lnTo>
                <a:lnTo>
                  <a:pt x="1348" y="3347"/>
                </a:lnTo>
                <a:lnTo>
                  <a:pt x="1348" y="1302"/>
                </a:lnTo>
                <a:lnTo>
                  <a:pt x="1720" y="1116"/>
                </a:lnTo>
                <a:lnTo>
                  <a:pt x="2092" y="976"/>
                </a:lnTo>
                <a:lnTo>
                  <a:pt x="2417" y="883"/>
                </a:lnTo>
                <a:close/>
                <a:moveTo>
                  <a:pt x="2463" y="419"/>
                </a:moveTo>
                <a:lnTo>
                  <a:pt x="2184" y="512"/>
                </a:lnTo>
                <a:lnTo>
                  <a:pt x="1673" y="651"/>
                </a:lnTo>
                <a:lnTo>
                  <a:pt x="1301" y="837"/>
                </a:lnTo>
                <a:lnTo>
                  <a:pt x="1023" y="976"/>
                </a:lnTo>
                <a:lnTo>
                  <a:pt x="930" y="1069"/>
                </a:lnTo>
                <a:lnTo>
                  <a:pt x="883" y="1162"/>
                </a:lnTo>
                <a:lnTo>
                  <a:pt x="883" y="3719"/>
                </a:lnTo>
                <a:lnTo>
                  <a:pt x="930" y="3858"/>
                </a:lnTo>
                <a:lnTo>
                  <a:pt x="1023" y="3905"/>
                </a:lnTo>
                <a:lnTo>
                  <a:pt x="1115" y="3951"/>
                </a:lnTo>
                <a:lnTo>
                  <a:pt x="1255" y="3905"/>
                </a:lnTo>
                <a:lnTo>
                  <a:pt x="1580" y="3719"/>
                </a:lnTo>
                <a:lnTo>
                  <a:pt x="2045" y="3579"/>
                </a:lnTo>
                <a:lnTo>
                  <a:pt x="2463" y="3440"/>
                </a:lnTo>
                <a:lnTo>
                  <a:pt x="2835" y="3393"/>
                </a:lnTo>
                <a:lnTo>
                  <a:pt x="3207" y="3486"/>
                </a:lnTo>
                <a:lnTo>
                  <a:pt x="3532" y="3579"/>
                </a:lnTo>
                <a:lnTo>
                  <a:pt x="3858" y="3719"/>
                </a:lnTo>
                <a:lnTo>
                  <a:pt x="3997" y="3765"/>
                </a:lnTo>
                <a:lnTo>
                  <a:pt x="4230" y="3858"/>
                </a:lnTo>
                <a:lnTo>
                  <a:pt x="4508" y="3905"/>
                </a:lnTo>
                <a:lnTo>
                  <a:pt x="4787" y="3858"/>
                </a:lnTo>
                <a:lnTo>
                  <a:pt x="5113" y="3812"/>
                </a:lnTo>
                <a:lnTo>
                  <a:pt x="5438" y="3672"/>
                </a:lnTo>
                <a:lnTo>
                  <a:pt x="5810" y="3486"/>
                </a:lnTo>
                <a:lnTo>
                  <a:pt x="5856" y="3486"/>
                </a:lnTo>
                <a:lnTo>
                  <a:pt x="5949" y="3393"/>
                </a:lnTo>
                <a:lnTo>
                  <a:pt x="5949" y="3254"/>
                </a:lnTo>
                <a:lnTo>
                  <a:pt x="5949" y="651"/>
                </a:lnTo>
                <a:lnTo>
                  <a:pt x="5949" y="558"/>
                </a:lnTo>
                <a:lnTo>
                  <a:pt x="5856" y="465"/>
                </a:lnTo>
                <a:lnTo>
                  <a:pt x="5763" y="419"/>
                </a:lnTo>
                <a:lnTo>
                  <a:pt x="5670" y="465"/>
                </a:lnTo>
                <a:lnTo>
                  <a:pt x="5531" y="512"/>
                </a:lnTo>
                <a:lnTo>
                  <a:pt x="5252" y="698"/>
                </a:lnTo>
                <a:lnTo>
                  <a:pt x="4973" y="790"/>
                </a:lnTo>
                <a:lnTo>
                  <a:pt x="4694" y="883"/>
                </a:lnTo>
                <a:lnTo>
                  <a:pt x="4323" y="883"/>
                </a:lnTo>
                <a:lnTo>
                  <a:pt x="4183" y="837"/>
                </a:lnTo>
                <a:lnTo>
                  <a:pt x="3811" y="651"/>
                </a:lnTo>
                <a:lnTo>
                  <a:pt x="3439" y="512"/>
                </a:lnTo>
                <a:lnTo>
                  <a:pt x="3114" y="465"/>
                </a:lnTo>
                <a:lnTo>
                  <a:pt x="2742" y="419"/>
                </a:lnTo>
                <a:close/>
                <a:moveTo>
                  <a:pt x="279" y="0"/>
                </a:moveTo>
                <a:lnTo>
                  <a:pt x="139" y="93"/>
                </a:lnTo>
                <a:lnTo>
                  <a:pt x="46" y="233"/>
                </a:lnTo>
                <a:lnTo>
                  <a:pt x="0" y="419"/>
                </a:lnTo>
                <a:lnTo>
                  <a:pt x="46" y="558"/>
                </a:lnTo>
                <a:lnTo>
                  <a:pt x="93" y="651"/>
                </a:lnTo>
                <a:lnTo>
                  <a:pt x="139" y="744"/>
                </a:lnTo>
                <a:lnTo>
                  <a:pt x="232" y="790"/>
                </a:lnTo>
                <a:lnTo>
                  <a:pt x="232" y="5159"/>
                </a:lnTo>
                <a:lnTo>
                  <a:pt x="279" y="5252"/>
                </a:lnTo>
                <a:lnTo>
                  <a:pt x="651" y="5252"/>
                </a:lnTo>
                <a:lnTo>
                  <a:pt x="697" y="5159"/>
                </a:lnTo>
                <a:lnTo>
                  <a:pt x="697" y="790"/>
                </a:lnTo>
                <a:lnTo>
                  <a:pt x="790" y="744"/>
                </a:lnTo>
                <a:lnTo>
                  <a:pt x="837" y="651"/>
                </a:lnTo>
                <a:lnTo>
                  <a:pt x="883" y="558"/>
                </a:lnTo>
                <a:lnTo>
                  <a:pt x="883" y="419"/>
                </a:lnTo>
                <a:lnTo>
                  <a:pt x="883" y="233"/>
                </a:lnTo>
                <a:lnTo>
                  <a:pt x="790" y="93"/>
                </a:lnTo>
                <a:lnTo>
                  <a:pt x="65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2" name="Google Shape;6472;p266"/>
          <p:cNvSpPr/>
          <p:nvPr/>
        </p:nvSpPr>
        <p:spPr>
          <a:xfrm>
            <a:off x="943632" y="1190473"/>
            <a:ext cx="85301" cy="158210"/>
          </a:xfrm>
          <a:custGeom>
            <a:avLst/>
            <a:gdLst/>
            <a:ahLst/>
            <a:cxnLst/>
            <a:rect l="l" t="t" r="r" b="b"/>
            <a:pathLst>
              <a:path w="3208" h="5950" extrusionOk="0">
                <a:moveTo>
                  <a:pt x="790" y="0"/>
                </a:moveTo>
                <a:lnTo>
                  <a:pt x="744" y="93"/>
                </a:lnTo>
                <a:lnTo>
                  <a:pt x="0" y="3021"/>
                </a:lnTo>
                <a:lnTo>
                  <a:pt x="0" y="3114"/>
                </a:lnTo>
                <a:lnTo>
                  <a:pt x="47" y="3161"/>
                </a:lnTo>
                <a:lnTo>
                  <a:pt x="186" y="3207"/>
                </a:lnTo>
                <a:lnTo>
                  <a:pt x="233" y="3207"/>
                </a:lnTo>
                <a:lnTo>
                  <a:pt x="1674" y="2835"/>
                </a:lnTo>
                <a:lnTo>
                  <a:pt x="976" y="5763"/>
                </a:lnTo>
                <a:lnTo>
                  <a:pt x="976" y="5856"/>
                </a:lnTo>
                <a:lnTo>
                  <a:pt x="1069" y="5903"/>
                </a:lnTo>
                <a:lnTo>
                  <a:pt x="1116" y="5949"/>
                </a:lnTo>
                <a:lnTo>
                  <a:pt x="1209" y="5903"/>
                </a:lnTo>
                <a:lnTo>
                  <a:pt x="1255" y="5856"/>
                </a:lnTo>
                <a:lnTo>
                  <a:pt x="3207" y="1720"/>
                </a:lnTo>
                <a:lnTo>
                  <a:pt x="3207" y="1627"/>
                </a:lnTo>
                <a:lnTo>
                  <a:pt x="3161" y="1534"/>
                </a:lnTo>
                <a:lnTo>
                  <a:pt x="3068" y="1487"/>
                </a:lnTo>
                <a:lnTo>
                  <a:pt x="3021" y="1487"/>
                </a:lnTo>
                <a:lnTo>
                  <a:pt x="1581" y="1859"/>
                </a:lnTo>
                <a:lnTo>
                  <a:pt x="2185" y="186"/>
                </a:lnTo>
                <a:lnTo>
                  <a:pt x="2231" y="139"/>
                </a:lnTo>
                <a:lnTo>
                  <a:pt x="218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3" name="Google Shape;6473;p266"/>
          <p:cNvSpPr/>
          <p:nvPr/>
        </p:nvSpPr>
        <p:spPr>
          <a:xfrm>
            <a:off x="1385140" y="1190473"/>
            <a:ext cx="150818" cy="158210"/>
          </a:xfrm>
          <a:custGeom>
            <a:avLst/>
            <a:gdLst/>
            <a:ahLst/>
            <a:cxnLst/>
            <a:rect l="l" t="t" r="r" b="b"/>
            <a:pathLst>
              <a:path w="5672" h="5950" extrusionOk="0">
                <a:moveTo>
                  <a:pt x="3068" y="465"/>
                </a:moveTo>
                <a:lnTo>
                  <a:pt x="3068" y="2184"/>
                </a:lnTo>
                <a:lnTo>
                  <a:pt x="3161" y="2277"/>
                </a:lnTo>
                <a:lnTo>
                  <a:pt x="4230" y="3951"/>
                </a:lnTo>
                <a:lnTo>
                  <a:pt x="1442" y="3951"/>
                </a:lnTo>
                <a:lnTo>
                  <a:pt x="2511" y="2277"/>
                </a:lnTo>
                <a:lnTo>
                  <a:pt x="2604" y="2184"/>
                </a:lnTo>
                <a:lnTo>
                  <a:pt x="2604" y="465"/>
                </a:lnTo>
                <a:close/>
                <a:moveTo>
                  <a:pt x="1767" y="0"/>
                </a:moveTo>
                <a:lnTo>
                  <a:pt x="1674" y="46"/>
                </a:lnTo>
                <a:lnTo>
                  <a:pt x="1628" y="139"/>
                </a:lnTo>
                <a:lnTo>
                  <a:pt x="1581" y="232"/>
                </a:lnTo>
                <a:lnTo>
                  <a:pt x="1628" y="325"/>
                </a:lnTo>
                <a:lnTo>
                  <a:pt x="1674" y="418"/>
                </a:lnTo>
                <a:lnTo>
                  <a:pt x="1767" y="465"/>
                </a:lnTo>
                <a:lnTo>
                  <a:pt x="2092" y="465"/>
                </a:lnTo>
                <a:lnTo>
                  <a:pt x="2092" y="1999"/>
                </a:lnTo>
                <a:lnTo>
                  <a:pt x="140" y="5113"/>
                </a:lnTo>
                <a:lnTo>
                  <a:pt x="47" y="5252"/>
                </a:lnTo>
                <a:lnTo>
                  <a:pt x="1" y="5392"/>
                </a:lnTo>
                <a:lnTo>
                  <a:pt x="1" y="5531"/>
                </a:lnTo>
                <a:lnTo>
                  <a:pt x="47" y="5670"/>
                </a:lnTo>
                <a:lnTo>
                  <a:pt x="140" y="5810"/>
                </a:lnTo>
                <a:lnTo>
                  <a:pt x="280" y="5856"/>
                </a:lnTo>
                <a:lnTo>
                  <a:pt x="419" y="5903"/>
                </a:lnTo>
                <a:lnTo>
                  <a:pt x="605" y="5949"/>
                </a:lnTo>
                <a:lnTo>
                  <a:pt x="5067" y="5949"/>
                </a:lnTo>
                <a:lnTo>
                  <a:pt x="5253" y="5903"/>
                </a:lnTo>
                <a:lnTo>
                  <a:pt x="5392" y="5856"/>
                </a:lnTo>
                <a:lnTo>
                  <a:pt x="5532" y="5810"/>
                </a:lnTo>
                <a:lnTo>
                  <a:pt x="5625" y="5670"/>
                </a:lnTo>
                <a:lnTo>
                  <a:pt x="5671" y="5531"/>
                </a:lnTo>
                <a:lnTo>
                  <a:pt x="5671" y="5392"/>
                </a:lnTo>
                <a:lnTo>
                  <a:pt x="5625" y="5252"/>
                </a:lnTo>
                <a:lnTo>
                  <a:pt x="5532" y="5113"/>
                </a:lnTo>
                <a:lnTo>
                  <a:pt x="3580" y="1999"/>
                </a:lnTo>
                <a:lnTo>
                  <a:pt x="3580" y="465"/>
                </a:lnTo>
                <a:lnTo>
                  <a:pt x="3905" y="465"/>
                </a:lnTo>
                <a:lnTo>
                  <a:pt x="3998" y="418"/>
                </a:lnTo>
                <a:lnTo>
                  <a:pt x="4044" y="325"/>
                </a:lnTo>
                <a:lnTo>
                  <a:pt x="4091" y="232"/>
                </a:lnTo>
                <a:lnTo>
                  <a:pt x="4044" y="139"/>
                </a:lnTo>
                <a:lnTo>
                  <a:pt x="3998" y="46"/>
                </a:lnTo>
                <a:lnTo>
                  <a:pt x="390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4" name="Google Shape;6474;p266"/>
          <p:cNvSpPr/>
          <p:nvPr/>
        </p:nvSpPr>
        <p:spPr>
          <a:xfrm>
            <a:off x="1892166" y="1190473"/>
            <a:ext cx="158210" cy="158210"/>
          </a:xfrm>
          <a:custGeom>
            <a:avLst/>
            <a:gdLst/>
            <a:ahLst/>
            <a:cxnLst/>
            <a:rect l="l" t="t" r="r" b="b"/>
            <a:pathLst>
              <a:path w="5950" h="5950" extrusionOk="0">
                <a:moveTo>
                  <a:pt x="2045" y="2138"/>
                </a:moveTo>
                <a:lnTo>
                  <a:pt x="2185" y="2184"/>
                </a:lnTo>
                <a:lnTo>
                  <a:pt x="2324" y="2277"/>
                </a:lnTo>
                <a:lnTo>
                  <a:pt x="2464" y="2370"/>
                </a:lnTo>
                <a:lnTo>
                  <a:pt x="2557" y="2510"/>
                </a:lnTo>
                <a:lnTo>
                  <a:pt x="2650" y="2649"/>
                </a:lnTo>
                <a:lnTo>
                  <a:pt x="2696" y="2789"/>
                </a:lnTo>
                <a:lnTo>
                  <a:pt x="2696" y="2975"/>
                </a:lnTo>
                <a:lnTo>
                  <a:pt x="2696" y="3114"/>
                </a:lnTo>
                <a:lnTo>
                  <a:pt x="2650" y="3253"/>
                </a:lnTo>
                <a:lnTo>
                  <a:pt x="2557" y="3393"/>
                </a:lnTo>
                <a:lnTo>
                  <a:pt x="2464" y="3532"/>
                </a:lnTo>
                <a:lnTo>
                  <a:pt x="2324" y="3625"/>
                </a:lnTo>
                <a:lnTo>
                  <a:pt x="2185" y="3718"/>
                </a:lnTo>
                <a:lnTo>
                  <a:pt x="2045" y="3765"/>
                </a:lnTo>
                <a:lnTo>
                  <a:pt x="1720" y="3765"/>
                </a:lnTo>
                <a:lnTo>
                  <a:pt x="1581" y="3718"/>
                </a:lnTo>
                <a:lnTo>
                  <a:pt x="1441" y="3625"/>
                </a:lnTo>
                <a:lnTo>
                  <a:pt x="1302" y="3532"/>
                </a:lnTo>
                <a:lnTo>
                  <a:pt x="1209" y="3393"/>
                </a:lnTo>
                <a:lnTo>
                  <a:pt x="1116" y="3253"/>
                </a:lnTo>
                <a:lnTo>
                  <a:pt x="1069" y="3114"/>
                </a:lnTo>
                <a:lnTo>
                  <a:pt x="1069" y="2975"/>
                </a:lnTo>
                <a:lnTo>
                  <a:pt x="1069" y="2789"/>
                </a:lnTo>
                <a:lnTo>
                  <a:pt x="1116" y="2649"/>
                </a:lnTo>
                <a:lnTo>
                  <a:pt x="1209" y="2510"/>
                </a:lnTo>
                <a:lnTo>
                  <a:pt x="1302" y="2370"/>
                </a:lnTo>
                <a:lnTo>
                  <a:pt x="1441" y="2277"/>
                </a:lnTo>
                <a:lnTo>
                  <a:pt x="1581" y="2184"/>
                </a:lnTo>
                <a:lnTo>
                  <a:pt x="1720" y="2138"/>
                </a:lnTo>
                <a:close/>
                <a:moveTo>
                  <a:pt x="4230" y="2138"/>
                </a:moveTo>
                <a:lnTo>
                  <a:pt x="4369" y="2184"/>
                </a:lnTo>
                <a:lnTo>
                  <a:pt x="4509" y="2277"/>
                </a:lnTo>
                <a:lnTo>
                  <a:pt x="4648" y="2370"/>
                </a:lnTo>
                <a:lnTo>
                  <a:pt x="4741" y="2510"/>
                </a:lnTo>
                <a:lnTo>
                  <a:pt x="4834" y="2649"/>
                </a:lnTo>
                <a:lnTo>
                  <a:pt x="4881" y="2789"/>
                </a:lnTo>
                <a:lnTo>
                  <a:pt x="4881" y="2975"/>
                </a:lnTo>
                <a:lnTo>
                  <a:pt x="4881" y="3114"/>
                </a:lnTo>
                <a:lnTo>
                  <a:pt x="4834" y="3253"/>
                </a:lnTo>
                <a:lnTo>
                  <a:pt x="4741" y="3393"/>
                </a:lnTo>
                <a:lnTo>
                  <a:pt x="4648" y="3532"/>
                </a:lnTo>
                <a:lnTo>
                  <a:pt x="4509" y="3625"/>
                </a:lnTo>
                <a:lnTo>
                  <a:pt x="4369" y="3718"/>
                </a:lnTo>
                <a:lnTo>
                  <a:pt x="4230" y="3765"/>
                </a:lnTo>
                <a:lnTo>
                  <a:pt x="3904" y="3765"/>
                </a:lnTo>
                <a:lnTo>
                  <a:pt x="3765" y="3718"/>
                </a:lnTo>
                <a:lnTo>
                  <a:pt x="3626" y="3625"/>
                </a:lnTo>
                <a:lnTo>
                  <a:pt x="3486" y="3532"/>
                </a:lnTo>
                <a:lnTo>
                  <a:pt x="3393" y="3393"/>
                </a:lnTo>
                <a:lnTo>
                  <a:pt x="3300" y="3253"/>
                </a:lnTo>
                <a:lnTo>
                  <a:pt x="3254" y="3114"/>
                </a:lnTo>
                <a:lnTo>
                  <a:pt x="3254" y="2975"/>
                </a:lnTo>
                <a:lnTo>
                  <a:pt x="3254" y="2789"/>
                </a:lnTo>
                <a:lnTo>
                  <a:pt x="3300" y="2649"/>
                </a:lnTo>
                <a:lnTo>
                  <a:pt x="3393" y="2510"/>
                </a:lnTo>
                <a:lnTo>
                  <a:pt x="3486" y="2370"/>
                </a:lnTo>
                <a:lnTo>
                  <a:pt x="3626" y="2277"/>
                </a:lnTo>
                <a:lnTo>
                  <a:pt x="3765" y="2184"/>
                </a:lnTo>
                <a:lnTo>
                  <a:pt x="3904" y="2138"/>
                </a:lnTo>
                <a:close/>
                <a:moveTo>
                  <a:pt x="883" y="0"/>
                </a:moveTo>
                <a:lnTo>
                  <a:pt x="697" y="46"/>
                </a:lnTo>
                <a:lnTo>
                  <a:pt x="512" y="139"/>
                </a:lnTo>
                <a:lnTo>
                  <a:pt x="326" y="325"/>
                </a:lnTo>
                <a:lnTo>
                  <a:pt x="186" y="465"/>
                </a:lnTo>
                <a:lnTo>
                  <a:pt x="93" y="651"/>
                </a:lnTo>
                <a:lnTo>
                  <a:pt x="47" y="883"/>
                </a:lnTo>
                <a:lnTo>
                  <a:pt x="0" y="1115"/>
                </a:lnTo>
                <a:lnTo>
                  <a:pt x="0" y="4834"/>
                </a:lnTo>
                <a:lnTo>
                  <a:pt x="47" y="5020"/>
                </a:lnTo>
                <a:lnTo>
                  <a:pt x="93" y="5252"/>
                </a:lnTo>
                <a:lnTo>
                  <a:pt x="186" y="5438"/>
                </a:lnTo>
                <a:lnTo>
                  <a:pt x="326" y="5577"/>
                </a:lnTo>
                <a:lnTo>
                  <a:pt x="512" y="5763"/>
                </a:lnTo>
                <a:lnTo>
                  <a:pt x="697" y="5856"/>
                </a:lnTo>
                <a:lnTo>
                  <a:pt x="883" y="5903"/>
                </a:lnTo>
                <a:lnTo>
                  <a:pt x="1116" y="5949"/>
                </a:lnTo>
                <a:lnTo>
                  <a:pt x="4834" y="5949"/>
                </a:lnTo>
                <a:lnTo>
                  <a:pt x="5066" y="5903"/>
                </a:lnTo>
                <a:lnTo>
                  <a:pt x="5252" y="5856"/>
                </a:lnTo>
                <a:lnTo>
                  <a:pt x="5438" y="5763"/>
                </a:lnTo>
                <a:lnTo>
                  <a:pt x="5624" y="5577"/>
                </a:lnTo>
                <a:lnTo>
                  <a:pt x="5764" y="5438"/>
                </a:lnTo>
                <a:lnTo>
                  <a:pt x="5857" y="5252"/>
                </a:lnTo>
                <a:lnTo>
                  <a:pt x="5950" y="5020"/>
                </a:lnTo>
                <a:lnTo>
                  <a:pt x="5950" y="4834"/>
                </a:lnTo>
                <a:lnTo>
                  <a:pt x="5950" y="1115"/>
                </a:lnTo>
                <a:lnTo>
                  <a:pt x="5950" y="883"/>
                </a:lnTo>
                <a:lnTo>
                  <a:pt x="5857" y="651"/>
                </a:lnTo>
                <a:lnTo>
                  <a:pt x="5764" y="465"/>
                </a:lnTo>
                <a:lnTo>
                  <a:pt x="5624" y="325"/>
                </a:lnTo>
                <a:lnTo>
                  <a:pt x="5438" y="139"/>
                </a:lnTo>
                <a:lnTo>
                  <a:pt x="5252" y="46"/>
                </a:lnTo>
                <a:lnTo>
                  <a:pt x="506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5" name="Google Shape;6475;p266"/>
          <p:cNvSpPr/>
          <p:nvPr/>
        </p:nvSpPr>
        <p:spPr>
          <a:xfrm>
            <a:off x="2406584" y="1190473"/>
            <a:ext cx="158210" cy="158210"/>
          </a:xfrm>
          <a:custGeom>
            <a:avLst/>
            <a:gdLst/>
            <a:ahLst/>
            <a:cxnLst/>
            <a:rect l="l" t="t" r="r" b="b"/>
            <a:pathLst>
              <a:path w="5950" h="5950" extrusionOk="0">
                <a:moveTo>
                  <a:pt x="3347" y="465"/>
                </a:moveTo>
                <a:lnTo>
                  <a:pt x="3440" y="511"/>
                </a:lnTo>
                <a:lnTo>
                  <a:pt x="3486" y="604"/>
                </a:lnTo>
                <a:lnTo>
                  <a:pt x="3486" y="1859"/>
                </a:lnTo>
                <a:lnTo>
                  <a:pt x="3440" y="1906"/>
                </a:lnTo>
                <a:lnTo>
                  <a:pt x="3347" y="1952"/>
                </a:lnTo>
                <a:lnTo>
                  <a:pt x="2603" y="1952"/>
                </a:lnTo>
                <a:lnTo>
                  <a:pt x="2557" y="1906"/>
                </a:lnTo>
                <a:lnTo>
                  <a:pt x="2510" y="1859"/>
                </a:lnTo>
                <a:lnTo>
                  <a:pt x="2510" y="604"/>
                </a:lnTo>
                <a:lnTo>
                  <a:pt x="2557" y="511"/>
                </a:lnTo>
                <a:lnTo>
                  <a:pt x="2603" y="465"/>
                </a:lnTo>
                <a:close/>
                <a:moveTo>
                  <a:pt x="4462" y="3951"/>
                </a:moveTo>
                <a:lnTo>
                  <a:pt x="4462" y="5438"/>
                </a:lnTo>
                <a:lnTo>
                  <a:pt x="1488" y="5438"/>
                </a:lnTo>
                <a:lnTo>
                  <a:pt x="1488" y="3951"/>
                </a:lnTo>
                <a:close/>
                <a:moveTo>
                  <a:pt x="3997" y="465"/>
                </a:moveTo>
                <a:lnTo>
                  <a:pt x="4137" y="511"/>
                </a:lnTo>
                <a:lnTo>
                  <a:pt x="4276" y="604"/>
                </a:lnTo>
                <a:lnTo>
                  <a:pt x="5345" y="1673"/>
                </a:lnTo>
                <a:lnTo>
                  <a:pt x="5438" y="1813"/>
                </a:lnTo>
                <a:lnTo>
                  <a:pt x="5485" y="1952"/>
                </a:lnTo>
                <a:lnTo>
                  <a:pt x="5485" y="5438"/>
                </a:lnTo>
                <a:lnTo>
                  <a:pt x="4973" y="5438"/>
                </a:lnTo>
                <a:lnTo>
                  <a:pt x="4973" y="3811"/>
                </a:lnTo>
                <a:lnTo>
                  <a:pt x="4927" y="3672"/>
                </a:lnTo>
                <a:lnTo>
                  <a:pt x="4880" y="3579"/>
                </a:lnTo>
                <a:lnTo>
                  <a:pt x="4741" y="3486"/>
                </a:lnTo>
                <a:lnTo>
                  <a:pt x="4602" y="3439"/>
                </a:lnTo>
                <a:lnTo>
                  <a:pt x="1395" y="3439"/>
                </a:lnTo>
                <a:lnTo>
                  <a:pt x="1255" y="3486"/>
                </a:lnTo>
                <a:lnTo>
                  <a:pt x="1116" y="3579"/>
                </a:lnTo>
                <a:lnTo>
                  <a:pt x="1023" y="3672"/>
                </a:lnTo>
                <a:lnTo>
                  <a:pt x="1023" y="3811"/>
                </a:lnTo>
                <a:lnTo>
                  <a:pt x="1023" y="5438"/>
                </a:lnTo>
                <a:lnTo>
                  <a:pt x="511" y="5438"/>
                </a:lnTo>
                <a:lnTo>
                  <a:pt x="511" y="465"/>
                </a:lnTo>
                <a:lnTo>
                  <a:pt x="1023" y="465"/>
                </a:lnTo>
                <a:lnTo>
                  <a:pt x="1023" y="2092"/>
                </a:lnTo>
                <a:lnTo>
                  <a:pt x="1023" y="2231"/>
                </a:lnTo>
                <a:lnTo>
                  <a:pt x="1116" y="2370"/>
                </a:lnTo>
                <a:lnTo>
                  <a:pt x="1255" y="2417"/>
                </a:lnTo>
                <a:lnTo>
                  <a:pt x="1395" y="2463"/>
                </a:lnTo>
                <a:lnTo>
                  <a:pt x="3626" y="2463"/>
                </a:lnTo>
                <a:lnTo>
                  <a:pt x="3765" y="2417"/>
                </a:lnTo>
                <a:lnTo>
                  <a:pt x="3858" y="2370"/>
                </a:lnTo>
                <a:lnTo>
                  <a:pt x="3951" y="2231"/>
                </a:lnTo>
                <a:lnTo>
                  <a:pt x="3997" y="2092"/>
                </a:lnTo>
                <a:lnTo>
                  <a:pt x="3997" y="465"/>
                </a:lnTo>
                <a:close/>
                <a:moveTo>
                  <a:pt x="233" y="0"/>
                </a:moveTo>
                <a:lnTo>
                  <a:pt x="140" y="93"/>
                </a:lnTo>
                <a:lnTo>
                  <a:pt x="47" y="186"/>
                </a:lnTo>
                <a:lnTo>
                  <a:pt x="0" y="372"/>
                </a:lnTo>
                <a:lnTo>
                  <a:pt x="0" y="5577"/>
                </a:lnTo>
                <a:lnTo>
                  <a:pt x="47" y="5717"/>
                </a:lnTo>
                <a:lnTo>
                  <a:pt x="140" y="5810"/>
                </a:lnTo>
                <a:lnTo>
                  <a:pt x="233" y="5903"/>
                </a:lnTo>
                <a:lnTo>
                  <a:pt x="372" y="5949"/>
                </a:lnTo>
                <a:lnTo>
                  <a:pt x="5578" y="5949"/>
                </a:lnTo>
                <a:lnTo>
                  <a:pt x="5717" y="5903"/>
                </a:lnTo>
                <a:lnTo>
                  <a:pt x="5856" y="5810"/>
                </a:lnTo>
                <a:lnTo>
                  <a:pt x="5949" y="5717"/>
                </a:lnTo>
                <a:lnTo>
                  <a:pt x="5949" y="5577"/>
                </a:lnTo>
                <a:lnTo>
                  <a:pt x="5949" y="1952"/>
                </a:lnTo>
                <a:lnTo>
                  <a:pt x="5949" y="1813"/>
                </a:lnTo>
                <a:lnTo>
                  <a:pt x="5903" y="1627"/>
                </a:lnTo>
                <a:lnTo>
                  <a:pt x="5810" y="1441"/>
                </a:lnTo>
                <a:lnTo>
                  <a:pt x="5717" y="1348"/>
                </a:lnTo>
                <a:lnTo>
                  <a:pt x="4602" y="232"/>
                </a:lnTo>
                <a:lnTo>
                  <a:pt x="4509" y="139"/>
                </a:lnTo>
                <a:lnTo>
                  <a:pt x="4323" y="46"/>
                </a:lnTo>
                <a:lnTo>
                  <a:pt x="413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6" name="Google Shape;6476;p266"/>
          <p:cNvSpPr/>
          <p:nvPr/>
        </p:nvSpPr>
        <p:spPr>
          <a:xfrm>
            <a:off x="2921002" y="1201588"/>
            <a:ext cx="158210" cy="134732"/>
          </a:xfrm>
          <a:custGeom>
            <a:avLst/>
            <a:gdLst/>
            <a:ahLst/>
            <a:cxnLst/>
            <a:rect l="l" t="t" r="r" b="b"/>
            <a:pathLst>
              <a:path w="5950" h="5067" extrusionOk="0">
                <a:moveTo>
                  <a:pt x="791" y="0"/>
                </a:moveTo>
                <a:lnTo>
                  <a:pt x="605" y="47"/>
                </a:lnTo>
                <a:lnTo>
                  <a:pt x="465" y="93"/>
                </a:lnTo>
                <a:lnTo>
                  <a:pt x="326" y="140"/>
                </a:lnTo>
                <a:lnTo>
                  <a:pt x="233" y="233"/>
                </a:lnTo>
                <a:lnTo>
                  <a:pt x="140" y="372"/>
                </a:lnTo>
                <a:lnTo>
                  <a:pt x="47" y="512"/>
                </a:lnTo>
                <a:lnTo>
                  <a:pt x="1" y="651"/>
                </a:lnTo>
                <a:lnTo>
                  <a:pt x="1" y="837"/>
                </a:lnTo>
                <a:lnTo>
                  <a:pt x="1" y="4230"/>
                </a:lnTo>
                <a:lnTo>
                  <a:pt x="1" y="4416"/>
                </a:lnTo>
                <a:lnTo>
                  <a:pt x="47" y="4555"/>
                </a:lnTo>
                <a:lnTo>
                  <a:pt x="140" y="4695"/>
                </a:lnTo>
                <a:lnTo>
                  <a:pt x="233" y="4834"/>
                </a:lnTo>
                <a:lnTo>
                  <a:pt x="326" y="4927"/>
                </a:lnTo>
                <a:lnTo>
                  <a:pt x="465" y="4974"/>
                </a:lnTo>
                <a:lnTo>
                  <a:pt x="605" y="5020"/>
                </a:lnTo>
                <a:lnTo>
                  <a:pt x="791" y="5066"/>
                </a:lnTo>
                <a:lnTo>
                  <a:pt x="5113" y="5066"/>
                </a:lnTo>
                <a:lnTo>
                  <a:pt x="5299" y="5020"/>
                </a:lnTo>
                <a:lnTo>
                  <a:pt x="5439" y="4974"/>
                </a:lnTo>
                <a:lnTo>
                  <a:pt x="5578" y="4927"/>
                </a:lnTo>
                <a:lnTo>
                  <a:pt x="5717" y="4834"/>
                </a:lnTo>
                <a:lnTo>
                  <a:pt x="5810" y="4695"/>
                </a:lnTo>
                <a:lnTo>
                  <a:pt x="5857" y="4555"/>
                </a:lnTo>
                <a:lnTo>
                  <a:pt x="5903" y="4416"/>
                </a:lnTo>
                <a:lnTo>
                  <a:pt x="5950" y="4230"/>
                </a:lnTo>
                <a:lnTo>
                  <a:pt x="5950" y="1720"/>
                </a:lnTo>
                <a:lnTo>
                  <a:pt x="5903" y="1581"/>
                </a:lnTo>
                <a:lnTo>
                  <a:pt x="5857" y="1441"/>
                </a:lnTo>
                <a:lnTo>
                  <a:pt x="5810" y="1302"/>
                </a:lnTo>
                <a:lnTo>
                  <a:pt x="5717" y="1162"/>
                </a:lnTo>
                <a:lnTo>
                  <a:pt x="5578" y="1069"/>
                </a:lnTo>
                <a:lnTo>
                  <a:pt x="5439" y="976"/>
                </a:lnTo>
                <a:lnTo>
                  <a:pt x="5299" y="930"/>
                </a:lnTo>
                <a:lnTo>
                  <a:pt x="2743" y="930"/>
                </a:lnTo>
                <a:lnTo>
                  <a:pt x="2743" y="837"/>
                </a:lnTo>
                <a:lnTo>
                  <a:pt x="2696" y="651"/>
                </a:lnTo>
                <a:lnTo>
                  <a:pt x="2650" y="512"/>
                </a:lnTo>
                <a:lnTo>
                  <a:pt x="2603" y="372"/>
                </a:lnTo>
                <a:lnTo>
                  <a:pt x="2510" y="233"/>
                </a:lnTo>
                <a:lnTo>
                  <a:pt x="2371" y="140"/>
                </a:lnTo>
                <a:lnTo>
                  <a:pt x="2232" y="93"/>
                </a:lnTo>
                <a:lnTo>
                  <a:pt x="2092" y="47"/>
                </a:lnTo>
                <a:lnTo>
                  <a:pt x="190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7" name="Google Shape;6477;p266"/>
          <p:cNvSpPr/>
          <p:nvPr/>
        </p:nvSpPr>
        <p:spPr>
          <a:xfrm>
            <a:off x="3435420" y="1201588"/>
            <a:ext cx="158211" cy="134732"/>
          </a:xfrm>
          <a:custGeom>
            <a:avLst/>
            <a:gdLst/>
            <a:ahLst/>
            <a:cxnLst/>
            <a:rect l="l" t="t" r="r" b="b"/>
            <a:pathLst>
              <a:path w="5950" h="5067" extrusionOk="0">
                <a:moveTo>
                  <a:pt x="1953" y="465"/>
                </a:moveTo>
                <a:lnTo>
                  <a:pt x="2092" y="512"/>
                </a:lnTo>
                <a:lnTo>
                  <a:pt x="2185" y="558"/>
                </a:lnTo>
                <a:lnTo>
                  <a:pt x="2278" y="697"/>
                </a:lnTo>
                <a:lnTo>
                  <a:pt x="2278" y="837"/>
                </a:lnTo>
                <a:lnTo>
                  <a:pt x="2278" y="1069"/>
                </a:lnTo>
                <a:lnTo>
                  <a:pt x="2324" y="1162"/>
                </a:lnTo>
                <a:lnTo>
                  <a:pt x="2371" y="1302"/>
                </a:lnTo>
                <a:lnTo>
                  <a:pt x="2510" y="1348"/>
                </a:lnTo>
                <a:lnTo>
                  <a:pt x="2650" y="1395"/>
                </a:lnTo>
                <a:lnTo>
                  <a:pt x="5299" y="1395"/>
                </a:lnTo>
                <a:lnTo>
                  <a:pt x="5392" y="1488"/>
                </a:lnTo>
                <a:lnTo>
                  <a:pt x="5485" y="1581"/>
                </a:lnTo>
                <a:lnTo>
                  <a:pt x="5485" y="1720"/>
                </a:lnTo>
                <a:lnTo>
                  <a:pt x="5485" y="4230"/>
                </a:lnTo>
                <a:lnTo>
                  <a:pt x="5485" y="4369"/>
                </a:lnTo>
                <a:lnTo>
                  <a:pt x="5392" y="4509"/>
                </a:lnTo>
                <a:lnTo>
                  <a:pt x="5299" y="4555"/>
                </a:lnTo>
                <a:lnTo>
                  <a:pt x="5160" y="4602"/>
                </a:lnTo>
                <a:lnTo>
                  <a:pt x="791" y="4602"/>
                </a:lnTo>
                <a:lnTo>
                  <a:pt x="651" y="4555"/>
                </a:lnTo>
                <a:lnTo>
                  <a:pt x="558" y="4509"/>
                </a:lnTo>
                <a:lnTo>
                  <a:pt x="465" y="4369"/>
                </a:lnTo>
                <a:lnTo>
                  <a:pt x="465" y="4230"/>
                </a:lnTo>
                <a:lnTo>
                  <a:pt x="465" y="837"/>
                </a:lnTo>
                <a:lnTo>
                  <a:pt x="465" y="697"/>
                </a:lnTo>
                <a:lnTo>
                  <a:pt x="558" y="558"/>
                </a:lnTo>
                <a:lnTo>
                  <a:pt x="651" y="512"/>
                </a:lnTo>
                <a:lnTo>
                  <a:pt x="791" y="465"/>
                </a:lnTo>
                <a:close/>
                <a:moveTo>
                  <a:pt x="791" y="0"/>
                </a:moveTo>
                <a:lnTo>
                  <a:pt x="651" y="47"/>
                </a:lnTo>
                <a:lnTo>
                  <a:pt x="512" y="93"/>
                </a:lnTo>
                <a:lnTo>
                  <a:pt x="372" y="140"/>
                </a:lnTo>
                <a:lnTo>
                  <a:pt x="233" y="233"/>
                </a:lnTo>
                <a:lnTo>
                  <a:pt x="140" y="372"/>
                </a:lnTo>
                <a:lnTo>
                  <a:pt x="47" y="512"/>
                </a:lnTo>
                <a:lnTo>
                  <a:pt x="1" y="651"/>
                </a:lnTo>
                <a:lnTo>
                  <a:pt x="1" y="837"/>
                </a:lnTo>
                <a:lnTo>
                  <a:pt x="1" y="4230"/>
                </a:lnTo>
                <a:lnTo>
                  <a:pt x="1" y="4416"/>
                </a:lnTo>
                <a:lnTo>
                  <a:pt x="47" y="4555"/>
                </a:lnTo>
                <a:lnTo>
                  <a:pt x="140" y="4695"/>
                </a:lnTo>
                <a:lnTo>
                  <a:pt x="233" y="4834"/>
                </a:lnTo>
                <a:lnTo>
                  <a:pt x="372" y="4927"/>
                </a:lnTo>
                <a:lnTo>
                  <a:pt x="512" y="4974"/>
                </a:lnTo>
                <a:lnTo>
                  <a:pt x="651" y="5020"/>
                </a:lnTo>
                <a:lnTo>
                  <a:pt x="791" y="5066"/>
                </a:lnTo>
                <a:lnTo>
                  <a:pt x="5160" y="5066"/>
                </a:lnTo>
                <a:lnTo>
                  <a:pt x="5299" y="5020"/>
                </a:lnTo>
                <a:lnTo>
                  <a:pt x="5439" y="4974"/>
                </a:lnTo>
                <a:lnTo>
                  <a:pt x="5578" y="4927"/>
                </a:lnTo>
                <a:lnTo>
                  <a:pt x="5717" y="4834"/>
                </a:lnTo>
                <a:lnTo>
                  <a:pt x="5810" y="4695"/>
                </a:lnTo>
                <a:lnTo>
                  <a:pt x="5903" y="4555"/>
                </a:lnTo>
                <a:lnTo>
                  <a:pt x="5950" y="4416"/>
                </a:lnTo>
                <a:lnTo>
                  <a:pt x="5950" y="4230"/>
                </a:lnTo>
                <a:lnTo>
                  <a:pt x="5950" y="1720"/>
                </a:lnTo>
                <a:lnTo>
                  <a:pt x="5950" y="1581"/>
                </a:lnTo>
                <a:lnTo>
                  <a:pt x="5903" y="1441"/>
                </a:lnTo>
                <a:lnTo>
                  <a:pt x="5810" y="1302"/>
                </a:lnTo>
                <a:lnTo>
                  <a:pt x="5717" y="1162"/>
                </a:lnTo>
                <a:lnTo>
                  <a:pt x="5578" y="1069"/>
                </a:lnTo>
                <a:lnTo>
                  <a:pt x="5439" y="976"/>
                </a:lnTo>
                <a:lnTo>
                  <a:pt x="5299" y="930"/>
                </a:lnTo>
                <a:lnTo>
                  <a:pt x="2743" y="930"/>
                </a:lnTo>
                <a:lnTo>
                  <a:pt x="2743" y="837"/>
                </a:lnTo>
                <a:lnTo>
                  <a:pt x="2743" y="651"/>
                </a:lnTo>
                <a:lnTo>
                  <a:pt x="2696" y="512"/>
                </a:lnTo>
                <a:lnTo>
                  <a:pt x="2603" y="372"/>
                </a:lnTo>
                <a:lnTo>
                  <a:pt x="2510" y="233"/>
                </a:lnTo>
                <a:lnTo>
                  <a:pt x="2371" y="140"/>
                </a:lnTo>
                <a:lnTo>
                  <a:pt x="2231" y="93"/>
                </a:lnTo>
                <a:lnTo>
                  <a:pt x="2092" y="47"/>
                </a:lnTo>
                <a:lnTo>
                  <a:pt x="195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8" name="Google Shape;6478;p266"/>
          <p:cNvSpPr/>
          <p:nvPr/>
        </p:nvSpPr>
        <p:spPr>
          <a:xfrm>
            <a:off x="3949838" y="1210230"/>
            <a:ext cx="158211" cy="117448"/>
          </a:xfrm>
          <a:custGeom>
            <a:avLst/>
            <a:gdLst/>
            <a:ahLst/>
            <a:cxnLst/>
            <a:rect l="l" t="t" r="r" b="b"/>
            <a:pathLst>
              <a:path w="5950" h="4417" extrusionOk="0">
                <a:moveTo>
                  <a:pt x="698" y="1"/>
                </a:moveTo>
                <a:lnTo>
                  <a:pt x="465" y="47"/>
                </a:lnTo>
                <a:lnTo>
                  <a:pt x="233" y="187"/>
                </a:lnTo>
                <a:lnTo>
                  <a:pt x="47" y="419"/>
                </a:lnTo>
                <a:lnTo>
                  <a:pt x="0" y="698"/>
                </a:lnTo>
                <a:lnTo>
                  <a:pt x="0" y="3719"/>
                </a:lnTo>
                <a:lnTo>
                  <a:pt x="0" y="3765"/>
                </a:lnTo>
                <a:lnTo>
                  <a:pt x="0" y="3812"/>
                </a:lnTo>
                <a:lnTo>
                  <a:pt x="47" y="3812"/>
                </a:lnTo>
                <a:lnTo>
                  <a:pt x="1069" y="2557"/>
                </a:lnTo>
                <a:lnTo>
                  <a:pt x="1302" y="2325"/>
                </a:lnTo>
                <a:lnTo>
                  <a:pt x="1627" y="2139"/>
                </a:lnTo>
                <a:lnTo>
                  <a:pt x="1953" y="2046"/>
                </a:lnTo>
                <a:lnTo>
                  <a:pt x="2231" y="1999"/>
                </a:lnTo>
                <a:lnTo>
                  <a:pt x="4881" y="1999"/>
                </a:lnTo>
                <a:lnTo>
                  <a:pt x="4881" y="1488"/>
                </a:lnTo>
                <a:lnTo>
                  <a:pt x="4834" y="1209"/>
                </a:lnTo>
                <a:lnTo>
                  <a:pt x="4648" y="977"/>
                </a:lnTo>
                <a:lnTo>
                  <a:pt x="4416" y="837"/>
                </a:lnTo>
                <a:lnTo>
                  <a:pt x="4184" y="791"/>
                </a:lnTo>
                <a:lnTo>
                  <a:pt x="2417" y="791"/>
                </a:lnTo>
                <a:lnTo>
                  <a:pt x="2417" y="698"/>
                </a:lnTo>
                <a:lnTo>
                  <a:pt x="2371" y="419"/>
                </a:lnTo>
                <a:lnTo>
                  <a:pt x="2231" y="187"/>
                </a:lnTo>
                <a:lnTo>
                  <a:pt x="1999" y="47"/>
                </a:lnTo>
                <a:lnTo>
                  <a:pt x="1720" y="1"/>
                </a:lnTo>
                <a:close/>
                <a:moveTo>
                  <a:pt x="1999" y="2418"/>
                </a:moveTo>
                <a:lnTo>
                  <a:pt x="1767" y="2510"/>
                </a:lnTo>
                <a:lnTo>
                  <a:pt x="1581" y="2650"/>
                </a:lnTo>
                <a:lnTo>
                  <a:pt x="1395" y="2789"/>
                </a:lnTo>
                <a:lnTo>
                  <a:pt x="326" y="4044"/>
                </a:lnTo>
                <a:lnTo>
                  <a:pt x="279" y="4137"/>
                </a:lnTo>
                <a:lnTo>
                  <a:pt x="233" y="4277"/>
                </a:lnTo>
                <a:lnTo>
                  <a:pt x="279" y="4323"/>
                </a:lnTo>
                <a:lnTo>
                  <a:pt x="326" y="4416"/>
                </a:lnTo>
                <a:lnTo>
                  <a:pt x="4184" y="4416"/>
                </a:lnTo>
                <a:lnTo>
                  <a:pt x="4416" y="4323"/>
                </a:lnTo>
                <a:lnTo>
                  <a:pt x="4648" y="4184"/>
                </a:lnTo>
                <a:lnTo>
                  <a:pt x="4788" y="4044"/>
                </a:lnTo>
                <a:lnTo>
                  <a:pt x="5857" y="2789"/>
                </a:lnTo>
                <a:lnTo>
                  <a:pt x="5950" y="2696"/>
                </a:lnTo>
                <a:lnTo>
                  <a:pt x="5950" y="2603"/>
                </a:lnTo>
                <a:lnTo>
                  <a:pt x="5950" y="2510"/>
                </a:lnTo>
                <a:lnTo>
                  <a:pt x="5857" y="2464"/>
                </a:lnTo>
                <a:lnTo>
                  <a:pt x="5671" y="241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79" name="Google Shape;6479;p266"/>
          <p:cNvSpPr/>
          <p:nvPr/>
        </p:nvSpPr>
        <p:spPr>
          <a:xfrm>
            <a:off x="4464256" y="1210230"/>
            <a:ext cx="158211" cy="117448"/>
          </a:xfrm>
          <a:custGeom>
            <a:avLst/>
            <a:gdLst/>
            <a:ahLst/>
            <a:cxnLst/>
            <a:rect l="l" t="t" r="r" b="b"/>
            <a:pathLst>
              <a:path w="5950" h="4417" extrusionOk="0">
                <a:moveTo>
                  <a:pt x="1813" y="419"/>
                </a:moveTo>
                <a:lnTo>
                  <a:pt x="1906" y="512"/>
                </a:lnTo>
                <a:lnTo>
                  <a:pt x="1999" y="605"/>
                </a:lnTo>
                <a:lnTo>
                  <a:pt x="1999" y="698"/>
                </a:lnTo>
                <a:lnTo>
                  <a:pt x="1999" y="930"/>
                </a:lnTo>
                <a:lnTo>
                  <a:pt x="2045" y="1023"/>
                </a:lnTo>
                <a:lnTo>
                  <a:pt x="2092" y="1116"/>
                </a:lnTo>
                <a:lnTo>
                  <a:pt x="2185" y="1209"/>
                </a:lnTo>
                <a:lnTo>
                  <a:pt x="4090" y="1209"/>
                </a:lnTo>
                <a:lnTo>
                  <a:pt x="4230" y="1256"/>
                </a:lnTo>
                <a:lnTo>
                  <a:pt x="4323" y="1302"/>
                </a:lnTo>
                <a:lnTo>
                  <a:pt x="4369" y="1395"/>
                </a:lnTo>
                <a:lnTo>
                  <a:pt x="4416" y="1488"/>
                </a:lnTo>
                <a:lnTo>
                  <a:pt x="4416" y="1999"/>
                </a:lnTo>
                <a:lnTo>
                  <a:pt x="1999" y="1999"/>
                </a:lnTo>
                <a:lnTo>
                  <a:pt x="1813" y="2046"/>
                </a:lnTo>
                <a:lnTo>
                  <a:pt x="1581" y="2139"/>
                </a:lnTo>
                <a:lnTo>
                  <a:pt x="1395" y="2232"/>
                </a:lnTo>
                <a:lnTo>
                  <a:pt x="1209" y="2371"/>
                </a:lnTo>
                <a:lnTo>
                  <a:pt x="419" y="3394"/>
                </a:lnTo>
                <a:lnTo>
                  <a:pt x="419" y="698"/>
                </a:lnTo>
                <a:lnTo>
                  <a:pt x="419" y="605"/>
                </a:lnTo>
                <a:lnTo>
                  <a:pt x="512" y="512"/>
                </a:lnTo>
                <a:lnTo>
                  <a:pt x="605" y="419"/>
                </a:lnTo>
                <a:close/>
                <a:moveTo>
                  <a:pt x="5531" y="2418"/>
                </a:moveTo>
                <a:lnTo>
                  <a:pt x="5578" y="2510"/>
                </a:lnTo>
                <a:lnTo>
                  <a:pt x="5531" y="2650"/>
                </a:lnTo>
                <a:lnTo>
                  <a:pt x="4602" y="3765"/>
                </a:lnTo>
                <a:lnTo>
                  <a:pt x="4509" y="3858"/>
                </a:lnTo>
                <a:lnTo>
                  <a:pt x="4369" y="3951"/>
                </a:lnTo>
                <a:lnTo>
                  <a:pt x="4230" y="3998"/>
                </a:lnTo>
                <a:lnTo>
                  <a:pt x="605" y="3998"/>
                </a:lnTo>
                <a:lnTo>
                  <a:pt x="558" y="3905"/>
                </a:lnTo>
                <a:lnTo>
                  <a:pt x="605" y="3765"/>
                </a:lnTo>
                <a:lnTo>
                  <a:pt x="1534" y="2650"/>
                </a:lnTo>
                <a:lnTo>
                  <a:pt x="1627" y="2557"/>
                </a:lnTo>
                <a:lnTo>
                  <a:pt x="1767" y="2464"/>
                </a:lnTo>
                <a:lnTo>
                  <a:pt x="1906" y="2418"/>
                </a:lnTo>
                <a:close/>
                <a:moveTo>
                  <a:pt x="698" y="1"/>
                </a:moveTo>
                <a:lnTo>
                  <a:pt x="465" y="47"/>
                </a:lnTo>
                <a:lnTo>
                  <a:pt x="233" y="233"/>
                </a:lnTo>
                <a:lnTo>
                  <a:pt x="47" y="465"/>
                </a:lnTo>
                <a:lnTo>
                  <a:pt x="0" y="698"/>
                </a:lnTo>
                <a:lnTo>
                  <a:pt x="0" y="3719"/>
                </a:lnTo>
                <a:lnTo>
                  <a:pt x="47" y="3951"/>
                </a:lnTo>
                <a:lnTo>
                  <a:pt x="233" y="4184"/>
                </a:lnTo>
                <a:lnTo>
                  <a:pt x="465" y="4370"/>
                </a:lnTo>
                <a:lnTo>
                  <a:pt x="698" y="4416"/>
                </a:lnTo>
                <a:lnTo>
                  <a:pt x="4090" y="4416"/>
                </a:lnTo>
                <a:lnTo>
                  <a:pt x="4323" y="4370"/>
                </a:lnTo>
                <a:lnTo>
                  <a:pt x="4555" y="4277"/>
                </a:lnTo>
                <a:lnTo>
                  <a:pt x="4741" y="4184"/>
                </a:lnTo>
                <a:lnTo>
                  <a:pt x="4927" y="4044"/>
                </a:lnTo>
                <a:lnTo>
                  <a:pt x="5810" y="2882"/>
                </a:lnTo>
                <a:lnTo>
                  <a:pt x="5950" y="2696"/>
                </a:lnTo>
                <a:lnTo>
                  <a:pt x="5950" y="2510"/>
                </a:lnTo>
                <a:lnTo>
                  <a:pt x="5903" y="2325"/>
                </a:lnTo>
                <a:lnTo>
                  <a:pt x="5857" y="2185"/>
                </a:lnTo>
                <a:lnTo>
                  <a:pt x="5717" y="2092"/>
                </a:lnTo>
                <a:lnTo>
                  <a:pt x="5578" y="2046"/>
                </a:lnTo>
                <a:lnTo>
                  <a:pt x="5392" y="1999"/>
                </a:lnTo>
                <a:lnTo>
                  <a:pt x="4788" y="1999"/>
                </a:lnTo>
                <a:lnTo>
                  <a:pt x="4788" y="1488"/>
                </a:lnTo>
                <a:lnTo>
                  <a:pt x="4741" y="1256"/>
                </a:lnTo>
                <a:lnTo>
                  <a:pt x="4602" y="1023"/>
                </a:lnTo>
                <a:lnTo>
                  <a:pt x="4369" y="884"/>
                </a:lnTo>
                <a:lnTo>
                  <a:pt x="4090" y="791"/>
                </a:lnTo>
                <a:lnTo>
                  <a:pt x="2417" y="791"/>
                </a:lnTo>
                <a:lnTo>
                  <a:pt x="2417" y="698"/>
                </a:lnTo>
                <a:lnTo>
                  <a:pt x="2371" y="465"/>
                </a:lnTo>
                <a:lnTo>
                  <a:pt x="2185" y="233"/>
                </a:lnTo>
                <a:lnTo>
                  <a:pt x="1999" y="47"/>
                </a:lnTo>
                <a:lnTo>
                  <a:pt x="172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0" name="Google Shape;6480;p266"/>
          <p:cNvSpPr/>
          <p:nvPr/>
        </p:nvSpPr>
        <p:spPr>
          <a:xfrm>
            <a:off x="4960383" y="1195392"/>
            <a:ext cx="158237" cy="147096"/>
          </a:xfrm>
          <a:custGeom>
            <a:avLst/>
            <a:gdLst/>
            <a:ahLst/>
            <a:cxnLst/>
            <a:rect l="l" t="t" r="r" b="b"/>
            <a:pathLst>
              <a:path w="5951" h="5532" extrusionOk="0">
                <a:moveTo>
                  <a:pt x="2557" y="1581"/>
                </a:moveTo>
                <a:lnTo>
                  <a:pt x="2929" y="2325"/>
                </a:lnTo>
                <a:lnTo>
                  <a:pt x="3254" y="3161"/>
                </a:lnTo>
                <a:lnTo>
                  <a:pt x="3022" y="3208"/>
                </a:lnTo>
                <a:lnTo>
                  <a:pt x="2464" y="3161"/>
                </a:lnTo>
                <a:lnTo>
                  <a:pt x="1953" y="3161"/>
                </a:lnTo>
                <a:lnTo>
                  <a:pt x="2557" y="1581"/>
                </a:lnTo>
                <a:close/>
                <a:moveTo>
                  <a:pt x="2697" y="1"/>
                </a:moveTo>
                <a:lnTo>
                  <a:pt x="1674" y="2604"/>
                </a:lnTo>
                <a:lnTo>
                  <a:pt x="837" y="4835"/>
                </a:lnTo>
                <a:lnTo>
                  <a:pt x="744" y="4974"/>
                </a:lnTo>
                <a:lnTo>
                  <a:pt x="559" y="5114"/>
                </a:lnTo>
                <a:lnTo>
                  <a:pt x="373" y="5160"/>
                </a:lnTo>
                <a:lnTo>
                  <a:pt x="187" y="5207"/>
                </a:lnTo>
                <a:lnTo>
                  <a:pt x="1" y="5253"/>
                </a:lnTo>
                <a:lnTo>
                  <a:pt x="1" y="5532"/>
                </a:lnTo>
                <a:lnTo>
                  <a:pt x="326" y="5485"/>
                </a:lnTo>
                <a:lnTo>
                  <a:pt x="651" y="5485"/>
                </a:lnTo>
                <a:lnTo>
                  <a:pt x="744" y="5439"/>
                </a:lnTo>
                <a:lnTo>
                  <a:pt x="837" y="5439"/>
                </a:lnTo>
                <a:lnTo>
                  <a:pt x="1442" y="5485"/>
                </a:lnTo>
                <a:lnTo>
                  <a:pt x="2092" y="5485"/>
                </a:lnTo>
                <a:lnTo>
                  <a:pt x="2092" y="5392"/>
                </a:lnTo>
                <a:lnTo>
                  <a:pt x="2092" y="5207"/>
                </a:lnTo>
                <a:lnTo>
                  <a:pt x="1953" y="5207"/>
                </a:lnTo>
                <a:lnTo>
                  <a:pt x="1720" y="5160"/>
                </a:lnTo>
                <a:lnTo>
                  <a:pt x="1535" y="5114"/>
                </a:lnTo>
                <a:lnTo>
                  <a:pt x="1395" y="5021"/>
                </a:lnTo>
                <a:lnTo>
                  <a:pt x="1349" y="4881"/>
                </a:lnTo>
                <a:lnTo>
                  <a:pt x="1535" y="4323"/>
                </a:lnTo>
                <a:lnTo>
                  <a:pt x="1813" y="3626"/>
                </a:lnTo>
                <a:lnTo>
                  <a:pt x="3394" y="3626"/>
                </a:lnTo>
                <a:lnTo>
                  <a:pt x="3580" y="3952"/>
                </a:lnTo>
                <a:lnTo>
                  <a:pt x="3812" y="4602"/>
                </a:lnTo>
                <a:lnTo>
                  <a:pt x="3951" y="4974"/>
                </a:lnTo>
                <a:lnTo>
                  <a:pt x="3905" y="5021"/>
                </a:lnTo>
                <a:lnTo>
                  <a:pt x="3859" y="5067"/>
                </a:lnTo>
                <a:lnTo>
                  <a:pt x="3812" y="5114"/>
                </a:lnTo>
                <a:lnTo>
                  <a:pt x="3626" y="5114"/>
                </a:lnTo>
                <a:lnTo>
                  <a:pt x="3161" y="5253"/>
                </a:lnTo>
                <a:lnTo>
                  <a:pt x="3161" y="5532"/>
                </a:lnTo>
                <a:lnTo>
                  <a:pt x="3812" y="5485"/>
                </a:lnTo>
                <a:lnTo>
                  <a:pt x="4556" y="5439"/>
                </a:lnTo>
                <a:lnTo>
                  <a:pt x="5253" y="5485"/>
                </a:lnTo>
                <a:lnTo>
                  <a:pt x="5950" y="5532"/>
                </a:lnTo>
                <a:lnTo>
                  <a:pt x="5950" y="5485"/>
                </a:lnTo>
                <a:lnTo>
                  <a:pt x="5950" y="5439"/>
                </a:lnTo>
                <a:lnTo>
                  <a:pt x="5904" y="5207"/>
                </a:lnTo>
                <a:lnTo>
                  <a:pt x="5625" y="5160"/>
                </a:lnTo>
                <a:lnTo>
                  <a:pt x="5392" y="5114"/>
                </a:lnTo>
                <a:lnTo>
                  <a:pt x="5299" y="5021"/>
                </a:lnTo>
                <a:lnTo>
                  <a:pt x="5160" y="4835"/>
                </a:lnTo>
                <a:lnTo>
                  <a:pt x="4928" y="4230"/>
                </a:lnTo>
                <a:lnTo>
                  <a:pt x="4695" y="3719"/>
                </a:lnTo>
                <a:lnTo>
                  <a:pt x="4277" y="2743"/>
                </a:lnTo>
                <a:lnTo>
                  <a:pt x="3905" y="1814"/>
                </a:lnTo>
                <a:lnTo>
                  <a:pt x="3208" y="94"/>
                </a:lnTo>
                <a:lnTo>
                  <a:pt x="316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1" name="Google Shape;6481;p266"/>
          <p:cNvSpPr/>
          <p:nvPr/>
        </p:nvSpPr>
        <p:spPr>
          <a:xfrm>
            <a:off x="5493119" y="1190473"/>
            <a:ext cx="158211" cy="156961"/>
          </a:xfrm>
          <a:custGeom>
            <a:avLst/>
            <a:gdLst/>
            <a:ahLst/>
            <a:cxnLst/>
            <a:rect l="l" t="t" r="r" b="b"/>
            <a:pathLst>
              <a:path w="5950" h="5903" extrusionOk="0">
                <a:moveTo>
                  <a:pt x="2557" y="0"/>
                </a:moveTo>
                <a:lnTo>
                  <a:pt x="2185" y="93"/>
                </a:lnTo>
                <a:lnTo>
                  <a:pt x="1813" y="232"/>
                </a:lnTo>
                <a:lnTo>
                  <a:pt x="1488" y="372"/>
                </a:lnTo>
                <a:lnTo>
                  <a:pt x="1163" y="604"/>
                </a:lnTo>
                <a:lnTo>
                  <a:pt x="837" y="837"/>
                </a:lnTo>
                <a:lnTo>
                  <a:pt x="605" y="1162"/>
                </a:lnTo>
                <a:lnTo>
                  <a:pt x="373" y="1487"/>
                </a:lnTo>
                <a:lnTo>
                  <a:pt x="233" y="1813"/>
                </a:lnTo>
                <a:lnTo>
                  <a:pt x="94" y="2184"/>
                </a:lnTo>
                <a:lnTo>
                  <a:pt x="1" y="2556"/>
                </a:lnTo>
                <a:lnTo>
                  <a:pt x="1" y="2975"/>
                </a:lnTo>
                <a:lnTo>
                  <a:pt x="1" y="3300"/>
                </a:lnTo>
                <a:lnTo>
                  <a:pt x="94" y="3625"/>
                </a:lnTo>
                <a:lnTo>
                  <a:pt x="326" y="3021"/>
                </a:lnTo>
                <a:lnTo>
                  <a:pt x="651" y="2463"/>
                </a:lnTo>
                <a:lnTo>
                  <a:pt x="1023" y="1952"/>
                </a:lnTo>
                <a:lnTo>
                  <a:pt x="1442" y="1487"/>
                </a:lnTo>
                <a:lnTo>
                  <a:pt x="1953" y="1023"/>
                </a:lnTo>
                <a:lnTo>
                  <a:pt x="2464" y="651"/>
                </a:lnTo>
                <a:lnTo>
                  <a:pt x="3022" y="325"/>
                </a:lnTo>
                <a:lnTo>
                  <a:pt x="3626" y="46"/>
                </a:lnTo>
                <a:lnTo>
                  <a:pt x="3301" y="0"/>
                </a:lnTo>
                <a:close/>
                <a:moveTo>
                  <a:pt x="4649" y="511"/>
                </a:moveTo>
                <a:lnTo>
                  <a:pt x="3951" y="790"/>
                </a:lnTo>
                <a:lnTo>
                  <a:pt x="3254" y="1115"/>
                </a:lnTo>
                <a:lnTo>
                  <a:pt x="2650" y="1580"/>
                </a:lnTo>
                <a:lnTo>
                  <a:pt x="2092" y="2092"/>
                </a:lnTo>
                <a:lnTo>
                  <a:pt x="1581" y="2649"/>
                </a:lnTo>
                <a:lnTo>
                  <a:pt x="1116" y="3253"/>
                </a:lnTo>
                <a:lnTo>
                  <a:pt x="791" y="3951"/>
                </a:lnTo>
                <a:lnTo>
                  <a:pt x="558" y="4648"/>
                </a:lnTo>
                <a:lnTo>
                  <a:pt x="791" y="5020"/>
                </a:lnTo>
                <a:lnTo>
                  <a:pt x="1163" y="5299"/>
                </a:lnTo>
                <a:lnTo>
                  <a:pt x="1395" y="4555"/>
                </a:lnTo>
                <a:lnTo>
                  <a:pt x="1720" y="3904"/>
                </a:lnTo>
                <a:lnTo>
                  <a:pt x="2185" y="3253"/>
                </a:lnTo>
                <a:lnTo>
                  <a:pt x="2696" y="2696"/>
                </a:lnTo>
                <a:lnTo>
                  <a:pt x="3254" y="2138"/>
                </a:lnTo>
                <a:lnTo>
                  <a:pt x="3905" y="1720"/>
                </a:lnTo>
                <a:lnTo>
                  <a:pt x="4556" y="1394"/>
                </a:lnTo>
                <a:lnTo>
                  <a:pt x="5299" y="1115"/>
                </a:lnTo>
                <a:lnTo>
                  <a:pt x="4974" y="790"/>
                </a:lnTo>
                <a:lnTo>
                  <a:pt x="4649" y="511"/>
                </a:lnTo>
                <a:close/>
                <a:moveTo>
                  <a:pt x="5671" y="1813"/>
                </a:moveTo>
                <a:lnTo>
                  <a:pt x="5020" y="2045"/>
                </a:lnTo>
                <a:lnTo>
                  <a:pt x="4416" y="2417"/>
                </a:lnTo>
                <a:lnTo>
                  <a:pt x="3812" y="2789"/>
                </a:lnTo>
                <a:lnTo>
                  <a:pt x="3301" y="3300"/>
                </a:lnTo>
                <a:lnTo>
                  <a:pt x="2789" y="3811"/>
                </a:lnTo>
                <a:lnTo>
                  <a:pt x="2418" y="4415"/>
                </a:lnTo>
                <a:lnTo>
                  <a:pt x="2092" y="5020"/>
                </a:lnTo>
                <a:lnTo>
                  <a:pt x="1813" y="5670"/>
                </a:lnTo>
                <a:lnTo>
                  <a:pt x="2185" y="5810"/>
                </a:lnTo>
                <a:lnTo>
                  <a:pt x="2557" y="5903"/>
                </a:lnTo>
                <a:lnTo>
                  <a:pt x="2836" y="5345"/>
                </a:lnTo>
                <a:lnTo>
                  <a:pt x="3115" y="4834"/>
                </a:lnTo>
                <a:lnTo>
                  <a:pt x="3487" y="4322"/>
                </a:lnTo>
                <a:lnTo>
                  <a:pt x="3905" y="3904"/>
                </a:lnTo>
                <a:lnTo>
                  <a:pt x="4323" y="3486"/>
                </a:lnTo>
                <a:lnTo>
                  <a:pt x="4834" y="3114"/>
                </a:lnTo>
                <a:lnTo>
                  <a:pt x="5346" y="2789"/>
                </a:lnTo>
                <a:lnTo>
                  <a:pt x="5903" y="2556"/>
                </a:lnTo>
                <a:lnTo>
                  <a:pt x="5811" y="2138"/>
                </a:lnTo>
                <a:lnTo>
                  <a:pt x="5671" y="1813"/>
                </a:lnTo>
                <a:close/>
                <a:moveTo>
                  <a:pt x="5903" y="3393"/>
                </a:moveTo>
                <a:lnTo>
                  <a:pt x="5485" y="3625"/>
                </a:lnTo>
                <a:lnTo>
                  <a:pt x="5113" y="3858"/>
                </a:lnTo>
                <a:lnTo>
                  <a:pt x="4788" y="4137"/>
                </a:lnTo>
                <a:lnTo>
                  <a:pt x="4463" y="4462"/>
                </a:lnTo>
                <a:lnTo>
                  <a:pt x="4137" y="4787"/>
                </a:lnTo>
                <a:lnTo>
                  <a:pt x="3858" y="5113"/>
                </a:lnTo>
                <a:lnTo>
                  <a:pt x="3626" y="5484"/>
                </a:lnTo>
                <a:lnTo>
                  <a:pt x="3394" y="5903"/>
                </a:lnTo>
                <a:lnTo>
                  <a:pt x="3673" y="5810"/>
                </a:lnTo>
                <a:lnTo>
                  <a:pt x="3998" y="5717"/>
                </a:lnTo>
                <a:lnTo>
                  <a:pt x="4277" y="5624"/>
                </a:lnTo>
                <a:lnTo>
                  <a:pt x="4509" y="5484"/>
                </a:lnTo>
                <a:lnTo>
                  <a:pt x="5206" y="5717"/>
                </a:lnTo>
                <a:lnTo>
                  <a:pt x="5950" y="5903"/>
                </a:lnTo>
                <a:lnTo>
                  <a:pt x="5950" y="5903"/>
                </a:lnTo>
                <a:lnTo>
                  <a:pt x="5718" y="5159"/>
                </a:lnTo>
                <a:lnTo>
                  <a:pt x="5485" y="4462"/>
                </a:lnTo>
                <a:lnTo>
                  <a:pt x="5625" y="4230"/>
                </a:lnTo>
                <a:lnTo>
                  <a:pt x="5764" y="3951"/>
                </a:lnTo>
                <a:lnTo>
                  <a:pt x="5857" y="3672"/>
                </a:lnTo>
                <a:lnTo>
                  <a:pt x="5903" y="339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2" name="Google Shape;6482;p266"/>
          <p:cNvSpPr/>
          <p:nvPr/>
        </p:nvSpPr>
        <p:spPr>
          <a:xfrm>
            <a:off x="6007537" y="1190473"/>
            <a:ext cx="158211" cy="156961"/>
          </a:xfrm>
          <a:custGeom>
            <a:avLst/>
            <a:gdLst/>
            <a:ahLst/>
            <a:cxnLst/>
            <a:rect l="l" t="t" r="r" b="b"/>
            <a:pathLst>
              <a:path w="5950" h="5903" extrusionOk="0">
                <a:moveTo>
                  <a:pt x="47" y="0"/>
                </a:moveTo>
                <a:lnTo>
                  <a:pt x="1" y="46"/>
                </a:lnTo>
                <a:lnTo>
                  <a:pt x="1" y="93"/>
                </a:lnTo>
                <a:lnTo>
                  <a:pt x="1" y="5810"/>
                </a:lnTo>
                <a:lnTo>
                  <a:pt x="1" y="5856"/>
                </a:lnTo>
                <a:lnTo>
                  <a:pt x="47" y="5903"/>
                </a:lnTo>
                <a:lnTo>
                  <a:pt x="94" y="5903"/>
                </a:lnTo>
                <a:lnTo>
                  <a:pt x="187" y="5856"/>
                </a:lnTo>
                <a:lnTo>
                  <a:pt x="2929" y="3114"/>
                </a:lnTo>
                <a:lnTo>
                  <a:pt x="2975" y="3068"/>
                </a:lnTo>
                <a:lnTo>
                  <a:pt x="2975" y="5810"/>
                </a:lnTo>
                <a:lnTo>
                  <a:pt x="2975" y="5856"/>
                </a:lnTo>
                <a:lnTo>
                  <a:pt x="3022" y="5903"/>
                </a:lnTo>
                <a:lnTo>
                  <a:pt x="3068" y="5903"/>
                </a:lnTo>
                <a:lnTo>
                  <a:pt x="3161" y="5856"/>
                </a:lnTo>
                <a:lnTo>
                  <a:pt x="5903" y="3114"/>
                </a:lnTo>
                <a:lnTo>
                  <a:pt x="5950" y="3068"/>
                </a:lnTo>
                <a:lnTo>
                  <a:pt x="5950" y="2975"/>
                </a:lnTo>
                <a:lnTo>
                  <a:pt x="5950" y="2882"/>
                </a:lnTo>
                <a:lnTo>
                  <a:pt x="5903" y="2789"/>
                </a:lnTo>
                <a:lnTo>
                  <a:pt x="3161" y="46"/>
                </a:lnTo>
                <a:lnTo>
                  <a:pt x="3068" y="0"/>
                </a:lnTo>
                <a:lnTo>
                  <a:pt x="3022" y="0"/>
                </a:lnTo>
                <a:lnTo>
                  <a:pt x="2975" y="46"/>
                </a:lnTo>
                <a:lnTo>
                  <a:pt x="2975" y="93"/>
                </a:lnTo>
                <a:lnTo>
                  <a:pt x="2975" y="2835"/>
                </a:lnTo>
                <a:lnTo>
                  <a:pt x="2929" y="2789"/>
                </a:lnTo>
                <a:lnTo>
                  <a:pt x="187" y="46"/>
                </a:lnTo>
                <a:lnTo>
                  <a:pt x="9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3" name="Google Shape;6483;p266"/>
          <p:cNvSpPr/>
          <p:nvPr/>
        </p:nvSpPr>
        <p:spPr>
          <a:xfrm>
            <a:off x="6521955" y="1190473"/>
            <a:ext cx="112502" cy="156961"/>
          </a:xfrm>
          <a:custGeom>
            <a:avLst/>
            <a:gdLst/>
            <a:ahLst/>
            <a:cxnLst/>
            <a:rect l="l" t="t" r="r" b="b"/>
            <a:pathLst>
              <a:path w="4231" h="5903" extrusionOk="0">
                <a:moveTo>
                  <a:pt x="3440" y="651"/>
                </a:moveTo>
                <a:lnTo>
                  <a:pt x="3487" y="697"/>
                </a:lnTo>
                <a:lnTo>
                  <a:pt x="3533" y="744"/>
                </a:lnTo>
                <a:lnTo>
                  <a:pt x="3533" y="837"/>
                </a:lnTo>
                <a:lnTo>
                  <a:pt x="3394" y="1534"/>
                </a:lnTo>
                <a:lnTo>
                  <a:pt x="3301" y="1627"/>
                </a:lnTo>
                <a:lnTo>
                  <a:pt x="3208" y="1673"/>
                </a:lnTo>
                <a:lnTo>
                  <a:pt x="1953" y="1673"/>
                </a:lnTo>
                <a:lnTo>
                  <a:pt x="1860" y="1720"/>
                </a:lnTo>
                <a:lnTo>
                  <a:pt x="1767" y="1766"/>
                </a:lnTo>
                <a:lnTo>
                  <a:pt x="1720" y="1813"/>
                </a:lnTo>
                <a:lnTo>
                  <a:pt x="1720" y="1906"/>
                </a:lnTo>
                <a:lnTo>
                  <a:pt x="1720" y="2092"/>
                </a:lnTo>
                <a:lnTo>
                  <a:pt x="1720" y="2184"/>
                </a:lnTo>
                <a:lnTo>
                  <a:pt x="1767" y="2231"/>
                </a:lnTo>
                <a:lnTo>
                  <a:pt x="1860" y="2277"/>
                </a:lnTo>
                <a:lnTo>
                  <a:pt x="1953" y="2324"/>
                </a:lnTo>
                <a:lnTo>
                  <a:pt x="3068" y="2324"/>
                </a:lnTo>
                <a:lnTo>
                  <a:pt x="3161" y="2370"/>
                </a:lnTo>
                <a:lnTo>
                  <a:pt x="3161" y="2463"/>
                </a:lnTo>
                <a:lnTo>
                  <a:pt x="3161" y="2510"/>
                </a:lnTo>
                <a:lnTo>
                  <a:pt x="3068" y="3207"/>
                </a:lnTo>
                <a:lnTo>
                  <a:pt x="2975" y="3300"/>
                </a:lnTo>
                <a:lnTo>
                  <a:pt x="2929" y="3346"/>
                </a:lnTo>
                <a:lnTo>
                  <a:pt x="1999" y="3346"/>
                </a:lnTo>
                <a:lnTo>
                  <a:pt x="1813" y="3393"/>
                </a:lnTo>
                <a:lnTo>
                  <a:pt x="1674" y="3486"/>
                </a:lnTo>
                <a:lnTo>
                  <a:pt x="651" y="4741"/>
                </a:lnTo>
                <a:lnTo>
                  <a:pt x="651" y="837"/>
                </a:lnTo>
                <a:lnTo>
                  <a:pt x="698" y="697"/>
                </a:lnTo>
                <a:lnTo>
                  <a:pt x="744" y="651"/>
                </a:lnTo>
                <a:close/>
                <a:moveTo>
                  <a:pt x="280" y="0"/>
                </a:moveTo>
                <a:lnTo>
                  <a:pt x="187" y="93"/>
                </a:lnTo>
                <a:lnTo>
                  <a:pt x="94" y="139"/>
                </a:lnTo>
                <a:lnTo>
                  <a:pt x="1" y="325"/>
                </a:lnTo>
                <a:lnTo>
                  <a:pt x="1" y="511"/>
                </a:lnTo>
                <a:lnTo>
                  <a:pt x="1" y="5531"/>
                </a:lnTo>
                <a:lnTo>
                  <a:pt x="1" y="5670"/>
                </a:lnTo>
                <a:lnTo>
                  <a:pt x="47" y="5763"/>
                </a:lnTo>
                <a:lnTo>
                  <a:pt x="94" y="5856"/>
                </a:lnTo>
                <a:lnTo>
                  <a:pt x="187" y="5903"/>
                </a:lnTo>
                <a:lnTo>
                  <a:pt x="465" y="5903"/>
                </a:lnTo>
                <a:lnTo>
                  <a:pt x="558" y="5810"/>
                </a:lnTo>
                <a:lnTo>
                  <a:pt x="2092" y="4044"/>
                </a:lnTo>
                <a:lnTo>
                  <a:pt x="2139" y="3997"/>
                </a:lnTo>
                <a:lnTo>
                  <a:pt x="3347" y="3997"/>
                </a:lnTo>
                <a:lnTo>
                  <a:pt x="3487" y="3904"/>
                </a:lnTo>
                <a:lnTo>
                  <a:pt x="3580" y="3811"/>
                </a:lnTo>
                <a:lnTo>
                  <a:pt x="3626" y="3672"/>
                </a:lnTo>
                <a:lnTo>
                  <a:pt x="3626" y="3579"/>
                </a:lnTo>
                <a:lnTo>
                  <a:pt x="4184" y="744"/>
                </a:lnTo>
                <a:lnTo>
                  <a:pt x="4230" y="418"/>
                </a:lnTo>
                <a:lnTo>
                  <a:pt x="4230" y="279"/>
                </a:lnTo>
                <a:lnTo>
                  <a:pt x="4184" y="186"/>
                </a:lnTo>
                <a:lnTo>
                  <a:pt x="4091" y="93"/>
                </a:lnTo>
                <a:lnTo>
                  <a:pt x="3998" y="46"/>
                </a:lnTo>
                <a:lnTo>
                  <a:pt x="385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4" name="Google Shape;6484;p266"/>
          <p:cNvSpPr/>
          <p:nvPr/>
        </p:nvSpPr>
        <p:spPr>
          <a:xfrm>
            <a:off x="6990665" y="1190473"/>
            <a:ext cx="158237" cy="158210"/>
          </a:xfrm>
          <a:custGeom>
            <a:avLst/>
            <a:gdLst/>
            <a:ahLst/>
            <a:cxnLst/>
            <a:rect l="l" t="t" r="r" b="b"/>
            <a:pathLst>
              <a:path w="5951" h="5950" extrusionOk="0">
                <a:moveTo>
                  <a:pt x="1767" y="1487"/>
                </a:moveTo>
                <a:lnTo>
                  <a:pt x="1628" y="1627"/>
                </a:lnTo>
                <a:lnTo>
                  <a:pt x="1488" y="1766"/>
                </a:lnTo>
                <a:lnTo>
                  <a:pt x="1488" y="1952"/>
                </a:lnTo>
                <a:lnTo>
                  <a:pt x="1488" y="2138"/>
                </a:lnTo>
                <a:lnTo>
                  <a:pt x="1628" y="2324"/>
                </a:lnTo>
                <a:lnTo>
                  <a:pt x="1767" y="2417"/>
                </a:lnTo>
                <a:lnTo>
                  <a:pt x="1953" y="2463"/>
                </a:lnTo>
                <a:lnTo>
                  <a:pt x="2139" y="2417"/>
                </a:lnTo>
                <a:lnTo>
                  <a:pt x="2325" y="2324"/>
                </a:lnTo>
                <a:lnTo>
                  <a:pt x="2418" y="2138"/>
                </a:lnTo>
                <a:lnTo>
                  <a:pt x="2464" y="1952"/>
                </a:lnTo>
                <a:lnTo>
                  <a:pt x="2418" y="1766"/>
                </a:lnTo>
                <a:lnTo>
                  <a:pt x="2325" y="1627"/>
                </a:lnTo>
                <a:lnTo>
                  <a:pt x="2139" y="1487"/>
                </a:lnTo>
                <a:close/>
                <a:moveTo>
                  <a:pt x="3766" y="1487"/>
                </a:moveTo>
                <a:lnTo>
                  <a:pt x="3580" y="1627"/>
                </a:lnTo>
                <a:lnTo>
                  <a:pt x="3487" y="1766"/>
                </a:lnTo>
                <a:lnTo>
                  <a:pt x="3440" y="1952"/>
                </a:lnTo>
                <a:lnTo>
                  <a:pt x="3487" y="2138"/>
                </a:lnTo>
                <a:lnTo>
                  <a:pt x="3580" y="2324"/>
                </a:lnTo>
                <a:lnTo>
                  <a:pt x="3766" y="2417"/>
                </a:lnTo>
                <a:lnTo>
                  <a:pt x="3952" y="2463"/>
                </a:lnTo>
                <a:lnTo>
                  <a:pt x="4138" y="2417"/>
                </a:lnTo>
                <a:lnTo>
                  <a:pt x="4277" y="2324"/>
                </a:lnTo>
                <a:lnTo>
                  <a:pt x="4416" y="2138"/>
                </a:lnTo>
                <a:lnTo>
                  <a:pt x="4463" y="1952"/>
                </a:lnTo>
                <a:lnTo>
                  <a:pt x="4416" y="1766"/>
                </a:lnTo>
                <a:lnTo>
                  <a:pt x="4277" y="1627"/>
                </a:lnTo>
                <a:lnTo>
                  <a:pt x="4138" y="1487"/>
                </a:lnTo>
                <a:close/>
                <a:moveTo>
                  <a:pt x="2697" y="3207"/>
                </a:moveTo>
                <a:lnTo>
                  <a:pt x="2511" y="3253"/>
                </a:lnTo>
                <a:lnTo>
                  <a:pt x="2278" y="3346"/>
                </a:lnTo>
                <a:lnTo>
                  <a:pt x="2093" y="3486"/>
                </a:lnTo>
                <a:lnTo>
                  <a:pt x="1907" y="3625"/>
                </a:lnTo>
                <a:lnTo>
                  <a:pt x="1721" y="3811"/>
                </a:lnTo>
                <a:lnTo>
                  <a:pt x="1628" y="3997"/>
                </a:lnTo>
                <a:lnTo>
                  <a:pt x="1535" y="4230"/>
                </a:lnTo>
                <a:lnTo>
                  <a:pt x="1535" y="4322"/>
                </a:lnTo>
                <a:lnTo>
                  <a:pt x="1535" y="4415"/>
                </a:lnTo>
                <a:lnTo>
                  <a:pt x="1628" y="4508"/>
                </a:lnTo>
                <a:lnTo>
                  <a:pt x="1721" y="4555"/>
                </a:lnTo>
                <a:lnTo>
                  <a:pt x="1907" y="4555"/>
                </a:lnTo>
                <a:lnTo>
                  <a:pt x="1953" y="4462"/>
                </a:lnTo>
                <a:lnTo>
                  <a:pt x="2000" y="4369"/>
                </a:lnTo>
                <a:lnTo>
                  <a:pt x="2139" y="4090"/>
                </a:lnTo>
                <a:lnTo>
                  <a:pt x="2371" y="3904"/>
                </a:lnTo>
                <a:lnTo>
                  <a:pt x="2650" y="3765"/>
                </a:lnTo>
                <a:lnTo>
                  <a:pt x="2976" y="3718"/>
                </a:lnTo>
                <a:lnTo>
                  <a:pt x="3254" y="3765"/>
                </a:lnTo>
                <a:lnTo>
                  <a:pt x="3533" y="3904"/>
                </a:lnTo>
                <a:lnTo>
                  <a:pt x="3766" y="4090"/>
                </a:lnTo>
                <a:lnTo>
                  <a:pt x="3905" y="4369"/>
                </a:lnTo>
                <a:lnTo>
                  <a:pt x="3952" y="4462"/>
                </a:lnTo>
                <a:lnTo>
                  <a:pt x="4045" y="4555"/>
                </a:lnTo>
                <a:lnTo>
                  <a:pt x="4231" y="4555"/>
                </a:lnTo>
                <a:lnTo>
                  <a:pt x="4277" y="4508"/>
                </a:lnTo>
                <a:lnTo>
                  <a:pt x="4370" y="4415"/>
                </a:lnTo>
                <a:lnTo>
                  <a:pt x="4370" y="4322"/>
                </a:lnTo>
                <a:lnTo>
                  <a:pt x="4370" y="4230"/>
                </a:lnTo>
                <a:lnTo>
                  <a:pt x="4277" y="3997"/>
                </a:lnTo>
                <a:lnTo>
                  <a:pt x="4184" y="3811"/>
                </a:lnTo>
                <a:lnTo>
                  <a:pt x="3998" y="3625"/>
                </a:lnTo>
                <a:lnTo>
                  <a:pt x="3859" y="3486"/>
                </a:lnTo>
                <a:lnTo>
                  <a:pt x="3626" y="3346"/>
                </a:lnTo>
                <a:lnTo>
                  <a:pt x="3440" y="3253"/>
                </a:lnTo>
                <a:lnTo>
                  <a:pt x="3208" y="3207"/>
                </a:lnTo>
                <a:close/>
                <a:moveTo>
                  <a:pt x="2976" y="465"/>
                </a:moveTo>
                <a:lnTo>
                  <a:pt x="3440" y="511"/>
                </a:lnTo>
                <a:lnTo>
                  <a:pt x="3905" y="651"/>
                </a:lnTo>
                <a:lnTo>
                  <a:pt x="4323" y="883"/>
                </a:lnTo>
                <a:lnTo>
                  <a:pt x="4695" y="1208"/>
                </a:lnTo>
                <a:lnTo>
                  <a:pt x="5021" y="1580"/>
                </a:lnTo>
                <a:lnTo>
                  <a:pt x="5253" y="1999"/>
                </a:lnTo>
                <a:lnTo>
                  <a:pt x="5392" y="2463"/>
                </a:lnTo>
                <a:lnTo>
                  <a:pt x="5439" y="2975"/>
                </a:lnTo>
                <a:lnTo>
                  <a:pt x="5392" y="3439"/>
                </a:lnTo>
                <a:lnTo>
                  <a:pt x="5253" y="3904"/>
                </a:lnTo>
                <a:lnTo>
                  <a:pt x="5021" y="4322"/>
                </a:lnTo>
                <a:lnTo>
                  <a:pt x="4695" y="4694"/>
                </a:lnTo>
                <a:lnTo>
                  <a:pt x="4323" y="5020"/>
                </a:lnTo>
                <a:lnTo>
                  <a:pt x="3905" y="5252"/>
                </a:lnTo>
                <a:lnTo>
                  <a:pt x="3440" y="5392"/>
                </a:lnTo>
                <a:lnTo>
                  <a:pt x="2976" y="5438"/>
                </a:lnTo>
                <a:lnTo>
                  <a:pt x="2464" y="5392"/>
                </a:lnTo>
                <a:lnTo>
                  <a:pt x="2000" y="5252"/>
                </a:lnTo>
                <a:lnTo>
                  <a:pt x="1581" y="5020"/>
                </a:lnTo>
                <a:lnTo>
                  <a:pt x="1209" y="4694"/>
                </a:lnTo>
                <a:lnTo>
                  <a:pt x="884" y="4322"/>
                </a:lnTo>
                <a:lnTo>
                  <a:pt x="652" y="3904"/>
                </a:lnTo>
                <a:lnTo>
                  <a:pt x="512" y="3439"/>
                </a:lnTo>
                <a:lnTo>
                  <a:pt x="466" y="2975"/>
                </a:lnTo>
                <a:lnTo>
                  <a:pt x="512" y="2463"/>
                </a:lnTo>
                <a:lnTo>
                  <a:pt x="652" y="1999"/>
                </a:lnTo>
                <a:lnTo>
                  <a:pt x="884" y="1580"/>
                </a:lnTo>
                <a:lnTo>
                  <a:pt x="1209" y="1208"/>
                </a:lnTo>
                <a:lnTo>
                  <a:pt x="1581" y="883"/>
                </a:lnTo>
                <a:lnTo>
                  <a:pt x="2000" y="651"/>
                </a:lnTo>
                <a:lnTo>
                  <a:pt x="2464" y="511"/>
                </a:lnTo>
                <a:lnTo>
                  <a:pt x="2976" y="465"/>
                </a:lnTo>
                <a:close/>
                <a:moveTo>
                  <a:pt x="2557" y="0"/>
                </a:moveTo>
                <a:lnTo>
                  <a:pt x="2185" y="93"/>
                </a:lnTo>
                <a:lnTo>
                  <a:pt x="1814" y="186"/>
                </a:lnTo>
                <a:lnTo>
                  <a:pt x="1442" y="372"/>
                </a:lnTo>
                <a:lnTo>
                  <a:pt x="1116" y="604"/>
                </a:lnTo>
                <a:lnTo>
                  <a:pt x="838" y="837"/>
                </a:lnTo>
                <a:lnTo>
                  <a:pt x="605" y="1115"/>
                </a:lnTo>
                <a:lnTo>
                  <a:pt x="373" y="1441"/>
                </a:lnTo>
                <a:lnTo>
                  <a:pt x="187" y="1813"/>
                </a:lnTo>
                <a:lnTo>
                  <a:pt x="94" y="2184"/>
                </a:lnTo>
                <a:lnTo>
                  <a:pt x="1" y="2556"/>
                </a:lnTo>
                <a:lnTo>
                  <a:pt x="1" y="2975"/>
                </a:lnTo>
                <a:lnTo>
                  <a:pt x="1" y="3346"/>
                </a:lnTo>
                <a:lnTo>
                  <a:pt x="94" y="3718"/>
                </a:lnTo>
                <a:lnTo>
                  <a:pt x="187" y="4090"/>
                </a:lnTo>
                <a:lnTo>
                  <a:pt x="373" y="4462"/>
                </a:lnTo>
                <a:lnTo>
                  <a:pt x="605" y="4787"/>
                </a:lnTo>
                <a:lnTo>
                  <a:pt x="838" y="5066"/>
                </a:lnTo>
                <a:lnTo>
                  <a:pt x="1116" y="5299"/>
                </a:lnTo>
                <a:lnTo>
                  <a:pt x="1442" y="5531"/>
                </a:lnTo>
                <a:lnTo>
                  <a:pt x="1814" y="5717"/>
                </a:lnTo>
                <a:lnTo>
                  <a:pt x="2185" y="5810"/>
                </a:lnTo>
                <a:lnTo>
                  <a:pt x="2557" y="5903"/>
                </a:lnTo>
                <a:lnTo>
                  <a:pt x="2976" y="5949"/>
                </a:lnTo>
                <a:lnTo>
                  <a:pt x="3347" y="5903"/>
                </a:lnTo>
                <a:lnTo>
                  <a:pt x="3719" y="5810"/>
                </a:lnTo>
                <a:lnTo>
                  <a:pt x="4091" y="5717"/>
                </a:lnTo>
                <a:lnTo>
                  <a:pt x="4463" y="5531"/>
                </a:lnTo>
                <a:lnTo>
                  <a:pt x="4788" y="5299"/>
                </a:lnTo>
                <a:lnTo>
                  <a:pt x="5067" y="5066"/>
                </a:lnTo>
                <a:lnTo>
                  <a:pt x="5300" y="4787"/>
                </a:lnTo>
                <a:lnTo>
                  <a:pt x="5532" y="4462"/>
                </a:lnTo>
                <a:lnTo>
                  <a:pt x="5718" y="4090"/>
                </a:lnTo>
                <a:lnTo>
                  <a:pt x="5811" y="3718"/>
                </a:lnTo>
                <a:lnTo>
                  <a:pt x="5904" y="3346"/>
                </a:lnTo>
                <a:lnTo>
                  <a:pt x="5950" y="2975"/>
                </a:lnTo>
                <a:lnTo>
                  <a:pt x="5904" y="2556"/>
                </a:lnTo>
                <a:lnTo>
                  <a:pt x="5811" y="2184"/>
                </a:lnTo>
                <a:lnTo>
                  <a:pt x="5718" y="1813"/>
                </a:lnTo>
                <a:lnTo>
                  <a:pt x="5532" y="1441"/>
                </a:lnTo>
                <a:lnTo>
                  <a:pt x="5300" y="1115"/>
                </a:lnTo>
                <a:lnTo>
                  <a:pt x="5067" y="837"/>
                </a:lnTo>
                <a:lnTo>
                  <a:pt x="4788" y="604"/>
                </a:lnTo>
                <a:lnTo>
                  <a:pt x="4463" y="372"/>
                </a:lnTo>
                <a:lnTo>
                  <a:pt x="4091" y="186"/>
                </a:lnTo>
                <a:lnTo>
                  <a:pt x="3719" y="93"/>
                </a:lnTo>
                <a:lnTo>
                  <a:pt x="334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5" name="Google Shape;6485;p266"/>
          <p:cNvSpPr/>
          <p:nvPr/>
        </p:nvSpPr>
        <p:spPr>
          <a:xfrm>
            <a:off x="7505109" y="1190473"/>
            <a:ext cx="158237" cy="158210"/>
          </a:xfrm>
          <a:custGeom>
            <a:avLst/>
            <a:gdLst/>
            <a:ahLst/>
            <a:cxnLst/>
            <a:rect l="l" t="t" r="r" b="b"/>
            <a:pathLst>
              <a:path w="5951" h="5950" extrusionOk="0">
                <a:moveTo>
                  <a:pt x="2976" y="1999"/>
                </a:moveTo>
                <a:lnTo>
                  <a:pt x="1999" y="2696"/>
                </a:lnTo>
                <a:lnTo>
                  <a:pt x="2371" y="3811"/>
                </a:lnTo>
                <a:lnTo>
                  <a:pt x="3580" y="3811"/>
                </a:lnTo>
                <a:lnTo>
                  <a:pt x="3905" y="2696"/>
                </a:lnTo>
                <a:lnTo>
                  <a:pt x="2976" y="1999"/>
                </a:lnTo>
                <a:close/>
                <a:moveTo>
                  <a:pt x="3766" y="511"/>
                </a:moveTo>
                <a:lnTo>
                  <a:pt x="4137" y="697"/>
                </a:lnTo>
                <a:lnTo>
                  <a:pt x="4463" y="883"/>
                </a:lnTo>
                <a:lnTo>
                  <a:pt x="4788" y="1162"/>
                </a:lnTo>
                <a:lnTo>
                  <a:pt x="5021" y="1441"/>
                </a:lnTo>
                <a:lnTo>
                  <a:pt x="4602" y="1441"/>
                </a:lnTo>
                <a:lnTo>
                  <a:pt x="4370" y="2510"/>
                </a:lnTo>
                <a:lnTo>
                  <a:pt x="5160" y="3253"/>
                </a:lnTo>
                <a:lnTo>
                  <a:pt x="5532" y="2928"/>
                </a:lnTo>
                <a:lnTo>
                  <a:pt x="5532" y="2975"/>
                </a:lnTo>
                <a:lnTo>
                  <a:pt x="5485" y="3346"/>
                </a:lnTo>
                <a:lnTo>
                  <a:pt x="5392" y="3765"/>
                </a:lnTo>
                <a:lnTo>
                  <a:pt x="5253" y="4090"/>
                </a:lnTo>
                <a:lnTo>
                  <a:pt x="5021" y="4462"/>
                </a:lnTo>
                <a:lnTo>
                  <a:pt x="4928" y="4044"/>
                </a:lnTo>
                <a:lnTo>
                  <a:pt x="3859" y="4137"/>
                </a:lnTo>
                <a:lnTo>
                  <a:pt x="3394" y="5159"/>
                </a:lnTo>
                <a:lnTo>
                  <a:pt x="3766" y="5392"/>
                </a:lnTo>
                <a:lnTo>
                  <a:pt x="3347" y="5484"/>
                </a:lnTo>
                <a:lnTo>
                  <a:pt x="2557" y="5484"/>
                </a:lnTo>
                <a:lnTo>
                  <a:pt x="2185" y="5392"/>
                </a:lnTo>
                <a:lnTo>
                  <a:pt x="2557" y="5159"/>
                </a:lnTo>
                <a:lnTo>
                  <a:pt x="2092" y="4137"/>
                </a:lnTo>
                <a:lnTo>
                  <a:pt x="1023" y="4044"/>
                </a:lnTo>
                <a:lnTo>
                  <a:pt x="930" y="4462"/>
                </a:lnTo>
                <a:lnTo>
                  <a:pt x="698" y="4090"/>
                </a:lnTo>
                <a:lnTo>
                  <a:pt x="559" y="3765"/>
                </a:lnTo>
                <a:lnTo>
                  <a:pt x="466" y="3346"/>
                </a:lnTo>
                <a:lnTo>
                  <a:pt x="419" y="2975"/>
                </a:lnTo>
                <a:lnTo>
                  <a:pt x="419" y="2928"/>
                </a:lnTo>
                <a:lnTo>
                  <a:pt x="745" y="3253"/>
                </a:lnTo>
                <a:lnTo>
                  <a:pt x="1535" y="2510"/>
                </a:lnTo>
                <a:lnTo>
                  <a:pt x="1349" y="1441"/>
                </a:lnTo>
                <a:lnTo>
                  <a:pt x="884" y="1441"/>
                </a:lnTo>
                <a:lnTo>
                  <a:pt x="1163" y="1162"/>
                </a:lnTo>
                <a:lnTo>
                  <a:pt x="1488" y="883"/>
                </a:lnTo>
                <a:lnTo>
                  <a:pt x="1814" y="697"/>
                </a:lnTo>
                <a:lnTo>
                  <a:pt x="2185" y="511"/>
                </a:lnTo>
                <a:lnTo>
                  <a:pt x="2185" y="511"/>
                </a:lnTo>
                <a:lnTo>
                  <a:pt x="1999" y="930"/>
                </a:lnTo>
                <a:lnTo>
                  <a:pt x="2976" y="1487"/>
                </a:lnTo>
                <a:lnTo>
                  <a:pt x="3905" y="930"/>
                </a:lnTo>
                <a:lnTo>
                  <a:pt x="3766" y="511"/>
                </a:lnTo>
                <a:close/>
                <a:moveTo>
                  <a:pt x="2650" y="0"/>
                </a:moveTo>
                <a:lnTo>
                  <a:pt x="2371" y="46"/>
                </a:lnTo>
                <a:lnTo>
                  <a:pt x="2092" y="93"/>
                </a:lnTo>
                <a:lnTo>
                  <a:pt x="1814" y="232"/>
                </a:lnTo>
                <a:lnTo>
                  <a:pt x="1302" y="511"/>
                </a:lnTo>
                <a:lnTo>
                  <a:pt x="884" y="837"/>
                </a:lnTo>
                <a:lnTo>
                  <a:pt x="512" y="1301"/>
                </a:lnTo>
                <a:lnTo>
                  <a:pt x="233" y="1813"/>
                </a:lnTo>
                <a:lnTo>
                  <a:pt x="140" y="2092"/>
                </a:lnTo>
                <a:lnTo>
                  <a:pt x="47" y="2370"/>
                </a:lnTo>
                <a:lnTo>
                  <a:pt x="1" y="2649"/>
                </a:lnTo>
                <a:lnTo>
                  <a:pt x="1" y="2975"/>
                </a:lnTo>
                <a:lnTo>
                  <a:pt x="1" y="3253"/>
                </a:lnTo>
                <a:lnTo>
                  <a:pt x="47" y="3532"/>
                </a:lnTo>
                <a:lnTo>
                  <a:pt x="140" y="3811"/>
                </a:lnTo>
                <a:lnTo>
                  <a:pt x="233" y="4090"/>
                </a:lnTo>
                <a:lnTo>
                  <a:pt x="512" y="4601"/>
                </a:lnTo>
                <a:lnTo>
                  <a:pt x="884" y="5066"/>
                </a:lnTo>
                <a:lnTo>
                  <a:pt x="1302" y="5438"/>
                </a:lnTo>
                <a:lnTo>
                  <a:pt x="1814" y="5670"/>
                </a:lnTo>
                <a:lnTo>
                  <a:pt x="2092" y="5810"/>
                </a:lnTo>
                <a:lnTo>
                  <a:pt x="2371" y="5856"/>
                </a:lnTo>
                <a:lnTo>
                  <a:pt x="2650" y="5903"/>
                </a:lnTo>
                <a:lnTo>
                  <a:pt x="2976" y="5949"/>
                </a:lnTo>
                <a:lnTo>
                  <a:pt x="3254" y="5903"/>
                </a:lnTo>
                <a:lnTo>
                  <a:pt x="3580" y="5856"/>
                </a:lnTo>
                <a:lnTo>
                  <a:pt x="3859" y="5810"/>
                </a:lnTo>
                <a:lnTo>
                  <a:pt x="4137" y="5670"/>
                </a:lnTo>
                <a:lnTo>
                  <a:pt x="4649" y="5438"/>
                </a:lnTo>
                <a:lnTo>
                  <a:pt x="5067" y="5066"/>
                </a:lnTo>
                <a:lnTo>
                  <a:pt x="5439" y="4601"/>
                </a:lnTo>
                <a:lnTo>
                  <a:pt x="5718" y="4090"/>
                </a:lnTo>
                <a:lnTo>
                  <a:pt x="5811" y="3811"/>
                </a:lnTo>
                <a:lnTo>
                  <a:pt x="5904" y="3532"/>
                </a:lnTo>
                <a:lnTo>
                  <a:pt x="5904" y="3253"/>
                </a:lnTo>
                <a:lnTo>
                  <a:pt x="5950" y="2975"/>
                </a:lnTo>
                <a:lnTo>
                  <a:pt x="5904" y="2649"/>
                </a:lnTo>
                <a:lnTo>
                  <a:pt x="5904" y="2370"/>
                </a:lnTo>
                <a:lnTo>
                  <a:pt x="5811" y="2092"/>
                </a:lnTo>
                <a:lnTo>
                  <a:pt x="5718" y="1813"/>
                </a:lnTo>
                <a:lnTo>
                  <a:pt x="5439" y="1301"/>
                </a:lnTo>
                <a:lnTo>
                  <a:pt x="5067" y="837"/>
                </a:lnTo>
                <a:lnTo>
                  <a:pt x="4649" y="511"/>
                </a:lnTo>
                <a:lnTo>
                  <a:pt x="4137" y="232"/>
                </a:lnTo>
                <a:lnTo>
                  <a:pt x="3859" y="93"/>
                </a:lnTo>
                <a:lnTo>
                  <a:pt x="3580" y="46"/>
                </a:lnTo>
                <a:lnTo>
                  <a:pt x="325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6" name="Google Shape;6486;p266"/>
          <p:cNvSpPr/>
          <p:nvPr/>
        </p:nvSpPr>
        <p:spPr>
          <a:xfrm>
            <a:off x="8019554" y="1226291"/>
            <a:ext cx="158237" cy="85301"/>
          </a:xfrm>
          <a:custGeom>
            <a:avLst/>
            <a:gdLst/>
            <a:ahLst/>
            <a:cxnLst/>
            <a:rect l="l" t="t" r="r" b="b"/>
            <a:pathLst>
              <a:path w="5951" h="3208" extrusionOk="0">
                <a:moveTo>
                  <a:pt x="4742" y="791"/>
                </a:moveTo>
                <a:lnTo>
                  <a:pt x="4928" y="837"/>
                </a:lnTo>
                <a:lnTo>
                  <a:pt x="5021" y="930"/>
                </a:lnTo>
                <a:lnTo>
                  <a:pt x="5113" y="1070"/>
                </a:lnTo>
                <a:lnTo>
                  <a:pt x="5160" y="1209"/>
                </a:lnTo>
                <a:lnTo>
                  <a:pt x="5113" y="1349"/>
                </a:lnTo>
                <a:lnTo>
                  <a:pt x="5021" y="1488"/>
                </a:lnTo>
                <a:lnTo>
                  <a:pt x="4928" y="1581"/>
                </a:lnTo>
                <a:lnTo>
                  <a:pt x="4742" y="1628"/>
                </a:lnTo>
                <a:lnTo>
                  <a:pt x="4602" y="1581"/>
                </a:lnTo>
                <a:lnTo>
                  <a:pt x="4463" y="1488"/>
                </a:lnTo>
                <a:lnTo>
                  <a:pt x="4416" y="1349"/>
                </a:lnTo>
                <a:lnTo>
                  <a:pt x="4370" y="1209"/>
                </a:lnTo>
                <a:lnTo>
                  <a:pt x="4416" y="1070"/>
                </a:lnTo>
                <a:lnTo>
                  <a:pt x="4463" y="930"/>
                </a:lnTo>
                <a:lnTo>
                  <a:pt x="4602" y="837"/>
                </a:lnTo>
                <a:lnTo>
                  <a:pt x="4742" y="791"/>
                </a:lnTo>
                <a:close/>
                <a:moveTo>
                  <a:pt x="4137" y="1628"/>
                </a:moveTo>
                <a:lnTo>
                  <a:pt x="4230" y="1721"/>
                </a:lnTo>
                <a:lnTo>
                  <a:pt x="4323" y="1860"/>
                </a:lnTo>
                <a:lnTo>
                  <a:pt x="4370" y="1999"/>
                </a:lnTo>
                <a:lnTo>
                  <a:pt x="4323" y="2139"/>
                </a:lnTo>
                <a:lnTo>
                  <a:pt x="4230" y="2278"/>
                </a:lnTo>
                <a:lnTo>
                  <a:pt x="4137" y="2371"/>
                </a:lnTo>
                <a:lnTo>
                  <a:pt x="3952" y="2418"/>
                </a:lnTo>
                <a:lnTo>
                  <a:pt x="3812" y="2371"/>
                </a:lnTo>
                <a:lnTo>
                  <a:pt x="3673" y="2278"/>
                </a:lnTo>
                <a:lnTo>
                  <a:pt x="3580" y="2139"/>
                </a:lnTo>
                <a:lnTo>
                  <a:pt x="3580" y="1999"/>
                </a:lnTo>
                <a:lnTo>
                  <a:pt x="3580" y="1860"/>
                </a:lnTo>
                <a:lnTo>
                  <a:pt x="3673" y="1721"/>
                </a:lnTo>
                <a:lnTo>
                  <a:pt x="3812" y="1628"/>
                </a:lnTo>
                <a:close/>
                <a:moveTo>
                  <a:pt x="1767" y="605"/>
                </a:moveTo>
                <a:lnTo>
                  <a:pt x="1860" y="652"/>
                </a:lnTo>
                <a:lnTo>
                  <a:pt x="1906" y="698"/>
                </a:lnTo>
                <a:lnTo>
                  <a:pt x="1906" y="1302"/>
                </a:lnTo>
                <a:lnTo>
                  <a:pt x="2464" y="1302"/>
                </a:lnTo>
                <a:lnTo>
                  <a:pt x="2557" y="1349"/>
                </a:lnTo>
                <a:lnTo>
                  <a:pt x="2604" y="1395"/>
                </a:lnTo>
                <a:lnTo>
                  <a:pt x="2604" y="1814"/>
                </a:lnTo>
                <a:lnTo>
                  <a:pt x="2557" y="1860"/>
                </a:lnTo>
                <a:lnTo>
                  <a:pt x="2464" y="1906"/>
                </a:lnTo>
                <a:lnTo>
                  <a:pt x="1906" y="1906"/>
                </a:lnTo>
                <a:lnTo>
                  <a:pt x="1906" y="2511"/>
                </a:lnTo>
                <a:lnTo>
                  <a:pt x="1860" y="2557"/>
                </a:lnTo>
                <a:lnTo>
                  <a:pt x="1767" y="2604"/>
                </a:lnTo>
                <a:lnTo>
                  <a:pt x="1395" y="2604"/>
                </a:lnTo>
                <a:lnTo>
                  <a:pt x="1302" y="2557"/>
                </a:lnTo>
                <a:lnTo>
                  <a:pt x="1302" y="2511"/>
                </a:lnTo>
                <a:lnTo>
                  <a:pt x="1302" y="1906"/>
                </a:lnTo>
                <a:lnTo>
                  <a:pt x="698" y="1906"/>
                </a:lnTo>
                <a:lnTo>
                  <a:pt x="605" y="1860"/>
                </a:lnTo>
                <a:lnTo>
                  <a:pt x="605" y="1814"/>
                </a:lnTo>
                <a:lnTo>
                  <a:pt x="605" y="1395"/>
                </a:lnTo>
                <a:lnTo>
                  <a:pt x="605" y="1349"/>
                </a:lnTo>
                <a:lnTo>
                  <a:pt x="698" y="1302"/>
                </a:lnTo>
                <a:lnTo>
                  <a:pt x="1302" y="1302"/>
                </a:lnTo>
                <a:lnTo>
                  <a:pt x="1302" y="698"/>
                </a:lnTo>
                <a:lnTo>
                  <a:pt x="1302" y="652"/>
                </a:lnTo>
                <a:lnTo>
                  <a:pt x="1395" y="605"/>
                </a:lnTo>
                <a:close/>
                <a:moveTo>
                  <a:pt x="1581" y="1"/>
                </a:moveTo>
                <a:lnTo>
                  <a:pt x="1256" y="47"/>
                </a:lnTo>
                <a:lnTo>
                  <a:pt x="977" y="140"/>
                </a:lnTo>
                <a:lnTo>
                  <a:pt x="698" y="280"/>
                </a:lnTo>
                <a:lnTo>
                  <a:pt x="466" y="466"/>
                </a:lnTo>
                <a:lnTo>
                  <a:pt x="280" y="745"/>
                </a:lnTo>
                <a:lnTo>
                  <a:pt x="140" y="977"/>
                </a:lnTo>
                <a:lnTo>
                  <a:pt x="47" y="1302"/>
                </a:lnTo>
                <a:lnTo>
                  <a:pt x="1" y="1628"/>
                </a:lnTo>
                <a:lnTo>
                  <a:pt x="47" y="1906"/>
                </a:lnTo>
                <a:lnTo>
                  <a:pt x="140" y="2232"/>
                </a:lnTo>
                <a:lnTo>
                  <a:pt x="280" y="2464"/>
                </a:lnTo>
                <a:lnTo>
                  <a:pt x="466" y="2743"/>
                </a:lnTo>
                <a:lnTo>
                  <a:pt x="698" y="2929"/>
                </a:lnTo>
                <a:lnTo>
                  <a:pt x="977" y="3068"/>
                </a:lnTo>
                <a:lnTo>
                  <a:pt x="1256" y="3161"/>
                </a:lnTo>
                <a:lnTo>
                  <a:pt x="1581" y="3208"/>
                </a:lnTo>
                <a:lnTo>
                  <a:pt x="1860" y="3161"/>
                </a:lnTo>
                <a:lnTo>
                  <a:pt x="2139" y="3115"/>
                </a:lnTo>
                <a:lnTo>
                  <a:pt x="2418" y="2975"/>
                </a:lnTo>
                <a:lnTo>
                  <a:pt x="2650" y="2790"/>
                </a:lnTo>
                <a:lnTo>
                  <a:pt x="3301" y="2790"/>
                </a:lnTo>
                <a:lnTo>
                  <a:pt x="3533" y="2975"/>
                </a:lnTo>
                <a:lnTo>
                  <a:pt x="3812" y="3115"/>
                </a:lnTo>
                <a:lnTo>
                  <a:pt x="4091" y="3161"/>
                </a:lnTo>
                <a:lnTo>
                  <a:pt x="4370" y="3208"/>
                </a:lnTo>
                <a:lnTo>
                  <a:pt x="4695" y="3161"/>
                </a:lnTo>
                <a:lnTo>
                  <a:pt x="4974" y="3068"/>
                </a:lnTo>
                <a:lnTo>
                  <a:pt x="5253" y="2929"/>
                </a:lnTo>
                <a:lnTo>
                  <a:pt x="5485" y="2743"/>
                </a:lnTo>
                <a:lnTo>
                  <a:pt x="5671" y="2464"/>
                </a:lnTo>
                <a:lnTo>
                  <a:pt x="5857" y="2232"/>
                </a:lnTo>
                <a:lnTo>
                  <a:pt x="5904" y="1906"/>
                </a:lnTo>
                <a:lnTo>
                  <a:pt x="5950" y="1628"/>
                </a:lnTo>
                <a:lnTo>
                  <a:pt x="5904" y="1302"/>
                </a:lnTo>
                <a:lnTo>
                  <a:pt x="5857" y="977"/>
                </a:lnTo>
                <a:lnTo>
                  <a:pt x="5671" y="745"/>
                </a:lnTo>
                <a:lnTo>
                  <a:pt x="5485" y="466"/>
                </a:lnTo>
                <a:lnTo>
                  <a:pt x="5253" y="280"/>
                </a:lnTo>
                <a:lnTo>
                  <a:pt x="4974" y="140"/>
                </a:lnTo>
                <a:lnTo>
                  <a:pt x="4695" y="47"/>
                </a:lnTo>
                <a:lnTo>
                  <a:pt x="437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7" name="Google Shape;6487;p266"/>
          <p:cNvSpPr/>
          <p:nvPr/>
        </p:nvSpPr>
        <p:spPr>
          <a:xfrm>
            <a:off x="8533999" y="1190473"/>
            <a:ext cx="158210" cy="158210"/>
          </a:xfrm>
          <a:custGeom>
            <a:avLst/>
            <a:gdLst/>
            <a:ahLst/>
            <a:cxnLst/>
            <a:rect l="l" t="t" r="r" b="b"/>
            <a:pathLst>
              <a:path w="5950" h="5950" extrusionOk="0">
                <a:moveTo>
                  <a:pt x="559" y="2045"/>
                </a:moveTo>
                <a:lnTo>
                  <a:pt x="559" y="2045"/>
                </a:lnTo>
                <a:lnTo>
                  <a:pt x="559" y="2045"/>
                </a:lnTo>
                <a:close/>
                <a:moveTo>
                  <a:pt x="2557" y="0"/>
                </a:moveTo>
                <a:lnTo>
                  <a:pt x="2464" y="46"/>
                </a:lnTo>
                <a:lnTo>
                  <a:pt x="2371" y="93"/>
                </a:lnTo>
                <a:lnTo>
                  <a:pt x="2325" y="139"/>
                </a:lnTo>
                <a:lnTo>
                  <a:pt x="2278" y="186"/>
                </a:lnTo>
                <a:lnTo>
                  <a:pt x="2185" y="279"/>
                </a:lnTo>
                <a:lnTo>
                  <a:pt x="2139" y="372"/>
                </a:lnTo>
                <a:lnTo>
                  <a:pt x="2092" y="511"/>
                </a:lnTo>
                <a:lnTo>
                  <a:pt x="2092" y="558"/>
                </a:lnTo>
                <a:lnTo>
                  <a:pt x="2139" y="604"/>
                </a:lnTo>
                <a:lnTo>
                  <a:pt x="2139" y="651"/>
                </a:lnTo>
                <a:lnTo>
                  <a:pt x="2185" y="697"/>
                </a:lnTo>
                <a:lnTo>
                  <a:pt x="2232" y="744"/>
                </a:lnTo>
                <a:lnTo>
                  <a:pt x="2278" y="790"/>
                </a:lnTo>
                <a:lnTo>
                  <a:pt x="2325" y="837"/>
                </a:lnTo>
                <a:lnTo>
                  <a:pt x="2185" y="790"/>
                </a:lnTo>
                <a:lnTo>
                  <a:pt x="2092" y="837"/>
                </a:lnTo>
                <a:lnTo>
                  <a:pt x="884" y="2045"/>
                </a:lnTo>
                <a:lnTo>
                  <a:pt x="837" y="2138"/>
                </a:lnTo>
                <a:lnTo>
                  <a:pt x="884" y="2277"/>
                </a:lnTo>
                <a:lnTo>
                  <a:pt x="837" y="2231"/>
                </a:lnTo>
                <a:lnTo>
                  <a:pt x="791" y="2184"/>
                </a:lnTo>
                <a:lnTo>
                  <a:pt x="744" y="2138"/>
                </a:lnTo>
                <a:lnTo>
                  <a:pt x="698" y="2092"/>
                </a:lnTo>
                <a:lnTo>
                  <a:pt x="605" y="2092"/>
                </a:lnTo>
                <a:lnTo>
                  <a:pt x="559" y="2045"/>
                </a:lnTo>
                <a:lnTo>
                  <a:pt x="419" y="2092"/>
                </a:lnTo>
                <a:lnTo>
                  <a:pt x="326" y="2184"/>
                </a:lnTo>
                <a:lnTo>
                  <a:pt x="233" y="2231"/>
                </a:lnTo>
                <a:lnTo>
                  <a:pt x="187" y="2277"/>
                </a:lnTo>
                <a:lnTo>
                  <a:pt x="94" y="2370"/>
                </a:lnTo>
                <a:lnTo>
                  <a:pt x="47" y="2417"/>
                </a:lnTo>
                <a:lnTo>
                  <a:pt x="47" y="2510"/>
                </a:lnTo>
                <a:lnTo>
                  <a:pt x="1" y="2603"/>
                </a:lnTo>
                <a:lnTo>
                  <a:pt x="47" y="2696"/>
                </a:lnTo>
                <a:lnTo>
                  <a:pt x="94" y="2835"/>
                </a:lnTo>
                <a:lnTo>
                  <a:pt x="1535" y="4230"/>
                </a:lnTo>
                <a:lnTo>
                  <a:pt x="1628" y="4276"/>
                </a:lnTo>
                <a:lnTo>
                  <a:pt x="1767" y="4322"/>
                </a:lnTo>
                <a:lnTo>
                  <a:pt x="1813" y="4322"/>
                </a:lnTo>
                <a:lnTo>
                  <a:pt x="1906" y="4276"/>
                </a:lnTo>
                <a:lnTo>
                  <a:pt x="1999" y="4230"/>
                </a:lnTo>
                <a:lnTo>
                  <a:pt x="2046" y="4183"/>
                </a:lnTo>
                <a:lnTo>
                  <a:pt x="2139" y="4090"/>
                </a:lnTo>
                <a:lnTo>
                  <a:pt x="2185" y="4044"/>
                </a:lnTo>
                <a:lnTo>
                  <a:pt x="2232" y="3904"/>
                </a:lnTo>
                <a:lnTo>
                  <a:pt x="2278" y="3811"/>
                </a:lnTo>
                <a:lnTo>
                  <a:pt x="2278" y="3718"/>
                </a:lnTo>
                <a:lnTo>
                  <a:pt x="2232" y="3672"/>
                </a:lnTo>
                <a:lnTo>
                  <a:pt x="2232" y="3625"/>
                </a:lnTo>
                <a:lnTo>
                  <a:pt x="2185" y="3579"/>
                </a:lnTo>
                <a:lnTo>
                  <a:pt x="2139" y="3532"/>
                </a:lnTo>
                <a:lnTo>
                  <a:pt x="2092" y="3486"/>
                </a:lnTo>
                <a:lnTo>
                  <a:pt x="2092" y="3439"/>
                </a:lnTo>
                <a:lnTo>
                  <a:pt x="2185" y="3532"/>
                </a:lnTo>
                <a:lnTo>
                  <a:pt x="2325" y="3439"/>
                </a:lnTo>
                <a:lnTo>
                  <a:pt x="2743" y="3021"/>
                </a:lnTo>
                <a:lnTo>
                  <a:pt x="3626" y="3904"/>
                </a:lnTo>
                <a:lnTo>
                  <a:pt x="3487" y="4044"/>
                </a:lnTo>
                <a:lnTo>
                  <a:pt x="3487" y="4230"/>
                </a:lnTo>
                <a:lnTo>
                  <a:pt x="3487" y="4415"/>
                </a:lnTo>
                <a:lnTo>
                  <a:pt x="3580" y="4555"/>
                </a:lnTo>
                <a:lnTo>
                  <a:pt x="4835" y="5810"/>
                </a:lnTo>
                <a:lnTo>
                  <a:pt x="4974" y="5903"/>
                </a:lnTo>
                <a:lnTo>
                  <a:pt x="5160" y="5949"/>
                </a:lnTo>
                <a:lnTo>
                  <a:pt x="5346" y="5903"/>
                </a:lnTo>
                <a:lnTo>
                  <a:pt x="5485" y="5810"/>
                </a:lnTo>
                <a:lnTo>
                  <a:pt x="5857" y="5438"/>
                </a:lnTo>
                <a:lnTo>
                  <a:pt x="5950" y="5299"/>
                </a:lnTo>
                <a:lnTo>
                  <a:pt x="5950" y="5113"/>
                </a:lnTo>
                <a:lnTo>
                  <a:pt x="5950" y="4973"/>
                </a:lnTo>
                <a:lnTo>
                  <a:pt x="5857" y="4787"/>
                </a:lnTo>
                <a:lnTo>
                  <a:pt x="4602" y="3579"/>
                </a:lnTo>
                <a:lnTo>
                  <a:pt x="4463" y="3486"/>
                </a:lnTo>
                <a:lnTo>
                  <a:pt x="4277" y="3439"/>
                </a:lnTo>
                <a:lnTo>
                  <a:pt x="4091" y="3486"/>
                </a:lnTo>
                <a:lnTo>
                  <a:pt x="3951" y="3579"/>
                </a:lnTo>
                <a:lnTo>
                  <a:pt x="3068" y="2696"/>
                </a:lnTo>
                <a:lnTo>
                  <a:pt x="3487" y="2277"/>
                </a:lnTo>
                <a:lnTo>
                  <a:pt x="3533" y="2138"/>
                </a:lnTo>
                <a:lnTo>
                  <a:pt x="3487" y="2045"/>
                </a:lnTo>
                <a:lnTo>
                  <a:pt x="3533" y="2092"/>
                </a:lnTo>
                <a:lnTo>
                  <a:pt x="3580" y="2138"/>
                </a:lnTo>
                <a:lnTo>
                  <a:pt x="3626" y="2138"/>
                </a:lnTo>
                <a:lnTo>
                  <a:pt x="3673" y="2184"/>
                </a:lnTo>
                <a:lnTo>
                  <a:pt x="3719" y="2231"/>
                </a:lnTo>
                <a:lnTo>
                  <a:pt x="3951" y="2231"/>
                </a:lnTo>
                <a:lnTo>
                  <a:pt x="4091" y="2138"/>
                </a:lnTo>
                <a:lnTo>
                  <a:pt x="4137" y="2092"/>
                </a:lnTo>
                <a:lnTo>
                  <a:pt x="4184" y="1999"/>
                </a:lnTo>
                <a:lnTo>
                  <a:pt x="4277" y="1952"/>
                </a:lnTo>
                <a:lnTo>
                  <a:pt x="4323" y="1859"/>
                </a:lnTo>
                <a:lnTo>
                  <a:pt x="4323" y="1813"/>
                </a:lnTo>
                <a:lnTo>
                  <a:pt x="4370" y="1720"/>
                </a:lnTo>
                <a:lnTo>
                  <a:pt x="4323" y="1580"/>
                </a:lnTo>
                <a:lnTo>
                  <a:pt x="4277" y="1487"/>
                </a:lnTo>
                <a:lnTo>
                  <a:pt x="2882" y="93"/>
                </a:lnTo>
                <a:lnTo>
                  <a:pt x="274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8" name="Google Shape;6488;p266"/>
          <p:cNvSpPr/>
          <p:nvPr/>
        </p:nvSpPr>
        <p:spPr>
          <a:xfrm>
            <a:off x="451445" y="1651459"/>
            <a:ext cx="114975" cy="158210"/>
          </a:xfrm>
          <a:custGeom>
            <a:avLst/>
            <a:gdLst/>
            <a:ahLst/>
            <a:cxnLst/>
            <a:rect l="l" t="t" r="r" b="b"/>
            <a:pathLst>
              <a:path w="4324" h="5950" extrusionOk="0">
                <a:moveTo>
                  <a:pt x="1999" y="0"/>
                </a:moveTo>
                <a:lnTo>
                  <a:pt x="1674" y="93"/>
                </a:lnTo>
                <a:lnTo>
                  <a:pt x="1348" y="233"/>
                </a:lnTo>
                <a:lnTo>
                  <a:pt x="1070" y="465"/>
                </a:lnTo>
                <a:lnTo>
                  <a:pt x="837" y="698"/>
                </a:lnTo>
                <a:lnTo>
                  <a:pt x="698" y="977"/>
                </a:lnTo>
                <a:lnTo>
                  <a:pt x="605" y="1302"/>
                </a:lnTo>
                <a:lnTo>
                  <a:pt x="558" y="1674"/>
                </a:lnTo>
                <a:lnTo>
                  <a:pt x="558" y="2603"/>
                </a:lnTo>
                <a:lnTo>
                  <a:pt x="140" y="2603"/>
                </a:lnTo>
                <a:lnTo>
                  <a:pt x="47" y="2650"/>
                </a:lnTo>
                <a:lnTo>
                  <a:pt x="1" y="2743"/>
                </a:lnTo>
                <a:lnTo>
                  <a:pt x="1" y="3300"/>
                </a:lnTo>
                <a:lnTo>
                  <a:pt x="47" y="3393"/>
                </a:lnTo>
                <a:lnTo>
                  <a:pt x="140" y="3440"/>
                </a:lnTo>
                <a:lnTo>
                  <a:pt x="558" y="3440"/>
                </a:lnTo>
                <a:lnTo>
                  <a:pt x="558" y="5020"/>
                </a:lnTo>
                <a:lnTo>
                  <a:pt x="140" y="5020"/>
                </a:lnTo>
                <a:lnTo>
                  <a:pt x="47" y="5067"/>
                </a:lnTo>
                <a:lnTo>
                  <a:pt x="1" y="5160"/>
                </a:lnTo>
                <a:lnTo>
                  <a:pt x="1" y="5810"/>
                </a:lnTo>
                <a:lnTo>
                  <a:pt x="47" y="5903"/>
                </a:lnTo>
                <a:lnTo>
                  <a:pt x="140" y="5950"/>
                </a:lnTo>
                <a:lnTo>
                  <a:pt x="4184" y="5950"/>
                </a:lnTo>
                <a:lnTo>
                  <a:pt x="4277" y="5903"/>
                </a:lnTo>
                <a:lnTo>
                  <a:pt x="4323" y="5810"/>
                </a:lnTo>
                <a:lnTo>
                  <a:pt x="4323" y="4276"/>
                </a:lnTo>
                <a:lnTo>
                  <a:pt x="4277" y="4137"/>
                </a:lnTo>
                <a:lnTo>
                  <a:pt x="3394" y="4137"/>
                </a:lnTo>
                <a:lnTo>
                  <a:pt x="3347" y="4276"/>
                </a:lnTo>
                <a:lnTo>
                  <a:pt x="3347" y="5020"/>
                </a:lnTo>
                <a:lnTo>
                  <a:pt x="1627" y="5020"/>
                </a:lnTo>
                <a:lnTo>
                  <a:pt x="1627" y="3440"/>
                </a:lnTo>
                <a:lnTo>
                  <a:pt x="2882" y="3440"/>
                </a:lnTo>
                <a:lnTo>
                  <a:pt x="2975" y="3393"/>
                </a:lnTo>
                <a:lnTo>
                  <a:pt x="3022" y="3300"/>
                </a:lnTo>
                <a:lnTo>
                  <a:pt x="3022" y="2743"/>
                </a:lnTo>
                <a:lnTo>
                  <a:pt x="2975" y="2650"/>
                </a:lnTo>
                <a:lnTo>
                  <a:pt x="2882" y="2603"/>
                </a:lnTo>
                <a:lnTo>
                  <a:pt x="1627" y="2603"/>
                </a:lnTo>
                <a:lnTo>
                  <a:pt x="1627" y="1674"/>
                </a:lnTo>
                <a:lnTo>
                  <a:pt x="1627" y="1534"/>
                </a:lnTo>
                <a:lnTo>
                  <a:pt x="1674" y="1395"/>
                </a:lnTo>
                <a:lnTo>
                  <a:pt x="1720" y="1255"/>
                </a:lnTo>
                <a:lnTo>
                  <a:pt x="1813" y="1162"/>
                </a:lnTo>
                <a:lnTo>
                  <a:pt x="1953" y="1069"/>
                </a:lnTo>
                <a:lnTo>
                  <a:pt x="2092" y="1023"/>
                </a:lnTo>
                <a:lnTo>
                  <a:pt x="2417" y="977"/>
                </a:lnTo>
                <a:lnTo>
                  <a:pt x="2603" y="977"/>
                </a:lnTo>
                <a:lnTo>
                  <a:pt x="2789" y="1023"/>
                </a:lnTo>
                <a:lnTo>
                  <a:pt x="3115" y="1162"/>
                </a:lnTo>
                <a:lnTo>
                  <a:pt x="3208" y="1255"/>
                </a:lnTo>
                <a:lnTo>
                  <a:pt x="3301" y="1302"/>
                </a:lnTo>
                <a:lnTo>
                  <a:pt x="3394" y="1255"/>
                </a:lnTo>
                <a:lnTo>
                  <a:pt x="3812" y="698"/>
                </a:lnTo>
                <a:lnTo>
                  <a:pt x="3858" y="605"/>
                </a:lnTo>
                <a:lnTo>
                  <a:pt x="3812" y="512"/>
                </a:lnTo>
                <a:lnTo>
                  <a:pt x="3487" y="279"/>
                </a:lnTo>
                <a:lnTo>
                  <a:pt x="3161" y="140"/>
                </a:lnTo>
                <a:lnTo>
                  <a:pt x="2789" y="47"/>
                </a:lnTo>
                <a:lnTo>
                  <a:pt x="241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89" name="Google Shape;6489;p266"/>
          <p:cNvSpPr/>
          <p:nvPr/>
        </p:nvSpPr>
        <p:spPr>
          <a:xfrm>
            <a:off x="906797" y="1651459"/>
            <a:ext cx="158210" cy="158210"/>
          </a:xfrm>
          <a:custGeom>
            <a:avLst/>
            <a:gdLst/>
            <a:ahLst/>
            <a:cxnLst/>
            <a:rect l="l" t="t" r="r" b="b"/>
            <a:pathLst>
              <a:path w="5950" h="5950" extrusionOk="0">
                <a:moveTo>
                  <a:pt x="2882" y="279"/>
                </a:moveTo>
                <a:lnTo>
                  <a:pt x="2557" y="326"/>
                </a:lnTo>
                <a:lnTo>
                  <a:pt x="2231" y="372"/>
                </a:lnTo>
                <a:lnTo>
                  <a:pt x="1906" y="512"/>
                </a:lnTo>
                <a:lnTo>
                  <a:pt x="1627" y="651"/>
                </a:lnTo>
                <a:lnTo>
                  <a:pt x="1348" y="837"/>
                </a:lnTo>
                <a:lnTo>
                  <a:pt x="1069" y="1069"/>
                </a:lnTo>
                <a:lnTo>
                  <a:pt x="883" y="1302"/>
                </a:lnTo>
                <a:lnTo>
                  <a:pt x="651" y="1581"/>
                </a:lnTo>
                <a:lnTo>
                  <a:pt x="883" y="1674"/>
                </a:lnTo>
                <a:lnTo>
                  <a:pt x="1116" y="1348"/>
                </a:lnTo>
                <a:lnTo>
                  <a:pt x="1302" y="1534"/>
                </a:lnTo>
                <a:lnTo>
                  <a:pt x="1581" y="1255"/>
                </a:lnTo>
                <a:lnTo>
                  <a:pt x="1860" y="1069"/>
                </a:lnTo>
                <a:lnTo>
                  <a:pt x="2185" y="930"/>
                </a:lnTo>
                <a:lnTo>
                  <a:pt x="2557" y="837"/>
                </a:lnTo>
                <a:lnTo>
                  <a:pt x="2464" y="558"/>
                </a:lnTo>
                <a:lnTo>
                  <a:pt x="2882" y="512"/>
                </a:lnTo>
                <a:lnTo>
                  <a:pt x="2882" y="279"/>
                </a:lnTo>
                <a:close/>
                <a:moveTo>
                  <a:pt x="3022" y="279"/>
                </a:moveTo>
                <a:lnTo>
                  <a:pt x="3022" y="512"/>
                </a:lnTo>
                <a:lnTo>
                  <a:pt x="3440" y="558"/>
                </a:lnTo>
                <a:lnTo>
                  <a:pt x="3393" y="837"/>
                </a:lnTo>
                <a:lnTo>
                  <a:pt x="3719" y="930"/>
                </a:lnTo>
                <a:lnTo>
                  <a:pt x="4044" y="1069"/>
                </a:lnTo>
                <a:lnTo>
                  <a:pt x="4323" y="1255"/>
                </a:lnTo>
                <a:lnTo>
                  <a:pt x="4602" y="1534"/>
                </a:lnTo>
                <a:lnTo>
                  <a:pt x="4834" y="1348"/>
                </a:lnTo>
                <a:lnTo>
                  <a:pt x="5067" y="1674"/>
                </a:lnTo>
                <a:lnTo>
                  <a:pt x="5252" y="1581"/>
                </a:lnTo>
                <a:lnTo>
                  <a:pt x="5067" y="1302"/>
                </a:lnTo>
                <a:lnTo>
                  <a:pt x="4834" y="1069"/>
                </a:lnTo>
                <a:lnTo>
                  <a:pt x="4602" y="837"/>
                </a:lnTo>
                <a:lnTo>
                  <a:pt x="4323" y="651"/>
                </a:lnTo>
                <a:lnTo>
                  <a:pt x="3998" y="512"/>
                </a:lnTo>
                <a:lnTo>
                  <a:pt x="3719" y="372"/>
                </a:lnTo>
                <a:lnTo>
                  <a:pt x="3393" y="326"/>
                </a:lnTo>
                <a:lnTo>
                  <a:pt x="3022" y="279"/>
                </a:lnTo>
                <a:close/>
                <a:moveTo>
                  <a:pt x="605" y="1674"/>
                </a:moveTo>
                <a:lnTo>
                  <a:pt x="465" y="1999"/>
                </a:lnTo>
                <a:lnTo>
                  <a:pt x="372" y="2324"/>
                </a:lnTo>
                <a:lnTo>
                  <a:pt x="279" y="2650"/>
                </a:lnTo>
                <a:lnTo>
                  <a:pt x="279" y="2975"/>
                </a:lnTo>
                <a:lnTo>
                  <a:pt x="279" y="3300"/>
                </a:lnTo>
                <a:lnTo>
                  <a:pt x="372" y="3626"/>
                </a:lnTo>
                <a:lnTo>
                  <a:pt x="465" y="3951"/>
                </a:lnTo>
                <a:lnTo>
                  <a:pt x="605" y="4230"/>
                </a:lnTo>
                <a:lnTo>
                  <a:pt x="791" y="4137"/>
                </a:lnTo>
                <a:lnTo>
                  <a:pt x="605" y="3765"/>
                </a:lnTo>
                <a:lnTo>
                  <a:pt x="883" y="3672"/>
                </a:lnTo>
                <a:lnTo>
                  <a:pt x="791" y="3300"/>
                </a:lnTo>
                <a:lnTo>
                  <a:pt x="791" y="2975"/>
                </a:lnTo>
                <a:lnTo>
                  <a:pt x="791" y="2603"/>
                </a:lnTo>
                <a:lnTo>
                  <a:pt x="883" y="2278"/>
                </a:lnTo>
                <a:lnTo>
                  <a:pt x="605" y="2185"/>
                </a:lnTo>
                <a:lnTo>
                  <a:pt x="791" y="1813"/>
                </a:lnTo>
                <a:lnTo>
                  <a:pt x="605" y="1674"/>
                </a:lnTo>
                <a:close/>
                <a:moveTo>
                  <a:pt x="5299" y="1674"/>
                </a:moveTo>
                <a:lnTo>
                  <a:pt x="5113" y="1813"/>
                </a:lnTo>
                <a:lnTo>
                  <a:pt x="5299" y="2185"/>
                </a:lnTo>
                <a:lnTo>
                  <a:pt x="5020" y="2278"/>
                </a:lnTo>
                <a:lnTo>
                  <a:pt x="5113" y="2603"/>
                </a:lnTo>
                <a:lnTo>
                  <a:pt x="5160" y="2975"/>
                </a:lnTo>
                <a:lnTo>
                  <a:pt x="5113" y="3300"/>
                </a:lnTo>
                <a:lnTo>
                  <a:pt x="5020" y="3672"/>
                </a:lnTo>
                <a:lnTo>
                  <a:pt x="5299" y="3765"/>
                </a:lnTo>
                <a:lnTo>
                  <a:pt x="5113" y="4137"/>
                </a:lnTo>
                <a:lnTo>
                  <a:pt x="5299" y="4230"/>
                </a:lnTo>
                <a:lnTo>
                  <a:pt x="5485" y="3951"/>
                </a:lnTo>
                <a:lnTo>
                  <a:pt x="5578" y="3626"/>
                </a:lnTo>
                <a:lnTo>
                  <a:pt x="5624" y="3300"/>
                </a:lnTo>
                <a:lnTo>
                  <a:pt x="5624" y="2975"/>
                </a:lnTo>
                <a:lnTo>
                  <a:pt x="5624" y="2650"/>
                </a:lnTo>
                <a:lnTo>
                  <a:pt x="5578" y="2324"/>
                </a:lnTo>
                <a:lnTo>
                  <a:pt x="5485" y="1999"/>
                </a:lnTo>
                <a:lnTo>
                  <a:pt x="5299" y="1674"/>
                </a:lnTo>
                <a:close/>
                <a:moveTo>
                  <a:pt x="2650" y="1302"/>
                </a:moveTo>
                <a:lnTo>
                  <a:pt x="2789" y="2092"/>
                </a:lnTo>
                <a:lnTo>
                  <a:pt x="2510" y="2231"/>
                </a:lnTo>
                <a:lnTo>
                  <a:pt x="2324" y="2417"/>
                </a:lnTo>
                <a:lnTo>
                  <a:pt x="1674" y="1860"/>
                </a:lnTo>
                <a:lnTo>
                  <a:pt x="1488" y="2138"/>
                </a:lnTo>
                <a:lnTo>
                  <a:pt x="1348" y="2417"/>
                </a:lnTo>
                <a:lnTo>
                  <a:pt x="2138" y="2696"/>
                </a:lnTo>
                <a:lnTo>
                  <a:pt x="2092" y="2975"/>
                </a:lnTo>
                <a:lnTo>
                  <a:pt x="2138" y="3254"/>
                </a:lnTo>
                <a:lnTo>
                  <a:pt x="1348" y="3533"/>
                </a:lnTo>
                <a:lnTo>
                  <a:pt x="1488" y="3812"/>
                </a:lnTo>
                <a:lnTo>
                  <a:pt x="1674" y="4091"/>
                </a:lnTo>
                <a:lnTo>
                  <a:pt x="2324" y="3533"/>
                </a:lnTo>
                <a:lnTo>
                  <a:pt x="2510" y="3719"/>
                </a:lnTo>
                <a:lnTo>
                  <a:pt x="2789" y="3812"/>
                </a:lnTo>
                <a:lnTo>
                  <a:pt x="2650" y="4602"/>
                </a:lnTo>
                <a:lnTo>
                  <a:pt x="2975" y="4648"/>
                </a:lnTo>
                <a:lnTo>
                  <a:pt x="3300" y="4602"/>
                </a:lnTo>
                <a:lnTo>
                  <a:pt x="3114" y="3812"/>
                </a:lnTo>
                <a:lnTo>
                  <a:pt x="3393" y="3719"/>
                </a:lnTo>
                <a:lnTo>
                  <a:pt x="3626" y="3533"/>
                </a:lnTo>
                <a:lnTo>
                  <a:pt x="4230" y="4091"/>
                </a:lnTo>
                <a:lnTo>
                  <a:pt x="4416" y="3812"/>
                </a:lnTo>
                <a:lnTo>
                  <a:pt x="4555" y="3533"/>
                </a:lnTo>
                <a:lnTo>
                  <a:pt x="3765" y="3254"/>
                </a:lnTo>
                <a:lnTo>
                  <a:pt x="3812" y="2975"/>
                </a:lnTo>
                <a:lnTo>
                  <a:pt x="3765" y="2696"/>
                </a:lnTo>
                <a:lnTo>
                  <a:pt x="4555" y="2417"/>
                </a:lnTo>
                <a:lnTo>
                  <a:pt x="4416" y="2138"/>
                </a:lnTo>
                <a:lnTo>
                  <a:pt x="4230" y="1860"/>
                </a:lnTo>
                <a:lnTo>
                  <a:pt x="3626" y="2417"/>
                </a:lnTo>
                <a:lnTo>
                  <a:pt x="3393" y="2231"/>
                </a:lnTo>
                <a:lnTo>
                  <a:pt x="3114" y="2092"/>
                </a:lnTo>
                <a:lnTo>
                  <a:pt x="3300" y="1302"/>
                </a:lnTo>
                <a:close/>
                <a:moveTo>
                  <a:pt x="883" y="4276"/>
                </a:moveTo>
                <a:lnTo>
                  <a:pt x="651" y="4369"/>
                </a:lnTo>
                <a:lnTo>
                  <a:pt x="837" y="4648"/>
                </a:lnTo>
                <a:lnTo>
                  <a:pt x="1069" y="4881"/>
                </a:lnTo>
                <a:lnTo>
                  <a:pt x="1348" y="5113"/>
                </a:lnTo>
                <a:lnTo>
                  <a:pt x="1627" y="5299"/>
                </a:lnTo>
                <a:lnTo>
                  <a:pt x="1906" y="5438"/>
                </a:lnTo>
                <a:lnTo>
                  <a:pt x="2231" y="5531"/>
                </a:lnTo>
                <a:lnTo>
                  <a:pt x="2557" y="5624"/>
                </a:lnTo>
                <a:lnTo>
                  <a:pt x="2882" y="5671"/>
                </a:lnTo>
                <a:lnTo>
                  <a:pt x="2882" y="5438"/>
                </a:lnTo>
                <a:lnTo>
                  <a:pt x="2464" y="5392"/>
                </a:lnTo>
                <a:lnTo>
                  <a:pt x="2557" y="5113"/>
                </a:lnTo>
                <a:lnTo>
                  <a:pt x="2185" y="5020"/>
                </a:lnTo>
                <a:lnTo>
                  <a:pt x="1860" y="4834"/>
                </a:lnTo>
                <a:lnTo>
                  <a:pt x="1581" y="4648"/>
                </a:lnTo>
                <a:lnTo>
                  <a:pt x="1302" y="4416"/>
                </a:lnTo>
                <a:lnTo>
                  <a:pt x="1116" y="4602"/>
                </a:lnTo>
                <a:lnTo>
                  <a:pt x="883" y="4276"/>
                </a:lnTo>
                <a:close/>
                <a:moveTo>
                  <a:pt x="5067" y="4276"/>
                </a:moveTo>
                <a:lnTo>
                  <a:pt x="4834" y="4602"/>
                </a:lnTo>
                <a:lnTo>
                  <a:pt x="4602" y="4416"/>
                </a:lnTo>
                <a:lnTo>
                  <a:pt x="4323" y="4648"/>
                </a:lnTo>
                <a:lnTo>
                  <a:pt x="4044" y="4834"/>
                </a:lnTo>
                <a:lnTo>
                  <a:pt x="3719" y="5020"/>
                </a:lnTo>
                <a:lnTo>
                  <a:pt x="3393" y="5113"/>
                </a:lnTo>
                <a:lnTo>
                  <a:pt x="3440" y="5392"/>
                </a:lnTo>
                <a:lnTo>
                  <a:pt x="3022" y="5438"/>
                </a:lnTo>
                <a:lnTo>
                  <a:pt x="3022" y="5671"/>
                </a:lnTo>
                <a:lnTo>
                  <a:pt x="3393" y="5624"/>
                </a:lnTo>
                <a:lnTo>
                  <a:pt x="3719" y="5531"/>
                </a:lnTo>
                <a:lnTo>
                  <a:pt x="3998" y="5438"/>
                </a:lnTo>
                <a:lnTo>
                  <a:pt x="4323" y="5299"/>
                </a:lnTo>
                <a:lnTo>
                  <a:pt x="4602" y="5113"/>
                </a:lnTo>
                <a:lnTo>
                  <a:pt x="4834" y="4881"/>
                </a:lnTo>
                <a:lnTo>
                  <a:pt x="5067" y="4648"/>
                </a:lnTo>
                <a:lnTo>
                  <a:pt x="5252" y="4369"/>
                </a:lnTo>
                <a:lnTo>
                  <a:pt x="5067" y="4276"/>
                </a:lnTo>
                <a:close/>
                <a:moveTo>
                  <a:pt x="3254" y="140"/>
                </a:moveTo>
                <a:lnTo>
                  <a:pt x="3533" y="186"/>
                </a:lnTo>
                <a:lnTo>
                  <a:pt x="3812" y="279"/>
                </a:lnTo>
                <a:lnTo>
                  <a:pt x="4044" y="372"/>
                </a:lnTo>
                <a:lnTo>
                  <a:pt x="4555" y="605"/>
                </a:lnTo>
                <a:lnTo>
                  <a:pt x="4974" y="977"/>
                </a:lnTo>
                <a:lnTo>
                  <a:pt x="5299" y="1395"/>
                </a:lnTo>
                <a:lnTo>
                  <a:pt x="5578" y="1860"/>
                </a:lnTo>
                <a:lnTo>
                  <a:pt x="5671" y="2138"/>
                </a:lnTo>
                <a:lnTo>
                  <a:pt x="5717" y="2417"/>
                </a:lnTo>
                <a:lnTo>
                  <a:pt x="5764" y="2696"/>
                </a:lnTo>
                <a:lnTo>
                  <a:pt x="5810" y="2975"/>
                </a:lnTo>
                <a:lnTo>
                  <a:pt x="5764" y="3254"/>
                </a:lnTo>
                <a:lnTo>
                  <a:pt x="5717" y="3533"/>
                </a:lnTo>
                <a:lnTo>
                  <a:pt x="5671" y="3812"/>
                </a:lnTo>
                <a:lnTo>
                  <a:pt x="5578" y="4044"/>
                </a:lnTo>
                <a:lnTo>
                  <a:pt x="5299" y="4555"/>
                </a:lnTo>
                <a:lnTo>
                  <a:pt x="4974" y="4974"/>
                </a:lnTo>
                <a:lnTo>
                  <a:pt x="4555" y="5299"/>
                </a:lnTo>
                <a:lnTo>
                  <a:pt x="4044" y="5578"/>
                </a:lnTo>
                <a:lnTo>
                  <a:pt x="3812" y="5671"/>
                </a:lnTo>
                <a:lnTo>
                  <a:pt x="3533" y="5717"/>
                </a:lnTo>
                <a:lnTo>
                  <a:pt x="3254" y="5764"/>
                </a:lnTo>
                <a:lnTo>
                  <a:pt x="2975" y="5810"/>
                </a:lnTo>
                <a:lnTo>
                  <a:pt x="2696" y="5764"/>
                </a:lnTo>
                <a:lnTo>
                  <a:pt x="2417" y="5717"/>
                </a:lnTo>
                <a:lnTo>
                  <a:pt x="2138" y="5671"/>
                </a:lnTo>
                <a:lnTo>
                  <a:pt x="1860" y="5578"/>
                </a:lnTo>
                <a:lnTo>
                  <a:pt x="1395" y="5299"/>
                </a:lnTo>
                <a:lnTo>
                  <a:pt x="976" y="4974"/>
                </a:lnTo>
                <a:lnTo>
                  <a:pt x="605" y="4555"/>
                </a:lnTo>
                <a:lnTo>
                  <a:pt x="372" y="4044"/>
                </a:lnTo>
                <a:lnTo>
                  <a:pt x="279" y="3812"/>
                </a:lnTo>
                <a:lnTo>
                  <a:pt x="186" y="3533"/>
                </a:lnTo>
                <a:lnTo>
                  <a:pt x="140" y="3254"/>
                </a:lnTo>
                <a:lnTo>
                  <a:pt x="140" y="2975"/>
                </a:lnTo>
                <a:lnTo>
                  <a:pt x="140" y="2696"/>
                </a:lnTo>
                <a:lnTo>
                  <a:pt x="186" y="2417"/>
                </a:lnTo>
                <a:lnTo>
                  <a:pt x="279" y="2138"/>
                </a:lnTo>
                <a:lnTo>
                  <a:pt x="372" y="1860"/>
                </a:lnTo>
                <a:lnTo>
                  <a:pt x="605" y="1395"/>
                </a:lnTo>
                <a:lnTo>
                  <a:pt x="976" y="977"/>
                </a:lnTo>
                <a:lnTo>
                  <a:pt x="1395" y="605"/>
                </a:lnTo>
                <a:lnTo>
                  <a:pt x="1860" y="372"/>
                </a:lnTo>
                <a:lnTo>
                  <a:pt x="2138" y="279"/>
                </a:lnTo>
                <a:lnTo>
                  <a:pt x="2417" y="186"/>
                </a:lnTo>
                <a:lnTo>
                  <a:pt x="2696" y="140"/>
                </a:lnTo>
                <a:close/>
                <a:moveTo>
                  <a:pt x="2650" y="0"/>
                </a:moveTo>
                <a:lnTo>
                  <a:pt x="2371" y="47"/>
                </a:lnTo>
                <a:lnTo>
                  <a:pt x="2092" y="140"/>
                </a:lnTo>
                <a:lnTo>
                  <a:pt x="1813" y="233"/>
                </a:lnTo>
                <a:lnTo>
                  <a:pt x="1302" y="512"/>
                </a:lnTo>
                <a:lnTo>
                  <a:pt x="837" y="884"/>
                </a:lnTo>
                <a:lnTo>
                  <a:pt x="512" y="1302"/>
                </a:lnTo>
                <a:lnTo>
                  <a:pt x="233" y="1813"/>
                </a:lnTo>
                <a:lnTo>
                  <a:pt x="140" y="2092"/>
                </a:lnTo>
                <a:lnTo>
                  <a:pt x="47" y="2371"/>
                </a:lnTo>
                <a:lnTo>
                  <a:pt x="0" y="2650"/>
                </a:lnTo>
                <a:lnTo>
                  <a:pt x="0" y="2975"/>
                </a:lnTo>
                <a:lnTo>
                  <a:pt x="0" y="3254"/>
                </a:lnTo>
                <a:lnTo>
                  <a:pt x="47" y="3579"/>
                </a:lnTo>
                <a:lnTo>
                  <a:pt x="140" y="3858"/>
                </a:lnTo>
                <a:lnTo>
                  <a:pt x="233" y="4137"/>
                </a:lnTo>
                <a:lnTo>
                  <a:pt x="512" y="4648"/>
                </a:lnTo>
                <a:lnTo>
                  <a:pt x="837" y="5067"/>
                </a:lnTo>
                <a:lnTo>
                  <a:pt x="1302" y="5438"/>
                </a:lnTo>
                <a:lnTo>
                  <a:pt x="1813" y="5717"/>
                </a:lnTo>
                <a:lnTo>
                  <a:pt x="2092" y="5810"/>
                </a:lnTo>
                <a:lnTo>
                  <a:pt x="2371" y="5903"/>
                </a:lnTo>
                <a:lnTo>
                  <a:pt x="2650" y="5903"/>
                </a:lnTo>
                <a:lnTo>
                  <a:pt x="2975" y="5950"/>
                </a:lnTo>
                <a:lnTo>
                  <a:pt x="3254" y="5903"/>
                </a:lnTo>
                <a:lnTo>
                  <a:pt x="3533" y="5903"/>
                </a:lnTo>
                <a:lnTo>
                  <a:pt x="3858" y="5810"/>
                </a:lnTo>
                <a:lnTo>
                  <a:pt x="4137" y="5717"/>
                </a:lnTo>
                <a:lnTo>
                  <a:pt x="4648" y="5438"/>
                </a:lnTo>
                <a:lnTo>
                  <a:pt x="5067" y="5067"/>
                </a:lnTo>
                <a:lnTo>
                  <a:pt x="5438" y="4648"/>
                </a:lnTo>
                <a:lnTo>
                  <a:pt x="5717" y="4137"/>
                </a:lnTo>
                <a:lnTo>
                  <a:pt x="5810" y="3858"/>
                </a:lnTo>
                <a:lnTo>
                  <a:pt x="5857" y="3579"/>
                </a:lnTo>
                <a:lnTo>
                  <a:pt x="5903" y="3254"/>
                </a:lnTo>
                <a:lnTo>
                  <a:pt x="5950" y="2975"/>
                </a:lnTo>
                <a:lnTo>
                  <a:pt x="5903" y="2650"/>
                </a:lnTo>
                <a:lnTo>
                  <a:pt x="5857" y="2371"/>
                </a:lnTo>
                <a:lnTo>
                  <a:pt x="5810" y="2092"/>
                </a:lnTo>
                <a:lnTo>
                  <a:pt x="5717" y="1813"/>
                </a:lnTo>
                <a:lnTo>
                  <a:pt x="5438" y="1302"/>
                </a:lnTo>
                <a:lnTo>
                  <a:pt x="5067" y="884"/>
                </a:lnTo>
                <a:lnTo>
                  <a:pt x="4648" y="512"/>
                </a:lnTo>
                <a:lnTo>
                  <a:pt x="4137" y="233"/>
                </a:lnTo>
                <a:lnTo>
                  <a:pt x="3858" y="140"/>
                </a:lnTo>
                <a:lnTo>
                  <a:pt x="3533" y="47"/>
                </a:lnTo>
                <a:lnTo>
                  <a:pt x="325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0" name="Google Shape;6490;p266"/>
          <p:cNvSpPr/>
          <p:nvPr/>
        </p:nvSpPr>
        <p:spPr>
          <a:xfrm>
            <a:off x="2402560" y="1661350"/>
            <a:ext cx="158210" cy="138428"/>
          </a:xfrm>
          <a:custGeom>
            <a:avLst/>
            <a:gdLst/>
            <a:ahLst/>
            <a:cxnLst/>
            <a:rect l="l" t="t" r="r" b="b"/>
            <a:pathLst>
              <a:path w="5950" h="5206" extrusionOk="0">
                <a:moveTo>
                  <a:pt x="1859" y="465"/>
                </a:moveTo>
                <a:lnTo>
                  <a:pt x="1999" y="512"/>
                </a:lnTo>
                <a:lnTo>
                  <a:pt x="2092" y="605"/>
                </a:lnTo>
                <a:lnTo>
                  <a:pt x="2603" y="1209"/>
                </a:lnTo>
                <a:lnTo>
                  <a:pt x="1720" y="1209"/>
                </a:lnTo>
                <a:lnTo>
                  <a:pt x="1580" y="1116"/>
                </a:lnTo>
                <a:lnTo>
                  <a:pt x="1488" y="1023"/>
                </a:lnTo>
                <a:lnTo>
                  <a:pt x="1488" y="837"/>
                </a:lnTo>
                <a:lnTo>
                  <a:pt x="1488" y="697"/>
                </a:lnTo>
                <a:lnTo>
                  <a:pt x="1580" y="605"/>
                </a:lnTo>
                <a:lnTo>
                  <a:pt x="1720" y="512"/>
                </a:lnTo>
                <a:lnTo>
                  <a:pt x="1859" y="465"/>
                </a:lnTo>
                <a:close/>
                <a:moveTo>
                  <a:pt x="4137" y="465"/>
                </a:moveTo>
                <a:lnTo>
                  <a:pt x="4276" y="512"/>
                </a:lnTo>
                <a:lnTo>
                  <a:pt x="4416" y="605"/>
                </a:lnTo>
                <a:lnTo>
                  <a:pt x="4462" y="697"/>
                </a:lnTo>
                <a:lnTo>
                  <a:pt x="4509" y="837"/>
                </a:lnTo>
                <a:lnTo>
                  <a:pt x="4462" y="1023"/>
                </a:lnTo>
                <a:lnTo>
                  <a:pt x="4416" y="1116"/>
                </a:lnTo>
                <a:lnTo>
                  <a:pt x="4276" y="1209"/>
                </a:lnTo>
                <a:lnTo>
                  <a:pt x="3393" y="1209"/>
                </a:lnTo>
                <a:lnTo>
                  <a:pt x="3858" y="605"/>
                </a:lnTo>
                <a:lnTo>
                  <a:pt x="3997" y="512"/>
                </a:lnTo>
                <a:lnTo>
                  <a:pt x="4137" y="465"/>
                </a:lnTo>
                <a:close/>
                <a:moveTo>
                  <a:pt x="3626" y="1720"/>
                </a:moveTo>
                <a:lnTo>
                  <a:pt x="3626" y="4509"/>
                </a:lnTo>
                <a:lnTo>
                  <a:pt x="3579" y="4602"/>
                </a:lnTo>
                <a:lnTo>
                  <a:pt x="3533" y="4648"/>
                </a:lnTo>
                <a:lnTo>
                  <a:pt x="3486" y="4695"/>
                </a:lnTo>
                <a:lnTo>
                  <a:pt x="2510" y="4695"/>
                </a:lnTo>
                <a:lnTo>
                  <a:pt x="2464" y="4648"/>
                </a:lnTo>
                <a:lnTo>
                  <a:pt x="2371" y="4602"/>
                </a:lnTo>
                <a:lnTo>
                  <a:pt x="2371" y="4509"/>
                </a:lnTo>
                <a:lnTo>
                  <a:pt x="2371" y="1720"/>
                </a:lnTo>
                <a:close/>
                <a:moveTo>
                  <a:pt x="1673" y="0"/>
                </a:moveTo>
                <a:lnTo>
                  <a:pt x="1534" y="47"/>
                </a:lnTo>
                <a:lnTo>
                  <a:pt x="1348" y="140"/>
                </a:lnTo>
                <a:lnTo>
                  <a:pt x="1255" y="233"/>
                </a:lnTo>
                <a:lnTo>
                  <a:pt x="1116" y="372"/>
                </a:lnTo>
                <a:lnTo>
                  <a:pt x="1023" y="512"/>
                </a:lnTo>
                <a:lnTo>
                  <a:pt x="976" y="697"/>
                </a:lnTo>
                <a:lnTo>
                  <a:pt x="976" y="837"/>
                </a:lnTo>
                <a:lnTo>
                  <a:pt x="976" y="1023"/>
                </a:lnTo>
                <a:lnTo>
                  <a:pt x="1023" y="1209"/>
                </a:lnTo>
                <a:lnTo>
                  <a:pt x="1116" y="1348"/>
                </a:lnTo>
                <a:lnTo>
                  <a:pt x="1255" y="1488"/>
                </a:lnTo>
                <a:lnTo>
                  <a:pt x="1348" y="1581"/>
                </a:lnTo>
                <a:lnTo>
                  <a:pt x="1534" y="1674"/>
                </a:lnTo>
                <a:lnTo>
                  <a:pt x="1673" y="1720"/>
                </a:lnTo>
                <a:lnTo>
                  <a:pt x="140" y="1720"/>
                </a:lnTo>
                <a:lnTo>
                  <a:pt x="47" y="1766"/>
                </a:lnTo>
                <a:lnTo>
                  <a:pt x="0" y="1859"/>
                </a:lnTo>
                <a:lnTo>
                  <a:pt x="0" y="3068"/>
                </a:lnTo>
                <a:lnTo>
                  <a:pt x="47" y="3161"/>
                </a:lnTo>
                <a:lnTo>
                  <a:pt x="140" y="3207"/>
                </a:lnTo>
                <a:lnTo>
                  <a:pt x="511" y="3207"/>
                </a:lnTo>
                <a:lnTo>
                  <a:pt x="511" y="4834"/>
                </a:lnTo>
                <a:lnTo>
                  <a:pt x="558" y="4973"/>
                </a:lnTo>
                <a:lnTo>
                  <a:pt x="604" y="5066"/>
                </a:lnTo>
                <a:lnTo>
                  <a:pt x="744" y="5159"/>
                </a:lnTo>
                <a:lnTo>
                  <a:pt x="883" y="5206"/>
                </a:lnTo>
                <a:lnTo>
                  <a:pt x="5113" y="5206"/>
                </a:lnTo>
                <a:lnTo>
                  <a:pt x="5252" y="5159"/>
                </a:lnTo>
                <a:lnTo>
                  <a:pt x="5345" y="5066"/>
                </a:lnTo>
                <a:lnTo>
                  <a:pt x="5438" y="4973"/>
                </a:lnTo>
                <a:lnTo>
                  <a:pt x="5485" y="4834"/>
                </a:lnTo>
                <a:lnTo>
                  <a:pt x="5485" y="3207"/>
                </a:lnTo>
                <a:lnTo>
                  <a:pt x="5856" y="3207"/>
                </a:lnTo>
                <a:lnTo>
                  <a:pt x="5949" y="3161"/>
                </a:lnTo>
                <a:lnTo>
                  <a:pt x="5949" y="3068"/>
                </a:lnTo>
                <a:lnTo>
                  <a:pt x="5949" y="1859"/>
                </a:lnTo>
                <a:lnTo>
                  <a:pt x="5949" y="1766"/>
                </a:lnTo>
                <a:lnTo>
                  <a:pt x="5856" y="1720"/>
                </a:lnTo>
                <a:lnTo>
                  <a:pt x="4323" y="1720"/>
                </a:lnTo>
                <a:lnTo>
                  <a:pt x="4462" y="1674"/>
                </a:lnTo>
                <a:lnTo>
                  <a:pt x="4602" y="1581"/>
                </a:lnTo>
                <a:lnTo>
                  <a:pt x="4741" y="1488"/>
                </a:lnTo>
                <a:lnTo>
                  <a:pt x="4880" y="1348"/>
                </a:lnTo>
                <a:lnTo>
                  <a:pt x="4927" y="1209"/>
                </a:lnTo>
                <a:lnTo>
                  <a:pt x="4973" y="1023"/>
                </a:lnTo>
                <a:lnTo>
                  <a:pt x="5020" y="837"/>
                </a:lnTo>
                <a:lnTo>
                  <a:pt x="4973" y="697"/>
                </a:lnTo>
                <a:lnTo>
                  <a:pt x="4927" y="512"/>
                </a:lnTo>
                <a:lnTo>
                  <a:pt x="4880" y="372"/>
                </a:lnTo>
                <a:lnTo>
                  <a:pt x="4741" y="233"/>
                </a:lnTo>
                <a:lnTo>
                  <a:pt x="4602" y="140"/>
                </a:lnTo>
                <a:lnTo>
                  <a:pt x="4462" y="47"/>
                </a:lnTo>
                <a:lnTo>
                  <a:pt x="4323" y="0"/>
                </a:lnTo>
                <a:lnTo>
                  <a:pt x="3951" y="0"/>
                </a:lnTo>
                <a:lnTo>
                  <a:pt x="3765" y="47"/>
                </a:lnTo>
                <a:lnTo>
                  <a:pt x="3626" y="140"/>
                </a:lnTo>
                <a:lnTo>
                  <a:pt x="3486" y="279"/>
                </a:lnTo>
                <a:lnTo>
                  <a:pt x="2975" y="930"/>
                </a:lnTo>
                <a:lnTo>
                  <a:pt x="2510" y="279"/>
                </a:lnTo>
                <a:lnTo>
                  <a:pt x="2371" y="140"/>
                </a:lnTo>
                <a:lnTo>
                  <a:pt x="2231" y="47"/>
                </a:lnTo>
                <a:lnTo>
                  <a:pt x="20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1" name="Google Shape;6491;p266"/>
          <p:cNvSpPr/>
          <p:nvPr/>
        </p:nvSpPr>
        <p:spPr>
          <a:xfrm>
            <a:off x="2901148" y="1651459"/>
            <a:ext cx="145873" cy="158210"/>
          </a:xfrm>
          <a:custGeom>
            <a:avLst/>
            <a:gdLst/>
            <a:ahLst/>
            <a:cxnLst/>
            <a:rect l="l" t="t" r="r" b="b"/>
            <a:pathLst>
              <a:path w="5486" h="5950" extrusionOk="0">
                <a:moveTo>
                  <a:pt x="3115" y="0"/>
                </a:moveTo>
                <a:lnTo>
                  <a:pt x="2929" y="47"/>
                </a:lnTo>
                <a:lnTo>
                  <a:pt x="2790" y="140"/>
                </a:lnTo>
                <a:lnTo>
                  <a:pt x="2697" y="279"/>
                </a:lnTo>
                <a:lnTo>
                  <a:pt x="2650" y="465"/>
                </a:lnTo>
                <a:lnTo>
                  <a:pt x="2697" y="651"/>
                </a:lnTo>
                <a:lnTo>
                  <a:pt x="2790" y="837"/>
                </a:lnTo>
                <a:lnTo>
                  <a:pt x="2929" y="930"/>
                </a:lnTo>
                <a:lnTo>
                  <a:pt x="3115" y="977"/>
                </a:lnTo>
                <a:lnTo>
                  <a:pt x="3301" y="930"/>
                </a:lnTo>
                <a:lnTo>
                  <a:pt x="3440" y="837"/>
                </a:lnTo>
                <a:lnTo>
                  <a:pt x="3533" y="651"/>
                </a:lnTo>
                <a:lnTo>
                  <a:pt x="3580" y="465"/>
                </a:lnTo>
                <a:lnTo>
                  <a:pt x="3533" y="279"/>
                </a:lnTo>
                <a:lnTo>
                  <a:pt x="3440" y="140"/>
                </a:lnTo>
                <a:lnTo>
                  <a:pt x="3301" y="47"/>
                </a:lnTo>
                <a:lnTo>
                  <a:pt x="3115" y="0"/>
                </a:lnTo>
                <a:close/>
                <a:moveTo>
                  <a:pt x="1116" y="2046"/>
                </a:moveTo>
                <a:lnTo>
                  <a:pt x="1302" y="2092"/>
                </a:lnTo>
                <a:lnTo>
                  <a:pt x="1442" y="2185"/>
                </a:lnTo>
                <a:lnTo>
                  <a:pt x="1488" y="2324"/>
                </a:lnTo>
                <a:lnTo>
                  <a:pt x="1535" y="2510"/>
                </a:lnTo>
                <a:lnTo>
                  <a:pt x="1488" y="2696"/>
                </a:lnTo>
                <a:lnTo>
                  <a:pt x="1442" y="2836"/>
                </a:lnTo>
                <a:lnTo>
                  <a:pt x="1302" y="2929"/>
                </a:lnTo>
                <a:lnTo>
                  <a:pt x="1116" y="2975"/>
                </a:lnTo>
                <a:lnTo>
                  <a:pt x="977" y="2929"/>
                </a:lnTo>
                <a:lnTo>
                  <a:pt x="838" y="2836"/>
                </a:lnTo>
                <a:lnTo>
                  <a:pt x="745" y="2696"/>
                </a:lnTo>
                <a:lnTo>
                  <a:pt x="745" y="2510"/>
                </a:lnTo>
                <a:lnTo>
                  <a:pt x="745" y="2324"/>
                </a:lnTo>
                <a:lnTo>
                  <a:pt x="838" y="2138"/>
                </a:lnTo>
                <a:lnTo>
                  <a:pt x="977" y="2046"/>
                </a:lnTo>
                <a:close/>
                <a:moveTo>
                  <a:pt x="2743" y="1488"/>
                </a:moveTo>
                <a:lnTo>
                  <a:pt x="2743" y="1906"/>
                </a:lnTo>
                <a:lnTo>
                  <a:pt x="2743" y="3905"/>
                </a:lnTo>
                <a:lnTo>
                  <a:pt x="2743" y="4369"/>
                </a:lnTo>
                <a:lnTo>
                  <a:pt x="3487" y="4369"/>
                </a:lnTo>
                <a:lnTo>
                  <a:pt x="3487" y="3905"/>
                </a:lnTo>
                <a:lnTo>
                  <a:pt x="3487" y="1860"/>
                </a:lnTo>
                <a:lnTo>
                  <a:pt x="3487" y="1488"/>
                </a:lnTo>
                <a:close/>
                <a:moveTo>
                  <a:pt x="4091" y="930"/>
                </a:moveTo>
                <a:lnTo>
                  <a:pt x="4091" y="1209"/>
                </a:lnTo>
                <a:lnTo>
                  <a:pt x="4091" y="1488"/>
                </a:lnTo>
                <a:lnTo>
                  <a:pt x="3812" y="1488"/>
                </a:lnTo>
                <a:lnTo>
                  <a:pt x="3812" y="2092"/>
                </a:lnTo>
                <a:lnTo>
                  <a:pt x="4091" y="2092"/>
                </a:lnTo>
                <a:lnTo>
                  <a:pt x="4091" y="3254"/>
                </a:lnTo>
                <a:lnTo>
                  <a:pt x="4138" y="3626"/>
                </a:lnTo>
                <a:lnTo>
                  <a:pt x="4184" y="3905"/>
                </a:lnTo>
                <a:lnTo>
                  <a:pt x="4231" y="4044"/>
                </a:lnTo>
                <a:lnTo>
                  <a:pt x="4323" y="4184"/>
                </a:lnTo>
                <a:lnTo>
                  <a:pt x="4416" y="4276"/>
                </a:lnTo>
                <a:lnTo>
                  <a:pt x="4556" y="4323"/>
                </a:lnTo>
                <a:lnTo>
                  <a:pt x="4695" y="4369"/>
                </a:lnTo>
                <a:lnTo>
                  <a:pt x="4881" y="4416"/>
                </a:lnTo>
                <a:lnTo>
                  <a:pt x="5207" y="4369"/>
                </a:lnTo>
                <a:lnTo>
                  <a:pt x="5485" y="4276"/>
                </a:lnTo>
                <a:lnTo>
                  <a:pt x="5485" y="3626"/>
                </a:lnTo>
                <a:lnTo>
                  <a:pt x="5300" y="3719"/>
                </a:lnTo>
                <a:lnTo>
                  <a:pt x="4974" y="3719"/>
                </a:lnTo>
                <a:lnTo>
                  <a:pt x="4881" y="3626"/>
                </a:lnTo>
                <a:lnTo>
                  <a:pt x="4835" y="3486"/>
                </a:lnTo>
                <a:lnTo>
                  <a:pt x="4835" y="3300"/>
                </a:lnTo>
                <a:lnTo>
                  <a:pt x="4835" y="2092"/>
                </a:lnTo>
                <a:lnTo>
                  <a:pt x="5392" y="2092"/>
                </a:lnTo>
                <a:lnTo>
                  <a:pt x="5392" y="1488"/>
                </a:lnTo>
                <a:lnTo>
                  <a:pt x="4835" y="1488"/>
                </a:lnTo>
                <a:lnTo>
                  <a:pt x="4835" y="930"/>
                </a:lnTo>
                <a:close/>
                <a:moveTo>
                  <a:pt x="1442" y="4695"/>
                </a:moveTo>
                <a:lnTo>
                  <a:pt x="1581" y="4788"/>
                </a:lnTo>
                <a:lnTo>
                  <a:pt x="1674" y="4881"/>
                </a:lnTo>
                <a:lnTo>
                  <a:pt x="1721" y="5020"/>
                </a:lnTo>
                <a:lnTo>
                  <a:pt x="1674" y="5160"/>
                </a:lnTo>
                <a:lnTo>
                  <a:pt x="1581" y="5299"/>
                </a:lnTo>
                <a:lnTo>
                  <a:pt x="1442" y="5345"/>
                </a:lnTo>
                <a:lnTo>
                  <a:pt x="977" y="5345"/>
                </a:lnTo>
                <a:lnTo>
                  <a:pt x="791" y="5299"/>
                </a:lnTo>
                <a:lnTo>
                  <a:pt x="698" y="5160"/>
                </a:lnTo>
                <a:lnTo>
                  <a:pt x="652" y="5020"/>
                </a:lnTo>
                <a:lnTo>
                  <a:pt x="698" y="4881"/>
                </a:lnTo>
                <a:lnTo>
                  <a:pt x="791" y="4788"/>
                </a:lnTo>
                <a:lnTo>
                  <a:pt x="931" y="4695"/>
                </a:lnTo>
                <a:close/>
                <a:moveTo>
                  <a:pt x="884" y="1441"/>
                </a:moveTo>
                <a:lnTo>
                  <a:pt x="698" y="1534"/>
                </a:lnTo>
                <a:lnTo>
                  <a:pt x="512" y="1627"/>
                </a:lnTo>
                <a:lnTo>
                  <a:pt x="326" y="1720"/>
                </a:lnTo>
                <a:lnTo>
                  <a:pt x="187" y="1906"/>
                </a:lnTo>
                <a:lnTo>
                  <a:pt x="94" y="2092"/>
                </a:lnTo>
                <a:lnTo>
                  <a:pt x="47" y="2278"/>
                </a:lnTo>
                <a:lnTo>
                  <a:pt x="1" y="2510"/>
                </a:lnTo>
                <a:lnTo>
                  <a:pt x="47" y="2789"/>
                </a:lnTo>
                <a:lnTo>
                  <a:pt x="187" y="3068"/>
                </a:lnTo>
                <a:lnTo>
                  <a:pt x="373" y="3300"/>
                </a:lnTo>
                <a:lnTo>
                  <a:pt x="559" y="3440"/>
                </a:lnTo>
                <a:lnTo>
                  <a:pt x="466" y="3486"/>
                </a:lnTo>
                <a:lnTo>
                  <a:pt x="419" y="3579"/>
                </a:lnTo>
                <a:lnTo>
                  <a:pt x="373" y="3719"/>
                </a:lnTo>
                <a:lnTo>
                  <a:pt x="373" y="3905"/>
                </a:lnTo>
                <a:lnTo>
                  <a:pt x="373" y="3998"/>
                </a:lnTo>
                <a:lnTo>
                  <a:pt x="419" y="4137"/>
                </a:lnTo>
                <a:lnTo>
                  <a:pt x="466" y="4230"/>
                </a:lnTo>
                <a:lnTo>
                  <a:pt x="605" y="4323"/>
                </a:lnTo>
                <a:lnTo>
                  <a:pt x="326" y="4462"/>
                </a:lnTo>
                <a:lnTo>
                  <a:pt x="140" y="4602"/>
                </a:lnTo>
                <a:lnTo>
                  <a:pt x="1" y="4834"/>
                </a:lnTo>
                <a:lnTo>
                  <a:pt x="1" y="5067"/>
                </a:lnTo>
                <a:lnTo>
                  <a:pt x="1" y="5299"/>
                </a:lnTo>
                <a:lnTo>
                  <a:pt x="94" y="5485"/>
                </a:lnTo>
                <a:lnTo>
                  <a:pt x="233" y="5624"/>
                </a:lnTo>
                <a:lnTo>
                  <a:pt x="373" y="5764"/>
                </a:lnTo>
                <a:lnTo>
                  <a:pt x="559" y="5857"/>
                </a:lnTo>
                <a:lnTo>
                  <a:pt x="745" y="5903"/>
                </a:lnTo>
                <a:lnTo>
                  <a:pt x="1209" y="5950"/>
                </a:lnTo>
                <a:lnTo>
                  <a:pt x="1488" y="5903"/>
                </a:lnTo>
                <a:lnTo>
                  <a:pt x="1721" y="5857"/>
                </a:lnTo>
                <a:lnTo>
                  <a:pt x="1907" y="5810"/>
                </a:lnTo>
                <a:lnTo>
                  <a:pt x="2093" y="5671"/>
                </a:lnTo>
                <a:lnTo>
                  <a:pt x="2232" y="5531"/>
                </a:lnTo>
                <a:lnTo>
                  <a:pt x="2325" y="5392"/>
                </a:lnTo>
                <a:lnTo>
                  <a:pt x="2371" y="5160"/>
                </a:lnTo>
                <a:lnTo>
                  <a:pt x="2418" y="4927"/>
                </a:lnTo>
                <a:lnTo>
                  <a:pt x="2371" y="4741"/>
                </a:lnTo>
                <a:lnTo>
                  <a:pt x="2325" y="4602"/>
                </a:lnTo>
                <a:lnTo>
                  <a:pt x="2232" y="4462"/>
                </a:lnTo>
                <a:lnTo>
                  <a:pt x="2139" y="4369"/>
                </a:lnTo>
                <a:lnTo>
                  <a:pt x="1860" y="4276"/>
                </a:lnTo>
                <a:lnTo>
                  <a:pt x="1581" y="4184"/>
                </a:lnTo>
                <a:lnTo>
                  <a:pt x="1302" y="4091"/>
                </a:lnTo>
                <a:lnTo>
                  <a:pt x="1116" y="3998"/>
                </a:lnTo>
                <a:lnTo>
                  <a:pt x="1070" y="3905"/>
                </a:lnTo>
                <a:lnTo>
                  <a:pt x="1070" y="3812"/>
                </a:lnTo>
                <a:lnTo>
                  <a:pt x="1070" y="3719"/>
                </a:lnTo>
                <a:lnTo>
                  <a:pt x="1116" y="3626"/>
                </a:lnTo>
                <a:lnTo>
                  <a:pt x="1209" y="3579"/>
                </a:lnTo>
                <a:lnTo>
                  <a:pt x="1302" y="3533"/>
                </a:lnTo>
                <a:lnTo>
                  <a:pt x="1535" y="3486"/>
                </a:lnTo>
                <a:lnTo>
                  <a:pt x="1674" y="3440"/>
                </a:lnTo>
                <a:lnTo>
                  <a:pt x="1860" y="3300"/>
                </a:lnTo>
                <a:lnTo>
                  <a:pt x="1953" y="3161"/>
                </a:lnTo>
                <a:lnTo>
                  <a:pt x="2093" y="3022"/>
                </a:lnTo>
                <a:lnTo>
                  <a:pt x="2139" y="2836"/>
                </a:lnTo>
                <a:lnTo>
                  <a:pt x="2185" y="2650"/>
                </a:lnTo>
                <a:lnTo>
                  <a:pt x="2232" y="2464"/>
                </a:lnTo>
                <a:lnTo>
                  <a:pt x="2185" y="2185"/>
                </a:lnTo>
                <a:lnTo>
                  <a:pt x="2418" y="2092"/>
                </a:lnTo>
                <a:lnTo>
                  <a:pt x="2418" y="1441"/>
                </a:lnTo>
                <a:lnTo>
                  <a:pt x="2046" y="1534"/>
                </a:lnTo>
                <a:lnTo>
                  <a:pt x="1721" y="1581"/>
                </a:lnTo>
                <a:lnTo>
                  <a:pt x="1395" y="1488"/>
                </a:lnTo>
                <a:lnTo>
                  <a:pt x="1116" y="144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2" name="Google Shape;6492;p266"/>
          <p:cNvSpPr/>
          <p:nvPr/>
        </p:nvSpPr>
        <p:spPr>
          <a:xfrm>
            <a:off x="3387398" y="1651459"/>
            <a:ext cx="158211" cy="158210"/>
          </a:xfrm>
          <a:custGeom>
            <a:avLst/>
            <a:gdLst/>
            <a:ahLst/>
            <a:cxnLst/>
            <a:rect l="l" t="t" r="r" b="b"/>
            <a:pathLst>
              <a:path w="5950" h="5950" extrusionOk="0">
                <a:moveTo>
                  <a:pt x="3254" y="930"/>
                </a:moveTo>
                <a:lnTo>
                  <a:pt x="3393" y="977"/>
                </a:lnTo>
                <a:lnTo>
                  <a:pt x="3486" y="1069"/>
                </a:lnTo>
                <a:lnTo>
                  <a:pt x="3533" y="1162"/>
                </a:lnTo>
                <a:lnTo>
                  <a:pt x="3579" y="1302"/>
                </a:lnTo>
                <a:lnTo>
                  <a:pt x="3533" y="1441"/>
                </a:lnTo>
                <a:lnTo>
                  <a:pt x="3486" y="1534"/>
                </a:lnTo>
                <a:lnTo>
                  <a:pt x="3393" y="1627"/>
                </a:lnTo>
                <a:lnTo>
                  <a:pt x="3115" y="1627"/>
                </a:lnTo>
                <a:lnTo>
                  <a:pt x="3022" y="1534"/>
                </a:lnTo>
                <a:lnTo>
                  <a:pt x="2929" y="1441"/>
                </a:lnTo>
                <a:lnTo>
                  <a:pt x="2929" y="1302"/>
                </a:lnTo>
                <a:lnTo>
                  <a:pt x="2929" y="1162"/>
                </a:lnTo>
                <a:lnTo>
                  <a:pt x="3022" y="1023"/>
                </a:lnTo>
                <a:lnTo>
                  <a:pt x="3115" y="977"/>
                </a:lnTo>
                <a:lnTo>
                  <a:pt x="3254" y="930"/>
                </a:lnTo>
                <a:close/>
                <a:moveTo>
                  <a:pt x="1674" y="2417"/>
                </a:moveTo>
                <a:lnTo>
                  <a:pt x="1581" y="2510"/>
                </a:lnTo>
                <a:lnTo>
                  <a:pt x="1534" y="2603"/>
                </a:lnTo>
                <a:lnTo>
                  <a:pt x="1534" y="2743"/>
                </a:lnTo>
                <a:lnTo>
                  <a:pt x="1534" y="2882"/>
                </a:lnTo>
                <a:lnTo>
                  <a:pt x="1581" y="3022"/>
                </a:lnTo>
                <a:lnTo>
                  <a:pt x="1674" y="3068"/>
                </a:lnTo>
                <a:lnTo>
                  <a:pt x="1953" y="3068"/>
                </a:lnTo>
                <a:lnTo>
                  <a:pt x="2046" y="3022"/>
                </a:lnTo>
                <a:lnTo>
                  <a:pt x="2092" y="2882"/>
                </a:lnTo>
                <a:lnTo>
                  <a:pt x="2092" y="2743"/>
                </a:lnTo>
                <a:lnTo>
                  <a:pt x="2092" y="2603"/>
                </a:lnTo>
                <a:lnTo>
                  <a:pt x="2046" y="2510"/>
                </a:lnTo>
                <a:lnTo>
                  <a:pt x="1953" y="2417"/>
                </a:lnTo>
                <a:close/>
                <a:moveTo>
                  <a:pt x="3533" y="1999"/>
                </a:moveTo>
                <a:lnTo>
                  <a:pt x="3486" y="2278"/>
                </a:lnTo>
                <a:lnTo>
                  <a:pt x="3486" y="3765"/>
                </a:lnTo>
                <a:lnTo>
                  <a:pt x="3533" y="4091"/>
                </a:lnTo>
                <a:lnTo>
                  <a:pt x="2975" y="4091"/>
                </a:lnTo>
                <a:lnTo>
                  <a:pt x="2975" y="3812"/>
                </a:lnTo>
                <a:lnTo>
                  <a:pt x="2975" y="2278"/>
                </a:lnTo>
                <a:lnTo>
                  <a:pt x="2975" y="1999"/>
                </a:lnTo>
                <a:close/>
                <a:moveTo>
                  <a:pt x="4509" y="1627"/>
                </a:moveTo>
                <a:lnTo>
                  <a:pt x="4462" y="1999"/>
                </a:lnTo>
                <a:lnTo>
                  <a:pt x="4881" y="1999"/>
                </a:lnTo>
                <a:lnTo>
                  <a:pt x="4881" y="2464"/>
                </a:lnTo>
                <a:lnTo>
                  <a:pt x="4462" y="2464"/>
                </a:lnTo>
                <a:lnTo>
                  <a:pt x="4462" y="3300"/>
                </a:lnTo>
                <a:lnTo>
                  <a:pt x="4509" y="3440"/>
                </a:lnTo>
                <a:lnTo>
                  <a:pt x="4555" y="3579"/>
                </a:lnTo>
                <a:lnTo>
                  <a:pt x="4602" y="3626"/>
                </a:lnTo>
                <a:lnTo>
                  <a:pt x="4834" y="3626"/>
                </a:lnTo>
                <a:lnTo>
                  <a:pt x="4974" y="3579"/>
                </a:lnTo>
                <a:lnTo>
                  <a:pt x="4974" y="4044"/>
                </a:lnTo>
                <a:lnTo>
                  <a:pt x="4741" y="4091"/>
                </a:lnTo>
                <a:lnTo>
                  <a:pt x="4555" y="4137"/>
                </a:lnTo>
                <a:lnTo>
                  <a:pt x="4277" y="4091"/>
                </a:lnTo>
                <a:lnTo>
                  <a:pt x="4091" y="3951"/>
                </a:lnTo>
                <a:lnTo>
                  <a:pt x="3998" y="3765"/>
                </a:lnTo>
                <a:lnTo>
                  <a:pt x="3951" y="3533"/>
                </a:lnTo>
                <a:lnTo>
                  <a:pt x="3951" y="3300"/>
                </a:lnTo>
                <a:lnTo>
                  <a:pt x="3951" y="2464"/>
                </a:lnTo>
                <a:lnTo>
                  <a:pt x="3719" y="2464"/>
                </a:lnTo>
                <a:lnTo>
                  <a:pt x="3719" y="1999"/>
                </a:lnTo>
                <a:lnTo>
                  <a:pt x="3951" y="1999"/>
                </a:lnTo>
                <a:lnTo>
                  <a:pt x="3951" y="1813"/>
                </a:lnTo>
                <a:lnTo>
                  <a:pt x="3951" y="1627"/>
                </a:lnTo>
                <a:close/>
                <a:moveTo>
                  <a:pt x="1674" y="4323"/>
                </a:moveTo>
                <a:lnTo>
                  <a:pt x="1581" y="4369"/>
                </a:lnTo>
                <a:lnTo>
                  <a:pt x="1488" y="4462"/>
                </a:lnTo>
                <a:lnTo>
                  <a:pt x="1488" y="4555"/>
                </a:lnTo>
                <a:lnTo>
                  <a:pt x="1488" y="4695"/>
                </a:lnTo>
                <a:lnTo>
                  <a:pt x="1581" y="4741"/>
                </a:lnTo>
                <a:lnTo>
                  <a:pt x="1720" y="4788"/>
                </a:lnTo>
                <a:lnTo>
                  <a:pt x="1906" y="4834"/>
                </a:lnTo>
                <a:lnTo>
                  <a:pt x="2046" y="4788"/>
                </a:lnTo>
                <a:lnTo>
                  <a:pt x="2139" y="4741"/>
                </a:lnTo>
                <a:lnTo>
                  <a:pt x="2231" y="4695"/>
                </a:lnTo>
                <a:lnTo>
                  <a:pt x="2231" y="4555"/>
                </a:lnTo>
                <a:lnTo>
                  <a:pt x="2231" y="4462"/>
                </a:lnTo>
                <a:lnTo>
                  <a:pt x="2139" y="4369"/>
                </a:lnTo>
                <a:lnTo>
                  <a:pt x="2046" y="4323"/>
                </a:lnTo>
                <a:close/>
                <a:moveTo>
                  <a:pt x="2743" y="1999"/>
                </a:moveTo>
                <a:lnTo>
                  <a:pt x="2743" y="2464"/>
                </a:lnTo>
                <a:lnTo>
                  <a:pt x="2557" y="2510"/>
                </a:lnTo>
                <a:lnTo>
                  <a:pt x="2603" y="2696"/>
                </a:lnTo>
                <a:lnTo>
                  <a:pt x="2557" y="3022"/>
                </a:lnTo>
                <a:lnTo>
                  <a:pt x="2417" y="3254"/>
                </a:lnTo>
                <a:lnTo>
                  <a:pt x="2231" y="3393"/>
                </a:lnTo>
                <a:lnTo>
                  <a:pt x="1953" y="3486"/>
                </a:lnTo>
                <a:lnTo>
                  <a:pt x="1813" y="3579"/>
                </a:lnTo>
                <a:lnTo>
                  <a:pt x="1767" y="3626"/>
                </a:lnTo>
                <a:lnTo>
                  <a:pt x="1767" y="3719"/>
                </a:lnTo>
                <a:lnTo>
                  <a:pt x="1767" y="3812"/>
                </a:lnTo>
                <a:lnTo>
                  <a:pt x="1860" y="3858"/>
                </a:lnTo>
                <a:lnTo>
                  <a:pt x="2046" y="3951"/>
                </a:lnTo>
                <a:lnTo>
                  <a:pt x="2324" y="3998"/>
                </a:lnTo>
                <a:lnTo>
                  <a:pt x="2557" y="4137"/>
                </a:lnTo>
                <a:lnTo>
                  <a:pt x="2650" y="4184"/>
                </a:lnTo>
                <a:lnTo>
                  <a:pt x="2696" y="4276"/>
                </a:lnTo>
                <a:lnTo>
                  <a:pt x="2743" y="4509"/>
                </a:lnTo>
                <a:lnTo>
                  <a:pt x="2743" y="4695"/>
                </a:lnTo>
                <a:lnTo>
                  <a:pt x="2696" y="4834"/>
                </a:lnTo>
                <a:lnTo>
                  <a:pt x="2603" y="4927"/>
                </a:lnTo>
                <a:lnTo>
                  <a:pt x="2510" y="5067"/>
                </a:lnTo>
                <a:lnTo>
                  <a:pt x="2417" y="5113"/>
                </a:lnTo>
                <a:lnTo>
                  <a:pt x="2231" y="5206"/>
                </a:lnTo>
                <a:lnTo>
                  <a:pt x="1860" y="5253"/>
                </a:lnTo>
                <a:lnTo>
                  <a:pt x="1534" y="5206"/>
                </a:lnTo>
                <a:lnTo>
                  <a:pt x="1255" y="5113"/>
                </a:lnTo>
                <a:lnTo>
                  <a:pt x="1162" y="5020"/>
                </a:lnTo>
                <a:lnTo>
                  <a:pt x="1070" y="4927"/>
                </a:lnTo>
                <a:lnTo>
                  <a:pt x="1023" y="4741"/>
                </a:lnTo>
                <a:lnTo>
                  <a:pt x="977" y="4602"/>
                </a:lnTo>
                <a:lnTo>
                  <a:pt x="1023" y="4416"/>
                </a:lnTo>
                <a:lnTo>
                  <a:pt x="1116" y="4276"/>
                </a:lnTo>
                <a:lnTo>
                  <a:pt x="1255" y="4137"/>
                </a:lnTo>
                <a:lnTo>
                  <a:pt x="1441" y="4044"/>
                </a:lnTo>
                <a:lnTo>
                  <a:pt x="1302" y="3951"/>
                </a:lnTo>
                <a:lnTo>
                  <a:pt x="1255" y="3765"/>
                </a:lnTo>
                <a:lnTo>
                  <a:pt x="1302" y="3533"/>
                </a:lnTo>
                <a:lnTo>
                  <a:pt x="1348" y="3486"/>
                </a:lnTo>
                <a:lnTo>
                  <a:pt x="1395" y="3440"/>
                </a:lnTo>
                <a:lnTo>
                  <a:pt x="1395" y="3393"/>
                </a:lnTo>
                <a:lnTo>
                  <a:pt x="1255" y="3300"/>
                </a:lnTo>
                <a:lnTo>
                  <a:pt x="1116" y="3161"/>
                </a:lnTo>
                <a:lnTo>
                  <a:pt x="1023" y="2975"/>
                </a:lnTo>
                <a:lnTo>
                  <a:pt x="1023" y="2743"/>
                </a:lnTo>
                <a:lnTo>
                  <a:pt x="1023" y="2603"/>
                </a:lnTo>
                <a:lnTo>
                  <a:pt x="1070" y="2464"/>
                </a:lnTo>
                <a:lnTo>
                  <a:pt x="1162" y="2324"/>
                </a:lnTo>
                <a:lnTo>
                  <a:pt x="1255" y="2185"/>
                </a:lnTo>
                <a:lnTo>
                  <a:pt x="1348" y="2092"/>
                </a:lnTo>
                <a:lnTo>
                  <a:pt x="1488" y="2046"/>
                </a:lnTo>
                <a:lnTo>
                  <a:pt x="1627" y="1999"/>
                </a:lnTo>
                <a:lnTo>
                  <a:pt x="2046" y="1999"/>
                </a:lnTo>
                <a:lnTo>
                  <a:pt x="2231" y="2092"/>
                </a:lnTo>
                <a:lnTo>
                  <a:pt x="2464" y="2046"/>
                </a:lnTo>
                <a:lnTo>
                  <a:pt x="2743" y="1999"/>
                </a:lnTo>
                <a:close/>
                <a:moveTo>
                  <a:pt x="884" y="0"/>
                </a:moveTo>
                <a:lnTo>
                  <a:pt x="698" y="93"/>
                </a:lnTo>
                <a:lnTo>
                  <a:pt x="512" y="186"/>
                </a:lnTo>
                <a:lnTo>
                  <a:pt x="326" y="326"/>
                </a:lnTo>
                <a:lnTo>
                  <a:pt x="186" y="512"/>
                </a:lnTo>
                <a:lnTo>
                  <a:pt x="93" y="698"/>
                </a:lnTo>
                <a:lnTo>
                  <a:pt x="1" y="884"/>
                </a:lnTo>
                <a:lnTo>
                  <a:pt x="1" y="1116"/>
                </a:lnTo>
                <a:lnTo>
                  <a:pt x="1" y="4834"/>
                </a:lnTo>
                <a:lnTo>
                  <a:pt x="1" y="5067"/>
                </a:lnTo>
                <a:lnTo>
                  <a:pt x="93" y="5253"/>
                </a:lnTo>
                <a:lnTo>
                  <a:pt x="186" y="5438"/>
                </a:lnTo>
                <a:lnTo>
                  <a:pt x="326" y="5624"/>
                </a:lnTo>
                <a:lnTo>
                  <a:pt x="512" y="5764"/>
                </a:lnTo>
                <a:lnTo>
                  <a:pt x="698" y="5857"/>
                </a:lnTo>
                <a:lnTo>
                  <a:pt x="884" y="5903"/>
                </a:lnTo>
                <a:lnTo>
                  <a:pt x="1116" y="5950"/>
                </a:lnTo>
                <a:lnTo>
                  <a:pt x="4834" y="5950"/>
                </a:lnTo>
                <a:lnTo>
                  <a:pt x="5067" y="5903"/>
                </a:lnTo>
                <a:lnTo>
                  <a:pt x="5253" y="5857"/>
                </a:lnTo>
                <a:lnTo>
                  <a:pt x="5439" y="5764"/>
                </a:lnTo>
                <a:lnTo>
                  <a:pt x="5624" y="5624"/>
                </a:lnTo>
                <a:lnTo>
                  <a:pt x="5764" y="5438"/>
                </a:lnTo>
                <a:lnTo>
                  <a:pt x="5857" y="5253"/>
                </a:lnTo>
                <a:lnTo>
                  <a:pt x="5903" y="5067"/>
                </a:lnTo>
                <a:lnTo>
                  <a:pt x="5950" y="4834"/>
                </a:lnTo>
                <a:lnTo>
                  <a:pt x="5950" y="1116"/>
                </a:lnTo>
                <a:lnTo>
                  <a:pt x="5903" y="884"/>
                </a:lnTo>
                <a:lnTo>
                  <a:pt x="5857" y="698"/>
                </a:lnTo>
                <a:lnTo>
                  <a:pt x="5764" y="512"/>
                </a:lnTo>
                <a:lnTo>
                  <a:pt x="5624" y="326"/>
                </a:lnTo>
                <a:lnTo>
                  <a:pt x="5439" y="186"/>
                </a:lnTo>
                <a:lnTo>
                  <a:pt x="5253" y="93"/>
                </a:lnTo>
                <a:lnTo>
                  <a:pt x="506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3" name="Google Shape;6493;p266"/>
          <p:cNvSpPr/>
          <p:nvPr/>
        </p:nvSpPr>
        <p:spPr>
          <a:xfrm>
            <a:off x="3885985" y="1652682"/>
            <a:ext cx="158211" cy="154529"/>
          </a:xfrm>
          <a:custGeom>
            <a:avLst/>
            <a:gdLst/>
            <a:ahLst/>
            <a:cxnLst/>
            <a:rect l="l" t="t" r="r" b="b"/>
            <a:pathLst>
              <a:path w="5950" h="5811" extrusionOk="0">
                <a:moveTo>
                  <a:pt x="2975" y="1"/>
                </a:moveTo>
                <a:lnTo>
                  <a:pt x="2603" y="47"/>
                </a:lnTo>
                <a:lnTo>
                  <a:pt x="2185" y="140"/>
                </a:lnTo>
                <a:lnTo>
                  <a:pt x="1860" y="233"/>
                </a:lnTo>
                <a:lnTo>
                  <a:pt x="1488" y="419"/>
                </a:lnTo>
                <a:lnTo>
                  <a:pt x="1162" y="652"/>
                </a:lnTo>
                <a:lnTo>
                  <a:pt x="884" y="884"/>
                </a:lnTo>
                <a:lnTo>
                  <a:pt x="605" y="1163"/>
                </a:lnTo>
                <a:lnTo>
                  <a:pt x="419" y="1488"/>
                </a:lnTo>
                <a:lnTo>
                  <a:pt x="233" y="1860"/>
                </a:lnTo>
                <a:lnTo>
                  <a:pt x="93" y="2232"/>
                </a:lnTo>
                <a:lnTo>
                  <a:pt x="47" y="2604"/>
                </a:lnTo>
                <a:lnTo>
                  <a:pt x="0" y="2976"/>
                </a:lnTo>
                <a:lnTo>
                  <a:pt x="47" y="3487"/>
                </a:lnTo>
                <a:lnTo>
                  <a:pt x="140" y="3905"/>
                </a:lnTo>
                <a:lnTo>
                  <a:pt x="326" y="4323"/>
                </a:lnTo>
                <a:lnTo>
                  <a:pt x="558" y="4742"/>
                </a:lnTo>
                <a:lnTo>
                  <a:pt x="884" y="5114"/>
                </a:lnTo>
                <a:lnTo>
                  <a:pt x="1209" y="5392"/>
                </a:lnTo>
                <a:lnTo>
                  <a:pt x="1627" y="5625"/>
                </a:lnTo>
                <a:lnTo>
                  <a:pt x="2046" y="5811"/>
                </a:lnTo>
                <a:lnTo>
                  <a:pt x="2185" y="5811"/>
                </a:lnTo>
                <a:lnTo>
                  <a:pt x="2231" y="5671"/>
                </a:lnTo>
                <a:lnTo>
                  <a:pt x="2231" y="5485"/>
                </a:lnTo>
                <a:lnTo>
                  <a:pt x="2231" y="5114"/>
                </a:lnTo>
                <a:lnTo>
                  <a:pt x="2138" y="5114"/>
                </a:lnTo>
                <a:lnTo>
                  <a:pt x="1953" y="5160"/>
                </a:lnTo>
                <a:lnTo>
                  <a:pt x="1674" y="5114"/>
                </a:lnTo>
                <a:lnTo>
                  <a:pt x="1534" y="5067"/>
                </a:lnTo>
                <a:lnTo>
                  <a:pt x="1395" y="5021"/>
                </a:lnTo>
                <a:lnTo>
                  <a:pt x="1302" y="4881"/>
                </a:lnTo>
                <a:lnTo>
                  <a:pt x="1255" y="4788"/>
                </a:lnTo>
                <a:lnTo>
                  <a:pt x="1209" y="4695"/>
                </a:lnTo>
                <a:lnTo>
                  <a:pt x="1069" y="4463"/>
                </a:lnTo>
                <a:lnTo>
                  <a:pt x="930" y="4323"/>
                </a:lnTo>
                <a:lnTo>
                  <a:pt x="884" y="4323"/>
                </a:lnTo>
                <a:lnTo>
                  <a:pt x="837" y="4277"/>
                </a:lnTo>
                <a:lnTo>
                  <a:pt x="791" y="4230"/>
                </a:lnTo>
                <a:lnTo>
                  <a:pt x="837" y="4184"/>
                </a:lnTo>
                <a:lnTo>
                  <a:pt x="930" y="4138"/>
                </a:lnTo>
                <a:lnTo>
                  <a:pt x="1023" y="4184"/>
                </a:lnTo>
                <a:lnTo>
                  <a:pt x="1209" y="4277"/>
                </a:lnTo>
                <a:lnTo>
                  <a:pt x="1302" y="4323"/>
                </a:lnTo>
                <a:lnTo>
                  <a:pt x="1395" y="4463"/>
                </a:lnTo>
                <a:lnTo>
                  <a:pt x="1488" y="4602"/>
                </a:lnTo>
                <a:lnTo>
                  <a:pt x="1581" y="4695"/>
                </a:lnTo>
                <a:lnTo>
                  <a:pt x="1720" y="4742"/>
                </a:lnTo>
                <a:lnTo>
                  <a:pt x="1860" y="4788"/>
                </a:lnTo>
                <a:lnTo>
                  <a:pt x="2092" y="4742"/>
                </a:lnTo>
                <a:lnTo>
                  <a:pt x="2231" y="4695"/>
                </a:lnTo>
                <a:lnTo>
                  <a:pt x="2324" y="4463"/>
                </a:lnTo>
                <a:lnTo>
                  <a:pt x="2417" y="4323"/>
                </a:lnTo>
                <a:lnTo>
                  <a:pt x="2046" y="4230"/>
                </a:lnTo>
                <a:lnTo>
                  <a:pt x="1674" y="4091"/>
                </a:lnTo>
                <a:lnTo>
                  <a:pt x="1488" y="3952"/>
                </a:lnTo>
                <a:lnTo>
                  <a:pt x="1348" y="3812"/>
                </a:lnTo>
                <a:lnTo>
                  <a:pt x="1255" y="3626"/>
                </a:lnTo>
                <a:lnTo>
                  <a:pt x="1162" y="3440"/>
                </a:lnTo>
                <a:lnTo>
                  <a:pt x="1116" y="3161"/>
                </a:lnTo>
                <a:lnTo>
                  <a:pt x="1069" y="2836"/>
                </a:lnTo>
                <a:lnTo>
                  <a:pt x="1116" y="2604"/>
                </a:lnTo>
                <a:lnTo>
                  <a:pt x="1162" y="2418"/>
                </a:lnTo>
                <a:lnTo>
                  <a:pt x="1255" y="2232"/>
                </a:lnTo>
                <a:lnTo>
                  <a:pt x="1395" y="2046"/>
                </a:lnTo>
                <a:lnTo>
                  <a:pt x="1348" y="1860"/>
                </a:lnTo>
                <a:lnTo>
                  <a:pt x="1302" y="1674"/>
                </a:lnTo>
                <a:lnTo>
                  <a:pt x="1348" y="1442"/>
                </a:lnTo>
                <a:lnTo>
                  <a:pt x="1395" y="1256"/>
                </a:lnTo>
                <a:lnTo>
                  <a:pt x="1534" y="1256"/>
                </a:lnTo>
                <a:lnTo>
                  <a:pt x="1767" y="1302"/>
                </a:lnTo>
                <a:lnTo>
                  <a:pt x="2092" y="1442"/>
                </a:lnTo>
                <a:lnTo>
                  <a:pt x="2231" y="1535"/>
                </a:lnTo>
                <a:lnTo>
                  <a:pt x="2603" y="1488"/>
                </a:lnTo>
                <a:lnTo>
                  <a:pt x="2975" y="1442"/>
                </a:lnTo>
                <a:lnTo>
                  <a:pt x="3347" y="1488"/>
                </a:lnTo>
                <a:lnTo>
                  <a:pt x="3719" y="1535"/>
                </a:lnTo>
                <a:lnTo>
                  <a:pt x="3858" y="1442"/>
                </a:lnTo>
                <a:lnTo>
                  <a:pt x="4230" y="1302"/>
                </a:lnTo>
                <a:lnTo>
                  <a:pt x="4416" y="1256"/>
                </a:lnTo>
                <a:lnTo>
                  <a:pt x="4555" y="1256"/>
                </a:lnTo>
                <a:lnTo>
                  <a:pt x="4602" y="1442"/>
                </a:lnTo>
                <a:lnTo>
                  <a:pt x="4648" y="1674"/>
                </a:lnTo>
                <a:lnTo>
                  <a:pt x="4602" y="1860"/>
                </a:lnTo>
                <a:lnTo>
                  <a:pt x="4555" y="2046"/>
                </a:lnTo>
                <a:lnTo>
                  <a:pt x="4695" y="2232"/>
                </a:lnTo>
                <a:lnTo>
                  <a:pt x="4788" y="2418"/>
                </a:lnTo>
                <a:lnTo>
                  <a:pt x="4881" y="2604"/>
                </a:lnTo>
                <a:lnTo>
                  <a:pt x="4881" y="2836"/>
                </a:lnTo>
                <a:lnTo>
                  <a:pt x="4881" y="3161"/>
                </a:lnTo>
                <a:lnTo>
                  <a:pt x="4788" y="3440"/>
                </a:lnTo>
                <a:lnTo>
                  <a:pt x="4695" y="3626"/>
                </a:lnTo>
                <a:lnTo>
                  <a:pt x="4602" y="3812"/>
                </a:lnTo>
                <a:lnTo>
                  <a:pt x="4462" y="3952"/>
                </a:lnTo>
                <a:lnTo>
                  <a:pt x="4276" y="4091"/>
                </a:lnTo>
                <a:lnTo>
                  <a:pt x="3905" y="4230"/>
                </a:lnTo>
                <a:lnTo>
                  <a:pt x="3533" y="4323"/>
                </a:lnTo>
                <a:lnTo>
                  <a:pt x="3626" y="4416"/>
                </a:lnTo>
                <a:lnTo>
                  <a:pt x="3672" y="4509"/>
                </a:lnTo>
                <a:lnTo>
                  <a:pt x="3719" y="4695"/>
                </a:lnTo>
                <a:lnTo>
                  <a:pt x="3719" y="4835"/>
                </a:lnTo>
                <a:lnTo>
                  <a:pt x="3719" y="5671"/>
                </a:lnTo>
                <a:lnTo>
                  <a:pt x="3765" y="5811"/>
                </a:lnTo>
                <a:lnTo>
                  <a:pt x="3905" y="5811"/>
                </a:lnTo>
                <a:lnTo>
                  <a:pt x="4369" y="5625"/>
                </a:lnTo>
                <a:lnTo>
                  <a:pt x="4741" y="5392"/>
                </a:lnTo>
                <a:lnTo>
                  <a:pt x="5067" y="5114"/>
                </a:lnTo>
                <a:lnTo>
                  <a:pt x="5392" y="4742"/>
                </a:lnTo>
                <a:lnTo>
                  <a:pt x="5624" y="4323"/>
                </a:lnTo>
                <a:lnTo>
                  <a:pt x="5810" y="3905"/>
                </a:lnTo>
                <a:lnTo>
                  <a:pt x="5903" y="3487"/>
                </a:lnTo>
                <a:lnTo>
                  <a:pt x="5950" y="2976"/>
                </a:lnTo>
                <a:lnTo>
                  <a:pt x="5950" y="2604"/>
                </a:lnTo>
                <a:lnTo>
                  <a:pt x="5857" y="2232"/>
                </a:lnTo>
                <a:lnTo>
                  <a:pt x="5717" y="1860"/>
                </a:lnTo>
                <a:lnTo>
                  <a:pt x="5578" y="1488"/>
                </a:lnTo>
                <a:lnTo>
                  <a:pt x="5345" y="1163"/>
                </a:lnTo>
                <a:lnTo>
                  <a:pt x="5067" y="884"/>
                </a:lnTo>
                <a:lnTo>
                  <a:pt x="4788" y="652"/>
                </a:lnTo>
                <a:lnTo>
                  <a:pt x="4462" y="419"/>
                </a:lnTo>
                <a:lnTo>
                  <a:pt x="4137" y="233"/>
                </a:lnTo>
                <a:lnTo>
                  <a:pt x="3765" y="140"/>
                </a:lnTo>
                <a:lnTo>
                  <a:pt x="3393" y="47"/>
                </a:lnTo>
                <a:lnTo>
                  <a:pt x="29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4" name="Google Shape;6494;p266"/>
          <p:cNvSpPr/>
          <p:nvPr/>
        </p:nvSpPr>
        <p:spPr>
          <a:xfrm>
            <a:off x="4384573" y="1663824"/>
            <a:ext cx="158211" cy="133482"/>
          </a:xfrm>
          <a:custGeom>
            <a:avLst/>
            <a:gdLst/>
            <a:ahLst/>
            <a:cxnLst/>
            <a:rect l="l" t="t" r="r" b="b"/>
            <a:pathLst>
              <a:path w="5950" h="5020" extrusionOk="0">
                <a:moveTo>
                  <a:pt x="1720" y="2742"/>
                </a:moveTo>
                <a:lnTo>
                  <a:pt x="1581" y="2835"/>
                </a:lnTo>
                <a:lnTo>
                  <a:pt x="1488" y="2975"/>
                </a:lnTo>
                <a:lnTo>
                  <a:pt x="1441" y="3114"/>
                </a:lnTo>
                <a:lnTo>
                  <a:pt x="1395" y="3393"/>
                </a:lnTo>
                <a:lnTo>
                  <a:pt x="1441" y="3719"/>
                </a:lnTo>
                <a:lnTo>
                  <a:pt x="1488" y="3858"/>
                </a:lnTo>
                <a:lnTo>
                  <a:pt x="1581" y="3997"/>
                </a:lnTo>
                <a:lnTo>
                  <a:pt x="1720" y="4090"/>
                </a:lnTo>
                <a:lnTo>
                  <a:pt x="1999" y="4090"/>
                </a:lnTo>
                <a:lnTo>
                  <a:pt x="2092" y="3997"/>
                </a:lnTo>
                <a:lnTo>
                  <a:pt x="2185" y="3858"/>
                </a:lnTo>
                <a:lnTo>
                  <a:pt x="2278" y="3719"/>
                </a:lnTo>
                <a:lnTo>
                  <a:pt x="2324" y="3393"/>
                </a:lnTo>
                <a:lnTo>
                  <a:pt x="2278" y="3114"/>
                </a:lnTo>
                <a:lnTo>
                  <a:pt x="2185" y="2975"/>
                </a:lnTo>
                <a:lnTo>
                  <a:pt x="2092" y="2835"/>
                </a:lnTo>
                <a:lnTo>
                  <a:pt x="1999" y="2742"/>
                </a:lnTo>
                <a:close/>
                <a:moveTo>
                  <a:pt x="3998" y="2742"/>
                </a:moveTo>
                <a:lnTo>
                  <a:pt x="3858" y="2835"/>
                </a:lnTo>
                <a:lnTo>
                  <a:pt x="3765" y="2975"/>
                </a:lnTo>
                <a:lnTo>
                  <a:pt x="3719" y="3114"/>
                </a:lnTo>
                <a:lnTo>
                  <a:pt x="3672" y="3393"/>
                </a:lnTo>
                <a:lnTo>
                  <a:pt x="3719" y="3719"/>
                </a:lnTo>
                <a:lnTo>
                  <a:pt x="3765" y="3858"/>
                </a:lnTo>
                <a:lnTo>
                  <a:pt x="3858" y="3997"/>
                </a:lnTo>
                <a:lnTo>
                  <a:pt x="3998" y="4090"/>
                </a:lnTo>
                <a:lnTo>
                  <a:pt x="4276" y="4090"/>
                </a:lnTo>
                <a:lnTo>
                  <a:pt x="4416" y="3997"/>
                </a:lnTo>
                <a:lnTo>
                  <a:pt x="4509" y="3858"/>
                </a:lnTo>
                <a:lnTo>
                  <a:pt x="4555" y="3719"/>
                </a:lnTo>
                <a:lnTo>
                  <a:pt x="4602" y="3393"/>
                </a:lnTo>
                <a:lnTo>
                  <a:pt x="4555" y="3114"/>
                </a:lnTo>
                <a:lnTo>
                  <a:pt x="4509" y="2975"/>
                </a:lnTo>
                <a:lnTo>
                  <a:pt x="4416" y="2835"/>
                </a:lnTo>
                <a:lnTo>
                  <a:pt x="4276" y="2742"/>
                </a:lnTo>
                <a:close/>
                <a:moveTo>
                  <a:pt x="4230" y="2371"/>
                </a:moveTo>
                <a:lnTo>
                  <a:pt x="4462" y="2417"/>
                </a:lnTo>
                <a:lnTo>
                  <a:pt x="4648" y="2464"/>
                </a:lnTo>
                <a:lnTo>
                  <a:pt x="4788" y="2557"/>
                </a:lnTo>
                <a:lnTo>
                  <a:pt x="4927" y="2696"/>
                </a:lnTo>
                <a:lnTo>
                  <a:pt x="5020" y="2835"/>
                </a:lnTo>
                <a:lnTo>
                  <a:pt x="5113" y="3021"/>
                </a:lnTo>
                <a:lnTo>
                  <a:pt x="5159" y="3207"/>
                </a:lnTo>
                <a:lnTo>
                  <a:pt x="5159" y="3393"/>
                </a:lnTo>
                <a:lnTo>
                  <a:pt x="5159" y="3719"/>
                </a:lnTo>
                <a:lnTo>
                  <a:pt x="5067" y="3951"/>
                </a:lnTo>
                <a:lnTo>
                  <a:pt x="4927" y="4183"/>
                </a:lnTo>
                <a:lnTo>
                  <a:pt x="4741" y="4323"/>
                </a:lnTo>
                <a:lnTo>
                  <a:pt x="4555" y="4462"/>
                </a:lnTo>
                <a:lnTo>
                  <a:pt x="4323" y="4555"/>
                </a:lnTo>
                <a:lnTo>
                  <a:pt x="3812" y="4648"/>
                </a:lnTo>
                <a:lnTo>
                  <a:pt x="3300" y="4695"/>
                </a:lnTo>
                <a:lnTo>
                  <a:pt x="2696" y="4695"/>
                </a:lnTo>
                <a:lnTo>
                  <a:pt x="2138" y="4648"/>
                </a:lnTo>
                <a:lnTo>
                  <a:pt x="1674" y="4555"/>
                </a:lnTo>
                <a:lnTo>
                  <a:pt x="1441" y="4462"/>
                </a:lnTo>
                <a:lnTo>
                  <a:pt x="1209" y="4323"/>
                </a:lnTo>
                <a:lnTo>
                  <a:pt x="1069" y="4183"/>
                </a:lnTo>
                <a:lnTo>
                  <a:pt x="930" y="3951"/>
                </a:lnTo>
                <a:lnTo>
                  <a:pt x="837" y="3719"/>
                </a:lnTo>
                <a:lnTo>
                  <a:pt x="837" y="3393"/>
                </a:lnTo>
                <a:lnTo>
                  <a:pt x="837" y="3207"/>
                </a:lnTo>
                <a:lnTo>
                  <a:pt x="883" y="3021"/>
                </a:lnTo>
                <a:lnTo>
                  <a:pt x="976" y="2835"/>
                </a:lnTo>
                <a:lnTo>
                  <a:pt x="1069" y="2696"/>
                </a:lnTo>
                <a:lnTo>
                  <a:pt x="1209" y="2557"/>
                </a:lnTo>
                <a:lnTo>
                  <a:pt x="1348" y="2464"/>
                </a:lnTo>
                <a:lnTo>
                  <a:pt x="1534" y="2417"/>
                </a:lnTo>
                <a:lnTo>
                  <a:pt x="1720" y="2371"/>
                </a:lnTo>
                <a:lnTo>
                  <a:pt x="2417" y="2464"/>
                </a:lnTo>
                <a:lnTo>
                  <a:pt x="2975" y="2510"/>
                </a:lnTo>
                <a:lnTo>
                  <a:pt x="3533" y="2464"/>
                </a:lnTo>
                <a:lnTo>
                  <a:pt x="4230" y="2371"/>
                </a:lnTo>
                <a:close/>
                <a:moveTo>
                  <a:pt x="605" y="0"/>
                </a:moveTo>
                <a:lnTo>
                  <a:pt x="465" y="372"/>
                </a:lnTo>
                <a:lnTo>
                  <a:pt x="419" y="744"/>
                </a:lnTo>
                <a:lnTo>
                  <a:pt x="419" y="1069"/>
                </a:lnTo>
                <a:lnTo>
                  <a:pt x="512" y="1348"/>
                </a:lnTo>
                <a:lnTo>
                  <a:pt x="279" y="1673"/>
                </a:lnTo>
                <a:lnTo>
                  <a:pt x="140" y="1999"/>
                </a:lnTo>
                <a:lnTo>
                  <a:pt x="47" y="2371"/>
                </a:lnTo>
                <a:lnTo>
                  <a:pt x="0" y="2789"/>
                </a:lnTo>
                <a:lnTo>
                  <a:pt x="47" y="3161"/>
                </a:lnTo>
                <a:lnTo>
                  <a:pt x="93" y="3440"/>
                </a:lnTo>
                <a:lnTo>
                  <a:pt x="140" y="3719"/>
                </a:lnTo>
                <a:lnTo>
                  <a:pt x="233" y="3951"/>
                </a:lnTo>
                <a:lnTo>
                  <a:pt x="372" y="4183"/>
                </a:lnTo>
                <a:lnTo>
                  <a:pt x="558" y="4369"/>
                </a:lnTo>
                <a:lnTo>
                  <a:pt x="744" y="4555"/>
                </a:lnTo>
                <a:lnTo>
                  <a:pt x="976" y="4648"/>
                </a:lnTo>
                <a:lnTo>
                  <a:pt x="1488" y="4834"/>
                </a:lnTo>
                <a:lnTo>
                  <a:pt x="1999" y="4973"/>
                </a:lnTo>
                <a:lnTo>
                  <a:pt x="2557" y="5020"/>
                </a:lnTo>
                <a:lnTo>
                  <a:pt x="3626" y="5020"/>
                </a:lnTo>
                <a:lnTo>
                  <a:pt x="4276" y="4927"/>
                </a:lnTo>
                <a:lnTo>
                  <a:pt x="4602" y="4834"/>
                </a:lnTo>
                <a:lnTo>
                  <a:pt x="4881" y="4741"/>
                </a:lnTo>
                <a:lnTo>
                  <a:pt x="5113" y="4602"/>
                </a:lnTo>
                <a:lnTo>
                  <a:pt x="5392" y="4462"/>
                </a:lnTo>
                <a:lnTo>
                  <a:pt x="5578" y="4230"/>
                </a:lnTo>
                <a:lnTo>
                  <a:pt x="5764" y="3951"/>
                </a:lnTo>
                <a:lnTo>
                  <a:pt x="5857" y="3719"/>
                </a:lnTo>
                <a:lnTo>
                  <a:pt x="5903" y="3440"/>
                </a:lnTo>
                <a:lnTo>
                  <a:pt x="5950" y="3161"/>
                </a:lnTo>
                <a:lnTo>
                  <a:pt x="5950" y="2789"/>
                </a:lnTo>
                <a:lnTo>
                  <a:pt x="5950" y="2371"/>
                </a:lnTo>
                <a:lnTo>
                  <a:pt x="5857" y="1999"/>
                </a:lnTo>
                <a:lnTo>
                  <a:pt x="5671" y="1673"/>
                </a:lnTo>
                <a:lnTo>
                  <a:pt x="5485" y="1348"/>
                </a:lnTo>
                <a:lnTo>
                  <a:pt x="5531" y="1069"/>
                </a:lnTo>
                <a:lnTo>
                  <a:pt x="5578" y="744"/>
                </a:lnTo>
                <a:lnTo>
                  <a:pt x="5531" y="372"/>
                </a:lnTo>
                <a:lnTo>
                  <a:pt x="5392" y="0"/>
                </a:lnTo>
                <a:lnTo>
                  <a:pt x="5020" y="0"/>
                </a:lnTo>
                <a:lnTo>
                  <a:pt x="4741" y="140"/>
                </a:lnTo>
                <a:lnTo>
                  <a:pt x="4416" y="279"/>
                </a:lnTo>
                <a:lnTo>
                  <a:pt x="4044" y="558"/>
                </a:lnTo>
                <a:lnTo>
                  <a:pt x="3579" y="465"/>
                </a:lnTo>
                <a:lnTo>
                  <a:pt x="3068" y="419"/>
                </a:lnTo>
                <a:lnTo>
                  <a:pt x="2464" y="465"/>
                </a:lnTo>
                <a:lnTo>
                  <a:pt x="1952" y="558"/>
                </a:lnTo>
                <a:lnTo>
                  <a:pt x="1581" y="326"/>
                </a:lnTo>
                <a:lnTo>
                  <a:pt x="1255" y="140"/>
                </a:lnTo>
                <a:lnTo>
                  <a:pt x="93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5" name="Google Shape;6495;p266"/>
          <p:cNvSpPr/>
          <p:nvPr/>
        </p:nvSpPr>
        <p:spPr>
          <a:xfrm>
            <a:off x="4960383" y="1651459"/>
            <a:ext cx="158237" cy="158210"/>
          </a:xfrm>
          <a:custGeom>
            <a:avLst/>
            <a:gdLst/>
            <a:ahLst/>
            <a:cxnLst/>
            <a:rect l="l" t="t" r="r" b="b"/>
            <a:pathLst>
              <a:path w="5951" h="5950" extrusionOk="0">
                <a:moveTo>
                  <a:pt x="1023" y="4230"/>
                </a:moveTo>
                <a:lnTo>
                  <a:pt x="1070" y="4276"/>
                </a:lnTo>
                <a:lnTo>
                  <a:pt x="1116" y="4276"/>
                </a:lnTo>
                <a:lnTo>
                  <a:pt x="1070" y="4230"/>
                </a:lnTo>
                <a:close/>
                <a:moveTo>
                  <a:pt x="1163" y="4323"/>
                </a:moveTo>
                <a:lnTo>
                  <a:pt x="1163" y="4369"/>
                </a:lnTo>
                <a:lnTo>
                  <a:pt x="1209" y="4416"/>
                </a:lnTo>
                <a:lnTo>
                  <a:pt x="1256" y="4369"/>
                </a:lnTo>
                <a:lnTo>
                  <a:pt x="1209" y="4323"/>
                </a:lnTo>
                <a:close/>
                <a:moveTo>
                  <a:pt x="1302" y="4462"/>
                </a:moveTo>
                <a:lnTo>
                  <a:pt x="1256" y="4509"/>
                </a:lnTo>
                <a:lnTo>
                  <a:pt x="1302" y="4555"/>
                </a:lnTo>
                <a:lnTo>
                  <a:pt x="1349" y="4555"/>
                </a:lnTo>
                <a:lnTo>
                  <a:pt x="1349" y="4509"/>
                </a:lnTo>
                <a:lnTo>
                  <a:pt x="1302" y="4462"/>
                </a:lnTo>
                <a:close/>
                <a:moveTo>
                  <a:pt x="1395" y="4648"/>
                </a:moveTo>
                <a:lnTo>
                  <a:pt x="1395" y="4695"/>
                </a:lnTo>
                <a:lnTo>
                  <a:pt x="1442" y="4741"/>
                </a:lnTo>
                <a:lnTo>
                  <a:pt x="1488" y="4741"/>
                </a:lnTo>
                <a:lnTo>
                  <a:pt x="1535" y="4695"/>
                </a:lnTo>
                <a:lnTo>
                  <a:pt x="1488" y="4648"/>
                </a:lnTo>
                <a:close/>
                <a:moveTo>
                  <a:pt x="1628" y="4788"/>
                </a:moveTo>
                <a:lnTo>
                  <a:pt x="1628" y="4834"/>
                </a:lnTo>
                <a:lnTo>
                  <a:pt x="1674" y="4834"/>
                </a:lnTo>
                <a:lnTo>
                  <a:pt x="1720" y="4881"/>
                </a:lnTo>
                <a:lnTo>
                  <a:pt x="1720" y="4834"/>
                </a:lnTo>
                <a:lnTo>
                  <a:pt x="1720" y="4788"/>
                </a:lnTo>
                <a:close/>
                <a:moveTo>
                  <a:pt x="1906" y="4788"/>
                </a:moveTo>
                <a:lnTo>
                  <a:pt x="1860" y="4834"/>
                </a:lnTo>
                <a:lnTo>
                  <a:pt x="1860" y="4881"/>
                </a:lnTo>
                <a:lnTo>
                  <a:pt x="1953" y="4881"/>
                </a:lnTo>
                <a:lnTo>
                  <a:pt x="1953" y="4834"/>
                </a:lnTo>
                <a:lnTo>
                  <a:pt x="1906" y="4788"/>
                </a:lnTo>
                <a:close/>
                <a:moveTo>
                  <a:pt x="2092" y="4788"/>
                </a:moveTo>
                <a:lnTo>
                  <a:pt x="2092" y="4834"/>
                </a:lnTo>
                <a:lnTo>
                  <a:pt x="2092" y="4881"/>
                </a:lnTo>
                <a:lnTo>
                  <a:pt x="2139" y="4881"/>
                </a:lnTo>
                <a:lnTo>
                  <a:pt x="2185" y="4834"/>
                </a:lnTo>
                <a:lnTo>
                  <a:pt x="2185" y="4788"/>
                </a:lnTo>
                <a:close/>
                <a:moveTo>
                  <a:pt x="884" y="0"/>
                </a:moveTo>
                <a:lnTo>
                  <a:pt x="651" y="93"/>
                </a:lnTo>
                <a:lnTo>
                  <a:pt x="466" y="186"/>
                </a:lnTo>
                <a:lnTo>
                  <a:pt x="326" y="326"/>
                </a:lnTo>
                <a:lnTo>
                  <a:pt x="187" y="512"/>
                </a:lnTo>
                <a:lnTo>
                  <a:pt x="47" y="698"/>
                </a:lnTo>
                <a:lnTo>
                  <a:pt x="1" y="884"/>
                </a:lnTo>
                <a:lnTo>
                  <a:pt x="1" y="1116"/>
                </a:lnTo>
                <a:lnTo>
                  <a:pt x="1" y="4834"/>
                </a:lnTo>
                <a:lnTo>
                  <a:pt x="1" y="5067"/>
                </a:lnTo>
                <a:lnTo>
                  <a:pt x="47" y="5253"/>
                </a:lnTo>
                <a:lnTo>
                  <a:pt x="187" y="5438"/>
                </a:lnTo>
                <a:lnTo>
                  <a:pt x="326" y="5624"/>
                </a:lnTo>
                <a:lnTo>
                  <a:pt x="466" y="5764"/>
                </a:lnTo>
                <a:lnTo>
                  <a:pt x="651" y="5857"/>
                </a:lnTo>
                <a:lnTo>
                  <a:pt x="884" y="5903"/>
                </a:lnTo>
                <a:lnTo>
                  <a:pt x="1116" y="5950"/>
                </a:lnTo>
                <a:lnTo>
                  <a:pt x="2092" y="5950"/>
                </a:lnTo>
                <a:lnTo>
                  <a:pt x="2185" y="5903"/>
                </a:lnTo>
                <a:lnTo>
                  <a:pt x="2232" y="5764"/>
                </a:lnTo>
                <a:lnTo>
                  <a:pt x="2232" y="5485"/>
                </a:lnTo>
                <a:lnTo>
                  <a:pt x="2232" y="5113"/>
                </a:lnTo>
                <a:lnTo>
                  <a:pt x="1628" y="5113"/>
                </a:lnTo>
                <a:lnTo>
                  <a:pt x="1488" y="5067"/>
                </a:lnTo>
                <a:lnTo>
                  <a:pt x="1395" y="4974"/>
                </a:lnTo>
                <a:lnTo>
                  <a:pt x="1302" y="4881"/>
                </a:lnTo>
                <a:lnTo>
                  <a:pt x="1209" y="4741"/>
                </a:lnTo>
                <a:lnTo>
                  <a:pt x="1163" y="4648"/>
                </a:lnTo>
                <a:lnTo>
                  <a:pt x="1070" y="4462"/>
                </a:lnTo>
                <a:lnTo>
                  <a:pt x="884" y="4323"/>
                </a:lnTo>
                <a:lnTo>
                  <a:pt x="837" y="4276"/>
                </a:lnTo>
                <a:lnTo>
                  <a:pt x="791" y="4230"/>
                </a:lnTo>
                <a:lnTo>
                  <a:pt x="791" y="4184"/>
                </a:lnTo>
                <a:lnTo>
                  <a:pt x="791" y="4137"/>
                </a:lnTo>
                <a:lnTo>
                  <a:pt x="977" y="4137"/>
                </a:lnTo>
                <a:lnTo>
                  <a:pt x="1163" y="4230"/>
                </a:lnTo>
                <a:lnTo>
                  <a:pt x="1256" y="4323"/>
                </a:lnTo>
                <a:lnTo>
                  <a:pt x="1349" y="4416"/>
                </a:lnTo>
                <a:lnTo>
                  <a:pt x="1442" y="4555"/>
                </a:lnTo>
                <a:lnTo>
                  <a:pt x="1581" y="4695"/>
                </a:lnTo>
                <a:lnTo>
                  <a:pt x="1720" y="4741"/>
                </a:lnTo>
                <a:lnTo>
                  <a:pt x="2046" y="4741"/>
                </a:lnTo>
                <a:lnTo>
                  <a:pt x="2232" y="4695"/>
                </a:lnTo>
                <a:lnTo>
                  <a:pt x="2278" y="4462"/>
                </a:lnTo>
                <a:lnTo>
                  <a:pt x="2418" y="4276"/>
                </a:lnTo>
                <a:lnTo>
                  <a:pt x="1999" y="4230"/>
                </a:lnTo>
                <a:lnTo>
                  <a:pt x="1674" y="4044"/>
                </a:lnTo>
                <a:lnTo>
                  <a:pt x="1488" y="3951"/>
                </a:lnTo>
                <a:lnTo>
                  <a:pt x="1349" y="3812"/>
                </a:lnTo>
                <a:lnTo>
                  <a:pt x="1209" y="3626"/>
                </a:lnTo>
                <a:lnTo>
                  <a:pt x="1116" y="3393"/>
                </a:lnTo>
                <a:lnTo>
                  <a:pt x="1070" y="3115"/>
                </a:lnTo>
                <a:lnTo>
                  <a:pt x="1070" y="2789"/>
                </a:lnTo>
                <a:lnTo>
                  <a:pt x="1070" y="2603"/>
                </a:lnTo>
                <a:lnTo>
                  <a:pt x="1116" y="2371"/>
                </a:lnTo>
                <a:lnTo>
                  <a:pt x="1209" y="2185"/>
                </a:lnTo>
                <a:lnTo>
                  <a:pt x="1349" y="1999"/>
                </a:lnTo>
                <a:lnTo>
                  <a:pt x="1302" y="1813"/>
                </a:lnTo>
                <a:lnTo>
                  <a:pt x="1302" y="1627"/>
                </a:lnTo>
                <a:lnTo>
                  <a:pt x="1349" y="1441"/>
                </a:lnTo>
                <a:lnTo>
                  <a:pt x="1395" y="1209"/>
                </a:lnTo>
                <a:lnTo>
                  <a:pt x="1535" y="1209"/>
                </a:lnTo>
                <a:lnTo>
                  <a:pt x="1720" y="1255"/>
                </a:lnTo>
                <a:lnTo>
                  <a:pt x="2046" y="1441"/>
                </a:lnTo>
                <a:lnTo>
                  <a:pt x="2232" y="1534"/>
                </a:lnTo>
                <a:lnTo>
                  <a:pt x="2557" y="1441"/>
                </a:lnTo>
                <a:lnTo>
                  <a:pt x="3347" y="1441"/>
                </a:lnTo>
                <a:lnTo>
                  <a:pt x="3719" y="1534"/>
                </a:lnTo>
                <a:lnTo>
                  <a:pt x="3859" y="1441"/>
                </a:lnTo>
                <a:lnTo>
                  <a:pt x="4184" y="1255"/>
                </a:lnTo>
                <a:lnTo>
                  <a:pt x="4370" y="1209"/>
                </a:lnTo>
                <a:lnTo>
                  <a:pt x="4509" y="1209"/>
                </a:lnTo>
                <a:lnTo>
                  <a:pt x="4602" y="1441"/>
                </a:lnTo>
                <a:lnTo>
                  <a:pt x="4602" y="1627"/>
                </a:lnTo>
                <a:lnTo>
                  <a:pt x="4602" y="1813"/>
                </a:lnTo>
                <a:lnTo>
                  <a:pt x="4556" y="1999"/>
                </a:lnTo>
                <a:lnTo>
                  <a:pt x="4695" y="2185"/>
                </a:lnTo>
                <a:lnTo>
                  <a:pt x="4788" y="2371"/>
                </a:lnTo>
                <a:lnTo>
                  <a:pt x="4835" y="2603"/>
                </a:lnTo>
                <a:lnTo>
                  <a:pt x="4835" y="2789"/>
                </a:lnTo>
                <a:lnTo>
                  <a:pt x="4835" y="3115"/>
                </a:lnTo>
                <a:lnTo>
                  <a:pt x="4788" y="3393"/>
                </a:lnTo>
                <a:lnTo>
                  <a:pt x="4695" y="3626"/>
                </a:lnTo>
                <a:lnTo>
                  <a:pt x="4556" y="3812"/>
                </a:lnTo>
                <a:lnTo>
                  <a:pt x="4416" y="3951"/>
                </a:lnTo>
                <a:lnTo>
                  <a:pt x="4277" y="4044"/>
                </a:lnTo>
                <a:lnTo>
                  <a:pt x="3905" y="4230"/>
                </a:lnTo>
                <a:lnTo>
                  <a:pt x="3487" y="4276"/>
                </a:lnTo>
                <a:lnTo>
                  <a:pt x="3580" y="4369"/>
                </a:lnTo>
                <a:lnTo>
                  <a:pt x="3626" y="4509"/>
                </a:lnTo>
                <a:lnTo>
                  <a:pt x="3673" y="4648"/>
                </a:lnTo>
                <a:lnTo>
                  <a:pt x="3719" y="4834"/>
                </a:lnTo>
                <a:lnTo>
                  <a:pt x="3719" y="5764"/>
                </a:lnTo>
                <a:lnTo>
                  <a:pt x="3719" y="5857"/>
                </a:lnTo>
                <a:lnTo>
                  <a:pt x="3766" y="5903"/>
                </a:lnTo>
                <a:lnTo>
                  <a:pt x="3859" y="5950"/>
                </a:lnTo>
                <a:lnTo>
                  <a:pt x="4835" y="5950"/>
                </a:lnTo>
                <a:lnTo>
                  <a:pt x="5020" y="5903"/>
                </a:lnTo>
                <a:lnTo>
                  <a:pt x="5253" y="5857"/>
                </a:lnTo>
                <a:lnTo>
                  <a:pt x="5439" y="5764"/>
                </a:lnTo>
                <a:lnTo>
                  <a:pt x="5625" y="5624"/>
                </a:lnTo>
                <a:lnTo>
                  <a:pt x="5764" y="5438"/>
                </a:lnTo>
                <a:lnTo>
                  <a:pt x="5857" y="5253"/>
                </a:lnTo>
                <a:lnTo>
                  <a:pt x="5904" y="5067"/>
                </a:lnTo>
                <a:lnTo>
                  <a:pt x="5950" y="4834"/>
                </a:lnTo>
                <a:lnTo>
                  <a:pt x="5950" y="1116"/>
                </a:lnTo>
                <a:lnTo>
                  <a:pt x="5904" y="884"/>
                </a:lnTo>
                <a:lnTo>
                  <a:pt x="5857" y="698"/>
                </a:lnTo>
                <a:lnTo>
                  <a:pt x="5764" y="512"/>
                </a:lnTo>
                <a:lnTo>
                  <a:pt x="5625" y="326"/>
                </a:lnTo>
                <a:lnTo>
                  <a:pt x="5439" y="186"/>
                </a:lnTo>
                <a:lnTo>
                  <a:pt x="5253" y="93"/>
                </a:lnTo>
                <a:lnTo>
                  <a:pt x="502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6" name="Google Shape;6496;p266"/>
          <p:cNvSpPr/>
          <p:nvPr/>
        </p:nvSpPr>
        <p:spPr>
          <a:xfrm>
            <a:off x="5381775" y="1651459"/>
            <a:ext cx="158211" cy="158210"/>
          </a:xfrm>
          <a:custGeom>
            <a:avLst/>
            <a:gdLst/>
            <a:ahLst/>
            <a:cxnLst/>
            <a:rect l="l" t="t" r="r" b="b"/>
            <a:pathLst>
              <a:path w="5950" h="5950" extrusionOk="0">
                <a:moveTo>
                  <a:pt x="3998" y="1767"/>
                </a:moveTo>
                <a:lnTo>
                  <a:pt x="4184" y="1860"/>
                </a:lnTo>
                <a:lnTo>
                  <a:pt x="4323" y="1999"/>
                </a:lnTo>
                <a:lnTo>
                  <a:pt x="4416" y="2138"/>
                </a:lnTo>
                <a:lnTo>
                  <a:pt x="4463" y="2324"/>
                </a:lnTo>
                <a:lnTo>
                  <a:pt x="4416" y="2464"/>
                </a:lnTo>
                <a:lnTo>
                  <a:pt x="4323" y="2696"/>
                </a:lnTo>
                <a:lnTo>
                  <a:pt x="2975" y="4555"/>
                </a:lnTo>
                <a:lnTo>
                  <a:pt x="1627" y="2696"/>
                </a:lnTo>
                <a:lnTo>
                  <a:pt x="1535" y="2464"/>
                </a:lnTo>
                <a:lnTo>
                  <a:pt x="1535" y="2324"/>
                </a:lnTo>
                <a:lnTo>
                  <a:pt x="1581" y="2138"/>
                </a:lnTo>
                <a:lnTo>
                  <a:pt x="1674" y="1999"/>
                </a:lnTo>
                <a:lnTo>
                  <a:pt x="1813" y="1860"/>
                </a:lnTo>
                <a:lnTo>
                  <a:pt x="1953" y="1767"/>
                </a:lnTo>
                <a:lnTo>
                  <a:pt x="2278" y="1767"/>
                </a:lnTo>
                <a:lnTo>
                  <a:pt x="2418" y="1813"/>
                </a:lnTo>
                <a:lnTo>
                  <a:pt x="2604" y="1999"/>
                </a:lnTo>
                <a:lnTo>
                  <a:pt x="2789" y="2092"/>
                </a:lnTo>
                <a:lnTo>
                  <a:pt x="2975" y="2138"/>
                </a:lnTo>
                <a:lnTo>
                  <a:pt x="3208" y="2092"/>
                </a:lnTo>
                <a:lnTo>
                  <a:pt x="3347" y="1999"/>
                </a:lnTo>
                <a:lnTo>
                  <a:pt x="3580" y="1813"/>
                </a:lnTo>
                <a:lnTo>
                  <a:pt x="3719" y="1767"/>
                </a:lnTo>
                <a:close/>
                <a:moveTo>
                  <a:pt x="2557" y="0"/>
                </a:moveTo>
                <a:lnTo>
                  <a:pt x="2185" y="93"/>
                </a:lnTo>
                <a:lnTo>
                  <a:pt x="1813" y="233"/>
                </a:lnTo>
                <a:lnTo>
                  <a:pt x="1488" y="372"/>
                </a:lnTo>
                <a:lnTo>
                  <a:pt x="1163" y="605"/>
                </a:lnTo>
                <a:lnTo>
                  <a:pt x="884" y="837"/>
                </a:lnTo>
                <a:lnTo>
                  <a:pt x="605" y="1162"/>
                </a:lnTo>
                <a:lnTo>
                  <a:pt x="373" y="1488"/>
                </a:lnTo>
                <a:lnTo>
                  <a:pt x="233" y="1813"/>
                </a:lnTo>
                <a:lnTo>
                  <a:pt x="94" y="2185"/>
                </a:lnTo>
                <a:lnTo>
                  <a:pt x="1" y="2557"/>
                </a:lnTo>
                <a:lnTo>
                  <a:pt x="1" y="2975"/>
                </a:lnTo>
                <a:lnTo>
                  <a:pt x="1" y="3347"/>
                </a:lnTo>
                <a:lnTo>
                  <a:pt x="94" y="3765"/>
                </a:lnTo>
                <a:lnTo>
                  <a:pt x="233" y="4091"/>
                </a:lnTo>
                <a:lnTo>
                  <a:pt x="373" y="4462"/>
                </a:lnTo>
                <a:lnTo>
                  <a:pt x="605" y="4788"/>
                </a:lnTo>
                <a:lnTo>
                  <a:pt x="884" y="5067"/>
                </a:lnTo>
                <a:lnTo>
                  <a:pt x="1163" y="5345"/>
                </a:lnTo>
                <a:lnTo>
                  <a:pt x="1488" y="5531"/>
                </a:lnTo>
                <a:lnTo>
                  <a:pt x="1813" y="5717"/>
                </a:lnTo>
                <a:lnTo>
                  <a:pt x="2185" y="5857"/>
                </a:lnTo>
                <a:lnTo>
                  <a:pt x="2557" y="5903"/>
                </a:lnTo>
                <a:lnTo>
                  <a:pt x="2975" y="5950"/>
                </a:lnTo>
                <a:lnTo>
                  <a:pt x="3347" y="5903"/>
                </a:lnTo>
                <a:lnTo>
                  <a:pt x="3765" y="5857"/>
                </a:lnTo>
                <a:lnTo>
                  <a:pt x="4091" y="5717"/>
                </a:lnTo>
                <a:lnTo>
                  <a:pt x="4463" y="5531"/>
                </a:lnTo>
                <a:lnTo>
                  <a:pt x="4788" y="5345"/>
                </a:lnTo>
                <a:lnTo>
                  <a:pt x="5067" y="5067"/>
                </a:lnTo>
                <a:lnTo>
                  <a:pt x="5346" y="4788"/>
                </a:lnTo>
                <a:lnTo>
                  <a:pt x="5532" y="4462"/>
                </a:lnTo>
                <a:lnTo>
                  <a:pt x="5718" y="4091"/>
                </a:lnTo>
                <a:lnTo>
                  <a:pt x="5857" y="3765"/>
                </a:lnTo>
                <a:lnTo>
                  <a:pt x="5903" y="3347"/>
                </a:lnTo>
                <a:lnTo>
                  <a:pt x="5950" y="2975"/>
                </a:lnTo>
                <a:lnTo>
                  <a:pt x="5903" y="2557"/>
                </a:lnTo>
                <a:lnTo>
                  <a:pt x="5857" y="2185"/>
                </a:lnTo>
                <a:lnTo>
                  <a:pt x="5718" y="1813"/>
                </a:lnTo>
                <a:lnTo>
                  <a:pt x="5532" y="1488"/>
                </a:lnTo>
                <a:lnTo>
                  <a:pt x="5346" y="1162"/>
                </a:lnTo>
                <a:lnTo>
                  <a:pt x="5067" y="837"/>
                </a:lnTo>
                <a:lnTo>
                  <a:pt x="4788" y="605"/>
                </a:lnTo>
                <a:lnTo>
                  <a:pt x="4463" y="372"/>
                </a:lnTo>
                <a:lnTo>
                  <a:pt x="4091" y="233"/>
                </a:lnTo>
                <a:lnTo>
                  <a:pt x="3765" y="93"/>
                </a:lnTo>
                <a:lnTo>
                  <a:pt x="334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7" name="Google Shape;6497;p266"/>
          <p:cNvSpPr/>
          <p:nvPr/>
        </p:nvSpPr>
        <p:spPr>
          <a:xfrm>
            <a:off x="5880363" y="1651459"/>
            <a:ext cx="153265" cy="158210"/>
          </a:xfrm>
          <a:custGeom>
            <a:avLst/>
            <a:gdLst/>
            <a:ahLst/>
            <a:cxnLst/>
            <a:rect l="l" t="t" r="r" b="b"/>
            <a:pathLst>
              <a:path w="5764" h="5950" extrusionOk="0">
                <a:moveTo>
                  <a:pt x="233" y="0"/>
                </a:moveTo>
                <a:lnTo>
                  <a:pt x="94" y="47"/>
                </a:lnTo>
                <a:lnTo>
                  <a:pt x="47" y="140"/>
                </a:lnTo>
                <a:lnTo>
                  <a:pt x="1" y="186"/>
                </a:lnTo>
                <a:lnTo>
                  <a:pt x="47" y="326"/>
                </a:lnTo>
                <a:lnTo>
                  <a:pt x="187" y="465"/>
                </a:lnTo>
                <a:lnTo>
                  <a:pt x="2417" y="2743"/>
                </a:lnTo>
                <a:lnTo>
                  <a:pt x="2417" y="5485"/>
                </a:lnTo>
                <a:lnTo>
                  <a:pt x="1209" y="5485"/>
                </a:lnTo>
                <a:lnTo>
                  <a:pt x="1116" y="5531"/>
                </a:lnTo>
                <a:lnTo>
                  <a:pt x="1070" y="5624"/>
                </a:lnTo>
                <a:lnTo>
                  <a:pt x="1070" y="5717"/>
                </a:lnTo>
                <a:lnTo>
                  <a:pt x="1070" y="5810"/>
                </a:lnTo>
                <a:lnTo>
                  <a:pt x="1116" y="5857"/>
                </a:lnTo>
                <a:lnTo>
                  <a:pt x="1209" y="5903"/>
                </a:lnTo>
                <a:lnTo>
                  <a:pt x="1302" y="5950"/>
                </a:lnTo>
                <a:lnTo>
                  <a:pt x="4509" y="5950"/>
                </a:lnTo>
                <a:lnTo>
                  <a:pt x="4555" y="5903"/>
                </a:lnTo>
                <a:lnTo>
                  <a:pt x="4648" y="5857"/>
                </a:lnTo>
                <a:lnTo>
                  <a:pt x="4695" y="5810"/>
                </a:lnTo>
                <a:lnTo>
                  <a:pt x="4695" y="5717"/>
                </a:lnTo>
                <a:lnTo>
                  <a:pt x="4695" y="5624"/>
                </a:lnTo>
                <a:lnTo>
                  <a:pt x="4648" y="5531"/>
                </a:lnTo>
                <a:lnTo>
                  <a:pt x="4555" y="5485"/>
                </a:lnTo>
                <a:lnTo>
                  <a:pt x="3347" y="5485"/>
                </a:lnTo>
                <a:lnTo>
                  <a:pt x="3347" y="2743"/>
                </a:lnTo>
                <a:lnTo>
                  <a:pt x="5625" y="465"/>
                </a:lnTo>
                <a:lnTo>
                  <a:pt x="5717" y="326"/>
                </a:lnTo>
                <a:lnTo>
                  <a:pt x="5764" y="186"/>
                </a:lnTo>
                <a:lnTo>
                  <a:pt x="5764" y="140"/>
                </a:lnTo>
                <a:lnTo>
                  <a:pt x="5671" y="47"/>
                </a:lnTo>
                <a:lnTo>
                  <a:pt x="557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8" name="Google Shape;6498;p266"/>
          <p:cNvSpPr/>
          <p:nvPr/>
        </p:nvSpPr>
        <p:spPr>
          <a:xfrm>
            <a:off x="6374004" y="1651459"/>
            <a:ext cx="158211" cy="158210"/>
          </a:xfrm>
          <a:custGeom>
            <a:avLst/>
            <a:gdLst/>
            <a:ahLst/>
            <a:cxnLst/>
            <a:rect l="l" t="t" r="r" b="b"/>
            <a:pathLst>
              <a:path w="5950" h="5950" extrusionOk="0">
                <a:moveTo>
                  <a:pt x="2092" y="698"/>
                </a:moveTo>
                <a:lnTo>
                  <a:pt x="1953" y="744"/>
                </a:lnTo>
                <a:lnTo>
                  <a:pt x="1906" y="744"/>
                </a:lnTo>
                <a:lnTo>
                  <a:pt x="1860" y="791"/>
                </a:lnTo>
                <a:lnTo>
                  <a:pt x="1953" y="791"/>
                </a:lnTo>
                <a:lnTo>
                  <a:pt x="1999" y="837"/>
                </a:lnTo>
                <a:lnTo>
                  <a:pt x="2046" y="884"/>
                </a:lnTo>
                <a:lnTo>
                  <a:pt x="2046" y="837"/>
                </a:lnTo>
                <a:lnTo>
                  <a:pt x="2092" y="791"/>
                </a:lnTo>
                <a:lnTo>
                  <a:pt x="2232" y="791"/>
                </a:lnTo>
                <a:lnTo>
                  <a:pt x="2139" y="698"/>
                </a:lnTo>
                <a:close/>
                <a:moveTo>
                  <a:pt x="2789" y="558"/>
                </a:moveTo>
                <a:lnTo>
                  <a:pt x="2836" y="651"/>
                </a:lnTo>
                <a:lnTo>
                  <a:pt x="2789" y="698"/>
                </a:lnTo>
                <a:lnTo>
                  <a:pt x="2882" y="698"/>
                </a:lnTo>
                <a:lnTo>
                  <a:pt x="2929" y="791"/>
                </a:lnTo>
                <a:lnTo>
                  <a:pt x="2975" y="698"/>
                </a:lnTo>
                <a:lnTo>
                  <a:pt x="3022" y="744"/>
                </a:lnTo>
                <a:lnTo>
                  <a:pt x="3068" y="837"/>
                </a:lnTo>
                <a:lnTo>
                  <a:pt x="3115" y="837"/>
                </a:lnTo>
                <a:lnTo>
                  <a:pt x="3161" y="791"/>
                </a:lnTo>
                <a:lnTo>
                  <a:pt x="3208" y="744"/>
                </a:lnTo>
                <a:lnTo>
                  <a:pt x="3208" y="698"/>
                </a:lnTo>
                <a:lnTo>
                  <a:pt x="3347" y="698"/>
                </a:lnTo>
                <a:lnTo>
                  <a:pt x="3347" y="744"/>
                </a:lnTo>
                <a:lnTo>
                  <a:pt x="3347" y="791"/>
                </a:lnTo>
                <a:lnTo>
                  <a:pt x="3347" y="837"/>
                </a:lnTo>
                <a:lnTo>
                  <a:pt x="3347" y="884"/>
                </a:lnTo>
                <a:lnTo>
                  <a:pt x="3254" y="884"/>
                </a:lnTo>
                <a:lnTo>
                  <a:pt x="3208" y="837"/>
                </a:lnTo>
                <a:lnTo>
                  <a:pt x="3115" y="884"/>
                </a:lnTo>
                <a:lnTo>
                  <a:pt x="3115" y="930"/>
                </a:lnTo>
                <a:lnTo>
                  <a:pt x="3068" y="1023"/>
                </a:lnTo>
                <a:lnTo>
                  <a:pt x="2975" y="1069"/>
                </a:lnTo>
                <a:lnTo>
                  <a:pt x="2836" y="1069"/>
                </a:lnTo>
                <a:lnTo>
                  <a:pt x="2836" y="1116"/>
                </a:lnTo>
                <a:lnTo>
                  <a:pt x="2789" y="1162"/>
                </a:lnTo>
                <a:lnTo>
                  <a:pt x="2743" y="1255"/>
                </a:lnTo>
                <a:lnTo>
                  <a:pt x="2743" y="1302"/>
                </a:lnTo>
                <a:lnTo>
                  <a:pt x="2743" y="1348"/>
                </a:lnTo>
                <a:lnTo>
                  <a:pt x="2789" y="1395"/>
                </a:lnTo>
                <a:lnTo>
                  <a:pt x="2789" y="1488"/>
                </a:lnTo>
                <a:lnTo>
                  <a:pt x="3022" y="1488"/>
                </a:lnTo>
                <a:lnTo>
                  <a:pt x="3115" y="1534"/>
                </a:lnTo>
                <a:lnTo>
                  <a:pt x="3161" y="1581"/>
                </a:lnTo>
                <a:lnTo>
                  <a:pt x="3301" y="1581"/>
                </a:lnTo>
                <a:lnTo>
                  <a:pt x="3347" y="1720"/>
                </a:lnTo>
                <a:lnTo>
                  <a:pt x="3394" y="1813"/>
                </a:lnTo>
                <a:lnTo>
                  <a:pt x="3533" y="1813"/>
                </a:lnTo>
                <a:lnTo>
                  <a:pt x="3579" y="1767"/>
                </a:lnTo>
                <a:lnTo>
                  <a:pt x="3533" y="1767"/>
                </a:lnTo>
                <a:lnTo>
                  <a:pt x="3533" y="1674"/>
                </a:lnTo>
                <a:lnTo>
                  <a:pt x="3533" y="1627"/>
                </a:lnTo>
                <a:lnTo>
                  <a:pt x="3579" y="1581"/>
                </a:lnTo>
                <a:lnTo>
                  <a:pt x="3626" y="1534"/>
                </a:lnTo>
                <a:lnTo>
                  <a:pt x="3626" y="1488"/>
                </a:lnTo>
                <a:lnTo>
                  <a:pt x="3626" y="1441"/>
                </a:lnTo>
                <a:lnTo>
                  <a:pt x="3533" y="1348"/>
                </a:lnTo>
                <a:lnTo>
                  <a:pt x="3579" y="1302"/>
                </a:lnTo>
                <a:lnTo>
                  <a:pt x="3579" y="1255"/>
                </a:lnTo>
                <a:lnTo>
                  <a:pt x="3579" y="1209"/>
                </a:lnTo>
                <a:lnTo>
                  <a:pt x="3579" y="1162"/>
                </a:lnTo>
                <a:lnTo>
                  <a:pt x="3579" y="1116"/>
                </a:lnTo>
                <a:lnTo>
                  <a:pt x="3719" y="1116"/>
                </a:lnTo>
                <a:lnTo>
                  <a:pt x="3858" y="1162"/>
                </a:lnTo>
                <a:lnTo>
                  <a:pt x="3905" y="1209"/>
                </a:lnTo>
                <a:lnTo>
                  <a:pt x="3951" y="1209"/>
                </a:lnTo>
                <a:lnTo>
                  <a:pt x="3998" y="1255"/>
                </a:lnTo>
                <a:lnTo>
                  <a:pt x="3998" y="1302"/>
                </a:lnTo>
                <a:lnTo>
                  <a:pt x="3998" y="1348"/>
                </a:lnTo>
                <a:lnTo>
                  <a:pt x="4044" y="1348"/>
                </a:lnTo>
                <a:lnTo>
                  <a:pt x="4091" y="1395"/>
                </a:lnTo>
                <a:lnTo>
                  <a:pt x="4137" y="1395"/>
                </a:lnTo>
                <a:lnTo>
                  <a:pt x="4137" y="1348"/>
                </a:lnTo>
                <a:lnTo>
                  <a:pt x="4230" y="1348"/>
                </a:lnTo>
                <a:lnTo>
                  <a:pt x="4230" y="1302"/>
                </a:lnTo>
                <a:lnTo>
                  <a:pt x="4323" y="1302"/>
                </a:lnTo>
                <a:lnTo>
                  <a:pt x="4323" y="1348"/>
                </a:lnTo>
                <a:lnTo>
                  <a:pt x="4370" y="1395"/>
                </a:lnTo>
                <a:lnTo>
                  <a:pt x="4416" y="1441"/>
                </a:lnTo>
                <a:lnTo>
                  <a:pt x="4416" y="1488"/>
                </a:lnTo>
                <a:lnTo>
                  <a:pt x="4463" y="1581"/>
                </a:lnTo>
                <a:lnTo>
                  <a:pt x="4602" y="1581"/>
                </a:lnTo>
                <a:lnTo>
                  <a:pt x="4648" y="1674"/>
                </a:lnTo>
                <a:lnTo>
                  <a:pt x="4695" y="1720"/>
                </a:lnTo>
                <a:lnTo>
                  <a:pt x="4695" y="1767"/>
                </a:lnTo>
                <a:lnTo>
                  <a:pt x="4648" y="1813"/>
                </a:lnTo>
                <a:lnTo>
                  <a:pt x="4602" y="1813"/>
                </a:lnTo>
                <a:lnTo>
                  <a:pt x="4555" y="1860"/>
                </a:lnTo>
                <a:lnTo>
                  <a:pt x="4509" y="1953"/>
                </a:lnTo>
                <a:lnTo>
                  <a:pt x="4416" y="1906"/>
                </a:lnTo>
                <a:lnTo>
                  <a:pt x="4277" y="1906"/>
                </a:lnTo>
                <a:lnTo>
                  <a:pt x="4091" y="1953"/>
                </a:lnTo>
                <a:lnTo>
                  <a:pt x="3998" y="1999"/>
                </a:lnTo>
                <a:lnTo>
                  <a:pt x="3998" y="2046"/>
                </a:lnTo>
                <a:lnTo>
                  <a:pt x="4044" y="1999"/>
                </a:lnTo>
                <a:lnTo>
                  <a:pt x="4137" y="1953"/>
                </a:lnTo>
                <a:lnTo>
                  <a:pt x="4230" y="1953"/>
                </a:lnTo>
                <a:lnTo>
                  <a:pt x="4277" y="1999"/>
                </a:lnTo>
                <a:lnTo>
                  <a:pt x="4230" y="2046"/>
                </a:lnTo>
                <a:lnTo>
                  <a:pt x="4230" y="2092"/>
                </a:lnTo>
                <a:lnTo>
                  <a:pt x="4277" y="2138"/>
                </a:lnTo>
                <a:lnTo>
                  <a:pt x="4230" y="2185"/>
                </a:lnTo>
                <a:lnTo>
                  <a:pt x="4184" y="2185"/>
                </a:lnTo>
                <a:lnTo>
                  <a:pt x="4137" y="2231"/>
                </a:lnTo>
                <a:lnTo>
                  <a:pt x="4044" y="2278"/>
                </a:lnTo>
                <a:lnTo>
                  <a:pt x="3998" y="2278"/>
                </a:lnTo>
                <a:lnTo>
                  <a:pt x="3951" y="2324"/>
                </a:lnTo>
                <a:lnTo>
                  <a:pt x="3951" y="2371"/>
                </a:lnTo>
                <a:lnTo>
                  <a:pt x="3951" y="2417"/>
                </a:lnTo>
                <a:lnTo>
                  <a:pt x="3905" y="2417"/>
                </a:lnTo>
                <a:lnTo>
                  <a:pt x="3858" y="2464"/>
                </a:lnTo>
                <a:lnTo>
                  <a:pt x="3765" y="2510"/>
                </a:lnTo>
                <a:lnTo>
                  <a:pt x="3765" y="2557"/>
                </a:lnTo>
                <a:lnTo>
                  <a:pt x="3719" y="2603"/>
                </a:lnTo>
                <a:lnTo>
                  <a:pt x="3672" y="2557"/>
                </a:lnTo>
                <a:lnTo>
                  <a:pt x="3626" y="2603"/>
                </a:lnTo>
                <a:lnTo>
                  <a:pt x="3626" y="2650"/>
                </a:lnTo>
                <a:lnTo>
                  <a:pt x="3626" y="2696"/>
                </a:lnTo>
                <a:lnTo>
                  <a:pt x="3672" y="2743"/>
                </a:lnTo>
                <a:lnTo>
                  <a:pt x="3626" y="2789"/>
                </a:lnTo>
                <a:lnTo>
                  <a:pt x="3626" y="2836"/>
                </a:lnTo>
                <a:lnTo>
                  <a:pt x="3579" y="2929"/>
                </a:lnTo>
                <a:lnTo>
                  <a:pt x="3533" y="2929"/>
                </a:lnTo>
                <a:lnTo>
                  <a:pt x="3486" y="2975"/>
                </a:lnTo>
                <a:lnTo>
                  <a:pt x="3440" y="2975"/>
                </a:lnTo>
                <a:lnTo>
                  <a:pt x="3394" y="3068"/>
                </a:lnTo>
                <a:lnTo>
                  <a:pt x="3394" y="3115"/>
                </a:lnTo>
                <a:lnTo>
                  <a:pt x="3440" y="3161"/>
                </a:lnTo>
                <a:lnTo>
                  <a:pt x="3440" y="3207"/>
                </a:lnTo>
                <a:lnTo>
                  <a:pt x="3440" y="3254"/>
                </a:lnTo>
                <a:lnTo>
                  <a:pt x="3440" y="3300"/>
                </a:lnTo>
                <a:lnTo>
                  <a:pt x="3440" y="3347"/>
                </a:lnTo>
                <a:lnTo>
                  <a:pt x="3440" y="3393"/>
                </a:lnTo>
                <a:lnTo>
                  <a:pt x="3440" y="3440"/>
                </a:lnTo>
                <a:lnTo>
                  <a:pt x="3394" y="3440"/>
                </a:lnTo>
                <a:lnTo>
                  <a:pt x="3301" y="3254"/>
                </a:lnTo>
                <a:lnTo>
                  <a:pt x="3254" y="3161"/>
                </a:lnTo>
                <a:lnTo>
                  <a:pt x="3254" y="3207"/>
                </a:lnTo>
                <a:lnTo>
                  <a:pt x="3208" y="3207"/>
                </a:lnTo>
                <a:lnTo>
                  <a:pt x="3208" y="3161"/>
                </a:lnTo>
                <a:lnTo>
                  <a:pt x="3161" y="3161"/>
                </a:lnTo>
                <a:lnTo>
                  <a:pt x="3115" y="3115"/>
                </a:lnTo>
                <a:lnTo>
                  <a:pt x="3068" y="3115"/>
                </a:lnTo>
                <a:lnTo>
                  <a:pt x="2975" y="3161"/>
                </a:lnTo>
                <a:lnTo>
                  <a:pt x="2929" y="3068"/>
                </a:lnTo>
                <a:lnTo>
                  <a:pt x="2929" y="3115"/>
                </a:lnTo>
                <a:lnTo>
                  <a:pt x="2929" y="3161"/>
                </a:lnTo>
                <a:lnTo>
                  <a:pt x="2929" y="3207"/>
                </a:lnTo>
                <a:lnTo>
                  <a:pt x="2882" y="3161"/>
                </a:lnTo>
                <a:lnTo>
                  <a:pt x="2650" y="3161"/>
                </a:lnTo>
                <a:lnTo>
                  <a:pt x="2650" y="3207"/>
                </a:lnTo>
                <a:lnTo>
                  <a:pt x="2650" y="3254"/>
                </a:lnTo>
                <a:lnTo>
                  <a:pt x="2603" y="3254"/>
                </a:lnTo>
                <a:lnTo>
                  <a:pt x="2557" y="3300"/>
                </a:lnTo>
                <a:lnTo>
                  <a:pt x="2557" y="3393"/>
                </a:lnTo>
                <a:lnTo>
                  <a:pt x="2557" y="3486"/>
                </a:lnTo>
                <a:lnTo>
                  <a:pt x="2557" y="3626"/>
                </a:lnTo>
                <a:lnTo>
                  <a:pt x="2557" y="3765"/>
                </a:lnTo>
                <a:lnTo>
                  <a:pt x="2650" y="3858"/>
                </a:lnTo>
                <a:lnTo>
                  <a:pt x="2743" y="3905"/>
                </a:lnTo>
                <a:lnTo>
                  <a:pt x="2836" y="3858"/>
                </a:lnTo>
                <a:lnTo>
                  <a:pt x="2882" y="3858"/>
                </a:lnTo>
                <a:lnTo>
                  <a:pt x="2882" y="3812"/>
                </a:lnTo>
                <a:lnTo>
                  <a:pt x="2929" y="3765"/>
                </a:lnTo>
                <a:lnTo>
                  <a:pt x="2975" y="3719"/>
                </a:lnTo>
                <a:lnTo>
                  <a:pt x="3022" y="3672"/>
                </a:lnTo>
                <a:lnTo>
                  <a:pt x="3068" y="3719"/>
                </a:lnTo>
                <a:lnTo>
                  <a:pt x="3115" y="3719"/>
                </a:lnTo>
                <a:lnTo>
                  <a:pt x="3068" y="3765"/>
                </a:lnTo>
                <a:lnTo>
                  <a:pt x="3068" y="3858"/>
                </a:lnTo>
                <a:lnTo>
                  <a:pt x="3022" y="3905"/>
                </a:lnTo>
                <a:lnTo>
                  <a:pt x="3022" y="3951"/>
                </a:lnTo>
                <a:lnTo>
                  <a:pt x="3022" y="4044"/>
                </a:lnTo>
                <a:lnTo>
                  <a:pt x="3068" y="4044"/>
                </a:lnTo>
                <a:lnTo>
                  <a:pt x="3068" y="3998"/>
                </a:lnTo>
                <a:lnTo>
                  <a:pt x="3161" y="4044"/>
                </a:lnTo>
                <a:lnTo>
                  <a:pt x="3208" y="3998"/>
                </a:lnTo>
                <a:lnTo>
                  <a:pt x="3254" y="4044"/>
                </a:lnTo>
                <a:lnTo>
                  <a:pt x="3301" y="4137"/>
                </a:lnTo>
                <a:lnTo>
                  <a:pt x="3301" y="4184"/>
                </a:lnTo>
                <a:lnTo>
                  <a:pt x="3301" y="4230"/>
                </a:lnTo>
                <a:lnTo>
                  <a:pt x="3254" y="4276"/>
                </a:lnTo>
                <a:lnTo>
                  <a:pt x="3254" y="4323"/>
                </a:lnTo>
                <a:lnTo>
                  <a:pt x="3301" y="4369"/>
                </a:lnTo>
                <a:lnTo>
                  <a:pt x="3394" y="4462"/>
                </a:lnTo>
                <a:lnTo>
                  <a:pt x="3486" y="4462"/>
                </a:lnTo>
                <a:lnTo>
                  <a:pt x="3486" y="4555"/>
                </a:lnTo>
                <a:lnTo>
                  <a:pt x="3440" y="4555"/>
                </a:lnTo>
                <a:lnTo>
                  <a:pt x="3347" y="4509"/>
                </a:lnTo>
                <a:lnTo>
                  <a:pt x="3347" y="4462"/>
                </a:lnTo>
                <a:lnTo>
                  <a:pt x="3301" y="4509"/>
                </a:lnTo>
                <a:lnTo>
                  <a:pt x="3254" y="4416"/>
                </a:lnTo>
                <a:lnTo>
                  <a:pt x="3161" y="4369"/>
                </a:lnTo>
                <a:lnTo>
                  <a:pt x="3161" y="4323"/>
                </a:lnTo>
                <a:lnTo>
                  <a:pt x="3115" y="4276"/>
                </a:lnTo>
                <a:lnTo>
                  <a:pt x="3068" y="4230"/>
                </a:lnTo>
                <a:lnTo>
                  <a:pt x="3068" y="4184"/>
                </a:lnTo>
                <a:lnTo>
                  <a:pt x="2975" y="4184"/>
                </a:lnTo>
                <a:lnTo>
                  <a:pt x="2882" y="4137"/>
                </a:lnTo>
                <a:lnTo>
                  <a:pt x="2789" y="4091"/>
                </a:lnTo>
                <a:lnTo>
                  <a:pt x="2743" y="4044"/>
                </a:lnTo>
                <a:lnTo>
                  <a:pt x="2650" y="3998"/>
                </a:lnTo>
                <a:lnTo>
                  <a:pt x="2603" y="4044"/>
                </a:lnTo>
                <a:lnTo>
                  <a:pt x="2557" y="4044"/>
                </a:lnTo>
                <a:lnTo>
                  <a:pt x="2510" y="3998"/>
                </a:lnTo>
                <a:lnTo>
                  <a:pt x="2417" y="3998"/>
                </a:lnTo>
                <a:lnTo>
                  <a:pt x="2324" y="3951"/>
                </a:lnTo>
                <a:lnTo>
                  <a:pt x="2278" y="3905"/>
                </a:lnTo>
                <a:lnTo>
                  <a:pt x="2232" y="3858"/>
                </a:lnTo>
                <a:lnTo>
                  <a:pt x="2185" y="3858"/>
                </a:lnTo>
                <a:lnTo>
                  <a:pt x="2139" y="3765"/>
                </a:lnTo>
                <a:lnTo>
                  <a:pt x="2139" y="3672"/>
                </a:lnTo>
                <a:lnTo>
                  <a:pt x="2092" y="3579"/>
                </a:lnTo>
                <a:lnTo>
                  <a:pt x="2046" y="3533"/>
                </a:lnTo>
                <a:lnTo>
                  <a:pt x="1953" y="3486"/>
                </a:lnTo>
                <a:lnTo>
                  <a:pt x="1953" y="3440"/>
                </a:lnTo>
                <a:lnTo>
                  <a:pt x="1906" y="3347"/>
                </a:lnTo>
                <a:lnTo>
                  <a:pt x="1860" y="3300"/>
                </a:lnTo>
                <a:lnTo>
                  <a:pt x="1813" y="3207"/>
                </a:lnTo>
                <a:lnTo>
                  <a:pt x="1767" y="3161"/>
                </a:lnTo>
                <a:lnTo>
                  <a:pt x="1720" y="3068"/>
                </a:lnTo>
                <a:lnTo>
                  <a:pt x="1674" y="3068"/>
                </a:lnTo>
                <a:lnTo>
                  <a:pt x="1627" y="3022"/>
                </a:lnTo>
                <a:lnTo>
                  <a:pt x="1674" y="3115"/>
                </a:lnTo>
                <a:lnTo>
                  <a:pt x="1674" y="3161"/>
                </a:lnTo>
                <a:lnTo>
                  <a:pt x="1767" y="3254"/>
                </a:lnTo>
                <a:lnTo>
                  <a:pt x="1813" y="3393"/>
                </a:lnTo>
                <a:lnTo>
                  <a:pt x="1860" y="3486"/>
                </a:lnTo>
                <a:lnTo>
                  <a:pt x="1813" y="3486"/>
                </a:lnTo>
                <a:lnTo>
                  <a:pt x="1813" y="3440"/>
                </a:lnTo>
                <a:lnTo>
                  <a:pt x="1720" y="3347"/>
                </a:lnTo>
                <a:lnTo>
                  <a:pt x="1674" y="3300"/>
                </a:lnTo>
                <a:lnTo>
                  <a:pt x="1674" y="3207"/>
                </a:lnTo>
                <a:lnTo>
                  <a:pt x="1627" y="3161"/>
                </a:lnTo>
                <a:lnTo>
                  <a:pt x="1581" y="3068"/>
                </a:lnTo>
                <a:lnTo>
                  <a:pt x="1534" y="2975"/>
                </a:lnTo>
                <a:lnTo>
                  <a:pt x="1488" y="2929"/>
                </a:lnTo>
                <a:lnTo>
                  <a:pt x="1441" y="2882"/>
                </a:lnTo>
                <a:lnTo>
                  <a:pt x="1395" y="2836"/>
                </a:lnTo>
                <a:lnTo>
                  <a:pt x="1348" y="2836"/>
                </a:lnTo>
                <a:lnTo>
                  <a:pt x="1255" y="2696"/>
                </a:lnTo>
                <a:lnTo>
                  <a:pt x="1255" y="2650"/>
                </a:lnTo>
                <a:lnTo>
                  <a:pt x="1209" y="2650"/>
                </a:lnTo>
                <a:lnTo>
                  <a:pt x="1209" y="2557"/>
                </a:lnTo>
                <a:lnTo>
                  <a:pt x="1163" y="2464"/>
                </a:lnTo>
                <a:lnTo>
                  <a:pt x="1163" y="2417"/>
                </a:lnTo>
                <a:lnTo>
                  <a:pt x="1163" y="2371"/>
                </a:lnTo>
                <a:lnTo>
                  <a:pt x="1163" y="2231"/>
                </a:lnTo>
                <a:lnTo>
                  <a:pt x="1209" y="2138"/>
                </a:lnTo>
                <a:lnTo>
                  <a:pt x="1163" y="2092"/>
                </a:lnTo>
                <a:lnTo>
                  <a:pt x="1163" y="2046"/>
                </a:lnTo>
                <a:lnTo>
                  <a:pt x="1209" y="2046"/>
                </a:lnTo>
                <a:lnTo>
                  <a:pt x="1255" y="2092"/>
                </a:lnTo>
                <a:lnTo>
                  <a:pt x="1255" y="2046"/>
                </a:lnTo>
                <a:lnTo>
                  <a:pt x="1255" y="1999"/>
                </a:lnTo>
                <a:lnTo>
                  <a:pt x="1209" y="1906"/>
                </a:lnTo>
                <a:lnTo>
                  <a:pt x="1023" y="1813"/>
                </a:lnTo>
                <a:lnTo>
                  <a:pt x="1023" y="1767"/>
                </a:lnTo>
                <a:lnTo>
                  <a:pt x="977" y="1767"/>
                </a:lnTo>
                <a:lnTo>
                  <a:pt x="977" y="1720"/>
                </a:lnTo>
                <a:lnTo>
                  <a:pt x="930" y="1674"/>
                </a:lnTo>
                <a:lnTo>
                  <a:pt x="884" y="1674"/>
                </a:lnTo>
                <a:lnTo>
                  <a:pt x="1070" y="1395"/>
                </a:lnTo>
                <a:lnTo>
                  <a:pt x="1302" y="1162"/>
                </a:lnTo>
                <a:lnTo>
                  <a:pt x="1534" y="977"/>
                </a:lnTo>
                <a:lnTo>
                  <a:pt x="1813" y="791"/>
                </a:lnTo>
                <a:lnTo>
                  <a:pt x="2185" y="605"/>
                </a:lnTo>
                <a:lnTo>
                  <a:pt x="2232" y="651"/>
                </a:lnTo>
                <a:lnTo>
                  <a:pt x="2278" y="698"/>
                </a:lnTo>
                <a:lnTo>
                  <a:pt x="2278" y="791"/>
                </a:lnTo>
                <a:lnTo>
                  <a:pt x="2603" y="791"/>
                </a:lnTo>
                <a:lnTo>
                  <a:pt x="2603" y="837"/>
                </a:lnTo>
                <a:lnTo>
                  <a:pt x="2650" y="884"/>
                </a:lnTo>
                <a:lnTo>
                  <a:pt x="2650" y="837"/>
                </a:lnTo>
                <a:lnTo>
                  <a:pt x="2650" y="791"/>
                </a:lnTo>
                <a:lnTo>
                  <a:pt x="2696" y="791"/>
                </a:lnTo>
                <a:lnTo>
                  <a:pt x="2743" y="744"/>
                </a:lnTo>
                <a:lnTo>
                  <a:pt x="2743" y="698"/>
                </a:lnTo>
                <a:lnTo>
                  <a:pt x="2696" y="698"/>
                </a:lnTo>
                <a:lnTo>
                  <a:pt x="2650" y="651"/>
                </a:lnTo>
                <a:lnTo>
                  <a:pt x="2603" y="651"/>
                </a:lnTo>
                <a:lnTo>
                  <a:pt x="2603" y="605"/>
                </a:lnTo>
                <a:lnTo>
                  <a:pt x="2603" y="558"/>
                </a:lnTo>
                <a:close/>
                <a:moveTo>
                  <a:pt x="3858" y="4276"/>
                </a:moveTo>
                <a:lnTo>
                  <a:pt x="3905" y="4323"/>
                </a:lnTo>
                <a:lnTo>
                  <a:pt x="4044" y="4323"/>
                </a:lnTo>
                <a:lnTo>
                  <a:pt x="4091" y="4369"/>
                </a:lnTo>
                <a:lnTo>
                  <a:pt x="4230" y="4462"/>
                </a:lnTo>
                <a:lnTo>
                  <a:pt x="4230" y="4416"/>
                </a:lnTo>
                <a:lnTo>
                  <a:pt x="4416" y="4416"/>
                </a:lnTo>
                <a:lnTo>
                  <a:pt x="4416" y="4462"/>
                </a:lnTo>
                <a:lnTo>
                  <a:pt x="4463" y="4462"/>
                </a:lnTo>
                <a:lnTo>
                  <a:pt x="4509" y="4509"/>
                </a:lnTo>
                <a:lnTo>
                  <a:pt x="4555" y="4509"/>
                </a:lnTo>
                <a:lnTo>
                  <a:pt x="4602" y="4555"/>
                </a:lnTo>
                <a:lnTo>
                  <a:pt x="4602" y="4602"/>
                </a:lnTo>
                <a:lnTo>
                  <a:pt x="4695" y="4648"/>
                </a:lnTo>
                <a:lnTo>
                  <a:pt x="4741" y="4648"/>
                </a:lnTo>
                <a:lnTo>
                  <a:pt x="4788" y="4695"/>
                </a:lnTo>
                <a:lnTo>
                  <a:pt x="4463" y="4927"/>
                </a:lnTo>
                <a:lnTo>
                  <a:pt x="4137" y="5160"/>
                </a:lnTo>
                <a:lnTo>
                  <a:pt x="3812" y="5299"/>
                </a:lnTo>
                <a:lnTo>
                  <a:pt x="3440" y="5392"/>
                </a:lnTo>
                <a:lnTo>
                  <a:pt x="3394" y="5345"/>
                </a:lnTo>
                <a:lnTo>
                  <a:pt x="3440" y="5253"/>
                </a:lnTo>
                <a:lnTo>
                  <a:pt x="3486" y="5160"/>
                </a:lnTo>
                <a:lnTo>
                  <a:pt x="3440" y="5160"/>
                </a:lnTo>
                <a:lnTo>
                  <a:pt x="3440" y="5067"/>
                </a:lnTo>
                <a:lnTo>
                  <a:pt x="3533" y="4927"/>
                </a:lnTo>
                <a:lnTo>
                  <a:pt x="3579" y="4834"/>
                </a:lnTo>
                <a:lnTo>
                  <a:pt x="3579" y="4741"/>
                </a:lnTo>
                <a:lnTo>
                  <a:pt x="3579" y="4602"/>
                </a:lnTo>
                <a:lnTo>
                  <a:pt x="3533" y="4462"/>
                </a:lnTo>
                <a:lnTo>
                  <a:pt x="3579" y="4462"/>
                </a:lnTo>
                <a:lnTo>
                  <a:pt x="3626" y="4509"/>
                </a:lnTo>
                <a:lnTo>
                  <a:pt x="3626" y="4462"/>
                </a:lnTo>
                <a:lnTo>
                  <a:pt x="3672" y="4416"/>
                </a:lnTo>
                <a:lnTo>
                  <a:pt x="3719" y="4369"/>
                </a:lnTo>
                <a:lnTo>
                  <a:pt x="3765" y="4323"/>
                </a:lnTo>
                <a:lnTo>
                  <a:pt x="3812" y="4323"/>
                </a:lnTo>
                <a:lnTo>
                  <a:pt x="3858" y="4276"/>
                </a:lnTo>
                <a:close/>
                <a:moveTo>
                  <a:pt x="2603" y="0"/>
                </a:moveTo>
                <a:lnTo>
                  <a:pt x="2232" y="93"/>
                </a:lnTo>
                <a:lnTo>
                  <a:pt x="1860" y="233"/>
                </a:lnTo>
                <a:lnTo>
                  <a:pt x="1488" y="372"/>
                </a:lnTo>
                <a:lnTo>
                  <a:pt x="1163" y="605"/>
                </a:lnTo>
                <a:lnTo>
                  <a:pt x="884" y="837"/>
                </a:lnTo>
                <a:lnTo>
                  <a:pt x="651" y="1162"/>
                </a:lnTo>
                <a:lnTo>
                  <a:pt x="419" y="1488"/>
                </a:lnTo>
                <a:lnTo>
                  <a:pt x="233" y="1813"/>
                </a:lnTo>
                <a:lnTo>
                  <a:pt x="94" y="2185"/>
                </a:lnTo>
                <a:lnTo>
                  <a:pt x="47" y="2557"/>
                </a:lnTo>
                <a:lnTo>
                  <a:pt x="1" y="2975"/>
                </a:lnTo>
                <a:lnTo>
                  <a:pt x="47" y="3347"/>
                </a:lnTo>
                <a:lnTo>
                  <a:pt x="94" y="3765"/>
                </a:lnTo>
                <a:lnTo>
                  <a:pt x="233" y="4091"/>
                </a:lnTo>
                <a:lnTo>
                  <a:pt x="419" y="4462"/>
                </a:lnTo>
                <a:lnTo>
                  <a:pt x="651" y="4788"/>
                </a:lnTo>
                <a:lnTo>
                  <a:pt x="884" y="5067"/>
                </a:lnTo>
                <a:lnTo>
                  <a:pt x="1163" y="5345"/>
                </a:lnTo>
                <a:lnTo>
                  <a:pt x="1488" y="5531"/>
                </a:lnTo>
                <a:lnTo>
                  <a:pt x="1860" y="5717"/>
                </a:lnTo>
                <a:lnTo>
                  <a:pt x="2232" y="5857"/>
                </a:lnTo>
                <a:lnTo>
                  <a:pt x="2603" y="5903"/>
                </a:lnTo>
                <a:lnTo>
                  <a:pt x="2975" y="5950"/>
                </a:lnTo>
                <a:lnTo>
                  <a:pt x="3394" y="5903"/>
                </a:lnTo>
                <a:lnTo>
                  <a:pt x="3765" y="5857"/>
                </a:lnTo>
                <a:lnTo>
                  <a:pt x="4137" y="5717"/>
                </a:lnTo>
                <a:lnTo>
                  <a:pt x="4463" y="5531"/>
                </a:lnTo>
                <a:lnTo>
                  <a:pt x="4788" y="5345"/>
                </a:lnTo>
                <a:lnTo>
                  <a:pt x="5113" y="5067"/>
                </a:lnTo>
                <a:lnTo>
                  <a:pt x="5346" y="4788"/>
                </a:lnTo>
                <a:lnTo>
                  <a:pt x="5578" y="4462"/>
                </a:lnTo>
                <a:lnTo>
                  <a:pt x="5764" y="4091"/>
                </a:lnTo>
                <a:lnTo>
                  <a:pt x="5857" y="3765"/>
                </a:lnTo>
                <a:lnTo>
                  <a:pt x="5950" y="3347"/>
                </a:lnTo>
                <a:lnTo>
                  <a:pt x="5950" y="2975"/>
                </a:lnTo>
                <a:lnTo>
                  <a:pt x="5950" y="2557"/>
                </a:lnTo>
                <a:lnTo>
                  <a:pt x="5857" y="2185"/>
                </a:lnTo>
                <a:lnTo>
                  <a:pt x="5764" y="1813"/>
                </a:lnTo>
                <a:lnTo>
                  <a:pt x="5578" y="1488"/>
                </a:lnTo>
                <a:lnTo>
                  <a:pt x="5346" y="1162"/>
                </a:lnTo>
                <a:lnTo>
                  <a:pt x="5113" y="837"/>
                </a:lnTo>
                <a:lnTo>
                  <a:pt x="4788" y="605"/>
                </a:lnTo>
                <a:lnTo>
                  <a:pt x="4463" y="372"/>
                </a:lnTo>
                <a:lnTo>
                  <a:pt x="4137" y="233"/>
                </a:lnTo>
                <a:lnTo>
                  <a:pt x="3765" y="93"/>
                </a:lnTo>
                <a:lnTo>
                  <a:pt x="339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499" name="Google Shape;6499;p266"/>
          <p:cNvSpPr/>
          <p:nvPr/>
        </p:nvSpPr>
        <p:spPr>
          <a:xfrm>
            <a:off x="6872592" y="1651459"/>
            <a:ext cx="154529" cy="158210"/>
          </a:xfrm>
          <a:custGeom>
            <a:avLst/>
            <a:gdLst/>
            <a:ahLst/>
            <a:cxnLst/>
            <a:rect l="l" t="t" r="r" b="b"/>
            <a:pathLst>
              <a:path w="5811" h="5950" extrusionOk="0">
                <a:moveTo>
                  <a:pt x="2650" y="0"/>
                </a:moveTo>
                <a:lnTo>
                  <a:pt x="2371" y="47"/>
                </a:lnTo>
                <a:lnTo>
                  <a:pt x="2092" y="140"/>
                </a:lnTo>
                <a:lnTo>
                  <a:pt x="1813" y="233"/>
                </a:lnTo>
                <a:lnTo>
                  <a:pt x="1302" y="512"/>
                </a:lnTo>
                <a:lnTo>
                  <a:pt x="1069" y="651"/>
                </a:lnTo>
                <a:lnTo>
                  <a:pt x="884" y="837"/>
                </a:lnTo>
                <a:lnTo>
                  <a:pt x="512" y="1302"/>
                </a:lnTo>
                <a:lnTo>
                  <a:pt x="233" y="1813"/>
                </a:lnTo>
                <a:lnTo>
                  <a:pt x="140" y="2092"/>
                </a:lnTo>
                <a:lnTo>
                  <a:pt x="47" y="2371"/>
                </a:lnTo>
                <a:lnTo>
                  <a:pt x="0" y="2650"/>
                </a:lnTo>
                <a:lnTo>
                  <a:pt x="0" y="2975"/>
                </a:lnTo>
                <a:lnTo>
                  <a:pt x="0" y="3254"/>
                </a:lnTo>
                <a:lnTo>
                  <a:pt x="47" y="3579"/>
                </a:lnTo>
                <a:lnTo>
                  <a:pt x="140" y="3858"/>
                </a:lnTo>
                <a:lnTo>
                  <a:pt x="233" y="4137"/>
                </a:lnTo>
                <a:lnTo>
                  <a:pt x="512" y="4648"/>
                </a:lnTo>
                <a:lnTo>
                  <a:pt x="884" y="5067"/>
                </a:lnTo>
                <a:lnTo>
                  <a:pt x="1069" y="5253"/>
                </a:lnTo>
                <a:lnTo>
                  <a:pt x="1302" y="5438"/>
                </a:lnTo>
                <a:lnTo>
                  <a:pt x="1813" y="5717"/>
                </a:lnTo>
                <a:lnTo>
                  <a:pt x="2092" y="5810"/>
                </a:lnTo>
                <a:lnTo>
                  <a:pt x="2371" y="5903"/>
                </a:lnTo>
                <a:lnTo>
                  <a:pt x="2650" y="5903"/>
                </a:lnTo>
                <a:lnTo>
                  <a:pt x="2975" y="5950"/>
                </a:lnTo>
                <a:lnTo>
                  <a:pt x="3393" y="5903"/>
                </a:lnTo>
                <a:lnTo>
                  <a:pt x="3765" y="5857"/>
                </a:lnTo>
                <a:lnTo>
                  <a:pt x="4137" y="5717"/>
                </a:lnTo>
                <a:lnTo>
                  <a:pt x="4462" y="5578"/>
                </a:lnTo>
                <a:lnTo>
                  <a:pt x="4788" y="5345"/>
                </a:lnTo>
                <a:lnTo>
                  <a:pt x="5067" y="5113"/>
                </a:lnTo>
                <a:lnTo>
                  <a:pt x="5299" y="4834"/>
                </a:lnTo>
                <a:lnTo>
                  <a:pt x="5485" y="4555"/>
                </a:lnTo>
                <a:lnTo>
                  <a:pt x="5624" y="4184"/>
                </a:lnTo>
                <a:lnTo>
                  <a:pt x="5717" y="3812"/>
                </a:lnTo>
                <a:lnTo>
                  <a:pt x="5810" y="3440"/>
                </a:lnTo>
                <a:lnTo>
                  <a:pt x="5810" y="3022"/>
                </a:lnTo>
                <a:lnTo>
                  <a:pt x="5764" y="2557"/>
                </a:lnTo>
                <a:lnTo>
                  <a:pt x="2975" y="2557"/>
                </a:lnTo>
                <a:lnTo>
                  <a:pt x="2975" y="3579"/>
                </a:lnTo>
                <a:lnTo>
                  <a:pt x="4648" y="3579"/>
                </a:lnTo>
                <a:lnTo>
                  <a:pt x="4555" y="3858"/>
                </a:lnTo>
                <a:lnTo>
                  <a:pt x="4369" y="4184"/>
                </a:lnTo>
                <a:lnTo>
                  <a:pt x="4230" y="4369"/>
                </a:lnTo>
                <a:lnTo>
                  <a:pt x="4044" y="4509"/>
                </a:lnTo>
                <a:lnTo>
                  <a:pt x="3858" y="4648"/>
                </a:lnTo>
                <a:lnTo>
                  <a:pt x="3579" y="4741"/>
                </a:lnTo>
                <a:lnTo>
                  <a:pt x="3300" y="4834"/>
                </a:lnTo>
                <a:lnTo>
                  <a:pt x="2743" y="4834"/>
                </a:lnTo>
                <a:lnTo>
                  <a:pt x="2510" y="4788"/>
                </a:lnTo>
                <a:lnTo>
                  <a:pt x="2278" y="4695"/>
                </a:lnTo>
                <a:lnTo>
                  <a:pt x="2046" y="4602"/>
                </a:lnTo>
                <a:lnTo>
                  <a:pt x="1860" y="4462"/>
                </a:lnTo>
                <a:lnTo>
                  <a:pt x="1674" y="4276"/>
                </a:lnTo>
                <a:lnTo>
                  <a:pt x="1488" y="4091"/>
                </a:lnTo>
                <a:lnTo>
                  <a:pt x="1395" y="3905"/>
                </a:lnTo>
                <a:lnTo>
                  <a:pt x="1255" y="3672"/>
                </a:lnTo>
                <a:lnTo>
                  <a:pt x="1209" y="3440"/>
                </a:lnTo>
                <a:lnTo>
                  <a:pt x="1162" y="3207"/>
                </a:lnTo>
                <a:lnTo>
                  <a:pt x="1116" y="2975"/>
                </a:lnTo>
                <a:lnTo>
                  <a:pt x="1162" y="2696"/>
                </a:lnTo>
                <a:lnTo>
                  <a:pt x="1209" y="2464"/>
                </a:lnTo>
                <a:lnTo>
                  <a:pt x="1255" y="2231"/>
                </a:lnTo>
                <a:lnTo>
                  <a:pt x="1395" y="2046"/>
                </a:lnTo>
                <a:lnTo>
                  <a:pt x="1488" y="1813"/>
                </a:lnTo>
                <a:lnTo>
                  <a:pt x="1674" y="1627"/>
                </a:lnTo>
                <a:lnTo>
                  <a:pt x="1860" y="1488"/>
                </a:lnTo>
                <a:lnTo>
                  <a:pt x="2046" y="1348"/>
                </a:lnTo>
                <a:lnTo>
                  <a:pt x="2278" y="1209"/>
                </a:lnTo>
                <a:lnTo>
                  <a:pt x="2510" y="1162"/>
                </a:lnTo>
                <a:lnTo>
                  <a:pt x="2743" y="1116"/>
                </a:lnTo>
                <a:lnTo>
                  <a:pt x="2975" y="1069"/>
                </a:lnTo>
                <a:lnTo>
                  <a:pt x="3300" y="1116"/>
                </a:lnTo>
                <a:lnTo>
                  <a:pt x="3626" y="1209"/>
                </a:lnTo>
                <a:lnTo>
                  <a:pt x="3905" y="1348"/>
                </a:lnTo>
                <a:lnTo>
                  <a:pt x="4137" y="1534"/>
                </a:lnTo>
                <a:lnTo>
                  <a:pt x="4974" y="791"/>
                </a:lnTo>
                <a:lnTo>
                  <a:pt x="4509" y="419"/>
                </a:lnTo>
                <a:lnTo>
                  <a:pt x="4044" y="186"/>
                </a:lnTo>
                <a:lnTo>
                  <a:pt x="3533"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0" name="Google Shape;6500;p266"/>
          <p:cNvSpPr/>
          <p:nvPr/>
        </p:nvSpPr>
        <p:spPr>
          <a:xfrm>
            <a:off x="7367498" y="1651459"/>
            <a:ext cx="248430" cy="158210"/>
          </a:xfrm>
          <a:custGeom>
            <a:avLst/>
            <a:gdLst/>
            <a:ahLst/>
            <a:cxnLst/>
            <a:rect l="l" t="t" r="r" b="b"/>
            <a:pathLst>
              <a:path w="9343" h="5950" extrusionOk="0">
                <a:moveTo>
                  <a:pt x="7669" y="1674"/>
                </a:moveTo>
                <a:lnTo>
                  <a:pt x="7669" y="2557"/>
                </a:lnTo>
                <a:lnTo>
                  <a:pt x="6833" y="2557"/>
                </a:lnTo>
                <a:lnTo>
                  <a:pt x="6833" y="3393"/>
                </a:lnTo>
                <a:lnTo>
                  <a:pt x="7669" y="3393"/>
                </a:lnTo>
                <a:lnTo>
                  <a:pt x="7669" y="4230"/>
                </a:lnTo>
                <a:lnTo>
                  <a:pt x="8506" y="4230"/>
                </a:lnTo>
                <a:lnTo>
                  <a:pt x="8506" y="3393"/>
                </a:lnTo>
                <a:lnTo>
                  <a:pt x="9342" y="3393"/>
                </a:lnTo>
                <a:lnTo>
                  <a:pt x="9342" y="2557"/>
                </a:lnTo>
                <a:lnTo>
                  <a:pt x="8506" y="2557"/>
                </a:lnTo>
                <a:lnTo>
                  <a:pt x="8506" y="1674"/>
                </a:lnTo>
                <a:close/>
                <a:moveTo>
                  <a:pt x="2696" y="0"/>
                </a:moveTo>
                <a:lnTo>
                  <a:pt x="2417" y="47"/>
                </a:lnTo>
                <a:lnTo>
                  <a:pt x="2092" y="140"/>
                </a:lnTo>
                <a:lnTo>
                  <a:pt x="1813" y="233"/>
                </a:lnTo>
                <a:lnTo>
                  <a:pt x="1302" y="512"/>
                </a:lnTo>
                <a:lnTo>
                  <a:pt x="1069" y="651"/>
                </a:lnTo>
                <a:lnTo>
                  <a:pt x="883" y="837"/>
                </a:lnTo>
                <a:lnTo>
                  <a:pt x="697" y="1069"/>
                </a:lnTo>
                <a:lnTo>
                  <a:pt x="511" y="1302"/>
                </a:lnTo>
                <a:lnTo>
                  <a:pt x="233" y="1813"/>
                </a:lnTo>
                <a:lnTo>
                  <a:pt x="140" y="2092"/>
                </a:lnTo>
                <a:lnTo>
                  <a:pt x="47" y="2371"/>
                </a:lnTo>
                <a:lnTo>
                  <a:pt x="47" y="2650"/>
                </a:lnTo>
                <a:lnTo>
                  <a:pt x="0" y="2975"/>
                </a:lnTo>
                <a:lnTo>
                  <a:pt x="47" y="3254"/>
                </a:lnTo>
                <a:lnTo>
                  <a:pt x="47" y="3579"/>
                </a:lnTo>
                <a:lnTo>
                  <a:pt x="140" y="3858"/>
                </a:lnTo>
                <a:lnTo>
                  <a:pt x="233" y="4137"/>
                </a:lnTo>
                <a:lnTo>
                  <a:pt x="511" y="4648"/>
                </a:lnTo>
                <a:lnTo>
                  <a:pt x="697" y="4881"/>
                </a:lnTo>
                <a:lnTo>
                  <a:pt x="883" y="5067"/>
                </a:lnTo>
                <a:lnTo>
                  <a:pt x="1069" y="5253"/>
                </a:lnTo>
                <a:lnTo>
                  <a:pt x="1302" y="5438"/>
                </a:lnTo>
                <a:lnTo>
                  <a:pt x="1813" y="5717"/>
                </a:lnTo>
                <a:lnTo>
                  <a:pt x="2092" y="5810"/>
                </a:lnTo>
                <a:lnTo>
                  <a:pt x="2417" y="5903"/>
                </a:lnTo>
                <a:lnTo>
                  <a:pt x="2696" y="5903"/>
                </a:lnTo>
                <a:lnTo>
                  <a:pt x="2975" y="5950"/>
                </a:lnTo>
                <a:lnTo>
                  <a:pt x="3393" y="5903"/>
                </a:lnTo>
                <a:lnTo>
                  <a:pt x="3765" y="5857"/>
                </a:lnTo>
                <a:lnTo>
                  <a:pt x="4137" y="5717"/>
                </a:lnTo>
                <a:lnTo>
                  <a:pt x="4462" y="5578"/>
                </a:lnTo>
                <a:lnTo>
                  <a:pt x="4787" y="5345"/>
                </a:lnTo>
                <a:lnTo>
                  <a:pt x="5066" y="5113"/>
                </a:lnTo>
                <a:lnTo>
                  <a:pt x="5299" y="4834"/>
                </a:lnTo>
                <a:lnTo>
                  <a:pt x="5485" y="4555"/>
                </a:lnTo>
                <a:lnTo>
                  <a:pt x="5624" y="4184"/>
                </a:lnTo>
                <a:lnTo>
                  <a:pt x="5764" y="3812"/>
                </a:lnTo>
                <a:lnTo>
                  <a:pt x="5810" y="3440"/>
                </a:lnTo>
                <a:lnTo>
                  <a:pt x="5856" y="3022"/>
                </a:lnTo>
                <a:lnTo>
                  <a:pt x="5810" y="2557"/>
                </a:lnTo>
                <a:lnTo>
                  <a:pt x="2975" y="2557"/>
                </a:lnTo>
                <a:lnTo>
                  <a:pt x="2975" y="3579"/>
                </a:lnTo>
                <a:lnTo>
                  <a:pt x="4695" y="3579"/>
                </a:lnTo>
                <a:lnTo>
                  <a:pt x="4602" y="3858"/>
                </a:lnTo>
                <a:lnTo>
                  <a:pt x="4369" y="4184"/>
                </a:lnTo>
                <a:lnTo>
                  <a:pt x="4230" y="4369"/>
                </a:lnTo>
                <a:lnTo>
                  <a:pt x="4090" y="4509"/>
                </a:lnTo>
                <a:lnTo>
                  <a:pt x="3858" y="4648"/>
                </a:lnTo>
                <a:lnTo>
                  <a:pt x="3626" y="4741"/>
                </a:lnTo>
                <a:lnTo>
                  <a:pt x="3300" y="4834"/>
                </a:lnTo>
                <a:lnTo>
                  <a:pt x="2742" y="4834"/>
                </a:lnTo>
                <a:lnTo>
                  <a:pt x="2510" y="4788"/>
                </a:lnTo>
                <a:lnTo>
                  <a:pt x="2278" y="4695"/>
                </a:lnTo>
                <a:lnTo>
                  <a:pt x="2045" y="4602"/>
                </a:lnTo>
                <a:lnTo>
                  <a:pt x="1859" y="4462"/>
                </a:lnTo>
                <a:lnTo>
                  <a:pt x="1673" y="4276"/>
                </a:lnTo>
                <a:lnTo>
                  <a:pt x="1534" y="4137"/>
                </a:lnTo>
                <a:lnTo>
                  <a:pt x="1395" y="3905"/>
                </a:lnTo>
                <a:lnTo>
                  <a:pt x="1302" y="3672"/>
                </a:lnTo>
                <a:lnTo>
                  <a:pt x="1209" y="3440"/>
                </a:lnTo>
                <a:lnTo>
                  <a:pt x="1162" y="3207"/>
                </a:lnTo>
                <a:lnTo>
                  <a:pt x="1162" y="2975"/>
                </a:lnTo>
                <a:lnTo>
                  <a:pt x="1162" y="2696"/>
                </a:lnTo>
                <a:lnTo>
                  <a:pt x="1209" y="2464"/>
                </a:lnTo>
                <a:lnTo>
                  <a:pt x="1302" y="2231"/>
                </a:lnTo>
                <a:lnTo>
                  <a:pt x="1395" y="2046"/>
                </a:lnTo>
                <a:lnTo>
                  <a:pt x="1534" y="1813"/>
                </a:lnTo>
                <a:lnTo>
                  <a:pt x="1673" y="1627"/>
                </a:lnTo>
                <a:lnTo>
                  <a:pt x="1859" y="1488"/>
                </a:lnTo>
                <a:lnTo>
                  <a:pt x="2045" y="1348"/>
                </a:lnTo>
                <a:lnTo>
                  <a:pt x="2278" y="1209"/>
                </a:lnTo>
                <a:lnTo>
                  <a:pt x="2510" y="1162"/>
                </a:lnTo>
                <a:lnTo>
                  <a:pt x="2742" y="1116"/>
                </a:lnTo>
                <a:lnTo>
                  <a:pt x="2975" y="1069"/>
                </a:lnTo>
                <a:lnTo>
                  <a:pt x="3347" y="1116"/>
                </a:lnTo>
                <a:lnTo>
                  <a:pt x="3626" y="1209"/>
                </a:lnTo>
                <a:lnTo>
                  <a:pt x="3904" y="1348"/>
                </a:lnTo>
                <a:lnTo>
                  <a:pt x="4183" y="1534"/>
                </a:lnTo>
                <a:lnTo>
                  <a:pt x="4973" y="791"/>
                </a:lnTo>
                <a:lnTo>
                  <a:pt x="4555" y="419"/>
                </a:lnTo>
                <a:lnTo>
                  <a:pt x="4044" y="186"/>
                </a:lnTo>
                <a:lnTo>
                  <a:pt x="3533"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1" name="Google Shape;6501;p266"/>
          <p:cNvSpPr/>
          <p:nvPr/>
        </p:nvSpPr>
        <p:spPr>
          <a:xfrm>
            <a:off x="7956306" y="1651459"/>
            <a:ext cx="237316" cy="158210"/>
          </a:xfrm>
          <a:custGeom>
            <a:avLst/>
            <a:gdLst/>
            <a:ahLst/>
            <a:cxnLst/>
            <a:rect l="l" t="t" r="r" b="b"/>
            <a:pathLst>
              <a:path w="8925" h="5950" extrusionOk="0">
                <a:moveTo>
                  <a:pt x="2046" y="2743"/>
                </a:moveTo>
                <a:lnTo>
                  <a:pt x="1999" y="3951"/>
                </a:lnTo>
                <a:lnTo>
                  <a:pt x="1999" y="4091"/>
                </a:lnTo>
                <a:lnTo>
                  <a:pt x="2046" y="4230"/>
                </a:lnTo>
                <a:lnTo>
                  <a:pt x="2139" y="4323"/>
                </a:lnTo>
                <a:lnTo>
                  <a:pt x="2324" y="4462"/>
                </a:lnTo>
                <a:lnTo>
                  <a:pt x="2696" y="4648"/>
                </a:lnTo>
                <a:lnTo>
                  <a:pt x="3208" y="4834"/>
                </a:lnTo>
                <a:lnTo>
                  <a:pt x="3812" y="4927"/>
                </a:lnTo>
                <a:lnTo>
                  <a:pt x="5113" y="4927"/>
                </a:lnTo>
                <a:lnTo>
                  <a:pt x="5717" y="4834"/>
                </a:lnTo>
                <a:lnTo>
                  <a:pt x="6229" y="4648"/>
                </a:lnTo>
                <a:lnTo>
                  <a:pt x="6647" y="4462"/>
                </a:lnTo>
                <a:lnTo>
                  <a:pt x="6786" y="4323"/>
                </a:lnTo>
                <a:lnTo>
                  <a:pt x="6879" y="4230"/>
                </a:lnTo>
                <a:lnTo>
                  <a:pt x="6926" y="4091"/>
                </a:lnTo>
                <a:lnTo>
                  <a:pt x="6926" y="3951"/>
                </a:lnTo>
                <a:lnTo>
                  <a:pt x="6879" y="2743"/>
                </a:lnTo>
                <a:lnTo>
                  <a:pt x="4648" y="3440"/>
                </a:lnTo>
                <a:lnTo>
                  <a:pt x="4277" y="3440"/>
                </a:lnTo>
                <a:lnTo>
                  <a:pt x="2046" y="2743"/>
                </a:lnTo>
                <a:close/>
                <a:moveTo>
                  <a:pt x="4416" y="0"/>
                </a:moveTo>
                <a:lnTo>
                  <a:pt x="93" y="1348"/>
                </a:lnTo>
                <a:lnTo>
                  <a:pt x="47" y="1395"/>
                </a:lnTo>
                <a:lnTo>
                  <a:pt x="1" y="1488"/>
                </a:lnTo>
                <a:lnTo>
                  <a:pt x="47" y="1534"/>
                </a:lnTo>
                <a:lnTo>
                  <a:pt x="93" y="1581"/>
                </a:lnTo>
                <a:lnTo>
                  <a:pt x="1395" y="1999"/>
                </a:lnTo>
                <a:lnTo>
                  <a:pt x="1209" y="2278"/>
                </a:lnTo>
                <a:lnTo>
                  <a:pt x="1116" y="2557"/>
                </a:lnTo>
                <a:lnTo>
                  <a:pt x="1023" y="2882"/>
                </a:lnTo>
                <a:lnTo>
                  <a:pt x="977" y="3300"/>
                </a:lnTo>
                <a:lnTo>
                  <a:pt x="884" y="3347"/>
                </a:lnTo>
                <a:lnTo>
                  <a:pt x="791" y="3440"/>
                </a:lnTo>
                <a:lnTo>
                  <a:pt x="744" y="3579"/>
                </a:lnTo>
                <a:lnTo>
                  <a:pt x="744" y="3719"/>
                </a:lnTo>
                <a:lnTo>
                  <a:pt x="744" y="3858"/>
                </a:lnTo>
                <a:lnTo>
                  <a:pt x="791" y="3951"/>
                </a:lnTo>
                <a:lnTo>
                  <a:pt x="884" y="4044"/>
                </a:lnTo>
                <a:lnTo>
                  <a:pt x="977" y="4137"/>
                </a:lnTo>
                <a:lnTo>
                  <a:pt x="744" y="5810"/>
                </a:lnTo>
                <a:lnTo>
                  <a:pt x="791" y="5903"/>
                </a:lnTo>
                <a:lnTo>
                  <a:pt x="884" y="5950"/>
                </a:lnTo>
                <a:lnTo>
                  <a:pt x="1627" y="5950"/>
                </a:lnTo>
                <a:lnTo>
                  <a:pt x="1720" y="5903"/>
                </a:lnTo>
                <a:lnTo>
                  <a:pt x="1720" y="5810"/>
                </a:lnTo>
                <a:lnTo>
                  <a:pt x="1534" y="4137"/>
                </a:lnTo>
                <a:lnTo>
                  <a:pt x="1627" y="4044"/>
                </a:lnTo>
                <a:lnTo>
                  <a:pt x="1674" y="3951"/>
                </a:lnTo>
                <a:lnTo>
                  <a:pt x="1720" y="3858"/>
                </a:lnTo>
                <a:lnTo>
                  <a:pt x="1720" y="3719"/>
                </a:lnTo>
                <a:lnTo>
                  <a:pt x="1720" y="3579"/>
                </a:lnTo>
                <a:lnTo>
                  <a:pt x="1674" y="3440"/>
                </a:lnTo>
                <a:lnTo>
                  <a:pt x="1581" y="3347"/>
                </a:lnTo>
                <a:lnTo>
                  <a:pt x="1488" y="3300"/>
                </a:lnTo>
                <a:lnTo>
                  <a:pt x="1534" y="2929"/>
                </a:lnTo>
                <a:lnTo>
                  <a:pt x="1627" y="2603"/>
                </a:lnTo>
                <a:lnTo>
                  <a:pt x="1767" y="2324"/>
                </a:lnTo>
                <a:lnTo>
                  <a:pt x="1906" y="2185"/>
                </a:lnTo>
                <a:lnTo>
                  <a:pt x="4416" y="2975"/>
                </a:lnTo>
                <a:lnTo>
                  <a:pt x="4509" y="2975"/>
                </a:lnTo>
                <a:lnTo>
                  <a:pt x="8831" y="1581"/>
                </a:lnTo>
                <a:lnTo>
                  <a:pt x="8924" y="1534"/>
                </a:lnTo>
                <a:lnTo>
                  <a:pt x="8924" y="1488"/>
                </a:lnTo>
                <a:lnTo>
                  <a:pt x="8924" y="1395"/>
                </a:lnTo>
                <a:lnTo>
                  <a:pt x="8831" y="1348"/>
                </a:lnTo>
                <a:lnTo>
                  <a:pt x="450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2" name="Google Shape;6502;p266"/>
          <p:cNvSpPr/>
          <p:nvPr/>
        </p:nvSpPr>
        <p:spPr>
          <a:xfrm>
            <a:off x="8533999" y="1651459"/>
            <a:ext cx="158210" cy="158210"/>
          </a:xfrm>
          <a:custGeom>
            <a:avLst/>
            <a:gdLst/>
            <a:ahLst/>
            <a:cxnLst/>
            <a:rect l="l" t="t" r="r" b="b"/>
            <a:pathLst>
              <a:path w="5950" h="5950" extrusionOk="0">
                <a:moveTo>
                  <a:pt x="4044" y="1767"/>
                </a:moveTo>
                <a:lnTo>
                  <a:pt x="4184" y="1860"/>
                </a:lnTo>
                <a:lnTo>
                  <a:pt x="4370" y="1999"/>
                </a:lnTo>
                <a:lnTo>
                  <a:pt x="4416" y="2138"/>
                </a:lnTo>
                <a:lnTo>
                  <a:pt x="4463" y="2324"/>
                </a:lnTo>
                <a:lnTo>
                  <a:pt x="4463" y="2464"/>
                </a:lnTo>
                <a:lnTo>
                  <a:pt x="4370" y="2696"/>
                </a:lnTo>
                <a:lnTo>
                  <a:pt x="3022" y="4555"/>
                </a:lnTo>
                <a:lnTo>
                  <a:pt x="1674" y="2696"/>
                </a:lnTo>
                <a:lnTo>
                  <a:pt x="1581" y="2464"/>
                </a:lnTo>
                <a:lnTo>
                  <a:pt x="1535" y="2324"/>
                </a:lnTo>
                <a:lnTo>
                  <a:pt x="1581" y="2138"/>
                </a:lnTo>
                <a:lnTo>
                  <a:pt x="1674" y="1999"/>
                </a:lnTo>
                <a:lnTo>
                  <a:pt x="1813" y="1860"/>
                </a:lnTo>
                <a:lnTo>
                  <a:pt x="1999" y="1767"/>
                </a:lnTo>
                <a:lnTo>
                  <a:pt x="2278" y="1767"/>
                </a:lnTo>
                <a:lnTo>
                  <a:pt x="2418" y="1813"/>
                </a:lnTo>
                <a:lnTo>
                  <a:pt x="2650" y="1999"/>
                </a:lnTo>
                <a:lnTo>
                  <a:pt x="2789" y="2092"/>
                </a:lnTo>
                <a:lnTo>
                  <a:pt x="3022" y="2138"/>
                </a:lnTo>
                <a:lnTo>
                  <a:pt x="3208" y="2092"/>
                </a:lnTo>
                <a:lnTo>
                  <a:pt x="3394" y="1999"/>
                </a:lnTo>
                <a:lnTo>
                  <a:pt x="3580" y="1813"/>
                </a:lnTo>
                <a:lnTo>
                  <a:pt x="3719" y="1767"/>
                </a:lnTo>
                <a:close/>
                <a:moveTo>
                  <a:pt x="2604" y="0"/>
                </a:moveTo>
                <a:lnTo>
                  <a:pt x="2232" y="93"/>
                </a:lnTo>
                <a:lnTo>
                  <a:pt x="1860" y="233"/>
                </a:lnTo>
                <a:lnTo>
                  <a:pt x="1488" y="372"/>
                </a:lnTo>
                <a:lnTo>
                  <a:pt x="1163" y="605"/>
                </a:lnTo>
                <a:lnTo>
                  <a:pt x="884" y="837"/>
                </a:lnTo>
                <a:lnTo>
                  <a:pt x="651" y="1162"/>
                </a:lnTo>
                <a:lnTo>
                  <a:pt x="419" y="1488"/>
                </a:lnTo>
                <a:lnTo>
                  <a:pt x="233" y="1813"/>
                </a:lnTo>
                <a:lnTo>
                  <a:pt x="94" y="2185"/>
                </a:lnTo>
                <a:lnTo>
                  <a:pt x="47" y="2557"/>
                </a:lnTo>
                <a:lnTo>
                  <a:pt x="1" y="2975"/>
                </a:lnTo>
                <a:lnTo>
                  <a:pt x="47" y="3347"/>
                </a:lnTo>
                <a:lnTo>
                  <a:pt x="94" y="3765"/>
                </a:lnTo>
                <a:lnTo>
                  <a:pt x="233" y="4091"/>
                </a:lnTo>
                <a:lnTo>
                  <a:pt x="419" y="4462"/>
                </a:lnTo>
                <a:lnTo>
                  <a:pt x="651" y="4788"/>
                </a:lnTo>
                <a:lnTo>
                  <a:pt x="884" y="5067"/>
                </a:lnTo>
                <a:lnTo>
                  <a:pt x="1163" y="5345"/>
                </a:lnTo>
                <a:lnTo>
                  <a:pt x="1488" y="5531"/>
                </a:lnTo>
                <a:lnTo>
                  <a:pt x="1860" y="5717"/>
                </a:lnTo>
                <a:lnTo>
                  <a:pt x="2232" y="5857"/>
                </a:lnTo>
                <a:lnTo>
                  <a:pt x="2604" y="5903"/>
                </a:lnTo>
                <a:lnTo>
                  <a:pt x="2975" y="5950"/>
                </a:lnTo>
                <a:lnTo>
                  <a:pt x="3394" y="5903"/>
                </a:lnTo>
                <a:lnTo>
                  <a:pt x="3766" y="5857"/>
                </a:lnTo>
                <a:lnTo>
                  <a:pt x="4137" y="5717"/>
                </a:lnTo>
                <a:lnTo>
                  <a:pt x="4463" y="5531"/>
                </a:lnTo>
                <a:lnTo>
                  <a:pt x="4788" y="5345"/>
                </a:lnTo>
                <a:lnTo>
                  <a:pt x="5113" y="5067"/>
                </a:lnTo>
                <a:lnTo>
                  <a:pt x="5346" y="4788"/>
                </a:lnTo>
                <a:lnTo>
                  <a:pt x="5578" y="4462"/>
                </a:lnTo>
                <a:lnTo>
                  <a:pt x="5718" y="4091"/>
                </a:lnTo>
                <a:lnTo>
                  <a:pt x="5857" y="3765"/>
                </a:lnTo>
                <a:lnTo>
                  <a:pt x="5950" y="3347"/>
                </a:lnTo>
                <a:lnTo>
                  <a:pt x="5950" y="2975"/>
                </a:lnTo>
                <a:lnTo>
                  <a:pt x="5950" y="2557"/>
                </a:lnTo>
                <a:lnTo>
                  <a:pt x="5857" y="2185"/>
                </a:lnTo>
                <a:lnTo>
                  <a:pt x="5718" y="1813"/>
                </a:lnTo>
                <a:lnTo>
                  <a:pt x="5578" y="1488"/>
                </a:lnTo>
                <a:lnTo>
                  <a:pt x="5346" y="1162"/>
                </a:lnTo>
                <a:lnTo>
                  <a:pt x="5113" y="837"/>
                </a:lnTo>
                <a:lnTo>
                  <a:pt x="4788" y="605"/>
                </a:lnTo>
                <a:lnTo>
                  <a:pt x="4463" y="372"/>
                </a:lnTo>
                <a:lnTo>
                  <a:pt x="4137" y="233"/>
                </a:lnTo>
                <a:lnTo>
                  <a:pt x="3766" y="93"/>
                </a:lnTo>
                <a:lnTo>
                  <a:pt x="339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3" name="Google Shape;6503;p266"/>
          <p:cNvSpPr/>
          <p:nvPr/>
        </p:nvSpPr>
        <p:spPr>
          <a:xfrm>
            <a:off x="429214" y="2117390"/>
            <a:ext cx="158211" cy="148346"/>
          </a:xfrm>
          <a:custGeom>
            <a:avLst/>
            <a:gdLst/>
            <a:ahLst/>
            <a:cxnLst/>
            <a:rect l="l" t="t" r="r" b="b"/>
            <a:pathLst>
              <a:path w="5950" h="5579" extrusionOk="0">
                <a:moveTo>
                  <a:pt x="1208" y="1"/>
                </a:moveTo>
                <a:lnTo>
                  <a:pt x="1069" y="47"/>
                </a:lnTo>
                <a:lnTo>
                  <a:pt x="883" y="94"/>
                </a:lnTo>
                <a:lnTo>
                  <a:pt x="790" y="140"/>
                </a:lnTo>
                <a:lnTo>
                  <a:pt x="651" y="233"/>
                </a:lnTo>
                <a:lnTo>
                  <a:pt x="558" y="373"/>
                </a:lnTo>
                <a:lnTo>
                  <a:pt x="465" y="512"/>
                </a:lnTo>
                <a:lnTo>
                  <a:pt x="418" y="652"/>
                </a:lnTo>
                <a:lnTo>
                  <a:pt x="418" y="791"/>
                </a:lnTo>
                <a:lnTo>
                  <a:pt x="418" y="977"/>
                </a:lnTo>
                <a:lnTo>
                  <a:pt x="465" y="1116"/>
                </a:lnTo>
                <a:lnTo>
                  <a:pt x="558" y="1256"/>
                </a:lnTo>
                <a:lnTo>
                  <a:pt x="651" y="1349"/>
                </a:lnTo>
                <a:lnTo>
                  <a:pt x="790" y="1488"/>
                </a:lnTo>
                <a:lnTo>
                  <a:pt x="883" y="1535"/>
                </a:lnTo>
                <a:lnTo>
                  <a:pt x="1069" y="1581"/>
                </a:lnTo>
                <a:lnTo>
                  <a:pt x="1348" y="1581"/>
                </a:lnTo>
                <a:lnTo>
                  <a:pt x="1534" y="1535"/>
                </a:lnTo>
                <a:lnTo>
                  <a:pt x="1627" y="1488"/>
                </a:lnTo>
                <a:lnTo>
                  <a:pt x="1766" y="1349"/>
                </a:lnTo>
                <a:lnTo>
                  <a:pt x="1859" y="1256"/>
                </a:lnTo>
                <a:lnTo>
                  <a:pt x="1952" y="1116"/>
                </a:lnTo>
                <a:lnTo>
                  <a:pt x="1999" y="977"/>
                </a:lnTo>
                <a:lnTo>
                  <a:pt x="1999" y="791"/>
                </a:lnTo>
                <a:lnTo>
                  <a:pt x="1999" y="652"/>
                </a:lnTo>
                <a:lnTo>
                  <a:pt x="1952" y="512"/>
                </a:lnTo>
                <a:lnTo>
                  <a:pt x="1859" y="373"/>
                </a:lnTo>
                <a:lnTo>
                  <a:pt x="1766" y="233"/>
                </a:lnTo>
                <a:lnTo>
                  <a:pt x="1627" y="140"/>
                </a:lnTo>
                <a:lnTo>
                  <a:pt x="1534" y="94"/>
                </a:lnTo>
                <a:lnTo>
                  <a:pt x="1348" y="47"/>
                </a:lnTo>
                <a:lnTo>
                  <a:pt x="1208" y="1"/>
                </a:lnTo>
                <a:close/>
                <a:moveTo>
                  <a:pt x="4787" y="1"/>
                </a:moveTo>
                <a:lnTo>
                  <a:pt x="4601" y="47"/>
                </a:lnTo>
                <a:lnTo>
                  <a:pt x="4462" y="94"/>
                </a:lnTo>
                <a:lnTo>
                  <a:pt x="4323" y="140"/>
                </a:lnTo>
                <a:lnTo>
                  <a:pt x="4230" y="233"/>
                </a:lnTo>
                <a:lnTo>
                  <a:pt x="4137" y="373"/>
                </a:lnTo>
                <a:lnTo>
                  <a:pt x="4044" y="512"/>
                </a:lnTo>
                <a:lnTo>
                  <a:pt x="3997" y="652"/>
                </a:lnTo>
                <a:lnTo>
                  <a:pt x="3997" y="791"/>
                </a:lnTo>
                <a:lnTo>
                  <a:pt x="3997" y="977"/>
                </a:lnTo>
                <a:lnTo>
                  <a:pt x="4044" y="1116"/>
                </a:lnTo>
                <a:lnTo>
                  <a:pt x="4137" y="1256"/>
                </a:lnTo>
                <a:lnTo>
                  <a:pt x="4230" y="1349"/>
                </a:lnTo>
                <a:lnTo>
                  <a:pt x="4323" y="1488"/>
                </a:lnTo>
                <a:lnTo>
                  <a:pt x="4462" y="1535"/>
                </a:lnTo>
                <a:lnTo>
                  <a:pt x="4601" y="1581"/>
                </a:lnTo>
                <a:lnTo>
                  <a:pt x="4927" y="1581"/>
                </a:lnTo>
                <a:lnTo>
                  <a:pt x="5066" y="1535"/>
                </a:lnTo>
                <a:lnTo>
                  <a:pt x="5206" y="1488"/>
                </a:lnTo>
                <a:lnTo>
                  <a:pt x="5345" y="1349"/>
                </a:lnTo>
                <a:lnTo>
                  <a:pt x="5438" y="1256"/>
                </a:lnTo>
                <a:lnTo>
                  <a:pt x="5531" y="1116"/>
                </a:lnTo>
                <a:lnTo>
                  <a:pt x="5577" y="977"/>
                </a:lnTo>
                <a:lnTo>
                  <a:pt x="5577" y="791"/>
                </a:lnTo>
                <a:lnTo>
                  <a:pt x="5577" y="652"/>
                </a:lnTo>
                <a:lnTo>
                  <a:pt x="5531" y="512"/>
                </a:lnTo>
                <a:lnTo>
                  <a:pt x="5438" y="373"/>
                </a:lnTo>
                <a:lnTo>
                  <a:pt x="5345" y="233"/>
                </a:lnTo>
                <a:lnTo>
                  <a:pt x="5206" y="140"/>
                </a:lnTo>
                <a:lnTo>
                  <a:pt x="5066" y="94"/>
                </a:lnTo>
                <a:lnTo>
                  <a:pt x="4927" y="47"/>
                </a:lnTo>
                <a:lnTo>
                  <a:pt x="4787" y="1"/>
                </a:lnTo>
                <a:close/>
                <a:moveTo>
                  <a:pt x="418" y="1581"/>
                </a:moveTo>
                <a:lnTo>
                  <a:pt x="325" y="1628"/>
                </a:lnTo>
                <a:lnTo>
                  <a:pt x="232" y="1674"/>
                </a:lnTo>
                <a:lnTo>
                  <a:pt x="139" y="1860"/>
                </a:lnTo>
                <a:lnTo>
                  <a:pt x="46" y="2232"/>
                </a:lnTo>
                <a:lnTo>
                  <a:pt x="0" y="2697"/>
                </a:lnTo>
                <a:lnTo>
                  <a:pt x="46" y="2929"/>
                </a:lnTo>
                <a:lnTo>
                  <a:pt x="186" y="3068"/>
                </a:lnTo>
                <a:lnTo>
                  <a:pt x="372" y="3161"/>
                </a:lnTo>
                <a:lnTo>
                  <a:pt x="604" y="3208"/>
                </a:lnTo>
                <a:lnTo>
                  <a:pt x="1023" y="3208"/>
                </a:lnTo>
                <a:lnTo>
                  <a:pt x="1208" y="3022"/>
                </a:lnTo>
                <a:lnTo>
                  <a:pt x="1394" y="2883"/>
                </a:lnTo>
                <a:lnTo>
                  <a:pt x="1627" y="2836"/>
                </a:lnTo>
                <a:lnTo>
                  <a:pt x="1859" y="2790"/>
                </a:lnTo>
                <a:lnTo>
                  <a:pt x="1766" y="2604"/>
                </a:lnTo>
                <a:lnTo>
                  <a:pt x="1673" y="2418"/>
                </a:lnTo>
                <a:lnTo>
                  <a:pt x="1627" y="2232"/>
                </a:lnTo>
                <a:lnTo>
                  <a:pt x="1627" y="1999"/>
                </a:lnTo>
                <a:lnTo>
                  <a:pt x="1627" y="1814"/>
                </a:lnTo>
                <a:lnTo>
                  <a:pt x="1394" y="1860"/>
                </a:lnTo>
                <a:lnTo>
                  <a:pt x="1023" y="1860"/>
                </a:lnTo>
                <a:lnTo>
                  <a:pt x="837" y="1814"/>
                </a:lnTo>
                <a:lnTo>
                  <a:pt x="558" y="1674"/>
                </a:lnTo>
                <a:lnTo>
                  <a:pt x="418" y="1581"/>
                </a:lnTo>
                <a:close/>
                <a:moveTo>
                  <a:pt x="2975" y="791"/>
                </a:moveTo>
                <a:lnTo>
                  <a:pt x="2742" y="837"/>
                </a:lnTo>
                <a:lnTo>
                  <a:pt x="2556" y="884"/>
                </a:lnTo>
                <a:lnTo>
                  <a:pt x="2324" y="1023"/>
                </a:lnTo>
                <a:lnTo>
                  <a:pt x="2138" y="1163"/>
                </a:lnTo>
                <a:lnTo>
                  <a:pt x="1999" y="1349"/>
                </a:lnTo>
                <a:lnTo>
                  <a:pt x="1906" y="1535"/>
                </a:lnTo>
                <a:lnTo>
                  <a:pt x="1813" y="1767"/>
                </a:lnTo>
                <a:lnTo>
                  <a:pt x="1813" y="1999"/>
                </a:lnTo>
                <a:lnTo>
                  <a:pt x="1813" y="2232"/>
                </a:lnTo>
                <a:lnTo>
                  <a:pt x="1906" y="2464"/>
                </a:lnTo>
                <a:lnTo>
                  <a:pt x="1999" y="2650"/>
                </a:lnTo>
                <a:lnTo>
                  <a:pt x="2138" y="2836"/>
                </a:lnTo>
                <a:lnTo>
                  <a:pt x="2324" y="2975"/>
                </a:lnTo>
                <a:lnTo>
                  <a:pt x="2556" y="3115"/>
                </a:lnTo>
                <a:lnTo>
                  <a:pt x="2742" y="3161"/>
                </a:lnTo>
                <a:lnTo>
                  <a:pt x="2975" y="3208"/>
                </a:lnTo>
                <a:lnTo>
                  <a:pt x="3253" y="3161"/>
                </a:lnTo>
                <a:lnTo>
                  <a:pt x="3439" y="3115"/>
                </a:lnTo>
                <a:lnTo>
                  <a:pt x="3672" y="2975"/>
                </a:lnTo>
                <a:lnTo>
                  <a:pt x="3858" y="2836"/>
                </a:lnTo>
                <a:lnTo>
                  <a:pt x="3997" y="2650"/>
                </a:lnTo>
                <a:lnTo>
                  <a:pt x="4090" y="2464"/>
                </a:lnTo>
                <a:lnTo>
                  <a:pt x="4183" y="2232"/>
                </a:lnTo>
                <a:lnTo>
                  <a:pt x="4183" y="1999"/>
                </a:lnTo>
                <a:lnTo>
                  <a:pt x="4183" y="1767"/>
                </a:lnTo>
                <a:lnTo>
                  <a:pt x="4090" y="1535"/>
                </a:lnTo>
                <a:lnTo>
                  <a:pt x="3997" y="1349"/>
                </a:lnTo>
                <a:lnTo>
                  <a:pt x="3858" y="1163"/>
                </a:lnTo>
                <a:lnTo>
                  <a:pt x="3672" y="1023"/>
                </a:lnTo>
                <a:lnTo>
                  <a:pt x="3439" y="884"/>
                </a:lnTo>
                <a:lnTo>
                  <a:pt x="3253" y="837"/>
                </a:lnTo>
                <a:lnTo>
                  <a:pt x="2975" y="791"/>
                </a:lnTo>
                <a:close/>
                <a:moveTo>
                  <a:pt x="5577" y="1581"/>
                </a:moveTo>
                <a:lnTo>
                  <a:pt x="5438" y="1674"/>
                </a:lnTo>
                <a:lnTo>
                  <a:pt x="5159" y="1814"/>
                </a:lnTo>
                <a:lnTo>
                  <a:pt x="4973" y="1860"/>
                </a:lnTo>
                <a:lnTo>
                  <a:pt x="4555" y="1860"/>
                </a:lnTo>
                <a:lnTo>
                  <a:pt x="4369" y="1814"/>
                </a:lnTo>
                <a:lnTo>
                  <a:pt x="4369" y="1999"/>
                </a:lnTo>
                <a:lnTo>
                  <a:pt x="4369" y="2232"/>
                </a:lnTo>
                <a:lnTo>
                  <a:pt x="4323" y="2418"/>
                </a:lnTo>
                <a:lnTo>
                  <a:pt x="4230" y="2604"/>
                </a:lnTo>
                <a:lnTo>
                  <a:pt x="4137" y="2790"/>
                </a:lnTo>
                <a:lnTo>
                  <a:pt x="4369" y="2836"/>
                </a:lnTo>
                <a:lnTo>
                  <a:pt x="4601" y="2883"/>
                </a:lnTo>
                <a:lnTo>
                  <a:pt x="4787" y="3022"/>
                </a:lnTo>
                <a:lnTo>
                  <a:pt x="4973" y="3208"/>
                </a:lnTo>
                <a:lnTo>
                  <a:pt x="5392" y="3208"/>
                </a:lnTo>
                <a:lnTo>
                  <a:pt x="5624" y="3161"/>
                </a:lnTo>
                <a:lnTo>
                  <a:pt x="5810" y="3068"/>
                </a:lnTo>
                <a:lnTo>
                  <a:pt x="5949" y="2929"/>
                </a:lnTo>
                <a:lnTo>
                  <a:pt x="5949" y="2697"/>
                </a:lnTo>
                <a:lnTo>
                  <a:pt x="5949" y="2232"/>
                </a:lnTo>
                <a:lnTo>
                  <a:pt x="5856" y="1860"/>
                </a:lnTo>
                <a:lnTo>
                  <a:pt x="5763" y="1674"/>
                </a:lnTo>
                <a:lnTo>
                  <a:pt x="5670" y="1628"/>
                </a:lnTo>
                <a:lnTo>
                  <a:pt x="5577" y="1581"/>
                </a:lnTo>
                <a:close/>
                <a:moveTo>
                  <a:pt x="1906" y="2975"/>
                </a:moveTo>
                <a:lnTo>
                  <a:pt x="1720" y="3022"/>
                </a:lnTo>
                <a:lnTo>
                  <a:pt x="1534" y="3068"/>
                </a:lnTo>
                <a:lnTo>
                  <a:pt x="1394" y="3115"/>
                </a:lnTo>
                <a:lnTo>
                  <a:pt x="1255" y="3208"/>
                </a:lnTo>
                <a:lnTo>
                  <a:pt x="1069" y="3487"/>
                </a:lnTo>
                <a:lnTo>
                  <a:pt x="930" y="3766"/>
                </a:lnTo>
                <a:lnTo>
                  <a:pt x="883" y="4091"/>
                </a:lnTo>
                <a:lnTo>
                  <a:pt x="837" y="4463"/>
                </a:lnTo>
                <a:lnTo>
                  <a:pt x="837" y="4788"/>
                </a:lnTo>
                <a:lnTo>
                  <a:pt x="837" y="4928"/>
                </a:lnTo>
                <a:lnTo>
                  <a:pt x="883" y="5113"/>
                </a:lnTo>
                <a:lnTo>
                  <a:pt x="930" y="5253"/>
                </a:lnTo>
                <a:lnTo>
                  <a:pt x="1023" y="5346"/>
                </a:lnTo>
                <a:lnTo>
                  <a:pt x="1162" y="5439"/>
                </a:lnTo>
                <a:lnTo>
                  <a:pt x="1301" y="5532"/>
                </a:lnTo>
                <a:lnTo>
                  <a:pt x="1441" y="5578"/>
                </a:lnTo>
                <a:lnTo>
                  <a:pt x="4508" y="5578"/>
                </a:lnTo>
                <a:lnTo>
                  <a:pt x="4694" y="5532"/>
                </a:lnTo>
                <a:lnTo>
                  <a:pt x="4834" y="5439"/>
                </a:lnTo>
                <a:lnTo>
                  <a:pt x="4973" y="5346"/>
                </a:lnTo>
                <a:lnTo>
                  <a:pt x="5066" y="5253"/>
                </a:lnTo>
                <a:lnTo>
                  <a:pt x="5113" y="5113"/>
                </a:lnTo>
                <a:lnTo>
                  <a:pt x="5159" y="4928"/>
                </a:lnTo>
                <a:lnTo>
                  <a:pt x="5159" y="4788"/>
                </a:lnTo>
                <a:lnTo>
                  <a:pt x="5159" y="4463"/>
                </a:lnTo>
                <a:lnTo>
                  <a:pt x="5113" y="4091"/>
                </a:lnTo>
                <a:lnTo>
                  <a:pt x="5020" y="3766"/>
                </a:lnTo>
                <a:lnTo>
                  <a:pt x="4927" y="3487"/>
                </a:lnTo>
                <a:lnTo>
                  <a:pt x="4694" y="3208"/>
                </a:lnTo>
                <a:lnTo>
                  <a:pt x="4601" y="3115"/>
                </a:lnTo>
                <a:lnTo>
                  <a:pt x="4462" y="3068"/>
                </a:lnTo>
                <a:lnTo>
                  <a:pt x="4276" y="3022"/>
                </a:lnTo>
                <a:lnTo>
                  <a:pt x="4090" y="2975"/>
                </a:lnTo>
                <a:lnTo>
                  <a:pt x="3951" y="3068"/>
                </a:lnTo>
                <a:lnTo>
                  <a:pt x="3765" y="3208"/>
                </a:lnTo>
                <a:lnTo>
                  <a:pt x="3393" y="3347"/>
                </a:lnTo>
                <a:lnTo>
                  <a:pt x="3207" y="3394"/>
                </a:lnTo>
                <a:lnTo>
                  <a:pt x="2975" y="3440"/>
                </a:lnTo>
                <a:lnTo>
                  <a:pt x="2789" y="3394"/>
                </a:lnTo>
                <a:lnTo>
                  <a:pt x="2556" y="3347"/>
                </a:lnTo>
                <a:lnTo>
                  <a:pt x="2231" y="3208"/>
                </a:lnTo>
                <a:lnTo>
                  <a:pt x="1999" y="3068"/>
                </a:lnTo>
                <a:lnTo>
                  <a:pt x="1906" y="297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4" name="Google Shape;6504;p266"/>
          <p:cNvSpPr/>
          <p:nvPr/>
        </p:nvSpPr>
        <p:spPr>
          <a:xfrm>
            <a:off x="941934" y="2112445"/>
            <a:ext cx="135981" cy="158237"/>
          </a:xfrm>
          <a:custGeom>
            <a:avLst/>
            <a:gdLst/>
            <a:ahLst/>
            <a:cxnLst/>
            <a:rect l="l" t="t" r="r" b="b"/>
            <a:pathLst>
              <a:path w="5114" h="5951" extrusionOk="0">
                <a:moveTo>
                  <a:pt x="4044" y="419"/>
                </a:moveTo>
                <a:lnTo>
                  <a:pt x="4091" y="466"/>
                </a:lnTo>
                <a:lnTo>
                  <a:pt x="4184" y="512"/>
                </a:lnTo>
                <a:lnTo>
                  <a:pt x="4230" y="559"/>
                </a:lnTo>
                <a:lnTo>
                  <a:pt x="4230" y="652"/>
                </a:lnTo>
                <a:lnTo>
                  <a:pt x="4230" y="745"/>
                </a:lnTo>
                <a:lnTo>
                  <a:pt x="4184" y="791"/>
                </a:lnTo>
                <a:lnTo>
                  <a:pt x="4091" y="838"/>
                </a:lnTo>
                <a:lnTo>
                  <a:pt x="3951" y="838"/>
                </a:lnTo>
                <a:lnTo>
                  <a:pt x="3858" y="791"/>
                </a:lnTo>
                <a:lnTo>
                  <a:pt x="3812" y="745"/>
                </a:lnTo>
                <a:lnTo>
                  <a:pt x="3812" y="652"/>
                </a:lnTo>
                <a:lnTo>
                  <a:pt x="3812" y="559"/>
                </a:lnTo>
                <a:lnTo>
                  <a:pt x="3858" y="512"/>
                </a:lnTo>
                <a:lnTo>
                  <a:pt x="3951" y="466"/>
                </a:lnTo>
                <a:lnTo>
                  <a:pt x="4044" y="419"/>
                </a:lnTo>
                <a:close/>
                <a:moveTo>
                  <a:pt x="4230" y="1302"/>
                </a:moveTo>
                <a:lnTo>
                  <a:pt x="4230" y="1395"/>
                </a:lnTo>
                <a:lnTo>
                  <a:pt x="4277" y="1628"/>
                </a:lnTo>
                <a:lnTo>
                  <a:pt x="4370" y="1953"/>
                </a:lnTo>
                <a:lnTo>
                  <a:pt x="4556" y="2604"/>
                </a:lnTo>
                <a:lnTo>
                  <a:pt x="4649" y="2883"/>
                </a:lnTo>
                <a:lnTo>
                  <a:pt x="4649" y="3208"/>
                </a:lnTo>
                <a:lnTo>
                  <a:pt x="4649" y="3440"/>
                </a:lnTo>
                <a:lnTo>
                  <a:pt x="4509" y="3626"/>
                </a:lnTo>
                <a:lnTo>
                  <a:pt x="4370" y="3766"/>
                </a:lnTo>
                <a:lnTo>
                  <a:pt x="4091" y="3812"/>
                </a:lnTo>
                <a:lnTo>
                  <a:pt x="3905" y="3812"/>
                </a:lnTo>
                <a:lnTo>
                  <a:pt x="3858" y="3859"/>
                </a:lnTo>
                <a:lnTo>
                  <a:pt x="3765" y="3952"/>
                </a:lnTo>
                <a:lnTo>
                  <a:pt x="3626" y="3998"/>
                </a:lnTo>
                <a:lnTo>
                  <a:pt x="3394" y="3998"/>
                </a:lnTo>
                <a:lnTo>
                  <a:pt x="3301" y="3952"/>
                </a:lnTo>
                <a:lnTo>
                  <a:pt x="3115" y="4091"/>
                </a:lnTo>
                <a:lnTo>
                  <a:pt x="2882" y="4138"/>
                </a:lnTo>
                <a:lnTo>
                  <a:pt x="2696" y="4091"/>
                </a:lnTo>
                <a:lnTo>
                  <a:pt x="2557" y="3998"/>
                </a:lnTo>
                <a:lnTo>
                  <a:pt x="2557" y="5114"/>
                </a:lnTo>
                <a:lnTo>
                  <a:pt x="2511" y="5253"/>
                </a:lnTo>
                <a:lnTo>
                  <a:pt x="2418" y="5392"/>
                </a:lnTo>
                <a:lnTo>
                  <a:pt x="2278" y="5485"/>
                </a:lnTo>
                <a:lnTo>
                  <a:pt x="2139" y="5532"/>
                </a:lnTo>
                <a:lnTo>
                  <a:pt x="1953" y="5485"/>
                </a:lnTo>
                <a:lnTo>
                  <a:pt x="1813" y="5392"/>
                </a:lnTo>
                <a:lnTo>
                  <a:pt x="1720" y="5253"/>
                </a:lnTo>
                <a:lnTo>
                  <a:pt x="1674" y="5114"/>
                </a:lnTo>
                <a:lnTo>
                  <a:pt x="1674" y="3208"/>
                </a:lnTo>
                <a:lnTo>
                  <a:pt x="1535" y="3254"/>
                </a:lnTo>
                <a:lnTo>
                  <a:pt x="1349" y="3347"/>
                </a:lnTo>
                <a:lnTo>
                  <a:pt x="1116" y="3440"/>
                </a:lnTo>
                <a:lnTo>
                  <a:pt x="837" y="3533"/>
                </a:lnTo>
                <a:lnTo>
                  <a:pt x="651" y="3487"/>
                </a:lnTo>
                <a:lnTo>
                  <a:pt x="512" y="3347"/>
                </a:lnTo>
                <a:lnTo>
                  <a:pt x="465" y="3208"/>
                </a:lnTo>
                <a:lnTo>
                  <a:pt x="419" y="2976"/>
                </a:lnTo>
                <a:lnTo>
                  <a:pt x="465" y="2929"/>
                </a:lnTo>
                <a:lnTo>
                  <a:pt x="558" y="2836"/>
                </a:lnTo>
                <a:lnTo>
                  <a:pt x="698" y="2790"/>
                </a:lnTo>
                <a:lnTo>
                  <a:pt x="791" y="2697"/>
                </a:lnTo>
                <a:lnTo>
                  <a:pt x="884" y="2697"/>
                </a:lnTo>
                <a:lnTo>
                  <a:pt x="1116" y="2557"/>
                </a:lnTo>
                <a:lnTo>
                  <a:pt x="1581" y="2185"/>
                </a:lnTo>
                <a:lnTo>
                  <a:pt x="1627" y="2139"/>
                </a:lnTo>
                <a:lnTo>
                  <a:pt x="1813" y="2000"/>
                </a:lnTo>
                <a:lnTo>
                  <a:pt x="1953" y="1814"/>
                </a:lnTo>
                <a:lnTo>
                  <a:pt x="2092" y="1628"/>
                </a:lnTo>
                <a:lnTo>
                  <a:pt x="2139" y="1395"/>
                </a:lnTo>
                <a:lnTo>
                  <a:pt x="2139" y="1302"/>
                </a:lnTo>
                <a:close/>
                <a:moveTo>
                  <a:pt x="2139" y="1"/>
                </a:moveTo>
                <a:lnTo>
                  <a:pt x="1953" y="47"/>
                </a:lnTo>
                <a:lnTo>
                  <a:pt x="1813" y="140"/>
                </a:lnTo>
                <a:lnTo>
                  <a:pt x="1720" y="280"/>
                </a:lnTo>
                <a:lnTo>
                  <a:pt x="1674" y="419"/>
                </a:lnTo>
                <a:lnTo>
                  <a:pt x="1674" y="1395"/>
                </a:lnTo>
                <a:lnTo>
                  <a:pt x="1674" y="1442"/>
                </a:lnTo>
                <a:lnTo>
                  <a:pt x="1627" y="1535"/>
                </a:lnTo>
                <a:lnTo>
                  <a:pt x="1581" y="1628"/>
                </a:lnTo>
                <a:lnTo>
                  <a:pt x="1488" y="1674"/>
                </a:lnTo>
                <a:lnTo>
                  <a:pt x="1442" y="1767"/>
                </a:lnTo>
                <a:lnTo>
                  <a:pt x="1349" y="1814"/>
                </a:lnTo>
                <a:lnTo>
                  <a:pt x="1302" y="1860"/>
                </a:lnTo>
                <a:lnTo>
                  <a:pt x="884" y="2185"/>
                </a:lnTo>
                <a:lnTo>
                  <a:pt x="651" y="2325"/>
                </a:lnTo>
                <a:lnTo>
                  <a:pt x="419" y="2418"/>
                </a:lnTo>
                <a:lnTo>
                  <a:pt x="233" y="2557"/>
                </a:lnTo>
                <a:lnTo>
                  <a:pt x="47" y="2743"/>
                </a:lnTo>
                <a:lnTo>
                  <a:pt x="1" y="2836"/>
                </a:lnTo>
                <a:lnTo>
                  <a:pt x="1" y="2976"/>
                </a:lnTo>
                <a:lnTo>
                  <a:pt x="1" y="3161"/>
                </a:lnTo>
                <a:lnTo>
                  <a:pt x="47" y="3347"/>
                </a:lnTo>
                <a:lnTo>
                  <a:pt x="140" y="3533"/>
                </a:lnTo>
                <a:lnTo>
                  <a:pt x="233" y="3673"/>
                </a:lnTo>
                <a:lnTo>
                  <a:pt x="326" y="3766"/>
                </a:lnTo>
                <a:lnTo>
                  <a:pt x="465" y="3859"/>
                </a:lnTo>
                <a:lnTo>
                  <a:pt x="651" y="3905"/>
                </a:lnTo>
                <a:lnTo>
                  <a:pt x="837" y="3952"/>
                </a:lnTo>
                <a:lnTo>
                  <a:pt x="1070" y="3905"/>
                </a:lnTo>
                <a:lnTo>
                  <a:pt x="1256" y="3859"/>
                </a:lnTo>
                <a:lnTo>
                  <a:pt x="1256" y="5114"/>
                </a:lnTo>
                <a:lnTo>
                  <a:pt x="1302" y="5253"/>
                </a:lnTo>
                <a:lnTo>
                  <a:pt x="1349" y="5439"/>
                </a:lnTo>
                <a:lnTo>
                  <a:pt x="1395" y="5578"/>
                </a:lnTo>
                <a:lnTo>
                  <a:pt x="1535" y="5718"/>
                </a:lnTo>
                <a:lnTo>
                  <a:pt x="1674" y="5811"/>
                </a:lnTo>
                <a:lnTo>
                  <a:pt x="1813" y="5904"/>
                </a:lnTo>
                <a:lnTo>
                  <a:pt x="1953" y="5950"/>
                </a:lnTo>
                <a:lnTo>
                  <a:pt x="2278" y="5950"/>
                </a:lnTo>
                <a:lnTo>
                  <a:pt x="2418" y="5904"/>
                </a:lnTo>
                <a:lnTo>
                  <a:pt x="2604" y="5811"/>
                </a:lnTo>
                <a:lnTo>
                  <a:pt x="2696" y="5718"/>
                </a:lnTo>
                <a:lnTo>
                  <a:pt x="2836" y="5578"/>
                </a:lnTo>
                <a:lnTo>
                  <a:pt x="2882" y="5439"/>
                </a:lnTo>
                <a:lnTo>
                  <a:pt x="2929" y="5253"/>
                </a:lnTo>
                <a:lnTo>
                  <a:pt x="2975" y="5114"/>
                </a:lnTo>
                <a:lnTo>
                  <a:pt x="2975" y="4556"/>
                </a:lnTo>
                <a:lnTo>
                  <a:pt x="3161" y="4509"/>
                </a:lnTo>
                <a:lnTo>
                  <a:pt x="3347" y="4416"/>
                </a:lnTo>
                <a:lnTo>
                  <a:pt x="3487" y="4416"/>
                </a:lnTo>
                <a:lnTo>
                  <a:pt x="3812" y="4370"/>
                </a:lnTo>
                <a:lnTo>
                  <a:pt x="4091" y="4230"/>
                </a:lnTo>
                <a:lnTo>
                  <a:pt x="4323" y="4230"/>
                </a:lnTo>
                <a:lnTo>
                  <a:pt x="4509" y="4138"/>
                </a:lnTo>
                <a:lnTo>
                  <a:pt x="4695" y="4091"/>
                </a:lnTo>
                <a:lnTo>
                  <a:pt x="4834" y="3952"/>
                </a:lnTo>
                <a:lnTo>
                  <a:pt x="4927" y="3766"/>
                </a:lnTo>
                <a:lnTo>
                  <a:pt x="5020" y="3626"/>
                </a:lnTo>
                <a:lnTo>
                  <a:pt x="5067" y="3394"/>
                </a:lnTo>
                <a:lnTo>
                  <a:pt x="5113" y="3161"/>
                </a:lnTo>
                <a:lnTo>
                  <a:pt x="5020" y="2697"/>
                </a:lnTo>
                <a:lnTo>
                  <a:pt x="4881" y="2139"/>
                </a:lnTo>
                <a:lnTo>
                  <a:pt x="4695" y="1674"/>
                </a:lnTo>
                <a:lnTo>
                  <a:pt x="4649" y="1395"/>
                </a:lnTo>
                <a:lnTo>
                  <a:pt x="4649" y="419"/>
                </a:lnTo>
                <a:lnTo>
                  <a:pt x="4649" y="280"/>
                </a:lnTo>
                <a:lnTo>
                  <a:pt x="4556" y="140"/>
                </a:lnTo>
                <a:lnTo>
                  <a:pt x="4416" y="47"/>
                </a:lnTo>
                <a:lnTo>
                  <a:pt x="423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5" name="Google Shape;6505;p266"/>
          <p:cNvSpPr/>
          <p:nvPr/>
        </p:nvSpPr>
        <p:spPr>
          <a:xfrm>
            <a:off x="1432424" y="2123586"/>
            <a:ext cx="158210" cy="135955"/>
          </a:xfrm>
          <a:custGeom>
            <a:avLst/>
            <a:gdLst/>
            <a:ahLst/>
            <a:cxnLst/>
            <a:rect l="l" t="t" r="r" b="b"/>
            <a:pathLst>
              <a:path w="5950" h="5113" extrusionOk="0">
                <a:moveTo>
                  <a:pt x="5392" y="3858"/>
                </a:moveTo>
                <a:lnTo>
                  <a:pt x="5438" y="3904"/>
                </a:lnTo>
                <a:lnTo>
                  <a:pt x="5485" y="3951"/>
                </a:lnTo>
                <a:lnTo>
                  <a:pt x="5531" y="4044"/>
                </a:lnTo>
                <a:lnTo>
                  <a:pt x="5485" y="4137"/>
                </a:lnTo>
                <a:lnTo>
                  <a:pt x="5438" y="4183"/>
                </a:lnTo>
                <a:lnTo>
                  <a:pt x="5392" y="4230"/>
                </a:lnTo>
                <a:lnTo>
                  <a:pt x="5299" y="4276"/>
                </a:lnTo>
                <a:lnTo>
                  <a:pt x="5206" y="4230"/>
                </a:lnTo>
                <a:lnTo>
                  <a:pt x="5159" y="4183"/>
                </a:lnTo>
                <a:lnTo>
                  <a:pt x="5113" y="4137"/>
                </a:lnTo>
                <a:lnTo>
                  <a:pt x="5113" y="4044"/>
                </a:lnTo>
                <a:lnTo>
                  <a:pt x="5113" y="3951"/>
                </a:lnTo>
                <a:lnTo>
                  <a:pt x="5159" y="3904"/>
                </a:lnTo>
                <a:lnTo>
                  <a:pt x="5206" y="3858"/>
                </a:lnTo>
                <a:close/>
                <a:moveTo>
                  <a:pt x="2975" y="419"/>
                </a:moveTo>
                <a:lnTo>
                  <a:pt x="3021" y="465"/>
                </a:lnTo>
                <a:lnTo>
                  <a:pt x="3114" y="558"/>
                </a:lnTo>
                <a:lnTo>
                  <a:pt x="3161" y="697"/>
                </a:lnTo>
                <a:lnTo>
                  <a:pt x="3254" y="790"/>
                </a:lnTo>
                <a:lnTo>
                  <a:pt x="3254" y="883"/>
                </a:lnTo>
                <a:lnTo>
                  <a:pt x="3393" y="1116"/>
                </a:lnTo>
                <a:lnTo>
                  <a:pt x="3765" y="1581"/>
                </a:lnTo>
                <a:lnTo>
                  <a:pt x="3765" y="1627"/>
                </a:lnTo>
                <a:lnTo>
                  <a:pt x="3812" y="1627"/>
                </a:lnTo>
                <a:lnTo>
                  <a:pt x="3951" y="1813"/>
                </a:lnTo>
                <a:lnTo>
                  <a:pt x="4137" y="1952"/>
                </a:lnTo>
                <a:lnTo>
                  <a:pt x="4323" y="2092"/>
                </a:lnTo>
                <a:lnTo>
                  <a:pt x="4555" y="2138"/>
                </a:lnTo>
                <a:lnTo>
                  <a:pt x="4648" y="2138"/>
                </a:lnTo>
                <a:lnTo>
                  <a:pt x="4648" y="4276"/>
                </a:lnTo>
                <a:lnTo>
                  <a:pt x="4323" y="4276"/>
                </a:lnTo>
                <a:lnTo>
                  <a:pt x="3997" y="4369"/>
                </a:lnTo>
                <a:lnTo>
                  <a:pt x="3347" y="4602"/>
                </a:lnTo>
                <a:lnTo>
                  <a:pt x="3068" y="4648"/>
                </a:lnTo>
                <a:lnTo>
                  <a:pt x="2743" y="4695"/>
                </a:lnTo>
                <a:lnTo>
                  <a:pt x="2510" y="4648"/>
                </a:lnTo>
                <a:lnTo>
                  <a:pt x="2324" y="4555"/>
                </a:lnTo>
                <a:lnTo>
                  <a:pt x="2185" y="4369"/>
                </a:lnTo>
                <a:lnTo>
                  <a:pt x="2138" y="4137"/>
                </a:lnTo>
                <a:lnTo>
                  <a:pt x="2138" y="3951"/>
                </a:lnTo>
                <a:lnTo>
                  <a:pt x="2092" y="3858"/>
                </a:lnTo>
                <a:lnTo>
                  <a:pt x="1999" y="3765"/>
                </a:lnTo>
                <a:lnTo>
                  <a:pt x="1952" y="3672"/>
                </a:lnTo>
                <a:lnTo>
                  <a:pt x="1952" y="3533"/>
                </a:lnTo>
                <a:lnTo>
                  <a:pt x="1952" y="3393"/>
                </a:lnTo>
                <a:lnTo>
                  <a:pt x="1999" y="3300"/>
                </a:lnTo>
                <a:lnTo>
                  <a:pt x="1859" y="3114"/>
                </a:lnTo>
                <a:lnTo>
                  <a:pt x="1813" y="2882"/>
                </a:lnTo>
                <a:lnTo>
                  <a:pt x="1859" y="2696"/>
                </a:lnTo>
                <a:lnTo>
                  <a:pt x="1952" y="2557"/>
                </a:lnTo>
                <a:lnTo>
                  <a:pt x="837" y="2557"/>
                </a:lnTo>
                <a:lnTo>
                  <a:pt x="698" y="2510"/>
                </a:lnTo>
                <a:lnTo>
                  <a:pt x="558" y="2417"/>
                </a:lnTo>
                <a:lnTo>
                  <a:pt x="465" y="2278"/>
                </a:lnTo>
                <a:lnTo>
                  <a:pt x="419" y="2138"/>
                </a:lnTo>
                <a:lnTo>
                  <a:pt x="465" y="1999"/>
                </a:lnTo>
                <a:lnTo>
                  <a:pt x="558" y="1859"/>
                </a:lnTo>
                <a:lnTo>
                  <a:pt x="698" y="1720"/>
                </a:lnTo>
                <a:lnTo>
                  <a:pt x="2743" y="1720"/>
                </a:lnTo>
                <a:lnTo>
                  <a:pt x="2696" y="1534"/>
                </a:lnTo>
                <a:lnTo>
                  <a:pt x="2603" y="1348"/>
                </a:lnTo>
                <a:lnTo>
                  <a:pt x="2510" y="1162"/>
                </a:lnTo>
                <a:lnTo>
                  <a:pt x="2417" y="883"/>
                </a:lnTo>
                <a:lnTo>
                  <a:pt x="2464" y="651"/>
                </a:lnTo>
                <a:lnTo>
                  <a:pt x="2603" y="558"/>
                </a:lnTo>
                <a:lnTo>
                  <a:pt x="2743" y="465"/>
                </a:lnTo>
                <a:lnTo>
                  <a:pt x="2975" y="419"/>
                </a:lnTo>
                <a:close/>
                <a:moveTo>
                  <a:pt x="2975" y="0"/>
                </a:moveTo>
                <a:lnTo>
                  <a:pt x="2789" y="47"/>
                </a:lnTo>
                <a:lnTo>
                  <a:pt x="2603" y="47"/>
                </a:lnTo>
                <a:lnTo>
                  <a:pt x="2417" y="140"/>
                </a:lnTo>
                <a:lnTo>
                  <a:pt x="2278" y="233"/>
                </a:lnTo>
                <a:lnTo>
                  <a:pt x="2185" y="372"/>
                </a:lnTo>
                <a:lnTo>
                  <a:pt x="2092" y="512"/>
                </a:lnTo>
                <a:lnTo>
                  <a:pt x="2045" y="651"/>
                </a:lnTo>
                <a:lnTo>
                  <a:pt x="1999" y="883"/>
                </a:lnTo>
                <a:lnTo>
                  <a:pt x="2045" y="1069"/>
                </a:lnTo>
                <a:lnTo>
                  <a:pt x="2092" y="1302"/>
                </a:lnTo>
                <a:lnTo>
                  <a:pt x="698" y="1302"/>
                </a:lnTo>
                <a:lnTo>
                  <a:pt x="512" y="1348"/>
                </a:lnTo>
                <a:lnTo>
                  <a:pt x="372" y="1441"/>
                </a:lnTo>
                <a:lnTo>
                  <a:pt x="233" y="1534"/>
                </a:lnTo>
                <a:lnTo>
                  <a:pt x="140" y="1673"/>
                </a:lnTo>
                <a:lnTo>
                  <a:pt x="47" y="1813"/>
                </a:lnTo>
                <a:lnTo>
                  <a:pt x="0" y="1952"/>
                </a:lnTo>
                <a:lnTo>
                  <a:pt x="0" y="2138"/>
                </a:lnTo>
                <a:lnTo>
                  <a:pt x="0" y="2278"/>
                </a:lnTo>
                <a:lnTo>
                  <a:pt x="47" y="2464"/>
                </a:lnTo>
                <a:lnTo>
                  <a:pt x="140" y="2603"/>
                </a:lnTo>
                <a:lnTo>
                  <a:pt x="233" y="2742"/>
                </a:lnTo>
                <a:lnTo>
                  <a:pt x="372" y="2835"/>
                </a:lnTo>
                <a:lnTo>
                  <a:pt x="512" y="2928"/>
                </a:lnTo>
                <a:lnTo>
                  <a:pt x="698" y="2975"/>
                </a:lnTo>
                <a:lnTo>
                  <a:pt x="1395" y="2975"/>
                </a:lnTo>
                <a:lnTo>
                  <a:pt x="1441" y="3207"/>
                </a:lnTo>
                <a:lnTo>
                  <a:pt x="1534" y="3393"/>
                </a:lnTo>
                <a:lnTo>
                  <a:pt x="1534" y="3533"/>
                </a:lnTo>
                <a:lnTo>
                  <a:pt x="1581" y="3858"/>
                </a:lnTo>
                <a:lnTo>
                  <a:pt x="1720" y="4137"/>
                </a:lnTo>
                <a:lnTo>
                  <a:pt x="1720" y="4369"/>
                </a:lnTo>
                <a:lnTo>
                  <a:pt x="1813" y="4555"/>
                </a:lnTo>
                <a:lnTo>
                  <a:pt x="1859" y="4695"/>
                </a:lnTo>
                <a:lnTo>
                  <a:pt x="1999" y="4834"/>
                </a:lnTo>
                <a:lnTo>
                  <a:pt x="2185" y="4973"/>
                </a:lnTo>
                <a:lnTo>
                  <a:pt x="2324" y="5066"/>
                </a:lnTo>
                <a:lnTo>
                  <a:pt x="2557" y="5113"/>
                </a:lnTo>
                <a:lnTo>
                  <a:pt x="2789" y="5113"/>
                </a:lnTo>
                <a:lnTo>
                  <a:pt x="3254" y="5066"/>
                </a:lnTo>
                <a:lnTo>
                  <a:pt x="3812" y="4880"/>
                </a:lnTo>
                <a:lnTo>
                  <a:pt x="4276" y="4741"/>
                </a:lnTo>
                <a:lnTo>
                  <a:pt x="4555" y="4695"/>
                </a:lnTo>
                <a:lnTo>
                  <a:pt x="5531" y="4695"/>
                </a:lnTo>
                <a:lnTo>
                  <a:pt x="5671" y="4648"/>
                </a:lnTo>
                <a:lnTo>
                  <a:pt x="5810" y="4555"/>
                </a:lnTo>
                <a:lnTo>
                  <a:pt x="5903" y="4416"/>
                </a:lnTo>
                <a:lnTo>
                  <a:pt x="5950" y="4276"/>
                </a:lnTo>
                <a:lnTo>
                  <a:pt x="5950" y="2138"/>
                </a:lnTo>
                <a:lnTo>
                  <a:pt x="5903" y="1952"/>
                </a:lnTo>
                <a:lnTo>
                  <a:pt x="5810" y="1813"/>
                </a:lnTo>
                <a:lnTo>
                  <a:pt x="5671" y="1720"/>
                </a:lnTo>
                <a:lnTo>
                  <a:pt x="4555" y="1720"/>
                </a:lnTo>
                <a:lnTo>
                  <a:pt x="4509" y="1673"/>
                </a:lnTo>
                <a:lnTo>
                  <a:pt x="4416" y="1627"/>
                </a:lnTo>
                <a:lnTo>
                  <a:pt x="4323" y="1581"/>
                </a:lnTo>
                <a:lnTo>
                  <a:pt x="4276" y="1534"/>
                </a:lnTo>
                <a:lnTo>
                  <a:pt x="4183" y="1441"/>
                </a:lnTo>
                <a:lnTo>
                  <a:pt x="4137" y="1395"/>
                </a:lnTo>
                <a:lnTo>
                  <a:pt x="4090" y="1302"/>
                </a:lnTo>
                <a:lnTo>
                  <a:pt x="3765" y="883"/>
                </a:lnTo>
                <a:lnTo>
                  <a:pt x="3626" y="697"/>
                </a:lnTo>
                <a:lnTo>
                  <a:pt x="3533" y="465"/>
                </a:lnTo>
                <a:lnTo>
                  <a:pt x="3393" y="233"/>
                </a:lnTo>
                <a:lnTo>
                  <a:pt x="3207" y="47"/>
                </a:lnTo>
                <a:lnTo>
                  <a:pt x="3114"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6" name="Google Shape;6506;p266"/>
          <p:cNvSpPr/>
          <p:nvPr/>
        </p:nvSpPr>
        <p:spPr>
          <a:xfrm>
            <a:off x="1945144" y="2123586"/>
            <a:ext cx="158210" cy="135955"/>
          </a:xfrm>
          <a:custGeom>
            <a:avLst/>
            <a:gdLst/>
            <a:ahLst/>
            <a:cxnLst/>
            <a:rect l="l" t="t" r="r" b="b"/>
            <a:pathLst>
              <a:path w="5950" h="5113" extrusionOk="0">
                <a:moveTo>
                  <a:pt x="744" y="3858"/>
                </a:moveTo>
                <a:lnTo>
                  <a:pt x="790" y="3904"/>
                </a:lnTo>
                <a:lnTo>
                  <a:pt x="837" y="3951"/>
                </a:lnTo>
                <a:lnTo>
                  <a:pt x="837" y="4044"/>
                </a:lnTo>
                <a:lnTo>
                  <a:pt x="837" y="4137"/>
                </a:lnTo>
                <a:lnTo>
                  <a:pt x="790" y="4183"/>
                </a:lnTo>
                <a:lnTo>
                  <a:pt x="744" y="4230"/>
                </a:lnTo>
                <a:lnTo>
                  <a:pt x="651" y="4276"/>
                </a:lnTo>
                <a:lnTo>
                  <a:pt x="558" y="4230"/>
                </a:lnTo>
                <a:lnTo>
                  <a:pt x="512" y="4183"/>
                </a:lnTo>
                <a:lnTo>
                  <a:pt x="465" y="4137"/>
                </a:lnTo>
                <a:lnTo>
                  <a:pt x="419" y="4044"/>
                </a:lnTo>
                <a:lnTo>
                  <a:pt x="465" y="3951"/>
                </a:lnTo>
                <a:lnTo>
                  <a:pt x="512" y="3904"/>
                </a:lnTo>
                <a:lnTo>
                  <a:pt x="558" y="3858"/>
                </a:lnTo>
                <a:close/>
                <a:moveTo>
                  <a:pt x="2975" y="419"/>
                </a:moveTo>
                <a:lnTo>
                  <a:pt x="3207" y="465"/>
                </a:lnTo>
                <a:lnTo>
                  <a:pt x="3347" y="558"/>
                </a:lnTo>
                <a:lnTo>
                  <a:pt x="3486" y="651"/>
                </a:lnTo>
                <a:lnTo>
                  <a:pt x="3533" y="883"/>
                </a:lnTo>
                <a:lnTo>
                  <a:pt x="3486" y="1162"/>
                </a:lnTo>
                <a:lnTo>
                  <a:pt x="3347" y="1348"/>
                </a:lnTo>
                <a:lnTo>
                  <a:pt x="3254" y="1534"/>
                </a:lnTo>
                <a:lnTo>
                  <a:pt x="3207" y="1720"/>
                </a:lnTo>
                <a:lnTo>
                  <a:pt x="5252" y="1720"/>
                </a:lnTo>
                <a:lnTo>
                  <a:pt x="5392" y="1859"/>
                </a:lnTo>
                <a:lnTo>
                  <a:pt x="5485" y="1999"/>
                </a:lnTo>
                <a:lnTo>
                  <a:pt x="5531" y="2138"/>
                </a:lnTo>
                <a:lnTo>
                  <a:pt x="5485" y="2278"/>
                </a:lnTo>
                <a:lnTo>
                  <a:pt x="5392" y="2417"/>
                </a:lnTo>
                <a:lnTo>
                  <a:pt x="5252" y="2510"/>
                </a:lnTo>
                <a:lnTo>
                  <a:pt x="5113" y="2557"/>
                </a:lnTo>
                <a:lnTo>
                  <a:pt x="3997" y="2557"/>
                </a:lnTo>
                <a:lnTo>
                  <a:pt x="4090" y="2696"/>
                </a:lnTo>
                <a:lnTo>
                  <a:pt x="4137" y="2882"/>
                </a:lnTo>
                <a:lnTo>
                  <a:pt x="4090" y="3114"/>
                </a:lnTo>
                <a:lnTo>
                  <a:pt x="3951" y="3300"/>
                </a:lnTo>
                <a:lnTo>
                  <a:pt x="3997" y="3393"/>
                </a:lnTo>
                <a:lnTo>
                  <a:pt x="3997" y="3533"/>
                </a:lnTo>
                <a:lnTo>
                  <a:pt x="3997" y="3672"/>
                </a:lnTo>
                <a:lnTo>
                  <a:pt x="3951" y="3765"/>
                </a:lnTo>
                <a:lnTo>
                  <a:pt x="3904" y="3858"/>
                </a:lnTo>
                <a:lnTo>
                  <a:pt x="3812" y="3951"/>
                </a:lnTo>
                <a:lnTo>
                  <a:pt x="3812" y="4137"/>
                </a:lnTo>
                <a:lnTo>
                  <a:pt x="3765" y="4369"/>
                </a:lnTo>
                <a:lnTo>
                  <a:pt x="3672" y="4555"/>
                </a:lnTo>
                <a:lnTo>
                  <a:pt x="3440" y="4648"/>
                </a:lnTo>
                <a:lnTo>
                  <a:pt x="3161" y="4695"/>
                </a:lnTo>
                <a:lnTo>
                  <a:pt x="2882" y="4648"/>
                </a:lnTo>
                <a:lnTo>
                  <a:pt x="2603" y="4602"/>
                </a:lnTo>
                <a:lnTo>
                  <a:pt x="1952" y="4369"/>
                </a:lnTo>
                <a:lnTo>
                  <a:pt x="1627" y="4276"/>
                </a:lnTo>
                <a:lnTo>
                  <a:pt x="1302" y="4276"/>
                </a:lnTo>
                <a:lnTo>
                  <a:pt x="1302" y="2138"/>
                </a:lnTo>
                <a:lnTo>
                  <a:pt x="1395" y="2138"/>
                </a:lnTo>
                <a:lnTo>
                  <a:pt x="1627" y="2092"/>
                </a:lnTo>
                <a:lnTo>
                  <a:pt x="1859" y="1952"/>
                </a:lnTo>
                <a:lnTo>
                  <a:pt x="2185" y="1581"/>
                </a:lnTo>
                <a:lnTo>
                  <a:pt x="2557" y="1116"/>
                </a:lnTo>
                <a:lnTo>
                  <a:pt x="2696" y="883"/>
                </a:lnTo>
                <a:lnTo>
                  <a:pt x="2882" y="558"/>
                </a:lnTo>
                <a:lnTo>
                  <a:pt x="2928" y="465"/>
                </a:lnTo>
                <a:lnTo>
                  <a:pt x="2975" y="419"/>
                </a:lnTo>
                <a:close/>
                <a:moveTo>
                  <a:pt x="2975" y="0"/>
                </a:moveTo>
                <a:lnTo>
                  <a:pt x="2882" y="47"/>
                </a:lnTo>
                <a:lnTo>
                  <a:pt x="2742" y="47"/>
                </a:lnTo>
                <a:lnTo>
                  <a:pt x="2557" y="233"/>
                </a:lnTo>
                <a:lnTo>
                  <a:pt x="2417" y="465"/>
                </a:lnTo>
                <a:lnTo>
                  <a:pt x="2324" y="697"/>
                </a:lnTo>
                <a:lnTo>
                  <a:pt x="2185" y="883"/>
                </a:lnTo>
                <a:lnTo>
                  <a:pt x="1859" y="1302"/>
                </a:lnTo>
                <a:lnTo>
                  <a:pt x="1813" y="1395"/>
                </a:lnTo>
                <a:lnTo>
                  <a:pt x="1766" y="1441"/>
                </a:lnTo>
                <a:lnTo>
                  <a:pt x="1673" y="1534"/>
                </a:lnTo>
                <a:lnTo>
                  <a:pt x="1627" y="1581"/>
                </a:lnTo>
                <a:lnTo>
                  <a:pt x="1534" y="1627"/>
                </a:lnTo>
                <a:lnTo>
                  <a:pt x="1441" y="1673"/>
                </a:lnTo>
                <a:lnTo>
                  <a:pt x="1395" y="1720"/>
                </a:lnTo>
                <a:lnTo>
                  <a:pt x="279" y="1720"/>
                </a:lnTo>
                <a:lnTo>
                  <a:pt x="140" y="1813"/>
                </a:lnTo>
                <a:lnTo>
                  <a:pt x="47" y="1952"/>
                </a:lnTo>
                <a:lnTo>
                  <a:pt x="0" y="2138"/>
                </a:lnTo>
                <a:lnTo>
                  <a:pt x="0" y="4276"/>
                </a:lnTo>
                <a:lnTo>
                  <a:pt x="47" y="4416"/>
                </a:lnTo>
                <a:lnTo>
                  <a:pt x="140" y="4555"/>
                </a:lnTo>
                <a:lnTo>
                  <a:pt x="279" y="4648"/>
                </a:lnTo>
                <a:lnTo>
                  <a:pt x="419" y="4695"/>
                </a:lnTo>
                <a:lnTo>
                  <a:pt x="1395" y="4695"/>
                </a:lnTo>
                <a:lnTo>
                  <a:pt x="1673" y="4741"/>
                </a:lnTo>
                <a:lnTo>
                  <a:pt x="2138" y="4880"/>
                </a:lnTo>
                <a:lnTo>
                  <a:pt x="2696" y="5066"/>
                </a:lnTo>
                <a:lnTo>
                  <a:pt x="3207" y="5113"/>
                </a:lnTo>
                <a:lnTo>
                  <a:pt x="3440" y="5113"/>
                </a:lnTo>
                <a:lnTo>
                  <a:pt x="3626" y="5066"/>
                </a:lnTo>
                <a:lnTo>
                  <a:pt x="3812" y="4973"/>
                </a:lnTo>
                <a:lnTo>
                  <a:pt x="3951" y="4834"/>
                </a:lnTo>
                <a:lnTo>
                  <a:pt x="4090" y="4695"/>
                </a:lnTo>
                <a:lnTo>
                  <a:pt x="4183" y="4509"/>
                </a:lnTo>
                <a:lnTo>
                  <a:pt x="4230" y="4323"/>
                </a:lnTo>
                <a:lnTo>
                  <a:pt x="4230" y="4137"/>
                </a:lnTo>
                <a:lnTo>
                  <a:pt x="4369" y="3858"/>
                </a:lnTo>
                <a:lnTo>
                  <a:pt x="4416" y="3533"/>
                </a:lnTo>
                <a:lnTo>
                  <a:pt x="4416" y="3393"/>
                </a:lnTo>
                <a:lnTo>
                  <a:pt x="4509" y="3207"/>
                </a:lnTo>
                <a:lnTo>
                  <a:pt x="4555" y="2975"/>
                </a:lnTo>
                <a:lnTo>
                  <a:pt x="5252" y="2975"/>
                </a:lnTo>
                <a:lnTo>
                  <a:pt x="5438" y="2928"/>
                </a:lnTo>
                <a:lnTo>
                  <a:pt x="5578" y="2835"/>
                </a:lnTo>
                <a:lnTo>
                  <a:pt x="5717" y="2742"/>
                </a:lnTo>
                <a:lnTo>
                  <a:pt x="5810" y="2603"/>
                </a:lnTo>
                <a:lnTo>
                  <a:pt x="5903" y="2464"/>
                </a:lnTo>
                <a:lnTo>
                  <a:pt x="5950" y="2278"/>
                </a:lnTo>
                <a:lnTo>
                  <a:pt x="5950" y="2138"/>
                </a:lnTo>
                <a:lnTo>
                  <a:pt x="5950" y="1952"/>
                </a:lnTo>
                <a:lnTo>
                  <a:pt x="5903" y="1813"/>
                </a:lnTo>
                <a:lnTo>
                  <a:pt x="5810" y="1673"/>
                </a:lnTo>
                <a:lnTo>
                  <a:pt x="5717" y="1534"/>
                </a:lnTo>
                <a:lnTo>
                  <a:pt x="5578" y="1441"/>
                </a:lnTo>
                <a:lnTo>
                  <a:pt x="5438" y="1348"/>
                </a:lnTo>
                <a:lnTo>
                  <a:pt x="5252" y="1302"/>
                </a:lnTo>
                <a:lnTo>
                  <a:pt x="3858" y="1302"/>
                </a:lnTo>
                <a:lnTo>
                  <a:pt x="3904" y="1069"/>
                </a:lnTo>
                <a:lnTo>
                  <a:pt x="3951" y="883"/>
                </a:lnTo>
                <a:lnTo>
                  <a:pt x="3904" y="651"/>
                </a:lnTo>
                <a:lnTo>
                  <a:pt x="3858" y="512"/>
                </a:lnTo>
                <a:lnTo>
                  <a:pt x="3765" y="372"/>
                </a:lnTo>
                <a:lnTo>
                  <a:pt x="3672" y="233"/>
                </a:lnTo>
                <a:lnTo>
                  <a:pt x="3533" y="140"/>
                </a:lnTo>
                <a:lnTo>
                  <a:pt x="3347" y="47"/>
                </a:lnTo>
                <a:lnTo>
                  <a:pt x="3161"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7" name="Google Shape;6507;p266"/>
          <p:cNvSpPr/>
          <p:nvPr/>
        </p:nvSpPr>
        <p:spPr>
          <a:xfrm>
            <a:off x="2457863" y="2112445"/>
            <a:ext cx="134758" cy="158237"/>
          </a:xfrm>
          <a:custGeom>
            <a:avLst/>
            <a:gdLst/>
            <a:ahLst/>
            <a:cxnLst/>
            <a:rect l="l" t="t" r="r" b="b"/>
            <a:pathLst>
              <a:path w="5068" h="5951" extrusionOk="0">
                <a:moveTo>
                  <a:pt x="2093" y="419"/>
                </a:moveTo>
                <a:lnTo>
                  <a:pt x="2278" y="466"/>
                </a:lnTo>
                <a:lnTo>
                  <a:pt x="2418" y="559"/>
                </a:lnTo>
                <a:lnTo>
                  <a:pt x="2511" y="698"/>
                </a:lnTo>
                <a:lnTo>
                  <a:pt x="2511" y="838"/>
                </a:lnTo>
                <a:lnTo>
                  <a:pt x="2511" y="1953"/>
                </a:lnTo>
                <a:lnTo>
                  <a:pt x="2697" y="1860"/>
                </a:lnTo>
                <a:lnTo>
                  <a:pt x="3069" y="1860"/>
                </a:lnTo>
                <a:lnTo>
                  <a:pt x="3254" y="2000"/>
                </a:lnTo>
                <a:lnTo>
                  <a:pt x="3394" y="1953"/>
                </a:lnTo>
                <a:lnTo>
                  <a:pt x="3626" y="1953"/>
                </a:lnTo>
                <a:lnTo>
                  <a:pt x="3719" y="2000"/>
                </a:lnTo>
                <a:lnTo>
                  <a:pt x="3859" y="2092"/>
                </a:lnTo>
                <a:lnTo>
                  <a:pt x="3905" y="2185"/>
                </a:lnTo>
                <a:lnTo>
                  <a:pt x="4091" y="2139"/>
                </a:lnTo>
                <a:lnTo>
                  <a:pt x="4323" y="2185"/>
                </a:lnTo>
                <a:lnTo>
                  <a:pt x="4509" y="2325"/>
                </a:lnTo>
                <a:lnTo>
                  <a:pt x="4602" y="2511"/>
                </a:lnTo>
                <a:lnTo>
                  <a:pt x="4649" y="2790"/>
                </a:lnTo>
                <a:lnTo>
                  <a:pt x="4649" y="3069"/>
                </a:lnTo>
                <a:lnTo>
                  <a:pt x="4556" y="3394"/>
                </a:lnTo>
                <a:lnTo>
                  <a:pt x="4323" y="3998"/>
                </a:lnTo>
                <a:lnTo>
                  <a:pt x="4277" y="4323"/>
                </a:lnTo>
                <a:lnTo>
                  <a:pt x="4231" y="4556"/>
                </a:lnTo>
                <a:lnTo>
                  <a:pt x="4231" y="4695"/>
                </a:lnTo>
                <a:lnTo>
                  <a:pt x="2093" y="4695"/>
                </a:lnTo>
                <a:lnTo>
                  <a:pt x="2093" y="4556"/>
                </a:lnTo>
                <a:lnTo>
                  <a:pt x="2046" y="4323"/>
                </a:lnTo>
                <a:lnTo>
                  <a:pt x="1907" y="4091"/>
                </a:lnTo>
                <a:lnTo>
                  <a:pt x="1581" y="3766"/>
                </a:lnTo>
                <a:lnTo>
                  <a:pt x="1070" y="3394"/>
                </a:lnTo>
                <a:lnTo>
                  <a:pt x="884" y="3301"/>
                </a:lnTo>
                <a:lnTo>
                  <a:pt x="512" y="3115"/>
                </a:lnTo>
                <a:lnTo>
                  <a:pt x="419" y="3022"/>
                </a:lnTo>
                <a:lnTo>
                  <a:pt x="419" y="2976"/>
                </a:lnTo>
                <a:lnTo>
                  <a:pt x="419" y="2743"/>
                </a:lnTo>
                <a:lnTo>
                  <a:pt x="512" y="2604"/>
                </a:lnTo>
                <a:lnTo>
                  <a:pt x="652" y="2464"/>
                </a:lnTo>
                <a:lnTo>
                  <a:pt x="838" y="2464"/>
                </a:lnTo>
                <a:lnTo>
                  <a:pt x="1116" y="2511"/>
                </a:lnTo>
                <a:lnTo>
                  <a:pt x="1349" y="2604"/>
                </a:lnTo>
                <a:lnTo>
                  <a:pt x="1535" y="2697"/>
                </a:lnTo>
                <a:lnTo>
                  <a:pt x="1674" y="2790"/>
                </a:lnTo>
                <a:lnTo>
                  <a:pt x="1674" y="838"/>
                </a:lnTo>
                <a:lnTo>
                  <a:pt x="1721" y="698"/>
                </a:lnTo>
                <a:lnTo>
                  <a:pt x="1814" y="559"/>
                </a:lnTo>
                <a:lnTo>
                  <a:pt x="1953" y="466"/>
                </a:lnTo>
                <a:lnTo>
                  <a:pt x="2093" y="419"/>
                </a:lnTo>
                <a:close/>
                <a:moveTo>
                  <a:pt x="4091" y="5114"/>
                </a:moveTo>
                <a:lnTo>
                  <a:pt x="4184" y="5160"/>
                </a:lnTo>
                <a:lnTo>
                  <a:pt x="4231" y="5253"/>
                </a:lnTo>
                <a:lnTo>
                  <a:pt x="4231" y="5299"/>
                </a:lnTo>
                <a:lnTo>
                  <a:pt x="4231" y="5392"/>
                </a:lnTo>
                <a:lnTo>
                  <a:pt x="4184" y="5485"/>
                </a:lnTo>
                <a:lnTo>
                  <a:pt x="4091" y="5532"/>
                </a:lnTo>
                <a:lnTo>
                  <a:pt x="3952" y="5532"/>
                </a:lnTo>
                <a:lnTo>
                  <a:pt x="3859" y="5485"/>
                </a:lnTo>
                <a:lnTo>
                  <a:pt x="3812" y="5392"/>
                </a:lnTo>
                <a:lnTo>
                  <a:pt x="3812" y="5299"/>
                </a:lnTo>
                <a:lnTo>
                  <a:pt x="3812" y="5253"/>
                </a:lnTo>
                <a:lnTo>
                  <a:pt x="3859" y="5160"/>
                </a:lnTo>
                <a:lnTo>
                  <a:pt x="3952" y="5114"/>
                </a:lnTo>
                <a:close/>
                <a:moveTo>
                  <a:pt x="1953" y="1"/>
                </a:moveTo>
                <a:lnTo>
                  <a:pt x="1767" y="47"/>
                </a:lnTo>
                <a:lnTo>
                  <a:pt x="1628" y="140"/>
                </a:lnTo>
                <a:lnTo>
                  <a:pt x="1488" y="280"/>
                </a:lnTo>
                <a:lnTo>
                  <a:pt x="1395" y="373"/>
                </a:lnTo>
                <a:lnTo>
                  <a:pt x="1302" y="512"/>
                </a:lnTo>
                <a:lnTo>
                  <a:pt x="1256" y="698"/>
                </a:lnTo>
                <a:lnTo>
                  <a:pt x="1256" y="838"/>
                </a:lnTo>
                <a:lnTo>
                  <a:pt x="1256" y="2092"/>
                </a:lnTo>
                <a:lnTo>
                  <a:pt x="1070" y="2046"/>
                </a:lnTo>
                <a:lnTo>
                  <a:pt x="652" y="2046"/>
                </a:lnTo>
                <a:lnTo>
                  <a:pt x="466" y="2092"/>
                </a:lnTo>
                <a:lnTo>
                  <a:pt x="326" y="2185"/>
                </a:lnTo>
                <a:lnTo>
                  <a:pt x="187" y="2278"/>
                </a:lnTo>
                <a:lnTo>
                  <a:pt x="94" y="2418"/>
                </a:lnTo>
                <a:lnTo>
                  <a:pt x="47" y="2604"/>
                </a:lnTo>
                <a:lnTo>
                  <a:pt x="1" y="2790"/>
                </a:lnTo>
                <a:lnTo>
                  <a:pt x="1" y="2976"/>
                </a:lnTo>
                <a:lnTo>
                  <a:pt x="1" y="3115"/>
                </a:lnTo>
                <a:lnTo>
                  <a:pt x="47" y="3208"/>
                </a:lnTo>
                <a:lnTo>
                  <a:pt x="187" y="3394"/>
                </a:lnTo>
                <a:lnTo>
                  <a:pt x="419" y="3533"/>
                </a:lnTo>
                <a:lnTo>
                  <a:pt x="652" y="3673"/>
                </a:lnTo>
                <a:lnTo>
                  <a:pt x="838" y="3766"/>
                </a:lnTo>
                <a:lnTo>
                  <a:pt x="1302" y="4091"/>
                </a:lnTo>
                <a:lnTo>
                  <a:pt x="1349" y="4138"/>
                </a:lnTo>
                <a:lnTo>
                  <a:pt x="1395" y="4184"/>
                </a:lnTo>
                <a:lnTo>
                  <a:pt x="1488" y="4277"/>
                </a:lnTo>
                <a:lnTo>
                  <a:pt x="1581" y="4370"/>
                </a:lnTo>
                <a:lnTo>
                  <a:pt x="1628" y="4416"/>
                </a:lnTo>
                <a:lnTo>
                  <a:pt x="1674" y="4509"/>
                </a:lnTo>
                <a:lnTo>
                  <a:pt x="1674" y="4556"/>
                </a:lnTo>
                <a:lnTo>
                  <a:pt x="1674" y="5532"/>
                </a:lnTo>
                <a:lnTo>
                  <a:pt x="1721" y="5671"/>
                </a:lnTo>
                <a:lnTo>
                  <a:pt x="1814" y="5811"/>
                </a:lnTo>
                <a:lnTo>
                  <a:pt x="1953" y="5904"/>
                </a:lnTo>
                <a:lnTo>
                  <a:pt x="2093" y="5950"/>
                </a:lnTo>
                <a:lnTo>
                  <a:pt x="4231" y="5950"/>
                </a:lnTo>
                <a:lnTo>
                  <a:pt x="4370" y="5904"/>
                </a:lnTo>
                <a:lnTo>
                  <a:pt x="4509" y="5811"/>
                </a:lnTo>
                <a:lnTo>
                  <a:pt x="4602" y="5671"/>
                </a:lnTo>
                <a:lnTo>
                  <a:pt x="4649" y="5532"/>
                </a:lnTo>
                <a:lnTo>
                  <a:pt x="4649" y="4556"/>
                </a:lnTo>
                <a:lnTo>
                  <a:pt x="4695" y="4277"/>
                </a:lnTo>
                <a:lnTo>
                  <a:pt x="4835" y="3812"/>
                </a:lnTo>
                <a:lnTo>
                  <a:pt x="5021" y="3254"/>
                </a:lnTo>
                <a:lnTo>
                  <a:pt x="5067" y="2743"/>
                </a:lnTo>
                <a:lnTo>
                  <a:pt x="5067" y="2557"/>
                </a:lnTo>
                <a:lnTo>
                  <a:pt x="5021" y="2325"/>
                </a:lnTo>
                <a:lnTo>
                  <a:pt x="4928" y="2185"/>
                </a:lnTo>
                <a:lnTo>
                  <a:pt x="4835" y="2000"/>
                </a:lnTo>
                <a:lnTo>
                  <a:pt x="4649" y="1907"/>
                </a:lnTo>
                <a:lnTo>
                  <a:pt x="4509" y="1814"/>
                </a:lnTo>
                <a:lnTo>
                  <a:pt x="4323" y="1767"/>
                </a:lnTo>
                <a:lnTo>
                  <a:pt x="4091" y="1721"/>
                </a:lnTo>
                <a:lnTo>
                  <a:pt x="3812" y="1581"/>
                </a:lnTo>
                <a:lnTo>
                  <a:pt x="3487" y="1535"/>
                </a:lnTo>
                <a:lnTo>
                  <a:pt x="3347" y="1535"/>
                </a:lnTo>
                <a:lnTo>
                  <a:pt x="3162" y="1442"/>
                </a:lnTo>
                <a:lnTo>
                  <a:pt x="2976" y="1395"/>
                </a:lnTo>
                <a:lnTo>
                  <a:pt x="2976" y="838"/>
                </a:lnTo>
                <a:lnTo>
                  <a:pt x="2929" y="698"/>
                </a:lnTo>
                <a:lnTo>
                  <a:pt x="2883" y="512"/>
                </a:lnTo>
                <a:lnTo>
                  <a:pt x="2790" y="373"/>
                </a:lnTo>
                <a:lnTo>
                  <a:pt x="2697" y="233"/>
                </a:lnTo>
                <a:lnTo>
                  <a:pt x="2557" y="140"/>
                </a:lnTo>
                <a:lnTo>
                  <a:pt x="2418" y="47"/>
                </a:lnTo>
                <a:lnTo>
                  <a:pt x="227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8" name="Google Shape;6508;p266"/>
          <p:cNvSpPr/>
          <p:nvPr/>
        </p:nvSpPr>
        <p:spPr>
          <a:xfrm>
            <a:off x="2947130" y="2126059"/>
            <a:ext cx="158210" cy="131009"/>
          </a:xfrm>
          <a:custGeom>
            <a:avLst/>
            <a:gdLst/>
            <a:ahLst/>
            <a:cxnLst/>
            <a:rect l="l" t="t" r="r" b="b"/>
            <a:pathLst>
              <a:path w="5950" h="4927" extrusionOk="0">
                <a:moveTo>
                  <a:pt x="4463" y="465"/>
                </a:moveTo>
                <a:lnTo>
                  <a:pt x="4555" y="511"/>
                </a:lnTo>
                <a:lnTo>
                  <a:pt x="4648" y="604"/>
                </a:lnTo>
                <a:lnTo>
                  <a:pt x="5253" y="2464"/>
                </a:lnTo>
                <a:lnTo>
                  <a:pt x="651" y="2464"/>
                </a:lnTo>
                <a:lnTo>
                  <a:pt x="1302" y="604"/>
                </a:lnTo>
                <a:lnTo>
                  <a:pt x="1348" y="511"/>
                </a:lnTo>
                <a:lnTo>
                  <a:pt x="1441" y="465"/>
                </a:lnTo>
                <a:close/>
                <a:moveTo>
                  <a:pt x="3719" y="3393"/>
                </a:moveTo>
                <a:lnTo>
                  <a:pt x="3579" y="3440"/>
                </a:lnTo>
                <a:lnTo>
                  <a:pt x="3486" y="3486"/>
                </a:lnTo>
                <a:lnTo>
                  <a:pt x="3394" y="3579"/>
                </a:lnTo>
                <a:lnTo>
                  <a:pt x="3394" y="3718"/>
                </a:lnTo>
                <a:lnTo>
                  <a:pt x="3394" y="3811"/>
                </a:lnTo>
                <a:lnTo>
                  <a:pt x="3486" y="3904"/>
                </a:lnTo>
                <a:lnTo>
                  <a:pt x="3579" y="3997"/>
                </a:lnTo>
                <a:lnTo>
                  <a:pt x="3812" y="3997"/>
                </a:lnTo>
                <a:lnTo>
                  <a:pt x="3905" y="3904"/>
                </a:lnTo>
                <a:lnTo>
                  <a:pt x="3998" y="3811"/>
                </a:lnTo>
                <a:lnTo>
                  <a:pt x="3998" y="3718"/>
                </a:lnTo>
                <a:lnTo>
                  <a:pt x="3998" y="3579"/>
                </a:lnTo>
                <a:lnTo>
                  <a:pt x="3905" y="3486"/>
                </a:lnTo>
                <a:lnTo>
                  <a:pt x="3812" y="3440"/>
                </a:lnTo>
                <a:lnTo>
                  <a:pt x="3719" y="3393"/>
                </a:lnTo>
                <a:close/>
                <a:moveTo>
                  <a:pt x="4695" y="3393"/>
                </a:moveTo>
                <a:lnTo>
                  <a:pt x="4555" y="3440"/>
                </a:lnTo>
                <a:lnTo>
                  <a:pt x="4463" y="3486"/>
                </a:lnTo>
                <a:lnTo>
                  <a:pt x="4416" y="3579"/>
                </a:lnTo>
                <a:lnTo>
                  <a:pt x="4370" y="3718"/>
                </a:lnTo>
                <a:lnTo>
                  <a:pt x="4416" y="3811"/>
                </a:lnTo>
                <a:lnTo>
                  <a:pt x="4463" y="3904"/>
                </a:lnTo>
                <a:lnTo>
                  <a:pt x="4555" y="3997"/>
                </a:lnTo>
                <a:lnTo>
                  <a:pt x="4834" y="3997"/>
                </a:lnTo>
                <a:lnTo>
                  <a:pt x="4927" y="3904"/>
                </a:lnTo>
                <a:lnTo>
                  <a:pt x="4974" y="3811"/>
                </a:lnTo>
                <a:lnTo>
                  <a:pt x="5020" y="3718"/>
                </a:lnTo>
                <a:lnTo>
                  <a:pt x="4974" y="3579"/>
                </a:lnTo>
                <a:lnTo>
                  <a:pt x="4927" y="3486"/>
                </a:lnTo>
                <a:lnTo>
                  <a:pt x="4834" y="3440"/>
                </a:lnTo>
                <a:lnTo>
                  <a:pt x="4695" y="3393"/>
                </a:lnTo>
                <a:close/>
                <a:moveTo>
                  <a:pt x="5299" y="2975"/>
                </a:moveTo>
                <a:lnTo>
                  <a:pt x="5392" y="3021"/>
                </a:lnTo>
                <a:lnTo>
                  <a:pt x="5439" y="3068"/>
                </a:lnTo>
                <a:lnTo>
                  <a:pt x="5439" y="4323"/>
                </a:lnTo>
                <a:lnTo>
                  <a:pt x="5392" y="4416"/>
                </a:lnTo>
                <a:lnTo>
                  <a:pt x="5299" y="4462"/>
                </a:lnTo>
                <a:lnTo>
                  <a:pt x="605" y="4462"/>
                </a:lnTo>
                <a:lnTo>
                  <a:pt x="512" y="4416"/>
                </a:lnTo>
                <a:lnTo>
                  <a:pt x="465" y="4323"/>
                </a:lnTo>
                <a:lnTo>
                  <a:pt x="465" y="3068"/>
                </a:lnTo>
                <a:lnTo>
                  <a:pt x="512" y="3021"/>
                </a:lnTo>
                <a:lnTo>
                  <a:pt x="605" y="2975"/>
                </a:lnTo>
                <a:close/>
                <a:moveTo>
                  <a:pt x="1256" y="0"/>
                </a:moveTo>
                <a:lnTo>
                  <a:pt x="1070" y="93"/>
                </a:lnTo>
                <a:lnTo>
                  <a:pt x="884" y="279"/>
                </a:lnTo>
                <a:lnTo>
                  <a:pt x="791" y="465"/>
                </a:lnTo>
                <a:lnTo>
                  <a:pt x="47" y="2789"/>
                </a:lnTo>
                <a:lnTo>
                  <a:pt x="1" y="3068"/>
                </a:lnTo>
                <a:lnTo>
                  <a:pt x="1" y="4323"/>
                </a:lnTo>
                <a:lnTo>
                  <a:pt x="47" y="4555"/>
                </a:lnTo>
                <a:lnTo>
                  <a:pt x="187" y="4741"/>
                </a:lnTo>
                <a:lnTo>
                  <a:pt x="372" y="4880"/>
                </a:lnTo>
                <a:lnTo>
                  <a:pt x="605" y="4927"/>
                </a:lnTo>
                <a:lnTo>
                  <a:pt x="5299" y="4927"/>
                </a:lnTo>
                <a:lnTo>
                  <a:pt x="5532" y="4880"/>
                </a:lnTo>
                <a:lnTo>
                  <a:pt x="5764" y="4741"/>
                </a:lnTo>
                <a:lnTo>
                  <a:pt x="5903" y="4555"/>
                </a:lnTo>
                <a:lnTo>
                  <a:pt x="5950" y="4323"/>
                </a:lnTo>
                <a:lnTo>
                  <a:pt x="5950" y="3068"/>
                </a:lnTo>
                <a:lnTo>
                  <a:pt x="5857" y="2789"/>
                </a:lnTo>
                <a:lnTo>
                  <a:pt x="5113" y="465"/>
                </a:lnTo>
                <a:lnTo>
                  <a:pt x="5020" y="279"/>
                </a:lnTo>
                <a:lnTo>
                  <a:pt x="4881" y="93"/>
                </a:lnTo>
                <a:lnTo>
                  <a:pt x="469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09" name="Google Shape;6509;p266"/>
          <p:cNvSpPr/>
          <p:nvPr/>
        </p:nvSpPr>
        <p:spPr>
          <a:xfrm>
            <a:off x="3459850" y="2124810"/>
            <a:ext cx="158211" cy="133508"/>
          </a:xfrm>
          <a:custGeom>
            <a:avLst/>
            <a:gdLst/>
            <a:ahLst/>
            <a:cxnLst/>
            <a:rect l="l" t="t" r="r" b="b"/>
            <a:pathLst>
              <a:path w="5950" h="5021" extrusionOk="0">
                <a:moveTo>
                  <a:pt x="2975" y="1"/>
                </a:moveTo>
                <a:lnTo>
                  <a:pt x="2371" y="47"/>
                </a:lnTo>
                <a:lnTo>
                  <a:pt x="1813" y="233"/>
                </a:lnTo>
                <a:lnTo>
                  <a:pt x="1302" y="466"/>
                </a:lnTo>
                <a:lnTo>
                  <a:pt x="884" y="791"/>
                </a:lnTo>
                <a:lnTo>
                  <a:pt x="512" y="1209"/>
                </a:lnTo>
                <a:lnTo>
                  <a:pt x="233" y="1674"/>
                </a:lnTo>
                <a:lnTo>
                  <a:pt x="140" y="1906"/>
                </a:lnTo>
                <a:lnTo>
                  <a:pt x="47" y="2185"/>
                </a:lnTo>
                <a:lnTo>
                  <a:pt x="1" y="2418"/>
                </a:lnTo>
                <a:lnTo>
                  <a:pt x="1" y="2696"/>
                </a:lnTo>
                <a:lnTo>
                  <a:pt x="47" y="3301"/>
                </a:lnTo>
                <a:lnTo>
                  <a:pt x="93" y="3580"/>
                </a:lnTo>
                <a:lnTo>
                  <a:pt x="233" y="3812"/>
                </a:lnTo>
                <a:lnTo>
                  <a:pt x="279" y="3998"/>
                </a:lnTo>
                <a:lnTo>
                  <a:pt x="930" y="4137"/>
                </a:lnTo>
                <a:lnTo>
                  <a:pt x="1070" y="4416"/>
                </a:lnTo>
                <a:lnTo>
                  <a:pt x="1255" y="4602"/>
                </a:lnTo>
                <a:lnTo>
                  <a:pt x="1534" y="4742"/>
                </a:lnTo>
                <a:lnTo>
                  <a:pt x="1813" y="4788"/>
                </a:lnTo>
                <a:lnTo>
                  <a:pt x="1813" y="4927"/>
                </a:lnTo>
                <a:lnTo>
                  <a:pt x="1860" y="5020"/>
                </a:lnTo>
                <a:lnTo>
                  <a:pt x="2231" y="5020"/>
                </a:lnTo>
                <a:lnTo>
                  <a:pt x="2278" y="4927"/>
                </a:lnTo>
                <a:lnTo>
                  <a:pt x="2278" y="2836"/>
                </a:lnTo>
                <a:lnTo>
                  <a:pt x="2231" y="2789"/>
                </a:lnTo>
                <a:lnTo>
                  <a:pt x="2185" y="2743"/>
                </a:lnTo>
                <a:lnTo>
                  <a:pt x="1953" y="2743"/>
                </a:lnTo>
                <a:lnTo>
                  <a:pt x="1860" y="2789"/>
                </a:lnTo>
                <a:lnTo>
                  <a:pt x="1813" y="2836"/>
                </a:lnTo>
                <a:lnTo>
                  <a:pt x="1813" y="2975"/>
                </a:lnTo>
                <a:lnTo>
                  <a:pt x="1581" y="3022"/>
                </a:lnTo>
                <a:lnTo>
                  <a:pt x="1348" y="3115"/>
                </a:lnTo>
                <a:lnTo>
                  <a:pt x="1162" y="3254"/>
                </a:lnTo>
                <a:lnTo>
                  <a:pt x="1023" y="3440"/>
                </a:lnTo>
                <a:lnTo>
                  <a:pt x="791" y="3394"/>
                </a:lnTo>
                <a:lnTo>
                  <a:pt x="698" y="3068"/>
                </a:lnTo>
                <a:lnTo>
                  <a:pt x="698" y="2696"/>
                </a:lnTo>
                <a:lnTo>
                  <a:pt x="698" y="2464"/>
                </a:lnTo>
                <a:lnTo>
                  <a:pt x="744" y="2185"/>
                </a:lnTo>
                <a:lnTo>
                  <a:pt x="837" y="1953"/>
                </a:lnTo>
                <a:lnTo>
                  <a:pt x="977" y="1720"/>
                </a:lnTo>
                <a:lnTo>
                  <a:pt x="1162" y="1488"/>
                </a:lnTo>
                <a:lnTo>
                  <a:pt x="1348" y="1302"/>
                </a:lnTo>
                <a:lnTo>
                  <a:pt x="1581" y="1116"/>
                </a:lnTo>
                <a:lnTo>
                  <a:pt x="1860" y="977"/>
                </a:lnTo>
                <a:lnTo>
                  <a:pt x="2092" y="837"/>
                </a:lnTo>
                <a:lnTo>
                  <a:pt x="2371" y="744"/>
                </a:lnTo>
                <a:lnTo>
                  <a:pt x="2696" y="698"/>
                </a:lnTo>
                <a:lnTo>
                  <a:pt x="3254" y="698"/>
                </a:lnTo>
                <a:lnTo>
                  <a:pt x="3533" y="744"/>
                </a:lnTo>
                <a:lnTo>
                  <a:pt x="3812" y="837"/>
                </a:lnTo>
                <a:lnTo>
                  <a:pt x="4091" y="977"/>
                </a:lnTo>
                <a:lnTo>
                  <a:pt x="4370" y="1116"/>
                </a:lnTo>
                <a:lnTo>
                  <a:pt x="4555" y="1302"/>
                </a:lnTo>
                <a:lnTo>
                  <a:pt x="4788" y="1488"/>
                </a:lnTo>
                <a:lnTo>
                  <a:pt x="4927" y="1720"/>
                </a:lnTo>
                <a:lnTo>
                  <a:pt x="5067" y="1953"/>
                </a:lnTo>
                <a:lnTo>
                  <a:pt x="5160" y="2185"/>
                </a:lnTo>
                <a:lnTo>
                  <a:pt x="5253" y="2464"/>
                </a:lnTo>
                <a:lnTo>
                  <a:pt x="5253" y="2696"/>
                </a:lnTo>
                <a:lnTo>
                  <a:pt x="5253" y="3068"/>
                </a:lnTo>
                <a:lnTo>
                  <a:pt x="5160" y="3394"/>
                </a:lnTo>
                <a:lnTo>
                  <a:pt x="4927" y="3440"/>
                </a:lnTo>
                <a:lnTo>
                  <a:pt x="4788" y="3254"/>
                </a:lnTo>
                <a:lnTo>
                  <a:pt x="4602" y="3115"/>
                </a:lnTo>
                <a:lnTo>
                  <a:pt x="4370" y="3022"/>
                </a:lnTo>
                <a:lnTo>
                  <a:pt x="4137" y="2975"/>
                </a:lnTo>
                <a:lnTo>
                  <a:pt x="4137" y="2836"/>
                </a:lnTo>
                <a:lnTo>
                  <a:pt x="4091" y="2789"/>
                </a:lnTo>
                <a:lnTo>
                  <a:pt x="3998" y="2743"/>
                </a:lnTo>
                <a:lnTo>
                  <a:pt x="3765" y="2743"/>
                </a:lnTo>
                <a:lnTo>
                  <a:pt x="3672" y="2789"/>
                </a:lnTo>
                <a:lnTo>
                  <a:pt x="3672" y="2836"/>
                </a:lnTo>
                <a:lnTo>
                  <a:pt x="3672" y="4927"/>
                </a:lnTo>
                <a:lnTo>
                  <a:pt x="3672" y="5020"/>
                </a:lnTo>
                <a:lnTo>
                  <a:pt x="4091" y="5020"/>
                </a:lnTo>
                <a:lnTo>
                  <a:pt x="4137" y="4927"/>
                </a:lnTo>
                <a:lnTo>
                  <a:pt x="4137" y="4788"/>
                </a:lnTo>
                <a:lnTo>
                  <a:pt x="4416" y="4742"/>
                </a:lnTo>
                <a:lnTo>
                  <a:pt x="4695" y="4602"/>
                </a:lnTo>
                <a:lnTo>
                  <a:pt x="4881" y="4416"/>
                </a:lnTo>
                <a:lnTo>
                  <a:pt x="5020" y="4137"/>
                </a:lnTo>
                <a:lnTo>
                  <a:pt x="5671" y="3998"/>
                </a:lnTo>
                <a:lnTo>
                  <a:pt x="5717" y="3812"/>
                </a:lnTo>
                <a:lnTo>
                  <a:pt x="5810" y="3580"/>
                </a:lnTo>
                <a:lnTo>
                  <a:pt x="5903" y="3301"/>
                </a:lnTo>
                <a:lnTo>
                  <a:pt x="5950" y="2696"/>
                </a:lnTo>
                <a:lnTo>
                  <a:pt x="5950" y="2418"/>
                </a:lnTo>
                <a:lnTo>
                  <a:pt x="5903" y="2185"/>
                </a:lnTo>
                <a:lnTo>
                  <a:pt x="5810" y="1906"/>
                </a:lnTo>
                <a:lnTo>
                  <a:pt x="5717" y="1674"/>
                </a:lnTo>
                <a:lnTo>
                  <a:pt x="5439" y="1209"/>
                </a:lnTo>
                <a:lnTo>
                  <a:pt x="5067" y="791"/>
                </a:lnTo>
                <a:lnTo>
                  <a:pt x="4648" y="466"/>
                </a:lnTo>
                <a:lnTo>
                  <a:pt x="4137" y="233"/>
                </a:lnTo>
                <a:lnTo>
                  <a:pt x="3533" y="47"/>
                </a:lnTo>
                <a:lnTo>
                  <a:pt x="29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0" name="Google Shape;6510;p266"/>
          <p:cNvSpPr/>
          <p:nvPr/>
        </p:nvSpPr>
        <p:spPr>
          <a:xfrm>
            <a:off x="3972570" y="2123586"/>
            <a:ext cx="158211" cy="135955"/>
          </a:xfrm>
          <a:custGeom>
            <a:avLst/>
            <a:gdLst/>
            <a:ahLst/>
            <a:cxnLst/>
            <a:rect l="l" t="t" r="r" b="b"/>
            <a:pathLst>
              <a:path w="5950" h="5113" extrusionOk="0">
                <a:moveTo>
                  <a:pt x="1581" y="0"/>
                </a:moveTo>
                <a:lnTo>
                  <a:pt x="1255" y="47"/>
                </a:lnTo>
                <a:lnTo>
                  <a:pt x="930" y="93"/>
                </a:lnTo>
                <a:lnTo>
                  <a:pt x="651" y="233"/>
                </a:lnTo>
                <a:lnTo>
                  <a:pt x="419" y="419"/>
                </a:lnTo>
                <a:lnTo>
                  <a:pt x="233" y="651"/>
                </a:lnTo>
                <a:lnTo>
                  <a:pt x="93" y="930"/>
                </a:lnTo>
                <a:lnTo>
                  <a:pt x="47" y="1209"/>
                </a:lnTo>
                <a:lnTo>
                  <a:pt x="0" y="1581"/>
                </a:lnTo>
                <a:lnTo>
                  <a:pt x="47" y="1813"/>
                </a:lnTo>
                <a:lnTo>
                  <a:pt x="93" y="2045"/>
                </a:lnTo>
                <a:lnTo>
                  <a:pt x="279" y="2417"/>
                </a:lnTo>
                <a:lnTo>
                  <a:pt x="465" y="2742"/>
                </a:lnTo>
                <a:lnTo>
                  <a:pt x="651" y="2975"/>
                </a:lnTo>
                <a:lnTo>
                  <a:pt x="744" y="3068"/>
                </a:lnTo>
                <a:lnTo>
                  <a:pt x="2836" y="5066"/>
                </a:lnTo>
                <a:lnTo>
                  <a:pt x="2882" y="5113"/>
                </a:lnTo>
                <a:lnTo>
                  <a:pt x="3068" y="5113"/>
                </a:lnTo>
                <a:lnTo>
                  <a:pt x="3115" y="5066"/>
                </a:lnTo>
                <a:lnTo>
                  <a:pt x="5206" y="3068"/>
                </a:lnTo>
                <a:lnTo>
                  <a:pt x="5531" y="2696"/>
                </a:lnTo>
                <a:lnTo>
                  <a:pt x="5764" y="2324"/>
                </a:lnTo>
                <a:lnTo>
                  <a:pt x="5903" y="1952"/>
                </a:lnTo>
                <a:lnTo>
                  <a:pt x="5950" y="1581"/>
                </a:lnTo>
                <a:lnTo>
                  <a:pt x="5950" y="1209"/>
                </a:lnTo>
                <a:lnTo>
                  <a:pt x="5857" y="930"/>
                </a:lnTo>
                <a:lnTo>
                  <a:pt x="5717" y="651"/>
                </a:lnTo>
                <a:lnTo>
                  <a:pt x="5531" y="419"/>
                </a:lnTo>
                <a:lnTo>
                  <a:pt x="5299" y="233"/>
                </a:lnTo>
                <a:lnTo>
                  <a:pt x="5020" y="93"/>
                </a:lnTo>
                <a:lnTo>
                  <a:pt x="4741" y="47"/>
                </a:lnTo>
                <a:lnTo>
                  <a:pt x="4369" y="0"/>
                </a:lnTo>
                <a:lnTo>
                  <a:pt x="4184" y="47"/>
                </a:lnTo>
                <a:lnTo>
                  <a:pt x="3951" y="93"/>
                </a:lnTo>
                <a:lnTo>
                  <a:pt x="3765" y="186"/>
                </a:lnTo>
                <a:lnTo>
                  <a:pt x="3533" y="279"/>
                </a:lnTo>
                <a:lnTo>
                  <a:pt x="3254" y="512"/>
                </a:lnTo>
                <a:lnTo>
                  <a:pt x="2975" y="744"/>
                </a:lnTo>
                <a:lnTo>
                  <a:pt x="2743" y="512"/>
                </a:lnTo>
                <a:lnTo>
                  <a:pt x="2417" y="279"/>
                </a:lnTo>
                <a:lnTo>
                  <a:pt x="2231" y="186"/>
                </a:lnTo>
                <a:lnTo>
                  <a:pt x="1999" y="93"/>
                </a:lnTo>
                <a:lnTo>
                  <a:pt x="1813" y="47"/>
                </a:lnTo>
                <a:lnTo>
                  <a:pt x="15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1" name="Google Shape;6511;p266"/>
          <p:cNvSpPr/>
          <p:nvPr/>
        </p:nvSpPr>
        <p:spPr>
          <a:xfrm>
            <a:off x="4485289" y="2123586"/>
            <a:ext cx="158211" cy="135955"/>
          </a:xfrm>
          <a:custGeom>
            <a:avLst/>
            <a:gdLst/>
            <a:ahLst/>
            <a:cxnLst/>
            <a:rect l="l" t="t" r="r" b="b"/>
            <a:pathLst>
              <a:path w="5950" h="5113" extrusionOk="0">
                <a:moveTo>
                  <a:pt x="4369" y="419"/>
                </a:moveTo>
                <a:lnTo>
                  <a:pt x="4695" y="465"/>
                </a:lnTo>
                <a:lnTo>
                  <a:pt x="5020" y="558"/>
                </a:lnTo>
                <a:lnTo>
                  <a:pt x="5159" y="651"/>
                </a:lnTo>
                <a:lnTo>
                  <a:pt x="5299" y="744"/>
                </a:lnTo>
                <a:lnTo>
                  <a:pt x="5392" y="883"/>
                </a:lnTo>
                <a:lnTo>
                  <a:pt x="5485" y="1069"/>
                </a:lnTo>
                <a:lnTo>
                  <a:pt x="5531" y="1302"/>
                </a:lnTo>
                <a:lnTo>
                  <a:pt x="5531" y="1581"/>
                </a:lnTo>
                <a:lnTo>
                  <a:pt x="5485" y="1859"/>
                </a:lnTo>
                <a:lnTo>
                  <a:pt x="5392" y="2138"/>
                </a:lnTo>
                <a:lnTo>
                  <a:pt x="5206" y="2417"/>
                </a:lnTo>
                <a:lnTo>
                  <a:pt x="4927" y="2742"/>
                </a:lnTo>
                <a:lnTo>
                  <a:pt x="2975" y="4602"/>
                </a:lnTo>
                <a:lnTo>
                  <a:pt x="1069" y="2742"/>
                </a:lnTo>
                <a:lnTo>
                  <a:pt x="791" y="2417"/>
                </a:lnTo>
                <a:lnTo>
                  <a:pt x="605" y="2138"/>
                </a:lnTo>
                <a:lnTo>
                  <a:pt x="465" y="1859"/>
                </a:lnTo>
                <a:lnTo>
                  <a:pt x="465" y="1581"/>
                </a:lnTo>
                <a:lnTo>
                  <a:pt x="465" y="1302"/>
                </a:lnTo>
                <a:lnTo>
                  <a:pt x="512" y="1069"/>
                </a:lnTo>
                <a:lnTo>
                  <a:pt x="605" y="883"/>
                </a:lnTo>
                <a:lnTo>
                  <a:pt x="698" y="744"/>
                </a:lnTo>
                <a:lnTo>
                  <a:pt x="837" y="651"/>
                </a:lnTo>
                <a:lnTo>
                  <a:pt x="976" y="558"/>
                </a:lnTo>
                <a:lnTo>
                  <a:pt x="1302" y="465"/>
                </a:lnTo>
                <a:lnTo>
                  <a:pt x="1627" y="419"/>
                </a:lnTo>
                <a:lnTo>
                  <a:pt x="1767" y="465"/>
                </a:lnTo>
                <a:lnTo>
                  <a:pt x="1999" y="512"/>
                </a:lnTo>
                <a:lnTo>
                  <a:pt x="2324" y="744"/>
                </a:lnTo>
                <a:lnTo>
                  <a:pt x="2650" y="976"/>
                </a:lnTo>
                <a:lnTo>
                  <a:pt x="2836" y="1162"/>
                </a:lnTo>
                <a:lnTo>
                  <a:pt x="2882" y="1209"/>
                </a:lnTo>
                <a:lnTo>
                  <a:pt x="2975" y="1255"/>
                </a:lnTo>
                <a:lnTo>
                  <a:pt x="3068" y="1209"/>
                </a:lnTo>
                <a:lnTo>
                  <a:pt x="3161" y="1162"/>
                </a:lnTo>
                <a:lnTo>
                  <a:pt x="3347" y="976"/>
                </a:lnTo>
                <a:lnTo>
                  <a:pt x="3626" y="744"/>
                </a:lnTo>
                <a:lnTo>
                  <a:pt x="3998" y="512"/>
                </a:lnTo>
                <a:lnTo>
                  <a:pt x="4183" y="465"/>
                </a:lnTo>
                <a:lnTo>
                  <a:pt x="4369" y="419"/>
                </a:lnTo>
                <a:close/>
                <a:moveTo>
                  <a:pt x="1627" y="0"/>
                </a:moveTo>
                <a:lnTo>
                  <a:pt x="1255" y="47"/>
                </a:lnTo>
                <a:lnTo>
                  <a:pt x="930" y="93"/>
                </a:lnTo>
                <a:lnTo>
                  <a:pt x="651" y="233"/>
                </a:lnTo>
                <a:lnTo>
                  <a:pt x="419" y="419"/>
                </a:lnTo>
                <a:lnTo>
                  <a:pt x="233" y="651"/>
                </a:lnTo>
                <a:lnTo>
                  <a:pt x="140" y="930"/>
                </a:lnTo>
                <a:lnTo>
                  <a:pt x="47" y="1209"/>
                </a:lnTo>
                <a:lnTo>
                  <a:pt x="0" y="1581"/>
                </a:lnTo>
                <a:lnTo>
                  <a:pt x="47" y="1813"/>
                </a:lnTo>
                <a:lnTo>
                  <a:pt x="93" y="2045"/>
                </a:lnTo>
                <a:lnTo>
                  <a:pt x="279" y="2417"/>
                </a:lnTo>
                <a:lnTo>
                  <a:pt x="512" y="2742"/>
                </a:lnTo>
                <a:lnTo>
                  <a:pt x="698" y="2975"/>
                </a:lnTo>
                <a:lnTo>
                  <a:pt x="791" y="3068"/>
                </a:lnTo>
                <a:lnTo>
                  <a:pt x="2836" y="5066"/>
                </a:lnTo>
                <a:lnTo>
                  <a:pt x="2929" y="5113"/>
                </a:lnTo>
                <a:lnTo>
                  <a:pt x="3068" y="5113"/>
                </a:lnTo>
                <a:lnTo>
                  <a:pt x="3161" y="5066"/>
                </a:lnTo>
                <a:lnTo>
                  <a:pt x="5206" y="3068"/>
                </a:lnTo>
                <a:lnTo>
                  <a:pt x="5531" y="2696"/>
                </a:lnTo>
                <a:lnTo>
                  <a:pt x="5764" y="2324"/>
                </a:lnTo>
                <a:lnTo>
                  <a:pt x="5903" y="1952"/>
                </a:lnTo>
                <a:lnTo>
                  <a:pt x="5950" y="1581"/>
                </a:lnTo>
                <a:lnTo>
                  <a:pt x="5950" y="1209"/>
                </a:lnTo>
                <a:lnTo>
                  <a:pt x="5857" y="930"/>
                </a:lnTo>
                <a:lnTo>
                  <a:pt x="5717" y="651"/>
                </a:lnTo>
                <a:lnTo>
                  <a:pt x="5531" y="419"/>
                </a:lnTo>
                <a:lnTo>
                  <a:pt x="5299" y="233"/>
                </a:lnTo>
                <a:lnTo>
                  <a:pt x="5020" y="93"/>
                </a:lnTo>
                <a:lnTo>
                  <a:pt x="4741" y="47"/>
                </a:lnTo>
                <a:lnTo>
                  <a:pt x="4369" y="0"/>
                </a:lnTo>
                <a:lnTo>
                  <a:pt x="4183" y="47"/>
                </a:lnTo>
                <a:lnTo>
                  <a:pt x="3951" y="93"/>
                </a:lnTo>
                <a:lnTo>
                  <a:pt x="3765" y="186"/>
                </a:lnTo>
                <a:lnTo>
                  <a:pt x="3579" y="279"/>
                </a:lnTo>
                <a:lnTo>
                  <a:pt x="3254" y="512"/>
                </a:lnTo>
                <a:lnTo>
                  <a:pt x="2975" y="744"/>
                </a:lnTo>
                <a:lnTo>
                  <a:pt x="2743" y="512"/>
                </a:lnTo>
                <a:lnTo>
                  <a:pt x="2417" y="279"/>
                </a:lnTo>
                <a:lnTo>
                  <a:pt x="2231" y="186"/>
                </a:lnTo>
                <a:lnTo>
                  <a:pt x="2045" y="93"/>
                </a:lnTo>
                <a:lnTo>
                  <a:pt x="1813" y="47"/>
                </a:lnTo>
                <a:lnTo>
                  <a:pt x="162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2" name="Google Shape;6512;p266"/>
          <p:cNvSpPr/>
          <p:nvPr/>
        </p:nvSpPr>
        <p:spPr>
          <a:xfrm>
            <a:off x="4960383" y="2112445"/>
            <a:ext cx="158237" cy="158237"/>
          </a:xfrm>
          <a:custGeom>
            <a:avLst/>
            <a:gdLst/>
            <a:ahLst/>
            <a:cxnLst/>
            <a:rect l="l" t="t" r="r" b="b"/>
            <a:pathLst>
              <a:path w="5951" h="5951" extrusionOk="0">
                <a:moveTo>
                  <a:pt x="3068" y="1721"/>
                </a:moveTo>
                <a:lnTo>
                  <a:pt x="2975" y="1767"/>
                </a:lnTo>
                <a:lnTo>
                  <a:pt x="2975" y="1860"/>
                </a:lnTo>
                <a:lnTo>
                  <a:pt x="2975" y="3208"/>
                </a:lnTo>
                <a:lnTo>
                  <a:pt x="2092" y="3208"/>
                </a:lnTo>
                <a:lnTo>
                  <a:pt x="1999" y="3254"/>
                </a:lnTo>
                <a:lnTo>
                  <a:pt x="1953" y="3347"/>
                </a:lnTo>
                <a:lnTo>
                  <a:pt x="1953" y="3580"/>
                </a:lnTo>
                <a:lnTo>
                  <a:pt x="1999" y="3673"/>
                </a:lnTo>
                <a:lnTo>
                  <a:pt x="2092" y="3719"/>
                </a:lnTo>
                <a:lnTo>
                  <a:pt x="3347" y="3719"/>
                </a:lnTo>
                <a:lnTo>
                  <a:pt x="3440" y="3673"/>
                </a:lnTo>
                <a:lnTo>
                  <a:pt x="3440" y="3580"/>
                </a:lnTo>
                <a:lnTo>
                  <a:pt x="3440" y="1860"/>
                </a:lnTo>
                <a:lnTo>
                  <a:pt x="3440" y="1767"/>
                </a:lnTo>
                <a:lnTo>
                  <a:pt x="3347" y="1721"/>
                </a:lnTo>
                <a:close/>
                <a:moveTo>
                  <a:pt x="2975" y="1"/>
                </a:moveTo>
                <a:lnTo>
                  <a:pt x="2418" y="47"/>
                </a:lnTo>
                <a:lnTo>
                  <a:pt x="1860" y="233"/>
                </a:lnTo>
                <a:lnTo>
                  <a:pt x="1349" y="466"/>
                </a:lnTo>
                <a:lnTo>
                  <a:pt x="930" y="838"/>
                </a:lnTo>
                <a:lnTo>
                  <a:pt x="419" y="326"/>
                </a:lnTo>
                <a:lnTo>
                  <a:pt x="280" y="233"/>
                </a:lnTo>
                <a:lnTo>
                  <a:pt x="140" y="280"/>
                </a:lnTo>
                <a:lnTo>
                  <a:pt x="1" y="373"/>
                </a:lnTo>
                <a:lnTo>
                  <a:pt x="1" y="512"/>
                </a:lnTo>
                <a:lnTo>
                  <a:pt x="1" y="2232"/>
                </a:lnTo>
                <a:lnTo>
                  <a:pt x="1" y="2325"/>
                </a:lnTo>
                <a:lnTo>
                  <a:pt x="47" y="2418"/>
                </a:lnTo>
                <a:lnTo>
                  <a:pt x="140" y="2464"/>
                </a:lnTo>
                <a:lnTo>
                  <a:pt x="2092" y="2464"/>
                </a:lnTo>
                <a:lnTo>
                  <a:pt x="2185" y="2325"/>
                </a:lnTo>
                <a:lnTo>
                  <a:pt x="2232" y="2185"/>
                </a:lnTo>
                <a:lnTo>
                  <a:pt x="2139" y="2046"/>
                </a:lnTo>
                <a:lnTo>
                  <a:pt x="1628" y="1535"/>
                </a:lnTo>
                <a:lnTo>
                  <a:pt x="1906" y="1302"/>
                </a:lnTo>
                <a:lnTo>
                  <a:pt x="2232" y="1116"/>
                </a:lnTo>
                <a:lnTo>
                  <a:pt x="2604" y="1023"/>
                </a:lnTo>
                <a:lnTo>
                  <a:pt x="2975" y="977"/>
                </a:lnTo>
                <a:lnTo>
                  <a:pt x="3347" y="1023"/>
                </a:lnTo>
                <a:lnTo>
                  <a:pt x="3719" y="1163"/>
                </a:lnTo>
                <a:lnTo>
                  <a:pt x="4044" y="1349"/>
                </a:lnTo>
                <a:lnTo>
                  <a:pt x="4370" y="1581"/>
                </a:lnTo>
                <a:lnTo>
                  <a:pt x="4602" y="1860"/>
                </a:lnTo>
                <a:lnTo>
                  <a:pt x="4788" y="2232"/>
                </a:lnTo>
                <a:lnTo>
                  <a:pt x="4881" y="2604"/>
                </a:lnTo>
                <a:lnTo>
                  <a:pt x="4928" y="2976"/>
                </a:lnTo>
                <a:lnTo>
                  <a:pt x="4881" y="3394"/>
                </a:lnTo>
                <a:lnTo>
                  <a:pt x="4788" y="3766"/>
                </a:lnTo>
                <a:lnTo>
                  <a:pt x="4602" y="4091"/>
                </a:lnTo>
                <a:lnTo>
                  <a:pt x="4370" y="4370"/>
                </a:lnTo>
                <a:lnTo>
                  <a:pt x="4044" y="4602"/>
                </a:lnTo>
                <a:lnTo>
                  <a:pt x="3719" y="4788"/>
                </a:lnTo>
                <a:lnTo>
                  <a:pt x="3347" y="4928"/>
                </a:lnTo>
                <a:lnTo>
                  <a:pt x="2975" y="4974"/>
                </a:lnTo>
                <a:lnTo>
                  <a:pt x="2511" y="4928"/>
                </a:lnTo>
                <a:lnTo>
                  <a:pt x="2092" y="4742"/>
                </a:lnTo>
                <a:lnTo>
                  <a:pt x="1720" y="4509"/>
                </a:lnTo>
                <a:lnTo>
                  <a:pt x="1395" y="4184"/>
                </a:lnTo>
                <a:lnTo>
                  <a:pt x="1302" y="4138"/>
                </a:lnTo>
                <a:lnTo>
                  <a:pt x="1209" y="4184"/>
                </a:lnTo>
                <a:lnTo>
                  <a:pt x="698" y="4695"/>
                </a:lnTo>
                <a:lnTo>
                  <a:pt x="651" y="4788"/>
                </a:lnTo>
                <a:lnTo>
                  <a:pt x="651" y="4881"/>
                </a:lnTo>
                <a:lnTo>
                  <a:pt x="884" y="5114"/>
                </a:lnTo>
                <a:lnTo>
                  <a:pt x="1116" y="5346"/>
                </a:lnTo>
                <a:lnTo>
                  <a:pt x="1395" y="5532"/>
                </a:lnTo>
                <a:lnTo>
                  <a:pt x="1674" y="5671"/>
                </a:lnTo>
                <a:lnTo>
                  <a:pt x="1999" y="5811"/>
                </a:lnTo>
                <a:lnTo>
                  <a:pt x="2325" y="5904"/>
                </a:lnTo>
                <a:lnTo>
                  <a:pt x="2650" y="5950"/>
                </a:lnTo>
                <a:lnTo>
                  <a:pt x="3254" y="5950"/>
                </a:lnTo>
                <a:lnTo>
                  <a:pt x="3533" y="5904"/>
                </a:lnTo>
                <a:lnTo>
                  <a:pt x="3812" y="5811"/>
                </a:lnTo>
                <a:lnTo>
                  <a:pt x="4091" y="5718"/>
                </a:lnTo>
                <a:lnTo>
                  <a:pt x="4602" y="5439"/>
                </a:lnTo>
                <a:lnTo>
                  <a:pt x="5067" y="5067"/>
                </a:lnTo>
                <a:lnTo>
                  <a:pt x="5439" y="4649"/>
                </a:lnTo>
                <a:lnTo>
                  <a:pt x="5718" y="4138"/>
                </a:lnTo>
                <a:lnTo>
                  <a:pt x="5811" y="3859"/>
                </a:lnTo>
                <a:lnTo>
                  <a:pt x="5857" y="3580"/>
                </a:lnTo>
                <a:lnTo>
                  <a:pt x="5904" y="3301"/>
                </a:lnTo>
                <a:lnTo>
                  <a:pt x="5950" y="2976"/>
                </a:lnTo>
                <a:lnTo>
                  <a:pt x="5904" y="2697"/>
                </a:lnTo>
                <a:lnTo>
                  <a:pt x="5857" y="2371"/>
                </a:lnTo>
                <a:lnTo>
                  <a:pt x="5811" y="2092"/>
                </a:lnTo>
                <a:lnTo>
                  <a:pt x="5718" y="1814"/>
                </a:lnTo>
                <a:lnTo>
                  <a:pt x="5439" y="1302"/>
                </a:lnTo>
                <a:lnTo>
                  <a:pt x="5067" y="884"/>
                </a:lnTo>
                <a:lnTo>
                  <a:pt x="4602" y="512"/>
                </a:lnTo>
                <a:lnTo>
                  <a:pt x="4091" y="233"/>
                </a:lnTo>
                <a:lnTo>
                  <a:pt x="3812" y="140"/>
                </a:lnTo>
                <a:lnTo>
                  <a:pt x="3533" y="47"/>
                </a:lnTo>
                <a:lnTo>
                  <a:pt x="325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3" name="Google Shape;6513;p266"/>
          <p:cNvSpPr/>
          <p:nvPr/>
        </p:nvSpPr>
        <p:spPr>
          <a:xfrm>
            <a:off x="5510755" y="2128532"/>
            <a:ext cx="158211" cy="126063"/>
          </a:xfrm>
          <a:custGeom>
            <a:avLst/>
            <a:gdLst/>
            <a:ahLst/>
            <a:cxnLst/>
            <a:rect l="l" t="t" r="r" b="b"/>
            <a:pathLst>
              <a:path w="5950" h="4741" extrusionOk="0">
                <a:moveTo>
                  <a:pt x="2975" y="0"/>
                </a:moveTo>
                <a:lnTo>
                  <a:pt x="2836" y="47"/>
                </a:lnTo>
                <a:lnTo>
                  <a:pt x="2696" y="93"/>
                </a:lnTo>
                <a:lnTo>
                  <a:pt x="47" y="2324"/>
                </a:lnTo>
                <a:lnTo>
                  <a:pt x="1" y="2371"/>
                </a:lnTo>
                <a:lnTo>
                  <a:pt x="1" y="2464"/>
                </a:lnTo>
                <a:lnTo>
                  <a:pt x="233" y="2742"/>
                </a:lnTo>
                <a:lnTo>
                  <a:pt x="326" y="2789"/>
                </a:lnTo>
                <a:lnTo>
                  <a:pt x="419" y="2789"/>
                </a:lnTo>
                <a:lnTo>
                  <a:pt x="2975" y="651"/>
                </a:lnTo>
                <a:lnTo>
                  <a:pt x="5532" y="2789"/>
                </a:lnTo>
                <a:lnTo>
                  <a:pt x="5625" y="2789"/>
                </a:lnTo>
                <a:lnTo>
                  <a:pt x="5671" y="2742"/>
                </a:lnTo>
                <a:lnTo>
                  <a:pt x="5903" y="2464"/>
                </a:lnTo>
                <a:lnTo>
                  <a:pt x="5950" y="2371"/>
                </a:lnTo>
                <a:lnTo>
                  <a:pt x="5903" y="2324"/>
                </a:lnTo>
                <a:lnTo>
                  <a:pt x="5113" y="1627"/>
                </a:lnTo>
                <a:lnTo>
                  <a:pt x="5113" y="140"/>
                </a:lnTo>
                <a:lnTo>
                  <a:pt x="5067" y="47"/>
                </a:lnTo>
                <a:lnTo>
                  <a:pt x="4974" y="0"/>
                </a:lnTo>
                <a:lnTo>
                  <a:pt x="4277" y="0"/>
                </a:lnTo>
                <a:lnTo>
                  <a:pt x="4184" y="47"/>
                </a:lnTo>
                <a:lnTo>
                  <a:pt x="4137" y="140"/>
                </a:lnTo>
                <a:lnTo>
                  <a:pt x="4137" y="837"/>
                </a:lnTo>
                <a:lnTo>
                  <a:pt x="3254" y="93"/>
                </a:lnTo>
                <a:lnTo>
                  <a:pt x="3115" y="47"/>
                </a:lnTo>
                <a:lnTo>
                  <a:pt x="2975" y="0"/>
                </a:lnTo>
                <a:close/>
                <a:moveTo>
                  <a:pt x="2975" y="976"/>
                </a:moveTo>
                <a:lnTo>
                  <a:pt x="837" y="2696"/>
                </a:lnTo>
                <a:lnTo>
                  <a:pt x="837" y="2742"/>
                </a:lnTo>
                <a:lnTo>
                  <a:pt x="837" y="4509"/>
                </a:lnTo>
                <a:lnTo>
                  <a:pt x="837" y="4602"/>
                </a:lnTo>
                <a:lnTo>
                  <a:pt x="930" y="4694"/>
                </a:lnTo>
                <a:lnTo>
                  <a:pt x="977" y="4741"/>
                </a:lnTo>
                <a:lnTo>
                  <a:pt x="2511" y="4741"/>
                </a:lnTo>
                <a:lnTo>
                  <a:pt x="2511" y="3347"/>
                </a:lnTo>
                <a:lnTo>
                  <a:pt x="3440" y="3347"/>
                </a:lnTo>
                <a:lnTo>
                  <a:pt x="3440" y="4741"/>
                </a:lnTo>
                <a:lnTo>
                  <a:pt x="4927" y="4741"/>
                </a:lnTo>
                <a:lnTo>
                  <a:pt x="5020" y="4694"/>
                </a:lnTo>
                <a:lnTo>
                  <a:pt x="5067" y="4602"/>
                </a:lnTo>
                <a:lnTo>
                  <a:pt x="5113" y="4509"/>
                </a:lnTo>
                <a:lnTo>
                  <a:pt x="5113" y="2742"/>
                </a:lnTo>
                <a:lnTo>
                  <a:pt x="5113" y="2696"/>
                </a:lnTo>
                <a:lnTo>
                  <a:pt x="2975" y="97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4" name="Google Shape;6514;p266"/>
          <p:cNvSpPr/>
          <p:nvPr/>
        </p:nvSpPr>
        <p:spPr>
          <a:xfrm>
            <a:off x="6023474" y="2112445"/>
            <a:ext cx="123617" cy="158237"/>
          </a:xfrm>
          <a:custGeom>
            <a:avLst/>
            <a:gdLst/>
            <a:ahLst/>
            <a:cxnLst/>
            <a:rect l="l" t="t" r="r" b="b"/>
            <a:pathLst>
              <a:path w="4649" h="5951" extrusionOk="0">
                <a:moveTo>
                  <a:pt x="2882" y="419"/>
                </a:moveTo>
                <a:lnTo>
                  <a:pt x="2928" y="466"/>
                </a:lnTo>
                <a:lnTo>
                  <a:pt x="2975" y="559"/>
                </a:lnTo>
                <a:lnTo>
                  <a:pt x="2975" y="1581"/>
                </a:lnTo>
                <a:lnTo>
                  <a:pt x="2928" y="1674"/>
                </a:lnTo>
                <a:lnTo>
                  <a:pt x="2882" y="1721"/>
                </a:lnTo>
                <a:lnTo>
                  <a:pt x="2650" y="1721"/>
                </a:lnTo>
                <a:lnTo>
                  <a:pt x="2557" y="1674"/>
                </a:lnTo>
                <a:lnTo>
                  <a:pt x="2557" y="1581"/>
                </a:lnTo>
                <a:lnTo>
                  <a:pt x="2557" y="1302"/>
                </a:lnTo>
                <a:lnTo>
                  <a:pt x="2138" y="1302"/>
                </a:lnTo>
                <a:lnTo>
                  <a:pt x="2138" y="1581"/>
                </a:lnTo>
                <a:lnTo>
                  <a:pt x="2092" y="1674"/>
                </a:lnTo>
                <a:lnTo>
                  <a:pt x="1999" y="1721"/>
                </a:lnTo>
                <a:lnTo>
                  <a:pt x="1813" y="1721"/>
                </a:lnTo>
                <a:lnTo>
                  <a:pt x="1720" y="1674"/>
                </a:lnTo>
                <a:lnTo>
                  <a:pt x="1674" y="1581"/>
                </a:lnTo>
                <a:lnTo>
                  <a:pt x="1674" y="559"/>
                </a:lnTo>
                <a:lnTo>
                  <a:pt x="1720" y="466"/>
                </a:lnTo>
                <a:lnTo>
                  <a:pt x="1813" y="419"/>
                </a:lnTo>
                <a:lnTo>
                  <a:pt x="1999" y="419"/>
                </a:lnTo>
                <a:lnTo>
                  <a:pt x="2092" y="466"/>
                </a:lnTo>
                <a:lnTo>
                  <a:pt x="2138" y="559"/>
                </a:lnTo>
                <a:lnTo>
                  <a:pt x="2138" y="838"/>
                </a:lnTo>
                <a:lnTo>
                  <a:pt x="2557" y="838"/>
                </a:lnTo>
                <a:lnTo>
                  <a:pt x="2557" y="559"/>
                </a:lnTo>
                <a:lnTo>
                  <a:pt x="2557" y="466"/>
                </a:lnTo>
                <a:lnTo>
                  <a:pt x="2650" y="419"/>
                </a:lnTo>
                <a:close/>
                <a:moveTo>
                  <a:pt x="930" y="2557"/>
                </a:moveTo>
                <a:lnTo>
                  <a:pt x="883" y="2604"/>
                </a:lnTo>
                <a:lnTo>
                  <a:pt x="837" y="2650"/>
                </a:lnTo>
                <a:lnTo>
                  <a:pt x="837" y="2883"/>
                </a:lnTo>
                <a:lnTo>
                  <a:pt x="883" y="2929"/>
                </a:lnTo>
                <a:lnTo>
                  <a:pt x="930" y="2976"/>
                </a:lnTo>
                <a:lnTo>
                  <a:pt x="1162" y="2976"/>
                </a:lnTo>
                <a:lnTo>
                  <a:pt x="1255" y="2929"/>
                </a:lnTo>
                <a:lnTo>
                  <a:pt x="1255" y="2883"/>
                </a:lnTo>
                <a:lnTo>
                  <a:pt x="1255" y="2650"/>
                </a:lnTo>
                <a:lnTo>
                  <a:pt x="1255" y="2604"/>
                </a:lnTo>
                <a:lnTo>
                  <a:pt x="1162" y="2557"/>
                </a:lnTo>
                <a:close/>
                <a:moveTo>
                  <a:pt x="1813" y="2557"/>
                </a:moveTo>
                <a:lnTo>
                  <a:pt x="1720" y="2604"/>
                </a:lnTo>
                <a:lnTo>
                  <a:pt x="1674" y="2650"/>
                </a:lnTo>
                <a:lnTo>
                  <a:pt x="1674" y="2883"/>
                </a:lnTo>
                <a:lnTo>
                  <a:pt x="1720" y="2929"/>
                </a:lnTo>
                <a:lnTo>
                  <a:pt x="1813" y="2976"/>
                </a:lnTo>
                <a:lnTo>
                  <a:pt x="1999" y="2976"/>
                </a:lnTo>
                <a:lnTo>
                  <a:pt x="2092" y="2929"/>
                </a:lnTo>
                <a:lnTo>
                  <a:pt x="2138" y="2883"/>
                </a:lnTo>
                <a:lnTo>
                  <a:pt x="2138" y="2650"/>
                </a:lnTo>
                <a:lnTo>
                  <a:pt x="2092" y="2604"/>
                </a:lnTo>
                <a:lnTo>
                  <a:pt x="1999" y="2557"/>
                </a:lnTo>
                <a:close/>
                <a:moveTo>
                  <a:pt x="2650" y="2557"/>
                </a:moveTo>
                <a:lnTo>
                  <a:pt x="2557" y="2604"/>
                </a:lnTo>
                <a:lnTo>
                  <a:pt x="2557" y="2650"/>
                </a:lnTo>
                <a:lnTo>
                  <a:pt x="2557" y="2883"/>
                </a:lnTo>
                <a:lnTo>
                  <a:pt x="2557" y="2929"/>
                </a:lnTo>
                <a:lnTo>
                  <a:pt x="2650" y="2976"/>
                </a:lnTo>
                <a:lnTo>
                  <a:pt x="2882" y="2976"/>
                </a:lnTo>
                <a:lnTo>
                  <a:pt x="2928" y="2929"/>
                </a:lnTo>
                <a:lnTo>
                  <a:pt x="2975" y="2883"/>
                </a:lnTo>
                <a:lnTo>
                  <a:pt x="2975" y="2650"/>
                </a:lnTo>
                <a:lnTo>
                  <a:pt x="2928" y="2604"/>
                </a:lnTo>
                <a:lnTo>
                  <a:pt x="2882" y="2557"/>
                </a:lnTo>
                <a:close/>
                <a:moveTo>
                  <a:pt x="3486" y="2557"/>
                </a:moveTo>
                <a:lnTo>
                  <a:pt x="3440" y="2604"/>
                </a:lnTo>
                <a:lnTo>
                  <a:pt x="3393" y="2650"/>
                </a:lnTo>
                <a:lnTo>
                  <a:pt x="3393" y="2883"/>
                </a:lnTo>
                <a:lnTo>
                  <a:pt x="3440" y="2929"/>
                </a:lnTo>
                <a:lnTo>
                  <a:pt x="3486" y="2976"/>
                </a:lnTo>
                <a:lnTo>
                  <a:pt x="3719" y="2976"/>
                </a:lnTo>
                <a:lnTo>
                  <a:pt x="3765" y="2929"/>
                </a:lnTo>
                <a:lnTo>
                  <a:pt x="3812" y="2883"/>
                </a:lnTo>
                <a:lnTo>
                  <a:pt x="3812" y="2650"/>
                </a:lnTo>
                <a:lnTo>
                  <a:pt x="3765" y="2604"/>
                </a:lnTo>
                <a:lnTo>
                  <a:pt x="3719" y="2557"/>
                </a:lnTo>
                <a:close/>
                <a:moveTo>
                  <a:pt x="930" y="3394"/>
                </a:moveTo>
                <a:lnTo>
                  <a:pt x="883" y="3440"/>
                </a:lnTo>
                <a:lnTo>
                  <a:pt x="837" y="3533"/>
                </a:lnTo>
                <a:lnTo>
                  <a:pt x="837" y="3719"/>
                </a:lnTo>
                <a:lnTo>
                  <a:pt x="883" y="3812"/>
                </a:lnTo>
                <a:lnTo>
                  <a:pt x="1255" y="3812"/>
                </a:lnTo>
                <a:lnTo>
                  <a:pt x="1255" y="3719"/>
                </a:lnTo>
                <a:lnTo>
                  <a:pt x="1255" y="3533"/>
                </a:lnTo>
                <a:lnTo>
                  <a:pt x="1255" y="3440"/>
                </a:lnTo>
                <a:lnTo>
                  <a:pt x="1162" y="3394"/>
                </a:lnTo>
                <a:close/>
                <a:moveTo>
                  <a:pt x="1813" y="3394"/>
                </a:moveTo>
                <a:lnTo>
                  <a:pt x="1720" y="3440"/>
                </a:lnTo>
                <a:lnTo>
                  <a:pt x="1674" y="3533"/>
                </a:lnTo>
                <a:lnTo>
                  <a:pt x="1674" y="3719"/>
                </a:lnTo>
                <a:lnTo>
                  <a:pt x="1720" y="3812"/>
                </a:lnTo>
                <a:lnTo>
                  <a:pt x="2092" y="3812"/>
                </a:lnTo>
                <a:lnTo>
                  <a:pt x="2138" y="3719"/>
                </a:lnTo>
                <a:lnTo>
                  <a:pt x="2138" y="3533"/>
                </a:lnTo>
                <a:lnTo>
                  <a:pt x="2092" y="3440"/>
                </a:lnTo>
                <a:lnTo>
                  <a:pt x="1999" y="3394"/>
                </a:lnTo>
                <a:close/>
                <a:moveTo>
                  <a:pt x="2650" y="3394"/>
                </a:moveTo>
                <a:lnTo>
                  <a:pt x="2557" y="3440"/>
                </a:lnTo>
                <a:lnTo>
                  <a:pt x="2557" y="3533"/>
                </a:lnTo>
                <a:lnTo>
                  <a:pt x="2557" y="3719"/>
                </a:lnTo>
                <a:lnTo>
                  <a:pt x="2557" y="3812"/>
                </a:lnTo>
                <a:lnTo>
                  <a:pt x="2928" y="3812"/>
                </a:lnTo>
                <a:lnTo>
                  <a:pt x="2975" y="3719"/>
                </a:lnTo>
                <a:lnTo>
                  <a:pt x="2975" y="3533"/>
                </a:lnTo>
                <a:lnTo>
                  <a:pt x="2928" y="3440"/>
                </a:lnTo>
                <a:lnTo>
                  <a:pt x="2882" y="3394"/>
                </a:lnTo>
                <a:close/>
                <a:moveTo>
                  <a:pt x="3486" y="3394"/>
                </a:moveTo>
                <a:lnTo>
                  <a:pt x="3440" y="3440"/>
                </a:lnTo>
                <a:lnTo>
                  <a:pt x="3393" y="3533"/>
                </a:lnTo>
                <a:lnTo>
                  <a:pt x="3393" y="3719"/>
                </a:lnTo>
                <a:lnTo>
                  <a:pt x="3440" y="3812"/>
                </a:lnTo>
                <a:lnTo>
                  <a:pt x="3765" y="3812"/>
                </a:lnTo>
                <a:lnTo>
                  <a:pt x="3812" y="3719"/>
                </a:lnTo>
                <a:lnTo>
                  <a:pt x="3812" y="3533"/>
                </a:lnTo>
                <a:lnTo>
                  <a:pt x="3765" y="3440"/>
                </a:lnTo>
                <a:lnTo>
                  <a:pt x="3719" y="3394"/>
                </a:lnTo>
                <a:close/>
                <a:moveTo>
                  <a:pt x="883" y="4277"/>
                </a:moveTo>
                <a:lnTo>
                  <a:pt x="837" y="4370"/>
                </a:lnTo>
                <a:lnTo>
                  <a:pt x="837" y="4556"/>
                </a:lnTo>
                <a:lnTo>
                  <a:pt x="883" y="4649"/>
                </a:lnTo>
                <a:lnTo>
                  <a:pt x="930" y="4695"/>
                </a:lnTo>
                <a:lnTo>
                  <a:pt x="1162" y="4695"/>
                </a:lnTo>
                <a:lnTo>
                  <a:pt x="1255" y="4649"/>
                </a:lnTo>
                <a:lnTo>
                  <a:pt x="1255" y="4556"/>
                </a:lnTo>
                <a:lnTo>
                  <a:pt x="1255" y="4370"/>
                </a:lnTo>
                <a:lnTo>
                  <a:pt x="1255" y="4277"/>
                </a:lnTo>
                <a:close/>
                <a:moveTo>
                  <a:pt x="3440" y="4277"/>
                </a:moveTo>
                <a:lnTo>
                  <a:pt x="3393" y="4370"/>
                </a:lnTo>
                <a:lnTo>
                  <a:pt x="3393" y="4556"/>
                </a:lnTo>
                <a:lnTo>
                  <a:pt x="3440" y="4649"/>
                </a:lnTo>
                <a:lnTo>
                  <a:pt x="3486" y="4695"/>
                </a:lnTo>
                <a:lnTo>
                  <a:pt x="3719" y="4695"/>
                </a:lnTo>
                <a:lnTo>
                  <a:pt x="3765" y="4649"/>
                </a:lnTo>
                <a:lnTo>
                  <a:pt x="3812" y="4556"/>
                </a:lnTo>
                <a:lnTo>
                  <a:pt x="3812" y="4370"/>
                </a:lnTo>
                <a:lnTo>
                  <a:pt x="3765" y="4277"/>
                </a:lnTo>
                <a:close/>
                <a:moveTo>
                  <a:pt x="4230" y="1721"/>
                </a:moveTo>
                <a:lnTo>
                  <a:pt x="4230" y="5532"/>
                </a:lnTo>
                <a:lnTo>
                  <a:pt x="2975" y="5532"/>
                </a:lnTo>
                <a:lnTo>
                  <a:pt x="2975" y="4788"/>
                </a:lnTo>
                <a:lnTo>
                  <a:pt x="2928" y="4695"/>
                </a:lnTo>
                <a:lnTo>
                  <a:pt x="1720" y="4695"/>
                </a:lnTo>
                <a:lnTo>
                  <a:pt x="1674" y="4788"/>
                </a:lnTo>
                <a:lnTo>
                  <a:pt x="1674" y="5532"/>
                </a:lnTo>
                <a:lnTo>
                  <a:pt x="419" y="5532"/>
                </a:lnTo>
                <a:lnTo>
                  <a:pt x="419" y="1721"/>
                </a:lnTo>
                <a:lnTo>
                  <a:pt x="1255" y="1721"/>
                </a:lnTo>
                <a:lnTo>
                  <a:pt x="1255" y="1814"/>
                </a:lnTo>
                <a:lnTo>
                  <a:pt x="1302" y="1953"/>
                </a:lnTo>
                <a:lnTo>
                  <a:pt x="1348" y="2046"/>
                </a:lnTo>
                <a:lnTo>
                  <a:pt x="1441" y="2092"/>
                </a:lnTo>
                <a:lnTo>
                  <a:pt x="1581" y="2139"/>
                </a:lnTo>
                <a:lnTo>
                  <a:pt x="3068" y="2139"/>
                </a:lnTo>
                <a:lnTo>
                  <a:pt x="3207" y="2092"/>
                </a:lnTo>
                <a:lnTo>
                  <a:pt x="3300" y="2046"/>
                </a:lnTo>
                <a:lnTo>
                  <a:pt x="3347" y="1953"/>
                </a:lnTo>
                <a:lnTo>
                  <a:pt x="3393" y="1814"/>
                </a:lnTo>
                <a:lnTo>
                  <a:pt x="3393" y="1721"/>
                </a:lnTo>
                <a:close/>
                <a:moveTo>
                  <a:pt x="1581" y="1"/>
                </a:moveTo>
                <a:lnTo>
                  <a:pt x="1441" y="47"/>
                </a:lnTo>
                <a:lnTo>
                  <a:pt x="1348" y="94"/>
                </a:lnTo>
                <a:lnTo>
                  <a:pt x="1302" y="187"/>
                </a:lnTo>
                <a:lnTo>
                  <a:pt x="1255" y="326"/>
                </a:lnTo>
                <a:lnTo>
                  <a:pt x="1255" y="1302"/>
                </a:lnTo>
                <a:lnTo>
                  <a:pt x="140" y="1302"/>
                </a:lnTo>
                <a:lnTo>
                  <a:pt x="47" y="1349"/>
                </a:lnTo>
                <a:lnTo>
                  <a:pt x="0" y="1395"/>
                </a:lnTo>
                <a:lnTo>
                  <a:pt x="0" y="1488"/>
                </a:lnTo>
                <a:lnTo>
                  <a:pt x="0" y="5764"/>
                </a:lnTo>
                <a:lnTo>
                  <a:pt x="0" y="5811"/>
                </a:lnTo>
                <a:lnTo>
                  <a:pt x="47" y="5904"/>
                </a:lnTo>
                <a:lnTo>
                  <a:pt x="140" y="5950"/>
                </a:lnTo>
                <a:lnTo>
                  <a:pt x="4555" y="5950"/>
                </a:lnTo>
                <a:lnTo>
                  <a:pt x="4602" y="5904"/>
                </a:lnTo>
                <a:lnTo>
                  <a:pt x="4648" y="5811"/>
                </a:lnTo>
                <a:lnTo>
                  <a:pt x="4648" y="5764"/>
                </a:lnTo>
                <a:lnTo>
                  <a:pt x="4648" y="1488"/>
                </a:lnTo>
                <a:lnTo>
                  <a:pt x="4648" y="1395"/>
                </a:lnTo>
                <a:lnTo>
                  <a:pt x="4602" y="1349"/>
                </a:lnTo>
                <a:lnTo>
                  <a:pt x="4555" y="1302"/>
                </a:lnTo>
                <a:lnTo>
                  <a:pt x="3393" y="1302"/>
                </a:lnTo>
                <a:lnTo>
                  <a:pt x="3393" y="326"/>
                </a:lnTo>
                <a:lnTo>
                  <a:pt x="3347" y="187"/>
                </a:lnTo>
                <a:lnTo>
                  <a:pt x="3300" y="94"/>
                </a:lnTo>
                <a:lnTo>
                  <a:pt x="3207" y="47"/>
                </a:lnTo>
                <a:lnTo>
                  <a:pt x="306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5" name="Google Shape;6515;p266"/>
          <p:cNvSpPr/>
          <p:nvPr/>
        </p:nvSpPr>
        <p:spPr>
          <a:xfrm>
            <a:off x="6501600" y="2142120"/>
            <a:ext cx="158211" cy="98888"/>
          </a:xfrm>
          <a:custGeom>
            <a:avLst/>
            <a:gdLst/>
            <a:ahLst/>
            <a:cxnLst/>
            <a:rect l="l" t="t" r="r" b="b"/>
            <a:pathLst>
              <a:path w="5950" h="3719" extrusionOk="0">
                <a:moveTo>
                  <a:pt x="1534" y="558"/>
                </a:moveTo>
                <a:lnTo>
                  <a:pt x="1395" y="605"/>
                </a:lnTo>
                <a:lnTo>
                  <a:pt x="1255" y="698"/>
                </a:lnTo>
                <a:lnTo>
                  <a:pt x="1163" y="791"/>
                </a:lnTo>
                <a:lnTo>
                  <a:pt x="1070" y="884"/>
                </a:lnTo>
                <a:lnTo>
                  <a:pt x="1023" y="1023"/>
                </a:lnTo>
                <a:lnTo>
                  <a:pt x="977" y="1162"/>
                </a:lnTo>
                <a:lnTo>
                  <a:pt x="930" y="1302"/>
                </a:lnTo>
                <a:lnTo>
                  <a:pt x="977" y="1441"/>
                </a:lnTo>
                <a:lnTo>
                  <a:pt x="1023" y="1581"/>
                </a:lnTo>
                <a:lnTo>
                  <a:pt x="1070" y="1720"/>
                </a:lnTo>
                <a:lnTo>
                  <a:pt x="1163" y="1813"/>
                </a:lnTo>
                <a:lnTo>
                  <a:pt x="1255" y="1906"/>
                </a:lnTo>
                <a:lnTo>
                  <a:pt x="1395" y="1999"/>
                </a:lnTo>
                <a:lnTo>
                  <a:pt x="1534" y="2045"/>
                </a:lnTo>
                <a:lnTo>
                  <a:pt x="1860" y="2045"/>
                </a:lnTo>
                <a:lnTo>
                  <a:pt x="1953" y="1999"/>
                </a:lnTo>
                <a:lnTo>
                  <a:pt x="2092" y="1906"/>
                </a:lnTo>
                <a:lnTo>
                  <a:pt x="2232" y="1813"/>
                </a:lnTo>
                <a:lnTo>
                  <a:pt x="2324" y="1720"/>
                </a:lnTo>
                <a:lnTo>
                  <a:pt x="2371" y="1581"/>
                </a:lnTo>
                <a:lnTo>
                  <a:pt x="2417" y="1441"/>
                </a:lnTo>
                <a:lnTo>
                  <a:pt x="2417" y="1302"/>
                </a:lnTo>
                <a:lnTo>
                  <a:pt x="2417" y="1162"/>
                </a:lnTo>
                <a:lnTo>
                  <a:pt x="2371" y="1023"/>
                </a:lnTo>
                <a:lnTo>
                  <a:pt x="2324" y="884"/>
                </a:lnTo>
                <a:lnTo>
                  <a:pt x="2232" y="791"/>
                </a:lnTo>
                <a:lnTo>
                  <a:pt x="2092" y="698"/>
                </a:lnTo>
                <a:lnTo>
                  <a:pt x="1953" y="605"/>
                </a:lnTo>
                <a:lnTo>
                  <a:pt x="1860" y="558"/>
                </a:lnTo>
                <a:close/>
                <a:moveTo>
                  <a:pt x="2743" y="744"/>
                </a:moveTo>
                <a:lnTo>
                  <a:pt x="2696" y="791"/>
                </a:lnTo>
                <a:lnTo>
                  <a:pt x="2650" y="884"/>
                </a:lnTo>
                <a:lnTo>
                  <a:pt x="2603" y="930"/>
                </a:lnTo>
                <a:lnTo>
                  <a:pt x="2603" y="2045"/>
                </a:lnTo>
                <a:lnTo>
                  <a:pt x="5950" y="2045"/>
                </a:lnTo>
                <a:lnTo>
                  <a:pt x="5950" y="1860"/>
                </a:lnTo>
                <a:lnTo>
                  <a:pt x="5950" y="1627"/>
                </a:lnTo>
                <a:lnTo>
                  <a:pt x="5903" y="1441"/>
                </a:lnTo>
                <a:lnTo>
                  <a:pt x="5764" y="1255"/>
                </a:lnTo>
                <a:lnTo>
                  <a:pt x="5624" y="1069"/>
                </a:lnTo>
                <a:lnTo>
                  <a:pt x="5485" y="930"/>
                </a:lnTo>
                <a:lnTo>
                  <a:pt x="5299" y="837"/>
                </a:lnTo>
                <a:lnTo>
                  <a:pt x="5067" y="791"/>
                </a:lnTo>
                <a:lnTo>
                  <a:pt x="4834" y="744"/>
                </a:lnTo>
                <a:close/>
                <a:moveTo>
                  <a:pt x="140" y="0"/>
                </a:moveTo>
                <a:lnTo>
                  <a:pt x="94" y="47"/>
                </a:lnTo>
                <a:lnTo>
                  <a:pt x="47" y="140"/>
                </a:lnTo>
                <a:lnTo>
                  <a:pt x="1" y="186"/>
                </a:lnTo>
                <a:lnTo>
                  <a:pt x="1" y="3719"/>
                </a:lnTo>
                <a:lnTo>
                  <a:pt x="744" y="3719"/>
                </a:lnTo>
                <a:lnTo>
                  <a:pt x="744" y="2975"/>
                </a:lnTo>
                <a:lnTo>
                  <a:pt x="5206" y="2975"/>
                </a:lnTo>
                <a:lnTo>
                  <a:pt x="5206" y="3719"/>
                </a:lnTo>
                <a:lnTo>
                  <a:pt x="5950" y="3719"/>
                </a:lnTo>
                <a:lnTo>
                  <a:pt x="5950" y="2417"/>
                </a:lnTo>
                <a:lnTo>
                  <a:pt x="5950" y="2371"/>
                </a:lnTo>
                <a:lnTo>
                  <a:pt x="5903" y="2278"/>
                </a:lnTo>
                <a:lnTo>
                  <a:pt x="5857" y="2231"/>
                </a:lnTo>
                <a:lnTo>
                  <a:pt x="744" y="2231"/>
                </a:lnTo>
                <a:lnTo>
                  <a:pt x="744" y="186"/>
                </a:lnTo>
                <a:lnTo>
                  <a:pt x="744" y="140"/>
                </a:lnTo>
                <a:lnTo>
                  <a:pt x="698" y="47"/>
                </a:lnTo>
                <a:lnTo>
                  <a:pt x="65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6" name="Google Shape;6516;p266"/>
          <p:cNvSpPr/>
          <p:nvPr/>
        </p:nvSpPr>
        <p:spPr>
          <a:xfrm>
            <a:off x="7014320" y="2112445"/>
            <a:ext cx="139677" cy="158237"/>
          </a:xfrm>
          <a:custGeom>
            <a:avLst/>
            <a:gdLst/>
            <a:ahLst/>
            <a:cxnLst/>
            <a:rect l="l" t="t" r="r" b="b"/>
            <a:pathLst>
              <a:path w="5253" h="5951" extrusionOk="0">
                <a:moveTo>
                  <a:pt x="4276" y="1116"/>
                </a:moveTo>
                <a:lnTo>
                  <a:pt x="4230" y="1767"/>
                </a:lnTo>
                <a:lnTo>
                  <a:pt x="1720" y="1767"/>
                </a:lnTo>
                <a:lnTo>
                  <a:pt x="1767" y="2418"/>
                </a:lnTo>
                <a:lnTo>
                  <a:pt x="4137" y="2418"/>
                </a:lnTo>
                <a:lnTo>
                  <a:pt x="3951" y="4463"/>
                </a:lnTo>
                <a:lnTo>
                  <a:pt x="2650" y="4835"/>
                </a:lnTo>
                <a:lnTo>
                  <a:pt x="2603" y="4835"/>
                </a:lnTo>
                <a:lnTo>
                  <a:pt x="1255" y="4463"/>
                </a:lnTo>
                <a:lnTo>
                  <a:pt x="1209" y="3394"/>
                </a:lnTo>
                <a:lnTo>
                  <a:pt x="1859" y="3394"/>
                </a:lnTo>
                <a:lnTo>
                  <a:pt x="1906" y="3952"/>
                </a:lnTo>
                <a:lnTo>
                  <a:pt x="2603" y="4138"/>
                </a:lnTo>
                <a:lnTo>
                  <a:pt x="3347" y="3952"/>
                </a:lnTo>
                <a:lnTo>
                  <a:pt x="3440" y="3069"/>
                </a:lnTo>
                <a:lnTo>
                  <a:pt x="1162" y="3069"/>
                </a:lnTo>
                <a:lnTo>
                  <a:pt x="976" y="1116"/>
                </a:lnTo>
                <a:close/>
                <a:moveTo>
                  <a:pt x="0" y="1"/>
                </a:moveTo>
                <a:lnTo>
                  <a:pt x="465" y="5346"/>
                </a:lnTo>
                <a:lnTo>
                  <a:pt x="2603" y="5950"/>
                </a:lnTo>
                <a:lnTo>
                  <a:pt x="4788" y="5346"/>
                </a:lnTo>
                <a:lnTo>
                  <a:pt x="525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7" name="Google Shape;6517;p266"/>
          <p:cNvSpPr/>
          <p:nvPr/>
        </p:nvSpPr>
        <p:spPr>
          <a:xfrm>
            <a:off x="7508506" y="2128532"/>
            <a:ext cx="158237" cy="126063"/>
          </a:xfrm>
          <a:custGeom>
            <a:avLst/>
            <a:gdLst/>
            <a:ahLst/>
            <a:cxnLst/>
            <a:rect l="l" t="t" r="r" b="b"/>
            <a:pathLst>
              <a:path w="5951" h="4741" extrusionOk="0">
                <a:moveTo>
                  <a:pt x="1395" y="790"/>
                </a:moveTo>
                <a:lnTo>
                  <a:pt x="1163" y="837"/>
                </a:lnTo>
                <a:lnTo>
                  <a:pt x="977" y="976"/>
                </a:lnTo>
                <a:lnTo>
                  <a:pt x="838" y="1162"/>
                </a:lnTo>
                <a:lnTo>
                  <a:pt x="791" y="1395"/>
                </a:lnTo>
                <a:lnTo>
                  <a:pt x="838" y="1627"/>
                </a:lnTo>
                <a:lnTo>
                  <a:pt x="977" y="1813"/>
                </a:lnTo>
                <a:lnTo>
                  <a:pt x="1163" y="1952"/>
                </a:lnTo>
                <a:lnTo>
                  <a:pt x="1395" y="1999"/>
                </a:lnTo>
                <a:lnTo>
                  <a:pt x="1628" y="1952"/>
                </a:lnTo>
                <a:lnTo>
                  <a:pt x="1814" y="1813"/>
                </a:lnTo>
                <a:lnTo>
                  <a:pt x="1953" y="1627"/>
                </a:lnTo>
                <a:lnTo>
                  <a:pt x="1953" y="1395"/>
                </a:lnTo>
                <a:lnTo>
                  <a:pt x="1953" y="1162"/>
                </a:lnTo>
                <a:lnTo>
                  <a:pt x="1814" y="976"/>
                </a:lnTo>
                <a:lnTo>
                  <a:pt x="1628" y="837"/>
                </a:lnTo>
                <a:lnTo>
                  <a:pt x="1395" y="790"/>
                </a:lnTo>
                <a:close/>
                <a:moveTo>
                  <a:pt x="3859" y="1302"/>
                </a:moveTo>
                <a:lnTo>
                  <a:pt x="2278" y="2882"/>
                </a:lnTo>
                <a:lnTo>
                  <a:pt x="1767" y="2371"/>
                </a:lnTo>
                <a:lnTo>
                  <a:pt x="791" y="3347"/>
                </a:lnTo>
                <a:lnTo>
                  <a:pt x="791" y="3951"/>
                </a:lnTo>
                <a:lnTo>
                  <a:pt x="5160" y="3951"/>
                </a:lnTo>
                <a:lnTo>
                  <a:pt x="5160" y="2556"/>
                </a:lnTo>
                <a:lnTo>
                  <a:pt x="3859" y="1302"/>
                </a:lnTo>
                <a:close/>
                <a:moveTo>
                  <a:pt x="5439" y="372"/>
                </a:moveTo>
                <a:lnTo>
                  <a:pt x="5532" y="418"/>
                </a:lnTo>
                <a:lnTo>
                  <a:pt x="5532" y="511"/>
                </a:lnTo>
                <a:lnTo>
                  <a:pt x="5532" y="4276"/>
                </a:lnTo>
                <a:lnTo>
                  <a:pt x="5532" y="4323"/>
                </a:lnTo>
                <a:lnTo>
                  <a:pt x="5439" y="4369"/>
                </a:lnTo>
                <a:lnTo>
                  <a:pt x="466" y="4369"/>
                </a:lnTo>
                <a:lnTo>
                  <a:pt x="419" y="4323"/>
                </a:lnTo>
                <a:lnTo>
                  <a:pt x="373" y="4276"/>
                </a:lnTo>
                <a:lnTo>
                  <a:pt x="373" y="511"/>
                </a:lnTo>
                <a:lnTo>
                  <a:pt x="419" y="418"/>
                </a:lnTo>
                <a:lnTo>
                  <a:pt x="466" y="372"/>
                </a:lnTo>
                <a:close/>
                <a:moveTo>
                  <a:pt x="466" y="0"/>
                </a:moveTo>
                <a:lnTo>
                  <a:pt x="280" y="47"/>
                </a:lnTo>
                <a:lnTo>
                  <a:pt x="140" y="140"/>
                </a:lnTo>
                <a:lnTo>
                  <a:pt x="47" y="279"/>
                </a:lnTo>
                <a:lnTo>
                  <a:pt x="1" y="511"/>
                </a:lnTo>
                <a:lnTo>
                  <a:pt x="1" y="4276"/>
                </a:lnTo>
                <a:lnTo>
                  <a:pt x="47" y="4462"/>
                </a:lnTo>
                <a:lnTo>
                  <a:pt x="140" y="4602"/>
                </a:lnTo>
                <a:lnTo>
                  <a:pt x="280" y="4694"/>
                </a:lnTo>
                <a:lnTo>
                  <a:pt x="466" y="4741"/>
                </a:lnTo>
                <a:lnTo>
                  <a:pt x="5439" y="4741"/>
                </a:lnTo>
                <a:lnTo>
                  <a:pt x="5625" y="4694"/>
                </a:lnTo>
                <a:lnTo>
                  <a:pt x="5811" y="4602"/>
                </a:lnTo>
                <a:lnTo>
                  <a:pt x="5904" y="4462"/>
                </a:lnTo>
                <a:lnTo>
                  <a:pt x="5950" y="4276"/>
                </a:lnTo>
                <a:lnTo>
                  <a:pt x="5950" y="511"/>
                </a:lnTo>
                <a:lnTo>
                  <a:pt x="5904" y="279"/>
                </a:lnTo>
                <a:lnTo>
                  <a:pt x="5811" y="140"/>
                </a:lnTo>
                <a:lnTo>
                  <a:pt x="5625" y="47"/>
                </a:lnTo>
                <a:lnTo>
                  <a:pt x="543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8" name="Google Shape;6518;p266"/>
          <p:cNvSpPr/>
          <p:nvPr/>
        </p:nvSpPr>
        <p:spPr>
          <a:xfrm>
            <a:off x="8021252" y="2126059"/>
            <a:ext cx="158237" cy="131009"/>
          </a:xfrm>
          <a:custGeom>
            <a:avLst/>
            <a:gdLst/>
            <a:ahLst/>
            <a:cxnLst/>
            <a:rect l="l" t="t" r="r" b="b"/>
            <a:pathLst>
              <a:path w="5951" h="4927" extrusionOk="0">
                <a:moveTo>
                  <a:pt x="4370" y="744"/>
                </a:moveTo>
                <a:lnTo>
                  <a:pt x="5160" y="2649"/>
                </a:lnTo>
                <a:lnTo>
                  <a:pt x="5160" y="2696"/>
                </a:lnTo>
                <a:lnTo>
                  <a:pt x="3952" y="2696"/>
                </a:lnTo>
                <a:lnTo>
                  <a:pt x="3580" y="3440"/>
                </a:lnTo>
                <a:lnTo>
                  <a:pt x="2371" y="3440"/>
                </a:lnTo>
                <a:lnTo>
                  <a:pt x="1999" y="2696"/>
                </a:lnTo>
                <a:lnTo>
                  <a:pt x="791" y="2696"/>
                </a:lnTo>
                <a:lnTo>
                  <a:pt x="791" y="2649"/>
                </a:lnTo>
                <a:lnTo>
                  <a:pt x="1628" y="744"/>
                </a:lnTo>
                <a:close/>
                <a:moveTo>
                  <a:pt x="1256" y="0"/>
                </a:moveTo>
                <a:lnTo>
                  <a:pt x="1163" y="47"/>
                </a:lnTo>
                <a:lnTo>
                  <a:pt x="1070" y="140"/>
                </a:lnTo>
                <a:lnTo>
                  <a:pt x="1023" y="233"/>
                </a:lnTo>
                <a:lnTo>
                  <a:pt x="94" y="2371"/>
                </a:lnTo>
                <a:lnTo>
                  <a:pt x="47" y="2603"/>
                </a:lnTo>
                <a:lnTo>
                  <a:pt x="1" y="2835"/>
                </a:lnTo>
                <a:lnTo>
                  <a:pt x="1" y="4695"/>
                </a:lnTo>
                <a:lnTo>
                  <a:pt x="1" y="4787"/>
                </a:lnTo>
                <a:lnTo>
                  <a:pt x="94" y="4880"/>
                </a:lnTo>
                <a:lnTo>
                  <a:pt x="140" y="4927"/>
                </a:lnTo>
                <a:lnTo>
                  <a:pt x="5811" y="4927"/>
                </a:lnTo>
                <a:lnTo>
                  <a:pt x="5857" y="4880"/>
                </a:lnTo>
                <a:lnTo>
                  <a:pt x="5950" y="4787"/>
                </a:lnTo>
                <a:lnTo>
                  <a:pt x="5950" y="4695"/>
                </a:lnTo>
                <a:lnTo>
                  <a:pt x="5950" y="2835"/>
                </a:lnTo>
                <a:lnTo>
                  <a:pt x="5950" y="2603"/>
                </a:lnTo>
                <a:lnTo>
                  <a:pt x="5857" y="2371"/>
                </a:lnTo>
                <a:lnTo>
                  <a:pt x="4928" y="233"/>
                </a:lnTo>
                <a:lnTo>
                  <a:pt x="4881" y="140"/>
                </a:lnTo>
                <a:lnTo>
                  <a:pt x="4788" y="47"/>
                </a:lnTo>
                <a:lnTo>
                  <a:pt x="469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19" name="Google Shape;6519;p266"/>
          <p:cNvSpPr/>
          <p:nvPr/>
        </p:nvSpPr>
        <p:spPr>
          <a:xfrm>
            <a:off x="8533999" y="2129755"/>
            <a:ext cx="158210" cy="123617"/>
          </a:xfrm>
          <a:custGeom>
            <a:avLst/>
            <a:gdLst/>
            <a:ahLst/>
            <a:cxnLst/>
            <a:rect l="l" t="t" r="r" b="b"/>
            <a:pathLst>
              <a:path w="5950" h="4649" extrusionOk="0">
                <a:moveTo>
                  <a:pt x="47" y="1"/>
                </a:moveTo>
                <a:lnTo>
                  <a:pt x="1" y="94"/>
                </a:lnTo>
                <a:lnTo>
                  <a:pt x="1" y="744"/>
                </a:lnTo>
                <a:lnTo>
                  <a:pt x="47" y="791"/>
                </a:lnTo>
                <a:lnTo>
                  <a:pt x="140" y="837"/>
                </a:lnTo>
                <a:lnTo>
                  <a:pt x="5857" y="837"/>
                </a:lnTo>
                <a:lnTo>
                  <a:pt x="5950" y="791"/>
                </a:lnTo>
                <a:lnTo>
                  <a:pt x="5950" y="744"/>
                </a:lnTo>
                <a:lnTo>
                  <a:pt x="5950" y="94"/>
                </a:lnTo>
                <a:lnTo>
                  <a:pt x="5950" y="1"/>
                </a:lnTo>
                <a:close/>
                <a:moveTo>
                  <a:pt x="2232" y="1256"/>
                </a:moveTo>
                <a:lnTo>
                  <a:pt x="2185" y="1302"/>
                </a:lnTo>
                <a:lnTo>
                  <a:pt x="2139" y="1395"/>
                </a:lnTo>
                <a:lnTo>
                  <a:pt x="2139" y="1999"/>
                </a:lnTo>
                <a:lnTo>
                  <a:pt x="2185" y="2092"/>
                </a:lnTo>
                <a:lnTo>
                  <a:pt x="2232" y="2139"/>
                </a:lnTo>
                <a:lnTo>
                  <a:pt x="5857" y="2139"/>
                </a:lnTo>
                <a:lnTo>
                  <a:pt x="5950" y="2092"/>
                </a:lnTo>
                <a:lnTo>
                  <a:pt x="5950" y="1999"/>
                </a:lnTo>
                <a:lnTo>
                  <a:pt x="5950" y="1395"/>
                </a:lnTo>
                <a:lnTo>
                  <a:pt x="5950" y="1302"/>
                </a:lnTo>
                <a:lnTo>
                  <a:pt x="5857" y="1256"/>
                </a:lnTo>
                <a:close/>
                <a:moveTo>
                  <a:pt x="140" y="1256"/>
                </a:moveTo>
                <a:lnTo>
                  <a:pt x="47" y="1302"/>
                </a:lnTo>
                <a:lnTo>
                  <a:pt x="1" y="1395"/>
                </a:lnTo>
                <a:lnTo>
                  <a:pt x="1" y="3301"/>
                </a:lnTo>
                <a:lnTo>
                  <a:pt x="47" y="3347"/>
                </a:lnTo>
                <a:lnTo>
                  <a:pt x="140" y="3394"/>
                </a:lnTo>
                <a:lnTo>
                  <a:pt x="187" y="3347"/>
                </a:lnTo>
                <a:lnTo>
                  <a:pt x="1163" y="2418"/>
                </a:lnTo>
                <a:lnTo>
                  <a:pt x="1163" y="2325"/>
                </a:lnTo>
                <a:lnTo>
                  <a:pt x="1163" y="2232"/>
                </a:lnTo>
                <a:lnTo>
                  <a:pt x="187" y="1302"/>
                </a:lnTo>
                <a:lnTo>
                  <a:pt x="140" y="1256"/>
                </a:lnTo>
                <a:close/>
                <a:moveTo>
                  <a:pt x="2185" y="2557"/>
                </a:moveTo>
                <a:lnTo>
                  <a:pt x="2139" y="2650"/>
                </a:lnTo>
                <a:lnTo>
                  <a:pt x="2139" y="3301"/>
                </a:lnTo>
                <a:lnTo>
                  <a:pt x="2185" y="3347"/>
                </a:lnTo>
                <a:lnTo>
                  <a:pt x="2232" y="3394"/>
                </a:lnTo>
                <a:lnTo>
                  <a:pt x="5857" y="3394"/>
                </a:lnTo>
                <a:lnTo>
                  <a:pt x="5950" y="3347"/>
                </a:lnTo>
                <a:lnTo>
                  <a:pt x="5950" y="3301"/>
                </a:lnTo>
                <a:lnTo>
                  <a:pt x="5950" y="2650"/>
                </a:lnTo>
                <a:lnTo>
                  <a:pt x="5950" y="2557"/>
                </a:lnTo>
                <a:close/>
                <a:moveTo>
                  <a:pt x="140" y="3812"/>
                </a:moveTo>
                <a:lnTo>
                  <a:pt x="47" y="3858"/>
                </a:lnTo>
                <a:lnTo>
                  <a:pt x="1" y="3905"/>
                </a:lnTo>
                <a:lnTo>
                  <a:pt x="1" y="4556"/>
                </a:lnTo>
                <a:lnTo>
                  <a:pt x="47" y="4648"/>
                </a:lnTo>
                <a:lnTo>
                  <a:pt x="5950" y="4648"/>
                </a:lnTo>
                <a:lnTo>
                  <a:pt x="5950" y="4556"/>
                </a:lnTo>
                <a:lnTo>
                  <a:pt x="5950" y="3905"/>
                </a:lnTo>
                <a:lnTo>
                  <a:pt x="5950" y="3858"/>
                </a:lnTo>
                <a:lnTo>
                  <a:pt x="5857"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0" name="Google Shape;6520;p266"/>
          <p:cNvSpPr/>
          <p:nvPr/>
        </p:nvSpPr>
        <p:spPr>
          <a:xfrm>
            <a:off x="429214" y="2573457"/>
            <a:ext cx="158211" cy="158210"/>
          </a:xfrm>
          <a:custGeom>
            <a:avLst/>
            <a:gdLst/>
            <a:ahLst/>
            <a:cxnLst/>
            <a:rect l="l" t="t" r="r" b="b"/>
            <a:pathLst>
              <a:path w="5950" h="5950" extrusionOk="0">
                <a:moveTo>
                  <a:pt x="3439" y="651"/>
                </a:moveTo>
                <a:lnTo>
                  <a:pt x="3486" y="744"/>
                </a:lnTo>
                <a:lnTo>
                  <a:pt x="3486" y="1395"/>
                </a:lnTo>
                <a:lnTo>
                  <a:pt x="3439" y="1488"/>
                </a:lnTo>
                <a:lnTo>
                  <a:pt x="2556" y="1488"/>
                </a:lnTo>
                <a:lnTo>
                  <a:pt x="2510" y="1395"/>
                </a:lnTo>
                <a:lnTo>
                  <a:pt x="2510" y="744"/>
                </a:lnTo>
                <a:lnTo>
                  <a:pt x="2556" y="651"/>
                </a:lnTo>
                <a:close/>
                <a:moveTo>
                  <a:pt x="3346" y="1999"/>
                </a:moveTo>
                <a:lnTo>
                  <a:pt x="3439" y="2045"/>
                </a:lnTo>
                <a:lnTo>
                  <a:pt x="3486" y="2138"/>
                </a:lnTo>
                <a:lnTo>
                  <a:pt x="3486" y="4091"/>
                </a:lnTo>
                <a:lnTo>
                  <a:pt x="3858" y="4091"/>
                </a:lnTo>
                <a:lnTo>
                  <a:pt x="3951" y="4137"/>
                </a:lnTo>
                <a:lnTo>
                  <a:pt x="3997" y="4230"/>
                </a:lnTo>
                <a:lnTo>
                  <a:pt x="3997" y="4834"/>
                </a:lnTo>
                <a:lnTo>
                  <a:pt x="3951" y="4927"/>
                </a:lnTo>
                <a:lnTo>
                  <a:pt x="3858" y="4974"/>
                </a:lnTo>
                <a:lnTo>
                  <a:pt x="2138" y="4974"/>
                </a:lnTo>
                <a:lnTo>
                  <a:pt x="2045" y="4927"/>
                </a:lnTo>
                <a:lnTo>
                  <a:pt x="1999" y="4834"/>
                </a:lnTo>
                <a:lnTo>
                  <a:pt x="1999" y="4230"/>
                </a:lnTo>
                <a:lnTo>
                  <a:pt x="2045" y="4137"/>
                </a:lnTo>
                <a:lnTo>
                  <a:pt x="2138" y="4091"/>
                </a:lnTo>
                <a:lnTo>
                  <a:pt x="2510" y="4091"/>
                </a:lnTo>
                <a:lnTo>
                  <a:pt x="2510" y="2882"/>
                </a:lnTo>
                <a:lnTo>
                  <a:pt x="2138" y="2882"/>
                </a:lnTo>
                <a:lnTo>
                  <a:pt x="2045" y="2836"/>
                </a:lnTo>
                <a:lnTo>
                  <a:pt x="1999" y="2743"/>
                </a:lnTo>
                <a:lnTo>
                  <a:pt x="1999" y="2138"/>
                </a:lnTo>
                <a:lnTo>
                  <a:pt x="2045" y="2045"/>
                </a:lnTo>
                <a:lnTo>
                  <a:pt x="2138" y="1999"/>
                </a:lnTo>
                <a:close/>
                <a:moveTo>
                  <a:pt x="2975" y="0"/>
                </a:moveTo>
                <a:lnTo>
                  <a:pt x="2603" y="47"/>
                </a:lnTo>
                <a:lnTo>
                  <a:pt x="2231" y="140"/>
                </a:lnTo>
                <a:lnTo>
                  <a:pt x="1859" y="233"/>
                </a:lnTo>
                <a:lnTo>
                  <a:pt x="1487" y="419"/>
                </a:lnTo>
                <a:lnTo>
                  <a:pt x="1162" y="651"/>
                </a:lnTo>
                <a:lnTo>
                  <a:pt x="883" y="883"/>
                </a:lnTo>
                <a:lnTo>
                  <a:pt x="651" y="1162"/>
                </a:lnTo>
                <a:lnTo>
                  <a:pt x="418" y="1488"/>
                </a:lnTo>
                <a:lnTo>
                  <a:pt x="232" y="1860"/>
                </a:lnTo>
                <a:lnTo>
                  <a:pt x="139" y="2231"/>
                </a:lnTo>
                <a:lnTo>
                  <a:pt x="46" y="2603"/>
                </a:lnTo>
                <a:lnTo>
                  <a:pt x="0" y="2975"/>
                </a:lnTo>
                <a:lnTo>
                  <a:pt x="46" y="3393"/>
                </a:lnTo>
                <a:lnTo>
                  <a:pt x="139" y="3765"/>
                </a:lnTo>
                <a:lnTo>
                  <a:pt x="232" y="4137"/>
                </a:lnTo>
                <a:lnTo>
                  <a:pt x="418" y="4462"/>
                </a:lnTo>
                <a:lnTo>
                  <a:pt x="651" y="4788"/>
                </a:lnTo>
                <a:lnTo>
                  <a:pt x="883" y="5113"/>
                </a:lnTo>
                <a:lnTo>
                  <a:pt x="1162" y="5345"/>
                </a:lnTo>
                <a:lnTo>
                  <a:pt x="1487" y="5578"/>
                </a:lnTo>
                <a:lnTo>
                  <a:pt x="1859" y="5764"/>
                </a:lnTo>
                <a:lnTo>
                  <a:pt x="2231" y="5857"/>
                </a:lnTo>
                <a:lnTo>
                  <a:pt x="2603" y="5950"/>
                </a:lnTo>
                <a:lnTo>
                  <a:pt x="3393" y="5950"/>
                </a:lnTo>
                <a:lnTo>
                  <a:pt x="3765" y="5857"/>
                </a:lnTo>
                <a:lnTo>
                  <a:pt x="4137" y="5764"/>
                </a:lnTo>
                <a:lnTo>
                  <a:pt x="4508" y="5578"/>
                </a:lnTo>
                <a:lnTo>
                  <a:pt x="4834" y="5345"/>
                </a:lnTo>
                <a:lnTo>
                  <a:pt x="5113" y="5113"/>
                </a:lnTo>
                <a:lnTo>
                  <a:pt x="5345" y="4788"/>
                </a:lnTo>
                <a:lnTo>
                  <a:pt x="5577" y="4462"/>
                </a:lnTo>
                <a:lnTo>
                  <a:pt x="5763" y="4137"/>
                </a:lnTo>
                <a:lnTo>
                  <a:pt x="5856" y="3765"/>
                </a:lnTo>
                <a:lnTo>
                  <a:pt x="5949" y="3393"/>
                </a:lnTo>
                <a:lnTo>
                  <a:pt x="5949" y="2975"/>
                </a:lnTo>
                <a:lnTo>
                  <a:pt x="5949" y="2603"/>
                </a:lnTo>
                <a:lnTo>
                  <a:pt x="5856" y="2231"/>
                </a:lnTo>
                <a:lnTo>
                  <a:pt x="5763" y="1860"/>
                </a:lnTo>
                <a:lnTo>
                  <a:pt x="5577" y="1488"/>
                </a:lnTo>
                <a:lnTo>
                  <a:pt x="5345" y="1162"/>
                </a:lnTo>
                <a:lnTo>
                  <a:pt x="5113" y="883"/>
                </a:lnTo>
                <a:lnTo>
                  <a:pt x="4834" y="651"/>
                </a:lnTo>
                <a:lnTo>
                  <a:pt x="4508" y="419"/>
                </a:lnTo>
                <a:lnTo>
                  <a:pt x="4137" y="233"/>
                </a:lnTo>
                <a:lnTo>
                  <a:pt x="3765" y="140"/>
                </a:lnTo>
                <a:lnTo>
                  <a:pt x="3393"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1" name="Google Shape;6521;p266"/>
          <p:cNvSpPr/>
          <p:nvPr/>
        </p:nvSpPr>
        <p:spPr>
          <a:xfrm>
            <a:off x="1459688" y="2579626"/>
            <a:ext cx="158210" cy="147096"/>
          </a:xfrm>
          <a:custGeom>
            <a:avLst/>
            <a:gdLst/>
            <a:ahLst/>
            <a:cxnLst/>
            <a:rect l="l" t="t" r="r" b="b"/>
            <a:pathLst>
              <a:path w="5950" h="5532" extrusionOk="0">
                <a:moveTo>
                  <a:pt x="2975" y="1"/>
                </a:moveTo>
                <a:lnTo>
                  <a:pt x="0" y="1163"/>
                </a:lnTo>
                <a:lnTo>
                  <a:pt x="0" y="1581"/>
                </a:lnTo>
                <a:lnTo>
                  <a:pt x="372" y="1581"/>
                </a:lnTo>
                <a:lnTo>
                  <a:pt x="419" y="1628"/>
                </a:lnTo>
                <a:lnTo>
                  <a:pt x="465" y="1721"/>
                </a:lnTo>
                <a:lnTo>
                  <a:pt x="512" y="1767"/>
                </a:lnTo>
                <a:lnTo>
                  <a:pt x="5438" y="1767"/>
                </a:lnTo>
                <a:lnTo>
                  <a:pt x="5485" y="1721"/>
                </a:lnTo>
                <a:lnTo>
                  <a:pt x="5531" y="1628"/>
                </a:lnTo>
                <a:lnTo>
                  <a:pt x="5531" y="1581"/>
                </a:lnTo>
                <a:lnTo>
                  <a:pt x="5950" y="1581"/>
                </a:lnTo>
                <a:lnTo>
                  <a:pt x="5950" y="1163"/>
                </a:lnTo>
                <a:lnTo>
                  <a:pt x="2975" y="1"/>
                </a:lnTo>
                <a:close/>
                <a:moveTo>
                  <a:pt x="790" y="1953"/>
                </a:moveTo>
                <a:lnTo>
                  <a:pt x="790" y="4323"/>
                </a:lnTo>
                <a:lnTo>
                  <a:pt x="605" y="4323"/>
                </a:lnTo>
                <a:lnTo>
                  <a:pt x="512" y="4370"/>
                </a:lnTo>
                <a:lnTo>
                  <a:pt x="465" y="4416"/>
                </a:lnTo>
                <a:lnTo>
                  <a:pt x="419" y="4463"/>
                </a:lnTo>
                <a:lnTo>
                  <a:pt x="372" y="4556"/>
                </a:lnTo>
                <a:lnTo>
                  <a:pt x="372" y="4742"/>
                </a:lnTo>
                <a:lnTo>
                  <a:pt x="5531" y="4742"/>
                </a:lnTo>
                <a:lnTo>
                  <a:pt x="5531" y="4556"/>
                </a:lnTo>
                <a:lnTo>
                  <a:pt x="5531" y="4463"/>
                </a:lnTo>
                <a:lnTo>
                  <a:pt x="5485" y="4416"/>
                </a:lnTo>
                <a:lnTo>
                  <a:pt x="5438" y="4370"/>
                </a:lnTo>
                <a:lnTo>
                  <a:pt x="5345" y="4323"/>
                </a:lnTo>
                <a:lnTo>
                  <a:pt x="5159" y="4323"/>
                </a:lnTo>
                <a:lnTo>
                  <a:pt x="5159" y="1953"/>
                </a:lnTo>
                <a:lnTo>
                  <a:pt x="4369" y="1953"/>
                </a:lnTo>
                <a:lnTo>
                  <a:pt x="4369" y="4323"/>
                </a:lnTo>
                <a:lnTo>
                  <a:pt x="3951" y="4323"/>
                </a:lnTo>
                <a:lnTo>
                  <a:pt x="3951" y="1953"/>
                </a:lnTo>
                <a:lnTo>
                  <a:pt x="3161" y="1953"/>
                </a:lnTo>
                <a:lnTo>
                  <a:pt x="3161" y="4323"/>
                </a:lnTo>
                <a:lnTo>
                  <a:pt x="2789" y="4323"/>
                </a:lnTo>
                <a:lnTo>
                  <a:pt x="2789" y="1953"/>
                </a:lnTo>
                <a:lnTo>
                  <a:pt x="1999" y="1953"/>
                </a:lnTo>
                <a:lnTo>
                  <a:pt x="1999" y="4323"/>
                </a:lnTo>
                <a:lnTo>
                  <a:pt x="1581" y="4323"/>
                </a:lnTo>
                <a:lnTo>
                  <a:pt x="1581" y="1953"/>
                </a:lnTo>
                <a:close/>
                <a:moveTo>
                  <a:pt x="233" y="4928"/>
                </a:moveTo>
                <a:lnTo>
                  <a:pt x="140" y="4974"/>
                </a:lnTo>
                <a:lnTo>
                  <a:pt x="47" y="5020"/>
                </a:lnTo>
                <a:lnTo>
                  <a:pt x="0" y="5067"/>
                </a:lnTo>
                <a:lnTo>
                  <a:pt x="0" y="5160"/>
                </a:lnTo>
                <a:lnTo>
                  <a:pt x="0" y="5532"/>
                </a:lnTo>
                <a:lnTo>
                  <a:pt x="5950" y="5532"/>
                </a:lnTo>
                <a:lnTo>
                  <a:pt x="5950" y="5160"/>
                </a:lnTo>
                <a:lnTo>
                  <a:pt x="5950" y="5067"/>
                </a:lnTo>
                <a:lnTo>
                  <a:pt x="5903" y="5020"/>
                </a:lnTo>
                <a:lnTo>
                  <a:pt x="5810" y="4974"/>
                </a:lnTo>
                <a:lnTo>
                  <a:pt x="5717" y="492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2" name="Google Shape;6522;p266"/>
          <p:cNvSpPr/>
          <p:nvPr/>
        </p:nvSpPr>
        <p:spPr>
          <a:xfrm>
            <a:off x="1978937" y="2573457"/>
            <a:ext cx="123617" cy="158210"/>
          </a:xfrm>
          <a:custGeom>
            <a:avLst/>
            <a:gdLst/>
            <a:ahLst/>
            <a:cxnLst/>
            <a:rect l="l" t="t" r="r" b="b"/>
            <a:pathLst>
              <a:path w="4649" h="5950" extrusionOk="0">
                <a:moveTo>
                  <a:pt x="2185" y="1302"/>
                </a:moveTo>
                <a:lnTo>
                  <a:pt x="2464" y="1395"/>
                </a:lnTo>
                <a:lnTo>
                  <a:pt x="2743" y="1534"/>
                </a:lnTo>
                <a:lnTo>
                  <a:pt x="2976" y="1720"/>
                </a:lnTo>
                <a:lnTo>
                  <a:pt x="3162" y="1953"/>
                </a:lnTo>
                <a:lnTo>
                  <a:pt x="3301" y="2231"/>
                </a:lnTo>
                <a:lnTo>
                  <a:pt x="3347" y="2464"/>
                </a:lnTo>
                <a:lnTo>
                  <a:pt x="3394" y="2789"/>
                </a:lnTo>
                <a:lnTo>
                  <a:pt x="3347" y="3068"/>
                </a:lnTo>
                <a:lnTo>
                  <a:pt x="3301" y="3347"/>
                </a:lnTo>
                <a:lnTo>
                  <a:pt x="3162" y="3579"/>
                </a:lnTo>
                <a:lnTo>
                  <a:pt x="2976" y="3812"/>
                </a:lnTo>
                <a:lnTo>
                  <a:pt x="2743" y="4044"/>
                </a:lnTo>
                <a:lnTo>
                  <a:pt x="2464" y="4137"/>
                </a:lnTo>
                <a:lnTo>
                  <a:pt x="2185" y="4230"/>
                </a:lnTo>
                <a:lnTo>
                  <a:pt x="1907" y="4276"/>
                </a:lnTo>
                <a:lnTo>
                  <a:pt x="1628" y="4230"/>
                </a:lnTo>
                <a:lnTo>
                  <a:pt x="1349" y="4137"/>
                </a:lnTo>
                <a:lnTo>
                  <a:pt x="1070" y="4044"/>
                </a:lnTo>
                <a:lnTo>
                  <a:pt x="838" y="3812"/>
                </a:lnTo>
                <a:lnTo>
                  <a:pt x="652" y="3579"/>
                </a:lnTo>
                <a:lnTo>
                  <a:pt x="512" y="3347"/>
                </a:lnTo>
                <a:lnTo>
                  <a:pt x="466" y="3068"/>
                </a:lnTo>
                <a:lnTo>
                  <a:pt x="419" y="2789"/>
                </a:lnTo>
                <a:lnTo>
                  <a:pt x="466" y="2464"/>
                </a:lnTo>
                <a:lnTo>
                  <a:pt x="512" y="2231"/>
                </a:lnTo>
                <a:lnTo>
                  <a:pt x="652" y="1953"/>
                </a:lnTo>
                <a:lnTo>
                  <a:pt x="838" y="1720"/>
                </a:lnTo>
                <a:lnTo>
                  <a:pt x="1070" y="1534"/>
                </a:lnTo>
                <a:lnTo>
                  <a:pt x="1349" y="1395"/>
                </a:lnTo>
                <a:lnTo>
                  <a:pt x="1628" y="1302"/>
                </a:lnTo>
                <a:close/>
                <a:moveTo>
                  <a:pt x="3487" y="0"/>
                </a:moveTo>
                <a:lnTo>
                  <a:pt x="3440" y="47"/>
                </a:lnTo>
                <a:lnTo>
                  <a:pt x="3394" y="140"/>
                </a:lnTo>
                <a:lnTo>
                  <a:pt x="3394" y="326"/>
                </a:lnTo>
                <a:lnTo>
                  <a:pt x="3440" y="419"/>
                </a:lnTo>
                <a:lnTo>
                  <a:pt x="3487" y="465"/>
                </a:lnTo>
                <a:lnTo>
                  <a:pt x="3952" y="465"/>
                </a:lnTo>
                <a:lnTo>
                  <a:pt x="3115" y="1302"/>
                </a:lnTo>
                <a:lnTo>
                  <a:pt x="2790" y="1069"/>
                </a:lnTo>
                <a:lnTo>
                  <a:pt x="2464" y="930"/>
                </a:lnTo>
                <a:lnTo>
                  <a:pt x="2092" y="883"/>
                </a:lnTo>
                <a:lnTo>
                  <a:pt x="1674" y="883"/>
                </a:lnTo>
                <a:lnTo>
                  <a:pt x="1349" y="930"/>
                </a:lnTo>
                <a:lnTo>
                  <a:pt x="1070" y="1069"/>
                </a:lnTo>
                <a:lnTo>
                  <a:pt x="791" y="1209"/>
                </a:lnTo>
                <a:lnTo>
                  <a:pt x="512" y="1441"/>
                </a:lnTo>
                <a:lnTo>
                  <a:pt x="326" y="1720"/>
                </a:lnTo>
                <a:lnTo>
                  <a:pt x="140" y="1999"/>
                </a:lnTo>
                <a:lnTo>
                  <a:pt x="47" y="2278"/>
                </a:lnTo>
                <a:lnTo>
                  <a:pt x="1" y="2650"/>
                </a:lnTo>
                <a:lnTo>
                  <a:pt x="1" y="2882"/>
                </a:lnTo>
                <a:lnTo>
                  <a:pt x="47" y="3114"/>
                </a:lnTo>
                <a:lnTo>
                  <a:pt x="94" y="3347"/>
                </a:lnTo>
                <a:lnTo>
                  <a:pt x="187" y="3579"/>
                </a:lnTo>
                <a:lnTo>
                  <a:pt x="280" y="3812"/>
                </a:lnTo>
                <a:lnTo>
                  <a:pt x="419" y="3998"/>
                </a:lnTo>
                <a:lnTo>
                  <a:pt x="605" y="4183"/>
                </a:lnTo>
                <a:lnTo>
                  <a:pt x="791" y="4323"/>
                </a:lnTo>
                <a:lnTo>
                  <a:pt x="1023" y="4462"/>
                </a:lnTo>
                <a:lnTo>
                  <a:pt x="1209" y="4555"/>
                </a:lnTo>
                <a:lnTo>
                  <a:pt x="1442" y="4648"/>
                </a:lnTo>
                <a:lnTo>
                  <a:pt x="1674" y="4695"/>
                </a:lnTo>
                <a:lnTo>
                  <a:pt x="1674" y="5113"/>
                </a:lnTo>
                <a:lnTo>
                  <a:pt x="1395" y="5113"/>
                </a:lnTo>
                <a:lnTo>
                  <a:pt x="1302" y="5160"/>
                </a:lnTo>
                <a:lnTo>
                  <a:pt x="1256" y="5206"/>
                </a:lnTo>
                <a:lnTo>
                  <a:pt x="1256" y="5438"/>
                </a:lnTo>
                <a:lnTo>
                  <a:pt x="1302" y="5531"/>
                </a:lnTo>
                <a:lnTo>
                  <a:pt x="1674" y="5531"/>
                </a:lnTo>
                <a:lnTo>
                  <a:pt x="1674" y="5857"/>
                </a:lnTo>
                <a:lnTo>
                  <a:pt x="1721" y="5950"/>
                </a:lnTo>
                <a:lnTo>
                  <a:pt x="2092" y="5950"/>
                </a:lnTo>
                <a:lnTo>
                  <a:pt x="2139" y="5857"/>
                </a:lnTo>
                <a:lnTo>
                  <a:pt x="2139" y="5531"/>
                </a:lnTo>
                <a:lnTo>
                  <a:pt x="2511" y="5531"/>
                </a:lnTo>
                <a:lnTo>
                  <a:pt x="2557" y="5438"/>
                </a:lnTo>
                <a:lnTo>
                  <a:pt x="2557" y="5206"/>
                </a:lnTo>
                <a:lnTo>
                  <a:pt x="2511" y="5160"/>
                </a:lnTo>
                <a:lnTo>
                  <a:pt x="2418" y="5113"/>
                </a:lnTo>
                <a:lnTo>
                  <a:pt x="2139" y="5113"/>
                </a:lnTo>
                <a:lnTo>
                  <a:pt x="2139" y="4695"/>
                </a:lnTo>
                <a:lnTo>
                  <a:pt x="2464" y="4602"/>
                </a:lnTo>
                <a:lnTo>
                  <a:pt x="2790" y="4462"/>
                </a:lnTo>
                <a:lnTo>
                  <a:pt x="3069" y="4276"/>
                </a:lnTo>
                <a:lnTo>
                  <a:pt x="3347" y="4044"/>
                </a:lnTo>
                <a:lnTo>
                  <a:pt x="3533" y="3765"/>
                </a:lnTo>
                <a:lnTo>
                  <a:pt x="3719" y="3486"/>
                </a:lnTo>
                <a:lnTo>
                  <a:pt x="3766" y="3114"/>
                </a:lnTo>
                <a:lnTo>
                  <a:pt x="3812" y="2789"/>
                </a:lnTo>
                <a:lnTo>
                  <a:pt x="3812" y="2464"/>
                </a:lnTo>
                <a:lnTo>
                  <a:pt x="3719" y="2138"/>
                </a:lnTo>
                <a:lnTo>
                  <a:pt x="3580" y="1860"/>
                </a:lnTo>
                <a:lnTo>
                  <a:pt x="3394" y="1581"/>
                </a:lnTo>
                <a:lnTo>
                  <a:pt x="4231" y="744"/>
                </a:lnTo>
                <a:lnTo>
                  <a:pt x="4231" y="1209"/>
                </a:lnTo>
                <a:lnTo>
                  <a:pt x="4277" y="1255"/>
                </a:lnTo>
                <a:lnTo>
                  <a:pt x="4370" y="1302"/>
                </a:lnTo>
                <a:lnTo>
                  <a:pt x="4556" y="1302"/>
                </a:lnTo>
                <a:lnTo>
                  <a:pt x="4649" y="1255"/>
                </a:lnTo>
                <a:lnTo>
                  <a:pt x="4649" y="1209"/>
                </a:lnTo>
                <a:lnTo>
                  <a:pt x="4649" y="233"/>
                </a:lnTo>
                <a:lnTo>
                  <a:pt x="4649" y="140"/>
                </a:lnTo>
                <a:lnTo>
                  <a:pt x="4602" y="93"/>
                </a:lnTo>
                <a:lnTo>
                  <a:pt x="4556" y="47"/>
                </a:lnTo>
                <a:lnTo>
                  <a:pt x="446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3" name="Google Shape;6523;p266"/>
          <p:cNvSpPr/>
          <p:nvPr/>
        </p:nvSpPr>
        <p:spPr>
          <a:xfrm>
            <a:off x="2463592" y="2578403"/>
            <a:ext cx="158210" cy="149569"/>
          </a:xfrm>
          <a:custGeom>
            <a:avLst/>
            <a:gdLst/>
            <a:ahLst/>
            <a:cxnLst/>
            <a:rect l="l" t="t" r="r" b="b"/>
            <a:pathLst>
              <a:path w="5950" h="5625" extrusionOk="0">
                <a:moveTo>
                  <a:pt x="2278" y="651"/>
                </a:moveTo>
                <a:lnTo>
                  <a:pt x="2557" y="697"/>
                </a:lnTo>
                <a:lnTo>
                  <a:pt x="2742" y="883"/>
                </a:lnTo>
                <a:lnTo>
                  <a:pt x="2928" y="1069"/>
                </a:lnTo>
                <a:lnTo>
                  <a:pt x="2975" y="1348"/>
                </a:lnTo>
                <a:lnTo>
                  <a:pt x="2928" y="1627"/>
                </a:lnTo>
                <a:lnTo>
                  <a:pt x="2742" y="1813"/>
                </a:lnTo>
                <a:lnTo>
                  <a:pt x="2557" y="1999"/>
                </a:lnTo>
                <a:lnTo>
                  <a:pt x="2278" y="2045"/>
                </a:lnTo>
                <a:lnTo>
                  <a:pt x="2138" y="1999"/>
                </a:lnTo>
                <a:lnTo>
                  <a:pt x="1999" y="1952"/>
                </a:lnTo>
                <a:lnTo>
                  <a:pt x="2045" y="2092"/>
                </a:lnTo>
                <a:lnTo>
                  <a:pt x="2045" y="2231"/>
                </a:lnTo>
                <a:lnTo>
                  <a:pt x="1999" y="2510"/>
                </a:lnTo>
                <a:lnTo>
                  <a:pt x="1859" y="2743"/>
                </a:lnTo>
                <a:lnTo>
                  <a:pt x="1627" y="2882"/>
                </a:lnTo>
                <a:lnTo>
                  <a:pt x="1395" y="2928"/>
                </a:lnTo>
                <a:lnTo>
                  <a:pt x="1116" y="2882"/>
                </a:lnTo>
                <a:lnTo>
                  <a:pt x="883" y="2743"/>
                </a:lnTo>
                <a:lnTo>
                  <a:pt x="744" y="2510"/>
                </a:lnTo>
                <a:lnTo>
                  <a:pt x="697" y="2231"/>
                </a:lnTo>
                <a:lnTo>
                  <a:pt x="744" y="1999"/>
                </a:lnTo>
                <a:lnTo>
                  <a:pt x="883" y="1767"/>
                </a:lnTo>
                <a:lnTo>
                  <a:pt x="1116" y="1627"/>
                </a:lnTo>
                <a:lnTo>
                  <a:pt x="1395" y="1581"/>
                </a:lnTo>
                <a:lnTo>
                  <a:pt x="1534" y="1581"/>
                </a:lnTo>
                <a:lnTo>
                  <a:pt x="1673" y="1627"/>
                </a:lnTo>
                <a:lnTo>
                  <a:pt x="1673" y="1627"/>
                </a:lnTo>
                <a:lnTo>
                  <a:pt x="1627" y="1488"/>
                </a:lnTo>
                <a:lnTo>
                  <a:pt x="1580" y="1348"/>
                </a:lnTo>
                <a:lnTo>
                  <a:pt x="1673" y="1069"/>
                </a:lnTo>
                <a:lnTo>
                  <a:pt x="1813" y="883"/>
                </a:lnTo>
                <a:lnTo>
                  <a:pt x="1999" y="697"/>
                </a:lnTo>
                <a:lnTo>
                  <a:pt x="2278" y="651"/>
                </a:lnTo>
                <a:close/>
                <a:moveTo>
                  <a:pt x="2045" y="0"/>
                </a:moveTo>
                <a:lnTo>
                  <a:pt x="1766" y="93"/>
                </a:lnTo>
                <a:lnTo>
                  <a:pt x="1488" y="186"/>
                </a:lnTo>
                <a:lnTo>
                  <a:pt x="1209" y="326"/>
                </a:lnTo>
                <a:lnTo>
                  <a:pt x="976" y="512"/>
                </a:lnTo>
                <a:lnTo>
                  <a:pt x="744" y="697"/>
                </a:lnTo>
                <a:lnTo>
                  <a:pt x="558" y="930"/>
                </a:lnTo>
                <a:lnTo>
                  <a:pt x="372" y="1209"/>
                </a:lnTo>
                <a:lnTo>
                  <a:pt x="186" y="1488"/>
                </a:lnTo>
                <a:lnTo>
                  <a:pt x="93" y="1767"/>
                </a:lnTo>
                <a:lnTo>
                  <a:pt x="47" y="2045"/>
                </a:lnTo>
                <a:lnTo>
                  <a:pt x="0" y="2324"/>
                </a:lnTo>
                <a:lnTo>
                  <a:pt x="47" y="2603"/>
                </a:lnTo>
                <a:lnTo>
                  <a:pt x="93" y="2836"/>
                </a:lnTo>
                <a:lnTo>
                  <a:pt x="233" y="3068"/>
                </a:lnTo>
                <a:lnTo>
                  <a:pt x="372" y="3254"/>
                </a:lnTo>
                <a:lnTo>
                  <a:pt x="558" y="3393"/>
                </a:lnTo>
                <a:lnTo>
                  <a:pt x="790" y="3533"/>
                </a:lnTo>
                <a:lnTo>
                  <a:pt x="1023" y="3579"/>
                </a:lnTo>
                <a:lnTo>
                  <a:pt x="1302" y="3626"/>
                </a:lnTo>
                <a:lnTo>
                  <a:pt x="1673" y="3579"/>
                </a:lnTo>
                <a:lnTo>
                  <a:pt x="1999" y="3486"/>
                </a:lnTo>
                <a:lnTo>
                  <a:pt x="2278" y="3347"/>
                </a:lnTo>
                <a:lnTo>
                  <a:pt x="2603" y="3161"/>
                </a:lnTo>
                <a:lnTo>
                  <a:pt x="4973" y="5531"/>
                </a:lnTo>
                <a:lnTo>
                  <a:pt x="5113" y="5578"/>
                </a:lnTo>
                <a:lnTo>
                  <a:pt x="5206" y="5624"/>
                </a:lnTo>
                <a:lnTo>
                  <a:pt x="5345" y="5578"/>
                </a:lnTo>
                <a:lnTo>
                  <a:pt x="5531" y="5485"/>
                </a:lnTo>
                <a:lnTo>
                  <a:pt x="5624" y="5345"/>
                </a:lnTo>
                <a:lnTo>
                  <a:pt x="5624" y="5206"/>
                </a:lnTo>
                <a:lnTo>
                  <a:pt x="5624" y="5066"/>
                </a:lnTo>
                <a:lnTo>
                  <a:pt x="5531" y="4974"/>
                </a:lnTo>
                <a:lnTo>
                  <a:pt x="4787" y="4183"/>
                </a:lnTo>
                <a:lnTo>
                  <a:pt x="5113" y="3858"/>
                </a:lnTo>
                <a:lnTo>
                  <a:pt x="5206" y="3951"/>
                </a:lnTo>
                <a:lnTo>
                  <a:pt x="5345" y="4090"/>
                </a:lnTo>
                <a:lnTo>
                  <a:pt x="5438" y="4183"/>
                </a:lnTo>
                <a:lnTo>
                  <a:pt x="5578" y="4230"/>
                </a:lnTo>
                <a:lnTo>
                  <a:pt x="5671" y="4183"/>
                </a:lnTo>
                <a:lnTo>
                  <a:pt x="5810" y="4090"/>
                </a:lnTo>
                <a:lnTo>
                  <a:pt x="5903" y="3905"/>
                </a:lnTo>
                <a:lnTo>
                  <a:pt x="5949" y="3858"/>
                </a:lnTo>
                <a:lnTo>
                  <a:pt x="5856" y="3672"/>
                </a:lnTo>
                <a:lnTo>
                  <a:pt x="5624" y="3440"/>
                </a:lnTo>
                <a:lnTo>
                  <a:pt x="5299" y="3114"/>
                </a:lnTo>
                <a:lnTo>
                  <a:pt x="5020" y="2836"/>
                </a:lnTo>
                <a:lnTo>
                  <a:pt x="4834" y="2696"/>
                </a:lnTo>
                <a:lnTo>
                  <a:pt x="4787" y="2650"/>
                </a:lnTo>
                <a:lnTo>
                  <a:pt x="4695" y="2696"/>
                </a:lnTo>
                <a:lnTo>
                  <a:pt x="4555" y="2836"/>
                </a:lnTo>
                <a:lnTo>
                  <a:pt x="4416" y="2975"/>
                </a:lnTo>
                <a:lnTo>
                  <a:pt x="4369" y="3068"/>
                </a:lnTo>
                <a:lnTo>
                  <a:pt x="4416" y="3161"/>
                </a:lnTo>
                <a:lnTo>
                  <a:pt x="4555" y="3254"/>
                </a:lnTo>
                <a:lnTo>
                  <a:pt x="4695" y="3393"/>
                </a:lnTo>
                <a:lnTo>
                  <a:pt x="4787" y="3486"/>
                </a:lnTo>
                <a:lnTo>
                  <a:pt x="4416" y="3858"/>
                </a:lnTo>
                <a:lnTo>
                  <a:pt x="3161" y="2603"/>
                </a:lnTo>
                <a:lnTo>
                  <a:pt x="3393" y="2278"/>
                </a:lnTo>
                <a:lnTo>
                  <a:pt x="3533" y="1952"/>
                </a:lnTo>
                <a:lnTo>
                  <a:pt x="3626" y="1627"/>
                </a:lnTo>
                <a:lnTo>
                  <a:pt x="3626" y="1302"/>
                </a:lnTo>
                <a:lnTo>
                  <a:pt x="3626" y="1023"/>
                </a:lnTo>
                <a:lnTo>
                  <a:pt x="3533" y="790"/>
                </a:lnTo>
                <a:lnTo>
                  <a:pt x="3440" y="558"/>
                </a:lnTo>
                <a:lnTo>
                  <a:pt x="3254" y="372"/>
                </a:lnTo>
                <a:lnTo>
                  <a:pt x="3068" y="186"/>
                </a:lnTo>
                <a:lnTo>
                  <a:pt x="2882" y="93"/>
                </a:lnTo>
                <a:lnTo>
                  <a:pt x="260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4" name="Google Shape;6524;p266"/>
          <p:cNvSpPr/>
          <p:nvPr/>
        </p:nvSpPr>
        <p:spPr>
          <a:xfrm>
            <a:off x="2982840" y="2605579"/>
            <a:ext cx="158210" cy="95192"/>
          </a:xfrm>
          <a:custGeom>
            <a:avLst/>
            <a:gdLst/>
            <a:ahLst/>
            <a:cxnLst/>
            <a:rect l="l" t="t" r="r" b="b"/>
            <a:pathLst>
              <a:path w="5950" h="3580" extrusionOk="0">
                <a:moveTo>
                  <a:pt x="791" y="791"/>
                </a:moveTo>
                <a:lnTo>
                  <a:pt x="791" y="837"/>
                </a:lnTo>
                <a:lnTo>
                  <a:pt x="791" y="1116"/>
                </a:lnTo>
                <a:lnTo>
                  <a:pt x="791" y="1163"/>
                </a:lnTo>
                <a:lnTo>
                  <a:pt x="837" y="1209"/>
                </a:lnTo>
                <a:lnTo>
                  <a:pt x="1116" y="1209"/>
                </a:lnTo>
                <a:lnTo>
                  <a:pt x="1163" y="1163"/>
                </a:lnTo>
                <a:lnTo>
                  <a:pt x="1163" y="1116"/>
                </a:lnTo>
                <a:lnTo>
                  <a:pt x="1163" y="837"/>
                </a:lnTo>
                <a:lnTo>
                  <a:pt x="1163" y="791"/>
                </a:lnTo>
                <a:close/>
                <a:moveTo>
                  <a:pt x="1581" y="791"/>
                </a:moveTo>
                <a:lnTo>
                  <a:pt x="1581" y="837"/>
                </a:lnTo>
                <a:lnTo>
                  <a:pt x="1581" y="1116"/>
                </a:lnTo>
                <a:lnTo>
                  <a:pt x="1581" y="1163"/>
                </a:lnTo>
                <a:lnTo>
                  <a:pt x="1627" y="1209"/>
                </a:lnTo>
                <a:lnTo>
                  <a:pt x="1906" y="1209"/>
                </a:lnTo>
                <a:lnTo>
                  <a:pt x="1953" y="1163"/>
                </a:lnTo>
                <a:lnTo>
                  <a:pt x="1953" y="1116"/>
                </a:lnTo>
                <a:lnTo>
                  <a:pt x="1953" y="837"/>
                </a:lnTo>
                <a:lnTo>
                  <a:pt x="1953" y="791"/>
                </a:lnTo>
                <a:close/>
                <a:moveTo>
                  <a:pt x="2371" y="791"/>
                </a:moveTo>
                <a:lnTo>
                  <a:pt x="2371" y="837"/>
                </a:lnTo>
                <a:lnTo>
                  <a:pt x="2371" y="1116"/>
                </a:lnTo>
                <a:lnTo>
                  <a:pt x="2371" y="1163"/>
                </a:lnTo>
                <a:lnTo>
                  <a:pt x="2417" y="1209"/>
                </a:lnTo>
                <a:lnTo>
                  <a:pt x="2696" y="1209"/>
                </a:lnTo>
                <a:lnTo>
                  <a:pt x="2743" y="1163"/>
                </a:lnTo>
                <a:lnTo>
                  <a:pt x="2743" y="1116"/>
                </a:lnTo>
                <a:lnTo>
                  <a:pt x="2743" y="837"/>
                </a:lnTo>
                <a:lnTo>
                  <a:pt x="2743" y="791"/>
                </a:lnTo>
                <a:close/>
                <a:moveTo>
                  <a:pt x="3161" y="791"/>
                </a:moveTo>
                <a:lnTo>
                  <a:pt x="3161" y="837"/>
                </a:lnTo>
                <a:lnTo>
                  <a:pt x="3161" y="1116"/>
                </a:lnTo>
                <a:lnTo>
                  <a:pt x="3161" y="1163"/>
                </a:lnTo>
                <a:lnTo>
                  <a:pt x="3208" y="1209"/>
                </a:lnTo>
                <a:lnTo>
                  <a:pt x="3486" y="1209"/>
                </a:lnTo>
                <a:lnTo>
                  <a:pt x="3533" y="1163"/>
                </a:lnTo>
                <a:lnTo>
                  <a:pt x="3533" y="1116"/>
                </a:lnTo>
                <a:lnTo>
                  <a:pt x="3533" y="837"/>
                </a:lnTo>
                <a:lnTo>
                  <a:pt x="3533" y="791"/>
                </a:lnTo>
                <a:close/>
                <a:moveTo>
                  <a:pt x="3951" y="791"/>
                </a:moveTo>
                <a:lnTo>
                  <a:pt x="3951" y="837"/>
                </a:lnTo>
                <a:lnTo>
                  <a:pt x="3951" y="1116"/>
                </a:lnTo>
                <a:lnTo>
                  <a:pt x="3951" y="1163"/>
                </a:lnTo>
                <a:lnTo>
                  <a:pt x="3998" y="1209"/>
                </a:lnTo>
                <a:lnTo>
                  <a:pt x="4277" y="1209"/>
                </a:lnTo>
                <a:lnTo>
                  <a:pt x="4323" y="1163"/>
                </a:lnTo>
                <a:lnTo>
                  <a:pt x="4370" y="1116"/>
                </a:lnTo>
                <a:lnTo>
                  <a:pt x="4370" y="837"/>
                </a:lnTo>
                <a:lnTo>
                  <a:pt x="4323" y="791"/>
                </a:lnTo>
                <a:close/>
                <a:moveTo>
                  <a:pt x="791" y="1581"/>
                </a:moveTo>
                <a:lnTo>
                  <a:pt x="791" y="1628"/>
                </a:lnTo>
                <a:lnTo>
                  <a:pt x="791" y="1953"/>
                </a:lnTo>
                <a:lnTo>
                  <a:pt x="837" y="1999"/>
                </a:lnTo>
                <a:lnTo>
                  <a:pt x="1534" y="1999"/>
                </a:lnTo>
                <a:lnTo>
                  <a:pt x="1581" y="1953"/>
                </a:lnTo>
                <a:lnTo>
                  <a:pt x="1581" y="1628"/>
                </a:lnTo>
                <a:lnTo>
                  <a:pt x="1581" y="1581"/>
                </a:lnTo>
                <a:close/>
                <a:moveTo>
                  <a:pt x="1999" y="1581"/>
                </a:moveTo>
                <a:lnTo>
                  <a:pt x="1953" y="1628"/>
                </a:lnTo>
                <a:lnTo>
                  <a:pt x="1953" y="1953"/>
                </a:lnTo>
                <a:lnTo>
                  <a:pt x="1999" y="1953"/>
                </a:lnTo>
                <a:lnTo>
                  <a:pt x="1999" y="1999"/>
                </a:lnTo>
                <a:lnTo>
                  <a:pt x="2325" y="1999"/>
                </a:lnTo>
                <a:lnTo>
                  <a:pt x="2371" y="1953"/>
                </a:lnTo>
                <a:lnTo>
                  <a:pt x="2371" y="1628"/>
                </a:lnTo>
                <a:lnTo>
                  <a:pt x="2371" y="1581"/>
                </a:lnTo>
                <a:close/>
                <a:moveTo>
                  <a:pt x="2789" y="1581"/>
                </a:moveTo>
                <a:lnTo>
                  <a:pt x="2743" y="1628"/>
                </a:lnTo>
                <a:lnTo>
                  <a:pt x="2743" y="1953"/>
                </a:lnTo>
                <a:lnTo>
                  <a:pt x="2789" y="1953"/>
                </a:lnTo>
                <a:lnTo>
                  <a:pt x="2789" y="1999"/>
                </a:lnTo>
                <a:lnTo>
                  <a:pt x="3115" y="1999"/>
                </a:lnTo>
                <a:lnTo>
                  <a:pt x="3161" y="1953"/>
                </a:lnTo>
                <a:lnTo>
                  <a:pt x="3161" y="1628"/>
                </a:lnTo>
                <a:lnTo>
                  <a:pt x="3161" y="1581"/>
                </a:lnTo>
                <a:close/>
                <a:moveTo>
                  <a:pt x="3579" y="1581"/>
                </a:moveTo>
                <a:lnTo>
                  <a:pt x="3533" y="1628"/>
                </a:lnTo>
                <a:lnTo>
                  <a:pt x="3533" y="1953"/>
                </a:lnTo>
                <a:lnTo>
                  <a:pt x="3579" y="1953"/>
                </a:lnTo>
                <a:lnTo>
                  <a:pt x="3626" y="1999"/>
                </a:lnTo>
                <a:lnTo>
                  <a:pt x="3905" y="1999"/>
                </a:lnTo>
                <a:lnTo>
                  <a:pt x="3951" y="1953"/>
                </a:lnTo>
                <a:lnTo>
                  <a:pt x="3951" y="1628"/>
                </a:lnTo>
                <a:lnTo>
                  <a:pt x="3951" y="1581"/>
                </a:lnTo>
                <a:close/>
                <a:moveTo>
                  <a:pt x="4741" y="791"/>
                </a:moveTo>
                <a:lnTo>
                  <a:pt x="4741" y="837"/>
                </a:lnTo>
                <a:lnTo>
                  <a:pt x="4741" y="1581"/>
                </a:lnTo>
                <a:lnTo>
                  <a:pt x="4370" y="1581"/>
                </a:lnTo>
                <a:lnTo>
                  <a:pt x="4370" y="1628"/>
                </a:lnTo>
                <a:lnTo>
                  <a:pt x="4370" y="1953"/>
                </a:lnTo>
                <a:lnTo>
                  <a:pt x="4416" y="1999"/>
                </a:lnTo>
                <a:lnTo>
                  <a:pt x="5113" y="1999"/>
                </a:lnTo>
                <a:lnTo>
                  <a:pt x="5113" y="1953"/>
                </a:lnTo>
                <a:lnTo>
                  <a:pt x="5160" y="1953"/>
                </a:lnTo>
                <a:lnTo>
                  <a:pt x="5160" y="837"/>
                </a:lnTo>
                <a:lnTo>
                  <a:pt x="5113" y="791"/>
                </a:lnTo>
                <a:close/>
                <a:moveTo>
                  <a:pt x="791" y="2371"/>
                </a:moveTo>
                <a:lnTo>
                  <a:pt x="791" y="2418"/>
                </a:lnTo>
                <a:lnTo>
                  <a:pt x="791" y="2743"/>
                </a:lnTo>
                <a:lnTo>
                  <a:pt x="837" y="2790"/>
                </a:lnTo>
                <a:lnTo>
                  <a:pt x="1116" y="2790"/>
                </a:lnTo>
                <a:lnTo>
                  <a:pt x="1163" y="2743"/>
                </a:lnTo>
                <a:lnTo>
                  <a:pt x="1163" y="2418"/>
                </a:lnTo>
                <a:lnTo>
                  <a:pt x="1163" y="2371"/>
                </a:lnTo>
                <a:close/>
                <a:moveTo>
                  <a:pt x="1581" y="2371"/>
                </a:moveTo>
                <a:lnTo>
                  <a:pt x="1581" y="2418"/>
                </a:lnTo>
                <a:lnTo>
                  <a:pt x="1581" y="2743"/>
                </a:lnTo>
                <a:lnTo>
                  <a:pt x="1627" y="2790"/>
                </a:lnTo>
                <a:lnTo>
                  <a:pt x="4277" y="2790"/>
                </a:lnTo>
                <a:lnTo>
                  <a:pt x="4323" y="2743"/>
                </a:lnTo>
                <a:lnTo>
                  <a:pt x="4370" y="2743"/>
                </a:lnTo>
                <a:lnTo>
                  <a:pt x="4370" y="2418"/>
                </a:lnTo>
                <a:lnTo>
                  <a:pt x="4323" y="2371"/>
                </a:lnTo>
                <a:close/>
                <a:moveTo>
                  <a:pt x="4741" y="2371"/>
                </a:moveTo>
                <a:lnTo>
                  <a:pt x="4741" y="2418"/>
                </a:lnTo>
                <a:lnTo>
                  <a:pt x="4741" y="2743"/>
                </a:lnTo>
                <a:lnTo>
                  <a:pt x="4788" y="2790"/>
                </a:lnTo>
                <a:lnTo>
                  <a:pt x="5113" y="2790"/>
                </a:lnTo>
                <a:lnTo>
                  <a:pt x="5113" y="2743"/>
                </a:lnTo>
                <a:lnTo>
                  <a:pt x="5160" y="2743"/>
                </a:lnTo>
                <a:lnTo>
                  <a:pt x="5160" y="2418"/>
                </a:lnTo>
                <a:lnTo>
                  <a:pt x="5113" y="2371"/>
                </a:lnTo>
                <a:close/>
                <a:moveTo>
                  <a:pt x="5532" y="373"/>
                </a:moveTo>
                <a:lnTo>
                  <a:pt x="5532" y="3161"/>
                </a:lnTo>
                <a:lnTo>
                  <a:pt x="372" y="3161"/>
                </a:lnTo>
                <a:lnTo>
                  <a:pt x="372" y="373"/>
                </a:lnTo>
                <a:close/>
                <a:moveTo>
                  <a:pt x="372" y="1"/>
                </a:moveTo>
                <a:lnTo>
                  <a:pt x="233" y="47"/>
                </a:lnTo>
                <a:lnTo>
                  <a:pt x="94" y="94"/>
                </a:lnTo>
                <a:lnTo>
                  <a:pt x="1" y="233"/>
                </a:lnTo>
                <a:lnTo>
                  <a:pt x="1" y="373"/>
                </a:lnTo>
                <a:lnTo>
                  <a:pt x="1" y="3161"/>
                </a:lnTo>
                <a:lnTo>
                  <a:pt x="1" y="3347"/>
                </a:lnTo>
                <a:lnTo>
                  <a:pt x="94" y="3440"/>
                </a:lnTo>
                <a:lnTo>
                  <a:pt x="233" y="3533"/>
                </a:lnTo>
                <a:lnTo>
                  <a:pt x="372" y="3580"/>
                </a:lnTo>
                <a:lnTo>
                  <a:pt x="5532" y="3580"/>
                </a:lnTo>
                <a:lnTo>
                  <a:pt x="5671" y="3533"/>
                </a:lnTo>
                <a:lnTo>
                  <a:pt x="5810" y="3440"/>
                </a:lnTo>
                <a:lnTo>
                  <a:pt x="5903" y="3347"/>
                </a:lnTo>
                <a:lnTo>
                  <a:pt x="5950" y="3161"/>
                </a:lnTo>
                <a:lnTo>
                  <a:pt x="5950" y="373"/>
                </a:lnTo>
                <a:lnTo>
                  <a:pt x="5903" y="233"/>
                </a:lnTo>
                <a:lnTo>
                  <a:pt x="5810" y="94"/>
                </a:lnTo>
                <a:lnTo>
                  <a:pt x="5671" y="47"/>
                </a:lnTo>
                <a:lnTo>
                  <a:pt x="553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5" name="Google Shape;6525;p266"/>
          <p:cNvSpPr/>
          <p:nvPr/>
        </p:nvSpPr>
        <p:spPr>
          <a:xfrm>
            <a:off x="3502089" y="2573457"/>
            <a:ext cx="135981" cy="158210"/>
          </a:xfrm>
          <a:custGeom>
            <a:avLst/>
            <a:gdLst/>
            <a:ahLst/>
            <a:cxnLst/>
            <a:rect l="l" t="t" r="r" b="b"/>
            <a:pathLst>
              <a:path w="5114" h="5950" extrusionOk="0">
                <a:moveTo>
                  <a:pt x="4463" y="186"/>
                </a:moveTo>
                <a:lnTo>
                  <a:pt x="4463" y="1441"/>
                </a:lnTo>
                <a:lnTo>
                  <a:pt x="2604" y="837"/>
                </a:lnTo>
                <a:lnTo>
                  <a:pt x="4463" y="186"/>
                </a:lnTo>
                <a:close/>
                <a:moveTo>
                  <a:pt x="1442" y="1906"/>
                </a:moveTo>
                <a:lnTo>
                  <a:pt x="1256" y="1953"/>
                </a:lnTo>
                <a:lnTo>
                  <a:pt x="1070" y="2045"/>
                </a:lnTo>
                <a:lnTo>
                  <a:pt x="977" y="2045"/>
                </a:lnTo>
                <a:lnTo>
                  <a:pt x="884" y="1999"/>
                </a:lnTo>
                <a:lnTo>
                  <a:pt x="930" y="2138"/>
                </a:lnTo>
                <a:lnTo>
                  <a:pt x="1023" y="2231"/>
                </a:lnTo>
                <a:lnTo>
                  <a:pt x="1116" y="2231"/>
                </a:lnTo>
                <a:lnTo>
                  <a:pt x="1302" y="2185"/>
                </a:lnTo>
                <a:lnTo>
                  <a:pt x="1395" y="2138"/>
                </a:lnTo>
                <a:lnTo>
                  <a:pt x="1488" y="2092"/>
                </a:lnTo>
                <a:lnTo>
                  <a:pt x="1488" y="1999"/>
                </a:lnTo>
                <a:lnTo>
                  <a:pt x="1488" y="1953"/>
                </a:lnTo>
                <a:lnTo>
                  <a:pt x="1442" y="1906"/>
                </a:lnTo>
                <a:close/>
                <a:moveTo>
                  <a:pt x="3812" y="2417"/>
                </a:moveTo>
                <a:lnTo>
                  <a:pt x="3580" y="3022"/>
                </a:lnTo>
                <a:lnTo>
                  <a:pt x="3998" y="3161"/>
                </a:lnTo>
                <a:lnTo>
                  <a:pt x="3812" y="2417"/>
                </a:lnTo>
                <a:close/>
                <a:moveTo>
                  <a:pt x="1860" y="2185"/>
                </a:moveTo>
                <a:lnTo>
                  <a:pt x="1813" y="2231"/>
                </a:lnTo>
                <a:lnTo>
                  <a:pt x="1767" y="2231"/>
                </a:lnTo>
                <a:lnTo>
                  <a:pt x="1581" y="2324"/>
                </a:lnTo>
                <a:lnTo>
                  <a:pt x="1442" y="2371"/>
                </a:lnTo>
                <a:lnTo>
                  <a:pt x="1116" y="2510"/>
                </a:lnTo>
                <a:lnTo>
                  <a:pt x="791" y="2603"/>
                </a:lnTo>
                <a:lnTo>
                  <a:pt x="652" y="2603"/>
                </a:lnTo>
                <a:lnTo>
                  <a:pt x="605" y="2650"/>
                </a:lnTo>
                <a:lnTo>
                  <a:pt x="605" y="2696"/>
                </a:lnTo>
                <a:lnTo>
                  <a:pt x="698" y="2789"/>
                </a:lnTo>
                <a:lnTo>
                  <a:pt x="837" y="2789"/>
                </a:lnTo>
                <a:lnTo>
                  <a:pt x="977" y="2743"/>
                </a:lnTo>
                <a:lnTo>
                  <a:pt x="977" y="2696"/>
                </a:lnTo>
                <a:lnTo>
                  <a:pt x="977" y="2650"/>
                </a:lnTo>
                <a:lnTo>
                  <a:pt x="1023" y="2650"/>
                </a:lnTo>
                <a:lnTo>
                  <a:pt x="1116" y="2603"/>
                </a:lnTo>
                <a:lnTo>
                  <a:pt x="1209" y="2603"/>
                </a:lnTo>
                <a:lnTo>
                  <a:pt x="1581" y="2464"/>
                </a:lnTo>
                <a:lnTo>
                  <a:pt x="1581" y="2464"/>
                </a:lnTo>
                <a:lnTo>
                  <a:pt x="1488" y="2743"/>
                </a:lnTo>
                <a:lnTo>
                  <a:pt x="1302" y="3068"/>
                </a:lnTo>
                <a:lnTo>
                  <a:pt x="1023" y="3440"/>
                </a:lnTo>
                <a:lnTo>
                  <a:pt x="744" y="3858"/>
                </a:lnTo>
                <a:lnTo>
                  <a:pt x="512" y="4137"/>
                </a:lnTo>
                <a:lnTo>
                  <a:pt x="605" y="4137"/>
                </a:lnTo>
                <a:lnTo>
                  <a:pt x="977" y="3765"/>
                </a:lnTo>
                <a:lnTo>
                  <a:pt x="1395" y="3161"/>
                </a:lnTo>
                <a:lnTo>
                  <a:pt x="1535" y="3254"/>
                </a:lnTo>
                <a:lnTo>
                  <a:pt x="1674" y="3347"/>
                </a:lnTo>
                <a:lnTo>
                  <a:pt x="1953" y="3533"/>
                </a:lnTo>
                <a:lnTo>
                  <a:pt x="2046" y="3579"/>
                </a:lnTo>
                <a:lnTo>
                  <a:pt x="2185" y="3579"/>
                </a:lnTo>
                <a:lnTo>
                  <a:pt x="2139" y="3486"/>
                </a:lnTo>
                <a:lnTo>
                  <a:pt x="2139" y="3393"/>
                </a:lnTo>
                <a:lnTo>
                  <a:pt x="1906" y="3300"/>
                </a:lnTo>
                <a:lnTo>
                  <a:pt x="1674" y="3207"/>
                </a:lnTo>
                <a:lnTo>
                  <a:pt x="1442" y="3114"/>
                </a:lnTo>
                <a:lnTo>
                  <a:pt x="1674" y="2696"/>
                </a:lnTo>
                <a:lnTo>
                  <a:pt x="1767" y="2557"/>
                </a:lnTo>
                <a:lnTo>
                  <a:pt x="1860" y="2417"/>
                </a:lnTo>
                <a:lnTo>
                  <a:pt x="1860" y="2324"/>
                </a:lnTo>
                <a:lnTo>
                  <a:pt x="1906" y="2185"/>
                </a:lnTo>
                <a:close/>
                <a:moveTo>
                  <a:pt x="3673" y="1813"/>
                </a:moveTo>
                <a:lnTo>
                  <a:pt x="3998" y="1953"/>
                </a:lnTo>
                <a:lnTo>
                  <a:pt x="4602" y="4137"/>
                </a:lnTo>
                <a:lnTo>
                  <a:pt x="4230" y="3998"/>
                </a:lnTo>
                <a:lnTo>
                  <a:pt x="4137" y="3579"/>
                </a:lnTo>
                <a:lnTo>
                  <a:pt x="3440" y="3347"/>
                </a:lnTo>
                <a:lnTo>
                  <a:pt x="3301" y="3719"/>
                </a:lnTo>
                <a:lnTo>
                  <a:pt x="2929" y="3626"/>
                </a:lnTo>
                <a:lnTo>
                  <a:pt x="3673" y="1813"/>
                </a:lnTo>
                <a:close/>
                <a:moveTo>
                  <a:pt x="2418" y="883"/>
                </a:moveTo>
                <a:lnTo>
                  <a:pt x="2418" y="4276"/>
                </a:lnTo>
                <a:lnTo>
                  <a:pt x="140" y="5067"/>
                </a:lnTo>
                <a:lnTo>
                  <a:pt x="140" y="1627"/>
                </a:lnTo>
                <a:lnTo>
                  <a:pt x="2418" y="883"/>
                </a:lnTo>
                <a:close/>
                <a:moveTo>
                  <a:pt x="4556" y="0"/>
                </a:moveTo>
                <a:lnTo>
                  <a:pt x="3998" y="186"/>
                </a:lnTo>
                <a:lnTo>
                  <a:pt x="2975" y="558"/>
                </a:lnTo>
                <a:lnTo>
                  <a:pt x="2418" y="744"/>
                </a:lnTo>
                <a:lnTo>
                  <a:pt x="559" y="93"/>
                </a:lnTo>
                <a:lnTo>
                  <a:pt x="559" y="1348"/>
                </a:lnTo>
                <a:lnTo>
                  <a:pt x="94" y="1534"/>
                </a:lnTo>
                <a:lnTo>
                  <a:pt x="1" y="1581"/>
                </a:lnTo>
                <a:lnTo>
                  <a:pt x="1" y="5160"/>
                </a:lnTo>
                <a:lnTo>
                  <a:pt x="47" y="5206"/>
                </a:lnTo>
                <a:lnTo>
                  <a:pt x="1302" y="4834"/>
                </a:lnTo>
                <a:lnTo>
                  <a:pt x="2511" y="4416"/>
                </a:lnTo>
                <a:lnTo>
                  <a:pt x="5113" y="5206"/>
                </a:lnTo>
                <a:lnTo>
                  <a:pt x="5113" y="1627"/>
                </a:lnTo>
                <a:lnTo>
                  <a:pt x="4602" y="1488"/>
                </a:lnTo>
                <a:lnTo>
                  <a:pt x="4602" y="93"/>
                </a:lnTo>
                <a:lnTo>
                  <a:pt x="4602" y="47"/>
                </a:lnTo>
                <a:lnTo>
                  <a:pt x="4556" y="0"/>
                </a:lnTo>
                <a:close/>
                <a:moveTo>
                  <a:pt x="3626" y="5206"/>
                </a:moveTo>
                <a:lnTo>
                  <a:pt x="3766" y="5438"/>
                </a:lnTo>
                <a:lnTo>
                  <a:pt x="3673" y="5531"/>
                </a:lnTo>
                <a:lnTo>
                  <a:pt x="3533" y="5578"/>
                </a:lnTo>
                <a:lnTo>
                  <a:pt x="3440" y="5624"/>
                </a:lnTo>
                <a:lnTo>
                  <a:pt x="2929" y="5810"/>
                </a:lnTo>
                <a:lnTo>
                  <a:pt x="2371" y="5857"/>
                </a:lnTo>
                <a:lnTo>
                  <a:pt x="2139" y="5810"/>
                </a:lnTo>
                <a:lnTo>
                  <a:pt x="1860" y="5764"/>
                </a:lnTo>
                <a:lnTo>
                  <a:pt x="1302" y="5578"/>
                </a:lnTo>
                <a:lnTo>
                  <a:pt x="1256" y="5531"/>
                </a:lnTo>
                <a:lnTo>
                  <a:pt x="1163" y="5485"/>
                </a:lnTo>
                <a:lnTo>
                  <a:pt x="1070" y="5438"/>
                </a:lnTo>
                <a:lnTo>
                  <a:pt x="1023" y="5485"/>
                </a:lnTo>
                <a:lnTo>
                  <a:pt x="1070" y="5578"/>
                </a:lnTo>
                <a:lnTo>
                  <a:pt x="1302" y="5717"/>
                </a:lnTo>
                <a:lnTo>
                  <a:pt x="1674" y="5857"/>
                </a:lnTo>
                <a:lnTo>
                  <a:pt x="2046" y="5950"/>
                </a:lnTo>
                <a:lnTo>
                  <a:pt x="2929" y="5950"/>
                </a:lnTo>
                <a:lnTo>
                  <a:pt x="3394" y="5810"/>
                </a:lnTo>
                <a:lnTo>
                  <a:pt x="3812" y="5578"/>
                </a:lnTo>
                <a:lnTo>
                  <a:pt x="3952" y="5810"/>
                </a:lnTo>
                <a:lnTo>
                  <a:pt x="4137" y="5252"/>
                </a:lnTo>
                <a:lnTo>
                  <a:pt x="3626" y="520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6" name="Google Shape;6526;p266"/>
          <p:cNvSpPr/>
          <p:nvPr/>
        </p:nvSpPr>
        <p:spPr>
          <a:xfrm>
            <a:off x="3999108" y="2600633"/>
            <a:ext cx="158211" cy="105084"/>
          </a:xfrm>
          <a:custGeom>
            <a:avLst/>
            <a:gdLst/>
            <a:ahLst/>
            <a:cxnLst/>
            <a:rect l="l" t="t" r="r" b="b"/>
            <a:pathLst>
              <a:path w="5950" h="3952" extrusionOk="0">
                <a:moveTo>
                  <a:pt x="4648" y="373"/>
                </a:moveTo>
                <a:lnTo>
                  <a:pt x="4741" y="419"/>
                </a:lnTo>
                <a:lnTo>
                  <a:pt x="4788" y="466"/>
                </a:lnTo>
                <a:lnTo>
                  <a:pt x="4788" y="2650"/>
                </a:lnTo>
                <a:lnTo>
                  <a:pt x="4741" y="2743"/>
                </a:lnTo>
                <a:lnTo>
                  <a:pt x="1209" y="2743"/>
                </a:lnTo>
                <a:lnTo>
                  <a:pt x="1209" y="2650"/>
                </a:lnTo>
                <a:lnTo>
                  <a:pt x="1209" y="466"/>
                </a:lnTo>
                <a:lnTo>
                  <a:pt x="1209" y="419"/>
                </a:lnTo>
                <a:lnTo>
                  <a:pt x="1302" y="373"/>
                </a:lnTo>
                <a:close/>
                <a:moveTo>
                  <a:pt x="1116" y="1"/>
                </a:moveTo>
                <a:lnTo>
                  <a:pt x="930" y="140"/>
                </a:lnTo>
                <a:lnTo>
                  <a:pt x="837" y="280"/>
                </a:lnTo>
                <a:lnTo>
                  <a:pt x="791" y="466"/>
                </a:lnTo>
                <a:lnTo>
                  <a:pt x="791" y="2650"/>
                </a:lnTo>
                <a:lnTo>
                  <a:pt x="837" y="2836"/>
                </a:lnTo>
                <a:lnTo>
                  <a:pt x="930" y="3022"/>
                </a:lnTo>
                <a:lnTo>
                  <a:pt x="1116" y="3115"/>
                </a:lnTo>
                <a:lnTo>
                  <a:pt x="1302" y="3161"/>
                </a:lnTo>
                <a:lnTo>
                  <a:pt x="4648" y="3161"/>
                </a:lnTo>
                <a:lnTo>
                  <a:pt x="4834" y="3115"/>
                </a:lnTo>
                <a:lnTo>
                  <a:pt x="5020" y="3022"/>
                </a:lnTo>
                <a:lnTo>
                  <a:pt x="5113" y="2836"/>
                </a:lnTo>
                <a:lnTo>
                  <a:pt x="5160" y="2650"/>
                </a:lnTo>
                <a:lnTo>
                  <a:pt x="5160" y="466"/>
                </a:lnTo>
                <a:lnTo>
                  <a:pt x="5113" y="280"/>
                </a:lnTo>
                <a:lnTo>
                  <a:pt x="5020" y="140"/>
                </a:lnTo>
                <a:lnTo>
                  <a:pt x="4834" y="1"/>
                </a:lnTo>
                <a:close/>
                <a:moveTo>
                  <a:pt x="3207" y="3533"/>
                </a:moveTo>
                <a:lnTo>
                  <a:pt x="3254" y="3580"/>
                </a:lnTo>
                <a:lnTo>
                  <a:pt x="3300" y="3626"/>
                </a:lnTo>
                <a:lnTo>
                  <a:pt x="3254" y="3626"/>
                </a:lnTo>
                <a:lnTo>
                  <a:pt x="3207" y="3673"/>
                </a:lnTo>
                <a:lnTo>
                  <a:pt x="2743" y="3673"/>
                </a:lnTo>
                <a:lnTo>
                  <a:pt x="2696" y="3626"/>
                </a:lnTo>
                <a:lnTo>
                  <a:pt x="2696" y="3580"/>
                </a:lnTo>
                <a:lnTo>
                  <a:pt x="2743" y="3533"/>
                </a:lnTo>
                <a:close/>
                <a:moveTo>
                  <a:pt x="0" y="3347"/>
                </a:moveTo>
                <a:lnTo>
                  <a:pt x="0" y="3673"/>
                </a:lnTo>
                <a:lnTo>
                  <a:pt x="47" y="3766"/>
                </a:lnTo>
                <a:lnTo>
                  <a:pt x="140" y="3859"/>
                </a:lnTo>
                <a:lnTo>
                  <a:pt x="326" y="3952"/>
                </a:lnTo>
                <a:lnTo>
                  <a:pt x="5671" y="3952"/>
                </a:lnTo>
                <a:lnTo>
                  <a:pt x="5810" y="3859"/>
                </a:lnTo>
                <a:lnTo>
                  <a:pt x="5903" y="3766"/>
                </a:lnTo>
                <a:lnTo>
                  <a:pt x="5950" y="3673"/>
                </a:lnTo>
                <a:lnTo>
                  <a:pt x="5950" y="334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7" name="Google Shape;6527;p266"/>
          <p:cNvSpPr/>
          <p:nvPr/>
        </p:nvSpPr>
        <p:spPr>
          <a:xfrm>
            <a:off x="4518357" y="2590768"/>
            <a:ext cx="158211" cy="124840"/>
          </a:xfrm>
          <a:custGeom>
            <a:avLst/>
            <a:gdLst/>
            <a:ahLst/>
            <a:cxnLst/>
            <a:rect l="l" t="t" r="r" b="b"/>
            <a:pathLst>
              <a:path w="5950" h="4695" extrusionOk="0">
                <a:moveTo>
                  <a:pt x="4137" y="1720"/>
                </a:moveTo>
                <a:lnTo>
                  <a:pt x="4183" y="1766"/>
                </a:lnTo>
                <a:lnTo>
                  <a:pt x="4230" y="1813"/>
                </a:lnTo>
                <a:lnTo>
                  <a:pt x="4276" y="1906"/>
                </a:lnTo>
                <a:lnTo>
                  <a:pt x="4230" y="1999"/>
                </a:lnTo>
                <a:lnTo>
                  <a:pt x="4183" y="2045"/>
                </a:lnTo>
                <a:lnTo>
                  <a:pt x="4137" y="2092"/>
                </a:lnTo>
                <a:lnTo>
                  <a:pt x="4044" y="2138"/>
                </a:lnTo>
                <a:lnTo>
                  <a:pt x="3486" y="2185"/>
                </a:lnTo>
                <a:lnTo>
                  <a:pt x="3021" y="2324"/>
                </a:lnTo>
                <a:lnTo>
                  <a:pt x="2557" y="2556"/>
                </a:lnTo>
                <a:lnTo>
                  <a:pt x="2138" y="2882"/>
                </a:lnTo>
                <a:lnTo>
                  <a:pt x="1906" y="3114"/>
                </a:lnTo>
                <a:lnTo>
                  <a:pt x="1674" y="3347"/>
                </a:lnTo>
                <a:lnTo>
                  <a:pt x="1581" y="3393"/>
                </a:lnTo>
                <a:lnTo>
                  <a:pt x="1441" y="3393"/>
                </a:lnTo>
                <a:lnTo>
                  <a:pt x="1348" y="3347"/>
                </a:lnTo>
                <a:lnTo>
                  <a:pt x="1302" y="3254"/>
                </a:lnTo>
                <a:lnTo>
                  <a:pt x="1302" y="3207"/>
                </a:lnTo>
                <a:lnTo>
                  <a:pt x="1302" y="3114"/>
                </a:lnTo>
                <a:lnTo>
                  <a:pt x="1348" y="3021"/>
                </a:lnTo>
                <a:lnTo>
                  <a:pt x="1767" y="2649"/>
                </a:lnTo>
                <a:lnTo>
                  <a:pt x="2138" y="2324"/>
                </a:lnTo>
                <a:lnTo>
                  <a:pt x="2557" y="2045"/>
                </a:lnTo>
                <a:lnTo>
                  <a:pt x="3021" y="1859"/>
                </a:lnTo>
                <a:lnTo>
                  <a:pt x="3486" y="1766"/>
                </a:lnTo>
                <a:lnTo>
                  <a:pt x="4044" y="1720"/>
                </a:lnTo>
                <a:close/>
                <a:moveTo>
                  <a:pt x="5345" y="0"/>
                </a:moveTo>
                <a:lnTo>
                  <a:pt x="5206" y="93"/>
                </a:lnTo>
                <a:lnTo>
                  <a:pt x="5113" y="140"/>
                </a:lnTo>
                <a:lnTo>
                  <a:pt x="5020" y="232"/>
                </a:lnTo>
                <a:lnTo>
                  <a:pt x="4927" y="325"/>
                </a:lnTo>
                <a:lnTo>
                  <a:pt x="4741" y="418"/>
                </a:lnTo>
                <a:lnTo>
                  <a:pt x="4555" y="511"/>
                </a:lnTo>
                <a:lnTo>
                  <a:pt x="4276" y="558"/>
                </a:lnTo>
                <a:lnTo>
                  <a:pt x="3998" y="604"/>
                </a:lnTo>
                <a:lnTo>
                  <a:pt x="3393" y="604"/>
                </a:lnTo>
                <a:lnTo>
                  <a:pt x="2789" y="651"/>
                </a:lnTo>
                <a:lnTo>
                  <a:pt x="2324" y="744"/>
                </a:lnTo>
                <a:lnTo>
                  <a:pt x="1999" y="883"/>
                </a:lnTo>
                <a:lnTo>
                  <a:pt x="1674" y="1069"/>
                </a:lnTo>
                <a:lnTo>
                  <a:pt x="1348" y="1255"/>
                </a:lnTo>
                <a:lnTo>
                  <a:pt x="1069" y="1487"/>
                </a:lnTo>
                <a:lnTo>
                  <a:pt x="883" y="1813"/>
                </a:lnTo>
                <a:lnTo>
                  <a:pt x="698" y="2138"/>
                </a:lnTo>
                <a:lnTo>
                  <a:pt x="605" y="2463"/>
                </a:lnTo>
                <a:lnTo>
                  <a:pt x="558" y="2835"/>
                </a:lnTo>
                <a:lnTo>
                  <a:pt x="558" y="3207"/>
                </a:lnTo>
                <a:lnTo>
                  <a:pt x="651" y="3347"/>
                </a:lnTo>
                <a:lnTo>
                  <a:pt x="698" y="3486"/>
                </a:lnTo>
                <a:lnTo>
                  <a:pt x="651" y="3532"/>
                </a:lnTo>
                <a:lnTo>
                  <a:pt x="558" y="3625"/>
                </a:lnTo>
                <a:lnTo>
                  <a:pt x="326" y="3811"/>
                </a:lnTo>
                <a:lnTo>
                  <a:pt x="140" y="4044"/>
                </a:lnTo>
                <a:lnTo>
                  <a:pt x="47" y="4137"/>
                </a:lnTo>
                <a:lnTo>
                  <a:pt x="0" y="4276"/>
                </a:lnTo>
                <a:lnTo>
                  <a:pt x="0" y="4323"/>
                </a:lnTo>
                <a:lnTo>
                  <a:pt x="47" y="4369"/>
                </a:lnTo>
                <a:lnTo>
                  <a:pt x="93" y="4416"/>
                </a:lnTo>
                <a:lnTo>
                  <a:pt x="140" y="4555"/>
                </a:lnTo>
                <a:lnTo>
                  <a:pt x="279" y="4648"/>
                </a:lnTo>
                <a:lnTo>
                  <a:pt x="419" y="4694"/>
                </a:lnTo>
                <a:lnTo>
                  <a:pt x="512" y="4648"/>
                </a:lnTo>
                <a:lnTo>
                  <a:pt x="651" y="4555"/>
                </a:lnTo>
                <a:lnTo>
                  <a:pt x="791" y="4323"/>
                </a:lnTo>
                <a:lnTo>
                  <a:pt x="976" y="4090"/>
                </a:lnTo>
                <a:lnTo>
                  <a:pt x="1023" y="4044"/>
                </a:lnTo>
                <a:lnTo>
                  <a:pt x="1069" y="3997"/>
                </a:lnTo>
                <a:lnTo>
                  <a:pt x="1395" y="4137"/>
                </a:lnTo>
                <a:lnTo>
                  <a:pt x="1720" y="4276"/>
                </a:lnTo>
                <a:lnTo>
                  <a:pt x="2185" y="4369"/>
                </a:lnTo>
                <a:lnTo>
                  <a:pt x="2650" y="4416"/>
                </a:lnTo>
                <a:lnTo>
                  <a:pt x="3021" y="4416"/>
                </a:lnTo>
                <a:lnTo>
                  <a:pt x="3393" y="4323"/>
                </a:lnTo>
                <a:lnTo>
                  <a:pt x="3765" y="4230"/>
                </a:lnTo>
                <a:lnTo>
                  <a:pt x="4090" y="4044"/>
                </a:lnTo>
                <a:lnTo>
                  <a:pt x="4462" y="3858"/>
                </a:lnTo>
                <a:lnTo>
                  <a:pt x="4741" y="3672"/>
                </a:lnTo>
                <a:lnTo>
                  <a:pt x="5020" y="3440"/>
                </a:lnTo>
                <a:lnTo>
                  <a:pt x="5299" y="3161"/>
                </a:lnTo>
                <a:lnTo>
                  <a:pt x="5485" y="2882"/>
                </a:lnTo>
                <a:lnTo>
                  <a:pt x="5671" y="2603"/>
                </a:lnTo>
                <a:lnTo>
                  <a:pt x="5810" y="2278"/>
                </a:lnTo>
                <a:lnTo>
                  <a:pt x="5903" y="1906"/>
                </a:lnTo>
                <a:lnTo>
                  <a:pt x="5950" y="1580"/>
                </a:lnTo>
                <a:lnTo>
                  <a:pt x="5950" y="1255"/>
                </a:lnTo>
                <a:lnTo>
                  <a:pt x="5950" y="930"/>
                </a:lnTo>
                <a:lnTo>
                  <a:pt x="5857" y="511"/>
                </a:lnTo>
                <a:lnTo>
                  <a:pt x="5810" y="325"/>
                </a:lnTo>
                <a:lnTo>
                  <a:pt x="5717" y="140"/>
                </a:lnTo>
                <a:lnTo>
                  <a:pt x="5578" y="47"/>
                </a:lnTo>
                <a:lnTo>
                  <a:pt x="548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8" name="Google Shape;6528;p266"/>
          <p:cNvSpPr/>
          <p:nvPr/>
        </p:nvSpPr>
        <p:spPr>
          <a:xfrm>
            <a:off x="4960383" y="2599410"/>
            <a:ext cx="158237" cy="107557"/>
          </a:xfrm>
          <a:custGeom>
            <a:avLst/>
            <a:gdLst/>
            <a:ahLst/>
            <a:cxnLst/>
            <a:rect l="l" t="t" r="r" b="b"/>
            <a:pathLst>
              <a:path w="5951" h="4045" extrusionOk="0">
                <a:moveTo>
                  <a:pt x="1860" y="465"/>
                </a:moveTo>
                <a:lnTo>
                  <a:pt x="1349" y="512"/>
                </a:lnTo>
                <a:lnTo>
                  <a:pt x="884" y="698"/>
                </a:lnTo>
                <a:lnTo>
                  <a:pt x="559" y="3393"/>
                </a:lnTo>
                <a:lnTo>
                  <a:pt x="1209" y="3207"/>
                </a:lnTo>
                <a:lnTo>
                  <a:pt x="1535" y="3115"/>
                </a:lnTo>
                <a:lnTo>
                  <a:pt x="2185" y="3115"/>
                </a:lnTo>
                <a:lnTo>
                  <a:pt x="2464" y="3207"/>
                </a:lnTo>
                <a:lnTo>
                  <a:pt x="2697" y="3300"/>
                </a:lnTo>
                <a:lnTo>
                  <a:pt x="2975" y="3393"/>
                </a:lnTo>
                <a:lnTo>
                  <a:pt x="3208" y="3300"/>
                </a:lnTo>
                <a:lnTo>
                  <a:pt x="3487" y="3207"/>
                </a:lnTo>
                <a:lnTo>
                  <a:pt x="3766" y="3115"/>
                </a:lnTo>
                <a:lnTo>
                  <a:pt x="4137" y="3115"/>
                </a:lnTo>
                <a:lnTo>
                  <a:pt x="3998" y="465"/>
                </a:lnTo>
                <a:lnTo>
                  <a:pt x="3719" y="512"/>
                </a:lnTo>
                <a:lnTo>
                  <a:pt x="3440" y="605"/>
                </a:lnTo>
                <a:lnTo>
                  <a:pt x="3161" y="744"/>
                </a:lnTo>
                <a:lnTo>
                  <a:pt x="2975" y="930"/>
                </a:lnTo>
                <a:lnTo>
                  <a:pt x="2743" y="744"/>
                </a:lnTo>
                <a:lnTo>
                  <a:pt x="2464" y="605"/>
                </a:lnTo>
                <a:lnTo>
                  <a:pt x="2185" y="512"/>
                </a:lnTo>
                <a:lnTo>
                  <a:pt x="1860" y="465"/>
                </a:lnTo>
                <a:close/>
                <a:moveTo>
                  <a:pt x="4044" y="372"/>
                </a:moveTo>
                <a:lnTo>
                  <a:pt x="4323" y="419"/>
                </a:lnTo>
                <a:lnTo>
                  <a:pt x="4602" y="419"/>
                </a:lnTo>
                <a:lnTo>
                  <a:pt x="4881" y="512"/>
                </a:lnTo>
                <a:lnTo>
                  <a:pt x="5113" y="605"/>
                </a:lnTo>
                <a:lnTo>
                  <a:pt x="5485" y="3579"/>
                </a:lnTo>
                <a:lnTo>
                  <a:pt x="5485" y="3579"/>
                </a:lnTo>
                <a:lnTo>
                  <a:pt x="4695" y="3300"/>
                </a:lnTo>
                <a:lnTo>
                  <a:pt x="4416" y="3254"/>
                </a:lnTo>
                <a:lnTo>
                  <a:pt x="4044" y="3207"/>
                </a:lnTo>
                <a:lnTo>
                  <a:pt x="3766" y="3254"/>
                </a:lnTo>
                <a:lnTo>
                  <a:pt x="3487" y="3300"/>
                </a:lnTo>
                <a:lnTo>
                  <a:pt x="3208" y="3393"/>
                </a:lnTo>
                <a:lnTo>
                  <a:pt x="2975" y="3533"/>
                </a:lnTo>
                <a:lnTo>
                  <a:pt x="2697" y="3393"/>
                </a:lnTo>
                <a:lnTo>
                  <a:pt x="2418" y="3300"/>
                </a:lnTo>
                <a:lnTo>
                  <a:pt x="2139" y="3254"/>
                </a:lnTo>
                <a:lnTo>
                  <a:pt x="1860" y="3207"/>
                </a:lnTo>
                <a:lnTo>
                  <a:pt x="1349" y="3254"/>
                </a:lnTo>
                <a:lnTo>
                  <a:pt x="930" y="3393"/>
                </a:lnTo>
                <a:lnTo>
                  <a:pt x="419" y="3579"/>
                </a:lnTo>
                <a:lnTo>
                  <a:pt x="791" y="605"/>
                </a:lnTo>
                <a:lnTo>
                  <a:pt x="1070" y="512"/>
                </a:lnTo>
                <a:lnTo>
                  <a:pt x="1302" y="419"/>
                </a:lnTo>
                <a:lnTo>
                  <a:pt x="1581" y="419"/>
                </a:lnTo>
                <a:lnTo>
                  <a:pt x="1860" y="372"/>
                </a:lnTo>
                <a:lnTo>
                  <a:pt x="2185" y="419"/>
                </a:lnTo>
                <a:lnTo>
                  <a:pt x="2464" y="465"/>
                </a:lnTo>
                <a:lnTo>
                  <a:pt x="2743" y="605"/>
                </a:lnTo>
                <a:lnTo>
                  <a:pt x="2975" y="791"/>
                </a:lnTo>
                <a:lnTo>
                  <a:pt x="3208" y="605"/>
                </a:lnTo>
                <a:lnTo>
                  <a:pt x="3440" y="465"/>
                </a:lnTo>
                <a:lnTo>
                  <a:pt x="3719" y="419"/>
                </a:lnTo>
                <a:lnTo>
                  <a:pt x="4044" y="372"/>
                </a:lnTo>
                <a:close/>
                <a:moveTo>
                  <a:pt x="1442" y="0"/>
                </a:moveTo>
                <a:lnTo>
                  <a:pt x="1116" y="93"/>
                </a:lnTo>
                <a:lnTo>
                  <a:pt x="744" y="186"/>
                </a:lnTo>
                <a:lnTo>
                  <a:pt x="419" y="372"/>
                </a:lnTo>
                <a:lnTo>
                  <a:pt x="1" y="4044"/>
                </a:lnTo>
                <a:lnTo>
                  <a:pt x="373" y="3998"/>
                </a:lnTo>
                <a:lnTo>
                  <a:pt x="744" y="3905"/>
                </a:lnTo>
                <a:lnTo>
                  <a:pt x="1023" y="3765"/>
                </a:lnTo>
                <a:lnTo>
                  <a:pt x="1302" y="3672"/>
                </a:lnTo>
                <a:lnTo>
                  <a:pt x="1581" y="3626"/>
                </a:lnTo>
                <a:lnTo>
                  <a:pt x="2185" y="3626"/>
                </a:lnTo>
                <a:lnTo>
                  <a:pt x="2464" y="3719"/>
                </a:lnTo>
                <a:lnTo>
                  <a:pt x="2743" y="3858"/>
                </a:lnTo>
                <a:lnTo>
                  <a:pt x="2975" y="4044"/>
                </a:lnTo>
                <a:lnTo>
                  <a:pt x="3208" y="3858"/>
                </a:lnTo>
                <a:lnTo>
                  <a:pt x="3440" y="3719"/>
                </a:lnTo>
                <a:lnTo>
                  <a:pt x="3719" y="3626"/>
                </a:lnTo>
                <a:lnTo>
                  <a:pt x="4323" y="3626"/>
                </a:lnTo>
                <a:lnTo>
                  <a:pt x="4602" y="3672"/>
                </a:lnTo>
                <a:lnTo>
                  <a:pt x="4881" y="3765"/>
                </a:lnTo>
                <a:lnTo>
                  <a:pt x="5206" y="3905"/>
                </a:lnTo>
                <a:lnTo>
                  <a:pt x="5532" y="3998"/>
                </a:lnTo>
                <a:lnTo>
                  <a:pt x="5950" y="4044"/>
                </a:lnTo>
                <a:lnTo>
                  <a:pt x="5485" y="372"/>
                </a:lnTo>
                <a:lnTo>
                  <a:pt x="5160" y="186"/>
                </a:lnTo>
                <a:lnTo>
                  <a:pt x="4788" y="93"/>
                </a:lnTo>
                <a:lnTo>
                  <a:pt x="4463" y="0"/>
                </a:lnTo>
                <a:lnTo>
                  <a:pt x="3766" y="0"/>
                </a:lnTo>
                <a:lnTo>
                  <a:pt x="3440" y="47"/>
                </a:lnTo>
                <a:lnTo>
                  <a:pt x="3208" y="140"/>
                </a:lnTo>
                <a:lnTo>
                  <a:pt x="2975" y="279"/>
                </a:lnTo>
                <a:lnTo>
                  <a:pt x="2697" y="140"/>
                </a:lnTo>
                <a:lnTo>
                  <a:pt x="2464" y="47"/>
                </a:lnTo>
                <a:lnTo>
                  <a:pt x="213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29" name="Google Shape;6529;p266"/>
          <p:cNvSpPr/>
          <p:nvPr/>
        </p:nvSpPr>
        <p:spPr>
          <a:xfrm>
            <a:off x="5556881" y="2573457"/>
            <a:ext cx="158211" cy="158210"/>
          </a:xfrm>
          <a:custGeom>
            <a:avLst/>
            <a:gdLst/>
            <a:ahLst/>
            <a:cxnLst/>
            <a:rect l="l" t="t" r="r" b="b"/>
            <a:pathLst>
              <a:path w="5950" h="5950" extrusionOk="0">
                <a:moveTo>
                  <a:pt x="2604" y="0"/>
                </a:moveTo>
                <a:lnTo>
                  <a:pt x="2511" y="47"/>
                </a:lnTo>
                <a:lnTo>
                  <a:pt x="2418" y="47"/>
                </a:lnTo>
                <a:lnTo>
                  <a:pt x="2371" y="140"/>
                </a:lnTo>
                <a:lnTo>
                  <a:pt x="2325" y="186"/>
                </a:lnTo>
                <a:lnTo>
                  <a:pt x="2232" y="233"/>
                </a:lnTo>
                <a:lnTo>
                  <a:pt x="2185" y="326"/>
                </a:lnTo>
                <a:lnTo>
                  <a:pt x="2092" y="419"/>
                </a:lnTo>
                <a:lnTo>
                  <a:pt x="2092" y="558"/>
                </a:lnTo>
                <a:lnTo>
                  <a:pt x="2092" y="605"/>
                </a:lnTo>
                <a:lnTo>
                  <a:pt x="2092" y="651"/>
                </a:lnTo>
                <a:lnTo>
                  <a:pt x="2139" y="698"/>
                </a:lnTo>
                <a:lnTo>
                  <a:pt x="2185" y="744"/>
                </a:lnTo>
                <a:lnTo>
                  <a:pt x="2185" y="791"/>
                </a:lnTo>
                <a:lnTo>
                  <a:pt x="2232" y="837"/>
                </a:lnTo>
                <a:lnTo>
                  <a:pt x="2278" y="883"/>
                </a:lnTo>
                <a:lnTo>
                  <a:pt x="2185" y="837"/>
                </a:lnTo>
                <a:lnTo>
                  <a:pt x="2046" y="883"/>
                </a:lnTo>
                <a:lnTo>
                  <a:pt x="837" y="2092"/>
                </a:lnTo>
                <a:lnTo>
                  <a:pt x="791" y="2185"/>
                </a:lnTo>
                <a:lnTo>
                  <a:pt x="837" y="2324"/>
                </a:lnTo>
                <a:lnTo>
                  <a:pt x="791" y="2278"/>
                </a:lnTo>
                <a:lnTo>
                  <a:pt x="744" y="2231"/>
                </a:lnTo>
                <a:lnTo>
                  <a:pt x="744" y="2185"/>
                </a:lnTo>
                <a:lnTo>
                  <a:pt x="698" y="2138"/>
                </a:lnTo>
                <a:lnTo>
                  <a:pt x="651" y="2138"/>
                </a:lnTo>
                <a:lnTo>
                  <a:pt x="558" y="2092"/>
                </a:lnTo>
                <a:lnTo>
                  <a:pt x="512" y="2092"/>
                </a:lnTo>
                <a:lnTo>
                  <a:pt x="373" y="2138"/>
                </a:lnTo>
                <a:lnTo>
                  <a:pt x="280" y="2185"/>
                </a:lnTo>
                <a:lnTo>
                  <a:pt x="233" y="2278"/>
                </a:lnTo>
                <a:lnTo>
                  <a:pt x="140" y="2324"/>
                </a:lnTo>
                <a:lnTo>
                  <a:pt x="94" y="2371"/>
                </a:lnTo>
                <a:lnTo>
                  <a:pt x="47" y="2464"/>
                </a:lnTo>
                <a:lnTo>
                  <a:pt x="1" y="2557"/>
                </a:lnTo>
                <a:lnTo>
                  <a:pt x="1" y="2650"/>
                </a:lnTo>
                <a:lnTo>
                  <a:pt x="1" y="2743"/>
                </a:lnTo>
                <a:lnTo>
                  <a:pt x="94" y="2882"/>
                </a:lnTo>
                <a:lnTo>
                  <a:pt x="1488" y="4276"/>
                </a:lnTo>
                <a:lnTo>
                  <a:pt x="1581" y="4323"/>
                </a:lnTo>
                <a:lnTo>
                  <a:pt x="1720" y="4369"/>
                </a:lnTo>
                <a:lnTo>
                  <a:pt x="1813" y="4323"/>
                </a:lnTo>
                <a:lnTo>
                  <a:pt x="1906" y="4323"/>
                </a:lnTo>
                <a:lnTo>
                  <a:pt x="1953" y="4276"/>
                </a:lnTo>
                <a:lnTo>
                  <a:pt x="2046" y="4183"/>
                </a:lnTo>
                <a:lnTo>
                  <a:pt x="2092" y="4137"/>
                </a:lnTo>
                <a:lnTo>
                  <a:pt x="2139" y="4091"/>
                </a:lnTo>
                <a:lnTo>
                  <a:pt x="2232" y="3951"/>
                </a:lnTo>
                <a:lnTo>
                  <a:pt x="2232" y="3858"/>
                </a:lnTo>
                <a:lnTo>
                  <a:pt x="2232" y="3765"/>
                </a:lnTo>
                <a:lnTo>
                  <a:pt x="2232" y="3719"/>
                </a:lnTo>
                <a:lnTo>
                  <a:pt x="2185" y="3672"/>
                </a:lnTo>
                <a:lnTo>
                  <a:pt x="2185" y="3626"/>
                </a:lnTo>
                <a:lnTo>
                  <a:pt x="2139" y="3579"/>
                </a:lnTo>
                <a:lnTo>
                  <a:pt x="2092" y="3533"/>
                </a:lnTo>
                <a:lnTo>
                  <a:pt x="2046" y="3486"/>
                </a:lnTo>
                <a:lnTo>
                  <a:pt x="2185" y="3533"/>
                </a:lnTo>
                <a:lnTo>
                  <a:pt x="2278" y="3486"/>
                </a:lnTo>
                <a:lnTo>
                  <a:pt x="2696" y="3068"/>
                </a:lnTo>
                <a:lnTo>
                  <a:pt x="3580" y="3951"/>
                </a:lnTo>
                <a:lnTo>
                  <a:pt x="3487" y="4091"/>
                </a:lnTo>
                <a:lnTo>
                  <a:pt x="3440" y="4276"/>
                </a:lnTo>
                <a:lnTo>
                  <a:pt x="3487" y="4462"/>
                </a:lnTo>
                <a:lnTo>
                  <a:pt x="3580" y="4602"/>
                </a:lnTo>
                <a:lnTo>
                  <a:pt x="4834" y="5857"/>
                </a:lnTo>
                <a:lnTo>
                  <a:pt x="4974" y="5950"/>
                </a:lnTo>
                <a:lnTo>
                  <a:pt x="5299" y="5950"/>
                </a:lnTo>
                <a:lnTo>
                  <a:pt x="5439" y="5857"/>
                </a:lnTo>
                <a:lnTo>
                  <a:pt x="5811" y="5485"/>
                </a:lnTo>
                <a:lnTo>
                  <a:pt x="5903" y="5345"/>
                </a:lnTo>
                <a:lnTo>
                  <a:pt x="5950" y="5160"/>
                </a:lnTo>
                <a:lnTo>
                  <a:pt x="5903" y="4974"/>
                </a:lnTo>
                <a:lnTo>
                  <a:pt x="5811" y="4834"/>
                </a:lnTo>
                <a:lnTo>
                  <a:pt x="4556" y="3579"/>
                </a:lnTo>
                <a:lnTo>
                  <a:pt x="4416" y="3486"/>
                </a:lnTo>
                <a:lnTo>
                  <a:pt x="4091" y="3486"/>
                </a:lnTo>
                <a:lnTo>
                  <a:pt x="3905" y="3626"/>
                </a:lnTo>
                <a:lnTo>
                  <a:pt x="3068" y="2743"/>
                </a:lnTo>
                <a:lnTo>
                  <a:pt x="3487" y="2324"/>
                </a:lnTo>
                <a:lnTo>
                  <a:pt x="3533" y="2185"/>
                </a:lnTo>
                <a:lnTo>
                  <a:pt x="3487" y="2092"/>
                </a:lnTo>
                <a:lnTo>
                  <a:pt x="3533" y="2138"/>
                </a:lnTo>
                <a:lnTo>
                  <a:pt x="3580" y="2138"/>
                </a:lnTo>
                <a:lnTo>
                  <a:pt x="3626" y="2185"/>
                </a:lnTo>
                <a:lnTo>
                  <a:pt x="3673" y="2231"/>
                </a:lnTo>
                <a:lnTo>
                  <a:pt x="3719" y="2231"/>
                </a:lnTo>
                <a:lnTo>
                  <a:pt x="3765" y="2278"/>
                </a:lnTo>
                <a:lnTo>
                  <a:pt x="3812" y="2278"/>
                </a:lnTo>
                <a:lnTo>
                  <a:pt x="3951" y="2231"/>
                </a:lnTo>
                <a:lnTo>
                  <a:pt x="4044" y="2185"/>
                </a:lnTo>
                <a:lnTo>
                  <a:pt x="4091" y="2138"/>
                </a:lnTo>
                <a:lnTo>
                  <a:pt x="4184" y="2045"/>
                </a:lnTo>
                <a:lnTo>
                  <a:pt x="4230" y="1999"/>
                </a:lnTo>
                <a:lnTo>
                  <a:pt x="4277" y="1906"/>
                </a:lnTo>
                <a:lnTo>
                  <a:pt x="4323" y="1860"/>
                </a:lnTo>
                <a:lnTo>
                  <a:pt x="4323" y="1767"/>
                </a:lnTo>
                <a:lnTo>
                  <a:pt x="4323" y="1627"/>
                </a:lnTo>
                <a:lnTo>
                  <a:pt x="4230" y="1534"/>
                </a:lnTo>
                <a:lnTo>
                  <a:pt x="2836" y="93"/>
                </a:lnTo>
                <a:lnTo>
                  <a:pt x="2743" y="47"/>
                </a:lnTo>
                <a:lnTo>
                  <a:pt x="260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0" name="Google Shape;6530;p266"/>
          <p:cNvSpPr/>
          <p:nvPr/>
        </p:nvSpPr>
        <p:spPr>
          <a:xfrm>
            <a:off x="6076130" y="2573457"/>
            <a:ext cx="158211" cy="158210"/>
          </a:xfrm>
          <a:custGeom>
            <a:avLst/>
            <a:gdLst/>
            <a:ahLst/>
            <a:cxnLst/>
            <a:rect l="l" t="t" r="r" b="b"/>
            <a:pathLst>
              <a:path w="5950" h="5950" extrusionOk="0">
                <a:moveTo>
                  <a:pt x="3672" y="512"/>
                </a:moveTo>
                <a:lnTo>
                  <a:pt x="4044" y="605"/>
                </a:lnTo>
                <a:lnTo>
                  <a:pt x="4463" y="651"/>
                </a:lnTo>
                <a:lnTo>
                  <a:pt x="4741" y="698"/>
                </a:lnTo>
                <a:lnTo>
                  <a:pt x="4974" y="698"/>
                </a:lnTo>
                <a:lnTo>
                  <a:pt x="5206" y="651"/>
                </a:lnTo>
                <a:lnTo>
                  <a:pt x="5253" y="651"/>
                </a:lnTo>
                <a:lnTo>
                  <a:pt x="5299" y="883"/>
                </a:lnTo>
                <a:lnTo>
                  <a:pt x="5253" y="1162"/>
                </a:lnTo>
                <a:lnTo>
                  <a:pt x="5253" y="1395"/>
                </a:lnTo>
                <a:lnTo>
                  <a:pt x="5253" y="1581"/>
                </a:lnTo>
                <a:lnTo>
                  <a:pt x="5299" y="1720"/>
                </a:lnTo>
                <a:lnTo>
                  <a:pt x="5346" y="1906"/>
                </a:lnTo>
                <a:lnTo>
                  <a:pt x="5439" y="2278"/>
                </a:lnTo>
                <a:lnTo>
                  <a:pt x="5439" y="2743"/>
                </a:lnTo>
                <a:lnTo>
                  <a:pt x="5439" y="2975"/>
                </a:lnTo>
                <a:lnTo>
                  <a:pt x="5392" y="3254"/>
                </a:lnTo>
                <a:lnTo>
                  <a:pt x="5206" y="3765"/>
                </a:lnTo>
                <a:lnTo>
                  <a:pt x="4974" y="4276"/>
                </a:lnTo>
                <a:lnTo>
                  <a:pt x="4602" y="4741"/>
                </a:lnTo>
                <a:lnTo>
                  <a:pt x="4370" y="4927"/>
                </a:lnTo>
                <a:lnTo>
                  <a:pt x="4137" y="5113"/>
                </a:lnTo>
                <a:lnTo>
                  <a:pt x="3905" y="5206"/>
                </a:lnTo>
                <a:lnTo>
                  <a:pt x="3672" y="5345"/>
                </a:lnTo>
                <a:lnTo>
                  <a:pt x="3208" y="5438"/>
                </a:lnTo>
                <a:lnTo>
                  <a:pt x="2557" y="5485"/>
                </a:lnTo>
                <a:lnTo>
                  <a:pt x="1906" y="5392"/>
                </a:lnTo>
                <a:lnTo>
                  <a:pt x="1256" y="5345"/>
                </a:lnTo>
                <a:lnTo>
                  <a:pt x="977" y="5392"/>
                </a:lnTo>
                <a:lnTo>
                  <a:pt x="698" y="5438"/>
                </a:lnTo>
                <a:lnTo>
                  <a:pt x="605" y="5438"/>
                </a:lnTo>
                <a:lnTo>
                  <a:pt x="558" y="5392"/>
                </a:lnTo>
                <a:lnTo>
                  <a:pt x="512" y="5252"/>
                </a:lnTo>
                <a:lnTo>
                  <a:pt x="558" y="4974"/>
                </a:lnTo>
                <a:lnTo>
                  <a:pt x="605" y="4741"/>
                </a:lnTo>
                <a:lnTo>
                  <a:pt x="558" y="4276"/>
                </a:lnTo>
                <a:lnTo>
                  <a:pt x="512" y="3812"/>
                </a:lnTo>
                <a:lnTo>
                  <a:pt x="512" y="3300"/>
                </a:lnTo>
                <a:lnTo>
                  <a:pt x="605" y="2836"/>
                </a:lnTo>
                <a:lnTo>
                  <a:pt x="744" y="2371"/>
                </a:lnTo>
                <a:lnTo>
                  <a:pt x="930" y="1906"/>
                </a:lnTo>
                <a:lnTo>
                  <a:pt x="1209" y="1488"/>
                </a:lnTo>
                <a:lnTo>
                  <a:pt x="1534" y="1162"/>
                </a:lnTo>
                <a:lnTo>
                  <a:pt x="1860" y="976"/>
                </a:lnTo>
                <a:lnTo>
                  <a:pt x="2325" y="791"/>
                </a:lnTo>
                <a:lnTo>
                  <a:pt x="2696" y="651"/>
                </a:lnTo>
                <a:lnTo>
                  <a:pt x="3022" y="558"/>
                </a:lnTo>
                <a:lnTo>
                  <a:pt x="3394" y="512"/>
                </a:lnTo>
                <a:close/>
                <a:moveTo>
                  <a:pt x="3394" y="0"/>
                </a:moveTo>
                <a:lnTo>
                  <a:pt x="3115" y="47"/>
                </a:lnTo>
                <a:lnTo>
                  <a:pt x="2836" y="93"/>
                </a:lnTo>
                <a:lnTo>
                  <a:pt x="2139" y="326"/>
                </a:lnTo>
                <a:lnTo>
                  <a:pt x="1627" y="558"/>
                </a:lnTo>
                <a:lnTo>
                  <a:pt x="1256" y="791"/>
                </a:lnTo>
                <a:lnTo>
                  <a:pt x="930" y="1069"/>
                </a:lnTo>
                <a:lnTo>
                  <a:pt x="698" y="1395"/>
                </a:lnTo>
                <a:lnTo>
                  <a:pt x="465" y="1767"/>
                </a:lnTo>
                <a:lnTo>
                  <a:pt x="280" y="2138"/>
                </a:lnTo>
                <a:lnTo>
                  <a:pt x="140" y="2557"/>
                </a:lnTo>
                <a:lnTo>
                  <a:pt x="94" y="2929"/>
                </a:lnTo>
                <a:lnTo>
                  <a:pt x="1" y="3347"/>
                </a:lnTo>
                <a:lnTo>
                  <a:pt x="1" y="3812"/>
                </a:lnTo>
                <a:lnTo>
                  <a:pt x="47" y="4276"/>
                </a:lnTo>
                <a:lnTo>
                  <a:pt x="94" y="4741"/>
                </a:lnTo>
                <a:lnTo>
                  <a:pt x="47" y="4974"/>
                </a:lnTo>
                <a:lnTo>
                  <a:pt x="1" y="5252"/>
                </a:lnTo>
                <a:lnTo>
                  <a:pt x="47" y="5531"/>
                </a:lnTo>
                <a:lnTo>
                  <a:pt x="233" y="5764"/>
                </a:lnTo>
                <a:lnTo>
                  <a:pt x="326" y="5857"/>
                </a:lnTo>
                <a:lnTo>
                  <a:pt x="419" y="5903"/>
                </a:lnTo>
                <a:lnTo>
                  <a:pt x="558" y="5950"/>
                </a:lnTo>
                <a:lnTo>
                  <a:pt x="698" y="5950"/>
                </a:lnTo>
                <a:lnTo>
                  <a:pt x="977" y="5903"/>
                </a:lnTo>
                <a:lnTo>
                  <a:pt x="1256" y="5857"/>
                </a:lnTo>
                <a:lnTo>
                  <a:pt x="1906" y="5903"/>
                </a:lnTo>
                <a:lnTo>
                  <a:pt x="2557" y="5950"/>
                </a:lnTo>
                <a:lnTo>
                  <a:pt x="3301" y="5903"/>
                </a:lnTo>
                <a:lnTo>
                  <a:pt x="3579" y="5857"/>
                </a:lnTo>
                <a:lnTo>
                  <a:pt x="3812" y="5810"/>
                </a:lnTo>
                <a:lnTo>
                  <a:pt x="4137" y="5671"/>
                </a:lnTo>
                <a:lnTo>
                  <a:pt x="4416" y="5531"/>
                </a:lnTo>
                <a:lnTo>
                  <a:pt x="4695" y="5345"/>
                </a:lnTo>
                <a:lnTo>
                  <a:pt x="4927" y="5113"/>
                </a:lnTo>
                <a:lnTo>
                  <a:pt x="5160" y="4834"/>
                </a:lnTo>
                <a:lnTo>
                  <a:pt x="5346" y="4555"/>
                </a:lnTo>
                <a:lnTo>
                  <a:pt x="5532" y="4276"/>
                </a:lnTo>
                <a:lnTo>
                  <a:pt x="5671" y="3998"/>
                </a:lnTo>
                <a:lnTo>
                  <a:pt x="5810" y="3672"/>
                </a:lnTo>
                <a:lnTo>
                  <a:pt x="5903" y="3347"/>
                </a:lnTo>
                <a:lnTo>
                  <a:pt x="5950" y="3022"/>
                </a:lnTo>
                <a:lnTo>
                  <a:pt x="5950" y="2696"/>
                </a:lnTo>
                <a:lnTo>
                  <a:pt x="5903" y="2185"/>
                </a:lnTo>
                <a:lnTo>
                  <a:pt x="5857" y="1906"/>
                </a:lnTo>
                <a:lnTo>
                  <a:pt x="5810" y="1720"/>
                </a:lnTo>
                <a:lnTo>
                  <a:pt x="5810" y="1674"/>
                </a:lnTo>
                <a:lnTo>
                  <a:pt x="5764" y="1581"/>
                </a:lnTo>
                <a:lnTo>
                  <a:pt x="5764" y="1534"/>
                </a:lnTo>
                <a:lnTo>
                  <a:pt x="5764" y="1488"/>
                </a:lnTo>
                <a:lnTo>
                  <a:pt x="5764" y="1395"/>
                </a:lnTo>
                <a:lnTo>
                  <a:pt x="5764" y="1162"/>
                </a:lnTo>
                <a:lnTo>
                  <a:pt x="5764" y="883"/>
                </a:lnTo>
                <a:lnTo>
                  <a:pt x="5764" y="605"/>
                </a:lnTo>
                <a:lnTo>
                  <a:pt x="5625" y="372"/>
                </a:lnTo>
                <a:lnTo>
                  <a:pt x="5532" y="279"/>
                </a:lnTo>
                <a:lnTo>
                  <a:pt x="5439" y="233"/>
                </a:lnTo>
                <a:lnTo>
                  <a:pt x="5160" y="140"/>
                </a:lnTo>
                <a:lnTo>
                  <a:pt x="4974" y="186"/>
                </a:lnTo>
                <a:lnTo>
                  <a:pt x="4463" y="186"/>
                </a:lnTo>
                <a:lnTo>
                  <a:pt x="4044" y="93"/>
                </a:lnTo>
                <a:lnTo>
                  <a:pt x="3672" y="47"/>
                </a:lnTo>
                <a:lnTo>
                  <a:pt x="339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1" name="Google Shape;6531;p266"/>
          <p:cNvSpPr/>
          <p:nvPr/>
        </p:nvSpPr>
        <p:spPr>
          <a:xfrm>
            <a:off x="6595378" y="2573457"/>
            <a:ext cx="114949" cy="158210"/>
          </a:xfrm>
          <a:custGeom>
            <a:avLst/>
            <a:gdLst/>
            <a:ahLst/>
            <a:cxnLst/>
            <a:rect l="l" t="t" r="r" b="b"/>
            <a:pathLst>
              <a:path w="4323" h="5950" extrusionOk="0">
                <a:moveTo>
                  <a:pt x="140" y="0"/>
                </a:moveTo>
                <a:lnTo>
                  <a:pt x="47" y="47"/>
                </a:lnTo>
                <a:lnTo>
                  <a:pt x="0" y="93"/>
                </a:lnTo>
                <a:lnTo>
                  <a:pt x="0" y="186"/>
                </a:lnTo>
                <a:lnTo>
                  <a:pt x="0" y="233"/>
                </a:lnTo>
                <a:lnTo>
                  <a:pt x="697" y="1069"/>
                </a:lnTo>
                <a:lnTo>
                  <a:pt x="790" y="1116"/>
                </a:lnTo>
                <a:lnTo>
                  <a:pt x="2138" y="1116"/>
                </a:lnTo>
                <a:lnTo>
                  <a:pt x="2138" y="3812"/>
                </a:lnTo>
                <a:lnTo>
                  <a:pt x="1348" y="3812"/>
                </a:lnTo>
                <a:lnTo>
                  <a:pt x="1209" y="3858"/>
                </a:lnTo>
                <a:lnTo>
                  <a:pt x="1116" y="3951"/>
                </a:lnTo>
                <a:lnTo>
                  <a:pt x="1069" y="4091"/>
                </a:lnTo>
                <a:lnTo>
                  <a:pt x="1116" y="4230"/>
                </a:lnTo>
                <a:lnTo>
                  <a:pt x="2464" y="5857"/>
                </a:lnTo>
                <a:lnTo>
                  <a:pt x="2557" y="5950"/>
                </a:lnTo>
                <a:lnTo>
                  <a:pt x="2789" y="5950"/>
                </a:lnTo>
                <a:lnTo>
                  <a:pt x="2882" y="5857"/>
                </a:lnTo>
                <a:lnTo>
                  <a:pt x="4230" y="4230"/>
                </a:lnTo>
                <a:lnTo>
                  <a:pt x="4323" y="4091"/>
                </a:lnTo>
                <a:lnTo>
                  <a:pt x="4276" y="3951"/>
                </a:lnTo>
                <a:lnTo>
                  <a:pt x="4183" y="3858"/>
                </a:lnTo>
                <a:lnTo>
                  <a:pt x="4044" y="3812"/>
                </a:lnTo>
                <a:lnTo>
                  <a:pt x="3254" y="3812"/>
                </a:lnTo>
                <a:lnTo>
                  <a:pt x="3254" y="140"/>
                </a:lnTo>
                <a:lnTo>
                  <a:pt x="3207" y="47"/>
                </a:lnTo>
                <a:lnTo>
                  <a:pt x="311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2" name="Google Shape;6532;p266"/>
          <p:cNvSpPr/>
          <p:nvPr/>
        </p:nvSpPr>
        <p:spPr>
          <a:xfrm>
            <a:off x="7071365" y="2573457"/>
            <a:ext cx="114949" cy="158210"/>
          </a:xfrm>
          <a:custGeom>
            <a:avLst/>
            <a:gdLst/>
            <a:ahLst/>
            <a:cxnLst/>
            <a:rect l="l" t="t" r="r" b="b"/>
            <a:pathLst>
              <a:path w="4323" h="5950" extrusionOk="0">
                <a:moveTo>
                  <a:pt x="2696" y="0"/>
                </a:moveTo>
                <a:lnTo>
                  <a:pt x="2603" y="47"/>
                </a:lnTo>
                <a:lnTo>
                  <a:pt x="2510" y="93"/>
                </a:lnTo>
                <a:lnTo>
                  <a:pt x="1162" y="1720"/>
                </a:lnTo>
                <a:lnTo>
                  <a:pt x="1069" y="1860"/>
                </a:lnTo>
                <a:lnTo>
                  <a:pt x="1116" y="1999"/>
                </a:lnTo>
                <a:lnTo>
                  <a:pt x="1209" y="2138"/>
                </a:lnTo>
                <a:lnTo>
                  <a:pt x="1348" y="2185"/>
                </a:lnTo>
                <a:lnTo>
                  <a:pt x="2185" y="2185"/>
                </a:lnTo>
                <a:lnTo>
                  <a:pt x="2185" y="4881"/>
                </a:lnTo>
                <a:lnTo>
                  <a:pt x="790" y="4881"/>
                </a:lnTo>
                <a:lnTo>
                  <a:pt x="697" y="4927"/>
                </a:lnTo>
                <a:lnTo>
                  <a:pt x="47" y="5764"/>
                </a:lnTo>
                <a:lnTo>
                  <a:pt x="0" y="5810"/>
                </a:lnTo>
                <a:lnTo>
                  <a:pt x="0" y="5903"/>
                </a:lnTo>
                <a:lnTo>
                  <a:pt x="47" y="5950"/>
                </a:lnTo>
                <a:lnTo>
                  <a:pt x="3207" y="5950"/>
                </a:lnTo>
                <a:lnTo>
                  <a:pt x="3254" y="5810"/>
                </a:lnTo>
                <a:lnTo>
                  <a:pt x="3254" y="2185"/>
                </a:lnTo>
                <a:lnTo>
                  <a:pt x="4044" y="2185"/>
                </a:lnTo>
                <a:lnTo>
                  <a:pt x="4183" y="2138"/>
                </a:lnTo>
                <a:lnTo>
                  <a:pt x="4323" y="1999"/>
                </a:lnTo>
                <a:lnTo>
                  <a:pt x="4323" y="1860"/>
                </a:lnTo>
                <a:lnTo>
                  <a:pt x="4276" y="1720"/>
                </a:lnTo>
                <a:lnTo>
                  <a:pt x="2928" y="93"/>
                </a:lnTo>
                <a:lnTo>
                  <a:pt x="2835" y="47"/>
                </a:lnTo>
                <a:lnTo>
                  <a:pt x="269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3" name="Google Shape;6533;p266"/>
          <p:cNvSpPr/>
          <p:nvPr/>
        </p:nvSpPr>
        <p:spPr>
          <a:xfrm>
            <a:off x="7547352" y="2573457"/>
            <a:ext cx="158237" cy="158210"/>
          </a:xfrm>
          <a:custGeom>
            <a:avLst/>
            <a:gdLst/>
            <a:ahLst/>
            <a:cxnLst/>
            <a:rect l="l" t="t" r="r" b="b"/>
            <a:pathLst>
              <a:path w="5951" h="5950" extrusionOk="0">
                <a:moveTo>
                  <a:pt x="3301" y="465"/>
                </a:moveTo>
                <a:lnTo>
                  <a:pt x="3580" y="512"/>
                </a:lnTo>
                <a:lnTo>
                  <a:pt x="3859" y="605"/>
                </a:lnTo>
                <a:lnTo>
                  <a:pt x="4184" y="744"/>
                </a:lnTo>
                <a:lnTo>
                  <a:pt x="3533" y="1395"/>
                </a:lnTo>
                <a:lnTo>
                  <a:pt x="3254" y="1302"/>
                </a:lnTo>
                <a:lnTo>
                  <a:pt x="2697" y="1302"/>
                </a:lnTo>
                <a:lnTo>
                  <a:pt x="2418" y="1395"/>
                </a:lnTo>
                <a:lnTo>
                  <a:pt x="1767" y="744"/>
                </a:lnTo>
                <a:lnTo>
                  <a:pt x="2046" y="605"/>
                </a:lnTo>
                <a:lnTo>
                  <a:pt x="2371" y="512"/>
                </a:lnTo>
                <a:lnTo>
                  <a:pt x="2650" y="465"/>
                </a:lnTo>
                <a:close/>
                <a:moveTo>
                  <a:pt x="698" y="1813"/>
                </a:moveTo>
                <a:lnTo>
                  <a:pt x="1349" y="2417"/>
                </a:lnTo>
                <a:lnTo>
                  <a:pt x="1302" y="2696"/>
                </a:lnTo>
                <a:lnTo>
                  <a:pt x="1256" y="2975"/>
                </a:lnTo>
                <a:lnTo>
                  <a:pt x="1302" y="3254"/>
                </a:lnTo>
                <a:lnTo>
                  <a:pt x="1349" y="3533"/>
                </a:lnTo>
                <a:lnTo>
                  <a:pt x="698" y="4183"/>
                </a:lnTo>
                <a:lnTo>
                  <a:pt x="605" y="3905"/>
                </a:lnTo>
                <a:lnTo>
                  <a:pt x="512" y="3626"/>
                </a:lnTo>
                <a:lnTo>
                  <a:pt x="419" y="3300"/>
                </a:lnTo>
                <a:lnTo>
                  <a:pt x="419" y="2975"/>
                </a:lnTo>
                <a:lnTo>
                  <a:pt x="419" y="2696"/>
                </a:lnTo>
                <a:lnTo>
                  <a:pt x="512" y="2371"/>
                </a:lnTo>
                <a:lnTo>
                  <a:pt x="605" y="2092"/>
                </a:lnTo>
                <a:lnTo>
                  <a:pt x="698" y="1813"/>
                </a:lnTo>
                <a:close/>
                <a:moveTo>
                  <a:pt x="5206" y="1813"/>
                </a:moveTo>
                <a:lnTo>
                  <a:pt x="5346" y="2092"/>
                </a:lnTo>
                <a:lnTo>
                  <a:pt x="5439" y="2371"/>
                </a:lnTo>
                <a:lnTo>
                  <a:pt x="5485" y="2696"/>
                </a:lnTo>
                <a:lnTo>
                  <a:pt x="5532" y="2975"/>
                </a:lnTo>
                <a:lnTo>
                  <a:pt x="5485" y="3300"/>
                </a:lnTo>
                <a:lnTo>
                  <a:pt x="5439" y="3626"/>
                </a:lnTo>
                <a:lnTo>
                  <a:pt x="5346" y="3905"/>
                </a:lnTo>
                <a:lnTo>
                  <a:pt x="5206" y="4183"/>
                </a:lnTo>
                <a:lnTo>
                  <a:pt x="4556" y="3533"/>
                </a:lnTo>
                <a:lnTo>
                  <a:pt x="4649" y="3254"/>
                </a:lnTo>
                <a:lnTo>
                  <a:pt x="4649" y="2975"/>
                </a:lnTo>
                <a:lnTo>
                  <a:pt x="4649" y="2696"/>
                </a:lnTo>
                <a:lnTo>
                  <a:pt x="4556" y="2417"/>
                </a:lnTo>
                <a:lnTo>
                  <a:pt x="5206" y="1813"/>
                </a:lnTo>
                <a:close/>
                <a:moveTo>
                  <a:pt x="3208" y="1720"/>
                </a:moveTo>
                <a:lnTo>
                  <a:pt x="3440" y="1813"/>
                </a:lnTo>
                <a:lnTo>
                  <a:pt x="3673" y="1906"/>
                </a:lnTo>
                <a:lnTo>
                  <a:pt x="3859" y="2092"/>
                </a:lnTo>
                <a:lnTo>
                  <a:pt x="4045" y="2278"/>
                </a:lnTo>
                <a:lnTo>
                  <a:pt x="4137" y="2510"/>
                </a:lnTo>
                <a:lnTo>
                  <a:pt x="4230" y="2743"/>
                </a:lnTo>
                <a:lnTo>
                  <a:pt x="4230" y="2975"/>
                </a:lnTo>
                <a:lnTo>
                  <a:pt x="4230" y="3254"/>
                </a:lnTo>
                <a:lnTo>
                  <a:pt x="4137" y="3486"/>
                </a:lnTo>
                <a:lnTo>
                  <a:pt x="4045" y="3719"/>
                </a:lnTo>
                <a:lnTo>
                  <a:pt x="3859" y="3905"/>
                </a:lnTo>
                <a:lnTo>
                  <a:pt x="3673" y="4044"/>
                </a:lnTo>
                <a:lnTo>
                  <a:pt x="3440" y="4183"/>
                </a:lnTo>
                <a:lnTo>
                  <a:pt x="3208" y="4230"/>
                </a:lnTo>
                <a:lnTo>
                  <a:pt x="2976" y="4276"/>
                </a:lnTo>
                <a:lnTo>
                  <a:pt x="2697" y="4230"/>
                </a:lnTo>
                <a:lnTo>
                  <a:pt x="2464" y="4183"/>
                </a:lnTo>
                <a:lnTo>
                  <a:pt x="2278" y="4044"/>
                </a:lnTo>
                <a:lnTo>
                  <a:pt x="2046" y="3905"/>
                </a:lnTo>
                <a:lnTo>
                  <a:pt x="1907" y="3719"/>
                </a:lnTo>
                <a:lnTo>
                  <a:pt x="1767" y="3486"/>
                </a:lnTo>
                <a:lnTo>
                  <a:pt x="1721" y="3254"/>
                </a:lnTo>
                <a:lnTo>
                  <a:pt x="1674" y="2975"/>
                </a:lnTo>
                <a:lnTo>
                  <a:pt x="1721" y="2743"/>
                </a:lnTo>
                <a:lnTo>
                  <a:pt x="1767" y="2510"/>
                </a:lnTo>
                <a:lnTo>
                  <a:pt x="1907" y="2278"/>
                </a:lnTo>
                <a:lnTo>
                  <a:pt x="2046" y="2092"/>
                </a:lnTo>
                <a:lnTo>
                  <a:pt x="2278" y="1906"/>
                </a:lnTo>
                <a:lnTo>
                  <a:pt x="2464" y="1813"/>
                </a:lnTo>
                <a:lnTo>
                  <a:pt x="2697" y="1720"/>
                </a:lnTo>
                <a:close/>
                <a:moveTo>
                  <a:pt x="3533" y="4602"/>
                </a:moveTo>
                <a:lnTo>
                  <a:pt x="4184" y="5252"/>
                </a:lnTo>
                <a:lnTo>
                  <a:pt x="3859" y="5392"/>
                </a:lnTo>
                <a:lnTo>
                  <a:pt x="3580" y="5485"/>
                </a:lnTo>
                <a:lnTo>
                  <a:pt x="3301" y="5531"/>
                </a:lnTo>
                <a:lnTo>
                  <a:pt x="2650" y="5531"/>
                </a:lnTo>
                <a:lnTo>
                  <a:pt x="2371" y="5485"/>
                </a:lnTo>
                <a:lnTo>
                  <a:pt x="2046" y="5392"/>
                </a:lnTo>
                <a:lnTo>
                  <a:pt x="1767" y="5252"/>
                </a:lnTo>
                <a:lnTo>
                  <a:pt x="2418" y="4602"/>
                </a:lnTo>
                <a:lnTo>
                  <a:pt x="2697" y="4648"/>
                </a:lnTo>
                <a:lnTo>
                  <a:pt x="2976" y="4695"/>
                </a:lnTo>
                <a:lnTo>
                  <a:pt x="3254" y="4648"/>
                </a:lnTo>
                <a:lnTo>
                  <a:pt x="3533" y="4602"/>
                </a:lnTo>
                <a:close/>
                <a:moveTo>
                  <a:pt x="2976" y="0"/>
                </a:moveTo>
                <a:lnTo>
                  <a:pt x="2650" y="47"/>
                </a:lnTo>
                <a:lnTo>
                  <a:pt x="2371" y="93"/>
                </a:lnTo>
                <a:lnTo>
                  <a:pt x="2092" y="140"/>
                </a:lnTo>
                <a:lnTo>
                  <a:pt x="1814" y="233"/>
                </a:lnTo>
                <a:lnTo>
                  <a:pt x="1302" y="512"/>
                </a:lnTo>
                <a:lnTo>
                  <a:pt x="884" y="883"/>
                </a:lnTo>
                <a:lnTo>
                  <a:pt x="512" y="1302"/>
                </a:lnTo>
                <a:lnTo>
                  <a:pt x="233" y="1860"/>
                </a:lnTo>
                <a:lnTo>
                  <a:pt x="140" y="2138"/>
                </a:lnTo>
                <a:lnTo>
                  <a:pt x="47" y="2417"/>
                </a:lnTo>
                <a:lnTo>
                  <a:pt x="1" y="2696"/>
                </a:lnTo>
                <a:lnTo>
                  <a:pt x="1" y="2975"/>
                </a:lnTo>
                <a:lnTo>
                  <a:pt x="1" y="3300"/>
                </a:lnTo>
                <a:lnTo>
                  <a:pt x="47" y="3579"/>
                </a:lnTo>
                <a:lnTo>
                  <a:pt x="140" y="3858"/>
                </a:lnTo>
                <a:lnTo>
                  <a:pt x="233" y="4137"/>
                </a:lnTo>
                <a:lnTo>
                  <a:pt x="512" y="4648"/>
                </a:lnTo>
                <a:lnTo>
                  <a:pt x="884" y="5113"/>
                </a:lnTo>
                <a:lnTo>
                  <a:pt x="1302" y="5438"/>
                </a:lnTo>
                <a:lnTo>
                  <a:pt x="1814" y="5717"/>
                </a:lnTo>
                <a:lnTo>
                  <a:pt x="2092" y="5857"/>
                </a:lnTo>
                <a:lnTo>
                  <a:pt x="2371" y="5903"/>
                </a:lnTo>
                <a:lnTo>
                  <a:pt x="2650" y="5950"/>
                </a:lnTo>
                <a:lnTo>
                  <a:pt x="3254" y="5950"/>
                </a:lnTo>
                <a:lnTo>
                  <a:pt x="3580" y="5903"/>
                </a:lnTo>
                <a:lnTo>
                  <a:pt x="3859" y="5857"/>
                </a:lnTo>
                <a:lnTo>
                  <a:pt x="4137" y="5717"/>
                </a:lnTo>
                <a:lnTo>
                  <a:pt x="4649" y="5438"/>
                </a:lnTo>
                <a:lnTo>
                  <a:pt x="5067" y="5113"/>
                </a:lnTo>
                <a:lnTo>
                  <a:pt x="5439" y="4648"/>
                </a:lnTo>
                <a:lnTo>
                  <a:pt x="5718" y="4137"/>
                </a:lnTo>
                <a:lnTo>
                  <a:pt x="5811" y="3858"/>
                </a:lnTo>
                <a:lnTo>
                  <a:pt x="5904" y="3579"/>
                </a:lnTo>
                <a:lnTo>
                  <a:pt x="5904" y="3300"/>
                </a:lnTo>
                <a:lnTo>
                  <a:pt x="5950" y="2975"/>
                </a:lnTo>
                <a:lnTo>
                  <a:pt x="5904" y="2696"/>
                </a:lnTo>
                <a:lnTo>
                  <a:pt x="5904" y="2417"/>
                </a:lnTo>
                <a:lnTo>
                  <a:pt x="5811" y="2138"/>
                </a:lnTo>
                <a:lnTo>
                  <a:pt x="5718" y="1860"/>
                </a:lnTo>
                <a:lnTo>
                  <a:pt x="5439" y="1302"/>
                </a:lnTo>
                <a:lnTo>
                  <a:pt x="5067" y="883"/>
                </a:lnTo>
                <a:lnTo>
                  <a:pt x="4649" y="512"/>
                </a:lnTo>
                <a:lnTo>
                  <a:pt x="4137" y="233"/>
                </a:lnTo>
                <a:lnTo>
                  <a:pt x="3859" y="140"/>
                </a:lnTo>
                <a:lnTo>
                  <a:pt x="3580" y="93"/>
                </a:lnTo>
                <a:lnTo>
                  <a:pt x="3254" y="47"/>
                </a:lnTo>
                <a:lnTo>
                  <a:pt x="29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4" name="Google Shape;6534;p266"/>
          <p:cNvSpPr/>
          <p:nvPr/>
        </p:nvSpPr>
        <p:spPr>
          <a:xfrm>
            <a:off x="8066627" y="2573457"/>
            <a:ext cx="106333" cy="158210"/>
          </a:xfrm>
          <a:custGeom>
            <a:avLst/>
            <a:gdLst/>
            <a:ahLst/>
            <a:cxnLst/>
            <a:rect l="l" t="t" r="r" b="b"/>
            <a:pathLst>
              <a:path w="3999" h="5950" extrusionOk="0">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5" name="Google Shape;6535;p266"/>
          <p:cNvSpPr/>
          <p:nvPr/>
        </p:nvSpPr>
        <p:spPr>
          <a:xfrm>
            <a:off x="8533999" y="2593241"/>
            <a:ext cx="158210" cy="118645"/>
          </a:xfrm>
          <a:custGeom>
            <a:avLst/>
            <a:gdLst/>
            <a:ahLst/>
            <a:cxnLst/>
            <a:rect l="l" t="t" r="r" b="b"/>
            <a:pathLst>
              <a:path w="5950" h="4462" extrusionOk="0">
                <a:moveTo>
                  <a:pt x="4230" y="372"/>
                </a:moveTo>
                <a:lnTo>
                  <a:pt x="4184" y="418"/>
                </a:lnTo>
                <a:lnTo>
                  <a:pt x="4137" y="465"/>
                </a:lnTo>
                <a:lnTo>
                  <a:pt x="4137" y="511"/>
                </a:lnTo>
                <a:lnTo>
                  <a:pt x="4184" y="558"/>
                </a:lnTo>
                <a:lnTo>
                  <a:pt x="4509" y="883"/>
                </a:lnTo>
                <a:lnTo>
                  <a:pt x="3161" y="2231"/>
                </a:lnTo>
                <a:lnTo>
                  <a:pt x="2511" y="1580"/>
                </a:lnTo>
                <a:lnTo>
                  <a:pt x="2418" y="1534"/>
                </a:lnTo>
                <a:lnTo>
                  <a:pt x="2371" y="1580"/>
                </a:lnTo>
                <a:lnTo>
                  <a:pt x="651" y="3254"/>
                </a:lnTo>
                <a:lnTo>
                  <a:pt x="1209" y="3811"/>
                </a:lnTo>
                <a:lnTo>
                  <a:pt x="2418" y="2603"/>
                </a:lnTo>
                <a:lnTo>
                  <a:pt x="3115" y="3300"/>
                </a:lnTo>
                <a:lnTo>
                  <a:pt x="3161" y="3347"/>
                </a:lnTo>
                <a:lnTo>
                  <a:pt x="3254" y="3300"/>
                </a:lnTo>
                <a:lnTo>
                  <a:pt x="5067" y="1441"/>
                </a:lnTo>
                <a:lnTo>
                  <a:pt x="5439" y="1813"/>
                </a:lnTo>
                <a:lnTo>
                  <a:pt x="5485" y="1859"/>
                </a:lnTo>
                <a:lnTo>
                  <a:pt x="5532" y="1813"/>
                </a:lnTo>
                <a:lnTo>
                  <a:pt x="5578" y="1813"/>
                </a:lnTo>
                <a:lnTo>
                  <a:pt x="5578" y="1766"/>
                </a:lnTo>
                <a:lnTo>
                  <a:pt x="5578" y="465"/>
                </a:lnTo>
                <a:lnTo>
                  <a:pt x="5578" y="418"/>
                </a:lnTo>
                <a:lnTo>
                  <a:pt x="5485" y="372"/>
                </a:lnTo>
                <a:close/>
                <a:moveTo>
                  <a:pt x="1" y="0"/>
                </a:moveTo>
                <a:lnTo>
                  <a:pt x="1" y="4462"/>
                </a:lnTo>
                <a:lnTo>
                  <a:pt x="5950" y="4462"/>
                </a:lnTo>
                <a:lnTo>
                  <a:pt x="5950" y="4090"/>
                </a:lnTo>
                <a:lnTo>
                  <a:pt x="373" y="4090"/>
                </a:lnTo>
                <a:lnTo>
                  <a:pt x="37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6" name="Google Shape;6536;p266"/>
          <p:cNvSpPr/>
          <p:nvPr/>
        </p:nvSpPr>
        <p:spPr>
          <a:xfrm>
            <a:off x="429214" y="3038166"/>
            <a:ext cx="158211" cy="152042"/>
          </a:xfrm>
          <a:custGeom>
            <a:avLst/>
            <a:gdLst/>
            <a:ahLst/>
            <a:cxnLst/>
            <a:rect l="l" t="t" r="r" b="b"/>
            <a:pathLst>
              <a:path w="5950" h="5718" extrusionOk="0">
                <a:moveTo>
                  <a:pt x="744" y="0"/>
                </a:moveTo>
                <a:lnTo>
                  <a:pt x="465" y="47"/>
                </a:lnTo>
                <a:lnTo>
                  <a:pt x="325" y="140"/>
                </a:lnTo>
                <a:lnTo>
                  <a:pt x="232" y="233"/>
                </a:lnTo>
                <a:lnTo>
                  <a:pt x="93" y="419"/>
                </a:lnTo>
                <a:lnTo>
                  <a:pt x="0" y="697"/>
                </a:lnTo>
                <a:lnTo>
                  <a:pt x="46" y="930"/>
                </a:lnTo>
                <a:lnTo>
                  <a:pt x="232" y="1162"/>
                </a:lnTo>
                <a:lnTo>
                  <a:pt x="325" y="1255"/>
                </a:lnTo>
                <a:lnTo>
                  <a:pt x="418" y="1302"/>
                </a:lnTo>
                <a:lnTo>
                  <a:pt x="744" y="1348"/>
                </a:lnTo>
                <a:lnTo>
                  <a:pt x="1023" y="1302"/>
                </a:lnTo>
                <a:lnTo>
                  <a:pt x="1162" y="1255"/>
                </a:lnTo>
                <a:lnTo>
                  <a:pt x="1255" y="1162"/>
                </a:lnTo>
                <a:lnTo>
                  <a:pt x="1394" y="930"/>
                </a:lnTo>
                <a:lnTo>
                  <a:pt x="1441" y="697"/>
                </a:lnTo>
                <a:lnTo>
                  <a:pt x="1394" y="419"/>
                </a:lnTo>
                <a:lnTo>
                  <a:pt x="1255" y="233"/>
                </a:lnTo>
                <a:lnTo>
                  <a:pt x="1162" y="140"/>
                </a:lnTo>
                <a:lnTo>
                  <a:pt x="1023" y="47"/>
                </a:lnTo>
                <a:lnTo>
                  <a:pt x="744" y="0"/>
                </a:lnTo>
                <a:close/>
                <a:moveTo>
                  <a:pt x="93" y="1859"/>
                </a:moveTo>
                <a:lnTo>
                  <a:pt x="93" y="5717"/>
                </a:lnTo>
                <a:lnTo>
                  <a:pt x="1394" y="5717"/>
                </a:lnTo>
                <a:lnTo>
                  <a:pt x="1394" y="1859"/>
                </a:lnTo>
                <a:close/>
                <a:moveTo>
                  <a:pt x="4508" y="1766"/>
                </a:moveTo>
                <a:lnTo>
                  <a:pt x="4276" y="1813"/>
                </a:lnTo>
                <a:lnTo>
                  <a:pt x="4044" y="1859"/>
                </a:lnTo>
                <a:lnTo>
                  <a:pt x="3858" y="1906"/>
                </a:lnTo>
                <a:lnTo>
                  <a:pt x="3718" y="1999"/>
                </a:lnTo>
                <a:lnTo>
                  <a:pt x="3486" y="2231"/>
                </a:lnTo>
                <a:lnTo>
                  <a:pt x="3346" y="2417"/>
                </a:lnTo>
                <a:lnTo>
                  <a:pt x="3346" y="1859"/>
                </a:lnTo>
                <a:lnTo>
                  <a:pt x="2092" y="1859"/>
                </a:lnTo>
                <a:lnTo>
                  <a:pt x="2092" y="2045"/>
                </a:lnTo>
                <a:lnTo>
                  <a:pt x="2092" y="3207"/>
                </a:lnTo>
                <a:lnTo>
                  <a:pt x="2092" y="5717"/>
                </a:lnTo>
                <a:lnTo>
                  <a:pt x="3346" y="5717"/>
                </a:lnTo>
                <a:lnTo>
                  <a:pt x="3346" y="3579"/>
                </a:lnTo>
                <a:lnTo>
                  <a:pt x="3393" y="3254"/>
                </a:lnTo>
                <a:lnTo>
                  <a:pt x="3486" y="3068"/>
                </a:lnTo>
                <a:lnTo>
                  <a:pt x="3625" y="2928"/>
                </a:lnTo>
                <a:lnTo>
                  <a:pt x="3811" y="2835"/>
                </a:lnTo>
                <a:lnTo>
                  <a:pt x="4044" y="2789"/>
                </a:lnTo>
                <a:lnTo>
                  <a:pt x="4183" y="2789"/>
                </a:lnTo>
                <a:lnTo>
                  <a:pt x="4323" y="2835"/>
                </a:lnTo>
                <a:lnTo>
                  <a:pt x="4462" y="2928"/>
                </a:lnTo>
                <a:lnTo>
                  <a:pt x="4555" y="3021"/>
                </a:lnTo>
                <a:lnTo>
                  <a:pt x="4648" y="3300"/>
                </a:lnTo>
                <a:lnTo>
                  <a:pt x="4694" y="3672"/>
                </a:lnTo>
                <a:lnTo>
                  <a:pt x="4694" y="5717"/>
                </a:lnTo>
                <a:lnTo>
                  <a:pt x="5949" y="5717"/>
                </a:lnTo>
                <a:lnTo>
                  <a:pt x="5949" y="3486"/>
                </a:lnTo>
                <a:lnTo>
                  <a:pt x="5949" y="3114"/>
                </a:lnTo>
                <a:lnTo>
                  <a:pt x="5856" y="2743"/>
                </a:lnTo>
                <a:lnTo>
                  <a:pt x="5763" y="2464"/>
                </a:lnTo>
                <a:lnTo>
                  <a:pt x="5577" y="2231"/>
                </a:lnTo>
                <a:lnTo>
                  <a:pt x="5345" y="2045"/>
                </a:lnTo>
                <a:lnTo>
                  <a:pt x="5113" y="1906"/>
                </a:lnTo>
                <a:lnTo>
                  <a:pt x="4834" y="1813"/>
                </a:lnTo>
                <a:lnTo>
                  <a:pt x="4508" y="176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7" name="Google Shape;6537;p266"/>
          <p:cNvSpPr/>
          <p:nvPr/>
        </p:nvSpPr>
        <p:spPr>
          <a:xfrm>
            <a:off x="948887" y="3035693"/>
            <a:ext cx="158210" cy="158210"/>
          </a:xfrm>
          <a:custGeom>
            <a:avLst/>
            <a:gdLst/>
            <a:ahLst/>
            <a:cxnLst/>
            <a:rect l="l" t="t" r="r" b="b"/>
            <a:pathLst>
              <a:path w="5950" h="5950" extrusionOk="0">
                <a:moveTo>
                  <a:pt x="1348" y="976"/>
                </a:moveTo>
                <a:lnTo>
                  <a:pt x="1581" y="1023"/>
                </a:lnTo>
                <a:lnTo>
                  <a:pt x="1720" y="1116"/>
                </a:lnTo>
                <a:lnTo>
                  <a:pt x="1813" y="1255"/>
                </a:lnTo>
                <a:lnTo>
                  <a:pt x="1860" y="1441"/>
                </a:lnTo>
                <a:lnTo>
                  <a:pt x="1813" y="1627"/>
                </a:lnTo>
                <a:lnTo>
                  <a:pt x="1720" y="1767"/>
                </a:lnTo>
                <a:lnTo>
                  <a:pt x="1534" y="1859"/>
                </a:lnTo>
                <a:lnTo>
                  <a:pt x="1348" y="1906"/>
                </a:lnTo>
                <a:lnTo>
                  <a:pt x="1162" y="1859"/>
                </a:lnTo>
                <a:lnTo>
                  <a:pt x="976" y="1767"/>
                </a:lnTo>
                <a:lnTo>
                  <a:pt x="883" y="1627"/>
                </a:lnTo>
                <a:lnTo>
                  <a:pt x="837" y="1441"/>
                </a:lnTo>
                <a:lnTo>
                  <a:pt x="883" y="1255"/>
                </a:lnTo>
                <a:lnTo>
                  <a:pt x="976" y="1116"/>
                </a:lnTo>
                <a:lnTo>
                  <a:pt x="1162" y="1023"/>
                </a:lnTo>
                <a:lnTo>
                  <a:pt x="1348" y="976"/>
                </a:lnTo>
                <a:close/>
                <a:moveTo>
                  <a:pt x="3207" y="2603"/>
                </a:moveTo>
                <a:lnTo>
                  <a:pt x="3161" y="2650"/>
                </a:lnTo>
                <a:lnTo>
                  <a:pt x="3207" y="2650"/>
                </a:lnTo>
                <a:lnTo>
                  <a:pt x="3207" y="2603"/>
                </a:lnTo>
                <a:close/>
                <a:moveTo>
                  <a:pt x="1813" y="2278"/>
                </a:moveTo>
                <a:lnTo>
                  <a:pt x="1813" y="4974"/>
                </a:lnTo>
                <a:lnTo>
                  <a:pt x="883" y="4974"/>
                </a:lnTo>
                <a:lnTo>
                  <a:pt x="883" y="2278"/>
                </a:lnTo>
                <a:close/>
                <a:moveTo>
                  <a:pt x="4230" y="2231"/>
                </a:moveTo>
                <a:lnTo>
                  <a:pt x="4416" y="2278"/>
                </a:lnTo>
                <a:lnTo>
                  <a:pt x="4602" y="2371"/>
                </a:lnTo>
                <a:lnTo>
                  <a:pt x="4741" y="2510"/>
                </a:lnTo>
                <a:lnTo>
                  <a:pt x="4881" y="2696"/>
                </a:lnTo>
                <a:lnTo>
                  <a:pt x="4927" y="2882"/>
                </a:lnTo>
                <a:lnTo>
                  <a:pt x="5020" y="3161"/>
                </a:lnTo>
                <a:lnTo>
                  <a:pt x="5020" y="3440"/>
                </a:lnTo>
                <a:lnTo>
                  <a:pt x="5020" y="4974"/>
                </a:lnTo>
                <a:lnTo>
                  <a:pt x="4137" y="4974"/>
                </a:lnTo>
                <a:lnTo>
                  <a:pt x="4137" y="3533"/>
                </a:lnTo>
                <a:lnTo>
                  <a:pt x="4091" y="3254"/>
                </a:lnTo>
                <a:lnTo>
                  <a:pt x="3998" y="3068"/>
                </a:lnTo>
                <a:lnTo>
                  <a:pt x="3858" y="2975"/>
                </a:lnTo>
                <a:lnTo>
                  <a:pt x="3672" y="2928"/>
                </a:lnTo>
                <a:lnTo>
                  <a:pt x="3533" y="2928"/>
                </a:lnTo>
                <a:lnTo>
                  <a:pt x="3393" y="3021"/>
                </a:lnTo>
                <a:lnTo>
                  <a:pt x="3300" y="3114"/>
                </a:lnTo>
                <a:lnTo>
                  <a:pt x="3207" y="3254"/>
                </a:lnTo>
                <a:lnTo>
                  <a:pt x="3207" y="3440"/>
                </a:lnTo>
                <a:lnTo>
                  <a:pt x="3207" y="4974"/>
                </a:lnTo>
                <a:lnTo>
                  <a:pt x="2278" y="4974"/>
                </a:lnTo>
                <a:lnTo>
                  <a:pt x="2278" y="2278"/>
                </a:lnTo>
                <a:lnTo>
                  <a:pt x="3207" y="2278"/>
                </a:lnTo>
                <a:lnTo>
                  <a:pt x="3207" y="2603"/>
                </a:lnTo>
                <a:lnTo>
                  <a:pt x="3207" y="2603"/>
                </a:lnTo>
                <a:lnTo>
                  <a:pt x="3347" y="2464"/>
                </a:lnTo>
                <a:lnTo>
                  <a:pt x="3533" y="2324"/>
                </a:lnTo>
                <a:lnTo>
                  <a:pt x="3719" y="2231"/>
                </a:lnTo>
                <a:close/>
                <a:moveTo>
                  <a:pt x="883" y="0"/>
                </a:moveTo>
                <a:lnTo>
                  <a:pt x="651" y="47"/>
                </a:lnTo>
                <a:lnTo>
                  <a:pt x="465" y="186"/>
                </a:lnTo>
                <a:lnTo>
                  <a:pt x="326" y="326"/>
                </a:lnTo>
                <a:lnTo>
                  <a:pt x="186" y="465"/>
                </a:lnTo>
                <a:lnTo>
                  <a:pt x="47" y="651"/>
                </a:lnTo>
                <a:lnTo>
                  <a:pt x="0" y="883"/>
                </a:lnTo>
                <a:lnTo>
                  <a:pt x="0" y="1116"/>
                </a:lnTo>
                <a:lnTo>
                  <a:pt x="0" y="4834"/>
                </a:lnTo>
                <a:lnTo>
                  <a:pt x="0" y="5020"/>
                </a:lnTo>
                <a:lnTo>
                  <a:pt x="47" y="5252"/>
                </a:lnTo>
                <a:lnTo>
                  <a:pt x="186" y="5438"/>
                </a:lnTo>
                <a:lnTo>
                  <a:pt x="326" y="5624"/>
                </a:lnTo>
                <a:lnTo>
                  <a:pt x="465" y="5764"/>
                </a:lnTo>
                <a:lnTo>
                  <a:pt x="651" y="5857"/>
                </a:lnTo>
                <a:lnTo>
                  <a:pt x="883" y="5903"/>
                </a:lnTo>
                <a:lnTo>
                  <a:pt x="1116" y="5950"/>
                </a:lnTo>
                <a:lnTo>
                  <a:pt x="4834" y="5950"/>
                </a:lnTo>
                <a:lnTo>
                  <a:pt x="5020" y="5903"/>
                </a:lnTo>
                <a:lnTo>
                  <a:pt x="5252" y="5857"/>
                </a:lnTo>
                <a:lnTo>
                  <a:pt x="5438" y="5764"/>
                </a:lnTo>
                <a:lnTo>
                  <a:pt x="5624" y="5624"/>
                </a:lnTo>
                <a:lnTo>
                  <a:pt x="5764" y="5438"/>
                </a:lnTo>
                <a:lnTo>
                  <a:pt x="5857" y="5252"/>
                </a:lnTo>
                <a:lnTo>
                  <a:pt x="5903" y="5020"/>
                </a:lnTo>
                <a:lnTo>
                  <a:pt x="5950" y="4834"/>
                </a:lnTo>
                <a:lnTo>
                  <a:pt x="5950" y="1116"/>
                </a:lnTo>
                <a:lnTo>
                  <a:pt x="5903" y="883"/>
                </a:lnTo>
                <a:lnTo>
                  <a:pt x="5857" y="651"/>
                </a:lnTo>
                <a:lnTo>
                  <a:pt x="5764" y="465"/>
                </a:lnTo>
                <a:lnTo>
                  <a:pt x="5624" y="326"/>
                </a:lnTo>
                <a:lnTo>
                  <a:pt x="5438" y="186"/>
                </a:lnTo>
                <a:lnTo>
                  <a:pt x="5252" y="47"/>
                </a:lnTo>
                <a:lnTo>
                  <a:pt x="502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8" name="Google Shape;6538;p266"/>
          <p:cNvSpPr/>
          <p:nvPr/>
        </p:nvSpPr>
        <p:spPr>
          <a:xfrm>
            <a:off x="1468560" y="3051754"/>
            <a:ext cx="158210" cy="124840"/>
          </a:xfrm>
          <a:custGeom>
            <a:avLst/>
            <a:gdLst/>
            <a:ahLst/>
            <a:cxnLst/>
            <a:rect l="l" t="t" r="r" b="b"/>
            <a:pathLst>
              <a:path w="5950" h="4695" extrusionOk="0">
                <a:moveTo>
                  <a:pt x="93" y="1"/>
                </a:moveTo>
                <a:lnTo>
                  <a:pt x="47" y="47"/>
                </a:lnTo>
                <a:lnTo>
                  <a:pt x="0" y="140"/>
                </a:lnTo>
                <a:lnTo>
                  <a:pt x="0" y="744"/>
                </a:lnTo>
                <a:lnTo>
                  <a:pt x="47" y="837"/>
                </a:lnTo>
                <a:lnTo>
                  <a:pt x="93" y="884"/>
                </a:lnTo>
                <a:lnTo>
                  <a:pt x="744" y="884"/>
                </a:lnTo>
                <a:lnTo>
                  <a:pt x="837" y="837"/>
                </a:lnTo>
                <a:lnTo>
                  <a:pt x="837" y="744"/>
                </a:lnTo>
                <a:lnTo>
                  <a:pt x="837" y="140"/>
                </a:lnTo>
                <a:lnTo>
                  <a:pt x="837" y="47"/>
                </a:lnTo>
                <a:lnTo>
                  <a:pt x="744" y="1"/>
                </a:lnTo>
                <a:close/>
                <a:moveTo>
                  <a:pt x="1395" y="1"/>
                </a:moveTo>
                <a:lnTo>
                  <a:pt x="1302" y="47"/>
                </a:lnTo>
                <a:lnTo>
                  <a:pt x="1255" y="140"/>
                </a:lnTo>
                <a:lnTo>
                  <a:pt x="1255" y="744"/>
                </a:lnTo>
                <a:lnTo>
                  <a:pt x="1302" y="837"/>
                </a:lnTo>
                <a:lnTo>
                  <a:pt x="1395" y="884"/>
                </a:lnTo>
                <a:lnTo>
                  <a:pt x="5857" y="884"/>
                </a:lnTo>
                <a:lnTo>
                  <a:pt x="5903" y="837"/>
                </a:lnTo>
                <a:lnTo>
                  <a:pt x="5950" y="744"/>
                </a:lnTo>
                <a:lnTo>
                  <a:pt x="5950" y="140"/>
                </a:lnTo>
                <a:lnTo>
                  <a:pt x="5903" y="47"/>
                </a:lnTo>
                <a:lnTo>
                  <a:pt x="5857" y="1"/>
                </a:lnTo>
                <a:close/>
                <a:moveTo>
                  <a:pt x="47" y="1302"/>
                </a:moveTo>
                <a:lnTo>
                  <a:pt x="0" y="1395"/>
                </a:lnTo>
                <a:lnTo>
                  <a:pt x="0" y="2046"/>
                </a:lnTo>
                <a:lnTo>
                  <a:pt x="47" y="2092"/>
                </a:lnTo>
                <a:lnTo>
                  <a:pt x="93" y="2139"/>
                </a:lnTo>
                <a:lnTo>
                  <a:pt x="744" y="2139"/>
                </a:lnTo>
                <a:lnTo>
                  <a:pt x="837" y="2092"/>
                </a:lnTo>
                <a:lnTo>
                  <a:pt x="837" y="2046"/>
                </a:lnTo>
                <a:lnTo>
                  <a:pt x="837" y="1395"/>
                </a:lnTo>
                <a:lnTo>
                  <a:pt x="837" y="1302"/>
                </a:lnTo>
                <a:close/>
                <a:moveTo>
                  <a:pt x="1302" y="1302"/>
                </a:moveTo>
                <a:lnTo>
                  <a:pt x="1255" y="1395"/>
                </a:lnTo>
                <a:lnTo>
                  <a:pt x="1255" y="2046"/>
                </a:lnTo>
                <a:lnTo>
                  <a:pt x="1302" y="2092"/>
                </a:lnTo>
                <a:lnTo>
                  <a:pt x="1395" y="2139"/>
                </a:lnTo>
                <a:lnTo>
                  <a:pt x="5857" y="2139"/>
                </a:lnTo>
                <a:lnTo>
                  <a:pt x="5903" y="2092"/>
                </a:lnTo>
                <a:lnTo>
                  <a:pt x="5950" y="2046"/>
                </a:lnTo>
                <a:lnTo>
                  <a:pt x="5950" y="1395"/>
                </a:lnTo>
                <a:lnTo>
                  <a:pt x="5903" y="1302"/>
                </a:lnTo>
                <a:close/>
                <a:moveTo>
                  <a:pt x="93" y="2557"/>
                </a:moveTo>
                <a:lnTo>
                  <a:pt x="47" y="2603"/>
                </a:lnTo>
                <a:lnTo>
                  <a:pt x="0" y="2696"/>
                </a:lnTo>
                <a:lnTo>
                  <a:pt x="0" y="3301"/>
                </a:lnTo>
                <a:lnTo>
                  <a:pt x="47" y="3394"/>
                </a:lnTo>
                <a:lnTo>
                  <a:pt x="93" y="3440"/>
                </a:lnTo>
                <a:lnTo>
                  <a:pt x="744" y="3440"/>
                </a:lnTo>
                <a:lnTo>
                  <a:pt x="837" y="3394"/>
                </a:lnTo>
                <a:lnTo>
                  <a:pt x="837" y="3301"/>
                </a:lnTo>
                <a:lnTo>
                  <a:pt x="837" y="2696"/>
                </a:lnTo>
                <a:lnTo>
                  <a:pt x="837" y="2603"/>
                </a:lnTo>
                <a:lnTo>
                  <a:pt x="744" y="2557"/>
                </a:lnTo>
                <a:close/>
                <a:moveTo>
                  <a:pt x="1395" y="2557"/>
                </a:moveTo>
                <a:lnTo>
                  <a:pt x="1302" y="2603"/>
                </a:lnTo>
                <a:lnTo>
                  <a:pt x="1255" y="2696"/>
                </a:lnTo>
                <a:lnTo>
                  <a:pt x="1255" y="3301"/>
                </a:lnTo>
                <a:lnTo>
                  <a:pt x="1302" y="3394"/>
                </a:lnTo>
                <a:lnTo>
                  <a:pt x="1395" y="3440"/>
                </a:lnTo>
                <a:lnTo>
                  <a:pt x="5857" y="3440"/>
                </a:lnTo>
                <a:lnTo>
                  <a:pt x="5903" y="3394"/>
                </a:lnTo>
                <a:lnTo>
                  <a:pt x="5950" y="3301"/>
                </a:lnTo>
                <a:lnTo>
                  <a:pt x="5950" y="2696"/>
                </a:lnTo>
                <a:lnTo>
                  <a:pt x="5903" y="2603"/>
                </a:lnTo>
                <a:lnTo>
                  <a:pt x="5857" y="2557"/>
                </a:lnTo>
                <a:close/>
                <a:moveTo>
                  <a:pt x="47" y="3858"/>
                </a:moveTo>
                <a:lnTo>
                  <a:pt x="0" y="3951"/>
                </a:lnTo>
                <a:lnTo>
                  <a:pt x="0" y="4602"/>
                </a:lnTo>
                <a:lnTo>
                  <a:pt x="47" y="4648"/>
                </a:lnTo>
                <a:lnTo>
                  <a:pt x="93" y="4695"/>
                </a:lnTo>
                <a:lnTo>
                  <a:pt x="744" y="4695"/>
                </a:lnTo>
                <a:lnTo>
                  <a:pt x="837" y="4648"/>
                </a:lnTo>
                <a:lnTo>
                  <a:pt x="837" y="4602"/>
                </a:lnTo>
                <a:lnTo>
                  <a:pt x="837" y="3951"/>
                </a:lnTo>
                <a:lnTo>
                  <a:pt x="837" y="3858"/>
                </a:lnTo>
                <a:close/>
                <a:moveTo>
                  <a:pt x="1302" y="3858"/>
                </a:moveTo>
                <a:lnTo>
                  <a:pt x="1255" y="3951"/>
                </a:lnTo>
                <a:lnTo>
                  <a:pt x="1255" y="4602"/>
                </a:lnTo>
                <a:lnTo>
                  <a:pt x="1302" y="4648"/>
                </a:lnTo>
                <a:lnTo>
                  <a:pt x="1395" y="4695"/>
                </a:lnTo>
                <a:lnTo>
                  <a:pt x="5857" y="4695"/>
                </a:lnTo>
                <a:lnTo>
                  <a:pt x="5903" y="4648"/>
                </a:lnTo>
                <a:lnTo>
                  <a:pt x="5950" y="4602"/>
                </a:lnTo>
                <a:lnTo>
                  <a:pt x="5950" y="3951"/>
                </a:lnTo>
                <a:lnTo>
                  <a:pt x="5903" y="385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39" name="Google Shape;6539;p266"/>
          <p:cNvSpPr/>
          <p:nvPr/>
        </p:nvSpPr>
        <p:spPr>
          <a:xfrm>
            <a:off x="1988233" y="3051754"/>
            <a:ext cx="158210" cy="124840"/>
          </a:xfrm>
          <a:custGeom>
            <a:avLst/>
            <a:gdLst/>
            <a:ahLst/>
            <a:cxnLst/>
            <a:rect l="l" t="t" r="r" b="b"/>
            <a:pathLst>
              <a:path w="5950" h="4695" extrusionOk="0">
                <a:moveTo>
                  <a:pt x="976" y="1720"/>
                </a:moveTo>
                <a:lnTo>
                  <a:pt x="883" y="1767"/>
                </a:lnTo>
                <a:lnTo>
                  <a:pt x="837" y="1813"/>
                </a:lnTo>
                <a:lnTo>
                  <a:pt x="837" y="2046"/>
                </a:lnTo>
                <a:lnTo>
                  <a:pt x="883" y="2092"/>
                </a:lnTo>
                <a:lnTo>
                  <a:pt x="976" y="2139"/>
                </a:lnTo>
                <a:lnTo>
                  <a:pt x="1162" y="2139"/>
                </a:lnTo>
                <a:lnTo>
                  <a:pt x="1255" y="2092"/>
                </a:lnTo>
                <a:lnTo>
                  <a:pt x="1302" y="2046"/>
                </a:lnTo>
                <a:lnTo>
                  <a:pt x="1302" y="1813"/>
                </a:lnTo>
                <a:lnTo>
                  <a:pt x="1255" y="1767"/>
                </a:lnTo>
                <a:lnTo>
                  <a:pt x="1162" y="1720"/>
                </a:lnTo>
                <a:close/>
                <a:moveTo>
                  <a:pt x="1813" y="1720"/>
                </a:moveTo>
                <a:lnTo>
                  <a:pt x="1720" y="1767"/>
                </a:lnTo>
                <a:lnTo>
                  <a:pt x="1720" y="1813"/>
                </a:lnTo>
                <a:lnTo>
                  <a:pt x="1720" y="2046"/>
                </a:lnTo>
                <a:lnTo>
                  <a:pt x="1720" y="2092"/>
                </a:lnTo>
                <a:lnTo>
                  <a:pt x="1813" y="2139"/>
                </a:lnTo>
                <a:lnTo>
                  <a:pt x="5020" y="2139"/>
                </a:lnTo>
                <a:lnTo>
                  <a:pt x="5066" y="2092"/>
                </a:lnTo>
                <a:lnTo>
                  <a:pt x="5113" y="2046"/>
                </a:lnTo>
                <a:lnTo>
                  <a:pt x="5113" y="1813"/>
                </a:lnTo>
                <a:lnTo>
                  <a:pt x="5066" y="1767"/>
                </a:lnTo>
                <a:lnTo>
                  <a:pt x="5020" y="1720"/>
                </a:lnTo>
                <a:close/>
                <a:moveTo>
                  <a:pt x="976" y="2557"/>
                </a:moveTo>
                <a:lnTo>
                  <a:pt x="883" y="2603"/>
                </a:lnTo>
                <a:lnTo>
                  <a:pt x="837" y="2696"/>
                </a:lnTo>
                <a:lnTo>
                  <a:pt x="837" y="2882"/>
                </a:lnTo>
                <a:lnTo>
                  <a:pt x="883" y="2975"/>
                </a:lnTo>
                <a:lnTo>
                  <a:pt x="1255" y="2975"/>
                </a:lnTo>
                <a:lnTo>
                  <a:pt x="1302" y="2882"/>
                </a:lnTo>
                <a:lnTo>
                  <a:pt x="1302" y="2696"/>
                </a:lnTo>
                <a:lnTo>
                  <a:pt x="1255" y="2603"/>
                </a:lnTo>
                <a:lnTo>
                  <a:pt x="1162" y="2557"/>
                </a:lnTo>
                <a:close/>
                <a:moveTo>
                  <a:pt x="1813" y="2557"/>
                </a:moveTo>
                <a:lnTo>
                  <a:pt x="1720" y="2603"/>
                </a:lnTo>
                <a:lnTo>
                  <a:pt x="1720" y="2696"/>
                </a:lnTo>
                <a:lnTo>
                  <a:pt x="1720" y="2882"/>
                </a:lnTo>
                <a:lnTo>
                  <a:pt x="1720" y="2975"/>
                </a:lnTo>
                <a:lnTo>
                  <a:pt x="5066" y="2975"/>
                </a:lnTo>
                <a:lnTo>
                  <a:pt x="5113" y="2882"/>
                </a:lnTo>
                <a:lnTo>
                  <a:pt x="5113" y="2696"/>
                </a:lnTo>
                <a:lnTo>
                  <a:pt x="5066" y="2603"/>
                </a:lnTo>
                <a:lnTo>
                  <a:pt x="5020" y="2557"/>
                </a:lnTo>
                <a:close/>
                <a:moveTo>
                  <a:pt x="883" y="3440"/>
                </a:moveTo>
                <a:lnTo>
                  <a:pt x="837" y="3533"/>
                </a:lnTo>
                <a:lnTo>
                  <a:pt x="837" y="3719"/>
                </a:lnTo>
                <a:lnTo>
                  <a:pt x="883" y="3812"/>
                </a:lnTo>
                <a:lnTo>
                  <a:pt x="976" y="3858"/>
                </a:lnTo>
                <a:lnTo>
                  <a:pt x="1162" y="3858"/>
                </a:lnTo>
                <a:lnTo>
                  <a:pt x="1255" y="3812"/>
                </a:lnTo>
                <a:lnTo>
                  <a:pt x="1302" y="3719"/>
                </a:lnTo>
                <a:lnTo>
                  <a:pt x="1302" y="3533"/>
                </a:lnTo>
                <a:lnTo>
                  <a:pt x="1255" y="3440"/>
                </a:lnTo>
                <a:close/>
                <a:moveTo>
                  <a:pt x="1720" y="3440"/>
                </a:moveTo>
                <a:lnTo>
                  <a:pt x="1720" y="3533"/>
                </a:lnTo>
                <a:lnTo>
                  <a:pt x="1720" y="3719"/>
                </a:lnTo>
                <a:lnTo>
                  <a:pt x="1720" y="3812"/>
                </a:lnTo>
                <a:lnTo>
                  <a:pt x="1813" y="3858"/>
                </a:lnTo>
                <a:lnTo>
                  <a:pt x="5020" y="3858"/>
                </a:lnTo>
                <a:lnTo>
                  <a:pt x="5066" y="3812"/>
                </a:lnTo>
                <a:lnTo>
                  <a:pt x="5113" y="3719"/>
                </a:lnTo>
                <a:lnTo>
                  <a:pt x="5113" y="3533"/>
                </a:lnTo>
                <a:lnTo>
                  <a:pt x="5066" y="3440"/>
                </a:lnTo>
                <a:close/>
                <a:moveTo>
                  <a:pt x="5485" y="1302"/>
                </a:moveTo>
                <a:lnTo>
                  <a:pt x="5531" y="1395"/>
                </a:lnTo>
                <a:lnTo>
                  <a:pt x="5531" y="4184"/>
                </a:lnTo>
                <a:lnTo>
                  <a:pt x="5485" y="4230"/>
                </a:lnTo>
                <a:lnTo>
                  <a:pt x="5438" y="4277"/>
                </a:lnTo>
                <a:lnTo>
                  <a:pt x="558" y="4277"/>
                </a:lnTo>
                <a:lnTo>
                  <a:pt x="465" y="4230"/>
                </a:lnTo>
                <a:lnTo>
                  <a:pt x="419" y="4184"/>
                </a:lnTo>
                <a:lnTo>
                  <a:pt x="419" y="1395"/>
                </a:lnTo>
                <a:lnTo>
                  <a:pt x="465" y="1302"/>
                </a:lnTo>
                <a:close/>
                <a:moveTo>
                  <a:pt x="558" y="1"/>
                </a:moveTo>
                <a:lnTo>
                  <a:pt x="326" y="47"/>
                </a:lnTo>
                <a:lnTo>
                  <a:pt x="186" y="186"/>
                </a:lnTo>
                <a:lnTo>
                  <a:pt x="47" y="326"/>
                </a:lnTo>
                <a:lnTo>
                  <a:pt x="0" y="558"/>
                </a:lnTo>
                <a:lnTo>
                  <a:pt x="0" y="4184"/>
                </a:lnTo>
                <a:lnTo>
                  <a:pt x="47" y="4370"/>
                </a:lnTo>
                <a:lnTo>
                  <a:pt x="186" y="4555"/>
                </a:lnTo>
                <a:lnTo>
                  <a:pt x="326" y="4648"/>
                </a:lnTo>
                <a:lnTo>
                  <a:pt x="558" y="4695"/>
                </a:lnTo>
                <a:lnTo>
                  <a:pt x="5438" y="4695"/>
                </a:lnTo>
                <a:lnTo>
                  <a:pt x="5624" y="4648"/>
                </a:lnTo>
                <a:lnTo>
                  <a:pt x="5810" y="4555"/>
                </a:lnTo>
                <a:lnTo>
                  <a:pt x="5903" y="4370"/>
                </a:lnTo>
                <a:lnTo>
                  <a:pt x="5950" y="4184"/>
                </a:lnTo>
                <a:lnTo>
                  <a:pt x="5950" y="558"/>
                </a:lnTo>
                <a:lnTo>
                  <a:pt x="5903" y="326"/>
                </a:lnTo>
                <a:lnTo>
                  <a:pt x="5810" y="186"/>
                </a:lnTo>
                <a:lnTo>
                  <a:pt x="5624" y="47"/>
                </a:lnTo>
                <a:lnTo>
                  <a:pt x="543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0" name="Google Shape;6540;p266"/>
          <p:cNvSpPr/>
          <p:nvPr/>
        </p:nvSpPr>
        <p:spPr>
          <a:xfrm>
            <a:off x="2507906" y="3035693"/>
            <a:ext cx="156987" cy="158210"/>
          </a:xfrm>
          <a:custGeom>
            <a:avLst/>
            <a:gdLst/>
            <a:ahLst/>
            <a:cxnLst/>
            <a:rect l="l" t="t" r="r" b="b"/>
            <a:pathLst>
              <a:path w="5904" h="5950" extrusionOk="0">
                <a:moveTo>
                  <a:pt x="512" y="0"/>
                </a:moveTo>
                <a:lnTo>
                  <a:pt x="47" y="419"/>
                </a:lnTo>
                <a:lnTo>
                  <a:pt x="280" y="651"/>
                </a:lnTo>
                <a:lnTo>
                  <a:pt x="465" y="465"/>
                </a:lnTo>
                <a:lnTo>
                  <a:pt x="465" y="512"/>
                </a:lnTo>
                <a:lnTo>
                  <a:pt x="465" y="930"/>
                </a:lnTo>
                <a:lnTo>
                  <a:pt x="465" y="1348"/>
                </a:lnTo>
                <a:lnTo>
                  <a:pt x="94" y="1348"/>
                </a:lnTo>
                <a:lnTo>
                  <a:pt x="94" y="1674"/>
                </a:lnTo>
                <a:lnTo>
                  <a:pt x="1209" y="1674"/>
                </a:lnTo>
                <a:lnTo>
                  <a:pt x="1209" y="1348"/>
                </a:lnTo>
                <a:lnTo>
                  <a:pt x="837" y="1348"/>
                </a:lnTo>
                <a:lnTo>
                  <a:pt x="837" y="0"/>
                </a:lnTo>
                <a:close/>
                <a:moveTo>
                  <a:pt x="1767" y="790"/>
                </a:moveTo>
                <a:lnTo>
                  <a:pt x="1674" y="837"/>
                </a:lnTo>
                <a:lnTo>
                  <a:pt x="1627" y="930"/>
                </a:lnTo>
                <a:lnTo>
                  <a:pt x="1627" y="1534"/>
                </a:lnTo>
                <a:lnTo>
                  <a:pt x="1674" y="1627"/>
                </a:lnTo>
                <a:lnTo>
                  <a:pt x="1767" y="1674"/>
                </a:lnTo>
                <a:lnTo>
                  <a:pt x="5810" y="1674"/>
                </a:lnTo>
                <a:lnTo>
                  <a:pt x="5903" y="1627"/>
                </a:lnTo>
                <a:lnTo>
                  <a:pt x="5903" y="1534"/>
                </a:lnTo>
                <a:lnTo>
                  <a:pt x="5903" y="930"/>
                </a:lnTo>
                <a:lnTo>
                  <a:pt x="5903" y="837"/>
                </a:lnTo>
                <a:lnTo>
                  <a:pt x="5810" y="790"/>
                </a:lnTo>
                <a:close/>
                <a:moveTo>
                  <a:pt x="1767" y="2510"/>
                </a:moveTo>
                <a:lnTo>
                  <a:pt x="1674" y="2557"/>
                </a:lnTo>
                <a:lnTo>
                  <a:pt x="1627" y="2603"/>
                </a:lnTo>
                <a:lnTo>
                  <a:pt x="1627" y="3254"/>
                </a:lnTo>
                <a:lnTo>
                  <a:pt x="1674" y="3347"/>
                </a:lnTo>
                <a:lnTo>
                  <a:pt x="1767" y="3393"/>
                </a:lnTo>
                <a:lnTo>
                  <a:pt x="5810" y="3393"/>
                </a:lnTo>
                <a:lnTo>
                  <a:pt x="5903" y="3347"/>
                </a:lnTo>
                <a:lnTo>
                  <a:pt x="5903" y="3254"/>
                </a:lnTo>
                <a:lnTo>
                  <a:pt x="5903" y="2603"/>
                </a:lnTo>
                <a:lnTo>
                  <a:pt x="5903" y="2557"/>
                </a:lnTo>
                <a:lnTo>
                  <a:pt x="5810" y="2510"/>
                </a:lnTo>
                <a:close/>
                <a:moveTo>
                  <a:pt x="419" y="2092"/>
                </a:moveTo>
                <a:lnTo>
                  <a:pt x="233" y="2185"/>
                </a:lnTo>
                <a:lnTo>
                  <a:pt x="94" y="2278"/>
                </a:lnTo>
                <a:lnTo>
                  <a:pt x="1" y="2464"/>
                </a:lnTo>
                <a:lnTo>
                  <a:pt x="280" y="2650"/>
                </a:lnTo>
                <a:lnTo>
                  <a:pt x="419" y="2510"/>
                </a:lnTo>
                <a:lnTo>
                  <a:pt x="558" y="2464"/>
                </a:lnTo>
                <a:lnTo>
                  <a:pt x="698" y="2510"/>
                </a:lnTo>
                <a:lnTo>
                  <a:pt x="744" y="2557"/>
                </a:lnTo>
                <a:lnTo>
                  <a:pt x="744" y="2650"/>
                </a:lnTo>
                <a:lnTo>
                  <a:pt x="698" y="2696"/>
                </a:lnTo>
                <a:lnTo>
                  <a:pt x="651" y="2789"/>
                </a:lnTo>
                <a:lnTo>
                  <a:pt x="465" y="2928"/>
                </a:lnTo>
                <a:lnTo>
                  <a:pt x="233" y="3068"/>
                </a:lnTo>
                <a:lnTo>
                  <a:pt x="140" y="3161"/>
                </a:lnTo>
                <a:lnTo>
                  <a:pt x="47" y="3300"/>
                </a:lnTo>
                <a:lnTo>
                  <a:pt x="1" y="3440"/>
                </a:lnTo>
                <a:lnTo>
                  <a:pt x="1" y="3626"/>
                </a:lnTo>
                <a:lnTo>
                  <a:pt x="1" y="3812"/>
                </a:lnTo>
                <a:lnTo>
                  <a:pt x="1209" y="3812"/>
                </a:lnTo>
                <a:lnTo>
                  <a:pt x="1209" y="3254"/>
                </a:lnTo>
                <a:lnTo>
                  <a:pt x="837" y="3254"/>
                </a:lnTo>
                <a:lnTo>
                  <a:pt x="837" y="3486"/>
                </a:lnTo>
                <a:lnTo>
                  <a:pt x="419" y="3486"/>
                </a:lnTo>
                <a:lnTo>
                  <a:pt x="465" y="3393"/>
                </a:lnTo>
                <a:lnTo>
                  <a:pt x="558" y="3300"/>
                </a:lnTo>
                <a:lnTo>
                  <a:pt x="791" y="3114"/>
                </a:lnTo>
                <a:lnTo>
                  <a:pt x="930" y="3021"/>
                </a:lnTo>
                <a:lnTo>
                  <a:pt x="1070" y="2928"/>
                </a:lnTo>
                <a:lnTo>
                  <a:pt x="1163" y="2743"/>
                </a:lnTo>
                <a:lnTo>
                  <a:pt x="1163" y="2603"/>
                </a:lnTo>
                <a:lnTo>
                  <a:pt x="1116" y="2371"/>
                </a:lnTo>
                <a:lnTo>
                  <a:pt x="1023" y="2231"/>
                </a:lnTo>
                <a:lnTo>
                  <a:pt x="837" y="2138"/>
                </a:lnTo>
                <a:lnTo>
                  <a:pt x="605" y="2092"/>
                </a:lnTo>
                <a:close/>
                <a:moveTo>
                  <a:pt x="1767" y="4230"/>
                </a:moveTo>
                <a:lnTo>
                  <a:pt x="1674" y="4276"/>
                </a:lnTo>
                <a:lnTo>
                  <a:pt x="1627" y="4323"/>
                </a:lnTo>
                <a:lnTo>
                  <a:pt x="1627" y="4974"/>
                </a:lnTo>
                <a:lnTo>
                  <a:pt x="1674" y="5067"/>
                </a:lnTo>
                <a:lnTo>
                  <a:pt x="5903" y="5067"/>
                </a:lnTo>
                <a:lnTo>
                  <a:pt x="5903" y="4974"/>
                </a:lnTo>
                <a:lnTo>
                  <a:pt x="5903" y="4323"/>
                </a:lnTo>
                <a:lnTo>
                  <a:pt x="5903" y="4276"/>
                </a:lnTo>
                <a:lnTo>
                  <a:pt x="5810" y="4230"/>
                </a:lnTo>
                <a:close/>
                <a:moveTo>
                  <a:pt x="47" y="4230"/>
                </a:moveTo>
                <a:lnTo>
                  <a:pt x="47" y="4741"/>
                </a:lnTo>
                <a:lnTo>
                  <a:pt x="372" y="4741"/>
                </a:lnTo>
                <a:lnTo>
                  <a:pt x="372" y="4555"/>
                </a:lnTo>
                <a:lnTo>
                  <a:pt x="698" y="4555"/>
                </a:lnTo>
                <a:lnTo>
                  <a:pt x="605" y="4695"/>
                </a:lnTo>
                <a:lnTo>
                  <a:pt x="465" y="4881"/>
                </a:lnTo>
                <a:lnTo>
                  <a:pt x="326" y="5020"/>
                </a:lnTo>
                <a:lnTo>
                  <a:pt x="419" y="5206"/>
                </a:lnTo>
                <a:lnTo>
                  <a:pt x="698" y="5206"/>
                </a:lnTo>
                <a:lnTo>
                  <a:pt x="744" y="5299"/>
                </a:lnTo>
                <a:lnTo>
                  <a:pt x="791" y="5392"/>
                </a:lnTo>
                <a:lnTo>
                  <a:pt x="744" y="5438"/>
                </a:lnTo>
                <a:lnTo>
                  <a:pt x="698" y="5531"/>
                </a:lnTo>
                <a:lnTo>
                  <a:pt x="558" y="5578"/>
                </a:lnTo>
                <a:lnTo>
                  <a:pt x="372" y="5531"/>
                </a:lnTo>
                <a:lnTo>
                  <a:pt x="187" y="5438"/>
                </a:lnTo>
                <a:lnTo>
                  <a:pt x="1" y="5717"/>
                </a:lnTo>
                <a:lnTo>
                  <a:pt x="94" y="5810"/>
                </a:lnTo>
                <a:lnTo>
                  <a:pt x="233" y="5857"/>
                </a:lnTo>
                <a:lnTo>
                  <a:pt x="419" y="5903"/>
                </a:lnTo>
                <a:lnTo>
                  <a:pt x="558" y="5950"/>
                </a:lnTo>
                <a:lnTo>
                  <a:pt x="837" y="5903"/>
                </a:lnTo>
                <a:lnTo>
                  <a:pt x="1023" y="5764"/>
                </a:lnTo>
                <a:lnTo>
                  <a:pt x="1163" y="5578"/>
                </a:lnTo>
                <a:lnTo>
                  <a:pt x="1209" y="5345"/>
                </a:lnTo>
                <a:lnTo>
                  <a:pt x="1163" y="5206"/>
                </a:lnTo>
                <a:lnTo>
                  <a:pt x="1116" y="5067"/>
                </a:lnTo>
                <a:lnTo>
                  <a:pt x="977" y="4974"/>
                </a:lnTo>
                <a:lnTo>
                  <a:pt x="837" y="4881"/>
                </a:lnTo>
                <a:lnTo>
                  <a:pt x="1163" y="4509"/>
                </a:lnTo>
                <a:lnTo>
                  <a:pt x="1163" y="423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1" name="Google Shape;6541;p266"/>
          <p:cNvSpPr/>
          <p:nvPr/>
        </p:nvSpPr>
        <p:spPr>
          <a:xfrm>
            <a:off x="3026356" y="3051754"/>
            <a:ext cx="158210" cy="124840"/>
          </a:xfrm>
          <a:custGeom>
            <a:avLst/>
            <a:gdLst/>
            <a:ahLst/>
            <a:cxnLst/>
            <a:rect l="l" t="t" r="r" b="b"/>
            <a:pathLst>
              <a:path w="5950" h="4695" extrusionOk="0">
                <a:moveTo>
                  <a:pt x="1813" y="233"/>
                </a:moveTo>
                <a:lnTo>
                  <a:pt x="1720" y="279"/>
                </a:lnTo>
                <a:lnTo>
                  <a:pt x="1674" y="326"/>
                </a:lnTo>
                <a:lnTo>
                  <a:pt x="1674" y="977"/>
                </a:lnTo>
                <a:lnTo>
                  <a:pt x="1720" y="1070"/>
                </a:lnTo>
                <a:lnTo>
                  <a:pt x="5903" y="1070"/>
                </a:lnTo>
                <a:lnTo>
                  <a:pt x="5950" y="977"/>
                </a:lnTo>
                <a:lnTo>
                  <a:pt x="5950" y="326"/>
                </a:lnTo>
                <a:lnTo>
                  <a:pt x="5903" y="279"/>
                </a:lnTo>
                <a:lnTo>
                  <a:pt x="5810" y="233"/>
                </a:lnTo>
                <a:close/>
                <a:moveTo>
                  <a:pt x="605" y="1"/>
                </a:moveTo>
                <a:lnTo>
                  <a:pt x="372" y="47"/>
                </a:lnTo>
                <a:lnTo>
                  <a:pt x="187" y="186"/>
                </a:lnTo>
                <a:lnTo>
                  <a:pt x="47" y="419"/>
                </a:lnTo>
                <a:lnTo>
                  <a:pt x="1" y="651"/>
                </a:lnTo>
                <a:lnTo>
                  <a:pt x="47" y="884"/>
                </a:lnTo>
                <a:lnTo>
                  <a:pt x="187" y="1116"/>
                </a:lnTo>
                <a:lnTo>
                  <a:pt x="372" y="1255"/>
                </a:lnTo>
                <a:lnTo>
                  <a:pt x="605" y="1302"/>
                </a:lnTo>
                <a:lnTo>
                  <a:pt x="884" y="1255"/>
                </a:lnTo>
                <a:lnTo>
                  <a:pt x="1070" y="1116"/>
                </a:lnTo>
                <a:lnTo>
                  <a:pt x="1209" y="884"/>
                </a:lnTo>
                <a:lnTo>
                  <a:pt x="1256" y="651"/>
                </a:lnTo>
                <a:lnTo>
                  <a:pt x="1209" y="419"/>
                </a:lnTo>
                <a:lnTo>
                  <a:pt x="1070" y="186"/>
                </a:lnTo>
                <a:lnTo>
                  <a:pt x="884" y="47"/>
                </a:lnTo>
                <a:lnTo>
                  <a:pt x="605" y="1"/>
                </a:lnTo>
                <a:close/>
                <a:moveTo>
                  <a:pt x="1720" y="1953"/>
                </a:moveTo>
                <a:lnTo>
                  <a:pt x="1674" y="2046"/>
                </a:lnTo>
                <a:lnTo>
                  <a:pt x="1674" y="2696"/>
                </a:lnTo>
                <a:lnTo>
                  <a:pt x="1720" y="2743"/>
                </a:lnTo>
                <a:lnTo>
                  <a:pt x="1813" y="2789"/>
                </a:lnTo>
                <a:lnTo>
                  <a:pt x="5810" y="2789"/>
                </a:lnTo>
                <a:lnTo>
                  <a:pt x="5903" y="2743"/>
                </a:lnTo>
                <a:lnTo>
                  <a:pt x="5950" y="2696"/>
                </a:lnTo>
                <a:lnTo>
                  <a:pt x="5950" y="2046"/>
                </a:lnTo>
                <a:lnTo>
                  <a:pt x="5903" y="1953"/>
                </a:lnTo>
                <a:close/>
                <a:moveTo>
                  <a:pt x="605" y="1720"/>
                </a:moveTo>
                <a:lnTo>
                  <a:pt x="372" y="1767"/>
                </a:lnTo>
                <a:lnTo>
                  <a:pt x="187" y="1906"/>
                </a:lnTo>
                <a:lnTo>
                  <a:pt x="47" y="2092"/>
                </a:lnTo>
                <a:lnTo>
                  <a:pt x="1" y="2371"/>
                </a:lnTo>
                <a:lnTo>
                  <a:pt x="47" y="2603"/>
                </a:lnTo>
                <a:lnTo>
                  <a:pt x="187" y="2789"/>
                </a:lnTo>
                <a:lnTo>
                  <a:pt x="372" y="2929"/>
                </a:lnTo>
                <a:lnTo>
                  <a:pt x="605" y="2975"/>
                </a:lnTo>
                <a:lnTo>
                  <a:pt x="884" y="2929"/>
                </a:lnTo>
                <a:lnTo>
                  <a:pt x="1070" y="2789"/>
                </a:lnTo>
                <a:lnTo>
                  <a:pt x="1209" y="2603"/>
                </a:lnTo>
                <a:lnTo>
                  <a:pt x="1256" y="2371"/>
                </a:lnTo>
                <a:lnTo>
                  <a:pt x="1209" y="2092"/>
                </a:lnTo>
                <a:lnTo>
                  <a:pt x="1070" y="1906"/>
                </a:lnTo>
                <a:lnTo>
                  <a:pt x="884" y="1767"/>
                </a:lnTo>
                <a:lnTo>
                  <a:pt x="605" y="1720"/>
                </a:lnTo>
                <a:close/>
                <a:moveTo>
                  <a:pt x="1813" y="3626"/>
                </a:moveTo>
                <a:lnTo>
                  <a:pt x="1720" y="3672"/>
                </a:lnTo>
                <a:lnTo>
                  <a:pt x="1674" y="3719"/>
                </a:lnTo>
                <a:lnTo>
                  <a:pt x="1674" y="4370"/>
                </a:lnTo>
                <a:lnTo>
                  <a:pt x="1720" y="4463"/>
                </a:lnTo>
                <a:lnTo>
                  <a:pt x="5903" y="4463"/>
                </a:lnTo>
                <a:lnTo>
                  <a:pt x="5950" y="4370"/>
                </a:lnTo>
                <a:lnTo>
                  <a:pt x="5950" y="3719"/>
                </a:lnTo>
                <a:lnTo>
                  <a:pt x="5903" y="3672"/>
                </a:lnTo>
                <a:lnTo>
                  <a:pt x="5810" y="3626"/>
                </a:lnTo>
                <a:close/>
                <a:moveTo>
                  <a:pt x="605" y="3440"/>
                </a:moveTo>
                <a:lnTo>
                  <a:pt x="372" y="3486"/>
                </a:lnTo>
                <a:lnTo>
                  <a:pt x="187" y="3626"/>
                </a:lnTo>
                <a:lnTo>
                  <a:pt x="47" y="3812"/>
                </a:lnTo>
                <a:lnTo>
                  <a:pt x="1" y="4044"/>
                </a:lnTo>
                <a:lnTo>
                  <a:pt x="47" y="4323"/>
                </a:lnTo>
                <a:lnTo>
                  <a:pt x="187" y="4509"/>
                </a:lnTo>
                <a:lnTo>
                  <a:pt x="372" y="4648"/>
                </a:lnTo>
                <a:lnTo>
                  <a:pt x="605" y="4695"/>
                </a:lnTo>
                <a:lnTo>
                  <a:pt x="884" y="4648"/>
                </a:lnTo>
                <a:lnTo>
                  <a:pt x="1070" y="4509"/>
                </a:lnTo>
                <a:lnTo>
                  <a:pt x="1209" y="4323"/>
                </a:lnTo>
                <a:lnTo>
                  <a:pt x="1256" y="4044"/>
                </a:lnTo>
                <a:lnTo>
                  <a:pt x="1209" y="3812"/>
                </a:lnTo>
                <a:lnTo>
                  <a:pt x="1070" y="3626"/>
                </a:lnTo>
                <a:lnTo>
                  <a:pt x="884" y="3486"/>
                </a:lnTo>
                <a:lnTo>
                  <a:pt x="605" y="344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2" name="Google Shape;6542;p266"/>
          <p:cNvSpPr/>
          <p:nvPr/>
        </p:nvSpPr>
        <p:spPr>
          <a:xfrm>
            <a:off x="3546029" y="3035693"/>
            <a:ext cx="158211" cy="158210"/>
          </a:xfrm>
          <a:custGeom>
            <a:avLst/>
            <a:gdLst/>
            <a:ahLst/>
            <a:cxnLst/>
            <a:rect l="l" t="t" r="r" b="b"/>
            <a:pathLst>
              <a:path w="5950" h="5950" extrusionOk="0">
                <a:moveTo>
                  <a:pt x="5531" y="0"/>
                </a:moveTo>
                <a:lnTo>
                  <a:pt x="140" y="2696"/>
                </a:lnTo>
                <a:lnTo>
                  <a:pt x="47" y="2789"/>
                </a:lnTo>
                <a:lnTo>
                  <a:pt x="1" y="2836"/>
                </a:lnTo>
                <a:lnTo>
                  <a:pt x="1" y="2928"/>
                </a:lnTo>
                <a:lnTo>
                  <a:pt x="1" y="3021"/>
                </a:lnTo>
                <a:lnTo>
                  <a:pt x="47" y="3114"/>
                </a:lnTo>
                <a:lnTo>
                  <a:pt x="93" y="3161"/>
                </a:lnTo>
                <a:lnTo>
                  <a:pt x="186" y="3207"/>
                </a:lnTo>
                <a:lnTo>
                  <a:pt x="2696" y="3207"/>
                </a:lnTo>
                <a:lnTo>
                  <a:pt x="2696" y="5671"/>
                </a:lnTo>
                <a:lnTo>
                  <a:pt x="2696" y="5764"/>
                </a:lnTo>
                <a:lnTo>
                  <a:pt x="2743" y="5810"/>
                </a:lnTo>
                <a:lnTo>
                  <a:pt x="2836" y="5903"/>
                </a:lnTo>
                <a:lnTo>
                  <a:pt x="2882" y="5903"/>
                </a:lnTo>
                <a:lnTo>
                  <a:pt x="2975" y="5950"/>
                </a:lnTo>
                <a:lnTo>
                  <a:pt x="3115" y="5903"/>
                </a:lnTo>
                <a:lnTo>
                  <a:pt x="3208" y="5764"/>
                </a:lnTo>
                <a:lnTo>
                  <a:pt x="5903" y="372"/>
                </a:lnTo>
                <a:lnTo>
                  <a:pt x="5950" y="279"/>
                </a:lnTo>
                <a:lnTo>
                  <a:pt x="5950" y="233"/>
                </a:lnTo>
                <a:lnTo>
                  <a:pt x="5903" y="140"/>
                </a:lnTo>
                <a:lnTo>
                  <a:pt x="5857" y="47"/>
                </a:lnTo>
                <a:lnTo>
                  <a:pt x="576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3" name="Google Shape;6543;p266"/>
          <p:cNvSpPr/>
          <p:nvPr/>
        </p:nvSpPr>
        <p:spPr>
          <a:xfrm>
            <a:off x="4065702" y="3035693"/>
            <a:ext cx="70464" cy="158210"/>
          </a:xfrm>
          <a:custGeom>
            <a:avLst/>
            <a:gdLst/>
            <a:ahLst/>
            <a:cxnLst/>
            <a:rect l="l" t="t" r="r" b="b"/>
            <a:pathLst>
              <a:path w="2650" h="5950" extrusionOk="0">
                <a:moveTo>
                  <a:pt x="884" y="0"/>
                </a:moveTo>
                <a:lnTo>
                  <a:pt x="884" y="93"/>
                </a:lnTo>
                <a:lnTo>
                  <a:pt x="884" y="4369"/>
                </a:lnTo>
                <a:lnTo>
                  <a:pt x="94" y="4369"/>
                </a:lnTo>
                <a:lnTo>
                  <a:pt x="47" y="4416"/>
                </a:lnTo>
                <a:lnTo>
                  <a:pt x="1" y="4462"/>
                </a:lnTo>
                <a:lnTo>
                  <a:pt x="1" y="4509"/>
                </a:lnTo>
                <a:lnTo>
                  <a:pt x="1" y="4555"/>
                </a:lnTo>
                <a:lnTo>
                  <a:pt x="1256" y="5903"/>
                </a:lnTo>
                <a:lnTo>
                  <a:pt x="1302" y="5950"/>
                </a:lnTo>
                <a:lnTo>
                  <a:pt x="1395" y="5903"/>
                </a:lnTo>
                <a:lnTo>
                  <a:pt x="2603" y="4555"/>
                </a:lnTo>
                <a:lnTo>
                  <a:pt x="2650" y="4509"/>
                </a:lnTo>
                <a:lnTo>
                  <a:pt x="2603" y="4462"/>
                </a:lnTo>
                <a:lnTo>
                  <a:pt x="2603" y="4416"/>
                </a:lnTo>
                <a:lnTo>
                  <a:pt x="2511" y="4369"/>
                </a:lnTo>
                <a:lnTo>
                  <a:pt x="1767" y="4369"/>
                </a:lnTo>
                <a:lnTo>
                  <a:pt x="1767" y="93"/>
                </a:lnTo>
                <a:lnTo>
                  <a:pt x="172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4" name="Google Shape;6544;p266"/>
          <p:cNvSpPr/>
          <p:nvPr/>
        </p:nvSpPr>
        <p:spPr>
          <a:xfrm>
            <a:off x="4497628" y="3078957"/>
            <a:ext cx="158211" cy="70463"/>
          </a:xfrm>
          <a:custGeom>
            <a:avLst/>
            <a:gdLst/>
            <a:ahLst/>
            <a:cxnLst/>
            <a:rect l="l" t="t" r="r" b="b"/>
            <a:pathLst>
              <a:path w="5950" h="2650" extrusionOk="0">
                <a:moveTo>
                  <a:pt x="1441" y="0"/>
                </a:moveTo>
                <a:lnTo>
                  <a:pt x="1395" y="47"/>
                </a:lnTo>
                <a:lnTo>
                  <a:pt x="47" y="1255"/>
                </a:lnTo>
                <a:lnTo>
                  <a:pt x="0" y="1348"/>
                </a:lnTo>
                <a:lnTo>
                  <a:pt x="47" y="1441"/>
                </a:lnTo>
                <a:lnTo>
                  <a:pt x="1395" y="2603"/>
                </a:lnTo>
                <a:lnTo>
                  <a:pt x="1441" y="2649"/>
                </a:lnTo>
                <a:lnTo>
                  <a:pt x="1488" y="2649"/>
                </a:lnTo>
                <a:lnTo>
                  <a:pt x="1534" y="2603"/>
                </a:lnTo>
                <a:lnTo>
                  <a:pt x="1581" y="2556"/>
                </a:lnTo>
                <a:lnTo>
                  <a:pt x="1581" y="1766"/>
                </a:lnTo>
                <a:lnTo>
                  <a:pt x="5857" y="1766"/>
                </a:lnTo>
                <a:lnTo>
                  <a:pt x="5950" y="1720"/>
                </a:lnTo>
                <a:lnTo>
                  <a:pt x="5950" y="1673"/>
                </a:lnTo>
                <a:lnTo>
                  <a:pt x="5950" y="1023"/>
                </a:lnTo>
                <a:lnTo>
                  <a:pt x="5950" y="930"/>
                </a:lnTo>
                <a:lnTo>
                  <a:pt x="5857" y="883"/>
                </a:lnTo>
                <a:lnTo>
                  <a:pt x="1581" y="883"/>
                </a:lnTo>
                <a:lnTo>
                  <a:pt x="1581" y="140"/>
                </a:lnTo>
                <a:lnTo>
                  <a:pt x="1534" y="47"/>
                </a:lnTo>
                <a:lnTo>
                  <a:pt x="14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5" name="Google Shape;6545;p266"/>
          <p:cNvSpPr/>
          <p:nvPr/>
        </p:nvSpPr>
        <p:spPr>
          <a:xfrm>
            <a:off x="4960383" y="3078957"/>
            <a:ext cx="158237" cy="70463"/>
          </a:xfrm>
          <a:custGeom>
            <a:avLst/>
            <a:gdLst/>
            <a:ahLst/>
            <a:cxnLst/>
            <a:rect l="l" t="t" r="r" b="b"/>
            <a:pathLst>
              <a:path w="5951" h="2650" extrusionOk="0">
                <a:moveTo>
                  <a:pt x="4463" y="0"/>
                </a:moveTo>
                <a:lnTo>
                  <a:pt x="4416" y="47"/>
                </a:lnTo>
                <a:lnTo>
                  <a:pt x="4370" y="140"/>
                </a:lnTo>
                <a:lnTo>
                  <a:pt x="4370" y="883"/>
                </a:lnTo>
                <a:lnTo>
                  <a:pt x="94" y="883"/>
                </a:lnTo>
                <a:lnTo>
                  <a:pt x="1" y="930"/>
                </a:lnTo>
                <a:lnTo>
                  <a:pt x="1" y="1023"/>
                </a:lnTo>
                <a:lnTo>
                  <a:pt x="1" y="1673"/>
                </a:lnTo>
                <a:lnTo>
                  <a:pt x="1" y="1720"/>
                </a:lnTo>
                <a:lnTo>
                  <a:pt x="94" y="1766"/>
                </a:lnTo>
                <a:lnTo>
                  <a:pt x="4370" y="1766"/>
                </a:lnTo>
                <a:lnTo>
                  <a:pt x="4370" y="2556"/>
                </a:lnTo>
                <a:lnTo>
                  <a:pt x="4416" y="2603"/>
                </a:lnTo>
                <a:lnTo>
                  <a:pt x="4463" y="2649"/>
                </a:lnTo>
                <a:lnTo>
                  <a:pt x="4509" y="2649"/>
                </a:lnTo>
                <a:lnTo>
                  <a:pt x="4556" y="2603"/>
                </a:lnTo>
                <a:lnTo>
                  <a:pt x="5904" y="1394"/>
                </a:lnTo>
                <a:lnTo>
                  <a:pt x="5950" y="1301"/>
                </a:lnTo>
                <a:lnTo>
                  <a:pt x="5904" y="1255"/>
                </a:lnTo>
                <a:lnTo>
                  <a:pt x="4556" y="47"/>
                </a:lnTo>
                <a:lnTo>
                  <a:pt x="450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6" name="Google Shape;6546;p266"/>
          <p:cNvSpPr/>
          <p:nvPr/>
        </p:nvSpPr>
        <p:spPr>
          <a:xfrm>
            <a:off x="5537000" y="3035693"/>
            <a:ext cx="70464" cy="158210"/>
          </a:xfrm>
          <a:custGeom>
            <a:avLst/>
            <a:gdLst/>
            <a:ahLst/>
            <a:cxnLst/>
            <a:rect l="l" t="t" r="r" b="b"/>
            <a:pathLst>
              <a:path w="2650" h="5950" extrusionOk="0">
                <a:moveTo>
                  <a:pt x="1255" y="0"/>
                </a:moveTo>
                <a:lnTo>
                  <a:pt x="47" y="1348"/>
                </a:lnTo>
                <a:lnTo>
                  <a:pt x="0" y="1395"/>
                </a:lnTo>
                <a:lnTo>
                  <a:pt x="47" y="1441"/>
                </a:lnTo>
                <a:lnTo>
                  <a:pt x="47" y="1488"/>
                </a:lnTo>
                <a:lnTo>
                  <a:pt x="140" y="1534"/>
                </a:lnTo>
                <a:lnTo>
                  <a:pt x="884" y="1534"/>
                </a:lnTo>
                <a:lnTo>
                  <a:pt x="884" y="5810"/>
                </a:lnTo>
                <a:lnTo>
                  <a:pt x="930" y="5903"/>
                </a:lnTo>
                <a:lnTo>
                  <a:pt x="1023" y="5950"/>
                </a:lnTo>
                <a:lnTo>
                  <a:pt x="1674" y="5950"/>
                </a:lnTo>
                <a:lnTo>
                  <a:pt x="1767" y="5903"/>
                </a:lnTo>
                <a:lnTo>
                  <a:pt x="1767" y="5810"/>
                </a:lnTo>
                <a:lnTo>
                  <a:pt x="1767" y="1534"/>
                </a:lnTo>
                <a:lnTo>
                  <a:pt x="2557" y="1534"/>
                </a:lnTo>
                <a:lnTo>
                  <a:pt x="2603" y="1488"/>
                </a:lnTo>
                <a:lnTo>
                  <a:pt x="2650" y="1441"/>
                </a:lnTo>
                <a:lnTo>
                  <a:pt x="2650" y="1395"/>
                </a:lnTo>
                <a:lnTo>
                  <a:pt x="2650" y="1348"/>
                </a:lnTo>
                <a:lnTo>
                  <a:pt x="139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7" name="Google Shape;6547;p266"/>
          <p:cNvSpPr/>
          <p:nvPr/>
        </p:nvSpPr>
        <p:spPr>
          <a:xfrm>
            <a:off x="5968926" y="3035693"/>
            <a:ext cx="158211" cy="158210"/>
          </a:xfrm>
          <a:custGeom>
            <a:avLst/>
            <a:gdLst/>
            <a:ahLst/>
            <a:cxnLst/>
            <a:rect l="l" t="t" r="r" b="b"/>
            <a:pathLst>
              <a:path w="5950" h="5950" extrusionOk="0">
                <a:moveTo>
                  <a:pt x="837" y="0"/>
                </a:moveTo>
                <a:lnTo>
                  <a:pt x="744" y="326"/>
                </a:lnTo>
                <a:lnTo>
                  <a:pt x="372" y="465"/>
                </a:lnTo>
                <a:lnTo>
                  <a:pt x="744" y="558"/>
                </a:lnTo>
                <a:lnTo>
                  <a:pt x="837" y="930"/>
                </a:lnTo>
                <a:lnTo>
                  <a:pt x="930" y="558"/>
                </a:lnTo>
                <a:lnTo>
                  <a:pt x="1302" y="465"/>
                </a:lnTo>
                <a:lnTo>
                  <a:pt x="930" y="326"/>
                </a:lnTo>
                <a:lnTo>
                  <a:pt x="837" y="0"/>
                </a:lnTo>
                <a:close/>
                <a:moveTo>
                  <a:pt x="3161" y="0"/>
                </a:moveTo>
                <a:lnTo>
                  <a:pt x="3068" y="326"/>
                </a:lnTo>
                <a:lnTo>
                  <a:pt x="2696" y="465"/>
                </a:lnTo>
                <a:lnTo>
                  <a:pt x="3068" y="558"/>
                </a:lnTo>
                <a:lnTo>
                  <a:pt x="3161" y="930"/>
                </a:lnTo>
                <a:lnTo>
                  <a:pt x="3254" y="558"/>
                </a:lnTo>
                <a:lnTo>
                  <a:pt x="3626" y="465"/>
                </a:lnTo>
                <a:lnTo>
                  <a:pt x="3254" y="326"/>
                </a:lnTo>
                <a:lnTo>
                  <a:pt x="3161" y="0"/>
                </a:lnTo>
                <a:close/>
                <a:moveTo>
                  <a:pt x="1999" y="233"/>
                </a:moveTo>
                <a:lnTo>
                  <a:pt x="1767" y="930"/>
                </a:lnTo>
                <a:lnTo>
                  <a:pt x="1070" y="1162"/>
                </a:lnTo>
                <a:lnTo>
                  <a:pt x="1767" y="1348"/>
                </a:lnTo>
                <a:lnTo>
                  <a:pt x="1999" y="2092"/>
                </a:lnTo>
                <a:lnTo>
                  <a:pt x="2232" y="1348"/>
                </a:lnTo>
                <a:lnTo>
                  <a:pt x="2929" y="1162"/>
                </a:lnTo>
                <a:lnTo>
                  <a:pt x="2232" y="930"/>
                </a:lnTo>
                <a:lnTo>
                  <a:pt x="1999" y="233"/>
                </a:lnTo>
                <a:close/>
                <a:moveTo>
                  <a:pt x="4927" y="651"/>
                </a:moveTo>
                <a:lnTo>
                  <a:pt x="5299" y="1023"/>
                </a:lnTo>
                <a:lnTo>
                  <a:pt x="4230" y="2092"/>
                </a:lnTo>
                <a:lnTo>
                  <a:pt x="3858" y="1720"/>
                </a:lnTo>
                <a:lnTo>
                  <a:pt x="4927" y="651"/>
                </a:lnTo>
                <a:close/>
                <a:moveTo>
                  <a:pt x="5485" y="2324"/>
                </a:moveTo>
                <a:lnTo>
                  <a:pt x="5392" y="2650"/>
                </a:lnTo>
                <a:lnTo>
                  <a:pt x="5020" y="2789"/>
                </a:lnTo>
                <a:lnTo>
                  <a:pt x="5392" y="2882"/>
                </a:lnTo>
                <a:lnTo>
                  <a:pt x="5485" y="3254"/>
                </a:lnTo>
                <a:lnTo>
                  <a:pt x="5578" y="2882"/>
                </a:lnTo>
                <a:lnTo>
                  <a:pt x="5950" y="2789"/>
                </a:lnTo>
                <a:lnTo>
                  <a:pt x="5578" y="2650"/>
                </a:lnTo>
                <a:lnTo>
                  <a:pt x="5485" y="2324"/>
                </a:lnTo>
                <a:close/>
                <a:moveTo>
                  <a:pt x="4834" y="93"/>
                </a:moveTo>
                <a:lnTo>
                  <a:pt x="4741" y="140"/>
                </a:lnTo>
                <a:lnTo>
                  <a:pt x="47" y="4834"/>
                </a:lnTo>
                <a:lnTo>
                  <a:pt x="1" y="4881"/>
                </a:lnTo>
                <a:lnTo>
                  <a:pt x="1" y="4974"/>
                </a:lnTo>
                <a:lnTo>
                  <a:pt x="1" y="5067"/>
                </a:lnTo>
                <a:lnTo>
                  <a:pt x="47" y="5159"/>
                </a:lnTo>
                <a:lnTo>
                  <a:pt x="791" y="5857"/>
                </a:lnTo>
                <a:lnTo>
                  <a:pt x="884" y="5903"/>
                </a:lnTo>
                <a:lnTo>
                  <a:pt x="930" y="5950"/>
                </a:lnTo>
                <a:lnTo>
                  <a:pt x="1023" y="5903"/>
                </a:lnTo>
                <a:lnTo>
                  <a:pt x="1116" y="5857"/>
                </a:lnTo>
                <a:lnTo>
                  <a:pt x="5810" y="1209"/>
                </a:lnTo>
                <a:lnTo>
                  <a:pt x="5857" y="1116"/>
                </a:lnTo>
                <a:lnTo>
                  <a:pt x="5857" y="1023"/>
                </a:lnTo>
                <a:lnTo>
                  <a:pt x="5857" y="930"/>
                </a:lnTo>
                <a:lnTo>
                  <a:pt x="5810" y="883"/>
                </a:lnTo>
                <a:lnTo>
                  <a:pt x="5067" y="140"/>
                </a:lnTo>
                <a:lnTo>
                  <a:pt x="5020" y="9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8" name="Google Shape;6548;p266"/>
          <p:cNvSpPr/>
          <p:nvPr/>
        </p:nvSpPr>
        <p:spPr>
          <a:xfrm>
            <a:off x="6488599" y="3035693"/>
            <a:ext cx="158211" cy="158210"/>
          </a:xfrm>
          <a:custGeom>
            <a:avLst/>
            <a:gdLst/>
            <a:ahLst/>
            <a:cxnLst/>
            <a:rect l="l" t="t" r="r" b="b"/>
            <a:pathLst>
              <a:path w="5950" h="5950" extrusionOk="0">
                <a:moveTo>
                  <a:pt x="186" y="0"/>
                </a:moveTo>
                <a:lnTo>
                  <a:pt x="94" y="47"/>
                </a:lnTo>
                <a:lnTo>
                  <a:pt x="47" y="140"/>
                </a:lnTo>
                <a:lnTo>
                  <a:pt x="1" y="233"/>
                </a:lnTo>
                <a:lnTo>
                  <a:pt x="1" y="1720"/>
                </a:lnTo>
                <a:lnTo>
                  <a:pt x="47" y="1813"/>
                </a:lnTo>
                <a:lnTo>
                  <a:pt x="94" y="1906"/>
                </a:lnTo>
                <a:lnTo>
                  <a:pt x="186" y="1952"/>
                </a:lnTo>
                <a:lnTo>
                  <a:pt x="1860" y="1952"/>
                </a:lnTo>
                <a:lnTo>
                  <a:pt x="1906" y="1906"/>
                </a:lnTo>
                <a:lnTo>
                  <a:pt x="1999" y="1813"/>
                </a:lnTo>
                <a:lnTo>
                  <a:pt x="1999" y="1720"/>
                </a:lnTo>
                <a:lnTo>
                  <a:pt x="1999" y="233"/>
                </a:lnTo>
                <a:lnTo>
                  <a:pt x="1999" y="140"/>
                </a:lnTo>
                <a:lnTo>
                  <a:pt x="1906" y="47"/>
                </a:lnTo>
                <a:lnTo>
                  <a:pt x="1860" y="0"/>
                </a:lnTo>
                <a:close/>
                <a:moveTo>
                  <a:pt x="4137" y="0"/>
                </a:moveTo>
                <a:lnTo>
                  <a:pt x="4044" y="47"/>
                </a:lnTo>
                <a:lnTo>
                  <a:pt x="3998" y="140"/>
                </a:lnTo>
                <a:lnTo>
                  <a:pt x="3998" y="233"/>
                </a:lnTo>
                <a:lnTo>
                  <a:pt x="3998" y="1720"/>
                </a:lnTo>
                <a:lnTo>
                  <a:pt x="3998" y="1813"/>
                </a:lnTo>
                <a:lnTo>
                  <a:pt x="4044" y="1906"/>
                </a:lnTo>
                <a:lnTo>
                  <a:pt x="4137" y="1952"/>
                </a:lnTo>
                <a:lnTo>
                  <a:pt x="5810" y="1952"/>
                </a:lnTo>
                <a:lnTo>
                  <a:pt x="5903" y="1906"/>
                </a:lnTo>
                <a:lnTo>
                  <a:pt x="5950" y="1813"/>
                </a:lnTo>
                <a:lnTo>
                  <a:pt x="5950" y="1720"/>
                </a:lnTo>
                <a:lnTo>
                  <a:pt x="5950" y="233"/>
                </a:lnTo>
                <a:lnTo>
                  <a:pt x="5950" y="140"/>
                </a:lnTo>
                <a:lnTo>
                  <a:pt x="5903" y="47"/>
                </a:lnTo>
                <a:lnTo>
                  <a:pt x="5810" y="0"/>
                </a:lnTo>
                <a:close/>
                <a:moveTo>
                  <a:pt x="186" y="2464"/>
                </a:moveTo>
                <a:lnTo>
                  <a:pt x="94" y="2557"/>
                </a:lnTo>
                <a:lnTo>
                  <a:pt x="47" y="2603"/>
                </a:lnTo>
                <a:lnTo>
                  <a:pt x="1" y="2696"/>
                </a:lnTo>
                <a:lnTo>
                  <a:pt x="1" y="3207"/>
                </a:lnTo>
                <a:lnTo>
                  <a:pt x="47" y="3579"/>
                </a:lnTo>
                <a:lnTo>
                  <a:pt x="94" y="3951"/>
                </a:lnTo>
                <a:lnTo>
                  <a:pt x="233" y="4276"/>
                </a:lnTo>
                <a:lnTo>
                  <a:pt x="419" y="4602"/>
                </a:lnTo>
                <a:lnTo>
                  <a:pt x="605" y="4881"/>
                </a:lnTo>
                <a:lnTo>
                  <a:pt x="837" y="5159"/>
                </a:lnTo>
                <a:lnTo>
                  <a:pt x="1116" y="5392"/>
                </a:lnTo>
                <a:lnTo>
                  <a:pt x="1441" y="5578"/>
                </a:lnTo>
                <a:lnTo>
                  <a:pt x="1813" y="5717"/>
                </a:lnTo>
                <a:lnTo>
                  <a:pt x="2185" y="5857"/>
                </a:lnTo>
                <a:lnTo>
                  <a:pt x="2557" y="5903"/>
                </a:lnTo>
                <a:lnTo>
                  <a:pt x="2975" y="5950"/>
                </a:lnTo>
                <a:lnTo>
                  <a:pt x="3394" y="5903"/>
                </a:lnTo>
                <a:lnTo>
                  <a:pt x="3812" y="5857"/>
                </a:lnTo>
                <a:lnTo>
                  <a:pt x="4184" y="5717"/>
                </a:lnTo>
                <a:lnTo>
                  <a:pt x="4509" y="5578"/>
                </a:lnTo>
                <a:lnTo>
                  <a:pt x="4834" y="5392"/>
                </a:lnTo>
                <a:lnTo>
                  <a:pt x="5113" y="5159"/>
                </a:lnTo>
                <a:lnTo>
                  <a:pt x="5392" y="4881"/>
                </a:lnTo>
                <a:lnTo>
                  <a:pt x="5578" y="4602"/>
                </a:lnTo>
                <a:lnTo>
                  <a:pt x="5764" y="4276"/>
                </a:lnTo>
                <a:lnTo>
                  <a:pt x="5857" y="3951"/>
                </a:lnTo>
                <a:lnTo>
                  <a:pt x="5950" y="3579"/>
                </a:lnTo>
                <a:lnTo>
                  <a:pt x="5950" y="3207"/>
                </a:lnTo>
                <a:lnTo>
                  <a:pt x="5950" y="2696"/>
                </a:lnTo>
                <a:lnTo>
                  <a:pt x="5950" y="2603"/>
                </a:lnTo>
                <a:lnTo>
                  <a:pt x="5903" y="2557"/>
                </a:lnTo>
                <a:lnTo>
                  <a:pt x="5810" y="2464"/>
                </a:lnTo>
                <a:lnTo>
                  <a:pt x="4137" y="2464"/>
                </a:lnTo>
                <a:lnTo>
                  <a:pt x="4044" y="2557"/>
                </a:lnTo>
                <a:lnTo>
                  <a:pt x="3998" y="2603"/>
                </a:lnTo>
                <a:lnTo>
                  <a:pt x="3998" y="2696"/>
                </a:lnTo>
                <a:lnTo>
                  <a:pt x="3998" y="3207"/>
                </a:lnTo>
                <a:lnTo>
                  <a:pt x="3951" y="3393"/>
                </a:lnTo>
                <a:lnTo>
                  <a:pt x="3905" y="3533"/>
                </a:lnTo>
                <a:lnTo>
                  <a:pt x="3812" y="3672"/>
                </a:lnTo>
                <a:lnTo>
                  <a:pt x="3672" y="3765"/>
                </a:lnTo>
                <a:lnTo>
                  <a:pt x="3394" y="3905"/>
                </a:lnTo>
                <a:lnTo>
                  <a:pt x="3161" y="3951"/>
                </a:lnTo>
                <a:lnTo>
                  <a:pt x="2836" y="3951"/>
                </a:lnTo>
                <a:lnTo>
                  <a:pt x="2557" y="3905"/>
                </a:lnTo>
                <a:lnTo>
                  <a:pt x="2278" y="3765"/>
                </a:lnTo>
                <a:lnTo>
                  <a:pt x="2185" y="3672"/>
                </a:lnTo>
                <a:lnTo>
                  <a:pt x="2092" y="3533"/>
                </a:lnTo>
                <a:lnTo>
                  <a:pt x="1999" y="3393"/>
                </a:lnTo>
                <a:lnTo>
                  <a:pt x="1999" y="3207"/>
                </a:lnTo>
                <a:lnTo>
                  <a:pt x="1999" y="2696"/>
                </a:lnTo>
                <a:lnTo>
                  <a:pt x="1999" y="2603"/>
                </a:lnTo>
                <a:lnTo>
                  <a:pt x="1906" y="2557"/>
                </a:lnTo>
                <a:lnTo>
                  <a:pt x="1860" y="246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49" name="Google Shape;6549;p266"/>
          <p:cNvSpPr/>
          <p:nvPr/>
        </p:nvSpPr>
        <p:spPr>
          <a:xfrm>
            <a:off x="7008272" y="3044335"/>
            <a:ext cx="158237" cy="140927"/>
          </a:xfrm>
          <a:custGeom>
            <a:avLst/>
            <a:gdLst/>
            <a:ahLst/>
            <a:cxnLst/>
            <a:rect l="l" t="t" r="r" b="b"/>
            <a:pathLst>
              <a:path w="5951" h="5300" extrusionOk="0">
                <a:moveTo>
                  <a:pt x="3952" y="1"/>
                </a:moveTo>
                <a:lnTo>
                  <a:pt x="3859" y="47"/>
                </a:lnTo>
                <a:lnTo>
                  <a:pt x="3812" y="94"/>
                </a:lnTo>
                <a:lnTo>
                  <a:pt x="3812" y="187"/>
                </a:lnTo>
                <a:lnTo>
                  <a:pt x="3812" y="1023"/>
                </a:lnTo>
                <a:lnTo>
                  <a:pt x="3069" y="1023"/>
                </a:lnTo>
                <a:lnTo>
                  <a:pt x="2511" y="1070"/>
                </a:lnTo>
                <a:lnTo>
                  <a:pt x="2000" y="1116"/>
                </a:lnTo>
                <a:lnTo>
                  <a:pt x="1535" y="1209"/>
                </a:lnTo>
                <a:lnTo>
                  <a:pt x="1163" y="1395"/>
                </a:lnTo>
                <a:lnTo>
                  <a:pt x="838" y="1581"/>
                </a:lnTo>
                <a:lnTo>
                  <a:pt x="559" y="1813"/>
                </a:lnTo>
                <a:lnTo>
                  <a:pt x="326" y="2046"/>
                </a:lnTo>
                <a:lnTo>
                  <a:pt x="140" y="2371"/>
                </a:lnTo>
                <a:lnTo>
                  <a:pt x="94" y="2603"/>
                </a:lnTo>
                <a:lnTo>
                  <a:pt x="47" y="2882"/>
                </a:lnTo>
                <a:lnTo>
                  <a:pt x="1" y="3487"/>
                </a:lnTo>
                <a:lnTo>
                  <a:pt x="1" y="3765"/>
                </a:lnTo>
                <a:lnTo>
                  <a:pt x="94" y="4137"/>
                </a:lnTo>
                <a:lnTo>
                  <a:pt x="233" y="4509"/>
                </a:lnTo>
                <a:lnTo>
                  <a:pt x="419" y="4974"/>
                </a:lnTo>
                <a:lnTo>
                  <a:pt x="419" y="5067"/>
                </a:lnTo>
                <a:lnTo>
                  <a:pt x="466" y="5160"/>
                </a:lnTo>
                <a:lnTo>
                  <a:pt x="512" y="5253"/>
                </a:lnTo>
                <a:lnTo>
                  <a:pt x="605" y="5299"/>
                </a:lnTo>
                <a:lnTo>
                  <a:pt x="698" y="5253"/>
                </a:lnTo>
                <a:lnTo>
                  <a:pt x="745" y="5160"/>
                </a:lnTo>
                <a:lnTo>
                  <a:pt x="698" y="5067"/>
                </a:lnTo>
                <a:lnTo>
                  <a:pt x="698" y="5020"/>
                </a:lnTo>
                <a:lnTo>
                  <a:pt x="698" y="4602"/>
                </a:lnTo>
                <a:lnTo>
                  <a:pt x="698" y="4277"/>
                </a:lnTo>
                <a:lnTo>
                  <a:pt x="745" y="3998"/>
                </a:lnTo>
                <a:lnTo>
                  <a:pt x="838" y="3765"/>
                </a:lnTo>
                <a:lnTo>
                  <a:pt x="931" y="3533"/>
                </a:lnTo>
                <a:lnTo>
                  <a:pt x="1024" y="3347"/>
                </a:lnTo>
                <a:lnTo>
                  <a:pt x="1163" y="3208"/>
                </a:lnTo>
                <a:lnTo>
                  <a:pt x="1349" y="3068"/>
                </a:lnTo>
                <a:lnTo>
                  <a:pt x="1535" y="2975"/>
                </a:lnTo>
                <a:lnTo>
                  <a:pt x="1721" y="2882"/>
                </a:lnTo>
                <a:lnTo>
                  <a:pt x="1953" y="2836"/>
                </a:lnTo>
                <a:lnTo>
                  <a:pt x="2464" y="2743"/>
                </a:lnTo>
                <a:lnTo>
                  <a:pt x="3812" y="2743"/>
                </a:lnTo>
                <a:lnTo>
                  <a:pt x="3812" y="3580"/>
                </a:lnTo>
                <a:lnTo>
                  <a:pt x="3812" y="3673"/>
                </a:lnTo>
                <a:lnTo>
                  <a:pt x="3859" y="3719"/>
                </a:lnTo>
                <a:lnTo>
                  <a:pt x="3952" y="3765"/>
                </a:lnTo>
                <a:lnTo>
                  <a:pt x="3998" y="3812"/>
                </a:lnTo>
                <a:lnTo>
                  <a:pt x="4091" y="3765"/>
                </a:lnTo>
                <a:lnTo>
                  <a:pt x="4184" y="3719"/>
                </a:lnTo>
                <a:lnTo>
                  <a:pt x="5857" y="2046"/>
                </a:lnTo>
                <a:lnTo>
                  <a:pt x="5904" y="1953"/>
                </a:lnTo>
                <a:lnTo>
                  <a:pt x="5950" y="1906"/>
                </a:lnTo>
                <a:lnTo>
                  <a:pt x="5904" y="1813"/>
                </a:lnTo>
                <a:lnTo>
                  <a:pt x="5857" y="1720"/>
                </a:lnTo>
                <a:lnTo>
                  <a:pt x="4184" y="47"/>
                </a:lnTo>
                <a:lnTo>
                  <a:pt x="409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0" name="Google Shape;6550;p266"/>
          <p:cNvSpPr/>
          <p:nvPr/>
        </p:nvSpPr>
        <p:spPr>
          <a:xfrm>
            <a:off x="7527971" y="3044335"/>
            <a:ext cx="158237" cy="140927"/>
          </a:xfrm>
          <a:custGeom>
            <a:avLst/>
            <a:gdLst/>
            <a:ahLst/>
            <a:cxnLst/>
            <a:rect l="l" t="t" r="r" b="b"/>
            <a:pathLst>
              <a:path w="5951" h="5300" extrusionOk="0">
                <a:moveTo>
                  <a:pt x="1814" y="1"/>
                </a:moveTo>
                <a:lnTo>
                  <a:pt x="1767" y="47"/>
                </a:lnTo>
                <a:lnTo>
                  <a:pt x="47" y="1720"/>
                </a:lnTo>
                <a:lnTo>
                  <a:pt x="1" y="1813"/>
                </a:lnTo>
                <a:lnTo>
                  <a:pt x="1" y="1906"/>
                </a:lnTo>
                <a:lnTo>
                  <a:pt x="1" y="1953"/>
                </a:lnTo>
                <a:lnTo>
                  <a:pt x="47" y="2046"/>
                </a:lnTo>
                <a:lnTo>
                  <a:pt x="1767" y="3719"/>
                </a:lnTo>
                <a:lnTo>
                  <a:pt x="1814" y="3765"/>
                </a:lnTo>
                <a:lnTo>
                  <a:pt x="1907" y="3812"/>
                </a:lnTo>
                <a:lnTo>
                  <a:pt x="1999" y="3765"/>
                </a:lnTo>
                <a:lnTo>
                  <a:pt x="2046" y="3719"/>
                </a:lnTo>
                <a:lnTo>
                  <a:pt x="2092" y="3673"/>
                </a:lnTo>
                <a:lnTo>
                  <a:pt x="2139" y="3580"/>
                </a:lnTo>
                <a:lnTo>
                  <a:pt x="2139" y="2743"/>
                </a:lnTo>
                <a:lnTo>
                  <a:pt x="3440" y="2743"/>
                </a:lnTo>
                <a:lnTo>
                  <a:pt x="3952" y="2836"/>
                </a:lnTo>
                <a:lnTo>
                  <a:pt x="4184" y="2882"/>
                </a:lnTo>
                <a:lnTo>
                  <a:pt x="4416" y="2975"/>
                </a:lnTo>
                <a:lnTo>
                  <a:pt x="4556" y="3068"/>
                </a:lnTo>
                <a:lnTo>
                  <a:pt x="4742" y="3208"/>
                </a:lnTo>
                <a:lnTo>
                  <a:pt x="4881" y="3347"/>
                </a:lnTo>
                <a:lnTo>
                  <a:pt x="5021" y="3533"/>
                </a:lnTo>
                <a:lnTo>
                  <a:pt x="5114" y="3765"/>
                </a:lnTo>
                <a:lnTo>
                  <a:pt x="5160" y="3998"/>
                </a:lnTo>
                <a:lnTo>
                  <a:pt x="5206" y="4277"/>
                </a:lnTo>
                <a:lnTo>
                  <a:pt x="5253" y="4602"/>
                </a:lnTo>
                <a:lnTo>
                  <a:pt x="5206" y="5020"/>
                </a:lnTo>
                <a:lnTo>
                  <a:pt x="5206" y="5067"/>
                </a:lnTo>
                <a:lnTo>
                  <a:pt x="5206" y="5160"/>
                </a:lnTo>
                <a:lnTo>
                  <a:pt x="5206" y="5253"/>
                </a:lnTo>
                <a:lnTo>
                  <a:pt x="5299" y="5299"/>
                </a:lnTo>
                <a:lnTo>
                  <a:pt x="5392" y="5253"/>
                </a:lnTo>
                <a:lnTo>
                  <a:pt x="5439" y="5160"/>
                </a:lnTo>
                <a:lnTo>
                  <a:pt x="5485" y="5067"/>
                </a:lnTo>
                <a:lnTo>
                  <a:pt x="5532" y="4974"/>
                </a:lnTo>
                <a:lnTo>
                  <a:pt x="5718" y="4509"/>
                </a:lnTo>
                <a:lnTo>
                  <a:pt x="5857" y="4137"/>
                </a:lnTo>
                <a:lnTo>
                  <a:pt x="5904" y="3765"/>
                </a:lnTo>
                <a:lnTo>
                  <a:pt x="5950" y="3487"/>
                </a:lnTo>
                <a:lnTo>
                  <a:pt x="5904" y="2882"/>
                </a:lnTo>
                <a:lnTo>
                  <a:pt x="5857" y="2603"/>
                </a:lnTo>
                <a:lnTo>
                  <a:pt x="5764" y="2371"/>
                </a:lnTo>
                <a:lnTo>
                  <a:pt x="5625" y="2046"/>
                </a:lnTo>
                <a:lnTo>
                  <a:pt x="5392" y="1813"/>
                </a:lnTo>
                <a:lnTo>
                  <a:pt x="5114" y="1581"/>
                </a:lnTo>
                <a:lnTo>
                  <a:pt x="4788" y="1395"/>
                </a:lnTo>
                <a:lnTo>
                  <a:pt x="4370" y="1209"/>
                </a:lnTo>
                <a:lnTo>
                  <a:pt x="3952" y="1116"/>
                </a:lnTo>
                <a:lnTo>
                  <a:pt x="3440" y="1070"/>
                </a:lnTo>
                <a:lnTo>
                  <a:pt x="2883" y="1023"/>
                </a:lnTo>
                <a:lnTo>
                  <a:pt x="2139" y="1023"/>
                </a:lnTo>
                <a:lnTo>
                  <a:pt x="2139" y="187"/>
                </a:lnTo>
                <a:lnTo>
                  <a:pt x="2092" y="94"/>
                </a:lnTo>
                <a:lnTo>
                  <a:pt x="2046" y="47"/>
                </a:lnTo>
                <a:lnTo>
                  <a:pt x="199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1" name="Google Shape;6551;p266"/>
          <p:cNvSpPr/>
          <p:nvPr/>
        </p:nvSpPr>
        <p:spPr>
          <a:xfrm>
            <a:off x="8047671" y="3044335"/>
            <a:ext cx="158237" cy="140927"/>
          </a:xfrm>
          <a:custGeom>
            <a:avLst/>
            <a:gdLst/>
            <a:ahLst/>
            <a:cxnLst/>
            <a:rect l="l" t="t" r="r" b="b"/>
            <a:pathLst>
              <a:path w="5951" h="5300" extrusionOk="0">
                <a:moveTo>
                  <a:pt x="1860" y="1"/>
                </a:moveTo>
                <a:lnTo>
                  <a:pt x="1767" y="47"/>
                </a:lnTo>
                <a:lnTo>
                  <a:pt x="47" y="1720"/>
                </a:lnTo>
                <a:lnTo>
                  <a:pt x="1" y="1813"/>
                </a:lnTo>
                <a:lnTo>
                  <a:pt x="1" y="1906"/>
                </a:lnTo>
                <a:lnTo>
                  <a:pt x="1" y="1953"/>
                </a:lnTo>
                <a:lnTo>
                  <a:pt x="47" y="2046"/>
                </a:lnTo>
                <a:lnTo>
                  <a:pt x="1767" y="3719"/>
                </a:lnTo>
                <a:lnTo>
                  <a:pt x="1813" y="3765"/>
                </a:lnTo>
                <a:lnTo>
                  <a:pt x="1906" y="3812"/>
                </a:lnTo>
                <a:lnTo>
                  <a:pt x="1999" y="3765"/>
                </a:lnTo>
                <a:lnTo>
                  <a:pt x="2092" y="3719"/>
                </a:lnTo>
                <a:lnTo>
                  <a:pt x="2139" y="3580"/>
                </a:lnTo>
                <a:lnTo>
                  <a:pt x="2139" y="3347"/>
                </a:lnTo>
                <a:lnTo>
                  <a:pt x="791" y="2046"/>
                </a:lnTo>
                <a:lnTo>
                  <a:pt x="744" y="1953"/>
                </a:lnTo>
                <a:lnTo>
                  <a:pt x="744" y="1906"/>
                </a:lnTo>
                <a:lnTo>
                  <a:pt x="744" y="1813"/>
                </a:lnTo>
                <a:lnTo>
                  <a:pt x="791" y="1720"/>
                </a:lnTo>
                <a:lnTo>
                  <a:pt x="2139" y="419"/>
                </a:lnTo>
                <a:lnTo>
                  <a:pt x="2139" y="187"/>
                </a:lnTo>
                <a:lnTo>
                  <a:pt x="2092" y="94"/>
                </a:lnTo>
                <a:lnTo>
                  <a:pt x="1999" y="1"/>
                </a:lnTo>
                <a:close/>
                <a:moveTo>
                  <a:pt x="3161" y="1"/>
                </a:moveTo>
                <a:lnTo>
                  <a:pt x="3022" y="47"/>
                </a:lnTo>
                <a:lnTo>
                  <a:pt x="1349" y="1720"/>
                </a:lnTo>
                <a:lnTo>
                  <a:pt x="1302" y="1813"/>
                </a:lnTo>
                <a:lnTo>
                  <a:pt x="1256" y="1906"/>
                </a:lnTo>
                <a:lnTo>
                  <a:pt x="1302" y="1953"/>
                </a:lnTo>
                <a:lnTo>
                  <a:pt x="1349" y="2046"/>
                </a:lnTo>
                <a:lnTo>
                  <a:pt x="3022" y="3719"/>
                </a:lnTo>
                <a:lnTo>
                  <a:pt x="3115" y="3765"/>
                </a:lnTo>
                <a:lnTo>
                  <a:pt x="3208" y="3812"/>
                </a:lnTo>
                <a:lnTo>
                  <a:pt x="3254" y="3765"/>
                </a:lnTo>
                <a:lnTo>
                  <a:pt x="3394" y="3719"/>
                </a:lnTo>
                <a:lnTo>
                  <a:pt x="3394" y="3580"/>
                </a:lnTo>
                <a:lnTo>
                  <a:pt x="3394" y="2743"/>
                </a:lnTo>
                <a:lnTo>
                  <a:pt x="3905" y="2836"/>
                </a:lnTo>
                <a:lnTo>
                  <a:pt x="4277" y="2929"/>
                </a:lnTo>
                <a:lnTo>
                  <a:pt x="4602" y="3068"/>
                </a:lnTo>
                <a:lnTo>
                  <a:pt x="4835" y="3301"/>
                </a:lnTo>
                <a:lnTo>
                  <a:pt x="4974" y="3440"/>
                </a:lnTo>
                <a:lnTo>
                  <a:pt x="5067" y="3626"/>
                </a:lnTo>
                <a:lnTo>
                  <a:pt x="5206" y="4044"/>
                </a:lnTo>
                <a:lnTo>
                  <a:pt x="5253" y="4556"/>
                </a:lnTo>
                <a:lnTo>
                  <a:pt x="5206" y="5160"/>
                </a:lnTo>
                <a:lnTo>
                  <a:pt x="5206" y="5253"/>
                </a:lnTo>
                <a:lnTo>
                  <a:pt x="5299" y="5299"/>
                </a:lnTo>
                <a:lnTo>
                  <a:pt x="5392" y="5299"/>
                </a:lnTo>
                <a:lnTo>
                  <a:pt x="5392" y="5253"/>
                </a:lnTo>
                <a:lnTo>
                  <a:pt x="5485" y="5113"/>
                </a:lnTo>
                <a:lnTo>
                  <a:pt x="5625" y="4788"/>
                </a:lnTo>
                <a:lnTo>
                  <a:pt x="5764" y="4370"/>
                </a:lnTo>
                <a:lnTo>
                  <a:pt x="5904" y="3951"/>
                </a:lnTo>
                <a:lnTo>
                  <a:pt x="5950" y="3487"/>
                </a:lnTo>
                <a:lnTo>
                  <a:pt x="5904" y="2975"/>
                </a:lnTo>
                <a:lnTo>
                  <a:pt x="5811" y="2511"/>
                </a:lnTo>
                <a:lnTo>
                  <a:pt x="5625" y="2139"/>
                </a:lnTo>
                <a:lnTo>
                  <a:pt x="5392" y="1813"/>
                </a:lnTo>
                <a:lnTo>
                  <a:pt x="5021" y="1488"/>
                </a:lnTo>
                <a:lnTo>
                  <a:pt x="4602" y="1302"/>
                </a:lnTo>
                <a:lnTo>
                  <a:pt x="4044" y="1163"/>
                </a:lnTo>
                <a:lnTo>
                  <a:pt x="3394" y="1070"/>
                </a:lnTo>
                <a:lnTo>
                  <a:pt x="3394" y="187"/>
                </a:lnTo>
                <a:lnTo>
                  <a:pt x="3394" y="94"/>
                </a:lnTo>
                <a:lnTo>
                  <a:pt x="325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2" name="Google Shape;6552;p266"/>
          <p:cNvSpPr/>
          <p:nvPr/>
        </p:nvSpPr>
        <p:spPr>
          <a:xfrm>
            <a:off x="8567370" y="3035693"/>
            <a:ext cx="92719" cy="158210"/>
          </a:xfrm>
          <a:custGeom>
            <a:avLst/>
            <a:gdLst/>
            <a:ahLst/>
            <a:cxnLst/>
            <a:rect l="l" t="t" r="r" b="b"/>
            <a:pathLst>
              <a:path w="3487" h="5950" extrusionOk="0">
                <a:moveTo>
                  <a:pt x="1581" y="0"/>
                </a:moveTo>
                <a:lnTo>
                  <a:pt x="1442" y="47"/>
                </a:lnTo>
                <a:lnTo>
                  <a:pt x="1302" y="93"/>
                </a:lnTo>
                <a:lnTo>
                  <a:pt x="1209" y="186"/>
                </a:lnTo>
                <a:lnTo>
                  <a:pt x="1116" y="326"/>
                </a:lnTo>
                <a:lnTo>
                  <a:pt x="1023" y="465"/>
                </a:lnTo>
                <a:lnTo>
                  <a:pt x="977" y="605"/>
                </a:lnTo>
                <a:lnTo>
                  <a:pt x="977" y="744"/>
                </a:lnTo>
                <a:lnTo>
                  <a:pt x="977" y="883"/>
                </a:lnTo>
                <a:lnTo>
                  <a:pt x="1023" y="1023"/>
                </a:lnTo>
                <a:lnTo>
                  <a:pt x="1116" y="1162"/>
                </a:lnTo>
                <a:lnTo>
                  <a:pt x="1209" y="1255"/>
                </a:lnTo>
                <a:lnTo>
                  <a:pt x="1302" y="1395"/>
                </a:lnTo>
                <a:lnTo>
                  <a:pt x="1442" y="1441"/>
                </a:lnTo>
                <a:lnTo>
                  <a:pt x="1581" y="1488"/>
                </a:lnTo>
                <a:lnTo>
                  <a:pt x="1906" y="1488"/>
                </a:lnTo>
                <a:lnTo>
                  <a:pt x="2046" y="1441"/>
                </a:lnTo>
                <a:lnTo>
                  <a:pt x="2139" y="1395"/>
                </a:lnTo>
                <a:lnTo>
                  <a:pt x="2278" y="1255"/>
                </a:lnTo>
                <a:lnTo>
                  <a:pt x="2371" y="1162"/>
                </a:lnTo>
                <a:lnTo>
                  <a:pt x="2418" y="1023"/>
                </a:lnTo>
                <a:lnTo>
                  <a:pt x="2464" y="883"/>
                </a:lnTo>
                <a:lnTo>
                  <a:pt x="2511" y="744"/>
                </a:lnTo>
                <a:lnTo>
                  <a:pt x="2464" y="605"/>
                </a:lnTo>
                <a:lnTo>
                  <a:pt x="2418" y="465"/>
                </a:lnTo>
                <a:lnTo>
                  <a:pt x="2371" y="326"/>
                </a:lnTo>
                <a:lnTo>
                  <a:pt x="2278" y="186"/>
                </a:lnTo>
                <a:lnTo>
                  <a:pt x="2139" y="93"/>
                </a:lnTo>
                <a:lnTo>
                  <a:pt x="2046" y="47"/>
                </a:lnTo>
                <a:lnTo>
                  <a:pt x="1906" y="0"/>
                </a:lnTo>
                <a:close/>
                <a:moveTo>
                  <a:pt x="651" y="1627"/>
                </a:moveTo>
                <a:lnTo>
                  <a:pt x="419" y="1674"/>
                </a:lnTo>
                <a:lnTo>
                  <a:pt x="187" y="1813"/>
                </a:lnTo>
                <a:lnTo>
                  <a:pt x="47" y="1999"/>
                </a:lnTo>
                <a:lnTo>
                  <a:pt x="1" y="2278"/>
                </a:lnTo>
                <a:lnTo>
                  <a:pt x="1" y="3672"/>
                </a:lnTo>
                <a:lnTo>
                  <a:pt x="47" y="3765"/>
                </a:lnTo>
                <a:lnTo>
                  <a:pt x="94" y="3905"/>
                </a:lnTo>
                <a:lnTo>
                  <a:pt x="187" y="3951"/>
                </a:lnTo>
                <a:lnTo>
                  <a:pt x="326" y="3998"/>
                </a:lnTo>
                <a:lnTo>
                  <a:pt x="465" y="3951"/>
                </a:lnTo>
                <a:lnTo>
                  <a:pt x="558" y="3905"/>
                </a:lnTo>
                <a:lnTo>
                  <a:pt x="651" y="3765"/>
                </a:lnTo>
                <a:lnTo>
                  <a:pt x="651" y="3672"/>
                </a:lnTo>
                <a:lnTo>
                  <a:pt x="651" y="2464"/>
                </a:lnTo>
                <a:lnTo>
                  <a:pt x="884" y="2464"/>
                </a:lnTo>
                <a:lnTo>
                  <a:pt x="884" y="5531"/>
                </a:lnTo>
                <a:lnTo>
                  <a:pt x="884" y="5717"/>
                </a:lnTo>
                <a:lnTo>
                  <a:pt x="977" y="5810"/>
                </a:lnTo>
                <a:lnTo>
                  <a:pt x="1116" y="5903"/>
                </a:lnTo>
                <a:lnTo>
                  <a:pt x="1256" y="5950"/>
                </a:lnTo>
                <a:lnTo>
                  <a:pt x="1395" y="5903"/>
                </a:lnTo>
                <a:lnTo>
                  <a:pt x="1534" y="5810"/>
                </a:lnTo>
                <a:lnTo>
                  <a:pt x="1581" y="5717"/>
                </a:lnTo>
                <a:lnTo>
                  <a:pt x="1627" y="5531"/>
                </a:lnTo>
                <a:lnTo>
                  <a:pt x="1627" y="3998"/>
                </a:lnTo>
                <a:lnTo>
                  <a:pt x="1860" y="3998"/>
                </a:lnTo>
                <a:lnTo>
                  <a:pt x="1860" y="5531"/>
                </a:lnTo>
                <a:lnTo>
                  <a:pt x="1860" y="5717"/>
                </a:lnTo>
                <a:lnTo>
                  <a:pt x="1953" y="5810"/>
                </a:lnTo>
                <a:lnTo>
                  <a:pt x="2092" y="5903"/>
                </a:lnTo>
                <a:lnTo>
                  <a:pt x="2232" y="5950"/>
                </a:lnTo>
                <a:lnTo>
                  <a:pt x="2371" y="5903"/>
                </a:lnTo>
                <a:lnTo>
                  <a:pt x="2511" y="5810"/>
                </a:lnTo>
                <a:lnTo>
                  <a:pt x="2557" y="5717"/>
                </a:lnTo>
                <a:lnTo>
                  <a:pt x="2603" y="5531"/>
                </a:lnTo>
                <a:lnTo>
                  <a:pt x="2603" y="2464"/>
                </a:lnTo>
                <a:lnTo>
                  <a:pt x="2836" y="2464"/>
                </a:lnTo>
                <a:lnTo>
                  <a:pt x="2836" y="3672"/>
                </a:lnTo>
                <a:lnTo>
                  <a:pt x="2836" y="3765"/>
                </a:lnTo>
                <a:lnTo>
                  <a:pt x="2929" y="3905"/>
                </a:lnTo>
                <a:lnTo>
                  <a:pt x="3022" y="3951"/>
                </a:lnTo>
                <a:lnTo>
                  <a:pt x="3161" y="3998"/>
                </a:lnTo>
                <a:lnTo>
                  <a:pt x="3254" y="3951"/>
                </a:lnTo>
                <a:lnTo>
                  <a:pt x="3347" y="3905"/>
                </a:lnTo>
                <a:lnTo>
                  <a:pt x="3440" y="3765"/>
                </a:lnTo>
                <a:lnTo>
                  <a:pt x="3487" y="3672"/>
                </a:lnTo>
                <a:lnTo>
                  <a:pt x="3487" y="2278"/>
                </a:lnTo>
                <a:lnTo>
                  <a:pt x="3440" y="1999"/>
                </a:lnTo>
                <a:lnTo>
                  <a:pt x="3254" y="1813"/>
                </a:lnTo>
                <a:lnTo>
                  <a:pt x="3068" y="1674"/>
                </a:lnTo>
                <a:lnTo>
                  <a:pt x="2836" y="162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3" name="Google Shape;6553;p266"/>
          <p:cNvSpPr/>
          <p:nvPr/>
        </p:nvSpPr>
        <p:spPr>
          <a:xfrm>
            <a:off x="429214" y="3531300"/>
            <a:ext cx="158211" cy="87774"/>
          </a:xfrm>
          <a:custGeom>
            <a:avLst/>
            <a:gdLst/>
            <a:ahLst/>
            <a:cxnLst/>
            <a:rect l="l" t="t" r="r" b="b"/>
            <a:pathLst>
              <a:path w="5950" h="3301" extrusionOk="0">
                <a:moveTo>
                  <a:pt x="1162" y="1348"/>
                </a:moveTo>
                <a:lnTo>
                  <a:pt x="1394" y="1395"/>
                </a:lnTo>
                <a:lnTo>
                  <a:pt x="1023" y="2092"/>
                </a:lnTo>
                <a:lnTo>
                  <a:pt x="1023" y="2185"/>
                </a:lnTo>
                <a:lnTo>
                  <a:pt x="1023" y="2231"/>
                </a:lnTo>
                <a:lnTo>
                  <a:pt x="1115" y="2324"/>
                </a:lnTo>
                <a:lnTo>
                  <a:pt x="1999" y="2324"/>
                </a:lnTo>
                <a:lnTo>
                  <a:pt x="1906" y="2603"/>
                </a:lnTo>
                <a:lnTo>
                  <a:pt x="1720" y="2789"/>
                </a:lnTo>
                <a:lnTo>
                  <a:pt x="1441" y="2928"/>
                </a:lnTo>
                <a:lnTo>
                  <a:pt x="1162" y="2975"/>
                </a:lnTo>
                <a:lnTo>
                  <a:pt x="1023" y="2975"/>
                </a:lnTo>
                <a:lnTo>
                  <a:pt x="883" y="2928"/>
                </a:lnTo>
                <a:lnTo>
                  <a:pt x="744" y="2835"/>
                </a:lnTo>
                <a:lnTo>
                  <a:pt x="604" y="2742"/>
                </a:lnTo>
                <a:lnTo>
                  <a:pt x="465" y="2603"/>
                </a:lnTo>
                <a:lnTo>
                  <a:pt x="418" y="2464"/>
                </a:lnTo>
                <a:lnTo>
                  <a:pt x="372" y="2324"/>
                </a:lnTo>
                <a:lnTo>
                  <a:pt x="372" y="2185"/>
                </a:lnTo>
                <a:lnTo>
                  <a:pt x="372" y="1999"/>
                </a:lnTo>
                <a:lnTo>
                  <a:pt x="418" y="1859"/>
                </a:lnTo>
                <a:lnTo>
                  <a:pt x="465" y="1720"/>
                </a:lnTo>
                <a:lnTo>
                  <a:pt x="604" y="1580"/>
                </a:lnTo>
                <a:lnTo>
                  <a:pt x="744" y="1488"/>
                </a:lnTo>
                <a:lnTo>
                  <a:pt x="883" y="1395"/>
                </a:lnTo>
                <a:lnTo>
                  <a:pt x="1023" y="1348"/>
                </a:lnTo>
                <a:close/>
                <a:moveTo>
                  <a:pt x="4973" y="1348"/>
                </a:moveTo>
                <a:lnTo>
                  <a:pt x="5113" y="1395"/>
                </a:lnTo>
                <a:lnTo>
                  <a:pt x="5252" y="1488"/>
                </a:lnTo>
                <a:lnTo>
                  <a:pt x="5392" y="1580"/>
                </a:lnTo>
                <a:lnTo>
                  <a:pt x="5484" y="1720"/>
                </a:lnTo>
                <a:lnTo>
                  <a:pt x="5577" y="1859"/>
                </a:lnTo>
                <a:lnTo>
                  <a:pt x="5624" y="1999"/>
                </a:lnTo>
                <a:lnTo>
                  <a:pt x="5624" y="2185"/>
                </a:lnTo>
                <a:lnTo>
                  <a:pt x="5624" y="2324"/>
                </a:lnTo>
                <a:lnTo>
                  <a:pt x="5577" y="2464"/>
                </a:lnTo>
                <a:lnTo>
                  <a:pt x="5484" y="2603"/>
                </a:lnTo>
                <a:lnTo>
                  <a:pt x="5392" y="2742"/>
                </a:lnTo>
                <a:lnTo>
                  <a:pt x="5252" y="2835"/>
                </a:lnTo>
                <a:lnTo>
                  <a:pt x="5113" y="2928"/>
                </a:lnTo>
                <a:lnTo>
                  <a:pt x="4973" y="2975"/>
                </a:lnTo>
                <a:lnTo>
                  <a:pt x="4648" y="2975"/>
                </a:lnTo>
                <a:lnTo>
                  <a:pt x="4508" y="2928"/>
                </a:lnTo>
                <a:lnTo>
                  <a:pt x="4369" y="2835"/>
                </a:lnTo>
                <a:lnTo>
                  <a:pt x="4230" y="2742"/>
                </a:lnTo>
                <a:lnTo>
                  <a:pt x="4137" y="2603"/>
                </a:lnTo>
                <a:lnTo>
                  <a:pt x="4044" y="2464"/>
                </a:lnTo>
                <a:lnTo>
                  <a:pt x="3997" y="2324"/>
                </a:lnTo>
                <a:lnTo>
                  <a:pt x="3997" y="2185"/>
                </a:lnTo>
                <a:lnTo>
                  <a:pt x="3997" y="1999"/>
                </a:lnTo>
                <a:lnTo>
                  <a:pt x="4044" y="1859"/>
                </a:lnTo>
                <a:lnTo>
                  <a:pt x="4137" y="1720"/>
                </a:lnTo>
                <a:lnTo>
                  <a:pt x="4230" y="1580"/>
                </a:lnTo>
                <a:lnTo>
                  <a:pt x="4694" y="2278"/>
                </a:lnTo>
                <a:lnTo>
                  <a:pt x="4741" y="2324"/>
                </a:lnTo>
                <a:lnTo>
                  <a:pt x="4927" y="2324"/>
                </a:lnTo>
                <a:lnTo>
                  <a:pt x="4973" y="2185"/>
                </a:lnTo>
                <a:lnTo>
                  <a:pt x="4927" y="2092"/>
                </a:lnTo>
                <a:lnTo>
                  <a:pt x="4508" y="1395"/>
                </a:lnTo>
                <a:lnTo>
                  <a:pt x="4648" y="1348"/>
                </a:lnTo>
                <a:close/>
                <a:moveTo>
                  <a:pt x="2835" y="0"/>
                </a:moveTo>
                <a:lnTo>
                  <a:pt x="2742" y="47"/>
                </a:lnTo>
                <a:lnTo>
                  <a:pt x="2649" y="140"/>
                </a:lnTo>
                <a:lnTo>
                  <a:pt x="2649" y="233"/>
                </a:lnTo>
                <a:lnTo>
                  <a:pt x="2696" y="279"/>
                </a:lnTo>
                <a:lnTo>
                  <a:pt x="2742" y="326"/>
                </a:lnTo>
                <a:lnTo>
                  <a:pt x="3393" y="326"/>
                </a:lnTo>
                <a:lnTo>
                  <a:pt x="3625" y="697"/>
                </a:lnTo>
                <a:lnTo>
                  <a:pt x="1999" y="697"/>
                </a:lnTo>
                <a:lnTo>
                  <a:pt x="1859" y="604"/>
                </a:lnTo>
                <a:lnTo>
                  <a:pt x="1673" y="465"/>
                </a:lnTo>
                <a:lnTo>
                  <a:pt x="1394" y="372"/>
                </a:lnTo>
                <a:lnTo>
                  <a:pt x="1023" y="326"/>
                </a:lnTo>
                <a:lnTo>
                  <a:pt x="697" y="326"/>
                </a:lnTo>
                <a:lnTo>
                  <a:pt x="558" y="419"/>
                </a:lnTo>
                <a:lnTo>
                  <a:pt x="511" y="511"/>
                </a:lnTo>
                <a:lnTo>
                  <a:pt x="558" y="651"/>
                </a:lnTo>
                <a:lnTo>
                  <a:pt x="697" y="697"/>
                </a:lnTo>
                <a:lnTo>
                  <a:pt x="1069" y="697"/>
                </a:lnTo>
                <a:lnTo>
                  <a:pt x="1255" y="744"/>
                </a:lnTo>
                <a:lnTo>
                  <a:pt x="1441" y="837"/>
                </a:lnTo>
                <a:lnTo>
                  <a:pt x="1627" y="976"/>
                </a:lnTo>
                <a:lnTo>
                  <a:pt x="1580" y="1069"/>
                </a:lnTo>
                <a:lnTo>
                  <a:pt x="1394" y="1023"/>
                </a:lnTo>
                <a:lnTo>
                  <a:pt x="930" y="1023"/>
                </a:lnTo>
                <a:lnTo>
                  <a:pt x="744" y="1116"/>
                </a:lnTo>
                <a:lnTo>
                  <a:pt x="558" y="1209"/>
                </a:lnTo>
                <a:lnTo>
                  <a:pt x="372" y="1348"/>
                </a:lnTo>
                <a:lnTo>
                  <a:pt x="232" y="1534"/>
                </a:lnTo>
                <a:lnTo>
                  <a:pt x="93" y="1720"/>
                </a:lnTo>
                <a:lnTo>
                  <a:pt x="46" y="1952"/>
                </a:lnTo>
                <a:lnTo>
                  <a:pt x="0" y="2185"/>
                </a:lnTo>
                <a:lnTo>
                  <a:pt x="46" y="2417"/>
                </a:lnTo>
                <a:lnTo>
                  <a:pt x="93" y="2603"/>
                </a:lnTo>
                <a:lnTo>
                  <a:pt x="232" y="2789"/>
                </a:lnTo>
                <a:lnTo>
                  <a:pt x="372" y="2975"/>
                </a:lnTo>
                <a:lnTo>
                  <a:pt x="558" y="3114"/>
                </a:lnTo>
                <a:lnTo>
                  <a:pt x="744" y="3254"/>
                </a:lnTo>
                <a:lnTo>
                  <a:pt x="930" y="3300"/>
                </a:lnTo>
                <a:lnTo>
                  <a:pt x="1394" y="3300"/>
                </a:lnTo>
                <a:lnTo>
                  <a:pt x="1580" y="3254"/>
                </a:lnTo>
                <a:lnTo>
                  <a:pt x="1766" y="3161"/>
                </a:lnTo>
                <a:lnTo>
                  <a:pt x="1952" y="3021"/>
                </a:lnTo>
                <a:lnTo>
                  <a:pt x="2092" y="2882"/>
                </a:lnTo>
                <a:lnTo>
                  <a:pt x="2184" y="2742"/>
                </a:lnTo>
                <a:lnTo>
                  <a:pt x="2277" y="2557"/>
                </a:lnTo>
                <a:lnTo>
                  <a:pt x="2324" y="2324"/>
                </a:lnTo>
                <a:lnTo>
                  <a:pt x="3161" y="2324"/>
                </a:lnTo>
                <a:lnTo>
                  <a:pt x="3300" y="2278"/>
                </a:lnTo>
                <a:lnTo>
                  <a:pt x="3346" y="2138"/>
                </a:lnTo>
                <a:lnTo>
                  <a:pt x="3346" y="1813"/>
                </a:lnTo>
                <a:lnTo>
                  <a:pt x="3486" y="1534"/>
                </a:lnTo>
                <a:lnTo>
                  <a:pt x="3625" y="1255"/>
                </a:lnTo>
                <a:lnTo>
                  <a:pt x="3858" y="1023"/>
                </a:lnTo>
                <a:lnTo>
                  <a:pt x="4044" y="1302"/>
                </a:lnTo>
                <a:lnTo>
                  <a:pt x="3858" y="1488"/>
                </a:lnTo>
                <a:lnTo>
                  <a:pt x="3718" y="1766"/>
                </a:lnTo>
                <a:lnTo>
                  <a:pt x="3672" y="1999"/>
                </a:lnTo>
                <a:lnTo>
                  <a:pt x="3672" y="2278"/>
                </a:lnTo>
                <a:lnTo>
                  <a:pt x="3718" y="2510"/>
                </a:lnTo>
                <a:lnTo>
                  <a:pt x="3765" y="2696"/>
                </a:lnTo>
                <a:lnTo>
                  <a:pt x="3858" y="2835"/>
                </a:lnTo>
                <a:lnTo>
                  <a:pt x="3997" y="2975"/>
                </a:lnTo>
                <a:lnTo>
                  <a:pt x="4183" y="3114"/>
                </a:lnTo>
                <a:lnTo>
                  <a:pt x="4323" y="3207"/>
                </a:lnTo>
                <a:lnTo>
                  <a:pt x="4508" y="3300"/>
                </a:lnTo>
                <a:lnTo>
                  <a:pt x="4973" y="3300"/>
                </a:lnTo>
                <a:lnTo>
                  <a:pt x="5252" y="3254"/>
                </a:lnTo>
                <a:lnTo>
                  <a:pt x="5484" y="3114"/>
                </a:lnTo>
                <a:lnTo>
                  <a:pt x="5670" y="2975"/>
                </a:lnTo>
                <a:lnTo>
                  <a:pt x="5810" y="2789"/>
                </a:lnTo>
                <a:lnTo>
                  <a:pt x="5903" y="2557"/>
                </a:lnTo>
                <a:lnTo>
                  <a:pt x="5949" y="2278"/>
                </a:lnTo>
                <a:lnTo>
                  <a:pt x="5949" y="2045"/>
                </a:lnTo>
                <a:lnTo>
                  <a:pt x="5949" y="1859"/>
                </a:lnTo>
                <a:lnTo>
                  <a:pt x="5856" y="1673"/>
                </a:lnTo>
                <a:lnTo>
                  <a:pt x="5763" y="1534"/>
                </a:lnTo>
                <a:lnTo>
                  <a:pt x="5670" y="1395"/>
                </a:lnTo>
                <a:lnTo>
                  <a:pt x="5531" y="1255"/>
                </a:lnTo>
                <a:lnTo>
                  <a:pt x="5392" y="1162"/>
                </a:lnTo>
                <a:lnTo>
                  <a:pt x="5206" y="1069"/>
                </a:lnTo>
                <a:lnTo>
                  <a:pt x="5020" y="1023"/>
                </a:lnTo>
                <a:lnTo>
                  <a:pt x="4648" y="1023"/>
                </a:lnTo>
                <a:lnTo>
                  <a:pt x="4508" y="1069"/>
                </a:lnTo>
                <a:lnTo>
                  <a:pt x="4323" y="1116"/>
                </a:lnTo>
                <a:lnTo>
                  <a:pt x="3997" y="697"/>
                </a:lnTo>
                <a:lnTo>
                  <a:pt x="4462" y="697"/>
                </a:lnTo>
                <a:lnTo>
                  <a:pt x="4601" y="651"/>
                </a:lnTo>
                <a:lnTo>
                  <a:pt x="4648" y="511"/>
                </a:lnTo>
                <a:lnTo>
                  <a:pt x="4648" y="186"/>
                </a:lnTo>
                <a:lnTo>
                  <a:pt x="4601" y="47"/>
                </a:lnTo>
                <a:lnTo>
                  <a:pt x="4462" y="0"/>
                </a:lnTo>
                <a:lnTo>
                  <a:pt x="4230" y="0"/>
                </a:lnTo>
                <a:lnTo>
                  <a:pt x="4090" y="47"/>
                </a:lnTo>
                <a:lnTo>
                  <a:pt x="3811" y="372"/>
                </a:lnTo>
                <a:lnTo>
                  <a:pt x="3625" y="93"/>
                </a:lnTo>
                <a:lnTo>
                  <a:pt x="3579" y="47"/>
                </a:lnTo>
                <a:lnTo>
                  <a:pt x="348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4" name="Google Shape;6554;p266"/>
          <p:cNvSpPr/>
          <p:nvPr/>
        </p:nvSpPr>
        <p:spPr>
          <a:xfrm>
            <a:off x="951282" y="3496679"/>
            <a:ext cx="145873" cy="158237"/>
          </a:xfrm>
          <a:custGeom>
            <a:avLst/>
            <a:gdLst/>
            <a:ahLst/>
            <a:cxnLst/>
            <a:rect l="l" t="t" r="r" b="b"/>
            <a:pathLst>
              <a:path w="5486" h="5951" extrusionOk="0">
                <a:moveTo>
                  <a:pt x="5020" y="1"/>
                </a:moveTo>
                <a:lnTo>
                  <a:pt x="2046" y="930"/>
                </a:lnTo>
                <a:lnTo>
                  <a:pt x="1953" y="977"/>
                </a:lnTo>
                <a:lnTo>
                  <a:pt x="1860" y="1070"/>
                </a:lnTo>
                <a:lnTo>
                  <a:pt x="1813" y="1163"/>
                </a:lnTo>
                <a:lnTo>
                  <a:pt x="1813" y="1256"/>
                </a:lnTo>
                <a:lnTo>
                  <a:pt x="1813" y="4695"/>
                </a:lnTo>
                <a:lnTo>
                  <a:pt x="1488" y="4602"/>
                </a:lnTo>
                <a:lnTo>
                  <a:pt x="1116" y="4556"/>
                </a:lnTo>
                <a:lnTo>
                  <a:pt x="791" y="4602"/>
                </a:lnTo>
                <a:lnTo>
                  <a:pt x="419" y="4742"/>
                </a:lnTo>
                <a:lnTo>
                  <a:pt x="233" y="4835"/>
                </a:lnTo>
                <a:lnTo>
                  <a:pt x="94" y="4928"/>
                </a:lnTo>
                <a:lnTo>
                  <a:pt x="1" y="5113"/>
                </a:lnTo>
                <a:lnTo>
                  <a:pt x="1" y="5253"/>
                </a:lnTo>
                <a:lnTo>
                  <a:pt x="1" y="5439"/>
                </a:lnTo>
                <a:lnTo>
                  <a:pt x="94" y="5578"/>
                </a:lnTo>
                <a:lnTo>
                  <a:pt x="233" y="5718"/>
                </a:lnTo>
                <a:lnTo>
                  <a:pt x="419" y="5811"/>
                </a:lnTo>
                <a:lnTo>
                  <a:pt x="791" y="5904"/>
                </a:lnTo>
                <a:lnTo>
                  <a:pt x="1116" y="5950"/>
                </a:lnTo>
                <a:lnTo>
                  <a:pt x="1488" y="5904"/>
                </a:lnTo>
                <a:lnTo>
                  <a:pt x="1860" y="5811"/>
                </a:lnTo>
                <a:lnTo>
                  <a:pt x="1999" y="5718"/>
                </a:lnTo>
                <a:lnTo>
                  <a:pt x="2139" y="5578"/>
                </a:lnTo>
                <a:lnTo>
                  <a:pt x="2232" y="5439"/>
                </a:lnTo>
                <a:lnTo>
                  <a:pt x="2278" y="5253"/>
                </a:lnTo>
                <a:lnTo>
                  <a:pt x="2278" y="2743"/>
                </a:lnTo>
                <a:lnTo>
                  <a:pt x="5020" y="1860"/>
                </a:lnTo>
                <a:lnTo>
                  <a:pt x="5020" y="3812"/>
                </a:lnTo>
                <a:lnTo>
                  <a:pt x="4695" y="3673"/>
                </a:lnTo>
                <a:lnTo>
                  <a:pt x="4323" y="3673"/>
                </a:lnTo>
                <a:lnTo>
                  <a:pt x="3998" y="3719"/>
                </a:lnTo>
                <a:lnTo>
                  <a:pt x="3626" y="3812"/>
                </a:lnTo>
                <a:lnTo>
                  <a:pt x="3440" y="3905"/>
                </a:lnTo>
                <a:lnTo>
                  <a:pt x="3301" y="4044"/>
                </a:lnTo>
                <a:lnTo>
                  <a:pt x="3208" y="4184"/>
                </a:lnTo>
                <a:lnTo>
                  <a:pt x="3208" y="4323"/>
                </a:lnTo>
                <a:lnTo>
                  <a:pt x="3208" y="4509"/>
                </a:lnTo>
                <a:lnTo>
                  <a:pt x="3301" y="4649"/>
                </a:lnTo>
                <a:lnTo>
                  <a:pt x="3440" y="4788"/>
                </a:lnTo>
                <a:lnTo>
                  <a:pt x="3626" y="4881"/>
                </a:lnTo>
                <a:lnTo>
                  <a:pt x="3998" y="4974"/>
                </a:lnTo>
                <a:lnTo>
                  <a:pt x="4323" y="5021"/>
                </a:lnTo>
                <a:lnTo>
                  <a:pt x="4695" y="4974"/>
                </a:lnTo>
                <a:lnTo>
                  <a:pt x="5067" y="4881"/>
                </a:lnTo>
                <a:lnTo>
                  <a:pt x="5206" y="4788"/>
                </a:lnTo>
                <a:lnTo>
                  <a:pt x="5346" y="4649"/>
                </a:lnTo>
                <a:lnTo>
                  <a:pt x="5439" y="4509"/>
                </a:lnTo>
                <a:lnTo>
                  <a:pt x="5485" y="4323"/>
                </a:lnTo>
                <a:lnTo>
                  <a:pt x="5485" y="326"/>
                </a:lnTo>
                <a:lnTo>
                  <a:pt x="5439" y="187"/>
                </a:lnTo>
                <a:lnTo>
                  <a:pt x="5392" y="94"/>
                </a:lnTo>
                <a:lnTo>
                  <a:pt x="525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5" name="Google Shape;6555;p266"/>
          <p:cNvSpPr/>
          <p:nvPr/>
        </p:nvSpPr>
        <p:spPr>
          <a:xfrm>
            <a:off x="1461012" y="3510293"/>
            <a:ext cx="158210" cy="131009"/>
          </a:xfrm>
          <a:custGeom>
            <a:avLst/>
            <a:gdLst/>
            <a:ahLst/>
            <a:cxnLst/>
            <a:rect l="l" t="t" r="r" b="b"/>
            <a:pathLst>
              <a:path w="5950" h="4927" extrusionOk="0">
                <a:moveTo>
                  <a:pt x="140" y="0"/>
                </a:moveTo>
                <a:lnTo>
                  <a:pt x="93" y="47"/>
                </a:lnTo>
                <a:lnTo>
                  <a:pt x="0" y="140"/>
                </a:lnTo>
                <a:lnTo>
                  <a:pt x="0" y="232"/>
                </a:lnTo>
                <a:lnTo>
                  <a:pt x="0" y="744"/>
                </a:lnTo>
                <a:lnTo>
                  <a:pt x="0" y="837"/>
                </a:lnTo>
                <a:lnTo>
                  <a:pt x="93" y="883"/>
                </a:lnTo>
                <a:lnTo>
                  <a:pt x="140" y="976"/>
                </a:lnTo>
                <a:lnTo>
                  <a:pt x="5810" y="976"/>
                </a:lnTo>
                <a:lnTo>
                  <a:pt x="5857" y="883"/>
                </a:lnTo>
                <a:lnTo>
                  <a:pt x="5950" y="837"/>
                </a:lnTo>
                <a:lnTo>
                  <a:pt x="5950" y="744"/>
                </a:lnTo>
                <a:lnTo>
                  <a:pt x="5950" y="232"/>
                </a:lnTo>
                <a:lnTo>
                  <a:pt x="5950" y="140"/>
                </a:lnTo>
                <a:lnTo>
                  <a:pt x="5857" y="47"/>
                </a:lnTo>
                <a:lnTo>
                  <a:pt x="5810" y="0"/>
                </a:lnTo>
                <a:close/>
                <a:moveTo>
                  <a:pt x="233" y="1952"/>
                </a:moveTo>
                <a:lnTo>
                  <a:pt x="140" y="1999"/>
                </a:lnTo>
                <a:lnTo>
                  <a:pt x="93" y="2045"/>
                </a:lnTo>
                <a:lnTo>
                  <a:pt x="0" y="2138"/>
                </a:lnTo>
                <a:lnTo>
                  <a:pt x="0" y="2231"/>
                </a:lnTo>
                <a:lnTo>
                  <a:pt x="0" y="2696"/>
                </a:lnTo>
                <a:lnTo>
                  <a:pt x="0" y="2789"/>
                </a:lnTo>
                <a:lnTo>
                  <a:pt x="93" y="2882"/>
                </a:lnTo>
                <a:lnTo>
                  <a:pt x="140" y="2928"/>
                </a:lnTo>
                <a:lnTo>
                  <a:pt x="233" y="2975"/>
                </a:lnTo>
                <a:lnTo>
                  <a:pt x="5717" y="2975"/>
                </a:lnTo>
                <a:lnTo>
                  <a:pt x="5810" y="2928"/>
                </a:lnTo>
                <a:lnTo>
                  <a:pt x="5857" y="2882"/>
                </a:lnTo>
                <a:lnTo>
                  <a:pt x="5950" y="2789"/>
                </a:lnTo>
                <a:lnTo>
                  <a:pt x="5950" y="2696"/>
                </a:lnTo>
                <a:lnTo>
                  <a:pt x="5950" y="2231"/>
                </a:lnTo>
                <a:lnTo>
                  <a:pt x="5950" y="2138"/>
                </a:lnTo>
                <a:lnTo>
                  <a:pt x="5857" y="2045"/>
                </a:lnTo>
                <a:lnTo>
                  <a:pt x="5810" y="1999"/>
                </a:lnTo>
                <a:lnTo>
                  <a:pt x="5717" y="1952"/>
                </a:lnTo>
                <a:close/>
                <a:moveTo>
                  <a:pt x="140" y="3951"/>
                </a:moveTo>
                <a:lnTo>
                  <a:pt x="93" y="4044"/>
                </a:lnTo>
                <a:lnTo>
                  <a:pt x="0" y="4090"/>
                </a:lnTo>
                <a:lnTo>
                  <a:pt x="0" y="4183"/>
                </a:lnTo>
                <a:lnTo>
                  <a:pt x="0" y="4694"/>
                </a:lnTo>
                <a:lnTo>
                  <a:pt x="0" y="4787"/>
                </a:lnTo>
                <a:lnTo>
                  <a:pt x="93" y="4880"/>
                </a:lnTo>
                <a:lnTo>
                  <a:pt x="140" y="4927"/>
                </a:lnTo>
                <a:lnTo>
                  <a:pt x="5810" y="4927"/>
                </a:lnTo>
                <a:lnTo>
                  <a:pt x="5857" y="4880"/>
                </a:lnTo>
                <a:lnTo>
                  <a:pt x="5950" y="4787"/>
                </a:lnTo>
                <a:lnTo>
                  <a:pt x="5950" y="4694"/>
                </a:lnTo>
                <a:lnTo>
                  <a:pt x="5950" y="4183"/>
                </a:lnTo>
                <a:lnTo>
                  <a:pt x="5950" y="4090"/>
                </a:lnTo>
                <a:lnTo>
                  <a:pt x="5857" y="4044"/>
                </a:lnTo>
                <a:lnTo>
                  <a:pt x="5810" y="395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6" name="Google Shape;6556;p266"/>
          <p:cNvSpPr/>
          <p:nvPr/>
        </p:nvSpPr>
        <p:spPr>
          <a:xfrm>
            <a:off x="1983079" y="3496679"/>
            <a:ext cx="101361" cy="158237"/>
          </a:xfrm>
          <a:custGeom>
            <a:avLst/>
            <a:gdLst/>
            <a:ahLst/>
            <a:cxnLst/>
            <a:rect l="l" t="t" r="r" b="b"/>
            <a:pathLst>
              <a:path w="3812" h="5951" extrusionOk="0">
                <a:moveTo>
                  <a:pt x="1906" y="419"/>
                </a:moveTo>
                <a:lnTo>
                  <a:pt x="2231" y="466"/>
                </a:lnTo>
                <a:lnTo>
                  <a:pt x="2464" y="512"/>
                </a:lnTo>
                <a:lnTo>
                  <a:pt x="2743" y="652"/>
                </a:lnTo>
                <a:lnTo>
                  <a:pt x="2975" y="837"/>
                </a:lnTo>
                <a:lnTo>
                  <a:pt x="3161" y="1070"/>
                </a:lnTo>
                <a:lnTo>
                  <a:pt x="3300" y="1349"/>
                </a:lnTo>
                <a:lnTo>
                  <a:pt x="3393" y="1628"/>
                </a:lnTo>
                <a:lnTo>
                  <a:pt x="3393" y="1906"/>
                </a:lnTo>
                <a:lnTo>
                  <a:pt x="3393" y="2185"/>
                </a:lnTo>
                <a:lnTo>
                  <a:pt x="3300" y="2464"/>
                </a:lnTo>
                <a:lnTo>
                  <a:pt x="3161" y="2743"/>
                </a:lnTo>
                <a:lnTo>
                  <a:pt x="2975" y="2975"/>
                </a:lnTo>
                <a:lnTo>
                  <a:pt x="2743" y="3161"/>
                </a:lnTo>
                <a:lnTo>
                  <a:pt x="2464" y="3301"/>
                </a:lnTo>
                <a:lnTo>
                  <a:pt x="2231" y="3347"/>
                </a:lnTo>
                <a:lnTo>
                  <a:pt x="1906" y="3394"/>
                </a:lnTo>
                <a:lnTo>
                  <a:pt x="1627" y="3347"/>
                </a:lnTo>
                <a:lnTo>
                  <a:pt x="1348" y="3301"/>
                </a:lnTo>
                <a:lnTo>
                  <a:pt x="1069" y="3161"/>
                </a:lnTo>
                <a:lnTo>
                  <a:pt x="883" y="2975"/>
                </a:lnTo>
                <a:lnTo>
                  <a:pt x="651" y="2743"/>
                </a:lnTo>
                <a:lnTo>
                  <a:pt x="558" y="2464"/>
                </a:lnTo>
                <a:lnTo>
                  <a:pt x="465" y="2185"/>
                </a:lnTo>
                <a:lnTo>
                  <a:pt x="419" y="1906"/>
                </a:lnTo>
                <a:lnTo>
                  <a:pt x="465" y="1628"/>
                </a:lnTo>
                <a:lnTo>
                  <a:pt x="558" y="1349"/>
                </a:lnTo>
                <a:lnTo>
                  <a:pt x="651" y="1070"/>
                </a:lnTo>
                <a:lnTo>
                  <a:pt x="883" y="837"/>
                </a:lnTo>
                <a:lnTo>
                  <a:pt x="1069" y="652"/>
                </a:lnTo>
                <a:lnTo>
                  <a:pt x="1348" y="512"/>
                </a:lnTo>
                <a:lnTo>
                  <a:pt x="1627" y="466"/>
                </a:lnTo>
                <a:lnTo>
                  <a:pt x="1906" y="419"/>
                </a:lnTo>
                <a:close/>
                <a:moveTo>
                  <a:pt x="1906" y="1"/>
                </a:moveTo>
                <a:lnTo>
                  <a:pt x="1534" y="47"/>
                </a:lnTo>
                <a:lnTo>
                  <a:pt x="1162" y="140"/>
                </a:lnTo>
                <a:lnTo>
                  <a:pt x="837" y="326"/>
                </a:lnTo>
                <a:lnTo>
                  <a:pt x="558" y="559"/>
                </a:lnTo>
                <a:lnTo>
                  <a:pt x="326" y="837"/>
                </a:lnTo>
                <a:lnTo>
                  <a:pt x="140" y="1163"/>
                </a:lnTo>
                <a:lnTo>
                  <a:pt x="47" y="1535"/>
                </a:lnTo>
                <a:lnTo>
                  <a:pt x="0" y="1906"/>
                </a:lnTo>
                <a:lnTo>
                  <a:pt x="47" y="2278"/>
                </a:lnTo>
                <a:lnTo>
                  <a:pt x="140" y="2604"/>
                </a:lnTo>
                <a:lnTo>
                  <a:pt x="279" y="2882"/>
                </a:lnTo>
                <a:lnTo>
                  <a:pt x="512" y="3208"/>
                </a:lnTo>
                <a:lnTo>
                  <a:pt x="744" y="3440"/>
                </a:lnTo>
                <a:lnTo>
                  <a:pt x="1023" y="3626"/>
                </a:lnTo>
                <a:lnTo>
                  <a:pt x="1348" y="3719"/>
                </a:lnTo>
                <a:lnTo>
                  <a:pt x="1720" y="3812"/>
                </a:lnTo>
                <a:lnTo>
                  <a:pt x="1720" y="5857"/>
                </a:lnTo>
                <a:lnTo>
                  <a:pt x="1720" y="5904"/>
                </a:lnTo>
                <a:lnTo>
                  <a:pt x="1813" y="5950"/>
                </a:lnTo>
                <a:lnTo>
                  <a:pt x="1999" y="5950"/>
                </a:lnTo>
                <a:lnTo>
                  <a:pt x="2092" y="5904"/>
                </a:lnTo>
                <a:lnTo>
                  <a:pt x="2138" y="5857"/>
                </a:lnTo>
                <a:lnTo>
                  <a:pt x="2138" y="3812"/>
                </a:lnTo>
                <a:lnTo>
                  <a:pt x="2464" y="3719"/>
                </a:lnTo>
                <a:lnTo>
                  <a:pt x="2789" y="3626"/>
                </a:lnTo>
                <a:lnTo>
                  <a:pt x="3068" y="3440"/>
                </a:lnTo>
                <a:lnTo>
                  <a:pt x="3347" y="3208"/>
                </a:lnTo>
                <a:lnTo>
                  <a:pt x="3533" y="2882"/>
                </a:lnTo>
                <a:lnTo>
                  <a:pt x="3719" y="2604"/>
                </a:lnTo>
                <a:lnTo>
                  <a:pt x="3812" y="2278"/>
                </a:lnTo>
                <a:lnTo>
                  <a:pt x="3812" y="1906"/>
                </a:lnTo>
                <a:lnTo>
                  <a:pt x="3765" y="1535"/>
                </a:lnTo>
                <a:lnTo>
                  <a:pt x="3672" y="1163"/>
                </a:lnTo>
                <a:lnTo>
                  <a:pt x="3486" y="837"/>
                </a:lnTo>
                <a:lnTo>
                  <a:pt x="3254" y="559"/>
                </a:lnTo>
                <a:lnTo>
                  <a:pt x="2975" y="326"/>
                </a:lnTo>
                <a:lnTo>
                  <a:pt x="2650" y="140"/>
                </a:lnTo>
                <a:lnTo>
                  <a:pt x="2278" y="47"/>
                </a:lnTo>
                <a:lnTo>
                  <a:pt x="190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7" name="Google Shape;6557;p266"/>
          <p:cNvSpPr/>
          <p:nvPr/>
        </p:nvSpPr>
        <p:spPr>
          <a:xfrm>
            <a:off x="2448297" y="3513989"/>
            <a:ext cx="158210" cy="123617"/>
          </a:xfrm>
          <a:custGeom>
            <a:avLst/>
            <a:gdLst/>
            <a:ahLst/>
            <a:cxnLst/>
            <a:rect l="l" t="t" r="r" b="b"/>
            <a:pathLst>
              <a:path w="5950" h="4649" extrusionOk="0">
                <a:moveTo>
                  <a:pt x="47" y="1"/>
                </a:moveTo>
                <a:lnTo>
                  <a:pt x="0" y="93"/>
                </a:lnTo>
                <a:lnTo>
                  <a:pt x="0" y="744"/>
                </a:lnTo>
                <a:lnTo>
                  <a:pt x="47" y="791"/>
                </a:lnTo>
                <a:lnTo>
                  <a:pt x="140" y="837"/>
                </a:lnTo>
                <a:lnTo>
                  <a:pt x="5856" y="837"/>
                </a:lnTo>
                <a:lnTo>
                  <a:pt x="5949" y="791"/>
                </a:lnTo>
                <a:lnTo>
                  <a:pt x="5949" y="744"/>
                </a:lnTo>
                <a:lnTo>
                  <a:pt x="5949" y="93"/>
                </a:lnTo>
                <a:lnTo>
                  <a:pt x="5949" y="1"/>
                </a:lnTo>
                <a:close/>
                <a:moveTo>
                  <a:pt x="2231" y="1255"/>
                </a:moveTo>
                <a:lnTo>
                  <a:pt x="2185" y="1302"/>
                </a:lnTo>
                <a:lnTo>
                  <a:pt x="2138" y="1348"/>
                </a:lnTo>
                <a:lnTo>
                  <a:pt x="2138" y="1999"/>
                </a:lnTo>
                <a:lnTo>
                  <a:pt x="2185" y="2092"/>
                </a:lnTo>
                <a:lnTo>
                  <a:pt x="5949" y="2092"/>
                </a:lnTo>
                <a:lnTo>
                  <a:pt x="5949" y="1999"/>
                </a:lnTo>
                <a:lnTo>
                  <a:pt x="5949" y="1348"/>
                </a:lnTo>
                <a:lnTo>
                  <a:pt x="5949" y="1302"/>
                </a:lnTo>
                <a:lnTo>
                  <a:pt x="5856" y="1255"/>
                </a:lnTo>
                <a:close/>
                <a:moveTo>
                  <a:pt x="1209" y="1255"/>
                </a:moveTo>
                <a:lnTo>
                  <a:pt x="1116" y="1302"/>
                </a:lnTo>
                <a:lnTo>
                  <a:pt x="140" y="2231"/>
                </a:lnTo>
                <a:lnTo>
                  <a:pt x="140" y="2324"/>
                </a:lnTo>
                <a:lnTo>
                  <a:pt x="140" y="2417"/>
                </a:lnTo>
                <a:lnTo>
                  <a:pt x="1116" y="3347"/>
                </a:lnTo>
                <a:lnTo>
                  <a:pt x="1209" y="3393"/>
                </a:lnTo>
                <a:lnTo>
                  <a:pt x="1255" y="3347"/>
                </a:lnTo>
                <a:lnTo>
                  <a:pt x="1302" y="3254"/>
                </a:lnTo>
                <a:lnTo>
                  <a:pt x="1302" y="1348"/>
                </a:lnTo>
                <a:lnTo>
                  <a:pt x="1255" y="1302"/>
                </a:lnTo>
                <a:lnTo>
                  <a:pt x="1209" y="1255"/>
                </a:lnTo>
                <a:close/>
                <a:moveTo>
                  <a:pt x="2231" y="2510"/>
                </a:moveTo>
                <a:lnTo>
                  <a:pt x="2185" y="2557"/>
                </a:lnTo>
                <a:lnTo>
                  <a:pt x="2138" y="2650"/>
                </a:lnTo>
                <a:lnTo>
                  <a:pt x="2138" y="3254"/>
                </a:lnTo>
                <a:lnTo>
                  <a:pt x="2185" y="3347"/>
                </a:lnTo>
                <a:lnTo>
                  <a:pt x="2231" y="3393"/>
                </a:lnTo>
                <a:lnTo>
                  <a:pt x="5856" y="3393"/>
                </a:lnTo>
                <a:lnTo>
                  <a:pt x="5949" y="3347"/>
                </a:lnTo>
                <a:lnTo>
                  <a:pt x="5949" y="3254"/>
                </a:lnTo>
                <a:lnTo>
                  <a:pt x="5949" y="2650"/>
                </a:lnTo>
                <a:lnTo>
                  <a:pt x="5949" y="2557"/>
                </a:lnTo>
                <a:lnTo>
                  <a:pt x="5856" y="2510"/>
                </a:lnTo>
                <a:close/>
                <a:moveTo>
                  <a:pt x="140" y="3812"/>
                </a:moveTo>
                <a:lnTo>
                  <a:pt x="47" y="3858"/>
                </a:lnTo>
                <a:lnTo>
                  <a:pt x="0" y="3905"/>
                </a:lnTo>
                <a:lnTo>
                  <a:pt x="0" y="4555"/>
                </a:lnTo>
                <a:lnTo>
                  <a:pt x="47" y="4648"/>
                </a:lnTo>
                <a:lnTo>
                  <a:pt x="5949" y="4648"/>
                </a:lnTo>
                <a:lnTo>
                  <a:pt x="5949" y="4555"/>
                </a:lnTo>
                <a:lnTo>
                  <a:pt x="5949" y="3905"/>
                </a:lnTo>
                <a:lnTo>
                  <a:pt x="5949" y="3858"/>
                </a:lnTo>
                <a:lnTo>
                  <a:pt x="5856"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8" name="Google Shape;6558;p266"/>
          <p:cNvSpPr/>
          <p:nvPr/>
        </p:nvSpPr>
        <p:spPr>
          <a:xfrm>
            <a:off x="2970365" y="3496679"/>
            <a:ext cx="123617" cy="158237"/>
          </a:xfrm>
          <a:custGeom>
            <a:avLst/>
            <a:gdLst/>
            <a:ahLst/>
            <a:cxnLst/>
            <a:rect l="l" t="t" r="r" b="b"/>
            <a:pathLst>
              <a:path w="4649" h="5951" extrusionOk="0">
                <a:moveTo>
                  <a:pt x="2138" y="1"/>
                </a:moveTo>
                <a:lnTo>
                  <a:pt x="1952" y="233"/>
                </a:lnTo>
                <a:lnTo>
                  <a:pt x="1906" y="466"/>
                </a:lnTo>
                <a:lnTo>
                  <a:pt x="1859" y="698"/>
                </a:lnTo>
                <a:lnTo>
                  <a:pt x="1859" y="884"/>
                </a:lnTo>
                <a:lnTo>
                  <a:pt x="1859" y="1070"/>
                </a:lnTo>
                <a:lnTo>
                  <a:pt x="1952" y="1256"/>
                </a:lnTo>
                <a:lnTo>
                  <a:pt x="2138" y="1581"/>
                </a:lnTo>
                <a:lnTo>
                  <a:pt x="2324" y="1813"/>
                </a:lnTo>
                <a:lnTo>
                  <a:pt x="2510" y="1953"/>
                </a:lnTo>
                <a:lnTo>
                  <a:pt x="2557" y="1999"/>
                </a:lnTo>
                <a:lnTo>
                  <a:pt x="2557" y="2650"/>
                </a:lnTo>
                <a:lnTo>
                  <a:pt x="2510" y="2604"/>
                </a:lnTo>
                <a:lnTo>
                  <a:pt x="2464" y="2464"/>
                </a:lnTo>
                <a:lnTo>
                  <a:pt x="2371" y="2278"/>
                </a:lnTo>
                <a:lnTo>
                  <a:pt x="2231" y="2046"/>
                </a:lnTo>
                <a:lnTo>
                  <a:pt x="2045" y="1860"/>
                </a:lnTo>
                <a:lnTo>
                  <a:pt x="1813" y="1721"/>
                </a:lnTo>
                <a:lnTo>
                  <a:pt x="1488" y="1581"/>
                </a:lnTo>
                <a:lnTo>
                  <a:pt x="1116" y="1581"/>
                </a:lnTo>
                <a:lnTo>
                  <a:pt x="930" y="1628"/>
                </a:lnTo>
                <a:lnTo>
                  <a:pt x="697" y="1721"/>
                </a:lnTo>
                <a:lnTo>
                  <a:pt x="744" y="1953"/>
                </a:lnTo>
                <a:lnTo>
                  <a:pt x="790" y="2139"/>
                </a:lnTo>
                <a:lnTo>
                  <a:pt x="883" y="2325"/>
                </a:lnTo>
                <a:lnTo>
                  <a:pt x="976" y="2464"/>
                </a:lnTo>
                <a:lnTo>
                  <a:pt x="1209" y="2650"/>
                </a:lnTo>
                <a:lnTo>
                  <a:pt x="1488" y="2790"/>
                </a:lnTo>
                <a:lnTo>
                  <a:pt x="1766" y="2882"/>
                </a:lnTo>
                <a:lnTo>
                  <a:pt x="2045" y="2929"/>
                </a:lnTo>
                <a:lnTo>
                  <a:pt x="2464" y="2929"/>
                </a:lnTo>
                <a:lnTo>
                  <a:pt x="2510" y="2882"/>
                </a:lnTo>
                <a:lnTo>
                  <a:pt x="2371" y="3394"/>
                </a:lnTo>
                <a:lnTo>
                  <a:pt x="2231" y="3859"/>
                </a:lnTo>
                <a:lnTo>
                  <a:pt x="2045" y="3580"/>
                </a:lnTo>
                <a:lnTo>
                  <a:pt x="1766" y="3347"/>
                </a:lnTo>
                <a:lnTo>
                  <a:pt x="1581" y="3254"/>
                </a:lnTo>
                <a:lnTo>
                  <a:pt x="1348" y="3161"/>
                </a:lnTo>
                <a:lnTo>
                  <a:pt x="1069" y="3115"/>
                </a:lnTo>
                <a:lnTo>
                  <a:pt x="790" y="3115"/>
                </a:lnTo>
                <a:lnTo>
                  <a:pt x="465" y="3208"/>
                </a:lnTo>
                <a:lnTo>
                  <a:pt x="93" y="3301"/>
                </a:lnTo>
                <a:lnTo>
                  <a:pt x="326" y="3812"/>
                </a:lnTo>
                <a:lnTo>
                  <a:pt x="465" y="3998"/>
                </a:lnTo>
                <a:lnTo>
                  <a:pt x="605" y="4137"/>
                </a:lnTo>
                <a:lnTo>
                  <a:pt x="930" y="4323"/>
                </a:lnTo>
                <a:lnTo>
                  <a:pt x="1209" y="4416"/>
                </a:lnTo>
                <a:lnTo>
                  <a:pt x="1534" y="4416"/>
                </a:lnTo>
                <a:lnTo>
                  <a:pt x="1813" y="4370"/>
                </a:lnTo>
                <a:lnTo>
                  <a:pt x="2045" y="4323"/>
                </a:lnTo>
                <a:lnTo>
                  <a:pt x="1859" y="4602"/>
                </a:lnTo>
                <a:lnTo>
                  <a:pt x="1674" y="4881"/>
                </a:lnTo>
                <a:lnTo>
                  <a:pt x="1441" y="5113"/>
                </a:lnTo>
                <a:lnTo>
                  <a:pt x="1209" y="5299"/>
                </a:lnTo>
                <a:lnTo>
                  <a:pt x="930" y="5439"/>
                </a:lnTo>
                <a:lnTo>
                  <a:pt x="697" y="5578"/>
                </a:lnTo>
                <a:lnTo>
                  <a:pt x="419" y="5625"/>
                </a:lnTo>
                <a:lnTo>
                  <a:pt x="140" y="5671"/>
                </a:lnTo>
                <a:lnTo>
                  <a:pt x="47" y="5671"/>
                </a:lnTo>
                <a:lnTo>
                  <a:pt x="0" y="5811"/>
                </a:lnTo>
                <a:lnTo>
                  <a:pt x="47" y="5904"/>
                </a:lnTo>
                <a:lnTo>
                  <a:pt x="140" y="5950"/>
                </a:lnTo>
                <a:lnTo>
                  <a:pt x="465" y="5904"/>
                </a:lnTo>
                <a:lnTo>
                  <a:pt x="790" y="5857"/>
                </a:lnTo>
                <a:lnTo>
                  <a:pt x="1116" y="5718"/>
                </a:lnTo>
                <a:lnTo>
                  <a:pt x="1395" y="5485"/>
                </a:lnTo>
                <a:lnTo>
                  <a:pt x="1674" y="5253"/>
                </a:lnTo>
                <a:lnTo>
                  <a:pt x="1952" y="4974"/>
                </a:lnTo>
                <a:lnTo>
                  <a:pt x="2185" y="4649"/>
                </a:lnTo>
                <a:lnTo>
                  <a:pt x="2371" y="4323"/>
                </a:lnTo>
                <a:lnTo>
                  <a:pt x="2417" y="4323"/>
                </a:lnTo>
                <a:lnTo>
                  <a:pt x="2557" y="4416"/>
                </a:lnTo>
                <a:lnTo>
                  <a:pt x="2789" y="4509"/>
                </a:lnTo>
                <a:lnTo>
                  <a:pt x="3114" y="4602"/>
                </a:lnTo>
                <a:lnTo>
                  <a:pt x="3579" y="4602"/>
                </a:lnTo>
                <a:lnTo>
                  <a:pt x="3765" y="4556"/>
                </a:lnTo>
                <a:lnTo>
                  <a:pt x="4090" y="4416"/>
                </a:lnTo>
                <a:lnTo>
                  <a:pt x="4230" y="4277"/>
                </a:lnTo>
                <a:lnTo>
                  <a:pt x="4369" y="4137"/>
                </a:lnTo>
                <a:lnTo>
                  <a:pt x="4509" y="3905"/>
                </a:lnTo>
                <a:lnTo>
                  <a:pt x="4648" y="3673"/>
                </a:lnTo>
                <a:lnTo>
                  <a:pt x="4416" y="3487"/>
                </a:lnTo>
                <a:lnTo>
                  <a:pt x="4183" y="3394"/>
                </a:lnTo>
                <a:lnTo>
                  <a:pt x="3951" y="3347"/>
                </a:lnTo>
                <a:lnTo>
                  <a:pt x="3765" y="3301"/>
                </a:lnTo>
                <a:lnTo>
                  <a:pt x="3579" y="3347"/>
                </a:lnTo>
                <a:lnTo>
                  <a:pt x="3347" y="3394"/>
                </a:lnTo>
                <a:lnTo>
                  <a:pt x="3021" y="3533"/>
                </a:lnTo>
                <a:lnTo>
                  <a:pt x="2789" y="3719"/>
                </a:lnTo>
                <a:lnTo>
                  <a:pt x="2603" y="3859"/>
                </a:lnTo>
                <a:lnTo>
                  <a:pt x="2557" y="3905"/>
                </a:lnTo>
                <a:lnTo>
                  <a:pt x="2696" y="3440"/>
                </a:lnTo>
                <a:lnTo>
                  <a:pt x="2789" y="2975"/>
                </a:lnTo>
                <a:lnTo>
                  <a:pt x="3486" y="2975"/>
                </a:lnTo>
                <a:lnTo>
                  <a:pt x="3765" y="2882"/>
                </a:lnTo>
                <a:lnTo>
                  <a:pt x="4044" y="2743"/>
                </a:lnTo>
                <a:lnTo>
                  <a:pt x="4276" y="2511"/>
                </a:lnTo>
                <a:lnTo>
                  <a:pt x="4369" y="2325"/>
                </a:lnTo>
                <a:lnTo>
                  <a:pt x="4462" y="2139"/>
                </a:lnTo>
                <a:lnTo>
                  <a:pt x="4509" y="1906"/>
                </a:lnTo>
                <a:lnTo>
                  <a:pt x="4509" y="1674"/>
                </a:lnTo>
                <a:lnTo>
                  <a:pt x="4276" y="1628"/>
                </a:lnTo>
                <a:lnTo>
                  <a:pt x="4090" y="1581"/>
                </a:lnTo>
                <a:lnTo>
                  <a:pt x="3858" y="1628"/>
                </a:lnTo>
                <a:lnTo>
                  <a:pt x="3719" y="1628"/>
                </a:lnTo>
                <a:lnTo>
                  <a:pt x="3393" y="1767"/>
                </a:lnTo>
                <a:lnTo>
                  <a:pt x="3161" y="1953"/>
                </a:lnTo>
                <a:lnTo>
                  <a:pt x="2975" y="2185"/>
                </a:lnTo>
                <a:lnTo>
                  <a:pt x="2882" y="2325"/>
                </a:lnTo>
                <a:lnTo>
                  <a:pt x="2882" y="2139"/>
                </a:lnTo>
                <a:lnTo>
                  <a:pt x="2882" y="1953"/>
                </a:lnTo>
                <a:lnTo>
                  <a:pt x="2882" y="1906"/>
                </a:lnTo>
                <a:lnTo>
                  <a:pt x="2928" y="1767"/>
                </a:lnTo>
                <a:lnTo>
                  <a:pt x="3021" y="1581"/>
                </a:lnTo>
                <a:lnTo>
                  <a:pt x="3068" y="1302"/>
                </a:lnTo>
                <a:lnTo>
                  <a:pt x="3068" y="1023"/>
                </a:lnTo>
                <a:lnTo>
                  <a:pt x="2975" y="744"/>
                </a:lnTo>
                <a:lnTo>
                  <a:pt x="2835" y="466"/>
                </a:lnTo>
                <a:lnTo>
                  <a:pt x="2696" y="326"/>
                </a:lnTo>
                <a:lnTo>
                  <a:pt x="2557" y="187"/>
                </a:lnTo>
                <a:lnTo>
                  <a:pt x="2324" y="94"/>
                </a:lnTo>
                <a:lnTo>
                  <a:pt x="213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59" name="Google Shape;6559;p266"/>
          <p:cNvSpPr/>
          <p:nvPr/>
        </p:nvSpPr>
        <p:spPr>
          <a:xfrm>
            <a:off x="3457839" y="3496679"/>
            <a:ext cx="158211" cy="158237"/>
          </a:xfrm>
          <a:custGeom>
            <a:avLst/>
            <a:gdLst/>
            <a:ahLst/>
            <a:cxnLst/>
            <a:rect l="l" t="t" r="r" b="b"/>
            <a:pathLst>
              <a:path w="5950" h="5951" extrusionOk="0">
                <a:moveTo>
                  <a:pt x="5346" y="1"/>
                </a:moveTo>
                <a:lnTo>
                  <a:pt x="5113" y="47"/>
                </a:lnTo>
                <a:lnTo>
                  <a:pt x="4927" y="187"/>
                </a:lnTo>
                <a:lnTo>
                  <a:pt x="2789" y="2092"/>
                </a:lnTo>
                <a:lnTo>
                  <a:pt x="2696" y="2232"/>
                </a:lnTo>
                <a:lnTo>
                  <a:pt x="2603" y="2418"/>
                </a:lnTo>
                <a:lnTo>
                  <a:pt x="2510" y="2604"/>
                </a:lnTo>
                <a:lnTo>
                  <a:pt x="2510" y="2790"/>
                </a:lnTo>
                <a:lnTo>
                  <a:pt x="2510" y="3022"/>
                </a:lnTo>
                <a:lnTo>
                  <a:pt x="2603" y="3208"/>
                </a:lnTo>
                <a:lnTo>
                  <a:pt x="2696" y="3394"/>
                </a:lnTo>
                <a:lnTo>
                  <a:pt x="2789" y="3533"/>
                </a:lnTo>
                <a:lnTo>
                  <a:pt x="2975" y="3673"/>
                </a:lnTo>
                <a:lnTo>
                  <a:pt x="3115" y="3766"/>
                </a:lnTo>
                <a:lnTo>
                  <a:pt x="3300" y="3812"/>
                </a:lnTo>
                <a:lnTo>
                  <a:pt x="3533" y="3859"/>
                </a:lnTo>
                <a:lnTo>
                  <a:pt x="3719" y="3812"/>
                </a:lnTo>
                <a:lnTo>
                  <a:pt x="3905" y="3766"/>
                </a:lnTo>
                <a:lnTo>
                  <a:pt x="4091" y="3673"/>
                </a:lnTo>
                <a:lnTo>
                  <a:pt x="4230" y="3533"/>
                </a:lnTo>
                <a:lnTo>
                  <a:pt x="4509" y="3208"/>
                </a:lnTo>
                <a:lnTo>
                  <a:pt x="4834" y="2697"/>
                </a:lnTo>
                <a:lnTo>
                  <a:pt x="5299" y="1999"/>
                </a:lnTo>
                <a:lnTo>
                  <a:pt x="5810" y="1023"/>
                </a:lnTo>
                <a:lnTo>
                  <a:pt x="5903" y="791"/>
                </a:lnTo>
                <a:lnTo>
                  <a:pt x="5950" y="559"/>
                </a:lnTo>
                <a:lnTo>
                  <a:pt x="5903" y="326"/>
                </a:lnTo>
                <a:lnTo>
                  <a:pt x="5764" y="140"/>
                </a:lnTo>
                <a:lnTo>
                  <a:pt x="5578" y="47"/>
                </a:lnTo>
                <a:lnTo>
                  <a:pt x="5346" y="1"/>
                </a:lnTo>
                <a:close/>
                <a:moveTo>
                  <a:pt x="2324" y="3440"/>
                </a:moveTo>
                <a:lnTo>
                  <a:pt x="1906" y="3487"/>
                </a:lnTo>
                <a:lnTo>
                  <a:pt x="1581" y="3533"/>
                </a:lnTo>
                <a:lnTo>
                  <a:pt x="1302" y="3719"/>
                </a:lnTo>
                <a:lnTo>
                  <a:pt x="1070" y="3951"/>
                </a:lnTo>
                <a:lnTo>
                  <a:pt x="884" y="4323"/>
                </a:lnTo>
                <a:lnTo>
                  <a:pt x="791" y="4416"/>
                </a:lnTo>
                <a:lnTo>
                  <a:pt x="698" y="4463"/>
                </a:lnTo>
                <a:lnTo>
                  <a:pt x="558" y="4416"/>
                </a:lnTo>
                <a:lnTo>
                  <a:pt x="326" y="4277"/>
                </a:lnTo>
                <a:lnTo>
                  <a:pt x="140" y="4137"/>
                </a:lnTo>
                <a:lnTo>
                  <a:pt x="1" y="4044"/>
                </a:lnTo>
                <a:lnTo>
                  <a:pt x="1" y="4416"/>
                </a:lnTo>
                <a:lnTo>
                  <a:pt x="93" y="4742"/>
                </a:lnTo>
                <a:lnTo>
                  <a:pt x="233" y="5067"/>
                </a:lnTo>
                <a:lnTo>
                  <a:pt x="372" y="5346"/>
                </a:lnTo>
                <a:lnTo>
                  <a:pt x="605" y="5625"/>
                </a:lnTo>
                <a:lnTo>
                  <a:pt x="884" y="5811"/>
                </a:lnTo>
                <a:lnTo>
                  <a:pt x="1209" y="5904"/>
                </a:lnTo>
                <a:lnTo>
                  <a:pt x="1627" y="5950"/>
                </a:lnTo>
                <a:lnTo>
                  <a:pt x="1953" y="5904"/>
                </a:lnTo>
                <a:lnTo>
                  <a:pt x="2278" y="5857"/>
                </a:lnTo>
                <a:lnTo>
                  <a:pt x="2510" y="5718"/>
                </a:lnTo>
                <a:lnTo>
                  <a:pt x="2789" y="5485"/>
                </a:lnTo>
                <a:lnTo>
                  <a:pt x="2975" y="5253"/>
                </a:lnTo>
                <a:lnTo>
                  <a:pt x="3115" y="4974"/>
                </a:lnTo>
                <a:lnTo>
                  <a:pt x="3161" y="4695"/>
                </a:lnTo>
                <a:lnTo>
                  <a:pt x="3208" y="4370"/>
                </a:lnTo>
                <a:lnTo>
                  <a:pt x="3208" y="4091"/>
                </a:lnTo>
                <a:lnTo>
                  <a:pt x="2929" y="3998"/>
                </a:lnTo>
                <a:lnTo>
                  <a:pt x="2696" y="3859"/>
                </a:lnTo>
                <a:lnTo>
                  <a:pt x="2510" y="3673"/>
                </a:lnTo>
                <a:lnTo>
                  <a:pt x="2324" y="344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0" name="Google Shape;6560;p266"/>
          <p:cNvSpPr/>
          <p:nvPr/>
        </p:nvSpPr>
        <p:spPr>
          <a:xfrm>
            <a:off x="3979907" y="3496679"/>
            <a:ext cx="158211" cy="158237"/>
          </a:xfrm>
          <a:custGeom>
            <a:avLst/>
            <a:gdLst/>
            <a:ahLst/>
            <a:cxnLst/>
            <a:rect l="l" t="t" r="r" b="b"/>
            <a:pathLst>
              <a:path w="5950" h="5951" extrusionOk="0">
                <a:moveTo>
                  <a:pt x="5764" y="1"/>
                </a:moveTo>
                <a:lnTo>
                  <a:pt x="5624" y="47"/>
                </a:lnTo>
                <a:lnTo>
                  <a:pt x="93" y="3208"/>
                </a:lnTo>
                <a:lnTo>
                  <a:pt x="47" y="3301"/>
                </a:lnTo>
                <a:lnTo>
                  <a:pt x="0" y="3394"/>
                </a:lnTo>
                <a:lnTo>
                  <a:pt x="47" y="3533"/>
                </a:lnTo>
                <a:lnTo>
                  <a:pt x="140" y="3580"/>
                </a:lnTo>
                <a:lnTo>
                  <a:pt x="1441" y="4137"/>
                </a:lnTo>
                <a:lnTo>
                  <a:pt x="5020" y="1070"/>
                </a:lnTo>
                <a:lnTo>
                  <a:pt x="2138" y="4556"/>
                </a:lnTo>
                <a:lnTo>
                  <a:pt x="2138" y="5718"/>
                </a:lnTo>
                <a:lnTo>
                  <a:pt x="2185" y="5857"/>
                </a:lnTo>
                <a:lnTo>
                  <a:pt x="2278" y="5950"/>
                </a:lnTo>
                <a:lnTo>
                  <a:pt x="2417" y="5950"/>
                </a:lnTo>
                <a:lnTo>
                  <a:pt x="2510" y="5857"/>
                </a:lnTo>
                <a:lnTo>
                  <a:pt x="3300" y="4881"/>
                </a:lnTo>
                <a:lnTo>
                  <a:pt x="4834" y="5485"/>
                </a:lnTo>
                <a:lnTo>
                  <a:pt x="4881" y="5532"/>
                </a:lnTo>
                <a:lnTo>
                  <a:pt x="4974" y="5485"/>
                </a:lnTo>
                <a:lnTo>
                  <a:pt x="5067" y="5439"/>
                </a:lnTo>
                <a:lnTo>
                  <a:pt x="5113" y="5346"/>
                </a:lnTo>
                <a:lnTo>
                  <a:pt x="5950" y="233"/>
                </a:lnTo>
                <a:lnTo>
                  <a:pt x="5950" y="140"/>
                </a:lnTo>
                <a:lnTo>
                  <a:pt x="5857" y="47"/>
                </a:lnTo>
                <a:lnTo>
                  <a:pt x="576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1" name="Google Shape;6561;p266"/>
          <p:cNvSpPr/>
          <p:nvPr/>
        </p:nvSpPr>
        <p:spPr>
          <a:xfrm>
            <a:off x="4501974" y="3496679"/>
            <a:ext cx="158211" cy="158237"/>
          </a:xfrm>
          <a:custGeom>
            <a:avLst/>
            <a:gdLst/>
            <a:ahLst/>
            <a:cxnLst/>
            <a:rect l="l" t="t" r="r" b="b"/>
            <a:pathLst>
              <a:path w="5950" h="5951" extrusionOk="0">
                <a:moveTo>
                  <a:pt x="5485" y="605"/>
                </a:moveTo>
                <a:lnTo>
                  <a:pt x="4741" y="5021"/>
                </a:lnTo>
                <a:lnTo>
                  <a:pt x="3114" y="4323"/>
                </a:lnTo>
                <a:lnTo>
                  <a:pt x="4695" y="1721"/>
                </a:lnTo>
                <a:lnTo>
                  <a:pt x="1813" y="3812"/>
                </a:lnTo>
                <a:lnTo>
                  <a:pt x="698" y="3347"/>
                </a:lnTo>
                <a:lnTo>
                  <a:pt x="5485" y="605"/>
                </a:lnTo>
                <a:close/>
                <a:moveTo>
                  <a:pt x="5764" y="1"/>
                </a:moveTo>
                <a:lnTo>
                  <a:pt x="5624" y="47"/>
                </a:lnTo>
                <a:lnTo>
                  <a:pt x="140" y="3208"/>
                </a:lnTo>
                <a:lnTo>
                  <a:pt x="47" y="3301"/>
                </a:lnTo>
                <a:lnTo>
                  <a:pt x="0" y="3394"/>
                </a:lnTo>
                <a:lnTo>
                  <a:pt x="47" y="3533"/>
                </a:lnTo>
                <a:lnTo>
                  <a:pt x="140" y="3580"/>
                </a:lnTo>
                <a:lnTo>
                  <a:pt x="1720" y="4230"/>
                </a:lnTo>
                <a:lnTo>
                  <a:pt x="1720" y="5718"/>
                </a:lnTo>
                <a:lnTo>
                  <a:pt x="1767" y="5857"/>
                </a:lnTo>
                <a:lnTo>
                  <a:pt x="1860" y="5950"/>
                </a:lnTo>
                <a:lnTo>
                  <a:pt x="1999" y="5950"/>
                </a:lnTo>
                <a:lnTo>
                  <a:pt x="2092" y="5857"/>
                </a:lnTo>
                <a:lnTo>
                  <a:pt x="3068" y="4788"/>
                </a:lnTo>
                <a:lnTo>
                  <a:pt x="4834" y="5485"/>
                </a:lnTo>
                <a:lnTo>
                  <a:pt x="4881" y="5532"/>
                </a:lnTo>
                <a:lnTo>
                  <a:pt x="5020" y="5485"/>
                </a:lnTo>
                <a:lnTo>
                  <a:pt x="5067" y="5439"/>
                </a:lnTo>
                <a:lnTo>
                  <a:pt x="5113" y="5346"/>
                </a:lnTo>
                <a:lnTo>
                  <a:pt x="5950" y="233"/>
                </a:lnTo>
                <a:lnTo>
                  <a:pt x="5950" y="140"/>
                </a:lnTo>
                <a:lnTo>
                  <a:pt x="5857" y="47"/>
                </a:lnTo>
                <a:lnTo>
                  <a:pt x="576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2" name="Google Shape;6562;p266"/>
          <p:cNvSpPr/>
          <p:nvPr/>
        </p:nvSpPr>
        <p:spPr>
          <a:xfrm>
            <a:off x="4967190" y="3496679"/>
            <a:ext cx="144623" cy="158237"/>
          </a:xfrm>
          <a:custGeom>
            <a:avLst/>
            <a:gdLst/>
            <a:ahLst/>
            <a:cxnLst/>
            <a:rect l="l" t="t" r="r" b="b"/>
            <a:pathLst>
              <a:path w="5439" h="5951" extrusionOk="0">
                <a:moveTo>
                  <a:pt x="1487" y="1"/>
                </a:moveTo>
                <a:lnTo>
                  <a:pt x="1162" y="47"/>
                </a:lnTo>
                <a:lnTo>
                  <a:pt x="883" y="94"/>
                </a:lnTo>
                <a:lnTo>
                  <a:pt x="651" y="233"/>
                </a:lnTo>
                <a:lnTo>
                  <a:pt x="418" y="419"/>
                </a:lnTo>
                <a:lnTo>
                  <a:pt x="233" y="652"/>
                </a:lnTo>
                <a:lnTo>
                  <a:pt x="93" y="930"/>
                </a:lnTo>
                <a:lnTo>
                  <a:pt x="47" y="1163"/>
                </a:lnTo>
                <a:lnTo>
                  <a:pt x="0" y="1488"/>
                </a:lnTo>
                <a:lnTo>
                  <a:pt x="47" y="1767"/>
                </a:lnTo>
                <a:lnTo>
                  <a:pt x="93" y="2046"/>
                </a:lnTo>
                <a:lnTo>
                  <a:pt x="233" y="2325"/>
                </a:lnTo>
                <a:lnTo>
                  <a:pt x="418" y="2557"/>
                </a:lnTo>
                <a:lnTo>
                  <a:pt x="3486" y="5578"/>
                </a:lnTo>
                <a:lnTo>
                  <a:pt x="3672" y="5718"/>
                </a:lnTo>
                <a:lnTo>
                  <a:pt x="3904" y="5857"/>
                </a:lnTo>
                <a:lnTo>
                  <a:pt x="4137" y="5904"/>
                </a:lnTo>
                <a:lnTo>
                  <a:pt x="4369" y="5950"/>
                </a:lnTo>
                <a:lnTo>
                  <a:pt x="4602" y="5950"/>
                </a:lnTo>
                <a:lnTo>
                  <a:pt x="4787" y="5857"/>
                </a:lnTo>
                <a:lnTo>
                  <a:pt x="4973" y="5764"/>
                </a:lnTo>
                <a:lnTo>
                  <a:pt x="5159" y="5625"/>
                </a:lnTo>
                <a:lnTo>
                  <a:pt x="5299" y="5485"/>
                </a:lnTo>
                <a:lnTo>
                  <a:pt x="5392" y="5299"/>
                </a:lnTo>
                <a:lnTo>
                  <a:pt x="5438" y="5113"/>
                </a:lnTo>
                <a:lnTo>
                  <a:pt x="5438" y="4881"/>
                </a:lnTo>
                <a:lnTo>
                  <a:pt x="5438" y="4602"/>
                </a:lnTo>
                <a:lnTo>
                  <a:pt x="5345" y="4370"/>
                </a:lnTo>
                <a:lnTo>
                  <a:pt x="5252" y="4184"/>
                </a:lnTo>
                <a:lnTo>
                  <a:pt x="5066" y="3951"/>
                </a:lnTo>
                <a:lnTo>
                  <a:pt x="2789" y="1721"/>
                </a:lnTo>
                <a:lnTo>
                  <a:pt x="2696" y="1581"/>
                </a:lnTo>
                <a:lnTo>
                  <a:pt x="2556" y="1535"/>
                </a:lnTo>
                <a:lnTo>
                  <a:pt x="2371" y="1488"/>
                </a:lnTo>
                <a:lnTo>
                  <a:pt x="2231" y="1442"/>
                </a:lnTo>
                <a:lnTo>
                  <a:pt x="2045" y="1488"/>
                </a:lnTo>
                <a:lnTo>
                  <a:pt x="1906" y="1488"/>
                </a:lnTo>
                <a:lnTo>
                  <a:pt x="1813" y="1581"/>
                </a:lnTo>
                <a:lnTo>
                  <a:pt x="1673" y="1674"/>
                </a:lnTo>
                <a:lnTo>
                  <a:pt x="1580" y="1813"/>
                </a:lnTo>
                <a:lnTo>
                  <a:pt x="1487" y="1906"/>
                </a:lnTo>
                <a:lnTo>
                  <a:pt x="1487" y="2046"/>
                </a:lnTo>
                <a:lnTo>
                  <a:pt x="1441" y="2232"/>
                </a:lnTo>
                <a:lnTo>
                  <a:pt x="1487" y="2371"/>
                </a:lnTo>
                <a:lnTo>
                  <a:pt x="1534" y="2511"/>
                </a:lnTo>
                <a:lnTo>
                  <a:pt x="1580" y="2650"/>
                </a:lnTo>
                <a:lnTo>
                  <a:pt x="1720" y="2790"/>
                </a:lnTo>
                <a:lnTo>
                  <a:pt x="3300" y="4416"/>
                </a:lnTo>
                <a:lnTo>
                  <a:pt x="3440" y="4416"/>
                </a:lnTo>
                <a:lnTo>
                  <a:pt x="3579" y="4323"/>
                </a:lnTo>
                <a:lnTo>
                  <a:pt x="3672" y="4184"/>
                </a:lnTo>
                <a:lnTo>
                  <a:pt x="3672" y="4137"/>
                </a:lnTo>
                <a:lnTo>
                  <a:pt x="3626" y="4044"/>
                </a:lnTo>
                <a:lnTo>
                  <a:pt x="2045" y="2464"/>
                </a:lnTo>
                <a:lnTo>
                  <a:pt x="1999" y="2325"/>
                </a:lnTo>
                <a:lnTo>
                  <a:pt x="1952" y="2232"/>
                </a:lnTo>
                <a:lnTo>
                  <a:pt x="1952" y="2092"/>
                </a:lnTo>
                <a:lnTo>
                  <a:pt x="2045" y="2046"/>
                </a:lnTo>
                <a:lnTo>
                  <a:pt x="2092" y="1953"/>
                </a:lnTo>
                <a:lnTo>
                  <a:pt x="2231" y="1953"/>
                </a:lnTo>
                <a:lnTo>
                  <a:pt x="2324" y="1999"/>
                </a:lnTo>
                <a:lnTo>
                  <a:pt x="2464" y="2046"/>
                </a:lnTo>
                <a:lnTo>
                  <a:pt x="4695" y="4323"/>
                </a:lnTo>
                <a:lnTo>
                  <a:pt x="4834" y="4416"/>
                </a:lnTo>
                <a:lnTo>
                  <a:pt x="4880" y="4556"/>
                </a:lnTo>
                <a:lnTo>
                  <a:pt x="4927" y="4742"/>
                </a:lnTo>
                <a:lnTo>
                  <a:pt x="4973" y="4881"/>
                </a:lnTo>
                <a:lnTo>
                  <a:pt x="4927" y="5113"/>
                </a:lnTo>
                <a:lnTo>
                  <a:pt x="4787" y="5299"/>
                </a:lnTo>
                <a:lnTo>
                  <a:pt x="4602" y="5392"/>
                </a:lnTo>
                <a:lnTo>
                  <a:pt x="4369" y="5439"/>
                </a:lnTo>
                <a:lnTo>
                  <a:pt x="4230" y="5439"/>
                </a:lnTo>
                <a:lnTo>
                  <a:pt x="4090" y="5392"/>
                </a:lnTo>
                <a:lnTo>
                  <a:pt x="3951" y="5299"/>
                </a:lnTo>
                <a:lnTo>
                  <a:pt x="3811" y="5206"/>
                </a:lnTo>
                <a:lnTo>
                  <a:pt x="790" y="2185"/>
                </a:lnTo>
                <a:lnTo>
                  <a:pt x="651" y="2046"/>
                </a:lnTo>
                <a:lnTo>
                  <a:pt x="558" y="1860"/>
                </a:lnTo>
                <a:lnTo>
                  <a:pt x="511" y="1674"/>
                </a:lnTo>
                <a:lnTo>
                  <a:pt x="511" y="1488"/>
                </a:lnTo>
                <a:lnTo>
                  <a:pt x="511" y="1256"/>
                </a:lnTo>
                <a:lnTo>
                  <a:pt x="558" y="1116"/>
                </a:lnTo>
                <a:lnTo>
                  <a:pt x="651" y="930"/>
                </a:lnTo>
                <a:lnTo>
                  <a:pt x="790" y="791"/>
                </a:lnTo>
                <a:lnTo>
                  <a:pt x="930" y="652"/>
                </a:lnTo>
                <a:lnTo>
                  <a:pt x="1116" y="559"/>
                </a:lnTo>
                <a:lnTo>
                  <a:pt x="1302" y="512"/>
                </a:lnTo>
                <a:lnTo>
                  <a:pt x="1487" y="466"/>
                </a:lnTo>
                <a:lnTo>
                  <a:pt x="1673" y="512"/>
                </a:lnTo>
                <a:lnTo>
                  <a:pt x="1859" y="559"/>
                </a:lnTo>
                <a:lnTo>
                  <a:pt x="2045" y="652"/>
                </a:lnTo>
                <a:lnTo>
                  <a:pt x="2185" y="791"/>
                </a:lnTo>
                <a:lnTo>
                  <a:pt x="4555" y="3161"/>
                </a:lnTo>
                <a:lnTo>
                  <a:pt x="4695" y="3161"/>
                </a:lnTo>
                <a:lnTo>
                  <a:pt x="4834" y="3068"/>
                </a:lnTo>
                <a:lnTo>
                  <a:pt x="4880" y="2975"/>
                </a:lnTo>
                <a:lnTo>
                  <a:pt x="4927" y="2882"/>
                </a:lnTo>
                <a:lnTo>
                  <a:pt x="4880" y="2790"/>
                </a:lnTo>
                <a:lnTo>
                  <a:pt x="2556" y="419"/>
                </a:lnTo>
                <a:lnTo>
                  <a:pt x="2324" y="233"/>
                </a:lnTo>
                <a:lnTo>
                  <a:pt x="2045" y="94"/>
                </a:lnTo>
                <a:lnTo>
                  <a:pt x="1766" y="47"/>
                </a:lnTo>
                <a:lnTo>
                  <a:pt x="148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3" name="Google Shape;6563;p266"/>
          <p:cNvSpPr/>
          <p:nvPr/>
        </p:nvSpPr>
        <p:spPr>
          <a:xfrm>
            <a:off x="5532522" y="3496679"/>
            <a:ext cx="128563" cy="158237"/>
          </a:xfrm>
          <a:custGeom>
            <a:avLst/>
            <a:gdLst/>
            <a:ahLst/>
            <a:cxnLst/>
            <a:rect l="l" t="t" r="r" b="b"/>
            <a:pathLst>
              <a:path w="4835" h="5951" extrusionOk="0">
                <a:moveTo>
                  <a:pt x="2743" y="1"/>
                </a:moveTo>
                <a:lnTo>
                  <a:pt x="1767" y="47"/>
                </a:lnTo>
                <a:lnTo>
                  <a:pt x="1395" y="94"/>
                </a:lnTo>
                <a:lnTo>
                  <a:pt x="1116" y="140"/>
                </a:lnTo>
                <a:lnTo>
                  <a:pt x="884" y="233"/>
                </a:lnTo>
                <a:lnTo>
                  <a:pt x="698" y="373"/>
                </a:lnTo>
                <a:lnTo>
                  <a:pt x="512" y="559"/>
                </a:lnTo>
                <a:lnTo>
                  <a:pt x="326" y="744"/>
                </a:lnTo>
                <a:lnTo>
                  <a:pt x="186" y="977"/>
                </a:lnTo>
                <a:lnTo>
                  <a:pt x="47" y="1256"/>
                </a:lnTo>
                <a:lnTo>
                  <a:pt x="0" y="1535"/>
                </a:lnTo>
                <a:lnTo>
                  <a:pt x="0" y="1860"/>
                </a:lnTo>
                <a:lnTo>
                  <a:pt x="0" y="2139"/>
                </a:lnTo>
                <a:lnTo>
                  <a:pt x="47" y="2371"/>
                </a:lnTo>
                <a:lnTo>
                  <a:pt x="140" y="2650"/>
                </a:lnTo>
                <a:lnTo>
                  <a:pt x="233" y="2882"/>
                </a:lnTo>
                <a:lnTo>
                  <a:pt x="372" y="3068"/>
                </a:lnTo>
                <a:lnTo>
                  <a:pt x="558" y="3254"/>
                </a:lnTo>
                <a:lnTo>
                  <a:pt x="744" y="3440"/>
                </a:lnTo>
                <a:lnTo>
                  <a:pt x="977" y="3580"/>
                </a:lnTo>
                <a:lnTo>
                  <a:pt x="1395" y="3719"/>
                </a:lnTo>
                <a:lnTo>
                  <a:pt x="1906" y="3812"/>
                </a:lnTo>
                <a:lnTo>
                  <a:pt x="1906" y="5718"/>
                </a:lnTo>
                <a:lnTo>
                  <a:pt x="1953" y="5811"/>
                </a:lnTo>
                <a:lnTo>
                  <a:pt x="1999" y="5857"/>
                </a:lnTo>
                <a:lnTo>
                  <a:pt x="2046" y="5950"/>
                </a:lnTo>
                <a:lnTo>
                  <a:pt x="2650" y="5950"/>
                </a:lnTo>
                <a:lnTo>
                  <a:pt x="2743" y="5857"/>
                </a:lnTo>
                <a:lnTo>
                  <a:pt x="2789" y="5811"/>
                </a:lnTo>
                <a:lnTo>
                  <a:pt x="2836" y="5718"/>
                </a:lnTo>
                <a:lnTo>
                  <a:pt x="2836" y="977"/>
                </a:lnTo>
                <a:lnTo>
                  <a:pt x="3347" y="977"/>
                </a:lnTo>
                <a:lnTo>
                  <a:pt x="3347" y="5718"/>
                </a:lnTo>
                <a:lnTo>
                  <a:pt x="3393" y="5811"/>
                </a:lnTo>
                <a:lnTo>
                  <a:pt x="3440" y="5857"/>
                </a:lnTo>
                <a:lnTo>
                  <a:pt x="3533" y="5950"/>
                </a:lnTo>
                <a:lnTo>
                  <a:pt x="4091" y="5950"/>
                </a:lnTo>
                <a:lnTo>
                  <a:pt x="4184" y="5857"/>
                </a:lnTo>
                <a:lnTo>
                  <a:pt x="4230" y="5811"/>
                </a:lnTo>
                <a:lnTo>
                  <a:pt x="4276" y="5718"/>
                </a:lnTo>
                <a:lnTo>
                  <a:pt x="4276" y="1256"/>
                </a:lnTo>
                <a:lnTo>
                  <a:pt x="4276" y="1023"/>
                </a:lnTo>
                <a:lnTo>
                  <a:pt x="4323" y="930"/>
                </a:lnTo>
                <a:lnTo>
                  <a:pt x="4416" y="884"/>
                </a:lnTo>
                <a:lnTo>
                  <a:pt x="4602" y="884"/>
                </a:lnTo>
                <a:lnTo>
                  <a:pt x="4695" y="837"/>
                </a:lnTo>
                <a:lnTo>
                  <a:pt x="4788" y="744"/>
                </a:lnTo>
                <a:lnTo>
                  <a:pt x="4834" y="652"/>
                </a:lnTo>
                <a:lnTo>
                  <a:pt x="4834" y="512"/>
                </a:lnTo>
                <a:lnTo>
                  <a:pt x="4834" y="233"/>
                </a:lnTo>
                <a:lnTo>
                  <a:pt x="4834" y="140"/>
                </a:lnTo>
                <a:lnTo>
                  <a:pt x="4788" y="47"/>
                </a:lnTo>
                <a:lnTo>
                  <a:pt x="469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4" name="Google Shape;6564;p266"/>
          <p:cNvSpPr/>
          <p:nvPr/>
        </p:nvSpPr>
        <p:spPr>
          <a:xfrm>
            <a:off x="6024942" y="3496679"/>
            <a:ext cx="158211" cy="158237"/>
          </a:xfrm>
          <a:custGeom>
            <a:avLst/>
            <a:gdLst/>
            <a:ahLst/>
            <a:cxnLst/>
            <a:rect l="l" t="t" r="r" b="b"/>
            <a:pathLst>
              <a:path w="5950" h="5951" extrusionOk="0">
                <a:moveTo>
                  <a:pt x="3301" y="419"/>
                </a:moveTo>
                <a:lnTo>
                  <a:pt x="3394" y="466"/>
                </a:lnTo>
                <a:lnTo>
                  <a:pt x="3394" y="512"/>
                </a:lnTo>
                <a:lnTo>
                  <a:pt x="3394" y="744"/>
                </a:lnTo>
                <a:lnTo>
                  <a:pt x="3394" y="837"/>
                </a:lnTo>
                <a:lnTo>
                  <a:pt x="884" y="837"/>
                </a:lnTo>
                <a:lnTo>
                  <a:pt x="837" y="744"/>
                </a:lnTo>
                <a:lnTo>
                  <a:pt x="837" y="512"/>
                </a:lnTo>
                <a:lnTo>
                  <a:pt x="884" y="466"/>
                </a:lnTo>
                <a:lnTo>
                  <a:pt x="977" y="419"/>
                </a:lnTo>
                <a:close/>
                <a:moveTo>
                  <a:pt x="4277" y="1999"/>
                </a:moveTo>
                <a:lnTo>
                  <a:pt x="5253" y="2975"/>
                </a:lnTo>
                <a:lnTo>
                  <a:pt x="4277" y="2975"/>
                </a:lnTo>
                <a:lnTo>
                  <a:pt x="4277" y="1999"/>
                </a:lnTo>
                <a:close/>
                <a:moveTo>
                  <a:pt x="3812" y="1674"/>
                </a:moveTo>
                <a:lnTo>
                  <a:pt x="3812" y="3068"/>
                </a:lnTo>
                <a:lnTo>
                  <a:pt x="3858" y="3208"/>
                </a:lnTo>
                <a:lnTo>
                  <a:pt x="3905" y="3301"/>
                </a:lnTo>
                <a:lnTo>
                  <a:pt x="4044" y="3394"/>
                </a:lnTo>
                <a:lnTo>
                  <a:pt x="5532" y="3394"/>
                </a:lnTo>
                <a:lnTo>
                  <a:pt x="5532" y="5532"/>
                </a:lnTo>
                <a:lnTo>
                  <a:pt x="2557" y="5532"/>
                </a:lnTo>
                <a:lnTo>
                  <a:pt x="2557" y="1674"/>
                </a:lnTo>
                <a:close/>
                <a:moveTo>
                  <a:pt x="187" y="1"/>
                </a:moveTo>
                <a:lnTo>
                  <a:pt x="94" y="94"/>
                </a:lnTo>
                <a:lnTo>
                  <a:pt x="47" y="187"/>
                </a:lnTo>
                <a:lnTo>
                  <a:pt x="1" y="326"/>
                </a:lnTo>
                <a:lnTo>
                  <a:pt x="1" y="4788"/>
                </a:lnTo>
                <a:lnTo>
                  <a:pt x="47" y="4881"/>
                </a:lnTo>
                <a:lnTo>
                  <a:pt x="94" y="5021"/>
                </a:lnTo>
                <a:lnTo>
                  <a:pt x="187" y="5067"/>
                </a:lnTo>
                <a:lnTo>
                  <a:pt x="326" y="5113"/>
                </a:lnTo>
                <a:lnTo>
                  <a:pt x="2139" y="5113"/>
                </a:lnTo>
                <a:lnTo>
                  <a:pt x="2139" y="5625"/>
                </a:lnTo>
                <a:lnTo>
                  <a:pt x="2139" y="5764"/>
                </a:lnTo>
                <a:lnTo>
                  <a:pt x="2232" y="5857"/>
                </a:lnTo>
                <a:lnTo>
                  <a:pt x="2325" y="5904"/>
                </a:lnTo>
                <a:lnTo>
                  <a:pt x="2464" y="5950"/>
                </a:lnTo>
                <a:lnTo>
                  <a:pt x="5625" y="5950"/>
                </a:lnTo>
                <a:lnTo>
                  <a:pt x="5764" y="5904"/>
                </a:lnTo>
                <a:lnTo>
                  <a:pt x="5857" y="5857"/>
                </a:lnTo>
                <a:lnTo>
                  <a:pt x="5950" y="5764"/>
                </a:lnTo>
                <a:lnTo>
                  <a:pt x="5950" y="5625"/>
                </a:lnTo>
                <a:lnTo>
                  <a:pt x="5950" y="3394"/>
                </a:lnTo>
                <a:lnTo>
                  <a:pt x="5950" y="3254"/>
                </a:lnTo>
                <a:lnTo>
                  <a:pt x="5903" y="3115"/>
                </a:lnTo>
                <a:lnTo>
                  <a:pt x="5810" y="2975"/>
                </a:lnTo>
                <a:lnTo>
                  <a:pt x="5718" y="2836"/>
                </a:lnTo>
                <a:lnTo>
                  <a:pt x="4370" y="1488"/>
                </a:lnTo>
                <a:lnTo>
                  <a:pt x="4277" y="1395"/>
                </a:lnTo>
                <a:lnTo>
                  <a:pt x="4277" y="326"/>
                </a:lnTo>
                <a:lnTo>
                  <a:pt x="4230" y="187"/>
                </a:lnTo>
                <a:lnTo>
                  <a:pt x="4184" y="94"/>
                </a:lnTo>
                <a:lnTo>
                  <a:pt x="404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5" name="Google Shape;6565;p266"/>
          <p:cNvSpPr/>
          <p:nvPr/>
        </p:nvSpPr>
        <p:spPr>
          <a:xfrm>
            <a:off x="6547009" y="3496679"/>
            <a:ext cx="158211" cy="158237"/>
          </a:xfrm>
          <a:custGeom>
            <a:avLst/>
            <a:gdLst/>
            <a:ahLst/>
            <a:cxnLst/>
            <a:rect l="l" t="t" r="r" b="b"/>
            <a:pathLst>
              <a:path w="5950" h="5951" extrusionOk="0">
                <a:moveTo>
                  <a:pt x="186" y="1"/>
                </a:moveTo>
                <a:lnTo>
                  <a:pt x="94" y="94"/>
                </a:lnTo>
                <a:lnTo>
                  <a:pt x="47" y="140"/>
                </a:lnTo>
                <a:lnTo>
                  <a:pt x="1" y="233"/>
                </a:lnTo>
                <a:lnTo>
                  <a:pt x="1" y="5718"/>
                </a:lnTo>
                <a:lnTo>
                  <a:pt x="47" y="5811"/>
                </a:lnTo>
                <a:lnTo>
                  <a:pt x="94" y="5857"/>
                </a:lnTo>
                <a:lnTo>
                  <a:pt x="186" y="5950"/>
                </a:lnTo>
                <a:lnTo>
                  <a:pt x="2324" y="5950"/>
                </a:lnTo>
                <a:lnTo>
                  <a:pt x="2417" y="5857"/>
                </a:lnTo>
                <a:lnTo>
                  <a:pt x="2464" y="5811"/>
                </a:lnTo>
                <a:lnTo>
                  <a:pt x="2510" y="5718"/>
                </a:lnTo>
                <a:lnTo>
                  <a:pt x="2510" y="233"/>
                </a:lnTo>
                <a:lnTo>
                  <a:pt x="2464" y="140"/>
                </a:lnTo>
                <a:lnTo>
                  <a:pt x="2417" y="94"/>
                </a:lnTo>
                <a:lnTo>
                  <a:pt x="2324" y="1"/>
                </a:lnTo>
                <a:close/>
                <a:moveTo>
                  <a:pt x="3626" y="1"/>
                </a:moveTo>
                <a:lnTo>
                  <a:pt x="3579" y="94"/>
                </a:lnTo>
                <a:lnTo>
                  <a:pt x="3486" y="140"/>
                </a:lnTo>
                <a:lnTo>
                  <a:pt x="3486" y="233"/>
                </a:lnTo>
                <a:lnTo>
                  <a:pt x="3486" y="5718"/>
                </a:lnTo>
                <a:lnTo>
                  <a:pt x="3486" y="5811"/>
                </a:lnTo>
                <a:lnTo>
                  <a:pt x="3579" y="5857"/>
                </a:lnTo>
                <a:lnTo>
                  <a:pt x="3626" y="5950"/>
                </a:lnTo>
                <a:lnTo>
                  <a:pt x="5810" y="5950"/>
                </a:lnTo>
                <a:lnTo>
                  <a:pt x="5903" y="5857"/>
                </a:lnTo>
                <a:lnTo>
                  <a:pt x="5950" y="5811"/>
                </a:lnTo>
                <a:lnTo>
                  <a:pt x="5950" y="5718"/>
                </a:lnTo>
                <a:lnTo>
                  <a:pt x="5950" y="233"/>
                </a:lnTo>
                <a:lnTo>
                  <a:pt x="5950" y="140"/>
                </a:lnTo>
                <a:lnTo>
                  <a:pt x="5903" y="94"/>
                </a:lnTo>
                <a:lnTo>
                  <a:pt x="581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6" name="Google Shape;6566;p266"/>
          <p:cNvSpPr/>
          <p:nvPr/>
        </p:nvSpPr>
        <p:spPr>
          <a:xfrm>
            <a:off x="7591171" y="3496679"/>
            <a:ext cx="133508" cy="158237"/>
          </a:xfrm>
          <a:custGeom>
            <a:avLst/>
            <a:gdLst/>
            <a:ahLst/>
            <a:cxnLst/>
            <a:rect l="l" t="t" r="r" b="b"/>
            <a:pathLst>
              <a:path w="5021" h="5951" extrusionOk="0">
                <a:moveTo>
                  <a:pt x="930" y="1"/>
                </a:moveTo>
                <a:lnTo>
                  <a:pt x="837" y="47"/>
                </a:lnTo>
                <a:lnTo>
                  <a:pt x="791" y="140"/>
                </a:lnTo>
                <a:lnTo>
                  <a:pt x="744" y="233"/>
                </a:lnTo>
                <a:lnTo>
                  <a:pt x="1" y="5113"/>
                </a:lnTo>
                <a:lnTo>
                  <a:pt x="1" y="5160"/>
                </a:lnTo>
                <a:lnTo>
                  <a:pt x="1" y="5253"/>
                </a:lnTo>
                <a:lnTo>
                  <a:pt x="94" y="5253"/>
                </a:lnTo>
                <a:lnTo>
                  <a:pt x="140" y="5299"/>
                </a:lnTo>
                <a:lnTo>
                  <a:pt x="1116" y="5299"/>
                </a:lnTo>
                <a:lnTo>
                  <a:pt x="1163" y="5253"/>
                </a:lnTo>
                <a:lnTo>
                  <a:pt x="1442" y="3487"/>
                </a:lnTo>
                <a:lnTo>
                  <a:pt x="1488" y="3347"/>
                </a:lnTo>
                <a:lnTo>
                  <a:pt x="1581" y="3254"/>
                </a:lnTo>
                <a:lnTo>
                  <a:pt x="1674" y="3208"/>
                </a:lnTo>
                <a:lnTo>
                  <a:pt x="1813" y="3161"/>
                </a:lnTo>
                <a:lnTo>
                  <a:pt x="2418" y="3161"/>
                </a:lnTo>
                <a:lnTo>
                  <a:pt x="2882" y="3115"/>
                </a:lnTo>
                <a:lnTo>
                  <a:pt x="3254" y="3022"/>
                </a:lnTo>
                <a:lnTo>
                  <a:pt x="3626" y="2882"/>
                </a:lnTo>
                <a:lnTo>
                  <a:pt x="3905" y="2650"/>
                </a:lnTo>
                <a:lnTo>
                  <a:pt x="4091" y="2325"/>
                </a:lnTo>
                <a:lnTo>
                  <a:pt x="4277" y="1999"/>
                </a:lnTo>
                <a:lnTo>
                  <a:pt x="4370" y="1581"/>
                </a:lnTo>
                <a:lnTo>
                  <a:pt x="4416" y="1209"/>
                </a:lnTo>
                <a:lnTo>
                  <a:pt x="4370" y="837"/>
                </a:lnTo>
                <a:lnTo>
                  <a:pt x="4230" y="559"/>
                </a:lnTo>
                <a:lnTo>
                  <a:pt x="3998" y="326"/>
                </a:lnTo>
                <a:lnTo>
                  <a:pt x="3672" y="140"/>
                </a:lnTo>
                <a:lnTo>
                  <a:pt x="3347" y="47"/>
                </a:lnTo>
                <a:lnTo>
                  <a:pt x="3022" y="1"/>
                </a:lnTo>
                <a:close/>
                <a:moveTo>
                  <a:pt x="4649" y="1581"/>
                </a:moveTo>
                <a:lnTo>
                  <a:pt x="4649" y="1628"/>
                </a:lnTo>
                <a:lnTo>
                  <a:pt x="4509" y="2046"/>
                </a:lnTo>
                <a:lnTo>
                  <a:pt x="4416" y="2278"/>
                </a:lnTo>
                <a:lnTo>
                  <a:pt x="4277" y="2511"/>
                </a:lnTo>
                <a:lnTo>
                  <a:pt x="4137" y="2697"/>
                </a:lnTo>
                <a:lnTo>
                  <a:pt x="3998" y="2882"/>
                </a:lnTo>
                <a:lnTo>
                  <a:pt x="3812" y="3022"/>
                </a:lnTo>
                <a:lnTo>
                  <a:pt x="3580" y="3161"/>
                </a:lnTo>
                <a:lnTo>
                  <a:pt x="3347" y="3301"/>
                </a:lnTo>
                <a:lnTo>
                  <a:pt x="3068" y="3347"/>
                </a:lnTo>
                <a:lnTo>
                  <a:pt x="2696" y="3394"/>
                </a:lnTo>
                <a:lnTo>
                  <a:pt x="2278" y="3440"/>
                </a:lnTo>
                <a:lnTo>
                  <a:pt x="1720" y="3440"/>
                </a:lnTo>
                <a:lnTo>
                  <a:pt x="1674" y="3533"/>
                </a:lnTo>
                <a:lnTo>
                  <a:pt x="1581" y="4091"/>
                </a:lnTo>
                <a:lnTo>
                  <a:pt x="1488" y="4649"/>
                </a:lnTo>
                <a:lnTo>
                  <a:pt x="1442" y="5206"/>
                </a:lnTo>
                <a:lnTo>
                  <a:pt x="1349" y="5764"/>
                </a:lnTo>
                <a:lnTo>
                  <a:pt x="1349" y="5904"/>
                </a:lnTo>
                <a:lnTo>
                  <a:pt x="1395" y="5950"/>
                </a:lnTo>
                <a:lnTo>
                  <a:pt x="2371" y="5950"/>
                </a:lnTo>
                <a:lnTo>
                  <a:pt x="2464" y="5904"/>
                </a:lnTo>
                <a:lnTo>
                  <a:pt x="2511" y="5811"/>
                </a:lnTo>
                <a:lnTo>
                  <a:pt x="2511" y="5764"/>
                </a:lnTo>
                <a:lnTo>
                  <a:pt x="2557" y="5718"/>
                </a:lnTo>
                <a:lnTo>
                  <a:pt x="2743" y="4556"/>
                </a:lnTo>
                <a:lnTo>
                  <a:pt x="2743" y="4509"/>
                </a:lnTo>
                <a:lnTo>
                  <a:pt x="2743" y="4416"/>
                </a:lnTo>
                <a:lnTo>
                  <a:pt x="2836" y="4370"/>
                </a:lnTo>
                <a:lnTo>
                  <a:pt x="2882" y="4323"/>
                </a:lnTo>
                <a:lnTo>
                  <a:pt x="2975" y="4277"/>
                </a:lnTo>
                <a:lnTo>
                  <a:pt x="3487" y="4277"/>
                </a:lnTo>
                <a:lnTo>
                  <a:pt x="3812" y="4184"/>
                </a:lnTo>
                <a:lnTo>
                  <a:pt x="4137" y="4091"/>
                </a:lnTo>
                <a:lnTo>
                  <a:pt x="4370" y="3905"/>
                </a:lnTo>
                <a:lnTo>
                  <a:pt x="4602" y="3719"/>
                </a:lnTo>
                <a:lnTo>
                  <a:pt x="4741" y="3487"/>
                </a:lnTo>
                <a:lnTo>
                  <a:pt x="4881" y="3161"/>
                </a:lnTo>
                <a:lnTo>
                  <a:pt x="4974" y="2836"/>
                </a:lnTo>
                <a:lnTo>
                  <a:pt x="5020" y="2464"/>
                </a:lnTo>
                <a:lnTo>
                  <a:pt x="4974" y="2139"/>
                </a:lnTo>
                <a:lnTo>
                  <a:pt x="4974" y="1999"/>
                </a:lnTo>
                <a:lnTo>
                  <a:pt x="4881" y="1813"/>
                </a:lnTo>
                <a:lnTo>
                  <a:pt x="4788" y="1721"/>
                </a:lnTo>
                <a:lnTo>
                  <a:pt x="4649" y="158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7" name="Google Shape;6567;p266"/>
          <p:cNvSpPr/>
          <p:nvPr/>
        </p:nvSpPr>
        <p:spPr>
          <a:xfrm>
            <a:off x="1405385" y="1651459"/>
            <a:ext cx="158210" cy="158210"/>
          </a:xfrm>
          <a:custGeom>
            <a:avLst/>
            <a:gdLst/>
            <a:ahLst/>
            <a:cxnLst/>
            <a:rect l="l" t="t" r="r" b="b"/>
            <a:pathLst>
              <a:path w="5950" h="5950" extrusionOk="0">
                <a:moveTo>
                  <a:pt x="4509" y="0"/>
                </a:moveTo>
                <a:lnTo>
                  <a:pt x="4323" y="47"/>
                </a:lnTo>
                <a:lnTo>
                  <a:pt x="4183" y="140"/>
                </a:lnTo>
                <a:lnTo>
                  <a:pt x="3533" y="791"/>
                </a:lnTo>
                <a:lnTo>
                  <a:pt x="5159" y="2417"/>
                </a:lnTo>
                <a:lnTo>
                  <a:pt x="5810" y="1767"/>
                </a:lnTo>
                <a:lnTo>
                  <a:pt x="5903" y="1627"/>
                </a:lnTo>
                <a:lnTo>
                  <a:pt x="5950" y="1395"/>
                </a:lnTo>
                <a:lnTo>
                  <a:pt x="5903" y="1209"/>
                </a:lnTo>
                <a:lnTo>
                  <a:pt x="5810" y="1069"/>
                </a:lnTo>
                <a:lnTo>
                  <a:pt x="4881" y="140"/>
                </a:lnTo>
                <a:lnTo>
                  <a:pt x="4695" y="47"/>
                </a:lnTo>
                <a:lnTo>
                  <a:pt x="4509" y="0"/>
                </a:lnTo>
                <a:close/>
                <a:moveTo>
                  <a:pt x="3440" y="1720"/>
                </a:moveTo>
                <a:lnTo>
                  <a:pt x="3486" y="1813"/>
                </a:lnTo>
                <a:lnTo>
                  <a:pt x="3440" y="1860"/>
                </a:lnTo>
                <a:lnTo>
                  <a:pt x="1302" y="3998"/>
                </a:lnTo>
                <a:lnTo>
                  <a:pt x="1209" y="3998"/>
                </a:lnTo>
                <a:lnTo>
                  <a:pt x="1162" y="3951"/>
                </a:lnTo>
                <a:lnTo>
                  <a:pt x="1209" y="3858"/>
                </a:lnTo>
                <a:lnTo>
                  <a:pt x="3300" y="1720"/>
                </a:lnTo>
                <a:close/>
                <a:moveTo>
                  <a:pt x="837" y="4137"/>
                </a:moveTo>
                <a:lnTo>
                  <a:pt x="1767" y="5067"/>
                </a:lnTo>
                <a:lnTo>
                  <a:pt x="1441" y="5438"/>
                </a:lnTo>
                <a:lnTo>
                  <a:pt x="1023" y="5438"/>
                </a:lnTo>
                <a:lnTo>
                  <a:pt x="1023" y="4927"/>
                </a:lnTo>
                <a:lnTo>
                  <a:pt x="512" y="4927"/>
                </a:lnTo>
                <a:lnTo>
                  <a:pt x="512" y="4509"/>
                </a:lnTo>
                <a:lnTo>
                  <a:pt x="837" y="4137"/>
                </a:lnTo>
                <a:close/>
                <a:moveTo>
                  <a:pt x="3254" y="1023"/>
                </a:moveTo>
                <a:lnTo>
                  <a:pt x="0" y="4323"/>
                </a:lnTo>
                <a:lnTo>
                  <a:pt x="0" y="5950"/>
                </a:lnTo>
                <a:lnTo>
                  <a:pt x="1627" y="5950"/>
                </a:lnTo>
                <a:lnTo>
                  <a:pt x="4881" y="2696"/>
                </a:lnTo>
                <a:lnTo>
                  <a:pt x="3254" y="102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8" name="Google Shape;6568;p266"/>
          <p:cNvSpPr/>
          <p:nvPr/>
        </p:nvSpPr>
        <p:spPr>
          <a:xfrm>
            <a:off x="1903973" y="1651459"/>
            <a:ext cx="158210" cy="158210"/>
          </a:xfrm>
          <a:custGeom>
            <a:avLst/>
            <a:gdLst/>
            <a:ahLst/>
            <a:cxnLst/>
            <a:rect l="l" t="t" r="r" b="b"/>
            <a:pathLst>
              <a:path w="5950" h="5950" extrusionOk="0">
                <a:moveTo>
                  <a:pt x="4137" y="1023"/>
                </a:moveTo>
                <a:lnTo>
                  <a:pt x="4230" y="1116"/>
                </a:lnTo>
                <a:lnTo>
                  <a:pt x="4834" y="1720"/>
                </a:lnTo>
                <a:lnTo>
                  <a:pt x="4927" y="1813"/>
                </a:lnTo>
                <a:lnTo>
                  <a:pt x="4927" y="1953"/>
                </a:lnTo>
                <a:lnTo>
                  <a:pt x="4927" y="2138"/>
                </a:lnTo>
                <a:lnTo>
                  <a:pt x="4834" y="2231"/>
                </a:lnTo>
                <a:lnTo>
                  <a:pt x="4462" y="2603"/>
                </a:lnTo>
                <a:lnTo>
                  <a:pt x="3347" y="1488"/>
                </a:lnTo>
                <a:lnTo>
                  <a:pt x="3719" y="1116"/>
                </a:lnTo>
                <a:lnTo>
                  <a:pt x="3812" y="1023"/>
                </a:lnTo>
                <a:close/>
                <a:moveTo>
                  <a:pt x="3114" y="2231"/>
                </a:moveTo>
                <a:lnTo>
                  <a:pt x="3068" y="2278"/>
                </a:lnTo>
                <a:lnTo>
                  <a:pt x="1952" y="3393"/>
                </a:lnTo>
                <a:lnTo>
                  <a:pt x="1906" y="3486"/>
                </a:lnTo>
                <a:lnTo>
                  <a:pt x="1906" y="3533"/>
                </a:lnTo>
                <a:lnTo>
                  <a:pt x="2045" y="3533"/>
                </a:lnTo>
                <a:lnTo>
                  <a:pt x="3161" y="2371"/>
                </a:lnTo>
                <a:lnTo>
                  <a:pt x="3207" y="2324"/>
                </a:lnTo>
                <a:lnTo>
                  <a:pt x="3161" y="2278"/>
                </a:lnTo>
                <a:lnTo>
                  <a:pt x="3114" y="2231"/>
                </a:lnTo>
                <a:close/>
                <a:moveTo>
                  <a:pt x="1581" y="3765"/>
                </a:moveTo>
                <a:lnTo>
                  <a:pt x="1348" y="3998"/>
                </a:lnTo>
                <a:lnTo>
                  <a:pt x="1348" y="4184"/>
                </a:lnTo>
                <a:lnTo>
                  <a:pt x="1720" y="4184"/>
                </a:lnTo>
                <a:lnTo>
                  <a:pt x="1720" y="4555"/>
                </a:lnTo>
                <a:lnTo>
                  <a:pt x="1952" y="4555"/>
                </a:lnTo>
                <a:lnTo>
                  <a:pt x="2138" y="4369"/>
                </a:lnTo>
                <a:lnTo>
                  <a:pt x="1581" y="3765"/>
                </a:lnTo>
                <a:close/>
                <a:moveTo>
                  <a:pt x="3114" y="1720"/>
                </a:moveTo>
                <a:lnTo>
                  <a:pt x="4230" y="2836"/>
                </a:lnTo>
                <a:lnTo>
                  <a:pt x="2092" y="4927"/>
                </a:lnTo>
                <a:lnTo>
                  <a:pt x="976" y="4927"/>
                </a:lnTo>
                <a:lnTo>
                  <a:pt x="976" y="3812"/>
                </a:lnTo>
                <a:lnTo>
                  <a:pt x="3114" y="1720"/>
                </a:lnTo>
                <a:close/>
                <a:moveTo>
                  <a:pt x="883" y="0"/>
                </a:moveTo>
                <a:lnTo>
                  <a:pt x="697" y="93"/>
                </a:lnTo>
                <a:lnTo>
                  <a:pt x="512" y="186"/>
                </a:lnTo>
                <a:lnTo>
                  <a:pt x="326" y="326"/>
                </a:lnTo>
                <a:lnTo>
                  <a:pt x="186" y="512"/>
                </a:lnTo>
                <a:lnTo>
                  <a:pt x="93" y="698"/>
                </a:lnTo>
                <a:lnTo>
                  <a:pt x="47" y="884"/>
                </a:lnTo>
                <a:lnTo>
                  <a:pt x="0" y="1116"/>
                </a:lnTo>
                <a:lnTo>
                  <a:pt x="0" y="4834"/>
                </a:lnTo>
                <a:lnTo>
                  <a:pt x="47" y="5067"/>
                </a:lnTo>
                <a:lnTo>
                  <a:pt x="93" y="5253"/>
                </a:lnTo>
                <a:lnTo>
                  <a:pt x="186" y="5438"/>
                </a:lnTo>
                <a:lnTo>
                  <a:pt x="326" y="5624"/>
                </a:lnTo>
                <a:lnTo>
                  <a:pt x="512" y="5764"/>
                </a:lnTo>
                <a:lnTo>
                  <a:pt x="697" y="5857"/>
                </a:lnTo>
                <a:lnTo>
                  <a:pt x="883" y="5903"/>
                </a:lnTo>
                <a:lnTo>
                  <a:pt x="1116" y="5950"/>
                </a:lnTo>
                <a:lnTo>
                  <a:pt x="4834" y="5950"/>
                </a:lnTo>
                <a:lnTo>
                  <a:pt x="5066" y="5903"/>
                </a:lnTo>
                <a:lnTo>
                  <a:pt x="5252" y="5857"/>
                </a:lnTo>
                <a:lnTo>
                  <a:pt x="5438" y="5764"/>
                </a:lnTo>
                <a:lnTo>
                  <a:pt x="5624" y="5624"/>
                </a:lnTo>
                <a:lnTo>
                  <a:pt x="5764" y="5438"/>
                </a:lnTo>
                <a:lnTo>
                  <a:pt x="5857" y="5253"/>
                </a:lnTo>
                <a:lnTo>
                  <a:pt x="5950" y="5067"/>
                </a:lnTo>
                <a:lnTo>
                  <a:pt x="5950" y="4834"/>
                </a:lnTo>
                <a:lnTo>
                  <a:pt x="5950" y="1116"/>
                </a:lnTo>
                <a:lnTo>
                  <a:pt x="5950" y="884"/>
                </a:lnTo>
                <a:lnTo>
                  <a:pt x="5857" y="698"/>
                </a:lnTo>
                <a:lnTo>
                  <a:pt x="5764" y="512"/>
                </a:lnTo>
                <a:lnTo>
                  <a:pt x="5624" y="326"/>
                </a:lnTo>
                <a:lnTo>
                  <a:pt x="5438" y="186"/>
                </a:lnTo>
                <a:lnTo>
                  <a:pt x="5252" y="93"/>
                </a:lnTo>
                <a:lnTo>
                  <a:pt x="506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69" name="Google Shape;6569;p266"/>
          <p:cNvSpPr/>
          <p:nvPr/>
        </p:nvSpPr>
        <p:spPr>
          <a:xfrm>
            <a:off x="429214" y="3974975"/>
            <a:ext cx="158211" cy="123617"/>
          </a:xfrm>
          <a:custGeom>
            <a:avLst/>
            <a:gdLst/>
            <a:ahLst/>
            <a:cxnLst/>
            <a:rect l="l" t="t" r="r" b="b"/>
            <a:pathLst>
              <a:path w="5950" h="4649" extrusionOk="0">
                <a:moveTo>
                  <a:pt x="1859" y="1"/>
                </a:moveTo>
                <a:lnTo>
                  <a:pt x="1766" y="47"/>
                </a:lnTo>
                <a:lnTo>
                  <a:pt x="1720" y="140"/>
                </a:lnTo>
                <a:lnTo>
                  <a:pt x="1720" y="187"/>
                </a:lnTo>
                <a:lnTo>
                  <a:pt x="1720" y="652"/>
                </a:lnTo>
                <a:lnTo>
                  <a:pt x="1720" y="698"/>
                </a:lnTo>
                <a:lnTo>
                  <a:pt x="1766" y="791"/>
                </a:lnTo>
                <a:lnTo>
                  <a:pt x="1859" y="838"/>
                </a:lnTo>
                <a:lnTo>
                  <a:pt x="4137" y="838"/>
                </a:lnTo>
                <a:lnTo>
                  <a:pt x="4230" y="791"/>
                </a:lnTo>
                <a:lnTo>
                  <a:pt x="4276" y="698"/>
                </a:lnTo>
                <a:lnTo>
                  <a:pt x="4276" y="652"/>
                </a:lnTo>
                <a:lnTo>
                  <a:pt x="4276" y="187"/>
                </a:lnTo>
                <a:lnTo>
                  <a:pt x="4276" y="140"/>
                </a:lnTo>
                <a:lnTo>
                  <a:pt x="4230" y="47"/>
                </a:lnTo>
                <a:lnTo>
                  <a:pt x="4137" y="1"/>
                </a:lnTo>
                <a:close/>
                <a:moveTo>
                  <a:pt x="651" y="1256"/>
                </a:moveTo>
                <a:lnTo>
                  <a:pt x="558" y="1302"/>
                </a:lnTo>
                <a:lnTo>
                  <a:pt x="511" y="1349"/>
                </a:lnTo>
                <a:lnTo>
                  <a:pt x="465" y="1395"/>
                </a:lnTo>
                <a:lnTo>
                  <a:pt x="465" y="1488"/>
                </a:lnTo>
                <a:lnTo>
                  <a:pt x="465" y="1907"/>
                </a:lnTo>
                <a:lnTo>
                  <a:pt x="465" y="2000"/>
                </a:lnTo>
                <a:lnTo>
                  <a:pt x="511" y="2046"/>
                </a:lnTo>
                <a:lnTo>
                  <a:pt x="558" y="2093"/>
                </a:lnTo>
                <a:lnTo>
                  <a:pt x="651" y="2139"/>
                </a:lnTo>
                <a:lnTo>
                  <a:pt x="5345" y="2139"/>
                </a:lnTo>
                <a:lnTo>
                  <a:pt x="5392" y="2093"/>
                </a:lnTo>
                <a:lnTo>
                  <a:pt x="5484" y="2046"/>
                </a:lnTo>
                <a:lnTo>
                  <a:pt x="5531" y="2000"/>
                </a:lnTo>
                <a:lnTo>
                  <a:pt x="5531" y="1907"/>
                </a:lnTo>
                <a:lnTo>
                  <a:pt x="5531" y="1488"/>
                </a:lnTo>
                <a:lnTo>
                  <a:pt x="5531" y="1395"/>
                </a:lnTo>
                <a:lnTo>
                  <a:pt x="5484" y="1349"/>
                </a:lnTo>
                <a:lnTo>
                  <a:pt x="5392" y="1302"/>
                </a:lnTo>
                <a:lnTo>
                  <a:pt x="5345" y="1256"/>
                </a:lnTo>
                <a:close/>
                <a:moveTo>
                  <a:pt x="1441" y="2557"/>
                </a:moveTo>
                <a:lnTo>
                  <a:pt x="1348" y="2604"/>
                </a:lnTo>
                <a:lnTo>
                  <a:pt x="1301" y="2697"/>
                </a:lnTo>
                <a:lnTo>
                  <a:pt x="1301" y="2743"/>
                </a:lnTo>
                <a:lnTo>
                  <a:pt x="1301" y="3162"/>
                </a:lnTo>
                <a:lnTo>
                  <a:pt x="1301" y="3254"/>
                </a:lnTo>
                <a:lnTo>
                  <a:pt x="1348" y="3347"/>
                </a:lnTo>
                <a:lnTo>
                  <a:pt x="1441" y="3394"/>
                </a:lnTo>
                <a:lnTo>
                  <a:pt x="4555" y="3394"/>
                </a:lnTo>
                <a:lnTo>
                  <a:pt x="4648" y="3347"/>
                </a:lnTo>
                <a:lnTo>
                  <a:pt x="4694" y="3254"/>
                </a:lnTo>
                <a:lnTo>
                  <a:pt x="4694" y="3162"/>
                </a:lnTo>
                <a:lnTo>
                  <a:pt x="4694" y="2743"/>
                </a:lnTo>
                <a:lnTo>
                  <a:pt x="4694" y="2697"/>
                </a:lnTo>
                <a:lnTo>
                  <a:pt x="4648" y="2604"/>
                </a:lnTo>
                <a:lnTo>
                  <a:pt x="4555" y="2557"/>
                </a:lnTo>
                <a:close/>
                <a:moveTo>
                  <a:pt x="232" y="3812"/>
                </a:moveTo>
                <a:lnTo>
                  <a:pt x="139" y="3859"/>
                </a:lnTo>
                <a:lnTo>
                  <a:pt x="93" y="3905"/>
                </a:lnTo>
                <a:lnTo>
                  <a:pt x="46" y="3952"/>
                </a:lnTo>
                <a:lnTo>
                  <a:pt x="0" y="4045"/>
                </a:lnTo>
                <a:lnTo>
                  <a:pt x="0" y="4463"/>
                </a:lnTo>
                <a:lnTo>
                  <a:pt x="46" y="4556"/>
                </a:lnTo>
                <a:lnTo>
                  <a:pt x="93" y="4602"/>
                </a:lnTo>
                <a:lnTo>
                  <a:pt x="139" y="4649"/>
                </a:lnTo>
                <a:lnTo>
                  <a:pt x="5856" y="4649"/>
                </a:lnTo>
                <a:lnTo>
                  <a:pt x="5903" y="4602"/>
                </a:lnTo>
                <a:lnTo>
                  <a:pt x="5949" y="4556"/>
                </a:lnTo>
                <a:lnTo>
                  <a:pt x="5949" y="4463"/>
                </a:lnTo>
                <a:lnTo>
                  <a:pt x="5949" y="4045"/>
                </a:lnTo>
                <a:lnTo>
                  <a:pt x="5949" y="3952"/>
                </a:lnTo>
                <a:lnTo>
                  <a:pt x="5903" y="3905"/>
                </a:lnTo>
                <a:lnTo>
                  <a:pt x="5856" y="3859"/>
                </a:lnTo>
                <a:lnTo>
                  <a:pt x="5763"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0" name="Google Shape;6570;p266"/>
          <p:cNvSpPr/>
          <p:nvPr/>
        </p:nvSpPr>
        <p:spPr>
          <a:xfrm>
            <a:off x="947270" y="3974975"/>
            <a:ext cx="158210" cy="123617"/>
          </a:xfrm>
          <a:custGeom>
            <a:avLst/>
            <a:gdLst/>
            <a:ahLst/>
            <a:cxnLst/>
            <a:rect l="l" t="t" r="r" b="b"/>
            <a:pathLst>
              <a:path w="5950" h="4649" extrusionOk="0">
                <a:moveTo>
                  <a:pt x="140" y="1"/>
                </a:moveTo>
                <a:lnTo>
                  <a:pt x="47" y="47"/>
                </a:lnTo>
                <a:lnTo>
                  <a:pt x="0" y="140"/>
                </a:lnTo>
                <a:lnTo>
                  <a:pt x="0" y="187"/>
                </a:lnTo>
                <a:lnTo>
                  <a:pt x="0" y="652"/>
                </a:lnTo>
                <a:lnTo>
                  <a:pt x="0" y="698"/>
                </a:lnTo>
                <a:lnTo>
                  <a:pt x="47" y="791"/>
                </a:lnTo>
                <a:lnTo>
                  <a:pt x="140" y="838"/>
                </a:lnTo>
                <a:lnTo>
                  <a:pt x="5810" y="838"/>
                </a:lnTo>
                <a:lnTo>
                  <a:pt x="5857" y="791"/>
                </a:lnTo>
                <a:lnTo>
                  <a:pt x="5903" y="698"/>
                </a:lnTo>
                <a:lnTo>
                  <a:pt x="5950" y="652"/>
                </a:lnTo>
                <a:lnTo>
                  <a:pt x="5950" y="187"/>
                </a:lnTo>
                <a:lnTo>
                  <a:pt x="5903" y="140"/>
                </a:lnTo>
                <a:lnTo>
                  <a:pt x="5857" y="47"/>
                </a:lnTo>
                <a:lnTo>
                  <a:pt x="5810" y="1"/>
                </a:lnTo>
                <a:close/>
                <a:moveTo>
                  <a:pt x="186" y="1256"/>
                </a:moveTo>
                <a:lnTo>
                  <a:pt x="140" y="1302"/>
                </a:lnTo>
                <a:lnTo>
                  <a:pt x="47" y="1349"/>
                </a:lnTo>
                <a:lnTo>
                  <a:pt x="0" y="1395"/>
                </a:lnTo>
                <a:lnTo>
                  <a:pt x="0" y="1488"/>
                </a:lnTo>
                <a:lnTo>
                  <a:pt x="0" y="1907"/>
                </a:lnTo>
                <a:lnTo>
                  <a:pt x="0" y="2000"/>
                </a:lnTo>
                <a:lnTo>
                  <a:pt x="47" y="2046"/>
                </a:lnTo>
                <a:lnTo>
                  <a:pt x="140" y="2093"/>
                </a:lnTo>
                <a:lnTo>
                  <a:pt x="186" y="2139"/>
                </a:lnTo>
                <a:lnTo>
                  <a:pt x="5717" y="2139"/>
                </a:lnTo>
                <a:lnTo>
                  <a:pt x="5810" y="2093"/>
                </a:lnTo>
                <a:lnTo>
                  <a:pt x="5857" y="2046"/>
                </a:lnTo>
                <a:lnTo>
                  <a:pt x="5903" y="2000"/>
                </a:lnTo>
                <a:lnTo>
                  <a:pt x="5950" y="1907"/>
                </a:lnTo>
                <a:lnTo>
                  <a:pt x="5950" y="1488"/>
                </a:lnTo>
                <a:lnTo>
                  <a:pt x="5903" y="1395"/>
                </a:lnTo>
                <a:lnTo>
                  <a:pt x="5857" y="1349"/>
                </a:lnTo>
                <a:lnTo>
                  <a:pt x="5810" y="1302"/>
                </a:lnTo>
                <a:lnTo>
                  <a:pt x="5717" y="1256"/>
                </a:lnTo>
                <a:close/>
                <a:moveTo>
                  <a:pt x="140" y="2557"/>
                </a:moveTo>
                <a:lnTo>
                  <a:pt x="47" y="2604"/>
                </a:lnTo>
                <a:lnTo>
                  <a:pt x="0" y="2697"/>
                </a:lnTo>
                <a:lnTo>
                  <a:pt x="0" y="2743"/>
                </a:lnTo>
                <a:lnTo>
                  <a:pt x="0" y="3162"/>
                </a:lnTo>
                <a:lnTo>
                  <a:pt x="0" y="3254"/>
                </a:lnTo>
                <a:lnTo>
                  <a:pt x="47" y="3347"/>
                </a:lnTo>
                <a:lnTo>
                  <a:pt x="140" y="3394"/>
                </a:lnTo>
                <a:lnTo>
                  <a:pt x="5810" y="3394"/>
                </a:lnTo>
                <a:lnTo>
                  <a:pt x="5857" y="3347"/>
                </a:lnTo>
                <a:lnTo>
                  <a:pt x="5903" y="3254"/>
                </a:lnTo>
                <a:lnTo>
                  <a:pt x="5950" y="3162"/>
                </a:lnTo>
                <a:lnTo>
                  <a:pt x="5950" y="2743"/>
                </a:lnTo>
                <a:lnTo>
                  <a:pt x="5903" y="2697"/>
                </a:lnTo>
                <a:lnTo>
                  <a:pt x="5857" y="2604"/>
                </a:lnTo>
                <a:lnTo>
                  <a:pt x="5810" y="2557"/>
                </a:lnTo>
                <a:close/>
                <a:moveTo>
                  <a:pt x="186" y="3812"/>
                </a:moveTo>
                <a:lnTo>
                  <a:pt x="140" y="3859"/>
                </a:lnTo>
                <a:lnTo>
                  <a:pt x="47" y="3905"/>
                </a:lnTo>
                <a:lnTo>
                  <a:pt x="0" y="3952"/>
                </a:lnTo>
                <a:lnTo>
                  <a:pt x="0" y="4045"/>
                </a:lnTo>
                <a:lnTo>
                  <a:pt x="0" y="4463"/>
                </a:lnTo>
                <a:lnTo>
                  <a:pt x="0" y="4556"/>
                </a:lnTo>
                <a:lnTo>
                  <a:pt x="47" y="4602"/>
                </a:lnTo>
                <a:lnTo>
                  <a:pt x="140" y="4649"/>
                </a:lnTo>
                <a:lnTo>
                  <a:pt x="5810" y="4649"/>
                </a:lnTo>
                <a:lnTo>
                  <a:pt x="5857" y="4602"/>
                </a:lnTo>
                <a:lnTo>
                  <a:pt x="5903" y="4556"/>
                </a:lnTo>
                <a:lnTo>
                  <a:pt x="5950" y="4463"/>
                </a:lnTo>
                <a:lnTo>
                  <a:pt x="5950" y="4045"/>
                </a:lnTo>
                <a:lnTo>
                  <a:pt x="5903" y="3952"/>
                </a:lnTo>
                <a:lnTo>
                  <a:pt x="5857" y="3905"/>
                </a:lnTo>
                <a:lnTo>
                  <a:pt x="5810" y="3859"/>
                </a:lnTo>
                <a:lnTo>
                  <a:pt x="5717"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1" name="Google Shape;6571;p266"/>
          <p:cNvSpPr/>
          <p:nvPr/>
        </p:nvSpPr>
        <p:spPr>
          <a:xfrm>
            <a:off x="1465326" y="3974975"/>
            <a:ext cx="158210" cy="123617"/>
          </a:xfrm>
          <a:custGeom>
            <a:avLst/>
            <a:gdLst/>
            <a:ahLst/>
            <a:cxnLst/>
            <a:rect l="l" t="t" r="r" b="b"/>
            <a:pathLst>
              <a:path w="5950" h="4649" extrusionOk="0">
                <a:moveTo>
                  <a:pt x="140" y="1"/>
                </a:moveTo>
                <a:lnTo>
                  <a:pt x="47" y="47"/>
                </a:lnTo>
                <a:lnTo>
                  <a:pt x="0" y="140"/>
                </a:lnTo>
                <a:lnTo>
                  <a:pt x="0" y="187"/>
                </a:lnTo>
                <a:lnTo>
                  <a:pt x="0" y="652"/>
                </a:lnTo>
                <a:lnTo>
                  <a:pt x="0" y="698"/>
                </a:lnTo>
                <a:lnTo>
                  <a:pt x="47" y="791"/>
                </a:lnTo>
                <a:lnTo>
                  <a:pt x="140" y="838"/>
                </a:lnTo>
                <a:lnTo>
                  <a:pt x="4137" y="838"/>
                </a:lnTo>
                <a:lnTo>
                  <a:pt x="4183" y="791"/>
                </a:lnTo>
                <a:lnTo>
                  <a:pt x="4230" y="698"/>
                </a:lnTo>
                <a:lnTo>
                  <a:pt x="4230" y="652"/>
                </a:lnTo>
                <a:lnTo>
                  <a:pt x="4230" y="187"/>
                </a:lnTo>
                <a:lnTo>
                  <a:pt x="4230" y="140"/>
                </a:lnTo>
                <a:lnTo>
                  <a:pt x="4183" y="47"/>
                </a:lnTo>
                <a:lnTo>
                  <a:pt x="4137" y="1"/>
                </a:lnTo>
                <a:close/>
                <a:moveTo>
                  <a:pt x="186" y="1256"/>
                </a:moveTo>
                <a:lnTo>
                  <a:pt x="140" y="1302"/>
                </a:lnTo>
                <a:lnTo>
                  <a:pt x="47" y="1349"/>
                </a:lnTo>
                <a:lnTo>
                  <a:pt x="0" y="1395"/>
                </a:lnTo>
                <a:lnTo>
                  <a:pt x="0" y="1488"/>
                </a:lnTo>
                <a:lnTo>
                  <a:pt x="0" y="1907"/>
                </a:lnTo>
                <a:lnTo>
                  <a:pt x="0" y="2000"/>
                </a:lnTo>
                <a:lnTo>
                  <a:pt x="47" y="2046"/>
                </a:lnTo>
                <a:lnTo>
                  <a:pt x="140" y="2093"/>
                </a:lnTo>
                <a:lnTo>
                  <a:pt x="186" y="2139"/>
                </a:lnTo>
                <a:lnTo>
                  <a:pt x="5299" y="2139"/>
                </a:lnTo>
                <a:lnTo>
                  <a:pt x="5392" y="2093"/>
                </a:lnTo>
                <a:lnTo>
                  <a:pt x="5438" y="2046"/>
                </a:lnTo>
                <a:lnTo>
                  <a:pt x="5485" y="2000"/>
                </a:lnTo>
                <a:lnTo>
                  <a:pt x="5531" y="1907"/>
                </a:lnTo>
                <a:lnTo>
                  <a:pt x="5531" y="1488"/>
                </a:lnTo>
                <a:lnTo>
                  <a:pt x="5485" y="1395"/>
                </a:lnTo>
                <a:lnTo>
                  <a:pt x="5438" y="1349"/>
                </a:lnTo>
                <a:lnTo>
                  <a:pt x="5392" y="1302"/>
                </a:lnTo>
                <a:lnTo>
                  <a:pt x="5299" y="1256"/>
                </a:lnTo>
                <a:close/>
                <a:moveTo>
                  <a:pt x="140" y="2557"/>
                </a:moveTo>
                <a:lnTo>
                  <a:pt x="47" y="2604"/>
                </a:lnTo>
                <a:lnTo>
                  <a:pt x="0" y="2697"/>
                </a:lnTo>
                <a:lnTo>
                  <a:pt x="0" y="2743"/>
                </a:lnTo>
                <a:lnTo>
                  <a:pt x="0" y="3162"/>
                </a:lnTo>
                <a:lnTo>
                  <a:pt x="0" y="3254"/>
                </a:lnTo>
                <a:lnTo>
                  <a:pt x="47" y="3347"/>
                </a:lnTo>
                <a:lnTo>
                  <a:pt x="140" y="3394"/>
                </a:lnTo>
                <a:lnTo>
                  <a:pt x="4555" y="3394"/>
                </a:lnTo>
                <a:lnTo>
                  <a:pt x="4602" y="3347"/>
                </a:lnTo>
                <a:lnTo>
                  <a:pt x="4648" y="3254"/>
                </a:lnTo>
                <a:lnTo>
                  <a:pt x="4648" y="3162"/>
                </a:lnTo>
                <a:lnTo>
                  <a:pt x="4648" y="2743"/>
                </a:lnTo>
                <a:lnTo>
                  <a:pt x="4648" y="2697"/>
                </a:lnTo>
                <a:lnTo>
                  <a:pt x="4602" y="2604"/>
                </a:lnTo>
                <a:lnTo>
                  <a:pt x="4555" y="2557"/>
                </a:lnTo>
                <a:close/>
                <a:moveTo>
                  <a:pt x="186" y="3812"/>
                </a:moveTo>
                <a:lnTo>
                  <a:pt x="140" y="3859"/>
                </a:lnTo>
                <a:lnTo>
                  <a:pt x="47" y="3905"/>
                </a:lnTo>
                <a:lnTo>
                  <a:pt x="0" y="3952"/>
                </a:lnTo>
                <a:lnTo>
                  <a:pt x="0" y="4045"/>
                </a:lnTo>
                <a:lnTo>
                  <a:pt x="0" y="4463"/>
                </a:lnTo>
                <a:lnTo>
                  <a:pt x="0" y="4556"/>
                </a:lnTo>
                <a:lnTo>
                  <a:pt x="47" y="4602"/>
                </a:lnTo>
                <a:lnTo>
                  <a:pt x="140" y="4649"/>
                </a:lnTo>
                <a:lnTo>
                  <a:pt x="5810" y="4649"/>
                </a:lnTo>
                <a:lnTo>
                  <a:pt x="5903" y="4602"/>
                </a:lnTo>
                <a:lnTo>
                  <a:pt x="5950" y="4556"/>
                </a:lnTo>
                <a:lnTo>
                  <a:pt x="5950" y="4463"/>
                </a:lnTo>
                <a:lnTo>
                  <a:pt x="5950" y="4045"/>
                </a:lnTo>
                <a:lnTo>
                  <a:pt x="5950" y="3952"/>
                </a:lnTo>
                <a:lnTo>
                  <a:pt x="5903" y="3905"/>
                </a:lnTo>
                <a:lnTo>
                  <a:pt x="5810" y="3859"/>
                </a:lnTo>
                <a:lnTo>
                  <a:pt x="5717"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2" name="Google Shape;6572;p266"/>
          <p:cNvSpPr/>
          <p:nvPr/>
        </p:nvSpPr>
        <p:spPr>
          <a:xfrm>
            <a:off x="1983382" y="3974975"/>
            <a:ext cx="158210" cy="123617"/>
          </a:xfrm>
          <a:custGeom>
            <a:avLst/>
            <a:gdLst/>
            <a:ahLst/>
            <a:cxnLst/>
            <a:rect l="l" t="t" r="r" b="b"/>
            <a:pathLst>
              <a:path w="5950" h="4649" extrusionOk="0">
                <a:moveTo>
                  <a:pt x="1859" y="1"/>
                </a:moveTo>
                <a:lnTo>
                  <a:pt x="1766" y="47"/>
                </a:lnTo>
                <a:lnTo>
                  <a:pt x="1720" y="140"/>
                </a:lnTo>
                <a:lnTo>
                  <a:pt x="1720" y="187"/>
                </a:lnTo>
                <a:lnTo>
                  <a:pt x="1720" y="652"/>
                </a:lnTo>
                <a:lnTo>
                  <a:pt x="1720" y="698"/>
                </a:lnTo>
                <a:lnTo>
                  <a:pt x="1766" y="791"/>
                </a:lnTo>
                <a:lnTo>
                  <a:pt x="1859" y="838"/>
                </a:lnTo>
                <a:lnTo>
                  <a:pt x="5810" y="838"/>
                </a:lnTo>
                <a:lnTo>
                  <a:pt x="5903" y="791"/>
                </a:lnTo>
                <a:lnTo>
                  <a:pt x="5950" y="698"/>
                </a:lnTo>
                <a:lnTo>
                  <a:pt x="5950" y="652"/>
                </a:lnTo>
                <a:lnTo>
                  <a:pt x="5950" y="187"/>
                </a:lnTo>
                <a:lnTo>
                  <a:pt x="5950" y="140"/>
                </a:lnTo>
                <a:lnTo>
                  <a:pt x="5903" y="47"/>
                </a:lnTo>
                <a:lnTo>
                  <a:pt x="5810" y="1"/>
                </a:lnTo>
                <a:close/>
                <a:moveTo>
                  <a:pt x="651" y="1256"/>
                </a:moveTo>
                <a:lnTo>
                  <a:pt x="558" y="1302"/>
                </a:lnTo>
                <a:lnTo>
                  <a:pt x="512" y="1349"/>
                </a:lnTo>
                <a:lnTo>
                  <a:pt x="465" y="1395"/>
                </a:lnTo>
                <a:lnTo>
                  <a:pt x="419" y="1488"/>
                </a:lnTo>
                <a:lnTo>
                  <a:pt x="419" y="1907"/>
                </a:lnTo>
                <a:lnTo>
                  <a:pt x="465" y="2000"/>
                </a:lnTo>
                <a:lnTo>
                  <a:pt x="512" y="2046"/>
                </a:lnTo>
                <a:lnTo>
                  <a:pt x="558" y="2093"/>
                </a:lnTo>
                <a:lnTo>
                  <a:pt x="651" y="2139"/>
                </a:lnTo>
                <a:lnTo>
                  <a:pt x="5764" y="2139"/>
                </a:lnTo>
                <a:lnTo>
                  <a:pt x="5810" y="2093"/>
                </a:lnTo>
                <a:lnTo>
                  <a:pt x="5903" y="2046"/>
                </a:lnTo>
                <a:lnTo>
                  <a:pt x="5950" y="2000"/>
                </a:lnTo>
                <a:lnTo>
                  <a:pt x="5950" y="1907"/>
                </a:lnTo>
                <a:lnTo>
                  <a:pt x="5950" y="1488"/>
                </a:lnTo>
                <a:lnTo>
                  <a:pt x="5950" y="1395"/>
                </a:lnTo>
                <a:lnTo>
                  <a:pt x="5903" y="1349"/>
                </a:lnTo>
                <a:lnTo>
                  <a:pt x="5810" y="1302"/>
                </a:lnTo>
                <a:lnTo>
                  <a:pt x="5764" y="1256"/>
                </a:lnTo>
                <a:close/>
                <a:moveTo>
                  <a:pt x="1395" y="2557"/>
                </a:moveTo>
                <a:lnTo>
                  <a:pt x="1348" y="2604"/>
                </a:lnTo>
                <a:lnTo>
                  <a:pt x="1302" y="2697"/>
                </a:lnTo>
                <a:lnTo>
                  <a:pt x="1302" y="2743"/>
                </a:lnTo>
                <a:lnTo>
                  <a:pt x="1302" y="3162"/>
                </a:lnTo>
                <a:lnTo>
                  <a:pt x="1302" y="3254"/>
                </a:lnTo>
                <a:lnTo>
                  <a:pt x="1348" y="3347"/>
                </a:lnTo>
                <a:lnTo>
                  <a:pt x="1395" y="3394"/>
                </a:lnTo>
                <a:lnTo>
                  <a:pt x="5810" y="3394"/>
                </a:lnTo>
                <a:lnTo>
                  <a:pt x="5903" y="3347"/>
                </a:lnTo>
                <a:lnTo>
                  <a:pt x="5950" y="3254"/>
                </a:lnTo>
                <a:lnTo>
                  <a:pt x="5950" y="3162"/>
                </a:lnTo>
                <a:lnTo>
                  <a:pt x="5950" y="2743"/>
                </a:lnTo>
                <a:lnTo>
                  <a:pt x="5950" y="2697"/>
                </a:lnTo>
                <a:lnTo>
                  <a:pt x="5903" y="2604"/>
                </a:lnTo>
                <a:lnTo>
                  <a:pt x="5810" y="2557"/>
                </a:lnTo>
                <a:close/>
                <a:moveTo>
                  <a:pt x="233" y="3812"/>
                </a:moveTo>
                <a:lnTo>
                  <a:pt x="140" y="3859"/>
                </a:lnTo>
                <a:lnTo>
                  <a:pt x="93" y="3905"/>
                </a:lnTo>
                <a:lnTo>
                  <a:pt x="47" y="3952"/>
                </a:lnTo>
                <a:lnTo>
                  <a:pt x="0" y="4045"/>
                </a:lnTo>
                <a:lnTo>
                  <a:pt x="0" y="4463"/>
                </a:lnTo>
                <a:lnTo>
                  <a:pt x="47" y="4556"/>
                </a:lnTo>
                <a:lnTo>
                  <a:pt x="93" y="4602"/>
                </a:lnTo>
                <a:lnTo>
                  <a:pt x="140" y="4649"/>
                </a:lnTo>
                <a:lnTo>
                  <a:pt x="5810" y="4649"/>
                </a:lnTo>
                <a:lnTo>
                  <a:pt x="5903" y="4602"/>
                </a:lnTo>
                <a:lnTo>
                  <a:pt x="5950" y="4556"/>
                </a:lnTo>
                <a:lnTo>
                  <a:pt x="5950" y="4463"/>
                </a:lnTo>
                <a:lnTo>
                  <a:pt x="5950" y="4045"/>
                </a:lnTo>
                <a:lnTo>
                  <a:pt x="5950" y="3952"/>
                </a:lnTo>
                <a:lnTo>
                  <a:pt x="5903" y="3905"/>
                </a:lnTo>
                <a:lnTo>
                  <a:pt x="5810" y="3859"/>
                </a:lnTo>
                <a:lnTo>
                  <a:pt x="5764" y="381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3" name="Google Shape;6573;p266"/>
          <p:cNvSpPr/>
          <p:nvPr/>
        </p:nvSpPr>
        <p:spPr>
          <a:xfrm>
            <a:off x="2501438" y="3993536"/>
            <a:ext cx="158210" cy="87774"/>
          </a:xfrm>
          <a:custGeom>
            <a:avLst/>
            <a:gdLst/>
            <a:ahLst/>
            <a:cxnLst/>
            <a:rect l="l" t="t" r="r" b="b"/>
            <a:pathLst>
              <a:path w="5950" h="3301" extrusionOk="0">
                <a:moveTo>
                  <a:pt x="5299" y="326"/>
                </a:moveTo>
                <a:lnTo>
                  <a:pt x="5299" y="418"/>
                </a:lnTo>
                <a:lnTo>
                  <a:pt x="5299" y="1162"/>
                </a:lnTo>
                <a:lnTo>
                  <a:pt x="5624" y="1162"/>
                </a:lnTo>
                <a:lnTo>
                  <a:pt x="5624" y="2138"/>
                </a:lnTo>
                <a:lnTo>
                  <a:pt x="5299" y="2138"/>
                </a:lnTo>
                <a:lnTo>
                  <a:pt x="5299" y="2882"/>
                </a:lnTo>
                <a:lnTo>
                  <a:pt x="5299" y="2928"/>
                </a:lnTo>
                <a:lnTo>
                  <a:pt x="5206" y="2975"/>
                </a:lnTo>
                <a:lnTo>
                  <a:pt x="418" y="2975"/>
                </a:lnTo>
                <a:lnTo>
                  <a:pt x="372" y="2928"/>
                </a:lnTo>
                <a:lnTo>
                  <a:pt x="372" y="2882"/>
                </a:lnTo>
                <a:lnTo>
                  <a:pt x="372" y="418"/>
                </a:lnTo>
                <a:lnTo>
                  <a:pt x="372" y="326"/>
                </a:lnTo>
                <a:close/>
                <a:moveTo>
                  <a:pt x="279" y="0"/>
                </a:moveTo>
                <a:lnTo>
                  <a:pt x="140" y="93"/>
                </a:lnTo>
                <a:lnTo>
                  <a:pt x="47" y="233"/>
                </a:lnTo>
                <a:lnTo>
                  <a:pt x="0" y="418"/>
                </a:lnTo>
                <a:lnTo>
                  <a:pt x="0" y="2882"/>
                </a:lnTo>
                <a:lnTo>
                  <a:pt x="47" y="3021"/>
                </a:lnTo>
                <a:lnTo>
                  <a:pt x="140" y="3161"/>
                </a:lnTo>
                <a:lnTo>
                  <a:pt x="279" y="3254"/>
                </a:lnTo>
                <a:lnTo>
                  <a:pt x="418" y="3300"/>
                </a:lnTo>
                <a:lnTo>
                  <a:pt x="5206" y="3300"/>
                </a:lnTo>
                <a:lnTo>
                  <a:pt x="5392" y="3254"/>
                </a:lnTo>
                <a:lnTo>
                  <a:pt x="5531" y="3161"/>
                </a:lnTo>
                <a:lnTo>
                  <a:pt x="5624" y="3021"/>
                </a:lnTo>
                <a:lnTo>
                  <a:pt x="5624" y="2882"/>
                </a:lnTo>
                <a:lnTo>
                  <a:pt x="5624" y="2464"/>
                </a:lnTo>
                <a:lnTo>
                  <a:pt x="5764" y="2417"/>
                </a:lnTo>
                <a:lnTo>
                  <a:pt x="5856" y="2371"/>
                </a:lnTo>
                <a:lnTo>
                  <a:pt x="5949" y="2278"/>
                </a:lnTo>
                <a:lnTo>
                  <a:pt x="5949" y="2138"/>
                </a:lnTo>
                <a:lnTo>
                  <a:pt x="5949" y="1162"/>
                </a:lnTo>
                <a:lnTo>
                  <a:pt x="5949" y="1023"/>
                </a:lnTo>
                <a:lnTo>
                  <a:pt x="5856" y="930"/>
                </a:lnTo>
                <a:lnTo>
                  <a:pt x="5764" y="837"/>
                </a:lnTo>
                <a:lnTo>
                  <a:pt x="5624" y="790"/>
                </a:lnTo>
                <a:lnTo>
                  <a:pt x="5624" y="418"/>
                </a:lnTo>
                <a:lnTo>
                  <a:pt x="5624" y="233"/>
                </a:lnTo>
                <a:lnTo>
                  <a:pt x="5531" y="93"/>
                </a:lnTo>
                <a:lnTo>
                  <a:pt x="539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4" name="Google Shape;6574;p266"/>
          <p:cNvSpPr/>
          <p:nvPr/>
        </p:nvSpPr>
        <p:spPr>
          <a:xfrm>
            <a:off x="3019494" y="3993536"/>
            <a:ext cx="158210" cy="87774"/>
          </a:xfrm>
          <a:custGeom>
            <a:avLst/>
            <a:gdLst/>
            <a:ahLst/>
            <a:cxnLst/>
            <a:rect l="l" t="t" r="r" b="b"/>
            <a:pathLst>
              <a:path w="5950" h="3301" extrusionOk="0">
                <a:moveTo>
                  <a:pt x="651" y="651"/>
                </a:moveTo>
                <a:lnTo>
                  <a:pt x="651" y="2649"/>
                </a:lnTo>
                <a:lnTo>
                  <a:pt x="1953" y="2649"/>
                </a:lnTo>
                <a:lnTo>
                  <a:pt x="1953" y="651"/>
                </a:lnTo>
                <a:close/>
                <a:moveTo>
                  <a:pt x="5253" y="326"/>
                </a:moveTo>
                <a:lnTo>
                  <a:pt x="5253" y="418"/>
                </a:lnTo>
                <a:lnTo>
                  <a:pt x="5253" y="1162"/>
                </a:lnTo>
                <a:lnTo>
                  <a:pt x="5624" y="1162"/>
                </a:lnTo>
                <a:lnTo>
                  <a:pt x="5624" y="2138"/>
                </a:lnTo>
                <a:lnTo>
                  <a:pt x="5253" y="2138"/>
                </a:lnTo>
                <a:lnTo>
                  <a:pt x="5253" y="2882"/>
                </a:lnTo>
                <a:lnTo>
                  <a:pt x="5253" y="2928"/>
                </a:lnTo>
                <a:lnTo>
                  <a:pt x="5206" y="2975"/>
                </a:lnTo>
                <a:lnTo>
                  <a:pt x="419" y="2975"/>
                </a:lnTo>
                <a:lnTo>
                  <a:pt x="326" y="2928"/>
                </a:lnTo>
                <a:lnTo>
                  <a:pt x="326" y="2882"/>
                </a:lnTo>
                <a:lnTo>
                  <a:pt x="326" y="418"/>
                </a:lnTo>
                <a:lnTo>
                  <a:pt x="326" y="326"/>
                </a:lnTo>
                <a:close/>
                <a:moveTo>
                  <a:pt x="233" y="0"/>
                </a:moveTo>
                <a:lnTo>
                  <a:pt x="94" y="93"/>
                </a:lnTo>
                <a:lnTo>
                  <a:pt x="1" y="233"/>
                </a:lnTo>
                <a:lnTo>
                  <a:pt x="1" y="418"/>
                </a:lnTo>
                <a:lnTo>
                  <a:pt x="1" y="2882"/>
                </a:lnTo>
                <a:lnTo>
                  <a:pt x="1" y="3021"/>
                </a:lnTo>
                <a:lnTo>
                  <a:pt x="94" y="3161"/>
                </a:lnTo>
                <a:lnTo>
                  <a:pt x="233" y="3254"/>
                </a:lnTo>
                <a:lnTo>
                  <a:pt x="419" y="3300"/>
                </a:lnTo>
                <a:lnTo>
                  <a:pt x="5206" y="3300"/>
                </a:lnTo>
                <a:lnTo>
                  <a:pt x="5346" y="3254"/>
                </a:lnTo>
                <a:lnTo>
                  <a:pt x="5485" y="3161"/>
                </a:lnTo>
                <a:lnTo>
                  <a:pt x="5578" y="3021"/>
                </a:lnTo>
                <a:lnTo>
                  <a:pt x="5624" y="2882"/>
                </a:lnTo>
                <a:lnTo>
                  <a:pt x="5624" y="2464"/>
                </a:lnTo>
                <a:lnTo>
                  <a:pt x="5717" y="2417"/>
                </a:lnTo>
                <a:lnTo>
                  <a:pt x="5857" y="2371"/>
                </a:lnTo>
                <a:lnTo>
                  <a:pt x="5903" y="2278"/>
                </a:lnTo>
                <a:lnTo>
                  <a:pt x="5950" y="2138"/>
                </a:lnTo>
                <a:lnTo>
                  <a:pt x="5950" y="1162"/>
                </a:lnTo>
                <a:lnTo>
                  <a:pt x="5903" y="1023"/>
                </a:lnTo>
                <a:lnTo>
                  <a:pt x="5857" y="930"/>
                </a:lnTo>
                <a:lnTo>
                  <a:pt x="5717" y="837"/>
                </a:lnTo>
                <a:lnTo>
                  <a:pt x="5624" y="790"/>
                </a:lnTo>
                <a:lnTo>
                  <a:pt x="5624" y="418"/>
                </a:lnTo>
                <a:lnTo>
                  <a:pt x="5578" y="233"/>
                </a:lnTo>
                <a:lnTo>
                  <a:pt x="5485" y="93"/>
                </a:lnTo>
                <a:lnTo>
                  <a:pt x="53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5" name="Google Shape;6575;p266"/>
          <p:cNvSpPr/>
          <p:nvPr/>
        </p:nvSpPr>
        <p:spPr>
          <a:xfrm>
            <a:off x="3537550" y="3993536"/>
            <a:ext cx="158211" cy="87774"/>
          </a:xfrm>
          <a:custGeom>
            <a:avLst/>
            <a:gdLst/>
            <a:ahLst/>
            <a:cxnLst/>
            <a:rect l="l" t="t" r="r" b="b"/>
            <a:pathLst>
              <a:path w="5950" h="3301" extrusionOk="0">
                <a:moveTo>
                  <a:pt x="651" y="651"/>
                </a:moveTo>
                <a:lnTo>
                  <a:pt x="651" y="2649"/>
                </a:lnTo>
                <a:lnTo>
                  <a:pt x="2975" y="2649"/>
                </a:lnTo>
                <a:lnTo>
                  <a:pt x="2975" y="651"/>
                </a:lnTo>
                <a:close/>
                <a:moveTo>
                  <a:pt x="5253" y="326"/>
                </a:moveTo>
                <a:lnTo>
                  <a:pt x="5299" y="418"/>
                </a:lnTo>
                <a:lnTo>
                  <a:pt x="5299" y="1162"/>
                </a:lnTo>
                <a:lnTo>
                  <a:pt x="5624" y="1162"/>
                </a:lnTo>
                <a:lnTo>
                  <a:pt x="5624" y="2138"/>
                </a:lnTo>
                <a:lnTo>
                  <a:pt x="5299" y="2138"/>
                </a:lnTo>
                <a:lnTo>
                  <a:pt x="5299" y="2882"/>
                </a:lnTo>
                <a:lnTo>
                  <a:pt x="5253" y="2928"/>
                </a:lnTo>
                <a:lnTo>
                  <a:pt x="5206" y="2975"/>
                </a:lnTo>
                <a:lnTo>
                  <a:pt x="419" y="2975"/>
                </a:lnTo>
                <a:lnTo>
                  <a:pt x="326" y="2928"/>
                </a:lnTo>
                <a:lnTo>
                  <a:pt x="326" y="2882"/>
                </a:lnTo>
                <a:lnTo>
                  <a:pt x="326" y="418"/>
                </a:lnTo>
                <a:lnTo>
                  <a:pt x="326" y="326"/>
                </a:lnTo>
                <a:close/>
                <a:moveTo>
                  <a:pt x="233" y="0"/>
                </a:moveTo>
                <a:lnTo>
                  <a:pt x="93" y="93"/>
                </a:lnTo>
                <a:lnTo>
                  <a:pt x="47" y="233"/>
                </a:lnTo>
                <a:lnTo>
                  <a:pt x="1" y="418"/>
                </a:lnTo>
                <a:lnTo>
                  <a:pt x="1" y="2882"/>
                </a:lnTo>
                <a:lnTo>
                  <a:pt x="47" y="3021"/>
                </a:lnTo>
                <a:lnTo>
                  <a:pt x="93" y="3161"/>
                </a:lnTo>
                <a:lnTo>
                  <a:pt x="233" y="3254"/>
                </a:lnTo>
                <a:lnTo>
                  <a:pt x="419" y="3300"/>
                </a:lnTo>
                <a:lnTo>
                  <a:pt x="5206" y="3300"/>
                </a:lnTo>
                <a:lnTo>
                  <a:pt x="5346" y="3254"/>
                </a:lnTo>
                <a:lnTo>
                  <a:pt x="5485" y="3161"/>
                </a:lnTo>
                <a:lnTo>
                  <a:pt x="5578" y="3021"/>
                </a:lnTo>
                <a:lnTo>
                  <a:pt x="5624" y="2882"/>
                </a:lnTo>
                <a:lnTo>
                  <a:pt x="5624" y="2464"/>
                </a:lnTo>
                <a:lnTo>
                  <a:pt x="5764" y="2417"/>
                </a:lnTo>
                <a:lnTo>
                  <a:pt x="5857" y="2371"/>
                </a:lnTo>
                <a:lnTo>
                  <a:pt x="5903" y="2278"/>
                </a:lnTo>
                <a:lnTo>
                  <a:pt x="5950" y="2138"/>
                </a:lnTo>
                <a:lnTo>
                  <a:pt x="5950" y="1162"/>
                </a:lnTo>
                <a:lnTo>
                  <a:pt x="5903" y="1023"/>
                </a:lnTo>
                <a:lnTo>
                  <a:pt x="5857" y="930"/>
                </a:lnTo>
                <a:lnTo>
                  <a:pt x="5764" y="837"/>
                </a:lnTo>
                <a:lnTo>
                  <a:pt x="5624" y="790"/>
                </a:lnTo>
                <a:lnTo>
                  <a:pt x="5624" y="418"/>
                </a:lnTo>
                <a:lnTo>
                  <a:pt x="5578" y="233"/>
                </a:lnTo>
                <a:lnTo>
                  <a:pt x="5485" y="93"/>
                </a:lnTo>
                <a:lnTo>
                  <a:pt x="53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6" name="Google Shape;6576;p266"/>
          <p:cNvSpPr/>
          <p:nvPr/>
        </p:nvSpPr>
        <p:spPr>
          <a:xfrm>
            <a:off x="4055606" y="3993536"/>
            <a:ext cx="158211" cy="87774"/>
          </a:xfrm>
          <a:custGeom>
            <a:avLst/>
            <a:gdLst/>
            <a:ahLst/>
            <a:cxnLst/>
            <a:rect l="l" t="t" r="r" b="b"/>
            <a:pathLst>
              <a:path w="5950" h="3301" extrusionOk="0">
                <a:moveTo>
                  <a:pt x="651" y="651"/>
                </a:moveTo>
                <a:lnTo>
                  <a:pt x="651" y="2649"/>
                </a:lnTo>
                <a:lnTo>
                  <a:pt x="3951" y="2649"/>
                </a:lnTo>
                <a:lnTo>
                  <a:pt x="3951" y="651"/>
                </a:lnTo>
                <a:close/>
                <a:moveTo>
                  <a:pt x="5253" y="326"/>
                </a:moveTo>
                <a:lnTo>
                  <a:pt x="5299" y="418"/>
                </a:lnTo>
                <a:lnTo>
                  <a:pt x="5299" y="1162"/>
                </a:lnTo>
                <a:lnTo>
                  <a:pt x="5624" y="1162"/>
                </a:lnTo>
                <a:lnTo>
                  <a:pt x="5624" y="2138"/>
                </a:lnTo>
                <a:lnTo>
                  <a:pt x="5299" y="2138"/>
                </a:lnTo>
                <a:lnTo>
                  <a:pt x="5299" y="2882"/>
                </a:lnTo>
                <a:lnTo>
                  <a:pt x="5253" y="2928"/>
                </a:lnTo>
                <a:lnTo>
                  <a:pt x="5206" y="2975"/>
                </a:lnTo>
                <a:lnTo>
                  <a:pt x="419" y="2975"/>
                </a:lnTo>
                <a:lnTo>
                  <a:pt x="372" y="2928"/>
                </a:lnTo>
                <a:lnTo>
                  <a:pt x="326" y="2882"/>
                </a:lnTo>
                <a:lnTo>
                  <a:pt x="326" y="418"/>
                </a:lnTo>
                <a:lnTo>
                  <a:pt x="372" y="326"/>
                </a:lnTo>
                <a:close/>
                <a:moveTo>
                  <a:pt x="279" y="0"/>
                </a:moveTo>
                <a:lnTo>
                  <a:pt x="140" y="93"/>
                </a:lnTo>
                <a:lnTo>
                  <a:pt x="47" y="233"/>
                </a:lnTo>
                <a:lnTo>
                  <a:pt x="0" y="418"/>
                </a:lnTo>
                <a:lnTo>
                  <a:pt x="0" y="2882"/>
                </a:lnTo>
                <a:lnTo>
                  <a:pt x="47" y="3021"/>
                </a:lnTo>
                <a:lnTo>
                  <a:pt x="140" y="3161"/>
                </a:lnTo>
                <a:lnTo>
                  <a:pt x="279" y="3254"/>
                </a:lnTo>
                <a:lnTo>
                  <a:pt x="419" y="3300"/>
                </a:lnTo>
                <a:lnTo>
                  <a:pt x="5206" y="3300"/>
                </a:lnTo>
                <a:lnTo>
                  <a:pt x="5392" y="3254"/>
                </a:lnTo>
                <a:lnTo>
                  <a:pt x="5485" y="3161"/>
                </a:lnTo>
                <a:lnTo>
                  <a:pt x="5578" y="3021"/>
                </a:lnTo>
                <a:lnTo>
                  <a:pt x="5624" y="2882"/>
                </a:lnTo>
                <a:lnTo>
                  <a:pt x="5624" y="2464"/>
                </a:lnTo>
                <a:lnTo>
                  <a:pt x="5764" y="2417"/>
                </a:lnTo>
                <a:lnTo>
                  <a:pt x="5857" y="2371"/>
                </a:lnTo>
                <a:lnTo>
                  <a:pt x="5950" y="2278"/>
                </a:lnTo>
                <a:lnTo>
                  <a:pt x="5950" y="2138"/>
                </a:lnTo>
                <a:lnTo>
                  <a:pt x="5950" y="1162"/>
                </a:lnTo>
                <a:lnTo>
                  <a:pt x="5950" y="1023"/>
                </a:lnTo>
                <a:lnTo>
                  <a:pt x="5857" y="930"/>
                </a:lnTo>
                <a:lnTo>
                  <a:pt x="5764" y="837"/>
                </a:lnTo>
                <a:lnTo>
                  <a:pt x="5624" y="790"/>
                </a:lnTo>
                <a:lnTo>
                  <a:pt x="5624" y="418"/>
                </a:lnTo>
                <a:lnTo>
                  <a:pt x="5578" y="233"/>
                </a:lnTo>
                <a:lnTo>
                  <a:pt x="5485" y="93"/>
                </a:lnTo>
                <a:lnTo>
                  <a:pt x="539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7" name="Google Shape;6577;p266"/>
          <p:cNvSpPr/>
          <p:nvPr/>
        </p:nvSpPr>
        <p:spPr>
          <a:xfrm>
            <a:off x="4573662" y="3993536"/>
            <a:ext cx="158211" cy="87774"/>
          </a:xfrm>
          <a:custGeom>
            <a:avLst/>
            <a:gdLst/>
            <a:ahLst/>
            <a:cxnLst/>
            <a:rect l="l" t="t" r="r" b="b"/>
            <a:pathLst>
              <a:path w="5950" h="3301" extrusionOk="0">
                <a:moveTo>
                  <a:pt x="698" y="651"/>
                </a:moveTo>
                <a:lnTo>
                  <a:pt x="698" y="2649"/>
                </a:lnTo>
                <a:lnTo>
                  <a:pt x="4974" y="2649"/>
                </a:lnTo>
                <a:lnTo>
                  <a:pt x="4974" y="651"/>
                </a:lnTo>
                <a:close/>
                <a:moveTo>
                  <a:pt x="5299" y="326"/>
                </a:moveTo>
                <a:lnTo>
                  <a:pt x="5299" y="418"/>
                </a:lnTo>
                <a:lnTo>
                  <a:pt x="5299" y="1162"/>
                </a:lnTo>
                <a:lnTo>
                  <a:pt x="5624" y="1162"/>
                </a:lnTo>
                <a:lnTo>
                  <a:pt x="5624" y="2138"/>
                </a:lnTo>
                <a:lnTo>
                  <a:pt x="5299" y="2138"/>
                </a:lnTo>
                <a:lnTo>
                  <a:pt x="5299" y="2882"/>
                </a:lnTo>
                <a:lnTo>
                  <a:pt x="5299" y="2928"/>
                </a:lnTo>
                <a:lnTo>
                  <a:pt x="5206" y="2975"/>
                </a:lnTo>
                <a:lnTo>
                  <a:pt x="419" y="2975"/>
                </a:lnTo>
                <a:lnTo>
                  <a:pt x="372" y="2928"/>
                </a:lnTo>
                <a:lnTo>
                  <a:pt x="326" y="2882"/>
                </a:lnTo>
                <a:lnTo>
                  <a:pt x="326" y="418"/>
                </a:lnTo>
                <a:lnTo>
                  <a:pt x="372" y="326"/>
                </a:lnTo>
                <a:close/>
                <a:moveTo>
                  <a:pt x="279" y="0"/>
                </a:moveTo>
                <a:lnTo>
                  <a:pt x="140" y="93"/>
                </a:lnTo>
                <a:lnTo>
                  <a:pt x="47" y="233"/>
                </a:lnTo>
                <a:lnTo>
                  <a:pt x="0" y="418"/>
                </a:lnTo>
                <a:lnTo>
                  <a:pt x="0" y="2882"/>
                </a:lnTo>
                <a:lnTo>
                  <a:pt x="47" y="3021"/>
                </a:lnTo>
                <a:lnTo>
                  <a:pt x="140" y="3161"/>
                </a:lnTo>
                <a:lnTo>
                  <a:pt x="279" y="3254"/>
                </a:lnTo>
                <a:lnTo>
                  <a:pt x="419" y="3300"/>
                </a:lnTo>
                <a:lnTo>
                  <a:pt x="5206" y="3300"/>
                </a:lnTo>
                <a:lnTo>
                  <a:pt x="5392" y="3254"/>
                </a:lnTo>
                <a:lnTo>
                  <a:pt x="5531" y="3161"/>
                </a:lnTo>
                <a:lnTo>
                  <a:pt x="5624" y="3021"/>
                </a:lnTo>
                <a:lnTo>
                  <a:pt x="5624" y="2882"/>
                </a:lnTo>
                <a:lnTo>
                  <a:pt x="5624" y="2464"/>
                </a:lnTo>
                <a:lnTo>
                  <a:pt x="5764" y="2417"/>
                </a:lnTo>
                <a:lnTo>
                  <a:pt x="5857" y="2371"/>
                </a:lnTo>
                <a:lnTo>
                  <a:pt x="5950" y="2278"/>
                </a:lnTo>
                <a:lnTo>
                  <a:pt x="5950" y="2138"/>
                </a:lnTo>
                <a:lnTo>
                  <a:pt x="5950" y="1162"/>
                </a:lnTo>
                <a:lnTo>
                  <a:pt x="5950" y="1023"/>
                </a:lnTo>
                <a:lnTo>
                  <a:pt x="5857" y="930"/>
                </a:lnTo>
                <a:lnTo>
                  <a:pt x="5764" y="837"/>
                </a:lnTo>
                <a:lnTo>
                  <a:pt x="5624" y="790"/>
                </a:lnTo>
                <a:lnTo>
                  <a:pt x="5624" y="418"/>
                </a:lnTo>
                <a:lnTo>
                  <a:pt x="5624" y="233"/>
                </a:lnTo>
                <a:lnTo>
                  <a:pt x="5531" y="93"/>
                </a:lnTo>
                <a:lnTo>
                  <a:pt x="539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8" name="Google Shape;6578;p266"/>
          <p:cNvSpPr/>
          <p:nvPr/>
        </p:nvSpPr>
        <p:spPr>
          <a:xfrm>
            <a:off x="4998088" y="3957691"/>
            <a:ext cx="82828" cy="158211"/>
          </a:xfrm>
          <a:custGeom>
            <a:avLst/>
            <a:gdLst/>
            <a:ahLst/>
            <a:cxnLst/>
            <a:rect l="l" t="t" r="r" b="b"/>
            <a:pathLst>
              <a:path w="3115" h="5950" extrusionOk="0">
                <a:moveTo>
                  <a:pt x="1859" y="1255"/>
                </a:moveTo>
                <a:lnTo>
                  <a:pt x="2417" y="1813"/>
                </a:lnTo>
                <a:lnTo>
                  <a:pt x="1859" y="2371"/>
                </a:lnTo>
                <a:lnTo>
                  <a:pt x="1859" y="1255"/>
                </a:lnTo>
                <a:close/>
                <a:moveTo>
                  <a:pt x="1859" y="3579"/>
                </a:moveTo>
                <a:lnTo>
                  <a:pt x="2417" y="4183"/>
                </a:lnTo>
                <a:lnTo>
                  <a:pt x="1859" y="4741"/>
                </a:lnTo>
                <a:lnTo>
                  <a:pt x="1859" y="3579"/>
                </a:lnTo>
                <a:close/>
                <a:moveTo>
                  <a:pt x="1348" y="0"/>
                </a:moveTo>
                <a:lnTo>
                  <a:pt x="1348" y="2371"/>
                </a:lnTo>
                <a:lnTo>
                  <a:pt x="372" y="1395"/>
                </a:lnTo>
                <a:lnTo>
                  <a:pt x="0" y="1766"/>
                </a:lnTo>
                <a:lnTo>
                  <a:pt x="1209" y="2975"/>
                </a:lnTo>
                <a:lnTo>
                  <a:pt x="0" y="4230"/>
                </a:lnTo>
                <a:lnTo>
                  <a:pt x="372" y="4602"/>
                </a:lnTo>
                <a:lnTo>
                  <a:pt x="1348" y="3579"/>
                </a:lnTo>
                <a:lnTo>
                  <a:pt x="1348" y="5950"/>
                </a:lnTo>
                <a:lnTo>
                  <a:pt x="3114" y="4183"/>
                </a:lnTo>
                <a:lnTo>
                  <a:pt x="1952" y="2975"/>
                </a:lnTo>
                <a:lnTo>
                  <a:pt x="3114" y="1813"/>
                </a:lnTo>
                <a:lnTo>
                  <a:pt x="134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79" name="Google Shape;6579;p266"/>
          <p:cNvSpPr/>
          <p:nvPr/>
        </p:nvSpPr>
        <p:spPr>
          <a:xfrm>
            <a:off x="5534391" y="3957691"/>
            <a:ext cx="116198" cy="158211"/>
          </a:xfrm>
          <a:custGeom>
            <a:avLst/>
            <a:gdLst/>
            <a:ahLst/>
            <a:cxnLst/>
            <a:rect l="l" t="t" r="r" b="b"/>
            <a:pathLst>
              <a:path w="4370" h="5950" extrusionOk="0">
                <a:moveTo>
                  <a:pt x="2418" y="1488"/>
                </a:moveTo>
                <a:lnTo>
                  <a:pt x="2418" y="2464"/>
                </a:lnTo>
                <a:lnTo>
                  <a:pt x="2929" y="1952"/>
                </a:lnTo>
                <a:lnTo>
                  <a:pt x="2418" y="1488"/>
                </a:lnTo>
                <a:close/>
                <a:moveTo>
                  <a:pt x="2418" y="3486"/>
                </a:moveTo>
                <a:lnTo>
                  <a:pt x="2418" y="4509"/>
                </a:lnTo>
                <a:lnTo>
                  <a:pt x="2929" y="3997"/>
                </a:lnTo>
                <a:lnTo>
                  <a:pt x="2418" y="3486"/>
                </a:lnTo>
                <a:close/>
                <a:moveTo>
                  <a:pt x="1999" y="419"/>
                </a:moveTo>
                <a:lnTo>
                  <a:pt x="3533" y="1952"/>
                </a:lnTo>
                <a:lnTo>
                  <a:pt x="2511" y="2975"/>
                </a:lnTo>
                <a:lnTo>
                  <a:pt x="3533" y="3997"/>
                </a:lnTo>
                <a:lnTo>
                  <a:pt x="1999" y="5531"/>
                </a:lnTo>
                <a:lnTo>
                  <a:pt x="1999" y="3533"/>
                </a:lnTo>
                <a:lnTo>
                  <a:pt x="1116" y="4369"/>
                </a:lnTo>
                <a:lnTo>
                  <a:pt x="837" y="4044"/>
                </a:lnTo>
                <a:lnTo>
                  <a:pt x="1906" y="2975"/>
                </a:lnTo>
                <a:lnTo>
                  <a:pt x="837" y="1906"/>
                </a:lnTo>
                <a:lnTo>
                  <a:pt x="1116" y="1627"/>
                </a:lnTo>
                <a:lnTo>
                  <a:pt x="1999" y="2464"/>
                </a:lnTo>
                <a:lnTo>
                  <a:pt x="1999" y="419"/>
                </a:lnTo>
                <a:close/>
                <a:moveTo>
                  <a:pt x="2185" y="0"/>
                </a:moveTo>
                <a:lnTo>
                  <a:pt x="1814" y="47"/>
                </a:lnTo>
                <a:lnTo>
                  <a:pt x="1442" y="93"/>
                </a:lnTo>
                <a:lnTo>
                  <a:pt x="1116" y="186"/>
                </a:lnTo>
                <a:lnTo>
                  <a:pt x="837" y="372"/>
                </a:lnTo>
                <a:lnTo>
                  <a:pt x="605" y="605"/>
                </a:lnTo>
                <a:lnTo>
                  <a:pt x="373" y="930"/>
                </a:lnTo>
                <a:lnTo>
                  <a:pt x="233" y="1302"/>
                </a:lnTo>
                <a:lnTo>
                  <a:pt x="94" y="1766"/>
                </a:lnTo>
                <a:lnTo>
                  <a:pt x="1" y="2324"/>
                </a:lnTo>
                <a:lnTo>
                  <a:pt x="1" y="2975"/>
                </a:lnTo>
                <a:lnTo>
                  <a:pt x="1" y="3626"/>
                </a:lnTo>
                <a:lnTo>
                  <a:pt x="94" y="4183"/>
                </a:lnTo>
                <a:lnTo>
                  <a:pt x="233" y="4648"/>
                </a:lnTo>
                <a:lnTo>
                  <a:pt x="373" y="5066"/>
                </a:lnTo>
                <a:lnTo>
                  <a:pt x="605" y="5345"/>
                </a:lnTo>
                <a:lnTo>
                  <a:pt x="837" y="5578"/>
                </a:lnTo>
                <a:lnTo>
                  <a:pt x="1116" y="5764"/>
                </a:lnTo>
                <a:lnTo>
                  <a:pt x="1442" y="5857"/>
                </a:lnTo>
                <a:lnTo>
                  <a:pt x="1814" y="5950"/>
                </a:lnTo>
                <a:lnTo>
                  <a:pt x="2557" y="5950"/>
                </a:lnTo>
                <a:lnTo>
                  <a:pt x="2929" y="5857"/>
                </a:lnTo>
                <a:lnTo>
                  <a:pt x="3208" y="5764"/>
                </a:lnTo>
                <a:lnTo>
                  <a:pt x="3487" y="5578"/>
                </a:lnTo>
                <a:lnTo>
                  <a:pt x="3766" y="5345"/>
                </a:lnTo>
                <a:lnTo>
                  <a:pt x="3998" y="5066"/>
                </a:lnTo>
                <a:lnTo>
                  <a:pt x="4137" y="4648"/>
                </a:lnTo>
                <a:lnTo>
                  <a:pt x="4277" y="4183"/>
                </a:lnTo>
                <a:lnTo>
                  <a:pt x="4323" y="3626"/>
                </a:lnTo>
                <a:lnTo>
                  <a:pt x="4370" y="2975"/>
                </a:lnTo>
                <a:lnTo>
                  <a:pt x="4323" y="2324"/>
                </a:lnTo>
                <a:lnTo>
                  <a:pt x="4277" y="1766"/>
                </a:lnTo>
                <a:lnTo>
                  <a:pt x="4137" y="1302"/>
                </a:lnTo>
                <a:lnTo>
                  <a:pt x="3998" y="930"/>
                </a:lnTo>
                <a:lnTo>
                  <a:pt x="3766" y="605"/>
                </a:lnTo>
                <a:lnTo>
                  <a:pt x="3487" y="372"/>
                </a:lnTo>
                <a:lnTo>
                  <a:pt x="3208" y="186"/>
                </a:lnTo>
                <a:lnTo>
                  <a:pt x="2929" y="93"/>
                </a:lnTo>
                <a:lnTo>
                  <a:pt x="2557" y="47"/>
                </a:lnTo>
                <a:lnTo>
                  <a:pt x="218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0" name="Google Shape;6580;p266"/>
          <p:cNvSpPr/>
          <p:nvPr/>
        </p:nvSpPr>
        <p:spPr>
          <a:xfrm>
            <a:off x="6010434" y="3957691"/>
            <a:ext cx="147069" cy="158211"/>
          </a:xfrm>
          <a:custGeom>
            <a:avLst/>
            <a:gdLst/>
            <a:ahLst/>
            <a:cxnLst/>
            <a:rect l="l" t="t" r="r" b="b"/>
            <a:pathLst>
              <a:path w="5531" h="5950" extrusionOk="0">
                <a:moveTo>
                  <a:pt x="1580" y="419"/>
                </a:moveTo>
                <a:lnTo>
                  <a:pt x="1673" y="465"/>
                </a:lnTo>
                <a:lnTo>
                  <a:pt x="1673" y="558"/>
                </a:lnTo>
                <a:lnTo>
                  <a:pt x="1673" y="1488"/>
                </a:lnTo>
                <a:lnTo>
                  <a:pt x="1673" y="1581"/>
                </a:lnTo>
                <a:lnTo>
                  <a:pt x="1301" y="1581"/>
                </a:lnTo>
                <a:lnTo>
                  <a:pt x="1255" y="1488"/>
                </a:lnTo>
                <a:lnTo>
                  <a:pt x="1255" y="558"/>
                </a:lnTo>
                <a:lnTo>
                  <a:pt x="1301" y="465"/>
                </a:lnTo>
                <a:lnTo>
                  <a:pt x="1348" y="419"/>
                </a:lnTo>
                <a:close/>
                <a:moveTo>
                  <a:pt x="4137" y="419"/>
                </a:moveTo>
                <a:lnTo>
                  <a:pt x="4183" y="465"/>
                </a:lnTo>
                <a:lnTo>
                  <a:pt x="4230" y="558"/>
                </a:lnTo>
                <a:lnTo>
                  <a:pt x="4230" y="1488"/>
                </a:lnTo>
                <a:lnTo>
                  <a:pt x="4183" y="1581"/>
                </a:lnTo>
                <a:lnTo>
                  <a:pt x="3858" y="1581"/>
                </a:lnTo>
                <a:lnTo>
                  <a:pt x="3811" y="1488"/>
                </a:lnTo>
                <a:lnTo>
                  <a:pt x="3811" y="558"/>
                </a:lnTo>
                <a:lnTo>
                  <a:pt x="3858" y="465"/>
                </a:lnTo>
                <a:lnTo>
                  <a:pt x="3904" y="419"/>
                </a:lnTo>
                <a:close/>
                <a:moveTo>
                  <a:pt x="4090" y="2882"/>
                </a:moveTo>
                <a:lnTo>
                  <a:pt x="3997" y="2928"/>
                </a:lnTo>
                <a:lnTo>
                  <a:pt x="2556" y="4369"/>
                </a:lnTo>
                <a:lnTo>
                  <a:pt x="1813" y="3672"/>
                </a:lnTo>
                <a:lnTo>
                  <a:pt x="1720" y="3626"/>
                </a:lnTo>
                <a:lnTo>
                  <a:pt x="1673" y="3672"/>
                </a:lnTo>
                <a:lnTo>
                  <a:pt x="1487" y="3812"/>
                </a:lnTo>
                <a:lnTo>
                  <a:pt x="1487" y="3858"/>
                </a:lnTo>
                <a:lnTo>
                  <a:pt x="1487" y="3951"/>
                </a:lnTo>
                <a:lnTo>
                  <a:pt x="2463" y="4927"/>
                </a:lnTo>
                <a:lnTo>
                  <a:pt x="2603" y="4927"/>
                </a:lnTo>
                <a:lnTo>
                  <a:pt x="4323" y="3207"/>
                </a:lnTo>
                <a:lnTo>
                  <a:pt x="4323" y="3114"/>
                </a:lnTo>
                <a:lnTo>
                  <a:pt x="4323" y="3068"/>
                </a:lnTo>
                <a:lnTo>
                  <a:pt x="4137" y="2928"/>
                </a:lnTo>
                <a:lnTo>
                  <a:pt x="4090" y="2882"/>
                </a:lnTo>
                <a:close/>
                <a:moveTo>
                  <a:pt x="5066" y="2138"/>
                </a:moveTo>
                <a:lnTo>
                  <a:pt x="5066" y="5531"/>
                </a:lnTo>
                <a:lnTo>
                  <a:pt x="418" y="5531"/>
                </a:lnTo>
                <a:lnTo>
                  <a:pt x="418" y="2138"/>
                </a:lnTo>
                <a:close/>
                <a:moveTo>
                  <a:pt x="1348" y="0"/>
                </a:moveTo>
                <a:lnTo>
                  <a:pt x="1162" y="47"/>
                </a:lnTo>
                <a:lnTo>
                  <a:pt x="976" y="186"/>
                </a:lnTo>
                <a:lnTo>
                  <a:pt x="883" y="326"/>
                </a:lnTo>
                <a:lnTo>
                  <a:pt x="837" y="558"/>
                </a:lnTo>
                <a:lnTo>
                  <a:pt x="837" y="837"/>
                </a:lnTo>
                <a:lnTo>
                  <a:pt x="418" y="837"/>
                </a:lnTo>
                <a:lnTo>
                  <a:pt x="232" y="883"/>
                </a:lnTo>
                <a:lnTo>
                  <a:pt x="93" y="976"/>
                </a:lnTo>
                <a:lnTo>
                  <a:pt x="0" y="1116"/>
                </a:lnTo>
                <a:lnTo>
                  <a:pt x="0" y="1302"/>
                </a:lnTo>
                <a:lnTo>
                  <a:pt x="0" y="5531"/>
                </a:lnTo>
                <a:lnTo>
                  <a:pt x="0" y="5717"/>
                </a:lnTo>
                <a:lnTo>
                  <a:pt x="93" y="5810"/>
                </a:lnTo>
                <a:lnTo>
                  <a:pt x="232" y="5950"/>
                </a:lnTo>
                <a:lnTo>
                  <a:pt x="5252" y="5950"/>
                </a:lnTo>
                <a:lnTo>
                  <a:pt x="5392" y="5810"/>
                </a:lnTo>
                <a:lnTo>
                  <a:pt x="5485" y="5717"/>
                </a:lnTo>
                <a:lnTo>
                  <a:pt x="5531" y="5531"/>
                </a:lnTo>
                <a:lnTo>
                  <a:pt x="5531" y="1302"/>
                </a:lnTo>
                <a:lnTo>
                  <a:pt x="5485" y="1116"/>
                </a:lnTo>
                <a:lnTo>
                  <a:pt x="5392" y="976"/>
                </a:lnTo>
                <a:lnTo>
                  <a:pt x="5252" y="883"/>
                </a:lnTo>
                <a:lnTo>
                  <a:pt x="5066" y="837"/>
                </a:lnTo>
                <a:lnTo>
                  <a:pt x="4648" y="837"/>
                </a:lnTo>
                <a:lnTo>
                  <a:pt x="4648" y="558"/>
                </a:lnTo>
                <a:lnTo>
                  <a:pt x="4601" y="326"/>
                </a:lnTo>
                <a:lnTo>
                  <a:pt x="4508" y="186"/>
                </a:lnTo>
                <a:lnTo>
                  <a:pt x="4323" y="47"/>
                </a:lnTo>
                <a:lnTo>
                  <a:pt x="4137" y="0"/>
                </a:lnTo>
                <a:lnTo>
                  <a:pt x="3904" y="0"/>
                </a:lnTo>
                <a:lnTo>
                  <a:pt x="3718" y="47"/>
                </a:lnTo>
                <a:lnTo>
                  <a:pt x="3532" y="186"/>
                </a:lnTo>
                <a:lnTo>
                  <a:pt x="3439" y="326"/>
                </a:lnTo>
                <a:lnTo>
                  <a:pt x="3393" y="558"/>
                </a:lnTo>
                <a:lnTo>
                  <a:pt x="3393" y="837"/>
                </a:lnTo>
                <a:lnTo>
                  <a:pt x="2092" y="837"/>
                </a:lnTo>
                <a:lnTo>
                  <a:pt x="2092" y="558"/>
                </a:lnTo>
                <a:lnTo>
                  <a:pt x="2092" y="326"/>
                </a:lnTo>
                <a:lnTo>
                  <a:pt x="1952" y="186"/>
                </a:lnTo>
                <a:lnTo>
                  <a:pt x="1766" y="47"/>
                </a:lnTo>
                <a:lnTo>
                  <a:pt x="15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1" name="Google Shape;6581;p266"/>
          <p:cNvSpPr/>
          <p:nvPr/>
        </p:nvSpPr>
        <p:spPr>
          <a:xfrm>
            <a:off x="6517349" y="3957691"/>
            <a:ext cx="147096" cy="158211"/>
          </a:xfrm>
          <a:custGeom>
            <a:avLst/>
            <a:gdLst/>
            <a:ahLst/>
            <a:cxnLst/>
            <a:rect l="l" t="t" r="r" b="b"/>
            <a:pathLst>
              <a:path w="5532" h="5950" extrusionOk="0">
                <a:moveTo>
                  <a:pt x="1581" y="419"/>
                </a:moveTo>
                <a:lnTo>
                  <a:pt x="1674" y="465"/>
                </a:lnTo>
                <a:lnTo>
                  <a:pt x="1674" y="558"/>
                </a:lnTo>
                <a:lnTo>
                  <a:pt x="1674" y="1488"/>
                </a:lnTo>
                <a:lnTo>
                  <a:pt x="1674" y="1581"/>
                </a:lnTo>
                <a:lnTo>
                  <a:pt x="1302" y="1581"/>
                </a:lnTo>
                <a:lnTo>
                  <a:pt x="1256" y="1488"/>
                </a:lnTo>
                <a:lnTo>
                  <a:pt x="1256" y="558"/>
                </a:lnTo>
                <a:lnTo>
                  <a:pt x="1302" y="465"/>
                </a:lnTo>
                <a:lnTo>
                  <a:pt x="1395" y="419"/>
                </a:lnTo>
                <a:close/>
                <a:moveTo>
                  <a:pt x="4138" y="419"/>
                </a:moveTo>
                <a:lnTo>
                  <a:pt x="4231" y="465"/>
                </a:lnTo>
                <a:lnTo>
                  <a:pt x="4231" y="558"/>
                </a:lnTo>
                <a:lnTo>
                  <a:pt x="4231" y="1488"/>
                </a:lnTo>
                <a:lnTo>
                  <a:pt x="4231" y="1581"/>
                </a:lnTo>
                <a:lnTo>
                  <a:pt x="3859" y="1581"/>
                </a:lnTo>
                <a:lnTo>
                  <a:pt x="3812" y="1488"/>
                </a:lnTo>
                <a:lnTo>
                  <a:pt x="3812" y="558"/>
                </a:lnTo>
                <a:lnTo>
                  <a:pt x="3859" y="465"/>
                </a:lnTo>
                <a:lnTo>
                  <a:pt x="3905" y="419"/>
                </a:lnTo>
                <a:close/>
                <a:moveTo>
                  <a:pt x="1814" y="3626"/>
                </a:moveTo>
                <a:lnTo>
                  <a:pt x="1721" y="3672"/>
                </a:lnTo>
                <a:lnTo>
                  <a:pt x="1674" y="3719"/>
                </a:lnTo>
                <a:lnTo>
                  <a:pt x="1674" y="3951"/>
                </a:lnTo>
                <a:lnTo>
                  <a:pt x="1721" y="3997"/>
                </a:lnTo>
                <a:lnTo>
                  <a:pt x="1814" y="4044"/>
                </a:lnTo>
                <a:lnTo>
                  <a:pt x="3719" y="4044"/>
                </a:lnTo>
                <a:lnTo>
                  <a:pt x="3812" y="3997"/>
                </a:lnTo>
                <a:lnTo>
                  <a:pt x="3812" y="3951"/>
                </a:lnTo>
                <a:lnTo>
                  <a:pt x="3812" y="3719"/>
                </a:lnTo>
                <a:lnTo>
                  <a:pt x="3812" y="3672"/>
                </a:lnTo>
                <a:lnTo>
                  <a:pt x="3719" y="3626"/>
                </a:lnTo>
                <a:close/>
                <a:moveTo>
                  <a:pt x="5114" y="2138"/>
                </a:moveTo>
                <a:lnTo>
                  <a:pt x="5114" y="5531"/>
                </a:lnTo>
                <a:lnTo>
                  <a:pt x="419" y="5531"/>
                </a:lnTo>
                <a:lnTo>
                  <a:pt x="419" y="2138"/>
                </a:lnTo>
                <a:close/>
                <a:moveTo>
                  <a:pt x="1395" y="0"/>
                </a:moveTo>
                <a:lnTo>
                  <a:pt x="1163" y="47"/>
                </a:lnTo>
                <a:lnTo>
                  <a:pt x="1023" y="186"/>
                </a:lnTo>
                <a:lnTo>
                  <a:pt x="884" y="326"/>
                </a:lnTo>
                <a:lnTo>
                  <a:pt x="838" y="558"/>
                </a:lnTo>
                <a:lnTo>
                  <a:pt x="838" y="837"/>
                </a:lnTo>
                <a:lnTo>
                  <a:pt x="419" y="837"/>
                </a:lnTo>
                <a:lnTo>
                  <a:pt x="280" y="883"/>
                </a:lnTo>
                <a:lnTo>
                  <a:pt x="140" y="976"/>
                </a:lnTo>
                <a:lnTo>
                  <a:pt x="47" y="1116"/>
                </a:lnTo>
                <a:lnTo>
                  <a:pt x="1" y="1302"/>
                </a:lnTo>
                <a:lnTo>
                  <a:pt x="1" y="5531"/>
                </a:lnTo>
                <a:lnTo>
                  <a:pt x="47" y="5717"/>
                </a:lnTo>
                <a:lnTo>
                  <a:pt x="140" y="5810"/>
                </a:lnTo>
                <a:lnTo>
                  <a:pt x="280" y="5950"/>
                </a:lnTo>
                <a:lnTo>
                  <a:pt x="5253" y="5950"/>
                </a:lnTo>
                <a:lnTo>
                  <a:pt x="5392" y="5810"/>
                </a:lnTo>
                <a:lnTo>
                  <a:pt x="5485" y="5717"/>
                </a:lnTo>
                <a:lnTo>
                  <a:pt x="5532" y="5531"/>
                </a:lnTo>
                <a:lnTo>
                  <a:pt x="5532" y="1302"/>
                </a:lnTo>
                <a:lnTo>
                  <a:pt x="5485" y="1116"/>
                </a:lnTo>
                <a:lnTo>
                  <a:pt x="5392" y="976"/>
                </a:lnTo>
                <a:lnTo>
                  <a:pt x="5253" y="883"/>
                </a:lnTo>
                <a:lnTo>
                  <a:pt x="5114" y="837"/>
                </a:lnTo>
                <a:lnTo>
                  <a:pt x="4649" y="837"/>
                </a:lnTo>
                <a:lnTo>
                  <a:pt x="4649" y="558"/>
                </a:lnTo>
                <a:lnTo>
                  <a:pt x="4649" y="326"/>
                </a:lnTo>
                <a:lnTo>
                  <a:pt x="4509" y="186"/>
                </a:lnTo>
                <a:lnTo>
                  <a:pt x="4323" y="47"/>
                </a:lnTo>
                <a:lnTo>
                  <a:pt x="4138" y="0"/>
                </a:lnTo>
                <a:lnTo>
                  <a:pt x="3905" y="0"/>
                </a:lnTo>
                <a:lnTo>
                  <a:pt x="3719" y="47"/>
                </a:lnTo>
                <a:lnTo>
                  <a:pt x="3533" y="186"/>
                </a:lnTo>
                <a:lnTo>
                  <a:pt x="3440" y="326"/>
                </a:lnTo>
                <a:lnTo>
                  <a:pt x="3394" y="558"/>
                </a:lnTo>
                <a:lnTo>
                  <a:pt x="3394" y="837"/>
                </a:lnTo>
                <a:lnTo>
                  <a:pt x="2139" y="837"/>
                </a:lnTo>
                <a:lnTo>
                  <a:pt x="2139" y="558"/>
                </a:lnTo>
                <a:lnTo>
                  <a:pt x="2092" y="326"/>
                </a:lnTo>
                <a:lnTo>
                  <a:pt x="1953" y="186"/>
                </a:lnTo>
                <a:lnTo>
                  <a:pt x="1814" y="47"/>
                </a:lnTo>
                <a:lnTo>
                  <a:pt x="15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2" name="Google Shape;6582;p266"/>
          <p:cNvSpPr/>
          <p:nvPr/>
        </p:nvSpPr>
        <p:spPr>
          <a:xfrm>
            <a:off x="7024290" y="3957691"/>
            <a:ext cx="147096" cy="158211"/>
          </a:xfrm>
          <a:custGeom>
            <a:avLst/>
            <a:gdLst/>
            <a:ahLst/>
            <a:cxnLst/>
            <a:rect l="l" t="t" r="r" b="b"/>
            <a:pathLst>
              <a:path w="5532" h="5950" extrusionOk="0">
                <a:moveTo>
                  <a:pt x="1581" y="419"/>
                </a:moveTo>
                <a:lnTo>
                  <a:pt x="1674" y="465"/>
                </a:lnTo>
                <a:lnTo>
                  <a:pt x="1721" y="558"/>
                </a:lnTo>
                <a:lnTo>
                  <a:pt x="1721" y="1488"/>
                </a:lnTo>
                <a:lnTo>
                  <a:pt x="1674" y="1581"/>
                </a:lnTo>
                <a:lnTo>
                  <a:pt x="1302" y="1581"/>
                </a:lnTo>
                <a:lnTo>
                  <a:pt x="1302" y="1488"/>
                </a:lnTo>
                <a:lnTo>
                  <a:pt x="1302" y="558"/>
                </a:lnTo>
                <a:lnTo>
                  <a:pt x="1302" y="465"/>
                </a:lnTo>
                <a:lnTo>
                  <a:pt x="1395" y="419"/>
                </a:lnTo>
                <a:close/>
                <a:moveTo>
                  <a:pt x="4137" y="419"/>
                </a:moveTo>
                <a:lnTo>
                  <a:pt x="4230" y="465"/>
                </a:lnTo>
                <a:lnTo>
                  <a:pt x="4277" y="558"/>
                </a:lnTo>
                <a:lnTo>
                  <a:pt x="4277" y="1488"/>
                </a:lnTo>
                <a:lnTo>
                  <a:pt x="4230" y="1581"/>
                </a:lnTo>
                <a:lnTo>
                  <a:pt x="3859" y="1581"/>
                </a:lnTo>
                <a:lnTo>
                  <a:pt x="3812" y="1488"/>
                </a:lnTo>
                <a:lnTo>
                  <a:pt x="3812" y="558"/>
                </a:lnTo>
                <a:lnTo>
                  <a:pt x="3859" y="465"/>
                </a:lnTo>
                <a:lnTo>
                  <a:pt x="3952" y="419"/>
                </a:lnTo>
                <a:close/>
                <a:moveTo>
                  <a:pt x="2604" y="2789"/>
                </a:moveTo>
                <a:lnTo>
                  <a:pt x="2557" y="2882"/>
                </a:lnTo>
                <a:lnTo>
                  <a:pt x="2557" y="3626"/>
                </a:lnTo>
                <a:lnTo>
                  <a:pt x="1814" y="3626"/>
                </a:lnTo>
                <a:lnTo>
                  <a:pt x="1721" y="3672"/>
                </a:lnTo>
                <a:lnTo>
                  <a:pt x="1721" y="3719"/>
                </a:lnTo>
                <a:lnTo>
                  <a:pt x="1721" y="3951"/>
                </a:lnTo>
                <a:lnTo>
                  <a:pt x="1721" y="3997"/>
                </a:lnTo>
                <a:lnTo>
                  <a:pt x="1814" y="4044"/>
                </a:lnTo>
                <a:lnTo>
                  <a:pt x="2557" y="4044"/>
                </a:lnTo>
                <a:lnTo>
                  <a:pt x="2557" y="4788"/>
                </a:lnTo>
                <a:lnTo>
                  <a:pt x="2604" y="4881"/>
                </a:lnTo>
                <a:lnTo>
                  <a:pt x="2976" y="4881"/>
                </a:lnTo>
                <a:lnTo>
                  <a:pt x="2976" y="4788"/>
                </a:lnTo>
                <a:lnTo>
                  <a:pt x="2976" y="4044"/>
                </a:lnTo>
                <a:lnTo>
                  <a:pt x="3719" y="4044"/>
                </a:lnTo>
                <a:lnTo>
                  <a:pt x="3812" y="3997"/>
                </a:lnTo>
                <a:lnTo>
                  <a:pt x="3812" y="3951"/>
                </a:lnTo>
                <a:lnTo>
                  <a:pt x="3812" y="3719"/>
                </a:lnTo>
                <a:lnTo>
                  <a:pt x="3812" y="3672"/>
                </a:lnTo>
                <a:lnTo>
                  <a:pt x="3719" y="3626"/>
                </a:lnTo>
                <a:lnTo>
                  <a:pt x="2976" y="3626"/>
                </a:lnTo>
                <a:lnTo>
                  <a:pt x="2976" y="2882"/>
                </a:lnTo>
                <a:lnTo>
                  <a:pt x="2976" y="2789"/>
                </a:lnTo>
                <a:close/>
                <a:moveTo>
                  <a:pt x="5114" y="2138"/>
                </a:moveTo>
                <a:lnTo>
                  <a:pt x="5114" y="5531"/>
                </a:lnTo>
                <a:lnTo>
                  <a:pt x="419" y="5531"/>
                </a:lnTo>
                <a:lnTo>
                  <a:pt x="419" y="2138"/>
                </a:lnTo>
                <a:close/>
                <a:moveTo>
                  <a:pt x="1395" y="0"/>
                </a:moveTo>
                <a:lnTo>
                  <a:pt x="1163" y="47"/>
                </a:lnTo>
                <a:lnTo>
                  <a:pt x="1023" y="186"/>
                </a:lnTo>
                <a:lnTo>
                  <a:pt x="884" y="326"/>
                </a:lnTo>
                <a:lnTo>
                  <a:pt x="838" y="558"/>
                </a:lnTo>
                <a:lnTo>
                  <a:pt x="838" y="837"/>
                </a:lnTo>
                <a:lnTo>
                  <a:pt x="419" y="837"/>
                </a:lnTo>
                <a:lnTo>
                  <a:pt x="280" y="883"/>
                </a:lnTo>
                <a:lnTo>
                  <a:pt x="140" y="976"/>
                </a:lnTo>
                <a:lnTo>
                  <a:pt x="47" y="1116"/>
                </a:lnTo>
                <a:lnTo>
                  <a:pt x="1" y="1302"/>
                </a:lnTo>
                <a:lnTo>
                  <a:pt x="1" y="5531"/>
                </a:lnTo>
                <a:lnTo>
                  <a:pt x="47" y="5717"/>
                </a:lnTo>
                <a:lnTo>
                  <a:pt x="140" y="5810"/>
                </a:lnTo>
                <a:lnTo>
                  <a:pt x="280" y="5950"/>
                </a:lnTo>
                <a:lnTo>
                  <a:pt x="5253" y="5950"/>
                </a:lnTo>
                <a:lnTo>
                  <a:pt x="5392" y="5810"/>
                </a:lnTo>
                <a:lnTo>
                  <a:pt x="5485" y="5717"/>
                </a:lnTo>
                <a:lnTo>
                  <a:pt x="5532" y="5531"/>
                </a:lnTo>
                <a:lnTo>
                  <a:pt x="5532" y="1302"/>
                </a:lnTo>
                <a:lnTo>
                  <a:pt x="5485" y="1116"/>
                </a:lnTo>
                <a:lnTo>
                  <a:pt x="5392" y="976"/>
                </a:lnTo>
                <a:lnTo>
                  <a:pt x="5253" y="883"/>
                </a:lnTo>
                <a:lnTo>
                  <a:pt x="5114" y="837"/>
                </a:lnTo>
                <a:lnTo>
                  <a:pt x="4695" y="837"/>
                </a:lnTo>
                <a:lnTo>
                  <a:pt x="4695" y="558"/>
                </a:lnTo>
                <a:lnTo>
                  <a:pt x="4649" y="326"/>
                </a:lnTo>
                <a:lnTo>
                  <a:pt x="4509" y="186"/>
                </a:lnTo>
                <a:lnTo>
                  <a:pt x="4370" y="47"/>
                </a:lnTo>
                <a:lnTo>
                  <a:pt x="4137" y="0"/>
                </a:lnTo>
                <a:lnTo>
                  <a:pt x="3952" y="0"/>
                </a:lnTo>
                <a:lnTo>
                  <a:pt x="3719" y="47"/>
                </a:lnTo>
                <a:lnTo>
                  <a:pt x="3580" y="186"/>
                </a:lnTo>
                <a:lnTo>
                  <a:pt x="3440" y="326"/>
                </a:lnTo>
                <a:lnTo>
                  <a:pt x="3394" y="558"/>
                </a:lnTo>
                <a:lnTo>
                  <a:pt x="3394" y="837"/>
                </a:lnTo>
                <a:lnTo>
                  <a:pt x="2139" y="837"/>
                </a:lnTo>
                <a:lnTo>
                  <a:pt x="2139" y="558"/>
                </a:lnTo>
                <a:lnTo>
                  <a:pt x="2092" y="326"/>
                </a:lnTo>
                <a:lnTo>
                  <a:pt x="1999" y="186"/>
                </a:lnTo>
                <a:lnTo>
                  <a:pt x="1814" y="47"/>
                </a:lnTo>
                <a:lnTo>
                  <a:pt x="15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3" name="Google Shape;6583;p266"/>
          <p:cNvSpPr/>
          <p:nvPr/>
        </p:nvSpPr>
        <p:spPr>
          <a:xfrm>
            <a:off x="7531232" y="3957691"/>
            <a:ext cx="147096" cy="158211"/>
          </a:xfrm>
          <a:custGeom>
            <a:avLst/>
            <a:gdLst/>
            <a:ahLst/>
            <a:cxnLst/>
            <a:rect l="l" t="t" r="r" b="b"/>
            <a:pathLst>
              <a:path w="5532" h="5950" extrusionOk="0">
                <a:moveTo>
                  <a:pt x="1628" y="419"/>
                </a:moveTo>
                <a:lnTo>
                  <a:pt x="1674" y="465"/>
                </a:lnTo>
                <a:lnTo>
                  <a:pt x="1721" y="558"/>
                </a:lnTo>
                <a:lnTo>
                  <a:pt x="1721" y="1488"/>
                </a:lnTo>
                <a:lnTo>
                  <a:pt x="1674" y="1581"/>
                </a:lnTo>
                <a:lnTo>
                  <a:pt x="1302" y="1581"/>
                </a:lnTo>
                <a:lnTo>
                  <a:pt x="1302" y="1488"/>
                </a:lnTo>
                <a:lnTo>
                  <a:pt x="1302" y="558"/>
                </a:lnTo>
                <a:lnTo>
                  <a:pt x="1302" y="465"/>
                </a:lnTo>
                <a:lnTo>
                  <a:pt x="1395" y="419"/>
                </a:lnTo>
                <a:close/>
                <a:moveTo>
                  <a:pt x="4184" y="419"/>
                </a:moveTo>
                <a:lnTo>
                  <a:pt x="4230" y="465"/>
                </a:lnTo>
                <a:lnTo>
                  <a:pt x="4277" y="558"/>
                </a:lnTo>
                <a:lnTo>
                  <a:pt x="4277" y="1488"/>
                </a:lnTo>
                <a:lnTo>
                  <a:pt x="4230" y="1581"/>
                </a:lnTo>
                <a:lnTo>
                  <a:pt x="3859" y="1581"/>
                </a:lnTo>
                <a:lnTo>
                  <a:pt x="3859" y="1488"/>
                </a:lnTo>
                <a:lnTo>
                  <a:pt x="3859" y="558"/>
                </a:lnTo>
                <a:lnTo>
                  <a:pt x="3859" y="465"/>
                </a:lnTo>
                <a:lnTo>
                  <a:pt x="3951" y="419"/>
                </a:lnTo>
                <a:close/>
                <a:moveTo>
                  <a:pt x="2092" y="2882"/>
                </a:moveTo>
                <a:lnTo>
                  <a:pt x="1999" y="2928"/>
                </a:lnTo>
                <a:lnTo>
                  <a:pt x="1860" y="3068"/>
                </a:lnTo>
                <a:lnTo>
                  <a:pt x="1813" y="3114"/>
                </a:lnTo>
                <a:lnTo>
                  <a:pt x="1860" y="3207"/>
                </a:lnTo>
                <a:lnTo>
                  <a:pt x="2464" y="3812"/>
                </a:lnTo>
                <a:lnTo>
                  <a:pt x="1860" y="4462"/>
                </a:lnTo>
                <a:lnTo>
                  <a:pt x="1813" y="4555"/>
                </a:lnTo>
                <a:lnTo>
                  <a:pt x="1860" y="4602"/>
                </a:lnTo>
                <a:lnTo>
                  <a:pt x="1999" y="4741"/>
                </a:lnTo>
                <a:lnTo>
                  <a:pt x="2092" y="4788"/>
                </a:lnTo>
                <a:lnTo>
                  <a:pt x="2139" y="4741"/>
                </a:lnTo>
                <a:lnTo>
                  <a:pt x="2790" y="4137"/>
                </a:lnTo>
                <a:lnTo>
                  <a:pt x="3394" y="4741"/>
                </a:lnTo>
                <a:lnTo>
                  <a:pt x="3487" y="4788"/>
                </a:lnTo>
                <a:lnTo>
                  <a:pt x="3533" y="4741"/>
                </a:lnTo>
                <a:lnTo>
                  <a:pt x="3719" y="4602"/>
                </a:lnTo>
                <a:lnTo>
                  <a:pt x="3719" y="4555"/>
                </a:lnTo>
                <a:lnTo>
                  <a:pt x="3719" y="4462"/>
                </a:lnTo>
                <a:lnTo>
                  <a:pt x="3068" y="3812"/>
                </a:lnTo>
                <a:lnTo>
                  <a:pt x="3719" y="3207"/>
                </a:lnTo>
                <a:lnTo>
                  <a:pt x="3719" y="3114"/>
                </a:lnTo>
                <a:lnTo>
                  <a:pt x="3719" y="3068"/>
                </a:lnTo>
                <a:lnTo>
                  <a:pt x="3533" y="2928"/>
                </a:lnTo>
                <a:lnTo>
                  <a:pt x="3487" y="2882"/>
                </a:lnTo>
                <a:lnTo>
                  <a:pt x="3394" y="2928"/>
                </a:lnTo>
                <a:lnTo>
                  <a:pt x="2790" y="3533"/>
                </a:lnTo>
                <a:lnTo>
                  <a:pt x="2139" y="2928"/>
                </a:lnTo>
                <a:lnTo>
                  <a:pt x="2092" y="2882"/>
                </a:lnTo>
                <a:close/>
                <a:moveTo>
                  <a:pt x="5113" y="2138"/>
                </a:moveTo>
                <a:lnTo>
                  <a:pt x="5113" y="5531"/>
                </a:lnTo>
                <a:lnTo>
                  <a:pt x="466" y="5531"/>
                </a:lnTo>
                <a:lnTo>
                  <a:pt x="466" y="2138"/>
                </a:lnTo>
                <a:close/>
                <a:moveTo>
                  <a:pt x="1395" y="0"/>
                </a:moveTo>
                <a:lnTo>
                  <a:pt x="1209" y="47"/>
                </a:lnTo>
                <a:lnTo>
                  <a:pt x="1023" y="186"/>
                </a:lnTo>
                <a:lnTo>
                  <a:pt x="930" y="326"/>
                </a:lnTo>
                <a:lnTo>
                  <a:pt x="884" y="558"/>
                </a:lnTo>
                <a:lnTo>
                  <a:pt x="884" y="837"/>
                </a:lnTo>
                <a:lnTo>
                  <a:pt x="466" y="837"/>
                </a:lnTo>
                <a:lnTo>
                  <a:pt x="280" y="883"/>
                </a:lnTo>
                <a:lnTo>
                  <a:pt x="140" y="976"/>
                </a:lnTo>
                <a:lnTo>
                  <a:pt x="47" y="1116"/>
                </a:lnTo>
                <a:lnTo>
                  <a:pt x="1" y="1302"/>
                </a:lnTo>
                <a:lnTo>
                  <a:pt x="1" y="5531"/>
                </a:lnTo>
                <a:lnTo>
                  <a:pt x="47" y="5717"/>
                </a:lnTo>
                <a:lnTo>
                  <a:pt x="140" y="5810"/>
                </a:lnTo>
                <a:lnTo>
                  <a:pt x="280" y="5950"/>
                </a:lnTo>
                <a:lnTo>
                  <a:pt x="5299" y="5950"/>
                </a:lnTo>
                <a:lnTo>
                  <a:pt x="5439" y="5810"/>
                </a:lnTo>
                <a:lnTo>
                  <a:pt x="5532" y="5717"/>
                </a:lnTo>
                <a:lnTo>
                  <a:pt x="5532" y="5531"/>
                </a:lnTo>
                <a:lnTo>
                  <a:pt x="5532" y="1302"/>
                </a:lnTo>
                <a:lnTo>
                  <a:pt x="5532" y="1116"/>
                </a:lnTo>
                <a:lnTo>
                  <a:pt x="5439" y="976"/>
                </a:lnTo>
                <a:lnTo>
                  <a:pt x="5299" y="883"/>
                </a:lnTo>
                <a:lnTo>
                  <a:pt x="5113" y="837"/>
                </a:lnTo>
                <a:lnTo>
                  <a:pt x="4695" y="837"/>
                </a:lnTo>
                <a:lnTo>
                  <a:pt x="4695" y="558"/>
                </a:lnTo>
                <a:lnTo>
                  <a:pt x="4649" y="326"/>
                </a:lnTo>
                <a:lnTo>
                  <a:pt x="4556" y="186"/>
                </a:lnTo>
                <a:lnTo>
                  <a:pt x="4370" y="47"/>
                </a:lnTo>
                <a:lnTo>
                  <a:pt x="4184" y="0"/>
                </a:lnTo>
                <a:lnTo>
                  <a:pt x="3951" y="0"/>
                </a:lnTo>
                <a:lnTo>
                  <a:pt x="3766" y="47"/>
                </a:lnTo>
                <a:lnTo>
                  <a:pt x="3580" y="186"/>
                </a:lnTo>
                <a:lnTo>
                  <a:pt x="3440" y="326"/>
                </a:lnTo>
                <a:lnTo>
                  <a:pt x="3440" y="558"/>
                </a:lnTo>
                <a:lnTo>
                  <a:pt x="3440" y="837"/>
                </a:lnTo>
                <a:lnTo>
                  <a:pt x="2139" y="837"/>
                </a:lnTo>
                <a:lnTo>
                  <a:pt x="2139" y="558"/>
                </a:lnTo>
                <a:lnTo>
                  <a:pt x="2092" y="326"/>
                </a:lnTo>
                <a:lnTo>
                  <a:pt x="1999" y="186"/>
                </a:lnTo>
                <a:lnTo>
                  <a:pt x="1813" y="47"/>
                </a:lnTo>
                <a:lnTo>
                  <a:pt x="162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4" name="Google Shape;6584;p266"/>
          <p:cNvSpPr/>
          <p:nvPr/>
        </p:nvSpPr>
        <p:spPr>
          <a:xfrm>
            <a:off x="8556256" y="3957691"/>
            <a:ext cx="113725" cy="158211"/>
          </a:xfrm>
          <a:custGeom>
            <a:avLst/>
            <a:gdLst/>
            <a:ahLst/>
            <a:cxnLst/>
            <a:rect l="l" t="t" r="r" b="b"/>
            <a:pathLst>
              <a:path w="4277" h="5950" extrusionOk="0">
                <a:moveTo>
                  <a:pt x="3300" y="0"/>
                </a:moveTo>
                <a:lnTo>
                  <a:pt x="2836" y="47"/>
                </a:lnTo>
                <a:lnTo>
                  <a:pt x="2371" y="140"/>
                </a:lnTo>
                <a:lnTo>
                  <a:pt x="1999" y="326"/>
                </a:lnTo>
                <a:lnTo>
                  <a:pt x="1581" y="558"/>
                </a:lnTo>
                <a:lnTo>
                  <a:pt x="1255" y="837"/>
                </a:lnTo>
                <a:lnTo>
                  <a:pt x="976" y="1162"/>
                </a:lnTo>
                <a:lnTo>
                  <a:pt x="744" y="1534"/>
                </a:lnTo>
                <a:lnTo>
                  <a:pt x="558" y="1999"/>
                </a:lnTo>
                <a:lnTo>
                  <a:pt x="47" y="1999"/>
                </a:lnTo>
                <a:lnTo>
                  <a:pt x="0" y="2092"/>
                </a:lnTo>
                <a:lnTo>
                  <a:pt x="0" y="2603"/>
                </a:lnTo>
                <a:lnTo>
                  <a:pt x="47" y="2696"/>
                </a:lnTo>
                <a:lnTo>
                  <a:pt x="140" y="2743"/>
                </a:lnTo>
                <a:lnTo>
                  <a:pt x="419" y="2743"/>
                </a:lnTo>
                <a:lnTo>
                  <a:pt x="419" y="3161"/>
                </a:lnTo>
                <a:lnTo>
                  <a:pt x="140" y="3161"/>
                </a:lnTo>
                <a:lnTo>
                  <a:pt x="47" y="3207"/>
                </a:lnTo>
                <a:lnTo>
                  <a:pt x="0" y="3300"/>
                </a:lnTo>
                <a:lnTo>
                  <a:pt x="0" y="3765"/>
                </a:lnTo>
                <a:lnTo>
                  <a:pt x="47" y="3904"/>
                </a:lnTo>
                <a:lnTo>
                  <a:pt x="558" y="3904"/>
                </a:lnTo>
                <a:lnTo>
                  <a:pt x="698" y="4369"/>
                </a:lnTo>
                <a:lnTo>
                  <a:pt x="930" y="4741"/>
                </a:lnTo>
                <a:lnTo>
                  <a:pt x="1209" y="5113"/>
                </a:lnTo>
                <a:lnTo>
                  <a:pt x="1534" y="5392"/>
                </a:lnTo>
                <a:lnTo>
                  <a:pt x="1952" y="5671"/>
                </a:lnTo>
                <a:lnTo>
                  <a:pt x="2371" y="5810"/>
                </a:lnTo>
                <a:lnTo>
                  <a:pt x="2789" y="5903"/>
                </a:lnTo>
                <a:lnTo>
                  <a:pt x="3300" y="5950"/>
                </a:lnTo>
                <a:lnTo>
                  <a:pt x="3579" y="5950"/>
                </a:lnTo>
                <a:lnTo>
                  <a:pt x="3765" y="5903"/>
                </a:lnTo>
                <a:lnTo>
                  <a:pt x="3998" y="5903"/>
                </a:lnTo>
                <a:lnTo>
                  <a:pt x="4090" y="5857"/>
                </a:lnTo>
                <a:lnTo>
                  <a:pt x="4137" y="5857"/>
                </a:lnTo>
                <a:lnTo>
                  <a:pt x="4183" y="5810"/>
                </a:lnTo>
                <a:lnTo>
                  <a:pt x="4276" y="5764"/>
                </a:lnTo>
                <a:lnTo>
                  <a:pt x="4276" y="5671"/>
                </a:lnTo>
                <a:lnTo>
                  <a:pt x="4137" y="4973"/>
                </a:lnTo>
                <a:lnTo>
                  <a:pt x="4090" y="4881"/>
                </a:lnTo>
                <a:lnTo>
                  <a:pt x="3951" y="4881"/>
                </a:lnTo>
                <a:lnTo>
                  <a:pt x="3905" y="4927"/>
                </a:lnTo>
                <a:lnTo>
                  <a:pt x="3812" y="4927"/>
                </a:lnTo>
                <a:lnTo>
                  <a:pt x="3719" y="4973"/>
                </a:lnTo>
                <a:lnTo>
                  <a:pt x="3021" y="4973"/>
                </a:lnTo>
                <a:lnTo>
                  <a:pt x="2789" y="4927"/>
                </a:lnTo>
                <a:lnTo>
                  <a:pt x="2557" y="4834"/>
                </a:lnTo>
                <a:lnTo>
                  <a:pt x="2324" y="4695"/>
                </a:lnTo>
                <a:lnTo>
                  <a:pt x="2138" y="4555"/>
                </a:lnTo>
                <a:lnTo>
                  <a:pt x="1952" y="4369"/>
                </a:lnTo>
                <a:lnTo>
                  <a:pt x="1813" y="4137"/>
                </a:lnTo>
                <a:lnTo>
                  <a:pt x="1674" y="3904"/>
                </a:lnTo>
                <a:lnTo>
                  <a:pt x="3393" y="3904"/>
                </a:lnTo>
                <a:lnTo>
                  <a:pt x="3440" y="3812"/>
                </a:lnTo>
                <a:lnTo>
                  <a:pt x="3579" y="3347"/>
                </a:lnTo>
                <a:lnTo>
                  <a:pt x="3533" y="3207"/>
                </a:lnTo>
                <a:lnTo>
                  <a:pt x="3440" y="3161"/>
                </a:lnTo>
                <a:lnTo>
                  <a:pt x="1488" y="3161"/>
                </a:lnTo>
                <a:lnTo>
                  <a:pt x="1488" y="2743"/>
                </a:lnTo>
                <a:lnTo>
                  <a:pt x="3533" y="2743"/>
                </a:lnTo>
                <a:lnTo>
                  <a:pt x="3626" y="2696"/>
                </a:lnTo>
                <a:lnTo>
                  <a:pt x="3672" y="2603"/>
                </a:lnTo>
                <a:lnTo>
                  <a:pt x="3812" y="2138"/>
                </a:lnTo>
                <a:lnTo>
                  <a:pt x="3765" y="2045"/>
                </a:lnTo>
                <a:lnTo>
                  <a:pt x="3719" y="1999"/>
                </a:lnTo>
                <a:lnTo>
                  <a:pt x="1674" y="1999"/>
                </a:lnTo>
                <a:lnTo>
                  <a:pt x="1813" y="1766"/>
                </a:lnTo>
                <a:lnTo>
                  <a:pt x="1952" y="1534"/>
                </a:lnTo>
                <a:lnTo>
                  <a:pt x="2092" y="1395"/>
                </a:lnTo>
                <a:lnTo>
                  <a:pt x="2324" y="1255"/>
                </a:lnTo>
                <a:lnTo>
                  <a:pt x="2510" y="1116"/>
                </a:lnTo>
                <a:lnTo>
                  <a:pt x="2743" y="1023"/>
                </a:lnTo>
                <a:lnTo>
                  <a:pt x="3021" y="976"/>
                </a:lnTo>
                <a:lnTo>
                  <a:pt x="3626" y="976"/>
                </a:lnTo>
                <a:lnTo>
                  <a:pt x="3719" y="1023"/>
                </a:lnTo>
                <a:lnTo>
                  <a:pt x="3951" y="1023"/>
                </a:lnTo>
                <a:lnTo>
                  <a:pt x="3998" y="930"/>
                </a:lnTo>
                <a:lnTo>
                  <a:pt x="4183" y="279"/>
                </a:lnTo>
                <a:lnTo>
                  <a:pt x="4183" y="186"/>
                </a:lnTo>
                <a:lnTo>
                  <a:pt x="4090" y="93"/>
                </a:lnTo>
                <a:lnTo>
                  <a:pt x="3719" y="47"/>
                </a:lnTo>
                <a:lnTo>
                  <a:pt x="33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5" name="Google Shape;6585;p266"/>
          <p:cNvSpPr/>
          <p:nvPr/>
        </p:nvSpPr>
        <p:spPr>
          <a:xfrm>
            <a:off x="8038173" y="3977448"/>
            <a:ext cx="158237" cy="118671"/>
          </a:xfrm>
          <a:custGeom>
            <a:avLst/>
            <a:gdLst/>
            <a:ahLst/>
            <a:cxnLst/>
            <a:rect l="l" t="t" r="r" b="b"/>
            <a:pathLst>
              <a:path w="5951" h="4463" extrusionOk="0">
                <a:moveTo>
                  <a:pt x="4788" y="1"/>
                </a:moveTo>
                <a:lnTo>
                  <a:pt x="4695" y="47"/>
                </a:lnTo>
                <a:lnTo>
                  <a:pt x="4695" y="94"/>
                </a:lnTo>
                <a:lnTo>
                  <a:pt x="4695" y="745"/>
                </a:lnTo>
                <a:lnTo>
                  <a:pt x="94" y="745"/>
                </a:lnTo>
                <a:lnTo>
                  <a:pt x="47" y="791"/>
                </a:lnTo>
                <a:lnTo>
                  <a:pt x="1" y="838"/>
                </a:lnTo>
                <a:lnTo>
                  <a:pt x="1" y="1488"/>
                </a:lnTo>
                <a:lnTo>
                  <a:pt x="47" y="1581"/>
                </a:lnTo>
                <a:lnTo>
                  <a:pt x="4695" y="1581"/>
                </a:lnTo>
                <a:lnTo>
                  <a:pt x="4695" y="2232"/>
                </a:lnTo>
                <a:lnTo>
                  <a:pt x="4695" y="2325"/>
                </a:lnTo>
                <a:lnTo>
                  <a:pt x="4881" y="2325"/>
                </a:lnTo>
                <a:lnTo>
                  <a:pt x="5904" y="1256"/>
                </a:lnTo>
                <a:lnTo>
                  <a:pt x="5950" y="1163"/>
                </a:lnTo>
                <a:lnTo>
                  <a:pt x="5904" y="1116"/>
                </a:lnTo>
                <a:lnTo>
                  <a:pt x="4881" y="47"/>
                </a:lnTo>
                <a:lnTo>
                  <a:pt x="4788" y="1"/>
                </a:lnTo>
                <a:close/>
                <a:moveTo>
                  <a:pt x="1163" y="2139"/>
                </a:moveTo>
                <a:lnTo>
                  <a:pt x="1116" y="2185"/>
                </a:lnTo>
                <a:lnTo>
                  <a:pt x="47" y="3208"/>
                </a:lnTo>
                <a:lnTo>
                  <a:pt x="1" y="3301"/>
                </a:lnTo>
                <a:lnTo>
                  <a:pt x="47" y="3394"/>
                </a:lnTo>
                <a:lnTo>
                  <a:pt x="1070" y="4416"/>
                </a:lnTo>
                <a:lnTo>
                  <a:pt x="1163" y="4463"/>
                </a:lnTo>
                <a:lnTo>
                  <a:pt x="1256" y="4463"/>
                </a:lnTo>
                <a:lnTo>
                  <a:pt x="1256" y="4370"/>
                </a:lnTo>
                <a:lnTo>
                  <a:pt x="1256" y="3719"/>
                </a:lnTo>
                <a:lnTo>
                  <a:pt x="5904" y="3719"/>
                </a:lnTo>
                <a:lnTo>
                  <a:pt x="5950" y="3626"/>
                </a:lnTo>
                <a:lnTo>
                  <a:pt x="5950" y="2976"/>
                </a:lnTo>
                <a:lnTo>
                  <a:pt x="5904" y="2929"/>
                </a:lnTo>
                <a:lnTo>
                  <a:pt x="5857" y="2883"/>
                </a:lnTo>
                <a:lnTo>
                  <a:pt x="1256" y="2883"/>
                </a:lnTo>
                <a:lnTo>
                  <a:pt x="1256" y="2232"/>
                </a:lnTo>
                <a:lnTo>
                  <a:pt x="1256" y="2185"/>
                </a:lnTo>
                <a:lnTo>
                  <a:pt x="1163" y="213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6" name="Google Shape;6586;p266"/>
          <p:cNvSpPr/>
          <p:nvPr/>
        </p:nvSpPr>
        <p:spPr>
          <a:xfrm>
            <a:off x="429214" y="4418677"/>
            <a:ext cx="158211" cy="158211"/>
          </a:xfrm>
          <a:custGeom>
            <a:avLst/>
            <a:gdLst/>
            <a:ahLst/>
            <a:cxnLst/>
            <a:rect l="l" t="t" r="r" b="b"/>
            <a:pathLst>
              <a:path w="5950" h="5950" extrusionOk="0">
                <a:moveTo>
                  <a:pt x="3532" y="1023"/>
                </a:moveTo>
                <a:lnTo>
                  <a:pt x="3532" y="1116"/>
                </a:lnTo>
                <a:lnTo>
                  <a:pt x="3486" y="3533"/>
                </a:lnTo>
                <a:lnTo>
                  <a:pt x="3439" y="3580"/>
                </a:lnTo>
                <a:lnTo>
                  <a:pt x="3346" y="3626"/>
                </a:lnTo>
                <a:lnTo>
                  <a:pt x="2649" y="3626"/>
                </a:lnTo>
                <a:lnTo>
                  <a:pt x="2556" y="3580"/>
                </a:lnTo>
                <a:lnTo>
                  <a:pt x="2510" y="3533"/>
                </a:lnTo>
                <a:lnTo>
                  <a:pt x="2417" y="1116"/>
                </a:lnTo>
                <a:lnTo>
                  <a:pt x="2463" y="1023"/>
                </a:lnTo>
                <a:close/>
                <a:moveTo>
                  <a:pt x="3393" y="3998"/>
                </a:moveTo>
                <a:lnTo>
                  <a:pt x="3439" y="4044"/>
                </a:lnTo>
                <a:lnTo>
                  <a:pt x="3486" y="4137"/>
                </a:lnTo>
                <a:lnTo>
                  <a:pt x="3486" y="4835"/>
                </a:lnTo>
                <a:lnTo>
                  <a:pt x="3439" y="4927"/>
                </a:lnTo>
                <a:lnTo>
                  <a:pt x="3393" y="4974"/>
                </a:lnTo>
                <a:lnTo>
                  <a:pt x="2649" y="4974"/>
                </a:lnTo>
                <a:lnTo>
                  <a:pt x="2556" y="4927"/>
                </a:lnTo>
                <a:lnTo>
                  <a:pt x="2510" y="4835"/>
                </a:lnTo>
                <a:lnTo>
                  <a:pt x="2510" y="4137"/>
                </a:lnTo>
                <a:lnTo>
                  <a:pt x="2556" y="4044"/>
                </a:lnTo>
                <a:lnTo>
                  <a:pt x="2649" y="3998"/>
                </a:lnTo>
                <a:close/>
                <a:moveTo>
                  <a:pt x="2975" y="1"/>
                </a:moveTo>
                <a:lnTo>
                  <a:pt x="2603" y="47"/>
                </a:lnTo>
                <a:lnTo>
                  <a:pt x="2231" y="140"/>
                </a:lnTo>
                <a:lnTo>
                  <a:pt x="1859" y="233"/>
                </a:lnTo>
                <a:lnTo>
                  <a:pt x="1487" y="419"/>
                </a:lnTo>
                <a:lnTo>
                  <a:pt x="1162" y="651"/>
                </a:lnTo>
                <a:lnTo>
                  <a:pt x="883" y="884"/>
                </a:lnTo>
                <a:lnTo>
                  <a:pt x="651" y="1163"/>
                </a:lnTo>
                <a:lnTo>
                  <a:pt x="418" y="1488"/>
                </a:lnTo>
                <a:lnTo>
                  <a:pt x="232" y="1860"/>
                </a:lnTo>
                <a:lnTo>
                  <a:pt x="139" y="2232"/>
                </a:lnTo>
                <a:lnTo>
                  <a:pt x="46" y="2604"/>
                </a:lnTo>
                <a:lnTo>
                  <a:pt x="0" y="2975"/>
                </a:lnTo>
                <a:lnTo>
                  <a:pt x="46" y="3394"/>
                </a:lnTo>
                <a:lnTo>
                  <a:pt x="139" y="3766"/>
                </a:lnTo>
                <a:lnTo>
                  <a:pt x="232" y="4137"/>
                </a:lnTo>
                <a:lnTo>
                  <a:pt x="418" y="4509"/>
                </a:lnTo>
                <a:lnTo>
                  <a:pt x="651" y="4835"/>
                </a:lnTo>
                <a:lnTo>
                  <a:pt x="883" y="5113"/>
                </a:lnTo>
                <a:lnTo>
                  <a:pt x="1162" y="5346"/>
                </a:lnTo>
                <a:lnTo>
                  <a:pt x="1487" y="5578"/>
                </a:lnTo>
                <a:lnTo>
                  <a:pt x="1859" y="5764"/>
                </a:lnTo>
                <a:lnTo>
                  <a:pt x="2231" y="5857"/>
                </a:lnTo>
                <a:lnTo>
                  <a:pt x="2603" y="5950"/>
                </a:lnTo>
                <a:lnTo>
                  <a:pt x="3393" y="5950"/>
                </a:lnTo>
                <a:lnTo>
                  <a:pt x="3765" y="5857"/>
                </a:lnTo>
                <a:lnTo>
                  <a:pt x="4137" y="5764"/>
                </a:lnTo>
                <a:lnTo>
                  <a:pt x="4508" y="5578"/>
                </a:lnTo>
                <a:lnTo>
                  <a:pt x="4834" y="5346"/>
                </a:lnTo>
                <a:lnTo>
                  <a:pt x="5113" y="5113"/>
                </a:lnTo>
                <a:lnTo>
                  <a:pt x="5345" y="4835"/>
                </a:lnTo>
                <a:lnTo>
                  <a:pt x="5577" y="4509"/>
                </a:lnTo>
                <a:lnTo>
                  <a:pt x="5763" y="4137"/>
                </a:lnTo>
                <a:lnTo>
                  <a:pt x="5856" y="3766"/>
                </a:lnTo>
                <a:lnTo>
                  <a:pt x="5949" y="3394"/>
                </a:lnTo>
                <a:lnTo>
                  <a:pt x="5949" y="2975"/>
                </a:lnTo>
                <a:lnTo>
                  <a:pt x="5949" y="2604"/>
                </a:lnTo>
                <a:lnTo>
                  <a:pt x="5856" y="2232"/>
                </a:lnTo>
                <a:lnTo>
                  <a:pt x="5763" y="1860"/>
                </a:lnTo>
                <a:lnTo>
                  <a:pt x="5577" y="1488"/>
                </a:lnTo>
                <a:lnTo>
                  <a:pt x="5345" y="1163"/>
                </a:lnTo>
                <a:lnTo>
                  <a:pt x="5113" y="884"/>
                </a:lnTo>
                <a:lnTo>
                  <a:pt x="4834" y="651"/>
                </a:lnTo>
                <a:lnTo>
                  <a:pt x="4508" y="419"/>
                </a:lnTo>
                <a:lnTo>
                  <a:pt x="4137" y="233"/>
                </a:lnTo>
                <a:lnTo>
                  <a:pt x="3765" y="140"/>
                </a:lnTo>
                <a:lnTo>
                  <a:pt x="3393" y="47"/>
                </a:lnTo>
                <a:lnTo>
                  <a:pt x="29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7" name="Google Shape;6587;p266"/>
          <p:cNvSpPr/>
          <p:nvPr/>
        </p:nvSpPr>
        <p:spPr>
          <a:xfrm>
            <a:off x="958779" y="4424873"/>
            <a:ext cx="158210" cy="147096"/>
          </a:xfrm>
          <a:custGeom>
            <a:avLst/>
            <a:gdLst/>
            <a:ahLst/>
            <a:cxnLst/>
            <a:rect l="l" t="t" r="r" b="b"/>
            <a:pathLst>
              <a:path w="5950" h="5532" extrusionOk="0">
                <a:moveTo>
                  <a:pt x="3393" y="1720"/>
                </a:moveTo>
                <a:lnTo>
                  <a:pt x="3440" y="1813"/>
                </a:lnTo>
                <a:lnTo>
                  <a:pt x="3393" y="3347"/>
                </a:lnTo>
                <a:lnTo>
                  <a:pt x="3347" y="3393"/>
                </a:lnTo>
                <a:lnTo>
                  <a:pt x="2557" y="3393"/>
                </a:lnTo>
                <a:lnTo>
                  <a:pt x="2557" y="3347"/>
                </a:lnTo>
                <a:lnTo>
                  <a:pt x="2464" y="1813"/>
                </a:lnTo>
                <a:lnTo>
                  <a:pt x="2510" y="1720"/>
                </a:lnTo>
                <a:close/>
                <a:moveTo>
                  <a:pt x="3300" y="3811"/>
                </a:moveTo>
                <a:lnTo>
                  <a:pt x="3347" y="3858"/>
                </a:lnTo>
                <a:lnTo>
                  <a:pt x="3393" y="3951"/>
                </a:lnTo>
                <a:lnTo>
                  <a:pt x="3393" y="4555"/>
                </a:lnTo>
                <a:lnTo>
                  <a:pt x="3347" y="4648"/>
                </a:lnTo>
                <a:lnTo>
                  <a:pt x="3300" y="4694"/>
                </a:lnTo>
                <a:lnTo>
                  <a:pt x="2650" y="4694"/>
                </a:lnTo>
                <a:lnTo>
                  <a:pt x="2557" y="4648"/>
                </a:lnTo>
                <a:lnTo>
                  <a:pt x="2557" y="4555"/>
                </a:lnTo>
                <a:lnTo>
                  <a:pt x="2557" y="3951"/>
                </a:lnTo>
                <a:lnTo>
                  <a:pt x="2557" y="3858"/>
                </a:lnTo>
                <a:lnTo>
                  <a:pt x="2650" y="3811"/>
                </a:lnTo>
                <a:close/>
                <a:moveTo>
                  <a:pt x="2836" y="0"/>
                </a:moveTo>
                <a:lnTo>
                  <a:pt x="2743" y="47"/>
                </a:lnTo>
                <a:lnTo>
                  <a:pt x="2650" y="140"/>
                </a:lnTo>
                <a:lnTo>
                  <a:pt x="2603" y="233"/>
                </a:lnTo>
                <a:lnTo>
                  <a:pt x="47" y="4880"/>
                </a:lnTo>
                <a:lnTo>
                  <a:pt x="0" y="5020"/>
                </a:lnTo>
                <a:lnTo>
                  <a:pt x="0" y="5113"/>
                </a:lnTo>
                <a:lnTo>
                  <a:pt x="0" y="5206"/>
                </a:lnTo>
                <a:lnTo>
                  <a:pt x="47" y="5299"/>
                </a:lnTo>
                <a:lnTo>
                  <a:pt x="93" y="5392"/>
                </a:lnTo>
                <a:lnTo>
                  <a:pt x="186" y="5485"/>
                </a:lnTo>
                <a:lnTo>
                  <a:pt x="326" y="5531"/>
                </a:lnTo>
                <a:lnTo>
                  <a:pt x="5624" y="5531"/>
                </a:lnTo>
                <a:lnTo>
                  <a:pt x="5717" y="5485"/>
                </a:lnTo>
                <a:lnTo>
                  <a:pt x="5810" y="5392"/>
                </a:lnTo>
                <a:lnTo>
                  <a:pt x="5857" y="5299"/>
                </a:lnTo>
                <a:lnTo>
                  <a:pt x="5903" y="5206"/>
                </a:lnTo>
                <a:lnTo>
                  <a:pt x="5950" y="5113"/>
                </a:lnTo>
                <a:lnTo>
                  <a:pt x="5903" y="5020"/>
                </a:lnTo>
                <a:lnTo>
                  <a:pt x="5857" y="4880"/>
                </a:lnTo>
                <a:lnTo>
                  <a:pt x="3347" y="233"/>
                </a:lnTo>
                <a:lnTo>
                  <a:pt x="3254" y="140"/>
                </a:lnTo>
                <a:lnTo>
                  <a:pt x="3161" y="47"/>
                </a:lnTo>
                <a:lnTo>
                  <a:pt x="306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8" name="Google Shape;6588;p266"/>
          <p:cNvSpPr/>
          <p:nvPr/>
        </p:nvSpPr>
        <p:spPr>
          <a:xfrm>
            <a:off x="1488343" y="4418677"/>
            <a:ext cx="49457" cy="158211"/>
          </a:xfrm>
          <a:custGeom>
            <a:avLst/>
            <a:gdLst/>
            <a:ahLst/>
            <a:cxnLst/>
            <a:rect l="l" t="t" r="r" b="b"/>
            <a:pathLst>
              <a:path w="1860" h="5950" extrusionOk="0">
                <a:moveTo>
                  <a:pt x="233" y="1"/>
                </a:moveTo>
                <a:lnTo>
                  <a:pt x="140" y="47"/>
                </a:lnTo>
                <a:lnTo>
                  <a:pt x="47" y="94"/>
                </a:lnTo>
                <a:lnTo>
                  <a:pt x="0" y="187"/>
                </a:lnTo>
                <a:lnTo>
                  <a:pt x="0" y="280"/>
                </a:lnTo>
                <a:lnTo>
                  <a:pt x="93" y="3533"/>
                </a:lnTo>
                <a:lnTo>
                  <a:pt x="140" y="3626"/>
                </a:lnTo>
                <a:lnTo>
                  <a:pt x="186" y="3719"/>
                </a:lnTo>
                <a:lnTo>
                  <a:pt x="279" y="3812"/>
                </a:lnTo>
                <a:lnTo>
                  <a:pt x="1581" y="3812"/>
                </a:lnTo>
                <a:lnTo>
                  <a:pt x="1674" y="3719"/>
                </a:lnTo>
                <a:lnTo>
                  <a:pt x="1720" y="3626"/>
                </a:lnTo>
                <a:lnTo>
                  <a:pt x="1767" y="3533"/>
                </a:lnTo>
                <a:lnTo>
                  <a:pt x="1860" y="280"/>
                </a:lnTo>
                <a:lnTo>
                  <a:pt x="1860" y="187"/>
                </a:lnTo>
                <a:lnTo>
                  <a:pt x="1813" y="94"/>
                </a:lnTo>
                <a:lnTo>
                  <a:pt x="1720" y="47"/>
                </a:lnTo>
                <a:lnTo>
                  <a:pt x="1581" y="1"/>
                </a:lnTo>
                <a:close/>
                <a:moveTo>
                  <a:pt x="372" y="4463"/>
                </a:moveTo>
                <a:lnTo>
                  <a:pt x="279" y="4509"/>
                </a:lnTo>
                <a:lnTo>
                  <a:pt x="186" y="4556"/>
                </a:lnTo>
                <a:lnTo>
                  <a:pt x="140" y="4649"/>
                </a:lnTo>
                <a:lnTo>
                  <a:pt x="93" y="4742"/>
                </a:lnTo>
                <a:lnTo>
                  <a:pt x="93" y="5718"/>
                </a:lnTo>
                <a:lnTo>
                  <a:pt x="140" y="5811"/>
                </a:lnTo>
                <a:lnTo>
                  <a:pt x="186" y="5904"/>
                </a:lnTo>
                <a:lnTo>
                  <a:pt x="279" y="5950"/>
                </a:lnTo>
                <a:lnTo>
                  <a:pt x="1581" y="5950"/>
                </a:lnTo>
                <a:lnTo>
                  <a:pt x="1674" y="5904"/>
                </a:lnTo>
                <a:lnTo>
                  <a:pt x="1720" y="5811"/>
                </a:lnTo>
                <a:lnTo>
                  <a:pt x="1720" y="5718"/>
                </a:lnTo>
                <a:lnTo>
                  <a:pt x="1720" y="4742"/>
                </a:lnTo>
                <a:lnTo>
                  <a:pt x="1720" y="4649"/>
                </a:lnTo>
                <a:lnTo>
                  <a:pt x="1674" y="4556"/>
                </a:lnTo>
                <a:lnTo>
                  <a:pt x="1581" y="4509"/>
                </a:lnTo>
                <a:lnTo>
                  <a:pt x="1488" y="446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89" name="Google Shape;6589;p266"/>
          <p:cNvSpPr/>
          <p:nvPr/>
        </p:nvSpPr>
        <p:spPr>
          <a:xfrm>
            <a:off x="1909154" y="4418677"/>
            <a:ext cx="158210" cy="158211"/>
          </a:xfrm>
          <a:custGeom>
            <a:avLst/>
            <a:gdLst/>
            <a:ahLst/>
            <a:cxnLst/>
            <a:rect l="l" t="t" r="r" b="b"/>
            <a:pathLst>
              <a:path w="5950" h="5950" extrusionOk="0">
                <a:moveTo>
                  <a:pt x="3951" y="1"/>
                </a:moveTo>
                <a:lnTo>
                  <a:pt x="3858" y="47"/>
                </a:lnTo>
                <a:lnTo>
                  <a:pt x="3812" y="94"/>
                </a:lnTo>
                <a:lnTo>
                  <a:pt x="3765" y="187"/>
                </a:lnTo>
                <a:lnTo>
                  <a:pt x="3719" y="280"/>
                </a:lnTo>
                <a:lnTo>
                  <a:pt x="3765" y="373"/>
                </a:lnTo>
                <a:lnTo>
                  <a:pt x="3812" y="466"/>
                </a:lnTo>
                <a:lnTo>
                  <a:pt x="4369" y="1023"/>
                </a:lnTo>
                <a:lnTo>
                  <a:pt x="3068" y="2278"/>
                </a:lnTo>
                <a:lnTo>
                  <a:pt x="3021" y="2371"/>
                </a:lnTo>
                <a:lnTo>
                  <a:pt x="3068" y="2464"/>
                </a:lnTo>
                <a:lnTo>
                  <a:pt x="3533" y="2929"/>
                </a:lnTo>
                <a:lnTo>
                  <a:pt x="3672" y="2929"/>
                </a:lnTo>
                <a:lnTo>
                  <a:pt x="4973" y="1628"/>
                </a:lnTo>
                <a:lnTo>
                  <a:pt x="5531" y="2185"/>
                </a:lnTo>
                <a:lnTo>
                  <a:pt x="5624" y="2232"/>
                </a:lnTo>
                <a:lnTo>
                  <a:pt x="5810" y="2232"/>
                </a:lnTo>
                <a:lnTo>
                  <a:pt x="5903" y="2185"/>
                </a:lnTo>
                <a:lnTo>
                  <a:pt x="5950" y="2092"/>
                </a:lnTo>
                <a:lnTo>
                  <a:pt x="5950" y="1999"/>
                </a:lnTo>
                <a:lnTo>
                  <a:pt x="5950" y="280"/>
                </a:lnTo>
                <a:lnTo>
                  <a:pt x="5950" y="187"/>
                </a:lnTo>
                <a:lnTo>
                  <a:pt x="5903" y="94"/>
                </a:lnTo>
                <a:lnTo>
                  <a:pt x="5810" y="47"/>
                </a:lnTo>
                <a:lnTo>
                  <a:pt x="5717" y="1"/>
                </a:lnTo>
                <a:close/>
                <a:moveTo>
                  <a:pt x="2278" y="3068"/>
                </a:moveTo>
                <a:lnTo>
                  <a:pt x="976" y="4370"/>
                </a:lnTo>
                <a:lnTo>
                  <a:pt x="419" y="3812"/>
                </a:lnTo>
                <a:lnTo>
                  <a:pt x="372" y="3766"/>
                </a:lnTo>
                <a:lnTo>
                  <a:pt x="233" y="3719"/>
                </a:lnTo>
                <a:lnTo>
                  <a:pt x="140" y="3766"/>
                </a:lnTo>
                <a:lnTo>
                  <a:pt x="93" y="3812"/>
                </a:lnTo>
                <a:lnTo>
                  <a:pt x="47" y="3905"/>
                </a:lnTo>
                <a:lnTo>
                  <a:pt x="0" y="3998"/>
                </a:lnTo>
                <a:lnTo>
                  <a:pt x="0" y="5718"/>
                </a:lnTo>
                <a:lnTo>
                  <a:pt x="47" y="5811"/>
                </a:lnTo>
                <a:lnTo>
                  <a:pt x="93" y="5904"/>
                </a:lnTo>
                <a:lnTo>
                  <a:pt x="140" y="5950"/>
                </a:lnTo>
                <a:lnTo>
                  <a:pt x="2092" y="5950"/>
                </a:lnTo>
                <a:lnTo>
                  <a:pt x="2185" y="5904"/>
                </a:lnTo>
                <a:lnTo>
                  <a:pt x="2231" y="5811"/>
                </a:lnTo>
                <a:lnTo>
                  <a:pt x="2231" y="5718"/>
                </a:lnTo>
                <a:lnTo>
                  <a:pt x="2231" y="5625"/>
                </a:lnTo>
                <a:lnTo>
                  <a:pt x="2185" y="5532"/>
                </a:lnTo>
                <a:lnTo>
                  <a:pt x="1627" y="4974"/>
                </a:lnTo>
                <a:lnTo>
                  <a:pt x="2882" y="3719"/>
                </a:lnTo>
                <a:lnTo>
                  <a:pt x="2928" y="3626"/>
                </a:lnTo>
                <a:lnTo>
                  <a:pt x="2882" y="3533"/>
                </a:lnTo>
                <a:lnTo>
                  <a:pt x="2464" y="306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0" name="Google Shape;6590;p266"/>
          <p:cNvSpPr/>
          <p:nvPr/>
        </p:nvSpPr>
        <p:spPr>
          <a:xfrm>
            <a:off x="2438718" y="4431043"/>
            <a:ext cx="158210" cy="134732"/>
          </a:xfrm>
          <a:custGeom>
            <a:avLst/>
            <a:gdLst/>
            <a:ahLst/>
            <a:cxnLst/>
            <a:rect l="l" t="t" r="r" b="b"/>
            <a:pathLst>
              <a:path w="5950" h="5067" extrusionOk="0">
                <a:moveTo>
                  <a:pt x="3997" y="1"/>
                </a:moveTo>
                <a:lnTo>
                  <a:pt x="3904" y="47"/>
                </a:lnTo>
                <a:lnTo>
                  <a:pt x="3858" y="94"/>
                </a:lnTo>
                <a:lnTo>
                  <a:pt x="3858" y="186"/>
                </a:lnTo>
                <a:lnTo>
                  <a:pt x="3858" y="279"/>
                </a:lnTo>
                <a:lnTo>
                  <a:pt x="3904" y="326"/>
                </a:lnTo>
                <a:lnTo>
                  <a:pt x="4509" y="930"/>
                </a:lnTo>
                <a:lnTo>
                  <a:pt x="2324" y="3115"/>
                </a:lnTo>
                <a:lnTo>
                  <a:pt x="2278" y="3161"/>
                </a:lnTo>
                <a:lnTo>
                  <a:pt x="2324" y="3254"/>
                </a:lnTo>
                <a:lnTo>
                  <a:pt x="2696" y="3626"/>
                </a:lnTo>
                <a:lnTo>
                  <a:pt x="2789" y="3672"/>
                </a:lnTo>
                <a:lnTo>
                  <a:pt x="2835" y="3626"/>
                </a:lnTo>
                <a:lnTo>
                  <a:pt x="5020" y="1441"/>
                </a:lnTo>
                <a:lnTo>
                  <a:pt x="5624" y="2046"/>
                </a:lnTo>
                <a:lnTo>
                  <a:pt x="5671" y="2092"/>
                </a:lnTo>
                <a:lnTo>
                  <a:pt x="5856" y="2092"/>
                </a:lnTo>
                <a:lnTo>
                  <a:pt x="5903" y="2046"/>
                </a:lnTo>
                <a:lnTo>
                  <a:pt x="5949" y="1999"/>
                </a:lnTo>
                <a:lnTo>
                  <a:pt x="5949" y="1906"/>
                </a:lnTo>
                <a:lnTo>
                  <a:pt x="5949" y="186"/>
                </a:lnTo>
                <a:lnTo>
                  <a:pt x="5949" y="94"/>
                </a:lnTo>
                <a:lnTo>
                  <a:pt x="5903" y="47"/>
                </a:lnTo>
                <a:lnTo>
                  <a:pt x="5856" y="1"/>
                </a:lnTo>
                <a:close/>
                <a:moveTo>
                  <a:pt x="790" y="419"/>
                </a:moveTo>
                <a:lnTo>
                  <a:pt x="604" y="465"/>
                </a:lnTo>
                <a:lnTo>
                  <a:pt x="465" y="558"/>
                </a:lnTo>
                <a:lnTo>
                  <a:pt x="279" y="698"/>
                </a:lnTo>
                <a:lnTo>
                  <a:pt x="186" y="837"/>
                </a:lnTo>
                <a:lnTo>
                  <a:pt x="93" y="977"/>
                </a:lnTo>
                <a:lnTo>
                  <a:pt x="47" y="1163"/>
                </a:lnTo>
                <a:lnTo>
                  <a:pt x="0" y="1348"/>
                </a:lnTo>
                <a:lnTo>
                  <a:pt x="0" y="4137"/>
                </a:lnTo>
                <a:lnTo>
                  <a:pt x="47" y="4323"/>
                </a:lnTo>
                <a:lnTo>
                  <a:pt x="93" y="4509"/>
                </a:lnTo>
                <a:lnTo>
                  <a:pt x="186" y="4648"/>
                </a:lnTo>
                <a:lnTo>
                  <a:pt x="279" y="4788"/>
                </a:lnTo>
                <a:lnTo>
                  <a:pt x="465" y="4927"/>
                </a:lnTo>
                <a:lnTo>
                  <a:pt x="604" y="5020"/>
                </a:lnTo>
                <a:lnTo>
                  <a:pt x="790" y="5067"/>
                </a:lnTo>
                <a:lnTo>
                  <a:pt x="3904" y="5067"/>
                </a:lnTo>
                <a:lnTo>
                  <a:pt x="4090" y="5020"/>
                </a:lnTo>
                <a:lnTo>
                  <a:pt x="4276" y="4927"/>
                </a:lnTo>
                <a:lnTo>
                  <a:pt x="4416" y="4788"/>
                </a:lnTo>
                <a:lnTo>
                  <a:pt x="4555" y="4648"/>
                </a:lnTo>
                <a:lnTo>
                  <a:pt x="4602" y="4509"/>
                </a:lnTo>
                <a:lnTo>
                  <a:pt x="4695" y="4323"/>
                </a:lnTo>
                <a:lnTo>
                  <a:pt x="4695" y="4137"/>
                </a:lnTo>
                <a:lnTo>
                  <a:pt x="4695" y="3068"/>
                </a:lnTo>
                <a:lnTo>
                  <a:pt x="4648" y="2975"/>
                </a:lnTo>
                <a:lnTo>
                  <a:pt x="4276" y="2975"/>
                </a:lnTo>
                <a:lnTo>
                  <a:pt x="4276" y="3068"/>
                </a:lnTo>
                <a:lnTo>
                  <a:pt x="4276" y="4137"/>
                </a:lnTo>
                <a:lnTo>
                  <a:pt x="4230" y="4323"/>
                </a:lnTo>
                <a:lnTo>
                  <a:pt x="4090" y="4509"/>
                </a:lnTo>
                <a:lnTo>
                  <a:pt x="3951" y="4602"/>
                </a:lnTo>
                <a:lnTo>
                  <a:pt x="3718" y="4648"/>
                </a:lnTo>
                <a:lnTo>
                  <a:pt x="976" y="4648"/>
                </a:lnTo>
                <a:lnTo>
                  <a:pt x="790" y="4602"/>
                </a:lnTo>
                <a:lnTo>
                  <a:pt x="604" y="4509"/>
                </a:lnTo>
                <a:lnTo>
                  <a:pt x="465" y="4323"/>
                </a:lnTo>
                <a:lnTo>
                  <a:pt x="465" y="4137"/>
                </a:lnTo>
                <a:lnTo>
                  <a:pt x="465" y="1348"/>
                </a:lnTo>
                <a:lnTo>
                  <a:pt x="465" y="1163"/>
                </a:lnTo>
                <a:lnTo>
                  <a:pt x="604" y="977"/>
                </a:lnTo>
                <a:lnTo>
                  <a:pt x="790" y="884"/>
                </a:lnTo>
                <a:lnTo>
                  <a:pt x="976" y="837"/>
                </a:lnTo>
                <a:lnTo>
                  <a:pt x="3300" y="837"/>
                </a:lnTo>
                <a:lnTo>
                  <a:pt x="3393" y="791"/>
                </a:lnTo>
                <a:lnTo>
                  <a:pt x="3440" y="744"/>
                </a:lnTo>
                <a:lnTo>
                  <a:pt x="3440" y="512"/>
                </a:lnTo>
                <a:lnTo>
                  <a:pt x="3393" y="41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1" name="Google Shape;6591;p266"/>
          <p:cNvSpPr/>
          <p:nvPr/>
        </p:nvSpPr>
        <p:spPr>
          <a:xfrm>
            <a:off x="2968283" y="4418677"/>
            <a:ext cx="135981" cy="158211"/>
          </a:xfrm>
          <a:custGeom>
            <a:avLst/>
            <a:gdLst/>
            <a:ahLst/>
            <a:cxnLst/>
            <a:rect l="l" t="t" r="r" b="b"/>
            <a:pathLst>
              <a:path w="5114" h="5950" extrusionOk="0">
                <a:moveTo>
                  <a:pt x="3394" y="466"/>
                </a:moveTo>
                <a:lnTo>
                  <a:pt x="3533" y="559"/>
                </a:lnTo>
                <a:lnTo>
                  <a:pt x="4556" y="1581"/>
                </a:lnTo>
                <a:lnTo>
                  <a:pt x="4649" y="1720"/>
                </a:lnTo>
                <a:lnTo>
                  <a:pt x="3394" y="1720"/>
                </a:lnTo>
                <a:lnTo>
                  <a:pt x="3394" y="466"/>
                </a:lnTo>
                <a:close/>
                <a:moveTo>
                  <a:pt x="2650" y="3068"/>
                </a:moveTo>
                <a:lnTo>
                  <a:pt x="2604" y="3115"/>
                </a:lnTo>
                <a:lnTo>
                  <a:pt x="2557" y="3161"/>
                </a:lnTo>
                <a:lnTo>
                  <a:pt x="2511" y="3254"/>
                </a:lnTo>
                <a:lnTo>
                  <a:pt x="2557" y="3347"/>
                </a:lnTo>
                <a:lnTo>
                  <a:pt x="2604" y="3394"/>
                </a:lnTo>
                <a:lnTo>
                  <a:pt x="2697" y="3626"/>
                </a:lnTo>
                <a:lnTo>
                  <a:pt x="2743" y="3858"/>
                </a:lnTo>
                <a:lnTo>
                  <a:pt x="2697" y="4091"/>
                </a:lnTo>
                <a:lnTo>
                  <a:pt x="2604" y="4277"/>
                </a:lnTo>
                <a:lnTo>
                  <a:pt x="2557" y="4370"/>
                </a:lnTo>
                <a:lnTo>
                  <a:pt x="2511" y="4416"/>
                </a:lnTo>
                <a:lnTo>
                  <a:pt x="2557" y="4509"/>
                </a:lnTo>
                <a:lnTo>
                  <a:pt x="2604" y="4602"/>
                </a:lnTo>
                <a:lnTo>
                  <a:pt x="2650" y="4649"/>
                </a:lnTo>
                <a:lnTo>
                  <a:pt x="2743" y="4649"/>
                </a:lnTo>
                <a:lnTo>
                  <a:pt x="2836" y="4602"/>
                </a:lnTo>
                <a:lnTo>
                  <a:pt x="2883" y="4556"/>
                </a:lnTo>
                <a:lnTo>
                  <a:pt x="3022" y="4416"/>
                </a:lnTo>
                <a:lnTo>
                  <a:pt x="3115" y="4230"/>
                </a:lnTo>
                <a:lnTo>
                  <a:pt x="3161" y="4044"/>
                </a:lnTo>
                <a:lnTo>
                  <a:pt x="3161" y="3858"/>
                </a:lnTo>
                <a:lnTo>
                  <a:pt x="3161" y="3626"/>
                </a:lnTo>
                <a:lnTo>
                  <a:pt x="3115" y="3440"/>
                </a:lnTo>
                <a:lnTo>
                  <a:pt x="3022" y="3301"/>
                </a:lnTo>
                <a:lnTo>
                  <a:pt x="2883" y="3115"/>
                </a:lnTo>
                <a:lnTo>
                  <a:pt x="2836" y="3068"/>
                </a:lnTo>
                <a:close/>
                <a:moveTo>
                  <a:pt x="1999" y="2836"/>
                </a:moveTo>
                <a:lnTo>
                  <a:pt x="1953" y="2882"/>
                </a:lnTo>
                <a:lnTo>
                  <a:pt x="1395" y="3440"/>
                </a:lnTo>
                <a:lnTo>
                  <a:pt x="884" y="3440"/>
                </a:lnTo>
                <a:lnTo>
                  <a:pt x="838" y="3533"/>
                </a:lnTo>
                <a:lnTo>
                  <a:pt x="838" y="4184"/>
                </a:lnTo>
                <a:lnTo>
                  <a:pt x="884" y="4230"/>
                </a:lnTo>
                <a:lnTo>
                  <a:pt x="930" y="4277"/>
                </a:lnTo>
                <a:lnTo>
                  <a:pt x="1395" y="4277"/>
                </a:lnTo>
                <a:lnTo>
                  <a:pt x="1953" y="4835"/>
                </a:lnTo>
                <a:lnTo>
                  <a:pt x="2092" y="4835"/>
                </a:lnTo>
                <a:lnTo>
                  <a:pt x="2139" y="4742"/>
                </a:lnTo>
                <a:lnTo>
                  <a:pt x="2139" y="2929"/>
                </a:lnTo>
                <a:lnTo>
                  <a:pt x="2092" y="2882"/>
                </a:lnTo>
                <a:lnTo>
                  <a:pt x="2046" y="2836"/>
                </a:lnTo>
                <a:close/>
                <a:moveTo>
                  <a:pt x="3394" y="2557"/>
                </a:moveTo>
                <a:lnTo>
                  <a:pt x="3301" y="2604"/>
                </a:lnTo>
                <a:lnTo>
                  <a:pt x="3254" y="2697"/>
                </a:lnTo>
                <a:lnTo>
                  <a:pt x="3208" y="2743"/>
                </a:lnTo>
                <a:lnTo>
                  <a:pt x="3208" y="2836"/>
                </a:lnTo>
                <a:lnTo>
                  <a:pt x="3254" y="2929"/>
                </a:lnTo>
                <a:lnTo>
                  <a:pt x="3394" y="3115"/>
                </a:lnTo>
                <a:lnTo>
                  <a:pt x="3533" y="3347"/>
                </a:lnTo>
                <a:lnTo>
                  <a:pt x="3580" y="3580"/>
                </a:lnTo>
                <a:lnTo>
                  <a:pt x="3626" y="3858"/>
                </a:lnTo>
                <a:lnTo>
                  <a:pt x="3580" y="4091"/>
                </a:lnTo>
                <a:lnTo>
                  <a:pt x="3533" y="4323"/>
                </a:lnTo>
                <a:lnTo>
                  <a:pt x="3394" y="4556"/>
                </a:lnTo>
                <a:lnTo>
                  <a:pt x="3254" y="4788"/>
                </a:lnTo>
                <a:lnTo>
                  <a:pt x="3208" y="4881"/>
                </a:lnTo>
                <a:lnTo>
                  <a:pt x="3208" y="4927"/>
                </a:lnTo>
                <a:lnTo>
                  <a:pt x="3254" y="5020"/>
                </a:lnTo>
                <a:lnTo>
                  <a:pt x="3301" y="5067"/>
                </a:lnTo>
                <a:lnTo>
                  <a:pt x="3440" y="5113"/>
                </a:lnTo>
                <a:lnTo>
                  <a:pt x="3533" y="5113"/>
                </a:lnTo>
                <a:lnTo>
                  <a:pt x="3580" y="5067"/>
                </a:lnTo>
                <a:lnTo>
                  <a:pt x="3766" y="4788"/>
                </a:lnTo>
                <a:lnTo>
                  <a:pt x="3905" y="4509"/>
                </a:lnTo>
                <a:lnTo>
                  <a:pt x="3998" y="4184"/>
                </a:lnTo>
                <a:lnTo>
                  <a:pt x="4045" y="3858"/>
                </a:lnTo>
                <a:lnTo>
                  <a:pt x="3998" y="3533"/>
                </a:lnTo>
                <a:lnTo>
                  <a:pt x="3905" y="3208"/>
                </a:lnTo>
                <a:lnTo>
                  <a:pt x="3766" y="2929"/>
                </a:lnTo>
                <a:lnTo>
                  <a:pt x="3580" y="2650"/>
                </a:lnTo>
                <a:lnTo>
                  <a:pt x="3533" y="2604"/>
                </a:lnTo>
                <a:lnTo>
                  <a:pt x="3440" y="2557"/>
                </a:lnTo>
                <a:close/>
                <a:moveTo>
                  <a:pt x="2976" y="466"/>
                </a:moveTo>
                <a:lnTo>
                  <a:pt x="2976" y="1813"/>
                </a:lnTo>
                <a:lnTo>
                  <a:pt x="2976" y="1953"/>
                </a:lnTo>
                <a:lnTo>
                  <a:pt x="3068" y="2046"/>
                </a:lnTo>
                <a:lnTo>
                  <a:pt x="3161" y="2139"/>
                </a:lnTo>
                <a:lnTo>
                  <a:pt x="4649" y="2139"/>
                </a:lnTo>
                <a:lnTo>
                  <a:pt x="4649" y="5532"/>
                </a:lnTo>
                <a:lnTo>
                  <a:pt x="419" y="5532"/>
                </a:lnTo>
                <a:lnTo>
                  <a:pt x="419" y="466"/>
                </a:lnTo>
                <a:close/>
                <a:moveTo>
                  <a:pt x="326" y="1"/>
                </a:moveTo>
                <a:lnTo>
                  <a:pt x="187" y="47"/>
                </a:lnTo>
                <a:lnTo>
                  <a:pt x="94" y="94"/>
                </a:lnTo>
                <a:lnTo>
                  <a:pt x="1" y="233"/>
                </a:lnTo>
                <a:lnTo>
                  <a:pt x="1" y="326"/>
                </a:lnTo>
                <a:lnTo>
                  <a:pt x="1" y="5671"/>
                </a:lnTo>
                <a:lnTo>
                  <a:pt x="1" y="5764"/>
                </a:lnTo>
                <a:lnTo>
                  <a:pt x="94" y="5857"/>
                </a:lnTo>
                <a:lnTo>
                  <a:pt x="187" y="5950"/>
                </a:lnTo>
                <a:lnTo>
                  <a:pt x="4881" y="5950"/>
                </a:lnTo>
                <a:lnTo>
                  <a:pt x="5021" y="5857"/>
                </a:lnTo>
                <a:lnTo>
                  <a:pt x="5067" y="5764"/>
                </a:lnTo>
                <a:lnTo>
                  <a:pt x="5114" y="5671"/>
                </a:lnTo>
                <a:lnTo>
                  <a:pt x="5114" y="1813"/>
                </a:lnTo>
                <a:lnTo>
                  <a:pt x="5067" y="1674"/>
                </a:lnTo>
                <a:lnTo>
                  <a:pt x="5021" y="1535"/>
                </a:lnTo>
                <a:lnTo>
                  <a:pt x="4974" y="1395"/>
                </a:lnTo>
                <a:lnTo>
                  <a:pt x="4881" y="1302"/>
                </a:lnTo>
                <a:lnTo>
                  <a:pt x="3812" y="233"/>
                </a:lnTo>
                <a:lnTo>
                  <a:pt x="3719" y="140"/>
                </a:lnTo>
                <a:lnTo>
                  <a:pt x="3580" y="94"/>
                </a:lnTo>
                <a:lnTo>
                  <a:pt x="344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2" name="Google Shape;6592;p266"/>
          <p:cNvSpPr/>
          <p:nvPr/>
        </p:nvSpPr>
        <p:spPr>
          <a:xfrm>
            <a:off x="3475618" y="4418677"/>
            <a:ext cx="135981" cy="158211"/>
          </a:xfrm>
          <a:custGeom>
            <a:avLst/>
            <a:gdLst/>
            <a:ahLst/>
            <a:cxnLst/>
            <a:rect l="l" t="t" r="r" b="b"/>
            <a:pathLst>
              <a:path w="5114" h="5950" extrusionOk="0">
                <a:moveTo>
                  <a:pt x="3394" y="466"/>
                </a:moveTo>
                <a:lnTo>
                  <a:pt x="3533" y="559"/>
                </a:lnTo>
                <a:lnTo>
                  <a:pt x="4556" y="1581"/>
                </a:lnTo>
                <a:lnTo>
                  <a:pt x="4649" y="1720"/>
                </a:lnTo>
                <a:lnTo>
                  <a:pt x="3394" y="1720"/>
                </a:lnTo>
                <a:lnTo>
                  <a:pt x="3394" y="466"/>
                </a:lnTo>
                <a:close/>
                <a:moveTo>
                  <a:pt x="1256" y="2557"/>
                </a:moveTo>
                <a:lnTo>
                  <a:pt x="1116" y="2604"/>
                </a:lnTo>
                <a:lnTo>
                  <a:pt x="977" y="2697"/>
                </a:lnTo>
                <a:lnTo>
                  <a:pt x="884" y="2836"/>
                </a:lnTo>
                <a:lnTo>
                  <a:pt x="837" y="2975"/>
                </a:lnTo>
                <a:lnTo>
                  <a:pt x="837" y="4277"/>
                </a:lnTo>
                <a:lnTo>
                  <a:pt x="884" y="4416"/>
                </a:lnTo>
                <a:lnTo>
                  <a:pt x="977" y="4556"/>
                </a:lnTo>
                <a:lnTo>
                  <a:pt x="1116" y="4649"/>
                </a:lnTo>
                <a:lnTo>
                  <a:pt x="1256" y="4695"/>
                </a:lnTo>
                <a:lnTo>
                  <a:pt x="2557" y="4695"/>
                </a:lnTo>
                <a:lnTo>
                  <a:pt x="2697" y="4649"/>
                </a:lnTo>
                <a:lnTo>
                  <a:pt x="2836" y="4556"/>
                </a:lnTo>
                <a:lnTo>
                  <a:pt x="2929" y="4416"/>
                </a:lnTo>
                <a:lnTo>
                  <a:pt x="2975" y="4277"/>
                </a:lnTo>
                <a:lnTo>
                  <a:pt x="2975" y="2975"/>
                </a:lnTo>
                <a:lnTo>
                  <a:pt x="2929" y="2836"/>
                </a:lnTo>
                <a:lnTo>
                  <a:pt x="2836" y="2697"/>
                </a:lnTo>
                <a:lnTo>
                  <a:pt x="2697" y="2604"/>
                </a:lnTo>
                <a:lnTo>
                  <a:pt x="2557" y="2557"/>
                </a:lnTo>
                <a:close/>
                <a:moveTo>
                  <a:pt x="4137" y="2557"/>
                </a:moveTo>
                <a:lnTo>
                  <a:pt x="4091" y="2604"/>
                </a:lnTo>
                <a:lnTo>
                  <a:pt x="3208" y="3487"/>
                </a:lnTo>
                <a:lnTo>
                  <a:pt x="3208" y="3766"/>
                </a:lnTo>
                <a:lnTo>
                  <a:pt x="4091" y="4649"/>
                </a:lnTo>
                <a:lnTo>
                  <a:pt x="4137" y="4695"/>
                </a:lnTo>
                <a:lnTo>
                  <a:pt x="4184" y="4695"/>
                </a:lnTo>
                <a:lnTo>
                  <a:pt x="4230" y="4649"/>
                </a:lnTo>
                <a:lnTo>
                  <a:pt x="4230" y="4602"/>
                </a:lnTo>
                <a:lnTo>
                  <a:pt x="4230" y="2697"/>
                </a:lnTo>
                <a:lnTo>
                  <a:pt x="4230" y="2604"/>
                </a:lnTo>
                <a:lnTo>
                  <a:pt x="4184" y="2557"/>
                </a:lnTo>
                <a:close/>
                <a:moveTo>
                  <a:pt x="2975" y="466"/>
                </a:moveTo>
                <a:lnTo>
                  <a:pt x="2975" y="1813"/>
                </a:lnTo>
                <a:lnTo>
                  <a:pt x="3022" y="1953"/>
                </a:lnTo>
                <a:lnTo>
                  <a:pt x="3068"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8" y="5950"/>
                </a:lnTo>
                <a:lnTo>
                  <a:pt x="5021" y="5857"/>
                </a:lnTo>
                <a:lnTo>
                  <a:pt x="5067" y="5764"/>
                </a:lnTo>
                <a:lnTo>
                  <a:pt x="5113" y="5671"/>
                </a:lnTo>
                <a:lnTo>
                  <a:pt x="5113" y="1813"/>
                </a:lnTo>
                <a:lnTo>
                  <a:pt x="5067" y="1674"/>
                </a:lnTo>
                <a:lnTo>
                  <a:pt x="5021" y="1535"/>
                </a:lnTo>
                <a:lnTo>
                  <a:pt x="4974" y="1395"/>
                </a:lnTo>
                <a:lnTo>
                  <a:pt x="4881" y="1302"/>
                </a:lnTo>
                <a:lnTo>
                  <a:pt x="3859" y="233"/>
                </a:lnTo>
                <a:lnTo>
                  <a:pt x="3719" y="140"/>
                </a:lnTo>
                <a:lnTo>
                  <a:pt x="3580" y="94"/>
                </a:lnTo>
                <a:lnTo>
                  <a:pt x="344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3" name="Google Shape;6593;p266"/>
          <p:cNvSpPr/>
          <p:nvPr/>
        </p:nvSpPr>
        <p:spPr>
          <a:xfrm>
            <a:off x="3982953" y="4418677"/>
            <a:ext cx="135981" cy="158211"/>
          </a:xfrm>
          <a:custGeom>
            <a:avLst/>
            <a:gdLst/>
            <a:ahLst/>
            <a:cxnLst/>
            <a:rect l="l" t="t" r="r" b="b"/>
            <a:pathLst>
              <a:path w="5114" h="5950" extrusionOk="0">
                <a:moveTo>
                  <a:pt x="3394" y="466"/>
                </a:moveTo>
                <a:lnTo>
                  <a:pt x="3533" y="559"/>
                </a:lnTo>
                <a:lnTo>
                  <a:pt x="4602" y="1581"/>
                </a:lnTo>
                <a:lnTo>
                  <a:pt x="4649" y="1720"/>
                </a:lnTo>
                <a:lnTo>
                  <a:pt x="3394" y="1720"/>
                </a:lnTo>
                <a:lnTo>
                  <a:pt x="3394" y="466"/>
                </a:lnTo>
                <a:close/>
                <a:moveTo>
                  <a:pt x="2975" y="466"/>
                </a:moveTo>
                <a:lnTo>
                  <a:pt x="2975" y="1813"/>
                </a:lnTo>
                <a:lnTo>
                  <a:pt x="3022" y="1953"/>
                </a:lnTo>
                <a:lnTo>
                  <a:pt x="3068"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7" y="5950"/>
                </a:lnTo>
                <a:lnTo>
                  <a:pt x="5020" y="5857"/>
                </a:lnTo>
                <a:lnTo>
                  <a:pt x="5067" y="5764"/>
                </a:lnTo>
                <a:lnTo>
                  <a:pt x="5113" y="5671"/>
                </a:lnTo>
                <a:lnTo>
                  <a:pt x="5113" y="1813"/>
                </a:lnTo>
                <a:lnTo>
                  <a:pt x="5113" y="1674"/>
                </a:lnTo>
                <a:lnTo>
                  <a:pt x="5067" y="1535"/>
                </a:lnTo>
                <a:lnTo>
                  <a:pt x="4974" y="1395"/>
                </a:lnTo>
                <a:lnTo>
                  <a:pt x="4881" y="1302"/>
                </a:lnTo>
                <a:lnTo>
                  <a:pt x="3858" y="233"/>
                </a:lnTo>
                <a:lnTo>
                  <a:pt x="3719" y="140"/>
                </a:lnTo>
                <a:lnTo>
                  <a:pt x="3580" y="94"/>
                </a:lnTo>
                <a:lnTo>
                  <a:pt x="344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4" name="Google Shape;6594;p266"/>
          <p:cNvSpPr/>
          <p:nvPr/>
        </p:nvSpPr>
        <p:spPr>
          <a:xfrm>
            <a:off x="4490288" y="4418677"/>
            <a:ext cx="134732" cy="158211"/>
          </a:xfrm>
          <a:custGeom>
            <a:avLst/>
            <a:gdLst/>
            <a:ahLst/>
            <a:cxnLst/>
            <a:rect l="l" t="t" r="r" b="b"/>
            <a:pathLst>
              <a:path w="5067" h="5950" extrusionOk="0">
                <a:moveTo>
                  <a:pt x="3393" y="466"/>
                </a:moveTo>
                <a:lnTo>
                  <a:pt x="3533" y="559"/>
                </a:lnTo>
                <a:lnTo>
                  <a:pt x="4555" y="1581"/>
                </a:lnTo>
                <a:lnTo>
                  <a:pt x="4648" y="1720"/>
                </a:lnTo>
                <a:lnTo>
                  <a:pt x="3393" y="1720"/>
                </a:lnTo>
                <a:lnTo>
                  <a:pt x="3393" y="466"/>
                </a:lnTo>
                <a:close/>
                <a:moveTo>
                  <a:pt x="1487" y="2139"/>
                </a:moveTo>
                <a:lnTo>
                  <a:pt x="1209" y="2185"/>
                </a:lnTo>
                <a:lnTo>
                  <a:pt x="1023" y="2325"/>
                </a:lnTo>
                <a:lnTo>
                  <a:pt x="883" y="2557"/>
                </a:lnTo>
                <a:lnTo>
                  <a:pt x="837" y="2789"/>
                </a:lnTo>
                <a:lnTo>
                  <a:pt x="883" y="3022"/>
                </a:lnTo>
                <a:lnTo>
                  <a:pt x="1023" y="3254"/>
                </a:lnTo>
                <a:lnTo>
                  <a:pt x="1209" y="3394"/>
                </a:lnTo>
                <a:lnTo>
                  <a:pt x="1487" y="3440"/>
                </a:lnTo>
                <a:lnTo>
                  <a:pt x="1720" y="3394"/>
                </a:lnTo>
                <a:lnTo>
                  <a:pt x="1906" y="3254"/>
                </a:lnTo>
                <a:lnTo>
                  <a:pt x="2045" y="3022"/>
                </a:lnTo>
                <a:lnTo>
                  <a:pt x="2092" y="2789"/>
                </a:lnTo>
                <a:lnTo>
                  <a:pt x="2045" y="2557"/>
                </a:lnTo>
                <a:lnTo>
                  <a:pt x="1906" y="2325"/>
                </a:lnTo>
                <a:lnTo>
                  <a:pt x="1720" y="2185"/>
                </a:lnTo>
                <a:lnTo>
                  <a:pt x="1487" y="2139"/>
                </a:lnTo>
                <a:close/>
                <a:moveTo>
                  <a:pt x="3161" y="2975"/>
                </a:moveTo>
                <a:lnTo>
                  <a:pt x="1906" y="4277"/>
                </a:lnTo>
                <a:lnTo>
                  <a:pt x="1487" y="3858"/>
                </a:lnTo>
                <a:lnTo>
                  <a:pt x="837" y="4463"/>
                </a:lnTo>
                <a:lnTo>
                  <a:pt x="837" y="5113"/>
                </a:lnTo>
                <a:lnTo>
                  <a:pt x="4230" y="5113"/>
                </a:lnTo>
                <a:lnTo>
                  <a:pt x="4230" y="4044"/>
                </a:lnTo>
                <a:lnTo>
                  <a:pt x="3161" y="2975"/>
                </a:lnTo>
                <a:close/>
                <a:moveTo>
                  <a:pt x="2975" y="466"/>
                </a:moveTo>
                <a:lnTo>
                  <a:pt x="2975" y="1813"/>
                </a:lnTo>
                <a:lnTo>
                  <a:pt x="2975" y="1953"/>
                </a:lnTo>
                <a:lnTo>
                  <a:pt x="3068" y="2046"/>
                </a:lnTo>
                <a:lnTo>
                  <a:pt x="3161" y="2139"/>
                </a:lnTo>
                <a:lnTo>
                  <a:pt x="4648" y="2139"/>
                </a:lnTo>
                <a:lnTo>
                  <a:pt x="4648" y="5532"/>
                </a:lnTo>
                <a:lnTo>
                  <a:pt x="418" y="5532"/>
                </a:lnTo>
                <a:lnTo>
                  <a:pt x="418" y="466"/>
                </a:lnTo>
                <a:close/>
                <a:moveTo>
                  <a:pt x="279" y="1"/>
                </a:moveTo>
                <a:lnTo>
                  <a:pt x="186" y="47"/>
                </a:lnTo>
                <a:lnTo>
                  <a:pt x="93" y="94"/>
                </a:lnTo>
                <a:lnTo>
                  <a:pt x="0" y="233"/>
                </a:lnTo>
                <a:lnTo>
                  <a:pt x="0" y="326"/>
                </a:lnTo>
                <a:lnTo>
                  <a:pt x="0" y="5671"/>
                </a:lnTo>
                <a:lnTo>
                  <a:pt x="0" y="5764"/>
                </a:lnTo>
                <a:lnTo>
                  <a:pt x="93" y="5857"/>
                </a:lnTo>
                <a:lnTo>
                  <a:pt x="186" y="5950"/>
                </a:lnTo>
                <a:lnTo>
                  <a:pt x="4880" y="5950"/>
                </a:lnTo>
                <a:lnTo>
                  <a:pt x="4973" y="5857"/>
                </a:lnTo>
                <a:lnTo>
                  <a:pt x="5066" y="5764"/>
                </a:lnTo>
                <a:lnTo>
                  <a:pt x="5066" y="5671"/>
                </a:lnTo>
                <a:lnTo>
                  <a:pt x="5066" y="1813"/>
                </a:lnTo>
                <a:lnTo>
                  <a:pt x="5066" y="1674"/>
                </a:lnTo>
                <a:lnTo>
                  <a:pt x="5020" y="1535"/>
                </a:lnTo>
                <a:lnTo>
                  <a:pt x="4927" y="1395"/>
                </a:lnTo>
                <a:lnTo>
                  <a:pt x="4834" y="1302"/>
                </a:lnTo>
                <a:lnTo>
                  <a:pt x="3811" y="233"/>
                </a:lnTo>
                <a:lnTo>
                  <a:pt x="3718" y="140"/>
                </a:lnTo>
                <a:lnTo>
                  <a:pt x="3579" y="94"/>
                </a:lnTo>
                <a:lnTo>
                  <a:pt x="3393" y="47"/>
                </a:lnTo>
                <a:lnTo>
                  <a:pt x="325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5" name="Google Shape;6595;p266"/>
          <p:cNvSpPr/>
          <p:nvPr/>
        </p:nvSpPr>
        <p:spPr>
          <a:xfrm>
            <a:off x="4972136" y="4418677"/>
            <a:ext cx="134732" cy="158211"/>
          </a:xfrm>
          <a:custGeom>
            <a:avLst/>
            <a:gdLst/>
            <a:ahLst/>
            <a:cxnLst/>
            <a:rect l="l" t="t" r="r" b="b"/>
            <a:pathLst>
              <a:path w="5067" h="5950" extrusionOk="0">
                <a:moveTo>
                  <a:pt x="3393" y="466"/>
                </a:moveTo>
                <a:lnTo>
                  <a:pt x="3532" y="559"/>
                </a:lnTo>
                <a:lnTo>
                  <a:pt x="4555" y="1581"/>
                </a:lnTo>
                <a:lnTo>
                  <a:pt x="4648" y="1720"/>
                </a:lnTo>
                <a:lnTo>
                  <a:pt x="3393" y="1720"/>
                </a:lnTo>
                <a:lnTo>
                  <a:pt x="3393" y="466"/>
                </a:lnTo>
                <a:close/>
                <a:moveTo>
                  <a:pt x="1348" y="2557"/>
                </a:moveTo>
                <a:lnTo>
                  <a:pt x="1301" y="2604"/>
                </a:lnTo>
                <a:lnTo>
                  <a:pt x="1255" y="2697"/>
                </a:lnTo>
                <a:lnTo>
                  <a:pt x="1255" y="2882"/>
                </a:lnTo>
                <a:lnTo>
                  <a:pt x="1301" y="2975"/>
                </a:lnTo>
                <a:lnTo>
                  <a:pt x="3765" y="2975"/>
                </a:lnTo>
                <a:lnTo>
                  <a:pt x="3811" y="2882"/>
                </a:lnTo>
                <a:lnTo>
                  <a:pt x="3811" y="2697"/>
                </a:lnTo>
                <a:lnTo>
                  <a:pt x="3765" y="2604"/>
                </a:lnTo>
                <a:lnTo>
                  <a:pt x="3718" y="2557"/>
                </a:lnTo>
                <a:close/>
                <a:moveTo>
                  <a:pt x="1301" y="3440"/>
                </a:moveTo>
                <a:lnTo>
                  <a:pt x="1255" y="3533"/>
                </a:lnTo>
                <a:lnTo>
                  <a:pt x="1255" y="3719"/>
                </a:lnTo>
                <a:lnTo>
                  <a:pt x="1301" y="3812"/>
                </a:lnTo>
                <a:lnTo>
                  <a:pt x="1348" y="3858"/>
                </a:lnTo>
                <a:lnTo>
                  <a:pt x="3718" y="3858"/>
                </a:lnTo>
                <a:lnTo>
                  <a:pt x="3765" y="3812"/>
                </a:lnTo>
                <a:lnTo>
                  <a:pt x="3811" y="3719"/>
                </a:lnTo>
                <a:lnTo>
                  <a:pt x="3811" y="3533"/>
                </a:lnTo>
                <a:lnTo>
                  <a:pt x="3765" y="3440"/>
                </a:lnTo>
                <a:close/>
                <a:moveTo>
                  <a:pt x="1348" y="4277"/>
                </a:moveTo>
                <a:lnTo>
                  <a:pt x="1301" y="4323"/>
                </a:lnTo>
                <a:lnTo>
                  <a:pt x="1255" y="4370"/>
                </a:lnTo>
                <a:lnTo>
                  <a:pt x="1255" y="4602"/>
                </a:lnTo>
                <a:lnTo>
                  <a:pt x="1301" y="4649"/>
                </a:lnTo>
                <a:lnTo>
                  <a:pt x="1348" y="4695"/>
                </a:lnTo>
                <a:lnTo>
                  <a:pt x="3718" y="4695"/>
                </a:lnTo>
                <a:lnTo>
                  <a:pt x="3765" y="4649"/>
                </a:lnTo>
                <a:lnTo>
                  <a:pt x="3811" y="4602"/>
                </a:lnTo>
                <a:lnTo>
                  <a:pt x="3811" y="4370"/>
                </a:lnTo>
                <a:lnTo>
                  <a:pt x="3765" y="4323"/>
                </a:lnTo>
                <a:lnTo>
                  <a:pt x="3718" y="4277"/>
                </a:lnTo>
                <a:close/>
                <a:moveTo>
                  <a:pt x="2975" y="466"/>
                </a:moveTo>
                <a:lnTo>
                  <a:pt x="2975" y="1813"/>
                </a:lnTo>
                <a:lnTo>
                  <a:pt x="2975" y="1953"/>
                </a:lnTo>
                <a:lnTo>
                  <a:pt x="3068" y="2046"/>
                </a:lnTo>
                <a:lnTo>
                  <a:pt x="3161" y="2139"/>
                </a:lnTo>
                <a:lnTo>
                  <a:pt x="4648" y="2139"/>
                </a:lnTo>
                <a:lnTo>
                  <a:pt x="4648" y="5532"/>
                </a:lnTo>
                <a:lnTo>
                  <a:pt x="418" y="5532"/>
                </a:lnTo>
                <a:lnTo>
                  <a:pt x="418" y="466"/>
                </a:lnTo>
                <a:close/>
                <a:moveTo>
                  <a:pt x="325" y="1"/>
                </a:moveTo>
                <a:lnTo>
                  <a:pt x="186" y="47"/>
                </a:lnTo>
                <a:lnTo>
                  <a:pt x="93" y="94"/>
                </a:lnTo>
                <a:lnTo>
                  <a:pt x="0" y="233"/>
                </a:lnTo>
                <a:lnTo>
                  <a:pt x="0" y="326"/>
                </a:lnTo>
                <a:lnTo>
                  <a:pt x="0" y="5671"/>
                </a:lnTo>
                <a:lnTo>
                  <a:pt x="0" y="5764"/>
                </a:lnTo>
                <a:lnTo>
                  <a:pt x="93" y="5857"/>
                </a:lnTo>
                <a:lnTo>
                  <a:pt x="186" y="5950"/>
                </a:lnTo>
                <a:lnTo>
                  <a:pt x="4880" y="5950"/>
                </a:lnTo>
                <a:lnTo>
                  <a:pt x="4973" y="5857"/>
                </a:lnTo>
                <a:lnTo>
                  <a:pt x="5066" y="5764"/>
                </a:lnTo>
                <a:lnTo>
                  <a:pt x="5066" y="5671"/>
                </a:lnTo>
                <a:lnTo>
                  <a:pt x="5066" y="1813"/>
                </a:lnTo>
                <a:lnTo>
                  <a:pt x="5066" y="1674"/>
                </a:lnTo>
                <a:lnTo>
                  <a:pt x="5020" y="1535"/>
                </a:lnTo>
                <a:lnTo>
                  <a:pt x="4927" y="1395"/>
                </a:lnTo>
                <a:lnTo>
                  <a:pt x="4880" y="1302"/>
                </a:lnTo>
                <a:lnTo>
                  <a:pt x="3811" y="233"/>
                </a:lnTo>
                <a:lnTo>
                  <a:pt x="3718" y="140"/>
                </a:lnTo>
                <a:lnTo>
                  <a:pt x="3579" y="94"/>
                </a:lnTo>
                <a:lnTo>
                  <a:pt x="3440" y="47"/>
                </a:lnTo>
                <a:lnTo>
                  <a:pt x="330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6" name="Google Shape;6596;p266"/>
          <p:cNvSpPr/>
          <p:nvPr/>
        </p:nvSpPr>
        <p:spPr>
          <a:xfrm>
            <a:off x="5502459" y="4418677"/>
            <a:ext cx="135955" cy="158211"/>
          </a:xfrm>
          <a:custGeom>
            <a:avLst/>
            <a:gdLst/>
            <a:ahLst/>
            <a:cxnLst/>
            <a:rect l="l" t="t" r="r" b="b"/>
            <a:pathLst>
              <a:path w="5113" h="5950" extrusionOk="0">
                <a:moveTo>
                  <a:pt x="3393" y="140"/>
                </a:moveTo>
                <a:lnTo>
                  <a:pt x="3393" y="1720"/>
                </a:lnTo>
                <a:lnTo>
                  <a:pt x="4973" y="1720"/>
                </a:lnTo>
                <a:lnTo>
                  <a:pt x="4880" y="1581"/>
                </a:lnTo>
                <a:lnTo>
                  <a:pt x="3532" y="233"/>
                </a:lnTo>
                <a:lnTo>
                  <a:pt x="3393" y="140"/>
                </a:lnTo>
                <a:close/>
                <a:moveTo>
                  <a:pt x="3718" y="2557"/>
                </a:moveTo>
                <a:lnTo>
                  <a:pt x="3811" y="2604"/>
                </a:lnTo>
                <a:lnTo>
                  <a:pt x="3811" y="2697"/>
                </a:lnTo>
                <a:lnTo>
                  <a:pt x="3811" y="2882"/>
                </a:lnTo>
                <a:lnTo>
                  <a:pt x="3811" y="2975"/>
                </a:lnTo>
                <a:lnTo>
                  <a:pt x="1301" y="2975"/>
                </a:lnTo>
                <a:lnTo>
                  <a:pt x="1255" y="2882"/>
                </a:lnTo>
                <a:lnTo>
                  <a:pt x="1255" y="2697"/>
                </a:lnTo>
                <a:lnTo>
                  <a:pt x="1301" y="2604"/>
                </a:lnTo>
                <a:lnTo>
                  <a:pt x="1394" y="2557"/>
                </a:lnTo>
                <a:close/>
                <a:moveTo>
                  <a:pt x="3811" y="3440"/>
                </a:moveTo>
                <a:lnTo>
                  <a:pt x="3811" y="3533"/>
                </a:lnTo>
                <a:lnTo>
                  <a:pt x="3811" y="3719"/>
                </a:lnTo>
                <a:lnTo>
                  <a:pt x="3811" y="3812"/>
                </a:lnTo>
                <a:lnTo>
                  <a:pt x="3718" y="3858"/>
                </a:lnTo>
                <a:lnTo>
                  <a:pt x="1394" y="3858"/>
                </a:lnTo>
                <a:lnTo>
                  <a:pt x="1301" y="3812"/>
                </a:lnTo>
                <a:lnTo>
                  <a:pt x="1255" y="3719"/>
                </a:lnTo>
                <a:lnTo>
                  <a:pt x="1255" y="3533"/>
                </a:lnTo>
                <a:lnTo>
                  <a:pt x="1301" y="3440"/>
                </a:lnTo>
                <a:close/>
                <a:moveTo>
                  <a:pt x="3718" y="4277"/>
                </a:moveTo>
                <a:lnTo>
                  <a:pt x="3811" y="4323"/>
                </a:lnTo>
                <a:lnTo>
                  <a:pt x="3811" y="4370"/>
                </a:lnTo>
                <a:lnTo>
                  <a:pt x="3811" y="4602"/>
                </a:lnTo>
                <a:lnTo>
                  <a:pt x="3811" y="4649"/>
                </a:lnTo>
                <a:lnTo>
                  <a:pt x="3718" y="4695"/>
                </a:lnTo>
                <a:lnTo>
                  <a:pt x="1394" y="4695"/>
                </a:lnTo>
                <a:lnTo>
                  <a:pt x="1301" y="4649"/>
                </a:lnTo>
                <a:lnTo>
                  <a:pt x="1255" y="4602"/>
                </a:lnTo>
                <a:lnTo>
                  <a:pt x="1255" y="4370"/>
                </a:lnTo>
                <a:lnTo>
                  <a:pt x="1301" y="4323"/>
                </a:lnTo>
                <a:lnTo>
                  <a:pt x="1394" y="4277"/>
                </a:lnTo>
                <a:close/>
                <a:moveTo>
                  <a:pt x="325" y="1"/>
                </a:moveTo>
                <a:lnTo>
                  <a:pt x="186" y="47"/>
                </a:lnTo>
                <a:lnTo>
                  <a:pt x="93" y="94"/>
                </a:lnTo>
                <a:lnTo>
                  <a:pt x="0" y="233"/>
                </a:lnTo>
                <a:lnTo>
                  <a:pt x="0" y="326"/>
                </a:lnTo>
                <a:lnTo>
                  <a:pt x="0" y="5671"/>
                </a:lnTo>
                <a:lnTo>
                  <a:pt x="0" y="5764"/>
                </a:lnTo>
                <a:lnTo>
                  <a:pt x="93" y="5857"/>
                </a:lnTo>
                <a:lnTo>
                  <a:pt x="186" y="5950"/>
                </a:lnTo>
                <a:lnTo>
                  <a:pt x="4880" y="5950"/>
                </a:lnTo>
                <a:lnTo>
                  <a:pt x="5020" y="5857"/>
                </a:lnTo>
                <a:lnTo>
                  <a:pt x="5066" y="5764"/>
                </a:lnTo>
                <a:lnTo>
                  <a:pt x="5113" y="5671"/>
                </a:lnTo>
                <a:lnTo>
                  <a:pt x="5113" y="2139"/>
                </a:lnTo>
                <a:lnTo>
                  <a:pt x="3161" y="2139"/>
                </a:lnTo>
                <a:lnTo>
                  <a:pt x="3068" y="2046"/>
                </a:lnTo>
                <a:lnTo>
                  <a:pt x="2975" y="1953"/>
                </a:lnTo>
                <a:lnTo>
                  <a:pt x="2975" y="1813"/>
                </a:lnTo>
                <a:lnTo>
                  <a:pt x="29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7" name="Google Shape;6597;p266"/>
          <p:cNvSpPr/>
          <p:nvPr/>
        </p:nvSpPr>
        <p:spPr>
          <a:xfrm>
            <a:off x="6009767" y="4418677"/>
            <a:ext cx="135981" cy="158211"/>
          </a:xfrm>
          <a:custGeom>
            <a:avLst/>
            <a:gdLst/>
            <a:ahLst/>
            <a:cxnLst/>
            <a:rect l="l" t="t" r="r" b="b"/>
            <a:pathLst>
              <a:path w="5114" h="5950" extrusionOk="0">
                <a:moveTo>
                  <a:pt x="3394" y="466"/>
                </a:moveTo>
                <a:lnTo>
                  <a:pt x="3533" y="559"/>
                </a:lnTo>
                <a:lnTo>
                  <a:pt x="4602" y="1581"/>
                </a:lnTo>
                <a:lnTo>
                  <a:pt x="4649" y="1720"/>
                </a:lnTo>
                <a:lnTo>
                  <a:pt x="3394" y="1720"/>
                </a:lnTo>
                <a:lnTo>
                  <a:pt x="3394" y="466"/>
                </a:lnTo>
                <a:close/>
                <a:moveTo>
                  <a:pt x="1302" y="2557"/>
                </a:moveTo>
                <a:lnTo>
                  <a:pt x="1116" y="2604"/>
                </a:lnTo>
                <a:lnTo>
                  <a:pt x="977" y="2697"/>
                </a:lnTo>
                <a:lnTo>
                  <a:pt x="884" y="2836"/>
                </a:lnTo>
                <a:lnTo>
                  <a:pt x="884" y="2975"/>
                </a:lnTo>
                <a:lnTo>
                  <a:pt x="884" y="4277"/>
                </a:lnTo>
                <a:lnTo>
                  <a:pt x="884" y="4416"/>
                </a:lnTo>
                <a:lnTo>
                  <a:pt x="977" y="4556"/>
                </a:lnTo>
                <a:lnTo>
                  <a:pt x="1116" y="4649"/>
                </a:lnTo>
                <a:lnTo>
                  <a:pt x="1302" y="4695"/>
                </a:lnTo>
                <a:lnTo>
                  <a:pt x="2557" y="4695"/>
                </a:lnTo>
                <a:lnTo>
                  <a:pt x="2743" y="4649"/>
                </a:lnTo>
                <a:lnTo>
                  <a:pt x="2883" y="4556"/>
                </a:lnTo>
                <a:lnTo>
                  <a:pt x="2976" y="4416"/>
                </a:lnTo>
                <a:lnTo>
                  <a:pt x="2976" y="4277"/>
                </a:lnTo>
                <a:lnTo>
                  <a:pt x="2976" y="2975"/>
                </a:lnTo>
                <a:lnTo>
                  <a:pt x="2976" y="2836"/>
                </a:lnTo>
                <a:lnTo>
                  <a:pt x="2883" y="2697"/>
                </a:lnTo>
                <a:lnTo>
                  <a:pt x="2743" y="2604"/>
                </a:lnTo>
                <a:lnTo>
                  <a:pt x="2557" y="2557"/>
                </a:lnTo>
                <a:close/>
                <a:moveTo>
                  <a:pt x="4138" y="2557"/>
                </a:moveTo>
                <a:lnTo>
                  <a:pt x="4091" y="2604"/>
                </a:lnTo>
                <a:lnTo>
                  <a:pt x="3208" y="3487"/>
                </a:lnTo>
                <a:lnTo>
                  <a:pt x="3208" y="3766"/>
                </a:lnTo>
                <a:lnTo>
                  <a:pt x="4091" y="4649"/>
                </a:lnTo>
                <a:lnTo>
                  <a:pt x="4138" y="4695"/>
                </a:lnTo>
                <a:lnTo>
                  <a:pt x="4184" y="4695"/>
                </a:lnTo>
                <a:lnTo>
                  <a:pt x="4230" y="4649"/>
                </a:lnTo>
                <a:lnTo>
                  <a:pt x="4277" y="4602"/>
                </a:lnTo>
                <a:lnTo>
                  <a:pt x="4277" y="2697"/>
                </a:lnTo>
                <a:lnTo>
                  <a:pt x="4230" y="2604"/>
                </a:lnTo>
                <a:lnTo>
                  <a:pt x="4184" y="2557"/>
                </a:lnTo>
                <a:close/>
                <a:moveTo>
                  <a:pt x="2976" y="466"/>
                </a:moveTo>
                <a:lnTo>
                  <a:pt x="2976" y="1813"/>
                </a:lnTo>
                <a:lnTo>
                  <a:pt x="3022" y="1953"/>
                </a:lnTo>
                <a:lnTo>
                  <a:pt x="3069"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8" y="5950"/>
                </a:lnTo>
                <a:lnTo>
                  <a:pt x="5021" y="5857"/>
                </a:lnTo>
                <a:lnTo>
                  <a:pt x="5067" y="5764"/>
                </a:lnTo>
                <a:lnTo>
                  <a:pt x="5114" y="5671"/>
                </a:lnTo>
                <a:lnTo>
                  <a:pt x="5114" y="1813"/>
                </a:lnTo>
                <a:lnTo>
                  <a:pt x="5114" y="1674"/>
                </a:lnTo>
                <a:lnTo>
                  <a:pt x="5067" y="1535"/>
                </a:lnTo>
                <a:lnTo>
                  <a:pt x="4974" y="1395"/>
                </a:lnTo>
                <a:lnTo>
                  <a:pt x="4881" y="1302"/>
                </a:lnTo>
                <a:lnTo>
                  <a:pt x="3859" y="233"/>
                </a:lnTo>
                <a:lnTo>
                  <a:pt x="3719" y="140"/>
                </a:lnTo>
                <a:lnTo>
                  <a:pt x="3580" y="94"/>
                </a:lnTo>
                <a:lnTo>
                  <a:pt x="344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8" name="Google Shape;6598;p266"/>
          <p:cNvSpPr/>
          <p:nvPr/>
        </p:nvSpPr>
        <p:spPr>
          <a:xfrm>
            <a:off x="6517102" y="4418677"/>
            <a:ext cx="135981" cy="158211"/>
          </a:xfrm>
          <a:custGeom>
            <a:avLst/>
            <a:gdLst/>
            <a:ahLst/>
            <a:cxnLst/>
            <a:rect l="l" t="t" r="r" b="b"/>
            <a:pathLst>
              <a:path w="5114" h="5950" extrusionOk="0">
                <a:moveTo>
                  <a:pt x="4277" y="466"/>
                </a:moveTo>
                <a:lnTo>
                  <a:pt x="4230" y="884"/>
                </a:lnTo>
                <a:lnTo>
                  <a:pt x="4137" y="1302"/>
                </a:lnTo>
                <a:lnTo>
                  <a:pt x="4045" y="1674"/>
                </a:lnTo>
                <a:lnTo>
                  <a:pt x="3859" y="1999"/>
                </a:lnTo>
                <a:lnTo>
                  <a:pt x="3626" y="2278"/>
                </a:lnTo>
                <a:lnTo>
                  <a:pt x="3440" y="2511"/>
                </a:lnTo>
                <a:lnTo>
                  <a:pt x="3161" y="2697"/>
                </a:lnTo>
                <a:lnTo>
                  <a:pt x="2929" y="2789"/>
                </a:lnTo>
                <a:lnTo>
                  <a:pt x="2836" y="2882"/>
                </a:lnTo>
                <a:lnTo>
                  <a:pt x="2790" y="2975"/>
                </a:lnTo>
                <a:lnTo>
                  <a:pt x="2836" y="3115"/>
                </a:lnTo>
                <a:lnTo>
                  <a:pt x="2929" y="3208"/>
                </a:lnTo>
                <a:lnTo>
                  <a:pt x="3161" y="3301"/>
                </a:lnTo>
                <a:lnTo>
                  <a:pt x="3440" y="3487"/>
                </a:lnTo>
                <a:lnTo>
                  <a:pt x="3626" y="3719"/>
                </a:lnTo>
                <a:lnTo>
                  <a:pt x="3859" y="3998"/>
                </a:lnTo>
                <a:lnTo>
                  <a:pt x="4045" y="4323"/>
                </a:lnTo>
                <a:lnTo>
                  <a:pt x="4137" y="4695"/>
                </a:lnTo>
                <a:lnTo>
                  <a:pt x="4230" y="5113"/>
                </a:lnTo>
                <a:lnTo>
                  <a:pt x="4277" y="5532"/>
                </a:lnTo>
                <a:lnTo>
                  <a:pt x="884" y="5532"/>
                </a:lnTo>
                <a:lnTo>
                  <a:pt x="884" y="5113"/>
                </a:lnTo>
                <a:lnTo>
                  <a:pt x="977" y="4695"/>
                </a:lnTo>
                <a:lnTo>
                  <a:pt x="1116" y="4323"/>
                </a:lnTo>
                <a:lnTo>
                  <a:pt x="1302" y="3998"/>
                </a:lnTo>
                <a:lnTo>
                  <a:pt x="1488" y="3719"/>
                </a:lnTo>
                <a:lnTo>
                  <a:pt x="1721" y="3487"/>
                </a:lnTo>
                <a:lnTo>
                  <a:pt x="1953" y="3301"/>
                </a:lnTo>
                <a:lnTo>
                  <a:pt x="2232" y="3208"/>
                </a:lnTo>
                <a:lnTo>
                  <a:pt x="2325" y="3115"/>
                </a:lnTo>
                <a:lnTo>
                  <a:pt x="2371" y="2975"/>
                </a:lnTo>
                <a:lnTo>
                  <a:pt x="2325" y="2882"/>
                </a:lnTo>
                <a:lnTo>
                  <a:pt x="2232" y="2789"/>
                </a:lnTo>
                <a:lnTo>
                  <a:pt x="1953" y="2697"/>
                </a:lnTo>
                <a:lnTo>
                  <a:pt x="1721" y="2511"/>
                </a:lnTo>
                <a:lnTo>
                  <a:pt x="1488" y="2278"/>
                </a:lnTo>
                <a:lnTo>
                  <a:pt x="1302" y="1999"/>
                </a:lnTo>
                <a:lnTo>
                  <a:pt x="1116" y="1674"/>
                </a:lnTo>
                <a:lnTo>
                  <a:pt x="977" y="1302"/>
                </a:lnTo>
                <a:lnTo>
                  <a:pt x="884" y="884"/>
                </a:lnTo>
                <a:lnTo>
                  <a:pt x="884" y="466"/>
                </a:lnTo>
                <a:close/>
                <a:moveTo>
                  <a:pt x="140" y="1"/>
                </a:moveTo>
                <a:lnTo>
                  <a:pt x="47" y="47"/>
                </a:lnTo>
                <a:lnTo>
                  <a:pt x="1" y="140"/>
                </a:lnTo>
                <a:lnTo>
                  <a:pt x="1" y="326"/>
                </a:lnTo>
                <a:lnTo>
                  <a:pt x="47" y="419"/>
                </a:lnTo>
                <a:lnTo>
                  <a:pt x="140" y="466"/>
                </a:lnTo>
                <a:lnTo>
                  <a:pt x="466" y="466"/>
                </a:lnTo>
                <a:lnTo>
                  <a:pt x="466" y="884"/>
                </a:lnTo>
                <a:lnTo>
                  <a:pt x="559" y="1256"/>
                </a:lnTo>
                <a:lnTo>
                  <a:pt x="652" y="1628"/>
                </a:lnTo>
                <a:lnTo>
                  <a:pt x="791" y="1999"/>
                </a:lnTo>
                <a:lnTo>
                  <a:pt x="977" y="2278"/>
                </a:lnTo>
                <a:lnTo>
                  <a:pt x="1209" y="2557"/>
                </a:lnTo>
                <a:lnTo>
                  <a:pt x="1442" y="2789"/>
                </a:lnTo>
                <a:lnTo>
                  <a:pt x="1674" y="2975"/>
                </a:lnTo>
                <a:lnTo>
                  <a:pt x="1442" y="3208"/>
                </a:lnTo>
                <a:lnTo>
                  <a:pt x="1209" y="3440"/>
                </a:lnTo>
                <a:lnTo>
                  <a:pt x="977" y="3719"/>
                </a:lnTo>
                <a:lnTo>
                  <a:pt x="791" y="3998"/>
                </a:lnTo>
                <a:lnTo>
                  <a:pt x="652" y="4370"/>
                </a:lnTo>
                <a:lnTo>
                  <a:pt x="559" y="4742"/>
                </a:lnTo>
                <a:lnTo>
                  <a:pt x="466" y="5113"/>
                </a:lnTo>
                <a:lnTo>
                  <a:pt x="466" y="5532"/>
                </a:lnTo>
                <a:lnTo>
                  <a:pt x="140" y="5532"/>
                </a:lnTo>
                <a:lnTo>
                  <a:pt x="47" y="5578"/>
                </a:lnTo>
                <a:lnTo>
                  <a:pt x="1" y="5671"/>
                </a:lnTo>
                <a:lnTo>
                  <a:pt x="1" y="5857"/>
                </a:lnTo>
                <a:lnTo>
                  <a:pt x="47" y="5950"/>
                </a:lnTo>
                <a:lnTo>
                  <a:pt x="5114" y="5950"/>
                </a:lnTo>
                <a:lnTo>
                  <a:pt x="5114" y="5857"/>
                </a:lnTo>
                <a:lnTo>
                  <a:pt x="5114" y="5671"/>
                </a:lnTo>
                <a:lnTo>
                  <a:pt x="5114" y="5578"/>
                </a:lnTo>
                <a:lnTo>
                  <a:pt x="5021" y="5532"/>
                </a:lnTo>
                <a:lnTo>
                  <a:pt x="4695" y="5532"/>
                </a:lnTo>
                <a:lnTo>
                  <a:pt x="4695" y="5113"/>
                </a:lnTo>
                <a:lnTo>
                  <a:pt x="4602" y="4742"/>
                </a:lnTo>
                <a:lnTo>
                  <a:pt x="4509" y="4370"/>
                </a:lnTo>
                <a:lnTo>
                  <a:pt x="4323" y="3998"/>
                </a:lnTo>
                <a:lnTo>
                  <a:pt x="4137" y="3719"/>
                </a:lnTo>
                <a:lnTo>
                  <a:pt x="3952" y="3440"/>
                </a:lnTo>
                <a:lnTo>
                  <a:pt x="3719" y="3208"/>
                </a:lnTo>
                <a:lnTo>
                  <a:pt x="3440" y="2975"/>
                </a:lnTo>
                <a:lnTo>
                  <a:pt x="3719" y="2789"/>
                </a:lnTo>
                <a:lnTo>
                  <a:pt x="3952" y="2557"/>
                </a:lnTo>
                <a:lnTo>
                  <a:pt x="4137" y="2278"/>
                </a:lnTo>
                <a:lnTo>
                  <a:pt x="4323" y="1999"/>
                </a:lnTo>
                <a:lnTo>
                  <a:pt x="4509" y="1628"/>
                </a:lnTo>
                <a:lnTo>
                  <a:pt x="4602" y="1256"/>
                </a:lnTo>
                <a:lnTo>
                  <a:pt x="4695" y="884"/>
                </a:lnTo>
                <a:lnTo>
                  <a:pt x="4695" y="466"/>
                </a:lnTo>
                <a:lnTo>
                  <a:pt x="5021" y="466"/>
                </a:lnTo>
                <a:lnTo>
                  <a:pt x="5114" y="419"/>
                </a:lnTo>
                <a:lnTo>
                  <a:pt x="5114" y="326"/>
                </a:lnTo>
                <a:lnTo>
                  <a:pt x="5114" y="140"/>
                </a:lnTo>
                <a:lnTo>
                  <a:pt x="5114" y="47"/>
                </a:lnTo>
                <a:lnTo>
                  <a:pt x="502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599" name="Google Shape;6599;p266"/>
          <p:cNvSpPr/>
          <p:nvPr/>
        </p:nvSpPr>
        <p:spPr>
          <a:xfrm>
            <a:off x="7024438" y="4418677"/>
            <a:ext cx="134732" cy="158211"/>
          </a:xfrm>
          <a:custGeom>
            <a:avLst/>
            <a:gdLst/>
            <a:ahLst/>
            <a:cxnLst/>
            <a:rect l="l" t="t" r="r" b="b"/>
            <a:pathLst>
              <a:path w="5067" h="5950" extrusionOk="0">
                <a:moveTo>
                  <a:pt x="4230" y="466"/>
                </a:moveTo>
                <a:lnTo>
                  <a:pt x="4230" y="884"/>
                </a:lnTo>
                <a:lnTo>
                  <a:pt x="883" y="884"/>
                </a:lnTo>
                <a:lnTo>
                  <a:pt x="837" y="466"/>
                </a:lnTo>
                <a:close/>
                <a:moveTo>
                  <a:pt x="2928" y="3208"/>
                </a:moveTo>
                <a:lnTo>
                  <a:pt x="3161" y="3347"/>
                </a:lnTo>
                <a:lnTo>
                  <a:pt x="3393" y="3533"/>
                </a:lnTo>
                <a:lnTo>
                  <a:pt x="3626" y="3766"/>
                </a:lnTo>
                <a:lnTo>
                  <a:pt x="3812" y="4044"/>
                </a:lnTo>
                <a:lnTo>
                  <a:pt x="3997" y="4370"/>
                </a:lnTo>
                <a:lnTo>
                  <a:pt x="4137" y="4742"/>
                </a:lnTo>
                <a:lnTo>
                  <a:pt x="4230" y="5113"/>
                </a:lnTo>
                <a:lnTo>
                  <a:pt x="4230" y="5532"/>
                </a:lnTo>
                <a:lnTo>
                  <a:pt x="837" y="5532"/>
                </a:lnTo>
                <a:lnTo>
                  <a:pt x="883" y="5113"/>
                </a:lnTo>
                <a:lnTo>
                  <a:pt x="930" y="4742"/>
                </a:lnTo>
                <a:lnTo>
                  <a:pt x="1069" y="4370"/>
                </a:lnTo>
                <a:lnTo>
                  <a:pt x="1255" y="4044"/>
                </a:lnTo>
                <a:lnTo>
                  <a:pt x="1441" y="3766"/>
                </a:lnTo>
                <a:lnTo>
                  <a:pt x="1674" y="3533"/>
                </a:lnTo>
                <a:lnTo>
                  <a:pt x="1906" y="3347"/>
                </a:lnTo>
                <a:lnTo>
                  <a:pt x="2138" y="3208"/>
                </a:lnTo>
                <a:close/>
                <a:moveTo>
                  <a:pt x="93" y="1"/>
                </a:moveTo>
                <a:lnTo>
                  <a:pt x="0" y="47"/>
                </a:lnTo>
                <a:lnTo>
                  <a:pt x="0" y="140"/>
                </a:lnTo>
                <a:lnTo>
                  <a:pt x="0" y="326"/>
                </a:lnTo>
                <a:lnTo>
                  <a:pt x="0" y="419"/>
                </a:lnTo>
                <a:lnTo>
                  <a:pt x="93" y="466"/>
                </a:lnTo>
                <a:lnTo>
                  <a:pt x="419" y="466"/>
                </a:lnTo>
                <a:lnTo>
                  <a:pt x="419" y="884"/>
                </a:lnTo>
                <a:lnTo>
                  <a:pt x="512" y="1256"/>
                </a:lnTo>
                <a:lnTo>
                  <a:pt x="605" y="1628"/>
                </a:lnTo>
                <a:lnTo>
                  <a:pt x="744" y="1999"/>
                </a:lnTo>
                <a:lnTo>
                  <a:pt x="976" y="2278"/>
                </a:lnTo>
                <a:lnTo>
                  <a:pt x="1162" y="2557"/>
                </a:lnTo>
                <a:lnTo>
                  <a:pt x="1395" y="2789"/>
                </a:lnTo>
                <a:lnTo>
                  <a:pt x="1674" y="2975"/>
                </a:lnTo>
                <a:lnTo>
                  <a:pt x="1395" y="3208"/>
                </a:lnTo>
                <a:lnTo>
                  <a:pt x="1162" y="3440"/>
                </a:lnTo>
                <a:lnTo>
                  <a:pt x="976" y="3719"/>
                </a:lnTo>
                <a:lnTo>
                  <a:pt x="744" y="3998"/>
                </a:lnTo>
                <a:lnTo>
                  <a:pt x="605" y="4370"/>
                </a:lnTo>
                <a:lnTo>
                  <a:pt x="512" y="4742"/>
                </a:lnTo>
                <a:lnTo>
                  <a:pt x="419" y="5113"/>
                </a:lnTo>
                <a:lnTo>
                  <a:pt x="419" y="5532"/>
                </a:lnTo>
                <a:lnTo>
                  <a:pt x="93" y="5532"/>
                </a:lnTo>
                <a:lnTo>
                  <a:pt x="0" y="5578"/>
                </a:lnTo>
                <a:lnTo>
                  <a:pt x="0" y="5671"/>
                </a:lnTo>
                <a:lnTo>
                  <a:pt x="0" y="5857"/>
                </a:lnTo>
                <a:lnTo>
                  <a:pt x="0" y="5950"/>
                </a:lnTo>
                <a:lnTo>
                  <a:pt x="5066" y="5950"/>
                </a:lnTo>
                <a:lnTo>
                  <a:pt x="5066" y="5857"/>
                </a:lnTo>
                <a:lnTo>
                  <a:pt x="5066" y="5671"/>
                </a:lnTo>
                <a:lnTo>
                  <a:pt x="5066" y="5578"/>
                </a:lnTo>
                <a:lnTo>
                  <a:pt x="4973" y="5532"/>
                </a:lnTo>
                <a:lnTo>
                  <a:pt x="4648" y="5532"/>
                </a:lnTo>
                <a:lnTo>
                  <a:pt x="4648" y="5113"/>
                </a:lnTo>
                <a:lnTo>
                  <a:pt x="4555" y="4742"/>
                </a:lnTo>
                <a:lnTo>
                  <a:pt x="4462" y="4370"/>
                </a:lnTo>
                <a:lnTo>
                  <a:pt x="4323" y="3998"/>
                </a:lnTo>
                <a:lnTo>
                  <a:pt x="4137" y="3719"/>
                </a:lnTo>
                <a:lnTo>
                  <a:pt x="3904" y="3440"/>
                </a:lnTo>
                <a:lnTo>
                  <a:pt x="3672" y="3208"/>
                </a:lnTo>
                <a:lnTo>
                  <a:pt x="3440" y="2975"/>
                </a:lnTo>
                <a:lnTo>
                  <a:pt x="3672" y="2789"/>
                </a:lnTo>
                <a:lnTo>
                  <a:pt x="3904" y="2557"/>
                </a:lnTo>
                <a:lnTo>
                  <a:pt x="4137" y="2278"/>
                </a:lnTo>
                <a:lnTo>
                  <a:pt x="4323" y="1999"/>
                </a:lnTo>
                <a:lnTo>
                  <a:pt x="4462" y="1628"/>
                </a:lnTo>
                <a:lnTo>
                  <a:pt x="4555" y="1256"/>
                </a:lnTo>
                <a:lnTo>
                  <a:pt x="4648" y="884"/>
                </a:lnTo>
                <a:lnTo>
                  <a:pt x="4648" y="466"/>
                </a:lnTo>
                <a:lnTo>
                  <a:pt x="4973" y="466"/>
                </a:lnTo>
                <a:lnTo>
                  <a:pt x="5066" y="419"/>
                </a:lnTo>
                <a:lnTo>
                  <a:pt x="5066" y="326"/>
                </a:lnTo>
                <a:lnTo>
                  <a:pt x="5066" y="140"/>
                </a:lnTo>
                <a:lnTo>
                  <a:pt x="5066" y="47"/>
                </a:lnTo>
                <a:lnTo>
                  <a:pt x="497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0" name="Google Shape;6600;p266"/>
          <p:cNvSpPr/>
          <p:nvPr/>
        </p:nvSpPr>
        <p:spPr>
          <a:xfrm>
            <a:off x="7530523" y="4418677"/>
            <a:ext cx="135955" cy="158211"/>
          </a:xfrm>
          <a:custGeom>
            <a:avLst/>
            <a:gdLst/>
            <a:ahLst/>
            <a:cxnLst/>
            <a:rect l="l" t="t" r="r" b="b"/>
            <a:pathLst>
              <a:path w="5113" h="5950" extrusionOk="0">
                <a:moveTo>
                  <a:pt x="93" y="1"/>
                </a:moveTo>
                <a:lnTo>
                  <a:pt x="47" y="47"/>
                </a:lnTo>
                <a:lnTo>
                  <a:pt x="0" y="140"/>
                </a:lnTo>
                <a:lnTo>
                  <a:pt x="0" y="559"/>
                </a:lnTo>
                <a:lnTo>
                  <a:pt x="47" y="651"/>
                </a:lnTo>
                <a:lnTo>
                  <a:pt x="5066" y="651"/>
                </a:lnTo>
                <a:lnTo>
                  <a:pt x="5113" y="559"/>
                </a:lnTo>
                <a:lnTo>
                  <a:pt x="5113" y="140"/>
                </a:lnTo>
                <a:lnTo>
                  <a:pt x="5066" y="47"/>
                </a:lnTo>
                <a:lnTo>
                  <a:pt x="4973" y="1"/>
                </a:lnTo>
                <a:close/>
                <a:moveTo>
                  <a:pt x="419" y="884"/>
                </a:moveTo>
                <a:lnTo>
                  <a:pt x="465" y="1209"/>
                </a:lnTo>
                <a:lnTo>
                  <a:pt x="604" y="1535"/>
                </a:lnTo>
                <a:lnTo>
                  <a:pt x="744" y="1813"/>
                </a:lnTo>
                <a:lnTo>
                  <a:pt x="930" y="2092"/>
                </a:lnTo>
                <a:lnTo>
                  <a:pt x="1116" y="2325"/>
                </a:lnTo>
                <a:lnTo>
                  <a:pt x="1348" y="2511"/>
                </a:lnTo>
                <a:lnTo>
                  <a:pt x="1580" y="2697"/>
                </a:lnTo>
                <a:lnTo>
                  <a:pt x="1813" y="2836"/>
                </a:lnTo>
                <a:lnTo>
                  <a:pt x="1999" y="2975"/>
                </a:lnTo>
                <a:lnTo>
                  <a:pt x="1813" y="3161"/>
                </a:lnTo>
                <a:lnTo>
                  <a:pt x="1580" y="3301"/>
                </a:lnTo>
                <a:lnTo>
                  <a:pt x="1348" y="3487"/>
                </a:lnTo>
                <a:lnTo>
                  <a:pt x="1116" y="3673"/>
                </a:lnTo>
                <a:lnTo>
                  <a:pt x="930" y="3905"/>
                </a:lnTo>
                <a:lnTo>
                  <a:pt x="744" y="4184"/>
                </a:lnTo>
                <a:lnTo>
                  <a:pt x="604" y="4463"/>
                </a:lnTo>
                <a:lnTo>
                  <a:pt x="465" y="4788"/>
                </a:lnTo>
                <a:lnTo>
                  <a:pt x="419" y="5113"/>
                </a:lnTo>
                <a:lnTo>
                  <a:pt x="4648" y="5113"/>
                </a:lnTo>
                <a:lnTo>
                  <a:pt x="4602" y="4788"/>
                </a:lnTo>
                <a:lnTo>
                  <a:pt x="4509" y="4463"/>
                </a:lnTo>
                <a:lnTo>
                  <a:pt x="4369" y="4184"/>
                </a:lnTo>
                <a:lnTo>
                  <a:pt x="4183" y="3905"/>
                </a:lnTo>
                <a:lnTo>
                  <a:pt x="3951" y="3673"/>
                </a:lnTo>
                <a:lnTo>
                  <a:pt x="3765" y="3487"/>
                </a:lnTo>
                <a:lnTo>
                  <a:pt x="3533" y="3301"/>
                </a:lnTo>
                <a:lnTo>
                  <a:pt x="3300" y="3161"/>
                </a:lnTo>
                <a:lnTo>
                  <a:pt x="3068" y="2975"/>
                </a:lnTo>
                <a:lnTo>
                  <a:pt x="3300" y="2836"/>
                </a:lnTo>
                <a:lnTo>
                  <a:pt x="3533" y="2697"/>
                </a:lnTo>
                <a:lnTo>
                  <a:pt x="3765" y="2511"/>
                </a:lnTo>
                <a:lnTo>
                  <a:pt x="3951" y="2325"/>
                </a:lnTo>
                <a:lnTo>
                  <a:pt x="4183" y="2092"/>
                </a:lnTo>
                <a:lnTo>
                  <a:pt x="4369" y="1813"/>
                </a:lnTo>
                <a:lnTo>
                  <a:pt x="4509" y="1535"/>
                </a:lnTo>
                <a:lnTo>
                  <a:pt x="4602" y="1209"/>
                </a:lnTo>
                <a:lnTo>
                  <a:pt x="4648" y="884"/>
                </a:lnTo>
                <a:close/>
                <a:moveTo>
                  <a:pt x="47" y="5346"/>
                </a:moveTo>
                <a:lnTo>
                  <a:pt x="0" y="5439"/>
                </a:lnTo>
                <a:lnTo>
                  <a:pt x="0" y="5857"/>
                </a:lnTo>
                <a:lnTo>
                  <a:pt x="47" y="5950"/>
                </a:lnTo>
                <a:lnTo>
                  <a:pt x="5066" y="5950"/>
                </a:lnTo>
                <a:lnTo>
                  <a:pt x="5113" y="5857"/>
                </a:lnTo>
                <a:lnTo>
                  <a:pt x="5113" y="5439"/>
                </a:lnTo>
                <a:lnTo>
                  <a:pt x="5066" y="534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1" name="Google Shape;6601;p266"/>
          <p:cNvSpPr/>
          <p:nvPr/>
        </p:nvSpPr>
        <p:spPr>
          <a:xfrm>
            <a:off x="8037831" y="4418677"/>
            <a:ext cx="135955" cy="158211"/>
          </a:xfrm>
          <a:custGeom>
            <a:avLst/>
            <a:gdLst/>
            <a:ahLst/>
            <a:cxnLst/>
            <a:rect l="l" t="t" r="r" b="b"/>
            <a:pathLst>
              <a:path w="5113" h="5950" extrusionOk="0">
                <a:moveTo>
                  <a:pt x="4276" y="466"/>
                </a:moveTo>
                <a:lnTo>
                  <a:pt x="4230" y="791"/>
                </a:lnTo>
                <a:lnTo>
                  <a:pt x="4183" y="1116"/>
                </a:lnTo>
                <a:lnTo>
                  <a:pt x="4090" y="1442"/>
                </a:lnTo>
                <a:lnTo>
                  <a:pt x="3997" y="1720"/>
                </a:lnTo>
                <a:lnTo>
                  <a:pt x="1162" y="1720"/>
                </a:lnTo>
                <a:lnTo>
                  <a:pt x="1023" y="1442"/>
                </a:lnTo>
                <a:lnTo>
                  <a:pt x="930" y="1116"/>
                </a:lnTo>
                <a:lnTo>
                  <a:pt x="883" y="791"/>
                </a:lnTo>
                <a:lnTo>
                  <a:pt x="837" y="466"/>
                </a:lnTo>
                <a:close/>
                <a:moveTo>
                  <a:pt x="2928" y="3208"/>
                </a:moveTo>
                <a:lnTo>
                  <a:pt x="3254" y="3394"/>
                </a:lnTo>
                <a:lnTo>
                  <a:pt x="3579" y="3673"/>
                </a:lnTo>
                <a:lnTo>
                  <a:pt x="3858" y="4044"/>
                </a:lnTo>
                <a:lnTo>
                  <a:pt x="4090" y="4463"/>
                </a:lnTo>
                <a:lnTo>
                  <a:pt x="1069" y="4463"/>
                </a:lnTo>
                <a:lnTo>
                  <a:pt x="1255" y="4044"/>
                </a:lnTo>
                <a:lnTo>
                  <a:pt x="1534" y="3673"/>
                </a:lnTo>
                <a:lnTo>
                  <a:pt x="1859" y="3394"/>
                </a:lnTo>
                <a:lnTo>
                  <a:pt x="2185" y="3208"/>
                </a:lnTo>
                <a:close/>
                <a:moveTo>
                  <a:pt x="93" y="1"/>
                </a:moveTo>
                <a:lnTo>
                  <a:pt x="47" y="47"/>
                </a:lnTo>
                <a:lnTo>
                  <a:pt x="0" y="140"/>
                </a:lnTo>
                <a:lnTo>
                  <a:pt x="0" y="326"/>
                </a:lnTo>
                <a:lnTo>
                  <a:pt x="47" y="419"/>
                </a:lnTo>
                <a:lnTo>
                  <a:pt x="93" y="466"/>
                </a:lnTo>
                <a:lnTo>
                  <a:pt x="418" y="466"/>
                </a:lnTo>
                <a:lnTo>
                  <a:pt x="465" y="884"/>
                </a:lnTo>
                <a:lnTo>
                  <a:pt x="511" y="1256"/>
                </a:lnTo>
                <a:lnTo>
                  <a:pt x="651" y="1628"/>
                </a:lnTo>
                <a:lnTo>
                  <a:pt x="790" y="1999"/>
                </a:lnTo>
                <a:lnTo>
                  <a:pt x="976" y="2278"/>
                </a:lnTo>
                <a:lnTo>
                  <a:pt x="1209" y="2557"/>
                </a:lnTo>
                <a:lnTo>
                  <a:pt x="1441" y="2789"/>
                </a:lnTo>
                <a:lnTo>
                  <a:pt x="1673" y="2975"/>
                </a:lnTo>
                <a:lnTo>
                  <a:pt x="1441" y="3208"/>
                </a:lnTo>
                <a:lnTo>
                  <a:pt x="1209" y="3440"/>
                </a:lnTo>
                <a:lnTo>
                  <a:pt x="976" y="3719"/>
                </a:lnTo>
                <a:lnTo>
                  <a:pt x="790" y="3998"/>
                </a:lnTo>
                <a:lnTo>
                  <a:pt x="651" y="4370"/>
                </a:lnTo>
                <a:lnTo>
                  <a:pt x="511" y="4742"/>
                </a:lnTo>
                <a:lnTo>
                  <a:pt x="465" y="5113"/>
                </a:lnTo>
                <a:lnTo>
                  <a:pt x="418" y="5532"/>
                </a:lnTo>
                <a:lnTo>
                  <a:pt x="93" y="5532"/>
                </a:lnTo>
                <a:lnTo>
                  <a:pt x="47" y="5578"/>
                </a:lnTo>
                <a:lnTo>
                  <a:pt x="0" y="5671"/>
                </a:lnTo>
                <a:lnTo>
                  <a:pt x="0" y="5857"/>
                </a:lnTo>
                <a:lnTo>
                  <a:pt x="47" y="5950"/>
                </a:lnTo>
                <a:lnTo>
                  <a:pt x="5066" y="5950"/>
                </a:lnTo>
                <a:lnTo>
                  <a:pt x="5113" y="5857"/>
                </a:lnTo>
                <a:lnTo>
                  <a:pt x="5113" y="5671"/>
                </a:lnTo>
                <a:lnTo>
                  <a:pt x="5066" y="5578"/>
                </a:lnTo>
                <a:lnTo>
                  <a:pt x="5020" y="5532"/>
                </a:lnTo>
                <a:lnTo>
                  <a:pt x="4694" y="5532"/>
                </a:lnTo>
                <a:lnTo>
                  <a:pt x="4648" y="5113"/>
                </a:lnTo>
                <a:lnTo>
                  <a:pt x="4602" y="4742"/>
                </a:lnTo>
                <a:lnTo>
                  <a:pt x="4462" y="4370"/>
                </a:lnTo>
                <a:lnTo>
                  <a:pt x="4323" y="3998"/>
                </a:lnTo>
                <a:lnTo>
                  <a:pt x="4137" y="3719"/>
                </a:lnTo>
                <a:lnTo>
                  <a:pt x="3951" y="3440"/>
                </a:lnTo>
                <a:lnTo>
                  <a:pt x="3718" y="3208"/>
                </a:lnTo>
                <a:lnTo>
                  <a:pt x="3440" y="2975"/>
                </a:lnTo>
                <a:lnTo>
                  <a:pt x="3718" y="2789"/>
                </a:lnTo>
                <a:lnTo>
                  <a:pt x="3951" y="2557"/>
                </a:lnTo>
                <a:lnTo>
                  <a:pt x="4137" y="2278"/>
                </a:lnTo>
                <a:lnTo>
                  <a:pt x="4323" y="1999"/>
                </a:lnTo>
                <a:lnTo>
                  <a:pt x="4462" y="1628"/>
                </a:lnTo>
                <a:lnTo>
                  <a:pt x="4602" y="1256"/>
                </a:lnTo>
                <a:lnTo>
                  <a:pt x="4648" y="884"/>
                </a:lnTo>
                <a:lnTo>
                  <a:pt x="4694" y="466"/>
                </a:lnTo>
                <a:lnTo>
                  <a:pt x="5020" y="466"/>
                </a:lnTo>
                <a:lnTo>
                  <a:pt x="5066" y="419"/>
                </a:lnTo>
                <a:lnTo>
                  <a:pt x="5113" y="326"/>
                </a:lnTo>
                <a:lnTo>
                  <a:pt x="5113" y="140"/>
                </a:lnTo>
                <a:lnTo>
                  <a:pt x="5066" y="47"/>
                </a:lnTo>
                <a:lnTo>
                  <a:pt x="502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2" name="Google Shape;6602;p266"/>
          <p:cNvSpPr/>
          <p:nvPr/>
        </p:nvSpPr>
        <p:spPr>
          <a:xfrm>
            <a:off x="8545140" y="4418677"/>
            <a:ext cx="135955" cy="158211"/>
          </a:xfrm>
          <a:custGeom>
            <a:avLst/>
            <a:gdLst/>
            <a:ahLst/>
            <a:cxnLst/>
            <a:rect l="l" t="t" r="r" b="b"/>
            <a:pathLst>
              <a:path w="5113" h="5950" extrusionOk="0">
                <a:moveTo>
                  <a:pt x="4276" y="466"/>
                </a:moveTo>
                <a:lnTo>
                  <a:pt x="4230" y="884"/>
                </a:lnTo>
                <a:lnTo>
                  <a:pt x="4137" y="1302"/>
                </a:lnTo>
                <a:lnTo>
                  <a:pt x="3997" y="1674"/>
                </a:lnTo>
                <a:lnTo>
                  <a:pt x="3858" y="1999"/>
                </a:lnTo>
                <a:lnTo>
                  <a:pt x="3625" y="2278"/>
                </a:lnTo>
                <a:lnTo>
                  <a:pt x="3439" y="2511"/>
                </a:lnTo>
                <a:lnTo>
                  <a:pt x="3161" y="2697"/>
                </a:lnTo>
                <a:lnTo>
                  <a:pt x="2928" y="2789"/>
                </a:lnTo>
                <a:lnTo>
                  <a:pt x="2835" y="2882"/>
                </a:lnTo>
                <a:lnTo>
                  <a:pt x="2789" y="2975"/>
                </a:lnTo>
                <a:lnTo>
                  <a:pt x="2835" y="3115"/>
                </a:lnTo>
                <a:lnTo>
                  <a:pt x="2928" y="3208"/>
                </a:lnTo>
                <a:lnTo>
                  <a:pt x="3161" y="3301"/>
                </a:lnTo>
                <a:lnTo>
                  <a:pt x="3347" y="3440"/>
                </a:lnTo>
                <a:lnTo>
                  <a:pt x="3532" y="3626"/>
                </a:lnTo>
                <a:lnTo>
                  <a:pt x="3718" y="3858"/>
                </a:lnTo>
                <a:lnTo>
                  <a:pt x="1394" y="3858"/>
                </a:lnTo>
                <a:lnTo>
                  <a:pt x="1580" y="3626"/>
                </a:lnTo>
                <a:lnTo>
                  <a:pt x="1766" y="3440"/>
                </a:lnTo>
                <a:lnTo>
                  <a:pt x="1999" y="3301"/>
                </a:lnTo>
                <a:lnTo>
                  <a:pt x="2231" y="3208"/>
                </a:lnTo>
                <a:lnTo>
                  <a:pt x="2324" y="3115"/>
                </a:lnTo>
                <a:lnTo>
                  <a:pt x="2370" y="2975"/>
                </a:lnTo>
                <a:lnTo>
                  <a:pt x="2324" y="2882"/>
                </a:lnTo>
                <a:lnTo>
                  <a:pt x="2231" y="2789"/>
                </a:lnTo>
                <a:lnTo>
                  <a:pt x="1952" y="2697"/>
                </a:lnTo>
                <a:lnTo>
                  <a:pt x="1720" y="2511"/>
                </a:lnTo>
                <a:lnTo>
                  <a:pt x="1487" y="2278"/>
                </a:lnTo>
                <a:lnTo>
                  <a:pt x="1301" y="1999"/>
                </a:lnTo>
                <a:lnTo>
                  <a:pt x="1116" y="1674"/>
                </a:lnTo>
                <a:lnTo>
                  <a:pt x="976" y="1302"/>
                </a:lnTo>
                <a:lnTo>
                  <a:pt x="883" y="884"/>
                </a:lnTo>
                <a:lnTo>
                  <a:pt x="883" y="466"/>
                </a:lnTo>
                <a:close/>
                <a:moveTo>
                  <a:pt x="140" y="1"/>
                </a:moveTo>
                <a:lnTo>
                  <a:pt x="47" y="47"/>
                </a:lnTo>
                <a:lnTo>
                  <a:pt x="0" y="140"/>
                </a:lnTo>
                <a:lnTo>
                  <a:pt x="0" y="326"/>
                </a:lnTo>
                <a:lnTo>
                  <a:pt x="47" y="419"/>
                </a:lnTo>
                <a:lnTo>
                  <a:pt x="140" y="466"/>
                </a:lnTo>
                <a:lnTo>
                  <a:pt x="465" y="466"/>
                </a:lnTo>
                <a:lnTo>
                  <a:pt x="465" y="884"/>
                </a:lnTo>
                <a:lnTo>
                  <a:pt x="511" y="1256"/>
                </a:lnTo>
                <a:lnTo>
                  <a:pt x="651" y="1628"/>
                </a:lnTo>
                <a:lnTo>
                  <a:pt x="790" y="1999"/>
                </a:lnTo>
                <a:lnTo>
                  <a:pt x="976" y="2278"/>
                </a:lnTo>
                <a:lnTo>
                  <a:pt x="1209" y="2557"/>
                </a:lnTo>
                <a:lnTo>
                  <a:pt x="1441" y="2789"/>
                </a:lnTo>
                <a:lnTo>
                  <a:pt x="1673" y="2975"/>
                </a:lnTo>
                <a:lnTo>
                  <a:pt x="1441" y="3208"/>
                </a:lnTo>
                <a:lnTo>
                  <a:pt x="1209" y="3440"/>
                </a:lnTo>
                <a:lnTo>
                  <a:pt x="976" y="3719"/>
                </a:lnTo>
                <a:lnTo>
                  <a:pt x="790" y="3998"/>
                </a:lnTo>
                <a:lnTo>
                  <a:pt x="651" y="4370"/>
                </a:lnTo>
                <a:lnTo>
                  <a:pt x="511" y="4742"/>
                </a:lnTo>
                <a:lnTo>
                  <a:pt x="465" y="5113"/>
                </a:lnTo>
                <a:lnTo>
                  <a:pt x="465" y="5532"/>
                </a:lnTo>
                <a:lnTo>
                  <a:pt x="140" y="5532"/>
                </a:lnTo>
                <a:lnTo>
                  <a:pt x="47" y="5578"/>
                </a:lnTo>
                <a:lnTo>
                  <a:pt x="0" y="5671"/>
                </a:lnTo>
                <a:lnTo>
                  <a:pt x="0" y="5857"/>
                </a:lnTo>
                <a:lnTo>
                  <a:pt x="47" y="5950"/>
                </a:lnTo>
                <a:lnTo>
                  <a:pt x="5113" y="5950"/>
                </a:lnTo>
                <a:lnTo>
                  <a:pt x="5113" y="5857"/>
                </a:lnTo>
                <a:lnTo>
                  <a:pt x="5113" y="5671"/>
                </a:lnTo>
                <a:lnTo>
                  <a:pt x="5113" y="5578"/>
                </a:lnTo>
                <a:lnTo>
                  <a:pt x="5020" y="5532"/>
                </a:lnTo>
                <a:lnTo>
                  <a:pt x="4694" y="5532"/>
                </a:lnTo>
                <a:lnTo>
                  <a:pt x="4694" y="5113"/>
                </a:lnTo>
                <a:lnTo>
                  <a:pt x="4601" y="4742"/>
                </a:lnTo>
                <a:lnTo>
                  <a:pt x="4508" y="4370"/>
                </a:lnTo>
                <a:lnTo>
                  <a:pt x="4323" y="3998"/>
                </a:lnTo>
                <a:lnTo>
                  <a:pt x="4137" y="3719"/>
                </a:lnTo>
                <a:lnTo>
                  <a:pt x="3951" y="3440"/>
                </a:lnTo>
                <a:lnTo>
                  <a:pt x="3718" y="3208"/>
                </a:lnTo>
                <a:lnTo>
                  <a:pt x="3439" y="2975"/>
                </a:lnTo>
                <a:lnTo>
                  <a:pt x="3718" y="2789"/>
                </a:lnTo>
                <a:lnTo>
                  <a:pt x="3951" y="2557"/>
                </a:lnTo>
                <a:lnTo>
                  <a:pt x="4137" y="2278"/>
                </a:lnTo>
                <a:lnTo>
                  <a:pt x="4323" y="1999"/>
                </a:lnTo>
                <a:lnTo>
                  <a:pt x="4508" y="1628"/>
                </a:lnTo>
                <a:lnTo>
                  <a:pt x="4601" y="1256"/>
                </a:lnTo>
                <a:lnTo>
                  <a:pt x="4694" y="884"/>
                </a:lnTo>
                <a:lnTo>
                  <a:pt x="4694" y="466"/>
                </a:lnTo>
                <a:lnTo>
                  <a:pt x="5020" y="466"/>
                </a:lnTo>
                <a:lnTo>
                  <a:pt x="5113" y="419"/>
                </a:lnTo>
                <a:lnTo>
                  <a:pt x="5113" y="326"/>
                </a:lnTo>
                <a:lnTo>
                  <a:pt x="5113" y="140"/>
                </a:lnTo>
                <a:lnTo>
                  <a:pt x="5113" y="47"/>
                </a:lnTo>
                <a:lnTo>
                  <a:pt x="502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3" name="Google Shape;6603;p266"/>
          <p:cNvSpPr/>
          <p:nvPr/>
        </p:nvSpPr>
        <p:spPr>
          <a:xfrm>
            <a:off x="8533999" y="3496679"/>
            <a:ext cx="158210" cy="158237"/>
          </a:xfrm>
          <a:custGeom>
            <a:avLst/>
            <a:gdLst/>
            <a:ahLst/>
            <a:cxnLst/>
            <a:rect l="l" t="t" r="r" b="b"/>
            <a:pathLst>
              <a:path w="5950" h="5951" extrusionOk="0">
                <a:moveTo>
                  <a:pt x="1767" y="1860"/>
                </a:moveTo>
                <a:lnTo>
                  <a:pt x="1581" y="1953"/>
                </a:lnTo>
                <a:lnTo>
                  <a:pt x="1395" y="2046"/>
                </a:lnTo>
                <a:lnTo>
                  <a:pt x="1209" y="2185"/>
                </a:lnTo>
                <a:lnTo>
                  <a:pt x="1070" y="2325"/>
                </a:lnTo>
                <a:lnTo>
                  <a:pt x="977" y="2511"/>
                </a:lnTo>
                <a:lnTo>
                  <a:pt x="884" y="2743"/>
                </a:lnTo>
                <a:lnTo>
                  <a:pt x="884" y="2975"/>
                </a:lnTo>
                <a:lnTo>
                  <a:pt x="884" y="3208"/>
                </a:lnTo>
                <a:lnTo>
                  <a:pt x="977" y="3394"/>
                </a:lnTo>
                <a:lnTo>
                  <a:pt x="1070" y="3626"/>
                </a:lnTo>
                <a:lnTo>
                  <a:pt x="1209" y="3766"/>
                </a:lnTo>
                <a:lnTo>
                  <a:pt x="1395" y="3905"/>
                </a:lnTo>
                <a:lnTo>
                  <a:pt x="1581" y="3998"/>
                </a:lnTo>
                <a:lnTo>
                  <a:pt x="1767" y="4091"/>
                </a:lnTo>
                <a:lnTo>
                  <a:pt x="2278" y="4091"/>
                </a:lnTo>
                <a:lnTo>
                  <a:pt x="2511" y="3998"/>
                </a:lnTo>
                <a:lnTo>
                  <a:pt x="2697" y="3905"/>
                </a:lnTo>
                <a:lnTo>
                  <a:pt x="2882" y="3766"/>
                </a:lnTo>
                <a:lnTo>
                  <a:pt x="2882" y="3673"/>
                </a:lnTo>
                <a:lnTo>
                  <a:pt x="2882" y="3626"/>
                </a:lnTo>
                <a:lnTo>
                  <a:pt x="2743" y="3347"/>
                </a:lnTo>
                <a:lnTo>
                  <a:pt x="2650" y="3301"/>
                </a:lnTo>
                <a:lnTo>
                  <a:pt x="2557" y="3347"/>
                </a:lnTo>
                <a:lnTo>
                  <a:pt x="2511" y="3394"/>
                </a:lnTo>
                <a:lnTo>
                  <a:pt x="2464" y="3440"/>
                </a:lnTo>
                <a:lnTo>
                  <a:pt x="2371" y="3487"/>
                </a:lnTo>
                <a:lnTo>
                  <a:pt x="2278" y="3533"/>
                </a:lnTo>
                <a:lnTo>
                  <a:pt x="1813" y="3533"/>
                </a:lnTo>
                <a:lnTo>
                  <a:pt x="1628" y="3394"/>
                </a:lnTo>
                <a:lnTo>
                  <a:pt x="1535" y="3208"/>
                </a:lnTo>
                <a:lnTo>
                  <a:pt x="1488" y="2975"/>
                </a:lnTo>
                <a:lnTo>
                  <a:pt x="1535" y="2743"/>
                </a:lnTo>
                <a:lnTo>
                  <a:pt x="1628" y="2557"/>
                </a:lnTo>
                <a:lnTo>
                  <a:pt x="1813" y="2418"/>
                </a:lnTo>
                <a:lnTo>
                  <a:pt x="2046" y="2371"/>
                </a:lnTo>
                <a:lnTo>
                  <a:pt x="2278" y="2418"/>
                </a:lnTo>
                <a:lnTo>
                  <a:pt x="2464" y="2511"/>
                </a:lnTo>
                <a:lnTo>
                  <a:pt x="2511" y="2557"/>
                </a:lnTo>
                <a:lnTo>
                  <a:pt x="2604" y="2604"/>
                </a:lnTo>
                <a:lnTo>
                  <a:pt x="2650" y="2557"/>
                </a:lnTo>
                <a:lnTo>
                  <a:pt x="2836" y="2278"/>
                </a:lnTo>
                <a:lnTo>
                  <a:pt x="2836" y="2232"/>
                </a:lnTo>
                <a:lnTo>
                  <a:pt x="2836" y="2185"/>
                </a:lnTo>
                <a:lnTo>
                  <a:pt x="2789" y="2139"/>
                </a:lnTo>
                <a:lnTo>
                  <a:pt x="2697" y="2046"/>
                </a:lnTo>
                <a:lnTo>
                  <a:pt x="2511" y="1953"/>
                </a:lnTo>
                <a:lnTo>
                  <a:pt x="2325" y="1906"/>
                </a:lnTo>
                <a:lnTo>
                  <a:pt x="2046" y="1860"/>
                </a:lnTo>
                <a:close/>
                <a:moveTo>
                  <a:pt x="3858" y="1860"/>
                </a:moveTo>
                <a:lnTo>
                  <a:pt x="3673" y="1953"/>
                </a:lnTo>
                <a:lnTo>
                  <a:pt x="3487" y="2046"/>
                </a:lnTo>
                <a:lnTo>
                  <a:pt x="3301" y="2185"/>
                </a:lnTo>
                <a:lnTo>
                  <a:pt x="3161" y="2325"/>
                </a:lnTo>
                <a:lnTo>
                  <a:pt x="3068" y="2511"/>
                </a:lnTo>
                <a:lnTo>
                  <a:pt x="2975" y="2743"/>
                </a:lnTo>
                <a:lnTo>
                  <a:pt x="2975" y="2975"/>
                </a:lnTo>
                <a:lnTo>
                  <a:pt x="2975" y="3208"/>
                </a:lnTo>
                <a:lnTo>
                  <a:pt x="3068" y="3394"/>
                </a:lnTo>
                <a:lnTo>
                  <a:pt x="3161" y="3626"/>
                </a:lnTo>
                <a:lnTo>
                  <a:pt x="3301" y="3766"/>
                </a:lnTo>
                <a:lnTo>
                  <a:pt x="3487" y="3905"/>
                </a:lnTo>
                <a:lnTo>
                  <a:pt x="3673" y="3998"/>
                </a:lnTo>
                <a:lnTo>
                  <a:pt x="3858" y="4091"/>
                </a:lnTo>
                <a:lnTo>
                  <a:pt x="4370" y="4091"/>
                </a:lnTo>
                <a:lnTo>
                  <a:pt x="4602" y="3998"/>
                </a:lnTo>
                <a:lnTo>
                  <a:pt x="4788" y="3905"/>
                </a:lnTo>
                <a:lnTo>
                  <a:pt x="4974" y="3766"/>
                </a:lnTo>
                <a:lnTo>
                  <a:pt x="4974" y="3673"/>
                </a:lnTo>
                <a:lnTo>
                  <a:pt x="4974" y="3626"/>
                </a:lnTo>
                <a:lnTo>
                  <a:pt x="4835" y="3347"/>
                </a:lnTo>
                <a:lnTo>
                  <a:pt x="4742" y="3301"/>
                </a:lnTo>
                <a:lnTo>
                  <a:pt x="4649" y="3347"/>
                </a:lnTo>
                <a:lnTo>
                  <a:pt x="4602" y="3394"/>
                </a:lnTo>
                <a:lnTo>
                  <a:pt x="4556" y="3440"/>
                </a:lnTo>
                <a:lnTo>
                  <a:pt x="4463" y="3487"/>
                </a:lnTo>
                <a:lnTo>
                  <a:pt x="4370" y="3533"/>
                </a:lnTo>
                <a:lnTo>
                  <a:pt x="3905" y="3533"/>
                </a:lnTo>
                <a:lnTo>
                  <a:pt x="3719" y="3394"/>
                </a:lnTo>
                <a:lnTo>
                  <a:pt x="3626" y="3208"/>
                </a:lnTo>
                <a:lnTo>
                  <a:pt x="3580" y="2975"/>
                </a:lnTo>
                <a:lnTo>
                  <a:pt x="3626" y="2743"/>
                </a:lnTo>
                <a:lnTo>
                  <a:pt x="3719" y="2557"/>
                </a:lnTo>
                <a:lnTo>
                  <a:pt x="3905" y="2418"/>
                </a:lnTo>
                <a:lnTo>
                  <a:pt x="4137" y="2371"/>
                </a:lnTo>
                <a:lnTo>
                  <a:pt x="4370" y="2418"/>
                </a:lnTo>
                <a:lnTo>
                  <a:pt x="4556" y="2511"/>
                </a:lnTo>
                <a:lnTo>
                  <a:pt x="4602" y="2557"/>
                </a:lnTo>
                <a:lnTo>
                  <a:pt x="4695" y="2604"/>
                </a:lnTo>
                <a:lnTo>
                  <a:pt x="4742" y="2557"/>
                </a:lnTo>
                <a:lnTo>
                  <a:pt x="4927" y="2278"/>
                </a:lnTo>
                <a:lnTo>
                  <a:pt x="4927" y="2232"/>
                </a:lnTo>
                <a:lnTo>
                  <a:pt x="4927" y="2185"/>
                </a:lnTo>
                <a:lnTo>
                  <a:pt x="4881" y="2139"/>
                </a:lnTo>
                <a:lnTo>
                  <a:pt x="4788" y="2046"/>
                </a:lnTo>
                <a:lnTo>
                  <a:pt x="4602" y="1953"/>
                </a:lnTo>
                <a:lnTo>
                  <a:pt x="4416" y="1906"/>
                </a:lnTo>
                <a:lnTo>
                  <a:pt x="4137" y="1860"/>
                </a:lnTo>
                <a:close/>
                <a:moveTo>
                  <a:pt x="2975" y="512"/>
                </a:moveTo>
                <a:lnTo>
                  <a:pt x="3487" y="559"/>
                </a:lnTo>
                <a:lnTo>
                  <a:pt x="3951" y="744"/>
                </a:lnTo>
                <a:lnTo>
                  <a:pt x="4370" y="930"/>
                </a:lnTo>
                <a:lnTo>
                  <a:pt x="4695" y="1256"/>
                </a:lnTo>
                <a:lnTo>
                  <a:pt x="5020" y="1581"/>
                </a:lnTo>
                <a:lnTo>
                  <a:pt x="5253" y="1999"/>
                </a:lnTo>
                <a:lnTo>
                  <a:pt x="5392" y="2464"/>
                </a:lnTo>
                <a:lnTo>
                  <a:pt x="5439" y="2975"/>
                </a:lnTo>
                <a:lnTo>
                  <a:pt x="5392" y="3440"/>
                </a:lnTo>
                <a:lnTo>
                  <a:pt x="5253" y="3905"/>
                </a:lnTo>
                <a:lnTo>
                  <a:pt x="5020" y="4323"/>
                </a:lnTo>
                <a:lnTo>
                  <a:pt x="4695" y="4695"/>
                </a:lnTo>
                <a:lnTo>
                  <a:pt x="4370" y="4974"/>
                </a:lnTo>
                <a:lnTo>
                  <a:pt x="3951" y="5206"/>
                </a:lnTo>
                <a:lnTo>
                  <a:pt x="3487" y="5346"/>
                </a:lnTo>
                <a:lnTo>
                  <a:pt x="2975" y="5392"/>
                </a:lnTo>
                <a:lnTo>
                  <a:pt x="2511" y="5346"/>
                </a:lnTo>
                <a:lnTo>
                  <a:pt x="2046" y="5206"/>
                </a:lnTo>
                <a:lnTo>
                  <a:pt x="1628" y="4974"/>
                </a:lnTo>
                <a:lnTo>
                  <a:pt x="1256" y="4695"/>
                </a:lnTo>
                <a:lnTo>
                  <a:pt x="977" y="4323"/>
                </a:lnTo>
                <a:lnTo>
                  <a:pt x="744" y="3905"/>
                </a:lnTo>
                <a:lnTo>
                  <a:pt x="605" y="3440"/>
                </a:lnTo>
                <a:lnTo>
                  <a:pt x="559" y="2975"/>
                </a:lnTo>
                <a:lnTo>
                  <a:pt x="605" y="2464"/>
                </a:lnTo>
                <a:lnTo>
                  <a:pt x="744" y="1999"/>
                </a:lnTo>
                <a:lnTo>
                  <a:pt x="977" y="1581"/>
                </a:lnTo>
                <a:lnTo>
                  <a:pt x="1256" y="1256"/>
                </a:lnTo>
                <a:lnTo>
                  <a:pt x="1628" y="930"/>
                </a:lnTo>
                <a:lnTo>
                  <a:pt x="2046" y="744"/>
                </a:lnTo>
                <a:lnTo>
                  <a:pt x="2511" y="559"/>
                </a:lnTo>
                <a:lnTo>
                  <a:pt x="2975" y="512"/>
                </a:lnTo>
                <a:close/>
                <a:moveTo>
                  <a:pt x="2697" y="1"/>
                </a:moveTo>
                <a:lnTo>
                  <a:pt x="2418" y="47"/>
                </a:lnTo>
                <a:lnTo>
                  <a:pt x="2092" y="140"/>
                </a:lnTo>
                <a:lnTo>
                  <a:pt x="1813" y="233"/>
                </a:lnTo>
                <a:lnTo>
                  <a:pt x="1302" y="512"/>
                </a:lnTo>
                <a:lnTo>
                  <a:pt x="884" y="884"/>
                </a:lnTo>
                <a:lnTo>
                  <a:pt x="512" y="1302"/>
                </a:lnTo>
                <a:lnTo>
                  <a:pt x="233" y="1813"/>
                </a:lnTo>
                <a:lnTo>
                  <a:pt x="140" y="2092"/>
                </a:lnTo>
                <a:lnTo>
                  <a:pt x="94" y="2371"/>
                </a:lnTo>
                <a:lnTo>
                  <a:pt x="47" y="2650"/>
                </a:lnTo>
                <a:lnTo>
                  <a:pt x="1" y="2975"/>
                </a:lnTo>
                <a:lnTo>
                  <a:pt x="47" y="3254"/>
                </a:lnTo>
                <a:lnTo>
                  <a:pt x="94" y="3580"/>
                </a:lnTo>
                <a:lnTo>
                  <a:pt x="140" y="3859"/>
                </a:lnTo>
                <a:lnTo>
                  <a:pt x="233" y="4137"/>
                </a:lnTo>
                <a:lnTo>
                  <a:pt x="512" y="4649"/>
                </a:lnTo>
                <a:lnTo>
                  <a:pt x="884" y="5067"/>
                </a:lnTo>
                <a:lnTo>
                  <a:pt x="1302" y="5439"/>
                </a:lnTo>
                <a:lnTo>
                  <a:pt x="1813" y="5718"/>
                </a:lnTo>
                <a:lnTo>
                  <a:pt x="2092" y="5811"/>
                </a:lnTo>
                <a:lnTo>
                  <a:pt x="2418" y="5904"/>
                </a:lnTo>
                <a:lnTo>
                  <a:pt x="2697" y="5950"/>
                </a:lnTo>
                <a:lnTo>
                  <a:pt x="3301" y="5950"/>
                </a:lnTo>
                <a:lnTo>
                  <a:pt x="3580" y="5904"/>
                </a:lnTo>
                <a:lnTo>
                  <a:pt x="3858" y="5811"/>
                </a:lnTo>
                <a:lnTo>
                  <a:pt x="4137" y="5718"/>
                </a:lnTo>
                <a:lnTo>
                  <a:pt x="4649" y="5439"/>
                </a:lnTo>
                <a:lnTo>
                  <a:pt x="5113" y="5067"/>
                </a:lnTo>
                <a:lnTo>
                  <a:pt x="5439" y="4649"/>
                </a:lnTo>
                <a:lnTo>
                  <a:pt x="5718" y="4137"/>
                </a:lnTo>
                <a:lnTo>
                  <a:pt x="5811" y="3859"/>
                </a:lnTo>
                <a:lnTo>
                  <a:pt x="5904" y="3580"/>
                </a:lnTo>
                <a:lnTo>
                  <a:pt x="5950" y="3254"/>
                </a:lnTo>
                <a:lnTo>
                  <a:pt x="5950" y="2975"/>
                </a:lnTo>
                <a:lnTo>
                  <a:pt x="5950" y="2650"/>
                </a:lnTo>
                <a:lnTo>
                  <a:pt x="5904" y="2371"/>
                </a:lnTo>
                <a:lnTo>
                  <a:pt x="5811" y="2092"/>
                </a:lnTo>
                <a:lnTo>
                  <a:pt x="5718" y="1813"/>
                </a:lnTo>
                <a:lnTo>
                  <a:pt x="5439" y="1302"/>
                </a:lnTo>
                <a:lnTo>
                  <a:pt x="5113" y="884"/>
                </a:lnTo>
                <a:lnTo>
                  <a:pt x="4649" y="512"/>
                </a:lnTo>
                <a:lnTo>
                  <a:pt x="4137" y="233"/>
                </a:lnTo>
                <a:lnTo>
                  <a:pt x="3858" y="140"/>
                </a:lnTo>
                <a:lnTo>
                  <a:pt x="358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4" name="Google Shape;6604;p266"/>
          <p:cNvSpPr/>
          <p:nvPr/>
        </p:nvSpPr>
        <p:spPr>
          <a:xfrm>
            <a:off x="7069077" y="3522632"/>
            <a:ext cx="158237" cy="106333"/>
          </a:xfrm>
          <a:custGeom>
            <a:avLst/>
            <a:gdLst/>
            <a:ahLst/>
            <a:cxnLst/>
            <a:rect l="l" t="t" r="r" b="b"/>
            <a:pathLst>
              <a:path w="5951" h="3999" extrusionOk="0">
                <a:moveTo>
                  <a:pt x="4416" y="1535"/>
                </a:moveTo>
                <a:lnTo>
                  <a:pt x="4416" y="1860"/>
                </a:lnTo>
                <a:lnTo>
                  <a:pt x="4835" y="1860"/>
                </a:lnTo>
                <a:lnTo>
                  <a:pt x="4928" y="1814"/>
                </a:lnTo>
                <a:lnTo>
                  <a:pt x="4974" y="1721"/>
                </a:lnTo>
                <a:lnTo>
                  <a:pt x="4928" y="1581"/>
                </a:lnTo>
                <a:lnTo>
                  <a:pt x="4835" y="1535"/>
                </a:lnTo>
                <a:close/>
                <a:moveTo>
                  <a:pt x="4416" y="2092"/>
                </a:moveTo>
                <a:lnTo>
                  <a:pt x="4416" y="2418"/>
                </a:lnTo>
                <a:lnTo>
                  <a:pt x="4881" y="2418"/>
                </a:lnTo>
                <a:lnTo>
                  <a:pt x="4974" y="2371"/>
                </a:lnTo>
                <a:lnTo>
                  <a:pt x="5021" y="2278"/>
                </a:lnTo>
                <a:lnTo>
                  <a:pt x="4974" y="2139"/>
                </a:lnTo>
                <a:lnTo>
                  <a:pt x="4881" y="2092"/>
                </a:lnTo>
                <a:close/>
                <a:moveTo>
                  <a:pt x="5300" y="1349"/>
                </a:moveTo>
                <a:lnTo>
                  <a:pt x="5392" y="1442"/>
                </a:lnTo>
                <a:lnTo>
                  <a:pt x="5485" y="1535"/>
                </a:lnTo>
                <a:lnTo>
                  <a:pt x="5532" y="1674"/>
                </a:lnTo>
                <a:lnTo>
                  <a:pt x="5485" y="1767"/>
                </a:lnTo>
                <a:lnTo>
                  <a:pt x="5439" y="1860"/>
                </a:lnTo>
                <a:lnTo>
                  <a:pt x="5346" y="1953"/>
                </a:lnTo>
                <a:lnTo>
                  <a:pt x="5207" y="1953"/>
                </a:lnTo>
                <a:lnTo>
                  <a:pt x="5207" y="1999"/>
                </a:lnTo>
                <a:lnTo>
                  <a:pt x="5346" y="1999"/>
                </a:lnTo>
                <a:lnTo>
                  <a:pt x="5485" y="2092"/>
                </a:lnTo>
                <a:lnTo>
                  <a:pt x="5578" y="2185"/>
                </a:lnTo>
                <a:lnTo>
                  <a:pt x="5578" y="2325"/>
                </a:lnTo>
                <a:lnTo>
                  <a:pt x="5578" y="2464"/>
                </a:lnTo>
                <a:lnTo>
                  <a:pt x="5485" y="2557"/>
                </a:lnTo>
                <a:lnTo>
                  <a:pt x="5346" y="2650"/>
                </a:lnTo>
                <a:lnTo>
                  <a:pt x="3905" y="2650"/>
                </a:lnTo>
                <a:lnTo>
                  <a:pt x="3905" y="1349"/>
                </a:lnTo>
                <a:close/>
                <a:moveTo>
                  <a:pt x="1860" y="1349"/>
                </a:moveTo>
                <a:lnTo>
                  <a:pt x="1860" y="2139"/>
                </a:lnTo>
                <a:lnTo>
                  <a:pt x="1860" y="2278"/>
                </a:lnTo>
                <a:lnTo>
                  <a:pt x="1814" y="2371"/>
                </a:lnTo>
                <a:lnTo>
                  <a:pt x="1721" y="2464"/>
                </a:lnTo>
                <a:lnTo>
                  <a:pt x="1628" y="2557"/>
                </a:lnTo>
                <a:lnTo>
                  <a:pt x="1395" y="2650"/>
                </a:lnTo>
                <a:lnTo>
                  <a:pt x="1024" y="2697"/>
                </a:lnTo>
                <a:lnTo>
                  <a:pt x="884" y="2697"/>
                </a:lnTo>
                <a:lnTo>
                  <a:pt x="605" y="2650"/>
                </a:lnTo>
                <a:lnTo>
                  <a:pt x="326" y="2604"/>
                </a:lnTo>
                <a:lnTo>
                  <a:pt x="326" y="2325"/>
                </a:lnTo>
                <a:lnTo>
                  <a:pt x="605" y="2418"/>
                </a:lnTo>
                <a:lnTo>
                  <a:pt x="884" y="2464"/>
                </a:lnTo>
                <a:lnTo>
                  <a:pt x="1070" y="2464"/>
                </a:lnTo>
                <a:lnTo>
                  <a:pt x="1163" y="2371"/>
                </a:lnTo>
                <a:lnTo>
                  <a:pt x="1256" y="2278"/>
                </a:lnTo>
                <a:lnTo>
                  <a:pt x="1256" y="2139"/>
                </a:lnTo>
                <a:lnTo>
                  <a:pt x="1256" y="1349"/>
                </a:lnTo>
                <a:close/>
                <a:moveTo>
                  <a:pt x="3254" y="1302"/>
                </a:moveTo>
                <a:lnTo>
                  <a:pt x="3440" y="1349"/>
                </a:lnTo>
                <a:lnTo>
                  <a:pt x="3719" y="1395"/>
                </a:lnTo>
                <a:lnTo>
                  <a:pt x="3719" y="1674"/>
                </a:lnTo>
                <a:lnTo>
                  <a:pt x="3440" y="1581"/>
                </a:lnTo>
                <a:lnTo>
                  <a:pt x="3208" y="1535"/>
                </a:lnTo>
                <a:lnTo>
                  <a:pt x="2929" y="1535"/>
                </a:lnTo>
                <a:lnTo>
                  <a:pt x="2743" y="1628"/>
                </a:lnTo>
                <a:lnTo>
                  <a:pt x="2650" y="1767"/>
                </a:lnTo>
                <a:lnTo>
                  <a:pt x="2604" y="1999"/>
                </a:lnTo>
                <a:lnTo>
                  <a:pt x="2650" y="2185"/>
                </a:lnTo>
                <a:lnTo>
                  <a:pt x="2743" y="2371"/>
                </a:lnTo>
                <a:lnTo>
                  <a:pt x="2929" y="2464"/>
                </a:lnTo>
                <a:lnTo>
                  <a:pt x="3208" y="2464"/>
                </a:lnTo>
                <a:lnTo>
                  <a:pt x="3440" y="2418"/>
                </a:lnTo>
                <a:lnTo>
                  <a:pt x="3719" y="2325"/>
                </a:lnTo>
                <a:lnTo>
                  <a:pt x="3719" y="2604"/>
                </a:lnTo>
                <a:lnTo>
                  <a:pt x="3440" y="2650"/>
                </a:lnTo>
                <a:lnTo>
                  <a:pt x="3162" y="2697"/>
                </a:lnTo>
                <a:lnTo>
                  <a:pt x="2883" y="2697"/>
                </a:lnTo>
                <a:lnTo>
                  <a:pt x="2604" y="2650"/>
                </a:lnTo>
                <a:lnTo>
                  <a:pt x="2371" y="2604"/>
                </a:lnTo>
                <a:lnTo>
                  <a:pt x="2232" y="2511"/>
                </a:lnTo>
                <a:lnTo>
                  <a:pt x="2139" y="2371"/>
                </a:lnTo>
                <a:lnTo>
                  <a:pt x="2046" y="2278"/>
                </a:lnTo>
                <a:lnTo>
                  <a:pt x="2000" y="2139"/>
                </a:lnTo>
                <a:lnTo>
                  <a:pt x="2000" y="1999"/>
                </a:lnTo>
                <a:lnTo>
                  <a:pt x="2000" y="1860"/>
                </a:lnTo>
                <a:lnTo>
                  <a:pt x="2046" y="1721"/>
                </a:lnTo>
                <a:lnTo>
                  <a:pt x="2139" y="1581"/>
                </a:lnTo>
                <a:lnTo>
                  <a:pt x="2232" y="1488"/>
                </a:lnTo>
                <a:lnTo>
                  <a:pt x="2371" y="1395"/>
                </a:lnTo>
                <a:lnTo>
                  <a:pt x="2604" y="1349"/>
                </a:lnTo>
                <a:lnTo>
                  <a:pt x="2883" y="1302"/>
                </a:lnTo>
                <a:close/>
                <a:moveTo>
                  <a:pt x="326" y="1"/>
                </a:moveTo>
                <a:lnTo>
                  <a:pt x="187" y="47"/>
                </a:lnTo>
                <a:lnTo>
                  <a:pt x="94" y="94"/>
                </a:lnTo>
                <a:lnTo>
                  <a:pt x="1" y="233"/>
                </a:lnTo>
                <a:lnTo>
                  <a:pt x="1" y="326"/>
                </a:lnTo>
                <a:lnTo>
                  <a:pt x="1" y="3626"/>
                </a:lnTo>
                <a:lnTo>
                  <a:pt x="1" y="3766"/>
                </a:lnTo>
                <a:lnTo>
                  <a:pt x="94" y="3859"/>
                </a:lnTo>
                <a:lnTo>
                  <a:pt x="187" y="3952"/>
                </a:lnTo>
                <a:lnTo>
                  <a:pt x="326" y="3998"/>
                </a:lnTo>
                <a:lnTo>
                  <a:pt x="5578" y="3998"/>
                </a:lnTo>
                <a:lnTo>
                  <a:pt x="5718" y="3952"/>
                </a:lnTo>
                <a:lnTo>
                  <a:pt x="5811" y="3859"/>
                </a:lnTo>
                <a:lnTo>
                  <a:pt x="5904" y="3766"/>
                </a:lnTo>
                <a:lnTo>
                  <a:pt x="5950" y="3626"/>
                </a:lnTo>
                <a:lnTo>
                  <a:pt x="5950" y="326"/>
                </a:lnTo>
                <a:lnTo>
                  <a:pt x="5904" y="233"/>
                </a:lnTo>
                <a:lnTo>
                  <a:pt x="5811" y="94"/>
                </a:lnTo>
                <a:lnTo>
                  <a:pt x="5718" y="47"/>
                </a:lnTo>
                <a:lnTo>
                  <a:pt x="557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5" name="Google Shape;6605;p266"/>
          <p:cNvSpPr/>
          <p:nvPr/>
        </p:nvSpPr>
        <p:spPr>
          <a:xfrm>
            <a:off x="8088537" y="3496679"/>
            <a:ext cx="81605" cy="158237"/>
          </a:xfrm>
          <a:custGeom>
            <a:avLst/>
            <a:gdLst/>
            <a:ahLst/>
            <a:cxnLst/>
            <a:rect l="l" t="t" r="r" b="b"/>
            <a:pathLst>
              <a:path w="3069" h="5951" extrusionOk="0">
                <a:moveTo>
                  <a:pt x="1349" y="1"/>
                </a:moveTo>
                <a:lnTo>
                  <a:pt x="1256" y="47"/>
                </a:lnTo>
                <a:lnTo>
                  <a:pt x="1256" y="94"/>
                </a:lnTo>
                <a:lnTo>
                  <a:pt x="1256" y="698"/>
                </a:lnTo>
                <a:lnTo>
                  <a:pt x="977" y="744"/>
                </a:lnTo>
                <a:lnTo>
                  <a:pt x="744" y="884"/>
                </a:lnTo>
                <a:lnTo>
                  <a:pt x="558" y="977"/>
                </a:lnTo>
                <a:lnTo>
                  <a:pt x="372" y="1163"/>
                </a:lnTo>
                <a:lnTo>
                  <a:pt x="233" y="1349"/>
                </a:lnTo>
                <a:lnTo>
                  <a:pt x="140" y="1535"/>
                </a:lnTo>
                <a:lnTo>
                  <a:pt x="94" y="1721"/>
                </a:lnTo>
                <a:lnTo>
                  <a:pt x="47" y="1953"/>
                </a:lnTo>
                <a:lnTo>
                  <a:pt x="94" y="2185"/>
                </a:lnTo>
                <a:lnTo>
                  <a:pt x="140" y="2418"/>
                </a:lnTo>
                <a:lnTo>
                  <a:pt x="280" y="2604"/>
                </a:lnTo>
                <a:lnTo>
                  <a:pt x="419" y="2790"/>
                </a:lnTo>
                <a:lnTo>
                  <a:pt x="605" y="2929"/>
                </a:lnTo>
                <a:lnTo>
                  <a:pt x="791" y="3022"/>
                </a:lnTo>
                <a:lnTo>
                  <a:pt x="977" y="3161"/>
                </a:lnTo>
                <a:lnTo>
                  <a:pt x="1209" y="3254"/>
                </a:lnTo>
                <a:lnTo>
                  <a:pt x="1395" y="3301"/>
                </a:lnTo>
                <a:lnTo>
                  <a:pt x="1674" y="3440"/>
                </a:lnTo>
                <a:lnTo>
                  <a:pt x="1906" y="3533"/>
                </a:lnTo>
                <a:lnTo>
                  <a:pt x="2092" y="3673"/>
                </a:lnTo>
                <a:lnTo>
                  <a:pt x="2185" y="3812"/>
                </a:lnTo>
                <a:lnTo>
                  <a:pt x="2232" y="3951"/>
                </a:lnTo>
                <a:lnTo>
                  <a:pt x="2232" y="4091"/>
                </a:lnTo>
                <a:lnTo>
                  <a:pt x="2185" y="4184"/>
                </a:lnTo>
                <a:lnTo>
                  <a:pt x="2139" y="4277"/>
                </a:lnTo>
                <a:lnTo>
                  <a:pt x="2046" y="4370"/>
                </a:lnTo>
                <a:lnTo>
                  <a:pt x="1813" y="4463"/>
                </a:lnTo>
                <a:lnTo>
                  <a:pt x="1581" y="4509"/>
                </a:lnTo>
                <a:lnTo>
                  <a:pt x="1302" y="4509"/>
                </a:lnTo>
                <a:lnTo>
                  <a:pt x="1116" y="4416"/>
                </a:lnTo>
                <a:lnTo>
                  <a:pt x="884" y="4323"/>
                </a:lnTo>
                <a:lnTo>
                  <a:pt x="698" y="4230"/>
                </a:lnTo>
                <a:lnTo>
                  <a:pt x="512" y="4091"/>
                </a:lnTo>
                <a:lnTo>
                  <a:pt x="419" y="4044"/>
                </a:lnTo>
                <a:lnTo>
                  <a:pt x="372" y="4091"/>
                </a:lnTo>
                <a:lnTo>
                  <a:pt x="1" y="4509"/>
                </a:lnTo>
                <a:lnTo>
                  <a:pt x="1" y="4602"/>
                </a:lnTo>
                <a:lnTo>
                  <a:pt x="1" y="4649"/>
                </a:lnTo>
                <a:lnTo>
                  <a:pt x="94" y="4742"/>
                </a:lnTo>
                <a:lnTo>
                  <a:pt x="233" y="4835"/>
                </a:lnTo>
                <a:lnTo>
                  <a:pt x="465" y="5021"/>
                </a:lnTo>
                <a:lnTo>
                  <a:pt x="791" y="5160"/>
                </a:lnTo>
                <a:lnTo>
                  <a:pt x="1256" y="5253"/>
                </a:lnTo>
                <a:lnTo>
                  <a:pt x="1256" y="5857"/>
                </a:lnTo>
                <a:lnTo>
                  <a:pt x="1256" y="5904"/>
                </a:lnTo>
                <a:lnTo>
                  <a:pt x="1349" y="5950"/>
                </a:lnTo>
                <a:lnTo>
                  <a:pt x="1813" y="5950"/>
                </a:lnTo>
                <a:lnTo>
                  <a:pt x="1860" y="5904"/>
                </a:lnTo>
                <a:lnTo>
                  <a:pt x="1906" y="5857"/>
                </a:lnTo>
                <a:lnTo>
                  <a:pt x="1906" y="5253"/>
                </a:lnTo>
                <a:lnTo>
                  <a:pt x="2139" y="5206"/>
                </a:lnTo>
                <a:lnTo>
                  <a:pt x="2371" y="5113"/>
                </a:lnTo>
                <a:lnTo>
                  <a:pt x="2557" y="4974"/>
                </a:lnTo>
                <a:lnTo>
                  <a:pt x="2743" y="4788"/>
                </a:lnTo>
                <a:lnTo>
                  <a:pt x="2882" y="4602"/>
                </a:lnTo>
                <a:lnTo>
                  <a:pt x="3022" y="4416"/>
                </a:lnTo>
                <a:lnTo>
                  <a:pt x="3068" y="4184"/>
                </a:lnTo>
                <a:lnTo>
                  <a:pt x="3068" y="3951"/>
                </a:lnTo>
                <a:lnTo>
                  <a:pt x="3022" y="3626"/>
                </a:lnTo>
                <a:lnTo>
                  <a:pt x="2929" y="3347"/>
                </a:lnTo>
                <a:lnTo>
                  <a:pt x="2743" y="3161"/>
                </a:lnTo>
                <a:lnTo>
                  <a:pt x="2557" y="2975"/>
                </a:lnTo>
                <a:lnTo>
                  <a:pt x="2325" y="2836"/>
                </a:lnTo>
                <a:lnTo>
                  <a:pt x="2046" y="2743"/>
                </a:lnTo>
                <a:lnTo>
                  <a:pt x="1767" y="2604"/>
                </a:lnTo>
                <a:lnTo>
                  <a:pt x="1534" y="2557"/>
                </a:lnTo>
                <a:lnTo>
                  <a:pt x="1349" y="2464"/>
                </a:lnTo>
                <a:lnTo>
                  <a:pt x="1163" y="2325"/>
                </a:lnTo>
                <a:lnTo>
                  <a:pt x="1023" y="2232"/>
                </a:lnTo>
                <a:lnTo>
                  <a:pt x="930" y="2092"/>
                </a:lnTo>
                <a:lnTo>
                  <a:pt x="930" y="1953"/>
                </a:lnTo>
                <a:lnTo>
                  <a:pt x="977" y="1721"/>
                </a:lnTo>
                <a:lnTo>
                  <a:pt x="1116" y="1581"/>
                </a:lnTo>
                <a:lnTo>
                  <a:pt x="1349" y="1442"/>
                </a:lnTo>
                <a:lnTo>
                  <a:pt x="1906" y="1442"/>
                </a:lnTo>
                <a:lnTo>
                  <a:pt x="2139" y="1535"/>
                </a:lnTo>
                <a:lnTo>
                  <a:pt x="2325" y="1674"/>
                </a:lnTo>
                <a:lnTo>
                  <a:pt x="2464" y="1721"/>
                </a:lnTo>
                <a:lnTo>
                  <a:pt x="2511" y="1767"/>
                </a:lnTo>
                <a:lnTo>
                  <a:pt x="2603" y="1813"/>
                </a:lnTo>
                <a:lnTo>
                  <a:pt x="2696" y="1767"/>
                </a:lnTo>
                <a:lnTo>
                  <a:pt x="2975" y="1256"/>
                </a:lnTo>
                <a:lnTo>
                  <a:pt x="2975" y="1209"/>
                </a:lnTo>
                <a:lnTo>
                  <a:pt x="2929" y="1163"/>
                </a:lnTo>
                <a:lnTo>
                  <a:pt x="2882" y="1116"/>
                </a:lnTo>
                <a:lnTo>
                  <a:pt x="2743" y="977"/>
                </a:lnTo>
                <a:lnTo>
                  <a:pt x="2557" y="884"/>
                </a:lnTo>
                <a:lnTo>
                  <a:pt x="2278" y="744"/>
                </a:lnTo>
                <a:lnTo>
                  <a:pt x="1906" y="698"/>
                </a:lnTo>
                <a:lnTo>
                  <a:pt x="1906" y="94"/>
                </a:lnTo>
                <a:lnTo>
                  <a:pt x="1860" y="47"/>
                </a:lnTo>
                <a:lnTo>
                  <a:pt x="181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6" name="Google Shape;6606;p266"/>
          <p:cNvSpPr/>
          <p:nvPr/>
        </p:nvSpPr>
        <p:spPr>
          <a:xfrm>
            <a:off x="948463" y="2573753"/>
            <a:ext cx="150187" cy="158876"/>
          </a:xfrm>
          <a:custGeom>
            <a:avLst/>
            <a:gdLst/>
            <a:ahLst/>
            <a:cxnLst/>
            <a:rect l="l" t="t" r="r" b="b"/>
            <a:pathLst>
              <a:path w="5635" h="5961" extrusionOk="0">
                <a:moveTo>
                  <a:pt x="466" y="1397"/>
                </a:moveTo>
                <a:lnTo>
                  <a:pt x="233" y="1491"/>
                </a:lnTo>
                <a:lnTo>
                  <a:pt x="93" y="1677"/>
                </a:lnTo>
                <a:lnTo>
                  <a:pt x="0" y="1910"/>
                </a:lnTo>
                <a:lnTo>
                  <a:pt x="47" y="2142"/>
                </a:lnTo>
                <a:lnTo>
                  <a:pt x="140" y="2375"/>
                </a:lnTo>
                <a:lnTo>
                  <a:pt x="326" y="2515"/>
                </a:lnTo>
                <a:lnTo>
                  <a:pt x="466" y="2562"/>
                </a:lnTo>
                <a:lnTo>
                  <a:pt x="745" y="2794"/>
                </a:lnTo>
                <a:lnTo>
                  <a:pt x="1071" y="3120"/>
                </a:lnTo>
                <a:lnTo>
                  <a:pt x="1257" y="3306"/>
                </a:lnTo>
                <a:lnTo>
                  <a:pt x="1444" y="3539"/>
                </a:lnTo>
                <a:lnTo>
                  <a:pt x="1583" y="3819"/>
                </a:lnTo>
                <a:lnTo>
                  <a:pt x="1676" y="4145"/>
                </a:lnTo>
                <a:lnTo>
                  <a:pt x="1816" y="3865"/>
                </a:lnTo>
                <a:lnTo>
                  <a:pt x="1909" y="3586"/>
                </a:lnTo>
                <a:lnTo>
                  <a:pt x="1956" y="3306"/>
                </a:lnTo>
                <a:lnTo>
                  <a:pt x="1956" y="3027"/>
                </a:lnTo>
                <a:lnTo>
                  <a:pt x="1863" y="2515"/>
                </a:lnTo>
                <a:lnTo>
                  <a:pt x="1770" y="2096"/>
                </a:lnTo>
                <a:lnTo>
                  <a:pt x="1350" y="1770"/>
                </a:lnTo>
                <a:lnTo>
                  <a:pt x="931" y="1444"/>
                </a:lnTo>
                <a:lnTo>
                  <a:pt x="699" y="1397"/>
                </a:lnTo>
                <a:close/>
                <a:moveTo>
                  <a:pt x="3259" y="1165"/>
                </a:moveTo>
                <a:lnTo>
                  <a:pt x="3446" y="1770"/>
                </a:lnTo>
                <a:lnTo>
                  <a:pt x="3585" y="2375"/>
                </a:lnTo>
                <a:lnTo>
                  <a:pt x="3632" y="3027"/>
                </a:lnTo>
                <a:lnTo>
                  <a:pt x="3585" y="3679"/>
                </a:lnTo>
                <a:lnTo>
                  <a:pt x="3725" y="4098"/>
                </a:lnTo>
                <a:lnTo>
                  <a:pt x="3818" y="4564"/>
                </a:lnTo>
                <a:lnTo>
                  <a:pt x="4004" y="4005"/>
                </a:lnTo>
                <a:lnTo>
                  <a:pt x="4098" y="3446"/>
                </a:lnTo>
                <a:lnTo>
                  <a:pt x="4098" y="2841"/>
                </a:lnTo>
                <a:lnTo>
                  <a:pt x="4051" y="2189"/>
                </a:lnTo>
                <a:lnTo>
                  <a:pt x="4004" y="1910"/>
                </a:lnTo>
                <a:lnTo>
                  <a:pt x="3632" y="1537"/>
                </a:lnTo>
                <a:lnTo>
                  <a:pt x="3259" y="1165"/>
                </a:lnTo>
                <a:close/>
                <a:moveTo>
                  <a:pt x="2375" y="699"/>
                </a:moveTo>
                <a:lnTo>
                  <a:pt x="2235" y="746"/>
                </a:lnTo>
                <a:lnTo>
                  <a:pt x="2095" y="792"/>
                </a:lnTo>
                <a:lnTo>
                  <a:pt x="1909" y="932"/>
                </a:lnTo>
                <a:lnTo>
                  <a:pt x="1816" y="1118"/>
                </a:lnTo>
                <a:lnTo>
                  <a:pt x="1770" y="1351"/>
                </a:lnTo>
                <a:lnTo>
                  <a:pt x="1863" y="1584"/>
                </a:lnTo>
                <a:lnTo>
                  <a:pt x="1909" y="1770"/>
                </a:lnTo>
                <a:lnTo>
                  <a:pt x="2049" y="2236"/>
                </a:lnTo>
                <a:lnTo>
                  <a:pt x="2189" y="2887"/>
                </a:lnTo>
                <a:lnTo>
                  <a:pt x="2189" y="3213"/>
                </a:lnTo>
                <a:lnTo>
                  <a:pt x="2142" y="3586"/>
                </a:lnTo>
                <a:lnTo>
                  <a:pt x="2002" y="3958"/>
                </a:lnTo>
                <a:lnTo>
                  <a:pt x="1816" y="4284"/>
                </a:lnTo>
                <a:lnTo>
                  <a:pt x="1723" y="4517"/>
                </a:lnTo>
                <a:lnTo>
                  <a:pt x="1723" y="4750"/>
                </a:lnTo>
                <a:lnTo>
                  <a:pt x="1816" y="4983"/>
                </a:lnTo>
                <a:lnTo>
                  <a:pt x="2002" y="5122"/>
                </a:lnTo>
                <a:lnTo>
                  <a:pt x="2142" y="5216"/>
                </a:lnTo>
                <a:lnTo>
                  <a:pt x="2328" y="5262"/>
                </a:lnTo>
                <a:lnTo>
                  <a:pt x="2468" y="5216"/>
                </a:lnTo>
                <a:lnTo>
                  <a:pt x="2608" y="5169"/>
                </a:lnTo>
                <a:lnTo>
                  <a:pt x="2747" y="5122"/>
                </a:lnTo>
                <a:lnTo>
                  <a:pt x="2840" y="4983"/>
                </a:lnTo>
                <a:lnTo>
                  <a:pt x="3027" y="4657"/>
                </a:lnTo>
                <a:lnTo>
                  <a:pt x="3213" y="4238"/>
                </a:lnTo>
                <a:lnTo>
                  <a:pt x="3306" y="3865"/>
                </a:lnTo>
                <a:lnTo>
                  <a:pt x="3399" y="3493"/>
                </a:lnTo>
                <a:lnTo>
                  <a:pt x="3399" y="3120"/>
                </a:lnTo>
                <a:lnTo>
                  <a:pt x="3399" y="2748"/>
                </a:lnTo>
                <a:lnTo>
                  <a:pt x="3306" y="2142"/>
                </a:lnTo>
                <a:lnTo>
                  <a:pt x="3120" y="1584"/>
                </a:lnTo>
                <a:lnTo>
                  <a:pt x="2980" y="1211"/>
                </a:lnTo>
                <a:lnTo>
                  <a:pt x="2934" y="1072"/>
                </a:lnTo>
                <a:lnTo>
                  <a:pt x="2840" y="932"/>
                </a:lnTo>
                <a:lnTo>
                  <a:pt x="2701" y="792"/>
                </a:lnTo>
                <a:lnTo>
                  <a:pt x="2561" y="746"/>
                </a:lnTo>
                <a:lnTo>
                  <a:pt x="2375" y="699"/>
                </a:lnTo>
                <a:close/>
                <a:moveTo>
                  <a:pt x="4330" y="1"/>
                </a:moveTo>
                <a:lnTo>
                  <a:pt x="4191" y="47"/>
                </a:lnTo>
                <a:lnTo>
                  <a:pt x="4004" y="187"/>
                </a:lnTo>
                <a:lnTo>
                  <a:pt x="3865" y="420"/>
                </a:lnTo>
                <a:lnTo>
                  <a:pt x="3865" y="652"/>
                </a:lnTo>
                <a:lnTo>
                  <a:pt x="3911" y="932"/>
                </a:lnTo>
                <a:lnTo>
                  <a:pt x="3958" y="1025"/>
                </a:lnTo>
                <a:lnTo>
                  <a:pt x="4098" y="1351"/>
                </a:lnTo>
                <a:lnTo>
                  <a:pt x="4237" y="1863"/>
                </a:lnTo>
                <a:lnTo>
                  <a:pt x="4330" y="2515"/>
                </a:lnTo>
                <a:lnTo>
                  <a:pt x="4330" y="3260"/>
                </a:lnTo>
                <a:lnTo>
                  <a:pt x="4284" y="3679"/>
                </a:lnTo>
                <a:lnTo>
                  <a:pt x="4191" y="4098"/>
                </a:lnTo>
                <a:lnTo>
                  <a:pt x="4051" y="4564"/>
                </a:lnTo>
                <a:lnTo>
                  <a:pt x="3865" y="5029"/>
                </a:lnTo>
                <a:lnTo>
                  <a:pt x="3818" y="5262"/>
                </a:lnTo>
                <a:lnTo>
                  <a:pt x="3865" y="5541"/>
                </a:lnTo>
                <a:lnTo>
                  <a:pt x="4004" y="5728"/>
                </a:lnTo>
                <a:lnTo>
                  <a:pt x="4191" y="5867"/>
                </a:lnTo>
                <a:lnTo>
                  <a:pt x="4330" y="5914"/>
                </a:lnTo>
                <a:lnTo>
                  <a:pt x="4470" y="5961"/>
                </a:lnTo>
                <a:lnTo>
                  <a:pt x="4656" y="5914"/>
                </a:lnTo>
                <a:lnTo>
                  <a:pt x="4796" y="5821"/>
                </a:lnTo>
                <a:lnTo>
                  <a:pt x="4936" y="5728"/>
                </a:lnTo>
                <a:lnTo>
                  <a:pt x="5029" y="5588"/>
                </a:lnTo>
                <a:lnTo>
                  <a:pt x="5262" y="4983"/>
                </a:lnTo>
                <a:lnTo>
                  <a:pt x="5448" y="4424"/>
                </a:lnTo>
                <a:lnTo>
                  <a:pt x="5541" y="3865"/>
                </a:lnTo>
                <a:lnTo>
                  <a:pt x="5634" y="3353"/>
                </a:lnTo>
                <a:lnTo>
                  <a:pt x="5634" y="2841"/>
                </a:lnTo>
                <a:lnTo>
                  <a:pt x="5588" y="2375"/>
                </a:lnTo>
                <a:lnTo>
                  <a:pt x="5494" y="1584"/>
                </a:lnTo>
                <a:lnTo>
                  <a:pt x="5308" y="932"/>
                </a:lnTo>
                <a:lnTo>
                  <a:pt x="5122" y="513"/>
                </a:lnTo>
                <a:lnTo>
                  <a:pt x="5075" y="327"/>
                </a:lnTo>
                <a:lnTo>
                  <a:pt x="4936" y="187"/>
                </a:lnTo>
                <a:lnTo>
                  <a:pt x="4796" y="94"/>
                </a:lnTo>
                <a:lnTo>
                  <a:pt x="465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07" name="Google Shape;6607;p266"/>
          <p:cNvSpPr txBox="1"/>
          <p:nvPr/>
        </p:nvSpPr>
        <p:spPr>
          <a:xfrm>
            <a:off x="430726" y="4830625"/>
            <a:ext cx="1364400" cy="123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highlight>
                  <a:srgbClr val="191919"/>
                </a:highlight>
                <a:latin typeface="Arial"/>
                <a:ea typeface="Arial"/>
                <a:cs typeface="Arial"/>
                <a:sym typeface="Arial"/>
              </a:rPr>
              <a:t>Font Awesome icons — 1/4</a:t>
            </a:r>
            <a:endParaRPr sz="800" b="1" i="0" u="none" strike="noStrike" cap="none">
              <a:solidFill>
                <a:srgbClr val="FFFFFF"/>
              </a:solidFill>
              <a:highlight>
                <a:srgbClr val="191919"/>
              </a:highlight>
              <a:latin typeface="Arial"/>
              <a:ea typeface="Arial"/>
              <a:cs typeface="Arial"/>
              <a:sym typeface="Arial"/>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6611"/>
        <p:cNvGrpSpPr/>
        <p:nvPr/>
      </p:nvGrpSpPr>
      <p:grpSpPr>
        <a:xfrm>
          <a:off x="0" y="0"/>
          <a:ext cx="0" cy="0"/>
          <a:chOff x="0" y="0"/>
          <a:chExt cx="0" cy="0"/>
        </a:xfrm>
      </p:grpSpPr>
      <p:sp>
        <p:nvSpPr>
          <p:cNvPr id="6612" name="Google Shape;6612;p267"/>
          <p:cNvSpPr/>
          <p:nvPr/>
        </p:nvSpPr>
        <p:spPr>
          <a:xfrm>
            <a:off x="426703" y="739813"/>
            <a:ext cx="158849" cy="125373"/>
          </a:xfrm>
          <a:custGeom>
            <a:avLst/>
            <a:gdLst/>
            <a:ahLst/>
            <a:cxnLst/>
            <a:rect l="l" t="t" r="r" b="b"/>
            <a:pathLst>
              <a:path w="5960" h="4704" extrusionOk="0">
                <a:moveTo>
                  <a:pt x="5122" y="1"/>
                </a:moveTo>
                <a:lnTo>
                  <a:pt x="4982" y="47"/>
                </a:lnTo>
                <a:lnTo>
                  <a:pt x="4889" y="94"/>
                </a:lnTo>
                <a:lnTo>
                  <a:pt x="4610" y="420"/>
                </a:lnTo>
                <a:lnTo>
                  <a:pt x="5541" y="1398"/>
                </a:lnTo>
                <a:lnTo>
                  <a:pt x="5867" y="1072"/>
                </a:lnTo>
                <a:lnTo>
                  <a:pt x="5913" y="979"/>
                </a:lnTo>
                <a:lnTo>
                  <a:pt x="5960" y="839"/>
                </a:lnTo>
                <a:lnTo>
                  <a:pt x="5913" y="746"/>
                </a:lnTo>
                <a:lnTo>
                  <a:pt x="5867" y="606"/>
                </a:lnTo>
                <a:lnTo>
                  <a:pt x="5355" y="94"/>
                </a:lnTo>
                <a:lnTo>
                  <a:pt x="5261" y="47"/>
                </a:lnTo>
                <a:lnTo>
                  <a:pt x="5122" y="1"/>
                </a:lnTo>
                <a:close/>
                <a:moveTo>
                  <a:pt x="4377" y="1072"/>
                </a:moveTo>
                <a:lnTo>
                  <a:pt x="4423" y="1118"/>
                </a:lnTo>
                <a:lnTo>
                  <a:pt x="4470" y="1165"/>
                </a:lnTo>
                <a:lnTo>
                  <a:pt x="4423" y="1211"/>
                </a:lnTo>
                <a:lnTo>
                  <a:pt x="3259" y="2376"/>
                </a:lnTo>
                <a:lnTo>
                  <a:pt x="3213" y="2422"/>
                </a:lnTo>
                <a:lnTo>
                  <a:pt x="3166" y="2422"/>
                </a:lnTo>
                <a:lnTo>
                  <a:pt x="3120" y="2329"/>
                </a:lnTo>
                <a:lnTo>
                  <a:pt x="3166" y="2282"/>
                </a:lnTo>
                <a:lnTo>
                  <a:pt x="4330" y="1118"/>
                </a:lnTo>
                <a:lnTo>
                  <a:pt x="4377" y="1072"/>
                </a:lnTo>
                <a:close/>
                <a:moveTo>
                  <a:pt x="2840" y="2608"/>
                </a:moveTo>
                <a:lnTo>
                  <a:pt x="3352" y="3120"/>
                </a:lnTo>
                <a:lnTo>
                  <a:pt x="2980" y="3540"/>
                </a:lnTo>
                <a:lnTo>
                  <a:pt x="2794" y="3540"/>
                </a:lnTo>
                <a:lnTo>
                  <a:pt x="2794" y="3214"/>
                </a:lnTo>
                <a:lnTo>
                  <a:pt x="2468" y="3214"/>
                </a:lnTo>
                <a:lnTo>
                  <a:pt x="2468" y="3027"/>
                </a:lnTo>
                <a:lnTo>
                  <a:pt x="2840" y="2608"/>
                </a:lnTo>
                <a:close/>
                <a:moveTo>
                  <a:pt x="4377" y="653"/>
                </a:moveTo>
                <a:lnTo>
                  <a:pt x="2142" y="2888"/>
                </a:lnTo>
                <a:lnTo>
                  <a:pt x="2142" y="3865"/>
                </a:lnTo>
                <a:lnTo>
                  <a:pt x="3073" y="3865"/>
                </a:lnTo>
                <a:lnTo>
                  <a:pt x="5355" y="1584"/>
                </a:lnTo>
                <a:lnTo>
                  <a:pt x="4377" y="653"/>
                </a:lnTo>
                <a:close/>
                <a:moveTo>
                  <a:pt x="745" y="1"/>
                </a:moveTo>
                <a:lnTo>
                  <a:pt x="605" y="47"/>
                </a:lnTo>
                <a:lnTo>
                  <a:pt x="419" y="141"/>
                </a:lnTo>
                <a:lnTo>
                  <a:pt x="279" y="280"/>
                </a:lnTo>
                <a:lnTo>
                  <a:pt x="140" y="420"/>
                </a:lnTo>
                <a:lnTo>
                  <a:pt x="47" y="606"/>
                </a:lnTo>
                <a:lnTo>
                  <a:pt x="0" y="746"/>
                </a:lnTo>
                <a:lnTo>
                  <a:pt x="0" y="979"/>
                </a:lnTo>
                <a:lnTo>
                  <a:pt x="0" y="3726"/>
                </a:lnTo>
                <a:lnTo>
                  <a:pt x="0" y="3912"/>
                </a:lnTo>
                <a:lnTo>
                  <a:pt x="47" y="4098"/>
                </a:lnTo>
                <a:lnTo>
                  <a:pt x="140" y="4285"/>
                </a:lnTo>
                <a:lnTo>
                  <a:pt x="279" y="4424"/>
                </a:lnTo>
                <a:lnTo>
                  <a:pt x="419" y="4564"/>
                </a:lnTo>
                <a:lnTo>
                  <a:pt x="605" y="4610"/>
                </a:lnTo>
                <a:lnTo>
                  <a:pt x="745" y="4704"/>
                </a:lnTo>
                <a:lnTo>
                  <a:pt x="3911" y="4704"/>
                </a:lnTo>
                <a:lnTo>
                  <a:pt x="4097" y="4610"/>
                </a:lnTo>
                <a:lnTo>
                  <a:pt x="4284" y="4564"/>
                </a:lnTo>
                <a:lnTo>
                  <a:pt x="4423" y="4424"/>
                </a:lnTo>
                <a:lnTo>
                  <a:pt x="4516" y="4285"/>
                </a:lnTo>
                <a:lnTo>
                  <a:pt x="4610" y="4098"/>
                </a:lnTo>
                <a:lnTo>
                  <a:pt x="4703" y="3912"/>
                </a:lnTo>
                <a:lnTo>
                  <a:pt x="4703" y="3726"/>
                </a:lnTo>
                <a:lnTo>
                  <a:pt x="4703" y="3120"/>
                </a:lnTo>
                <a:lnTo>
                  <a:pt x="4703" y="3027"/>
                </a:lnTo>
                <a:lnTo>
                  <a:pt x="4610" y="3027"/>
                </a:lnTo>
                <a:lnTo>
                  <a:pt x="4563" y="2981"/>
                </a:lnTo>
                <a:lnTo>
                  <a:pt x="4516" y="3027"/>
                </a:lnTo>
                <a:lnTo>
                  <a:pt x="4284" y="3260"/>
                </a:lnTo>
                <a:lnTo>
                  <a:pt x="4284" y="3307"/>
                </a:lnTo>
                <a:lnTo>
                  <a:pt x="4284" y="3726"/>
                </a:lnTo>
                <a:lnTo>
                  <a:pt x="4237" y="3959"/>
                </a:lnTo>
                <a:lnTo>
                  <a:pt x="4097" y="4098"/>
                </a:lnTo>
                <a:lnTo>
                  <a:pt x="3958" y="4238"/>
                </a:lnTo>
                <a:lnTo>
                  <a:pt x="3725" y="4285"/>
                </a:lnTo>
                <a:lnTo>
                  <a:pt x="978" y="4285"/>
                </a:lnTo>
                <a:lnTo>
                  <a:pt x="745" y="4238"/>
                </a:lnTo>
                <a:lnTo>
                  <a:pt x="559" y="4098"/>
                </a:lnTo>
                <a:lnTo>
                  <a:pt x="466" y="3959"/>
                </a:lnTo>
                <a:lnTo>
                  <a:pt x="419" y="3726"/>
                </a:lnTo>
                <a:lnTo>
                  <a:pt x="419" y="979"/>
                </a:lnTo>
                <a:lnTo>
                  <a:pt x="466" y="746"/>
                </a:lnTo>
                <a:lnTo>
                  <a:pt x="559" y="560"/>
                </a:lnTo>
                <a:lnTo>
                  <a:pt x="745" y="466"/>
                </a:lnTo>
                <a:lnTo>
                  <a:pt x="978" y="420"/>
                </a:lnTo>
                <a:lnTo>
                  <a:pt x="3725" y="420"/>
                </a:lnTo>
                <a:lnTo>
                  <a:pt x="3865" y="466"/>
                </a:lnTo>
                <a:lnTo>
                  <a:pt x="3958" y="466"/>
                </a:lnTo>
                <a:lnTo>
                  <a:pt x="4004" y="420"/>
                </a:lnTo>
                <a:lnTo>
                  <a:pt x="4144" y="234"/>
                </a:lnTo>
                <a:lnTo>
                  <a:pt x="4191" y="141"/>
                </a:lnTo>
                <a:lnTo>
                  <a:pt x="4144" y="94"/>
                </a:lnTo>
                <a:lnTo>
                  <a:pt x="395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3" name="Google Shape;6613;p267"/>
          <p:cNvSpPr/>
          <p:nvPr/>
        </p:nvSpPr>
        <p:spPr>
          <a:xfrm>
            <a:off x="934594" y="722463"/>
            <a:ext cx="158876" cy="158849"/>
          </a:xfrm>
          <a:custGeom>
            <a:avLst/>
            <a:gdLst/>
            <a:ahLst/>
            <a:cxnLst/>
            <a:rect l="l" t="t" r="r" b="b"/>
            <a:pathLst>
              <a:path w="5961" h="5960" extrusionOk="0">
                <a:moveTo>
                  <a:pt x="1258" y="0"/>
                </a:moveTo>
                <a:lnTo>
                  <a:pt x="978" y="47"/>
                </a:lnTo>
                <a:lnTo>
                  <a:pt x="653" y="140"/>
                </a:lnTo>
                <a:lnTo>
                  <a:pt x="559" y="233"/>
                </a:lnTo>
                <a:lnTo>
                  <a:pt x="466" y="326"/>
                </a:lnTo>
                <a:lnTo>
                  <a:pt x="233" y="652"/>
                </a:lnTo>
                <a:lnTo>
                  <a:pt x="47" y="1071"/>
                </a:lnTo>
                <a:lnTo>
                  <a:pt x="1" y="1443"/>
                </a:lnTo>
                <a:lnTo>
                  <a:pt x="47" y="1676"/>
                </a:lnTo>
                <a:lnTo>
                  <a:pt x="94" y="1909"/>
                </a:lnTo>
                <a:lnTo>
                  <a:pt x="140" y="2142"/>
                </a:lnTo>
                <a:lnTo>
                  <a:pt x="233" y="2375"/>
                </a:lnTo>
                <a:lnTo>
                  <a:pt x="280" y="2561"/>
                </a:lnTo>
                <a:lnTo>
                  <a:pt x="466" y="2933"/>
                </a:lnTo>
                <a:lnTo>
                  <a:pt x="653" y="3306"/>
                </a:lnTo>
                <a:lnTo>
                  <a:pt x="1072" y="3865"/>
                </a:lnTo>
                <a:lnTo>
                  <a:pt x="1584" y="4423"/>
                </a:lnTo>
                <a:lnTo>
                  <a:pt x="2143" y="4936"/>
                </a:lnTo>
                <a:lnTo>
                  <a:pt x="2701" y="5355"/>
                </a:lnTo>
                <a:lnTo>
                  <a:pt x="3027" y="5541"/>
                </a:lnTo>
                <a:lnTo>
                  <a:pt x="3446" y="5681"/>
                </a:lnTo>
                <a:lnTo>
                  <a:pt x="3633" y="5774"/>
                </a:lnTo>
                <a:lnTo>
                  <a:pt x="3865" y="5867"/>
                </a:lnTo>
                <a:lnTo>
                  <a:pt x="4052" y="5913"/>
                </a:lnTo>
                <a:lnTo>
                  <a:pt x="4331" y="5960"/>
                </a:lnTo>
                <a:lnTo>
                  <a:pt x="4517" y="5960"/>
                </a:lnTo>
                <a:lnTo>
                  <a:pt x="4936" y="5913"/>
                </a:lnTo>
                <a:lnTo>
                  <a:pt x="5309" y="5774"/>
                </a:lnTo>
                <a:lnTo>
                  <a:pt x="5681" y="5541"/>
                </a:lnTo>
                <a:lnTo>
                  <a:pt x="5774" y="5401"/>
                </a:lnTo>
                <a:lnTo>
                  <a:pt x="5821" y="5308"/>
                </a:lnTo>
                <a:lnTo>
                  <a:pt x="5914" y="5029"/>
                </a:lnTo>
                <a:lnTo>
                  <a:pt x="5961" y="4703"/>
                </a:lnTo>
                <a:lnTo>
                  <a:pt x="5961" y="4656"/>
                </a:lnTo>
                <a:lnTo>
                  <a:pt x="5867" y="4563"/>
                </a:lnTo>
                <a:lnTo>
                  <a:pt x="5635" y="4423"/>
                </a:lnTo>
                <a:lnTo>
                  <a:pt x="5402" y="4284"/>
                </a:lnTo>
                <a:lnTo>
                  <a:pt x="5122" y="4144"/>
                </a:lnTo>
                <a:lnTo>
                  <a:pt x="4890" y="4004"/>
                </a:lnTo>
                <a:lnTo>
                  <a:pt x="4797" y="3911"/>
                </a:lnTo>
                <a:lnTo>
                  <a:pt x="4657" y="3818"/>
                </a:lnTo>
                <a:lnTo>
                  <a:pt x="4517" y="3818"/>
                </a:lnTo>
                <a:lnTo>
                  <a:pt x="4424" y="3865"/>
                </a:lnTo>
                <a:lnTo>
                  <a:pt x="4331" y="3911"/>
                </a:lnTo>
                <a:lnTo>
                  <a:pt x="4098" y="4191"/>
                </a:lnTo>
                <a:lnTo>
                  <a:pt x="3865" y="4470"/>
                </a:lnTo>
                <a:lnTo>
                  <a:pt x="3772" y="4563"/>
                </a:lnTo>
                <a:lnTo>
                  <a:pt x="3586" y="4563"/>
                </a:lnTo>
                <a:lnTo>
                  <a:pt x="3493" y="4516"/>
                </a:lnTo>
                <a:lnTo>
                  <a:pt x="3400" y="4470"/>
                </a:lnTo>
                <a:lnTo>
                  <a:pt x="3307" y="4423"/>
                </a:lnTo>
                <a:lnTo>
                  <a:pt x="2748" y="4051"/>
                </a:lnTo>
                <a:lnTo>
                  <a:pt x="2329" y="3678"/>
                </a:lnTo>
                <a:lnTo>
                  <a:pt x="1910" y="3213"/>
                </a:lnTo>
                <a:lnTo>
                  <a:pt x="1584" y="2701"/>
                </a:lnTo>
                <a:lnTo>
                  <a:pt x="1537" y="2607"/>
                </a:lnTo>
                <a:lnTo>
                  <a:pt x="1491" y="2514"/>
                </a:lnTo>
                <a:lnTo>
                  <a:pt x="1444" y="2421"/>
                </a:lnTo>
                <a:lnTo>
                  <a:pt x="1398" y="2328"/>
                </a:lnTo>
                <a:lnTo>
                  <a:pt x="1444" y="2235"/>
                </a:lnTo>
                <a:lnTo>
                  <a:pt x="1537" y="2142"/>
                </a:lnTo>
                <a:lnTo>
                  <a:pt x="1817" y="1909"/>
                </a:lnTo>
                <a:lnTo>
                  <a:pt x="2049" y="1676"/>
                </a:lnTo>
                <a:lnTo>
                  <a:pt x="2143" y="1537"/>
                </a:lnTo>
                <a:lnTo>
                  <a:pt x="2189" y="1443"/>
                </a:lnTo>
                <a:lnTo>
                  <a:pt x="2143" y="1350"/>
                </a:lnTo>
                <a:lnTo>
                  <a:pt x="2049" y="1164"/>
                </a:lnTo>
                <a:lnTo>
                  <a:pt x="2003" y="1071"/>
                </a:lnTo>
                <a:lnTo>
                  <a:pt x="1863" y="838"/>
                </a:lnTo>
                <a:lnTo>
                  <a:pt x="1723" y="559"/>
                </a:lnTo>
                <a:lnTo>
                  <a:pt x="1584" y="372"/>
                </a:lnTo>
                <a:lnTo>
                  <a:pt x="1444" y="140"/>
                </a:lnTo>
                <a:lnTo>
                  <a:pt x="1351" y="47"/>
                </a:lnTo>
                <a:lnTo>
                  <a:pt x="125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4" name="Google Shape;6614;p267"/>
          <p:cNvSpPr/>
          <p:nvPr/>
        </p:nvSpPr>
        <p:spPr>
          <a:xfrm>
            <a:off x="1442512" y="722463"/>
            <a:ext cx="158876" cy="158849"/>
          </a:xfrm>
          <a:custGeom>
            <a:avLst/>
            <a:gdLst/>
            <a:ahLst/>
            <a:cxnLst/>
            <a:rect l="l" t="t" r="r" b="b"/>
            <a:pathLst>
              <a:path w="5961" h="5960" extrusionOk="0">
                <a:moveTo>
                  <a:pt x="1863" y="1024"/>
                </a:moveTo>
                <a:lnTo>
                  <a:pt x="1910" y="1071"/>
                </a:lnTo>
                <a:lnTo>
                  <a:pt x="2050" y="1257"/>
                </a:lnTo>
                <a:lnTo>
                  <a:pt x="2143" y="1443"/>
                </a:lnTo>
                <a:lnTo>
                  <a:pt x="2236" y="1630"/>
                </a:lnTo>
                <a:lnTo>
                  <a:pt x="2282" y="1723"/>
                </a:lnTo>
                <a:lnTo>
                  <a:pt x="2329" y="1769"/>
                </a:lnTo>
                <a:lnTo>
                  <a:pt x="2376" y="1909"/>
                </a:lnTo>
                <a:lnTo>
                  <a:pt x="2422" y="1956"/>
                </a:lnTo>
                <a:lnTo>
                  <a:pt x="2376" y="2049"/>
                </a:lnTo>
                <a:lnTo>
                  <a:pt x="2329" y="2095"/>
                </a:lnTo>
                <a:lnTo>
                  <a:pt x="2143" y="2282"/>
                </a:lnTo>
                <a:lnTo>
                  <a:pt x="2003" y="2421"/>
                </a:lnTo>
                <a:lnTo>
                  <a:pt x="1910" y="2561"/>
                </a:lnTo>
                <a:lnTo>
                  <a:pt x="1910" y="2607"/>
                </a:lnTo>
                <a:lnTo>
                  <a:pt x="1957" y="2654"/>
                </a:lnTo>
                <a:lnTo>
                  <a:pt x="2003" y="2747"/>
                </a:lnTo>
                <a:lnTo>
                  <a:pt x="2003" y="2794"/>
                </a:lnTo>
                <a:lnTo>
                  <a:pt x="2236" y="3166"/>
                </a:lnTo>
                <a:lnTo>
                  <a:pt x="2515" y="3446"/>
                </a:lnTo>
                <a:lnTo>
                  <a:pt x="2795" y="3725"/>
                </a:lnTo>
                <a:lnTo>
                  <a:pt x="3167" y="3958"/>
                </a:lnTo>
                <a:lnTo>
                  <a:pt x="3214" y="3958"/>
                </a:lnTo>
                <a:lnTo>
                  <a:pt x="3307" y="4004"/>
                </a:lnTo>
                <a:lnTo>
                  <a:pt x="3353" y="4051"/>
                </a:lnTo>
                <a:lnTo>
                  <a:pt x="3400" y="4051"/>
                </a:lnTo>
                <a:lnTo>
                  <a:pt x="3493" y="4004"/>
                </a:lnTo>
                <a:lnTo>
                  <a:pt x="3586" y="3911"/>
                </a:lnTo>
                <a:lnTo>
                  <a:pt x="3819" y="3678"/>
                </a:lnTo>
                <a:lnTo>
                  <a:pt x="3912" y="3585"/>
                </a:lnTo>
                <a:lnTo>
                  <a:pt x="4005" y="3539"/>
                </a:lnTo>
                <a:lnTo>
                  <a:pt x="4052" y="3539"/>
                </a:lnTo>
                <a:lnTo>
                  <a:pt x="4145" y="3632"/>
                </a:lnTo>
                <a:lnTo>
                  <a:pt x="4238" y="3678"/>
                </a:lnTo>
                <a:lnTo>
                  <a:pt x="4424" y="3771"/>
                </a:lnTo>
                <a:lnTo>
                  <a:pt x="4797" y="3958"/>
                </a:lnTo>
                <a:lnTo>
                  <a:pt x="4936" y="4097"/>
                </a:lnTo>
                <a:lnTo>
                  <a:pt x="4936" y="4144"/>
                </a:lnTo>
                <a:lnTo>
                  <a:pt x="4936" y="4330"/>
                </a:lnTo>
                <a:lnTo>
                  <a:pt x="4843" y="4563"/>
                </a:lnTo>
                <a:lnTo>
                  <a:pt x="4750" y="4703"/>
                </a:lnTo>
                <a:lnTo>
                  <a:pt x="4471" y="4842"/>
                </a:lnTo>
                <a:lnTo>
                  <a:pt x="4238" y="4936"/>
                </a:lnTo>
                <a:lnTo>
                  <a:pt x="4005" y="4982"/>
                </a:lnTo>
                <a:lnTo>
                  <a:pt x="3866" y="4982"/>
                </a:lnTo>
                <a:lnTo>
                  <a:pt x="3726" y="4936"/>
                </a:lnTo>
                <a:lnTo>
                  <a:pt x="3586" y="4936"/>
                </a:lnTo>
                <a:lnTo>
                  <a:pt x="3493" y="4889"/>
                </a:lnTo>
                <a:lnTo>
                  <a:pt x="3353" y="4842"/>
                </a:lnTo>
                <a:lnTo>
                  <a:pt x="3260" y="4796"/>
                </a:lnTo>
                <a:lnTo>
                  <a:pt x="2934" y="4656"/>
                </a:lnTo>
                <a:lnTo>
                  <a:pt x="2608" y="4470"/>
                </a:lnTo>
                <a:lnTo>
                  <a:pt x="2329" y="4237"/>
                </a:lnTo>
                <a:lnTo>
                  <a:pt x="2003" y="3958"/>
                </a:lnTo>
                <a:lnTo>
                  <a:pt x="1724" y="3632"/>
                </a:lnTo>
                <a:lnTo>
                  <a:pt x="1491" y="3352"/>
                </a:lnTo>
                <a:lnTo>
                  <a:pt x="1305" y="3027"/>
                </a:lnTo>
                <a:lnTo>
                  <a:pt x="1165" y="2701"/>
                </a:lnTo>
                <a:lnTo>
                  <a:pt x="1118" y="2607"/>
                </a:lnTo>
                <a:lnTo>
                  <a:pt x="1072" y="2468"/>
                </a:lnTo>
                <a:lnTo>
                  <a:pt x="1025" y="2328"/>
                </a:lnTo>
                <a:lnTo>
                  <a:pt x="979" y="2235"/>
                </a:lnTo>
                <a:lnTo>
                  <a:pt x="979" y="2095"/>
                </a:lnTo>
                <a:lnTo>
                  <a:pt x="979" y="1956"/>
                </a:lnTo>
                <a:lnTo>
                  <a:pt x="1025" y="1723"/>
                </a:lnTo>
                <a:lnTo>
                  <a:pt x="1118" y="1443"/>
                </a:lnTo>
                <a:lnTo>
                  <a:pt x="1258" y="1211"/>
                </a:lnTo>
                <a:lnTo>
                  <a:pt x="1398" y="1117"/>
                </a:lnTo>
                <a:lnTo>
                  <a:pt x="1631" y="1024"/>
                </a:lnTo>
                <a:close/>
                <a:moveTo>
                  <a:pt x="1118" y="0"/>
                </a:moveTo>
                <a:lnTo>
                  <a:pt x="886" y="47"/>
                </a:lnTo>
                <a:lnTo>
                  <a:pt x="653" y="93"/>
                </a:lnTo>
                <a:lnTo>
                  <a:pt x="467" y="186"/>
                </a:lnTo>
                <a:lnTo>
                  <a:pt x="327" y="326"/>
                </a:lnTo>
                <a:lnTo>
                  <a:pt x="141" y="512"/>
                </a:lnTo>
                <a:lnTo>
                  <a:pt x="48" y="698"/>
                </a:lnTo>
                <a:lnTo>
                  <a:pt x="1" y="931"/>
                </a:lnTo>
                <a:lnTo>
                  <a:pt x="1" y="1117"/>
                </a:lnTo>
                <a:lnTo>
                  <a:pt x="1" y="4842"/>
                </a:lnTo>
                <a:lnTo>
                  <a:pt x="1" y="5075"/>
                </a:lnTo>
                <a:lnTo>
                  <a:pt x="48" y="5308"/>
                </a:lnTo>
                <a:lnTo>
                  <a:pt x="141" y="5494"/>
                </a:lnTo>
                <a:lnTo>
                  <a:pt x="327" y="5634"/>
                </a:lnTo>
                <a:lnTo>
                  <a:pt x="467" y="5774"/>
                </a:lnTo>
                <a:lnTo>
                  <a:pt x="653" y="5913"/>
                </a:lnTo>
                <a:lnTo>
                  <a:pt x="886" y="5960"/>
                </a:lnTo>
                <a:lnTo>
                  <a:pt x="5030" y="5960"/>
                </a:lnTo>
                <a:lnTo>
                  <a:pt x="5262" y="5913"/>
                </a:lnTo>
                <a:lnTo>
                  <a:pt x="5449" y="5774"/>
                </a:lnTo>
                <a:lnTo>
                  <a:pt x="5588" y="5634"/>
                </a:lnTo>
                <a:lnTo>
                  <a:pt x="5775" y="5494"/>
                </a:lnTo>
                <a:lnTo>
                  <a:pt x="5868" y="5308"/>
                </a:lnTo>
                <a:lnTo>
                  <a:pt x="5914" y="5075"/>
                </a:lnTo>
                <a:lnTo>
                  <a:pt x="5961" y="4842"/>
                </a:lnTo>
                <a:lnTo>
                  <a:pt x="5961" y="1117"/>
                </a:lnTo>
                <a:lnTo>
                  <a:pt x="5914" y="931"/>
                </a:lnTo>
                <a:lnTo>
                  <a:pt x="5868" y="698"/>
                </a:lnTo>
                <a:lnTo>
                  <a:pt x="5775" y="512"/>
                </a:lnTo>
                <a:lnTo>
                  <a:pt x="5588" y="326"/>
                </a:lnTo>
                <a:lnTo>
                  <a:pt x="5449" y="186"/>
                </a:lnTo>
                <a:lnTo>
                  <a:pt x="5262" y="93"/>
                </a:lnTo>
                <a:lnTo>
                  <a:pt x="5030" y="47"/>
                </a:lnTo>
                <a:lnTo>
                  <a:pt x="484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5" name="Google Shape;6615;p267"/>
          <p:cNvSpPr/>
          <p:nvPr/>
        </p:nvSpPr>
        <p:spPr>
          <a:xfrm>
            <a:off x="1950010" y="738587"/>
            <a:ext cx="158876" cy="127852"/>
          </a:xfrm>
          <a:custGeom>
            <a:avLst/>
            <a:gdLst/>
            <a:ahLst/>
            <a:cxnLst/>
            <a:rect l="l" t="t" r="r" b="b"/>
            <a:pathLst>
              <a:path w="5961" h="4797" extrusionOk="0">
                <a:moveTo>
                  <a:pt x="1397" y="792"/>
                </a:moveTo>
                <a:lnTo>
                  <a:pt x="1165" y="838"/>
                </a:lnTo>
                <a:lnTo>
                  <a:pt x="978" y="978"/>
                </a:lnTo>
                <a:lnTo>
                  <a:pt x="839" y="1164"/>
                </a:lnTo>
                <a:lnTo>
                  <a:pt x="792" y="1397"/>
                </a:lnTo>
                <a:lnTo>
                  <a:pt x="839" y="1630"/>
                </a:lnTo>
                <a:lnTo>
                  <a:pt x="978" y="1816"/>
                </a:lnTo>
                <a:lnTo>
                  <a:pt x="1165" y="1956"/>
                </a:lnTo>
                <a:lnTo>
                  <a:pt x="1397" y="2002"/>
                </a:lnTo>
                <a:lnTo>
                  <a:pt x="1630" y="1956"/>
                </a:lnTo>
                <a:lnTo>
                  <a:pt x="1817" y="1816"/>
                </a:lnTo>
                <a:lnTo>
                  <a:pt x="1956" y="1630"/>
                </a:lnTo>
                <a:lnTo>
                  <a:pt x="2003" y="1397"/>
                </a:lnTo>
                <a:lnTo>
                  <a:pt x="1956" y="1164"/>
                </a:lnTo>
                <a:lnTo>
                  <a:pt x="1817" y="978"/>
                </a:lnTo>
                <a:lnTo>
                  <a:pt x="1630" y="838"/>
                </a:lnTo>
                <a:lnTo>
                  <a:pt x="1397" y="792"/>
                </a:lnTo>
                <a:close/>
                <a:moveTo>
                  <a:pt x="3865" y="1304"/>
                </a:moveTo>
                <a:lnTo>
                  <a:pt x="2282" y="2887"/>
                </a:lnTo>
                <a:lnTo>
                  <a:pt x="1770" y="2375"/>
                </a:lnTo>
                <a:lnTo>
                  <a:pt x="792" y="3399"/>
                </a:lnTo>
                <a:lnTo>
                  <a:pt x="792" y="4005"/>
                </a:lnTo>
                <a:lnTo>
                  <a:pt x="5169" y="4005"/>
                </a:lnTo>
                <a:lnTo>
                  <a:pt x="5169" y="2608"/>
                </a:lnTo>
                <a:lnTo>
                  <a:pt x="3865" y="1304"/>
                </a:lnTo>
                <a:close/>
                <a:moveTo>
                  <a:pt x="5541" y="419"/>
                </a:moveTo>
                <a:lnTo>
                  <a:pt x="5541" y="512"/>
                </a:lnTo>
                <a:lnTo>
                  <a:pt x="5541" y="4284"/>
                </a:lnTo>
                <a:lnTo>
                  <a:pt x="5541" y="4331"/>
                </a:lnTo>
                <a:lnTo>
                  <a:pt x="5448" y="4377"/>
                </a:lnTo>
                <a:lnTo>
                  <a:pt x="513" y="4377"/>
                </a:lnTo>
                <a:lnTo>
                  <a:pt x="420" y="4331"/>
                </a:lnTo>
                <a:lnTo>
                  <a:pt x="373" y="4284"/>
                </a:lnTo>
                <a:lnTo>
                  <a:pt x="373" y="512"/>
                </a:lnTo>
                <a:lnTo>
                  <a:pt x="420" y="419"/>
                </a:lnTo>
                <a:close/>
                <a:moveTo>
                  <a:pt x="513" y="0"/>
                </a:moveTo>
                <a:lnTo>
                  <a:pt x="280" y="47"/>
                </a:lnTo>
                <a:lnTo>
                  <a:pt x="140" y="140"/>
                </a:lnTo>
                <a:lnTo>
                  <a:pt x="47" y="326"/>
                </a:lnTo>
                <a:lnTo>
                  <a:pt x="1" y="512"/>
                </a:lnTo>
                <a:lnTo>
                  <a:pt x="1" y="4284"/>
                </a:lnTo>
                <a:lnTo>
                  <a:pt x="47" y="4470"/>
                </a:lnTo>
                <a:lnTo>
                  <a:pt x="140" y="4610"/>
                </a:lnTo>
                <a:lnTo>
                  <a:pt x="280" y="4750"/>
                </a:lnTo>
                <a:lnTo>
                  <a:pt x="513" y="4796"/>
                </a:lnTo>
                <a:lnTo>
                  <a:pt x="5448" y="4796"/>
                </a:lnTo>
                <a:lnTo>
                  <a:pt x="5635" y="4750"/>
                </a:lnTo>
                <a:lnTo>
                  <a:pt x="5821" y="4610"/>
                </a:lnTo>
                <a:lnTo>
                  <a:pt x="5914" y="4470"/>
                </a:lnTo>
                <a:lnTo>
                  <a:pt x="5961" y="4284"/>
                </a:lnTo>
                <a:lnTo>
                  <a:pt x="5961" y="512"/>
                </a:lnTo>
                <a:lnTo>
                  <a:pt x="5914" y="326"/>
                </a:lnTo>
                <a:lnTo>
                  <a:pt x="5821" y="140"/>
                </a:lnTo>
                <a:lnTo>
                  <a:pt x="5635" y="47"/>
                </a:lnTo>
                <a:lnTo>
                  <a:pt x="544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6" name="Google Shape;6616;p267"/>
          <p:cNvSpPr/>
          <p:nvPr/>
        </p:nvSpPr>
        <p:spPr>
          <a:xfrm>
            <a:off x="2458347" y="726167"/>
            <a:ext cx="158876" cy="152666"/>
          </a:xfrm>
          <a:custGeom>
            <a:avLst/>
            <a:gdLst/>
            <a:ahLst/>
            <a:cxnLst/>
            <a:rect l="l" t="t" r="r" b="b"/>
            <a:pathLst>
              <a:path w="5961" h="5728" extrusionOk="0">
                <a:moveTo>
                  <a:pt x="3120" y="1"/>
                </a:moveTo>
                <a:lnTo>
                  <a:pt x="3120" y="2655"/>
                </a:lnTo>
                <a:lnTo>
                  <a:pt x="5727" y="2655"/>
                </a:lnTo>
                <a:lnTo>
                  <a:pt x="5727" y="2282"/>
                </a:lnTo>
                <a:lnTo>
                  <a:pt x="5681" y="1956"/>
                </a:lnTo>
                <a:lnTo>
                  <a:pt x="5541" y="1630"/>
                </a:lnTo>
                <a:lnTo>
                  <a:pt x="5401" y="1304"/>
                </a:lnTo>
                <a:lnTo>
                  <a:pt x="5215" y="1025"/>
                </a:lnTo>
                <a:lnTo>
                  <a:pt x="4982" y="746"/>
                </a:lnTo>
                <a:lnTo>
                  <a:pt x="4703" y="559"/>
                </a:lnTo>
                <a:lnTo>
                  <a:pt x="4424" y="327"/>
                </a:lnTo>
                <a:lnTo>
                  <a:pt x="4098" y="187"/>
                </a:lnTo>
                <a:lnTo>
                  <a:pt x="3772" y="94"/>
                </a:lnTo>
                <a:lnTo>
                  <a:pt x="3446" y="1"/>
                </a:lnTo>
                <a:close/>
                <a:moveTo>
                  <a:pt x="3306" y="3074"/>
                </a:moveTo>
                <a:lnTo>
                  <a:pt x="5169" y="4983"/>
                </a:lnTo>
                <a:lnTo>
                  <a:pt x="5495" y="4564"/>
                </a:lnTo>
                <a:lnTo>
                  <a:pt x="5774" y="4098"/>
                </a:lnTo>
                <a:lnTo>
                  <a:pt x="5914" y="3586"/>
                </a:lnTo>
                <a:lnTo>
                  <a:pt x="5960" y="3074"/>
                </a:lnTo>
                <a:close/>
                <a:moveTo>
                  <a:pt x="2654" y="420"/>
                </a:moveTo>
                <a:lnTo>
                  <a:pt x="2282" y="466"/>
                </a:lnTo>
                <a:lnTo>
                  <a:pt x="1956" y="513"/>
                </a:lnTo>
                <a:lnTo>
                  <a:pt x="1630" y="653"/>
                </a:lnTo>
                <a:lnTo>
                  <a:pt x="1351" y="792"/>
                </a:lnTo>
                <a:lnTo>
                  <a:pt x="1025" y="978"/>
                </a:lnTo>
                <a:lnTo>
                  <a:pt x="792" y="1211"/>
                </a:lnTo>
                <a:lnTo>
                  <a:pt x="559" y="1444"/>
                </a:lnTo>
                <a:lnTo>
                  <a:pt x="373" y="1770"/>
                </a:lnTo>
                <a:lnTo>
                  <a:pt x="187" y="2049"/>
                </a:lnTo>
                <a:lnTo>
                  <a:pt x="93" y="2375"/>
                </a:lnTo>
                <a:lnTo>
                  <a:pt x="47" y="2748"/>
                </a:lnTo>
                <a:lnTo>
                  <a:pt x="0" y="3074"/>
                </a:lnTo>
                <a:lnTo>
                  <a:pt x="47" y="3446"/>
                </a:lnTo>
                <a:lnTo>
                  <a:pt x="93" y="3772"/>
                </a:lnTo>
                <a:lnTo>
                  <a:pt x="187" y="4098"/>
                </a:lnTo>
                <a:lnTo>
                  <a:pt x="373" y="4424"/>
                </a:lnTo>
                <a:lnTo>
                  <a:pt x="559" y="4703"/>
                </a:lnTo>
                <a:lnTo>
                  <a:pt x="792" y="4936"/>
                </a:lnTo>
                <a:lnTo>
                  <a:pt x="1025" y="5169"/>
                </a:lnTo>
                <a:lnTo>
                  <a:pt x="1351" y="5355"/>
                </a:lnTo>
                <a:lnTo>
                  <a:pt x="1630" y="5542"/>
                </a:lnTo>
                <a:lnTo>
                  <a:pt x="1956" y="5635"/>
                </a:lnTo>
                <a:lnTo>
                  <a:pt x="2282" y="5728"/>
                </a:lnTo>
                <a:lnTo>
                  <a:pt x="2654" y="5728"/>
                </a:lnTo>
                <a:lnTo>
                  <a:pt x="3167" y="5681"/>
                </a:lnTo>
                <a:lnTo>
                  <a:pt x="3679" y="5542"/>
                </a:lnTo>
                <a:lnTo>
                  <a:pt x="4144" y="5262"/>
                </a:lnTo>
                <a:lnTo>
                  <a:pt x="4563" y="4936"/>
                </a:lnTo>
                <a:lnTo>
                  <a:pt x="2654" y="3074"/>
                </a:lnTo>
                <a:lnTo>
                  <a:pt x="2654" y="42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7" name="Google Shape;6617;p267"/>
          <p:cNvSpPr/>
          <p:nvPr/>
        </p:nvSpPr>
        <p:spPr>
          <a:xfrm>
            <a:off x="3941769" y="3537906"/>
            <a:ext cx="122895" cy="158849"/>
          </a:xfrm>
          <a:custGeom>
            <a:avLst/>
            <a:gdLst/>
            <a:ahLst/>
            <a:cxnLst/>
            <a:rect l="l" t="t" r="r" b="b"/>
            <a:pathLst>
              <a:path w="4611" h="5960" extrusionOk="0">
                <a:moveTo>
                  <a:pt x="2468" y="0"/>
                </a:moveTo>
                <a:lnTo>
                  <a:pt x="2096" y="47"/>
                </a:lnTo>
                <a:lnTo>
                  <a:pt x="1723" y="93"/>
                </a:lnTo>
                <a:lnTo>
                  <a:pt x="1397" y="233"/>
                </a:lnTo>
                <a:lnTo>
                  <a:pt x="1071" y="372"/>
                </a:lnTo>
                <a:lnTo>
                  <a:pt x="792" y="605"/>
                </a:lnTo>
                <a:lnTo>
                  <a:pt x="513" y="838"/>
                </a:lnTo>
                <a:lnTo>
                  <a:pt x="326" y="1117"/>
                </a:lnTo>
                <a:lnTo>
                  <a:pt x="140" y="1443"/>
                </a:lnTo>
                <a:lnTo>
                  <a:pt x="47" y="1769"/>
                </a:lnTo>
                <a:lnTo>
                  <a:pt x="0" y="2142"/>
                </a:lnTo>
                <a:lnTo>
                  <a:pt x="47" y="2561"/>
                </a:lnTo>
                <a:lnTo>
                  <a:pt x="187" y="2933"/>
                </a:lnTo>
                <a:lnTo>
                  <a:pt x="280" y="3120"/>
                </a:lnTo>
                <a:lnTo>
                  <a:pt x="373" y="3259"/>
                </a:lnTo>
                <a:lnTo>
                  <a:pt x="559" y="3399"/>
                </a:lnTo>
                <a:lnTo>
                  <a:pt x="699" y="3446"/>
                </a:lnTo>
                <a:lnTo>
                  <a:pt x="792" y="3492"/>
                </a:lnTo>
                <a:lnTo>
                  <a:pt x="839" y="3446"/>
                </a:lnTo>
                <a:lnTo>
                  <a:pt x="885" y="3306"/>
                </a:lnTo>
                <a:lnTo>
                  <a:pt x="978" y="3073"/>
                </a:lnTo>
                <a:lnTo>
                  <a:pt x="932" y="2933"/>
                </a:lnTo>
                <a:lnTo>
                  <a:pt x="839" y="2794"/>
                </a:lnTo>
                <a:lnTo>
                  <a:pt x="699" y="2561"/>
                </a:lnTo>
                <a:lnTo>
                  <a:pt x="699" y="2235"/>
                </a:lnTo>
                <a:lnTo>
                  <a:pt x="699" y="1909"/>
                </a:lnTo>
                <a:lnTo>
                  <a:pt x="792" y="1583"/>
                </a:lnTo>
                <a:lnTo>
                  <a:pt x="932" y="1304"/>
                </a:lnTo>
                <a:lnTo>
                  <a:pt x="1164" y="1071"/>
                </a:lnTo>
                <a:lnTo>
                  <a:pt x="1397" y="885"/>
                </a:lnTo>
                <a:lnTo>
                  <a:pt x="1677" y="698"/>
                </a:lnTo>
                <a:lnTo>
                  <a:pt x="2003" y="652"/>
                </a:lnTo>
                <a:lnTo>
                  <a:pt x="2375" y="605"/>
                </a:lnTo>
                <a:lnTo>
                  <a:pt x="2654" y="605"/>
                </a:lnTo>
                <a:lnTo>
                  <a:pt x="2934" y="698"/>
                </a:lnTo>
                <a:lnTo>
                  <a:pt x="3167" y="792"/>
                </a:lnTo>
                <a:lnTo>
                  <a:pt x="3353" y="931"/>
                </a:lnTo>
                <a:lnTo>
                  <a:pt x="3539" y="1117"/>
                </a:lnTo>
                <a:lnTo>
                  <a:pt x="3679" y="1350"/>
                </a:lnTo>
                <a:lnTo>
                  <a:pt x="3725" y="1630"/>
                </a:lnTo>
                <a:lnTo>
                  <a:pt x="3772" y="1909"/>
                </a:lnTo>
                <a:lnTo>
                  <a:pt x="3725" y="2282"/>
                </a:lnTo>
                <a:lnTo>
                  <a:pt x="3679" y="2654"/>
                </a:lnTo>
                <a:lnTo>
                  <a:pt x="3539" y="3073"/>
                </a:lnTo>
                <a:lnTo>
                  <a:pt x="3353" y="3399"/>
                </a:lnTo>
                <a:lnTo>
                  <a:pt x="3213" y="3539"/>
                </a:lnTo>
                <a:lnTo>
                  <a:pt x="3074" y="3632"/>
                </a:lnTo>
                <a:lnTo>
                  <a:pt x="2887" y="3725"/>
                </a:lnTo>
                <a:lnTo>
                  <a:pt x="2701" y="3725"/>
                </a:lnTo>
                <a:lnTo>
                  <a:pt x="2468" y="3678"/>
                </a:lnTo>
                <a:lnTo>
                  <a:pt x="2282" y="3585"/>
                </a:lnTo>
                <a:lnTo>
                  <a:pt x="2189" y="3399"/>
                </a:lnTo>
                <a:lnTo>
                  <a:pt x="2142" y="3213"/>
                </a:lnTo>
                <a:lnTo>
                  <a:pt x="2189" y="2933"/>
                </a:lnTo>
                <a:lnTo>
                  <a:pt x="2282" y="2561"/>
                </a:lnTo>
                <a:lnTo>
                  <a:pt x="2422" y="2142"/>
                </a:lnTo>
                <a:lnTo>
                  <a:pt x="2468" y="1862"/>
                </a:lnTo>
                <a:lnTo>
                  <a:pt x="2422" y="1676"/>
                </a:lnTo>
                <a:lnTo>
                  <a:pt x="2329" y="1490"/>
                </a:lnTo>
                <a:lnTo>
                  <a:pt x="2189" y="1397"/>
                </a:lnTo>
                <a:lnTo>
                  <a:pt x="2003" y="1350"/>
                </a:lnTo>
                <a:lnTo>
                  <a:pt x="1863" y="1350"/>
                </a:lnTo>
                <a:lnTo>
                  <a:pt x="1723" y="1397"/>
                </a:lnTo>
                <a:lnTo>
                  <a:pt x="1630" y="1490"/>
                </a:lnTo>
                <a:lnTo>
                  <a:pt x="1537" y="1630"/>
                </a:lnTo>
                <a:lnTo>
                  <a:pt x="1397" y="1862"/>
                </a:lnTo>
                <a:lnTo>
                  <a:pt x="1351" y="2188"/>
                </a:lnTo>
                <a:lnTo>
                  <a:pt x="1351" y="2514"/>
                </a:lnTo>
                <a:lnTo>
                  <a:pt x="1444" y="2794"/>
                </a:lnTo>
                <a:lnTo>
                  <a:pt x="1258" y="3492"/>
                </a:lnTo>
                <a:lnTo>
                  <a:pt x="1025" y="4516"/>
                </a:lnTo>
                <a:lnTo>
                  <a:pt x="978" y="4936"/>
                </a:lnTo>
                <a:lnTo>
                  <a:pt x="932" y="5261"/>
                </a:lnTo>
                <a:lnTo>
                  <a:pt x="978" y="5960"/>
                </a:lnTo>
                <a:lnTo>
                  <a:pt x="1071" y="5960"/>
                </a:lnTo>
                <a:lnTo>
                  <a:pt x="1304" y="5634"/>
                </a:lnTo>
                <a:lnTo>
                  <a:pt x="1490" y="5355"/>
                </a:lnTo>
                <a:lnTo>
                  <a:pt x="1584" y="5168"/>
                </a:lnTo>
                <a:lnTo>
                  <a:pt x="1677" y="4889"/>
                </a:lnTo>
                <a:lnTo>
                  <a:pt x="1770" y="4656"/>
                </a:lnTo>
                <a:lnTo>
                  <a:pt x="1816" y="4284"/>
                </a:lnTo>
                <a:lnTo>
                  <a:pt x="1956" y="3911"/>
                </a:lnTo>
                <a:lnTo>
                  <a:pt x="2049" y="4097"/>
                </a:lnTo>
                <a:lnTo>
                  <a:pt x="2282" y="4191"/>
                </a:lnTo>
                <a:lnTo>
                  <a:pt x="2515" y="4284"/>
                </a:lnTo>
                <a:lnTo>
                  <a:pt x="2748" y="4330"/>
                </a:lnTo>
                <a:lnTo>
                  <a:pt x="3120" y="4284"/>
                </a:lnTo>
                <a:lnTo>
                  <a:pt x="3446" y="4191"/>
                </a:lnTo>
                <a:lnTo>
                  <a:pt x="3725" y="4051"/>
                </a:lnTo>
                <a:lnTo>
                  <a:pt x="3958" y="3818"/>
                </a:lnTo>
                <a:lnTo>
                  <a:pt x="4144" y="3585"/>
                </a:lnTo>
                <a:lnTo>
                  <a:pt x="4331" y="3306"/>
                </a:lnTo>
                <a:lnTo>
                  <a:pt x="4424" y="2980"/>
                </a:lnTo>
                <a:lnTo>
                  <a:pt x="4517" y="2654"/>
                </a:lnTo>
                <a:lnTo>
                  <a:pt x="4563" y="2328"/>
                </a:lnTo>
                <a:lnTo>
                  <a:pt x="4610" y="1956"/>
                </a:lnTo>
                <a:lnTo>
                  <a:pt x="4563" y="1676"/>
                </a:lnTo>
                <a:lnTo>
                  <a:pt x="4517" y="1443"/>
                </a:lnTo>
                <a:lnTo>
                  <a:pt x="4424" y="1164"/>
                </a:lnTo>
                <a:lnTo>
                  <a:pt x="4284" y="931"/>
                </a:lnTo>
                <a:lnTo>
                  <a:pt x="4144" y="745"/>
                </a:lnTo>
                <a:lnTo>
                  <a:pt x="3958" y="559"/>
                </a:lnTo>
                <a:lnTo>
                  <a:pt x="3725" y="372"/>
                </a:lnTo>
                <a:lnTo>
                  <a:pt x="3493" y="279"/>
                </a:lnTo>
                <a:lnTo>
                  <a:pt x="3260" y="140"/>
                </a:lnTo>
                <a:lnTo>
                  <a:pt x="2980" y="93"/>
                </a:lnTo>
                <a:lnTo>
                  <a:pt x="2748" y="47"/>
                </a:lnTo>
                <a:lnTo>
                  <a:pt x="246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8" name="Google Shape;6618;p267"/>
          <p:cNvSpPr/>
          <p:nvPr/>
        </p:nvSpPr>
        <p:spPr>
          <a:xfrm>
            <a:off x="4423565" y="3537906"/>
            <a:ext cx="158876" cy="158849"/>
          </a:xfrm>
          <a:custGeom>
            <a:avLst/>
            <a:gdLst/>
            <a:ahLst/>
            <a:cxnLst/>
            <a:rect l="l" t="t" r="r" b="b"/>
            <a:pathLst>
              <a:path w="5961" h="5960" extrusionOk="0">
                <a:moveTo>
                  <a:pt x="1118" y="0"/>
                </a:moveTo>
                <a:lnTo>
                  <a:pt x="885" y="47"/>
                </a:lnTo>
                <a:lnTo>
                  <a:pt x="699" y="93"/>
                </a:lnTo>
                <a:lnTo>
                  <a:pt x="512" y="186"/>
                </a:lnTo>
                <a:lnTo>
                  <a:pt x="326" y="326"/>
                </a:lnTo>
                <a:lnTo>
                  <a:pt x="187" y="512"/>
                </a:lnTo>
                <a:lnTo>
                  <a:pt x="93" y="698"/>
                </a:lnTo>
                <a:lnTo>
                  <a:pt x="0" y="931"/>
                </a:lnTo>
                <a:lnTo>
                  <a:pt x="0" y="1117"/>
                </a:lnTo>
                <a:lnTo>
                  <a:pt x="0" y="4842"/>
                </a:lnTo>
                <a:lnTo>
                  <a:pt x="0" y="5075"/>
                </a:lnTo>
                <a:lnTo>
                  <a:pt x="93" y="5308"/>
                </a:lnTo>
                <a:lnTo>
                  <a:pt x="187" y="5494"/>
                </a:lnTo>
                <a:lnTo>
                  <a:pt x="326" y="5634"/>
                </a:lnTo>
                <a:lnTo>
                  <a:pt x="512" y="5774"/>
                </a:lnTo>
                <a:lnTo>
                  <a:pt x="699" y="5913"/>
                </a:lnTo>
                <a:lnTo>
                  <a:pt x="885" y="5960"/>
                </a:lnTo>
                <a:lnTo>
                  <a:pt x="1816" y="5960"/>
                </a:lnTo>
                <a:lnTo>
                  <a:pt x="1816" y="5448"/>
                </a:lnTo>
                <a:lnTo>
                  <a:pt x="1863" y="4982"/>
                </a:lnTo>
                <a:lnTo>
                  <a:pt x="2235" y="3399"/>
                </a:lnTo>
                <a:lnTo>
                  <a:pt x="2142" y="3166"/>
                </a:lnTo>
                <a:lnTo>
                  <a:pt x="2142" y="2933"/>
                </a:lnTo>
                <a:lnTo>
                  <a:pt x="2189" y="2607"/>
                </a:lnTo>
                <a:lnTo>
                  <a:pt x="2282" y="2375"/>
                </a:lnTo>
                <a:lnTo>
                  <a:pt x="2468" y="2188"/>
                </a:lnTo>
                <a:lnTo>
                  <a:pt x="2608" y="2188"/>
                </a:lnTo>
                <a:lnTo>
                  <a:pt x="2701" y="2142"/>
                </a:lnTo>
                <a:lnTo>
                  <a:pt x="2887" y="2188"/>
                </a:lnTo>
                <a:lnTo>
                  <a:pt x="2980" y="2282"/>
                </a:lnTo>
                <a:lnTo>
                  <a:pt x="3073" y="2421"/>
                </a:lnTo>
                <a:lnTo>
                  <a:pt x="3120" y="2607"/>
                </a:lnTo>
                <a:lnTo>
                  <a:pt x="3073" y="2887"/>
                </a:lnTo>
                <a:lnTo>
                  <a:pt x="2934" y="3306"/>
                </a:lnTo>
                <a:lnTo>
                  <a:pt x="2841" y="3632"/>
                </a:lnTo>
                <a:lnTo>
                  <a:pt x="2841" y="3865"/>
                </a:lnTo>
                <a:lnTo>
                  <a:pt x="2934" y="4051"/>
                </a:lnTo>
                <a:lnTo>
                  <a:pt x="3073" y="4191"/>
                </a:lnTo>
                <a:lnTo>
                  <a:pt x="3492" y="4191"/>
                </a:lnTo>
                <a:lnTo>
                  <a:pt x="3679" y="4097"/>
                </a:lnTo>
                <a:lnTo>
                  <a:pt x="3818" y="3958"/>
                </a:lnTo>
                <a:lnTo>
                  <a:pt x="3958" y="3771"/>
                </a:lnTo>
                <a:lnTo>
                  <a:pt x="4098" y="3492"/>
                </a:lnTo>
                <a:lnTo>
                  <a:pt x="4191" y="3259"/>
                </a:lnTo>
                <a:lnTo>
                  <a:pt x="4237" y="2980"/>
                </a:lnTo>
                <a:lnTo>
                  <a:pt x="4237" y="2654"/>
                </a:lnTo>
                <a:lnTo>
                  <a:pt x="4237" y="2421"/>
                </a:lnTo>
                <a:lnTo>
                  <a:pt x="4144" y="2188"/>
                </a:lnTo>
                <a:lnTo>
                  <a:pt x="4051" y="2002"/>
                </a:lnTo>
                <a:lnTo>
                  <a:pt x="3911" y="1816"/>
                </a:lnTo>
                <a:lnTo>
                  <a:pt x="3725" y="1676"/>
                </a:lnTo>
                <a:lnTo>
                  <a:pt x="3539" y="1583"/>
                </a:lnTo>
                <a:lnTo>
                  <a:pt x="3306" y="1537"/>
                </a:lnTo>
                <a:lnTo>
                  <a:pt x="2701" y="1537"/>
                </a:lnTo>
                <a:lnTo>
                  <a:pt x="2421" y="1630"/>
                </a:lnTo>
                <a:lnTo>
                  <a:pt x="2189" y="1769"/>
                </a:lnTo>
                <a:lnTo>
                  <a:pt x="1956" y="1909"/>
                </a:lnTo>
                <a:lnTo>
                  <a:pt x="1770" y="2142"/>
                </a:lnTo>
                <a:lnTo>
                  <a:pt x="1676" y="2375"/>
                </a:lnTo>
                <a:lnTo>
                  <a:pt x="1583" y="2654"/>
                </a:lnTo>
                <a:lnTo>
                  <a:pt x="1583" y="2933"/>
                </a:lnTo>
                <a:lnTo>
                  <a:pt x="1630" y="3259"/>
                </a:lnTo>
                <a:lnTo>
                  <a:pt x="1770" y="3492"/>
                </a:lnTo>
                <a:lnTo>
                  <a:pt x="1816" y="3585"/>
                </a:lnTo>
                <a:lnTo>
                  <a:pt x="1816" y="3678"/>
                </a:lnTo>
                <a:lnTo>
                  <a:pt x="1723" y="3911"/>
                </a:lnTo>
                <a:lnTo>
                  <a:pt x="1676" y="3958"/>
                </a:lnTo>
                <a:lnTo>
                  <a:pt x="1583" y="3958"/>
                </a:lnTo>
                <a:lnTo>
                  <a:pt x="1444" y="3911"/>
                </a:lnTo>
                <a:lnTo>
                  <a:pt x="1351" y="3818"/>
                </a:lnTo>
                <a:lnTo>
                  <a:pt x="1118" y="3539"/>
                </a:lnTo>
                <a:lnTo>
                  <a:pt x="1025" y="3213"/>
                </a:lnTo>
                <a:lnTo>
                  <a:pt x="978" y="2840"/>
                </a:lnTo>
                <a:lnTo>
                  <a:pt x="1025" y="2607"/>
                </a:lnTo>
                <a:lnTo>
                  <a:pt x="1071" y="2328"/>
                </a:lnTo>
                <a:lnTo>
                  <a:pt x="1164" y="2095"/>
                </a:lnTo>
                <a:lnTo>
                  <a:pt x="1351" y="1862"/>
                </a:lnTo>
                <a:lnTo>
                  <a:pt x="1537" y="1630"/>
                </a:lnTo>
                <a:lnTo>
                  <a:pt x="1723" y="1397"/>
                </a:lnTo>
                <a:lnTo>
                  <a:pt x="2002" y="1257"/>
                </a:lnTo>
                <a:lnTo>
                  <a:pt x="2328" y="1117"/>
                </a:lnTo>
                <a:lnTo>
                  <a:pt x="2701" y="1024"/>
                </a:lnTo>
                <a:lnTo>
                  <a:pt x="3492" y="1024"/>
                </a:lnTo>
                <a:lnTo>
                  <a:pt x="3865" y="1164"/>
                </a:lnTo>
                <a:lnTo>
                  <a:pt x="4191" y="1304"/>
                </a:lnTo>
                <a:lnTo>
                  <a:pt x="4470" y="1537"/>
                </a:lnTo>
                <a:lnTo>
                  <a:pt x="4656" y="1769"/>
                </a:lnTo>
                <a:lnTo>
                  <a:pt x="4843" y="2049"/>
                </a:lnTo>
                <a:lnTo>
                  <a:pt x="4936" y="2375"/>
                </a:lnTo>
                <a:lnTo>
                  <a:pt x="4982" y="2701"/>
                </a:lnTo>
                <a:lnTo>
                  <a:pt x="4936" y="3120"/>
                </a:lnTo>
                <a:lnTo>
                  <a:pt x="4843" y="3492"/>
                </a:lnTo>
                <a:lnTo>
                  <a:pt x="4703" y="3865"/>
                </a:lnTo>
                <a:lnTo>
                  <a:pt x="4517" y="4144"/>
                </a:lnTo>
                <a:lnTo>
                  <a:pt x="4284" y="4377"/>
                </a:lnTo>
                <a:lnTo>
                  <a:pt x="4005" y="4563"/>
                </a:lnTo>
                <a:lnTo>
                  <a:pt x="3725" y="4703"/>
                </a:lnTo>
                <a:lnTo>
                  <a:pt x="3166" y="4703"/>
                </a:lnTo>
                <a:lnTo>
                  <a:pt x="2934" y="4610"/>
                </a:lnTo>
                <a:lnTo>
                  <a:pt x="2747" y="4516"/>
                </a:lnTo>
                <a:lnTo>
                  <a:pt x="2654" y="4330"/>
                </a:lnTo>
                <a:lnTo>
                  <a:pt x="2421" y="5168"/>
                </a:lnTo>
                <a:lnTo>
                  <a:pt x="2282" y="5541"/>
                </a:lnTo>
                <a:lnTo>
                  <a:pt x="2002" y="5960"/>
                </a:lnTo>
                <a:lnTo>
                  <a:pt x="5076" y="5960"/>
                </a:lnTo>
                <a:lnTo>
                  <a:pt x="5262" y="5913"/>
                </a:lnTo>
                <a:lnTo>
                  <a:pt x="5448" y="5774"/>
                </a:lnTo>
                <a:lnTo>
                  <a:pt x="5634" y="5634"/>
                </a:lnTo>
                <a:lnTo>
                  <a:pt x="5774" y="5494"/>
                </a:lnTo>
                <a:lnTo>
                  <a:pt x="5867" y="5308"/>
                </a:lnTo>
                <a:lnTo>
                  <a:pt x="5914" y="5075"/>
                </a:lnTo>
                <a:lnTo>
                  <a:pt x="5960" y="4842"/>
                </a:lnTo>
                <a:lnTo>
                  <a:pt x="5960" y="1117"/>
                </a:lnTo>
                <a:lnTo>
                  <a:pt x="5914" y="931"/>
                </a:lnTo>
                <a:lnTo>
                  <a:pt x="5867" y="698"/>
                </a:lnTo>
                <a:lnTo>
                  <a:pt x="5774" y="512"/>
                </a:lnTo>
                <a:lnTo>
                  <a:pt x="5634" y="326"/>
                </a:lnTo>
                <a:lnTo>
                  <a:pt x="5448" y="186"/>
                </a:lnTo>
                <a:lnTo>
                  <a:pt x="5262" y="93"/>
                </a:lnTo>
                <a:lnTo>
                  <a:pt x="5076" y="47"/>
                </a:lnTo>
                <a:lnTo>
                  <a:pt x="484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19" name="Google Shape;6619;p267"/>
          <p:cNvSpPr/>
          <p:nvPr/>
        </p:nvSpPr>
        <p:spPr>
          <a:xfrm>
            <a:off x="3982100" y="722463"/>
            <a:ext cx="158876" cy="158849"/>
          </a:xfrm>
          <a:custGeom>
            <a:avLst/>
            <a:gdLst/>
            <a:ahLst/>
            <a:cxnLst/>
            <a:rect l="l" t="t" r="r" b="b"/>
            <a:pathLst>
              <a:path w="5961" h="5960" extrusionOk="0">
                <a:moveTo>
                  <a:pt x="5588" y="0"/>
                </a:moveTo>
                <a:lnTo>
                  <a:pt x="5402" y="47"/>
                </a:lnTo>
                <a:lnTo>
                  <a:pt x="5216" y="93"/>
                </a:lnTo>
                <a:lnTo>
                  <a:pt x="4843" y="279"/>
                </a:lnTo>
                <a:lnTo>
                  <a:pt x="4517" y="559"/>
                </a:lnTo>
                <a:lnTo>
                  <a:pt x="3819" y="1211"/>
                </a:lnTo>
                <a:lnTo>
                  <a:pt x="979" y="559"/>
                </a:lnTo>
                <a:lnTo>
                  <a:pt x="886" y="559"/>
                </a:lnTo>
                <a:lnTo>
                  <a:pt x="327" y="1117"/>
                </a:lnTo>
                <a:lnTo>
                  <a:pt x="280" y="1164"/>
                </a:lnTo>
                <a:lnTo>
                  <a:pt x="280" y="1211"/>
                </a:lnTo>
                <a:lnTo>
                  <a:pt x="327" y="1304"/>
                </a:lnTo>
                <a:lnTo>
                  <a:pt x="373" y="1350"/>
                </a:lnTo>
                <a:lnTo>
                  <a:pt x="2515" y="2514"/>
                </a:lnTo>
                <a:lnTo>
                  <a:pt x="1398" y="3632"/>
                </a:lnTo>
                <a:lnTo>
                  <a:pt x="606" y="3399"/>
                </a:lnTo>
                <a:lnTo>
                  <a:pt x="560" y="3399"/>
                </a:lnTo>
                <a:lnTo>
                  <a:pt x="467" y="3446"/>
                </a:lnTo>
                <a:lnTo>
                  <a:pt x="48" y="3865"/>
                </a:lnTo>
                <a:lnTo>
                  <a:pt x="1" y="3958"/>
                </a:lnTo>
                <a:lnTo>
                  <a:pt x="48" y="4051"/>
                </a:lnTo>
                <a:lnTo>
                  <a:pt x="1118" y="4842"/>
                </a:lnTo>
                <a:lnTo>
                  <a:pt x="1957" y="5913"/>
                </a:lnTo>
                <a:lnTo>
                  <a:pt x="2050" y="5960"/>
                </a:lnTo>
                <a:lnTo>
                  <a:pt x="2143" y="5960"/>
                </a:lnTo>
                <a:lnTo>
                  <a:pt x="2562" y="5541"/>
                </a:lnTo>
                <a:lnTo>
                  <a:pt x="2608" y="5448"/>
                </a:lnTo>
                <a:lnTo>
                  <a:pt x="2608" y="5401"/>
                </a:lnTo>
                <a:lnTo>
                  <a:pt x="2376" y="4563"/>
                </a:lnTo>
                <a:lnTo>
                  <a:pt x="3447" y="3492"/>
                </a:lnTo>
                <a:lnTo>
                  <a:pt x="4657" y="5634"/>
                </a:lnTo>
                <a:lnTo>
                  <a:pt x="4704" y="5681"/>
                </a:lnTo>
                <a:lnTo>
                  <a:pt x="4750" y="5681"/>
                </a:lnTo>
                <a:lnTo>
                  <a:pt x="4750" y="5727"/>
                </a:lnTo>
                <a:lnTo>
                  <a:pt x="4843" y="5681"/>
                </a:lnTo>
                <a:lnTo>
                  <a:pt x="5402" y="5261"/>
                </a:lnTo>
                <a:lnTo>
                  <a:pt x="5449" y="5215"/>
                </a:lnTo>
                <a:lnTo>
                  <a:pt x="5449" y="5122"/>
                </a:lnTo>
                <a:lnTo>
                  <a:pt x="4750" y="2188"/>
                </a:lnTo>
                <a:lnTo>
                  <a:pt x="5449" y="1490"/>
                </a:lnTo>
                <a:lnTo>
                  <a:pt x="5728" y="1164"/>
                </a:lnTo>
                <a:lnTo>
                  <a:pt x="5914" y="745"/>
                </a:lnTo>
                <a:lnTo>
                  <a:pt x="5961" y="559"/>
                </a:lnTo>
                <a:lnTo>
                  <a:pt x="5961" y="372"/>
                </a:lnTo>
                <a:lnTo>
                  <a:pt x="5914" y="233"/>
                </a:lnTo>
                <a:lnTo>
                  <a:pt x="5868" y="140"/>
                </a:lnTo>
                <a:lnTo>
                  <a:pt x="5728" y="47"/>
                </a:lnTo>
                <a:lnTo>
                  <a:pt x="55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0" name="Google Shape;6620;p267"/>
          <p:cNvSpPr/>
          <p:nvPr/>
        </p:nvSpPr>
        <p:spPr>
          <a:xfrm>
            <a:off x="4490018" y="722463"/>
            <a:ext cx="143977" cy="158849"/>
          </a:xfrm>
          <a:custGeom>
            <a:avLst/>
            <a:gdLst/>
            <a:ahLst/>
            <a:cxnLst/>
            <a:rect l="l" t="t" r="r" b="b"/>
            <a:pathLst>
              <a:path w="5402" h="5960" extrusionOk="0">
                <a:moveTo>
                  <a:pt x="94" y="0"/>
                </a:moveTo>
                <a:lnTo>
                  <a:pt x="47" y="47"/>
                </a:lnTo>
                <a:lnTo>
                  <a:pt x="1" y="93"/>
                </a:lnTo>
                <a:lnTo>
                  <a:pt x="1" y="186"/>
                </a:lnTo>
                <a:lnTo>
                  <a:pt x="1" y="5820"/>
                </a:lnTo>
                <a:lnTo>
                  <a:pt x="1" y="5913"/>
                </a:lnTo>
                <a:lnTo>
                  <a:pt x="47" y="5960"/>
                </a:lnTo>
                <a:lnTo>
                  <a:pt x="187" y="5960"/>
                </a:lnTo>
                <a:lnTo>
                  <a:pt x="5309" y="3120"/>
                </a:lnTo>
                <a:lnTo>
                  <a:pt x="5355" y="3073"/>
                </a:lnTo>
                <a:lnTo>
                  <a:pt x="5402" y="2980"/>
                </a:lnTo>
                <a:lnTo>
                  <a:pt x="5355" y="2933"/>
                </a:lnTo>
                <a:lnTo>
                  <a:pt x="5309" y="2887"/>
                </a:lnTo>
                <a:lnTo>
                  <a:pt x="187" y="47"/>
                </a:lnTo>
                <a:lnTo>
                  <a:pt x="9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1" name="Google Shape;6621;p267"/>
          <p:cNvSpPr/>
          <p:nvPr/>
        </p:nvSpPr>
        <p:spPr>
          <a:xfrm>
            <a:off x="4996670" y="722463"/>
            <a:ext cx="158876" cy="158849"/>
          </a:xfrm>
          <a:custGeom>
            <a:avLst/>
            <a:gdLst/>
            <a:ahLst/>
            <a:cxnLst/>
            <a:rect l="l" t="t" r="r" b="b"/>
            <a:pathLst>
              <a:path w="5961" h="5960" extrusionOk="0">
                <a:moveTo>
                  <a:pt x="2236" y="1490"/>
                </a:moveTo>
                <a:lnTo>
                  <a:pt x="2376" y="1537"/>
                </a:lnTo>
                <a:lnTo>
                  <a:pt x="4471" y="2794"/>
                </a:lnTo>
                <a:lnTo>
                  <a:pt x="4564" y="2887"/>
                </a:lnTo>
                <a:lnTo>
                  <a:pt x="4611" y="2980"/>
                </a:lnTo>
                <a:lnTo>
                  <a:pt x="4564" y="3120"/>
                </a:lnTo>
                <a:lnTo>
                  <a:pt x="4471" y="3213"/>
                </a:lnTo>
                <a:lnTo>
                  <a:pt x="2376" y="4470"/>
                </a:lnTo>
                <a:lnTo>
                  <a:pt x="2096" y="4470"/>
                </a:lnTo>
                <a:lnTo>
                  <a:pt x="2003" y="4377"/>
                </a:lnTo>
                <a:lnTo>
                  <a:pt x="2003" y="4237"/>
                </a:lnTo>
                <a:lnTo>
                  <a:pt x="2003" y="1769"/>
                </a:lnTo>
                <a:lnTo>
                  <a:pt x="2003" y="1630"/>
                </a:lnTo>
                <a:lnTo>
                  <a:pt x="2096" y="1537"/>
                </a:lnTo>
                <a:lnTo>
                  <a:pt x="2236" y="1490"/>
                </a:lnTo>
                <a:close/>
                <a:moveTo>
                  <a:pt x="2981" y="0"/>
                </a:moveTo>
                <a:lnTo>
                  <a:pt x="2562" y="47"/>
                </a:lnTo>
                <a:lnTo>
                  <a:pt x="2189" y="140"/>
                </a:lnTo>
                <a:lnTo>
                  <a:pt x="1817" y="233"/>
                </a:lnTo>
                <a:lnTo>
                  <a:pt x="1491" y="419"/>
                </a:lnTo>
                <a:lnTo>
                  <a:pt x="1165" y="652"/>
                </a:lnTo>
                <a:lnTo>
                  <a:pt x="886" y="885"/>
                </a:lnTo>
                <a:lnTo>
                  <a:pt x="606" y="1164"/>
                </a:lnTo>
                <a:lnTo>
                  <a:pt x="373" y="1490"/>
                </a:lnTo>
                <a:lnTo>
                  <a:pt x="234" y="1862"/>
                </a:lnTo>
                <a:lnTo>
                  <a:pt x="94" y="2235"/>
                </a:lnTo>
                <a:lnTo>
                  <a:pt x="1" y="2607"/>
                </a:lnTo>
                <a:lnTo>
                  <a:pt x="1" y="2980"/>
                </a:lnTo>
                <a:lnTo>
                  <a:pt x="1" y="3399"/>
                </a:lnTo>
                <a:lnTo>
                  <a:pt x="94" y="3771"/>
                </a:lnTo>
                <a:lnTo>
                  <a:pt x="234" y="4144"/>
                </a:lnTo>
                <a:lnTo>
                  <a:pt x="373" y="4516"/>
                </a:lnTo>
                <a:lnTo>
                  <a:pt x="606" y="4796"/>
                </a:lnTo>
                <a:lnTo>
                  <a:pt x="886" y="5122"/>
                </a:lnTo>
                <a:lnTo>
                  <a:pt x="1165" y="5355"/>
                </a:lnTo>
                <a:lnTo>
                  <a:pt x="1491" y="5587"/>
                </a:lnTo>
                <a:lnTo>
                  <a:pt x="1817" y="5774"/>
                </a:lnTo>
                <a:lnTo>
                  <a:pt x="2189" y="5867"/>
                </a:lnTo>
                <a:lnTo>
                  <a:pt x="2562" y="5960"/>
                </a:lnTo>
                <a:lnTo>
                  <a:pt x="3353" y="5960"/>
                </a:lnTo>
                <a:lnTo>
                  <a:pt x="3772" y="5867"/>
                </a:lnTo>
                <a:lnTo>
                  <a:pt x="4098" y="5774"/>
                </a:lnTo>
                <a:lnTo>
                  <a:pt x="4471" y="5587"/>
                </a:lnTo>
                <a:lnTo>
                  <a:pt x="4797" y="5355"/>
                </a:lnTo>
                <a:lnTo>
                  <a:pt x="5076" y="5122"/>
                </a:lnTo>
                <a:lnTo>
                  <a:pt x="5356" y="4796"/>
                </a:lnTo>
                <a:lnTo>
                  <a:pt x="5542" y="4516"/>
                </a:lnTo>
                <a:lnTo>
                  <a:pt x="5728" y="4144"/>
                </a:lnTo>
                <a:lnTo>
                  <a:pt x="5868" y="3771"/>
                </a:lnTo>
                <a:lnTo>
                  <a:pt x="5914" y="3399"/>
                </a:lnTo>
                <a:lnTo>
                  <a:pt x="5961" y="2980"/>
                </a:lnTo>
                <a:lnTo>
                  <a:pt x="5914" y="2607"/>
                </a:lnTo>
                <a:lnTo>
                  <a:pt x="5868" y="2235"/>
                </a:lnTo>
                <a:lnTo>
                  <a:pt x="5728" y="1862"/>
                </a:lnTo>
                <a:lnTo>
                  <a:pt x="5542" y="1490"/>
                </a:lnTo>
                <a:lnTo>
                  <a:pt x="5356" y="1164"/>
                </a:lnTo>
                <a:lnTo>
                  <a:pt x="5076" y="885"/>
                </a:lnTo>
                <a:lnTo>
                  <a:pt x="4797" y="652"/>
                </a:lnTo>
                <a:lnTo>
                  <a:pt x="4471" y="419"/>
                </a:lnTo>
                <a:lnTo>
                  <a:pt x="4098" y="233"/>
                </a:lnTo>
                <a:lnTo>
                  <a:pt x="3772" y="140"/>
                </a:lnTo>
                <a:lnTo>
                  <a:pt x="3353" y="47"/>
                </a:lnTo>
                <a:lnTo>
                  <a:pt x="2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2" name="Google Shape;6622;p267"/>
          <p:cNvSpPr/>
          <p:nvPr/>
        </p:nvSpPr>
        <p:spPr>
          <a:xfrm>
            <a:off x="5490954" y="722463"/>
            <a:ext cx="158876" cy="158849"/>
          </a:xfrm>
          <a:custGeom>
            <a:avLst/>
            <a:gdLst/>
            <a:ahLst/>
            <a:cxnLst/>
            <a:rect l="l" t="t" r="r" b="b"/>
            <a:pathLst>
              <a:path w="5961" h="5960" extrusionOk="0">
                <a:moveTo>
                  <a:pt x="2236" y="1490"/>
                </a:moveTo>
                <a:lnTo>
                  <a:pt x="2142" y="1537"/>
                </a:lnTo>
                <a:lnTo>
                  <a:pt x="2049" y="1630"/>
                </a:lnTo>
                <a:lnTo>
                  <a:pt x="2003" y="1769"/>
                </a:lnTo>
                <a:lnTo>
                  <a:pt x="2003" y="4237"/>
                </a:lnTo>
                <a:lnTo>
                  <a:pt x="2049" y="4377"/>
                </a:lnTo>
                <a:lnTo>
                  <a:pt x="2142" y="4470"/>
                </a:lnTo>
                <a:lnTo>
                  <a:pt x="2375" y="4470"/>
                </a:lnTo>
                <a:lnTo>
                  <a:pt x="4471" y="3213"/>
                </a:lnTo>
                <a:lnTo>
                  <a:pt x="4564" y="3120"/>
                </a:lnTo>
                <a:lnTo>
                  <a:pt x="4610" y="2980"/>
                </a:lnTo>
                <a:lnTo>
                  <a:pt x="4564" y="2887"/>
                </a:lnTo>
                <a:lnTo>
                  <a:pt x="4471" y="2794"/>
                </a:lnTo>
                <a:lnTo>
                  <a:pt x="2375" y="1537"/>
                </a:lnTo>
                <a:lnTo>
                  <a:pt x="2236" y="1490"/>
                </a:lnTo>
                <a:close/>
                <a:moveTo>
                  <a:pt x="3260" y="885"/>
                </a:moveTo>
                <a:lnTo>
                  <a:pt x="3539" y="978"/>
                </a:lnTo>
                <a:lnTo>
                  <a:pt x="3819" y="1024"/>
                </a:lnTo>
                <a:lnTo>
                  <a:pt x="4051" y="1164"/>
                </a:lnTo>
                <a:lnTo>
                  <a:pt x="4284" y="1304"/>
                </a:lnTo>
                <a:lnTo>
                  <a:pt x="4471" y="1490"/>
                </a:lnTo>
                <a:lnTo>
                  <a:pt x="4657" y="1723"/>
                </a:lnTo>
                <a:lnTo>
                  <a:pt x="4796" y="1956"/>
                </a:lnTo>
                <a:lnTo>
                  <a:pt x="4936" y="2188"/>
                </a:lnTo>
                <a:lnTo>
                  <a:pt x="5029" y="2468"/>
                </a:lnTo>
                <a:lnTo>
                  <a:pt x="5076" y="2701"/>
                </a:lnTo>
                <a:lnTo>
                  <a:pt x="5122" y="2980"/>
                </a:lnTo>
                <a:lnTo>
                  <a:pt x="5076" y="3259"/>
                </a:lnTo>
                <a:lnTo>
                  <a:pt x="5029" y="3539"/>
                </a:lnTo>
                <a:lnTo>
                  <a:pt x="4936" y="3818"/>
                </a:lnTo>
                <a:lnTo>
                  <a:pt x="4796" y="4051"/>
                </a:lnTo>
                <a:lnTo>
                  <a:pt x="4657" y="4284"/>
                </a:lnTo>
                <a:lnTo>
                  <a:pt x="4471" y="4470"/>
                </a:lnTo>
                <a:lnTo>
                  <a:pt x="4284" y="4656"/>
                </a:lnTo>
                <a:lnTo>
                  <a:pt x="4051" y="4842"/>
                </a:lnTo>
                <a:lnTo>
                  <a:pt x="3819" y="4936"/>
                </a:lnTo>
                <a:lnTo>
                  <a:pt x="3539" y="5029"/>
                </a:lnTo>
                <a:lnTo>
                  <a:pt x="3260" y="5075"/>
                </a:lnTo>
                <a:lnTo>
                  <a:pt x="2981" y="5122"/>
                </a:lnTo>
                <a:lnTo>
                  <a:pt x="2701" y="5075"/>
                </a:lnTo>
                <a:lnTo>
                  <a:pt x="2422" y="5029"/>
                </a:lnTo>
                <a:lnTo>
                  <a:pt x="2189" y="4936"/>
                </a:lnTo>
                <a:lnTo>
                  <a:pt x="1910" y="4842"/>
                </a:lnTo>
                <a:lnTo>
                  <a:pt x="1723" y="4656"/>
                </a:lnTo>
                <a:lnTo>
                  <a:pt x="1491" y="4470"/>
                </a:lnTo>
                <a:lnTo>
                  <a:pt x="1304" y="4284"/>
                </a:lnTo>
                <a:lnTo>
                  <a:pt x="1165" y="4051"/>
                </a:lnTo>
                <a:lnTo>
                  <a:pt x="1025" y="3818"/>
                </a:lnTo>
                <a:lnTo>
                  <a:pt x="932" y="3539"/>
                </a:lnTo>
                <a:lnTo>
                  <a:pt x="885" y="3259"/>
                </a:lnTo>
                <a:lnTo>
                  <a:pt x="885" y="2980"/>
                </a:lnTo>
                <a:lnTo>
                  <a:pt x="885" y="2701"/>
                </a:lnTo>
                <a:lnTo>
                  <a:pt x="932" y="2468"/>
                </a:lnTo>
                <a:lnTo>
                  <a:pt x="1025" y="2188"/>
                </a:lnTo>
                <a:lnTo>
                  <a:pt x="1165" y="1956"/>
                </a:lnTo>
                <a:lnTo>
                  <a:pt x="1304" y="1723"/>
                </a:lnTo>
                <a:lnTo>
                  <a:pt x="1491" y="1490"/>
                </a:lnTo>
                <a:lnTo>
                  <a:pt x="1723" y="1304"/>
                </a:lnTo>
                <a:lnTo>
                  <a:pt x="1910" y="1164"/>
                </a:lnTo>
                <a:lnTo>
                  <a:pt x="2189" y="1024"/>
                </a:lnTo>
                <a:lnTo>
                  <a:pt x="2422" y="978"/>
                </a:lnTo>
                <a:lnTo>
                  <a:pt x="2701" y="885"/>
                </a:lnTo>
                <a:close/>
                <a:moveTo>
                  <a:pt x="2981" y="0"/>
                </a:moveTo>
                <a:lnTo>
                  <a:pt x="2608" y="47"/>
                </a:lnTo>
                <a:lnTo>
                  <a:pt x="2189" y="140"/>
                </a:lnTo>
                <a:lnTo>
                  <a:pt x="1863" y="233"/>
                </a:lnTo>
                <a:lnTo>
                  <a:pt x="1491" y="419"/>
                </a:lnTo>
                <a:lnTo>
                  <a:pt x="1165" y="652"/>
                </a:lnTo>
                <a:lnTo>
                  <a:pt x="885" y="885"/>
                </a:lnTo>
                <a:lnTo>
                  <a:pt x="606" y="1164"/>
                </a:lnTo>
                <a:lnTo>
                  <a:pt x="420" y="1490"/>
                </a:lnTo>
                <a:lnTo>
                  <a:pt x="233" y="1862"/>
                </a:lnTo>
                <a:lnTo>
                  <a:pt x="94" y="2235"/>
                </a:lnTo>
                <a:lnTo>
                  <a:pt x="47" y="2607"/>
                </a:lnTo>
                <a:lnTo>
                  <a:pt x="1" y="2980"/>
                </a:lnTo>
                <a:lnTo>
                  <a:pt x="47" y="3399"/>
                </a:lnTo>
                <a:lnTo>
                  <a:pt x="94" y="3771"/>
                </a:lnTo>
                <a:lnTo>
                  <a:pt x="233" y="4144"/>
                </a:lnTo>
                <a:lnTo>
                  <a:pt x="420" y="4516"/>
                </a:lnTo>
                <a:lnTo>
                  <a:pt x="606" y="4796"/>
                </a:lnTo>
                <a:lnTo>
                  <a:pt x="885" y="5122"/>
                </a:lnTo>
                <a:lnTo>
                  <a:pt x="1165" y="5355"/>
                </a:lnTo>
                <a:lnTo>
                  <a:pt x="1491" y="5587"/>
                </a:lnTo>
                <a:lnTo>
                  <a:pt x="1863" y="5774"/>
                </a:lnTo>
                <a:lnTo>
                  <a:pt x="2189" y="5867"/>
                </a:lnTo>
                <a:lnTo>
                  <a:pt x="2608" y="5960"/>
                </a:lnTo>
                <a:lnTo>
                  <a:pt x="3400" y="5960"/>
                </a:lnTo>
                <a:lnTo>
                  <a:pt x="3772" y="5867"/>
                </a:lnTo>
                <a:lnTo>
                  <a:pt x="4145" y="5774"/>
                </a:lnTo>
                <a:lnTo>
                  <a:pt x="4471" y="5587"/>
                </a:lnTo>
                <a:lnTo>
                  <a:pt x="4796" y="5355"/>
                </a:lnTo>
                <a:lnTo>
                  <a:pt x="5076" y="5122"/>
                </a:lnTo>
                <a:lnTo>
                  <a:pt x="5355" y="4796"/>
                </a:lnTo>
                <a:lnTo>
                  <a:pt x="5588" y="4516"/>
                </a:lnTo>
                <a:lnTo>
                  <a:pt x="5728" y="4144"/>
                </a:lnTo>
                <a:lnTo>
                  <a:pt x="5867" y="3771"/>
                </a:lnTo>
                <a:lnTo>
                  <a:pt x="5961" y="3399"/>
                </a:lnTo>
                <a:lnTo>
                  <a:pt x="5961" y="2980"/>
                </a:lnTo>
                <a:lnTo>
                  <a:pt x="5961" y="2607"/>
                </a:lnTo>
                <a:lnTo>
                  <a:pt x="5867" y="2235"/>
                </a:lnTo>
                <a:lnTo>
                  <a:pt x="5728" y="1862"/>
                </a:lnTo>
                <a:lnTo>
                  <a:pt x="5588" y="1490"/>
                </a:lnTo>
                <a:lnTo>
                  <a:pt x="5355" y="1164"/>
                </a:lnTo>
                <a:lnTo>
                  <a:pt x="5076" y="885"/>
                </a:lnTo>
                <a:lnTo>
                  <a:pt x="4796" y="652"/>
                </a:lnTo>
                <a:lnTo>
                  <a:pt x="4471" y="419"/>
                </a:lnTo>
                <a:lnTo>
                  <a:pt x="4145" y="233"/>
                </a:lnTo>
                <a:lnTo>
                  <a:pt x="3772" y="140"/>
                </a:lnTo>
                <a:lnTo>
                  <a:pt x="3400" y="47"/>
                </a:lnTo>
                <a:lnTo>
                  <a:pt x="2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3" name="Google Shape;6623;p267"/>
          <p:cNvSpPr/>
          <p:nvPr/>
        </p:nvSpPr>
        <p:spPr>
          <a:xfrm>
            <a:off x="5998872" y="722463"/>
            <a:ext cx="158876" cy="158849"/>
          </a:xfrm>
          <a:custGeom>
            <a:avLst/>
            <a:gdLst/>
            <a:ahLst/>
            <a:cxnLst/>
            <a:rect l="l" t="t" r="r" b="b"/>
            <a:pathLst>
              <a:path w="5961" h="5960" extrusionOk="0">
                <a:moveTo>
                  <a:pt x="4145" y="0"/>
                </a:moveTo>
                <a:lnTo>
                  <a:pt x="3959" y="47"/>
                </a:lnTo>
                <a:lnTo>
                  <a:pt x="3819" y="140"/>
                </a:lnTo>
                <a:lnTo>
                  <a:pt x="2515" y="1490"/>
                </a:lnTo>
                <a:lnTo>
                  <a:pt x="2003" y="978"/>
                </a:lnTo>
                <a:lnTo>
                  <a:pt x="1491" y="1490"/>
                </a:lnTo>
                <a:lnTo>
                  <a:pt x="1211" y="1816"/>
                </a:lnTo>
                <a:lnTo>
                  <a:pt x="1025" y="2095"/>
                </a:lnTo>
                <a:lnTo>
                  <a:pt x="932" y="2421"/>
                </a:lnTo>
                <a:lnTo>
                  <a:pt x="839" y="2794"/>
                </a:lnTo>
                <a:lnTo>
                  <a:pt x="839" y="3166"/>
                </a:lnTo>
                <a:lnTo>
                  <a:pt x="886" y="3539"/>
                </a:lnTo>
                <a:lnTo>
                  <a:pt x="1025" y="3865"/>
                </a:lnTo>
                <a:lnTo>
                  <a:pt x="1165" y="4191"/>
                </a:lnTo>
                <a:lnTo>
                  <a:pt x="1" y="5355"/>
                </a:lnTo>
                <a:lnTo>
                  <a:pt x="1" y="5960"/>
                </a:lnTo>
                <a:lnTo>
                  <a:pt x="560" y="5960"/>
                </a:lnTo>
                <a:lnTo>
                  <a:pt x="1770" y="4796"/>
                </a:lnTo>
                <a:lnTo>
                  <a:pt x="2096" y="4936"/>
                </a:lnTo>
                <a:lnTo>
                  <a:pt x="2422" y="5075"/>
                </a:lnTo>
                <a:lnTo>
                  <a:pt x="2795" y="5122"/>
                </a:lnTo>
                <a:lnTo>
                  <a:pt x="3167" y="5122"/>
                </a:lnTo>
                <a:lnTo>
                  <a:pt x="3540" y="5029"/>
                </a:lnTo>
                <a:lnTo>
                  <a:pt x="3865" y="4936"/>
                </a:lnTo>
                <a:lnTo>
                  <a:pt x="4145" y="4749"/>
                </a:lnTo>
                <a:lnTo>
                  <a:pt x="4471" y="4470"/>
                </a:lnTo>
                <a:lnTo>
                  <a:pt x="4983" y="3958"/>
                </a:lnTo>
                <a:lnTo>
                  <a:pt x="4471" y="3446"/>
                </a:lnTo>
                <a:lnTo>
                  <a:pt x="5821" y="2142"/>
                </a:lnTo>
                <a:lnTo>
                  <a:pt x="5914" y="2002"/>
                </a:lnTo>
                <a:lnTo>
                  <a:pt x="5961" y="1816"/>
                </a:lnTo>
                <a:lnTo>
                  <a:pt x="5914" y="1676"/>
                </a:lnTo>
                <a:lnTo>
                  <a:pt x="5821" y="1537"/>
                </a:lnTo>
                <a:lnTo>
                  <a:pt x="5681" y="1443"/>
                </a:lnTo>
                <a:lnTo>
                  <a:pt x="5495" y="1397"/>
                </a:lnTo>
                <a:lnTo>
                  <a:pt x="5355" y="1443"/>
                </a:lnTo>
                <a:lnTo>
                  <a:pt x="5216" y="1537"/>
                </a:lnTo>
                <a:lnTo>
                  <a:pt x="3865" y="2840"/>
                </a:lnTo>
                <a:lnTo>
                  <a:pt x="3120" y="2095"/>
                </a:lnTo>
                <a:lnTo>
                  <a:pt x="4424" y="745"/>
                </a:lnTo>
                <a:lnTo>
                  <a:pt x="4517" y="605"/>
                </a:lnTo>
                <a:lnTo>
                  <a:pt x="4564" y="466"/>
                </a:lnTo>
                <a:lnTo>
                  <a:pt x="4517" y="279"/>
                </a:lnTo>
                <a:lnTo>
                  <a:pt x="4424" y="140"/>
                </a:lnTo>
                <a:lnTo>
                  <a:pt x="4285" y="47"/>
                </a:lnTo>
                <a:lnTo>
                  <a:pt x="41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4" name="Google Shape;6624;p267"/>
          <p:cNvSpPr/>
          <p:nvPr/>
        </p:nvSpPr>
        <p:spPr>
          <a:xfrm>
            <a:off x="6506789" y="722463"/>
            <a:ext cx="158876" cy="158849"/>
          </a:xfrm>
          <a:custGeom>
            <a:avLst/>
            <a:gdLst/>
            <a:ahLst/>
            <a:cxnLst/>
            <a:rect l="l" t="t" r="r" b="b"/>
            <a:pathLst>
              <a:path w="5961" h="5960" extrusionOk="0">
                <a:moveTo>
                  <a:pt x="2561" y="0"/>
                </a:moveTo>
                <a:lnTo>
                  <a:pt x="2422" y="47"/>
                </a:lnTo>
                <a:lnTo>
                  <a:pt x="2282" y="140"/>
                </a:lnTo>
                <a:lnTo>
                  <a:pt x="2189" y="279"/>
                </a:lnTo>
                <a:lnTo>
                  <a:pt x="2142" y="419"/>
                </a:lnTo>
                <a:lnTo>
                  <a:pt x="2142" y="2188"/>
                </a:lnTo>
                <a:lnTo>
                  <a:pt x="420" y="2188"/>
                </a:lnTo>
                <a:lnTo>
                  <a:pt x="233" y="2235"/>
                </a:lnTo>
                <a:lnTo>
                  <a:pt x="94" y="2282"/>
                </a:lnTo>
                <a:lnTo>
                  <a:pt x="1" y="2421"/>
                </a:lnTo>
                <a:lnTo>
                  <a:pt x="1" y="2607"/>
                </a:lnTo>
                <a:lnTo>
                  <a:pt x="1" y="3399"/>
                </a:lnTo>
                <a:lnTo>
                  <a:pt x="1" y="3539"/>
                </a:lnTo>
                <a:lnTo>
                  <a:pt x="94" y="3678"/>
                </a:lnTo>
                <a:lnTo>
                  <a:pt x="233" y="3771"/>
                </a:lnTo>
                <a:lnTo>
                  <a:pt x="420" y="3818"/>
                </a:lnTo>
                <a:lnTo>
                  <a:pt x="2142" y="3818"/>
                </a:lnTo>
                <a:lnTo>
                  <a:pt x="2142" y="5587"/>
                </a:lnTo>
                <a:lnTo>
                  <a:pt x="2189" y="5727"/>
                </a:lnTo>
                <a:lnTo>
                  <a:pt x="2282" y="5867"/>
                </a:lnTo>
                <a:lnTo>
                  <a:pt x="2422" y="5960"/>
                </a:lnTo>
                <a:lnTo>
                  <a:pt x="3539" y="5960"/>
                </a:lnTo>
                <a:lnTo>
                  <a:pt x="3679" y="5867"/>
                </a:lnTo>
                <a:lnTo>
                  <a:pt x="3772" y="5727"/>
                </a:lnTo>
                <a:lnTo>
                  <a:pt x="3772" y="5587"/>
                </a:lnTo>
                <a:lnTo>
                  <a:pt x="3772" y="3818"/>
                </a:lnTo>
                <a:lnTo>
                  <a:pt x="5541" y="3818"/>
                </a:lnTo>
                <a:lnTo>
                  <a:pt x="5681" y="3771"/>
                </a:lnTo>
                <a:lnTo>
                  <a:pt x="5821" y="3678"/>
                </a:lnTo>
                <a:lnTo>
                  <a:pt x="5914" y="3539"/>
                </a:lnTo>
                <a:lnTo>
                  <a:pt x="5960" y="3399"/>
                </a:lnTo>
                <a:lnTo>
                  <a:pt x="5960" y="2607"/>
                </a:lnTo>
                <a:lnTo>
                  <a:pt x="5914" y="2421"/>
                </a:lnTo>
                <a:lnTo>
                  <a:pt x="5821" y="2282"/>
                </a:lnTo>
                <a:lnTo>
                  <a:pt x="5681" y="2235"/>
                </a:lnTo>
                <a:lnTo>
                  <a:pt x="5541" y="2188"/>
                </a:lnTo>
                <a:lnTo>
                  <a:pt x="3772" y="2188"/>
                </a:lnTo>
                <a:lnTo>
                  <a:pt x="3772" y="419"/>
                </a:lnTo>
                <a:lnTo>
                  <a:pt x="3772" y="279"/>
                </a:lnTo>
                <a:lnTo>
                  <a:pt x="3679" y="140"/>
                </a:lnTo>
                <a:lnTo>
                  <a:pt x="3539" y="47"/>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5" name="Google Shape;6625;p267"/>
          <p:cNvSpPr/>
          <p:nvPr/>
        </p:nvSpPr>
        <p:spPr>
          <a:xfrm>
            <a:off x="7014707" y="722463"/>
            <a:ext cx="158876" cy="158849"/>
          </a:xfrm>
          <a:custGeom>
            <a:avLst/>
            <a:gdLst/>
            <a:ahLst/>
            <a:cxnLst/>
            <a:rect l="l" t="t" r="r" b="b"/>
            <a:pathLst>
              <a:path w="5961" h="5960" extrusionOk="0">
                <a:moveTo>
                  <a:pt x="3353" y="1257"/>
                </a:moveTo>
                <a:lnTo>
                  <a:pt x="3399" y="1350"/>
                </a:lnTo>
                <a:lnTo>
                  <a:pt x="3446" y="1397"/>
                </a:lnTo>
                <a:lnTo>
                  <a:pt x="3492" y="1490"/>
                </a:lnTo>
                <a:lnTo>
                  <a:pt x="3492" y="2514"/>
                </a:lnTo>
                <a:lnTo>
                  <a:pt x="4563" y="2514"/>
                </a:lnTo>
                <a:lnTo>
                  <a:pt x="4656" y="2561"/>
                </a:lnTo>
                <a:lnTo>
                  <a:pt x="4703" y="2654"/>
                </a:lnTo>
                <a:lnTo>
                  <a:pt x="4750" y="2747"/>
                </a:lnTo>
                <a:lnTo>
                  <a:pt x="4750" y="3259"/>
                </a:lnTo>
                <a:lnTo>
                  <a:pt x="4703" y="3352"/>
                </a:lnTo>
                <a:lnTo>
                  <a:pt x="4656" y="3399"/>
                </a:lnTo>
                <a:lnTo>
                  <a:pt x="4563" y="3492"/>
                </a:lnTo>
                <a:lnTo>
                  <a:pt x="3492" y="3492"/>
                </a:lnTo>
                <a:lnTo>
                  <a:pt x="3492" y="4470"/>
                </a:lnTo>
                <a:lnTo>
                  <a:pt x="3446" y="4563"/>
                </a:lnTo>
                <a:lnTo>
                  <a:pt x="3399" y="4656"/>
                </a:lnTo>
                <a:lnTo>
                  <a:pt x="3353" y="4703"/>
                </a:lnTo>
                <a:lnTo>
                  <a:pt x="3260" y="4749"/>
                </a:lnTo>
                <a:lnTo>
                  <a:pt x="2747" y="4749"/>
                </a:lnTo>
                <a:lnTo>
                  <a:pt x="2654" y="4703"/>
                </a:lnTo>
                <a:lnTo>
                  <a:pt x="2561" y="4656"/>
                </a:lnTo>
                <a:lnTo>
                  <a:pt x="2515" y="4563"/>
                </a:lnTo>
                <a:lnTo>
                  <a:pt x="2515" y="4470"/>
                </a:lnTo>
                <a:lnTo>
                  <a:pt x="2515" y="3492"/>
                </a:lnTo>
                <a:lnTo>
                  <a:pt x="1397" y="3492"/>
                </a:lnTo>
                <a:lnTo>
                  <a:pt x="1304" y="3399"/>
                </a:lnTo>
                <a:lnTo>
                  <a:pt x="1257" y="3352"/>
                </a:lnTo>
                <a:lnTo>
                  <a:pt x="1257" y="3259"/>
                </a:lnTo>
                <a:lnTo>
                  <a:pt x="1257" y="2747"/>
                </a:lnTo>
                <a:lnTo>
                  <a:pt x="1257" y="2654"/>
                </a:lnTo>
                <a:lnTo>
                  <a:pt x="1304" y="2561"/>
                </a:lnTo>
                <a:lnTo>
                  <a:pt x="1397" y="2514"/>
                </a:lnTo>
                <a:lnTo>
                  <a:pt x="2515" y="2514"/>
                </a:lnTo>
                <a:lnTo>
                  <a:pt x="2515" y="1490"/>
                </a:lnTo>
                <a:lnTo>
                  <a:pt x="2515" y="1397"/>
                </a:lnTo>
                <a:lnTo>
                  <a:pt x="2561" y="1350"/>
                </a:lnTo>
                <a:lnTo>
                  <a:pt x="2654" y="1257"/>
                </a:lnTo>
                <a:close/>
                <a:moveTo>
                  <a:pt x="2980" y="0"/>
                </a:moveTo>
                <a:lnTo>
                  <a:pt x="2608" y="47"/>
                </a:lnTo>
                <a:lnTo>
                  <a:pt x="2189" y="140"/>
                </a:lnTo>
                <a:lnTo>
                  <a:pt x="1863" y="233"/>
                </a:lnTo>
                <a:lnTo>
                  <a:pt x="1490" y="419"/>
                </a:lnTo>
                <a:lnTo>
                  <a:pt x="1164" y="652"/>
                </a:lnTo>
                <a:lnTo>
                  <a:pt x="885" y="885"/>
                </a:lnTo>
                <a:lnTo>
                  <a:pt x="606" y="1164"/>
                </a:lnTo>
                <a:lnTo>
                  <a:pt x="419" y="1490"/>
                </a:lnTo>
                <a:lnTo>
                  <a:pt x="233" y="1862"/>
                </a:lnTo>
                <a:lnTo>
                  <a:pt x="93" y="2235"/>
                </a:lnTo>
                <a:lnTo>
                  <a:pt x="47" y="2607"/>
                </a:lnTo>
                <a:lnTo>
                  <a:pt x="0" y="2980"/>
                </a:lnTo>
                <a:lnTo>
                  <a:pt x="47" y="3399"/>
                </a:lnTo>
                <a:lnTo>
                  <a:pt x="93" y="3771"/>
                </a:lnTo>
                <a:lnTo>
                  <a:pt x="233" y="4144"/>
                </a:lnTo>
                <a:lnTo>
                  <a:pt x="419" y="4516"/>
                </a:lnTo>
                <a:lnTo>
                  <a:pt x="606" y="4796"/>
                </a:lnTo>
                <a:lnTo>
                  <a:pt x="885" y="5122"/>
                </a:lnTo>
                <a:lnTo>
                  <a:pt x="1164" y="5355"/>
                </a:lnTo>
                <a:lnTo>
                  <a:pt x="1490" y="5587"/>
                </a:lnTo>
                <a:lnTo>
                  <a:pt x="1863" y="5774"/>
                </a:lnTo>
                <a:lnTo>
                  <a:pt x="2189" y="5867"/>
                </a:lnTo>
                <a:lnTo>
                  <a:pt x="2608" y="5960"/>
                </a:lnTo>
                <a:lnTo>
                  <a:pt x="3399" y="5960"/>
                </a:lnTo>
                <a:lnTo>
                  <a:pt x="3772" y="5867"/>
                </a:lnTo>
                <a:lnTo>
                  <a:pt x="4144" y="5774"/>
                </a:lnTo>
                <a:lnTo>
                  <a:pt x="4470" y="5587"/>
                </a:lnTo>
                <a:lnTo>
                  <a:pt x="4796" y="5355"/>
                </a:lnTo>
                <a:lnTo>
                  <a:pt x="5075" y="5122"/>
                </a:lnTo>
                <a:lnTo>
                  <a:pt x="5355" y="4796"/>
                </a:lnTo>
                <a:lnTo>
                  <a:pt x="5588" y="4516"/>
                </a:lnTo>
                <a:lnTo>
                  <a:pt x="5727" y="4144"/>
                </a:lnTo>
                <a:lnTo>
                  <a:pt x="5867" y="3771"/>
                </a:lnTo>
                <a:lnTo>
                  <a:pt x="5960" y="3399"/>
                </a:lnTo>
                <a:lnTo>
                  <a:pt x="5960" y="2980"/>
                </a:lnTo>
                <a:lnTo>
                  <a:pt x="5960" y="2607"/>
                </a:lnTo>
                <a:lnTo>
                  <a:pt x="5867" y="2235"/>
                </a:lnTo>
                <a:lnTo>
                  <a:pt x="5727" y="1862"/>
                </a:lnTo>
                <a:lnTo>
                  <a:pt x="5588" y="1490"/>
                </a:lnTo>
                <a:lnTo>
                  <a:pt x="5355" y="1164"/>
                </a:lnTo>
                <a:lnTo>
                  <a:pt x="5075" y="885"/>
                </a:lnTo>
                <a:lnTo>
                  <a:pt x="4796" y="652"/>
                </a:lnTo>
                <a:lnTo>
                  <a:pt x="4470" y="419"/>
                </a:lnTo>
                <a:lnTo>
                  <a:pt x="4144" y="233"/>
                </a:lnTo>
                <a:lnTo>
                  <a:pt x="3772" y="140"/>
                </a:lnTo>
                <a:lnTo>
                  <a:pt x="3399"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6" name="Google Shape;6626;p267"/>
          <p:cNvSpPr/>
          <p:nvPr/>
        </p:nvSpPr>
        <p:spPr>
          <a:xfrm>
            <a:off x="7522625" y="722463"/>
            <a:ext cx="158876" cy="158849"/>
          </a:xfrm>
          <a:custGeom>
            <a:avLst/>
            <a:gdLst/>
            <a:ahLst/>
            <a:cxnLst/>
            <a:rect l="l" t="t" r="r" b="b"/>
            <a:pathLst>
              <a:path w="5961" h="5960" extrusionOk="0">
                <a:moveTo>
                  <a:pt x="3306" y="1024"/>
                </a:moveTo>
                <a:lnTo>
                  <a:pt x="3399" y="1071"/>
                </a:lnTo>
                <a:lnTo>
                  <a:pt x="3446" y="1164"/>
                </a:lnTo>
                <a:lnTo>
                  <a:pt x="3446" y="1257"/>
                </a:lnTo>
                <a:lnTo>
                  <a:pt x="3446" y="2514"/>
                </a:lnTo>
                <a:lnTo>
                  <a:pt x="4796" y="2514"/>
                </a:lnTo>
                <a:lnTo>
                  <a:pt x="4889" y="2561"/>
                </a:lnTo>
                <a:lnTo>
                  <a:pt x="4936" y="2654"/>
                </a:lnTo>
                <a:lnTo>
                  <a:pt x="4936" y="2747"/>
                </a:lnTo>
                <a:lnTo>
                  <a:pt x="4936" y="3259"/>
                </a:lnTo>
                <a:lnTo>
                  <a:pt x="4936" y="3352"/>
                </a:lnTo>
                <a:lnTo>
                  <a:pt x="4889" y="3399"/>
                </a:lnTo>
                <a:lnTo>
                  <a:pt x="4796" y="3492"/>
                </a:lnTo>
                <a:lnTo>
                  <a:pt x="3446" y="3492"/>
                </a:lnTo>
                <a:lnTo>
                  <a:pt x="3446" y="4749"/>
                </a:lnTo>
                <a:lnTo>
                  <a:pt x="3446" y="4842"/>
                </a:lnTo>
                <a:lnTo>
                  <a:pt x="3399" y="4889"/>
                </a:lnTo>
                <a:lnTo>
                  <a:pt x="3306" y="4982"/>
                </a:lnTo>
                <a:lnTo>
                  <a:pt x="2608" y="4982"/>
                </a:lnTo>
                <a:lnTo>
                  <a:pt x="2515" y="4889"/>
                </a:lnTo>
                <a:lnTo>
                  <a:pt x="2468" y="4842"/>
                </a:lnTo>
                <a:lnTo>
                  <a:pt x="2468" y="4749"/>
                </a:lnTo>
                <a:lnTo>
                  <a:pt x="2468" y="3492"/>
                </a:lnTo>
                <a:lnTo>
                  <a:pt x="1118" y="3492"/>
                </a:lnTo>
                <a:lnTo>
                  <a:pt x="1025" y="3399"/>
                </a:lnTo>
                <a:lnTo>
                  <a:pt x="978" y="3352"/>
                </a:lnTo>
                <a:lnTo>
                  <a:pt x="978" y="3259"/>
                </a:lnTo>
                <a:lnTo>
                  <a:pt x="978" y="2747"/>
                </a:lnTo>
                <a:lnTo>
                  <a:pt x="978" y="2654"/>
                </a:lnTo>
                <a:lnTo>
                  <a:pt x="1025" y="2561"/>
                </a:lnTo>
                <a:lnTo>
                  <a:pt x="1118" y="2514"/>
                </a:lnTo>
                <a:lnTo>
                  <a:pt x="2468" y="2514"/>
                </a:lnTo>
                <a:lnTo>
                  <a:pt x="2468" y="1257"/>
                </a:lnTo>
                <a:lnTo>
                  <a:pt x="2468" y="1164"/>
                </a:lnTo>
                <a:lnTo>
                  <a:pt x="2515" y="1071"/>
                </a:lnTo>
                <a:lnTo>
                  <a:pt x="2608" y="1024"/>
                </a:lnTo>
                <a:close/>
                <a:moveTo>
                  <a:pt x="1118" y="0"/>
                </a:moveTo>
                <a:lnTo>
                  <a:pt x="885" y="47"/>
                </a:lnTo>
                <a:lnTo>
                  <a:pt x="652" y="93"/>
                </a:lnTo>
                <a:lnTo>
                  <a:pt x="466" y="186"/>
                </a:lnTo>
                <a:lnTo>
                  <a:pt x="326" y="326"/>
                </a:lnTo>
                <a:lnTo>
                  <a:pt x="140" y="512"/>
                </a:lnTo>
                <a:lnTo>
                  <a:pt x="47" y="698"/>
                </a:lnTo>
                <a:lnTo>
                  <a:pt x="0" y="931"/>
                </a:lnTo>
                <a:lnTo>
                  <a:pt x="0" y="1117"/>
                </a:lnTo>
                <a:lnTo>
                  <a:pt x="0" y="4842"/>
                </a:lnTo>
                <a:lnTo>
                  <a:pt x="0" y="5075"/>
                </a:lnTo>
                <a:lnTo>
                  <a:pt x="47" y="5308"/>
                </a:lnTo>
                <a:lnTo>
                  <a:pt x="140" y="5494"/>
                </a:lnTo>
                <a:lnTo>
                  <a:pt x="326" y="5634"/>
                </a:lnTo>
                <a:lnTo>
                  <a:pt x="466" y="5774"/>
                </a:lnTo>
                <a:lnTo>
                  <a:pt x="652" y="5913"/>
                </a:lnTo>
                <a:lnTo>
                  <a:pt x="885" y="5960"/>
                </a:lnTo>
                <a:lnTo>
                  <a:pt x="5029" y="5960"/>
                </a:lnTo>
                <a:lnTo>
                  <a:pt x="5262" y="5913"/>
                </a:lnTo>
                <a:lnTo>
                  <a:pt x="5448" y="5774"/>
                </a:lnTo>
                <a:lnTo>
                  <a:pt x="5588" y="5634"/>
                </a:lnTo>
                <a:lnTo>
                  <a:pt x="5774" y="5494"/>
                </a:lnTo>
                <a:lnTo>
                  <a:pt x="5867" y="5308"/>
                </a:lnTo>
                <a:lnTo>
                  <a:pt x="5914" y="5075"/>
                </a:lnTo>
                <a:lnTo>
                  <a:pt x="5960" y="4842"/>
                </a:lnTo>
                <a:lnTo>
                  <a:pt x="5960" y="1117"/>
                </a:lnTo>
                <a:lnTo>
                  <a:pt x="5914" y="931"/>
                </a:lnTo>
                <a:lnTo>
                  <a:pt x="5867" y="698"/>
                </a:lnTo>
                <a:lnTo>
                  <a:pt x="5774" y="512"/>
                </a:lnTo>
                <a:lnTo>
                  <a:pt x="5588" y="326"/>
                </a:lnTo>
                <a:lnTo>
                  <a:pt x="5448" y="186"/>
                </a:lnTo>
                <a:lnTo>
                  <a:pt x="5262" y="93"/>
                </a:lnTo>
                <a:lnTo>
                  <a:pt x="5029" y="47"/>
                </a:lnTo>
                <a:lnTo>
                  <a:pt x="484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7" name="Google Shape;6627;p267"/>
          <p:cNvSpPr/>
          <p:nvPr/>
        </p:nvSpPr>
        <p:spPr>
          <a:xfrm>
            <a:off x="8030542" y="722463"/>
            <a:ext cx="158876" cy="158849"/>
          </a:xfrm>
          <a:custGeom>
            <a:avLst/>
            <a:gdLst/>
            <a:ahLst/>
            <a:cxnLst/>
            <a:rect l="l" t="t" r="r" b="b"/>
            <a:pathLst>
              <a:path w="5961" h="5960" extrusionOk="0">
                <a:moveTo>
                  <a:pt x="2747" y="1117"/>
                </a:moveTo>
                <a:lnTo>
                  <a:pt x="2701" y="1257"/>
                </a:lnTo>
                <a:lnTo>
                  <a:pt x="2701" y="2747"/>
                </a:lnTo>
                <a:lnTo>
                  <a:pt x="1118" y="2747"/>
                </a:lnTo>
                <a:lnTo>
                  <a:pt x="1071" y="2840"/>
                </a:lnTo>
                <a:lnTo>
                  <a:pt x="1071" y="3120"/>
                </a:lnTo>
                <a:lnTo>
                  <a:pt x="1118" y="3213"/>
                </a:lnTo>
                <a:lnTo>
                  <a:pt x="1211" y="3259"/>
                </a:lnTo>
                <a:lnTo>
                  <a:pt x="2701" y="3259"/>
                </a:lnTo>
                <a:lnTo>
                  <a:pt x="2701" y="4749"/>
                </a:lnTo>
                <a:lnTo>
                  <a:pt x="2747" y="4842"/>
                </a:lnTo>
                <a:lnTo>
                  <a:pt x="2840" y="4889"/>
                </a:lnTo>
                <a:lnTo>
                  <a:pt x="3120" y="4889"/>
                </a:lnTo>
                <a:lnTo>
                  <a:pt x="3213" y="4842"/>
                </a:lnTo>
                <a:lnTo>
                  <a:pt x="3259" y="4749"/>
                </a:lnTo>
                <a:lnTo>
                  <a:pt x="3259" y="3259"/>
                </a:lnTo>
                <a:lnTo>
                  <a:pt x="4749" y="3259"/>
                </a:lnTo>
                <a:lnTo>
                  <a:pt x="4843" y="3213"/>
                </a:lnTo>
                <a:lnTo>
                  <a:pt x="4889" y="3120"/>
                </a:lnTo>
                <a:lnTo>
                  <a:pt x="4889" y="2840"/>
                </a:lnTo>
                <a:lnTo>
                  <a:pt x="4843" y="2747"/>
                </a:lnTo>
                <a:lnTo>
                  <a:pt x="3259" y="2747"/>
                </a:lnTo>
                <a:lnTo>
                  <a:pt x="3259" y="1257"/>
                </a:lnTo>
                <a:lnTo>
                  <a:pt x="3213" y="1117"/>
                </a:lnTo>
                <a:close/>
                <a:moveTo>
                  <a:pt x="4749" y="559"/>
                </a:moveTo>
                <a:lnTo>
                  <a:pt x="4982" y="605"/>
                </a:lnTo>
                <a:lnTo>
                  <a:pt x="5215" y="745"/>
                </a:lnTo>
                <a:lnTo>
                  <a:pt x="5355" y="978"/>
                </a:lnTo>
                <a:lnTo>
                  <a:pt x="5401" y="1257"/>
                </a:lnTo>
                <a:lnTo>
                  <a:pt x="5401" y="4749"/>
                </a:lnTo>
                <a:lnTo>
                  <a:pt x="5355" y="5029"/>
                </a:lnTo>
                <a:lnTo>
                  <a:pt x="5215" y="5215"/>
                </a:lnTo>
                <a:lnTo>
                  <a:pt x="4982" y="5401"/>
                </a:lnTo>
                <a:lnTo>
                  <a:pt x="4749" y="5448"/>
                </a:lnTo>
                <a:lnTo>
                  <a:pt x="1211" y="5448"/>
                </a:lnTo>
                <a:lnTo>
                  <a:pt x="931" y="5401"/>
                </a:lnTo>
                <a:lnTo>
                  <a:pt x="745" y="5215"/>
                </a:lnTo>
                <a:lnTo>
                  <a:pt x="605" y="5029"/>
                </a:lnTo>
                <a:lnTo>
                  <a:pt x="512" y="4749"/>
                </a:lnTo>
                <a:lnTo>
                  <a:pt x="512" y="1257"/>
                </a:lnTo>
                <a:lnTo>
                  <a:pt x="605" y="978"/>
                </a:lnTo>
                <a:lnTo>
                  <a:pt x="745" y="745"/>
                </a:lnTo>
                <a:lnTo>
                  <a:pt x="931" y="605"/>
                </a:lnTo>
                <a:lnTo>
                  <a:pt x="1211" y="559"/>
                </a:lnTo>
                <a:close/>
                <a:moveTo>
                  <a:pt x="1211" y="0"/>
                </a:moveTo>
                <a:lnTo>
                  <a:pt x="978" y="47"/>
                </a:lnTo>
                <a:lnTo>
                  <a:pt x="745" y="93"/>
                </a:lnTo>
                <a:lnTo>
                  <a:pt x="559" y="233"/>
                </a:lnTo>
                <a:lnTo>
                  <a:pt x="373" y="372"/>
                </a:lnTo>
                <a:lnTo>
                  <a:pt x="186" y="559"/>
                </a:lnTo>
                <a:lnTo>
                  <a:pt x="93" y="792"/>
                </a:lnTo>
                <a:lnTo>
                  <a:pt x="0" y="978"/>
                </a:lnTo>
                <a:lnTo>
                  <a:pt x="0" y="1257"/>
                </a:lnTo>
                <a:lnTo>
                  <a:pt x="0" y="4749"/>
                </a:lnTo>
                <a:lnTo>
                  <a:pt x="0" y="4982"/>
                </a:lnTo>
                <a:lnTo>
                  <a:pt x="93" y="5215"/>
                </a:lnTo>
                <a:lnTo>
                  <a:pt x="186" y="5448"/>
                </a:lnTo>
                <a:lnTo>
                  <a:pt x="373" y="5634"/>
                </a:lnTo>
                <a:lnTo>
                  <a:pt x="559" y="5774"/>
                </a:lnTo>
                <a:lnTo>
                  <a:pt x="745" y="5867"/>
                </a:lnTo>
                <a:lnTo>
                  <a:pt x="978" y="5960"/>
                </a:lnTo>
                <a:lnTo>
                  <a:pt x="4982" y="5960"/>
                </a:lnTo>
                <a:lnTo>
                  <a:pt x="5215" y="5867"/>
                </a:lnTo>
                <a:lnTo>
                  <a:pt x="5401" y="5774"/>
                </a:lnTo>
                <a:lnTo>
                  <a:pt x="5588" y="5634"/>
                </a:lnTo>
                <a:lnTo>
                  <a:pt x="5774" y="5448"/>
                </a:lnTo>
                <a:lnTo>
                  <a:pt x="5867" y="5215"/>
                </a:lnTo>
                <a:lnTo>
                  <a:pt x="5914" y="4982"/>
                </a:lnTo>
                <a:lnTo>
                  <a:pt x="5960" y="4749"/>
                </a:lnTo>
                <a:lnTo>
                  <a:pt x="5960" y="1257"/>
                </a:lnTo>
                <a:lnTo>
                  <a:pt x="5914" y="978"/>
                </a:lnTo>
                <a:lnTo>
                  <a:pt x="5867" y="792"/>
                </a:lnTo>
                <a:lnTo>
                  <a:pt x="5774" y="559"/>
                </a:lnTo>
                <a:lnTo>
                  <a:pt x="5588" y="372"/>
                </a:lnTo>
                <a:lnTo>
                  <a:pt x="5401" y="233"/>
                </a:lnTo>
                <a:lnTo>
                  <a:pt x="5215" y="93"/>
                </a:lnTo>
                <a:lnTo>
                  <a:pt x="4982" y="47"/>
                </a:lnTo>
                <a:lnTo>
                  <a:pt x="474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8" name="Google Shape;6628;p267"/>
          <p:cNvSpPr/>
          <p:nvPr/>
        </p:nvSpPr>
        <p:spPr>
          <a:xfrm>
            <a:off x="8538460" y="722463"/>
            <a:ext cx="146455" cy="158849"/>
          </a:xfrm>
          <a:custGeom>
            <a:avLst/>
            <a:gdLst/>
            <a:ahLst/>
            <a:cxnLst/>
            <a:rect l="l" t="t" r="r" b="b"/>
            <a:pathLst>
              <a:path w="5495" h="5960" extrusionOk="0">
                <a:moveTo>
                  <a:pt x="2748" y="0"/>
                </a:moveTo>
                <a:lnTo>
                  <a:pt x="2562" y="47"/>
                </a:lnTo>
                <a:lnTo>
                  <a:pt x="2422" y="140"/>
                </a:lnTo>
                <a:lnTo>
                  <a:pt x="2329" y="326"/>
                </a:lnTo>
                <a:lnTo>
                  <a:pt x="2282" y="466"/>
                </a:lnTo>
                <a:lnTo>
                  <a:pt x="2282" y="2747"/>
                </a:lnTo>
                <a:lnTo>
                  <a:pt x="2329" y="2933"/>
                </a:lnTo>
                <a:lnTo>
                  <a:pt x="2422" y="3073"/>
                </a:lnTo>
                <a:lnTo>
                  <a:pt x="2562" y="3213"/>
                </a:lnTo>
                <a:lnTo>
                  <a:pt x="2934" y="3213"/>
                </a:lnTo>
                <a:lnTo>
                  <a:pt x="3074" y="3073"/>
                </a:lnTo>
                <a:lnTo>
                  <a:pt x="3167" y="2933"/>
                </a:lnTo>
                <a:lnTo>
                  <a:pt x="3213" y="2747"/>
                </a:lnTo>
                <a:lnTo>
                  <a:pt x="3213" y="466"/>
                </a:lnTo>
                <a:lnTo>
                  <a:pt x="3167" y="326"/>
                </a:lnTo>
                <a:lnTo>
                  <a:pt x="3074" y="140"/>
                </a:lnTo>
                <a:lnTo>
                  <a:pt x="2934" y="47"/>
                </a:lnTo>
                <a:lnTo>
                  <a:pt x="2748" y="0"/>
                </a:lnTo>
                <a:close/>
                <a:moveTo>
                  <a:pt x="1258" y="931"/>
                </a:moveTo>
                <a:lnTo>
                  <a:pt x="1118" y="1024"/>
                </a:lnTo>
                <a:lnTo>
                  <a:pt x="839" y="1257"/>
                </a:lnTo>
                <a:lnTo>
                  <a:pt x="653" y="1490"/>
                </a:lnTo>
                <a:lnTo>
                  <a:pt x="466" y="1723"/>
                </a:lnTo>
                <a:lnTo>
                  <a:pt x="280" y="2002"/>
                </a:lnTo>
                <a:lnTo>
                  <a:pt x="187" y="2282"/>
                </a:lnTo>
                <a:lnTo>
                  <a:pt x="94" y="2607"/>
                </a:lnTo>
                <a:lnTo>
                  <a:pt x="1" y="2887"/>
                </a:lnTo>
                <a:lnTo>
                  <a:pt x="1" y="3213"/>
                </a:lnTo>
                <a:lnTo>
                  <a:pt x="47" y="3771"/>
                </a:lnTo>
                <a:lnTo>
                  <a:pt x="140" y="4051"/>
                </a:lnTo>
                <a:lnTo>
                  <a:pt x="233" y="4284"/>
                </a:lnTo>
                <a:lnTo>
                  <a:pt x="466" y="4749"/>
                </a:lnTo>
                <a:lnTo>
                  <a:pt x="792" y="5168"/>
                </a:lnTo>
                <a:lnTo>
                  <a:pt x="1211" y="5494"/>
                </a:lnTo>
                <a:lnTo>
                  <a:pt x="1677" y="5774"/>
                </a:lnTo>
                <a:lnTo>
                  <a:pt x="2189" y="5913"/>
                </a:lnTo>
                <a:lnTo>
                  <a:pt x="2748" y="5960"/>
                </a:lnTo>
                <a:lnTo>
                  <a:pt x="3307" y="5913"/>
                </a:lnTo>
                <a:lnTo>
                  <a:pt x="3819" y="5774"/>
                </a:lnTo>
                <a:lnTo>
                  <a:pt x="4284" y="5494"/>
                </a:lnTo>
                <a:lnTo>
                  <a:pt x="4703" y="5168"/>
                </a:lnTo>
                <a:lnTo>
                  <a:pt x="5029" y="4749"/>
                </a:lnTo>
                <a:lnTo>
                  <a:pt x="5309" y="4284"/>
                </a:lnTo>
                <a:lnTo>
                  <a:pt x="5402" y="4051"/>
                </a:lnTo>
                <a:lnTo>
                  <a:pt x="5448" y="3771"/>
                </a:lnTo>
                <a:lnTo>
                  <a:pt x="5495" y="3213"/>
                </a:lnTo>
                <a:lnTo>
                  <a:pt x="5495" y="2887"/>
                </a:lnTo>
                <a:lnTo>
                  <a:pt x="5448" y="2607"/>
                </a:lnTo>
                <a:lnTo>
                  <a:pt x="5355" y="2282"/>
                </a:lnTo>
                <a:lnTo>
                  <a:pt x="5216" y="2002"/>
                </a:lnTo>
                <a:lnTo>
                  <a:pt x="5076" y="1723"/>
                </a:lnTo>
                <a:lnTo>
                  <a:pt x="4890" y="1490"/>
                </a:lnTo>
                <a:lnTo>
                  <a:pt x="4657" y="1257"/>
                </a:lnTo>
                <a:lnTo>
                  <a:pt x="4424" y="1024"/>
                </a:lnTo>
                <a:lnTo>
                  <a:pt x="4238" y="931"/>
                </a:lnTo>
                <a:lnTo>
                  <a:pt x="4052" y="931"/>
                </a:lnTo>
                <a:lnTo>
                  <a:pt x="3912" y="978"/>
                </a:lnTo>
                <a:lnTo>
                  <a:pt x="3772" y="1117"/>
                </a:lnTo>
                <a:lnTo>
                  <a:pt x="3679" y="1304"/>
                </a:lnTo>
                <a:lnTo>
                  <a:pt x="3679" y="1443"/>
                </a:lnTo>
                <a:lnTo>
                  <a:pt x="3726" y="1630"/>
                </a:lnTo>
                <a:lnTo>
                  <a:pt x="3865" y="1769"/>
                </a:lnTo>
                <a:lnTo>
                  <a:pt x="4145" y="2049"/>
                </a:lnTo>
                <a:lnTo>
                  <a:pt x="4377" y="2421"/>
                </a:lnTo>
                <a:lnTo>
                  <a:pt x="4564" y="2794"/>
                </a:lnTo>
                <a:lnTo>
                  <a:pt x="4610" y="3213"/>
                </a:lnTo>
                <a:lnTo>
                  <a:pt x="4564" y="3585"/>
                </a:lnTo>
                <a:lnTo>
                  <a:pt x="4424" y="3958"/>
                </a:lnTo>
                <a:lnTo>
                  <a:pt x="4284" y="4237"/>
                </a:lnTo>
                <a:lnTo>
                  <a:pt x="4052" y="4516"/>
                </a:lnTo>
                <a:lnTo>
                  <a:pt x="3772" y="4749"/>
                </a:lnTo>
                <a:lnTo>
                  <a:pt x="3446" y="4936"/>
                </a:lnTo>
                <a:lnTo>
                  <a:pt x="3120" y="5029"/>
                </a:lnTo>
                <a:lnTo>
                  <a:pt x="2748" y="5075"/>
                </a:lnTo>
                <a:lnTo>
                  <a:pt x="2375" y="5029"/>
                </a:lnTo>
                <a:lnTo>
                  <a:pt x="2049" y="4936"/>
                </a:lnTo>
                <a:lnTo>
                  <a:pt x="1723" y="4749"/>
                </a:lnTo>
                <a:lnTo>
                  <a:pt x="1444" y="4516"/>
                </a:lnTo>
                <a:lnTo>
                  <a:pt x="1258" y="4237"/>
                </a:lnTo>
                <a:lnTo>
                  <a:pt x="1072" y="3958"/>
                </a:lnTo>
                <a:lnTo>
                  <a:pt x="978" y="3585"/>
                </a:lnTo>
                <a:lnTo>
                  <a:pt x="932" y="3213"/>
                </a:lnTo>
                <a:lnTo>
                  <a:pt x="978" y="2794"/>
                </a:lnTo>
                <a:lnTo>
                  <a:pt x="1118" y="2421"/>
                </a:lnTo>
                <a:lnTo>
                  <a:pt x="1351" y="2049"/>
                </a:lnTo>
                <a:lnTo>
                  <a:pt x="1677" y="1769"/>
                </a:lnTo>
                <a:lnTo>
                  <a:pt x="1770" y="1630"/>
                </a:lnTo>
                <a:lnTo>
                  <a:pt x="1817" y="1443"/>
                </a:lnTo>
                <a:lnTo>
                  <a:pt x="1817" y="1304"/>
                </a:lnTo>
                <a:lnTo>
                  <a:pt x="1723" y="1117"/>
                </a:lnTo>
                <a:lnTo>
                  <a:pt x="1630" y="978"/>
                </a:lnTo>
                <a:lnTo>
                  <a:pt x="1444" y="93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29" name="Google Shape;6629;p267"/>
          <p:cNvSpPr/>
          <p:nvPr/>
        </p:nvSpPr>
        <p:spPr>
          <a:xfrm>
            <a:off x="426703" y="1197751"/>
            <a:ext cx="158849" cy="146455"/>
          </a:xfrm>
          <a:custGeom>
            <a:avLst/>
            <a:gdLst/>
            <a:ahLst/>
            <a:cxnLst/>
            <a:rect l="l" t="t" r="r" b="b"/>
            <a:pathLst>
              <a:path w="5960" h="5495" extrusionOk="0">
                <a:moveTo>
                  <a:pt x="3678" y="419"/>
                </a:moveTo>
                <a:lnTo>
                  <a:pt x="3678" y="1024"/>
                </a:lnTo>
                <a:lnTo>
                  <a:pt x="3678" y="1164"/>
                </a:lnTo>
                <a:lnTo>
                  <a:pt x="3772" y="1257"/>
                </a:lnTo>
                <a:lnTo>
                  <a:pt x="3865" y="1350"/>
                </a:lnTo>
                <a:lnTo>
                  <a:pt x="4563" y="1350"/>
                </a:lnTo>
                <a:lnTo>
                  <a:pt x="4563" y="2747"/>
                </a:lnTo>
                <a:lnTo>
                  <a:pt x="1350" y="2747"/>
                </a:lnTo>
                <a:lnTo>
                  <a:pt x="1350" y="419"/>
                </a:lnTo>
                <a:close/>
                <a:moveTo>
                  <a:pt x="5355" y="2747"/>
                </a:moveTo>
                <a:lnTo>
                  <a:pt x="5448" y="2794"/>
                </a:lnTo>
                <a:lnTo>
                  <a:pt x="5494" y="2887"/>
                </a:lnTo>
                <a:lnTo>
                  <a:pt x="5494" y="2980"/>
                </a:lnTo>
                <a:lnTo>
                  <a:pt x="5494" y="3027"/>
                </a:lnTo>
                <a:lnTo>
                  <a:pt x="5448" y="3120"/>
                </a:lnTo>
                <a:lnTo>
                  <a:pt x="5355" y="3166"/>
                </a:lnTo>
                <a:lnTo>
                  <a:pt x="5168" y="3166"/>
                </a:lnTo>
                <a:lnTo>
                  <a:pt x="5122" y="3120"/>
                </a:lnTo>
                <a:lnTo>
                  <a:pt x="5075" y="3027"/>
                </a:lnTo>
                <a:lnTo>
                  <a:pt x="5029" y="2980"/>
                </a:lnTo>
                <a:lnTo>
                  <a:pt x="5075" y="2887"/>
                </a:lnTo>
                <a:lnTo>
                  <a:pt x="5122" y="2794"/>
                </a:lnTo>
                <a:lnTo>
                  <a:pt x="5168" y="2747"/>
                </a:lnTo>
                <a:close/>
                <a:moveTo>
                  <a:pt x="4563" y="4098"/>
                </a:moveTo>
                <a:lnTo>
                  <a:pt x="4563" y="5029"/>
                </a:lnTo>
                <a:lnTo>
                  <a:pt x="1350" y="5029"/>
                </a:lnTo>
                <a:lnTo>
                  <a:pt x="1350" y="4098"/>
                </a:lnTo>
                <a:close/>
                <a:moveTo>
                  <a:pt x="1117" y="0"/>
                </a:moveTo>
                <a:lnTo>
                  <a:pt x="1024" y="93"/>
                </a:lnTo>
                <a:lnTo>
                  <a:pt x="931" y="186"/>
                </a:lnTo>
                <a:lnTo>
                  <a:pt x="931" y="326"/>
                </a:lnTo>
                <a:lnTo>
                  <a:pt x="931" y="2282"/>
                </a:lnTo>
                <a:lnTo>
                  <a:pt x="698" y="2282"/>
                </a:lnTo>
                <a:lnTo>
                  <a:pt x="419" y="2328"/>
                </a:lnTo>
                <a:lnTo>
                  <a:pt x="186" y="2468"/>
                </a:lnTo>
                <a:lnTo>
                  <a:pt x="47" y="2701"/>
                </a:lnTo>
                <a:lnTo>
                  <a:pt x="0" y="2980"/>
                </a:lnTo>
                <a:lnTo>
                  <a:pt x="0" y="4470"/>
                </a:lnTo>
                <a:lnTo>
                  <a:pt x="47" y="4517"/>
                </a:lnTo>
                <a:lnTo>
                  <a:pt x="93" y="4563"/>
                </a:lnTo>
                <a:lnTo>
                  <a:pt x="931" y="4563"/>
                </a:lnTo>
                <a:lnTo>
                  <a:pt x="931" y="5122"/>
                </a:lnTo>
                <a:lnTo>
                  <a:pt x="931" y="5262"/>
                </a:lnTo>
                <a:lnTo>
                  <a:pt x="1024" y="5401"/>
                </a:lnTo>
                <a:lnTo>
                  <a:pt x="1117" y="5448"/>
                </a:lnTo>
                <a:lnTo>
                  <a:pt x="1257" y="5494"/>
                </a:lnTo>
                <a:lnTo>
                  <a:pt x="4703" y="5494"/>
                </a:lnTo>
                <a:lnTo>
                  <a:pt x="4842" y="5448"/>
                </a:lnTo>
                <a:lnTo>
                  <a:pt x="4936" y="5401"/>
                </a:lnTo>
                <a:lnTo>
                  <a:pt x="5029" y="5262"/>
                </a:lnTo>
                <a:lnTo>
                  <a:pt x="5029" y="5122"/>
                </a:lnTo>
                <a:lnTo>
                  <a:pt x="5029" y="4563"/>
                </a:lnTo>
                <a:lnTo>
                  <a:pt x="5820" y="4563"/>
                </a:lnTo>
                <a:lnTo>
                  <a:pt x="5913" y="4517"/>
                </a:lnTo>
                <a:lnTo>
                  <a:pt x="5960" y="4470"/>
                </a:lnTo>
                <a:lnTo>
                  <a:pt x="5960" y="2980"/>
                </a:lnTo>
                <a:lnTo>
                  <a:pt x="5913" y="2701"/>
                </a:lnTo>
                <a:lnTo>
                  <a:pt x="5774" y="2468"/>
                </a:lnTo>
                <a:lnTo>
                  <a:pt x="5541" y="2328"/>
                </a:lnTo>
                <a:lnTo>
                  <a:pt x="5261" y="2282"/>
                </a:lnTo>
                <a:lnTo>
                  <a:pt x="5029" y="2282"/>
                </a:lnTo>
                <a:lnTo>
                  <a:pt x="5029" y="1350"/>
                </a:lnTo>
                <a:lnTo>
                  <a:pt x="5029" y="1211"/>
                </a:lnTo>
                <a:lnTo>
                  <a:pt x="4982" y="1024"/>
                </a:lnTo>
                <a:lnTo>
                  <a:pt x="4889" y="885"/>
                </a:lnTo>
                <a:lnTo>
                  <a:pt x="4796" y="745"/>
                </a:lnTo>
                <a:lnTo>
                  <a:pt x="4237" y="233"/>
                </a:lnTo>
                <a:lnTo>
                  <a:pt x="4144" y="140"/>
                </a:lnTo>
                <a:lnTo>
                  <a:pt x="3958" y="47"/>
                </a:lnTo>
                <a:lnTo>
                  <a:pt x="381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0" name="Google Shape;6630;p267"/>
          <p:cNvSpPr/>
          <p:nvPr/>
        </p:nvSpPr>
        <p:spPr>
          <a:xfrm>
            <a:off x="942275" y="1191541"/>
            <a:ext cx="158876" cy="158876"/>
          </a:xfrm>
          <a:custGeom>
            <a:avLst/>
            <a:gdLst/>
            <a:ahLst/>
            <a:cxnLst/>
            <a:rect l="l" t="t" r="r" b="b"/>
            <a:pathLst>
              <a:path w="5961" h="5961" extrusionOk="0">
                <a:moveTo>
                  <a:pt x="2562" y="2049"/>
                </a:moveTo>
                <a:lnTo>
                  <a:pt x="2562" y="2980"/>
                </a:lnTo>
                <a:lnTo>
                  <a:pt x="3400" y="2980"/>
                </a:lnTo>
                <a:lnTo>
                  <a:pt x="3586" y="2934"/>
                </a:lnTo>
                <a:lnTo>
                  <a:pt x="3726" y="2841"/>
                </a:lnTo>
                <a:lnTo>
                  <a:pt x="3819" y="2701"/>
                </a:lnTo>
                <a:lnTo>
                  <a:pt x="3865" y="2515"/>
                </a:lnTo>
                <a:lnTo>
                  <a:pt x="3819" y="2328"/>
                </a:lnTo>
                <a:lnTo>
                  <a:pt x="3726" y="2189"/>
                </a:lnTo>
                <a:lnTo>
                  <a:pt x="3586" y="2096"/>
                </a:lnTo>
                <a:lnTo>
                  <a:pt x="3400" y="2049"/>
                </a:lnTo>
                <a:close/>
                <a:moveTo>
                  <a:pt x="3586" y="1490"/>
                </a:moveTo>
                <a:lnTo>
                  <a:pt x="3819" y="1537"/>
                </a:lnTo>
                <a:lnTo>
                  <a:pt x="3958" y="1630"/>
                </a:lnTo>
                <a:lnTo>
                  <a:pt x="4145" y="1770"/>
                </a:lnTo>
                <a:lnTo>
                  <a:pt x="4284" y="1956"/>
                </a:lnTo>
                <a:lnTo>
                  <a:pt x="4378" y="2096"/>
                </a:lnTo>
                <a:lnTo>
                  <a:pt x="4424" y="2328"/>
                </a:lnTo>
                <a:lnTo>
                  <a:pt x="4424" y="2515"/>
                </a:lnTo>
                <a:lnTo>
                  <a:pt x="4424" y="2701"/>
                </a:lnTo>
                <a:lnTo>
                  <a:pt x="4378" y="2934"/>
                </a:lnTo>
                <a:lnTo>
                  <a:pt x="4284" y="3073"/>
                </a:lnTo>
                <a:lnTo>
                  <a:pt x="4145" y="3260"/>
                </a:lnTo>
                <a:lnTo>
                  <a:pt x="3958" y="3399"/>
                </a:lnTo>
                <a:lnTo>
                  <a:pt x="3819" y="3492"/>
                </a:lnTo>
                <a:lnTo>
                  <a:pt x="3586" y="3539"/>
                </a:lnTo>
                <a:lnTo>
                  <a:pt x="2562" y="3539"/>
                </a:lnTo>
                <a:lnTo>
                  <a:pt x="2562" y="4470"/>
                </a:lnTo>
                <a:lnTo>
                  <a:pt x="1956" y="4470"/>
                </a:lnTo>
                <a:lnTo>
                  <a:pt x="1956" y="1490"/>
                </a:lnTo>
                <a:close/>
                <a:moveTo>
                  <a:pt x="2701" y="0"/>
                </a:moveTo>
                <a:lnTo>
                  <a:pt x="2422" y="47"/>
                </a:lnTo>
                <a:lnTo>
                  <a:pt x="2143" y="93"/>
                </a:lnTo>
                <a:lnTo>
                  <a:pt x="1863" y="233"/>
                </a:lnTo>
                <a:lnTo>
                  <a:pt x="1351" y="512"/>
                </a:lnTo>
                <a:lnTo>
                  <a:pt x="885" y="838"/>
                </a:lnTo>
                <a:lnTo>
                  <a:pt x="513" y="1304"/>
                </a:lnTo>
                <a:lnTo>
                  <a:pt x="280" y="1816"/>
                </a:lnTo>
                <a:lnTo>
                  <a:pt x="140" y="2096"/>
                </a:lnTo>
                <a:lnTo>
                  <a:pt x="94" y="2375"/>
                </a:lnTo>
                <a:lnTo>
                  <a:pt x="47" y="2654"/>
                </a:lnTo>
                <a:lnTo>
                  <a:pt x="1" y="2980"/>
                </a:lnTo>
                <a:lnTo>
                  <a:pt x="47" y="3260"/>
                </a:lnTo>
                <a:lnTo>
                  <a:pt x="94" y="3539"/>
                </a:lnTo>
                <a:lnTo>
                  <a:pt x="140" y="3818"/>
                </a:lnTo>
                <a:lnTo>
                  <a:pt x="280" y="4098"/>
                </a:lnTo>
                <a:lnTo>
                  <a:pt x="513" y="4610"/>
                </a:lnTo>
                <a:lnTo>
                  <a:pt x="885" y="5076"/>
                </a:lnTo>
                <a:lnTo>
                  <a:pt x="1351" y="5448"/>
                </a:lnTo>
                <a:lnTo>
                  <a:pt x="1863" y="5727"/>
                </a:lnTo>
                <a:lnTo>
                  <a:pt x="2143" y="5821"/>
                </a:lnTo>
                <a:lnTo>
                  <a:pt x="2422" y="5867"/>
                </a:lnTo>
                <a:lnTo>
                  <a:pt x="2701" y="5914"/>
                </a:lnTo>
                <a:lnTo>
                  <a:pt x="2981" y="5960"/>
                </a:lnTo>
                <a:lnTo>
                  <a:pt x="3307" y="5914"/>
                </a:lnTo>
                <a:lnTo>
                  <a:pt x="3586" y="5867"/>
                </a:lnTo>
                <a:lnTo>
                  <a:pt x="3865" y="5821"/>
                </a:lnTo>
                <a:lnTo>
                  <a:pt x="4145" y="5727"/>
                </a:lnTo>
                <a:lnTo>
                  <a:pt x="4657" y="5448"/>
                </a:lnTo>
                <a:lnTo>
                  <a:pt x="5122" y="5076"/>
                </a:lnTo>
                <a:lnTo>
                  <a:pt x="5448" y="4610"/>
                </a:lnTo>
                <a:lnTo>
                  <a:pt x="5728" y="4098"/>
                </a:lnTo>
                <a:lnTo>
                  <a:pt x="5867" y="3818"/>
                </a:lnTo>
                <a:lnTo>
                  <a:pt x="5914" y="3539"/>
                </a:lnTo>
                <a:lnTo>
                  <a:pt x="5961" y="3260"/>
                </a:lnTo>
                <a:lnTo>
                  <a:pt x="5961" y="2980"/>
                </a:lnTo>
                <a:lnTo>
                  <a:pt x="5961" y="2654"/>
                </a:lnTo>
                <a:lnTo>
                  <a:pt x="5914" y="2375"/>
                </a:lnTo>
                <a:lnTo>
                  <a:pt x="5867" y="2096"/>
                </a:lnTo>
                <a:lnTo>
                  <a:pt x="5728" y="1816"/>
                </a:lnTo>
                <a:lnTo>
                  <a:pt x="5448" y="1304"/>
                </a:lnTo>
                <a:lnTo>
                  <a:pt x="5122" y="838"/>
                </a:lnTo>
                <a:lnTo>
                  <a:pt x="4657" y="512"/>
                </a:lnTo>
                <a:lnTo>
                  <a:pt x="4145" y="233"/>
                </a:lnTo>
                <a:lnTo>
                  <a:pt x="3865" y="93"/>
                </a:lnTo>
                <a:lnTo>
                  <a:pt x="3586" y="47"/>
                </a:lnTo>
                <a:lnTo>
                  <a:pt x="330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1" name="Google Shape;6631;p267"/>
          <p:cNvSpPr/>
          <p:nvPr/>
        </p:nvSpPr>
        <p:spPr>
          <a:xfrm>
            <a:off x="1457873" y="1195246"/>
            <a:ext cx="158876" cy="150187"/>
          </a:xfrm>
          <a:custGeom>
            <a:avLst/>
            <a:gdLst/>
            <a:ahLst/>
            <a:cxnLst/>
            <a:rect l="l" t="t" r="r" b="b"/>
            <a:pathLst>
              <a:path w="5961" h="5635" extrusionOk="0">
                <a:moveTo>
                  <a:pt x="2096" y="1"/>
                </a:moveTo>
                <a:lnTo>
                  <a:pt x="1817" y="48"/>
                </a:lnTo>
                <a:lnTo>
                  <a:pt x="1584" y="187"/>
                </a:lnTo>
                <a:lnTo>
                  <a:pt x="1491" y="280"/>
                </a:lnTo>
                <a:lnTo>
                  <a:pt x="1444" y="373"/>
                </a:lnTo>
                <a:lnTo>
                  <a:pt x="1398" y="467"/>
                </a:lnTo>
                <a:lnTo>
                  <a:pt x="1398" y="606"/>
                </a:lnTo>
                <a:lnTo>
                  <a:pt x="1444" y="932"/>
                </a:lnTo>
                <a:lnTo>
                  <a:pt x="1537" y="1165"/>
                </a:lnTo>
                <a:lnTo>
                  <a:pt x="1677" y="1351"/>
                </a:lnTo>
                <a:lnTo>
                  <a:pt x="1724" y="1538"/>
                </a:lnTo>
                <a:lnTo>
                  <a:pt x="1677" y="1677"/>
                </a:lnTo>
                <a:lnTo>
                  <a:pt x="1537" y="1863"/>
                </a:lnTo>
                <a:lnTo>
                  <a:pt x="1398" y="1957"/>
                </a:lnTo>
                <a:lnTo>
                  <a:pt x="746" y="1957"/>
                </a:lnTo>
                <a:lnTo>
                  <a:pt x="280" y="1863"/>
                </a:lnTo>
                <a:lnTo>
                  <a:pt x="1" y="1863"/>
                </a:lnTo>
                <a:lnTo>
                  <a:pt x="1" y="5495"/>
                </a:lnTo>
                <a:lnTo>
                  <a:pt x="48" y="5542"/>
                </a:lnTo>
                <a:lnTo>
                  <a:pt x="280" y="5542"/>
                </a:lnTo>
                <a:lnTo>
                  <a:pt x="746" y="5635"/>
                </a:lnTo>
                <a:lnTo>
                  <a:pt x="1118" y="5635"/>
                </a:lnTo>
                <a:lnTo>
                  <a:pt x="1398" y="5588"/>
                </a:lnTo>
                <a:lnTo>
                  <a:pt x="1537" y="5495"/>
                </a:lnTo>
                <a:lnTo>
                  <a:pt x="1677" y="5356"/>
                </a:lnTo>
                <a:lnTo>
                  <a:pt x="1724" y="5216"/>
                </a:lnTo>
                <a:lnTo>
                  <a:pt x="1677" y="5030"/>
                </a:lnTo>
                <a:lnTo>
                  <a:pt x="1537" y="4843"/>
                </a:lnTo>
                <a:lnTo>
                  <a:pt x="1444" y="4611"/>
                </a:lnTo>
                <a:lnTo>
                  <a:pt x="1398" y="4285"/>
                </a:lnTo>
                <a:lnTo>
                  <a:pt x="1398" y="4145"/>
                </a:lnTo>
                <a:lnTo>
                  <a:pt x="1444" y="4052"/>
                </a:lnTo>
                <a:lnTo>
                  <a:pt x="1491" y="3912"/>
                </a:lnTo>
                <a:lnTo>
                  <a:pt x="1584" y="3819"/>
                </a:lnTo>
                <a:lnTo>
                  <a:pt x="1817" y="3726"/>
                </a:lnTo>
                <a:lnTo>
                  <a:pt x="2096" y="3679"/>
                </a:lnTo>
                <a:lnTo>
                  <a:pt x="2376" y="3726"/>
                </a:lnTo>
                <a:lnTo>
                  <a:pt x="2562" y="3819"/>
                </a:lnTo>
                <a:lnTo>
                  <a:pt x="2655" y="3912"/>
                </a:lnTo>
                <a:lnTo>
                  <a:pt x="2748" y="4005"/>
                </a:lnTo>
                <a:lnTo>
                  <a:pt x="2795" y="4285"/>
                </a:lnTo>
                <a:lnTo>
                  <a:pt x="2748" y="4424"/>
                </a:lnTo>
                <a:lnTo>
                  <a:pt x="2702" y="4564"/>
                </a:lnTo>
                <a:lnTo>
                  <a:pt x="2562" y="4750"/>
                </a:lnTo>
                <a:lnTo>
                  <a:pt x="2422" y="4983"/>
                </a:lnTo>
                <a:lnTo>
                  <a:pt x="2376" y="5076"/>
                </a:lnTo>
                <a:lnTo>
                  <a:pt x="2376" y="5216"/>
                </a:lnTo>
                <a:lnTo>
                  <a:pt x="2422" y="5402"/>
                </a:lnTo>
                <a:lnTo>
                  <a:pt x="2515" y="5542"/>
                </a:lnTo>
                <a:lnTo>
                  <a:pt x="2702" y="5588"/>
                </a:lnTo>
                <a:lnTo>
                  <a:pt x="2888" y="5635"/>
                </a:lnTo>
                <a:lnTo>
                  <a:pt x="3260" y="5588"/>
                </a:lnTo>
                <a:lnTo>
                  <a:pt x="3679" y="5542"/>
                </a:lnTo>
                <a:lnTo>
                  <a:pt x="4005" y="5495"/>
                </a:lnTo>
                <a:lnTo>
                  <a:pt x="4145" y="5495"/>
                </a:lnTo>
                <a:lnTo>
                  <a:pt x="4098" y="5076"/>
                </a:lnTo>
                <a:lnTo>
                  <a:pt x="4005" y="4657"/>
                </a:lnTo>
                <a:lnTo>
                  <a:pt x="4052" y="4471"/>
                </a:lnTo>
                <a:lnTo>
                  <a:pt x="4098" y="4331"/>
                </a:lnTo>
                <a:lnTo>
                  <a:pt x="4238" y="4238"/>
                </a:lnTo>
                <a:lnTo>
                  <a:pt x="4564" y="4238"/>
                </a:lnTo>
                <a:lnTo>
                  <a:pt x="4657" y="4285"/>
                </a:lnTo>
                <a:lnTo>
                  <a:pt x="4890" y="4424"/>
                </a:lnTo>
                <a:lnTo>
                  <a:pt x="5076" y="4564"/>
                </a:lnTo>
                <a:lnTo>
                  <a:pt x="5216" y="4611"/>
                </a:lnTo>
                <a:lnTo>
                  <a:pt x="5356" y="4611"/>
                </a:lnTo>
                <a:lnTo>
                  <a:pt x="5588" y="4564"/>
                </a:lnTo>
                <a:lnTo>
                  <a:pt x="5728" y="4517"/>
                </a:lnTo>
                <a:lnTo>
                  <a:pt x="5821" y="4424"/>
                </a:lnTo>
                <a:lnTo>
                  <a:pt x="5914" y="4192"/>
                </a:lnTo>
                <a:lnTo>
                  <a:pt x="5961" y="3959"/>
                </a:lnTo>
                <a:lnTo>
                  <a:pt x="5914" y="3679"/>
                </a:lnTo>
                <a:lnTo>
                  <a:pt x="5821" y="3447"/>
                </a:lnTo>
                <a:lnTo>
                  <a:pt x="5728" y="3353"/>
                </a:lnTo>
                <a:lnTo>
                  <a:pt x="5588" y="3260"/>
                </a:lnTo>
                <a:lnTo>
                  <a:pt x="5495" y="3214"/>
                </a:lnTo>
                <a:lnTo>
                  <a:pt x="5356" y="3214"/>
                </a:lnTo>
                <a:lnTo>
                  <a:pt x="5030" y="3260"/>
                </a:lnTo>
                <a:lnTo>
                  <a:pt x="4797" y="3400"/>
                </a:lnTo>
                <a:lnTo>
                  <a:pt x="4611" y="3493"/>
                </a:lnTo>
                <a:lnTo>
                  <a:pt x="4424" y="3586"/>
                </a:lnTo>
                <a:lnTo>
                  <a:pt x="4285" y="3540"/>
                </a:lnTo>
                <a:lnTo>
                  <a:pt x="4145" y="3400"/>
                </a:lnTo>
                <a:lnTo>
                  <a:pt x="4052" y="3214"/>
                </a:lnTo>
                <a:lnTo>
                  <a:pt x="4005" y="2981"/>
                </a:lnTo>
                <a:lnTo>
                  <a:pt x="4005" y="2608"/>
                </a:lnTo>
                <a:lnTo>
                  <a:pt x="4098" y="2096"/>
                </a:lnTo>
                <a:lnTo>
                  <a:pt x="4098" y="2003"/>
                </a:lnTo>
                <a:lnTo>
                  <a:pt x="4098" y="1910"/>
                </a:lnTo>
                <a:lnTo>
                  <a:pt x="4145" y="1863"/>
                </a:lnTo>
                <a:lnTo>
                  <a:pt x="4145" y="1817"/>
                </a:lnTo>
                <a:lnTo>
                  <a:pt x="3540" y="1910"/>
                </a:lnTo>
                <a:lnTo>
                  <a:pt x="2888" y="1957"/>
                </a:lnTo>
                <a:lnTo>
                  <a:pt x="2702" y="1910"/>
                </a:lnTo>
                <a:lnTo>
                  <a:pt x="2515" y="1863"/>
                </a:lnTo>
                <a:lnTo>
                  <a:pt x="2422" y="1724"/>
                </a:lnTo>
                <a:lnTo>
                  <a:pt x="2376" y="1538"/>
                </a:lnTo>
                <a:lnTo>
                  <a:pt x="2376" y="1444"/>
                </a:lnTo>
                <a:lnTo>
                  <a:pt x="2422" y="1305"/>
                </a:lnTo>
                <a:lnTo>
                  <a:pt x="2562" y="1118"/>
                </a:lnTo>
                <a:lnTo>
                  <a:pt x="2702" y="886"/>
                </a:lnTo>
                <a:lnTo>
                  <a:pt x="2748" y="746"/>
                </a:lnTo>
                <a:lnTo>
                  <a:pt x="2795" y="606"/>
                </a:lnTo>
                <a:lnTo>
                  <a:pt x="2748" y="373"/>
                </a:lnTo>
                <a:lnTo>
                  <a:pt x="2655" y="234"/>
                </a:lnTo>
                <a:lnTo>
                  <a:pt x="2562" y="187"/>
                </a:lnTo>
                <a:lnTo>
                  <a:pt x="2376" y="48"/>
                </a:lnTo>
                <a:lnTo>
                  <a:pt x="209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2" name="Google Shape;6632;p267"/>
          <p:cNvSpPr/>
          <p:nvPr/>
        </p:nvSpPr>
        <p:spPr>
          <a:xfrm>
            <a:off x="1951876" y="1191541"/>
            <a:ext cx="155144" cy="158876"/>
          </a:xfrm>
          <a:custGeom>
            <a:avLst/>
            <a:gdLst/>
            <a:ahLst/>
            <a:cxnLst/>
            <a:rect l="l" t="t" r="r" b="b"/>
            <a:pathLst>
              <a:path w="5821" h="5961" extrusionOk="0">
                <a:moveTo>
                  <a:pt x="2841" y="0"/>
                </a:moveTo>
                <a:lnTo>
                  <a:pt x="2562" y="47"/>
                </a:lnTo>
                <a:lnTo>
                  <a:pt x="2282" y="93"/>
                </a:lnTo>
                <a:lnTo>
                  <a:pt x="2049" y="187"/>
                </a:lnTo>
                <a:lnTo>
                  <a:pt x="1863" y="326"/>
                </a:lnTo>
                <a:lnTo>
                  <a:pt x="1677" y="466"/>
                </a:lnTo>
                <a:lnTo>
                  <a:pt x="1491" y="652"/>
                </a:lnTo>
                <a:lnTo>
                  <a:pt x="1351" y="885"/>
                </a:lnTo>
                <a:lnTo>
                  <a:pt x="1211" y="1164"/>
                </a:lnTo>
                <a:lnTo>
                  <a:pt x="1118" y="1397"/>
                </a:lnTo>
                <a:lnTo>
                  <a:pt x="1025" y="1630"/>
                </a:lnTo>
                <a:lnTo>
                  <a:pt x="1025" y="1863"/>
                </a:lnTo>
                <a:lnTo>
                  <a:pt x="932" y="2002"/>
                </a:lnTo>
                <a:lnTo>
                  <a:pt x="932" y="2189"/>
                </a:lnTo>
                <a:lnTo>
                  <a:pt x="839" y="2328"/>
                </a:lnTo>
                <a:lnTo>
                  <a:pt x="792" y="2468"/>
                </a:lnTo>
                <a:lnTo>
                  <a:pt x="839" y="2654"/>
                </a:lnTo>
                <a:lnTo>
                  <a:pt x="466" y="2980"/>
                </a:lnTo>
                <a:lnTo>
                  <a:pt x="187" y="3353"/>
                </a:lnTo>
                <a:lnTo>
                  <a:pt x="47" y="3772"/>
                </a:lnTo>
                <a:lnTo>
                  <a:pt x="1" y="4191"/>
                </a:lnTo>
                <a:lnTo>
                  <a:pt x="1" y="4377"/>
                </a:lnTo>
                <a:lnTo>
                  <a:pt x="94" y="4563"/>
                </a:lnTo>
                <a:lnTo>
                  <a:pt x="234" y="4563"/>
                </a:lnTo>
                <a:lnTo>
                  <a:pt x="373" y="4470"/>
                </a:lnTo>
                <a:lnTo>
                  <a:pt x="466" y="4331"/>
                </a:lnTo>
                <a:lnTo>
                  <a:pt x="559" y="4191"/>
                </a:lnTo>
                <a:lnTo>
                  <a:pt x="606" y="4144"/>
                </a:lnTo>
                <a:lnTo>
                  <a:pt x="699" y="4377"/>
                </a:lnTo>
                <a:lnTo>
                  <a:pt x="839" y="4656"/>
                </a:lnTo>
                <a:lnTo>
                  <a:pt x="1025" y="4936"/>
                </a:lnTo>
                <a:lnTo>
                  <a:pt x="1211" y="5029"/>
                </a:lnTo>
                <a:lnTo>
                  <a:pt x="1165" y="5029"/>
                </a:lnTo>
                <a:lnTo>
                  <a:pt x="979" y="5076"/>
                </a:lnTo>
                <a:lnTo>
                  <a:pt x="885" y="5122"/>
                </a:lnTo>
                <a:lnTo>
                  <a:pt x="746" y="5308"/>
                </a:lnTo>
                <a:lnTo>
                  <a:pt x="699" y="5495"/>
                </a:lnTo>
                <a:lnTo>
                  <a:pt x="699" y="5588"/>
                </a:lnTo>
                <a:lnTo>
                  <a:pt x="792" y="5727"/>
                </a:lnTo>
                <a:lnTo>
                  <a:pt x="932" y="5774"/>
                </a:lnTo>
                <a:lnTo>
                  <a:pt x="1072" y="5821"/>
                </a:lnTo>
                <a:lnTo>
                  <a:pt x="1398" y="5914"/>
                </a:lnTo>
                <a:lnTo>
                  <a:pt x="1677" y="5914"/>
                </a:lnTo>
                <a:lnTo>
                  <a:pt x="1910" y="5960"/>
                </a:lnTo>
                <a:lnTo>
                  <a:pt x="2189" y="5914"/>
                </a:lnTo>
                <a:lnTo>
                  <a:pt x="2469" y="5867"/>
                </a:lnTo>
                <a:lnTo>
                  <a:pt x="2748" y="5774"/>
                </a:lnTo>
                <a:lnTo>
                  <a:pt x="2888" y="5681"/>
                </a:lnTo>
                <a:lnTo>
                  <a:pt x="3260" y="5681"/>
                </a:lnTo>
                <a:lnTo>
                  <a:pt x="3633" y="5821"/>
                </a:lnTo>
                <a:lnTo>
                  <a:pt x="3959" y="5867"/>
                </a:lnTo>
                <a:lnTo>
                  <a:pt x="4331" y="5914"/>
                </a:lnTo>
                <a:lnTo>
                  <a:pt x="4657" y="5867"/>
                </a:lnTo>
                <a:lnTo>
                  <a:pt x="4936" y="5821"/>
                </a:lnTo>
                <a:lnTo>
                  <a:pt x="5169" y="5727"/>
                </a:lnTo>
                <a:lnTo>
                  <a:pt x="5309" y="5588"/>
                </a:lnTo>
                <a:lnTo>
                  <a:pt x="5355" y="5495"/>
                </a:lnTo>
                <a:lnTo>
                  <a:pt x="5355" y="5448"/>
                </a:lnTo>
                <a:lnTo>
                  <a:pt x="5309" y="5355"/>
                </a:lnTo>
                <a:lnTo>
                  <a:pt x="5216" y="5262"/>
                </a:lnTo>
                <a:lnTo>
                  <a:pt x="4983" y="5122"/>
                </a:lnTo>
                <a:lnTo>
                  <a:pt x="4797" y="4982"/>
                </a:lnTo>
                <a:lnTo>
                  <a:pt x="5029" y="4703"/>
                </a:lnTo>
                <a:lnTo>
                  <a:pt x="5262" y="4237"/>
                </a:lnTo>
                <a:lnTo>
                  <a:pt x="5309" y="4284"/>
                </a:lnTo>
                <a:lnTo>
                  <a:pt x="5355" y="4377"/>
                </a:lnTo>
                <a:lnTo>
                  <a:pt x="5402" y="4470"/>
                </a:lnTo>
                <a:lnTo>
                  <a:pt x="5448" y="4563"/>
                </a:lnTo>
                <a:lnTo>
                  <a:pt x="5542" y="4610"/>
                </a:lnTo>
                <a:lnTo>
                  <a:pt x="5588" y="4610"/>
                </a:lnTo>
                <a:lnTo>
                  <a:pt x="5681" y="4563"/>
                </a:lnTo>
                <a:lnTo>
                  <a:pt x="5774" y="4424"/>
                </a:lnTo>
                <a:lnTo>
                  <a:pt x="5821" y="4098"/>
                </a:lnTo>
                <a:lnTo>
                  <a:pt x="5821" y="3772"/>
                </a:lnTo>
                <a:lnTo>
                  <a:pt x="5681" y="3399"/>
                </a:lnTo>
                <a:lnTo>
                  <a:pt x="5495" y="3073"/>
                </a:lnTo>
                <a:lnTo>
                  <a:pt x="5309" y="2701"/>
                </a:lnTo>
                <a:lnTo>
                  <a:pt x="5262" y="2701"/>
                </a:lnTo>
                <a:lnTo>
                  <a:pt x="5262" y="2654"/>
                </a:lnTo>
                <a:lnTo>
                  <a:pt x="5309" y="2515"/>
                </a:lnTo>
                <a:lnTo>
                  <a:pt x="5309" y="2422"/>
                </a:lnTo>
                <a:lnTo>
                  <a:pt x="5262" y="2189"/>
                </a:lnTo>
                <a:lnTo>
                  <a:pt x="5123" y="1909"/>
                </a:lnTo>
                <a:lnTo>
                  <a:pt x="5076" y="1583"/>
                </a:lnTo>
                <a:lnTo>
                  <a:pt x="4983" y="1257"/>
                </a:lnTo>
                <a:lnTo>
                  <a:pt x="4890" y="978"/>
                </a:lnTo>
                <a:lnTo>
                  <a:pt x="4750" y="745"/>
                </a:lnTo>
                <a:lnTo>
                  <a:pt x="4564" y="512"/>
                </a:lnTo>
                <a:lnTo>
                  <a:pt x="4331" y="326"/>
                </a:lnTo>
                <a:lnTo>
                  <a:pt x="4005" y="187"/>
                </a:lnTo>
                <a:lnTo>
                  <a:pt x="3586" y="47"/>
                </a:lnTo>
                <a:lnTo>
                  <a:pt x="312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3" name="Google Shape;6633;p267"/>
          <p:cNvSpPr/>
          <p:nvPr/>
        </p:nvSpPr>
        <p:spPr>
          <a:xfrm>
            <a:off x="2485339" y="1191541"/>
            <a:ext cx="158876" cy="158876"/>
          </a:xfrm>
          <a:custGeom>
            <a:avLst/>
            <a:gdLst/>
            <a:ahLst/>
            <a:cxnLst/>
            <a:rect l="l" t="t" r="r" b="b"/>
            <a:pathLst>
              <a:path w="5961" h="5961" extrusionOk="0">
                <a:moveTo>
                  <a:pt x="1072" y="1071"/>
                </a:moveTo>
                <a:lnTo>
                  <a:pt x="1072" y="1630"/>
                </a:lnTo>
                <a:lnTo>
                  <a:pt x="1631" y="1630"/>
                </a:lnTo>
                <a:lnTo>
                  <a:pt x="1631" y="1071"/>
                </a:lnTo>
                <a:close/>
                <a:moveTo>
                  <a:pt x="4331" y="1071"/>
                </a:moveTo>
                <a:lnTo>
                  <a:pt x="4331" y="1630"/>
                </a:lnTo>
                <a:lnTo>
                  <a:pt x="4890" y="1630"/>
                </a:lnTo>
                <a:lnTo>
                  <a:pt x="4890" y="1071"/>
                </a:lnTo>
                <a:close/>
                <a:moveTo>
                  <a:pt x="2189" y="512"/>
                </a:moveTo>
                <a:lnTo>
                  <a:pt x="2189" y="2142"/>
                </a:lnTo>
                <a:lnTo>
                  <a:pt x="560" y="2142"/>
                </a:lnTo>
                <a:lnTo>
                  <a:pt x="560" y="512"/>
                </a:lnTo>
                <a:close/>
                <a:moveTo>
                  <a:pt x="5449" y="512"/>
                </a:moveTo>
                <a:lnTo>
                  <a:pt x="5449" y="2142"/>
                </a:lnTo>
                <a:lnTo>
                  <a:pt x="3819" y="2142"/>
                </a:lnTo>
                <a:lnTo>
                  <a:pt x="3819" y="512"/>
                </a:lnTo>
                <a:close/>
                <a:moveTo>
                  <a:pt x="1" y="0"/>
                </a:moveTo>
                <a:lnTo>
                  <a:pt x="1" y="2701"/>
                </a:lnTo>
                <a:lnTo>
                  <a:pt x="2701" y="2701"/>
                </a:lnTo>
                <a:lnTo>
                  <a:pt x="2701" y="0"/>
                </a:lnTo>
                <a:close/>
                <a:moveTo>
                  <a:pt x="3260" y="0"/>
                </a:moveTo>
                <a:lnTo>
                  <a:pt x="3260" y="2701"/>
                </a:lnTo>
                <a:lnTo>
                  <a:pt x="5961" y="2701"/>
                </a:lnTo>
                <a:lnTo>
                  <a:pt x="5961" y="0"/>
                </a:lnTo>
                <a:close/>
                <a:moveTo>
                  <a:pt x="1072" y="4331"/>
                </a:moveTo>
                <a:lnTo>
                  <a:pt x="1072" y="4843"/>
                </a:lnTo>
                <a:lnTo>
                  <a:pt x="1631" y="4843"/>
                </a:lnTo>
                <a:lnTo>
                  <a:pt x="1631" y="4331"/>
                </a:lnTo>
                <a:close/>
                <a:moveTo>
                  <a:pt x="2189" y="3772"/>
                </a:moveTo>
                <a:lnTo>
                  <a:pt x="2189" y="5401"/>
                </a:lnTo>
                <a:lnTo>
                  <a:pt x="560" y="5401"/>
                </a:lnTo>
                <a:lnTo>
                  <a:pt x="560" y="3772"/>
                </a:lnTo>
                <a:close/>
                <a:moveTo>
                  <a:pt x="1" y="3213"/>
                </a:moveTo>
                <a:lnTo>
                  <a:pt x="1" y="5960"/>
                </a:lnTo>
                <a:lnTo>
                  <a:pt x="2701" y="5960"/>
                </a:lnTo>
                <a:lnTo>
                  <a:pt x="2701" y="3213"/>
                </a:lnTo>
                <a:close/>
                <a:moveTo>
                  <a:pt x="3260" y="3213"/>
                </a:moveTo>
                <a:lnTo>
                  <a:pt x="3260" y="5960"/>
                </a:lnTo>
                <a:lnTo>
                  <a:pt x="3819" y="5960"/>
                </a:lnTo>
                <a:lnTo>
                  <a:pt x="3819" y="4331"/>
                </a:lnTo>
                <a:lnTo>
                  <a:pt x="4331" y="4331"/>
                </a:lnTo>
                <a:lnTo>
                  <a:pt x="4331" y="4843"/>
                </a:lnTo>
                <a:lnTo>
                  <a:pt x="5961" y="4843"/>
                </a:lnTo>
                <a:lnTo>
                  <a:pt x="5961" y="3213"/>
                </a:lnTo>
                <a:lnTo>
                  <a:pt x="5449" y="3213"/>
                </a:lnTo>
                <a:lnTo>
                  <a:pt x="5449" y="3772"/>
                </a:lnTo>
                <a:lnTo>
                  <a:pt x="4890" y="3772"/>
                </a:lnTo>
                <a:lnTo>
                  <a:pt x="4890" y="3213"/>
                </a:lnTo>
                <a:close/>
                <a:moveTo>
                  <a:pt x="4331" y="5401"/>
                </a:moveTo>
                <a:lnTo>
                  <a:pt x="4331" y="5960"/>
                </a:lnTo>
                <a:lnTo>
                  <a:pt x="4890" y="5960"/>
                </a:lnTo>
                <a:lnTo>
                  <a:pt x="4890" y="5401"/>
                </a:lnTo>
                <a:close/>
                <a:moveTo>
                  <a:pt x="5449" y="5401"/>
                </a:moveTo>
                <a:lnTo>
                  <a:pt x="5449" y="5960"/>
                </a:lnTo>
                <a:lnTo>
                  <a:pt x="5961" y="5960"/>
                </a:lnTo>
                <a:lnTo>
                  <a:pt x="5961" y="540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4" name="Google Shape;6634;p267"/>
          <p:cNvSpPr/>
          <p:nvPr/>
        </p:nvSpPr>
        <p:spPr>
          <a:xfrm>
            <a:off x="3000938" y="1191541"/>
            <a:ext cx="114179" cy="158876"/>
          </a:xfrm>
          <a:custGeom>
            <a:avLst/>
            <a:gdLst/>
            <a:ahLst/>
            <a:cxnLst/>
            <a:rect l="l" t="t" r="r" b="b"/>
            <a:pathLst>
              <a:path w="4284" h="5961" extrusionOk="0">
                <a:moveTo>
                  <a:pt x="1816" y="0"/>
                </a:moveTo>
                <a:lnTo>
                  <a:pt x="1490" y="47"/>
                </a:lnTo>
                <a:lnTo>
                  <a:pt x="1211" y="140"/>
                </a:lnTo>
                <a:lnTo>
                  <a:pt x="931" y="280"/>
                </a:lnTo>
                <a:lnTo>
                  <a:pt x="652" y="466"/>
                </a:lnTo>
                <a:lnTo>
                  <a:pt x="419" y="699"/>
                </a:lnTo>
                <a:lnTo>
                  <a:pt x="186" y="932"/>
                </a:lnTo>
                <a:lnTo>
                  <a:pt x="0" y="1211"/>
                </a:lnTo>
                <a:lnTo>
                  <a:pt x="0" y="1351"/>
                </a:lnTo>
                <a:lnTo>
                  <a:pt x="47" y="1490"/>
                </a:lnTo>
                <a:lnTo>
                  <a:pt x="838" y="2049"/>
                </a:lnTo>
                <a:lnTo>
                  <a:pt x="931" y="2096"/>
                </a:lnTo>
                <a:lnTo>
                  <a:pt x="1025" y="2049"/>
                </a:lnTo>
                <a:lnTo>
                  <a:pt x="1071" y="2002"/>
                </a:lnTo>
                <a:lnTo>
                  <a:pt x="1351" y="1677"/>
                </a:lnTo>
                <a:lnTo>
                  <a:pt x="1583" y="1490"/>
                </a:lnTo>
                <a:lnTo>
                  <a:pt x="1816" y="1397"/>
                </a:lnTo>
                <a:lnTo>
                  <a:pt x="2096" y="1351"/>
                </a:lnTo>
                <a:lnTo>
                  <a:pt x="2328" y="1397"/>
                </a:lnTo>
                <a:lnTo>
                  <a:pt x="2561" y="1490"/>
                </a:lnTo>
                <a:lnTo>
                  <a:pt x="2747" y="1630"/>
                </a:lnTo>
                <a:lnTo>
                  <a:pt x="2794" y="1816"/>
                </a:lnTo>
                <a:lnTo>
                  <a:pt x="2747" y="2049"/>
                </a:lnTo>
                <a:lnTo>
                  <a:pt x="2701" y="2189"/>
                </a:lnTo>
                <a:lnTo>
                  <a:pt x="2515" y="2328"/>
                </a:lnTo>
                <a:lnTo>
                  <a:pt x="2282" y="2468"/>
                </a:lnTo>
                <a:lnTo>
                  <a:pt x="1956" y="2654"/>
                </a:lnTo>
                <a:lnTo>
                  <a:pt x="1630" y="2934"/>
                </a:lnTo>
                <a:lnTo>
                  <a:pt x="1490" y="3120"/>
                </a:lnTo>
                <a:lnTo>
                  <a:pt x="1397" y="3306"/>
                </a:lnTo>
                <a:lnTo>
                  <a:pt x="1351" y="3492"/>
                </a:lnTo>
                <a:lnTo>
                  <a:pt x="1304" y="3679"/>
                </a:lnTo>
                <a:lnTo>
                  <a:pt x="1304" y="3911"/>
                </a:lnTo>
                <a:lnTo>
                  <a:pt x="1351" y="4051"/>
                </a:lnTo>
                <a:lnTo>
                  <a:pt x="1444" y="4144"/>
                </a:lnTo>
                <a:lnTo>
                  <a:pt x="2654" y="4144"/>
                </a:lnTo>
                <a:lnTo>
                  <a:pt x="2747" y="4098"/>
                </a:lnTo>
                <a:lnTo>
                  <a:pt x="2794" y="3911"/>
                </a:lnTo>
                <a:lnTo>
                  <a:pt x="2841" y="3772"/>
                </a:lnTo>
                <a:lnTo>
                  <a:pt x="2934" y="3632"/>
                </a:lnTo>
                <a:lnTo>
                  <a:pt x="3073" y="3446"/>
                </a:lnTo>
                <a:lnTo>
                  <a:pt x="3260" y="3306"/>
                </a:lnTo>
                <a:lnTo>
                  <a:pt x="3539" y="3167"/>
                </a:lnTo>
                <a:lnTo>
                  <a:pt x="3772" y="2934"/>
                </a:lnTo>
                <a:lnTo>
                  <a:pt x="4051" y="2654"/>
                </a:lnTo>
                <a:lnTo>
                  <a:pt x="4191" y="2328"/>
                </a:lnTo>
                <a:lnTo>
                  <a:pt x="4284" y="2096"/>
                </a:lnTo>
                <a:lnTo>
                  <a:pt x="4284" y="1863"/>
                </a:lnTo>
                <a:lnTo>
                  <a:pt x="4237" y="1444"/>
                </a:lnTo>
                <a:lnTo>
                  <a:pt x="4098" y="1118"/>
                </a:lnTo>
                <a:lnTo>
                  <a:pt x="3865" y="792"/>
                </a:lnTo>
                <a:lnTo>
                  <a:pt x="3586" y="512"/>
                </a:lnTo>
                <a:lnTo>
                  <a:pt x="3260" y="280"/>
                </a:lnTo>
                <a:lnTo>
                  <a:pt x="2934" y="140"/>
                </a:lnTo>
                <a:lnTo>
                  <a:pt x="2561" y="0"/>
                </a:lnTo>
                <a:close/>
                <a:moveTo>
                  <a:pt x="1444" y="4470"/>
                </a:moveTo>
                <a:lnTo>
                  <a:pt x="1397" y="4517"/>
                </a:lnTo>
                <a:lnTo>
                  <a:pt x="1351" y="4563"/>
                </a:lnTo>
                <a:lnTo>
                  <a:pt x="1304" y="4656"/>
                </a:lnTo>
                <a:lnTo>
                  <a:pt x="1304" y="5774"/>
                </a:lnTo>
                <a:lnTo>
                  <a:pt x="1351" y="5821"/>
                </a:lnTo>
                <a:lnTo>
                  <a:pt x="1397" y="5867"/>
                </a:lnTo>
                <a:lnTo>
                  <a:pt x="1444" y="5914"/>
                </a:lnTo>
                <a:lnTo>
                  <a:pt x="1490" y="5960"/>
                </a:lnTo>
                <a:lnTo>
                  <a:pt x="2608" y="5960"/>
                </a:lnTo>
                <a:lnTo>
                  <a:pt x="2701" y="5914"/>
                </a:lnTo>
                <a:lnTo>
                  <a:pt x="2747" y="5867"/>
                </a:lnTo>
                <a:lnTo>
                  <a:pt x="2794" y="5821"/>
                </a:lnTo>
                <a:lnTo>
                  <a:pt x="2794" y="5774"/>
                </a:lnTo>
                <a:lnTo>
                  <a:pt x="2794" y="4656"/>
                </a:lnTo>
                <a:lnTo>
                  <a:pt x="2794" y="4563"/>
                </a:lnTo>
                <a:lnTo>
                  <a:pt x="2747" y="4517"/>
                </a:lnTo>
                <a:lnTo>
                  <a:pt x="2701" y="447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5" name="Google Shape;6635;p267"/>
          <p:cNvSpPr/>
          <p:nvPr/>
        </p:nvSpPr>
        <p:spPr>
          <a:xfrm>
            <a:off x="3471840" y="1191541"/>
            <a:ext cx="158876" cy="158876"/>
          </a:xfrm>
          <a:custGeom>
            <a:avLst/>
            <a:gdLst/>
            <a:ahLst/>
            <a:cxnLst/>
            <a:rect l="l" t="t" r="r" b="b"/>
            <a:pathLst>
              <a:path w="5961" h="5961" extrusionOk="0">
                <a:moveTo>
                  <a:pt x="3074" y="978"/>
                </a:moveTo>
                <a:lnTo>
                  <a:pt x="3400" y="1025"/>
                </a:lnTo>
                <a:lnTo>
                  <a:pt x="3726" y="1118"/>
                </a:lnTo>
                <a:lnTo>
                  <a:pt x="4005" y="1304"/>
                </a:lnTo>
                <a:lnTo>
                  <a:pt x="4285" y="1583"/>
                </a:lnTo>
                <a:lnTo>
                  <a:pt x="4424" y="1909"/>
                </a:lnTo>
                <a:lnTo>
                  <a:pt x="4471" y="2235"/>
                </a:lnTo>
                <a:lnTo>
                  <a:pt x="4424" y="2515"/>
                </a:lnTo>
                <a:lnTo>
                  <a:pt x="4331" y="2747"/>
                </a:lnTo>
                <a:lnTo>
                  <a:pt x="4145" y="2934"/>
                </a:lnTo>
                <a:lnTo>
                  <a:pt x="3959" y="3073"/>
                </a:lnTo>
                <a:lnTo>
                  <a:pt x="3772" y="3213"/>
                </a:lnTo>
                <a:lnTo>
                  <a:pt x="3679" y="3306"/>
                </a:lnTo>
                <a:lnTo>
                  <a:pt x="3586" y="3399"/>
                </a:lnTo>
                <a:lnTo>
                  <a:pt x="3493" y="3492"/>
                </a:lnTo>
                <a:lnTo>
                  <a:pt x="3493" y="3586"/>
                </a:lnTo>
                <a:lnTo>
                  <a:pt x="3446" y="3679"/>
                </a:lnTo>
                <a:lnTo>
                  <a:pt x="3353" y="3725"/>
                </a:lnTo>
                <a:lnTo>
                  <a:pt x="2608" y="3725"/>
                </a:lnTo>
                <a:lnTo>
                  <a:pt x="2515" y="3679"/>
                </a:lnTo>
                <a:lnTo>
                  <a:pt x="2515" y="3586"/>
                </a:lnTo>
                <a:lnTo>
                  <a:pt x="2515" y="3446"/>
                </a:lnTo>
                <a:lnTo>
                  <a:pt x="2562" y="3213"/>
                </a:lnTo>
                <a:lnTo>
                  <a:pt x="2701" y="2934"/>
                </a:lnTo>
                <a:lnTo>
                  <a:pt x="2934" y="2747"/>
                </a:lnTo>
                <a:lnTo>
                  <a:pt x="3167" y="2608"/>
                </a:lnTo>
                <a:lnTo>
                  <a:pt x="3307" y="2515"/>
                </a:lnTo>
                <a:lnTo>
                  <a:pt x="3400" y="2468"/>
                </a:lnTo>
                <a:lnTo>
                  <a:pt x="3493" y="2328"/>
                </a:lnTo>
                <a:lnTo>
                  <a:pt x="3493" y="2189"/>
                </a:lnTo>
                <a:lnTo>
                  <a:pt x="3446" y="2096"/>
                </a:lnTo>
                <a:lnTo>
                  <a:pt x="3353" y="2002"/>
                </a:lnTo>
                <a:lnTo>
                  <a:pt x="3167" y="1909"/>
                </a:lnTo>
                <a:lnTo>
                  <a:pt x="3027" y="1863"/>
                </a:lnTo>
                <a:lnTo>
                  <a:pt x="2841" y="1909"/>
                </a:lnTo>
                <a:lnTo>
                  <a:pt x="2701" y="1956"/>
                </a:lnTo>
                <a:lnTo>
                  <a:pt x="2515" y="2096"/>
                </a:lnTo>
                <a:lnTo>
                  <a:pt x="2329" y="2328"/>
                </a:lnTo>
                <a:lnTo>
                  <a:pt x="2236" y="2375"/>
                </a:lnTo>
                <a:lnTo>
                  <a:pt x="2189" y="2375"/>
                </a:lnTo>
                <a:lnTo>
                  <a:pt x="1677" y="1956"/>
                </a:lnTo>
                <a:lnTo>
                  <a:pt x="1630" y="1909"/>
                </a:lnTo>
                <a:lnTo>
                  <a:pt x="1630" y="1816"/>
                </a:lnTo>
                <a:lnTo>
                  <a:pt x="1910" y="1444"/>
                </a:lnTo>
                <a:lnTo>
                  <a:pt x="2050" y="1304"/>
                </a:lnTo>
                <a:lnTo>
                  <a:pt x="2236" y="1164"/>
                </a:lnTo>
                <a:lnTo>
                  <a:pt x="2422" y="1071"/>
                </a:lnTo>
                <a:lnTo>
                  <a:pt x="2608" y="1025"/>
                </a:lnTo>
                <a:lnTo>
                  <a:pt x="3074" y="978"/>
                </a:lnTo>
                <a:close/>
                <a:moveTo>
                  <a:pt x="3353" y="3958"/>
                </a:moveTo>
                <a:lnTo>
                  <a:pt x="3446" y="4005"/>
                </a:lnTo>
                <a:lnTo>
                  <a:pt x="3493" y="4098"/>
                </a:lnTo>
                <a:lnTo>
                  <a:pt x="3493" y="4843"/>
                </a:lnTo>
                <a:lnTo>
                  <a:pt x="3446" y="4936"/>
                </a:lnTo>
                <a:lnTo>
                  <a:pt x="2515" y="4936"/>
                </a:lnTo>
                <a:lnTo>
                  <a:pt x="2515" y="4843"/>
                </a:lnTo>
                <a:lnTo>
                  <a:pt x="2515" y="4098"/>
                </a:lnTo>
                <a:lnTo>
                  <a:pt x="2515" y="4005"/>
                </a:lnTo>
                <a:lnTo>
                  <a:pt x="2608" y="3958"/>
                </a:lnTo>
                <a:close/>
                <a:moveTo>
                  <a:pt x="2608" y="0"/>
                </a:moveTo>
                <a:lnTo>
                  <a:pt x="2236" y="93"/>
                </a:lnTo>
                <a:lnTo>
                  <a:pt x="1863" y="187"/>
                </a:lnTo>
                <a:lnTo>
                  <a:pt x="1491" y="373"/>
                </a:lnTo>
                <a:lnTo>
                  <a:pt x="1165" y="606"/>
                </a:lnTo>
                <a:lnTo>
                  <a:pt x="885" y="838"/>
                </a:lnTo>
                <a:lnTo>
                  <a:pt x="653" y="1164"/>
                </a:lnTo>
                <a:lnTo>
                  <a:pt x="420" y="1444"/>
                </a:lnTo>
                <a:lnTo>
                  <a:pt x="234" y="1816"/>
                </a:lnTo>
                <a:lnTo>
                  <a:pt x="94" y="2189"/>
                </a:lnTo>
                <a:lnTo>
                  <a:pt x="47" y="2561"/>
                </a:lnTo>
                <a:lnTo>
                  <a:pt x="1" y="2980"/>
                </a:lnTo>
                <a:lnTo>
                  <a:pt x="47" y="3353"/>
                </a:lnTo>
                <a:lnTo>
                  <a:pt x="94" y="3725"/>
                </a:lnTo>
                <a:lnTo>
                  <a:pt x="234" y="4098"/>
                </a:lnTo>
                <a:lnTo>
                  <a:pt x="420" y="4470"/>
                </a:lnTo>
                <a:lnTo>
                  <a:pt x="653" y="4796"/>
                </a:lnTo>
                <a:lnTo>
                  <a:pt x="885" y="5076"/>
                </a:lnTo>
                <a:lnTo>
                  <a:pt x="1165" y="5308"/>
                </a:lnTo>
                <a:lnTo>
                  <a:pt x="1491" y="5541"/>
                </a:lnTo>
                <a:lnTo>
                  <a:pt x="1863" y="5727"/>
                </a:lnTo>
                <a:lnTo>
                  <a:pt x="2236" y="5821"/>
                </a:lnTo>
                <a:lnTo>
                  <a:pt x="2608" y="5914"/>
                </a:lnTo>
                <a:lnTo>
                  <a:pt x="2981" y="5960"/>
                </a:lnTo>
                <a:lnTo>
                  <a:pt x="3400" y="5914"/>
                </a:lnTo>
                <a:lnTo>
                  <a:pt x="3772" y="5821"/>
                </a:lnTo>
                <a:lnTo>
                  <a:pt x="4145" y="5727"/>
                </a:lnTo>
                <a:lnTo>
                  <a:pt x="4471" y="5541"/>
                </a:lnTo>
                <a:lnTo>
                  <a:pt x="4797" y="5308"/>
                </a:lnTo>
                <a:lnTo>
                  <a:pt x="5123" y="5076"/>
                </a:lnTo>
                <a:lnTo>
                  <a:pt x="5355" y="4796"/>
                </a:lnTo>
                <a:lnTo>
                  <a:pt x="5588" y="4470"/>
                </a:lnTo>
                <a:lnTo>
                  <a:pt x="5728" y="4098"/>
                </a:lnTo>
                <a:lnTo>
                  <a:pt x="5868" y="3725"/>
                </a:lnTo>
                <a:lnTo>
                  <a:pt x="5961" y="3353"/>
                </a:lnTo>
                <a:lnTo>
                  <a:pt x="5961" y="2980"/>
                </a:lnTo>
                <a:lnTo>
                  <a:pt x="5961" y="2561"/>
                </a:lnTo>
                <a:lnTo>
                  <a:pt x="5868" y="2189"/>
                </a:lnTo>
                <a:lnTo>
                  <a:pt x="5728" y="1816"/>
                </a:lnTo>
                <a:lnTo>
                  <a:pt x="5588" y="1444"/>
                </a:lnTo>
                <a:lnTo>
                  <a:pt x="5355" y="1164"/>
                </a:lnTo>
                <a:lnTo>
                  <a:pt x="5123" y="838"/>
                </a:lnTo>
                <a:lnTo>
                  <a:pt x="4797" y="606"/>
                </a:lnTo>
                <a:lnTo>
                  <a:pt x="4471" y="373"/>
                </a:lnTo>
                <a:lnTo>
                  <a:pt x="4145" y="187"/>
                </a:lnTo>
                <a:lnTo>
                  <a:pt x="3772" y="93"/>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6" name="Google Shape;6636;p267"/>
          <p:cNvSpPr/>
          <p:nvPr/>
        </p:nvSpPr>
        <p:spPr>
          <a:xfrm>
            <a:off x="4416177" y="1202709"/>
            <a:ext cx="158876" cy="135288"/>
          </a:xfrm>
          <a:custGeom>
            <a:avLst/>
            <a:gdLst/>
            <a:ahLst/>
            <a:cxnLst/>
            <a:rect l="l" t="t" r="r" b="b"/>
            <a:pathLst>
              <a:path w="5961" h="5076" extrusionOk="0">
                <a:moveTo>
                  <a:pt x="1863" y="0"/>
                </a:moveTo>
                <a:lnTo>
                  <a:pt x="1491" y="47"/>
                </a:lnTo>
                <a:lnTo>
                  <a:pt x="1165" y="187"/>
                </a:lnTo>
                <a:lnTo>
                  <a:pt x="839" y="326"/>
                </a:lnTo>
                <a:lnTo>
                  <a:pt x="560" y="559"/>
                </a:lnTo>
                <a:lnTo>
                  <a:pt x="327" y="838"/>
                </a:lnTo>
                <a:lnTo>
                  <a:pt x="187" y="1164"/>
                </a:lnTo>
                <a:lnTo>
                  <a:pt x="47" y="1490"/>
                </a:lnTo>
                <a:lnTo>
                  <a:pt x="1" y="1863"/>
                </a:lnTo>
                <a:lnTo>
                  <a:pt x="1" y="4377"/>
                </a:lnTo>
                <a:lnTo>
                  <a:pt x="94" y="4657"/>
                </a:lnTo>
                <a:lnTo>
                  <a:pt x="234" y="4843"/>
                </a:lnTo>
                <a:lnTo>
                  <a:pt x="466" y="5029"/>
                </a:lnTo>
                <a:lnTo>
                  <a:pt x="699" y="5076"/>
                </a:lnTo>
                <a:lnTo>
                  <a:pt x="2096" y="5076"/>
                </a:lnTo>
                <a:lnTo>
                  <a:pt x="2329" y="5029"/>
                </a:lnTo>
                <a:lnTo>
                  <a:pt x="2562" y="4843"/>
                </a:lnTo>
                <a:lnTo>
                  <a:pt x="2701" y="4657"/>
                </a:lnTo>
                <a:lnTo>
                  <a:pt x="2794" y="4377"/>
                </a:lnTo>
                <a:lnTo>
                  <a:pt x="2794" y="2980"/>
                </a:lnTo>
                <a:lnTo>
                  <a:pt x="2701" y="2748"/>
                </a:lnTo>
                <a:lnTo>
                  <a:pt x="2562" y="2515"/>
                </a:lnTo>
                <a:lnTo>
                  <a:pt x="2329" y="2375"/>
                </a:lnTo>
                <a:lnTo>
                  <a:pt x="2096" y="2328"/>
                </a:lnTo>
                <a:lnTo>
                  <a:pt x="1305" y="2328"/>
                </a:lnTo>
                <a:lnTo>
                  <a:pt x="1165" y="2282"/>
                </a:lnTo>
                <a:lnTo>
                  <a:pt x="1025" y="2235"/>
                </a:lnTo>
                <a:lnTo>
                  <a:pt x="979" y="2096"/>
                </a:lnTo>
                <a:lnTo>
                  <a:pt x="932" y="1956"/>
                </a:lnTo>
                <a:lnTo>
                  <a:pt x="932" y="1863"/>
                </a:lnTo>
                <a:lnTo>
                  <a:pt x="932" y="1677"/>
                </a:lnTo>
                <a:lnTo>
                  <a:pt x="1025" y="1490"/>
                </a:lnTo>
                <a:lnTo>
                  <a:pt x="1072" y="1351"/>
                </a:lnTo>
                <a:lnTo>
                  <a:pt x="1211" y="1211"/>
                </a:lnTo>
                <a:lnTo>
                  <a:pt x="1351" y="1071"/>
                </a:lnTo>
                <a:lnTo>
                  <a:pt x="1491" y="1025"/>
                </a:lnTo>
                <a:lnTo>
                  <a:pt x="1677" y="932"/>
                </a:lnTo>
                <a:lnTo>
                  <a:pt x="2189" y="932"/>
                </a:lnTo>
                <a:lnTo>
                  <a:pt x="2236" y="885"/>
                </a:lnTo>
                <a:lnTo>
                  <a:pt x="2282" y="792"/>
                </a:lnTo>
                <a:lnTo>
                  <a:pt x="2329" y="699"/>
                </a:lnTo>
                <a:lnTo>
                  <a:pt x="2329" y="233"/>
                </a:lnTo>
                <a:lnTo>
                  <a:pt x="2282" y="187"/>
                </a:lnTo>
                <a:lnTo>
                  <a:pt x="2236" y="93"/>
                </a:lnTo>
                <a:lnTo>
                  <a:pt x="2189" y="47"/>
                </a:lnTo>
                <a:lnTo>
                  <a:pt x="2096" y="0"/>
                </a:lnTo>
                <a:close/>
                <a:moveTo>
                  <a:pt x="5076" y="0"/>
                </a:moveTo>
                <a:lnTo>
                  <a:pt x="4704" y="47"/>
                </a:lnTo>
                <a:lnTo>
                  <a:pt x="4331" y="187"/>
                </a:lnTo>
                <a:lnTo>
                  <a:pt x="4052" y="326"/>
                </a:lnTo>
                <a:lnTo>
                  <a:pt x="3772" y="559"/>
                </a:lnTo>
                <a:lnTo>
                  <a:pt x="3539" y="838"/>
                </a:lnTo>
                <a:lnTo>
                  <a:pt x="3353" y="1164"/>
                </a:lnTo>
                <a:lnTo>
                  <a:pt x="3260" y="1490"/>
                </a:lnTo>
                <a:lnTo>
                  <a:pt x="3214" y="1863"/>
                </a:lnTo>
                <a:lnTo>
                  <a:pt x="3214" y="4377"/>
                </a:lnTo>
                <a:lnTo>
                  <a:pt x="3260" y="4657"/>
                </a:lnTo>
                <a:lnTo>
                  <a:pt x="3446" y="4843"/>
                </a:lnTo>
                <a:lnTo>
                  <a:pt x="3633" y="5029"/>
                </a:lnTo>
                <a:lnTo>
                  <a:pt x="3912" y="5076"/>
                </a:lnTo>
                <a:lnTo>
                  <a:pt x="5309" y="5076"/>
                </a:lnTo>
                <a:lnTo>
                  <a:pt x="5542" y="5029"/>
                </a:lnTo>
                <a:lnTo>
                  <a:pt x="5774" y="4843"/>
                </a:lnTo>
                <a:lnTo>
                  <a:pt x="5914" y="4657"/>
                </a:lnTo>
                <a:lnTo>
                  <a:pt x="5961" y="4377"/>
                </a:lnTo>
                <a:lnTo>
                  <a:pt x="5961" y="2980"/>
                </a:lnTo>
                <a:lnTo>
                  <a:pt x="5914" y="2748"/>
                </a:lnTo>
                <a:lnTo>
                  <a:pt x="5774" y="2515"/>
                </a:lnTo>
                <a:lnTo>
                  <a:pt x="5542" y="2375"/>
                </a:lnTo>
                <a:lnTo>
                  <a:pt x="5309" y="2328"/>
                </a:lnTo>
                <a:lnTo>
                  <a:pt x="4471" y="2328"/>
                </a:lnTo>
                <a:lnTo>
                  <a:pt x="4378" y="2282"/>
                </a:lnTo>
                <a:lnTo>
                  <a:pt x="4238" y="2235"/>
                </a:lnTo>
                <a:lnTo>
                  <a:pt x="4191" y="2096"/>
                </a:lnTo>
                <a:lnTo>
                  <a:pt x="4145" y="1956"/>
                </a:lnTo>
                <a:lnTo>
                  <a:pt x="4145" y="1863"/>
                </a:lnTo>
                <a:lnTo>
                  <a:pt x="4145" y="1677"/>
                </a:lnTo>
                <a:lnTo>
                  <a:pt x="4191" y="1490"/>
                </a:lnTo>
                <a:lnTo>
                  <a:pt x="4284" y="1351"/>
                </a:lnTo>
                <a:lnTo>
                  <a:pt x="4424" y="1211"/>
                </a:lnTo>
                <a:lnTo>
                  <a:pt x="4564" y="1071"/>
                </a:lnTo>
                <a:lnTo>
                  <a:pt x="4704" y="1025"/>
                </a:lnTo>
                <a:lnTo>
                  <a:pt x="4890" y="932"/>
                </a:lnTo>
                <a:lnTo>
                  <a:pt x="5402" y="932"/>
                </a:lnTo>
                <a:lnTo>
                  <a:pt x="5449" y="885"/>
                </a:lnTo>
                <a:lnTo>
                  <a:pt x="5495" y="792"/>
                </a:lnTo>
                <a:lnTo>
                  <a:pt x="5542" y="699"/>
                </a:lnTo>
                <a:lnTo>
                  <a:pt x="5542" y="233"/>
                </a:lnTo>
                <a:lnTo>
                  <a:pt x="5495" y="187"/>
                </a:lnTo>
                <a:lnTo>
                  <a:pt x="5449" y="93"/>
                </a:lnTo>
                <a:lnTo>
                  <a:pt x="5402" y="47"/>
                </a:lnTo>
                <a:lnTo>
                  <a:pt x="530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7" name="Google Shape;6637;p267"/>
          <p:cNvSpPr/>
          <p:nvPr/>
        </p:nvSpPr>
        <p:spPr>
          <a:xfrm>
            <a:off x="4996683" y="1202709"/>
            <a:ext cx="158849" cy="135288"/>
          </a:xfrm>
          <a:custGeom>
            <a:avLst/>
            <a:gdLst/>
            <a:ahLst/>
            <a:cxnLst/>
            <a:rect l="l" t="t" r="r" b="b"/>
            <a:pathLst>
              <a:path w="5960" h="5076" extrusionOk="0">
                <a:moveTo>
                  <a:pt x="698" y="0"/>
                </a:moveTo>
                <a:lnTo>
                  <a:pt x="419" y="93"/>
                </a:lnTo>
                <a:lnTo>
                  <a:pt x="186" y="233"/>
                </a:lnTo>
                <a:lnTo>
                  <a:pt x="47" y="466"/>
                </a:lnTo>
                <a:lnTo>
                  <a:pt x="0" y="699"/>
                </a:lnTo>
                <a:lnTo>
                  <a:pt x="0" y="2096"/>
                </a:lnTo>
                <a:lnTo>
                  <a:pt x="47" y="2328"/>
                </a:lnTo>
                <a:lnTo>
                  <a:pt x="186" y="2561"/>
                </a:lnTo>
                <a:lnTo>
                  <a:pt x="419" y="2701"/>
                </a:lnTo>
                <a:lnTo>
                  <a:pt x="698" y="2794"/>
                </a:lnTo>
                <a:lnTo>
                  <a:pt x="1630" y="2794"/>
                </a:lnTo>
                <a:lnTo>
                  <a:pt x="1723" y="2887"/>
                </a:lnTo>
                <a:lnTo>
                  <a:pt x="1816" y="2980"/>
                </a:lnTo>
                <a:lnTo>
                  <a:pt x="1816" y="3120"/>
                </a:lnTo>
                <a:lnTo>
                  <a:pt x="1816" y="3213"/>
                </a:lnTo>
                <a:lnTo>
                  <a:pt x="1816" y="3399"/>
                </a:lnTo>
                <a:lnTo>
                  <a:pt x="1769" y="3586"/>
                </a:lnTo>
                <a:lnTo>
                  <a:pt x="1676" y="3725"/>
                </a:lnTo>
                <a:lnTo>
                  <a:pt x="1583" y="3865"/>
                </a:lnTo>
                <a:lnTo>
                  <a:pt x="1443" y="4005"/>
                </a:lnTo>
                <a:lnTo>
                  <a:pt x="1257" y="4098"/>
                </a:lnTo>
                <a:lnTo>
                  <a:pt x="1118" y="4144"/>
                </a:lnTo>
                <a:lnTo>
                  <a:pt x="605" y="4144"/>
                </a:lnTo>
                <a:lnTo>
                  <a:pt x="512" y="4237"/>
                </a:lnTo>
                <a:lnTo>
                  <a:pt x="466" y="4284"/>
                </a:lnTo>
                <a:lnTo>
                  <a:pt x="466" y="4377"/>
                </a:lnTo>
                <a:lnTo>
                  <a:pt x="466" y="4843"/>
                </a:lnTo>
                <a:lnTo>
                  <a:pt x="466" y="4936"/>
                </a:lnTo>
                <a:lnTo>
                  <a:pt x="512" y="4982"/>
                </a:lnTo>
                <a:lnTo>
                  <a:pt x="605" y="5029"/>
                </a:lnTo>
                <a:lnTo>
                  <a:pt x="698" y="5076"/>
                </a:lnTo>
                <a:lnTo>
                  <a:pt x="931" y="5076"/>
                </a:lnTo>
                <a:lnTo>
                  <a:pt x="1304" y="5029"/>
                </a:lnTo>
                <a:lnTo>
                  <a:pt x="1630" y="4936"/>
                </a:lnTo>
                <a:lnTo>
                  <a:pt x="1956" y="4750"/>
                </a:lnTo>
                <a:lnTo>
                  <a:pt x="2235" y="4517"/>
                </a:lnTo>
                <a:lnTo>
                  <a:pt x="2421" y="4237"/>
                </a:lnTo>
                <a:lnTo>
                  <a:pt x="2607" y="3958"/>
                </a:lnTo>
                <a:lnTo>
                  <a:pt x="2701" y="3586"/>
                </a:lnTo>
                <a:lnTo>
                  <a:pt x="2747" y="3213"/>
                </a:lnTo>
                <a:lnTo>
                  <a:pt x="2747" y="699"/>
                </a:lnTo>
                <a:lnTo>
                  <a:pt x="2701" y="466"/>
                </a:lnTo>
                <a:lnTo>
                  <a:pt x="2561" y="233"/>
                </a:lnTo>
                <a:lnTo>
                  <a:pt x="2328" y="93"/>
                </a:lnTo>
                <a:lnTo>
                  <a:pt x="2049" y="0"/>
                </a:lnTo>
                <a:close/>
                <a:moveTo>
                  <a:pt x="3911" y="0"/>
                </a:moveTo>
                <a:lnTo>
                  <a:pt x="3632" y="93"/>
                </a:lnTo>
                <a:lnTo>
                  <a:pt x="3399" y="233"/>
                </a:lnTo>
                <a:lnTo>
                  <a:pt x="3259" y="466"/>
                </a:lnTo>
                <a:lnTo>
                  <a:pt x="3213" y="699"/>
                </a:lnTo>
                <a:lnTo>
                  <a:pt x="3213" y="2096"/>
                </a:lnTo>
                <a:lnTo>
                  <a:pt x="3259" y="2328"/>
                </a:lnTo>
                <a:lnTo>
                  <a:pt x="3399" y="2561"/>
                </a:lnTo>
                <a:lnTo>
                  <a:pt x="3632" y="2701"/>
                </a:lnTo>
                <a:lnTo>
                  <a:pt x="3911" y="2794"/>
                </a:lnTo>
                <a:lnTo>
                  <a:pt x="4842" y="2794"/>
                </a:lnTo>
                <a:lnTo>
                  <a:pt x="4936" y="2887"/>
                </a:lnTo>
                <a:lnTo>
                  <a:pt x="5029" y="2980"/>
                </a:lnTo>
                <a:lnTo>
                  <a:pt x="5029" y="3120"/>
                </a:lnTo>
                <a:lnTo>
                  <a:pt x="5029" y="3213"/>
                </a:lnTo>
                <a:lnTo>
                  <a:pt x="5029" y="3399"/>
                </a:lnTo>
                <a:lnTo>
                  <a:pt x="4982" y="3586"/>
                </a:lnTo>
                <a:lnTo>
                  <a:pt x="4889" y="3725"/>
                </a:lnTo>
                <a:lnTo>
                  <a:pt x="4796" y="3865"/>
                </a:lnTo>
                <a:lnTo>
                  <a:pt x="4610" y="4005"/>
                </a:lnTo>
                <a:lnTo>
                  <a:pt x="4470" y="4098"/>
                </a:lnTo>
                <a:lnTo>
                  <a:pt x="4330" y="4144"/>
                </a:lnTo>
                <a:lnTo>
                  <a:pt x="3818" y="4144"/>
                </a:lnTo>
                <a:lnTo>
                  <a:pt x="3725" y="4237"/>
                </a:lnTo>
                <a:lnTo>
                  <a:pt x="3678" y="4284"/>
                </a:lnTo>
                <a:lnTo>
                  <a:pt x="3678" y="4377"/>
                </a:lnTo>
                <a:lnTo>
                  <a:pt x="3678" y="4843"/>
                </a:lnTo>
                <a:lnTo>
                  <a:pt x="3678" y="4936"/>
                </a:lnTo>
                <a:lnTo>
                  <a:pt x="3725" y="4982"/>
                </a:lnTo>
                <a:lnTo>
                  <a:pt x="3818" y="5029"/>
                </a:lnTo>
                <a:lnTo>
                  <a:pt x="3911" y="5076"/>
                </a:lnTo>
                <a:lnTo>
                  <a:pt x="4144" y="5076"/>
                </a:lnTo>
                <a:lnTo>
                  <a:pt x="4470" y="5029"/>
                </a:lnTo>
                <a:lnTo>
                  <a:pt x="4842" y="4936"/>
                </a:lnTo>
                <a:lnTo>
                  <a:pt x="5168" y="4750"/>
                </a:lnTo>
                <a:lnTo>
                  <a:pt x="5401" y="4517"/>
                </a:lnTo>
                <a:lnTo>
                  <a:pt x="5634" y="4237"/>
                </a:lnTo>
                <a:lnTo>
                  <a:pt x="5820" y="3958"/>
                </a:lnTo>
                <a:lnTo>
                  <a:pt x="5913" y="3586"/>
                </a:lnTo>
                <a:lnTo>
                  <a:pt x="5960" y="3213"/>
                </a:lnTo>
                <a:lnTo>
                  <a:pt x="5960" y="699"/>
                </a:lnTo>
                <a:lnTo>
                  <a:pt x="5913" y="466"/>
                </a:lnTo>
                <a:lnTo>
                  <a:pt x="5774" y="233"/>
                </a:lnTo>
                <a:lnTo>
                  <a:pt x="5541" y="93"/>
                </a:lnTo>
                <a:lnTo>
                  <a:pt x="526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8" name="Google Shape;6638;p267"/>
          <p:cNvSpPr/>
          <p:nvPr/>
        </p:nvSpPr>
        <p:spPr>
          <a:xfrm>
            <a:off x="5447347" y="1191541"/>
            <a:ext cx="155171" cy="158876"/>
          </a:xfrm>
          <a:custGeom>
            <a:avLst/>
            <a:gdLst/>
            <a:ahLst/>
            <a:cxnLst/>
            <a:rect l="l" t="t" r="r" b="b"/>
            <a:pathLst>
              <a:path w="5822" h="5961" extrusionOk="0">
                <a:moveTo>
                  <a:pt x="2888" y="0"/>
                </a:moveTo>
                <a:lnTo>
                  <a:pt x="2375" y="606"/>
                </a:lnTo>
                <a:lnTo>
                  <a:pt x="2422" y="699"/>
                </a:lnTo>
                <a:lnTo>
                  <a:pt x="2562" y="978"/>
                </a:lnTo>
                <a:lnTo>
                  <a:pt x="2608" y="1164"/>
                </a:lnTo>
                <a:lnTo>
                  <a:pt x="2608" y="1351"/>
                </a:lnTo>
                <a:lnTo>
                  <a:pt x="2562" y="1257"/>
                </a:lnTo>
                <a:lnTo>
                  <a:pt x="2375" y="1025"/>
                </a:lnTo>
                <a:lnTo>
                  <a:pt x="2096" y="885"/>
                </a:lnTo>
                <a:lnTo>
                  <a:pt x="1770" y="1257"/>
                </a:lnTo>
                <a:lnTo>
                  <a:pt x="1817" y="1257"/>
                </a:lnTo>
                <a:lnTo>
                  <a:pt x="1910" y="1351"/>
                </a:lnTo>
                <a:lnTo>
                  <a:pt x="2050" y="1444"/>
                </a:lnTo>
                <a:lnTo>
                  <a:pt x="2236" y="1583"/>
                </a:lnTo>
                <a:lnTo>
                  <a:pt x="2329" y="1723"/>
                </a:lnTo>
                <a:lnTo>
                  <a:pt x="2375" y="1816"/>
                </a:lnTo>
                <a:lnTo>
                  <a:pt x="2469" y="2096"/>
                </a:lnTo>
                <a:lnTo>
                  <a:pt x="2515" y="2468"/>
                </a:lnTo>
                <a:lnTo>
                  <a:pt x="2515" y="2654"/>
                </a:lnTo>
                <a:lnTo>
                  <a:pt x="2515" y="2841"/>
                </a:lnTo>
                <a:lnTo>
                  <a:pt x="2422" y="3073"/>
                </a:lnTo>
                <a:lnTo>
                  <a:pt x="2329" y="3260"/>
                </a:lnTo>
                <a:lnTo>
                  <a:pt x="2282" y="3306"/>
                </a:lnTo>
                <a:lnTo>
                  <a:pt x="2096" y="3399"/>
                </a:lnTo>
                <a:lnTo>
                  <a:pt x="1863" y="3492"/>
                </a:lnTo>
                <a:lnTo>
                  <a:pt x="1724" y="3492"/>
                </a:lnTo>
                <a:lnTo>
                  <a:pt x="1584" y="3446"/>
                </a:lnTo>
                <a:lnTo>
                  <a:pt x="1398" y="3353"/>
                </a:lnTo>
                <a:lnTo>
                  <a:pt x="1258" y="3213"/>
                </a:lnTo>
                <a:lnTo>
                  <a:pt x="1025" y="2980"/>
                </a:lnTo>
                <a:lnTo>
                  <a:pt x="886" y="2701"/>
                </a:lnTo>
                <a:lnTo>
                  <a:pt x="792" y="2422"/>
                </a:lnTo>
                <a:lnTo>
                  <a:pt x="746" y="2189"/>
                </a:lnTo>
                <a:lnTo>
                  <a:pt x="746" y="1909"/>
                </a:lnTo>
                <a:lnTo>
                  <a:pt x="792" y="1677"/>
                </a:lnTo>
                <a:lnTo>
                  <a:pt x="932" y="1211"/>
                </a:lnTo>
                <a:lnTo>
                  <a:pt x="1165" y="838"/>
                </a:lnTo>
                <a:lnTo>
                  <a:pt x="1305" y="606"/>
                </a:lnTo>
                <a:lnTo>
                  <a:pt x="1398" y="512"/>
                </a:lnTo>
                <a:lnTo>
                  <a:pt x="1398" y="466"/>
                </a:lnTo>
                <a:lnTo>
                  <a:pt x="1072" y="699"/>
                </a:lnTo>
                <a:lnTo>
                  <a:pt x="792" y="978"/>
                </a:lnTo>
                <a:lnTo>
                  <a:pt x="560" y="1257"/>
                </a:lnTo>
                <a:lnTo>
                  <a:pt x="373" y="1537"/>
                </a:lnTo>
                <a:lnTo>
                  <a:pt x="234" y="1863"/>
                </a:lnTo>
                <a:lnTo>
                  <a:pt x="94" y="2189"/>
                </a:lnTo>
                <a:lnTo>
                  <a:pt x="47" y="2515"/>
                </a:lnTo>
                <a:lnTo>
                  <a:pt x="1" y="2887"/>
                </a:lnTo>
                <a:lnTo>
                  <a:pt x="1" y="3213"/>
                </a:lnTo>
                <a:lnTo>
                  <a:pt x="47" y="3492"/>
                </a:lnTo>
                <a:lnTo>
                  <a:pt x="94" y="3772"/>
                </a:lnTo>
                <a:lnTo>
                  <a:pt x="187" y="4051"/>
                </a:lnTo>
                <a:lnTo>
                  <a:pt x="466" y="4610"/>
                </a:lnTo>
                <a:lnTo>
                  <a:pt x="606" y="4843"/>
                </a:lnTo>
                <a:lnTo>
                  <a:pt x="792" y="5029"/>
                </a:lnTo>
                <a:lnTo>
                  <a:pt x="1025" y="5215"/>
                </a:lnTo>
                <a:lnTo>
                  <a:pt x="1258" y="5401"/>
                </a:lnTo>
                <a:lnTo>
                  <a:pt x="1491" y="5541"/>
                </a:lnTo>
                <a:lnTo>
                  <a:pt x="1770" y="5681"/>
                </a:lnTo>
                <a:lnTo>
                  <a:pt x="2050" y="5821"/>
                </a:lnTo>
                <a:lnTo>
                  <a:pt x="2329" y="5867"/>
                </a:lnTo>
                <a:lnTo>
                  <a:pt x="2608" y="5914"/>
                </a:lnTo>
                <a:lnTo>
                  <a:pt x="2934" y="5960"/>
                </a:lnTo>
                <a:lnTo>
                  <a:pt x="3353" y="5914"/>
                </a:lnTo>
                <a:lnTo>
                  <a:pt x="3726" y="5867"/>
                </a:lnTo>
                <a:lnTo>
                  <a:pt x="4098" y="5727"/>
                </a:lnTo>
                <a:lnTo>
                  <a:pt x="4424" y="5541"/>
                </a:lnTo>
                <a:lnTo>
                  <a:pt x="4750" y="5355"/>
                </a:lnTo>
                <a:lnTo>
                  <a:pt x="5030" y="5122"/>
                </a:lnTo>
                <a:lnTo>
                  <a:pt x="5262" y="4796"/>
                </a:lnTo>
                <a:lnTo>
                  <a:pt x="5495" y="4470"/>
                </a:lnTo>
                <a:lnTo>
                  <a:pt x="5635" y="4144"/>
                </a:lnTo>
                <a:lnTo>
                  <a:pt x="5728" y="3772"/>
                </a:lnTo>
                <a:lnTo>
                  <a:pt x="5821" y="3353"/>
                </a:lnTo>
                <a:lnTo>
                  <a:pt x="5821" y="2934"/>
                </a:lnTo>
                <a:lnTo>
                  <a:pt x="5821" y="2515"/>
                </a:lnTo>
                <a:lnTo>
                  <a:pt x="5728" y="2096"/>
                </a:lnTo>
                <a:lnTo>
                  <a:pt x="5588" y="1770"/>
                </a:lnTo>
                <a:lnTo>
                  <a:pt x="5449" y="1490"/>
                </a:lnTo>
                <a:lnTo>
                  <a:pt x="5262" y="1211"/>
                </a:lnTo>
                <a:lnTo>
                  <a:pt x="5076" y="978"/>
                </a:lnTo>
                <a:lnTo>
                  <a:pt x="4843" y="792"/>
                </a:lnTo>
                <a:lnTo>
                  <a:pt x="4657" y="652"/>
                </a:lnTo>
                <a:lnTo>
                  <a:pt x="4424" y="466"/>
                </a:lnTo>
                <a:lnTo>
                  <a:pt x="4424" y="512"/>
                </a:lnTo>
                <a:lnTo>
                  <a:pt x="4471" y="559"/>
                </a:lnTo>
                <a:lnTo>
                  <a:pt x="4564" y="745"/>
                </a:lnTo>
                <a:lnTo>
                  <a:pt x="4750" y="978"/>
                </a:lnTo>
                <a:lnTo>
                  <a:pt x="4890" y="1257"/>
                </a:lnTo>
                <a:lnTo>
                  <a:pt x="5030" y="1630"/>
                </a:lnTo>
                <a:lnTo>
                  <a:pt x="5076" y="2049"/>
                </a:lnTo>
                <a:lnTo>
                  <a:pt x="5030" y="2422"/>
                </a:lnTo>
                <a:lnTo>
                  <a:pt x="4983" y="2654"/>
                </a:lnTo>
                <a:lnTo>
                  <a:pt x="4890" y="2841"/>
                </a:lnTo>
                <a:lnTo>
                  <a:pt x="4750" y="3027"/>
                </a:lnTo>
                <a:lnTo>
                  <a:pt x="4564" y="3213"/>
                </a:lnTo>
                <a:lnTo>
                  <a:pt x="4471" y="3260"/>
                </a:lnTo>
                <a:lnTo>
                  <a:pt x="4285" y="3399"/>
                </a:lnTo>
                <a:lnTo>
                  <a:pt x="4052" y="3492"/>
                </a:lnTo>
                <a:lnTo>
                  <a:pt x="3912" y="3492"/>
                </a:lnTo>
                <a:lnTo>
                  <a:pt x="3772" y="3446"/>
                </a:lnTo>
                <a:lnTo>
                  <a:pt x="3633" y="3399"/>
                </a:lnTo>
                <a:lnTo>
                  <a:pt x="3493" y="3260"/>
                </a:lnTo>
                <a:lnTo>
                  <a:pt x="3353" y="3027"/>
                </a:lnTo>
                <a:lnTo>
                  <a:pt x="3307" y="2747"/>
                </a:lnTo>
                <a:lnTo>
                  <a:pt x="3307" y="2422"/>
                </a:lnTo>
                <a:lnTo>
                  <a:pt x="3353" y="2189"/>
                </a:lnTo>
                <a:lnTo>
                  <a:pt x="3400" y="1909"/>
                </a:lnTo>
                <a:lnTo>
                  <a:pt x="3493" y="1723"/>
                </a:lnTo>
                <a:lnTo>
                  <a:pt x="3540" y="1630"/>
                </a:lnTo>
                <a:lnTo>
                  <a:pt x="3772" y="1397"/>
                </a:lnTo>
                <a:lnTo>
                  <a:pt x="3912" y="1304"/>
                </a:lnTo>
                <a:lnTo>
                  <a:pt x="4052" y="1257"/>
                </a:lnTo>
                <a:lnTo>
                  <a:pt x="3679" y="885"/>
                </a:lnTo>
                <a:lnTo>
                  <a:pt x="3586" y="932"/>
                </a:lnTo>
                <a:lnTo>
                  <a:pt x="3400" y="1071"/>
                </a:lnTo>
                <a:lnTo>
                  <a:pt x="3167" y="1351"/>
                </a:lnTo>
                <a:lnTo>
                  <a:pt x="3167" y="1211"/>
                </a:lnTo>
                <a:lnTo>
                  <a:pt x="3260" y="932"/>
                </a:lnTo>
                <a:lnTo>
                  <a:pt x="3353" y="745"/>
                </a:lnTo>
                <a:lnTo>
                  <a:pt x="3446" y="606"/>
                </a:lnTo>
                <a:lnTo>
                  <a:pt x="28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39" name="Google Shape;6639;p267"/>
          <p:cNvSpPr/>
          <p:nvPr/>
        </p:nvSpPr>
        <p:spPr>
          <a:xfrm>
            <a:off x="5959241" y="1198977"/>
            <a:ext cx="158876" cy="142751"/>
          </a:xfrm>
          <a:custGeom>
            <a:avLst/>
            <a:gdLst/>
            <a:ahLst/>
            <a:cxnLst/>
            <a:rect l="l" t="t" r="r" b="b"/>
            <a:pathLst>
              <a:path w="5961" h="5356" extrusionOk="0">
                <a:moveTo>
                  <a:pt x="94" y="746"/>
                </a:moveTo>
                <a:lnTo>
                  <a:pt x="48" y="792"/>
                </a:lnTo>
                <a:lnTo>
                  <a:pt x="1" y="885"/>
                </a:lnTo>
                <a:lnTo>
                  <a:pt x="1" y="1491"/>
                </a:lnTo>
                <a:lnTo>
                  <a:pt x="48" y="1584"/>
                </a:lnTo>
                <a:lnTo>
                  <a:pt x="94" y="1630"/>
                </a:lnTo>
                <a:lnTo>
                  <a:pt x="839" y="1630"/>
                </a:lnTo>
                <a:lnTo>
                  <a:pt x="1118" y="1677"/>
                </a:lnTo>
                <a:lnTo>
                  <a:pt x="1351" y="1770"/>
                </a:lnTo>
                <a:lnTo>
                  <a:pt x="1491" y="1956"/>
                </a:lnTo>
                <a:lnTo>
                  <a:pt x="1631" y="2189"/>
                </a:lnTo>
                <a:lnTo>
                  <a:pt x="1770" y="2422"/>
                </a:lnTo>
                <a:lnTo>
                  <a:pt x="2003" y="1910"/>
                </a:lnTo>
                <a:lnTo>
                  <a:pt x="2236" y="1537"/>
                </a:lnTo>
                <a:lnTo>
                  <a:pt x="1957" y="1165"/>
                </a:lnTo>
                <a:lnTo>
                  <a:pt x="1631" y="932"/>
                </a:lnTo>
                <a:lnTo>
                  <a:pt x="1258" y="792"/>
                </a:lnTo>
                <a:lnTo>
                  <a:pt x="839" y="746"/>
                </a:lnTo>
                <a:close/>
                <a:moveTo>
                  <a:pt x="4797" y="1"/>
                </a:moveTo>
                <a:lnTo>
                  <a:pt x="4704" y="47"/>
                </a:lnTo>
                <a:lnTo>
                  <a:pt x="4704" y="140"/>
                </a:lnTo>
                <a:lnTo>
                  <a:pt x="4704" y="746"/>
                </a:lnTo>
                <a:lnTo>
                  <a:pt x="3819" y="746"/>
                </a:lnTo>
                <a:lnTo>
                  <a:pt x="3633" y="792"/>
                </a:lnTo>
                <a:lnTo>
                  <a:pt x="3400" y="839"/>
                </a:lnTo>
                <a:lnTo>
                  <a:pt x="3074" y="978"/>
                </a:lnTo>
                <a:lnTo>
                  <a:pt x="2748" y="1211"/>
                </a:lnTo>
                <a:lnTo>
                  <a:pt x="2515" y="1444"/>
                </a:lnTo>
                <a:lnTo>
                  <a:pt x="2282" y="1817"/>
                </a:lnTo>
                <a:lnTo>
                  <a:pt x="2143" y="2143"/>
                </a:lnTo>
                <a:lnTo>
                  <a:pt x="1957" y="2515"/>
                </a:lnTo>
                <a:lnTo>
                  <a:pt x="1677" y="3074"/>
                </a:lnTo>
                <a:lnTo>
                  <a:pt x="1538" y="3353"/>
                </a:lnTo>
                <a:lnTo>
                  <a:pt x="1398" y="3539"/>
                </a:lnTo>
                <a:lnTo>
                  <a:pt x="1258" y="3632"/>
                </a:lnTo>
                <a:lnTo>
                  <a:pt x="1165" y="3679"/>
                </a:lnTo>
                <a:lnTo>
                  <a:pt x="839" y="3726"/>
                </a:lnTo>
                <a:lnTo>
                  <a:pt x="94" y="3726"/>
                </a:lnTo>
                <a:lnTo>
                  <a:pt x="48" y="3772"/>
                </a:lnTo>
                <a:lnTo>
                  <a:pt x="1" y="3865"/>
                </a:lnTo>
                <a:lnTo>
                  <a:pt x="1" y="4471"/>
                </a:lnTo>
                <a:lnTo>
                  <a:pt x="48" y="4564"/>
                </a:lnTo>
                <a:lnTo>
                  <a:pt x="94" y="4610"/>
                </a:lnTo>
                <a:lnTo>
                  <a:pt x="839" y="4610"/>
                </a:lnTo>
                <a:lnTo>
                  <a:pt x="1072" y="4564"/>
                </a:lnTo>
                <a:lnTo>
                  <a:pt x="1305" y="4564"/>
                </a:lnTo>
                <a:lnTo>
                  <a:pt x="1631" y="4424"/>
                </a:lnTo>
                <a:lnTo>
                  <a:pt x="1957" y="4191"/>
                </a:lnTo>
                <a:lnTo>
                  <a:pt x="2189" y="3912"/>
                </a:lnTo>
                <a:lnTo>
                  <a:pt x="2376" y="3586"/>
                </a:lnTo>
                <a:lnTo>
                  <a:pt x="2562" y="3213"/>
                </a:lnTo>
                <a:lnTo>
                  <a:pt x="2748" y="2841"/>
                </a:lnTo>
                <a:lnTo>
                  <a:pt x="2981" y="2282"/>
                </a:lnTo>
                <a:lnTo>
                  <a:pt x="3167" y="2003"/>
                </a:lnTo>
                <a:lnTo>
                  <a:pt x="3307" y="1817"/>
                </a:lnTo>
                <a:lnTo>
                  <a:pt x="3447" y="1723"/>
                </a:lnTo>
                <a:lnTo>
                  <a:pt x="3540" y="1677"/>
                </a:lnTo>
                <a:lnTo>
                  <a:pt x="3819" y="1630"/>
                </a:lnTo>
                <a:lnTo>
                  <a:pt x="4704" y="1630"/>
                </a:lnTo>
                <a:lnTo>
                  <a:pt x="4704" y="2236"/>
                </a:lnTo>
                <a:lnTo>
                  <a:pt x="4704" y="2329"/>
                </a:lnTo>
                <a:lnTo>
                  <a:pt x="4797" y="2375"/>
                </a:lnTo>
                <a:lnTo>
                  <a:pt x="4890" y="2329"/>
                </a:lnTo>
                <a:lnTo>
                  <a:pt x="5914" y="1258"/>
                </a:lnTo>
                <a:lnTo>
                  <a:pt x="5961" y="1211"/>
                </a:lnTo>
                <a:lnTo>
                  <a:pt x="5914" y="1118"/>
                </a:lnTo>
                <a:lnTo>
                  <a:pt x="4890" y="47"/>
                </a:lnTo>
                <a:lnTo>
                  <a:pt x="4797" y="1"/>
                </a:lnTo>
                <a:close/>
                <a:moveTo>
                  <a:pt x="2934" y="2934"/>
                </a:moveTo>
                <a:lnTo>
                  <a:pt x="2702" y="3446"/>
                </a:lnTo>
                <a:lnTo>
                  <a:pt x="2469" y="3865"/>
                </a:lnTo>
                <a:lnTo>
                  <a:pt x="2655" y="4098"/>
                </a:lnTo>
                <a:lnTo>
                  <a:pt x="2841" y="4238"/>
                </a:lnTo>
                <a:lnTo>
                  <a:pt x="3027" y="4377"/>
                </a:lnTo>
                <a:lnTo>
                  <a:pt x="3214" y="4471"/>
                </a:lnTo>
                <a:lnTo>
                  <a:pt x="3447" y="4564"/>
                </a:lnTo>
                <a:lnTo>
                  <a:pt x="3679" y="4564"/>
                </a:lnTo>
                <a:lnTo>
                  <a:pt x="3912" y="4610"/>
                </a:lnTo>
                <a:lnTo>
                  <a:pt x="4704" y="4610"/>
                </a:lnTo>
                <a:lnTo>
                  <a:pt x="4704" y="5216"/>
                </a:lnTo>
                <a:lnTo>
                  <a:pt x="4704" y="5309"/>
                </a:lnTo>
                <a:lnTo>
                  <a:pt x="4797" y="5355"/>
                </a:lnTo>
                <a:lnTo>
                  <a:pt x="4890" y="5309"/>
                </a:lnTo>
                <a:lnTo>
                  <a:pt x="5914" y="4238"/>
                </a:lnTo>
                <a:lnTo>
                  <a:pt x="5961" y="4191"/>
                </a:lnTo>
                <a:lnTo>
                  <a:pt x="5914" y="4098"/>
                </a:lnTo>
                <a:lnTo>
                  <a:pt x="4890" y="3027"/>
                </a:lnTo>
                <a:lnTo>
                  <a:pt x="4797" y="2981"/>
                </a:lnTo>
                <a:lnTo>
                  <a:pt x="4704" y="3027"/>
                </a:lnTo>
                <a:lnTo>
                  <a:pt x="4704" y="3120"/>
                </a:lnTo>
                <a:lnTo>
                  <a:pt x="4704" y="3726"/>
                </a:lnTo>
                <a:lnTo>
                  <a:pt x="3819" y="3726"/>
                </a:lnTo>
                <a:lnTo>
                  <a:pt x="3586" y="3679"/>
                </a:lnTo>
                <a:lnTo>
                  <a:pt x="3353" y="3586"/>
                </a:lnTo>
                <a:lnTo>
                  <a:pt x="3167" y="3400"/>
                </a:lnTo>
                <a:lnTo>
                  <a:pt x="3074" y="3167"/>
                </a:lnTo>
                <a:lnTo>
                  <a:pt x="2934" y="293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0" name="Google Shape;6640;p267"/>
          <p:cNvSpPr/>
          <p:nvPr/>
        </p:nvSpPr>
        <p:spPr>
          <a:xfrm>
            <a:off x="6474839" y="1194020"/>
            <a:ext cx="158876" cy="153918"/>
          </a:xfrm>
          <a:custGeom>
            <a:avLst/>
            <a:gdLst/>
            <a:ahLst/>
            <a:cxnLst/>
            <a:rect l="l" t="t" r="r" b="b"/>
            <a:pathLst>
              <a:path w="5961" h="5775" extrusionOk="0">
                <a:moveTo>
                  <a:pt x="2561" y="0"/>
                </a:moveTo>
                <a:lnTo>
                  <a:pt x="2654" y="47"/>
                </a:lnTo>
                <a:lnTo>
                  <a:pt x="2794" y="233"/>
                </a:lnTo>
                <a:lnTo>
                  <a:pt x="3027" y="513"/>
                </a:lnTo>
                <a:lnTo>
                  <a:pt x="3260" y="932"/>
                </a:lnTo>
                <a:lnTo>
                  <a:pt x="3539" y="1490"/>
                </a:lnTo>
                <a:lnTo>
                  <a:pt x="3027" y="1770"/>
                </a:lnTo>
                <a:lnTo>
                  <a:pt x="4424" y="1816"/>
                </a:lnTo>
                <a:lnTo>
                  <a:pt x="5169" y="559"/>
                </a:lnTo>
                <a:lnTo>
                  <a:pt x="5169" y="559"/>
                </a:lnTo>
                <a:lnTo>
                  <a:pt x="4703" y="839"/>
                </a:lnTo>
                <a:lnTo>
                  <a:pt x="4330" y="187"/>
                </a:lnTo>
                <a:lnTo>
                  <a:pt x="4284" y="140"/>
                </a:lnTo>
                <a:lnTo>
                  <a:pt x="4144" y="47"/>
                </a:lnTo>
                <a:lnTo>
                  <a:pt x="4051" y="47"/>
                </a:lnTo>
                <a:lnTo>
                  <a:pt x="3958" y="0"/>
                </a:lnTo>
                <a:close/>
                <a:moveTo>
                  <a:pt x="1909" y="0"/>
                </a:moveTo>
                <a:lnTo>
                  <a:pt x="1770" y="94"/>
                </a:lnTo>
                <a:lnTo>
                  <a:pt x="1676" y="187"/>
                </a:lnTo>
                <a:lnTo>
                  <a:pt x="931" y="1397"/>
                </a:lnTo>
                <a:lnTo>
                  <a:pt x="978" y="1397"/>
                </a:lnTo>
                <a:lnTo>
                  <a:pt x="2049" y="2049"/>
                </a:lnTo>
                <a:lnTo>
                  <a:pt x="2980" y="559"/>
                </a:lnTo>
                <a:lnTo>
                  <a:pt x="2840" y="466"/>
                </a:lnTo>
                <a:lnTo>
                  <a:pt x="2747" y="326"/>
                </a:lnTo>
                <a:lnTo>
                  <a:pt x="2608" y="187"/>
                </a:lnTo>
                <a:lnTo>
                  <a:pt x="2468" y="94"/>
                </a:lnTo>
                <a:lnTo>
                  <a:pt x="2328" y="0"/>
                </a:lnTo>
                <a:close/>
                <a:moveTo>
                  <a:pt x="5122" y="1630"/>
                </a:moveTo>
                <a:lnTo>
                  <a:pt x="4051" y="2329"/>
                </a:lnTo>
                <a:lnTo>
                  <a:pt x="4656" y="3306"/>
                </a:lnTo>
                <a:lnTo>
                  <a:pt x="4936" y="3772"/>
                </a:lnTo>
                <a:lnTo>
                  <a:pt x="5122" y="3772"/>
                </a:lnTo>
                <a:lnTo>
                  <a:pt x="5262" y="3679"/>
                </a:lnTo>
                <a:lnTo>
                  <a:pt x="5448" y="3632"/>
                </a:lnTo>
                <a:lnTo>
                  <a:pt x="5588" y="3586"/>
                </a:lnTo>
                <a:lnTo>
                  <a:pt x="5727" y="3493"/>
                </a:lnTo>
                <a:lnTo>
                  <a:pt x="5867" y="3353"/>
                </a:lnTo>
                <a:lnTo>
                  <a:pt x="5914" y="3213"/>
                </a:lnTo>
                <a:lnTo>
                  <a:pt x="5960" y="3120"/>
                </a:lnTo>
                <a:lnTo>
                  <a:pt x="5960" y="2980"/>
                </a:lnTo>
                <a:lnTo>
                  <a:pt x="5914" y="2841"/>
                </a:lnTo>
                <a:lnTo>
                  <a:pt x="5169" y="1630"/>
                </a:lnTo>
                <a:close/>
                <a:moveTo>
                  <a:pt x="0" y="1909"/>
                </a:moveTo>
                <a:lnTo>
                  <a:pt x="466" y="2189"/>
                </a:lnTo>
                <a:lnTo>
                  <a:pt x="93" y="2841"/>
                </a:lnTo>
                <a:lnTo>
                  <a:pt x="47" y="2887"/>
                </a:lnTo>
                <a:lnTo>
                  <a:pt x="47" y="3027"/>
                </a:lnTo>
                <a:lnTo>
                  <a:pt x="93" y="3213"/>
                </a:lnTo>
                <a:lnTo>
                  <a:pt x="745" y="4424"/>
                </a:lnTo>
                <a:lnTo>
                  <a:pt x="745" y="4377"/>
                </a:lnTo>
                <a:lnTo>
                  <a:pt x="792" y="4144"/>
                </a:lnTo>
                <a:lnTo>
                  <a:pt x="931" y="3818"/>
                </a:lnTo>
                <a:lnTo>
                  <a:pt x="1164" y="3399"/>
                </a:lnTo>
                <a:lnTo>
                  <a:pt x="1583" y="2934"/>
                </a:lnTo>
                <a:lnTo>
                  <a:pt x="2049" y="3260"/>
                </a:lnTo>
                <a:lnTo>
                  <a:pt x="1444" y="1956"/>
                </a:lnTo>
                <a:lnTo>
                  <a:pt x="0" y="1909"/>
                </a:lnTo>
                <a:close/>
                <a:moveTo>
                  <a:pt x="1025" y="3865"/>
                </a:moveTo>
                <a:lnTo>
                  <a:pt x="978" y="4005"/>
                </a:lnTo>
                <a:lnTo>
                  <a:pt x="885" y="4238"/>
                </a:lnTo>
                <a:lnTo>
                  <a:pt x="885" y="4424"/>
                </a:lnTo>
                <a:lnTo>
                  <a:pt x="838" y="4657"/>
                </a:lnTo>
                <a:lnTo>
                  <a:pt x="885" y="4843"/>
                </a:lnTo>
                <a:lnTo>
                  <a:pt x="978" y="4936"/>
                </a:lnTo>
                <a:lnTo>
                  <a:pt x="1071" y="5076"/>
                </a:lnTo>
                <a:lnTo>
                  <a:pt x="1164" y="5122"/>
                </a:lnTo>
                <a:lnTo>
                  <a:pt x="1304" y="5169"/>
                </a:lnTo>
                <a:lnTo>
                  <a:pt x="2701" y="5262"/>
                </a:lnTo>
                <a:lnTo>
                  <a:pt x="2701" y="5169"/>
                </a:lnTo>
                <a:lnTo>
                  <a:pt x="2747" y="3958"/>
                </a:lnTo>
                <a:lnTo>
                  <a:pt x="1025" y="3865"/>
                </a:lnTo>
                <a:close/>
                <a:moveTo>
                  <a:pt x="3865" y="3306"/>
                </a:moveTo>
                <a:lnTo>
                  <a:pt x="3166" y="4517"/>
                </a:lnTo>
                <a:lnTo>
                  <a:pt x="3958" y="5774"/>
                </a:lnTo>
                <a:lnTo>
                  <a:pt x="3911" y="5215"/>
                </a:lnTo>
                <a:lnTo>
                  <a:pt x="4656" y="5169"/>
                </a:lnTo>
                <a:lnTo>
                  <a:pt x="4703" y="5169"/>
                </a:lnTo>
                <a:lnTo>
                  <a:pt x="4843" y="5076"/>
                </a:lnTo>
                <a:lnTo>
                  <a:pt x="4936" y="5029"/>
                </a:lnTo>
                <a:lnTo>
                  <a:pt x="4982" y="4936"/>
                </a:lnTo>
                <a:lnTo>
                  <a:pt x="5634" y="3725"/>
                </a:lnTo>
                <a:lnTo>
                  <a:pt x="5448" y="3772"/>
                </a:lnTo>
                <a:lnTo>
                  <a:pt x="5169" y="3865"/>
                </a:lnTo>
                <a:lnTo>
                  <a:pt x="4843" y="3912"/>
                </a:lnTo>
                <a:lnTo>
                  <a:pt x="4424" y="3912"/>
                </a:lnTo>
                <a:lnTo>
                  <a:pt x="3911" y="3865"/>
                </a:lnTo>
                <a:lnTo>
                  <a:pt x="3865" y="330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1" name="Google Shape;6641;p267"/>
          <p:cNvSpPr/>
          <p:nvPr/>
        </p:nvSpPr>
        <p:spPr>
          <a:xfrm>
            <a:off x="6990438" y="1191541"/>
            <a:ext cx="158876" cy="158876"/>
          </a:xfrm>
          <a:custGeom>
            <a:avLst/>
            <a:gdLst/>
            <a:ahLst/>
            <a:cxnLst/>
            <a:rect l="l" t="t" r="r" b="b"/>
            <a:pathLst>
              <a:path w="5961" h="5961" extrusionOk="0">
                <a:moveTo>
                  <a:pt x="2236" y="2980"/>
                </a:moveTo>
                <a:lnTo>
                  <a:pt x="2143" y="3027"/>
                </a:lnTo>
                <a:lnTo>
                  <a:pt x="2050" y="3167"/>
                </a:lnTo>
                <a:lnTo>
                  <a:pt x="2050" y="3260"/>
                </a:lnTo>
                <a:lnTo>
                  <a:pt x="2050" y="3353"/>
                </a:lnTo>
                <a:lnTo>
                  <a:pt x="2143" y="3492"/>
                </a:lnTo>
                <a:lnTo>
                  <a:pt x="2236" y="3539"/>
                </a:lnTo>
                <a:lnTo>
                  <a:pt x="2469" y="3539"/>
                </a:lnTo>
                <a:lnTo>
                  <a:pt x="2562" y="3492"/>
                </a:lnTo>
                <a:lnTo>
                  <a:pt x="2608" y="3353"/>
                </a:lnTo>
                <a:lnTo>
                  <a:pt x="2655" y="3260"/>
                </a:lnTo>
                <a:lnTo>
                  <a:pt x="2608" y="3167"/>
                </a:lnTo>
                <a:lnTo>
                  <a:pt x="2562" y="3027"/>
                </a:lnTo>
                <a:lnTo>
                  <a:pt x="2469" y="2980"/>
                </a:lnTo>
                <a:close/>
                <a:moveTo>
                  <a:pt x="3540" y="2980"/>
                </a:moveTo>
                <a:lnTo>
                  <a:pt x="3446" y="3027"/>
                </a:lnTo>
                <a:lnTo>
                  <a:pt x="3353" y="3167"/>
                </a:lnTo>
                <a:lnTo>
                  <a:pt x="3353" y="3260"/>
                </a:lnTo>
                <a:lnTo>
                  <a:pt x="3353" y="3353"/>
                </a:lnTo>
                <a:lnTo>
                  <a:pt x="3446" y="3492"/>
                </a:lnTo>
                <a:lnTo>
                  <a:pt x="3540" y="3539"/>
                </a:lnTo>
                <a:lnTo>
                  <a:pt x="3772" y="3539"/>
                </a:lnTo>
                <a:lnTo>
                  <a:pt x="3866" y="3492"/>
                </a:lnTo>
                <a:lnTo>
                  <a:pt x="3912" y="3353"/>
                </a:lnTo>
                <a:lnTo>
                  <a:pt x="3959" y="3260"/>
                </a:lnTo>
                <a:lnTo>
                  <a:pt x="3912" y="3167"/>
                </a:lnTo>
                <a:lnTo>
                  <a:pt x="3866" y="3027"/>
                </a:lnTo>
                <a:lnTo>
                  <a:pt x="3772" y="2980"/>
                </a:lnTo>
                <a:close/>
                <a:moveTo>
                  <a:pt x="2329" y="3865"/>
                </a:moveTo>
                <a:lnTo>
                  <a:pt x="2282" y="3911"/>
                </a:lnTo>
                <a:lnTo>
                  <a:pt x="2329" y="3958"/>
                </a:lnTo>
                <a:lnTo>
                  <a:pt x="2469" y="4051"/>
                </a:lnTo>
                <a:lnTo>
                  <a:pt x="2608" y="4098"/>
                </a:lnTo>
                <a:lnTo>
                  <a:pt x="2795" y="4144"/>
                </a:lnTo>
                <a:lnTo>
                  <a:pt x="2981" y="4191"/>
                </a:lnTo>
                <a:lnTo>
                  <a:pt x="3214" y="4144"/>
                </a:lnTo>
                <a:lnTo>
                  <a:pt x="3400" y="4098"/>
                </a:lnTo>
                <a:lnTo>
                  <a:pt x="3540" y="4051"/>
                </a:lnTo>
                <a:lnTo>
                  <a:pt x="3633" y="3958"/>
                </a:lnTo>
                <a:lnTo>
                  <a:pt x="3679" y="3911"/>
                </a:lnTo>
                <a:lnTo>
                  <a:pt x="3633" y="3865"/>
                </a:lnTo>
                <a:lnTo>
                  <a:pt x="3540" y="3865"/>
                </a:lnTo>
                <a:lnTo>
                  <a:pt x="3446" y="3911"/>
                </a:lnTo>
                <a:lnTo>
                  <a:pt x="3353" y="4005"/>
                </a:lnTo>
                <a:lnTo>
                  <a:pt x="2655" y="4005"/>
                </a:lnTo>
                <a:lnTo>
                  <a:pt x="2515" y="3911"/>
                </a:lnTo>
                <a:lnTo>
                  <a:pt x="2422" y="3865"/>
                </a:lnTo>
                <a:close/>
                <a:moveTo>
                  <a:pt x="4238" y="1164"/>
                </a:moveTo>
                <a:lnTo>
                  <a:pt x="4331" y="1211"/>
                </a:lnTo>
                <a:lnTo>
                  <a:pt x="4424" y="1257"/>
                </a:lnTo>
                <a:lnTo>
                  <a:pt x="4517" y="1351"/>
                </a:lnTo>
                <a:lnTo>
                  <a:pt x="4517" y="1490"/>
                </a:lnTo>
                <a:lnTo>
                  <a:pt x="4517" y="1583"/>
                </a:lnTo>
                <a:lnTo>
                  <a:pt x="4424" y="1677"/>
                </a:lnTo>
                <a:lnTo>
                  <a:pt x="4331" y="1770"/>
                </a:lnTo>
                <a:lnTo>
                  <a:pt x="4098" y="1770"/>
                </a:lnTo>
                <a:lnTo>
                  <a:pt x="4005" y="1677"/>
                </a:lnTo>
                <a:lnTo>
                  <a:pt x="3959" y="1583"/>
                </a:lnTo>
                <a:lnTo>
                  <a:pt x="3959" y="1490"/>
                </a:lnTo>
                <a:lnTo>
                  <a:pt x="3260" y="1304"/>
                </a:lnTo>
                <a:lnTo>
                  <a:pt x="3074" y="2282"/>
                </a:lnTo>
                <a:lnTo>
                  <a:pt x="3353" y="2282"/>
                </a:lnTo>
                <a:lnTo>
                  <a:pt x="3633" y="2375"/>
                </a:lnTo>
                <a:lnTo>
                  <a:pt x="3866" y="2468"/>
                </a:lnTo>
                <a:lnTo>
                  <a:pt x="4098" y="2608"/>
                </a:lnTo>
                <a:lnTo>
                  <a:pt x="4238" y="2515"/>
                </a:lnTo>
                <a:lnTo>
                  <a:pt x="4378" y="2468"/>
                </a:lnTo>
                <a:lnTo>
                  <a:pt x="4517" y="2515"/>
                </a:lnTo>
                <a:lnTo>
                  <a:pt x="4657" y="2561"/>
                </a:lnTo>
                <a:lnTo>
                  <a:pt x="4750" y="2701"/>
                </a:lnTo>
                <a:lnTo>
                  <a:pt x="4797" y="2841"/>
                </a:lnTo>
                <a:lnTo>
                  <a:pt x="4750" y="2980"/>
                </a:lnTo>
                <a:lnTo>
                  <a:pt x="4704" y="3073"/>
                </a:lnTo>
                <a:lnTo>
                  <a:pt x="4657" y="3167"/>
                </a:lnTo>
                <a:lnTo>
                  <a:pt x="4564" y="3213"/>
                </a:lnTo>
                <a:lnTo>
                  <a:pt x="4564" y="3399"/>
                </a:lnTo>
                <a:lnTo>
                  <a:pt x="4564" y="3632"/>
                </a:lnTo>
                <a:lnTo>
                  <a:pt x="4471" y="3865"/>
                </a:lnTo>
                <a:lnTo>
                  <a:pt x="4331" y="4051"/>
                </a:lnTo>
                <a:lnTo>
                  <a:pt x="4098" y="4237"/>
                </a:lnTo>
                <a:lnTo>
                  <a:pt x="3866" y="4377"/>
                </a:lnTo>
                <a:lnTo>
                  <a:pt x="3586" y="4470"/>
                </a:lnTo>
                <a:lnTo>
                  <a:pt x="3307" y="4517"/>
                </a:lnTo>
                <a:lnTo>
                  <a:pt x="2981" y="4563"/>
                </a:lnTo>
                <a:lnTo>
                  <a:pt x="2701" y="4517"/>
                </a:lnTo>
                <a:lnTo>
                  <a:pt x="2376" y="4470"/>
                </a:lnTo>
                <a:lnTo>
                  <a:pt x="2143" y="4377"/>
                </a:lnTo>
                <a:lnTo>
                  <a:pt x="1863" y="4237"/>
                </a:lnTo>
                <a:lnTo>
                  <a:pt x="1677" y="4051"/>
                </a:lnTo>
                <a:lnTo>
                  <a:pt x="1537" y="3865"/>
                </a:lnTo>
                <a:lnTo>
                  <a:pt x="1444" y="3632"/>
                </a:lnTo>
                <a:lnTo>
                  <a:pt x="1398" y="3399"/>
                </a:lnTo>
                <a:lnTo>
                  <a:pt x="1444" y="3213"/>
                </a:lnTo>
                <a:lnTo>
                  <a:pt x="1351" y="3167"/>
                </a:lnTo>
                <a:lnTo>
                  <a:pt x="1258" y="3073"/>
                </a:lnTo>
                <a:lnTo>
                  <a:pt x="1212" y="2980"/>
                </a:lnTo>
                <a:lnTo>
                  <a:pt x="1212" y="2841"/>
                </a:lnTo>
                <a:lnTo>
                  <a:pt x="1212" y="2701"/>
                </a:lnTo>
                <a:lnTo>
                  <a:pt x="1305" y="2561"/>
                </a:lnTo>
                <a:lnTo>
                  <a:pt x="1444" y="2515"/>
                </a:lnTo>
                <a:lnTo>
                  <a:pt x="1584" y="2468"/>
                </a:lnTo>
                <a:lnTo>
                  <a:pt x="1770" y="2515"/>
                </a:lnTo>
                <a:lnTo>
                  <a:pt x="1910" y="2608"/>
                </a:lnTo>
                <a:lnTo>
                  <a:pt x="2096" y="2468"/>
                </a:lnTo>
                <a:lnTo>
                  <a:pt x="2376" y="2375"/>
                </a:lnTo>
                <a:lnTo>
                  <a:pt x="2608" y="2282"/>
                </a:lnTo>
                <a:lnTo>
                  <a:pt x="2934" y="2282"/>
                </a:lnTo>
                <a:lnTo>
                  <a:pt x="3167" y="1211"/>
                </a:lnTo>
                <a:lnTo>
                  <a:pt x="3167" y="1164"/>
                </a:lnTo>
                <a:lnTo>
                  <a:pt x="3214" y="1164"/>
                </a:lnTo>
                <a:lnTo>
                  <a:pt x="3959" y="1351"/>
                </a:lnTo>
                <a:lnTo>
                  <a:pt x="4098" y="1211"/>
                </a:lnTo>
                <a:lnTo>
                  <a:pt x="4238" y="1164"/>
                </a:lnTo>
                <a:close/>
                <a:moveTo>
                  <a:pt x="2701" y="0"/>
                </a:moveTo>
                <a:lnTo>
                  <a:pt x="2422" y="47"/>
                </a:lnTo>
                <a:lnTo>
                  <a:pt x="2096" y="93"/>
                </a:lnTo>
                <a:lnTo>
                  <a:pt x="1817" y="233"/>
                </a:lnTo>
                <a:lnTo>
                  <a:pt x="1305" y="512"/>
                </a:lnTo>
                <a:lnTo>
                  <a:pt x="886" y="838"/>
                </a:lnTo>
                <a:lnTo>
                  <a:pt x="513" y="1304"/>
                </a:lnTo>
                <a:lnTo>
                  <a:pt x="234" y="1816"/>
                </a:lnTo>
                <a:lnTo>
                  <a:pt x="141" y="2096"/>
                </a:lnTo>
                <a:lnTo>
                  <a:pt x="94" y="2375"/>
                </a:lnTo>
                <a:lnTo>
                  <a:pt x="47" y="2654"/>
                </a:lnTo>
                <a:lnTo>
                  <a:pt x="1" y="2980"/>
                </a:lnTo>
                <a:lnTo>
                  <a:pt x="47" y="3260"/>
                </a:lnTo>
                <a:lnTo>
                  <a:pt x="94" y="3539"/>
                </a:lnTo>
                <a:lnTo>
                  <a:pt x="141" y="3818"/>
                </a:lnTo>
                <a:lnTo>
                  <a:pt x="234" y="4098"/>
                </a:lnTo>
                <a:lnTo>
                  <a:pt x="513" y="4610"/>
                </a:lnTo>
                <a:lnTo>
                  <a:pt x="886" y="5076"/>
                </a:lnTo>
                <a:lnTo>
                  <a:pt x="1305" y="5448"/>
                </a:lnTo>
                <a:lnTo>
                  <a:pt x="1817" y="5727"/>
                </a:lnTo>
                <a:lnTo>
                  <a:pt x="2096" y="5821"/>
                </a:lnTo>
                <a:lnTo>
                  <a:pt x="2422" y="5867"/>
                </a:lnTo>
                <a:lnTo>
                  <a:pt x="2701" y="5914"/>
                </a:lnTo>
                <a:lnTo>
                  <a:pt x="2981" y="5960"/>
                </a:lnTo>
                <a:lnTo>
                  <a:pt x="3307" y="5914"/>
                </a:lnTo>
                <a:lnTo>
                  <a:pt x="3586" y="5867"/>
                </a:lnTo>
                <a:lnTo>
                  <a:pt x="3866" y="5821"/>
                </a:lnTo>
                <a:lnTo>
                  <a:pt x="4145" y="5727"/>
                </a:lnTo>
                <a:lnTo>
                  <a:pt x="4657" y="5448"/>
                </a:lnTo>
                <a:lnTo>
                  <a:pt x="5123" y="5076"/>
                </a:lnTo>
                <a:lnTo>
                  <a:pt x="5449" y="4610"/>
                </a:lnTo>
                <a:lnTo>
                  <a:pt x="5728" y="4098"/>
                </a:lnTo>
                <a:lnTo>
                  <a:pt x="5821" y="3818"/>
                </a:lnTo>
                <a:lnTo>
                  <a:pt x="5914" y="3539"/>
                </a:lnTo>
                <a:lnTo>
                  <a:pt x="5961" y="3260"/>
                </a:lnTo>
                <a:lnTo>
                  <a:pt x="5961" y="2980"/>
                </a:lnTo>
                <a:lnTo>
                  <a:pt x="5961" y="2654"/>
                </a:lnTo>
                <a:lnTo>
                  <a:pt x="5914" y="2375"/>
                </a:lnTo>
                <a:lnTo>
                  <a:pt x="5821" y="2096"/>
                </a:lnTo>
                <a:lnTo>
                  <a:pt x="5728" y="1816"/>
                </a:lnTo>
                <a:lnTo>
                  <a:pt x="5449" y="1304"/>
                </a:lnTo>
                <a:lnTo>
                  <a:pt x="5123" y="838"/>
                </a:lnTo>
                <a:lnTo>
                  <a:pt x="4657" y="512"/>
                </a:lnTo>
                <a:lnTo>
                  <a:pt x="4145" y="233"/>
                </a:lnTo>
                <a:lnTo>
                  <a:pt x="3866" y="93"/>
                </a:lnTo>
                <a:lnTo>
                  <a:pt x="3586" y="47"/>
                </a:lnTo>
                <a:lnTo>
                  <a:pt x="330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2" name="Google Shape;6642;p267"/>
          <p:cNvSpPr/>
          <p:nvPr/>
        </p:nvSpPr>
        <p:spPr>
          <a:xfrm>
            <a:off x="7506036" y="1195246"/>
            <a:ext cx="158876" cy="150187"/>
          </a:xfrm>
          <a:custGeom>
            <a:avLst/>
            <a:gdLst/>
            <a:ahLst/>
            <a:cxnLst/>
            <a:rect l="l" t="t" r="r" b="b"/>
            <a:pathLst>
              <a:path w="5961" h="5635" extrusionOk="0">
                <a:moveTo>
                  <a:pt x="1863" y="2981"/>
                </a:moveTo>
                <a:lnTo>
                  <a:pt x="2049" y="3028"/>
                </a:lnTo>
                <a:lnTo>
                  <a:pt x="2235" y="3121"/>
                </a:lnTo>
                <a:lnTo>
                  <a:pt x="2328" y="3307"/>
                </a:lnTo>
                <a:lnTo>
                  <a:pt x="2375" y="3493"/>
                </a:lnTo>
                <a:lnTo>
                  <a:pt x="2328" y="3679"/>
                </a:lnTo>
                <a:lnTo>
                  <a:pt x="2235" y="3819"/>
                </a:lnTo>
                <a:lnTo>
                  <a:pt x="2049" y="3959"/>
                </a:lnTo>
                <a:lnTo>
                  <a:pt x="1863" y="4005"/>
                </a:lnTo>
                <a:lnTo>
                  <a:pt x="1676" y="3959"/>
                </a:lnTo>
                <a:lnTo>
                  <a:pt x="1537" y="3819"/>
                </a:lnTo>
                <a:lnTo>
                  <a:pt x="1397" y="3679"/>
                </a:lnTo>
                <a:lnTo>
                  <a:pt x="1397" y="3493"/>
                </a:lnTo>
                <a:lnTo>
                  <a:pt x="1397" y="3307"/>
                </a:lnTo>
                <a:lnTo>
                  <a:pt x="1537" y="3121"/>
                </a:lnTo>
                <a:lnTo>
                  <a:pt x="1676" y="3028"/>
                </a:lnTo>
                <a:lnTo>
                  <a:pt x="1863" y="2981"/>
                </a:lnTo>
                <a:close/>
                <a:moveTo>
                  <a:pt x="4051" y="2981"/>
                </a:moveTo>
                <a:lnTo>
                  <a:pt x="4237" y="3028"/>
                </a:lnTo>
                <a:lnTo>
                  <a:pt x="4424" y="3121"/>
                </a:lnTo>
                <a:lnTo>
                  <a:pt x="4517" y="3307"/>
                </a:lnTo>
                <a:lnTo>
                  <a:pt x="4563" y="3493"/>
                </a:lnTo>
                <a:lnTo>
                  <a:pt x="4517" y="3679"/>
                </a:lnTo>
                <a:lnTo>
                  <a:pt x="4424" y="3819"/>
                </a:lnTo>
                <a:lnTo>
                  <a:pt x="4237" y="3959"/>
                </a:lnTo>
                <a:lnTo>
                  <a:pt x="4051" y="4005"/>
                </a:lnTo>
                <a:lnTo>
                  <a:pt x="3865" y="3959"/>
                </a:lnTo>
                <a:lnTo>
                  <a:pt x="3725" y="3819"/>
                </a:lnTo>
                <a:lnTo>
                  <a:pt x="3585" y="3679"/>
                </a:lnTo>
                <a:lnTo>
                  <a:pt x="3585" y="3493"/>
                </a:lnTo>
                <a:lnTo>
                  <a:pt x="3585" y="3307"/>
                </a:lnTo>
                <a:lnTo>
                  <a:pt x="3725" y="3121"/>
                </a:lnTo>
                <a:lnTo>
                  <a:pt x="3865" y="3028"/>
                </a:lnTo>
                <a:lnTo>
                  <a:pt x="4051" y="2981"/>
                </a:lnTo>
                <a:close/>
                <a:moveTo>
                  <a:pt x="4098" y="4471"/>
                </a:moveTo>
                <a:lnTo>
                  <a:pt x="4098" y="4564"/>
                </a:lnTo>
                <a:lnTo>
                  <a:pt x="4098" y="4657"/>
                </a:lnTo>
                <a:lnTo>
                  <a:pt x="3911" y="4797"/>
                </a:lnTo>
                <a:lnTo>
                  <a:pt x="3679" y="4890"/>
                </a:lnTo>
                <a:lnTo>
                  <a:pt x="3259" y="4983"/>
                </a:lnTo>
                <a:lnTo>
                  <a:pt x="2654" y="4983"/>
                </a:lnTo>
                <a:lnTo>
                  <a:pt x="2282" y="4890"/>
                </a:lnTo>
                <a:lnTo>
                  <a:pt x="2049" y="4797"/>
                </a:lnTo>
                <a:lnTo>
                  <a:pt x="1863" y="4657"/>
                </a:lnTo>
                <a:lnTo>
                  <a:pt x="1816" y="4564"/>
                </a:lnTo>
                <a:lnTo>
                  <a:pt x="1863" y="4471"/>
                </a:lnTo>
                <a:lnTo>
                  <a:pt x="2049" y="4471"/>
                </a:lnTo>
                <a:lnTo>
                  <a:pt x="2189" y="4611"/>
                </a:lnTo>
                <a:lnTo>
                  <a:pt x="2421" y="4704"/>
                </a:lnTo>
                <a:lnTo>
                  <a:pt x="2701" y="4750"/>
                </a:lnTo>
                <a:lnTo>
                  <a:pt x="3259" y="4750"/>
                </a:lnTo>
                <a:lnTo>
                  <a:pt x="3492" y="4704"/>
                </a:lnTo>
                <a:lnTo>
                  <a:pt x="3725" y="4611"/>
                </a:lnTo>
                <a:lnTo>
                  <a:pt x="3911" y="4471"/>
                </a:lnTo>
                <a:close/>
                <a:moveTo>
                  <a:pt x="3353" y="1"/>
                </a:moveTo>
                <a:lnTo>
                  <a:pt x="3306" y="48"/>
                </a:lnTo>
                <a:lnTo>
                  <a:pt x="3213" y="94"/>
                </a:lnTo>
                <a:lnTo>
                  <a:pt x="2840" y="1817"/>
                </a:lnTo>
                <a:lnTo>
                  <a:pt x="2375" y="1863"/>
                </a:lnTo>
                <a:lnTo>
                  <a:pt x="1909" y="2003"/>
                </a:lnTo>
                <a:lnTo>
                  <a:pt x="1537" y="2143"/>
                </a:lnTo>
                <a:lnTo>
                  <a:pt x="1118" y="2376"/>
                </a:lnTo>
                <a:lnTo>
                  <a:pt x="931" y="2236"/>
                </a:lnTo>
                <a:lnTo>
                  <a:pt x="652" y="2143"/>
                </a:lnTo>
                <a:lnTo>
                  <a:pt x="419" y="2189"/>
                </a:lnTo>
                <a:lnTo>
                  <a:pt x="186" y="2376"/>
                </a:lnTo>
                <a:lnTo>
                  <a:pt x="47" y="2562"/>
                </a:lnTo>
                <a:lnTo>
                  <a:pt x="0" y="2841"/>
                </a:lnTo>
                <a:lnTo>
                  <a:pt x="0" y="3028"/>
                </a:lnTo>
                <a:lnTo>
                  <a:pt x="93" y="3167"/>
                </a:lnTo>
                <a:lnTo>
                  <a:pt x="233" y="3307"/>
                </a:lnTo>
                <a:lnTo>
                  <a:pt x="373" y="3400"/>
                </a:lnTo>
                <a:lnTo>
                  <a:pt x="326" y="3726"/>
                </a:lnTo>
                <a:lnTo>
                  <a:pt x="373" y="4005"/>
                </a:lnTo>
                <a:lnTo>
                  <a:pt x="419" y="4238"/>
                </a:lnTo>
                <a:lnTo>
                  <a:pt x="512" y="4471"/>
                </a:lnTo>
                <a:lnTo>
                  <a:pt x="699" y="4704"/>
                </a:lnTo>
                <a:lnTo>
                  <a:pt x="885" y="4890"/>
                </a:lnTo>
                <a:lnTo>
                  <a:pt x="1118" y="5076"/>
                </a:lnTo>
                <a:lnTo>
                  <a:pt x="1350" y="5262"/>
                </a:lnTo>
                <a:lnTo>
                  <a:pt x="1630" y="5402"/>
                </a:lnTo>
                <a:lnTo>
                  <a:pt x="1956" y="5495"/>
                </a:lnTo>
                <a:lnTo>
                  <a:pt x="2282" y="5588"/>
                </a:lnTo>
                <a:lnTo>
                  <a:pt x="2608" y="5635"/>
                </a:lnTo>
                <a:lnTo>
                  <a:pt x="3353" y="5635"/>
                </a:lnTo>
                <a:lnTo>
                  <a:pt x="3679" y="5588"/>
                </a:lnTo>
                <a:lnTo>
                  <a:pt x="4004" y="5495"/>
                </a:lnTo>
                <a:lnTo>
                  <a:pt x="4330" y="5402"/>
                </a:lnTo>
                <a:lnTo>
                  <a:pt x="4610" y="5262"/>
                </a:lnTo>
                <a:lnTo>
                  <a:pt x="4843" y="5076"/>
                </a:lnTo>
                <a:lnTo>
                  <a:pt x="5075" y="4890"/>
                </a:lnTo>
                <a:lnTo>
                  <a:pt x="5262" y="4704"/>
                </a:lnTo>
                <a:lnTo>
                  <a:pt x="5448" y="4471"/>
                </a:lnTo>
                <a:lnTo>
                  <a:pt x="5541" y="4238"/>
                </a:lnTo>
                <a:lnTo>
                  <a:pt x="5588" y="4005"/>
                </a:lnTo>
                <a:lnTo>
                  <a:pt x="5634" y="3726"/>
                </a:lnTo>
                <a:lnTo>
                  <a:pt x="5588" y="3400"/>
                </a:lnTo>
                <a:lnTo>
                  <a:pt x="5727" y="3307"/>
                </a:lnTo>
                <a:lnTo>
                  <a:pt x="5867" y="3167"/>
                </a:lnTo>
                <a:lnTo>
                  <a:pt x="5914" y="3028"/>
                </a:lnTo>
                <a:lnTo>
                  <a:pt x="5960" y="2841"/>
                </a:lnTo>
                <a:lnTo>
                  <a:pt x="5914" y="2562"/>
                </a:lnTo>
                <a:lnTo>
                  <a:pt x="5774" y="2376"/>
                </a:lnTo>
                <a:lnTo>
                  <a:pt x="5541" y="2189"/>
                </a:lnTo>
                <a:lnTo>
                  <a:pt x="5308" y="2143"/>
                </a:lnTo>
                <a:lnTo>
                  <a:pt x="5029" y="2189"/>
                </a:lnTo>
                <a:lnTo>
                  <a:pt x="4796" y="2376"/>
                </a:lnTo>
                <a:lnTo>
                  <a:pt x="4424" y="2143"/>
                </a:lnTo>
                <a:lnTo>
                  <a:pt x="4004" y="1957"/>
                </a:lnTo>
                <a:lnTo>
                  <a:pt x="3585" y="1863"/>
                </a:lnTo>
                <a:lnTo>
                  <a:pt x="3073" y="1817"/>
                </a:lnTo>
                <a:lnTo>
                  <a:pt x="3446" y="280"/>
                </a:lnTo>
                <a:lnTo>
                  <a:pt x="4563" y="513"/>
                </a:lnTo>
                <a:lnTo>
                  <a:pt x="4563" y="699"/>
                </a:lnTo>
                <a:lnTo>
                  <a:pt x="4703" y="839"/>
                </a:lnTo>
                <a:lnTo>
                  <a:pt x="4843" y="979"/>
                </a:lnTo>
                <a:lnTo>
                  <a:pt x="5029" y="1025"/>
                </a:lnTo>
                <a:lnTo>
                  <a:pt x="5215" y="979"/>
                </a:lnTo>
                <a:lnTo>
                  <a:pt x="5401" y="839"/>
                </a:lnTo>
                <a:lnTo>
                  <a:pt x="5494" y="699"/>
                </a:lnTo>
                <a:lnTo>
                  <a:pt x="5541" y="513"/>
                </a:lnTo>
                <a:lnTo>
                  <a:pt x="5494" y="327"/>
                </a:lnTo>
                <a:lnTo>
                  <a:pt x="5401" y="141"/>
                </a:lnTo>
                <a:lnTo>
                  <a:pt x="5215" y="48"/>
                </a:lnTo>
                <a:lnTo>
                  <a:pt x="5029" y="1"/>
                </a:lnTo>
                <a:lnTo>
                  <a:pt x="4889" y="48"/>
                </a:lnTo>
                <a:lnTo>
                  <a:pt x="4796" y="94"/>
                </a:lnTo>
                <a:lnTo>
                  <a:pt x="4656" y="187"/>
                </a:lnTo>
                <a:lnTo>
                  <a:pt x="4610" y="280"/>
                </a:lnTo>
                <a:lnTo>
                  <a:pt x="335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3" name="Google Shape;6643;p267"/>
          <p:cNvSpPr/>
          <p:nvPr/>
        </p:nvSpPr>
        <p:spPr>
          <a:xfrm>
            <a:off x="8021635" y="1191541"/>
            <a:ext cx="158876" cy="158876"/>
          </a:xfrm>
          <a:custGeom>
            <a:avLst/>
            <a:gdLst/>
            <a:ahLst/>
            <a:cxnLst/>
            <a:rect l="l" t="t" r="r" b="b"/>
            <a:pathLst>
              <a:path w="5961" h="5961" extrusionOk="0">
                <a:moveTo>
                  <a:pt x="2236" y="2980"/>
                </a:moveTo>
                <a:lnTo>
                  <a:pt x="2143" y="3027"/>
                </a:lnTo>
                <a:lnTo>
                  <a:pt x="2050" y="3167"/>
                </a:lnTo>
                <a:lnTo>
                  <a:pt x="2050" y="3260"/>
                </a:lnTo>
                <a:lnTo>
                  <a:pt x="2050" y="3353"/>
                </a:lnTo>
                <a:lnTo>
                  <a:pt x="2143" y="3492"/>
                </a:lnTo>
                <a:lnTo>
                  <a:pt x="2236" y="3539"/>
                </a:lnTo>
                <a:lnTo>
                  <a:pt x="2469" y="3539"/>
                </a:lnTo>
                <a:lnTo>
                  <a:pt x="2562" y="3492"/>
                </a:lnTo>
                <a:lnTo>
                  <a:pt x="2608" y="3353"/>
                </a:lnTo>
                <a:lnTo>
                  <a:pt x="2655" y="3260"/>
                </a:lnTo>
                <a:lnTo>
                  <a:pt x="2608" y="3167"/>
                </a:lnTo>
                <a:lnTo>
                  <a:pt x="2562" y="3027"/>
                </a:lnTo>
                <a:lnTo>
                  <a:pt x="2469" y="2980"/>
                </a:lnTo>
                <a:close/>
                <a:moveTo>
                  <a:pt x="3540" y="2980"/>
                </a:moveTo>
                <a:lnTo>
                  <a:pt x="3446" y="3027"/>
                </a:lnTo>
                <a:lnTo>
                  <a:pt x="3400" y="3167"/>
                </a:lnTo>
                <a:lnTo>
                  <a:pt x="3353" y="3260"/>
                </a:lnTo>
                <a:lnTo>
                  <a:pt x="3400" y="3353"/>
                </a:lnTo>
                <a:lnTo>
                  <a:pt x="3446" y="3492"/>
                </a:lnTo>
                <a:lnTo>
                  <a:pt x="3540" y="3539"/>
                </a:lnTo>
                <a:lnTo>
                  <a:pt x="3772" y="3539"/>
                </a:lnTo>
                <a:lnTo>
                  <a:pt x="3865" y="3492"/>
                </a:lnTo>
                <a:lnTo>
                  <a:pt x="3912" y="3353"/>
                </a:lnTo>
                <a:lnTo>
                  <a:pt x="3959" y="3260"/>
                </a:lnTo>
                <a:lnTo>
                  <a:pt x="3912" y="3167"/>
                </a:lnTo>
                <a:lnTo>
                  <a:pt x="3865" y="3027"/>
                </a:lnTo>
                <a:lnTo>
                  <a:pt x="3772" y="2980"/>
                </a:lnTo>
                <a:close/>
                <a:moveTo>
                  <a:pt x="2329" y="3865"/>
                </a:moveTo>
                <a:lnTo>
                  <a:pt x="2329" y="3911"/>
                </a:lnTo>
                <a:lnTo>
                  <a:pt x="2329" y="3958"/>
                </a:lnTo>
                <a:lnTo>
                  <a:pt x="2469" y="4051"/>
                </a:lnTo>
                <a:lnTo>
                  <a:pt x="2608" y="4098"/>
                </a:lnTo>
                <a:lnTo>
                  <a:pt x="2795" y="4144"/>
                </a:lnTo>
                <a:lnTo>
                  <a:pt x="2981" y="4191"/>
                </a:lnTo>
                <a:lnTo>
                  <a:pt x="3214" y="4144"/>
                </a:lnTo>
                <a:lnTo>
                  <a:pt x="3400" y="4098"/>
                </a:lnTo>
                <a:lnTo>
                  <a:pt x="3540" y="4051"/>
                </a:lnTo>
                <a:lnTo>
                  <a:pt x="3679" y="3958"/>
                </a:lnTo>
                <a:lnTo>
                  <a:pt x="3679" y="3911"/>
                </a:lnTo>
                <a:lnTo>
                  <a:pt x="3679" y="3865"/>
                </a:lnTo>
                <a:lnTo>
                  <a:pt x="3540" y="3865"/>
                </a:lnTo>
                <a:lnTo>
                  <a:pt x="3446" y="3958"/>
                </a:lnTo>
                <a:lnTo>
                  <a:pt x="3353" y="4005"/>
                </a:lnTo>
                <a:lnTo>
                  <a:pt x="2981" y="4051"/>
                </a:lnTo>
                <a:lnTo>
                  <a:pt x="2655" y="4005"/>
                </a:lnTo>
                <a:lnTo>
                  <a:pt x="2515" y="3958"/>
                </a:lnTo>
                <a:lnTo>
                  <a:pt x="2422" y="3865"/>
                </a:lnTo>
                <a:close/>
                <a:moveTo>
                  <a:pt x="4238" y="1164"/>
                </a:moveTo>
                <a:lnTo>
                  <a:pt x="4378" y="1211"/>
                </a:lnTo>
                <a:lnTo>
                  <a:pt x="4471" y="1257"/>
                </a:lnTo>
                <a:lnTo>
                  <a:pt x="4517" y="1351"/>
                </a:lnTo>
                <a:lnTo>
                  <a:pt x="4517" y="1490"/>
                </a:lnTo>
                <a:lnTo>
                  <a:pt x="4517" y="1583"/>
                </a:lnTo>
                <a:lnTo>
                  <a:pt x="4471" y="1677"/>
                </a:lnTo>
                <a:lnTo>
                  <a:pt x="4378" y="1770"/>
                </a:lnTo>
                <a:lnTo>
                  <a:pt x="4145" y="1770"/>
                </a:lnTo>
                <a:lnTo>
                  <a:pt x="4052" y="1677"/>
                </a:lnTo>
                <a:lnTo>
                  <a:pt x="3959" y="1583"/>
                </a:lnTo>
                <a:lnTo>
                  <a:pt x="3959" y="1490"/>
                </a:lnTo>
                <a:lnTo>
                  <a:pt x="3260" y="1304"/>
                </a:lnTo>
                <a:lnTo>
                  <a:pt x="3074" y="2282"/>
                </a:lnTo>
                <a:lnTo>
                  <a:pt x="3353" y="2282"/>
                </a:lnTo>
                <a:lnTo>
                  <a:pt x="3633" y="2375"/>
                </a:lnTo>
                <a:lnTo>
                  <a:pt x="3865" y="2468"/>
                </a:lnTo>
                <a:lnTo>
                  <a:pt x="4098" y="2608"/>
                </a:lnTo>
                <a:lnTo>
                  <a:pt x="4238" y="2515"/>
                </a:lnTo>
                <a:lnTo>
                  <a:pt x="4378" y="2468"/>
                </a:lnTo>
                <a:lnTo>
                  <a:pt x="4564" y="2515"/>
                </a:lnTo>
                <a:lnTo>
                  <a:pt x="4657" y="2561"/>
                </a:lnTo>
                <a:lnTo>
                  <a:pt x="4750" y="2701"/>
                </a:lnTo>
                <a:lnTo>
                  <a:pt x="4797" y="2841"/>
                </a:lnTo>
                <a:lnTo>
                  <a:pt x="4797" y="2980"/>
                </a:lnTo>
                <a:lnTo>
                  <a:pt x="4750" y="3073"/>
                </a:lnTo>
                <a:lnTo>
                  <a:pt x="4657" y="3167"/>
                </a:lnTo>
                <a:lnTo>
                  <a:pt x="4564" y="3213"/>
                </a:lnTo>
                <a:lnTo>
                  <a:pt x="4610" y="3399"/>
                </a:lnTo>
                <a:lnTo>
                  <a:pt x="4564" y="3632"/>
                </a:lnTo>
                <a:lnTo>
                  <a:pt x="4471" y="3865"/>
                </a:lnTo>
                <a:lnTo>
                  <a:pt x="4331" y="4051"/>
                </a:lnTo>
                <a:lnTo>
                  <a:pt x="4145" y="4237"/>
                </a:lnTo>
                <a:lnTo>
                  <a:pt x="3865" y="4377"/>
                </a:lnTo>
                <a:lnTo>
                  <a:pt x="3633" y="4470"/>
                </a:lnTo>
                <a:lnTo>
                  <a:pt x="3307" y="4517"/>
                </a:lnTo>
                <a:lnTo>
                  <a:pt x="2981" y="4563"/>
                </a:lnTo>
                <a:lnTo>
                  <a:pt x="2701" y="4517"/>
                </a:lnTo>
                <a:lnTo>
                  <a:pt x="2376" y="4470"/>
                </a:lnTo>
                <a:lnTo>
                  <a:pt x="2143" y="4377"/>
                </a:lnTo>
                <a:lnTo>
                  <a:pt x="1863" y="4237"/>
                </a:lnTo>
                <a:lnTo>
                  <a:pt x="1677" y="4051"/>
                </a:lnTo>
                <a:lnTo>
                  <a:pt x="1537" y="3865"/>
                </a:lnTo>
                <a:lnTo>
                  <a:pt x="1444" y="3632"/>
                </a:lnTo>
                <a:lnTo>
                  <a:pt x="1398" y="3399"/>
                </a:lnTo>
                <a:lnTo>
                  <a:pt x="1444" y="3213"/>
                </a:lnTo>
                <a:lnTo>
                  <a:pt x="1351" y="3167"/>
                </a:lnTo>
                <a:lnTo>
                  <a:pt x="1258" y="3073"/>
                </a:lnTo>
                <a:lnTo>
                  <a:pt x="1211" y="2980"/>
                </a:lnTo>
                <a:lnTo>
                  <a:pt x="1211" y="2841"/>
                </a:lnTo>
                <a:lnTo>
                  <a:pt x="1258" y="2701"/>
                </a:lnTo>
                <a:lnTo>
                  <a:pt x="1305" y="2561"/>
                </a:lnTo>
                <a:lnTo>
                  <a:pt x="1444" y="2515"/>
                </a:lnTo>
                <a:lnTo>
                  <a:pt x="1631" y="2468"/>
                </a:lnTo>
                <a:lnTo>
                  <a:pt x="1770" y="2515"/>
                </a:lnTo>
                <a:lnTo>
                  <a:pt x="1910" y="2608"/>
                </a:lnTo>
                <a:lnTo>
                  <a:pt x="2143" y="2468"/>
                </a:lnTo>
                <a:lnTo>
                  <a:pt x="2376" y="2375"/>
                </a:lnTo>
                <a:lnTo>
                  <a:pt x="2655" y="2282"/>
                </a:lnTo>
                <a:lnTo>
                  <a:pt x="2934" y="2282"/>
                </a:lnTo>
                <a:lnTo>
                  <a:pt x="3167" y="1211"/>
                </a:lnTo>
                <a:lnTo>
                  <a:pt x="3167" y="1164"/>
                </a:lnTo>
                <a:lnTo>
                  <a:pt x="3260" y="1164"/>
                </a:lnTo>
                <a:lnTo>
                  <a:pt x="3959" y="1351"/>
                </a:lnTo>
                <a:lnTo>
                  <a:pt x="4098" y="1211"/>
                </a:lnTo>
                <a:lnTo>
                  <a:pt x="4238" y="1164"/>
                </a:lnTo>
                <a:close/>
                <a:moveTo>
                  <a:pt x="932" y="0"/>
                </a:moveTo>
                <a:lnTo>
                  <a:pt x="699" y="47"/>
                </a:lnTo>
                <a:lnTo>
                  <a:pt x="513" y="187"/>
                </a:lnTo>
                <a:lnTo>
                  <a:pt x="327" y="326"/>
                </a:lnTo>
                <a:lnTo>
                  <a:pt x="187" y="466"/>
                </a:lnTo>
                <a:lnTo>
                  <a:pt x="94" y="652"/>
                </a:lnTo>
                <a:lnTo>
                  <a:pt x="47" y="885"/>
                </a:lnTo>
                <a:lnTo>
                  <a:pt x="1" y="1118"/>
                </a:lnTo>
                <a:lnTo>
                  <a:pt x="1" y="4843"/>
                </a:lnTo>
                <a:lnTo>
                  <a:pt x="47" y="5029"/>
                </a:lnTo>
                <a:lnTo>
                  <a:pt x="94" y="5262"/>
                </a:lnTo>
                <a:lnTo>
                  <a:pt x="187" y="5448"/>
                </a:lnTo>
                <a:lnTo>
                  <a:pt x="327" y="5634"/>
                </a:lnTo>
                <a:lnTo>
                  <a:pt x="513" y="5774"/>
                </a:lnTo>
                <a:lnTo>
                  <a:pt x="699" y="5867"/>
                </a:lnTo>
                <a:lnTo>
                  <a:pt x="932" y="5914"/>
                </a:lnTo>
                <a:lnTo>
                  <a:pt x="1118" y="5960"/>
                </a:lnTo>
                <a:lnTo>
                  <a:pt x="4843" y="5960"/>
                </a:lnTo>
                <a:lnTo>
                  <a:pt x="5076" y="5914"/>
                </a:lnTo>
                <a:lnTo>
                  <a:pt x="5309" y="5867"/>
                </a:lnTo>
                <a:lnTo>
                  <a:pt x="5495" y="5774"/>
                </a:lnTo>
                <a:lnTo>
                  <a:pt x="5635" y="5634"/>
                </a:lnTo>
                <a:lnTo>
                  <a:pt x="5775" y="5448"/>
                </a:lnTo>
                <a:lnTo>
                  <a:pt x="5914" y="5262"/>
                </a:lnTo>
                <a:lnTo>
                  <a:pt x="5961" y="5029"/>
                </a:lnTo>
                <a:lnTo>
                  <a:pt x="5961" y="4843"/>
                </a:lnTo>
                <a:lnTo>
                  <a:pt x="5961" y="1118"/>
                </a:lnTo>
                <a:lnTo>
                  <a:pt x="5961" y="885"/>
                </a:lnTo>
                <a:lnTo>
                  <a:pt x="5914" y="652"/>
                </a:lnTo>
                <a:lnTo>
                  <a:pt x="5775" y="466"/>
                </a:lnTo>
                <a:lnTo>
                  <a:pt x="5635" y="326"/>
                </a:lnTo>
                <a:lnTo>
                  <a:pt x="5495" y="187"/>
                </a:lnTo>
                <a:lnTo>
                  <a:pt x="5309" y="47"/>
                </a:lnTo>
                <a:lnTo>
                  <a:pt x="50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4" name="Google Shape;6644;p267"/>
          <p:cNvSpPr/>
          <p:nvPr/>
        </p:nvSpPr>
        <p:spPr>
          <a:xfrm>
            <a:off x="8537233" y="1191541"/>
            <a:ext cx="158849" cy="158876"/>
          </a:xfrm>
          <a:custGeom>
            <a:avLst/>
            <a:gdLst/>
            <a:ahLst/>
            <a:cxnLst/>
            <a:rect l="l" t="t" r="r" b="b"/>
            <a:pathLst>
              <a:path w="5960" h="5961" extrusionOk="0">
                <a:moveTo>
                  <a:pt x="2468" y="0"/>
                </a:moveTo>
                <a:lnTo>
                  <a:pt x="2002" y="140"/>
                </a:lnTo>
                <a:lnTo>
                  <a:pt x="1537" y="326"/>
                </a:lnTo>
                <a:lnTo>
                  <a:pt x="1118" y="606"/>
                </a:lnTo>
                <a:lnTo>
                  <a:pt x="745" y="978"/>
                </a:lnTo>
                <a:lnTo>
                  <a:pt x="466" y="1351"/>
                </a:lnTo>
                <a:lnTo>
                  <a:pt x="233" y="1816"/>
                </a:lnTo>
                <a:lnTo>
                  <a:pt x="47" y="2328"/>
                </a:lnTo>
                <a:lnTo>
                  <a:pt x="93" y="2422"/>
                </a:lnTo>
                <a:lnTo>
                  <a:pt x="186" y="2468"/>
                </a:lnTo>
                <a:lnTo>
                  <a:pt x="978" y="2468"/>
                </a:lnTo>
                <a:lnTo>
                  <a:pt x="1024" y="2422"/>
                </a:lnTo>
                <a:lnTo>
                  <a:pt x="1071" y="2375"/>
                </a:lnTo>
                <a:lnTo>
                  <a:pt x="1304" y="1909"/>
                </a:lnTo>
                <a:lnTo>
                  <a:pt x="1444" y="1723"/>
                </a:lnTo>
                <a:lnTo>
                  <a:pt x="1583" y="1537"/>
                </a:lnTo>
                <a:lnTo>
                  <a:pt x="1816" y="1351"/>
                </a:lnTo>
                <a:lnTo>
                  <a:pt x="2002" y="1211"/>
                </a:lnTo>
                <a:lnTo>
                  <a:pt x="2235" y="1118"/>
                </a:lnTo>
                <a:lnTo>
                  <a:pt x="2468" y="1025"/>
                </a:lnTo>
                <a:lnTo>
                  <a:pt x="2701" y="978"/>
                </a:lnTo>
                <a:lnTo>
                  <a:pt x="2980" y="978"/>
                </a:lnTo>
                <a:lnTo>
                  <a:pt x="3353" y="1025"/>
                </a:lnTo>
                <a:lnTo>
                  <a:pt x="3725" y="1118"/>
                </a:lnTo>
                <a:lnTo>
                  <a:pt x="4051" y="1257"/>
                </a:lnTo>
                <a:lnTo>
                  <a:pt x="4330" y="1490"/>
                </a:lnTo>
                <a:lnTo>
                  <a:pt x="3818" y="2049"/>
                </a:lnTo>
                <a:lnTo>
                  <a:pt x="3725" y="2142"/>
                </a:lnTo>
                <a:lnTo>
                  <a:pt x="3725" y="2235"/>
                </a:lnTo>
                <a:lnTo>
                  <a:pt x="3725" y="2328"/>
                </a:lnTo>
                <a:lnTo>
                  <a:pt x="3818" y="2375"/>
                </a:lnTo>
                <a:lnTo>
                  <a:pt x="3865" y="2468"/>
                </a:lnTo>
                <a:lnTo>
                  <a:pt x="5820" y="2468"/>
                </a:lnTo>
                <a:lnTo>
                  <a:pt x="5867" y="2375"/>
                </a:lnTo>
                <a:lnTo>
                  <a:pt x="5960" y="2328"/>
                </a:lnTo>
                <a:lnTo>
                  <a:pt x="5960" y="2235"/>
                </a:lnTo>
                <a:lnTo>
                  <a:pt x="5960" y="466"/>
                </a:lnTo>
                <a:lnTo>
                  <a:pt x="5960" y="373"/>
                </a:lnTo>
                <a:lnTo>
                  <a:pt x="5867" y="326"/>
                </a:lnTo>
                <a:lnTo>
                  <a:pt x="5820" y="233"/>
                </a:lnTo>
                <a:lnTo>
                  <a:pt x="5634" y="233"/>
                </a:lnTo>
                <a:lnTo>
                  <a:pt x="5541" y="326"/>
                </a:lnTo>
                <a:lnTo>
                  <a:pt x="5029" y="792"/>
                </a:lnTo>
                <a:lnTo>
                  <a:pt x="4563" y="466"/>
                </a:lnTo>
                <a:lnTo>
                  <a:pt x="4098" y="187"/>
                </a:lnTo>
                <a:lnTo>
                  <a:pt x="3539" y="47"/>
                </a:lnTo>
                <a:lnTo>
                  <a:pt x="2980" y="0"/>
                </a:lnTo>
                <a:close/>
                <a:moveTo>
                  <a:pt x="233" y="3446"/>
                </a:moveTo>
                <a:lnTo>
                  <a:pt x="140" y="3492"/>
                </a:lnTo>
                <a:lnTo>
                  <a:pt x="93" y="3539"/>
                </a:lnTo>
                <a:lnTo>
                  <a:pt x="0" y="3632"/>
                </a:lnTo>
                <a:lnTo>
                  <a:pt x="0" y="3725"/>
                </a:lnTo>
                <a:lnTo>
                  <a:pt x="0" y="5448"/>
                </a:lnTo>
                <a:lnTo>
                  <a:pt x="0" y="5541"/>
                </a:lnTo>
                <a:lnTo>
                  <a:pt x="93" y="5634"/>
                </a:lnTo>
                <a:lnTo>
                  <a:pt x="140" y="5681"/>
                </a:lnTo>
                <a:lnTo>
                  <a:pt x="326" y="5681"/>
                </a:lnTo>
                <a:lnTo>
                  <a:pt x="419" y="5634"/>
                </a:lnTo>
                <a:lnTo>
                  <a:pt x="931" y="5122"/>
                </a:lnTo>
                <a:lnTo>
                  <a:pt x="1350" y="5448"/>
                </a:lnTo>
                <a:lnTo>
                  <a:pt x="1863" y="5727"/>
                </a:lnTo>
                <a:lnTo>
                  <a:pt x="2421" y="5867"/>
                </a:lnTo>
                <a:lnTo>
                  <a:pt x="2980" y="5960"/>
                </a:lnTo>
                <a:lnTo>
                  <a:pt x="3492" y="5914"/>
                </a:lnTo>
                <a:lnTo>
                  <a:pt x="3958" y="5774"/>
                </a:lnTo>
                <a:lnTo>
                  <a:pt x="4423" y="5588"/>
                </a:lnTo>
                <a:lnTo>
                  <a:pt x="4796" y="5308"/>
                </a:lnTo>
                <a:lnTo>
                  <a:pt x="5168" y="4936"/>
                </a:lnTo>
                <a:lnTo>
                  <a:pt x="5494" y="4563"/>
                </a:lnTo>
                <a:lnTo>
                  <a:pt x="5681" y="4098"/>
                </a:lnTo>
                <a:lnTo>
                  <a:pt x="5867" y="3632"/>
                </a:lnTo>
                <a:lnTo>
                  <a:pt x="5867" y="3586"/>
                </a:lnTo>
                <a:lnTo>
                  <a:pt x="5820" y="3492"/>
                </a:lnTo>
                <a:lnTo>
                  <a:pt x="5727" y="3446"/>
                </a:lnTo>
                <a:lnTo>
                  <a:pt x="4982" y="3446"/>
                </a:lnTo>
                <a:lnTo>
                  <a:pt x="4936" y="3492"/>
                </a:lnTo>
                <a:lnTo>
                  <a:pt x="4889" y="3539"/>
                </a:lnTo>
                <a:lnTo>
                  <a:pt x="4656" y="4005"/>
                </a:lnTo>
                <a:lnTo>
                  <a:pt x="4517" y="4191"/>
                </a:lnTo>
                <a:lnTo>
                  <a:pt x="4377" y="4377"/>
                </a:lnTo>
                <a:lnTo>
                  <a:pt x="4144" y="4563"/>
                </a:lnTo>
                <a:lnTo>
                  <a:pt x="3958" y="4703"/>
                </a:lnTo>
                <a:lnTo>
                  <a:pt x="3725" y="4796"/>
                </a:lnTo>
                <a:lnTo>
                  <a:pt x="3492" y="4889"/>
                </a:lnTo>
                <a:lnTo>
                  <a:pt x="3213" y="4936"/>
                </a:lnTo>
                <a:lnTo>
                  <a:pt x="2608" y="4936"/>
                </a:lnTo>
                <a:lnTo>
                  <a:pt x="2235" y="4796"/>
                </a:lnTo>
                <a:lnTo>
                  <a:pt x="1909" y="4656"/>
                </a:lnTo>
                <a:lnTo>
                  <a:pt x="1630" y="4424"/>
                </a:lnTo>
                <a:lnTo>
                  <a:pt x="2142" y="3865"/>
                </a:lnTo>
                <a:lnTo>
                  <a:pt x="2235" y="3818"/>
                </a:lnTo>
                <a:lnTo>
                  <a:pt x="2235" y="3725"/>
                </a:lnTo>
                <a:lnTo>
                  <a:pt x="2235" y="3632"/>
                </a:lnTo>
                <a:lnTo>
                  <a:pt x="2142" y="3539"/>
                </a:lnTo>
                <a:lnTo>
                  <a:pt x="2095" y="3492"/>
                </a:lnTo>
                <a:lnTo>
                  <a:pt x="2002" y="344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5" name="Google Shape;6645;p267"/>
          <p:cNvSpPr/>
          <p:nvPr/>
        </p:nvSpPr>
        <p:spPr>
          <a:xfrm>
            <a:off x="426703" y="1659394"/>
            <a:ext cx="158849" cy="158849"/>
          </a:xfrm>
          <a:custGeom>
            <a:avLst/>
            <a:gdLst/>
            <a:ahLst/>
            <a:cxnLst/>
            <a:rect l="l" t="t" r="r" b="b"/>
            <a:pathLst>
              <a:path w="5960" h="5960" extrusionOk="0">
                <a:moveTo>
                  <a:pt x="3120" y="1863"/>
                </a:moveTo>
                <a:lnTo>
                  <a:pt x="3259" y="1909"/>
                </a:lnTo>
                <a:lnTo>
                  <a:pt x="3352" y="2002"/>
                </a:lnTo>
                <a:lnTo>
                  <a:pt x="3399" y="2095"/>
                </a:lnTo>
                <a:lnTo>
                  <a:pt x="3446" y="2188"/>
                </a:lnTo>
                <a:lnTo>
                  <a:pt x="3446" y="2328"/>
                </a:lnTo>
                <a:lnTo>
                  <a:pt x="3446" y="2514"/>
                </a:lnTo>
                <a:lnTo>
                  <a:pt x="3352" y="2701"/>
                </a:lnTo>
                <a:lnTo>
                  <a:pt x="3213" y="2747"/>
                </a:lnTo>
                <a:lnTo>
                  <a:pt x="2980" y="2794"/>
                </a:lnTo>
                <a:lnTo>
                  <a:pt x="2468" y="2794"/>
                </a:lnTo>
                <a:lnTo>
                  <a:pt x="2468" y="1863"/>
                </a:lnTo>
                <a:close/>
                <a:moveTo>
                  <a:pt x="1909" y="1257"/>
                </a:moveTo>
                <a:lnTo>
                  <a:pt x="1816" y="1304"/>
                </a:lnTo>
                <a:lnTo>
                  <a:pt x="1816" y="1397"/>
                </a:lnTo>
                <a:lnTo>
                  <a:pt x="1816" y="4563"/>
                </a:lnTo>
                <a:lnTo>
                  <a:pt x="1816" y="4656"/>
                </a:lnTo>
                <a:lnTo>
                  <a:pt x="2421" y="4656"/>
                </a:lnTo>
                <a:lnTo>
                  <a:pt x="2468" y="4563"/>
                </a:lnTo>
                <a:lnTo>
                  <a:pt x="2468" y="3399"/>
                </a:lnTo>
                <a:lnTo>
                  <a:pt x="2980" y="3399"/>
                </a:lnTo>
                <a:lnTo>
                  <a:pt x="3632" y="4610"/>
                </a:lnTo>
                <a:lnTo>
                  <a:pt x="3678" y="4656"/>
                </a:lnTo>
                <a:lnTo>
                  <a:pt x="4284" y="4656"/>
                </a:lnTo>
                <a:lnTo>
                  <a:pt x="4330" y="4610"/>
                </a:lnTo>
                <a:lnTo>
                  <a:pt x="4330" y="4563"/>
                </a:lnTo>
                <a:lnTo>
                  <a:pt x="4330" y="4517"/>
                </a:lnTo>
                <a:lnTo>
                  <a:pt x="3632" y="3259"/>
                </a:lnTo>
                <a:lnTo>
                  <a:pt x="3585" y="3213"/>
                </a:lnTo>
                <a:lnTo>
                  <a:pt x="3818" y="3073"/>
                </a:lnTo>
                <a:lnTo>
                  <a:pt x="4004" y="2840"/>
                </a:lnTo>
                <a:lnTo>
                  <a:pt x="4097" y="2608"/>
                </a:lnTo>
                <a:lnTo>
                  <a:pt x="4144" y="2328"/>
                </a:lnTo>
                <a:lnTo>
                  <a:pt x="4097" y="2002"/>
                </a:lnTo>
                <a:lnTo>
                  <a:pt x="3958" y="1723"/>
                </a:lnTo>
                <a:lnTo>
                  <a:pt x="3772" y="1490"/>
                </a:lnTo>
                <a:lnTo>
                  <a:pt x="3539" y="1350"/>
                </a:lnTo>
                <a:lnTo>
                  <a:pt x="3259" y="1304"/>
                </a:lnTo>
                <a:lnTo>
                  <a:pt x="2887" y="1257"/>
                </a:lnTo>
                <a:close/>
                <a:moveTo>
                  <a:pt x="2980" y="512"/>
                </a:moveTo>
                <a:lnTo>
                  <a:pt x="3446" y="559"/>
                </a:lnTo>
                <a:lnTo>
                  <a:pt x="3911" y="698"/>
                </a:lnTo>
                <a:lnTo>
                  <a:pt x="4330" y="931"/>
                </a:lnTo>
                <a:lnTo>
                  <a:pt x="4703" y="1257"/>
                </a:lnTo>
                <a:lnTo>
                  <a:pt x="4982" y="1583"/>
                </a:lnTo>
                <a:lnTo>
                  <a:pt x="5215" y="2002"/>
                </a:lnTo>
                <a:lnTo>
                  <a:pt x="5355" y="2468"/>
                </a:lnTo>
                <a:lnTo>
                  <a:pt x="5401" y="2980"/>
                </a:lnTo>
                <a:lnTo>
                  <a:pt x="5355" y="3446"/>
                </a:lnTo>
                <a:lnTo>
                  <a:pt x="5215" y="3911"/>
                </a:lnTo>
                <a:lnTo>
                  <a:pt x="4982" y="4330"/>
                </a:lnTo>
                <a:lnTo>
                  <a:pt x="4703" y="4703"/>
                </a:lnTo>
                <a:lnTo>
                  <a:pt x="4330" y="4982"/>
                </a:lnTo>
                <a:lnTo>
                  <a:pt x="3911" y="5215"/>
                </a:lnTo>
                <a:lnTo>
                  <a:pt x="3446" y="5355"/>
                </a:lnTo>
                <a:lnTo>
                  <a:pt x="2980" y="5401"/>
                </a:lnTo>
                <a:lnTo>
                  <a:pt x="2468" y="5355"/>
                </a:lnTo>
                <a:lnTo>
                  <a:pt x="2002" y="5215"/>
                </a:lnTo>
                <a:lnTo>
                  <a:pt x="1583" y="4982"/>
                </a:lnTo>
                <a:lnTo>
                  <a:pt x="1257" y="4703"/>
                </a:lnTo>
                <a:lnTo>
                  <a:pt x="931" y="4330"/>
                </a:lnTo>
                <a:lnTo>
                  <a:pt x="698" y="3911"/>
                </a:lnTo>
                <a:lnTo>
                  <a:pt x="559" y="3446"/>
                </a:lnTo>
                <a:lnTo>
                  <a:pt x="512" y="2980"/>
                </a:lnTo>
                <a:lnTo>
                  <a:pt x="559" y="2468"/>
                </a:lnTo>
                <a:lnTo>
                  <a:pt x="698" y="2002"/>
                </a:lnTo>
                <a:lnTo>
                  <a:pt x="931" y="1583"/>
                </a:lnTo>
                <a:lnTo>
                  <a:pt x="1257" y="1257"/>
                </a:lnTo>
                <a:lnTo>
                  <a:pt x="1583" y="931"/>
                </a:lnTo>
                <a:lnTo>
                  <a:pt x="2002" y="698"/>
                </a:lnTo>
                <a:lnTo>
                  <a:pt x="2468" y="559"/>
                </a:lnTo>
                <a:lnTo>
                  <a:pt x="2980" y="512"/>
                </a:lnTo>
                <a:close/>
                <a:moveTo>
                  <a:pt x="2654" y="0"/>
                </a:moveTo>
                <a:lnTo>
                  <a:pt x="2375" y="47"/>
                </a:lnTo>
                <a:lnTo>
                  <a:pt x="2095" y="140"/>
                </a:lnTo>
                <a:lnTo>
                  <a:pt x="1816" y="233"/>
                </a:lnTo>
                <a:lnTo>
                  <a:pt x="1304" y="512"/>
                </a:lnTo>
                <a:lnTo>
                  <a:pt x="885" y="885"/>
                </a:lnTo>
                <a:lnTo>
                  <a:pt x="512" y="1304"/>
                </a:lnTo>
                <a:lnTo>
                  <a:pt x="233" y="1816"/>
                </a:lnTo>
                <a:lnTo>
                  <a:pt x="140" y="2095"/>
                </a:lnTo>
                <a:lnTo>
                  <a:pt x="47" y="2375"/>
                </a:lnTo>
                <a:lnTo>
                  <a:pt x="0" y="2654"/>
                </a:lnTo>
                <a:lnTo>
                  <a:pt x="0" y="2980"/>
                </a:lnTo>
                <a:lnTo>
                  <a:pt x="0" y="3259"/>
                </a:lnTo>
                <a:lnTo>
                  <a:pt x="47" y="3585"/>
                </a:lnTo>
                <a:lnTo>
                  <a:pt x="140" y="3865"/>
                </a:lnTo>
                <a:lnTo>
                  <a:pt x="233" y="4144"/>
                </a:lnTo>
                <a:lnTo>
                  <a:pt x="512" y="4656"/>
                </a:lnTo>
                <a:lnTo>
                  <a:pt x="885" y="5075"/>
                </a:lnTo>
                <a:lnTo>
                  <a:pt x="1304" y="5448"/>
                </a:lnTo>
                <a:lnTo>
                  <a:pt x="1816" y="5727"/>
                </a:lnTo>
                <a:lnTo>
                  <a:pt x="2095" y="5820"/>
                </a:lnTo>
                <a:lnTo>
                  <a:pt x="2375" y="5913"/>
                </a:lnTo>
                <a:lnTo>
                  <a:pt x="2654" y="5913"/>
                </a:lnTo>
                <a:lnTo>
                  <a:pt x="2980" y="5960"/>
                </a:lnTo>
                <a:lnTo>
                  <a:pt x="3259" y="5913"/>
                </a:lnTo>
                <a:lnTo>
                  <a:pt x="3585" y="5913"/>
                </a:lnTo>
                <a:lnTo>
                  <a:pt x="3865" y="5820"/>
                </a:lnTo>
                <a:lnTo>
                  <a:pt x="4144" y="5727"/>
                </a:lnTo>
                <a:lnTo>
                  <a:pt x="4656" y="5448"/>
                </a:lnTo>
                <a:lnTo>
                  <a:pt x="5075" y="5075"/>
                </a:lnTo>
                <a:lnTo>
                  <a:pt x="5448" y="4656"/>
                </a:lnTo>
                <a:lnTo>
                  <a:pt x="5727" y="4144"/>
                </a:lnTo>
                <a:lnTo>
                  <a:pt x="5820" y="3865"/>
                </a:lnTo>
                <a:lnTo>
                  <a:pt x="5913" y="3585"/>
                </a:lnTo>
                <a:lnTo>
                  <a:pt x="5960" y="3259"/>
                </a:lnTo>
                <a:lnTo>
                  <a:pt x="5960" y="2980"/>
                </a:lnTo>
                <a:lnTo>
                  <a:pt x="5960" y="2654"/>
                </a:lnTo>
                <a:lnTo>
                  <a:pt x="5913" y="2375"/>
                </a:lnTo>
                <a:lnTo>
                  <a:pt x="5820" y="2095"/>
                </a:lnTo>
                <a:lnTo>
                  <a:pt x="5727" y="1816"/>
                </a:lnTo>
                <a:lnTo>
                  <a:pt x="5448" y="1304"/>
                </a:lnTo>
                <a:lnTo>
                  <a:pt x="5075" y="885"/>
                </a:lnTo>
                <a:lnTo>
                  <a:pt x="4656" y="512"/>
                </a:lnTo>
                <a:lnTo>
                  <a:pt x="4144" y="233"/>
                </a:lnTo>
                <a:lnTo>
                  <a:pt x="3865" y="140"/>
                </a:lnTo>
                <a:lnTo>
                  <a:pt x="3585" y="47"/>
                </a:lnTo>
                <a:lnTo>
                  <a:pt x="325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6" name="Google Shape;6646;p267"/>
          <p:cNvSpPr/>
          <p:nvPr/>
        </p:nvSpPr>
        <p:spPr>
          <a:xfrm>
            <a:off x="942585" y="1659394"/>
            <a:ext cx="158876" cy="158849"/>
          </a:xfrm>
          <a:custGeom>
            <a:avLst/>
            <a:gdLst/>
            <a:ahLst/>
            <a:cxnLst/>
            <a:rect l="l" t="t" r="r" b="b"/>
            <a:pathLst>
              <a:path w="5961" h="5960" extrusionOk="0">
                <a:moveTo>
                  <a:pt x="1165" y="0"/>
                </a:moveTo>
                <a:lnTo>
                  <a:pt x="978" y="47"/>
                </a:lnTo>
                <a:lnTo>
                  <a:pt x="839" y="140"/>
                </a:lnTo>
                <a:lnTo>
                  <a:pt x="140" y="792"/>
                </a:lnTo>
                <a:lnTo>
                  <a:pt x="47" y="978"/>
                </a:lnTo>
                <a:lnTo>
                  <a:pt x="1" y="1164"/>
                </a:lnTo>
                <a:lnTo>
                  <a:pt x="47" y="1350"/>
                </a:lnTo>
                <a:lnTo>
                  <a:pt x="140" y="1490"/>
                </a:lnTo>
                <a:lnTo>
                  <a:pt x="1630" y="2980"/>
                </a:lnTo>
                <a:lnTo>
                  <a:pt x="140" y="4423"/>
                </a:lnTo>
                <a:lnTo>
                  <a:pt x="47" y="4610"/>
                </a:lnTo>
                <a:lnTo>
                  <a:pt x="1" y="4796"/>
                </a:lnTo>
                <a:lnTo>
                  <a:pt x="47" y="4982"/>
                </a:lnTo>
                <a:lnTo>
                  <a:pt x="140" y="5122"/>
                </a:lnTo>
                <a:lnTo>
                  <a:pt x="839" y="5820"/>
                </a:lnTo>
                <a:lnTo>
                  <a:pt x="978" y="5913"/>
                </a:lnTo>
                <a:lnTo>
                  <a:pt x="1165" y="5960"/>
                </a:lnTo>
                <a:lnTo>
                  <a:pt x="1351" y="5913"/>
                </a:lnTo>
                <a:lnTo>
                  <a:pt x="1537" y="5820"/>
                </a:lnTo>
                <a:lnTo>
                  <a:pt x="2981" y="4330"/>
                </a:lnTo>
                <a:lnTo>
                  <a:pt x="4471" y="5820"/>
                </a:lnTo>
                <a:lnTo>
                  <a:pt x="4610" y="5913"/>
                </a:lnTo>
                <a:lnTo>
                  <a:pt x="4797" y="5960"/>
                </a:lnTo>
                <a:lnTo>
                  <a:pt x="4983" y="5913"/>
                </a:lnTo>
                <a:lnTo>
                  <a:pt x="5169" y="5820"/>
                </a:lnTo>
                <a:lnTo>
                  <a:pt x="5821" y="5122"/>
                </a:lnTo>
                <a:lnTo>
                  <a:pt x="5914" y="4982"/>
                </a:lnTo>
                <a:lnTo>
                  <a:pt x="5961" y="4796"/>
                </a:lnTo>
                <a:lnTo>
                  <a:pt x="5914" y="4610"/>
                </a:lnTo>
                <a:lnTo>
                  <a:pt x="5821" y="4423"/>
                </a:lnTo>
                <a:lnTo>
                  <a:pt x="4378" y="2980"/>
                </a:lnTo>
                <a:lnTo>
                  <a:pt x="5821" y="1490"/>
                </a:lnTo>
                <a:lnTo>
                  <a:pt x="5914" y="1350"/>
                </a:lnTo>
                <a:lnTo>
                  <a:pt x="5961" y="1164"/>
                </a:lnTo>
                <a:lnTo>
                  <a:pt x="5914" y="978"/>
                </a:lnTo>
                <a:lnTo>
                  <a:pt x="5821" y="792"/>
                </a:lnTo>
                <a:lnTo>
                  <a:pt x="5169" y="140"/>
                </a:lnTo>
                <a:lnTo>
                  <a:pt x="4983" y="47"/>
                </a:lnTo>
                <a:lnTo>
                  <a:pt x="4797" y="0"/>
                </a:lnTo>
                <a:lnTo>
                  <a:pt x="4610" y="47"/>
                </a:lnTo>
                <a:lnTo>
                  <a:pt x="4471" y="140"/>
                </a:lnTo>
                <a:lnTo>
                  <a:pt x="2981" y="1583"/>
                </a:lnTo>
                <a:lnTo>
                  <a:pt x="1537" y="140"/>
                </a:lnTo>
                <a:lnTo>
                  <a:pt x="1351" y="47"/>
                </a:lnTo>
                <a:lnTo>
                  <a:pt x="116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7" name="Google Shape;6647;p267"/>
          <p:cNvSpPr/>
          <p:nvPr/>
        </p:nvSpPr>
        <p:spPr>
          <a:xfrm>
            <a:off x="1458493" y="1659394"/>
            <a:ext cx="158876" cy="157623"/>
          </a:xfrm>
          <a:custGeom>
            <a:avLst/>
            <a:gdLst/>
            <a:ahLst/>
            <a:cxnLst/>
            <a:rect l="l" t="t" r="r" b="b"/>
            <a:pathLst>
              <a:path w="5961" h="5914" extrusionOk="0">
                <a:moveTo>
                  <a:pt x="2469" y="0"/>
                </a:moveTo>
                <a:lnTo>
                  <a:pt x="2096" y="93"/>
                </a:lnTo>
                <a:lnTo>
                  <a:pt x="1770" y="186"/>
                </a:lnTo>
                <a:lnTo>
                  <a:pt x="1491" y="373"/>
                </a:lnTo>
                <a:lnTo>
                  <a:pt x="1212" y="559"/>
                </a:lnTo>
                <a:lnTo>
                  <a:pt x="932" y="792"/>
                </a:lnTo>
                <a:lnTo>
                  <a:pt x="699" y="1024"/>
                </a:lnTo>
                <a:lnTo>
                  <a:pt x="467" y="1304"/>
                </a:lnTo>
                <a:lnTo>
                  <a:pt x="280" y="1583"/>
                </a:lnTo>
                <a:lnTo>
                  <a:pt x="141" y="1909"/>
                </a:lnTo>
                <a:lnTo>
                  <a:pt x="48" y="2235"/>
                </a:lnTo>
                <a:lnTo>
                  <a:pt x="1" y="2608"/>
                </a:lnTo>
                <a:lnTo>
                  <a:pt x="1" y="2933"/>
                </a:lnTo>
                <a:lnTo>
                  <a:pt x="1" y="3492"/>
                </a:lnTo>
                <a:lnTo>
                  <a:pt x="141" y="3958"/>
                </a:lnTo>
                <a:lnTo>
                  <a:pt x="373" y="4423"/>
                </a:lnTo>
                <a:lnTo>
                  <a:pt x="699" y="4889"/>
                </a:lnTo>
                <a:lnTo>
                  <a:pt x="1072" y="4656"/>
                </a:lnTo>
                <a:lnTo>
                  <a:pt x="1398" y="4377"/>
                </a:lnTo>
                <a:lnTo>
                  <a:pt x="1677" y="4051"/>
                </a:lnTo>
                <a:lnTo>
                  <a:pt x="1957" y="3678"/>
                </a:lnTo>
                <a:lnTo>
                  <a:pt x="2189" y="3259"/>
                </a:lnTo>
                <a:lnTo>
                  <a:pt x="2329" y="2840"/>
                </a:lnTo>
                <a:lnTo>
                  <a:pt x="2422" y="2375"/>
                </a:lnTo>
                <a:lnTo>
                  <a:pt x="2469" y="1909"/>
                </a:lnTo>
                <a:lnTo>
                  <a:pt x="2469" y="0"/>
                </a:lnTo>
                <a:close/>
                <a:moveTo>
                  <a:pt x="3447" y="0"/>
                </a:moveTo>
                <a:lnTo>
                  <a:pt x="3447" y="1909"/>
                </a:lnTo>
                <a:lnTo>
                  <a:pt x="3493" y="2375"/>
                </a:lnTo>
                <a:lnTo>
                  <a:pt x="3586" y="2840"/>
                </a:lnTo>
                <a:lnTo>
                  <a:pt x="3726" y="3259"/>
                </a:lnTo>
                <a:lnTo>
                  <a:pt x="3959" y="3678"/>
                </a:lnTo>
                <a:lnTo>
                  <a:pt x="4238" y="4051"/>
                </a:lnTo>
                <a:lnTo>
                  <a:pt x="4517" y="4377"/>
                </a:lnTo>
                <a:lnTo>
                  <a:pt x="4843" y="4656"/>
                </a:lnTo>
                <a:lnTo>
                  <a:pt x="5216" y="4889"/>
                </a:lnTo>
                <a:lnTo>
                  <a:pt x="5542" y="4423"/>
                </a:lnTo>
                <a:lnTo>
                  <a:pt x="5775" y="3958"/>
                </a:lnTo>
                <a:lnTo>
                  <a:pt x="5914" y="3492"/>
                </a:lnTo>
                <a:lnTo>
                  <a:pt x="5961" y="2933"/>
                </a:lnTo>
                <a:lnTo>
                  <a:pt x="5914" y="2608"/>
                </a:lnTo>
                <a:lnTo>
                  <a:pt x="5868" y="2235"/>
                </a:lnTo>
                <a:lnTo>
                  <a:pt x="5775" y="1909"/>
                </a:lnTo>
                <a:lnTo>
                  <a:pt x="5635" y="1583"/>
                </a:lnTo>
                <a:lnTo>
                  <a:pt x="5449" y="1304"/>
                </a:lnTo>
                <a:lnTo>
                  <a:pt x="5216" y="1024"/>
                </a:lnTo>
                <a:lnTo>
                  <a:pt x="4983" y="792"/>
                </a:lnTo>
                <a:lnTo>
                  <a:pt x="4704" y="559"/>
                </a:lnTo>
                <a:lnTo>
                  <a:pt x="4424" y="373"/>
                </a:lnTo>
                <a:lnTo>
                  <a:pt x="4145" y="186"/>
                </a:lnTo>
                <a:lnTo>
                  <a:pt x="3819" y="93"/>
                </a:lnTo>
                <a:lnTo>
                  <a:pt x="3447" y="0"/>
                </a:lnTo>
                <a:close/>
                <a:moveTo>
                  <a:pt x="2934" y="3678"/>
                </a:moveTo>
                <a:lnTo>
                  <a:pt x="2888" y="3958"/>
                </a:lnTo>
                <a:lnTo>
                  <a:pt x="2748" y="4237"/>
                </a:lnTo>
                <a:lnTo>
                  <a:pt x="2608" y="4517"/>
                </a:lnTo>
                <a:lnTo>
                  <a:pt x="2422" y="4749"/>
                </a:lnTo>
                <a:lnTo>
                  <a:pt x="2003" y="5168"/>
                </a:lnTo>
                <a:lnTo>
                  <a:pt x="1537" y="5541"/>
                </a:lnTo>
                <a:lnTo>
                  <a:pt x="1863" y="5727"/>
                </a:lnTo>
                <a:lnTo>
                  <a:pt x="2189" y="5820"/>
                </a:lnTo>
                <a:lnTo>
                  <a:pt x="2562" y="5913"/>
                </a:lnTo>
                <a:lnTo>
                  <a:pt x="3307" y="5913"/>
                </a:lnTo>
                <a:lnTo>
                  <a:pt x="3679" y="5820"/>
                </a:lnTo>
                <a:lnTo>
                  <a:pt x="4052" y="5727"/>
                </a:lnTo>
                <a:lnTo>
                  <a:pt x="4378" y="5541"/>
                </a:lnTo>
                <a:lnTo>
                  <a:pt x="3866" y="5168"/>
                </a:lnTo>
                <a:lnTo>
                  <a:pt x="3447" y="4749"/>
                </a:lnTo>
                <a:lnTo>
                  <a:pt x="3307" y="4517"/>
                </a:lnTo>
                <a:lnTo>
                  <a:pt x="3167" y="4237"/>
                </a:lnTo>
                <a:lnTo>
                  <a:pt x="3027" y="3958"/>
                </a:lnTo>
                <a:lnTo>
                  <a:pt x="2934" y="367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8" name="Google Shape;6648;p267"/>
          <p:cNvSpPr/>
          <p:nvPr/>
        </p:nvSpPr>
        <p:spPr>
          <a:xfrm>
            <a:off x="1950010" y="1671787"/>
            <a:ext cx="158876" cy="132809"/>
          </a:xfrm>
          <a:custGeom>
            <a:avLst/>
            <a:gdLst/>
            <a:ahLst/>
            <a:cxnLst/>
            <a:rect l="l" t="t" r="r" b="b"/>
            <a:pathLst>
              <a:path w="5961" h="4983" extrusionOk="0">
                <a:moveTo>
                  <a:pt x="233" y="1"/>
                </a:moveTo>
                <a:lnTo>
                  <a:pt x="140" y="47"/>
                </a:lnTo>
                <a:lnTo>
                  <a:pt x="47" y="94"/>
                </a:lnTo>
                <a:lnTo>
                  <a:pt x="1" y="187"/>
                </a:lnTo>
                <a:lnTo>
                  <a:pt x="1" y="280"/>
                </a:lnTo>
                <a:lnTo>
                  <a:pt x="1" y="746"/>
                </a:lnTo>
                <a:lnTo>
                  <a:pt x="1" y="839"/>
                </a:lnTo>
                <a:lnTo>
                  <a:pt x="47" y="932"/>
                </a:lnTo>
                <a:lnTo>
                  <a:pt x="140" y="978"/>
                </a:lnTo>
                <a:lnTo>
                  <a:pt x="233" y="1025"/>
                </a:lnTo>
                <a:lnTo>
                  <a:pt x="5728" y="1025"/>
                </a:lnTo>
                <a:lnTo>
                  <a:pt x="5821" y="978"/>
                </a:lnTo>
                <a:lnTo>
                  <a:pt x="5867" y="932"/>
                </a:lnTo>
                <a:lnTo>
                  <a:pt x="5914" y="839"/>
                </a:lnTo>
                <a:lnTo>
                  <a:pt x="5961" y="746"/>
                </a:lnTo>
                <a:lnTo>
                  <a:pt x="5961" y="280"/>
                </a:lnTo>
                <a:lnTo>
                  <a:pt x="5914" y="187"/>
                </a:lnTo>
                <a:lnTo>
                  <a:pt x="5867" y="94"/>
                </a:lnTo>
                <a:lnTo>
                  <a:pt x="5821" y="47"/>
                </a:lnTo>
                <a:lnTo>
                  <a:pt x="5728" y="1"/>
                </a:lnTo>
                <a:close/>
                <a:moveTo>
                  <a:pt x="233" y="2003"/>
                </a:moveTo>
                <a:lnTo>
                  <a:pt x="140" y="2049"/>
                </a:lnTo>
                <a:lnTo>
                  <a:pt x="47" y="2096"/>
                </a:lnTo>
                <a:lnTo>
                  <a:pt x="1" y="2143"/>
                </a:lnTo>
                <a:lnTo>
                  <a:pt x="1" y="2236"/>
                </a:lnTo>
                <a:lnTo>
                  <a:pt x="1" y="2748"/>
                </a:lnTo>
                <a:lnTo>
                  <a:pt x="1" y="2841"/>
                </a:lnTo>
                <a:lnTo>
                  <a:pt x="47" y="2934"/>
                </a:lnTo>
                <a:lnTo>
                  <a:pt x="140" y="2981"/>
                </a:lnTo>
                <a:lnTo>
                  <a:pt x="5821" y="2981"/>
                </a:lnTo>
                <a:lnTo>
                  <a:pt x="5867" y="2934"/>
                </a:lnTo>
                <a:lnTo>
                  <a:pt x="5914" y="2841"/>
                </a:lnTo>
                <a:lnTo>
                  <a:pt x="5961" y="2748"/>
                </a:lnTo>
                <a:lnTo>
                  <a:pt x="5961" y="2236"/>
                </a:lnTo>
                <a:lnTo>
                  <a:pt x="5914" y="2143"/>
                </a:lnTo>
                <a:lnTo>
                  <a:pt x="5867" y="2096"/>
                </a:lnTo>
                <a:lnTo>
                  <a:pt x="5821" y="2049"/>
                </a:lnTo>
                <a:lnTo>
                  <a:pt x="5728" y="2003"/>
                </a:lnTo>
                <a:close/>
                <a:moveTo>
                  <a:pt x="140" y="4005"/>
                </a:moveTo>
                <a:lnTo>
                  <a:pt x="47" y="4052"/>
                </a:lnTo>
                <a:lnTo>
                  <a:pt x="1" y="4145"/>
                </a:lnTo>
                <a:lnTo>
                  <a:pt x="1" y="4238"/>
                </a:lnTo>
                <a:lnTo>
                  <a:pt x="1" y="4750"/>
                </a:lnTo>
                <a:lnTo>
                  <a:pt x="1" y="4843"/>
                </a:lnTo>
                <a:lnTo>
                  <a:pt x="47" y="4936"/>
                </a:lnTo>
                <a:lnTo>
                  <a:pt x="140" y="4983"/>
                </a:lnTo>
                <a:lnTo>
                  <a:pt x="5821" y="4983"/>
                </a:lnTo>
                <a:lnTo>
                  <a:pt x="5867" y="4936"/>
                </a:lnTo>
                <a:lnTo>
                  <a:pt x="5914" y="4843"/>
                </a:lnTo>
                <a:lnTo>
                  <a:pt x="5961" y="4750"/>
                </a:lnTo>
                <a:lnTo>
                  <a:pt x="5961" y="4238"/>
                </a:lnTo>
                <a:lnTo>
                  <a:pt x="5914" y="4145"/>
                </a:lnTo>
                <a:lnTo>
                  <a:pt x="5867" y="4052"/>
                </a:lnTo>
                <a:lnTo>
                  <a:pt x="5821" y="400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49" name="Google Shape;6649;p267"/>
          <p:cNvSpPr/>
          <p:nvPr/>
        </p:nvSpPr>
        <p:spPr>
          <a:xfrm>
            <a:off x="5984818" y="2171915"/>
            <a:ext cx="158876" cy="95576"/>
          </a:xfrm>
          <a:custGeom>
            <a:avLst/>
            <a:gdLst/>
            <a:ahLst/>
            <a:cxnLst/>
            <a:rect l="l" t="t" r="r" b="b"/>
            <a:pathLst>
              <a:path w="5961" h="3586" extrusionOk="0">
                <a:moveTo>
                  <a:pt x="1212" y="0"/>
                </a:moveTo>
                <a:lnTo>
                  <a:pt x="1118" y="47"/>
                </a:lnTo>
                <a:lnTo>
                  <a:pt x="1025" y="93"/>
                </a:lnTo>
                <a:lnTo>
                  <a:pt x="48" y="1257"/>
                </a:lnTo>
                <a:lnTo>
                  <a:pt x="1" y="1397"/>
                </a:lnTo>
                <a:lnTo>
                  <a:pt x="1" y="1490"/>
                </a:lnTo>
                <a:lnTo>
                  <a:pt x="48" y="1537"/>
                </a:lnTo>
                <a:lnTo>
                  <a:pt x="141" y="1583"/>
                </a:lnTo>
                <a:lnTo>
                  <a:pt x="793" y="1583"/>
                </a:lnTo>
                <a:lnTo>
                  <a:pt x="793" y="3446"/>
                </a:lnTo>
                <a:lnTo>
                  <a:pt x="793" y="3492"/>
                </a:lnTo>
                <a:lnTo>
                  <a:pt x="793" y="3539"/>
                </a:lnTo>
                <a:lnTo>
                  <a:pt x="839" y="3539"/>
                </a:lnTo>
                <a:lnTo>
                  <a:pt x="839" y="3585"/>
                </a:lnTo>
                <a:lnTo>
                  <a:pt x="3866" y="3585"/>
                </a:lnTo>
                <a:lnTo>
                  <a:pt x="3959" y="3539"/>
                </a:lnTo>
                <a:lnTo>
                  <a:pt x="3959" y="3492"/>
                </a:lnTo>
                <a:lnTo>
                  <a:pt x="3959" y="3399"/>
                </a:lnTo>
                <a:lnTo>
                  <a:pt x="3447" y="2840"/>
                </a:lnTo>
                <a:lnTo>
                  <a:pt x="3400" y="2794"/>
                </a:lnTo>
                <a:lnTo>
                  <a:pt x="1584" y="2794"/>
                </a:lnTo>
                <a:lnTo>
                  <a:pt x="1584" y="1583"/>
                </a:lnTo>
                <a:lnTo>
                  <a:pt x="2282" y="1583"/>
                </a:lnTo>
                <a:lnTo>
                  <a:pt x="2329" y="1537"/>
                </a:lnTo>
                <a:lnTo>
                  <a:pt x="2376" y="1490"/>
                </a:lnTo>
                <a:lnTo>
                  <a:pt x="2376" y="1397"/>
                </a:lnTo>
                <a:lnTo>
                  <a:pt x="2329" y="1257"/>
                </a:lnTo>
                <a:lnTo>
                  <a:pt x="1351" y="93"/>
                </a:lnTo>
                <a:lnTo>
                  <a:pt x="1305" y="47"/>
                </a:lnTo>
                <a:lnTo>
                  <a:pt x="1212" y="0"/>
                </a:lnTo>
                <a:close/>
                <a:moveTo>
                  <a:pt x="2096" y="0"/>
                </a:moveTo>
                <a:lnTo>
                  <a:pt x="2003" y="47"/>
                </a:lnTo>
                <a:lnTo>
                  <a:pt x="2003" y="93"/>
                </a:lnTo>
                <a:lnTo>
                  <a:pt x="2003" y="186"/>
                </a:lnTo>
                <a:lnTo>
                  <a:pt x="2515" y="745"/>
                </a:lnTo>
                <a:lnTo>
                  <a:pt x="2608" y="792"/>
                </a:lnTo>
                <a:lnTo>
                  <a:pt x="4378" y="792"/>
                </a:lnTo>
                <a:lnTo>
                  <a:pt x="4378" y="2002"/>
                </a:lnTo>
                <a:lnTo>
                  <a:pt x="3726" y="2002"/>
                </a:lnTo>
                <a:lnTo>
                  <a:pt x="3633" y="2049"/>
                </a:lnTo>
                <a:lnTo>
                  <a:pt x="3586" y="2142"/>
                </a:lnTo>
                <a:lnTo>
                  <a:pt x="3586" y="2188"/>
                </a:lnTo>
                <a:lnTo>
                  <a:pt x="3633" y="2328"/>
                </a:lnTo>
                <a:lnTo>
                  <a:pt x="4611" y="3492"/>
                </a:lnTo>
                <a:lnTo>
                  <a:pt x="4704" y="3585"/>
                </a:lnTo>
                <a:lnTo>
                  <a:pt x="4843" y="3585"/>
                </a:lnTo>
                <a:lnTo>
                  <a:pt x="4937" y="3492"/>
                </a:lnTo>
                <a:lnTo>
                  <a:pt x="5914" y="2328"/>
                </a:lnTo>
                <a:lnTo>
                  <a:pt x="5961" y="2188"/>
                </a:lnTo>
                <a:lnTo>
                  <a:pt x="5961" y="2142"/>
                </a:lnTo>
                <a:lnTo>
                  <a:pt x="5914" y="2049"/>
                </a:lnTo>
                <a:lnTo>
                  <a:pt x="5821" y="2002"/>
                </a:lnTo>
                <a:lnTo>
                  <a:pt x="5169" y="2002"/>
                </a:lnTo>
                <a:lnTo>
                  <a:pt x="5169" y="140"/>
                </a:lnTo>
                <a:lnTo>
                  <a:pt x="5169" y="93"/>
                </a:lnTo>
                <a:lnTo>
                  <a:pt x="5169" y="47"/>
                </a:lnTo>
                <a:lnTo>
                  <a:pt x="5123" y="47"/>
                </a:lnTo>
                <a:lnTo>
                  <a:pt x="512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0" name="Google Shape;6650;p267"/>
          <p:cNvSpPr/>
          <p:nvPr/>
        </p:nvSpPr>
        <p:spPr>
          <a:xfrm>
            <a:off x="4463325" y="1659394"/>
            <a:ext cx="115432" cy="158849"/>
          </a:xfrm>
          <a:custGeom>
            <a:avLst/>
            <a:gdLst/>
            <a:ahLst/>
            <a:cxnLst/>
            <a:rect l="l" t="t" r="r" b="b"/>
            <a:pathLst>
              <a:path w="4331" h="5960" extrusionOk="0">
                <a:moveTo>
                  <a:pt x="47" y="0"/>
                </a:moveTo>
                <a:lnTo>
                  <a:pt x="1" y="47"/>
                </a:lnTo>
                <a:lnTo>
                  <a:pt x="1" y="140"/>
                </a:lnTo>
                <a:lnTo>
                  <a:pt x="1" y="186"/>
                </a:lnTo>
                <a:lnTo>
                  <a:pt x="1351" y="2654"/>
                </a:lnTo>
                <a:lnTo>
                  <a:pt x="466" y="2654"/>
                </a:lnTo>
                <a:lnTo>
                  <a:pt x="373" y="2701"/>
                </a:lnTo>
                <a:lnTo>
                  <a:pt x="327" y="2794"/>
                </a:lnTo>
                <a:lnTo>
                  <a:pt x="327" y="3213"/>
                </a:lnTo>
                <a:lnTo>
                  <a:pt x="373" y="3306"/>
                </a:lnTo>
                <a:lnTo>
                  <a:pt x="466" y="3353"/>
                </a:lnTo>
                <a:lnTo>
                  <a:pt x="1677" y="3353"/>
                </a:lnTo>
                <a:lnTo>
                  <a:pt x="1677" y="3725"/>
                </a:lnTo>
                <a:lnTo>
                  <a:pt x="466" y="3725"/>
                </a:lnTo>
                <a:lnTo>
                  <a:pt x="373" y="3772"/>
                </a:lnTo>
                <a:lnTo>
                  <a:pt x="327" y="3865"/>
                </a:lnTo>
                <a:lnTo>
                  <a:pt x="327" y="4284"/>
                </a:lnTo>
                <a:lnTo>
                  <a:pt x="373" y="4377"/>
                </a:lnTo>
                <a:lnTo>
                  <a:pt x="466" y="4423"/>
                </a:lnTo>
                <a:lnTo>
                  <a:pt x="1677" y="4423"/>
                </a:lnTo>
                <a:lnTo>
                  <a:pt x="1677" y="5820"/>
                </a:lnTo>
                <a:lnTo>
                  <a:pt x="1724" y="5913"/>
                </a:lnTo>
                <a:lnTo>
                  <a:pt x="1817" y="5960"/>
                </a:lnTo>
                <a:lnTo>
                  <a:pt x="2562" y="5960"/>
                </a:lnTo>
                <a:lnTo>
                  <a:pt x="2655" y="5913"/>
                </a:lnTo>
                <a:lnTo>
                  <a:pt x="2701" y="5820"/>
                </a:lnTo>
                <a:lnTo>
                  <a:pt x="2701" y="4423"/>
                </a:lnTo>
                <a:lnTo>
                  <a:pt x="3912" y="4423"/>
                </a:lnTo>
                <a:lnTo>
                  <a:pt x="4005" y="4377"/>
                </a:lnTo>
                <a:lnTo>
                  <a:pt x="4052" y="4284"/>
                </a:lnTo>
                <a:lnTo>
                  <a:pt x="4052" y="3865"/>
                </a:lnTo>
                <a:lnTo>
                  <a:pt x="4005" y="3772"/>
                </a:lnTo>
                <a:lnTo>
                  <a:pt x="3912" y="3725"/>
                </a:lnTo>
                <a:lnTo>
                  <a:pt x="2701" y="3725"/>
                </a:lnTo>
                <a:lnTo>
                  <a:pt x="2701" y="3353"/>
                </a:lnTo>
                <a:lnTo>
                  <a:pt x="3912" y="3353"/>
                </a:lnTo>
                <a:lnTo>
                  <a:pt x="4005" y="3306"/>
                </a:lnTo>
                <a:lnTo>
                  <a:pt x="4052" y="3213"/>
                </a:lnTo>
                <a:lnTo>
                  <a:pt x="4052" y="2794"/>
                </a:lnTo>
                <a:lnTo>
                  <a:pt x="4005" y="2701"/>
                </a:lnTo>
                <a:lnTo>
                  <a:pt x="3912" y="2654"/>
                </a:lnTo>
                <a:lnTo>
                  <a:pt x="2981" y="2654"/>
                </a:lnTo>
                <a:lnTo>
                  <a:pt x="4331" y="186"/>
                </a:lnTo>
                <a:lnTo>
                  <a:pt x="4331" y="140"/>
                </a:lnTo>
                <a:lnTo>
                  <a:pt x="4331" y="47"/>
                </a:lnTo>
                <a:lnTo>
                  <a:pt x="4284" y="0"/>
                </a:lnTo>
                <a:lnTo>
                  <a:pt x="3307" y="0"/>
                </a:lnTo>
                <a:lnTo>
                  <a:pt x="3260" y="93"/>
                </a:lnTo>
                <a:lnTo>
                  <a:pt x="2469" y="1863"/>
                </a:lnTo>
                <a:lnTo>
                  <a:pt x="2329" y="2095"/>
                </a:lnTo>
                <a:lnTo>
                  <a:pt x="2236" y="2375"/>
                </a:lnTo>
                <a:lnTo>
                  <a:pt x="2003" y="1863"/>
                </a:lnTo>
                <a:lnTo>
                  <a:pt x="1072" y="47"/>
                </a:lnTo>
                <a:lnTo>
                  <a:pt x="102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1" name="Google Shape;6651;p267"/>
          <p:cNvSpPr/>
          <p:nvPr/>
        </p:nvSpPr>
        <p:spPr>
          <a:xfrm>
            <a:off x="4996670" y="1682954"/>
            <a:ext cx="158876" cy="111727"/>
          </a:xfrm>
          <a:custGeom>
            <a:avLst/>
            <a:gdLst/>
            <a:ahLst/>
            <a:cxnLst/>
            <a:rect l="l" t="t" r="r" b="b"/>
            <a:pathLst>
              <a:path w="5961" h="4192" extrusionOk="0">
                <a:moveTo>
                  <a:pt x="3353" y="1258"/>
                </a:moveTo>
                <a:lnTo>
                  <a:pt x="3400" y="1351"/>
                </a:lnTo>
                <a:lnTo>
                  <a:pt x="3446" y="2422"/>
                </a:lnTo>
                <a:lnTo>
                  <a:pt x="3446" y="2469"/>
                </a:lnTo>
                <a:lnTo>
                  <a:pt x="3353" y="2515"/>
                </a:lnTo>
                <a:lnTo>
                  <a:pt x="2562" y="2515"/>
                </a:lnTo>
                <a:lnTo>
                  <a:pt x="2515" y="2469"/>
                </a:lnTo>
                <a:lnTo>
                  <a:pt x="2469" y="2422"/>
                </a:lnTo>
                <a:lnTo>
                  <a:pt x="2562" y="1351"/>
                </a:lnTo>
                <a:lnTo>
                  <a:pt x="2608" y="1258"/>
                </a:lnTo>
                <a:close/>
                <a:moveTo>
                  <a:pt x="1677" y="1"/>
                </a:moveTo>
                <a:lnTo>
                  <a:pt x="1537" y="47"/>
                </a:lnTo>
                <a:lnTo>
                  <a:pt x="1444" y="140"/>
                </a:lnTo>
                <a:lnTo>
                  <a:pt x="94" y="3586"/>
                </a:lnTo>
                <a:lnTo>
                  <a:pt x="1" y="3772"/>
                </a:lnTo>
                <a:lnTo>
                  <a:pt x="1" y="3958"/>
                </a:lnTo>
                <a:lnTo>
                  <a:pt x="47" y="4145"/>
                </a:lnTo>
                <a:lnTo>
                  <a:pt x="94" y="4145"/>
                </a:lnTo>
                <a:lnTo>
                  <a:pt x="141" y="4191"/>
                </a:lnTo>
                <a:lnTo>
                  <a:pt x="2469" y="4191"/>
                </a:lnTo>
                <a:lnTo>
                  <a:pt x="2376" y="4145"/>
                </a:lnTo>
                <a:lnTo>
                  <a:pt x="2329" y="4098"/>
                </a:lnTo>
                <a:lnTo>
                  <a:pt x="2422" y="3260"/>
                </a:lnTo>
                <a:lnTo>
                  <a:pt x="2469" y="3167"/>
                </a:lnTo>
                <a:lnTo>
                  <a:pt x="2515" y="3120"/>
                </a:lnTo>
                <a:lnTo>
                  <a:pt x="3400" y="3120"/>
                </a:lnTo>
                <a:lnTo>
                  <a:pt x="3493" y="3167"/>
                </a:lnTo>
                <a:lnTo>
                  <a:pt x="3540" y="3260"/>
                </a:lnTo>
                <a:lnTo>
                  <a:pt x="3586" y="4098"/>
                </a:lnTo>
                <a:lnTo>
                  <a:pt x="3586" y="4145"/>
                </a:lnTo>
                <a:lnTo>
                  <a:pt x="3493" y="4191"/>
                </a:lnTo>
                <a:lnTo>
                  <a:pt x="5821" y="4191"/>
                </a:lnTo>
                <a:lnTo>
                  <a:pt x="5868" y="4145"/>
                </a:lnTo>
                <a:lnTo>
                  <a:pt x="5914" y="4145"/>
                </a:lnTo>
                <a:lnTo>
                  <a:pt x="5961" y="3958"/>
                </a:lnTo>
                <a:lnTo>
                  <a:pt x="5914" y="3772"/>
                </a:lnTo>
                <a:lnTo>
                  <a:pt x="5868" y="3586"/>
                </a:lnTo>
                <a:lnTo>
                  <a:pt x="4517" y="140"/>
                </a:lnTo>
                <a:lnTo>
                  <a:pt x="4424" y="47"/>
                </a:lnTo>
                <a:lnTo>
                  <a:pt x="4285" y="1"/>
                </a:lnTo>
                <a:lnTo>
                  <a:pt x="3260" y="1"/>
                </a:lnTo>
                <a:lnTo>
                  <a:pt x="3307" y="94"/>
                </a:lnTo>
                <a:lnTo>
                  <a:pt x="3353" y="746"/>
                </a:lnTo>
                <a:lnTo>
                  <a:pt x="3307" y="792"/>
                </a:lnTo>
                <a:lnTo>
                  <a:pt x="3260" y="839"/>
                </a:lnTo>
                <a:lnTo>
                  <a:pt x="2701" y="839"/>
                </a:lnTo>
                <a:lnTo>
                  <a:pt x="2608" y="792"/>
                </a:lnTo>
                <a:lnTo>
                  <a:pt x="2608" y="746"/>
                </a:lnTo>
                <a:lnTo>
                  <a:pt x="2655" y="94"/>
                </a:lnTo>
                <a:lnTo>
                  <a:pt x="27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2" name="Google Shape;6652;p267"/>
          <p:cNvSpPr/>
          <p:nvPr/>
        </p:nvSpPr>
        <p:spPr>
          <a:xfrm>
            <a:off x="5451698" y="1659394"/>
            <a:ext cx="158876" cy="158849"/>
          </a:xfrm>
          <a:custGeom>
            <a:avLst/>
            <a:gdLst/>
            <a:ahLst/>
            <a:cxnLst/>
            <a:rect l="l" t="t" r="r" b="b"/>
            <a:pathLst>
              <a:path w="5961" h="5960" extrusionOk="0">
                <a:moveTo>
                  <a:pt x="4796" y="792"/>
                </a:moveTo>
                <a:lnTo>
                  <a:pt x="4936" y="838"/>
                </a:lnTo>
                <a:lnTo>
                  <a:pt x="5029" y="931"/>
                </a:lnTo>
                <a:lnTo>
                  <a:pt x="5122" y="1024"/>
                </a:lnTo>
                <a:lnTo>
                  <a:pt x="5169" y="1164"/>
                </a:lnTo>
                <a:lnTo>
                  <a:pt x="5122" y="1304"/>
                </a:lnTo>
                <a:lnTo>
                  <a:pt x="5029" y="1397"/>
                </a:lnTo>
                <a:lnTo>
                  <a:pt x="4936" y="1490"/>
                </a:lnTo>
                <a:lnTo>
                  <a:pt x="4657" y="1490"/>
                </a:lnTo>
                <a:lnTo>
                  <a:pt x="4564" y="1397"/>
                </a:lnTo>
                <a:lnTo>
                  <a:pt x="4471" y="1304"/>
                </a:lnTo>
                <a:lnTo>
                  <a:pt x="4471" y="1164"/>
                </a:lnTo>
                <a:lnTo>
                  <a:pt x="4471" y="1024"/>
                </a:lnTo>
                <a:lnTo>
                  <a:pt x="4564" y="931"/>
                </a:lnTo>
                <a:lnTo>
                  <a:pt x="4657" y="838"/>
                </a:lnTo>
                <a:lnTo>
                  <a:pt x="4796" y="792"/>
                </a:lnTo>
                <a:close/>
                <a:moveTo>
                  <a:pt x="5402" y="0"/>
                </a:moveTo>
                <a:lnTo>
                  <a:pt x="4983" y="47"/>
                </a:lnTo>
                <a:lnTo>
                  <a:pt x="4610" y="140"/>
                </a:lnTo>
                <a:lnTo>
                  <a:pt x="4284" y="233"/>
                </a:lnTo>
                <a:lnTo>
                  <a:pt x="3958" y="419"/>
                </a:lnTo>
                <a:lnTo>
                  <a:pt x="3632" y="605"/>
                </a:lnTo>
                <a:lnTo>
                  <a:pt x="3306" y="885"/>
                </a:lnTo>
                <a:lnTo>
                  <a:pt x="2981" y="1211"/>
                </a:lnTo>
                <a:lnTo>
                  <a:pt x="2329" y="1909"/>
                </a:lnTo>
                <a:lnTo>
                  <a:pt x="932" y="1956"/>
                </a:lnTo>
                <a:lnTo>
                  <a:pt x="839" y="2049"/>
                </a:lnTo>
                <a:lnTo>
                  <a:pt x="47" y="3446"/>
                </a:lnTo>
                <a:lnTo>
                  <a:pt x="1" y="3492"/>
                </a:lnTo>
                <a:lnTo>
                  <a:pt x="47" y="3585"/>
                </a:lnTo>
                <a:lnTo>
                  <a:pt x="280" y="3818"/>
                </a:lnTo>
                <a:lnTo>
                  <a:pt x="373" y="3865"/>
                </a:lnTo>
                <a:lnTo>
                  <a:pt x="1397" y="3539"/>
                </a:lnTo>
                <a:lnTo>
                  <a:pt x="2422" y="4563"/>
                </a:lnTo>
                <a:lnTo>
                  <a:pt x="2096" y="5587"/>
                </a:lnTo>
                <a:lnTo>
                  <a:pt x="2096" y="5634"/>
                </a:lnTo>
                <a:lnTo>
                  <a:pt x="2142" y="5681"/>
                </a:lnTo>
                <a:lnTo>
                  <a:pt x="2375" y="5913"/>
                </a:lnTo>
                <a:lnTo>
                  <a:pt x="2468" y="5960"/>
                </a:lnTo>
                <a:lnTo>
                  <a:pt x="2515" y="5913"/>
                </a:lnTo>
                <a:lnTo>
                  <a:pt x="3912" y="5122"/>
                </a:lnTo>
                <a:lnTo>
                  <a:pt x="4005" y="5029"/>
                </a:lnTo>
                <a:lnTo>
                  <a:pt x="4051" y="3632"/>
                </a:lnTo>
                <a:lnTo>
                  <a:pt x="4750" y="2980"/>
                </a:lnTo>
                <a:lnTo>
                  <a:pt x="5076" y="2654"/>
                </a:lnTo>
                <a:lnTo>
                  <a:pt x="5309" y="2328"/>
                </a:lnTo>
                <a:lnTo>
                  <a:pt x="5541" y="2002"/>
                </a:lnTo>
                <a:lnTo>
                  <a:pt x="5681" y="1676"/>
                </a:lnTo>
                <a:lnTo>
                  <a:pt x="5821" y="1350"/>
                </a:lnTo>
                <a:lnTo>
                  <a:pt x="5914" y="978"/>
                </a:lnTo>
                <a:lnTo>
                  <a:pt x="5961" y="559"/>
                </a:lnTo>
                <a:lnTo>
                  <a:pt x="5961" y="93"/>
                </a:lnTo>
                <a:lnTo>
                  <a:pt x="5914" y="47"/>
                </a:lnTo>
                <a:lnTo>
                  <a:pt x="586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3" name="Google Shape;6653;p267"/>
          <p:cNvSpPr/>
          <p:nvPr/>
        </p:nvSpPr>
        <p:spPr>
          <a:xfrm>
            <a:off x="5967607" y="1659394"/>
            <a:ext cx="158876" cy="158849"/>
          </a:xfrm>
          <a:custGeom>
            <a:avLst/>
            <a:gdLst/>
            <a:ahLst/>
            <a:cxnLst/>
            <a:rect l="l" t="t" r="r" b="b"/>
            <a:pathLst>
              <a:path w="5961" h="5960" extrusionOk="0">
                <a:moveTo>
                  <a:pt x="2981" y="0"/>
                </a:moveTo>
                <a:lnTo>
                  <a:pt x="2375" y="47"/>
                </a:lnTo>
                <a:lnTo>
                  <a:pt x="1863" y="186"/>
                </a:lnTo>
                <a:lnTo>
                  <a:pt x="1351" y="466"/>
                </a:lnTo>
                <a:lnTo>
                  <a:pt x="886" y="792"/>
                </a:lnTo>
                <a:lnTo>
                  <a:pt x="420" y="326"/>
                </a:lnTo>
                <a:lnTo>
                  <a:pt x="280" y="233"/>
                </a:lnTo>
                <a:lnTo>
                  <a:pt x="141" y="279"/>
                </a:lnTo>
                <a:lnTo>
                  <a:pt x="1" y="326"/>
                </a:lnTo>
                <a:lnTo>
                  <a:pt x="1" y="466"/>
                </a:lnTo>
                <a:lnTo>
                  <a:pt x="1" y="2235"/>
                </a:lnTo>
                <a:lnTo>
                  <a:pt x="1" y="2328"/>
                </a:lnTo>
                <a:lnTo>
                  <a:pt x="47" y="2421"/>
                </a:lnTo>
                <a:lnTo>
                  <a:pt x="141" y="2468"/>
                </a:lnTo>
                <a:lnTo>
                  <a:pt x="1956" y="2468"/>
                </a:lnTo>
                <a:lnTo>
                  <a:pt x="2096" y="2421"/>
                </a:lnTo>
                <a:lnTo>
                  <a:pt x="2189" y="2328"/>
                </a:lnTo>
                <a:lnTo>
                  <a:pt x="2236" y="2188"/>
                </a:lnTo>
                <a:lnTo>
                  <a:pt x="2143" y="2049"/>
                </a:lnTo>
                <a:lnTo>
                  <a:pt x="1631" y="1537"/>
                </a:lnTo>
                <a:lnTo>
                  <a:pt x="1910" y="1304"/>
                </a:lnTo>
                <a:lnTo>
                  <a:pt x="2236" y="1118"/>
                </a:lnTo>
                <a:lnTo>
                  <a:pt x="2608" y="1024"/>
                </a:lnTo>
                <a:lnTo>
                  <a:pt x="2981" y="978"/>
                </a:lnTo>
                <a:lnTo>
                  <a:pt x="3353" y="1024"/>
                </a:lnTo>
                <a:lnTo>
                  <a:pt x="3726" y="1164"/>
                </a:lnTo>
                <a:lnTo>
                  <a:pt x="4052" y="1304"/>
                </a:lnTo>
                <a:lnTo>
                  <a:pt x="4378" y="1583"/>
                </a:lnTo>
                <a:lnTo>
                  <a:pt x="4610" y="1863"/>
                </a:lnTo>
                <a:lnTo>
                  <a:pt x="4797" y="2188"/>
                </a:lnTo>
                <a:lnTo>
                  <a:pt x="4890" y="2561"/>
                </a:lnTo>
                <a:lnTo>
                  <a:pt x="4936" y="2980"/>
                </a:lnTo>
                <a:lnTo>
                  <a:pt x="4890" y="3353"/>
                </a:lnTo>
                <a:lnTo>
                  <a:pt x="4797" y="3725"/>
                </a:lnTo>
                <a:lnTo>
                  <a:pt x="4610" y="4097"/>
                </a:lnTo>
                <a:lnTo>
                  <a:pt x="4378" y="4377"/>
                </a:lnTo>
                <a:lnTo>
                  <a:pt x="4052" y="4610"/>
                </a:lnTo>
                <a:lnTo>
                  <a:pt x="3726" y="4796"/>
                </a:lnTo>
                <a:lnTo>
                  <a:pt x="3353" y="4936"/>
                </a:lnTo>
                <a:lnTo>
                  <a:pt x="2981" y="4936"/>
                </a:lnTo>
                <a:lnTo>
                  <a:pt x="2515" y="4889"/>
                </a:lnTo>
                <a:lnTo>
                  <a:pt x="2096" y="4749"/>
                </a:lnTo>
                <a:lnTo>
                  <a:pt x="1724" y="4517"/>
                </a:lnTo>
                <a:lnTo>
                  <a:pt x="1398" y="4191"/>
                </a:lnTo>
                <a:lnTo>
                  <a:pt x="1305" y="4144"/>
                </a:lnTo>
                <a:lnTo>
                  <a:pt x="1211" y="4191"/>
                </a:lnTo>
                <a:lnTo>
                  <a:pt x="653" y="4703"/>
                </a:lnTo>
                <a:lnTo>
                  <a:pt x="653" y="4796"/>
                </a:lnTo>
                <a:lnTo>
                  <a:pt x="653" y="4889"/>
                </a:lnTo>
                <a:lnTo>
                  <a:pt x="886" y="5122"/>
                </a:lnTo>
                <a:lnTo>
                  <a:pt x="1118" y="5308"/>
                </a:lnTo>
                <a:lnTo>
                  <a:pt x="1398" y="5494"/>
                </a:lnTo>
                <a:lnTo>
                  <a:pt x="1677" y="5681"/>
                </a:lnTo>
                <a:lnTo>
                  <a:pt x="2003" y="5774"/>
                </a:lnTo>
                <a:lnTo>
                  <a:pt x="2329" y="5867"/>
                </a:lnTo>
                <a:lnTo>
                  <a:pt x="2608" y="5913"/>
                </a:lnTo>
                <a:lnTo>
                  <a:pt x="2981" y="5960"/>
                </a:lnTo>
                <a:lnTo>
                  <a:pt x="3260" y="5913"/>
                </a:lnTo>
                <a:lnTo>
                  <a:pt x="3540" y="5913"/>
                </a:lnTo>
                <a:lnTo>
                  <a:pt x="3819" y="5820"/>
                </a:lnTo>
                <a:lnTo>
                  <a:pt x="4098" y="5727"/>
                </a:lnTo>
                <a:lnTo>
                  <a:pt x="4610" y="5448"/>
                </a:lnTo>
                <a:lnTo>
                  <a:pt x="5076" y="5075"/>
                </a:lnTo>
                <a:lnTo>
                  <a:pt x="5402" y="4656"/>
                </a:lnTo>
                <a:lnTo>
                  <a:pt x="5681" y="4144"/>
                </a:lnTo>
                <a:lnTo>
                  <a:pt x="5821" y="3865"/>
                </a:lnTo>
                <a:lnTo>
                  <a:pt x="5868" y="3585"/>
                </a:lnTo>
                <a:lnTo>
                  <a:pt x="5914" y="3259"/>
                </a:lnTo>
                <a:lnTo>
                  <a:pt x="5961" y="2980"/>
                </a:lnTo>
                <a:lnTo>
                  <a:pt x="5914" y="2654"/>
                </a:lnTo>
                <a:lnTo>
                  <a:pt x="5868" y="2375"/>
                </a:lnTo>
                <a:lnTo>
                  <a:pt x="5821" y="2095"/>
                </a:lnTo>
                <a:lnTo>
                  <a:pt x="5681" y="1816"/>
                </a:lnTo>
                <a:lnTo>
                  <a:pt x="5402" y="1304"/>
                </a:lnTo>
                <a:lnTo>
                  <a:pt x="5076" y="885"/>
                </a:lnTo>
                <a:lnTo>
                  <a:pt x="4610" y="512"/>
                </a:lnTo>
                <a:lnTo>
                  <a:pt x="4098" y="233"/>
                </a:lnTo>
                <a:lnTo>
                  <a:pt x="3819" y="140"/>
                </a:lnTo>
                <a:lnTo>
                  <a:pt x="3540" y="47"/>
                </a:lnTo>
                <a:lnTo>
                  <a:pt x="326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4" name="Google Shape;6654;p267"/>
          <p:cNvSpPr/>
          <p:nvPr/>
        </p:nvSpPr>
        <p:spPr>
          <a:xfrm>
            <a:off x="6483515" y="1659394"/>
            <a:ext cx="158876" cy="158849"/>
          </a:xfrm>
          <a:custGeom>
            <a:avLst/>
            <a:gdLst/>
            <a:ahLst/>
            <a:cxnLst/>
            <a:rect l="l" t="t" r="r" b="b"/>
            <a:pathLst>
              <a:path w="5961" h="5960" extrusionOk="0">
                <a:moveTo>
                  <a:pt x="2655" y="0"/>
                </a:moveTo>
                <a:lnTo>
                  <a:pt x="2375" y="47"/>
                </a:lnTo>
                <a:lnTo>
                  <a:pt x="2096" y="140"/>
                </a:lnTo>
                <a:lnTo>
                  <a:pt x="1816" y="233"/>
                </a:lnTo>
                <a:lnTo>
                  <a:pt x="1304" y="512"/>
                </a:lnTo>
                <a:lnTo>
                  <a:pt x="885" y="885"/>
                </a:lnTo>
                <a:lnTo>
                  <a:pt x="513" y="1304"/>
                </a:lnTo>
                <a:lnTo>
                  <a:pt x="233" y="1816"/>
                </a:lnTo>
                <a:lnTo>
                  <a:pt x="140" y="2095"/>
                </a:lnTo>
                <a:lnTo>
                  <a:pt x="47" y="2375"/>
                </a:lnTo>
                <a:lnTo>
                  <a:pt x="1" y="2654"/>
                </a:lnTo>
                <a:lnTo>
                  <a:pt x="1" y="2980"/>
                </a:lnTo>
                <a:lnTo>
                  <a:pt x="1" y="3259"/>
                </a:lnTo>
                <a:lnTo>
                  <a:pt x="47" y="3585"/>
                </a:lnTo>
                <a:lnTo>
                  <a:pt x="140" y="3865"/>
                </a:lnTo>
                <a:lnTo>
                  <a:pt x="233" y="4144"/>
                </a:lnTo>
                <a:lnTo>
                  <a:pt x="513" y="4656"/>
                </a:lnTo>
                <a:lnTo>
                  <a:pt x="885" y="5075"/>
                </a:lnTo>
                <a:lnTo>
                  <a:pt x="1304" y="5448"/>
                </a:lnTo>
                <a:lnTo>
                  <a:pt x="1816" y="5727"/>
                </a:lnTo>
                <a:lnTo>
                  <a:pt x="2096" y="5820"/>
                </a:lnTo>
                <a:lnTo>
                  <a:pt x="2375" y="5913"/>
                </a:lnTo>
                <a:lnTo>
                  <a:pt x="2655" y="5913"/>
                </a:lnTo>
                <a:lnTo>
                  <a:pt x="2980" y="5960"/>
                </a:lnTo>
                <a:lnTo>
                  <a:pt x="3306" y="5913"/>
                </a:lnTo>
                <a:lnTo>
                  <a:pt x="3632" y="5867"/>
                </a:lnTo>
                <a:lnTo>
                  <a:pt x="3958" y="5774"/>
                </a:lnTo>
                <a:lnTo>
                  <a:pt x="4238" y="5681"/>
                </a:lnTo>
                <a:lnTo>
                  <a:pt x="4517" y="5494"/>
                </a:lnTo>
                <a:lnTo>
                  <a:pt x="4796" y="5308"/>
                </a:lnTo>
                <a:lnTo>
                  <a:pt x="5029" y="5122"/>
                </a:lnTo>
                <a:lnTo>
                  <a:pt x="5262" y="4889"/>
                </a:lnTo>
                <a:lnTo>
                  <a:pt x="5309" y="4796"/>
                </a:lnTo>
                <a:lnTo>
                  <a:pt x="5262" y="4703"/>
                </a:lnTo>
                <a:lnTo>
                  <a:pt x="4750" y="4191"/>
                </a:lnTo>
                <a:lnTo>
                  <a:pt x="4610" y="4144"/>
                </a:lnTo>
                <a:lnTo>
                  <a:pt x="4564" y="4191"/>
                </a:lnTo>
                <a:lnTo>
                  <a:pt x="4238" y="4517"/>
                </a:lnTo>
                <a:lnTo>
                  <a:pt x="3865" y="4749"/>
                </a:lnTo>
                <a:lnTo>
                  <a:pt x="3446" y="4889"/>
                </a:lnTo>
                <a:lnTo>
                  <a:pt x="2980" y="4936"/>
                </a:lnTo>
                <a:lnTo>
                  <a:pt x="2561" y="4936"/>
                </a:lnTo>
                <a:lnTo>
                  <a:pt x="2189" y="4796"/>
                </a:lnTo>
                <a:lnTo>
                  <a:pt x="1863" y="4610"/>
                </a:lnTo>
                <a:lnTo>
                  <a:pt x="1584" y="4377"/>
                </a:lnTo>
                <a:lnTo>
                  <a:pt x="1351" y="4097"/>
                </a:lnTo>
                <a:lnTo>
                  <a:pt x="1165" y="3725"/>
                </a:lnTo>
                <a:lnTo>
                  <a:pt x="1025" y="3353"/>
                </a:lnTo>
                <a:lnTo>
                  <a:pt x="978" y="2980"/>
                </a:lnTo>
                <a:lnTo>
                  <a:pt x="1025" y="2561"/>
                </a:lnTo>
                <a:lnTo>
                  <a:pt x="1165" y="2188"/>
                </a:lnTo>
                <a:lnTo>
                  <a:pt x="1351" y="1863"/>
                </a:lnTo>
                <a:lnTo>
                  <a:pt x="1584" y="1583"/>
                </a:lnTo>
                <a:lnTo>
                  <a:pt x="1863" y="1304"/>
                </a:lnTo>
                <a:lnTo>
                  <a:pt x="2189" y="1164"/>
                </a:lnTo>
                <a:lnTo>
                  <a:pt x="2561" y="1024"/>
                </a:lnTo>
                <a:lnTo>
                  <a:pt x="2980" y="978"/>
                </a:lnTo>
                <a:lnTo>
                  <a:pt x="3353" y="1024"/>
                </a:lnTo>
                <a:lnTo>
                  <a:pt x="3725" y="1118"/>
                </a:lnTo>
                <a:lnTo>
                  <a:pt x="4005" y="1304"/>
                </a:lnTo>
                <a:lnTo>
                  <a:pt x="4331" y="1537"/>
                </a:lnTo>
                <a:lnTo>
                  <a:pt x="3772" y="2049"/>
                </a:lnTo>
                <a:lnTo>
                  <a:pt x="3725" y="2188"/>
                </a:lnTo>
                <a:lnTo>
                  <a:pt x="3725" y="2328"/>
                </a:lnTo>
                <a:lnTo>
                  <a:pt x="3819" y="2421"/>
                </a:lnTo>
                <a:lnTo>
                  <a:pt x="3958" y="2468"/>
                </a:lnTo>
                <a:lnTo>
                  <a:pt x="5821" y="2468"/>
                </a:lnTo>
                <a:lnTo>
                  <a:pt x="5867" y="2421"/>
                </a:lnTo>
                <a:lnTo>
                  <a:pt x="5914" y="2328"/>
                </a:lnTo>
                <a:lnTo>
                  <a:pt x="5960" y="2235"/>
                </a:lnTo>
                <a:lnTo>
                  <a:pt x="5960" y="466"/>
                </a:lnTo>
                <a:lnTo>
                  <a:pt x="5914" y="326"/>
                </a:lnTo>
                <a:lnTo>
                  <a:pt x="5821" y="279"/>
                </a:lnTo>
                <a:lnTo>
                  <a:pt x="5635" y="233"/>
                </a:lnTo>
                <a:lnTo>
                  <a:pt x="5541" y="326"/>
                </a:lnTo>
                <a:lnTo>
                  <a:pt x="5029" y="792"/>
                </a:lnTo>
                <a:lnTo>
                  <a:pt x="4564" y="466"/>
                </a:lnTo>
                <a:lnTo>
                  <a:pt x="4098" y="186"/>
                </a:lnTo>
                <a:lnTo>
                  <a:pt x="3539"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5" name="Google Shape;6655;p267"/>
          <p:cNvSpPr/>
          <p:nvPr/>
        </p:nvSpPr>
        <p:spPr>
          <a:xfrm>
            <a:off x="6999423" y="1659394"/>
            <a:ext cx="143977" cy="158849"/>
          </a:xfrm>
          <a:custGeom>
            <a:avLst/>
            <a:gdLst/>
            <a:ahLst/>
            <a:cxnLst/>
            <a:rect l="l" t="t" r="r" b="b"/>
            <a:pathLst>
              <a:path w="5402" h="5960" extrusionOk="0">
                <a:moveTo>
                  <a:pt x="3400" y="885"/>
                </a:moveTo>
                <a:lnTo>
                  <a:pt x="3632" y="931"/>
                </a:lnTo>
                <a:lnTo>
                  <a:pt x="3819" y="978"/>
                </a:lnTo>
                <a:lnTo>
                  <a:pt x="4005" y="1024"/>
                </a:lnTo>
                <a:lnTo>
                  <a:pt x="4145" y="1164"/>
                </a:lnTo>
                <a:lnTo>
                  <a:pt x="4284" y="1304"/>
                </a:lnTo>
                <a:lnTo>
                  <a:pt x="4331" y="1443"/>
                </a:lnTo>
                <a:lnTo>
                  <a:pt x="4377" y="1630"/>
                </a:lnTo>
                <a:lnTo>
                  <a:pt x="4424" y="1863"/>
                </a:lnTo>
                <a:lnTo>
                  <a:pt x="4377" y="2049"/>
                </a:lnTo>
                <a:lnTo>
                  <a:pt x="4331" y="2235"/>
                </a:lnTo>
                <a:lnTo>
                  <a:pt x="4284" y="2375"/>
                </a:lnTo>
                <a:lnTo>
                  <a:pt x="4145" y="2514"/>
                </a:lnTo>
                <a:lnTo>
                  <a:pt x="4005" y="2654"/>
                </a:lnTo>
                <a:lnTo>
                  <a:pt x="3819" y="2701"/>
                </a:lnTo>
                <a:lnTo>
                  <a:pt x="3632" y="2794"/>
                </a:lnTo>
                <a:lnTo>
                  <a:pt x="2049" y="2794"/>
                </a:lnTo>
                <a:lnTo>
                  <a:pt x="2049" y="885"/>
                </a:lnTo>
                <a:close/>
                <a:moveTo>
                  <a:pt x="1211" y="0"/>
                </a:moveTo>
                <a:lnTo>
                  <a:pt x="1118" y="47"/>
                </a:lnTo>
                <a:lnTo>
                  <a:pt x="1072" y="140"/>
                </a:lnTo>
                <a:lnTo>
                  <a:pt x="1072" y="2794"/>
                </a:lnTo>
                <a:lnTo>
                  <a:pt x="140" y="2794"/>
                </a:lnTo>
                <a:lnTo>
                  <a:pt x="47" y="2840"/>
                </a:lnTo>
                <a:lnTo>
                  <a:pt x="1" y="2933"/>
                </a:lnTo>
                <a:lnTo>
                  <a:pt x="1" y="3539"/>
                </a:lnTo>
                <a:lnTo>
                  <a:pt x="47" y="3632"/>
                </a:lnTo>
                <a:lnTo>
                  <a:pt x="140" y="3678"/>
                </a:lnTo>
                <a:lnTo>
                  <a:pt x="1072" y="3678"/>
                </a:lnTo>
                <a:lnTo>
                  <a:pt x="1072" y="4191"/>
                </a:lnTo>
                <a:lnTo>
                  <a:pt x="140" y="4191"/>
                </a:lnTo>
                <a:lnTo>
                  <a:pt x="47" y="4237"/>
                </a:lnTo>
                <a:lnTo>
                  <a:pt x="1" y="4330"/>
                </a:lnTo>
                <a:lnTo>
                  <a:pt x="1" y="4889"/>
                </a:lnTo>
                <a:lnTo>
                  <a:pt x="47" y="4982"/>
                </a:lnTo>
                <a:lnTo>
                  <a:pt x="1072" y="4982"/>
                </a:lnTo>
                <a:lnTo>
                  <a:pt x="1072" y="5820"/>
                </a:lnTo>
                <a:lnTo>
                  <a:pt x="1118" y="5913"/>
                </a:lnTo>
                <a:lnTo>
                  <a:pt x="1211" y="5960"/>
                </a:lnTo>
                <a:lnTo>
                  <a:pt x="1910" y="5960"/>
                </a:lnTo>
                <a:lnTo>
                  <a:pt x="2003" y="5913"/>
                </a:lnTo>
                <a:lnTo>
                  <a:pt x="2049" y="5820"/>
                </a:lnTo>
                <a:lnTo>
                  <a:pt x="2049" y="4982"/>
                </a:lnTo>
                <a:lnTo>
                  <a:pt x="4284" y="4982"/>
                </a:lnTo>
                <a:lnTo>
                  <a:pt x="4331" y="4889"/>
                </a:lnTo>
                <a:lnTo>
                  <a:pt x="4331" y="4330"/>
                </a:lnTo>
                <a:lnTo>
                  <a:pt x="4284" y="4237"/>
                </a:lnTo>
                <a:lnTo>
                  <a:pt x="4191" y="4191"/>
                </a:lnTo>
                <a:lnTo>
                  <a:pt x="2049" y="4191"/>
                </a:lnTo>
                <a:lnTo>
                  <a:pt x="2049" y="3678"/>
                </a:lnTo>
                <a:lnTo>
                  <a:pt x="3912" y="3678"/>
                </a:lnTo>
                <a:lnTo>
                  <a:pt x="4284" y="3539"/>
                </a:lnTo>
                <a:lnTo>
                  <a:pt x="4610" y="3399"/>
                </a:lnTo>
                <a:lnTo>
                  <a:pt x="4890" y="3166"/>
                </a:lnTo>
                <a:lnTo>
                  <a:pt x="5122" y="2887"/>
                </a:lnTo>
                <a:lnTo>
                  <a:pt x="5262" y="2561"/>
                </a:lnTo>
                <a:lnTo>
                  <a:pt x="5402" y="2235"/>
                </a:lnTo>
                <a:lnTo>
                  <a:pt x="5402" y="1863"/>
                </a:lnTo>
                <a:lnTo>
                  <a:pt x="5402" y="1443"/>
                </a:lnTo>
                <a:lnTo>
                  <a:pt x="5262" y="1118"/>
                </a:lnTo>
                <a:lnTo>
                  <a:pt x="5122" y="792"/>
                </a:lnTo>
                <a:lnTo>
                  <a:pt x="4890" y="512"/>
                </a:lnTo>
                <a:lnTo>
                  <a:pt x="4610" y="279"/>
                </a:lnTo>
                <a:lnTo>
                  <a:pt x="4284" y="140"/>
                </a:lnTo>
                <a:lnTo>
                  <a:pt x="391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6" name="Google Shape;6656;p267"/>
          <p:cNvSpPr/>
          <p:nvPr/>
        </p:nvSpPr>
        <p:spPr>
          <a:xfrm>
            <a:off x="8016341" y="1659394"/>
            <a:ext cx="158876" cy="158849"/>
          </a:xfrm>
          <a:custGeom>
            <a:avLst/>
            <a:gdLst/>
            <a:ahLst/>
            <a:cxnLst/>
            <a:rect l="l" t="t" r="r" b="b"/>
            <a:pathLst>
              <a:path w="5961" h="5960" extrusionOk="0">
                <a:moveTo>
                  <a:pt x="652" y="4330"/>
                </a:moveTo>
                <a:lnTo>
                  <a:pt x="512" y="4377"/>
                </a:lnTo>
                <a:lnTo>
                  <a:pt x="373" y="4470"/>
                </a:lnTo>
                <a:lnTo>
                  <a:pt x="233" y="4563"/>
                </a:lnTo>
                <a:lnTo>
                  <a:pt x="140" y="4703"/>
                </a:lnTo>
                <a:lnTo>
                  <a:pt x="47" y="4842"/>
                </a:lnTo>
                <a:lnTo>
                  <a:pt x="0" y="4982"/>
                </a:lnTo>
                <a:lnTo>
                  <a:pt x="0" y="5122"/>
                </a:lnTo>
                <a:lnTo>
                  <a:pt x="0" y="5308"/>
                </a:lnTo>
                <a:lnTo>
                  <a:pt x="47" y="5448"/>
                </a:lnTo>
                <a:lnTo>
                  <a:pt x="140" y="5587"/>
                </a:lnTo>
                <a:lnTo>
                  <a:pt x="233" y="5727"/>
                </a:lnTo>
                <a:lnTo>
                  <a:pt x="373" y="5820"/>
                </a:lnTo>
                <a:lnTo>
                  <a:pt x="512" y="5913"/>
                </a:lnTo>
                <a:lnTo>
                  <a:pt x="652" y="5913"/>
                </a:lnTo>
                <a:lnTo>
                  <a:pt x="792" y="5960"/>
                </a:lnTo>
                <a:lnTo>
                  <a:pt x="978" y="5913"/>
                </a:lnTo>
                <a:lnTo>
                  <a:pt x="1118" y="5913"/>
                </a:lnTo>
                <a:lnTo>
                  <a:pt x="1257" y="5820"/>
                </a:lnTo>
                <a:lnTo>
                  <a:pt x="1397" y="5727"/>
                </a:lnTo>
                <a:lnTo>
                  <a:pt x="1490" y="5587"/>
                </a:lnTo>
                <a:lnTo>
                  <a:pt x="1537" y="5448"/>
                </a:lnTo>
                <a:lnTo>
                  <a:pt x="1583" y="5308"/>
                </a:lnTo>
                <a:lnTo>
                  <a:pt x="1630" y="5122"/>
                </a:lnTo>
                <a:lnTo>
                  <a:pt x="1583" y="4982"/>
                </a:lnTo>
                <a:lnTo>
                  <a:pt x="1537" y="4842"/>
                </a:lnTo>
                <a:lnTo>
                  <a:pt x="1490" y="4703"/>
                </a:lnTo>
                <a:lnTo>
                  <a:pt x="1397" y="4563"/>
                </a:lnTo>
                <a:lnTo>
                  <a:pt x="1257" y="4470"/>
                </a:lnTo>
                <a:lnTo>
                  <a:pt x="1118" y="4377"/>
                </a:lnTo>
                <a:lnTo>
                  <a:pt x="978" y="4330"/>
                </a:lnTo>
                <a:close/>
                <a:moveTo>
                  <a:pt x="280" y="2142"/>
                </a:moveTo>
                <a:lnTo>
                  <a:pt x="186" y="2188"/>
                </a:lnTo>
                <a:lnTo>
                  <a:pt x="93" y="2235"/>
                </a:lnTo>
                <a:lnTo>
                  <a:pt x="0" y="2328"/>
                </a:lnTo>
                <a:lnTo>
                  <a:pt x="0" y="2421"/>
                </a:lnTo>
                <a:lnTo>
                  <a:pt x="0" y="2980"/>
                </a:lnTo>
                <a:lnTo>
                  <a:pt x="0" y="3120"/>
                </a:lnTo>
                <a:lnTo>
                  <a:pt x="47" y="3166"/>
                </a:lnTo>
                <a:lnTo>
                  <a:pt x="140" y="3259"/>
                </a:lnTo>
                <a:lnTo>
                  <a:pt x="233" y="3259"/>
                </a:lnTo>
                <a:lnTo>
                  <a:pt x="699" y="3353"/>
                </a:lnTo>
                <a:lnTo>
                  <a:pt x="1118" y="3492"/>
                </a:lnTo>
                <a:lnTo>
                  <a:pt x="1537" y="3725"/>
                </a:lnTo>
                <a:lnTo>
                  <a:pt x="1909" y="4051"/>
                </a:lnTo>
                <a:lnTo>
                  <a:pt x="2189" y="4423"/>
                </a:lnTo>
                <a:lnTo>
                  <a:pt x="2421" y="4796"/>
                </a:lnTo>
                <a:lnTo>
                  <a:pt x="2608" y="5215"/>
                </a:lnTo>
                <a:lnTo>
                  <a:pt x="2654" y="5727"/>
                </a:lnTo>
                <a:lnTo>
                  <a:pt x="2701" y="5820"/>
                </a:lnTo>
                <a:lnTo>
                  <a:pt x="2747" y="5867"/>
                </a:lnTo>
                <a:lnTo>
                  <a:pt x="2840" y="5913"/>
                </a:lnTo>
                <a:lnTo>
                  <a:pt x="2934" y="5960"/>
                </a:lnTo>
                <a:lnTo>
                  <a:pt x="3492" y="5960"/>
                </a:lnTo>
                <a:lnTo>
                  <a:pt x="3632" y="5913"/>
                </a:lnTo>
                <a:lnTo>
                  <a:pt x="3725" y="5867"/>
                </a:lnTo>
                <a:lnTo>
                  <a:pt x="3772" y="5774"/>
                </a:lnTo>
                <a:lnTo>
                  <a:pt x="3772" y="5681"/>
                </a:lnTo>
                <a:lnTo>
                  <a:pt x="3725" y="5308"/>
                </a:lnTo>
                <a:lnTo>
                  <a:pt x="3679" y="4982"/>
                </a:lnTo>
                <a:lnTo>
                  <a:pt x="3585" y="4656"/>
                </a:lnTo>
                <a:lnTo>
                  <a:pt x="3446" y="4377"/>
                </a:lnTo>
                <a:lnTo>
                  <a:pt x="3306" y="4051"/>
                </a:lnTo>
                <a:lnTo>
                  <a:pt x="3120" y="3772"/>
                </a:lnTo>
                <a:lnTo>
                  <a:pt x="2887" y="3492"/>
                </a:lnTo>
                <a:lnTo>
                  <a:pt x="2654" y="3259"/>
                </a:lnTo>
                <a:lnTo>
                  <a:pt x="2421" y="3027"/>
                </a:lnTo>
                <a:lnTo>
                  <a:pt x="2142" y="2840"/>
                </a:lnTo>
                <a:lnTo>
                  <a:pt x="1863" y="2654"/>
                </a:lnTo>
                <a:lnTo>
                  <a:pt x="1583" y="2514"/>
                </a:lnTo>
                <a:lnTo>
                  <a:pt x="1257" y="2375"/>
                </a:lnTo>
                <a:lnTo>
                  <a:pt x="931" y="2282"/>
                </a:lnTo>
                <a:lnTo>
                  <a:pt x="605" y="2188"/>
                </a:lnTo>
                <a:lnTo>
                  <a:pt x="280" y="2142"/>
                </a:lnTo>
                <a:close/>
                <a:moveTo>
                  <a:pt x="140" y="0"/>
                </a:moveTo>
                <a:lnTo>
                  <a:pt x="93" y="47"/>
                </a:lnTo>
                <a:lnTo>
                  <a:pt x="0" y="140"/>
                </a:lnTo>
                <a:lnTo>
                  <a:pt x="0" y="279"/>
                </a:lnTo>
                <a:lnTo>
                  <a:pt x="0" y="885"/>
                </a:lnTo>
                <a:lnTo>
                  <a:pt x="0" y="978"/>
                </a:lnTo>
                <a:lnTo>
                  <a:pt x="47" y="1071"/>
                </a:lnTo>
                <a:lnTo>
                  <a:pt x="140" y="1118"/>
                </a:lnTo>
                <a:lnTo>
                  <a:pt x="233" y="1118"/>
                </a:lnTo>
                <a:lnTo>
                  <a:pt x="699" y="1164"/>
                </a:lnTo>
                <a:lnTo>
                  <a:pt x="1118" y="1257"/>
                </a:lnTo>
                <a:lnTo>
                  <a:pt x="1583" y="1397"/>
                </a:lnTo>
                <a:lnTo>
                  <a:pt x="1956" y="1583"/>
                </a:lnTo>
                <a:lnTo>
                  <a:pt x="2375" y="1769"/>
                </a:lnTo>
                <a:lnTo>
                  <a:pt x="2747" y="2002"/>
                </a:lnTo>
                <a:lnTo>
                  <a:pt x="3073" y="2235"/>
                </a:lnTo>
                <a:lnTo>
                  <a:pt x="3399" y="2561"/>
                </a:lnTo>
                <a:lnTo>
                  <a:pt x="3679" y="2840"/>
                </a:lnTo>
                <a:lnTo>
                  <a:pt x="3958" y="3213"/>
                </a:lnTo>
                <a:lnTo>
                  <a:pt x="4191" y="3585"/>
                </a:lnTo>
                <a:lnTo>
                  <a:pt x="4377" y="3958"/>
                </a:lnTo>
                <a:lnTo>
                  <a:pt x="4563" y="4377"/>
                </a:lnTo>
                <a:lnTo>
                  <a:pt x="4656" y="4796"/>
                </a:lnTo>
                <a:lnTo>
                  <a:pt x="4749" y="5262"/>
                </a:lnTo>
                <a:lnTo>
                  <a:pt x="4796" y="5681"/>
                </a:lnTo>
                <a:lnTo>
                  <a:pt x="4843" y="5774"/>
                </a:lnTo>
                <a:lnTo>
                  <a:pt x="4889" y="5867"/>
                </a:lnTo>
                <a:lnTo>
                  <a:pt x="4982" y="5913"/>
                </a:lnTo>
                <a:lnTo>
                  <a:pt x="5075" y="5960"/>
                </a:lnTo>
                <a:lnTo>
                  <a:pt x="5681" y="5960"/>
                </a:lnTo>
                <a:lnTo>
                  <a:pt x="5774" y="5913"/>
                </a:lnTo>
                <a:lnTo>
                  <a:pt x="5867" y="5867"/>
                </a:lnTo>
                <a:lnTo>
                  <a:pt x="5960" y="5774"/>
                </a:lnTo>
                <a:lnTo>
                  <a:pt x="5960" y="5681"/>
                </a:lnTo>
                <a:lnTo>
                  <a:pt x="5914" y="5122"/>
                </a:lnTo>
                <a:lnTo>
                  <a:pt x="5820" y="4563"/>
                </a:lnTo>
                <a:lnTo>
                  <a:pt x="5634" y="4051"/>
                </a:lnTo>
                <a:lnTo>
                  <a:pt x="5448" y="3539"/>
                </a:lnTo>
                <a:lnTo>
                  <a:pt x="5215" y="3073"/>
                </a:lnTo>
                <a:lnTo>
                  <a:pt x="4889" y="2608"/>
                </a:lnTo>
                <a:lnTo>
                  <a:pt x="4563" y="2142"/>
                </a:lnTo>
                <a:lnTo>
                  <a:pt x="4191" y="1723"/>
                </a:lnTo>
                <a:lnTo>
                  <a:pt x="3772" y="1350"/>
                </a:lnTo>
                <a:lnTo>
                  <a:pt x="3353" y="1024"/>
                </a:lnTo>
                <a:lnTo>
                  <a:pt x="2887" y="745"/>
                </a:lnTo>
                <a:lnTo>
                  <a:pt x="2421" y="512"/>
                </a:lnTo>
                <a:lnTo>
                  <a:pt x="1909" y="279"/>
                </a:lnTo>
                <a:lnTo>
                  <a:pt x="1350" y="140"/>
                </a:lnTo>
                <a:lnTo>
                  <a:pt x="838" y="47"/>
                </a:lnTo>
                <a:lnTo>
                  <a:pt x="2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7" name="Google Shape;6657;p267"/>
          <p:cNvSpPr/>
          <p:nvPr/>
        </p:nvSpPr>
        <p:spPr>
          <a:xfrm>
            <a:off x="7500433" y="1659394"/>
            <a:ext cx="158876" cy="158849"/>
          </a:xfrm>
          <a:custGeom>
            <a:avLst/>
            <a:gdLst/>
            <a:ahLst/>
            <a:cxnLst/>
            <a:rect l="l" t="t" r="r" b="b"/>
            <a:pathLst>
              <a:path w="5961" h="5960" extrusionOk="0">
                <a:moveTo>
                  <a:pt x="1490" y="3958"/>
                </a:moveTo>
                <a:lnTo>
                  <a:pt x="1677" y="4004"/>
                </a:lnTo>
                <a:lnTo>
                  <a:pt x="1816" y="4097"/>
                </a:lnTo>
                <a:lnTo>
                  <a:pt x="1910" y="4284"/>
                </a:lnTo>
                <a:lnTo>
                  <a:pt x="1956" y="4470"/>
                </a:lnTo>
                <a:lnTo>
                  <a:pt x="1910" y="4656"/>
                </a:lnTo>
                <a:lnTo>
                  <a:pt x="1816" y="4796"/>
                </a:lnTo>
                <a:lnTo>
                  <a:pt x="1677" y="4936"/>
                </a:lnTo>
                <a:lnTo>
                  <a:pt x="1258" y="4936"/>
                </a:lnTo>
                <a:lnTo>
                  <a:pt x="1118" y="4796"/>
                </a:lnTo>
                <a:lnTo>
                  <a:pt x="1025" y="4656"/>
                </a:lnTo>
                <a:lnTo>
                  <a:pt x="978" y="4470"/>
                </a:lnTo>
                <a:lnTo>
                  <a:pt x="1025" y="4284"/>
                </a:lnTo>
                <a:lnTo>
                  <a:pt x="1118" y="4097"/>
                </a:lnTo>
                <a:lnTo>
                  <a:pt x="1258" y="4004"/>
                </a:lnTo>
                <a:lnTo>
                  <a:pt x="1490" y="3958"/>
                </a:lnTo>
                <a:close/>
                <a:moveTo>
                  <a:pt x="1118" y="2608"/>
                </a:moveTo>
                <a:lnTo>
                  <a:pt x="1537" y="2654"/>
                </a:lnTo>
                <a:lnTo>
                  <a:pt x="1956" y="2794"/>
                </a:lnTo>
                <a:lnTo>
                  <a:pt x="2282" y="3027"/>
                </a:lnTo>
                <a:lnTo>
                  <a:pt x="2654" y="3306"/>
                </a:lnTo>
                <a:lnTo>
                  <a:pt x="2934" y="3632"/>
                </a:lnTo>
                <a:lnTo>
                  <a:pt x="3120" y="4004"/>
                </a:lnTo>
                <a:lnTo>
                  <a:pt x="3260" y="4377"/>
                </a:lnTo>
                <a:lnTo>
                  <a:pt x="3306" y="4842"/>
                </a:lnTo>
                <a:lnTo>
                  <a:pt x="3306" y="4936"/>
                </a:lnTo>
                <a:lnTo>
                  <a:pt x="2608" y="4936"/>
                </a:lnTo>
                <a:lnTo>
                  <a:pt x="2561" y="4842"/>
                </a:lnTo>
                <a:lnTo>
                  <a:pt x="2515" y="4563"/>
                </a:lnTo>
                <a:lnTo>
                  <a:pt x="2422" y="4284"/>
                </a:lnTo>
                <a:lnTo>
                  <a:pt x="2282" y="4051"/>
                </a:lnTo>
                <a:lnTo>
                  <a:pt x="2096" y="3818"/>
                </a:lnTo>
                <a:lnTo>
                  <a:pt x="1910" y="3632"/>
                </a:lnTo>
                <a:lnTo>
                  <a:pt x="1630" y="3492"/>
                </a:lnTo>
                <a:lnTo>
                  <a:pt x="1397" y="3399"/>
                </a:lnTo>
                <a:lnTo>
                  <a:pt x="1071" y="3353"/>
                </a:lnTo>
                <a:lnTo>
                  <a:pt x="1025" y="3306"/>
                </a:lnTo>
                <a:lnTo>
                  <a:pt x="978" y="3213"/>
                </a:lnTo>
                <a:lnTo>
                  <a:pt x="978" y="2747"/>
                </a:lnTo>
                <a:lnTo>
                  <a:pt x="1025" y="2654"/>
                </a:lnTo>
                <a:lnTo>
                  <a:pt x="1118" y="2608"/>
                </a:lnTo>
                <a:close/>
                <a:moveTo>
                  <a:pt x="1118" y="1118"/>
                </a:moveTo>
                <a:lnTo>
                  <a:pt x="1677" y="1164"/>
                </a:lnTo>
                <a:lnTo>
                  <a:pt x="2235" y="1350"/>
                </a:lnTo>
                <a:lnTo>
                  <a:pt x="2794" y="1583"/>
                </a:lnTo>
                <a:lnTo>
                  <a:pt x="3260" y="1863"/>
                </a:lnTo>
                <a:lnTo>
                  <a:pt x="3679" y="2235"/>
                </a:lnTo>
                <a:lnTo>
                  <a:pt x="4051" y="2654"/>
                </a:lnTo>
                <a:lnTo>
                  <a:pt x="4377" y="3166"/>
                </a:lnTo>
                <a:lnTo>
                  <a:pt x="4610" y="3678"/>
                </a:lnTo>
                <a:lnTo>
                  <a:pt x="4750" y="4237"/>
                </a:lnTo>
                <a:lnTo>
                  <a:pt x="4796" y="4842"/>
                </a:lnTo>
                <a:lnTo>
                  <a:pt x="4796" y="4936"/>
                </a:lnTo>
                <a:lnTo>
                  <a:pt x="4098" y="4936"/>
                </a:lnTo>
                <a:lnTo>
                  <a:pt x="4051" y="4842"/>
                </a:lnTo>
                <a:lnTo>
                  <a:pt x="4051" y="4470"/>
                </a:lnTo>
                <a:lnTo>
                  <a:pt x="3958" y="4097"/>
                </a:lnTo>
                <a:lnTo>
                  <a:pt x="3819" y="3725"/>
                </a:lnTo>
                <a:lnTo>
                  <a:pt x="3632" y="3353"/>
                </a:lnTo>
                <a:lnTo>
                  <a:pt x="3399" y="3027"/>
                </a:lnTo>
                <a:lnTo>
                  <a:pt x="3167" y="2747"/>
                </a:lnTo>
                <a:lnTo>
                  <a:pt x="2887" y="2514"/>
                </a:lnTo>
                <a:lnTo>
                  <a:pt x="2561" y="2282"/>
                </a:lnTo>
                <a:lnTo>
                  <a:pt x="2235" y="2095"/>
                </a:lnTo>
                <a:lnTo>
                  <a:pt x="1863" y="1956"/>
                </a:lnTo>
                <a:lnTo>
                  <a:pt x="1490" y="1909"/>
                </a:lnTo>
                <a:lnTo>
                  <a:pt x="1071" y="1863"/>
                </a:lnTo>
                <a:lnTo>
                  <a:pt x="1025" y="1816"/>
                </a:lnTo>
                <a:lnTo>
                  <a:pt x="978" y="1723"/>
                </a:lnTo>
                <a:lnTo>
                  <a:pt x="978" y="1257"/>
                </a:lnTo>
                <a:lnTo>
                  <a:pt x="1025" y="1164"/>
                </a:lnTo>
                <a:lnTo>
                  <a:pt x="1118" y="1118"/>
                </a:lnTo>
                <a:close/>
                <a:moveTo>
                  <a:pt x="885" y="0"/>
                </a:moveTo>
                <a:lnTo>
                  <a:pt x="652" y="93"/>
                </a:lnTo>
                <a:lnTo>
                  <a:pt x="466" y="186"/>
                </a:lnTo>
                <a:lnTo>
                  <a:pt x="326" y="326"/>
                </a:lnTo>
                <a:lnTo>
                  <a:pt x="140" y="512"/>
                </a:lnTo>
                <a:lnTo>
                  <a:pt x="47" y="698"/>
                </a:lnTo>
                <a:lnTo>
                  <a:pt x="0" y="885"/>
                </a:lnTo>
                <a:lnTo>
                  <a:pt x="0" y="1118"/>
                </a:lnTo>
                <a:lnTo>
                  <a:pt x="0" y="4842"/>
                </a:lnTo>
                <a:lnTo>
                  <a:pt x="0" y="5075"/>
                </a:lnTo>
                <a:lnTo>
                  <a:pt x="47" y="5262"/>
                </a:lnTo>
                <a:lnTo>
                  <a:pt x="140" y="5448"/>
                </a:lnTo>
                <a:lnTo>
                  <a:pt x="326" y="5634"/>
                </a:lnTo>
                <a:lnTo>
                  <a:pt x="466" y="5774"/>
                </a:lnTo>
                <a:lnTo>
                  <a:pt x="652" y="5867"/>
                </a:lnTo>
                <a:lnTo>
                  <a:pt x="885" y="5913"/>
                </a:lnTo>
                <a:lnTo>
                  <a:pt x="1118" y="5960"/>
                </a:lnTo>
                <a:lnTo>
                  <a:pt x="4843" y="5960"/>
                </a:lnTo>
                <a:lnTo>
                  <a:pt x="5029" y="5913"/>
                </a:lnTo>
                <a:lnTo>
                  <a:pt x="5262" y="5867"/>
                </a:lnTo>
                <a:lnTo>
                  <a:pt x="5448" y="5774"/>
                </a:lnTo>
                <a:lnTo>
                  <a:pt x="5588" y="5634"/>
                </a:lnTo>
                <a:lnTo>
                  <a:pt x="5774" y="5448"/>
                </a:lnTo>
                <a:lnTo>
                  <a:pt x="5867" y="5262"/>
                </a:lnTo>
                <a:lnTo>
                  <a:pt x="5914" y="5075"/>
                </a:lnTo>
                <a:lnTo>
                  <a:pt x="5960" y="4842"/>
                </a:lnTo>
                <a:lnTo>
                  <a:pt x="5960" y="1118"/>
                </a:lnTo>
                <a:lnTo>
                  <a:pt x="5914" y="885"/>
                </a:lnTo>
                <a:lnTo>
                  <a:pt x="5867" y="698"/>
                </a:lnTo>
                <a:lnTo>
                  <a:pt x="5774" y="512"/>
                </a:lnTo>
                <a:lnTo>
                  <a:pt x="5588" y="326"/>
                </a:lnTo>
                <a:lnTo>
                  <a:pt x="5448" y="186"/>
                </a:lnTo>
                <a:lnTo>
                  <a:pt x="5262" y="93"/>
                </a:lnTo>
                <a:lnTo>
                  <a:pt x="502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8" name="Google Shape;6658;p267"/>
          <p:cNvSpPr/>
          <p:nvPr/>
        </p:nvSpPr>
        <p:spPr>
          <a:xfrm>
            <a:off x="8532250" y="1659394"/>
            <a:ext cx="158876" cy="158849"/>
          </a:xfrm>
          <a:custGeom>
            <a:avLst/>
            <a:gdLst/>
            <a:ahLst/>
            <a:cxnLst/>
            <a:rect l="l" t="t" r="r" b="b"/>
            <a:pathLst>
              <a:path w="5961" h="5960" extrusionOk="0">
                <a:moveTo>
                  <a:pt x="2934" y="2747"/>
                </a:moveTo>
                <a:lnTo>
                  <a:pt x="2888" y="2794"/>
                </a:lnTo>
                <a:lnTo>
                  <a:pt x="2795" y="2840"/>
                </a:lnTo>
                <a:lnTo>
                  <a:pt x="2795" y="2887"/>
                </a:lnTo>
                <a:lnTo>
                  <a:pt x="2748" y="2980"/>
                </a:lnTo>
                <a:lnTo>
                  <a:pt x="2795" y="3073"/>
                </a:lnTo>
                <a:lnTo>
                  <a:pt x="2841" y="3120"/>
                </a:lnTo>
                <a:lnTo>
                  <a:pt x="2888" y="3166"/>
                </a:lnTo>
                <a:lnTo>
                  <a:pt x="3027" y="3166"/>
                </a:lnTo>
                <a:lnTo>
                  <a:pt x="3120" y="3120"/>
                </a:lnTo>
                <a:lnTo>
                  <a:pt x="3167" y="3027"/>
                </a:lnTo>
                <a:lnTo>
                  <a:pt x="3167" y="2980"/>
                </a:lnTo>
                <a:lnTo>
                  <a:pt x="3167" y="2887"/>
                </a:lnTo>
                <a:lnTo>
                  <a:pt x="3120" y="2840"/>
                </a:lnTo>
                <a:lnTo>
                  <a:pt x="3027" y="2794"/>
                </a:lnTo>
                <a:lnTo>
                  <a:pt x="2934" y="2747"/>
                </a:lnTo>
                <a:close/>
                <a:moveTo>
                  <a:pt x="4378" y="1211"/>
                </a:moveTo>
                <a:lnTo>
                  <a:pt x="3214" y="3166"/>
                </a:lnTo>
                <a:lnTo>
                  <a:pt x="3027" y="3306"/>
                </a:lnTo>
                <a:lnTo>
                  <a:pt x="2655" y="3678"/>
                </a:lnTo>
                <a:lnTo>
                  <a:pt x="2189" y="4097"/>
                </a:lnTo>
                <a:lnTo>
                  <a:pt x="1770" y="4517"/>
                </a:lnTo>
                <a:lnTo>
                  <a:pt x="1584" y="4703"/>
                </a:lnTo>
                <a:lnTo>
                  <a:pt x="2748" y="2794"/>
                </a:lnTo>
                <a:lnTo>
                  <a:pt x="2888" y="2608"/>
                </a:lnTo>
                <a:lnTo>
                  <a:pt x="3307" y="2235"/>
                </a:lnTo>
                <a:lnTo>
                  <a:pt x="3726" y="1816"/>
                </a:lnTo>
                <a:lnTo>
                  <a:pt x="4145" y="1443"/>
                </a:lnTo>
                <a:lnTo>
                  <a:pt x="4378" y="1211"/>
                </a:lnTo>
                <a:close/>
                <a:moveTo>
                  <a:pt x="2981" y="605"/>
                </a:moveTo>
                <a:lnTo>
                  <a:pt x="2562" y="652"/>
                </a:lnTo>
                <a:lnTo>
                  <a:pt x="2608" y="838"/>
                </a:lnTo>
                <a:lnTo>
                  <a:pt x="2608" y="885"/>
                </a:lnTo>
                <a:lnTo>
                  <a:pt x="2562" y="931"/>
                </a:lnTo>
                <a:lnTo>
                  <a:pt x="2515" y="885"/>
                </a:lnTo>
                <a:lnTo>
                  <a:pt x="2469" y="652"/>
                </a:lnTo>
                <a:lnTo>
                  <a:pt x="2050" y="792"/>
                </a:lnTo>
                <a:lnTo>
                  <a:pt x="1631" y="1024"/>
                </a:lnTo>
                <a:lnTo>
                  <a:pt x="1305" y="1304"/>
                </a:lnTo>
                <a:lnTo>
                  <a:pt x="1025" y="1630"/>
                </a:lnTo>
                <a:lnTo>
                  <a:pt x="1072" y="1676"/>
                </a:lnTo>
                <a:lnTo>
                  <a:pt x="1211" y="1769"/>
                </a:lnTo>
                <a:lnTo>
                  <a:pt x="1258" y="1816"/>
                </a:lnTo>
                <a:lnTo>
                  <a:pt x="1211" y="1816"/>
                </a:lnTo>
                <a:lnTo>
                  <a:pt x="1211" y="1863"/>
                </a:lnTo>
                <a:lnTo>
                  <a:pt x="1118" y="1816"/>
                </a:lnTo>
                <a:lnTo>
                  <a:pt x="1025" y="1769"/>
                </a:lnTo>
                <a:lnTo>
                  <a:pt x="979" y="1723"/>
                </a:lnTo>
                <a:lnTo>
                  <a:pt x="792" y="2002"/>
                </a:lnTo>
                <a:lnTo>
                  <a:pt x="699" y="2328"/>
                </a:lnTo>
                <a:lnTo>
                  <a:pt x="653" y="2654"/>
                </a:lnTo>
                <a:lnTo>
                  <a:pt x="606" y="2980"/>
                </a:lnTo>
                <a:lnTo>
                  <a:pt x="653" y="3446"/>
                </a:lnTo>
                <a:lnTo>
                  <a:pt x="886" y="3399"/>
                </a:lnTo>
                <a:lnTo>
                  <a:pt x="932" y="3399"/>
                </a:lnTo>
                <a:lnTo>
                  <a:pt x="886" y="3446"/>
                </a:lnTo>
                <a:lnTo>
                  <a:pt x="653" y="3539"/>
                </a:lnTo>
                <a:lnTo>
                  <a:pt x="839" y="3958"/>
                </a:lnTo>
                <a:lnTo>
                  <a:pt x="1025" y="4330"/>
                </a:lnTo>
                <a:lnTo>
                  <a:pt x="1351" y="4656"/>
                </a:lnTo>
                <a:lnTo>
                  <a:pt x="1677" y="4936"/>
                </a:lnTo>
                <a:lnTo>
                  <a:pt x="1724" y="4889"/>
                </a:lnTo>
                <a:lnTo>
                  <a:pt x="1817" y="4749"/>
                </a:lnTo>
                <a:lnTo>
                  <a:pt x="1863" y="4703"/>
                </a:lnTo>
                <a:lnTo>
                  <a:pt x="1910" y="4703"/>
                </a:lnTo>
                <a:lnTo>
                  <a:pt x="1910" y="4749"/>
                </a:lnTo>
                <a:lnTo>
                  <a:pt x="1863" y="4842"/>
                </a:lnTo>
                <a:lnTo>
                  <a:pt x="1817" y="4936"/>
                </a:lnTo>
                <a:lnTo>
                  <a:pt x="1770" y="4982"/>
                </a:lnTo>
                <a:lnTo>
                  <a:pt x="2050" y="5168"/>
                </a:lnTo>
                <a:lnTo>
                  <a:pt x="2329" y="5262"/>
                </a:lnTo>
                <a:lnTo>
                  <a:pt x="2655" y="5308"/>
                </a:lnTo>
                <a:lnTo>
                  <a:pt x="2981" y="5355"/>
                </a:lnTo>
                <a:lnTo>
                  <a:pt x="3493" y="5308"/>
                </a:lnTo>
                <a:lnTo>
                  <a:pt x="3400" y="5075"/>
                </a:lnTo>
                <a:lnTo>
                  <a:pt x="3446" y="5029"/>
                </a:lnTo>
                <a:lnTo>
                  <a:pt x="3493" y="5075"/>
                </a:lnTo>
                <a:lnTo>
                  <a:pt x="3540" y="5262"/>
                </a:lnTo>
                <a:lnTo>
                  <a:pt x="3959" y="5122"/>
                </a:lnTo>
                <a:lnTo>
                  <a:pt x="4378" y="4889"/>
                </a:lnTo>
                <a:lnTo>
                  <a:pt x="4704" y="4610"/>
                </a:lnTo>
                <a:lnTo>
                  <a:pt x="4983" y="4284"/>
                </a:lnTo>
                <a:lnTo>
                  <a:pt x="4797" y="4144"/>
                </a:lnTo>
                <a:lnTo>
                  <a:pt x="4797" y="4097"/>
                </a:lnTo>
                <a:lnTo>
                  <a:pt x="4890" y="4097"/>
                </a:lnTo>
                <a:lnTo>
                  <a:pt x="4983" y="4191"/>
                </a:lnTo>
                <a:lnTo>
                  <a:pt x="5030" y="4191"/>
                </a:lnTo>
                <a:lnTo>
                  <a:pt x="5169" y="3911"/>
                </a:lnTo>
                <a:lnTo>
                  <a:pt x="5262" y="3632"/>
                </a:lnTo>
                <a:lnTo>
                  <a:pt x="5355" y="3306"/>
                </a:lnTo>
                <a:lnTo>
                  <a:pt x="5355" y="2980"/>
                </a:lnTo>
                <a:lnTo>
                  <a:pt x="5309" y="2514"/>
                </a:lnTo>
                <a:lnTo>
                  <a:pt x="5123" y="2561"/>
                </a:lnTo>
                <a:lnTo>
                  <a:pt x="5076" y="2514"/>
                </a:lnTo>
                <a:lnTo>
                  <a:pt x="5123" y="2468"/>
                </a:lnTo>
                <a:lnTo>
                  <a:pt x="5309" y="2421"/>
                </a:lnTo>
                <a:lnTo>
                  <a:pt x="5169" y="2002"/>
                </a:lnTo>
                <a:lnTo>
                  <a:pt x="4936" y="1630"/>
                </a:lnTo>
                <a:lnTo>
                  <a:pt x="4657" y="1304"/>
                </a:lnTo>
                <a:lnTo>
                  <a:pt x="4331" y="1024"/>
                </a:lnTo>
                <a:lnTo>
                  <a:pt x="4238" y="1164"/>
                </a:lnTo>
                <a:lnTo>
                  <a:pt x="4145" y="1211"/>
                </a:lnTo>
                <a:lnTo>
                  <a:pt x="4098" y="1164"/>
                </a:lnTo>
                <a:lnTo>
                  <a:pt x="4238" y="978"/>
                </a:lnTo>
                <a:lnTo>
                  <a:pt x="3959" y="792"/>
                </a:lnTo>
                <a:lnTo>
                  <a:pt x="3633" y="698"/>
                </a:lnTo>
                <a:lnTo>
                  <a:pt x="3307" y="605"/>
                </a:lnTo>
                <a:close/>
                <a:moveTo>
                  <a:pt x="2981" y="326"/>
                </a:moveTo>
                <a:lnTo>
                  <a:pt x="3540" y="373"/>
                </a:lnTo>
                <a:lnTo>
                  <a:pt x="4005" y="512"/>
                </a:lnTo>
                <a:lnTo>
                  <a:pt x="4471" y="792"/>
                </a:lnTo>
                <a:lnTo>
                  <a:pt x="4890" y="1071"/>
                </a:lnTo>
                <a:lnTo>
                  <a:pt x="5169" y="1490"/>
                </a:lnTo>
                <a:lnTo>
                  <a:pt x="5449" y="1956"/>
                </a:lnTo>
                <a:lnTo>
                  <a:pt x="5588" y="2421"/>
                </a:lnTo>
                <a:lnTo>
                  <a:pt x="5635" y="2980"/>
                </a:lnTo>
                <a:lnTo>
                  <a:pt x="5588" y="3492"/>
                </a:lnTo>
                <a:lnTo>
                  <a:pt x="5449" y="4004"/>
                </a:lnTo>
                <a:lnTo>
                  <a:pt x="5169" y="4470"/>
                </a:lnTo>
                <a:lnTo>
                  <a:pt x="4890" y="4842"/>
                </a:lnTo>
                <a:lnTo>
                  <a:pt x="4471" y="5168"/>
                </a:lnTo>
                <a:lnTo>
                  <a:pt x="4005" y="5401"/>
                </a:lnTo>
                <a:lnTo>
                  <a:pt x="3540" y="5587"/>
                </a:lnTo>
                <a:lnTo>
                  <a:pt x="2981" y="5634"/>
                </a:lnTo>
                <a:lnTo>
                  <a:pt x="2469" y="5587"/>
                </a:lnTo>
                <a:lnTo>
                  <a:pt x="1956" y="5401"/>
                </a:lnTo>
                <a:lnTo>
                  <a:pt x="1491" y="5168"/>
                </a:lnTo>
                <a:lnTo>
                  <a:pt x="1118" y="4842"/>
                </a:lnTo>
                <a:lnTo>
                  <a:pt x="792" y="4470"/>
                </a:lnTo>
                <a:lnTo>
                  <a:pt x="560" y="4004"/>
                </a:lnTo>
                <a:lnTo>
                  <a:pt x="373" y="3492"/>
                </a:lnTo>
                <a:lnTo>
                  <a:pt x="327" y="2980"/>
                </a:lnTo>
                <a:lnTo>
                  <a:pt x="373" y="2421"/>
                </a:lnTo>
                <a:lnTo>
                  <a:pt x="560" y="1956"/>
                </a:lnTo>
                <a:lnTo>
                  <a:pt x="792" y="1490"/>
                </a:lnTo>
                <a:lnTo>
                  <a:pt x="1118" y="1071"/>
                </a:lnTo>
                <a:lnTo>
                  <a:pt x="1491" y="792"/>
                </a:lnTo>
                <a:lnTo>
                  <a:pt x="1956" y="512"/>
                </a:lnTo>
                <a:lnTo>
                  <a:pt x="2469" y="373"/>
                </a:lnTo>
                <a:lnTo>
                  <a:pt x="2981" y="326"/>
                </a:lnTo>
                <a:close/>
                <a:moveTo>
                  <a:pt x="2701" y="0"/>
                </a:moveTo>
                <a:lnTo>
                  <a:pt x="2376" y="47"/>
                </a:lnTo>
                <a:lnTo>
                  <a:pt x="2096" y="140"/>
                </a:lnTo>
                <a:lnTo>
                  <a:pt x="1817" y="233"/>
                </a:lnTo>
                <a:lnTo>
                  <a:pt x="1305" y="512"/>
                </a:lnTo>
                <a:lnTo>
                  <a:pt x="886" y="885"/>
                </a:lnTo>
                <a:lnTo>
                  <a:pt x="513" y="1304"/>
                </a:lnTo>
                <a:lnTo>
                  <a:pt x="234" y="1816"/>
                </a:lnTo>
                <a:lnTo>
                  <a:pt x="141" y="2095"/>
                </a:lnTo>
                <a:lnTo>
                  <a:pt x="47" y="2375"/>
                </a:lnTo>
                <a:lnTo>
                  <a:pt x="47" y="2654"/>
                </a:lnTo>
                <a:lnTo>
                  <a:pt x="1" y="2980"/>
                </a:lnTo>
                <a:lnTo>
                  <a:pt x="47" y="3259"/>
                </a:lnTo>
                <a:lnTo>
                  <a:pt x="47" y="3585"/>
                </a:lnTo>
                <a:lnTo>
                  <a:pt x="141" y="3865"/>
                </a:lnTo>
                <a:lnTo>
                  <a:pt x="234" y="4144"/>
                </a:lnTo>
                <a:lnTo>
                  <a:pt x="513" y="4656"/>
                </a:lnTo>
                <a:lnTo>
                  <a:pt x="886" y="5075"/>
                </a:lnTo>
                <a:lnTo>
                  <a:pt x="1305" y="5448"/>
                </a:lnTo>
                <a:lnTo>
                  <a:pt x="1817" y="5727"/>
                </a:lnTo>
                <a:lnTo>
                  <a:pt x="2096" y="5820"/>
                </a:lnTo>
                <a:lnTo>
                  <a:pt x="2376" y="5913"/>
                </a:lnTo>
                <a:lnTo>
                  <a:pt x="2701" y="5913"/>
                </a:lnTo>
                <a:lnTo>
                  <a:pt x="2981" y="5960"/>
                </a:lnTo>
                <a:lnTo>
                  <a:pt x="3307" y="5913"/>
                </a:lnTo>
                <a:lnTo>
                  <a:pt x="3586" y="5913"/>
                </a:lnTo>
                <a:lnTo>
                  <a:pt x="3865" y="5820"/>
                </a:lnTo>
                <a:lnTo>
                  <a:pt x="4145" y="5727"/>
                </a:lnTo>
                <a:lnTo>
                  <a:pt x="4657" y="5448"/>
                </a:lnTo>
                <a:lnTo>
                  <a:pt x="5076" y="5075"/>
                </a:lnTo>
                <a:lnTo>
                  <a:pt x="5449" y="4656"/>
                </a:lnTo>
                <a:lnTo>
                  <a:pt x="5728" y="4144"/>
                </a:lnTo>
                <a:lnTo>
                  <a:pt x="5821" y="3865"/>
                </a:lnTo>
                <a:lnTo>
                  <a:pt x="5914" y="3585"/>
                </a:lnTo>
                <a:lnTo>
                  <a:pt x="5961" y="3259"/>
                </a:lnTo>
                <a:lnTo>
                  <a:pt x="5961" y="2980"/>
                </a:lnTo>
                <a:lnTo>
                  <a:pt x="5961" y="2654"/>
                </a:lnTo>
                <a:lnTo>
                  <a:pt x="5914" y="2375"/>
                </a:lnTo>
                <a:lnTo>
                  <a:pt x="5821" y="2095"/>
                </a:lnTo>
                <a:lnTo>
                  <a:pt x="5728" y="1816"/>
                </a:lnTo>
                <a:lnTo>
                  <a:pt x="5449" y="1304"/>
                </a:lnTo>
                <a:lnTo>
                  <a:pt x="5076" y="885"/>
                </a:lnTo>
                <a:lnTo>
                  <a:pt x="4657" y="512"/>
                </a:lnTo>
                <a:lnTo>
                  <a:pt x="4145" y="233"/>
                </a:lnTo>
                <a:lnTo>
                  <a:pt x="3865" y="140"/>
                </a:lnTo>
                <a:lnTo>
                  <a:pt x="3586" y="47"/>
                </a:lnTo>
                <a:lnTo>
                  <a:pt x="330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59" name="Google Shape;6659;p267"/>
          <p:cNvSpPr/>
          <p:nvPr/>
        </p:nvSpPr>
        <p:spPr>
          <a:xfrm>
            <a:off x="426703" y="2140866"/>
            <a:ext cx="158849" cy="158876"/>
          </a:xfrm>
          <a:custGeom>
            <a:avLst/>
            <a:gdLst/>
            <a:ahLst/>
            <a:cxnLst/>
            <a:rect l="l" t="t" r="r" b="b"/>
            <a:pathLst>
              <a:path w="5960" h="5961" extrusionOk="0">
                <a:moveTo>
                  <a:pt x="3352" y="467"/>
                </a:moveTo>
                <a:lnTo>
                  <a:pt x="3446" y="513"/>
                </a:lnTo>
                <a:lnTo>
                  <a:pt x="3492" y="606"/>
                </a:lnTo>
                <a:lnTo>
                  <a:pt x="3492" y="1863"/>
                </a:lnTo>
                <a:lnTo>
                  <a:pt x="3446" y="1910"/>
                </a:lnTo>
                <a:lnTo>
                  <a:pt x="3352" y="1957"/>
                </a:lnTo>
                <a:lnTo>
                  <a:pt x="2607" y="1957"/>
                </a:lnTo>
                <a:lnTo>
                  <a:pt x="2514" y="1910"/>
                </a:lnTo>
                <a:lnTo>
                  <a:pt x="2468" y="1863"/>
                </a:lnTo>
                <a:lnTo>
                  <a:pt x="2468" y="606"/>
                </a:lnTo>
                <a:lnTo>
                  <a:pt x="2514" y="513"/>
                </a:lnTo>
                <a:lnTo>
                  <a:pt x="2607" y="467"/>
                </a:lnTo>
                <a:close/>
                <a:moveTo>
                  <a:pt x="4470" y="3959"/>
                </a:moveTo>
                <a:lnTo>
                  <a:pt x="4470" y="5449"/>
                </a:lnTo>
                <a:lnTo>
                  <a:pt x="1490" y="5449"/>
                </a:lnTo>
                <a:lnTo>
                  <a:pt x="1490" y="3959"/>
                </a:lnTo>
                <a:close/>
                <a:moveTo>
                  <a:pt x="3958" y="467"/>
                </a:moveTo>
                <a:lnTo>
                  <a:pt x="4097" y="513"/>
                </a:lnTo>
                <a:lnTo>
                  <a:pt x="4237" y="606"/>
                </a:lnTo>
                <a:lnTo>
                  <a:pt x="5355" y="1677"/>
                </a:lnTo>
                <a:lnTo>
                  <a:pt x="5401" y="1817"/>
                </a:lnTo>
                <a:lnTo>
                  <a:pt x="5448" y="1957"/>
                </a:lnTo>
                <a:lnTo>
                  <a:pt x="5448" y="5449"/>
                </a:lnTo>
                <a:lnTo>
                  <a:pt x="4982" y="5449"/>
                </a:lnTo>
                <a:lnTo>
                  <a:pt x="4982" y="3819"/>
                </a:lnTo>
                <a:lnTo>
                  <a:pt x="4936" y="3679"/>
                </a:lnTo>
                <a:lnTo>
                  <a:pt x="4842" y="3586"/>
                </a:lnTo>
                <a:lnTo>
                  <a:pt x="4749" y="3493"/>
                </a:lnTo>
                <a:lnTo>
                  <a:pt x="4610" y="3447"/>
                </a:lnTo>
                <a:lnTo>
                  <a:pt x="1350" y="3447"/>
                </a:lnTo>
                <a:lnTo>
                  <a:pt x="1211" y="3493"/>
                </a:lnTo>
                <a:lnTo>
                  <a:pt x="1117" y="3586"/>
                </a:lnTo>
                <a:lnTo>
                  <a:pt x="1024" y="3679"/>
                </a:lnTo>
                <a:lnTo>
                  <a:pt x="978" y="3819"/>
                </a:lnTo>
                <a:lnTo>
                  <a:pt x="978" y="5449"/>
                </a:lnTo>
                <a:lnTo>
                  <a:pt x="512" y="5449"/>
                </a:lnTo>
                <a:lnTo>
                  <a:pt x="512" y="467"/>
                </a:lnTo>
                <a:lnTo>
                  <a:pt x="978" y="467"/>
                </a:lnTo>
                <a:lnTo>
                  <a:pt x="978" y="2096"/>
                </a:lnTo>
                <a:lnTo>
                  <a:pt x="1024" y="2236"/>
                </a:lnTo>
                <a:lnTo>
                  <a:pt x="1117" y="2376"/>
                </a:lnTo>
                <a:lnTo>
                  <a:pt x="1211" y="2422"/>
                </a:lnTo>
                <a:lnTo>
                  <a:pt x="1350" y="2469"/>
                </a:lnTo>
                <a:lnTo>
                  <a:pt x="3585" y="2469"/>
                </a:lnTo>
                <a:lnTo>
                  <a:pt x="3725" y="2422"/>
                </a:lnTo>
                <a:lnTo>
                  <a:pt x="3865" y="2376"/>
                </a:lnTo>
                <a:lnTo>
                  <a:pt x="3958" y="2236"/>
                </a:lnTo>
                <a:lnTo>
                  <a:pt x="3958" y="2096"/>
                </a:lnTo>
                <a:lnTo>
                  <a:pt x="3958" y="467"/>
                </a:lnTo>
                <a:close/>
                <a:moveTo>
                  <a:pt x="233" y="1"/>
                </a:moveTo>
                <a:lnTo>
                  <a:pt x="93" y="94"/>
                </a:lnTo>
                <a:lnTo>
                  <a:pt x="0" y="234"/>
                </a:lnTo>
                <a:lnTo>
                  <a:pt x="0" y="373"/>
                </a:lnTo>
                <a:lnTo>
                  <a:pt x="0" y="5588"/>
                </a:lnTo>
                <a:lnTo>
                  <a:pt x="0" y="5728"/>
                </a:lnTo>
                <a:lnTo>
                  <a:pt x="93" y="5821"/>
                </a:lnTo>
                <a:lnTo>
                  <a:pt x="233" y="5914"/>
                </a:lnTo>
                <a:lnTo>
                  <a:pt x="372" y="5961"/>
                </a:lnTo>
                <a:lnTo>
                  <a:pt x="5587" y="5961"/>
                </a:lnTo>
                <a:lnTo>
                  <a:pt x="5727" y="5914"/>
                </a:lnTo>
                <a:lnTo>
                  <a:pt x="5867" y="5821"/>
                </a:lnTo>
                <a:lnTo>
                  <a:pt x="5913" y="5728"/>
                </a:lnTo>
                <a:lnTo>
                  <a:pt x="5960" y="5588"/>
                </a:lnTo>
                <a:lnTo>
                  <a:pt x="5960" y="1957"/>
                </a:lnTo>
                <a:lnTo>
                  <a:pt x="5913" y="1817"/>
                </a:lnTo>
                <a:lnTo>
                  <a:pt x="5867" y="1631"/>
                </a:lnTo>
                <a:lnTo>
                  <a:pt x="5774" y="1444"/>
                </a:lnTo>
                <a:lnTo>
                  <a:pt x="5681" y="1351"/>
                </a:lnTo>
                <a:lnTo>
                  <a:pt x="4610" y="234"/>
                </a:lnTo>
                <a:lnTo>
                  <a:pt x="4470" y="141"/>
                </a:lnTo>
                <a:lnTo>
                  <a:pt x="4330" y="48"/>
                </a:lnTo>
                <a:lnTo>
                  <a:pt x="414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0" name="Google Shape;6660;p267"/>
          <p:cNvSpPr/>
          <p:nvPr/>
        </p:nvSpPr>
        <p:spPr>
          <a:xfrm>
            <a:off x="934676" y="2157017"/>
            <a:ext cx="157623" cy="125373"/>
          </a:xfrm>
          <a:custGeom>
            <a:avLst/>
            <a:gdLst/>
            <a:ahLst/>
            <a:cxnLst/>
            <a:rect l="l" t="t" r="r" b="b"/>
            <a:pathLst>
              <a:path w="5914" h="4704" extrusionOk="0">
                <a:moveTo>
                  <a:pt x="978" y="559"/>
                </a:moveTo>
                <a:lnTo>
                  <a:pt x="1304" y="606"/>
                </a:lnTo>
                <a:lnTo>
                  <a:pt x="1630" y="745"/>
                </a:lnTo>
                <a:lnTo>
                  <a:pt x="1863" y="932"/>
                </a:lnTo>
                <a:lnTo>
                  <a:pt x="1956" y="1118"/>
                </a:lnTo>
                <a:lnTo>
                  <a:pt x="2002" y="1257"/>
                </a:lnTo>
                <a:lnTo>
                  <a:pt x="2002" y="1351"/>
                </a:lnTo>
                <a:lnTo>
                  <a:pt x="1956" y="1397"/>
                </a:lnTo>
                <a:lnTo>
                  <a:pt x="1909" y="1490"/>
                </a:lnTo>
                <a:lnTo>
                  <a:pt x="1723" y="1583"/>
                </a:lnTo>
                <a:lnTo>
                  <a:pt x="1537" y="1630"/>
                </a:lnTo>
                <a:lnTo>
                  <a:pt x="1211" y="1583"/>
                </a:lnTo>
                <a:lnTo>
                  <a:pt x="885" y="1397"/>
                </a:lnTo>
                <a:lnTo>
                  <a:pt x="652" y="1211"/>
                </a:lnTo>
                <a:lnTo>
                  <a:pt x="512" y="1025"/>
                </a:lnTo>
                <a:lnTo>
                  <a:pt x="512" y="932"/>
                </a:lnTo>
                <a:lnTo>
                  <a:pt x="512" y="838"/>
                </a:lnTo>
                <a:lnTo>
                  <a:pt x="559" y="745"/>
                </a:lnTo>
                <a:lnTo>
                  <a:pt x="606" y="652"/>
                </a:lnTo>
                <a:lnTo>
                  <a:pt x="745" y="559"/>
                </a:lnTo>
                <a:close/>
                <a:moveTo>
                  <a:pt x="2421" y="1723"/>
                </a:moveTo>
                <a:lnTo>
                  <a:pt x="2701" y="1863"/>
                </a:lnTo>
                <a:lnTo>
                  <a:pt x="2654" y="1909"/>
                </a:lnTo>
                <a:lnTo>
                  <a:pt x="2561" y="2002"/>
                </a:lnTo>
                <a:lnTo>
                  <a:pt x="2515" y="2096"/>
                </a:lnTo>
                <a:lnTo>
                  <a:pt x="2515" y="2142"/>
                </a:lnTo>
                <a:lnTo>
                  <a:pt x="2189" y="1909"/>
                </a:lnTo>
                <a:lnTo>
                  <a:pt x="2235" y="1909"/>
                </a:lnTo>
                <a:lnTo>
                  <a:pt x="2282" y="1863"/>
                </a:lnTo>
                <a:lnTo>
                  <a:pt x="2328" y="1816"/>
                </a:lnTo>
                <a:lnTo>
                  <a:pt x="2421" y="1723"/>
                </a:lnTo>
                <a:close/>
                <a:moveTo>
                  <a:pt x="3073" y="2142"/>
                </a:moveTo>
                <a:lnTo>
                  <a:pt x="3027" y="2189"/>
                </a:lnTo>
                <a:lnTo>
                  <a:pt x="2980" y="2282"/>
                </a:lnTo>
                <a:lnTo>
                  <a:pt x="2934" y="2375"/>
                </a:lnTo>
                <a:lnTo>
                  <a:pt x="2980" y="2421"/>
                </a:lnTo>
                <a:lnTo>
                  <a:pt x="3027" y="2515"/>
                </a:lnTo>
                <a:lnTo>
                  <a:pt x="3073" y="2561"/>
                </a:lnTo>
                <a:lnTo>
                  <a:pt x="3260" y="2561"/>
                </a:lnTo>
                <a:lnTo>
                  <a:pt x="3306" y="2515"/>
                </a:lnTo>
                <a:lnTo>
                  <a:pt x="3353" y="2421"/>
                </a:lnTo>
                <a:lnTo>
                  <a:pt x="3399" y="2375"/>
                </a:lnTo>
                <a:lnTo>
                  <a:pt x="3353" y="2282"/>
                </a:lnTo>
                <a:lnTo>
                  <a:pt x="3306" y="2189"/>
                </a:lnTo>
                <a:lnTo>
                  <a:pt x="3260" y="2142"/>
                </a:lnTo>
                <a:close/>
                <a:moveTo>
                  <a:pt x="5308" y="652"/>
                </a:moveTo>
                <a:lnTo>
                  <a:pt x="5727" y="885"/>
                </a:lnTo>
                <a:lnTo>
                  <a:pt x="3260" y="2794"/>
                </a:lnTo>
                <a:lnTo>
                  <a:pt x="2934" y="2654"/>
                </a:lnTo>
                <a:lnTo>
                  <a:pt x="2421" y="2980"/>
                </a:lnTo>
                <a:lnTo>
                  <a:pt x="2328" y="2887"/>
                </a:lnTo>
                <a:lnTo>
                  <a:pt x="2282" y="2887"/>
                </a:lnTo>
                <a:lnTo>
                  <a:pt x="2282" y="2841"/>
                </a:lnTo>
                <a:lnTo>
                  <a:pt x="2235" y="2794"/>
                </a:lnTo>
                <a:lnTo>
                  <a:pt x="2189" y="2794"/>
                </a:lnTo>
                <a:lnTo>
                  <a:pt x="2747" y="2468"/>
                </a:lnTo>
                <a:lnTo>
                  <a:pt x="2747" y="2096"/>
                </a:lnTo>
                <a:lnTo>
                  <a:pt x="5308" y="652"/>
                </a:lnTo>
                <a:close/>
                <a:moveTo>
                  <a:pt x="4005" y="2468"/>
                </a:moveTo>
                <a:lnTo>
                  <a:pt x="5727" y="3865"/>
                </a:lnTo>
                <a:lnTo>
                  <a:pt x="5308" y="4051"/>
                </a:lnTo>
                <a:lnTo>
                  <a:pt x="3353" y="2980"/>
                </a:lnTo>
                <a:lnTo>
                  <a:pt x="3399" y="2934"/>
                </a:lnTo>
                <a:lnTo>
                  <a:pt x="4005" y="2468"/>
                </a:lnTo>
                <a:close/>
                <a:moveTo>
                  <a:pt x="1723" y="3120"/>
                </a:moveTo>
                <a:lnTo>
                  <a:pt x="1909" y="3213"/>
                </a:lnTo>
                <a:lnTo>
                  <a:pt x="1956" y="3306"/>
                </a:lnTo>
                <a:lnTo>
                  <a:pt x="2002" y="3399"/>
                </a:lnTo>
                <a:lnTo>
                  <a:pt x="2002" y="3492"/>
                </a:lnTo>
                <a:lnTo>
                  <a:pt x="1956" y="3586"/>
                </a:lnTo>
                <a:lnTo>
                  <a:pt x="1863" y="3772"/>
                </a:lnTo>
                <a:lnTo>
                  <a:pt x="1630" y="3958"/>
                </a:lnTo>
                <a:lnTo>
                  <a:pt x="1304" y="4098"/>
                </a:lnTo>
                <a:lnTo>
                  <a:pt x="978" y="4144"/>
                </a:lnTo>
                <a:lnTo>
                  <a:pt x="745" y="4144"/>
                </a:lnTo>
                <a:lnTo>
                  <a:pt x="606" y="4051"/>
                </a:lnTo>
                <a:lnTo>
                  <a:pt x="559" y="3958"/>
                </a:lnTo>
                <a:lnTo>
                  <a:pt x="512" y="3865"/>
                </a:lnTo>
                <a:lnTo>
                  <a:pt x="512" y="3772"/>
                </a:lnTo>
                <a:lnTo>
                  <a:pt x="512" y="3679"/>
                </a:lnTo>
                <a:lnTo>
                  <a:pt x="652" y="3492"/>
                </a:lnTo>
                <a:lnTo>
                  <a:pt x="885" y="3306"/>
                </a:lnTo>
                <a:lnTo>
                  <a:pt x="1211" y="3166"/>
                </a:lnTo>
                <a:lnTo>
                  <a:pt x="1537" y="3120"/>
                </a:lnTo>
                <a:close/>
                <a:moveTo>
                  <a:pt x="978" y="0"/>
                </a:moveTo>
                <a:lnTo>
                  <a:pt x="745" y="47"/>
                </a:lnTo>
                <a:lnTo>
                  <a:pt x="559" y="93"/>
                </a:lnTo>
                <a:lnTo>
                  <a:pt x="373" y="187"/>
                </a:lnTo>
                <a:lnTo>
                  <a:pt x="233" y="280"/>
                </a:lnTo>
                <a:lnTo>
                  <a:pt x="93" y="419"/>
                </a:lnTo>
                <a:lnTo>
                  <a:pt x="47" y="606"/>
                </a:lnTo>
                <a:lnTo>
                  <a:pt x="0" y="792"/>
                </a:lnTo>
                <a:lnTo>
                  <a:pt x="0" y="978"/>
                </a:lnTo>
                <a:lnTo>
                  <a:pt x="47" y="1211"/>
                </a:lnTo>
                <a:lnTo>
                  <a:pt x="186" y="1444"/>
                </a:lnTo>
                <a:lnTo>
                  <a:pt x="373" y="1677"/>
                </a:lnTo>
                <a:lnTo>
                  <a:pt x="606" y="1863"/>
                </a:lnTo>
                <a:lnTo>
                  <a:pt x="838" y="2002"/>
                </a:lnTo>
                <a:lnTo>
                  <a:pt x="1071" y="2096"/>
                </a:lnTo>
                <a:lnTo>
                  <a:pt x="1304" y="2142"/>
                </a:lnTo>
                <a:lnTo>
                  <a:pt x="1537" y="2142"/>
                </a:lnTo>
                <a:lnTo>
                  <a:pt x="1770" y="2096"/>
                </a:lnTo>
                <a:lnTo>
                  <a:pt x="2049" y="2049"/>
                </a:lnTo>
                <a:lnTo>
                  <a:pt x="2096" y="2096"/>
                </a:lnTo>
                <a:lnTo>
                  <a:pt x="2515" y="2375"/>
                </a:lnTo>
                <a:lnTo>
                  <a:pt x="2096" y="2608"/>
                </a:lnTo>
                <a:lnTo>
                  <a:pt x="2049" y="2654"/>
                </a:lnTo>
                <a:lnTo>
                  <a:pt x="1770" y="2608"/>
                </a:lnTo>
                <a:lnTo>
                  <a:pt x="1537" y="2561"/>
                </a:lnTo>
                <a:lnTo>
                  <a:pt x="1304" y="2608"/>
                </a:lnTo>
                <a:lnTo>
                  <a:pt x="1071" y="2654"/>
                </a:lnTo>
                <a:lnTo>
                  <a:pt x="838" y="2747"/>
                </a:lnTo>
                <a:lnTo>
                  <a:pt x="606" y="2841"/>
                </a:lnTo>
                <a:lnTo>
                  <a:pt x="373" y="3027"/>
                </a:lnTo>
                <a:lnTo>
                  <a:pt x="186" y="3260"/>
                </a:lnTo>
                <a:lnTo>
                  <a:pt x="47" y="3492"/>
                </a:lnTo>
                <a:lnTo>
                  <a:pt x="0" y="3772"/>
                </a:lnTo>
                <a:lnTo>
                  <a:pt x="0" y="3958"/>
                </a:lnTo>
                <a:lnTo>
                  <a:pt x="47" y="4144"/>
                </a:lnTo>
                <a:lnTo>
                  <a:pt x="93" y="4284"/>
                </a:lnTo>
                <a:lnTo>
                  <a:pt x="233" y="4424"/>
                </a:lnTo>
                <a:lnTo>
                  <a:pt x="373" y="4563"/>
                </a:lnTo>
                <a:lnTo>
                  <a:pt x="559" y="4610"/>
                </a:lnTo>
                <a:lnTo>
                  <a:pt x="745" y="4703"/>
                </a:lnTo>
                <a:lnTo>
                  <a:pt x="1211" y="4703"/>
                </a:lnTo>
                <a:lnTo>
                  <a:pt x="1444" y="4610"/>
                </a:lnTo>
                <a:lnTo>
                  <a:pt x="1676" y="4563"/>
                </a:lnTo>
                <a:lnTo>
                  <a:pt x="1909" y="4424"/>
                </a:lnTo>
                <a:lnTo>
                  <a:pt x="2142" y="4237"/>
                </a:lnTo>
                <a:lnTo>
                  <a:pt x="2328" y="4005"/>
                </a:lnTo>
                <a:lnTo>
                  <a:pt x="2468" y="3772"/>
                </a:lnTo>
                <a:lnTo>
                  <a:pt x="2515" y="3539"/>
                </a:lnTo>
                <a:lnTo>
                  <a:pt x="2515" y="3353"/>
                </a:lnTo>
                <a:lnTo>
                  <a:pt x="2515" y="3213"/>
                </a:lnTo>
                <a:lnTo>
                  <a:pt x="2515" y="3166"/>
                </a:lnTo>
                <a:lnTo>
                  <a:pt x="2887" y="2980"/>
                </a:lnTo>
                <a:lnTo>
                  <a:pt x="5169" y="4237"/>
                </a:lnTo>
                <a:lnTo>
                  <a:pt x="5308" y="4284"/>
                </a:lnTo>
                <a:lnTo>
                  <a:pt x="5401" y="4237"/>
                </a:lnTo>
                <a:lnTo>
                  <a:pt x="5820" y="4051"/>
                </a:lnTo>
                <a:lnTo>
                  <a:pt x="5914" y="3958"/>
                </a:lnTo>
                <a:lnTo>
                  <a:pt x="5914" y="3865"/>
                </a:lnTo>
                <a:lnTo>
                  <a:pt x="5914" y="3772"/>
                </a:lnTo>
                <a:lnTo>
                  <a:pt x="5867" y="3679"/>
                </a:lnTo>
                <a:lnTo>
                  <a:pt x="4144" y="2375"/>
                </a:lnTo>
                <a:lnTo>
                  <a:pt x="5867" y="1025"/>
                </a:lnTo>
                <a:lnTo>
                  <a:pt x="5914" y="932"/>
                </a:lnTo>
                <a:lnTo>
                  <a:pt x="5914" y="838"/>
                </a:lnTo>
                <a:lnTo>
                  <a:pt x="5914" y="745"/>
                </a:lnTo>
                <a:lnTo>
                  <a:pt x="5820" y="699"/>
                </a:lnTo>
                <a:lnTo>
                  <a:pt x="5401" y="466"/>
                </a:lnTo>
                <a:lnTo>
                  <a:pt x="5308" y="419"/>
                </a:lnTo>
                <a:lnTo>
                  <a:pt x="5169" y="466"/>
                </a:lnTo>
                <a:lnTo>
                  <a:pt x="2887" y="1770"/>
                </a:lnTo>
                <a:lnTo>
                  <a:pt x="2515" y="1537"/>
                </a:lnTo>
                <a:lnTo>
                  <a:pt x="2515" y="1351"/>
                </a:lnTo>
                <a:lnTo>
                  <a:pt x="2515" y="1211"/>
                </a:lnTo>
                <a:lnTo>
                  <a:pt x="2468" y="932"/>
                </a:lnTo>
                <a:lnTo>
                  <a:pt x="2328" y="699"/>
                </a:lnTo>
                <a:lnTo>
                  <a:pt x="2142" y="466"/>
                </a:lnTo>
                <a:lnTo>
                  <a:pt x="1909" y="280"/>
                </a:lnTo>
                <a:lnTo>
                  <a:pt x="1676" y="187"/>
                </a:lnTo>
                <a:lnTo>
                  <a:pt x="1444" y="93"/>
                </a:lnTo>
                <a:lnTo>
                  <a:pt x="1211" y="47"/>
                </a:lnTo>
                <a:lnTo>
                  <a:pt x="97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1" name="Google Shape;6661;p267"/>
          <p:cNvSpPr/>
          <p:nvPr/>
        </p:nvSpPr>
        <p:spPr>
          <a:xfrm>
            <a:off x="1964282" y="2140866"/>
            <a:ext cx="130331" cy="158876"/>
          </a:xfrm>
          <a:custGeom>
            <a:avLst/>
            <a:gdLst/>
            <a:ahLst/>
            <a:cxnLst/>
            <a:rect l="l" t="t" r="r" b="b"/>
            <a:pathLst>
              <a:path w="4890" h="5961" extrusionOk="0">
                <a:moveTo>
                  <a:pt x="4005" y="4424"/>
                </a:moveTo>
                <a:lnTo>
                  <a:pt x="3865" y="4471"/>
                </a:lnTo>
                <a:lnTo>
                  <a:pt x="3772" y="4517"/>
                </a:lnTo>
                <a:lnTo>
                  <a:pt x="3632" y="4611"/>
                </a:lnTo>
                <a:lnTo>
                  <a:pt x="3539" y="4750"/>
                </a:lnTo>
                <a:lnTo>
                  <a:pt x="3493" y="4843"/>
                </a:lnTo>
                <a:lnTo>
                  <a:pt x="3446" y="4983"/>
                </a:lnTo>
                <a:lnTo>
                  <a:pt x="3446" y="5123"/>
                </a:lnTo>
                <a:lnTo>
                  <a:pt x="3493" y="5402"/>
                </a:lnTo>
                <a:lnTo>
                  <a:pt x="3632" y="5635"/>
                </a:lnTo>
                <a:lnTo>
                  <a:pt x="3772" y="5728"/>
                </a:lnTo>
                <a:lnTo>
                  <a:pt x="3865" y="5821"/>
                </a:lnTo>
                <a:lnTo>
                  <a:pt x="4005" y="5821"/>
                </a:lnTo>
                <a:lnTo>
                  <a:pt x="4144" y="5868"/>
                </a:lnTo>
                <a:lnTo>
                  <a:pt x="4331" y="5821"/>
                </a:lnTo>
                <a:lnTo>
                  <a:pt x="4424" y="5821"/>
                </a:lnTo>
                <a:lnTo>
                  <a:pt x="4563" y="5728"/>
                </a:lnTo>
                <a:lnTo>
                  <a:pt x="4657" y="5635"/>
                </a:lnTo>
                <a:lnTo>
                  <a:pt x="4843" y="5402"/>
                </a:lnTo>
                <a:lnTo>
                  <a:pt x="4889" y="5123"/>
                </a:lnTo>
                <a:lnTo>
                  <a:pt x="4843" y="4843"/>
                </a:lnTo>
                <a:lnTo>
                  <a:pt x="4657" y="4611"/>
                </a:lnTo>
                <a:lnTo>
                  <a:pt x="4563" y="4517"/>
                </a:lnTo>
                <a:lnTo>
                  <a:pt x="4424" y="4471"/>
                </a:lnTo>
                <a:lnTo>
                  <a:pt x="4331" y="4424"/>
                </a:lnTo>
                <a:close/>
                <a:moveTo>
                  <a:pt x="1816" y="1"/>
                </a:moveTo>
                <a:lnTo>
                  <a:pt x="1444" y="94"/>
                </a:lnTo>
                <a:lnTo>
                  <a:pt x="1164" y="187"/>
                </a:lnTo>
                <a:lnTo>
                  <a:pt x="885" y="327"/>
                </a:lnTo>
                <a:lnTo>
                  <a:pt x="699" y="513"/>
                </a:lnTo>
                <a:lnTo>
                  <a:pt x="513" y="699"/>
                </a:lnTo>
                <a:lnTo>
                  <a:pt x="373" y="932"/>
                </a:lnTo>
                <a:lnTo>
                  <a:pt x="326" y="1165"/>
                </a:lnTo>
                <a:lnTo>
                  <a:pt x="233" y="1398"/>
                </a:lnTo>
                <a:lnTo>
                  <a:pt x="233" y="1677"/>
                </a:lnTo>
                <a:lnTo>
                  <a:pt x="233" y="1957"/>
                </a:lnTo>
                <a:lnTo>
                  <a:pt x="326" y="2189"/>
                </a:lnTo>
                <a:lnTo>
                  <a:pt x="419" y="2422"/>
                </a:lnTo>
                <a:lnTo>
                  <a:pt x="559" y="2608"/>
                </a:lnTo>
                <a:lnTo>
                  <a:pt x="745" y="2795"/>
                </a:lnTo>
                <a:lnTo>
                  <a:pt x="932" y="2981"/>
                </a:lnTo>
                <a:lnTo>
                  <a:pt x="1583" y="3307"/>
                </a:lnTo>
                <a:lnTo>
                  <a:pt x="1723" y="3353"/>
                </a:lnTo>
                <a:lnTo>
                  <a:pt x="2096" y="3540"/>
                </a:lnTo>
                <a:lnTo>
                  <a:pt x="2422" y="3726"/>
                </a:lnTo>
                <a:lnTo>
                  <a:pt x="2654" y="3866"/>
                </a:lnTo>
                <a:lnTo>
                  <a:pt x="2841" y="4005"/>
                </a:lnTo>
                <a:lnTo>
                  <a:pt x="2934" y="4145"/>
                </a:lnTo>
                <a:lnTo>
                  <a:pt x="2980" y="4285"/>
                </a:lnTo>
                <a:lnTo>
                  <a:pt x="2934" y="4424"/>
                </a:lnTo>
                <a:lnTo>
                  <a:pt x="2887" y="4564"/>
                </a:lnTo>
                <a:lnTo>
                  <a:pt x="2841" y="4657"/>
                </a:lnTo>
                <a:lnTo>
                  <a:pt x="2701" y="4750"/>
                </a:lnTo>
                <a:lnTo>
                  <a:pt x="2422" y="4890"/>
                </a:lnTo>
                <a:lnTo>
                  <a:pt x="2096" y="4937"/>
                </a:lnTo>
                <a:lnTo>
                  <a:pt x="1956" y="4890"/>
                </a:lnTo>
                <a:lnTo>
                  <a:pt x="1630" y="4843"/>
                </a:lnTo>
                <a:lnTo>
                  <a:pt x="1490" y="4797"/>
                </a:lnTo>
                <a:lnTo>
                  <a:pt x="1397" y="4704"/>
                </a:lnTo>
                <a:lnTo>
                  <a:pt x="1444" y="4564"/>
                </a:lnTo>
                <a:lnTo>
                  <a:pt x="1444" y="4424"/>
                </a:lnTo>
                <a:lnTo>
                  <a:pt x="1444" y="4331"/>
                </a:lnTo>
                <a:lnTo>
                  <a:pt x="1397" y="4192"/>
                </a:lnTo>
                <a:lnTo>
                  <a:pt x="1258" y="4005"/>
                </a:lnTo>
                <a:lnTo>
                  <a:pt x="1071" y="3866"/>
                </a:lnTo>
                <a:lnTo>
                  <a:pt x="885" y="3819"/>
                </a:lnTo>
                <a:lnTo>
                  <a:pt x="559" y="3819"/>
                </a:lnTo>
                <a:lnTo>
                  <a:pt x="419" y="3866"/>
                </a:lnTo>
                <a:lnTo>
                  <a:pt x="280" y="3912"/>
                </a:lnTo>
                <a:lnTo>
                  <a:pt x="233" y="4005"/>
                </a:lnTo>
                <a:lnTo>
                  <a:pt x="93" y="4192"/>
                </a:lnTo>
                <a:lnTo>
                  <a:pt x="47" y="4378"/>
                </a:lnTo>
                <a:lnTo>
                  <a:pt x="0" y="4517"/>
                </a:lnTo>
                <a:lnTo>
                  <a:pt x="47" y="4657"/>
                </a:lnTo>
                <a:lnTo>
                  <a:pt x="93" y="4890"/>
                </a:lnTo>
                <a:lnTo>
                  <a:pt x="280" y="5169"/>
                </a:lnTo>
                <a:lnTo>
                  <a:pt x="513" y="5449"/>
                </a:lnTo>
                <a:lnTo>
                  <a:pt x="885" y="5682"/>
                </a:lnTo>
                <a:lnTo>
                  <a:pt x="1118" y="5775"/>
                </a:lnTo>
                <a:lnTo>
                  <a:pt x="1397" y="5868"/>
                </a:lnTo>
                <a:lnTo>
                  <a:pt x="1723" y="5914"/>
                </a:lnTo>
                <a:lnTo>
                  <a:pt x="2049" y="5961"/>
                </a:lnTo>
                <a:lnTo>
                  <a:pt x="2422" y="5914"/>
                </a:lnTo>
                <a:lnTo>
                  <a:pt x="2748" y="5868"/>
                </a:lnTo>
                <a:lnTo>
                  <a:pt x="3073" y="5775"/>
                </a:lnTo>
                <a:lnTo>
                  <a:pt x="3306" y="5682"/>
                </a:lnTo>
                <a:lnTo>
                  <a:pt x="3260" y="5449"/>
                </a:lnTo>
                <a:lnTo>
                  <a:pt x="3213" y="5216"/>
                </a:lnTo>
                <a:lnTo>
                  <a:pt x="3213" y="5030"/>
                </a:lnTo>
                <a:lnTo>
                  <a:pt x="3260" y="4843"/>
                </a:lnTo>
                <a:lnTo>
                  <a:pt x="3353" y="4704"/>
                </a:lnTo>
                <a:lnTo>
                  <a:pt x="3446" y="4564"/>
                </a:lnTo>
                <a:lnTo>
                  <a:pt x="3586" y="4424"/>
                </a:lnTo>
                <a:lnTo>
                  <a:pt x="3772" y="4331"/>
                </a:lnTo>
                <a:lnTo>
                  <a:pt x="3912" y="4238"/>
                </a:lnTo>
                <a:lnTo>
                  <a:pt x="4098" y="4192"/>
                </a:lnTo>
                <a:lnTo>
                  <a:pt x="4098" y="4005"/>
                </a:lnTo>
                <a:lnTo>
                  <a:pt x="4098" y="3772"/>
                </a:lnTo>
                <a:lnTo>
                  <a:pt x="4051" y="3586"/>
                </a:lnTo>
                <a:lnTo>
                  <a:pt x="3958" y="3353"/>
                </a:lnTo>
                <a:lnTo>
                  <a:pt x="3818" y="3167"/>
                </a:lnTo>
                <a:lnTo>
                  <a:pt x="3632" y="2981"/>
                </a:lnTo>
                <a:lnTo>
                  <a:pt x="3353" y="2748"/>
                </a:lnTo>
                <a:lnTo>
                  <a:pt x="2980" y="2562"/>
                </a:lnTo>
                <a:lnTo>
                  <a:pt x="2515" y="2422"/>
                </a:lnTo>
                <a:lnTo>
                  <a:pt x="2003" y="2189"/>
                </a:lnTo>
                <a:lnTo>
                  <a:pt x="1677" y="2050"/>
                </a:lnTo>
                <a:lnTo>
                  <a:pt x="1537" y="1863"/>
                </a:lnTo>
                <a:lnTo>
                  <a:pt x="1444" y="1724"/>
                </a:lnTo>
                <a:lnTo>
                  <a:pt x="1397" y="1584"/>
                </a:lnTo>
                <a:lnTo>
                  <a:pt x="1444" y="1444"/>
                </a:lnTo>
                <a:lnTo>
                  <a:pt x="1490" y="1305"/>
                </a:lnTo>
                <a:lnTo>
                  <a:pt x="1583" y="1212"/>
                </a:lnTo>
                <a:lnTo>
                  <a:pt x="1723" y="1072"/>
                </a:lnTo>
                <a:lnTo>
                  <a:pt x="1909" y="1025"/>
                </a:lnTo>
                <a:lnTo>
                  <a:pt x="2096" y="979"/>
                </a:lnTo>
                <a:lnTo>
                  <a:pt x="2235" y="979"/>
                </a:lnTo>
                <a:lnTo>
                  <a:pt x="2515" y="1025"/>
                </a:lnTo>
                <a:lnTo>
                  <a:pt x="2608" y="1072"/>
                </a:lnTo>
                <a:lnTo>
                  <a:pt x="2701" y="1118"/>
                </a:lnTo>
                <a:lnTo>
                  <a:pt x="2748" y="1444"/>
                </a:lnTo>
                <a:lnTo>
                  <a:pt x="2794" y="1677"/>
                </a:lnTo>
                <a:lnTo>
                  <a:pt x="2934" y="1817"/>
                </a:lnTo>
                <a:lnTo>
                  <a:pt x="3073" y="1910"/>
                </a:lnTo>
                <a:lnTo>
                  <a:pt x="3213" y="1957"/>
                </a:lnTo>
                <a:lnTo>
                  <a:pt x="3632" y="1957"/>
                </a:lnTo>
                <a:lnTo>
                  <a:pt x="3772" y="1910"/>
                </a:lnTo>
                <a:lnTo>
                  <a:pt x="3958" y="1770"/>
                </a:lnTo>
                <a:lnTo>
                  <a:pt x="4051" y="1584"/>
                </a:lnTo>
                <a:lnTo>
                  <a:pt x="4098" y="1305"/>
                </a:lnTo>
                <a:lnTo>
                  <a:pt x="4098" y="1118"/>
                </a:lnTo>
                <a:lnTo>
                  <a:pt x="4051" y="979"/>
                </a:lnTo>
                <a:lnTo>
                  <a:pt x="3958" y="793"/>
                </a:lnTo>
                <a:lnTo>
                  <a:pt x="3818" y="606"/>
                </a:lnTo>
                <a:lnTo>
                  <a:pt x="3679" y="420"/>
                </a:lnTo>
                <a:lnTo>
                  <a:pt x="3446" y="280"/>
                </a:lnTo>
                <a:lnTo>
                  <a:pt x="3213" y="187"/>
                </a:lnTo>
                <a:lnTo>
                  <a:pt x="2934" y="48"/>
                </a:lnTo>
                <a:lnTo>
                  <a:pt x="256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2" name="Google Shape;6662;p267"/>
          <p:cNvSpPr/>
          <p:nvPr/>
        </p:nvSpPr>
        <p:spPr>
          <a:xfrm>
            <a:off x="2428876" y="2140866"/>
            <a:ext cx="158876" cy="158876"/>
          </a:xfrm>
          <a:custGeom>
            <a:avLst/>
            <a:gdLst/>
            <a:ahLst/>
            <a:cxnLst/>
            <a:rect l="l" t="t" r="r" b="b"/>
            <a:pathLst>
              <a:path w="5961" h="5961" extrusionOk="0">
                <a:moveTo>
                  <a:pt x="2515" y="886"/>
                </a:moveTo>
                <a:lnTo>
                  <a:pt x="2841" y="932"/>
                </a:lnTo>
                <a:lnTo>
                  <a:pt x="3167" y="1025"/>
                </a:lnTo>
                <a:lnTo>
                  <a:pt x="3400" y="1165"/>
                </a:lnTo>
                <a:lnTo>
                  <a:pt x="3679" y="1351"/>
                </a:lnTo>
                <a:lnTo>
                  <a:pt x="3866" y="1631"/>
                </a:lnTo>
                <a:lnTo>
                  <a:pt x="4005" y="1910"/>
                </a:lnTo>
                <a:lnTo>
                  <a:pt x="4098" y="2189"/>
                </a:lnTo>
                <a:lnTo>
                  <a:pt x="4145" y="2515"/>
                </a:lnTo>
                <a:lnTo>
                  <a:pt x="4098" y="2841"/>
                </a:lnTo>
                <a:lnTo>
                  <a:pt x="4005" y="3121"/>
                </a:lnTo>
                <a:lnTo>
                  <a:pt x="3866" y="3400"/>
                </a:lnTo>
                <a:lnTo>
                  <a:pt x="3679" y="3633"/>
                </a:lnTo>
                <a:lnTo>
                  <a:pt x="3400" y="3866"/>
                </a:lnTo>
                <a:lnTo>
                  <a:pt x="3167" y="4005"/>
                </a:lnTo>
                <a:lnTo>
                  <a:pt x="2841" y="4098"/>
                </a:lnTo>
                <a:lnTo>
                  <a:pt x="2189" y="4098"/>
                </a:lnTo>
                <a:lnTo>
                  <a:pt x="1910" y="4005"/>
                </a:lnTo>
                <a:lnTo>
                  <a:pt x="1631" y="3866"/>
                </a:lnTo>
                <a:lnTo>
                  <a:pt x="1398" y="3633"/>
                </a:lnTo>
                <a:lnTo>
                  <a:pt x="1211" y="3400"/>
                </a:lnTo>
                <a:lnTo>
                  <a:pt x="1025" y="3121"/>
                </a:lnTo>
                <a:lnTo>
                  <a:pt x="932" y="2841"/>
                </a:lnTo>
                <a:lnTo>
                  <a:pt x="932" y="2515"/>
                </a:lnTo>
                <a:lnTo>
                  <a:pt x="932" y="2189"/>
                </a:lnTo>
                <a:lnTo>
                  <a:pt x="1025" y="1910"/>
                </a:lnTo>
                <a:lnTo>
                  <a:pt x="1211" y="1631"/>
                </a:lnTo>
                <a:lnTo>
                  <a:pt x="1398" y="1351"/>
                </a:lnTo>
                <a:lnTo>
                  <a:pt x="1631" y="1165"/>
                </a:lnTo>
                <a:lnTo>
                  <a:pt x="1910" y="1025"/>
                </a:lnTo>
                <a:lnTo>
                  <a:pt x="2189" y="932"/>
                </a:lnTo>
                <a:lnTo>
                  <a:pt x="2515" y="886"/>
                </a:lnTo>
                <a:close/>
                <a:moveTo>
                  <a:pt x="2515" y="1"/>
                </a:moveTo>
                <a:lnTo>
                  <a:pt x="2050" y="48"/>
                </a:lnTo>
                <a:lnTo>
                  <a:pt x="1537" y="187"/>
                </a:lnTo>
                <a:lnTo>
                  <a:pt x="1118" y="420"/>
                </a:lnTo>
                <a:lnTo>
                  <a:pt x="746" y="699"/>
                </a:lnTo>
                <a:lnTo>
                  <a:pt x="420" y="1072"/>
                </a:lnTo>
                <a:lnTo>
                  <a:pt x="187" y="1538"/>
                </a:lnTo>
                <a:lnTo>
                  <a:pt x="47" y="2003"/>
                </a:lnTo>
                <a:lnTo>
                  <a:pt x="1" y="2515"/>
                </a:lnTo>
                <a:lnTo>
                  <a:pt x="47" y="3027"/>
                </a:lnTo>
                <a:lnTo>
                  <a:pt x="187" y="3493"/>
                </a:lnTo>
                <a:lnTo>
                  <a:pt x="420" y="3912"/>
                </a:lnTo>
                <a:lnTo>
                  <a:pt x="746" y="4285"/>
                </a:lnTo>
                <a:lnTo>
                  <a:pt x="1118" y="4611"/>
                </a:lnTo>
                <a:lnTo>
                  <a:pt x="1537" y="4843"/>
                </a:lnTo>
                <a:lnTo>
                  <a:pt x="2050" y="4983"/>
                </a:lnTo>
                <a:lnTo>
                  <a:pt x="2515" y="5030"/>
                </a:lnTo>
                <a:lnTo>
                  <a:pt x="2934" y="4983"/>
                </a:lnTo>
                <a:lnTo>
                  <a:pt x="3260" y="4937"/>
                </a:lnTo>
                <a:lnTo>
                  <a:pt x="3633" y="4797"/>
                </a:lnTo>
                <a:lnTo>
                  <a:pt x="3959" y="4564"/>
                </a:lnTo>
                <a:lnTo>
                  <a:pt x="5169" y="5821"/>
                </a:lnTo>
                <a:lnTo>
                  <a:pt x="5309" y="5914"/>
                </a:lnTo>
                <a:lnTo>
                  <a:pt x="5495" y="5961"/>
                </a:lnTo>
                <a:lnTo>
                  <a:pt x="5681" y="5914"/>
                </a:lnTo>
                <a:lnTo>
                  <a:pt x="5821" y="5821"/>
                </a:lnTo>
                <a:lnTo>
                  <a:pt x="5914" y="5635"/>
                </a:lnTo>
                <a:lnTo>
                  <a:pt x="5961" y="5495"/>
                </a:lnTo>
                <a:lnTo>
                  <a:pt x="5914" y="5309"/>
                </a:lnTo>
                <a:lnTo>
                  <a:pt x="5821" y="5169"/>
                </a:lnTo>
                <a:lnTo>
                  <a:pt x="4611" y="3912"/>
                </a:lnTo>
                <a:lnTo>
                  <a:pt x="4797" y="3586"/>
                </a:lnTo>
                <a:lnTo>
                  <a:pt x="4936" y="3260"/>
                </a:lnTo>
                <a:lnTo>
                  <a:pt x="5030" y="2888"/>
                </a:lnTo>
                <a:lnTo>
                  <a:pt x="5030" y="2515"/>
                </a:lnTo>
                <a:lnTo>
                  <a:pt x="4983" y="2003"/>
                </a:lnTo>
                <a:lnTo>
                  <a:pt x="4843" y="1538"/>
                </a:lnTo>
                <a:lnTo>
                  <a:pt x="4611" y="1072"/>
                </a:lnTo>
                <a:lnTo>
                  <a:pt x="4331" y="699"/>
                </a:lnTo>
                <a:lnTo>
                  <a:pt x="3959" y="420"/>
                </a:lnTo>
                <a:lnTo>
                  <a:pt x="3493" y="187"/>
                </a:lnTo>
                <a:lnTo>
                  <a:pt x="3027" y="48"/>
                </a:lnTo>
                <a:lnTo>
                  <a:pt x="251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3" name="Google Shape;6663;p267"/>
          <p:cNvSpPr/>
          <p:nvPr/>
        </p:nvSpPr>
        <p:spPr>
          <a:xfrm>
            <a:off x="2936875" y="2140866"/>
            <a:ext cx="158876" cy="158876"/>
          </a:xfrm>
          <a:custGeom>
            <a:avLst/>
            <a:gdLst/>
            <a:ahLst/>
            <a:cxnLst/>
            <a:rect l="l" t="t" r="r" b="b"/>
            <a:pathLst>
              <a:path w="5961" h="5961" extrusionOk="0">
                <a:moveTo>
                  <a:pt x="1490" y="2283"/>
                </a:moveTo>
                <a:lnTo>
                  <a:pt x="1397" y="2329"/>
                </a:lnTo>
                <a:lnTo>
                  <a:pt x="1350" y="2376"/>
                </a:lnTo>
                <a:lnTo>
                  <a:pt x="1350" y="2608"/>
                </a:lnTo>
                <a:lnTo>
                  <a:pt x="1397" y="2702"/>
                </a:lnTo>
                <a:lnTo>
                  <a:pt x="1490" y="2748"/>
                </a:lnTo>
                <a:lnTo>
                  <a:pt x="3539" y="2748"/>
                </a:lnTo>
                <a:lnTo>
                  <a:pt x="3632" y="2702"/>
                </a:lnTo>
                <a:lnTo>
                  <a:pt x="3632" y="2608"/>
                </a:lnTo>
                <a:lnTo>
                  <a:pt x="3632" y="2376"/>
                </a:lnTo>
                <a:lnTo>
                  <a:pt x="3632" y="2329"/>
                </a:lnTo>
                <a:lnTo>
                  <a:pt x="3539" y="2283"/>
                </a:lnTo>
                <a:close/>
                <a:moveTo>
                  <a:pt x="2514" y="886"/>
                </a:moveTo>
                <a:lnTo>
                  <a:pt x="2840" y="932"/>
                </a:lnTo>
                <a:lnTo>
                  <a:pt x="3120" y="1025"/>
                </a:lnTo>
                <a:lnTo>
                  <a:pt x="3399" y="1165"/>
                </a:lnTo>
                <a:lnTo>
                  <a:pt x="3632" y="1351"/>
                </a:lnTo>
                <a:lnTo>
                  <a:pt x="3865" y="1631"/>
                </a:lnTo>
                <a:lnTo>
                  <a:pt x="4004" y="1910"/>
                </a:lnTo>
                <a:lnTo>
                  <a:pt x="4098" y="2189"/>
                </a:lnTo>
                <a:lnTo>
                  <a:pt x="4098" y="2515"/>
                </a:lnTo>
                <a:lnTo>
                  <a:pt x="4098" y="2841"/>
                </a:lnTo>
                <a:lnTo>
                  <a:pt x="4004" y="3121"/>
                </a:lnTo>
                <a:lnTo>
                  <a:pt x="3865" y="3400"/>
                </a:lnTo>
                <a:lnTo>
                  <a:pt x="3632" y="3633"/>
                </a:lnTo>
                <a:lnTo>
                  <a:pt x="3399" y="3866"/>
                </a:lnTo>
                <a:lnTo>
                  <a:pt x="3120" y="4005"/>
                </a:lnTo>
                <a:lnTo>
                  <a:pt x="2840" y="4098"/>
                </a:lnTo>
                <a:lnTo>
                  <a:pt x="2189" y="4098"/>
                </a:lnTo>
                <a:lnTo>
                  <a:pt x="1909" y="4005"/>
                </a:lnTo>
                <a:lnTo>
                  <a:pt x="1630" y="3866"/>
                </a:lnTo>
                <a:lnTo>
                  <a:pt x="1397" y="3633"/>
                </a:lnTo>
                <a:lnTo>
                  <a:pt x="1164" y="3400"/>
                </a:lnTo>
                <a:lnTo>
                  <a:pt x="1024" y="3121"/>
                </a:lnTo>
                <a:lnTo>
                  <a:pt x="931" y="2841"/>
                </a:lnTo>
                <a:lnTo>
                  <a:pt x="885" y="2515"/>
                </a:lnTo>
                <a:lnTo>
                  <a:pt x="931" y="2189"/>
                </a:lnTo>
                <a:lnTo>
                  <a:pt x="1024" y="1910"/>
                </a:lnTo>
                <a:lnTo>
                  <a:pt x="1164" y="1631"/>
                </a:lnTo>
                <a:lnTo>
                  <a:pt x="1397" y="1351"/>
                </a:lnTo>
                <a:lnTo>
                  <a:pt x="1630" y="1165"/>
                </a:lnTo>
                <a:lnTo>
                  <a:pt x="1909" y="1025"/>
                </a:lnTo>
                <a:lnTo>
                  <a:pt x="2189" y="932"/>
                </a:lnTo>
                <a:lnTo>
                  <a:pt x="2514" y="886"/>
                </a:lnTo>
                <a:close/>
                <a:moveTo>
                  <a:pt x="2514" y="1"/>
                </a:moveTo>
                <a:lnTo>
                  <a:pt x="2002" y="48"/>
                </a:lnTo>
                <a:lnTo>
                  <a:pt x="1537" y="187"/>
                </a:lnTo>
                <a:lnTo>
                  <a:pt x="1071" y="420"/>
                </a:lnTo>
                <a:lnTo>
                  <a:pt x="745" y="699"/>
                </a:lnTo>
                <a:lnTo>
                  <a:pt x="419" y="1072"/>
                </a:lnTo>
                <a:lnTo>
                  <a:pt x="186" y="1538"/>
                </a:lnTo>
                <a:lnTo>
                  <a:pt x="47" y="2003"/>
                </a:lnTo>
                <a:lnTo>
                  <a:pt x="0" y="2515"/>
                </a:lnTo>
                <a:lnTo>
                  <a:pt x="47" y="3027"/>
                </a:lnTo>
                <a:lnTo>
                  <a:pt x="186" y="3493"/>
                </a:lnTo>
                <a:lnTo>
                  <a:pt x="419" y="3912"/>
                </a:lnTo>
                <a:lnTo>
                  <a:pt x="745" y="4285"/>
                </a:lnTo>
                <a:lnTo>
                  <a:pt x="1071" y="4611"/>
                </a:lnTo>
                <a:lnTo>
                  <a:pt x="1537" y="4843"/>
                </a:lnTo>
                <a:lnTo>
                  <a:pt x="2002" y="4983"/>
                </a:lnTo>
                <a:lnTo>
                  <a:pt x="2514" y="5030"/>
                </a:lnTo>
                <a:lnTo>
                  <a:pt x="2887" y="4983"/>
                </a:lnTo>
                <a:lnTo>
                  <a:pt x="3259" y="4937"/>
                </a:lnTo>
                <a:lnTo>
                  <a:pt x="3585" y="4797"/>
                </a:lnTo>
                <a:lnTo>
                  <a:pt x="3958" y="4564"/>
                </a:lnTo>
                <a:lnTo>
                  <a:pt x="5168" y="5821"/>
                </a:lnTo>
                <a:lnTo>
                  <a:pt x="5308" y="5914"/>
                </a:lnTo>
                <a:lnTo>
                  <a:pt x="5494" y="5961"/>
                </a:lnTo>
                <a:lnTo>
                  <a:pt x="5681" y="5914"/>
                </a:lnTo>
                <a:lnTo>
                  <a:pt x="5820" y="5821"/>
                </a:lnTo>
                <a:lnTo>
                  <a:pt x="5913" y="5682"/>
                </a:lnTo>
                <a:lnTo>
                  <a:pt x="5960" y="5495"/>
                </a:lnTo>
                <a:lnTo>
                  <a:pt x="5913" y="5309"/>
                </a:lnTo>
                <a:lnTo>
                  <a:pt x="5820" y="5169"/>
                </a:lnTo>
                <a:lnTo>
                  <a:pt x="4563" y="3912"/>
                </a:lnTo>
                <a:lnTo>
                  <a:pt x="4796" y="3586"/>
                </a:lnTo>
                <a:lnTo>
                  <a:pt x="4936" y="3260"/>
                </a:lnTo>
                <a:lnTo>
                  <a:pt x="4982" y="2888"/>
                </a:lnTo>
                <a:lnTo>
                  <a:pt x="5029" y="2515"/>
                </a:lnTo>
                <a:lnTo>
                  <a:pt x="4982" y="2003"/>
                </a:lnTo>
                <a:lnTo>
                  <a:pt x="4843" y="1538"/>
                </a:lnTo>
                <a:lnTo>
                  <a:pt x="4610" y="1072"/>
                </a:lnTo>
                <a:lnTo>
                  <a:pt x="4284" y="699"/>
                </a:lnTo>
                <a:lnTo>
                  <a:pt x="3911" y="420"/>
                </a:lnTo>
                <a:lnTo>
                  <a:pt x="3492" y="187"/>
                </a:lnTo>
                <a:lnTo>
                  <a:pt x="3027" y="48"/>
                </a:lnTo>
                <a:lnTo>
                  <a:pt x="251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4" name="Google Shape;6664;p267"/>
          <p:cNvSpPr/>
          <p:nvPr/>
        </p:nvSpPr>
        <p:spPr>
          <a:xfrm>
            <a:off x="3444874" y="2140866"/>
            <a:ext cx="158876" cy="158876"/>
          </a:xfrm>
          <a:custGeom>
            <a:avLst/>
            <a:gdLst/>
            <a:ahLst/>
            <a:cxnLst/>
            <a:rect l="l" t="t" r="r" b="b"/>
            <a:pathLst>
              <a:path w="5961" h="5961" extrusionOk="0">
                <a:moveTo>
                  <a:pt x="2422" y="1351"/>
                </a:moveTo>
                <a:lnTo>
                  <a:pt x="2329" y="1398"/>
                </a:lnTo>
                <a:lnTo>
                  <a:pt x="2329" y="1491"/>
                </a:lnTo>
                <a:lnTo>
                  <a:pt x="2329" y="2283"/>
                </a:lnTo>
                <a:lnTo>
                  <a:pt x="1491" y="2283"/>
                </a:lnTo>
                <a:lnTo>
                  <a:pt x="1444" y="2329"/>
                </a:lnTo>
                <a:lnTo>
                  <a:pt x="1398" y="2376"/>
                </a:lnTo>
                <a:lnTo>
                  <a:pt x="1398" y="2608"/>
                </a:lnTo>
                <a:lnTo>
                  <a:pt x="1444" y="2702"/>
                </a:lnTo>
                <a:lnTo>
                  <a:pt x="1491" y="2748"/>
                </a:lnTo>
                <a:lnTo>
                  <a:pt x="2329" y="2748"/>
                </a:lnTo>
                <a:lnTo>
                  <a:pt x="2329" y="3540"/>
                </a:lnTo>
                <a:lnTo>
                  <a:pt x="2329" y="3633"/>
                </a:lnTo>
                <a:lnTo>
                  <a:pt x="2748" y="3633"/>
                </a:lnTo>
                <a:lnTo>
                  <a:pt x="2748" y="3540"/>
                </a:lnTo>
                <a:lnTo>
                  <a:pt x="2748" y="2748"/>
                </a:lnTo>
                <a:lnTo>
                  <a:pt x="3586" y="2748"/>
                </a:lnTo>
                <a:lnTo>
                  <a:pt x="3633" y="2702"/>
                </a:lnTo>
                <a:lnTo>
                  <a:pt x="3679" y="2608"/>
                </a:lnTo>
                <a:lnTo>
                  <a:pt x="3679" y="2376"/>
                </a:lnTo>
                <a:lnTo>
                  <a:pt x="3633" y="2329"/>
                </a:lnTo>
                <a:lnTo>
                  <a:pt x="3586" y="2283"/>
                </a:lnTo>
                <a:lnTo>
                  <a:pt x="2748" y="2283"/>
                </a:lnTo>
                <a:lnTo>
                  <a:pt x="2748" y="1491"/>
                </a:lnTo>
                <a:lnTo>
                  <a:pt x="2748" y="1398"/>
                </a:lnTo>
                <a:lnTo>
                  <a:pt x="2655" y="1351"/>
                </a:lnTo>
                <a:close/>
                <a:moveTo>
                  <a:pt x="2515" y="886"/>
                </a:moveTo>
                <a:lnTo>
                  <a:pt x="2841" y="932"/>
                </a:lnTo>
                <a:lnTo>
                  <a:pt x="3167" y="1025"/>
                </a:lnTo>
                <a:lnTo>
                  <a:pt x="3400" y="1165"/>
                </a:lnTo>
                <a:lnTo>
                  <a:pt x="3679" y="1351"/>
                </a:lnTo>
                <a:lnTo>
                  <a:pt x="3865" y="1631"/>
                </a:lnTo>
                <a:lnTo>
                  <a:pt x="4005" y="1910"/>
                </a:lnTo>
                <a:lnTo>
                  <a:pt x="4098" y="2189"/>
                </a:lnTo>
                <a:lnTo>
                  <a:pt x="4145" y="2515"/>
                </a:lnTo>
                <a:lnTo>
                  <a:pt x="4098" y="2841"/>
                </a:lnTo>
                <a:lnTo>
                  <a:pt x="4005" y="3121"/>
                </a:lnTo>
                <a:lnTo>
                  <a:pt x="3865" y="3400"/>
                </a:lnTo>
                <a:lnTo>
                  <a:pt x="3679" y="3633"/>
                </a:lnTo>
                <a:lnTo>
                  <a:pt x="3400" y="3866"/>
                </a:lnTo>
                <a:lnTo>
                  <a:pt x="3167" y="4005"/>
                </a:lnTo>
                <a:lnTo>
                  <a:pt x="2841" y="4098"/>
                </a:lnTo>
                <a:lnTo>
                  <a:pt x="2236" y="4098"/>
                </a:lnTo>
                <a:lnTo>
                  <a:pt x="1910" y="4005"/>
                </a:lnTo>
                <a:lnTo>
                  <a:pt x="1630" y="3866"/>
                </a:lnTo>
                <a:lnTo>
                  <a:pt x="1398" y="3633"/>
                </a:lnTo>
                <a:lnTo>
                  <a:pt x="1211" y="3400"/>
                </a:lnTo>
                <a:lnTo>
                  <a:pt x="1072" y="3121"/>
                </a:lnTo>
                <a:lnTo>
                  <a:pt x="979" y="2841"/>
                </a:lnTo>
                <a:lnTo>
                  <a:pt x="932" y="2515"/>
                </a:lnTo>
                <a:lnTo>
                  <a:pt x="979" y="2189"/>
                </a:lnTo>
                <a:lnTo>
                  <a:pt x="1072" y="1910"/>
                </a:lnTo>
                <a:lnTo>
                  <a:pt x="1211" y="1631"/>
                </a:lnTo>
                <a:lnTo>
                  <a:pt x="1398" y="1351"/>
                </a:lnTo>
                <a:lnTo>
                  <a:pt x="1630" y="1165"/>
                </a:lnTo>
                <a:lnTo>
                  <a:pt x="1910" y="1025"/>
                </a:lnTo>
                <a:lnTo>
                  <a:pt x="2236" y="932"/>
                </a:lnTo>
                <a:lnTo>
                  <a:pt x="2515" y="886"/>
                </a:lnTo>
                <a:close/>
                <a:moveTo>
                  <a:pt x="2515" y="1"/>
                </a:moveTo>
                <a:lnTo>
                  <a:pt x="2050" y="48"/>
                </a:lnTo>
                <a:lnTo>
                  <a:pt x="1537" y="187"/>
                </a:lnTo>
                <a:lnTo>
                  <a:pt x="1118" y="420"/>
                </a:lnTo>
                <a:lnTo>
                  <a:pt x="746" y="699"/>
                </a:lnTo>
                <a:lnTo>
                  <a:pt x="466" y="1072"/>
                </a:lnTo>
                <a:lnTo>
                  <a:pt x="234" y="1538"/>
                </a:lnTo>
                <a:lnTo>
                  <a:pt x="47" y="2003"/>
                </a:lnTo>
                <a:lnTo>
                  <a:pt x="1" y="2515"/>
                </a:lnTo>
                <a:lnTo>
                  <a:pt x="47" y="3027"/>
                </a:lnTo>
                <a:lnTo>
                  <a:pt x="234" y="3493"/>
                </a:lnTo>
                <a:lnTo>
                  <a:pt x="466" y="3912"/>
                </a:lnTo>
                <a:lnTo>
                  <a:pt x="746" y="4285"/>
                </a:lnTo>
                <a:lnTo>
                  <a:pt x="1118" y="4611"/>
                </a:lnTo>
                <a:lnTo>
                  <a:pt x="1537" y="4843"/>
                </a:lnTo>
                <a:lnTo>
                  <a:pt x="2050" y="4983"/>
                </a:lnTo>
                <a:lnTo>
                  <a:pt x="2515" y="5030"/>
                </a:lnTo>
                <a:lnTo>
                  <a:pt x="2934" y="4983"/>
                </a:lnTo>
                <a:lnTo>
                  <a:pt x="3307" y="4937"/>
                </a:lnTo>
                <a:lnTo>
                  <a:pt x="3633" y="4797"/>
                </a:lnTo>
                <a:lnTo>
                  <a:pt x="3959" y="4564"/>
                </a:lnTo>
                <a:lnTo>
                  <a:pt x="5216" y="5821"/>
                </a:lnTo>
                <a:lnTo>
                  <a:pt x="5355" y="5914"/>
                </a:lnTo>
                <a:lnTo>
                  <a:pt x="5495" y="5961"/>
                </a:lnTo>
                <a:lnTo>
                  <a:pt x="5681" y="5914"/>
                </a:lnTo>
                <a:lnTo>
                  <a:pt x="5821" y="5821"/>
                </a:lnTo>
                <a:lnTo>
                  <a:pt x="5961" y="5682"/>
                </a:lnTo>
                <a:lnTo>
                  <a:pt x="5961" y="5495"/>
                </a:lnTo>
                <a:lnTo>
                  <a:pt x="5961" y="5309"/>
                </a:lnTo>
                <a:lnTo>
                  <a:pt x="5821" y="5169"/>
                </a:lnTo>
                <a:lnTo>
                  <a:pt x="4610" y="3912"/>
                </a:lnTo>
                <a:lnTo>
                  <a:pt x="4797" y="3586"/>
                </a:lnTo>
                <a:lnTo>
                  <a:pt x="4936" y="3260"/>
                </a:lnTo>
                <a:lnTo>
                  <a:pt x="5030" y="2888"/>
                </a:lnTo>
                <a:lnTo>
                  <a:pt x="5076" y="2515"/>
                </a:lnTo>
                <a:lnTo>
                  <a:pt x="5030" y="2003"/>
                </a:lnTo>
                <a:lnTo>
                  <a:pt x="4843" y="1538"/>
                </a:lnTo>
                <a:lnTo>
                  <a:pt x="4610" y="1072"/>
                </a:lnTo>
                <a:lnTo>
                  <a:pt x="4331" y="699"/>
                </a:lnTo>
                <a:lnTo>
                  <a:pt x="3959" y="420"/>
                </a:lnTo>
                <a:lnTo>
                  <a:pt x="3493" y="187"/>
                </a:lnTo>
                <a:lnTo>
                  <a:pt x="3027" y="48"/>
                </a:lnTo>
                <a:lnTo>
                  <a:pt x="251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5" name="Google Shape;6665;p267"/>
          <p:cNvSpPr/>
          <p:nvPr/>
        </p:nvSpPr>
        <p:spPr>
          <a:xfrm>
            <a:off x="3952874" y="2163226"/>
            <a:ext cx="158849" cy="112953"/>
          </a:xfrm>
          <a:custGeom>
            <a:avLst/>
            <a:gdLst/>
            <a:ahLst/>
            <a:cxnLst/>
            <a:rect l="l" t="t" r="r" b="b"/>
            <a:pathLst>
              <a:path w="5960" h="4238" extrusionOk="0">
                <a:moveTo>
                  <a:pt x="1769" y="2328"/>
                </a:moveTo>
                <a:lnTo>
                  <a:pt x="1816" y="2468"/>
                </a:lnTo>
                <a:lnTo>
                  <a:pt x="1816" y="3492"/>
                </a:lnTo>
                <a:lnTo>
                  <a:pt x="1769" y="3585"/>
                </a:lnTo>
                <a:lnTo>
                  <a:pt x="1676" y="3632"/>
                </a:lnTo>
                <a:lnTo>
                  <a:pt x="1397" y="3632"/>
                </a:lnTo>
                <a:lnTo>
                  <a:pt x="1304" y="3585"/>
                </a:lnTo>
                <a:lnTo>
                  <a:pt x="1257" y="3492"/>
                </a:lnTo>
                <a:lnTo>
                  <a:pt x="1257" y="2468"/>
                </a:lnTo>
                <a:lnTo>
                  <a:pt x="1304" y="2328"/>
                </a:lnTo>
                <a:close/>
                <a:moveTo>
                  <a:pt x="2514" y="2095"/>
                </a:moveTo>
                <a:lnTo>
                  <a:pt x="2654" y="2142"/>
                </a:lnTo>
                <a:lnTo>
                  <a:pt x="2701" y="2235"/>
                </a:lnTo>
                <a:lnTo>
                  <a:pt x="2701" y="3492"/>
                </a:lnTo>
                <a:lnTo>
                  <a:pt x="2654" y="3585"/>
                </a:lnTo>
                <a:lnTo>
                  <a:pt x="2514" y="3632"/>
                </a:lnTo>
                <a:lnTo>
                  <a:pt x="2235" y="3632"/>
                </a:lnTo>
                <a:lnTo>
                  <a:pt x="2142" y="3585"/>
                </a:lnTo>
                <a:lnTo>
                  <a:pt x="2095" y="3492"/>
                </a:lnTo>
                <a:lnTo>
                  <a:pt x="2095" y="2235"/>
                </a:lnTo>
                <a:lnTo>
                  <a:pt x="2142" y="2142"/>
                </a:lnTo>
                <a:lnTo>
                  <a:pt x="2235" y="2095"/>
                </a:lnTo>
                <a:close/>
                <a:moveTo>
                  <a:pt x="3399" y="1816"/>
                </a:moveTo>
                <a:lnTo>
                  <a:pt x="3492" y="1863"/>
                </a:lnTo>
                <a:lnTo>
                  <a:pt x="3539" y="1956"/>
                </a:lnTo>
                <a:lnTo>
                  <a:pt x="3539" y="3492"/>
                </a:lnTo>
                <a:lnTo>
                  <a:pt x="3492" y="3585"/>
                </a:lnTo>
                <a:lnTo>
                  <a:pt x="3399" y="3632"/>
                </a:lnTo>
                <a:lnTo>
                  <a:pt x="3073" y="3632"/>
                </a:lnTo>
                <a:lnTo>
                  <a:pt x="2980" y="3585"/>
                </a:lnTo>
                <a:lnTo>
                  <a:pt x="2933" y="3492"/>
                </a:lnTo>
                <a:lnTo>
                  <a:pt x="2933" y="1956"/>
                </a:lnTo>
                <a:lnTo>
                  <a:pt x="2980" y="1863"/>
                </a:lnTo>
                <a:lnTo>
                  <a:pt x="3073" y="1816"/>
                </a:lnTo>
                <a:close/>
                <a:moveTo>
                  <a:pt x="4191" y="1211"/>
                </a:moveTo>
                <a:lnTo>
                  <a:pt x="4330" y="1257"/>
                </a:lnTo>
                <a:lnTo>
                  <a:pt x="4377" y="1350"/>
                </a:lnTo>
                <a:lnTo>
                  <a:pt x="4377" y="3492"/>
                </a:lnTo>
                <a:lnTo>
                  <a:pt x="4330" y="3585"/>
                </a:lnTo>
                <a:lnTo>
                  <a:pt x="4191" y="3632"/>
                </a:lnTo>
                <a:lnTo>
                  <a:pt x="3958" y="3632"/>
                </a:lnTo>
                <a:lnTo>
                  <a:pt x="3818" y="3585"/>
                </a:lnTo>
                <a:lnTo>
                  <a:pt x="3818" y="3492"/>
                </a:lnTo>
                <a:lnTo>
                  <a:pt x="3818" y="1350"/>
                </a:lnTo>
                <a:lnTo>
                  <a:pt x="3818" y="1257"/>
                </a:lnTo>
                <a:lnTo>
                  <a:pt x="3958" y="1211"/>
                </a:lnTo>
                <a:close/>
                <a:moveTo>
                  <a:pt x="3259" y="0"/>
                </a:moveTo>
                <a:lnTo>
                  <a:pt x="2980" y="93"/>
                </a:lnTo>
                <a:lnTo>
                  <a:pt x="2747" y="186"/>
                </a:lnTo>
                <a:lnTo>
                  <a:pt x="2514" y="326"/>
                </a:lnTo>
                <a:lnTo>
                  <a:pt x="2328" y="512"/>
                </a:lnTo>
                <a:lnTo>
                  <a:pt x="2142" y="745"/>
                </a:lnTo>
                <a:lnTo>
                  <a:pt x="2049" y="978"/>
                </a:lnTo>
                <a:lnTo>
                  <a:pt x="1956" y="1211"/>
                </a:lnTo>
                <a:lnTo>
                  <a:pt x="1723" y="1071"/>
                </a:lnTo>
                <a:lnTo>
                  <a:pt x="1443" y="1024"/>
                </a:lnTo>
                <a:lnTo>
                  <a:pt x="1257" y="1024"/>
                </a:lnTo>
                <a:lnTo>
                  <a:pt x="1118" y="1071"/>
                </a:lnTo>
                <a:lnTo>
                  <a:pt x="978" y="1164"/>
                </a:lnTo>
                <a:lnTo>
                  <a:pt x="885" y="1257"/>
                </a:lnTo>
                <a:lnTo>
                  <a:pt x="745" y="1350"/>
                </a:lnTo>
                <a:lnTo>
                  <a:pt x="699" y="1490"/>
                </a:lnTo>
                <a:lnTo>
                  <a:pt x="652" y="1676"/>
                </a:lnTo>
                <a:lnTo>
                  <a:pt x="652" y="1816"/>
                </a:lnTo>
                <a:lnTo>
                  <a:pt x="652" y="2002"/>
                </a:lnTo>
                <a:lnTo>
                  <a:pt x="373" y="2188"/>
                </a:lnTo>
                <a:lnTo>
                  <a:pt x="186" y="2468"/>
                </a:lnTo>
                <a:lnTo>
                  <a:pt x="47" y="2747"/>
                </a:lnTo>
                <a:lnTo>
                  <a:pt x="0" y="3073"/>
                </a:lnTo>
                <a:lnTo>
                  <a:pt x="0" y="3306"/>
                </a:lnTo>
                <a:lnTo>
                  <a:pt x="93" y="3539"/>
                </a:lnTo>
                <a:lnTo>
                  <a:pt x="186" y="3725"/>
                </a:lnTo>
                <a:lnTo>
                  <a:pt x="326" y="3911"/>
                </a:lnTo>
                <a:lnTo>
                  <a:pt x="512" y="4051"/>
                </a:lnTo>
                <a:lnTo>
                  <a:pt x="699" y="4144"/>
                </a:lnTo>
                <a:lnTo>
                  <a:pt x="931" y="4237"/>
                </a:lnTo>
                <a:lnTo>
                  <a:pt x="5029" y="4237"/>
                </a:lnTo>
                <a:lnTo>
                  <a:pt x="5215" y="4144"/>
                </a:lnTo>
                <a:lnTo>
                  <a:pt x="5448" y="4051"/>
                </a:lnTo>
                <a:lnTo>
                  <a:pt x="5588" y="3911"/>
                </a:lnTo>
                <a:lnTo>
                  <a:pt x="5774" y="3725"/>
                </a:lnTo>
                <a:lnTo>
                  <a:pt x="5867" y="3539"/>
                </a:lnTo>
                <a:lnTo>
                  <a:pt x="5913" y="3306"/>
                </a:lnTo>
                <a:lnTo>
                  <a:pt x="5960" y="3073"/>
                </a:lnTo>
                <a:lnTo>
                  <a:pt x="5960" y="2887"/>
                </a:lnTo>
                <a:lnTo>
                  <a:pt x="5913" y="2701"/>
                </a:lnTo>
                <a:lnTo>
                  <a:pt x="5820" y="2514"/>
                </a:lnTo>
                <a:lnTo>
                  <a:pt x="5681" y="2375"/>
                </a:lnTo>
                <a:lnTo>
                  <a:pt x="5588" y="2235"/>
                </a:lnTo>
                <a:lnTo>
                  <a:pt x="5401" y="2095"/>
                </a:lnTo>
                <a:lnTo>
                  <a:pt x="5262" y="2002"/>
                </a:lnTo>
                <a:lnTo>
                  <a:pt x="5075" y="1956"/>
                </a:lnTo>
                <a:lnTo>
                  <a:pt x="5122" y="1583"/>
                </a:lnTo>
                <a:lnTo>
                  <a:pt x="5029" y="1164"/>
                </a:lnTo>
                <a:lnTo>
                  <a:pt x="4889" y="792"/>
                </a:lnTo>
                <a:lnTo>
                  <a:pt x="4656" y="466"/>
                </a:lnTo>
                <a:lnTo>
                  <a:pt x="4284" y="233"/>
                </a:lnTo>
                <a:lnTo>
                  <a:pt x="3911" y="47"/>
                </a:lnTo>
                <a:lnTo>
                  <a:pt x="349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6" name="Google Shape;6666;p267"/>
          <p:cNvSpPr/>
          <p:nvPr/>
        </p:nvSpPr>
        <p:spPr>
          <a:xfrm>
            <a:off x="4460846" y="2140866"/>
            <a:ext cx="158876" cy="158876"/>
          </a:xfrm>
          <a:custGeom>
            <a:avLst/>
            <a:gdLst/>
            <a:ahLst/>
            <a:cxnLst/>
            <a:rect l="l" t="t" r="r" b="b"/>
            <a:pathLst>
              <a:path w="5961" h="5961" extrusionOk="0">
                <a:moveTo>
                  <a:pt x="5681" y="1"/>
                </a:moveTo>
                <a:lnTo>
                  <a:pt x="140" y="3214"/>
                </a:lnTo>
                <a:lnTo>
                  <a:pt x="47" y="3307"/>
                </a:lnTo>
                <a:lnTo>
                  <a:pt x="1" y="3400"/>
                </a:lnTo>
                <a:lnTo>
                  <a:pt x="47" y="3493"/>
                </a:lnTo>
                <a:lnTo>
                  <a:pt x="140" y="3586"/>
                </a:lnTo>
                <a:lnTo>
                  <a:pt x="1491" y="4145"/>
                </a:lnTo>
                <a:lnTo>
                  <a:pt x="5029" y="1025"/>
                </a:lnTo>
                <a:lnTo>
                  <a:pt x="2143" y="4564"/>
                </a:lnTo>
                <a:lnTo>
                  <a:pt x="2143" y="5728"/>
                </a:lnTo>
                <a:lnTo>
                  <a:pt x="2189" y="5868"/>
                </a:lnTo>
                <a:lnTo>
                  <a:pt x="2282" y="5914"/>
                </a:lnTo>
                <a:lnTo>
                  <a:pt x="2375" y="5961"/>
                </a:lnTo>
                <a:lnTo>
                  <a:pt x="2469" y="5914"/>
                </a:lnTo>
                <a:lnTo>
                  <a:pt x="2515" y="5868"/>
                </a:lnTo>
                <a:lnTo>
                  <a:pt x="3353" y="4890"/>
                </a:lnTo>
                <a:lnTo>
                  <a:pt x="4843" y="5495"/>
                </a:lnTo>
                <a:lnTo>
                  <a:pt x="5029" y="5495"/>
                </a:lnTo>
                <a:lnTo>
                  <a:pt x="5076" y="5449"/>
                </a:lnTo>
                <a:lnTo>
                  <a:pt x="5123" y="5356"/>
                </a:lnTo>
                <a:lnTo>
                  <a:pt x="5961" y="234"/>
                </a:lnTo>
                <a:lnTo>
                  <a:pt x="5961" y="94"/>
                </a:lnTo>
                <a:lnTo>
                  <a:pt x="586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7" name="Google Shape;6667;p267"/>
          <p:cNvSpPr/>
          <p:nvPr/>
        </p:nvSpPr>
        <p:spPr>
          <a:xfrm>
            <a:off x="4996683" y="2140866"/>
            <a:ext cx="158849" cy="158876"/>
          </a:xfrm>
          <a:custGeom>
            <a:avLst/>
            <a:gdLst/>
            <a:ahLst/>
            <a:cxnLst/>
            <a:rect l="l" t="t" r="r" b="b"/>
            <a:pathLst>
              <a:path w="5960" h="5961" extrusionOk="0">
                <a:moveTo>
                  <a:pt x="5448" y="606"/>
                </a:moveTo>
                <a:lnTo>
                  <a:pt x="4749" y="4983"/>
                </a:lnTo>
                <a:lnTo>
                  <a:pt x="3073" y="4331"/>
                </a:lnTo>
                <a:lnTo>
                  <a:pt x="4703" y="1677"/>
                </a:lnTo>
                <a:lnTo>
                  <a:pt x="1816" y="3819"/>
                </a:lnTo>
                <a:lnTo>
                  <a:pt x="698" y="3353"/>
                </a:lnTo>
                <a:lnTo>
                  <a:pt x="5448" y="606"/>
                </a:lnTo>
                <a:close/>
                <a:moveTo>
                  <a:pt x="5634" y="1"/>
                </a:moveTo>
                <a:lnTo>
                  <a:pt x="93" y="3214"/>
                </a:lnTo>
                <a:lnTo>
                  <a:pt x="47" y="3307"/>
                </a:lnTo>
                <a:lnTo>
                  <a:pt x="0" y="3400"/>
                </a:lnTo>
                <a:lnTo>
                  <a:pt x="47" y="3540"/>
                </a:lnTo>
                <a:lnTo>
                  <a:pt x="140" y="3586"/>
                </a:lnTo>
                <a:lnTo>
                  <a:pt x="1723" y="4238"/>
                </a:lnTo>
                <a:lnTo>
                  <a:pt x="1723" y="5728"/>
                </a:lnTo>
                <a:lnTo>
                  <a:pt x="1723" y="5868"/>
                </a:lnTo>
                <a:lnTo>
                  <a:pt x="1862" y="5914"/>
                </a:lnTo>
                <a:lnTo>
                  <a:pt x="1909" y="5961"/>
                </a:lnTo>
                <a:lnTo>
                  <a:pt x="2002" y="5914"/>
                </a:lnTo>
                <a:lnTo>
                  <a:pt x="2095" y="5868"/>
                </a:lnTo>
                <a:lnTo>
                  <a:pt x="3073" y="4797"/>
                </a:lnTo>
                <a:lnTo>
                  <a:pt x="4796" y="5495"/>
                </a:lnTo>
                <a:lnTo>
                  <a:pt x="4982" y="5495"/>
                </a:lnTo>
                <a:lnTo>
                  <a:pt x="5075" y="5449"/>
                </a:lnTo>
                <a:lnTo>
                  <a:pt x="5122" y="5356"/>
                </a:lnTo>
                <a:lnTo>
                  <a:pt x="5960" y="234"/>
                </a:lnTo>
                <a:lnTo>
                  <a:pt x="5960" y="94"/>
                </a:lnTo>
                <a:lnTo>
                  <a:pt x="586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8" name="Google Shape;6668;p267"/>
          <p:cNvSpPr/>
          <p:nvPr/>
        </p:nvSpPr>
        <p:spPr>
          <a:xfrm>
            <a:off x="5476818" y="2157017"/>
            <a:ext cx="158876" cy="125373"/>
          </a:xfrm>
          <a:custGeom>
            <a:avLst/>
            <a:gdLst/>
            <a:ahLst/>
            <a:cxnLst/>
            <a:rect l="l" t="t" r="r" b="b"/>
            <a:pathLst>
              <a:path w="5961" h="4704" extrusionOk="0">
                <a:moveTo>
                  <a:pt x="3818" y="419"/>
                </a:moveTo>
                <a:lnTo>
                  <a:pt x="3818" y="885"/>
                </a:lnTo>
                <a:lnTo>
                  <a:pt x="419" y="885"/>
                </a:lnTo>
                <a:lnTo>
                  <a:pt x="419" y="419"/>
                </a:lnTo>
                <a:close/>
                <a:moveTo>
                  <a:pt x="5308" y="326"/>
                </a:moveTo>
                <a:lnTo>
                  <a:pt x="5401" y="373"/>
                </a:lnTo>
                <a:lnTo>
                  <a:pt x="5541" y="419"/>
                </a:lnTo>
                <a:lnTo>
                  <a:pt x="5588" y="512"/>
                </a:lnTo>
                <a:lnTo>
                  <a:pt x="5634" y="652"/>
                </a:lnTo>
                <a:lnTo>
                  <a:pt x="5588" y="792"/>
                </a:lnTo>
                <a:lnTo>
                  <a:pt x="5541" y="885"/>
                </a:lnTo>
                <a:lnTo>
                  <a:pt x="5401" y="932"/>
                </a:lnTo>
                <a:lnTo>
                  <a:pt x="5308" y="978"/>
                </a:lnTo>
                <a:lnTo>
                  <a:pt x="5169" y="932"/>
                </a:lnTo>
                <a:lnTo>
                  <a:pt x="5076" y="885"/>
                </a:lnTo>
                <a:lnTo>
                  <a:pt x="4982" y="792"/>
                </a:lnTo>
                <a:lnTo>
                  <a:pt x="4982" y="652"/>
                </a:lnTo>
                <a:lnTo>
                  <a:pt x="4982" y="512"/>
                </a:lnTo>
                <a:lnTo>
                  <a:pt x="5076" y="419"/>
                </a:lnTo>
                <a:lnTo>
                  <a:pt x="5169" y="373"/>
                </a:lnTo>
                <a:lnTo>
                  <a:pt x="5308" y="326"/>
                </a:lnTo>
                <a:close/>
                <a:moveTo>
                  <a:pt x="0" y="0"/>
                </a:moveTo>
                <a:lnTo>
                  <a:pt x="0" y="1304"/>
                </a:lnTo>
                <a:lnTo>
                  <a:pt x="5960" y="1304"/>
                </a:lnTo>
                <a:lnTo>
                  <a:pt x="5960" y="0"/>
                </a:lnTo>
                <a:close/>
                <a:moveTo>
                  <a:pt x="3818" y="2142"/>
                </a:moveTo>
                <a:lnTo>
                  <a:pt x="3818" y="2561"/>
                </a:lnTo>
                <a:lnTo>
                  <a:pt x="419" y="2561"/>
                </a:lnTo>
                <a:lnTo>
                  <a:pt x="419" y="2142"/>
                </a:lnTo>
                <a:close/>
                <a:moveTo>
                  <a:pt x="5401" y="2049"/>
                </a:moveTo>
                <a:lnTo>
                  <a:pt x="5541" y="2142"/>
                </a:lnTo>
                <a:lnTo>
                  <a:pt x="5588" y="2235"/>
                </a:lnTo>
                <a:lnTo>
                  <a:pt x="5634" y="2375"/>
                </a:lnTo>
                <a:lnTo>
                  <a:pt x="5588" y="2468"/>
                </a:lnTo>
                <a:lnTo>
                  <a:pt x="5541" y="2561"/>
                </a:lnTo>
                <a:lnTo>
                  <a:pt x="5401" y="2654"/>
                </a:lnTo>
                <a:lnTo>
                  <a:pt x="5169" y="2654"/>
                </a:lnTo>
                <a:lnTo>
                  <a:pt x="5076" y="2561"/>
                </a:lnTo>
                <a:lnTo>
                  <a:pt x="4982" y="2468"/>
                </a:lnTo>
                <a:lnTo>
                  <a:pt x="4982" y="2375"/>
                </a:lnTo>
                <a:lnTo>
                  <a:pt x="4982" y="2235"/>
                </a:lnTo>
                <a:lnTo>
                  <a:pt x="5076" y="2142"/>
                </a:lnTo>
                <a:lnTo>
                  <a:pt x="5169" y="2049"/>
                </a:lnTo>
                <a:close/>
                <a:moveTo>
                  <a:pt x="0" y="1723"/>
                </a:moveTo>
                <a:lnTo>
                  <a:pt x="0" y="2980"/>
                </a:lnTo>
                <a:lnTo>
                  <a:pt x="5960" y="2980"/>
                </a:lnTo>
                <a:lnTo>
                  <a:pt x="5960" y="1723"/>
                </a:lnTo>
                <a:close/>
                <a:moveTo>
                  <a:pt x="3818" y="3865"/>
                </a:moveTo>
                <a:lnTo>
                  <a:pt x="3818" y="4284"/>
                </a:lnTo>
                <a:lnTo>
                  <a:pt x="419" y="4284"/>
                </a:lnTo>
                <a:lnTo>
                  <a:pt x="419" y="3865"/>
                </a:lnTo>
                <a:close/>
                <a:moveTo>
                  <a:pt x="5308" y="3725"/>
                </a:moveTo>
                <a:lnTo>
                  <a:pt x="5401" y="3772"/>
                </a:lnTo>
                <a:lnTo>
                  <a:pt x="5541" y="3818"/>
                </a:lnTo>
                <a:lnTo>
                  <a:pt x="5588" y="3958"/>
                </a:lnTo>
                <a:lnTo>
                  <a:pt x="5634" y="4051"/>
                </a:lnTo>
                <a:lnTo>
                  <a:pt x="5588" y="4191"/>
                </a:lnTo>
                <a:lnTo>
                  <a:pt x="5541" y="4284"/>
                </a:lnTo>
                <a:lnTo>
                  <a:pt x="5401" y="4377"/>
                </a:lnTo>
                <a:lnTo>
                  <a:pt x="5169" y="4377"/>
                </a:lnTo>
                <a:lnTo>
                  <a:pt x="5076" y="4284"/>
                </a:lnTo>
                <a:lnTo>
                  <a:pt x="4982" y="4191"/>
                </a:lnTo>
                <a:lnTo>
                  <a:pt x="4982" y="4051"/>
                </a:lnTo>
                <a:lnTo>
                  <a:pt x="4982" y="3958"/>
                </a:lnTo>
                <a:lnTo>
                  <a:pt x="5076" y="3818"/>
                </a:lnTo>
                <a:lnTo>
                  <a:pt x="5169" y="3772"/>
                </a:lnTo>
                <a:lnTo>
                  <a:pt x="5308" y="3725"/>
                </a:lnTo>
                <a:close/>
                <a:moveTo>
                  <a:pt x="0" y="3399"/>
                </a:moveTo>
                <a:lnTo>
                  <a:pt x="0" y="4703"/>
                </a:lnTo>
                <a:lnTo>
                  <a:pt x="5960" y="4703"/>
                </a:lnTo>
                <a:lnTo>
                  <a:pt x="5960" y="339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69" name="Google Shape;6669;p267"/>
          <p:cNvSpPr/>
          <p:nvPr/>
        </p:nvSpPr>
        <p:spPr>
          <a:xfrm>
            <a:off x="6492817" y="2140866"/>
            <a:ext cx="158876" cy="158876"/>
          </a:xfrm>
          <a:custGeom>
            <a:avLst/>
            <a:gdLst/>
            <a:ahLst/>
            <a:cxnLst/>
            <a:rect l="l" t="t" r="r" b="b"/>
            <a:pathLst>
              <a:path w="5961" h="5961" extrusionOk="0">
                <a:moveTo>
                  <a:pt x="4470" y="1"/>
                </a:moveTo>
                <a:lnTo>
                  <a:pt x="4237" y="94"/>
                </a:lnTo>
                <a:lnTo>
                  <a:pt x="4005" y="187"/>
                </a:lnTo>
                <a:lnTo>
                  <a:pt x="3818" y="327"/>
                </a:lnTo>
                <a:lnTo>
                  <a:pt x="3679" y="560"/>
                </a:lnTo>
                <a:lnTo>
                  <a:pt x="3539" y="746"/>
                </a:lnTo>
                <a:lnTo>
                  <a:pt x="3492" y="979"/>
                </a:lnTo>
                <a:lnTo>
                  <a:pt x="3446" y="1212"/>
                </a:lnTo>
                <a:lnTo>
                  <a:pt x="3492" y="1351"/>
                </a:lnTo>
                <a:lnTo>
                  <a:pt x="2095" y="2050"/>
                </a:lnTo>
                <a:lnTo>
                  <a:pt x="1909" y="1910"/>
                </a:lnTo>
                <a:lnTo>
                  <a:pt x="1676" y="1817"/>
                </a:lnTo>
                <a:lnTo>
                  <a:pt x="1444" y="1724"/>
                </a:lnTo>
                <a:lnTo>
                  <a:pt x="978" y="1724"/>
                </a:lnTo>
                <a:lnTo>
                  <a:pt x="745" y="1817"/>
                </a:lnTo>
                <a:lnTo>
                  <a:pt x="559" y="1910"/>
                </a:lnTo>
                <a:lnTo>
                  <a:pt x="326" y="2096"/>
                </a:lnTo>
                <a:lnTo>
                  <a:pt x="186" y="2283"/>
                </a:lnTo>
                <a:lnTo>
                  <a:pt x="93" y="2469"/>
                </a:lnTo>
                <a:lnTo>
                  <a:pt x="0" y="2702"/>
                </a:lnTo>
                <a:lnTo>
                  <a:pt x="0" y="2981"/>
                </a:lnTo>
                <a:lnTo>
                  <a:pt x="0" y="3214"/>
                </a:lnTo>
                <a:lnTo>
                  <a:pt x="93" y="3447"/>
                </a:lnTo>
                <a:lnTo>
                  <a:pt x="186" y="3633"/>
                </a:lnTo>
                <a:lnTo>
                  <a:pt x="326" y="3819"/>
                </a:lnTo>
                <a:lnTo>
                  <a:pt x="559" y="4005"/>
                </a:lnTo>
                <a:lnTo>
                  <a:pt x="745" y="4098"/>
                </a:lnTo>
                <a:lnTo>
                  <a:pt x="978" y="4192"/>
                </a:lnTo>
                <a:lnTo>
                  <a:pt x="1444" y="4192"/>
                </a:lnTo>
                <a:lnTo>
                  <a:pt x="1676" y="4098"/>
                </a:lnTo>
                <a:lnTo>
                  <a:pt x="1909" y="4005"/>
                </a:lnTo>
                <a:lnTo>
                  <a:pt x="2095" y="3866"/>
                </a:lnTo>
                <a:lnTo>
                  <a:pt x="3492" y="4564"/>
                </a:lnTo>
                <a:lnTo>
                  <a:pt x="3446" y="4704"/>
                </a:lnTo>
                <a:lnTo>
                  <a:pt x="3492" y="4937"/>
                </a:lnTo>
                <a:lnTo>
                  <a:pt x="3539" y="5169"/>
                </a:lnTo>
                <a:lnTo>
                  <a:pt x="3679" y="5402"/>
                </a:lnTo>
                <a:lnTo>
                  <a:pt x="3818" y="5588"/>
                </a:lnTo>
                <a:lnTo>
                  <a:pt x="4005" y="5728"/>
                </a:lnTo>
                <a:lnTo>
                  <a:pt x="4237" y="5868"/>
                </a:lnTo>
                <a:lnTo>
                  <a:pt x="4470" y="5914"/>
                </a:lnTo>
                <a:lnTo>
                  <a:pt x="4703" y="5961"/>
                </a:lnTo>
                <a:lnTo>
                  <a:pt x="4936" y="5914"/>
                </a:lnTo>
                <a:lnTo>
                  <a:pt x="5169" y="5868"/>
                </a:lnTo>
                <a:lnTo>
                  <a:pt x="5401" y="5728"/>
                </a:lnTo>
                <a:lnTo>
                  <a:pt x="5588" y="5588"/>
                </a:lnTo>
                <a:lnTo>
                  <a:pt x="5727" y="5402"/>
                </a:lnTo>
                <a:lnTo>
                  <a:pt x="5867" y="5169"/>
                </a:lnTo>
                <a:lnTo>
                  <a:pt x="5914" y="4937"/>
                </a:lnTo>
                <a:lnTo>
                  <a:pt x="5960" y="4704"/>
                </a:lnTo>
                <a:lnTo>
                  <a:pt x="5914" y="4471"/>
                </a:lnTo>
                <a:lnTo>
                  <a:pt x="5867" y="4238"/>
                </a:lnTo>
                <a:lnTo>
                  <a:pt x="5727" y="4005"/>
                </a:lnTo>
                <a:lnTo>
                  <a:pt x="5588" y="3819"/>
                </a:lnTo>
                <a:lnTo>
                  <a:pt x="5401" y="3679"/>
                </a:lnTo>
                <a:lnTo>
                  <a:pt x="5169" y="3540"/>
                </a:lnTo>
                <a:lnTo>
                  <a:pt x="4936" y="3493"/>
                </a:lnTo>
                <a:lnTo>
                  <a:pt x="4703" y="3447"/>
                </a:lnTo>
                <a:lnTo>
                  <a:pt x="4470" y="3493"/>
                </a:lnTo>
                <a:lnTo>
                  <a:pt x="4237" y="3540"/>
                </a:lnTo>
                <a:lnTo>
                  <a:pt x="4051" y="3633"/>
                </a:lnTo>
                <a:lnTo>
                  <a:pt x="3865" y="3772"/>
                </a:lnTo>
                <a:lnTo>
                  <a:pt x="2468" y="3074"/>
                </a:lnTo>
                <a:lnTo>
                  <a:pt x="2468" y="2981"/>
                </a:lnTo>
                <a:lnTo>
                  <a:pt x="2468" y="2841"/>
                </a:lnTo>
                <a:lnTo>
                  <a:pt x="3865" y="2143"/>
                </a:lnTo>
                <a:lnTo>
                  <a:pt x="4051" y="2283"/>
                </a:lnTo>
                <a:lnTo>
                  <a:pt x="4237" y="2376"/>
                </a:lnTo>
                <a:lnTo>
                  <a:pt x="4470" y="2469"/>
                </a:lnTo>
                <a:lnTo>
                  <a:pt x="4703" y="2469"/>
                </a:lnTo>
                <a:lnTo>
                  <a:pt x="4936" y="2422"/>
                </a:lnTo>
                <a:lnTo>
                  <a:pt x="5169" y="2376"/>
                </a:lnTo>
                <a:lnTo>
                  <a:pt x="5401" y="2283"/>
                </a:lnTo>
                <a:lnTo>
                  <a:pt x="5588" y="2096"/>
                </a:lnTo>
                <a:lnTo>
                  <a:pt x="5727" y="1910"/>
                </a:lnTo>
                <a:lnTo>
                  <a:pt x="5867" y="1724"/>
                </a:lnTo>
                <a:lnTo>
                  <a:pt x="5914" y="1491"/>
                </a:lnTo>
                <a:lnTo>
                  <a:pt x="5960" y="1212"/>
                </a:lnTo>
                <a:lnTo>
                  <a:pt x="5914" y="979"/>
                </a:lnTo>
                <a:lnTo>
                  <a:pt x="5867" y="746"/>
                </a:lnTo>
                <a:lnTo>
                  <a:pt x="5727" y="560"/>
                </a:lnTo>
                <a:lnTo>
                  <a:pt x="5588" y="327"/>
                </a:lnTo>
                <a:lnTo>
                  <a:pt x="5401" y="187"/>
                </a:lnTo>
                <a:lnTo>
                  <a:pt x="5169" y="94"/>
                </a:lnTo>
                <a:lnTo>
                  <a:pt x="493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0" name="Google Shape;6670;p267"/>
          <p:cNvSpPr/>
          <p:nvPr/>
        </p:nvSpPr>
        <p:spPr>
          <a:xfrm>
            <a:off x="7000816" y="2140866"/>
            <a:ext cx="158876" cy="158876"/>
          </a:xfrm>
          <a:custGeom>
            <a:avLst/>
            <a:gdLst/>
            <a:ahLst/>
            <a:cxnLst/>
            <a:rect l="l" t="t" r="r" b="b"/>
            <a:pathLst>
              <a:path w="5961" h="5961" extrusionOk="0">
                <a:moveTo>
                  <a:pt x="4331" y="979"/>
                </a:moveTo>
                <a:lnTo>
                  <a:pt x="4471" y="1025"/>
                </a:lnTo>
                <a:lnTo>
                  <a:pt x="4611" y="1118"/>
                </a:lnTo>
                <a:lnTo>
                  <a:pt x="4750" y="1212"/>
                </a:lnTo>
                <a:lnTo>
                  <a:pt x="4843" y="1351"/>
                </a:lnTo>
                <a:lnTo>
                  <a:pt x="4936" y="1491"/>
                </a:lnTo>
                <a:lnTo>
                  <a:pt x="4983" y="1631"/>
                </a:lnTo>
                <a:lnTo>
                  <a:pt x="4983" y="1817"/>
                </a:lnTo>
                <a:lnTo>
                  <a:pt x="4983" y="1957"/>
                </a:lnTo>
                <a:lnTo>
                  <a:pt x="4936" y="2143"/>
                </a:lnTo>
                <a:lnTo>
                  <a:pt x="4843" y="2283"/>
                </a:lnTo>
                <a:lnTo>
                  <a:pt x="4750" y="2376"/>
                </a:lnTo>
                <a:lnTo>
                  <a:pt x="4611" y="2515"/>
                </a:lnTo>
                <a:lnTo>
                  <a:pt x="4471" y="2562"/>
                </a:lnTo>
                <a:lnTo>
                  <a:pt x="4331" y="2608"/>
                </a:lnTo>
                <a:lnTo>
                  <a:pt x="4145" y="2655"/>
                </a:lnTo>
                <a:lnTo>
                  <a:pt x="4005" y="2608"/>
                </a:lnTo>
                <a:lnTo>
                  <a:pt x="3866" y="2562"/>
                </a:lnTo>
                <a:lnTo>
                  <a:pt x="3726" y="2515"/>
                </a:lnTo>
                <a:lnTo>
                  <a:pt x="3586" y="2422"/>
                </a:lnTo>
                <a:lnTo>
                  <a:pt x="2655" y="2888"/>
                </a:lnTo>
                <a:lnTo>
                  <a:pt x="2655" y="2981"/>
                </a:lnTo>
                <a:lnTo>
                  <a:pt x="2655" y="3074"/>
                </a:lnTo>
                <a:lnTo>
                  <a:pt x="3586" y="3540"/>
                </a:lnTo>
                <a:lnTo>
                  <a:pt x="3726" y="3400"/>
                </a:lnTo>
                <a:lnTo>
                  <a:pt x="3866" y="3353"/>
                </a:lnTo>
                <a:lnTo>
                  <a:pt x="4005" y="3307"/>
                </a:lnTo>
                <a:lnTo>
                  <a:pt x="4331" y="3307"/>
                </a:lnTo>
                <a:lnTo>
                  <a:pt x="4471" y="3353"/>
                </a:lnTo>
                <a:lnTo>
                  <a:pt x="4611" y="3447"/>
                </a:lnTo>
                <a:lnTo>
                  <a:pt x="4750" y="3540"/>
                </a:lnTo>
                <a:lnTo>
                  <a:pt x="4843" y="3679"/>
                </a:lnTo>
                <a:lnTo>
                  <a:pt x="4936" y="3819"/>
                </a:lnTo>
                <a:lnTo>
                  <a:pt x="4983" y="3959"/>
                </a:lnTo>
                <a:lnTo>
                  <a:pt x="4983" y="4145"/>
                </a:lnTo>
                <a:lnTo>
                  <a:pt x="4983" y="4285"/>
                </a:lnTo>
                <a:lnTo>
                  <a:pt x="4936" y="4424"/>
                </a:lnTo>
                <a:lnTo>
                  <a:pt x="4843" y="4564"/>
                </a:lnTo>
                <a:lnTo>
                  <a:pt x="4750" y="4704"/>
                </a:lnTo>
                <a:lnTo>
                  <a:pt x="4611" y="4797"/>
                </a:lnTo>
                <a:lnTo>
                  <a:pt x="4471" y="4890"/>
                </a:lnTo>
                <a:lnTo>
                  <a:pt x="4331" y="4937"/>
                </a:lnTo>
                <a:lnTo>
                  <a:pt x="4005" y="4937"/>
                </a:lnTo>
                <a:lnTo>
                  <a:pt x="3819" y="4890"/>
                </a:lnTo>
                <a:lnTo>
                  <a:pt x="3679" y="4797"/>
                </a:lnTo>
                <a:lnTo>
                  <a:pt x="3586" y="4704"/>
                </a:lnTo>
                <a:lnTo>
                  <a:pt x="3446" y="4564"/>
                </a:lnTo>
                <a:lnTo>
                  <a:pt x="3400" y="4424"/>
                </a:lnTo>
                <a:lnTo>
                  <a:pt x="3353" y="4285"/>
                </a:lnTo>
                <a:lnTo>
                  <a:pt x="3307" y="4145"/>
                </a:lnTo>
                <a:lnTo>
                  <a:pt x="3353" y="4052"/>
                </a:lnTo>
                <a:lnTo>
                  <a:pt x="2376" y="3586"/>
                </a:lnTo>
                <a:lnTo>
                  <a:pt x="2282" y="3679"/>
                </a:lnTo>
                <a:lnTo>
                  <a:pt x="2143" y="3726"/>
                </a:lnTo>
                <a:lnTo>
                  <a:pt x="2003" y="3772"/>
                </a:lnTo>
                <a:lnTo>
                  <a:pt x="1677" y="3772"/>
                </a:lnTo>
                <a:lnTo>
                  <a:pt x="1537" y="3726"/>
                </a:lnTo>
                <a:lnTo>
                  <a:pt x="1398" y="3633"/>
                </a:lnTo>
                <a:lnTo>
                  <a:pt x="1258" y="3540"/>
                </a:lnTo>
                <a:lnTo>
                  <a:pt x="1165" y="3400"/>
                </a:lnTo>
                <a:lnTo>
                  <a:pt x="1072" y="3260"/>
                </a:lnTo>
                <a:lnTo>
                  <a:pt x="1025" y="3121"/>
                </a:lnTo>
                <a:lnTo>
                  <a:pt x="1025" y="2981"/>
                </a:lnTo>
                <a:lnTo>
                  <a:pt x="1025" y="2795"/>
                </a:lnTo>
                <a:lnTo>
                  <a:pt x="1072" y="2655"/>
                </a:lnTo>
                <a:lnTo>
                  <a:pt x="1165" y="2515"/>
                </a:lnTo>
                <a:lnTo>
                  <a:pt x="1258" y="2376"/>
                </a:lnTo>
                <a:lnTo>
                  <a:pt x="1398" y="2283"/>
                </a:lnTo>
                <a:lnTo>
                  <a:pt x="1537" y="2189"/>
                </a:lnTo>
                <a:lnTo>
                  <a:pt x="1677" y="2143"/>
                </a:lnTo>
                <a:lnTo>
                  <a:pt x="2003" y="2143"/>
                </a:lnTo>
                <a:lnTo>
                  <a:pt x="2143" y="2189"/>
                </a:lnTo>
                <a:lnTo>
                  <a:pt x="2282" y="2283"/>
                </a:lnTo>
                <a:lnTo>
                  <a:pt x="2376" y="2376"/>
                </a:lnTo>
                <a:lnTo>
                  <a:pt x="3353" y="1910"/>
                </a:lnTo>
                <a:lnTo>
                  <a:pt x="3307" y="1817"/>
                </a:lnTo>
                <a:lnTo>
                  <a:pt x="3353" y="1631"/>
                </a:lnTo>
                <a:lnTo>
                  <a:pt x="3400" y="1491"/>
                </a:lnTo>
                <a:lnTo>
                  <a:pt x="3446" y="1351"/>
                </a:lnTo>
                <a:lnTo>
                  <a:pt x="3586" y="1212"/>
                </a:lnTo>
                <a:lnTo>
                  <a:pt x="3679" y="1118"/>
                </a:lnTo>
                <a:lnTo>
                  <a:pt x="3819" y="1025"/>
                </a:lnTo>
                <a:lnTo>
                  <a:pt x="4005" y="979"/>
                </a:lnTo>
                <a:close/>
                <a:moveTo>
                  <a:pt x="886" y="1"/>
                </a:moveTo>
                <a:lnTo>
                  <a:pt x="699" y="48"/>
                </a:lnTo>
                <a:lnTo>
                  <a:pt x="513" y="187"/>
                </a:lnTo>
                <a:lnTo>
                  <a:pt x="327" y="327"/>
                </a:lnTo>
                <a:lnTo>
                  <a:pt x="187" y="467"/>
                </a:lnTo>
                <a:lnTo>
                  <a:pt x="94" y="653"/>
                </a:lnTo>
                <a:lnTo>
                  <a:pt x="47" y="886"/>
                </a:lnTo>
                <a:lnTo>
                  <a:pt x="1" y="1118"/>
                </a:lnTo>
                <a:lnTo>
                  <a:pt x="1" y="4843"/>
                </a:lnTo>
                <a:lnTo>
                  <a:pt x="47" y="5030"/>
                </a:lnTo>
                <a:lnTo>
                  <a:pt x="94" y="5262"/>
                </a:lnTo>
                <a:lnTo>
                  <a:pt x="187" y="5449"/>
                </a:lnTo>
                <a:lnTo>
                  <a:pt x="327" y="5635"/>
                </a:lnTo>
                <a:lnTo>
                  <a:pt x="513" y="5775"/>
                </a:lnTo>
                <a:lnTo>
                  <a:pt x="699" y="5868"/>
                </a:lnTo>
                <a:lnTo>
                  <a:pt x="886" y="5914"/>
                </a:lnTo>
                <a:lnTo>
                  <a:pt x="1118" y="5961"/>
                </a:lnTo>
                <a:lnTo>
                  <a:pt x="4843" y="5961"/>
                </a:lnTo>
                <a:lnTo>
                  <a:pt x="5076" y="5914"/>
                </a:lnTo>
                <a:lnTo>
                  <a:pt x="5262" y="5868"/>
                </a:lnTo>
                <a:lnTo>
                  <a:pt x="5495" y="5775"/>
                </a:lnTo>
                <a:lnTo>
                  <a:pt x="5635" y="5635"/>
                </a:lnTo>
                <a:lnTo>
                  <a:pt x="5775" y="5449"/>
                </a:lnTo>
                <a:lnTo>
                  <a:pt x="5914" y="5262"/>
                </a:lnTo>
                <a:lnTo>
                  <a:pt x="5961" y="5030"/>
                </a:lnTo>
                <a:lnTo>
                  <a:pt x="5961" y="4843"/>
                </a:lnTo>
                <a:lnTo>
                  <a:pt x="5961" y="1118"/>
                </a:lnTo>
                <a:lnTo>
                  <a:pt x="5961" y="886"/>
                </a:lnTo>
                <a:lnTo>
                  <a:pt x="5914" y="653"/>
                </a:lnTo>
                <a:lnTo>
                  <a:pt x="5775" y="467"/>
                </a:lnTo>
                <a:lnTo>
                  <a:pt x="5635" y="327"/>
                </a:lnTo>
                <a:lnTo>
                  <a:pt x="5495" y="187"/>
                </a:lnTo>
                <a:lnTo>
                  <a:pt x="5262" y="48"/>
                </a:lnTo>
                <a:lnTo>
                  <a:pt x="50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1" name="Google Shape;6671;p267"/>
          <p:cNvSpPr/>
          <p:nvPr/>
        </p:nvSpPr>
        <p:spPr>
          <a:xfrm>
            <a:off x="7508815" y="2140866"/>
            <a:ext cx="158876" cy="158876"/>
          </a:xfrm>
          <a:custGeom>
            <a:avLst/>
            <a:gdLst/>
            <a:ahLst/>
            <a:cxnLst/>
            <a:rect l="l" t="t" r="r" b="b"/>
            <a:pathLst>
              <a:path w="5961" h="5961" extrusionOk="0">
                <a:moveTo>
                  <a:pt x="3772" y="606"/>
                </a:moveTo>
                <a:lnTo>
                  <a:pt x="3911" y="699"/>
                </a:lnTo>
                <a:lnTo>
                  <a:pt x="5262" y="2050"/>
                </a:lnTo>
                <a:lnTo>
                  <a:pt x="5308" y="2143"/>
                </a:lnTo>
                <a:lnTo>
                  <a:pt x="5355" y="2236"/>
                </a:lnTo>
                <a:lnTo>
                  <a:pt x="5308" y="2329"/>
                </a:lnTo>
                <a:lnTo>
                  <a:pt x="5262" y="2376"/>
                </a:lnTo>
                <a:lnTo>
                  <a:pt x="3911" y="3772"/>
                </a:lnTo>
                <a:lnTo>
                  <a:pt x="3818" y="3819"/>
                </a:lnTo>
                <a:lnTo>
                  <a:pt x="3632" y="3819"/>
                </a:lnTo>
                <a:lnTo>
                  <a:pt x="3492" y="3726"/>
                </a:lnTo>
                <a:lnTo>
                  <a:pt x="3492" y="3586"/>
                </a:lnTo>
                <a:lnTo>
                  <a:pt x="3492" y="2981"/>
                </a:lnTo>
                <a:lnTo>
                  <a:pt x="2980" y="2981"/>
                </a:lnTo>
                <a:lnTo>
                  <a:pt x="2608" y="3074"/>
                </a:lnTo>
                <a:lnTo>
                  <a:pt x="2328" y="3167"/>
                </a:lnTo>
                <a:lnTo>
                  <a:pt x="2095" y="3353"/>
                </a:lnTo>
                <a:lnTo>
                  <a:pt x="2002" y="3493"/>
                </a:lnTo>
                <a:lnTo>
                  <a:pt x="1909" y="3633"/>
                </a:lnTo>
                <a:lnTo>
                  <a:pt x="1816" y="4052"/>
                </a:lnTo>
                <a:lnTo>
                  <a:pt x="1816" y="4564"/>
                </a:lnTo>
                <a:lnTo>
                  <a:pt x="1863" y="5169"/>
                </a:lnTo>
                <a:lnTo>
                  <a:pt x="1863" y="5262"/>
                </a:lnTo>
                <a:lnTo>
                  <a:pt x="1770" y="5309"/>
                </a:lnTo>
                <a:lnTo>
                  <a:pt x="1723" y="5309"/>
                </a:lnTo>
                <a:lnTo>
                  <a:pt x="1630" y="5262"/>
                </a:lnTo>
                <a:lnTo>
                  <a:pt x="1350" y="4843"/>
                </a:lnTo>
                <a:lnTo>
                  <a:pt x="1164" y="4471"/>
                </a:lnTo>
                <a:lnTo>
                  <a:pt x="1025" y="4052"/>
                </a:lnTo>
                <a:lnTo>
                  <a:pt x="978" y="3726"/>
                </a:lnTo>
                <a:lnTo>
                  <a:pt x="1025" y="3260"/>
                </a:lnTo>
                <a:lnTo>
                  <a:pt x="1071" y="2841"/>
                </a:lnTo>
                <a:lnTo>
                  <a:pt x="1164" y="2608"/>
                </a:lnTo>
                <a:lnTo>
                  <a:pt x="1257" y="2422"/>
                </a:lnTo>
                <a:lnTo>
                  <a:pt x="1397" y="2236"/>
                </a:lnTo>
                <a:lnTo>
                  <a:pt x="1537" y="2050"/>
                </a:lnTo>
                <a:lnTo>
                  <a:pt x="1770" y="1863"/>
                </a:lnTo>
                <a:lnTo>
                  <a:pt x="2002" y="1724"/>
                </a:lnTo>
                <a:lnTo>
                  <a:pt x="2282" y="1631"/>
                </a:lnTo>
                <a:lnTo>
                  <a:pt x="2654" y="1538"/>
                </a:lnTo>
                <a:lnTo>
                  <a:pt x="3027" y="1491"/>
                </a:lnTo>
                <a:lnTo>
                  <a:pt x="3492" y="1491"/>
                </a:lnTo>
                <a:lnTo>
                  <a:pt x="3492" y="839"/>
                </a:lnTo>
                <a:lnTo>
                  <a:pt x="3492" y="699"/>
                </a:lnTo>
                <a:lnTo>
                  <a:pt x="3632" y="606"/>
                </a:lnTo>
                <a:close/>
                <a:moveTo>
                  <a:pt x="885" y="1"/>
                </a:moveTo>
                <a:lnTo>
                  <a:pt x="699" y="48"/>
                </a:lnTo>
                <a:lnTo>
                  <a:pt x="512" y="187"/>
                </a:lnTo>
                <a:lnTo>
                  <a:pt x="326" y="327"/>
                </a:lnTo>
                <a:lnTo>
                  <a:pt x="186" y="467"/>
                </a:lnTo>
                <a:lnTo>
                  <a:pt x="93" y="653"/>
                </a:lnTo>
                <a:lnTo>
                  <a:pt x="0" y="886"/>
                </a:lnTo>
                <a:lnTo>
                  <a:pt x="0" y="1118"/>
                </a:lnTo>
                <a:lnTo>
                  <a:pt x="0" y="4843"/>
                </a:lnTo>
                <a:lnTo>
                  <a:pt x="0" y="5030"/>
                </a:lnTo>
                <a:lnTo>
                  <a:pt x="93" y="5262"/>
                </a:lnTo>
                <a:lnTo>
                  <a:pt x="186" y="5449"/>
                </a:lnTo>
                <a:lnTo>
                  <a:pt x="326" y="5635"/>
                </a:lnTo>
                <a:lnTo>
                  <a:pt x="512" y="5775"/>
                </a:lnTo>
                <a:lnTo>
                  <a:pt x="699" y="5868"/>
                </a:lnTo>
                <a:lnTo>
                  <a:pt x="885" y="5914"/>
                </a:lnTo>
                <a:lnTo>
                  <a:pt x="1118" y="5961"/>
                </a:lnTo>
                <a:lnTo>
                  <a:pt x="4843" y="5961"/>
                </a:lnTo>
                <a:lnTo>
                  <a:pt x="5075" y="5914"/>
                </a:lnTo>
                <a:lnTo>
                  <a:pt x="5262" y="5868"/>
                </a:lnTo>
                <a:lnTo>
                  <a:pt x="5448" y="5775"/>
                </a:lnTo>
                <a:lnTo>
                  <a:pt x="5634" y="5635"/>
                </a:lnTo>
                <a:lnTo>
                  <a:pt x="5774" y="5449"/>
                </a:lnTo>
                <a:lnTo>
                  <a:pt x="5867" y="5262"/>
                </a:lnTo>
                <a:lnTo>
                  <a:pt x="5914" y="5030"/>
                </a:lnTo>
                <a:lnTo>
                  <a:pt x="5960" y="4843"/>
                </a:lnTo>
                <a:lnTo>
                  <a:pt x="5960" y="1118"/>
                </a:lnTo>
                <a:lnTo>
                  <a:pt x="5914" y="886"/>
                </a:lnTo>
                <a:lnTo>
                  <a:pt x="5867" y="653"/>
                </a:lnTo>
                <a:lnTo>
                  <a:pt x="5774" y="467"/>
                </a:lnTo>
                <a:lnTo>
                  <a:pt x="5634" y="327"/>
                </a:lnTo>
                <a:lnTo>
                  <a:pt x="5448" y="187"/>
                </a:lnTo>
                <a:lnTo>
                  <a:pt x="5262" y="48"/>
                </a:lnTo>
                <a:lnTo>
                  <a:pt x="50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2" name="Google Shape;6672;p267"/>
          <p:cNvSpPr/>
          <p:nvPr/>
        </p:nvSpPr>
        <p:spPr>
          <a:xfrm>
            <a:off x="8016815" y="2140866"/>
            <a:ext cx="172522" cy="158876"/>
          </a:xfrm>
          <a:custGeom>
            <a:avLst/>
            <a:gdLst/>
            <a:ahLst/>
            <a:cxnLst/>
            <a:rect l="l" t="t" r="r" b="b"/>
            <a:pathLst>
              <a:path w="6473" h="5961" extrusionOk="0">
                <a:moveTo>
                  <a:pt x="4610" y="1"/>
                </a:moveTo>
                <a:lnTo>
                  <a:pt x="4517" y="94"/>
                </a:lnTo>
                <a:lnTo>
                  <a:pt x="4470" y="234"/>
                </a:lnTo>
                <a:lnTo>
                  <a:pt x="4470" y="979"/>
                </a:lnTo>
                <a:lnTo>
                  <a:pt x="3865" y="979"/>
                </a:lnTo>
                <a:lnTo>
                  <a:pt x="3073" y="1025"/>
                </a:lnTo>
                <a:lnTo>
                  <a:pt x="2468" y="1118"/>
                </a:lnTo>
                <a:lnTo>
                  <a:pt x="2002" y="1305"/>
                </a:lnTo>
                <a:lnTo>
                  <a:pt x="1630" y="1584"/>
                </a:lnTo>
                <a:lnTo>
                  <a:pt x="1350" y="1863"/>
                </a:lnTo>
                <a:lnTo>
                  <a:pt x="1164" y="2189"/>
                </a:lnTo>
                <a:lnTo>
                  <a:pt x="1071" y="2515"/>
                </a:lnTo>
                <a:lnTo>
                  <a:pt x="1024" y="2841"/>
                </a:lnTo>
                <a:lnTo>
                  <a:pt x="978" y="3214"/>
                </a:lnTo>
                <a:lnTo>
                  <a:pt x="1024" y="3447"/>
                </a:lnTo>
                <a:lnTo>
                  <a:pt x="1071" y="3679"/>
                </a:lnTo>
                <a:lnTo>
                  <a:pt x="1211" y="4145"/>
                </a:lnTo>
                <a:lnTo>
                  <a:pt x="1397" y="4517"/>
                </a:lnTo>
                <a:lnTo>
                  <a:pt x="1537" y="4797"/>
                </a:lnTo>
                <a:lnTo>
                  <a:pt x="1630" y="4890"/>
                </a:lnTo>
                <a:lnTo>
                  <a:pt x="1723" y="4937"/>
                </a:lnTo>
                <a:lnTo>
                  <a:pt x="1769" y="4937"/>
                </a:lnTo>
                <a:lnTo>
                  <a:pt x="1863" y="4890"/>
                </a:lnTo>
                <a:lnTo>
                  <a:pt x="1863" y="4797"/>
                </a:lnTo>
                <a:lnTo>
                  <a:pt x="1816" y="4192"/>
                </a:lnTo>
                <a:lnTo>
                  <a:pt x="1863" y="3679"/>
                </a:lnTo>
                <a:lnTo>
                  <a:pt x="1956" y="3307"/>
                </a:lnTo>
                <a:lnTo>
                  <a:pt x="2049" y="3121"/>
                </a:lnTo>
                <a:lnTo>
                  <a:pt x="2142" y="2981"/>
                </a:lnTo>
                <a:lnTo>
                  <a:pt x="2282" y="2841"/>
                </a:lnTo>
                <a:lnTo>
                  <a:pt x="2421" y="2748"/>
                </a:lnTo>
                <a:lnTo>
                  <a:pt x="2794" y="2608"/>
                </a:lnTo>
                <a:lnTo>
                  <a:pt x="3259" y="2515"/>
                </a:lnTo>
                <a:lnTo>
                  <a:pt x="3865" y="2469"/>
                </a:lnTo>
                <a:lnTo>
                  <a:pt x="4470" y="2469"/>
                </a:lnTo>
                <a:lnTo>
                  <a:pt x="4470" y="3214"/>
                </a:lnTo>
                <a:lnTo>
                  <a:pt x="4517" y="3353"/>
                </a:lnTo>
                <a:lnTo>
                  <a:pt x="4610" y="3447"/>
                </a:lnTo>
                <a:lnTo>
                  <a:pt x="4796" y="3447"/>
                </a:lnTo>
                <a:lnTo>
                  <a:pt x="4889" y="3400"/>
                </a:lnTo>
                <a:lnTo>
                  <a:pt x="6379" y="1910"/>
                </a:lnTo>
                <a:lnTo>
                  <a:pt x="6426" y="1817"/>
                </a:lnTo>
                <a:lnTo>
                  <a:pt x="6472" y="1724"/>
                </a:lnTo>
                <a:lnTo>
                  <a:pt x="6426" y="1631"/>
                </a:lnTo>
                <a:lnTo>
                  <a:pt x="6379" y="1538"/>
                </a:lnTo>
                <a:lnTo>
                  <a:pt x="4889" y="48"/>
                </a:lnTo>
                <a:lnTo>
                  <a:pt x="4796" y="1"/>
                </a:lnTo>
                <a:close/>
                <a:moveTo>
                  <a:pt x="1118" y="467"/>
                </a:moveTo>
                <a:lnTo>
                  <a:pt x="885" y="513"/>
                </a:lnTo>
                <a:lnTo>
                  <a:pt x="698" y="560"/>
                </a:lnTo>
                <a:lnTo>
                  <a:pt x="512" y="653"/>
                </a:lnTo>
                <a:lnTo>
                  <a:pt x="326" y="793"/>
                </a:lnTo>
                <a:lnTo>
                  <a:pt x="186" y="979"/>
                </a:lnTo>
                <a:lnTo>
                  <a:pt x="93" y="1165"/>
                </a:lnTo>
                <a:lnTo>
                  <a:pt x="47" y="1398"/>
                </a:lnTo>
                <a:lnTo>
                  <a:pt x="0" y="1584"/>
                </a:lnTo>
                <a:lnTo>
                  <a:pt x="0" y="4843"/>
                </a:lnTo>
                <a:lnTo>
                  <a:pt x="47" y="5030"/>
                </a:lnTo>
                <a:lnTo>
                  <a:pt x="93" y="5262"/>
                </a:lnTo>
                <a:lnTo>
                  <a:pt x="186" y="5449"/>
                </a:lnTo>
                <a:lnTo>
                  <a:pt x="326" y="5635"/>
                </a:lnTo>
                <a:lnTo>
                  <a:pt x="512" y="5775"/>
                </a:lnTo>
                <a:lnTo>
                  <a:pt x="698" y="5868"/>
                </a:lnTo>
                <a:lnTo>
                  <a:pt x="885" y="5914"/>
                </a:lnTo>
                <a:lnTo>
                  <a:pt x="1118" y="5961"/>
                </a:lnTo>
                <a:lnTo>
                  <a:pt x="4330" y="5961"/>
                </a:lnTo>
                <a:lnTo>
                  <a:pt x="4563" y="5914"/>
                </a:lnTo>
                <a:lnTo>
                  <a:pt x="4796" y="5868"/>
                </a:lnTo>
                <a:lnTo>
                  <a:pt x="4982" y="5775"/>
                </a:lnTo>
                <a:lnTo>
                  <a:pt x="5122" y="5635"/>
                </a:lnTo>
                <a:lnTo>
                  <a:pt x="5262" y="5449"/>
                </a:lnTo>
                <a:lnTo>
                  <a:pt x="5401" y="5262"/>
                </a:lnTo>
                <a:lnTo>
                  <a:pt x="5448" y="5030"/>
                </a:lnTo>
                <a:lnTo>
                  <a:pt x="5448" y="4843"/>
                </a:lnTo>
                <a:lnTo>
                  <a:pt x="5448" y="3819"/>
                </a:lnTo>
                <a:lnTo>
                  <a:pt x="5448" y="3772"/>
                </a:lnTo>
                <a:lnTo>
                  <a:pt x="5401" y="3726"/>
                </a:lnTo>
                <a:lnTo>
                  <a:pt x="5308" y="3679"/>
                </a:lnTo>
                <a:lnTo>
                  <a:pt x="5262" y="3726"/>
                </a:lnTo>
                <a:lnTo>
                  <a:pt x="5029" y="3866"/>
                </a:lnTo>
                <a:lnTo>
                  <a:pt x="4982" y="3912"/>
                </a:lnTo>
                <a:lnTo>
                  <a:pt x="4982" y="4005"/>
                </a:lnTo>
                <a:lnTo>
                  <a:pt x="4982" y="4843"/>
                </a:lnTo>
                <a:lnTo>
                  <a:pt x="4936" y="5076"/>
                </a:lnTo>
                <a:lnTo>
                  <a:pt x="4796" y="5262"/>
                </a:lnTo>
                <a:lnTo>
                  <a:pt x="4610" y="5402"/>
                </a:lnTo>
                <a:lnTo>
                  <a:pt x="4330" y="5449"/>
                </a:lnTo>
                <a:lnTo>
                  <a:pt x="1118" y="5449"/>
                </a:lnTo>
                <a:lnTo>
                  <a:pt x="885" y="5402"/>
                </a:lnTo>
                <a:lnTo>
                  <a:pt x="698" y="5262"/>
                </a:lnTo>
                <a:lnTo>
                  <a:pt x="559" y="5076"/>
                </a:lnTo>
                <a:lnTo>
                  <a:pt x="512" y="4843"/>
                </a:lnTo>
                <a:lnTo>
                  <a:pt x="512" y="1584"/>
                </a:lnTo>
                <a:lnTo>
                  <a:pt x="559" y="1351"/>
                </a:lnTo>
                <a:lnTo>
                  <a:pt x="698" y="1165"/>
                </a:lnTo>
                <a:lnTo>
                  <a:pt x="885" y="1025"/>
                </a:lnTo>
                <a:lnTo>
                  <a:pt x="1118" y="979"/>
                </a:lnTo>
                <a:lnTo>
                  <a:pt x="1630" y="979"/>
                </a:lnTo>
                <a:lnTo>
                  <a:pt x="1863" y="839"/>
                </a:lnTo>
                <a:lnTo>
                  <a:pt x="2142" y="746"/>
                </a:lnTo>
                <a:lnTo>
                  <a:pt x="2188" y="699"/>
                </a:lnTo>
                <a:lnTo>
                  <a:pt x="2235" y="606"/>
                </a:lnTo>
                <a:lnTo>
                  <a:pt x="2188" y="513"/>
                </a:lnTo>
                <a:lnTo>
                  <a:pt x="2095" y="46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3" name="Google Shape;6673;p267"/>
          <p:cNvSpPr/>
          <p:nvPr/>
        </p:nvSpPr>
        <p:spPr>
          <a:xfrm>
            <a:off x="8538460" y="2140866"/>
            <a:ext cx="156397" cy="158876"/>
          </a:xfrm>
          <a:custGeom>
            <a:avLst/>
            <a:gdLst/>
            <a:ahLst/>
            <a:cxnLst/>
            <a:rect l="l" t="t" r="r" b="b"/>
            <a:pathLst>
              <a:path w="5868" h="5961" extrusionOk="0">
                <a:moveTo>
                  <a:pt x="47" y="1"/>
                </a:moveTo>
                <a:lnTo>
                  <a:pt x="1" y="141"/>
                </a:lnTo>
                <a:lnTo>
                  <a:pt x="1" y="5821"/>
                </a:lnTo>
                <a:lnTo>
                  <a:pt x="47" y="5914"/>
                </a:lnTo>
                <a:lnTo>
                  <a:pt x="140" y="5961"/>
                </a:lnTo>
                <a:lnTo>
                  <a:pt x="839" y="5961"/>
                </a:lnTo>
                <a:lnTo>
                  <a:pt x="932" y="5914"/>
                </a:lnTo>
                <a:lnTo>
                  <a:pt x="978" y="5821"/>
                </a:lnTo>
                <a:lnTo>
                  <a:pt x="978" y="932"/>
                </a:lnTo>
                <a:lnTo>
                  <a:pt x="2329" y="932"/>
                </a:lnTo>
                <a:lnTo>
                  <a:pt x="2562" y="1025"/>
                </a:lnTo>
                <a:lnTo>
                  <a:pt x="2748" y="1118"/>
                </a:lnTo>
                <a:lnTo>
                  <a:pt x="2934" y="1258"/>
                </a:lnTo>
                <a:lnTo>
                  <a:pt x="3074" y="1444"/>
                </a:lnTo>
                <a:lnTo>
                  <a:pt x="3167" y="1631"/>
                </a:lnTo>
                <a:lnTo>
                  <a:pt x="3260" y="1863"/>
                </a:lnTo>
                <a:lnTo>
                  <a:pt x="3260" y="2096"/>
                </a:lnTo>
                <a:lnTo>
                  <a:pt x="3260" y="4192"/>
                </a:lnTo>
                <a:lnTo>
                  <a:pt x="3307" y="4285"/>
                </a:lnTo>
                <a:lnTo>
                  <a:pt x="3400" y="4331"/>
                </a:lnTo>
                <a:lnTo>
                  <a:pt x="4098" y="4331"/>
                </a:lnTo>
                <a:lnTo>
                  <a:pt x="4191" y="4285"/>
                </a:lnTo>
                <a:lnTo>
                  <a:pt x="4238" y="4192"/>
                </a:lnTo>
                <a:lnTo>
                  <a:pt x="4238" y="2096"/>
                </a:lnTo>
                <a:lnTo>
                  <a:pt x="4191" y="1817"/>
                </a:lnTo>
                <a:lnTo>
                  <a:pt x="4145" y="1538"/>
                </a:lnTo>
                <a:lnTo>
                  <a:pt x="4052" y="1258"/>
                </a:lnTo>
                <a:lnTo>
                  <a:pt x="3958" y="1025"/>
                </a:lnTo>
                <a:lnTo>
                  <a:pt x="3772" y="793"/>
                </a:lnTo>
                <a:lnTo>
                  <a:pt x="3586" y="606"/>
                </a:lnTo>
                <a:lnTo>
                  <a:pt x="3400" y="420"/>
                </a:lnTo>
                <a:lnTo>
                  <a:pt x="3167" y="280"/>
                </a:lnTo>
                <a:lnTo>
                  <a:pt x="2934" y="141"/>
                </a:lnTo>
                <a:lnTo>
                  <a:pt x="2655" y="48"/>
                </a:lnTo>
                <a:lnTo>
                  <a:pt x="2422" y="1"/>
                </a:lnTo>
                <a:close/>
                <a:moveTo>
                  <a:pt x="4936" y="1"/>
                </a:moveTo>
                <a:lnTo>
                  <a:pt x="4890" y="141"/>
                </a:lnTo>
                <a:lnTo>
                  <a:pt x="4890" y="3866"/>
                </a:lnTo>
                <a:lnTo>
                  <a:pt x="4890" y="4052"/>
                </a:lnTo>
                <a:lnTo>
                  <a:pt x="4797" y="4285"/>
                </a:lnTo>
                <a:lnTo>
                  <a:pt x="4703" y="4471"/>
                </a:lnTo>
                <a:lnTo>
                  <a:pt x="4564" y="4657"/>
                </a:lnTo>
                <a:lnTo>
                  <a:pt x="4377" y="4797"/>
                </a:lnTo>
                <a:lnTo>
                  <a:pt x="4191" y="4890"/>
                </a:lnTo>
                <a:lnTo>
                  <a:pt x="3958" y="4983"/>
                </a:lnTo>
                <a:lnTo>
                  <a:pt x="2608" y="4983"/>
                </a:lnTo>
                <a:lnTo>
                  <a:pt x="2608" y="1724"/>
                </a:lnTo>
                <a:lnTo>
                  <a:pt x="2562" y="1631"/>
                </a:lnTo>
                <a:lnTo>
                  <a:pt x="1677" y="1631"/>
                </a:lnTo>
                <a:lnTo>
                  <a:pt x="1630" y="1724"/>
                </a:lnTo>
                <a:lnTo>
                  <a:pt x="1630" y="5821"/>
                </a:lnTo>
                <a:lnTo>
                  <a:pt x="1677" y="5914"/>
                </a:lnTo>
                <a:lnTo>
                  <a:pt x="1770" y="5961"/>
                </a:lnTo>
                <a:lnTo>
                  <a:pt x="3726" y="5961"/>
                </a:lnTo>
                <a:lnTo>
                  <a:pt x="4005" y="5914"/>
                </a:lnTo>
                <a:lnTo>
                  <a:pt x="4284" y="5868"/>
                </a:lnTo>
                <a:lnTo>
                  <a:pt x="4564" y="5775"/>
                </a:lnTo>
                <a:lnTo>
                  <a:pt x="4797" y="5682"/>
                </a:lnTo>
                <a:lnTo>
                  <a:pt x="5029" y="5495"/>
                </a:lnTo>
                <a:lnTo>
                  <a:pt x="5216" y="5309"/>
                </a:lnTo>
                <a:lnTo>
                  <a:pt x="5402" y="5123"/>
                </a:lnTo>
                <a:lnTo>
                  <a:pt x="5542" y="4890"/>
                </a:lnTo>
                <a:lnTo>
                  <a:pt x="5681" y="4657"/>
                </a:lnTo>
                <a:lnTo>
                  <a:pt x="5774" y="4378"/>
                </a:lnTo>
                <a:lnTo>
                  <a:pt x="5821" y="4145"/>
                </a:lnTo>
                <a:lnTo>
                  <a:pt x="5867" y="3866"/>
                </a:lnTo>
                <a:lnTo>
                  <a:pt x="5867" y="141"/>
                </a:lnTo>
                <a:lnTo>
                  <a:pt x="582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4" name="Google Shape;6674;p267"/>
          <p:cNvSpPr/>
          <p:nvPr/>
        </p:nvSpPr>
        <p:spPr>
          <a:xfrm>
            <a:off x="426703" y="2595072"/>
            <a:ext cx="158849" cy="158876"/>
          </a:xfrm>
          <a:custGeom>
            <a:avLst/>
            <a:gdLst/>
            <a:ahLst/>
            <a:cxnLst/>
            <a:rect l="l" t="t" r="r" b="b"/>
            <a:pathLst>
              <a:path w="5960" h="5961" extrusionOk="0">
                <a:moveTo>
                  <a:pt x="326" y="1"/>
                </a:moveTo>
                <a:lnTo>
                  <a:pt x="186" y="47"/>
                </a:lnTo>
                <a:lnTo>
                  <a:pt x="93" y="94"/>
                </a:lnTo>
                <a:lnTo>
                  <a:pt x="0" y="233"/>
                </a:lnTo>
                <a:lnTo>
                  <a:pt x="0" y="326"/>
                </a:lnTo>
                <a:lnTo>
                  <a:pt x="0" y="5635"/>
                </a:lnTo>
                <a:lnTo>
                  <a:pt x="0" y="5774"/>
                </a:lnTo>
                <a:lnTo>
                  <a:pt x="93" y="5867"/>
                </a:lnTo>
                <a:lnTo>
                  <a:pt x="186" y="5960"/>
                </a:lnTo>
                <a:lnTo>
                  <a:pt x="3166" y="5960"/>
                </a:lnTo>
                <a:lnTo>
                  <a:pt x="3166" y="3679"/>
                </a:lnTo>
                <a:lnTo>
                  <a:pt x="2421" y="3679"/>
                </a:lnTo>
                <a:lnTo>
                  <a:pt x="2421" y="2748"/>
                </a:lnTo>
                <a:lnTo>
                  <a:pt x="3166" y="2748"/>
                </a:lnTo>
                <a:lnTo>
                  <a:pt x="3166" y="2096"/>
                </a:lnTo>
                <a:lnTo>
                  <a:pt x="3213" y="1816"/>
                </a:lnTo>
                <a:lnTo>
                  <a:pt x="3259" y="1584"/>
                </a:lnTo>
                <a:lnTo>
                  <a:pt x="3352" y="1397"/>
                </a:lnTo>
                <a:lnTo>
                  <a:pt x="3492" y="1211"/>
                </a:lnTo>
                <a:lnTo>
                  <a:pt x="3678" y="1071"/>
                </a:lnTo>
                <a:lnTo>
                  <a:pt x="3865" y="978"/>
                </a:lnTo>
                <a:lnTo>
                  <a:pt x="4097" y="932"/>
                </a:lnTo>
                <a:lnTo>
                  <a:pt x="5029" y="932"/>
                </a:lnTo>
                <a:lnTo>
                  <a:pt x="5029" y="1770"/>
                </a:lnTo>
                <a:lnTo>
                  <a:pt x="4330" y="1770"/>
                </a:lnTo>
                <a:lnTo>
                  <a:pt x="4191" y="1863"/>
                </a:lnTo>
                <a:lnTo>
                  <a:pt x="4144" y="2003"/>
                </a:lnTo>
                <a:lnTo>
                  <a:pt x="4097" y="2189"/>
                </a:lnTo>
                <a:lnTo>
                  <a:pt x="4097" y="2748"/>
                </a:lnTo>
                <a:lnTo>
                  <a:pt x="4982" y="2748"/>
                </a:lnTo>
                <a:lnTo>
                  <a:pt x="4889" y="3679"/>
                </a:lnTo>
                <a:lnTo>
                  <a:pt x="4097" y="3679"/>
                </a:lnTo>
                <a:lnTo>
                  <a:pt x="4097" y="5960"/>
                </a:lnTo>
                <a:lnTo>
                  <a:pt x="5727" y="5960"/>
                </a:lnTo>
                <a:lnTo>
                  <a:pt x="5867" y="5867"/>
                </a:lnTo>
                <a:lnTo>
                  <a:pt x="5913" y="5774"/>
                </a:lnTo>
                <a:lnTo>
                  <a:pt x="5960" y="5635"/>
                </a:lnTo>
                <a:lnTo>
                  <a:pt x="5960" y="326"/>
                </a:lnTo>
                <a:lnTo>
                  <a:pt x="5913" y="233"/>
                </a:lnTo>
                <a:lnTo>
                  <a:pt x="5867" y="94"/>
                </a:lnTo>
                <a:lnTo>
                  <a:pt x="5727" y="47"/>
                </a:lnTo>
                <a:lnTo>
                  <a:pt x="563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5" name="Google Shape;6675;p267"/>
          <p:cNvSpPr/>
          <p:nvPr/>
        </p:nvSpPr>
        <p:spPr>
          <a:xfrm>
            <a:off x="945457" y="2606239"/>
            <a:ext cx="158876" cy="136541"/>
          </a:xfrm>
          <a:custGeom>
            <a:avLst/>
            <a:gdLst/>
            <a:ahLst/>
            <a:cxnLst/>
            <a:rect l="l" t="t" r="r" b="b"/>
            <a:pathLst>
              <a:path w="5961" h="5123" extrusionOk="0">
                <a:moveTo>
                  <a:pt x="233" y="1"/>
                </a:moveTo>
                <a:lnTo>
                  <a:pt x="140" y="47"/>
                </a:lnTo>
                <a:lnTo>
                  <a:pt x="94" y="94"/>
                </a:lnTo>
                <a:lnTo>
                  <a:pt x="47" y="140"/>
                </a:lnTo>
                <a:lnTo>
                  <a:pt x="1" y="233"/>
                </a:lnTo>
                <a:lnTo>
                  <a:pt x="1" y="4890"/>
                </a:lnTo>
                <a:lnTo>
                  <a:pt x="47" y="4983"/>
                </a:lnTo>
                <a:lnTo>
                  <a:pt x="94" y="5076"/>
                </a:lnTo>
                <a:lnTo>
                  <a:pt x="140" y="5122"/>
                </a:lnTo>
                <a:lnTo>
                  <a:pt x="746" y="5122"/>
                </a:lnTo>
                <a:lnTo>
                  <a:pt x="792" y="5076"/>
                </a:lnTo>
                <a:lnTo>
                  <a:pt x="839" y="4983"/>
                </a:lnTo>
                <a:lnTo>
                  <a:pt x="885" y="4890"/>
                </a:lnTo>
                <a:lnTo>
                  <a:pt x="885" y="2655"/>
                </a:lnTo>
                <a:lnTo>
                  <a:pt x="932" y="2701"/>
                </a:lnTo>
                <a:lnTo>
                  <a:pt x="3260" y="5076"/>
                </a:lnTo>
                <a:lnTo>
                  <a:pt x="3353" y="5122"/>
                </a:lnTo>
                <a:lnTo>
                  <a:pt x="3400" y="5122"/>
                </a:lnTo>
                <a:lnTo>
                  <a:pt x="3400" y="5076"/>
                </a:lnTo>
                <a:lnTo>
                  <a:pt x="3446" y="5029"/>
                </a:lnTo>
                <a:lnTo>
                  <a:pt x="3446" y="2655"/>
                </a:lnTo>
                <a:lnTo>
                  <a:pt x="3493" y="2701"/>
                </a:lnTo>
                <a:lnTo>
                  <a:pt x="5821" y="5076"/>
                </a:lnTo>
                <a:lnTo>
                  <a:pt x="5867" y="5122"/>
                </a:lnTo>
                <a:lnTo>
                  <a:pt x="5961" y="5122"/>
                </a:lnTo>
                <a:lnTo>
                  <a:pt x="5961" y="5076"/>
                </a:lnTo>
                <a:lnTo>
                  <a:pt x="5961" y="5029"/>
                </a:lnTo>
                <a:lnTo>
                  <a:pt x="5961" y="140"/>
                </a:lnTo>
                <a:lnTo>
                  <a:pt x="5961" y="47"/>
                </a:lnTo>
                <a:lnTo>
                  <a:pt x="5961" y="1"/>
                </a:lnTo>
                <a:lnTo>
                  <a:pt x="5867" y="1"/>
                </a:lnTo>
                <a:lnTo>
                  <a:pt x="5821" y="47"/>
                </a:lnTo>
                <a:lnTo>
                  <a:pt x="3493" y="2422"/>
                </a:lnTo>
                <a:lnTo>
                  <a:pt x="3446" y="2468"/>
                </a:lnTo>
                <a:lnTo>
                  <a:pt x="3446" y="140"/>
                </a:lnTo>
                <a:lnTo>
                  <a:pt x="3400" y="47"/>
                </a:lnTo>
                <a:lnTo>
                  <a:pt x="3400" y="1"/>
                </a:lnTo>
                <a:lnTo>
                  <a:pt x="3353" y="1"/>
                </a:lnTo>
                <a:lnTo>
                  <a:pt x="3260" y="47"/>
                </a:lnTo>
                <a:lnTo>
                  <a:pt x="932" y="2422"/>
                </a:lnTo>
                <a:lnTo>
                  <a:pt x="885" y="2468"/>
                </a:lnTo>
                <a:lnTo>
                  <a:pt x="885" y="233"/>
                </a:lnTo>
                <a:lnTo>
                  <a:pt x="839" y="140"/>
                </a:lnTo>
                <a:lnTo>
                  <a:pt x="792" y="94"/>
                </a:lnTo>
                <a:lnTo>
                  <a:pt x="746" y="47"/>
                </a:lnTo>
                <a:lnTo>
                  <a:pt x="65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6" name="Google Shape;6676;p267"/>
          <p:cNvSpPr/>
          <p:nvPr/>
        </p:nvSpPr>
        <p:spPr>
          <a:xfrm>
            <a:off x="1464237" y="2606239"/>
            <a:ext cx="158876" cy="136541"/>
          </a:xfrm>
          <a:custGeom>
            <a:avLst/>
            <a:gdLst/>
            <a:ahLst/>
            <a:cxnLst/>
            <a:rect l="l" t="t" r="r" b="b"/>
            <a:pathLst>
              <a:path w="5961" h="5123" extrusionOk="0">
                <a:moveTo>
                  <a:pt x="48" y="1"/>
                </a:moveTo>
                <a:lnTo>
                  <a:pt x="1" y="47"/>
                </a:lnTo>
                <a:lnTo>
                  <a:pt x="1" y="140"/>
                </a:lnTo>
                <a:lnTo>
                  <a:pt x="1" y="5029"/>
                </a:lnTo>
                <a:lnTo>
                  <a:pt x="1" y="5076"/>
                </a:lnTo>
                <a:lnTo>
                  <a:pt x="48" y="5122"/>
                </a:lnTo>
                <a:lnTo>
                  <a:pt x="94" y="5122"/>
                </a:lnTo>
                <a:lnTo>
                  <a:pt x="141" y="5076"/>
                </a:lnTo>
                <a:lnTo>
                  <a:pt x="2515" y="2701"/>
                </a:lnTo>
                <a:lnTo>
                  <a:pt x="2562" y="2655"/>
                </a:lnTo>
                <a:lnTo>
                  <a:pt x="2562" y="5029"/>
                </a:lnTo>
                <a:lnTo>
                  <a:pt x="2562" y="5076"/>
                </a:lnTo>
                <a:lnTo>
                  <a:pt x="2608" y="5122"/>
                </a:lnTo>
                <a:lnTo>
                  <a:pt x="2655" y="5122"/>
                </a:lnTo>
                <a:lnTo>
                  <a:pt x="2702" y="5076"/>
                </a:lnTo>
                <a:lnTo>
                  <a:pt x="5076" y="2701"/>
                </a:lnTo>
                <a:lnTo>
                  <a:pt x="5123" y="2655"/>
                </a:lnTo>
                <a:lnTo>
                  <a:pt x="5123" y="4890"/>
                </a:lnTo>
                <a:lnTo>
                  <a:pt x="5123" y="4983"/>
                </a:lnTo>
                <a:lnTo>
                  <a:pt x="5169" y="5076"/>
                </a:lnTo>
                <a:lnTo>
                  <a:pt x="5262" y="5122"/>
                </a:lnTo>
                <a:lnTo>
                  <a:pt x="5821" y="5122"/>
                </a:lnTo>
                <a:lnTo>
                  <a:pt x="5914" y="5076"/>
                </a:lnTo>
                <a:lnTo>
                  <a:pt x="5961" y="4983"/>
                </a:lnTo>
                <a:lnTo>
                  <a:pt x="5961" y="4890"/>
                </a:lnTo>
                <a:lnTo>
                  <a:pt x="5961" y="233"/>
                </a:lnTo>
                <a:lnTo>
                  <a:pt x="5961" y="140"/>
                </a:lnTo>
                <a:lnTo>
                  <a:pt x="5914" y="94"/>
                </a:lnTo>
                <a:lnTo>
                  <a:pt x="5821" y="47"/>
                </a:lnTo>
                <a:lnTo>
                  <a:pt x="5728" y="1"/>
                </a:lnTo>
                <a:lnTo>
                  <a:pt x="5309" y="1"/>
                </a:lnTo>
                <a:lnTo>
                  <a:pt x="5262" y="47"/>
                </a:lnTo>
                <a:lnTo>
                  <a:pt x="5169" y="94"/>
                </a:lnTo>
                <a:lnTo>
                  <a:pt x="5123" y="140"/>
                </a:lnTo>
                <a:lnTo>
                  <a:pt x="5123" y="233"/>
                </a:lnTo>
                <a:lnTo>
                  <a:pt x="5123" y="2468"/>
                </a:lnTo>
                <a:lnTo>
                  <a:pt x="5076" y="2422"/>
                </a:lnTo>
                <a:lnTo>
                  <a:pt x="2702" y="47"/>
                </a:lnTo>
                <a:lnTo>
                  <a:pt x="2655" y="1"/>
                </a:lnTo>
                <a:lnTo>
                  <a:pt x="2608" y="1"/>
                </a:lnTo>
                <a:lnTo>
                  <a:pt x="2562" y="47"/>
                </a:lnTo>
                <a:lnTo>
                  <a:pt x="2562" y="140"/>
                </a:lnTo>
                <a:lnTo>
                  <a:pt x="2562" y="2468"/>
                </a:lnTo>
                <a:lnTo>
                  <a:pt x="2515" y="2422"/>
                </a:lnTo>
                <a:lnTo>
                  <a:pt x="141" y="47"/>
                </a:lnTo>
                <a:lnTo>
                  <a:pt x="9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7" name="Google Shape;6677;p267"/>
          <p:cNvSpPr/>
          <p:nvPr/>
        </p:nvSpPr>
        <p:spPr>
          <a:xfrm>
            <a:off x="1950010" y="2595072"/>
            <a:ext cx="158876" cy="158876"/>
          </a:xfrm>
          <a:custGeom>
            <a:avLst/>
            <a:gdLst/>
            <a:ahLst/>
            <a:cxnLst/>
            <a:rect l="l" t="t" r="r" b="b"/>
            <a:pathLst>
              <a:path w="5961" h="5961" extrusionOk="0">
                <a:moveTo>
                  <a:pt x="4237" y="420"/>
                </a:moveTo>
                <a:lnTo>
                  <a:pt x="4237" y="978"/>
                </a:lnTo>
                <a:lnTo>
                  <a:pt x="4284" y="1071"/>
                </a:lnTo>
                <a:lnTo>
                  <a:pt x="4330" y="1211"/>
                </a:lnTo>
                <a:lnTo>
                  <a:pt x="4424" y="1258"/>
                </a:lnTo>
                <a:lnTo>
                  <a:pt x="4563" y="1304"/>
                </a:lnTo>
                <a:lnTo>
                  <a:pt x="5075" y="1304"/>
                </a:lnTo>
                <a:lnTo>
                  <a:pt x="5075" y="2142"/>
                </a:lnTo>
                <a:lnTo>
                  <a:pt x="2095" y="2142"/>
                </a:lnTo>
                <a:lnTo>
                  <a:pt x="2095" y="420"/>
                </a:lnTo>
                <a:close/>
                <a:moveTo>
                  <a:pt x="2980" y="2887"/>
                </a:moveTo>
                <a:lnTo>
                  <a:pt x="3027" y="2934"/>
                </a:lnTo>
                <a:lnTo>
                  <a:pt x="3073" y="2981"/>
                </a:lnTo>
                <a:lnTo>
                  <a:pt x="3073" y="3400"/>
                </a:lnTo>
                <a:lnTo>
                  <a:pt x="3027" y="3493"/>
                </a:lnTo>
                <a:lnTo>
                  <a:pt x="2980" y="3539"/>
                </a:lnTo>
                <a:lnTo>
                  <a:pt x="2515" y="3539"/>
                </a:lnTo>
                <a:lnTo>
                  <a:pt x="2468" y="3493"/>
                </a:lnTo>
                <a:lnTo>
                  <a:pt x="2421" y="3400"/>
                </a:lnTo>
                <a:lnTo>
                  <a:pt x="2421" y="2981"/>
                </a:lnTo>
                <a:lnTo>
                  <a:pt x="2468" y="2934"/>
                </a:lnTo>
                <a:lnTo>
                  <a:pt x="2515" y="2887"/>
                </a:lnTo>
                <a:close/>
                <a:moveTo>
                  <a:pt x="3818" y="2887"/>
                </a:moveTo>
                <a:lnTo>
                  <a:pt x="3911" y="2934"/>
                </a:lnTo>
                <a:lnTo>
                  <a:pt x="3911" y="2981"/>
                </a:lnTo>
                <a:lnTo>
                  <a:pt x="3911" y="3400"/>
                </a:lnTo>
                <a:lnTo>
                  <a:pt x="3911" y="3493"/>
                </a:lnTo>
                <a:lnTo>
                  <a:pt x="3818" y="3539"/>
                </a:lnTo>
                <a:lnTo>
                  <a:pt x="3399" y="3539"/>
                </a:lnTo>
                <a:lnTo>
                  <a:pt x="3306" y="3493"/>
                </a:lnTo>
                <a:lnTo>
                  <a:pt x="3260" y="3400"/>
                </a:lnTo>
                <a:lnTo>
                  <a:pt x="3260" y="2981"/>
                </a:lnTo>
                <a:lnTo>
                  <a:pt x="3306" y="2934"/>
                </a:lnTo>
                <a:lnTo>
                  <a:pt x="3399" y="2887"/>
                </a:lnTo>
                <a:close/>
                <a:moveTo>
                  <a:pt x="4656" y="2887"/>
                </a:moveTo>
                <a:lnTo>
                  <a:pt x="4750" y="2934"/>
                </a:lnTo>
                <a:lnTo>
                  <a:pt x="4750" y="2981"/>
                </a:lnTo>
                <a:lnTo>
                  <a:pt x="4750" y="3400"/>
                </a:lnTo>
                <a:lnTo>
                  <a:pt x="4750" y="3493"/>
                </a:lnTo>
                <a:lnTo>
                  <a:pt x="4656" y="3539"/>
                </a:lnTo>
                <a:lnTo>
                  <a:pt x="4237" y="3539"/>
                </a:lnTo>
                <a:lnTo>
                  <a:pt x="4144" y="3493"/>
                </a:lnTo>
                <a:lnTo>
                  <a:pt x="4144" y="3400"/>
                </a:lnTo>
                <a:lnTo>
                  <a:pt x="4144" y="2981"/>
                </a:lnTo>
                <a:lnTo>
                  <a:pt x="4144" y="2934"/>
                </a:lnTo>
                <a:lnTo>
                  <a:pt x="4237" y="2887"/>
                </a:lnTo>
                <a:close/>
                <a:moveTo>
                  <a:pt x="2980" y="3725"/>
                </a:moveTo>
                <a:lnTo>
                  <a:pt x="3027" y="3772"/>
                </a:lnTo>
                <a:lnTo>
                  <a:pt x="3073" y="3819"/>
                </a:lnTo>
                <a:lnTo>
                  <a:pt x="3073" y="4284"/>
                </a:lnTo>
                <a:lnTo>
                  <a:pt x="3027" y="4331"/>
                </a:lnTo>
                <a:lnTo>
                  <a:pt x="2980" y="4377"/>
                </a:lnTo>
                <a:lnTo>
                  <a:pt x="2515" y="4377"/>
                </a:lnTo>
                <a:lnTo>
                  <a:pt x="2468" y="4331"/>
                </a:lnTo>
                <a:lnTo>
                  <a:pt x="2421" y="4284"/>
                </a:lnTo>
                <a:lnTo>
                  <a:pt x="2421" y="3819"/>
                </a:lnTo>
                <a:lnTo>
                  <a:pt x="2468" y="3772"/>
                </a:lnTo>
                <a:lnTo>
                  <a:pt x="2515" y="3725"/>
                </a:lnTo>
                <a:close/>
                <a:moveTo>
                  <a:pt x="3818" y="3725"/>
                </a:moveTo>
                <a:lnTo>
                  <a:pt x="3911" y="3772"/>
                </a:lnTo>
                <a:lnTo>
                  <a:pt x="3911" y="3819"/>
                </a:lnTo>
                <a:lnTo>
                  <a:pt x="3911" y="4284"/>
                </a:lnTo>
                <a:lnTo>
                  <a:pt x="3911" y="4331"/>
                </a:lnTo>
                <a:lnTo>
                  <a:pt x="3818" y="4377"/>
                </a:lnTo>
                <a:lnTo>
                  <a:pt x="3399" y="4377"/>
                </a:lnTo>
                <a:lnTo>
                  <a:pt x="3306" y="4331"/>
                </a:lnTo>
                <a:lnTo>
                  <a:pt x="3260" y="4284"/>
                </a:lnTo>
                <a:lnTo>
                  <a:pt x="3260" y="3819"/>
                </a:lnTo>
                <a:lnTo>
                  <a:pt x="3306" y="3772"/>
                </a:lnTo>
                <a:lnTo>
                  <a:pt x="3399" y="3725"/>
                </a:lnTo>
                <a:close/>
                <a:moveTo>
                  <a:pt x="4656" y="3725"/>
                </a:moveTo>
                <a:lnTo>
                  <a:pt x="4750" y="3772"/>
                </a:lnTo>
                <a:lnTo>
                  <a:pt x="4750" y="3819"/>
                </a:lnTo>
                <a:lnTo>
                  <a:pt x="4750" y="4284"/>
                </a:lnTo>
                <a:lnTo>
                  <a:pt x="4750" y="4331"/>
                </a:lnTo>
                <a:lnTo>
                  <a:pt x="4656" y="4377"/>
                </a:lnTo>
                <a:lnTo>
                  <a:pt x="4237" y="4377"/>
                </a:lnTo>
                <a:lnTo>
                  <a:pt x="4144" y="4331"/>
                </a:lnTo>
                <a:lnTo>
                  <a:pt x="4144" y="4284"/>
                </a:lnTo>
                <a:lnTo>
                  <a:pt x="4144" y="3819"/>
                </a:lnTo>
                <a:lnTo>
                  <a:pt x="4144" y="3772"/>
                </a:lnTo>
                <a:lnTo>
                  <a:pt x="4237" y="3725"/>
                </a:lnTo>
                <a:close/>
                <a:moveTo>
                  <a:pt x="2980" y="4564"/>
                </a:moveTo>
                <a:lnTo>
                  <a:pt x="3027" y="4610"/>
                </a:lnTo>
                <a:lnTo>
                  <a:pt x="3073" y="4703"/>
                </a:lnTo>
                <a:lnTo>
                  <a:pt x="3073" y="5122"/>
                </a:lnTo>
                <a:lnTo>
                  <a:pt x="3027" y="5215"/>
                </a:lnTo>
                <a:lnTo>
                  <a:pt x="2468" y="5215"/>
                </a:lnTo>
                <a:lnTo>
                  <a:pt x="2421" y="5122"/>
                </a:lnTo>
                <a:lnTo>
                  <a:pt x="2421" y="4703"/>
                </a:lnTo>
                <a:lnTo>
                  <a:pt x="2468" y="4610"/>
                </a:lnTo>
                <a:lnTo>
                  <a:pt x="2515" y="4564"/>
                </a:lnTo>
                <a:close/>
                <a:moveTo>
                  <a:pt x="3818" y="4564"/>
                </a:moveTo>
                <a:lnTo>
                  <a:pt x="3911" y="4610"/>
                </a:lnTo>
                <a:lnTo>
                  <a:pt x="3911" y="4703"/>
                </a:lnTo>
                <a:lnTo>
                  <a:pt x="3911" y="5122"/>
                </a:lnTo>
                <a:lnTo>
                  <a:pt x="3911" y="5215"/>
                </a:lnTo>
                <a:lnTo>
                  <a:pt x="3306" y="5215"/>
                </a:lnTo>
                <a:lnTo>
                  <a:pt x="3260" y="5122"/>
                </a:lnTo>
                <a:lnTo>
                  <a:pt x="3260" y="4703"/>
                </a:lnTo>
                <a:lnTo>
                  <a:pt x="3306" y="4610"/>
                </a:lnTo>
                <a:lnTo>
                  <a:pt x="3399" y="4564"/>
                </a:lnTo>
                <a:close/>
                <a:moveTo>
                  <a:pt x="4656" y="4564"/>
                </a:moveTo>
                <a:lnTo>
                  <a:pt x="4750" y="4610"/>
                </a:lnTo>
                <a:lnTo>
                  <a:pt x="4750" y="4703"/>
                </a:lnTo>
                <a:lnTo>
                  <a:pt x="4750" y="5122"/>
                </a:lnTo>
                <a:lnTo>
                  <a:pt x="4750" y="5215"/>
                </a:lnTo>
                <a:lnTo>
                  <a:pt x="4144" y="5215"/>
                </a:lnTo>
                <a:lnTo>
                  <a:pt x="4144" y="5122"/>
                </a:lnTo>
                <a:lnTo>
                  <a:pt x="4144" y="4703"/>
                </a:lnTo>
                <a:lnTo>
                  <a:pt x="4144" y="4610"/>
                </a:lnTo>
                <a:lnTo>
                  <a:pt x="4237" y="4564"/>
                </a:lnTo>
                <a:close/>
                <a:moveTo>
                  <a:pt x="326" y="1304"/>
                </a:moveTo>
                <a:lnTo>
                  <a:pt x="140" y="1444"/>
                </a:lnTo>
                <a:lnTo>
                  <a:pt x="0" y="1630"/>
                </a:lnTo>
                <a:lnTo>
                  <a:pt x="0" y="1816"/>
                </a:lnTo>
                <a:lnTo>
                  <a:pt x="0" y="5448"/>
                </a:lnTo>
                <a:lnTo>
                  <a:pt x="0" y="5635"/>
                </a:lnTo>
                <a:lnTo>
                  <a:pt x="140" y="5821"/>
                </a:lnTo>
                <a:lnTo>
                  <a:pt x="326" y="5914"/>
                </a:lnTo>
                <a:lnTo>
                  <a:pt x="512" y="5960"/>
                </a:lnTo>
                <a:lnTo>
                  <a:pt x="931" y="5960"/>
                </a:lnTo>
                <a:lnTo>
                  <a:pt x="1164" y="5914"/>
                </a:lnTo>
                <a:lnTo>
                  <a:pt x="1304" y="5821"/>
                </a:lnTo>
                <a:lnTo>
                  <a:pt x="1444" y="5635"/>
                </a:lnTo>
                <a:lnTo>
                  <a:pt x="1490" y="5448"/>
                </a:lnTo>
                <a:lnTo>
                  <a:pt x="1490" y="1816"/>
                </a:lnTo>
                <a:lnTo>
                  <a:pt x="1444" y="1630"/>
                </a:lnTo>
                <a:lnTo>
                  <a:pt x="1304" y="1444"/>
                </a:lnTo>
                <a:lnTo>
                  <a:pt x="1164" y="1304"/>
                </a:lnTo>
                <a:close/>
                <a:moveTo>
                  <a:pt x="2002" y="1"/>
                </a:moveTo>
                <a:lnTo>
                  <a:pt x="1863" y="47"/>
                </a:lnTo>
                <a:lnTo>
                  <a:pt x="1770" y="94"/>
                </a:lnTo>
                <a:lnTo>
                  <a:pt x="1723" y="187"/>
                </a:lnTo>
                <a:lnTo>
                  <a:pt x="1676" y="326"/>
                </a:lnTo>
                <a:lnTo>
                  <a:pt x="1676" y="5448"/>
                </a:lnTo>
                <a:lnTo>
                  <a:pt x="1723" y="5635"/>
                </a:lnTo>
                <a:lnTo>
                  <a:pt x="1863" y="5821"/>
                </a:lnTo>
                <a:lnTo>
                  <a:pt x="2002" y="5914"/>
                </a:lnTo>
                <a:lnTo>
                  <a:pt x="2235" y="5960"/>
                </a:lnTo>
                <a:lnTo>
                  <a:pt x="5262" y="5960"/>
                </a:lnTo>
                <a:lnTo>
                  <a:pt x="5401" y="5914"/>
                </a:lnTo>
                <a:lnTo>
                  <a:pt x="5541" y="5821"/>
                </a:lnTo>
                <a:lnTo>
                  <a:pt x="5681" y="5728"/>
                </a:lnTo>
                <a:lnTo>
                  <a:pt x="5820" y="5588"/>
                </a:lnTo>
                <a:lnTo>
                  <a:pt x="5867" y="5448"/>
                </a:lnTo>
                <a:lnTo>
                  <a:pt x="5914" y="5309"/>
                </a:lnTo>
                <a:lnTo>
                  <a:pt x="5960" y="5122"/>
                </a:lnTo>
                <a:lnTo>
                  <a:pt x="5960" y="2561"/>
                </a:lnTo>
                <a:lnTo>
                  <a:pt x="5914" y="2329"/>
                </a:lnTo>
                <a:lnTo>
                  <a:pt x="5820" y="2142"/>
                </a:lnTo>
                <a:lnTo>
                  <a:pt x="5681" y="1956"/>
                </a:lnTo>
                <a:lnTo>
                  <a:pt x="5494" y="1816"/>
                </a:lnTo>
                <a:lnTo>
                  <a:pt x="5494" y="1304"/>
                </a:lnTo>
                <a:lnTo>
                  <a:pt x="5494" y="1165"/>
                </a:lnTo>
                <a:lnTo>
                  <a:pt x="5448" y="978"/>
                </a:lnTo>
                <a:lnTo>
                  <a:pt x="5355" y="839"/>
                </a:lnTo>
                <a:lnTo>
                  <a:pt x="5308" y="746"/>
                </a:lnTo>
                <a:lnTo>
                  <a:pt x="4796" y="233"/>
                </a:lnTo>
                <a:lnTo>
                  <a:pt x="4656" y="140"/>
                </a:lnTo>
                <a:lnTo>
                  <a:pt x="4517" y="94"/>
                </a:lnTo>
                <a:lnTo>
                  <a:pt x="4377" y="47"/>
                </a:lnTo>
                <a:lnTo>
                  <a:pt x="423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8" name="Google Shape;6678;p267"/>
          <p:cNvSpPr/>
          <p:nvPr/>
        </p:nvSpPr>
        <p:spPr>
          <a:xfrm>
            <a:off x="2501797" y="2595072"/>
            <a:ext cx="115459" cy="158876"/>
          </a:xfrm>
          <a:custGeom>
            <a:avLst/>
            <a:gdLst/>
            <a:ahLst/>
            <a:cxnLst/>
            <a:rect l="l" t="t" r="r" b="b"/>
            <a:pathLst>
              <a:path w="4332" h="5961" extrusionOk="0">
                <a:moveTo>
                  <a:pt x="2003" y="1"/>
                </a:moveTo>
                <a:lnTo>
                  <a:pt x="1863" y="47"/>
                </a:lnTo>
                <a:lnTo>
                  <a:pt x="1724" y="140"/>
                </a:lnTo>
                <a:lnTo>
                  <a:pt x="1631" y="233"/>
                </a:lnTo>
                <a:lnTo>
                  <a:pt x="1538" y="326"/>
                </a:lnTo>
                <a:lnTo>
                  <a:pt x="1444" y="466"/>
                </a:lnTo>
                <a:lnTo>
                  <a:pt x="1398" y="606"/>
                </a:lnTo>
                <a:lnTo>
                  <a:pt x="1398" y="746"/>
                </a:lnTo>
                <a:lnTo>
                  <a:pt x="1398" y="932"/>
                </a:lnTo>
                <a:lnTo>
                  <a:pt x="1444" y="1071"/>
                </a:lnTo>
                <a:lnTo>
                  <a:pt x="1538" y="1211"/>
                </a:lnTo>
                <a:lnTo>
                  <a:pt x="1631" y="1304"/>
                </a:lnTo>
                <a:lnTo>
                  <a:pt x="1724" y="1397"/>
                </a:lnTo>
                <a:lnTo>
                  <a:pt x="1863" y="1491"/>
                </a:lnTo>
                <a:lnTo>
                  <a:pt x="2003" y="1491"/>
                </a:lnTo>
                <a:lnTo>
                  <a:pt x="2143" y="1537"/>
                </a:lnTo>
                <a:lnTo>
                  <a:pt x="2283" y="1491"/>
                </a:lnTo>
                <a:lnTo>
                  <a:pt x="2422" y="1491"/>
                </a:lnTo>
                <a:lnTo>
                  <a:pt x="2562" y="1397"/>
                </a:lnTo>
                <a:lnTo>
                  <a:pt x="2702" y="1304"/>
                </a:lnTo>
                <a:lnTo>
                  <a:pt x="2795" y="1211"/>
                </a:lnTo>
                <a:lnTo>
                  <a:pt x="2841" y="1071"/>
                </a:lnTo>
                <a:lnTo>
                  <a:pt x="2888" y="932"/>
                </a:lnTo>
                <a:lnTo>
                  <a:pt x="2888" y="746"/>
                </a:lnTo>
                <a:lnTo>
                  <a:pt x="2888" y="606"/>
                </a:lnTo>
                <a:lnTo>
                  <a:pt x="2841" y="466"/>
                </a:lnTo>
                <a:lnTo>
                  <a:pt x="2795" y="326"/>
                </a:lnTo>
                <a:lnTo>
                  <a:pt x="2702" y="233"/>
                </a:lnTo>
                <a:lnTo>
                  <a:pt x="2562" y="140"/>
                </a:lnTo>
                <a:lnTo>
                  <a:pt x="2422" y="47"/>
                </a:lnTo>
                <a:lnTo>
                  <a:pt x="2283" y="1"/>
                </a:lnTo>
                <a:close/>
                <a:moveTo>
                  <a:pt x="1491" y="1630"/>
                </a:moveTo>
                <a:lnTo>
                  <a:pt x="1351" y="1677"/>
                </a:lnTo>
                <a:lnTo>
                  <a:pt x="1165" y="1723"/>
                </a:lnTo>
                <a:lnTo>
                  <a:pt x="1025" y="1816"/>
                </a:lnTo>
                <a:lnTo>
                  <a:pt x="886" y="2003"/>
                </a:lnTo>
                <a:lnTo>
                  <a:pt x="48" y="3306"/>
                </a:lnTo>
                <a:lnTo>
                  <a:pt x="1" y="3400"/>
                </a:lnTo>
                <a:lnTo>
                  <a:pt x="1" y="3493"/>
                </a:lnTo>
                <a:lnTo>
                  <a:pt x="1" y="3586"/>
                </a:lnTo>
                <a:lnTo>
                  <a:pt x="94" y="3725"/>
                </a:lnTo>
                <a:lnTo>
                  <a:pt x="187" y="3772"/>
                </a:lnTo>
                <a:lnTo>
                  <a:pt x="327" y="3819"/>
                </a:lnTo>
                <a:lnTo>
                  <a:pt x="467" y="3772"/>
                </a:lnTo>
                <a:lnTo>
                  <a:pt x="560" y="3679"/>
                </a:lnTo>
                <a:lnTo>
                  <a:pt x="1351" y="2515"/>
                </a:lnTo>
                <a:lnTo>
                  <a:pt x="1491" y="2515"/>
                </a:lnTo>
                <a:lnTo>
                  <a:pt x="1491" y="2934"/>
                </a:lnTo>
                <a:lnTo>
                  <a:pt x="653" y="4331"/>
                </a:lnTo>
                <a:lnTo>
                  <a:pt x="653" y="4470"/>
                </a:lnTo>
                <a:lnTo>
                  <a:pt x="653" y="4517"/>
                </a:lnTo>
                <a:lnTo>
                  <a:pt x="699" y="4610"/>
                </a:lnTo>
                <a:lnTo>
                  <a:pt x="746" y="4657"/>
                </a:lnTo>
                <a:lnTo>
                  <a:pt x="1491" y="4657"/>
                </a:lnTo>
                <a:lnTo>
                  <a:pt x="1491" y="5588"/>
                </a:lnTo>
                <a:lnTo>
                  <a:pt x="1538" y="5728"/>
                </a:lnTo>
                <a:lnTo>
                  <a:pt x="1631" y="5867"/>
                </a:lnTo>
                <a:lnTo>
                  <a:pt x="1724" y="5960"/>
                </a:lnTo>
                <a:lnTo>
                  <a:pt x="2562" y="5960"/>
                </a:lnTo>
                <a:lnTo>
                  <a:pt x="2702" y="5867"/>
                </a:lnTo>
                <a:lnTo>
                  <a:pt x="2795" y="5728"/>
                </a:lnTo>
                <a:lnTo>
                  <a:pt x="2795" y="5588"/>
                </a:lnTo>
                <a:lnTo>
                  <a:pt x="2795" y="4657"/>
                </a:lnTo>
                <a:lnTo>
                  <a:pt x="3540" y="4657"/>
                </a:lnTo>
                <a:lnTo>
                  <a:pt x="3586" y="4610"/>
                </a:lnTo>
                <a:lnTo>
                  <a:pt x="3633" y="4517"/>
                </a:lnTo>
                <a:lnTo>
                  <a:pt x="3679" y="4470"/>
                </a:lnTo>
                <a:lnTo>
                  <a:pt x="3633" y="4331"/>
                </a:lnTo>
                <a:lnTo>
                  <a:pt x="2795" y="2934"/>
                </a:lnTo>
                <a:lnTo>
                  <a:pt x="2795" y="2515"/>
                </a:lnTo>
                <a:lnTo>
                  <a:pt x="2934" y="2515"/>
                </a:lnTo>
                <a:lnTo>
                  <a:pt x="3726" y="3679"/>
                </a:lnTo>
                <a:lnTo>
                  <a:pt x="3819" y="3772"/>
                </a:lnTo>
                <a:lnTo>
                  <a:pt x="4005" y="3819"/>
                </a:lnTo>
                <a:lnTo>
                  <a:pt x="4098" y="3772"/>
                </a:lnTo>
                <a:lnTo>
                  <a:pt x="4238" y="3725"/>
                </a:lnTo>
                <a:lnTo>
                  <a:pt x="4285" y="3586"/>
                </a:lnTo>
                <a:lnTo>
                  <a:pt x="4331" y="3493"/>
                </a:lnTo>
                <a:lnTo>
                  <a:pt x="4285" y="3400"/>
                </a:lnTo>
                <a:lnTo>
                  <a:pt x="4285" y="3306"/>
                </a:lnTo>
                <a:lnTo>
                  <a:pt x="3400" y="2003"/>
                </a:lnTo>
                <a:lnTo>
                  <a:pt x="3260" y="1816"/>
                </a:lnTo>
                <a:lnTo>
                  <a:pt x="3121" y="1723"/>
                </a:lnTo>
                <a:lnTo>
                  <a:pt x="2981" y="1677"/>
                </a:lnTo>
                <a:lnTo>
                  <a:pt x="2795" y="163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79" name="Google Shape;6679;p267"/>
          <p:cNvSpPr/>
          <p:nvPr/>
        </p:nvSpPr>
        <p:spPr>
          <a:xfrm>
            <a:off x="2977160" y="2627348"/>
            <a:ext cx="158876" cy="95576"/>
          </a:xfrm>
          <a:custGeom>
            <a:avLst/>
            <a:gdLst/>
            <a:ahLst/>
            <a:cxnLst/>
            <a:rect l="l" t="t" r="r" b="b"/>
            <a:pathLst>
              <a:path w="5961" h="3586" extrusionOk="0">
                <a:moveTo>
                  <a:pt x="1397" y="0"/>
                </a:moveTo>
                <a:lnTo>
                  <a:pt x="1397" y="93"/>
                </a:lnTo>
                <a:lnTo>
                  <a:pt x="1583" y="93"/>
                </a:lnTo>
                <a:lnTo>
                  <a:pt x="1583" y="1397"/>
                </a:lnTo>
                <a:lnTo>
                  <a:pt x="1071" y="1397"/>
                </a:lnTo>
                <a:lnTo>
                  <a:pt x="466" y="699"/>
                </a:lnTo>
                <a:lnTo>
                  <a:pt x="186" y="699"/>
                </a:lnTo>
                <a:lnTo>
                  <a:pt x="93" y="792"/>
                </a:lnTo>
                <a:lnTo>
                  <a:pt x="93" y="1397"/>
                </a:lnTo>
                <a:lnTo>
                  <a:pt x="186" y="1397"/>
                </a:lnTo>
                <a:lnTo>
                  <a:pt x="186" y="1490"/>
                </a:lnTo>
                <a:lnTo>
                  <a:pt x="605" y="1490"/>
                </a:lnTo>
                <a:lnTo>
                  <a:pt x="0" y="1583"/>
                </a:lnTo>
                <a:lnTo>
                  <a:pt x="0" y="1956"/>
                </a:lnTo>
                <a:lnTo>
                  <a:pt x="605" y="2049"/>
                </a:lnTo>
                <a:lnTo>
                  <a:pt x="605" y="2095"/>
                </a:lnTo>
                <a:lnTo>
                  <a:pt x="186" y="2095"/>
                </a:lnTo>
                <a:lnTo>
                  <a:pt x="186" y="2189"/>
                </a:lnTo>
                <a:lnTo>
                  <a:pt x="93" y="2189"/>
                </a:lnTo>
                <a:lnTo>
                  <a:pt x="93" y="2794"/>
                </a:lnTo>
                <a:lnTo>
                  <a:pt x="186" y="2887"/>
                </a:lnTo>
                <a:lnTo>
                  <a:pt x="466" y="2887"/>
                </a:lnTo>
                <a:lnTo>
                  <a:pt x="1071" y="2189"/>
                </a:lnTo>
                <a:lnTo>
                  <a:pt x="1583" y="2189"/>
                </a:lnTo>
                <a:lnTo>
                  <a:pt x="1583" y="3446"/>
                </a:lnTo>
                <a:lnTo>
                  <a:pt x="1397" y="3446"/>
                </a:lnTo>
                <a:lnTo>
                  <a:pt x="1397" y="3585"/>
                </a:lnTo>
                <a:lnTo>
                  <a:pt x="2375" y="3585"/>
                </a:lnTo>
                <a:lnTo>
                  <a:pt x="2514" y="3539"/>
                </a:lnTo>
                <a:lnTo>
                  <a:pt x="2561" y="3539"/>
                </a:lnTo>
                <a:lnTo>
                  <a:pt x="2514" y="3492"/>
                </a:lnTo>
                <a:lnTo>
                  <a:pt x="2375" y="3446"/>
                </a:lnTo>
                <a:lnTo>
                  <a:pt x="2142" y="3446"/>
                </a:lnTo>
                <a:lnTo>
                  <a:pt x="3073" y="2375"/>
                </a:lnTo>
                <a:lnTo>
                  <a:pt x="3259" y="2375"/>
                </a:lnTo>
                <a:lnTo>
                  <a:pt x="3958" y="2189"/>
                </a:lnTo>
                <a:lnTo>
                  <a:pt x="5075" y="2095"/>
                </a:lnTo>
                <a:lnTo>
                  <a:pt x="5727" y="1909"/>
                </a:lnTo>
                <a:lnTo>
                  <a:pt x="5867" y="1816"/>
                </a:lnTo>
                <a:lnTo>
                  <a:pt x="5960" y="1770"/>
                </a:lnTo>
                <a:lnTo>
                  <a:pt x="5867" y="1723"/>
                </a:lnTo>
                <a:lnTo>
                  <a:pt x="5681" y="1630"/>
                </a:lnTo>
                <a:lnTo>
                  <a:pt x="5075" y="1490"/>
                </a:lnTo>
                <a:lnTo>
                  <a:pt x="3958" y="1397"/>
                </a:lnTo>
                <a:lnTo>
                  <a:pt x="3259" y="1164"/>
                </a:lnTo>
                <a:lnTo>
                  <a:pt x="3073" y="1164"/>
                </a:lnTo>
                <a:lnTo>
                  <a:pt x="2142" y="93"/>
                </a:lnTo>
                <a:lnTo>
                  <a:pt x="2514" y="93"/>
                </a:lnTo>
                <a:lnTo>
                  <a:pt x="2561" y="47"/>
                </a:lnTo>
                <a:lnTo>
                  <a:pt x="251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0" name="Google Shape;6680;p267"/>
          <p:cNvSpPr/>
          <p:nvPr/>
        </p:nvSpPr>
        <p:spPr>
          <a:xfrm>
            <a:off x="3495940" y="2595072"/>
            <a:ext cx="136541" cy="158876"/>
          </a:xfrm>
          <a:custGeom>
            <a:avLst/>
            <a:gdLst/>
            <a:ahLst/>
            <a:cxnLst/>
            <a:rect l="l" t="t" r="r" b="b"/>
            <a:pathLst>
              <a:path w="5123" h="5961" extrusionOk="0">
                <a:moveTo>
                  <a:pt x="3446" y="140"/>
                </a:moveTo>
                <a:lnTo>
                  <a:pt x="3446" y="1723"/>
                </a:lnTo>
                <a:lnTo>
                  <a:pt x="4983" y="1723"/>
                </a:lnTo>
                <a:lnTo>
                  <a:pt x="4890" y="1584"/>
                </a:lnTo>
                <a:lnTo>
                  <a:pt x="3540" y="233"/>
                </a:lnTo>
                <a:lnTo>
                  <a:pt x="3446" y="140"/>
                </a:lnTo>
                <a:close/>
                <a:moveTo>
                  <a:pt x="327" y="1"/>
                </a:moveTo>
                <a:lnTo>
                  <a:pt x="234" y="47"/>
                </a:lnTo>
                <a:lnTo>
                  <a:pt x="94" y="94"/>
                </a:lnTo>
                <a:lnTo>
                  <a:pt x="47" y="187"/>
                </a:lnTo>
                <a:lnTo>
                  <a:pt x="1" y="326"/>
                </a:lnTo>
                <a:lnTo>
                  <a:pt x="1" y="5635"/>
                </a:lnTo>
                <a:lnTo>
                  <a:pt x="47" y="5774"/>
                </a:lnTo>
                <a:lnTo>
                  <a:pt x="94" y="5867"/>
                </a:lnTo>
                <a:lnTo>
                  <a:pt x="234" y="5960"/>
                </a:lnTo>
                <a:lnTo>
                  <a:pt x="4936" y="5960"/>
                </a:lnTo>
                <a:lnTo>
                  <a:pt x="5030" y="5867"/>
                </a:lnTo>
                <a:lnTo>
                  <a:pt x="5123" y="5774"/>
                </a:lnTo>
                <a:lnTo>
                  <a:pt x="5123" y="5635"/>
                </a:lnTo>
                <a:lnTo>
                  <a:pt x="5123" y="2142"/>
                </a:lnTo>
                <a:lnTo>
                  <a:pt x="3307" y="2142"/>
                </a:lnTo>
                <a:lnTo>
                  <a:pt x="3214" y="2096"/>
                </a:lnTo>
                <a:lnTo>
                  <a:pt x="3074" y="2049"/>
                </a:lnTo>
                <a:lnTo>
                  <a:pt x="3027" y="1956"/>
                </a:lnTo>
                <a:lnTo>
                  <a:pt x="2981" y="1816"/>
                </a:lnTo>
                <a:lnTo>
                  <a:pt x="29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1" name="Google Shape;6681;p267"/>
          <p:cNvSpPr/>
          <p:nvPr/>
        </p:nvSpPr>
        <p:spPr>
          <a:xfrm>
            <a:off x="3992386" y="2595072"/>
            <a:ext cx="136514" cy="158876"/>
          </a:xfrm>
          <a:custGeom>
            <a:avLst/>
            <a:gdLst/>
            <a:ahLst/>
            <a:cxnLst/>
            <a:rect l="l" t="t" r="r" b="b"/>
            <a:pathLst>
              <a:path w="5122" h="5961" extrusionOk="0">
                <a:moveTo>
                  <a:pt x="1723" y="839"/>
                </a:moveTo>
                <a:lnTo>
                  <a:pt x="1723" y="1304"/>
                </a:lnTo>
                <a:lnTo>
                  <a:pt x="2142" y="1304"/>
                </a:lnTo>
                <a:lnTo>
                  <a:pt x="2142" y="839"/>
                </a:lnTo>
                <a:close/>
                <a:moveTo>
                  <a:pt x="2142" y="1304"/>
                </a:moveTo>
                <a:lnTo>
                  <a:pt x="2142" y="1723"/>
                </a:lnTo>
                <a:lnTo>
                  <a:pt x="2561" y="1723"/>
                </a:lnTo>
                <a:lnTo>
                  <a:pt x="2561" y="1304"/>
                </a:lnTo>
                <a:close/>
                <a:moveTo>
                  <a:pt x="3399" y="466"/>
                </a:moveTo>
                <a:lnTo>
                  <a:pt x="3539" y="513"/>
                </a:lnTo>
                <a:lnTo>
                  <a:pt x="4563" y="1584"/>
                </a:lnTo>
                <a:lnTo>
                  <a:pt x="4656" y="1723"/>
                </a:lnTo>
                <a:lnTo>
                  <a:pt x="3399" y="1723"/>
                </a:lnTo>
                <a:lnTo>
                  <a:pt x="3399" y="466"/>
                </a:lnTo>
                <a:close/>
                <a:moveTo>
                  <a:pt x="1723" y="1723"/>
                </a:moveTo>
                <a:lnTo>
                  <a:pt x="1723" y="2142"/>
                </a:lnTo>
                <a:lnTo>
                  <a:pt x="2142" y="2142"/>
                </a:lnTo>
                <a:lnTo>
                  <a:pt x="2142" y="1723"/>
                </a:lnTo>
                <a:close/>
                <a:moveTo>
                  <a:pt x="2142" y="2142"/>
                </a:moveTo>
                <a:lnTo>
                  <a:pt x="2142" y="2561"/>
                </a:lnTo>
                <a:lnTo>
                  <a:pt x="2561" y="2561"/>
                </a:lnTo>
                <a:lnTo>
                  <a:pt x="2561" y="2142"/>
                </a:lnTo>
                <a:close/>
                <a:moveTo>
                  <a:pt x="2282" y="4284"/>
                </a:moveTo>
                <a:lnTo>
                  <a:pt x="2421" y="4331"/>
                </a:lnTo>
                <a:lnTo>
                  <a:pt x="2514" y="4377"/>
                </a:lnTo>
                <a:lnTo>
                  <a:pt x="2561" y="4470"/>
                </a:lnTo>
                <a:lnTo>
                  <a:pt x="2514" y="4564"/>
                </a:lnTo>
                <a:lnTo>
                  <a:pt x="2421" y="4610"/>
                </a:lnTo>
                <a:lnTo>
                  <a:pt x="2282" y="4657"/>
                </a:lnTo>
                <a:lnTo>
                  <a:pt x="2142" y="4703"/>
                </a:lnTo>
                <a:lnTo>
                  <a:pt x="1956" y="4657"/>
                </a:lnTo>
                <a:lnTo>
                  <a:pt x="1816" y="4610"/>
                </a:lnTo>
                <a:lnTo>
                  <a:pt x="1723" y="4564"/>
                </a:lnTo>
                <a:lnTo>
                  <a:pt x="1723" y="4470"/>
                </a:lnTo>
                <a:lnTo>
                  <a:pt x="1723" y="4377"/>
                </a:lnTo>
                <a:lnTo>
                  <a:pt x="1816" y="4331"/>
                </a:lnTo>
                <a:lnTo>
                  <a:pt x="1956" y="4284"/>
                </a:lnTo>
                <a:close/>
                <a:moveTo>
                  <a:pt x="1723" y="2561"/>
                </a:moveTo>
                <a:lnTo>
                  <a:pt x="1723" y="2981"/>
                </a:lnTo>
                <a:lnTo>
                  <a:pt x="1304" y="4284"/>
                </a:lnTo>
                <a:lnTo>
                  <a:pt x="1257" y="4470"/>
                </a:lnTo>
                <a:lnTo>
                  <a:pt x="1304" y="4610"/>
                </a:lnTo>
                <a:lnTo>
                  <a:pt x="1350" y="4750"/>
                </a:lnTo>
                <a:lnTo>
                  <a:pt x="1397" y="4843"/>
                </a:lnTo>
                <a:lnTo>
                  <a:pt x="1537" y="4936"/>
                </a:lnTo>
                <a:lnTo>
                  <a:pt x="1769" y="5076"/>
                </a:lnTo>
                <a:lnTo>
                  <a:pt x="2142" y="5122"/>
                </a:lnTo>
                <a:lnTo>
                  <a:pt x="2468" y="5076"/>
                </a:lnTo>
                <a:lnTo>
                  <a:pt x="2747" y="4936"/>
                </a:lnTo>
                <a:lnTo>
                  <a:pt x="2840" y="4843"/>
                </a:lnTo>
                <a:lnTo>
                  <a:pt x="2934" y="4750"/>
                </a:lnTo>
                <a:lnTo>
                  <a:pt x="2980" y="4610"/>
                </a:lnTo>
                <a:lnTo>
                  <a:pt x="2980" y="4470"/>
                </a:lnTo>
                <a:lnTo>
                  <a:pt x="2934" y="4284"/>
                </a:lnTo>
                <a:lnTo>
                  <a:pt x="2608" y="3167"/>
                </a:lnTo>
                <a:lnTo>
                  <a:pt x="2514" y="3027"/>
                </a:lnTo>
                <a:lnTo>
                  <a:pt x="2375" y="2981"/>
                </a:lnTo>
                <a:lnTo>
                  <a:pt x="2142" y="2981"/>
                </a:lnTo>
                <a:lnTo>
                  <a:pt x="2142" y="2561"/>
                </a:lnTo>
                <a:close/>
                <a:moveTo>
                  <a:pt x="2980" y="420"/>
                </a:moveTo>
                <a:lnTo>
                  <a:pt x="2980" y="1816"/>
                </a:lnTo>
                <a:lnTo>
                  <a:pt x="2980" y="1956"/>
                </a:lnTo>
                <a:lnTo>
                  <a:pt x="3073" y="2049"/>
                </a:lnTo>
                <a:lnTo>
                  <a:pt x="3166" y="2096"/>
                </a:lnTo>
                <a:lnTo>
                  <a:pt x="3306" y="2142"/>
                </a:lnTo>
                <a:lnTo>
                  <a:pt x="4703" y="2142"/>
                </a:lnTo>
                <a:lnTo>
                  <a:pt x="4703" y="5541"/>
                </a:lnTo>
                <a:lnTo>
                  <a:pt x="419" y="5541"/>
                </a:lnTo>
                <a:lnTo>
                  <a:pt x="419" y="420"/>
                </a:lnTo>
                <a:lnTo>
                  <a:pt x="2142" y="420"/>
                </a:lnTo>
                <a:lnTo>
                  <a:pt x="2142" y="839"/>
                </a:lnTo>
                <a:lnTo>
                  <a:pt x="2561" y="839"/>
                </a:lnTo>
                <a:lnTo>
                  <a:pt x="2561" y="420"/>
                </a:lnTo>
                <a:close/>
                <a:moveTo>
                  <a:pt x="326" y="1"/>
                </a:moveTo>
                <a:lnTo>
                  <a:pt x="186" y="47"/>
                </a:lnTo>
                <a:lnTo>
                  <a:pt x="93" y="94"/>
                </a:lnTo>
                <a:lnTo>
                  <a:pt x="0" y="187"/>
                </a:lnTo>
                <a:lnTo>
                  <a:pt x="0" y="326"/>
                </a:lnTo>
                <a:lnTo>
                  <a:pt x="0" y="5635"/>
                </a:lnTo>
                <a:lnTo>
                  <a:pt x="0" y="5774"/>
                </a:lnTo>
                <a:lnTo>
                  <a:pt x="93" y="5867"/>
                </a:lnTo>
                <a:lnTo>
                  <a:pt x="186" y="5960"/>
                </a:lnTo>
                <a:lnTo>
                  <a:pt x="4889" y="5960"/>
                </a:lnTo>
                <a:lnTo>
                  <a:pt x="5029" y="5867"/>
                </a:lnTo>
                <a:lnTo>
                  <a:pt x="5075" y="5774"/>
                </a:lnTo>
                <a:lnTo>
                  <a:pt x="5122" y="5635"/>
                </a:lnTo>
                <a:lnTo>
                  <a:pt x="5122" y="1816"/>
                </a:lnTo>
                <a:lnTo>
                  <a:pt x="5075" y="1677"/>
                </a:lnTo>
                <a:lnTo>
                  <a:pt x="5029" y="1537"/>
                </a:lnTo>
                <a:lnTo>
                  <a:pt x="4982" y="1397"/>
                </a:lnTo>
                <a:lnTo>
                  <a:pt x="4889" y="1258"/>
                </a:lnTo>
                <a:lnTo>
                  <a:pt x="3865" y="233"/>
                </a:lnTo>
                <a:lnTo>
                  <a:pt x="3725" y="140"/>
                </a:lnTo>
                <a:lnTo>
                  <a:pt x="3585" y="94"/>
                </a:lnTo>
                <a:lnTo>
                  <a:pt x="3446" y="47"/>
                </a:lnTo>
                <a:lnTo>
                  <a:pt x="330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2" name="Google Shape;6682;p267"/>
          <p:cNvSpPr/>
          <p:nvPr/>
        </p:nvSpPr>
        <p:spPr>
          <a:xfrm>
            <a:off x="4488805" y="2595072"/>
            <a:ext cx="135288" cy="158876"/>
          </a:xfrm>
          <a:custGeom>
            <a:avLst/>
            <a:gdLst/>
            <a:ahLst/>
            <a:cxnLst/>
            <a:rect l="l" t="t" r="r" b="b"/>
            <a:pathLst>
              <a:path w="5076" h="5961" extrusionOk="0">
                <a:moveTo>
                  <a:pt x="3399" y="466"/>
                </a:moveTo>
                <a:lnTo>
                  <a:pt x="3539" y="513"/>
                </a:lnTo>
                <a:lnTo>
                  <a:pt x="4563" y="1584"/>
                </a:lnTo>
                <a:lnTo>
                  <a:pt x="4657" y="1723"/>
                </a:lnTo>
                <a:lnTo>
                  <a:pt x="3399" y="1723"/>
                </a:lnTo>
                <a:lnTo>
                  <a:pt x="3399" y="466"/>
                </a:lnTo>
                <a:close/>
                <a:moveTo>
                  <a:pt x="1630" y="2515"/>
                </a:moveTo>
                <a:lnTo>
                  <a:pt x="1583" y="2561"/>
                </a:lnTo>
                <a:lnTo>
                  <a:pt x="839" y="3586"/>
                </a:lnTo>
                <a:lnTo>
                  <a:pt x="792" y="3632"/>
                </a:lnTo>
                <a:lnTo>
                  <a:pt x="839" y="3679"/>
                </a:lnTo>
                <a:lnTo>
                  <a:pt x="1583" y="4703"/>
                </a:lnTo>
                <a:lnTo>
                  <a:pt x="1630" y="4750"/>
                </a:lnTo>
                <a:lnTo>
                  <a:pt x="1723" y="4703"/>
                </a:lnTo>
                <a:lnTo>
                  <a:pt x="1909" y="4564"/>
                </a:lnTo>
                <a:lnTo>
                  <a:pt x="1956" y="4517"/>
                </a:lnTo>
                <a:lnTo>
                  <a:pt x="1909" y="4424"/>
                </a:lnTo>
                <a:lnTo>
                  <a:pt x="1304" y="3632"/>
                </a:lnTo>
                <a:lnTo>
                  <a:pt x="1909" y="2841"/>
                </a:lnTo>
                <a:lnTo>
                  <a:pt x="1956" y="2748"/>
                </a:lnTo>
                <a:lnTo>
                  <a:pt x="1909" y="2655"/>
                </a:lnTo>
                <a:lnTo>
                  <a:pt x="1723" y="2561"/>
                </a:lnTo>
                <a:lnTo>
                  <a:pt x="1630" y="2515"/>
                </a:lnTo>
                <a:close/>
                <a:moveTo>
                  <a:pt x="3399" y="2515"/>
                </a:moveTo>
                <a:lnTo>
                  <a:pt x="3353" y="2561"/>
                </a:lnTo>
                <a:lnTo>
                  <a:pt x="3167" y="2655"/>
                </a:lnTo>
                <a:lnTo>
                  <a:pt x="3120" y="2748"/>
                </a:lnTo>
                <a:lnTo>
                  <a:pt x="3167" y="2841"/>
                </a:lnTo>
                <a:lnTo>
                  <a:pt x="3772" y="3632"/>
                </a:lnTo>
                <a:lnTo>
                  <a:pt x="3167" y="4424"/>
                </a:lnTo>
                <a:lnTo>
                  <a:pt x="3120" y="4517"/>
                </a:lnTo>
                <a:lnTo>
                  <a:pt x="3167" y="4564"/>
                </a:lnTo>
                <a:lnTo>
                  <a:pt x="3353" y="4703"/>
                </a:lnTo>
                <a:lnTo>
                  <a:pt x="3399" y="4750"/>
                </a:lnTo>
                <a:lnTo>
                  <a:pt x="3493" y="4703"/>
                </a:lnTo>
                <a:lnTo>
                  <a:pt x="4238" y="3679"/>
                </a:lnTo>
                <a:lnTo>
                  <a:pt x="4284" y="3632"/>
                </a:lnTo>
                <a:lnTo>
                  <a:pt x="4238" y="3586"/>
                </a:lnTo>
                <a:lnTo>
                  <a:pt x="3493" y="2561"/>
                </a:lnTo>
                <a:lnTo>
                  <a:pt x="3399" y="2515"/>
                </a:lnTo>
                <a:close/>
                <a:moveTo>
                  <a:pt x="2608" y="2142"/>
                </a:moveTo>
                <a:lnTo>
                  <a:pt x="2561" y="2189"/>
                </a:lnTo>
                <a:lnTo>
                  <a:pt x="2096" y="4983"/>
                </a:lnTo>
                <a:lnTo>
                  <a:pt x="2096" y="5076"/>
                </a:lnTo>
                <a:lnTo>
                  <a:pt x="2189" y="5076"/>
                </a:lnTo>
                <a:lnTo>
                  <a:pt x="2375" y="5122"/>
                </a:lnTo>
                <a:lnTo>
                  <a:pt x="2468" y="5122"/>
                </a:lnTo>
                <a:lnTo>
                  <a:pt x="2515" y="5029"/>
                </a:lnTo>
                <a:lnTo>
                  <a:pt x="2980" y="2282"/>
                </a:lnTo>
                <a:lnTo>
                  <a:pt x="2934" y="2189"/>
                </a:lnTo>
                <a:lnTo>
                  <a:pt x="2887" y="2142"/>
                </a:lnTo>
                <a:close/>
                <a:moveTo>
                  <a:pt x="2980" y="420"/>
                </a:moveTo>
                <a:lnTo>
                  <a:pt x="2980" y="1816"/>
                </a:lnTo>
                <a:lnTo>
                  <a:pt x="2980" y="1956"/>
                </a:lnTo>
                <a:lnTo>
                  <a:pt x="3073" y="2049"/>
                </a:lnTo>
                <a:lnTo>
                  <a:pt x="3167" y="2096"/>
                </a:lnTo>
                <a:lnTo>
                  <a:pt x="3260" y="2142"/>
                </a:lnTo>
                <a:lnTo>
                  <a:pt x="4657" y="2142"/>
                </a:lnTo>
                <a:lnTo>
                  <a:pt x="4657" y="5541"/>
                </a:lnTo>
                <a:lnTo>
                  <a:pt x="419" y="5541"/>
                </a:lnTo>
                <a:lnTo>
                  <a:pt x="419" y="420"/>
                </a:lnTo>
                <a:close/>
                <a:moveTo>
                  <a:pt x="280" y="1"/>
                </a:moveTo>
                <a:lnTo>
                  <a:pt x="187" y="47"/>
                </a:lnTo>
                <a:lnTo>
                  <a:pt x="94" y="94"/>
                </a:lnTo>
                <a:lnTo>
                  <a:pt x="0" y="187"/>
                </a:lnTo>
                <a:lnTo>
                  <a:pt x="0" y="326"/>
                </a:lnTo>
                <a:lnTo>
                  <a:pt x="0" y="5635"/>
                </a:lnTo>
                <a:lnTo>
                  <a:pt x="0" y="5774"/>
                </a:lnTo>
                <a:lnTo>
                  <a:pt x="94" y="5867"/>
                </a:lnTo>
                <a:lnTo>
                  <a:pt x="187" y="5960"/>
                </a:lnTo>
                <a:lnTo>
                  <a:pt x="4889" y="5960"/>
                </a:lnTo>
                <a:lnTo>
                  <a:pt x="4983" y="5867"/>
                </a:lnTo>
                <a:lnTo>
                  <a:pt x="5076" y="5774"/>
                </a:lnTo>
                <a:lnTo>
                  <a:pt x="5076" y="5635"/>
                </a:lnTo>
                <a:lnTo>
                  <a:pt x="5076" y="1816"/>
                </a:lnTo>
                <a:lnTo>
                  <a:pt x="5076" y="1677"/>
                </a:lnTo>
                <a:lnTo>
                  <a:pt x="5029" y="1537"/>
                </a:lnTo>
                <a:lnTo>
                  <a:pt x="4936" y="1397"/>
                </a:lnTo>
                <a:lnTo>
                  <a:pt x="4843" y="1258"/>
                </a:lnTo>
                <a:lnTo>
                  <a:pt x="3818" y="233"/>
                </a:lnTo>
                <a:lnTo>
                  <a:pt x="3725" y="140"/>
                </a:lnTo>
                <a:lnTo>
                  <a:pt x="3586" y="94"/>
                </a:lnTo>
                <a:lnTo>
                  <a:pt x="3399" y="47"/>
                </a:lnTo>
                <a:lnTo>
                  <a:pt x="326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3" name="Google Shape;6683;p267"/>
          <p:cNvSpPr/>
          <p:nvPr/>
        </p:nvSpPr>
        <p:spPr>
          <a:xfrm>
            <a:off x="5007851" y="2595072"/>
            <a:ext cx="136514" cy="158876"/>
          </a:xfrm>
          <a:custGeom>
            <a:avLst/>
            <a:gdLst/>
            <a:ahLst/>
            <a:cxnLst/>
            <a:rect l="l" t="t" r="r" b="b"/>
            <a:pathLst>
              <a:path w="5122" h="5961" extrusionOk="0">
                <a:moveTo>
                  <a:pt x="3399" y="466"/>
                </a:moveTo>
                <a:lnTo>
                  <a:pt x="3539" y="513"/>
                </a:lnTo>
                <a:lnTo>
                  <a:pt x="4610" y="1584"/>
                </a:lnTo>
                <a:lnTo>
                  <a:pt x="4656" y="1723"/>
                </a:lnTo>
                <a:lnTo>
                  <a:pt x="3399" y="1723"/>
                </a:lnTo>
                <a:lnTo>
                  <a:pt x="3399" y="466"/>
                </a:lnTo>
                <a:close/>
                <a:moveTo>
                  <a:pt x="1490" y="2142"/>
                </a:moveTo>
                <a:lnTo>
                  <a:pt x="1257" y="2189"/>
                </a:lnTo>
                <a:lnTo>
                  <a:pt x="1024" y="2329"/>
                </a:lnTo>
                <a:lnTo>
                  <a:pt x="885" y="2515"/>
                </a:lnTo>
                <a:lnTo>
                  <a:pt x="838" y="2794"/>
                </a:lnTo>
                <a:lnTo>
                  <a:pt x="885" y="3027"/>
                </a:lnTo>
                <a:lnTo>
                  <a:pt x="1024" y="3213"/>
                </a:lnTo>
                <a:lnTo>
                  <a:pt x="1257" y="3353"/>
                </a:lnTo>
                <a:lnTo>
                  <a:pt x="1490" y="3400"/>
                </a:lnTo>
                <a:lnTo>
                  <a:pt x="1723" y="3353"/>
                </a:lnTo>
                <a:lnTo>
                  <a:pt x="1956" y="3213"/>
                </a:lnTo>
                <a:lnTo>
                  <a:pt x="2095" y="3027"/>
                </a:lnTo>
                <a:lnTo>
                  <a:pt x="2142" y="2794"/>
                </a:lnTo>
                <a:lnTo>
                  <a:pt x="2095" y="2515"/>
                </a:lnTo>
                <a:lnTo>
                  <a:pt x="1956" y="2329"/>
                </a:lnTo>
                <a:lnTo>
                  <a:pt x="1723" y="2189"/>
                </a:lnTo>
                <a:lnTo>
                  <a:pt x="1490" y="2142"/>
                </a:lnTo>
                <a:close/>
                <a:moveTo>
                  <a:pt x="3213" y="2981"/>
                </a:moveTo>
                <a:lnTo>
                  <a:pt x="1909" y="4284"/>
                </a:lnTo>
                <a:lnTo>
                  <a:pt x="1490" y="3819"/>
                </a:lnTo>
                <a:lnTo>
                  <a:pt x="838" y="4470"/>
                </a:lnTo>
                <a:lnTo>
                  <a:pt x="838" y="5122"/>
                </a:lnTo>
                <a:lnTo>
                  <a:pt x="4284" y="5122"/>
                </a:lnTo>
                <a:lnTo>
                  <a:pt x="4284" y="4051"/>
                </a:lnTo>
                <a:lnTo>
                  <a:pt x="3213" y="2981"/>
                </a:lnTo>
                <a:close/>
                <a:moveTo>
                  <a:pt x="2980" y="420"/>
                </a:moveTo>
                <a:lnTo>
                  <a:pt x="2980" y="1816"/>
                </a:lnTo>
                <a:lnTo>
                  <a:pt x="3027" y="1956"/>
                </a:lnTo>
                <a:lnTo>
                  <a:pt x="3073" y="2049"/>
                </a:lnTo>
                <a:lnTo>
                  <a:pt x="3166" y="2096"/>
                </a:lnTo>
                <a:lnTo>
                  <a:pt x="3306" y="2142"/>
                </a:lnTo>
                <a:lnTo>
                  <a:pt x="4703" y="2142"/>
                </a:lnTo>
                <a:lnTo>
                  <a:pt x="4703" y="5541"/>
                </a:lnTo>
                <a:lnTo>
                  <a:pt x="419" y="5541"/>
                </a:lnTo>
                <a:lnTo>
                  <a:pt x="419" y="420"/>
                </a:lnTo>
                <a:close/>
                <a:moveTo>
                  <a:pt x="326" y="1"/>
                </a:moveTo>
                <a:lnTo>
                  <a:pt x="186" y="47"/>
                </a:lnTo>
                <a:lnTo>
                  <a:pt x="93" y="94"/>
                </a:lnTo>
                <a:lnTo>
                  <a:pt x="47" y="187"/>
                </a:lnTo>
                <a:lnTo>
                  <a:pt x="0" y="326"/>
                </a:lnTo>
                <a:lnTo>
                  <a:pt x="0" y="5635"/>
                </a:lnTo>
                <a:lnTo>
                  <a:pt x="47" y="5774"/>
                </a:lnTo>
                <a:lnTo>
                  <a:pt x="93" y="5867"/>
                </a:lnTo>
                <a:lnTo>
                  <a:pt x="186" y="5960"/>
                </a:lnTo>
                <a:lnTo>
                  <a:pt x="4936" y="5960"/>
                </a:lnTo>
                <a:lnTo>
                  <a:pt x="5029" y="5867"/>
                </a:lnTo>
                <a:lnTo>
                  <a:pt x="5075" y="5774"/>
                </a:lnTo>
                <a:lnTo>
                  <a:pt x="5122" y="5635"/>
                </a:lnTo>
                <a:lnTo>
                  <a:pt x="5122" y="1816"/>
                </a:lnTo>
                <a:lnTo>
                  <a:pt x="5075" y="1677"/>
                </a:lnTo>
                <a:lnTo>
                  <a:pt x="5029" y="1537"/>
                </a:lnTo>
                <a:lnTo>
                  <a:pt x="4982" y="1397"/>
                </a:lnTo>
                <a:lnTo>
                  <a:pt x="4889" y="1258"/>
                </a:lnTo>
                <a:lnTo>
                  <a:pt x="3865" y="233"/>
                </a:lnTo>
                <a:lnTo>
                  <a:pt x="3725" y="140"/>
                </a:lnTo>
                <a:lnTo>
                  <a:pt x="3585" y="94"/>
                </a:lnTo>
                <a:lnTo>
                  <a:pt x="3446" y="47"/>
                </a:lnTo>
                <a:lnTo>
                  <a:pt x="330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4" name="Google Shape;6684;p267"/>
          <p:cNvSpPr/>
          <p:nvPr/>
        </p:nvSpPr>
        <p:spPr>
          <a:xfrm>
            <a:off x="5480416" y="2595072"/>
            <a:ext cx="158876" cy="158876"/>
          </a:xfrm>
          <a:custGeom>
            <a:avLst/>
            <a:gdLst/>
            <a:ahLst/>
            <a:cxnLst/>
            <a:rect l="l" t="t" r="r" b="b"/>
            <a:pathLst>
              <a:path w="5961" h="5961" extrusionOk="0">
                <a:moveTo>
                  <a:pt x="1676" y="699"/>
                </a:moveTo>
                <a:lnTo>
                  <a:pt x="1676" y="1723"/>
                </a:lnTo>
                <a:lnTo>
                  <a:pt x="699" y="1723"/>
                </a:lnTo>
                <a:lnTo>
                  <a:pt x="1676" y="699"/>
                </a:lnTo>
                <a:close/>
                <a:moveTo>
                  <a:pt x="3818" y="2003"/>
                </a:moveTo>
                <a:lnTo>
                  <a:pt x="3818" y="2981"/>
                </a:lnTo>
                <a:lnTo>
                  <a:pt x="2794" y="2981"/>
                </a:lnTo>
                <a:lnTo>
                  <a:pt x="3818" y="2003"/>
                </a:lnTo>
                <a:close/>
                <a:moveTo>
                  <a:pt x="3399" y="420"/>
                </a:moveTo>
                <a:lnTo>
                  <a:pt x="3399" y="1816"/>
                </a:lnTo>
                <a:lnTo>
                  <a:pt x="2328" y="2887"/>
                </a:lnTo>
                <a:lnTo>
                  <a:pt x="2235" y="2981"/>
                </a:lnTo>
                <a:lnTo>
                  <a:pt x="2189" y="3120"/>
                </a:lnTo>
                <a:lnTo>
                  <a:pt x="2142" y="3260"/>
                </a:lnTo>
                <a:lnTo>
                  <a:pt x="2096" y="3400"/>
                </a:lnTo>
                <a:lnTo>
                  <a:pt x="2096" y="4284"/>
                </a:lnTo>
                <a:lnTo>
                  <a:pt x="419" y="4284"/>
                </a:lnTo>
                <a:lnTo>
                  <a:pt x="419" y="2142"/>
                </a:lnTo>
                <a:lnTo>
                  <a:pt x="1770" y="2142"/>
                </a:lnTo>
                <a:lnTo>
                  <a:pt x="1909" y="2096"/>
                </a:lnTo>
                <a:lnTo>
                  <a:pt x="2002" y="2049"/>
                </a:lnTo>
                <a:lnTo>
                  <a:pt x="2096" y="1956"/>
                </a:lnTo>
                <a:lnTo>
                  <a:pt x="2096" y="1816"/>
                </a:lnTo>
                <a:lnTo>
                  <a:pt x="2096" y="420"/>
                </a:lnTo>
                <a:close/>
                <a:moveTo>
                  <a:pt x="5495" y="1723"/>
                </a:moveTo>
                <a:lnTo>
                  <a:pt x="5495" y="5541"/>
                </a:lnTo>
                <a:lnTo>
                  <a:pt x="2515" y="5541"/>
                </a:lnTo>
                <a:lnTo>
                  <a:pt x="2515" y="3400"/>
                </a:lnTo>
                <a:lnTo>
                  <a:pt x="4051" y="3400"/>
                </a:lnTo>
                <a:lnTo>
                  <a:pt x="4144" y="3306"/>
                </a:lnTo>
                <a:lnTo>
                  <a:pt x="4191" y="3213"/>
                </a:lnTo>
                <a:lnTo>
                  <a:pt x="4237" y="3074"/>
                </a:lnTo>
                <a:lnTo>
                  <a:pt x="4237" y="1723"/>
                </a:lnTo>
                <a:close/>
                <a:moveTo>
                  <a:pt x="2096" y="1"/>
                </a:moveTo>
                <a:lnTo>
                  <a:pt x="1956" y="47"/>
                </a:lnTo>
                <a:lnTo>
                  <a:pt x="1816" y="94"/>
                </a:lnTo>
                <a:lnTo>
                  <a:pt x="1676" y="140"/>
                </a:lnTo>
                <a:lnTo>
                  <a:pt x="1583" y="233"/>
                </a:lnTo>
                <a:lnTo>
                  <a:pt x="187" y="1584"/>
                </a:lnTo>
                <a:lnTo>
                  <a:pt x="140" y="1723"/>
                </a:lnTo>
                <a:lnTo>
                  <a:pt x="47" y="1863"/>
                </a:lnTo>
                <a:lnTo>
                  <a:pt x="0" y="2003"/>
                </a:lnTo>
                <a:lnTo>
                  <a:pt x="0" y="2142"/>
                </a:lnTo>
                <a:lnTo>
                  <a:pt x="0" y="4377"/>
                </a:lnTo>
                <a:lnTo>
                  <a:pt x="0" y="4517"/>
                </a:lnTo>
                <a:lnTo>
                  <a:pt x="93" y="4610"/>
                </a:lnTo>
                <a:lnTo>
                  <a:pt x="187" y="4657"/>
                </a:lnTo>
                <a:lnTo>
                  <a:pt x="280" y="4703"/>
                </a:lnTo>
                <a:lnTo>
                  <a:pt x="2096" y="4703"/>
                </a:lnTo>
                <a:lnTo>
                  <a:pt x="2096" y="5635"/>
                </a:lnTo>
                <a:lnTo>
                  <a:pt x="2142" y="5774"/>
                </a:lnTo>
                <a:lnTo>
                  <a:pt x="2189" y="5867"/>
                </a:lnTo>
                <a:lnTo>
                  <a:pt x="2282" y="5960"/>
                </a:lnTo>
                <a:lnTo>
                  <a:pt x="5727" y="5960"/>
                </a:lnTo>
                <a:lnTo>
                  <a:pt x="5867" y="5867"/>
                </a:lnTo>
                <a:lnTo>
                  <a:pt x="5914" y="5774"/>
                </a:lnTo>
                <a:lnTo>
                  <a:pt x="5960" y="5635"/>
                </a:lnTo>
                <a:lnTo>
                  <a:pt x="5960" y="1584"/>
                </a:lnTo>
                <a:lnTo>
                  <a:pt x="5914" y="1491"/>
                </a:lnTo>
                <a:lnTo>
                  <a:pt x="5867" y="1397"/>
                </a:lnTo>
                <a:lnTo>
                  <a:pt x="5727" y="1304"/>
                </a:lnTo>
                <a:lnTo>
                  <a:pt x="4051" y="1304"/>
                </a:lnTo>
                <a:lnTo>
                  <a:pt x="3818" y="1397"/>
                </a:lnTo>
                <a:lnTo>
                  <a:pt x="3818" y="326"/>
                </a:lnTo>
                <a:lnTo>
                  <a:pt x="3772" y="187"/>
                </a:lnTo>
                <a:lnTo>
                  <a:pt x="3725" y="94"/>
                </a:lnTo>
                <a:lnTo>
                  <a:pt x="3632" y="47"/>
                </a:lnTo>
                <a:lnTo>
                  <a:pt x="349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5" name="Google Shape;6685;p267"/>
          <p:cNvSpPr/>
          <p:nvPr/>
        </p:nvSpPr>
        <p:spPr>
          <a:xfrm>
            <a:off x="5999196" y="2606239"/>
            <a:ext cx="158876" cy="137767"/>
          </a:xfrm>
          <a:custGeom>
            <a:avLst/>
            <a:gdLst/>
            <a:ahLst/>
            <a:cxnLst/>
            <a:rect l="l" t="t" r="r" b="b"/>
            <a:pathLst>
              <a:path w="5961" h="5169" extrusionOk="0">
                <a:moveTo>
                  <a:pt x="979" y="373"/>
                </a:moveTo>
                <a:lnTo>
                  <a:pt x="1072" y="420"/>
                </a:lnTo>
                <a:lnTo>
                  <a:pt x="1118" y="466"/>
                </a:lnTo>
                <a:lnTo>
                  <a:pt x="1165" y="513"/>
                </a:lnTo>
                <a:lnTo>
                  <a:pt x="1212" y="606"/>
                </a:lnTo>
                <a:lnTo>
                  <a:pt x="1212" y="978"/>
                </a:lnTo>
                <a:lnTo>
                  <a:pt x="1165" y="1072"/>
                </a:lnTo>
                <a:lnTo>
                  <a:pt x="1118" y="1118"/>
                </a:lnTo>
                <a:lnTo>
                  <a:pt x="1072" y="1165"/>
                </a:lnTo>
                <a:lnTo>
                  <a:pt x="513" y="1165"/>
                </a:lnTo>
                <a:lnTo>
                  <a:pt x="467" y="1118"/>
                </a:lnTo>
                <a:lnTo>
                  <a:pt x="420" y="1072"/>
                </a:lnTo>
                <a:lnTo>
                  <a:pt x="420" y="978"/>
                </a:lnTo>
                <a:lnTo>
                  <a:pt x="420" y="606"/>
                </a:lnTo>
                <a:lnTo>
                  <a:pt x="420" y="513"/>
                </a:lnTo>
                <a:lnTo>
                  <a:pt x="467" y="466"/>
                </a:lnTo>
                <a:lnTo>
                  <a:pt x="513" y="420"/>
                </a:lnTo>
                <a:lnTo>
                  <a:pt x="606" y="373"/>
                </a:lnTo>
                <a:close/>
                <a:moveTo>
                  <a:pt x="5356" y="373"/>
                </a:moveTo>
                <a:lnTo>
                  <a:pt x="5449" y="420"/>
                </a:lnTo>
                <a:lnTo>
                  <a:pt x="5495" y="466"/>
                </a:lnTo>
                <a:lnTo>
                  <a:pt x="5542" y="513"/>
                </a:lnTo>
                <a:lnTo>
                  <a:pt x="5588" y="606"/>
                </a:lnTo>
                <a:lnTo>
                  <a:pt x="5588" y="978"/>
                </a:lnTo>
                <a:lnTo>
                  <a:pt x="5542" y="1072"/>
                </a:lnTo>
                <a:lnTo>
                  <a:pt x="5495" y="1118"/>
                </a:lnTo>
                <a:lnTo>
                  <a:pt x="5449" y="1165"/>
                </a:lnTo>
                <a:lnTo>
                  <a:pt x="4890" y="1165"/>
                </a:lnTo>
                <a:lnTo>
                  <a:pt x="4843" y="1118"/>
                </a:lnTo>
                <a:lnTo>
                  <a:pt x="4797" y="1072"/>
                </a:lnTo>
                <a:lnTo>
                  <a:pt x="4797" y="978"/>
                </a:lnTo>
                <a:lnTo>
                  <a:pt x="4797" y="606"/>
                </a:lnTo>
                <a:lnTo>
                  <a:pt x="4797" y="513"/>
                </a:lnTo>
                <a:lnTo>
                  <a:pt x="4843" y="466"/>
                </a:lnTo>
                <a:lnTo>
                  <a:pt x="4890" y="420"/>
                </a:lnTo>
                <a:lnTo>
                  <a:pt x="4983" y="373"/>
                </a:lnTo>
                <a:close/>
                <a:moveTo>
                  <a:pt x="1072" y="1584"/>
                </a:moveTo>
                <a:lnTo>
                  <a:pt x="1118" y="1630"/>
                </a:lnTo>
                <a:lnTo>
                  <a:pt x="1165" y="1723"/>
                </a:lnTo>
                <a:lnTo>
                  <a:pt x="1212" y="1770"/>
                </a:lnTo>
                <a:lnTo>
                  <a:pt x="1212" y="2189"/>
                </a:lnTo>
                <a:lnTo>
                  <a:pt x="1165" y="2236"/>
                </a:lnTo>
                <a:lnTo>
                  <a:pt x="1118" y="2329"/>
                </a:lnTo>
                <a:lnTo>
                  <a:pt x="1072" y="2375"/>
                </a:lnTo>
                <a:lnTo>
                  <a:pt x="513" y="2375"/>
                </a:lnTo>
                <a:lnTo>
                  <a:pt x="467" y="2329"/>
                </a:lnTo>
                <a:lnTo>
                  <a:pt x="420" y="2236"/>
                </a:lnTo>
                <a:lnTo>
                  <a:pt x="420" y="2189"/>
                </a:lnTo>
                <a:lnTo>
                  <a:pt x="420" y="1770"/>
                </a:lnTo>
                <a:lnTo>
                  <a:pt x="420" y="1723"/>
                </a:lnTo>
                <a:lnTo>
                  <a:pt x="467" y="1630"/>
                </a:lnTo>
                <a:lnTo>
                  <a:pt x="513" y="1584"/>
                </a:lnTo>
                <a:close/>
                <a:moveTo>
                  <a:pt x="4192" y="373"/>
                </a:moveTo>
                <a:lnTo>
                  <a:pt x="4238" y="420"/>
                </a:lnTo>
                <a:lnTo>
                  <a:pt x="4331" y="466"/>
                </a:lnTo>
                <a:lnTo>
                  <a:pt x="4378" y="513"/>
                </a:lnTo>
                <a:lnTo>
                  <a:pt x="4378" y="606"/>
                </a:lnTo>
                <a:lnTo>
                  <a:pt x="4378" y="2189"/>
                </a:lnTo>
                <a:lnTo>
                  <a:pt x="4378" y="2236"/>
                </a:lnTo>
                <a:lnTo>
                  <a:pt x="4331" y="2329"/>
                </a:lnTo>
                <a:lnTo>
                  <a:pt x="4238" y="2375"/>
                </a:lnTo>
                <a:lnTo>
                  <a:pt x="1724" y="2375"/>
                </a:lnTo>
                <a:lnTo>
                  <a:pt x="1677" y="2329"/>
                </a:lnTo>
                <a:lnTo>
                  <a:pt x="1631" y="2236"/>
                </a:lnTo>
                <a:lnTo>
                  <a:pt x="1584" y="2189"/>
                </a:lnTo>
                <a:lnTo>
                  <a:pt x="1584" y="606"/>
                </a:lnTo>
                <a:lnTo>
                  <a:pt x="1631" y="513"/>
                </a:lnTo>
                <a:lnTo>
                  <a:pt x="1677" y="466"/>
                </a:lnTo>
                <a:lnTo>
                  <a:pt x="1724" y="420"/>
                </a:lnTo>
                <a:lnTo>
                  <a:pt x="1817" y="373"/>
                </a:lnTo>
                <a:close/>
                <a:moveTo>
                  <a:pt x="5449" y="1584"/>
                </a:moveTo>
                <a:lnTo>
                  <a:pt x="5495" y="1630"/>
                </a:lnTo>
                <a:lnTo>
                  <a:pt x="5542" y="1723"/>
                </a:lnTo>
                <a:lnTo>
                  <a:pt x="5588" y="1770"/>
                </a:lnTo>
                <a:lnTo>
                  <a:pt x="5588" y="2189"/>
                </a:lnTo>
                <a:lnTo>
                  <a:pt x="5542" y="2236"/>
                </a:lnTo>
                <a:lnTo>
                  <a:pt x="5495" y="2329"/>
                </a:lnTo>
                <a:lnTo>
                  <a:pt x="5449" y="2375"/>
                </a:lnTo>
                <a:lnTo>
                  <a:pt x="4890" y="2375"/>
                </a:lnTo>
                <a:lnTo>
                  <a:pt x="4843" y="2329"/>
                </a:lnTo>
                <a:lnTo>
                  <a:pt x="4797" y="2236"/>
                </a:lnTo>
                <a:lnTo>
                  <a:pt x="4797" y="2189"/>
                </a:lnTo>
                <a:lnTo>
                  <a:pt x="4797" y="1770"/>
                </a:lnTo>
                <a:lnTo>
                  <a:pt x="4797" y="1723"/>
                </a:lnTo>
                <a:lnTo>
                  <a:pt x="4843" y="1630"/>
                </a:lnTo>
                <a:lnTo>
                  <a:pt x="4890" y="1584"/>
                </a:lnTo>
                <a:close/>
                <a:moveTo>
                  <a:pt x="979" y="2748"/>
                </a:moveTo>
                <a:lnTo>
                  <a:pt x="1072" y="2794"/>
                </a:lnTo>
                <a:lnTo>
                  <a:pt x="1118" y="2841"/>
                </a:lnTo>
                <a:lnTo>
                  <a:pt x="1165" y="2887"/>
                </a:lnTo>
                <a:lnTo>
                  <a:pt x="1212" y="2981"/>
                </a:lnTo>
                <a:lnTo>
                  <a:pt x="1212" y="3353"/>
                </a:lnTo>
                <a:lnTo>
                  <a:pt x="1165" y="3446"/>
                </a:lnTo>
                <a:lnTo>
                  <a:pt x="1118" y="3493"/>
                </a:lnTo>
                <a:lnTo>
                  <a:pt x="1072" y="3539"/>
                </a:lnTo>
                <a:lnTo>
                  <a:pt x="979" y="3586"/>
                </a:lnTo>
                <a:lnTo>
                  <a:pt x="606" y="3586"/>
                </a:lnTo>
                <a:lnTo>
                  <a:pt x="513" y="3539"/>
                </a:lnTo>
                <a:lnTo>
                  <a:pt x="467" y="3493"/>
                </a:lnTo>
                <a:lnTo>
                  <a:pt x="420" y="3446"/>
                </a:lnTo>
                <a:lnTo>
                  <a:pt x="420" y="3353"/>
                </a:lnTo>
                <a:lnTo>
                  <a:pt x="420" y="2981"/>
                </a:lnTo>
                <a:lnTo>
                  <a:pt x="420" y="2887"/>
                </a:lnTo>
                <a:lnTo>
                  <a:pt x="467" y="2841"/>
                </a:lnTo>
                <a:lnTo>
                  <a:pt x="513" y="2794"/>
                </a:lnTo>
                <a:lnTo>
                  <a:pt x="606" y="2748"/>
                </a:lnTo>
                <a:close/>
                <a:moveTo>
                  <a:pt x="5356" y="2748"/>
                </a:moveTo>
                <a:lnTo>
                  <a:pt x="5449" y="2794"/>
                </a:lnTo>
                <a:lnTo>
                  <a:pt x="5495" y="2841"/>
                </a:lnTo>
                <a:lnTo>
                  <a:pt x="5542" y="2887"/>
                </a:lnTo>
                <a:lnTo>
                  <a:pt x="5588" y="2981"/>
                </a:lnTo>
                <a:lnTo>
                  <a:pt x="5588" y="3353"/>
                </a:lnTo>
                <a:lnTo>
                  <a:pt x="5542" y="3446"/>
                </a:lnTo>
                <a:lnTo>
                  <a:pt x="5495" y="3493"/>
                </a:lnTo>
                <a:lnTo>
                  <a:pt x="5449" y="3539"/>
                </a:lnTo>
                <a:lnTo>
                  <a:pt x="5356" y="3586"/>
                </a:lnTo>
                <a:lnTo>
                  <a:pt x="4983" y="3586"/>
                </a:lnTo>
                <a:lnTo>
                  <a:pt x="4890" y="3539"/>
                </a:lnTo>
                <a:lnTo>
                  <a:pt x="4843" y="3493"/>
                </a:lnTo>
                <a:lnTo>
                  <a:pt x="4797" y="3446"/>
                </a:lnTo>
                <a:lnTo>
                  <a:pt x="4797" y="3353"/>
                </a:lnTo>
                <a:lnTo>
                  <a:pt x="4797" y="2981"/>
                </a:lnTo>
                <a:lnTo>
                  <a:pt x="4797" y="2887"/>
                </a:lnTo>
                <a:lnTo>
                  <a:pt x="4843" y="2841"/>
                </a:lnTo>
                <a:lnTo>
                  <a:pt x="4890" y="2794"/>
                </a:lnTo>
                <a:lnTo>
                  <a:pt x="4983" y="2748"/>
                </a:lnTo>
                <a:close/>
                <a:moveTo>
                  <a:pt x="1072" y="3958"/>
                </a:moveTo>
                <a:lnTo>
                  <a:pt x="1118" y="4005"/>
                </a:lnTo>
                <a:lnTo>
                  <a:pt x="1165" y="4098"/>
                </a:lnTo>
                <a:lnTo>
                  <a:pt x="1212" y="4145"/>
                </a:lnTo>
                <a:lnTo>
                  <a:pt x="1212" y="4564"/>
                </a:lnTo>
                <a:lnTo>
                  <a:pt x="1165" y="4610"/>
                </a:lnTo>
                <a:lnTo>
                  <a:pt x="1118" y="4703"/>
                </a:lnTo>
                <a:lnTo>
                  <a:pt x="1072" y="4750"/>
                </a:lnTo>
                <a:lnTo>
                  <a:pt x="513" y="4750"/>
                </a:lnTo>
                <a:lnTo>
                  <a:pt x="467" y="4703"/>
                </a:lnTo>
                <a:lnTo>
                  <a:pt x="420" y="4610"/>
                </a:lnTo>
                <a:lnTo>
                  <a:pt x="420" y="4564"/>
                </a:lnTo>
                <a:lnTo>
                  <a:pt x="420" y="4145"/>
                </a:lnTo>
                <a:lnTo>
                  <a:pt x="420" y="4098"/>
                </a:lnTo>
                <a:lnTo>
                  <a:pt x="467" y="4005"/>
                </a:lnTo>
                <a:lnTo>
                  <a:pt x="513" y="3958"/>
                </a:lnTo>
                <a:close/>
                <a:moveTo>
                  <a:pt x="4192" y="2748"/>
                </a:moveTo>
                <a:lnTo>
                  <a:pt x="4238" y="2794"/>
                </a:lnTo>
                <a:lnTo>
                  <a:pt x="4331" y="2841"/>
                </a:lnTo>
                <a:lnTo>
                  <a:pt x="4378" y="2887"/>
                </a:lnTo>
                <a:lnTo>
                  <a:pt x="4378" y="2981"/>
                </a:lnTo>
                <a:lnTo>
                  <a:pt x="4378" y="4564"/>
                </a:lnTo>
                <a:lnTo>
                  <a:pt x="4378" y="4610"/>
                </a:lnTo>
                <a:lnTo>
                  <a:pt x="4331" y="4703"/>
                </a:lnTo>
                <a:lnTo>
                  <a:pt x="4238" y="4750"/>
                </a:lnTo>
                <a:lnTo>
                  <a:pt x="1724" y="4750"/>
                </a:lnTo>
                <a:lnTo>
                  <a:pt x="1677" y="4703"/>
                </a:lnTo>
                <a:lnTo>
                  <a:pt x="1631" y="4610"/>
                </a:lnTo>
                <a:lnTo>
                  <a:pt x="1584" y="4564"/>
                </a:lnTo>
                <a:lnTo>
                  <a:pt x="1584" y="2981"/>
                </a:lnTo>
                <a:lnTo>
                  <a:pt x="1631" y="2887"/>
                </a:lnTo>
                <a:lnTo>
                  <a:pt x="1677" y="2841"/>
                </a:lnTo>
                <a:lnTo>
                  <a:pt x="1724" y="2794"/>
                </a:lnTo>
                <a:lnTo>
                  <a:pt x="1817" y="2748"/>
                </a:lnTo>
                <a:close/>
                <a:moveTo>
                  <a:pt x="5449" y="3958"/>
                </a:moveTo>
                <a:lnTo>
                  <a:pt x="5495" y="4005"/>
                </a:lnTo>
                <a:lnTo>
                  <a:pt x="5542" y="4098"/>
                </a:lnTo>
                <a:lnTo>
                  <a:pt x="5588" y="4145"/>
                </a:lnTo>
                <a:lnTo>
                  <a:pt x="5588" y="4564"/>
                </a:lnTo>
                <a:lnTo>
                  <a:pt x="5542" y="4610"/>
                </a:lnTo>
                <a:lnTo>
                  <a:pt x="5495" y="4703"/>
                </a:lnTo>
                <a:lnTo>
                  <a:pt x="5449" y="4750"/>
                </a:lnTo>
                <a:lnTo>
                  <a:pt x="4890" y="4750"/>
                </a:lnTo>
                <a:lnTo>
                  <a:pt x="4843" y="4703"/>
                </a:lnTo>
                <a:lnTo>
                  <a:pt x="4797" y="4610"/>
                </a:lnTo>
                <a:lnTo>
                  <a:pt x="4797" y="4564"/>
                </a:lnTo>
                <a:lnTo>
                  <a:pt x="4797" y="4145"/>
                </a:lnTo>
                <a:lnTo>
                  <a:pt x="4797" y="4098"/>
                </a:lnTo>
                <a:lnTo>
                  <a:pt x="4843" y="4005"/>
                </a:lnTo>
                <a:lnTo>
                  <a:pt x="4890" y="3958"/>
                </a:lnTo>
                <a:close/>
                <a:moveTo>
                  <a:pt x="513" y="1"/>
                </a:moveTo>
                <a:lnTo>
                  <a:pt x="327" y="47"/>
                </a:lnTo>
                <a:lnTo>
                  <a:pt x="141" y="140"/>
                </a:lnTo>
                <a:lnTo>
                  <a:pt x="48" y="280"/>
                </a:lnTo>
                <a:lnTo>
                  <a:pt x="1" y="466"/>
                </a:lnTo>
                <a:lnTo>
                  <a:pt x="1" y="4657"/>
                </a:lnTo>
                <a:lnTo>
                  <a:pt x="48" y="4843"/>
                </a:lnTo>
                <a:lnTo>
                  <a:pt x="141" y="5029"/>
                </a:lnTo>
                <a:lnTo>
                  <a:pt x="327" y="5122"/>
                </a:lnTo>
                <a:lnTo>
                  <a:pt x="513" y="5169"/>
                </a:lnTo>
                <a:lnTo>
                  <a:pt x="5449" y="5169"/>
                </a:lnTo>
                <a:lnTo>
                  <a:pt x="5682" y="5122"/>
                </a:lnTo>
                <a:lnTo>
                  <a:pt x="5821" y="5029"/>
                </a:lnTo>
                <a:lnTo>
                  <a:pt x="5914" y="4843"/>
                </a:lnTo>
                <a:lnTo>
                  <a:pt x="5961" y="4657"/>
                </a:lnTo>
                <a:lnTo>
                  <a:pt x="5961" y="466"/>
                </a:lnTo>
                <a:lnTo>
                  <a:pt x="5914" y="280"/>
                </a:lnTo>
                <a:lnTo>
                  <a:pt x="5821" y="140"/>
                </a:lnTo>
                <a:lnTo>
                  <a:pt x="5682" y="47"/>
                </a:lnTo>
                <a:lnTo>
                  <a:pt x="544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6" name="Google Shape;6686;p267"/>
          <p:cNvSpPr/>
          <p:nvPr/>
        </p:nvSpPr>
        <p:spPr>
          <a:xfrm>
            <a:off x="6517976" y="2595072"/>
            <a:ext cx="158876" cy="158876"/>
          </a:xfrm>
          <a:custGeom>
            <a:avLst/>
            <a:gdLst/>
            <a:ahLst/>
            <a:cxnLst/>
            <a:rect l="l" t="t" r="r" b="b"/>
            <a:pathLst>
              <a:path w="5961" h="5961" extrusionOk="0">
                <a:moveTo>
                  <a:pt x="280" y="1"/>
                </a:moveTo>
                <a:lnTo>
                  <a:pt x="93" y="47"/>
                </a:lnTo>
                <a:lnTo>
                  <a:pt x="0" y="187"/>
                </a:lnTo>
                <a:lnTo>
                  <a:pt x="0" y="326"/>
                </a:lnTo>
                <a:lnTo>
                  <a:pt x="93" y="466"/>
                </a:lnTo>
                <a:lnTo>
                  <a:pt x="2142" y="2561"/>
                </a:lnTo>
                <a:lnTo>
                  <a:pt x="2142" y="4610"/>
                </a:lnTo>
                <a:lnTo>
                  <a:pt x="2189" y="4703"/>
                </a:lnTo>
                <a:lnTo>
                  <a:pt x="2235" y="4796"/>
                </a:lnTo>
                <a:lnTo>
                  <a:pt x="3306" y="5867"/>
                </a:lnTo>
                <a:lnTo>
                  <a:pt x="3399" y="5960"/>
                </a:lnTo>
                <a:lnTo>
                  <a:pt x="3632" y="5960"/>
                </a:lnTo>
                <a:lnTo>
                  <a:pt x="3725" y="5867"/>
                </a:lnTo>
                <a:lnTo>
                  <a:pt x="3772" y="5681"/>
                </a:lnTo>
                <a:lnTo>
                  <a:pt x="3772" y="2561"/>
                </a:lnTo>
                <a:lnTo>
                  <a:pt x="5867" y="466"/>
                </a:lnTo>
                <a:lnTo>
                  <a:pt x="5960" y="326"/>
                </a:lnTo>
                <a:lnTo>
                  <a:pt x="5914" y="187"/>
                </a:lnTo>
                <a:lnTo>
                  <a:pt x="5820" y="47"/>
                </a:lnTo>
                <a:lnTo>
                  <a:pt x="56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7" name="Google Shape;6687;p267"/>
          <p:cNvSpPr/>
          <p:nvPr/>
        </p:nvSpPr>
        <p:spPr>
          <a:xfrm>
            <a:off x="7036756" y="2595072"/>
            <a:ext cx="125373" cy="158876"/>
          </a:xfrm>
          <a:custGeom>
            <a:avLst/>
            <a:gdLst/>
            <a:ahLst/>
            <a:cxnLst/>
            <a:rect l="l" t="t" r="r" b="b"/>
            <a:pathLst>
              <a:path w="4704" h="5961" extrusionOk="0">
                <a:moveTo>
                  <a:pt x="2143" y="1"/>
                </a:moveTo>
                <a:lnTo>
                  <a:pt x="2282" y="420"/>
                </a:lnTo>
                <a:lnTo>
                  <a:pt x="2329" y="746"/>
                </a:lnTo>
                <a:lnTo>
                  <a:pt x="2329" y="932"/>
                </a:lnTo>
                <a:lnTo>
                  <a:pt x="2282" y="1071"/>
                </a:lnTo>
                <a:lnTo>
                  <a:pt x="2189" y="1211"/>
                </a:lnTo>
                <a:lnTo>
                  <a:pt x="2049" y="1351"/>
                </a:lnTo>
                <a:lnTo>
                  <a:pt x="1770" y="1584"/>
                </a:lnTo>
                <a:lnTo>
                  <a:pt x="1444" y="1863"/>
                </a:lnTo>
                <a:lnTo>
                  <a:pt x="1165" y="2142"/>
                </a:lnTo>
                <a:lnTo>
                  <a:pt x="1025" y="2329"/>
                </a:lnTo>
                <a:lnTo>
                  <a:pt x="932" y="2515"/>
                </a:lnTo>
                <a:lnTo>
                  <a:pt x="885" y="2748"/>
                </a:lnTo>
                <a:lnTo>
                  <a:pt x="839" y="2981"/>
                </a:lnTo>
                <a:lnTo>
                  <a:pt x="885" y="3306"/>
                </a:lnTo>
                <a:lnTo>
                  <a:pt x="932" y="3586"/>
                </a:lnTo>
                <a:lnTo>
                  <a:pt x="1072" y="3865"/>
                </a:lnTo>
                <a:lnTo>
                  <a:pt x="1165" y="4098"/>
                </a:lnTo>
                <a:lnTo>
                  <a:pt x="1351" y="4331"/>
                </a:lnTo>
                <a:lnTo>
                  <a:pt x="1584" y="4517"/>
                </a:lnTo>
                <a:lnTo>
                  <a:pt x="2003" y="4843"/>
                </a:lnTo>
                <a:lnTo>
                  <a:pt x="2562" y="5122"/>
                </a:lnTo>
                <a:lnTo>
                  <a:pt x="2562" y="5122"/>
                </a:lnTo>
                <a:lnTo>
                  <a:pt x="2375" y="4703"/>
                </a:lnTo>
                <a:lnTo>
                  <a:pt x="2329" y="4377"/>
                </a:lnTo>
                <a:lnTo>
                  <a:pt x="2375" y="4191"/>
                </a:lnTo>
                <a:lnTo>
                  <a:pt x="2422" y="4051"/>
                </a:lnTo>
                <a:lnTo>
                  <a:pt x="2515" y="3912"/>
                </a:lnTo>
                <a:lnTo>
                  <a:pt x="2655" y="3772"/>
                </a:lnTo>
                <a:lnTo>
                  <a:pt x="2934" y="3539"/>
                </a:lnTo>
                <a:lnTo>
                  <a:pt x="3260" y="3306"/>
                </a:lnTo>
                <a:lnTo>
                  <a:pt x="3539" y="2981"/>
                </a:lnTo>
                <a:lnTo>
                  <a:pt x="3679" y="2841"/>
                </a:lnTo>
                <a:lnTo>
                  <a:pt x="3772" y="2608"/>
                </a:lnTo>
                <a:lnTo>
                  <a:pt x="3819" y="2375"/>
                </a:lnTo>
                <a:lnTo>
                  <a:pt x="3819" y="2142"/>
                </a:lnTo>
                <a:lnTo>
                  <a:pt x="3819" y="1816"/>
                </a:lnTo>
                <a:lnTo>
                  <a:pt x="3726" y="1537"/>
                </a:lnTo>
                <a:lnTo>
                  <a:pt x="3633" y="1258"/>
                </a:lnTo>
                <a:lnTo>
                  <a:pt x="3493" y="1025"/>
                </a:lnTo>
                <a:lnTo>
                  <a:pt x="3307" y="839"/>
                </a:lnTo>
                <a:lnTo>
                  <a:pt x="3120" y="606"/>
                </a:lnTo>
                <a:lnTo>
                  <a:pt x="2655" y="280"/>
                </a:lnTo>
                <a:lnTo>
                  <a:pt x="2143" y="1"/>
                </a:lnTo>
                <a:close/>
                <a:moveTo>
                  <a:pt x="94" y="5541"/>
                </a:moveTo>
                <a:lnTo>
                  <a:pt x="47" y="5588"/>
                </a:lnTo>
                <a:lnTo>
                  <a:pt x="1" y="5635"/>
                </a:lnTo>
                <a:lnTo>
                  <a:pt x="1" y="5867"/>
                </a:lnTo>
                <a:lnTo>
                  <a:pt x="47" y="5960"/>
                </a:lnTo>
                <a:lnTo>
                  <a:pt x="4657" y="5960"/>
                </a:lnTo>
                <a:lnTo>
                  <a:pt x="4704" y="5867"/>
                </a:lnTo>
                <a:lnTo>
                  <a:pt x="4704" y="5635"/>
                </a:lnTo>
                <a:lnTo>
                  <a:pt x="4657" y="5588"/>
                </a:lnTo>
                <a:lnTo>
                  <a:pt x="4564" y="554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8" name="Google Shape;6688;p267"/>
          <p:cNvSpPr/>
          <p:nvPr/>
        </p:nvSpPr>
        <p:spPr>
          <a:xfrm>
            <a:off x="7522034" y="2595072"/>
            <a:ext cx="136514" cy="158876"/>
          </a:xfrm>
          <a:custGeom>
            <a:avLst/>
            <a:gdLst/>
            <a:ahLst/>
            <a:cxnLst/>
            <a:rect l="l" t="t" r="r" b="b"/>
            <a:pathLst>
              <a:path w="5122" h="5961" extrusionOk="0">
                <a:moveTo>
                  <a:pt x="1723" y="373"/>
                </a:moveTo>
                <a:lnTo>
                  <a:pt x="1770" y="420"/>
                </a:lnTo>
                <a:lnTo>
                  <a:pt x="1816" y="513"/>
                </a:lnTo>
                <a:lnTo>
                  <a:pt x="1863" y="606"/>
                </a:lnTo>
                <a:lnTo>
                  <a:pt x="1816" y="699"/>
                </a:lnTo>
                <a:lnTo>
                  <a:pt x="1770" y="746"/>
                </a:lnTo>
                <a:lnTo>
                  <a:pt x="1723" y="792"/>
                </a:lnTo>
                <a:lnTo>
                  <a:pt x="1630" y="839"/>
                </a:lnTo>
                <a:lnTo>
                  <a:pt x="1537" y="792"/>
                </a:lnTo>
                <a:lnTo>
                  <a:pt x="1444" y="746"/>
                </a:lnTo>
                <a:lnTo>
                  <a:pt x="1397" y="699"/>
                </a:lnTo>
                <a:lnTo>
                  <a:pt x="1397" y="606"/>
                </a:lnTo>
                <a:lnTo>
                  <a:pt x="1397" y="513"/>
                </a:lnTo>
                <a:lnTo>
                  <a:pt x="1444" y="420"/>
                </a:lnTo>
                <a:lnTo>
                  <a:pt x="1537" y="373"/>
                </a:lnTo>
                <a:close/>
                <a:moveTo>
                  <a:pt x="1630" y="1"/>
                </a:moveTo>
                <a:lnTo>
                  <a:pt x="1397" y="47"/>
                </a:lnTo>
                <a:lnTo>
                  <a:pt x="1211" y="187"/>
                </a:lnTo>
                <a:lnTo>
                  <a:pt x="1071" y="373"/>
                </a:lnTo>
                <a:lnTo>
                  <a:pt x="1025" y="606"/>
                </a:lnTo>
                <a:lnTo>
                  <a:pt x="1071" y="746"/>
                </a:lnTo>
                <a:lnTo>
                  <a:pt x="1118" y="885"/>
                </a:lnTo>
                <a:lnTo>
                  <a:pt x="931" y="978"/>
                </a:lnTo>
                <a:lnTo>
                  <a:pt x="745" y="1118"/>
                </a:lnTo>
                <a:lnTo>
                  <a:pt x="419" y="1351"/>
                </a:lnTo>
                <a:lnTo>
                  <a:pt x="186" y="1584"/>
                </a:lnTo>
                <a:lnTo>
                  <a:pt x="47" y="1816"/>
                </a:lnTo>
                <a:lnTo>
                  <a:pt x="0" y="1910"/>
                </a:lnTo>
                <a:lnTo>
                  <a:pt x="0" y="1956"/>
                </a:lnTo>
                <a:lnTo>
                  <a:pt x="0" y="2049"/>
                </a:lnTo>
                <a:lnTo>
                  <a:pt x="47" y="2142"/>
                </a:lnTo>
                <a:lnTo>
                  <a:pt x="93" y="2189"/>
                </a:lnTo>
                <a:lnTo>
                  <a:pt x="233" y="2236"/>
                </a:lnTo>
                <a:lnTo>
                  <a:pt x="326" y="2189"/>
                </a:lnTo>
                <a:lnTo>
                  <a:pt x="419" y="2096"/>
                </a:lnTo>
                <a:lnTo>
                  <a:pt x="466" y="2003"/>
                </a:lnTo>
                <a:lnTo>
                  <a:pt x="606" y="1816"/>
                </a:lnTo>
                <a:lnTo>
                  <a:pt x="885" y="1584"/>
                </a:lnTo>
                <a:lnTo>
                  <a:pt x="1025" y="1491"/>
                </a:lnTo>
                <a:lnTo>
                  <a:pt x="1211" y="1397"/>
                </a:lnTo>
                <a:lnTo>
                  <a:pt x="1397" y="1304"/>
                </a:lnTo>
                <a:lnTo>
                  <a:pt x="1723" y="1304"/>
                </a:lnTo>
                <a:lnTo>
                  <a:pt x="1723" y="1723"/>
                </a:lnTo>
                <a:lnTo>
                  <a:pt x="1583" y="1770"/>
                </a:lnTo>
                <a:lnTo>
                  <a:pt x="1397" y="1863"/>
                </a:lnTo>
                <a:lnTo>
                  <a:pt x="1257" y="1956"/>
                </a:lnTo>
                <a:lnTo>
                  <a:pt x="1164" y="2096"/>
                </a:lnTo>
                <a:lnTo>
                  <a:pt x="1025" y="2282"/>
                </a:lnTo>
                <a:lnTo>
                  <a:pt x="978" y="2468"/>
                </a:lnTo>
                <a:lnTo>
                  <a:pt x="931" y="2608"/>
                </a:lnTo>
                <a:lnTo>
                  <a:pt x="931" y="2794"/>
                </a:lnTo>
                <a:lnTo>
                  <a:pt x="931" y="5728"/>
                </a:lnTo>
                <a:lnTo>
                  <a:pt x="931" y="5821"/>
                </a:lnTo>
                <a:lnTo>
                  <a:pt x="978" y="5914"/>
                </a:lnTo>
                <a:lnTo>
                  <a:pt x="1071" y="5960"/>
                </a:lnTo>
                <a:lnTo>
                  <a:pt x="3120" y="5960"/>
                </a:lnTo>
                <a:lnTo>
                  <a:pt x="3166" y="5914"/>
                </a:lnTo>
                <a:lnTo>
                  <a:pt x="3260" y="5821"/>
                </a:lnTo>
                <a:lnTo>
                  <a:pt x="3260" y="5728"/>
                </a:lnTo>
                <a:lnTo>
                  <a:pt x="3260" y="2794"/>
                </a:lnTo>
                <a:lnTo>
                  <a:pt x="3260" y="2608"/>
                </a:lnTo>
                <a:lnTo>
                  <a:pt x="3166" y="2422"/>
                </a:lnTo>
                <a:lnTo>
                  <a:pt x="3120" y="2236"/>
                </a:lnTo>
                <a:lnTo>
                  <a:pt x="2980" y="2096"/>
                </a:lnTo>
                <a:lnTo>
                  <a:pt x="2840" y="1910"/>
                </a:lnTo>
                <a:lnTo>
                  <a:pt x="2701" y="1816"/>
                </a:lnTo>
                <a:lnTo>
                  <a:pt x="2515" y="1723"/>
                </a:lnTo>
                <a:lnTo>
                  <a:pt x="2328" y="1677"/>
                </a:lnTo>
                <a:lnTo>
                  <a:pt x="2328" y="1304"/>
                </a:lnTo>
                <a:lnTo>
                  <a:pt x="3260" y="1304"/>
                </a:lnTo>
                <a:lnTo>
                  <a:pt x="3260" y="1351"/>
                </a:lnTo>
                <a:lnTo>
                  <a:pt x="3353" y="1397"/>
                </a:lnTo>
                <a:lnTo>
                  <a:pt x="4982" y="1770"/>
                </a:lnTo>
                <a:lnTo>
                  <a:pt x="5029" y="1770"/>
                </a:lnTo>
                <a:lnTo>
                  <a:pt x="5075" y="1723"/>
                </a:lnTo>
                <a:lnTo>
                  <a:pt x="5122" y="1630"/>
                </a:lnTo>
                <a:lnTo>
                  <a:pt x="5122" y="466"/>
                </a:lnTo>
                <a:lnTo>
                  <a:pt x="5075" y="373"/>
                </a:lnTo>
                <a:lnTo>
                  <a:pt x="4982" y="373"/>
                </a:lnTo>
                <a:lnTo>
                  <a:pt x="3353" y="699"/>
                </a:lnTo>
                <a:lnTo>
                  <a:pt x="3260" y="746"/>
                </a:lnTo>
                <a:lnTo>
                  <a:pt x="3260" y="839"/>
                </a:lnTo>
                <a:lnTo>
                  <a:pt x="2142" y="839"/>
                </a:lnTo>
                <a:lnTo>
                  <a:pt x="2189" y="606"/>
                </a:lnTo>
                <a:lnTo>
                  <a:pt x="2142" y="373"/>
                </a:lnTo>
                <a:lnTo>
                  <a:pt x="2049" y="187"/>
                </a:lnTo>
                <a:lnTo>
                  <a:pt x="1863" y="47"/>
                </a:lnTo>
                <a:lnTo>
                  <a:pt x="163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89" name="Google Shape;6689;p267"/>
          <p:cNvSpPr/>
          <p:nvPr/>
        </p:nvSpPr>
        <p:spPr>
          <a:xfrm>
            <a:off x="8018453" y="2603761"/>
            <a:ext cx="158876" cy="141498"/>
          </a:xfrm>
          <a:custGeom>
            <a:avLst/>
            <a:gdLst/>
            <a:ahLst/>
            <a:cxnLst/>
            <a:rect l="l" t="t" r="r" b="b"/>
            <a:pathLst>
              <a:path w="5961" h="5309" extrusionOk="0">
                <a:moveTo>
                  <a:pt x="2422" y="466"/>
                </a:moveTo>
                <a:lnTo>
                  <a:pt x="2050" y="559"/>
                </a:lnTo>
                <a:lnTo>
                  <a:pt x="1677" y="699"/>
                </a:lnTo>
                <a:lnTo>
                  <a:pt x="1305" y="885"/>
                </a:lnTo>
                <a:lnTo>
                  <a:pt x="1025" y="1025"/>
                </a:lnTo>
                <a:lnTo>
                  <a:pt x="932" y="1118"/>
                </a:lnTo>
                <a:lnTo>
                  <a:pt x="886" y="1211"/>
                </a:lnTo>
                <a:lnTo>
                  <a:pt x="886" y="3772"/>
                </a:lnTo>
                <a:lnTo>
                  <a:pt x="932" y="3865"/>
                </a:lnTo>
                <a:lnTo>
                  <a:pt x="979" y="3912"/>
                </a:lnTo>
                <a:lnTo>
                  <a:pt x="1025" y="3958"/>
                </a:lnTo>
                <a:lnTo>
                  <a:pt x="1118" y="4005"/>
                </a:lnTo>
                <a:lnTo>
                  <a:pt x="1258" y="3958"/>
                </a:lnTo>
                <a:lnTo>
                  <a:pt x="1677" y="3725"/>
                </a:lnTo>
                <a:lnTo>
                  <a:pt x="2096" y="3586"/>
                </a:lnTo>
                <a:lnTo>
                  <a:pt x="2469" y="3493"/>
                </a:lnTo>
                <a:lnTo>
                  <a:pt x="2841" y="3446"/>
                </a:lnTo>
                <a:lnTo>
                  <a:pt x="3074" y="3493"/>
                </a:lnTo>
                <a:lnTo>
                  <a:pt x="3307" y="3539"/>
                </a:lnTo>
                <a:lnTo>
                  <a:pt x="3726" y="3679"/>
                </a:lnTo>
                <a:lnTo>
                  <a:pt x="4098" y="3865"/>
                </a:lnTo>
                <a:lnTo>
                  <a:pt x="4331" y="3912"/>
                </a:lnTo>
                <a:lnTo>
                  <a:pt x="4517" y="3958"/>
                </a:lnTo>
                <a:lnTo>
                  <a:pt x="4797" y="3912"/>
                </a:lnTo>
                <a:lnTo>
                  <a:pt x="5123" y="3819"/>
                </a:lnTo>
                <a:lnTo>
                  <a:pt x="5449" y="3725"/>
                </a:lnTo>
                <a:lnTo>
                  <a:pt x="5821" y="3539"/>
                </a:lnTo>
                <a:lnTo>
                  <a:pt x="5914" y="3446"/>
                </a:lnTo>
                <a:lnTo>
                  <a:pt x="5961" y="3306"/>
                </a:lnTo>
                <a:lnTo>
                  <a:pt x="5961" y="699"/>
                </a:lnTo>
                <a:lnTo>
                  <a:pt x="5961" y="606"/>
                </a:lnTo>
                <a:lnTo>
                  <a:pt x="5914" y="513"/>
                </a:lnTo>
                <a:lnTo>
                  <a:pt x="5821" y="466"/>
                </a:lnTo>
                <a:lnTo>
                  <a:pt x="5775" y="466"/>
                </a:lnTo>
                <a:lnTo>
                  <a:pt x="5588" y="513"/>
                </a:lnTo>
                <a:lnTo>
                  <a:pt x="5262" y="699"/>
                </a:lnTo>
                <a:lnTo>
                  <a:pt x="4890" y="839"/>
                </a:lnTo>
                <a:lnTo>
                  <a:pt x="4657" y="885"/>
                </a:lnTo>
                <a:lnTo>
                  <a:pt x="4471" y="932"/>
                </a:lnTo>
                <a:lnTo>
                  <a:pt x="4331" y="932"/>
                </a:lnTo>
                <a:lnTo>
                  <a:pt x="4191" y="839"/>
                </a:lnTo>
                <a:lnTo>
                  <a:pt x="3446" y="559"/>
                </a:lnTo>
                <a:lnTo>
                  <a:pt x="3074" y="466"/>
                </a:lnTo>
                <a:close/>
                <a:moveTo>
                  <a:pt x="466" y="0"/>
                </a:moveTo>
                <a:lnTo>
                  <a:pt x="280" y="47"/>
                </a:lnTo>
                <a:lnTo>
                  <a:pt x="141" y="140"/>
                </a:lnTo>
                <a:lnTo>
                  <a:pt x="47" y="280"/>
                </a:lnTo>
                <a:lnTo>
                  <a:pt x="1" y="466"/>
                </a:lnTo>
                <a:lnTo>
                  <a:pt x="47" y="559"/>
                </a:lnTo>
                <a:lnTo>
                  <a:pt x="94" y="652"/>
                </a:lnTo>
                <a:lnTo>
                  <a:pt x="141" y="745"/>
                </a:lnTo>
                <a:lnTo>
                  <a:pt x="234" y="839"/>
                </a:lnTo>
                <a:lnTo>
                  <a:pt x="234" y="5215"/>
                </a:lnTo>
                <a:lnTo>
                  <a:pt x="280" y="5262"/>
                </a:lnTo>
                <a:lnTo>
                  <a:pt x="373" y="5309"/>
                </a:lnTo>
                <a:lnTo>
                  <a:pt x="560" y="5309"/>
                </a:lnTo>
                <a:lnTo>
                  <a:pt x="653" y="5262"/>
                </a:lnTo>
                <a:lnTo>
                  <a:pt x="699" y="5215"/>
                </a:lnTo>
                <a:lnTo>
                  <a:pt x="699" y="839"/>
                </a:lnTo>
                <a:lnTo>
                  <a:pt x="792" y="745"/>
                </a:lnTo>
                <a:lnTo>
                  <a:pt x="839" y="652"/>
                </a:lnTo>
                <a:lnTo>
                  <a:pt x="886" y="559"/>
                </a:lnTo>
                <a:lnTo>
                  <a:pt x="886" y="466"/>
                </a:lnTo>
                <a:lnTo>
                  <a:pt x="886" y="280"/>
                </a:lnTo>
                <a:lnTo>
                  <a:pt x="792" y="140"/>
                </a:lnTo>
                <a:lnTo>
                  <a:pt x="653" y="47"/>
                </a:lnTo>
                <a:lnTo>
                  <a:pt x="46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0" name="Google Shape;6690;p267"/>
          <p:cNvSpPr/>
          <p:nvPr/>
        </p:nvSpPr>
        <p:spPr>
          <a:xfrm>
            <a:off x="8537233" y="2603761"/>
            <a:ext cx="158849" cy="141498"/>
          </a:xfrm>
          <a:custGeom>
            <a:avLst/>
            <a:gdLst/>
            <a:ahLst/>
            <a:cxnLst/>
            <a:rect l="l" t="t" r="r" b="b"/>
            <a:pathLst>
              <a:path w="5960" h="5309" extrusionOk="0">
                <a:moveTo>
                  <a:pt x="2654" y="885"/>
                </a:moveTo>
                <a:lnTo>
                  <a:pt x="2654" y="1584"/>
                </a:lnTo>
                <a:lnTo>
                  <a:pt x="3120" y="1584"/>
                </a:lnTo>
                <a:lnTo>
                  <a:pt x="3259" y="1630"/>
                </a:lnTo>
                <a:lnTo>
                  <a:pt x="3353" y="1630"/>
                </a:lnTo>
                <a:lnTo>
                  <a:pt x="3492" y="1677"/>
                </a:lnTo>
                <a:lnTo>
                  <a:pt x="3585" y="1723"/>
                </a:lnTo>
                <a:lnTo>
                  <a:pt x="3725" y="1816"/>
                </a:lnTo>
                <a:lnTo>
                  <a:pt x="3818" y="1863"/>
                </a:lnTo>
                <a:lnTo>
                  <a:pt x="3958" y="1910"/>
                </a:lnTo>
                <a:lnTo>
                  <a:pt x="4051" y="1956"/>
                </a:lnTo>
                <a:lnTo>
                  <a:pt x="4191" y="2003"/>
                </a:lnTo>
                <a:lnTo>
                  <a:pt x="4191" y="1351"/>
                </a:lnTo>
                <a:lnTo>
                  <a:pt x="4703" y="1351"/>
                </a:lnTo>
                <a:lnTo>
                  <a:pt x="4982" y="1304"/>
                </a:lnTo>
                <a:lnTo>
                  <a:pt x="5215" y="1211"/>
                </a:lnTo>
                <a:lnTo>
                  <a:pt x="5494" y="1071"/>
                </a:lnTo>
                <a:lnTo>
                  <a:pt x="5494" y="1723"/>
                </a:lnTo>
                <a:lnTo>
                  <a:pt x="5122" y="1910"/>
                </a:lnTo>
                <a:lnTo>
                  <a:pt x="4796" y="2003"/>
                </a:lnTo>
                <a:lnTo>
                  <a:pt x="4470" y="2049"/>
                </a:lnTo>
                <a:lnTo>
                  <a:pt x="4191" y="2003"/>
                </a:lnTo>
                <a:lnTo>
                  <a:pt x="4191" y="2794"/>
                </a:lnTo>
                <a:lnTo>
                  <a:pt x="4470" y="2841"/>
                </a:lnTo>
                <a:lnTo>
                  <a:pt x="4796" y="2794"/>
                </a:lnTo>
                <a:lnTo>
                  <a:pt x="5122" y="2701"/>
                </a:lnTo>
                <a:lnTo>
                  <a:pt x="5494" y="2561"/>
                </a:lnTo>
                <a:lnTo>
                  <a:pt x="5494" y="3167"/>
                </a:lnTo>
                <a:lnTo>
                  <a:pt x="4982" y="3399"/>
                </a:lnTo>
                <a:lnTo>
                  <a:pt x="4703" y="3493"/>
                </a:lnTo>
                <a:lnTo>
                  <a:pt x="4330" y="3493"/>
                </a:lnTo>
                <a:lnTo>
                  <a:pt x="4191" y="3446"/>
                </a:lnTo>
                <a:lnTo>
                  <a:pt x="4191" y="2794"/>
                </a:lnTo>
                <a:lnTo>
                  <a:pt x="4051" y="2748"/>
                </a:lnTo>
                <a:lnTo>
                  <a:pt x="3399" y="2468"/>
                </a:lnTo>
                <a:lnTo>
                  <a:pt x="3073" y="2375"/>
                </a:lnTo>
                <a:lnTo>
                  <a:pt x="2654" y="2375"/>
                </a:lnTo>
                <a:lnTo>
                  <a:pt x="2654" y="3027"/>
                </a:lnTo>
                <a:lnTo>
                  <a:pt x="2328" y="3074"/>
                </a:lnTo>
                <a:lnTo>
                  <a:pt x="2002" y="3120"/>
                </a:lnTo>
                <a:lnTo>
                  <a:pt x="1676" y="3260"/>
                </a:lnTo>
                <a:lnTo>
                  <a:pt x="1304" y="3399"/>
                </a:lnTo>
                <a:lnTo>
                  <a:pt x="1304" y="2748"/>
                </a:lnTo>
                <a:lnTo>
                  <a:pt x="1676" y="2608"/>
                </a:lnTo>
                <a:lnTo>
                  <a:pt x="2002" y="2468"/>
                </a:lnTo>
                <a:lnTo>
                  <a:pt x="2328" y="2422"/>
                </a:lnTo>
                <a:lnTo>
                  <a:pt x="2654" y="2375"/>
                </a:lnTo>
                <a:lnTo>
                  <a:pt x="2654" y="1584"/>
                </a:lnTo>
                <a:lnTo>
                  <a:pt x="2328" y="1630"/>
                </a:lnTo>
                <a:lnTo>
                  <a:pt x="2002" y="1677"/>
                </a:lnTo>
                <a:lnTo>
                  <a:pt x="1676" y="1816"/>
                </a:lnTo>
                <a:lnTo>
                  <a:pt x="1304" y="2003"/>
                </a:lnTo>
                <a:lnTo>
                  <a:pt x="1304" y="1351"/>
                </a:lnTo>
                <a:lnTo>
                  <a:pt x="1676" y="1165"/>
                </a:lnTo>
                <a:lnTo>
                  <a:pt x="2002" y="1025"/>
                </a:lnTo>
                <a:lnTo>
                  <a:pt x="2328" y="932"/>
                </a:lnTo>
                <a:lnTo>
                  <a:pt x="2654" y="885"/>
                </a:lnTo>
                <a:close/>
                <a:moveTo>
                  <a:pt x="2468" y="466"/>
                </a:moveTo>
                <a:lnTo>
                  <a:pt x="2189" y="513"/>
                </a:lnTo>
                <a:lnTo>
                  <a:pt x="1630" y="699"/>
                </a:lnTo>
                <a:lnTo>
                  <a:pt x="1257" y="885"/>
                </a:lnTo>
                <a:lnTo>
                  <a:pt x="978" y="1025"/>
                </a:lnTo>
                <a:lnTo>
                  <a:pt x="931" y="1118"/>
                </a:lnTo>
                <a:lnTo>
                  <a:pt x="885" y="1211"/>
                </a:lnTo>
                <a:lnTo>
                  <a:pt x="885" y="3772"/>
                </a:lnTo>
                <a:lnTo>
                  <a:pt x="931" y="3865"/>
                </a:lnTo>
                <a:lnTo>
                  <a:pt x="978" y="3958"/>
                </a:lnTo>
                <a:lnTo>
                  <a:pt x="1118" y="4005"/>
                </a:lnTo>
                <a:lnTo>
                  <a:pt x="1211" y="3958"/>
                </a:lnTo>
                <a:lnTo>
                  <a:pt x="1583" y="3772"/>
                </a:lnTo>
                <a:lnTo>
                  <a:pt x="2002" y="3586"/>
                </a:lnTo>
                <a:lnTo>
                  <a:pt x="2421" y="3493"/>
                </a:lnTo>
                <a:lnTo>
                  <a:pt x="2794" y="3446"/>
                </a:lnTo>
                <a:lnTo>
                  <a:pt x="3213" y="3493"/>
                </a:lnTo>
                <a:lnTo>
                  <a:pt x="3539" y="3586"/>
                </a:lnTo>
                <a:lnTo>
                  <a:pt x="3865" y="3772"/>
                </a:lnTo>
                <a:lnTo>
                  <a:pt x="3958" y="3819"/>
                </a:lnTo>
                <a:lnTo>
                  <a:pt x="4237" y="3912"/>
                </a:lnTo>
                <a:lnTo>
                  <a:pt x="4517" y="3958"/>
                </a:lnTo>
                <a:lnTo>
                  <a:pt x="4796" y="3912"/>
                </a:lnTo>
                <a:lnTo>
                  <a:pt x="5075" y="3819"/>
                </a:lnTo>
                <a:lnTo>
                  <a:pt x="5401" y="3725"/>
                </a:lnTo>
                <a:lnTo>
                  <a:pt x="5774" y="3539"/>
                </a:lnTo>
                <a:lnTo>
                  <a:pt x="5820" y="3493"/>
                </a:lnTo>
                <a:lnTo>
                  <a:pt x="5913" y="3446"/>
                </a:lnTo>
                <a:lnTo>
                  <a:pt x="5960" y="3306"/>
                </a:lnTo>
                <a:lnTo>
                  <a:pt x="5960" y="699"/>
                </a:lnTo>
                <a:lnTo>
                  <a:pt x="5913" y="559"/>
                </a:lnTo>
                <a:lnTo>
                  <a:pt x="5867" y="466"/>
                </a:lnTo>
                <a:lnTo>
                  <a:pt x="5634" y="466"/>
                </a:lnTo>
                <a:lnTo>
                  <a:pt x="5541" y="559"/>
                </a:lnTo>
                <a:lnTo>
                  <a:pt x="5215" y="699"/>
                </a:lnTo>
                <a:lnTo>
                  <a:pt x="4936" y="839"/>
                </a:lnTo>
                <a:lnTo>
                  <a:pt x="4703" y="885"/>
                </a:lnTo>
                <a:lnTo>
                  <a:pt x="4470" y="932"/>
                </a:lnTo>
                <a:lnTo>
                  <a:pt x="4284" y="932"/>
                </a:lnTo>
                <a:lnTo>
                  <a:pt x="4144" y="839"/>
                </a:lnTo>
                <a:lnTo>
                  <a:pt x="3772" y="699"/>
                </a:lnTo>
                <a:lnTo>
                  <a:pt x="3446" y="559"/>
                </a:lnTo>
                <a:lnTo>
                  <a:pt x="3073" y="466"/>
                </a:lnTo>
                <a:close/>
                <a:moveTo>
                  <a:pt x="419" y="0"/>
                </a:moveTo>
                <a:lnTo>
                  <a:pt x="279" y="47"/>
                </a:lnTo>
                <a:lnTo>
                  <a:pt x="140" y="140"/>
                </a:lnTo>
                <a:lnTo>
                  <a:pt x="47" y="280"/>
                </a:lnTo>
                <a:lnTo>
                  <a:pt x="0" y="466"/>
                </a:lnTo>
                <a:lnTo>
                  <a:pt x="0" y="559"/>
                </a:lnTo>
                <a:lnTo>
                  <a:pt x="47" y="699"/>
                </a:lnTo>
                <a:lnTo>
                  <a:pt x="140" y="745"/>
                </a:lnTo>
                <a:lnTo>
                  <a:pt x="233" y="839"/>
                </a:lnTo>
                <a:lnTo>
                  <a:pt x="233" y="5215"/>
                </a:lnTo>
                <a:lnTo>
                  <a:pt x="233" y="5262"/>
                </a:lnTo>
                <a:lnTo>
                  <a:pt x="326" y="5309"/>
                </a:lnTo>
                <a:lnTo>
                  <a:pt x="559" y="5309"/>
                </a:lnTo>
                <a:lnTo>
                  <a:pt x="652" y="5262"/>
                </a:lnTo>
                <a:lnTo>
                  <a:pt x="652" y="5215"/>
                </a:lnTo>
                <a:lnTo>
                  <a:pt x="652" y="839"/>
                </a:lnTo>
                <a:lnTo>
                  <a:pt x="745" y="745"/>
                </a:lnTo>
                <a:lnTo>
                  <a:pt x="838" y="699"/>
                </a:lnTo>
                <a:lnTo>
                  <a:pt x="885" y="559"/>
                </a:lnTo>
                <a:lnTo>
                  <a:pt x="885" y="466"/>
                </a:lnTo>
                <a:lnTo>
                  <a:pt x="838" y="280"/>
                </a:lnTo>
                <a:lnTo>
                  <a:pt x="745" y="140"/>
                </a:lnTo>
                <a:lnTo>
                  <a:pt x="605" y="47"/>
                </a:lnTo>
                <a:lnTo>
                  <a:pt x="41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1" name="Google Shape;6691;p267"/>
          <p:cNvSpPr/>
          <p:nvPr/>
        </p:nvSpPr>
        <p:spPr>
          <a:xfrm>
            <a:off x="2501515" y="4027923"/>
            <a:ext cx="158876" cy="114206"/>
          </a:xfrm>
          <a:custGeom>
            <a:avLst/>
            <a:gdLst/>
            <a:ahLst/>
            <a:cxnLst/>
            <a:rect l="l" t="t" r="r" b="b"/>
            <a:pathLst>
              <a:path w="5961" h="4285" extrusionOk="0">
                <a:moveTo>
                  <a:pt x="2329" y="839"/>
                </a:moveTo>
                <a:lnTo>
                  <a:pt x="2469" y="885"/>
                </a:lnTo>
                <a:lnTo>
                  <a:pt x="4145" y="1956"/>
                </a:lnTo>
                <a:lnTo>
                  <a:pt x="4238" y="2049"/>
                </a:lnTo>
                <a:lnTo>
                  <a:pt x="4238" y="2142"/>
                </a:lnTo>
                <a:lnTo>
                  <a:pt x="4238" y="2235"/>
                </a:lnTo>
                <a:lnTo>
                  <a:pt x="4145" y="2329"/>
                </a:lnTo>
                <a:lnTo>
                  <a:pt x="2469" y="3399"/>
                </a:lnTo>
                <a:lnTo>
                  <a:pt x="2236" y="3399"/>
                </a:lnTo>
                <a:lnTo>
                  <a:pt x="2143" y="3306"/>
                </a:lnTo>
                <a:lnTo>
                  <a:pt x="2143" y="3213"/>
                </a:lnTo>
                <a:lnTo>
                  <a:pt x="2143" y="1071"/>
                </a:lnTo>
                <a:lnTo>
                  <a:pt x="2143" y="978"/>
                </a:lnTo>
                <a:lnTo>
                  <a:pt x="2236" y="885"/>
                </a:lnTo>
                <a:lnTo>
                  <a:pt x="2329" y="839"/>
                </a:lnTo>
                <a:close/>
                <a:moveTo>
                  <a:pt x="2981" y="0"/>
                </a:moveTo>
                <a:lnTo>
                  <a:pt x="1677" y="47"/>
                </a:lnTo>
                <a:lnTo>
                  <a:pt x="746" y="94"/>
                </a:lnTo>
                <a:lnTo>
                  <a:pt x="513" y="140"/>
                </a:lnTo>
                <a:lnTo>
                  <a:pt x="327" y="280"/>
                </a:lnTo>
                <a:lnTo>
                  <a:pt x="187" y="466"/>
                </a:lnTo>
                <a:lnTo>
                  <a:pt x="94" y="699"/>
                </a:lnTo>
                <a:lnTo>
                  <a:pt x="48" y="1165"/>
                </a:lnTo>
                <a:lnTo>
                  <a:pt x="1" y="1630"/>
                </a:lnTo>
                <a:lnTo>
                  <a:pt x="1" y="2142"/>
                </a:lnTo>
                <a:lnTo>
                  <a:pt x="1" y="2654"/>
                </a:lnTo>
                <a:lnTo>
                  <a:pt x="48" y="3074"/>
                </a:lnTo>
                <a:lnTo>
                  <a:pt x="94" y="3586"/>
                </a:lnTo>
                <a:lnTo>
                  <a:pt x="187" y="3819"/>
                </a:lnTo>
                <a:lnTo>
                  <a:pt x="327" y="4005"/>
                </a:lnTo>
                <a:lnTo>
                  <a:pt x="513" y="4098"/>
                </a:lnTo>
                <a:lnTo>
                  <a:pt x="746" y="4191"/>
                </a:lnTo>
                <a:lnTo>
                  <a:pt x="1677" y="4238"/>
                </a:lnTo>
                <a:lnTo>
                  <a:pt x="2981" y="4284"/>
                </a:lnTo>
                <a:lnTo>
                  <a:pt x="4285" y="4238"/>
                </a:lnTo>
                <a:lnTo>
                  <a:pt x="5216" y="4191"/>
                </a:lnTo>
                <a:lnTo>
                  <a:pt x="5449" y="4098"/>
                </a:lnTo>
                <a:lnTo>
                  <a:pt x="5635" y="4005"/>
                </a:lnTo>
                <a:lnTo>
                  <a:pt x="5775" y="3819"/>
                </a:lnTo>
                <a:lnTo>
                  <a:pt x="5868" y="3586"/>
                </a:lnTo>
                <a:lnTo>
                  <a:pt x="5914" y="3074"/>
                </a:lnTo>
                <a:lnTo>
                  <a:pt x="5961" y="2654"/>
                </a:lnTo>
                <a:lnTo>
                  <a:pt x="5961" y="2142"/>
                </a:lnTo>
                <a:lnTo>
                  <a:pt x="5961" y="1630"/>
                </a:lnTo>
                <a:lnTo>
                  <a:pt x="5914" y="1165"/>
                </a:lnTo>
                <a:lnTo>
                  <a:pt x="5868" y="699"/>
                </a:lnTo>
                <a:lnTo>
                  <a:pt x="5775" y="466"/>
                </a:lnTo>
                <a:lnTo>
                  <a:pt x="5635" y="280"/>
                </a:lnTo>
                <a:lnTo>
                  <a:pt x="5449" y="140"/>
                </a:lnTo>
                <a:lnTo>
                  <a:pt x="5216" y="94"/>
                </a:lnTo>
                <a:lnTo>
                  <a:pt x="4285" y="47"/>
                </a:lnTo>
                <a:lnTo>
                  <a:pt x="2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2" name="Google Shape;6692;p267"/>
          <p:cNvSpPr/>
          <p:nvPr/>
        </p:nvSpPr>
        <p:spPr>
          <a:xfrm>
            <a:off x="3013385" y="4005588"/>
            <a:ext cx="158876" cy="158876"/>
          </a:xfrm>
          <a:custGeom>
            <a:avLst/>
            <a:gdLst/>
            <a:ahLst/>
            <a:cxnLst/>
            <a:rect l="l" t="t" r="r" b="b"/>
            <a:pathLst>
              <a:path w="5961" h="5961" extrusionOk="0">
                <a:moveTo>
                  <a:pt x="2840" y="1071"/>
                </a:moveTo>
                <a:lnTo>
                  <a:pt x="2794" y="1118"/>
                </a:lnTo>
                <a:lnTo>
                  <a:pt x="2794" y="1258"/>
                </a:lnTo>
                <a:lnTo>
                  <a:pt x="2794" y="1863"/>
                </a:lnTo>
                <a:lnTo>
                  <a:pt x="2794" y="2003"/>
                </a:lnTo>
                <a:lnTo>
                  <a:pt x="2840" y="2049"/>
                </a:lnTo>
                <a:lnTo>
                  <a:pt x="2934" y="2049"/>
                </a:lnTo>
                <a:lnTo>
                  <a:pt x="2980" y="2003"/>
                </a:lnTo>
                <a:lnTo>
                  <a:pt x="3027" y="1863"/>
                </a:lnTo>
                <a:lnTo>
                  <a:pt x="3027" y="1258"/>
                </a:lnTo>
                <a:lnTo>
                  <a:pt x="2980" y="1118"/>
                </a:lnTo>
                <a:lnTo>
                  <a:pt x="2934" y="1071"/>
                </a:lnTo>
                <a:close/>
                <a:moveTo>
                  <a:pt x="2515" y="373"/>
                </a:moveTo>
                <a:lnTo>
                  <a:pt x="2142" y="1490"/>
                </a:lnTo>
                <a:lnTo>
                  <a:pt x="2142" y="2282"/>
                </a:lnTo>
                <a:lnTo>
                  <a:pt x="1863" y="2282"/>
                </a:lnTo>
                <a:lnTo>
                  <a:pt x="1863" y="1490"/>
                </a:lnTo>
                <a:lnTo>
                  <a:pt x="1676" y="885"/>
                </a:lnTo>
                <a:lnTo>
                  <a:pt x="1630" y="606"/>
                </a:lnTo>
                <a:lnTo>
                  <a:pt x="1537" y="373"/>
                </a:lnTo>
                <a:lnTo>
                  <a:pt x="1816" y="373"/>
                </a:lnTo>
                <a:lnTo>
                  <a:pt x="2002" y="1118"/>
                </a:lnTo>
                <a:lnTo>
                  <a:pt x="2235" y="373"/>
                </a:lnTo>
                <a:close/>
                <a:moveTo>
                  <a:pt x="2887" y="838"/>
                </a:moveTo>
                <a:lnTo>
                  <a:pt x="3073" y="885"/>
                </a:lnTo>
                <a:lnTo>
                  <a:pt x="3213" y="978"/>
                </a:lnTo>
                <a:lnTo>
                  <a:pt x="3260" y="1118"/>
                </a:lnTo>
                <a:lnTo>
                  <a:pt x="3306" y="1304"/>
                </a:lnTo>
                <a:lnTo>
                  <a:pt x="3306" y="1816"/>
                </a:lnTo>
                <a:lnTo>
                  <a:pt x="3260" y="2003"/>
                </a:lnTo>
                <a:lnTo>
                  <a:pt x="3213" y="2142"/>
                </a:lnTo>
                <a:lnTo>
                  <a:pt x="3073" y="2282"/>
                </a:lnTo>
                <a:lnTo>
                  <a:pt x="2887" y="2328"/>
                </a:lnTo>
                <a:lnTo>
                  <a:pt x="2747" y="2282"/>
                </a:lnTo>
                <a:lnTo>
                  <a:pt x="2608" y="2142"/>
                </a:lnTo>
                <a:lnTo>
                  <a:pt x="2561" y="2003"/>
                </a:lnTo>
                <a:lnTo>
                  <a:pt x="2515" y="1816"/>
                </a:lnTo>
                <a:lnTo>
                  <a:pt x="2515" y="1304"/>
                </a:lnTo>
                <a:lnTo>
                  <a:pt x="2561" y="1118"/>
                </a:lnTo>
                <a:lnTo>
                  <a:pt x="2608" y="978"/>
                </a:lnTo>
                <a:lnTo>
                  <a:pt x="2747" y="885"/>
                </a:lnTo>
                <a:lnTo>
                  <a:pt x="2887" y="838"/>
                </a:lnTo>
                <a:close/>
                <a:moveTo>
                  <a:pt x="4237" y="838"/>
                </a:moveTo>
                <a:lnTo>
                  <a:pt x="4237" y="2282"/>
                </a:lnTo>
                <a:lnTo>
                  <a:pt x="4005" y="2282"/>
                </a:lnTo>
                <a:lnTo>
                  <a:pt x="4005" y="2142"/>
                </a:lnTo>
                <a:lnTo>
                  <a:pt x="3818" y="2282"/>
                </a:lnTo>
                <a:lnTo>
                  <a:pt x="3679" y="2328"/>
                </a:lnTo>
                <a:lnTo>
                  <a:pt x="3585" y="2282"/>
                </a:lnTo>
                <a:lnTo>
                  <a:pt x="3539" y="2189"/>
                </a:lnTo>
                <a:lnTo>
                  <a:pt x="3492" y="2003"/>
                </a:lnTo>
                <a:lnTo>
                  <a:pt x="3492" y="838"/>
                </a:lnTo>
                <a:lnTo>
                  <a:pt x="3772" y="838"/>
                </a:lnTo>
                <a:lnTo>
                  <a:pt x="3772" y="1909"/>
                </a:lnTo>
                <a:lnTo>
                  <a:pt x="3772" y="2003"/>
                </a:lnTo>
                <a:lnTo>
                  <a:pt x="3772" y="2049"/>
                </a:lnTo>
                <a:lnTo>
                  <a:pt x="3911" y="2049"/>
                </a:lnTo>
                <a:lnTo>
                  <a:pt x="4005" y="1956"/>
                </a:lnTo>
                <a:lnTo>
                  <a:pt x="4005" y="838"/>
                </a:lnTo>
                <a:close/>
                <a:moveTo>
                  <a:pt x="4377" y="3725"/>
                </a:moveTo>
                <a:lnTo>
                  <a:pt x="4424" y="3772"/>
                </a:lnTo>
                <a:lnTo>
                  <a:pt x="4470" y="3818"/>
                </a:lnTo>
                <a:lnTo>
                  <a:pt x="4517" y="3958"/>
                </a:lnTo>
                <a:lnTo>
                  <a:pt x="4517" y="4098"/>
                </a:lnTo>
                <a:lnTo>
                  <a:pt x="4237" y="4098"/>
                </a:lnTo>
                <a:lnTo>
                  <a:pt x="4237" y="3958"/>
                </a:lnTo>
                <a:lnTo>
                  <a:pt x="4284" y="3818"/>
                </a:lnTo>
                <a:lnTo>
                  <a:pt x="4330" y="3772"/>
                </a:lnTo>
                <a:lnTo>
                  <a:pt x="4377" y="3725"/>
                </a:lnTo>
                <a:close/>
                <a:moveTo>
                  <a:pt x="3446" y="3725"/>
                </a:moveTo>
                <a:lnTo>
                  <a:pt x="3492" y="3772"/>
                </a:lnTo>
                <a:lnTo>
                  <a:pt x="3539" y="3772"/>
                </a:lnTo>
                <a:lnTo>
                  <a:pt x="3539" y="3958"/>
                </a:lnTo>
                <a:lnTo>
                  <a:pt x="3539" y="4563"/>
                </a:lnTo>
                <a:lnTo>
                  <a:pt x="3539" y="4703"/>
                </a:lnTo>
                <a:lnTo>
                  <a:pt x="3446" y="4750"/>
                </a:lnTo>
                <a:lnTo>
                  <a:pt x="3353" y="4703"/>
                </a:lnTo>
                <a:lnTo>
                  <a:pt x="3306" y="4657"/>
                </a:lnTo>
                <a:lnTo>
                  <a:pt x="3306" y="3818"/>
                </a:lnTo>
                <a:lnTo>
                  <a:pt x="3353" y="3772"/>
                </a:lnTo>
                <a:lnTo>
                  <a:pt x="3446" y="3725"/>
                </a:lnTo>
                <a:close/>
                <a:moveTo>
                  <a:pt x="1164" y="3027"/>
                </a:moveTo>
                <a:lnTo>
                  <a:pt x="1164" y="3306"/>
                </a:lnTo>
                <a:lnTo>
                  <a:pt x="1444" y="3306"/>
                </a:lnTo>
                <a:lnTo>
                  <a:pt x="1444" y="4936"/>
                </a:lnTo>
                <a:lnTo>
                  <a:pt x="1723" y="4936"/>
                </a:lnTo>
                <a:lnTo>
                  <a:pt x="1723" y="3306"/>
                </a:lnTo>
                <a:lnTo>
                  <a:pt x="2049" y="3306"/>
                </a:lnTo>
                <a:lnTo>
                  <a:pt x="2049" y="3027"/>
                </a:lnTo>
                <a:close/>
                <a:moveTo>
                  <a:pt x="2095" y="3539"/>
                </a:moveTo>
                <a:lnTo>
                  <a:pt x="2095" y="4657"/>
                </a:lnTo>
                <a:lnTo>
                  <a:pt x="2095" y="4889"/>
                </a:lnTo>
                <a:lnTo>
                  <a:pt x="2142" y="4936"/>
                </a:lnTo>
                <a:lnTo>
                  <a:pt x="2282" y="4982"/>
                </a:lnTo>
                <a:lnTo>
                  <a:pt x="2421" y="4936"/>
                </a:lnTo>
                <a:lnTo>
                  <a:pt x="2561" y="4796"/>
                </a:lnTo>
                <a:lnTo>
                  <a:pt x="2561" y="4936"/>
                </a:lnTo>
                <a:lnTo>
                  <a:pt x="2840" y="4936"/>
                </a:lnTo>
                <a:lnTo>
                  <a:pt x="2840" y="3539"/>
                </a:lnTo>
                <a:lnTo>
                  <a:pt x="2561" y="3539"/>
                </a:lnTo>
                <a:lnTo>
                  <a:pt x="2561" y="4610"/>
                </a:lnTo>
                <a:lnTo>
                  <a:pt x="2468" y="4703"/>
                </a:lnTo>
                <a:lnTo>
                  <a:pt x="2421" y="4750"/>
                </a:lnTo>
                <a:lnTo>
                  <a:pt x="2375" y="4703"/>
                </a:lnTo>
                <a:lnTo>
                  <a:pt x="2328" y="4703"/>
                </a:lnTo>
                <a:lnTo>
                  <a:pt x="2328" y="4563"/>
                </a:lnTo>
                <a:lnTo>
                  <a:pt x="2328" y="3539"/>
                </a:lnTo>
                <a:close/>
                <a:moveTo>
                  <a:pt x="3027" y="3027"/>
                </a:moveTo>
                <a:lnTo>
                  <a:pt x="3027" y="4936"/>
                </a:lnTo>
                <a:lnTo>
                  <a:pt x="3306" y="4936"/>
                </a:lnTo>
                <a:lnTo>
                  <a:pt x="3306" y="4796"/>
                </a:lnTo>
                <a:lnTo>
                  <a:pt x="3446" y="4936"/>
                </a:lnTo>
                <a:lnTo>
                  <a:pt x="3585" y="4982"/>
                </a:lnTo>
                <a:lnTo>
                  <a:pt x="3679" y="4936"/>
                </a:lnTo>
                <a:lnTo>
                  <a:pt x="3772" y="4796"/>
                </a:lnTo>
                <a:lnTo>
                  <a:pt x="3818" y="4517"/>
                </a:lnTo>
                <a:lnTo>
                  <a:pt x="3818" y="3958"/>
                </a:lnTo>
                <a:lnTo>
                  <a:pt x="3772" y="3679"/>
                </a:lnTo>
                <a:lnTo>
                  <a:pt x="3679" y="3539"/>
                </a:lnTo>
                <a:lnTo>
                  <a:pt x="3585" y="3492"/>
                </a:lnTo>
                <a:lnTo>
                  <a:pt x="3446" y="3539"/>
                </a:lnTo>
                <a:lnTo>
                  <a:pt x="3306" y="3679"/>
                </a:lnTo>
                <a:lnTo>
                  <a:pt x="3306" y="3027"/>
                </a:lnTo>
                <a:close/>
                <a:moveTo>
                  <a:pt x="4377" y="3492"/>
                </a:moveTo>
                <a:lnTo>
                  <a:pt x="4237" y="3539"/>
                </a:lnTo>
                <a:lnTo>
                  <a:pt x="4098" y="3679"/>
                </a:lnTo>
                <a:lnTo>
                  <a:pt x="4005" y="3818"/>
                </a:lnTo>
                <a:lnTo>
                  <a:pt x="4005" y="4005"/>
                </a:lnTo>
                <a:lnTo>
                  <a:pt x="4005" y="4517"/>
                </a:lnTo>
                <a:lnTo>
                  <a:pt x="4005" y="4703"/>
                </a:lnTo>
                <a:lnTo>
                  <a:pt x="4098" y="4843"/>
                </a:lnTo>
                <a:lnTo>
                  <a:pt x="4237" y="4936"/>
                </a:lnTo>
                <a:lnTo>
                  <a:pt x="4377" y="4982"/>
                </a:lnTo>
                <a:lnTo>
                  <a:pt x="4563" y="4936"/>
                </a:lnTo>
                <a:lnTo>
                  <a:pt x="4703" y="4843"/>
                </a:lnTo>
                <a:lnTo>
                  <a:pt x="4750" y="4657"/>
                </a:lnTo>
                <a:lnTo>
                  <a:pt x="4796" y="4517"/>
                </a:lnTo>
                <a:lnTo>
                  <a:pt x="4796" y="4470"/>
                </a:lnTo>
                <a:lnTo>
                  <a:pt x="4517" y="4470"/>
                </a:lnTo>
                <a:lnTo>
                  <a:pt x="4517" y="4563"/>
                </a:lnTo>
                <a:lnTo>
                  <a:pt x="4517" y="4610"/>
                </a:lnTo>
                <a:lnTo>
                  <a:pt x="4517" y="4657"/>
                </a:lnTo>
                <a:lnTo>
                  <a:pt x="4470" y="4703"/>
                </a:lnTo>
                <a:lnTo>
                  <a:pt x="4377" y="4750"/>
                </a:lnTo>
                <a:lnTo>
                  <a:pt x="4330" y="4750"/>
                </a:lnTo>
                <a:lnTo>
                  <a:pt x="4284" y="4703"/>
                </a:lnTo>
                <a:lnTo>
                  <a:pt x="4237" y="4563"/>
                </a:lnTo>
                <a:lnTo>
                  <a:pt x="4237" y="4284"/>
                </a:lnTo>
                <a:lnTo>
                  <a:pt x="4796" y="4284"/>
                </a:lnTo>
                <a:lnTo>
                  <a:pt x="4796" y="4005"/>
                </a:lnTo>
                <a:lnTo>
                  <a:pt x="4750" y="3818"/>
                </a:lnTo>
                <a:lnTo>
                  <a:pt x="4703" y="3679"/>
                </a:lnTo>
                <a:lnTo>
                  <a:pt x="4563" y="3539"/>
                </a:lnTo>
                <a:lnTo>
                  <a:pt x="4377" y="3492"/>
                </a:lnTo>
                <a:close/>
                <a:moveTo>
                  <a:pt x="3911" y="2561"/>
                </a:moveTo>
                <a:lnTo>
                  <a:pt x="4563" y="2608"/>
                </a:lnTo>
                <a:lnTo>
                  <a:pt x="4703" y="2654"/>
                </a:lnTo>
                <a:lnTo>
                  <a:pt x="4843" y="2748"/>
                </a:lnTo>
                <a:lnTo>
                  <a:pt x="4982" y="2887"/>
                </a:lnTo>
                <a:lnTo>
                  <a:pt x="5029" y="3027"/>
                </a:lnTo>
                <a:lnTo>
                  <a:pt x="5075" y="3446"/>
                </a:lnTo>
                <a:lnTo>
                  <a:pt x="5075" y="4051"/>
                </a:lnTo>
                <a:lnTo>
                  <a:pt x="5075" y="4610"/>
                </a:lnTo>
                <a:lnTo>
                  <a:pt x="5029" y="5029"/>
                </a:lnTo>
                <a:lnTo>
                  <a:pt x="4936" y="5215"/>
                </a:lnTo>
                <a:lnTo>
                  <a:pt x="4843" y="5308"/>
                </a:lnTo>
                <a:lnTo>
                  <a:pt x="4703" y="5402"/>
                </a:lnTo>
                <a:lnTo>
                  <a:pt x="4563" y="5448"/>
                </a:lnTo>
                <a:lnTo>
                  <a:pt x="3911" y="5495"/>
                </a:lnTo>
                <a:lnTo>
                  <a:pt x="2980" y="5541"/>
                </a:lnTo>
                <a:lnTo>
                  <a:pt x="2049" y="5495"/>
                </a:lnTo>
                <a:lnTo>
                  <a:pt x="1350" y="5448"/>
                </a:lnTo>
                <a:lnTo>
                  <a:pt x="1211" y="5402"/>
                </a:lnTo>
                <a:lnTo>
                  <a:pt x="1071" y="5308"/>
                </a:lnTo>
                <a:lnTo>
                  <a:pt x="978" y="5215"/>
                </a:lnTo>
                <a:lnTo>
                  <a:pt x="885" y="5029"/>
                </a:lnTo>
                <a:lnTo>
                  <a:pt x="838" y="4610"/>
                </a:lnTo>
                <a:lnTo>
                  <a:pt x="838" y="4051"/>
                </a:lnTo>
                <a:lnTo>
                  <a:pt x="838" y="3446"/>
                </a:lnTo>
                <a:lnTo>
                  <a:pt x="885" y="3027"/>
                </a:lnTo>
                <a:lnTo>
                  <a:pt x="978" y="2887"/>
                </a:lnTo>
                <a:lnTo>
                  <a:pt x="1071" y="2748"/>
                </a:lnTo>
                <a:lnTo>
                  <a:pt x="1211" y="2654"/>
                </a:lnTo>
                <a:lnTo>
                  <a:pt x="1350" y="2608"/>
                </a:lnTo>
                <a:lnTo>
                  <a:pt x="2049" y="2561"/>
                </a:lnTo>
                <a:close/>
                <a:moveTo>
                  <a:pt x="885" y="0"/>
                </a:moveTo>
                <a:lnTo>
                  <a:pt x="652" y="93"/>
                </a:lnTo>
                <a:lnTo>
                  <a:pt x="466" y="187"/>
                </a:lnTo>
                <a:lnTo>
                  <a:pt x="326" y="326"/>
                </a:lnTo>
                <a:lnTo>
                  <a:pt x="186" y="513"/>
                </a:lnTo>
                <a:lnTo>
                  <a:pt x="47" y="699"/>
                </a:lnTo>
                <a:lnTo>
                  <a:pt x="0" y="885"/>
                </a:lnTo>
                <a:lnTo>
                  <a:pt x="0" y="1118"/>
                </a:lnTo>
                <a:lnTo>
                  <a:pt x="0" y="4843"/>
                </a:lnTo>
                <a:lnTo>
                  <a:pt x="0" y="5076"/>
                </a:lnTo>
                <a:lnTo>
                  <a:pt x="47" y="5262"/>
                </a:lnTo>
                <a:lnTo>
                  <a:pt x="186" y="5448"/>
                </a:lnTo>
                <a:lnTo>
                  <a:pt x="326" y="5634"/>
                </a:lnTo>
                <a:lnTo>
                  <a:pt x="466" y="5774"/>
                </a:lnTo>
                <a:lnTo>
                  <a:pt x="652" y="5867"/>
                </a:lnTo>
                <a:lnTo>
                  <a:pt x="885" y="5914"/>
                </a:lnTo>
                <a:lnTo>
                  <a:pt x="1118" y="5960"/>
                </a:lnTo>
                <a:lnTo>
                  <a:pt x="4843" y="5960"/>
                </a:lnTo>
                <a:lnTo>
                  <a:pt x="5029" y="5914"/>
                </a:lnTo>
                <a:lnTo>
                  <a:pt x="5262" y="5867"/>
                </a:lnTo>
                <a:lnTo>
                  <a:pt x="5448" y="5774"/>
                </a:lnTo>
                <a:lnTo>
                  <a:pt x="5634" y="5634"/>
                </a:lnTo>
                <a:lnTo>
                  <a:pt x="5774" y="5448"/>
                </a:lnTo>
                <a:lnTo>
                  <a:pt x="5867" y="5262"/>
                </a:lnTo>
                <a:lnTo>
                  <a:pt x="5914" y="5076"/>
                </a:lnTo>
                <a:lnTo>
                  <a:pt x="5960" y="4843"/>
                </a:lnTo>
                <a:lnTo>
                  <a:pt x="5960" y="1118"/>
                </a:lnTo>
                <a:lnTo>
                  <a:pt x="5914" y="885"/>
                </a:lnTo>
                <a:lnTo>
                  <a:pt x="5867" y="699"/>
                </a:lnTo>
                <a:lnTo>
                  <a:pt x="5774" y="513"/>
                </a:lnTo>
                <a:lnTo>
                  <a:pt x="5634" y="326"/>
                </a:lnTo>
                <a:lnTo>
                  <a:pt x="5448" y="187"/>
                </a:lnTo>
                <a:lnTo>
                  <a:pt x="5262" y="93"/>
                </a:lnTo>
                <a:lnTo>
                  <a:pt x="502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3" name="Google Shape;6693;p267"/>
          <p:cNvSpPr/>
          <p:nvPr/>
        </p:nvSpPr>
        <p:spPr>
          <a:xfrm>
            <a:off x="3525254" y="4005588"/>
            <a:ext cx="124121" cy="158876"/>
          </a:xfrm>
          <a:custGeom>
            <a:avLst/>
            <a:gdLst/>
            <a:ahLst/>
            <a:cxnLst/>
            <a:rect l="l" t="t" r="r" b="b"/>
            <a:pathLst>
              <a:path w="4657" h="5961" extrusionOk="0">
                <a:moveTo>
                  <a:pt x="2701" y="652"/>
                </a:moveTo>
                <a:lnTo>
                  <a:pt x="2143" y="699"/>
                </a:lnTo>
                <a:lnTo>
                  <a:pt x="1677" y="838"/>
                </a:lnTo>
                <a:lnTo>
                  <a:pt x="1630" y="885"/>
                </a:lnTo>
                <a:lnTo>
                  <a:pt x="1677" y="1025"/>
                </a:lnTo>
                <a:lnTo>
                  <a:pt x="1724" y="1118"/>
                </a:lnTo>
                <a:lnTo>
                  <a:pt x="1817" y="1118"/>
                </a:lnTo>
                <a:lnTo>
                  <a:pt x="2236" y="1025"/>
                </a:lnTo>
                <a:lnTo>
                  <a:pt x="2701" y="978"/>
                </a:lnTo>
                <a:lnTo>
                  <a:pt x="3167" y="1025"/>
                </a:lnTo>
                <a:lnTo>
                  <a:pt x="3633" y="1164"/>
                </a:lnTo>
                <a:lnTo>
                  <a:pt x="3959" y="1351"/>
                </a:lnTo>
                <a:lnTo>
                  <a:pt x="4284" y="1583"/>
                </a:lnTo>
                <a:lnTo>
                  <a:pt x="4331" y="1630"/>
                </a:lnTo>
                <a:lnTo>
                  <a:pt x="4471" y="1537"/>
                </a:lnTo>
                <a:lnTo>
                  <a:pt x="4517" y="1490"/>
                </a:lnTo>
                <a:lnTo>
                  <a:pt x="4564" y="1397"/>
                </a:lnTo>
                <a:lnTo>
                  <a:pt x="4517" y="1351"/>
                </a:lnTo>
                <a:lnTo>
                  <a:pt x="4145" y="1071"/>
                </a:lnTo>
                <a:lnTo>
                  <a:pt x="3726" y="838"/>
                </a:lnTo>
                <a:lnTo>
                  <a:pt x="3214" y="699"/>
                </a:lnTo>
                <a:lnTo>
                  <a:pt x="2701" y="652"/>
                </a:lnTo>
                <a:close/>
                <a:moveTo>
                  <a:pt x="2375" y="2887"/>
                </a:moveTo>
                <a:lnTo>
                  <a:pt x="2282" y="2934"/>
                </a:lnTo>
                <a:lnTo>
                  <a:pt x="2236" y="3027"/>
                </a:lnTo>
                <a:lnTo>
                  <a:pt x="2236" y="3073"/>
                </a:lnTo>
                <a:lnTo>
                  <a:pt x="2469" y="3306"/>
                </a:lnTo>
                <a:lnTo>
                  <a:pt x="2236" y="3539"/>
                </a:lnTo>
                <a:lnTo>
                  <a:pt x="2236" y="3586"/>
                </a:lnTo>
                <a:lnTo>
                  <a:pt x="2282" y="3679"/>
                </a:lnTo>
                <a:lnTo>
                  <a:pt x="2375" y="3725"/>
                </a:lnTo>
                <a:lnTo>
                  <a:pt x="2422" y="3725"/>
                </a:lnTo>
                <a:lnTo>
                  <a:pt x="2655" y="3492"/>
                </a:lnTo>
                <a:lnTo>
                  <a:pt x="2841" y="3725"/>
                </a:lnTo>
                <a:lnTo>
                  <a:pt x="2934" y="3725"/>
                </a:lnTo>
                <a:lnTo>
                  <a:pt x="3027" y="3679"/>
                </a:lnTo>
                <a:lnTo>
                  <a:pt x="3074" y="3586"/>
                </a:lnTo>
                <a:lnTo>
                  <a:pt x="3074" y="3539"/>
                </a:lnTo>
                <a:lnTo>
                  <a:pt x="2841" y="3306"/>
                </a:lnTo>
                <a:lnTo>
                  <a:pt x="3074" y="3073"/>
                </a:lnTo>
                <a:lnTo>
                  <a:pt x="3074" y="3027"/>
                </a:lnTo>
                <a:lnTo>
                  <a:pt x="3027" y="2934"/>
                </a:lnTo>
                <a:lnTo>
                  <a:pt x="2934" y="2887"/>
                </a:lnTo>
                <a:lnTo>
                  <a:pt x="2888" y="2887"/>
                </a:lnTo>
                <a:lnTo>
                  <a:pt x="2655" y="3120"/>
                </a:lnTo>
                <a:lnTo>
                  <a:pt x="2422" y="2887"/>
                </a:lnTo>
                <a:close/>
                <a:moveTo>
                  <a:pt x="979" y="0"/>
                </a:moveTo>
                <a:lnTo>
                  <a:pt x="885" y="47"/>
                </a:lnTo>
                <a:lnTo>
                  <a:pt x="839" y="140"/>
                </a:lnTo>
                <a:lnTo>
                  <a:pt x="839" y="2375"/>
                </a:lnTo>
                <a:lnTo>
                  <a:pt x="932" y="2468"/>
                </a:lnTo>
                <a:lnTo>
                  <a:pt x="1025" y="2515"/>
                </a:lnTo>
                <a:lnTo>
                  <a:pt x="1211" y="2515"/>
                </a:lnTo>
                <a:lnTo>
                  <a:pt x="1258" y="2468"/>
                </a:lnTo>
                <a:lnTo>
                  <a:pt x="1304" y="2422"/>
                </a:lnTo>
                <a:lnTo>
                  <a:pt x="1537" y="2142"/>
                </a:lnTo>
                <a:lnTo>
                  <a:pt x="1770" y="1956"/>
                </a:lnTo>
                <a:lnTo>
                  <a:pt x="2049" y="1816"/>
                </a:lnTo>
                <a:lnTo>
                  <a:pt x="2329" y="1723"/>
                </a:lnTo>
                <a:lnTo>
                  <a:pt x="2655" y="1677"/>
                </a:lnTo>
                <a:lnTo>
                  <a:pt x="2981" y="1723"/>
                </a:lnTo>
                <a:lnTo>
                  <a:pt x="3260" y="1816"/>
                </a:lnTo>
                <a:lnTo>
                  <a:pt x="3539" y="1956"/>
                </a:lnTo>
                <a:lnTo>
                  <a:pt x="3819" y="2142"/>
                </a:lnTo>
                <a:lnTo>
                  <a:pt x="4005" y="2422"/>
                </a:lnTo>
                <a:lnTo>
                  <a:pt x="4145" y="2654"/>
                </a:lnTo>
                <a:lnTo>
                  <a:pt x="4238" y="2980"/>
                </a:lnTo>
                <a:lnTo>
                  <a:pt x="4284" y="3260"/>
                </a:lnTo>
                <a:lnTo>
                  <a:pt x="4238" y="3586"/>
                </a:lnTo>
                <a:lnTo>
                  <a:pt x="4145" y="3912"/>
                </a:lnTo>
                <a:lnTo>
                  <a:pt x="4005" y="4144"/>
                </a:lnTo>
                <a:lnTo>
                  <a:pt x="3819" y="4424"/>
                </a:lnTo>
                <a:lnTo>
                  <a:pt x="3539" y="4610"/>
                </a:lnTo>
                <a:lnTo>
                  <a:pt x="3260" y="4750"/>
                </a:lnTo>
                <a:lnTo>
                  <a:pt x="2981" y="4843"/>
                </a:lnTo>
                <a:lnTo>
                  <a:pt x="2655" y="4889"/>
                </a:lnTo>
                <a:lnTo>
                  <a:pt x="2469" y="4843"/>
                </a:lnTo>
                <a:lnTo>
                  <a:pt x="2236" y="4796"/>
                </a:lnTo>
                <a:lnTo>
                  <a:pt x="2049" y="4750"/>
                </a:lnTo>
                <a:lnTo>
                  <a:pt x="1863" y="4657"/>
                </a:lnTo>
                <a:lnTo>
                  <a:pt x="1863" y="3260"/>
                </a:lnTo>
                <a:lnTo>
                  <a:pt x="1910" y="2980"/>
                </a:lnTo>
                <a:lnTo>
                  <a:pt x="2096" y="2748"/>
                </a:lnTo>
                <a:lnTo>
                  <a:pt x="2189" y="2608"/>
                </a:lnTo>
                <a:lnTo>
                  <a:pt x="2329" y="2561"/>
                </a:lnTo>
                <a:lnTo>
                  <a:pt x="2515" y="2515"/>
                </a:lnTo>
                <a:lnTo>
                  <a:pt x="2655" y="2468"/>
                </a:lnTo>
                <a:lnTo>
                  <a:pt x="2841" y="2468"/>
                </a:lnTo>
                <a:lnTo>
                  <a:pt x="2981" y="2515"/>
                </a:lnTo>
                <a:lnTo>
                  <a:pt x="3120" y="2608"/>
                </a:lnTo>
                <a:lnTo>
                  <a:pt x="3260" y="2701"/>
                </a:lnTo>
                <a:lnTo>
                  <a:pt x="3353" y="2841"/>
                </a:lnTo>
                <a:lnTo>
                  <a:pt x="3446" y="2980"/>
                </a:lnTo>
                <a:lnTo>
                  <a:pt x="3493" y="3120"/>
                </a:lnTo>
                <a:lnTo>
                  <a:pt x="3493" y="3260"/>
                </a:lnTo>
                <a:lnTo>
                  <a:pt x="3493" y="3446"/>
                </a:lnTo>
                <a:lnTo>
                  <a:pt x="3446" y="3586"/>
                </a:lnTo>
                <a:lnTo>
                  <a:pt x="3353" y="3725"/>
                </a:lnTo>
                <a:lnTo>
                  <a:pt x="3260" y="3865"/>
                </a:lnTo>
                <a:lnTo>
                  <a:pt x="3120" y="3958"/>
                </a:lnTo>
                <a:lnTo>
                  <a:pt x="2981" y="4051"/>
                </a:lnTo>
                <a:lnTo>
                  <a:pt x="2841" y="4098"/>
                </a:lnTo>
                <a:lnTo>
                  <a:pt x="2562" y="4098"/>
                </a:lnTo>
                <a:lnTo>
                  <a:pt x="2469" y="4051"/>
                </a:lnTo>
                <a:lnTo>
                  <a:pt x="2422" y="4051"/>
                </a:lnTo>
                <a:lnTo>
                  <a:pt x="2329" y="4098"/>
                </a:lnTo>
                <a:lnTo>
                  <a:pt x="2282" y="4191"/>
                </a:lnTo>
                <a:lnTo>
                  <a:pt x="2236" y="4331"/>
                </a:lnTo>
                <a:lnTo>
                  <a:pt x="2282" y="4424"/>
                </a:lnTo>
                <a:lnTo>
                  <a:pt x="2655" y="4470"/>
                </a:lnTo>
                <a:lnTo>
                  <a:pt x="2888" y="4424"/>
                </a:lnTo>
                <a:lnTo>
                  <a:pt x="3120" y="4377"/>
                </a:lnTo>
                <a:lnTo>
                  <a:pt x="3307" y="4284"/>
                </a:lnTo>
                <a:lnTo>
                  <a:pt x="3493" y="4098"/>
                </a:lnTo>
                <a:lnTo>
                  <a:pt x="3679" y="3912"/>
                </a:lnTo>
                <a:lnTo>
                  <a:pt x="3772" y="3725"/>
                </a:lnTo>
                <a:lnTo>
                  <a:pt x="3819" y="3492"/>
                </a:lnTo>
                <a:lnTo>
                  <a:pt x="3865" y="3260"/>
                </a:lnTo>
                <a:lnTo>
                  <a:pt x="3819" y="3027"/>
                </a:lnTo>
                <a:lnTo>
                  <a:pt x="3772" y="2841"/>
                </a:lnTo>
                <a:lnTo>
                  <a:pt x="3679" y="2608"/>
                </a:lnTo>
                <a:lnTo>
                  <a:pt x="3493" y="2468"/>
                </a:lnTo>
                <a:lnTo>
                  <a:pt x="3307" y="2282"/>
                </a:lnTo>
                <a:lnTo>
                  <a:pt x="3120" y="2189"/>
                </a:lnTo>
                <a:lnTo>
                  <a:pt x="2934" y="2142"/>
                </a:lnTo>
                <a:lnTo>
                  <a:pt x="2655" y="2096"/>
                </a:lnTo>
                <a:lnTo>
                  <a:pt x="2422" y="2142"/>
                </a:lnTo>
                <a:lnTo>
                  <a:pt x="2236" y="2189"/>
                </a:lnTo>
                <a:lnTo>
                  <a:pt x="2003" y="2282"/>
                </a:lnTo>
                <a:lnTo>
                  <a:pt x="1817" y="2468"/>
                </a:lnTo>
                <a:lnTo>
                  <a:pt x="1677" y="2608"/>
                </a:lnTo>
                <a:lnTo>
                  <a:pt x="1584" y="2794"/>
                </a:lnTo>
                <a:lnTo>
                  <a:pt x="1537" y="2980"/>
                </a:lnTo>
                <a:lnTo>
                  <a:pt x="1491" y="3213"/>
                </a:lnTo>
                <a:lnTo>
                  <a:pt x="1491" y="4377"/>
                </a:lnTo>
                <a:lnTo>
                  <a:pt x="1304" y="4098"/>
                </a:lnTo>
                <a:lnTo>
                  <a:pt x="1165" y="3818"/>
                </a:lnTo>
                <a:lnTo>
                  <a:pt x="1118" y="3725"/>
                </a:lnTo>
                <a:lnTo>
                  <a:pt x="979" y="3772"/>
                </a:lnTo>
                <a:lnTo>
                  <a:pt x="839" y="3818"/>
                </a:lnTo>
                <a:lnTo>
                  <a:pt x="839" y="3912"/>
                </a:lnTo>
                <a:lnTo>
                  <a:pt x="885" y="4051"/>
                </a:lnTo>
                <a:lnTo>
                  <a:pt x="1072" y="4377"/>
                </a:lnTo>
                <a:lnTo>
                  <a:pt x="1304" y="4657"/>
                </a:lnTo>
                <a:lnTo>
                  <a:pt x="1584" y="4889"/>
                </a:lnTo>
                <a:lnTo>
                  <a:pt x="1910" y="5076"/>
                </a:lnTo>
                <a:lnTo>
                  <a:pt x="2282" y="5169"/>
                </a:lnTo>
                <a:lnTo>
                  <a:pt x="2655" y="5215"/>
                </a:lnTo>
                <a:lnTo>
                  <a:pt x="3074" y="5169"/>
                </a:lnTo>
                <a:lnTo>
                  <a:pt x="3446" y="5076"/>
                </a:lnTo>
                <a:lnTo>
                  <a:pt x="3772" y="4889"/>
                </a:lnTo>
                <a:lnTo>
                  <a:pt x="4052" y="4657"/>
                </a:lnTo>
                <a:lnTo>
                  <a:pt x="4284" y="4377"/>
                </a:lnTo>
                <a:lnTo>
                  <a:pt x="4471" y="4051"/>
                </a:lnTo>
                <a:lnTo>
                  <a:pt x="4610" y="3679"/>
                </a:lnTo>
                <a:lnTo>
                  <a:pt x="4610" y="3260"/>
                </a:lnTo>
                <a:lnTo>
                  <a:pt x="4610" y="2887"/>
                </a:lnTo>
                <a:lnTo>
                  <a:pt x="4471" y="2515"/>
                </a:lnTo>
                <a:lnTo>
                  <a:pt x="4284" y="2189"/>
                </a:lnTo>
                <a:lnTo>
                  <a:pt x="4052" y="1909"/>
                </a:lnTo>
                <a:lnTo>
                  <a:pt x="3772" y="1677"/>
                </a:lnTo>
                <a:lnTo>
                  <a:pt x="3446" y="1490"/>
                </a:lnTo>
                <a:lnTo>
                  <a:pt x="3074" y="1351"/>
                </a:lnTo>
                <a:lnTo>
                  <a:pt x="2282" y="1351"/>
                </a:lnTo>
                <a:lnTo>
                  <a:pt x="1910" y="1490"/>
                </a:lnTo>
                <a:lnTo>
                  <a:pt x="1537" y="1677"/>
                </a:lnTo>
                <a:lnTo>
                  <a:pt x="1211" y="1956"/>
                </a:lnTo>
                <a:lnTo>
                  <a:pt x="1211" y="373"/>
                </a:lnTo>
                <a:lnTo>
                  <a:pt x="3912" y="373"/>
                </a:lnTo>
                <a:lnTo>
                  <a:pt x="3959" y="326"/>
                </a:lnTo>
                <a:lnTo>
                  <a:pt x="4005" y="187"/>
                </a:lnTo>
                <a:lnTo>
                  <a:pt x="3959" y="47"/>
                </a:lnTo>
                <a:lnTo>
                  <a:pt x="3912" y="0"/>
                </a:lnTo>
                <a:close/>
                <a:moveTo>
                  <a:pt x="187" y="3539"/>
                </a:moveTo>
                <a:lnTo>
                  <a:pt x="47" y="3586"/>
                </a:lnTo>
                <a:lnTo>
                  <a:pt x="1" y="3679"/>
                </a:lnTo>
                <a:lnTo>
                  <a:pt x="94" y="3958"/>
                </a:lnTo>
                <a:lnTo>
                  <a:pt x="187" y="4284"/>
                </a:lnTo>
                <a:lnTo>
                  <a:pt x="466" y="4750"/>
                </a:lnTo>
                <a:lnTo>
                  <a:pt x="792" y="5169"/>
                </a:lnTo>
                <a:lnTo>
                  <a:pt x="1165" y="5495"/>
                </a:lnTo>
                <a:lnTo>
                  <a:pt x="1630" y="5727"/>
                </a:lnTo>
                <a:lnTo>
                  <a:pt x="2143" y="5914"/>
                </a:lnTo>
                <a:lnTo>
                  <a:pt x="2701" y="5960"/>
                </a:lnTo>
                <a:lnTo>
                  <a:pt x="3214" y="5914"/>
                </a:lnTo>
                <a:lnTo>
                  <a:pt x="3772" y="5727"/>
                </a:lnTo>
                <a:lnTo>
                  <a:pt x="4191" y="5495"/>
                </a:lnTo>
                <a:lnTo>
                  <a:pt x="4610" y="5169"/>
                </a:lnTo>
                <a:lnTo>
                  <a:pt x="4610" y="5122"/>
                </a:lnTo>
                <a:lnTo>
                  <a:pt x="4657" y="5076"/>
                </a:lnTo>
                <a:lnTo>
                  <a:pt x="4564" y="4936"/>
                </a:lnTo>
                <a:lnTo>
                  <a:pt x="4471" y="4889"/>
                </a:lnTo>
                <a:lnTo>
                  <a:pt x="4378" y="4889"/>
                </a:lnTo>
                <a:lnTo>
                  <a:pt x="4005" y="5215"/>
                </a:lnTo>
                <a:lnTo>
                  <a:pt x="3633" y="5402"/>
                </a:lnTo>
                <a:lnTo>
                  <a:pt x="3167" y="5541"/>
                </a:lnTo>
                <a:lnTo>
                  <a:pt x="2701" y="5588"/>
                </a:lnTo>
                <a:lnTo>
                  <a:pt x="2236" y="5541"/>
                </a:lnTo>
                <a:lnTo>
                  <a:pt x="1770" y="5402"/>
                </a:lnTo>
                <a:lnTo>
                  <a:pt x="1398" y="5215"/>
                </a:lnTo>
                <a:lnTo>
                  <a:pt x="1025" y="4889"/>
                </a:lnTo>
                <a:lnTo>
                  <a:pt x="746" y="4563"/>
                </a:lnTo>
                <a:lnTo>
                  <a:pt x="513" y="4144"/>
                </a:lnTo>
                <a:lnTo>
                  <a:pt x="373" y="3632"/>
                </a:lnTo>
                <a:lnTo>
                  <a:pt x="327" y="353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4" name="Google Shape;6694;p267"/>
          <p:cNvSpPr/>
          <p:nvPr/>
        </p:nvSpPr>
        <p:spPr>
          <a:xfrm>
            <a:off x="4002369" y="4005588"/>
            <a:ext cx="158876" cy="158876"/>
          </a:xfrm>
          <a:custGeom>
            <a:avLst/>
            <a:gdLst/>
            <a:ahLst/>
            <a:cxnLst/>
            <a:rect l="l" t="t" r="r" b="b"/>
            <a:pathLst>
              <a:path w="5961" h="5961" extrusionOk="0">
                <a:moveTo>
                  <a:pt x="2980" y="838"/>
                </a:moveTo>
                <a:lnTo>
                  <a:pt x="2980" y="5076"/>
                </a:lnTo>
                <a:lnTo>
                  <a:pt x="2701" y="5076"/>
                </a:lnTo>
                <a:lnTo>
                  <a:pt x="2421" y="5029"/>
                </a:lnTo>
                <a:lnTo>
                  <a:pt x="2142" y="4936"/>
                </a:lnTo>
                <a:lnTo>
                  <a:pt x="1909" y="4796"/>
                </a:lnTo>
                <a:lnTo>
                  <a:pt x="1676" y="4657"/>
                </a:lnTo>
                <a:lnTo>
                  <a:pt x="1490" y="4470"/>
                </a:lnTo>
                <a:lnTo>
                  <a:pt x="1304" y="4237"/>
                </a:lnTo>
                <a:lnTo>
                  <a:pt x="1118" y="4051"/>
                </a:lnTo>
                <a:lnTo>
                  <a:pt x="1024" y="3772"/>
                </a:lnTo>
                <a:lnTo>
                  <a:pt x="931" y="3539"/>
                </a:lnTo>
                <a:lnTo>
                  <a:pt x="885" y="3260"/>
                </a:lnTo>
                <a:lnTo>
                  <a:pt x="838" y="2980"/>
                </a:lnTo>
                <a:lnTo>
                  <a:pt x="885" y="2701"/>
                </a:lnTo>
                <a:lnTo>
                  <a:pt x="931" y="2422"/>
                </a:lnTo>
                <a:lnTo>
                  <a:pt x="1024" y="2142"/>
                </a:lnTo>
                <a:lnTo>
                  <a:pt x="1118" y="1909"/>
                </a:lnTo>
                <a:lnTo>
                  <a:pt x="1304" y="1677"/>
                </a:lnTo>
                <a:lnTo>
                  <a:pt x="1490" y="1490"/>
                </a:lnTo>
                <a:lnTo>
                  <a:pt x="1676" y="1304"/>
                </a:lnTo>
                <a:lnTo>
                  <a:pt x="1909" y="1164"/>
                </a:lnTo>
                <a:lnTo>
                  <a:pt x="2142" y="1025"/>
                </a:lnTo>
                <a:lnTo>
                  <a:pt x="2421" y="932"/>
                </a:lnTo>
                <a:lnTo>
                  <a:pt x="2701" y="885"/>
                </a:lnTo>
                <a:lnTo>
                  <a:pt x="2980" y="838"/>
                </a:lnTo>
                <a:close/>
                <a:moveTo>
                  <a:pt x="2561" y="0"/>
                </a:moveTo>
                <a:lnTo>
                  <a:pt x="2189" y="93"/>
                </a:lnTo>
                <a:lnTo>
                  <a:pt x="1816" y="233"/>
                </a:lnTo>
                <a:lnTo>
                  <a:pt x="1490" y="373"/>
                </a:lnTo>
                <a:lnTo>
                  <a:pt x="1164" y="606"/>
                </a:lnTo>
                <a:lnTo>
                  <a:pt x="838" y="838"/>
                </a:lnTo>
                <a:lnTo>
                  <a:pt x="605" y="1164"/>
                </a:lnTo>
                <a:lnTo>
                  <a:pt x="373" y="1490"/>
                </a:lnTo>
                <a:lnTo>
                  <a:pt x="233" y="1816"/>
                </a:lnTo>
                <a:lnTo>
                  <a:pt x="93" y="2189"/>
                </a:lnTo>
                <a:lnTo>
                  <a:pt x="0" y="2561"/>
                </a:lnTo>
                <a:lnTo>
                  <a:pt x="0" y="2980"/>
                </a:lnTo>
                <a:lnTo>
                  <a:pt x="0" y="3353"/>
                </a:lnTo>
                <a:lnTo>
                  <a:pt x="93" y="3772"/>
                </a:lnTo>
                <a:lnTo>
                  <a:pt x="233" y="4098"/>
                </a:lnTo>
                <a:lnTo>
                  <a:pt x="373" y="4470"/>
                </a:lnTo>
                <a:lnTo>
                  <a:pt x="605" y="4796"/>
                </a:lnTo>
                <a:lnTo>
                  <a:pt x="838" y="5076"/>
                </a:lnTo>
                <a:lnTo>
                  <a:pt x="1164" y="5355"/>
                </a:lnTo>
                <a:lnTo>
                  <a:pt x="1490" y="5541"/>
                </a:lnTo>
                <a:lnTo>
                  <a:pt x="1816" y="5727"/>
                </a:lnTo>
                <a:lnTo>
                  <a:pt x="2189" y="5867"/>
                </a:lnTo>
                <a:lnTo>
                  <a:pt x="2561" y="5914"/>
                </a:lnTo>
                <a:lnTo>
                  <a:pt x="2980" y="5960"/>
                </a:lnTo>
                <a:lnTo>
                  <a:pt x="3353" y="5914"/>
                </a:lnTo>
                <a:lnTo>
                  <a:pt x="3725" y="5867"/>
                </a:lnTo>
                <a:lnTo>
                  <a:pt x="4098" y="5727"/>
                </a:lnTo>
                <a:lnTo>
                  <a:pt x="4470" y="5541"/>
                </a:lnTo>
                <a:lnTo>
                  <a:pt x="4796" y="5355"/>
                </a:lnTo>
                <a:lnTo>
                  <a:pt x="5075" y="5076"/>
                </a:lnTo>
                <a:lnTo>
                  <a:pt x="5308" y="4796"/>
                </a:lnTo>
                <a:lnTo>
                  <a:pt x="5541" y="4470"/>
                </a:lnTo>
                <a:lnTo>
                  <a:pt x="5727" y="4098"/>
                </a:lnTo>
                <a:lnTo>
                  <a:pt x="5867" y="3772"/>
                </a:lnTo>
                <a:lnTo>
                  <a:pt x="5913" y="3353"/>
                </a:lnTo>
                <a:lnTo>
                  <a:pt x="5960" y="2980"/>
                </a:lnTo>
                <a:lnTo>
                  <a:pt x="5913" y="2561"/>
                </a:lnTo>
                <a:lnTo>
                  <a:pt x="5867" y="2189"/>
                </a:lnTo>
                <a:lnTo>
                  <a:pt x="5727" y="1816"/>
                </a:lnTo>
                <a:lnTo>
                  <a:pt x="5541" y="1490"/>
                </a:lnTo>
                <a:lnTo>
                  <a:pt x="5308" y="1164"/>
                </a:lnTo>
                <a:lnTo>
                  <a:pt x="5075" y="838"/>
                </a:lnTo>
                <a:lnTo>
                  <a:pt x="4796" y="606"/>
                </a:lnTo>
                <a:lnTo>
                  <a:pt x="4470" y="373"/>
                </a:lnTo>
                <a:lnTo>
                  <a:pt x="4098" y="233"/>
                </a:lnTo>
                <a:lnTo>
                  <a:pt x="3725" y="93"/>
                </a:lnTo>
                <a:lnTo>
                  <a:pt x="335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5" name="Google Shape;6695;p267"/>
          <p:cNvSpPr/>
          <p:nvPr/>
        </p:nvSpPr>
        <p:spPr>
          <a:xfrm>
            <a:off x="5020244" y="3999855"/>
            <a:ext cx="111727" cy="158876"/>
          </a:xfrm>
          <a:custGeom>
            <a:avLst/>
            <a:gdLst/>
            <a:ahLst/>
            <a:cxnLst/>
            <a:rect l="l" t="t" r="r" b="b"/>
            <a:pathLst>
              <a:path w="4192" h="5961" extrusionOk="0">
                <a:moveTo>
                  <a:pt x="1304" y="373"/>
                </a:moveTo>
                <a:lnTo>
                  <a:pt x="1398" y="419"/>
                </a:lnTo>
                <a:lnTo>
                  <a:pt x="1491" y="559"/>
                </a:lnTo>
                <a:lnTo>
                  <a:pt x="1723" y="1118"/>
                </a:lnTo>
                <a:lnTo>
                  <a:pt x="2096" y="2282"/>
                </a:lnTo>
                <a:lnTo>
                  <a:pt x="2096" y="2282"/>
                </a:lnTo>
                <a:lnTo>
                  <a:pt x="1863" y="2235"/>
                </a:lnTo>
                <a:lnTo>
                  <a:pt x="1677" y="2282"/>
                </a:lnTo>
                <a:lnTo>
                  <a:pt x="1304" y="1164"/>
                </a:lnTo>
                <a:lnTo>
                  <a:pt x="1211" y="792"/>
                </a:lnTo>
                <a:lnTo>
                  <a:pt x="1165" y="559"/>
                </a:lnTo>
                <a:lnTo>
                  <a:pt x="1211" y="419"/>
                </a:lnTo>
                <a:lnTo>
                  <a:pt x="1258" y="373"/>
                </a:lnTo>
                <a:close/>
                <a:moveTo>
                  <a:pt x="3586" y="513"/>
                </a:moveTo>
                <a:lnTo>
                  <a:pt x="3679" y="559"/>
                </a:lnTo>
                <a:lnTo>
                  <a:pt x="3679" y="699"/>
                </a:lnTo>
                <a:lnTo>
                  <a:pt x="3539" y="1211"/>
                </a:lnTo>
                <a:lnTo>
                  <a:pt x="3167" y="2422"/>
                </a:lnTo>
                <a:lnTo>
                  <a:pt x="2748" y="2328"/>
                </a:lnTo>
                <a:lnTo>
                  <a:pt x="3120" y="1258"/>
                </a:lnTo>
                <a:lnTo>
                  <a:pt x="3260" y="932"/>
                </a:lnTo>
                <a:lnTo>
                  <a:pt x="3353" y="699"/>
                </a:lnTo>
                <a:lnTo>
                  <a:pt x="3493" y="559"/>
                </a:lnTo>
                <a:lnTo>
                  <a:pt x="3586" y="513"/>
                </a:lnTo>
                <a:close/>
                <a:moveTo>
                  <a:pt x="2236" y="3539"/>
                </a:moveTo>
                <a:lnTo>
                  <a:pt x="2375" y="3586"/>
                </a:lnTo>
                <a:lnTo>
                  <a:pt x="2468" y="3586"/>
                </a:lnTo>
                <a:lnTo>
                  <a:pt x="2236" y="3818"/>
                </a:lnTo>
                <a:lnTo>
                  <a:pt x="2143" y="3539"/>
                </a:lnTo>
                <a:close/>
                <a:moveTo>
                  <a:pt x="1258" y="2841"/>
                </a:moveTo>
                <a:lnTo>
                  <a:pt x="1351" y="2934"/>
                </a:lnTo>
                <a:lnTo>
                  <a:pt x="1537" y="3213"/>
                </a:lnTo>
                <a:lnTo>
                  <a:pt x="1723" y="3492"/>
                </a:lnTo>
                <a:lnTo>
                  <a:pt x="1817" y="3725"/>
                </a:lnTo>
                <a:lnTo>
                  <a:pt x="1910" y="4098"/>
                </a:lnTo>
                <a:lnTo>
                  <a:pt x="1910" y="4191"/>
                </a:lnTo>
                <a:lnTo>
                  <a:pt x="1817" y="4237"/>
                </a:lnTo>
                <a:lnTo>
                  <a:pt x="1677" y="4144"/>
                </a:lnTo>
                <a:lnTo>
                  <a:pt x="1491" y="4005"/>
                </a:lnTo>
                <a:lnTo>
                  <a:pt x="1258" y="3725"/>
                </a:lnTo>
                <a:lnTo>
                  <a:pt x="1072" y="3492"/>
                </a:lnTo>
                <a:lnTo>
                  <a:pt x="932" y="3213"/>
                </a:lnTo>
                <a:lnTo>
                  <a:pt x="885" y="3073"/>
                </a:lnTo>
                <a:lnTo>
                  <a:pt x="932" y="3027"/>
                </a:lnTo>
                <a:lnTo>
                  <a:pt x="978" y="2934"/>
                </a:lnTo>
                <a:lnTo>
                  <a:pt x="1072" y="2841"/>
                </a:lnTo>
                <a:close/>
                <a:moveTo>
                  <a:pt x="2049" y="2608"/>
                </a:moveTo>
                <a:lnTo>
                  <a:pt x="2468" y="2654"/>
                </a:lnTo>
                <a:lnTo>
                  <a:pt x="2934" y="2701"/>
                </a:lnTo>
                <a:lnTo>
                  <a:pt x="3400" y="2841"/>
                </a:lnTo>
                <a:lnTo>
                  <a:pt x="3633" y="2980"/>
                </a:lnTo>
                <a:lnTo>
                  <a:pt x="3726" y="3027"/>
                </a:lnTo>
                <a:lnTo>
                  <a:pt x="3726" y="3167"/>
                </a:lnTo>
                <a:lnTo>
                  <a:pt x="3772" y="3353"/>
                </a:lnTo>
                <a:lnTo>
                  <a:pt x="3772" y="3586"/>
                </a:lnTo>
                <a:lnTo>
                  <a:pt x="3772" y="4005"/>
                </a:lnTo>
                <a:lnTo>
                  <a:pt x="3679" y="4377"/>
                </a:lnTo>
                <a:lnTo>
                  <a:pt x="3493" y="4703"/>
                </a:lnTo>
                <a:lnTo>
                  <a:pt x="3260" y="4982"/>
                </a:lnTo>
                <a:lnTo>
                  <a:pt x="3027" y="5262"/>
                </a:lnTo>
                <a:lnTo>
                  <a:pt x="2701" y="5402"/>
                </a:lnTo>
                <a:lnTo>
                  <a:pt x="2375" y="5541"/>
                </a:lnTo>
                <a:lnTo>
                  <a:pt x="2003" y="5588"/>
                </a:lnTo>
                <a:lnTo>
                  <a:pt x="1770" y="5541"/>
                </a:lnTo>
                <a:lnTo>
                  <a:pt x="1537" y="5495"/>
                </a:lnTo>
                <a:lnTo>
                  <a:pt x="1304" y="5402"/>
                </a:lnTo>
                <a:lnTo>
                  <a:pt x="1072" y="5308"/>
                </a:lnTo>
                <a:lnTo>
                  <a:pt x="885" y="5122"/>
                </a:lnTo>
                <a:lnTo>
                  <a:pt x="699" y="4982"/>
                </a:lnTo>
                <a:lnTo>
                  <a:pt x="559" y="4750"/>
                </a:lnTo>
                <a:lnTo>
                  <a:pt x="466" y="4517"/>
                </a:lnTo>
                <a:lnTo>
                  <a:pt x="420" y="4331"/>
                </a:lnTo>
                <a:lnTo>
                  <a:pt x="373" y="4191"/>
                </a:lnTo>
                <a:lnTo>
                  <a:pt x="420" y="4051"/>
                </a:lnTo>
                <a:lnTo>
                  <a:pt x="466" y="3912"/>
                </a:lnTo>
                <a:lnTo>
                  <a:pt x="559" y="3772"/>
                </a:lnTo>
                <a:lnTo>
                  <a:pt x="699" y="3725"/>
                </a:lnTo>
                <a:lnTo>
                  <a:pt x="839" y="3818"/>
                </a:lnTo>
                <a:lnTo>
                  <a:pt x="1072" y="4098"/>
                </a:lnTo>
                <a:lnTo>
                  <a:pt x="1304" y="4424"/>
                </a:lnTo>
                <a:lnTo>
                  <a:pt x="1398" y="4610"/>
                </a:lnTo>
                <a:lnTo>
                  <a:pt x="1351" y="4657"/>
                </a:lnTo>
                <a:lnTo>
                  <a:pt x="1258" y="4703"/>
                </a:lnTo>
                <a:lnTo>
                  <a:pt x="1165" y="4657"/>
                </a:lnTo>
                <a:lnTo>
                  <a:pt x="1025" y="4610"/>
                </a:lnTo>
                <a:lnTo>
                  <a:pt x="792" y="4331"/>
                </a:lnTo>
                <a:lnTo>
                  <a:pt x="606" y="4098"/>
                </a:lnTo>
                <a:lnTo>
                  <a:pt x="513" y="4191"/>
                </a:lnTo>
                <a:lnTo>
                  <a:pt x="513" y="4331"/>
                </a:lnTo>
                <a:lnTo>
                  <a:pt x="513" y="4470"/>
                </a:lnTo>
                <a:lnTo>
                  <a:pt x="559" y="4563"/>
                </a:lnTo>
                <a:lnTo>
                  <a:pt x="653" y="4703"/>
                </a:lnTo>
                <a:lnTo>
                  <a:pt x="792" y="4843"/>
                </a:lnTo>
                <a:lnTo>
                  <a:pt x="1072" y="5029"/>
                </a:lnTo>
                <a:lnTo>
                  <a:pt x="1211" y="5076"/>
                </a:lnTo>
                <a:lnTo>
                  <a:pt x="1351" y="5122"/>
                </a:lnTo>
                <a:lnTo>
                  <a:pt x="1491" y="5076"/>
                </a:lnTo>
                <a:lnTo>
                  <a:pt x="1630" y="4982"/>
                </a:lnTo>
                <a:lnTo>
                  <a:pt x="1723" y="4843"/>
                </a:lnTo>
                <a:lnTo>
                  <a:pt x="1770" y="4703"/>
                </a:lnTo>
                <a:lnTo>
                  <a:pt x="1770" y="4610"/>
                </a:lnTo>
                <a:lnTo>
                  <a:pt x="1910" y="4610"/>
                </a:lnTo>
                <a:lnTo>
                  <a:pt x="1956" y="4889"/>
                </a:lnTo>
                <a:lnTo>
                  <a:pt x="2049" y="5122"/>
                </a:lnTo>
                <a:lnTo>
                  <a:pt x="2189" y="5262"/>
                </a:lnTo>
                <a:lnTo>
                  <a:pt x="2375" y="5308"/>
                </a:lnTo>
                <a:lnTo>
                  <a:pt x="2422" y="5262"/>
                </a:lnTo>
                <a:lnTo>
                  <a:pt x="2375" y="4936"/>
                </a:lnTo>
                <a:lnTo>
                  <a:pt x="2282" y="4657"/>
                </a:lnTo>
                <a:lnTo>
                  <a:pt x="2329" y="4424"/>
                </a:lnTo>
                <a:lnTo>
                  <a:pt x="2422" y="4191"/>
                </a:lnTo>
                <a:lnTo>
                  <a:pt x="2608" y="4005"/>
                </a:lnTo>
                <a:lnTo>
                  <a:pt x="2794" y="3818"/>
                </a:lnTo>
                <a:lnTo>
                  <a:pt x="3120" y="3679"/>
                </a:lnTo>
                <a:lnTo>
                  <a:pt x="3307" y="3586"/>
                </a:lnTo>
                <a:lnTo>
                  <a:pt x="3446" y="3492"/>
                </a:lnTo>
                <a:lnTo>
                  <a:pt x="3353" y="3306"/>
                </a:lnTo>
                <a:lnTo>
                  <a:pt x="3307" y="3260"/>
                </a:lnTo>
                <a:lnTo>
                  <a:pt x="2934" y="3260"/>
                </a:lnTo>
                <a:lnTo>
                  <a:pt x="2655" y="3213"/>
                </a:lnTo>
                <a:lnTo>
                  <a:pt x="2375" y="3167"/>
                </a:lnTo>
                <a:lnTo>
                  <a:pt x="2096" y="3120"/>
                </a:lnTo>
                <a:lnTo>
                  <a:pt x="2003" y="3073"/>
                </a:lnTo>
                <a:lnTo>
                  <a:pt x="1910" y="2980"/>
                </a:lnTo>
                <a:lnTo>
                  <a:pt x="1863" y="2887"/>
                </a:lnTo>
                <a:lnTo>
                  <a:pt x="1817" y="2794"/>
                </a:lnTo>
                <a:lnTo>
                  <a:pt x="1863" y="2701"/>
                </a:lnTo>
                <a:lnTo>
                  <a:pt x="1863" y="2654"/>
                </a:lnTo>
                <a:lnTo>
                  <a:pt x="2049" y="2608"/>
                </a:lnTo>
                <a:close/>
                <a:moveTo>
                  <a:pt x="1351" y="0"/>
                </a:moveTo>
                <a:lnTo>
                  <a:pt x="1118" y="47"/>
                </a:lnTo>
                <a:lnTo>
                  <a:pt x="932" y="140"/>
                </a:lnTo>
                <a:lnTo>
                  <a:pt x="839" y="373"/>
                </a:lnTo>
                <a:lnTo>
                  <a:pt x="792" y="606"/>
                </a:lnTo>
                <a:lnTo>
                  <a:pt x="839" y="838"/>
                </a:lnTo>
                <a:lnTo>
                  <a:pt x="932" y="1258"/>
                </a:lnTo>
                <a:lnTo>
                  <a:pt x="1351" y="2468"/>
                </a:lnTo>
                <a:lnTo>
                  <a:pt x="1118" y="2422"/>
                </a:lnTo>
                <a:lnTo>
                  <a:pt x="932" y="2468"/>
                </a:lnTo>
                <a:lnTo>
                  <a:pt x="699" y="2654"/>
                </a:lnTo>
                <a:lnTo>
                  <a:pt x="559" y="2841"/>
                </a:lnTo>
                <a:lnTo>
                  <a:pt x="513" y="3027"/>
                </a:lnTo>
                <a:lnTo>
                  <a:pt x="606" y="3399"/>
                </a:lnTo>
                <a:lnTo>
                  <a:pt x="327" y="3492"/>
                </a:lnTo>
                <a:lnTo>
                  <a:pt x="140" y="3679"/>
                </a:lnTo>
                <a:lnTo>
                  <a:pt x="47" y="3912"/>
                </a:lnTo>
                <a:lnTo>
                  <a:pt x="1" y="4237"/>
                </a:lnTo>
                <a:lnTo>
                  <a:pt x="47" y="4470"/>
                </a:lnTo>
                <a:lnTo>
                  <a:pt x="94" y="4703"/>
                </a:lnTo>
                <a:lnTo>
                  <a:pt x="187" y="4936"/>
                </a:lnTo>
                <a:lnTo>
                  <a:pt x="373" y="5169"/>
                </a:lnTo>
                <a:lnTo>
                  <a:pt x="559" y="5402"/>
                </a:lnTo>
                <a:lnTo>
                  <a:pt x="746" y="5541"/>
                </a:lnTo>
                <a:lnTo>
                  <a:pt x="978" y="5681"/>
                </a:lnTo>
                <a:lnTo>
                  <a:pt x="1211" y="5821"/>
                </a:lnTo>
                <a:lnTo>
                  <a:pt x="1584" y="5914"/>
                </a:lnTo>
                <a:lnTo>
                  <a:pt x="1956" y="5960"/>
                </a:lnTo>
                <a:lnTo>
                  <a:pt x="2468" y="5914"/>
                </a:lnTo>
                <a:lnTo>
                  <a:pt x="2888" y="5774"/>
                </a:lnTo>
                <a:lnTo>
                  <a:pt x="3260" y="5541"/>
                </a:lnTo>
                <a:lnTo>
                  <a:pt x="3586" y="5262"/>
                </a:lnTo>
                <a:lnTo>
                  <a:pt x="3865" y="4936"/>
                </a:lnTo>
                <a:lnTo>
                  <a:pt x="4052" y="4517"/>
                </a:lnTo>
                <a:lnTo>
                  <a:pt x="4145" y="4051"/>
                </a:lnTo>
                <a:lnTo>
                  <a:pt x="4191" y="3586"/>
                </a:lnTo>
                <a:lnTo>
                  <a:pt x="4145" y="3213"/>
                </a:lnTo>
                <a:lnTo>
                  <a:pt x="4098" y="2934"/>
                </a:lnTo>
                <a:lnTo>
                  <a:pt x="4005" y="2748"/>
                </a:lnTo>
                <a:lnTo>
                  <a:pt x="3865" y="2654"/>
                </a:lnTo>
                <a:lnTo>
                  <a:pt x="3726" y="2561"/>
                </a:lnTo>
                <a:lnTo>
                  <a:pt x="3539" y="2515"/>
                </a:lnTo>
                <a:lnTo>
                  <a:pt x="3958" y="1304"/>
                </a:lnTo>
                <a:lnTo>
                  <a:pt x="4052" y="932"/>
                </a:lnTo>
                <a:lnTo>
                  <a:pt x="4098" y="652"/>
                </a:lnTo>
                <a:lnTo>
                  <a:pt x="4052" y="466"/>
                </a:lnTo>
                <a:lnTo>
                  <a:pt x="3958" y="280"/>
                </a:lnTo>
                <a:lnTo>
                  <a:pt x="3772" y="140"/>
                </a:lnTo>
                <a:lnTo>
                  <a:pt x="3586" y="93"/>
                </a:lnTo>
                <a:lnTo>
                  <a:pt x="3446" y="140"/>
                </a:lnTo>
                <a:lnTo>
                  <a:pt x="3307" y="233"/>
                </a:lnTo>
                <a:lnTo>
                  <a:pt x="3074" y="513"/>
                </a:lnTo>
                <a:lnTo>
                  <a:pt x="2888" y="932"/>
                </a:lnTo>
                <a:lnTo>
                  <a:pt x="2701" y="1351"/>
                </a:lnTo>
                <a:lnTo>
                  <a:pt x="2562" y="1723"/>
                </a:lnTo>
                <a:lnTo>
                  <a:pt x="2422" y="2003"/>
                </a:lnTo>
                <a:lnTo>
                  <a:pt x="2422" y="1909"/>
                </a:lnTo>
                <a:lnTo>
                  <a:pt x="2096" y="1071"/>
                </a:lnTo>
                <a:lnTo>
                  <a:pt x="1817" y="466"/>
                </a:lnTo>
                <a:lnTo>
                  <a:pt x="1677" y="280"/>
                </a:lnTo>
                <a:lnTo>
                  <a:pt x="1584" y="93"/>
                </a:lnTo>
                <a:lnTo>
                  <a:pt x="144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6" name="Google Shape;6696;p267"/>
          <p:cNvSpPr/>
          <p:nvPr/>
        </p:nvSpPr>
        <p:spPr>
          <a:xfrm>
            <a:off x="6002699" y="4013502"/>
            <a:ext cx="158876" cy="131583"/>
          </a:xfrm>
          <a:custGeom>
            <a:avLst/>
            <a:gdLst/>
            <a:ahLst/>
            <a:cxnLst/>
            <a:rect l="l" t="t" r="r" b="b"/>
            <a:pathLst>
              <a:path w="5961" h="4937" extrusionOk="0">
                <a:moveTo>
                  <a:pt x="1863" y="1630"/>
                </a:moveTo>
                <a:lnTo>
                  <a:pt x="1863" y="2468"/>
                </a:lnTo>
                <a:lnTo>
                  <a:pt x="606" y="2468"/>
                </a:lnTo>
                <a:lnTo>
                  <a:pt x="606" y="2375"/>
                </a:lnTo>
                <a:lnTo>
                  <a:pt x="653" y="2282"/>
                </a:lnTo>
                <a:lnTo>
                  <a:pt x="1258" y="1677"/>
                </a:lnTo>
                <a:lnTo>
                  <a:pt x="1351" y="1630"/>
                </a:lnTo>
                <a:close/>
                <a:moveTo>
                  <a:pt x="4285" y="420"/>
                </a:moveTo>
                <a:lnTo>
                  <a:pt x="4331" y="513"/>
                </a:lnTo>
                <a:lnTo>
                  <a:pt x="4331" y="1211"/>
                </a:lnTo>
                <a:lnTo>
                  <a:pt x="5030" y="1211"/>
                </a:lnTo>
                <a:lnTo>
                  <a:pt x="5123" y="1258"/>
                </a:lnTo>
                <a:lnTo>
                  <a:pt x="5123" y="1351"/>
                </a:lnTo>
                <a:lnTo>
                  <a:pt x="5123" y="1956"/>
                </a:lnTo>
                <a:lnTo>
                  <a:pt x="5123" y="2003"/>
                </a:lnTo>
                <a:lnTo>
                  <a:pt x="5030" y="2049"/>
                </a:lnTo>
                <a:lnTo>
                  <a:pt x="4331" y="2049"/>
                </a:lnTo>
                <a:lnTo>
                  <a:pt x="4331" y="2748"/>
                </a:lnTo>
                <a:lnTo>
                  <a:pt x="4285" y="2841"/>
                </a:lnTo>
                <a:lnTo>
                  <a:pt x="4238" y="2887"/>
                </a:lnTo>
                <a:lnTo>
                  <a:pt x="3586" y="2887"/>
                </a:lnTo>
                <a:lnTo>
                  <a:pt x="3540" y="2841"/>
                </a:lnTo>
                <a:lnTo>
                  <a:pt x="3493" y="2748"/>
                </a:lnTo>
                <a:lnTo>
                  <a:pt x="3493" y="2049"/>
                </a:lnTo>
                <a:lnTo>
                  <a:pt x="2795" y="2049"/>
                </a:lnTo>
                <a:lnTo>
                  <a:pt x="2702" y="2003"/>
                </a:lnTo>
                <a:lnTo>
                  <a:pt x="2702" y="1956"/>
                </a:lnTo>
                <a:lnTo>
                  <a:pt x="2702" y="1351"/>
                </a:lnTo>
                <a:lnTo>
                  <a:pt x="2702" y="1258"/>
                </a:lnTo>
                <a:lnTo>
                  <a:pt x="2795" y="1211"/>
                </a:lnTo>
                <a:lnTo>
                  <a:pt x="3493" y="1211"/>
                </a:lnTo>
                <a:lnTo>
                  <a:pt x="3493" y="513"/>
                </a:lnTo>
                <a:lnTo>
                  <a:pt x="3540" y="420"/>
                </a:lnTo>
                <a:close/>
                <a:moveTo>
                  <a:pt x="1444" y="3679"/>
                </a:moveTo>
                <a:lnTo>
                  <a:pt x="1584" y="3725"/>
                </a:lnTo>
                <a:lnTo>
                  <a:pt x="1724" y="3819"/>
                </a:lnTo>
                <a:lnTo>
                  <a:pt x="1817" y="3958"/>
                </a:lnTo>
                <a:lnTo>
                  <a:pt x="1863" y="4098"/>
                </a:lnTo>
                <a:lnTo>
                  <a:pt x="1817" y="4238"/>
                </a:lnTo>
                <a:lnTo>
                  <a:pt x="1724" y="4377"/>
                </a:lnTo>
                <a:lnTo>
                  <a:pt x="1584" y="4470"/>
                </a:lnTo>
                <a:lnTo>
                  <a:pt x="1444" y="4517"/>
                </a:lnTo>
                <a:lnTo>
                  <a:pt x="1305" y="4470"/>
                </a:lnTo>
                <a:lnTo>
                  <a:pt x="1165" y="4377"/>
                </a:lnTo>
                <a:lnTo>
                  <a:pt x="1072" y="4238"/>
                </a:lnTo>
                <a:lnTo>
                  <a:pt x="1025" y="4098"/>
                </a:lnTo>
                <a:lnTo>
                  <a:pt x="1072" y="3958"/>
                </a:lnTo>
                <a:lnTo>
                  <a:pt x="1165" y="3819"/>
                </a:lnTo>
                <a:lnTo>
                  <a:pt x="1305" y="3725"/>
                </a:lnTo>
                <a:lnTo>
                  <a:pt x="1444" y="3679"/>
                </a:lnTo>
                <a:close/>
                <a:moveTo>
                  <a:pt x="4331" y="3679"/>
                </a:moveTo>
                <a:lnTo>
                  <a:pt x="4471" y="3725"/>
                </a:lnTo>
                <a:lnTo>
                  <a:pt x="4611" y="3819"/>
                </a:lnTo>
                <a:lnTo>
                  <a:pt x="4704" y="3958"/>
                </a:lnTo>
                <a:lnTo>
                  <a:pt x="4750" y="4098"/>
                </a:lnTo>
                <a:lnTo>
                  <a:pt x="4704" y="4238"/>
                </a:lnTo>
                <a:lnTo>
                  <a:pt x="4611" y="4377"/>
                </a:lnTo>
                <a:lnTo>
                  <a:pt x="4471" y="4470"/>
                </a:lnTo>
                <a:lnTo>
                  <a:pt x="4331" y="4517"/>
                </a:lnTo>
                <a:lnTo>
                  <a:pt x="4145" y="4470"/>
                </a:lnTo>
                <a:lnTo>
                  <a:pt x="4052" y="4377"/>
                </a:lnTo>
                <a:lnTo>
                  <a:pt x="3959" y="4238"/>
                </a:lnTo>
                <a:lnTo>
                  <a:pt x="3912" y="4098"/>
                </a:lnTo>
                <a:lnTo>
                  <a:pt x="3959" y="3958"/>
                </a:lnTo>
                <a:lnTo>
                  <a:pt x="4052" y="3819"/>
                </a:lnTo>
                <a:lnTo>
                  <a:pt x="4145" y="3725"/>
                </a:lnTo>
                <a:lnTo>
                  <a:pt x="4331" y="3679"/>
                </a:lnTo>
                <a:close/>
                <a:moveTo>
                  <a:pt x="2003" y="1"/>
                </a:moveTo>
                <a:lnTo>
                  <a:pt x="1910" y="47"/>
                </a:lnTo>
                <a:lnTo>
                  <a:pt x="1863" y="140"/>
                </a:lnTo>
                <a:lnTo>
                  <a:pt x="1863" y="187"/>
                </a:lnTo>
                <a:lnTo>
                  <a:pt x="1863" y="1211"/>
                </a:lnTo>
                <a:lnTo>
                  <a:pt x="1351" y="1211"/>
                </a:lnTo>
                <a:lnTo>
                  <a:pt x="1165" y="1258"/>
                </a:lnTo>
                <a:lnTo>
                  <a:pt x="979" y="1351"/>
                </a:lnTo>
                <a:lnTo>
                  <a:pt x="373" y="2003"/>
                </a:lnTo>
                <a:lnTo>
                  <a:pt x="234" y="2189"/>
                </a:lnTo>
                <a:lnTo>
                  <a:pt x="234" y="2375"/>
                </a:lnTo>
                <a:lnTo>
                  <a:pt x="234" y="3679"/>
                </a:lnTo>
                <a:lnTo>
                  <a:pt x="141" y="3725"/>
                </a:lnTo>
                <a:lnTo>
                  <a:pt x="48" y="3772"/>
                </a:lnTo>
                <a:lnTo>
                  <a:pt x="1" y="3819"/>
                </a:lnTo>
                <a:lnTo>
                  <a:pt x="1" y="3912"/>
                </a:lnTo>
                <a:lnTo>
                  <a:pt x="1" y="3958"/>
                </a:lnTo>
                <a:lnTo>
                  <a:pt x="48" y="4051"/>
                </a:lnTo>
                <a:lnTo>
                  <a:pt x="141" y="4098"/>
                </a:lnTo>
                <a:lnTo>
                  <a:pt x="606" y="4098"/>
                </a:lnTo>
                <a:lnTo>
                  <a:pt x="653" y="4284"/>
                </a:lnTo>
                <a:lnTo>
                  <a:pt x="699" y="4424"/>
                </a:lnTo>
                <a:lnTo>
                  <a:pt x="746" y="4564"/>
                </a:lnTo>
                <a:lnTo>
                  <a:pt x="886" y="4703"/>
                </a:lnTo>
                <a:lnTo>
                  <a:pt x="979" y="4796"/>
                </a:lnTo>
                <a:lnTo>
                  <a:pt x="1118" y="4843"/>
                </a:lnTo>
                <a:lnTo>
                  <a:pt x="1305" y="4890"/>
                </a:lnTo>
                <a:lnTo>
                  <a:pt x="1444" y="4936"/>
                </a:lnTo>
                <a:lnTo>
                  <a:pt x="1631" y="4890"/>
                </a:lnTo>
                <a:lnTo>
                  <a:pt x="1770" y="4843"/>
                </a:lnTo>
                <a:lnTo>
                  <a:pt x="1910" y="4796"/>
                </a:lnTo>
                <a:lnTo>
                  <a:pt x="2050" y="4703"/>
                </a:lnTo>
                <a:lnTo>
                  <a:pt x="2143" y="4564"/>
                </a:lnTo>
                <a:lnTo>
                  <a:pt x="2189" y="4424"/>
                </a:lnTo>
                <a:lnTo>
                  <a:pt x="2236" y="4284"/>
                </a:lnTo>
                <a:lnTo>
                  <a:pt x="2282" y="4098"/>
                </a:lnTo>
                <a:lnTo>
                  <a:pt x="3493" y="4098"/>
                </a:lnTo>
                <a:lnTo>
                  <a:pt x="3493" y="4284"/>
                </a:lnTo>
                <a:lnTo>
                  <a:pt x="3540" y="4424"/>
                </a:lnTo>
                <a:lnTo>
                  <a:pt x="3633" y="4564"/>
                </a:lnTo>
                <a:lnTo>
                  <a:pt x="3726" y="4703"/>
                </a:lnTo>
                <a:lnTo>
                  <a:pt x="3866" y="4796"/>
                </a:lnTo>
                <a:lnTo>
                  <a:pt x="4005" y="4843"/>
                </a:lnTo>
                <a:lnTo>
                  <a:pt x="4145" y="4890"/>
                </a:lnTo>
                <a:lnTo>
                  <a:pt x="4331" y="4936"/>
                </a:lnTo>
                <a:lnTo>
                  <a:pt x="4471" y="4890"/>
                </a:lnTo>
                <a:lnTo>
                  <a:pt x="4657" y="4843"/>
                </a:lnTo>
                <a:lnTo>
                  <a:pt x="4797" y="4796"/>
                </a:lnTo>
                <a:lnTo>
                  <a:pt x="4890" y="4703"/>
                </a:lnTo>
                <a:lnTo>
                  <a:pt x="5030" y="4564"/>
                </a:lnTo>
                <a:lnTo>
                  <a:pt x="5076" y="4424"/>
                </a:lnTo>
                <a:lnTo>
                  <a:pt x="5123" y="4284"/>
                </a:lnTo>
                <a:lnTo>
                  <a:pt x="5123" y="4098"/>
                </a:lnTo>
                <a:lnTo>
                  <a:pt x="5821" y="4098"/>
                </a:lnTo>
                <a:lnTo>
                  <a:pt x="5914" y="4051"/>
                </a:lnTo>
                <a:lnTo>
                  <a:pt x="5961" y="3958"/>
                </a:lnTo>
                <a:lnTo>
                  <a:pt x="5961" y="3912"/>
                </a:lnTo>
                <a:lnTo>
                  <a:pt x="5961" y="187"/>
                </a:lnTo>
                <a:lnTo>
                  <a:pt x="5961" y="140"/>
                </a:lnTo>
                <a:lnTo>
                  <a:pt x="5914" y="47"/>
                </a:lnTo>
                <a:lnTo>
                  <a:pt x="582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7" name="Google Shape;6697;p267"/>
          <p:cNvSpPr/>
          <p:nvPr/>
        </p:nvSpPr>
        <p:spPr>
          <a:xfrm>
            <a:off x="6514569" y="3999855"/>
            <a:ext cx="134062" cy="158876"/>
          </a:xfrm>
          <a:custGeom>
            <a:avLst/>
            <a:gdLst/>
            <a:ahLst/>
            <a:cxnLst/>
            <a:rect l="l" t="t" r="r" b="b"/>
            <a:pathLst>
              <a:path w="5030" h="5961" extrusionOk="0">
                <a:moveTo>
                  <a:pt x="1724" y="978"/>
                </a:moveTo>
                <a:lnTo>
                  <a:pt x="1863" y="1025"/>
                </a:lnTo>
                <a:lnTo>
                  <a:pt x="1863" y="1118"/>
                </a:lnTo>
                <a:lnTo>
                  <a:pt x="1863" y="1211"/>
                </a:lnTo>
                <a:lnTo>
                  <a:pt x="1724" y="1258"/>
                </a:lnTo>
                <a:lnTo>
                  <a:pt x="1630" y="1211"/>
                </a:lnTo>
                <a:lnTo>
                  <a:pt x="1630" y="1118"/>
                </a:lnTo>
                <a:lnTo>
                  <a:pt x="1630" y="1025"/>
                </a:lnTo>
                <a:lnTo>
                  <a:pt x="1724" y="978"/>
                </a:lnTo>
                <a:close/>
                <a:moveTo>
                  <a:pt x="3260" y="978"/>
                </a:moveTo>
                <a:lnTo>
                  <a:pt x="3353" y="1025"/>
                </a:lnTo>
                <a:lnTo>
                  <a:pt x="3400" y="1118"/>
                </a:lnTo>
                <a:lnTo>
                  <a:pt x="3353" y="1211"/>
                </a:lnTo>
                <a:lnTo>
                  <a:pt x="3260" y="1258"/>
                </a:lnTo>
                <a:lnTo>
                  <a:pt x="3167" y="1211"/>
                </a:lnTo>
                <a:lnTo>
                  <a:pt x="3120" y="1118"/>
                </a:lnTo>
                <a:lnTo>
                  <a:pt x="3167" y="1025"/>
                </a:lnTo>
                <a:lnTo>
                  <a:pt x="3260" y="978"/>
                </a:lnTo>
                <a:close/>
                <a:moveTo>
                  <a:pt x="1444" y="0"/>
                </a:moveTo>
                <a:lnTo>
                  <a:pt x="1444" y="47"/>
                </a:lnTo>
                <a:lnTo>
                  <a:pt x="1677" y="559"/>
                </a:lnTo>
                <a:lnTo>
                  <a:pt x="1351" y="792"/>
                </a:lnTo>
                <a:lnTo>
                  <a:pt x="1072" y="1071"/>
                </a:lnTo>
                <a:lnTo>
                  <a:pt x="979" y="1258"/>
                </a:lnTo>
                <a:lnTo>
                  <a:pt x="886" y="1444"/>
                </a:lnTo>
                <a:lnTo>
                  <a:pt x="839" y="1677"/>
                </a:lnTo>
                <a:lnTo>
                  <a:pt x="839" y="1863"/>
                </a:lnTo>
                <a:lnTo>
                  <a:pt x="4145" y="1863"/>
                </a:lnTo>
                <a:lnTo>
                  <a:pt x="4145" y="1677"/>
                </a:lnTo>
                <a:lnTo>
                  <a:pt x="4098" y="1444"/>
                </a:lnTo>
                <a:lnTo>
                  <a:pt x="4005" y="1258"/>
                </a:lnTo>
                <a:lnTo>
                  <a:pt x="3912" y="1071"/>
                </a:lnTo>
                <a:lnTo>
                  <a:pt x="3679" y="792"/>
                </a:lnTo>
                <a:lnTo>
                  <a:pt x="3307" y="559"/>
                </a:lnTo>
                <a:lnTo>
                  <a:pt x="3586" y="47"/>
                </a:lnTo>
                <a:lnTo>
                  <a:pt x="3540" y="0"/>
                </a:lnTo>
                <a:lnTo>
                  <a:pt x="3493" y="0"/>
                </a:lnTo>
                <a:lnTo>
                  <a:pt x="3214" y="513"/>
                </a:lnTo>
                <a:lnTo>
                  <a:pt x="2888" y="373"/>
                </a:lnTo>
                <a:lnTo>
                  <a:pt x="2515" y="326"/>
                </a:lnTo>
                <a:lnTo>
                  <a:pt x="2143" y="373"/>
                </a:lnTo>
                <a:lnTo>
                  <a:pt x="1770" y="513"/>
                </a:lnTo>
                <a:lnTo>
                  <a:pt x="1537" y="0"/>
                </a:lnTo>
                <a:close/>
                <a:moveTo>
                  <a:pt x="327" y="1909"/>
                </a:moveTo>
                <a:lnTo>
                  <a:pt x="187" y="1956"/>
                </a:lnTo>
                <a:lnTo>
                  <a:pt x="94" y="2049"/>
                </a:lnTo>
                <a:lnTo>
                  <a:pt x="1" y="2142"/>
                </a:lnTo>
                <a:lnTo>
                  <a:pt x="1" y="2282"/>
                </a:lnTo>
                <a:lnTo>
                  <a:pt x="1" y="3818"/>
                </a:lnTo>
                <a:lnTo>
                  <a:pt x="1" y="3958"/>
                </a:lnTo>
                <a:lnTo>
                  <a:pt x="94" y="4098"/>
                </a:lnTo>
                <a:lnTo>
                  <a:pt x="187" y="4191"/>
                </a:lnTo>
                <a:lnTo>
                  <a:pt x="513" y="4191"/>
                </a:lnTo>
                <a:lnTo>
                  <a:pt x="606" y="4098"/>
                </a:lnTo>
                <a:lnTo>
                  <a:pt x="699" y="3958"/>
                </a:lnTo>
                <a:lnTo>
                  <a:pt x="699" y="3818"/>
                </a:lnTo>
                <a:lnTo>
                  <a:pt x="699" y="2282"/>
                </a:lnTo>
                <a:lnTo>
                  <a:pt x="699" y="2142"/>
                </a:lnTo>
                <a:lnTo>
                  <a:pt x="606" y="2049"/>
                </a:lnTo>
                <a:lnTo>
                  <a:pt x="466" y="1956"/>
                </a:lnTo>
                <a:lnTo>
                  <a:pt x="327" y="1909"/>
                </a:lnTo>
                <a:close/>
                <a:moveTo>
                  <a:pt x="4657" y="1909"/>
                </a:moveTo>
                <a:lnTo>
                  <a:pt x="4517" y="1956"/>
                </a:lnTo>
                <a:lnTo>
                  <a:pt x="4378" y="2049"/>
                </a:lnTo>
                <a:lnTo>
                  <a:pt x="4331" y="2142"/>
                </a:lnTo>
                <a:lnTo>
                  <a:pt x="4285" y="2282"/>
                </a:lnTo>
                <a:lnTo>
                  <a:pt x="4285" y="3818"/>
                </a:lnTo>
                <a:lnTo>
                  <a:pt x="4331" y="3958"/>
                </a:lnTo>
                <a:lnTo>
                  <a:pt x="4378" y="4098"/>
                </a:lnTo>
                <a:lnTo>
                  <a:pt x="4517" y="4191"/>
                </a:lnTo>
                <a:lnTo>
                  <a:pt x="4797" y="4191"/>
                </a:lnTo>
                <a:lnTo>
                  <a:pt x="4936" y="4098"/>
                </a:lnTo>
                <a:lnTo>
                  <a:pt x="4983" y="3958"/>
                </a:lnTo>
                <a:lnTo>
                  <a:pt x="5030" y="3818"/>
                </a:lnTo>
                <a:lnTo>
                  <a:pt x="5030" y="2282"/>
                </a:lnTo>
                <a:lnTo>
                  <a:pt x="4983" y="2142"/>
                </a:lnTo>
                <a:lnTo>
                  <a:pt x="4936" y="2049"/>
                </a:lnTo>
                <a:lnTo>
                  <a:pt x="4797" y="1956"/>
                </a:lnTo>
                <a:lnTo>
                  <a:pt x="4657" y="1909"/>
                </a:lnTo>
                <a:close/>
                <a:moveTo>
                  <a:pt x="839" y="2003"/>
                </a:moveTo>
                <a:lnTo>
                  <a:pt x="839" y="4377"/>
                </a:lnTo>
                <a:lnTo>
                  <a:pt x="886" y="4517"/>
                </a:lnTo>
                <a:lnTo>
                  <a:pt x="979" y="4657"/>
                </a:lnTo>
                <a:lnTo>
                  <a:pt x="1118" y="4750"/>
                </a:lnTo>
                <a:lnTo>
                  <a:pt x="1537" y="4750"/>
                </a:lnTo>
                <a:lnTo>
                  <a:pt x="1537" y="5588"/>
                </a:lnTo>
                <a:lnTo>
                  <a:pt x="1537" y="5727"/>
                </a:lnTo>
                <a:lnTo>
                  <a:pt x="1630" y="5821"/>
                </a:lnTo>
                <a:lnTo>
                  <a:pt x="1724" y="5914"/>
                </a:lnTo>
                <a:lnTo>
                  <a:pt x="1863" y="5960"/>
                </a:lnTo>
                <a:lnTo>
                  <a:pt x="2050" y="5914"/>
                </a:lnTo>
                <a:lnTo>
                  <a:pt x="2143" y="5821"/>
                </a:lnTo>
                <a:lnTo>
                  <a:pt x="2236" y="5727"/>
                </a:lnTo>
                <a:lnTo>
                  <a:pt x="2236" y="5588"/>
                </a:lnTo>
                <a:lnTo>
                  <a:pt x="2236" y="4750"/>
                </a:lnTo>
                <a:lnTo>
                  <a:pt x="2748" y="4750"/>
                </a:lnTo>
                <a:lnTo>
                  <a:pt x="2748" y="5588"/>
                </a:lnTo>
                <a:lnTo>
                  <a:pt x="2795" y="5727"/>
                </a:lnTo>
                <a:lnTo>
                  <a:pt x="2841" y="5821"/>
                </a:lnTo>
                <a:lnTo>
                  <a:pt x="2981" y="5914"/>
                </a:lnTo>
                <a:lnTo>
                  <a:pt x="3120" y="5960"/>
                </a:lnTo>
                <a:lnTo>
                  <a:pt x="3260" y="5914"/>
                </a:lnTo>
                <a:lnTo>
                  <a:pt x="3400" y="5821"/>
                </a:lnTo>
                <a:lnTo>
                  <a:pt x="3446" y="5727"/>
                </a:lnTo>
                <a:lnTo>
                  <a:pt x="3493" y="5588"/>
                </a:lnTo>
                <a:lnTo>
                  <a:pt x="3493" y="4750"/>
                </a:lnTo>
                <a:lnTo>
                  <a:pt x="3912" y="4750"/>
                </a:lnTo>
                <a:lnTo>
                  <a:pt x="4052" y="4657"/>
                </a:lnTo>
                <a:lnTo>
                  <a:pt x="4098" y="4517"/>
                </a:lnTo>
                <a:lnTo>
                  <a:pt x="4145" y="4377"/>
                </a:lnTo>
                <a:lnTo>
                  <a:pt x="4145" y="200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8" name="Google Shape;6698;p267"/>
          <p:cNvSpPr/>
          <p:nvPr/>
        </p:nvSpPr>
        <p:spPr>
          <a:xfrm>
            <a:off x="7513494" y="3999855"/>
            <a:ext cx="158876" cy="157623"/>
          </a:xfrm>
          <a:custGeom>
            <a:avLst/>
            <a:gdLst/>
            <a:ahLst/>
            <a:cxnLst/>
            <a:rect l="l" t="t" r="r" b="b"/>
            <a:pathLst>
              <a:path w="5961" h="5914" extrusionOk="0">
                <a:moveTo>
                  <a:pt x="3073" y="652"/>
                </a:moveTo>
                <a:lnTo>
                  <a:pt x="3120" y="699"/>
                </a:lnTo>
                <a:lnTo>
                  <a:pt x="3166" y="792"/>
                </a:lnTo>
                <a:lnTo>
                  <a:pt x="3166" y="885"/>
                </a:lnTo>
                <a:lnTo>
                  <a:pt x="3166" y="932"/>
                </a:lnTo>
                <a:lnTo>
                  <a:pt x="3120" y="1025"/>
                </a:lnTo>
                <a:lnTo>
                  <a:pt x="3073" y="1071"/>
                </a:lnTo>
                <a:lnTo>
                  <a:pt x="2887" y="1071"/>
                </a:lnTo>
                <a:lnTo>
                  <a:pt x="2840" y="1025"/>
                </a:lnTo>
                <a:lnTo>
                  <a:pt x="2794" y="932"/>
                </a:lnTo>
                <a:lnTo>
                  <a:pt x="2747" y="885"/>
                </a:lnTo>
                <a:lnTo>
                  <a:pt x="2794" y="792"/>
                </a:lnTo>
                <a:lnTo>
                  <a:pt x="2840" y="699"/>
                </a:lnTo>
                <a:lnTo>
                  <a:pt x="2887" y="652"/>
                </a:lnTo>
                <a:close/>
                <a:moveTo>
                  <a:pt x="2980" y="0"/>
                </a:moveTo>
                <a:lnTo>
                  <a:pt x="2794" y="47"/>
                </a:lnTo>
                <a:lnTo>
                  <a:pt x="2654" y="93"/>
                </a:lnTo>
                <a:lnTo>
                  <a:pt x="2514" y="140"/>
                </a:lnTo>
                <a:lnTo>
                  <a:pt x="2375" y="280"/>
                </a:lnTo>
                <a:lnTo>
                  <a:pt x="2282" y="419"/>
                </a:lnTo>
                <a:lnTo>
                  <a:pt x="2189" y="559"/>
                </a:lnTo>
                <a:lnTo>
                  <a:pt x="2142" y="699"/>
                </a:lnTo>
                <a:lnTo>
                  <a:pt x="2142" y="885"/>
                </a:lnTo>
                <a:lnTo>
                  <a:pt x="2142" y="1071"/>
                </a:lnTo>
                <a:lnTo>
                  <a:pt x="2235" y="1304"/>
                </a:lnTo>
                <a:lnTo>
                  <a:pt x="2375" y="1490"/>
                </a:lnTo>
                <a:lnTo>
                  <a:pt x="2561" y="1583"/>
                </a:lnTo>
                <a:lnTo>
                  <a:pt x="2561" y="2142"/>
                </a:lnTo>
                <a:lnTo>
                  <a:pt x="1816" y="2142"/>
                </a:lnTo>
                <a:lnTo>
                  <a:pt x="1770" y="2189"/>
                </a:lnTo>
                <a:lnTo>
                  <a:pt x="1723" y="2282"/>
                </a:lnTo>
                <a:lnTo>
                  <a:pt x="1676" y="2375"/>
                </a:lnTo>
                <a:lnTo>
                  <a:pt x="1676" y="2794"/>
                </a:lnTo>
                <a:lnTo>
                  <a:pt x="1723" y="2887"/>
                </a:lnTo>
                <a:lnTo>
                  <a:pt x="1770" y="2934"/>
                </a:lnTo>
                <a:lnTo>
                  <a:pt x="1816" y="2980"/>
                </a:lnTo>
                <a:lnTo>
                  <a:pt x="2561" y="2980"/>
                </a:lnTo>
                <a:lnTo>
                  <a:pt x="2561" y="5169"/>
                </a:lnTo>
                <a:lnTo>
                  <a:pt x="2095" y="5029"/>
                </a:lnTo>
                <a:lnTo>
                  <a:pt x="1630" y="4889"/>
                </a:lnTo>
                <a:lnTo>
                  <a:pt x="1304" y="4657"/>
                </a:lnTo>
                <a:lnTo>
                  <a:pt x="1025" y="4377"/>
                </a:lnTo>
                <a:lnTo>
                  <a:pt x="1350" y="4051"/>
                </a:lnTo>
                <a:lnTo>
                  <a:pt x="1397" y="3958"/>
                </a:lnTo>
                <a:lnTo>
                  <a:pt x="1350" y="3912"/>
                </a:lnTo>
                <a:lnTo>
                  <a:pt x="1350" y="3865"/>
                </a:lnTo>
                <a:lnTo>
                  <a:pt x="0" y="3865"/>
                </a:lnTo>
                <a:lnTo>
                  <a:pt x="0" y="3958"/>
                </a:lnTo>
                <a:lnTo>
                  <a:pt x="0" y="5122"/>
                </a:lnTo>
                <a:lnTo>
                  <a:pt x="0" y="5169"/>
                </a:lnTo>
                <a:lnTo>
                  <a:pt x="47" y="5215"/>
                </a:lnTo>
                <a:lnTo>
                  <a:pt x="186" y="5215"/>
                </a:lnTo>
                <a:lnTo>
                  <a:pt x="466" y="4889"/>
                </a:lnTo>
                <a:lnTo>
                  <a:pt x="699" y="5122"/>
                </a:lnTo>
                <a:lnTo>
                  <a:pt x="931" y="5308"/>
                </a:lnTo>
                <a:lnTo>
                  <a:pt x="1211" y="5495"/>
                </a:lnTo>
                <a:lnTo>
                  <a:pt x="1537" y="5634"/>
                </a:lnTo>
                <a:lnTo>
                  <a:pt x="1863" y="5774"/>
                </a:lnTo>
                <a:lnTo>
                  <a:pt x="2235" y="5867"/>
                </a:lnTo>
                <a:lnTo>
                  <a:pt x="2608" y="5914"/>
                </a:lnTo>
                <a:lnTo>
                  <a:pt x="3353" y="5914"/>
                </a:lnTo>
                <a:lnTo>
                  <a:pt x="3725" y="5867"/>
                </a:lnTo>
                <a:lnTo>
                  <a:pt x="4051" y="5774"/>
                </a:lnTo>
                <a:lnTo>
                  <a:pt x="4424" y="5634"/>
                </a:lnTo>
                <a:lnTo>
                  <a:pt x="4703" y="5495"/>
                </a:lnTo>
                <a:lnTo>
                  <a:pt x="4982" y="5308"/>
                </a:lnTo>
                <a:lnTo>
                  <a:pt x="5262" y="5122"/>
                </a:lnTo>
                <a:lnTo>
                  <a:pt x="5448" y="4889"/>
                </a:lnTo>
                <a:lnTo>
                  <a:pt x="5774" y="5215"/>
                </a:lnTo>
                <a:lnTo>
                  <a:pt x="5867" y="5215"/>
                </a:lnTo>
                <a:lnTo>
                  <a:pt x="5914" y="5169"/>
                </a:lnTo>
                <a:lnTo>
                  <a:pt x="5960" y="5122"/>
                </a:lnTo>
                <a:lnTo>
                  <a:pt x="5960" y="3958"/>
                </a:lnTo>
                <a:lnTo>
                  <a:pt x="5914" y="3865"/>
                </a:lnTo>
                <a:lnTo>
                  <a:pt x="4610" y="3865"/>
                </a:lnTo>
                <a:lnTo>
                  <a:pt x="4563" y="3912"/>
                </a:lnTo>
                <a:lnTo>
                  <a:pt x="4563" y="3958"/>
                </a:lnTo>
                <a:lnTo>
                  <a:pt x="4610" y="4051"/>
                </a:lnTo>
                <a:lnTo>
                  <a:pt x="4936" y="4377"/>
                </a:lnTo>
                <a:lnTo>
                  <a:pt x="4656" y="4657"/>
                </a:lnTo>
                <a:lnTo>
                  <a:pt x="4284" y="4889"/>
                </a:lnTo>
                <a:lnTo>
                  <a:pt x="3865" y="5029"/>
                </a:lnTo>
                <a:lnTo>
                  <a:pt x="3399" y="5169"/>
                </a:lnTo>
                <a:lnTo>
                  <a:pt x="3399" y="2980"/>
                </a:lnTo>
                <a:lnTo>
                  <a:pt x="4098" y="2980"/>
                </a:lnTo>
                <a:lnTo>
                  <a:pt x="4191" y="2934"/>
                </a:lnTo>
                <a:lnTo>
                  <a:pt x="4237" y="2887"/>
                </a:lnTo>
                <a:lnTo>
                  <a:pt x="4237" y="2794"/>
                </a:lnTo>
                <a:lnTo>
                  <a:pt x="4237" y="2375"/>
                </a:lnTo>
                <a:lnTo>
                  <a:pt x="4237" y="2282"/>
                </a:lnTo>
                <a:lnTo>
                  <a:pt x="4191" y="2189"/>
                </a:lnTo>
                <a:lnTo>
                  <a:pt x="4098" y="2142"/>
                </a:lnTo>
                <a:lnTo>
                  <a:pt x="3399" y="2142"/>
                </a:lnTo>
                <a:lnTo>
                  <a:pt x="3399" y="1583"/>
                </a:lnTo>
                <a:lnTo>
                  <a:pt x="3585" y="1490"/>
                </a:lnTo>
                <a:lnTo>
                  <a:pt x="3725" y="1304"/>
                </a:lnTo>
                <a:lnTo>
                  <a:pt x="3818" y="1071"/>
                </a:lnTo>
                <a:lnTo>
                  <a:pt x="3818" y="885"/>
                </a:lnTo>
                <a:lnTo>
                  <a:pt x="3818" y="699"/>
                </a:lnTo>
                <a:lnTo>
                  <a:pt x="3772" y="559"/>
                </a:lnTo>
                <a:lnTo>
                  <a:pt x="3679" y="419"/>
                </a:lnTo>
                <a:lnTo>
                  <a:pt x="3585" y="280"/>
                </a:lnTo>
                <a:lnTo>
                  <a:pt x="3446" y="140"/>
                </a:lnTo>
                <a:lnTo>
                  <a:pt x="3306" y="93"/>
                </a:lnTo>
                <a:lnTo>
                  <a:pt x="3120"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699" name="Google Shape;6699;p267"/>
          <p:cNvSpPr/>
          <p:nvPr/>
        </p:nvSpPr>
        <p:spPr>
          <a:xfrm>
            <a:off x="4514239" y="4009770"/>
            <a:ext cx="158876" cy="137793"/>
          </a:xfrm>
          <a:custGeom>
            <a:avLst/>
            <a:gdLst/>
            <a:ahLst/>
            <a:cxnLst/>
            <a:rect l="l" t="t" r="r" b="b"/>
            <a:pathLst>
              <a:path w="5961" h="5170" extrusionOk="0">
                <a:moveTo>
                  <a:pt x="5542" y="420"/>
                </a:moveTo>
                <a:lnTo>
                  <a:pt x="5588" y="513"/>
                </a:lnTo>
                <a:lnTo>
                  <a:pt x="5588" y="3074"/>
                </a:lnTo>
                <a:lnTo>
                  <a:pt x="5542" y="3167"/>
                </a:lnTo>
                <a:lnTo>
                  <a:pt x="5495" y="3214"/>
                </a:lnTo>
                <a:lnTo>
                  <a:pt x="513" y="3214"/>
                </a:lnTo>
                <a:lnTo>
                  <a:pt x="466" y="3167"/>
                </a:lnTo>
                <a:lnTo>
                  <a:pt x="420" y="3074"/>
                </a:lnTo>
                <a:lnTo>
                  <a:pt x="420" y="513"/>
                </a:lnTo>
                <a:lnTo>
                  <a:pt x="466" y="420"/>
                </a:lnTo>
                <a:close/>
                <a:moveTo>
                  <a:pt x="513" y="1"/>
                </a:moveTo>
                <a:lnTo>
                  <a:pt x="327" y="47"/>
                </a:lnTo>
                <a:lnTo>
                  <a:pt x="187" y="141"/>
                </a:lnTo>
                <a:lnTo>
                  <a:pt x="47" y="327"/>
                </a:lnTo>
                <a:lnTo>
                  <a:pt x="1" y="513"/>
                </a:lnTo>
                <a:lnTo>
                  <a:pt x="1" y="3912"/>
                </a:lnTo>
                <a:lnTo>
                  <a:pt x="47" y="4098"/>
                </a:lnTo>
                <a:lnTo>
                  <a:pt x="187" y="4238"/>
                </a:lnTo>
                <a:lnTo>
                  <a:pt x="327" y="4331"/>
                </a:lnTo>
                <a:lnTo>
                  <a:pt x="513" y="4378"/>
                </a:lnTo>
                <a:lnTo>
                  <a:pt x="2189" y="4378"/>
                </a:lnTo>
                <a:lnTo>
                  <a:pt x="2143" y="4610"/>
                </a:lnTo>
                <a:lnTo>
                  <a:pt x="2049" y="4843"/>
                </a:lnTo>
                <a:lnTo>
                  <a:pt x="2003" y="4983"/>
                </a:lnTo>
                <a:lnTo>
                  <a:pt x="2003" y="5076"/>
                </a:lnTo>
                <a:lnTo>
                  <a:pt x="2049" y="5123"/>
                </a:lnTo>
                <a:lnTo>
                  <a:pt x="2143" y="5169"/>
                </a:lnTo>
                <a:lnTo>
                  <a:pt x="3865" y="5169"/>
                </a:lnTo>
                <a:lnTo>
                  <a:pt x="3912" y="5123"/>
                </a:lnTo>
                <a:lnTo>
                  <a:pt x="3959" y="5076"/>
                </a:lnTo>
                <a:lnTo>
                  <a:pt x="4005" y="4983"/>
                </a:lnTo>
                <a:lnTo>
                  <a:pt x="3959" y="4843"/>
                </a:lnTo>
                <a:lnTo>
                  <a:pt x="3865" y="4610"/>
                </a:lnTo>
                <a:lnTo>
                  <a:pt x="3772" y="4378"/>
                </a:lnTo>
                <a:lnTo>
                  <a:pt x="5495" y="4378"/>
                </a:lnTo>
                <a:lnTo>
                  <a:pt x="5681" y="4331"/>
                </a:lnTo>
                <a:lnTo>
                  <a:pt x="5821" y="4238"/>
                </a:lnTo>
                <a:lnTo>
                  <a:pt x="5961" y="4098"/>
                </a:lnTo>
                <a:lnTo>
                  <a:pt x="5961" y="3912"/>
                </a:lnTo>
                <a:lnTo>
                  <a:pt x="5961" y="513"/>
                </a:lnTo>
                <a:lnTo>
                  <a:pt x="5961" y="327"/>
                </a:lnTo>
                <a:lnTo>
                  <a:pt x="5821" y="141"/>
                </a:lnTo>
                <a:lnTo>
                  <a:pt x="5681" y="47"/>
                </a:lnTo>
                <a:lnTo>
                  <a:pt x="549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0" name="Google Shape;6700;p267"/>
          <p:cNvSpPr/>
          <p:nvPr/>
        </p:nvSpPr>
        <p:spPr>
          <a:xfrm>
            <a:off x="426703" y="3080302"/>
            <a:ext cx="158849" cy="125347"/>
          </a:xfrm>
          <a:custGeom>
            <a:avLst/>
            <a:gdLst/>
            <a:ahLst/>
            <a:cxnLst/>
            <a:rect l="l" t="t" r="r" b="b"/>
            <a:pathLst>
              <a:path w="5960" h="4703" extrusionOk="0">
                <a:moveTo>
                  <a:pt x="5448" y="419"/>
                </a:moveTo>
                <a:lnTo>
                  <a:pt x="5494" y="466"/>
                </a:lnTo>
                <a:lnTo>
                  <a:pt x="5494" y="512"/>
                </a:lnTo>
                <a:lnTo>
                  <a:pt x="5541" y="512"/>
                </a:lnTo>
                <a:lnTo>
                  <a:pt x="5541" y="559"/>
                </a:lnTo>
                <a:lnTo>
                  <a:pt x="5541" y="652"/>
                </a:lnTo>
                <a:lnTo>
                  <a:pt x="5494" y="885"/>
                </a:lnTo>
                <a:lnTo>
                  <a:pt x="5355" y="1118"/>
                </a:lnTo>
                <a:lnTo>
                  <a:pt x="5215" y="1304"/>
                </a:lnTo>
                <a:lnTo>
                  <a:pt x="5029" y="1490"/>
                </a:lnTo>
                <a:lnTo>
                  <a:pt x="3725" y="2515"/>
                </a:lnTo>
                <a:lnTo>
                  <a:pt x="3585" y="2654"/>
                </a:lnTo>
                <a:lnTo>
                  <a:pt x="3446" y="2747"/>
                </a:lnTo>
                <a:lnTo>
                  <a:pt x="3306" y="2840"/>
                </a:lnTo>
                <a:lnTo>
                  <a:pt x="3120" y="2934"/>
                </a:lnTo>
                <a:lnTo>
                  <a:pt x="2980" y="2980"/>
                </a:lnTo>
                <a:lnTo>
                  <a:pt x="2840" y="2934"/>
                </a:lnTo>
                <a:lnTo>
                  <a:pt x="2654" y="2840"/>
                </a:lnTo>
                <a:lnTo>
                  <a:pt x="2514" y="2747"/>
                </a:lnTo>
                <a:lnTo>
                  <a:pt x="2375" y="2654"/>
                </a:lnTo>
                <a:lnTo>
                  <a:pt x="2235" y="2515"/>
                </a:lnTo>
                <a:lnTo>
                  <a:pt x="931" y="1490"/>
                </a:lnTo>
                <a:lnTo>
                  <a:pt x="698" y="1257"/>
                </a:lnTo>
                <a:lnTo>
                  <a:pt x="559" y="1071"/>
                </a:lnTo>
                <a:lnTo>
                  <a:pt x="466" y="792"/>
                </a:lnTo>
                <a:lnTo>
                  <a:pt x="419" y="559"/>
                </a:lnTo>
                <a:lnTo>
                  <a:pt x="466" y="466"/>
                </a:lnTo>
                <a:lnTo>
                  <a:pt x="512" y="419"/>
                </a:lnTo>
                <a:close/>
                <a:moveTo>
                  <a:pt x="5541" y="1583"/>
                </a:moveTo>
                <a:lnTo>
                  <a:pt x="5541" y="4144"/>
                </a:lnTo>
                <a:lnTo>
                  <a:pt x="5494" y="4237"/>
                </a:lnTo>
                <a:lnTo>
                  <a:pt x="5401" y="4284"/>
                </a:lnTo>
                <a:lnTo>
                  <a:pt x="512" y="4284"/>
                </a:lnTo>
                <a:lnTo>
                  <a:pt x="466" y="4237"/>
                </a:lnTo>
                <a:lnTo>
                  <a:pt x="419" y="4144"/>
                </a:lnTo>
                <a:lnTo>
                  <a:pt x="419" y="1583"/>
                </a:lnTo>
                <a:lnTo>
                  <a:pt x="652" y="1816"/>
                </a:lnTo>
                <a:lnTo>
                  <a:pt x="2049" y="2934"/>
                </a:lnTo>
                <a:lnTo>
                  <a:pt x="2328" y="3166"/>
                </a:lnTo>
                <a:lnTo>
                  <a:pt x="2607" y="3306"/>
                </a:lnTo>
                <a:lnTo>
                  <a:pt x="2794" y="3399"/>
                </a:lnTo>
                <a:lnTo>
                  <a:pt x="3120" y="3399"/>
                </a:lnTo>
                <a:lnTo>
                  <a:pt x="3306" y="3306"/>
                </a:lnTo>
                <a:lnTo>
                  <a:pt x="3585" y="3166"/>
                </a:lnTo>
                <a:lnTo>
                  <a:pt x="3865" y="2934"/>
                </a:lnTo>
                <a:lnTo>
                  <a:pt x="5308" y="1816"/>
                </a:lnTo>
                <a:lnTo>
                  <a:pt x="5541" y="1583"/>
                </a:lnTo>
                <a:close/>
                <a:moveTo>
                  <a:pt x="512" y="0"/>
                </a:moveTo>
                <a:lnTo>
                  <a:pt x="326" y="47"/>
                </a:lnTo>
                <a:lnTo>
                  <a:pt x="140" y="140"/>
                </a:lnTo>
                <a:lnTo>
                  <a:pt x="47" y="326"/>
                </a:lnTo>
                <a:lnTo>
                  <a:pt x="0" y="559"/>
                </a:lnTo>
                <a:lnTo>
                  <a:pt x="0" y="4144"/>
                </a:lnTo>
                <a:lnTo>
                  <a:pt x="47" y="4377"/>
                </a:lnTo>
                <a:lnTo>
                  <a:pt x="140" y="4517"/>
                </a:lnTo>
                <a:lnTo>
                  <a:pt x="326" y="4656"/>
                </a:lnTo>
                <a:lnTo>
                  <a:pt x="512" y="4703"/>
                </a:lnTo>
                <a:lnTo>
                  <a:pt x="5401" y="4703"/>
                </a:lnTo>
                <a:lnTo>
                  <a:pt x="5634" y="4656"/>
                </a:lnTo>
                <a:lnTo>
                  <a:pt x="5820" y="4517"/>
                </a:lnTo>
                <a:lnTo>
                  <a:pt x="5913" y="4377"/>
                </a:lnTo>
                <a:lnTo>
                  <a:pt x="5960" y="4144"/>
                </a:lnTo>
                <a:lnTo>
                  <a:pt x="5960" y="559"/>
                </a:lnTo>
                <a:lnTo>
                  <a:pt x="5913" y="326"/>
                </a:lnTo>
                <a:lnTo>
                  <a:pt x="5820" y="140"/>
                </a:lnTo>
                <a:lnTo>
                  <a:pt x="5634" y="47"/>
                </a:lnTo>
                <a:lnTo>
                  <a:pt x="540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1" name="Google Shape;6701;p267"/>
          <p:cNvSpPr/>
          <p:nvPr/>
        </p:nvSpPr>
        <p:spPr>
          <a:xfrm>
            <a:off x="947709" y="3062925"/>
            <a:ext cx="158876" cy="158876"/>
          </a:xfrm>
          <a:custGeom>
            <a:avLst/>
            <a:gdLst/>
            <a:ahLst/>
            <a:cxnLst/>
            <a:rect l="l" t="t" r="r" b="b"/>
            <a:pathLst>
              <a:path w="5961" h="5961" extrusionOk="0">
                <a:moveTo>
                  <a:pt x="4610" y="1490"/>
                </a:moveTo>
                <a:lnTo>
                  <a:pt x="4750" y="1537"/>
                </a:lnTo>
                <a:lnTo>
                  <a:pt x="4890" y="1630"/>
                </a:lnTo>
                <a:lnTo>
                  <a:pt x="4983" y="1723"/>
                </a:lnTo>
                <a:lnTo>
                  <a:pt x="4983" y="1909"/>
                </a:lnTo>
                <a:lnTo>
                  <a:pt x="4936" y="2049"/>
                </a:lnTo>
                <a:lnTo>
                  <a:pt x="4843" y="2189"/>
                </a:lnTo>
                <a:lnTo>
                  <a:pt x="4750" y="2328"/>
                </a:lnTo>
                <a:lnTo>
                  <a:pt x="4610" y="2422"/>
                </a:lnTo>
                <a:lnTo>
                  <a:pt x="3586" y="3073"/>
                </a:lnTo>
                <a:lnTo>
                  <a:pt x="3493" y="3120"/>
                </a:lnTo>
                <a:lnTo>
                  <a:pt x="3446" y="3213"/>
                </a:lnTo>
                <a:lnTo>
                  <a:pt x="3353" y="3260"/>
                </a:lnTo>
                <a:lnTo>
                  <a:pt x="3260" y="3306"/>
                </a:lnTo>
                <a:lnTo>
                  <a:pt x="3167" y="3353"/>
                </a:lnTo>
                <a:lnTo>
                  <a:pt x="2841" y="3353"/>
                </a:lnTo>
                <a:lnTo>
                  <a:pt x="2748" y="3306"/>
                </a:lnTo>
                <a:lnTo>
                  <a:pt x="2655" y="3260"/>
                </a:lnTo>
                <a:lnTo>
                  <a:pt x="2562" y="3213"/>
                </a:lnTo>
                <a:lnTo>
                  <a:pt x="2515" y="3120"/>
                </a:lnTo>
                <a:lnTo>
                  <a:pt x="2422" y="3073"/>
                </a:lnTo>
                <a:lnTo>
                  <a:pt x="1910" y="2794"/>
                </a:lnTo>
                <a:lnTo>
                  <a:pt x="1398" y="2422"/>
                </a:lnTo>
                <a:lnTo>
                  <a:pt x="1258" y="2328"/>
                </a:lnTo>
                <a:lnTo>
                  <a:pt x="1118" y="2189"/>
                </a:lnTo>
                <a:lnTo>
                  <a:pt x="1025" y="2049"/>
                </a:lnTo>
                <a:lnTo>
                  <a:pt x="1025" y="1863"/>
                </a:lnTo>
                <a:lnTo>
                  <a:pt x="1025" y="1723"/>
                </a:lnTo>
                <a:lnTo>
                  <a:pt x="1118" y="1630"/>
                </a:lnTo>
                <a:lnTo>
                  <a:pt x="1258" y="1537"/>
                </a:lnTo>
                <a:lnTo>
                  <a:pt x="1398" y="1490"/>
                </a:lnTo>
                <a:close/>
                <a:moveTo>
                  <a:pt x="4983" y="2422"/>
                </a:moveTo>
                <a:lnTo>
                  <a:pt x="4983" y="4098"/>
                </a:lnTo>
                <a:lnTo>
                  <a:pt x="4983" y="4237"/>
                </a:lnTo>
                <a:lnTo>
                  <a:pt x="4890" y="4377"/>
                </a:lnTo>
                <a:lnTo>
                  <a:pt x="4750" y="4470"/>
                </a:lnTo>
                <a:lnTo>
                  <a:pt x="1258" y="4470"/>
                </a:lnTo>
                <a:lnTo>
                  <a:pt x="1118" y="4377"/>
                </a:lnTo>
                <a:lnTo>
                  <a:pt x="1025" y="4237"/>
                </a:lnTo>
                <a:lnTo>
                  <a:pt x="1025" y="4098"/>
                </a:lnTo>
                <a:lnTo>
                  <a:pt x="1025" y="2422"/>
                </a:lnTo>
                <a:lnTo>
                  <a:pt x="1118" y="2515"/>
                </a:lnTo>
                <a:lnTo>
                  <a:pt x="1258" y="2654"/>
                </a:lnTo>
                <a:lnTo>
                  <a:pt x="1817" y="2980"/>
                </a:lnTo>
                <a:lnTo>
                  <a:pt x="2375" y="3353"/>
                </a:lnTo>
                <a:lnTo>
                  <a:pt x="2701" y="3539"/>
                </a:lnTo>
                <a:lnTo>
                  <a:pt x="2888" y="3586"/>
                </a:lnTo>
                <a:lnTo>
                  <a:pt x="2981" y="3632"/>
                </a:lnTo>
                <a:lnTo>
                  <a:pt x="3120" y="3586"/>
                </a:lnTo>
                <a:lnTo>
                  <a:pt x="3307" y="3539"/>
                </a:lnTo>
                <a:lnTo>
                  <a:pt x="3633" y="3353"/>
                </a:lnTo>
                <a:lnTo>
                  <a:pt x="4238" y="2980"/>
                </a:lnTo>
                <a:lnTo>
                  <a:pt x="4750" y="2654"/>
                </a:lnTo>
                <a:lnTo>
                  <a:pt x="4983" y="2422"/>
                </a:lnTo>
                <a:close/>
                <a:moveTo>
                  <a:pt x="1118" y="0"/>
                </a:moveTo>
                <a:lnTo>
                  <a:pt x="932" y="47"/>
                </a:lnTo>
                <a:lnTo>
                  <a:pt x="699" y="93"/>
                </a:lnTo>
                <a:lnTo>
                  <a:pt x="513" y="187"/>
                </a:lnTo>
                <a:lnTo>
                  <a:pt x="327" y="326"/>
                </a:lnTo>
                <a:lnTo>
                  <a:pt x="187" y="512"/>
                </a:lnTo>
                <a:lnTo>
                  <a:pt x="94" y="699"/>
                </a:lnTo>
                <a:lnTo>
                  <a:pt x="47" y="932"/>
                </a:lnTo>
                <a:lnTo>
                  <a:pt x="1" y="1118"/>
                </a:lnTo>
                <a:lnTo>
                  <a:pt x="1" y="4843"/>
                </a:lnTo>
                <a:lnTo>
                  <a:pt x="47" y="5076"/>
                </a:lnTo>
                <a:lnTo>
                  <a:pt x="94" y="5308"/>
                </a:lnTo>
                <a:lnTo>
                  <a:pt x="187" y="5495"/>
                </a:lnTo>
                <a:lnTo>
                  <a:pt x="327" y="5634"/>
                </a:lnTo>
                <a:lnTo>
                  <a:pt x="513" y="5774"/>
                </a:lnTo>
                <a:lnTo>
                  <a:pt x="699" y="5914"/>
                </a:lnTo>
                <a:lnTo>
                  <a:pt x="932" y="5960"/>
                </a:lnTo>
                <a:lnTo>
                  <a:pt x="5076" y="5960"/>
                </a:lnTo>
                <a:lnTo>
                  <a:pt x="5309" y="5914"/>
                </a:lnTo>
                <a:lnTo>
                  <a:pt x="5495" y="5774"/>
                </a:lnTo>
                <a:lnTo>
                  <a:pt x="5635" y="5634"/>
                </a:lnTo>
                <a:lnTo>
                  <a:pt x="5774" y="5495"/>
                </a:lnTo>
                <a:lnTo>
                  <a:pt x="5914" y="5308"/>
                </a:lnTo>
                <a:lnTo>
                  <a:pt x="5961" y="5076"/>
                </a:lnTo>
                <a:lnTo>
                  <a:pt x="5961" y="4843"/>
                </a:lnTo>
                <a:lnTo>
                  <a:pt x="5961" y="1118"/>
                </a:lnTo>
                <a:lnTo>
                  <a:pt x="5961" y="932"/>
                </a:lnTo>
                <a:lnTo>
                  <a:pt x="5914" y="699"/>
                </a:lnTo>
                <a:lnTo>
                  <a:pt x="5774" y="512"/>
                </a:lnTo>
                <a:lnTo>
                  <a:pt x="5635" y="326"/>
                </a:lnTo>
                <a:lnTo>
                  <a:pt x="5495" y="187"/>
                </a:lnTo>
                <a:lnTo>
                  <a:pt x="5309" y="93"/>
                </a:lnTo>
                <a:lnTo>
                  <a:pt x="5076" y="47"/>
                </a:lnTo>
                <a:lnTo>
                  <a:pt x="484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2" name="Google Shape;6702;p267"/>
          <p:cNvSpPr/>
          <p:nvPr/>
        </p:nvSpPr>
        <p:spPr>
          <a:xfrm>
            <a:off x="1468741" y="3080302"/>
            <a:ext cx="158876" cy="125347"/>
          </a:xfrm>
          <a:custGeom>
            <a:avLst/>
            <a:gdLst/>
            <a:ahLst/>
            <a:cxnLst/>
            <a:rect l="l" t="t" r="r" b="b"/>
            <a:pathLst>
              <a:path w="5961" h="4703" extrusionOk="0">
                <a:moveTo>
                  <a:pt x="513" y="0"/>
                </a:moveTo>
                <a:lnTo>
                  <a:pt x="327" y="47"/>
                </a:lnTo>
                <a:lnTo>
                  <a:pt x="141" y="186"/>
                </a:lnTo>
                <a:lnTo>
                  <a:pt x="48" y="373"/>
                </a:lnTo>
                <a:lnTo>
                  <a:pt x="1" y="605"/>
                </a:lnTo>
                <a:lnTo>
                  <a:pt x="48" y="838"/>
                </a:lnTo>
                <a:lnTo>
                  <a:pt x="187" y="1071"/>
                </a:lnTo>
                <a:lnTo>
                  <a:pt x="373" y="1304"/>
                </a:lnTo>
                <a:lnTo>
                  <a:pt x="560" y="1444"/>
                </a:lnTo>
                <a:lnTo>
                  <a:pt x="1258" y="1909"/>
                </a:lnTo>
                <a:lnTo>
                  <a:pt x="2143" y="2515"/>
                </a:lnTo>
                <a:lnTo>
                  <a:pt x="2282" y="2608"/>
                </a:lnTo>
                <a:lnTo>
                  <a:pt x="2469" y="2747"/>
                </a:lnTo>
                <a:lnTo>
                  <a:pt x="2608" y="2887"/>
                </a:lnTo>
                <a:lnTo>
                  <a:pt x="2795" y="2934"/>
                </a:lnTo>
                <a:lnTo>
                  <a:pt x="2981" y="2980"/>
                </a:lnTo>
                <a:lnTo>
                  <a:pt x="3167" y="2934"/>
                </a:lnTo>
                <a:lnTo>
                  <a:pt x="3353" y="2887"/>
                </a:lnTo>
                <a:lnTo>
                  <a:pt x="3493" y="2747"/>
                </a:lnTo>
                <a:lnTo>
                  <a:pt x="3679" y="2608"/>
                </a:lnTo>
                <a:lnTo>
                  <a:pt x="3819" y="2515"/>
                </a:lnTo>
                <a:lnTo>
                  <a:pt x="5402" y="1444"/>
                </a:lnTo>
                <a:lnTo>
                  <a:pt x="5635" y="1257"/>
                </a:lnTo>
                <a:lnTo>
                  <a:pt x="5821" y="1025"/>
                </a:lnTo>
                <a:lnTo>
                  <a:pt x="5914" y="792"/>
                </a:lnTo>
                <a:lnTo>
                  <a:pt x="5961" y="559"/>
                </a:lnTo>
                <a:lnTo>
                  <a:pt x="5914" y="326"/>
                </a:lnTo>
                <a:lnTo>
                  <a:pt x="5821" y="140"/>
                </a:lnTo>
                <a:lnTo>
                  <a:pt x="5635" y="47"/>
                </a:lnTo>
                <a:lnTo>
                  <a:pt x="5449" y="0"/>
                </a:lnTo>
                <a:close/>
                <a:moveTo>
                  <a:pt x="1" y="1537"/>
                </a:moveTo>
                <a:lnTo>
                  <a:pt x="1" y="4144"/>
                </a:lnTo>
                <a:lnTo>
                  <a:pt x="48" y="4377"/>
                </a:lnTo>
                <a:lnTo>
                  <a:pt x="141" y="4517"/>
                </a:lnTo>
                <a:lnTo>
                  <a:pt x="327" y="4656"/>
                </a:lnTo>
                <a:lnTo>
                  <a:pt x="513" y="4703"/>
                </a:lnTo>
                <a:lnTo>
                  <a:pt x="5449" y="4703"/>
                </a:lnTo>
                <a:lnTo>
                  <a:pt x="5635" y="4656"/>
                </a:lnTo>
                <a:lnTo>
                  <a:pt x="5821" y="4517"/>
                </a:lnTo>
                <a:lnTo>
                  <a:pt x="5914" y="4377"/>
                </a:lnTo>
                <a:lnTo>
                  <a:pt x="5961" y="4144"/>
                </a:lnTo>
                <a:lnTo>
                  <a:pt x="5961" y="1537"/>
                </a:lnTo>
                <a:lnTo>
                  <a:pt x="5635" y="1816"/>
                </a:lnTo>
                <a:lnTo>
                  <a:pt x="3959" y="2934"/>
                </a:lnTo>
                <a:lnTo>
                  <a:pt x="3679" y="3166"/>
                </a:lnTo>
                <a:lnTo>
                  <a:pt x="3353" y="3306"/>
                </a:lnTo>
                <a:lnTo>
                  <a:pt x="3167" y="3399"/>
                </a:lnTo>
                <a:lnTo>
                  <a:pt x="2795" y="3399"/>
                </a:lnTo>
                <a:lnTo>
                  <a:pt x="2608" y="3306"/>
                </a:lnTo>
                <a:lnTo>
                  <a:pt x="2282" y="3166"/>
                </a:lnTo>
                <a:lnTo>
                  <a:pt x="2003" y="2934"/>
                </a:lnTo>
                <a:lnTo>
                  <a:pt x="327" y="1816"/>
                </a:lnTo>
                <a:lnTo>
                  <a:pt x="141" y="1676"/>
                </a:lnTo>
                <a:lnTo>
                  <a:pt x="1" y="153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3" name="Google Shape;6703;p267"/>
          <p:cNvSpPr/>
          <p:nvPr/>
        </p:nvSpPr>
        <p:spPr>
          <a:xfrm>
            <a:off x="452743" y="4467708"/>
            <a:ext cx="106770" cy="158849"/>
          </a:xfrm>
          <a:custGeom>
            <a:avLst/>
            <a:gdLst/>
            <a:ahLst/>
            <a:cxnLst/>
            <a:rect l="l" t="t" r="r" b="b"/>
            <a:pathLst>
              <a:path w="4006" h="5960" extrusionOk="0">
                <a:moveTo>
                  <a:pt x="2003" y="978"/>
                </a:moveTo>
                <a:lnTo>
                  <a:pt x="2189" y="1024"/>
                </a:lnTo>
                <a:lnTo>
                  <a:pt x="2375" y="1071"/>
                </a:lnTo>
                <a:lnTo>
                  <a:pt x="2562" y="1164"/>
                </a:lnTo>
                <a:lnTo>
                  <a:pt x="2701" y="1304"/>
                </a:lnTo>
                <a:lnTo>
                  <a:pt x="2841" y="1444"/>
                </a:lnTo>
                <a:lnTo>
                  <a:pt x="2934" y="1583"/>
                </a:lnTo>
                <a:lnTo>
                  <a:pt x="2981" y="1769"/>
                </a:lnTo>
                <a:lnTo>
                  <a:pt x="2981" y="2002"/>
                </a:lnTo>
                <a:lnTo>
                  <a:pt x="2981" y="2189"/>
                </a:lnTo>
                <a:lnTo>
                  <a:pt x="2934" y="2375"/>
                </a:lnTo>
                <a:lnTo>
                  <a:pt x="2841" y="2514"/>
                </a:lnTo>
                <a:lnTo>
                  <a:pt x="2701" y="2701"/>
                </a:lnTo>
                <a:lnTo>
                  <a:pt x="2562" y="2794"/>
                </a:lnTo>
                <a:lnTo>
                  <a:pt x="2375" y="2887"/>
                </a:lnTo>
                <a:lnTo>
                  <a:pt x="2189" y="2980"/>
                </a:lnTo>
                <a:lnTo>
                  <a:pt x="1817" y="2980"/>
                </a:lnTo>
                <a:lnTo>
                  <a:pt x="1630" y="2887"/>
                </a:lnTo>
                <a:lnTo>
                  <a:pt x="1444" y="2794"/>
                </a:lnTo>
                <a:lnTo>
                  <a:pt x="1305" y="2701"/>
                </a:lnTo>
                <a:lnTo>
                  <a:pt x="1165" y="2514"/>
                </a:lnTo>
                <a:lnTo>
                  <a:pt x="1072" y="2375"/>
                </a:lnTo>
                <a:lnTo>
                  <a:pt x="1025" y="2189"/>
                </a:lnTo>
                <a:lnTo>
                  <a:pt x="1025" y="2002"/>
                </a:lnTo>
                <a:lnTo>
                  <a:pt x="1025" y="1769"/>
                </a:lnTo>
                <a:lnTo>
                  <a:pt x="1072" y="1583"/>
                </a:lnTo>
                <a:lnTo>
                  <a:pt x="1165" y="1444"/>
                </a:lnTo>
                <a:lnTo>
                  <a:pt x="1305" y="1304"/>
                </a:lnTo>
                <a:lnTo>
                  <a:pt x="1444" y="1164"/>
                </a:lnTo>
                <a:lnTo>
                  <a:pt x="1630" y="1071"/>
                </a:lnTo>
                <a:lnTo>
                  <a:pt x="1817" y="1024"/>
                </a:lnTo>
                <a:lnTo>
                  <a:pt x="2003" y="978"/>
                </a:lnTo>
                <a:close/>
                <a:moveTo>
                  <a:pt x="2003" y="0"/>
                </a:moveTo>
                <a:lnTo>
                  <a:pt x="1584" y="47"/>
                </a:lnTo>
                <a:lnTo>
                  <a:pt x="1211" y="140"/>
                </a:lnTo>
                <a:lnTo>
                  <a:pt x="885" y="326"/>
                </a:lnTo>
                <a:lnTo>
                  <a:pt x="606" y="559"/>
                </a:lnTo>
                <a:lnTo>
                  <a:pt x="327" y="885"/>
                </a:lnTo>
                <a:lnTo>
                  <a:pt x="140" y="1211"/>
                </a:lnTo>
                <a:lnTo>
                  <a:pt x="47" y="1583"/>
                </a:lnTo>
                <a:lnTo>
                  <a:pt x="1" y="2002"/>
                </a:lnTo>
                <a:lnTo>
                  <a:pt x="47" y="2375"/>
                </a:lnTo>
                <a:lnTo>
                  <a:pt x="140" y="2701"/>
                </a:lnTo>
                <a:lnTo>
                  <a:pt x="1537" y="5681"/>
                </a:lnTo>
                <a:lnTo>
                  <a:pt x="1630" y="5820"/>
                </a:lnTo>
                <a:lnTo>
                  <a:pt x="1724" y="5867"/>
                </a:lnTo>
                <a:lnTo>
                  <a:pt x="1863" y="5960"/>
                </a:lnTo>
                <a:lnTo>
                  <a:pt x="2143" y="5960"/>
                </a:lnTo>
                <a:lnTo>
                  <a:pt x="2236" y="5867"/>
                </a:lnTo>
                <a:lnTo>
                  <a:pt x="2375" y="5820"/>
                </a:lnTo>
                <a:lnTo>
                  <a:pt x="2422" y="5681"/>
                </a:lnTo>
                <a:lnTo>
                  <a:pt x="3865" y="2701"/>
                </a:lnTo>
                <a:lnTo>
                  <a:pt x="3959" y="2375"/>
                </a:lnTo>
                <a:lnTo>
                  <a:pt x="4005" y="2002"/>
                </a:lnTo>
                <a:lnTo>
                  <a:pt x="3959" y="1583"/>
                </a:lnTo>
                <a:lnTo>
                  <a:pt x="3819" y="1211"/>
                </a:lnTo>
                <a:lnTo>
                  <a:pt x="3679" y="885"/>
                </a:lnTo>
                <a:lnTo>
                  <a:pt x="3400" y="559"/>
                </a:lnTo>
                <a:lnTo>
                  <a:pt x="3074" y="326"/>
                </a:lnTo>
                <a:lnTo>
                  <a:pt x="2748" y="140"/>
                </a:lnTo>
                <a:lnTo>
                  <a:pt x="2375" y="47"/>
                </a:lnTo>
                <a:lnTo>
                  <a:pt x="200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4" name="Google Shape;6704;p267"/>
          <p:cNvSpPr/>
          <p:nvPr/>
        </p:nvSpPr>
        <p:spPr>
          <a:xfrm>
            <a:off x="917550" y="4467708"/>
            <a:ext cx="158876" cy="158849"/>
          </a:xfrm>
          <a:custGeom>
            <a:avLst/>
            <a:gdLst/>
            <a:ahLst/>
            <a:cxnLst/>
            <a:rect l="l" t="t" r="r" b="b"/>
            <a:pathLst>
              <a:path w="5961" h="5960" extrusionOk="0">
                <a:moveTo>
                  <a:pt x="2608" y="2002"/>
                </a:moveTo>
                <a:lnTo>
                  <a:pt x="2934" y="2095"/>
                </a:lnTo>
                <a:lnTo>
                  <a:pt x="3213" y="2282"/>
                </a:lnTo>
                <a:lnTo>
                  <a:pt x="3493" y="2514"/>
                </a:lnTo>
                <a:lnTo>
                  <a:pt x="3679" y="2747"/>
                </a:lnTo>
                <a:lnTo>
                  <a:pt x="3865" y="3073"/>
                </a:lnTo>
                <a:lnTo>
                  <a:pt x="3958" y="3399"/>
                </a:lnTo>
                <a:lnTo>
                  <a:pt x="4005" y="3725"/>
                </a:lnTo>
                <a:lnTo>
                  <a:pt x="3958" y="4051"/>
                </a:lnTo>
                <a:lnTo>
                  <a:pt x="3865" y="4377"/>
                </a:lnTo>
                <a:lnTo>
                  <a:pt x="3679" y="4703"/>
                </a:lnTo>
                <a:lnTo>
                  <a:pt x="3493" y="4936"/>
                </a:lnTo>
                <a:lnTo>
                  <a:pt x="3213" y="5168"/>
                </a:lnTo>
                <a:lnTo>
                  <a:pt x="2934" y="5355"/>
                </a:lnTo>
                <a:lnTo>
                  <a:pt x="2608" y="5448"/>
                </a:lnTo>
                <a:lnTo>
                  <a:pt x="1910" y="5448"/>
                </a:lnTo>
                <a:lnTo>
                  <a:pt x="1584" y="5355"/>
                </a:lnTo>
                <a:lnTo>
                  <a:pt x="1304" y="5168"/>
                </a:lnTo>
                <a:lnTo>
                  <a:pt x="1025" y="4936"/>
                </a:lnTo>
                <a:lnTo>
                  <a:pt x="792" y="4703"/>
                </a:lnTo>
                <a:lnTo>
                  <a:pt x="653" y="4377"/>
                </a:lnTo>
                <a:lnTo>
                  <a:pt x="559" y="4051"/>
                </a:lnTo>
                <a:lnTo>
                  <a:pt x="513" y="3725"/>
                </a:lnTo>
                <a:lnTo>
                  <a:pt x="559" y="3399"/>
                </a:lnTo>
                <a:lnTo>
                  <a:pt x="653" y="3073"/>
                </a:lnTo>
                <a:lnTo>
                  <a:pt x="792" y="2747"/>
                </a:lnTo>
                <a:lnTo>
                  <a:pt x="1025" y="2514"/>
                </a:lnTo>
                <a:lnTo>
                  <a:pt x="1304" y="2282"/>
                </a:lnTo>
                <a:lnTo>
                  <a:pt x="1584" y="2095"/>
                </a:lnTo>
                <a:lnTo>
                  <a:pt x="1910" y="2002"/>
                </a:lnTo>
                <a:close/>
                <a:moveTo>
                  <a:pt x="4098" y="0"/>
                </a:moveTo>
                <a:lnTo>
                  <a:pt x="4005" y="47"/>
                </a:lnTo>
                <a:lnTo>
                  <a:pt x="4005" y="140"/>
                </a:lnTo>
                <a:lnTo>
                  <a:pt x="4005" y="373"/>
                </a:lnTo>
                <a:lnTo>
                  <a:pt x="4005" y="466"/>
                </a:lnTo>
                <a:lnTo>
                  <a:pt x="4098" y="512"/>
                </a:lnTo>
                <a:lnTo>
                  <a:pt x="5122" y="512"/>
                </a:lnTo>
                <a:lnTo>
                  <a:pt x="3633" y="1956"/>
                </a:lnTo>
                <a:lnTo>
                  <a:pt x="3307" y="1769"/>
                </a:lnTo>
                <a:lnTo>
                  <a:pt x="2981" y="1630"/>
                </a:lnTo>
                <a:lnTo>
                  <a:pt x="2608" y="1537"/>
                </a:lnTo>
                <a:lnTo>
                  <a:pt x="2236" y="1490"/>
                </a:lnTo>
                <a:lnTo>
                  <a:pt x="1817" y="1537"/>
                </a:lnTo>
                <a:lnTo>
                  <a:pt x="1398" y="1676"/>
                </a:lnTo>
                <a:lnTo>
                  <a:pt x="978" y="1863"/>
                </a:lnTo>
                <a:lnTo>
                  <a:pt x="653" y="2142"/>
                </a:lnTo>
                <a:lnTo>
                  <a:pt x="373" y="2468"/>
                </a:lnTo>
                <a:lnTo>
                  <a:pt x="187" y="2840"/>
                </a:lnTo>
                <a:lnTo>
                  <a:pt x="47" y="3259"/>
                </a:lnTo>
                <a:lnTo>
                  <a:pt x="1" y="3725"/>
                </a:lnTo>
                <a:lnTo>
                  <a:pt x="47" y="4191"/>
                </a:lnTo>
                <a:lnTo>
                  <a:pt x="187" y="4610"/>
                </a:lnTo>
                <a:lnTo>
                  <a:pt x="373" y="4982"/>
                </a:lnTo>
                <a:lnTo>
                  <a:pt x="653" y="5308"/>
                </a:lnTo>
                <a:lnTo>
                  <a:pt x="978" y="5588"/>
                </a:lnTo>
                <a:lnTo>
                  <a:pt x="1398" y="5774"/>
                </a:lnTo>
                <a:lnTo>
                  <a:pt x="1817" y="5913"/>
                </a:lnTo>
                <a:lnTo>
                  <a:pt x="2236" y="5960"/>
                </a:lnTo>
                <a:lnTo>
                  <a:pt x="2701" y="5913"/>
                </a:lnTo>
                <a:lnTo>
                  <a:pt x="3120" y="5774"/>
                </a:lnTo>
                <a:lnTo>
                  <a:pt x="3493" y="5588"/>
                </a:lnTo>
                <a:lnTo>
                  <a:pt x="3819" y="5308"/>
                </a:lnTo>
                <a:lnTo>
                  <a:pt x="4098" y="4982"/>
                </a:lnTo>
                <a:lnTo>
                  <a:pt x="4284" y="4610"/>
                </a:lnTo>
                <a:lnTo>
                  <a:pt x="4424" y="4191"/>
                </a:lnTo>
                <a:lnTo>
                  <a:pt x="4471" y="3725"/>
                </a:lnTo>
                <a:lnTo>
                  <a:pt x="4471" y="3353"/>
                </a:lnTo>
                <a:lnTo>
                  <a:pt x="4378" y="2980"/>
                </a:lnTo>
                <a:lnTo>
                  <a:pt x="4191" y="2654"/>
                </a:lnTo>
                <a:lnTo>
                  <a:pt x="4005" y="2328"/>
                </a:lnTo>
                <a:lnTo>
                  <a:pt x="5495" y="838"/>
                </a:lnTo>
                <a:lnTo>
                  <a:pt x="5495" y="1863"/>
                </a:lnTo>
                <a:lnTo>
                  <a:pt x="5495" y="1956"/>
                </a:lnTo>
                <a:lnTo>
                  <a:pt x="5588" y="2002"/>
                </a:lnTo>
                <a:lnTo>
                  <a:pt x="5867" y="2002"/>
                </a:lnTo>
                <a:lnTo>
                  <a:pt x="5914" y="1956"/>
                </a:lnTo>
                <a:lnTo>
                  <a:pt x="5961" y="1863"/>
                </a:lnTo>
                <a:lnTo>
                  <a:pt x="5961" y="233"/>
                </a:lnTo>
                <a:lnTo>
                  <a:pt x="5961" y="140"/>
                </a:lnTo>
                <a:lnTo>
                  <a:pt x="5914" y="93"/>
                </a:lnTo>
                <a:lnTo>
                  <a:pt x="582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5" name="Google Shape;6705;p267"/>
          <p:cNvSpPr/>
          <p:nvPr/>
        </p:nvSpPr>
        <p:spPr>
          <a:xfrm>
            <a:off x="1434463" y="4472665"/>
            <a:ext cx="158876" cy="148934"/>
          </a:xfrm>
          <a:custGeom>
            <a:avLst/>
            <a:gdLst/>
            <a:ahLst/>
            <a:cxnLst/>
            <a:rect l="l" t="t" r="r" b="b"/>
            <a:pathLst>
              <a:path w="5961" h="5588" extrusionOk="0">
                <a:moveTo>
                  <a:pt x="1957" y="1211"/>
                </a:moveTo>
                <a:lnTo>
                  <a:pt x="2189" y="1258"/>
                </a:lnTo>
                <a:lnTo>
                  <a:pt x="2376" y="1351"/>
                </a:lnTo>
                <a:lnTo>
                  <a:pt x="2515" y="1444"/>
                </a:lnTo>
                <a:lnTo>
                  <a:pt x="2702" y="1537"/>
                </a:lnTo>
                <a:lnTo>
                  <a:pt x="2841" y="1677"/>
                </a:lnTo>
                <a:lnTo>
                  <a:pt x="2934" y="1863"/>
                </a:lnTo>
                <a:lnTo>
                  <a:pt x="3027" y="2049"/>
                </a:lnTo>
                <a:lnTo>
                  <a:pt x="2748" y="2096"/>
                </a:lnTo>
                <a:lnTo>
                  <a:pt x="2469" y="2235"/>
                </a:lnTo>
                <a:lnTo>
                  <a:pt x="2189" y="2422"/>
                </a:lnTo>
                <a:lnTo>
                  <a:pt x="2003" y="2654"/>
                </a:lnTo>
                <a:lnTo>
                  <a:pt x="1817" y="2887"/>
                </a:lnTo>
                <a:lnTo>
                  <a:pt x="1677" y="3167"/>
                </a:lnTo>
                <a:lnTo>
                  <a:pt x="1584" y="3492"/>
                </a:lnTo>
                <a:lnTo>
                  <a:pt x="1584" y="3772"/>
                </a:lnTo>
                <a:lnTo>
                  <a:pt x="1584" y="3958"/>
                </a:lnTo>
                <a:lnTo>
                  <a:pt x="1351" y="3912"/>
                </a:lnTo>
                <a:lnTo>
                  <a:pt x="1118" y="3818"/>
                </a:lnTo>
                <a:lnTo>
                  <a:pt x="886" y="3679"/>
                </a:lnTo>
                <a:lnTo>
                  <a:pt x="699" y="3492"/>
                </a:lnTo>
                <a:lnTo>
                  <a:pt x="560" y="3306"/>
                </a:lnTo>
                <a:lnTo>
                  <a:pt x="467" y="3073"/>
                </a:lnTo>
                <a:lnTo>
                  <a:pt x="420" y="2841"/>
                </a:lnTo>
                <a:lnTo>
                  <a:pt x="373" y="2608"/>
                </a:lnTo>
                <a:lnTo>
                  <a:pt x="420" y="2328"/>
                </a:lnTo>
                <a:lnTo>
                  <a:pt x="467" y="2049"/>
                </a:lnTo>
                <a:lnTo>
                  <a:pt x="606" y="1816"/>
                </a:lnTo>
                <a:lnTo>
                  <a:pt x="792" y="1630"/>
                </a:lnTo>
                <a:lnTo>
                  <a:pt x="979" y="1444"/>
                </a:lnTo>
                <a:lnTo>
                  <a:pt x="1258" y="1304"/>
                </a:lnTo>
                <a:lnTo>
                  <a:pt x="1491" y="1211"/>
                </a:lnTo>
                <a:close/>
                <a:moveTo>
                  <a:pt x="3167" y="2422"/>
                </a:moveTo>
                <a:lnTo>
                  <a:pt x="3167" y="2608"/>
                </a:lnTo>
                <a:lnTo>
                  <a:pt x="3121" y="2841"/>
                </a:lnTo>
                <a:lnTo>
                  <a:pt x="3074" y="3073"/>
                </a:lnTo>
                <a:lnTo>
                  <a:pt x="2981" y="3306"/>
                </a:lnTo>
                <a:lnTo>
                  <a:pt x="2841" y="3492"/>
                </a:lnTo>
                <a:lnTo>
                  <a:pt x="2655" y="3679"/>
                </a:lnTo>
                <a:lnTo>
                  <a:pt x="2422" y="3818"/>
                </a:lnTo>
                <a:lnTo>
                  <a:pt x="2236" y="3912"/>
                </a:lnTo>
                <a:lnTo>
                  <a:pt x="1957" y="3958"/>
                </a:lnTo>
                <a:lnTo>
                  <a:pt x="1957" y="3772"/>
                </a:lnTo>
                <a:lnTo>
                  <a:pt x="2003" y="3539"/>
                </a:lnTo>
                <a:lnTo>
                  <a:pt x="2050" y="3306"/>
                </a:lnTo>
                <a:lnTo>
                  <a:pt x="2143" y="3073"/>
                </a:lnTo>
                <a:lnTo>
                  <a:pt x="2282" y="2887"/>
                </a:lnTo>
                <a:lnTo>
                  <a:pt x="2469" y="2701"/>
                </a:lnTo>
                <a:lnTo>
                  <a:pt x="2702" y="2561"/>
                </a:lnTo>
                <a:lnTo>
                  <a:pt x="2888" y="2468"/>
                </a:lnTo>
                <a:lnTo>
                  <a:pt x="3167" y="2422"/>
                </a:lnTo>
                <a:close/>
                <a:moveTo>
                  <a:pt x="3540" y="2422"/>
                </a:moveTo>
                <a:lnTo>
                  <a:pt x="3772" y="2468"/>
                </a:lnTo>
                <a:lnTo>
                  <a:pt x="4005" y="2561"/>
                </a:lnTo>
                <a:lnTo>
                  <a:pt x="4238" y="2701"/>
                </a:lnTo>
                <a:lnTo>
                  <a:pt x="4424" y="2887"/>
                </a:lnTo>
                <a:lnTo>
                  <a:pt x="4564" y="3073"/>
                </a:lnTo>
                <a:lnTo>
                  <a:pt x="4657" y="3306"/>
                </a:lnTo>
                <a:lnTo>
                  <a:pt x="4704" y="3539"/>
                </a:lnTo>
                <a:lnTo>
                  <a:pt x="4750" y="3772"/>
                </a:lnTo>
                <a:lnTo>
                  <a:pt x="4704" y="4051"/>
                </a:lnTo>
                <a:lnTo>
                  <a:pt x="4657" y="4331"/>
                </a:lnTo>
                <a:lnTo>
                  <a:pt x="4517" y="4563"/>
                </a:lnTo>
                <a:lnTo>
                  <a:pt x="4331" y="4750"/>
                </a:lnTo>
                <a:lnTo>
                  <a:pt x="4145" y="4936"/>
                </a:lnTo>
                <a:lnTo>
                  <a:pt x="3912" y="5076"/>
                </a:lnTo>
                <a:lnTo>
                  <a:pt x="3633" y="5169"/>
                </a:lnTo>
                <a:lnTo>
                  <a:pt x="3167" y="5169"/>
                </a:lnTo>
                <a:lnTo>
                  <a:pt x="2934" y="5122"/>
                </a:lnTo>
                <a:lnTo>
                  <a:pt x="2748" y="5029"/>
                </a:lnTo>
                <a:lnTo>
                  <a:pt x="2608" y="4936"/>
                </a:lnTo>
                <a:lnTo>
                  <a:pt x="2422" y="4843"/>
                </a:lnTo>
                <a:lnTo>
                  <a:pt x="2282" y="4703"/>
                </a:lnTo>
                <a:lnTo>
                  <a:pt x="2189" y="4517"/>
                </a:lnTo>
                <a:lnTo>
                  <a:pt x="2096" y="4331"/>
                </a:lnTo>
                <a:lnTo>
                  <a:pt x="2376" y="4284"/>
                </a:lnTo>
                <a:lnTo>
                  <a:pt x="2655" y="4144"/>
                </a:lnTo>
                <a:lnTo>
                  <a:pt x="2934" y="3958"/>
                </a:lnTo>
                <a:lnTo>
                  <a:pt x="3121" y="3725"/>
                </a:lnTo>
                <a:lnTo>
                  <a:pt x="3307" y="3492"/>
                </a:lnTo>
                <a:lnTo>
                  <a:pt x="3447" y="3213"/>
                </a:lnTo>
                <a:lnTo>
                  <a:pt x="3540" y="2934"/>
                </a:lnTo>
                <a:lnTo>
                  <a:pt x="3540" y="2608"/>
                </a:lnTo>
                <a:lnTo>
                  <a:pt x="3540" y="2422"/>
                </a:lnTo>
                <a:close/>
                <a:moveTo>
                  <a:pt x="3260" y="0"/>
                </a:moveTo>
                <a:lnTo>
                  <a:pt x="3167" y="47"/>
                </a:lnTo>
                <a:lnTo>
                  <a:pt x="3167" y="93"/>
                </a:lnTo>
                <a:lnTo>
                  <a:pt x="3167" y="326"/>
                </a:lnTo>
                <a:lnTo>
                  <a:pt x="3167" y="373"/>
                </a:lnTo>
                <a:lnTo>
                  <a:pt x="3260" y="419"/>
                </a:lnTo>
                <a:lnTo>
                  <a:pt x="3679" y="419"/>
                </a:lnTo>
                <a:lnTo>
                  <a:pt x="2888" y="1211"/>
                </a:lnTo>
                <a:lnTo>
                  <a:pt x="2608" y="1025"/>
                </a:lnTo>
                <a:lnTo>
                  <a:pt x="2282" y="885"/>
                </a:lnTo>
                <a:lnTo>
                  <a:pt x="1910" y="792"/>
                </a:lnTo>
                <a:lnTo>
                  <a:pt x="1537" y="838"/>
                </a:lnTo>
                <a:lnTo>
                  <a:pt x="1165" y="932"/>
                </a:lnTo>
                <a:lnTo>
                  <a:pt x="792" y="1118"/>
                </a:lnTo>
                <a:lnTo>
                  <a:pt x="467" y="1351"/>
                </a:lnTo>
                <a:lnTo>
                  <a:pt x="234" y="1677"/>
                </a:lnTo>
                <a:lnTo>
                  <a:pt x="48" y="2049"/>
                </a:lnTo>
                <a:lnTo>
                  <a:pt x="1" y="2468"/>
                </a:lnTo>
                <a:lnTo>
                  <a:pt x="1" y="2841"/>
                </a:lnTo>
                <a:lnTo>
                  <a:pt x="94" y="3167"/>
                </a:lnTo>
                <a:lnTo>
                  <a:pt x="234" y="3492"/>
                </a:lnTo>
                <a:lnTo>
                  <a:pt x="420" y="3772"/>
                </a:lnTo>
                <a:lnTo>
                  <a:pt x="699" y="4005"/>
                </a:lnTo>
                <a:lnTo>
                  <a:pt x="979" y="4191"/>
                </a:lnTo>
                <a:lnTo>
                  <a:pt x="1305" y="4331"/>
                </a:lnTo>
                <a:lnTo>
                  <a:pt x="1677" y="4377"/>
                </a:lnTo>
                <a:lnTo>
                  <a:pt x="1817" y="4657"/>
                </a:lnTo>
                <a:lnTo>
                  <a:pt x="1957" y="4889"/>
                </a:lnTo>
                <a:lnTo>
                  <a:pt x="2189" y="5122"/>
                </a:lnTo>
                <a:lnTo>
                  <a:pt x="2422" y="5308"/>
                </a:lnTo>
                <a:lnTo>
                  <a:pt x="2702" y="5448"/>
                </a:lnTo>
                <a:lnTo>
                  <a:pt x="2981" y="5541"/>
                </a:lnTo>
                <a:lnTo>
                  <a:pt x="3307" y="5588"/>
                </a:lnTo>
                <a:lnTo>
                  <a:pt x="3633" y="5541"/>
                </a:lnTo>
                <a:lnTo>
                  <a:pt x="3912" y="5495"/>
                </a:lnTo>
                <a:lnTo>
                  <a:pt x="4145" y="5402"/>
                </a:lnTo>
                <a:lnTo>
                  <a:pt x="4378" y="5262"/>
                </a:lnTo>
                <a:lnTo>
                  <a:pt x="4611" y="5076"/>
                </a:lnTo>
                <a:lnTo>
                  <a:pt x="4797" y="4843"/>
                </a:lnTo>
                <a:lnTo>
                  <a:pt x="4936" y="4610"/>
                </a:lnTo>
                <a:lnTo>
                  <a:pt x="5030" y="4377"/>
                </a:lnTo>
                <a:lnTo>
                  <a:pt x="5123" y="4098"/>
                </a:lnTo>
                <a:lnTo>
                  <a:pt x="5123" y="3725"/>
                </a:lnTo>
                <a:lnTo>
                  <a:pt x="5076" y="3353"/>
                </a:lnTo>
                <a:lnTo>
                  <a:pt x="4936" y="2980"/>
                </a:lnTo>
                <a:lnTo>
                  <a:pt x="4750" y="2654"/>
                </a:lnTo>
                <a:lnTo>
                  <a:pt x="5542" y="1863"/>
                </a:lnTo>
                <a:lnTo>
                  <a:pt x="5542" y="2282"/>
                </a:lnTo>
                <a:lnTo>
                  <a:pt x="5588" y="2375"/>
                </a:lnTo>
                <a:lnTo>
                  <a:pt x="5914" y="2375"/>
                </a:lnTo>
                <a:lnTo>
                  <a:pt x="5961" y="2282"/>
                </a:lnTo>
                <a:lnTo>
                  <a:pt x="5961" y="1397"/>
                </a:lnTo>
                <a:lnTo>
                  <a:pt x="5914" y="1351"/>
                </a:lnTo>
                <a:lnTo>
                  <a:pt x="5868" y="1258"/>
                </a:lnTo>
                <a:lnTo>
                  <a:pt x="5821" y="1211"/>
                </a:lnTo>
                <a:lnTo>
                  <a:pt x="4797" y="1211"/>
                </a:lnTo>
                <a:lnTo>
                  <a:pt x="4750" y="1304"/>
                </a:lnTo>
                <a:lnTo>
                  <a:pt x="4750" y="1490"/>
                </a:lnTo>
                <a:lnTo>
                  <a:pt x="4797" y="1583"/>
                </a:lnTo>
                <a:lnTo>
                  <a:pt x="5262" y="1583"/>
                </a:lnTo>
                <a:lnTo>
                  <a:pt x="4471" y="2375"/>
                </a:lnTo>
                <a:lnTo>
                  <a:pt x="4238" y="2235"/>
                </a:lnTo>
                <a:lnTo>
                  <a:pt x="4005" y="2096"/>
                </a:lnTo>
                <a:lnTo>
                  <a:pt x="3726" y="2049"/>
                </a:lnTo>
                <a:lnTo>
                  <a:pt x="3447" y="2003"/>
                </a:lnTo>
                <a:lnTo>
                  <a:pt x="3307" y="1723"/>
                </a:lnTo>
                <a:lnTo>
                  <a:pt x="3167" y="1490"/>
                </a:lnTo>
                <a:lnTo>
                  <a:pt x="3959" y="699"/>
                </a:lnTo>
                <a:lnTo>
                  <a:pt x="3959" y="1118"/>
                </a:lnTo>
                <a:lnTo>
                  <a:pt x="3959" y="1164"/>
                </a:lnTo>
                <a:lnTo>
                  <a:pt x="4052" y="1211"/>
                </a:lnTo>
                <a:lnTo>
                  <a:pt x="4238" y="1211"/>
                </a:lnTo>
                <a:lnTo>
                  <a:pt x="4331" y="1164"/>
                </a:lnTo>
                <a:lnTo>
                  <a:pt x="4331" y="1118"/>
                </a:lnTo>
                <a:lnTo>
                  <a:pt x="4331" y="233"/>
                </a:lnTo>
                <a:lnTo>
                  <a:pt x="4331" y="140"/>
                </a:lnTo>
                <a:lnTo>
                  <a:pt x="4285" y="93"/>
                </a:lnTo>
                <a:lnTo>
                  <a:pt x="4238" y="47"/>
                </a:lnTo>
                <a:lnTo>
                  <a:pt x="41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6" name="Google Shape;6706;p267"/>
          <p:cNvSpPr/>
          <p:nvPr/>
        </p:nvSpPr>
        <p:spPr>
          <a:xfrm>
            <a:off x="1950010" y="4499957"/>
            <a:ext cx="158876" cy="94350"/>
          </a:xfrm>
          <a:custGeom>
            <a:avLst/>
            <a:gdLst/>
            <a:ahLst/>
            <a:cxnLst/>
            <a:rect l="l" t="t" r="r" b="b"/>
            <a:pathLst>
              <a:path w="5961" h="3540" extrusionOk="0">
                <a:moveTo>
                  <a:pt x="1770" y="373"/>
                </a:moveTo>
                <a:lnTo>
                  <a:pt x="2049" y="420"/>
                </a:lnTo>
                <a:lnTo>
                  <a:pt x="2329" y="466"/>
                </a:lnTo>
                <a:lnTo>
                  <a:pt x="2562" y="606"/>
                </a:lnTo>
                <a:lnTo>
                  <a:pt x="2748" y="792"/>
                </a:lnTo>
                <a:lnTo>
                  <a:pt x="2934" y="979"/>
                </a:lnTo>
                <a:lnTo>
                  <a:pt x="3074" y="1258"/>
                </a:lnTo>
                <a:lnTo>
                  <a:pt x="3167" y="1491"/>
                </a:lnTo>
                <a:lnTo>
                  <a:pt x="3167" y="1770"/>
                </a:lnTo>
                <a:lnTo>
                  <a:pt x="3167" y="2049"/>
                </a:lnTo>
                <a:lnTo>
                  <a:pt x="3074" y="2282"/>
                </a:lnTo>
                <a:lnTo>
                  <a:pt x="2934" y="2515"/>
                </a:lnTo>
                <a:lnTo>
                  <a:pt x="2748" y="2748"/>
                </a:lnTo>
                <a:lnTo>
                  <a:pt x="2562" y="2934"/>
                </a:lnTo>
                <a:lnTo>
                  <a:pt x="2329" y="3074"/>
                </a:lnTo>
                <a:lnTo>
                  <a:pt x="2049" y="3120"/>
                </a:lnTo>
                <a:lnTo>
                  <a:pt x="1770" y="3167"/>
                </a:lnTo>
                <a:lnTo>
                  <a:pt x="1491" y="3120"/>
                </a:lnTo>
                <a:lnTo>
                  <a:pt x="1258" y="3074"/>
                </a:lnTo>
                <a:lnTo>
                  <a:pt x="1025" y="2934"/>
                </a:lnTo>
                <a:lnTo>
                  <a:pt x="792" y="2748"/>
                </a:lnTo>
                <a:lnTo>
                  <a:pt x="606" y="2515"/>
                </a:lnTo>
                <a:lnTo>
                  <a:pt x="513" y="2282"/>
                </a:lnTo>
                <a:lnTo>
                  <a:pt x="420" y="2049"/>
                </a:lnTo>
                <a:lnTo>
                  <a:pt x="373" y="1770"/>
                </a:lnTo>
                <a:lnTo>
                  <a:pt x="420" y="1491"/>
                </a:lnTo>
                <a:lnTo>
                  <a:pt x="513" y="1258"/>
                </a:lnTo>
                <a:lnTo>
                  <a:pt x="606" y="979"/>
                </a:lnTo>
                <a:lnTo>
                  <a:pt x="792" y="792"/>
                </a:lnTo>
                <a:lnTo>
                  <a:pt x="1025" y="606"/>
                </a:lnTo>
                <a:lnTo>
                  <a:pt x="1258" y="466"/>
                </a:lnTo>
                <a:lnTo>
                  <a:pt x="1491" y="420"/>
                </a:lnTo>
                <a:lnTo>
                  <a:pt x="1770" y="373"/>
                </a:lnTo>
                <a:close/>
                <a:moveTo>
                  <a:pt x="1630" y="1"/>
                </a:moveTo>
                <a:lnTo>
                  <a:pt x="1258" y="47"/>
                </a:lnTo>
                <a:lnTo>
                  <a:pt x="885" y="234"/>
                </a:lnTo>
                <a:lnTo>
                  <a:pt x="559" y="466"/>
                </a:lnTo>
                <a:lnTo>
                  <a:pt x="280" y="792"/>
                </a:lnTo>
                <a:lnTo>
                  <a:pt x="94" y="1165"/>
                </a:lnTo>
                <a:lnTo>
                  <a:pt x="1" y="1584"/>
                </a:lnTo>
                <a:lnTo>
                  <a:pt x="1" y="1817"/>
                </a:lnTo>
                <a:lnTo>
                  <a:pt x="1" y="2096"/>
                </a:lnTo>
                <a:lnTo>
                  <a:pt x="94" y="2329"/>
                </a:lnTo>
                <a:lnTo>
                  <a:pt x="187" y="2562"/>
                </a:lnTo>
                <a:lnTo>
                  <a:pt x="280" y="2794"/>
                </a:lnTo>
                <a:lnTo>
                  <a:pt x="466" y="2981"/>
                </a:lnTo>
                <a:lnTo>
                  <a:pt x="652" y="3120"/>
                </a:lnTo>
                <a:lnTo>
                  <a:pt x="839" y="3307"/>
                </a:lnTo>
                <a:lnTo>
                  <a:pt x="1072" y="3400"/>
                </a:lnTo>
                <a:lnTo>
                  <a:pt x="1304" y="3493"/>
                </a:lnTo>
                <a:lnTo>
                  <a:pt x="1537" y="3539"/>
                </a:lnTo>
                <a:lnTo>
                  <a:pt x="2096" y="3539"/>
                </a:lnTo>
                <a:lnTo>
                  <a:pt x="2422" y="3446"/>
                </a:lnTo>
                <a:lnTo>
                  <a:pt x="2701" y="3307"/>
                </a:lnTo>
                <a:lnTo>
                  <a:pt x="2981" y="3120"/>
                </a:lnTo>
                <a:lnTo>
                  <a:pt x="3213" y="2841"/>
                </a:lnTo>
                <a:lnTo>
                  <a:pt x="3353" y="2608"/>
                </a:lnTo>
                <a:lnTo>
                  <a:pt x="3493" y="2282"/>
                </a:lnTo>
                <a:lnTo>
                  <a:pt x="3539" y="1956"/>
                </a:lnTo>
                <a:lnTo>
                  <a:pt x="3958" y="1956"/>
                </a:lnTo>
                <a:lnTo>
                  <a:pt x="3958" y="2655"/>
                </a:lnTo>
                <a:lnTo>
                  <a:pt x="4005" y="2748"/>
                </a:lnTo>
                <a:lnTo>
                  <a:pt x="4331" y="2748"/>
                </a:lnTo>
                <a:lnTo>
                  <a:pt x="4377" y="2655"/>
                </a:lnTo>
                <a:lnTo>
                  <a:pt x="4377" y="1956"/>
                </a:lnTo>
                <a:lnTo>
                  <a:pt x="5262" y="1956"/>
                </a:lnTo>
                <a:lnTo>
                  <a:pt x="4703" y="2562"/>
                </a:lnTo>
                <a:lnTo>
                  <a:pt x="4657" y="2608"/>
                </a:lnTo>
                <a:lnTo>
                  <a:pt x="4703" y="2701"/>
                </a:lnTo>
                <a:lnTo>
                  <a:pt x="4843" y="2841"/>
                </a:lnTo>
                <a:lnTo>
                  <a:pt x="4983" y="2841"/>
                </a:lnTo>
                <a:lnTo>
                  <a:pt x="5914" y="1910"/>
                </a:lnTo>
                <a:lnTo>
                  <a:pt x="5961" y="1863"/>
                </a:lnTo>
                <a:lnTo>
                  <a:pt x="5961" y="1770"/>
                </a:lnTo>
                <a:lnTo>
                  <a:pt x="5961" y="1677"/>
                </a:lnTo>
                <a:lnTo>
                  <a:pt x="5914" y="1630"/>
                </a:lnTo>
                <a:lnTo>
                  <a:pt x="4983" y="699"/>
                </a:lnTo>
                <a:lnTo>
                  <a:pt x="4843" y="699"/>
                </a:lnTo>
                <a:lnTo>
                  <a:pt x="4703" y="839"/>
                </a:lnTo>
                <a:lnTo>
                  <a:pt x="4657" y="932"/>
                </a:lnTo>
                <a:lnTo>
                  <a:pt x="4703" y="979"/>
                </a:lnTo>
                <a:lnTo>
                  <a:pt x="5262" y="1584"/>
                </a:lnTo>
                <a:lnTo>
                  <a:pt x="4377" y="1584"/>
                </a:lnTo>
                <a:lnTo>
                  <a:pt x="4377" y="885"/>
                </a:lnTo>
                <a:lnTo>
                  <a:pt x="4331" y="792"/>
                </a:lnTo>
                <a:lnTo>
                  <a:pt x="4005" y="792"/>
                </a:lnTo>
                <a:lnTo>
                  <a:pt x="3958" y="885"/>
                </a:lnTo>
                <a:lnTo>
                  <a:pt x="3958" y="1584"/>
                </a:lnTo>
                <a:lnTo>
                  <a:pt x="3539" y="1584"/>
                </a:lnTo>
                <a:lnTo>
                  <a:pt x="3539" y="1351"/>
                </a:lnTo>
                <a:lnTo>
                  <a:pt x="3446" y="1118"/>
                </a:lnTo>
                <a:lnTo>
                  <a:pt x="3353" y="932"/>
                </a:lnTo>
                <a:lnTo>
                  <a:pt x="3260" y="746"/>
                </a:lnTo>
                <a:lnTo>
                  <a:pt x="3074" y="559"/>
                </a:lnTo>
                <a:lnTo>
                  <a:pt x="2934" y="373"/>
                </a:lnTo>
                <a:lnTo>
                  <a:pt x="2748" y="280"/>
                </a:lnTo>
                <a:lnTo>
                  <a:pt x="2562" y="140"/>
                </a:lnTo>
                <a:lnTo>
                  <a:pt x="2329" y="47"/>
                </a:lnTo>
                <a:lnTo>
                  <a:pt x="209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7" name="Google Shape;6707;p267"/>
          <p:cNvSpPr/>
          <p:nvPr/>
        </p:nvSpPr>
        <p:spPr>
          <a:xfrm>
            <a:off x="2468289" y="4467708"/>
            <a:ext cx="101786" cy="158849"/>
          </a:xfrm>
          <a:custGeom>
            <a:avLst/>
            <a:gdLst/>
            <a:ahLst/>
            <a:cxnLst/>
            <a:rect l="l" t="t" r="r" b="b"/>
            <a:pathLst>
              <a:path w="3819" h="5960" extrusionOk="0">
                <a:moveTo>
                  <a:pt x="2235" y="2561"/>
                </a:moveTo>
                <a:lnTo>
                  <a:pt x="2468" y="2654"/>
                </a:lnTo>
                <a:lnTo>
                  <a:pt x="2747" y="2794"/>
                </a:lnTo>
                <a:lnTo>
                  <a:pt x="2980" y="2980"/>
                </a:lnTo>
                <a:lnTo>
                  <a:pt x="3166" y="3213"/>
                </a:lnTo>
                <a:lnTo>
                  <a:pt x="3306" y="3492"/>
                </a:lnTo>
                <a:lnTo>
                  <a:pt x="3399" y="3725"/>
                </a:lnTo>
                <a:lnTo>
                  <a:pt x="3399" y="4051"/>
                </a:lnTo>
                <a:lnTo>
                  <a:pt x="3399" y="4330"/>
                </a:lnTo>
                <a:lnTo>
                  <a:pt x="3306" y="4610"/>
                </a:lnTo>
                <a:lnTo>
                  <a:pt x="3166" y="4889"/>
                </a:lnTo>
                <a:lnTo>
                  <a:pt x="2980" y="5075"/>
                </a:lnTo>
                <a:lnTo>
                  <a:pt x="2747" y="5308"/>
                </a:lnTo>
                <a:lnTo>
                  <a:pt x="2468" y="5401"/>
                </a:lnTo>
                <a:lnTo>
                  <a:pt x="2235" y="5494"/>
                </a:lnTo>
                <a:lnTo>
                  <a:pt x="1909" y="5541"/>
                </a:lnTo>
                <a:lnTo>
                  <a:pt x="1630" y="5494"/>
                </a:lnTo>
                <a:lnTo>
                  <a:pt x="1351" y="5401"/>
                </a:lnTo>
                <a:lnTo>
                  <a:pt x="1118" y="5308"/>
                </a:lnTo>
                <a:lnTo>
                  <a:pt x="885" y="5075"/>
                </a:lnTo>
                <a:lnTo>
                  <a:pt x="652" y="4889"/>
                </a:lnTo>
                <a:lnTo>
                  <a:pt x="559" y="4610"/>
                </a:lnTo>
                <a:lnTo>
                  <a:pt x="466" y="4330"/>
                </a:lnTo>
                <a:lnTo>
                  <a:pt x="419" y="4051"/>
                </a:lnTo>
                <a:lnTo>
                  <a:pt x="466" y="3725"/>
                </a:lnTo>
                <a:lnTo>
                  <a:pt x="559" y="3492"/>
                </a:lnTo>
                <a:lnTo>
                  <a:pt x="652" y="3213"/>
                </a:lnTo>
                <a:lnTo>
                  <a:pt x="885" y="2980"/>
                </a:lnTo>
                <a:lnTo>
                  <a:pt x="1118" y="2794"/>
                </a:lnTo>
                <a:lnTo>
                  <a:pt x="1351" y="2654"/>
                </a:lnTo>
                <a:lnTo>
                  <a:pt x="1630" y="2561"/>
                </a:lnTo>
                <a:close/>
                <a:moveTo>
                  <a:pt x="1816" y="0"/>
                </a:moveTo>
                <a:lnTo>
                  <a:pt x="1770" y="47"/>
                </a:lnTo>
                <a:lnTo>
                  <a:pt x="1118" y="745"/>
                </a:lnTo>
                <a:lnTo>
                  <a:pt x="1071" y="792"/>
                </a:lnTo>
                <a:lnTo>
                  <a:pt x="1118" y="885"/>
                </a:lnTo>
                <a:lnTo>
                  <a:pt x="1257" y="1024"/>
                </a:lnTo>
                <a:lnTo>
                  <a:pt x="1304" y="1071"/>
                </a:lnTo>
                <a:lnTo>
                  <a:pt x="1397" y="1024"/>
                </a:lnTo>
                <a:lnTo>
                  <a:pt x="1723" y="745"/>
                </a:lnTo>
                <a:lnTo>
                  <a:pt x="1723" y="1257"/>
                </a:lnTo>
                <a:lnTo>
                  <a:pt x="1164" y="1257"/>
                </a:lnTo>
                <a:lnTo>
                  <a:pt x="1118" y="1304"/>
                </a:lnTo>
                <a:lnTo>
                  <a:pt x="1071" y="1397"/>
                </a:lnTo>
                <a:lnTo>
                  <a:pt x="1071" y="1583"/>
                </a:lnTo>
                <a:lnTo>
                  <a:pt x="1118" y="1676"/>
                </a:lnTo>
                <a:lnTo>
                  <a:pt x="1164" y="1723"/>
                </a:lnTo>
                <a:lnTo>
                  <a:pt x="1723" y="1723"/>
                </a:lnTo>
                <a:lnTo>
                  <a:pt x="1723" y="2142"/>
                </a:lnTo>
                <a:lnTo>
                  <a:pt x="1444" y="2189"/>
                </a:lnTo>
                <a:lnTo>
                  <a:pt x="1211" y="2235"/>
                </a:lnTo>
                <a:lnTo>
                  <a:pt x="1025" y="2375"/>
                </a:lnTo>
                <a:lnTo>
                  <a:pt x="792" y="2468"/>
                </a:lnTo>
                <a:lnTo>
                  <a:pt x="606" y="2654"/>
                </a:lnTo>
                <a:lnTo>
                  <a:pt x="466" y="2794"/>
                </a:lnTo>
                <a:lnTo>
                  <a:pt x="326" y="3027"/>
                </a:lnTo>
                <a:lnTo>
                  <a:pt x="186" y="3213"/>
                </a:lnTo>
                <a:lnTo>
                  <a:pt x="93" y="3446"/>
                </a:lnTo>
                <a:lnTo>
                  <a:pt x="47" y="3678"/>
                </a:lnTo>
                <a:lnTo>
                  <a:pt x="0" y="3958"/>
                </a:lnTo>
                <a:lnTo>
                  <a:pt x="0" y="4191"/>
                </a:lnTo>
                <a:lnTo>
                  <a:pt x="93" y="4610"/>
                </a:lnTo>
                <a:lnTo>
                  <a:pt x="280" y="5029"/>
                </a:lnTo>
                <a:lnTo>
                  <a:pt x="559" y="5355"/>
                </a:lnTo>
                <a:lnTo>
                  <a:pt x="885" y="5634"/>
                </a:lnTo>
                <a:lnTo>
                  <a:pt x="1257" y="5867"/>
                </a:lnTo>
                <a:lnTo>
                  <a:pt x="1676" y="5960"/>
                </a:lnTo>
                <a:lnTo>
                  <a:pt x="1956" y="5960"/>
                </a:lnTo>
                <a:lnTo>
                  <a:pt x="2235" y="5913"/>
                </a:lnTo>
                <a:lnTo>
                  <a:pt x="2515" y="5867"/>
                </a:lnTo>
                <a:lnTo>
                  <a:pt x="2747" y="5774"/>
                </a:lnTo>
                <a:lnTo>
                  <a:pt x="2980" y="5634"/>
                </a:lnTo>
                <a:lnTo>
                  <a:pt x="3213" y="5448"/>
                </a:lnTo>
                <a:lnTo>
                  <a:pt x="3399" y="5262"/>
                </a:lnTo>
                <a:lnTo>
                  <a:pt x="3539" y="5075"/>
                </a:lnTo>
                <a:lnTo>
                  <a:pt x="3679" y="4843"/>
                </a:lnTo>
                <a:lnTo>
                  <a:pt x="3772" y="4563"/>
                </a:lnTo>
                <a:lnTo>
                  <a:pt x="3818" y="4330"/>
                </a:lnTo>
                <a:lnTo>
                  <a:pt x="3818" y="4051"/>
                </a:lnTo>
                <a:lnTo>
                  <a:pt x="3818" y="3678"/>
                </a:lnTo>
                <a:lnTo>
                  <a:pt x="3725" y="3353"/>
                </a:lnTo>
                <a:lnTo>
                  <a:pt x="3539" y="3027"/>
                </a:lnTo>
                <a:lnTo>
                  <a:pt x="3353" y="2747"/>
                </a:lnTo>
                <a:lnTo>
                  <a:pt x="3073" y="2514"/>
                </a:lnTo>
                <a:lnTo>
                  <a:pt x="2794" y="2328"/>
                </a:lnTo>
                <a:lnTo>
                  <a:pt x="2468" y="2189"/>
                </a:lnTo>
                <a:lnTo>
                  <a:pt x="2142" y="2142"/>
                </a:lnTo>
                <a:lnTo>
                  <a:pt x="2142" y="1723"/>
                </a:lnTo>
                <a:lnTo>
                  <a:pt x="2654" y="1723"/>
                </a:lnTo>
                <a:lnTo>
                  <a:pt x="2747" y="1676"/>
                </a:lnTo>
                <a:lnTo>
                  <a:pt x="2747" y="1583"/>
                </a:lnTo>
                <a:lnTo>
                  <a:pt x="2747" y="1397"/>
                </a:lnTo>
                <a:lnTo>
                  <a:pt x="2747" y="1304"/>
                </a:lnTo>
                <a:lnTo>
                  <a:pt x="2654" y="1257"/>
                </a:lnTo>
                <a:lnTo>
                  <a:pt x="2142" y="1257"/>
                </a:lnTo>
                <a:lnTo>
                  <a:pt x="2142" y="745"/>
                </a:lnTo>
                <a:lnTo>
                  <a:pt x="2421" y="1024"/>
                </a:lnTo>
                <a:lnTo>
                  <a:pt x="2515" y="1071"/>
                </a:lnTo>
                <a:lnTo>
                  <a:pt x="2608" y="1024"/>
                </a:lnTo>
                <a:lnTo>
                  <a:pt x="2747" y="885"/>
                </a:lnTo>
                <a:lnTo>
                  <a:pt x="2747" y="792"/>
                </a:lnTo>
                <a:lnTo>
                  <a:pt x="2747" y="745"/>
                </a:lnTo>
                <a:lnTo>
                  <a:pt x="2049" y="47"/>
                </a:lnTo>
                <a:lnTo>
                  <a:pt x="200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8" name="Google Shape;6708;p267"/>
          <p:cNvSpPr/>
          <p:nvPr/>
        </p:nvSpPr>
        <p:spPr>
          <a:xfrm>
            <a:off x="2928112" y="4478875"/>
            <a:ext cx="158876" cy="136514"/>
          </a:xfrm>
          <a:custGeom>
            <a:avLst/>
            <a:gdLst/>
            <a:ahLst/>
            <a:cxnLst/>
            <a:rect l="l" t="t" r="r" b="b"/>
            <a:pathLst>
              <a:path w="5961" h="5122" extrusionOk="0">
                <a:moveTo>
                  <a:pt x="3819" y="419"/>
                </a:moveTo>
                <a:lnTo>
                  <a:pt x="3819" y="838"/>
                </a:lnTo>
                <a:lnTo>
                  <a:pt x="2096" y="838"/>
                </a:lnTo>
                <a:lnTo>
                  <a:pt x="2096" y="419"/>
                </a:lnTo>
                <a:close/>
                <a:moveTo>
                  <a:pt x="3353" y="1723"/>
                </a:moveTo>
                <a:lnTo>
                  <a:pt x="3400" y="1816"/>
                </a:lnTo>
                <a:lnTo>
                  <a:pt x="3400" y="2561"/>
                </a:lnTo>
                <a:lnTo>
                  <a:pt x="4145" y="2561"/>
                </a:lnTo>
                <a:lnTo>
                  <a:pt x="4191" y="2608"/>
                </a:lnTo>
                <a:lnTo>
                  <a:pt x="4238" y="2654"/>
                </a:lnTo>
                <a:lnTo>
                  <a:pt x="4238" y="3306"/>
                </a:lnTo>
                <a:lnTo>
                  <a:pt x="4191" y="3399"/>
                </a:lnTo>
                <a:lnTo>
                  <a:pt x="3400" y="3399"/>
                </a:lnTo>
                <a:lnTo>
                  <a:pt x="3400" y="4144"/>
                </a:lnTo>
                <a:lnTo>
                  <a:pt x="3353" y="4237"/>
                </a:lnTo>
                <a:lnTo>
                  <a:pt x="3260" y="4284"/>
                </a:lnTo>
                <a:lnTo>
                  <a:pt x="2655" y="4284"/>
                </a:lnTo>
                <a:lnTo>
                  <a:pt x="2561" y="4237"/>
                </a:lnTo>
                <a:lnTo>
                  <a:pt x="2515" y="4144"/>
                </a:lnTo>
                <a:lnTo>
                  <a:pt x="2515" y="3399"/>
                </a:lnTo>
                <a:lnTo>
                  <a:pt x="1723" y="3399"/>
                </a:lnTo>
                <a:lnTo>
                  <a:pt x="1677" y="3306"/>
                </a:lnTo>
                <a:lnTo>
                  <a:pt x="1677" y="2654"/>
                </a:lnTo>
                <a:lnTo>
                  <a:pt x="1723" y="2608"/>
                </a:lnTo>
                <a:lnTo>
                  <a:pt x="1770" y="2561"/>
                </a:lnTo>
                <a:lnTo>
                  <a:pt x="2515" y="2561"/>
                </a:lnTo>
                <a:lnTo>
                  <a:pt x="2515" y="1816"/>
                </a:lnTo>
                <a:lnTo>
                  <a:pt x="2561" y="1723"/>
                </a:lnTo>
                <a:close/>
                <a:moveTo>
                  <a:pt x="746" y="838"/>
                </a:moveTo>
                <a:lnTo>
                  <a:pt x="559" y="885"/>
                </a:lnTo>
                <a:lnTo>
                  <a:pt x="420" y="931"/>
                </a:lnTo>
                <a:lnTo>
                  <a:pt x="327" y="978"/>
                </a:lnTo>
                <a:lnTo>
                  <a:pt x="187" y="1071"/>
                </a:lnTo>
                <a:lnTo>
                  <a:pt x="94" y="1211"/>
                </a:lnTo>
                <a:lnTo>
                  <a:pt x="47" y="1304"/>
                </a:lnTo>
                <a:lnTo>
                  <a:pt x="1" y="1444"/>
                </a:lnTo>
                <a:lnTo>
                  <a:pt x="1" y="1583"/>
                </a:lnTo>
                <a:lnTo>
                  <a:pt x="1" y="4377"/>
                </a:lnTo>
                <a:lnTo>
                  <a:pt x="1" y="4517"/>
                </a:lnTo>
                <a:lnTo>
                  <a:pt x="47" y="4656"/>
                </a:lnTo>
                <a:lnTo>
                  <a:pt x="94" y="4796"/>
                </a:lnTo>
                <a:lnTo>
                  <a:pt x="187" y="4889"/>
                </a:lnTo>
                <a:lnTo>
                  <a:pt x="327" y="4982"/>
                </a:lnTo>
                <a:lnTo>
                  <a:pt x="420" y="5075"/>
                </a:lnTo>
                <a:lnTo>
                  <a:pt x="559" y="5122"/>
                </a:lnTo>
                <a:lnTo>
                  <a:pt x="839" y="5122"/>
                </a:lnTo>
                <a:lnTo>
                  <a:pt x="839" y="838"/>
                </a:lnTo>
                <a:close/>
                <a:moveTo>
                  <a:pt x="2003" y="0"/>
                </a:moveTo>
                <a:lnTo>
                  <a:pt x="1863" y="47"/>
                </a:lnTo>
                <a:lnTo>
                  <a:pt x="1770" y="93"/>
                </a:lnTo>
                <a:lnTo>
                  <a:pt x="1723" y="186"/>
                </a:lnTo>
                <a:lnTo>
                  <a:pt x="1677" y="326"/>
                </a:lnTo>
                <a:lnTo>
                  <a:pt x="1677" y="838"/>
                </a:lnTo>
                <a:lnTo>
                  <a:pt x="1165" y="838"/>
                </a:lnTo>
                <a:lnTo>
                  <a:pt x="1165" y="5122"/>
                </a:lnTo>
                <a:lnTo>
                  <a:pt x="4750" y="5122"/>
                </a:lnTo>
                <a:lnTo>
                  <a:pt x="4750" y="838"/>
                </a:lnTo>
                <a:lnTo>
                  <a:pt x="4238" y="838"/>
                </a:lnTo>
                <a:lnTo>
                  <a:pt x="4238" y="326"/>
                </a:lnTo>
                <a:lnTo>
                  <a:pt x="4191" y="186"/>
                </a:lnTo>
                <a:lnTo>
                  <a:pt x="4145" y="93"/>
                </a:lnTo>
                <a:lnTo>
                  <a:pt x="4051" y="47"/>
                </a:lnTo>
                <a:lnTo>
                  <a:pt x="3912" y="0"/>
                </a:lnTo>
                <a:close/>
                <a:moveTo>
                  <a:pt x="5076" y="838"/>
                </a:moveTo>
                <a:lnTo>
                  <a:pt x="5076" y="5122"/>
                </a:lnTo>
                <a:lnTo>
                  <a:pt x="5355" y="5122"/>
                </a:lnTo>
                <a:lnTo>
                  <a:pt x="5495" y="5075"/>
                </a:lnTo>
                <a:lnTo>
                  <a:pt x="5588" y="4982"/>
                </a:lnTo>
                <a:lnTo>
                  <a:pt x="5728" y="4889"/>
                </a:lnTo>
                <a:lnTo>
                  <a:pt x="5821" y="4796"/>
                </a:lnTo>
                <a:lnTo>
                  <a:pt x="5867" y="4656"/>
                </a:lnTo>
                <a:lnTo>
                  <a:pt x="5914" y="4517"/>
                </a:lnTo>
                <a:lnTo>
                  <a:pt x="5960" y="4377"/>
                </a:lnTo>
                <a:lnTo>
                  <a:pt x="5960" y="1583"/>
                </a:lnTo>
                <a:lnTo>
                  <a:pt x="5914" y="1444"/>
                </a:lnTo>
                <a:lnTo>
                  <a:pt x="5867" y="1304"/>
                </a:lnTo>
                <a:lnTo>
                  <a:pt x="5821" y="1211"/>
                </a:lnTo>
                <a:lnTo>
                  <a:pt x="5728" y="1071"/>
                </a:lnTo>
                <a:lnTo>
                  <a:pt x="5588" y="978"/>
                </a:lnTo>
                <a:lnTo>
                  <a:pt x="5495" y="931"/>
                </a:lnTo>
                <a:lnTo>
                  <a:pt x="5355" y="885"/>
                </a:lnTo>
                <a:lnTo>
                  <a:pt x="5215" y="83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09" name="Google Shape;6709;p267"/>
          <p:cNvSpPr/>
          <p:nvPr/>
        </p:nvSpPr>
        <p:spPr>
          <a:xfrm>
            <a:off x="3445025" y="4467708"/>
            <a:ext cx="158876" cy="158849"/>
          </a:xfrm>
          <a:custGeom>
            <a:avLst/>
            <a:gdLst/>
            <a:ahLst/>
            <a:cxnLst/>
            <a:rect l="l" t="t" r="r" b="b"/>
            <a:pathLst>
              <a:path w="5961" h="5960" extrusionOk="0">
                <a:moveTo>
                  <a:pt x="2002" y="1490"/>
                </a:moveTo>
                <a:lnTo>
                  <a:pt x="1770" y="1537"/>
                </a:lnTo>
                <a:lnTo>
                  <a:pt x="1630" y="1630"/>
                </a:lnTo>
                <a:lnTo>
                  <a:pt x="1537" y="1816"/>
                </a:lnTo>
                <a:lnTo>
                  <a:pt x="1490" y="2002"/>
                </a:lnTo>
                <a:lnTo>
                  <a:pt x="1537" y="2189"/>
                </a:lnTo>
                <a:lnTo>
                  <a:pt x="1630" y="2328"/>
                </a:lnTo>
                <a:lnTo>
                  <a:pt x="1770" y="2468"/>
                </a:lnTo>
                <a:lnTo>
                  <a:pt x="2189" y="2468"/>
                </a:lnTo>
                <a:lnTo>
                  <a:pt x="2328" y="2328"/>
                </a:lnTo>
                <a:lnTo>
                  <a:pt x="2421" y="2189"/>
                </a:lnTo>
                <a:lnTo>
                  <a:pt x="2468" y="2002"/>
                </a:lnTo>
                <a:lnTo>
                  <a:pt x="2421" y="1816"/>
                </a:lnTo>
                <a:lnTo>
                  <a:pt x="2328" y="1630"/>
                </a:lnTo>
                <a:lnTo>
                  <a:pt x="2189" y="1537"/>
                </a:lnTo>
                <a:lnTo>
                  <a:pt x="2002" y="1490"/>
                </a:lnTo>
                <a:close/>
                <a:moveTo>
                  <a:pt x="3958" y="1490"/>
                </a:moveTo>
                <a:lnTo>
                  <a:pt x="3772" y="1537"/>
                </a:lnTo>
                <a:lnTo>
                  <a:pt x="3632" y="1630"/>
                </a:lnTo>
                <a:lnTo>
                  <a:pt x="3492" y="1816"/>
                </a:lnTo>
                <a:lnTo>
                  <a:pt x="3492" y="2002"/>
                </a:lnTo>
                <a:lnTo>
                  <a:pt x="3492" y="2189"/>
                </a:lnTo>
                <a:lnTo>
                  <a:pt x="3632" y="2328"/>
                </a:lnTo>
                <a:lnTo>
                  <a:pt x="3772" y="2468"/>
                </a:lnTo>
                <a:lnTo>
                  <a:pt x="4144" y="2468"/>
                </a:lnTo>
                <a:lnTo>
                  <a:pt x="4331" y="2328"/>
                </a:lnTo>
                <a:lnTo>
                  <a:pt x="4424" y="2189"/>
                </a:lnTo>
                <a:lnTo>
                  <a:pt x="4470" y="2002"/>
                </a:lnTo>
                <a:lnTo>
                  <a:pt x="4424" y="1816"/>
                </a:lnTo>
                <a:lnTo>
                  <a:pt x="4331" y="1630"/>
                </a:lnTo>
                <a:lnTo>
                  <a:pt x="4144" y="1537"/>
                </a:lnTo>
                <a:lnTo>
                  <a:pt x="3958" y="1490"/>
                </a:lnTo>
                <a:close/>
                <a:moveTo>
                  <a:pt x="1630" y="3492"/>
                </a:moveTo>
                <a:lnTo>
                  <a:pt x="1537" y="3539"/>
                </a:lnTo>
                <a:lnTo>
                  <a:pt x="1490" y="3632"/>
                </a:lnTo>
                <a:lnTo>
                  <a:pt x="1490" y="3725"/>
                </a:lnTo>
                <a:lnTo>
                  <a:pt x="1490" y="3818"/>
                </a:lnTo>
                <a:lnTo>
                  <a:pt x="1537" y="3911"/>
                </a:lnTo>
                <a:lnTo>
                  <a:pt x="1630" y="3958"/>
                </a:lnTo>
                <a:lnTo>
                  <a:pt x="4331" y="3958"/>
                </a:lnTo>
                <a:lnTo>
                  <a:pt x="4377" y="3911"/>
                </a:lnTo>
                <a:lnTo>
                  <a:pt x="4424" y="3818"/>
                </a:lnTo>
                <a:lnTo>
                  <a:pt x="4470" y="3725"/>
                </a:lnTo>
                <a:lnTo>
                  <a:pt x="4424" y="3632"/>
                </a:lnTo>
                <a:lnTo>
                  <a:pt x="4377" y="3539"/>
                </a:lnTo>
                <a:lnTo>
                  <a:pt x="4331" y="3492"/>
                </a:lnTo>
                <a:close/>
                <a:moveTo>
                  <a:pt x="2980" y="512"/>
                </a:moveTo>
                <a:lnTo>
                  <a:pt x="3446" y="559"/>
                </a:lnTo>
                <a:lnTo>
                  <a:pt x="3958" y="699"/>
                </a:lnTo>
                <a:lnTo>
                  <a:pt x="4377" y="931"/>
                </a:lnTo>
                <a:lnTo>
                  <a:pt x="4750" y="1211"/>
                </a:lnTo>
                <a:lnTo>
                  <a:pt x="5029" y="1583"/>
                </a:lnTo>
                <a:lnTo>
                  <a:pt x="5262" y="2002"/>
                </a:lnTo>
                <a:lnTo>
                  <a:pt x="5401" y="2468"/>
                </a:lnTo>
                <a:lnTo>
                  <a:pt x="5448" y="2980"/>
                </a:lnTo>
                <a:lnTo>
                  <a:pt x="5401" y="3492"/>
                </a:lnTo>
                <a:lnTo>
                  <a:pt x="5262" y="3958"/>
                </a:lnTo>
                <a:lnTo>
                  <a:pt x="5029" y="4377"/>
                </a:lnTo>
                <a:lnTo>
                  <a:pt x="4750" y="4749"/>
                </a:lnTo>
                <a:lnTo>
                  <a:pt x="4377" y="5029"/>
                </a:lnTo>
                <a:lnTo>
                  <a:pt x="3958" y="5262"/>
                </a:lnTo>
                <a:lnTo>
                  <a:pt x="3446" y="5401"/>
                </a:lnTo>
                <a:lnTo>
                  <a:pt x="2980" y="5448"/>
                </a:lnTo>
                <a:lnTo>
                  <a:pt x="2468" y="5401"/>
                </a:lnTo>
                <a:lnTo>
                  <a:pt x="2002" y="5262"/>
                </a:lnTo>
                <a:lnTo>
                  <a:pt x="1583" y="5029"/>
                </a:lnTo>
                <a:lnTo>
                  <a:pt x="1211" y="4749"/>
                </a:lnTo>
                <a:lnTo>
                  <a:pt x="931" y="4377"/>
                </a:lnTo>
                <a:lnTo>
                  <a:pt x="699" y="3958"/>
                </a:lnTo>
                <a:lnTo>
                  <a:pt x="559" y="3492"/>
                </a:lnTo>
                <a:lnTo>
                  <a:pt x="512" y="2980"/>
                </a:lnTo>
                <a:lnTo>
                  <a:pt x="559" y="2468"/>
                </a:lnTo>
                <a:lnTo>
                  <a:pt x="699" y="2002"/>
                </a:lnTo>
                <a:lnTo>
                  <a:pt x="931" y="1583"/>
                </a:lnTo>
                <a:lnTo>
                  <a:pt x="1211" y="1211"/>
                </a:lnTo>
                <a:lnTo>
                  <a:pt x="1583" y="931"/>
                </a:lnTo>
                <a:lnTo>
                  <a:pt x="2002" y="699"/>
                </a:lnTo>
                <a:lnTo>
                  <a:pt x="2468" y="559"/>
                </a:lnTo>
                <a:lnTo>
                  <a:pt x="2980" y="512"/>
                </a:lnTo>
                <a:close/>
                <a:moveTo>
                  <a:pt x="2980" y="0"/>
                </a:moveTo>
                <a:lnTo>
                  <a:pt x="2561" y="47"/>
                </a:lnTo>
                <a:lnTo>
                  <a:pt x="2189" y="93"/>
                </a:lnTo>
                <a:lnTo>
                  <a:pt x="1816" y="233"/>
                </a:lnTo>
                <a:lnTo>
                  <a:pt x="1490" y="419"/>
                </a:lnTo>
                <a:lnTo>
                  <a:pt x="1164" y="605"/>
                </a:lnTo>
                <a:lnTo>
                  <a:pt x="885" y="885"/>
                </a:lnTo>
                <a:lnTo>
                  <a:pt x="606" y="1164"/>
                </a:lnTo>
                <a:lnTo>
                  <a:pt x="373" y="1490"/>
                </a:lnTo>
                <a:lnTo>
                  <a:pt x="233" y="1816"/>
                </a:lnTo>
                <a:lnTo>
                  <a:pt x="93" y="2189"/>
                </a:lnTo>
                <a:lnTo>
                  <a:pt x="0" y="2561"/>
                </a:lnTo>
                <a:lnTo>
                  <a:pt x="0" y="2980"/>
                </a:lnTo>
                <a:lnTo>
                  <a:pt x="0" y="3399"/>
                </a:lnTo>
                <a:lnTo>
                  <a:pt x="93" y="3772"/>
                </a:lnTo>
                <a:lnTo>
                  <a:pt x="233" y="4144"/>
                </a:lnTo>
                <a:lnTo>
                  <a:pt x="373" y="4470"/>
                </a:lnTo>
                <a:lnTo>
                  <a:pt x="606" y="4796"/>
                </a:lnTo>
                <a:lnTo>
                  <a:pt x="885" y="5075"/>
                </a:lnTo>
                <a:lnTo>
                  <a:pt x="1164" y="5355"/>
                </a:lnTo>
                <a:lnTo>
                  <a:pt x="1490" y="5541"/>
                </a:lnTo>
                <a:lnTo>
                  <a:pt x="1816" y="5727"/>
                </a:lnTo>
                <a:lnTo>
                  <a:pt x="2189" y="5867"/>
                </a:lnTo>
                <a:lnTo>
                  <a:pt x="2561" y="5913"/>
                </a:lnTo>
                <a:lnTo>
                  <a:pt x="2980" y="5960"/>
                </a:lnTo>
                <a:lnTo>
                  <a:pt x="3353" y="5913"/>
                </a:lnTo>
                <a:lnTo>
                  <a:pt x="3772" y="5867"/>
                </a:lnTo>
                <a:lnTo>
                  <a:pt x="4098" y="5727"/>
                </a:lnTo>
                <a:lnTo>
                  <a:pt x="4470" y="5541"/>
                </a:lnTo>
                <a:lnTo>
                  <a:pt x="4796" y="5355"/>
                </a:lnTo>
                <a:lnTo>
                  <a:pt x="5076" y="5075"/>
                </a:lnTo>
                <a:lnTo>
                  <a:pt x="5355" y="4796"/>
                </a:lnTo>
                <a:lnTo>
                  <a:pt x="5541" y="4470"/>
                </a:lnTo>
                <a:lnTo>
                  <a:pt x="5727" y="4144"/>
                </a:lnTo>
                <a:lnTo>
                  <a:pt x="5867" y="3772"/>
                </a:lnTo>
                <a:lnTo>
                  <a:pt x="5914" y="3399"/>
                </a:lnTo>
                <a:lnTo>
                  <a:pt x="5960" y="2980"/>
                </a:lnTo>
                <a:lnTo>
                  <a:pt x="5914" y="2561"/>
                </a:lnTo>
                <a:lnTo>
                  <a:pt x="5867" y="2189"/>
                </a:lnTo>
                <a:lnTo>
                  <a:pt x="5727" y="1816"/>
                </a:lnTo>
                <a:lnTo>
                  <a:pt x="5541" y="1490"/>
                </a:lnTo>
                <a:lnTo>
                  <a:pt x="5355" y="1164"/>
                </a:lnTo>
                <a:lnTo>
                  <a:pt x="5076" y="885"/>
                </a:lnTo>
                <a:lnTo>
                  <a:pt x="4796" y="605"/>
                </a:lnTo>
                <a:lnTo>
                  <a:pt x="4470" y="419"/>
                </a:lnTo>
                <a:lnTo>
                  <a:pt x="4098" y="233"/>
                </a:lnTo>
                <a:lnTo>
                  <a:pt x="3772" y="93"/>
                </a:lnTo>
                <a:lnTo>
                  <a:pt x="3353"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0" name="Google Shape;6710;p267"/>
          <p:cNvSpPr/>
          <p:nvPr/>
        </p:nvSpPr>
        <p:spPr>
          <a:xfrm>
            <a:off x="3961937" y="4467708"/>
            <a:ext cx="110475" cy="158849"/>
          </a:xfrm>
          <a:custGeom>
            <a:avLst/>
            <a:gdLst/>
            <a:ahLst/>
            <a:cxnLst/>
            <a:rect l="l" t="t" r="r" b="b"/>
            <a:pathLst>
              <a:path w="4145" h="5960" extrusionOk="0">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1" name="Google Shape;6711;p267"/>
          <p:cNvSpPr/>
          <p:nvPr/>
        </p:nvSpPr>
        <p:spPr>
          <a:xfrm>
            <a:off x="8532250" y="4493747"/>
            <a:ext cx="158876" cy="106770"/>
          </a:xfrm>
          <a:custGeom>
            <a:avLst/>
            <a:gdLst/>
            <a:ahLst/>
            <a:cxnLst/>
            <a:rect l="l" t="t" r="r" b="b"/>
            <a:pathLst>
              <a:path w="5961" h="4006" extrusionOk="0">
                <a:moveTo>
                  <a:pt x="1398" y="1863"/>
                </a:moveTo>
                <a:lnTo>
                  <a:pt x="1351" y="2655"/>
                </a:lnTo>
                <a:lnTo>
                  <a:pt x="1351" y="2748"/>
                </a:lnTo>
                <a:lnTo>
                  <a:pt x="1398" y="2841"/>
                </a:lnTo>
                <a:lnTo>
                  <a:pt x="1537" y="2981"/>
                </a:lnTo>
                <a:lnTo>
                  <a:pt x="1817" y="3121"/>
                </a:lnTo>
                <a:lnTo>
                  <a:pt x="2143" y="3260"/>
                </a:lnTo>
                <a:lnTo>
                  <a:pt x="2562" y="3307"/>
                </a:lnTo>
                <a:lnTo>
                  <a:pt x="3446" y="3307"/>
                </a:lnTo>
                <a:lnTo>
                  <a:pt x="3819" y="3260"/>
                </a:lnTo>
                <a:lnTo>
                  <a:pt x="4191" y="3121"/>
                </a:lnTo>
                <a:lnTo>
                  <a:pt x="4424" y="2981"/>
                </a:lnTo>
                <a:lnTo>
                  <a:pt x="4610" y="2841"/>
                </a:lnTo>
                <a:lnTo>
                  <a:pt x="4657" y="2748"/>
                </a:lnTo>
                <a:lnTo>
                  <a:pt x="4657" y="2655"/>
                </a:lnTo>
                <a:lnTo>
                  <a:pt x="4610" y="1863"/>
                </a:lnTo>
                <a:lnTo>
                  <a:pt x="3120" y="2329"/>
                </a:lnTo>
                <a:lnTo>
                  <a:pt x="2888" y="2329"/>
                </a:lnTo>
                <a:lnTo>
                  <a:pt x="1398" y="1863"/>
                </a:lnTo>
                <a:close/>
                <a:moveTo>
                  <a:pt x="2981" y="1"/>
                </a:moveTo>
                <a:lnTo>
                  <a:pt x="47" y="932"/>
                </a:lnTo>
                <a:lnTo>
                  <a:pt x="1" y="979"/>
                </a:lnTo>
                <a:lnTo>
                  <a:pt x="1" y="1025"/>
                </a:lnTo>
                <a:lnTo>
                  <a:pt x="1" y="1072"/>
                </a:lnTo>
                <a:lnTo>
                  <a:pt x="47" y="1072"/>
                </a:lnTo>
                <a:lnTo>
                  <a:pt x="932" y="1351"/>
                </a:lnTo>
                <a:lnTo>
                  <a:pt x="839" y="1537"/>
                </a:lnTo>
                <a:lnTo>
                  <a:pt x="746" y="1724"/>
                </a:lnTo>
                <a:lnTo>
                  <a:pt x="699" y="1956"/>
                </a:lnTo>
                <a:lnTo>
                  <a:pt x="653" y="2189"/>
                </a:lnTo>
                <a:lnTo>
                  <a:pt x="560" y="2329"/>
                </a:lnTo>
                <a:lnTo>
                  <a:pt x="513" y="2515"/>
                </a:lnTo>
                <a:lnTo>
                  <a:pt x="560" y="2655"/>
                </a:lnTo>
                <a:lnTo>
                  <a:pt x="653" y="2795"/>
                </a:lnTo>
                <a:lnTo>
                  <a:pt x="513" y="3912"/>
                </a:lnTo>
                <a:lnTo>
                  <a:pt x="513" y="3959"/>
                </a:lnTo>
                <a:lnTo>
                  <a:pt x="606" y="4005"/>
                </a:lnTo>
                <a:lnTo>
                  <a:pt x="1072" y="4005"/>
                </a:lnTo>
                <a:lnTo>
                  <a:pt x="1165" y="3959"/>
                </a:lnTo>
                <a:lnTo>
                  <a:pt x="1165" y="3912"/>
                </a:lnTo>
                <a:lnTo>
                  <a:pt x="1025" y="2795"/>
                </a:lnTo>
                <a:lnTo>
                  <a:pt x="1118" y="2655"/>
                </a:lnTo>
                <a:lnTo>
                  <a:pt x="1165" y="2515"/>
                </a:lnTo>
                <a:lnTo>
                  <a:pt x="1118" y="2329"/>
                </a:lnTo>
                <a:lnTo>
                  <a:pt x="1025" y="2236"/>
                </a:lnTo>
                <a:lnTo>
                  <a:pt x="1025" y="1956"/>
                </a:lnTo>
                <a:lnTo>
                  <a:pt x="1072" y="1770"/>
                </a:lnTo>
                <a:lnTo>
                  <a:pt x="1165" y="1584"/>
                </a:lnTo>
                <a:lnTo>
                  <a:pt x="1258" y="1444"/>
                </a:lnTo>
                <a:lnTo>
                  <a:pt x="2981" y="2003"/>
                </a:lnTo>
                <a:lnTo>
                  <a:pt x="3027" y="2003"/>
                </a:lnTo>
                <a:lnTo>
                  <a:pt x="5914" y="1072"/>
                </a:lnTo>
                <a:lnTo>
                  <a:pt x="5961" y="1072"/>
                </a:lnTo>
                <a:lnTo>
                  <a:pt x="5961" y="1025"/>
                </a:lnTo>
                <a:lnTo>
                  <a:pt x="5961" y="979"/>
                </a:lnTo>
                <a:lnTo>
                  <a:pt x="5914" y="932"/>
                </a:lnTo>
                <a:lnTo>
                  <a:pt x="302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2" name="Google Shape;6712;p267"/>
          <p:cNvSpPr/>
          <p:nvPr/>
        </p:nvSpPr>
        <p:spPr>
          <a:xfrm>
            <a:off x="8022773" y="4467708"/>
            <a:ext cx="151440" cy="158849"/>
          </a:xfrm>
          <a:custGeom>
            <a:avLst/>
            <a:gdLst/>
            <a:ahLst/>
            <a:cxnLst/>
            <a:rect l="l" t="t" r="r" b="b"/>
            <a:pathLst>
              <a:path w="5682" h="5960" extrusionOk="0">
                <a:moveTo>
                  <a:pt x="2236" y="605"/>
                </a:moveTo>
                <a:lnTo>
                  <a:pt x="2050" y="931"/>
                </a:lnTo>
                <a:lnTo>
                  <a:pt x="1956" y="1257"/>
                </a:lnTo>
                <a:lnTo>
                  <a:pt x="1863" y="1630"/>
                </a:lnTo>
                <a:lnTo>
                  <a:pt x="1863" y="2002"/>
                </a:lnTo>
                <a:lnTo>
                  <a:pt x="1863" y="2328"/>
                </a:lnTo>
                <a:lnTo>
                  <a:pt x="1910" y="2654"/>
                </a:lnTo>
                <a:lnTo>
                  <a:pt x="2050" y="2980"/>
                </a:lnTo>
                <a:lnTo>
                  <a:pt x="2189" y="3306"/>
                </a:lnTo>
                <a:lnTo>
                  <a:pt x="2376" y="3585"/>
                </a:lnTo>
                <a:lnTo>
                  <a:pt x="2608" y="3818"/>
                </a:lnTo>
                <a:lnTo>
                  <a:pt x="2841" y="4051"/>
                </a:lnTo>
                <a:lnTo>
                  <a:pt x="3120" y="4237"/>
                </a:lnTo>
                <a:lnTo>
                  <a:pt x="3446" y="4377"/>
                </a:lnTo>
                <a:lnTo>
                  <a:pt x="3772" y="4517"/>
                </a:lnTo>
                <a:lnTo>
                  <a:pt x="4098" y="4563"/>
                </a:lnTo>
                <a:lnTo>
                  <a:pt x="4471" y="4610"/>
                </a:lnTo>
                <a:lnTo>
                  <a:pt x="4890" y="4563"/>
                </a:lnTo>
                <a:lnTo>
                  <a:pt x="4890" y="4563"/>
                </a:lnTo>
                <a:lnTo>
                  <a:pt x="4704" y="4749"/>
                </a:lnTo>
                <a:lnTo>
                  <a:pt x="4471" y="4936"/>
                </a:lnTo>
                <a:lnTo>
                  <a:pt x="4285" y="5075"/>
                </a:lnTo>
                <a:lnTo>
                  <a:pt x="4005" y="5215"/>
                </a:lnTo>
                <a:lnTo>
                  <a:pt x="3772" y="5308"/>
                </a:lnTo>
                <a:lnTo>
                  <a:pt x="3493" y="5401"/>
                </a:lnTo>
                <a:lnTo>
                  <a:pt x="3260" y="5448"/>
                </a:lnTo>
                <a:lnTo>
                  <a:pt x="2981" y="5448"/>
                </a:lnTo>
                <a:lnTo>
                  <a:pt x="2469" y="5401"/>
                </a:lnTo>
                <a:lnTo>
                  <a:pt x="2003" y="5262"/>
                </a:lnTo>
                <a:lnTo>
                  <a:pt x="1584" y="5029"/>
                </a:lnTo>
                <a:lnTo>
                  <a:pt x="1211" y="4749"/>
                </a:lnTo>
                <a:lnTo>
                  <a:pt x="886" y="4377"/>
                </a:lnTo>
                <a:lnTo>
                  <a:pt x="653" y="3958"/>
                </a:lnTo>
                <a:lnTo>
                  <a:pt x="513" y="3492"/>
                </a:lnTo>
                <a:lnTo>
                  <a:pt x="466" y="2980"/>
                </a:lnTo>
                <a:lnTo>
                  <a:pt x="513" y="2561"/>
                </a:lnTo>
                <a:lnTo>
                  <a:pt x="606" y="2189"/>
                </a:lnTo>
                <a:lnTo>
                  <a:pt x="746" y="1816"/>
                </a:lnTo>
                <a:lnTo>
                  <a:pt x="979" y="1490"/>
                </a:lnTo>
                <a:lnTo>
                  <a:pt x="1258" y="1164"/>
                </a:lnTo>
                <a:lnTo>
                  <a:pt x="1537" y="931"/>
                </a:lnTo>
                <a:lnTo>
                  <a:pt x="1863" y="745"/>
                </a:lnTo>
                <a:lnTo>
                  <a:pt x="2236" y="605"/>
                </a:lnTo>
                <a:close/>
                <a:moveTo>
                  <a:pt x="2841" y="0"/>
                </a:moveTo>
                <a:lnTo>
                  <a:pt x="2562" y="47"/>
                </a:lnTo>
                <a:lnTo>
                  <a:pt x="2282" y="93"/>
                </a:lnTo>
                <a:lnTo>
                  <a:pt x="2003" y="140"/>
                </a:lnTo>
                <a:lnTo>
                  <a:pt x="1724" y="279"/>
                </a:lnTo>
                <a:lnTo>
                  <a:pt x="1211" y="559"/>
                </a:lnTo>
                <a:lnTo>
                  <a:pt x="792" y="885"/>
                </a:lnTo>
                <a:lnTo>
                  <a:pt x="466" y="1350"/>
                </a:lnTo>
                <a:lnTo>
                  <a:pt x="187" y="1863"/>
                </a:lnTo>
                <a:lnTo>
                  <a:pt x="94" y="2095"/>
                </a:lnTo>
                <a:lnTo>
                  <a:pt x="47" y="2375"/>
                </a:lnTo>
                <a:lnTo>
                  <a:pt x="1" y="2701"/>
                </a:lnTo>
                <a:lnTo>
                  <a:pt x="1" y="2980"/>
                </a:lnTo>
                <a:lnTo>
                  <a:pt x="1" y="3259"/>
                </a:lnTo>
                <a:lnTo>
                  <a:pt x="47" y="3585"/>
                </a:lnTo>
                <a:lnTo>
                  <a:pt x="94" y="3865"/>
                </a:lnTo>
                <a:lnTo>
                  <a:pt x="234" y="4144"/>
                </a:lnTo>
                <a:lnTo>
                  <a:pt x="513" y="4656"/>
                </a:lnTo>
                <a:lnTo>
                  <a:pt x="839" y="5075"/>
                </a:lnTo>
                <a:lnTo>
                  <a:pt x="1305" y="5448"/>
                </a:lnTo>
                <a:lnTo>
                  <a:pt x="1817" y="5727"/>
                </a:lnTo>
                <a:lnTo>
                  <a:pt x="2096" y="5820"/>
                </a:lnTo>
                <a:lnTo>
                  <a:pt x="2376" y="5913"/>
                </a:lnTo>
                <a:lnTo>
                  <a:pt x="2655" y="5960"/>
                </a:lnTo>
                <a:lnTo>
                  <a:pt x="2981" y="5960"/>
                </a:lnTo>
                <a:lnTo>
                  <a:pt x="3400" y="5913"/>
                </a:lnTo>
                <a:lnTo>
                  <a:pt x="3819" y="5820"/>
                </a:lnTo>
                <a:lnTo>
                  <a:pt x="4191" y="5681"/>
                </a:lnTo>
                <a:lnTo>
                  <a:pt x="4564" y="5494"/>
                </a:lnTo>
                <a:lnTo>
                  <a:pt x="4890" y="5215"/>
                </a:lnTo>
                <a:lnTo>
                  <a:pt x="5216" y="4936"/>
                </a:lnTo>
                <a:lnTo>
                  <a:pt x="5449" y="4610"/>
                </a:lnTo>
                <a:lnTo>
                  <a:pt x="5681" y="4237"/>
                </a:lnTo>
                <a:lnTo>
                  <a:pt x="5681" y="4098"/>
                </a:lnTo>
                <a:lnTo>
                  <a:pt x="5635" y="3958"/>
                </a:lnTo>
                <a:lnTo>
                  <a:pt x="5495" y="3865"/>
                </a:lnTo>
                <a:lnTo>
                  <a:pt x="5355" y="3911"/>
                </a:lnTo>
                <a:lnTo>
                  <a:pt x="4890" y="4051"/>
                </a:lnTo>
                <a:lnTo>
                  <a:pt x="4471" y="4098"/>
                </a:lnTo>
                <a:lnTo>
                  <a:pt x="4191" y="4098"/>
                </a:lnTo>
                <a:lnTo>
                  <a:pt x="3912" y="4004"/>
                </a:lnTo>
                <a:lnTo>
                  <a:pt x="3633" y="3958"/>
                </a:lnTo>
                <a:lnTo>
                  <a:pt x="3400" y="3818"/>
                </a:lnTo>
                <a:lnTo>
                  <a:pt x="3167" y="3678"/>
                </a:lnTo>
                <a:lnTo>
                  <a:pt x="2934" y="3492"/>
                </a:lnTo>
                <a:lnTo>
                  <a:pt x="2795" y="3259"/>
                </a:lnTo>
                <a:lnTo>
                  <a:pt x="2608" y="3027"/>
                </a:lnTo>
                <a:lnTo>
                  <a:pt x="2515" y="2794"/>
                </a:lnTo>
                <a:lnTo>
                  <a:pt x="2422" y="2514"/>
                </a:lnTo>
                <a:lnTo>
                  <a:pt x="2376" y="2282"/>
                </a:lnTo>
                <a:lnTo>
                  <a:pt x="2329" y="2002"/>
                </a:lnTo>
                <a:lnTo>
                  <a:pt x="2376" y="1537"/>
                </a:lnTo>
                <a:lnTo>
                  <a:pt x="2515" y="1118"/>
                </a:lnTo>
                <a:lnTo>
                  <a:pt x="2748" y="745"/>
                </a:lnTo>
                <a:lnTo>
                  <a:pt x="3027" y="419"/>
                </a:lnTo>
                <a:lnTo>
                  <a:pt x="3120" y="279"/>
                </a:lnTo>
                <a:lnTo>
                  <a:pt x="3074" y="140"/>
                </a:lnTo>
                <a:lnTo>
                  <a:pt x="2981" y="47"/>
                </a:lnTo>
                <a:lnTo>
                  <a:pt x="284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3" name="Google Shape;6713;p267"/>
          <p:cNvSpPr/>
          <p:nvPr/>
        </p:nvSpPr>
        <p:spPr>
          <a:xfrm>
            <a:off x="7505860" y="4493747"/>
            <a:ext cx="158876" cy="106770"/>
          </a:xfrm>
          <a:custGeom>
            <a:avLst/>
            <a:gdLst/>
            <a:ahLst/>
            <a:cxnLst/>
            <a:rect l="l" t="t" r="r" b="b"/>
            <a:pathLst>
              <a:path w="5961" h="4006" extrusionOk="0">
                <a:moveTo>
                  <a:pt x="3167" y="1118"/>
                </a:moveTo>
                <a:lnTo>
                  <a:pt x="3167" y="2515"/>
                </a:lnTo>
                <a:lnTo>
                  <a:pt x="3539" y="2515"/>
                </a:lnTo>
                <a:lnTo>
                  <a:pt x="3539" y="2795"/>
                </a:lnTo>
                <a:lnTo>
                  <a:pt x="2375" y="2795"/>
                </a:lnTo>
                <a:lnTo>
                  <a:pt x="2375" y="2515"/>
                </a:lnTo>
                <a:lnTo>
                  <a:pt x="2748" y="2515"/>
                </a:lnTo>
                <a:lnTo>
                  <a:pt x="2748" y="1584"/>
                </a:lnTo>
                <a:lnTo>
                  <a:pt x="2561" y="1770"/>
                </a:lnTo>
                <a:lnTo>
                  <a:pt x="2329" y="1537"/>
                </a:lnTo>
                <a:lnTo>
                  <a:pt x="2794" y="1118"/>
                </a:lnTo>
                <a:close/>
                <a:moveTo>
                  <a:pt x="2980" y="699"/>
                </a:moveTo>
                <a:lnTo>
                  <a:pt x="2748" y="746"/>
                </a:lnTo>
                <a:lnTo>
                  <a:pt x="2515" y="839"/>
                </a:lnTo>
                <a:lnTo>
                  <a:pt x="2375" y="979"/>
                </a:lnTo>
                <a:lnTo>
                  <a:pt x="2235" y="1165"/>
                </a:lnTo>
                <a:lnTo>
                  <a:pt x="2096" y="1351"/>
                </a:lnTo>
                <a:lnTo>
                  <a:pt x="2049" y="1584"/>
                </a:lnTo>
                <a:lnTo>
                  <a:pt x="2003" y="1770"/>
                </a:lnTo>
                <a:lnTo>
                  <a:pt x="1956" y="2003"/>
                </a:lnTo>
                <a:lnTo>
                  <a:pt x="2003" y="2236"/>
                </a:lnTo>
                <a:lnTo>
                  <a:pt x="2049" y="2422"/>
                </a:lnTo>
                <a:lnTo>
                  <a:pt x="2096" y="2655"/>
                </a:lnTo>
                <a:lnTo>
                  <a:pt x="2235" y="2841"/>
                </a:lnTo>
                <a:lnTo>
                  <a:pt x="2375" y="3027"/>
                </a:lnTo>
                <a:lnTo>
                  <a:pt x="2515" y="3167"/>
                </a:lnTo>
                <a:lnTo>
                  <a:pt x="2748" y="3260"/>
                </a:lnTo>
                <a:lnTo>
                  <a:pt x="2980" y="3307"/>
                </a:lnTo>
                <a:lnTo>
                  <a:pt x="3167" y="3260"/>
                </a:lnTo>
                <a:lnTo>
                  <a:pt x="3399" y="3167"/>
                </a:lnTo>
                <a:lnTo>
                  <a:pt x="3586" y="3027"/>
                </a:lnTo>
                <a:lnTo>
                  <a:pt x="3679" y="2841"/>
                </a:lnTo>
                <a:lnTo>
                  <a:pt x="3819" y="2655"/>
                </a:lnTo>
                <a:lnTo>
                  <a:pt x="3865" y="2422"/>
                </a:lnTo>
                <a:lnTo>
                  <a:pt x="3958" y="2236"/>
                </a:lnTo>
                <a:lnTo>
                  <a:pt x="3958" y="2003"/>
                </a:lnTo>
                <a:lnTo>
                  <a:pt x="3958" y="1770"/>
                </a:lnTo>
                <a:lnTo>
                  <a:pt x="3865" y="1584"/>
                </a:lnTo>
                <a:lnTo>
                  <a:pt x="3819" y="1351"/>
                </a:lnTo>
                <a:lnTo>
                  <a:pt x="3679" y="1165"/>
                </a:lnTo>
                <a:lnTo>
                  <a:pt x="3586" y="979"/>
                </a:lnTo>
                <a:lnTo>
                  <a:pt x="3399" y="839"/>
                </a:lnTo>
                <a:lnTo>
                  <a:pt x="3167" y="746"/>
                </a:lnTo>
                <a:lnTo>
                  <a:pt x="2980" y="699"/>
                </a:lnTo>
                <a:close/>
                <a:moveTo>
                  <a:pt x="4750" y="420"/>
                </a:moveTo>
                <a:lnTo>
                  <a:pt x="4750" y="560"/>
                </a:lnTo>
                <a:lnTo>
                  <a:pt x="4796" y="699"/>
                </a:lnTo>
                <a:lnTo>
                  <a:pt x="4889" y="839"/>
                </a:lnTo>
                <a:lnTo>
                  <a:pt x="4983" y="979"/>
                </a:lnTo>
                <a:lnTo>
                  <a:pt x="5122" y="1072"/>
                </a:lnTo>
                <a:lnTo>
                  <a:pt x="5215" y="1165"/>
                </a:lnTo>
                <a:lnTo>
                  <a:pt x="5402" y="1212"/>
                </a:lnTo>
                <a:lnTo>
                  <a:pt x="5541" y="1212"/>
                </a:lnTo>
                <a:lnTo>
                  <a:pt x="5541" y="2795"/>
                </a:lnTo>
                <a:lnTo>
                  <a:pt x="5402" y="2795"/>
                </a:lnTo>
                <a:lnTo>
                  <a:pt x="5215" y="2841"/>
                </a:lnTo>
                <a:lnTo>
                  <a:pt x="5122" y="2934"/>
                </a:lnTo>
                <a:lnTo>
                  <a:pt x="4983" y="3027"/>
                </a:lnTo>
                <a:lnTo>
                  <a:pt x="4889" y="3167"/>
                </a:lnTo>
                <a:lnTo>
                  <a:pt x="4796" y="3307"/>
                </a:lnTo>
                <a:lnTo>
                  <a:pt x="4750" y="3446"/>
                </a:lnTo>
                <a:lnTo>
                  <a:pt x="4750" y="3586"/>
                </a:lnTo>
                <a:lnTo>
                  <a:pt x="1165" y="3586"/>
                </a:lnTo>
                <a:lnTo>
                  <a:pt x="1165" y="3446"/>
                </a:lnTo>
                <a:lnTo>
                  <a:pt x="1118" y="3307"/>
                </a:lnTo>
                <a:lnTo>
                  <a:pt x="1025" y="3167"/>
                </a:lnTo>
                <a:lnTo>
                  <a:pt x="932" y="3027"/>
                </a:lnTo>
                <a:lnTo>
                  <a:pt x="792" y="2934"/>
                </a:lnTo>
                <a:lnTo>
                  <a:pt x="699" y="2841"/>
                </a:lnTo>
                <a:lnTo>
                  <a:pt x="513" y="2795"/>
                </a:lnTo>
                <a:lnTo>
                  <a:pt x="373" y="2795"/>
                </a:lnTo>
                <a:lnTo>
                  <a:pt x="373" y="1212"/>
                </a:lnTo>
                <a:lnTo>
                  <a:pt x="513" y="1212"/>
                </a:lnTo>
                <a:lnTo>
                  <a:pt x="699" y="1165"/>
                </a:lnTo>
                <a:lnTo>
                  <a:pt x="792" y="1072"/>
                </a:lnTo>
                <a:lnTo>
                  <a:pt x="932" y="979"/>
                </a:lnTo>
                <a:lnTo>
                  <a:pt x="1025" y="839"/>
                </a:lnTo>
                <a:lnTo>
                  <a:pt x="1118" y="699"/>
                </a:lnTo>
                <a:lnTo>
                  <a:pt x="1165" y="560"/>
                </a:lnTo>
                <a:lnTo>
                  <a:pt x="1165" y="420"/>
                </a:lnTo>
                <a:close/>
                <a:moveTo>
                  <a:pt x="187" y="1"/>
                </a:moveTo>
                <a:lnTo>
                  <a:pt x="94" y="47"/>
                </a:lnTo>
                <a:lnTo>
                  <a:pt x="47" y="94"/>
                </a:lnTo>
                <a:lnTo>
                  <a:pt x="0" y="141"/>
                </a:lnTo>
                <a:lnTo>
                  <a:pt x="0" y="234"/>
                </a:lnTo>
                <a:lnTo>
                  <a:pt x="0" y="3772"/>
                </a:lnTo>
                <a:lnTo>
                  <a:pt x="0" y="3866"/>
                </a:lnTo>
                <a:lnTo>
                  <a:pt x="47" y="3912"/>
                </a:lnTo>
                <a:lnTo>
                  <a:pt x="94" y="3959"/>
                </a:lnTo>
                <a:lnTo>
                  <a:pt x="187" y="4005"/>
                </a:lnTo>
                <a:lnTo>
                  <a:pt x="5728" y="4005"/>
                </a:lnTo>
                <a:lnTo>
                  <a:pt x="5821" y="3959"/>
                </a:lnTo>
                <a:lnTo>
                  <a:pt x="5867" y="3912"/>
                </a:lnTo>
                <a:lnTo>
                  <a:pt x="5914" y="3866"/>
                </a:lnTo>
                <a:lnTo>
                  <a:pt x="5960" y="3772"/>
                </a:lnTo>
                <a:lnTo>
                  <a:pt x="5960" y="234"/>
                </a:lnTo>
                <a:lnTo>
                  <a:pt x="5914" y="141"/>
                </a:lnTo>
                <a:lnTo>
                  <a:pt x="5867" y="94"/>
                </a:lnTo>
                <a:lnTo>
                  <a:pt x="5821" y="47"/>
                </a:lnTo>
                <a:lnTo>
                  <a:pt x="572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4" name="Google Shape;6714;p267"/>
          <p:cNvSpPr/>
          <p:nvPr/>
        </p:nvSpPr>
        <p:spPr>
          <a:xfrm>
            <a:off x="4996670" y="4526023"/>
            <a:ext cx="158876" cy="42218"/>
          </a:xfrm>
          <a:custGeom>
            <a:avLst/>
            <a:gdLst/>
            <a:ahLst/>
            <a:cxnLst/>
            <a:rect l="l" t="t" r="r" b="b"/>
            <a:pathLst>
              <a:path w="5961" h="1584" extrusionOk="0">
                <a:moveTo>
                  <a:pt x="234" y="1"/>
                </a:moveTo>
                <a:lnTo>
                  <a:pt x="94" y="94"/>
                </a:lnTo>
                <a:lnTo>
                  <a:pt x="1" y="233"/>
                </a:lnTo>
                <a:lnTo>
                  <a:pt x="1" y="373"/>
                </a:lnTo>
                <a:lnTo>
                  <a:pt x="1" y="1211"/>
                </a:lnTo>
                <a:lnTo>
                  <a:pt x="1" y="1351"/>
                </a:lnTo>
                <a:lnTo>
                  <a:pt x="94" y="1490"/>
                </a:lnTo>
                <a:lnTo>
                  <a:pt x="234" y="1584"/>
                </a:lnTo>
                <a:lnTo>
                  <a:pt x="5681" y="1584"/>
                </a:lnTo>
                <a:lnTo>
                  <a:pt x="5821" y="1490"/>
                </a:lnTo>
                <a:lnTo>
                  <a:pt x="5914" y="1351"/>
                </a:lnTo>
                <a:lnTo>
                  <a:pt x="5961" y="1211"/>
                </a:lnTo>
                <a:lnTo>
                  <a:pt x="5961" y="373"/>
                </a:lnTo>
                <a:lnTo>
                  <a:pt x="5914" y="233"/>
                </a:lnTo>
                <a:lnTo>
                  <a:pt x="5821" y="94"/>
                </a:lnTo>
                <a:lnTo>
                  <a:pt x="56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5" name="Google Shape;6715;p267"/>
          <p:cNvSpPr/>
          <p:nvPr/>
        </p:nvSpPr>
        <p:spPr>
          <a:xfrm>
            <a:off x="5438209" y="4467708"/>
            <a:ext cx="158876" cy="158849"/>
          </a:xfrm>
          <a:custGeom>
            <a:avLst/>
            <a:gdLst/>
            <a:ahLst/>
            <a:cxnLst/>
            <a:rect l="l" t="t" r="r" b="b"/>
            <a:pathLst>
              <a:path w="5961" h="5960" extrusionOk="0">
                <a:moveTo>
                  <a:pt x="4471" y="2468"/>
                </a:moveTo>
                <a:lnTo>
                  <a:pt x="4564" y="2514"/>
                </a:lnTo>
                <a:lnTo>
                  <a:pt x="4657" y="2561"/>
                </a:lnTo>
                <a:lnTo>
                  <a:pt x="4703" y="2654"/>
                </a:lnTo>
                <a:lnTo>
                  <a:pt x="4750" y="2747"/>
                </a:lnTo>
                <a:lnTo>
                  <a:pt x="4750" y="3213"/>
                </a:lnTo>
                <a:lnTo>
                  <a:pt x="4703" y="3306"/>
                </a:lnTo>
                <a:lnTo>
                  <a:pt x="4657" y="3399"/>
                </a:lnTo>
                <a:lnTo>
                  <a:pt x="4564" y="3446"/>
                </a:lnTo>
                <a:lnTo>
                  <a:pt x="4471" y="3492"/>
                </a:lnTo>
                <a:lnTo>
                  <a:pt x="1491" y="3492"/>
                </a:lnTo>
                <a:lnTo>
                  <a:pt x="1397" y="3446"/>
                </a:lnTo>
                <a:lnTo>
                  <a:pt x="1304" y="3399"/>
                </a:lnTo>
                <a:lnTo>
                  <a:pt x="1258" y="3306"/>
                </a:lnTo>
                <a:lnTo>
                  <a:pt x="1258" y="3213"/>
                </a:lnTo>
                <a:lnTo>
                  <a:pt x="1258" y="2747"/>
                </a:lnTo>
                <a:lnTo>
                  <a:pt x="1258" y="2654"/>
                </a:lnTo>
                <a:lnTo>
                  <a:pt x="1304" y="2561"/>
                </a:lnTo>
                <a:lnTo>
                  <a:pt x="1397" y="2514"/>
                </a:lnTo>
                <a:lnTo>
                  <a:pt x="1491" y="2468"/>
                </a:lnTo>
                <a:close/>
                <a:moveTo>
                  <a:pt x="2981" y="0"/>
                </a:moveTo>
                <a:lnTo>
                  <a:pt x="2608" y="47"/>
                </a:lnTo>
                <a:lnTo>
                  <a:pt x="2189" y="93"/>
                </a:lnTo>
                <a:lnTo>
                  <a:pt x="1863" y="233"/>
                </a:lnTo>
                <a:lnTo>
                  <a:pt x="1491" y="419"/>
                </a:lnTo>
                <a:lnTo>
                  <a:pt x="1165" y="605"/>
                </a:lnTo>
                <a:lnTo>
                  <a:pt x="885" y="885"/>
                </a:lnTo>
                <a:lnTo>
                  <a:pt x="606" y="1164"/>
                </a:lnTo>
                <a:lnTo>
                  <a:pt x="420" y="1490"/>
                </a:lnTo>
                <a:lnTo>
                  <a:pt x="233" y="1816"/>
                </a:lnTo>
                <a:lnTo>
                  <a:pt x="94" y="2189"/>
                </a:lnTo>
                <a:lnTo>
                  <a:pt x="47" y="2561"/>
                </a:lnTo>
                <a:lnTo>
                  <a:pt x="1" y="2980"/>
                </a:lnTo>
                <a:lnTo>
                  <a:pt x="47" y="3399"/>
                </a:lnTo>
                <a:lnTo>
                  <a:pt x="94" y="3772"/>
                </a:lnTo>
                <a:lnTo>
                  <a:pt x="233" y="4144"/>
                </a:lnTo>
                <a:lnTo>
                  <a:pt x="420" y="4470"/>
                </a:lnTo>
                <a:lnTo>
                  <a:pt x="606" y="4796"/>
                </a:lnTo>
                <a:lnTo>
                  <a:pt x="885" y="5075"/>
                </a:lnTo>
                <a:lnTo>
                  <a:pt x="1165" y="5355"/>
                </a:lnTo>
                <a:lnTo>
                  <a:pt x="1491" y="5541"/>
                </a:lnTo>
                <a:lnTo>
                  <a:pt x="1863" y="5727"/>
                </a:lnTo>
                <a:lnTo>
                  <a:pt x="2189" y="5867"/>
                </a:lnTo>
                <a:lnTo>
                  <a:pt x="2608" y="5913"/>
                </a:lnTo>
                <a:lnTo>
                  <a:pt x="2981" y="5960"/>
                </a:lnTo>
                <a:lnTo>
                  <a:pt x="3400" y="5913"/>
                </a:lnTo>
                <a:lnTo>
                  <a:pt x="3772" y="5867"/>
                </a:lnTo>
                <a:lnTo>
                  <a:pt x="4145" y="5727"/>
                </a:lnTo>
                <a:lnTo>
                  <a:pt x="4471" y="5541"/>
                </a:lnTo>
                <a:lnTo>
                  <a:pt x="4796" y="5355"/>
                </a:lnTo>
                <a:lnTo>
                  <a:pt x="5076" y="5075"/>
                </a:lnTo>
                <a:lnTo>
                  <a:pt x="5355" y="4796"/>
                </a:lnTo>
                <a:lnTo>
                  <a:pt x="5588" y="4470"/>
                </a:lnTo>
                <a:lnTo>
                  <a:pt x="5728" y="4144"/>
                </a:lnTo>
                <a:lnTo>
                  <a:pt x="5867" y="3772"/>
                </a:lnTo>
                <a:lnTo>
                  <a:pt x="5961" y="3399"/>
                </a:lnTo>
                <a:lnTo>
                  <a:pt x="5961" y="2980"/>
                </a:lnTo>
                <a:lnTo>
                  <a:pt x="5961" y="2561"/>
                </a:lnTo>
                <a:lnTo>
                  <a:pt x="5867" y="2189"/>
                </a:lnTo>
                <a:lnTo>
                  <a:pt x="5728" y="1816"/>
                </a:lnTo>
                <a:lnTo>
                  <a:pt x="5588" y="1490"/>
                </a:lnTo>
                <a:lnTo>
                  <a:pt x="5355" y="1164"/>
                </a:lnTo>
                <a:lnTo>
                  <a:pt x="5076" y="885"/>
                </a:lnTo>
                <a:lnTo>
                  <a:pt x="4796" y="605"/>
                </a:lnTo>
                <a:lnTo>
                  <a:pt x="4471" y="419"/>
                </a:lnTo>
                <a:lnTo>
                  <a:pt x="4145" y="233"/>
                </a:lnTo>
                <a:lnTo>
                  <a:pt x="3772" y="93"/>
                </a:lnTo>
                <a:lnTo>
                  <a:pt x="3400" y="47"/>
                </a:lnTo>
                <a:lnTo>
                  <a:pt x="2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6" name="Google Shape;6716;p267"/>
          <p:cNvSpPr/>
          <p:nvPr/>
        </p:nvSpPr>
        <p:spPr>
          <a:xfrm>
            <a:off x="6472035" y="4467708"/>
            <a:ext cx="158876" cy="158849"/>
          </a:xfrm>
          <a:custGeom>
            <a:avLst/>
            <a:gdLst/>
            <a:ahLst/>
            <a:cxnLst/>
            <a:rect l="l" t="t" r="r" b="b"/>
            <a:pathLst>
              <a:path w="5961" h="5960" extrusionOk="0">
                <a:moveTo>
                  <a:pt x="1211" y="2701"/>
                </a:moveTo>
                <a:lnTo>
                  <a:pt x="1118" y="2747"/>
                </a:lnTo>
                <a:lnTo>
                  <a:pt x="1071" y="2840"/>
                </a:lnTo>
                <a:lnTo>
                  <a:pt x="1071" y="3120"/>
                </a:lnTo>
                <a:lnTo>
                  <a:pt x="1118" y="3213"/>
                </a:lnTo>
                <a:lnTo>
                  <a:pt x="1211" y="3259"/>
                </a:lnTo>
                <a:lnTo>
                  <a:pt x="4750" y="3259"/>
                </a:lnTo>
                <a:lnTo>
                  <a:pt x="4843" y="3213"/>
                </a:lnTo>
                <a:lnTo>
                  <a:pt x="4890" y="3120"/>
                </a:lnTo>
                <a:lnTo>
                  <a:pt x="4890" y="2840"/>
                </a:lnTo>
                <a:lnTo>
                  <a:pt x="4843" y="2747"/>
                </a:lnTo>
                <a:lnTo>
                  <a:pt x="4750" y="2701"/>
                </a:lnTo>
                <a:close/>
                <a:moveTo>
                  <a:pt x="4750" y="559"/>
                </a:moveTo>
                <a:lnTo>
                  <a:pt x="4983" y="605"/>
                </a:lnTo>
                <a:lnTo>
                  <a:pt x="5215" y="745"/>
                </a:lnTo>
                <a:lnTo>
                  <a:pt x="5355" y="978"/>
                </a:lnTo>
                <a:lnTo>
                  <a:pt x="5402" y="1211"/>
                </a:lnTo>
                <a:lnTo>
                  <a:pt x="5402" y="4749"/>
                </a:lnTo>
                <a:lnTo>
                  <a:pt x="5355" y="4982"/>
                </a:lnTo>
                <a:lnTo>
                  <a:pt x="5215" y="5215"/>
                </a:lnTo>
                <a:lnTo>
                  <a:pt x="4983" y="5355"/>
                </a:lnTo>
                <a:lnTo>
                  <a:pt x="4750" y="5401"/>
                </a:lnTo>
                <a:lnTo>
                  <a:pt x="1211" y="5401"/>
                </a:lnTo>
                <a:lnTo>
                  <a:pt x="932" y="5355"/>
                </a:lnTo>
                <a:lnTo>
                  <a:pt x="746" y="5215"/>
                </a:lnTo>
                <a:lnTo>
                  <a:pt x="606" y="4982"/>
                </a:lnTo>
                <a:lnTo>
                  <a:pt x="513" y="4749"/>
                </a:lnTo>
                <a:lnTo>
                  <a:pt x="513" y="1211"/>
                </a:lnTo>
                <a:lnTo>
                  <a:pt x="606" y="978"/>
                </a:lnTo>
                <a:lnTo>
                  <a:pt x="746" y="745"/>
                </a:lnTo>
                <a:lnTo>
                  <a:pt x="932" y="605"/>
                </a:lnTo>
                <a:lnTo>
                  <a:pt x="1211" y="559"/>
                </a:lnTo>
                <a:close/>
                <a:moveTo>
                  <a:pt x="978" y="0"/>
                </a:moveTo>
                <a:lnTo>
                  <a:pt x="746" y="93"/>
                </a:lnTo>
                <a:lnTo>
                  <a:pt x="559" y="186"/>
                </a:lnTo>
                <a:lnTo>
                  <a:pt x="373" y="373"/>
                </a:lnTo>
                <a:lnTo>
                  <a:pt x="187" y="559"/>
                </a:lnTo>
                <a:lnTo>
                  <a:pt x="94" y="745"/>
                </a:lnTo>
                <a:lnTo>
                  <a:pt x="1" y="978"/>
                </a:lnTo>
                <a:lnTo>
                  <a:pt x="1" y="1211"/>
                </a:lnTo>
                <a:lnTo>
                  <a:pt x="1" y="4749"/>
                </a:lnTo>
                <a:lnTo>
                  <a:pt x="1" y="4982"/>
                </a:lnTo>
                <a:lnTo>
                  <a:pt x="94" y="5215"/>
                </a:lnTo>
                <a:lnTo>
                  <a:pt x="187" y="5401"/>
                </a:lnTo>
                <a:lnTo>
                  <a:pt x="373" y="5588"/>
                </a:lnTo>
                <a:lnTo>
                  <a:pt x="559" y="5774"/>
                </a:lnTo>
                <a:lnTo>
                  <a:pt x="746" y="5867"/>
                </a:lnTo>
                <a:lnTo>
                  <a:pt x="978" y="5960"/>
                </a:lnTo>
                <a:lnTo>
                  <a:pt x="4983" y="5960"/>
                </a:lnTo>
                <a:lnTo>
                  <a:pt x="5215" y="5867"/>
                </a:lnTo>
                <a:lnTo>
                  <a:pt x="5402" y="5774"/>
                </a:lnTo>
                <a:lnTo>
                  <a:pt x="5588" y="5588"/>
                </a:lnTo>
                <a:lnTo>
                  <a:pt x="5774" y="5401"/>
                </a:lnTo>
                <a:lnTo>
                  <a:pt x="5867" y="5215"/>
                </a:lnTo>
                <a:lnTo>
                  <a:pt x="5914" y="4982"/>
                </a:lnTo>
                <a:lnTo>
                  <a:pt x="5960" y="4749"/>
                </a:lnTo>
                <a:lnTo>
                  <a:pt x="5960" y="1211"/>
                </a:lnTo>
                <a:lnTo>
                  <a:pt x="5914" y="978"/>
                </a:lnTo>
                <a:lnTo>
                  <a:pt x="5867" y="745"/>
                </a:lnTo>
                <a:lnTo>
                  <a:pt x="5774" y="559"/>
                </a:lnTo>
                <a:lnTo>
                  <a:pt x="5588" y="373"/>
                </a:lnTo>
                <a:lnTo>
                  <a:pt x="5402" y="186"/>
                </a:lnTo>
                <a:lnTo>
                  <a:pt x="5215" y="93"/>
                </a:lnTo>
                <a:lnTo>
                  <a:pt x="498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7" name="Google Shape;6717;p267"/>
          <p:cNvSpPr/>
          <p:nvPr/>
        </p:nvSpPr>
        <p:spPr>
          <a:xfrm>
            <a:off x="5955122" y="4467708"/>
            <a:ext cx="158876" cy="158849"/>
          </a:xfrm>
          <a:custGeom>
            <a:avLst/>
            <a:gdLst/>
            <a:ahLst/>
            <a:cxnLst/>
            <a:rect l="l" t="t" r="r" b="b"/>
            <a:pathLst>
              <a:path w="5961" h="5960" extrusionOk="0">
                <a:moveTo>
                  <a:pt x="4704" y="2468"/>
                </a:moveTo>
                <a:lnTo>
                  <a:pt x="4797" y="2514"/>
                </a:lnTo>
                <a:lnTo>
                  <a:pt x="4890" y="2561"/>
                </a:lnTo>
                <a:lnTo>
                  <a:pt x="4936" y="2654"/>
                </a:lnTo>
                <a:lnTo>
                  <a:pt x="4936" y="2747"/>
                </a:lnTo>
                <a:lnTo>
                  <a:pt x="4936" y="3213"/>
                </a:lnTo>
                <a:lnTo>
                  <a:pt x="4936" y="3306"/>
                </a:lnTo>
                <a:lnTo>
                  <a:pt x="4890" y="3399"/>
                </a:lnTo>
                <a:lnTo>
                  <a:pt x="4797" y="3446"/>
                </a:lnTo>
                <a:lnTo>
                  <a:pt x="4704" y="3492"/>
                </a:lnTo>
                <a:lnTo>
                  <a:pt x="1211" y="3492"/>
                </a:lnTo>
                <a:lnTo>
                  <a:pt x="1118" y="3446"/>
                </a:lnTo>
                <a:lnTo>
                  <a:pt x="1025" y="3399"/>
                </a:lnTo>
                <a:lnTo>
                  <a:pt x="979" y="3306"/>
                </a:lnTo>
                <a:lnTo>
                  <a:pt x="979" y="3213"/>
                </a:lnTo>
                <a:lnTo>
                  <a:pt x="979" y="2747"/>
                </a:lnTo>
                <a:lnTo>
                  <a:pt x="979" y="2654"/>
                </a:lnTo>
                <a:lnTo>
                  <a:pt x="1025" y="2561"/>
                </a:lnTo>
                <a:lnTo>
                  <a:pt x="1118" y="2514"/>
                </a:lnTo>
                <a:lnTo>
                  <a:pt x="1211" y="2468"/>
                </a:lnTo>
                <a:close/>
                <a:moveTo>
                  <a:pt x="886" y="0"/>
                </a:moveTo>
                <a:lnTo>
                  <a:pt x="653" y="93"/>
                </a:lnTo>
                <a:lnTo>
                  <a:pt x="466" y="186"/>
                </a:lnTo>
                <a:lnTo>
                  <a:pt x="327" y="326"/>
                </a:lnTo>
                <a:lnTo>
                  <a:pt x="141" y="512"/>
                </a:lnTo>
                <a:lnTo>
                  <a:pt x="47" y="699"/>
                </a:lnTo>
                <a:lnTo>
                  <a:pt x="1" y="885"/>
                </a:lnTo>
                <a:lnTo>
                  <a:pt x="1" y="1118"/>
                </a:lnTo>
                <a:lnTo>
                  <a:pt x="1" y="4843"/>
                </a:lnTo>
                <a:lnTo>
                  <a:pt x="1" y="5075"/>
                </a:lnTo>
                <a:lnTo>
                  <a:pt x="47" y="5262"/>
                </a:lnTo>
                <a:lnTo>
                  <a:pt x="141" y="5448"/>
                </a:lnTo>
                <a:lnTo>
                  <a:pt x="327" y="5634"/>
                </a:lnTo>
                <a:lnTo>
                  <a:pt x="466" y="5774"/>
                </a:lnTo>
                <a:lnTo>
                  <a:pt x="653" y="5867"/>
                </a:lnTo>
                <a:lnTo>
                  <a:pt x="886" y="5960"/>
                </a:lnTo>
                <a:lnTo>
                  <a:pt x="5030" y="5960"/>
                </a:lnTo>
                <a:lnTo>
                  <a:pt x="5262" y="5867"/>
                </a:lnTo>
                <a:lnTo>
                  <a:pt x="5449" y="5774"/>
                </a:lnTo>
                <a:lnTo>
                  <a:pt x="5588" y="5634"/>
                </a:lnTo>
                <a:lnTo>
                  <a:pt x="5775" y="5448"/>
                </a:lnTo>
                <a:lnTo>
                  <a:pt x="5868" y="5262"/>
                </a:lnTo>
                <a:lnTo>
                  <a:pt x="5914" y="5075"/>
                </a:lnTo>
                <a:lnTo>
                  <a:pt x="5961" y="4843"/>
                </a:lnTo>
                <a:lnTo>
                  <a:pt x="5961" y="1118"/>
                </a:lnTo>
                <a:lnTo>
                  <a:pt x="5914" y="885"/>
                </a:lnTo>
                <a:lnTo>
                  <a:pt x="5868" y="699"/>
                </a:lnTo>
                <a:lnTo>
                  <a:pt x="5775" y="512"/>
                </a:lnTo>
                <a:lnTo>
                  <a:pt x="5588" y="326"/>
                </a:lnTo>
                <a:lnTo>
                  <a:pt x="5449" y="186"/>
                </a:lnTo>
                <a:lnTo>
                  <a:pt x="5262" y="93"/>
                </a:lnTo>
                <a:lnTo>
                  <a:pt x="503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8" name="Google Shape;6718;p267"/>
          <p:cNvSpPr/>
          <p:nvPr/>
        </p:nvSpPr>
        <p:spPr>
          <a:xfrm>
            <a:off x="951767" y="3538509"/>
            <a:ext cx="81930" cy="158876"/>
          </a:xfrm>
          <a:custGeom>
            <a:avLst/>
            <a:gdLst/>
            <a:ahLst/>
            <a:cxnLst/>
            <a:rect l="l" t="t" r="r" b="b"/>
            <a:pathLst>
              <a:path w="3074" h="5961" extrusionOk="0">
                <a:moveTo>
                  <a:pt x="1956" y="1"/>
                </a:moveTo>
                <a:lnTo>
                  <a:pt x="1723" y="94"/>
                </a:lnTo>
                <a:lnTo>
                  <a:pt x="1490" y="187"/>
                </a:lnTo>
                <a:lnTo>
                  <a:pt x="1258" y="327"/>
                </a:lnTo>
                <a:lnTo>
                  <a:pt x="1118" y="559"/>
                </a:lnTo>
                <a:lnTo>
                  <a:pt x="978" y="792"/>
                </a:lnTo>
                <a:lnTo>
                  <a:pt x="932" y="1072"/>
                </a:lnTo>
                <a:lnTo>
                  <a:pt x="885" y="1397"/>
                </a:lnTo>
                <a:lnTo>
                  <a:pt x="885" y="2142"/>
                </a:lnTo>
                <a:lnTo>
                  <a:pt x="0" y="2142"/>
                </a:lnTo>
                <a:lnTo>
                  <a:pt x="0" y="3213"/>
                </a:lnTo>
                <a:lnTo>
                  <a:pt x="885" y="3213"/>
                </a:lnTo>
                <a:lnTo>
                  <a:pt x="885" y="5961"/>
                </a:lnTo>
                <a:lnTo>
                  <a:pt x="2003" y="5961"/>
                </a:lnTo>
                <a:lnTo>
                  <a:pt x="2003" y="3213"/>
                </a:lnTo>
                <a:lnTo>
                  <a:pt x="2887" y="3213"/>
                </a:lnTo>
                <a:lnTo>
                  <a:pt x="3027" y="2142"/>
                </a:lnTo>
                <a:lnTo>
                  <a:pt x="2003" y="2142"/>
                </a:lnTo>
                <a:lnTo>
                  <a:pt x="2003" y="1491"/>
                </a:lnTo>
                <a:lnTo>
                  <a:pt x="2003" y="1258"/>
                </a:lnTo>
                <a:lnTo>
                  <a:pt x="2096" y="1118"/>
                </a:lnTo>
                <a:lnTo>
                  <a:pt x="2235" y="1025"/>
                </a:lnTo>
                <a:lnTo>
                  <a:pt x="2515" y="978"/>
                </a:lnTo>
                <a:lnTo>
                  <a:pt x="3073" y="978"/>
                </a:lnTo>
                <a:lnTo>
                  <a:pt x="3073" y="47"/>
                </a:lnTo>
                <a:lnTo>
                  <a:pt x="228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19" name="Google Shape;6719;p267"/>
          <p:cNvSpPr/>
          <p:nvPr/>
        </p:nvSpPr>
        <p:spPr>
          <a:xfrm>
            <a:off x="1392598" y="3538509"/>
            <a:ext cx="158876" cy="158876"/>
          </a:xfrm>
          <a:custGeom>
            <a:avLst/>
            <a:gdLst/>
            <a:ahLst/>
            <a:cxnLst/>
            <a:rect l="l" t="t" r="r" b="b"/>
            <a:pathLst>
              <a:path w="5961" h="5961" extrusionOk="0">
                <a:moveTo>
                  <a:pt x="885" y="1"/>
                </a:moveTo>
                <a:lnTo>
                  <a:pt x="699" y="47"/>
                </a:lnTo>
                <a:lnTo>
                  <a:pt x="513" y="187"/>
                </a:lnTo>
                <a:lnTo>
                  <a:pt x="327" y="327"/>
                </a:lnTo>
                <a:lnTo>
                  <a:pt x="187" y="466"/>
                </a:lnTo>
                <a:lnTo>
                  <a:pt x="94" y="652"/>
                </a:lnTo>
                <a:lnTo>
                  <a:pt x="47" y="885"/>
                </a:lnTo>
                <a:lnTo>
                  <a:pt x="1" y="1118"/>
                </a:lnTo>
                <a:lnTo>
                  <a:pt x="1" y="4843"/>
                </a:lnTo>
                <a:lnTo>
                  <a:pt x="47" y="5029"/>
                </a:lnTo>
                <a:lnTo>
                  <a:pt x="94" y="5262"/>
                </a:lnTo>
                <a:lnTo>
                  <a:pt x="187" y="5448"/>
                </a:lnTo>
                <a:lnTo>
                  <a:pt x="327" y="5635"/>
                </a:lnTo>
                <a:lnTo>
                  <a:pt x="513" y="5774"/>
                </a:lnTo>
                <a:lnTo>
                  <a:pt x="699" y="5867"/>
                </a:lnTo>
                <a:lnTo>
                  <a:pt x="885" y="5914"/>
                </a:lnTo>
                <a:lnTo>
                  <a:pt x="1118" y="5961"/>
                </a:lnTo>
                <a:lnTo>
                  <a:pt x="3213" y="5961"/>
                </a:lnTo>
                <a:lnTo>
                  <a:pt x="3213" y="3632"/>
                </a:lnTo>
                <a:lnTo>
                  <a:pt x="2422" y="3632"/>
                </a:lnTo>
                <a:lnTo>
                  <a:pt x="2422" y="2748"/>
                </a:lnTo>
                <a:lnTo>
                  <a:pt x="3213" y="2748"/>
                </a:lnTo>
                <a:lnTo>
                  <a:pt x="3213" y="2049"/>
                </a:lnTo>
                <a:lnTo>
                  <a:pt x="3213" y="1817"/>
                </a:lnTo>
                <a:lnTo>
                  <a:pt x="3260" y="1584"/>
                </a:lnTo>
                <a:lnTo>
                  <a:pt x="3353" y="1351"/>
                </a:lnTo>
                <a:lnTo>
                  <a:pt x="3493" y="1211"/>
                </a:lnTo>
                <a:lnTo>
                  <a:pt x="3679" y="1072"/>
                </a:lnTo>
                <a:lnTo>
                  <a:pt x="3865" y="978"/>
                </a:lnTo>
                <a:lnTo>
                  <a:pt x="4098" y="885"/>
                </a:lnTo>
                <a:lnTo>
                  <a:pt x="4331" y="885"/>
                </a:lnTo>
                <a:lnTo>
                  <a:pt x="5029" y="932"/>
                </a:lnTo>
                <a:lnTo>
                  <a:pt x="5029" y="1723"/>
                </a:lnTo>
                <a:lnTo>
                  <a:pt x="4564" y="1723"/>
                </a:lnTo>
                <a:lnTo>
                  <a:pt x="4331" y="1770"/>
                </a:lnTo>
                <a:lnTo>
                  <a:pt x="4191" y="1817"/>
                </a:lnTo>
                <a:lnTo>
                  <a:pt x="4145" y="1956"/>
                </a:lnTo>
                <a:lnTo>
                  <a:pt x="4145" y="2142"/>
                </a:lnTo>
                <a:lnTo>
                  <a:pt x="4145" y="2748"/>
                </a:lnTo>
                <a:lnTo>
                  <a:pt x="5029" y="2748"/>
                </a:lnTo>
                <a:lnTo>
                  <a:pt x="4890" y="3632"/>
                </a:lnTo>
                <a:lnTo>
                  <a:pt x="4145" y="3632"/>
                </a:lnTo>
                <a:lnTo>
                  <a:pt x="4145" y="5961"/>
                </a:lnTo>
                <a:lnTo>
                  <a:pt x="4843" y="5961"/>
                </a:lnTo>
                <a:lnTo>
                  <a:pt x="5076" y="5914"/>
                </a:lnTo>
                <a:lnTo>
                  <a:pt x="5262" y="5867"/>
                </a:lnTo>
                <a:lnTo>
                  <a:pt x="5448" y="5774"/>
                </a:lnTo>
                <a:lnTo>
                  <a:pt x="5635" y="5635"/>
                </a:lnTo>
                <a:lnTo>
                  <a:pt x="5774" y="5448"/>
                </a:lnTo>
                <a:lnTo>
                  <a:pt x="5867" y="5262"/>
                </a:lnTo>
                <a:lnTo>
                  <a:pt x="5961" y="5029"/>
                </a:lnTo>
                <a:lnTo>
                  <a:pt x="5961" y="4843"/>
                </a:lnTo>
                <a:lnTo>
                  <a:pt x="5961" y="1118"/>
                </a:lnTo>
                <a:lnTo>
                  <a:pt x="5961" y="885"/>
                </a:lnTo>
                <a:lnTo>
                  <a:pt x="5867" y="652"/>
                </a:lnTo>
                <a:lnTo>
                  <a:pt x="5774" y="466"/>
                </a:lnTo>
                <a:lnTo>
                  <a:pt x="5635" y="327"/>
                </a:lnTo>
                <a:lnTo>
                  <a:pt x="5448" y="187"/>
                </a:lnTo>
                <a:lnTo>
                  <a:pt x="5262" y="47"/>
                </a:lnTo>
                <a:lnTo>
                  <a:pt x="50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0" name="Google Shape;6720;p267"/>
          <p:cNvSpPr/>
          <p:nvPr/>
        </p:nvSpPr>
        <p:spPr>
          <a:xfrm>
            <a:off x="1950010" y="3538509"/>
            <a:ext cx="158876" cy="158876"/>
          </a:xfrm>
          <a:custGeom>
            <a:avLst/>
            <a:gdLst/>
            <a:ahLst/>
            <a:cxnLst/>
            <a:rect l="l" t="t" r="r" b="b"/>
            <a:pathLst>
              <a:path w="5961" h="5961" extrusionOk="0">
                <a:moveTo>
                  <a:pt x="4890" y="2329"/>
                </a:moveTo>
                <a:lnTo>
                  <a:pt x="4890" y="2748"/>
                </a:lnTo>
                <a:lnTo>
                  <a:pt x="5309" y="2748"/>
                </a:lnTo>
                <a:lnTo>
                  <a:pt x="5309" y="3167"/>
                </a:lnTo>
                <a:lnTo>
                  <a:pt x="4890" y="3167"/>
                </a:lnTo>
                <a:lnTo>
                  <a:pt x="4890" y="3586"/>
                </a:lnTo>
                <a:lnTo>
                  <a:pt x="4471" y="3586"/>
                </a:lnTo>
                <a:lnTo>
                  <a:pt x="4471" y="3167"/>
                </a:lnTo>
                <a:lnTo>
                  <a:pt x="4005" y="3167"/>
                </a:lnTo>
                <a:lnTo>
                  <a:pt x="4005" y="2748"/>
                </a:lnTo>
                <a:lnTo>
                  <a:pt x="4471" y="2748"/>
                </a:lnTo>
                <a:lnTo>
                  <a:pt x="4471" y="2329"/>
                </a:lnTo>
                <a:close/>
                <a:moveTo>
                  <a:pt x="2376" y="1491"/>
                </a:moveTo>
                <a:lnTo>
                  <a:pt x="2655" y="1584"/>
                </a:lnTo>
                <a:lnTo>
                  <a:pt x="2888" y="1677"/>
                </a:lnTo>
                <a:lnTo>
                  <a:pt x="3121" y="1863"/>
                </a:lnTo>
                <a:lnTo>
                  <a:pt x="2702" y="2236"/>
                </a:lnTo>
                <a:lnTo>
                  <a:pt x="2562" y="2142"/>
                </a:lnTo>
                <a:lnTo>
                  <a:pt x="2422" y="2096"/>
                </a:lnTo>
                <a:lnTo>
                  <a:pt x="2282" y="2049"/>
                </a:lnTo>
                <a:lnTo>
                  <a:pt x="2096" y="2003"/>
                </a:lnTo>
                <a:lnTo>
                  <a:pt x="1910" y="2049"/>
                </a:lnTo>
                <a:lnTo>
                  <a:pt x="1770" y="2096"/>
                </a:lnTo>
                <a:lnTo>
                  <a:pt x="1584" y="2189"/>
                </a:lnTo>
                <a:lnTo>
                  <a:pt x="1444" y="2282"/>
                </a:lnTo>
                <a:lnTo>
                  <a:pt x="1351" y="2422"/>
                </a:lnTo>
                <a:lnTo>
                  <a:pt x="1258" y="2608"/>
                </a:lnTo>
                <a:lnTo>
                  <a:pt x="1212" y="2794"/>
                </a:lnTo>
                <a:lnTo>
                  <a:pt x="1165" y="2981"/>
                </a:lnTo>
                <a:lnTo>
                  <a:pt x="1212" y="3167"/>
                </a:lnTo>
                <a:lnTo>
                  <a:pt x="1258" y="3306"/>
                </a:lnTo>
                <a:lnTo>
                  <a:pt x="1351" y="3493"/>
                </a:lnTo>
                <a:lnTo>
                  <a:pt x="1444" y="3632"/>
                </a:lnTo>
                <a:lnTo>
                  <a:pt x="1584" y="3726"/>
                </a:lnTo>
                <a:lnTo>
                  <a:pt x="1770" y="3819"/>
                </a:lnTo>
                <a:lnTo>
                  <a:pt x="1910" y="3865"/>
                </a:lnTo>
                <a:lnTo>
                  <a:pt x="2096" y="3912"/>
                </a:lnTo>
                <a:lnTo>
                  <a:pt x="2329" y="3865"/>
                </a:lnTo>
                <a:lnTo>
                  <a:pt x="2469" y="3819"/>
                </a:lnTo>
                <a:lnTo>
                  <a:pt x="2608" y="3772"/>
                </a:lnTo>
                <a:lnTo>
                  <a:pt x="2748" y="3679"/>
                </a:lnTo>
                <a:lnTo>
                  <a:pt x="2888" y="3446"/>
                </a:lnTo>
                <a:lnTo>
                  <a:pt x="2934" y="3260"/>
                </a:lnTo>
                <a:lnTo>
                  <a:pt x="2096" y="3260"/>
                </a:lnTo>
                <a:lnTo>
                  <a:pt x="2096" y="2748"/>
                </a:lnTo>
                <a:lnTo>
                  <a:pt x="3493" y="2748"/>
                </a:lnTo>
                <a:lnTo>
                  <a:pt x="3540" y="2981"/>
                </a:lnTo>
                <a:lnTo>
                  <a:pt x="3493" y="3306"/>
                </a:lnTo>
                <a:lnTo>
                  <a:pt x="3447" y="3586"/>
                </a:lnTo>
                <a:lnTo>
                  <a:pt x="3307" y="3819"/>
                </a:lnTo>
                <a:lnTo>
                  <a:pt x="3121" y="4051"/>
                </a:lnTo>
                <a:lnTo>
                  <a:pt x="2934" y="4238"/>
                </a:lnTo>
                <a:lnTo>
                  <a:pt x="2702" y="4331"/>
                </a:lnTo>
                <a:lnTo>
                  <a:pt x="2422" y="4424"/>
                </a:lnTo>
                <a:lnTo>
                  <a:pt x="2096" y="4471"/>
                </a:lnTo>
                <a:lnTo>
                  <a:pt x="1817" y="4424"/>
                </a:lnTo>
                <a:lnTo>
                  <a:pt x="1537" y="4331"/>
                </a:lnTo>
                <a:lnTo>
                  <a:pt x="1305" y="4191"/>
                </a:lnTo>
                <a:lnTo>
                  <a:pt x="1072" y="4005"/>
                </a:lnTo>
                <a:lnTo>
                  <a:pt x="886" y="3772"/>
                </a:lnTo>
                <a:lnTo>
                  <a:pt x="746" y="3539"/>
                </a:lnTo>
                <a:lnTo>
                  <a:pt x="653" y="3260"/>
                </a:lnTo>
                <a:lnTo>
                  <a:pt x="606" y="2981"/>
                </a:lnTo>
                <a:lnTo>
                  <a:pt x="653" y="2655"/>
                </a:lnTo>
                <a:lnTo>
                  <a:pt x="746" y="2375"/>
                </a:lnTo>
                <a:lnTo>
                  <a:pt x="886" y="2142"/>
                </a:lnTo>
                <a:lnTo>
                  <a:pt x="1072" y="1910"/>
                </a:lnTo>
                <a:lnTo>
                  <a:pt x="1305" y="1723"/>
                </a:lnTo>
                <a:lnTo>
                  <a:pt x="1537" y="1584"/>
                </a:lnTo>
                <a:lnTo>
                  <a:pt x="1817" y="1491"/>
                </a:lnTo>
                <a:close/>
                <a:moveTo>
                  <a:pt x="886" y="1"/>
                </a:moveTo>
                <a:lnTo>
                  <a:pt x="653" y="47"/>
                </a:lnTo>
                <a:lnTo>
                  <a:pt x="467" y="187"/>
                </a:lnTo>
                <a:lnTo>
                  <a:pt x="327" y="327"/>
                </a:lnTo>
                <a:lnTo>
                  <a:pt x="141" y="466"/>
                </a:lnTo>
                <a:lnTo>
                  <a:pt x="48" y="652"/>
                </a:lnTo>
                <a:lnTo>
                  <a:pt x="1" y="885"/>
                </a:lnTo>
                <a:lnTo>
                  <a:pt x="1" y="1118"/>
                </a:lnTo>
                <a:lnTo>
                  <a:pt x="1" y="4843"/>
                </a:lnTo>
                <a:lnTo>
                  <a:pt x="1" y="5029"/>
                </a:lnTo>
                <a:lnTo>
                  <a:pt x="48" y="5262"/>
                </a:lnTo>
                <a:lnTo>
                  <a:pt x="141" y="5448"/>
                </a:lnTo>
                <a:lnTo>
                  <a:pt x="327" y="5635"/>
                </a:lnTo>
                <a:lnTo>
                  <a:pt x="467" y="5774"/>
                </a:lnTo>
                <a:lnTo>
                  <a:pt x="653" y="5867"/>
                </a:lnTo>
                <a:lnTo>
                  <a:pt x="886" y="5914"/>
                </a:lnTo>
                <a:lnTo>
                  <a:pt x="1118" y="5961"/>
                </a:lnTo>
                <a:lnTo>
                  <a:pt x="4843" y="5961"/>
                </a:lnTo>
                <a:lnTo>
                  <a:pt x="5030" y="5914"/>
                </a:lnTo>
                <a:lnTo>
                  <a:pt x="5262" y="5867"/>
                </a:lnTo>
                <a:lnTo>
                  <a:pt x="5449" y="5774"/>
                </a:lnTo>
                <a:lnTo>
                  <a:pt x="5588" y="5635"/>
                </a:lnTo>
                <a:lnTo>
                  <a:pt x="5775" y="5448"/>
                </a:lnTo>
                <a:lnTo>
                  <a:pt x="5868" y="5262"/>
                </a:lnTo>
                <a:lnTo>
                  <a:pt x="5914" y="5029"/>
                </a:lnTo>
                <a:lnTo>
                  <a:pt x="5961" y="4843"/>
                </a:lnTo>
                <a:lnTo>
                  <a:pt x="5961" y="1118"/>
                </a:lnTo>
                <a:lnTo>
                  <a:pt x="5914" y="885"/>
                </a:lnTo>
                <a:lnTo>
                  <a:pt x="5868" y="652"/>
                </a:lnTo>
                <a:lnTo>
                  <a:pt x="5775" y="466"/>
                </a:lnTo>
                <a:lnTo>
                  <a:pt x="5588" y="327"/>
                </a:lnTo>
                <a:lnTo>
                  <a:pt x="5449" y="187"/>
                </a:lnTo>
                <a:lnTo>
                  <a:pt x="5262" y="47"/>
                </a:lnTo>
                <a:lnTo>
                  <a:pt x="503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1" name="Google Shape;6721;p267"/>
          <p:cNvSpPr/>
          <p:nvPr/>
        </p:nvSpPr>
        <p:spPr>
          <a:xfrm>
            <a:off x="2428151" y="3538509"/>
            <a:ext cx="146455" cy="158876"/>
          </a:xfrm>
          <a:custGeom>
            <a:avLst/>
            <a:gdLst/>
            <a:ahLst/>
            <a:cxnLst/>
            <a:rect l="l" t="t" r="r" b="b"/>
            <a:pathLst>
              <a:path w="5495" h="5961" extrusionOk="0">
                <a:moveTo>
                  <a:pt x="2934" y="1"/>
                </a:moveTo>
                <a:lnTo>
                  <a:pt x="2794" y="140"/>
                </a:lnTo>
                <a:lnTo>
                  <a:pt x="2701" y="280"/>
                </a:lnTo>
                <a:lnTo>
                  <a:pt x="2654" y="466"/>
                </a:lnTo>
                <a:lnTo>
                  <a:pt x="2701" y="652"/>
                </a:lnTo>
                <a:lnTo>
                  <a:pt x="2794" y="792"/>
                </a:lnTo>
                <a:lnTo>
                  <a:pt x="2934" y="932"/>
                </a:lnTo>
                <a:lnTo>
                  <a:pt x="3306" y="932"/>
                </a:lnTo>
                <a:lnTo>
                  <a:pt x="3446" y="792"/>
                </a:lnTo>
                <a:lnTo>
                  <a:pt x="3539" y="652"/>
                </a:lnTo>
                <a:lnTo>
                  <a:pt x="3586" y="466"/>
                </a:lnTo>
                <a:lnTo>
                  <a:pt x="3539" y="280"/>
                </a:lnTo>
                <a:lnTo>
                  <a:pt x="3446" y="140"/>
                </a:lnTo>
                <a:lnTo>
                  <a:pt x="3306" y="1"/>
                </a:lnTo>
                <a:close/>
                <a:moveTo>
                  <a:pt x="1304" y="2049"/>
                </a:moveTo>
                <a:lnTo>
                  <a:pt x="1444" y="2189"/>
                </a:lnTo>
                <a:lnTo>
                  <a:pt x="1537" y="2329"/>
                </a:lnTo>
                <a:lnTo>
                  <a:pt x="1537" y="2515"/>
                </a:lnTo>
                <a:lnTo>
                  <a:pt x="1537" y="2701"/>
                </a:lnTo>
                <a:lnTo>
                  <a:pt x="1444" y="2841"/>
                </a:lnTo>
                <a:lnTo>
                  <a:pt x="1304" y="2934"/>
                </a:lnTo>
                <a:lnTo>
                  <a:pt x="1164" y="2981"/>
                </a:lnTo>
                <a:lnTo>
                  <a:pt x="978" y="2934"/>
                </a:lnTo>
                <a:lnTo>
                  <a:pt x="839" y="2841"/>
                </a:lnTo>
                <a:lnTo>
                  <a:pt x="745" y="2701"/>
                </a:lnTo>
                <a:lnTo>
                  <a:pt x="745" y="2515"/>
                </a:lnTo>
                <a:lnTo>
                  <a:pt x="745" y="2282"/>
                </a:lnTo>
                <a:lnTo>
                  <a:pt x="839" y="2142"/>
                </a:lnTo>
                <a:lnTo>
                  <a:pt x="978" y="2049"/>
                </a:lnTo>
                <a:close/>
                <a:moveTo>
                  <a:pt x="2748" y="1444"/>
                </a:moveTo>
                <a:lnTo>
                  <a:pt x="2794" y="1910"/>
                </a:lnTo>
                <a:lnTo>
                  <a:pt x="2794" y="3912"/>
                </a:lnTo>
                <a:lnTo>
                  <a:pt x="2748" y="4377"/>
                </a:lnTo>
                <a:lnTo>
                  <a:pt x="3493" y="4377"/>
                </a:lnTo>
                <a:lnTo>
                  <a:pt x="3493" y="3912"/>
                </a:lnTo>
                <a:lnTo>
                  <a:pt x="3493" y="1863"/>
                </a:lnTo>
                <a:lnTo>
                  <a:pt x="3493" y="1444"/>
                </a:lnTo>
                <a:close/>
                <a:moveTo>
                  <a:pt x="4098" y="932"/>
                </a:moveTo>
                <a:lnTo>
                  <a:pt x="4144" y="1211"/>
                </a:lnTo>
                <a:lnTo>
                  <a:pt x="4144" y="1444"/>
                </a:lnTo>
                <a:lnTo>
                  <a:pt x="3819" y="1444"/>
                </a:lnTo>
                <a:lnTo>
                  <a:pt x="3819" y="2096"/>
                </a:lnTo>
                <a:lnTo>
                  <a:pt x="4144" y="2096"/>
                </a:lnTo>
                <a:lnTo>
                  <a:pt x="4144" y="3260"/>
                </a:lnTo>
                <a:lnTo>
                  <a:pt x="4144" y="3586"/>
                </a:lnTo>
                <a:lnTo>
                  <a:pt x="4191" y="3912"/>
                </a:lnTo>
                <a:lnTo>
                  <a:pt x="4238" y="4051"/>
                </a:lnTo>
                <a:lnTo>
                  <a:pt x="4331" y="4191"/>
                </a:lnTo>
                <a:lnTo>
                  <a:pt x="4424" y="4238"/>
                </a:lnTo>
                <a:lnTo>
                  <a:pt x="4564" y="4331"/>
                </a:lnTo>
                <a:lnTo>
                  <a:pt x="4703" y="4377"/>
                </a:lnTo>
                <a:lnTo>
                  <a:pt x="4936" y="4424"/>
                </a:lnTo>
                <a:lnTo>
                  <a:pt x="5215" y="4377"/>
                </a:lnTo>
                <a:lnTo>
                  <a:pt x="5495" y="4284"/>
                </a:lnTo>
                <a:lnTo>
                  <a:pt x="5495" y="3632"/>
                </a:lnTo>
                <a:lnTo>
                  <a:pt x="5308" y="3679"/>
                </a:lnTo>
                <a:lnTo>
                  <a:pt x="5122" y="3726"/>
                </a:lnTo>
                <a:lnTo>
                  <a:pt x="5029" y="3726"/>
                </a:lnTo>
                <a:lnTo>
                  <a:pt x="4936" y="3632"/>
                </a:lnTo>
                <a:lnTo>
                  <a:pt x="4843" y="3493"/>
                </a:lnTo>
                <a:lnTo>
                  <a:pt x="4843" y="3306"/>
                </a:lnTo>
                <a:lnTo>
                  <a:pt x="4843" y="2096"/>
                </a:lnTo>
                <a:lnTo>
                  <a:pt x="5402" y="2096"/>
                </a:lnTo>
                <a:lnTo>
                  <a:pt x="5402" y="1444"/>
                </a:lnTo>
                <a:lnTo>
                  <a:pt x="4843" y="1444"/>
                </a:lnTo>
                <a:lnTo>
                  <a:pt x="4843" y="932"/>
                </a:lnTo>
                <a:close/>
                <a:moveTo>
                  <a:pt x="1444" y="4703"/>
                </a:moveTo>
                <a:lnTo>
                  <a:pt x="1584" y="4750"/>
                </a:lnTo>
                <a:lnTo>
                  <a:pt x="1723" y="4890"/>
                </a:lnTo>
                <a:lnTo>
                  <a:pt x="1723" y="5029"/>
                </a:lnTo>
                <a:lnTo>
                  <a:pt x="1723" y="5169"/>
                </a:lnTo>
                <a:lnTo>
                  <a:pt x="1630" y="5262"/>
                </a:lnTo>
                <a:lnTo>
                  <a:pt x="1444" y="5355"/>
                </a:lnTo>
                <a:lnTo>
                  <a:pt x="978" y="5355"/>
                </a:lnTo>
                <a:lnTo>
                  <a:pt x="792" y="5262"/>
                </a:lnTo>
                <a:lnTo>
                  <a:pt x="699" y="5169"/>
                </a:lnTo>
                <a:lnTo>
                  <a:pt x="652" y="5029"/>
                </a:lnTo>
                <a:lnTo>
                  <a:pt x="699" y="4890"/>
                </a:lnTo>
                <a:lnTo>
                  <a:pt x="792" y="4750"/>
                </a:lnTo>
                <a:lnTo>
                  <a:pt x="978" y="4703"/>
                </a:lnTo>
                <a:close/>
                <a:moveTo>
                  <a:pt x="885" y="1444"/>
                </a:moveTo>
                <a:lnTo>
                  <a:pt x="699" y="1491"/>
                </a:lnTo>
                <a:lnTo>
                  <a:pt x="513" y="1584"/>
                </a:lnTo>
                <a:lnTo>
                  <a:pt x="326" y="1723"/>
                </a:lnTo>
                <a:lnTo>
                  <a:pt x="187" y="1910"/>
                </a:lnTo>
                <a:lnTo>
                  <a:pt x="94" y="2096"/>
                </a:lnTo>
                <a:lnTo>
                  <a:pt x="47" y="2282"/>
                </a:lnTo>
                <a:lnTo>
                  <a:pt x="47" y="2515"/>
                </a:lnTo>
                <a:lnTo>
                  <a:pt x="47" y="2794"/>
                </a:lnTo>
                <a:lnTo>
                  <a:pt x="187" y="3074"/>
                </a:lnTo>
                <a:lnTo>
                  <a:pt x="373" y="3306"/>
                </a:lnTo>
                <a:lnTo>
                  <a:pt x="559" y="3400"/>
                </a:lnTo>
                <a:lnTo>
                  <a:pt x="559" y="3446"/>
                </a:lnTo>
                <a:lnTo>
                  <a:pt x="466" y="3493"/>
                </a:lnTo>
                <a:lnTo>
                  <a:pt x="419" y="3586"/>
                </a:lnTo>
                <a:lnTo>
                  <a:pt x="373" y="3726"/>
                </a:lnTo>
                <a:lnTo>
                  <a:pt x="373" y="3865"/>
                </a:lnTo>
                <a:lnTo>
                  <a:pt x="373" y="4005"/>
                </a:lnTo>
                <a:lnTo>
                  <a:pt x="419" y="4145"/>
                </a:lnTo>
                <a:lnTo>
                  <a:pt x="513" y="4238"/>
                </a:lnTo>
                <a:lnTo>
                  <a:pt x="606" y="4284"/>
                </a:lnTo>
                <a:lnTo>
                  <a:pt x="606" y="4331"/>
                </a:lnTo>
                <a:lnTo>
                  <a:pt x="326" y="4424"/>
                </a:lnTo>
                <a:lnTo>
                  <a:pt x="140" y="4610"/>
                </a:lnTo>
                <a:lnTo>
                  <a:pt x="47" y="4796"/>
                </a:lnTo>
                <a:lnTo>
                  <a:pt x="0" y="5076"/>
                </a:lnTo>
                <a:lnTo>
                  <a:pt x="0" y="5309"/>
                </a:lnTo>
                <a:lnTo>
                  <a:pt x="94" y="5495"/>
                </a:lnTo>
                <a:lnTo>
                  <a:pt x="233" y="5635"/>
                </a:lnTo>
                <a:lnTo>
                  <a:pt x="373" y="5774"/>
                </a:lnTo>
                <a:lnTo>
                  <a:pt x="559" y="5867"/>
                </a:lnTo>
                <a:lnTo>
                  <a:pt x="792" y="5914"/>
                </a:lnTo>
                <a:lnTo>
                  <a:pt x="1211" y="5961"/>
                </a:lnTo>
                <a:lnTo>
                  <a:pt x="1490" y="5914"/>
                </a:lnTo>
                <a:lnTo>
                  <a:pt x="1723" y="5867"/>
                </a:lnTo>
                <a:lnTo>
                  <a:pt x="1956" y="5821"/>
                </a:lnTo>
                <a:lnTo>
                  <a:pt x="2096" y="5681"/>
                </a:lnTo>
                <a:lnTo>
                  <a:pt x="2235" y="5541"/>
                </a:lnTo>
                <a:lnTo>
                  <a:pt x="2329" y="5355"/>
                </a:lnTo>
                <a:lnTo>
                  <a:pt x="2375" y="5169"/>
                </a:lnTo>
                <a:lnTo>
                  <a:pt x="2422" y="4936"/>
                </a:lnTo>
                <a:lnTo>
                  <a:pt x="2375" y="4750"/>
                </a:lnTo>
                <a:lnTo>
                  <a:pt x="2329" y="4610"/>
                </a:lnTo>
                <a:lnTo>
                  <a:pt x="2235" y="4471"/>
                </a:lnTo>
                <a:lnTo>
                  <a:pt x="2142" y="4377"/>
                </a:lnTo>
                <a:lnTo>
                  <a:pt x="1863" y="4284"/>
                </a:lnTo>
                <a:lnTo>
                  <a:pt x="1584" y="4191"/>
                </a:lnTo>
                <a:lnTo>
                  <a:pt x="1351" y="4098"/>
                </a:lnTo>
                <a:lnTo>
                  <a:pt x="1164" y="4005"/>
                </a:lnTo>
                <a:lnTo>
                  <a:pt x="1071" y="3912"/>
                </a:lnTo>
                <a:lnTo>
                  <a:pt x="1071" y="3819"/>
                </a:lnTo>
                <a:lnTo>
                  <a:pt x="1071" y="3726"/>
                </a:lnTo>
                <a:lnTo>
                  <a:pt x="1118" y="3632"/>
                </a:lnTo>
                <a:lnTo>
                  <a:pt x="1211" y="3586"/>
                </a:lnTo>
                <a:lnTo>
                  <a:pt x="1351" y="3539"/>
                </a:lnTo>
                <a:lnTo>
                  <a:pt x="1537" y="3493"/>
                </a:lnTo>
                <a:lnTo>
                  <a:pt x="1723" y="3400"/>
                </a:lnTo>
                <a:lnTo>
                  <a:pt x="1863" y="3306"/>
                </a:lnTo>
                <a:lnTo>
                  <a:pt x="2003" y="3167"/>
                </a:lnTo>
                <a:lnTo>
                  <a:pt x="2096" y="3027"/>
                </a:lnTo>
                <a:lnTo>
                  <a:pt x="2189" y="2841"/>
                </a:lnTo>
                <a:lnTo>
                  <a:pt x="2235" y="2655"/>
                </a:lnTo>
                <a:lnTo>
                  <a:pt x="2235" y="2468"/>
                </a:lnTo>
                <a:lnTo>
                  <a:pt x="2189" y="2189"/>
                </a:lnTo>
                <a:lnTo>
                  <a:pt x="2422" y="2096"/>
                </a:lnTo>
                <a:lnTo>
                  <a:pt x="2422" y="1444"/>
                </a:lnTo>
                <a:lnTo>
                  <a:pt x="2049" y="1537"/>
                </a:lnTo>
                <a:lnTo>
                  <a:pt x="1723" y="1584"/>
                </a:lnTo>
                <a:lnTo>
                  <a:pt x="1444" y="144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2" name="Google Shape;6722;p267"/>
          <p:cNvSpPr/>
          <p:nvPr/>
        </p:nvSpPr>
        <p:spPr>
          <a:xfrm>
            <a:off x="2933508" y="3538509"/>
            <a:ext cx="131583" cy="158876"/>
          </a:xfrm>
          <a:custGeom>
            <a:avLst/>
            <a:gdLst/>
            <a:ahLst/>
            <a:cxnLst/>
            <a:rect l="l" t="t" r="r" b="b"/>
            <a:pathLst>
              <a:path w="4937" h="5961" extrusionOk="0">
                <a:moveTo>
                  <a:pt x="2468" y="792"/>
                </a:moveTo>
                <a:lnTo>
                  <a:pt x="2515" y="839"/>
                </a:lnTo>
                <a:lnTo>
                  <a:pt x="2561" y="1025"/>
                </a:lnTo>
                <a:lnTo>
                  <a:pt x="2561" y="1723"/>
                </a:lnTo>
                <a:lnTo>
                  <a:pt x="2515" y="1910"/>
                </a:lnTo>
                <a:lnTo>
                  <a:pt x="2468" y="1956"/>
                </a:lnTo>
                <a:lnTo>
                  <a:pt x="2329" y="1956"/>
                </a:lnTo>
                <a:lnTo>
                  <a:pt x="2282" y="1910"/>
                </a:lnTo>
                <a:lnTo>
                  <a:pt x="2282" y="1723"/>
                </a:lnTo>
                <a:lnTo>
                  <a:pt x="2282" y="1025"/>
                </a:lnTo>
                <a:lnTo>
                  <a:pt x="2282" y="839"/>
                </a:lnTo>
                <a:lnTo>
                  <a:pt x="2329" y="792"/>
                </a:lnTo>
                <a:close/>
                <a:moveTo>
                  <a:pt x="792" y="1"/>
                </a:moveTo>
                <a:lnTo>
                  <a:pt x="1025" y="606"/>
                </a:lnTo>
                <a:lnTo>
                  <a:pt x="1211" y="1304"/>
                </a:lnTo>
                <a:lnTo>
                  <a:pt x="1211" y="2189"/>
                </a:lnTo>
                <a:lnTo>
                  <a:pt x="1537" y="2189"/>
                </a:lnTo>
                <a:lnTo>
                  <a:pt x="1537" y="1304"/>
                </a:lnTo>
                <a:lnTo>
                  <a:pt x="1956" y="1"/>
                </a:lnTo>
                <a:lnTo>
                  <a:pt x="1630" y="1"/>
                </a:lnTo>
                <a:lnTo>
                  <a:pt x="1397" y="839"/>
                </a:lnTo>
                <a:lnTo>
                  <a:pt x="1165" y="1"/>
                </a:lnTo>
                <a:close/>
                <a:moveTo>
                  <a:pt x="2422" y="513"/>
                </a:moveTo>
                <a:lnTo>
                  <a:pt x="2189" y="559"/>
                </a:lnTo>
                <a:lnTo>
                  <a:pt x="2049" y="699"/>
                </a:lnTo>
                <a:lnTo>
                  <a:pt x="2003" y="839"/>
                </a:lnTo>
                <a:lnTo>
                  <a:pt x="1956" y="1072"/>
                </a:lnTo>
                <a:lnTo>
                  <a:pt x="1956" y="1677"/>
                </a:lnTo>
                <a:lnTo>
                  <a:pt x="2003" y="1910"/>
                </a:lnTo>
                <a:lnTo>
                  <a:pt x="2049" y="2049"/>
                </a:lnTo>
                <a:lnTo>
                  <a:pt x="2189" y="2189"/>
                </a:lnTo>
                <a:lnTo>
                  <a:pt x="2422" y="2236"/>
                </a:lnTo>
                <a:lnTo>
                  <a:pt x="2608" y="2189"/>
                </a:lnTo>
                <a:lnTo>
                  <a:pt x="2748" y="2049"/>
                </a:lnTo>
                <a:lnTo>
                  <a:pt x="2841" y="1910"/>
                </a:lnTo>
                <a:lnTo>
                  <a:pt x="2841" y="1677"/>
                </a:lnTo>
                <a:lnTo>
                  <a:pt x="2841" y="1072"/>
                </a:lnTo>
                <a:lnTo>
                  <a:pt x="2841" y="839"/>
                </a:lnTo>
                <a:lnTo>
                  <a:pt x="2748" y="699"/>
                </a:lnTo>
                <a:lnTo>
                  <a:pt x="2608" y="559"/>
                </a:lnTo>
                <a:lnTo>
                  <a:pt x="2422" y="513"/>
                </a:lnTo>
                <a:close/>
                <a:moveTo>
                  <a:pt x="3120" y="559"/>
                </a:moveTo>
                <a:lnTo>
                  <a:pt x="3120" y="1863"/>
                </a:lnTo>
                <a:lnTo>
                  <a:pt x="3120" y="2096"/>
                </a:lnTo>
                <a:lnTo>
                  <a:pt x="3213" y="2189"/>
                </a:lnTo>
                <a:lnTo>
                  <a:pt x="3306" y="2236"/>
                </a:lnTo>
                <a:lnTo>
                  <a:pt x="3493" y="2189"/>
                </a:lnTo>
                <a:lnTo>
                  <a:pt x="3679" y="2049"/>
                </a:lnTo>
                <a:lnTo>
                  <a:pt x="3679" y="2189"/>
                </a:lnTo>
                <a:lnTo>
                  <a:pt x="3958" y="2189"/>
                </a:lnTo>
                <a:lnTo>
                  <a:pt x="3958" y="559"/>
                </a:lnTo>
                <a:lnTo>
                  <a:pt x="3679" y="559"/>
                </a:lnTo>
                <a:lnTo>
                  <a:pt x="3679" y="1817"/>
                </a:lnTo>
                <a:lnTo>
                  <a:pt x="3586" y="1910"/>
                </a:lnTo>
                <a:lnTo>
                  <a:pt x="3493" y="1956"/>
                </a:lnTo>
                <a:lnTo>
                  <a:pt x="3446" y="1956"/>
                </a:lnTo>
                <a:lnTo>
                  <a:pt x="3400" y="1910"/>
                </a:lnTo>
                <a:lnTo>
                  <a:pt x="3400" y="1770"/>
                </a:lnTo>
                <a:lnTo>
                  <a:pt x="3400" y="559"/>
                </a:lnTo>
                <a:close/>
                <a:moveTo>
                  <a:pt x="4051" y="3912"/>
                </a:moveTo>
                <a:lnTo>
                  <a:pt x="4005" y="3958"/>
                </a:lnTo>
                <a:lnTo>
                  <a:pt x="3958" y="4145"/>
                </a:lnTo>
                <a:lnTo>
                  <a:pt x="3958" y="4284"/>
                </a:lnTo>
                <a:lnTo>
                  <a:pt x="4284" y="4284"/>
                </a:lnTo>
                <a:lnTo>
                  <a:pt x="4284" y="4145"/>
                </a:lnTo>
                <a:lnTo>
                  <a:pt x="4238" y="3958"/>
                </a:lnTo>
                <a:lnTo>
                  <a:pt x="4191" y="3912"/>
                </a:lnTo>
                <a:close/>
                <a:moveTo>
                  <a:pt x="2934" y="3912"/>
                </a:moveTo>
                <a:lnTo>
                  <a:pt x="2887" y="3958"/>
                </a:lnTo>
                <a:lnTo>
                  <a:pt x="2887" y="4983"/>
                </a:lnTo>
                <a:lnTo>
                  <a:pt x="2934" y="5029"/>
                </a:lnTo>
                <a:lnTo>
                  <a:pt x="3074" y="5029"/>
                </a:lnTo>
                <a:lnTo>
                  <a:pt x="3120" y="4983"/>
                </a:lnTo>
                <a:lnTo>
                  <a:pt x="3167" y="4843"/>
                </a:lnTo>
                <a:lnTo>
                  <a:pt x="3167" y="4098"/>
                </a:lnTo>
                <a:lnTo>
                  <a:pt x="3120" y="3958"/>
                </a:lnTo>
                <a:lnTo>
                  <a:pt x="3074" y="3912"/>
                </a:lnTo>
                <a:close/>
                <a:moveTo>
                  <a:pt x="1397" y="3074"/>
                </a:moveTo>
                <a:lnTo>
                  <a:pt x="1397" y="3400"/>
                </a:lnTo>
                <a:lnTo>
                  <a:pt x="1071" y="3400"/>
                </a:lnTo>
                <a:lnTo>
                  <a:pt x="1071" y="5309"/>
                </a:lnTo>
                <a:lnTo>
                  <a:pt x="745" y="5309"/>
                </a:lnTo>
                <a:lnTo>
                  <a:pt x="745" y="3400"/>
                </a:lnTo>
                <a:lnTo>
                  <a:pt x="373" y="3400"/>
                </a:lnTo>
                <a:lnTo>
                  <a:pt x="373" y="3074"/>
                </a:lnTo>
                <a:close/>
                <a:moveTo>
                  <a:pt x="2329" y="3632"/>
                </a:moveTo>
                <a:lnTo>
                  <a:pt x="2329" y="5309"/>
                </a:lnTo>
                <a:lnTo>
                  <a:pt x="2003" y="5309"/>
                </a:lnTo>
                <a:lnTo>
                  <a:pt x="2003" y="5122"/>
                </a:lnTo>
                <a:lnTo>
                  <a:pt x="1863" y="5262"/>
                </a:lnTo>
                <a:lnTo>
                  <a:pt x="1677" y="5309"/>
                </a:lnTo>
                <a:lnTo>
                  <a:pt x="1537" y="5262"/>
                </a:lnTo>
                <a:lnTo>
                  <a:pt x="1490" y="5169"/>
                </a:lnTo>
                <a:lnTo>
                  <a:pt x="1444" y="4936"/>
                </a:lnTo>
                <a:lnTo>
                  <a:pt x="1444" y="3632"/>
                </a:lnTo>
                <a:lnTo>
                  <a:pt x="1770" y="3632"/>
                </a:lnTo>
                <a:lnTo>
                  <a:pt x="1770" y="4843"/>
                </a:lnTo>
                <a:lnTo>
                  <a:pt x="1770" y="4983"/>
                </a:lnTo>
                <a:lnTo>
                  <a:pt x="1770" y="5029"/>
                </a:lnTo>
                <a:lnTo>
                  <a:pt x="1910" y="5029"/>
                </a:lnTo>
                <a:lnTo>
                  <a:pt x="2003" y="4890"/>
                </a:lnTo>
                <a:lnTo>
                  <a:pt x="2003" y="3632"/>
                </a:lnTo>
                <a:close/>
                <a:moveTo>
                  <a:pt x="2887" y="3074"/>
                </a:moveTo>
                <a:lnTo>
                  <a:pt x="2887" y="3819"/>
                </a:lnTo>
                <a:lnTo>
                  <a:pt x="3027" y="3679"/>
                </a:lnTo>
                <a:lnTo>
                  <a:pt x="3167" y="3632"/>
                </a:lnTo>
                <a:lnTo>
                  <a:pt x="3353" y="3679"/>
                </a:lnTo>
                <a:lnTo>
                  <a:pt x="3400" y="3819"/>
                </a:lnTo>
                <a:lnTo>
                  <a:pt x="3446" y="4145"/>
                </a:lnTo>
                <a:lnTo>
                  <a:pt x="3446" y="4796"/>
                </a:lnTo>
                <a:lnTo>
                  <a:pt x="3400" y="5122"/>
                </a:lnTo>
                <a:lnTo>
                  <a:pt x="3353" y="5262"/>
                </a:lnTo>
                <a:lnTo>
                  <a:pt x="3167" y="5309"/>
                </a:lnTo>
                <a:lnTo>
                  <a:pt x="3027" y="5262"/>
                </a:lnTo>
                <a:lnTo>
                  <a:pt x="2887" y="5122"/>
                </a:lnTo>
                <a:lnTo>
                  <a:pt x="2887" y="5309"/>
                </a:lnTo>
                <a:lnTo>
                  <a:pt x="2561" y="5309"/>
                </a:lnTo>
                <a:lnTo>
                  <a:pt x="2561" y="3074"/>
                </a:lnTo>
                <a:close/>
                <a:moveTo>
                  <a:pt x="4145" y="3632"/>
                </a:moveTo>
                <a:lnTo>
                  <a:pt x="4331" y="3679"/>
                </a:lnTo>
                <a:lnTo>
                  <a:pt x="4470" y="3819"/>
                </a:lnTo>
                <a:lnTo>
                  <a:pt x="4564" y="3958"/>
                </a:lnTo>
                <a:lnTo>
                  <a:pt x="4564" y="4191"/>
                </a:lnTo>
                <a:lnTo>
                  <a:pt x="4564" y="4517"/>
                </a:lnTo>
                <a:lnTo>
                  <a:pt x="3958" y="4517"/>
                </a:lnTo>
                <a:lnTo>
                  <a:pt x="3958" y="4796"/>
                </a:lnTo>
                <a:lnTo>
                  <a:pt x="4005" y="4983"/>
                </a:lnTo>
                <a:lnTo>
                  <a:pt x="4051" y="5029"/>
                </a:lnTo>
                <a:lnTo>
                  <a:pt x="4238" y="5029"/>
                </a:lnTo>
                <a:lnTo>
                  <a:pt x="4284" y="4936"/>
                </a:lnTo>
                <a:lnTo>
                  <a:pt x="4284" y="4703"/>
                </a:lnTo>
                <a:lnTo>
                  <a:pt x="4564" y="4703"/>
                </a:lnTo>
                <a:lnTo>
                  <a:pt x="4564" y="4750"/>
                </a:lnTo>
                <a:lnTo>
                  <a:pt x="4564" y="4936"/>
                </a:lnTo>
                <a:lnTo>
                  <a:pt x="4517" y="5122"/>
                </a:lnTo>
                <a:lnTo>
                  <a:pt x="4331" y="5262"/>
                </a:lnTo>
                <a:lnTo>
                  <a:pt x="4145" y="5309"/>
                </a:lnTo>
                <a:lnTo>
                  <a:pt x="3912" y="5262"/>
                </a:lnTo>
                <a:lnTo>
                  <a:pt x="3772" y="5122"/>
                </a:lnTo>
                <a:lnTo>
                  <a:pt x="3725" y="4983"/>
                </a:lnTo>
                <a:lnTo>
                  <a:pt x="3679" y="4750"/>
                </a:lnTo>
                <a:lnTo>
                  <a:pt x="3679" y="4191"/>
                </a:lnTo>
                <a:lnTo>
                  <a:pt x="3725" y="3958"/>
                </a:lnTo>
                <a:lnTo>
                  <a:pt x="3772" y="3819"/>
                </a:lnTo>
                <a:lnTo>
                  <a:pt x="3912" y="3679"/>
                </a:lnTo>
                <a:lnTo>
                  <a:pt x="4145" y="3632"/>
                </a:lnTo>
                <a:close/>
                <a:moveTo>
                  <a:pt x="1397" y="2515"/>
                </a:moveTo>
                <a:lnTo>
                  <a:pt x="652" y="2562"/>
                </a:lnTo>
                <a:lnTo>
                  <a:pt x="466" y="2608"/>
                </a:lnTo>
                <a:lnTo>
                  <a:pt x="280" y="2748"/>
                </a:lnTo>
                <a:lnTo>
                  <a:pt x="187" y="2887"/>
                </a:lnTo>
                <a:lnTo>
                  <a:pt x="94" y="3074"/>
                </a:lnTo>
                <a:lnTo>
                  <a:pt x="47" y="3539"/>
                </a:lnTo>
                <a:lnTo>
                  <a:pt x="1" y="4238"/>
                </a:lnTo>
                <a:lnTo>
                  <a:pt x="47" y="4890"/>
                </a:lnTo>
                <a:lnTo>
                  <a:pt x="94" y="5402"/>
                </a:lnTo>
                <a:lnTo>
                  <a:pt x="187" y="5588"/>
                </a:lnTo>
                <a:lnTo>
                  <a:pt x="280" y="5728"/>
                </a:lnTo>
                <a:lnTo>
                  <a:pt x="466" y="5821"/>
                </a:lnTo>
                <a:lnTo>
                  <a:pt x="652" y="5867"/>
                </a:lnTo>
                <a:lnTo>
                  <a:pt x="1397" y="5914"/>
                </a:lnTo>
                <a:lnTo>
                  <a:pt x="2468" y="5961"/>
                </a:lnTo>
                <a:lnTo>
                  <a:pt x="3539" y="5914"/>
                </a:lnTo>
                <a:lnTo>
                  <a:pt x="4331" y="5867"/>
                </a:lnTo>
                <a:lnTo>
                  <a:pt x="4517" y="5821"/>
                </a:lnTo>
                <a:lnTo>
                  <a:pt x="4657" y="5728"/>
                </a:lnTo>
                <a:lnTo>
                  <a:pt x="4796" y="5588"/>
                </a:lnTo>
                <a:lnTo>
                  <a:pt x="4843" y="5402"/>
                </a:lnTo>
                <a:lnTo>
                  <a:pt x="4936" y="4890"/>
                </a:lnTo>
                <a:lnTo>
                  <a:pt x="4936" y="4238"/>
                </a:lnTo>
                <a:lnTo>
                  <a:pt x="4936" y="3539"/>
                </a:lnTo>
                <a:lnTo>
                  <a:pt x="4843" y="3074"/>
                </a:lnTo>
                <a:lnTo>
                  <a:pt x="4796" y="2887"/>
                </a:lnTo>
                <a:lnTo>
                  <a:pt x="4657" y="2748"/>
                </a:lnTo>
                <a:lnTo>
                  <a:pt x="4517" y="2608"/>
                </a:lnTo>
                <a:lnTo>
                  <a:pt x="4331" y="2562"/>
                </a:lnTo>
                <a:lnTo>
                  <a:pt x="3539" y="251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3" name="Google Shape;6723;p267"/>
          <p:cNvSpPr/>
          <p:nvPr/>
        </p:nvSpPr>
        <p:spPr>
          <a:xfrm>
            <a:off x="3423992" y="3538509"/>
            <a:ext cx="158876" cy="158876"/>
          </a:xfrm>
          <a:custGeom>
            <a:avLst/>
            <a:gdLst/>
            <a:ahLst/>
            <a:cxnLst/>
            <a:rect l="l" t="t" r="r" b="b"/>
            <a:pathLst>
              <a:path w="5961" h="5961" extrusionOk="0">
                <a:moveTo>
                  <a:pt x="2561" y="1"/>
                </a:moveTo>
                <a:lnTo>
                  <a:pt x="2189" y="94"/>
                </a:lnTo>
                <a:lnTo>
                  <a:pt x="1816" y="187"/>
                </a:lnTo>
                <a:lnTo>
                  <a:pt x="1444" y="373"/>
                </a:lnTo>
                <a:lnTo>
                  <a:pt x="1118" y="606"/>
                </a:lnTo>
                <a:lnTo>
                  <a:pt x="839" y="839"/>
                </a:lnTo>
                <a:lnTo>
                  <a:pt x="606" y="1118"/>
                </a:lnTo>
                <a:lnTo>
                  <a:pt x="373" y="1444"/>
                </a:lnTo>
                <a:lnTo>
                  <a:pt x="187" y="1817"/>
                </a:lnTo>
                <a:lnTo>
                  <a:pt x="94" y="2189"/>
                </a:lnTo>
                <a:lnTo>
                  <a:pt x="1" y="2562"/>
                </a:lnTo>
                <a:lnTo>
                  <a:pt x="1" y="2981"/>
                </a:lnTo>
                <a:lnTo>
                  <a:pt x="1" y="3400"/>
                </a:lnTo>
                <a:lnTo>
                  <a:pt x="94" y="3819"/>
                </a:lnTo>
                <a:lnTo>
                  <a:pt x="233" y="4238"/>
                </a:lnTo>
                <a:lnTo>
                  <a:pt x="466" y="4610"/>
                </a:lnTo>
                <a:lnTo>
                  <a:pt x="746" y="4936"/>
                </a:lnTo>
                <a:lnTo>
                  <a:pt x="1025" y="5262"/>
                </a:lnTo>
                <a:lnTo>
                  <a:pt x="1397" y="5495"/>
                </a:lnTo>
                <a:lnTo>
                  <a:pt x="1770" y="5681"/>
                </a:lnTo>
                <a:lnTo>
                  <a:pt x="1770" y="5309"/>
                </a:lnTo>
                <a:lnTo>
                  <a:pt x="1816" y="5029"/>
                </a:lnTo>
                <a:lnTo>
                  <a:pt x="2189" y="3400"/>
                </a:lnTo>
                <a:lnTo>
                  <a:pt x="2142" y="3167"/>
                </a:lnTo>
                <a:lnTo>
                  <a:pt x="2096" y="2934"/>
                </a:lnTo>
                <a:lnTo>
                  <a:pt x="2142" y="2608"/>
                </a:lnTo>
                <a:lnTo>
                  <a:pt x="2282" y="2375"/>
                </a:lnTo>
                <a:lnTo>
                  <a:pt x="2468" y="2189"/>
                </a:lnTo>
                <a:lnTo>
                  <a:pt x="2561" y="2142"/>
                </a:lnTo>
                <a:lnTo>
                  <a:pt x="2655" y="2142"/>
                </a:lnTo>
                <a:lnTo>
                  <a:pt x="2841" y="2189"/>
                </a:lnTo>
                <a:lnTo>
                  <a:pt x="2981" y="2282"/>
                </a:lnTo>
                <a:lnTo>
                  <a:pt x="3074" y="2422"/>
                </a:lnTo>
                <a:lnTo>
                  <a:pt x="3074" y="2608"/>
                </a:lnTo>
                <a:lnTo>
                  <a:pt x="3027" y="2887"/>
                </a:lnTo>
                <a:lnTo>
                  <a:pt x="2934" y="3260"/>
                </a:lnTo>
                <a:lnTo>
                  <a:pt x="2794" y="3632"/>
                </a:lnTo>
                <a:lnTo>
                  <a:pt x="2794" y="3865"/>
                </a:lnTo>
                <a:lnTo>
                  <a:pt x="2887" y="4051"/>
                </a:lnTo>
                <a:lnTo>
                  <a:pt x="3074" y="4191"/>
                </a:lnTo>
                <a:lnTo>
                  <a:pt x="3306" y="4238"/>
                </a:lnTo>
                <a:lnTo>
                  <a:pt x="3493" y="4191"/>
                </a:lnTo>
                <a:lnTo>
                  <a:pt x="3679" y="4098"/>
                </a:lnTo>
                <a:lnTo>
                  <a:pt x="3819" y="3958"/>
                </a:lnTo>
                <a:lnTo>
                  <a:pt x="3958" y="3772"/>
                </a:lnTo>
                <a:lnTo>
                  <a:pt x="4098" y="3493"/>
                </a:lnTo>
                <a:lnTo>
                  <a:pt x="4145" y="3260"/>
                </a:lnTo>
                <a:lnTo>
                  <a:pt x="4238" y="2934"/>
                </a:lnTo>
                <a:lnTo>
                  <a:pt x="4238" y="2655"/>
                </a:lnTo>
                <a:lnTo>
                  <a:pt x="4191" y="2375"/>
                </a:lnTo>
                <a:lnTo>
                  <a:pt x="4145" y="2189"/>
                </a:lnTo>
                <a:lnTo>
                  <a:pt x="4051" y="2003"/>
                </a:lnTo>
                <a:lnTo>
                  <a:pt x="3912" y="1817"/>
                </a:lnTo>
                <a:lnTo>
                  <a:pt x="3726" y="1677"/>
                </a:lnTo>
                <a:lnTo>
                  <a:pt x="3493" y="1584"/>
                </a:lnTo>
                <a:lnTo>
                  <a:pt x="3260" y="1491"/>
                </a:lnTo>
                <a:lnTo>
                  <a:pt x="2981" y="1491"/>
                </a:lnTo>
                <a:lnTo>
                  <a:pt x="2655" y="1537"/>
                </a:lnTo>
                <a:lnTo>
                  <a:pt x="2375" y="1584"/>
                </a:lnTo>
                <a:lnTo>
                  <a:pt x="2142" y="1723"/>
                </a:lnTo>
                <a:lnTo>
                  <a:pt x="1910" y="1910"/>
                </a:lnTo>
                <a:lnTo>
                  <a:pt x="1770" y="2142"/>
                </a:lnTo>
                <a:lnTo>
                  <a:pt x="1630" y="2375"/>
                </a:lnTo>
                <a:lnTo>
                  <a:pt x="1537" y="2655"/>
                </a:lnTo>
                <a:lnTo>
                  <a:pt x="1537" y="2934"/>
                </a:lnTo>
                <a:lnTo>
                  <a:pt x="1584" y="3260"/>
                </a:lnTo>
                <a:lnTo>
                  <a:pt x="1630" y="3400"/>
                </a:lnTo>
                <a:lnTo>
                  <a:pt x="1723" y="3493"/>
                </a:lnTo>
                <a:lnTo>
                  <a:pt x="1770" y="3586"/>
                </a:lnTo>
                <a:lnTo>
                  <a:pt x="1770" y="3679"/>
                </a:lnTo>
                <a:lnTo>
                  <a:pt x="1723" y="3772"/>
                </a:lnTo>
                <a:lnTo>
                  <a:pt x="1723" y="3912"/>
                </a:lnTo>
                <a:lnTo>
                  <a:pt x="1630" y="4005"/>
                </a:lnTo>
                <a:lnTo>
                  <a:pt x="1537" y="4005"/>
                </a:lnTo>
                <a:lnTo>
                  <a:pt x="1397" y="3912"/>
                </a:lnTo>
                <a:lnTo>
                  <a:pt x="1304" y="3819"/>
                </a:lnTo>
                <a:lnTo>
                  <a:pt x="1165" y="3679"/>
                </a:lnTo>
                <a:lnTo>
                  <a:pt x="1118" y="3539"/>
                </a:lnTo>
                <a:lnTo>
                  <a:pt x="978" y="3213"/>
                </a:lnTo>
                <a:lnTo>
                  <a:pt x="932" y="2841"/>
                </a:lnTo>
                <a:lnTo>
                  <a:pt x="978" y="2608"/>
                </a:lnTo>
                <a:lnTo>
                  <a:pt x="1025" y="2329"/>
                </a:lnTo>
                <a:lnTo>
                  <a:pt x="1118" y="2049"/>
                </a:lnTo>
                <a:lnTo>
                  <a:pt x="1304" y="1817"/>
                </a:lnTo>
                <a:lnTo>
                  <a:pt x="1491" y="1584"/>
                </a:lnTo>
                <a:lnTo>
                  <a:pt x="1723" y="1397"/>
                </a:lnTo>
                <a:lnTo>
                  <a:pt x="2003" y="1211"/>
                </a:lnTo>
                <a:lnTo>
                  <a:pt x="2329" y="1118"/>
                </a:lnTo>
                <a:lnTo>
                  <a:pt x="2655" y="1025"/>
                </a:lnTo>
                <a:lnTo>
                  <a:pt x="3074" y="978"/>
                </a:lnTo>
                <a:lnTo>
                  <a:pt x="3353" y="978"/>
                </a:lnTo>
                <a:lnTo>
                  <a:pt x="3586" y="1025"/>
                </a:lnTo>
                <a:lnTo>
                  <a:pt x="3819" y="1118"/>
                </a:lnTo>
                <a:lnTo>
                  <a:pt x="4051" y="1211"/>
                </a:lnTo>
                <a:lnTo>
                  <a:pt x="4284" y="1351"/>
                </a:lnTo>
                <a:lnTo>
                  <a:pt x="4471" y="1491"/>
                </a:lnTo>
                <a:lnTo>
                  <a:pt x="4610" y="1677"/>
                </a:lnTo>
                <a:lnTo>
                  <a:pt x="4750" y="1863"/>
                </a:lnTo>
                <a:lnTo>
                  <a:pt x="4843" y="2049"/>
                </a:lnTo>
                <a:lnTo>
                  <a:pt x="4890" y="2282"/>
                </a:lnTo>
                <a:lnTo>
                  <a:pt x="4936" y="2468"/>
                </a:lnTo>
                <a:lnTo>
                  <a:pt x="4983" y="2701"/>
                </a:lnTo>
                <a:lnTo>
                  <a:pt x="4890" y="3260"/>
                </a:lnTo>
                <a:lnTo>
                  <a:pt x="4843" y="3493"/>
                </a:lnTo>
                <a:lnTo>
                  <a:pt x="4750" y="3726"/>
                </a:lnTo>
                <a:lnTo>
                  <a:pt x="4657" y="3958"/>
                </a:lnTo>
                <a:lnTo>
                  <a:pt x="4517" y="4145"/>
                </a:lnTo>
                <a:lnTo>
                  <a:pt x="4377" y="4331"/>
                </a:lnTo>
                <a:lnTo>
                  <a:pt x="4191" y="4471"/>
                </a:lnTo>
                <a:lnTo>
                  <a:pt x="4005" y="4564"/>
                </a:lnTo>
                <a:lnTo>
                  <a:pt x="3772" y="4657"/>
                </a:lnTo>
                <a:lnTo>
                  <a:pt x="3586" y="4703"/>
                </a:lnTo>
                <a:lnTo>
                  <a:pt x="3353" y="4750"/>
                </a:lnTo>
                <a:lnTo>
                  <a:pt x="3120" y="4703"/>
                </a:lnTo>
                <a:lnTo>
                  <a:pt x="2887" y="4610"/>
                </a:lnTo>
                <a:lnTo>
                  <a:pt x="2748" y="4517"/>
                </a:lnTo>
                <a:lnTo>
                  <a:pt x="2608" y="4377"/>
                </a:lnTo>
                <a:lnTo>
                  <a:pt x="2422" y="5169"/>
                </a:lnTo>
                <a:lnTo>
                  <a:pt x="2282" y="5495"/>
                </a:lnTo>
                <a:lnTo>
                  <a:pt x="2096" y="5821"/>
                </a:lnTo>
                <a:lnTo>
                  <a:pt x="2515" y="5914"/>
                </a:lnTo>
                <a:lnTo>
                  <a:pt x="2981" y="5961"/>
                </a:lnTo>
                <a:lnTo>
                  <a:pt x="3353" y="5914"/>
                </a:lnTo>
                <a:lnTo>
                  <a:pt x="3726" y="5821"/>
                </a:lnTo>
                <a:lnTo>
                  <a:pt x="4098" y="5728"/>
                </a:lnTo>
                <a:lnTo>
                  <a:pt x="4471" y="5541"/>
                </a:lnTo>
                <a:lnTo>
                  <a:pt x="4796" y="5309"/>
                </a:lnTo>
                <a:lnTo>
                  <a:pt x="5076" y="5076"/>
                </a:lnTo>
                <a:lnTo>
                  <a:pt x="5309" y="4796"/>
                </a:lnTo>
                <a:lnTo>
                  <a:pt x="5541" y="4471"/>
                </a:lnTo>
                <a:lnTo>
                  <a:pt x="5728" y="4098"/>
                </a:lnTo>
                <a:lnTo>
                  <a:pt x="5821" y="3726"/>
                </a:lnTo>
                <a:lnTo>
                  <a:pt x="5914" y="3353"/>
                </a:lnTo>
                <a:lnTo>
                  <a:pt x="5960" y="2981"/>
                </a:lnTo>
                <a:lnTo>
                  <a:pt x="5914" y="2562"/>
                </a:lnTo>
                <a:lnTo>
                  <a:pt x="5821" y="2189"/>
                </a:lnTo>
                <a:lnTo>
                  <a:pt x="5728" y="1817"/>
                </a:lnTo>
                <a:lnTo>
                  <a:pt x="5541" y="1444"/>
                </a:lnTo>
                <a:lnTo>
                  <a:pt x="5309" y="1118"/>
                </a:lnTo>
                <a:lnTo>
                  <a:pt x="5076" y="839"/>
                </a:lnTo>
                <a:lnTo>
                  <a:pt x="4796" y="606"/>
                </a:lnTo>
                <a:lnTo>
                  <a:pt x="4471" y="373"/>
                </a:lnTo>
                <a:lnTo>
                  <a:pt x="4098" y="187"/>
                </a:lnTo>
                <a:lnTo>
                  <a:pt x="3726" y="94"/>
                </a:lnTo>
                <a:lnTo>
                  <a:pt x="335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4" name="Google Shape;6724;p267"/>
          <p:cNvSpPr/>
          <p:nvPr/>
        </p:nvSpPr>
        <p:spPr>
          <a:xfrm>
            <a:off x="4996670" y="3543466"/>
            <a:ext cx="158876" cy="147708"/>
          </a:xfrm>
          <a:custGeom>
            <a:avLst/>
            <a:gdLst/>
            <a:ahLst/>
            <a:cxnLst/>
            <a:rect l="l" t="t" r="r" b="b"/>
            <a:pathLst>
              <a:path w="5961" h="5542" extrusionOk="0">
                <a:moveTo>
                  <a:pt x="1770" y="1"/>
                </a:moveTo>
                <a:lnTo>
                  <a:pt x="0" y="1165"/>
                </a:lnTo>
                <a:lnTo>
                  <a:pt x="1211" y="2096"/>
                </a:lnTo>
                <a:lnTo>
                  <a:pt x="2980" y="1025"/>
                </a:lnTo>
                <a:lnTo>
                  <a:pt x="1770" y="1"/>
                </a:lnTo>
                <a:close/>
                <a:moveTo>
                  <a:pt x="4191" y="1"/>
                </a:moveTo>
                <a:lnTo>
                  <a:pt x="2980" y="1025"/>
                </a:lnTo>
                <a:lnTo>
                  <a:pt x="4750" y="2096"/>
                </a:lnTo>
                <a:lnTo>
                  <a:pt x="5960" y="1165"/>
                </a:lnTo>
                <a:lnTo>
                  <a:pt x="4191" y="1"/>
                </a:lnTo>
                <a:close/>
                <a:moveTo>
                  <a:pt x="1211" y="2096"/>
                </a:moveTo>
                <a:lnTo>
                  <a:pt x="0" y="3074"/>
                </a:lnTo>
                <a:lnTo>
                  <a:pt x="1770" y="4238"/>
                </a:lnTo>
                <a:lnTo>
                  <a:pt x="2980" y="3214"/>
                </a:lnTo>
                <a:lnTo>
                  <a:pt x="1211" y="2096"/>
                </a:lnTo>
                <a:close/>
                <a:moveTo>
                  <a:pt x="4750" y="2096"/>
                </a:moveTo>
                <a:lnTo>
                  <a:pt x="2980" y="3214"/>
                </a:lnTo>
                <a:lnTo>
                  <a:pt x="4191" y="4238"/>
                </a:lnTo>
                <a:lnTo>
                  <a:pt x="5960" y="3074"/>
                </a:lnTo>
                <a:lnTo>
                  <a:pt x="4750" y="2096"/>
                </a:lnTo>
                <a:close/>
                <a:moveTo>
                  <a:pt x="2980" y="3446"/>
                </a:moveTo>
                <a:lnTo>
                  <a:pt x="1770" y="4471"/>
                </a:lnTo>
                <a:lnTo>
                  <a:pt x="1211" y="4098"/>
                </a:lnTo>
                <a:lnTo>
                  <a:pt x="1211" y="4471"/>
                </a:lnTo>
                <a:lnTo>
                  <a:pt x="2980" y="5542"/>
                </a:lnTo>
                <a:lnTo>
                  <a:pt x="4750" y="4471"/>
                </a:lnTo>
                <a:lnTo>
                  <a:pt x="4750" y="4098"/>
                </a:lnTo>
                <a:lnTo>
                  <a:pt x="4191" y="4471"/>
                </a:lnTo>
                <a:lnTo>
                  <a:pt x="2980" y="344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5" name="Google Shape;6725;p267"/>
          <p:cNvSpPr/>
          <p:nvPr/>
        </p:nvSpPr>
        <p:spPr>
          <a:xfrm>
            <a:off x="5459118" y="3538509"/>
            <a:ext cx="158876" cy="158876"/>
          </a:xfrm>
          <a:custGeom>
            <a:avLst/>
            <a:gdLst/>
            <a:ahLst/>
            <a:cxnLst/>
            <a:rect l="l" t="t" r="r" b="b"/>
            <a:pathLst>
              <a:path w="5961" h="5961" extrusionOk="0">
                <a:moveTo>
                  <a:pt x="2981" y="420"/>
                </a:moveTo>
                <a:lnTo>
                  <a:pt x="3447" y="466"/>
                </a:lnTo>
                <a:lnTo>
                  <a:pt x="3912" y="559"/>
                </a:lnTo>
                <a:lnTo>
                  <a:pt x="4285" y="792"/>
                </a:lnTo>
                <a:lnTo>
                  <a:pt x="4657" y="1072"/>
                </a:lnTo>
                <a:lnTo>
                  <a:pt x="4611" y="1118"/>
                </a:lnTo>
                <a:lnTo>
                  <a:pt x="4471" y="1258"/>
                </a:lnTo>
                <a:lnTo>
                  <a:pt x="4238" y="1491"/>
                </a:lnTo>
                <a:lnTo>
                  <a:pt x="3866" y="1723"/>
                </a:lnTo>
                <a:lnTo>
                  <a:pt x="3353" y="1956"/>
                </a:lnTo>
                <a:lnTo>
                  <a:pt x="2888" y="1211"/>
                </a:lnTo>
                <a:lnTo>
                  <a:pt x="2376" y="513"/>
                </a:lnTo>
                <a:lnTo>
                  <a:pt x="2702" y="420"/>
                </a:lnTo>
                <a:close/>
                <a:moveTo>
                  <a:pt x="1910" y="652"/>
                </a:moveTo>
                <a:lnTo>
                  <a:pt x="2376" y="1351"/>
                </a:lnTo>
                <a:lnTo>
                  <a:pt x="2841" y="2142"/>
                </a:lnTo>
                <a:lnTo>
                  <a:pt x="2282" y="2282"/>
                </a:lnTo>
                <a:lnTo>
                  <a:pt x="1677" y="2375"/>
                </a:lnTo>
                <a:lnTo>
                  <a:pt x="1072" y="2422"/>
                </a:lnTo>
                <a:lnTo>
                  <a:pt x="513" y="2422"/>
                </a:lnTo>
                <a:lnTo>
                  <a:pt x="560" y="2142"/>
                </a:lnTo>
                <a:lnTo>
                  <a:pt x="699" y="1863"/>
                </a:lnTo>
                <a:lnTo>
                  <a:pt x="839" y="1630"/>
                </a:lnTo>
                <a:lnTo>
                  <a:pt x="979" y="1397"/>
                </a:lnTo>
                <a:lnTo>
                  <a:pt x="1212" y="1165"/>
                </a:lnTo>
                <a:lnTo>
                  <a:pt x="1398" y="978"/>
                </a:lnTo>
                <a:lnTo>
                  <a:pt x="1631" y="792"/>
                </a:lnTo>
                <a:lnTo>
                  <a:pt x="1910" y="652"/>
                </a:lnTo>
                <a:close/>
                <a:moveTo>
                  <a:pt x="4937" y="1351"/>
                </a:moveTo>
                <a:lnTo>
                  <a:pt x="5216" y="1723"/>
                </a:lnTo>
                <a:lnTo>
                  <a:pt x="5402" y="2096"/>
                </a:lnTo>
                <a:lnTo>
                  <a:pt x="5495" y="2515"/>
                </a:lnTo>
                <a:lnTo>
                  <a:pt x="5542" y="2934"/>
                </a:lnTo>
                <a:lnTo>
                  <a:pt x="5495" y="2934"/>
                </a:lnTo>
                <a:lnTo>
                  <a:pt x="5402" y="2887"/>
                </a:lnTo>
                <a:lnTo>
                  <a:pt x="5262" y="2887"/>
                </a:lnTo>
                <a:lnTo>
                  <a:pt x="5076" y="2841"/>
                </a:lnTo>
                <a:lnTo>
                  <a:pt x="3772" y="2841"/>
                </a:lnTo>
                <a:lnTo>
                  <a:pt x="3726" y="2794"/>
                </a:lnTo>
                <a:lnTo>
                  <a:pt x="3726" y="2701"/>
                </a:lnTo>
                <a:lnTo>
                  <a:pt x="3540" y="2375"/>
                </a:lnTo>
                <a:lnTo>
                  <a:pt x="4052" y="2096"/>
                </a:lnTo>
                <a:lnTo>
                  <a:pt x="4424" y="1863"/>
                </a:lnTo>
                <a:lnTo>
                  <a:pt x="4704" y="1630"/>
                </a:lnTo>
                <a:lnTo>
                  <a:pt x="4890" y="1444"/>
                </a:lnTo>
                <a:lnTo>
                  <a:pt x="4937" y="1351"/>
                </a:lnTo>
                <a:close/>
                <a:moveTo>
                  <a:pt x="3074" y="2515"/>
                </a:moveTo>
                <a:lnTo>
                  <a:pt x="3260" y="2934"/>
                </a:lnTo>
                <a:lnTo>
                  <a:pt x="3214" y="2981"/>
                </a:lnTo>
                <a:lnTo>
                  <a:pt x="3167" y="2981"/>
                </a:lnTo>
                <a:lnTo>
                  <a:pt x="3027" y="3027"/>
                </a:lnTo>
                <a:lnTo>
                  <a:pt x="2655" y="3213"/>
                </a:lnTo>
                <a:lnTo>
                  <a:pt x="2143" y="3539"/>
                </a:lnTo>
                <a:lnTo>
                  <a:pt x="1863" y="3726"/>
                </a:lnTo>
                <a:lnTo>
                  <a:pt x="1584" y="4005"/>
                </a:lnTo>
                <a:lnTo>
                  <a:pt x="1305" y="4331"/>
                </a:lnTo>
                <a:lnTo>
                  <a:pt x="1118" y="4657"/>
                </a:lnTo>
                <a:lnTo>
                  <a:pt x="839" y="4284"/>
                </a:lnTo>
                <a:lnTo>
                  <a:pt x="606" y="3865"/>
                </a:lnTo>
                <a:lnTo>
                  <a:pt x="467" y="3446"/>
                </a:lnTo>
                <a:lnTo>
                  <a:pt x="467" y="2981"/>
                </a:lnTo>
                <a:lnTo>
                  <a:pt x="467" y="2887"/>
                </a:lnTo>
                <a:lnTo>
                  <a:pt x="1118" y="2841"/>
                </a:lnTo>
                <a:lnTo>
                  <a:pt x="1817" y="2794"/>
                </a:lnTo>
                <a:lnTo>
                  <a:pt x="2422" y="2655"/>
                </a:lnTo>
                <a:lnTo>
                  <a:pt x="3074" y="2515"/>
                </a:lnTo>
                <a:close/>
                <a:moveTo>
                  <a:pt x="4704" y="3213"/>
                </a:moveTo>
                <a:lnTo>
                  <a:pt x="5123" y="3260"/>
                </a:lnTo>
                <a:lnTo>
                  <a:pt x="5495" y="3353"/>
                </a:lnTo>
                <a:lnTo>
                  <a:pt x="5356" y="3865"/>
                </a:lnTo>
                <a:lnTo>
                  <a:pt x="5123" y="4331"/>
                </a:lnTo>
                <a:lnTo>
                  <a:pt x="4797" y="4750"/>
                </a:lnTo>
                <a:lnTo>
                  <a:pt x="4424" y="5076"/>
                </a:lnTo>
                <a:lnTo>
                  <a:pt x="4192" y="4191"/>
                </a:lnTo>
                <a:lnTo>
                  <a:pt x="3912" y="3260"/>
                </a:lnTo>
                <a:lnTo>
                  <a:pt x="4285" y="3213"/>
                </a:lnTo>
                <a:close/>
                <a:moveTo>
                  <a:pt x="3447" y="3353"/>
                </a:moveTo>
                <a:lnTo>
                  <a:pt x="3772" y="4377"/>
                </a:lnTo>
                <a:lnTo>
                  <a:pt x="4005" y="5309"/>
                </a:lnTo>
                <a:lnTo>
                  <a:pt x="3493" y="5448"/>
                </a:lnTo>
                <a:lnTo>
                  <a:pt x="2981" y="5495"/>
                </a:lnTo>
                <a:lnTo>
                  <a:pt x="2562" y="5448"/>
                </a:lnTo>
                <a:lnTo>
                  <a:pt x="2143" y="5355"/>
                </a:lnTo>
                <a:lnTo>
                  <a:pt x="1724" y="5169"/>
                </a:lnTo>
                <a:lnTo>
                  <a:pt x="1351" y="4936"/>
                </a:lnTo>
                <a:lnTo>
                  <a:pt x="1351" y="4936"/>
                </a:lnTo>
                <a:lnTo>
                  <a:pt x="1444" y="4983"/>
                </a:lnTo>
                <a:lnTo>
                  <a:pt x="1584" y="4657"/>
                </a:lnTo>
                <a:lnTo>
                  <a:pt x="1817" y="4377"/>
                </a:lnTo>
                <a:lnTo>
                  <a:pt x="2096" y="4145"/>
                </a:lnTo>
                <a:lnTo>
                  <a:pt x="2329" y="3958"/>
                </a:lnTo>
                <a:lnTo>
                  <a:pt x="2888" y="3632"/>
                </a:lnTo>
                <a:lnTo>
                  <a:pt x="3260" y="3446"/>
                </a:lnTo>
                <a:lnTo>
                  <a:pt x="3447" y="3400"/>
                </a:lnTo>
                <a:lnTo>
                  <a:pt x="3447" y="3353"/>
                </a:lnTo>
                <a:close/>
                <a:moveTo>
                  <a:pt x="2608" y="1"/>
                </a:moveTo>
                <a:lnTo>
                  <a:pt x="2189" y="94"/>
                </a:lnTo>
                <a:lnTo>
                  <a:pt x="1863" y="187"/>
                </a:lnTo>
                <a:lnTo>
                  <a:pt x="1491" y="373"/>
                </a:lnTo>
                <a:lnTo>
                  <a:pt x="1165" y="606"/>
                </a:lnTo>
                <a:lnTo>
                  <a:pt x="886" y="839"/>
                </a:lnTo>
                <a:lnTo>
                  <a:pt x="606" y="1118"/>
                </a:lnTo>
                <a:lnTo>
                  <a:pt x="420" y="1444"/>
                </a:lnTo>
                <a:lnTo>
                  <a:pt x="234" y="1817"/>
                </a:lnTo>
                <a:lnTo>
                  <a:pt x="94" y="2189"/>
                </a:lnTo>
                <a:lnTo>
                  <a:pt x="48" y="2562"/>
                </a:lnTo>
                <a:lnTo>
                  <a:pt x="1" y="2981"/>
                </a:lnTo>
                <a:lnTo>
                  <a:pt x="48" y="3353"/>
                </a:lnTo>
                <a:lnTo>
                  <a:pt x="94" y="3726"/>
                </a:lnTo>
                <a:lnTo>
                  <a:pt x="234" y="4098"/>
                </a:lnTo>
                <a:lnTo>
                  <a:pt x="420" y="4471"/>
                </a:lnTo>
                <a:lnTo>
                  <a:pt x="606" y="4796"/>
                </a:lnTo>
                <a:lnTo>
                  <a:pt x="886" y="5076"/>
                </a:lnTo>
                <a:lnTo>
                  <a:pt x="1165" y="5309"/>
                </a:lnTo>
                <a:lnTo>
                  <a:pt x="1491" y="5541"/>
                </a:lnTo>
                <a:lnTo>
                  <a:pt x="1863" y="5728"/>
                </a:lnTo>
                <a:lnTo>
                  <a:pt x="2189" y="5821"/>
                </a:lnTo>
                <a:lnTo>
                  <a:pt x="2608" y="5914"/>
                </a:lnTo>
                <a:lnTo>
                  <a:pt x="2981" y="5961"/>
                </a:lnTo>
                <a:lnTo>
                  <a:pt x="3400" y="5914"/>
                </a:lnTo>
                <a:lnTo>
                  <a:pt x="3772" y="5821"/>
                </a:lnTo>
                <a:lnTo>
                  <a:pt x="4145" y="5728"/>
                </a:lnTo>
                <a:lnTo>
                  <a:pt x="4471" y="5541"/>
                </a:lnTo>
                <a:lnTo>
                  <a:pt x="4797" y="5309"/>
                </a:lnTo>
                <a:lnTo>
                  <a:pt x="5076" y="5076"/>
                </a:lnTo>
                <a:lnTo>
                  <a:pt x="5356" y="4796"/>
                </a:lnTo>
                <a:lnTo>
                  <a:pt x="5588" y="4471"/>
                </a:lnTo>
                <a:lnTo>
                  <a:pt x="5728" y="4098"/>
                </a:lnTo>
                <a:lnTo>
                  <a:pt x="5868" y="3726"/>
                </a:lnTo>
                <a:lnTo>
                  <a:pt x="5961" y="3353"/>
                </a:lnTo>
                <a:lnTo>
                  <a:pt x="5961" y="2981"/>
                </a:lnTo>
                <a:lnTo>
                  <a:pt x="5961" y="2562"/>
                </a:lnTo>
                <a:lnTo>
                  <a:pt x="5868" y="2189"/>
                </a:lnTo>
                <a:lnTo>
                  <a:pt x="5728" y="1817"/>
                </a:lnTo>
                <a:lnTo>
                  <a:pt x="5588" y="1444"/>
                </a:lnTo>
                <a:lnTo>
                  <a:pt x="5356" y="1118"/>
                </a:lnTo>
                <a:lnTo>
                  <a:pt x="5076" y="839"/>
                </a:lnTo>
                <a:lnTo>
                  <a:pt x="4797" y="606"/>
                </a:lnTo>
                <a:lnTo>
                  <a:pt x="4471" y="373"/>
                </a:lnTo>
                <a:lnTo>
                  <a:pt x="4145" y="187"/>
                </a:lnTo>
                <a:lnTo>
                  <a:pt x="3772" y="94"/>
                </a:lnTo>
                <a:lnTo>
                  <a:pt x="340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6" name="Google Shape;6726;p267"/>
          <p:cNvSpPr/>
          <p:nvPr/>
        </p:nvSpPr>
        <p:spPr>
          <a:xfrm>
            <a:off x="5976895" y="3569532"/>
            <a:ext cx="158876" cy="95576"/>
          </a:xfrm>
          <a:custGeom>
            <a:avLst/>
            <a:gdLst/>
            <a:ahLst/>
            <a:cxnLst/>
            <a:rect l="l" t="t" r="r" b="b"/>
            <a:pathLst>
              <a:path w="5961" h="3586" extrusionOk="0">
                <a:moveTo>
                  <a:pt x="1770" y="1"/>
                </a:moveTo>
                <a:lnTo>
                  <a:pt x="1770" y="606"/>
                </a:lnTo>
                <a:lnTo>
                  <a:pt x="2375" y="606"/>
                </a:lnTo>
                <a:lnTo>
                  <a:pt x="2375" y="1"/>
                </a:lnTo>
                <a:close/>
                <a:moveTo>
                  <a:pt x="931" y="1304"/>
                </a:moveTo>
                <a:lnTo>
                  <a:pt x="931" y="2375"/>
                </a:lnTo>
                <a:lnTo>
                  <a:pt x="559" y="2375"/>
                </a:lnTo>
                <a:lnTo>
                  <a:pt x="559" y="1304"/>
                </a:lnTo>
                <a:close/>
                <a:moveTo>
                  <a:pt x="3539" y="1304"/>
                </a:moveTo>
                <a:lnTo>
                  <a:pt x="3539" y="2375"/>
                </a:lnTo>
                <a:lnTo>
                  <a:pt x="3213" y="2375"/>
                </a:lnTo>
                <a:lnTo>
                  <a:pt x="3213" y="1304"/>
                </a:lnTo>
                <a:close/>
                <a:moveTo>
                  <a:pt x="5355" y="1304"/>
                </a:moveTo>
                <a:lnTo>
                  <a:pt x="5355" y="2375"/>
                </a:lnTo>
                <a:lnTo>
                  <a:pt x="4982" y="2375"/>
                </a:lnTo>
                <a:lnTo>
                  <a:pt x="4982" y="1304"/>
                </a:lnTo>
                <a:close/>
                <a:moveTo>
                  <a:pt x="931" y="1"/>
                </a:moveTo>
                <a:lnTo>
                  <a:pt x="931" y="839"/>
                </a:lnTo>
                <a:lnTo>
                  <a:pt x="0" y="839"/>
                </a:lnTo>
                <a:lnTo>
                  <a:pt x="0" y="2887"/>
                </a:lnTo>
                <a:lnTo>
                  <a:pt x="1537" y="2887"/>
                </a:lnTo>
                <a:lnTo>
                  <a:pt x="1537" y="1"/>
                </a:lnTo>
                <a:close/>
                <a:moveTo>
                  <a:pt x="1770" y="839"/>
                </a:moveTo>
                <a:lnTo>
                  <a:pt x="1770" y="2887"/>
                </a:lnTo>
                <a:lnTo>
                  <a:pt x="2375" y="2887"/>
                </a:lnTo>
                <a:lnTo>
                  <a:pt x="2375" y="839"/>
                </a:lnTo>
                <a:close/>
                <a:moveTo>
                  <a:pt x="2608" y="839"/>
                </a:moveTo>
                <a:lnTo>
                  <a:pt x="2608" y="2887"/>
                </a:lnTo>
                <a:lnTo>
                  <a:pt x="3539" y="2887"/>
                </a:lnTo>
                <a:lnTo>
                  <a:pt x="3539" y="3120"/>
                </a:lnTo>
                <a:lnTo>
                  <a:pt x="2608" y="3120"/>
                </a:lnTo>
                <a:lnTo>
                  <a:pt x="2608" y="3586"/>
                </a:lnTo>
                <a:lnTo>
                  <a:pt x="4144" y="3586"/>
                </a:lnTo>
                <a:lnTo>
                  <a:pt x="4144" y="839"/>
                </a:lnTo>
                <a:close/>
                <a:moveTo>
                  <a:pt x="4377" y="839"/>
                </a:moveTo>
                <a:lnTo>
                  <a:pt x="4377" y="2887"/>
                </a:lnTo>
                <a:lnTo>
                  <a:pt x="5355" y="2887"/>
                </a:lnTo>
                <a:lnTo>
                  <a:pt x="5355" y="3120"/>
                </a:lnTo>
                <a:lnTo>
                  <a:pt x="4377" y="3120"/>
                </a:lnTo>
                <a:lnTo>
                  <a:pt x="4377" y="3586"/>
                </a:lnTo>
                <a:lnTo>
                  <a:pt x="5960" y="3586"/>
                </a:lnTo>
                <a:lnTo>
                  <a:pt x="5960" y="83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7" name="Google Shape;6727;p267"/>
          <p:cNvSpPr/>
          <p:nvPr/>
        </p:nvSpPr>
        <p:spPr>
          <a:xfrm>
            <a:off x="6494671" y="3549676"/>
            <a:ext cx="158876" cy="135288"/>
          </a:xfrm>
          <a:custGeom>
            <a:avLst/>
            <a:gdLst/>
            <a:ahLst/>
            <a:cxnLst/>
            <a:rect l="l" t="t" r="r" b="b"/>
            <a:pathLst>
              <a:path w="5961" h="5076" extrusionOk="0">
                <a:moveTo>
                  <a:pt x="1677" y="1677"/>
                </a:moveTo>
                <a:lnTo>
                  <a:pt x="1537" y="1723"/>
                </a:lnTo>
                <a:lnTo>
                  <a:pt x="1398" y="1817"/>
                </a:lnTo>
                <a:lnTo>
                  <a:pt x="1305" y="1956"/>
                </a:lnTo>
                <a:lnTo>
                  <a:pt x="1258" y="2096"/>
                </a:lnTo>
                <a:lnTo>
                  <a:pt x="1305" y="2282"/>
                </a:lnTo>
                <a:lnTo>
                  <a:pt x="1398" y="2422"/>
                </a:lnTo>
                <a:lnTo>
                  <a:pt x="1537" y="2515"/>
                </a:lnTo>
                <a:lnTo>
                  <a:pt x="1677" y="2562"/>
                </a:lnTo>
                <a:lnTo>
                  <a:pt x="1863" y="2515"/>
                </a:lnTo>
                <a:lnTo>
                  <a:pt x="2003" y="2422"/>
                </a:lnTo>
                <a:lnTo>
                  <a:pt x="2096" y="2282"/>
                </a:lnTo>
                <a:lnTo>
                  <a:pt x="2143" y="2096"/>
                </a:lnTo>
                <a:lnTo>
                  <a:pt x="2096" y="1956"/>
                </a:lnTo>
                <a:lnTo>
                  <a:pt x="2003" y="1817"/>
                </a:lnTo>
                <a:lnTo>
                  <a:pt x="1863" y="1723"/>
                </a:lnTo>
                <a:lnTo>
                  <a:pt x="1677" y="1677"/>
                </a:lnTo>
                <a:close/>
                <a:moveTo>
                  <a:pt x="2981" y="1677"/>
                </a:moveTo>
                <a:lnTo>
                  <a:pt x="2795" y="1723"/>
                </a:lnTo>
                <a:lnTo>
                  <a:pt x="2655" y="1817"/>
                </a:lnTo>
                <a:lnTo>
                  <a:pt x="2562" y="1956"/>
                </a:lnTo>
                <a:lnTo>
                  <a:pt x="2562" y="2096"/>
                </a:lnTo>
                <a:lnTo>
                  <a:pt x="2562" y="2282"/>
                </a:lnTo>
                <a:lnTo>
                  <a:pt x="2655" y="2422"/>
                </a:lnTo>
                <a:lnTo>
                  <a:pt x="2795" y="2515"/>
                </a:lnTo>
                <a:lnTo>
                  <a:pt x="2981" y="2562"/>
                </a:lnTo>
                <a:lnTo>
                  <a:pt x="3121" y="2515"/>
                </a:lnTo>
                <a:lnTo>
                  <a:pt x="3260" y="2422"/>
                </a:lnTo>
                <a:lnTo>
                  <a:pt x="3353" y="2282"/>
                </a:lnTo>
                <a:lnTo>
                  <a:pt x="3400" y="2096"/>
                </a:lnTo>
                <a:lnTo>
                  <a:pt x="3353" y="1956"/>
                </a:lnTo>
                <a:lnTo>
                  <a:pt x="3260" y="1817"/>
                </a:lnTo>
                <a:lnTo>
                  <a:pt x="3121" y="1723"/>
                </a:lnTo>
                <a:lnTo>
                  <a:pt x="2981" y="1677"/>
                </a:lnTo>
                <a:close/>
                <a:moveTo>
                  <a:pt x="4238" y="1677"/>
                </a:moveTo>
                <a:lnTo>
                  <a:pt x="4098" y="1723"/>
                </a:lnTo>
                <a:lnTo>
                  <a:pt x="3959" y="1817"/>
                </a:lnTo>
                <a:lnTo>
                  <a:pt x="3866" y="1956"/>
                </a:lnTo>
                <a:lnTo>
                  <a:pt x="3819" y="2096"/>
                </a:lnTo>
                <a:lnTo>
                  <a:pt x="3866" y="2282"/>
                </a:lnTo>
                <a:lnTo>
                  <a:pt x="3959" y="2422"/>
                </a:lnTo>
                <a:lnTo>
                  <a:pt x="4098" y="2515"/>
                </a:lnTo>
                <a:lnTo>
                  <a:pt x="4238" y="2562"/>
                </a:lnTo>
                <a:lnTo>
                  <a:pt x="4424" y="2515"/>
                </a:lnTo>
                <a:lnTo>
                  <a:pt x="4564" y="2422"/>
                </a:lnTo>
                <a:lnTo>
                  <a:pt x="4657" y="2282"/>
                </a:lnTo>
                <a:lnTo>
                  <a:pt x="4657" y="2096"/>
                </a:lnTo>
                <a:lnTo>
                  <a:pt x="4657" y="1956"/>
                </a:lnTo>
                <a:lnTo>
                  <a:pt x="4564" y="1817"/>
                </a:lnTo>
                <a:lnTo>
                  <a:pt x="4424" y="1723"/>
                </a:lnTo>
                <a:lnTo>
                  <a:pt x="4238" y="1677"/>
                </a:lnTo>
                <a:close/>
                <a:moveTo>
                  <a:pt x="3307" y="420"/>
                </a:moveTo>
                <a:lnTo>
                  <a:pt x="3633" y="466"/>
                </a:lnTo>
                <a:lnTo>
                  <a:pt x="3959" y="559"/>
                </a:lnTo>
                <a:lnTo>
                  <a:pt x="4238" y="653"/>
                </a:lnTo>
                <a:lnTo>
                  <a:pt x="4517" y="792"/>
                </a:lnTo>
                <a:lnTo>
                  <a:pt x="4750" y="932"/>
                </a:lnTo>
                <a:lnTo>
                  <a:pt x="4983" y="1072"/>
                </a:lnTo>
                <a:lnTo>
                  <a:pt x="5169" y="1258"/>
                </a:lnTo>
                <a:lnTo>
                  <a:pt x="5356" y="1491"/>
                </a:lnTo>
                <a:lnTo>
                  <a:pt x="5449" y="1677"/>
                </a:lnTo>
                <a:lnTo>
                  <a:pt x="5495" y="1910"/>
                </a:lnTo>
                <a:lnTo>
                  <a:pt x="5542" y="2096"/>
                </a:lnTo>
                <a:lnTo>
                  <a:pt x="5495" y="2329"/>
                </a:lnTo>
                <a:lnTo>
                  <a:pt x="5449" y="2562"/>
                </a:lnTo>
                <a:lnTo>
                  <a:pt x="5356" y="2748"/>
                </a:lnTo>
                <a:lnTo>
                  <a:pt x="5169" y="2981"/>
                </a:lnTo>
                <a:lnTo>
                  <a:pt x="4983" y="3167"/>
                </a:lnTo>
                <a:lnTo>
                  <a:pt x="4750" y="3307"/>
                </a:lnTo>
                <a:lnTo>
                  <a:pt x="4517" y="3446"/>
                </a:lnTo>
                <a:lnTo>
                  <a:pt x="4238" y="3586"/>
                </a:lnTo>
                <a:lnTo>
                  <a:pt x="3959" y="3679"/>
                </a:lnTo>
                <a:lnTo>
                  <a:pt x="3633" y="3772"/>
                </a:lnTo>
                <a:lnTo>
                  <a:pt x="3307" y="3819"/>
                </a:lnTo>
                <a:lnTo>
                  <a:pt x="2981" y="3819"/>
                </a:lnTo>
                <a:lnTo>
                  <a:pt x="2562" y="3772"/>
                </a:lnTo>
                <a:lnTo>
                  <a:pt x="2376" y="3772"/>
                </a:lnTo>
                <a:lnTo>
                  <a:pt x="2189" y="3912"/>
                </a:lnTo>
                <a:lnTo>
                  <a:pt x="1770" y="4238"/>
                </a:lnTo>
                <a:lnTo>
                  <a:pt x="1305" y="4471"/>
                </a:lnTo>
                <a:lnTo>
                  <a:pt x="1444" y="4191"/>
                </a:lnTo>
                <a:lnTo>
                  <a:pt x="1537" y="3912"/>
                </a:lnTo>
                <a:lnTo>
                  <a:pt x="1631" y="3586"/>
                </a:lnTo>
                <a:lnTo>
                  <a:pt x="1351" y="3400"/>
                </a:lnTo>
                <a:lnTo>
                  <a:pt x="932" y="3120"/>
                </a:lnTo>
                <a:lnTo>
                  <a:pt x="653" y="2841"/>
                </a:lnTo>
                <a:lnTo>
                  <a:pt x="560" y="2655"/>
                </a:lnTo>
                <a:lnTo>
                  <a:pt x="467" y="2468"/>
                </a:lnTo>
                <a:lnTo>
                  <a:pt x="420" y="2282"/>
                </a:lnTo>
                <a:lnTo>
                  <a:pt x="420" y="2096"/>
                </a:lnTo>
                <a:lnTo>
                  <a:pt x="420" y="1910"/>
                </a:lnTo>
                <a:lnTo>
                  <a:pt x="513" y="1677"/>
                </a:lnTo>
                <a:lnTo>
                  <a:pt x="606" y="1491"/>
                </a:lnTo>
                <a:lnTo>
                  <a:pt x="746" y="1258"/>
                </a:lnTo>
                <a:lnTo>
                  <a:pt x="979" y="1072"/>
                </a:lnTo>
                <a:lnTo>
                  <a:pt x="1165" y="932"/>
                </a:lnTo>
                <a:lnTo>
                  <a:pt x="1444" y="792"/>
                </a:lnTo>
                <a:lnTo>
                  <a:pt x="1724" y="653"/>
                </a:lnTo>
                <a:lnTo>
                  <a:pt x="2003" y="559"/>
                </a:lnTo>
                <a:lnTo>
                  <a:pt x="2329" y="466"/>
                </a:lnTo>
                <a:lnTo>
                  <a:pt x="2655" y="420"/>
                </a:lnTo>
                <a:close/>
                <a:moveTo>
                  <a:pt x="2981" y="1"/>
                </a:moveTo>
                <a:lnTo>
                  <a:pt x="2376" y="47"/>
                </a:lnTo>
                <a:lnTo>
                  <a:pt x="1817" y="140"/>
                </a:lnTo>
                <a:lnTo>
                  <a:pt x="1305" y="373"/>
                </a:lnTo>
                <a:lnTo>
                  <a:pt x="886" y="606"/>
                </a:lnTo>
                <a:lnTo>
                  <a:pt x="513" y="932"/>
                </a:lnTo>
                <a:lnTo>
                  <a:pt x="234" y="1304"/>
                </a:lnTo>
                <a:lnTo>
                  <a:pt x="141" y="1491"/>
                </a:lnTo>
                <a:lnTo>
                  <a:pt x="47" y="1677"/>
                </a:lnTo>
                <a:lnTo>
                  <a:pt x="1" y="1910"/>
                </a:lnTo>
                <a:lnTo>
                  <a:pt x="1" y="2096"/>
                </a:lnTo>
                <a:lnTo>
                  <a:pt x="1" y="2375"/>
                </a:lnTo>
                <a:lnTo>
                  <a:pt x="47" y="2608"/>
                </a:lnTo>
                <a:lnTo>
                  <a:pt x="141" y="2841"/>
                </a:lnTo>
                <a:lnTo>
                  <a:pt x="280" y="3074"/>
                </a:lnTo>
                <a:lnTo>
                  <a:pt x="467" y="3260"/>
                </a:lnTo>
                <a:lnTo>
                  <a:pt x="653" y="3446"/>
                </a:lnTo>
                <a:lnTo>
                  <a:pt x="886" y="3632"/>
                </a:lnTo>
                <a:lnTo>
                  <a:pt x="1118" y="3772"/>
                </a:lnTo>
                <a:lnTo>
                  <a:pt x="1025" y="4052"/>
                </a:lnTo>
                <a:lnTo>
                  <a:pt x="932" y="4238"/>
                </a:lnTo>
                <a:lnTo>
                  <a:pt x="839" y="4424"/>
                </a:lnTo>
                <a:lnTo>
                  <a:pt x="746" y="4517"/>
                </a:lnTo>
                <a:lnTo>
                  <a:pt x="606" y="4657"/>
                </a:lnTo>
                <a:lnTo>
                  <a:pt x="513" y="4797"/>
                </a:lnTo>
                <a:lnTo>
                  <a:pt x="467" y="4797"/>
                </a:lnTo>
                <a:lnTo>
                  <a:pt x="467" y="4843"/>
                </a:lnTo>
                <a:lnTo>
                  <a:pt x="420" y="4890"/>
                </a:lnTo>
                <a:lnTo>
                  <a:pt x="420" y="4936"/>
                </a:lnTo>
                <a:lnTo>
                  <a:pt x="420" y="4983"/>
                </a:lnTo>
                <a:lnTo>
                  <a:pt x="467" y="5076"/>
                </a:lnTo>
                <a:lnTo>
                  <a:pt x="606" y="5076"/>
                </a:lnTo>
                <a:lnTo>
                  <a:pt x="979" y="5029"/>
                </a:lnTo>
                <a:lnTo>
                  <a:pt x="1398" y="4890"/>
                </a:lnTo>
                <a:lnTo>
                  <a:pt x="1770" y="4703"/>
                </a:lnTo>
                <a:lnTo>
                  <a:pt x="2143" y="4471"/>
                </a:lnTo>
                <a:lnTo>
                  <a:pt x="2515" y="4238"/>
                </a:lnTo>
                <a:lnTo>
                  <a:pt x="3353" y="4238"/>
                </a:lnTo>
                <a:lnTo>
                  <a:pt x="3772" y="4191"/>
                </a:lnTo>
                <a:lnTo>
                  <a:pt x="4098" y="4098"/>
                </a:lnTo>
                <a:lnTo>
                  <a:pt x="4471" y="3958"/>
                </a:lnTo>
                <a:lnTo>
                  <a:pt x="4797" y="3819"/>
                </a:lnTo>
                <a:lnTo>
                  <a:pt x="5076" y="3632"/>
                </a:lnTo>
                <a:lnTo>
                  <a:pt x="5356" y="3400"/>
                </a:lnTo>
                <a:lnTo>
                  <a:pt x="5542" y="3167"/>
                </a:lnTo>
                <a:lnTo>
                  <a:pt x="5728" y="2934"/>
                </a:lnTo>
                <a:lnTo>
                  <a:pt x="5868" y="2655"/>
                </a:lnTo>
                <a:lnTo>
                  <a:pt x="5914" y="2422"/>
                </a:lnTo>
                <a:lnTo>
                  <a:pt x="5961" y="2096"/>
                </a:lnTo>
                <a:lnTo>
                  <a:pt x="5961" y="1910"/>
                </a:lnTo>
                <a:lnTo>
                  <a:pt x="5914" y="1677"/>
                </a:lnTo>
                <a:lnTo>
                  <a:pt x="5821" y="1491"/>
                </a:lnTo>
                <a:lnTo>
                  <a:pt x="5728" y="1304"/>
                </a:lnTo>
                <a:lnTo>
                  <a:pt x="5449" y="932"/>
                </a:lnTo>
                <a:lnTo>
                  <a:pt x="5076" y="606"/>
                </a:lnTo>
                <a:lnTo>
                  <a:pt x="4657" y="373"/>
                </a:lnTo>
                <a:lnTo>
                  <a:pt x="4145" y="140"/>
                </a:lnTo>
                <a:lnTo>
                  <a:pt x="3586" y="47"/>
                </a:lnTo>
                <a:lnTo>
                  <a:pt x="29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8" name="Google Shape;6728;p267"/>
          <p:cNvSpPr/>
          <p:nvPr/>
        </p:nvSpPr>
        <p:spPr>
          <a:xfrm>
            <a:off x="7012448" y="3550929"/>
            <a:ext cx="158876" cy="132809"/>
          </a:xfrm>
          <a:custGeom>
            <a:avLst/>
            <a:gdLst/>
            <a:ahLst/>
            <a:cxnLst/>
            <a:rect l="l" t="t" r="r" b="b"/>
            <a:pathLst>
              <a:path w="5961" h="4983" extrusionOk="0">
                <a:moveTo>
                  <a:pt x="1723" y="1676"/>
                </a:moveTo>
                <a:lnTo>
                  <a:pt x="1863" y="1723"/>
                </a:lnTo>
                <a:lnTo>
                  <a:pt x="2003" y="1816"/>
                </a:lnTo>
                <a:lnTo>
                  <a:pt x="2096" y="1956"/>
                </a:lnTo>
                <a:lnTo>
                  <a:pt x="2142" y="2142"/>
                </a:lnTo>
                <a:lnTo>
                  <a:pt x="2096" y="2282"/>
                </a:lnTo>
                <a:lnTo>
                  <a:pt x="2003" y="2421"/>
                </a:lnTo>
                <a:lnTo>
                  <a:pt x="1863" y="2515"/>
                </a:lnTo>
                <a:lnTo>
                  <a:pt x="1723" y="2561"/>
                </a:lnTo>
                <a:lnTo>
                  <a:pt x="1537" y="2515"/>
                </a:lnTo>
                <a:lnTo>
                  <a:pt x="1397" y="2421"/>
                </a:lnTo>
                <a:lnTo>
                  <a:pt x="1304" y="2282"/>
                </a:lnTo>
                <a:lnTo>
                  <a:pt x="1304" y="2142"/>
                </a:lnTo>
                <a:lnTo>
                  <a:pt x="1304" y="1956"/>
                </a:lnTo>
                <a:lnTo>
                  <a:pt x="1397" y="1816"/>
                </a:lnTo>
                <a:lnTo>
                  <a:pt x="1537" y="1723"/>
                </a:lnTo>
                <a:lnTo>
                  <a:pt x="1723" y="1676"/>
                </a:lnTo>
                <a:close/>
                <a:moveTo>
                  <a:pt x="2981" y="1676"/>
                </a:moveTo>
                <a:lnTo>
                  <a:pt x="3167" y="1723"/>
                </a:lnTo>
                <a:lnTo>
                  <a:pt x="3306" y="1816"/>
                </a:lnTo>
                <a:lnTo>
                  <a:pt x="3400" y="1956"/>
                </a:lnTo>
                <a:lnTo>
                  <a:pt x="3400" y="2142"/>
                </a:lnTo>
                <a:lnTo>
                  <a:pt x="3400" y="2282"/>
                </a:lnTo>
                <a:lnTo>
                  <a:pt x="3306" y="2421"/>
                </a:lnTo>
                <a:lnTo>
                  <a:pt x="3167" y="2515"/>
                </a:lnTo>
                <a:lnTo>
                  <a:pt x="2981" y="2561"/>
                </a:lnTo>
                <a:lnTo>
                  <a:pt x="2841" y="2515"/>
                </a:lnTo>
                <a:lnTo>
                  <a:pt x="2701" y="2421"/>
                </a:lnTo>
                <a:lnTo>
                  <a:pt x="2608" y="2282"/>
                </a:lnTo>
                <a:lnTo>
                  <a:pt x="2561" y="2142"/>
                </a:lnTo>
                <a:lnTo>
                  <a:pt x="2608" y="1956"/>
                </a:lnTo>
                <a:lnTo>
                  <a:pt x="2701" y="1816"/>
                </a:lnTo>
                <a:lnTo>
                  <a:pt x="2841" y="1723"/>
                </a:lnTo>
                <a:lnTo>
                  <a:pt x="2981" y="1676"/>
                </a:lnTo>
                <a:close/>
                <a:moveTo>
                  <a:pt x="4284" y="1676"/>
                </a:moveTo>
                <a:lnTo>
                  <a:pt x="4424" y="1723"/>
                </a:lnTo>
                <a:lnTo>
                  <a:pt x="4564" y="1816"/>
                </a:lnTo>
                <a:lnTo>
                  <a:pt x="4657" y="1956"/>
                </a:lnTo>
                <a:lnTo>
                  <a:pt x="4703" y="2142"/>
                </a:lnTo>
                <a:lnTo>
                  <a:pt x="4657" y="2282"/>
                </a:lnTo>
                <a:lnTo>
                  <a:pt x="4564" y="2421"/>
                </a:lnTo>
                <a:lnTo>
                  <a:pt x="4424" y="2515"/>
                </a:lnTo>
                <a:lnTo>
                  <a:pt x="4284" y="2561"/>
                </a:lnTo>
                <a:lnTo>
                  <a:pt x="4098" y="2515"/>
                </a:lnTo>
                <a:lnTo>
                  <a:pt x="3958" y="2421"/>
                </a:lnTo>
                <a:lnTo>
                  <a:pt x="3865" y="2282"/>
                </a:lnTo>
                <a:lnTo>
                  <a:pt x="3819" y="2142"/>
                </a:lnTo>
                <a:lnTo>
                  <a:pt x="3865" y="1956"/>
                </a:lnTo>
                <a:lnTo>
                  <a:pt x="3958" y="1816"/>
                </a:lnTo>
                <a:lnTo>
                  <a:pt x="4098" y="1723"/>
                </a:lnTo>
                <a:lnTo>
                  <a:pt x="4284" y="1676"/>
                </a:lnTo>
                <a:close/>
                <a:moveTo>
                  <a:pt x="2608" y="0"/>
                </a:moveTo>
                <a:lnTo>
                  <a:pt x="2189" y="47"/>
                </a:lnTo>
                <a:lnTo>
                  <a:pt x="1863" y="140"/>
                </a:lnTo>
                <a:lnTo>
                  <a:pt x="1491" y="280"/>
                </a:lnTo>
                <a:lnTo>
                  <a:pt x="1165" y="419"/>
                </a:lnTo>
                <a:lnTo>
                  <a:pt x="885" y="606"/>
                </a:lnTo>
                <a:lnTo>
                  <a:pt x="606" y="838"/>
                </a:lnTo>
                <a:lnTo>
                  <a:pt x="420" y="1071"/>
                </a:lnTo>
                <a:lnTo>
                  <a:pt x="233" y="1304"/>
                </a:lnTo>
                <a:lnTo>
                  <a:pt x="94" y="1583"/>
                </a:lnTo>
                <a:lnTo>
                  <a:pt x="47" y="1816"/>
                </a:lnTo>
                <a:lnTo>
                  <a:pt x="1" y="2142"/>
                </a:lnTo>
                <a:lnTo>
                  <a:pt x="47" y="2375"/>
                </a:lnTo>
                <a:lnTo>
                  <a:pt x="94" y="2608"/>
                </a:lnTo>
                <a:lnTo>
                  <a:pt x="187" y="2794"/>
                </a:lnTo>
                <a:lnTo>
                  <a:pt x="280" y="3027"/>
                </a:lnTo>
                <a:lnTo>
                  <a:pt x="420" y="3213"/>
                </a:lnTo>
                <a:lnTo>
                  <a:pt x="606" y="3399"/>
                </a:lnTo>
                <a:lnTo>
                  <a:pt x="1072" y="3725"/>
                </a:lnTo>
                <a:lnTo>
                  <a:pt x="1025" y="3958"/>
                </a:lnTo>
                <a:lnTo>
                  <a:pt x="978" y="4191"/>
                </a:lnTo>
                <a:lnTo>
                  <a:pt x="885" y="4330"/>
                </a:lnTo>
                <a:lnTo>
                  <a:pt x="839" y="4470"/>
                </a:lnTo>
                <a:lnTo>
                  <a:pt x="746" y="4563"/>
                </a:lnTo>
                <a:lnTo>
                  <a:pt x="652" y="4656"/>
                </a:lnTo>
                <a:lnTo>
                  <a:pt x="606" y="4703"/>
                </a:lnTo>
                <a:lnTo>
                  <a:pt x="513" y="4796"/>
                </a:lnTo>
                <a:lnTo>
                  <a:pt x="466" y="4843"/>
                </a:lnTo>
                <a:lnTo>
                  <a:pt x="420" y="4936"/>
                </a:lnTo>
                <a:lnTo>
                  <a:pt x="466" y="4982"/>
                </a:lnTo>
                <a:lnTo>
                  <a:pt x="559" y="4982"/>
                </a:lnTo>
                <a:lnTo>
                  <a:pt x="839" y="4936"/>
                </a:lnTo>
                <a:lnTo>
                  <a:pt x="1258" y="4843"/>
                </a:lnTo>
                <a:lnTo>
                  <a:pt x="1630" y="4656"/>
                </a:lnTo>
                <a:lnTo>
                  <a:pt x="2003" y="4470"/>
                </a:lnTo>
                <a:lnTo>
                  <a:pt x="2282" y="4191"/>
                </a:lnTo>
                <a:lnTo>
                  <a:pt x="2608" y="4237"/>
                </a:lnTo>
                <a:lnTo>
                  <a:pt x="3400" y="4237"/>
                </a:lnTo>
                <a:lnTo>
                  <a:pt x="3772" y="4191"/>
                </a:lnTo>
                <a:lnTo>
                  <a:pt x="4145" y="4098"/>
                </a:lnTo>
                <a:lnTo>
                  <a:pt x="4471" y="3958"/>
                </a:lnTo>
                <a:lnTo>
                  <a:pt x="4796" y="3818"/>
                </a:lnTo>
                <a:lnTo>
                  <a:pt x="5122" y="3632"/>
                </a:lnTo>
                <a:lnTo>
                  <a:pt x="5355" y="3446"/>
                </a:lnTo>
                <a:lnTo>
                  <a:pt x="5588" y="3213"/>
                </a:lnTo>
                <a:lnTo>
                  <a:pt x="5728" y="2934"/>
                </a:lnTo>
                <a:lnTo>
                  <a:pt x="5867" y="2701"/>
                </a:lnTo>
                <a:lnTo>
                  <a:pt x="5961" y="2421"/>
                </a:lnTo>
                <a:lnTo>
                  <a:pt x="5961" y="2142"/>
                </a:lnTo>
                <a:lnTo>
                  <a:pt x="5961" y="1816"/>
                </a:lnTo>
                <a:lnTo>
                  <a:pt x="5867" y="1583"/>
                </a:lnTo>
                <a:lnTo>
                  <a:pt x="5728" y="1304"/>
                </a:lnTo>
                <a:lnTo>
                  <a:pt x="5588" y="1071"/>
                </a:lnTo>
                <a:lnTo>
                  <a:pt x="5355" y="838"/>
                </a:lnTo>
                <a:lnTo>
                  <a:pt x="5122" y="606"/>
                </a:lnTo>
                <a:lnTo>
                  <a:pt x="4796" y="419"/>
                </a:lnTo>
                <a:lnTo>
                  <a:pt x="4471" y="280"/>
                </a:lnTo>
                <a:lnTo>
                  <a:pt x="4145" y="140"/>
                </a:lnTo>
                <a:lnTo>
                  <a:pt x="3772" y="47"/>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29" name="Google Shape;6729;p267"/>
          <p:cNvSpPr/>
          <p:nvPr/>
        </p:nvSpPr>
        <p:spPr>
          <a:xfrm>
            <a:off x="7530225" y="3545945"/>
            <a:ext cx="158876" cy="142751"/>
          </a:xfrm>
          <a:custGeom>
            <a:avLst/>
            <a:gdLst/>
            <a:ahLst/>
            <a:cxnLst/>
            <a:rect l="l" t="t" r="r" b="b"/>
            <a:pathLst>
              <a:path w="5961" h="5356" extrusionOk="0">
                <a:moveTo>
                  <a:pt x="4378" y="1538"/>
                </a:moveTo>
                <a:lnTo>
                  <a:pt x="4517" y="1584"/>
                </a:lnTo>
                <a:lnTo>
                  <a:pt x="4657" y="1677"/>
                </a:lnTo>
                <a:lnTo>
                  <a:pt x="4750" y="1817"/>
                </a:lnTo>
                <a:lnTo>
                  <a:pt x="4797" y="1957"/>
                </a:lnTo>
                <a:lnTo>
                  <a:pt x="4750" y="2096"/>
                </a:lnTo>
                <a:lnTo>
                  <a:pt x="4657" y="2236"/>
                </a:lnTo>
                <a:lnTo>
                  <a:pt x="3260" y="3586"/>
                </a:lnTo>
                <a:lnTo>
                  <a:pt x="3120" y="3679"/>
                </a:lnTo>
                <a:lnTo>
                  <a:pt x="2981" y="3726"/>
                </a:lnTo>
                <a:lnTo>
                  <a:pt x="2795" y="3679"/>
                </a:lnTo>
                <a:lnTo>
                  <a:pt x="2701" y="3586"/>
                </a:lnTo>
                <a:lnTo>
                  <a:pt x="1258" y="2236"/>
                </a:lnTo>
                <a:lnTo>
                  <a:pt x="1165" y="2096"/>
                </a:lnTo>
                <a:lnTo>
                  <a:pt x="1165" y="1957"/>
                </a:lnTo>
                <a:lnTo>
                  <a:pt x="1165" y="1817"/>
                </a:lnTo>
                <a:lnTo>
                  <a:pt x="1258" y="1677"/>
                </a:lnTo>
                <a:lnTo>
                  <a:pt x="1398" y="1584"/>
                </a:lnTo>
                <a:lnTo>
                  <a:pt x="1584" y="1538"/>
                </a:lnTo>
                <a:lnTo>
                  <a:pt x="1724" y="1584"/>
                </a:lnTo>
                <a:lnTo>
                  <a:pt x="1863" y="1677"/>
                </a:lnTo>
                <a:lnTo>
                  <a:pt x="2981" y="2748"/>
                </a:lnTo>
                <a:lnTo>
                  <a:pt x="4098" y="1677"/>
                </a:lnTo>
                <a:lnTo>
                  <a:pt x="4191" y="1584"/>
                </a:lnTo>
                <a:lnTo>
                  <a:pt x="4378" y="1538"/>
                </a:lnTo>
                <a:close/>
                <a:moveTo>
                  <a:pt x="513" y="1"/>
                </a:moveTo>
                <a:lnTo>
                  <a:pt x="327" y="48"/>
                </a:lnTo>
                <a:lnTo>
                  <a:pt x="141" y="187"/>
                </a:lnTo>
                <a:lnTo>
                  <a:pt x="1" y="373"/>
                </a:lnTo>
                <a:lnTo>
                  <a:pt x="1" y="560"/>
                </a:lnTo>
                <a:lnTo>
                  <a:pt x="1" y="2376"/>
                </a:lnTo>
                <a:lnTo>
                  <a:pt x="1" y="2655"/>
                </a:lnTo>
                <a:lnTo>
                  <a:pt x="47" y="2934"/>
                </a:lnTo>
                <a:lnTo>
                  <a:pt x="94" y="3260"/>
                </a:lnTo>
                <a:lnTo>
                  <a:pt x="234" y="3540"/>
                </a:lnTo>
                <a:lnTo>
                  <a:pt x="513" y="4052"/>
                </a:lnTo>
                <a:lnTo>
                  <a:pt x="653" y="4285"/>
                </a:lnTo>
                <a:lnTo>
                  <a:pt x="839" y="4471"/>
                </a:lnTo>
                <a:lnTo>
                  <a:pt x="1072" y="4657"/>
                </a:lnTo>
                <a:lnTo>
                  <a:pt x="1305" y="4843"/>
                </a:lnTo>
                <a:lnTo>
                  <a:pt x="1817" y="5123"/>
                </a:lnTo>
                <a:lnTo>
                  <a:pt x="2096" y="5216"/>
                </a:lnTo>
                <a:lnTo>
                  <a:pt x="2375" y="5262"/>
                </a:lnTo>
                <a:lnTo>
                  <a:pt x="2655" y="5309"/>
                </a:lnTo>
                <a:lnTo>
                  <a:pt x="2981" y="5356"/>
                </a:lnTo>
                <a:lnTo>
                  <a:pt x="3260" y="5309"/>
                </a:lnTo>
                <a:lnTo>
                  <a:pt x="3540" y="5262"/>
                </a:lnTo>
                <a:lnTo>
                  <a:pt x="3819" y="5216"/>
                </a:lnTo>
                <a:lnTo>
                  <a:pt x="4098" y="5123"/>
                </a:lnTo>
                <a:lnTo>
                  <a:pt x="4657" y="4843"/>
                </a:lnTo>
                <a:lnTo>
                  <a:pt x="4843" y="4657"/>
                </a:lnTo>
                <a:lnTo>
                  <a:pt x="5076" y="4471"/>
                </a:lnTo>
                <a:lnTo>
                  <a:pt x="5449" y="4052"/>
                </a:lnTo>
                <a:lnTo>
                  <a:pt x="5681" y="3540"/>
                </a:lnTo>
                <a:lnTo>
                  <a:pt x="5821" y="3260"/>
                </a:lnTo>
                <a:lnTo>
                  <a:pt x="5868" y="2934"/>
                </a:lnTo>
                <a:lnTo>
                  <a:pt x="5914" y="2655"/>
                </a:lnTo>
                <a:lnTo>
                  <a:pt x="5961" y="2376"/>
                </a:lnTo>
                <a:lnTo>
                  <a:pt x="5961" y="560"/>
                </a:lnTo>
                <a:lnTo>
                  <a:pt x="5914" y="373"/>
                </a:lnTo>
                <a:lnTo>
                  <a:pt x="5775" y="187"/>
                </a:lnTo>
                <a:lnTo>
                  <a:pt x="5588" y="48"/>
                </a:lnTo>
                <a:lnTo>
                  <a:pt x="540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0" name="Google Shape;6730;p267"/>
          <p:cNvSpPr/>
          <p:nvPr/>
        </p:nvSpPr>
        <p:spPr>
          <a:xfrm>
            <a:off x="2966265" y="723684"/>
            <a:ext cx="158876" cy="158876"/>
          </a:xfrm>
          <a:custGeom>
            <a:avLst/>
            <a:gdLst/>
            <a:ahLst/>
            <a:cxnLst/>
            <a:rect l="l" t="t" r="r" b="b"/>
            <a:pathLst>
              <a:path w="5961" h="5961" extrusionOk="0">
                <a:moveTo>
                  <a:pt x="2375" y="1444"/>
                </a:moveTo>
                <a:lnTo>
                  <a:pt x="2794" y="1910"/>
                </a:lnTo>
                <a:lnTo>
                  <a:pt x="2515" y="2189"/>
                </a:lnTo>
                <a:lnTo>
                  <a:pt x="2375" y="2049"/>
                </a:lnTo>
                <a:lnTo>
                  <a:pt x="1444" y="2981"/>
                </a:lnTo>
                <a:lnTo>
                  <a:pt x="2375" y="3912"/>
                </a:lnTo>
                <a:lnTo>
                  <a:pt x="2701" y="3586"/>
                </a:lnTo>
                <a:lnTo>
                  <a:pt x="2049" y="2934"/>
                </a:lnTo>
                <a:lnTo>
                  <a:pt x="2329" y="2655"/>
                </a:lnTo>
                <a:lnTo>
                  <a:pt x="3260" y="3586"/>
                </a:lnTo>
                <a:lnTo>
                  <a:pt x="2375" y="4471"/>
                </a:lnTo>
                <a:lnTo>
                  <a:pt x="885" y="2981"/>
                </a:lnTo>
                <a:lnTo>
                  <a:pt x="2375" y="1444"/>
                </a:lnTo>
                <a:close/>
                <a:moveTo>
                  <a:pt x="3586" y="1444"/>
                </a:moveTo>
                <a:lnTo>
                  <a:pt x="5076" y="2934"/>
                </a:lnTo>
                <a:lnTo>
                  <a:pt x="3586" y="4471"/>
                </a:lnTo>
                <a:lnTo>
                  <a:pt x="3167" y="4051"/>
                </a:lnTo>
                <a:lnTo>
                  <a:pt x="3446" y="3726"/>
                </a:lnTo>
                <a:lnTo>
                  <a:pt x="3586" y="3865"/>
                </a:lnTo>
                <a:lnTo>
                  <a:pt x="4517" y="2934"/>
                </a:lnTo>
                <a:lnTo>
                  <a:pt x="3586" y="2003"/>
                </a:lnTo>
                <a:lnTo>
                  <a:pt x="3260" y="2329"/>
                </a:lnTo>
                <a:lnTo>
                  <a:pt x="3865" y="2981"/>
                </a:lnTo>
                <a:lnTo>
                  <a:pt x="3586" y="3260"/>
                </a:lnTo>
                <a:lnTo>
                  <a:pt x="2655" y="2329"/>
                </a:lnTo>
                <a:lnTo>
                  <a:pt x="3586" y="1444"/>
                </a:lnTo>
                <a:close/>
                <a:moveTo>
                  <a:pt x="2655" y="1"/>
                </a:moveTo>
                <a:lnTo>
                  <a:pt x="2375" y="47"/>
                </a:lnTo>
                <a:lnTo>
                  <a:pt x="2096" y="94"/>
                </a:lnTo>
                <a:lnTo>
                  <a:pt x="1816" y="233"/>
                </a:lnTo>
                <a:lnTo>
                  <a:pt x="1304" y="513"/>
                </a:lnTo>
                <a:lnTo>
                  <a:pt x="885" y="839"/>
                </a:lnTo>
                <a:lnTo>
                  <a:pt x="513" y="1304"/>
                </a:lnTo>
                <a:lnTo>
                  <a:pt x="233" y="1817"/>
                </a:lnTo>
                <a:lnTo>
                  <a:pt x="140" y="2096"/>
                </a:lnTo>
                <a:lnTo>
                  <a:pt x="47" y="2375"/>
                </a:lnTo>
                <a:lnTo>
                  <a:pt x="1" y="2655"/>
                </a:lnTo>
                <a:lnTo>
                  <a:pt x="1" y="2981"/>
                </a:lnTo>
                <a:lnTo>
                  <a:pt x="1" y="3260"/>
                </a:lnTo>
                <a:lnTo>
                  <a:pt x="47" y="3539"/>
                </a:lnTo>
                <a:lnTo>
                  <a:pt x="140" y="3819"/>
                </a:lnTo>
                <a:lnTo>
                  <a:pt x="233" y="4098"/>
                </a:lnTo>
                <a:lnTo>
                  <a:pt x="513" y="4610"/>
                </a:lnTo>
                <a:lnTo>
                  <a:pt x="885" y="5076"/>
                </a:lnTo>
                <a:lnTo>
                  <a:pt x="1304" y="5448"/>
                </a:lnTo>
                <a:lnTo>
                  <a:pt x="1816" y="5728"/>
                </a:lnTo>
                <a:lnTo>
                  <a:pt x="2096" y="5821"/>
                </a:lnTo>
                <a:lnTo>
                  <a:pt x="2375" y="5867"/>
                </a:lnTo>
                <a:lnTo>
                  <a:pt x="2655" y="5914"/>
                </a:lnTo>
                <a:lnTo>
                  <a:pt x="2980" y="5961"/>
                </a:lnTo>
                <a:lnTo>
                  <a:pt x="3260" y="5914"/>
                </a:lnTo>
                <a:lnTo>
                  <a:pt x="3586" y="5867"/>
                </a:lnTo>
                <a:lnTo>
                  <a:pt x="3865" y="5821"/>
                </a:lnTo>
                <a:lnTo>
                  <a:pt x="4145" y="5728"/>
                </a:lnTo>
                <a:lnTo>
                  <a:pt x="4657" y="5448"/>
                </a:lnTo>
                <a:lnTo>
                  <a:pt x="5076" y="5076"/>
                </a:lnTo>
                <a:lnTo>
                  <a:pt x="5448" y="4610"/>
                </a:lnTo>
                <a:lnTo>
                  <a:pt x="5728" y="4098"/>
                </a:lnTo>
                <a:lnTo>
                  <a:pt x="5821" y="3819"/>
                </a:lnTo>
                <a:lnTo>
                  <a:pt x="5914" y="3539"/>
                </a:lnTo>
                <a:lnTo>
                  <a:pt x="5960" y="3260"/>
                </a:lnTo>
                <a:lnTo>
                  <a:pt x="5960" y="2981"/>
                </a:lnTo>
                <a:lnTo>
                  <a:pt x="5960" y="2655"/>
                </a:lnTo>
                <a:lnTo>
                  <a:pt x="5914" y="2375"/>
                </a:lnTo>
                <a:lnTo>
                  <a:pt x="5821" y="2096"/>
                </a:lnTo>
                <a:lnTo>
                  <a:pt x="5728" y="1817"/>
                </a:lnTo>
                <a:lnTo>
                  <a:pt x="5448" y="1304"/>
                </a:lnTo>
                <a:lnTo>
                  <a:pt x="5076" y="839"/>
                </a:lnTo>
                <a:lnTo>
                  <a:pt x="4657" y="513"/>
                </a:lnTo>
                <a:lnTo>
                  <a:pt x="4145" y="233"/>
                </a:lnTo>
                <a:lnTo>
                  <a:pt x="3865" y="94"/>
                </a:lnTo>
                <a:lnTo>
                  <a:pt x="3586" y="47"/>
                </a:lnTo>
                <a:lnTo>
                  <a:pt x="326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1" name="Google Shape;6731;p267"/>
          <p:cNvSpPr/>
          <p:nvPr/>
        </p:nvSpPr>
        <p:spPr>
          <a:xfrm>
            <a:off x="3474182" y="747272"/>
            <a:ext cx="158876" cy="110475"/>
          </a:xfrm>
          <a:custGeom>
            <a:avLst/>
            <a:gdLst/>
            <a:ahLst/>
            <a:cxnLst/>
            <a:rect l="l" t="t" r="r" b="b"/>
            <a:pathLst>
              <a:path w="5961" h="4145" extrusionOk="0">
                <a:moveTo>
                  <a:pt x="2095" y="0"/>
                </a:moveTo>
                <a:lnTo>
                  <a:pt x="0" y="2096"/>
                </a:lnTo>
                <a:lnTo>
                  <a:pt x="2095" y="4144"/>
                </a:lnTo>
                <a:lnTo>
                  <a:pt x="3306" y="2980"/>
                </a:lnTo>
                <a:lnTo>
                  <a:pt x="2095" y="1770"/>
                </a:lnTo>
                <a:lnTo>
                  <a:pt x="1816" y="2096"/>
                </a:lnTo>
                <a:lnTo>
                  <a:pt x="2701" y="2980"/>
                </a:lnTo>
                <a:lnTo>
                  <a:pt x="2095" y="3586"/>
                </a:lnTo>
                <a:lnTo>
                  <a:pt x="606" y="2096"/>
                </a:lnTo>
                <a:lnTo>
                  <a:pt x="2095" y="606"/>
                </a:lnTo>
                <a:lnTo>
                  <a:pt x="2328" y="792"/>
                </a:lnTo>
                <a:lnTo>
                  <a:pt x="2608" y="512"/>
                </a:lnTo>
                <a:lnTo>
                  <a:pt x="2095" y="0"/>
                </a:lnTo>
                <a:close/>
                <a:moveTo>
                  <a:pt x="3865" y="0"/>
                </a:moveTo>
                <a:lnTo>
                  <a:pt x="2701" y="1164"/>
                </a:lnTo>
                <a:lnTo>
                  <a:pt x="3865" y="2375"/>
                </a:lnTo>
                <a:lnTo>
                  <a:pt x="4191" y="2096"/>
                </a:lnTo>
                <a:lnTo>
                  <a:pt x="3306" y="1164"/>
                </a:lnTo>
                <a:lnTo>
                  <a:pt x="3865" y="606"/>
                </a:lnTo>
                <a:lnTo>
                  <a:pt x="5355" y="2096"/>
                </a:lnTo>
                <a:lnTo>
                  <a:pt x="3865" y="3586"/>
                </a:lnTo>
                <a:lnTo>
                  <a:pt x="3679" y="3353"/>
                </a:lnTo>
                <a:lnTo>
                  <a:pt x="3353" y="3632"/>
                </a:lnTo>
                <a:lnTo>
                  <a:pt x="3865" y="4144"/>
                </a:lnTo>
                <a:lnTo>
                  <a:pt x="5960" y="2096"/>
                </a:lnTo>
                <a:lnTo>
                  <a:pt x="386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2" name="Google Shape;6732;p267"/>
          <p:cNvSpPr/>
          <p:nvPr/>
        </p:nvSpPr>
        <p:spPr>
          <a:xfrm>
            <a:off x="8048001" y="3554338"/>
            <a:ext cx="158876" cy="114206"/>
          </a:xfrm>
          <a:custGeom>
            <a:avLst/>
            <a:gdLst/>
            <a:ahLst/>
            <a:cxnLst/>
            <a:rect l="l" t="t" r="r" b="b"/>
            <a:pathLst>
              <a:path w="5961" h="4285" extrusionOk="0">
                <a:moveTo>
                  <a:pt x="0" y="1"/>
                </a:moveTo>
                <a:lnTo>
                  <a:pt x="93" y="140"/>
                </a:lnTo>
                <a:lnTo>
                  <a:pt x="186" y="327"/>
                </a:lnTo>
                <a:lnTo>
                  <a:pt x="326" y="466"/>
                </a:lnTo>
                <a:lnTo>
                  <a:pt x="512" y="653"/>
                </a:lnTo>
                <a:lnTo>
                  <a:pt x="745" y="839"/>
                </a:lnTo>
                <a:lnTo>
                  <a:pt x="1071" y="1025"/>
                </a:lnTo>
                <a:lnTo>
                  <a:pt x="1444" y="1118"/>
                </a:lnTo>
                <a:lnTo>
                  <a:pt x="2002" y="1258"/>
                </a:lnTo>
                <a:lnTo>
                  <a:pt x="2654" y="1304"/>
                </a:lnTo>
                <a:lnTo>
                  <a:pt x="3446" y="1304"/>
                </a:lnTo>
                <a:lnTo>
                  <a:pt x="4237" y="1351"/>
                </a:lnTo>
                <a:lnTo>
                  <a:pt x="4796" y="1398"/>
                </a:lnTo>
                <a:lnTo>
                  <a:pt x="4936" y="1444"/>
                </a:lnTo>
                <a:lnTo>
                  <a:pt x="5075" y="1491"/>
                </a:lnTo>
                <a:lnTo>
                  <a:pt x="5169" y="1584"/>
                </a:lnTo>
                <a:lnTo>
                  <a:pt x="5215" y="1630"/>
                </a:lnTo>
                <a:lnTo>
                  <a:pt x="5215" y="1724"/>
                </a:lnTo>
                <a:lnTo>
                  <a:pt x="5169" y="1817"/>
                </a:lnTo>
                <a:lnTo>
                  <a:pt x="5029" y="2049"/>
                </a:lnTo>
                <a:lnTo>
                  <a:pt x="4796" y="2282"/>
                </a:lnTo>
                <a:lnTo>
                  <a:pt x="4563" y="2515"/>
                </a:lnTo>
                <a:lnTo>
                  <a:pt x="4330" y="2794"/>
                </a:lnTo>
                <a:lnTo>
                  <a:pt x="4144" y="3074"/>
                </a:lnTo>
                <a:lnTo>
                  <a:pt x="4843" y="2422"/>
                </a:lnTo>
                <a:lnTo>
                  <a:pt x="5215" y="2143"/>
                </a:lnTo>
                <a:lnTo>
                  <a:pt x="5541" y="1863"/>
                </a:lnTo>
                <a:lnTo>
                  <a:pt x="5774" y="1630"/>
                </a:lnTo>
                <a:lnTo>
                  <a:pt x="5914" y="1444"/>
                </a:lnTo>
                <a:lnTo>
                  <a:pt x="5960" y="1258"/>
                </a:lnTo>
                <a:lnTo>
                  <a:pt x="5914" y="1118"/>
                </a:lnTo>
                <a:lnTo>
                  <a:pt x="5727" y="1025"/>
                </a:lnTo>
                <a:lnTo>
                  <a:pt x="5401" y="979"/>
                </a:lnTo>
                <a:lnTo>
                  <a:pt x="4936" y="932"/>
                </a:lnTo>
                <a:lnTo>
                  <a:pt x="4284" y="885"/>
                </a:lnTo>
                <a:lnTo>
                  <a:pt x="2515" y="885"/>
                </a:lnTo>
                <a:lnTo>
                  <a:pt x="1909" y="839"/>
                </a:lnTo>
                <a:lnTo>
                  <a:pt x="1350" y="746"/>
                </a:lnTo>
                <a:lnTo>
                  <a:pt x="931" y="606"/>
                </a:lnTo>
                <a:lnTo>
                  <a:pt x="605" y="466"/>
                </a:lnTo>
                <a:lnTo>
                  <a:pt x="280" y="234"/>
                </a:lnTo>
                <a:lnTo>
                  <a:pt x="0" y="1"/>
                </a:lnTo>
                <a:close/>
                <a:moveTo>
                  <a:pt x="1583" y="3400"/>
                </a:moveTo>
                <a:lnTo>
                  <a:pt x="1397" y="3446"/>
                </a:lnTo>
                <a:lnTo>
                  <a:pt x="1257" y="3539"/>
                </a:lnTo>
                <a:lnTo>
                  <a:pt x="1164" y="3679"/>
                </a:lnTo>
                <a:lnTo>
                  <a:pt x="1164" y="3865"/>
                </a:lnTo>
                <a:lnTo>
                  <a:pt x="1164" y="4005"/>
                </a:lnTo>
                <a:lnTo>
                  <a:pt x="1257" y="4145"/>
                </a:lnTo>
                <a:lnTo>
                  <a:pt x="1397" y="4238"/>
                </a:lnTo>
                <a:lnTo>
                  <a:pt x="1583" y="4284"/>
                </a:lnTo>
                <a:lnTo>
                  <a:pt x="1723" y="4238"/>
                </a:lnTo>
                <a:lnTo>
                  <a:pt x="1863" y="4145"/>
                </a:lnTo>
                <a:lnTo>
                  <a:pt x="1956" y="4005"/>
                </a:lnTo>
                <a:lnTo>
                  <a:pt x="2002" y="3865"/>
                </a:lnTo>
                <a:lnTo>
                  <a:pt x="1956" y="3679"/>
                </a:lnTo>
                <a:lnTo>
                  <a:pt x="1863" y="3539"/>
                </a:lnTo>
                <a:lnTo>
                  <a:pt x="1723" y="3446"/>
                </a:lnTo>
                <a:lnTo>
                  <a:pt x="1583" y="3400"/>
                </a:lnTo>
                <a:close/>
                <a:moveTo>
                  <a:pt x="3492" y="3400"/>
                </a:moveTo>
                <a:lnTo>
                  <a:pt x="3353" y="3446"/>
                </a:lnTo>
                <a:lnTo>
                  <a:pt x="3213" y="3539"/>
                </a:lnTo>
                <a:lnTo>
                  <a:pt x="3120" y="3679"/>
                </a:lnTo>
                <a:lnTo>
                  <a:pt x="3073" y="3865"/>
                </a:lnTo>
                <a:lnTo>
                  <a:pt x="3120" y="4005"/>
                </a:lnTo>
                <a:lnTo>
                  <a:pt x="3213" y="4145"/>
                </a:lnTo>
                <a:lnTo>
                  <a:pt x="3353" y="4238"/>
                </a:lnTo>
                <a:lnTo>
                  <a:pt x="3492" y="4284"/>
                </a:lnTo>
                <a:lnTo>
                  <a:pt x="3679" y="4238"/>
                </a:lnTo>
                <a:lnTo>
                  <a:pt x="3818" y="4145"/>
                </a:lnTo>
                <a:lnTo>
                  <a:pt x="3911" y="4005"/>
                </a:lnTo>
                <a:lnTo>
                  <a:pt x="3911" y="3865"/>
                </a:lnTo>
                <a:lnTo>
                  <a:pt x="3911" y="3679"/>
                </a:lnTo>
                <a:lnTo>
                  <a:pt x="3818" y="3539"/>
                </a:lnTo>
                <a:lnTo>
                  <a:pt x="3679" y="3446"/>
                </a:lnTo>
                <a:lnTo>
                  <a:pt x="3492" y="340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3" name="Google Shape;6733;p267"/>
          <p:cNvSpPr/>
          <p:nvPr/>
        </p:nvSpPr>
        <p:spPr>
          <a:xfrm>
            <a:off x="4430449" y="4467708"/>
            <a:ext cx="132809" cy="158849"/>
          </a:xfrm>
          <a:custGeom>
            <a:avLst/>
            <a:gdLst/>
            <a:ahLst/>
            <a:cxnLst/>
            <a:rect l="l" t="t" r="r" b="b"/>
            <a:pathLst>
              <a:path w="4983" h="5960" extrusionOk="0">
                <a:moveTo>
                  <a:pt x="2282" y="0"/>
                </a:moveTo>
                <a:lnTo>
                  <a:pt x="2050" y="93"/>
                </a:lnTo>
                <a:lnTo>
                  <a:pt x="1863" y="186"/>
                </a:lnTo>
                <a:lnTo>
                  <a:pt x="1677" y="326"/>
                </a:lnTo>
                <a:lnTo>
                  <a:pt x="1537" y="512"/>
                </a:lnTo>
                <a:lnTo>
                  <a:pt x="1444" y="699"/>
                </a:lnTo>
                <a:lnTo>
                  <a:pt x="1351" y="931"/>
                </a:lnTo>
                <a:lnTo>
                  <a:pt x="1351" y="1164"/>
                </a:lnTo>
                <a:lnTo>
                  <a:pt x="1351" y="2980"/>
                </a:lnTo>
                <a:lnTo>
                  <a:pt x="3586" y="745"/>
                </a:lnTo>
                <a:lnTo>
                  <a:pt x="3400" y="466"/>
                </a:lnTo>
                <a:lnTo>
                  <a:pt x="3167" y="233"/>
                </a:lnTo>
                <a:lnTo>
                  <a:pt x="2841" y="47"/>
                </a:lnTo>
                <a:lnTo>
                  <a:pt x="2515" y="0"/>
                </a:lnTo>
                <a:close/>
                <a:moveTo>
                  <a:pt x="653" y="2282"/>
                </a:moveTo>
                <a:lnTo>
                  <a:pt x="560" y="2328"/>
                </a:lnTo>
                <a:lnTo>
                  <a:pt x="513" y="2375"/>
                </a:lnTo>
                <a:lnTo>
                  <a:pt x="466" y="2421"/>
                </a:lnTo>
                <a:lnTo>
                  <a:pt x="420" y="2514"/>
                </a:lnTo>
                <a:lnTo>
                  <a:pt x="420" y="2980"/>
                </a:lnTo>
                <a:lnTo>
                  <a:pt x="466" y="3353"/>
                </a:lnTo>
                <a:lnTo>
                  <a:pt x="560" y="3725"/>
                </a:lnTo>
                <a:lnTo>
                  <a:pt x="932" y="3399"/>
                </a:lnTo>
                <a:lnTo>
                  <a:pt x="886" y="2980"/>
                </a:lnTo>
                <a:lnTo>
                  <a:pt x="886" y="2514"/>
                </a:lnTo>
                <a:lnTo>
                  <a:pt x="886" y="2421"/>
                </a:lnTo>
                <a:lnTo>
                  <a:pt x="839" y="2375"/>
                </a:lnTo>
                <a:lnTo>
                  <a:pt x="746" y="2328"/>
                </a:lnTo>
                <a:lnTo>
                  <a:pt x="653" y="2282"/>
                </a:lnTo>
                <a:close/>
                <a:moveTo>
                  <a:pt x="4564" y="745"/>
                </a:moveTo>
                <a:lnTo>
                  <a:pt x="4471" y="792"/>
                </a:lnTo>
                <a:lnTo>
                  <a:pt x="47" y="5168"/>
                </a:lnTo>
                <a:lnTo>
                  <a:pt x="1" y="5262"/>
                </a:lnTo>
                <a:lnTo>
                  <a:pt x="47" y="5355"/>
                </a:lnTo>
                <a:lnTo>
                  <a:pt x="327" y="5634"/>
                </a:lnTo>
                <a:lnTo>
                  <a:pt x="420" y="5681"/>
                </a:lnTo>
                <a:lnTo>
                  <a:pt x="513" y="5634"/>
                </a:lnTo>
                <a:lnTo>
                  <a:pt x="1444" y="4749"/>
                </a:lnTo>
                <a:lnTo>
                  <a:pt x="1817" y="4936"/>
                </a:lnTo>
                <a:lnTo>
                  <a:pt x="2282" y="5029"/>
                </a:lnTo>
                <a:lnTo>
                  <a:pt x="2282" y="5494"/>
                </a:lnTo>
                <a:lnTo>
                  <a:pt x="1351" y="5494"/>
                </a:lnTo>
                <a:lnTo>
                  <a:pt x="1258" y="5541"/>
                </a:lnTo>
                <a:lnTo>
                  <a:pt x="1165" y="5588"/>
                </a:lnTo>
                <a:lnTo>
                  <a:pt x="1118" y="5634"/>
                </a:lnTo>
                <a:lnTo>
                  <a:pt x="1118" y="5727"/>
                </a:lnTo>
                <a:lnTo>
                  <a:pt x="1118" y="5820"/>
                </a:lnTo>
                <a:lnTo>
                  <a:pt x="1165" y="5913"/>
                </a:lnTo>
                <a:lnTo>
                  <a:pt x="1258" y="5960"/>
                </a:lnTo>
                <a:lnTo>
                  <a:pt x="3726" y="5960"/>
                </a:lnTo>
                <a:lnTo>
                  <a:pt x="3819" y="5913"/>
                </a:lnTo>
                <a:lnTo>
                  <a:pt x="3865" y="5820"/>
                </a:lnTo>
                <a:lnTo>
                  <a:pt x="3865" y="5727"/>
                </a:lnTo>
                <a:lnTo>
                  <a:pt x="3865" y="5634"/>
                </a:lnTo>
                <a:lnTo>
                  <a:pt x="3819" y="5588"/>
                </a:lnTo>
                <a:lnTo>
                  <a:pt x="3726" y="5541"/>
                </a:lnTo>
                <a:lnTo>
                  <a:pt x="3633" y="5494"/>
                </a:lnTo>
                <a:lnTo>
                  <a:pt x="2701" y="5494"/>
                </a:lnTo>
                <a:lnTo>
                  <a:pt x="2701" y="5029"/>
                </a:lnTo>
                <a:lnTo>
                  <a:pt x="3074" y="4936"/>
                </a:lnTo>
                <a:lnTo>
                  <a:pt x="3446" y="4796"/>
                </a:lnTo>
                <a:lnTo>
                  <a:pt x="3726" y="4610"/>
                </a:lnTo>
                <a:lnTo>
                  <a:pt x="4005" y="4377"/>
                </a:lnTo>
                <a:lnTo>
                  <a:pt x="4238" y="4051"/>
                </a:lnTo>
                <a:lnTo>
                  <a:pt x="4424" y="3725"/>
                </a:lnTo>
                <a:lnTo>
                  <a:pt x="4517" y="3353"/>
                </a:lnTo>
                <a:lnTo>
                  <a:pt x="4564" y="2980"/>
                </a:lnTo>
                <a:lnTo>
                  <a:pt x="4564" y="2514"/>
                </a:lnTo>
                <a:lnTo>
                  <a:pt x="4517" y="2421"/>
                </a:lnTo>
                <a:lnTo>
                  <a:pt x="4471" y="2375"/>
                </a:lnTo>
                <a:lnTo>
                  <a:pt x="4424" y="2328"/>
                </a:lnTo>
                <a:lnTo>
                  <a:pt x="4331" y="2282"/>
                </a:lnTo>
                <a:lnTo>
                  <a:pt x="4238" y="2328"/>
                </a:lnTo>
                <a:lnTo>
                  <a:pt x="4145" y="2375"/>
                </a:lnTo>
                <a:lnTo>
                  <a:pt x="4098" y="2421"/>
                </a:lnTo>
                <a:lnTo>
                  <a:pt x="4098" y="2514"/>
                </a:lnTo>
                <a:lnTo>
                  <a:pt x="4098" y="2980"/>
                </a:lnTo>
                <a:lnTo>
                  <a:pt x="4052" y="3306"/>
                </a:lnTo>
                <a:lnTo>
                  <a:pt x="3959" y="3585"/>
                </a:lnTo>
                <a:lnTo>
                  <a:pt x="3819" y="3865"/>
                </a:lnTo>
                <a:lnTo>
                  <a:pt x="3633" y="4098"/>
                </a:lnTo>
                <a:lnTo>
                  <a:pt x="3400" y="4330"/>
                </a:lnTo>
                <a:lnTo>
                  <a:pt x="3120" y="4470"/>
                </a:lnTo>
                <a:lnTo>
                  <a:pt x="2795" y="4563"/>
                </a:lnTo>
                <a:lnTo>
                  <a:pt x="2515" y="4563"/>
                </a:lnTo>
                <a:lnTo>
                  <a:pt x="2096" y="4517"/>
                </a:lnTo>
                <a:lnTo>
                  <a:pt x="1770" y="4423"/>
                </a:lnTo>
                <a:lnTo>
                  <a:pt x="2096" y="4051"/>
                </a:lnTo>
                <a:lnTo>
                  <a:pt x="2282" y="4098"/>
                </a:lnTo>
                <a:lnTo>
                  <a:pt x="2515" y="4144"/>
                </a:lnTo>
                <a:lnTo>
                  <a:pt x="2701" y="4098"/>
                </a:lnTo>
                <a:lnTo>
                  <a:pt x="2934" y="4051"/>
                </a:lnTo>
                <a:lnTo>
                  <a:pt x="3120" y="3958"/>
                </a:lnTo>
                <a:lnTo>
                  <a:pt x="3307" y="3772"/>
                </a:lnTo>
                <a:lnTo>
                  <a:pt x="3446" y="3632"/>
                </a:lnTo>
                <a:lnTo>
                  <a:pt x="3540" y="3399"/>
                </a:lnTo>
                <a:lnTo>
                  <a:pt x="3633" y="3213"/>
                </a:lnTo>
                <a:lnTo>
                  <a:pt x="3633" y="2980"/>
                </a:lnTo>
                <a:lnTo>
                  <a:pt x="3633" y="2514"/>
                </a:lnTo>
                <a:lnTo>
                  <a:pt x="4936" y="1211"/>
                </a:lnTo>
                <a:lnTo>
                  <a:pt x="4983" y="1164"/>
                </a:lnTo>
                <a:lnTo>
                  <a:pt x="4936" y="1071"/>
                </a:lnTo>
                <a:lnTo>
                  <a:pt x="4657" y="792"/>
                </a:lnTo>
                <a:lnTo>
                  <a:pt x="4564" y="74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4" name="Google Shape;6734;p267"/>
          <p:cNvSpPr/>
          <p:nvPr/>
        </p:nvSpPr>
        <p:spPr>
          <a:xfrm>
            <a:off x="8565778" y="3532003"/>
            <a:ext cx="91845" cy="158876"/>
          </a:xfrm>
          <a:custGeom>
            <a:avLst/>
            <a:gdLst/>
            <a:ahLst/>
            <a:cxnLst/>
            <a:rect l="l" t="t" r="r" b="b"/>
            <a:pathLst>
              <a:path w="3446" h="5961" extrusionOk="0">
                <a:moveTo>
                  <a:pt x="1723" y="1"/>
                </a:moveTo>
                <a:lnTo>
                  <a:pt x="0" y="978"/>
                </a:lnTo>
                <a:lnTo>
                  <a:pt x="0" y="2981"/>
                </a:lnTo>
                <a:lnTo>
                  <a:pt x="1723" y="1956"/>
                </a:lnTo>
                <a:lnTo>
                  <a:pt x="1723" y="1"/>
                </a:lnTo>
                <a:close/>
                <a:moveTo>
                  <a:pt x="3446" y="978"/>
                </a:moveTo>
                <a:lnTo>
                  <a:pt x="1723" y="1956"/>
                </a:lnTo>
                <a:lnTo>
                  <a:pt x="3446" y="2981"/>
                </a:lnTo>
                <a:lnTo>
                  <a:pt x="3446" y="978"/>
                </a:lnTo>
                <a:close/>
                <a:moveTo>
                  <a:pt x="0" y="2981"/>
                </a:moveTo>
                <a:lnTo>
                  <a:pt x="0" y="4936"/>
                </a:lnTo>
                <a:lnTo>
                  <a:pt x="1723" y="3958"/>
                </a:lnTo>
                <a:lnTo>
                  <a:pt x="0" y="2981"/>
                </a:lnTo>
                <a:close/>
                <a:moveTo>
                  <a:pt x="3446" y="2981"/>
                </a:moveTo>
                <a:lnTo>
                  <a:pt x="1723" y="3958"/>
                </a:lnTo>
                <a:lnTo>
                  <a:pt x="1723" y="5961"/>
                </a:lnTo>
                <a:lnTo>
                  <a:pt x="3446" y="4936"/>
                </a:lnTo>
                <a:lnTo>
                  <a:pt x="3446" y="298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5" name="Google Shape;6735;p267"/>
          <p:cNvSpPr/>
          <p:nvPr/>
        </p:nvSpPr>
        <p:spPr>
          <a:xfrm>
            <a:off x="1477803" y="4005588"/>
            <a:ext cx="158849" cy="158876"/>
          </a:xfrm>
          <a:custGeom>
            <a:avLst/>
            <a:gdLst/>
            <a:ahLst/>
            <a:cxnLst/>
            <a:rect l="l" t="t" r="r" b="b"/>
            <a:pathLst>
              <a:path w="5960" h="5961" extrusionOk="0">
                <a:moveTo>
                  <a:pt x="5168" y="0"/>
                </a:moveTo>
                <a:lnTo>
                  <a:pt x="4889" y="47"/>
                </a:lnTo>
                <a:lnTo>
                  <a:pt x="4610" y="187"/>
                </a:lnTo>
                <a:lnTo>
                  <a:pt x="4470" y="419"/>
                </a:lnTo>
                <a:lnTo>
                  <a:pt x="4377" y="699"/>
                </a:lnTo>
                <a:lnTo>
                  <a:pt x="4004" y="606"/>
                </a:lnTo>
                <a:lnTo>
                  <a:pt x="3678" y="652"/>
                </a:lnTo>
                <a:lnTo>
                  <a:pt x="3352" y="792"/>
                </a:lnTo>
                <a:lnTo>
                  <a:pt x="3073" y="1025"/>
                </a:lnTo>
                <a:lnTo>
                  <a:pt x="2933" y="1118"/>
                </a:lnTo>
                <a:lnTo>
                  <a:pt x="2328" y="1723"/>
                </a:lnTo>
                <a:lnTo>
                  <a:pt x="1723" y="2328"/>
                </a:lnTo>
                <a:lnTo>
                  <a:pt x="2328" y="2934"/>
                </a:lnTo>
                <a:lnTo>
                  <a:pt x="2933" y="2328"/>
                </a:lnTo>
                <a:lnTo>
                  <a:pt x="3539" y="1723"/>
                </a:lnTo>
                <a:lnTo>
                  <a:pt x="3632" y="1583"/>
                </a:lnTo>
                <a:lnTo>
                  <a:pt x="3818" y="1490"/>
                </a:lnTo>
                <a:lnTo>
                  <a:pt x="4004" y="1444"/>
                </a:lnTo>
                <a:lnTo>
                  <a:pt x="4191" y="1490"/>
                </a:lnTo>
                <a:lnTo>
                  <a:pt x="4330" y="1583"/>
                </a:lnTo>
                <a:lnTo>
                  <a:pt x="4423" y="1770"/>
                </a:lnTo>
                <a:lnTo>
                  <a:pt x="4470" y="1956"/>
                </a:lnTo>
                <a:lnTo>
                  <a:pt x="4423" y="2142"/>
                </a:lnTo>
                <a:lnTo>
                  <a:pt x="4330" y="2282"/>
                </a:lnTo>
                <a:lnTo>
                  <a:pt x="4284" y="2328"/>
                </a:lnTo>
                <a:lnTo>
                  <a:pt x="4889" y="2934"/>
                </a:lnTo>
                <a:lnTo>
                  <a:pt x="4936" y="2887"/>
                </a:lnTo>
                <a:lnTo>
                  <a:pt x="5122" y="2608"/>
                </a:lnTo>
                <a:lnTo>
                  <a:pt x="5261" y="2282"/>
                </a:lnTo>
                <a:lnTo>
                  <a:pt x="5308" y="1909"/>
                </a:lnTo>
                <a:lnTo>
                  <a:pt x="5261" y="1583"/>
                </a:lnTo>
                <a:lnTo>
                  <a:pt x="5541" y="1490"/>
                </a:lnTo>
                <a:lnTo>
                  <a:pt x="5727" y="1304"/>
                </a:lnTo>
                <a:lnTo>
                  <a:pt x="5913" y="1071"/>
                </a:lnTo>
                <a:lnTo>
                  <a:pt x="5960" y="792"/>
                </a:lnTo>
                <a:lnTo>
                  <a:pt x="5913" y="652"/>
                </a:lnTo>
                <a:lnTo>
                  <a:pt x="5867" y="466"/>
                </a:lnTo>
                <a:lnTo>
                  <a:pt x="5820" y="326"/>
                </a:lnTo>
                <a:lnTo>
                  <a:pt x="5727" y="233"/>
                </a:lnTo>
                <a:lnTo>
                  <a:pt x="5587" y="140"/>
                </a:lnTo>
                <a:lnTo>
                  <a:pt x="5448" y="47"/>
                </a:lnTo>
                <a:lnTo>
                  <a:pt x="5308" y="0"/>
                </a:lnTo>
                <a:close/>
                <a:moveTo>
                  <a:pt x="652" y="0"/>
                </a:moveTo>
                <a:lnTo>
                  <a:pt x="512" y="47"/>
                </a:lnTo>
                <a:lnTo>
                  <a:pt x="372" y="140"/>
                </a:lnTo>
                <a:lnTo>
                  <a:pt x="233" y="233"/>
                </a:lnTo>
                <a:lnTo>
                  <a:pt x="140" y="326"/>
                </a:lnTo>
                <a:lnTo>
                  <a:pt x="47" y="466"/>
                </a:lnTo>
                <a:lnTo>
                  <a:pt x="0" y="652"/>
                </a:lnTo>
                <a:lnTo>
                  <a:pt x="0" y="792"/>
                </a:lnTo>
                <a:lnTo>
                  <a:pt x="47" y="1071"/>
                </a:lnTo>
                <a:lnTo>
                  <a:pt x="186" y="1304"/>
                </a:lnTo>
                <a:lnTo>
                  <a:pt x="372" y="1490"/>
                </a:lnTo>
                <a:lnTo>
                  <a:pt x="605" y="1583"/>
                </a:lnTo>
                <a:lnTo>
                  <a:pt x="559" y="1909"/>
                </a:lnTo>
                <a:lnTo>
                  <a:pt x="605" y="2282"/>
                </a:lnTo>
                <a:lnTo>
                  <a:pt x="745" y="2608"/>
                </a:lnTo>
                <a:lnTo>
                  <a:pt x="931" y="2887"/>
                </a:lnTo>
                <a:lnTo>
                  <a:pt x="1071" y="2980"/>
                </a:lnTo>
                <a:lnTo>
                  <a:pt x="1676" y="3586"/>
                </a:lnTo>
                <a:lnTo>
                  <a:pt x="2282" y="4191"/>
                </a:lnTo>
                <a:lnTo>
                  <a:pt x="2887" y="3632"/>
                </a:lnTo>
                <a:lnTo>
                  <a:pt x="2235" y="2980"/>
                </a:lnTo>
                <a:lnTo>
                  <a:pt x="1676" y="2422"/>
                </a:lnTo>
                <a:lnTo>
                  <a:pt x="1537" y="2282"/>
                </a:lnTo>
                <a:lnTo>
                  <a:pt x="1443" y="2142"/>
                </a:lnTo>
                <a:lnTo>
                  <a:pt x="1397" y="1956"/>
                </a:lnTo>
                <a:lnTo>
                  <a:pt x="1443" y="1770"/>
                </a:lnTo>
                <a:lnTo>
                  <a:pt x="1537" y="1583"/>
                </a:lnTo>
                <a:lnTo>
                  <a:pt x="1723" y="1490"/>
                </a:lnTo>
                <a:lnTo>
                  <a:pt x="1909" y="1444"/>
                </a:lnTo>
                <a:lnTo>
                  <a:pt x="2095" y="1490"/>
                </a:lnTo>
                <a:lnTo>
                  <a:pt x="2235" y="1583"/>
                </a:lnTo>
                <a:lnTo>
                  <a:pt x="2282" y="1630"/>
                </a:lnTo>
                <a:lnTo>
                  <a:pt x="2887" y="1071"/>
                </a:lnTo>
                <a:lnTo>
                  <a:pt x="2840" y="1025"/>
                </a:lnTo>
                <a:lnTo>
                  <a:pt x="2561" y="792"/>
                </a:lnTo>
                <a:lnTo>
                  <a:pt x="2235" y="652"/>
                </a:lnTo>
                <a:lnTo>
                  <a:pt x="1909" y="606"/>
                </a:lnTo>
                <a:lnTo>
                  <a:pt x="1583" y="652"/>
                </a:lnTo>
                <a:lnTo>
                  <a:pt x="1490" y="373"/>
                </a:lnTo>
                <a:lnTo>
                  <a:pt x="1304" y="187"/>
                </a:lnTo>
                <a:lnTo>
                  <a:pt x="1071" y="47"/>
                </a:lnTo>
                <a:lnTo>
                  <a:pt x="792" y="0"/>
                </a:lnTo>
                <a:close/>
                <a:moveTo>
                  <a:pt x="978" y="3073"/>
                </a:moveTo>
                <a:lnTo>
                  <a:pt x="931" y="3120"/>
                </a:lnTo>
                <a:lnTo>
                  <a:pt x="745" y="3399"/>
                </a:lnTo>
                <a:lnTo>
                  <a:pt x="605" y="3725"/>
                </a:lnTo>
                <a:lnTo>
                  <a:pt x="559" y="4051"/>
                </a:lnTo>
                <a:lnTo>
                  <a:pt x="605" y="4377"/>
                </a:lnTo>
                <a:lnTo>
                  <a:pt x="372" y="4470"/>
                </a:lnTo>
                <a:lnTo>
                  <a:pt x="186" y="4657"/>
                </a:lnTo>
                <a:lnTo>
                  <a:pt x="47" y="4889"/>
                </a:lnTo>
                <a:lnTo>
                  <a:pt x="0" y="5169"/>
                </a:lnTo>
                <a:lnTo>
                  <a:pt x="0" y="5308"/>
                </a:lnTo>
                <a:lnTo>
                  <a:pt x="47" y="5448"/>
                </a:lnTo>
                <a:lnTo>
                  <a:pt x="140" y="5588"/>
                </a:lnTo>
                <a:lnTo>
                  <a:pt x="233" y="5727"/>
                </a:lnTo>
                <a:lnTo>
                  <a:pt x="372" y="5821"/>
                </a:lnTo>
                <a:lnTo>
                  <a:pt x="466" y="5914"/>
                </a:lnTo>
                <a:lnTo>
                  <a:pt x="652" y="5914"/>
                </a:lnTo>
                <a:lnTo>
                  <a:pt x="792" y="5960"/>
                </a:lnTo>
                <a:lnTo>
                  <a:pt x="1071" y="5914"/>
                </a:lnTo>
                <a:lnTo>
                  <a:pt x="1304" y="5774"/>
                </a:lnTo>
                <a:lnTo>
                  <a:pt x="1490" y="5588"/>
                </a:lnTo>
                <a:lnTo>
                  <a:pt x="1583" y="5308"/>
                </a:lnTo>
                <a:lnTo>
                  <a:pt x="1909" y="5355"/>
                </a:lnTo>
                <a:lnTo>
                  <a:pt x="2235" y="5308"/>
                </a:lnTo>
                <a:lnTo>
                  <a:pt x="2561" y="5215"/>
                </a:lnTo>
                <a:lnTo>
                  <a:pt x="2840" y="4982"/>
                </a:lnTo>
                <a:lnTo>
                  <a:pt x="2933" y="4889"/>
                </a:lnTo>
                <a:lnTo>
                  <a:pt x="3539" y="4284"/>
                </a:lnTo>
                <a:lnTo>
                  <a:pt x="4144" y="3679"/>
                </a:lnTo>
                <a:lnTo>
                  <a:pt x="3539" y="3073"/>
                </a:lnTo>
                <a:lnTo>
                  <a:pt x="2933" y="3679"/>
                </a:lnTo>
                <a:lnTo>
                  <a:pt x="2328" y="4284"/>
                </a:lnTo>
                <a:lnTo>
                  <a:pt x="2235" y="4377"/>
                </a:lnTo>
                <a:lnTo>
                  <a:pt x="2095" y="4517"/>
                </a:lnTo>
                <a:lnTo>
                  <a:pt x="1723" y="4517"/>
                </a:lnTo>
                <a:lnTo>
                  <a:pt x="1537" y="4377"/>
                </a:lnTo>
                <a:lnTo>
                  <a:pt x="1443" y="4237"/>
                </a:lnTo>
                <a:lnTo>
                  <a:pt x="1397" y="4051"/>
                </a:lnTo>
                <a:lnTo>
                  <a:pt x="1443" y="3865"/>
                </a:lnTo>
                <a:lnTo>
                  <a:pt x="1537" y="3679"/>
                </a:lnTo>
                <a:lnTo>
                  <a:pt x="1583" y="3679"/>
                </a:lnTo>
                <a:lnTo>
                  <a:pt x="978" y="3073"/>
                </a:lnTo>
                <a:close/>
                <a:moveTo>
                  <a:pt x="3585" y="1770"/>
                </a:moveTo>
                <a:lnTo>
                  <a:pt x="3027" y="2375"/>
                </a:lnTo>
                <a:lnTo>
                  <a:pt x="3632" y="2980"/>
                </a:lnTo>
                <a:lnTo>
                  <a:pt x="4237" y="3586"/>
                </a:lnTo>
                <a:lnTo>
                  <a:pt x="4330" y="3725"/>
                </a:lnTo>
                <a:lnTo>
                  <a:pt x="4423" y="3865"/>
                </a:lnTo>
                <a:lnTo>
                  <a:pt x="4470" y="4051"/>
                </a:lnTo>
                <a:lnTo>
                  <a:pt x="4423" y="4237"/>
                </a:lnTo>
                <a:lnTo>
                  <a:pt x="4330" y="4377"/>
                </a:lnTo>
                <a:lnTo>
                  <a:pt x="4191" y="4517"/>
                </a:lnTo>
                <a:lnTo>
                  <a:pt x="3818" y="4517"/>
                </a:lnTo>
                <a:lnTo>
                  <a:pt x="3632" y="4377"/>
                </a:lnTo>
                <a:lnTo>
                  <a:pt x="3585" y="4331"/>
                </a:lnTo>
                <a:lnTo>
                  <a:pt x="3027" y="4936"/>
                </a:lnTo>
                <a:lnTo>
                  <a:pt x="3073" y="4982"/>
                </a:lnTo>
                <a:lnTo>
                  <a:pt x="3352" y="5215"/>
                </a:lnTo>
                <a:lnTo>
                  <a:pt x="3678" y="5355"/>
                </a:lnTo>
                <a:lnTo>
                  <a:pt x="4051" y="5355"/>
                </a:lnTo>
                <a:lnTo>
                  <a:pt x="4377" y="5308"/>
                </a:lnTo>
                <a:lnTo>
                  <a:pt x="4470" y="5541"/>
                </a:lnTo>
                <a:lnTo>
                  <a:pt x="4656" y="5774"/>
                </a:lnTo>
                <a:lnTo>
                  <a:pt x="4889" y="5914"/>
                </a:lnTo>
                <a:lnTo>
                  <a:pt x="5168" y="5960"/>
                </a:lnTo>
                <a:lnTo>
                  <a:pt x="5308" y="5914"/>
                </a:lnTo>
                <a:lnTo>
                  <a:pt x="5448" y="5914"/>
                </a:lnTo>
                <a:lnTo>
                  <a:pt x="5587" y="5821"/>
                </a:lnTo>
                <a:lnTo>
                  <a:pt x="5727" y="5727"/>
                </a:lnTo>
                <a:lnTo>
                  <a:pt x="5820" y="5588"/>
                </a:lnTo>
                <a:lnTo>
                  <a:pt x="5913" y="5448"/>
                </a:lnTo>
                <a:lnTo>
                  <a:pt x="5960" y="5308"/>
                </a:lnTo>
                <a:lnTo>
                  <a:pt x="5960" y="5169"/>
                </a:lnTo>
                <a:lnTo>
                  <a:pt x="5913" y="4889"/>
                </a:lnTo>
                <a:lnTo>
                  <a:pt x="5774" y="4610"/>
                </a:lnTo>
                <a:lnTo>
                  <a:pt x="5541" y="4470"/>
                </a:lnTo>
                <a:lnTo>
                  <a:pt x="5261" y="4377"/>
                </a:lnTo>
                <a:lnTo>
                  <a:pt x="5308" y="4051"/>
                </a:lnTo>
                <a:lnTo>
                  <a:pt x="5261" y="3679"/>
                </a:lnTo>
                <a:lnTo>
                  <a:pt x="5122" y="3399"/>
                </a:lnTo>
                <a:lnTo>
                  <a:pt x="4936" y="3120"/>
                </a:lnTo>
                <a:lnTo>
                  <a:pt x="4796" y="2980"/>
                </a:lnTo>
                <a:lnTo>
                  <a:pt x="4237" y="2422"/>
                </a:lnTo>
                <a:lnTo>
                  <a:pt x="3585" y="177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6" name="Google Shape;6736;p267"/>
          <p:cNvSpPr/>
          <p:nvPr/>
        </p:nvSpPr>
        <p:spPr>
          <a:xfrm>
            <a:off x="1950010" y="4026670"/>
            <a:ext cx="158876" cy="115459"/>
          </a:xfrm>
          <a:custGeom>
            <a:avLst/>
            <a:gdLst/>
            <a:ahLst/>
            <a:cxnLst/>
            <a:rect l="l" t="t" r="r" b="b"/>
            <a:pathLst>
              <a:path w="5961" h="4332" extrusionOk="0">
                <a:moveTo>
                  <a:pt x="187" y="1"/>
                </a:moveTo>
                <a:lnTo>
                  <a:pt x="699" y="1118"/>
                </a:lnTo>
                <a:lnTo>
                  <a:pt x="1" y="4331"/>
                </a:lnTo>
                <a:lnTo>
                  <a:pt x="1165" y="4331"/>
                </a:lnTo>
                <a:lnTo>
                  <a:pt x="1863" y="1118"/>
                </a:lnTo>
                <a:lnTo>
                  <a:pt x="2841" y="1118"/>
                </a:lnTo>
                <a:lnTo>
                  <a:pt x="2143" y="4331"/>
                </a:lnTo>
                <a:lnTo>
                  <a:pt x="3260" y="4331"/>
                </a:lnTo>
                <a:lnTo>
                  <a:pt x="3958" y="1118"/>
                </a:lnTo>
                <a:lnTo>
                  <a:pt x="4517" y="1118"/>
                </a:lnTo>
                <a:lnTo>
                  <a:pt x="4703" y="1165"/>
                </a:lnTo>
                <a:lnTo>
                  <a:pt x="4797" y="1212"/>
                </a:lnTo>
                <a:lnTo>
                  <a:pt x="4890" y="1351"/>
                </a:lnTo>
                <a:lnTo>
                  <a:pt x="4843" y="1537"/>
                </a:lnTo>
                <a:lnTo>
                  <a:pt x="4238" y="4331"/>
                </a:lnTo>
                <a:lnTo>
                  <a:pt x="5402" y="4331"/>
                </a:lnTo>
                <a:lnTo>
                  <a:pt x="5961" y="1770"/>
                </a:lnTo>
                <a:lnTo>
                  <a:pt x="5961" y="1444"/>
                </a:lnTo>
                <a:lnTo>
                  <a:pt x="5961" y="1118"/>
                </a:lnTo>
                <a:lnTo>
                  <a:pt x="5821" y="792"/>
                </a:lnTo>
                <a:lnTo>
                  <a:pt x="5681" y="513"/>
                </a:lnTo>
                <a:lnTo>
                  <a:pt x="5448" y="327"/>
                </a:lnTo>
                <a:lnTo>
                  <a:pt x="5169" y="141"/>
                </a:lnTo>
                <a:lnTo>
                  <a:pt x="4843" y="47"/>
                </a:lnTo>
                <a:lnTo>
                  <a:pt x="451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7" name="Google Shape;6737;p267"/>
          <p:cNvSpPr/>
          <p:nvPr/>
        </p:nvSpPr>
        <p:spPr>
          <a:xfrm>
            <a:off x="1956846" y="3062925"/>
            <a:ext cx="145203" cy="158876"/>
          </a:xfrm>
          <a:custGeom>
            <a:avLst/>
            <a:gdLst/>
            <a:ahLst/>
            <a:cxnLst/>
            <a:rect l="l" t="t" r="r" b="b"/>
            <a:pathLst>
              <a:path w="5448" h="5961" extrusionOk="0">
                <a:moveTo>
                  <a:pt x="3352" y="512"/>
                </a:moveTo>
                <a:lnTo>
                  <a:pt x="3399" y="559"/>
                </a:lnTo>
                <a:lnTo>
                  <a:pt x="3585" y="1025"/>
                </a:lnTo>
                <a:lnTo>
                  <a:pt x="1862" y="1025"/>
                </a:lnTo>
                <a:lnTo>
                  <a:pt x="2049" y="559"/>
                </a:lnTo>
                <a:lnTo>
                  <a:pt x="2095" y="512"/>
                </a:lnTo>
                <a:close/>
                <a:moveTo>
                  <a:pt x="1862" y="2002"/>
                </a:moveTo>
                <a:lnTo>
                  <a:pt x="1956" y="2049"/>
                </a:lnTo>
                <a:lnTo>
                  <a:pt x="2002" y="2142"/>
                </a:lnTo>
                <a:lnTo>
                  <a:pt x="2002" y="4843"/>
                </a:lnTo>
                <a:lnTo>
                  <a:pt x="1956" y="4936"/>
                </a:lnTo>
                <a:lnTo>
                  <a:pt x="1862" y="4982"/>
                </a:lnTo>
                <a:lnTo>
                  <a:pt x="1630" y="4982"/>
                </a:lnTo>
                <a:lnTo>
                  <a:pt x="1537" y="4936"/>
                </a:lnTo>
                <a:lnTo>
                  <a:pt x="1490" y="4843"/>
                </a:lnTo>
                <a:lnTo>
                  <a:pt x="1490" y="2142"/>
                </a:lnTo>
                <a:lnTo>
                  <a:pt x="1537" y="2049"/>
                </a:lnTo>
                <a:lnTo>
                  <a:pt x="1630" y="2002"/>
                </a:lnTo>
                <a:close/>
                <a:moveTo>
                  <a:pt x="2840" y="2002"/>
                </a:moveTo>
                <a:lnTo>
                  <a:pt x="2933" y="2049"/>
                </a:lnTo>
                <a:lnTo>
                  <a:pt x="2980" y="2142"/>
                </a:lnTo>
                <a:lnTo>
                  <a:pt x="2980" y="4843"/>
                </a:lnTo>
                <a:lnTo>
                  <a:pt x="2933" y="4936"/>
                </a:lnTo>
                <a:lnTo>
                  <a:pt x="2840" y="4982"/>
                </a:lnTo>
                <a:lnTo>
                  <a:pt x="2607" y="4982"/>
                </a:lnTo>
                <a:lnTo>
                  <a:pt x="2514" y="4936"/>
                </a:lnTo>
                <a:lnTo>
                  <a:pt x="2468" y="4843"/>
                </a:lnTo>
                <a:lnTo>
                  <a:pt x="2468" y="2142"/>
                </a:lnTo>
                <a:lnTo>
                  <a:pt x="2514" y="2049"/>
                </a:lnTo>
                <a:lnTo>
                  <a:pt x="2607" y="2002"/>
                </a:lnTo>
                <a:close/>
                <a:moveTo>
                  <a:pt x="3865" y="2002"/>
                </a:moveTo>
                <a:lnTo>
                  <a:pt x="3911" y="2049"/>
                </a:lnTo>
                <a:lnTo>
                  <a:pt x="3958" y="2142"/>
                </a:lnTo>
                <a:lnTo>
                  <a:pt x="3958" y="4843"/>
                </a:lnTo>
                <a:lnTo>
                  <a:pt x="3911" y="4936"/>
                </a:lnTo>
                <a:lnTo>
                  <a:pt x="3865" y="4982"/>
                </a:lnTo>
                <a:lnTo>
                  <a:pt x="3585" y="4982"/>
                </a:lnTo>
                <a:lnTo>
                  <a:pt x="3492" y="4936"/>
                </a:lnTo>
                <a:lnTo>
                  <a:pt x="3492" y="4843"/>
                </a:lnTo>
                <a:lnTo>
                  <a:pt x="3492" y="2142"/>
                </a:lnTo>
                <a:lnTo>
                  <a:pt x="3492" y="2049"/>
                </a:lnTo>
                <a:lnTo>
                  <a:pt x="3585" y="2002"/>
                </a:lnTo>
                <a:close/>
                <a:moveTo>
                  <a:pt x="2095" y="0"/>
                </a:moveTo>
                <a:lnTo>
                  <a:pt x="1956" y="47"/>
                </a:lnTo>
                <a:lnTo>
                  <a:pt x="1816" y="140"/>
                </a:lnTo>
                <a:lnTo>
                  <a:pt x="1676" y="233"/>
                </a:lnTo>
                <a:lnTo>
                  <a:pt x="1583" y="373"/>
                </a:lnTo>
                <a:lnTo>
                  <a:pt x="1304" y="1025"/>
                </a:lnTo>
                <a:lnTo>
                  <a:pt x="47" y="1025"/>
                </a:lnTo>
                <a:lnTo>
                  <a:pt x="0" y="1118"/>
                </a:lnTo>
                <a:lnTo>
                  <a:pt x="0" y="1397"/>
                </a:lnTo>
                <a:lnTo>
                  <a:pt x="47" y="1490"/>
                </a:lnTo>
                <a:lnTo>
                  <a:pt x="512" y="1490"/>
                </a:lnTo>
                <a:lnTo>
                  <a:pt x="512" y="5215"/>
                </a:lnTo>
                <a:lnTo>
                  <a:pt x="559" y="5495"/>
                </a:lnTo>
                <a:lnTo>
                  <a:pt x="652" y="5774"/>
                </a:lnTo>
                <a:lnTo>
                  <a:pt x="885" y="5914"/>
                </a:lnTo>
                <a:lnTo>
                  <a:pt x="978" y="5960"/>
                </a:lnTo>
                <a:lnTo>
                  <a:pt x="4470" y="5960"/>
                </a:lnTo>
                <a:lnTo>
                  <a:pt x="4563" y="5914"/>
                </a:lnTo>
                <a:lnTo>
                  <a:pt x="4703" y="5867"/>
                </a:lnTo>
                <a:lnTo>
                  <a:pt x="4796" y="5727"/>
                </a:lnTo>
                <a:lnTo>
                  <a:pt x="4936" y="5495"/>
                </a:lnTo>
                <a:lnTo>
                  <a:pt x="4982" y="5169"/>
                </a:lnTo>
                <a:lnTo>
                  <a:pt x="4982" y="1490"/>
                </a:lnTo>
                <a:lnTo>
                  <a:pt x="5401" y="1490"/>
                </a:lnTo>
                <a:lnTo>
                  <a:pt x="5448" y="1397"/>
                </a:lnTo>
                <a:lnTo>
                  <a:pt x="5448" y="1118"/>
                </a:lnTo>
                <a:lnTo>
                  <a:pt x="5401" y="1025"/>
                </a:lnTo>
                <a:lnTo>
                  <a:pt x="4144" y="1025"/>
                </a:lnTo>
                <a:lnTo>
                  <a:pt x="3865" y="373"/>
                </a:lnTo>
                <a:lnTo>
                  <a:pt x="3772" y="233"/>
                </a:lnTo>
                <a:lnTo>
                  <a:pt x="3632" y="140"/>
                </a:lnTo>
                <a:lnTo>
                  <a:pt x="3492" y="47"/>
                </a:lnTo>
                <a:lnTo>
                  <a:pt x="335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8" name="Google Shape;6738;p267"/>
          <p:cNvSpPr/>
          <p:nvPr/>
        </p:nvSpPr>
        <p:spPr>
          <a:xfrm>
            <a:off x="2497133" y="3062925"/>
            <a:ext cx="158876" cy="158876"/>
          </a:xfrm>
          <a:custGeom>
            <a:avLst/>
            <a:gdLst/>
            <a:ahLst/>
            <a:cxnLst/>
            <a:rect l="l" t="t" r="r" b="b"/>
            <a:pathLst>
              <a:path w="5961" h="5961" extrusionOk="0">
                <a:moveTo>
                  <a:pt x="373" y="0"/>
                </a:moveTo>
                <a:lnTo>
                  <a:pt x="234" y="47"/>
                </a:lnTo>
                <a:lnTo>
                  <a:pt x="94" y="140"/>
                </a:lnTo>
                <a:lnTo>
                  <a:pt x="47" y="233"/>
                </a:lnTo>
                <a:lnTo>
                  <a:pt x="1" y="373"/>
                </a:lnTo>
                <a:lnTo>
                  <a:pt x="1" y="5588"/>
                </a:lnTo>
                <a:lnTo>
                  <a:pt x="47" y="5727"/>
                </a:lnTo>
                <a:lnTo>
                  <a:pt x="94" y="5867"/>
                </a:lnTo>
                <a:lnTo>
                  <a:pt x="234" y="5960"/>
                </a:lnTo>
                <a:lnTo>
                  <a:pt x="3959" y="5960"/>
                </a:lnTo>
                <a:lnTo>
                  <a:pt x="3959" y="4377"/>
                </a:lnTo>
                <a:lnTo>
                  <a:pt x="4005" y="4237"/>
                </a:lnTo>
                <a:lnTo>
                  <a:pt x="4098" y="4098"/>
                </a:lnTo>
                <a:lnTo>
                  <a:pt x="4191" y="4005"/>
                </a:lnTo>
                <a:lnTo>
                  <a:pt x="5961" y="4005"/>
                </a:lnTo>
                <a:lnTo>
                  <a:pt x="5961" y="373"/>
                </a:lnTo>
                <a:lnTo>
                  <a:pt x="5961" y="233"/>
                </a:lnTo>
                <a:lnTo>
                  <a:pt x="5868" y="140"/>
                </a:lnTo>
                <a:lnTo>
                  <a:pt x="5728" y="47"/>
                </a:lnTo>
                <a:lnTo>
                  <a:pt x="5588" y="0"/>
                </a:lnTo>
                <a:close/>
                <a:moveTo>
                  <a:pt x="4471" y="4470"/>
                </a:moveTo>
                <a:lnTo>
                  <a:pt x="4471" y="5960"/>
                </a:lnTo>
                <a:lnTo>
                  <a:pt x="4750" y="5867"/>
                </a:lnTo>
                <a:lnTo>
                  <a:pt x="4983" y="5727"/>
                </a:lnTo>
                <a:lnTo>
                  <a:pt x="5681" y="4982"/>
                </a:lnTo>
                <a:lnTo>
                  <a:pt x="5868" y="4796"/>
                </a:lnTo>
                <a:lnTo>
                  <a:pt x="5961" y="447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39" name="Google Shape;6739;p267"/>
          <p:cNvSpPr/>
          <p:nvPr/>
        </p:nvSpPr>
        <p:spPr>
          <a:xfrm>
            <a:off x="3018165" y="3062925"/>
            <a:ext cx="158876" cy="158876"/>
          </a:xfrm>
          <a:custGeom>
            <a:avLst/>
            <a:gdLst/>
            <a:ahLst/>
            <a:cxnLst/>
            <a:rect l="l" t="t" r="r" b="b"/>
            <a:pathLst>
              <a:path w="5961" h="5961" extrusionOk="0">
                <a:moveTo>
                  <a:pt x="2701" y="1770"/>
                </a:moveTo>
                <a:lnTo>
                  <a:pt x="2701" y="1863"/>
                </a:lnTo>
                <a:lnTo>
                  <a:pt x="2701" y="4098"/>
                </a:lnTo>
                <a:lnTo>
                  <a:pt x="2701" y="4191"/>
                </a:lnTo>
                <a:lnTo>
                  <a:pt x="2608" y="4237"/>
                </a:lnTo>
                <a:lnTo>
                  <a:pt x="1583" y="4237"/>
                </a:lnTo>
                <a:lnTo>
                  <a:pt x="1490" y="4191"/>
                </a:lnTo>
                <a:lnTo>
                  <a:pt x="1490" y="4098"/>
                </a:lnTo>
                <a:lnTo>
                  <a:pt x="1490" y="1863"/>
                </a:lnTo>
                <a:lnTo>
                  <a:pt x="1490" y="1770"/>
                </a:lnTo>
                <a:close/>
                <a:moveTo>
                  <a:pt x="4424" y="1770"/>
                </a:moveTo>
                <a:lnTo>
                  <a:pt x="4470" y="1863"/>
                </a:lnTo>
                <a:lnTo>
                  <a:pt x="4470" y="4098"/>
                </a:lnTo>
                <a:lnTo>
                  <a:pt x="4424" y="4191"/>
                </a:lnTo>
                <a:lnTo>
                  <a:pt x="4330" y="4237"/>
                </a:lnTo>
                <a:lnTo>
                  <a:pt x="3353" y="4237"/>
                </a:lnTo>
                <a:lnTo>
                  <a:pt x="3259" y="4191"/>
                </a:lnTo>
                <a:lnTo>
                  <a:pt x="3213" y="4098"/>
                </a:lnTo>
                <a:lnTo>
                  <a:pt x="3213" y="1863"/>
                </a:lnTo>
                <a:lnTo>
                  <a:pt x="3259" y="1770"/>
                </a:lnTo>
                <a:close/>
                <a:moveTo>
                  <a:pt x="2980" y="0"/>
                </a:moveTo>
                <a:lnTo>
                  <a:pt x="2561" y="47"/>
                </a:lnTo>
                <a:lnTo>
                  <a:pt x="2189" y="140"/>
                </a:lnTo>
                <a:lnTo>
                  <a:pt x="1816" y="233"/>
                </a:lnTo>
                <a:lnTo>
                  <a:pt x="1490" y="419"/>
                </a:lnTo>
                <a:lnTo>
                  <a:pt x="1164" y="652"/>
                </a:lnTo>
                <a:lnTo>
                  <a:pt x="838" y="885"/>
                </a:lnTo>
                <a:lnTo>
                  <a:pt x="605" y="1164"/>
                </a:lnTo>
                <a:lnTo>
                  <a:pt x="373" y="1490"/>
                </a:lnTo>
                <a:lnTo>
                  <a:pt x="233" y="1863"/>
                </a:lnTo>
                <a:lnTo>
                  <a:pt x="93" y="2235"/>
                </a:lnTo>
                <a:lnTo>
                  <a:pt x="0" y="2608"/>
                </a:lnTo>
                <a:lnTo>
                  <a:pt x="0" y="2980"/>
                </a:lnTo>
                <a:lnTo>
                  <a:pt x="0" y="3399"/>
                </a:lnTo>
                <a:lnTo>
                  <a:pt x="93" y="3772"/>
                </a:lnTo>
                <a:lnTo>
                  <a:pt x="233" y="4144"/>
                </a:lnTo>
                <a:lnTo>
                  <a:pt x="373" y="4517"/>
                </a:lnTo>
                <a:lnTo>
                  <a:pt x="605" y="4796"/>
                </a:lnTo>
                <a:lnTo>
                  <a:pt x="838" y="5122"/>
                </a:lnTo>
                <a:lnTo>
                  <a:pt x="1164" y="5355"/>
                </a:lnTo>
                <a:lnTo>
                  <a:pt x="1490" y="5588"/>
                </a:lnTo>
                <a:lnTo>
                  <a:pt x="1816" y="5774"/>
                </a:lnTo>
                <a:lnTo>
                  <a:pt x="2189" y="5867"/>
                </a:lnTo>
                <a:lnTo>
                  <a:pt x="2561" y="5960"/>
                </a:lnTo>
                <a:lnTo>
                  <a:pt x="3353" y="5960"/>
                </a:lnTo>
                <a:lnTo>
                  <a:pt x="3725" y="5867"/>
                </a:lnTo>
                <a:lnTo>
                  <a:pt x="4098" y="5774"/>
                </a:lnTo>
                <a:lnTo>
                  <a:pt x="4470" y="5588"/>
                </a:lnTo>
                <a:lnTo>
                  <a:pt x="4796" y="5355"/>
                </a:lnTo>
                <a:lnTo>
                  <a:pt x="5075" y="5122"/>
                </a:lnTo>
                <a:lnTo>
                  <a:pt x="5308" y="4796"/>
                </a:lnTo>
                <a:lnTo>
                  <a:pt x="5541" y="4517"/>
                </a:lnTo>
                <a:lnTo>
                  <a:pt x="5727" y="4144"/>
                </a:lnTo>
                <a:lnTo>
                  <a:pt x="5867" y="3772"/>
                </a:lnTo>
                <a:lnTo>
                  <a:pt x="5913" y="3399"/>
                </a:lnTo>
                <a:lnTo>
                  <a:pt x="5960" y="2980"/>
                </a:lnTo>
                <a:lnTo>
                  <a:pt x="5913" y="2608"/>
                </a:lnTo>
                <a:lnTo>
                  <a:pt x="5867" y="2235"/>
                </a:lnTo>
                <a:lnTo>
                  <a:pt x="5727" y="1863"/>
                </a:lnTo>
                <a:lnTo>
                  <a:pt x="5541" y="1490"/>
                </a:lnTo>
                <a:lnTo>
                  <a:pt x="5308" y="1164"/>
                </a:lnTo>
                <a:lnTo>
                  <a:pt x="5075" y="885"/>
                </a:lnTo>
                <a:lnTo>
                  <a:pt x="4796" y="652"/>
                </a:lnTo>
                <a:lnTo>
                  <a:pt x="4470" y="419"/>
                </a:lnTo>
                <a:lnTo>
                  <a:pt x="4098" y="233"/>
                </a:lnTo>
                <a:lnTo>
                  <a:pt x="3725" y="140"/>
                </a:lnTo>
                <a:lnTo>
                  <a:pt x="3353"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0" name="Google Shape;6740;p267"/>
          <p:cNvSpPr/>
          <p:nvPr/>
        </p:nvSpPr>
        <p:spPr>
          <a:xfrm>
            <a:off x="3539197" y="3062925"/>
            <a:ext cx="158876" cy="158876"/>
          </a:xfrm>
          <a:custGeom>
            <a:avLst/>
            <a:gdLst/>
            <a:ahLst/>
            <a:cxnLst/>
            <a:rect l="l" t="t" r="r" b="b"/>
            <a:pathLst>
              <a:path w="5961" h="5961" extrusionOk="0">
                <a:moveTo>
                  <a:pt x="1770" y="1770"/>
                </a:moveTo>
                <a:lnTo>
                  <a:pt x="1770" y="1863"/>
                </a:lnTo>
                <a:lnTo>
                  <a:pt x="1770" y="4098"/>
                </a:lnTo>
                <a:lnTo>
                  <a:pt x="1770" y="4191"/>
                </a:lnTo>
                <a:lnTo>
                  <a:pt x="1863" y="4237"/>
                </a:lnTo>
                <a:lnTo>
                  <a:pt x="2608" y="4237"/>
                </a:lnTo>
                <a:lnTo>
                  <a:pt x="2701" y="4191"/>
                </a:lnTo>
                <a:lnTo>
                  <a:pt x="2748" y="4098"/>
                </a:lnTo>
                <a:lnTo>
                  <a:pt x="2748" y="1863"/>
                </a:lnTo>
                <a:lnTo>
                  <a:pt x="2701" y="1770"/>
                </a:lnTo>
                <a:close/>
                <a:moveTo>
                  <a:pt x="3260" y="1770"/>
                </a:moveTo>
                <a:lnTo>
                  <a:pt x="3260" y="1863"/>
                </a:lnTo>
                <a:lnTo>
                  <a:pt x="3260" y="4098"/>
                </a:lnTo>
                <a:lnTo>
                  <a:pt x="3260" y="4191"/>
                </a:lnTo>
                <a:lnTo>
                  <a:pt x="3353" y="4237"/>
                </a:lnTo>
                <a:lnTo>
                  <a:pt x="4098" y="4237"/>
                </a:lnTo>
                <a:lnTo>
                  <a:pt x="4191" y="4191"/>
                </a:lnTo>
                <a:lnTo>
                  <a:pt x="4238" y="4098"/>
                </a:lnTo>
                <a:lnTo>
                  <a:pt x="4238" y="1863"/>
                </a:lnTo>
                <a:lnTo>
                  <a:pt x="4191" y="1770"/>
                </a:lnTo>
                <a:close/>
                <a:moveTo>
                  <a:pt x="3260" y="885"/>
                </a:moveTo>
                <a:lnTo>
                  <a:pt x="3540" y="978"/>
                </a:lnTo>
                <a:lnTo>
                  <a:pt x="3819" y="1025"/>
                </a:lnTo>
                <a:lnTo>
                  <a:pt x="4052" y="1164"/>
                </a:lnTo>
                <a:lnTo>
                  <a:pt x="4285" y="1304"/>
                </a:lnTo>
                <a:lnTo>
                  <a:pt x="4471" y="1490"/>
                </a:lnTo>
                <a:lnTo>
                  <a:pt x="4657" y="1723"/>
                </a:lnTo>
                <a:lnTo>
                  <a:pt x="4843" y="1956"/>
                </a:lnTo>
                <a:lnTo>
                  <a:pt x="4936" y="2189"/>
                </a:lnTo>
                <a:lnTo>
                  <a:pt x="5030" y="2468"/>
                </a:lnTo>
                <a:lnTo>
                  <a:pt x="5076" y="2701"/>
                </a:lnTo>
                <a:lnTo>
                  <a:pt x="5123" y="2980"/>
                </a:lnTo>
                <a:lnTo>
                  <a:pt x="5076" y="3260"/>
                </a:lnTo>
                <a:lnTo>
                  <a:pt x="5030" y="3539"/>
                </a:lnTo>
                <a:lnTo>
                  <a:pt x="4936" y="3818"/>
                </a:lnTo>
                <a:lnTo>
                  <a:pt x="4843" y="4051"/>
                </a:lnTo>
                <a:lnTo>
                  <a:pt x="4657" y="4284"/>
                </a:lnTo>
                <a:lnTo>
                  <a:pt x="4471" y="4470"/>
                </a:lnTo>
                <a:lnTo>
                  <a:pt x="4285" y="4656"/>
                </a:lnTo>
                <a:lnTo>
                  <a:pt x="4052" y="4843"/>
                </a:lnTo>
                <a:lnTo>
                  <a:pt x="3819" y="4936"/>
                </a:lnTo>
                <a:lnTo>
                  <a:pt x="3540" y="5029"/>
                </a:lnTo>
                <a:lnTo>
                  <a:pt x="3260" y="5076"/>
                </a:lnTo>
                <a:lnTo>
                  <a:pt x="2981" y="5122"/>
                </a:lnTo>
                <a:lnTo>
                  <a:pt x="2701" y="5076"/>
                </a:lnTo>
                <a:lnTo>
                  <a:pt x="2422" y="5029"/>
                </a:lnTo>
                <a:lnTo>
                  <a:pt x="2189" y="4936"/>
                </a:lnTo>
                <a:lnTo>
                  <a:pt x="1956" y="4843"/>
                </a:lnTo>
                <a:lnTo>
                  <a:pt x="1724" y="4656"/>
                </a:lnTo>
                <a:lnTo>
                  <a:pt x="1491" y="4470"/>
                </a:lnTo>
                <a:lnTo>
                  <a:pt x="1305" y="4284"/>
                </a:lnTo>
                <a:lnTo>
                  <a:pt x="1165" y="4051"/>
                </a:lnTo>
                <a:lnTo>
                  <a:pt x="1025" y="3818"/>
                </a:lnTo>
                <a:lnTo>
                  <a:pt x="932" y="3539"/>
                </a:lnTo>
                <a:lnTo>
                  <a:pt x="885" y="3260"/>
                </a:lnTo>
                <a:lnTo>
                  <a:pt x="885" y="2980"/>
                </a:lnTo>
                <a:lnTo>
                  <a:pt x="885" y="2701"/>
                </a:lnTo>
                <a:lnTo>
                  <a:pt x="932" y="2468"/>
                </a:lnTo>
                <a:lnTo>
                  <a:pt x="1025" y="2189"/>
                </a:lnTo>
                <a:lnTo>
                  <a:pt x="1165" y="1956"/>
                </a:lnTo>
                <a:lnTo>
                  <a:pt x="1305" y="1723"/>
                </a:lnTo>
                <a:lnTo>
                  <a:pt x="1491" y="1490"/>
                </a:lnTo>
                <a:lnTo>
                  <a:pt x="1724" y="1304"/>
                </a:lnTo>
                <a:lnTo>
                  <a:pt x="1956" y="1164"/>
                </a:lnTo>
                <a:lnTo>
                  <a:pt x="2189" y="1025"/>
                </a:lnTo>
                <a:lnTo>
                  <a:pt x="2422" y="978"/>
                </a:lnTo>
                <a:lnTo>
                  <a:pt x="2701" y="885"/>
                </a:lnTo>
                <a:close/>
                <a:moveTo>
                  <a:pt x="2981" y="0"/>
                </a:moveTo>
                <a:lnTo>
                  <a:pt x="2608" y="47"/>
                </a:lnTo>
                <a:lnTo>
                  <a:pt x="2236" y="140"/>
                </a:lnTo>
                <a:lnTo>
                  <a:pt x="1863" y="233"/>
                </a:lnTo>
                <a:lnTo>
                  <a:pt x="1491" y="419"/>
                </a:lnTo>
                <a:lnTo>
                  <a:pt x="1165" y="652"/>
                </a:lnTo>
                <a:lnTo>
                  <a:pt x="885" y="885"/>
                </a:lnTo>
                <a:lnTo>
                  <a:pt x="653" y="1164"/>
                </a:lnTo>
                <a:lnTo>
                  <a:pt x="420" y="1490"/>
                </a:lnTo>
                <a:lnTo>
                  <a:pt x="234" y="1863"/>
                </a:lnTo>
                <a:lnTo>
                  <a:pt x="94" y="2235"/>
                </a:lnTo>
                <a:lnTo>
                  <a:pt x="47" y="2608"/>
                </a:lnTo>
                <a:lnTo>
                  <a:pt x="1" y="2980"/>
                </a:lnTo>
                <a:lnTo>
                  <a:pt x="47" y="3399"/>
                </a:lnTo>
                <a:lnTo>
                  <a:pt x="94" y="3772"/>
                </a:lnTo>
                <a:lnTo>
                  <a:pt x="234" y="4144"/>
                </a:lnTo>
                <a:lnTo>
                  <a:pt x="420" y="4517"/>
                </a:lnTo>
                <a:lnTo>
                  <a:pt x="653" y="4796"/>
                </a:lnTo>
                <a:lnTo>
                  <a:pt x="885" y="5122"/>
                </a:lnTo>
                <a:lnTo>
                  <a:pt x="1165" y="5355"/>
                </a:lnTo>
                <a:lnTo>
                  <a:pt x="1491" y="5588"/>
                </a:lnTo>
                <a:lnTo>
                  <a:pt x="1863" y="5774"/>
                </a:lnTo>
                <a:lnTo>
                  <a:pt x="2236" y="5867"/>
                </a:lnTo>
                <a:lnTo>
                  <a:pt x="2608" y="5960"/>
                </a:lnTo>
                <a:lnTo>
                  <a:pt x="3400" y="5960"/>
                </a:lnTo>
                <a:lnTo>
                  <a:pt x="3772" y="5867"/>
                </a:lnTo>
                <a:lnTo>
                  <a:pt x="4145" y="5774"/>
                </a:lnTo>
                <a:lnTo>
                  <a:pt x="4471" y="5588"/>
                </a:lnTo>
                <a:lnTo>
                  <a:pt x="4797" y="5355"/>
                </a:lnTo>
                <a:lnTo>
                  <a:pt x="5123" y="5122"/>
                </a:lnTo>
                <a:lnTo>
                  <a:pt x="5355" y="4796"/>
                </a:lnTo>
                <a:lnTo>
                  <a:pt x="5588" y="4517"/>
                </a:lnTo>
                <a:lnTo>
                  <a:pt x="5728" y="4144"/>
                </a:lnTo>
                <a:lnTo>
                  <a:pt x="5868" y="3772"/>
                </a:lnTo>
                <a:lnTo>
                  <a:pt x="5961" y="3399"/>
                </a:lnTo>
                <a:lnTo>
                  <a:pt x="5961" y="2980"/>
                </a:lnTo>
                <a:lnTo>
                  <a:pt x="5961" y="2608"/>
                </a:lnTo>
                <a:lnTo>
                  <a:pt x="5868" y="2235"/>
                </a:lnTo>
                <a:lnTo>
                  <a:pt x="5728" y="1863"/>
                </a:lnTo>
                <a:lnTo>
                  <a:pt x="5588" y="1490"/>
                </a:lnTo>
                <a:lnTo>
                  <a:pt x="5355" y="1164"/>
                </a:lnTo>
                <a:lnTo>
                  <a:pt x="5123" y="885"/>
                </a:lnTo>
                <a:lnTo>
                  <a:pt x="4797" y="652"/>
                </a:lnTo>
                <a:lnTo>
                  <a:pt x="4471" y="419"/>
                </a:lnTo>
                <a:lnTo>
                  <a:pt x="4145" y="233"/>
                </a:lnTo>
                <a:lnTo>
                  <a:pt x="3772" y="140"/>
                </a:lnTo>
                <a:lnTo>
                  <a:pt x="3400" y="47"/>
                </a:lnTo>
                <a:lnTo>
                  <a:pt x="2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1" name="Google Shape;6741;p267"/>
          <p:cNvSpPr/>
          <p:nvPr/>
        </p:nvSpPr>
        <p:spPr>
          <a:xfrm>
            <a:off x="4060230" y="3069135"/>
            <a:ext cx="158849" cy="146455"/>
          </a:xfrm>
          <a:custGeom>
            <a:avLst/>
            <a:gdLst/>
            <a:ahLst/>
            <a:cxnLst/>
            <a:rect l="l" t="t" r="r" b="b"/>
            <a:pathLst>
              <a:path w="5960" h="5495" extrusionOk="0">
                <a:moveTo>
                  <a:pt x="1863" y="0"/>
                </a:moveTo>
                <a:lnTo>
                  <a:pt x="1630" y="47"/>
                </a:lnTo>
                <a:lnTo>
                  <a:pt x="1490" y="140"/>
                </a:lnTo>
                <a:lnTo>
                  <a:pt x="1350" y="326"/>
                </a:lnTo>
                <a:lnTo>
                  <a:pt x="1257" y="466"/>
                </a:lnTo>
                <a:lnTo>
                  <a:pt x="1211" y="699"/>
                </a:lnTo>
                <a:lnTo>
                  <a:pt x="1164" y="885"/>
                </a:lnTo>
                <a:lnTo>
                  <a:pt x="1211" y="1164"/>
                </a:lnTo>
                <a:lnTo>
                  <a:pt x="1304" y="1444"/>
                </a:lnTo>
                <a:lnTo>
                  <a:pt x="1443" y="1676"/>
                </a:lnTo>
                <a:lnTo>
                  <a:pt x="1630" y="1909"/>
                </a:lnTo>
                <a:lnTo>
                  <a:pt x="1863" y="2095"/>
                </a:lnTo>
                <a:lnTo>
                  <a:pt x="2095" y="2142"/>
                </a:lnTo>
                <a:lnTo>
                  <a:pt x="2328" y="2095"/>
                </a:lnTo>
                <a:lnTo>
                  <a:pt x="2514" y="2002"/>
                </a:lnTo>
                <a:lnTo>
                  <a:pt x="2608" y="1816"/>
                </a:lnTo>
                <a:lnTo>
                  <a:pt x="2701" y="1676"/>
                </a:lnTo>
                <a:lnTo>
                  <a:pt x="2747" y="1444"/>
                </a:lnTo>
                <a:lnTo>
                  <a:pt x="2794" y="1257"/>
                </a:lnTo>
                <a:lnTo>
                  <a:pt x="2747" y="978"/>
                </a:lnTo>
                <a:lnTo>
                  <a:pt x="2701" y="699"/>
                </a:lnTo>
                <a:lnTo>
                  <a:pt x="2561" y="466"/>
                </a:lnTo>
                <a:lnTo>
                  <a:pt x="2375" y="233"/>
                </a:lnTo>
                <a:lnTo>
                  <a:pt x="2095" y="47"/>
                </a:lnTo>
                <a:lnTo>
                  <a:pt x="1863" y="0"/>
                </a:lnTo>
                <a:close/>
                <a:moveTo>
                  <a:pt x="4098" y="0"/>
                </a:moveTo>
                <a:lnTo>
                  <a:pt x="3818" y="47"/>
                </a:lnTo>
                <a:lnTo>
                  <a:pt x="3585" y="233"/>
                </a:lnTo>
                <a:lnTo>
                  <a:pt x="3399" y="466"/>
                </a:lnTo>
                <a:lnTo>
                  <a:pt x="3259" y="699"/>
                </a:lnTo>
                <a:lnTo>
                  <a:pt x="3166" y="978"/>
                </a:lnTo>
                <a:lnTo>
                  <a:pt x="3166" y="1257"/>
                </a:lnTo>
                <a:lnTo>
                  <a:pt x="3166" y="1444"/>
                </a:lnTo>
                <a:lnTo>
                  <a:pt x="3213" y="1676"/>
                </a:lnTo>
                <a:lnTo>
                  <a:pt x="3306" y="1816"/>
                </a:lnTo>
                <a:lnTo>
                  <a:pt x="3446" y="2002"/>
                </a:lnTo>
                <a:lnTo>
                  <a:pt x="3632" y="2095"/>
                </a:lnTo>
                <a:lnTo>
                  <a:pt x="3818" y="2142"/>
                </a:lnTo>
                <a:lnTo>
                  <a:pt x="4098" y="2095"/>
                </a:lnTo>
                <a:lnTo>
                  <a:pt x="4330" y="1909"/>
                </a:lnTo>
                <a:lnTo>
                  <a:pt x="4517" y="1676"/>
                </a:lnTo>
                <a:lnTo>
                  <a:pt x="4656" y="1444"/>
                </a:lnTo>
                <a:lnTo>
                  <a:pt x="4749" y="1164"/>
                </a:lnTo>
                <a:lnTo>
                  <a:pt x="4749" y="885"/>
                </a:lnTo>
                <a:lnTo>
                  <a:pt x="4749" y="699"/>
                </a:lnTo>
                <a:lnTo>
                  <a:pt x="4703" y="466"/>
                </a:lnTo>
                <a:lnTo>
                  <a:pt x="4610" y="326"/>
                </a:lnTo>
                <a:lnTo>
                  <a:pt x="4470" y="140"/>
                </a:lnTo>
                <a:lnTo>
                  <a:pt x="4284" y="47"/>
                </a:lnTo>
                <a:lnTo>
                  <a:pt x="4098" y="0"/>
                </a:lnTo>
                <a:close/>
                <a:moveTo>
                  <a:pt x="419" y="1769"/>
                </a:moveTo>
                <a:lnTo>
                  <a:pt x="326" y="1816"/>
                </a:lnTo>
                <a:lnTo>
                  <a:pt x="233" y="1863"/>
                </a:lnTo>
                <a:lnTo>
                  <a:pt x="140" y="1956"/>
                </a:lnTo>
                <a:lnTo>
                  <a:pt x="47" y="2189"/>
                </a:lnTo>
                <a:lnTo>
                  <a:pt x="0" y="2468"/>
                </a:lnTo>
                <a:lnTo>
                  <a:pt x="47" y="2747"/>
                </a:lnTo>
                <a:lnTo>
                  <a:pt x="140" y="3027"/>
                </a:lnTo>
                <a:lnTo>
                  <a:pt x="279" y="3259"/>
                </a:lnTo>
                <a:lnTo>
                  <a:pt x="466" y="3492"/>
                </a:lnTo>
                <a:lnTo>
                  <a:pt x="745" y="3632"/>
                </a:lnTo>
                <a:lnTo>
                  <a:pt x="978" y="3678"/>
                </a:lnTo>
                <a:lnTo>
                  <a:pt x="1118" y="3678"/>
                </a:lnTo>
                <a:lnTo>
                  <a:pt x="1211" y="3632"/>
                </a:lnTo>
                <a:lnTo>
                  <a:pt x="1350" y="3585"/>
                </a:lnTo>
                <a:lnTo>
                  <a:pt x="1397" y="3492"/>
                </a:lnTo>
                <a:lnTo>
                  <a:pt x="1537" y="3259"/>
                </a:lnTo>
                <a:lnTo>
                  <a:pt x="1583" y="2980"/>
                </a:lnTo>
                <a:lnTo>
                  <a:pt x="1537" y="2701"/>
                </a:lnTo>
                <a:lnTo>
                  <a:pt x="1443" y="2421"/>
                </a:lnTo>
                <a:lnTo>
                  <a:pt x="1304" y="2189"/>
                </a:lnTo>
                <a:lnTo>
                  <a:pt x="1071" y="1956"/>
                </a:lnTo>
                <a:lnTo>
                  <a:pt x="838" y="1816"/>
                </a:lnTo>
                <a:lnTo>
                  <a:pt x="559" y="1769"/>
                </a:lnTo>
                <a:close/>
                <a:moveTo>
                  <a:pt x="5355" y="1769"/>
                </a:moveTo>
                <a:lnTo>
                  <a:pt x="5122" y="1816"/>
                </a:lnTo>
                <a:lnTo>
                  <a:pt x="4889" y="1956"/>
                </a:lnTo>
                <a:lnTo>
                  <a:pt x="4656" y="2189"/>
                </a:lnTo>
                <a:lnTo>
                  <a:pt x="4517" y="2421"/>
                </a:lnTo>
                <a:lnTo>
                  <a:pt x="4423" y="2701"/>
                </a:lnTo>
                <a:lnTo>
                  <a:pt x="4377" y="2980"/>
                </a:lnTo>
                <a:lnTo>
                  <a:pt x="4423" y="3259"/>
                </a:lnTo>
                <a:lnTo>
                  <a:pt x="4517" y="3492"/>
                </a:lnTo>
                <a:lnTo>
                  <a:pt x="4610" y="3585"/>
                </a:lnTo>
                <a:lnTo>
                  <a:pt x="4703" y="3632"/>
                </a:lnTo>
                <a:lnTo>
                  <a:pt x="4843" y="3678"/>
                </a:lnTo>
                <a:lnTo>
                  <a:pt x="4982" y="3678"/>
                </a:lnTo>
                <a:lnTo>
                  <a:pt x="5215" y="3632"/>
                </a:lnTo>
                <a:lnTo>
                  <a:pt x="5448" y="3492"/>
                </a:lnTo>
                <a:lnTo>
                  <a:pt x="5681" y="3259"/>
                </a:lnTo>
                <a:lnTo>
                  <a:pt x="5820" y="3027"/>
                </a:lnTo>
                <a:lnTo>
                  <a:pt x="5913" y="2747"/>
                </a:lnTo>
                <a:lnTo>
                  <a:pt x="5960" y="2468"/>
                </a:lnTo>
                <a:lnTo>
                  <a:pt x="5913" y="2189"/>
                </a:lnTo>
                <a:lnTo>
                  <a:pt x="5820" y="1956"/>
                </a:lnTo>
                <a:lnTo>
                  <a:pt x="5727" y="1863"/>
                </a:lnTo>
                <a:lnTo>
                  <a:pt x="5634" y="1816"/>
                </a:lnTo>
                <a:lnTo>
                  <a:pt x="5494" y="1769"/>
                </a:lnTo>
                <a:close/>
                <a:moveTo>
                  <a:pt x="2980" y="2887"/>
                </a:moveTo>
                <a:lnTo>
                  <a:pt x="2654" y="2934"/>
                </a:lnTo>
                <a:lnTo>
                  <a:pt x="2282" y="3073"/>
                </a:lnTo>
                <a:lnTo>
                  <a:pt x="1909" y="3306"/>
                </a:lnTo>
                <a:lnTo>
                  <a:pt x="1630" y="3632"/>
                </a:lnTo>
                <a:lnTo>
                  <a:pt x="1350" y="3958"/>
                </a:lnTo>
                <a:lnTo>
                  <a:pt x="1118" y="4284"/>
                </a:lnTo>
                <a:lnTo>
                  <a:pt x="978" y="4656"/>
                </a:lnTo>
                <a:lnTo>
                  <a:pt x="931" y="4982"/>
                </a:lnTo>
                <a:lnTo>
                  <a:pt x="931" y="5215"/>
                </a:lnTo>
                <a:lnTo>
                  <a:pt x="1071" y="5401"/>
                </a:lnTo>
                <a:lnTo>
                  <a:pt x="1257" y="5494"/>
                </a:lnTo>
                <a:lnTo>
                  <a:pt x="1863" y="5494"/>
                </a:lnTo>
                <a:lnTo>
                  <a:pt x="2282" y="5355"/>
                </a:lnTo>
                <a:lnTo>
                  <a:pt x="2701" y="5215"/>
                </a:lnTo>
                <a:lnTo>
                  <a:pt x="3259" y="5215"/>
                </a:lnTo>
                <a:lnTo>
                  <a:pt x="3632" y="5355"/>
                </a:lnTo>
                <a:lnTo>
                  <a:pt x="4004" y="5494"/>
                </a:lnTo>
                <a:lnTo>
                  <a:pt x="4563" y="5494"/>
                </a:lnTo>
                <a:lnTo>
                  <a:pt x="4796" y="5448"/>
                </a:lnTo>
                <a:lnTo>
                  <a:pt x="4889" y="5355"/>
                </a:lnTo>
                <a:lnTo>
                  <a:pt x="4982" y="5262"/>
                </a:lnTo>
                <a:lnTo>
                  <a:pt x="5029" y="5122"/>
                </a:lnTo>
                <a:lnTo>
                  <a:pt x="5029" y="4982"/>
                </a:lnTo>
                <a:lnTo>
                  <a:pt x="5029" y="4796"/>
                </a:lnTo>
                <a:lnTo>
                  <a:pt x="4936" y="4563"/>
                </a:lnTo>
                <a:lnTo>
                  <a:pt x="4843" y="4330"/>
                </a:lnTo>
                <a:lnTo>
                  <a:pt x="4703" y="4098"/>
                </a:lnTo>
                <a:lnTo>
                  <a:pt x="4330" y="3632"/>
                </a:lnTo>
                <a:lnTo>
                  <a:pt x="3865" y="3213"/>
                </a:lnTo>
                <a:lnTo>
                  <a:pt x="3632" y="3073"/>
                </a:lnTo>
                <a:lnTo>
                  <a:pt x="3399" y="2980"/>
                </a:lnTo>
                <a:lnTo>
                  <a:pt x="3166" y="288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2" name="Google Shape;6742;p267"/>
          <p:cNvSpPr/>
          <p:nvPr/>
        </p:nvSpPr>
        <p:spPr>
          <a:xfrm>
            <a:off x="4581235" y="3062925"/>
            <a:ext cx="158876" cy="158876"/>
          </a:xfrm>
          <a:custGeom>
            <a:avLst/>
            <a:gdLst/>
            <a:ahLst/>
            <a:cxnLst/>
            <a:rect l="l" t="t" r="r" b="b"/>
            <a:pathLst>
              <a:path w="5961" h="5961" extrusionOk="0">
                <a:moveTo>
                  <a:pt x="1491" y="1025"/>
                </a:moveTo>
                <a:lnTo>
                  <a:pt x="1677" y="1071"/>
                </a:lnTo>
                <a:lnTo>
                  <a:pt x="1863" y="1164"/>
                </a:lnTo>
                <a:lnTo>
                  <a:pt x="1956" y="1304"/>
                </a:lnTo>
                <a:lnTo>
                  <a:pt x="2003" y="1490"/>
                </a:lnTo>
                <a:lnTo>
                  <a:pt x="1956" y="1677"/>
                </a:lnTo>
                <a:lnTo>
                  <a:pt x="1863" y="1863"/>
                </a:lnTo>
                <a:lnTo>
                  <a:pt x="1677" y="1956"/>
                </a:lnTo>
                <a:lnTo>
                  <a:pt x="1491" y="2002"/>
                </a:lnTo>
                <a:lnTo>
                  <a:pt x="1305" y="1956"/>
                </a:lnTo>
                <a:lnTo>
                  <a:pt x="1165" y="1863"/>
                </a:lnTo>
                <a:lnTo>
                  <a:pt x="1072" y="1677"/>
                </a:lnTo>
                <a:lnTo>
                  <a:pt x="1025" y="1490"/>
                </a:lnTo>
                <a:lnTo>
                  <a:pt x="1072" y="1304"/>
                </a:lnTo>
                <a:lnTo>
                  <a:pt x="1165" y="1164"/>
                </a:lnTo>
                <a:lnTo>
                  <a:pt x="1305" y="1071"/>
                </a:lnTo>
                <a:lnTo>
                  <a:pt x="1491" y="1025"/>
                </a:lnTo>
                <a:close/>
                <a:moveTo>
                  <a:pt x="1491" y="0"/>
                </a:moveTo>
                <a:lnTo>
                  <a:pt x="1211" y="47"/>
                </a:lnTo>
                <a:lnTo>
                  <a:pt x="932" y="140"/>
                </a:lnTo>
                <a:lnTo>
                  <a:pt x="699" y="280"/>
                </a:lnTo>
                <a:lnTo>
                  <a:pt x="466" y="466"/>
                </a:lnTo>
                <a:lnTo>
                  <a:pt x="280" y="699"/>
                </a:lnTo>
                <a:lnTo>
                  <a:pt x="140" y="932"/>
                </a:lnTo>
                <a:lnTo>
                  <a:pt x="47" y="1211"/>
                </a:lnTo>
                <a:lnTo>
                  <a:pt x="1" y="1490"/>
                </a:lnTo>
                <a:lnTo>
                  <a:pt x="47" y="1816"/>
                </a:lnTo>
                <a:lnTo>
                  <a:pt x="140" y="2096"/>
                </a:lnTo>
                <a:lnTo>
                  <a:pt x="280" y="2328"/>
                </a:lnTo>
                <a:lnTo>
                  <a:pt x="466" y="2561"/>
                </a:lnTo>
                <a:lnTo>
                  <a:pt x="699" y="2747"/>
                </a:lnTo>
                <a:lnTo>
                  <a:pt x="932" y="2887"/>
                </a:lnTo>
                <a:lnTo>
                  <a:pt x="1211" y="2980"/>
                </a:lnTo>
                <a:lnTo>
                  <a:pt x="1817" y="2980"/>
                </a:lnTo>
                <a:lnTo>
                  <a:pt x="2096" y="2887"/>
                </a:lnTo>
                <a:lnTo>
                  <a:pt x="2329" y="2747"/>
                </a:lnTo>
                <a:lnTo>
                  <a:pt x="2562" y="2561"/>
                </a:lnTo>
                <a:lnTo>
                  <a:pt x="2748" y="2328"/>
                </a:lnTo>
                <a:lnTo>
                  <a:pt x="2888" y="2096"/>
                </a:lnTo>
                <a:lnTo>
                  <a:pt x="2981" y="1816"/>
                </a:lnTo>
                <a:lnTo>
                  <a:pt x="2981" y="1490"/>
                </a:lnTo>
                <a:lnTo>
                  <a:pt x="2981" y="1211"/>
                </a:lnTo>
                <a:lnTo>
                  <a:pt x="2888" y="932"/>
                </a:lnTo>
                <a:lnTo>
                  <a:pt x="2748" y="699"/>
                </a:lnTo>
                <a:lnTo>
                  <a:pt x="2562" y="466"/>
                </a:lnTo>
                <a:lnTo>
                  <a:pt x="2329" y="280"/>
                </a:lnTo>
                <a:lnTo>
                  <a:pt x="2096" y="140"/>
                </a:lnTo>
                <a:lnTo>
                  <a:pt x="1817" y="47"/>
                </a:lnTo>
                <a:lnTo>
                  <a:pt x="1491" y="0"/>
                </a:lnTo>
                <a:close/>
                <a:moveTo>
                  <a:pt x="4471" y="4005"/>
                </a:moveTo>
                <a:lnTo>
                  <a:pt x="4657" y="4051"/>
                </a:lnTo>
                <a:lnTo>
                  <a:pt x="4843" y="4144"/>
                </a:lnTo>
                <a:lnTo>
                  <a:pt x="4936" y="4284"/>
                </a:lnTo>
                <a:lnTo>
                  <a:pt x="4983" y="4470"/>
                </a:lnTo>
                <a:lnTo>
                  <a:pt x="4936" y="4656"/>
                </a:lnTo>
                <a:lnTo>
                  <a:pt x="4843" y="4843"/>
                </a:lnTo>
                <a:lnTo>
                  <a:pt x="4657" y="4936"/>
                </a:lnTo>
                <a:lnTo>
                  <a:pt x="4471" y="4982"/>
                </a:lnTo>
                <a:lnTo>
                  <a:pt x="4284" y="4936"/>
                </a:lnTo>
                <a:lnTo>
                  <a:pt x="4145" y="4843"/>
                </a:lnTo>
                <a:lnTo>
                  <a:pt x="4052" y="4656"/>
                </a:lnTo>
                <a:lnTo>
                  <a:pt x="4005" y="4470"/>
                </a:lnTo>
                <a:lnTo>
                  <a:pt x="4052" y="4284"/>
                </a:lnTo>
                <a:lnTo>
                  <a:pt x="4145" y="4144"/>
                </a:lnTo>
                <a:lnTo>
                  <a:pt x="4284" y="4051"/>
                </a:lnTo>
                <a:lnTo>
                  <a:pt x="4471" y="4005"/>
                </a:lnTo>
                <a:close/>
                <a:moveTo>
                  <a:pt x="4750" y="0"/>
                </a:moveTo>
                <a:lnTo>
                  <a:pt x="4610" y="47"/>
                </a:lnTo>
                <a:lnTo>
                  <a:pt x="4564" y="140"/>
                </a:lnTo>
                <a:lnTo>
                  <a:pt x="466" y="5588"/>
                </a:lnTo>
                <a:lnTo>
                  <a:pt x="373" y="5727"/>
                </a:lnTo>
                <a:lnTo>
                  <a:pt x="420" y="5821"/>
                </a:lnTo>
                <a:lnTo>
                  <a:pt x="466" y="5914"/>
                </a:lnTo>
                <a:lnTo>
                  <a:pt x="560" y="5960"/>
                </a:lnTo>
                <a:lnTo>
                  <a:pt x="1351" y="5960"/>
                </a:lnTo>
                <a:lnTo>
                  <a:pt x="1444" y="5867"/>
                </a:lnTo>
                <a:lnTo>
                  <a:pt x="5542" y="419"/>
                </a:lnTo>
                <a:lnTo>
                  <a:pt x="5588" y="280"/>
                </a:lnTo>
                <a:lnTo>
                  <a:pt x="5588" y="187"/>
                </a:lnTo>
                <a:lnTo>
                  <a:pt x="5542" y="93"/>
                </a:lnTo>
                <a:lnTo>
                  <a:pt x="5449" y="47"/>
                </a:lnTo>
                <a:lnTo>
                  <a:pt x="5355" y="0"/>
                </a:lnTo>
                <a:close/>
                <a:moveTo>
                  <a:pt x="4471" y="2980"/>
                </a:moveTo>
                <a:lnTo>
                  <a:pt x="4191" y="3027"/>
                </a:lnTo>
                <a:lnTo>
                  <a:pt x="3912" y="3120"/>
                </a:lnTo>
                <a:lnTo>
                  <a:pt x="3679" y="3260"/>
                </a:lnTo>
                <a:lnTo>
                  <a:pt x="3446" y="3446"/>
                </a:lnTo>
                <a:lnTo>
                  <a:pt x="3260" y="3679"/>
                </a:lnTo>
                <a:lnTo>
                  <a:pt x="3120" y="3911"/>
                </a:lnTo>
                <a:lnTo>
                  <a:pt x="3027" y="4191"/>
                </a:lnTo>
                <a:lnTo>
                  <a:pt x="2981" y="4470"/>
                </a:lnTo>
                <a:lnTo>
                  <a:pt x="3027" y="4796"/>
                </a:lnTo>
                <a:lnTo>
                  <a:pt x="3120" y="5076"/>
                </a:lnTo>
                <a:lnTo>
                  <a:pt x="3260" y="5308"/>
                </a:lnTo>
                <a:lnTo>
                  <a:pt x="3446" y="5541"/>
                </a:lnTo>
                <a:lnTo>
                  <a:pt x="3679" y="5727"/>
                </a:lnTo>
                <a:lnTo>
                  <a:pt x="3912" y="5867"/>
                </a:lnTo>
                <a:lnTo>
                  <a:pt x="4191" y="5960"/>
                </a:lnTo>
                <a:lnTo>
                  <a:pt x="4797" y="5960"/>
                </a:lnTo>
                <a:lnTo>
                  <a:pt x="5076" y="5867"/>
                </a:lnTo>
                <a:lnTo>
                  <a:pt x="5309" y="5727"/>
                </a:lnTo>
                <a:lnTo>
                  <a:pt x="5542" y="5541"/>
                </a:lnTo>
                <a:lnTo>
                  <a:pt x="5728" y="5308"/>
                </a:lnTo>
                <a:lnTo>
                  <a:pt x="5868" y="5076"/>
                </a:lnTo>
                <a:lnTo>
                  <a:pt x="5961" y="4796"/>
                </a:lnTo>
                <a:lnTo>
                  <a:pt x="5961" y="4470"/>
                </a:lnTo>
                <a:lnTo>
                  <a:pt x="5961" y="4191"/>
                </a:lnTo>
                <a:lnTo>
                  <a:pt x="5868" y="3911"/>
                </a:lnTo>
                <a:lnTo>
                  <a:pt x="5728" y="3679"/>
                </a:lnTo>
                <a:lnTo>
                  <a:pt x="5542" y="3446"/>
                </a:lnTo>
                <a:lnTo>
                  <a:pt x="5309" y="3260"/>
                </a:lnTo>
                <a:lnTo>
                  <a:pt x="5076" y="3120"/>
                </a:lnTo>
                <a:lnTo>
                  <a:pt x="4797" y="3027"/>
                </a:lnTo>
                <a:lnTo>
                  <a:pt x="4471" y="298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3" name="Google Shape;6743;p267"/>
          <p:cNvSpPr/>
          <p:nvPr/>
        </p:nvSpPr>
        <p:spPr>
          <a:xfrm>
            <a:off x="4996683" y="3097679"/>
            <a:ext cx="158849" cy="89366"/>
          </a:xfrm>
          <a:custGeom>
            <a:avLst/>
            <a:gdLst/>
            <a:ahLst/>
            <a:cxnLst/>
            <a:rect l="l" t="t" r="r" b="b"/>
            <a:pathLst>
              <a:path w="5960" h="3353" extrusionOk="0">
                <a:moveTo>
                  <a:pt x="2980" y="0"/>
                </a:moveTo>
                <a:lnTo>
                  <a:pt x="2840" y="47"/>
                </a:lnTo>
                <a:lnTo>
                  <a:pt x="2701" y="140"/>
                </a:lnTo>
                <a:lnTo>
                  <a:pt x="93" y="2747"/>
                </a:lnTo>
                <a:lnTo>
                  <a:pt x="47" y="2840"/>
                </a:lnTo>
                <a:lnTo>
                  <a:pt x="0" y="2980"/>
                </a:lnTo>
                <a:lnTo>
                  <a:pt x="47" y="3120"/>
                </a:lnTo>
                <a:lnTo>
                  <a:pt x="93" y="3259"/>
                </a:lnTo>
                <a:lnTo>
                  <a:pt x="233" y="3352"/>
                </a:lnTo>
                <a:lnTo>
                  <a:pt x="5727" y="3352"/>
                </a:lnTo>
                <a:lnTo>
                  <a:pt x="5867" y="3259"/>
                </a:lnTo>
                <a:lnTo>
                  <a:pt x="5913" y="3120"/>
                </a:lnTo>
                <a:lnTo>
                  <a:pt x="5960" y="2980"/>
                </a:lnTo>
                <a:lnTo>
                  <a:pt x="5913" y="2840"/>
                </a:lnTo>
                <a:lnTo>
                  <a:pt x="5867" y="2747"/>
                </a:lnTo>
                <a:lnTo>
                  <a:pt x="3259" y="140"/>
                </a:lnTo>
                <a:lnTo>
                  <a:pt x="3120"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4" name="Google Shape;6744;p267"/>
          <p:cNvSpPr/>
          <p:nvPr/>
        </p:nvSpPr>
        <p:spPr>
          <a:xfrm>
            <a:off x="5623273" y="3097679"/>
            <a:ext cx="158876" cy="89366"/>
          </a:xfrm>
          <a:custGeom>
            <a:avLst/>
            <a:gdLst/>
            <a:ahLst/>
            <a:cxnLst/>
            <a:rect l="l" t="t" r="r" b="b"/>
            <a:pathLst>
              <a:path w="5961" h="3353" extrusionOk="0">
                <a:moveTo>
                  <a:pt x="373" y="0"/>
                </a:moveTo>
                <a:lnTo>
                  <a:pt x="233" y="47"/>
                </a:lnTo>
                <a:lnTo>
                  <a:pt x="93" y="140"/>
                </a:lnTo>
                <a:lnTo>
                  <a:pt x="0" y="233"/>
                </a:lnTo>
                <a:lnTo>
                  <a:pt x="0" y="373"/>
                </a:lnTo>
                <a:lnTo>
                  <a:pt x="0" y="512"/>
                </a:lnTo>
                <a:lnTo>
                  <a:pt x="93" y="652"/>
                </a:lnTo>
                <a:lnTo>
                  <a:pt x="2701" y="3259"/>
                </a:lnTo>
                <a:lnTo>
                  <a:pt x="2841" y="3352"/>
                </a:lnTo>
                <a:lnTo>
                  <a:pt x="3120" y="3352"/>
                </a:lnTo>
                <a:lnTo>
                  <a:pt x="3213" y="3259"/>
                </a:lnTo>
                <a:lnTo>
                  <a:pt x="5821" y="652"/>
                </a:lnTo>
                <a:lnTo>
                  <a:pt x="5914" y="512"/>
                </a:lnTo>
                <a:lnTo>
                  <a:pt x="5960" y="373"/>
                </a:lnTo>
                <a:lnTo>
                  <a:pt x="5914" y="233"/>
                </a:lnTo>
                <a:lnTo>
                  <a:pt x="5821" y="140"/>
                </a:lnTo>
                <a:lnTo>
                  <a:pt x="5727" y="47"/>
                </a:lnTo>
                <a:lnTo>
                  <a:pt x="55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5" name="Google Shape;6745;p267"/>
          <p:cNvSpPr/>
          <p:nvPr/>
        </p:nvSpPr>
        <p:spPr>
          <a:xfrm>
            <a:off x="5490829" y="4004813"/>
            <a:ext cx="158876" cy="147708"/>
          </a:xfrm>
          <a:custGeom>
            <a:avLst/>
            <a:gdLst/>
            <a:ahLst/>
            <a:cxnLst/>
            <a:rect l="l" t="t" r="r" b="b"/>
            <a:pathLst>
              <a:path w="5961" h="5542" extrusionOk="0">
                <a:moveTo>
                  <a:pt x="3306" y="1723"/>
                </a:moveTo>
                <a:lnTo>
                  <a:pt x="3399" y="1770"/>
                </a:lnTo>
                <a:lnTo>
                  <a:pt x="3446" y="1817"/>
                </a:lnTo>
                <a:lnTo>
                  <a:pt x="3399" y="3353"/>
                </a:lnTo>
                <a:lnTo>
                  <a:pt x="3353" y="3400"/>
                </a:lnTo>
                <a:lnTo>
                  <a:pt x="2561" y="3400"/>
                </a:lnTo>
                <a:lnTo>
                  <a:pt x="2561" y="3353"/>
                </a:lnTo>
                <a:lnTo>
                  <a:pt x="2468" y="1817"/>
                </a:lnTo>
                <a:lnTo>
                  <a:pt x="2515" y="1770"/>
                </a:lnTo>
                <a:lnTo>
                  <a:pt x="2608" y="1723"/>
                </a:lnTo>
                <a:close/>
                <a:moveTo>
                  <a:pt x="3353" y="3865"/>
                </a:moveTo>
                <a:lnTo>
                  <a:pt x="3399" y="3958"/>
                </a:lnTo>
                <a:lnTo>
                  <a:pt x="3399" y="4610"/>
                </a:lnTo>
                <a:lnTo>
                  <a:pt x="3353" y="4657"/>
                </a:lnTo>
                <a:lnTo>
                  <a:pt x="3260" y="4703"/>
                </a:lnTo>
                <a:lnTo>
                  <a:pt x="2654" y="4703"/>
                </a:lnTo>
                <a:lnTo>
                  <a:pt x="2561" y="4657"/>
                </a:lnTo>
                <a:lnTo>
                  <a:pt x="2515" y="4610"/>
                </a:lnTo>
                <a:lnTo>
                  <a:pt x="2515" y="3958"/>
                </a:lnTo>
                <a:lnTo>
                  <a:pt x="2561" y="3865"/>
                </a:lnTo>
                <a:close/>
                <a:moveTo>
                  <a:pt x="2980" y="1"/>
                </a:moveTo>
                <a:lnTo>
                  <a:pt x="2841" y="47"/>
                </a:lnTo>
                <a:lnTo>
                  <a:pt x="2747" y="94"/>
                </a:lnTo>
                <a:lnTo>
                  <a:pt x="2654" y="140"/>
                </a:lnTo>
                <a:lnTo>
                  <a:pt x="2608" y="233"/>
                </a:lnTo>
                <a:lnTo>
                  <a:pt x="47" y="4936"/>
                </a:lnTo>
                <a:lnTo>
                  <a:pt x="0" y="5029"/>
                </a:lnTo>
                <a:lnTo>
                  <a:pt x="0" y="5122"/>
                </a:lnTo>
                <a:lnTo>
                  <a:pt x="0" y="5216"/>
                </a:lnTo>
                <a:lnTo>
                  <a:pt x="47" y="5355"/>
                </a:lnTo>
                <a:lnTo>
                  <a:pt x="93" y="5448"/>
                </a:lnTo>
                <a:lnTo>
                  <a:pt x="187" y="5495"/>
                </a:lnTo>
                <a:lnTo>
                  <a:pt x="280" y="5541"/>
                </a:lnTo>
                <a:lnTo>
                  <a:pt x="5634" y="5541"/>
                </a:lnTo>
                <a:lnTo>
                  <a:pt x="5727" y="5495"/>
                </a:lnTo>
                <a:lnTo>
                  <a:pt x="5821" y="5448"/>
                </a:lnTo>
                <a:lnTo>
                  <a:pt x="5867" y="5355"/>
                </a:lnTo>
                <a:lnTo>
                  <a:pt x="5914" y="5216"/>
                </a:lnTo>
                <a:lnTo>
                  <a:pt x="5960" y="5122"/>
                </a:lnTo>
                <a:lnTo>
                  <a:pt x="5914" y="5029"/>
                </a:lnTo>
                <a:lnTo>
                  <a:pt x="5867" y="4936"/>
                </a:lnTo>
                <a:lnTo>
                  <a:pt x="3353" y="233"/>
                </a:lnTo>
                <a:lnTo>
                  <a:pt x="3260" y="140"/>
                </a:lnTo>
                <a:lnTo>
                  <a:pt x="3166" y="94"/>
                </a:lnTo>
                <a:lnTo>
                  <a:pt x="3073" y="47"/>
                </a:lnTo>
                <a:lnTo>
                  <a:pt x="298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6" name="Google Shape;6746;p267"/>
          <p:cNvSpPr/>
          <p:nvPr/>
        </p:nvSpPr>
        <p:spPr>
          <a:xfrm>
            <a:off x="8537233" y="3999855"/>
            <a:ext cx="158849" cy="158876"/>
          </a:xfrm>
          <a:custGeom>
            <a:avLst/>
            <a:gdLst/>
            <a:ahLst/>
            <a:cxnLst/>
            <a:rect l="l" t="t" r="r" b="b"/>
            <a:pathLst>
              <a:path w="5960" h="5961" extrusionOk="0">
                <a:moveTo>
                  <a:pt x="140" y="0"/>
                </a:moveTo>
                <a:lnTo>
                  <a:pt x="47" y="47"/>
                </a:lnTo>
                <a:lnTo>
                  <a:pt x="0" y="140"/>
                </a:lnTo>
                <a:lnTo>
                  <a:pt x="0" y="187"/>
                </a:lnTo>
                <a:lnTo>
                  <a:pt x="0" y="5727"/>
                </a:lnTo>
                <a:lnTo>
                  <a:pt x="0" y="5821"/>
                </a:lnTo>
                <a:lnTo>
                  <a:pt x="47" y="5867"/>
                </a:lnTo>
                <a:lnTo>
                  <a:pt x="140" y="5914"/>
                </a:lnTo>
                <a:lnTo>
                  <a:pt x="233" y="5960"/>
                </a:lnTo>
                <a:lnTo>
                  <a:pt x="5727" y="5960"/>
                </a:lnTo>
                <a:lnTo>
                  <a:pt x="5820" y="5914"/>
                </a:lnTo>
                <a:lnTo>
                  <a:pt x="5913" y="5867"/>
                </a:lnTo>
                <a:lnTo>
                  <a:pt x="5960" y="5821"/>
                </a:lnTo>
                <a:lnTo>
                  <a:pt x="5960" y="5727"/>
                </a:lnTo>
                <a:lnTo>
                  <a:pt x="5960" y="1909"/>
                </a:lnTo>
                <a:lnTo>
                  <a:pt x="5960" y="1816"/>
                </a:lnTo>
                <a:lnTo>
                  <a:pt x="5913" y="1770"/>
                </a:lnTo>
                <a:lnTo>
                  <a:pt x="5820" y="1723"/>
                </a:lnTo>
                <a:lnTo>
                  <a:pt x="5727" y="1677"/>
                </a:lnTo>
                <a:lnTo>
                  <a:pt x="5634" y="1723"/>
                </a:lnTo>
                <a:lnTo>
                  <a:pt x="3818" y="3167"/>
                </a:lnTo>
                <a:lnTo>
                  <a:pt x="3818" y="1909"/>
                </a:lnTo>
                <a:lnTo>
                  <a:pt x="3818" y="1816"/>
                </a:lnTo>
                <a:lnTo>
                  <a:pt x="3772" y="1770"/>
                </a:lnTo>
                <a:lnTo>
                  <a:pt x="3678" y="1723"/>
                </a:lnTo>
                <a:lnTo>
                  <a:pt x="3632" y="1677"/>
                </a:lnTo>
                <a:lnTo>
                  <a:pt x="3492" y="1723"/>
                </a:lnTo>
                <a:lnTo>
                  <a:pt x="1723" y="3167"/>
                </a:lnTo>
                <a:lnTo>
                  <a:pt x="1723" y="187"/>
                </a:lnTo>
                <a:lnTo>
                  <a:pt x="1676" y="140"/>
                </a:lnTo>
                <a:lnTo>
                  <a:pt x="1630" y="47"/>
                </a:lnTo>
                <a:lnTo>
                  <a:pt x="158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7" name="Google Shape;6747;p267"/>
          <p:cNvSpPr/>
          <p:nvPr/>
        </p:nvSpPr>
        <p:spPr>
          <a:xfrm>
            <a:off x="3987438" y="1191541"/>
            <a:ext cx="72015" cy="158876"/>
          </a:xfrm>
          <a:custGeom>
            <a:avLst/>
            <a:gdLst/>
            <a:ahLst/>
            <a:cxnLst/>
            <a:rect l="l" t="t" r="r" b="b"/>
            <a:pathLst>
              <a:path w="2702" h="5961" extrusionOk="0">
                <a:moveTo>
                  <a:pt x="699" y="0"/>
                </a:moveTo>
                <a:lnTo>
                  <a:pt x="606" y="47"/>
                </a:lnTo>
                <a:lnTo>
                  <a:pt x="559" y="140"/>
                </a:lnTo>
                <a:lnTo>
                  <a:pt x="513" y="233"/>
                </a:lnTo>
                <a:lnTo>
                  <a:pt x="513" y="1071"/>
                </a:lnTo>
                <a:lnTo>
                  <a:pt x="559" y="1164"/>
                </a:lnTo>
                <a:lnTo>
                  <a:pt x="606" y="1257"/>
                </a:lnTo>
                <a:lnTo>
                  <a:pt x="699" y="1304"/>
                </a:lnTo>
                <a:lnTo>
                  <a:pt x="792" y="1351"/>
                </a:lnTo>
                <a:lnTo>
                  <a:pt x="1863" y="1351"/>
                </a:lnTo>
                <a:lnTo>
                  <a:pt x="2003" y="1304"/>
                </a:lnTo>
                <a:lnTo>
                  <a:pt x="2096" y="1257"/>
                </a:lnTo>
                <a:lnTo>
                  <a:pt x="2143" y="1164"/>
                </a:lnTo>
                <a:lnTo>
                  <a:pt x="2143" y="1071"/>
                </a:lnTo>
                <a:lnTo>
                  <a:pt x="2143" y="233"/>
                </a:lnTo>
                <a:lnTo>
                  <a:pt x="2143" y="140"/>
                </a:lnTo>
                <a:lnTo>
                  <a:pt x="2096" y="47"/>
                </a:lnTo>
                <a:lnTo>
                  <a:pt x="2003" y="0"/>
                </a:lnTo>
                <a:close/>
                <a:moveTo>
                  <a:pt x="280" y="2142"/>
                </a:moveTo>
                <a:lnTo>
                  <a:pt x="140" y="2189"/>
                </a:lnTo>
                <a:lnTo>
                  <a:pt x="47" y="2235"/>
                </a:lnTo>
                <a:lnTo>
                  <a:pt x="1" y="2328"/>
                </a:lnTo>
                <a:lnTo>
                  <a:pt x="1" y="2422"/>
                </a:lnTo>
                <a:lnTo>
                  <a:pt x="1" y="2980"/>
                </a:lnTo>
                <a:lnTo>
                  <a:pt x="1" y="3073"/>
                </a:lnTo>
                <a:lnTo>
                  <a:pt x="47" y="3167"/>
                </a:lnTo>
                <a:lnTo>
                  <a:pt x="140" y="3213"/>
                </a:lnTo>
                <a:lnTo>
                  <a:pt x="513" y="3213"/>
                </a:lnTo>
                <a:lnTo>
                  <a:pt x="513" y="4843"/>
                </a:lnTo>
                <a:lnTo>
                  <a:pt x="280" y="4843"/>
                </a:lnTo>
                <a:lnTo>
                  <a:pt x="140" y="4889"/>
                </a:lnTo>
                <a:lnTo>
                  <a:pt x="47" y="4936"/>
                </a:lnTo>
                <a:lnTo>
                  <a:pt x="1" y="5029"/>
                </a:lnTo>
                <a:lnTo>
                  <a:pt x="1" y="5122"/>
                </a:lnTo>
                <a:lnTo>
                  <a:pt x="1" y="5681"/>
                </a:lnTo>
                <a:lnTo>
                  <a:pt x="1" y="5774"/>
                </a:lnTo>
                <a:lnTo>
                  <a:pt x="47" y="5867"/>
                </a:lnTo>
                <a:lnTo>
                  <a:pt x="140" y="5914"/>
                </a:lnTo>
                <a:lnTo>
                  <a:pt x="280" y="5960"/>
                </a:lnTo>
                <a:lnTo>
                  <a:pt x="2422" y="5960"/>
                </a:lnTo>
                <a:lnTo>
                  <a:pt x="2515" y="5914"/>
                </a:lnTo>
                <a:lnTo>
                  <a:pt x="2608" y="5867"/>
                </a:lnTo>
                <a:lnTo>
                  <a:pt x="2701" y="5774"/>
                </a:lnTo>
                <a:lnTo>
                  <a:pt x="2701" y="5681"/>
                </a:lnTo>
                <a:lnTo>
                  <a:pt x="2701" y="5122"/>
                </a:lnTo>
                <a:lnTo>
                  <a:pt x="2701" y="5029"/>
                </a:lnTo>
                <a:lnTo>
                  <a:pt x="2608" y="4936"/>
                </a:lnTo>
                <a:lnTo>
                  <a:pt x="2515" y="4889"/>
                </a:lnTo>
                <a:lnTo>
                  <a:pt x="2422" y="4843"/>
                </a:lnTo>
                <a:lnTo>
                  <a:pt x="2143" y="4843"/>
                </a:lnTo>
                <a:lnTo>
                  <a:pt x="2143" y="2422"/>
                </a:lnTo>
                <a:lnTo>
                  <a:pt x="2143" y="2328"/>
                </a:lnTo>
                <a:lnTo>
                  <a:pt x="2096" y="2235"/>
                </a:lnTo>
                <a:lnTo>
                  <a:pt x="2003" y="2189"/>
                </a:lnTo>
                <a:lnTo>
                  <a:pt x="1863" y="214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8" name="Google Shape;6748;p267"/>
          <p:cNvSpPr/>
          <p:nvPr/>
        </p:nvSpPr>
        <p:spPr>
          <a:xfrm>
            <a:off x="8565778" y="3062925"/>
            <a:ext cx="101786" cy="158876"/>
          </a:xfrm>
          <a:custGeom>
            <a:avLst/>
            <a:gdLst/>
            <a:ahLst/>
            <a:cxnLst/>
            <a:rect l="l" t="t" r="r" b="b"/>
            <a:pathLst>
              <a:path w="3819" h="5961" extrusionOk="0">
                <a:moveTo>
                  <a:pt x="186" y="0"/>
                </a:moveTo>
                <a:lnTo>
                  <a:pt x="140" y="47"/>
                </a:lnTo>
                <a:lnTo>
                  <a:pt x="47" y="93"/>
                </a:lnTo>
                <a:lnTo>
                  <a:pt x="0" y="233"/>
                </a:lnTo>
                <a:lnTo>
                  <a:pt x="0" y="5215"/>
                </a:lnTo>
                <a:lnTo>
                  <a:pt x="47" y="5355"/>
                </a:lnTo>
                <a:lnTo>
                  <a:pt x="140" y="5448"/>
                </a:lnTo>
                <a:lnTo>
                  <a:pt x="279" y="5448"/>
                </a:lnTo>
                <a:lnTo>
                  <a:pt x="373" y="5401"/>
                </a:lnTo>
                <a:lnTo>
                  <a:pt x="1397" y="4331"/>
                </a:lnTo>
                <a:lnTo>
                  <a:pt x="2049" y="5867"/>
                </a:lnTo>
                <a:lnTo>
                  <a:pt x="2095" y="5914"/>
                </a:lnTo>
                <a:lnTo>
                  <a:pt x="2142" y="5960"/>
                </a:lnTo>
                <a:lnTo>
                  <a:pt x="2328" y="5960"/>
                </a:lnTo>
                <a:lnTo>
                  <a:pt x="2887" y="5727"/>
                </a:lnTo>
                <a:lnTo>
                  <a:pt x="2980" y="5681"/>
                </a:lnTo>
                <a:lnTo>
                  <a:pt x="3027" y="5588"/>
                </a:lnTo>
                <a:lnTo>
                  <a:pt x="3027" y="5495"/>
                </a:lnTo>
                <a:lnTo>
                  <a:pt x="3027" y="5448"/>
                </a:lnTo>
                <a:lnTo>
                  <a:pt x="2328" y="3865"/>
                </a:lnTo>
                <a:lnTo>
                  <a:pt x="3632" y="3865"/>
                </a:lnTo>
                <a:lnTo>
                  <a:pt x="3725" y="3818"/>
                </a:lnTo>
                <a:lnTo>
                  <a:pt x="3818" y="3725"/>
                </a:lnTo>
                <a:lnTo>
                  <a:pt x="3818" y="3586"/>
                </a:lnTo>
                <a:lnTo>
                  <a:pt x="3772" y="3492"/>
                </a:lnTo>
                <a:lnTo>
                  <a:pt x="373" y="93"/>
                </a:lnTo>
                <a:lnTo>
                  <a:pt x="279" y="47"/>
                </a:lnTo>
                <a:lnTo>
                  <a:pt x="18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49" name="Google Shape;6749;p267"/>
          <p:cNvSpPr/>
          <p:nvPr/>
        </p:nvSpPr>
        <p:spPr>
          <a:xfrm>
            <a:off x="8044746" y="3076571"/>
            <a:ext cx="158876" cy="132809"/>
          </a:xfrm>
          <a:custGeom>
            <a:avLst/>
            <a:gdLst/>
            <a:ahLst/>
            <a:cxnLst/>
            <a:rect l="l" t="t" r="r" b="b"/>
            <a:pathLst>
              <a:path w="5961" h="4983" extrusionOk="0">
                <a:moveTo>
                  <a:pt x="187" y="0"/>
                </a:moveTo>
                <a:lnTo>
                  <a:pt x="94" y="94"/>
                </a:lnTo>
                <a:lnTo>
                  <a:pt x="47" y="140"/>
                </a:lnTo>
                <a:lnTo>
                  <a:pt x="1" y="233"/>
                </a:lnTo>
                <a:lnTo>
                  <a:pt x="1" y="745"/>
                </a:lnTo>
                <a:lnTo>
                  <a:pt x="47" y="839"/>
                </a:lnTo>
                <a:lnTo>
                  <a:pt x="94" y="932"/>
                </a:lnTo>
                <a:lnTo>
                  <a:pt x="187" y="978"/>
                </a:lnTo>
                <a:lnTo>
                  <a:pt x="5821" y="978"/>
                </a:lnTo>
                <a:lnTo>
                  <a:pt x="5914" y="932"/>
                </a:lnTo>
                <a:lnTo>
                  <a:pt x="5961" y="839"/>
                </a:lnTo>
                <a:lnTo>
                  <a:pt x="5961" y="745"/>
                </a:lnTo>
                <a:lnTo>
                  <a:pt x="5961" y="233"/>
                </a:lnTo>
                <a:lnTo>
                  <a:pt x="5961" y="140"/>
                </a:lnTo>
                <a:lnTo>
                  <a:pt x="5914" y="94"/>
                </a:lnTo>
                <a:lnTo>
                  <a:pt x="5821" y="0"/>
                </a:lnTo>
                <a:close/>
                <a:moveTo>
                  <a:pt x="187" y="2003"/>
                </a:moveTo>
                <a:lnTo>
                  <a:pt x="94" y="2049"/>
                </a:lnTo>
                <a:lnTo>
                  <a:pt x="47" y="2142"/>
                </a:lnTo>
                <a:lnTo>
                  <a:pt x="1" y="2235"/>
                </a:lnTo>
                <a:lnTo>
                  <a:pt x="1" y="2748"/>
                </a:lnTo>
                <a:lnTo>
                  <a:pt x="47" y="2841"/>
                </a:lnTo>
                <a:lnTo>
                  <a:pt x="94" y="2887"/>
                </a:lnTo>
                <a:lnTo>
                  <a:pt x="187" y="2980"/>
                </a:lnTo>
                <a:lnTo>
                  <a:pt x="5821" y="2980"/>
                </a:lnTo>
                <a:lnTo>
                  <a:pt x="5914" y="2887"/>
                </a:lnTo>
                <a:lnTo>
                  <a:pt x="5961" y="2841"/>
                </a:lnTo>
                <a:lnTo>
                  <a:pt x="5961" y="2748"/>
                </a:lnTo>
                <a:lnTo>
                  <a:pt x="5961" y="2235"/>
                </a:lnTo>
                <a:lnTo>
                  <a:pt x="5961" y="2142"/>
                </a:lnTo>
                <a:lnTo>
                  <a:pt x="5914" y="2049"/>
                </a:lnTo>
                <a:lnTo>
                  <a:pt x="5821" y="2003"/>
                </a:lnTo>
                <a:close/>
                <a:moveTo>
                  <a:pt x="280" y="3958"/>
                </a:moveTo>
                <a:lnTo>
                  <a:pt x="187" y="4005"/>
                </a:lnTo>
                <a:lnTo>
                  <a:pt x="94" y="4051"/>
                </a:lnTo>
                <a:lnTo>
                  <a:pt x="47" y="4144"/>
                </a:lnTo>
                <a:lnTo>
                  <a:pt x="1" y="4238"/>
                </a:lnTo>
                <a:lnTo>
                  <a:pt x="1" y="4703"/>
                </a:lnTo>
                <a:lnTo>
                  <a:pt x="47" y="4796"/>
                </a:lnTo>
                <a:lnTo>
                  <a:pt x="94" y="4889"/>
                </a:lnTo>
                <a:lnTo>
                  <a:pt x="187" y="4936"/>
                </a:lnTo>
                <a:lnTo>
                  <a:pt x="280" y="4983"/>
                </a:lnTo>
                <a:lnTo>
                  <a:pt x="5728" y="4983"/>
                </a:lnTo>
                <a:lnTo>
                  <a:pt x="5821" y="4936"/>
                </a:lnTo>
                <a:lnTo>
                  <a:pt x="5914" y="4889"/>
                </a:lnTo>
                <a:lnTo>
                  <a:pt x="5961" y="4796"/>
                </a:lnTo>
                <a:lnTo>
                  <a:pt x="5961" y="4703"/>
                </a:lnTo>
                <a:lnTo>
                  <a:pt x="5961" y="4238"/>
                </a:lnTo>
                <a:lnTo>
                  <a:pt x="5961" y="4144"/>
                </a:lnTo>
                <a:lnTo>
                  <a:pt x="5914" y="4051"/>
                </a:lnTo>
                <a:lnTo>
                  <a:pt x="5821" y="4005"/>
                </a:lnTo>
                <a:lnTo>
                  <a:pt x="5728" y="395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0" name="Google Shape;6750;p267"/>
          <p:cNvSpPr/>
          <p:nvPr/>
        </p:nvSpPr>
        <p:spPr>
          <a:xfrm>
            <a:off x="7591970" y="3062925"/>
            <a:ext cx="90618" cy="158876"/>
          </a:xfrm>
          <a:custGeom>
            <a:avLst/>
            <a:gdLst/>
            <a:ahLst/>
            <a:cxnLst/>
            <a:rect l="l" t="t" r="r" b="b"/>
            <a:pathLst>
              <a:path w="3400" h="5961" extrusionOk="0">
                <a:moveTo>
                  <a:pt x="1770" y="559"/>
                </a:moveTo>
                <a:lnTo>
                  <a:pt x="1816" y="652"/>
                </a:lnTo>
                <a:lnTo>
                  <a:pt x="1770" y="745"/>
                </a:lnTo>
                <a:lnTo>
                  <a:pt x="1723" y="745"/>
                </a:lnTo>
                <a:lnTo>
                  <a:pt x="1537" y="792"/>
                </a:lnTo>
                <a:lnTo>
                  <a:pt x="1351" y="838"/>
                </a:lnTo>
                <a:lnTo>
                  <a:pt x="1164" y="932"/>
                </a:lnTo>
                <a:lnTo>
                  <a:pt x="1025" y="1025"/>
                </a:lnTo>
                <a:lnTo>
                  <a:pt x="932" y="1211"/>
                </a:lnTo>
                <a:lnTo>
                  <a:pt x="838" y="1351"/>
                </a:lnTo>
                <a:lnTo>
                  <a:pt x="792" y="1537"/>
                </a:lnTo>
                <a:lnTo>
                  <a:pt x="745" y="1723"/>
                </a:lnTo>
                <a:lnTo>
                  <a:pt x="745" y="1816"/>
                </a:lnTo>
                <a:lnTo>
                  <a:pt x="559" y="1816"/>
                </a:lnTo>
                <a:lnTo>
                  <a:pt x="559" y="1723"/>
                </a:lnTo>
                <a:lnTo>
                  <a:pt x="559" y="1490"/>
                </a:lnTo>
                <a:lnTo>
                  <a:pt x="652" y="1257"/>
                </a:lnTo>
                <a:lnTo>
                  <a:pt x="745" y="1071"/>
                </a:lnTo>
                <a:lnTo>
                  <a:pt x="885" y="885"/>
                </a:lnTo>
                <a:lnTo>
                  <a:pt x="1071" y="745"/>
                </a:lnTo>
                <a:lnTo>
                  <a:pt x="1257" y="652"/>
                </a:lnTo>
                <a:lnTo>
                  <a:pt x="1490" y="559"/>
                </a:lnTo>
                <a:close/>
                <a:moveTo>
                  <a:pt x="1723" y="0"/>
                </a:moveTo>
                <a:lnTo>
                  <a:pt x="1397" y="47"/>
                </a:lnTo>
                <a:lnTo>
                  <a:pt x="1071" y="140"/>
                </a:lnTo>
                <a:lnTo>
                  <a:pt x="792" y="280"/>
                </a:lnTo>
                <a:lnTo>
                  <a:pt x="513" y="512"/>
                </a:lnTo>
                <a:lnTo>
                  <a:pt x="280" y="792"/>
                </a:lnTo>
                <a:lnTo>
                  <a:pt x="140" y="1071"/>
                </a:lnTo>
                <a:lnTo>
                  <a:pt x="47" y="1397"/>
                </a:lnTo>
                <a:lnTo>
                  <a:pt x="0" y="1723"/>
                </a:lnTo>
                <a:lnTo>
                  <a:pt x="47" y="2049"/>
                </a:lnTo>
                <a:lnTo>
                  <a:pt x="140" y="2375"/>
                </a:lnTo>
                <a:lnTo>
                  <a:pt x="280" y="2654"/>
                </a:lnTo>
                <a:lnTo>
                  <a:pt x="513" y="2934"/>
                </a:lnTo>
                <a:lnTo>
                  <a:pt x="792" y="3167"/>
                </a:lnTo>
                <a:lnTo>
                  <a:pt x="1071" y="3306"/>
                </a:lnTo>
                <a:lnTo>
                  <a:pt x="1397" y="3399"/>
                </a:lnTo>
                <a:lnTo>
                  <a:pt x="1723" y="3446"/>
                </a:lnTo>
                <a:lnTo>
                  <a:pt x="2049" y="3399"/>
                </a:lnTo>
                <a:lnTo>
                  <a:pt x="2375" y="3306"/>
                </a:lnTo>
                <a:lnTo>
                  <a:pt x="2654" y="3167"/>
                </a:lnTo>
                <a:lnTo>
                  <a:pt x="2934" y="2934"/>
                </a:lnTo>
                <a:lnTo>
                  <a:pt x="3120" y="2654"/>
                </a:lnTo>
                <a:lnTo>
                  <a:pt x="3306" y="2375"/>
                </a:lnTo>
                <a:lnTo>
                  <a:pt x="3399" y="2049"/>
                </a:lnTo>
                <a:lnTo>
                  <a:pt x="3399" y="1723"/>
                </a:lnTo>
                <a:lnTo>
                  <a:pt x="3399" y="1397"/>
                </a:lnTo>
                <a:lnTo>
                  <a:pt x="3306" y="1071"/>
                </a:lnTo>
                <a:lnTo>
                  <a:pt x="3120" y="792"/>
                </a:lnTo>
                <a:lnTo>
                  <a:pt x="2934" y="512"/>
                </a:lnTo>
                <a:lnTo>
                  <a:pt x="2654" y="280"/>
                </a:lnTo>
                <a:lnTo>
                  <a:pt x="2375" y="140"/>
                </a:lnTo>
                <a:lnTo>
                  <a:pt x="2049" y="47"/>
                </a:lnTo>
                <a:lnTo>
                  <a:pt x="1723" y="0"/>
                </a:lnTo>
                <a:close/>
                <a:moveTo>
                  <a:pt x="1304" y="3586"/>
                </a:moveTo>
                <a:lnTo>
                  <a:pt x="1304" y="5774"/>
                </a:lnTo>
                <a:lnTo>
                  <a:pt x="1304" y="5867"/>
                </a:lnTo>
                <a:lnTo>
                  <a:pt x="1351" y="5914"/>
                </a:lnTo>
                <a:lnTo>
                  <a:pt x="1444" y="5960"/>
                </a:lnTo>
                <a:lnTo>
                  <a:pt x="2002" y="5960"/>
                </a:lnTo>
                <a:lnTo>
                  <a:pt x="2096" y="5914"/>
                </a:lnTo>
                <a:lnTo>
                  <a:pt x="2142" y="5867"/>
                </a:lnTo>
                <a:lnTo>
                  <a:pt x="2142" y="5774"/>
                </a:lnTo>
                <a:lnTo>
                  <a:pt x="2142" y="3586"/>
                </a:lnTo>
                <a:lnTo>
                  <a:pt x="1723" y="3632"/>
                </a:lnTo>
                <a:lnTo>
                  <a:pt x="1304" y="358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1" name="Google Shape;6751;p267"/>
          <p:cNvSpPr/>
          <p:nvPr/>
        </p:nvSpPr>
        <p:spPr>
          <a:xfrm>
            <a:off x="7070938" y="3121239"/>
            <a:ext cx="158876" cy="43470"/>
          </a:xfrm>
          <a:custGeom>
            <a:avLst/>
            <a:gdLst/>
            <a:ahLst/>
            <a:cxnLst/>
            <a:rect l="l" t="t" r="r" b="b"/>
            <a:pathLst>
              <a:path w="5961" h="1631" extrusionOk="0">
                <a:moveTo>
                  <a:pt x="420" y="1"/>
                </a:moveTo>
                <a:lnTo>
                  <a:pt x="280" y="47"/>
                </a:lnTo>
                <a:lnTo>
                  <a:pt x="141" y="94"/>
                </a:lnTo>
                <a:lnTo>
                  <a:pt x="47" y="234"/>
                </a:lnTo>
                <a:lnTo>
                  <a:pt x="1" y="420"/>
                </a:lnTo>
                <a:lnTo>
                  <a:pt x="1" y="1211"/>
                </a:lnTo>
                <a:lnTo>
                  <a:pt x="47" y="1351"/>
                </a:lnTo>
                <a:lnTo>
                  <a:pt x="141" y="1491"/>
                </a:lnTo>
                <a:lnTo>
                  <a:pt x="280" y="1584"/>
                </a:lnTo>
                <a:lnTo>
                  <a:pt x="420" y="1630"/>
                </a:lnTo>
                <a:lnTo>
                  <a:pt x="1212" y="1630"/>
                </a:lnTo>
                <a:lnTo>
                  <a:pt x="1398" y="1584"/>
                </a:lnTo>
                <a:lnTo>
                  <a:pt x="1537" y="1491"/>
                </a:lnTo>
                <a:lnTo>
                  <a:pt x="1631" y="1351"/>
                </a:lnTo>
                <a:lnTo>
                  <a:pt x="1631" y="1211"/>
                </a:lnTo>
                <a:lnTo>
                  <a:pt x="1631" y="420"/>
                </a:lnTo>
                <a:lnTo>
                  <a:pt x="1631" y="234"/>
                </a:lnTo>
                <a:lnTo>
                  <a:pt x="1537" y="94"/>
                </a:lnTo>
                <a:lnTo>
                  <a:pt x="1398" y="47"/>
                </a:lnTo>
                <a:lnTo>
                  <a:pt x="1212" y="1"/>
                </a:lnTo>
                <a:close/>
                <a:moveTo>
                  <a:pt x="2608" y="1"/>
                </a:moveTo>
                <a:lnTo>
                  <a:pt x="2422" y="47"/>
                </a:lnTo>
                <a:lnTo>
                  <a:pt x="2282" y="94"/>
                </a:lnTo>
                <a:lnTo>
                  <a:pt x="2189" y="234"/>
                </a:lnTo>
                <a:lnTo>
                  <a:pt x="2189" y="420"/>
                </a:lnTo>
                <a:lnTo>
                  <a:pt x="2189" y="1211"/>
                </a:lnTo>
                <a:lnTo>
                  <a:pt x="2189" y="1351"/>
                </a:lnTo>
                <a:lnTo>
                  <a:pt x="2282" y="1491"/>
                </a:lnTo>
                <a:lnTo>
                  <a:pt x="2422" y="1584"/>
                </a:lnTo>
                <a:lnTo>
                  <a:pt x="2608" y="1630"/>
                </a:lnTo>
                <a:lnTo>
                  <a:pt x="3400" y="1630"/>
                </a:lnTo>
                <a:lnTo>
                  <a:pt x="3540" y="1584"/>
                </a:lnTo>
                <a:lnTo>
                  <a:pt x="3679" y="1491"/>
                </a:lnTo>
                <a:lnTo>
                  <a:pt x="3772" y="1351"/>
                </a:lnTo>
                <a:lnTo>
                  <a:pt x="3819" y="1211"/>
                </a:lnTo>
                <a:lnTo>
                  <a:pt x="3819" y="420"/>
                </a:lnTo>
                <a:lnTo>
                  <a:pt x="3772" y="234"/>
                </a:lnTo>
                <a:lnTo>
                  <a:pt x="3679" y="94"/>
                </a:lnTo>
                <a:lnTo>
                  <a:pt x="3540" y="47"/>
                </a:lnTo>
                <a:lnTo>
                  <a:pt x="3400" y="1"/>
                </a:lnTo>
                <a:close/>
                <a:moveTo>
                  <a:pt x="4750" y="1"/>
                </a:moveTo>
                <a:lnTo>
                  <a:pt x="4611" y="47"/>
                </a:lnTo>
                <a:lnTo>
                  <a:pt x="4471" y="94"/>
                </a:lnTo>
                <a:lnTo>
                  <a:pt x="4378" y="234"/>
                </a:lnTo>
                <a:lnTo>
                  <a:pt x="4331" y="420"/>
                </a:lnTo>
                <a:lnTo>
                  <a:pt x="4331" y="1211"/>
                </a:lnTo>
                <a:lnTo>
                  <a:pt x="4378" y="1351"/>
                </a:lnTo>
                <a:lnTo>
                  <a:pt x="4471" y="1491"/>
                </a:lnTo>
                <a:lnTo>
                  <a:pt x="4611" y="1584"/>
                </a:lnTo>
                <a:lnTo>
                  <a:pt x="4750" y="1630"/>
                </a:lnTo>
                <a:lnTo>
                  <a:pt x="5588" y="1630"/>
                </a:lnTo>
                <a:lnTo>
                  <a:pt x="5728" y="1584"/>
                </a:lnTo>
                <a:lnTo>
                  <a:pt x="5868" y="1491"/>
                </a:lnTo>
                <a:lnTo>
                  <a:pt x="5961" y="1351"/>
                </a:lnTo>
                <a:lnTo>
                  <a:pt x="5961" y="1211"/>
                </a:lnTo>
                <a:lnTo>
                  <a:pt x="5961" y="420"/>
                </a:lnTo>
                <a:lnTo>
                  <a:pt x="5961" y="234"/>
                </a:lnTo>
                <a:lnTo>
                  <a:pt x="5868" y="94"/>
                </a:lnTo>
                <a:lnTo>
                  <a:pt x="5728" y="47"/>
                </a:lnTo>
                <a:lnTo>
                  <a:pt x="558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2" name="Google Shape;6752;p267"/>
          <p:cNvSpPr/>
          <p:nvPr/>
        </p:nvSpPr>
        <p:spPr>
          <a:xfrm>
            <a:off x="6665338" y="3062925"/>
            <a:ext cx="43444" cy="158876"/>
          </a:xfrm>
          <a:custGeom>
            <a:avLst/>
            <a:gdLst/>
            <a:ahLst/>
            <a:cxnLst/>
            <a:rect l="l" t="t" r="r" b="b"/>
            <a:pathLst>
              <a:path w="1630" h="5961" extrusionOk="0">
                <a:moveTo>
                  <a:pt x="419" y="0"/>
                </a:moveTo>
                <a:lnTo>
                  <a:pt x="279" y="47"/>
                </a:lnTo>
                <a:lnTo>
                  <a:pt x="140" y="140"/>
                </a:lnTo>
                <a:lnTo>
                  <a:pt x="47" y="280"/>
                </a:lnTo>
                <a:lnTo>
                  <a:pt x="0" y="419"/>
                </a:lnTo>
                <a:lnTo>
                  <a:pt x="0" y="1257"/>
                </a:lnTo>
                <a:lnTo>
                  <a:pt x="47" y="1397"/>
                </a:lnTo>
                <a:lnTo>
                  <a:pt x="140" y="1537"/>
                </a:lnTo>
                <a:lnTo>
                  <a:pt x="279" y="1630"/>
                </a:lnTo>
                <a:lnTo>
                  <a:pt x="1397" y="1630"/>
                </a:lnTo>
                <a:lnTo>
                  <a:pt x="1537" y="1537"/>
                </a:lnTo>
                <a:lnTo>
                  <a:pt x="1630" y="1397"/>
                </a:lnTo>
                <a:lnTo>
                  <a:pt x="1630" y="1257"/>
                </a:lnTo>
                <a:lnTo>
                  <a:pt x="1630" y="419"/>
                </a:lnTo>
                <a:lnTo>
                  <a:pt x="1630" y="280"/>
                </a:lnTo>
                <a:lnTo>
                  <a:pt x="1537" y="140"/>
                </a:lnTo>
                <a:lnTo>
                  <a:pt x="1397" y="47"/>
                </a:lnTo>
                <a:lnTo>
                  <a:pt x="1211" y="0"/>
                </a:lnTo>
                <a:close/>
                <a:moveTo>
                  <a:pt x="419" y="2189"/>
                </a:moveTo>
                <a:lnTo>
                  <a:pt x="279" y="2235"/>
                </a:lnTo>
                <a:lnTo>
                  <a:pt x="140" y="2282"/>
                </a:lnTo>
                <a:lnTo>
                  <a:pt x="47" y="2422"/>
                </a:lnTo>
                <a:lnTo>
                  <a:pt x="0" y="2608"/>
                </a:lnTo>
                <a:lnTo>
                  <a:pt x="0" y="3399"/>
                </a:lnTo>
                <a:lnTo>
                  <a:pt x="47" y="3539"/>
                </a:lnTo>
                <a:lnTo>
                  <a:pt x="140" y="3679"/>
                </a:lnTo>
                <a:lnTo>
                  <a:pt x="279" y="3772"/>
                </a:lnTo>
                <a:lnTo>
                  <a:pt x="419" y="3818"/>
                </a:lnTo>
                <a:lnTo>
                  <a:pt x="1211" y="3818"/>
                </a:lnTo>
                <a:lnTo>
                  <a:pt x="1397" y="3772"/>
                </a:lnTo>
                <a:lnTo>
                  <a:pt x="1537" y="3679"/>
                </a:lnTo>
                <a:lnTo>
                  <a:pt x="1630" y="3539"/>
                </a:lnTo>
                <a:lnTo>
                  <a:pt x="1630" y="3399"/>
                </a:lnTo>
                <a:lnTo>
                  <a:pt x="1630" y="2608"/>
                </a:lnTo>
                <a:lnTo>
                  <a:pt x="1630" y="2422"/>
                </a:lnTo>
                <a:lnTo>
                  <a:pt x="1537" y="2282"/>
                </a:lnTo>
                <a:lnTo>
                  <a:pt x="1397" y="2235"/>
                </a:lnTo>
                <a:lnTo>
                  <a:pt x="1211" y="2189"/>
                </a:lnTo>
                <a:close/>
                <a:moveTo>
                  <a:pt x="419" y="4331"/>
                </a:moveTo>
                <a:lnTo>
                  <a:pt x="279" y="4377"/>
                </a:lnTo>
                <a:lnTo>
                  <a:pt x="140" y="4470"/>
                </a:lnTo>
                <a:lnTo>
                  <a:pt x="47" y="4610"/>
                </a:lnTo>
                <a:lnTo>
                  <a:pt x="0" y="4750"/>
                </a:lnTo>
                <a:lnTo>
                  <a:pt x="0" y="5588"/>
                </a:lnTo>
                <a:lnTo>
                  <a:pt x="47" y="5727"/>
                </a:lnTo>
                <a:lnTo>
                  <a:pt x="140" y="5867"/>
                </a:lnTo>
                <a:lnTo>
                  <a:pt x="279" y="5960"/>
                </a:lnTo>
                <a:lnTo>
                  <a:pt x="1397" y="5960"/>
                </a:lnTo>
                <a:lnTo>
                  <a:pt x="1537" y="5867"/>
                </a:lnTo>
                <a:lnTo>
                  <a:pt x="1630" y="5727"/>
                </a:lnTo>
                <a:lnTo>
                  <a:pt x="1630" y="5588"/>
                </a:lnTo>
                <a:lnTo>
                  <a:pt x="1630" y="4750"/>
                </a:lnTo>
                <a:lnTo>
                  <a:pt x="1630" y="4610"/>
                </a:lnTo>
                <a:lnTo>
                  <a:pt x="1537" y="4470"/>
                </a:lnTo>
                <a:lnTo>
                  <a:pt x="1397" y="4377"/>
                </a:lnTo>
                <a:lnTo>
                  <a:pt x="1211" y="433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3" name="Google Shape;6753;p267"/>
          <p:cNvSpPr/>
          <p:nvPr/>
        </p:nvSpPr>
        <p:spPr>
          <a:xfrm>
            <a:off x="6144305" y="3076571"/>
            <a:ext cx="158876" cy="132809"/>
          </a:xfrm>
          <a:custGeom>
            <a:avLst/>
            <a:gdLst/>
            <a:ahLst/>
            <a:cxnLst/>
            <a:rect l="l" t="t" r="r" b="b"/>
            <a:pathLst>
              <a:path w="5961" h="4983" extrusionOk="0">
                <a:moveTo>
                  <a:pt x="2888" y="0"/>
                </a:moveTo>
                <a:lnTo>
                  <a:pt x="2795" y="47"/>
                </a:lnTo>
                <a:lnTo>
                  <a:pt x="48" y="2841"/>
                </a:lnTo>
                <a:lnTo>
                  <a:pt x="1" y="2887"/>
                </a:lnTo>
                <a:lnTo>
                  <a:pt x="1" y="2934"/>
                </a:lnTo>
                <a:lnTo>
                  <a:pt x="48" y="2980"/>
                </a:lnTo>
                <a:lnTo>
                  <a:pt x="5914" y="2980"/>
                </a:lnTo>
                <a:lnTo>
                  <a:pt x="5961" y="2934"/>
                </a:lnTo>
                <a:lnTo>
                  <a:pt x="5961" y="2887"/>
                </a:lnTo>
                <a:lnTo>
                  <a:pt x="5914" y="2841"/>
                </a:lnTo>
                <a:lnTo>
                  <a:pt x="3167" y="47"/>
                </a:lnTo>
                <a:lnTo>
                  <a:pt x="3074" y="0"/>
                </a:lnTo>
                <a:close/>
                <a:moveTo>
                  <a:pt x="187" y="3493"/>
                </a:moveTo>
                <a:lnTo>
                  <a:pt x="94" y="3586"/>
                </a:lnTo>
                <a:lnTo>
                  <a:pt x="48" y="3632"/>
                </a:lnTo>
                <a:lnTo>
                  <a:pt x="1" y="3725"/>
                </a:lnTo>
                <a:lnTo>
                  <a:pt x="1" y="4750"/>
                </a:lnTo>
                <a:lnTo>
                  <a:pt x="48" y="4843"/>
                </a:lnTo>
                <a:lnTo>
                  <a:pt x="94" y="4889"/>
                </a:lnTo>
                <a:lnTo>
                  <a:pt x="187" y="4936"/>
                </a:lnTo>
                <a:lnTo>
                  <a:pt x="280" y="4983"/>
                </a:lnTo>
                <a:lnTo>
                  <a:pt x="5728" y="4983"/>
                </a:lnTo>
                <a:lnTo>
                  <a:pt x="5821" y="4936"/>
                </a:lnTo>
                <a:lnTo>
                  <a:pt x="5868" y="4889"/>
                </a:lnTo>
                <a:lnTo>
                  <a:pt x="5961" y="4843"/>
                </a:lnTo>
                <a:lnTo>
                  <a:pt x="5961" y="4750"/>
                </a:lnTo>
                <a:lnTo>
                  <a:pt x="5961" y="3725"/>
                </a:lnTo>
                <a:lnTo>
                  <a:pt x="5961" y="3632"/>
                </a:lnTo>
                <a:lnTo>
                  <a:pt x="5868" y="3586"/>
                </a:lnTo>
                <a:lnTo>
                  <a:pt x="5821" y="349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4" name="Google Shape;6754;p267"/>
          <p:cNvSpPr/>
          <p:nvPr/>
        </p:nvSpPr>
        <p:spPr>
          <a:xfrm>
            <a:off x="8025364" y="4006065"/>
            <a:ext cx="158876" cy="146455"/>
          </a:xfrm>
          <a:custGeom>
            <a:avLst/>
            <a:gdLst/>
            <a:ahLst/>
            <a:cxnLst/>
            <a:rect l="l" t="t" r="r" b="b"/>
            <a:pathLst>
              <a:path w="5961" h="5495" extrusionOk="0">
                <a:moveTo>
                  <a:pt x="2469" y="0"/>
                </a:moveTo>
                <a:lnTo>
                  <a:pt x="2376" y="47"/>
                </a:lnTo>
                <a:lnTo>
                  <a:pt x="2329" y="140"/>
                </a:lnTo>
                <a:lnTo>
                  <a:pt x="2329" y="233"/>
                </a:lnTo>
                <a:lnTo>
                  <a:pt x="2329" y="1816"/>
                </a:lnTo>
                <a:lnTo>
                  <a:pt x="1398" y="1816"/>
                </a:lnTo>
                <a:lnTo>
                  <a:pt x="1258" y="1863"/>
                </a:lnTo>
                <a:lnTo>
                  <a:pt x="1165" y="1956"/>
                </a:lnTo>
                <a:lnTo>
                  <a:pt x="1165" y="2095"/>
                </a:lnTo>
                <a:lnTo>
                  <a:pt x="1211" y="2189"/>
                </a:lnTo>
                <a:lnTo>
                  <a:pt x="2841" y="3818"/>
                </a:lnTo>
                <a:lnTo>
                  <a:pt x="2934" y="3865"/>
                </a:lnTo>
                <a:lnTo>
                  <a:pt x="3074" y="3865"/>
                </a:lnTo>
                <a:lnTo>
                  <a:pt x="3167" y="3818"/>
                </a:lnTo>
                <a:lnTo>
                  <a:pt x="4750" y="2189"/>
                </a:lnTo>
                <a:lnTo>
                  <a:pt x="4843" y="2095"/>
                </a:lnTo>
                <a:lnTo>
                  <a:pt x="4797" y="1956"/>
                </a:lnTo>
                <a:lnTo>
                  <a:pt x="4750" y="1863"/>
                </a:lnTo>
                <a:lnTo>
                  <a:pt x="4610" y="1816"/>
                </a:lnTo>
                <a:lnTo>
                  <a:pt x="3679" y="1816"/>
                </a:lnTo>
                <a:lnTo>
                  <a:pt x="3679" y="233"/>
                </a:lnTo>
                <a:lnTo>
                  <a:pt x="3679" y="140"/>
                </a:lnTo>
                <a:lnTo>
                  <a:pt x="3633" y="47"/>
                </a:lnTo>
                <a:lnTo>
                  <a:pt x="3540" y="0"/>
                </a:lnTo>
                <a:close/>
                <a:moveTo>
                  <a:pt x="4378" y="4563"/>
                </a:moveTo>
                <a:lnTo>
                  <a:pt x="4471" y="4610"/>
                </a:lnTo>
                <a:lnTo>
                  <a:pt x="4517" y="4656"/>
                </a:lnTo>
                <a:lnTo>
                  <a:pt x="4610" y="4703"/>
                </a:lnTo>
                <a:lnTo>
                  <a:pt x="4610" y="4796"/>
                </a:lnTo>
                <a:lnTo>
                  <a:pt x="4610" y="4889"/>
                </a:lnTo>
                <a:lnTo>
                  <a:pt x="4517" y="4982"/>
                </a:lnTo>
                <a:lnTo>
                  <a:pt x="4471" y="5029"/>
                </a:lnTo>
                <a:lnTo>
                  <a:pt x="4285" y="5029"/>
                </a:lnTo>
                <a:lnTo>
                  <a:pt x="4191" y="4982"/>
                </a:lnTo>
                <a:lnTo>
                  <a:pt x="4145" y="4889"/>
                </a:lnTo>
                <a:lnTo>
                  <a:pt x="4145" y="4796"/>
                </a:lnTo>
                <a:lnTo>
                  <a:pt x="4145" y="4703"/>
                </a:lnTo>
                <a:lnTo>
                  <a:pt x="4191" y="4656"/>
                </a:lnTo>
                <a:lnTo>
                  <a:pt x="4285" y="4610"/>
                </a:lnTo>
                <a:lnTo>
                  <a:pt x="4378" y="4563"/>
                </a:lnTo>
                <a:close/>
                <a:moveTo>
                  <a:pt x="5309" y="4563"/>
                </a:moveTo>
                <a:lnTo>
                  <a:pt x="5402" y="4610"/>
                </a:lnTo>
                <a:lnTo>
                  <a:pt x="5449" y="4656"/>
                </a:lnTo>
                <a:lnTo>
                  <a:pt x="5495" y="4703"/>
                </a:lnTo>
                <a:lnTo>
                  <a:pt x="5542" y="4796"/>
                </a:lnTo>
                <a:lnTo>
                  <a:pt x="5495" y="4889"/>
                </a:lnTo>
                <a:lnTo>
                  <a:pt x="5449" y="4982"/>
                </a:lnTo>
                <a:lnTo>
                  <a:pt x="5402" y="5029"/>
                </a:lnTo>
                <a:lnTo>
                  <a:pt x="5216" y="5029"/>
                </a:lnTo>
                <a:lnTo>
                  <a:pt x="5123" y="4982"/>
                </a:lnTo>
                <a:lnTo>
                  <a:pt x="5076" y="4889"/>
                </a:lnTo>
                <a:lnTo>
                  <a:pt x="5076" y="4796"/>
                </a:lnTo>
                <a:lnTo>
                  <a:pt x="5076" y="4703"/>
                </a:lnTo>
                <a:lnTo>
                  <a:pt x="5123" y="4656"/>
                </a:lnTo>
                <a:lnTo>
                  <a:pt x="5216" y="4610"/>
                </a:lnTo>
                <a:lnTo>
                  <a:pt x="5309" y="4563"/>
                </a:lnTo>
                <a:close/>
                <a:moveTo>
                  <a:pt x="373" y="3632"/>
                </a:moveTo>
                <a:lnTo>
                  <a:pt x="234" y="3679"/>
                </a:lnTo>
                <a:lnTo>
                  <a:pt x="141" y="3772"/>
                </a:lnTo>
                <a:lnTo>
                  <a:pt x="47" y="3865"/>
                </a:lnTo>
                <a:lnTo>
                  <a:pt x="1" y="4004"/>
                </a:lnTo>
                <a:lnTo>
                  <a:pt x="1" y="5122"/>
                </a:lnTo>
                <a:lnTo>
                  <a:pt x="47" y="5262"/>
                </a:lnTo>
                <a:lnTo>
                  <a:pt x="141" y="5401"/>
                </a:lnTo>
                <a:lnTo>
                  <a:pt x="234" y="5448"/>
                </a:lnTo>
                <a:lnTo>
                  <a:pt x="373" y="5494"/>
                </a:lnTo>
                <a:lnTo>
                  <a:pt x="5635" y="5494"/>
                </a:lnTo>
                <a:lnTo>
                  <a:pt x="5775" y="5448"/>
                </a:lnTo>
                <a:lnTo>
                  <a:pt x="5868" y="5401"/>
                </a:lnTo>
                <a:lnTo>
                  <a:pt x="5961" y="5262"/>
                </a:lnTo>
                <a:lnTo>
                  <a:pt x="5961" y="5122"/>
                </a:lnTo>
                <a:lnTo>
                  <a:pt x="5961" y="4004"/>
                </a:lnTo>
                <a:lnTo>
                  <a:pt x="5961" y="3865"/>
                </a:lnTo>
                <a:lnTo>
                  <a:pt x="5868" y="3772"/>
                </a:lnTo>
                <a:lnTo>
                  <a:pt x="5775" y="3679"/>
                </a:lnTo>
                <a:lnTo>
                  <a:pt x="5635" y="3632"/>
                </a:lnTo>
                <a:lnTo>
                  <a:pt x="3959" y="3632"/>
                </a:lnTo>
                <a:lnTo>
                  <a:pt x="3493" y="4144"/>
                </a:lnTo>
                <a:lnTo>
                  <a:pt x="3260" y="4284"/>
                </a:lnTo>
                <a:lnTo>
                  <a:pt x="2981" y="4330"/>
                </a:lnTo>
                <a:lnTo>
                  <a:pt x="2748" y="4284"/>
                </a:lnTo>
                <a:lnTo>
                  <a:pt x="2515" y="4144"/>
                </a:lnTo>
                <a:lnTo>
                  <a:pt x="2050" y="363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5" name="Google Shape;6755;p267"/>
          <p:cNvSpPr/>
          <p:nvPr/>
        </p:nvSpPr>
        <p:spPr>
          <a:xfrm>
            <a:off x="7001625" y="3999855"/>
            <a:ext cx="158876" cy="158876"/>
          </a:xfrm>
          <a:custGeom>
            <a:avLst/>
            <a:gdLst/>
            <a:ahLst/>
            <a:cxnLst/>
            <a:rect l="l" t="t" r="r" b="b"/>
            <a:pathLst>
              <a:path w="5961" h="5961" extrusionOk="0">
                <a:moveTo>
                  <a:pt x="2981" y="1956"/>
                </a:moveTo>
                <a:lnTo>
                  <a:pt x="2795" y="2003"/>
                </a:lnTo>
                <a:lnTo>
                  <a:pt x="2608" y="2049"/>
                </a:lnTo>
                <a:lnTo>
                  <a:pt x="2422" y="2142"/>
                </a:lnTo>
                <a:lnTo>
                  <a:pt x="2282" y="2282"/>
                </a:lnTo>
                <a:lnTo>
                  <a:pt x="2143" y="2422"/>
                </a:lnTo>
                <a:lnTo>
                  <a:pt x="2096" y="2608"/>
                </a:lnTo>
                <a:lnTo>
                  <a:pt x="2003" y="2794"/>
                </a:lnTo>
                <a:lnTo>
                  <a:pt x="2003" y="2980"/>
                </a:lnTo>
                <a:lnTo>
                  <a:pt x="2003" y="3167"/>
                </a:lnTo>
                <a:lnTo>
                  <a:pt x="2096" y="3353"/>
                </a:lnTo>
                <a:lnTo>
                  <a:pt x="2143" y="3539"/>
                </a:lnTo>
                <a:lnTo>
                  <a:pt x="2282" y="3679"/>
                </a:lnTo>
                <a:lnTo>
                  <a:pt x="2422" y="3818"/>
                </a:lnTo>
                <a:lnTo>
                  <a:pt x="2608" y="3912"/>
                </a:lnTo>
                <a:lnTo>
                  <a:pt x="2795" y="3958"/>
                </a:lnTo>
                <a:lnTo>
                  <a:pt x="3214" y="3958"/>
                </a:lnTo>
                <a:lnTo>
                  <a:pt x="3353" y="3912"/>
                </a:lnTo>
                <a:lnTo>
                  <a:pt x="3540" y="3818"/>
                </a:lnTo>
                <a:lnTo>
                  <a:pt x="3679" y="3679"/>
                </a:lnTo>
                <a:lnTo>
                  <a:pt x="3819" y="3539"/>
                </a:lnTo>
                <a:lnTo>
                  <a:pt x="3912" y="3353"/>
                </a:lnTo>
                <a:lnTo>
                  <a:pt x="3959" y="3167"/>
                </a:lnTo>
                <a:lnTo>
                  <a:pt x="4005" y="2980"/>
                </a:lnTo>
                <a:lnTo>
                  <a:pt x="3959" y="2794"/>
                </a:lnTo>
                <a:lnTo>
                  <a:pt x="3912" y="2608"/>
                </a:lnTo>
                <a:lnTo>
                  <a:pt x="3819" y="2422"/>
                </a:lnTo>
                <a:lnTo>
                  <a:pt x="3679" y="2282"/>
                </a:lnTo>
                <a:lnTo>
                  <a:pt x="3540" y="2142"/>
                </a:lnTo>
                <a:lnTo>
                  <a:pt x="3353" y="2049"/>
                </a:lnTo>
                <a:lnTo>
                  <a:pt x="3214" y="2003"/>
                </a:lnTo>
                <a:lnTo>
                  <a:pt x="2981" y="1956"/>
                </a:lnTo>
                <a:close/>
                <a:moveTo>
                  <a:pt x="2981" y="838"/>
                </a:moveTo>
                <a:lnTo>
                  <a:pt x="3260" y="885"/>
                </a:lnTo>
                <a:lnTo>
                  <a:pt x="3540" y="932"/>
                </a:lnTo>
                <a:lnTo>
                  <a:pt x="3819" y="1025"/>
                </a:lnTo>
                <a:lnTo>
                  <a:pt x="4052" y="1164"/>
                </a:lnTo>
                <a:lnTo>
                  <a:pt x="4285" y="1304"/>
                </a:lnTo>
                <a:lnTo>
                  <a:pt x="4471" y="1490"/>
                </a:lnTo>
                <a:lnTo>
                  <a:pt x="4657" y="1677"/>
                </a:lnTo>
                <a:lnTo>
                  <a:pt x="4843" y="1909"/>
                </a:lnTo>
                <a:lnTo>
                  <a:pt x="4936" y="2142"/>
                </a:lnTo>
                <a:lnTo>
                  <a:pt x="5030" y="2422"/>
                </a:lnTo>
                <a:lnTo>
                  <a:pt x="5076" y="2701"/>
                </a:lnTo>
                <a:lnTo>
                  <a:pt x="5123" y="2980"/>
                </a:lnTo>
                <a:lnTo>
                  <a:pt x="5076" y="3260"/>
                </a:lnTo>
                <a:lnTo>
                  <a:pt x="5030" y="3539"/>
                </a:lnTo>
                <a:lnTo>
                  <a:pt x="4936" y="3772"/>
                </a:lnTo>
                <a:lnTo>
                  <a:pt x="4843" y="4051"/>
                </a:lnTo>
                <a:lnTo>
                  <a:pt x="4657" y="4237"/>
                </a:lnTo>
                <a:lnTo>
                  <a:pt x="4471" y="4470"/>
                </a:lnTo>
                <a:lnTo>
                  <a:pt x="4285" y="4657"/>
                </a:lnTo>
                <a:lnTo>
                  <a:pt x="4052" y="4796"/>
                </a:lnTo>
                <a:lnTo>
                  <a:pt x="3819" y="4936"/>
                </a:lnTo>
                <a:lnTo>
                  <a:pt x="3540" y="5029"/>
                </a:lnTo>
                <a:lnTo>
                  <a:pt x="3260" y="5076"/>
                </a:lnTo>
                <a:lnTo>
                  <a:pt x="2701" y="5076"/>
                </a:lnTo>
                <a:lnTo>
                  <a:pt x="2422" y="5029"/>
                </a:lnTo>
                <a:lnTo>
                  <a:pt x="2189" y="4936"/>
                </a:lnTo>
                <a:lnTo>
                  <a:pt x="1956" y="4796"/>
                </a:lnTo>
                <a:lnTo>
                  <a:pt x="1724" y="4657"/>
                </a:lnTo>
                <a:lnTo>
                  <a:pt x="1491" y="4470"/>
                </a:lnTo>
                <a:lnTo>
                  <a:pt x="1305" y="4237"/>
                </a:lnTo>
                <a:lnTo>
                  <a:pt x="1165" y="4051"/>
                </a:lnTo>
                <a:lnTo>
                  <a:pt x="1025" y="3772"/>
                </a:lnTo>
                <a:lnTo>
                  <a:pt x="932" y="3539"/>
                </a:lnTo>
                <a:lnTo>
                  <a:pt x="886" y="3260"/>
                </a:lnTo>
                <a:lnTo>
                  <a:pt x="886" y="2980"/>
                </a:lnTo>
                <a:lnTo>
                  <a:pt x="886" y="2701"/>
                </a:lnTo>
                <a:lnTo>
                  <a:pt x="932" y="2422"/>
                </a:lnTo>
                <a:lnTo>
                  <a:pt x="1025" y="2142"/>
                </a:lnTo>
                <a:lnTo>
                  <a:pt x="1165" y="1909"/>
                </a:lnTo>
                <a:lnTo>
                  <a:pt x="1305" y="1677"/>
                </a:lnTo>
                <a:lnTo>
                  <a:pt x="1491" y="1490"/>
                </a:lnTo>
                <a:lnTo>
                  <a:pt x="1724" y="1304"/>
                </a:lnTo>
                <a:lnTo>
                  <a:pt x="1956" y="1164"/>
                </a:lnTo>
                <a:lnTo>
                  <a:pt x="2189" y="1025"/>
                </a:lnTo>
                <a:lnTo>
                  <a:pt x="2422" y="932"/>
                </a:lnTo>
                <a:lnTo>
                  <a:pt x="2701" y="885"/>
                </a:lnTo>
                <a:lnTo>
                  <a:pt x="2981" y="838"/>
                </a:lnTo>
                <a:close/>
                <a:moveTo>
                  <a:pt x="2608" y="0"/>
                </a:moveTo>
                <a:lnTo>
                  <a:pt x="2236" y="93"/>
                </a:lnTo>
                <a:lnTo>
                  <a:pt x="1863" y="233"/>
                </a:lnTo>
                <a:lnTo>
                  <a:pt x="1491" y="373"/>
                </a:lnTo>
                <a:lnTo>
                  <a:pt x="1165" y="606"/>
                </a:lnTo>
                <a:lnTo>
                  <a:pt x="886" y="838"/>
                </a:lnTo>
                <a:lnTo>
                  <a:pt x="653" y="1164"/>
                </a:lnTo>
                <a:lnTo>
                  <a:pt x="420" y="1490"/>
                </a:lnTo>
                <a:lnTo>
                  <a:pt x="234" y="1816"/>
                </a:lnTo>
                <a:lnTo>
                  <a:pt x="94" y="2189"/>
                </a:lnTo>
                <a:lnTo>
                  <a:pt x="47" y="2561"/>
                </a:lnTo>
                <a:lnTo>
                  <a:pt x="1" y="2980"/>
                </a:lnTo>
                <a:lnTo>
                  <a:pt x="47" y="3353"/>
                </a:lnTo>
                <a:lnTo>
                  <a:pt x="94" y="3772"/>
                </a:lnTo>
                <a:lnTo>
                  <a:pt x="234" y="4098"/>
                </a:lnTo>
                <a:lnTo>
                  <a:pt x="420" y="4470"/>
                </a:lnTo>
                <a:lnTo>
                  <a:pt x="653" y="4796"/>
                </a:lnTo>
                <a:lnTo>
                  <a:pt x="886" y="5076"/>
                </a:lnTo>
                <a:lnTo>
                  <a:pt x="1165" y="5355"/>
                </a:lnTo>
                <a:lnTo>
                  <a:pt x="1491" y="5541"/>
                </a:lnTo>
                <a:lnTo>
                  <a:pt x="1863" y="5727"/>
                </a:lnTo>
                <a:lnTo>
                  <a:pt x="2236" y="5867"/>
                </a:lnTo>
                <a:lnTo>
                  <a:pt x="2608" y="5914"/>
                </a:lnTo>
                <a:lnTo>
                  <a:pt x="2981" y="5960"/>
                </a:lnTo>
                <a:lnTo>
                  <a:pt x="3400" y="5914"/>
                </a:lnTo>
                <a:lnTo>
                  <a:pt x="3772" y="5867"/>
                </a:lnTo>
                <a:lnTo>
                  <a:pt x="4145" y="5727"/>
                </a:lnTo>
                <a:lnTo>
                  <a:pt x="4471" y="5541"/>
                </a:lnTo>
                <a:lnTo>
                  <a:pt x="4797" y="5355"/>
                </a:lnTo>
                <a:lnTo>
                  <a:pt x="5123" y="5076"/>
                </a:lnTo>
                <a:lnTo>
                  <a:pt x="5356" y="4796"/>
                </a:lnTo>
                <a:lnTo>
                  <a:pt x="5588" y="4470"/>
                </a:lnTo>
                <a:lnTo>
                  <a:pt x="5728" y="4098"/>
                </a:lnTo>
                <a:lnTo>
                  <a:pt x="5868" y="3772"/>
                </a:lnTo>
                <a:lnTo>
                  <a:pt x="5961" y="3353"/>
                </a:lnTo>
                <a:lnTo>
                  <a:pt x="5961" y="2980"/>
                </a:lnTo>
                <a:lnTo>
                  <a:pt x="5961" y="2561"/>
                </a:lnTo>
                <a:lnTo>
                  <a:pt x="5868" y="2189"/>
                </a:lnTo>
                <a:lnTo>
                  <a:pt x="5728" y="1816"/>
                </a:lnTo>
                <a:lnTo>
                  <a:pt x="5588" y="1490"/>
                </a:lnTo>
                <a:lnTo>
                  <a:pt x="5356" y="1164"/>
                </a:lnTo>
                <a:lnTo>
                  <a:pt x="5123" y="838"/>
                </a:lnTo>
                <a:lnTo>
                  <a:pt x="4797" y="606"/>
                </a:lnTo>
                <a:lnTo>
                  <a:pt x="4471" y="373"/>
                </a:lnTo>
                <a:lnTo>
                  <a:pt x="4145" y="233"/>
                </a:lnTo>
                <a:lnTo>
                  <a:pt x="3772" y="93"/>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6" name="Google Shape;6756;p267"/>
          <p:cNvSpPr/>
          <p:nvPr/>
        </p:nvSpPr>
        <p:spPr>
          <a:xfrm>
            <a:off x="1441422" y="2166931"/>
            <a:ext cx="158876" cy="105517"/>
          </a:xfrm>
          <a:custGeom>
            <a:avLst/>
            <a:gdLst/>
            <a:ahLst/>
            <a:cxnLst/>
            <a:rect l="l" t="t" r="r" b="b"/>
            <a:pathLst>
              <a:path w="5961" h="3959" extrusionOk="0">
                <a:moveTo>
                  <a:pt x="3819" y="2375"/>
                </a:moveTo>
                <a:lnTo>
                  <a:pt x="2795" y="3586"/>
                </a:lnTo>
                <a:lnTo>
                  <a:pt x="420" y="3586"/>
                </a:lnTo>
                <a:lnTo>
                  <a:pt x="1444" y="2375"/>
                </a:lnTo>
                <a:close/>
                <a:moveTo>
                  <a:pt x="3167" y="1"/>
                </a:moveTo>
                <a:lnTo>
                  <a:pt x="3027" y="47"/>
                </a:lnTo>
                <a:lnTo>
                  <a:pt x="2888" y="140"/>
                </a:lnTo>
                <a:lnTo>
                  <a:pt x="94" y="3307"/>
                </a:lnTo>
                <a:lnTo>
                  <a:pt x="48" y="3400"/>
                </a:lnTo>
                <a:lnTo>
                  <a:pt x="1" y="3539"/>
                </a:lnTo>
                <a:lnTo>
                  <a:pt x="1" y="3633"/>
                </a:lnTo>
                <a:lnTo>
                  <a:pt x="48" y="3726"/>
                </a:lnTo>
                <a:lnTo>
                  <a:pt x="94" y="3819"/>
                </a:lnTo>
                <a:lnTo>
                  <a:pt x="187" y="3912"/>
                </a:lnTo>
                <a:lnTo>
                  <a:pt x="280" y="3959"/>
                </a:lnTo>
                <a:lnTo>
                  <a:pt x="2934" y="3959"/>
                </a:lnTo>
                <a:lnTo>
                  <a:pt x="3074" y="3819"/>
                </a:lnTo>
                <a:lnTo>
                  <a:pt x="5868" y="653"/>
                </a:lnTo>
                <a:lnTo>
                  <a:pt x="5914" y="560"/>
                </a:lnTo>
                <a:lnTo>
                  <a:pt x="5961" y="466"/>
                </a:lnTo>
                <a:lnTo>
                  <a:pt x="5961" y="327"/>
                </a:lnTo>
                <a:lnTo>
                  <a:pt x="5914" y="234"/>
                </a:lnTo>
                <a:lnTo>
                  <a:pt x="5868" y="140"/>
                </a:lnTo>
                <a:lnTo>
                  <a:pt x="5775" y="47"/>
                </a:lnTo>
                <a:lnTo>
                  <a:pt x="56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7" name="Google Shape;6757;p267"/>
          <p:cNvSpPr/>
          <p:nvPr/>
        </p:nvSpPr>
        <p:spPr>
          <a:xfrm>
            <a:off x="2490310" y="1659394"/>
            <a:ext cx="136541" cy="158849"/>
          </a:xfrm>
          <a:custGeom>
            <a:avLst/>
            <a:gdLst/>
            <a:ahLst/>
            <a:cxnLst/>
            <a:rect l="l" t="t" r="r" b="b"/>
            <a:pathLst>
              <a:path w="5123" h="5960" extrusionOk="0">
                <a:moveTo>
                  <a:pt x="3399" y="466"/>
                </a:moveTo>
                <a:lnTo>
                  <a:pt x="3539" y="512"/>
                </a:lnTo>
                <a:lnTo>
                  <a:pt x="4610" y="1537"/>
                </a:lnTo>
                <a:lnTo>
                  <a:pt x="4657" y="1676"/>
                </a:lnTo>
                <a:lnTo>
                  <a:pt x="3399" y="1676"/>
                </a:lnTo>
                <a:lnTo>
                  <a:pt x="3399" y="466"/>
                </a:lnTo>
                <a:close/>
                <a:moveTo>
                  <a:pt x="2422" y="1863"/>
                </a:moveTo>
                <a:lnTo>
                  <a:pt x="2422" y="1956"/>
                </a:lnTo>
                <a:lnTo>
                  <a:pt x="2468" y="1956"/>
                </a:lnTo>
                <a:lnTo>
                  <a:pt x="2468" y="2002"/>
                </a:lnTo>
                <a:lnTo>
                  <a:pt x="2422" y="2002"/>
                </a:lnTo>
                <a:lnTo>
                  <a:pt x="2422" y="2142"/>
                </a:lnTo>
                <a:lnTo>
                  <a:pt x="2375" y="2282"/>
                </a:lnTo>
                <a:lnTo>
                  <a:pt x="2375" y="2049"/>
                </a:lnTo>
                <a:lnTo>
                  <a:pt x="2375" y="1863"/>
                </a:lnTo>
                <a:close/>
                <a:moveTo>
                  <a:pt x="3679" y="3911"/>
                </a:moveTo>
                <a:lnTo>
                  <a:pt x="3958" y="3958"/>
                </a:lnTo>
                <a:lnTo>
                  <a:pt x="4144" y="4004"/>
                </a:lnTo>
                <a:lnTo>
                  <a:pt x="3912" y="4004"/>
                </a:lnTo>
                <a:lnTo>
                  <a:pt x="3679" y="3911"/>
                </a:lnTo>
                <a:close/>
                <a:moveTo>
                  <a:pt x="2422" y="3120"/>
                </a:moveTo>
                <a:lnTo>
                  <a:pt x="2608" y="3446"/>
                </a:lnTo>
                <a:lnTo>
                  <a:pt x="2841" y="3725"/>
                </a:lnTo>
                <a:lnTo>
                  <a:pt x="2887" y="3772"/>
                </a:lnTo>
                <a:lnTo>
                  <a:pt x="2934" y="3772"/>
                </a:lnTo>
                <a:lnTo>
                  <a:pt x="2468" y="3911"/>
                </a:lnTo>
                <a:lnTo>
                  <a:pt x="2003" y="4051"/>
                </a:lnTo>
                <a:lnTo>
                  <a:pt x="2003" y="4051"/>
                </a:lnTo>
                <a:lnTo>
                  <a:pt x="2142" y="3772"/>
                </a:lnTo>
                <a:lnTo>
                  <a:pt x="2282" y="3446"/>
                </a:lnTo>
                <a:lnTo>
                  <a:pt x="2422" y="3120"/>
                </a:lnTo>
                <a:close/>
                <a:moveTo>
                  <a:pt x="1537" y="4377"/>
                </a:moveTo>
                <a:lnTo>
                  <a:pt x="1258" y="4749"/>
                </a:lnTo>
                <a:lnTo>
                  <a:pt x="1071" y="4936"/>
                </a:lnTo>
                <a:lnTo>
                  <a:pt x="1258" y="4656"/>
                </a:lnTo>
                <a:lnTo>
                  <a:pt x="1537" y="4377"/>
                </a:lnTo>
                <a:close/>
                <a:moveTo>
                  <a:pt x="2328" y="1676"/>
                </a:moveTo>
                <a:lnTo>
                  <a:pt x="2235" y="1723"/>
                </a:lnTo>
                <a:lnTo>
                  <a:pt x="2189" y="1816"/>
                </a:lnTo>
                <a:lnTo>
                  <a:pt x="2189" y="2002"/>
                </a:lnTo>
                <a:lnTo>
                  <a:pt x="2189" y="2235"/>
                </a:lnTo>
                <a:lnTo>
                  <a:pt x="2282" y="2794"/>
                </a:lnTo>
                <a:lnTo>
                  <a:pt x="2142" y="3213"/>
                </a:lnTo>
                <a:lnTo>
                  <a:pt x="1956" y="3632"/>
                </a:lnTo>
                <a:lnTo>
                  <a:pt x="1583" y="4330"/>
                </a:lnTo>
                <a:lnTo>
                  <a:pt x="1583" y="4284"/>
                </a:lnTo>
                <a:lnTo>
                  <a:pt x="1490" y="4284"/>
                </a:lnTo>
                <a:lnTo>
                  <a:pt x="1258" y="4423"/>
                </a:lnTo>
                <a:lnTo>
                  <a:pt x="1071" y="4610"/>
                </a:lnTo>
                <a:lnTo>
                  <a:pt x="932" y="4749"/>
                </a:lnTo>
                <a:lnTo>
                  <a:pt x="885" y="4889"/>
                </a:lnTo>
                <a:lnTo>
                  <a:pt x="885" y="5029"/>
                </a:lnTo>
                <a:lnTo>
                  <a:pt x="932" y="5029"/>
                </a:lnTo>
                <a:lnTo>
                  <a:pt x="978" y="5075"/>
                </a:lnTo>
                <a:lnTo>
                  <a:pt x="1071" y="5122"/>
                </a:lnTo>
                <a:lnTo>
                  <a:pt x="1258" y="5029"/>
                </a:lnTo>
                <a:lnTo>
                  <a:pt x="1444" y="4889"/>
                </a:lnTo>
                <a:lnTo>
                  <a:pt x="1630" y="4610"/>
                </a:lnTo>
                <a:lnTo>
                  <a:pt x="1909" y="4237"/>
                </a:lnTo>
                <a:lnTo>
                  <a:pt x="2515" y="4051"/>
                </a:lnTo>
                <a:lnTo>
                  <a:pt x="3213" y="3958"/>
                </a:lnTo>
                <a:lnTo>
                  <a:pt x="3632" y="4144"/>
                </a:lnTo>
                <a:lnTo>
                  <a:pt x="4005" y="4191"/>
                </a:lnTo>
                <a:lnTo>
                  <a:pt x="4191" y="4144"/>
                </a:lnTo>
                <a:lnTo>
                  <a:pt x="4238" y="4144"/>
                </a:lnTo>
                <a:lnTo>
                  <a:pt x="4238" y="4051"/>
                </a:lnTo>
                <a:lnTo>
                  <a:pt x="4284" y="3958"/>
                </a:lnTo>
                <a:lnTo>
                  <a:pt x="4238" y="3865"/>
                </a:lnTo>
                <a:lnTo>
                  <a:pt x="4191" y="3818"/>
                </a:lnTo>
                <a:lnTo>
                  <a:pt x="4051" y="3772"/>
                </a:lnTo>
                <a:lnTo>
                  <a:pt x="3679" y="3725"/>
                </a:lnTo>
                <a:lnTo>
                  <a:pt x="3260" y="3725"/>
                </a:lnTo>
                <a:lnTo>
                  <a:pt x="2980" y="3539"/>
                </a:lnTo>
                <a:lnTo>
                  <a:pt x="2841" y="3399"/>
                </a:lnTo>
                <a:lnTo>
                  <a:pt x="2701" y="3213"/>
                </a:lnTo>
                <a:lnTo>
                  <a:pt x="2608" y="3027"/>
                </a:lnTo>
                <a:lnTo>
                  <a:pt x="2515" y="2747"/>
                </a:lnTo>
                <a:lnTo>
                  <a:pt x="2561" y="2142"/>
                </a:lnTo>
                <a:lnTo>
                  <a:pt x="2561" y="2002"/>
                </a:lnTo>
                <a:lnTo>
                  <a:pt x="2561" y="1956"/>
                </a:lnTo>
                <a:lnTo>
                  <a:pt x="2561" y="1816"/>
                </a:lnTo>
                <a:lnTo>
                  <a:pt x="2515" y="1723"/>
                </a:lnTo>
                <a:lnTo>
                  <a:pt x="2468" y="1723"/>
                </a:lnTo>
                <a:lnTo>
                  <a:pt x="2422" y="1676"/>
                </a:lnTo>
                <a:close/>
                <a:moveTo>
                  <a:pt x="2980" y="419"/>
                </a:moveTo>
                <a:lnTo>
                  <a:pt x="2980" y="1816"/>
                </a:lnTo>
                <a:lnTo>
                  <a:pt x="3027" y="1909"/>
                </a:lnTo>
                <a:lnTo>
                  <a:pt x="3073" y="2049"/>
                </a:lnTo>
                <a:lnTo>
                  <a:pt x="3213" y="2095"/>
                </a:lnTo>
                <a:lnTo>
                  <a:pt x="3306" y="2142"/>
                </a:lnTo>
                <a:lnTo>
                  <a:pt x="4703" y="2142"/>
                </a:lnTo>
                <a:lnTo>
                  <a:pt x="4703" y="5541"/>
                </a:lnTo>
                <a:lnTo>
                  <a:pt x="419" y="5541"/>
                </a:lnTo>
                <a:lnTo>
                  <a:pt x="419" y="419"/>
                </a:lnTo>
                <a:close/>
                <a:moveTo>
                  <a:pt x="233" y="0"/>
                </a:moveTo>
                <a:lnTo>
                  <a:pt x="94" y="93"/>
                </a:lnTo>
                <a:lnTo>
                  <a:pt x="47" y="186"/>
                </a:lnTo>
                <a:lnTo>
                  <a:pt x="0" y="326"/>
                </a:lnTo>
                <a:lnTo>
                  <a:pt x="0" y="5634"/>
                </a:lnTo>
                <a:lnTo>
                  <a:pt x="47" y="5774"/>
                </a:lnTo>
                <a:lnTo>
                  <a:pt x="94" y="5867"/>
                </a:lnTo>
                <a:lnTo>
                  <a:pt x="233" y="5913"/>
                </a:lnTo>
                <a:lnTo>
                  <a:pt x="326" y="5960"/>
                </a:lnTo>
                <a:lnTo>
                  <a:pt x="4796" y="5960"/>
                </a:lnTo>
                <a:lnTo>
                  <a:pt x="4936" y="5913"/>
                </a:lnTo>
                <a:lnTo>
                  <a:pt x="5029" y="5867"/>
                </a:lnTo>
                <a:lnTo>
                  <a:pt x="5122" y="5774"/>
                </a:lnTo>
                <a:lnTo>
                  <a:pt x="5122" y="5634"/>
                </a:lnTo>
                <a:lnTo>
                  <a:pt x="5122" y="1816"/>
                </a:lnTo>
                <a:lnTo>
                  <a:pt x="5122" y="1676"/>
                </a:lnTo>
                <a:lnTo>
                  <a:pt x="5076" y="1490"/>
                </a:lnTo>
                <a:lnTo>
                  <a:pt x="4982" y="1350"/>
                </a:lnTo>
                <a:lnTo>
                  <a:pt x="4889" y="1257"/>
                </a:lnTo>
                <a:lnTo>
                  <a:pt x="3865" y="233"/>
                </a:lnTo>
                <a:lnTo>
                  <a:pt x="3772" y="140"/>
                </a:lnTo>
                <a:lnTo>
                  <a:pt x="3586" y="47"/>
                </a:lnTo>
                <a:lnTo>
                  <a:pt x="34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8" name="Google Shape;6758;p267"/>
          <p:cNvSpPr/>
          <p:nvPr/>
        </p:nvSpPr>
        <p:spPr>
          <a:xfrm>
            <a:off x="2983884" y="1659394"/>
            <a:ext cx="135288" cy="158849"/>
          </a:xfrm>
          <a:custGeom>
            <a:avLst/>
            <a:gdLst/>
            <a:ahLst/>
            <a:cxnLst/>
            <a:rect l="l" t="t" r="r" b="b"/>
            <a:pathLst>
              <a:path w="5076" h="5960" extrusionOk="0">
                <a:moveTo>
                  <a:pt x="3400" y="466"/>
                </a:moveTo>
                <a:lnTo>
                  <a:pt x="3539" y="512"/>
                </a:lnTo>
                <a:lnTo>
                  <a:pt x="4564" y="1537"/>
                </a:lnTo>
                <a:lnTo>
                  <a:pt x="4657" y="1676"/>
                </a:lnTo>
                <a:lnTo>
                  <a:pt x="3400" y="1676"/>
                </a:lnTo>
                <a:lnTo>
                  <a:pt x="3400" y="466"/>
                </a:lnTo>
                <a:close/>
                <a:moveTo>
                  <a:pt x="2701" y="2933"/>
                </a:moveTo>
                <a:lnTo>
                  <a:pt x="2841" y="2980"/>
                </a:lnTo>
                <a:lnTo>
                  <a:pt x="2887" y="3027"/>
                </a:lnTo>
                <a:lnTo>
                  <a:pt x="2981" y="3120"/>
                </a:lnTo>
                <a:lnTo>
                  <a:pt x="3027" y="3353"/>
                </a:lnTo>
                <a:lnTo>
                  <a:pt x="2981" y="3492"/>
                </a:lnTo>
                <a:lnTo>
                  <a:pt x="2934" y="3632"/>
                </a:lnTo>
                <a:lnTo>
                  <a:pt x="2887" y="3725"/>
                </a:lnTo>
                <a:lnTo>
                  <a:pt x="2794" y="3772"/>
                </a:lnTo>
                <a:lnTo>
                  <a:pt x="2701" y="3818"/>
                </a:lnTo>
                <a:lnTo>
                  <a:pt x="2142" y="3818"/>
                </a:lnTo>
                <a:lnTo>
                  <a:pt x="2142" y="2933"/>
                </a:lnTo>
                <a:close/>
                <a:moveTo>
                  <a:pt x="1351" y="2561"/>
                </a:moveTo>
                <a:lnTo>
                  <a:pt x="1351" y="2887"/>
                </a:lnTo>
                <a:lnTo>
                  <a:pt x="1677" y="2887"/>
                </a:lnTo>
                <a:lnTo>
                  <a:pt x="1677" y="4749"/>
                </a:lnTo>
                <a:lnTo>
                  <a:pt x="1351" y="4749"/>
                </a:lnTo>
                <a:lnTo>
                  <a:pt x="1351" y="5122"/>
                </a:lnTo>
                <a:lnTo>
                  <a:pt x="2468" y="5122"/>
                </a:lnTo>
                <a:lnTo>
                  <a:pt x="2468" y="4749"/>
                </a:lnTo>
                <a:lnTo>
                  <a:pt x="2142" y="4749"/>
                </a:lnTo>
                <a:lnTo>
                  <a:pt x="2142" y="4191"/>
                </a:lnTo>
                <a:lnTo>
                  <a:pt x="2841" y="4191"/>
                </a:lnTo>
                <a:lnTo>
                  <a:pt x="2981" y="4144"/>
                </a:lnTo>
                <a:lnTo>
                  <a:pt x="3213" y="4051"/>
                </a:lnTo>
                <a:lnTo>
                  <a:pt x="3353" y="3865"/>
                </a:lnTo>
                <a:lnTo>
                  <a:pt x="3446" y="3632"/>
                </a:lnTo>
                <a:lnTo>
                  <a:pt x="3493" y="3353"/>
                </a:lnTo>
                <a:lnTo>
                  <a:pt x="3446" y="3120"/>
                </a:lnTo>
                <a:lnTo>
                  <a:pt x="3353" y="2887"/>
                </a:lnTo>
                <a:lnTo>
                  <a:pt x="3213" y="2747"/>
                </a:lnTo>
                <a:lnTo>
                  <a:pt x="3027" y="2608"/>
                </a:lnTo>
                <a:lnTo>
                  <a:pt x="2841" y="2561"/>
                </a:lnTo>
                <a:close/>
                <a:moveTo>
                  <a:pt x="2981" y="419"/>
                </a:moveTo>
                <a:lnTo>
                  <a:pt x="2981" y="1816"/>
                </a:lnTo>
                <a:lnTo>
                  <a:pt x="2981" y="1909"/>
                </a:lnTo>
                <a:lnTo>
                  <a:pt x="3074" y="2049"/>
                </a:lnTo>
                <a:lnTo>
                  <a:pt x="3167" y="2095"/>
                </a:lnTo>
                <a:lnTo>
                  <a:pt x="3307" y="2142"/>
                </a:lnTo>
                <a:lnTo>
                  <a:pt x="4657" y="2142"/>
                </a:lnTo>
                <a:lnTo>
                  <a:pt x="4657" y="5541"/>
                </a:lnTo>
                <a:lnTo>
                  <a:pt x="420" y="5541"/>
                </a:lnTo>
                <a:lnTo>
                  <a:pt x="420" y="419"/>
                </a:lnTo>
                <a:close/>
                <a:moveTo>
                  <a:pt x="187" y="0"/>
                </a:moveTo>
                <a:lnTo>
                  <a:pt x="94" y="93"/>
                </a:lnTo>
                <a:lnTo>
                  <a:pt x="1" y="186"/>
                </a:lnTo>
                <a:lnTo>
                  <a:pt x="1" y="326"/>
                </a:lnTo>
                <a:lnTo>
                  <a:pt x="1" y="5634"/>
                </a:lnTo>
                <a:lnTo>
                  <a:pt x="1" y="5774"/>
                </a:lnTo>
                <a:lnTo>
                  <a:pt x="94" y="5867"/>
                </a:lnTo>
                <a:lnTo>
                  <a:pt x="187" y="5913"/>
                </a:lnTo>
                <a:lnTo>
                  <a:pt x="327" y="5960"/>
                </a:lnTo>
                <a:lnTo>
                  <a:pt x="4796" y="5960"/>
                </a:lnTo>
                <a:lnTo>
                  <a:pt x="4890" y="5913"/>
                </a:lnTo>
                <a:lnTo>
                  <a:pt x="4983" y="5867"/>
                </a:lnTo>
                <a:lnTo>
                  <a:pt x="5076" y="5774"/>
                </a:lnTo>
                <a:lnTo>
                  <a:pt x="5076" y="5634"/>
                </a:lnTo>
                <a:lnTo>
                  <a:pt x="5076" y="1816"/>
                </a:lnTo>
                <a:lnTo>
                  <a:pt x="5076" y="1676"/>
                </a:lnTo>
                <a:lnTo>
                  <a:pt x="5029" y="1490"/>
                </a:lnTo>
                <a:lnTo>
                  <a:pt x="4936" y="1350"/>
                </a:lnTo>
                <a:lnTo>
                  <a:pt x="4890" y="1257"/>
                </a:lnTo>
                <a:lnTo>
                  <a:pt x="3819" y="233"/>
                </a:lnTo>
                <a:lnTo>
                  <a:pt x="3726" y="140"/>
                </a:lnTo>
                <a:lnTo>
                  <a:pt x="3586" y="47"/>
                </a:lnTo>
                <a:lnTo>
                  <a:pt x="34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59" name="Google Shape;6759;p267"/>
          <p:cNvSpPr/>
          <p:nvPr/>
        </p:nvSpPr>
        <p:spPr>
          <a:xfrm>
            <a:off x="3476204" y="1659394"/>
            <a:ext cx="136541" cy="158849"/>
          </a:xfrm>
          <a:custGeom>
            <a:avLst/>
            <a:gdLst/>
            <a:ahLst/>
            <a:cxnLst/>
            <a:rect l="l" t="t" r="r" b="b"/>
            <a:pathLst>
              <a:path w="5123" h="5960" extrusionOk="0">
                <a:moveTo>
                  <a:pt x="3399" y="466"/>
                </a:moveTo>
                <a:lnTo>
                  <a:pt x="3539" y="512"/>
                </a:lnTo>
                <a:lnTo>
                  <a:pt x="4563" y="1537"/>
                </a:lnTo>
                <a:lnTo>
                  <a:pt x="4657" y="1676"/>
                </a:lnTo>
                <a:lnTo>
                  <a:pt x="3399" y="1676"/>
                </a:lnTo>
                <a:lnTo>
                  <a:pt x="3399" y="466"/>
                </a:lnTo>
                <a:close/>
                <a:moveTo>
                  <a:pt x="1444" y="2561"/>
                </a:moveTo>
                <a:lnTo>
                  <a:pt x="1444" y="2887"/>
                </a:lnTo>
                <a:lnTo>
                  <a:pt x="1677" y="2887"/>
                </a:lnTo>
                <a:lnTo>
                  <a:pt x="2282" y="3818"/>
                </a:lnTo>
                <a:lnTo>
                  <a:pt x="1677" y="4749"/>
                </a:lnTo>
                <a:lnTo>
                  <a:pt x="1444" y="4749"/>
                </a:lnTo>
                <a:lnTo>
                  <a:pt x="1444" y="5122"/>
                </a:lnTo>
                <a:lnTo>
                  <a:pt x="2375" y="5122"/>
                </a:lnTo>
                <a:lnTo>
                  <a:pt x="2375" y="4749"/>
                </a:lnTo>
                <a:lnTo>
                  <a:pt x="2096" y="4749"/>
                </a:lnTo>
                <a:lnTo>
                  <a:pt x="2468" y="4191"/>
                </a:lnTo>
                <a:lnTo>
                  <a:pt x="2468" y="4144"/>
                </a:lnTo>
                <a:lnTo>
                  <a:pt x="2515" y="4097"/>
                </a:lnTo>
                <a:lnTo>
                  <a:pt x="2561" y="4144"/>
                </a:lnTo>
                <a:lnTo>
                  <a:pt x="2561" y="4191"/>
                </a:lnTo>
                <a:lnTo>
                  <a:pt x="2608" y="4191"/>
                </a:lnTo>
                <a:lnTo>
                  <a:pt x="2980" y="4749"/>
                </a:lnTo>
                <a:lnTo>
                  <a:pt x="2701" y="4749"/>
                </a:lnTo>
                <a:lnTo>
                  <a:pt x="2701" y="5122"/>
                </a:lnTo>
                <a:lnTo>
                  <a:pt x="3679" y="5122"/>
                </a:lnTo>
                <a:lnTo>
                  <a:pt x="3679" y="4749"/>
                </a:lnTo>
                <a:lnTo>
                  <a:pt x="3446" y="4749"/>
                </a:lnTo>
                <a:lnTo>
                  <a:pt x="2794" y="3818"/>
                </a:lnTo>
                <a:lnTo>
                  <a:pt x="3446" y="2887"/>
                </a:lnTo>
                <a:lnTo>
                  <a:pt x="3679" y="2887"/>
                </a:lnTo>
                <a:lnTo>
                  <a:pt x="3679" y="2561"/>
                </a:lnTo>
                <a:lnTo>
                  <a:pt x="2747" y="2561"/>
                </a:lnTo>
                <a:lnTo>
                  <a:pt x="2747" y="2887"/>
                </a:lnTo>
                <a:lnTo>
                  <a:pt x="2980" y="2887"/>
                </a:lnTo>
                <a:lnTo>
                  <a:pt x="2654" y="3446"/>
                </a:lnTo>
                <a:lnTo>
                  <a:pt x="2608" y="3492"/>
                </a:lnTo>
                <a:lnTo>
                  <a:pt x="2608" y="3539"/>
                </a:lnTo>
                <a:lnTo>
                  <a:pt x="2561" y="3539"/>
                </a:lnTo>
                <a:lnTo>
                  <a:pt x="2561" y="3492"/>
                </a:lnTo>
                <a:lnTo>
                  <a:pt x="2515" y="3446"/>
                </a:lnTo>
                <a:lnTo>
                  <a:pt x="2142" y="2887"/>
                </a:lnTo>
                <a:lnTo>
                  <a:pt x="2422" y="2887"/>
                </a:lnTo>
                <a:lnTo>
                  <a:pt x="2422" y="2561"/>
                </a:lnTo>
                <a:close/>
                <a:moveTo>
                  <a:pt x="2980" y="419"/>
                </a:moveTo>
                <a:lnTo>
                  <a:pt x="2980" y="1816"/>
                </a:lnTo>
                <a:lnTo>
                  <a:pt x="3027" y="1909"/>
                </a:lnTo>
                <a:lnTo>
                  <a:pt x="3073" y="2049"/>
                </a:lnTo>
                <a:lnTo>
                  <a:pt x="3167" y="2095"/>
                </a:lnTo>
                <a:lnTo>
                  <a:pt x="3306" y="2142"/>
                </a:lnTo>
                <a:lnTo>
                  <a:pt x="4703" y="2142"/>
                </a:lnTo>
                <a:lnTo>
                  <a:pt x="4703" y="5541"/>
                </a:lnTo>
                <a:lnTo>
                  <a:pt x="419" y="5541"/>
                </a:lnTo>
                <a:lnTo>
                  <a:pt x="419" y="419"/>
                </a:lnTo>
                <a:close/>
                <a:moveTo>
                  <a:pt x="187" y="0"/>
                </a:moveTo>
                <a:lnTo>
                  <a:pt x="93" y="93"/>
                </a:lnTo>
                <a:lnTo>
                  <a:pt x="47" y="186"/>
                </a:lnTo>
                <a:lnTo>
                  <a:pt x="0" y="326"/>
                </a:lnTo>
                <a:lnTo>
                  <a:pt x="0" y="5634"/>
                </a:lnTo>
                <a:lnTo>
                  <a:pt x="47" y="5774"/>
                </a:lnTo>
                <a:lnTo>
                  <a:pt x="93" y="5867"/>
                </a:lnTo>
                <a:lnTo>
                  <a:pt x="187" y="5913"/>
                </a:lnTo>
                <a:lnTo>
                  <a:pt x="326" y="5960"/>
                </a:lnTo>
                <a:lnTo>
                  <a:pt x="4796" y="5960"/>
                </a:lnTo>
                <a:lnTo>
                  <a:pt x="4936" y="5913"/>
                </a:lnTo>
                <a:lnTo>
                  <a:pt x="5029" y="5867"/>
                </a:lnTo>
                <a:lnTo>
                  <a:pt x="5076" y="5774"/>
                </a:lnTo>
                <a:lnTo>
                  <a:pt x="5122" y="5634"/>
                </a:lnTo>
                <a:lnTo>
                  <a:pt x="5122" y="1816"/>
                </a:lnTo>
                <a:lnTo>
                  <a:pt x="5076" y="1676"/>
                </a:lnTo>
                <a:lnTo>
                  <a:pt x="5029" y="1490"/>
                </a:lnTo>
                <a:lnTo>
                  <a:pt x="4982" y="1350"/>
                </a:lnTo>
                <a:lnTo>
                  <a:pt x="4889" y="1257"/>
                </a:lnTo>
                <a:lnTo>
                  <a:pt x="3865" y="233"/>
                </a:lnTo>
                <a:lnTo>
                  <a:pt x="3725" y="140"/>
                </a:lnTo>
                <a:lnTo>
                  <a:pt x="3586" y="47"/>
                </a:lnTo>
                <a:lnTo>
                  <a:pt x="34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0" name="Google Shape;6760;p267"/>
          <p:cNvSpPr/>
          <p:nvPr/>
        </p:nvSpPr>
        <p:spPr>
          <a:xfrm>
            <a:off x="3969778" y="1659394"/>
            <a:ext cx="136514" cy="158849"/>
          </a:xfrm>
          <a:custGeom>
            <a:avLst/>
            <a:gdLst/>
            <a:ahLst/>
            <a:cxnLst/>
            <a:rect l="l" t="t" r="r" b="b"/>
            <a:pathLst>
              <a:path w="5122" h="5960" extrusionOk="0">
                <a:moveTo>
                  <a:pt x="3399" y="466"/>
                </a:moveTo>
                <a:lnTo>
                  <a:pt x="3539" y="512"/>
                </a:lnTo>
                <a:lnTo>
                  <a:pt x="4610" y="1537"/>
                </a:lnTo>
                <a:lnTo>
                  <a:pt x="4656" y="1676"/>
                </a:lnTo>
                <a:lnTo>
                  <a:pt x="3399" y="1676"/>
                </a:lnTo>
                <a:lnTo>
                  <a:pt x="3399" y="466"/>
                </a:lnTo>
                <a:close/>
                <a:moveTo>
                  <a:pt x="792" y="2561"/>
                </a:moveTo>
                <a:lnTo>
                  <a:pt x="792" y="2887"/>
                </a:lnTo>
                <a:lnTo>
                  <a:pt x="1024" y="2887"/>
                </a:lnTo>
                <a:lnTo>
                  <a:pt x="1583" y="5122"/>
                </a:lnTo>
                <a:lnTo>
                  <a:pt x="2095" y="5122"/>
                </a:lnTo>
                <a:lnTo>
                  <a:pt x="2514" y="3492"/>
                </a:lnTo>
                <a:lnTo>
                  <a:pt x="2561" y="3353"/>
                </a:lnTo>
                <a:lnTo>
                  <a:pt x="2561" y="3259"/>
                </a:lnTo>
                <a:lnTo>
                  <a:pt x="2607" y="3353"/>
                </a:lnTo>
                <a:lnTo>
                  <a:pt x="2607" y="3399"/>
                </a:lnTo>
                <a:lnTo>
                  <a:pt x="2607" y="3492"/>
                </a:lnTo>
                <a:lnTo>
                  <a:pt x="3027" y="5122"/>
                </a:lnTo>
                <a:lnTo>
                  <a:pt x="3585" y="5122"/>
                </a:lnTo>
                <a:lnTo>
                  <a:pt x="4097" y="2887"/>
                </a:lnTo>
                <a:lnTo>
                  <a:pt x="4330" y="2887"/>
                </a:lnTo>
                <a:lnTo>
                  <a:pt x="4330" y="2561"/>
                </a:lnTo>
                <a:lnTo>
                  <a:pt x="3352" y="2561"/>
                </a:lnTo>
                <a:lnTo>
                  <a:pt x="3352" y="2887"/>
                </a:lnTo>
                <a:lnTo>
                  <a:pt x="3632" y="2887"/>
                </a:lnTo>
                <a:lnTo>
                  <a:pt x="3306" y="4377"/>
                </a:lnTo>
                <a:lnTo>
                  <a:pt x="3306" y="4517"/>
                </a:lnTo>
                <a:lnTo>
                  <a:pt x="3306" y="4563"/>
                </a:lnTo>
                <a:lnTo>
                  <a:pt x="3259" y="4563"/>
                </a:lnTo>
                <a:lnTo>
                  <a:pt x="3259" y="4517"/>
                </a:lnTo>
                <a:lnTo>
                  <a:pt x="3259" y="4423"/>
                </a:lnTo>
                <a:lnTo>
                  <a:pt x="3259" y="4377"/>
                </a:lnTo>
                <a:lnTo>
                  <a:pt x="2747" y="2561"/>
                </a:lnTo>
                <a:lnTo>
                  <a:pt x="2375" y="2561"/>
                </a:lnTo>
                <a:lnTo>
                  <a:pt x="1909" y="4377"/>
                </a:lnTo>
                <a:lnTo>
                  <a:pt x="1909" y="4423"/>
                </a:lnTo>
                <a:lnTo>
                  <a:pt x="1862" y="4517"/>
                </a:lnTo>
                <a:lnTo>
                  <a:pt x="1816" y="4377"/>
                </a:lnTo>
                <a:lnTo>
                  <a:pt x="1490" y="2887"/>
                </a:lnTo>
                <a:lnTo>
                  <a:pt x="1769" y="2887"/>
                </a:lnTo>
                <a:lnTo>
                  <a:pt x="1769" y="2561"/>
                </a:lnTo>
                <a:close/>
                <a:moveTo>
                  <a:pt x="2980" y="419"/>
                </a:moveTo>
                <a:lnTo>
                  <a:pt x="2980" y="1816"/>
                </a:lnTo>
                <a:lnTo>
                  <a:pt x="3027" y="1909"/>
                </a:lnTo>
                <a:lnTo>
                  <a:pt x="3073" y="2049"/>
                </a:lnTo>
                <a:lnTo>
                  <a:pt x="3213" y="2095"/>
                </a:lnTo>
                <a:lnTo>
                  <a:pt x="3306" y="2142"/>
                </a:lnTo>
                <a:lnTo>
                  <a:pt x="4703" y="2142"/>
                </a:lnTo>
                <a:lnTo>
                  <a:pt x="4703" y="5541"/>
                </a:lnTo>
                <a:lnTo>
                  <a:pt x="419" y="5541"/>
                </a:lnTo>
                <a:lnTo>
                  <a:pt x="419" y="419"/>
                </a:lnTo>
                <a:close/>
                <a:moveTo>
                  <a:pt x="233" y="0"/>
                </a:moveTo>
                <a:lnTo>
                  <a:pt x="93" y="93"/>
                </a:lnTo>
                <a:lnTo>
                  <a:pt x="47" y="186"/>
                </a:lnTo>
                <a:lnTo>
                  <a:pt x="0" y="326"/>
                </a:lnTo>
                <a:lnTo>
                  <a:pt x="0" y="5634"/>
                </a:lnTo>
                <a:lnTo>
                  <a:pt x="47" y="5774"/>
                </a:lnTo>
                <a:lnTo>
                  <a:pt x="93" y="5867"/>
                </a:lnTo>
                <a:lnTo>
                  <a:pt x="233" y="5913"/>
                </a:lnTo>
                <a:lnTo>
                  <a:pt x="326" y="5960"/>
                </a:lnTo>
                <a:lnTo>
                  <a:pt x="4796" y="5960"/>
                </a:lnTo>
                <a:lnTo>
                  <a:pt x="4936" y="5913"/>
                </a:lnTo>
                <a:lnTo>
                  <a:pt x="5029" y="5867"/>
                </a:lnTo>
                <a:lnTo>
                  <a:pt x="5122" y="5774"/>
                </a:lnTo>
                <a:lnTo>
                  <a:pt x="5122" y="5634"/>
                </a:lnTo>
                <a:lnTo>
                  <a:pt x="5122" y="1816"/>
                </a:lnTo>
                <a:lnTo>
                  <a:pt x="5122" y="1676"/>
                </a:lnTo>
                <a:lnTo>
                  <a:pt x="5075" y="1490"/>
                </a:lnTo>
                <a:lnTo>
                  <a:pt x="4982" y="1350"/>
                </a:lnTo>
                <a:lnTo>
                  <a:pt x="4889" y="1257"/>
                </a:lnTo>
                <a:lnTo>
                  <a:pt x="3865" y="233"/>
                </a:lnTo>
                <a:lnTo>
                  <a:pt x="3772" y="140"/>
                </a:lnTo>
                <a:lnTo>
                  <a:pt x="3585" y="47"/>
                </a:lnTo>
                <a:lnTo>
                  <a:pt x="34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1" name="Google Shape;6761;p267"/>
          <p:cNvSpPr/>
          <p:nvPr/>
        </p:nvSpPr>
        <p:spPr>
          <a:xfrm>
            <a:off x="6988947" y="4498731"/>
            <a:ext cx="158876" cy="106743"/>
          </a:xfrm>
          <a:custGeom>
            <a:avLst/>
            <a:gdLst/>
            <a:ahLst/>
            <a:cxnLst/>
            <a:rect l="l" t="t" r="r" b="b"/>
            <a:pathLst>
              <a:path w="5961" h="4005" extrusionOk="0">
                <a:moveTo>
                  <a:pt x="419" y="0"/>
                </a:moveTo>
                <a:lnTo>
                  <a:pt x="280" y="47"/>
                </a:lnTo>
                <a:lnTo>
                  <a:pt x="140" y="140"/>
                </a:lnTo>
                <a:lnTo>
                  <a:pt x="47" y="280"/>
                </a:lnTo>
                <a:lnTo>
                  <a:pt x="0" y="419"/>
                </a:lnTo>
                <a:lnTo>
                  <a:pt x="0" y="1025"/>
                </a:lnTo>
                <a:lnTo>
                  <a:pt x="5960" y="1025"/>
                </a:lnTo>
                <a:lnTo>
                  <a:pt x="5960" y="419"/>
                </a:lnTo>
                <a:lnTo>
                  <a:pt x="5960" y="280"/>
                </a:lnTo>
                <a:lnTo>
                  <a:pt x="5867" y="140"/>
                </a:lnTo>
                <a:lnTo>
                  <a:pt x="5727" y="47"/>
                </a:lnTo>
                <a:lnTo>
                  <a:pt x="5541" y="0"/>
                </a:lnTo>
                <a:close/>
                <a:moveTo>
                  <a:pt x="1350" y="2980"/>
                </a:moveTo>
                <a:lnTo>
                  <a:pt x="1350" y="3306"/>
                </a:lnTo>
                <a:lnTo>
                  <a:pt x="652" y="3306"/>
                </a:lnTo>
                <a:lnTo>
                  <a:pt x="652" y="2980"/>
                </a:lnTo>
                <a:close/>
                <a:moveTo>
                  <a:pt x="2654" y="2980"/>
                </a:moveTo>
                <a:lnTo>
                  <a:pt x="2654" y="3306"/>
                </a:lnTo>
                <a:lnTo>
                  <a:pt x="1676" y="3306"/>
                </a:lnTo>
                <a:lnTo>
                  <a:pt x="1676" y="2980"/>
                </a:lnTo>
                <a:close/>
                <a:moveTo>
                  <a:pt x="0" y="2002"/>
                </a:moveTo>
                <a:lnTo>
                  <a:pt x="0" y="3585"/>
                </a:lnTo>
                <a:lnTo>
                  <a:pt x="47" y="3725"/>
                </a:lnTo>
                <a:lnTo>
                  <a:pt x="140" y="3865"/>
                </a:lnTo>
                <a:lnTo>
                  <a:pt x="280" y="3958"/>
                </a:lnTo>
                <a:lnTo>
                  <a:pt x="419" y="4004"/>
                </a:lnTo>
                <a:lnTo>
                  <a:pt x="5541" y="4004"/>
                </a:lnTo>
                <a:lnTo>
                  <a:pt x="5727" y="3958"/>
                </a:lnTo>
                <a:lnTo>
                  <a:pt x="5867" y="3865"/>
                </a:lnTo>
                <a:lnTo>
                  <a:pt x="5960" y="3725"/>
                </a:lnTo>
                <a:lnTo>
                  <a:pt x="5960" y="3585"/>
                </a:lnTo>
                <a:lnTo>
                  <a:pt x="5960" y="200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2" name="Google Shape;6762;p267"/>
          <p:cNvSpPr/>
          <p:nvPr/>
        </p:nvSpPr>
        <p:spPr>
          <a:xfrm>
            <a:off x="446473" y="3529500"/>
            <a:ext cx="146393" cy="146393"/>
          </a:xfrm>
          <a:custGeom>
            <a:avLst/>
            <a:gdLst/>
            <a:ahLst/>
            <a:cxnLst/>
            <a:rect l="l" t="t" r="r" b="b"/>
            <a:pathLst>
              <a:path w="179623" h="179623" extrusionOk="0">
                <a:moveTo>
                  <a:pt x="137758" y="31107"/>
                </a:moveTo>
                <a:lnTo>
                  <a:pt x="137206" y="31116"/>
                </a:lnTo>
                <a:lnTo>
                  <a:pt x="136139" y="31210"/>
                </a:lnTo>
                <a:lnTo>
                  <a:pt x="135101" y="31416"/>
                </a:lnTo>
                <a:lnTo>
                  <a:pt x="134119" y="31706"/>
                </a:lnTo>
                <a:lnTo>
                  <a:pt x="133164" y="32099"/>
                </a:lnTo>
                <a:lnTo>
                  <a:pt x="132257" y="32594"/>
                </a:lnTo>
                <a:lnTo>
                  <a:pt x="131387" y="33184"/>
                </a:lnTo>
                <a:lnTo>
                  <a:pt x="130554" y="33876"/>
                </a:lnTo>
                <a:lnTo>
                  <a:pt x="130161" y="34269"/>
                </a:lnTo>
                <a:lnTo>
                  <a:pt x="129768" y="34662"/>
                </a:lnTo>
                <a:lnTo>
                  <a:pt x="129076" y="35495"/>
                </a:lnTo>
                <a:lnTo>
                  <a:pt x="128487" y="36365"/>
                </a:lnTo>
                <a:lnTo>
                  <a:pt x="127991" y="37272"/>
                </a:lnTo>
                <a:lnTo>
                  <a:pt x="127598" y="38226"/>
                </a:lnTo>
                <a:lnTo>
                  <a:pt x="127308" y="39209"/>
                </a:lnTo>
                <a:lnTo>
                  <a:pt x="127102" y="40247"/>
                </a:lnTo>
                <a:lnTo>
                  <a:pt x="127008" y="41314"/>
                </a:lnTo>
                <a:lnTo>
                  <a:pt x="126999" y="41866"/>
                </a:lnTo>
                <a:lnTo>
                  <a:pt x="127008" y="42418"/>
                </a:lnTo>
                <a:lnTo>
                  <a:pt x="127102" y="43484"/>
                </a:lnTo>
                <a:lnTo>
                  <a:pt x="127308" y="44523"/>
                </a:lnTo>
                <a:lnTo>
                  <a:pt x="127598" y="45505"/>
                </a:lnTo>
                <a:lnTo>
                  <a:pt x="127991" y="46459"/>
                </a:lnTo>
                <a:lnTo>
                  <a:pt x="128487" y="47367"/>
                </a:lnTo>
                <a:lnTo>
                  <a:pt x="129076" y="48237"/>
                </a:lnTo>
                <a:lnTo>
                  <a:pt x="129768" y="49069"/>
                </a:lnTo>
                <a:lnTo>
                  <a:pt x="130161" y="49472"/>
                </a:lnTo>
                <a:lnTo>
                  <a:pt x="130554" y="49855"/>
                </a:lnTo>
                <a:lnTo>
                  <a:pt x="131387" y="50547"/>
                </a:lnTo>
                <a:lnTo>
                  <a:pt x="132257" y="51137"/>
                </a:lnTo>
                <a:lnTo>
                  <a:pt x="133164" y="51633"/>
                </a:lnTo>
                <a:lnTo>
                  <a:pt x="134119" y="52026"/>
                </a:lnTo>
                <a:lnTo>
                  <a:pt x="135101" y="52316"/>
                </a:lnTo>
                <a:lnTo>
                  <a:pt x="136139" y="52521"/>
                </a:lnTo>
                <a:lnTo>
                  <a:pt x="137206" y="52615"/>
                </a:lnTo>
                <a:lnTo>
                  <a:pt x="137758" y="52624"/>
                </a:lnTo>
                <a:lnTo>
                  <a:pt x="138310" y="52615"/>
                </a:lnTo>
                <a:lnTo>
                  <a:pt x="139376" y="52521"/>
                </a:lnTo>
                <a:lnTo>
                  <a:pt x="140415" y="52316"/>
                </a:lnTo>
                <a:lnTo>
                  <a:pt x="141397" y="52026"/>
                </a:lnTo>
                <a:lnTo>
                  <a:pt x="142351" y="51633"/>
                </a:lnTo>
                <a:lnTo>
                  <a:pt x="143259" y="51137"/>
                </a:lnTo>
                <a:lnTo>
                  <a:pt x="144129" y="50547"/>
                </a:lnTo>
                <a:lnTo>
                  <a:pt x="144961" y="49855"/>
                </a:lnTo>
                <a:lnTo>
                  <a:pt x="145364" y="49472"/>
                </a:lnTo>
                <a:lnTo>
                  <a:pt x="145747" y="49069"/>
                </a:lnTo>
                <a:lnTo>
                  <a:pt x="146439" y="48237"/>
                </a:lnTo>
                <a:lnTo>
                  <a:pt x="147029" y="47367"/>
                </a:lnTo>
                <a:lnTo>
                  <a:pt x="147525" y="46459"/>
                </a:lnTo>
                <a:lnTo>
                  <a:pt x="147918" y="45505"/>
                </a:lnTo>
                <a:lnTo>
                  <a:pt x="148208" y="44523"/>
                </a:lnTo>
                <a:lnTo>
                  <a:pt x="148413" y="43484"/>
                </a:lnTo>
                <a:lnTo>
                  <a:pt x="148507" y="42418"/>
                </a:lnTo>
                <a:lnTo>
                  <a:pt x="148516" y="41866"/>
                </a:lnTo>
                <a:lnTo>
                  <a:pt x="148507" y="41314"/>
                </a:lnTo>
                <a:lnTo>
                  <a:pt x="148413" y="40247"/>
                </a:lnTo>
                <a:lnTo>
                  <a:pt x="148208" y="39209"/>
                </a:lnTo>
                <a:lnTo>
                  <a:pt x="147918" y="38226"/>
                </a:lnTo>
                <a:lnTo>
                  <a:pt x="147525" y="37272"/>
                </a:lnTo>
                <a:lnTo>
                  <a:pt x="147029" y="36365"/>
                </a:lnTo>
                <a:lnTo>
                  <a:pt x="146439" y="35495"/>
                </a:lnTo>
                <a:lnTo>
                  <a:pt x="145747" y="34662"/>
                </a:lnTo>
                <a:lnTo>
                  <a:pt x="145364" y="34269"/>
                </a:lnTo>
                <a:lnTo>
                  <a:pt x="144961" y="33876"/>
                </a:lnTo>
                <a:lnTo>
                  <a:pt x="144129" y="33184"/>
                </a:lnTo>
                <a:lnTo>
                  <a:pt x="143259" y="32594"/>
                </a:lnTo>
                <a:lnTo>
                  <a:pt x="142351" y="32099"/>
                </a:lnTo>
                <a:lnTo>
                  <a:pt x="141397" y="31706"/>
                </a:lnTo>
                <a:lnTo>
                  <a:pt x="140415" y="31416"/>
                </a:lnTo>
                <a:lnTo>
                  <a:pt x="139376" y="31210"/>
                </a:lnTo>
                <a:lnTo>
                  <a:pt x="138310" y="31116"/>
                </a:lnTo>
                <a:lnTo>
                  <a:pt x="137758" y="31107"/>
                </a:lnTo>
                <a:close/>
                <a:moveTo>
                  <a:pt x="89812" y="59875"/>
                </a:moveTo>
                <a:lnTo>
                  <a:pt x="90588" y="59884"/>
                </a:lnTo>
                <a:lnTo>
                  <a:pt x="92104" y="59949"/>
                </a:lnTo>
                <a:lnTo>
                  <a:pt x="93601" y="60090"/>
                </a:lnTo>
                <a:lnTo>
                  <a:pt x="95060" y="60296"/>
                </a:lnTo>
                <a:lnTo>
                  <a:pt x="96501" y="60567"/>
                </a:lnTo>
                <a:lnTo>
                  <a:pt x="97904" y="60904"/>
                </a:lnTo>
                <a:lnTo>
                  <a:pt x="99289" y="61315"/>
                </a:lnTo>
                <a:lnTo>
                  <a:pt x="100636" y="61802"/>
                </a:lnTo>
                <a:lnTo>
                  <a:pt x="101964" y="62344"/>
                </a:lnTo>
                <a:lnTo>
                  <a:pt x="103255" y="62962"/>
                </a:lnTo>
                <a:lnTo>
                  <a:pt x="104518" y="63645"/>
                </a:lnTo>
                <a:lnTo>
                  <a:pt x="105763" y="64403"/>
                </a:lnTo>
                <a:lnTo>
                  <a:pt x="106969" y="65226"/>
                </a:lnTo>
                <a:lnTo>
                  <a:pt x="108148" y="66115"/>
                </a:lnTo>
                <a:lnTo>
                  <a:pt x="109299" y="67078"/>
                </a:lnTo>
                <a:lnTo>
                  <a:pt x="110431" y="68107"/>
                </a:lnTo>
                <a:lnTo>
                  <a:pt x="110983" y="68650"/>
                </a:lnTo>
                <a:lnTo>
                  <a:pt x="111516" y="69193"/>
                </a:lnTo>
                <a:lnTo>
                  <a:pt x="112545" y="70325"/>
                </a:lnTo>
                <a:lnTo>
                  <a:pt x="113509" y="71475"/>
                </a:lnTo>
                <a:lnTo>
                  <a:pt x="114397" y="72654"/>
                </a:lnTo>
                <a:lnTo>
                  <a:pt x="115221" y="73861"/>
                </a:lnTo>
                <a:lnTo>
                  <a:pt x="115979" y="75105"/>
                </a:lnTo>
                <a:lnTo>
                  <a:pt x="116661" y="76368"/>
                </a:lnTo>
                <a:lnTo>
                  <a:pt x="117279" y="77659"/>
                </a:lnTo>
                <a:lnTo>
                  <a:pt x="117822" y="78988"/>
                </a:lnTo>
                <a:lnTo>
                  <a:pt x="118308" y="80335"/>
                </a:lnTo>
                <a:lnTo>
                  <a:pt x="118720" y="81719"/>
                </a:lnTo>
                <a:lnTo>
                  <a:pt x="119056" y="83123"/>
                </a:lnTo>
                <a:lnTo>
                  <a:pt x="119328" y="84563"/>
                </a:lnTo>
                <a:lnTo>
                  <a:pt x="119534" y="86023"/>
                </a:lnTo>
                <a:lnTo>
                  <a:pt x="119674" y="87520"/>
                </a:lnTo>
                <a:lnTo>
                  <a:pt x="119739" y="89035"/>
                </a:lnTo>
                <a:lnTo>
                  <a:pt x="119749" y="89812"/>
                </a:lnTo>
                <a:lnTo>
                  <a:pt x="119739" y="90588"/>
                </a:lnTo>
                <a:lnTo>
                  <a:pt x="119674" y="92104"/>
                </a:lnTo>
                <a:lnTo>
                  <a:pt x="119534" y="93601"/>
                </a:lnTo>
                <a:lnTo>
                  <a:pt x="119328" y="95060"/>
                </a:lnTo>
                <a:lnTo>
                  <a:pt x="119056" y="96501"/>
                </a:lnTo>
                <a:lnTo>
                  <a:pt x="118720" y="97904"/>
                </a:lnTo>
                <a:lnTo>
                  <a:pt x="118308" y="99289"/>
                </a:lnTo>
                <a:lnTo>
                  <a:pt x="117822" y="100636"/>
                </a:lnTo>
                <a:lnTo>
                  <a:pt x="117279" y="101964"/>
                </a:lnTo>
                <a:lnTo>
                  <a:pt x="116661" y="103255"/>
                </a:lnTo>
                <a:lnTo>
                  <a:pt x="115979" y="104518"/>
                </a:lnTo>
                <a:lnTo>
                  <a:pt x="115221" y="105763"/>
                </a:lnTo>
                <a:lnTo>
                  <a:pt x="114397" y="106969"/>
                </a:lnTo>
                <a:lnTo>
                  <a:pt x="113509" y="108148"/>
                </a:lnTo>
                <a:lnTo>
                  <a:pt x="112545" y="109299"/>
                </a:lnTo>
                <a:lnTo>
                  <a:pt x="111516" y="110431"/>
                </a:lnTo>
                <a:lnTo>
                  <a:pt x="110983" y="110983"/>
                </a:lnTo>
                <a:lnTo>
                  <a:pt x="110431" y="111516"/>
                </a:lnTo>
                <a:lnTo>
                  <a:pt x="109299" y="112545"/>
                </a:lnTo>
                <a:lnTo>
                  <a:pt x="108148" y="113509"/>
                </a:lnTo>
                <a:lnTo>
                  <a:pt x="106969" y="114397"/>
                </a:lnTo>
                <a:lnTo>
                  <a:pt x="105763" y="115221"/>
                </a:lnTo>
                <a:lnTo>
                  <a:pt x="104518" y="115979"/>
                </a:lnTo>
                <a:lnTo>
                  <a:pt x="103255" y="116661"/>
                </a:lnTo>
                <a:lnTo>
                  <a:pt x="101964" y="117279"/>
                </a:lnTo>
                <a:lnTo>
                  <a:pt x="100636" y="117822"/>
                </a:lnTo>
                <a:lnTo>
                  <a:pt x="99289" y="118308"/>
                </a:lnTo>
                <a:lnTo>
                  <a:pt x="97904" y="118720"/>
                </a:lnTo>
                <a:lnTo>
                  <a:pt x="96501" y="119056"/>
                </a:lnTo>
                <a:lnTo>
                  <a:pt x="95060" y="119328"/>
                </a:lnTo>
                <a:lnTo>
                  <a:pt x="93601" y="119534"/>
                </a:lnTo>
                <a:lnTo>
                  <a:pt x="92104" y="119674"/>
                </a:lnTo>
                <a:lnTo>
                  <a:pt x="90588" y="119739"/>
                </a:lnTo>
                <a:lnTo>
                  <a:pt x="89812" y="119749"/>
                </a:lnTo>
                <a:lnTo>
                  <a:pt x="89035" y="119739"/>
                </a:lnTo>
                <a:lnTo>
                  <a:pt x="87520" y="119674"/>
                </a:lnTo>
                <a:lnTo>
                  <a:pt x="86023" y="119534"/>
                </a:lnTo>
                <a:lnTo>
                  <a:pt x="84563" y="119328"/>
                </a:lnTo>
                <a:lnTo>
                  <a:pt x="83123" y="119056"/>
                </a:lnTo>
                <a:lnTo>
                  <a:pt x="81719" y="118720"/>
                </a:lnTo>
                <a:lnTo>
                  <a:pt x="80335" y="118308"/>
                </a:lnTo>
                <a:lnTo>
                  <a:pt x="78988" y="117822"/>
                </a:lnTo>
                <a:lnTo>
                  <a:pt x="77659" y="117279"/>
                </a:lnTo>
                <a:lnTo>
                  <a:pt x="76368" y="116661"/>
                </a:lnTo>
                <a:lnTo>
                  <a:pt x="75105" y="115979"/>
                </a:lnTo>
                <a:lnTo>
                  <a:pt x="73861" y="115221"/>
                </a:lnTo>
                <a:lnTo>
                  <a:pt x="72654" y="114397"/>
                </a:lnTo>
                <a:lnTo>
                  <a:pt x="71475" y="113509"/>
                </a:lnTo>
                <a:lnTo>
                  <a:pt x="70325" y="112545"/>
                </a:lnTo>
                <a:lnTo>
                  <a:pt x="69193" y="111516"/>
                </a:lnTo>
                <a:lnTo>
                  <a:pt x="68650" y="110983"/>
                </a:lnTo>
                <a:lnTo>
                  <a:pt x="68107" y="110431"/>
                </a:lnTo>
                <a:lnTo>
                  <a:pt x="67078" y="109299"/>
                </a:lnTo>
                <a:lnTo>
                  <a:pt x="66115" y="108148"/>
                </a:lnTo>
                <a:lnTo>
                  <a:pt x="65226" y="106969"/>
                </a:lnTo>
                <a:lnTo>
                  <a:pt x="64403" y="105763"/>
                </a:lnTo>
                <a:lnTo>
                  <a:pt x="63645" y="104518"/>
                </a:lnTo>
                <a:lnTo>
                  <a:pt x="62962" y="103255"/>
                </a:lnTo>
                <a:lnTo>
                  <a:pt x="62344" y="101964"/>
                </a:lnTo>
                <a:lnTo>
                  <a:pt x="61802" y="100636"/>
                </a:lnTo>
                <a:lnTo>
                  <a:pt x="61315" y="99289"/>
                </a:lnTo>
                <a:lnTo>
                  <a:pt x="60904" y="97904"/>
                </a:lnTo>
                <a:lnTo>
                  <a:pt x="60567" y="96501"/>
                </a:lnTo>
                <a:lnTo>
                  <a:pt x="60296" y="95060"/>
                </a:lnTo>
                <a:lnTo>
                  <a:pt x="60090" y="93601"/>
                </a:lnTo>
                <a:lnTo>
                  <a:pt x="59949" y="92104"/>
                </a:lnTo>
                <a:lnTo>
                  <a:pt x="59884" y="90588"/>
                </a:lnTo>
                <a:lnTo>
                  <a:pt x="59875" y="89812"/>
                </a:lnTo>
                <a:lnTo>
                  <a:pt x="59884" y="89035"/>
                </a:lnTo>
                <a:lnTo>
                  <a:pt x="59949" y="87520"/>
                </a:lnTo>
                <a:lnTo>
                  <a:pt x="60090" y="86023"/>
                </a:lnTo>
                <a:lnTo>
                  <a:pt x="60296" y="84563"/>
                </a:lnTo>
                <a:lnTo>
                  <a:pt x="60567" y="83123"/>
                </a:lnTo>
                <a:lnTo>
                  <a:pt x="60904" y="81719"/>
                </a:lnTo>
                <a:lnTo>
                  <a:pt x="61315" y="80335"/>
                </a:lnTo>
                <a:lnTo>
                  <a:pt x="61802" y="78988"/>
                </a:lnTo>
                <a:lnTo>
                  <a:pt x="62344" y="77659"/>
                </a:lnTo>
                <a:lnTo>
                  <a:pt x="62962" y="76368"/>
                </a:lnTo>
                <a:lnTo>
                  <a:pt x="63645" y="75105"/>
                </a:lnTo>
                <a:lnTo>
                  <a:pt x="64403" y="73861"/>
                </a:lnTo>
                <a:lnTo>
                  <a:pt x="65226" y="72654"/>
                </a:lnTo>
                <a:lnTo>
                  <a:pt x="66115" y="71475"/>
                </a:lnTo>
                <a:lnTo>
                  <a:pt x="67078" y="70325"/>
                </a:lnTo>
                <a:lnTo>
                  <a:pt x="68107" y="69193"/>
                </a:lnTo>
                <a:lnTo>
                  <a:pt x="68650" y="68650"/>
                </a:lnTo>
                <a:lnTo>
                  <a:pt x="69193" y="68107"/>
                </a:lnTo>
                <a:lnTo>
                  <a:pt x="70325" y="67078"/>
                </a:lnTo>
                <a:lnTo>
                  <a:pt x="71475" y="66115"/>
                </a:lnTo>
                <a:lnTo>
                  <a:pt x="72654" y="65226"/>
                </a:lnTo>
                <a:lnTo>
                  <a:pt x="73861" y="64403"/>
                </a:lnTo>
                <a:lnTo>
                  <a:pt x="75105" y="63645"/>
                </a:lnTo>
                <a:lnTo>
                  <a:pt x="76368" y="62962"/>
                </a:lnTo>
                <a:lnTo>
                  <a:pt x="77659" y="62344"/>
                </a:lnTo>
                <a:lnTo>
                  <a:pt x="78988" y="61802"/>
                </a:lnTo>
                <a:lnTo>
                  <a:pt x="80335" y="61315"/>
                </a:lnTo>
                <a:lnTo>
                  <a:pt x="81719" y="60904"/>
                </a:lnTo>
                <a:lnTo>
                  <a:pt x="83123" y="60567"/>
                </a:lnTo>
                <a:lnTo>
                  <a:pt x="84563" y="60296"/>
                </a:lnTo>
                <a:lnTo>
                  <a:pt x="86023" y="60090"/>
                </a:lnTo>
                <a:lnTo>
                  <a:pt x="87520" y="59949"/>
                </a:lnTo>
                <a:lnTo>
                  <a:pt x="89035" y="59884"/>
                </a:lnTo>
                <a:lnTo>
                  <a:pt x="89812" y="59875"/>
                </a:lnTo>
                <a:close/>
                <a:moveTo>
                  <a:pt x="89812" y="43737"/>
                </a:moveTo>
                <a:lnTo>
                  <a:pt x="88614" y="43746"/>
                </a:lnTo>
                <a:lnTo>
                  <a:pt x="86266" y="43849"/>
                </a:lnTo>
                <a:lnTo>
                  <a:pt x="83955" y="44064"/>
                </a:lnTo>
                <a:lnTo>
                  <a:pt x="81691" y="44373"/>
                </a:lnTo>
                <a:lnTo>
                  <a:pt x="79474" y="44794"/>
                </a:lnTo>
                <a:lnTo>
                  <a:pt x="77304" y="45318"/>
                </a:lnTo>
                <a:lnTo>
                  <a:pt x="75171" y="45954"/>
                </a:lnTo>
                <a:lnTo>
                  <a:pt x="73094" y="46684"/>
                </a:lnTo>
                <a:lnTo>
                  <a:pt x="71054" y="47526"/>
                </a:lnTo>
                <a:lnTo>
                  <a:pt x="69052" y="48470"/>
                </a:lnTo>
                <a:lnTo>
                  <a:pt x="67106" y="49528"/>
                </a:lnTo>
                <a:lnTo>
                  <a:pt x="65198" y="50678"/>
                </a:lnTo>
                <a:lnTo>
                  <a:pt x="63345" y="51941"/>
                </a:lnTo>
                <a:lnTo>
                  <a:pt x="61521" y="53307"/>
                </a:lnTo>
                <a:lnTo>
                  <a:pt x="59753" y="54776"/>
                </a:lnTo>
                <a:lnTo>
                  <a:pt x="58032" y="56357"/>
                </a:lnTo>
                <a:lnTo>
                  <a:pt x="57190" y="57190"/>
                </a:lnTo>
                <a:lnTo>
                  <a:pt x="56357" y="58032"/>
                </a:lnTo>
                <a:lnTo>
                  <a:pt x="54776" y="59753"/>
                </a:lnTo>
                <a:lnTo>
                  <a:pt x="53307" y="61521"/>
                </a:lnTo>
                <a:lnTo>
                  <a:pt x="51941" y="63345"/>
                </a:lnTo>
                <a:lnTo>
                  <a:pt x="50678" y="65198"/>
                </a:lnTo>
                <a:lnTo>
                  <a:pt x="49528" y="67106"/>
                </a:lnTo>
                <a:lnTo>
                  <a:pt x="48470" y="69052"/>
                </a:lnTo>
                <a:lnTo>
                  <a:pt x="47526" y="71054"/>
                </a:lnTo>
                <a:lnTo>
                  <a:pt x="46684" y="73094"/>
                </a:lnTo>
                <a:lnTo>
                  <a:pt x="45954" y="75171"/>
                </a:lnTo>
                <a:lnTo>
                  <a:pt x="45318" y="77304"/>
                </a:lnTo>
                <a:lnTo>
                  <a:pt x="44794" y="79474"/>
                </a:lnTo>
                <a:lnTo>
                  <a:pt x="44373" y="81691"/>
                </a:lnTo>
                <a:lnTo>
                  <a:pt x="44064" y="83955"/>
                </a:lnTo>
                <a:lnTo>
                  <a:pt x="43849" y="86266"/>
                </a:lnTo>
                <a:lnTo>
                  <a:pt x="43746" y="88614"/>
                </a:lnTo>
                <a:lnTo>
                  <a:pt x="43737" y="89812"/>
                </a:lnTo>
                <a:lnTo>
                  <a:pt x="43746" y="91009"/>
                </a:lnTo>
                <a:lnTo>
                  <a:pt x="43849" y="93357"/>
                </a:lnTo>
                <a:lnTo>
                  <a:pt x="44064" y="95668"/>
                </a:lnTo>
                <a:lnTo>
                  <a:pt x="44373" y="97932"/>
                </a:lnTo>
                <a:lnTo>
                  <a:pt x="44794" y="100149"/>
                </a:lnTo>
                <a:lnTo>
                  <a:pt x="45318" y="102320"/>
                </a:lnTo>
                <a:lnTo>
                  <a:pt x="45954" y="104453"/>
                </a:lnTo>
                <a:lnTo>
                  <a:pt x="46684" y="106530"/>
                </a:lnTo>
                <a:lnTo>
                  <a:pt x="47526" y="108569"/>
                </a:lnTo>
                <a:lnTo>
                  <a:pt x="48470" y="110571"/>
                </a:lnTo>
                <a:lnTo>
                  <a:pt x="49528" y="112517"/>
                </a:lnTo>
                <a:lnTo>
                  <a:pt x="50678" y="114426"/>
                </a:lnTo>
                <a:lnTo>
                  <a:pt x="51941" y="116278"/>
                </a:lnTo>
                <a:lnTo>
                  <a:pt x="53307" y="118102"/>
                </a:lnTo>
                <a:lnTo>
                  <a:pt x="54776" y="119870"/>
                </a:lnTo>
                <a:lnTo>
                  <a:pt x="56357" y="121592"/>
                </a:lnTo>
                <a:lnTo>
                  <a:pt x="57190" y="122443"/>
                </a:lnTo>
                <a:lnTo>
                  <a:pt x="58032" y="123266"/>
                </a:lnTo>
                <a:lnTo>
                  <a:pt x="59753" y="124847"/>
                </a:lnTo>
                <a:lnTo>
                  <a:pt x="61521" y="126316"/>
                </a:lnTo>
                <a:lnTo>
                  <a:pt x="63345" y="127682"/>
                </a:lnTo>
                <a:lnTo>
                  <a:pt x="65198" y="128945"/>
                </a:lnTo>
                <a:lnTo>
                  <a:pt x="67106" y="130096"/>
                </a:lnTo>
                <a:lnTo>
                  <a:pt x="69052" y="131153"/>
                </a:lnTo>
                <a:lnTo>
                  <a:pt x="71054" y="132098"/>
                </a:lnTo>
                <a:lnTo>
                  <a:pt x="73094" y="132940"/>
                </a:lnTo>
                <a:lnTo>
                  <a:pt x="75171" y="133669"/>
                </a:lnTo>
                <a:lnTo>
                  <a:pt x="77304" y="134306"/>
                </a:lnTo>
                <a:lnTo>
                  <a:pt x="79474" y="134830"/>
                </a:lnTo>
                <a:lnTo>
                  <a:pt x="81691" y="135251"/>
                </a:lnTo>
                <a:lnTo>
                  <a:pt x="83955" y="135559"/>
                </a:lnTo>
                <a:lnTo>
                  <a:pt x="86266" y="135774"/>
                </a:lnTo>
                <a:lnTo>
                  <a:pt x="88614" y="135877"/>
                </a:lnTo>
                <a:lnTo>
                  <a:pt x="89812" y="135887"/>
                </a:lnTo>
                <a:lnTo>
                  <a:pt x="91009" y="135877"/>
                </a:lnTo>
                <a:lnTo>
                  <a:pt x="93357" y="135774"/>
                </a:lnTo>
                <a:lnTo>
                  <a:pt x="95668" y="135559"/>
                </a:lnTo>
                <a:lnTo>
                  <a:pt x="97932" y="135251"/>
                </a:lnTo>
                <a:lnTo>
                  <a:pt x="100149" y="134830"/>
                </a:lnTo>
                <a:lnTo>
                  <a:pt x="102320" y="134306"/>
                </a:lnTo>
                <a:lnTo>
                  <a:pt x="104453" y="133669"/>
                </a:lnTo>
                <a:lnTo>
                  <a:pt x="106530" y="132940"/>
                </a:lnTo>
                <a:lnTo>
                  <a:pt x="108569" y="132098"/>
                </a:lnTo>
                <a:lnTo>
                  <a:pt x="110571" y="131153"/>
                </a:lnTo>
                <a:lnTo>
                  <a:pt x="112517" y="130096"/>
                </a:lnTo>
                <a:lnTo>
                  <a:pt x="114426" y="128945"/>
                </a:lnTo>
                <a:lnTo>
                  <a:pt x="116278" y="127682"/>
                </a:lnTo>
                <a:lnTo>
                  <a:pt x="118102" y="126316"/>
                </a:lnTo>
                <a:lnTo>
                  <a:pt x="119870" y="124847"/>
                </a:lnTo>
                <a:lnTo>
                  <a:pt x="121592" y="123266"/>
                </a:lnTo>
                <a:lnTo>
                  <a:pt x="122443" y="122443"/>
                </a:lnTo>
                <a:lnTo>
                  <a:pt x="123266" y="121592"/>
                </a:lnTo>
                <a:lnTo>
                  <a:pt x="124847" y="119870"/>
                </a:lnTo>
                <a:lnTo>
                  <a:pt x="126316" y="118102"/>
                </a:lnTo>
                <a:lnTo>
                  <a:pt x="127682" y="116278"/>
                </a:lnTo>
                <a:lnTo>
                  <a:pt x="128945" y="114426"/>
                </a:lnTo>
                <a:lnTo>
                  <a:pt x="130096" y="112517"/>
                </a:lnTo>
                <a:lnTo>
                  <a:pt x="131153" y="110571"/>
                </a:lnTo>
                <a:lnTo>
                  <a:pt x="132098" y="108569"/>
                </a:lnTo>
                <a:lnTo>
                  <a:pt x="132940" y="106530"/>
                </a:lnTo>
                <a:lnTo>
                  <a:pt x="133669" y="104453"/>
                </a:lnTo>
                <a:lnTo>
                  <a:pt x="134306" y="102320"/>
                </a:lnTo>
                <a:lnTo>
                  <a:pt x="134830" y="100149"/>
                </a:lnTo>
                <a:lnTo>
                  <a:pt x="135251" y="97932"/>
                </a:lnTo>
                <a:lnTo>
                  <a:pt x="135559" y="95668"/>
                </a:lnTo>
                <a:lnTo>
                  <a:pt x="135774" y="93357"/>
                </a:lnTo>
                <a:lnTo>
                  <a:pt x="135877" y="91009"/>
                </a:lnTo>
                <a:lnTo>
                  <a:pt x="135887" y="89812"/>
                </a:lnTo>
                <a:lnTo>
                  <a:pt x="135877" y="88614"/>
                </a:lnTo>
                <a:lnTo>
                  <a:pt x="135774" y="86266"/>
                </a:lnTo>
                <a:lnTo>
                  <a:pt x="135559" y="83955"/>
                </a:lnTo>
                <a:lnTo>
                  <a:pt x="135251" y="81691"/>
                </a:lnTo>
                <a:lnTo>
                  <a:pt x="134830" y="79474"/>
                </a:lnTo>
                <a:lnTo>
                  <a:pt x="134306" y="77304"/>
                </a:lnTo>
                <a:lnTo>
                  <a:pt x="133669" y="75171"/>
                </a:lnTo>
                <a:lnTo>
                  <a:pt x="132940" y="73094"/>
                </a:lnTo>
                <a:lnTo>
                  <a:pt x="132098" y="71054"/>
                </a:lnTo>
                <a:lnTo>
                  <a:pt x="131153" y="69052"/>
                </a:lnTo>
                <a:lnTo>
                  <a:pt x="130096" y="67106"/>
                </a:lnTo>
                <a:lnTo>
                  <a:pt x="128945" y="65198"/>
                </a:lnTo>
                <a:lnTo>
                  <a:pt x="127682" y="63345"/>
                </a:lnTo>
                <a:lnTo>
                  <a:pt x="126316" y="61521"/>
                </a:lnTo>
                <a:lnTo>
                  <a:pt x="124847" y="59753"/>
                </a:lnTo>
                <a:lnTo>
                  <a:pt x="123266" y="58032"/>
                </a:lnTo>
                <a:lnTo>
                  <a:pt x="122443" y="57190"/>
                </a:lnTo>
                <a:lnTo>
                  <a:pt x="121592" y="56357"/>
                </a:lnTo>
                <a:lnTo>
                  <a:pt x="119870" y="54776"/>
                </a:lnTo>
                <a:lnTo>
                  <a:pt x="118102" y="53307"/>
                </a:lnTo>
                <a:lnTo>
                  <a:pt x="116278" y="51941"/>
                </a:lnTo>
                <a:lnTo>
                  <a:pt x="114426" y="50678"/>
                </a:lnTo>
                <a:lnTo>
                  <a:pt x="112517" y="49528"/>
                </a:lnTo>
                <a:lnTo>
                  <a:pt x="110571" y="48470"/>
                </a:lnTo>
                <a:lnTo>
                  <a:pt x="108569" y="47526"/>
                </a:lnTo>
                <a:lnTo>
                  <a:pt x="106530" y="46684"/>
                </a:lnTo>
                <a:lnTo>
                  <a:pt x="104453" y="45954"/>
                </a:lnTo>
                <a:lnTo>
                  <a:pt x="102320" y="45318"/>
                </a:lnTo>
                <a:lnTo>
                  <a:pt x="100149" y="44794"/>
                </a:lnTo>
                <a:lnTo>
                  <a:pt x="97932" y="44373"/>
                </a:lnTo>
                <a:lnTo>
                  <a:pt x="95668" y="44064"/>
                </a:lnTo>
                <a:lnTo>
                  <a:pt x="93357" y="43849"/>
                </a:lnTo>
                <a:lnTo>
                  <a:pt x="91009" y="43746"/>
                </a:lnTo>
                <a:lnTo>
                  <a:pt x="89812" y="43737"/>
                </a:lnTo>
                <a:close/>
                <a:moveTo>
                  <a:pt x="108831" y="16054"/>
                </a:moveTo>
                <a:lnTo>
                  <a:pt x="111095" y="16082"/>
                </a:lnTo>
                <a:lnTo>
                  <a:pt x="113322" y="16120"/>
                </a:lnTo>
                <a:lnTo>
                  <a:pt x="118963" y="16298"/>
                </a:lnTo>
                <a:lnTo>
                  <a:pt x="122378" y="16428"/>
                </a:lnTo>
                <a:lnTo>
                  <a:pt x="124127" y="16513"/>
                </a:lnTo>
                <a:lnTo>
                  <a:pt x="127401" y="16728"/>
                </a:lnTo>
                <a:lnTo>
                  <a:pt x="130414" y="17018"/>
                </a:lnTo>
                <a:lnTo>
                  <a:pt x="133164" y="17383"/>
                </a:lnTo>
                <a:lnTo>
                  <a:pt x="134427" y="17598"/>
                </a:lnTo>
                <a:lnTo>
                  <a:pt x="135653" y="17822"/>
                </a:lnTo>
                <a:lnTo>
                  <a:pt x="137935" y="18309"/>
                </a:lnTo>
                <a:lnTo>
                  <a:pt x="140031" y="18852"/>
                </a:lnTo>
                <a:lnTo>
                  <a:pt x="141921" y="19450"/>
                </a:lnTo>
                <a:lnTo>
                  <a:pt x="142791" y="19768"/>
                </a:lnTo>
                <a:lnTo>
                  <a:pt x="143511" y="20058"/>
                </a:lnTo>
                <a:lnTo>
                  <a:pt x="144933" y="20713"/>
                </a:lnTo>
                <a:lnTo>
                  <a:pt x="146309" y="21424"/>
                </a:lnTo>
                <a:lnTo>
                  <a:pt x="147637" y="22210"/>
                </a:lnTo>
                <a:lnTo>
                  <a:pt x="148919" y="23061"/>
                </a:lnTo>
                <a:lnTo>
                  <a:pt x="150163" y="23969"/>
                </a:lnTo>
                <a:lnTo>
                  <a:pt x="151360" y="24951"/>
                </a:lnTo>
                <a:lnTo>
                  <a:pt x="152520" y="25999"/>
                </a:lnTo>
                <a:lnTo>
                  <a:pt x="153082" y="26551"/>
                </a:lnTo>
                <a:lnTo>
                  <a:pt x="153624" y="27103"/>
                </a:lnTo>
                <a:lnTo>
                  <a:pt x="154672" y="28263"/>
                </a:lnTo>
                <a:lnTo>
                  <a:pt x="155654" y="29460"/>
                </a:lnTo>
                <a:lnTo>
                  <a:pt x="156562" y="30705"/>
                </a:lnTo>
                <a:lnTo>
                  <a:pt x="157413" y="31986"/>
                </a:lnTo>
                <a:lnTo>
                  <a:pt x="158199" y="33315"/>
                </a:lnTo>
                <a:lnTo>
                  <a:pt x="158910" y="34690"/>
                </a:lnTo>
                <a:lnTo>
                  <a:pt x="159565" y="36112"/>
                </a:lnTo>
                <a:lnTo>
                  <a:pt x="159864" y="36842"/>
                </a:lnTo>
                <a:lnTo>
                  <a:pt x="160173" y="37703"/>
                </a:lnTo>
                <a:lnTo>
                  <a:pt x="160772" y="39592"/>
                </a:lnTo>
                <a:lnTo>
                  <a:pt x="161314" y="41688"/>
                </a:lnTo>
                <a:lnTo>
                  <a:pt x="161801" y="43971"/>
                </a:lnTo>
                <a:lnTo>
                  <a:pt x="162025" y="45196"/>
                </a:lnTo>
                <a:lnTo>
                  <a:pt x="162241" y="46459"/>
                </a:lnTo>
                <a:lnTo>
                  <a:pt x="162605" y="49210"/>
                </a:lnTo>
                <a:lnTo>
                  <a:pt x="162896" y="52222"/>
                </a:lnTo>
                <a:lnTo>
                  <a:pt x="163111" y="55496"/>
                </a:lnTo>
                <a:lnTo>
                  <a:pt x="163195" y="57246"/>
                </a:lnTo>
                <a:lnTo>
                  <a:pt x="163326" y="60660"/>
                </a:lnTo>
                <a:lnTo>
                  <a:pt x="163504" y="66302"/>
                </a:lnTo>
                <a:lnTo>
                  <a:pt x="163541" y="68528"/>
                </a:lnTo>
                <a:lnTo>
                  <a:pt x="163569" y="70792"/>
                </a:lnTo>
                <a:lnTo>
                  <a:pt x="163569" y="76967"/>
                </a:lnTo>
                <a:lnTo>
                  <a:pt x="163541" y="80868"/>
                </a:lnTo>
                <a:lnTo>
                  <a:pt x="163494" y="87772"/>
                </a:lnTo>
                <a:lnTo>
                  <a:pt x="163485" y="89812"/>
                </a:lnTo>
                <a:lnTo>
                  <a:pt x="163494" y="91851"/>
                </a:lnTo>
                <a:lnTo>
                  <a:pt x="163541" y="98755"/>
                </a:lnTo>
                <a:lnTo>
                  <a:pt x="163569" y="102657"/>
                </a:lnTo>
                <a:lnTo>
                  <a:pt x="163569" y="108831"/>
                </a:lnTo>
                <a:lnTo>
                  <a:pt x="163541" y="111095"/>
                </a:lnTo>
                <a:lnTo>
                  <a:pt x="163504" y="113322"/>
                </a:lnTo>
                <a:lnTo>
                  <a:pt x="163326" y="118963"/>
                </a:lnTo>
                <a:lnTo>
                  <a:pt x="163195" y="122378"/>
                </a:lnTo>
                <a:lnTo>
                  <a:pt x="163111" y="124127"/>
                </a:lnTo>
                <a:lnTo>
                  <a:pt x="162896" y="127401"/>
                </a:lnTo>
                <a:lnTo>
                  <a:pt x="162605" y="130414"/>
                </a:lnTo>
                <a:lnTo>
                  <a:pt x="162241" y="133164"/>
                </a:lnTo>
                <a:lnTo>
                  <a:pt x="162025" y="134427"/>
                </a:lnTo>
                <a:lnTo>
                  <a:pt x="161801" y="135653"/>
                </a:lnTo>
                <a:lnTo>
                  <a:pt x="161314" y="137935"/>
                </a:lnTo>
                <a:lnTo>
                  <a:pt x="160772" y="140031"/>
                </a:lnTo>
                <a:lnTo>
                  <a:pt x="160173" y="141921"/>
                </a:lnTo>
                <a:lnTo>
                  <a:pt x="159864" y="142791"/>
                </a:lnTo>
                <a:lnTo>
                  <a:pt x="159565" y="143511"/>
                </a:lnTo>
                <a:lnTo>
                  <a:pt x="158910" y="144933"/>
                </a:lnTo>
                <a:lnTo>
                  <a:pt x="158199" y="146309"/>
                </a:lnTo>
                <a:lnTo>
                  <a:pt x="157413" y="147637"/>
                </a:lnTo>
                <a:lnTo>
                  <a:pt x="156562" y="148919"/>
                </a:lnTo>
                <a:lnTo>
                  <a:pt x="155654" y="150163"/>
                </a:lnTo>
                <a:lnTo>
                  <a:pt x="154672" y="151360"/>
                </a:lnTo>
                <a:lnTo>
                  <a:pt x="153624" y="152520"/>
                </a:lnTo>
                <a:lnTo>
                  <a:pt x="153082" y="153082"/>
                </a:lnTo>
                <a:lnTo>
                  <a:pt x="152520" y="153624"/>
                </a:lnTo>
                <a:lnTo>
                  <a:pt x="151360" y="154672"/>
                </a:lnTo>
                <a:lnTo>
                  <a:pt x="150163" y="155654"/>
                </a:lnTo>
                <a:lnTo>
                  <a:pt x="148919" y="156562"/>
                </a:lnTo>
                <a:lnTo>
                  <a:pt x="147637" y="157413"/>
                </a:lnTo>
                <a:lnTo>
                  <a:pt x="146309" y="158199"/>
                </a:lnTo>
                <a:lnTo>
                  <a:pt x="144933" y="158910"/>
                </a:lnTo>
                <a:lnTo>
                  <a:pt x="143511" y="159565"/>
                </a:lnTo>
                <a:lnTo>
                  <a:pt x="142791" y="159864"/>
                </a:lnTo>
                <a:lnTo>
                  <a:pt x="141921" y="160173"/>
                </a:lnTo>
                <a:lnTo>
                  <a:pt x="140031" y="160772"/>
                </a:lnTo>
                <a:lnTo>
                  <a:pt x="137935" y="161314"/>
                </a:lnTo>
                <a:lnTo>
                  <a:pt x="135653" y="161801"/>
                </a:lnTo>
                <a:lnTo>
                  <a:pt x="134427" y="162025"/>
                </a:lnTo>
                <a:lnTo>
                  <a:pt x="133164" y="162241"/>
                </a:lnTo>
                <a:lnTo>
                  <a:pt x="130414" y="162605"/>
                </a:lnTo>
                <a:lnTo>
                  <a:pt x="127401" y="162896"/>
                </a:lnTo>
                <a:lnTo>
                  <a:pt x="124127" y="163111"/>
                </a:lnTo>
                <a:lnTo>
                  <a:pt x="122378" y="163195"/>
                </a:lnTo>
                <a:lnTo>
                  <a:pt x="118963" y="163326"/>
                </a:lnTo>
                <a:lnTo>
                  <a:pt x="113322" y="163504"/>
                </a:lnTo>
                <a:lnTo>
                  <a:pt x="111095" y="163541"/>
                </a:lnTo>
                <a:lnTo>
                  <a:pt x="108831" y="163569"/>
                </a:lnTo>
                <a:lnTo>
                  <a:pt x="102657" y="163569"/>
                </a:lnTo>
                <a:lnTo>
                  <a:pt x="98755" y="163541"/>
                </a:lnTo>
                <a:lnTo>
                  <a:pt x="91851" y="163494"/>
                </a:lnTo>
                <a:lnTo>
                  <a:pt x="89812" y="163485"/>
                </a:lnTo>
                <a:lnTo>
                  <a:pt x="87772" y="163494"/>
                </a:lnTo>
                <a:lnTo>
                  <a:pt x="80868" y="163541"/>
                </a:lnTo>
                <a:lnTo>
                  <a:pt x="76967" y="163569"/>
                </a:lnTo>
                <a:lnTo>
                  <a:pt x="70792" y="163569"/>
                </a:lnTo>
                <a:lnTo>
                  <a:pt x="68528" y="163541"/>
                </a:lnTo>
                <a:lnTo>
                  <a:pt x="66302" y="163504"/>
                </a:lnTo>
                <a:lnTo>
                  <a:pt x="60660" y="163326"/>
                </a:lnTo>
                <a:lnTo>
                  <a:pt x="57246" y="163195"/>
                </a:lnTo>
                <a:lnTo>
                  <a:pt x="55496" y="163111"/>
                </a:lnTo>
                <a:lnTo>
                  <a:pt x="52222" y="162896"/>
                </a:lnTo>
                <a:lnTo>
                  <a:pt x="49210" y="162605"/>
                </a:lnTo>
                <a:lnTo>
                  <a:pt x="46459" y="162241"/>
                </a:lnTo>
                <a:lnTo>
                  <a:pt x="45196" y="162025"/>
                </a:lnTo>
                <a:lnTo>
                  <a:pt x="43971" y="161801"/>
                </a:lnTo>
                <a:lnTo>
                  <a:pt x="41688" y="161314"/>
                </a:lnTo>
                <a:lnTo>
                  <a:pt x="39592" y="160772"/>
                </a:lnTo>
                <a:lnTo>
                  <a:pt x="37703" y="160173"/>
                </a:lnTo>
                <a:lnTo>
                  <a:pt x="36842" y="159864"/>
                </a:lnTo>
                <a:lnTo>
                  <a:pt x="36112" y="159565"/>
                </a:lnTo>
                <a:lnTo>
                  <a:pt x="34690" y="158910"/>
                </a:lnTo>
                <a:lnTo>
                  <a:pt x="33315" y="158199"/>
                </a:lnTo>
                <a:lnTo>
                  <a:pt x="31986" y="157413"/>
                </a:lnTo>
                <a:lnTo>
                  <a:pt x="30705" y="156562"/>
                </a:lnTo>
                <a:lnTo>
                  <a:pt x="29460" y="155654"/>
                </a:lnTo>
                <a:lnTo>
                  <a:pt x="28263" y="154672"/>
                </a:lnTo>
                <a:lnTo>
                  <a:pt x="27103" y="153624"/>
                </a:lnTo>
                <a:lnTo>
                  <a:pt x="26551" y="153082"/>
                </a:lnTo>
                <a:lnTo>
                  <a:pt x="25999" y="152520"/>
                </a:lnTo>
                <a:lnTo>
                  <a:pt x="24951" y="151360"/>
                </a:lnTo>
                <a:lnTo>
                  <a:pt x="23969" y="150163"/>
                </a:lnTo>
                <a:lnTo>
                  <a:pt x="23061" y="148919"/>
                </a:lnTo>
                <a:lnTo>
                  <a:pt x="22210" y="147637"/>
                </a:lnTo>
                <a:lnTo>
                  <a:pt x="21424" y="146309"/>
                </a:lnTo>
                <a:lnTo>
                  <a:pt x="20713" y="144933"/>
                </a:lnTo>
                <a:lnTo>
                  <a:pt x="20058" y="143511"/>
                </a:lnTo>
                <a:lnTo>
                  <a:pt x="19768" y="142791"/>
                </a:lnTo>
                <a:lnTo>
                  <a:pt x="19450" y="141921"/>
                </a:lnTo>
                <a:lnTo>
                  <a:pt x="18852" y="140031"/>
                </a:lnTo>
                <a:lnTo>
                  <a:pt x="18309" y="137935"/>
                </a:lnTo>
                <a:lnTo>
                  <a:pt x="17822" y="135653"/>
                </a:lnTo>
                <a:lnTo>
                  <a:pt x="17598" y="134427"/>
                </a:lnTo>
                <a:lnTo>
                  <a:pt x="17383" y="133164"/>
                </a:lnTo>
                <a:lnTo>
                  <a:pt x="17018" y="130414"/>
                </a:lnTo>
                <a:lnTo>
                  <a:pt x="16728" y="127401"/>
                </a:lnTo>
                <a:lnTo>
                  <a:pt x="16513" y="124127"/>
                </a:lnTo>
                <a:lnTo>
                  <a:pt x="16428" y="122378"/>
                </a:lnTo>
                <a:lnTo>
                  <a:pt x="16298" y="118963"/>
                </a:lnTo>
                <a:lnTo>
                  <a:pt x="16120" y="113322"/>
                </a:lnTo>
                <a:lnTo>
                  <a:pt x="16082" y="111095"/>
                </a:lnTo>
                <a:lnTo>
                  <a:pt x="16054" y="108831"/>
                </a:lnTo>
                <a:lnTo>
                  <a:pt x="16054" y="102657"/>
                </a:lnTo>
                <a:lnTo>
                  <a:pt x="16082" y="98755"/>
                </a:lnTo>
                <a:lnTo>
                  <a:pt x="16129" y="91851"/>
                </a:lnTo>
                <a:lnTo>
                  <a:pt x="16138" y="89812"/>
                </a:lnTo>
                <a:lnTo>
                  <a:pt x="16129" y="87772"/>
                </a:lnTo>
                <a:lnTo>
                  <a:pt x="16082" y="80868"/>
                </a:lnTo>
                <a:lnTo>
                  <a:pt x="16054" y="76967"/>
                </a:lnTo>
                <a:lnTo>
                  <a:pt x="16054" y="70792"/>
                </a:lnTo>
                <a:lnTo>
                  <a:pt x="16082" y="68528"/>
                </a:lnTo>
                <a:lnTo>
                  <a:pt x="16120" y="66302"/>
                </a:lnTo>
                <a:lnTo>
                  <a:pt x="16298" y="60660"/>
                </a:lnTo>
                <a:lnTo>
                  <a:pt x="16428" y="57246"/>
                </a:lnTo>
                <a:lnTo>
                  <a:pt x="16513" y="55496"/>
                </a:lnTo>
                <a:lnTo>
                  <a:pt x="16728" y="52222"/>
                </a:lnTo>
                <a:lnTo>
                  <a:pt x="17018" y="49210"/>
                </a:lnTo>
                <a:lnTo>
                  <a:pt x="17383" y="46459"/>
                </a:lnTo>
                <a:lnTo>
                  <a:pt x="17598" y="45196"/>
                </a:lnTo>
                <a:lnTo>
                  <a:pt x="17822" y="43971"/>
                </a:lnTo>
                <a:lnTo>
                  <a:pt x="18309" y="41688"/>
                </a:lnTo>
                <a:lnTo>
                  <a:pt x="18852" y="39592"/>
                </a:lnTo>
                <a:lnTo>
                  <a:pt x="19450" y="37703"/>
                </a:lnTo>
                <a:lnTo>
                  <a:pt x="19768" y="36842"/>
                </a:lnTo>
                <a:lnTo>
                  <a:pt x="20058" y="36112"/>
                </a:lnTo>
                <a:lnTo>
                  <a:pt x="20713" y="34690"/>
                </a:lnTo>
                <a:lnTo>
                  <a:pt x="21424" y="33315"/>
                </a:lnTo>
                <a:lnTo>
                  <a:pt x="22210" y="31986"/>
                </a:lnTo>
                <a:lnTo>
                  <a:pt x="23061" y="30705"/>
                </a:lnTo>
                <a:lnTo>
                  <a:pt x="23969" y="29460"/>
                </a:lnTo>
                <a:lnTo>
                  <a:pt x="24951" y="28263"/>
                </a:lnTo>
                <a:lnTo>
                  <a:pt x="25999" y="27103"/>
                </a:lnTo>
                <a:lnTo>
                  <a:pt x="26551" y="26551"/>
                </a:lnTo>
                <a:lnTo>
                  <a:pt x="27103" y="25999"/>
                </a:lnTo>
                <a:lnTo>
                  <a:pt x="28263" y="24951"/>
                </a:lnTo>
                <a:lnTo>
                  <a:pt x="29460" y="23969"/>
                </a:lnTo>
                <a:lnTo>
                  <a:pt x="30705" y="23061"/>
                </a:lnTo>
                <a:lnTo>
                  <a:pt x="31986" y="22210"/>
                </a:lnTo>
                <a:lnTo>
                  <a:pt x="33315" y="21424"/>
                </a:lnTo>
                <a:lnTo>
                  <a:pt x="34690" y="20713"/>
                </a:lnTo>
                <a:lnTo>
                  <a:pt x="36112" y="20058"/>
                </a:lnTo>
                <a:lnTo>
                  <a:pt x="36842" y="19768"/>
                </a:lnTo>
                <a:lnTo>
                  <a:pt x="37703" y="19450"/>
                </a:lnTo>
                <a:lnTo>
                  <a:pt x="39592" y="18852"/>
                </a:lnTo>
                <a:lnTo>
                  <a:pt x="41688" y="18309"/>
                </a:lnTo>
                <a:lnTo>
                  <a:pt x="43971" y="17822"/>
                </a:lnTo>
                <a:lnTo>
                  <a:pt x="45196" y="17598"/>
                </a:lnTo>
                <a:lnTo>
                  <a:pt x="46459" y="17383"/>
                </a:lnTo>
                <a:lnTo>
                  <a:pt x="49210" y="17018"/>
                </a:lnTo>
                <a:lnTo>
                  <a:pt x="52222" y="16728"/>
                </a:lnTo>
                <a:lnTo>
                  <a:pt x="55496" y="16513"/>
                </a:lnTo>
                <a:lnTo>
                  <a:pt x="57246" y="16428"/>
                </a:lnTo>
                <a:lnTo>
                  <a:pt x="60660" y="16298"/>
                </a:lnTo>
                <a:lnTo>
                  <a:pt x="66302" y="16120"/>
                </a:lnTo>
                <a:lnTo>
                  <a:pt x="68528" y="16082"/>
                </a:lnTo>
                <a:lnTo>
                  <a:pt x="70792" y="16054"/>
                </a:lnTo>
                <a:lnTo>
                  <a:pt x="76967" y="16054"/>
                </a:lnTo>
                <a:lnTo>
                  <a:pt x="80868" y="16082"/>
                </a:lnTo>
                <a:lnTo>
                  <a:pt x="87772" y="16129"/>
                </a:lnTo>
                <a:lnTo>
                  <a:pt x="89812" y="16138"/>
                </a:lnTo>
                <a:lnTo>
                  <a:pt x="91851" y="16129"/>
                </a:lnTo>
                <a:lnTo>
                  <a:pt x="98755" y="16082"/>
                </a:lnTo>
                <a:lnTo>
                  <a:pt x="102657" y="16054"/>
                </a:lnTo>
                <a:close/>
                <a:moveTo>
                  <a:pt x="89812" y="1"/>
                </a:moveTo>
                <a:lnTo>
                  <a:pt x="83291" y="10"/>
                </a:lnTo>
                <a:lnTo>
                  <a:pt x="71962" y="75"/>
                </a:lnTo>
                <a:lnTo>
                  <a:pt x="62691" y="225"/>
                </a:lnTo>
                <a:lnTo>
                  <a:pt x="55487" y="450"/>
                </a:lnTo>
                <a:lnTo>
                  <a:pt x="52746" y="590"/>
                </a:lnTo>
                <a:lnTo>
                  <a:pt x="51230" y="665"/>
                </a:lnTo>
                <a:lnTo>
                  <a:pt x="48274" y="908"/>
                </a:lnTo>
                <a:lnTo>
                  <a:pt x="45402" y="1245"/>
                </a:lnTo>
                <a:lnTo>
                  <a:pt x="42623" y="1675"/>
                </a:lnTo>
                <a:lnTo>
                  <a:pt x="39929" y="2199"/>
                </a:lnTo>
                <a:lnTo>
                  <a:pt x="37310" y="2826"/>
                </a:lnTo>
                <a:lnTo>
                  <a:pt x="34793" y="3537"/>
                </a:lnTo>
                <a:lnTo>
                  <a:pt x="32351" y="4351"/>
                </a:lnTo>
                <a:lnTo>
                  <a:pt x="29994" y="5258"/>
                </a:lnTo>
                <a:lnTo>
                  <a:pt x="27730" y="6259"/>
                </a:lnTo>
                <a:lnTo>
                  <a:pt x="25550" y="7354"/>
                </a:lnTo>
                <a:lnTo>
                  <a:pt x="23454" y="8542"/>
                </a:lnTo>
                <a:lnTo>
                  <a:pt x="21443" y="9833"/>
                </a:lnTo>
                <a:lnTo>
                  <a:pt x="19516" y="11218"/>
                </a:lnTo>
                <a:lnTo>
                  <a:pt x="17682" y="12686"/>
                </a:lnTo>
                <a:lnTo>
                  <a:pt x="15923" y="14258"/>
                </a:lnTo>
                <a:lnTo>
                  <a:pt x="15091" y="15091"/>
                </a:lnTo>
                <a:lnTo>
                  <a:pt x="14258" y="15923"/>
                </a:lnTo>
                <a:lnTo>
                  <a:pt x="12686" y="17682"/>
                </a:lnTo>
                <a:lnTo>
                  <a:pt x="11218" y="19516"/>
                </a:lnTo>
                <a:lnTo>
                  <a:pt x="9833" y="21443"/>
                </a:lnTo>
                <a:lnTo>
                  <a:pt x="8542" y="23454"/>
                </a:lnTo>
                <a:lnTo>
                  <a:pt x="7354" y="25550"/>
                </a:lnTo>
                <a:lnTo>
                  <a:pt x="6259" y="27730"/>
                </a:lnTo>
                <a:lnTo>
                  <a:pt x="5258" y="29994"/>
                </a:lnTo>
                <a:lnTo>
                  <a:pt x="4351" y="32351"/>
                </a:lnTo>
                <a:lnTo>
                  <a:pt x="3537" y="34793"/>
                </a:lnTo>
                <a:lnTo>
                  <a:pt x="2826" y="37310"/>
                </a:lnTo>
                <a:lnTo>
                  <a:pt x="2199" y="39929"/>
                </a:lnTo>
                <a:lnTo>
                  <a:pt x="1675" y="42623"/>
                </a:lnTo>
                <a:lnTo>
                  <a:pt x="1245" y="45402"/>
                </a:lnTo>
                <a:lnTo>
                  <a:pt x="908" y="48274"/>
                </a:lnTo>
                <a:lnTo>
                  <a:pt x="665" y="51230"/>
                </a:lnTo>
                <a:lnTo>
                  <a:pt x="590" y="52746"/>
                </a:lnTo>
                <a:lnTo>
                  <a:pt x="450" y="55487"/>
                </a:lnTo>
                <a:lnTo>
                  <a:pt x="225" y="62691"/>
                </a:lnTo>
                <a:lnTo>
                  <a:pt x="75" y="71962"/>
                </a:lnTo>
                <a:lnTo>
                  <a:pt x="10" y="83291"/>
                </a:lnTo>
                <a:lnTo>
                  <a:pt x="1" y="89812"/>
                </a:lnTo>
                <a:lnTo>
                  <a:pt x="10" y="96332"/>
                </a:lnTo>
                <a:lnTo>
                  <a:pt x="75" y="107662"/>
                </a:lnTo>
                <a:lnTo>
                  <a:pt x="225" y="116933"/>
                </a:lnTo>
                <a:lnTo>
                  <a:pt x="450" y="124136"/>
                </a:lnTo>
                <a:lnTo>
                  <a:pt x="590" y="126887"/>
                </a:lnTo>
                <a:lnTo>
                  <a:pt x="665" y="128393"/>
                </a:lnTo>
                <a:lnTo>
                  <a:pt x="908" y="131349"/>
                </a:lnTo>
                <a:lnTo>
                  <a:pt x="1245" y="134221"/>
                </a:lnTo>
                <a:lnTo>
                  <a:pt x="1675" y="137000"/>
                </a:lnTo>
                <a:lnTo>
                  <a:pt x="2199" y="139694"/>
                </a:lnTo>
                <a:lnTo>
                  <a:pt x="2826" y="142314"/>
                </a:lnTo>
                <a:lnTo>
                  <a:pt x="3537" y="144830"/>
                </a:lnTo>
                <a:lnTo>
                  <a:pt x="4351" y="147272"/>
                </a:lnTo>
                <a:lnTo>
                  <a:pt x="5258" y="149630"/>
                </a:lnTo>
                <a:lnTo>
                  <a:pt x="6259" y="151894"/>
                </a:lnTo>
                <a:lnTo>
                  <a:pt x="7354" y="154073"/>
                </a:lnTo>
                <a:lnTo>
                  <a:pt x="8542" y="156169"/>
                </a:lnTo>
                <a:lnTo>
                  <a:pt x="9833" y="158180"/>
                </a:lnTo>
                <a:lnTo>
                  <a:pt x="11218" y="160108"/>
                </a:lnTo>
                <a:lnTo>
                  <a:pt x="12686" y="161941"/>
                </a:lnTo>
                <a:lnTo>
                  <a:pt x="14258" y="163700"/>
                </a:lnTo>
                <a:lnTo>
                  <a:pt x="15091" y="164542"/>
                </a:lnTo>
                <a:lnTo>
                  <a:pt x="15923" y="165365"/>
                </a:lnTo>
                <a:lnTo>
                  <a:pt x="17682" y="166937"/>
                </a:lnTo>
                <a:lnTo>
                  <a:pt x="19516" y="168406"/>
                </a:lnTo>
                <a:lnTo>
                  <a:pt x="21443" y="169790"/>
                </a:lnTo>
                <a:lnTo>
                  <a:pt x="23454" y="171081"/>
                </a:lnTo>
                <a:lnTo>
                  <a:pt x="25550" y="172270"/>
                </a:lnTo>
                <a:lnTo>
                  <a:pt x="27730" y="173364"/>
                </a:lnTo>
                <a:lnTo>
                  <a:pt x="29994" y="174365"/>
                </a:lnTo>
                <a:lnTo>
                  <a:pt x="32351" y="175273"/>
                </a:lnTo>
                <a:lnTo>
                  <a:pt x="34793" y="176087"/>
                </a:lnTo>
                <a:lnTo>
                  <a:pt x="37310" y="176798"/>
                </a:lnTo>
                <a:lnTo>
                  <a:pt x="39929" y="177424"/>
                </a:lnTo>
                <a:lnTo>
                  <a:pt x="42623" y="177948"/>
                </a:lnTo>
                <a:lnTo>
                  <a:pt x="45402" y="178379"/>
                </a:lnTo>
                <a:lnTo>
                  <a:pt x="48274" y="178715"/>
                </a:lnTo>
                <a:lnTo>
                  <a:pt x="51230" y="178959"/>
                </a:lnTo>
                <a:lnTo>
                  <a:pt x="52746" y="179043"/>
                </a:lnTo>
                <a:lnTo>
                  <a:pt x="55487" y="179174"/>
                </a:lnTo>
                <a:lnTo>
                  <a:pt x="62691" y="179398"/>
                </a:lnTo>
                <a:lnTo>
                  <a:pt x="71962" y="179548"/>
                </a:lnTo>
                <a:lnTo>
                  <a:pt x="83291" y="179613"/>
                </a:lnTo>
                <a:lnTo>
                  <a:pt x="89812" y="179623"/>
                </a:lnTo>
                <a:lnTo>
                  <a:pt x="96332" y="179613"/>
                </a:lnTo>
                <a:lnTo>
                  <a:pt x="107662" y="179548"/>
                </a:lnTo>
                <a:lnTo>
                  <a:pt x="116933" y="179398"/>
                </a:lnTo>
                <a:lnTo>
                  <a:pt x="124136" y="179174"/>
                </a:lnTo>
                <a:lnTo>
                  <a:pt x="126887" y="179043"/>
                </a:lnTo>
                <a:lnTo>
                  <a:pt x="128393" y="178959"/>
                </a:lnTo>
                <a:lnTo>
                  <a:pt x="131349" y="178715"/>
                </a:lnTo>
                <a:lnTo>
                  <a:pt x="134221" y="178379"/>
                </a:lnTo>
                <a:lnTo>
                  <a:pt x="137000" y="177948"/>
                </a:lnTo>
                <a:lnTo>
                  <a:pt x="139694" y="177424"/>
                </a:lnTo>
                <a:lnTo>
                  <a:pt x="142314" y="176798"/>
                </a:lnTo>
                <a:lnTo>
                  <a:pt x="144830" y="176087"/>
                </a:lnTo>
                <a:lnTo>
                  <a:pt x="147272" y="175273"/>
                </a:lnTo>
                <a:lnTo>
                  <a:pt x="149630" y="174365"/>
                </a:lnTo>
                <a:lnTo>
                  <a:pt x="151894" y="173364"/>
                </a:lnTo>
                <a:lnTo>
                  <a:pt x="154073" y="172270"/>
                </a:lnTo>
                <a:lnTo>
                  <a:pt x="156169" y="171081"/>
                </a:lnTo>
                <a:lnTo>
                  <a:pt x="158180" y="169790"/>
                </a:lnTo>
                <a:lnTo>
                  <a:pt x="160108" y="168406"/>
                </a:lnTo>
                <a:lnTo>
                  <a:pt x="161941" y="166937"/>
                </a:lnTo>
                <a:lnTo>
                  <a:pt x="163700" y="165365"/>
                </a:lnTo>
                <a:lnTo>
                  <a:pt x="164542" y="164542"/>
                </a:lnTo>
                <a:lnTo>
                  <a:pt x="165365" y="163700"/>
                </a:lnTo>
                <a:lnTo>
                  <a:pt x="166937" y="161941"/>
                </a:lnTo>
                <a:lnTo>
                  <a:pt x="168406" y="160108"/>
                </a:lnTo>
                <a:lnTo>
                  <a:pt x="169790" y="158180"/>
                </a:lnTo>
                <a:lnTo>
                  <a:pt x="171081" y="156169"/>
                </a:lnTo>
                <a:lnTo>
                  <a:pt x="172270" y="154073"/>
                </a:lnTo>
                <a:lnTo>
                  <a:pt x="173364" y="151894"/>
                </a:lnTo>
                <a:lnTo>
                  <a:pt x="174365" y="149630"/>
                </a:lnTo>
                <a:lnTo>
                  <a:pt x="175273" y="147272"/>
                </a:lnTo>
                <a:lnTo>
                  <a:pt x="176087" y="144830"/>
                </a:lnTo>
                <a:lnTo>
                  <a:pt x="176798" y="142314"/>
                </a:lnTo>
                <a:lnTo>
                  <a:pt x="177424" y="139694"/>
                </a:lnTo>
                <a:lnTo>
                  <a:pt x="177948" y="137000"/>
                </a:lnTo>
                <a:lnTo>
                  <a:pt x="178379" y="134221"/>
                </a:lnTo>
                <a:lnTo>
                  <a:pt x="178715" y="131349"/>
                </a:lnTo>
                <a:lnTo>
                  <a:pt x="178959" y="128393"/>
                </a:lnTo>
                <a:lnTo>
                  <a:pt x="179043" y="126887"/>
                </a:lnTo>
                <a:lnTo>
                  <a:pt x="179174" y="124136"/>
                </a:lnTo>
                <a:lnTo>
                  <a:pt x="179398" y="116933"/>
                </a:lnTo>
                <a:lnTo>
                  <a:pt x="179548" y="107662"/>
                </a:lnTo>
                <a:lnTo>
                  <a:pt x="179613" y="96332"/>
                </a:lnTo>
                <a:lnTo>
                  <a:pt x="179623" y="89812"/>
                </a:lnTo>
                <a:lnTo>
                  <a:pt x="179613" y="83291"/>
                </a:lnTo>
                <a:lnTo>
                  <a:pt x="179548" y="71962"/>
                </a:lnTo>
                <a:lnTo>
                  <a:pt x="179398" y="62691"/>
                </a:lnTo>
                <a:lnTo>
                  <a:pt x="179174" y="55487"/>
                </a:lnTo>
                <a:lnTo>
                  <a:pt x="179043" y="52746"/>
                </a:lnTo>
                <a:lnTo>
                  <a:pt x="178959" y="51230"/>
                </a:lnTo>
                <a:lnTo>
                  <a:pt x="178715" y="48274"/>
                </a:lnTo>
                <a:lnTo>
                  <a:pt x="178379" y="45402"/>
                </a:lnTo>
                <a:lnTo>
                  <a:pt x="177948" y="42623"/>
                </a:lnTo>
                <a:lnTo>
                  <a:pt x="177424" y="39929"/>
                </a:lnTo>
                <a:lnTo>
                  <a:pt x="176798" y="37310"/>
                </a:lnTo>
                <a:lnTo>
                  <a:pt x="176087" y="34793"/>
                </a:lnTo>
                <a:lnTo>
                  <a:pt x="175273" y="32351"/>
                </a:lnTo>
                <a:lnTo>
                  <a:pt x="174365" y="29994"/>
                </a:lnTo>
                <a:lnTo>
                  <a:pt x="173364" y="27730"/>
                </a:lnTo>
                <a:lnTo>
                  <a:pt x="172270" y="25550"/>
                </a:lnTo>
                <a:lnTo>
                  <a:pt x="171081" y="23454"/>
                </a:lnTo>
                <a:lnTo>
                  <a:pt x="169790" y="21443"/>
                </a:lnTo>
                <a:lnTo>
                  <a:pt x="168406" y="19516"/>
                </a:lnTo>
                <a:lnTo>
                  <a:pt x="166937" y="17682"/>
                </a:lnTo>
                <a:lnTo>
                  <a:pt x="165365" y="15923"/>
                </a:lnTo>
                <a:lnTo>
                  <a:pt x="164542" y="15091"/>
                </a:lnTo>
                <a:lnTo>
                  <a:pt x="163700" y="14258"/>
                </a:lnTo>
                <a:lnTo>
                  <a:pt x="161941" y="12686"/>
                </a:lnTo>
                <a:lnTo>
                  <a:pt x="160108" y="11218"/>
                </a:lnTo>
                <a:lnTo>
                  <a:pt x="158180" y="9833"/>
                </a:lnTo>
                <a:lnTo>
                  <a:pt x="156169" y="8542"/>
                </a:lnTo>
                <a:lnTo>
                  <a:pt x="154073" y="7354"/>
                </a:lnTo>
                <a:lnTo>
                  <a:pt x="151894" y="6259"/>
                </a:lnTo>
                <a:lnTo>
                  <a:pt x="149630" y="5258"/>
                </a:lnTo>
                <a:lnTo>
                  <a:pt x="147272" y="4351"/>
                </a:lnTo>
                <a:lnTo>
                  <a:pt x="144830" y="3537"/>
                </a:lnTo>
                <a:lnTo>
                  <a:pt x="142314" y="2826"/>
                </a:lnTo>
                <a:lnTo>
                  <a:pt x="139694" y="2199"/>
                </a:lnTo>
                <a:lnTo>
                  <a:pt x="137000" y="1675"/>
                </a:lnTo>
                <a:lnTo>
                  <a:pt x="134221" y="1245"/>
                </a:lnTo>
                <a:lnTo>
                  <a:pt x="131349" y="908"/>
                </a:lnTo>
                <a:lnTo>
                  <a:pt x="128393" y="665"/>
                </a:lnTo>
                <a:lnTo>
                  <a:pt x="126887" y="590"/>
                </a:lnTo>
                <a:lnTo>
                  <a:pt x="124136" y="450"/>
                </a:lnTo>
                <a:lnTo>
                  <a:pt x="116933" y="225"/>
                </a:lnTo>
                <a:lnTo>
                  <a:pt x="107662" y="75"/>
                </a:lnTo>
                <a:lnTo>
                  <a:pt x="96332" y="10"/>
                </a:lnTo>
                <a:lnTo>
                  <a:pt x="8981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3" name="Google Shape;6763;p267"/>
          <p:cNvSpPr/>
          <p:nvPr/>
        </p:nvSpPr>
        <p:spPr>
          <a:xfrm>
            <a:off x="440300" y="3997196"/>
            <a:ext cx="159077" cy="149536"/>
          </a:xfrm>
          <a:custGeom>
            <a:avLst/>
            <a:gdLst/>
            <a:ahLst/>
            <a:cxnLst/>
            <a:rect l="l" t="t" r="r" b="b"/>
            <a:pathLst>
              <a:path w="191083" h="179623" extrusionOk="0">
                <a:moveTo>
                  <a:pt x="97408" y="1"/>
                </a:moveTo>
                <a:lnTo>
                  <a:pt x="96276" y="19"/>
                </a:lnTo>
                <a:lnTo>
                  <a:pt x="94030" y="103"/>
                </a:lnTo>
                <a:lnTo>
                  <a:pt x="91841" y="244"/>
                </a:lnTo>
                <a:lnTo>
                  <a:pt x="89690" y="431"/>
                </a:lnTo>
                <a:lnTo>
                  <a:pt x="87585" y="674"/>
                </a:lnTo>
                <a:lnTo>
                  <a:pt x="85526" y="973"/>
                </a:lnTo>
                <a:lnTo>
                  <a:pt x="83506" y="1329"/>
                </a:lnTo>
                <a:lnTo>
                  <a:pt x="81541" y="1731"/>
                </a:lnTo>
                <a:lnTo>
                  <a:pt x="79605" y="2190"/>
                </a:lnTo>
                <a:lnTo>
                  <a:pt x="77724" y="2704"/>
                </a:lnTo>
                <a:lnTo>
                  <a:pt x="75881" y="3275"/>
                </a:lnTo>
                <a:lnTo>
                  <a:pt x="74085" y="3902"/>
                </a:lnTo>
                <a:lnTo>
                  <a:pt x="72326" y="4575"/>
                </a:lnTo>
                <a:lnTo>
                  <a:pt x="70614" y="5305"/>
                </a:lnTo>
                <a:lnTo>
                  <a:pt x="68949" y="6091"/>
                </a:lnTo>
                <a:lnTo>
                  <a:pt x="67330" y="6923"/>
                </a:lnTo>
                <a:lnTo>
                  <a:pt x="66535" y="7373"/>
                </a:lnTo>
                <a:lnTo>
                  <a:pt x="65749" y="7822"/>
                </a:lnTo>
                <a:lnTo>
                  <a:pt x="64215" y="8785"/>
                </a:lnTo>
                <a:lnTo>
                  <a:pt x="62709" y="9814"/>
                </a:lnTo>
                <a:lnTo>
                  <a:pt x="61259" y="10909"/>
                </a:lnTo>
                <a:lnTo>
                  <a:pt x="59837" y="12078"/>
                </a:lnTo>
                <a:lnTo>
                  <a:pt x="58462" y="13323"/>
                </a:lnTo>
                <a:lnTo>
                  <a:pt x="57124" y="14632"/>
                </a:lnTo>
                <a:lnTo>
                  <a:pt x="55823" y="16007"/>
                </a:lnTo>
                <a:lnTo>
                  <a:pt x="54570" y="17448"/>
                </a:lnTo>
                <a:lnTo>
                  <a:pt x="53354" y="18973"/>
                </a:lnTo>
                <a:lnTo>
                  <a:pt x="52175" y="20554"/>
                </a:lnTo>
                <a:lnTo>
                  <a:pt x="51033" y="22210"/>
                </a:lnTo>
                <a:lnTo>
                  <a:pt x="49939" y="23931"/>
                </a:lnTo>
                <a:lnTo>
                  <a:pt x="48882" y="25728"/>
                </a:lnTo>
                <a:lnTo>
                  <a:pt x="47871" y="27589"/>
                </a:lnTo>
                <a:lnTo>
                  <a:pt x="46889" y="29526"/>
                </a:lnTo>
                <a:lnTo>
                  <a:pt x="46421" y="30527"/>
                </a:lnTo>
                <a:lnTo>
                  <a:pt x="46225" y="30948"/>
                </a:lnTo>
                <a:lnTo>
                  <a:pt x="45860" y="31855"/>
                </a:lnTo>
                <a:lnTo>
                  <a:pt x="45345" y="33315"/>
                </a:lnTo>
                <a:lnTo>
                  <a:pt x="44756" y="35485"/>
                </a:lnTo>
                <a:lnTo>
                  <a:pt x="44260" y="37880"/>
                </a:lnTo>
                <a:lnTo>
                  <a:pt x="43867" y="40509"/>
                </a:lnTo>
                <a:lnTo>
                  <a:pt x="43568" y="43372"/>
                </a:lnTo>
                <a:lnTo>
                  <a:pt x="43371" y="46478"/>
                </a:lnTo>
                <a:lnTo>
                  <a:pt x="43268" y="49808"/>
                </a:lnTo>
                <a:lnTo>
                  <a:pt x="43268" y="51576"/>
                </a:lnTo>
                <a:lnTo>
                  <a:pt x="43278" y="53092"/>
                </a:lnTo>
                <a:lnTo>
                  <a:pt x="43409" y="57274"/>
                </a:lnTo>
                <a:lnTo>
                  <a:pt x="43671" y="62822"/>
                </a:lnTo>
                <a:lnTo>
                  <a:pt x="44064" y="69754"/>
                </a:lnTo>
                <a:lnTo>
                  <a:pt x="44316" y="73795"/>
                </a:lnTo>
                <a:lnTo>
                  <a:pt x="43905" y="73982"/>
                </a:lnTo>
                <a:lnTo>
                  <a:pt x="43025" y="74291"/>
                </a:lnTo>
                <a:lnTo>
                  <a:pt x="42090" y="74497"/>
                </a:lnTo>
                <a:lnTo>
                  <a:pt x="41098" y="74600"/>
                </a:lnTo>
                <a:lnTo>
                  <a:pt x="40574" y="74609"/>
                </a:lnTo>
                <a:lnTo>
                  <a:pt x="39975" y="74591"/>
                </a:lnTo>
                <a:lnTo>
                  <a:pt x="38610" y="74403"/>
                </a:lnTo>
                <a:lnTo>
                  <a:pt x="37066" y="74020"/>
                </a:lnTo>
                <a:lnTo>
                  <a:pt x="35326" y="73449"/>
                </a:lnTo>
                <a:lnTo>
                  <a:pt x="34381" y="73094"/>
                </a:lnTo>
                <a:lnTo>
                  <a:pt x="33436" y="72729"/>
                </a:lnTo>
                <a:lnTo>
                  <a:pt x="31771" y="72158"/>
                </a:lnTo>
                <a:lnTo>
                  <a:pt x="30367" y="71775"/>
                </a:lnTo>
                <a:lnTo>
                  <a:pt x="29226" y="71588"/>
                </a:lnTo>
                <a:lnTo>
                  <a:pt x="28768" y="71569"/>
                </a:lnTo>
                <a:lnTo>
                  <a:pt x="28337" y="71578"/>
                </a:lnTo>
                <a:lnTo>
                  <a:pt x="27505" y="71644"/>
                </a:lnTo>
                <a:lnTo>
                  <a:pt x="26681" y="71775"/>
                </a:lnTo>
                <a:lnTo>
                  <a:pt x="25858" y="71980"/>
                </a:lnTo>
                <a:lnTo>
                  <a:pt x="25063" y="72252"/>
                </a:lnTo>
                <a:lnTo>
                  <a:pt x="24268" y="72589"/>
                </a:lnTo>
                <a:lnTo>
                  <a:pt x="23482" y="72991"/>
                </a:lnTo>
                <a:lnTo>
                  <a:pt x="22715" y="73468"/>
                </a:lnTo>
                <a:lnTo>
                  <a:pt x="22331" y="73730"/>
                </a:lnTo>
                <a:lnTo>
                  <a:pt x="21957" y="74001"/>
                </a:lnTo>
                <a:lnTo>
                  <a:pt x="21293" y="74581"/>
                </a:lnTo>
                <a:lnTo>
                  <a:pt x="20722" y="75180"/>
                </a:lnTo>
                <a:lnTo>
                  <a:pt x="20245" y="75816"/>
                </a:lnTo>
                <a:lnTo>
                  <a:pt x="19871" y="76480"/>
                </a:lnTo>
                <a:lnTo>
                  <a:pt x="19581" y="77173"/>
                </a:lnTo>
                <a:lnTo>
                  <a:pt x="19394" y="77902"/>
                </a:lnTo>
                <a:lnTo>
                  <a:pt x="19300" y="78660"/>
                </a:lnTo>
                <a:lnTo>
                  <a:pt x="19291" y="79053"/>
                </a:lnTo>
                <a:lnTo>
                  <a:pt x="19300" y="79502"/>
                </a:lnTo>
                <a:lnTo>
                  <a:pt x="19412" y="80372"/>
                </a:lnTo>
                <a:lnTo>
                  <a:pt x="19646" y="81214"/>
                </a:lnTo>
                <a:lnTo>
                  <a:pt x="19992" y="82009"/>
                </a:lnTo>
                <a:lnTo>
                  <a:pt x="20451" y="82786"/>
                </a:lnTo>
                <a:lnTo>
                  <a:pt x="21031" y="83516"/>
                </a:lnTo>
                <a:lnTo>
                  <a:pt x="21714" y="84208"/>
                </a:lnTo>
                <a:lnTo>
                  <a:pt x="22528" y="84872"/>
                </a:lnTo>
                <a:lnTo>
                  <a:pt x="22977" y="85190"/>
                </a:lnTo>
                <a:lnTo>
                  <a:pt x="23435" y="85499"/>
                </a:lnTo>
                <a:lnTo>
                  <a:pt x="24380" y="86088"/>
                </a:lnTo>
                <a:lnTo>
                  <a:pt x="25353" y="86631"/>
                </a:lnTo>
                <a:lnTo>
                  <a:pt x="26345" y="87136"/>
                </a:lnTo>
                <a:lnTo>
                  <a:pt x="27355" y="87594"/>
                </a:lnTo>
                <a:lnTo>
                  <a:pt x="28393" y="88015"/>
                </a:lnTo>
                <a:lnTo>
                  <a:pt x="29460" y="88390"/>
                </a:lnTo>
                <a:lnTo>
                  <a:pt x="30545" y="88726"/>
                </a:lnTo>
                <a:lnTo>
                  <a:pt x="31107" y="88876"/>
                </a:lnTo>
                <a:lnTo>
                  <a:pt x="32201" y="89176"/>
                </a:lnTo>
                <a:lnTo>
                  <a:pt x="34334" y="89905"/>
                </a:lnTo>
                <a:lnTo>
                  <a:pt x="36364" y="90766"/>
                </a:lnTo>
                <a:lnTo>
                  <a:pt x="38301" y="91767"/>
                </a:lnTo>
                <a:lnTo>
                  <a:pt x="39227" y="92328"/>
                </a:lnTo>
                <a:lnTo>
                  <a:pt x="39676" y="92609"/>
                </a:lnTo>
                <a:lnTo>
                  <a:pt x="40490" y="93217"/>
                </a:lnTo>
                <a:lnTo>
                  <a:pt x="41173" y="93844"/>
                </a:lnTo>
                <a:lnTo>
                  <a:pt x="41753" y="94508"/>
                </a:lnTo>
                <a:lnTo>
                  <a:pt x="42211" y="95200"/>
                </a:lnTo>
                <a:lnTo>
                  <a:pt x="42557" y="95930"/>
                </a:lnTo>
                <a:lnTo>
                  <a:pt x="42791" y="96688"/>
                </a:lnTo>
                <a:lnTo>
                  <a:pt x="42904" y="97474"/>
                </a:lnTo>
                <a:lnTo>
                  <a:pt x="42913" y="97885"/>
                </a:lnTo>
                <a:lnTo>
                  <a:pt x="42894" y="98334"/>
                </a:lnTo>
                <a:lnTo>
                  <a:pt x="42726" y="99401"/>
                </a:lnTo>
                <a:lnTo>
                  <a:pt x="42370" y="100664"/>
                </a:lnTo>
                <a:lnTo>
                  <a:pt x="41846" y="102105"/>
                </a:lnTo>
                <a:lnTo>
                  <a:pt x="41510" y="102909"/>
                </a:lnTo>
                <a:lnTo>
                  <a:pt x="40976" y="104088"/>
                </a:lnTo>
                <a:lnTo>
                  <a:pt x="39807" y="106417"/>
                </a:lnTo>
                <a:lnTo>
                  <a:pt x="38535" y="108691"/>
                </a:lnTo>
                <a:lnTo>
                  <a:pt x="37150" y="110927"/>
                </a:lnTo>
                <a:lnTo>
                  <a:pt x="35653" y="113125"/>
                </a:lnTo>
                <a:lnTo>
                  <a:pt x="34044" y="115268"/>
                </a:lnTo>
                <a:lnTo>
                  <a:pt x="32323" y="117372"/>
                </a:lnTo>
                <a:lnTo>
                  <a:pt x="30489" y="119440"/>
                </a:lnTo>
                <a:lnTo>
                  <a:pt x="29525" y="120450"/>
                </a:lnTo>
                <a:lnTo>
                  <a:pt x="28543" y="121451"/>
                </a:lnTo>
                <a:lnTo>
                  <a:pt x="26560" y="123332"/>
                </a:lnTo>
                <a:lnTo>
                  <a:pt x="24530" y="125072"/>
                </a:lnTo>
                <a:lnTo>
                  <a:pt x="22462" y="126690"/>
                </a:lnTo>
                <a:lnTo>
                  <a:pt x="20348" y="128169"/>
                </a:lnTo>
                <a:lnTo>
                  <a:pt x="18196" y="129506"/>
                </a:lnTo>
                <a:lnTo>
                  <a:pt x="15998" y="130713"/>
                </a:lnTo>
                <a:lnTo>
                  <a:pt x="13762" y="131780"/>
                </a:lnTo>
                <a:lnTo>
                  <a:pt x="12630" y="132266"/>
                </a:lnTo>
                <a:lnTo>
                  <a:pt x="11778" y="132612"/>
                </a:lnTo>
                <a:lnTo>
                  <a:pt x="9786" y="133295"/>
                </a:lnTo>
                <a:lnTo>
                  <a:pt x="7447" y="133969"/>
                </a:lnTo>
                <a:lnTo>
                  <a:pt x="4762" y="134624"/>
                </a:lnTo>
                <a:lnTo>
                  <a:pt x="3274" y="134951"/>
                </a:lnTo>
                <a:lnTo>
                  <a:pt x="2872" y="135045"/>
                </a:lnTo>
                <a:lnTo>
                  <a:pt x="2152" y="135307"/>
                </a:lnTo>
                <a:lnTo>
                  <a:pt x="1534" y="135653"/>
                </a:lnTo>
                <a:lnTo>
                  <a:pt x="1029" y="136074"/>
                </a:lnTo>
                <a:lnTo>
                  <a:pt x="618" y="136588"/>
                </a:lnTo>
                <a:lnTo>
                  <a:pt x="309" y="137187"/>
                </a:lnTo>
                <a:lnTo>
                  <a:pt x="103" y="137861"/>
                </a:lnTo>
                <a:lnTo>
                  <a:pt x="0" y="138628"/>
                </a:lnTo>
                <a:lnTo>
                  <a:pt x="0" y="139049"/>
                </a:lnTo>
                <a:lnTo>
                  <a:pt x="0" y="139301"/>
                </a:lnTo>
                <a:lnTo>
                  <a:pt x="47" y="139807"/>
                </a:lnTo>
                <a:lnTo>
                  <a:pt x="150" y="140293"/>
                </a:lnTo>
                <a:lnTo>
                  <a:pt x="299" y="140780"/>
                </a:lnTo>
                <a:lnTo>
                  <a:pt x="496" y="141257"/>
                </a:lnTo>
                <a:lnTo>
                  <a:pt x="748" y="141734"/>
                </a:lnTo>
                <a:lnTo>
                  <a:pt x="1048" y="142192"/>
                </a:lnTo>
                <a:lnTo>
                  <a:pt x="1403" y="142641"/>
                </a:lnTo>
                <a:lnTo>
                  <a:pt x="2011" y="143305"/>
                </a:lnTo>
                <a:lnTo>
                  <a:pt x="3012" y="144166"/>
                </a:lnTo>
                <a:lnTo>
                  <a:pt x="4210" y="144980"/>
                </a:lnTo>
                <a:lnTo>
                  <a:pt x="5613" y="145766"/>
                </a:lnTo>
                <a:lnTo>
                  <a:pt x="7213" y="146524"/>
                </a:lnTo>
                <a:lnTo>
                  <a:pt x="9019" y="147244"/>
                </a:lnTo>
                <a:lnTo>
                  <a:pt x="11021" y="147927"/>
                </a:lnTo>
                <a:lnTo>
                  <a:pt x="13219" y="148582"/>
                </a:lnTo>
                <a:lnTo>
                  <a:pt x="15614" y="149199"/>
                </a:lnTo>
                <a:lnTo>
                  <a:pt x="18215" y="149779"/>
                </a:lnTo>
                <a:lnTo>
                  <a:pt x="21021" y="150331"/>
                </a:lnTo>
                <a:lnTo>
                  <a:pt x="24025" y="150846"/>
                </a:lnTo>
                <a:lnTo>
                  <a:pt x="25606" y="151089"/>
                </a:lnTo>
                <a:lnTo>
                  <a:pt x="25802" y="151435"/>
                </a:lnTo>
                <a:lnTo>
                  <a:pt x="26176" y="152343"/>
                </a:lnTo>
                <a:lnTo>
                  <a:pt x="26494" y="153512"/>
                </a:lnTo>
                <a:lnTo>
                  <a:pt x="26775" y="154943"/>
                </a:lnTo>
                <a:lnTo>
                  <a:pt x="26897" y="155767"/>
                </a:lnTo>
                <a:lnTo>
                  <a:pt x="27018" y="156599"/>
                </a:lnTo>
                <a:lnTo>
                  <a:pt x="27336" y="158143"/>
                </a:lnTo>
                <a:lnTo>
                  <a:pt x="27748" y="159537"/>
                </a:lnTo>
                <a:lnTo>
                  <a:pt x="28244" y="160772"/>
                </a:lnTo>
                <a:lnTo>
                  <a:pt x="28534" y="161324"/>
                </a:lnTo>
                <a:lnTo>
                  <a:pt x="28684" y="161586"/>
                </a:lnTo>
                <a:lnTo>
                  <a:pt x="29030" y="162063"/>
                </a:lnTo>
                <a:lnTo>
                  <a:pt x="29432" y="162465"/>
                </a:lnTo>
                <a:lnTo>
                  <a:pt x="29890" y="162802"/>
                </a:lnTo>
                <a:lnTo>
                  <a:pt x="30396" y="163073"/>
                </a:lnTo>
                <a:lnTo>
                  <a:pt x="30966" y="163279"/>
                </a:lnTo>
                <a:lnTo>
                  <a:pt x="31584" y="163410"/>
                </a:lnTo>
                <a:lnTo>
                  <a:pt x="32257" y="163476"/>
                </a:lnTo>
                <a:lnTo>
                  <a:pt x="32622" y="163485"/>
                </a:lnTo>
                <a:lnTo>
                  <a:pt x="33146" y="163476"/>
                </a:lnTo>
                <a:lnTo>
                  <a:pt x="34503" y="163363"/>
                </a:lnTo>
                <a:lnTo>
                  <a:pt x="36215" y="163148"/>
                </a:lnTo>
                <a:lnTo>
                  <a:pt x="38282" y="162821"/>
                </a:lnTo>
                <a:lnTo>
                  <a:pt x="39461" y="162605"/>
                </a:lnTo>
                <a:lnTo>
                  <a:pt x="40658" y="162400"/>
                </a:lnTo>
                <a:lnTo>
                  <a:pt x="42829" y="162072"/>
                </a:lnTo>
                <a:lnTo>
                  <a:pt x="44737" y="161848"/>
                </a:lnTo>
                <a:lnTo>
                  <a:pt x="46402" y="161735"/>
                </a:lnTo>
                <a:lnTo>
                  <a:pt x="48189" y="161735"/>
                </a:lnTo>
                <a:lnTo>
                  <a:pt x="50191" y="161810"/>
                </a:lnTo>
                <a:lnTo>
                  <a:pt x="52034" y="161960"/>
                </a:lnTo>
                <a:lnTo>
                  <a:pt x="53718" y="162175"/>
                </a:lnTo>
                <a:lnTo>
                  <a:pt x="54495" y="162315"/>
                </a:lnTo>
                <a:lnTo>
                  <a:pt x="54944" y="162390"/>
                </a:lnTo>
                <a:lnTo>
                  <a:pt x="55851" y="162587"/>
                </a:lnTo>
                <a:lnTo>
                  <a:pt x="57208" y="162952"/>
                </a:lnTo>
                <a:lnTo>
                  <a:pt x="59023" y="163607"/>
                </a:lnTo>
                <a:lnTo>
                  <a:pt x="60838" y="164448"/>
                </a:lnTo>
                <a:lnTo>
                  <a:pt x="61745" y="164944"/>
                </a:lnTo>
                <a:lnTo>
                  <a:pt x="62643" y="165459"/>
                </a:lnTo>
                <a:lnTo>
                  <a:pt x="64393" y="166525"/>
                </a:lnTo>
                <a:lnTo>
                  <a:pt x="66095" y="167639"/>
                </a:lnTo>
                <a:lnTo>
                  <a:pt x="67733" y="168799"/>
                </a:lnTo>
                <a:lnTo>
                  <a:pt x="68528" y="169388"/>
                </a:lnTo>
                <a:lnTo>
                  <a:pt x="70118" y="170586"/>
                </a:lnTo>
                <a:lnTo>
                  <a:pt x="73477" y="172952"/>
                </a:lnTo>
                <a:lnTo>
                  <a:pt x="75245" y="174131"/>
                </a:lnTo>
                <a:lnTo>
                  <a:pt x="75694" y="174421"/>
                </a:lnTo>
                <a:lnTo>
                  <a:pt x="76639" y="174973"/>
                </a:lnTo>
                <a:lnTo>
                  <a:pt x="77631" y="175516"/>
                </a:lnTo>
                <a:lnTo>
                  <a:pt x="78678" y="176030"/>
                </a:lnTo>
                <a:lnTo>
                  <a:pt x="80334" y="176760"/>
                </a:lnTo>
                <a:lnTo>
                  <a:pt x="82739" y="177640"/>
                </a:lnTo>
                <a:lnTo>
                  <a:pt x="84020" y="178042"/>
                </a:lnTo>
                <a:lnTo>
                  <a:pt x="84675" y="178238"/>
                </a:lnTo>
                <a:lnTo>
                  <a:pt x="86004" y="178584"/>
                </a:lnTo>
                <a:lnTo>
                  <a:pt x="87351" y="178874"/>
                </a:lnTo>
                <a:lnTo>
                  <a:pt x="88735" y="179127"/>
                </a:lnTo>
                <a:lnTo>
                  <a:pt x="90148" y="179323"/>
                </a:lnTo>
                <a:lnTo>
                  <a:pt x="91589" y="179473"/>
                </a:lnTo>
                <a:lnTo>
                  <a:pt x="93048" y="179567"/>
                </a:lnTo>
                <a:lnTo>
                  <a:pt x="94545" y="179623"/>
                </a:lnTo>
                <a:lnTo>
                  <a:pt x="96089" y="179623"/>
                </a:lnTo>
                <a:lnTo>
                  <a:pt x="97632" y="179567"/>
                </a:lnTo>
                <a:lnTo>
                  <a:pt x="99148" y="179473"/>
                </a:lnTo>
                <a:lnTo>
                  <a:pt x="100626" y="179323"/>
                </a:lnTo>
                <a:lnTo>
                  <a:pt x="102076" y="179127"/>
                </a:lnTo>
                <a:lnTo>
                  <a:pt x="103489" y="178874"/>
                </a:lnTo>
                <a:lnTo>
                  <a:pt x="104873" y="178584"/>
                </a:lnTo>
                <a:lnTo>
                  <a:pt x="106220" y="178238"/>
                </a:lnTo>
                <a:lnTo>
                  <a:pt x="106885" y="178042"/>
                </a:lnTo>
                <a:lnTo>
                  <a:pt x="108176" y="177640"/>
                </a:lnTo>
                <a:lnTo>
                  <a:pt x="110608" y="176760"/>
                </a:lnTo>
                <a:lnTo>
                  <a:pt x="112825" y="175778"/>
                </a:lnTo>
                <a:lnTo>
                  <a:pt x="114350" y="174973"/>
                </a:lnTo>
                <a:lnTo>
                  <a:pt x="115314" y="174421"/>
                </a:lnTo>
                <a:lnTo>
                  <a:pt x="115772" y="174131"/>
                </a:lnTo>
                <a:lnTo>
                  <a:pt x="117559" y="172952"/>
                </a:lnTo>
                <a:lnTo>
                  <a:pt x="120955" y="170586"/>
                </a:lnTo>
                <a:lnTo>
                  <a:pt x="122555" y="169388"/>
                </a:lnTo>
                <a:lnTo>
                  <a:pt x="123341" y="168799"/>
                </a:lnTo>
                <a:lnTo>
                  <a:pt x="124978" y="167639"/>
                </a:lnTo>
                <a:lnTo>
                  <a:pt x="126681" y="166525"/>
                </a:lnTo>
                <a:lnTo>
                  <a:pt x="128430" y="165459"/>
                </a:lnTo>
                <a:lnTo>
                  <a:pt x="129337" y="164944"/>
                </a:lnTo>
                <a:lnTo>
                  <a:pt x="130245" y="164448"/>
                </a:lnTo>
                <a:lnTo>
                  <a:pt x="132069" y="163607"/>
                </a:lnTo>
                <a:lnTo>
                  <a:pt x="133444" y="163101"/>
                </a:lnTo>
                <a:lnTo>
                  <a:pt x="134371" y="162821"/>
                </a:lnTo>
                <a:lnTo>
                  <a:pt x="135297" y="162587"/>
                </a:lnTo>
                <a:lnTo>
                  <a:pt x="136232" y="162390"/>
                </a:lnTo>
                <a:lnTo>
                  <a:pt x="136700" y="162315"/>
                </a:lnTo>
                <a:lnTo>
                  <a:pt x="137449" y="162175"/>
                </a:lnTo>
                <a:lnTo>
                  <a:pt x="139086" y="161960"/>
                </a:lnTo>
                <a:lnTo>
                  <a:pt x="140891" y="161810"/>
                </a:lnTo>
                <a:lnTo>
                  <a:pt x="142884" y="161735"/>
                </a:lnTo>
                <a:lnTo>
                  <a:pt x="144615" y="161735"/>
                </a:lnTo>
                <a:lnTo>
                  <a:pt x="146196" y="161838"/>
                </a:lnTo>
                <a:lnTo>
                  <a:pt x="148067" y="162025"/>
                </a:lnTo>
                <a:lnTo>
                  <a:pt x="150228" y="162306"/>
                </a:lnTo>
                <a:lnTo>
                  <a:pt x="151435" y="162493"/>
                </a:lnTo>
                <a:lnTo>
                  <a:pt x="152632" y="162671"/>
                </a:lnTo>
                <a:lnTo>
                  <a:pt x="154775" y="162961"/>
                </a:lnTo>
                <a:lnTo>
                  <a:pt x="156580" y="163148"/>
                </a:lnTo>
                <a:lnTo>
                  <a:pt x="158077" y="163242"/>
                </a:lnTo>
                <a:lnTo>
                  <a:pt x="158685" y="163251"/>
                </a:lnTo>
                <a:lnTo>
                  <a:pt x="159022" y="163242"/>
                </a:lnTo>
                <a:lnTo>
                  <a:pt x="159639" y="163176"/>
                </a:lnTo>
                <a:lnTo>
                  <a:pt x="160219" y="163045"/>
                </a:lnTo>
                <a:lnTo>
                  <a:pt x="160753" y="162839"/>
                </a:lnTo>
                <a:lnTo>
                  <a:pt x="161230" y="162568"/>
                </a:lnTo>
                <a:lnTo>
                  <a:pt x="161670" y="162231"/>
                </a:lnTo>
                <a:lnTo>
                  <a:pt x="162053" y="161829"/>
                </a:lnTo>
                <a:lnTo>
                  <a:pt x="162390" y="161352"/>
                </a:lnTo>
                <a:lnTo>
                  <a:pt x="162549" y="161090"/>
                </a:lnTo>
                <a:lnTo>
                  <a:pt x="162830" y="160538"/>
                </a:lnTo>
                <a:lnTo>
                  <a:pt x="163325" y="159312"/>
                </a:lnTo>
                <a:lnTo>
                  <a:pt x="163737" y="157956"/>
                </a:lnTo>
                <a:lnTo>
                  <a:pt x="164055" y="156459"/>
                </a:lnTo>
                <a:lnTo>
                  <a:pt x="164186" y="155654"/>
                </a:lnTo>
                <a:lnTo>
                  <a:pt x="164298" y="154850"/>
                </a:lnTo>
                <a:lnTo>
                  <a:pt x="164579" y="153465"/>
                </a:lnTo>
                <a:lnTo>
                  <a:pt x="164897" y="152324"/>
                </a:lnTo>
                <a:lnTo>
                  <a:pt x="165271" y="151435"/>
                </a:lnTo>
                <a:lnTo>
                  <a:pt x="165468" y="151089"/>
                </a:lnTo>
                <a:lnTo>
                  <a:pt x="167049" y="150846"/>
                </a:lnTo>
                <a:lnTo>
                  <a:pt x="170052" y="150331"/>
                </a:lnTo>
                <a:lnTo>
                  <a:pt x="172858" y="149779"/>
                </a:lnTo>
                <a:lnTo>
                  <a:pt x="175459" y="149199"/>
                </a:lnTo>
                <a:lnTo>
                  <a:pt x="177854" y="148582"/>
                </a:lnTo>
                <a:lnTo>
                  <a:pt x="180053" y="147927"/>
                </a:lnTo>
                <a:lnTo>
                  <a:pt x="182055" y="147244"/>
                </a:lnTo>
                <a:lnTo>
                  <a:pt x="183860" y="146524"/>
                </a:lnTo>
                <a:lnTo>
                  <a:pt x="185460" y="145766"/>
                </a:lnTo>
                <a:lnTo>
                  <a:pt x="186863" y="144980"/>
                </a:lnTo>
                <a:lnTo>
                  <a:pt x="188061" y="144166"/>
                </a:lnTo>
                <a:lnTo>
                  <a:pt x="189062" y="143305"/>
                </a:lnTo>
                <a:lnTo>
                  <a:pt x="189670" y="142641"/>
                </a:lnTo>
                <a:lnTo>
                  <a:pt x="190026" y="142192"/>
                </a:lnTo>
                <a:lnTo>
                  <a:pt x="190325" y="141734"/>
                </a:lnTo>
                <a:lnTo>
                  <a:pt x="190577" y="141257"/>
                </a:lnTo>
                <a:lnTo>
                  <a:pt x="190774" y="140780"/>
                </a:lnTo>
                <a:lnTo>
                  <a:pt x="190924" y="140293"/>
                </a:lnTo>
                <a:lnTo>
                  <a:pt x="191027" y="139807"/>
                </a:lnTo>
                <a:lnTo>
                  <a:pt x="191073" y="139301"/>
                </a:lnTo>
                <a:lnTo>
                  <a:pt x="191083" y="139049"/>
                </a:lnTo>
                <a:lnTo>
                  <a:pt x="191073" y="138628"/>
                </a:lnTo>
                <a:lnTo>
                  <a:pt x="190970" y="137861"/>
                </a:lnTo>
                <a:lnTo>
                  <a:pt x="190765" y="137187"/>
                </a:lnTo>
                <a:lnTo>
                  <a:pt x="190456" y="136588"/>
                </a:lnTo>
                <a:lnTo>
                  <a:pt x="190044" y="136074"/>
                </a:lnTo>
                <a:lnTo>
                  <a:pt x="189539" y="135653"/>
                </a:lnTo>
                <a:lnTo>
                  <a:pt x="188922" y="135307"/>
                </a:lnTo>
                <a:lnTo>
                  <a:pt x="188201" y="135045"/>
                </a:lnTo>
                <a:lnTo>
                  <a:pt x="187808" y="134951"/>
                </a:lnTo>
                <a:lnTo>
                  <a:pt x="186311" y="134624"/>
                </a:lnTo>
                <a:lnTo>
                  <a:pt x="183626" y="133969"/>
                </a:lnTo>
                <a:lnTo>
                  <a:pt x="181288" y="133295"/>
                </a:lnTo>
                <a:lnTo>
                  <a:pt x="179295" y="132612"/>
                </a:lnTo>
                <a:lnTo>
                  <a:pt x="178453" y="132266"/>
                </a:lnTo>
                <a:lnTo>
                  <a:pt x="177302" y="131770"/>
                </a:lnTo>
                <a:lnTo>
                  <a:pt x="175038" y="130676"/>
                </a:lnTo>
                <a:lnTo>
                  <a:pt x="172830" y="129460"/>
                </a:lnTo>
                <a:lnTo>
                  <a:pt x="170669" y="128103"/>
                </a:lnTo>
                <a:lnTo>
                  <a:pt x="168555" y="126634"/>
                </a:lnTo>
                <a:lnTo>
                  <a:pt x="166487" y="125025"/>
                </a:lnTo>
                <a:lnTo>
                  <a:pt x="164476" y="123294"/>
                </a:lnTo>
                <a:lnTo>
                  <a:pt x="162511" y="121433"/>
                </a:lnTo>
                <a:lnTo>
                  <a:pt x="161548" y="120450"/>
                </a:lnTo>
                <a:lnTo>
                  <a:pt x="160603" y="119449"/>
                </a:lnTo>
                <a:lnTo>
                  <a:pt x="158788" y="117410"/>
                </a:lnTo>
                <a:lnTo>
                  <a:pt x="157085" y="115324"/>
                </a:lnTo>
                <a:lnTo>
                  <a:pt x="155486" y="113181"/>
                </a:lnTo>
                <a:lnTo>
                  <a:pt x="153979" y="110992"/>
                </a:lnTo>
                <a:lnTo>
                  <a:pt x="152585" y="108747"/>
                </a:lnTo>
                <a:lnTo>
                  <a:pt x="151294" y="106445"/>
                </a:lnTo>
                <a:lnTo>
                  <a:pt x="150116" y="104107"/>
                </a:lnTo>
                <a:lnTo>
                  <a:pt x="149564" y="102909"/>
                </a:lnTo>
                <a:lnTo>
                  <a:pt x="149227" y="102105"/>
                </a:lnTo>
                <a:lnTo>
                  <a:pt x="148703" y="100664"/>
                </a:lnTo>
                <a:lnTo>
                  <a:pt x="148348" y="99401"/>
                </a:lnTo>
                <a:lnTo>
                  <a:pt x="148179" y="98334"/>
                </a:lnTo>
                <a:lnTo>
                  <a:pt x="148160" y="97885"/>
                </a:lnTo>
                <a:lnTo>
                  <a:pt x="148170" y="97474"/>
                </a:lnTo>
                <a:lnTo>
                  <a:pt x="148282" y="96688"/>
                </a:lnTo>
                <a:lnTo>
                  <a:pt x="148516" y="95930"/>
                </a:lnTo>
                <a:lnTo>
                  <a:pt x="148862" y="95200"/>
                </a:lnTo>
                <a:lnTo>
                  <a:pt x="149320" y="94508"/>
                </a:lnTo>
                <a:lnTo>
                  <a:pt x="149900" y="93844"/>
                </a:lnTo>
                <a:lnTo>
                  <a:pt x="150583" y="93217"/>
                </a:lnTo>
                <a:lnTo>
                  <a:pt x="151397" y="92609"/>
                </a:lnTo>
                <a:lnTo>
                  <a:pt x="151846" y="92328"/>
                </a:lnTo>
                <a:lnTo>
                  <a:pt x="152773" y="91767"/>
                </a:lnTo>
                <a:lnTo>
                  <a:pt x="154700" y="90775"/>
                </a:lnTo>
                <a:lnTo>
                  <a:pt x="156721" y="89924"/>
                </a:lnTo>
                <a:lnTo>
                  <a:pt x="158825" y="89222"/>
                </a:lnTo>
                <a:lnTo>
                  <a:pt x="159911" y="88932"/>
                </a:lnTo>
                <a:lnTo>
                  <a:pt x="160463" y="88792"/>
                </a:lnTo>
                <a:lnTo>
                  <a:pt x="161529" y="88465"/>
                </a:lnTo>
                <a:lnTo>
                  <a:pt x="162586" y="88100"/>
                </a:lnTo>
                <a:lnTo>
                  <a:pt x="163615" y="87688"/>
                </a:lnTo>
                <a:lnTo>
                  <a:pt x="164626" y="87220"/>
                </a:lnTo>
                <a:lnTo>
                  <a:pt x="165608" y="86715"/>
                </a:lnTo>
                <a:lnTo>
                  <a:pt x="166581" y="86163"/>
                </a:lnTo>
                <a:lnTo>
                  <a:pt x="167517" y="85564"/>
                </a:lnTo>
                <a:lnTo>
                  <a:pt x="167984" y="85256"/>
                </a:lnTo>
                <a:lnTo>
                  <a:pt x="168433" y="84928"/>
                </a:lnTo>
                <a:lnTo>
                  <a:pt x="169238" y="84245"/>
                </a:lnTo>
                <a:lnTo>
                  <a:pt x="169930" y="83534"/>
                </a:lnTo>
                <a:lnTo>
                  <a:pt x="170501" y="82776"/>
                </a:lnTo>
                <a:lnTo>
                  <a:pt x="170969" y="81991"/>
                </a:lnTo>
                <a:lnTo>
                  <a:pt x="171315" y="81158"/>
                </a:lnTo>
                <a:lnTo>
                  <a:pt x="171539" y="80297"/>
                </a:lnTo>
                <a:lnTo>
                  <a:pt x="171652" y="79399"/>
                </a:lnTo>
                <a:lnTo>
                  <a:pt x="171670" y="78941"/>
                </a:lnTo>
                <a:lnTo>
                  <a:pt x="171661" y="78529"/>
                </a:lnTo>
                <a:lnTo>
                  <a:pt x="171558" y="77743"/>
                </a:lnTo>
                <a:lnTo>
                  <a:pt x="171362" y="77004"/>
                </a:lnTo>
                <a:lnTo>
                  <a:pt x="171062" y="76293"/>
                </a:lnTo>
                <a:lnTo>
                  <a:pt x="170669" y="75620"/>
                </a:lnTo>
                <a:lnTo>
                  <a:pt x="170173" y="74983"/>
                </a:lnTo>
                <a:lnTo>
                  <a:pt x="169584" y="74385"/>
                </a:lnTo>
                <a:lnTo>
                  <a:pt x="168892" y="73823"/>
                </a:lnTo>
                <a:lnTo>
                  <a:pt x="168508" y="73561"/>
                </a:lnTo>
                <a:lnTo>
                  <a:pt x="168115" y="73300"/>
                </a:lnTo>
                <a:lnTo>
                  <a:pt x="167320" y="72841"/>
                </a:lnTo>
                <a:lnTo>
                  <a:pt x="166516" y="72448"/>
                </a:lnTo>
                <a:lnTo>
                  <a:pt x="165702" y="72111"/>
                </a:lnTo>
                <a:lnTo>
                  <a:pt x="164878" y="71849"/>
                </a:lnTo>
                <a:lnTo>
                  <a:pt x="164055" y="71653"/>
                </a:lnTo>
                <a:lnTo>
                  <a:pt x="163222" y="71522"/>
                </a:lnTo>
                <a:lnTo>
                  <a:pt x="162381" y="71457"/>
                </a:lnTo>
                <a:lnTo>
                  <a:pt x="161688" y="71457"/>
                </a:lnTo>
                <a:lnTo>
                  <a:pt x="161108" y="71503"/>
                </a:lnTo>
                <a:lnTo>
                  <a:pt x="160145" y="71662"/>
                </a:lnTo>
                <a:lnTo>
                  <a:pt x="158648" y="72065"/>
                </a:lnTo>
                <a:lnTo>
                  <a:pt x="156945" y="72654"/>
                </a:lnTo>
                <a:lnTo>
                  <a:pt x="156000" y="73028"/>
                </a:lnTo>
                <a:lnTo>
                  <a:pt x="155046" y="73412"/>
                </a:lnTo>
                <a:lnTo>
                  <a:pt x="153343" y="74001"/>
                </a:lnTo>
                <a:lnTo>
                  <a:pt x="151846" y="74394"/>
                </a:lnTo>
                <a:lnTo>
                  <a:pt x="150883" y="74553"/>
                </a:lnTo>
                <a:lnTo>
                  <a:pt x="150303" y="74609"/>
                </a:lnTo>
                <a:lnTo>
                  <a:pt x="150031" y="74609"/>
                </a:lnTo>
                <a:lnTo>
                  <a:pt x="149620" y="74600"/>
                </a:lnTo>
                <a:lnTo>
                  <a:pt x="148806" y="74497"/>
                </a:lnTo>
                <a:lnTo>
                  <a:pt x="147983" y="74291"/>
                </a:lnTo>
                <a:lnTo>
                  <a:pt x="147169" y="73982"/>
                </a:lnTo>
                <a:lnTo>
                  <a:pt x="146757" y="73795"/>
                </a:lnTo>
                <a:lnTo>
                  <a:pt x="147010" y="69698"/>
                </a:lnTo>
                <a:lnTo>
                  <a:pt x="147403" y="62700"/>
                </a:lnTo>
                <a:lnTo>
                  <a:pt x="147665" y="57115"/>
                </a:lnTo>
                <a:lnTo>
                  <a:pt x="147796" y="52952"/>
                </a:lnTo>
                <a:lnTo>
                  <a:pt x="147814" y="51455"/>
                </a:lnTo>
                <a:lnTo>
                  <a:pt x="147805" y="49705"/>
                </a:lnTo>
                <a:lnTo>
                  <a:pt x="147702" y="46394"/>
                </a:lnTo>
                <a:lnTo>
                  <a:pt x="147506" y="43325"/>
                </a:lnTo>
                <a:lnTo>
                  <a:pt x="147206" y="40472"/>
                </a:lnTo>
                <a:lnTo>
                  <a:pt x="146813" y="37862"/>
                </a:lnTo>
                <a:lnTo>
                  <a:pt x="146317" y="35476"/>
                </a:lnTo>
                <a:lnTo>
                  <a:pt x="145728" y="33315"/>
                </a:lnTo>
                <a:lnTo>
                  <a:pt x="145213" y="31855"/>
                </a:lnTo>
                <a:lnTo>
                  <a:pt x="144849" y="30948"/>
                </a:lnTo>
                <a:lnTo>
                  <a:pt x="144652" y="30527"/>
                </a:lnTo>
                <a:lnTo>
                  <a:pt x="144231" y="29629"/>
                </a:lnTo>
                <a:lnTo>
                  <a:pt x="143352" y="27879"/>
                </a:lnTo>
                <a:lnTo>
                  <a:pt x="142426" y="26177"/>
                </a:lnTo>
                <a:lnTo>
                  <a:pt x="141462" y="24530"/>
                </a:lnTo>
                <a:lnTo>
                  <a:pt x="140442" y="22921"/>
                </a:lnTo>
                <a:lnTo>
                  <a:pt x="139385" y="21368"/>
                </a:lnTo>
                <a:lnTo>
                  <a:pt x="138281" y="19862"/>
                </a:lnTo>
                <a:lnTo>
                  <a:pt x="137130" y="18412"/>
                </a:lnTo>
                <a:lnTo>
                  <a:pt x="135942" y="16999"/>
                </a:lnTo>
                <a:lnTo>
                  <a:pt x="134698" y="15643"/>
                </a:lnTo>
                <a:lnTo>
                  <a:pt x="133416" y="14333"/>
                </a:lnTo>
                <a:lnTo>
                  <a:pt x="132079" y="13079"/>
                </a:lnTo>
                <a:lnTo>
                  <a:pt x="130703" y="11863"/>
                </a:lnTo>
                <a:lnTo>
                  <a:pt x="129281" y="10703"/>
                </a:lnTo>
                <a:lnTo>
                  <a:pt x="127822" y="9590"/>
                </a:lnTo>
                <a:lnTo>
                  <a:pt x="126306" y="8523"/>
                </a:lnTo>
                <a:lnTo>
                  <a:pt x="125530" y="8009"/>
                </a:lnTo>
                <a:lnTo>
                  <a:pt x="124753" y="7513"/>
                </a:lnTo>
                <a:lnTo>
                  <a:pt x="123172" y="6559"/>
                </a:lnTo>
                <a:lnTo>
                  <a:pt x="121563" y="5670"/>
                </a:lnTo>
                <a:lnTo>
                  <a:pt x="119926" y="4847"/>
                </a:lnTo>
                <a:lnTo>
                  <a:pt x="118270" y="4089"/>
                </a:lnTo>
                <a:lnTo>
                  <a:pt x="116596" y="3397"/>
                </a:lnTo>
                <a:lnTo>
                  <a:pt x="114884" y="2770"/>
                </a:lnTo>
                <a:lnTo>
                  <a:pt x="113153" y="2199"/>
                </a:lnTo>
                <a:lnTo>
                  <a:pt x="111394" y="1703"/>
                </a:lnTo>
                <a:lnTo>
                  <a:pt x="109607" y="1263"/>
                </a:lnTo>
                <a:lnTo>
                  <a:pt x="107802" y="889"/>
                </a:lnTo>
                <a:lnTo>
                  <a:pt x="105968" y="581"/>
                </a:lnTo>
                <a:lnTo>
                  <a:pt x="104106" y="337"/>
                </a:lnTo>
                <a:lnTo>
                  <a:pt x="102226" y="160"/>
                </a:lnTo>
                <a:lnTo>
                  <a:pt x="100317" y="47"/>
                </a:lnTo>
                <a:lnTo>
                  <a:pt x="9838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4" name="Google Shape;6764;p267"/>
          <p:cNvSpPr/>
          <p:nvPr/>
        </p:nvSpPr>
        <p:spPr>
          <a:xfrm>
            <a:off x="952371" y="3996290"/>
            <a:ext cx="172438" cy="172438"/>
          </a:xfrm>
          <a:custGeom>
            <a:avLst/>
            <a:gdLst/>
            <a:ahLst/>
            <a:cxnLst/>
            <a:rect l="l" t="t" r="r" b="b"/>
            <a:pathLst>
              <a:path w="179623" h="179623" extrusionOk="0">
                <a:moveTo>
                  <a:pt x="90981" y="32398"/>
                </a:moveTo>
                <a:lnTo>
                  <a:pt x="92235" y="32407"/>
                </a:lnTo>
                <a:lnTo>
                  <a:pt x="94676" y="32566"/>
                </a:lnTo>
                <a:lnTo>
                  <a:pt x="97043" y="32885"/>
                </a:lnTo>
                <a:lnTo>
                  <a:pt x="99345" y="33362"/>
                </a:lnTo>
                <a:lnTo>
                  <a:pt x="101581" y="33998"/>
                </a:lnTo>
                <a:lnTo>
                  <a:pt x="103732" y="34793"/>
                </a:lnTo>
                <a:lnTo>
                  <a:pt x="105819" y="35747"/>
                </a:lnTo>
                <a:lnTo>
                  <a:pt x="107839" y="36861"/>
                </a:lnTo>
                <a:lnTo>
                  <a:pt x="108812" y="37478"/>
                </a:lnTo>
                <a:lnTo>
                  <a:pt x="109776" y="38123"/>
                </a:lnTo>
                <a:lnTo>
                  <a:pt x="111610" y="39527"/>
                </a:lnTo>
                <a:lnTo>
                  <a:pt x="113331" y="41052"/>
                </a:lnTo>
                <a:lnTo>
                  <a:pt x="114940" y="42698"/>
                </a:lnTo>
                <a:lnTo>
                  <a:pt x="116437" y="44476"/>
                </a:lnTo>
                <a:lnTo>
                  <a:pt x="117831" y="46375"/>
                </a:lnTo>
                <a:lnTo>
                  <a:pt x="119103" y="48405"/>
                </a:lnTo>
                <a:lnTo>
                  <a:pt x="120263" y="50557"/>
                </a:lnTo>
                <a:lnTo>
                  <a:pt x="120806" y="51689"/>
                </a:lnTo>
                <a:lnTo>
                  <a:pt x="121049" y="52231"/>
                </a:lnTo>
                <a:lnTo>
                  <a:pt x="121479" y="53438"/>
                </a:lnTo>
                <a:lnTo>
                  <a:pt x="121854" y="54795"/>
                </a:lnTo>
                <a:lnTo>
                  <a:pt x="122162" y="56310"/>
                </a:lnTo>
                <a:lnTo>
                  <a:pt x="122415" y="57975"/>
                </a:lnTo>
                <a:lnTo>
                  <a:pt x="122602" y="59790"/>
                </a:lnTo>
                <a:lnTo>
                  <a:pt x="122724" y="61764"/>
                </a:lnTo>
                <a:lnTo>
                  <a:pt x="122780" y="63888"/>
                </a:lnTo>
                <a:lnTo>
                  <a:pt x="122789" y="65020"/>
                </a:lnTo>
                <a:lnTo>
                  <a:pt x="122780" y="66554"/>
                </a:lnTo>
                <a:lnTo>
                  <a:pt x="122714" y="69754"/>
                </a:lnTo>
                <a:lnTo>
                  <a:pt x="122565" y="73112"/>
                </a:lnTo>
                <a:lnTo>
                  <a:pt x="122340" y="76639"/>
                </a:lnTo>
                <a:lnTo>
                  <a:pt x="122209" y="78473"/>
                </a:lnTo>
                <a:lnTo>
                  <a:pt x="122649" y="78576"/>
                </a:lnTo>
                <a:lnTo>
                  <a:pt x="123351" y="78688"/>
                </a:lnTo>
                <a:lnTo>
                  <a:pt x="123612" y="78707"/>
                </a:lnTo>
                <a:lnTo>
                  <a:pt x="123968" y="78688"/>
                </a:lnTo>
                <a:lnTo>
                  <a:pt x="124791" y="78576"/>
                </a:lnTo>
                <a:lnTo>
                  <a:pt x="125727" y="78342"/>
                </a:lnTo>
                <a:lnTo>
                  <a:pt x="126775" y="77987"/>
                </a:lnTo>
                <a:lnTo>
                  <a:pt x="127355" y="77771"/>
                </a:lnTo>
                <a:lnTo>
                  <a:pt x="127925" y="77547"/>
                </a:lnTo>
                <a:lnTo>
                  <a:pt x="128964" y="77191"/>
                </a:lnTo>
                <a:lnTo>
                  <a:pt x="129871" y="76957"/>
                </a:lnTo>
                <a:lnTo>
                  <a:pt x="130638" y="76845"/>
                </a:lnTo>
                <a:lnTo>
                  <a:pt x="130975" y="76836"/>
                </a:lnTo>
                <a:lnTo>
                  <a:pt x="131265" y="76836"/>
                </a:lnTo>
                <a:lnTo>
                  <a:pt x="131845" y="76883"/>
                </a:lnTo>
                <a:lnTo>
                  <a:pt x="132416" y="76976"/>
                </a:lnTo>
                <a:lnTo>
                  <a:pt x="132987" y="77107"/>
                </a:lnTo>
                <a:lnTo>
                  <a:pt x="133548" y="77294"/>
                </a:lnTo>
                <a:lnTo>
                  <a:pt x="134109" y="77519"/>
                </a:lnTo>
                <a:lnTo>
                  <a:pt x="134932" y="77940"/>
                </a:lnTo>
                <a:lnTo>
                  <a:pt x="135475" y="78295"/>
                </a:lnTo>
                <a:lnTo>
                  <a:pt x="135746" y="78473"/>
                </a:lnTo>
                <a:lnTo>
                  <a:pt x="136214" y="78866"/>
                </a:lnTo>
                <a:lnTo>
                  <a:pt x="136616" y="79278"/>
                </a:lnTo>
                <a:lnTo>
                  <a:pt x="136963" y="79717"/>
                </a:lnTo>
                <a:lnTo>
                  <a:pt x="137234" y="80176"/>
                </a:lnTo>
                <a:lnTo>
                  <a:pt x="137430" y="80662"/>
                </a:lnTo>
                <a:lnTo>
                  <a:pt x="137571" y="81167"/>
                </a:lnTo>
                <a:lnTo>
                  <a:pt x="137636" y="81701"/>
                </a:lnTo>
                <a:lnTo>
                  <a:pt x="137645" y="81981"/>
                </a:lnTo>
                <a:lnTo>
                  <a:pt x="137636" y="82299"/>
                </a:lnTo>
                <a:lnTo>
                  <a:pt x="137561" y="82907"/>
                </a:lnTo>
                <a:lnTo>
                  <a:pt x="137421" y="83497"/>
                </a:lnTo>
                <a:lnTo>
                  <a:pt x="137206" y="84058"/>
                </a:lnTo>
                <a:lnTo>
                  <a:pt x="136925" y="84591"/>
                </a:lnTo>
                <a:lnTo>
                  <a:pt x="136570" y="85097"/>
                </a:lnTo>
                <a:lnTo>
                  <a:pt x="136139" y="85583"/>
                </a:lnTo>
                <a:lnTo>
                  <a:pt x="135643" y="86032"/>
                </a:lnTo>
                <a:lnTo>
                  <a:pt x="135363" y="86247"/>
                </a:lnTo>
                <a:lnTo>
                  <a:pt x="134783" y="86659"/>
                </a:lnTo>
                <a:lnTo>
                  <a:pt x="133595" y="87379"/>
                </a:lnTo>
                <a:lnTo>
                  <a:pt x="132350" y="87978"/>
                </a:lnTo>
                <a:lnTo>
                  <a:pt x="131059" y="88455"/>
                </a:lnTo>
                <a:lnTo>
                  <a:pt x="130395" y="88642"/>
                </a:lnTo>
                <a:lnTo>
                  <a:pt x="129722" y="88820"/>
                </a:lnTo>
                <a:lnTo>
                  <a:pt x="128430" y="89250"/>
                </a:lnTo>
                <a:lnTo>
                  <a:pt x="127186" y="89746"/>
                </a:lnTo>
                <a:lnTo>
                  <a:pt x="125998" y="90317"/>
                </a:lnTo>
                <a:lnTo>
                  <a:pt x="125418" y="90635"/>
                </a:lnTo>
                <a:lnTo>
                  <a:pt x="125137" y="90794"/>
                </a:lnTo>
                <a:lnTo>
                  <a:pt x="124642" y="91131"/>
                </a:lnTo>
                <a:lnTo>
                  <a:pt x="124211" y="91477"/>
                </a:lnTo>
                <a:lnTo>
                  <a:pt x="123856" y="91842"/>
                </a:lnTo>
                <a:lnTo>
                  <a:pt x="123575" y="92225"/>
                </a:lnTo>
                <a:lnTo>
                  <a:pt x="123360" y="92618"/>
                </a:lnTo>
                <a:lnTo>
                  <a:pt x="123220" y="93030"/>
                </a:lnTo>
                <a:lnTo>
                  <a:pt x="123145" y="93451"/>
                </a:lnTo>
                <a:lnTo>
                  <a:pt x="123145" y="93675"/>
                </a:lnTo>
                <a:lnTo>
                  <a:pt x="123145" y="93994"/>
                </a:lnTo>
                <a:lnTo>
                  <a:pt x="123248" y="94686"/>
                </a:lnTo>
                <a:lnTo>
                  <a:pt x="123453" y="95416"/>
                </a:lnTo>
                <a:lnTo>
                  <a:pt x="123762" y="96192"/>
                </a:lnTo>
                <a:lnTo>
                  <a:pt x="123959" y="96594"/>
                </a:lnTo>
                <a:lnTo>
                  <a:pt x="124389" y="97539"/>
                </a:lnTo>
                <a:lnTo>
                  <a:pt x="125315" y="99363"/>
                </a:lnTo>
                <a:lnTo>
                  <a:pt x="126326" y="101113"/>
                </a:lnTo>
                <a:lnTo>
                  <a:pt x="127411" y="102778"/>
                </a:lnTo>
                <a:lnTo>
                  <a:pt x="128580" y="104369"/>
                </a:lnTo>
                <a:lnTo>
                  <a:pt x="129834" y="105884"/>
                </a:lnTo>
                <a:lnTo>
                  <a:pt x="131162" y="107325"/>
                </a:lnTo>
                <a:lnTo>
                  <a:pt x="132575" y="108691"/>
                </a:lnTo>
                <a:lnTo>
                  <a:pt x="133314" y="109346"/>
                </a:lnTo>
                <a:lnTo>
                  <a:pt x="134062" y="109972"/>
                </a:lnTo>
                <a:lnTo>
                  <a:pt x="135615" y="111151"/>
                </a:lnTo>
                <a:lnTo>
                  <a:pt x="137224" y="112218"/>
                </a:lnTo>
                <a:lnTo>
                  <a:pt x="138890" y="113172"/>
                </a:lnTo>
                <a:lnTo>
                  <a:pt x="140611" y="114023"/>
                </a:lnTo>
                <a:lnTo>
                  <a:pt x="142398" y="114762"/>
                </a:lnTo>
                <a:lnTo>
                  <a:pt x="144241" y="115389"/>
                </a:lnTo>
                <a:lnTo>
                  <a:pt x="146140" y="115913"/>
                </a:lnTo>
                <a:lnTo>
                  <a:pt x="147113" y="116128"/>
                </a:lnTo>
                <a:lnTo>
                  <a:pt x="147431" y="116203"/>
                </a:lnTo>
                <a:lnTo>
                  <a:pt x="147992" y="116409"/>
                </a:lnTo>
                <a:lnTo>
                  <a:pt x="148470" y="116680"/>
                </a:lnTo>
                <a:lnTo>
                  <a:pt x="148872" y="117017"/>
                </a:lnTo>
                <a:lnTo>
                  <a:pt x="149199" y="117410"/>
                </a:lnTo>
                <a:lnTo>
                  <a:pt x="149443" y="117868"/>
                </a:lnTo>
                <a:lnTo>
                  <a:pt x="149602" y="118383"/>
                </a:lnTo>
                <a:lnTo>
                  <a:pt x="149676" y="118963"/>
                </a:lnTo>
                <a:lnTo>
                  <a:pt x="149686" y="119281"/>
                </a:lnTo>
                <a:lnTo>
                  <a:pt x="149676" y="119627"/>
                </a:lnTo>
                <a:lnTo>
                  <a:pt x="149545" y="120291"/>
                </a:lnTo>
                <a:lnTo>
                  <a:pt x="149293" y="120928"/>
                </a:lnTo>
                <a:lnTo>
                  <a:pt x="148919" y="121545"/>
                </a:lnTo>
                <a:lnTo>
                  <a:pt x="148413" y="122144"/>
                </a:lnTo>
                <a:lnTo>
                  <a:pt x="147787" y="122714"/>
                </a:lnTo>
                <a:lnTo>
                  <a:pt x="147029" y="123266"/>
                </a:lnTo>
                <a:lnTo>
                  <a:pt x="146149" y="123790"/>
                </a:lnTo>
                <a:lnTo>
                  <a:pt x="145139" y="124295"/>
                </a:lnTo>
                <a:lnTo>
                  <a:pt x="143998" y="124782"/>
                </a:lnTo>
                <a:lnTo>
                  <a:pt x="142744" y="125240"/>
                </a:lnTo>
                <a:lnTo>
                  <a:pt x="141350" y="125671"/>
                </a:lnTo>
                <a:lnTo>
                  <a:pt x="139844" y="126082"/>
                </a:lnTo>
                <a:lnTo>
                  <a:pt x="138207" y="126475"/>
                </a:lnTo>
                <a:lnTo>
                  <a:pt x="136439" y="126840"/>
                </a:lnTo>
                <a:lnTo>
                  <a:pt x="134549" y="127186"/>
                </a:lnTo>
                <a:lnTo>
                  <a:pt x="133548" y="127355"/>
                </a:lnTo>
                <a:lnTo>
                  <a:pt x="133473" y="127617"/>
                </a:lnTo>
                <a:lnTo>
                  <a:pt x="133183" y="129048"/>
                </a:lnTo>
                <a:lnTo>
                  <a:pt x="132968" y="130217"/>
                </a:lnTo>
                <a:lnTo>
                  <a:pt x="132846" y="130825"/>
                </a:lnTo>
                <a:lnTo>
                  <a:pt x="132556" y="131911"/>
                </a:lnTo>
                <a:lnTo>
                  <a:pt x="132219" y="132818"/>
                </a:lnTo>
                <a:lnTo>
                  <a:pt x="131836" y="133548"/>
                </a:lnTo>
                <a:lnTo>
                  <a:pt x="131621" y="133838"/>
                </a:lnTo>
                <a:lnTo>
                  <a:pt x="131508" y="133978"/>
                </a:lnTo>
                <a:lnTo>
                  <a:pt x="131256" y="134221"/>
                </a:lnTo>
                <a:lnTo>
                  <a:pt x="130844" y="134521"/>
                </a:lnTo>
                <a:lnTo>
                  <a:pt x="130180" y="134801"/>
                </a:lnTo>
                <a:lnTo>
                  <a:pt x="129413" y="134942"/>
                </a:lnTo>
                <a:lnTo>
                  <a:pt x="128992" y="134951"/>
                </a:lnTo>
                <a:lnTo>
                  <a:pt x="128590" y="134942"/>
                </a:lnTo>
                <a:lnTo>
                  <a:pt x="127645" y="134876"/>
                </a:lnTo>
                <a:lnTo>
                  <a:pt x="125886" y="134670"/>
                </a:lnTo>
                <a:lnTo>
                  <a:pt x="124426" y="134427"/>
                </a:lnTo>
                <a:lnTo>
                  <a:pt x="122967" y="134184"/>
                </a:lnTo>
                <a:lnTo>
                  <a:pt x="121208" y="133969"/>
                </a:lnTo>
                <a:lnTo>
                  <a:pt x="120263" y="133903"/>
                </a:lnTo>
                <a:lnTo>
                  <a:pt x="119356" y="133903"/>
                </a:lnTo>
                <a:lnTo>
                  <a:pt x="118336" y="133959"/>
                </a:lnTo>
                <a:lnTo>
                  <a:pt x="117335" y="134072"/>
                </a:lnTo>
                <a:lnTo>
                  <a:pt x="116343" y="134231"/>
                </a:lnTo>
                <a:lnTo>
                  <a:pt x="115352" y="134455"/>
                </a:lnTo>
                <a:lnTo>
                  <a:pt x="114379" y="134727"/>
                </a:lnTo>
                <a:lnTo>
                  <a:pt x="113406" y="135054"/>
                </a:lnTo>
                <a:lnTo>
                  <a:pt x="112452" y="135438"/>
                </a:lnTo>
                <a:lnTo>
                  <a:pt x="111974" y="135653"/>
                </a:lnTo>
                <a:lnTo>
                  <a:pt x="111039" y="136092"/>
                </a:lnTo>
                <a:lnTo>
                  <a:pt x="109299" y="137009"/>
                </a:lnTo>
                <a:lnTo>
                  <a:pt x="107718" y="137954"/>
                </a:lnTo>
                <a:lnTo>
                  <a:pt x="106296" y="138946"/>
                </a:lnTo>
                <a:lnTo>
                  <a:pt x="105660" y="139451"/>
                </a:lnTo>
                <a:lnTo>
                  <a:pt x="105014" y="139966"/>
                </a:lnTo>
                <a:lnTo>
                  <a:pt x="103545" y="140948"/>
                </a:lnTo>
                <a:lnTo>
                  <a:pt x="101861" y="141902"/>
                </a:lnTo>
                <a:lnTo>
                  <a:pt x="99972" y="142810"/>
                </a:lnTo>
                <a:lnTo>
                  <a:pt x="98933" y="143259"/>
                </a:lnTo>
                <a:lnTo>
                  <a:pt x="98409" y="143464"/>
                </a:lnTo>
                <a:lnTo>
                  <a:pt x="97324" y="143848"/>
                </a:lnTo>
                <a:lnTo>
                  <a:pt x="96220" y="144185"/>
                </a:lnTo>
                <a:lnTo>
                  <a:pt x="95097" y="144456"/>
                </a:lnTo>
                <a:lnTo>
                  <a:pt x="93937" y="144671"/>
                </a:lnTo>
                <a:lnTo>
                  <a:pt x="92759" y="144840"/>
                </a:lnTo>
                <a:lnTo>
                  <a:pt x="91552" y="144952"/>
                </a:lnTo>
                <a:lnTo>
                  <a:pt x="90317" y="145008"/>
                </a:lnTo>
                <a:lnTo>
                  <a:pt x="89101" y="145008"/>
                </a:lnTo>
                <a:lnTo>
                  <a:pt x="87922" y="144952"/>
                </a:lnTo>
                <a:lnTo>
                  <a:pt x="86762" y="144840"/>
                </a:lnTo>
                <a:lnTo>
                  <a:pt x="85620" y="144671"/>
                </a:lnTo>
                <a:lnTo>
                  <a:pt x="84507" y="144456"/>
                </a:lnTo>
                <a:lnTo>
                  <a:pt x="83403" y="144185"/>
                </a:lnTo>
                <a:lnTo>
                  <a:pt x="82327" y="143848"/>
                </a:lnTo>
                <a:lnTo>
                  <a:pt x="81270" y="143464"/>
                </a:lnTo>
                <a:lnTo>
                  <a:pt x="80746" y="143259"/>
                </a:lnTo>
                <a:lnTo>
                  <a:pt x="79727" y="142810"/>
                </a:lnTo>
                <a:lnTo>
                  <a:pt x="77846" y="141902"/>
                </a:lnTo>
                <a:lnTo>
                  <a:pt x="76172" y="140948"/>
                </a:lnTo>
                <a:lnTo>
                  <a:pt x="74684" y="139966"/>
                </a:lnTo>
                <a:lnTo>
                  <a:pt x="74029" y="139451"/>
                </a:lnTo>
                <a:lnTo>
                  <a:pt x="73365" y="138946"/>
                </a:lnTo>
                <a:lnTo>
                  <a:pt x="71924" y="137954"/>
                </a:lnTo>
                <a:lnTo>
                  <a:pt x="70334" y="137009"/>
                </a:lnTo>
                <a:lnTo>
                  <a:pt x="68584" y="136092"/>
                </a:lnTo>
                <a:lnTo>
                  <a:pt x="67649" y="135653"/>
                </a:lnTo>
                <a:lnTo>
                  <a:pt x="67172" y="135438"/>
                </a:lnTo>
                <a:lnTo>
                  <a:pt x="66218" y="135054"/>
                </a:lnTo>
                <a:lnTo>
                  <a:pt x="65245" y="134727"/>
                </a:lnTo>
                <a:lnTo>
                  <a:pt x="64272" y="134455"/>
                </a:lnTo>
                <a:lnTo>
                  <a:pt x="63280" y="134231"/>
                </a:lnTo>
                <a:lnTo>
                  <a:pt x="62288" y="134072"/>
                </a:lnTo>
                <a:lnTo>
                  <a:pt x="61287" y="133959"/>
                </a:lnTo>
                <a:lnTo>
                  <a:pt x="60268" y="133903"/>
                </a:lnTo>
                <a:lnTo>
                  <a:pt x="59360" y="133903"/>
                </a:lnTo>
                <a:lnTo>
                  <a:pt x="58415" y="133978"/>
                </a:lnTo>
                <a:lnTo>
                  <a:pt x="56684" y="134212"/>
                </a:lnTo>
                <a:lnTo>
                  <a:pt x="55253" y="134483"/>
                </a:lnTo>
                <a:lnTo>
                  <a:pt x="53822" y="134755"/>
                </a:lnTo>
                <a:lnTo>
                  <a:pt x="52091" y="134989"/>
                </a:lnTo>
                <a:lnTo>
                  <a:pt x="51146" y="135063"/>
                </a:lnTo>
                <a:lnTo>
                  <a:pt x="50753" y="135073"/>
                </a:lnTo>
                <a:lnTo>
                  <a:pt x="50295" y="135054"/>
                </a:lnTo>
                <a:lnTo>
                  <a:pt x="49490" y="134914"/>
                </a:lnTo>
                <a:lnTo>
                  <a:pt x="48976" y="134717"/>
                </a:lnTo>
                <a:lnTo>
                  <a:pt x="48676" y="134549"/>
                </a:lnTo>
                <a:lnTo>
                  <a:pt x="48405" y="134334"/>
                </a:lnTo>
                <a:lnTo>
                  <a:pt x="48171" y="134090"/>
                </a:lnTo>
                <a:lnTo>
                  <a:pt x="48068" y="133959"/>
                </a:lnTo>
                <a:lnTo>
                  <a:pt x="47862" y="133669"/>
                </a:lnTo>
                <a:lnTo>
                  <a:pt x="47498" y="132940"/>
                </a:lnTo>
                <a:lnTo>
                  <a:pt x="47179" y="132051"/>
                </a:lnTo>
                <a:lnTo>
                  <a:pt x="46899" y="130994"/>
                </a:lnTo>
                <a:lnTo>
                  <a:pt x="46777" y="130395"/>
                </a:lnTo>
                <a:lnTo>
                  <a:pt x="46553" y="129244"/>
                </a:lnTo>
                <a:lnTo>
                  <a:pt x="46206" y="127719"/>
                </a:lnTo>
                <a:lnTo>
                  <a:pt x="46076" y="127355"/>
                </a:lnTo>
                <a:lnTo>
                  <a:pt x="45075" y="127186"/>
                </a:lnTo>
                <a:lnTo>
                  <a:pt x="43185" y="126840"/>
                </a:lnTo>
                <a:lnTo>
                  <a:pt x="41417" y="126475"/>
                </a:lnTo>
                <a:lnTo>
                  <a:pt x="39779" y="126082"/>
                </a:lnTo>
                <a:lnTo>
                  <a:pt x="38273" y="125671"/>
                </a:lnTo>
                <a:lnTo>
                  <a:pt x="36879" y="125240"/>
                </a:lnTo>
                <a:lnTo>
                  <a:pt x="35626" y="124782"/>
                </a:lnTo>
                <a:lnTo>
                  <a:pt x="34484" y="124295"/>
                </a:lnTo>
                <a:lnTo>
                  <a:pt x="33474" y="123790"/>
                </a:lnTo>
                <a:lnTo>
                  <a:pt x="32594" y="123266"/>
                </a:lnTo>
                <a:lnTo>
                  <a:pt x="31837" y="122714"/>
                </a:lnTo>
                <a:lnTo>
                  <a:pt x="31210" y="122144"/>
                </a:lnTo>
                <a:lnTo>
                  <a:pt x="30705" y="121545"/>
                </a:lnTo>
                <a:lnTo>
                  <a:pt x="30331" y="120928"/>
                </a:lnTo>
                <a:lnTo>
                  <a:pt x="30078" y="120291"/>
                </a:lnTo>
                <a:lnTo>
                  <a:pt x="29947" y="119627"/>
                </a:lnTo>
                <a:lnTo>
                  <a:pt x="29938" y="119281"/>
                </a:lnTo>
                <a:lnTo>
                  <a:pt x="29947" y="118963"/>
                </a:lnTo>
                <a:lnTo>
                  <a:pt x="30022" y="118383"/>
                </a:lnTo>
                <a:lnTo>
                  <a:pt x="30181" y="117868"/>
                </a:lnTo>
                <a:lnTo>
                  <a:pt x="30424" y="117410"/>
                </a:lnTo>
                <a:lnTo>
                  <a:pt x="30751" y="117017"/>
                </a:lnTo>
                <a:lnTo>
                  <a:pt x="31154" y="116680"/>
                </a:lnTo>
                <a:lnTo>
                  <a:pt x="31631" y="116409"/>
                </a:lnTo>
                <a:lnTo>
                  <a:pt x="32192" y="116203"/>
                </a:lnTo>
                <a:lnTo>
                  <a:pt x="32510" y="116128"/>
                </a:lnTo>
                <a:lnTo>
                  <a:pt x="33483" y="115904"/>
                </a:lnTo>
                <a:lnTo>
                  <a:pt x="35382" y="115380"/>
                </a:lnTo>
                <a:lnTo>
                  <a:pt x="37207" y="114753"/>
                </a:lnTo>
                <a:lnTo>
                  <a:pt x="38975" y="114033"/>
                </a:lnTo>
                <a:lnTo>
                  <a:pt x="40677" y="113209"/>
                </a:lnTo>
                <a:lnTo>
                  <a:pt x="42315" y="112293"/>
                </a:lnTo>
                <a:lnTo>
                  <a:pt x="43896" y="111273"/>
                </a:lnTo>
                <a:lnTo>
                  <a:pt x="45402" y="110150"/>
                </a:lnTo>
                <a:lnTo>
                  <a:pt x="46852" y="108925"/>
                </a:lnTo>
                <a:lnTo>
                  <a:pt x="48237" y="107606"/>
                </a:lnTo>
                <a:lnTo>
                  <a:pt x="49556" y="106184"/>
                </a:lnTo>
                <a:lnTo>
                  <a:pt x="50809" y="104668"/>
                </a:lnTo>
                <a:lnTo>
                  <a:pt x="51997" y="103049"/>
                </a:lnTo>
                <a:lnTo>
                  <a:pt x="53129" y="101328"/>
                </a:lnTo>
                <a:lnTo>
                  <a:pt x="54196" y="99513"/>
                </a:lnTo>
                <a:lnTo>
                  <a:pt x="55188" y="97595"/>
                </a:lnTo>
                <a:lnTo>
                  <a:pt x="55665" y="96594"/>
                </a:lnTo>
                <a:lnTo>
                  <a:pt x="55861" y="96192"/>
                </a:lnTo>
                <a:lnTo>
                  <a:pt x="56170" y="95416"/>
                </a:lnTo>
                <a:lnTo>
                  <a:pt x="56376" y="94686"/>
                </a:lnTo>
                <a:lnTo>
                  <a:pt x="56479" y="93994"/>
                </a:lnTo>
                <a:lnTo>
                  <a:pt x="56488" y="93675"/>
                </a:lnTo>
                <a:lnTo>
                  <a:pt x="56479" y="93451"/>
                </a:lnTo>
                <a:lnTo>
                  <a:pt x="56404" y="93030"/>
                </a:lnTo>
                <a:lnTo>
                  <a:pt x="56263" y="92618"/>
                </a:lnTo>
                <a:lnTo>
                  <a:pt x="56048" y="92225"/>
                </a:lnTo>
                <a:lnTo>
                  <a:pt x="55768" y="91842"/>
                </a:lnTo>
                <a:lnTo>
                  <a:pt x="55412" y="91477"/>
                </a:lnTo>
                <a:lnTo>
                  <a:pt x="54982" y="91131"/>
                </a:lnTo>
                <a:lnTo>
                  <a:pt x="54486" y="90794"/>
                </a:lnTo>
                <a:lnTo>
                  <a:pt x="54205" y="90635"/>
                </a:lnTo>
                <a:lnTo>
                  <a:pt x="53625" y="90317"/>
                </a:lnTo>
                <a:lnTo>
                  <a:pt x="52437" y="89746"/>
                </a:lnTo>
                <a:lnTo>
                  <a:pt x="51193" y="89250"/>
                </a:lnTo>
                <a:lnTo>
                  <a:pt x="49902" y="88820"/>
                </a:lnTo>
                <a:lnTo>
                  <a:pt x="49238" y="88642"/>
                </a:lnTo>
                <a:lnTo>
                  <a:pt x="48564" y="88455"/>
                </a:lnTo>
                <a:lnTo>
                  <a:pt x="47273" y="87978"/>
                </a:lnTo>
                <a:lnTo>
                  <a:pt x="46029" y="87379"/>
                </a:lnTo>
                <a:lnTo>
                  <a:pt x="44841" y="86659"/>
                </a:lnTo>
                <a:lnTo>
                  <a:pt x="44261" y="86247"/>
                </a:lnTo>
                <a:lnTo>
                  <a:pt x="43980" y="86032"/>
                </a:lnTo>
                <a:lnTo>
                  <a:pt x="43484" y="85583"/>
                </a:lnTo>
                <a:lnTo>
                  <a:pt x="43054" y="85115"/>
                </a:lnTo>
                <a:lnTo>
                  <a:pt x="42698" y="84619"/>
                </a:lnTo>
                <a:lnTo>
                  <a:pt x="42418" y="84096"/>
                </a:lnTo>
                <a:lnTo>
                  <a:pt x="42202" y="83553"/>
                </a:lnTo>
                <a:lnTo>
                  <a:pt x="42062" y="82992"/>
                </a:lnTo>
                <a:lnTo>
                  <a:pt x="41987" y="82402"/>
                </a:lnTo>
                <a:lnTo>
                  <a:pt x="41987" y="82094"/>
                </a:lnTo>
                <a:lnTo>
                  <a:pt x="41987" y="81804"/>
                </a:lnTo>
                <a:lnTo>
                  <a:pt x="42053" y="81242"/>
                </a:lnTo>
                <a:lnTo>
                  <a:pt x="42184" y="80718"/>
                </a:lnTo>
                <a:lnTo>
                  <a:pt x="42371" y="80213"/>
                </a:lnTo>
                <a:lnTo>
                  <a:pt x="42623" y="79736"/>
                </a:lnTo>
                <a:lnTo>
                  <a:pt x="42951" y="79287"/>
                </a:lnTo>
                <a:lnTo>
                  <a:pt x="43334" y="78875"/>
                </a:lnTo>
                <a:lnTo>
                  <a:pt x="43774" y="78482"/>
                </a:lnTo>
                <a:lnTo>
                  <a:pt x="44027" y="78295"/>
                </a:lnTo>
                <a:lnTo>
                  <a:pt x="44541" y="77940"/>
                </a:lnTo>
                <a:lnTo>
                  <a:pt x="45336" y="77519"/>
                </a:lnTo>
                <a:lnTo>
                  <a:pt x="45879" y="77294"/>
                </a:lnTo>
                <a:lnTo>
                  <a:pt x="46422" y="77107"/>
                </a:lnTo>
                <a:lnTo>
                  <a:pt x="46983" y="76976"/>
                </a:lnTo>
                <a:lnTo>
                  <a:pt x="47544" y="76883"/>
                </a:lnTo>
                <a:lnTo>
                  <a:pt x="48124" y="76836"/>
                </a:lnTo>
                <a:lnTo>
                  <a:pt x="48414" y="76836"/>
                </a:lnTo>
                <a:lnTo>
                  <a:pt x="48723" y="76845"/>
                </a:lnTo>
                <a:lnTo>
                  <a:pt x="49462" y="76957"/>
                </a:lnTo>
                <a:lnTo>
                  <a:pt x="50351" y="77191"/>
                </a:lnTo>
                <a:lnTo>
                  <a:pt x="51399" y="77547"/>
                </a:lnTo>
                <a:lnTo>
                  <a:pt x="51979" y="77771"/>
                </a:lnTo>
                <a:lnTo>
                  <a:pt x="52568" y="77987"/>
                </a:lnTo>
                <a:lnTo>
                  <a:pt x="53625" y="78342"/>
                </a:lnTo>
                <a:lnTo>
                  <a:pt x="54551" y="78576"/>
                </a:lnTo>
                <a:lnTo>
                  <a:pt x="55328" y="78688"/>
                </a:lnTo>
                <a:lnTo>
                  <a:pt x="55665" y="78707"/>
                </a:lnTo>
                <a:lnTo>
                  <a:pt x="55983" y="78688"/>
                </a:lnTo>
                <a:lnTo>
                  <a:pt x="56862" y="78576"/>
                </a:lnTo>
                <a:lnTo>
                  <a:pt x="57424" y="78473"/>
                </a:lnTo>
                <a:lnTo>
                  <a:pt x="57255" y="76293"/>
                </a:lnTo>
                <a:lnTo>
                  <a:pt x="56984" y="72401"/>
                </a:lnTo>
                <a:lnTo>
                  <a:pt x="56815" y="69071"/>
                </a:lnTo>
                <a:lnTo>
                  <a:pt x="56722" y="66292"/>
                </a:lnTo>
                <a:lnTo>
                  <a:pt x="56722" y="65142"/>
                </a:lnTo>
                <a:lnTo>
                  <a:pt x="56722" y="64019"/>
                </a:lnTo>
                <a:lnTo>
                  <a:pt x="56787" y="61914"/>
                </a:lnTo>
                <a:lnTo>
                  <a:pt x="56918" y="59949"/>
                </a:lnTo>
                <a:lnTo>
                  <a:pt x="57115" y="58125"/>
                </a:lnTo>
                <a:lnTo>
                  <a:pt x="57377" y="56441"/>
                </a:lnTo>
                <a:lnTo>
                  <a:pt x="57714" y="54907"/>
                </a:lnTo>
                <a:lnTo>
                  <a:pt x="58106" y="53513"/>
                </a:lnTo>
                <a:lnTo>
                  <a:pt x="58565" y="52259"/>
                </a:lnTo>
                <a:lnTo>
                  <a:pt x="58827" y="51689"/>
                </a:lnTo>
                <a:lnTo>
                  <a:pt x="59398" y="50491"/>
                </a:lnTo>
                <a:lnTo>
                  <a:pt x="60632" y="48237"/>
                </a:lnTo>
                <a:lnTo>
                  <a:pt x="61633" y="46646"/>
                </a:lnTo>
                <a:lnTo>
                  <a:pt x="62335" y="45626"/>
                </a:lnTo>
                <a:lnTo>
                  <a:pt x="63065" y="44644"/>
                </a:lnTo>
                <a:lnTo>
                  <a:pt x="63823" y="43699"/>
                </a:lnTo>
                <a:lnTo>
                  <a:pt x="64599" y="42801"/>
                </a:lnTo>
                <a:lnTo>
                  <a:pt x="65413" y="41931"/>
                </a:lnTo>
                <a:lnTo>
                  <a:pt x="66255" y="41098"/>
                </a:lnTo>
                <a:lnTo>
                  <a:pt x="67125" y="40313"/>
                </a:lnTo>
                <a:lnTo>
                  <a:pt x="68014" y="39555"/>
                </a:lnTo>
                <a:lnTo>
                  <a:pt x="68940" y="38844"/>
                </a:lnTo>
                <a:lnTo>
                  <a:pt x="69885" y="38161"/>
                </a:lnTo>
                <a:lnTo>
                  <a:pt x="70867" y="37525"/>
                </a:lnTo>
                <a:lnTo>
                  <a:pt x="71868" y="36917"/>
                </a:lnTo>
                <a:lnTo>
                  <a:pt x="72897" y="36355"/>
                </a:lnTo>
                <a:lnTo>
                  <a:pt x="73964" y="35822"/>
                </a:lnTo>
                <a:lnTo>
                  <a:pt x="75049" y="35336"/>
                </a:lnTo>
                <a:lnTo>
                  <a:pt x="76162" y="34887"/>
                </a:lnTo>
                <a:lnTo>
                  <a:pt x="77313" y="34466"/>
                </a:lnTo>
                <a:lnTo>
                  <a:pt x="79072" y="33914"/>
                </a:lnTo>
                <a:lnTo>
                  <a:pt x="81523" y="33315"/>
                </a:lnTo>
                <a:lnTo>
                  <a:pt x="84086" y="32856"/>
                </a:lnTo>
                <a:lnTo>
                  <a:pt x="86762" y="32557"/>
                </a:lnTo>
                <a:lnTo>
                  <a:pt x="89540" y="32407"/>
                </a:lnTo>
                <a:lnTo>
                  <a:pt x="90981" y="32398"/>
                </a:lnTo>
                <a:close/>
                <a:moveTo>
                  <a:pt x="33680" y="1"/>
                </a:moveTo>
                <a:lnTo>
                  <a:pt x="32810" y="10"/>
                </a:lnTo>
                <a:lnTo>
                  <a:pt x="31107" y="85"/>
                </a:lnTo>
                <a:lnTo>
                  <a:pt x="29432" y="234"/>
                </a:lnTo>
                <a:lnTo>
                  <a:pt x="27786" y="468"/>
                </a:lnTo>
                <a:lnTo>
                  <a:pt x="26167" y="777"/>
                </a:lnTo>
                <a:lnTo>
                  <a:pt x="24586" y="1161"/>
                </a:lnTo>
                <a:lnTo>
                  <a:pt x="23033" y="1628"/>
                </a:lnTo>
                <a:lnTo>
                  <a:pt x="21518" y="2171"/>
                </a:lnTo>
                <a:lnTo>
                  <a:pt x="20030" y="2788"/>
                </a:lnTo>
                <a:lnTo>
                  <a:pt x="18571" y="3481"/>
                </a:lnTo>
                <a:lnTo>
                  <a:pt x="17149" y="4257"/>
                </a:lnTo>
                <a:lnTo>
                  <a:pt x="15755" y="5099"/>
                </a:lnTo>
                <a:lnTo>
                  <a:pt x="14398" y="6025"/>
                </a:lnTo>
                <a:lnTo>
                  <a:pt x="13070" y="7036"/>
                </a:lnTo>
                <a:lnTo>
                  <a:pt x="11770" y="8112"/>
                </a:lnTo>
                <a:lnTo>
                  <a:pt x="10507" y="9272"/>
                </a:lnTo>
                <a:lnTo>
                  <a:pt x="9880" y="9880"/>
                </a:lnTo>
                <a:lnTo>
                  <a:pt x="9272" y="10507"/>
                </a:lnTo>
                <a:lnTo>
                  <a:pt x="8112" y="11770"/>
                </a:lnTo>
                <a:lnTo>
                  <a:pt x="7036" y="13070"/>
                </a:lnTo>
                <a:lnTo>
                  <a:pt x="6025" y="14398"/>
                </a:lnTo>
                <a:lnTo>
                  <a:pt x="5099" y="15755"/>
                </a:lnTo>
                <a:lnTo>
                  <a:pt x="4257" y="17149"/>
                </a:lnTo>
                <a:lnTo>
                  <a:pt x="3481" y="18571"/>
                </a:lnTo>
                <a:lnTo>
                  <a:pt x="2788" y="20030"/>
                </a:lnTo>
                <a:lnTo>
                  <a:pt x="2171" y="21518"/>
                </a:lnTo>
                <a:lnTo>
                  <a:pt x="1628" y="23033"/>
                </a:lnTo>
                <a:lnTo>
                  <a:pt x="1161" y="24586"/>
                </a:lnTo>
                <a:lnTo>
                  <a:pt x="777" y="26167"/>
                </a:lnTo>
                <a:lnTo>
                  <a:pt x="468" y="27786"/>
                </a:lnTo>
                <a:lnTo>
                  <a:pt x="234" y="29432"/>
                </a:lnTo>
                <a:lnTo>
                  <a:pt x="85" y="31107"/>
                </a:lnTo>
                <a:lnTo>
                  <a:pt x="10" y="32810"/>
                </a:lnTo>
                <a:lnTo>
                  <a:pt x="1" y="33680"/>
                </a:lnTo>
                <a:lnTo>
                  <a:pt x="1" y="145944"/>
                </a:lnTo>
                <a:lnTo>
                  <a:pt x="10" y="146814"/>
                </a:lnTo>
                <a:lnTo>
                  <a:pt x="85" y="148516"/>
                </a:lnTo>
                <a:lnTo>
                  <a:pt x="234" y="150191"/>
                </a:lnTo>
                <a:lnTo>
                  <a:pt x="468" y="151838"/>
                </a:lnTo>
                <a:lnTo>
                  <a:pt x="777" y="153456"/>
                </a:lnTo>
                <a:lnTo>
                  <a:pt x="1161" y="155037"/>
                </a:lnTo>
                <a:lnTo>
                  <a:pt x="1628" y="156590"/>
                </a:lnTo>
                <a:lnTo>
                  <a:pt x="2171" y="158106"/>
                </a:lnTo>
                <a:lnTo>
                  <a:pt x="2788" y="159593"/>
                </a:lnTo>
                <a:lnTo>
                  <a:pt x="3481" y="161053"/>
                </a:lnTo>
                <a:lnTo>
                  <a:pt x="4257" y="162475"/>
                </a:lnTo>
                <a:lnTo>
                  <a:pt x="5099" y="163868"/>
                </a:lnTo>
                <a:lnTo>
                  <a:pt x="6025" y="165225"/>
                </a:lnTo>
                <a:lnTo>
                  <a:pt x="7036" y="166553"/>
                </a:lnTo>
                <a:lnTo>
                  <a:pt x="8112" y="167854"/>
                </a:lnTo>
                <a:lnTo>
                  <a:pt x="9272" y="169117"/>
                </a:lnTo>
                <a:lnTo>
                  <a:pt x="9880" y="169744"/>
                </a:lnTo>
                <a:lnTo>
                  <a:pt x="10507" y="170352"/>
                </a:lnTo>
                <a:lnTo>
                  <a:pt x="11770" y="171512"/>
                </a:lnTo>
                <a:lnTo>
                  <a:pt x="13070" y="172588"/>
                </a:lnTo>
                <a:lnTo>
                  <a:pt x="14398" y="173598"/>
                </a:lnTo>
                <a:lnTo>
                  <a:pt x="15755" y="174524"/>
                </a:lnTo>
                <a:lnTo>
                  <a:pt x="17149" y="175366"/>
                </a:lnTo>
                <a:lnTo>
                  <a:pt x="18571" y="176143"/>
                </a:lnTo>
                <a:lnTo>
                  <a:pt x="20030" y="176835"/>
                </a:lnTo>
                <a:lnTo>
                  <a:pt x="21518" y="177452"/>
                </a:lnTo>
                <a:lnTo>
                  <a:pt x="23033" y="177995"/>
                </a:lnTo>
                <a:lnTo>
                  <a:pt x="24586" y="178463"/>
                </a:lnTo>
                <a:lnTo>
                  <a:pt x="26167" y="178846"/>
                </a:lnTo>
                <a:lnTo>
                  <a:pt x="27786" y="179155"/>
                </a:lnTo>
                <a:lnTo>
                  <a:pt x="29432" y="179389"/>
                </a:lnTo>
                <a:lnTo>
                  <a:pt x="31107" y="179539"/>
                </a:lnTo>
                <a:lnTo>
                  <a:pt x="32810" y="179613"/>
                </a:lnTo>
                <a:lnTo>
                  <a:pt x="33680" y="179623"/>
                </a:lnTo>
                <a:lnTo>
                  <a:pt x="145944" y="179623"/>
                </a:lnTo>
                <a:lnTo>
                  <a:pt x="146814" y="179613"/>
                </a:lnTo>
                <a:lnTo>
                  <a:pt x="148516" y="179539"/>
                </a:lnTo>
                <a:lnTo>
                  <a:pt x="150191" y="179389"/>
                </a:lnTo>
                <a:lnTo>
                  <a:pt x="151838" y="179155"/>
                </a:lnTo>
                <a:lnTo>
                  <a:pt x="153456" y="178846"/>
                </a:lnTo>
                <a:lnTo>
                  <a:pt x="155037" y="178463"/>
                </a:lnTo>
                <a:lnTo>
                  <a:pt x="156590" y="177995"/>
                </a:lnTo>
                <a:lnTo>
                  <a:pt x="158106" y="177452"/>
                </a:lnTo>
                <a:lnTo>
                  <a:pt x="159593" y="176835"/>
                </a:lnTo>
                <a:lnTo>
                  <a:pt x="161053" y="176143"/>
                </a:lnTo>
                <a:lnTo>
                  <a:pt x="162475" y="175366"/>
                </a:lnTo>
                <a:lnTo>
                  <a:pt x="163868" y="174524"/>
                </a:lnTo>
                <a:lnTo>
                  <a:pt x="165225" y="173598"/>
                </a:lnTo>
                <a:lnTo>
                  <a:pt x="166553" y="172588"/>
                </a:lnTo>
                <a:lnTo>
                  <a:pt x="167854" y="171512"/>
                </a:lnTo>
                <a:lnTo>
                  <a:pt x="169117" y="170352"/>
                </a:lnTo>
                <a:lnTo>
                  <a:pt x="169744" y="169744"/>
                </a:lnTo>
                <a:lnTo>
                  <a:pt x="170352" y="169117"/>
                </a:lnTo>
                <a:lnTo>
                  <a:pt x="171512" y="167854"/>
                </a:lnTo>
                <a:lnTo>
                  <a:pt x="172588" y="166553"/>
                </a:lnTo>
                <a:lnTo>
                  <a:pt x="173598" y="165225"/>
                </a:lnTo>
                <a:lnTo>
                  <a:pt x="174524" y="163868"/>
                </a:lnTo>
                <a:lnTo>
                  <a:pt x="175366" y="162475"/>
                </a:lnTo>
                <a:lnTo>
                  <a:pt x="176143" y="161053"/>
                </a:lnTo>
                <a:lnTo>
                  <a:pt x="176835" y="159593"/>
                </a:lnTo>
                <a:lnTo>
                  <a:pt x="177452" y="158106"/>
                </a:lnTo>
                <a:lnTo>
                  <a:pt x="177995" y="156590"/>
                </a:lnTo>
                <a:lnTo>
                  <a:pt x="178463" y="155037"/>
                </a:lnTo>
                <a:lnTo>
                  <a:pt x="178846" y="153456"/>
                </a:lnTo>
                <a:lnTo>
                  <a:pt x="179155" y="151838"/>
                </a:lnTo>
                <a:lnTo>
                  <a:pt x="179389" y="150191"/>
                </a:lnTo>
                <a:lnTo>
                  <a:pt x="179539" y="148516"/>
                </a:lnTo>
                <a:lnTo>
                  <a:pt x="179613" y="146814"/>
                </a:lnTo>
                <a:lnTo>
                  <a:pt x="179623" y="145944"/>
                </a:lnTo>
                <a:lnTo>
                  <a:pt x="179623" y="33680"/>
                </a:lnTo>
                <a:lnTo>
                  <a:pt x="179613" y="32810"/>
                </a:lnTo>
                <a:lnTo>
                  <a:pt x="179539" y="31107"/>
                </a:lnTo>
                <a:lnTo>
                  <a:pt x="179389" y="29432"/>
                </a:lnTo>
                <a:lnTo>
                  <a:pt x="179155" y="27786"/>
                </a:lnTo>
                <a:lnTo>
                  <a:pt x="178846" y="26167"/>
                </a:lnTo>
                <a:lnTo>
                  <a:pt x="178463" y="24586"/>
                </a:lnTo>
                <a:lnTo>
                  <a:pt x="177995" y="23033"/>
                </a:lnTo>
                <a:lnTo>
                  <a:pt x="177452" y="21518"/>
                </a:lnTo>
                <a:lnTo>
                  <a:pt x="176835" y="20030"/>
                </a:lnTo>
                <a:lnTo>
                  <a:pt x="176143" y="18571"/>
                </a:lnTo>
                <a:lnTo>
                  <a:pt x="175366" y="17149"/>
                </a:lnTo>
                <a:lnTo>
                  <a:pt x="174524" y="15755"/>
                </a:lnTo>
                <a:lnTo>
                  <a:pt x="173598" y="14398"/>
                </a:lnTo>
                <a:lnTo>
                  <a:pt x="172588" y="13070"/>
                </a:lnTo>
                <a:lnTo>
                  <a:pt x="171512" y="11770"/>
                </a:lnTo>
                <a:lnTo>
                  <a:pt x="170352" y="10507"/>
                </a:lnTo>
                <a:lnTo>
                  <a:pt x="169744" y="9880"/>
                </a:lnTo>
                <a:lnTo>
                  <a:pt x="169117" y="9272"/>
                </a:lnTo>
                <a:lnTo>
                  <a:pt x="167854" y="8112"/>
                </a:lnTo>
                <a:lnTo>
                  <a:pt x="166553" y="7036"/>
                </a:lnTo>
                <a:lnTo>
                  <a:pt x="165225" y="6025"/>
                </a:lnTo>
                <a:lnTo>
                  <a:pt x="163868" y="5099"/>
                </a:lnTo>
                <a:lnTo>
                  <a:pt x="162475" y="4257"/>
                </a:lnTo>
                <a:lnTo>
                  <a:pt x="161053" y="3481"/>
                </a:lnTo>
                <a:lnTo>
                  <a:pt x="159593" y="2788"/>
                </a:lnTo>
                <a:lnTo>
                  <a:pt x="158106" y="2171"/>
                </a:lnTo>
                <a:lnTo>
                  <a:pt x="156590" y="1628"/>
                </a:lnTo>
                <a:lnTo>
                  <a:pt x="155037" y="1161"/>
                </a:lnTo>
                <a:lnTo>
                  <a:pt x="153456" y="777"/>
                </a:lnTo>
                <a:lnTo>
                  <a:pt x="151838" y="468"/>
                </a:lnTo>
                <a:lnTo>
                  <a:pt x="150191" y="234"/>
                </a:lnTo>
                <a:lnTo>
                  <a:pt x="148516" y="85"/>
                </a:lnTo>
                <a:lnTo>
                  <a:pt x="146814" y="10"/>
                </a:lnTo>
                <a:lnTo>
                  <a:pt x="14594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65" name="Google Shape;6765;p267"/>
          <p:cNvSpPr txBox="1"/>
          <p:nvPr/>
        </p:nvSpPr>
        <p:spPr>
          <a:xfrm>
            <a:off x="430726" y="4830625"/>
            <a:ext cx="1364400" cy="123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highlight>
                  <a:srgbClr val="191919"/>
                </a:highlight>
                <a:latin typeface="Arial"/>
                <a:ea typeface="Arial"/>
                <a:cs typeface="Arial"/>
                <a:sym typeface="Arial"/>
              </a:rPr>
              <a:t>Font Awesome icons — 2/4</a:t>
            </a:r>
            <a:endParaRPr sz="800" b="1" i="0" u="none" strike="noStrike" cap="none">
              <a:solidFill>
                <a:srgbClr val="FFFFFF"/>
              </a:solidFill>
              <a:highlight>
                <a:srgbClr val="191919"/>
              </a:highlight>
              <a:latin typeface="Arial"/>
              <a:ea typeface="Arial"/>
              <a:cs typeface="Arial"/>
              <a:sym typeface="Arial"/>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6769"/>
        <p:cNvGrpSpPr/>
        <p:nvPr/>
      </p:nvGrpSpPr>
      <p:grpSpPr>
        <a:xfrm>
          <a:off x="0" y="0"/>
          <a:ext cx="0" cy="0"/>
          <a:chOff x="0" y="0"/>
          <a:chExt cx="0" cy="0"/>
        </a:xfrm>
      </p:grpSpPr>
      <p:sp>
        <p:nvSpPr>
          <p:cNvPr id="6770" name="Google Shape;6770;p268"/>
          <p:cNvSpPr/>
          <p:nvPr/>
        </p:nvSpPr>
        <p:spPr>
          <a:xfrm>
            <a:off x="460450" y="766202"/>
            <a:ext cx="76838" cy="79286"/>
          </a:xfrm>
          <a:custGeom>
            <a:avLst/>
            <a:gdLst/>
            <a:ahLst/>
            <a:cxnLst/>
            <a:rect l="l" t="t" r="r" b="b"/>
            <a:pathLst>
              <a:path w="2887" h="2979" extrusionOk="0">
                <a:moveTo>
                  <a:pt x="1490" y="0"/>
                </a:moveTo>
                <a:lnTo>
                  <a:pt x="1444" y="47"/>
                </a:lnTo>
                <a:lnTo>
                  <a:pt x="47" y="1443"/>
                </a:lnTo>
                <a:lnTo>
                  <a:pt x="1" y="1489"/>
                </a:lnTo>
                <a:lnTo>
                  <a:pt x="47" y="1583"/>
                </a:lnTo>
                <a:lnTo>
                  <a:pt x="1444" y="2979"/>
                </a:lnTo>
                <a:lnTo>
                  <a:pt x="1583" y="2979"/>
                </a:lnTo>
                <a:lnTo>
                  <a:pt x="1723" y="2793"/>
                </a:lnTo>
                <a:lnTo>
                  <a:pt x="1723" y="2746"/>
                </a:lnTo>
                <a:lnTo>
                  <a:pt x="1723" y="2653"/>
                </a:lnTo>
                <a:lnTo>
                  <a:pt x="559" y="1489"/>
                </a:lnTo>
                <a:lnTo>
                  <a:pt x="1723" y="326"/>
                </a:lnTo>
                <a:lnTo>
                  <a:pt x="1723" y="233"/>
                </a:lnTo>
                <a:lnTo>
                  <a:pt x="1723" y="186"/>
                </a:lnTo>
                <a:lnTo>
                  <a:pt x="1583" y="47"/>
                </a:lnTo>
                <a:lnTo>
                  <a:pt x="1490" y="0"/>
                </a:lnTo>
                <a:close/>
                <a:moveTo>
                  <a:pt x="2654" y="0"/>
                </a:moveTo>
                <a:lnTo>
                  <a:pt x="2560" y="47"/>
                </a:lnTo>
                <a:lnTo>
                  <a:pt x="1164" y="1443"/>
                </a:lnTo>
                <a:lnTo>
                  <a:pt x="1164" y="1489"/>
                </a:lnTo>
                <a:lnTo>
                  <a:pt x="1164" y="1583"/>
                </a:lnTo>
                <a:lnTo>
                  <a:pt x="2560" y="2979"/>
                </a:lnTo>
                <a:lnTo>
                  <a:pt x="2700" y="2979"/>
                </a:lnTo>
                <a:lnTo>
                  <a:pt x="2840" y="2793"/>
                </a:lnTo>
                <a:lnTo>
                  <a:pt x="2886" y="2746"/>
                </a:lnTo>
                <a:lnTo>
                  <a:pt x="2840" y="2653"/>
                </a:lnTo>
                <a:lnTo>
                  <a:pt x="1676" y="1489"/>
                </a:lnTo>
                <a:lnTo>
                  <a:pt x="2840" y="326"/>
                </a:lnTo>
                <a:lnTo>
                  <a:pt x="2886" y="233"/>
                </a:lnTo>
                <a:lnTo>
                  <a:pt x="2840" y="186"/>
                </a:lnTo>
                <a:lnTo>
                  <a:pt x="2700" y="47"/>
                </a:lnTo>
                <a:lnTo>
                  <a:pt x="265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1" name="Google Shape;6771;p268"/>
          <p:cNvSpPr/>
          <p:nvPr/>
        </p:nvSpPr>
        <p:spPr>
          <a:xfrm>
            <a:off x="924736" y="766202"/>
            <a:ext cx="76811" cy="79286"/>
          </a:xfrm>
          <a:custGeom>
            <a:avLst/>
            <a:gdLst/>
            <a:ahLst/>
            <a:cxnLst/>
            <a:rect l="l" t="t" r="r" b="b"/>
            <a:pathLst>
              <a:path w="2886" h="2979" extrusionOk="0">
                <a:moveTo>
                  <a:pt x="233" y="0"/>
                </a:moveTo>
                <a:lnTo>
                  <a:pt x="187" y="47"/>
                </a:lnTo>
                <a:lnTo>
                  <a:pt x="0" y="186"/>
                </a:lnTo>
                <a:lnTo>
                  <a:pt x="0" y="233"/>
                </a:lnTo>
                <a:lnTo>
                  <a:pt x="0" y="326"/>
                </a:lnTo>
                <a:lnTo>
                  <a:pt x="1211" y="1489"/>
                </a:lnTo>
                <a:lnTo>
                  <a:pt x="0" y="2653"/>
                </a:lnTo>
                <a:lnTo>
                  <a:pt x="0" y="2746"/>
                </a:lnTo>
                <a:lnTo>
                  <a:pt x="0" y="2793"/>
                </a:lnTo>
                <a:lnTo>
                  <a:pt x="187" y="2979"/>
                </a:lnTo>
                <a:lnTo>
                  <a:pt x="326" y="2979"/>
                </a:lnTo>
                <a:lnTo>
                  <a:pt x="1722" y="1583"/>
                </a:lnTo>
                <a:lnTo>
                  <a:pt x="1722" y="1489"/>
                </a:lnTo>
                <a:lnTo>
                  <a:pt x="1722" y="1443"/>
                </a:lnTo>
                <a:lnTo>
                  <a:pt x="326" y="47"/>
                </a:lnTo>
                <a:lnTo>
                  <a:pt x="233" y="0"/>
                </a:lnTo>
                <a:close/>
                <a:moveTo>
                  <a:pt x="1397" y="0"/>
                </a:moveTo>
                <a:lnTo>
                  <a:pt x="1304" y="47"/>
                </a:lnTo>
                <a:lnTo>
                  <a:pt x="1164" y="186"/>
                </a:lnTo>
                <a:lnTo>
                  <a:pt x="1117" y="233"/>
                </a:lnTo>
                <a:lnTo>
                  <a:pt x="1164" y="326"/>
                </a:lnTo>
                <a:lnTo>
                  <a:pt x="2327" y="1489"/>
                </a:lnTo>
                <a:lnTo>
                  <a:pt x="1164" y="2653"/>
                </a:lnTo>
                <a:lnTo>
                  <a:pt x="1117" y="2746"/>
                </a:lnTo>
                <a:lnTo>
                  <a:pt x="1164" y="2793"/>
                </a:lnTo>
                <a:lnTo>
                  <a:pt x="1304" y="2979"/>
                </a:lnTo>
                <a:lnTo>
                  <a:pt x="1443" y="2979"/>
                </a:lnTo>
                <a:lnTo>
                  <a:pt x="2839" y="1583"/>
                </a:lnTo>
                <a:lnTo>
                  <a:pt x="2886" y="1489"/>
                </a:lnTo>
                <a:lnTo>
                  <a:pt x="2839" y="1443"/>
                </a:lnTo>
                <a:lnTo>
                  <a:pt x="1443" y="47"/>
                </a:lnTo>
                <a:lnTo>
                  <a:pt x="139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2" name="Google Shape;6772;p268"/>
          <p:cNvSpPr/>
          <p:nvPr/>
        </p:nvSpPr>
        <p:spPr>
          <a:xfrm>
            <a:off x="1388995" y="767426"/>
            <a:ext cx="79313" cy="76838"/>
          </a:xfrm>
          <a:custGeom>
            <a:avLst/>
            <a:gdLst/>
            <a:ahLst/>
            <a:cxnLst/>
            <a:rect l="l" t="t" r="r" b="b"/>
            <a:pathLst>
              <a:path w="2980" h="2887" extrusionOk="0">
                <a:moveTo>
                  <a:pt x="1490" y="1"/>
                </a:moveTo>
                <a:lnTo>
                  <a:pt x="1397" y="47"/>
                </a:lnTo>
                <a:lnTo>
                  <a:pt x="1" y="1443"/>
                </a:lnTo>
                <a:lnTo>
                  <a:pt x="1" y="1490"/>
                </a:lnTo>
                <a:lnTo>
                  <a:pt x="1" y="1583"/>
                </a:lnTo>
                <a:lnTo>
                  <a:pt x="140" y="1723"/>
                </a:lnTo>
                <a:lnTo>
                  <a:pt x="233" y="1769"/>
                </a:lnTo>
                <a:lnTo>
                  <a:pt x="280" y="1723"/>
                </a:lnTo>
                <a:lnTo>
                  <a:pt x="1490" y="559"/>
                </a:lnTo>
                <a:lnTo>
                  <a:pt x="2653" y="1723"/>
                </a:lnTo>
                <a:lnTo>
                  <a:pt x="2700" y="1769"/>
                </a:lnTo>
                <a:lnTo>
                  <a:pt x="2793" y="1723"/>
                </a:lnTo>
                <a:lnTo>
                  <a:pt x="2933" y="1583"/>
                </a:lnTo>
                <a:lnTo>
                  <a:pt x="2979" y="1490"/>
                </a:lnTo>
                <a:lnTo>
                  <a:pt x="2933" y="1443"/>
                </a:lnTo>
                <a:lnTo>
                  <a:pt x="1536" y="47"/>
                </a:lnTo>
                <a:lnTo>
                  <a:pt x="1490" y="1"/>
                </a:lnTo>
                <a:close/>
                <a:moveTo>
                  <a:pt x="1397" y="1164"/>
                </a:moveTo>
                <a:lnTo>
                  <a:pt x="1" y="2560"/>
                </a:lnTo>
                <a:lnTo>
                  <a:pt x="1" y="2653"/>
                </a:lnTo>
                <a:lnTo>
                  <a:pt x="1" y="2700"/>
                </a:lnTo>
                <a:lnTo>
                  <a:pt x="140" y="2840"/>
                </a:lnTo>
                <a:lnTo>
                  <a:pt x="233" y="2886"/>
                </a:lnTo>
                <a:lnTo>
                  <a:pt x="280" y="2840"/>
                </a:lnTo>
                <a:lnTo>
                  <a:pt x="1490" y="1676"/>
                </a:lnTo>
                <a:lnTo>
                  <a:pt x="2653" y="2840"/>
                </a:lnTo>
                <a:lnTo>
                  <a:pt x="2700" y="2886"/>
                </a:lnTo>
                <a:lnTo>
                  <a:pt x="2793" y="2840"/>
                </a:lnTo>
                <a:lnTo>
                  <a:pt x="2933" y="2700"/>
                </a:lnTo>
                <a:lnTo>
                  <a:pt x="2979" y="2653"/>
                </a:lnTo>
                <a:lnTo>
                  <a:pt x="2933" y="2560"/>
                </a:lnTo>
                <a:lnTo>
                  <a:pt x="1536" y="116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3" name="Google Shape;6773;p268"/>
          <p:cNvSpPr/>
          <p:nvPr/>
        </p:nvSpPr>
        <p:spPr>
          <a:xfrm>
            <a:off x="1855755" y="782303"/>
            <a:ext cx="79313" cy="47082"/>
          </a:xfrm>
          <a:custGeom>
            <a:avLst/>
            <a:gdLst/>
            <a:ahLst/>
            <a:cxnLst/>
            <a:rect l="l" t="t" r="r" b="b"/>
            <a:pathLst>
              <a:path w="2980" h="1769" extrusionOk="0">
                <a:moveTo>
                  <a:pt x="280" y="0"/>
                </a:moveTo>
                <a:lnTo>
                  <a:pt x="187" y="47"/>
                </a:lnTo>
                <a:lnTo>
                  <a:pt x="47" y="186"/>
                </a:lnTo>
                <a:lnTo>
                  <a:pt x="1" y="279"/>
                </a:lnTo>
                <a:lnTo>
                  <a:pt x="47" y="326"/>
                </a:lnTo>
                <a:lnTo>
                  <a:pt x="1444" y="1722"/>
                </a:lnTo>
                <a:lnTo>
                  <a:pt x="1490" y="1769"/>
                </a:lnTo>
                <a:lnTo>
                  <a:pt x="1583" y="1722"/>
                </a:lnTo>
                <a:lnTo>
                  <a:pt x="2979" y="326"/>
                </a:lnTo>
                <a:lnTo>
                  <a:pt x="2979" y="279"/>
                </a:lnTo>
                <a:lnTo>
                  <a:pt x="2979" y="186"/>
                </a:lnTo>
                <a:lnTo>
                  <a:pt x="2840" y="47"/>
                </a:lnTo>
                <a:lnTo>
                  <a:pt x="2747" y="0"/>
                </a:lnTo>
                <a:lnTo>
                  <a:pt x="2700" y="47"/>
                </a:lnTo>
                <a:lnTo>
                  <a:pt x="1490" y="1210"/>
                </a:lnTo>
                <a:lnTo>
                  <a:pt x="327" y="47"/>
                </a:lnTo>
                <a:lnTo>
                  <a:pt x="2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4" name="Google Shape;6774;p268"/>
          <p:cNvSpPr/>
          <p:nvPr/>
        </p:nvSpPr>
        <p:spPr>
          <a:xfrm>
            <a:off x="2322516" y="766202"/>
            <a:ext cx="47082" cy="79286"/>
          </a:xfrm>
          <a:custGeom>
            <a:avLst/>
            <a:gdLst/>
            <a:ahLst/>
            <a:cxnLst/>
            <a:rect l="l" t="t" r="r" b="b"/>
            <a:pathLst>
              <a:path w="1769" h="2979" extrusionOk="0">
                <a:moveTo>
                  <a:pt x="1490" y="0"/>
                </a:moveTo>
                <a:lnTo>
                  <a:pt x="1443" y="47"/>
                </a:lnTo>
                <a:lnTo>
                  <a:pt x="47" y="1443"/>
                </a:lnTo>
                <a:lnTo>
                  <a:pt x="1" y="1489"/>
                </a:lnTo>
                <a:lnTo>
                  <a:pt x="47" y="1583"/>
                </a:lnTo>
                <a:lnTo>
                  <a:pt x="1443" y="2979"/>
                </a:lnTo>
                <a:lnTo>
                  <a:pt x="1583" y="2979"/>
                </a:lnTo>
                <a:lnTo>
                  <a:pt x="1722" y="2793"/>
                </a:lnTo>
                <a:lnTo>
                  <a:pt x="1769" y="2746"/>
                </a:lnTo>
                <a:lnTo>
                  <a:pt x="1722" y="2653"/>
                </a:lnTo>
                <a:lnTo>
                  <a:pt x="559" y="1489"/>
                </a:lnTo>
                <a:lnTo>
                  <a:pt x="1722" y="326"/>
                </a:lnTo>
                <a:lnTo>
                  <a:pt x="1769" y="233"/>
                </a:lnTo>
                <a:lnTo>
                  <a:pt x="1722" y="186"/>
                </a:lnTo>
                <a:lnTo>
                  <a:pt x="1583" y="47"/>
                </a:lnTo>
                <a:lnTo>
                  <a:pt x="149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5" name="Google Shape;6775;p268"/>
          <p:cNvSpPr/>
          <p:nvPr/>
        </p:nvSpPr>
        <p:spPr>
          <a:xfrm>
            <a:off x="2757046" y="766202"/>
            <a:ext cx="47082" cy="79286"/>
          </a:xfrm>
          <a:custGeom>
            <a:avLst/>
            <a:gdLst/>
            <a:ahLst/>
            <a:cxnLst/>
            <a:rect l="l" t="t" r="r" b="b"/>
            <a:pathLst>
              <a:path w="1769" h="2979" extrusionOk="0">
                <a:moveTo>
                  <a:pt x="279" y="0"/>
                </a:moveTo>
                <a:lnTo>
                  <a:pt x="186" y="47"/>
                </a:lnTo>
                <a:lnTo>
                  <a:pt x="47" y="186"/>
                </a:lnTo>
                <a:lnTo>
                  <a:pt x="0" y="233"/>
                </a:lnTo>
                <a:lnTo>
                  <a:pt x="47" y="326"/>
                </a:lnTo>
                <a:lnTo>
                  <a:pt x="1210" y="1489"/>
                </a:lnTo>
                <a:lnTo>
                  <a:pt x="47" y="2653"/>
                </a:lnTo>
                <a:lnTo>
                  <a:pt x="0" y="2746"/>
                </a:lnTo>
                <a:lnTo>
                  <a:pt x="47" y="2793"/>
                </a:lnTo>
                <a:lnTo>
                  <a:pt x="186" y="2979"/>
                </a:lnTo>
                <a:lnTo>
                  <a:pt x="326" y="2979"/>
                </a:lnTo>
                <a:lnTo>
                  <a:pt x="1722" y="1583"/>
                </a:lnTo>
                <a:lnTo>
                  <a:pt x="1769" y="1489"/>
                </a:lnTo>
                <a:lnTo>
                  <a:pt x="1722" y="1443"/>
                </a:lnTo>
                <a:lnTo>
                  <a:pt x="326" y="47"/>
                </a:lnTo>
                <a:lnTo>
                  <a:pt x="2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6" name="Google Shape;6776;p268"/>
          <p:cNvSpPr/>
          <p:nvPr/>
        </p:nvSpPr>
        <p:spPr>
          <a:xfrm>
            <a:off x="3191576" y="782303"/>
            <a:ext cx="79313" cy="47082"/>
          </a:xfrm>
          <a:custGeom>
            <a:avLst/>
            <a:gdLst/>
            <a:ahLst/>
            <a:cxnLst/>
            <a:rect l="l" t="t" r="r" b="b"/>
            <a:pathLst>
              <a:path w="2980" h="1769" extrusionOk="0">
                <a:moveTo>
                  <a:pt x="1490" y="0"/>
                </a:moveTo>
                <a:lnTo>
                  <a:pt x="1397" y="47"/>
                </a:lnTo>
                <a:lnTo>
                  <a:pt x="1" y="1443"/>
                </a:lnTo>
                <a:lnTo>
                  <a:pt x="1" y="1489"/>
                </a:lnTo>
                <a:lnTo>
                  <a:pt x="1" y="1583"/>
                </a:lnTo>
                <a:lnTo>
                  <a:pt x="187" y="1722"/>
                </a:lnTo>
                <a:lnTo>
                  <a:pt x="234" y="1769"/>
                </a:lnTo>
                <a:lnTo>
                  <a:pt x="280" y="1722"/>
                </a:lnTo>
                <a:lnTo>
                  <a:pt x="1490" y="559"/>
                </a:lnTo>
                <a:lnTo>
                  <a:pt x="2654" y="1722"/>
                </a:lnTo>
                <a:lnTo>
                  <a:pt x="2700" y="1769"/>
                </a:lnTo>
                <a:lnTo>
                  <a:pt x="2793" y="1722"/>
                </a:lnTo>
                <a:lnTo>
                  <a:pt x="2933" y="1583"/>
                </a:lnTo>
                <a:lnTo>
                  <a:pt x="2979" y="1489"/>
                </a:lnTo>
                <a:lnTo>
                  <a:pt x="2933" y="1443"/>
                </a:lnTo>
                <a:lnTo>
                  <a:pt x="1537" y="47"/>
                </a:lnTo>
                <a:lnTo>
                  <a:pt x="149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7" name="Google Shape;6777;p268"/>
          <p:cNvSpPr/>
          <p:nvPr/>
        </p:nvSpPr>
        <p:spPr>
          <a:xfrm>
            <a:off x="3658337" y="726573"/>
            <a:ext cx="132569" cy="158546"/>
          </a:xfrm>
          <a:custGeom>
            <a:avLst/>
            <a:gdLst/>
            <a:ahLst/>
            <a:cxnLst/>
            <a:rect l="l" t="t" r="r" b="b"/>
            <a:pathLst>
              <a:path w="4981" h="5957" extrusionOk="0">
                <a:moveTo>
                  <a:pt x="3631" y="0"/>
                </a:moveTo>
                <a:lnTo>
                  <a:pt x="3305" y="93"/>
                </a:lnTo>
                <a:lnTo>
                  <a:pt x="3072" y="233"/>
                </a:lnTo>
                <a:lnTo>
                  <a:pt x="2886" y="372"/>
                </a:lnTo>
                <a:lnTo>
                  <a:pt x="2700" y="558"/>
                </a:lnTo>
                <a:lnTo>
                  <a:pt x="2607" y="745"/>
                </a:lnTo>
                <a:lnTo>
                  <a:pt x="2514" y="977"/>
                </a:lnTo>
                <a:lnTo>
                  <a:pt x="2467" y="1210"/>
                </a:lnTo>
                <a:lnTo>
                  <a:pt x="2421" y="1443"/>
                </a:lnTo>
                <a:lnTo>
                  <a:pt x="2793" y="1396"/>
                </a:lnTo>
                <a:lnTo>
                  <a:pt x="3026" y="1303"/>
                </a:lnTo>
                <a:lnTo>
                  <a:pt x="3212" y="1117"/>
                </a:lnTo>
                <a:lnTo>
                  <a:pt x="3398" y="884"/>
                </a:lnTo>
                <a:lnTo>
                  <a:pt x="3538" y="652"/>
                </a:lnTo>
                <a:lnTo>
                  <a:pt x="3631" y="372"/>
                </a:lnTo>
                <a:lnTo>
                  <a:pt x="3631" y="140"/>
                </a:lnTo>
                <a:lnTo>
                  <a:pt x="3631" y="93"/>
                </a:lnTo>
                <a:lnTo>
                  <a:pt x="3631" y="47"/>
                </a:lnTo>
                <a:lnTo>
                  <a:pt x="3631" y="0"/>
                </a:lnTo>
                <a:close/>
                <a:moveTo>
                  <a:pt x="3677" y="1350"/>
                </a:moveTo>
                <a:lnTo>
                  <a:pt x="3398" y="1396"/>
                </a:lnTo>
                <a:lnTo>
                  <a:pt x="3072" y="1489"/>
                </a:lnTo>
                <a:lnTo>
                  <a:pt x="2747" y="1582"/>
                </a:lnTo>
                <a:lnTo>
                  <a:pt x="2560" y="1582"/>
                </a:lnTo>
                <a:lnTo>
                  <a:pt x="2048" y="1489"/>
                </a:lnTo>
                <a:lnTo>
                  <a:pt x="1723" y="1396"/>
                </a:lnTo>
                <a:lnTo>
                  <a:pt x="1118" y="1396"/>
                </a:lnTo>
                <a:lnTo>
                  <a:pt x="838" y="1489"/>
                </a:lnTo>
                <a:lnTo>
                  <a:pt x="606" y="1675"/>
                </a:lnTo>
                <a:lnTo>
                  <a:pt x="420" y="1908"/>
                </a:lnTo>
                <a:lnTo>
                  <a:pt x="233" y="2187"/>
                </a:lnTo>
                <a:lnTo>
                  <a:pt x="94" y="2513"/>
                </a:lnTo>
                <a:lnTo>
                  <a:pt x="1" y="2839"/>
                </a:lnTo>
                <a:lnTo>
                  <a:pt x="1" y="3258"/>
                </a:lnTo>
                <a:lnTo>
                  <a:pt x="47" y="3677"/>
                </a:lnTo>
                <a:lnTo>
                  <a:pt x="140" y="4142"/>
                </a:lnTo>
                <a:lnTo>
                  <a:pt x="280" y="4561"/>
                </a:lnTo>
                <a:lnTo>
                  <a:pt x="513" y="5026"/>
                </a:lnTo>
                <a:lnTo>
                  <a:pt x="792" y="5445"/>
                </a:lnTo>
                <a:lnTo>
                  <a:pt x="1071" y="5724"/>
                </a:lnTo>
                <a:lnTo>
                  <a:pt x="1350" y="5910"/>
                </a:lnTo>
                <a:lnTo>
                  <a:pt x="1443" y="5957"/>
                </a:lnTo>
                <a:lnTo>
                  <a:pt x="1816" y="5957"/>
                </a:lnTo>
                <a:lnTo>
                  <a:pt x="2048" y="5864"/>
                </a:lnTo>
                <a:lnTo>
                  <a:pt x="2328" y="5771"/>
                </a:lnTo>
                <a:lnTo>
                  <a:pt x="2560" y="5724"/>
                </a:lnTo>
                <a:lnTo>
                  <a:pt x="2840" y="5771"/>
                </a:lnTo>
                <a:lnTo>
                  <a:pt x="3119" y="5817"/>
                </a:lnTo>
                <a:lnTo>
                  <a:pt x="3398" y="5910"/>
                </a:lnTo>
                <a:lnTo>
                  <a:pt x="3631" y="5957"/>
                </a:lnTo>
                <a:lnTo>
                  <a:pt x="3863" y="5910"/>
                </a:lnTo>
                <a:lnTo>
                  <a:pt x="4096" y="5771"/>
                </a:lnTo>
                <a:lnTo>
                  <a:pt x="4329" y="5538"/>
                </a:lnTo>
                <a:lnTo>
                  <a:pt x="4562" y="5259"/>
                </a:lnTo>
                <a:lnTo>
                  <a:pt x="4794" y="4794"/>
                </a:lnTo>
                <a:lnTo>
                  <a:pt x="4980" y="4375"/>
                </a:lnTo>
                <a:lnTo>
                  <a:pt x="4841" y="4282"/>
                </a:lnTo>
                <a:lnTo>
                  <a:pt x="4701" y="4188"/>
                </a:lnTo>
                <a:lnTo>
                  <a:pt x="4562" y="4049"/>
                </a:lnTo>
                <a:lnTo>
                  <a:pt x="4422" y="3909"/>
                </a:lnTo>
                <a:lnTo>
                  <a:pt x="4329" y="3723"/>
                </a:lnTo>
                <a:lnTo>
                  <a:pt x="4236" y="3537"/>
                </a:lnTo>
                <a:lnTo>
                  <a:pt x="4189" y="3304"/>
                </a:lnTo>
                <a:lnTo>
                  <a:pt x="4189" y="3118"/>
                </a:lnTo>
                <a:lnTo>
                  <a:pt x="4189" y="2932"/>
                </a:lnTo>
                <a:lnTo>
                  <a:pt x="4236" y="2699"/>
                </a:lnTo>
                <a:lnTo>
                  <a:pt x="4282" y="2560"/>
                </a:lnTo>
                <a:lnTo>
                  <a:pt x="4422" y="2373"/>
                </a:lnTo>
                <a:lnTo>
                  <a:pt x="4562" y="2187"/>
                </a:lnTo>
                <a:lnTo>
                  <a:pt x="4794" y="1955"/>
                </a:lnTo>
                <a:lnTo>
                  <a:pt x="4608" y="1722"/>
                </a:lnTo>
                <a:lnTo>
                  <a:pt x="4422" y="1582"/>
                </a:lnTo>
                <a:lnTo>
                  <a:pt x="4282" y="1489"/>
                </a:lnTo>
                <a:lnTo>
                  <a:pt x="4096" y="1396"/>
                </a:lnTo>
                <a:lnTo>
                  <a:pt x="3863" y="135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8" name="Google Shape;6778;p268"/>
          <p:cNvSpPr/>
          <p:nvPr/>
        </p:nvSpPr>
        <p:spPr>
          <a:xfrm>
            <a:off x="4178354" y="732747"/>
            <a:ext cx="158572" cy="146196"/>
          </a:xfrm>
          <a:custGeom>
            <a:avLst/>
            <a:gdLst/>
            <a:ahLst/>
            <a:cxnLst/>
            <a:rect l="l" t="t" r="r" b="b"/>
            <a:pathLst>
              <a:path w="5958" h="5493" extrusionOk="0">
                <a:moveTo>
                  <a:pt x="140" y="1"/>
                </a:moveTo>
                <a:lnTo>
                  <a:pt x="94" y="94"/>
                </a:lnTo>
                <a:lnTo>
                  <a:pt x="47" y="140"/>
                </a:lnTo>
                <a:lnTo>
                  <a:pt x="1" y="233"/>
                </a:lnTo>
                <a:lnTo>
                  <a:pt x="1" y="1164"/>
                </a:lnTo>
                <a:lnTo>
                  <a:pt x="47" y="1257"/>
                </a:lnTo>
                <a:lnTo>
                  <a:pt x="94" y="1304"/>
                </a:lnTo>
                <a:lnTo>
                  <a:pt x="140" y="1350"/>
                </a:lnTo>
                <a:lnTo>
                  <a:pt x="233" y="1397"/>
                </a:lnTo>
                <a:lnTo>
                  <a:pt x="5725" y="1397"/>
                </a:lnTo>
                <a:lnTo>
                  <a:pt x="5818" y="1350"/>
                </a:lnTo>
                <a:lnTo>
                  <a:pt x="5911" y="1304"/>
                </a:lnTo>
                <a:lnTo>
                  <a:pt x="5958" y="1257"/>
                </a:lnTo>
                <a:lnTo>
                  <a:pt x="5958" y="1164"/>
                </a:lnTo>
                <a:lnTo>
                  <a:pt x="5958" y="233"/>
                </a:lnTo>
                <a:lnTo>
                  <a:pt x="5958" y="140"/>
                </a:lnTo>
                <a:lnTo>
                  <a:pt x="5911" y="94"/>
                </a:lnTo>
                <a:lnTo>
                  <a:pt x="5818" y="1"/>
                </a:lnTo>
                <a:close/>
                <a:moveTo>
                  <a:pt x="3444" y="2281"/>
                </a:moveTo>
                <a:lnTo>
                  <a:pt x="3537" y="2328"/>
                </a:lnTo>
                <a:lnTo>
                  <a:pt x="3631" y="2374"/>
                </a:lnTo>
                <a:lnTo>
                  <a:pt x="3677" y="2421"/>
                </a:lnTo>
                <a:lnTo>
                  <a:pt x="3677" y="2514"/>
                </a:lnTo>
                <a:lnTo>
                  <a:pt x="3677" y="2607"/>
                </a:lnTo>
                <a:lnTo>
                  <a:pt x="3631" y="2700"/>
                </a:lnTo>
                <a:lnTo>
                  <a:pt x="3537" y="2746"/>
                </a:lnTo>
                <a:lnTo>
                  <a:pt x="2467" y="2746"/>
                </a:lnTo>
                <a:lnTo>
                  <a:pt x="2374" y="2700"/>
                </a:lnTo>
                <a:lnTo>
                  <a:pt x="2327" y="2607"/>
                </a:lnTo>
                <a:lnTo>
                  <a:pt x="2281" y="2514"/>
                </a:lnTo>
                <a:lnTo>
                  <a:pt x="2327" y="2421"/>
                </a:lnTo>
                <a:lnTo>
                  <a:pt x="2374" y="2374"/>
                </a:lnTo>
                <a:lnTo>
                  <a:pt x="2467" y="2328"/>
                </a:lnTo>
                <a:lnTo>
                  <a:pt x="2514" y="2281"/>
                </a:lnTo>
                <a:close/>
                <a:moveTo>
                  <a:pt x="373" y="1630"/>
                </a:moveTo>
                <a:lnTo>
                  <a:pt x="326" y="1676"/>
                </a:lnTo>
                <a:lnTo>
                  <a:pt x="280" y="1769"/>
                </a:lnTo>
                <a:lnTo>
                  <a:pt x="233" y="1816"/>
                </a:lnTo>
                <a:lnTo>
                  <a:pt x="233" y="5260"/>
                </a:lnTo>
                <a:lnTo>
                  <a:pt x="280" y="5353"/>
                </a:lnTo>
                <a:lnTo>
                  <a:pt x="326" y="5446"/>
                </a:lnTo>
                <a:lnTo>
                  <a:pt x="373" y="5492"/>
                </a:lnTo>
                <a:lnTo>
                  <a:pt x="5585" y="5492"/>
                </a:lnTo>
                <a:lnTo>
                  <a:pt x="5678" y="5446"/>
                </a:lnTo>
                <a:lnTo>
                  <a:pt x="5725" y="5353"/>
                </a:lnTo>
                <a:lnTo>
                  <a:pt x="5725" y="5260"/>
                </a:lnTo>
                <a:lnTo>
                  <a:pt x="5725" y="1816"/>
                </a:lnTo>
                <a:lnTo>
                  <a:pt x="5725" y="1769"/>
                </a:lnTo>
                <a:lnTo>
                  <a:pt x="5678" y="1676"/>
                </a:lnTo>
                <a:lnTo>
                  <a:pt x="5585" y="163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79" name="Google Shape;6779;p268"/>
          <p:cNvSpPr/>
          <p:nvPr/>
        </p:nvSpPr>
        <p:spPr>
          <a:xfrm>
            <a:off x="4724375" y="746374"/>
            <a:ext cx="158572" cy="118942"/>
          </a:xfrm>
          <a:custGeom>
            <a:avLst/>
            <a:gdLst/>
            <a:ahLst/>
            <a:cxnLst/>
            <a:rect l="l" t="t" r="r" b="b"/>
            <a:pathLst>
              <a:path w="5958" h="4469" extrusionOk="0">
                <a:moveTo>
                  <a:pt x="2048" y="373"/>
                </a:moveTo>
                <a:lnTo>
                  <a:pt x="745" y="2048"/>
                </a:lnTo>
                <a:lnTo>
                  <a:pt x="745" y="3724"/>
                </a:lnTo>
                <a:lnTo>
                  <a:pt x="5585" y="3724"/>
                </a:lnTo>
                <a:lnTo>
                  <a:pt x="4840" y="1118"/>
                </a:lnTo>
                <a:lnTo>
                  <a:pt x="3723" y="2048"/>
                </a:lnTo>
                <a:lnTo>
                  <a:pt x="2048" y="373"/>
                </a:lnTo>
                <a:close/>
                <a:moveTo>
                  <a:pt x="0" y="1"/>
                </a:moveTo>
                <a:lnTo>
                  <a:pt x="0" y="4468"/>
                </a:lnTo>
                <a:lnTo>
                  <a:pt x="5957" y="4468"/>
                </a:lnTo>
                <a:lnTo>
                  <a:pt x="5957" y="4096"/>
                </a:lnTo>
                <a:lnTo>
                  <a:pt x="373" y="4096"/>
                </a:lnTo>
                <a:lnTo>
                  <a:pt x="37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0" name="Google Shape;6780;p268"/>
          <p:cNvSpPr/>
          <p:nvPr/>
        </p:nvSpPr>
        <p:spPr>
          <a:xfrm>
            <a:off x="5270395" y="726573"/>
            <a:ext cx="158572" cy="158546"/>
          </a:xfrm>
          <a:custGeom>
            <a:avLst/>
            <a:gdLst/>
            <a:ahLst/>
            <a:cxnLst/>
            <a:rect l="l" t="t" r="r" b="b"/>
            <a:pathLst>
              <a:path w="5958" h="5957" extrusionOk="0">
                <a:moveTo>
                  <a:pt x="3212" y="977"/>
                </a:moveTo>
                <a:lnTo>
                  <a:pt x="3305" y="1024"/>
                </a:lnTo>
                <a:lnTo>
                  <a:pt x="3398" y="1070"/>
                </a:lnTo>
                <a:lnTo>
                  <a:pt x="3445" y="1163"/>
                </a:lnTo>
                <a:lnTo>
                  <a:pt x="3445" y="1257"/>
                </a:lnTo>
                <a:lnTo>
                  <a:pt x="3445" y="3211"/>
                </a:lnTo>
                <a:lnTo>
                  <a:pt x="4189" y="2467"/>
                </a:lnTo>
                <a:lnTo>
                  <a:pt x="4282" y="2420"/>
                </a:lnTo>
                <a:lnTo>
                  <a:pt x="4376" y="2373"/>
                </a:lnTo>
                <a:lnTo>
                  <a:pt x="4469" y="2420"/>
                </a:lnTo>
                <a:lnTo>
                  <a:pt x="4562" y="2467"/>
                </a:lnTo>
                <a:lnTo>
                  <a:pt x="4888" y="2792"/>
                </a:lnTo>
                <a:lnTo>
                  <a:pt x="4934" y="2885"/>
                </a:lnTo>
                <a:lnTo>
                  <a:pt x="4981" y="2978"/>
                </a:lnTo>
                <a:lnTo>
                  <a:pt x="4934" y="3072"/>
                </a:lnTo>
                <a:lnTo>
                  <a:pt x="4888" y="3165"/>
                </a:lnTo>
                <a:lnTo>
                  <a:pt x="3491" y="4561"/>
                </a:lnTo>
                <a:lnTo>
                  <a:pt x="3166" y="4933"/>
                </a:lnTo>
                <a:lnTo>
                  <a:pt x="3072" y="4980"/>
                </a:lnTo>
                <a:lnTo>
                  <a:pt x="2886" y="4980"/>
                </a:lnTo>
                <a:lnTo>
                  <a:pt x="2793" y="4933"/>
                </a:lnTo>
                <a:lnTo>
                  <a:pt x="2421" y="4561"/>
                </a:lnTo>
                <a:lnTo>
                  <a:pt x="1025" y="3165"/>
                </a:lnTo>
                <a:lnTo>
                  <a:pt x="978" y="3072"/>
                </a:lnTo>
                <a:lnTo>
                  <a:pt x="978" y="2978"/>
                </a:lnTo>
                <a:lnTo>
                  <a:pt x="978" y="2885"/>
                </a:lnTo>
                <a:lnTo>
                  <a:pt x="1025" y="2792"/>
                </a:lnTo>
                <a:lnTo>
                  <a:pt x="1397" y="2467"/>
                </a:lnTo>
                <a:lnTo>
                  <a:pt x="1490" y="2420"/>
                </a:lnTo>
                <a:lnTo>
                  <a:pt x="1583" y="2373"/>
                </a:lnTo>
                <a:lnTo>
                  <a:pt x="1676" y="2420"/>
                </a:lnTo>
                <a:lnTo>
                  <a:pt x="1723" y="2467"/>
                </a:lnTo>
                <a:lnTo>
                  <a:pt x="2467" y="3211"/>
                </a:lnTo>
                <a:lnTo>
                  <a:pt x="2467" y="1257"/>
                </a:lnTo>
                <a:lnTo>
                  <a:pt x="2514" y="1163"/>
                </a:lnTo>
                <a:lnTo>
                  <a:pt x="2561" y="1070"/>
                </a:lnTo>
                <a:lnTo>
                  <a:pt x="2607" y="1024"/>
                </a:lnTo>
                <a:lnTo>
                  <a:pt x="2700" y="977"/>
                </a:lnTo>
                <a:close/>
                <a:moveTo>
                  <a:pt x="2979" y="0"/>
                </a:moveTo>
                <a:lnTo>
                  <a:pt x="2561" y="47"/>
                </a:lnTo>
                <a:lnTo>
                  <a:pt x="2188" y="93"/>
                </a:lnTo>
                <a:lnTo>
                  <a:pt x="1816" y="233"/>
                </a:lnTo>
                <a:lnTo>
                  <a:pt x="1490" y="419"/>
                </a:lnTo>
                <a:lnTo>
                  <a:pt x="1164" y="605"/>
                </a:lnTo>
                <a:lnTo>
                  <a:pt x="839" y="884"/>
                </a:lnTo>
                <a:lnTo>
                  <a:pt x="606" y="1163"/>
                </a:lnTo>
                <a:lnTo>
                  <a:pt x="373" y="1489"/>
                </a:lnTo>
                <a:lnTo>
                  <a:pt x="234" y="1862"/>
                </a:lnTo>
                <a:lnTo>
                  <a:pt x="94" y="2187"/>
                </a:lnTo>
                <a:lnTo>
                  <a:pt x="1" y="2606"/>
                </a:lnTo>
                <a:lnTo>
                  <a:pt x="1" y="2978"/>
                </a:lnTo>
                <a:lnTo>
                  <a:pt x="1" y="3397"/>
                </a:lnTo>
                <a:lnTo>
                  <a:pt x="94" y="3770"/>
                </a:lnTo>
                <a:lnTo>
                  <a:pt x="234" y="4142"/>
                </a:lnTo>
                <a:lnTo>
                  <a:pt x="373" y="4468"/>
                </a:lnTo>
                <a:lnTo>
                  <a:pt x="606" y="4794"/>
                </a:lnTo>
                <a:lnTo>
                  <a:pt x="839" y="5073"/>
                </a:lnTo>
                <a:lnTo>
                  <a:pt x="1164" y="5352"/>
                </a:lnTo>
                <a:lnTo>
                  <a:pt x="1490" y="5585"/>
                </a:lnTo>
                <a:lnTo>
                  <a:pt x="1816" y="5724"/>
                </a:lnTo>
                <a:lnTo>
                  <a:pt x="2188" y="5864"/>
                </a:lnTo>
                <a:lnTo>
                  <a:pt x="2561" y="5957"/>
                </a:lnTo>
                <a:lnTo>
                  <a:pt x="3352" y="5957"/>
                </a:lnTo>
                <a:lnTo>
                  <a:pt x="3771" y="5864"/>
                </a:lnTo>
                <a:lnTo>
                  <a:pt x="4096" y="5724"/>
                </a:lnTo>
                <a:lnTo>
                  <a:pt x="4469" y="5585"/>
                </a:lnTo>
                <a:lnTo>
                  <a:pt x="4794" y="5352"/>
                </a:lnTo>
                <a:lnTo>
                  <a:pt x="5074" y="5073"/>
                </a:lnTo>
                <a:lnTo>
                  <a:pt x="5353" y="4794"/>
                </a:lnTo>
                <a:lnTo>
                  <a:pt x="5539" y="4468"/>
                </a:lnTo>
                <a:lnTo>
                  <a:pt x="5725" y="4142"/>
                </a:lnTo>
                <a:lnTo>
                  <a:pt x="5865" y="3770"/>
                </a:lnTo>
                <a:lnTo>
                  <a:pt x="5911" y="3397"/>
                </a:lnTo>
                <a:lnTo>
                  <a:pt x="5958" y="2978"/>
                </a:lnTo>
                <a:lnTo>
                  <a:pt x="5911" y="2606"/>
                </a:lnTo>
                <a:lnTo>
                  <a:pt x="5865" y="2187"/>
                </a:lnTo>
                <a:lnTo>
                  <a:pt x="5725" y="1862"/>
                </a:lnTo>
                <a:lnTo>
                  <a:pt x="5539" y="1489"/>
                </a:lnTo>
                <a:lnTo>
                  <a:pt x="5353" y="1163"/>
                </a:lnTo>
                <a:lnTo>
                  <a:pt x="5074" y="884"/>
                </a:lnTo>
                <a:lnTo>
                  <a:pt x="4794" y="605"/>
                </a:lnTo>
                <a:lnTo>
                  <a:pt x="4469" y="419"/>
                </a:lnTo>
                <a:lnTo>
                  <a:pt x="4096" y="233"/>
                </a:lnTo>
                <a:lnTo>
                  <a:pt x="3771" y="93"/>
                </a:lnTo>
                <a:lnTo>
                  <a:pt x="3352"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1" name="Google Shape;6781;p268"/>
          <p:cNvSpPr/>
          <p:nvPr/>
        </p:nvSpPr>
        <p:spPr>
          <a:xfrm>
            <a:off x="5816415" y="726573"/>
            <a:ext cx="158572" cy="158546"/>
          </a:xfrm>
          <a:custGeom>
            <a:avLst/>
            <a:gdLst/>
            <a:ahLst/>
            <a:cxnLst/>
            <a:rect l="l" t="t" r="r" b="b"/>
            <a:pathLst>
              <a:path w="5958" h="5957" extrusionOk="0">
                <a:moveTo>
                  <a:pt x="2933" y="977"/>
                </a:moveTo>
                <a:lnTo>
                  <a:pt x="3072" y="1024"/>
                </a:lnTo>
                <a:lnTo>
                  <a:pt x="3119" y="1070"/>
                </a:lnTo>
                <a:lnTo>
                  <a:pt x="3491" y="1396"/>
                </a:lnTo>
                <a:lnTo>
                  <a:pt x="3538" y="1489"/>
                </a:lnTo>
                <a:lnTo>
                  <a:pt x="3538" y="1582"/>
                </a:lnTo>
                <a:lnTo>
                  <a:pt x="3538" y="1675"/>
                </a:lnTo>
                <a:lnTo>
                  <a:pt x="3491" y="1768"/>
                </a:lnTo>
                <a:lnTo>
                  <a:pt x="2746" y="2467"/>
                </a:lnTo>
                <a:lnTo>
                  <a:pt x="4701" y="2467"/>
                </a:lnTo>
                <a:lnTo>
                  <a:pt x="4794" y="2513"/>
                </a:lnTo>
                <a:lnTo>
                  <a:pt x="4887" y="2560"/>
                </a:lnTo>
                <a:lnTo>
                  <a:pt x="4934" y="2653"/>
                </a:lnTo>
                <a:lnTo>
                  <a:pt x="4934" y="2746"/>
                </a:lnTo>
                <a:lnTo>
                  <a:pt x="4934" y="3211"/>
                </a:lnTo>
                <a:lnTo>
                  <a:pt x="4934" y="3351"/>
                </a:lnTo>
                <a:lnTo>
                  <a:pt x="4887" y="3397"/>
                </a:lnTo>
                <a:lnTo>
                  <a:pt x="4794" y="3444"/>
                </a:lnTo>
                <a:lnTo>
                  <a:pt x="4701" y="3490"/>
                </a:lnTo>
                <a:lnTo>
                  <a:pt x="2746" y="3490"/>
                </a:lnTo>
                <a:lnTo>
                  <a:pt x="3491" y="4235"/>
                </a:lnTo>
                <a:lnTo>
                  <a:pt x="3538" y="4282"/>
                </a:lnTo>
                <a:lnTo>
                  <a:pt x="3538" y="4375"/>
                </a:lnTo>
                <a:lnTo>
                  <a:pt x="3538" y="4468"/>
                </a:lnTo>
                <a:lnTo>
                  <a:pt x="3491" y="4561"/>
                </a:lnTo>
                <a:lnTo>
                  <a:pt x="3119" y="4933"/>
                </a:lnTo>
                <a:lnTo>
                  <a:pt x="3072" y="4980"/>
                </a:lnTo>
                <a:lnTo>
                  <a:pt x="2839" y="4980"/>
                </a:lnTo>
                <a:lnTo>
                  <a:pt x="2793" y="4933"/>
                </a:lnTo>
                <a:lnTo>
                  <a:pt x="1397" y="3490"/>
                </a:lnTo>
                <a:lnTo>
                  <a:pt x="1024" y="3165"/>
                </a:lnTo>
                <a:lnTo>
                  <a:pt x="978" y="3072"/>
                </a:lnTo>
                <a:lnTo>
                  <a:pt x="931" y="2978"/>
                </a:lnTo>
                <a:lnTo>
                  <a:pt x="978" y="2885"/>
                </a:lnTo>
                <a:lnTo>
                  <a:pt x="1024" y="2792"/>
                </a:lnTo>
                <a:lnTo>
                  <a:pt x="1397" y="2467"/>
                </a:lnTo>
                <a:lnTo>
                  <a:pt x="2793" y="1070"/>
                </a:lnTo>
                <a:lnTo>
                  <a:pt x="2839" y="1024"/>
                </a:lnTo>
                <a:lnTo>
                  <a:pt x="2933" y="977"/>
                </a:lnTo>
                <a:close/>
                <a:moveTo>
                  <a:pt x="2979" y="0"/>
                </a:moveTo>
                <a:lnTo>
                  <a:pt x="2560" y="47"/>
                </a:lnTo>
                <a:lnTo>
                  <a:pt x="2188" y="93"/>
                </a:lnTo>
                <a:lnTo>
                  <a:pt x="1816" y="233"/>
                </a:lnTo>
                <a:lnTo>
                  <a:pt x="1443" y="419"/>
                </a:lnTo>
                <a:lnTo>
                  <a:pt x="1118" y="605"/>
                </a:lnTo>
                <a:lnTo>
                  <a:pt x="838" y="884"/>
                </a:lnTo>
                <a:lnTo>
                  <a:pt x="606" y="1163"/>
                </a:lnTo>
                <a:lnTo>
                  <a:pt x="373" y="1489"/>
                </a:lnTo>
                <a:lnTo>
                  <a:pt x="187" y="1862"/>
                </a:lnTo>
                <a:lnTo>
                  <a:pt x="94" y="2187"/>
                </a:lnTo>
                <a:lnTo>
                  <a:pt x="1" y="2606"/>
                </a:lnTo>
                <a:lnTo>
                  <a:pt x="1" y="2978"/>
                </a:lnTo>
                <a:lnTo>
                  <a:pt x="1" y="3397"/>
                </a:lnTo>
                <a:lnTo>
                  <a:pt x="94" y="3770"/>
                </a:lnTo>
                <a:lnTo>
                  <a:pt x="187" y="4142"/>
                </a:lnTo>
                <a:lnTo>
                  <a:pt x="373" y="4468"/>
                </a:lnTo>
                <a:lnTo>
                  <a:pt x="606" y="4794"/>
                </a:lnTo>
                <a:lnTo>
                  <a:pt x="838" y="5073"/>
                </a:lnTo>
                <a:lnTo>
                  <a:pt x="1118" y="5352"/>
                </a:lnTo>
                <a:lnTo>
                  <a:pt x="1443" y="5585"/>
                </a:lnTo>
                <a:lnTo>
                  <a:pt x="1816" y="5724"/>
                </a:lnTo>
                <a:lnTo>
                  <a:pt x="2188" y="5864"/>
                </a:lnTo>
                <a:lnTo>
                  <a:pt x="2560" y="5957"/>
                </a:lnTo>
                <a:lnTo>
                  <a:pt x="3351" y="5957"/>
                </a:lnTo>
                <a:lnTo>
                  <a:pt x="3724" y="5864"/>
                </a:lnTo>
                <a:lnTo>
                  <a:pt x="4096" y="5724"/>
                </a:lnTo>
                <a:lnTo>
                  <a:pt x="4468" y="5585"/>
                </a:lnTo>
                <a:lnTo>
                  <a:pt x="4794" y="5352"/>
                </a:lnTo>
                <a:lnTo>
                  <a:pt x="5073" y="5073"/>
                </a:lnTo>
                <a:lnTo>
                  <a:pt x="5306" y="4794"/>
                </a:lnTo>
                <a:lnTo>
                  <a:pt x="5539" y="4468"/>
                </a:lnTo>
                <a:lnTo>
                  <a:pt x="5725" y="4142"/>
                </a:lnTo>
                <a:lnTo>
                  <a:pt x="5818" y="3770"/>
                </a:lnTo>
                <a:lnTo>
                  <a:pt x="5911" y="3397"/>
                </a:lnTo>
                <a:lnTo>
                  <a:pt x="5958" y="2978"/>
                </a:lnTo>
                <a:lnTo>
                  <a:pt x="5911" y="2606"/>
                </a:lnTo>
                <a:lnTo>
                  <a:pt x="5818" y="2187"/>
                </a:lnTo>
                <a:lnTo>
                  <a:pt x="5725" y="1862"/>
                </a:lnTo>
                <a:lnTo>
                  <a:pt x="5539" y="1489"/>
                </a:lnTo>
                <a:lnTo>
                  <a:pt x="5306" y="1163"/>
                </a:lnTo>
                <a:lnTo>
                  <a:pt x="5073" y="884"/>
                </a:lnTo>
                <a:lnTo>
                  <a:pt x="4794" y="605"/>
                </a:lnTo>
                <a:lnTo>
                  <a:pt x="4468" y="419"/>
                </a:lnTo>
                <a:lnTo>
                  <a:pt x="4096" y="233"/>
                </a:lnTo>
                <a:lnTo>
                  <a:pt x="3724" y="93"/>
                </a:lnTo>
                <a:lnTo>
                  <a:pt x="3351"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2" name="Google Shape;6782;p268"/>
          <p:cNvSpPr/>
          <p:nvPr/>
        </p:nvSpPr>
        <p:spPr>
          <a:xfrm>
            <a:off x="6362435" y="726573"/>
            <a:ext cx="158572" cy="158546"/>
          </a:xfrm>
          <a:custGeom>
            <a:avLst/>
            <a:gdLst/>
            <a:ahLst/>
            <a:cxnLst/>
            <a:rect l="l" t="t" r="r" b="b"/>
            <a:pathLst>
              <a:path w="5958" h="5957" extrusionOk="0">
                <a:moveTo>
                  <a:pt x="2607" y="1489"/>
                </a:moveTo>
                <a:lnTo>
                  <a:pt x="2514" y="1536"/>
                </a:lnTo>
                <a:lnTo>
                  <a:pt x="2514" y="1629"/>
                </a:lnTo>
                <a:lnTo>
                  <a:pt x="2514" y="2978"/>
                </a:lnTo>
                <a:lnTo>
                  <a:pt x="1769" y="2978"/>
                </a:lnTo>
                <a:lnTo>
                  <a:pt x="1676" y="3025"/>
                </a:lnTo>
                <a:lnTo>
                  <a:pt x="1630" y="3072"/>
                </a:lnTo>
                <a:lnTo>
                  <a:pt x="1630" y="3118"/>
                </a:lnTo>
                <a:lnTo>
                  <a:pt x="1676" y="3211"/>
                </a:lnTo>
                <a:lnTo>
                  <a:pt x="2886" y="4421"/>
                </a:lnTo>
                <a:lnTo>
                  <a:pt x="2979" y="4468"/>
                </a:lnTo>
                <a:lnTo>
                  <a:pt x="3072" y="4421"/>
                </a:lnTo>
                <a:lnTo>
                  <a:pt x="4329" y="3211"/>
                </a:lnTo>
                <a:lnTo>
                  <a:pt x="4375" y="3118"/>
                </a:lnTo>
                <a:lnTo>
                  <a:pt x="4329" y="3025"/>
                </a:lnTo>
                <a:lnTo>
                  <a:pt x="4236" y="2978"/>
                </a:lnTo>
                <a:lnTo>
                  <a:pt x="3491" y="2978"/>
                </a:lnTo>
                <a:lnTo>
                  <a:pt x="3491" y="1629"/>
                </a:lnTo>
                <a:lnTo>
                  <a:pt x="3445" y="1536"/>
                </a:lnTo>
                <a:lnTo>
                  <a:pt x="3352" y="1489"/>
                </a:lnTo>
                <a:close/>
                <a:moveTo>
                  <a:pt x="3258" y="884"/>
                </a:moveTo>
                <a:lnTo>
                  <a:pt x="3538" y="931"/>
                </a:lnTo>
                <a:lnTo>
                  <a:pt x="3817" y="1024"/>
                </a:lnTo>
                <a:lnTo>
                  <a:pt x="4050" y="1163"/>
                </a:lnTo>
                <a:lnTo>
                  <a:pt x="4282" y="1303"/>
                </a:lnTo>
                <a:lnTo>
                  <a:pt x="4469" y="1489"/>
                </a:lnTo>
                <a:lnTo>
                  <a:pt x="4655" y="1675"/>
                </a:lnTo>
                <a:lnTo>
                  <a:pt x="4841" y="1908"/>
                </a:lnTo>
                <a:lnTo>
                  <a:pt x="4934" y="2187"/>
                </a:lnTo>
                <a:lnTo>
                  <a:pt x="5027" y="2420"/>
                </a:lnTo>
                <a:lnTo>
                  <a:pt x="5074" y="2699"/>
                </a:lnTo>
                <a:lnTo>
                  <a:pt x="5120" y="2978"/>
                </a:lnTo>
                <a:lnTo>
                  <a:pt x="5074" y="3258"/>
                </a:lnTo>
                <a:lnTo>
                  <a:pt x="5027" y="3537"/>
                </a:lnTo>
                <a:lnTo>
                  <a:pt x="4934" y="3816"/>
                </a:lnTo>
                <a:lnTo>
                  <a:pt x="4841" y="4049"/>
                </a:lnTo>
                <a:lnTo>
                  <a:pt x="4655" y="4282"/>
                </a:lnTo>
                <a:lnTo>
                  <a:pt x="4469" y="4468"/>
                </a:lnTo>
                <a:lnTo>
                  <a:pt x="4282" y="4654"/>
                </a:lnTo>
                <a:lnTo>
                  <a:pt x="4050" y="4794"/>
                </a:lnTo>
                <a:lnTo>
                  <a:pt x="3817" y="4933"/>
                </a:lnTo>
                <a:lnTo>
                  <a:pt x="3538" y="5026"/>
                </a:lnTo>
                <a:lnTo>
                  <a:pt x="3258" y="5073"/>
                </a:lnTo>
                <a:lnTo>
                  <a:pt x="2700" y="5073"/>
                </a:lnTo>
                <a:lnTo>
                  <a:pt x="2421" y="5026"/>
                </a:lnTo>
                <a:lnTo>
                  <a:pt x="2188" y="4933"/>
                </a:lnTo>
                <a:lnTo>
                  <a:pt x="1955" y="4794"/>
                </a:lnTo>
                <a:lnTo>
                  <a:pt x="1723" y="4654"/>
                </a:lnTo>
                <a:lnTo>
                  <a:pt x="1490" y="4468"/>
                </a:lnTo>
                <a:lnTo>
                  <a:pt x="1304" y="4282"/>
                </a:lnTo>
                <a:lnTo>
                  <a:pt x="1164" y="4049"/>
                </a:lnTo>
                <a:lnTo>
                  <a:pt x="1025" y="3816"/>
                </a:lnTo>
                <a:lnTo>
                  <a:pt x="978" y="3537"/>
                </a:lnTo>
                <a:lnTo>
                  <a:pt x="885" y="3258"/>
                </a:lnTo>
                <a:lnTo>
                  <a:pt x="885" y="2978"/>
                </a:lnTo>
                <a:lnTo>
                  <a:pt x="885" y="2699"/>
                </a:lnTo>
                <a:lnTo>
                  <a:pt x="978" y="2420"/>
                </a:lnTo>
                <a:lnTo>
                  <a:pt x="1025" y="2187"/>
                </a:lnTo>
                <a:lnTo>
                  <a:pt x="1164" y="1908"/>
                </a:lnTo>
                <a:lnTo>
                  <a:pt x="1304" y="1675"/>
                </a:lnTo>
                <a:lnTo>
                  <a:pt x="1490" y="1489"/>
                </a:lnTo>
                <a:lnTo>
                  <a:pt x="1723" y="1303"/>
                </a:lnTo>
                <a:lnTo>
                  <a:pt x="1955" y="1163"/>
                </a:lnTo>
                <a:lnTo>
                  <a:pt x="2188" y="1024"/>
                </a:lnTo>
                <a:lnTo>
                  <a:pt x="2421" y="931"/>
                </a:lnTo>
                <a:lnTo>
                  <a:pt x="2700" y="884"/>
                </a:lnTo>
                <a:close/>
                <a:moveTo>
                  <a:pt x="2979" y="0"/>
                </a:moveTo>
                <a:lnTo>
                  <a:pt x="2607" y="47"/>
                </a:lnTo>
                <a:lnTo>
                  <a:pt x="2235" y="93"/>
                </a:lnTo>
                <a:lnTo>
                  <a:pt x="1862" y="233"/>
                </a:lnTo>
                <a:lnTo>
                  <a:pt x="1490" y="419"/>
                </a:lnTo>
                <a:lnTo>
                  <a:pt x="1164" y="605"/>
                </a:lnTo>
                <a:lnTo>
                  <a:pt x="885" y="884"/>
                </a:lnTo>
                <a:lnTo>
                  <a:pt x="652" y="1163"/>
                </a:lnTo>
                <a:lnTo>
                  <a:pt x="420" y="1489"/>
                </a:lnTo>
                <a:lnTo>
                  <a:pt x="233" y="1862"/>
                </a:lnTo>
                <a:lnTo>
                  <a:pt x="94" y="2187"/>
                </a:lnTo>
                <a:lnTo>
                  <a:pt x="47" y="2606"/>
                </a:lnTo>
                <a:lnTo>
                  <a:pt x="1" y="2978"/>
                </a:lnTo>
                <a:lnTo>
                  <a:pt x="47" y="3397"/>
                </a:lnTo>
                <a:lnTo>
                  <a:pt x="94" y="3770"/>
                </a:lnTo>
                <a:lnTo>
                  <a:pt x="233" y="4142"/>
                </a:lnTo>
                <a:lnTo>
                  <a:pt x="420" y="4468"/>
                </a:lnTo>
                <a:lnTo>
                  <a:pt x="652" y="4794"/>
                </a:lnTo>
                <a:lnTo>
                  <a:pt x="885" y="5073"/>
                </a:lnTo>
                <a:lnTo>
                  <a:pt x="1164" y="5352"/>
                </a:lnTo>
                <a:lnTo>
                  <a:pt x="1490" y="5585"/>
                </a:lnTo>
                <a:lnTo>
                  <a:pt x="1862" y="5724"/>
                </a:lnTo>
                <a:lnTo>
                  <a:pt x="2235" y="5864"/>
                </a:lnTo>
                <a:lnTo>
                  <a:pt x="2607" y="5957"/>
                </a:lnTo>
                <a:lnTo>
                  <a:pt x="3398" y="5957"/>
                </a:lnTo>
                <a:lnTo>
                  <a:pt x="3770" y="5864"/>
                </a:lnTo>
                <a:lnTo>
                  <a:pt x="4143" y="5724"/>
                </a:lnTo>
                <a:lnTo>
                  <a:pt x="4469" y="5585"/>
                </a:lnTo>
                <a:lnTo>
                  <a:pt x="4794" y="5352"/>
                </a:lnTo>
                <a:lnTo>
                  <a:pt x="5120" y="5073"/>
                </a:lnTo>
                <a:lnTo>
                  <a:pt x="5353" y="4794"/>
                </a:lnTo>
                <a:lnTo>
                  <a:pt x="5585" y="4468"/>
                </a:lnTo>
                <a:lnTo>
                  <a:pt x="5725" y="4142"/>
                </a:lnTo>
                <a:lnTo>
                  <a:pt x="5865" y="3770"/>
                </a:lnTo>
                <a:lnTo>
                  <a:pt x="5958" y="3397"/>
                </a:lnTo>
                <a:lnTo>
                  <a:pt x="5958" y="2978"/>
                </a:lnTo>
                <a:lnTo>
                  <a:pt x="5958" y="2606"/>
                </a:lnTo>
                <a:lnTo>
                  <a:pt x="5865" y="2187"/>
                </a:lnTo>
                <a:lnTo>
                  <a:pt x="5725" y="1862"/>
                </a:lnTo>
                <a:lnTo>
                  <a:pt x="5585" y="1489"/>
                </a:lnTo>
                <a:lnTo>
                  <a:pt x="5353" y="1163"/>
                </a:lnTo>
                <a:lnTo>
                  <a:pt x="5120" y="884"/>
                </a:lnTo>
                <a:lnTo>
                  <a:pt x="4794" y="605"/>
                </a:lnTo>
                <a:lnTo>
                  <a:pt x="4469" y="419"/>
                </a:lnTo>
                <a:lnTo>
                  <a:pt x="4143" y="233"/>
                </a:lnTo>
                <a:lnTo>
                  <a:pt x="3770" y="93"/>
                </a:lnTo>
                <a:lnTo>
                  <a:pt x="3398"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3" name="Google Shape;6783;p268"/>
          <p:cNvSpPr/>
          <p:nvPr/>
        </p:nvSpPr>
        <p:spPr>
          <a:xfrm>
            <a:off x="6908456" y="726573"/>
            <a:ext cx="158572" cy="158546"/>
          </a:xfrm>
          <a:custGeom>
            <a:avLst/>
            <a:gdLst/>
            <a:ahLst/>
            <a:cxnLst/>
            <a:rect l="l" t="t" r="r" b="b"/>
            <a:pathLst>
              <a:path w="5958" h="5957" extrusionOk="0">
                <a:moveTo>
                  <a:pt x="2839" y="1629"/>
                </a:moveTo>
                <a:lnTo>
                  <a:pt x="2793" y="1675"/>
                </a:lnTo>
                <a:lnTo>
                  <a:pt x="1536" y="2885"/>
                </a:lnTo>
                <a:lnTo>
                  <a:pt x="1490" y="2978"/>
                </a:lnTo>
                <a:lnTo>
                  <a:pt x="1536" y="3072"/>
                </a:lnTo>
                <a:lnTo>
                  <a:pt x="2746" y="4328"/>
                </a:lnTo>
                <a:lnTo>
                  <a:pt x="2932" y="4328"/>
                </a:lnTo>
                <a:lnTo>
                  <a:pt x="2979" y="4235"/>
                </a:lnTo>
                <a:lnTo>
                  <a:pt x="2979" y="3490"/>
                </a:lnTo>
                <a:lnTo>
                  <a:pt x="4329" y="3490"/>
                </a:lnTo>
                <a:lnTo>
                  <a:pt x="4422" y="3444"/>
                </a:lnTo>
                <a:lnTo>
                  <a:pt x="4468" y="3351"/>
                </a:lnTo>
                <a:lnTo>
                  <a:pt x="4468" y="2606"/>
                </a:lnTo>
                <a:lnTo>
                  <a:pt x="4422" y="2513"/>
                </a:lnTo>
                <a:lnTo>
                  <a:pt x="4329" y="2467"/>
                </a:lnTo>
                <a:lnTo>
                  <a:pt x="2979" y="2467"/>
                </a:lnTo>
                <a:lnTo>
                  <a:pt x="2979" y="1722"/>
                </a:lnTo>
                <a:lnTo>
                  <a:pt x="2932" y="1675"/>
                </a:lnTo>
                <a:lnTo>
                  <a:pt x="2839" y="1629"/>
                </a:lnTo>
                <a:close/>
                <a:moveTo>
                  <a:pt x="3258" y="884"/>
                </a:moveTo>
                <a:lnTo>
                  <a:pt x="3537" y="931"/>
                </a:lnTo>
                <a:lnTo>
                  <a:pt x="3817" y="1024"/>
                </a:lnTo>
                <a:lnTo>
                  <a:pt x="4049" y="1163"/>
                </a:lnTo>
                <a:lnTo>
                  <a:pt x="4282" y="1303"/>
                </a:lnTo>
                <a:lnTo>
                  <a:pt x="4468" y="1489"/>
                </a:lnTo>
                <a:lnTo>
                  <a:pt x="4654" y="1675"/>
                </a:lnTo>
                <a:lnTo>
                  <a:pt x="4794" y="1908"/>
                </a:lnTo>
                <a:lnTo>
                  <a:pt x="4934" y="2187"/>
                </a:lnTo>
                <a:lnTo>
                  <a:pt x="5027" y="2420"/>
                </a:lnTo>
                <a:lnTo>
                  <a:pt x="5073" y="2699"/>
                </a:lnTo>
                <a:lnTo>
                  <a:pt x="5073" y="2978"/>
                </a:lnTo>
                <a:lnTo>
                  <a:pt x="5073" y="3258"/>
                </a:lnTo>
                <a:lnTo>
                  <a:pt x="5027" y="3537"/>
                </a:lnTo>
                <a:lnTo>
                  <a:pt x="4934" y="3816"/>
                </a:lnTo>
                <a:lnTo>
                  <a:pt x="4794" y="4049"/>
                </a:lnTo>
                <a:lnTo>
                  <a:pt x="4654" y="4282"/>
                </a:lnTo>
                <a:lnTo>
                  <a:pt x="4468" y="4468"/>
                </a:lnTo>
                <a:lnTo>
                  <a:pt x="4282" y="4654"/>
                </a:lnTo>
                <a:lnTo>
                  <a:pt x="4049" y="4794"/>
                </a:lnTo>
                <a:lnTo>
                  <a:pt x="3817" y="4933"/>
                </a:lnTo>
                <a:lnTo>
                  <a:pt x="3537" y="5026"/>
                </a:lnTo>
                <a:lnTo>
                  <a:pt x="3258" y="5073"/>
                </a:lnTo>
                <a:lnTo>
                  <a:pt x="2700" y="5073"/>
                </a:lnTo>
                <a:lnTo>
                  <a:pt x="2420" y="5026"/>
                </a:lnTo>
                <a:lnTo>
                  <a:pt x="2188" y="4933"/>
                </a:lnTo>
                <a:lnTo>
                  <a:pt x="1909" y="4794"/>
                </a:lnTo>
                <a:lnTo>
                  <a:pt x="1676" y="4654"/>
                </a:lnTo>
                <a:lnTo>
                  <a:pt x="1490" y="4468"/>
                </a:lnTo>
                <a:lnTo>
                  <a:pt x="1304" y="4282"/>
                </a:lnTo>
                <a:lnTo>
                  <a:pt x="1164" y="4049"/>
                </a:lnTo>
                <a:lnTo>
                  <a:pt x="1024" y="3816"/>
                </a:lnTo>
                <a:lnTo>
                  <a:pt x="931" y="3537"/>
                </a:lnTo>
                <a:lnTo>
                  <a:pt x="885" y="3258"/>
                </a:lnTo>
                <a:lnTo>
                  <a:pt x="885" y="2978"/>
                </a:lnTo>
                <a:lnTo>
                  <a:pt x="885" y="2699"/>
                </a:lnTo>
                <a:lnTo>
                  <a:pt x="931" y="2420"/>
                </a:lnTo>
                <a:lnTo>
                  <a:pt x="1024" y="2187"/>
                </a:lnTo>
                <a:lnTo>
                  <a:pt x="1164" y="1908"/>
                </a:lnTo>
                <a:lnTo>
                  <a:pt x="1304" y="1675"/>
                </a:lnTo>
                <a:lnTo>
                  <a:pt x="1490" y="1489"/>
                </a:lnTo>
                <a:lnTo>
                  <a:pt x="1676" y="1303"/>
                </a:lnTo>
                <a:lnTo>
                  <a:pt x="1909" y="1163"/>
                </a:lnTo>
                <a:lnTo>
                  <a:pt x="2188" y="1024"/>
                </a:lnTo>
                <a:lnTo>
                  <a:pt x="2420" y="931"/>
                </a:lnTo>
                <a:lnTo>
                  <a:pt x="2700" y="884"/>
                </a:lnTo>
                <a:close/>
                <a:moveTo>
                  <a:pt x="2979" y="0"/>
                </a:moveTo>
                <a:lnTo>
                  <a:pt x="2607" y="47"/>
                </a:lnTo>
                <a:lnTo>
                  <a:pt x="2188" y="93"/>
                </a:lnTo>
                <a:lnTo>
                  <a:pt x="1815" y="233"/>
                </a:lnTo>
                <a:lnTo>
                  <a:pt x="1490" y="419"/>
                </a:lnTo>
                <a:lnTo>
                  <a:pt x="1164" y="605"/>
                </a:lnTo>
                <a:lnTo>
                  <a:pt x="885" y="884"/>
                </a:lnTo>
                <a:lnTo>
                  <a:pt x="605" y="1163"/>
                </a:lnTo>
                <a:lnTo>
                  <a:pt x="419" y="1489"/>
                </a:lnTo>
                <a:lnTo>
                  <a:pt x="233" y="1862"/>
                </a:lnTo>
                <a:lnTo>
                  <a:pt x="94" y="2187"/>
                </a:lnTo>
                <a:lnTo>
                  <a:pt x="47" y="2606"/>
                </a:lnTo>
                <a:lnTo>
                  <a:pt x="0" y="2978"/>
                </a:lnTo>
                <a:lnTo>
                  <a:pt x="47" y="3397"/>
                </a:lnTo>
                <a:lnTo>
                  <a:pt x="94" y="3770"/>
                </a:lnTo>
                <a:lnTo>
                  <a:pt x="233" y="4142"/>
                </a:lnTo>
                <a:lnTo>
                  <a:pt x="419" y="4468"/>
                </a:lnTo>
                <a:lnTo>
                  <a:pt x="605" y="4794"/>
                </a:lnTo>
                <a:lnTo>
                  <a:pt x="885" y="5073"/>
                </a:lnTo>
                <a:lnTo>
                  <a:pt x="1164" y="5352"/>
                </a:lnTo>
                <a:lnTo>
                  <a:pt x="1490" y="5585"/>
                </a:lnTo>
                <a:lnTo>
                  <a:pt x="1815" y="5724"/>
                </a:lnTo>
                <a:lnTo>
                  <a:pt x="2188" y="5864"/>
                </a:lnTo>
                <a:lnTo>
                  <a:pt x="2607" y="5957"/>
                </a:lnTo>
                <a:lnTo>
                  <a:pt x="3398" y="5957"/>
                </a:lnTo>
                <a:lnTo>
                  <a:pt x="3770" y="5864"/>
                </a:lnTo>
                <a:lnTo>
                  <a:pt x="4142" y="5724"/>
                </a:lnTo>
                <a:lnTo>
                  <a:pt x="4468" y="5585"/>
                </a:lnTo>
                <a:lnTo>
                  <a:pt x="4794" y="5352"/>
                </a:lnTo>
                <a:lnTo>
                  <a:pt x="5073" y="5073"/>
                </a:lnTo>
                <a:lnTo>
                  <a:pt x="5352" y="4794"/>
                </a:lnTo>
                <a:lnTo>
                  <a:pt x="5585" y="4468"/>
                </a:lnTo>
                <a:lnTo>
                  <a:pt x="5725" y="4142"/>
                </a:lnTo>
                <a:lnTo>
                  <a:pt x="5864" y="3770"/>
                </a:lnTo>
                <a:lnTo>
                  <a:pt x="5957" y="3397"/>
                </a:lnTo>
                <a:lnTo>
                  <a:pt x="5957" y="2978"/>
                </a:lnTo>
                <a:lnTo>
                  <a:pt x="5957" y="2606"/>
                </a:lnTo>
                <a:lnTo>
                  <a:pt x="5864" y="2187"/>
                </a:lnTo>
                <a:lnTo>
                  <a:pt x="5725" y="1862"/>
                </a:lnTo>
                <a:lnTo>
                  <a:pt x="5585" y="1489"/>
                </a:lnTo>
                <a:lnTo>
                  <a:pt x="5352" y="1163"/>
                </a:lnTo>
                <a:lnTo>
                  <a:pt x="5073" y="884"/>
                </a:lnTo>
                <a:lnTo>
                  <a:pt x="4794" y="605"/>
                </a:lnTo>
                <a:lnTo>
                  <a:pt x="4468" y="419"/>
                </a:lnTo>
                <a:lnTo>
                  <a:pt x="4142" y="233"/>
                </a:lnTo>
                <a:lnTo>
                  <a:pt x="3770" y="93"/>
                </a:lnTo>
                <a:lnTo>
                  <a:pt x="3398"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4" name="Google Shape;6784;p268"/>
          <p:cNvSpPr/>
          <p:nvPr/>
        </p:nvSpPr>
        <p:spPr>
          <a:xfrm>
            <a:off x="7454476" y="726573"/>
            <a:ext cx="158572" cy="158546"/>
          </a:xfrm>
          <a:custGeom>
            <a:avLst/>
            <a:gdLst/>
            <a:ahLst/>
            <a:cxnLst/>
            <a:rect l="l" t="t" r="r" b="b"/>
            <a:pathLst>
              <a:path w="5958" h="5957" extrusionOk="0">
                <a:moveTo>
                  <a:pt x="3118" y="1629"/>
                </a:moveTo>
                <a:lnTo>
                  <a:pt x="3025" y="1675"/>
                </a:lnTo>
                <a:lnTo>
                  <a:pt x="2979" y="1722"/>
                </a:lnTo>
                <a:lnTo>
                  <a:pt x="2979" y="2467"/>
                </a:lnTo>
                <a:lnTo>
                  <a:pt x="1629" y="2467"/>
                </a:lnTo>
                <a:lnTo>
                  <a:pt x="1536" y="2513"/>
                </a:lnTo>
                <a:lnTo>
                  <a:pt x="1489" y="2606"/>
                </a:lnTo>
                <a:lnTo>
                  <a:pt x="1489" y="3351"/>
                </a:lnTo>
                <a:lnTo>
                  <a:pt x="1536" y="3444"/>
                </a:lnTo>
                <a:lnTo>
                  <a:pt x="1629" y="3490"/>
                </a:lnTo>
                <a:lnTo>
                  <a:pt x="2979" y="3490"/>
                </a:lnTo>
                <a:lnTo>
                  <a:pt x="2979" y="4235"/>
                </a:lnTo>
                <a:lnTo>
                  <a:pt x="3025" y="4328"/>
                </a:lnTo>
                <a:lnTo>
                  <a:pt x="3165" y="4328"/>
                </a:lnTo>
                <a:lnTo>
                  <a:pt x="4421" y="3072"/>
                </a:lnTo>
                <a:lnTo>
                  <a:pt x="4468" y="2978"/>
                </a:lnTo>
                <a:lnTo>
                  <a:pt x="4421" y="2885"/>
                </a:lnTo>
                <a:lnTo>
                  <a:pt x="3211" y="1675"/>
                </a:lnTo>
                <a:lnTo>
                  <a:pt x="3118" y="1629"/>
                </a:lnTo>
                <a:close/>
                <a:moveTo>
                  <a:pt x="3258" y="884"/>
                </a:moveTo>
                <a:lnTo>
                  <a:pt x="3537" y="931"/>
                </a:lnTo>
                <a:lnTo>
                  <a:pt x="3770" y="1024"/>
                </a:lnTo>
                <a:lnTo>
                  <a:pt x="4049" y="1163"/>
                </a:lnTo>
                <a:lnTo>
                  <a:pt x="4282" y="1303"/>
                </a:lnTo>
                <a:lnTo>
                  <a:pt x="4468" y="1489"/>
                </a:lnTo>
                <a:lnTo>
                  <a:pt x="4654" y="1675"/>
                </a:lnTo>
                <a:lnTo>
                  <a:pt x="4794" y="1908"/>
                </a:lnTo>
                <a:lnTo>
                  <a:pt x="4933" y="2187"/>
                </a:lnTo>
                <a:lnTo>
                  <a:pt x="5026" y="2420"/>
                </a:lnTo>
                <a:lnTo>
                  <a:pt x="5073" y="2699"/>
                </a:lnTo>
                <a:lnTo>
                  <a:pt x="5073" y="2978"/>
                </a:lnTo>
                <a:lnTo>
                  <a:pt x="5073" y="3258"/>
                </a:lnTo>
                <a:lnTo>
                  <a:pt x="5026" y="3537"/>
                </a:lnTo>
                <a:lnTo>
                  <a:pt x="4933" y="3816"/>
                </a:lnTo>
                <a:lnTo>
                  <a:pt x="4794" y="4049"/>
                </a:lnTo>
                <a:lnTo>
                  <a:pt x="4654" y="4282"/>
                </a:lnTo>
                <a:lnTo>
                  <a:pt x="4468" y="4468"/>
                </a:lnTo>
                <a:lnTo>
                  <a:pt x="4282" y="4654"/>
                </a:lnTo>
                <a:lnTo>
                  <a:pt x="4049" y="4794"/>
                </a:lnTo>
                <a:lnTo>
                  <a:pt x="3770" y="4933"/>
                </a:lnTo>
                <a:lnTo>
                  <a:pt x="3537" y="5026"/>
                </a:lnTo>
                <a:lnTo>
                  <a:pt x="3258" y="5073"/>
                </a:lnTo>
                <a:lnTo>
                  <a:pt x="2699" y="5073"/>
                </a:lnTo>
                <a:lnTo>
                  <a:pt x="2420" y="5026"/>
                </a:lnTo>
                <a:lnTo>
                  <a:pt x="2141" y="4933"/>
                </a:lnTo>
                <a:lnTo>
                  <a:pt x="1908" y="4794"/>
                </a:lnTo>
                <a:lnTo>
                  <a:pt x="1676" y="4654"/>
                </a:lnTo>
                <a:lnTo>
                  <a:pt x="1489" y="4468"/>
                </a:lnTo>
                <a:lnTo>
                  <a:pt x="1303" y="4282"/>
                </a:lnTo>
                <a:lnTo>
                  <a:pt x="1164" y="4049"/>
                </a:lnTo>
                <a:lnTo>
                  <a:pt x="1024" y="3816"/>
                </a:lnTo>
                <a:lnTo>
                  <a:pt x="931" y="3537"/>
                </a:lnTo>
                <a:lnTo>
                  <a:pt x="884" y="3258"/>
                </a:lnTo>
                <a:lnTo>
                  <a:pt x="884" y="2978"/>
                </a:lnTo>
                <a:lnTo>
                  <a:pt x="884" y="2699"/>
                </a:lnTo>
                <a:lnTo>
                  <a:pt x="931" y="2420"/>
                </a:lnTo>
                <a:lnTo>
                  <a:pt x="1024" y="2187"/>
                </a:lnTo>
                <a:lnTo>
                  <a:pt x="1164" y="1908"/>
                </a:lnTo>
                <a:lnTo>
                  <a:pt x="1303" y="1675"/>
                </a:lnTo>
                <a:lnTo>
                  <a:pt x="1489" y="1489"/>
                </a:lnTo>
                <a:lnTo>
                  <a:pt x="1676" y="1303"/>
                </a:lnTo>
                <a:lnTo>
                  <a:pt x="1908" y="1163"/>
                </a:lnTo>
                <a:lnTo>
                  <a:pt x="2141" y="1024"/>
                </a:lnTo>
                <a:lnTo>
                  <a:pt x="2420" y="931"/>
                </a:lnTo>
                <a:lnTo>
                  <a:pt x="2699" y="884"/>
                </a:lnTo>
                <a:close/>
                <a:moveTo>
                  <a:pt x="2979" y="0"/>
                </a:moveTo>
                <a:lnTo>
                  <a:pt x="2560" y="47"/>
                </a:lnTo>
                <a:lnTo>
                  <a:pt x="2187" y="93"/>
                </a:lnTo>
                <a:lnTo>
                  <a:pt x="1815" y="233"/>
                </a:lnTo>
                <a:lnTo>
                  <a:pt x="1489" y="419"/>
                </a:lnTo>
                <a:lnTo>
                  <a:pt x="1164" y="605"/>
                </a:lnTo>
                <a:lnTo>
                  <a:pt x="884" y="884"/>
                </a:lnTo>
                <a:lnTo>
                  <a:pt x="605" y="1163"/>
                </a:lnTo>
                <a:lnTo>
                  <a:pt x="372" y="1489"/>
                </a:lnTo>
                <a:lnTo>
                  <a:pt x="233" y="1862"/>
                </a:lnTo>
                <a:lnTo>
                  <a:pt x="93" y="2187"/>
                </a:lnTo>
                <a:lnTo>
                  <a:pt x="0" y="2606"/>
                </a:lnTo>
                <a:lnTo>
                  <a:pt x="0" y="2978"/>
                </a:lnTo>
                <a:lnTo>
                  <a:pt x="0" y="3397"/>
                </a:lnTo>
                <a:lnTo>
                  <a:pt x="93" y="3770"/>
                </a:lnTo>
                <a:lnTo>
                  <a:pt x="233" y="4142"/>
                </a:lnTo>
                <a:lnTo>
                  <a:pt x="372" y="4468"/>
                </a:lnTo>
                <a:lnTo>
                  <a:pt x="605" y="4794"/>
                </a:lnTo>
                <a:lnTo>
                  <a:pt x="884" y="5073"/>
                </a:lnTo>
                <a:lnTo>
                  <a:pt x="1164" y="5352"/>
                </a:lnTo>
                <a:lnTo>
                  <a:pt x="1489" y="5585"/>
                </a:lnTo>
                <a:lnTo>
                  <a:pt x="1815" y="5724"/>
                </a:lnTo>
                <a:lnTo>
                  <a:pt x="2187" y="5864"/>
                </a:lnTo>
                <a:lnTo>
                  <a:pt x="2560" y="5957"/>
                </a:lnTo>
                <a:lnTo>
                  <a:pt x="3351" y="5957"/>
                </a:lnTo>
                <a:lnTo>
                  <a:pt x="3770" y="5864"/>
                </a:lnTo>
                <a:lnTo>
                  <a:pt x="4096" y="5724"/>
                </a:lnTo>
                <a:lnTo>
                  <a:pt x="4468" y="5585"/>
                </a:lnTo>
                <a:lnTo>
                  <a:pt x="4794" y="5352"/>
                </a:lnTo>
                <a:lnTo>
                  <a:pt x="5073" y="5073"/>
                </a:lnTo>
                <a:lnTo>
                  <a:pt x="5352" y="4794"/>
                </a:lnTo>
                <a:lnTo>
                  <a:pt x="5538" y="4468"/>
                </a:lnTo>
                <a:lnTo>
                  <a:pt x="5724" y="4142"/>
                </a:lnTo>
                <a:lnTo>
                  <a:pt x="5864" y="3770"/>
                </a:lnTo>
                <a:lnTo>
                  <a:pt x="5911" y="3397"/>
                </a:lnTo>
                <a:lnTo>
                  <a:pt x="5957" y="2978"/>
                </a:lnTo>
                <a:lnTo>
                  <a:pt x="5911" y="2606"/>
                </a:lnTo>
                <a:lnTo>
                  <a:pt x="5864" y="2187"/>
                </a:lnTo>
                <a:lnTo>
                  <a:pt x="5724" y="1862"/>
                </a:lnTo>
                <a:lnTo>
                  <a:pt x="5538" y="1489"/>
                </a:lnTo>
                <a:lnTo>
                  <a:pt x="5352" y="1163"/>
                </a:lnTo>
                <a:lnTo>
                  <a:pt x="5073" y="884"/>
                </a:lnTo>
                <a:lnTo>
                  <a:pt x="4794" y="605"/>
                </a:lnTo>
                <a:lnTo>
                  <a:pt x="4468" y="419"/>
                </a:lnTo>
                <a:lnTo>
                  <a:pt x="4096" y="233"/>
                </a:lnTo>
                <a:lnTo>
                  <a:pt x="3770" y="93"/>
                </a:lnTo>
                <a:lnTo>
                  <a:pt x="3351"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5" name="Google Shape;6785;p268"/>
          <p:cNvSpPr/>
          <p:nvPr/>
        </p:nvSpPr>
        <p:spPr>
          <a:xfrm>
            <a:off x="8000496" y="726573"/>
            <a:ext cx="158572" cy="158546"/>
          </a:xfrm>
          <a:custGeom>
            <a:avLst/>
            <a:gdLst/>
            <a:ahLst/>
            <a:cxnLst/>
            <a:rect l="l" t="t" r="r" b="b"/>
            <a:pathLst>
              <a:path w="5958" h="5957" extrusionOk="0">
                <a:moveTo>
                  <a:pt x="2979" y="1489"/>
                </a:moveTo>
                <a:lnTo>
                  <a:pt x="2886" y="1536"/>
                </a:lnTo>
                <a:lnTo>
                  <a:pt x="1630" y="2746"/>
                </a:lnTo>
                <a:lnTo>
                  <a:pt x="1583" y="2839"/>
                </a:lnTo>
                <a:lnTo>
                  <a:pt x="1630" y="2932"/>
                </a:lnTo>
                <a:lnTo>
                  <a:pt x="1723" y="2978"/>
                </a:lnTo>
                <a:lnTo>
                  <a:pt x="2467" y="2978"/>
                </a:lnTo>
                <a:lnTo>
                  <a:pt x="2467" y="4328"/>
                </a:lnTo>
                <a:lnTo>
                  <a:pt x="2514" y="4421"/>
                </a:lnTo>
                <a:lnTo>
                  <a:pt x="2607" y="4468"/>
                </a:lnTo>
                <a:lnTo>
                  <a:pt x="3352" y="4468"/>
                </a:lnTo>
                <a:lnTo>
                  <a:pt x="3445" y="4421"/>
                </a:lnTo>
                <a:lnTo>
                  <a:pt x="3445" y="4328"/>
                </a:lnTo>
                <a:lnTo>
                  <a:pt x="3445" y="2978"/>
                </a:lnTo>
                <a:lnTo>
                  <a:pt x="4282" y="2978"/>
                </a:lnTo>
                <a:lnTo>
                  <a:pt x="4329" y="2885"/>
                </a:lnTo>
                <a:lnTo>
                  <a:pt x="4329" y="2839"/>
                </a:lnTo>
                <a:lnTo>
                  <a:pt x="4282" y="2792"/>
                </a:lnTo>
                <a:lnTo>
                  <a:pt x="3072" y="1536"/>
                </a:lnTo>
                <a:lnTo>
                  <a:pt x="2979" y="1489"/>
                </a:lnTo>
                <a:close/>
                <a:moveTo>
                  <a:pt x="3259" y="884"/>
                </a:moveTo>
                <a:lnTo>
                  <a:pt x="3491" y="931"/>
                </a:lnTo>
                <a:lnTo>
                  <a:pt x="3771" y="1024"/>
                </a:lnTo>
                <a:lnTo>
                  <a:pt x="4003" y="1163"/>
                </a:lnTo>
                <a:lnTo>
                  <a:pt x="4236" y="1303"/>
                </a:lnTo>
                <a:lnTo>
                  <a:pt x="4469" y="1489"/>
                </a:lnTo>
                <a:lnTo>
                  <a:pt x="4655" y="1675"/>
                </a:lnTo>
                <a:lnTo>
                  <a:pt x="4794" y="1908"/>
                </a:lnTo>
                <a:lnTo>
                  <a:pt x="4934" y="2187"/>
                </a:lnTo>
                <a:lnTo>
                  <a:pt x="4981" y="2420"/>
                </a:lnTo>
                <a:lnTo>
                  <a:pt x="5074" y="2699"/>
                </a:lnTo>
                <a:lnTo>
                  <a:pt x="5074" y="2978"/>
                </a:lnTo>
                <a:lnTo>
                  <a:pt x="5074" y="3258"/>
                </a:lnTo>
                <a:lnTo>
                  <a:pt x="4981" y="3537"/>
                </a:lnTo>
                <a:lnTo>
                  <a:pt x="4934" y="3816"/>
                </a:lnTo>
                <a:lnTo>
                  <a:pt x="4794" y="4049"/>
                </a:lnTo>
                <a:lnTo>
                  <a:pt x="4655" y="4282"/>
                </a:lnTo>
                <a:lnTo>
                  <a:pt x="4469" y="4468"/>
                </a:lnTo>
                <a:lnTo>
                  <a:pt x="4236" y="4654"/>
                </a:lnTo>
                <a:lnTo>
                  <a:pt x="4003" y="4794"/>
                </a:lnTo>
                <a:lnTo>
                  <a:pt x="3771" y="4933"/>
                </a:lnTo>
                <a:lnTo>
                  <a:pt x="3491" y="5026"/>
                </a:lnTo>
                <a:lnTo>
                  <a:pt x="3259" y="5073"/>
                </a:lnTo>
                <a:lnTo>
                  <a:pt x="2700" y="5073"/>
                </a:lnTo>
                <a:lnTo>
                  <a:pt x="2421" y="5026"/>
                </a:lnTo>
                <a:lnTo>
                  <a:pt x="2142" y="4933"/>
                </a:lnTo>
                <a:lnTo>
                  <a:pt x="1909" y="4794"/>
                </a:lnTo>
                <a:lnTo>
                  <a:pt x="1676" y="4654"/>
                </a:lnTo>
                <a:lnTo>
                  <a:pt x="1490" y="4468"/>
                </a:lnTo>
                <a:lnTo>
                  <a:pt x="1304" y="4282"/>
                </a:lnTo>
                <a:lnTo>
                  <a:pt x="1118" y="4049"/>
                </a:lnTo>
                <a:lnTo>
                  <a:pt x="1025" y="3816"/>
                </a:lnTo>
                <a:lnTo>
                  <a:pt x="932" y="3537"/>
                </a:lnTo>
                <a:lnTo>
                  <a:pt x="885" y="3258"/>
                </a:lnTo>
                <a:lnTo>
                  <a:pt x="839" y="2978"/>
                </a:lnTo>
                <a:lnTo>
                  <a:pt x="885" y="2699"/>
                </a:lnTo>
                <a:lnTo>
                  <a:pt x="932" y="2420"/>
                </a:lnTo>
                <a:lnTo>
                  <a:pt x="1025" y="2187"/>
                </a:lnTo>
                <a:lnTo>
                  <a:pt x="1118" y="1908"/>
                </a:lnTo>
                <a:lnTo>
                  <a:pt x="1304" y="1675"/>
                </a:lnTo>
                <a:lnTo>
                  <a:pt x="1490" y="1489"/>
                </a:lnTo>
                <a:lnTo>
                  <a:pt x="1676" y="1303"/>
                </a:lnTo>
                <a:lnTo>
                  <a:pt x="1909" y="1163"/>
                </a:lnTo>
                <a:lnTo>
                  <a:pt x="2142" y="1024"/>
                </a:lnTo>
                <a:lnTo>
                  <a:pt x="2421" y="931"/>
                </a:lnTo>
                <a:lnTo>
                  <a:pt x="2700" y="884"/>
                </a:lnTo>
                <a:close/>
                <a:moveTo>
                  <a:pt x="2979" y="0"/>
                </a:moveTo>
                <a:lnTo>
                  <a:pt x="2561" y="47"/>
                </a:lnTo>
                <a:lnTo>
                  <a:pt x="2188" y="93"/>
                </a:lnTo>
                <a:lnTo>
                  <a:pt x="1816" y="233"/>
                </a:lnTo>
                <a:lnTo>
                  <a:pt x="1490" y="419"/>
                </a:lnTo>
                <a:lnTo>
                  <a:pt x="1164" y="605"/>
                </a:lnTo>
                <a:lnTo>
                  <a:pt x="839" y="884"/>
                </a:lnTo>
                <a:lnTo>
                  <a:pt x="606" y="1163"/>
                </a:lnTo>
                <a:lnTo>
                  <a:pt x="373" y="1489"/>
                </a:lnTo>
                <a:lnTo>
                  <a:pt x="187" y="1862"/>
                </a:lnTo>
                <a:lnTo>
                  <a:pt x="94" y="2187"/>
                </a:lnTo>
                <a:lnTo>
                  <a:pt x="1" y="2606"/>
                </a:lnTo>
                <a:lnTo>
                  <a:pt x="1" y="2978"/>
                </a:lnTo>
                <a:lnTo>
                  <a:pt x="1" y="3397"/>
                </a:lnTo>
                <a:lnTo>
                  <a:pt x="94" y="3770"/>
                </a:lnTo>
                <a:lnTo>
                  <a:pt x="187" y="4142"/>
                </a:lnTo>
                <a:lnTo>
                  <a:pt x="373" y="4468"/>
                </a:lnTo>
                <a:lnTo>
                  <a:pt x="606" y="4794"/>
                </a:lnTo>
                <a:lnTo>
                  <a:pt x="839" y="5073"/>
                </a:lnTo>
                <a:lnTo>
                  <a:pt x="1164" y="5352"/>
                </a:lnTo>
                <a:lnTo>
                  <a:pt x="1490" y="5585"/>
                </a:lnTo>
                <a:lnTo>
                  <a:pt x="1816" y="5724"/>
                </a:lnTo>
                <a:lnTo>
                  <a:pt x="2188" y="5864"/>
                </a:lnTo>
                <a:lnTo>
                  <a:pt x="2561" y="5957"/>
                </a:lnTo>
                <a:lnTo>
                  <a:pt x="3352" y="5957"/>
                </a:lnTo>
                <a:lnTo>
                  <a:pt x="3724" y="5864"/>
                </a:lnTo>
                <a:lnTo>
                  <a:pt x="4096" y="5724"/>
                </a:lnTo>
                <a:lnTo>
                  <a:pt x="4469" y="5585"/>
                </a:lnTo>
                <a:lnTo>
                  <a:pt x="4794" y="5352"/>
                </a:lnTo>
                <a:lnTo>
                  <a:pt x="5074" y="5073"/>
                </a:lnTo>
                <a:lnTo>
                  <a:pt x="5306" y="4794"/>
                </a:lnTo>
                <a:lnTo>
                  <a:pt x="5539" y="4468"/>
                </a:lnTo>
                <a:lnTo>
                  <a:pt x="5725" y="4142"/>
                </a:lnTo>
                <a:lnTo>
                  <a:pt x="5818" y="3770"/>
                </a:lnTo>
                <a:lnTo>
                  <a:pt x="5911" y="3397"/>
                </a:lnTo>
                <a:lnTo>
                  <a:pt x="5958" y="2978"/>
                </a:lnTo>
                <a:lnTo>
                  <a:pt x="5911" y="2606"/>
                </a:lnTo>
                <a:lnTo>
                  <a:pt x="5818" y="2187"/>
                </a:lnTo>
                <a:lnTo>
                  <a:pt x="5725" y="1862"/>
                </a:lnTo>
                <a:lnTo>
                  <a:pt x="5539" y="1489"/>
                </a:lnTo>
                <a:lnTo>
                  <a:pt x="5306" y="1163"/>
                </a:lnTo>
                <a:lnTo>
                  <a:pt x="5074" y="884"/>
                </a:lnTo>
                <a:lnTo>
                  <a:pt x="4794" y="605"/>
                </a:lnTo>
                <a:lnTo>
                  <a:pt x="4469" y="419"/>
                </a:lnTo>
                <a:lnTo>
                  <a:pt x="4096" y="233"/>
                </a:lnTo>
                <a:lnTo>
                  <a:pt x="3724" y="93"/>
                </a:lnTo>
                <a:lnTo>
                  <a:pt x="3352"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6" name="Google Shape;6786;p268"/>
          <p:cNvSpPr/>
          <p:nvPr/>
        </p:nvSpPr>
        <p:spPr>
          <a:xfrm>
            <a:off x="8546516" y="726573"/>
            <a:ext cx="158546" cy="158546"/>
          </a:xfrm>
          <a:custGeom>
            <a:avLst/>
            <a:gdLst/>
            <a:ahLst/>
            <a:cxnLst/>
            <a:rect l="l" t="t" r="r" b="b"/>
            <a:pathLst>
              <a:path w="5957" h="5957" extrusionOk="0">
                <a:moveTo>
                  <a:pt x="3025" y="977"/>
                </a:moveTo>
                <a:lnTo>
                  <a:pt x="3118" y="1024"/>
                </a:lnTo>
                <a:lnTo>
                  <a:pt x="3165" y="1070"/>
                </a:lnTo>
                <a:lnTo>
                  <a:pt x="4561" y="2467"/>
                </a:lnTo>
                <a:lnTo>
                  <a:pt x="4933" y="2792"/>
                </a:lnTo>
                <a:lnTo>
                  <a:pt x="4980" y="2885"/>
                </a:lnTo>
                <a:lnTo>
                  <a:pt x="5026" y="2978"/>
                </a:lnTo>
                <a:lnTo>
                  <a:pt x="4980" y="3072"/>
                </a:lnTo>
                <a:lnTo>
                  <a:pt x="4933" y="3165"/>
                </a:lnTo>
                <a:lnTo>
                  <a:pt x="4561" y="3490"/>
                </a:lnTo>
                <a:lnTo>
                  <a:pt x="3165" y="4933"/>
                </a:lnTo>
                <a:lnTo>
                  <a:pt x="3118" y="4980"/>
                </a:lnTo>
                <a:lnTo>
                  <a:pt x="2885" y="4980"/>
                </a:lnTo>
                <a:lnTo>
                  <a:pt x="2839" y="4933"/>
                </a:lnTo>
                <a:lnTo>
                  <a:pt x="2467" y="4561"/>
                </a:lnTo>
                <a:lnTo>
                  <a:pt x="2420" y="4468"/>
                </a:lnTo>
                <a:lnTo>
                  <a:pt x="2420" y="4375"/>
                </a:lnTo>
                <a:lnTo>
                  <a:pt x="2420" y="4282"/>
                </a:lnTo>
                <a:lnTo>
                  <a:pt x="2467" y="4235"/>
                </a:lnTo>
                <a:lnTo>
                  <a:pt x="3211" y="3490"/>
                </a:lnTo>
                <a:lnTo>
                  <a:pt x="1257" y="3490"/>
                </a:lnTo>
                <a:lnTo>
                  <a:pt x="1163" y="3444"/>
                </a:lnTo>
                <a:lnTo>
                  <a:pt x="1070" y="3397"/>
                </a:lnTo>
                <a:lnTo>
                  <a:pt x="1024" y="3351"/>
                </a:lnTo>
                <a:lnTo>
                  <a:pt x="1024" y="3211"/>
                </a:lnTo>
                <a:lnTo>
                  <a:pt x="1024" y="2746"/>
                </a:lnTo>
                <a:lnTo>
                  <a:pt x="1024" y="2653"/>
                </a:lnTo>
                <a:lnTo>
                  <a:pt x="1070" y="2560"/>
                </a:lnTo>
                <a:lnTo>
                  <a:pt x="1163" y="2513"/>
                </a:lnTo>
                <a:lnTo>
                  <a:pt x="1257" y="2467"/>
                </a:lnTo>
                <a:lnTo>
                  <a:pt x="3211" y="2467"/>
                </a:lnTo>
                <a:lnTo>
                  <a:pt x="2467" y="1768"/>
                </a:lnTo>
                <a:lnTo>
                  <a:pt x="2420" y="1675"/>
                </a:lnTo>
                <a:lnTo>
                  <a:pt x="2420" y="1582"/>
                </a:lnTo>
                <a:lnTo>
                  <a:pt x="2420" y="1489"/>
                </a:lnTo>
                <a:lnTo>
                  <a:pt x="2467" y="1396"/>
                </a:lnTo>
                <a:lnTo>
                  <a:pt x="2839" y="1070"/>
                </a:lnTo>
                <a:lnTo>
                  <a:pt x="2885" y="1024"/>
                </a:lnTo>
                <a:lnTo>
                  <a:pt x="3025" y="977"/>
                </a:lnTo>
                <a:close/>
                <a:moveTo>
                  <a:pt x="2979" y="0"/>
                </a:moveTo>
                <a:lnTo>
                  <a:pt x="2606" y="47"/>
                </a:lnTo>
                <a:lnTo>
                  <a:pt x="2234" y="93"/>
                </a:lnTo>
                <a:lnTo>
                  <a:pt x="1862" y="233"/>
                </a:lnTo>
                <a:lnTo>
                  <a:pt x="1489" y="419"/>
                </a:lnTo>
                <a:lnTo>
                  <a:pt x="1163" y="605"/>
                </a:lnTo>
                <a:lnTo>
                  <a:pt x="884" y="884"/>
                </a:lnTo>
                <a:lnTo>
                  <a:pt x="652" y="1163"/>
                </a:lnTo>
                <a:lnTo>
                  <a:pt x="419" y="1489"/>
                </a:lnTo>
                <a:lnTo>
                  <a:pt x="233" y="1862"/>
                </a:lnTo>
                <a:lnTo>
                  <a:pt x="140" y="2187"/>
                </a:lnTo>
                <a:lnTo>
                  <a:pt x="47" y="2606"/>
                </a:lnTo>
                <a:lnTo>
                  <a:pt x="0" y="2978"/>
                </a:lnTo>
                <a:lnTo>
                  <a:pt x="47" y="3397"/>
                </a:lnTo>
                <a:lnTo>
                  <a:pt x="140" y="3770"/>
                </a:lnTo>
                <a:lnTo>
                  <a:pt x="233" y="4142"/>
                </a:lnTo>
                <a:lnTo>
                  <a:pt x="419" y="4468"/>
                </a:lnTo>
                <a:lnTo>
                  <a:pt x="652" y="4794"/>
                </a:lnTo>
                <a:lnTo>
                  <a:pt x="884" y="5073"/>
                </a:lnTo>
                <a:lnTo>
                  <a:pt x="1163" y="5352"/>
                </a:lnTo>
                <a:lnTo>
                  <a:pt x="1489" y="5585"/>
                </a:lnTo>
                <a:lnTo>
                  <a:pt x="1862" y="5724"/>
                </a:lnTo>
                <a:lnTo>
                  <a:pt x="2234" y="5864"/>
                </a:lnTo>
                <a:lnTo>
                  <a:pt x="2606" y="5957"/>
                </a:lnTo>
                <a:lnTo>
                  <a:pt x="3397" y="5957"/>
                </a:lnTo>
                <a:lnTo>
                  <a:pt x="3770" y="5864"/>
                </a:lnTo>
                <a:lnTo>
                  <a:pt x="4142" y="5724"/>
                </a:lnTo>
                <a:lnTo>
                  <a:pt x="4514" y="5585"/>
                </a:lnTo>
                <a:lnTo>
                  <a:pt x="4840" y="5352"/>
                </a:lnTo>
                <a:lnTo>
                  <a:pt x="5119" y="5073"/>
                </a:lnTo>
                <a:lnTo>
                  <a:pt x="5352" y="4794"/>
                </a:lnTo>
                <a:lnTo>
                  <a:pt x="5585" y="4468"/>
                </a:lnTo>
                <a:lnTo>
                  <a:pt x="5771" y="4142"/>
                </a:lnTo>
                <a:lnTo>
                  <a:pt x="5864" y="3770"/>
                </a:lnTo>
                <a:lnTo>
                  <a:pt x="5957" y="3397"/>
                </a:lnTo>
                <a:lnTo>
                  <a:pt x="5957" y="2978"/>
                </a:lnTo>
                <a:lnTo>
                  <a:pt x="5957" y="2606"/>
                </a:lnTo>
                <a:lnTo>
                  <a:pt x="5864" y="2187"/>
                </a:lnTo>
                <a:lnTo>
                  <a:pt x="5771" y="1862"/>
                </a:lnTo>
                <a:lnTo>
                  <a:pt x="5585" y="1489"/>
                </a:lnTo>
                <a:lnTo>
                  <a:pt x="5352" y="1163"/>
                </a:lnTo>
                <a:lnTo>
                  <a:pt x="5119" y="884"/>
                </a:lnTo>
                <a:lnTo>
                  <a:pt x="4840" y="605"/>
                </a:lnTo>
                <a:lnTo>
                  <a:pt x="4514" y="419"/>
                </a:lnTo>
                <a:lnTo>
                  <a:pt x="4142" y="233"/>
                </a:lnTo>
                <a:lnTo>
                  <a:pt x="3770" y="93"/>
                </a:lnTo>
                <a:lnTo>
                  <a:pt x="3397"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7" name="Google Shape;6787;p268"/>
          <p:cNvSpPr/>
          <p:nvPr/>
        </p:nvSpPr>
        <p:spPr>
          <a:xfrm>
            <a:off x="419597" y="1191052"/>
            <a:ext cx="158572" cy="158572"/>
          </a:xfrm>
          <a:custGeom>
            <a:avLst/>
            <a:gdLst/>
            <a:ahLst/>
            <a:cxnLst/>
            <a:rect l="l" t="t" r="r" b="b"/>
            <a:pathLst>
              <a:path w="5958" h="5958" extrusionOk="0">
                <a:moveTo>
                  <a:pt x="3072" y="977"/>
                </a:moveTo>
                <a:lnTo>
                  <a:pt x="3165" y="1024"/>
                </a:lnTo>
                <a:lnTo>
                  <a:pt x="3490" y="1396"/>
                </a:lnTo>
                <a:lnTo>
                  <a:pt x="4933" y="2792"/>
                </a:lnTo>
                <a:lnTo>
                  <a:pt x="4980" y="2885"/>
                </a:lnTo>
                <a:lnTo>
                  <a:pt x="4980" y="2979"/>
                </a:lnTo>
                <a:lnTo>
                  <a:pt x="4980" y="3072"/>
                </a:lnTo>
                <a:lnTo>
                  <a:pt x="4933" y="3165"/>
                </a:lnTo>
                <a:lnTo>
                  <a:pt x="4561" y="3490"/>
                </a:lnTo>
                <a:lnTo>
                  <a:pt x="4468" y="3537"/>
                </a:lnTo>
                <a:lnTo>
                  <a:pt x="4375" y="3584"/>
                </a:lnTo>
                <a:lnTo>
                  <a:pt x="4282" y="3537"/>
                </a:lnTo>
                <a:lnTo>
                  <a:pt x="4189" y="3490"/>
                </a:lnTo>
                <a:lnTo>
                  <a:pt x="3490" y="2746"/>
                </a:lnTo>
                <a:lnTo>
                  <a:pt x="3490" y="4700"/>
                </a:lnTo>
                <a:lnTo>
                  <a:pt x="3444" y="4794"/>
                </a:lnTo>
                <a:lnTo>
                  <a:pt x="3397" y="4887"/>
                </a:lnTo>
                <a:lnTo>
                  <a:pt x="3304" y="4933"/>
                </a:lnTo>
                <a:lnTo>
                  <a:pt x="3211" y="4980"/>
                </a:lnTo>
                <a:lnTo>
                  <a:pt x="2746" y="4980"/>
                </a:lnTo>
                <a:lnTo>
                  <a:pt x="2653" y="4933"/>
                </a:lnTo>
                <a:lnTo>
                  <a:pt x="2560" y="4887"/>
                </a:lnTo>
                <a:lnTo>
                  <a:pt x="2513" y="4794"/>
                </a:lnTo>
                <a:lnTo>
                  <a:pt x="2467" y="4700"/>
                </a:lnTo>
                <a:lnTo>
                  <a:pt x="2467" y="2746"/>
                </a:lnTo>
                <a:lnTo>
                  <a:pt x="1768" y="3490"/>
                </a:lnTo>
                <a:lnTo>
                  <a:pt x="1675" y="3537"/>
                </a:lnTo>
                <a:lnTo>
                  <a:pt x="1582" y="3584"/>
                </a:lnTo>
                <a:lnTo>
                  <a:pt x="1489" y="3537"/>
                </a:lnTo>
                <a:lnTo>
                  <a:pt x="1396" y="3490"/>
                </a:lnTo>
                <a:lnTo>
                  <a:pt x="1070" y="3165"/>
                </a:lnTo>
                <a:lnTo>
                  <a:pt x="977" y="3072"/>
                </a:lnTo>
                <a:lnTo>
                  <a:pt x="977" y="2979"/>
                </a:lnTo>
                <a:lnTo>
                  <a:pt x="977" y="2885"/>
                </a:lnTo>
                <a:lnTo>
                  <a:pt x="1070" y="2792"/>
                </a:lnTo>
                <a:lnTo>
                  <a:pt x="2467" y="1396"/>
                </a:lnTo>
                <a:lnTo>
                  <a:pt x="2792" y="1024"/>
                </a:lnTo>
                <a:lnTo>
                  <a:pt x="2885" y="977"/>
                </a:lnTo>
                <a:close/>
                <a:moveTo>
                  <a:pt x="2560" y="0"/>
                </a:moveTo>
                <a:lnTo>
                  <a:pt x="2187" y="93"/>
                </a:lnTo>
                <a:lnTo>
                  <a:pt x="1815" y="233"/>
                </a:lnTo>
                <a:lnTo>
                  <a:pt x="1489" y="419"/>
                </a:lnTo>
                <a:lnTo>
                  <a:pt x="1163" y="605"/>
                </a:lnTo>
                <a:lnTo>
                  <a:pt x="884" y="884"/>
                </a:lnTo>
                <a:lnTo>
                  <a:pt x="605" y="1164"/>
                </a:lnTo>
                <a:lnTo>
                  <a:pt x="419" y="1489"/>
                </a:lnTo>
                <a:lnTo>
                  <a:pt x="233" y="1815"/>
                </a:lnTo>
                <a:lnTo>
                  <a:pt x="93" y="2187"/>
                </a:lnTo>
                <a:lnTo>
                  <a:pt x="47" y="2560"/>
                </a:lnTo>
                <a:lnTo>
                  <a:pt x="0" y="2979"/>
                </a:lnTo>
                <a:lnTo>
                  <a:pt x="47" y="3351"/>
                </a:lnTo>
                <a:lnTo>
                  <a:pt x="93" y="3770"/>
                </a:lnTo>
                <a:lnTo>
                  <a:pt x="233" y="4142"/>
                </a:lnTo>
                <a:lnTo>
                  <a:pt x="419" y="4468"/>
                </a:lnTo>
                <a:lnTo>
                  <a:pt x="605" y="4794"/>
                </a:lnTo>
                <a:lnTo>
                  <a:pt x="884" y="5073"/>
                </a:lnTo>
                <a:lnTo>
                  <a:pt x="1163" y="5352"/>
                </a:lnTo>
                <a:lnTo>
                  <a:pt x="1489" y="5538"/>
                </a:lnTo>
                <a:lnTo>
                  <a:pt x="1815" y="5724"/>
                </a:lnTo>
                <a:lnTo>
                  <a:pt x="2187" y="5864"/>
                </a:lnTo>
                <a:lnTo>
                  <a:pt x="2560" y="5911"/>
                </a:lnTo>
                <a:lnTo>
                  <a:pt x="2979" y="5957"/>
                </a:lnTo>
                <a:lnTo>
                  <a:pt x="3397" y="5911"/>
                </a:lnTo>
                <a:lnTo>
                  <a:pt x="3770" y="5864"/>
                </a:lnTo>
                <a:lnTo>
                  <a:pt x="4142" y="5724"/>
                </a:lnTo>
                <a:lnTo>
                  <a:pt x="4468" y="5538"/>
                </a:lnTo>
                <a:lnTo>
                  <a:pt x="4794" y="5352"/>
                </a:lnTo>
                <a:lnTo>
                  <a:pt x="5073" y="5073"/>
                </a:lnTo>
                <a:lnTo>
                  <a:pt x="5352" y="4794"/>
                </a:lnTo>
                <a:lnTo>
                  <a:pt x="5538" y="4468"/>
                </a:lnTo>
                <a:lnTo>
                  <a:pt x="5724" y="4142"/>
                </a:lnTo>
                <a:lnTo>
                  <a:pt x="5864" y="3770"/>
                </a:lnTo>
                <a:lnTo>
                  <a:pt x="5910" y="3351"/>
                </a:lnTo>
                <a:lnTo>
                  <a:pt x="5957" y="2979"/>
                </a:lnTo>
                <a:lnTo>
                  <a:pt x="5910" y="2560"/>
                </a:lnTo>
                <a:lnTo>
                  <a:pt x="5864" y="2187"/>
                </a:lnTo>
                <a:lnTo>
                  <a:pt x="5724" y="1815"/>
                </a:lnTo>
                <a:lnTo>
                  <a:pt x="5538" y="1489"/>
                </a:lnTo>
                <a:lnTo>
                  <a:pt x="5352" y="1164"/>
                </a:lnTo>
                <a:lnTo>
                  <a:pt x="5073" y="884"/>
                </a:lnTo>
                <a:lnTo>
                  <a:pt x="4794" y="605"/>
                </a:lnTo>
                <a:lnTo>
                  <a:pt x="4468" y="419"/>
                </a:lnTo>
                <a:lnTo>
                  <a:pt x="4142" y="233"/>
                </a:lnTo>
                <a:lnTo>
                  <a:pt x="3770" y="93"/>
                </a:lnTo>
                <a:lnTo>
                  <a:pt x="339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8" name="Google Shape;6788;p268"/>
          <p:cNvSpPr/>
          <p:nvPr/>
        </p:nvSpPr>
        <p:spPr>
          <a:xfrm>
            <a:off x="935735" y="1194751"/>
            <a:ext cx="158572" cy="151147"/>
          </a:xfrm>
          <a:custGeom>
            <a:avLst/>
            <a:gdLst/>
            <a:ahLst/>
            <a:cxnLst/>
            <a:rect l="l" t="t" r="r" b="b"/>
            <a:pathLst>
              <a:path w="5958" h="5679" extrusionOk="0">
                <a:moveTo>
                  <a:pt x="2747" y="1"/>
                </a:moveTo>
                <a:lnTo>
                  <a:pt x="2560" y="47"/>
                </a:lnTo>
                <a:lnTo>
                  <a:pt x="2374" y="140"/>
                </a:lnTo>
                <a:lnTo>
                  <a:pt x="2281" y="326"/>
                </a:lnTo>
                <a:lnTo>
                  <a:pt x="2235" y="513"/>
                </a:lnTo>
                <a:lnTo>
                  <a:pt x="2235" y="3165"/>
                </a:lnTo>
                <a:lnTo>
                  <a:pt x="1118" y="2048"/>
                </a:lnTo>
                <a:lnTo>
                  <a:pt x="978" y="1955"/>
                </a:lnTo>
                <a:lnTo>
                  <a:pt x="745" y="1909"/>
                </a:lnTo>
                <a:lnTo>
                  <a:pt x="559" y="1955"/>
                </a:lnTo>
                <a:lnTo>
                  <a:pt x="420" y="2048"/>
                </a:lnTo>
                <a:lnTo>
                  <a:pt x="140" y="2328"/>
                </a:lnTo>
                <a:lnTo>
                  <a:pt x="47" y="2514"/>
                </a:lnTo>
                <a:lnTo>
                  <a:pt x="1" y="2700"/>
                </a:lnTo>
                <a:lnTo>
                  <a:pt x="47" y="2886"/>
                </a:lnTo>
                <a:lnTo>
                  <a:pt x="140" y="3026"/>
                </a:lnTo>
                <a:lnTo>
                  <a:pt x="2607" y="5539"/>
                </a:lnTo>
                <a:lnTo>
                  <a:pt x="2793" y="5632"/>
                </a:lnTo>
                <a:lnTo>
                  <a:pt x="2979" y="5678"/>
                </a:lnTo>
                <a:lnTo>
                  <a:pt x="3165" y="5632"/>
                </a:lnTo>
                <a:lnTo>
                  <a:pt x="3305" y="5539"/>
                </a:lnTo>
                <a:lnTo>
                  <a:pt x="5818" y="3026"/>
                </a:lnTo>
                <a:lnTo>
                  <a:pt x="5911" y="2886"/>
                </a:lnTo>
                <a:lnTo>
                  <a:pt x="5958" y="2700"/>
                </a:lnTo>
                <a:lnTo>
                  <a:pt x="5911" y="2514"/>
                </a:lnTo>
                <a:lnTo>
                  <a:pt x="5818" y="2328"/>
                </a:lnTo>
                <a:lnTo>
                  <a:pt x="5539" y="2048"/>
                </a:lnTo>
                <a:lnTo>
                  <a:pt x="5353" y="1955"/>
                </a:lnTo>
                <a:lnTo>
                  <a:pt x="5167" y="1909"/>
                </a:lnTo>
                <a:lnTo>
                  <a:pt x="4980" y="1955"/>
                </a:lnTo>
                <a:lnTo>
                  <a:pt x="4841" y="2048"/>
                </a:lnTo>
                <a:lnTo>
                  <a:pt x="3724" y="3165"/>
                </a:lnTo>
                <a:lnTo>
                  <a:pt x="3724" y="513"/>
                </a:lnTo>
                <a:lnTo>
                  <a:pt x="3677" y="326"/>
                </a:lnTo>
                <a:lnTo>
                  <a:pt x="3538" y="140"/>
                </a:lnTo>
                <a:lnTo>
                  <a:pt x="3398" y="47"/>
                </a:lnTo>
                <a:lnTo>
                  <a:pt x="321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89" name="Google Shape;6789;p268"/>
          <p:cNvSpPr/>
          <p:nvPr/>
        </p:nvSpPr>
        <p:spPr>
          <a:xfrm>
            <a:off x="1451873" y="1191052"/>
            <a:ext cx="149896" cy="158572"/>
          </a:xfrm>
          <a:custGeom>
            <a:avLst/>
            <a:gdLst/>
            <a:ahLst/>
            <a:cxnLst/>
            <a:rect l="l" t="t" r="r" b="b"/>
            <a:pathLst>
              <a:path w="5632" h="5958" extrusionOk="0">
                <a:moveTo>
                  <a:pt x="2979" y="0"/>
                </a:moveTo>
                <a:lnTo>
                  <a:pt x="2792" y="47"/>
                </a:lnTo>
                <a:lnTo>
                  <a:pt x="2653" y="140"/>
                </a:lnTo>
                <a:lnTo>
                  <a:pt x="140" y="2606"/>
                </a:lnTo>
                <a:lnTo>
                  <a:pt x="47" y="2792"/>
                </a:lnTo>
                <a:lnTo>
                  <a:pt x="0" y="2979"/>
                </a:lnTo>
                <a:lnTo>
                  <a:pt x="47" y="3165"/>
                </a:lnTo>
                <a:lnTo>
                  <a:pt x="140" y="3304"/>
                </a:lnTo>
                <a:lnTo>
                  <a:pt x="2653" y="5817"/>
                </a:lnTo>
                <a:lnTo>
                  <a:pt x="2792" y="5911"/>
                </a:lnTo>
                <a:lnTo>
                  <a:pt x="2979" y="5957"/>
                </a:lnTo>
                <a:lnTo>
                  <a:pt x="3165" y="5911"/>
                </a:lnTo>
                <a:lnTo>
                  <a:pt x="3351" y="5817"/>
                </a:lnTo>
                <a:lnTo>
                  <a:pt x="3630" y="5538"/>
                </a:lnTo>
                <a:lnTo>
                  <a:pt x="3723" y="5352"/>
                </a:lnTo>
                <a:lnTo>
                  <a:pt x="3770" y="5166"/>
                </a:lnTo>
                <a:lnTo>
                  <a:pt x="3723" y="4980"/>
                </a:lnTo>
                <a:lnTo>
                  <a:pt x="3630" y="4840"/>
                </a:lnTo>
                <a:lnTo>
                  <a:pt x="2513" y="3723"/>
                </a:lnTo>
                <a:lnTo>
                  <a:pt x="5166" y="3723"/>
                </a:lnTo>
                <a:lnTo>
                  <a:pt x="5352" y="3677"/>
                </a:lnTo>
                <a:lnTo>
                  <a:pt x="5492" y="3584"/>
                </a:lnTo>
                <a:lnTo>
                  <a:pt x="5585" y="3397"/>
                </a:lnTo>
                <a:lnTo>
                  <a:pt x="5631" y="3211"/>
                </a:lnTo>
                <a:lnTo>
                  <a:pt x="5631" y="2746"/>
                </a:lnTo>
                <a:lnTo>
                  <a:pt x="5585" y="2560"/>
                </a:lnTo>
                <a:lnTo>
                  <a:pt x="5492" y="2374"/>
                </a:lnTo>
                <a:lnTo>
                  <a:pt x="5352" y="2280"/>
                </a:lnTo>
                <a:lnTo>
                  <a:pt x="5166" y="2234"/>
                </a:lnTo>
                <a:lnTo>
                  <a:pt x="2513" y="2234"/>
                </a:lnTo>
                <a:lnTo>
                  <a:pt x="3630" y="1117"/>
                </a:lnTo>
                <a:lnTo>
                  <a:pt x="3723" y="977"/>
                </a:lnTo>
                <a:lnTo>
                  <a:pt x="3770" y="791"/>
                </a:lnTo>
                <a:lnTo>
                  <a:pt x="3723" y="605"/>
                </a:lnTo>
                <a:lnTo>
                  <a:pt x="3630" y="419"/>
                </a:lnTo>
                <a:lnTo>
                  <a:pt x="3351" y="140"/>
                </a:lnTo>
                <a:lnTo>
                  <a:pt x="3165"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0" name="Google Shape;6790;p268"/>
          <p:cNvSpPr/>
          <p:nvPr/>
        </p:nvSpPr>
        <p:spPr>
          <a:xfrm>
            <a:off x="1959335" y="1191052"/>
            <a:ext cx="149896" cy="158572"/>
          </a:xfrm>
          <a:custGeom>
            <a:avLst/>
            <a:gdLst/>
            <a:ahLst/>
            <a:cxnLst/>
            <a:rect l="l" t="t" r="r" b="b"/>
            <a:pathLst>
              <a:path w="5632" h="5958" extrusionOk="0">
                <a:moveTo>
                  <a:pt x="2653" y="0"/>
                </a:moveTo>
                <a:lnTo>
                  <a:pt x="2467" y="47"/>
                </a:lnTo>
                <a:lnTo>
                  <a:pt x="2281" y="140"/>
                </a:lnTo>
                <a:lnTo>
                  <a:pt x="2002" y="419"/>
                </a:lnTo>
                <a:lnTo>
                  <a:pt x="1909" y="605"/>
                </a:lnTo>
                <a:lnTo>
                  <a:pt x="1862" y="791"/>
                </a:lnTo>
                <a:lnTo>
                  <a:pt x="1909" y="977"/>
                </a:lnTo>
                <a:lnTo>
                  <a:pt x="2002" y="1117"/>
                </a:lnTo>
                <a:lnTo>
                  <a:pt x="3119" y="2234"/>
                </a:lnTo>
                <a:lnTo>
                  <a:pt x="420" y="2234"/>
                </a:lnTo>
                <a:lnTo>
                  <a:pt x="280" y="2280"/>
                </a:lnTo>
                <a:lnTo>
                  <a:pt x="140" y="2374"/>
                </a:lnTo>
                <a:lnTo>
                  <a:pt x="47" y="2560"/>
                </a:lnTo>
                <a:lnTo>
                  <a:pt x="1" y="2746"/>
                </a:lnTo>
                <a:lnTo>
                  <a:pt x="1" y="3211"/>
                </a:lnTo>
                <a:lnTo>
                  <a:pt x="47" y="3397"/>
                </a:lnTo>
                <a:lnTo>
                  <a:pt x="140" y="3584"/>
                </a:lnTo>
                <a:lnTo>
                  <a:pt x="280" y="3677"/>
                </a:lnTo>
                <a:lnTo>
                  <a:pt x="420" y="3723"/>
                </a:lnTo>
                <a:lnTo>
                  <a:pt x="3119" y="3723"/>
                </a:lnTo>
                <a:lnTo>
                  <a:pt x="2002" y="4840"/>
                </a:lnTo>
                <a:lnTo>
                  <a:pt x="1909" y="4980"/>
                </a:lnTo>
                <a:lnTo>
                  <a:pt x="1862" y="5166"/>
                </a:lnTo>
                <a:lnTo>
                  <a:pt x="1909" y="5352"/>
                </a:lnTo>
                <a:lnTo>
                  <a:pt x="2002" y="5538"/>
                </a:lnTo>
                <a:lnTo>
                  <a:pt x="2281" y="5817"/>
                </a:lnTo>
                <a:lnTo>
                  <a:pt x="2467" y="5911"/>
                </a:lnTo>
                <a:lnTo>
                  <a:pt x="2653" y="5957"/>
                </a:lnTo>
                <a:lnTo>
                  <a:pt x="2840" y="5911"/>
                </a:lnTo>
                <a:lnTo>
                  <a:pt x="2979" y="5817"/>
                </a:lnTo>
                <a:lnTo>
                  <a:pt x="5492" y="3304"/>
                </a:lnTo>
                <a:lnTo>
                  <a:pt x="5585" y="3165"/>
                </a:lnTo>
                <a:lnTo>
                  <a:pt x="5632" y="2979"/>
                </a:lnTo>
                <a:lnTo>
                  <a:pt x="5585" y="2792"/>
                </a:lnTo>
                <a:lnTo>
                  <a:pt x="5492" y="2653"/>
                </a:lnTo>
                <a:lnTo>
                  <a:pt x="2979" y="140"/>
                </a:lnTo>
                <a:lnTo>
                  <a:pt x="2840" y="47"/>
                </a:lnTo>
                <a:lnTo>
                  <a:pt x="265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1" name="Google Shape;6791;p268"/>
          <p:cNvSpPr/>
          <p:nvPr/>
        </p:nvSpPr>
        <p:spPr>
          <a:xfrm>
            <a:off x="2466797" y="1194751"/>
            <a:ext cx="158572" cy="149896"/>
          </a:xfrm>
          <a:custGeom>
            <a:avLst/>
            <a:gdLst/>
            <a:ahLst/>
            <a:cxnLst/>
            <a:rect l="l" t="t" r="r" b="b"/>
            <a:pathLst>
              <a:path w="5958" h="5632" extrusionOk="0">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2" name="Google Shape;6792;p268"/>
          <p:cNvSpPr/>
          <p:nvPr/>
        </p:nvSpPr>
        <p:spPr>
          <a:xfrm>
            <a:off x="3499073" y="1191052"/>
            <a:ext cx="158572" cy="158572"/>
          </a:xfrm>
          <a:custGeom>
            <a:avLst/>
            <a:gdLst/>
            <a:ahLst/>
            <a:cxnLst/>
            <a:rect l="l" t="t" r="r" b="b"/>
            <a:pathLst>
              <a:path w="5958" h="5958" extrusionOk="0">
                <a:moveTo>
                  <a:pt x="140" y="0"/>
                </a:moveTo>
                <a:lnTo>
                  <a:pt x="47" y="93"/>
                </a:lnTo>
                <a:lnTo>
                  <a:pt x="1" y="140"/>
                </a:lnTo>
                <a:lnTo>
                  <a:pt x="1" y="233"/>
                </a:lnTo>
                <a:lnTo>
                  <a:pt x="1" y="2001"/>
                </a:lnTo>
                <a:lnTo>
                  <a:pt x="47" y="2141"/>
                </a:lnTo>
                <a:lnTo>
                  <a:pt x="140" y="2234"/>
                </a:lnTo>
                <a:lnTo>
                  <a:pt x="326" y="2234"/>
                </a:lnTo>
                <a:lnTo>
                  <a:pt x="419" y="2141"/>
                </a:lnTo>
                <a:lnTo>
                  <a:pt x="978" y="1582"/>
                </a:lnTo>
                <a:lnTo>
                  <a:pt x="2328" y="2979"/>
                </a:lnTo>
                <a:lnTo>
                  <a:pt x="978" y="4375"/>
                </a:lnTo>
                <a:lnTo>
                  <a:pt x="419" y="3816"/>
                </a:lnTo>
                <a:lnTo>
                  <a:pt x="280" y="3723"/>
                </a:lnTo>
                <a:lnTo>
                  <a:pt x="140" y="3723"/>
                </a:lnTo>
                <a:lnTo>
                  <a:pt x="47" y="3816"/>
                </a:lnTo>
                <a:lnTo>
                  <a:pt x="1" y="3956"/>
                </a:lnTo>
                <a:lnTo>
                  <a:pt x="1" y="5724"/>
                </a:lnTo>
                <a:lnTo>
                  <a:pt x="1" y="5817"/>
                </a:lnTo>
                <a:lnTo>
                  <a:pt x="47" y="5864"/>
                </a:lnTo>
                <a:lnTo>
                  <a:pt x="140" y="5957"/>
                </a:lnTo>
                <a:lnTo>
                  <a:pt x="1955" y="5957"/>
                </a:lnTo>
                <a:lnTo>
                  <a:pt x="2095" y="5911"/>
                </a:lnTo>
                <a:lnTo>
                  <a:pt x="2188" y="5817"/>
                </a:lnTo>
                <a:lnTo>
                  <a:pt x="2235" y="5678"/>
                </a:lnTo>
                <a:lnTo>
                  <a:pt x="2141" y="5538"/>
                </a:lnTo>
                <a:lnTo>
                  <a:pt x="1583" y="4980"/>
                </a:lnTo>
                <a:lnTo>
                  <a:pt x="2979" y="3584"/>
                </a:lnTo>
                <a:lnTo>
                  <a:pt x="4329" y="4980"/>
                </a:lnTo>
                <a:lnTo>
                  <a:pt x="3770" y="5538"/>
                </a:lnTo>
                <a:lnTo>
                  <a:pt x="3724" y="5678"/>
                </a:lnTo>
                <a:lnTo>
                  <a:pt x="3724" y="5817"/>
                </a:lnTo>
                <a:lnTo>
                  <a:pt x="3817" y="5911"/>
                </a:lnTo>
                <a:lnTo>
                  <a:pt x="3956" y="5957"/>
                </a:lnTo>
                <a:lnTo>
                  <a:pt x="5771" y="5957"/>
                </a:lnTo>
                <a:lnTo>
                  <a:pt x="5865" y="5864"/>
                </a:lnTo>
                <a:lnTo>
                  <a:pt x="5911" y="5817"/>
                </a:lnTo>
                <a:lnTo>
                  <a:pt x="5958" y="5724"/>
                </a:lnTo>
                <a:lnTo>
                  <a:pt x="5958" y="3956"/>
                </a:lnTo>
                <a:lnTo>
                  <a:pt x="5911" y="3816"/>
                </a:lnTo>
                <a:lnTo>
                  <a:pt x="5771" y="3723"/>
                </a:lnTo>
                <a:lnTo>
                  <a:pt x="5632" y="3723"/>
                </a:lnTo>
                <a:lnTo>
                  <a:pt x="5539" y="3816"/>
                </a:lnTo>
                <a:lnTo>
                  <a:pt x="4980" y="4375"/>
                </a:lnTo>
                <a:lnTo>
                  <a:pt x="3584" y="2979"/>
                </a:lnTo>
                <a:lnTo>
                  <a:pt x="4980" y="1582"/>
                </a:lnTo>
                <a:lnTo>
                  <a:pt x="5539" y="2141"/>
                </a:lnTo>
                <a:lnTo>
                  <a:pt x="5585" y="2234"/>
                </a:lnTo>
                <a:lnTo>
                  <a:pt x="5771" y="2234"/>
                </a:lnTo>
                <a:lnTo>
                  <a:pt x="5911" y="2141"/>
                </a:lnTo>
                <a:lnTo>
                  <a:pt x="5958" y="2001"/>
                </a:lnTo>
                <a:lnTo>
                  <a:pt x="5958" y="233"/>
                </a:lnTo>
                <a:lnTo>
                  <a:pt x="5911" y="140"/>
                </a:lnTo>
                <a:lnTo>
                  <a:pt x="5865" y="93"/>
                </a:lnTo>
                <a:lnTo>
                  <a:pt x="5771" y="0"/>
                </a:lnTo>
                <a:lnTo>
                  <a:pt x="3956" y="0"/>
                </a:lnTo>
                <a:lnTo>
                  <a:pt x="3817" y="47"/>
                </a:lnTo>
                <a:lnTo>
                  <a:pt x="3724" y="140"/>
                </a:lnTo>
                <a:lnTo>
                  <a:pt x="3724" y="279"/>
                </a:lnTo>
                <a:lnTo>
                  <a:pt x="3770" y="419"/>
                </a:lnTo>
                <a:lnTo>
                  <a:pt x="4329" y="977"/>
                </a:lnTo>
                <a:lnTo>
                  <a:pt x="2979" y="2374"/>
                </a:lnTo>
                <a:lnTo>
                  <a:pt x="1583" y="977"/>
                </a:lnTo>
                <a:lnTo>
                  <a:pt x="2141" y="419"/>
                </a:lnTo>
                <a:lnTo>
                  <a:pt x="2235" y="279"/>
                </a:lnTo>
                <a:lnTo>
                  <a:pt x="2188" y="140"/>
                </a:lnTo>
                <a:lnTo>
                  <a:pt x="2095" y="47"/>
                </a:lnTo>
                <a:lnTo>
                  <a:pt x="195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3" name="Google Shape;6793;p268"/>
          <p:cNvSpPr/>
          <p:nvPr/>
        </p:nvSpPr>
        <p:spPr>
          <a:xfrm>
            <a:off x="2982935" y="1191052"/>
            <a:ext cx="158572" cy="158572"/>
          </a:xfrm>
          <a:custGeom>
            <a:avLst/>
            <a:gdLst/>
            <a:ahLst/>
            <a:cxnLst/>
            <a:rect l="l" t="t" r="r" b="b"/>
            <a:pathLst>
              <a:path w="5958" h="5958" extrusionOk="0">
                <a:moveTo>
                  <a:pt x="2886" y="0"/>
                </a:moveTo>
                <a:lnTo>
                  <a:pt x="2840" y="47"/>
                </a:lnTo>
                <a:lnTo>
                  <a:pt x="1956" y="931"/>
                </a:lnTo>
                <a:lnTo>
                  <a:pt x="1909" y="977"/>
                </a:lnTo>
                <a:lnTo>
                  <a:pt x="1909" y="1070"/>
                </a:lnTo>
                <a:lnTo>
                  <a:pt x="1909" y="1164"/>
                </a:lnTo>
                <a:lnTo>
                  <a:pt x="1956" y="1210"/>
                </a:lnTo>
                <a:lnTo>
                  <a:pt x="2049" y="1257"/>
                </a:lnTo>
                <a:lnTo>
                  <a:pt x="2561" y="1257"/>
                </a:lnTo>
                <a:lnTo>
                  <a:pt x="2561" y="2560"/>
                </a:lnTo>
                <a:lnTo>
                  <a:pt x="1258" y="2560"/>
                </a:lnTo>
                <a:lnTo>
                  <a:pt x="1258" y="2141"/>
                </a:lnTo>
                <a:lnTo>
                  <a:pt x="1258" y="2048"/>
                </a:lnTo>
                <a:lnTo>
                  <a:pt x="1211" y="1955"/>
                </a:lnTo>
                <a:lnTo>
                  <a:pt x="1118" y="1908"/>
                </a:lnTo>
                <a:lnTo>
                  <a:pt x="978" y="1908"/>
                </a:lnTo>
                <a:lnTo>
                  <a:pt x="932" y="1955"/>
                </a:lnTo>
                <a:lnTo>
                  <a:pt x="47" y="2839"/>
                </a:lnTo>
                <a:lnTo>
                  <a:pt x="1" y="2885"/>
                </a:lnTo>
                <a:lnTo>
                  <a:pt x="1" y="2979"/>
                </a:lnTo>
                <a:lnTo>
                  <a:pt x="1" y="3072"/>
                </a:lnTo>
                <a:lnTo>
                  <a:pt x="47" y="3118"/>
                </a:lnTo>
                <a:lnTo>
                  <a:pt x="932" y="3956"/>
                </a:lnTo>
                <a:lnTo>
                  <a:pt x="978" y="4002"/>
                </a:lnTo>
                <a:lnTo>
                  <a:pt x="1071" y="4049"/>
                </a:lnTo>
                <a:lnTo>
                  <a:pt x="1118" y="4002"/>
                </a:lnTo>
                <a:lnTo>
                  <a:pt x="1211" y="3956"/>
                </a:lnTo>
                <a:lnTo>
                  <a:pt x="1258" y="3909"/>
                </a:lnTo>
                <a:lnTo>
                  <a:pt x="1258" y="3816"/>
                </a:lnTo>
                <a:lnTo>
                  <a:pt x="1258" y="3397"/>
                </a:lnTo>
                <a:lnTo>
                  <a:pt x="2561" y="3397"/>
                </a:lnTo>
                <a:lnTo>
                  <a:pt x="2561" y="4700"/>
                </a:lnTo>
                <a:lnTo>
                  <a:pt x="2049" y="4700"/>
                </a:lnTo>
                <a:lnTo>
                  <a:pt x="1956" y="4747"/>
                </a:lnTo>
                <a:lnTo>
                  <a:pt x="1909" y="4794"/>
                </a:lnTo>
                <a:lnTo>
                  <a:pt x="1909" y="4887"/>
                </a:lnTo>
                <a:lnTo>
                  <a:pt x="1909" y="4980"/>
                </a:lnTo>
                <a:lnTo>
                  <a:pt x="1956" y="5026"/>
                </a:lnTo>
                <a:lnTo>
                  <a:pt x="2840" y="5911"/>
                </a:lnTo>
                <a:lnTo>
                  <a:pt x="2886" y="5957"/>
                </a:lnTo>
                <a:lnTo>
                  <a:pt x="3073" y="5957"/>
                </a:lnTo>
                <a:lnTo>
                  <a:pt x="3119" y="5911"/>
                </a:lnTo>
                <a:lnTo>
                  <a:pt x="3957" y="5026"/>
                </a:lnTo>
                <a:lnTo>
                  <a:pt x="4003" y="4980"/>
                </a:lnTo>
                <a:lnTo>
                  <a:pt x="4050" y="4887"/>
                </a:lnTo>
                <a:lnTo>
                  <a:pt x="4003" y="4794"/>
                </a:lnTo>
                <a:lnTo>
                  <a:pt x="3957" y="4747"/>
                </a:lnTo>
                <a:lnTo>
                  <a:pt x="3910" y="4700"/>
                </a:lnTo>
                <a:lnTo>
                  <a:pt x="3398" y="4700"/>
                </a:lnTo>
                <a:lnTo>
                  <a:pt x="3398" y="3397"/>
                </a:lnTo>
                <a:lnTo>
                  <a:pt x="4655" y="3397"/>
                </a:lnTo>
                <a:lnTo>
                  <a:pt x="4655" y="3816"/>
                </a:lnTo>
                <a:lnTo>
                  <a:pt x="4701" y="3909"/>
                </a:lnTo>
                <a:lnTo>
                  <a:pt x="4748" y="3956"/>
                </a:lnTo>
                <a:lnTo>
                  <a:pt x="4794" y="4002"/>
                </a:lnTo>
                <a:lnTo>
                  <a:pt x="4888" y="4049"/>
                </a:lnTo>
                <a:lnTo>
                  <a:pt x="4981" y="4002"/>
                </a:lnTo>
                <a:lnTo>
                  <a:pt x="5027" y="3956"/>
                </a:lnTo>
                <a:lnTo>
                  <a:pt x="5911" y="3118"/>
                </a:lnTo>
                <a:lnTo>
                  <a:pt x="5958" y="3072"/>
                </a:lnTo>
                <a:lnTo>
                  <a:pt x="5958" y="2979"/>
                </a:lnTo>
                <a:lnTo>
                  <a:pt x="5958" y="2885"/>
                </a:lnTo>
                <a:lnTo>
                  <a:pt x="5911" y="2839"/>
                </a:lnTo>
                <a:lnTo>
                  <a:pt x="5027" y="1955"/>
                </a:lnTo>
                <a:lnTo>
                  <a:pt x="4981" y="1908"/>
                </a:lnTo>
                <a:lnTo>
                  <a:pt x="4794" y="1908"/>
                </a:lnTo>
                <a:lnTo>
                  <a:pt x="4748" y="1955"/>
                </a:lnTo>
                <a:lnTo>
                  <a:pt x="4701" y="2048"/>
                </a:lnTo>
                <a:lnTo>
                  <a:pt x="4655" y="2141"/>
                </a:lnTo>
                <a:lnTo>
                  <a:pt x="4655" y="2560"/>
                </a:lnTo>
                <a:lnTo>
                  <a:pt x="3398" y="2560"/>
                </a:lnTo>
                <a:lnTo>
                  <a:pt x="3398" y="1257"/>
                </a:lnTo>
                <a:lnTo>
                  <a:pt x="3910" y="1257"/>
                </a:lnTo>
                <a:lnTo>
                  <a:pt x="3957" y="1210"/>
                </a:lnTo>
                <a:lnTo>
                  <a:pt x="4003" y="1164"/>
                </a:lnTo>
                <a:lnTo>
                  <a:pt x="4050" y="1070"/>
                </a:lnTo>
                <a:lnTo>
                  <a:pt x="4003" y="977"/>
                </a:lnTo>
                <a:lnTo>
                  <a:pt x="3957" y="931"/>
                </a:lnTo>
                <a:lnTo>
                  <a:pt x="3119" y="47"/>
                </a:lnTo>
                <a:lnTo>
                  <a:pt x="307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4" name="Google Shape;6794;p268"/>
          <p:cNvSpPr/>
          <p:nvPr/>
        </p:nvSpPr>
        <p:spPr>
          <a:xfrm>
            <a:off x="4015211" y="1241833"/>
            <a:ext cx="158572" cy="56983"/>
          </a:xfrm>
          <a:custGeom>
            <a:avLst/>
            <a:gdLst/>
            <a:ahLst/>
            <a:cxnLst/>
            <a:rect l="l" t="t" r="r" b="b"/>
            <a:pathLst>
              <a:path w="5958" h="2141" extrusionOk="0">
                <a:moveTo>
                  <a:pt x="1025" y="0"/>
                </a:moveTo>
                <a:lnTo>
                  <a:pt x="932" y="47"/>
                </a:lnTo>
                <a:lnTo>
                  <a:pt x="94" y="931"/>
                </a:lnTo>
                <a:lnTo>
                  <a:pt x="47" y="977"/>
                </a:lnTo>
                <a:lnTo>
                  <a:pt x="1" y="1071"/>
                </a:lnTo>
                <a:lnTo>
                  <a:pt x="47" y="1164"/>
                </a:lnTo>
                <a:lnTo>
                  <a:pt x="94" y="1210"/>
                </a:lnTo>
                <a:lnTo>
                  <a:pt x="932" y="2048"/>
                </a:lnTo>
                <a:lnTo>
                  <a:pt x="1025" y="2094"/>
                </a:lnTo>
                <a:lnTo>
                  <a:pt x="1071" y="2141"/>
                </a:lnTo>
                <a:lnTo>
                  <a:pt x="1164" y="2094"/>
                </a:lnTo>
                <a:lnTo>
                  <a:pt x="1257" y="2048"/>
                </a:lnTo>
                <a:lnTo>
                  <a:pt x="1304" y="2001"/>
                </a:lnTo>
                <a:lnTo>
                  <a:pt x="1304" y="1908"/>
                </a:lnTo>
                <a:lnTo>
                  <a:pt x="1304" y="1489"/>
                </a:lnTo>
                <a:lnTo>
                  <a:pt x="4701" y="1489"/>
                </a:lnTo>
                <a:lnTo>
                  <a:pt x="4701" y="1908"/>
                </a:lnTo>
                <a:lnTo>
                  <a:pt x="4701" y="2001"/>
                </a:lnTo>
                <a:lnTo>
                  <a:pt x="4748" y="2048"/>
                </a:lnTo>
                <a:lnTo>
                  <a:pt x="4841" y="2094"/>
                </a:lnTo>
                <a:lnTo>
                  <a:pt x="4934" y="2141"/>
                </a:lnTo>
                <a:lnTo>
                  <a:pt x="4980" y="2094"/>
                </a:lnTo>
                <a:lnTo>
                  <a:pt x="5074" y="2048"/>
                </a:lnTo>
                <a:lnTo>
                  <a:pt x="5911" y="1210"/>
                </a:lnTo>
                <a:lnTo>
                  <a:pt x="5958" y="1164"/>
                </a:lnTo>
                <a:lnTo>
                  <a:pt x="5958" y="1071"/>
                </a:lnTo>
                <a:lnTo>
                  <a:pt x="5958" y="977"/>
                </a:lnTo>
                <a:lnTo>
                  <a:pt x="5911" y="931"/>
                </a:lnTo>
                <a:lnTo>
                  <a:pt x="5074" y="47"/>
                </a:lnTo>
                <a:lnTo>
                  <a:pt x="4980" y="0"/>
                </a:lnTo>
                <a:lnTo>
                  <a:pt x="4841" y="0"/>
                </a:lnTo>
                <a:lnTo>
                  <a:pt x="4748" y="47"/>
                </a:lnTo>
                <a:lnTo>
                  <a:pt x="4701" y="140"/>
                </a:lnTo>
                <a:lnTo>
                  <a:pt x="4701" y="233"/>
                </a:lnTo>
                <a:lnTo>
                  <a:pt x="4701" y="652"/>
                </a:lnTo>
                <a:lnTo>
                  <a:pt x="1304" y="652"/>
                </a:lnTo>
                <a:lnTo>
                  <a:pt x="1304" y="233"/>
                </a:lnTo>
                <a:lnTo>
                  <a:pt x="1304" y="140"/>
                </a:lnTo>
                <a:lnTo>
                  <a:pt x="1257" y="47"/>
                </a:lnTo>
                <a:lnTo>
                  <a:pt x="116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5" name="Google Shape;6795;p268"/>
          <p:cNvSpPr/>
          <p:nvPr/>
        </p:nvSpPr>
        <p:spPr>
          <a:xfrm>
            <a:off x="4531350" y="1191052"/>
            <a:ext cx="57009" cy="158572"/>
          </a:xfrm>
          <a:custGeom>
            <a:avLst/>
            <a:gdLst/>
            <a:ahLst/>
            <a:cxnLst/>
            <a:rect l="l" t="t" r="r" b="b"/>
            <a:pathLst>
              <a:path w="2142" h="5958" extrusionOk="0">
                <a:moveTo>
                  <a:pt x="978" y="0"/>
                </a:moveTo>
                <a:lnTo>
                  <a:pt x="931" y="47"/>
                </a:lnTo>
                <a:lnTo>
                  <a:pt x="94" y="931"/>
                </a:lnTo>
                <a:lnTo>
                  <a:pt x="47" y="977"/>
                </a:lnTo>
                <a:lnTo>
                  <a:pt x="1" y="1070"/>
                </a:lnTo>
                <a:lnTo>
                  <a:pt x="47" y="1164"/>
                </a:lnTo>
                <a:lnTo>
                  <a:pt x="94" y="1210"/>
                </a:lnTo>
                <a:lnTo>
                  <a:pt x="140" y="1257"/>
                </a:lnTo>
                <a:lnTo>
                  <a:pt x="652" y="1257"/>
                </a:lnTo>
                <a:lnTo>
                  <a:pt x="652" y="4700"/>
                </a:lnTo>
                <a:lnTo>
                  <a:pt x="140" y="4700"/>
                </a:lnTo>
                <a:lnTo>
                  <a:pt x="94" y="4747"/>
                </a:lnTo>
                <a:lnTo>
                  <a:pt x="47" y="4794"/>
                </a:lnTo>
                <a:lnTo>
                  <a:pt x="1" y="4887"/>
                </a:lnTo>
                <a:lnTo>
                  <a:pt x="47" y="4980"/>
                </a:lnTo>
                <a:lnTo>
                  <a:pt x="94" y="5026"/>
                </a:lnTo>
                <a:lnTo>
                  <a:pt x="931" y="5911"/>
                </a:lnTo>
                <a:lnTo>
                  <a:pt x="978" y="5957"/>
                </a:lnTo>
                <a:lnTo>
                  <a:pt x="1164" y="5957"/>
                </a:lnTo>
                <a:lnTo>
                  <a:pt x="1211" y="5911"/>
                </a:lnTo>
                <a:lnTo>
                  <a:pt x="2095" y="5026"/>
                </a:lnTo>
                <a:lnTo>
                  <a:pt x="2141" y="4980"/>
                </a:lnTo>
                <a:lnTo>
                  <a:pt x="2141" y="4887"/>
                </a:lnTo>
                <a:lnTo>
                  <a:pt x="2141" y="4794"/>
                </a:lnTo>
                <a:lnTo>
                  <a:pt x="2095" y="4747"/>
                </a:lnTo>
                <a:lnTo>
                  <a:pt x="2002" y="4700"/>
                </a:lnTo>
                <a:lnTo>
                  <a:pt x="1490" y="4700"/>
                </a:lnTo>
                <a:lnTo>
                  <a:pt x="1490" y="1257"/>
                </a:lnTo>
                <a:lnTo>
                  <a:pt x="2002" y="1257"/>
                </a:lnTo>
                <a:lnTo>
                  <a:pt x="2095" y="1210"/>
                </a:lnTo>
                <a:lnTo>
                  <a:pt x="2141" y="1164"/>
                </a:lnTo>
                <a:lnTo>
                  <a:pt x="2141" y="1070"/>
                </a:lnTo>
                <a:lnTo>
                  <a:pt x="2141" y="977"/>
                </a:lnTo>
                <a:lnTo>
                  <a:pt x="2095" y="931"/>
                </a:lnTo>
                <a:lnTo>
                  <a:pt x="1211" y="47"/>
                </a:lnTo>
                <a:lnTo>
                  <a:pt x="116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6" name="Google Shape;6796;p268"/>
          <p:cNvSpPr/>
          <p:nvPr/>
        </p:nvSpPr>
        <p:spPr>
          <a:xfrm>
            <a:off x="4945925" y="1191052"/>
            <a:ext cx="146196" cy="158572"/>
          </a:xfrm>
          <a:custGeom>
            <a:avLst/>
            <a:gdLst/>
            <a:ahLst/>
            <a:cxnLst/>
            <a:rect l="l" t="t" r="r" b="b"/>
            <a:pathLst>
              <a:path w="5493" h="5958" extrusionOk="0">
                <a:moveTo>
                  <a:pt x="2514" y="0"/>
                </a:moveTo>
                <a:lnTo>
                  <a:pt x="2328" y="47"/>
                </a:lnTo>
                <a:lnTo>
                  <a:pt x="2142" y="140"/>
                </a:lnTo>
                <a:lnTo>
                  <a:pt x="2049" y="326"/>
                </a:lnTo>
                <a:lnTo>
                  <a:pt x="2002" y="512"/>
                </a:lnTo>
                <a:lnTo>
                  <a:pt x="2002" y="1675"/>
                </a:lnTo>
                <a:lnTo>
                  <a:pt x="978" y="1070"/>
                </a:lnTo>
                <a:lnTo>
                  <a:pt x="792" y="1024"/>
                </a:lnTo>
                <a:lnTo>
                  <a:pt x="606" y="1024"/>
                </a:lnTo>
                <a:lnTo>
                  <a:pt x="420" y="1117"/>
                </a:lnTo>
                <a:lnTo>
                  <a:pt x="280" y="1257"/>
                </a:lnTo>
                <a:lnTo>
                  <a:pt x="47" y="1722"/>
                </a:lnTo>
                <a:lnTo>
                  <a:pt x="1" y="1862"/>
                </a:lnTo>
                <a:lnTo>
                  <a:pt x="1" y="2094"/>
                </a:lnTo>
                <a:lnTo>
                  <a:pt x="94" y="2234"/>
                </a:lnTo>
                <a:lnTo>
                  <a:pt x="234" y="2374"/>
                </a:lnTo>
                <a:lnTo>
                  <a:pt x="1257" y="2979"/>
                </a:lnTo>
                <a:lnTo>
                  <a:pt x="234" y="3584"/>
                </a:lnTo>
                <a:lnTo>
                  <a:pt x="94" y="3677"/>
                </a:lnTo>
                <a:lnTo>
                  <a:pt x="1" y="3863"/>
                </a:lnTo>
                <a:lnTo>
                  <a:pt x="1" y="4049"/>
                </a:lnTo>
                <a:lnTo>
                  <a:pt x="47" y="4235"/>
                </a:lnTo>
                <a:lnTo>
                  <a:pt x="280" y="4700"/>
                </a:lnTo>
                <a:lnTo>
                  <a:pt x="420" y="4840"/>
                </a:lnTo>
                <a:lnTo>
                  <a:pt x="606" y="4887"/>
                </a:lnTo>
                <a:lnTo>
                  <a:pt x="792" y="4933"/>
                </a:lnTo>
                <a:lnTo>
                  <a:pt x="978" y="4840"/>
                </a:lnTo>
                <a:lnTo>
                  <a:pt x="2002" y="4282"/>
                </a:lnTo>
                <a:lnTo>
                  <a:pt x="2002" y="5445"/>
                </a:lnTo>
                <a:lnTo>
                  <a:pt x="2049" y="5631"/>
                </a:lnTo>
                <a:lnTo>
                  <a:pt x="2142" y="5817"/>
                </a:lnTo>
                <a:lnTo>
                  <a:pt x="2328" y="5911"/>
                </a:lnTo>
                <a:lnTo>
                  <a:pt x="2514" y="5957"/>
                </a:lnTo>
                <a:lnTo>
                  <a:pt x="2979" y="5957"/>
                </a:lnTo>
                <a:lnTo>
                  <a:pt x="3166" y="5911"/>
                </a:lnTo>
                <a:lnTo>
                  <a:pt x="3352" y="5817"/>
                </a:lnTo>
                <a:lnTo>
                  <a:pt x="3445" y="5631"/>
                </a:lnTo>
                <a:lnTo>
                  <a:pt x="3491" y="5445"/>
                </a:lnTo>
                <a:lnTo>
                  <a:pt x="3491" y="4282"/>
                </a:lnTo>
                <a:lnTo>
                  <a:pt x="4515" y="4840"/>
                </a:lnTo>
                <a:lnTo>
                  <a:pt x="4701" y="4933"/>
                </a:lnTo>
                <a:lnTo>
                  <a:pt x="4888" y="4887"/>
                </a:lnTo>
                <a:lnTo>
                  <a:pt x="5074" y="4840"/>
                </a:lnTo>
                <a:lnTo>
                  <a:pt x="5213" y="4700"/>
                </a:lnTo>
                <a:lnTo>
                  <a:pt x="5446" y="4235"/>
                </a:lnTo>
                <a:lnTo>
                  <a:pt x="5493" y="4049"/>
                </a:lnTo>
                <a:lnTo>
                  <a:pt x="5493" y="3863"/>
                </a:lnTo>
                <a:lnTo>
                  <a:pt x="5399" y="3677"/>
                </a:lnTo>
                <a:lnTo>
                  <a:pt x="5260" y="3584"/>
                </a:lnTo>
                <a:lnTo>
                  <a:pt x="4236" y="2979"/>
                </a:lnTo>
                <a:lnTo>
                  <a:pt x="5260" y="2374"/>
                </a:lnTo>
                <a:lnTo>
                  <a:pt x="5399" y="2234"/>
                </a:lnTo>
                <a:lnTo>
                  <a:pt x="5493" y="2094"/>
                </a:lnTo>
                <a:lnTo>
                  <a:pt x="5493" y="1862"/>
                </a:lnTo>
                <a:lnTo>
                  <a:pt x="5446" y="1722"/>
                </a:lnTo>
                <a:lnTo>
                  <a:pt x="5213" y="1257"/>
                </a:lnTo>
                <a:lnTo>
                  <a:pt x="5074" y="1117"/>
                </a:lnTo>
                <a:lnTo>
                  <a:pt x="4888" y="1024"/>
                </a:lnTo>
                <a:lnTo>
                  <a:pt x="4701" y="1024"/>
                </a:lnTo>
                <a:lnTo>
                  <a:pt x="4515" y="1070"/>
                </a:lnTo>
                <a:lnTo>
                  <a:pt x="3491" y="1675"/>
                </a:lnTo>
                <a:lnTo>
                  <a:pt x="3491" y="512"/>
                </a:lnTo>
                <a:lnTo>
                  <a:pt x="3445" y="326"/>
                </a:lnTo>
                <a:lnTo>
                  <a:pt x="3352" y="140"/>
                </a:lnTo>
                <a:lnTo>
                  <a:pt x="3166"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7" name="Google Shape;6797;p268"/>
          <p:cNvSpPr/>
          <p:nvPr/>
        </p:nvSpPr>
        <p:spPr>
          <a:xfrm>
            <a:off x="5449687" y="1191052"/>
            <a:ext cx="158572" cy="158572"/>
          </a:xfrm>
          <a:custGeom>
            <a:avLst/>
            <a:gdLst/>
            <a:ahLst/>
            <a:cxnLst/>
            <a:rect l="l" t="t" r="r" b="b"/>
            <a:pathLst>
              <a:path w="5958" h="5958" extrusionOk="0">
                <a:moveTo>
                  <a:pt x="3166" y="1629"/>
                </a:moveTo>
                <a:lnTo>
                  <a:pt x="3305" y="1675"/>
                </a:lnTo>
                <a:lnTo>
                  <a:pt x="3445" y="1769"/>
                </a:lnTo>
                <a:lnTo>
                  <a:pt x="3538" y="1862"/>
                </a:lnTo>
                <a:lnTo>
                  <a:pt x="3631" y="2001"/>
                </a:lnTo>
                <a:lnTo>
                  <a:pt x="3724" y="2141"/>
                </a:lnTo>
                <a:lnTo>
                  <a:pt x="3724" y="2327"/>
                </a:lnTo>
                <a:lnTo>
                  <a:pt x="3771" y="2513"/>
                </a:lnTo>
                <a:lnTo>
                  <a:pt x="3724" y="2885"/>
                </a:lnTo>
                <a:lnTo>
                  <a:pt x="3584" y="3304"/>
                </a:lnTo>
                <a:lnTo>
                  <a:pt x="3398" y="3630"/>
                </a:lnTo>
                <a:lnTo>
                  <a:pt x="3119" y="3956"/>
                </a:lnTo>
                <a:lnTo>
                  <a:pt x="2979" y="4049"/>
                </a:lnTo>
                <a:lnTo>
                  <a:pt x="2793" y="4142"/>
                </a:lnTo>
                <a:lnTo>
                  <a:pt x="2607" y="4189"/>
                </a:lnTo>
                <a:lnTo>
                  <a:pt x="2281" y="4189"/>
                </a:lnTo>
                <a:lnTo>
                  <a:pt x="2095" y="4142"/>
                </a:lnTo>
                <a:lnTo>
                  <a:pt x="1956" y="4049"/>
                </a:lnTo>
                <a:lnTo>
                  <a:pt x="1862" y="3956"/>
                </a:lnTo>
                <a:lnTo>
                  <a:pt x="1769" y="3816"/>
                </a:lnTo>
                <a:lnTo>
                  <a:pt x="1676" y="3677"/>
                </a:lnTo>
                <a:lnTo>
                  <a:pt x="1676" y="3490"/>
                </a:lnTo>
                <a:lnTo>
                  <a:pt x="1630" y="3304"/>
                </a:lnTo>
                <a:lnTo>
                  <a:pt x="1676" y="2932"/>
                </a:lnTo>
                <a:lnTo>
                  <a:pt x="1769" y="2606"/>
                </a:lnTo>
                <a:lnTo>
                  <a:pt x="1909" y="2280"/>
                </a:lnTo>
                <a:lnTo>
                  <a:pt x="2095" y="2048"/>
                </a:lnTo>
                <a:lnTo>
                  <a:pt x="2281" y="1862"/>
                </a:lnTo>
                <a:lnTo>
                  <a:pt x="2514" y="1722"/>
                </a:lnTo>
                <a:lnTo>
                  <a:pt x="2747" y="1629"/>
                </a:lnTo>
                <a:close/>
                <a:moveTo>
                  <a:pt x="2654" y="0"/>
                </a:moveTo>
                <a:lnTo>
                  <a:pt x="2374" y="47"/>
                </a:lnTo>
                <a:lnTo>
                  <a:pt x="2095" y="140"/>
                </a:lnTo>
                <a:lnTo>
                  <a:pt x="1816" y="233"/>
                </a:lnTo>
                <a:lnTo>
                  <a:pt x="1304" y="512"/>
                </a:lnTo>
                <a:lnTo>
                  <a:pt x="885" y="884"/>
                </a:lnTo>
                <a:lnTo>
                  <a:pt x="513" y="1303"/>
                </a:lnTo>
                <a:lnTo>
                  <a:pt x="234" y="1815"/>
                </a:lnTo>
                <a:lnTo>
                  <a:pt x="141" y="2094"/>
                </a:lnTo>
                <a:lnTo>
                  <a:pt x="47" y="2374"/>
                </a:lnTo>
                <a:lnTo>
                  <a:pt x="1" y="2699"/>
                </a:lnTo>
                <a:lnTo>
                  <a:pt x="1" y="2979"/>
                </a:lnTo>
                <a:lnTo>
                  <a:pt x="1" y="3258"/>
                </a:lnTo>
                <a:lnTo>
                  <a:pt x="47" y="3584"/>
                </a:lnTo>
                <a:lnTo>
                  <a:pt x="141" y="3863"/>
                </a:lnTo>
                <a:lnTo>
                  <a:pt x="234" y="4142"/>
                </a:lnTo>
                <a:lnTo>
                  <a:pt x="513" y="4654"/>
                </a:lnTo>
                <a:lnTo>
                  <a:pt x="885" y="5073"/>
                </a:lnTo>
                <a:lnTo>
                  <a:pt x="1304" y="5445"/>
                </a:lnTo>
                <a:lnTo>
                  <a:pt x="1816" y="5724"/>
                </a:lnTo>
                <a:lnTo>
                  <a:pt x="2095" y="5817"/>
                </a:lnTo>
                <a:lnTo>
                  <a:pt x="2374" y="5911"/>
                </a:lnTo>
                <a:lnTo>
                  <a:pt x="2654" y="5957"/>
                </a:lnTo>
                <a:lnTo>
                  <a:pt x="2979" y="5957"/>
                </a:lnTo>
                <a:lnTo>
                  <a:pt x="3491" y="5911"/>
                </a:lnTo>
                <a:lnTo>
                  <a:pt x="3957" y="5771"/>
                </a:lnTo>
                <a:lnTo>
                  <a:pt x="4422" y="5585"/>
                </a:lnTo>
                <a:lnTo>
                  <a:pt x="4841" y="5306"/>
                </a:lnTo>
                <a:lnTo>
                  <a:pt x="4888" y="5212"/>
                </a:lnTo>
                <a:lnTo>
                  <a:pt x="4888" y="5119"/>
                </a:lnTo>
                <a:lnTo>
                  <a:pt x="4701" y="4933"/>
                </a:lnTo>
                <a:lnTo>
                  <a:pt x="4655" y="4887"/>
                </a:lnTo>
                <a:lnTo>
                  <a:pt x="4562" y="4887"/>
                </a:lnTo>
                <a:lnTo>
                  <a:pt x="4189" y="5166"/>
                </a:lnTo>
                <a:lnTo>
                  <a:pt x="3817" y="5306"/>
                </a:lnTo>
                <a:lnTo>
                  <a:pt x="3398" y="5445"/>
                </a:lnTo>
                <a:lnTo>
                  <a:pt x="2979" y="5445"/>
                </a:lnTo>
                <a:lnTo>
                  <a:pt x="2467" y="5399"/>
                </a:lnTo>
                <a:lnTo>
                  <a:pt x="2002" y="5259"/>
                </a:lnTo>
                <a:lnTo>
                  <a:pt x="1583" y="5026"/>
                </a:lnTo>
                <a:lnTo>
                  <a:pt x="1211" y="4747"/>
                </a:lnTo>
                <a:lnTo>
                  <a:pt x="932" y="4375"/>
                </a:lnTo>
                <a:lnTo>
                  <a:pt x="699" y="3956"/>
                </a:lnTo>
                <a:lnTo>
                  <a:pt x="559" y="3490"/>
                </a:lnTo>
                <a:lnTo>
                  <a:pt x="466" y="2979"/>
                </a:lnTo>
                <a:lnTo>
                  <a:pt x="559" y="2467"/>
                </a:lnTo>
                <a:lnTo>
                  <a:pt x="699" y="2001"/>
                </a:lnTo>
                <a:lnTo>
                  <a:pt x="932" y="1582"/>
                </a:lnTo>
                <a:lnTo>
                  <a:pt x="1211" y="1210"/>
                </a:lnTo>
                <a:lnTo>
                  <a:pt x="1583" y="931"/>
                </a:lnTo>
                <a:lnTo>
                  <a:pt x="2002" y="698"/>
                </a:lnTo>
                <a:lnTo>
                  <a:pt x="2467" y="559"/>
                </a:lnTo>
                <a:lnTo>
                  <a:pt x="2979" y="512"/>
                </a:lnTo>
                <a:lnTo>
                  <a:pt x="3491" y="559"/>
                </a:lnTo>
                <a:lnTo>
                  <a:pt x="4003" y="652"/>
                </a:lnTo>
                <a:lnTo>
                  <a:pt x="4422" y="884"/>
                </a:lnTo>
                <a:lnTo>
                  <a:pt x="4794" y="1164"/>
                </a:lnTo>
                <a:lnTo>
                  <a:pt x="5074" y="1536"/>
                </a:lnTo>
                <a:lnTo>
                  <a:pt x="5260" y="1955"/>
                </a:lnTo>
                <a:lnTo>
                  <a:pt x="5399" y="2420"/>
                </a:lnTo>
                <a:lnTo>
                  <a:pt x="5446" y="2979"/>
                </a:lnTo>
                <a:lnTo>
                  <a:pt x="5446" y="3258"/>
                </a:lnTo>
                <a:lnTo>
                  <a:pt x="5353" y="3490"/>
                </a:lnTo>
                <a:lnTo>
                  <a:pt x="5260" y="3723"/>
                </a:lnTo>
                <a:lnTo>
                  <a:pt x="5120" y="3863"/>
                </a:lnTo>
                <a:lnTo>
                  <a:pt x="4981" y="3956"/>
                </a:lnTo>
                <a:lnTo>
                  <a:pt x="4841" y="4049"/>
                </a:lnTo>
                <a:lnTo>
                  <a:pt x="4562" y="4142"/>
                </a:lnTo>
                <a:lnTo>
                  <a:pt x="4236" y="4142"/>
                </a:lnTo>
                <a:lnTo>
                  <a:pt x="4143" y="4095"/>
                </a:lnTo>
                <a:lnTo>
                  <a:pt x="4143" y="4049"/>
                </a:lnTo>
                <a:lnTo>
                  <a:pt x="4096" y="3909"/>
                </a:lnTo>
                <a:lnTo>
                  <a:pt x="4143" y="3723"/>
                </a:lnTo>
                <a:lnTo>
                  <a:pt x="4608" y="1350"/>
                </a:lnTo>
                <a:lnTo>
                  <a:pt x="4608" y="1303"/>
                </a:lnTo>
                <a:lnTo>
                  <a:pt x="4515" y="1257"/>
                </a:lnTo>
                <a:lnTo>
                  <a:pt x="4050" y="1257"/>
                </a:lnTo>
                <a:lnTo>
                  <a:pt x="4003" y="1303"/>
                </a:lnTo>
                <a:lnTo>
                  <a:pt x="3957" y="1536"/>
                </a:lnTo>
                <a:lnTo>
                  <a:pt x="3957" y="1582"/>
                </a:lnTo>
                <a:lnTo>
                  <a:pt x="3771" y="1396"/>
                </a:lnTo>
                <a:lnTo>
                  <a:pt x="3538" y="1210"/>
                </a:lnTo>
                <a:lnTo>
                  <a:pt x="3259" y="1117"/>
                </a:lnTo>
                <a:lnTo>
                  <a:pt x="2979" y="1070"/>
                </a:lnTo>
                <a:lnTo>
                  <a:pt x="2700" y="1117"/>
                </a:lnTo>
                <a:lnTo>
                  <a:pt x="2467" y="1164"/>
                </a:lnTo>
                <a:lnTo>
                  <a:pt x="2235" y="1257"/>
                </a:lnTo>
                <a:lnTo>
                  <a:pt x="2002" y="1396"/>
                </a:lnTo>
                <a:lnTo>
                  <a:pt x="1816" y="1536"/>
                </a:lnTo>
                <a:lnTo>
                  <a:pt x="1630" y="1722"/>
                </a:lnTo>
                <a:lnTo>
                  <a:pt x="1444" y="1955"/>
                </a:lnTo>
                <a:lnTo>
                  <a:pt x="1304" y="2187"/>
                </a:lnTo>
                <a:lnTo>
                  <a:pt x="1211" y="2467"/>
                </a:lnTo>
                <a:lnTo>
                  <a:pt x="1118" y="2746"/>
                </a:lnTo>
                <a:lnTo>
                  <a:pt x="1071" y="3025"/>
                </a:lnTo>
                <a:lnTo>
                  <a:pt x="1071" y="3304"/>
                </a:lnTo>
                <a:lnTo>
                  <a:pt x="1071" y="3630"/>
                </a:lnTo>
                <a:lnTo>
                  <a:pt x="1118" y="3909"/>
                </a:lnTo>
                <a:lnTo>
                  <a:pt x="1257" y="4142"/>
                </a:lnTo>
                <a:lnTo>
                  <a:pt x="1397" y="4375"/>
                </a:lnTo>
                <a:lnTo>
                  <a:pt x="1583" y="4514"/>
                </a:lnTo>
                <a:lnTo>
                  <a:pt x="1816" y="4654"/>
                </a:lnTo>
                <a:lnTo>
                  <a:pt x="2049" y="4700"/>
                </a:lnTo>
                <a:lnTo>
                  <a:pt x="2374" y="4747"/>
                </a:lnTo>
                <a:lnTo>
                  <a:pt x="2700" y="4700"/>
                </a:lnTo>
                <a:lnTo>
                  <a:pt x="3026" y="4561"/>
                </a:lnTo>
                <a:lnTo>
                  <a:pt x="3305" y="4375"/>
                </a:lnTo>
                <a:lnTo>
                  <a:pt x="3538" y="4142"/>
                </a:lnTo>
                <a:lnTo>
                  <a:pt x="3584" y="4328"/>
                </a:lnTo>
                <a:lnTo>
                  <a:pt x="3677" y="4468"/>
                </a:lnTo>
                <a:lnTo>
                  <a:pt x="3771" y="4561"/>
                </a:lnTo>
                <a:lnTo>
                  <a:pt x="3910" y="4607"/>
                </a:lnTo>
                <a:lnTo>
                  <a:pt x="4050" y="4654"/>
                </a:lnTo>
                <a:lnTo>
                  <a:pt x="4329" y="4654"/>
                </a:lnTo>
                <a:lnTo>
                  <a:pt x="4655" y="4607"/>
                </a:lnTo>
                <a:lnTo>
                  <a:pt x="4934" y="4561"/>
                </a:lnTo>
                <a:lnTo>
                  <a:pt x="5167" y="4421"/>
                </a:lnTo>
                <a:lnTo>
                  <a:pt x="5399" y="4282"/>
                </a:lnTo>
                <a:lnTo>
                  <a:pt x="5632" y="4049"/>
                </a:lnTo>
                <a:lnTo>
                  <a:pt x="5818" y="3723"/>
                </a:lnTo>
                <a:lnTo>
                  <a:pt x="5911" y="3397"/>
                </a:lnTo>
                <a:lnTo>
                  <a:pt x="5958" y="2979"/>
                </a:lnTo>
                <a:lnTo>
                  <a:pt x="5911" y="2327"/>
                </a:lnTo>
                <a:lnTo>
                  <a:pt x="5818" y="2048"/>
                </a:lnTo>
                <a:lnTo>
                  <a:pt x="5725" y="1769"/>
                </a:lnTo>
                <a:lnTo>
                  <a:pt x="5632" y="1489"/>
                </a:lnTo>
                <a:lnTo>
                  <a:pt x="5493" y="1257"/>
                </a:lnTo>
                <a:lnTo>
                  <a:pt x="5306" y="1024"/>
                </a:lnTo>
                <a:lnTo>
                  <a:pt x="5120" y="838"/>
                </a:lnTo>
                <a:lnTo>
                  <a:pt x="4934" y="605"/>
                </a:lnTo>
                <a:lnTo>
                  <a:pt x="4701" y="465"/>
                </a:lnTo>
                <a:lnTo>
                  <a:pt x="4422" y="326"/>
                </a:lnTo>
                <a:lnTo>
                  <a:pt x="4189" y="186"/>
                </a:lnTo>
                <a:lnTo>
                  <a:pt x="3910" y="93"/>
                </a:lnTo>
                <a:lnTo>
                  <a:pt x="3584" y="47"/>
                </a:lnTo>
                <a:lnTo>
                  <a:pt x="297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8" name="Google Shape;6798;p268"/>
          <p:cNvSpPr/>
          <p:nvPr/>
        </p:nvSpPr>
        <p:spPr>
          <a:xfrm>
            <a:off x="5965825" y="1208378"/>
            <a:ext cx="158572" cy="123893"/>
          </a:xfrm>
          <a:custGeom>
            <a:avLst/>
            <a:gdLst/>
            <a:ahLst/>
            <a:cxnLst/>
            <a:rect l="l" t="t" r="r" b="b"/>
            <a:pathLst>
              <a:path w="5958" h="4655" extrusionOk="0">
                <a:moveTo>
                  <a:pt x="4096" y="745"/>
                </a:moveTo>
                <a:lnTo>
                  <a:pt x="4143" y="792"/>
                </a:lnTo>
                <a:lnTo>
                  <a:pt x="4189" y="838"/>
                </a:lnTo>
                <a:lnTo>
                  <a:pt x="4422" y="1862"/>
                </a:lnTo>
                <a:lnTo>
                  <a:pt x="1490" y="1862"/>
                </a:lnTo>
                <a:lnTo>
                  <a:pt x="1723" y="838"/>
                </a:lnTo>
                <a:lnTo>
                  <a:pt x="1769" y="792"/>
                </a:lnTo>
                <a:lnTo>
                  <a:pt x="1862" y="745"/>
                </a:lnTo>
                <a:close/>
                <a:moveTo>
                  <a:pt x="931" y="2328"/>
                </a:moveTo>
                <a:lnTo>
                  <a:pt x="1071" y="2374"/>
                </a:lnTo>
                <a:lnTo>
                  <a:pt x="1257" y="2467"/>
                </a:lnTo>
                <a:lnTo>
                  <a:pt x="1350" y="2607"/>
                </a:lnTo>
                <a:lnTo>
                  <a:pt x="1397" y="2793"/>
                </a:lnTo>
                <a:lnTo>
                  <a:pt x="1350" y="2979"/>
                </a:lnTo>
                <a:lnTo>
                  <a:pt x="1257" y="3119"/>
                </a:lnTo>
                <a:lnTo>
                  <a:pt x="1071" y="3212"/>
                </a:lnTo>
                <a:lnTo>
                  <a:pt x="931" y="3258"/>
                </a:lnTo>
                <a:lnTo>
                  <a:pt x="745" y="3212"/>
                </a:lnTo>
                <a:lnTo>
                  <a:pt x="559" y="3119"/>
                </a:lnTo>
                <a:lnTo>
                  <a:pt x="466" y="2979"/>
                </a:lnTo>
                <a:lnTo>
                  <a:pt x="466" y="2793"/>
                </a:lnTo>
                <a:lnTo>
                  <a:pt x="466" y="2607"/>
                </a:lnTo>
                <a:lnTo>
                  <a:pt x="559" y="2467"/>
                </a:lnTo>
                <a:lnTo>
                  <a:pt x="745" y="2374"/>
                </a:lnTo>
                <a:lnTo>
                  <a:pt x="931" y="2328"/>
                </a:lnTo>
                <a:close/>
                <a:moveTo>
                  <a:pt x="5027" y="2328"/>
                </a:moveTo>
                <a:lnTo>
                  <a:pt x="5166" y="2374"/>
                </a:lnTo>
                <a:lnTo>
                  <a:pt x="5353" y="2467"/>
                </a:lnTo>
                <a:lnTo>
                  <a:pt x="5446" y="2607"/>
                </a:lnTo>
                <a:lnTo>
                  <a:pt x="5492" y="2793"/>
                </a:lnTo>
                <a:lnTo>
                  <a:pt x="5446" y="2979"/>
                </a:lnTo>
                <a:lnTo>
                  <a:pt x="5353" y="3119"/>
                </a:lnTo>
                <a:lnTo>
                  <a:pt x="5166" y="3212"/>
                </a:lnTo>
                <a:lnTo>
                  <a:pt x="5027" y="3258"/>
                </a:lnTo>
                <a:lnTo>
                  <a:pt x="4841" y="3212"/>
                </a:lnTo>
                <a:lnTo>
                  <a:pt x="4655" y="3119"/>
                </a:lnTo>
                <a:lnTo>
                  <a:pt x="4561" y="2979"/>
                </a:lnTo>
                <a:lnTo>
                  <a:pt x="4561" y="2793"/>
                </a:lnTo>
                <a:lnTo>
                  <a:pt x="4561" y="2607"/>
                </a:lnTo>
                <a:lnTo>
                  <a:pt x="4655" y="2467"/>
                </a:lnTo>
                <a:lnTo>
                  <a:pt x="4841" y="2374"/>
                </a:lnTo>
                <a:lnTo>
                  <a:pt x="5027" y="2328"/>
                </a:lnTo>
                <a:close/>
                <a:moveTo>
                  <a:pt x="1862" y="1"/>
                </a:moveTo>
                <a:lnTo>
                  <a:pt x="1583" y="47"/>
                </a:lnTo>
                <a:lnTo>
                  <a:pt x="1304" y="187"/>
                </a:lnTo>
                <a:lnTo>
                  <a:pt x="1118" y="373"/>
                </a:lnTo>
                <a:lnTo>
                  <a:pt x="1024" y="652"/>
                </a:lnTo>
                <a:lnTo>
                  <a:pt x="699" y="1862"/>
                </a:lnTo>
                <a:lnTo>
                  <a:pt x="652" y="1862"/>
                </a:lnTo>
                <a:lnTo>
                  <a:pt x="373" y="1909"/>
                </a:lnTo>
                <a:lnTo>
                  <a:pt x="187" y="2048"/>
                </a:lnTo>
                <a:lnTo>
                  <a:pt x="47" y="2281"/>
                </a:lnTo>
                <a:lnTo>
                  <a:pt x="1" y="2514"/>
                </a:lnTo>
                <a:lnTo>
                  <a:pt x="1" y="3631"/>
                </a:lnTo>
                <a:lnTo>
                  <a:pt x="1" y="3677"/>
                </a:lnTo>
                <a:lnTo>
                  <a:pt x="94" y="3724"/>
                </a:lnTo>
                <a:lnTo>
                  <a:pt x="373" y="3724"/>
                </a:lnTo>
                <a:lnTo>
                  <a:pt x="373" y="4096"/>
                </a:lnTo>
                <a:lnTo>
                  <a:pt x="373" y="4329"/>
                </a:lnTo>
                <a:lnTo>
                  <a:pt x="513" y="4468"/>
                </a:lnTo>
                <a:lnTo>
                  <a:pt x="699" y="4608"/>
                </a:lnTo>
                <a:lnTo>
                  <a:pt x="931" y="4655"/>
                </a:lnTo>
                <a:lnTo>
                  <a:pt x="1118" y="4608"/>
                </a:lnTo>
                <a:lnTo>
                  <a:pt x="1304" y="4468"/>
                </a:lnTo>
                <a:lnTo>
                  <a:pt x="1443" y="4329"/>
                </a:lnTo>
                <a:lnTo>
                  <a:pt x="1490" y="4096"/>
                </a:lnTo>
                <a:lnTo>
                  <a:pt x="1490" y="3724"/>
                </a:lnTo>
                <a:lnTo>
                  <a:pt x="4468" y="3724"/>
                </a:lnTo>
                <a:lnTo>
                  <a:pt x="4468" y="4096"/>
                </a:lnTo>
                <a:lnTo>
                  <a:pt x="4468" y="4329"/>
                </a:lnTo>
                <a:lnTo>
                  <a:pt x="4608" y="4468"/>
                </a:lnTo>
                <a:lnTo>
                  <a:pt x="4794" y="4608"/>
                </a:lnTo>
                <a:lnTo>
                  <a:pt x="5027" y="4655"/>
                </a:lnTo>
                <a:lnTo>
                  <a:pt x="5213" y="4608"/>
                </a:lnTo>
                <a:lnTo>
                  <a:pt x="5399" y="4468"/>
                </a:lnTo>
                <a:lnTo>
                  <a:pt x="5539" y="4329"/>
                </a:lnTo>
                <a:lnTo>
                  <a:pt x="5585" y="4096"/>
                </a:lnTo>
                <a:lnTo>
                  <a:pt x="5585" y="3724"/>
                </a:lnTo>
                <a:lnTo>
                  <a:pt x="5865" y="3724"/>
                </a:lnTo>
                <a:lnTo>
                  <a:pt x="5911" y="3677"/>
                </a:lnTo>
                <a:lnTo>
                  <a:pt x="5958" y="3631"/>
                </a:lnTo>
                <a:lnTo>
                  <a:pt x="5958" y="2514"/>
                </a:lnTo>
                <a:lnTo>
                  <a:pt x="5911" y="2281"/>
                </a:lnTo>
                <a:lnTo>
                  <a:pt x="5725" y="2048"/>
                </a:lnTo>
                <a:lnTo>
                  <a:pt x="5539" y="1909"/>
                </a:lnTo>
                <a:lnTo>
                  <a:pt x="5306" y="1862"/>
                </a:lnTo>
                <a:lnTo>
                  <a:pt x="5213" y="1862"/>
                </a:lnTo>
                <a:lnTo>
                  <a:pt x="4887" y="652"/>
                </a:lnTo>
                <a:lnTo>
                  <a:pt x="4794" y="373"/>
                </a:lnTo>
                <a:lnTo>
                  <a:pt x="4608" y="187"/>
                </a:lnTo>
                <a:lnTo>
                  <a:pt x="4329" y="47"/>
                </a:lnTo>
                <a:lnTo>
                  <a:pt x="409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799" name="Google Shape;6799;p268"/>
          <p:cNvSpPr/>
          <p:nvPr/>
        </p:nvSpPr>
        <p:spPr>
          <a:xfrm>
            <a:off x="6481964" y="1191052"/>
            <a:ext cx="158572" cy="158572"/>
          </a:xfrm>
          <a:custGeom>
            <a:avLst/>
            <a:gdLst/>
            <a:ahLst/>
            <a:cxnLst/>
            <a:rect l="l" t="t" r="r" b="b"/>
            <a:pathLst>
              <a:path w="5958" h="5958" extrusionOk="0">
                <a:moveTo>
                  <a:pt x="2886" y="0"/>
                </a:moveTo>
                <a:lnTo>
                  <a:pt x="2840" y="47"/>
                </a:lnTo>
                <a:lnTo>
                  <a:pt x="94" y="2792"/>
                </a:lnTo>
                <a:lnTo>
                  <a:pt x="47" y="2885"/>
                </a:lnTo>
                <a:lnTo>
                  <a:pt x="1" y="2979"/>
                </a:lnTo>
                <a:lnTo>
                  <a:pt x="47" y="3072"/>
                </a:lnTo>
                <a:lnTo>
                  <a:pt x="94" y="3165"/>
                </a:lnTo>
                <a:lnTo>
                  <a:pt x="2840" y="5911"/>
                </a:lnTo>
                <a:lnTo>
                  <a:pt x="2886" y="5957"/>
                </a:lnTo>
                <a:lnTo>
                  <a:pt x="2933" y="5957"/>
                </a:lnTo>
                <a:lnTo>
                  <a:pt x="2979" y="5911"/>
                </a:lnTo>
                <a:lnTo>
                  <a:pt x="3026" y="5817"/>
                </a:lnTo>
                <a:lnTo>
                  <a:pt x="3026" y="3072"/>
                </a:lnTo>
                <a:lnTo>
                  <a:pt x="3072" y="3165"/>
                </a:lnTo>
                <a:lnTo>
                  <a:pt x="5818" y="5911"/>
                </a:lnTo>
                <a:lnTo>
                  <a:pt x="5865" y="5957"/>
                </a:lnTo>
                <a:lnTo>
                  <a:pt x="5911" y="5957"/>
                </a:lnTo>
                <a:lnTo>
                  <a:pt x="5958" y="5911"/>
                </a:lnTo>
                <a:lnTo>
                  <a:pt x="5958" y="5817"/>
                </a:lnTo>
                <a:lnTo>
                  <a:pt x="5958" y="140"/>
                </a:lnTo>
                <a:lnTo>
                  <a:pt x="5958" y="47"/>
                </a:lnTo>
                <a:lnTo>
                  <a:pt x="5911" y="0"/>
                </a:lnTo>
                <a:lnTo>
                  <a:pt x="5865" y="0"/>
                </a:lnTo>
                <a:lnTo>
                  <a:pt x="5818" y="47"/>
                </a:lnTo>
                <a:lnTo>
                  <a:pt x="3072" y="2792"/>
                </a:lnTo>
                <a:lnTo>
                  <a:pt x="3026" y="2885"/>
                </a:lnTo>
                <a:lnTo>
                  <a:pt x="3026" y="140"/>
                </a:lnTo>
                <a:lnTo>
                  <a:pt x="2979" y="47"/>
                </a:lnTo>
                <a:lnTo>
                  <a:pt x="293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0" name="Google Shape;6800;p268"/>
          <p:cNvSpPr/>
          <p:nvPr/>
        </p:nvSpPr>
        <p:spPr>
          <a:xfrm>
            <a:off x="6998102" y="1191052"/>
            <a:ext cx="158572" cy="158572"/>
          </a:xfrm>
          <a:custGeom>
            <a:avLst/>
            <a:gdLst/>
            <a:ahLst/>
            <a:cxnLst/>
            <a:rect l="l" t="t" r="r" b="b"/>
            <a:pathLst>
              <a:path w="5958" h="5958" extrusionOk="0">
                <a:moveTo>
                  <a:pt x="3305" y="884"/>
                </a:moveTo>
                <a:lnTo>
                  <a:pt x="3584" y="931"/>
                </a:lnTo>
                <a:lnTo>
                  <a:pt x="3863" y="1070"/>
                </a:lnTo>
                <a:lnTo>
                  <a:pt x="4142" y="1210"/>
                </a:lnTo>
                <a:lnTo>
                  <a:pt x="1210" y="4142"/>
                </a:lnTo>
                <a:lnTo>
                  <a:pt x="1071" y="3863"/>
                </a:lnTo>
                <a:lnTo>
                  <a:pt x="978" y="3584"/>
                </a:lnTo>
                <a:lnTo>
                  <a:pt x="885" y="3304"/>
                </a:lnTo>
                <a:lnTo>
                  <a:pt x="885" y="2979"/>
                </a:lnTo>
                <a:lnTo>
                  <a:pt x="885" y="2699"/>
                </a:lnTo>
                <a:lnTo>
                  <a:pt x="931" y="2420"/>
                </a:lnTo>
                <a:lnTo>
                  <a:pt x="1024" y="2141"/>
                </a:lnTo>
                <a:lnTo>
                  <a:pt x="1164" y="1908"/>
                </a:lnTo>
                <a:lnTo>
                  <a:pt x="1304" y="1675"/>
                </a:lnTo>
                <a:lnTo>
                  <a:pt x="1490" y="1489"/>
                </a:lnTo>
                <a:lnTo>
                  <a:pt x="1676" y="1303"/>
                </a:lnTo>
                <a:lnTo>
                  <a:pt x="1909" y="1164"/>
                </a:lnTo>
                <a:lnTo>
                  <a:pt x="2188" y="1024"/>
                </a:lnTo>
                <a:lnTo>
                  <a:pt x="2420" y="931"/>
                </a:lnTo>
                <a:lnTo>
                  <a:pt x="2700" y="884"/>
                </a:lnTo>
                <a:close/>
                <a:moveTo>
                  <a:pt x="4747" y="1815"/>
                </a:moveTo>
                <a:lnTo>
                  <a:pt x="4887" y="2094"/>
                </a:lnTo>
                <a:lnTo>
                  <a:pt x="4980" y="2374"/>
                </a:lnTo>
                <a:lnTo>
                  <a:pt x="5073" y="2653"/>
                </a:lnTo>
                <a:lnTo>
                  <a:pt x="5073" y="2979"/>
                </a:lnTo>
                <a:lnTo>
                  <a:pt x="5027" y="3397"/>
                </a:lnTo>
                <a:lnTo>
                  <a:pt x="4934" y="3816"/>
                </a:lnTo>
                <a:lnTo>
                  <a:pt x="4747" y="4142"/>
                </a:lnTo>
                <a:lnTo>
                  <a:pt x="4468" y="4468"/>
                </a:lnTo>
                <a:lnTo>
                  <a:pt x="4142" y="4747"/>
                </a:lnTo>
                <a:lnTo>
                  <a:pt x="3817" y="4933"/>
                </a:lnTo>
                <a:lnTo>
                  <a:pt x="3398" y="5026"/>
                </a:lnTo>
                <a:lnTo>
                  <a:pt x="2979" y="5073"/>
                </a:lnTo>
                <a:lnTo>
                  <a:pt x="2700" y="5073"/>
                </a:lnTo>
                <a:lnTo>
                  <a:pt x="2374" y="4980"/>
                </a:lnTo>
                <a:lnTo>
                  <a:pt x="2095" y="4887"/>
                </a:lnTo>
                <a:lnTo>
                  <a:pt x="1815" y="4747"/>
                </a:lnTo>
                <a:lnTo>
                  <a:pt x="4747" y="1815"/>
                </a:lnTo>
                <a:close/>
                <a:moveTo>
                  <a:pt x="2700" y="0"/>
                </a:moveTo>
                <a:lnTo>
                  <a:pt x="2374" y="47"/>
                </a:lnTo>
                <a:lnTo>
                  <a:pt x="2095" y="140"/>
                </a:lnTo>
                <a:lnTo>
                  <a:pt x="1815" y="233"/>
                </a:lnTo>
                <a:lnTo>
                  <a:pt x="1304" y="512"/>
                </a:lnTo>
                <a:lnTo>
                  <a:pt x="1071" y="698"/>
                </a:lnTo>
                <a:lnTo>
                  <a:pt x="885" y="884"/>
                </a:lnTo>
                <a:lnTo>
                  <a:pt x="512" y="1303"/>
                </a:lnTo>
                <a:lnTo>
                  <a:pt x="233" y="1815"/>
                </a:lnTo>
                <a:lnTo>
                  <a:pt x="140" y="2094"/>
                </a:lnTo>
                <a:lnTo>
                  <a:pt x="94" y="2374"/>
                </a:lnTo>
                <a:lnTo>
                  <a:pt x="47" y="2653"/>
                </a:lnTo>
                <a:lnTo>
                  <a:pt x="0" y="2979"/>
                </a:lnTo>
                <a:lnTo>
                  <a:pt x="47" y="3258"/>
                </a:lnTo>
                <a:lnTo>
                  <a:pt x="94" y="3584"/>
                </a:lnTo>
                <a:lnTo>
                  <a:pt x="140" y="3863"/>
                </a:lnTo>
                <a:lnTo>
                  <a:pt x="233" y="4142"/>
                </a:lnTo>
                <a:lnTo>
                  <a:pt x="512" y="4654"/>
                </a:lnTo>
                <a:lnTo>
                  <a:pt x="885" y="5073"/>
                </a:lnTo>
                <a:lnTo>
                  <a:pt x="1071" y="5259"/>
                </a:lnTo>
                <a:lnTo>
                  <a:pt x="1304" y="5445"/>
                </a:lnTo>
                <a:lnTo>
                  <a:pt x="1815" y="5724"/>
                </a:lnTo>
                <a:lnTo>
                  <a:pt x="2095" y="5817"/>
                </a:lnTo>
                <a:lnTo>
                  <a:pt x="2374" y="5911"/>
                </a:lnTo>
                <a:lnTo>
                  <a:pt x="2700" y="5957"/>
                </a:lnTo>
                <a:lnTo>
                  <a:pt x="3305" y="5957"/>
                </a:lnTo>
                <a:lnTo>
                  <a:pt x="3584" y="5911"/>
                </a:lnTo>
                <a:lnTo>
                  <a:pt x="3863" y="5817"/>
                </a:lnTo>
                <a:lnTo>
                  <a:pt x="4142" y="5724"/>
                </a:lnTo>
                <a:lnTo>
                  <a:pt x="4654" y="5445"/>
                </a:lnTo>
                <a:lnTo>
                  <a:pt x="4887" y="5259"/>
                </a:lnTo>
                <a:lnTo>
                  <a:pt x="5073" y="5073"/>
                </a:lnTo>
                <a:lnTo>
                  <a:pt x="5446" y="4654"/>
                </a:lnTo>
                <a:lnTo>
                  <a:pt x="5725" y="4142"/>
                </a:lnTo>
                <a:lnTo>
                  <a:pt x="5818" y="3863"/>
                </a:lnTo>
                <a:lnTo>
                  <a:pt x="5911" y="3584"/>
                </a:lnTo>
                <a:lnTo>
                  <a:pt x="5957" y="3258"/>
                </a:lnTo>
                <a:lnTo>
                  <a:pt x="5957" y="2979"/>
                </a:lnTo>
                <a:lnTo>
                  <a:pt x="5957" y="2653"/>
                </a:lnTo>
                <a:lnTo>
                  <a:pt x="5911" y="2374"/>
                </a:lnTo>
                <a:lnTo>
                  <a:pt x="5818" y="2094"/>
                </a:lnTo>
                <a:lnTo>
                  <a:pt x="5725" y="1815"/>
                </a:lnTo>
                <a:lnTo>
                  <a:pt x="5446" y="1303"/>
                </a:lnTo>
                <a:lnTo>
                  <a:pt x="5073" y="884"/>
                </a:lnTo>
                <a:lnTo>
                  <a:pt x="4887" y="698"/>
                </a:lnTo>
                <a:lnTo>
                  <a:pt x="4654" y="512"/>
                </a:lnTo>
                <a:lnTo>
                  <a:pt x="4142" y="233"/>
                </a:lnTo>
                <a:lnTo>
                  <a:pt x="3863" y="140"/>
                </a:lnTo>
                <a:lnTo>
                  <a:pt x="3584" y="47"/>
                </a:lnTo>
                <a:lnTo>
                  <a:pt x="330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1" name="Google Shape;6801;p268"/>
          <p:cNvSpPr/>
          <p:nvPr/>
        </p:nvSpPr>
        <p:spPr>
          <a:xfrm>
            <a:off x="7514240" y="1196002"/>
            <a:ext cx="158572" cy="148645"/>
          </a:xfrm>
          <a:custGeom>
            <a:avLst/>
            <a:gdLst/>
            <a:ahLst/>
            <a:cxnLst/>
            <a:rect l="l" t="t" r="r" b="b"/>
            <a:pathLst>
              <a:path w="5958" h="5585" extrusionOk="0">
                <a:moveTo>
                  <a:pt x="2979" y="0"/>
                </a:moveTo>
                <a:lnTo>
                  <a:pt x="0" y="1210"/>
                </a:lnTo>
                <a:lnTo>
                  <a:pt x="0" y="1583"/>
                </a:lnTo>
                <a:lnTo>
                  <a:pt x="372" y="1583"/>
                </a:lnTo>
                <a:lnTo>
                  <a:pt x="419" y="1676"/>
                </a:lnTo>
                <a:lnTo>
                  <a:pt x="466" y="1722"/>
                </a:lnTo>
                <a:lnTo>
                  <a:pt x="512" y="1769"/>
                </a:lnTo>
                <a:lnTo>
                  <a:pt x="605" y="1815"/>
                </a:lnTo>
                <a:lnTo>
                  <a:pt x="5352" y="1815"/>
                </a:lnTo>
                <a:lnTo>
                  <a:pt x="5399" y="1769"/>
                </a:lnTo>
                <a:lnTo>
                  <a:pt x="5492" y="1722"/>
                </a:lnTo>
                <a:lnTo>
                  <a:pt x="5538" y="1676"/>
                </a:lnTo>
                <a:lnTo>
                  <a:pt x="5538" y="1583"/>
                </a:lnTo>
                <a:lnTo>
                  <a:pt x="5957" y="1583"/>
                </a:lnTo>
                <a:lnTo>
                  <a:pt x="5957" y="1210"/>
                </a:lnTo>
                <a:lnTo>
                  <a:pt x="2979" y="0"/>
                </a:lnTo>
                <a:close/>
                <a:moveTo>
                  <a:pt x="791" y="2001"/>
                </a:moveTo>
                <a:lnTo>
                  <a:pt x="791" y="4375"/>
                </a:lnTo>
                <a:lnTo>
                  <a:pt x="512" y="4375"/>
                </a:lnTo>
                <a:lnTo>
                  <a:pt x="466" y="4421"/>
                </a:lnTo>
                <a:lnTo>
                  <a:pt x="419" y="4514"/>
                </a:lnTo>
                <a:lnTo>
                  <a:pt x="372" y="4561"/>
                </a:lnTo>
                <a:lnTo>
                  <a:pt x="372" y="4794"/>
                </a:lnTo>
                <a:lnTo>
                  <a:pt x="5538" y="4794"/>
                </a:lnTo>
                <a:lnTo>
                  <a:pt x="5538" y="4561"/>
                </a:lnTo>
                <a:lnTo>
                  <a:pt x="5538" y="4514"/>
                </a:lnTo>
                <a:lnTo>
                  <a:pt x="5492" y="4421"/>
                </a:lnTo>
                <a:lnTo>
                  <a:pt x="5399" y="4375"/>
                </a:lnTo>
                <a:lnTo>
                  <a:pt x="5166" y="4375"/>
                </a:lnTo>
                <a:lnTo>
                  <a:pt x="5166" y="2001"/>
                </a:lnTo>
                <a:lnTo>
                  <a:pt x="4375" y="2001"/>
                </a:lnTo>
                <a:lnTo>
                  <a:pt x="4375" y="4375"/>
                </a:lnTo>
                <a:lnTo>
                  <a:pt x="3956" y="4375"/>
                </a:lnTo>
                <a:lnTo>
                  <a:pt x="3956" y="2001"/>
                </a:lnTo>
                <a:lnTo>
                  <a:pt x="3165" y="2001"/>
                </a:lnTo>
                <a:lnTo>
                  <a:pt x="3165" y="4375"/>
                </a:lnTo>
                <a:lnTo>
                  <a:pt x="2792" y="4375"/>
                </a:lnTo>
                <a:lnTo>
                  <a:pt x="2792" y="2001"/>
                </a:lnTo>
                <a:lnTo>
                  <a:pt x="2001" y="2001"/>
                </a:lnTo>
                <a:lnTo>
                  <a:pt x="2001" y="4375"/>
                </a:lnTo>
                <a:lnTo>
                  <a:pt x="1582" y="4375"/>
                </a:lnTo>
                <a:lnTo>
                  <a:pt x="1582" y="2001"/>
                </a:lnTo>
                <a:close/>
                <a:moveTo>
                  <a:pt x="140" y="4980"/>
                </a:moveTo>
                <a:lnTo>
                  <a:pt x="47" y="5026"/>
                </a:lnTo>
                <a:lnTo>
                  <a:pt x="0" y="5120"/>
                </a:lnTo>
                <a:lnTo>
                  <a:pt x="0" y="5166"/>
                </a:lnTo>
                <a:lnTo>
                  <a:pt x="0" y="5585"/>
                </a:lnTo>
                <a:lnTo>
                  <a:pt x="5957" y="5585"/>
                </a:lnTo>
                <a:lnTo>
                  <a:pt x="5957" y="5166"/>
                </a:lnTo>
                <a:lnTo>
                  <a:pt x="5957" y="5120"/>
                </a:lnTo>
                <a:lnTo>
                  <a:pt x="5911" y="5026"/>
                </a:lnTo>
                <a:lnTo>
                  <a:pt x="5818" y="498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2" name="Google Shape;6802;p268"/>
          <p:cNvSpPr/>
          <p:nvPr/>
        </p:nvSpPr>
        <p:spPr>
          <a:xfrm>
            <a:off x="8030378" y="1210853"/>
            <a:ext cx="158572" cy="118942"/>
          </a:xfrm>
          <a:custGeom>
            <a:avLst/>
            <a:gdLst/>
            <a:ahLst/>
            <a:cxnLst/>
            <a:rect l="l" t="t" r="r" b="b"/>
            <a:pathLst>
              <a:path w="5958" h="4469" extrusionOk="0">
                <a:moveTo>
                  <a:pt x="1118" y="2235"/>
                </a:moveTo>
                <a:lnTo>
                  <a:pt x="1118" y="3724"/>
                </a:lnTo>
                <a:lnTo>
                  <a:pt x="1862" y="3724"/>
                </a:lnTo>
                <a:lnTo>
                  <a:pt x="1862" y="2235"/>
                </a:lnTo>
                <a:close/>
                <a:moveTo>
                  <a:pt x="2235" y="745"/>
                </a:moveTo>
                <a:lnTo>
                  <a:pt x="2235" y="3724"/>
                </a:lnTo>
                <a:lnTo>
                  <a:pt x="2979" y="3724"/>
                </a:lnTo>
                <a:lnTo>
                  <a:pt x="2979" y="745"/>
                </a:lnTo>
                <a:close/>
                <a:moveTo>
                  <a:pt x="3352" y="1490"/>
                </a:moveTo>
                <a:lnTo>
                  <a:pt x="3352" y="3724"/>
                </a:lnTo>
                <a:lnTo>
                  <a:pt x="4096" y="3724"/>
                </a:lnTo>
                <a:lnTo>
                  <a:pt x="4096" y="1490"/>
                </a:lnTo>
                <a:close/>
                <a:moveTo>
                  <a:pt x="4469" y="373"/>
                </a:moveTo>
                <a:lnTo>
                  <a:pt x="4469" y="3724"/>
                </a:lnTo>
                <a:lnTo>
                  <a:pt x="5213" y="3724"/>
                </a:lnTo>
                <a:lnTo>
                  <a:pt x="5213" y="373"/>
                </a:lnTo>
                <a:close/>
                <a:moveTo>
                  <a:pt x="1" y="1"/>
                </a:moveTo>
                <a:lnTo>
                  <a:pt x="1" y="4468"/>
                </a:lnTo>
                <a:lnTo>
                  <a:pt x="5958" y="4468"/>
                </a:lnTo>
                <a:lnTo>
                  <a:pt x="5958" y="4096"/>
                </a:lnTo>
                <a:lnTo>
                  <a:pt x="373" y="4096"/>
                </a:lnTo>
                <a:lnTo>
                  <a:pt x="37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3" name="Google Shape;6803;p268"/>
          <p:cNvSpPr/>
          <p:nvPr/>
        </p:nvSpPr>
        <p:spPr>
          <a:xfrm>
            <a:off x="8546516" y="1208378"/>
            <a:ext cx="158546" cy="123893"/>
          </a:xfrm>
          <a:custGeom>
            <a:avLst/>
            <a:gdLst/>
            <a:ahLst/>
            <a:cxnLst/>
            <a:rect l="l" t="t" r="r" b="b"/>
            <a:pathLst>
              <a:path w="5957" h="4655" extrusionOk="0">
                <a:moveTo>
                  <a:pt x="0" y="1"/>
                </a:moveTo>
                <a:lnTo>
                  <a:pt x="0" y="4655"/>
                </a:lnTo>
                <a:lnTo>
                  <a:pt x="233" y="4655"/>
                </a:lnTo>
                <a:lnTo>
                  <a:pt x="233" y="1"/>
                </a:lnTo>
                <a:close/>
                <a:moveTo>
                  <a:pt x="326" y="1"/>
                </a:moveTo>
                <a:lnTo>
                  <a:pt x="326" y="4655"/>
                </a:lnTo>
                <a:lnTo>
                  <a:pt x="419" y="4655"/>
                </a:lnTo>
                <a:lnTo>
                  <a:pt x="419" y="1"/>
                </a:lnTo>
                <a:close/>
                <a:moveTo>
                  <a:pt x="652" y="1"/>
                </a:moveTo>
                <a:lnTo>
                  <a:pt x="652" y="4655"/>
                </a:lnTo>
                <a:lnTo>
                  <a:pt x="745" y="4655"/>
                </a:lnTo>
                <a:lnTo>
                  <a:pt x="745" y="1"/>
                </a:lnTo>
                <a:close/>
                <a:moveTo>
                  <a:pt x="1163" y="1"/>
                </a:moveTo>
                <a:lnTo>
                  <a:pt x="1163" y="4655"/>
                </a:lnTo>
                <a:lnTo>
                  <a:pt x="1257" y="4655"/>
                </a:lnTo>
                <a:lnTo>
                  <a:pt x="1257" y="1"/>
                </a:lnTo>
                <a:close/>
                <a:moveTo>
                  <a:pt x="1582" y="1"/>
                </a:moveTo>
                <a:lnTo>
                  <a:pt x="1582" y="4655"/>
                </a:lnTo>
                <a:lnTo>
                  <a:pt x="1815" y="4655"/>
                </a:lnTo>
                <a:lnTo>
                  <a:pt x="1815" y="1"/>
                </a:lnTo>
                <a:close/>
                <a:moveTo>
                  <a:pt x="2094" y="1"/>
                </a:moveTo>
                <a:lnTo>
                  <a:pt x="2094" y="4655"/>
                </a:lnTo>
                <a:lnTo>
                  <a:pt x="2234" y="4655"/>
                </a:lnTo>
                <a:lnTo>
                  <a:pt x="2234" y="1"/>
                </a:lnTo>
                <a:close/>
                <a:moveTo>
                  <a:pt x="2327" y="1"/>
                </a:moveTo>
                <a:lnTo>
                  <a:pt x="2327" y="4655"/>
                </a:lnTo>
                <a:lnTo>
                  <a:pt x="2420" y="4655"/>
                </a:lnTo>
                <a:lnTo>
                  <a:pt x="2420" y="1"/>
                </a:lnTo>
                <a:close/>
                <a:moveTo>
                  <a:pt x="2513" y="1"/>
                </a:moveTo>
                <a:lnTo>
                  <a:pt x="2513" y="4655"/>
                </a:lnTo>
                <a:lnTo>
                  <a:pt x="2653" y="4655"/>
                </a:lnTo>
                <a:lnTo>
                  <a:pt x="2653" y="1"/>
                </a:lnTo>
                <a:close/>
                <a:moveTo>
                  <a:pt x="2932" y="1"/>
                </a:moveTo>
                <a:lnTo>
                  <a:pt x="2932" y="4655"/>
                </a:lnTo>
                <a:lnTo>
                  <a:pt x="3165" y="4655"/>
                </a:lnTo>
                <a:lnTo>
                  <a:pt x="3165" y="1"/>
                </a:lnTo>
                <a:close/>
                <a:moveTo>
                  <a:pt x="3444" y="1"/>
                </a:moveTo>
                <a:lnTo>
                  <a:pt x="3444" y="4655"/>
                </a:lnTo>
                <a:lnTo>
                  <a:pt x="3677" y="4655"/>
                </a:lnTo>
                <a:lnTo>
                  <a:pt x="3677" y="1"/>
                </a:lnTo>
                <a:close/>
                <a:moveTo>
                  <a:pt x="3863" y="1"/>
                </a:moveTo>
                <a:lnTo>
                  <a:pt x="3863" y="4655"/>
                </a:lnTo>
                <a:lnTo>
                  <a:pt x="4095" y="4655"/>
                </a:lnTo>
                <a:lnTo>
                  <a:pt x="4095" y="1"/>
                </a:lnTo>
                <a:close/>
                <a:moveTo>
                  <a:pt x="4282" y="1"/>
                </a:moveTo>
                <a:lnTo>
                  <a:pt x="4282" y="4655"/>
                </a:lnTo>
                <a:lnTo>
                  <a:pt x="4514" y="4655"/>
                </a:lnTo>
                <a:lnTo>
                  <a:pt x="4514" y="1"/>
                </a:lnTo>
                <a:close/>
                <a:moveTo>
                  <a:pt x="4607" y="1"/>
                </a:moveTo>
                <a:lnTo>
                  <a:pt x="4607" y="4655"/>
                </a:lnTo>
                <a:lnTo>
                  <a:pt x="4840" y="4655"/>
                </a:lnTo>
                <a:lnTo>
                  <a:pt x="4840" y="1"/>
                </a:lnTo>
                <a:close/>
                <a:moveTo>
                  <a:pt x="5119" y="1"/>
                </a:moveTo>
                <a:lnTo>
                  <a:pt x="5119" y="4655"/>
                </a:lnTo>
                <a:lnTo>
                  <a:pt x="5445" y="4655"/>
                </a:lnTo>
                <a:lnTo>
                  <a:pt x="5445" y="1"/>
                </a:lnTo>
                <a:close/>
                <a:moveTo>
                  <a:pt x="5538" y="1"/>
                </a:moveTo>
                <a:lnTo>
                  <a:pt x="5538" y="4655"/>
                </a:lnTo>
                <a:lnTo>
                  <a:pt x="5678" y="4655"/>
                </a:lnTo>
                <a:lnTo>
                  <a:pt x="5678" y="1"/>
                </a:lnTo>
                <a:close/>
                <a:moveTo>
                  <a:pt x="5771" y="1"/>
                </a:moveTo>
                <a:lnTo>
                  <a:pt x="5771" y="4655"/>
                </a:lnTo>
                <a:lnTo>
                  <a:pt x="5957" y="4655"/>
                </a:lnTo>
                <a:lnTo>
                  <a:pt x="595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4" name="Google Shape;6804;p268"/>
          <p:cNvSpPr/>
          <p:nvPr/>
        </p:nvSpPr>
        <p:spPr>
          <a:xfrm>
            <a:off x="419597" y="1685260"/>
            <a:ext cx="158572" cy="99114"/>
          </a:xfrm>
          <a:custGeom>
            <a:avLst/>
            <a:gdLst/>
            <a:ahLst/>
            <a:cxnLst/>
            <a:rect l="l" t="t" r="r" b="b"/>
            <a:pathLst>
              <a:path w="5958" h="3724" extrusionOk="0">
                <a:moveTo>
                  <a:pt x="1536" y="559"/>
                </a:moveTo>
                <a:lnTo>
                  <a:pt x="1396" y="605"/>
                </a:lnTo>
                <a:lnTo>
                  <a:pt x="1257" y="652"/>
                </a:lnTo>
                <a:lnTo>
                  <a:pt x="1163" y="745"/>
                </a:lnTo>
                <a:lnTo>
                  <a:pt x="1070" y="884"/>
                </a:lnTo>
                <a:lnTo>
                  <a:pt x="977" y="1024"/>
                </a:lnTo>
                <a:lnTo>
                  <a:pt x="931" y="1164"/>
                </a:lnTo>
                <a:lnTo>
                  <a:pt x="931" y="1303"/>
                </a:lnTo>
                <a:lnTo>
                  <a:pt x="931" y="1443"/>
                </a:lnTo>
                <a:lnTo>
                  <a:pt x="977" y="1582"/>
                </a:lnTo>
                <a:lnTo>
                  <a:pt x="1070" y="1722"/>
                </a:lnTo>
                <a:lnTo>
                  <a:pt x="1163" y="1815"/>
                </a:lnTo>
                <a:lnTo>
                  <a:pt x="1257" y="1908"/>
                </a:lnTo>
                <a:lnTo>
                  <a:pt x="1396" y="2001"/>
                </a:lnTo>
                <a:lnTo>
                  <a:pt x="1536" y="2001"/>
                </a:lnTo>
                <a:lnTo>
                  <a:pt x="1675" y="2048"/>
                </a:lnTo>
                <a:lnTo>
                  <a:pt x="1815" y="2001"/>
                </a:lnTo>
                <a:lnTo>
                  <a:pt x="1955" y="2001"/>
                </a:lnTo>
                <a:lnTo>
                  <a:pt x="2094" y="1908"/>
                </a:lnTo>
                <a:lnTo>
                  <a:pt x="2187" y="1815"/>
                </a:lnTo>
                <a:lnTo>
                  <a:pt x="2280" y="1722"/>
                </a:lnTo>
                <a:lnTo>
                  <a:pt x="2373" y="1582"/>
                </a:lnTo>
                <a:lnTo>
                  <a:pt x="2420" y="1443"/>
                </a:lnTo>
                <a:lnTo>
                  <a:pt x="2420" y="1303"/>
                </a:lnTo>
                <a:lnTo>
                  <a:pt x="2420" y="1164"/>
                </a:lnTo>
                <a:lnTo>
                  <a:pt x="2373" y="1024"/>
                </a:lnTo>
                <a:lnTo>
                  <a:pt x="2280" y="884"/>
                </a:lnTo>
                <a:lnTo>
                  <a:pt x="2187" y="745"/>
                </a:lnTo>
                <a:lnTo>
                  <a:pt x="2094" y="652"/>
                </a:lnTo>
                <a:lnTo>
                  <a:pt x="1955" y="605"/>
                </a:lnTo>
                <a:lnTo>
                  <a:pt x="1815" y="559"/>
                </a:lnTo>
                <a:close/>
                <a:moveTo>
                  <a:pt x="2746" y="745"/>
                </a:moveTo>
                <a:lnTo>
                  <a:pt x="2653" y="791"/>
                </a:lnTo>
                <a:lnTo>
                  <a:pt x="2606" y="838"/>
                </a:lnTo>
                <a:lnTo>
                  <a:pt x="2606" y="931"/>
                </a:lnTo>
                <a:lnTo>
                  <a:pt x="2606" y="2048"/>
                </a:lnTo>
                <a:lnTo>
                  <a:pt x="5957" y="2048"/>
                </a:lnTo>
                <a:lnTo>
                  <a:pt x="5957" y="1862"/>
                </a:lnTo>
                <a:lnTo>
                  <a:pt x="5957" y="1629"/>
                </a:lnTo>
                <a:lnTo>
                  <a:pt x="5864" y="1443"/>
                </a:lnTo>
                <a:lnTo>
                  <a:pt x="5771" y="1210"/>
                </a:lnTo>
                <a:lnTo>
                  <a:pt x="5631" y="1070"/>
                </a:lnTo>
                <a:lnTo>
                  <a:pt x="5445" y="931"/>
                </a:lnTo>
                <a:lnTo>
                  <a:pt x="5259" y="838"/>
                </a:lnTo>
                <a:lnTo>
                  <a:pt x="5073" y="745"/>
                </a:lnTo>
                <a:close/>
                <a:moveTo>
                  <a:pt x="140" y="0"/>
                </a:moveTo>
                <a:lnTo>
                  <a:pt x="47" y="47"/>
                </a:lnTo>
                <a:lnTo>
                  <a:pt x="0" y="93"/>
                </a:lnTo>
                <a:lnTo>
                  <a:pt x="0" y="186"/>
                </a:lnTo>
                <a:lnTo>
                  <a:pt x="0" y="3723"/>
                </a:lnTo>
                <a:lnTo>
                  <a:pt x="745" y="3723"/>
                </a:lnTo>
                <a:lnTo>
                  <a:pt x="745" y="2979"/>
                </a:lnTo>
                <a:lnTo>
                  <a:pt x="5212" y="2979"/>
                </a:lnTo>
                <a:lnTo>
                  <a:pt x="5212" y="3723"/>
                </a:lnTo>
                <a:lnTo>
                  <a:pt x="5957" y="3723"/>
                </a:lnTo>
                <a:lnTo>
                  <a:pt x="5957" y="2420"/>
                </a:lnTo>
                <a:lnTo>
                  <a:pt x="5957" y="2327"/>
                </a:lnTo>
                <a:lnTo>
                  <a:pt x="5910" y="2280"/>
                </a:lnTo>
                <a:lnTo>
                  <a:pt x="5864" y="2234"/>
                </a:lnTo>
                <a:lnTo>
                  <a:pt x="745" y="2234"/>
                </a:lnTo>
                <a:lnTo>
                  <a:pt x="745" y="186"/>
                </a:lnTo>
                <a:lnTo>
                  <a:pt x="745" y="93"/>
                </a:lnTo>
                <a:lnTo>
                  <a:pt x="698" y="47"/>
                </a:lnTo>
                <a:lnTo>
                  <a:pt x="65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5" name="Google Shape;6805;p268"/>
          <p:cNvSpPr/>
          <p:nvPr/>
        </p:nvSpPr>
        <p:spPr>
          <a:xfrm>
            <a:off x="939064" y="1685260"/>
            <a:ext cx="158572" cy="99114"/>
          </a:xfrm>
          <a:custGeom>
            <a:avLst/>
            <a:gdLst/>
            <a:ahLst/>
            <a:cxnLst/>
            <a:rect l="l" t="t" r="r" b="b"/>
            <a:pathLst>
              <a:path w="5958" h="3724" extrusionOk="0">
                <a:moveTo>
                  <a:pt x="3863" y="233"/>
                </a:moveTo>
                <a:lnTo>
                  <a:pt x="3863" y="605"/>
                </a:lnTo>
                <a:lnTo>
                  <a:pt x="5353" y="605"/>
                </a:lnTo>
                <a:lnTo>
                  <a:pt x="5353" y="233"/>
                </a:lnTo>
                <a:close/>
                <a:moveTo>
                  <a:pt x="1536" y="605"/>
                </a:moveTo>
                <a:lnTo>
                  <a:pt x="1816" y="652"/>
                </a:lnTo>
                <a:lnTo>
                  <a:pt x="1955" y="698"/>
                </a:lnTo>
                <a:lnTo>
                  <a:pt x="2048" y="838"/>
                </a:lnTo>
                <a:lnTo>
                  <a:pt x="2095" y="1024"/>
                </a:lnTo>
                <a:lnTo>
                  <a:pt x="2095" y="1210"/>
                </a:lnTo>
                <a:lnTo>
                  <a:pt x="1955" y="1350"/>
                </a:lnTo>
                <a:lnTo>
                  <a:pt x="1816" y="1443"/>
                </a:lnTo>
                <a:lnTo>
                  <a:pt x="792" y="1443"/>
                </a:lnTo>
                <a:lnTo>
                  <a:pt x="792" y="605"/>
                </a:lnTo>
                <a:close/>
                <a:moveTo>
                  <a:pt x="4887" y="1489"/>
                </a:moveTo>
                <a:lnTo>
                  <a:pt x="5027" y="1629"/>
                </a:lnTo>
                <a:lnTo>
                  <a:pt x="5167" y="1769"/>
                </a:lnTo>
                <a:lnTo>
                  <a:pt x="5213" y="2048"/>
                </a:lnTo>
                <a:lnTo>
                  <a:pt x="4050" y="2048"/>
                </a:lnTo>
                <a:lnTo>
                  <a:pt x="4096" y="1815"/>
                </a:lnTo>
                <a:lnTo>
                  <a:pt x="4189" y="1629"/>
                </a:lnTo>
                <a:lnTo>
                  <a:pt x="4375" y="1489"/>
                </a:lnTo>
                <a:close/>
                <a:moveTo>
                  <a:pt x="1676" y="2001"/>
                </a:moveTo>
                <a:lnTo>
                  <a:pt x="1909" y="2048"/>
                </a:lnTo>
                <a:lnTo>
                  <a:pt x="2095" y="2141"/>
                </a:lnTo>
                <a:lnTo>
                  <a:pt x="2235" y="2327"/>
                </a:lnTo>
                <a:lnTo>
                  <a:pt x="2235" y="2560"/>
                </a:lnTo>
                <a:lnTo>
                  <a:pt x="2235" y="2746"/>
                </a:lnTo>
                <a:lnTo>
                  <a:pt x="2095" y="2885"/>
                </a:lnTo>
                <a:lnTo>
                  <a:pt x="1909" y="2979"/>
                </a:lnTo>
                <a:lnTo>
                  <a:pt x="1676" y="3025"/>
                </a:lnTo>
                <a:lnTo>
                  <a:pt x="792" y="3025"/>
                </a:lnTo>
                <a:lnTo>
                  <a:pt x="792" y="2001"/>
                </a:lnTo>
                <a:close/>
                <a:moveTo>
                  <a:pt x="1" y="0"/>
                </a:moveTo>
                <a:lnTo>
                  <a:pt x="1" y="3630"/>
                </a:lnTo>
                <a:lnTo>
                  <a:pt x="2141" y="3630"/>
                </a:lnTo>
                <a:lnTo>
                  <a:pt x="2514" y="3490"/>
                </a:lnTo>
                <a:lnTo>
                  <a:pt x="2653" y="3397"/>
                </a:lnTo>
                <a:lnTo>
                  <a:pt x="2793" y="3258"/>
                </a:lnTo>
                <a:lnTo>
                  <a:pt x="2886" y="3165"/>
                </a:lnTo>
                <a:lnTo>
                  <a:pt x="2979" y="2979"/>
                </a:lnTo>
                <a:lnTo>
                  <a:pt x="3026" y="2792"/>
                </a:lnTo>
                <a:lnTo>
                  <a:pt x="3072" y="2560"/>
                </a:lnTo>
                <a:lnTo>
                  <a:pt x="3026" y="2280"/>
                </a:lnTo>
                <a:lnTo>
                  <a:pt x="2886" y="2001"/>
                </a:lnTo>
                <a:lnTo>
                  <a:pt x="2700" y="1769"/>
                </a:lnTo>
                <a:lnTo>
                  <a:pt x="2374" y="1675"/>
                </a:lnTo>
                <a:lnTo>
                  <a:pt x="2607" y="1536"/>
                </a:lnTo>
                <a:lnTo>
                  <a:pt x="2747" y="1350"/>
                </a:lnTo>
                <a:lnTo>
                  <a:pt x="2840" y="1117"/>
                </a:lnTo>
                <a:lnTo>
                  <a:pt x="2886" y="884"/>
                </a:lnTo>
                <a:lnTo>
                  <a:pt x="2886" y="652"/>
                </a:lnTo>
                <a:lnTo>
                  <a:pt x="2793" y="419"/>
                </a:lnTo>
                <a:lnTo>
                  <a:pt x="2700" y="279"/>
                </a:lnTo>
                <a:lnTo>
                  <a:pt x="2560" y="140"/>
                </a:lnTo>
                <a:lnTo>
                  <a:pt x="2374" y="93"/>
                </a:lnTo>
                <a:lnTo>
                  <a:pt x="2188" y="0"/>
                </a:lnTo>
                <a:close/>
                <a:moveTo>
                  <a:pt x="4375" y="931"/>
                </a:moveTo>
                <a:lnTo>
                  <a:pt x="4096" y="1024"/>
                </a:lnTo>
                <a:lnTo>
                  <a:pt x="3863" y="1164"/>
                </a:lnTo>
                <a:lnTo>
                  <a:pt x="3677" y="1303"/>
                </a:lnTo>
                <a:lnTo>
                  <a:pt x="3491" y="1536"/>
                </a:lnTo>
                <a:lnTo>
                  <a:pt x="3398" y="1769"/>
                </a:lnTo>
                <a:lnTo>
                  <a:pt x="3305" y="2048"/>
                </a:lnTo>
                <a:lnTo>
                  <a:pt x="3305" y="2327"/>
                </a:lnTo>
                <a:lnTo>
                  <a:pt x="3305" y="2606"/>
                </a:lnTo>
                <a:lnTo>
                  <a:pt x="3398" y="2885"/>
                </a:lnTo>
                <a:lnTo>
                  <a:pt x="3491" y="3118"/>
                </a:lnTo>
                <a:lnTo>
                  <a:pt x="3677" y="3351"/>
                </a:lnTo>
                <a:lnTo>
                  <a:pt x="3863" y="3490"/>
                </a:lnTo>
                <a:lnTo>
                  <a:pt x="4096" y="3630"/>
                </a:lnTo>
                <a:lnTo>
                  <a:pt x="4375" y="3677"/>
                </a:lnTo>
                <a:lnTo>
                  <a:pt x="4655" y="3723"/>
                </a:lnTo>
                <a:lnTo>
                  <a:pt x="4887" y="3723"/>
                </a:lnTo>
                <a:lnTo>
                  <a:pt x="5073" y="3677"/>
                </a:lnTo>
                <a:lnTo>
                  <a:pt x="5260" y="3584"/>
                </a:lnTo>
                <a:lnTo>
                  <a:pt x="5446" y="3490"/>
                </a:lnTo>
                <a:lnTo>
                  <a:pt x="5585" y="3351"/>
                </a:lnTo>
                <a:lnTo>
                  <a:pt x="5725" y="3211"/>
                </a:lnTo>
                <a:lnTo>
                  <a:pt x="5818" y="3025"/>
                </a:lnTo>
                <a:lnTo>
                  <a:pt x="5911" y="2839"/>
                </a:lnTo>
                <a:lnTo>
                  <a:pt x="5260" y="2839"/>
                </a:lnTo>
                <a:lnTo>
                  <a:pt x="5167" y="2979"/>
                </a:lnTo>
                <a:lnTo>
                  <a:pt x="5027" y="3072"/>
                </a:lnTo>
                <a:lnTo>
                  <a:pt x="4841" y="3165"/>
                </a:lnTo>
                <a:lnTo>
                  <a:pt x="4701" y="3165"/>
                </a:lnTo>
                <a:lnTo>
                  <a:pt x="4422" y="3118"/>
                </a:lnTo>
                <a:lnTo>
                  <a:pt x="4282" y="3072"/>
                </a:lnTo>
                <a:lnTo>
                  <a:pt x="4189" y="2979"/>
                </a:lnTo>
                <a:lnTo>
                  <a:pt x="4050" y="2792"/>
                </a:lnTo>
                <a:lnTo>
                  <a:pt x="4050" y="2513"/>
                </a:lnTo>
                <a:lnTo>
                  <a:pt x="5958" y="2513"/>
                </a:lnTo>
                <a:lnTo>
                  <a:pt x="5958" y="2374"/>
                </a:lnTo>
                <a:lnTo>
                  <a:pt x="5911" y="2001"/>
                </a:lnTo>
                <a:lnTo>
                  <a:pt x="5818" y="1629"/>
                </a:lnTo>
                <a:lnTo>
                  <a:pt x="5632" y="1350"/>
                </a:lnTo>
                <a:lnTo>
                  <a:pt x="5353" y="1117"/>
                </a:lnTo>
                <a:lnTo>
                  <a:pt x="5027" y="977"/>
                </a:lnTo>
                <a:lnTo>
                  <a:pt x="4655" y="93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6" name="Google Shape;6806;p268"/>
          <p:cNvSpPr/>
          <p:nvPr/>
        </p:nvSpPr>
        <p:spPr>
          <a:xfrm>
            <a:off x="1458530" y="1655532"/>
            <a:ext cx="158572" cy="158572"/>
          </a:xfrm>
          <a:custGeom>
            <a:avLst/>
            <a:gdLst/>
            <a:ahLst/>
            <a:cxnLst/>
            <a:rect l="l" t="t" r="r" b="b"/>
            <a:pathLst>
              <a:path w="5958" h="5958" extrusionOk="0">
                <a:moveTo>
                  <a:pt x="1164" y="1908"/>
                </a:moveTo>
                <a:lnTo>
                  <a:pt x="1164" y="2653"/>
                </a:lnTo>
                <a:lnTo>
                  <a:pt x="1815" y="2653"/>
                </a:lnTo>
                <a:lnTo>
                  <a:pt x="2002" y="2606"/>
                </a:lnTo>
                <a:lnTo>
                  <a:pt x="2141" y="2560"/>
                </a:lnTo>
                <a:lnTo>
                  <a:pt x="2234" y="2420"/>
                </a:lnTo>
                <a:lnTo>
                  <a:pt x="2234" y="2281"/>
                </a:lnTo>
                <a:lnTo>
                  <a:pt x="2234" y="2141"/>
                </a:lnTo>
                <a:lnTo>
                  <a:pt x="2141" y="2001"/>
                </a:lnTo>
                <a:lnTo>
                  <a:pt x="2002" y="1955"/>
                </a:lnTo>
                <a:lnTo>
                  <a:pt x="1769" y="1908"/>
                </a:lnTo>
                <a:close/>
                <a:moveTo>
                  <a:pt x="4329" y="2653"/>
                </a:moveTo>
                <a:lnTo>
                  <a:pt x="4142" y="2699"/>
                </a:lnTo>
                <a:lnTo>
                  <a:pt x="4003" y="2792"/>
                </a:lnTo>
                <a:lnTo>
                  <a:pt x="3910" y="2932"/>
                </a:lnTo>
                <a:lnTo>
                  <a:pt x="3863" y="3118"/>
                </a:lnTo>
                <a:lnTo>
                  <a:pt x="4840" y="3118"/>
                </a:lnTo>
                <a:lnTo>
                  <a:pt x="4794" y="2932"/>
                </a:lnTo>
                <a:lnTo>
                  <a:pt x="4701" y="2746"/>
                </a:lnTo>
                <a:lnTo>
                  <a:pt x="4561" y="2699"/>
                </a:lnTo>
                <a:lnTo>
                  <a:pt x="4329" y="2653"/>
                </a:lnTo>
                <a:close/>
                <a:moveTo>
                  <a:pt x="1164" y="3118"/>
                </a:moveTo>
                <a:lnTo>
                  <a:pt x="1164" y="3956"/>
                </a:lnTo>
                <a:lnTo>
                  <a:pt x="1862" y="3956"/>
                </a:lnTo>
                <a:lnTo>
                  <a:pt x="2095" y="3909"/>
                </a:lnTo>
                <a:lnTo>
                  <a:pt x="2234" y="3863"/>
                </a:lnTo>
                <a:lnTo>
                  <a:pt x="2327" y="3723"/>
                </a:lnTo>
                <a:lnTo>
                  <a:pt x="2374" y="3537"/>
                </a:lnTo>
                <a:lnTo>
                  <a:pt x="2327" y="3351"/>
                </a:lnTo>
                <a:lnTo>
                  <a:pt x="2234" y="3211"/>
                </a:lnTo>
                <a:lnTo>
                  <a:pt x="2095" y="3118"/>
                </a:lnTo>
                <a:close/>
                <a:moveTo>
                  <a:pt x="1908" y="1396"/>
                </a:moveTo>
                <a:lnTo>
                  <a:pt x="2281" y="1443"/>
                </a:lnTo>
                <a:lnTo>
                  <a:pt x="2607" y="1536"/>
                </a:lnTo>
                <a:lnTo>
                  <a:pt x="2746" y="1676"/>
                </a:lnTo>
                <a:lnTo>
                  <a:pt x="2839" y="1815"/>
                </a:lnTo>
                <a:lnTo>
                  <a:pt x="2886" y="1955"/>
                </a:lnTo>
                <a:lnTo>
                  <a:pt x="2886" y="2187"/>
                </a:lnTo>
                <a:lnTo>
                  <a:pt x="2886" y="2374"/>
                </a:lnTo>
                <a:lnTo>
                  <a:pt x="2793" y="2560"/>
                </a:lnTo>
                <a:lnTo>
                  <a:pt x="2653" y="2699"/>
                </a:lnTo>
                <a:lnTo>
                  <a:pt x="2467" y="2792"/>
                </a:lnTo>
                <a:lnTo>
                  <a:pt x="2700" y="2932"/>
                </a:lnTo>
                <a:lnTo>
                  <a:pt x="2886" y="3072"/>
                </a:lnTo>
                <a:lnTo>
                  <a:pt x="2979" y="3304"/>
                </a:lnTo>
                <a:lnTo>
                  <a:pt x="3025" y="3584"/>
                </a:lnTo>
                <a:lnTo>
                  <a:pt x="3025" y="3770"/>
                </a:lnTo>
                <a:lnTo>
                  <a:pt x="2932" y="3956"/>
                </a:lnTo>
                <a:lnTo>
                  <a:pt x="2839" y="4096"/>
                </a:lnTo>
                <a:lnTo>
                  <a:pt x="2700" y="4235"/>
                </a:lnTo>
                <a:lnTo>
                  <a:pt x="2560" y="4328"/>
                </a:lnTo>
                <a:lnTo>
                  <a:pt x="2374" y="4421"/>
                </a:lnTo>
                <a:lnTo>
                  <a:pt x="2188" y="4468"/>
                </a:lnTo>
                <a:lnTo>
                  <a:pt x="466" y="4468"/>
                </a:lnTo>
                <a:lnTo>
                  <a:pt x="466" y="1396"/>
                </a:lnTo>
                <a:close/>
                <a:moveTo>
                  <a:pt x="4375" y="2187"/>
                </a:moveTo>
                <a:lnTo>
                  <a:pt x="4608" y="2234"/>
                </a:lnTo>
                <a:lnTo>
                  <a:pt x="4794" y="2281"/>
                </a:lnTo>
                <a:lnTo>
                  <a:pt x="4980" y="2374"/>
                </a:lnTo>
                <a:lnTo>
                  <a:pt x="5166" y="2513"/>
                </a:lnTo>
                <a:lnTo>
                  <a:pt x="5259" y="2699"/>
                </a:lnTo>
                <a:lnTo>
                  <a:pt x="5352" y="2932"/>
                </a:lnTo>
                <a:lnTo>
                  <a:pt x="5445" y="3165"/>
                </a:lnTo>
                <a:lnTo>
                  <a:pt x="5445" y="3397"/>
                </a:lnTo>
                <a:lnTo>
                  <a:pt x="5445" y="3491"/>
                </a:lnTo>
                <a:lnTo>
                  <a:pt x="3863" y="3491"/>
                </a:lnTo>
                <a:lnTo>
                  <a:pt x="3863" y="3723"/>
                </a:lnTo>
                <a:lnTo>
                  <a:pt x="4003" y="3909"/>
                </a:lnTo>
                <a:lnTo>
                  <a:pt x="4142" y="4049"/>
                </a:lnTo>
                <a:lnTo>
                  <a:pt x="4515" y="4049"/>
                </a:lnTo>
                <a:lnTo>
                  <a:pt x="4701" y="4002"/>
                </a:lnTo>
                <a:lnTo>
                  <a:pt x="4794" y="3909"/>
                </a:lnTo>
                <a:lnTo>
                  <a:pt x="4840" y="3770"/>
                </a:lnTo>
                <a:lnTo>
                  <a:pt x="5399" y="3770"/>
                </a:lnTo>
                <a:lnTo>
                  <a:pt x="5259" y="4096"/>
                </a:lnTo>
                <a:lnTo>
                  <a:pt x="5120" y="4235"/>
                </a:lnTo>
                <a:lnTo>
                  <a:pt x="5027" y="4328"/>
                </a:lnTo>
                <a:lnTo>
                  <a:pt x="4887" y="4421"/>
                </a:lnTo>
                <a:lnTo>
                  <a:pt x="4747" y="4468"/>
                </a:lnTo>
                <a:lnTo>
                  <a:pt x="4375" y="4514"/>
                </a:lnTo>
                <a:lnTo>
                  <a:pt x="4096" y="4514"/>
                </a:lnTo>
                <a:lnTo>
                  <a:pt x="3910" y="4421"/>
                </a:lnTo>
                <a:lnTo>
                  <a:pt x="3724" y="4328"/>
                </a:lnTo>
                <a:lnTo>
                  <a:pt x="3537" y="4189"/>
                </a:lnTo>
                <a:lnTo>
                  <a:pt x="3398" y="4049"/>
                </a:lnTo>
                <a:lnTo>
                  <a:pt x="3305" y="3816"/>
                </a:lnTo>
                <a:lnTo>
                  <a:pt x="3258" y="3630"/>
                </a:lnTo>
                <a:lnTo>
                  <a:pt x="3212" y="3351"/>
                </a:lnTo>
                <a:lnTo>
                  <a:pt x="3258" y="3118"/>
                </a:lnTo>
                <a:lnTo>
                  <a:pt x="3305" y="2886"/>
                </a:lnTo>
                <a:lnTo>
                  <a:pt x="3398" y="2699"/>
                </a:lnTo>
                <a:lnTo>
                  <a:pt x="3537" y="2513"/>
                </a:lnTo>
                <a:lnTo>
                  <a:pt x="3724" y="2374"/>
                </a:lnTo>
                <a:lnTo>
                  <a:pt x="3910" y="2281"/>
                </a:lnTo>
                <a:lnTo>
                  <a:pt x="4142" y="2234"/>
                </a:lnTo>
                <a:lnTo>
                  <a:pt x="4375" y="2187"/>
                </a:lnTo>
                <a:close/>
                <a:moveTo>
                  <a:pt x="885" y="0"/>
                </a:moveTo>
                <a:lnTo>
                  <a:pt x="652" y="93"/>
                </a:lnTo>
                <a:lnTo>
                  <a:pt x="466" y="186"/>
                </a:lnTo>
                <a:lnTo>
                  <a:pt x="326" y="326"/>
                </a:lnTo>
                <a:lnTo>
                  <a:pt x="187" y="466"/>
                </a:lnTo>
                <a:lnTo>
                  <a:pt x="47" y="698"/>
                </a:lnTo>
                <a:lnTo>
                  <a:pt x="0" y="884"/>
                </a:lnTo>
                <a:lnTo>
                  <a:pt x="0" y="1117"/>
                </a:lnTo>
                <a:lnTo>
                  <a:pt x="0" y="4840"/>
                </a:lnTo>
                <a:lnTo>
                  <a:pt x="0" y="5073"/>
                </a:lnTo>
                <a:lnTo>
                  <a:pt x="47" y="5259"/>
                </a:lnTo>
                <a:lnTo>
                  <a:pt x="187" y="5445"/>
                </a:lnTo>
                <a:lnTo>
                  <a:pt x="326" y="5631"/>
                </a:lnTo>
                <a:lnTo>
                  <a:pt x="466" y="5771"/>
                </a:lnTo>
                <a:lnTo>
                  <a:pt x="652" y="5864"/>
                </a:lnTo>
                <a:lnTo>
                  <a:pt x="885" y="5911"/>
                </a:lnTo>
                <a:lnTo>
                  <a:pt x="1117" y="5957"/>
                </a:lnTo>
                <a:lnTo>
                  <a:pt x="4840" y="5957"/>
                </a:lnTo>
                <a:lnTo>
                  <a:pt x="5027" y="5911"/>
                </a:lnTo>
                <a:lnTo>
                  <a:pt x="5259" y="5864"/>
                </a:lnTo>
                <a:lnTo>
                  <a:pt x="5445" y="5771"/>
                </a:lnTo>
                <a:lnTo>
                  <a:pt x="5632" y="5631"/>
                </a:lnTo>
                <a:lnTo>
                  <a:pt x="5771" y="5445"/>
                </a:lnTo>
                <a:lnTo>
                  <a:pt x="5864" y="5259"/>
                </a:lnTo>
                <a:lnTo>
                  <a:pt x="5911" y="5073"/>
                </a:lnTo>
                <a:lnTo>
                  <a:pt x="5957" y="4840"/>
                </a:lnTo>
                <a:lnTo>
                  <a:pt x="5957" y="1117"/>
                </a:lnTo>
                <a:lnTo>
                  <a:pt x="5911" y="884"/>
                </a:lnTo>
                <a:lnTo>
                  <a:pt x="5864" y="698"/>
                </a:lnTo>
                <a:lnTo>
                  <a:pt x="5771" y="466"/>
                </a:lnTo>
                <a:lnTo>
                  <a:pt x="5632" y="326"/>
                </a:lnTo>
                <a:lnTo>
                  <a:pt x="5445" y="186"/>
                </a:lnTo>
                <a:lnTo>
                  <a:pt x="5259" y="93"/>
                </a:lnTo>
                <a:lnTo>
                  <a:pt x="502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7" name="Google Shape;6807;p268"/>
          <p:cNvSpPr/>
          <p:nvPr/>
        </p:nvSpPr>
        <p:spPr>
          <a:xfrm>
            <a:off x="1977997" y="1655532"/>
            <a:ext cx="147420" cy="158572"/>
          </a:xfrm>
          <a:custGeom>
            <a:avLst/>
            <a:gdLst/>
            <a:ahLst/>
            <a:cxnLst/>
            <a:rect l="l" t="t" r="r" b="b"/>
            <a:pathLst>
              <a:path w="5539" h="5958" extrusionOk="0">
                <a:moveTo>
                  <a:pt x="2234" y="5026"/>
                </a:moveTo>
                <a:lnTo>
                  <a:pt x="2281" y="5073"/>
                </a:lnTo>
                <a:lnTo>
                  <a:pt x="2327" y="5259"/>
                </a:lnTo>
                <a:lnTo>
                  <a:pt x="2420" y="5445"/>
                </a:lnTo>
                <a:lnTo>
                  <a:pt x="2560" y="5538"/>
                </a:lnTo>
                <a:lnTo>
                  <a:pt x="2746" y="5585"/>
                </a:lnTo>
                <a:lnTo>
                  <a:pt x="2793" y="5585"/>
                </a:lnTo>
                <a:lnTo>
                  <a:pt x="2793" y="5631"/>
                </a:lnTo>
                <a:lnTo>
                  <a:pt x="2793" y="5678"/>
                </a:lnTo>
                <a:lnTo>
                  <a:pt x="2746" y="5678"/>
                </a:lnTo>
                <a:lnTo>
                  <a:pt x="2560" y="5631"/>
                </a:lnTo>
                <a:lnTo>
                  <a:pt x="2327" y="5492"/>
                </a:lnTo>
                <a:lnTo>
                  <a:pt x="2234" y="5306"/>
                </a:lnTo>
                <a:lnTo>
                  <a:pt x="2188" y="5073"/>
                </a:lnTo>
                <a:lnTo>
                  <a:pt x="2234" y="5026"/>
                </a:lnTo>
                <a:close/>
                <a:moveTo>
                  <a:pt x="2653" y="0"/>
                </a:moveTo>
                <a:lnTo>
                  <a:pt x="2513" y="93"/>
                </a:lnTo>
                <a:lnTo>
                  <a:pt x="2467" y="186"/>
                </a:lnTo>
                <a:lnTo>
                  <a:pt x="2420" y="326"/>
                </a:lnTo>
                <a:lnTo>
                  <a:pt x="2467" y="419"/>
                </a:lnTo>
                <a:lnTo>
                  <a:pt x="2188" y="512"/>
                </a:lnTo>
                <a:lnTo>
                  <a:pt x="1908" y="605"/>
                </a:lnTo>
                <a:lnTo>
                  <a:pt x="1676" y="791"/>
                </a:lnTo>
                <a:lnTo>
                  <a:pt x="1443" y="977"/>
                </a:lnTo>
                <a:lnTo>
                  <a:pt x="1257" y="1164"/>
                </a:lnTo>
                <a:lnTo>
                  <a:pt x="1164" y="1396"/>
                </a:lnTo>
                <a:lnTo>
                  <a:pt x="1071" y="1676"/>
                </a:lnTo>
                <a:lnTo>
                  <a:pt x="1071" y="1908"/>
                </a:lnTo>
                <a:lnTo>
                  <a:pt x="1024" y="2327"/>
                </a:lnTo>
                <a:lnTo>
                  <a:pt x="978" y="2746"/>
                </a:lnTo>
                <a:lnTo>
                  <a:pt x="931" y="3118"/>
                </a:lnTo>
                <a:lnTo>
                  <a:pt x="838" y="3444"/>
                </a:lnTo>
                <a:lnTo>
                  <a:pt x="698" y="3723"/>
                </a:lnTo>
                <a:lnTo>
                  <a:pt x="559" y="3956"/>
                </a:lnTo>
                <a:lnTo>
                  <a:pt x="279" y="4375"/>
                </a:lnTo>
                <a:lnTo>
                  <a:pt x="0" y="4654"/>
                </a:lnTo>
                <a:lnTo>
                  <a:pt x="47" y="4840"/>
                </a:lnTo>
                <a:lnTo>
                  <a:pt x="140" y="4980"/>
                </a:lnTo>
                <a:lnTo>
                  <a:pt x="279" y="5073"/>
                </a:lnTo>
                <a:lnTo>
                  <a:pt x="1908" y="5073"/>
                </a:lnTo>
                <a:lnTo>
                  <a:pt x="1908" y="5259"/>
                </a:lnTo>
                <a:lnTo>
                  <a:pt x="1955" y="5399"/>
                </a:lnTo>
                <a:lnTo>
                  <a:pt x="2048" y="5585"/>
                </a:lnTo>
                <a:lnTo>
                  <a:pt x="2141" y="5678"/>
                </a:lnTo>
                <a:lnTo>
                  <a:pt x="2281" y="5818"/>
                </a:lnTo>
                <a:lnTo>
                  <a:pt x="2420" y="5864"/>
                </a:lnTo>
                <a:lnTo>
                  <a:pt x="2606" y="5911"/>
                </a:lnTo>
                <a:lnTo>
                  <a:pt x="2746" y="5957"/>
                </a:lnTo>
                <a:lnTo>
                  <a:pt x="2932" y="5911"/>
                </a:lnTo>
                <a:lnTo>
                  <a:pt x="3072" y="5864"/>
                </a:lnTo>
                <a:lnTo>
                  <a:pt x="3211" y="5818"/>
                </a:lnTo>
                <a:lnTo>
                  <a:pt x="3351" y="5678"/>
                </a:lnTo>
                <a:lnTo>
                  <a:pt x="3491" y="5585"/>
                </a:lnTo>
                <a:lnTo>
                  <a:pt x="3537" y="5399"/>
                </a:lnTo>
                <a:lnTo>
                  <a:pt x="3584" y="5259"/>
                </a:lnTo>
                <a:lnTo>
                  <a:pt x="3630" y="5073"/>
                </a:lnTo>
                <a:lnTo>
                  <a:pt x="5259" y="5073"/>
                </a:lnTo>
                <a:lnTo>
                  <a:pt x="5399" y="4980"/>
                </a:lnTo>
                <a:lnTo>
                  <a:pt x="5492" y="4840"/>
                </a:lnTo>
                <a:lnTo>
                  <a:pt x="5538" y="4654"/>
                </a:lnTo>
                <a:lnTo>
                  <a:pt x="5213" y="4375"/>
                </a:lnTo>
                <a:lnTo>
                  <a:pt x="4933" y="3956"/>
                </a:lnTo>
                <a:lnTo>
                  <a:pt x="4794" y="3723"/>
                </a:lnTo>
                <a:lnTo>
                  <a:pt x="4701" y="3444"/>
                </a:lnTo>
                <a:lnTo>
                  <a:pt x="4608" y="3118"/>
                </a:lnTo>
                <a:lnTo>
                  <a:pt x="4515" y="2746"/>
                </a:lnTo>
                <a:lnTo>
                  <a:pt x="4468" y="2327"/>
                </a:lnTo>
                <a:lnTo>
                  <a:pt x="4468" y="1908"/>
                </a:lnTo>
                <a:lnTo>
                  <a:pt x="4421" y="1676"/>
                </a:lnTo>
                <a:lnTo>
                  <a:pt x="4375" y="1396"/>
                </a:lnTo>
                <a:lnTo>
                  <a:pt x="4235" y="1164"/>
                </a:lnTo>
                <a:lnTo>
                  <a:pt x="4096" y="977"/>
                </a:lnTo>
                <a:lnTo>
                  <a:pt x="3863" y="791"/>
                </a:lnTo>
                <a:lnTo>
                  <a:pt x="3630" y="605"/>
                </a:lnTo>
                <a:lnTo>
                  <a:pt x="3351" y="512"/>
                </a:lnTo>
                <a:lnTo>
                  <a:pt x="3072" y="419"/>
                </a:lnTo>
                <a:lnTo>
                  <a:pt x="3072" y="326"/>
                </a:lnTo>
                <a:lnTo>
                  <a:pt x="3072" y="186"/>
                </a:lnTo>
                <a:lnTo>
                  <a:pt x="2979" y="93"/>
                </a:lnTo>
                <a:lnTo>
                  <a:pt x="288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8" name="Google Shape;6808;p268"/>
          <p:cNvSpPr/>
          <p:nvPr/>
        </p:nvSpPr>
        <p:spPr>
          <a:xfrm>
            <a:off x="2486312" y="1655532"/>
            <a:ext cx="147447" cy="158572"/>
          </a:xfrm>
          <a:custGeom>
            <a:avLst/>
            <a:gdLst/>
            <a:ahLst/>
            <a:cxnLst/>
            <a:rect l="l" t="t" r="r" b="b"/>
            <a:pathLst>
              <a:path w="5540" h="5958" extrusionOk="0">
                <a:moveTo>
                  <a:pt x="2747" y="838"/>
                </a:moveTo>
                <a:lnTo>
                  <a:pt x="3026" y="884"/>
                </a:lnTo>
                <a:lnTo>
                  <a:pt x="3305" y="931"/>
                </a:lnTo>
                <a:lnTo>
                  <a:pt x="3538" y="1071"/>
                </a:lnTo>
                <a:lnTo>
                  <a:pt x="3724" y="1210"/>
                </a:lnTo>
                <a:lnTo>
                  <a:pt x="3864" y="1396"/>
                </a:lnTo>
                <a:lnTo>
                  <a:pt x="3957" y="1536"/>
                </a:lnTo>
                <a:lnTo>
                  <a:pt x="4003" y="1722"/>
                </a:lnTo>
                <a:lnTo>
                  <a:pt x="4050" y="1908"/>
                </a:lnTo>
                <a:lnTo>
                  <a:pt x="4050" y="2327"/>
                </a:lnTo>
                <a:lnTo>
                  <a:pt x="4096" y="2746"/>
                </a:lnTo>
                <a:lnTo>
                  <a:pt x="4143" y="3118"/>
                </a:lnTo>
                <a:lnTo>
                  <a:pt x="4236" y="3491"/>
                </a:lnTo>
                <a:lnTo>
                  <a:pt x="4376" y="3816"/>
                </a:lnTo>
                <a:lnTo>
                  <a:pt x="4515" y="4142"/>
                </a:lnTo>
                <a:lnTo>
                  <a:pt x="4701" y="4421"/>
                </a:lnTo>
                <a:lnTo>
                  <a:pt x="4934" y="4654"/>
                </a:lnTo>
                <a:lnTo>
                  <a:pt x="606" y="4654"/>
                </a:lnTo>
                <a:lnTo>
                  <a:pt x="792" y="4421"/>
                </a:lnTo>
                <a:lnTo>
                  <a:pt x="978" y="4142"/>
                </a:lnTo>
                <a:lnTo>
                  <a:pt x="1118" y="3816"/>
                </a:lnTo>
                <a:lnTo>
                  <a:pt x="1258" y="3491"/>
                </a:lnTo>
                <a:lnTo>
                  <a:pt x="1351" y="3118"/>
                </a:lnTo>
                <a:lnTo>
                  <a:pt x="1444" y="2746"/>
                </a:lnTo>
                <a:lnTo>
                  <a:pt x="1444" y="2327"/>
                </a:lnTo>
                <a:lnTo>
                  <a:pt x="1490" y="1908"/>
                </a:lnTo>
                <a:lnTo>
                  <a:pt x="1490" y="1722"/>
                </a:lnTo>
                <a:lnTo>
                  <a:pt x="1537" y="1536"/>
                </a:lnTo>
                <a:lnTo>
                  <a:pt x="1630" y="1396"/>
                </a:lnTo>
                <a:lnTo>
                  <a:pt x="1769" y="1210"/>
                </a:lnTo>
                <a:lnTo>
                  <a:pt x="1956" y="1071"/>
                </a:lnTo>
                <a:lnTo>
                  <a:pt x="2188" y="931"/>
                </a:lnTo>
                <a:lnTo>
                  <a:pt x="2468" y="884"/>
                </a:lnTo>
                <a:lnTo>
                  <a:pt x="2747" y="838"/>
                </a:lnTo>
                <a:close/>
                <a:moveTo>
                  <a:pt x="2235" y="5026"/>
                </a:moveTo>
                <a:lnTo>
                  <a:pt x="2281" y="5073"/>
                </a:lnTo>
                <a:lnTo>
                  <a:pt x="2328" y="5259"/>
                </a:lnTo>
                <a:lnTo>
                  <a:pt x="2421" y="5445"/>
                </a:lnTo>
                <a:lnTo>
                  <a:pt x="2561" y="5538"/>
                </a:lnTo>
                <a:lnTo>
                  <a:pt x="2747" y="5585"/>
                </a:lnTo>
                <a:lnTo>
                  <a:pt x="2793" y="5585"/>
                </a:lnTo>
                <a:lnTo>
                  <a:pt x="2793" y="5631"/>
                </a:lnTo>
                <a:lnTo>
                  <a:pt x="2793" y="5678"/>
                </a:lnTo>
                <a:lnTo>
                  <a:pt x="2747" y="5678"/>
                </a:lnTo>
                <a:lnTo>
                  <a:pt x="2514" y="5631"/>
                </a:lnTo>
                <a:lnTo>
                  <a:pt x="2328" y="5492"/>
                </a:lnTo>
                <a:lnTo>
                  <a:pt x="2188" y="5306"/>
                </a:lnTo>
                <a:lnTo>
                  <a:pt x="2188" y="5073"/>
                </a:lnTo>
                <a:lnTo>
                  <a:pt x="2235" y="5026"/>
                </a:lnTo>
                <a:close/>
                <a:moveTo>
                  <a:pt x="2607" y="0"/>
                </a:moveTo>
                <a:lnTo>
                  <a:pt x="2514" y="93"/>
                </a:lnTo>
                <a:lnTo>
                  <a:pt x="2468" y="186"/>
                </a:lnTo>
                <a:lnTo>
                  <a:pt x="2421" y="326"/>
                </a:lnTo>
                <a:lnTo>
                  <a:pt x="2468" y="419"/>
                </a:lnTo>
                <a:lnTo>
                  <a:pt x="2142" y="512"/>
                </a:lnTo>
                <a:lnTo>
                  <a:pt x="1909" y="605"/>
                </a:lnTo>
                <a:lnTo>
                  <a:pt x="1630" y="791"/>
                </a:lnTo>
                <a:lnTo>
                  <a:pt x="1444" y="977"/>
                </a:lnTo>
                <a:lnTo>
                  <a:pt x="1258" y="1164"/>
                </a:lnTo>
                <a:lnTo>
                  <a:pt x="1164" y="1396"/>
                </a:lnTo>
                <a:lnTo>
                  <a:pt x="1071" y="1676"/>
                </a:lnTo>
                <a:lnTo>
                  <a:pt x="1071" y="1908"/>
                </a:lnTo>
                <a:lnTo>
                  <a:pt x="1025" y="2327"/>
                </a:lnTo>
                <a:lnTo>
                  <a:pt x="978" y="2746"/>
                </a:lnTo>
                <a:lnTo>
                  <a:pt x="932" y="3118"/>
                </a:lnTo>
                <a:lnTo>
                  <a:pt x="839" y="3444"/>
                </a:lnTo>
                <a:lnTo>
                  <a:pt x="699" y="3723"/>
                </a:lnTo>
                <a:lnTo>
                  <a:pt x="559" y="3956"/>
                </a:lnTo>
                <a:lnTo>
                  <a:pt x="280" y="4375"/>
                </a:lnTo>
                <a:lnTo>
                  <a:pt x="1" y="4654"/>
                </a:lnTo>
                <a:lnTo>
                  <a:pt x="1" y="4840"/>
                </a:lnTo>
                <a:lnTo>
                  <a:pt x="94" y="4980"/>
                </a:lnTo>
                <a:lnTo>
                  <a:pt x="234" y="5073"/>
                </a:lnTo>
                <a:lnTo>
                  <a:pt x="1909" y="5073"/>
                </a:lnTo>
                <a:lnTo>
                  <a:pt x="1909" y="5259"/>
                </a:lnTo>
                <a:lnTo>
                  <a:pt x="1956" y="5399"/>
                </a:lnTo>
                <a:lnTo>
                  <a:pt x="2049" y="5585"/>
                </a:lnTo>
                <a:lnTo>
                  <a:pt x="2142" y="5678"/>
                </a:lnTo>
                <a:lnTo>
                  <a:pt x="2281" y="5818"/>
                </a:lnTo>
                <a:lnTo>
                  <a:pt x="2421" y="5864"/>
                </a:lnTo>
                <a:lnTo>
                  <a:pt x="2561" y="5911"/>
                </a:lnTo>
                <a:lnTo>
                  <a:pt x="2747" y="5957"/>
                </a:lnTo>
                <a:lnTo>
                  <a:pt x="2933" y="5911"/>
                </a:lnTo>
                <a:lnTo>
                  <a:pt x="3073" y="5864"/>
                </a:lnTo>
                <a:lnTo>
                  <a:pt x="3212" y="5818"/>
                </a:lnTo>
                <a:lnTo>
                  <a:pt x="3352" y="5678"/>
                </a:lnTo>
                <a:lnTo>
                  <a:pt x="3445" y="5585"/>
                </a:lnTo>
                <a:lnTo>
                  <a:pt x="3538" y="5399"/>
                </a:lnTo>
                <a:lnTo>
                  <a:pt x="3584" y="5259"/>
                </a:lnTo>
                <a:lnTo>
                  <a:pt x="3584" y="5073"/>
                </a:lnTo>
                <a:lnTo>
                  <a:pt x="5260" y="5073"/>
                </a:lnTo>
                <a:lnTo>
                  <a:pt x="5399" y="4980"/>
                </a:lnTo>
                <a:lnTo>
                  <a:pt x="5493" y="4840"/>
                </a:lnTo>
                <a:lnTo>
                  <a:pt x="5539" y="4654"/>
                </a:lnTo>
                <a:lnTo>
                  <a:pt x="5213" y="4375"/>
                </a:lnTo>
                <a:lnTo>
                  <a:pt x="4934" y="3956"/>
                </a:lnTo>
                <a:lnTo>
                  <a:pt x="4794" y="3723"/>
                </a:lnTo>
                <a:lnTo>
                  <a:pt x="4701" y="3444"/>
                </a:lnTo>
                <a:lnTo>
                  <a:pt x="4608" y="3118"/>
                </a:lnTo>
                <a:lnTo>
                  <a:pt x="4515" y="2746"/>
                </a:lnTo>
                <a:lnTo>
                  <a:pt x="4469" y="2327"/>
                </a:lnTo>
                <a:lnTo>
                  <a:pt x="4469" y="1908"/>
                </a:lnTo>
                <a:lnTo>
                  <a:pt x="4422" y="1676"/>
                </a:lnTo>
                <a:lnTo>
                  <a:pt x="4376" y="1396"/>
                </a:lnTo>
                <a:lnTo>
                  <a:pt x="4236" y="1164"/>
                </a:lnTo>
                <a:lnTo>
                  <a:pt x="4050" y="977"/>
                </a:lnTo>
                <a:lnTo>
                  <a:pt x="3864" y="791"/>
                </a:lnTo>
                <a:lnTo>
                  <a:pt x="3631" y="605"/>
                </a:lnTo>
                <a:lnTo>
                  <a:pt x="3352" y="512"/>
                </a:lnTo>
                <a:lnTo>
                  <a:pt x="3026" y="419"/>
                </a:lnTo>
                <a:lnTo>
                  <a:pt x="3073" y="326"/>
                </a:lnTo>
                <a:lnTo>
                  <a:pt x="3026" y="186"/>
                </a:lnTo>
                <a:lnTo>
                  <a:pt x="2979" y="93"/>
                </a:lnTo>
                <a:lnTo>
                  <a:pt x="288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09" name="Google Shape;6809;p268"/>
          <p:cNvSpPr/>
          <p:nvPr/>
        </p:nvSpPr>
        <p:spPr>
          <a:xfrm>
            <a:off x="2994654" y="1664181"/>
            <a:ext cx="158572" cy="141246"/>
          </a:xfrm>
          <a:custGeom>
            <a:avLst/>
            <a:gdLst/>
            <a:ahLst/>
            <a:cxnLst/>
            <a:rect l="l" t="t" r="r" b="b"/>
            <a:pathLst>
              <a:path w="5958" h="5307" extrusionOk="0">
                <a:moveTo>
                  <a:pt x="2514" y="4469"/>
                </a:moveTo>
                <a:lnTo>
                  <a:pt x="2561" y="4515"/>
                </a:lnTo>
                <a:lnTo>
                  <a:pt x="2561" y="4701"/>
                </a:lnTo>
                <a:lnTo>
                  <a:pt x="2654" y="4841"/>
                </a:lnTo>
                <a:lnTo>
                  <a:pt x="2793" y="4934"/>
                </a:lnTo>
                <a:lnTo>
                  <a:pt x="2979" y="4934"/>
                </a:lnTo>
                <a:lnTo>
                  <a:pt x="3026" y="4981"/>
                </a:lnTo>
                <a:lnTo>
                  <a:pt x="3026" y="5027"/>
                </a:lnTo>
                <a:lnTo>
                  <a:pt x="2793" y="5027"/>
                </a:lnTo>
                <a:lnTo>
                  <a:pt x="2607" y="4887"/>
                </a:lnTo>
                <a:lnTo>
                  <a:pt x="2514" y="4748"/>
                </a:lnTo>
                <a:lnTo>
                  <a:pt x="2468" y="4515"/>
                </a:lnTo>
                <a:lnTo>
                  <a:pt x="2514" y="4469"/>
                </a:lnTo>
                <a:close/>
                <a:moveTo>
                  <a:pt x="2886" y="1"/>
                </a:moveTo>
                <a:lnTo>
                  <a:pt x="2793" y="94"/>
                </a:lnTo>
                <a:lnTo>
                  <a:pt x="2700" y="187"/>
                </a:lnTo>
                <a:lnTo>
                  <a:pt x="2700" y="280"/>
                </a:lnTo>
                <a:lnTo>
                  <a:pt x="2700" y="373"/>
                </a:lnTo>
                <a:lnTo>
                  <a:pt x="2468" y="466"/>
                </a:lnTo>
                <a:lnTo>
                  <a:pt x="2188" y="559"/>
                </a:lnTo>
                <a:lnTo>
                  <a:pt x="2002" y="699"/>
                </a:lnTo>
                <a:lnTo>
                  <a:pt x="1816" y="885"/>
                </a:lnTo>
                <a:lnTo>
                  <a:pt x="1676" y="1071"/>
                </a:lnTo>
                <a:lnTo>
                  <a:pt x="1537" y="1257"/>
                </a:lnTo>
                <a:lnTo>
                  <a:pt x="1490" y="1490"/>
                </a:lnTo>
                <a:lnTo>
                  <a:pt x="1444" y="1676"/>
                </a:lnTo>
                <a:lnTo>
                  <a:pt x="1444" y="2095"/>
                </a:lnTo>
                <a:lnTo>
                  <a:pt x="1397" y="2467"/>
                </a:lnTo>
                <a:lnTo>
                  <a:pt x="1351" y="2793"/>
                </a:lnTo>
                <a:lnTo>
                  <a:pt x="1258" y="3072"/>
                </a:lnTo>
                <a:lnTo>
                  <a:pt x="1025" y="3538"/>
                </a:lnTo>
                <a:lnTo>
                  <a:pt x="792" y="3910"/>
                </a:lnTo>
                <a:lnTo>
                  <a:pt x="513" y="4143"/>
                </a:lnTo>
                <a:lnTo>
                  <a:pt x="559" y="4329"/>
                </a:lnTo>
                <a:lnTo>
                  <a:pt x="47" y="4841"/>
                </a:lnTo>
                <a:lnTo>
                  <a:pt x="1" y="4887"/>
                </a:lnTo>
                <a:lnTo>
                  <a:pt x="1" y="4934"/>
                </a:lnTo>
                <a:lnTo>
                  <a:pt x="280" y="5260"/>
                </a:lnTo>
                <a:lnTo>
                  <a:pt x="420" y="5260"/>
                </a:lnTo>
                <a:lnTo>
                  <a:pt x="5911" y="466"/>
                </a:lnTo>
                <a:lnTo>
                  <a:pt x="5958" y="420"/>
                </a:lnTo>
                <a:lnTo>
                  <a:pt x="5911" y="327"/>
                </a:lnTo>
                <a:lnTo>
                  <a:pt x="5679" y="47"/>
                </a:lnTo>
                <a:lnTo>
                  <a:pt x="5632" y="1"/>
                </a:lnTo>
                <a:lnTo>
                  <a:pt x="5539" y="47"/>
                </a:lnTo>
                <a:lnTo>
                  <a:pt x="4329" y="1118"/>
                </a:lnTo>
                <a:lnTo>
                  <a:pt x="4143" y="839"/>
                </a:lnTo>
                <a:lnTo>
                  <a:pt x="3864" y="652"/>
                </a:lnTo>
                <a:lnTo>
                  <a:pt x="3584" y="466"/>
                </a:lnTo>
                <a:lnTo>
                  <a:pt x="3212" y="373"/>
                </a:lnTo>
                <a:lnTo>
                  <a:pt x="3259" y="280"/>
                </a:lnTo>
                <a:lnTo>
                  <a:pt x="3259" y="187"/>
                </a:lnTo>
                <a:lnTo>
                  <a:pt x="3166" y="94"/>
                </a:lnTo>
                <a:lnTo>
                  <a:pt x="3073" y="1"/>
                </a:lnTo>
                <a:close/>
                <a:moveTo>
                  <a:pt x="4562" y="2514"/>
                </a:moveTo>
                <a:lnTo>
                  <a:pt x="2235" y="4515"/>
                </a:lnTo>
                <a:lnTo>
                  <a:pt x="2235" y="4701"/>
                </a:lnTo>
                <a:lnTo>
                  <a:pt x="2281" y="4841"/>
                </a:lnTo>
                <a:lnTo>
                  <a:pt x="2328" y="4934"/>
                </a:lnTo>
                <a:lnTo>
                  <a:pt x="2421" y="5074"/>
                </a:lnTo>
                <a:lnTo>
                  <a:pt x="2561" y="5167"/>
                </a:lnTo>
                <a:lnTo>
                  <a:pt x="2700" y="5213"/>
                </a:lnTo>
                <a:lnTo>
                  <a:pt x="2840" y="5260"/>
                </a:lnTo>
                <a:lnTo>
                  <a:pt x="2979" y="5306"/>
                </a:lnTo>
                <a:lnTo>
                  <a:pt x="3119" y="5260"/>
                </a:lnTo>
                <a:lnTo>
                  <a:pt x="3259" y="5213"/>
                </a:lnTo>
                <a:lnTo>
                  <a:pt x="3398" y="5167"/>
                </a:lnTo>
                <a:lnTo>
                  <a:pt x="3491" y="5074"/>
                </a:lnTo>
                <a:lnTo>
                  <a:pt x="3584" y="4934"/>
                </a:lnTo>
                <a:lnTo>
                  <a:pt x="3678" y="4841"/>
                </a:lnTo>
                <a:lnTo>
                  <a:pt x="3724" y="4701"/>
                </a:lnTo>
                <a:lnTo>
                  <a:pt x="3724" y="4515"/>
                </a:lnTo>
                <a:lnTo>
                  <a:pt x="5213" y="4515"/>
                </a:lnTo>
                <a:lnTo>
                  <a:pt x="5306" y="4422"/>
                </a:lnTo>
                <a:lnTo>
                  <a:pt x="5399" y="4282"/>
                </a:lnTo>
                <a:lnTo>
                  <a:pt x="5446" y="4143"/>
                </a:lnTo>
                <a:lnTo>
                  <a:pt x="5120" y="3817"/>
                </a:lnTo>
                <a:lnTo>
                  <a:pt x="4841" y="3445"/>
                </a:lnTo>
                <a:lnTo>
                  <a:pt x="4655" y="3026"/>
                </a:lnTo>
                <a:lnTo>
                  <a:pt x="4562" y="251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0" name="Google Shape;6810;p268"/>
          <p:cNvSpPr/>
          <p:nvPr/>
        </p:nvSpPr>
        <p:spPr>
          <a:xfrm>
            <a:off x="3514121" y="1664181"/>
            <a:ext cx="158572" cy="141246"/>
          </a:xfrm>
          <a:custGeom>
            <a:avLst/>
            <a:gdLst/>
            <a:ahLst/>
            <a:cxnLst/>
            <a:rect l="l" t="t" r="r" b="b"/>
            <a:pathLst>
              <a:path w="5958" h="5307" extrusionOk="0">
                <a:moveTo>
                  <a:pt x="2979" y="746"/>
                </a:moveTo>
                <a:lnTo>
                  <a:pt x="3305" y="792"/>
                </a:lnTo>
                <a:lnTo>
                  <a:pt x="3631" y="932"/>
                </a:lnTo>
                <a:lnTo>
                  <a:pt x="3863" y="1118"/>
                </a:lnTo>
                <a:lnTo>
                  <a:pt x="4003" y="1351"/>
                </a:lnTo>
                <a:lnTo>
                  <a:pt x="1443" y="3584"/>
                </a:lnTo>
                <a:lnTo>
                  <a:pt x="1583" y="3212"/>
                </a:lnTo>
                <a:lnTo>
                  <a:pt x="1723" y="2747"/>
                </a:lnTo>
                <a:lnTo>
                  <a:pt x="1816" y="2235"/>
                </a:lnTo>
                <a:lnTo>
                  <a:pt x="1816" y="1676"/>
                </a:lnTo>
                <a:lnTo>
                  <a:pt x="1862" y="1537"/>
                </a:lnTo>
                <a:lnTo>
                  <a:pt x="1909" y="1397"/>
                </a:lnTo>
                <a:lnTo>
                  <a:pt x="2002" y="1211"/>
                </a:lnTo>
                <a:lnTo>
                  <a:pt x="2095" y="1071"/>
                </a:lnTo>
                <a:lnTo>
                  <a:pt x="2281" y="932"/>
                </a:lnTo>
                <a:lnTo>
                  <a:pt x="2467" y="839"/>
                </a:lnTo>
                <a:lnTo>
                  <a:pt x="2700" y="792"/>
                </a:lnTo>
                <a:lnTo>
                  <a:pt x="2979" y="746"/>
                </a:lnTo>
                <a:close/>
                <a:moveTo>
                  <a:pt x="2514" y="4469"/>
                </a:moveTo>
                <a:lnTo>
                  <a:pt x="2514" y="4515"/>
                </a:lnTo>
                <a:lnTo>
                  <a:pt x="2560" y="4515"/>
                </a:lnTo>
                <a:lnTo>
                  <a:pt x="2560" y="4701"/>
                </a:lnTo>
                <a:lnTo>
                  <a:pt x="2653" y="4841"/>
                </a:lnTo>
                <a:lnTo>
                  <a:pt x="2793" y="4934"/>
                </a:lnTo>
                <a:lnTo>
                  <a:pt x="2979" y="4934"/>
                </a:lnTo>
                <a:lnTo>
                  <a:pt x="2979" y="4981"/>
                </a:lnTo>
                <a:lnTo>
                  <a:pt x="3026" y="4981"/>
                </a:lnTo>
                <a:lnTo>
                  <a:pt x="2979" y="5027"/>
                </a:lnTo>
                <a:lnTo>
                  <a:pt x="2746" y="5027"/>
                </a:lnTo>
                <a:lnTo>
                  <a:pt x="2607" y="4887"/>
                </a:lnTo>
                <a:lnTo>
                  <a:pt x="2467" y="4748"/>
                </a:lnTo>
                <a:lnTo>
                  <a:pt x="2467" y="4515"/>
                </a:lnTo>
                <a:lnTo>
                  <a:pt x="2514" y="4469"/>
                </a:lnTo>
                <a:close/>
                <a:moveTo>
                  <a:pt x="2840" y="1"/>
                </a:moveTo>
                <a:lnTo>
                  <a:pt x="2746" y="94"/>
                </a:lnTo>
                <a:lnTo>
                  <a:pt x="2700" y="187"/>
                </a:lnTo>
                <a:lnTo>
                  <a:pt x="2700" y="280"/>
                </a:lnTo>
                <a:lnTo>
                  <a:pt x="2700" y="373"/>
                </a:lnTo>
                <a:lnTo>
                  <a:pt x="2421" y="466"/>
                </a:lnTo>
                <a:lnTo>
                  <a:pt x="2188" y="559"/>
                </a:lnTo>
                <a:lnTo>
                  <a:pt x="2002" y="699"/>
                </a:lnTo>
                <a:lnTo>
                  <a:pt x="1816" y="885"/>
                </a:lnTo>
                <a:lnTo>
                  <a:pt x="1630" y="1071"/>
                </a:lnTo>
                <a:lnTo>
                  <a:pt x="1536" y="1257"/>
                </a:lnTo>
                <a:lnTo>
                  <a:pt x="1490" y="1490"/>
                </a:lnTo>
                <a:lnTo>
                  <a:pt x="1443" y="1676"/>
                </a:lnTo>
                <a:lnTo>
                  <a:pt x="1443" y="2095"/>
                </a:lnTo>
                <a:lnTo>
                  <a:pt x="1397" y="2467"/>
                </a:lnTo>
                <a:lnTo>
                  <a:pt x="1350" y="2793"/>
                </a:lnTo>
                <a:lnTo>
                  <a:pt x="1257" y="3072"/>
                </a:lnTo>
                <a:lnTo>
                  <a:pt x="1025" y="3538"/>
                </a:lnTo>
                <a:lnTo>
                  <a:pt x="792" y="3910"/>
                </a:lnTo>
                <a:lnTo>
                  <a:pt x="513" y="4143"/>
                </a:lnTo>
                <a:lnTo>
                  <a:pt x="559" y="4329"/>
                </a:lnTo>
                <a:lnTo>
                  <a:pt x="1" y="4841"/>
                </a:lnTo>
                <a:lnTo>
                  <a:pt x="1" y="4887"/>
                </a:lnTo>
                <a:lnTo>
                  <a:pt x="1" y="4934"/>
                </a:lnTo>
                <a:lnTo>
                  <a:pt x="233" y="5260"/>
                </a:lnTo>
                <a:lnTo>
                  <a:pt x="373" y="5260"/>
                </a:lnTo>
                <a:lnTo>
                  <a:pt x="5911" y="466"/>
                </a:lnTo>
                <a:lnTo>
                  <a:pt x="5958" y="420"/>
                </a:lnTo>
                <a:lnTo>
                  <a:pt x="5911" y="327"/>
                </a:lnTo>
                <a:lnTo>
                  <a:pt x="5678" y="47"/>
                </a:lnTo>
                <a:lnTo>
                  <a:pt x="5632" y="1"/>
                </a:lnTo>
                <a:lnTo>
                  <a:pt x="5539" y="47"/>
                </a:lnTo>
                <a:lnTo>
                  <a:pt x="4329" y="1118"/>
                </a:lnTo>
                <a:lnTo>
                  <a:pt x="4096" y="839"/>
                </a:lnTo>
                <a:lnTo>
                  <a:pt x="3863" y="652"/>
                </a:lnTo>
                <a:lnTo>
                  <a:pt x="3584" y="466"/>
                </a:lnTo>
                <a:lnTo>
                  <a:pt x="3212" y="373"/>
                </a:lnTo>
                <a:lnTo>
                  <a:pt x="3258" y="280"/>
                </a:lnTo>
                <a:lnTo>
                  <a:pt x="3212" y="187"/>
                </a:lnTo>
                <a:lnTo>
                  <a:pt x="3165" y="94"/>
                </a:lnTo>
                <a:lnTo>
                  <a:pt x="3072" y="1"/>
                </a:lnTo>
                <a:close/>
                <a:moveTo>
                  <a:pt x="4561" y="2514"/>
                </a:moveTo>
                <a:lnTo>
                  <a:pt x="4189" y="2793"/>
                </a:lnTo>
                <a:lnTo>
                  <a:pt x="4329" y="3166"/>
                </a:lnTo>
                <a:lnTo>
                  <a:pt x="4468" y="3538"/>
                </a:lnTo>
                <a:lnTo>
                  <a:pt x="4655" y="3864"/>
                </a:lnTo>
                <a:lnTo>
                  <a:pt x="4887" y="4143"/>
                </a:lnTo>
                <a:lnTo>
                  <a:pt x="2653" y="4143"/>
                </a:lnTo>
                <a:lnTo>
                  <a:pt x="2188" y="4515"/>
                </a:lnTo>
                <a:lnTo>
                  <a:pt x="2235" y="4701"/>
                </a:lnTo>
                <a:lnTo>
                  <a:pt x="2281" y="4841"/>
                </a:lnTo>
                <a:lnTo>
                  <a:pt x="2328" y="4934"/>
                </a:lnTo>
                <a:lnTo>
                  <a:pt x="2421" y="5074"/>
                </a:lnTo>
                <a:lnTo>
                  <a:pt x="2560" y="5167"/>
                </a:lnTo>
                <a:lnTo>
                  <a:pt x="2653" y="5213"/>
                </a:lnTo>
                <a:lnTo>
                  <a:pt x="2793" y="5260"/>
                </a:lnTo>
                <a:lnTo>
                  <a:pt x="2979" y="5306"/>
                </a:lnTo>
                <a:lnTo>
                  <a:pt x="3119" y="5260"/>
                </a:lnTo>
                <a:lnTo>
                  <a:pt x="3258" y="5213"/>
                </a:lnTo>
                <a:lnTo>
                  <a:pt x="3398" y="5167"/>
                </a:lnTo>
                <a:lnTo>
                  <a:pt x="3491" y="5074"/>
                </a:lnTo>
                <a:lnTo>
                  <a:pt x="3584" y="4934"/>
                </a:lnTo>
                <a:lnTo>
                  <a:pt x="3677" y="4841"/>
                </a:lnTo>
                <a:lnTo>
                  <a:pt x="3724" y="4701"/>
                </a:lnTo>
                <a:lnTo>
                  <a:pt x="3724" y="4515"/>
                </a:lnTo>
                <a:lnTo>
                  <a:pt x="5166" y="4515"/>
                </a:lnTo>
                <a:lnTo>
                  <a:pt x="5306" y="4422"/>
                </a:lnTo>
                <a:lnTo>
                  <a:pt x="5399" y="4282"/>
                </a:lnTo>
                <a:lnTo>
                  <a:pt x="5399" y="4143"/>
                </a:lnTo>
                <a:lnTo>
                  <a:pt x="5120" y="3817"/>
                </a:lnTo>
                <a:lnTo>
                  <a:pt x="4841" y="3445"/>
                </a:lnTo>
                <a:lnTo>
                  <a:pt x="4655" y="3026"/>
                </a:lnTo>
                <a:lnTo>
                  <a:pt x="4561" y="251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1" name="Google Shape;6811;p268"/>
          <p:cNvSpPr/>
          <p:nvPr/>
        </p:nvSpPr>
        <p:spPr>
          <a:xfrm>
            <a:off x="4033588" y="1690210"/>
            <a:ext cx="158572" cy="87963"/>
          </a:xfrm>
          <a:custGeom>
            <a:avLst/>
            <a:gdLst/>
            <a:ahLst/>
            <a:cxnLst/>
            <a:rect l="l" t="t" r="r" b="b"/>
            <a:pathLst>
              <a:path w="5958" h="3305" extrusionOk="0">
                <a:moveTo>
                  <a:pt x="1816" y="1629"/>
                </a:moveTo>
                <a:lnTo>
                  <a:pt x="1909" y="1769"/>
                </a:lnTo>
                <a:lnTo>
                  <a:pt x="2002" y="2001"/>
                </a:lnTo>
                <a:lnTo>
                  <a:pt x="1490" y="2001"/>
                </a:lnTo>
                <a:lnTo>
                  <a:pt x="1816" y="1629"/>
                </a:lnTo>
                <a:close/>
                <a:moveTo>
                  <a:pt x="3491" y="1024"/>
                </a:moveTo>
                <a:lnTo>
                  <a:pt x="2747" y="2001"/>
                </a:lnTo>
                <a:lnTo>
                  <a:pt x="2328" y="2001"/>
                </a:lnTo>
                <a:lnTo>
                  <a:pt x="2281" y="1815"/>
                </a:lnTo>
                <a:lnTo>
                  <a:pt x="2235" y="1629"/>
                </a:lnTo>
                <a:lnTo>
                  <a:pt x="2142" y="1489"/>
                </a:lnTo>
                <a:lnTo>
                  <a:pt x="2002" y="1350"/>
                </a:lnTo>
                <a:lnTo>
                  <a:pt x="2235" y="1024"/>
                </a:lnTo>
                <a:close/>
                <a:moveTo>
                  <a:pt x="1350" y="1350"/>
                </a:moveTo>
                <a:lnTo>
                  <a:pt x="1537" y="1396"/>
                </a:lnTo>
                <a:lnTo>
                  <a:pt x="1071" y="2048"/>
                </a:lnTo>
                <a:lnTo>
                  <a:pt x="1025" y="2141"/>
                </a:lnTo>
                <a:lnTo>
                  <a:pt x="1025" y="2234"/>
                </a:lnTo>
                <a:lnTo>
                  <a:pt x="1071" y="2281"/>
                </a:lnTo>
                <a:lnTo>
                  <a:pt x="1164" y="2327"/>
                </a:lnTo>
                <a:lnTo>
                  <a:pt x="2002" y="2327"/>
                </a:lnTo>
                <a:lnTo>
                  <a:pt x="1909" y="2606"/>
                </a:lnTo>
                <a:lnTo>
                  <a:pt x="1723" y="2793"/>
                </a:lnTo>
                <a:lnTo>
                  <a:pt x="1444" y="2932"/>
                </a:lnTo>
                <a:lnTo>
                  <a:pt x="1164" y="2979"/>
                </a:lnTo>
                <a:lnTo>
                  <a:pt x="1025" y="2979"/>
                </a:lnTo>
                <a:lnTo>
                  <a:pt x="885" y="2932"/>
                </a:lnTo>
                <a:lnTo>
                  <a:pt x="745" y="2839"/>
                </a:lnTo>
                <a:lnTo>
                  <a:pt x="606" y="2746"/>
                </a:lnTo>
                <a:lnTo>
                  <a:pt x="466" y="2606"/>
                </a:lnTo>
                <a:lnTo>
                  <a:pt x="420" y="2467"/>
                </a:lnTo>
                <a:lnTo>
                  <a:pt x="373" y="2327"/>
                </a:lnTo>
                <a:lnTo>
                  <a:pt x="373" y="2141"/>
                </a:lnTo>
                <a:lnTo>
                  <a:pt x="373" y="2001"/>
                </a:lnTo>
                <a:lnTo>
                  <a:pt x="420" y="1862"/>
                </a:lnTo>
                <a:lnTo>
                  <a:pt x="466" y="1722"/>
                </a:lnTo>
                <a:lnTo>
                  <a:pt x="606" y="1583"/>
                </a:lnTo>
                <a:lnTo>
                  <a:pt x="745" y="1489"/>
                </a:lnTo>
                <a:lnTo>
                  <a:pt x="885" y="1396"/>
                </a:lnTo>
                <a:lnTo>
                  <a:pt x="1025" y="1350"/>
                </a:lnTo>
                <a:close/>
                <a:moveTo>
                  <a:pt x="4980" y="1350"/>
                </a:moveTo>
                <a:lnTo>
                  <a:pt x="5120" y="1396"/>
                </a:lnTo>
                <a:lnTo>
                  <a:pt x="5260" y="1489"/>
                </a:lnTo>
                <a:lnTo>
                  <a:pt x="5399" y="1583"/>
                </a:lnTo>
                <a:lnTo>
                  <a:pt x="5492" y="1722"/>
                </a:lnTo>
                <a:lnTo>
                  <a:pt x="5585" y="1862"/>
                </a:lnTo>
                <a:lnTo>
                  <a:pt x="5632" y="2001"/>
                </a:lnTo>
                <a:lnTo>
                  <a:pt x="5632" y="2141"/>
                </a:lnTo>
                <a:lnTo>
                  <a:pt x="5632" y="2327"/>
                </a:lnTo>
                <a:lnTo>
                  <a:pt x="5585" y="2467"/>
                </a:lnTo>
                <a:lnTo>
                  <a:pt x="5492" y="2606"/>
                </a:lnTo>
                <a:lnTo>
                  <a:pt x="5399" y="2746"/>
                </a:lnTo>
                <a:lnTo>
                  <a:pt x="5260" y="2839"/>
                </a:lnTo>
                <a:lnTo>
                  <a:pt x="5120" y="2932"/>
                </a:lnTo>
                <a:lnTo>
                  <a:pt x="4980" y="2979"/>
                </a:lnTo>
                <a:lnTo>
                  <a:pt x="4655" y="2979"/>
                </a:lnTo>
                <a:lnTo>
                  <a:pt x="4515" y="2932"/>
                </a:lnTo>
                <a:lnTo>
                  <a:pt x="4375" y="2839"/>
                </a:lnTo>
                <a:lnTo>
                  <a:pt x="4236" y="2746"/>
                </a:lnTo>
                <a:lnTo>
                  <a:pt x="4143" y="2606"/>
                </a:lnTo>
                <a:lnTo>
                  <a:pt x="4050" y="2467"/>
                </a:lnTo>
                <a:lnTo>
                  <a:pt x="4003" y="2327"/>
                </a:lnTo>
                <a:lnTo>
                  <a:pt x="4003" y="2141"/>
                </a:lnTo>
                <a:lnTo>
                  <a:pt x="4003" y="2001"/>
                </a:lnTo>
                <a:lnTo>
                  <a:pt x="4050" y="1862"/>
                </a:lnTo>
                <a:lnTo>
                  <a:pt x="4143" y="1722"/>
                </a:lnTo>
                <a:lnTo>
                  <a:pt x="4236" y="1583"/>
                </a:lnTo>
                <a:lnTo>
                  <a:pt x="4701" y="2234"/>
                </a:lnTo>
                <a:lnTo>
                  <a:pt x="4748" y="2327"/>
                </a:lnTo>
                <a:lnTo>
                  <a:pt x="4841" y="2327"/>
                </a:lnTo>
                <a:lnTo>
                  <a:pt x="4934" y="2281"/>
                </a:lnTo>
                <a:lnTo>
                  <a:pt x="4980" y="2188"/>
                </a:lnTo>
                <a:lnTo>
                  <a:pt x="4980" y="2048"/>
                </a:lnTo>
                <a:lnTo>
                  <a:pt x="4515" y="1396"/>
                </a:lnTo>
                <a:lnTo>
                  <a:pt x="4655" y="1350"/>
                </a:lnTo>
                <a:close/>
                <a:moveTo>
                  <a:pt x="2840" y="0"/>
                </a:moveTo>
                <a:lnTo>
                  <a:pt x="2700" y="47"/>
                </a:lnTo>
                <a:lnTo>
                  <a:pt x="2654" y="186"/>
                </a:lnTo>
                <a:lnTo>
                  <a:pt x="2700" y="279"/>
                </a:lnTo>
                <a:lnTo>
                  <a:pt x="2840" y="326"/>
                </a:lnTo>
                <a:lnTo>
                  <a:pt x="3398" y="326"/>
                </a:lnTo>
                <a:lnTo>
                  <a:pt x="3631" y="652"/>
                </a:lnTo>
                <a:lnTo>
                  <a:pt x="2514" y="652"/>
                </a:lnTo>
                <a:lnTo>
                  <a:pt x="2514" y="326"/>
                </a:lnTo>
                <a:lnTo>
                  <a:pt x="1490" y="326"/>
                </a:lnTo>
                <a:lnTo>
                  <a:pt x="1397" y="373"/>
                </a:lnTo>
                <a:lnTo>
                  <a:pt x="1350" y="512"/>
                </a:lnTo>
                <a:lnTo>
                  <a:pt x="1397" y="605"/>
                </a:lnTo>
                <a:lnTo>
                  <a:pt x="1490" y="652"/>
                </a:lnTo>
                <a:lnTo>
                  <a:pt x="2095" y="652"/>
                </a:lnTo>
                <a:lnTo>
                  <a:pt x="1723" y="1164"/>
                </a:lnTo>
                <a:lnTo>
                  <a:pt x="1444" y="1024"/>
                </a:lnTo>
                <a:lnTo>
                  <a:pt x="932" y="1024"/>
                </a:lnTo>
                <a:lnTo>
                  <a:pt x="745" y="1071"/>
                </a:lnTo>
                <a:lnTo>
                  <a:pt x="559" y="1210"/>
                </a:lnTo>
                <a:lnTo>
                  <a:pt x="373" y="1350"/>
                </a:lnTo>
                <a:lnTo>
                  <a:pt x="234" y="1536"/>
                </a:lnTo>
                <a:lnTo>
                  <a:pt x="94" y="1722"/>
                </a:lnTo>
                <a:lnTo>
                  <a:pt x="47" y="1908"/>
                </a:lnTo>
                <a:lnTo>
                  <a:pt x="1" y="2141"/>
                </a:lnTo>
                <a:lnTo>
                  <a:pt x="47" y="2374"/>
                </a:lnTo>
                <a:lnTo>
                  <a:pt x="94" y="2606"/>
                </a:lnTo>
                <a:lnTo>
                  <a:pt x="234" y="2793"/>
                </a:lnTo>
                <a:lnTo>
                  <a:pt x="373" y="2979"/>
                </a:lnTo>
                <a:lnTo>
                  <a:pt x="559" y="3118"/>
                </a:lnTo>
                <a:lnTo>
                  <a:pt x="745" y="3211"/>
                </a:lnTo>
                <a:lnTo>
                  <a:pt x="932" y="3304"/>
                </a:lnTo>
                <a:lnTo>
                  <a:pt x="1397" y="3304"/>
                </a:lnTo>
                <a:lnTo>
                  <a:pt x="1583" y="3258"/>
                </a:lnTo>
                <a:lnTo>
                  <a:pt x="1769" y="3165"/>
                </a:lnTo>
                <a:lnTo>
                  <a:pt x="1955" y="3025"/>
                </a:lnTo>
                <a:lnTo>
                  <a:pt x="2095" y="2886"/>
                </a:lnTo>
                <a:lnTo>
                  <a:pt x="2188" y="2699"/>
                </a:lnTo>
                <a:lnTo>
                  <a:pt x="2281" y="2513"/>
                </a:lnTo>
                <a:lnTo>
                  <a:pt x="2328" y="2327"/>
                </a:lnTo>
                <a:lnTo>
                  <a:pt x="2933" y="2327"/>
                </a:lnTo>
                <a:lnTo>
                  <a:pt x="2979" y="2281"/>
                </a:lnTo>
                <a:lnTo>
                  <a:pt x="3864" y="1024"/>
                </a:lnTo>
                <a:lnTo>
                  <a:pt x="4050" y="1303"/>
                </a:lnTo>
                <a:lnTo>
                  <a:pt x="3864" y="1489"/>
                </a:lnTo>
                <a:lnTo>
                  <a:pt x="3770" y="1676"/>
                </a:lnTo>
                <a:lnTo>
                  <a:pt x="3677" y="1908"/>
                </a:lnTo>
                <a:lnTo>
                  <a:pt x="3677" y="2141"/>
                </a:lnTo>
                <a:lnTo>
                  <a:pt x="3677" y="2374"/>
                </a:lnTo>
                <a:lnTo>
                  <a:pt x="3724" y="2606"/>
                </a:lnTo>
                <a:lnTo>
                  <a:pt x="3864" y="2793"/>
                </a:lnTo>
                <a:lnTo>
                  <a:pt x="4003" y="2979"/>
                </a:lnTo>
                <a:lnTo>
                  <a:pt x="4189" y="3118"/>
                </a:lnTo>
                <a:lnTo>
                  <a:pt x="4375" y="3211"/>
                </a:lnTo>
                <a:lnTo>
                  <a:pt x="4608" y="3304"/>
                </a:lnTo>
                <a:lnTo>
                  <a:pt x="5074" y="3304"/>
                </a:lnTo>
                <a:lnTo>
                  <a:pt x="5260" y="3211"/>
                </a:lnTo>
                <a:lnTo>
                  <a:pt x="5446" y="3118"/>
                </a:lnTo>
                <a:lnTo>
                  <a:pt x="5632" y="2979"/>
                </a:lnTo>
                <a:lnTo>
                  <a:pt x="5772" y="2793"/>
                </a:lnTo>
                <a:lnTo>
                  <a:pt x="5911" y="2606"/>
                </a:lnTo>
                <a:lnTo>
                  <a:pt x="5958" y="2374"/>
                </a:lnTo>
                <a:lnTo>
                  <a:pt x="5958" y="2141"/>
                </a:lnTo>
                <a:lnTo>
                  <a:pt x="5958" y="1908"/>
                </a:lnTo>
                <a:lnTo>
                  <a:pt x="5911" y="1722"/>
                </a:lnTo>
                <a:lnTo>
                  <a:pt x="5772" y="1536"/>
                </a:lnTo>
                <a:lnTo>
                  <a:pt x="5632" y="1350"/>
                </a:lnTo>
                <a:lnTo>
                  <a:pt x="5446" y="1210"/>
                </a:lnTo>
                <a:lnTo>
                  <a:pt x="5260" y="1071"/>
                </a:lnTo>
                <a:lnTo>
                  <a:pt x="5074" y="1024"/>
                </a:lnTo>
                <a:lnTo>
                  <a:pt x="4562" y="1024"/>
                </a:lnTo>
                <a:lnTo>
                  <a:pt x="4329" y="1117"/>
                </a:lnTo>
                <a:lnTo>
                  <a:pt x="3631" y="93"/>
                </a:lnTo>
                <a:lnTo>
                  <a:pt x="3584" y="47"/>
                </a:lnTo>
                <a:lnTo>
                  <a:pt x="349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2" name="Google Shape;6812;p268"/>
          <p:cNvSpPr/>
          <p:nvPr/>
        </p:nvSpPr>
        <p:spPr>
          <a:xfrm>
            <a:off x="4553054" y="1655532"/>
            <a:ext cx="158572" cy="158572"/>
          </a:xfrm>
          <a:custGeom>
            <a:avLst/>
            <a:gdLst/>
            <a:ahLst/>
            <a:cxnLst/>
            <a:rect l="l" t="t" r="r" b="b"/>
            <a:pathLst>
              <a:path w="5958" h="5958" extrusionOk="0">
                <a:moveTo>
                  <a:pt x="1304" y="0"/>
                </a:moveTo>
                <a:lnTo>
                  <a:pt x="1304" y="93"/>
                </a:lnTo>
                <a:lnTo>
                  <a:pt x="1304" y="838"/>
                </a:lnTo>
                <a:lnTo>
                  <a:pt x="2467" y="838"/>
                </a:lnTo>
                <a:lnTo>
                  <a:pt x="2467" y="93"/>
                </a:lnTo>
                <a:lnTo>
                  <a:pt x="2421" y="0"/>
                </a:lnTo>
                <a:close/>
                <a:moveTo>
                  <a:pt x="3537" y="0"/>
                </a:moveTo>
                <a:lnTo>
                  <a:pt x="3537" y="93"/>
                </a:lnTo>
                <a:lnTo>
                  <a:pt x="3537" y="838"/>
                </a:lnTo>
                <a:lnTo>
                  <a:pt x="4701" y="838"/>
                </a:lnTo>
                <a:lnTo>
                  <a:pt x="4701" y="93"/>
                </a:lnTo>
                <a:lnTo>
                  <a:pt x="4654" y="0"/>
                </a:lnTo>
                <a:close/>
                <a:moveTo>
                  <a:pt x="2560" y="1071"/>
                </a:moveTo>
                <a:lnTo>
                  <a:pt x="2560" y="3397"/>
                </a:lnTo>
                <a:lnTo>
                  <a:pt x="3398" y="3397"/>
                </a:lnTo>
                <a:lnTo>
                  <a:pt x="3398" y="1071"/>
                </a:lnTo>
                <a:close/>
                <a:moveTo>
                  <a:pt x="885" y="1071"/>
                </a:moveTo>
                <a:lnTo>
                  <a:pt x="838" y="1117"/>
                </a:lnTo>
                <a:lnTo>
                  <a:pt x="1" y="4049"/>
                </a:lnTo>
                <a:lnTo>
                  <a:pt x="1" y="5724"/>
                </a:lnTo>
                <a:lnTo>
                  <a:pt x="47" y="5818"/>
                </a:lnTo>
                <a:lnTo>
                  <a:pt x="94" y="5864"/>
                </a:lnTo>
                <a:lnTo>
                  <a:pt x="140" y="5911"/>
                </a:lnTo>
                <a:lnTo>
                  <a:pt x="233" y="5957"/>
                </a:lnTo>
                <a:lnTo>
                  <a:pt x="1909" y="5957"/>
                </a:lnTo>
                <a:lnTo>
                  <a:pt x="2002" y="5911"/>
                </a:lnTo>
                <a:lnTo>
                  <a:pt x="2095" y="5864"/>
                </a:lnTo>
                <a:lnTo>
                  <a:pt x="2141" y="5818"/>
                </a:lnTo>
                <a:lnTo>
                  <a:pt x="2141" y="5724"/>
                </a:lnTo>
                <a:lnTo>
                  <a:pt x="2141" y="3816"/>
                </a:lnTo>
                <a:lnTo>
                  <a:pt x="2234" y="3816"/>
                </a:lnTo>
                <a:lnTo>
                  <a:pt x="2281" y="3770"/>
                </a:lnTo>
                <a:lnTo>
                  <a:pt x="2327" y="3677"/>
                </a:lnTo>
                <a:lnTo>
                  <a:pt x="2374" y="3584"/>
                </a:lnTo>
                <a:lnTo>
                  <a:pt x="2374" y="1071"/>
                </a:lnTo>
                <a:close/>
                <a:moveTo>
                  <a:pt x="3631" y="1071"/>
                </a:moveTo>
                <a:lnTo>
                  <a:pt x="3631" y="3584"/>
                </a:lnTo>
                <a:lnTo>
                  <a:pt x="3631" y="3677"/>
                </a:lnTo>
                <a:lnTo>
                  <a:pt x="3677" y="3770"/>
                </a:lnTo>
                <a:lnTo>
                  <a:pt x="3770" y="3816"/>
                </a:lnTo>
                <a:lnTo>
                  <a:pt x="3863" y="3816"/>
                </a:lnTo>
                <a:lnTo>
                  <a:pt x="3863" y="5724"/>
                </a:lnTo>
                <a:lnTo>
                  <a:pt x="3863" y="5818"/>
                </a:lnTo>
                <a:lnTo>
                  <a:pt x="3910" y="5864"/>
                </a:lnTo>
                <a:lnTo>
                  <a:pt x="3956" y="5911"/>
                </a:lnTo>
                <a:lnTo>
                  <a:pt x="4049" y="5957"/>
                </a:lnTo>
                <a:lnTo>
                  <a:pt x="5771" y="5957"/>
                </a:lnTo>
                <a:lnTo>
                  <a:pt x="5818" y="5911"/>
                </a:lnTo>
                <a:lnTo>
                  <a:pt x="5911" y="5864"/>
                </a:lnTo>
                <a:lnTo>
                  <a:pt x="5958" y="5818"/>
                </a:lnTo>
                <a:lnTo>
                  <a:pt x="5958" y="5724"/>
                </a:lnTo>
                <a:lnTo>
                  <a:pt x="5958" y="4049"/>
                </a:lnTo>
                <a:lnTo>
                  <a:pt x="5120" y="1117"/>
                </a:lnTo>
                <a:lnTo>
                  <a:pt x="5120" y="107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3" name="Google Shape;6813;p268"/>
          <p:cNvSpPr/>
          <p:nvPr/>
        </p:nvSpPr>
        <p:spPr>
          <a:xfrm>
            <a:off x="5072521" y="1655532"/>
            <a:ext cx="158572" cy="158572"/>
          </a:xfrm>
          <a:custGeom>
            <a:avLst/>
            <a:gdLst/>
            <a:ahLst/>
            <a:cxnLst/>
            <a:rect l="l" t="t" r="r" b="b"/>
            <a:pathLst>
              <a:path w="5958" h="5958" extrusionOk="0">
                <a:moveTo>
                  <a:pt x="1257" y="0"/>
                </a:moveTo>
                <a:lnTo>
                  <a:pt x="1257" y="233"/>
                </a:lnTo>
                <a:lnTo>
                  <a:pt x="1164" y="372"/>
                </a:lnTo>
                <a:lnTo>
                  <a:pt x="1071" y="466"/>
                </a:lnTo>
                <a:lnTo>
                  <a:pt x="978" y="559"/>
                </a:lnTo>
                <a:lnTo>
                  <a:pt x="884" y="652"/>
                </a:lnTo>
                <a:lnTo>
                  <a:pt x="838" y="838"/>
                </a:lnTo>
                <a:lnTo>
                  <a:pt x="884" y="1024"/>
                </a:lnTo>
                <a:lnTo>
                  <a:pt x="978" y="1117"/>
                </a:lnTo>
                <a:lnTo>
                  <a:pt x="1117" y="1257"/>
                </a:lnTo>
                <a:lnTo>
                  <a:pt x="1257" y="1257"/>
                </a:lnTo>
                <a:lnTo>
                  <a:pt x="1443" y="1210"/>
                </a:lnTo>
                <a:lnTo>
                  <a:pt x="1583" y="1117"/>
                </a:lnTo>
                <a:lnTo>
                  <a:pt x="1676" y="977"/>
                </a:lnTo>
                <a:lnTo>
                  <a:pt x="1722" y="745"/>
                </a:lnTo>
                <a:lnTo>
                  <a:pt x="1676" y="466"/>
                </a:lnTo>
                <a:lnTo>
                  <a:pt x="1536" y="233"/>
                </a:lnTo>
                <a:lnTo>
                  <a:pt x="1396" y="47"/>
                </a:lnTo>
                <a:lnTo>
                  <a:pt x="1257" y="0"/>
                </a:lnTo>
                <a:close/>
                <a:moveTo>
                  <a:pt x="2979" y="0"/>
                </a:moveTo>
                <a:lnTo>
                  <a:pt x="2932" y="233"/>
                </a:lnTo>
                <a:lnTo>
                  <a:pt x="2886" y="372"/>
                </a:lnTo>
                <a:lnTo>
                  <a:pt x="2746" y="466"/>
                </a:lnTo>
                <a:lnTo>
                  <a:pt x="2653" y="559"/>
                </a:lnTo>
                <a:lnTo>
                  <a:pt x="2606" y="652"/>
                </a:lnTo>
                <a:lnTo>
                  <a:pt x="2560" y="838"/>
                </a:lnTo>
                <a:lnTo>
                  <a:pt x="2606" y="1024"/>
                </a:lnTo>
                <a:lnTo>
                  <a:pt x="2699" y="1117"/>
                </a:lnTo>
                <a:lnTo>
                  <a:pt x="2793" y="1257"/>
                </a:lnTo>
                <a:lnTo>
                  <a:pt x="2979" y="1257"/>
                </a:lnTo>
                <a:lnTo>
                  <a:pt x="3165" y="1210"/>
                </a:lnTo>
                <a:lnTo>
                  <a:pt x="3304" y="1117"/>
                </a:lnTo>
                <a:lnTo>
                  <a:pt x="3351" y="977"/>
                </a:lnTo>
                <a:lnTo>
                  <a:pt x="3398" y="745"/>
                </a:lnTo>
                <a:lnTo>
                  <a:pt x="3351" y="466"/>
                </a:lnTo>
                <a:lnTo>
                  <a:pt x="3258" y="233"/>
                </a:lnTo>
                <a:lnTo>
                  <a:pt x="3118" y="47"/>
                </a:lnTo>
                <a:lnTo>
                  <a:pt x="2979" y="0"/>
                </a:lnTo>
                <a:close/>
                <a:moveTo>
                  <a:pt x="4701" y="0"/>
                </a:moveTo>
                <a:lnTo>
                  <a:pt x="4654" y="233"/>
                </a:lnTo>
                <a:lnTo>
                  <a:pt x="4561" y="372"/>
                </a:lnTo>
                <a:lnTo>
                  <a:pt x="4468" y="466"/>
                </a:lnTo>
                <a:lnTo>
                  <a:pt x="4375" y="559"/>
                </a:lnTo>
                <a:lnTo>
                  <a:pt x="4282" y="652"/>
                </a:lnTo>
                <a:lnTo>
                  <a:pt x="4235" y="838"/>
                </a:lnTo>
                <a:lnTo>
                  <a:pt x="4282" y="1024"/>
                </a:lnTo>
                <a:lnTo>
                  <a:pt x="4375" y="1117"/>
                </a:lnTo>
                <a:lnTo>
                  <a:pt x="4514" y="1257"/>
                </a:lnTo>
                <a:lnTo>
                  <a:pt x="4701" y="1257"/>
                </a:lnTo>
                <a:lnTo>
                  <a:pt x="4840" y="1210"/>
                </a:lnTo>
                <a:lnTo>
                  <a:pt x="4980" y="1117"/>
                </a:lnTo>
                <a:lnTo>
                  <a:pt x="5073" y="977"/>
                </a:lnTo>
                <a:lnTo>
                  <a:pt x="5120" y="745"/>
                </a:lnTo>
                <a:lnTo>
                  <a:pt x="5073" y="466"/>
                </a:lnTo>
                <a:lnTo>
                  <a:pt x="4933" y="233"/>
                </a:lnTo>
                <a:lnTo>
                  <a:pt x="4794" y="47"/>
                </a:lnTo>
                <a:lnTo>
                  <a:pt x="4701" y="0"/>
                </a:lnTo>
                <a:close/>
                <a:moveTo>
                  <a:pt x="838" y="1489"/>
                </a:moveTo>
                <a:lnTo>
                  <a:pt x="838" y="2979"/>
                </a:lnTo>
                <a:lnTo>
                  <a:pt x="652" y="2979"/>
                </a:lnTo>
                <a:lnTo>
                  <a:pt x="373" y="3025"/>
                </a:lnTo>
                <a:lnTo>
                  <a:pt x="186" y="3165"/>
                </a:lnTo>
                <a:lnTo>
                  <a:pt x="47" y="3351"/>
                </a:lnTo>
                <a:lnTo>
                  <a:pt x="0" y="3584"/>
                </a:lnTo>
                <a:lnTo>
                  <a:pt x="0" y="4235"/>
                </a:lnTo>
                <a:lnTo>
                  <a:pt x="186" y="4189"/>
                </a:lnTo>
                <a:lnTo>
                  <a:pt x="373" y="4096"/>
                </a:lnTo>
                <a:lnTo>
                  <a:pt x="512" y="3956"/>
                </a:lnTo>
                <a:lnTo>
                  <a:pt x="698" y="3863"/>
                </a:lnTo>
                <a:lnTo>
                  <a:pt x="978" y="3816"/>
                </a:lnTo>
                <a:lnTo>
                  <a:pt x="1257" y="3863"/>
                </a:lnTo>
                <a:lnTo>
                  <a:pt x="1489" y="3956"/>
                </a:lnTo>
                <a:lnTo>
                  <a:pt x="1629" y="4096"/>
                </a:lnTo>
                <a:lnTo>
                  <a:pt x="1815" y="4189"/>
                </a:lnTo>
                <a:lnTo>
                  <a:pt x="2001" y="4235"/>
                </a:lnTo>
                <a:lnTo>
                  <a:pt x="2141" y="4235"/>
                </a:lnTo>
                <a:lnTo>
                  <a:pt x="2234" y="4189"/>
                </a:lnTo>
                <a:lnTo>
                  <a:pt x="2327" y="4096"/>
                </a:lnTo>
                <a:lnTo>
                  <a:pt x="2513" y="3956"/>
                </a:lnTo>
                <a:lnTo>
                  <a:pt x="2699" y="3863"/>
                </a:lnTo>
                <a:lnTo>
                  <a:pt x="2979" y="3816"/>
                </a:lnTo>
                <a:lnTo>
                  <a:pt x="3258" y="3863"/>
                </a:lnTo>
                <a:lnTo>
                  <a:pt x="3444" y="3956"/>
                </a:lnTo>
                <a:lnTo>
                  <a:pt x="3630" y="4096"/>
                </a:lnTo>
                <a:lnTo>
                  <a:pt x="3770" y="4189"/>
                </a:lnTo>
                <a:lnTo>
                  <a:pt x="3956" y="4235"/>
                </a:lnTo>
                <a:lnTo>
                  <a:pt x="4096" y="4235"/>
                </a:lnTo>
                <a:lnTo>
                  <a:pt x="4235" y="4189"/>
                </a:lnTo>
                <a:lnTo>
                  <a:pt x="4328" y="4096"/>
                </a:lnTo>
                <a:lnTo>
                  <a:pt x="4468" y="3956"/>
                </a:lnTo>
                <a:lnTo>
                  <a:pt x="4701" y="3863"/>
                </a:lnTo>
                <a:lnTo>
                  <a:pt x="4980" y="3816"/>
                </a:lnTo>
                <a:lnTo>
                  <a:pt x="5259" y="3863"/>
                </a:lnTo>
                <a:lnTo>
                  <a:pt x="5445" y="3956"/>
                </a:lnTo>
                <a:lnTo>
                  <a:pt x="5585" y="4096"/>
                </a:lnTo>
                <a:lnTo>
                  <a:pt x="5771" y="4189"/>
                </a:lnTo>
                <a:lnTo>
                  <a:pt x="5957" y="4235"/>
                </a:lnTo>
                <a:lnTo>
                  <a:pt x="5957" y="3584"/>
                </a:lnTo>
                <a:lnTo>
                  <a:pt x="5911" y="3351"/>
                </a:lnTo>
                <a:lnTo>
                  <a:pt x="5771" y="3165"/>
                </a:lnTo>
                <a:lnTo>
                  <a:pt x="5585" y="3025"/>
                </a:lnTo>
                <a:lnTo>
                  <a:pt x="5306" y="2979"/>
                </a:lnTo>
                <a:lnTo>
                  <a:pt x="5120" y="2979"/>
                </a:lnTo>
                <a:lnTo>
                  <a:pt x="5120" y="1489"/>
                </a:lnTo>
                <a:lnTo>
                  <a:pt x="4235" y="1489"/>
                </a:lnTo>
                <a:lnTo>
                  <a:pt x="4235" y="2979"/>
                </a:lnTo>
                <a:lnTo>
                  <a:pt x="3398" y="2979"/>
                </a:lnTo>
                <a:lnTo>
                  <a:pt x="3398" y="1489"/>
                </a:lnTo>
                <a:lnTo>
                  <a:pt x="2560" y="1489"/>
                </a:lnTo>
                <a:lnTo>
                  <a:pt x="2560" y="2979"/>
                </a:lnTo>
                <a:lnTo>
                  <a:pt x="1722" y="2979"/>
                </a:lnTo>
                <a:lnTo>
                  <a:pt x="1722" y="1489"/>
                </a:lnTo>
                <a:close/>
                <a:moveTo>
                  <a:pt x="978" y="4235"/>
                </a:moveTo>
                <a:lnTo>
                  <a:pt x="791" y="4282"/>
                </a:lnTo>
                <a:lnTo>
                  <a:pt x="652" y="4421"/>
                </a:lnTo>
                <a:lnTo>
                  <a:pt x="466" y="4514"/>
                </a:lnTo>
                <a:lnTo>
                  <a:pt x="279" y="4607"/>
                </a:lnTo>
                <a:lnTo>
                  <a:pt x="0" y="4654"/>
                </a:lnTo>
                <a:lnTo>
                  <a:pt x="0" y="5957"/>
                </a:lnTo>
                <a:lnTo>
                  <a:pt x="5957" y="5957"/>
                </a:lnTo>
                <a:lnTo>
                  <a:pt x="5957" y="4654"/>
                </a:lnTo>
                <a:lnTo>
                  <a:pt x="5678" y="4607"/>
                </a:lnTo>
                <a:lnTo>
                  <a:pt x="5492" y="4514"/>
                </a:lnTo>
                <a:lnTo>
                  <a:pt x="5306" y="4421"/>
                </a:lnTo>
                <a:lnTo>
                  <a:pt x="5166" y="4282"/>
                </a:lnTo>
                <a:lnTo>
                  <a:pt x="4980" y="4235"/>
                </a:lnTo>
                <a:lnTo>
                  <a:pt x="4794" y="4282"/>
                </a:lnTo>
                <a:lnTo>
                  <a:pt x="4608" y="4421"/>
                </a:lnTo>
                <a:lnTo>
                  <a:pt x="4468" y="4514"/>
                </a:lnTo>
                <a:lnTo>
                  <a:pt x="4235" y="4607"/>
                </a:lnTo>
                <a:lnTo>
                  <a:pt x="3956" y="4654"/>
                </a:lnTo>
                <a:lnTo>
                  <a:pt x="3677" y="4607"/>
                </a:lnTo>
                <a:lnTo>
                  <a:pt x="3491" y="4514"/>
                </a:lnTo>
                <a:lnTo>
                  <a:pt x="3351" y="4421"/>
                </a:lnTo>
                <a:lnTo>
                  <a:pt x="3165" y="4282"/>
                </a:lnTo>
                <a:lnTo>
                  <a:pt x="2979" y="4235"/>
                </a:lnTo>
                <a:lnTo>
                  <a:pt x="2839" y="4282"/>
                </a:lnTo>
                <a:lnTo>
                  <a:pt x="2746" y="4328"/>
                </a:lnTo>
                <a:lnTo>
                  <a:pt x="2606" y="4421"/>
                </a:lnTo>
                <a:lnTo>
                  <a:pt x="2467" y="4514"/>
                </a:lnTo>
                <a:lnTo>
                  <a:pt x="2281" y="4607"/>
                </a:lnTo>
                <a:lnTo>
                  <a:pt x="2001" y="4654"/>
                </a:lnTo>
                <a:lnTo>
                  <a:pt x="1722" y="4607"/>
                </a:lnTo>
                <a:lnTo>
                  <a:pt x="1489" y="4514"/>
                </a:lnTo>
                <a:lnTo>
                  <a:pt x="1350" y="4421"/>
                </a:lnTo>
                <a:lnTo>
                  <a:pt x="1164" y="4282"/>
                </a:lnTo>
                <a:lnTo>
                  <a:pt x="978" y="423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4" name="Google Shape;6814;p268"/>
          <p:cNvSpPr/>
          <p:nvPr/>
        </p:nvSpPr>
        <p:spPr>
          <a:xfrm>
            <a:off x="6090402" y="1655532"/>
            <a:ext cx="158572" cy="158572"/>
          </a:xfrm>
          <a:custGeom>
            <a:avLst/>
            <a:gdLst/>
            <a:ahLst/>
            <a:cxnLst/>
            <a:rect l="l" t="t" r="r" b="b"/>
            <a:pathLst>
              <a:path w="5958" h="5958" extrusionOk="0">
                <a:moveTo>
                  <a:pt x="2514" y="1024"/>
                </a:moveTo>
                <a:lnTo>
                  <a:pt x="2141" y="1071"/>
                </a:lnTo>
                <a:lnTo>
                  <a:pt x="1955" y="1117"/>
                </a:lnTo>
                <a:lnTo>
                  <a:pt x="1816" y="1164"/>
                </a:lnTo>
                <a:lnTo>
                  <a:pt x="1676" y="1303"/>
                </a:lnTo>
                <a:lnTo>
                  <a:pt x="1862" y="1396"/>
                </a:lnTo>
                <a:lnTo>
                  <a:pt x="2095" y="1489"/>
                </a:lnTo>
                <a:lnTo>
                  <a:pt x="2328" y="1489"/>
                </a:lnTo>
                <a:lnTo>
                  <a:pt x="2979" y="1536"/>
                </a:lnTo>
                <a:lnTo>
                  <a:pt x="3584" y="1489"/>
                </a:lnTo>
                <a:lnTo>
                  <a:pt x="3817" y="1489"/>
                </a:lnTo>
                <a:lnTo>
                  <a:pt x="4049" y="1396"/>
                </a:lnTo>
                <a:lnTo>
                  <a:pt x="4236" y="1303"/>
                </a:lnTo>
                <a:lnTo>
                  <a:pt x="4096" y="1164"/>
                </a:lnTo>
                <a:lnTo>
                  <a:pt x="3910" y="1117"/>
                </a:lnTo>
                <a:lnTo>
                  <a:pt x="3724" y="1071"/>
                </a:lnTo>
                <a:lnTo>
                  <a:pt x="3305" y="1024"/>
                </a:lnTo>
                <a:close/>
                <a:moveTo>
                  <a:pt x="2933" y="2560"/>
                </a:moveTo>
                <a:lnTo>
                  <a:pt x="3119" y="2606"/>
                </a:lnTo>
                <a:lnTo>
                  <a:pt x="3212" y="2699"/>
                </a:lnTo>
                <a:lnTo>
                  <a:pt x="3258" y="2886"/>
                </a:lnTo>
                <a:lnTo>
                  <a:pt x="3258" y="3025"/>
                </a:lnTo>
                <a:lnTo>
                  <a:pt x="3119" y="3165"/>
                </a:lnTo>
                <a:lnTo>
                  <a:pt x="2979" y="3211"/>
                </a:lnTo>
                <a:lnTo>
                  <a:pt x="2793" y="3165"/>
                </a:lnTo>
                <a:lnTo>
                  <a:pt x="2700" y="3072"/>
                </a:lnTo>
                <a:lnTo>
                  <a:pt x="2653" y="2886"/>
                </a:lnTo>
                <a:lnTo>
                  <a:pt x="2700" y="2699"/>
                </a:lnTo>
                <a:lnTo>
                  <a:pt x="2793" y="2606"/>
                </a:lnTo>
                <a:lnTo>
                  <a:pt x="2933" y="2560"/>
                </a:lnTo>
                <a:close/>
                <a:moveTo>
                  <a:pt x="2979" y="2234"/>
                </a:moveTo>
                <a:lnTo>
                  <a:pt x="2839" y="2281"/>
                </a:lnTo>
                <a:lnTo>
                  <a:pt x="2700" y="2327"/>
                </a:lnTo>
                <a:lnTo>
                  <a:pt x="2560" y="2420"/>
                </a:lnTo>
                <a:lnTo>
                  <a:pt x="2421" y="2560"/>
                </a:lnTo>
                <a:lnTo>
                  <a:pt x="2374" y="2746"/>
                </a:lnTo>
                <a:lnTo>
                  <a:pt x="2328" y="2932"/>
                </a:lnTo>
                <a:lnTo>
                  <a:pt x="2374" y="3165"/>
                </a:lnTo>
                <a:lnTo>
                  <a:pt x="2560" y="3351"/>
                </a:lnTo>
                <a:lnTo>
                  <a:pt x="2746" y="3491"/>
                </a:lnTo>
                <a:lnTo>
                  <a:pt x="3026" y="3491"/>
                </a:lnTo>
                <a:lnTo>
                  <a:pt x="3258" y="3444"/>
                </a:lnTo>
                <a:lnTo>
                  <a:pt x="3444" y="3258"/>
                </a:lnTo>
                <a:lnTo>
                  <a:pt x="3538" y="3072"/>
                </a:lnTo>
                <a:lnTo>
                  <a:pt x="3584" y="2792"/>
                </a:lnTo>
                <a:lnTo>
                  <a:pt x="3538" y="2653"/>
                </a:lnTo>
                <a:lnTo>
                  <a:pt x="3491" y="2560"/>
                </a:lnTo>
                <a:lnTo>
                  <a:pt x="3398" y="2420"/>
                </a:lnTo>
                <a:lnTo>
                  <a:pt x="3258" y="2327"/>
                </a:lnTo>
                <a:lnTo>
                  <a:pt x="3119" y="2281"/>
                </a:lnTo>
                <a:lnTo>
                  <a:pt x="2979" y="2234"/>
                </a:lnTo>
                <a:close/>
                <a:moveTo>
                  <a:pt x="3398" y="698"/>
                </a:moveTo>
                <a:lnTo>
                  <a:pt x="3863" y="745"/>
                </a:lnTo>
                <a:lnTo>
                  <a:pt x="4282" y="838"/>
                </a:lnTo>
                <a:lnTo>
                  <a:pt x="4655" y="1024"/>
                </a:lnTo>
                <a:lnTo>
                  <a:pt x="4794" y="1117"/>
                </a:lnTo>
                <a:lnTo>
                  <a:pt x="4887" y="1210"/>
                </a:lnTo>
                <a:lnTo>
                  <a:pt x="4934" y="1303"/>
                </a:lnTo>
                <a:lnTo>
                  <a:pt x="4934" y="1489"/>
                </a:lnTo>
                <a:lnTo>
                  <a:pt x="4608" y="3304"/>
                </a:lnTo>
                <a:lnTo>
                  <a:pt x="4515" y="3491"/>
                </a:lnTo>
                <a:lnTo>
                  <a:pt x="4422" y="3584"/>
                </a:lnTo>
                <a:lnTo>
                  <a:pt x="4236" y="3677"/>
                </a:lnTo>
                <a:lnTo>
                  <a:pt x="3863" y="3816"/>
                </a:lnTo>
                <a:lnTo>
                  <a:pt x="3491" y="3909"/>
                </a:lnTo>
                <a:lnTo>
                  <a:pt x="3026" y="3956"/>
                </a:lnTo>
                <a:lnTo>
                  <a:pt x="2560" y="3909"/>
                </a:lnTo>
                <a:lnTo>
                  <a:pt x="2234" y="3863"/>
                </a:lnTo>
                <a:lnTo>
                  <a:pt x="1909" y="3770"/>
                </a:lnTo>
                <a:lnTo>
                  <a:pt x="1676" y="3677"/>
                </a:lnTo>
                <a:lnTo>
                  <a:pt x="1443" y="3537"/>
                </a:lnTo>
                <a:lnTo>
                  <a:pt x="1350" y="3444"/>
                </a:lnTo>
                <a:lnTo>
                  <a:pt x="1304" y="3304"/>
                </a:lnTo>
                <a:lnTo>
                  <a:pt x="1304" y="3165"/>
                </a:lnTo>
                <a:lnTo>
                  <a:pt x="1257" y="3072"/>
                </a:lnTo>
                <a:lnTo>
                  <a:pt x="1164" y="2513"/>
                </a:lnTo>
                <a:lnTo>
                  <a:pt x="1071" y="1862"/>
                </a:lnTo>
                <a:lnTo>
                  <a:pt x="978" y="1350"/>
                </a:lnTo>
                <a:lnTo>
                  <a:pt x="1024" y="1210"/>
                </a:lnTo>
                <a:lnTo>
                  <a:pt x="1118" y="1117"/>
                </a:lnTo>
                <a:lnTo>
                  <a:pt x="1304" y="977"/>
                </a:lnTo>
                <a:lnTo>
                  <a:pt x="1536" y="884"/>
                </a:lnTo>
                <a:lnTo>
                  <a:pt x="1909" y="791"/>
                </a:lnTo>
                <a:lnTo>
                  <a:pt x="2374" y="698"/>
                </a:lnTo>
                <a:close/>
                <a:moveTo>
                  <a:pt x="4422" y="3909"/>
                </a:moveTo>
                <a:lnTo>
                  <a:pt x="4422" y="3956"/>
                </a:lnTo>
                <a:lnTo>
                  <a:pt x="4422" y="4096"/>
                </a:lnTo>
                <a:lnTo>
                  <a:pt x="4422" y="4189"/>
                </a:lnTo>
                <a:lnTo>
                  <a:pt x="4375" y="4468"/>
                </a:lnTo>
                <a:lnTo>
                  <a:pt x="4282" y="4794"/>
                </a:lnTo>
                <a:lnTo>
                  <a:pt x="4189" y="4887"/>
                </a:lnTo>
                <a:lnTo>
                  <a:pt x="4096" y="4980"/>
                </a:lnTo>
                <a:lnTo>
                  <a:pt x="3724" y="5166"/>
                </a:lnTo>
                <a:lnTo>
                  <a:pt x="3305" y="5212"/>
                </a:lnTo>
                <a:lnTo>
                  <a:pt x="2886" y="5259"/>
                </a:lnTo>
                <a:lnTo>
                  <a:pt x="2421" y="5212"/>
                </a:lnTo>
                <a:lnTo>
                  <a:pt x="2141" y="5119"/>
                </a:lnTo>
                <a:lnTo>
                  <a:pt x="1909" y="5026"/>
                </a:lnTo>
                <a:lnTo>
                  <a:pt x="1769" y="4933"/>
                </a:lnTo>
                <a:lnTo>
                  <a:pt x="1629" y="4794"/>
                </a:lnTo>
                <a:lnTo>
                  <a:pt x="1490" y="3956"/>
                </a:lnTo>
                <a:lnTo>
                  <a:pt x="1490" y="3909"/>
                </a:lnTo>
                <a:lnTo>
                  <a:pt x="1536" y="3909"/>
                </a:lnTo>
                <a:lnTo>
                  <a:pt x="1862" y="4049"/>
                </a:lnTo>
                <a:lnTo>
                  <a:pt x="2188" y="4189"/>
                </a:lnTo>
                <a:lnTo>
                  <a:pt x="2560" y="4282"/>
                </a:lnTo>
                <a:lnTo>
                  <a:pt x="3351" y="4282"/>
                </a:lnTo>
                <a:lnTo>
                  <a:pt x="3724" y="4189"/>
                </a:lnTo>
                <a:lnTo>
                  <a:pt x="4049" y="4049"/>
                </a:lnTo>
                <a:lnTo>
                  <a:pt x="4375" y="3909"/>
                </a:lnTo>
                <a:close/>
                <a:moveTo>
                  <a:pt x="885" y="0"/>
                </a:moveTo>
                <a:lnTo>
                  <a:pt x="652" y="93"/>
                </a:lnTo>
                <a:lnTo>
                  <a:pt x="466" y="186"/>
                </a:lnTo>
                <a:lnTo>
                  <a:pt x="326" y="326"/>
                </a:lnTo>
                <a:lnTo>
                  <a:pt x="187" y="466"/>
                </a:lnTo>
                <a:lnTo>
                  <a:pt x="47" y="698"/>
                </a:lnTo>
                <a:lnTo>
                  <a:pt x="1" y="884"/>
                </a:lnTo>
                <a:lnTo>
                  <a:pt x="1" y="1117"/>
                </a:lnTo>
                <a:lnTo>
                  <a:pt x="1" y="4840"/>
                </a:lnTo>
                <a:lnTo>
                  <a:pt x="1" y="5073"/>
                </a:lnTo>
                <a:lnTo>
                  <a:pt x="47" y="5259"/>
                </a:lnTo>
                <a:lnTo>
                  <a:pt x="187" y="5445"/>
                </a:lnTo>
                <a:lnTo>
                  <a:pt x="326" y="5631"/>
                </a:lnTo>
                <a:lnTo>
                  <a:pt x="466" y="5771"/>
                </a:lnTo>
                <a:lnTo>
                  <a:pt x="652" y="5864"/>
                </a:lnTo>
                <a:lnTo>
                  <a:pt x="885" y="5911"/>
                </a:lnTo>
                <a:lnTo>
                  <a:pt x="1118" y="5957"/>
                </a:lnTo>
                <a:lnTo>
                  <a:pt x="4841" y="5957"/>
                </a:lnTo>
                <a:lnTo>
                  <a:pt x="5027" y="5911"/>
                </a:lnTo>
                <a:lnTo>
                  <a:pt x="5260" y="5864"/>
                </a:lnTo>
                <a:lnTo>
                  <a:pt x="5446" y="5771"/>
                </a:lnTo>
                <a:lnTo>
                  <a:pt x="5632" y="5631"/>
                </a:lnTo>
                <a:lnTo>
                  <a:pt x="5771" y="5445"/>
                </a:lnTo>
                <a:lnTo>
                  <a:pt x="5865" y="5259"/>
                </a:lnTo>
                <a:lnTo>
                  <a:pt x="5911" y="5073"/>
                </a:lnTo>
                <a:lnTo>
                  <a:pt x="5958" y="4840"/>
                </a:lnTo>
                <a:lnTo>
                  <a:pt x="5958" y="1117"/>
                </a:lnTo>
                <a:lnTo>
                  <a:pt x="5911" y="884"/>
                </a:lnTo>
                <a:lnTo>
                  <a:pt x="5865" y="698"/>
                </a:lnTo>
                <a:lnTo>
                  <a:pt x="5771" y="466"/>
                </a:lnTo>
                <a:lnTo>
                  <a:pt x="5632" y="326"/>
                </a:lnTo>
                <a:lnTo>
                  <a:pt x="5446" y="186"/>
                </a:lnTo>
                <a:lnTo>
                  <a:pt x="5260" y="93"/>
                </a:lnTo>
                <a:lnTo>
                  <a:pt x="502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5" name="Google Shape;6815;p268"/>
          <p:cNvSpPr/>
          <p:nvPr/>
        </p:nvSpPr>
        <p:spPr>
          <a:xfrm>
            <a:off x="5591988" y="1655532"/>
            <a:ext cx="137520" cy="158572"/>
          </a:xfrm>
          <a:custGeom>
            <a:avLst/>
            <a:gdLst/>
            <a:ahLst/>
            <a:cxnLst/>
            <a:rect l="l" t="t" r="r" b="b"/>
            <a:pathLst>
              <a:path w="5167" h="5958" extrusionOk="0">
                <a:moveTo>
                  <a:pt x="3072" y="419"/>
                </a:moveTo>
                <a:lnTo>
                  <a:pt x="3584" y="466"/>
                </a:lnTo>
                <a:lnTo>
                  <a:pt x="3863" y="512"/>
                </a:lnTo>
                <a:lnTo>
                  <a:pt x="4096" y="605"/>
                </a:lnTo>
                <a:lnTo>
                  <a:pt x="4189" y="698"/>
                </a:lnTo>
                <a:lnTo>
                  <a:pt x="4282" y="791"/>
                </a:lnTo>
                <a:lnTo>
                  <a:pt x="4142" y="884"/>
                </a:lnTo>
                <a:lnTo>
                  <a:pt x="4003" y="931"/>
                </a:lnTo>
                <a:lnTo>
                  <a:pt x="3723" y="1024"/>
                </a:lnTo>
                <a:lnTo>
                  <a:pt x="3398" y="1071"/>
                </a:lnTo>
                <a:lnTo>
                  <a:pt x="2606" y="1117"/>
                </a:lnTo>
                <a:lnTo>
                  <a:pt x="1769" y="1071"/>
                </a:lnTo>
                <a:lnTo>
                  <a:pt x="1443" y="1024"/>
                </a:lnTo>
                <a:lnTo>
                  <a:pt x="1210" y="931"/>
                </a:lnTo>
                <a:lnTo>
                  <a:pt x="1024" y="884"/>
                </a:lnTo>
                <a:lnTo>
                  <a:pt x="931" y="791"/>
                </a:lnTo>
                <a:lnTo>
                  <a:pt x="978" y="698"/>
                </a:lnTo>
                <a:lnTo>
                  <a:pt x="1071" y="605"/>
                </a:lnTo>
                <a:lnTo>
                  <a:pt x="1303" y="512"/>
                </a:lnTo>
                <a:lnTo>
                  <a:pt x="1536" y="512"/>
                </a:lnTo>
                <a:lnTo>
                  <a:pt x="2048" y="419"/>
                </a:lnTo>
                <a:close/>
                <a:moveTo>
                  <a:pt x="2513" y="2467"/>
                </a:moveTo>
                <a:lnTo>
                  <a:pt x="2420" y="2513"/>
                </a:lnTo>
                <a:lnTo>
                  <a:pt x="2281" y="2560"/>
                </a:lnTo>
                <a:lnTo>
                  <a:pt x="2234" y="2699"/>
                </a:lnTo>
                <a:lnTo>
                  <a:pt x="2188" y="2839"/>
                </a:lnTo>
                <a:lnTo>
                  <a:pt x="2234" y="3025"/>
                </a:lnTo>
                <a:lnTo>
                  <a:pt x="2281" y="3118"/>
                </a:lnTo>
                <a:lnTo>
                  <a:pt x="2420" y="3211"/>
                </a:lnTo>
                <a:lnTo>
                  <a:pt x="2513" y="3258"/>
                </a:lnTo>
                <a:lnTo>
                  <a:pt x="2699" y="3258"/>
                </a:lnTo>
                <a:lnTo>
                  <a:pt x="2839" y="3211"/>
                </a:lnTo>
                <a:lnTo>
                  <a:pt x="2886" y="3118"/>
                </a:lnTo>
                <a:lnTo>
                  <a:pt x="2979" y="3025"/>
                </a:lnTo>
                <a:lnTo>
                  <a:pt x="2979" y="2932"/>
                </a:lnTo>
                <a:lnTo>
                  <a:pt x="2979" y="2839"/>
                </a:lnTo>
                <a:lnTo>
                  <a:pt x="2979" y="2699"/>
                </a:lnTo>
                <a:lnTo>
                  <a:pt x="2886" y="2560"/>
                </a:lnTo>
                <a:lnTo>
                  <a:pt x="2793" y="2513"/>
                </a:lnTo>
                <a:lnTo>
                  <a:pt x="2653" y="2467"/>
                </a:lnTo>
                <a:close/>
                <a:moveTo>
                  <a:pt x="2653" y="2048"/>
                </a:moveTo>
                <a:lnTo>
                  <a:pt x="2793" y="2094"/>
                </a:lnTo>
                <a:lnTo>
                  <a:pt x="2979" y="2141"/>
                </a:lnTo>
                <a:lnTo>
                  <a:pt x="3165" y="2281"/>
                </a:lnTo>
                <a:lnTo>
                  <a:pt x="3258" y="2420"/>
                </a:lnTo>
                <a:lnTo>
                  <a:pt x="3351" y="2560"/>
                </a:lnTo>
                <a:lnTo>
                  <a:pt x="3398" y="2746"/>
                </a:lnTo>
                <a:lnTo>
                  <a:pt x="3398" y="2932"/>
                </a:lnTo>
                <a:lnTo>
                  <a:pt x="3398" y="3072"/>
                </a:lnTo>
                <a:lnTo>
                  <a:pt x="3304" y="3211"/>
                </a:lnTo>
                <a:lnTo>
                  <a:pt x="3211" y="3351"/>
                </a:lnTo>
                <a:lnTo>
                  <a:pt x="3118" y="3491"/>
                </a:lnTo>
                <a:lnTo>
                  <a:pt x="2979" y="3584"/>
                </a:lnTo>
                <a:lnTo>
                  <a:pt x="2839" y="3630"/>
                </a:lnTo>
                <a:lnTo>
                  <a:pt x="2653" y="3677"/>
                </a:lnTo>
                <a:lnTo>
                  <a:pt x="2513" y="3677"/>
                </a:lnTo>
                <a:lnTo>
                  <a:pt x="2327" y="3630"/>
                </a:lnTo>
                <a:lnTo>
                  <a:pt x="2188" y="3584"/>
                </a:lnTo>
                <a:lnTo>
                  <a:pt x="2048" y="3491"/>
                </a:lnTo>
                <a:lnTo>
                  <a:pt x="1955" y="3351"/>
                </a:lnTo>
                <a:lnTo>
                  <a:pt x="1862" y="3211"/>
                </a:lnTo>
                <a:lnTo>
                  <a:pt x="1815" y="3072"/>
                </a:lnTo>
                <a:lnTo>
                  <a:pt x="1769" y="2886"/>
                </a:lnTo>
                <a:lnTo>
                  <a:pt x="1815" y="2653"/>
                </a:lnTo>
                <a:lnTo>
                  <a:pt x="1908" y="2420"/>
                </a:lnTo>
                <a:lnTo>
                  <a:pt x="2048" y="2234"/>
                </a:lnTo>
                <a:lnTo>
                  <a:pt x="2281" y="2094"/>
                </a:lnTo>
                <a:lnTo>
                  <a:pt x="2467" y="2048"/>
                </a:lnTo>
                <a:close/>
                <a:moveTo>
                  <a:pt x="2513" y="0"/>
                </a:moveTo>
                <a:lnTo>
                  <a:pt x="1862" y="47"/>
                </a:lnTo>
                <a:lnTo>
                  <a:pt x="1210" y="140"/>
                </a:lnTo>
                <a:lnTo>
                  <a:pt x="698" y="279"/>
                </a:lnTo>
                <a:lnTo>
                  <a:pt x="512" y="326"/>
                </a:lnTo>
                <a:lnTo>
                  <a:pt x="373" y="419"/>
                </a:lnTo>
                <a:lnTo>
                  <a:pt x="186" y="512"/>
                </a:lnTo>
                <a:lnTo>
                  <a:pt x="93" y="652"/>
                </a:lnTo>
                <a:lnTo>
                  <a:pt x="0" y="838"/>
                </a:lnTo>
                <a:lnTo>
                  <a:pt x="93" y="1396"/>
                </a:lnTo>
                <a:lnTo>
                  <a:pt x="186" y="1955"/>
                </a:lnTo>
                <a:lnTo>
                  <a:pt x="279" y="2560"/>
                </a:lnTo>
                <a:lnTo>
                  <a:pt x="373" y="3072"/>
                </a:lnTo>
                <a:lnTo>
                  <a:pt x="419" y="3211"/>
                </a:lnTo>
                <a:lnTo>
                  <a:pt x="419" y="3351"/>
                </a:lnTo>
                <a:lnTo>
                  <a:pt x="466" y="3491"/>
                </a:lnTo>
                <a:lnTo>
                  <a:pt x="512" y="3630"/>
                </a:lnTo>
                <a:lnTo>
                  <a:pt x="605" y="3723"/>
                </a:lnTo>
                <a:lnTo>
                  <a:pt x="884" y="3909"/>
                </a:lnTo>
                <a:lnTo>
                  <a:pt x="1257" y="4049"/>
                </a:lnTo>
                <a:lnTo>
                  <a:pt x="1629" y="4142"/>
                </a:lnTo>
                <a:lnTo>
                  <a:pt x="2048" y="4235"/>
                </a:lnTo>
                <a:lnTo>
                  <a:pt x="2699" y="4235"/>
                </a:lnTo>
                <a:lnTo>
                  <a:pt x="3258" y="4189"/>
                </a:lnTo>
                <a:lnTo>
                  <a:pt x="3816" y="4096"/>
                </a:lnTo>
                <a:lnTo>
                  <a:pt x="4282" y="3909"/>
                </a:lnTo>
                <a:lnTo>
                  <a:pt x="4468" y="3770"/>
                </a:lnTo>
                <a:lnTo>
                  <a:pt x="4654" y="3630"/>
                </a:lnTo>
                <a:lnTo>
                  <a:pt x="4701" y="3537"/>
                </a:lnTo>
                <a:lnTo>
                  <a:pt x="4747" y="3444"/>
                </a:lnTo>
                <a:lnTo>
                  <a:pt x="5166" y="1024"/>
                </a:lnTo>
                <a:lnTo>
                  <a:pt x="5166" y="838"/>
                </a:lnTo>
                <a:lnTo>
                  <a:pt x="5166" y="745"/>
                </a:lnTo>
                <a:lnTo>
                  <a:pt x="5120" y="652"/>
                </a:lnTo>
                <a:lnTo>
                  <a:pt x="4980" y="512"/>
                </a:lnTo>
                <a:lnTo>
                  <a:pt x="4794" y="419"/>
                </a:lnTo>
                <a:lnTo>
                  <a:pt x="4608" y="279"/>
                </a:lnTo>
                <a:lnTo>
                  <a:pt x="4328" y="233"/>
                </a:lnTo>
                <a:lnTo>
                  <a:pt x="3770" y="93"/>
                </a:lnTo>
                <a:lnTo>
                  <a:pt x="3165" y="0"/>
                </a:lnTo>
                <a:close/>
                <a:moveTo>
                  <a:pt x="698" y="4189"/>
                </a:moveTo>
                <a:lnTo>
                  <a:pt x="652" y="4282"/>
                </a:lnTo>
                <a:lnTo>
                  <a:pt x="884" y="5352"/>
                </a:lnTo>
                <a:lnTo>
                  <a:pt x="1071" y="5538"/>
                </a:lnTo>
                <a:lnTo>
                  <a:pt x="1303" y="5724"/>
                </a:lnTo>
                <a:lnTo>
                  <a:pt x="1583" y="5818"/>
                </a:lnTo>
                <a:lnTo>
                  <a:pt x="1908" y="5864"/>
                </a:lnTo>
                <a:lnTo>
                  <a:pt x="2653" y="5957"/>
                </a:lnTo>
                <a:lnTo>
                  <a:pt x="2979" y="5911"/>
                </a:lnTo>
                <a:lnTo>
                  <a:pt x="3351" y="5864"/>
                </a:lnTo>
                <a:lnTo>
                  <a:pt x="3723" y="5771"/>
                </a:lnTo>
                <a:lnTo>
                  <a:pt x="4049" y="5585"/>
                </a:lnTo>
                <a:lnTo>
                  <a:pt x="4189" y="5492"/>
                </a:lnTo>
                <a:lnTo>
                  <a:pt x="4282" y="5399"/>
                </a:lnTo>
                <a:lnTo>
                  <a:pt x="4375" y="5119"/>
                </a:lnTo>
                <a:lnTo>
                  <a:pt x="4421" y="4840"/>
                </a:lnTo>
                <a:lnTo>
                  <a:pt x="4468" y="4561"/>
                </a:lnTo>
                <a:lnTo>
                  <a:pt x="4515" y="4421"/>
                </a:lnTo>
                <a:lnTo>
                  <a:pt x="4515" y="4235"/>
                </a:lnTo>
                <a:lnTo>
                  <a:pt x="4515" y="4189"/>
                </a:lnTo>
                <a:lnTo>
                  <a:pt x="4468" y="4189"/>
                </a:lnTo>
                <a:lnTo>
                  <a:pt x="4003" y="4421"/>
                </a:lnTo>
                <a:lnTo>
                  <a:pt x="3584" y="4561"/>
                </a:lnTo>
                <a:lnTo>
                  <a:pt x="3118" y="4701"/>
                </a:lnTo>
                <a:lnTo>
                  <a:pt x="2094" y="4701"/>
                </a:lnTo>
                <a:lnTo>
                  <a:pt x="1629" y="4561"/>
                </a:lnTo>
                <a:lnTo>
                  <a:pt x="1164" y="4421"/>
                </a:lnTo>
                <a:lnTo>
                  <a:pt x="745" y="418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6" name="Google Shape;6816;p268"/>
          <p:cNvSpPr/>
          <p:nvPr/>
        </p:nvSpPr>
        <p:spPr>
          <a:xfrm>
            <a:off x="6609869" y="1655532"/>
            <a:ext cx="115216" cy="158572"/>
          </a:xfrm>
          <a:custGeom>
            <a:avLst/>
            <a:gdLst/>
            <a:ahLst/>
            <a:cxnLst/>
            <a:rect l="l" t="t" r="r" b="b"/>
            <a:pathLst>
              <a:path w="4329" h="5958" extrusionOk="0">
                <a:moveTo>
                  <a:pt x="2002" y="1489"/>
                </a:moveTo>
                <a:lnTo>
                  <a:pt x="2234" y="1536"/>
                </a:lnTo>
                <a:lnTo>
                  <a:pt x="2420" y="1536"/>
                </a:lnTo>
                <a:lnTo>
                  <a:pt x="2653" y="1629"/>
                </a:lnTo>
                <a:lnTo>
                  <a:pt x="2793" y="1722"/>
                </a:lnTo>
                <a:lnTo>
                  <a:pt x="2932" y="1862"/>
                </a:lnTo>
                <a:lnTo>
                  <a:pt x="2979" y="2048"/>
                </a:lnTo>
                <a:lnTo>
                  <a:pt x="2932" y="2234"/>
                </a:lnTo>
                <a:lnTo>
                  <a:pt x="2839" y="2374"/>
                </a:lnTo>
                <a:lnTo>
                  <a:pt x="2700" y="2467"/>
                </a:lnTo>
                <a:lnTo>
                  <a:pt x="2514" y="2560"/>
                </a:lnTo>
                <a:lnTo>
                  <a:pt x="2327" y="2606"/>
                </a:lnTo>
                <a:lnTo>
                  <a:pt x="1676" y="2606"/>
                </a:lnTo>
                <a:lnTo>
                  <a:pt x="1676" y="1536"/>
                </a:lnTo>
                <a:lnTo>
                  <a:pt x="1815" y="1536"/>
                </a:lnTo>
                <a:lnTo>
                  <a:pt x="2002" y="1489"/>
                </a:lnTo>
                <a:close/>
                <a:moveTo>
                  <a:pt x="2327" y="3165"/>
                </a:moveTo>
                <a:lnTo>
                  <a:pt x="2607" y="3211"/>
                </a:lnTo>
                <a:lnTo>
                  <a:pt x="2839" y="3258"/>
                </a:lnTo>
                <a:lnTo>
                  <a:pt x="3025" y="3397"/>
                </a:lnTo>
                <a:lnTo>
                  <a:pt x="3165" y="3537"/>
                </a:lnTo>
                <a:lnTo>
                  <a:pt x="3212" y="3630"/>
                </a:lnTo>
                <a:lnTo>
                  <a:pt x="3212" y="3770"/>
                </a:lnTo>
                <a:lnTo>
                  <a:pt x="3165" y="3956"/>
                </a:lnTo>
                <a:lnTo>
                  <a:pt x="3072" y="4096"/>
                </a:lnTo>
                <a:lnTo>
                  <a:pt x="2932" y="4189"/>
                </a:lnTo>
                <a:lnTo>
                  <a:pt x="2793" y="4282"/>
                </a:lnTo>
                <a:lnTo>
                  <a:pt x="2560" y="4328"/>
                </a:lnTo>
                <a:lnTo>
                  <a:pt x="2374" y="4375"/>
                </a:lnTo>
                <a:lnTo>
                  <a:pt x="1676" y="4375"/>
                </a:lnTo>
                <a:lnTo>
                  <a:pt x="1676" y="3165"/>
                </a:lnTo>
                <a:close/>
                <a:moveTo>
                  <a:pt x="1117" y="0"/>
                </a:moveTo>
                <a:lnTo>
                  <a:pt x="1117" y="884"/>
                </a:lnTo>
                <a:lnTo>
                  <a:pt x="0" y="884"/>
                </a:lnTo>
                <a:lnTo>
                  <a:pt x="0" y="1489"/>
                </a:lnTo>
                <a:lnTo>
                  <a:pt x="512" y="1489"/>
                </a:lnTo>
                <a:lnTo>
                  <a:pt x="605" y="1536"/>
                </a:lnTo>
                <a:lnTo>
                  <a:pt x="699" y="1629"/>
                </a:lnTo>
                <a:lnTo>
                  <a:pt x="699" y="1722"/>
                </a:lnTo>
                <a:lnTo>
                  <a:pt x="699" y="2746"/>
                </a:lnTo>
                <a:lnTo>
                  <a:pt x="699" y="4189"/>
                </a:lnTo>
                <a:lnTo>
                  <a:pt x="652" y="4328"/>
                </a:lnTo>
                <a:lnTo>
                  <a:pt x="512" y="4375"/>
                </a:lnTo>
                <a:lnTo>
                  <a:pt x="94" y="4375"/>
                </a:lnTo>
                <a:lnTo>
                  <a:pt x="0" y="5026"/>
                </a:lnTo>
                <a:lnTo>
                  <a:pt x="1117" y="5026"/>
                </a:lnTo>
                <a:lnTo>
                  <a:pt x="1117" y="5957"/>
                </a:lnTo>
                <a:lnTo>
                  <a:pt x="1676" y="5957"/>
                </a:lnTo>
                <a:lnTo>
                  <a:pt x="1676" y="5026"/>
                </a:lnTo>
                <a:lnTo>
                  <a:pt x="2095" y="5026"/>
                </a:lnTo>
                <a:lnTo>
                  <a:pt x="2095" y="5957"/>
                </a:lnTo>
                <a:lnTo>
                  <a:pt x="2653" y="5957"/>
                </a:lnTo>
                <a:lnTo>
                  <a:pt x="2653" y="5026"/>
                </a:lnTo>
                <a:lnTo>
                  <a:pt x="3165" y="4980"/>
                </a:lnTo>
                <a:lnTo>
                  <a:pt x="3584" y="4840"/>
                </a:lnTo>
                <a:lnTo>
                  <a:pt x="3817" y="4747"/>
                </a:lnTo>
                <a:lnTo>
                  <a:pt x="3956" y="4654"/>
                </a:lnTo>
                <a:lnTo>
                  <a:pt x="4096" y="4514"/>
                </a:lnTo>
                <a:lnTo>
                  <a:pt x="4189" y="4328"/>
                </a:lnTo>
                <a:lnTo>
                  <a:pt x="4236" y="4096"/>
                </a:lnTo>
                <a:lnTo>
                  <a:pt x="4282" y="3863"/>
                </a:lnTo>
                <a:lnTo>
                  <a:pt x="4329" y="3630"/>
                </a:lnTo>
                <a:lnTo>
                  <a:pt x="4282" y="3444"/>
                </a:lnTo>
                <a:lnTo>
                  <a:pt x="4236" y="3258"/>
                </a:lnTo>
                <a:lnTo>
                  <a:pt x="4142" y="3118"/>
                </a:lnTo>
                <a:lnTo>
                  <a:pt x="4003" y="2979"/>
                </a:lnTo>
                <a:lnTo>
                  <a:pt x="3863" y="2886"/>
                </a:lnTo>
                <a:lnTo>
                  <a:pt x="3724" y="2792"/>
                </a:lnTo>
                <a:lnTo>
                  <a:pt x="3491" y="2746"/>
                </a:lnTo>
                <a:lnTo>
                  <a:pt x="3724" y="2606"/>
                </a:lnTo>
                <a:lnTo>
                  <a:pt x="3910" y="2374"/>
                </a:lnTo>
                <a:lnTo>
                  <a:pt x="3956" y="2141"/>
                </a:lnTo>
                <a:lnTo>
                  <a:pt x="4003" y="1815"/>
                </a:lnTo>
                <a:lnTo>
                  <a:pt x="3956" y="1582"/>
                </a:lnTo>
                <a:lnTo>
                  <a:pt x="3863" y="1396"/>
                </a:lnTo>
                <a:lnTo>
                  <a:pt x="3724" y="1257"/>
                </a:lnTo>
                <a:lnTo>
                  <a:pt x="3537" y="1117"/>
                </a:lnTo>
                <a:lnTo>
                  <a:pt x="3351" y="1024"/>
                </a:lnTo>
                <a:lnTo>
                  <a:pt x="3165" y="977"/>
                </a:lnTo>
                <a:lnTo>
                  <a:pt x="2653" y="884"/>
                </a:lnTo>
                <a:lnTo>
                  <a:pt x="2653" y="0"/>
                </a:lnTo>
                <a:lnTo>
                  <a:pt x="2095" y="0"/>
                </a:lnTo>
                <a:lnTo>
                  <a:pt x="2095" y="884"/>
                </a:lnTo>
                <a:lnTo>
                  <a:pt x="1676" y="884"/>
                </a:lnTo>
                <a:lnTo>
                  <a:pt x="16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7" name="Google Shape;6817;p268"/>
          <p:cNvSpPr/>
          <p:nvPr/>
        </p:nvSpPr>
        <p:spPr>
          <a:xfrm>
            <a:off x="7085980" y="1655532"/>
            <a:ext cx="146170" cy="158572"/>
          </a:xfrm>
          <a:custGeom>
            <a:avLst/>
            <a:gdLst/>
            <a:ahLst/>
            <a:cxnLst/>
            <a:rect l="l" t="t" r="r" b="b"/>
            <a:pathLst>
              <a:path w="5492" h="5958" extrusionOk="0">
                <a:moveTo>
                  <a:pt x="2606" y="372"/>
                </a:moveTo>
                <a:lnTo>
                  <a:pt x="2839" y="419"/>
                </a:lnTo>
                <a:lnTo>
                  <a:pt x="3072" y="419"/>
                </a:lnTo>
                <a:lnTo>
                  <a:pt x="3304" y="512"/>
                </a:lnTo>
                <a:lnTo>
                  <a:pt x="3491" y="605"/>
                </a:lnTo>
                <a:lnTo>
                  <a:pt x="3677" y="745"/>
                </a:lnTo>
                <a:lnTo>
                  <a:pt x="3816" y="931"/>
                </a:lnTo>
                <a:lnTo>
                  <a:pt x="3863" y="1164"/>
                </a:lnTo>
                <a:lnTo>
                  <a:pt x="3909" y="1396"/>
                </a:lnTo>
                <a:lnTo>
                  <a:pt x="3863" y="1722"/>
                </a:lnTo>
                <a:lnTo>
                  <a:pt x="3816" y="1955"/>
                </a:lnTo>
                <a:lnTo>
                  <a:pt x="3677" y="2141"/>
                </a:lnTo>
                <a:lnTo>
                  <a:pt x="3537" y="2281"/>
                </a:lnTo>
                <a:lnTo>
                  <a:pt x="3304" y="2420"/>
                </a:lnTo>
                <a:lnTo>
                  <a:pt x="3118" y="2467"/>
                </a:lnTo>
                <a:lnTo>
                  <a:pt x="2839" y="2513"/>
                </a:lnTo>
                <a:lnTo>
                  <a:pt x="2141" y="2513"/>
                </a:lnTo>
                <a:lnTo>
                  <a:pt x="2094" y="2234"/>
                </a:lnTo>
                <a:lnTo>
                  <a:pt x="2094" y="1908"/>
                </a:lnTo>
                <a:lnTo>
                  <a:pt x="2141" y="1629"/>
                </a:lnTo>
                <a:lnTo>
                  <a:pt x="2094" y="1024"/>
                </a:lnTo>
                <a:lnTo>
                  <a:pt x="2094" y="419"/>
                </a:lnTo>
                <a:lnTo>
                  <a:pt x="2606" y="372"/>
                </a:lnTo>
                <a:close/>
                <a:moveTo>
                  <a:pt x="2513" y="2886"/>
                </a:moveTo>
                <a:lnTo>
                  <a:pt x="2886" y="2932"/>
                </a:lnTo>
                <a:lnTo>
                  <a:pt x="3211" y="2932"/>
                </a:lnTo>
                <a:lnTo>
                  <a:pt x="3537" y="3072"/>
                </a:lnTo>
                <a:lnTo>
                  <a:pt x="3770" y="3211"/>
                </a:lnTo>
                <a:lnTo>
                  <a:pt x="3909" y="3351"/>
                </a:lnTo>
                <a:lnTo>
                  <a:pt x="4003" y="3537"/>
                </a:lnTo>
                <a:lnTo>
                  <a:pt x="4142" y="3816"/>
                </a:lnTo>
                <a:lnTo>
                  <a:pt x="4189" y="4235"/>
                </a:lnTo>
                <a:lnTo>
                  <a:pt x="4142" y="4514"/>
                </a:lnTo>
                <a:lnTo>
                  <a:pt x="4096" y="4794"/>
                </a:lnTo>
                <a:lnTo>
                  <a:pt x="3956" y="5026"/>
                </a:lnTo>
                <a:lnTo>
                  <a:pt x="3816" y="5212"/>
                </a:lnTo>
                <a:lnTo>
                  <a:pt x="3584" y="5352"/>
                </a:lnTo>
                <a:lnTo>
                  <a:pt x="3351" y="5445"/>
                </a:lnTo>
                <a:lnTo>
                  <a:pt x="3072" y="5492"/>
                </a:lnTo>
                <a:lnTo>
                  <a:pt x="2467" y="5492"/>
                </a:lnTo>
                <a:lnTo>
                  <a:pt x="2187" y="5399"/>
                </a:lnTo>
                <a:lnTo>
                  <a:pt x="2141" y="5119"/>
                </a:lnTo>
                <a:lnTo>
                  <a:pt x="2094" y="4794"/>
                </a:lnTo>
                <a:lnTo>
                  <a:pt x="2094" y="4421"/>
                </a:lnTo>
                <a:lnTo>
                  <a:pt x="2094" y="4189"/>
                </a:lnTo>
                <a:lnTo>
                  <a:pt x="2094" y="3537"/>
                </a:lnTo>
                <a:lnTo>
                  <a:pt x="2141" y="2932"/>
                </a:lnTo>
                <a:lnTo>
                  <a:pt x="2513" y="2886"/>
                </a:lnTo>
                <a:close/>
                <a:moveTo>
                  <a:pt x="2792" y="0"/>
                </a:moveTo>
                <a:lnTo>
                  <a:pt x="1350" y="47"/>
                </a:lnTo>
                <a:lnTo>
                  <a:pt x="47" y="47"/>
                </a:lnTo>
                <a:lnTo>
                  <a:pt x="47" y="372"/>
                </a:lnTo>
                <a:lnTo>
                  <a:pt x="140" y="419"/>
                </a:lnTo>
                <a:lnTo>
                  <a:pt x="372" y="419"/>
                </a:lnTo>
                <a:lnTo>
                  <a:pt x="559" y="466"/>
                </a:lnTo>
                <a:lnTo>
                  <a:pt x="698" y="512"/>
                </a:lnTo>
                <a:lnTo>
                  <a:pt x="791" y="559"/>
                </a:lnTo>
                <a:lnTo>
                  <a:pt x="838" y="838"/>
                </a:lnTo>
                <a:lnTo>
                  <a:pt x="884" y="1629"/>
                </a:lnTo>
                <a:lnTo>
                  <a:pt x="884" y="4514"/>
                </a:lnTo>
                <a:lnTo>
                  <a:pt x="884" y="4794"/>
                </a:lnTo>
                <a:lnTo>
                  <a:pt x="884" y="4887"/>
                </a:lnTo>
                <a:lnTo>
                  <a:pt x="884" y="5073"/>
                </a:lnTo>
                <a:lnTo>
                  <a:pt x="838" y="5166"/>
                </a:lnTo>
                <a:lnTo>
                  <a:pt x="838" y="5306"/>
                </a:lnTo>
                <a:lnTo>
                  <a:pt x="791" y="5399"/>
                </a:lnTo>
                <a:lnTo>
                  <a:pt x="372" y="5538"/>
                </a:lnTo>
                <a:lnTo>
                  <a:pt x="47" y="5585"/>
                </a:lnTo>
                <a:lnTo>
                  <a:pt x="0" y="5957"/>
                </a:lnTo>
                <a:lnTo>
                  <a:pt x="0" y="5957"/>
                </a:lnTo>
                <a:lnTo>
                  <a:pt x="931" y="5911"/>
                </a:lnTo>
                <a:lnTo>
                  <a:pt x="2094" y="5864"/>
                </a:lnTo>
                <a:lnTo>
                  <a:pt x="3491" y="5864"/>
                </a:lnTo>
                <a:lnTo>
                  <a:pt x="3816" y="5818"/>
                </a:lnTo>
                <a:lnTo>
                  <a:pt x="4142" y="5771"/>
                </a:lnTo>
                <a:lnTo>
                  <a:pt x="4468" y="5631"/>
                </a:lnTo>
                <a:lnTo>
                  <a:pt x="4747" y="5492"/>
                </a:lnTo>
                <a:lnTo>
                  <a:pt x="4980" y="5306"/>
                </a:lnTo>
                <a:lnTo>
                  <a:pt x="5166" y="5073"/>
                </a:lnTo>
                <a:lnTo>
                  <a:pt x="5352" y="4794"/>
                </a:lnTo>
                <a:lnTo>
                  <a:pt x="5445" y="4468"/>
                </a:lnTo>
                <a:lnTo>
                  <a:pt x="5492" y="4096"/>
                </a:lnTo>
                <a:lnTo>
                  <a:pt x="5445" y="3816"/>
                </a:lnTo>
                <a:lnTo>
                  <a:pt x="5399" y="3584"/>
                </a:lnTo>
                <a:lnTo>
                  <a:pt x="5259" y="3351"/>
                </a:lnTo>
                <a:lnTo>
                  <a:pt x="5073" y="3118"/>
                </a:lnTo>
                <a:lnTo>
                  <a:pt x="4887" y="2979"/>
                </a:lnTo>
                <a:lnTo>
                  <a:pt x="4654" y="2839"/>
                </a:lnTo>
                <a:lnTo>
                  <a:pt x="4375" y="2699"/>
                </a:lnTo>
                <a:lnTo>
                  <a:pt x="4096" y="2606"/>
                </a:lnTo>
                <a:lnTo>
                  <a:pt x="4421" y="2467"/>
                </a:lnTo>
                <a:lnTo>
                  <a:pt x="4701" y="2281"/>
                </a:lnTo>
                <a:lnTo>
                  <a:pt x="4933" y="2048"/>
                </a:lnTo>
                <a:lnTo>
                  <a:pt x="5119" y="1769"/>
                </a:lnTo>
                <a:lnTo>
                  <a:pt x="5166" y="1629"/>
                </a:lnTo>
                <a:lnTo>
                  <a:pt x="5166" y="1396"/>
                </a:lnTo>
                <a:lnTo>
                  <a:pt x="5119" y="1164"/>
                </a:lnTo>
                <a:lnTo>
                  <a:pt x="5073" y="884"/>
                </a:lnTo>
                <a:lnTo>
                  <a:pt x="4933" y="652"/>
                </a:lnTo>
                <a:lnTo>
                  <a:pt x="4747" y="466"/>
                </a:lnTo>
                <a:lnTo>
                  <a:pt x="4561" y="326"/>
                </a:lnTo>
                <a:lnTo>
                  <a:pt x="4328" y="186"/>
                </a:lnTo>
                <a:lnTo>
                  <a:pt x="4096" y="93"/>
                </a:lnTo>
                <a:lnTo>
                  <a:pt x="3863" y="47"/>
                </a:lnTo>
                <a:lnTo>
                  <a:pt x="330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8" name="Google Shape;6818;p268"/>
          <p:cNvSpPr/>
          <p:nvPr/>
        </p:nvSpPr>
        <p:spPr>
          <a:xfrm>
            <a:off x="7593044" y="1655532"/>
            <a:ext cx="85487" cy="158572"/>
          </a:xfrm>
          <a:custGeom>
            <a:avLst/>
            <a:gdLst/>
            <a:ahLst/>
            <a:cxnLst/>
            <a:rect l="l" t="t" r="r" b="b"/>
            <a:pathLst>
              <a:path w="3212" h="5958" extrusionOk="0">
                <a:moveTo>
                  <a:pt x="792" y="0"/>
                </a:moveTo>
                <a:lnTo>
                  <a:pt x="745" y="93"/>
                </a:lnTo>
                <a:lnTo>
                  <a:pt x="1" y="3072"/>
                </a:lnTo>
                <a:lnTo>
                  <a:pt x="47" y="3118"/>
                </a:lnTo>
                <a:lnTo>
                  <a:pt x="47" y="3211"/>
                </a:lnTo>
                <a:lnTo>
                  <a:pt x="187" y="3258"/>
                </a:lnTo>
                <a:lnTo>
                  <a:pt x="233" y="3211"/>
                </a:lnTo>
                <a:lnTo>
                  <a:pt x="1676" y="2886"/>
                </a:lnTo>
                <a:lnTo>
                  <a:pt x="978" y="5771"/>
                </a:lnTo>
                <a:lnTo>
                  <a:pt x="978" y="5864"/>
                </a:lnTo>
                <a:lnTo>
                  <a:pt x="1071" y="5957"/>
                </a:lnTo>
                <a:lnTo>
                  <a:pt x="1118" y="5957"/>
                </a:lnTo>
                <a:lnTo>
                  <a:pt x="1211" y="5911"/>
                </a:lnTo>
                <a:lnTo>
                  <a:pt x="1257" y="5864"/>
                </a:lnTo>
                <a:lnTo>
                  <a:pt x="3212" y="1722"/>
                </a:lnTo>
                <a:lnTo>
                  <a:pt x="3212" y="1629"/>
                </a:lnTo>
                <a:lnTo>
                  <a:pt x="3165" y="1536"/>
                </a:lnTo>
                <a:lnTo>
                  <a:pt x="3072" y="1489"/>
                </a:lnTo>
                <a:lnTo>
                  <a:pt x="3026" y="1489"/>
                </a:lnTo>
                <a:lnTo>
                  <a:pt x="1583" y="1862"/>
                </a:lnTo>
                <a:lnTo>
                  <a:pt x="2235" y="186"/>
                </a:lnTo>
                <a:lnTo>
                  <a:pt x="2235" y="140"/>
                </a:lnTo>
                <a:lnTo>
                  <a:pt x="2188" y="47"/>
                </a:lnTo>
                <a:lnTo>
                  <a:pt x="209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19" name="Google Shape;6819;p268"/>
          <p:cNvSpPr/>
          <p:nvPr/>
        </p:nvSpPr>
        <p:spPr>
          <a:xfrm>
            <a:off x="8039426" y="1661706"/>
            <a:ext cx="158572" cy="146196"/>
          </a:xfrm>
          <a:custGeom>
            <a:avLst/>
            <a:gdLst/>
            <a:ahLst/>
            <a:cxnLst/>
            <a:rect l="l" t="t" r="r" b="b"/>
            <a:pathLst>
              <a:path w="5958" h="5493" extrusionOk="0">
                <a:moveTo>
                  <a:pt x="4422" y="885"/>
                </a:moveTo>
                <a:lnTo>
                  <a:pt x="4515" y="932"/>
                </a:lnTo>
                <a:lnTo>
                  <a:pt x="4515" y="1025"/>
                </a:lnTo>
                <a:lnTo>
                  <a:pt x="4469" y="1257"/>
                </a:lnTo>
                <a:lnTo>
                  <a:pt x="4376" y="1304"/>
                </a:lnTo>
                <a:lnTo>
                  <a:pt x="4282" y="1350"/>
                </a:lnTo>
                <a:lnTo>
                  <a:pt x="2142" y="1350"/>
                </a:lnTo>
                <a:lnTo>
                  <a:pt x="2049" y="1304"/>
                </a:lnTo>
                <a:lnTo>
                  <a:pt x="2049" y="1257"/>
                </a:lnTo>
                <a:lnTo>
                  <a:pt x="2095" y="1025"/>
                </a:lnTo>
                <a:lnTo>
                  <a:pt x="2188" y="932"/>
                </a:lnTo>
                <a:lnTo>
                  <a:pt x="2281" y="885"/>
                </a:lnTo>
                <a:close/>
                <a:moveTo>
                  <a:pt x="4143" y="1816"/>
                </a:moveTo>
                <a:lnTo>
                  <a:pt x="4236" y="1862"/>
                </a:lnTo>
                <a:lnTo>
                  <a:pt x="4236" y="1955"/>
                </a:lnTo>
                <a:lnTo>
                  <a:pt x="4143" y="2142"/>
                </a:lnTo>
                <a:lnTo>
                  <a:pt x="4096" y="2235"/>
                </a:lnTo>
                <a:lnTo>
                  <a:pt x="4003" y="2281"/>
                </a:lnTo>
                <a:lnTo>
                  <a:pt x="1816" y="2281"/>
                </a:lnTo>
                <a:lnTo>
                  <a:pt x="1769" y="2235"/>
                </a:lnTo>
                <a:lnTo>
                  <a:pt x="1769" y="2142"/>
                </a:lnTo>
                <a:lnTo>
                  <a:pt x="1816" y="1955"/>
                </a:lnTo>
                <a:lnTo>
                  <a:pt x="1862" y="1862"/>
                </a:lnTo>
                <a:lnTo>
                  <a:pt x="1955" y="1816"/>
                </a:lnTo>
                <a:close/>
                <a:moveTo>
                  <a:pt x="1816" y="1"/>
                </a:moveTo>
                <a:lnTo>
                  <a:pt x="1676" y="47"/>
                </a:lnTo>
                <a:lnTo>
                  <a:pt x="1583" y="94"/>
                </a:lnTo>
                <a:lnTo>
                  <a:pt x="1490" y="234"/>
                </a:lnTo>
                <a:lnTo>
                  <a:pt x="1444" y="373"/>
                </a:lnTo>
                <a:lnTo>
                  <a:pt x="1397" y="466"/>
                </a:lnTo>
                <a:lnTo>
                  <a:pt x="1350" y="606"/>
                </a:lnTo>
                <a:lnTo>
                  <a:pt x="1304" y="652"/>
                </a:lnTo>
                <a:lnTo>
                  <a:pt x="1211" y="745"/>
                </a:lnTo>
                <a:lnTo>
                  <a:pt x="1164" y="792"/>
                </a:lnTo>
                <a:lnTo>
                  <a:pt x="1211" y="932"/>
                </a:lnTo>
                <a:lnTo>
                  <a:pt x="1211" y="978"/>
                </a:lnTo>
                <a:lnTo>
                  <a:pt x="1118" y="1350"/>
                </a:lnTo>
                <a:lnTo>
                  <a:pt x="932" y="1630"/>
                </a:lnTo>
                <a:lnTo>
                  <a:pt x="885" y="1723"/>
                </a:lnTo>
                <a:lnTo>
                  <a:pt x="792" y="1816"/>
                </a:lnTo>
                <a:lnTo>
                  <a:pt x="792" y="1955"/>
                </a:lnTo>
                <a:lnTo>
                  <a:pt x="792" y="2049"/>
                </a:lnTo>
                <a:lnTo>
                  <a:pt x="699" y="2374"/>
                </a:lnTo>
                <a:lnTo>
                  <a:pt x="559" y="2700"/>
                </a:lnTo>
                <a:lnTo>
                  <a:pt x="513" y="2793"/>
                </a:lnTo>
                <a:lnTo>
                  <a:pt x="420" y="2886"/>
                </a:lnTo>
                <a:lnTo>
                  <a:pt x="420" y="2979"/>
                </a:lnTo>
                <a:lnTo>
                  <a:pt x="420" y="3072"/>
                </a:lnTo>
                <a:lnTo>
                  <a:pt x="327" y="3398"/>
                </a:lnTo>
                <a:lnTo>
                  <a:pt x="187" y="3724"/>
                </a:lnTo>
                <a:lnTo>
                  <a:pt x="94" y="3817"/>
                </a:lnTo>
                <a:lnTo>
                  <a:pt x="47" y="3910"/>
                </a:lnTo>
                <a:lnTo>
                  <a:pt x="47" y="4003"/>
                </a:lnTo>
                <a:lnTo>
                  <a:pt x="47" y="4050"/>
                </a:lnTo>
                <a:lnTo>
                  <a:pt x="47" y="4143"/>
                </a:lnTo>
                <a:lnTo>
                  <a:pt x="47" y="4282"/>
                </a:lnTo>
                <a:lnTo>
                  <a:pt x="1" y="4375"/>
                </a:lnTo>
                <a:lnTo>
                  <a:pt x="1" y="4608"/>
                </a:lnTo>
                <a:lnTo>
                  <a:pt x="47" y="4841"/>
                </a:lnTo>
                <a:lnTo>
                  <a:pt x="187" y="5074"/>
                </a:lnTo>
                <a:lnTo>
                  <a:pt x="373" y="5306"/>
                </a:lnTo>
                <a:lnTo>
                  <a:pt x="652" y="5446"/>
                </a:lnTo>
                <a:lnTo>
                  <a:pt x="932" y="5492"/>
                </a:lnTo>
                <a:lnTo>
                  <a:pt x="4236" y="5492"/>
                </a:lnTo>
                <a:lnTo>
                  <a:pt x="4422" y="5446"/>
                </a:lnTo>
                <a:lnTo>
                  <a:pt x="4655" y="5306"/>
                </a:lnTo>
                <a:lnTo>
                  <a:pt x="4841" y="5167"/>
                </a:lnTo>
                <a:lnTo>
                  <a:pt x="4934" y="4934"/>
                </a:lnTo>
                <a:lnTo>
                  <a:pt x="5911" y="1723"/>
                </a:lnTo>
                <a:lnTo>
                  <a:pt x="5958" y="1444"/>
                </a:lnTo>
                <a:lnTo>
                  <a:pt x="5911" y="1350"/>
                </a:lnTo>
                <a:lnTo>
                  <a:pt x="5865" y="1257"/>
                </a:lnTo>
                <a:lnTo>
                  <a:pt x="5772" y="1164"/>
                </a:lnTo>
                <a:lnTo>
                  <a:pt x="5632" y="1071"/>
                </a:lnTo>
                <a:lnTo>
                  <a:pt x="5632" y="1304"/>
                </a:lnTo>
                <a:lnTo>
                  <a:pt x="4562" y="4841"/>
                </a:lnTo>
                <a:lnTo>
                  <a:pt x="4515" y="4887"/>
                </a:lnTo>
                <a:lnTo>
                  <a:pt x="4422" y="4980"/>
                </a:lnTo>
                <a:lnTo>
                  <a:pt x="4236" y="5027"/>
                </a:lnTo>
                <a:lnTo>
                  <a:pt x="745" y="5027"/>
                </a:lnTo>
                <a:lnTo>
                  <a:pt x="559" y="4980"/>
                </a:lnTo>
                <a:lnTo>
                  <a:pt x="466" y="4887"/>
                </a:lnTo>
                <a:lnTo>
                  <a:pt x="420" y="4794"/>
                </a:lnTo>
                <a:lnTo>
                  <a:pt x="373" y="4701"/>
                </a:lnTo>
                <a:lnTo>
                  <a:pt x="420" y="4608"/>
                </a:lnTo>
                <a:lnTo>
                  <a:pt x="466" y="4562"/>
                </a:lnTo>
                <a:lnTo>
                  <a:pt x="3631" y="4562"/>
                </a:lnTo>
                <a:lnTo>
                  <a:pt x="3957" y="4515"/>
                </a:lnTo>
                <a:lnTo>
                  <a:pt x="4096" y="4422"/>
                </a:lnTo>
                <a:lnTo>
                  <a:pt x="4236" y="4236"/>
                </a:lnTo>
                <a:lnTo>
                  <a:pt x="4376" y="3910"/>
                </a:lnTo>
                <a:lnTo>
                  <a:pt x="5353" y="652"/>
                </a:lnTo>
                <a:lnTo>
                  <a:pt x="5353" y="420"/>
                </a:lnTo>
                <a:lnTo>
                  <a:pt x="5353" y="280"/>
                </a:lnTo>
                <a:lnTo>
                  <a:pt x="5306" y="187"/>
                </a:lnTo>
                <a:lnTo>
                  <a:pt x="5213" y="94"/>
                </a:lnTo>
                <a:lnTo>
                  <a:pt x="5120" y="47"/>
                </a:lnTo>
                <a:lnTo>
                  <a:pt x="488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0" name="Google Shape;6820;p268"/>
          <p:cNvSpPr/>
          <p:nvPr/>
        </p:nvSpPr>
        <p:spPr>
          <a:xfrm>
            <a:off x="8558893" y="1655532"/>
            <a:ext cx="135045" cy="158572"/>
          </a:xfrm>
          <a:custGeom>
            <a:avLst/>
            <a:gdLst/>
            <a:ahLst/>
            <a:cxnLst/>
            <a:rect l="l" t="t" r="r" b="b"/>
            <a:pathLst>
              <a:path w="5074" h="5958" extrusionOk="0">
                <a:moveTo>
                  <a:pt x="466" y="0"/>
                </a:moveTo>
                <a:lnTo>
                  <a:pt x="280" y="47"/>
                </a:lnTo>
                <a:lnTo>
                  <a:pt x="187" y="93"/>
                </a:lnTo>
                <a:lnTo>
                  <a:pt x="93" y="186"/>
                </a:lnTo>
                <a:lnTo>
                  <a:pt x="47" y="279"/>
                </a:lnTo>
                <a:lnTo>
                  <a:pt x="0" y="419"/>
                </a:lnTo>
                <a:lnTo>
                  <a:pt x="0" y="5492"/>
                </a:lnTo>
                <a:lnTo>
                  <a:pt x="47" y="5631"/>
                </a:lnTo>
                <a:lnTo>
                  <a:pt x="93" y="5771"/>
                </a:lnTo>
                <a:lnTo>
                  <a:pt x="187" y="5864"/>
                </a:lnTo>
                <a:lnTo>
                  <a:pt x="280" y="5911"/>
                </a:lnTo>
                <a:lnTo>
                  <a:pt x="466" y="5957"/>
                </a:lnTo>
                <a:lnTo>
                  <a:pt x="652" y="5911"/>
                </a:lnTo>
                <a:lnTo>
                  <a:pt x="792" y="5818"/>
                </a:lnTo>
                <a:lnTo>
                  <a:pt x="2514" y="4142"/>
                </a:lnTo>
                <a:lnTo>
                  <a:pt x="4282" y="5818"/>
                </a:lnTo>
                <a:lnTo>
                  <a:pt x="4422" y="5911"/>
                </a:lnTo>
                <a:lnTo>
                  <a:pt x="4608" y="5957"/>
                </a:lnTo>
                <a:lnTo>
                  <a:pt x="4747" y="5911"/>
                </a:lnTo>
                <a:lnTo>
                  <a:pt x="4887" y="5864"/>
                </a:lnTo>
                <a:lnTo>
                  <a:pt x="4980" y="5771"/>
                </a:lnTo>
                <a:lnTo>
                  <a:pt x="5027" y="5631"/>
                </a:lnTo>
                <a:lnTo>
                  <a:pt x="5073" y="5492"/>
                </a:lnTo>
                <a:lnTo>
                  <a:pt x="5073" y="419"/>
                </a:lnTo>
                <a:lnTo>
                  <a:pt x="5027" y="279"/>
                </a:lnTo>
                <a:lnTo>
                  <a:pt x="4980" y="186"/>
                </a:lnTo>
                <a:lnTo>
                  <a:pt x="4887" y="93"/>
                </a:lnTo>
                <a:lnTo>
                  <a:pt x="4747" y="47"/>
                </a:lnTo>
                <a:lnTo>
                  <a:pt x="460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1" name="Google Shape;6821;p268"/>
          <p:cNvSpPr/>
          <p:nvPr/>
        </p:nvSpPr>
        <p:spPr>
          <a:xfrm>
            <a:off x="431973" y="2120011"/>
            <a:ext cx="133794" cy="158572"/>
          </a:xfrm>
          <a:custGeom>
            <a:avLst/>
            <a:gdLst/>
            <a:ahLst/>
            <a:cxnLst/>
            <a:rect l="l" t="t" r="r" b="b"/>
            <a:pathLst>
              <a:path w="5027" h="5958" extrusionOk="0">
                <a:moveTo>
                  <a:pt x="4515" y="466"/>
                </a:moveTo>
                <a:lnTo>
                  <a:pt x="4515" y="5352"/>
                </a:lnTo>
                <a:lnTo>
                  <a:pt x="2886" y="3770"/>
                </a:lnTo>
                <a:lnTo>
                  <a:pt x="2514" y="3444"/>
                </a:lnTo>
                <a:lnTo>
                  <a:pt x="2141" y="3770"/>
                </a:lnTo>
                <a:lnTo>
                  <a:pt x="512" y="5352"/>
                </a:lnTo>
                <a:lnTo>
                  <a:pt x="512" y="466"/>
                </a:lnTo>
                <a:close/>
                <a:moveTo>
                  <a:pt x="280" y="0"/>
                </a:moveTo>
                <a:lnTo>
                  <a:pt x="140" y="93"/>
                </a:lnTo>
                <a:lnTo>
                  <a:pt x="93" y="186"/>
                </a:lnTo>
                <a:lnTo>
                  <a:pt x="0" y="279"/>
                </a:lnTo>
                <a:lnTo>
                  <a:pt x="0" y="419"/>
                </a:lnTo>
                <a:lnTo>
                  <a:pt x="0" y="5492"/>
                </a:lnTo>
                <a:lnTo>
                  <a:pt x="0" y="5631"/>
                </a:lnTo>
                <a:lnTo>
                  <a:pt x="93" y="5724"/>
                </a:lnTo>
                <a:lnTo>
                  <a:pt x="140" y="5818"/>
                </a:lnTo>
                <a:lnTo>
                  <a:pt x="280" y="5911"/>
                </a:lnTo>
                <a:lnTo>
                  <a:pt x="466" y="5957"/>
                </a:lnTo>
                <a:lnTo>
                  <a:pt x="605" y="5911"/>
                </a:lnTo>
                <a:lnTo>
                  <a:pt x="792" y="5818"/>
                </a:lnTo>
                <a:lnTo>
                  <a:pt x="2514" y="4142"/>
                </a:lnTo>
                <a:lnTo>
                  <a:pt x="4235" y="5818"/>
                </a:lnTo>
                <a:lnTo>
                  <a:pt x="4422" y="5911"/>
                </a:lnTo>
                <a:lnTo>
                  <a:pt x="4747" y="5911"/>
                </a:lnTo>
                <a:lnTo>
                  <a:pt x="4887" y="5818"/>
                </a:lnTo>
                <a:lnTo>
                  <a:pt x="4980" y="5724"/>
                </a:lnTo>
                <a:lnTo>
                  <a:pt x="5027" y="5631"/>
                </a:lnTo>
                <a:lnTo>
                  <a:pt x="5027" y="5492"/>
                </a:lnTo>
                <a:lnTo>
                  <a:pt x="5027" y="419"/>
                </a:lnTo>
                <a:lnTo>
                  <a:pt x="5027" y="279"/>
                </a:lnTo>
                <a:lnTo>
                  <a:pt x="4980" y="186"/>
                </a:lnTo>
                <a:lnTo>
                  <a:pt x="4887" y="93"/>
                </a:lnTo>
                <a:lnTo>
                  <a:pt x="474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2" name="Google Shape;6822;p268"/>
          <p:cNvSpPr/>
          <p:nvPr/>
        </p:nvSpPr>
        <p:spPr>
          <a:xfrm>
            <a:off x="932239" y="2131162"/>
            <a:ext cx="158572" cy="135018"/>
          </a:xfrm>
          <a:custGeom>
            <a:avLst/>
            <a:gdLst/>
            <a:ahLst/>
            <a:cxnLst/>
            <a:rect l="l" t="t" r="r" b="b"/>
            <a:pathLst>
              <a:path w="5958" h="5073" extrusionOk="0">
                <a:moveTo>
                  <a:pt x="3817" y="419"/>
                </a:moveTo>
                <a:lnTo>
                  <a:pt x="3817" y="838"/>
                </a:lnTo>
                <a:lnTo>
                  <a:pt x="2141" y="838"/>
                </a:lnTo>
                <a:lnTo>
                  <a:pt x="2141" y="419"/>
                </a:lnTo>
                <a:close/>
                <a:moveTo>
                  <a:pt x="1909" y="0"/>
                </a:moveTo>
                <a:lnTo>
                  <a:pt x="1769" y="93"/>
                </a:lnTo>
                <a:lnTo>
                  <a:pt x="1723" y="186"/>
                </a:lnTo>
                <a:lnTo>
                  <a:pt x="1676" y="326"/>
                </a:lnTo>
                <a:lnTo>
                  <a:pt x="1676" y="838"/>
                </a:lnTo>
                <a:lnTo>
                  <a:pt x="513" y="838"/>
                </a:lnTo>
                <a:lnTo>
                  <a:pt x="326" y="884"/>
                </a:lnTo>
                <a:lnTo>
                  <a:pt x="140" y="977"/>
                </a:lnTo>
                <a:lnTo>
                  <a:pt x="47" y="1164"/>
                </a:lnTo>
                <a:lnTo>
                  <a:pt x="1" y="1350"/>
                </a:lnTo>
                <a:lnTo>
                  <a:pt x="1" y="2653"/>
                </a:lnTo>
                <a:lnTo>
                  <a:pt x="5958" y="2653"/>
                </a:lnTo>
                <a:lnTo>
                  <a:pt x="5958" y="1350"/>
                </a:lnTo>
                <a:lnTo>
                  <a:pt x="5911" y="1164"/>
                </a:lnTo>
                <a:lnTo>
                  <a:pt x="5772" y="977"/>
                </a:lnTo>
                <a:lnTo>
                  <a:pt x="5632" y="884"/>
                </a:lnTo>
                <a:lnTo>
                  <a:pt x="5399" y="838"/>
                </a:lnTo>
                <a:lnTo>
                  <a:pt x="4236" y="838"/>
                </a:lnTo>
                <a:lnTo>
                  <a:pt x="4236" y="326"/>
                </a:lnTo>
                <a:lnTo>
                  <a:pt x="4236" y="186"/>
                </a:lnTo>
                <a:lnTo>
                  <a:pt x="4143" y="93"/>
                </a:lnTo>
                <a:lnTo>
                  <a:pt x="4050" y="0"/>
                </a:lnTo>
                <a:close/>
                <a:moveTo>
                  <a:pt x="2560" y="2979"/>
                </a:moveTo>
                <a:lnTo>
                  <a:pt x="2560" y="3397"/>
                </a:lnTo>
                <a:lnTo>
                  <a:pt x="3398" y="3397"/>
                </a:lnTo>
                <a:lnTo>
                  <a:pt x="3398" y="2979"/>
                </a:lnTo>
                <a:close/>
                <a:moveTo>
                  <a:pt x="1" y="2979"/>
                </a:moveTo>
                <a:lnTo>
                  <a:pt x="1" y="4561"/>
                </a:lnTo>
                <a:lnTo>
                  <a:pt x="47" y="4747"/>
                </a:lnTo>
                <a:lnTo>
                  <a:pt x="140" y="4933"/>
                </a:lnTo>
                <a:lnTo>
                  <a:pt x="326" y="5073"/>
                </a:lnTo>
                <a:lnTo>
                  <a:pt x="5632" y="5073"/>
                </a:lnTo>
                <a:lnTo>
                  <a:pt x="5772" y="4933"/>
                </a:lnTo>
                <a:lnTo>
                  <a:pt x="5911" y="4747"/>
                </a:lnTo>
                <a:lnTo>
                  <a:pt x="5958" y="4561"/>
                </a:lnTo>
                <a:lnTo>
                  <a:pt x="5958" y="2979"/>
                </a:lnTo>
                <a:lnTo>
                  <a:pt x="3724" y="2979"/>
                </a:lnTo>
                <a:lnTo>
                  <a:pt x="3724" y="3490"/>
                </a:lnTo>
                <a:lnTo>
                  <a:pt x="3677" y="3584"/>
                </a:lnTo>
                <a:lnTo>
                  <a:pt x="3631" y="3630"/>
                </a:lnTo>
                <a:lnTo>
                  <a:pt x="3584" y="3677"/>
                </a:lnTo>
                <a:lnTo>
                  <a:pt x="3491" y="3723"/>
                </a:lnTo>
                <a:lnTo>
                  <a:pt x="2421" y="3723"/>
                </a:lnTo>
                <a:lnTo>
                  <a:pt x="2374" y="3677"/>
                </a:lnTo>
                <a:lnTo>
                  <a:pt x="2281" y="3630"/>
                </a:lnTo>
                <a:lnTo>
                  <a:pt x="2235" y="3584"/>
                </a:lnTo>
                <a:lnTo>
                  <a:pt x="2235" y="3490"/>
                </a:lnTo>
                <a:lnTo>
                  <a:pt x="2235" y="297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3" name="Google Shape;6823;p268"/>
          <p:cNvSpPr/>
          <p:nvPr/>
        </p:nvSpPr>
        <p:spPr>
          <a:xfrm>
            <a:off x="1457283" y="2121235"/>
            <a:ext cx="158572" cy="154873"/>
          </a:xfrm>
          <a:custGeom>
            <a:avLst/>
            <a:gdLst/>
            <a:ahLst/>
            <a:cxnLst/>
            <a:rect l="l" t="t" r="r" b="b"/>
            <a:pathLst>
              <a:path w="5958" h="5819" extrusionOk="0">
                <a:moveTo>
                  <a:pt x="2700" y="1"/>
                </a:moveTo>
                <a:lnTo>
                  <a:pt x="2514" y="94"/>
                </a:lnTo>
                <a:lnTo>
                  <a:pt x="2281" y="187"/>
                </a:lnTo>
                <a:lnTo>
                  <a:pt x="2095" y="327"/>
                </a:lnTo>
                <a:lnTo>
                  <a:pt x="1955" y="513"/>
                </a:lnTo>
                <a:lnTo>
                  <a:pt x="1862" y="745"/>
                </a:lnTo>
                <a:lnTo>
                  <a:pt x="1769" y="932"/>
                </a:lnTo>
                <a:lnTo>
                  <a:pt x="1769" y="1164"/>
                </a:lnTo>
                <a:lnTo>
                  <a:pt x="4142" y="1164"/>
                </a:lnTo>
                <a:lnTo>
                  <a:pt x="4142" y="932"/>
                </a:lnTo>
                <a:lnTo>
                  <a:pt x="4049" y="745"/>
                </a:lnTo>
                <a:lnTo>
                  <a:pt x="3956" y="513"/>
                </a:lnTo>
                <a:lnTo>
                  <a:pt x="3817" y="327"/>
                </a:lnTo>
                <a:lnTo>
                  <a:pt x="3630" y="187"/>
                </a:lnTo>
                <a:lnTo>
                  <a:pt x="3398" y="94"/>
                </a:lnTo>
                <a:lnTo>
                  <a:pt x="3212" y="1"/>
                </a:lnTo>
                <a:close/>
                <a:moveTo>
                  <a:pt x="559" y="932"/>
                </a:moveTo>
                <a:lnTo>
                  <a:pt x="466" y="978"/>
                </a:lnTo>
                <a:lnTo>
                  <a:pt x="419" y="1025"/>
                </a:lnTo>
                <a:lnTo>
                  <a:pt x="373" y="1071"/>
                </a:lnTo>
                <a:lnTo>
                  <a:pt x="326" y="1164"/>
                </a:lnTo>
                <a:lnTo>
                  <a:pt x="373" y="1257"/>
                </a:lnTo>
                <a:lnTo>
                  <a:pt x="419" y="1350"/>
                </a:lnTo>
                <a:lnTo>
                  <a:pt x="1071" y="2002"/>
                </a:lnTo>
                <a:lnTo>
                  <a:pt x="1071" y="3072"/>
                </a:lnTo>
                <a:lnTo>
                  <a:pt x="233" y="3072"/>
                </a:lnTo>
                <a:lnTo>
                  <a:pt x="140" y="3119"/>
                </a:lnTo>
                <a:lnTo>
                  <a:pt x="47" y="3165"/>
                </a:lnTo>
                <a:lnTo>
                  <a:pt x="0" y="3258"/>
                </a:lnTo>
                <a:lnTo>
                  <a:pt x="0" y="3305"/>
                </a:lnTo>
                <a:lnTo>
                  <a:pt x="0" y="3398"/>
                </a:lnTo>
                <a:lnTo>
                  <a:pt x="47" y="3491"/>
                </a:lnTo>
                <a:lnTo>
                  <a:pt x="140" y="3538"/>
                </a:lnTo>
                <a:lnTo>
                  <a:pt x="233" y="3584"/>
                </a:lnTo>
                <a:lnTo>
                  <a:pt x="1071" y="3584"/>
                </a:lnTo>
                <a:lnTo>
                  <a:pt x="1071" y="3863"/>
                </a:lnTo>
                <a:lnTo>
                  <a:pt x="1117" y="4096"/>
                </a:lnTo>
                <a:lnTo>
                  <a:pt x="1164" y="4375"/>
                </a:lnTo>
                <a:lnTo>
                  <a:pt x="1257" y="4608"/>
                </a:lnTo>
                <a:lnTo>
                  <a:pt x="512" y="5446"/>
                </a:lnTo>
                <a:lnTo>
                  <a:pt x="466" y="5492"/>
                </a:lnTo>
                <a:lnTo>
                  <a:pt x="466" y="5585"/>
                </a:lnTo>
                <a:lnTo>
                  <a:pt x="466" y="5678"/>
                </a:lnTo>
                <a:lnTo>
                  <a:pt x="512" y="5772"/>
                </a:lnTo>
                <a:lnTo>
                  <a:pt x="605" y="5818"/>
                </a:lnTo>
                <a:lnTo>
                  <a:pt x="792" y="5818"/>
                </a:lnTo>
                <a:lnTo>
                  <a:pt x="885" y="5772"/>
                </a:lnTo>
                <a:lnTo>
                  <a:pt x="1536" y="4980"/>
                </a:lnTo>
                <a:lnTo>
                  <a:pt x="1629" y="5027"/>
                </a:lnTo>
                <a:lnTo>
                  <a:pt x="1769" y="5167"/>
                </a:lnTo>
                <a:lnTo>
                  <a:pt x="2002" y="5306"/>
                </a:lnTo>
                <a:lnTo>
                  <a:pt x="2327" y="5399"/>
                </a:lnTo>
                <a:lnTo>
                  <a:pt x="2700" y="5492"/>
                </a:lnTo>
                <a:lnTo>
                  <a:pt x="2700" y="2142"/>
                </a:lnTo>
                <a:lnTo>
                  <a:pt x="3212" y="2142"/>
                </a:lnTo>
                <a:lnTo>
                  <a:pt x="3212" y="5492"/>
                </a:lnTo>
                <a:lnTo>
                  <a:pt x="3537" y="5446"/>
                </a:lnTo>
                <a:lnTo>
                  <a:pt x="3863" y="5306"/>
                </a:lnTo>
                <a:lnTo>
                  <a:pt x="4096" y="5167"/>
                </a:lnTo>
                <a:lnTo>
                  <a:pt x="4282" y="5073"/>
                </a:lnTo>
                <a:lnTo>
                  <a:pt x="4329" y="5027"/>
                </a:lnTo>
                <a:lnTo>
                  <a:pt x="5073" y="5772"/>
                </a:lnTo>
                <a:lnTo>
                  <a:pt x="5120" y="5818"/>
                </a:lnTo>
                <a:lnTo>
                  <a:pt x="5306" y="5818"/>
                </a:lnTo>
                <a:lnTo>
                  <a:pt x="5399" y="5772"/>
                </a:lnTo>
                <a:lnTo>
                  <a:pt x="5445" y="5678"/>
                </a:lnTo>
                <a:lnTo>
                  <a:pt x="5445" y="5585"/>
                </a:lnTo>
                <a:lnTo>
                  <a:pt x="5445" y="5492"/>
                </a:lnTo>
                <a:lnTo>
                  <a:pt x="5399" y="5446"/>
                </a:lnTo>
                <a:lnTo>
                  <a:pt x="4608" y="4655"/>
                </a:lnTo>
                <a:lnTo>
                  <a:pt x="4747" y="4422"/>
                </a:lnTo>
                <a:lnTo>
                  <a:pt x="4794" y="4143"/>
                </a:lnTo>
                <a:lnTo>
                  <a:pt x="4840" y="3863"/>
                </a:lnTo>
                <a:lnTo>
                  <a:pt x="4887" y="3584"/>
                </a:lnTo>
                <a:lnTo>
                  <a:pt x="5678" y="3584"/>
                </a:lnTo>
                <a:lnTo>
                  <a:pt x="5771" y="3538"/>
                </a:lnTo>
                <a:lnTo>
                  <a:pt x="5864" y="3491"/>
                </a:lnTo>
                <a:lnTo>
                  <a:pt x="5911" y="3398"/>
                </a:lnTo>
                <a:lnTo>
                  <a:pt x="5957" y="3305"/>
                </a:lnTo>
                <a:lnTo>
                  <a:pt x="5911" y="3258"/>
                </a:lnTo>
                <a:lnTo>
                  <a:pt x="5864" y="3165"/>
                </a:lnTo>
                <a:lnTo>
                  <a:pt x="5771" y="3119"/>
                </a:lnTo>
                <a:lnTo>
                  <a:pt x="5678" y="3072"/>
                </a:lnTo>
                <a:lnTo>
                  <a:pt x="4887" y="3072"/>
                </a:lnTo>
                <a:lnTo>
                  <a:pt x="4887" y="2002"/>
                </a:lnTo>
                <a:lnTo>
                  <a:pt x="5492" y="1350"/>
                </a:lnTo>
                <a:lnTo>
                  <a:pt x="5585" y="1257"/>
                </a:lnTo>
                <a:lnTo>
                  <a:pt x="5585" y="1164"/>
                </a:lnTo>
                <a:lnTo>
                  <a:pt x="5585" y="1071"/>
                </a:lnTo>
                <a:lnTo>
                  <a:pt x="5492" y="1025"/>
                </a:lnTo>
                <a:lnTo>
                  <a:pt x="5445" y="978"/>
                </a:lnTo>
                <a:lnTo>
                  <a:pt x="5352" y="932"/>
                </a:lnTo>
                <a:lnTo>
                  <a:pt x="5259" y="978"/>
                </a:lnTo>
                <a:lnTo>
                  <a:pt x="5166" y="1025"/>
                </a:lnTo>
                <a:lnTo>
                  <a:pt x="4515" y="1676"/>
                </a:lnTo>
                <a:lnTo>
                  <a:pt x="1397" y="1676"/>
                </a:lnTo>
                <a:lnTo>
                  <a:pt x="745" y="1025"/>
                </a:lnTo>
                <a:lnTo>
                  <a:pt x="652" y="978"/>
                </a:lnTo>
                <a:lnTo>
                  <a:pt x="559" y="93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4" name="Google Shape;6824;p268"/>
          <p:cNvSpPr/>
          <p:nvPr/>
        </p:nvSpPr>
        <p:spPr>
          <a:xfrm>
            <a:off x="1982327" y="2120011"/>
            <a:ext cx="125117" cy="158572"/>
          </a:xfrm>
          <a:custGeom>
            <a:avLst/>
            <a:gdLst/>
            <a:ahLst/>
            <a:cxnLst/>
            <a:rect l="l" t="t" r="r" b="b"/>
            <a:pathLst>
              <a:path w="4701" h="5958" extrusionOk="0">
                <a:moveTo>
                  <a:pt x="1257" y="838"/>
                </a:moveTo>
                <a:lnTo>
                  <a:pt x="1257" y="931"/>
                </a:lnTo>
                <a:lnTo>
                  <a:pt x="1257" y="1164"/>
                </a:lnTo>
                <a:lnTo>
                  <a:pt x="1257" y="1210"/>
                </a:lnTo>
                <a:lnTo>
                  <a:pt x="1164" y="1257"/>
                </a:lnTo>
                <a:lnTo>
                  <a:pt x="977" y="1257"/>
                </a:lnTo>
                <a:lnTo>
                  <a:pt x="884" y="1210"/>
                </a:lnTo>
                <a:lnTo>
                  <a:pt x="838" y="1164"/>
                </a:lnTo>
                <a:lnTo>
                  <a:pt x="838" y="931"/>
                </a:lnTo>
                <a:lnTo>
                  <a:pt x="884" y="838"/>
                </a:lnTo>
                <a:close/>
                <a:moveTo>
                  <a:pt x="2094" y="838"/>
                </a:moveTo>
                <a:lnTo>
                  <a:pt x="2141" y="931"/>
                </a:lnTo>
                <a:lnTo>
                  <a:pt x="2141" y="1164"/>
                </a:lnTo>
                <a:lnTo>
                  <a:pt x="2094" y="1210"/>
                </a:lnTo>
                <a:lnTo>
                  <a:pt x="2001" y="1257"/>
                </a:lnTo>
                <a:lnTo>
                  <a:pt x="1815" y="1257"/>
                </a:lnTo>
                <a:lnTo>
                  <a:pt x="1722" y="1210"/>
                </a:lnTo>
                <a:lnTo>
                  <a:pt x="1722" y="1164"/>
                </a:lnTo>
                <a:lnTo>
                  <a:pt x="1722" y="931"/>
                </a:lnTo>
                <a:lnTo>
                  <a:pt x="1722" y="838"/>
                </a:lnTo>
                <a:close/>
                <a:moveTo>
                  <a:pt x="2932" y="838"/>
                </a:moveTo>
                <a:lnTo>
                  <a:pt x="2979" y="931"/>
                </a:lnTo>
                <a:lnTo>
                  <a:pt x="2979" y="1164"/>
                </a:lnTo>
                <a:lnTo>
                  <a:pt x="2932" y="1210"/>
                </a:lnTo>
                <a:lnTo>
                  <a:pt x="2886" y="1257"/>
                </a:lnTo>
                <a:lnTo>
                  <a:pt x="2653" y="1257"/>
                </a:lnTo>
                <a:lnTo>
                  <a:pt x="2606" y="1210"/>
                </a:lnTo>
                <a:lnTo>
                  <a:pt x="2560" y="1164"/>
                </a:lnTo>
                <a:lnTo>
                  <a:pt x="2560" y="931"/>
                </a:lnTo>
                <a:lnTo>
                  <a:pt x="2606" y="838"/>
                </a:lnTo>
                <a:close/>
                <a:moveTo>
                  <a:pt x="3816" y="838"/>
                </a:moveTo>
                <a:lnTo>
                  <a:pt x="3816" y="931"/>
                </a:lnTo>
                <a:lnTo>
                  <a:pt x="3816" y="1164"/>
                </a:lnTo>
                <a:lnTo>
                  <a:pt x="3816" y="1210"/>
                </a:lnTo>
                <a:lnTo>
                  <a:pt x="3723" y="1257"/>
                </a:lnTo>
                <a:lnTo>
                  <a:pt x="3491" y="1257"/>
                </a:lnTo>
                <a:lnTo>
                  <a:pt x="3444" y="1210"/>
                </a:lnTo>
                <a:lnTo>
                  <a:pt x="3397" y="1164"/>
                </a:lnTo>
                <a:lnTo>
                  <a:pt x="3397" y="931"/>
                </a:lnTo>
                <a:lnTo>
                  <a:pt x="3444" y="838"/>
                </a:lnTo>
                <a:close/>
                <a:moveTo>
                  <a:pt x="1164" y="1676"/>
                </a:moveTo>
                <a:lnTo>
                  <a:pt x="1257" y="1722"/>
                </a:lnTo>
                <a:lnTo>
                  <a:pt x="1257" y="1769"/>
                </a:lnTo>
                <a:lnTo>
                  <a:pt x="1257" y="2001"/>
                </a:lnTo>
                <a:lnTo>
                  <a:pt x="1257" y="2094"/>
                </a:lnTo>
                <a:lnTo>
                  <a:pt x="884" y="2094"/>
                </a:lnTo>
                <a:lnTo>
                  <a:pt x="838" y="2001"/>
                </a:lnTo>
                <a:lnTo>
                  <a:pt x="838" y="1769"/>
                </a:lnTo>
                <a:lnTo>
                  <a:pt x="884" y="1722"/>
                </a:lnTo>
                <a:lnTo>
                  <a:pt x="977" y="1676"/>
                </a:lnTo>
                <a:close/>
                <a:moveTo>
                  <a:pt x="2001" y="1676"/>
                </a:moveTo>
                <a:lnTo>
                  <a:pt x="2094" y="1722"/>
                </a:lnTo>
                <a:lnTo>
                  <a:pt x="2141" y="1769"/>
                </a:lnTo>
                <a:lnTo>
                  <a:pt x="2141" y="2001"/>
                </a:lnTo>
                <a:lnTo>
                  <a:pt x="2094" y="2094"/>
                </a:lnTo>
                <a:lnTo>
                  <a:pt x="1722" y="2094"/>
                </a:lnTo>
                <a:lnTo>
                  <a:pt x="1722" y="2001"/>
                </a:lnTo>
                <a:lnTo>
                  <a:pt x="1722" y="1769"/>
                </a:lnTo>
                <a:lnTo>
                  <a:pt x="1722" y="1722"/>
                </a:lnTo>
                <a:lnTo>
                  <a:pt x="1815" y="1676"/>
                </a:lnTo>
                <a:close/>
                <a:moveTo>
                  <a:pt x="2886" y="1676"/>
                </a:moveTo>
                <a:lnTo>
                  <a:pt x="2932" y="1722"/>
                </a:lnTo>
                <a:lnTo>
                  <a:pt x="2979" y="1769"/>
                </a:lnTo>
                <a:lnTo>
                  <a:pt x="2979" y="2001"/>
                </a:lnTo>
                <a:lnTo>
                  <a:pt x="2932" y="2094"/>
                </a:lnTo>
                <a:lnTo>
                  <a:pt x="2606" y="2094"/>
                </a:lnTo>
                <a:lnTo>
                  <a:pt x="2560" y="2001"/>
                </a:lnTo>
                <a:lnTo>
                  <a:pt x="2560" y="1769"/>
                </a:lnTo>
                <a:lnTo>
                  <a:pt x="2606" y="1722"/>
                </a:lnTo>
                <a:lnTo>
                  <a:pt x="2653" y="1676"/>
                </a:lnTo>
                <a:close/>
                <a:moveTo>
                  <a:pt x="3723" y="1676"/>
                </a:moveTo>
                <a:lnTo>
                  <a:pt x="3816" y="1722"/>
                </a:lnTo>
                <a:lnTo>
                  <a:pt x="3816" y="1769"/>
                </a:lnTo>
                <a:lnTo>
                  <a:pt x="3816" y="2001"/>
                </a:lnTo>
                <a:lnTo>
                  <a:pt x="3816" y="2094"/>
                </a:lnTo>
                <a:lnTo>
                  <a:pt x="3444" y="2094"/>
                </a:lnTo>
                <a:lnTo>
                  <a:pt x="3397" y="2001"/>
                </a:lnTo>
                <a:lnTo>
                  <a:pt x="3397" y="1769"/>
                </a:lnTo>
                <a:lnTo>
                  <a:pt x="3444" y="1722"/>
                </a:lnTo>
                <a:lnTo>
                  <a:pt x="3491" y="1676"/>
                </a:lnTo>
                <a:close/>
                <a:moveTo>
                  <a:pt x="1164" y="2513"/>
                </a:moveTo>
                <a:lnTo>
                  <a:pt x="1257" y="2560"/>
                </a:lnTo>
                <a:lnTo>
                  <a:pt x="1257" y="2653"/>
                </a:lnTo>
                <a:lnTo>
                  <a:pt x="1257" y="2839"/>
                </a:lnTo>
                <a:lnTo>
                  <a:pt x="1257" y="2932"/>
                </a:lnTo>
                <a:lnTo>
                  <a:pt x="1164" y="2979"/>
                </a:lnTo>
                <a:lnTo>
                  <a:pt x="977" y="2979"/>
                </a:lnTo>
                <a:lnTo>
                  <a:pt x="884" y="2932"/>
                </a:lnTo>
                <a:lnTo>
                  <a:pt x="838" y="2839"/>
                </a:lnTo>
                <a:lnTo>
                  <a:pt x="838" y="2653"/>
                </a:lnTo>
                <a:lnTo>
                  <a:pt x="884" y="2560"/>
                </a:lnTo>
                <a:lnTo>
                  <a:pt x="977" y="2513"/>
                </a:lnTo>
                <a:close/>
                <a:moveTo>
                  <a:pt x="2001" y="2513"/>
                </a:moveTo>
                <a:lnTo>
                  <a:pt x="2094" y="2560"/>
                </a:lnTo>
                <a:lnTo>
                  <a:pt x="2141" y="2653"/>
                </a:lnTo>
                <a:lnTo>
                  <a:pt x="2141" y="2839"/>
                </a:lnTo>
                <a:lnTo>
                  <a:pt x="2094" y="2932"/>
                </a:lnTo>
                <a:lnTo>
                  <a:pt x="2001" y="2979"/>
                </a:lnTo>
                <a:lnTo>
                  <a:pt x="1815" y="2979"/>
                </a:lnTo>
                <a:lnTo>
                  <a:pt x="1722" y="2932"/>
                </a:lnTo>
                <a:lnTo>
                  <a:pt x="1722" y="2839"/>
                </a:lnTo>
                <a:lnTo>
                  <a:pt x="1722" y="2653"/>
                </a:lnTo>
                <a:lnTo>
                  <a:pt x="1722" y="2560"/>
                </a:lnTo>
                <a:lnTo>
                  <a:pt x="1815" y="2513"/>
                </a:lnTo>
                <a:close/>
                <a:moveTo>
                  <a:pt x="2886" y="2513"/>
                </a:moveTo>
                <a:lnTo>
                  <a:pt x="2932" y="2560"/>
                </a:lnTo>
                <a:lnTo>
                  <a:pt x="2979" y="2653"/>
                </a:lnTo>
                <a:lnTo>
                  <a:pt x="2979" y="2839"/>
                </a:lnTo>
                <a:lnTo>
                  <a:pt x="2932" y="2932"/>
                </a:lnTo>
                <a:lnTo>
                  <a:pt x="2886" y="2979"/>
                </a:lnTo>
                <a:lnTo>
                  <a:pt x="2653" y="2979"/>
                </a:lnTo>
                <a:lnTo>
                  <a:pt x="2606" y="2932"/>
                </a:lnTo>
                <a:lnTo>
                  <a:pt x="2560" y="2839"/>
                </a:lnTo>
                <a:lnTo>
                  <a:pt x="2560" y="2653"/>
                </a:lnTo>
                <a:lnTo>
                  <a:pt x="2606" y="2560"/>
                </a:lnTo>
                <a:lnTo>
                  <a:pt x="2653" y="2513"/>
                </a:lnTo>
                <a:close/>
                <a:moveTo>
                  <a:pt x="3723" y="2513"/>
                </a:moveTo>
                <a:lnTo>
                  <a:pt x="3816" y="2560"/>
                </a:lnTo>
                <a:lnTo>
                  <a:pt x="3816" y="2653"/>
                </a:lnTo>
                <a:lnTo>
                  <a:pt x="3816" y="2839"/>
                </a:lnTo>
                <a:lnTo>
                  <a:pt x="3816" y="2932"/>
                </a:lnTo>
                <a:lnTo>
                  <a:pt x="3723" y="2979"/>
                </a:lnTo>
                <a:lnTo>
                  <a:pt x="3491" y="2979"/>
                </a:lnTo>
                <a:lnTo>
                  <a:pt x="3444" y="2932"/>
                </a:lnTo>
                <a:lnTo>
                  <a:pt x="3397" y="2839"/>
                </a:lnTo>
                <a:lnTo>
                  <a:pt x="3397" y="2653"/>
                </a:lnTo>
                <a:lnTo>
                  <a:pt x="3444" y="2560"/>
                </a:lnTo>
                <a:lnTo>
                  <a:pt x="3491" y="2513"/>
                </a:lnTo>
                <a:close/>
                <a:moveTo>
                  <a:pt x="1257" y="3398"/>
                </a:moveTo>
                <a:lnTo>
                  <a:pt x="1257" y="3491"/>
                </a:lnTo>
                <a:lnTo>
                  <a:pt x="1257" y="3723"/>
                </a:lnTo>
                <a:lnTo>
                  <a:pt x="1257" y="3770"/>
                </a:lnTo>
                <a:lnTo>
                  <a:pt x="1164" y="3816"/>
                </a:lnTo>
                <a:lnTo>
                  <a:pt x="977" y="3816"/>
                </a:lnTo>
                <a:lnTo>
                  <a:pt x="884" y="3770"/>
                </a:lnTo>
                <a:lnTo>
                  <a:pt x="838" y="3723"/>
                </a:lnTo>
                <a:lnTo>
                  <a:pt x="838" y="3491"/>
                </a:lnTo>
                <a:lnTo>
                  <a:pt x="884" y="3398"/>
                </a:lnTo>
                <a:close/>
                <a:moveTo>
                  <a:pt x="2094" y="3398"/>
                </a:moveTo>
                <a:lnTo>
                  <a:pt x="2141" y="3491"/>
                </a:lnTo>
                <a:lnTo>
                  <a:pt x="2141" y="3723"/>
                </a:lnTo>
                <a:lnTo>
                  <a:pt x="2094" y="3770"/>
                </a:lnTo>
                <a:lnTo>
                  <a:pt x="2001" y="3816"/>
                </a:lnTo>
                <a:lnTo>
                  <a:pt x="1815" y="3816"/>
                </a:lnTo>
                <a:lnTo>
                  <a:pt x="1722" y="3770"/>
                </a:lnTo>
                <a:lnTo>
                  <a:pt x="1722" y="3723"/>
                </a:lnTo>
                <a:lnTo>
                  <a:pt x="1722" y="3491"/>
                </a:lnTo>
                <a:lnTo>
                  <a:pt x="1722" y="3398"/>
                </a:lnTo>
                <a:close/>
                <a:moveTo>
                  <a:pt x="2932" y="3398"/>
                </a:moveTo>
                <a:lnTo>
                  <a:pt x="2979" y="3491"/>
                </a:lnTo>
                <a:lnTo>
                  <a:pt x="2979" y="3723"/>
                </a:lnTo>
                <a:lnTo>
                  <a:pt x="2932" y="3770"/>
                </a:lnTo>
                <a:lnTo>
                  <a:pt x="2886" y="3816"/>
                </a:lnTo>
                <a:lnTo>
                  <a:pt x="2653" y="3816"/>
                </a:lnTo>
                <a:lnTo>
                  <a:pt x="2606" y="3770"/>
                </a:lnTo>
                <a:lnTo>
                  <a:pt x="2560" y="3723"/>
                </a:lnTo>
                <a:lnTo>
                  <a:pt x="2560" y="3491"/>
                </a:lnTo>
                <a:lnTo>
                  <a:pt x="2606" y="3398"/>
                </a:lnTo>
                <a:close/>
                <a:moveTo>
                  <a:pt x="3816" y="3398"/>
                </a:moveTo>
                <a:lnTo>
                  <a:pt x="3816" y="3491"/>
                </a:lnTo>
                <a:lnTo>
                  <a:pt x="3816" y="3723"/>
                </a:lnTo>
                <a:lnTo>
                  <a:pt x="3816" y="3770"/>
                </a:lnTo>
                <a:lnTo>
                  <a:pt x="3723" y="3816"/>
                </a:lnTo>
                <a:lnTo>
                  <a:pt x="3491" y="3816"/>
                </a:lnTo>
                <a:lnTo>
                  <a:pt x="3444" y="3770"/>
                </a:lnTo>
                <a:lnTo>
                  <a:pt x="3397" y="3723"/>
                </a:lnTo>
                <a:lnTo>
                  <a:pt x="3397" y="3491"/>
                </a:lnTo>
                <a:lnTo>
                  <a:pt x="3444" y="3398"/>
                </a:lnTo>
                <a:close/>
                <a:moveTo>
                  <a:pt x="1164" y="4235"/>
                </a:moveTo>
                <a:lnTo>
                  <a:pt x="1257" y="4282"/>
                </a:lnTo>
                <a:lnTo>
                  <a:pt x="1257" y="4328"/>
                </a:lnTo>
                <a:lnTo>
                  <a:pt x="1257" y="4561"/>
                </a:lnTo>
                <a:lnTo>
                  <a:pt x="1257" y="4608"/>
                </a:lnTo>
                <a:lnTo>
                  <a:pt x="1164" y="4654"/>
                </a:lnTo>
                <a:lnTo>
                  <a:pt x="977" y="4654"/>
                </a:lnTo>
                <a:lnTo>
                  <a:pt x="884" y="4608"/>
                </a:lnTo>
                <a:lnTo>
                  <a:pt x="838" y="4561"/>
                </a:lnTo>
                <a:lnTo>
                  <a:pt x="838" y="4328"/>
                </a:lnTo>
                <a:lnTo>
                  <a:pt x="884" y="4282"/>
                </a:lnTo>
                <a:lnTo>
                  <a:pt x="977" y="4235"/>
                </a:lnTo>
                <a:close/>
                <a:moveTo>
                  <a:pt x="3723" y="4235"/>
                </a:moveTo>
                <a:lnTo>
                  <a:pt x="3816" y="4282"/>
                </a:lnTo>
                <a:lnTo>
                  <a:pt x="3816" y="4328"/>
                </a:lnTo>
                <a:lnTo>
                  <a:pt x="3816" y="4561"/>
                </a:lnTo>
                <a:lnTo>
                  <a:pt x="3816" y="4608"/>
                </a:lnTo>
                <a:lnTo>
                  <a:pt x="3723" y="4654"/>
                </a:lnTo>
                <a:lnTo>
                  <a:pt x="3491" y="4654"/>
                </a:lnTo>
                <a:lnTo>
                  <a:pt x="3444" y="4608"/>
                </a:lnTo>
                <a:lnTo>
                  <a:pt x="3397" y="4561"/>
                </a:lnTo>
                <a:lnTo>
                  <a:pt x="3397" y="4328"/>
                </a:lnTo>
                <a:lnTo>
                  <a:pt x="3444" y="4282"/>
                </a:lnTo>
                <a:lnTo>
                  <a:pt x="3491" y="4235"/>
                </a:lnTo>
                <a:close/>
                <a:moveTo>
                  <a:pt x="2886" y="4654"/>
                </a:moveTo>
                <a:lnTo>
                  <a:pt x="2932" y="4701"/>
                </a:lnTo>
                <a:lnTo>
                  <a:pt x="2979" y="4747"/>
                </a:lnTo>
                <a:lnTo>
                  <a:pt x="2979" y="5399"/>
                </a:lnTo>
                <a:lnTo>
                  <a:pt x="2932" y="5492"/>
                </a:lnTo>
                <a:lnTo>
                  <a:pt x="1722" y="5492"/>
                </a:lnTo>
                <a:lnTo>
                  <a:pt x="1722" y="5399"/>
                </a:lnTo>
                <a:lnTo>
                  <a:pt x="1722" y="4747"/>
                </a:lnTo>
                <a:lnTo>
                  <a:pt x="1722" y="4701"/>
                </a:lnTo>
                <a:lnTo>
                  <a:pt x="1815" y="4654"/>
                </a:lnTo>
                <a:close/>
                <a:moveTo>
                  <a:pt x="140" y="0"/>
                </a:moveTo>
                <a:lnTo>
                  <a:pt x="47" y="47"/>
                </a:lnTo>
                <a:lnTo>
                  <a:pt x="0" y="93"/>
                </a:lnTo>
                <a:lnTo>
                  <a:pt x="0" y="186"/>
                </a:lnTo>
                <a:lnTo>
                  <a:pt x="0" y="5724"/>
                </a:lnTo>
                <a:lnTo>
                  <a:pt x="0" y="5818"/>
                </a:lnTo>
                <a:lnTo>
                  <a:pt x="47" y="5864"/>
                </a:lnTo>
                <a:lnTo>
                  <a:pt x="140" y="5911"/>
                </a:lnTo>
                <a:lnTo>
                  <a:pt x="233" y="5957"/>
                </a:lnTo>
                <a:lnTo>
                  <a:pt x="4468" y="5957"/>
                </a:lnTo>
                <a:lnTo>
                  <a:pt x="4561" y="5911"/>
                </a:lnTo>
                <a:lnTo>
                  <a:pt x="4607" y="5864"/>
                </a:lnTo>
                <a:lnTo>
                  <a:pt x="4654" y="5818"/>
                </a:lnTo>
                <a:lnTo>
                  <a:pt x="4701" y="5724"/>
                </a:lnTo>
                <a:lnTo>
                  <a:pt x="4701" y="186"/>
                </a:lnTo>
                <a:lnTo>
                  <a:pt x="4654" y="93"/>
                </a:lnTo>
                <a:lnTo>
                  <a:pt x="4607" y="47"/>
                </a:lnTo>
                <a:lnTo>
                  <a:pt x="456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5" name="Google Shape;6825;p268"/>
          <p:cNvSpPr/>
          <p:nvPr/>
        </p:nvSpPr>
        <p:spPr>
          <a:xfrm>
            <a:off x="2473916" y="2120011"/>
            <a:ext cx="123893" cy="158572"/>
          </a:xfrm>
          <a:custGeom>
            <a:avLst/>
            <a:gdLst/>
            <a:ahLst/>
            <a:cxnLst/>
            <a:rect l="l" t="t" r="r" b="b"/>
            <a:pathLst>
              <a:path w="4655" h="5958" extrusionOk="0">
                <a:moveTo>
                  <a:pt x="932" y="838"/>
                </a:moveTo>
                <a:lnTo>
                  <a:pt x="885" y="884"/>
                </a:lnTo>
                <a:lnTo>
                  <a:pt x="839" y="931"/>
                </a:lnTo>
                <a:lnTo>
                  <a:pt x="839" y="1164"/>
                </a:lnTo>
                <a:lnTo>
                  <a:pt x="885" y="1210"/>
                </a:lnTo>
                <a:lnTo>
                  <a:pt x="932" y="1257"/>
                </a:lnTo>
                <a:lnTo>
                  <a:pt x="1164" y="1257"/>
                </a:lnTo>
                <a:lnTo>
                  <a:pt x="1257" y="1210"/>
                </a:lnTo>
                <a:lnTo>
                  <a:pt x="1257" y="1164"/>
                </a:lnTo>
                <a:lnTo>
                  <a:pt x="1257" y="931"/>
                </a:lnTo>
                <a:lnTo>
                  <a:pt x="1257" y="884"/>
                </a:lnTo>
                <a:lnTo>
                  <a:pt x="1164" y="838"/>
                </a:lnTo>
                <a:close/>
                <a:moveTo>
                  <a:pt x="1816" y="838"/>
                </a:moveTo>
                <a:lnTo>
                  <a:pt x="1723" y="884"/>
                </a:lnTo>
                <a:lnTo>
                  <a:pt x="1676" y="931"/>
                </a:lnTo>
                <a:lnTo>
                  <a:pt x="1676" y="1164"/>
                </a:lnTo>
                <a:lnTo>
                  <a:pt x="1723" y="1210"/>
                </a:lnTo>
                <a:lnTo>
                  <a:pt x="1816" y="1257"/>
                </a:lnTo>
                <a:lnTo>
                  <a:pt x="2002" y="1257"/>
                </a:lnTo>
                <a:lnTo>
                  <a:pt x="2095" y="1210"/>
                </a:lnTo>
                <a:lnTo>
                  <a:pt x="2142" y="1164"/>
                </a:lnTo>
                <a:lnTo>
                  <a:pt x="2142" y="931"/>
                </a:lnTo>
                <a:lnTo>
                  <a:pt x="2095" y="884"/>
                </a:lnTo>
                <a:lnTo>
                  <a:pt x="2002" y="838"/>
                </a:lnTo>
                <a:close/>
                <a:moveTo>
                  <a:pt x="2654" y="838"/>
                </a:moveTo>
                <a:lnTo>
                  <a:pt x="2560" y="884"/>
                </a:lnTo>
                <a:lnTo>
                  <a:pt x="2560" y="931"/>
                </a:lnTo>
                <a:lnTo>
                  <a:pt x="2560" y="1164"/>
                </a:lnTo>
                <a:lnTo>
                  <a:pt x="2560" y="1210"/>
                </a:lnTo>
                <a:lnTo>
                  <a:pt x="2654" y="1257"/>
                </a:lnTo>
                <a:lnTo>
                  <a:pt x="2886" y="1257"/>
                </a:lnTo>
                <a:lnTo>
                  <a:pt x="2933" y="1210"/>
                </a:lnTo>
                <a:lnTo>
                  <a:pt x="2979" y="1164"/>
                </a:lnTo>
                <a:lnTo>
                  <a:pt x="2979" y="931"/>
                </a:lnTo>
                <a:lnTo>
                  <a:pt x="2933" y="884"/>
                </a:lnTo>
                <a:lnTo>
                  <a:pt x="2886" y="838"/>
                </a:lnTo>
                <a:close/>
                <a:moveTo>
                  <a:pt x="3491" y="838"/>
                </a:moveTo>
                <a:lnTo>
                  <a:pt x="3445" y="884"/>
                </a:lnTo>
                <a:lnTo>
                  <a:pt x="3398" y="931"/>
                </a:lnTo>
                <a:lnTo>
                  <a:pt x="3398" y="1164"/>
                </a:lnTo>
                <a:lnTo>
                  <a:pt x="3445" y="1210"/>
                </a:lnTo>
                <a:lnTo>
                  <a:pt x="3491" y="1257"/>
                </a:lnTo>
                <a:lnTo>
                  <a:pt x="3724" y="1257"/>
                </a:lnTo>
                <a:lnTo>
                  <a:pt x="3770" y="1210"/>
                </a:lnTo>
                <a:lnTo>
                  <a:pt x="3817" y="1164"/>
                </a:lnTo>
                <a:lnTo>
                  <a:pt x="3817" y="931"/>
                </a:lnTo>
                <a:lnTo>
                  <a:pt x="3770" y="884"/>
                </a:lnTo>
                <a:lnTo>
                  <a:pt x="3724" y="838"/>
                </a:lnTo>
                <a:close/>
                <a:moveTo>
                  <a:pt x="932" y="1676"/>
                </a:moveTo>
                <a:lnTo>
                  <a:pt x="885" y="1722"/>
                </a:lnTo>
                <a:lnTo>
                  <a:pt x="839" y="1769"/>
                </a:lnTo>
                <a:lnTo>
                  <a:pt x="839" y="2001"/>
                </a:lnTo>
                <a:lnTo>
                  <a:pt x="885" y="2094"/>
                </a:lnTo>
                <a:lnTo>
                  <a:pt x="1257" y="2094"/>
                </a:lnTo>
                <a:lnTo>
                  <a:pt x="1257" y="2001"/>
                </a:lnTo>
                <a:lnTo>
                  <a:pt x="1257" y="1769"/>
                </a:lnTo>
                <a:lnTo>
                  <a:pt x="1257" y="1722"/>
                </a:lnTo>
                <a:lnTo>
                  <a:pt x="1164" y="1676"/>
                </a:lnTo>
                <a:close/>
                <a:moveTo>
                  <a:pt x="1816" y="1676"/>
                </a:moveTo>
                <a:lnTo>
                  <a:pt x="1723" y="1722"/>
                </a:lnTo>
                <a:lnTo>
                  <a:pt x="1676" y="1769"/>
                </a:lnTo>
                <a:lnTo>
                  <a:pt x="1676" y="2001"/>
                </a:lnTo>
                <a:lnTo>
                  <a:pt x="1723" y="2094"/>
                </a:lnTo>
                <a:lnTo>
                  <a:pt x="2095" y="2094"/>
                </a:lnTo>
                <a:lnTo>
                  <a:pt x="2142" y="2001"/>
                </a:lnTo>
                <a:lnTo>
                  <a:pt x="2142" y="1769"/>
                </a:lnTo>
                <a:lnTo>
                  <a:pt x="2095" y="1722"/>
                </a:lnTo>
                <a:lnTo>
                  <a:pt x="2002" y="1676"/>
                </a:lnTo>
                <a:close/>
                <a:moveTo>
                  <a:pt x="2654" y="1676"/>
                </a:moveTo>
                <a:lnTo>
                  <a:pt x="2560" y="1722"/>
                </a:lnTo>
                <a:lnTo>
                  <a:pt x="2560" y="1769"/>
                </a:lnTo>
                <a:lnTo>
                  <a:pt x="2560" y="2001"/>
                </a:lnTo>
                <a:lnTo>
                  <a:pt x="2560" y="2094"/>
                </a:lnTo>
                <a:lnTo>
                  <a:pt x="2933" y="2094"/>
                </a:lnTo>
                <a:lnTo>
                  <a:pt x="2979" y="2001"/>
                </a:lnTo>
                <a:lnTo>
                  <a:pt x="2979" y="1769"/>
                </a:lnTo>
                <a:lnTo>
                  <a:pt x="2933" y="1722"/>
                </a:lnTo>
                <a:lnTo>
                  <a:pt x="2886" y="1676"/>
                </a:lnTo>
                <a:close/>
                <a:moveTo>
                  <a:pt x="3491" y="1676"/>
                </a:moveTo>
                <a:lnTo>
                  <a:pt x="3445" y="1722"/>
                </a:lnTo>
                <a:lnTo>
                  <a:pt x="3398" y="1769"/>
                </a:lnTo>
                <a:lnTo>
                  <a:pt x="3398" y="2001"/>
                </a:lnTo>
                <a:lnTo>
                  <a:pt x="3445" y="2094"/>
                </a:lnTo>
                <a:lnTo>
                  <a:pt x="3770" y="2094"/>
                </a:lnTo>
                <a:lnTo>
                  <a:pt x="3817" y="2001"/>
                </a:lnTo>
                <a:lnTo>
                  <a:pt x="3817" y="1769"/>
                </a:lnTo>
                <a:lnTo>
                  <a:pt x="3770" y="1722"/>
                </a:lnTo>
                <a:lnTo>
                  <a:pt x="3724" y="1676"/>
                </a:lnTo>
                <a:close/>
                <a:moveTo>
                  <a:pt x="932" y="2513"/>
                </a:moveTo>
                <a:lnTo>
                  <a:pt x="885" y="2560"/>
                </a:lnTo>
                <a:lnTo>
                  <a:pt x="839" y="2653"/>
                </a:lnTo>
                <a:lnTo>
                  <a:pt x="839" y="2839"/>
                </a:lnTo>
                <a:lnTo>
                  <a:pt x="885" y="2932"/>
                </a:lnTo>
                <a:lnTo>
                  <a:pt x="932" y="2979"/>
                </a:lnTo>
                <a:lnTo>
                  <a:pt x="1164" y="2979"/>
                </a:lnTo>
                <a:lnTo>
                  <a:pt x="1257" y="2932"/>
                </a:lnTo>
                <a:lnTo>
                  <a:pt x="1257" y="2839"/>
                </a:lnTo>
                <a:lnTo>
                  <a:pt x="1257" y="2653"/>
                </a:lnTo>
                <a:lnTo>
                  <a:pt x="1257" y="2560"/>
                </a:lnTo>
                <a:lnTo>
                  <a:pt x="1164" y="2513"/>
                </a:lnTo>
                <a:close/>
                <a:moveTo>
                  <a:pt x="1816" y="2513"/>
                </a:moveTo>
                <a:lnTo>
                  <a:pt x="1723" y="2560"/>
                </a:lnTo>
                <a:lnTo>
                  <a:pt x="1676" y="2653"/>
                </a:lnTo>
                <a:lnTo>
                  <a:pt x="1676" y="2839"/>
                </a:lnTo>
                <a:lnTo>
                  <a:pt x="1723" y="2932"/>
                </a:lnTo>
                <a:lnTo>
                  <a:pt x="1816" y="2979"/>
                </a:lnTo>
                <a:lnTo>
                  <a:pt x="2002" y="2979"/>
                </a:lnTo>
                <a:lnTo>
                  <a:pt x="2095" y="2932"/>
                </a:lnTo>
                <a:lnTo>
                  <a:pt x="2142" y="2839"/>
                </a:lnTo>
                <a:lnTo>
                  <a:pt x="2142" y="2653"/>
                </a:lnTo>
                <a:lnTo>
                  <a:pt x="2095" y="2560"/>
                </a:lnTo>
                <a:lnTo>
                  <a:pt x="2002" y="2513"/>
                </a:lnTo>
                <a:close/>
                <a:moveTo>
                  <a:pt x="2654" y="2513"/>
                </a:moveTo>
                <a:lnTo>
                  <a:pt x="2560" y="2560"/>
                </a:lnTo>
                <a:lnTo>
                  <a:pt x="2560" y="2653"/>
                </a:lnTo>
                <a:lnTo>
                  <a:pt x="2560" y="2839"/>
                </a:lnTo>
                <a:lnTo>
                  <a:pt x="2560" y="2932"/>
                </a:lnTo>
                <a:lnTo>
                  <a:pt x="2654" y="2979"/>
                </a:lnTo>
                <a:lnTo>
                  <a:pt x="2886" y="2979"/>
                </a:lnTo>
                <a:lnTo>
                  <a:pt x="2933" y="2932"/>
                </a:lnTo>
                <a:lnTo>
                  <a:pt x="2979" y="2839"/>
                </a:lnTo>
                <a:lnTo>
                  <a:pt x="2979" y="2653"/>
                </a:lnTo>
                <a:lnTo>
                  <a:pt x="2933" y="2560"/>
                </a:lnTo>
                <a:lnTo>
                  <a:pt x="2886" y="2513"/>
                </a:lnTo>
                <a:close/>
                <a:moveTo>
                  <a:pt x="3491" y="2513"/>
                </a:moveTo>
                <a:lnTo>
                  <a:pt x="3445" y="2560"/>
                </a:lnTo>
                <a:lnTo>
                  <a:pt x="3398" y="2653"/>
                </a:lnTo>
                <a:lnTo>
                  <a:pt x="3398" y="2839"/>
                </a:lnTo>
                <a:lnTo>
                  <a:pt x="3445" y="2932"/>
                </a:lnTo>
                <a:lnTo>
                  <a:pt x="3491" y="2979"/>
                </a:lnTo>
                <a:lnTo>
                  <a:pt x="3724" y="2979"/>
                </a:lnTo>
                <a:lnTo>
                  <a:pt x="3770" y="2932"/>
                </a:lnTo>
                <a:lnTo>
                  <a:pt x="3817" y="2839"/>
                </a:lnTo>
                <a:lnTo>
                  <a:pt x="3817" y="2653"/>
                </a:lnTo>
                <a:lnTo>
                  <a:pt x="3770" y="2560"/>
                </a:lnTo>
                <a:lnTo>
                  <a:pt x="3724" y="2513"/>
                </a:lnTo>
                <a:close/>
                <a:moveTo>
                  <a:pt x="885" y="3398"/>
                </a:moveTo>
                <a:lnTo>
                  <a:pt x="839" y="3491"/>
                </a:lnTo>
                <a:lnTo>
                  <a:pt x="839" y="3723"/>
                </a:lnTo>
                <a:lnTo>
                  <a:pt x="885" y="3770"/>
                </a:lnTo>
                <a:lnTo>
                  <a:pt x="932" y="3816"/>
                </a:lnTo>
                <a:lnTo>
                  <a:pt x="1164" y="3816"/>
                </a:lnTo>
                <a:lnTo>
                  <a:pt x="1257" y="3770"/>
                </a:lnTo>
                <a:lnTo>
                  <a:pt x="1257" y="3723"/>
                </a:lnTo>
                <a:lnTo>
                  <a:pt x="1257" y="3491"/>
                </a:lnTo>
                <a:lnTo>
                  <a:pt x="1257" y="3398"/>
                </a:lnTo>
                <a:close/>
                <a:moveTo>
                  <a:pt x="1723" y="3398"/>
                </a:moveTo>
                <a:lnTo>
                  <a:pt x="1676" y="3491"/>
                </a:lnTo>
                <a:lnTo>
                  <a:pt x="1676" y="3723"/>
                </a:lnTo>
                <a:lnTo>
                  <a:pt x="1723" y="3770"/>
                </a:lnTo>
                <a:lnTo>
                  <a:pt x="1816" y="3816"/>
                </a:lnTo>
                <a:lnTo>
                  <a:pt x="2002" y="3816"/>
                </a:lnTo>
                <a:lnTo>
                  <a:pt x="2095" y="3770"/>
                </a:lnTo>
                <a:lnTo>
                  <a:pt x="2142" y="3723"/>
                </a:lnTo>
                <a:lnTo>
                  <a:pt x="2142" y="3491"/>
                </a:lnTo>
                <a:lnTo>
                  <a:pt x="2095" y="3398"/>
                </a:lnTo>
                <a:close/>
                <a:moveTo>
                  <a:pt x="2560" y="3398"/>
                </a:moveTo>
                <a:lnTo>
                  <a:pt x="2560" y="3491"/>
                </a:lnTo>
                <a:lnTo>
                  <a:pt x="2560" y="3723"/>
                </a:lnTo>
                <a:lnTo>
                  <a:pt x="2560" y="3770"/>
                </a:lnTo>
                <a:lnTo>
                  <a:pt x="2654" y="3816"/>
                </a:lnTo>
                <a:lnTo>
                  <a:pt x="2886" y="3816"/>
                </a:lnTo>
                <a:lnTo>
                  <a:pt x="2933" y="3770"/>
                </a:lnTo>
                <a:lnTo>
                  <a:pt x="2979" y="3723"/>
                </a:lnTo>
                <a:lnTo>
                  <a:pt x="2979" y="3491"/>
                </a:lnTo>
                <a:lnTo>
                  <a:pt x="2933" y="3398"/>
                </a:lnTo>
                <a:close/>
                <a:moveTo>
                  <a:pt x="3445" y="3398"/>
                </a:moveTo>
                <a:lnTo>
                  <a:pt x="3398" y="3491"/>
                </a:lnTo>
                <a:lnTo>
                  <a:pt x="3398" y="3723"/>
                </a:lnTo>
                <a:lnTo>
                  <a:pt x="3445" y="3770"/>
                </a:lnTo>
                <a:lnTo>
                  <a:pt x="3491" y="3816"/>
                </a:lnTo>
                <a:lnTo>
                  <a:pt x="3724" y="3816"/>
                </a:lnTo>
                <a:lnTo>
                  <a:pt x="3770" y="3770"/>
                </a:lnTo>
                <a:lnTo>
                  <a:pt x="3817" y="3723"/>
                </a:lnTo>
                <a:lnTo>
                  <a:pt x="3817" y="3491"/>
                </a:lnTo>
                <a:lnTo>
                  <a:pt x="3770" y="3398"/>
                </a:lnTo>
                <a:close/>
                <a:moveTo>
                  <a:pt x="932" y="4235"/>
                </a:moveTo>
                <a:lnTo>
                  <a:pt x="885" y="4282"/>
                </a:lnTo>
                <a:lnTo>
                  <a:pt x="839" y="4328"/>
                </a:lnTo>
                <a:lnTo>
                  <a:pt x="839" y="4561"/>
                </a:lnTo>
                <a:lnTo>
                  <a:pt x="885" y="4608"/>
                </a:lnTo>
                <a:lnTo>
                  <a:pt x="932" y="4654"/>
                </a:lnTo>
                <a:lnTo>
                  <a:pt x="1164" y="4654"/>
                </a:lnTo>
                <a:lnTo>
                  <a:pt x="1257" y="4608"/>
                </a:lnTo>
                <a:lnTo>
                  <a:pt x="1257" y="4561"/>
                </a:lnTo>
                <a:lnTo>
                  <a:pt x="1257" y="4328"/>
                </a:lnTo>
                <a:lnTo>
                  <a:pt x="1257" y="4282"/>
                </a:lnTo>
                <a:lnTo>
                  <a:pt x="1164" y="4235"/>
                </a:lnTo>
                <a:close/>
                <a:moveTo>
                  <a:pt x="3491" y="4235"/>
                </a:moveTo>
                <a:lnTo>
                  <a:pt x="3445" y="4282"/>
                </a:lnTo>
                <a:lnTo>
                  <a:pt x="3398" y="4328"/>
                </a:lnTo>
                <a:lnTo>
                  <a:pt x="3398" y="4561"/>
                </a:lnTo>
                <a:lnTo>
                  <a:pt x="3445" y="4608"/>
                </a:lnTo>
                <a:lnTo>
                  <a:pt x="3491" y="4654"/>
                </a:lnTo>
                <a:lnTo>
                  <a:pt x="3724" y="4654"/>
                </a:lnTo>
                <a:lnTo>
                  <a:pt x="3770" y="4608"/>
                </a:lnTo>
                <a:lnTo>
                  <a:pt x="3817" y="4561"/>
                </a:lnTo>
                <a:lnTo>
                  <a:pt x="3817" y="4328"/>
                </a:lnTo>
                <a:lnTo>
                  <a:pt x="3770" y="4282"/>
                </a:lnTo>
                <a:lnTo>
                  <a:pt x="3724" y="4235"/>
                </a:lnTo>
                <a:close/>
                <a:moveTo>
                  <a:pt x="4236" y="419"/>
                </a:moveTo>
                <a:lnTo>
                  <a:pt x="4236" y="5492"/>
                </a:lnTo>
                <a:lnTo>
                  <a:pt x="2979" y="5492"/>
                </a:lnTo>
                <a:lnTo>
                  <a:pt x="2979" y="4747"/>
                </a:lnTo>
                <a:lnTo>
                  <a:pt x="2933" y="4701"/>
                </a:lnTo>
                <a:lnTo>
                  <a:pt x="2886" y="4654"/>
                </a:lnTo>
                <a:lnTo>
                  <a:pt x="1816" y="4654"/>
                </a:lnTo>
                <a:lnTo>
                  <a:pt x="1723" y="4701"/>
                </a:lnTo>
                <a:lnTo>
                  <a:pt x="1676" y="4747"/>
                </a:lnTo>
                <a:lnTo>
                  <a:pt x="1676" y="5492"/>
                </a:lnTo>
                <a:lnTo>
                  <a:pt x="420" y="5492"/>
                </a:lnTo>
                <a:lnTo>
                  <a:pt x="420" y="419"/>
                </a:lnTo>
                <a:close/>
                <a:moveTo>
                  <a:pt x="140" y="0"/>
                </a:moveTo>
                <a:lnTo>
                  <a:pt x="47" y="47"/>
                </a:lnTo>
                <a:lnTo>
                  <a:pt x="1" y="93"/>
                </a:lnTo>
                <a:lnTo>
                  <a:pt x="1" y="186"/>
                </a:lnTo>
                <a:lnTo>
                  <a:pt x="1" y="5724"/>
                </a:lnTo>
                <a:lnTo>
                  <a:pt x="1" y="5818"/>
                </a:lnTo>
                <a:lnTo>
                  <a:pt x="47" y="5864"/>
                </a:lnTo>
                <a:lnTo>
                  <a:pt x="140" y="5911"/>
                </a:lnTo>
                <a:lnTo>
                  <a:pt x="187" y="5957"/>
                </a:lnTo>
                <a:lnTo>
                  <a:pt x="4469" y="5957"/>
                </a:lnTo>
                <a:lnTo>
                  <a:pt x="4562" y="5911"/>
                </a:lnTo>
                <a:lnTo>
                  <a:pt x="4608" y="5864"/>
                </a:lnTo>
                <a:lnTo>
                  <a:pt x="4655" y="5818"/>
                </a:lnTo>
                <a:lnTo>
                  <a:pt x="4655" y="5724"/>
                </a:lnTo>
                <a:lnTo>
                  <a:pt x="4655" y="186"/>
                </a:lnTo>
                <a:lnTo>
                  <a:pt x="4655" y="93"/>
                </a:lnTo>
                <a:lnTo>
                  <a:pt x="4608" y="47"/>
                </a:lnTo>
                <a:lnTo>
                  <a:pt x="456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6" name="Google Shape;6826;p268"/>
          <p:cNvSpPr/>
          <p:nvPr/>
        </p:nvSpPr>
        <p:spPr>
          <a:xfrm>
            <a:off x="2964281" y="2131162"/>
            <a:ext cx="158572" cy="135018"/>
          </a:xfrm>
          <a:custGeom>
            <a:avLst/>
            <a:gdLst/>
            <a:ahLst/>
            <a:cxnLst/>
            <a:rect l="l" t="t" r="r" b="b"/>
            <a:pathLst>
              <a:path w="5958" h="5073" extrusionOk="0">
                <a:moveTo>
                  <a:pt x="5120" y="512"/>
                </a:moveTo>
                <a:lnTo>
                  <a:pt x="5120" y="3677"/>
                </a:lnTo>
                <a:lnTo>
                  <a:pt x="4469" y="3258"/>
                </a:lnTo>
                <a:lnTo>
                  <a:pt x="3817" y="2932"/>
                </a:lnTo>
                <a:lnTo>
                  <a:pt x="3166" y="2699"/>
                </a:lnTo>
                <a:lnTo>
                  <a:pt x="2561" y="2560"/>
                </a:lnTo>
                <a:lnTo>
                  <a:pt x="2561" y="1675"/>
                </a:lnTo>
                <a:lnTo>
                  <a:pt x="3166" y="1536"/>
                </a:lnTo>
                <a:lnTo>
                  <a:pt x="3817" y="1303"/>
                </a:lnTo>
                <a:lnTo>
                  <a:pt x="4469" y="977"/>
                </a:lnTo>
                <a:lnTo>
                  <a:pt x="5120" y="512"/>
                </a:lnTo>
                <a:close/>
                <a:moveTo>
                  <a:pt x="5120" y="0"/>
                </a:moveTo>
                <a:lnTo>
                  <a:pt x="4701" y="279"/>
                </a:lnTo>
                <a:lnTo>
                  <a:pt x="4329" y="559"/>
                </a:lnTo>
                <a:lnTo>
                  <a:pt x="3957" y="745"/>
                </a:lnTo>
                <a:lnTo>
                  <a:pt x="3584" y="931"/>
                </a:lnTo>
                <a:lnTo>
                  <a:pt x="3212" y="1070"/>
                </a:lnTo>
                <a:lnTo>
                  <a:pt x="2840" y="1164"/>
                </a:lnTo>
                <a:lnTo>
                  <a:pt x="2468" y="1257"/>
                </a:lnTo>
                <a:lnTo>
                  <a:pt x="513" y="1257"/>
                </a:lnTo>
                <a:lnTo>
                  <a:pt x="327" y="1303"/>
                </a:lnTo>
                <a:lnTo>
                  <a:pt x="141" y="1396"/>
                </a:lnTo>
                <a:lnTo>
                  <a:pt x="47" y="1582"/>
                </a:lnTo>
                <a:lnTo>
                  <a:pt x="1" y="1769"/>
                </a:lnTo>
                <a:lnTo>
                  <a:pt x="1" y="2420"/>
                </a:lnTo>
                <a:lnTo>
                  <a:pt x="47" y="2653"/>
                </a:lnTo>
                <a:lnTo>
                  <a:pt x="141" y="2792"/>
                </a:lnTo>
                <a:lnTo>
                  <a:pt x="327" y="2932"/>
                </a:lnTo>
                <a:lnTo>
                  <a:pt x="513" y="2979"/>
                </a:lnTo>
                <a:lnTo>
                  <a:pt x="932" y="2979"/>
                </a:lnTo>
                <a:lnTo>
                  <a:pt x="839" y="3351"/>
                </a:lnTo>
                <a:lnTo>
                  <a:pt x="839" y="3677"/>
                </a:lnTo>
                <a:lnTo>
                  <a:pt x="885" y="4002"/>
                </a:lnTo>
                <a:lnTo>
                  <a:pt x="978" y="4282"/>
                </a:lnTo>
                <a:lnTo>
                  <a:pt x="1071" y="4607"/>
                </a:lnTo>
                <a:lnTo>
                  <a:pt x="1164" y="4887"/>
                </a:lnTo>
                <a:lnTo>
                  <a:pt x="1351" y="5026"/>
                </a:lnTo>
                <a:lnTo>
                  <a:pt x="1630" y="5073"/>
                </a:lnTo>
                <a:lnTo>
                  <a:pt x="1909" y="5073"/>
                </a:lnTo>
                <a:lnTo>
                  <a:pt x="2188" y="5026"/>
                </a:lnTo>
                <a:lnTo>
                  <a:pt x="2421" y="4933"/>
                </a:lnTo>
                <a:lnTo>
                  <a:pt x="2561" y="4747"/>
                </a:lnTo>
                <a:lnTo>
                  <a:pt x="2328" y="4607"/>
                </a:lnTo>
                <a:lnTo>
                  <a:pt x="2188" y="4421"/>
                </a:lnTo>
                <a:lnTo>
                  <a:pt x="2095" y="4235"/>
                </a:lnTo>
                <a:lnTo>
                  <a:pt x="2049" y="4049"/>
                </a:lnTo>
                <a:lnTo>
                  <a:pt x="2142" y="3816"/>
                </a:lnTo>
                <a:lnTo>
                  <a:pt x="2049" y="3677"/>
                </a:lnTo>
                <a:lnTo>
                  <a:pt x="2002" y="3537"/>
                </a:lnTo>
                <a:lnTo>
                  <a:pt x="2002" y="3351"/>
                </a:lnTo>
                <a:lnTo>
                  <a:pt x="2095" y="3211"/>
                </a:lnTo>
                <a:lnTo>
                  <a:pt x="2235" y="3072"/>
                </a:lnTo>
                <a:lnTo>
                  <a:pt x="2421" y="2979"/>
                </a:lnTo>
                <a:lnTo>
                  <a:pt x="2747" y="3025"/>
                </a:lnTo>
                <a:lnTo>
                  <a:pt x="3073" y="3118"/>
                </a:lnTo>
                <a:lnTo>
                  <a:pt x="3398" y="3211"/>
                </a:lnTo>
                <a:lnTo>
                  <a:pt x="3724" y="3351"/>
                </a:lnTo>
                <a:lnTo>
                  <a:pt x="4422" y="3723"/>
                </a:lnTo>
                <a:lnTo>
                  <a:pt x="5120" y="4235"/>
                </a:lnTo>
                <a:lnTo>
                  <a:pt x="5260" y="4189"/>
                </a:lnTo>
                <a:lnTo>
                  <a:pt x="5399" y="4095"/>
                </a:lnTo>
                <a:lnTo>
                  <a:pt x="5493" y="3956"/>
                </a:lnTo>
                <a:lnTo>
                  <a:pt x="5539" y="3816"/>
                </a:lnTo>
                <a:lnTo>
                  <a:pt x="5539" y="2513"/>
                </a:lnTo>
                <a:lnTo>
                  <a:pt x="5679" y="2513"/>
                </a:lnTo>
                <a:lnTo>
                  <a:pt x="5818" y="2420"/>
                </a:lnTo>
                <a:lnTo>
                  <a:pt x="5911" y="2280"/>
                </a:lnTo>
                <a:lnTo>
                  <a:pt x="5958" y="2094"/>
                </a:lnTo>
                <a:lnTo>
                  <a:pt x="5911" y="1955"/>
                </a:lnTo>
                <a:lnTo>
                  <a:pt x="5818" y="1815"/>
                </a:lnTo>
                <a:lnTo>
                  <a:pt x="5679" y="1722"/>
                </a:lnTo>
                <a:lnTo>
                  <a:pt x="5539" y="1675"/>
                </a:lnTo>
                <a:lnTo>
                  <a:pt x="5539" y="419"/>
                </a:lnTo>
                <a:lnTo>
                  <a:pt x="5493" y="233"/>
                </a:lnTo>
                <a:lnTo>
                  <a:pt x="5399" y="93"/>
                </a:lnTo>
                <a:lnTo>
                  <a:pt x="526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7" name="Google Shape;6827;p268"/>
          <p:cNvSpPr/>
          <p:nvPr/>
        </p:nvSpPr>
        <p:spPr>
          <a:xfrm>
            <a:off x="3489325" y="2120011"/>
            <a:ext cx="158572" cy="158572"/>
          </a:xfrm>
          <a:custGeom>
            <a:avLst/>
            <a:gdLst/>
            <a:ahLst/>
            <a:cxnLst/>
            <a:rect l="l" t="t" r="r" b="b"/>
            <a:pathLst>
              <a:path w="5958" h="5958" extrusionOk="0">
                <a:moveTo>
                  <a:pt x="2979" y="1955"/>
                </a:moveTo>
                <a:lnTo>
                  <a:pt x="2746" y="2001"/>
                </a:lnTo>
                <a:lnTo>
                  <a:pt x="2560" y="2048"/>
                </a:lnTo>
                <a:lnTo>
                  <a:pt x="2421" y="2141"/>
                </a:lnTo>
                <a:lnTo>
                  <a:pt x="2281" y="2234"/>
                </a:lnTo>
                <a:lnTo>
                  <a:pt x="2141" y="2420"/>
                </a:lnTo>
                <a:lnTo>
                  <a:pt x="2048" y="2560"/>
                </a:lnTo>
                <a:lnTo>
                  <a:pt x="2002" y="2746"/>
                </a:lnTo>
                <a:lnTo>
                  <a:pt x="1955" y="2979"/>
                </a:lnTo>
                <a:lnTo>
                  <a:pt x="2002" y="3165"/>
                </a:lnTo>
                <a:lnTo>
                  <a:pt x="2048" y="3351"/>
                </a:lnTo>
                <a:lnTo>
                  <a:pt x="2141" y="3491"/>
                </a:lnTo>
                <a:lnTo>
                  <a:pt x="2281" y="3677"/>
                </a:lnTo>
                <a:lnTo>
                  <a:pt x="2421" y="3770"/>
                </a:lnTo>
                <a:lnTo>
                  <a:pt x="2560" y="3863"/>
                </a:lnTo>
                <a:lnTo>
                  <a:pt x="2746" y="3909"/>
                </a:lnTo>
                <a:lnTo>
                  <a:pt x="2979" y="3956"/>
                </a:lnTo>
                <a:lnTo>
                  <a:pt x="3165" y="3909"/>
                </a:lnTo>
                <a:lnTo>
                  <a:pt x="3351" y="3863"/>
                </a:lnTo>
                <a:lnTo>
                  <a:pt x="3491" y="3770"/>
                </a:lnTo>
                <a:lnTo>
                  <a:pt x="3677" y="3677"/>
                </a:lnTo>
                <a:lnTo>
                  <a:pt x="3770" y="3491"/>
                </a:lnTo>
                <a:lnTo>
                  <a:pt x="3863" y="3351"/>
                </a:lnTo>
                <a:lnTo>
                  <a:pt x="3956" y="3165"/>
                </a:lnTo>
                <a:lnTo>
                  <a:pt x="3956" y="2979"/>
                </a:lnTo>
                <a:lnTo>
                  <a:pt x="3956" y="2746"/>
                </a:lnTo>
                <a:lnTo>
                  <a:pt x="3863" y="2560"/>
                </a:lnTo>
                <a:lnTo>
                  <a:pt x="3770" y="2420"/>
                </a:lnTo>
                <a:lnTo>
                  <a:pt x="3677" y="2234"/>
                </a:lnTo>
                <a:lnTo>
                  <a:pt x="3491" y="2141"/>
                </a:lnTo>
                <a:lnTo>
                  <a:pt x="3351" y="2048"/>
                </a:lnTo>
                <a:lnTo>
                  <a:pt x="3165" y="2001"/>
                </a:lnTo>
                <a:lnTo>
                  <a:pt x="2979" y="1955"/>
                </a:lnTo>
                <a:close/>
                <a:moveTo>
                  <a:pt x="3258" y="1489"/>
                </a:moveTo>
                <a:lnTo>
                  <a:pt x="3538" y="1583"/>
                </a:lnTo>
                <a:lnTo>
                  <a:pt x="3770" y="1722"/>
                </a:lnTo>
                <a:lnTo>
                  <a:pt x="4003" y="1908"/>
                </a:lnTo>
                <a:lnTo>
                  <a:pt x="4189" y="2141"/>
                </a:lnTo>
                <a:lnTo>
                  <a:pt x="4329" y="2374"/>
                </a:lnTo>
                <a:lnTo>
                  <a:pt x="4422" y="2653"/>
                </a:lnTo>
                <a:lnTo>
                  <a:pt x="4468" y="2979"/>
                </a:lnTo>
                <a:lnTo>
                  <a:pt x="4422" y="3258"/>
                </a:lnTo>
                <a:lnTo>
                  <a:pt x="4329" y="3537"/>
                </a:lnTo>
                <a:lnTo>
                  <a:pt x="4189" y="3770"/>
                </a:lnTo>
                <a:lnTo>
                  <a:pt x="4003" y="4003"/>
                </a:lnTo>
                <a:lnTo>
                  <a:pt x="3770" y="4189"/>
                </a:lnTo>
                <a:lnTo>
                  <a:pt x="3538" y="4328"/>
                </a:lnTo>
                <a:lnTo>
                  <a:pt x="3258" y="4421"/>
                </a:lnTo>
                <a:lnTo>
                  <a:pt x="2979" y="4468"/>
                </a:lnTo>
                <a:lnTo>
                  <a:pt x="2653" y="4421"/>
                </a:lnTo>
                <a:lnTo>
                  <a:pt x="2374" y="4328"/>
                </a:lnTo>
                <a:lnTo>
                  <a:pt x="2141" y="4189"/>
                </a:lnTo>
                <a:lnTo>
                  <a:pt x="1909" y="4003"/>
                </a:lnTo>
                <a:lnTo>
                  <a:pt x="1723" y="3770"/>
                </a:lnTo>
                <a:lnTo>
                  <a:pt x="1583" y="3537"/>
                </a:lnTo>
                <a:lnTo>
                  <a:pt x="1490" y="3258"/>
                </a:lnTo>
                <a:lnTo>
                  <a:pt x="1490" y="2979"/>
                </a:lnTo>
                <a:lnTo>
                  <a:pt x="1490" y="2653"/>
                </a:lnTo>
                <a:lnTo>
                  <a:pt x="1583" y="2374"/>
                </a:lnTo>
                <a:lnTo>
                  <a:pt x="1723" y="2141"/>
                </a:lnTo>
                <a:lnTo>
                  <a:pt x="1909" y="1908"/>
                </a:lnTo>
                <a:lnTo>
                  <a:pt x="2141" y="1722"/>
                </a:lnTo>
                <a:lnTo>
                  <a:pt x="2374" y="1583"/>
                </a:lnTo>
                <a:lnTo>
                  <a:pt x="2653" y="1489"/>
                </a:lnTo>
                <a:close/>
                <a:moveTo>
                  <a:pt x="2979" y="978"/>
                </a:moveTo>
                <a:lnTo>
                  <a:pt x="2560" y="1024"/>
                </a:lnTo>
                <a:lnTo>
                  <a:pt x="2188" y="1117"/>
                </a:lnTo>
                <a:lnTo>
                  <a:pt x="1862" y="1303"/>
                </a:lnTo>
                <a:lnTo>
                  <a:pt x="1583" y="1536"/>
                </a:lnTo>
                <a:lnTo>
                  <a:pt x="1304" y="1862"/>
                </a:lnTo>
                <a:lnTo>
                  <a:pt x="1118" y="2188"/>
                </a:lnTo>
                <a:lnTo>
                  <a:pt x="1025" y="2560"/>
                </a:lnTo>
                <a:lnTo>
                  <a:pt x="978" y="2979"/>
                </a:lnTo>
                <a:lnTo>
                  <a:pt x="1025" y="3351"/>
                </a:lnTo>
                <a:lnTo>
                  <a:pt x="1118" y="3723"/>
                </a:lnTo>
                <a:lnTo>
                  <a:pt x="1304" y="4049"/>
                </a:lnTo>
                <a:lnTo>
                  <a:pt x="1583" y="4375"/>
                </a:lnTo>
                <a:lnTo>
                  <a:pt x="1862" y="4608"/>
                </a:lnTo>
                <a:lnTo>
                  <a:pt x="2188" y="4794"/>
                </a:lnTo>
                <a:lnTo>
                  <a:pt x="2560" y="4887"/>
                </a:lnTo>
                <a:lnTo>
                  <a:pt x="2979" y="4933"/>
                </a:lnTo>
                <a:lnTo>
                  <a:pt x="3351" y="4887"/>
                </a:lnTo>
                <a:lnTo>
                  <a:pt x="3724" y="4794"/>
                </a:lnTo>
                <a:lnTo>
                  <a:pt x="4050" y="4608"/>
                </a:lnTo>
                <a:lnTo>
                  <a:pt x="4375" y="4375"/>
                </a:lnTo>
                <a:lnTo>
                  <a:pt x="4608" y="4049"/>
                </a:lnTo>
                <a:lnTo>
                  <a:pt x="4794" y="3723"/>
                </a:lnTo>
                <a:lnTo>
                  <a:pt x="4934" y="3351"/>
                </a:lnTo>
                <a:lnTo>
                  <a:pt x="4934" y="2979"/>
                </a:lnTo>
                <a:lnTo>
                  <a:pt x="4934" y="2560"/>
                </a:lnTo>
                <a:lnTo>
                  <a:pt x="4794" y="2188"/>
                </a:lnTo>
                <a:lnTo>
                  <a:pt x="4608" y="1862"/>
                </a:lnTo>
                <a:lnTo>
                  <a:pt x="4375" y="1536"/>
                </a:lnTo>
                <a:lnTo>
                  <a:pt x="4050" y="1303"/>
                </a:lnTo>
                <a:lnTo>
                  <a:pt x="3724" y="1117"/>
                </a:lnTo>
                <a:lnTo>
                  <a:pt x="3351" y="1024"/>
                </a:lnTo>
                <a:lnTo>
                  <a:pt x="2979" y="978"/>
                </a:lnTo>
                <a:close/>
                <a:moveTo>
                  <a:pt x="2979" y="466"/>
                </a:moveTo>
                <a:lnTo>
                  <a:pt x="3445" y="512"/>
                </a:lnTo>
                <a:lnTo>
                  <a:pt x="3910" y="652"/>
                </a:lnTo>
                <a:lnTo>
                  <a:pt x="4375" y="884"/>
                </a:lnTo>
                <a:lnTo>
                  <a:pt x="4701" y="1210"/>
                </a:lnTo>
                <a:lnTo>
                  <a:pt x="5027" y="1583"/>
                </a:lnTo>
                <a:lnTo>
                  <a:pt x="5260" y="2001"/>
                </a:lnTo>
                <a:lnTo>
                  <a:pt x="5399" y="2467"/>
                </a:lnTo>
                <a:lnTo>
                  <a:pt x="5446" y="2979"/>
                </a:lnTo>
                <a:lnTo>
                  <a:pt x="5399" y="3444"/>
                </a:lnTo>
                <a:lnTo>
                  <a:pt x="5260" y="3909"/>
                </a:lnTo>
                <a:lnTo>
                  <a:pt x="5027" y="4328"/>
                </a:lnTo>
                <a:lnTo>
                  <a:pt x="4701" y="4701"/>
                </a:lnTo>
                <a:lnTo>
                  <a:pt x="4375" y="5026"/>
                </a:lnTo>
                <a:lnTo>
                  <a:pt x="3910" y="5259"/>
                </a:lnTo>
                <a:lnTo>
                  <a:pt x="3445" y="5399"/>
                </a:lnTo>
                <a:lnTo>
                  <a:pt x="2979" y="5445"/>
                </a:lnTo>
                <a:lnTo>
                  <a:pt x="2467" y="5399"/>
                </a:lnTo>
                <a:lnTo>
                  <a:pt x="2002" y="5259"/>
                </a:lnTo>
                <a:lnTo>
                  <a:pt x="1583" y="5026"/>
                </a:lnTo>
                <a:lnTo>
                  <a:pt x="1211" y="4701"/>
                </a:lnTo>
                <a:lnTo>
                  <a:pt x="931" y="4328"/>
                </a:lnTo>
                <a:lnTo>
                  <a:pt x="699" y="3909"/>
                </a:lnTo>
                <a:lnTo>
                  <a:pt x="513" y="3444"/>
                </a:lnTo>
                <a:lnTo>
                  <a:pt x="466" y="2979"/>
                </a:lnTo>
                <a:lnTo>
                  <a:pt x="513" y="2467"/>
                </a:lnTo>
                <a:lnTo>
                  <a:pt x="699" y="2001"/>
                </a:lnTo>
                <a:lnTo>
                  <a:pt x="931" y="1583"/>
                </a:lnTo>
                <a:lnTo>
                  <a:pt x="1211" y="1210"/>
                </a:lnTo>
                <a:lnTo>
                  <a:pt x="1583" y="884"/>
                </a:lnTo>
                <a:lnTo>
                  <a:pt x="2002" y="652"/>
                </a:lnTo>
                <a:lnTo>
                  <a:pt x="2467" y="512"/>
                </a:lnTo>
                <a:lnTo>
                  <a:pt x="2979" y="466"/>
                </a:lnTo>
                <a:close/>
                <a:moveTo>
                  <a:pt x="2560" y="0"/>
                </a:moveTo>
                <a:lnTo>
                  <a:pt x="2188" y="93"/>
                </a:lnTo>
                <a:lnTo>
                  <a:pt x="1816" y="186"/>
                </a:lnTo>
                <a:lnTo>
                  <a:pt x="1490" y="373"/>
                </a:lnTo>
                <a:lnTo>
                  <a:pt x="1164" y="605"/>
                </a:lnTo>
                <a:lnTo>
                  <a:pt x="838" y="838"/>
                </a:lnTo>
                <a:lnTo>
                  <a:pt x="606" y="1117"/>
                </a:lnTo>
                <a:lnTo>
                  <a:pt x="373" y="1443"/>
                </a:lnTo>
                <a:lnTo>
                  <a:pt x="233" y="1815"/>
                </a:lnTo>
                <a:lnTo>
                  <a:pt x="94" y="2188"/>
                </a:lnTo>
                <a:lnTo>
                  <a:pt x="1" y="2560"/>
                </a:lnTo>
                <a:lnTo>
                  <a:pt x="1" y="2979"/>
                </a:lnTo>
                <a:lnTo>
                  <a:pt x="1" y="3351"/>
                </a:lnTo>
                <a:lnTo>
                  <a:pt x="94" y="3723"/>
                </a:lnTo>
                <a:lnTo>
                  <a:pt x="233" y="4096"/>
                </a:lnTo>
                <a:lnTo>
                  <a:pt x="373" y="4468"/>
                </a:lnTo>
                <a:lnTo>
                  <a:pt x="606" y="4794"/>
                </a:lnTo>
                <a:lnTo>
                  <a:pt x="838" y="5073"/>
                </a:lnTo>
                <a:lnTo>
                  <a:pt x="1164" y="5306"/>
                </a:lnTo>
                <a:lnTo>
                  <a:pt x="1490" y="5538"/>
                </a:lnTo>
                <a:lnTo>
                  <a:pt x="1816" y="5724"/>
                </a:lnTo>
                <a:lnTo>
                  <a:pt x="2188" y="5818"/>
                </a:lnTo>
                <a:lnTo>
                  <a:pt x="2560" y="5911"/>
                </a:lnTo>
                <a:lnTo>
                  <a:pt x="2979" y="5957"/>
                </a:lnTo>
                <a:lnTo>
                  <a:pt x="3351" y="5911"/>
                </a:lnTo>
                <a:lnTo>
                  <a:pt x="3724" y="5818"/>
                </a:lnTo>
                <a:lnTo>
                  <a:pt x="4096" y="5724"/>
                </a:lnTo>
                <a:lnTo>
                  <a:pt x="4468" y="5538"/>
                </a:lnTo>
                <a:lnTo>
                  <a:pt x="4794" y="5306"/>
                </a:lnTo>
                <a:lnTo>
                  <a:pt x="5073" y="5073"/>
                </a:lnTo>
                <a:lnTo>
                  <a:pt x="5306" y="4794"/>
                </a:lnTo>
                <a:lnTo>
                  <a:pt x="5539" y="4468"/>
                </a:lnTo>
                <a:lnTo>
                  <a:pt x="5725" y="4096"/>
                </a:lnTo>
                <a:lnTo>
                  <a:pt x="5865" y="3723"/>
                </a:lnTo>
                <a:lnTo>
                  <a:pt x="5911" y="3351"/>
                </a:lnTo>
                <a:lnTo>
                  <a:pt x="5958" y="2979"/>
                </a:lnTo>
                <a:lnTo>
                  <a:pt x="5911" y="2560"/>
                </a:lnTo>
                <a:lnTo>
                  <a:pt x="5865" y="2188"/>
                </a:lnTo>
                <a:lnTo>
                  <a:pt x="5725" y="1815"/>
                </a:lnTo>
                <a:lnTo>
                  <a:pt x="5539" y="1443"/>
                </a:lnTo>
                <a:lnTo>
                  <a:pt x="5306" y="1117"/>
                </a:lnTo>
                <a:lnTo>
                  <a:pt x="5073" y="838"/>
                </a:lnTo>
                <a:lnTo>
                  <a:pt x="4794" y="605"/>
                </a:lnTo>
                <a:lnTo>
                  <a:pt x="4468" y="373"/>
                </a:lnTo>
                <a:lnTo>
                  <a:pt x="4096" y="186"/>
                </a:lnTo>
                <a:lnTo>
                  <a:pt x="3724" y="93"/>
                </a:lnTo>
                <a:lnTo>
                  <a:pt x="335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8" name="Google Shape;6828;p268"/>
          <p:cNvSpPr/>
          <p:nvPr/>
        </p:nvSpPr>
        <p:spPr>
          <a:xfrm>
            <a:off x="4014369" y="2120011"/>
            <a:ext cx="135018" cy="158572"/>
          </a:xfrm>
          <a:custGeom>
            <a:avLst/>
            <a:gdLst/>
            <a:ahLst/>
            <a:cxnLst/>
            <a:rect l="l" t="t" r="r" b="b"/>
            <a:pathLst>
              <a:path w="5073" h="5958" extrusionOk="0">
                <a:moveTo>
                  <a:pt x="3584" y="512"/>
                </a:moveTo>
                <a:lnTo>
                  <a:pt x="3723" y="559"/>
                </a:lnTo>
                <a:lnTo>
                  <a:pt x="3770" y="652"/>
                </a:lnTo>
                <a:lnTo>
                  <a:pt x="3723" y="791"/>
                </a:lnTo>
                <a:lnTo>
                  <a:pt x="3584" y="838"/>
                </a:lnTo>
                <a:lnTo>
                  <a:pt x="1489" y="838"/>
                </a:lnTo>
                <a:lnTo>
                  <a:pt x="1350" y="791"/>
                </a:lnTo>
                <a:lnTo>
                  <a:pt x="1303" y="652"/>
                </a:lnTo>
                <a:lnTo>
                  <a:pt x="1350" y="559"/>
                </a:lnTo>
                <a:lnTo>
                  <a:pt x="1489" y="512"/>
                </a:lnTo>
                <a:close/>
                <a:moveTo>
                  <a:pt x="4049" y="1257"/>
                </a:moveTo>
                <a:lnTo>
                  <a:pt x="4189" y="1303"/>
                </a:lnTo>
                <a:lnTo>
                  <a:pt x="4282" y="1443"/>
                </a:lnTo>
                <a:lnTo>
                  <a:pt x="4514" y="2699"/>
                </a:lnTo>
                <a:lnTo>
                  <a:pt x="4514" y="2793"/>
                </a:lnTo>
                <a:lnTo>
                  <a:pt x="4468" y="2886"/>
                </a:lnTo>
                <a:lnTo>
                  <a:pt x="4375" y="2932"/>
                </a:lnTo>
                <a:lnTo>
                  <a:pt x="4282" y="2979"/>
                </a:lnTo>
                <a:lnTo>
                  <a:pt x="791" y="2979"/>
                </a:lnTo>
                <a:lnTo>
                  <a:pt x="698" y="2932"/>
                </a:lnTo>
                <a:lnTo>
                  <a:pt x="605" y="2886"/>
                </a:lnTo>
                <a:lnTo>
                  <a:pt x="559" y="2793"/>
                </a:lnTo>
                <a:lnTo>
                  <a:pt x="559" y="2699"/>
                </a:lnTo>
                <a:lnTo>
                  <a:pt x="791" y="1443"/>
                </a:lnTo>
                <a:lnTo>
                  <a:pt x="884" y="1303"/>
                </a:lnTo>
                <a:lnTo>
                  <a:pt x="1024" y="1257"/>
                </a:lnTo>
                <a:close/>
                <a:moveTo>
                  <a:pt x="838" y="3584"/>
                </a:moveTo>
                <a:lnTo>
                  <a:pt x="978" y="3630"/>
                </a:lnTo>
                <a:lnTo>
                  <a:pt x="1117" y="3723"/>
                </a:lnTo>
                <a:lnTo>
                  <a:pt x="1210" y="3863"/>
                </a:lnTo>
                <a:lnTo>
                  <a:pt x="1257" y="4003"/>
                </a:lnTo>
                <a:lnTo>
                  <a:pt x="1210" y="4189"/>
                </a:lnTo>
                <a:lnTo>
                  <a:pt x="1117" y="4328"/>
                </a:lnTo>
                <a:lnTo>
                  <a:pt x="978" y="4421"/>
                </a:lnTo>
                <a:lnTo>
                  <a:pt x="838" y="4468"/>
                </a:lnTo>
                <a:lnTo>
                  <a:pt x="652" y="4421"/>
                </a:lnTo>
                <a:lnTo>
                  <a:pt x="512" y="4328"/>
                </a:lnTo>
                <a:lnTo>
                  <a:pt x="419" y="4189"/>
                </a:lnTo>
                <a:lnTo>
                  <a:pt x="419" y="4003"/>
                </a:lnTo>
                <a:lnTo>
                  <a:pt x="419" y="3863"/>
                </a:lnTo>
                <a:lnTo>
                  <a:pt x="512" y="3723"/>
                </a:lnTo>
                <a:lnTo>
                  <a:pt x="652" y="3630"/>
                </a:lnTo>
                <a:lnTo>
                  <a:pt x="838" y="3584"/>
                </a:lnTo>
                <a:close/>
                <a:moveTo>
                  <a:pt x="4235" y="3584"/>
                </a:moveTo>
                <a:lnTo>
                  <a:pt x="4421" y="3630"/>
                </a:lnTo>
                <a:lnTo>
                  <a:pt x="4514" y="3723"/>
                </a:lnTo>
                <a:lnTo>
                  <a:pt x="4608" y="3863"/>
                </a:lnTo>
                <a:lnTo>
                  <a:pt x="4654" y="4003"/>
                </a:lnTo>
                <a:lnTo>
                  <a:pt x="4608" y="4189"/>
                </a:lnTo>
                <a:lnTo>
                  <a:pt x="4514" y="4328"/>
                </a:lnTo>
                <a:lnTo>
                  <a:pt x="4421" y="4421"/>
                </a:lnTo>
                <a:lnTo>
                  <a:pt x="4235" y="4468"/>
                </a:lnTo>
                <a:lnTo>
                  <a:pt x="4096" y="4421"/>
                </a:lnTo>
                <a:lnTo>
                  <a:pt x="3956" y="4328"/>
                </a:lnTo>
                <a:lnTo>
                  <a:pt x="3863" y="4189"/>
                </a:lnTo>
                <a:lnTo>
                  <a:pt x="3816" y="4003"/>
                </a:lnTo>
                <a:lnTo>
                  <a:pt x="3863" y="3863"/>
                </a:lnTo>
                <a:lnTo>
                  <a:pt x="3956" y="3723"/>
                </a:lnTo>
                <a:lnTo>
                  <a:pt x="4096" y="3630"/>
                </a:lnTo>
                <a:lnTo>
                  <a:pt x="4235" y="3584"/>
                </a:lnTo>
                <a:close/>
                <a:moveTo>
                  <a:pt x="2001" y="0"/>
                </a:moveTo>
                <a:lnTo>
                  <a:pt x="1489" y="93"/>
                </a:lnTo>
                <a:lnTo>
                  <a:pt x="1071" y="186"/>
                </a:lnTo>
                <a:lnTo>
                  <a:pt x="745" y="373"/>
                </a:lnTo>
                <a:lnTo>
                  <a:pt x="605" y="466"/>
                </a:lnTo>
                <a:lnTo>
                  <a:pt x="512" y="605"/>
                </a:lnTo>
                <a:lnTo>
                  <a:pt x="419" y="698"/>
                </a:lnTo>
                <a:lnTo>
                  <a:pt x="419" y="838"/>
                </a:lnTo>
                <a:lnTo>
                  <a:pt x="47" y="2327"/>
                </a:lnTo>
                <a:lnTo>
                  <a:pt x="0" y="2699"/>
                </a:lnTo>
                <a:lnTo>
                  <a:pt x="0" y="3072"/>
                </a:lnTo>
                <a:lnTo>
                  <a:pt x="0" y="5073"/>
                </a:lnTo>
                <a:lnTo>
                  <a:pt x="419" y="5073"/>
                </a:lnTo>
                <a:lnTo>
                  <a:pt x="419" y="5492"/>
                </a:lnTo>
                <a:lnTo>
                  <a:pt x="419" y="5678"/>
                </a:lnTo>
                <a:lnTo>
                  <a:pt x="512" y="5818"/>
                </a:lnTo>
                <a:lnTo>
                  <a:pt x="652" y="5911"/>
                </a:lnTo>
                <a:lnTo>
                  <a:pt x="838" y="5957"/>
                </a:lnTo>
                <a:lnTo>
                  <a:pt x="978" y="5911"/>
                </a:lnTo>
                <a:lnTo>
                  <a:pt x="1117" y="5818"/>
                </a:lnTo>
                <a:lnTo>
                  <a:pt x="1210" y="5678"/>
                </a:lnTo>
                <a:lnTo>
                  <a:pt x="1257" y="5492"/>
                </a:lnTo>
                <a:lnTo>
                  <a:pt x="1257" y="5073"/>
                </a:lnTo>
                <a:lnTo>
                  <a:pt x="3816" y="5073"/>
                </a:lnTo>
                <a:lnTo>
                  <a:pt x="3816" y="5492"/>
                </a:lnTo>
                <a:lnTo>
                  <a:pt x="3863" y="5678"/>
                </a:lnTo>
                <a:lnTo>
                  <a:pt x="3956" y="5818"/>
                </a:lnTo>
                <a:lnTo>
                  <a:pt x="4096" y="5911"/>
                </a:lnTo>
                <a:lnTo>
                  <a:pt x="4235" y="5957"/>
                </a:lnTo>
                <a:lnTo>
                  <a:pt x="4421" y="5911"/>
                </a:lnTo>
                <a:lnTo>
                  <a:pt x="4514" y="5818"/>
                </a:lnTo>
                <a:lnTo>
                  <a:pt x="4608" y="5678"/>
                </a:lnTo>
                <a:lnTo>
                  <a:pt x="4654" y="5492"/>
                </a:lnTo>
                <a:lnTo>
                  <a:pt x="4654" y="5073"/>
                </a:lnTo>
                <a:lnTo>
                  <a:pt x="5073" y="5073"/>
                </a:lnTo>
                <a:lnTo>
                  <a:pt x="5073" y="3072"/>
                </a:lnTo>
                <a:lnTo>
                  <a:pt x="5073" y="2699"/>
                </a:lnTo>
                <a:lnTo>
                  <a:pt x="5026" y="2327"/>
                </a:lnTo>
                <a:lnTo>
                  <a:pt x="4654" y="838"/>
                </a:lnTo>
                <a:lnTo>
                  <a:pt x="4608" y="698"/>
                </a:lnTo>
                <a:lnTo>
                  <a:pt x="4561" y="605"/>
                </a:lnTo>
                <a:lnTo>
                  <a:pt x="4468" y="466"/>
                </a:lnTo>
                <a:lnTo>
                  <a:pt x="4328" y="373"/>
                </a:lnTo>
                <a:lnTo>
                  <a:pt x="4003" y="186"/>
                </a:lnTo>
                <a:lnTo>
                  <a:pt x="3584" y="93"/>
                </a:lnTo>
                <a:lnTo>
                  <a:pt x="307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29" name="Google Shape;6829;p268"/>
          <p:cNvSpPr/>
          <p:nvPr/>
        </p:nvSpPr>
        <p:spPr>
          <a:xfrm>
            <a:off x="4515859" y="2120011"/>
            <a:ext cx="158572" cy="158572"/>
          </a:xfrm>
          <a:custGeom>
            <a:avLst/>
            <a:gdLst/>
            <a:ahLst/>
            <a:cxnLst/>
            <a:rect l="l" t="t" r="r" b="b"/>
            <a:pathLst>
              <a:path w="5958" h="5958" extrusionOk="0">
                <a:moveTo>
                  <a:pt x="2979" y="1536"/>
                </a:moveTo>
                <a:lnTo>
                  <a:pt x="2421" y="3677"/>
                </a:lnTo>
                <a:lnTo>
                  <a:pt x="3537" y="3677"/>
                </a:lnTo>
                <a:lnTo>
                  <a:pt x="2979" y="1536"/>
                </a:lnTo>
                <a:close/>
                <a:moveTo>
                  <a:pt x="3863" y="978"/>
                </a:moveTo>
                <a:lnTo>
                  <a:pt x="5120" y="4933"/>
                </a:lnTo>
                <a:lnTo>
                  <a:pt x="3910" y="4933"/>
                </a:lnTo>
                <a:lnTo>
                  <a:pt x="3584" y="3723"/>
                </a:lnTo>
                <a:lnTo>
                  <a:pt x="2095" y="4933"/>
                </a:lnTo>
                <a:lnTo>
                  <a:pt x="885" y="4933"/>
                </a:lnTo>
                <a:lnTo>
                  <a:pt x="2141" y="978"/>
                </a:lnTo>
                <a:close/>
                <a:moveTo>
                  <a:pt x="885" y="0"/>
                </a:moveTo>
                <a:lnTo>
                  <a:pt x="699" y="47"/>
                </a:lnTo>
                <a:lnTo>
                  <a:pt x="512" y="186"/>
                </a:lnTo>
                <a:lnTo>
                  <a:pt x="326" y="326"/>
                </a:lnTo>
                <a:lnTo>
                  <a:pt x="187" y="466"/>
                </a:lnTo>
                <a:lnTo>
                  <a:pt x="94" y="652"/>
                </a:lnTo>
                <a:lnTo>
                  <a:pt x="47" y="884"/>
                </a:lnTo>
                <a:lnTo>
                  <a:pt x="1" y="1117"/>
                </a:lnTo>
                <a:lnTo>
                  <a:pt x="1" y="4840"/>
                </a:lnTo>
                <a:lnTo>
                  <a:pt x="47" y="5026"/>
                </a:lnTo>
                <a:lnTo>
                  <a:pt x="94" y="5259"/>
                </a:lnTo>
                <a:lnTo>
                  <a:pt x="187" y="5445"/>
                </a:lnTo>
                <a:lnTo>
                  <a:pt x="326" y="5585"/>
                </a:lnTo>
                <a:lnTo>
                  <a:pt x="512" y="5771"/>
                </a:lnTo>
                <a:lnTo>
                  <a:pt x="699" y="5864"/>
                </a:lnTo>
                <a:lnTo>
                  <a:pt x="885" y="5911"/>
                </a:lnTo>
                <a:lnTo>
                  <a:pt x="1117" y="5957"/>
                </a:lnTo>
                <a:lnTo>
                  <a:pt x="4841" y="5957"/>
                </a:lnTo>
                <a:lnTo>
                  <a:pt x="5073" y="5911"/>
                </a:lnTo>
                <a:lnTo>
                  <a:pt x="5259" y="5864"/>
                </a:lnTo>
                <a:lnTo>
                  <a:pt x="5446" y="5771"/>
                </a:lnTo>
                <a:lnTo>
                  <a:pt x="5632" y="5585"/>
                </a:lnTo>
                <a:lnTo>
                  <a:pt x="5771" y="5445"/>
                </a:lnTo>
                <a:lnTo>
                  <a:pt x="5864" y="5259"/>
                </a:lnTo>
                <a:lnTo>
                  <a:pt x="5958" y="5026"/>
                </a:lnTo>
                <a:lnTo>
                  <a:pt x="5958" y="4840"/>
                </a:lnTo>
                <a:lnTo>
                  <a:pt x="5958" y="1117"/>
                </a:lnTo>
                <a:lnTo>
                  <a:pt x="5958" y="884"/>
                </a:lnTo>
                <a:lnTo>
                  <a:pt x="5864" y="652"/>
                </a:lnTo>
                <a:lnTo>
                  <a:pt x="5771" y="466"/>
                </a:lnTo>
                <a:lnTo>
                  <a:pt x="5632" y="326"/>
                </a:lnTo>
                <a:lnTo>
                  <a:pt x="5446" y="186"/>
                </a:lnTo>
                <a:lnTo>
                  <a:pt x="5259" y="47"/>
                </a:lnTo>
                <a:lnTo>
                  <a:pt x="507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0" name="Google Shape;6830;p268"/>
          <p:cNvSpPr/>
          <p:nvPr/>
        </p:nvSpPr>
        <p:spPr>
          <a:xfrm>
            <a:off x="5040904" y="2129912"/>
            <a:ext cx="158572" cy="138744"/>
          </a:xfrm>
          <a:custGeom>
            <a:avLst/>
            <a:gdLst/>
            <a:ahLst/>
            <a:cxnLst/>
            <a:rect l="l" t="t" r="r" b="b"/>
            <a:pathLst>
              <a:path w="5958" h="5213" extrusionOk="0">
                <a:moveTo>
                  <a:pt x="4142" y="1490"/>
                </a:moveTo>
                <a:lnTo>
                  <a:pt x="4189" y="1536"/>
                </a:lnTo>
                <a:lnTo>
                  <a:pt x="4468" y="2607"/>
                </a:lnTo>
                <a:lnTo>
                  <a:pt x="1489" y="2607"/>
                </a:lnTo>
                <a:lnTo>
                  <a:pt x="1769" y="1536"/>
                </a:lnTo>
                <a:lnTo>
                  <a:pt x="1815" y="1490"/>
                </a:lnTo>
                <a:close/>
                <a:moveTo>
                  <a:pt x="1117" y="3072"/>
                </a:moveTo>
                <a:lnTo>
                  <a:pt x="1257" y="3165"/>
                </a:lnTo>
                <a:lnTo>
                  <a:pt x="1350" y="3351"/>
                </a:lnTo>
                <a:lnTo>
                  <a:pt x="1396" y="3537"/>
                </a:lnTo>
                <a:lnTo>
                  <a:pt x="1350" y="3677"/>
                </a:lnTo>
                <a:lnTo>
                  <a:pt x="1257" y="3863"/>
                </a:lnTo>
                <a:lnTo>
                  <a:pt x="1117" y="3956"/>
                </a:lnTo>
                <a:lnTo>
                  <a:pt x="931" y="4003"/>
                </a:lnTo>
                <a:lnTo>
                  <a:pt x="745" y="3956"/>
                </a:lnTo>
                <a:lnTo>
                  <a:pt x="605" y="3863"/>
                </a:lnTo>
                <a:lnTo>
                  <a:pt x="512" y="3677"/>
                </a:lnTo>
                <a:lnTo>
                  <a:pt x="466" y="3537"/>
                </a:lnTo>
                <a:lnTo>
                  <a:pt x="512" y="3351"/>
                </a:lnTo>
                <a:lnTo>
                  <a:pt x="605" y="3165"/>
                </a:lnTo>
                <a:lnTo>
                  <a:pt x="745" y="3072"/>
                </a:lnTo>
                <a:close/>
                <a:moveTo>
                  <a:pt x="5213" y="3072"/>
                </a:moveTo>
                <a:lnTo>
                  <a:pt x="5352" y="3165"/>
                </a:lnTo>
                <a:lnTo>
                  <a:pt x="5445" y="3351"/>
                </a:lnTo>
                <a:lnTo>
                  <a:pt x="5492" y="3537"/>
                </a:lnTo>
                <a:lnTo>
                  <a:pt x="5445" y="3677"/>
                </a:lnTo>
                <a:lnTo>
                  <a:pt x="5352" y="3863"/>
                </a:lnTo>
                <a:lnTo>
                  <a:pt x="5213" y="3956"/>
                </a:lnTo>
                <a:lnTo>
                  <a:pt x="5026" y="4003"/>
                </a:lnTo>
                <a:lnTo>
                  <a:pt x="4840" y="3956"/>
                </a:lnTo>
                <a:lnTo>
                  <a:pt x="4701" y="3863"/>
                </a:lnTo>
                <a:lnTo>
                  <a:pt x="4608" y="3677"/>
                </a:lnTo>
                <a:lnTo>
                  <a:pt x="4561" y="3537"/>
                </a:lnTo>
                <a:lnTo>
                  <a:pt x="4608" y="3351"/>
                </a:lnTo>
                <a:lnTo>
                  <a:pt x="4701" y="3165"/>
                </a:lnTo>
                <a:lnTo>
                  <a:pt x="4840" y="3072"/>
                </a:lnTo>
                <a:close/>
                <a:moveTo>
                  <a:pt x="2281" y="1"/>
                </a:moveTo>
                <a:lnTo>
                  <a:pt x="2234" y="94"/>
                </a:lnTo>
                <a:lnTo>
                  <a:pt x="2234" y="745"/>
                </a:lnTo>
                <a:lnTo>
                  <a:pt x="1862" y="745"/>
                </a:lnTo>
                <a:lnTo>
                  <a:pt x="1583" y="792"/>
                </a:lnTo>
                <a:lnTo>
                  <a:pt x="1350" y="931"/>
                </a:lnTo>
                <a:lnTo>
                  <a:pt x="1164" y="1117"/>
                </a:lnTo>
                <a:lnTo>
                  <a:pt x="1024" y="1350"/>
                </a:lnTo>
                <a:lnTo>
                  <a:pt x="745" y="2607"/>
                </a:lnTo>
                <a:lnTo>
                  <a:pt x="652" y="2607"/>
                </a:lnTo>
                <a:lnTo>
                  <a:pt x="419" y="2653"/>
                </a:lnTo>
                <a:lnTo>
                  <a:pt x="186" y="2793"/>
                </a:lnTo>
                <a:lnTo>
                  <a:pt x="47" y="2979"/>
                </a:lnTo>
                <a:lnTo>
                  <a:pt x="0" y="3258"/>
                </a:lnTo>
                <a:lnTo>
                  <a:pt x="0" y="4375"/>
                </a:lnTo>
                <a:lnTo>
                  <a:pt x="47" y="4422"/>
                </a:lnTo>
                <a:lnTo>
                  <a:pt x="93" y="4468"/>
                </a:lnTo>
                <a:lnTo>
                  <a:pt x="373" y="4468"/>
                </a:lnTo>
                <a:lnTo>
                  <a:pt x="373" y="4654"/>
                </a:lnTo>
                <a:lnTo>
                  <a:pt x="419" y="4841"/>
                </a:lnTo>
                <a:lnTo>
                  <a:pt x="512" y="5027"/>
                </a:lnTo>
                <a:lnTo>
                  <a:pt x="698" y="5166"/>
                </a:lnTo>
                <a:lnTo>
                  <a:pt x="931" y="5213"/>
                </a:lnTo>
                <a:lnTo>
                  <a:pt x="1164" y="5166"/>
                </a:lnTo>
                <a:lnTo>
                  <a:pt x="1303" y="5027"/>
                </a:lnTo>
                <a:lnTo>
                  <a:pt x="1443" y="4841"/>
                </a:lnTo>
                <a:lnTo>
                  <a:pt x="1489" y="4654"/>
                </a:lnTo>
                <a:lnTo>
                  <a:pt x="1489" y="4468"/>
                </a:lnTo>
                <a:lnTo>
                  <a:pt x="4468" y="4468"/>
                </a:lnTo>
                <a:lnTo>
                  <a:pt x="4468" y="4654"/>
                </a:lnTo>
                <a:lnTo>
                  <a:pt x="4514" y="4841"/>
                </a:lnTo>
                <a:lnTo>
                  <a:pt x="4608" y="5027"/>
                </a:lnTo>
                <a:lnTo>
                  <a:pt x="4794" y="5166"/>
                </a:lnTo>
                <a:lnTo>
                  <a:pt x="5026" y="5213"/>
                </a:lnTo>
                <a:lnTo>
                  <a:pt x="5259" y="5166"/>
                </a:lnTo>
                <a:lnTo>
                  <a:pt x="5399" y="5027"/>
                </a:lnTo>
                <a:lnTo>
                  <a:pt x="5538" y="4841"/>
                </a:lnTo>
                <a:lnTo>
                  <a:pt x="5585" y="4654"/>
                </a:lnTo>
                <a:lnTo>
                  <a:pt x="5585" y="4468"/>
                </a:lnTo>
                <a:lnTo>
                  <a:pt x="5864" y="4468"/>
                </a:lnTo>
                <a:lnTo>
                  <a:pt x="5911" y="4422"/>
                </a:lnTo>
                <a:lnTo>
                  <a:pt x="5957" y="4375"/>
                </a:lnTo>
                <a:lnTo>
                  <a:pt x="5957" y="3258"/>
                </a:lnTo>
                <a:lnTo>
                  <a:pt x="5911" y="2979"/>
                </a:lnTo>
                <a:lnTo>
                  <a:pt x="5771" y="2793"/>
                </a:lnTo>
                <a:lnTo>
                  <a:pt x="5538" y="2653"/>
                </a:lnTo>
                <a:lnTo>
                  <a:pt x="5306" y="2607"/>
                </a:lnTo>
                <a:lnTo>
                  <a:pt x="5213" y="2607"/>
                </a:lnTo>
                <a:lnTo>
                  <a:pt x="4933" y="1350"/>
                </a:lnTo>
                <a:lnTo>
                  <a:pt x="4794" y="1117"/>
                </a:lnTo>
                <a:lnTo>
                  <a:pt x="4608" y="931"/>
                </a:lnTo>
                <a:lnTo>
                  <a:pt x="4375" y="792"/>
                </a:lnTo>
                <a:lnTo>
                  <a:pt x="4096" y="745"/>
                </a:lnTo>
                <a:lnTo>
                  <a:pt x="3723" y="745"/>
                </a:lnTo>
                <a:lnTo>
                  <a:pt x="3723" y="94"/>
                </a:lnTo>
                <a:lnTo>
                  <a:pt x="367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1" name="Google Shape;6831;p268"/>
          <p:cNvSpPr/>
          <p:nvPr/>
        </p:nvSpPr>
        <p:spPr>
          <a:xfrm>
            <a:off x="5565948" y="2120011"/>
            <a:ext cx="147420" cy="158572"/>
          </a:xfrm>
          <a:custGeom>
            <a:avLst/>
            <a:gdLst/>
            <a:ahLst/>
            <a:cxnLst/>
            <a:rect l="l" t="t" r="r" b="b"/>
            <a:pathLst>
              <a:path w="5539" h="5958" extrusionOk="0">
                <a:moveTo>
                  <a:pt x="4980" y="419"/>
                </a:moveTo>
                <a:lnTo>
                  <a:pt x="5073" y="466"/>
                </a:lnTo>
                <a:lnTo>
                  <a:pt x="5119" y="559"/>
                </a:lnTo>
                <a:lnTo>
                  <a:pt x="5119" y="605"/>
                </a:lnTo>
                <a:lnTo>
                  <a:pt x="5119" y="1489"/>
                </a:lnTo>
                <a:lnTo>
                  <a:pt x="5119" y="1536"/>
                </a:lnTo>
                <a:lnTo>
                  <a:pt x="5073" y="1629"/>
                </a:lnTo>
                <a:lnTo>
                  <a:pt x="4980" y="1676"/>
                </a:lnTo>
                <a:lnTo>
                  <a:pt x="559" y="1676"/>
                </a:lnTo>
                <a:lnTo>
                  <a:pt x="512" y="1629"/>
                </a:lnTo>
                <a:lnTo>
                  <a:pt x="465" y="1536"/>
                </a:lnTo>
                <a:lnTo>
                  <a:pt x="419" y="1489"/>
                </a:lnTo>
                <a:lnTo>
                  <a:pt x="419" y="605"/>
                </a:lnTo>
                <a:lnTo>
                  <a:pt x="465" y="559"/>
                </a:lnTo>
                <a:lnTo>
                  <a:pt x="512" y="466"/>
                </a:lnTo>
                <a:lnTo>
                  <a:pt x="559" y="419"/>
                </a:lnTo>
                <a:close/>
                <a:moveTo>
                  <a:pt x="884" y="2094"/>
                </a:moveTo>
                <a:lnTo>
                  <a:pt x="1024" y="2141"/>
                </a:lnTo>
                <a:lnTo>
                  <a:pt x="1164" y="2234"/>
                </a:lnTo>
                <a:lnTo>
                  <a:pt x="1257" y="2374"/>
                </a:lnTo>
                <a:lnTo>
                  <a:pt x="1303" y="2513"/>
                </a:lnTo>
                <a:lnTo>
                  <a:pt x="1257" y="2699"/>
                </a:lnTo>
                <a:lnTo>
                  <a:pt x="1164" y="2839"/>
                </a:lnTo>
                <a:lnTo>
                  <a:pt x="1024" y="2932"/>
                </a:lnTo>
                <a:lnTo>
                  <a:pt x="884" y="2979"/>
                </a:lnTo>
                <a:lnTo>
                  <a:pt x="698" y="2932"/>
                </a:lnTo>
                <a:lnTo>
                  <a:pt x="559" y="2839"/>
                </a:lnTo>
                <a:lnTo>
                  <a:pt x="465" y="2699"/>
                </a:lnTo>
                <a:lnTo>
                  <a:pt x="419" y="2513"/>
                </a:lnTo>
                <a:lnTo>
                  <a:pt x="465" y="2374"/>
                </a:lnTo>
                <a:lnTo>
                  <a:pt x="559" y="2234"/>
                </a:lnTo>
                <a:lnTo>
                  <a:pt x="698" y="2141"/>
                </a:lnTo>
                <a:lnTo>
                  <a:pt x="884" y="2094"/>
                </a:lnTo>
                <a:close/>
                <a:moveTo>
                  <a:pt x="2141" y="2094"/>
                </a:moveTo>
                <a:lnTo>
                  <a:pt x="2327" y="2141"/>
                </a:lnTo>
                <a:lnTo>
                  <a:pt x="2467" y="2234"/>
                </a:lnTo>
                <a:lnTo>
                  <a:pt x="2560" y="2374"/>
                </a:lnTo>
                <a:lnTo>
                  <a:pt x="2560" y="2513"/>
                </a:lnTo>
                <a:lnTo>
                  <a:pt x="2560" y="2699"/>
                </a:lnTo>
                <a:lnTo>
                  <a:pt x="2467" y="2839"/>
                </a:lnTo>
                <a:lnTo>
                  <a:pt x="2327" y="2932"/>
                </a:lnTo>
                <a:lnTo>
                  <a:pt x="2141" y="2979"/>
                </a:lnTo>
                <a:lnTo>
                  <a:pt x="2001" y="2932"/>
                </a:lnTo>
                <a:lnTo>
                  <a:pt x="1862" y="2839"/>
                </a:lnTo>
                <a:lnTo>
                  <a:pt x="1769" y="2699"/>
                </a:lnTo>
                <a:lnTo>
                  <a:pt x="1722" y="2513"/>
                </a:lnTo>
                <a:lnTo>
                  <a:pt x="1769" y="2374"/>
                </a:lnTo>
                <a:lnTo>
                  <a:pt x="1862" y="2234"/>
                </a:lnTo>
                <a:lnTo>
                  <a:pt x="2001" y="2141"/>
                </a:lnTo>
                <a:lnTo>
                  <a:pt x="2141" y="2094"/>
                </a:lnTo>
                <a:close/>
                <a:moveTo>
                  <a:pt x="3397" y="2094"/>
                </a:moveTo>
                <a:lnTo>
                  <a:pt x="3584" y="2141"/>
                </a:lnTo>
                <a:lnTo>
                  <a:pt x="3723" y="2234"/>
                </a:lnTo>
                <a:lnTo>
                  <a:pt x="3816" y="2374"/>
                </a:lnTo>
                <a:lnTo>
                  <a:pt x="3863" y="2513"/>
                </a:lnTo>
                <a:lnTo>
                  <a:pt x="3816" y="2699"/>
                </a:lnTo>
                <a:lnTo>
                  <a:pt x="3723" y="2839"/>
                </a:lnTo>
                <a:lnTo>
                  <a:pt x="3584" y="2932"/>
                </a:lnTo>
                <a:lnTo>
                  <a:pt x="3397" y="2979"/>
                </a:lnTo>
                <a:lnTo>
                  <a:pt x="3258" y="2932"/>
                </a:lnTo>
                <a:lnTo>
                  <a:pt x="3118" y="2839"/>
                </a:lnTo>
                <a:lnTo>
                  <a:pt x="3025" y="2699"/>
                </a:lnTo>
                <a:lnTo>
                  <a:pt x="2979" y="2513"/>
                </a:lnTo>
                <a:lnTo>
                  <a:pt x="3025" y="2374"/>
                </a:lnTo>
                <a:lnTo>
                  <a:pt x="3118" y="2234"/>
                </a:lnTo>
                <a:lnTo>
                  <a:pt x="3258" y="2141"/>
                </a:lnTo>
                <a:lnTo>
                  <a:pt x="3397" y="2094"/>
                </a:lnTo>
                <a:close/>
                <a:moveTo>
                  <a:pt x="4701" y="2094"/>
                </a:moveTo>
                <a:lnTo>
                  <a:pt x="4840" y="2141"/>
                </a:lnTo>
                <a:lnTo>
                  <a:pt x="4980" y="2234"/>
                </a:lnTo>
                <a:lnTo>
                  <a:pt x="5073" y="2374"/>
                </a:lnTo>
                <a:lnTo>
                  <a:pt x="5119" y="2513"/>
                </a:lnTo>
                <a:lnTo>
                  <a:pt x="5073" y="2699"/>
                </a:lnTo>
                <a:lnTo>
                  <a:pt x="4980" y="2839"/>
                </a:lnTo>
                <a:lnTo>
                  <a:pt x="4840" y="2932"/>
                </a:lnTo>
                <a:lnTo>
                  <a:pt x="4701" y="2979"/>
                </a:lnTo>
                <a:lnTo>
                  <a:pt x="4514" y="2932"/>
                </a:lnTo>
                <a:lnTo>
                  <a:pt x="4375" y="2839"/>
                </a:lnTo>
                <a:lnTo>
                  <a:pt x="4282" y="2699"/>
                </a:lnTo>
                <a:lnTo>
                  <a:pt x="4282" y="2513"/>
                </a:lnTo>
                <a:lnTo>
                  <a:pt x="4282" y="2374"/>
                </a:lnTo>
                <a:lnTo>
                  <a:pt x="4375" y="2234"/>
                </a:lnTo>
                <a:lnTo>
                  <a:pt x="4514" y="2141"/>
                </a:lnTo>
                <a:lnTo>
                  <a:pt x="4701" y="2094"/>
                </a:lnTo>
                <a:close/>
                <a:moveTo>
                  <a:pt x="1024" y="3398"/>
                </a:moveTo>
                <a:lnTo>
                  <a:pt x="1164" y="3491"/>
                </a:lnTo>
                <a:lnTo>
                  <a:pt x="1257" y="3630"/>
                </a:lnTo>
                <a:lnTo>
                  <a:pt x="1303" y="3816"/>
                </a:lnTo>
                <a:lnTo>
                  <a:pt x="1257" y="3956"/>
                </a:lnTo>
                <a:lnTo>
                  <a:pt x="1164" y="4096"/>
                </a:lnTo>
                <a:lnTo>
                  <a:pt x="1024" y="4189"/>
                </a:lnTo>
                <a:lnTo>
                  <a:pt x="884" y="4235"/>
                </a:lnTo>
                <a:lnTo>
                  <a:pt x="698" y="4189"/>
                </a:lnTo>
                <a:lnTo>
                  <a:pt x="559" y="4096"/>
                </a:lnTo>
                <a:lnTo>
                  <a:pt x="465" y="3956"/>
                </a:lnTo>
                <a:lnTo>
                  <a:pt x="419" y="3816"/>
                </a:lnTo>
                <a:lnTo>
                  <a:pt x="465" y="3630"/>
                </a:lnTo>
                <a:lnTo>
                  <a:pt x="559" y="3491"/>
                </a:lnTo>
                <a:lnTo>
                  <a:pt x="698" y="3398"/>
                </a:lnTo>
                <a:close/>
                <a:moveTo>
                  <a:pt x="2327" y="3398"/>
                </a:moveTo>
                <a:lnTo>
                  <a:pt x="2467" y="3491"/>
                </a:lnTo>
                <a:lnTo>
                  <a:pt x="2560" y="3630"/>
                </a:lnTo>
                <a:lnTo>
                  <a:pt x="2560" y="3816"/>
                </a:lnTo>
                <a:lnTo>
                  <a:pt x="2560" y="3956"/>
                </a:lnTo>
                <a:lnTo>
                  <a:pt x="2467" y="4096"/>
                </a:lnTo>
                <a:lnTo>
                  <a:pt x="2327" y="4189"/>
                </a:lnTo>
                <a:lnTo>
                  <a:pt x="2141" y="4235"/>
                </a:lnTo>
                <a:lnTo>
                  <a:pt x="2001" y="4189"/>
                </a:lnTo>
                <a:lnTo>
                  <a:pt x="1862" y="4096"/>
                </a:lnTo>
                <a:lnTo>
                  <a:pt x="1769" y="3956"/>
                </a:lnTo>
                <a:lnTo>
                  <a:pt x="1722" y="3816"/>
                </a:lnTo>
                <a:lnTo>
                  <a:pt x="1769" y="3630"/>
                </a:lnTo>
                <a:lnTo>
                  <a:pt x="1862" y="3491"/>
                </a:lnTo>
                <a:lnTo>
                  <a:pt x="2001" y="3398"/>
                </a:lnTo>
                <a:close/>
                <a:moveTo>
                  <a:pt x="3584" y="3398"/>
                </a:moveTo>
                <a:lnTo>
                  <a:pt x="3723" y="3491"/>
                </a:lnTo>
                <a:lnTo>
                  <a:pt x="3816" y="3630"/>
                </a:lnTo>
                <a:lnTo>
                  <a:pt x="3863" y="3816"/>
                </a:lnTo>
                <a:lnTo>
                  <a:pt x="3816" y="3956"/>
                </a:lnTo>
                <a:lnTo>
                  <a:pt x="3723" y="4096"/>
                </a:lnTo>
                <a:lnTo>
                  <a:pt x="3584" y="4189"/>
                </a:lnTo>
                <a:lnTo>
                  <a:pt x="3397" y="4235"/>
                </a:lnTo>
                <a:lnTo>
                  <a:pt x="3258" y="4189"/>
                </a:lnTo>
                <a:lnTo>
                  <a:pt x="3118" y="4096"/>
                </a:lnTo>
                <a:lnTo>
                  <a:pt x="3025" y="3956"/>
                </a:lnTo>
                <a:lnTo>
                  <a:pt x="2979" y="3816"/>
                </a:lnTo>
                <a:lnTo>
                  <a:pt x="3025" y="3630"/>
                </a:lnTo>
                <a:lnTo>
                  <a:pt x="3118" y="3491"/>
                </a:lnTo>
                <a:lnTo>
                  <a:pt x="3258" y="3398"/>
                </a:lnTo>
                <a:close/>
                <a:moveTo>
                  <a:pt x="884" y="4654"/>
                </a:moveTo>
                <a:lnTo>
                  <a:pt x="1024" y="4701"/>
                </a:lnTo>
                <a:lnTo>
                  <a:pt x="1164" y="4794"/>
                </a:lnTo>
                <a:lnTo>
                  <a:pt x="1257" y="4933"/>
                </a:lnTo>
                <a:lnTo>
                  <a:pt x="1303" y="5073"/>
                </a:lnTo>
                <a:lnTo>
                  <a:pt x="1257" y="5259"/>
                </a:lnTo>
                <a:lnTo>
                  <a:pt x="1164" y="5399"/>
                </a:lnTo>
                <a:lnTo>
                  <a:pt x="1024" y="5492"/>
                </a:lnTo>
                <a:lnTo>
                  <a:pt x="698" y="5492"/>
                </a:lnTo>
                <a:lnTo>
                  <a:pt x="559" y="5399"/>
                </a:lnTo>
                <a:lnTo>
                  <a:pt x="465" y="5259"/>
                </a:lnTo>
                <a:lnTo>
                  <a:pt x="419" y="5073"/>
                </a:lnTo>
                <a:lnTo>
                  <a:pt x="465" y="4933"/>
                </a:lnTo>
                <a:lnTo>
                  <a:pt x="559" y="4794"/>
                </a:lnTo>
                <a:lnTo>
                  <a:pt x="698" y="4701"/>
                </a:lnTo>
                <a:lnTo>
                  <a:pt x="884" y="4654"/>
                </a:lnTo>
                <a:close/>
                <a:moveTo>
                  <a:pt x="2141" y="4654"/>
                </a:moveTo>
                <a:lnTo>
                  <a:pt x="2327" y="4701"/>
                </a:lnTo>
                <a:lnTo>
                  <a:pt x="2467" y="4794"/>
                </a:lnTo>
                <a:lnTo>
                  <a:pt x="2560" y="4933"/>
                </a:lnTo>
                <a:lnTo>
                  <a:pt x="2560" y="5073"/>
                </a:lnTo>
                <a:lnTo>
                  <a:pt x="2560" y="5259"/>
                </a:lnTo>
                <a:lnTo>
                  <a:pt x="2467" y="5399"/>
                </a:lnTo>
                <a:lnTo>
                  <a:pt x="2327" y="5492"/>
                </a:lnTo>
                <a:lnTo>
                  <a:pt x="2001" y="5492"/>
                </a:lnTo>
                <a:lnTo>
                  <a:pt x="1862" y="5399"/>
                </a:lnTo>
                <a:lnTo>
                  <a:pt x="1769" y="5259"/>
                </a:lnTo>
                <a:lnTo>
                  <a:pt x="1722" y="5073"/>
                </a:lnTo>
                <a:lnTo>
                  <a:pt x="1769" y="4933"/>
                </a:lnTo>
                <a:lnTo>
                  <a:pt x="1862" y="4794"/>
                </a:lnTo>
                <a:lnTo>
                  <a:pt x="2001" y="4701"/>
                </a:lnTo>
                <a:lnTo>
                  <a:pt x="2141" y="4654"/>
                </a:lnTo>
                <a:close/>
                <a:moveTo>
                  <a:pt x="3397" y="4654"/>
                </a:moveTo>
                <a:lnTo>
                  <a:pt x="3584" y="4701"/>
                </a:lnTo>
                <a:lnTo>
                  <a:pt x="3723" y="4794"/>
                </a:lnTo>
                <a:lnTo>
                  <a:pt x="3816" y="4933"/>
                </a:lnTo>
                <a:lnTo>
                  <a:pt x="3863" y="5073"/>
                </a:lnTo>
                <a:lnTo>
                  <a:pt x="3816" y="5259"/>
                </a:lnTo>
                <a:lnTo>
                  <a:pt x="3723" y="5399"/>
                </a:lnTo>
                <a:lnTo>
                  <a:pt x="3584" y="5492"/>
                </a:lnTo>
                <a:lnTo>
                  <a:pt x="3258" y="5492"/>
                </a:lnTo>
                <a:lnTo>
                  <a:pt x="3118" y="5399"/>
                </a:lnTo>
                <a:lnTo>
                  <a:pt x="3025" y="5259"/>
                </a:lnTo>
                <a:lnTo>
                  <a:pt x="2979" y="5073"/>
                </a:lnTo>
                <a:lnTo>
                  <a:pt x="3025" y="4933"/>
                </a:lnTo>
                <a:lnTo>
                  <a:pt x="3118" y="4794"/>
                </a:lnTo>
                <a:lnTo>
                  <a:pt x="3258" y="4701"/>
                </a:lnTo>
                <a:lnTo>
                  <a:pt x="3397" y="4654"/>
                </a:lnTo>
                <a:close/>
                <a:moveTo>
                  <a:pt x="4840" y="3398"/>
                </a:moveTo>
                <a:lnTo>
                  <a:pt x="4980" y="3491"/>
                </a:lnTo>
                <a:lnTo>
                  <a:pt x="5073" y="3630"/>
                </a:lnTo>
                <a:lnTo>
                  <a:pt x="5119" y="3816"/>
                </a:lnTo>
                <a:lnTo>
                  <a:pt x="5119" y="5073"/>
                </a:lnTo>
                <a:lnTo>
                  <a:pt x="5073" y="5259"/>
                </a:lnTo>
                <a:lnTo>
                  <a:pt x="4980" y="5399"/>
                </a:lnTo>
                <a:lnTo>
                  <a:pt x="4840" y="5492"/>
                </a:lnTo>
                <a:lnTo>
                  <a:pt x="4514" y="5492"/>
                </a:lnTo>
                <a:lnTo>
                  <a:pt x="4375" y="5399"/>
                </a:lnTo>
                <a:lnTo>
                  <a:pt x="4282" y="5259"/>
                </a:lnTo>
                <a:lnTo>
                  <a:pt x="4282" y="5073"/>
                </a:lnTo>
                <a:lnTo>
                  <a:pt x="4282" y="3816"/>
                </a:lnTo>
                <a:lnTo>
                  <a:pt x="4282" y="3630"/>
                </a:lnTo>
                <a:lnTo>
                  <a:pt x="4375" y="3491"/>
                </a:lnTo>
                <a:lnTo>
                  <a:pt x="4514" y="3398"/>
                </a:lnTo>
                <a:close/>
                <a:moveTo>
                  <a:pt x="279" y="0"/>
                </a:moveTo>
                <a:lnTo>
                  <a:pt x="140" y="93"/>
                </a:lnTo>
                <a:lnTo>
                  <a:pt x="47" y="233"/>
                </a:lnTo>
                <a:lnTo>
                  <a:pt x="0" y="419"/>
                </a:lnTo>
                <a:lnTo>
                  <a:pt x="0" y="5492"/>
                </a:lnTo>
                <a:lnTo>
                  <a:pt x="47" y="5678"/>
                </a:lnTo>
                <a:lnTo>
                  <a:pt x="140" y="5818"/>
                </a:lnTo>
                <a:lnTo>
                  <a:pt x="279" y="5911"/>
                </a:lnTo>
                <a:lnTo>
                  <a:pt x="419" y="5957"/>
                </a:lnTo>
                <a:lnTo>
                  <a:pt x="5119" y="5957"/>
                </a:lnTo>
                <a:lnTo>
                  <a:pt x="5306" y="5911"/>
                </a:lnTo>
                <a:lnTo>
                  <a:pt x="5399" y="5818"/>
                </a:lnTo>
                <a:lnTo>
                  <a:pt x="5538" y="5678"/>
                </a:lnTo>
                <a:lnTo>
                  <a:pt x="5538" y="5492"/>
                </a:lnTo>
                <a:lnTo>
                  <a:pt x="5538" y="419"/>
                </a:lnTo>
                <a:lnTo>
                  <a:pt x="5538" y="233"/>
                </a:lnTo>
                <a:lnTo>
                  <a:pt x="5399" y="93"/>
                </a:lnTo>
                <a:lnTo>
                  <a:pt x="530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2" name="Google Shape;6832;p268"/>
          <p:cNvSpPr/>
          <p:nvPr/>
        </p:nvSpPr>
        <p:spPr>
          <a:xfrm>
            <a:off x="6079840" y="2120011"/>
            <a:ext cx="147420" cy="15857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3" name="Google Shape;6833;p268"/>
          <p:cNvSpPr/>
          <p:nvPr/>
        </p:nvSpPr>
        <p:spPr>
          <a:xfrm>
            <a:off x="6593733" y="2120011"/>
            <a:ext cx="147420" cy="158572"/>
          </a:xfrm>
          <a:custGeom>
            <a:avLst/>
            <a:gdLst/>
            <a:ahLst/>
            <a:cxnLst/>
            <a:rect l="l" t="t" r="r" b="b"/>
            <a:pathLst>
              <a:path w="5539" h="5958" extrusionOk="0">
                <a:moveTo>
                  <a:pt x="1676" y="419"/>
                </a:moveTo>
                <a:lnTo>
                  <a:pt x="1676" y="512"/>
                </a:lnTo>
                <a:lnTo>
                  <a:pt x="1676" y="1489"/>
                </a:lnTo>
                <a:lnTo>
                  <a:pt x="1676" y="1536"/>
                </a:lnTo>
                <a:lnTo>
                  <a:pt x="1583" y="1583"/>
                </a:lnTo>
                <a:lnTo>
                  <a:pt x="1397" y="1583"/>
                </a:lnTo>
                <a:lnTo>
                  <a:pt x="1304" y="1536"/>
                </a:lnTo>
                <a:lnTo>
                  <a:pt x="1257" y="1489"/>
                </a:lnTo>
                <a:lnTo>
                  <a:pt x="1257" y="512"/>
                </a:lnTo>
                <a:lnTo>
                  <a:pt x="1304" y="419"/>
                </a:lnTo>
                <a:close/>
                <a:moveTo>
                  <a:pt x="4236" y="419"/>
                </a:moveTo>
                <a:lnTo>
                  <a:pt x="4236" y="512"/>
                </a:lnTo>
                <a:lnTo>
                  <a:pt x="4236" y="1489"/>
                </a:lnTo>
                <a:lnTo>
                  <a:pt x="4236" y="1536"/>
                </a:lnTo>
                <a:lnTo>
                  <a:pt x="4142" y="1583"/>
                </a:lnTo>
                <a:lnTo>
                  <a:pt x="3910" y="1583"/>
                </a:lnTo>
                <a:lnTo>
                  <a:pt x="3863" y="1536"/>
                </a:lnTo>
                <a:lnTo>
                  <a:pt x="3817" y="1489"/>
                </a:lnTo>
                <a:lnTo>
                  <a:pt x="3817" y="512"/>
                </a:lnTo>
                <a:lnTo>
                  <a:pt x="3863" y="419"/>
                </a:lnTo>
                <a:close/>
                <a:moveTo>
                  <a:pt x="5120" y="2094"/>
                </a:moveTo>
                <a:lnTo>
                  <a:pt x="5120" y="5492"/>
                </a:lnTo>
                <a:lnTo>
                  <a:pt x="419" y="5492"/>
                </a:lnTo>
                <a:lnTo>
                  <a:pt x="419" y="2094"/>
                </a:lnTo>
                <a:close/>
                <a:moveTo>
                  <a:pt x="1164" y="0"/>
                </a:moveTo>
                <a:lnTo>
                  <a:pt x="1024" y="140"/>
                </a:lnTo>
                <a:lnTo>
                  <a:pt x="885" y="326"/>
                </a:lnTo>
                <a:lnTo>
                  <a:pt x="838" y="512"/>
                </a:lnTo>
                <a:lnTo>
                  <a:pt x="838" y="838"/>
                </a:lnTo>
                <a:lnTo>
                  <a:pt x="419" y="838"/>
                </a:lnTo>
                <a:lnTo>
                  <a:pt x="280" y="884"/>
                </a:lnTo>
                <a:lnTo>
                  <a:pt x="140" y="978"/>
                </a:lnTo>
                <a:lnTo>
                  <a:pt x="47" y="1117"/>
                </a:lnTo>
                <a:lnTo>
                  <a:pt x="0" y="1257"/>
                </a:lnTo>
                <a:lnTo>
                  <a:pt x="0" y="5492"/>
                </a:lnTo>
                <a:lnTo>
                  <a:pt x="47" y="5678"/>
                </a:lnTo>
                <a:lnTo>
                  <a:pt x="140" y="5818"/>
                </a:lnTo>
                <a:lnTo>
                  <a:pt x="280" y="5911"/>
                </a:lnTo>
                <a:lnTo>
                  <a:pt x="419" y="5957"/>
                </a:lnTo>
                <a:lnTo>
                  <a:pt x="5120" y="5957"/>
                </a:lnTo>
                <a:lnTo>
                  <a:pt x="5259" y="5911"/>
                </a:lnTo>
                <a:lnTo>
                  <a:pt x="5399" y="5818"/>
                </a:lnTo>
                <a:lnTo>
                  <a:pt x="5492" y="5678"/>
                </a:lnTo>
                <a:lnTo>
                  <a:pt x="5539" y="5492"/>
                </a:lnTo>
                <a:lnTo>
                  <a:pt x="5539" y="1257"/>
                </a:lnTo>
                <a:lnTo>
                  <a:pt x="5492" y="1117"/>
                </a:lnTo>
                <a:lnTo>
                  <a:pt x="5399" y="978"/>
                </a:lnTo>
                <a:lnTo>
                  <a:pt x="5259" y="884"/>
                </a:lnTo>
                <a:lnTo>
                  <a:pt x="5120" y="838"/>
                </a:lnTo>
                <a:lnTo>
                  <a:pt x="4654" y="838"/>
                </a:lnTo>
                <a:lnTo>
                  <a:pt x="4654" y="512"/>
                </a:lnTo>
                <a:lnTo>
                  <a:pt x="4654" y="326"/>
                </a:lnTo>
                <a:lnTo>
                  <a:pt x="4515" y="140"/>
                </a:lnTo>
                <a:lnTo>
                  <a:pt x="4329" y="0"/>
                </a:lnTo>
                <a:lnTo>
                  <a:pt x="3724" y="0"/>
                </a:lnTo>
                <a:lnTo>
                  <a:pt x="3537" y="140"/>
                </a:lnTo>
                <a:lnTo>
                  <a:pt x="3444" y="326"/>
                </a:lnTo>
                <a:lnTo>
                  <a:pt x="3398" y="512"/>
                </a:lnTo>
                <a:lnTo>
                  <a:pt x="3398" y="838"/>
                </a:lnTo>
                <a:lnTo>
                  <a:pt x="2141" y="838"/>
                </a:lnTo>
                <a:lnTo>
                  <a:pt x="2141" y="512"/>
                </a:lnTo>
                <a:lnTo>
                  <a:pt x="2095" y="326"/>
                </a:lnTo>
                <a:lnTo>
                  <a:pt x="1955" y="140"/>
                </a:lnTo>
                <a:lnTo>
                  <a:pt x="181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4" name="Google Shape;6834;p268"/>
          <p:cNvSpPr/>
          <p:nvPr/>
        </p:nvSpPr>
        <p:spPr>
          <a:xfrm>
            <a:off x="7107625" y="2129912"/>
            <a:ext cx="158572" cy="137520"/>
          </a:xfrm>
          <a:custGeom>
            <a:avLst/>
            <a:gdLst/>
            <a:ahLst/>
            <a:cxnLst/>
            <a:rect l="l" t="t" r="r" b="b"/>
            <a:pathLst>
              <a:path w="5958" h="5167" extrusionOk="0">
                <a:moveTo>
                  <a:pt x="2793" y="2095"/>
                </a:moveTo>
                <a:lnTo>
                  <a:pt x="2653" y="2141"/>
                </a:lnTo>
                <a:lnTo>
                  <a:pt x="2467" y="2234"/>
                </a:lnTo>
                <a:lnTo>
                  <a:pt x="2374" y="2374"/>
                </a:lnTo>
                <a:lnTo>
                  <a:pt x="2234" y="2467"/>
                </a:lnTo>
                <a:lnTo>
                  <a:pt x="2141" y="2653"/>
                </a:lnTo>
                <a:lnTo>
                  <a:pt x="2095" y="2793"/>
                </a:lnTo>
                <a:lnTo>
                  <a:pt x="2095" y="2979"/>
                </a:lnTo>
                <a:lnTo>
                  <a:pt x="2095" y="3165"/>
                </a:lnTo>
                <a:lnTo>
                  <a:pt x="2141" y="3305"/>
                </a:lnTo>
                <a:lnTo>
                  <a:pt x="2234" y="3491"/>
                </a:lnTo>
                <a:lnTo>
                  <a:pt x="2374" y="3631"/>
                </a:lnTo>
                <a:lnTo>
                  <a:pt x="2467" y="3724"/>
                </a:lnTo>
                <a:lnTo>
                  <a:pt x="2653" y="3817"/>
                </a:lnTo>
                <a:lnTo>
                  <a:pt x="2793" y="3863"/>
                </a:lnTo>
                <a:lnTo>
                  <a:pt x="3165" y="3863"/>
                </a:lnTo>
                <a:lnTo>
                  <a:pt x="3305" y="3817"/>
                </a:lnTo>
                <a:lnTo>
                  <a:pt x="3491" y="3724"/>
                </a:lnTo>
                <a:lnTo>
                  <a:pt x="3631" y="3631"/>
                </a:lnTo>
                <a:lnTo>
                  <a:pt x="3724" y="3491"/>
                </a:lnTo>
                <a:lnTo>
                  <a:pt x="3817" y="3305"/>
                </a:lnTo>
                <a:lnTo>
                  <a:pt x="3863" y="3165"/>
                </a:lnTo>
                <a:lnTo>
                  <a:pt x="3863" y="2979"/>
                </a:lnTo>
                <a:lnTo>
                  <a:pt x="3863" y="2793"/>
                </a:lnTo>
                <a:lnTo>
                  <a:pt x="3817" y="2653"/>
                </a:lnTo>
                <a:lnTo>
                  <a:pt x="3724" y="2467"/>
                </a:lnTo>
                <a:lnTo>
                  <a:pt x="3631" y="2374"/>
                </a:lnTo>
                <a:lnTo>
                  <a:pt x="3491" y="2234"/>
                </a:lnTo>
                <a:lnTo>
                  <a:pt x="3305" y="2141"/>
                </a:lnTo>
                <a:lnTo>
                  <a:pt x="3165" y="2095"/>
                </a:lnTo>
                <a:close/>
                <a:moveTo>
                  <a:pt x="2979" y="1583"/>
                </a:moveTo>
                <a:lnTo>
                  <a:pt x="3258" y="1629"/>
                </a:lnTo>
                <a:lnTo>
                  <a:pt x="3537" y="1676"/>
                </a:lnTo>
                <a:lnTo>
                  <a:pt x="3770" y="1816"/>
                </a:lnTo>
                <a:lnTo>
                  <a:pt x="3956" y="2002"/>
                </a:lnTo>
                <a:lnTo>
                  <a:pt x="4142" y="2234"/>
                </a:lnTo>
                <a:lnTo>
                  <a:pt x="4282" y="2467"/>
                </a:lnTo>
                <a:lnTo>
                  <a:pt x="4329" y="2700"/>
                </a:lnTo>
                <a:lnTo>
                  <a:pt x="4375" y="2979"/>
                </a:lnTo>
                <a:lnTo>
                  <a:pt x="4329" y="3258"/>
                </a:lnTo>
                <a:lnTo>
                  <a:pt x="4282" y="3537"/>
                </a:lnTo>
                <a:lnTo>
                  <a:pt x="4142" y="3770"/>
                </a:lnTo>
                <a:lnTo>
                  <a:pt x="3956" y="3956"/>
                </a:lnTo>
                <a:lnTo>
                  <a:pt x="3770" y="4142"/>
                </a:lnTo>
                <a:lnTo>
                  <a:pt x="3537" y="4282"/>
                </a:lnTo>
                <a:lnTo>
                  <a:pt x="3258" y="4329"/>
                </a:lnTo>
                <a:lnTo>
                  <a:pt x="2979" y="4375"/>
                </a:lnTo>
                <a:lnTo>
                  <a:pt x="2700" y="4329"/>
                </a:lnTo>
                <a:lnTo>
                  <a:pt x="2467" y="4282"/>
                </a:lnTo>
                <a:lnTo>
                  <a:pt x="2234" y="4142"/>
                </a:lnTo>
                <a:lnTo>
                  <a:pt x="2002" y="3956"/>
                </a:lnTo>
                <a:lnTo>
                  <a:pt x="1815" y="3770"/>
                </a:lnTo>
                <a:lnTo>
                  <a:pt x="1676" y="3537"/>
                </a:lnTo>
                <a:lnTo>
                  <a:pt x="1629" y="3258"/>
                </a:lnTo>
                <a:lnTo>
                  <a:pt x="1583" y="2979"/>
                </a:lnTo>
                <a:lnTo>
                  <a:pt x="1629" y="2700"/>
                </a:lnTo>
                <a:lnTo>
                  <a:pt x="1676" y="2467"/>
                </a:lnTo>
                <a:lnTo>
                  <a:pt x="1815" y="2234"/>
                </a:lnTo>
                <a:lnTo>
                  <a:pt x="2002" y="2002"/>
                </a:lnTo>
                <a:lnTo>
                  <a:pt x="2234" y="1816"/>
                </a:lnTo>
                <a:lnTo>
                  <a:pt x="2467" y="1676"/>
                </a:lnTo>
                <a:lnTo>
                  <a:pt x="2700" y="1629"/>
                </a:lnTo>
                <a:lnTo>
                  <a:pt x="2979" y="1583"/>
                </a:lnTo>
                <a:close/>
                <a:moveTo>
                  <a:pt x="2188" y="1"/>
                </a:moveTo>
                <a:lnTo>
                  <a:pt x="2048" y="47"/>
                </a:lnTo>
                <a:lnTo>
                  <a:pt x="1862" y="94"/>
                </a:lnTo>
                <a:lnTo>
                  <a:pt x="1722" y="233"/>
                </a:lnTo>
                <a:lnTo>
                  <a:pt x="1629" y="373"/>
                </a:lnTo>
                <a:lnTo>
                  <a:pt x="1490" y="792"/>
                </a:lnTo>
                <a:lnTo>
                  <a:pt x="652" y="792"/>
                </a:lnTo>
                <a:lnTo>
                  <a:pt x="512" y="838"/>
                </a:lnTo>
                <a:lnTo>
                  <a:pt x="373" y="931"/>
                </a:lnTo>
                <a:lnTo>
                  <a:pt x="233" y="1024"/>
                </a:lnTo>
                <a:lnTo>
                  <a:pt x="140" y="1164"/>
                </a:lnTo>
                <a:lnTo>
                  <a:pt x="47" y="1304"/>
                </a:lnTo>
                <a:lnTo>
                  <a:pt x="0" y="1443"/>
                </a:lnTo>
                <a:lnTo>
                  <a:pt x="0" y="1583"/>
                </a:lnTo>
                <a:lnTo>
                  <a:pt x="0" y="4375"/>
                </a:lnTo>
                <a:lnTo>
                  <a:pt x="0" y="4515"/>
                </a:lnTo>
                <a:lnTo>
                  <a:pt x="47" y="4654"/>
                </a:lnTo>
                <a:lnTo>
                  <a:pt x="140" y="4794"/>
                </a:lnTo>
                <a:lnTo>
                  <a:pt x="233" y="4934"/>
                </a:lnTo>
                <a:lnTo>
                  <a:pt x="373" y="5027"/>
                </a:lnTo>
                <a:lnTo>
                  <a:pt x="512" y="5120"/>
                </a:lnTo>
                <a:lnTo>
                  <a:pt x="652" y="5166"/>
                </a:lnTo>
                <a:lnTo>
                  <a:pt x="5306" y="5166"/>
                </a:lnTo>
                <a:lnTo>
                  <a:pt x="5492" y="5120"/>
                </a:lnTo>
                <a:lnTo>
                  <a:pt x="5585" y="5027"/>
                </a:lnTo>
                <a:lnTo>
                  <a:pt x="5725" y="4934"/>
                </a:lnTo>
                <a:lnTo>
                  <a:pt x="5818" y="4794"/>
                </a:lnTo>
                <a:lnTo>
                  <a:pt x="5911" y="4654"/>
                </a:lnTo>
                <a:lnTo>
                  <a:pt x="5957" y="4515"/>
                </a:lnTo>
                <a:lnTo>
                  <a:pt x="5957" y="4375"/>
                </a:lnTo>
                <a:lnTo>
                  <a:pt x="5957" y="1583"/>
                </a:lnTo>
                <a:lnTo>
                  <a:pt x="5957" y="1443"/>
                </a:lnTo>
                <a:lnTo>
                  <a:pt x="5911" y="1304"/>
                </a:lnTo>
                <a:lnTo>
                  <a:pt x="5818" y="1164"/>
                </a:lnTo>
                <a:lnTo>
                  <a:pt x="5725" y="1024"/>
                </a:lnTo>
                <a:lnTo>
                  <a:pt x="5585" y="931"/>
                </a:lnTo>
                <a:lnTo>
                  <a:pt x="5492" y="838"/>
                </a:lnTo>
                <a:lnTo>
                  <a:pt x="5306" y="792"/>
                </a:lnTo>
                <a:lnTo>
                  <a:pt x="4468" y="792"/>
                </a:lnTo>
                <a:lnTo>
                  <a:pt x="4329" y="373"/>
                </a:lnTo>
                <a:lnTo>
                  <a:pt x="4236" y="233"/>
                </a:lnTo>
                <a:lnTo>
                  <a:pt x="4096" y="94"/>
                </a:lnTo>
                <a:lnTo>
                  <a:pt x="3956" y="47"/>
                </a:lnTo>
                <a:lnTo>
                  <a:pt x="377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5" name="Google Shape;6835;p268"/>
          <p:cNvSpPr/>
          <p:nvPr/>
        </p:nvSpPr>
        <p:spPr>
          <a:xfrm>
            <a:off x="7632669" y="2131162"/>
            <a:ext cx="158572" cy="135018"/>
          </a:xfrm>
          <a:custGeom>
            <a:avLst/>
            <a:gdLst/>
            <a:ahLst/>
            <a:cxnLst/>
            <a:rect l="l" t="t" r="r" b="b"/>
            <a:pathLst>
              <a:path w="5958" h="5073" extrusionOk="0">
                <a:moveTo>
                  <a:pt x="2141" y="186"/>
                </a:moveTo>
                <a:lnTo>
                  <a:pt x="2141" y="605"/>
                </a:lnTo>
                <a:lnTo>
                  <a:pt x="838" y="605"/>
                </a:lnTo>
                <a:lnTo>
                  <a:pt x="838" y="186"/>
                </a:lnTo>
                <a:close/>
                <a:moveTo>
                  <a:pt x="5538" y="419"/>
                </a:moveTo>
                <a:lnTo>
                  <a:pt x="5538" y="1257"/>
                </a:lnTo>
                <a:lnTo>
                  <a:pt x="419" y="1257"/>
                </a:lnTo>
                <a:lnTo>
                  <a:pt x="419" y="838"/>
                </a:lnTo>
                <a:lnTo>
                  <a:pt x="2560" y="838"/>
                </a:lnTo>
                <a:lnTo>
                  <a:pt x="2792" y="419"/>
                </a:lnTo>
                <a:close/>
                <a:moveTo>
                  <a:pt x="3072" y="2234"/>
                </a:moveTo>
                <a:lnTo>
                  <a:pt x="3072" y="2327"/>
                </a:lnTo>
                <a:lnTo>
                  <a:pt x="3072" y="2420"/>
                </a:lnTo>
                <a:lnTo>
                  <a:pt x="2979" y="2420"/>
                </a:lnTo>
                <a:lnTo>
                  <a:pt x="2839" y="2467"/>
                </a:lnTo>
                <a:lnTo>
                  <a:pt x="2746" y="2513"/>
                </a:lnTo>
                <a:lnTo>
                  <a:pt x="2699" y="2606"/>
                </a:lnTo>
                <a:lnTo>
                  <a:pt x="2653" y="2746"/>
                </a:lnTo>
                <a:lnTo>
                  <a:pt x="2606" y="2839"/>
                </a:lnTo>
                <a:lnTo>
                  <a:pt x="2467" y="2839"/>
                </a:lnTo>
                <a:lnTo>
                  <a:pt x="2420" y="2746"/>
                </a:lnTo>
                <a:lnTo>
                  <a:pt x="2467" y="2560"/>
                </a:lnTo>
                <a:lnTo>
                  <a:pt x="2606" y="2374"/>
                </a:lnTo>
                <a:lnTo>
                  <a:pt x="2746" y="2280"/>
                </a:lnTo>
                <a:lnTo>
                  <a:pt x="2979" y="2234"/>
                </a:lnTo>
                <a:close/>
                <a:moveTo>
                  <a:pt x="2792" y="1908"/>
                </a:moveTo>
                <a:lnTo>
                  <a:pt x="2653" y="1955"/>
                </a:lnTo>
                <a:lnTo>
                  <a:pt x="2513" y="2048"/>
                </a:lnTo>
                <a:lnTo>
                  <a:pt x="2374" y="2141"/>
                </a:lnTo>
                <a:lnTo>
                  <a:pt x="2281" y="2280"/>
                </a:lnTo>
                <a:lnTo>
                  <a:pt x="2187" y="2420"/>
                </a:lnTo>
                <a:lnTo>
                  <a:pt x="2141" y="2606"/>
                </a:lnTo>
                <a:lnTo>
                  <a:pt x="2141" y="2746"/>
                </a:lnTo>
                <a:lnTo>
                  <a:pt x="2141" y="2932"/>
                </a:lnTo>
                <a:lnTo>
                  <a:pt x="2187" y="3072"/>
                </a:lnTo>
                <a:lnTo>
                  <a:pt x="2281" y="3211"/>
                </a:lnTo>
                <a:lnTo>
                  <a:pt x="2374" y="3351"/>
                </a:lnTo>
                <a:lnTo>
                  <a:pt x="2513" y="3490"/>
                </a:lnTo>
                <a:lnTo>
                  <a:pt x="2653" y="3537"/>
                </a:lnTo>
                <a:lnTo>
                  <a:pt x="2792" y="3584"/>
                </a:lnTo>
                <a:lnTo>
                  <a:pt x="2979" y="3630"/>
                </a:lnTo>
                <a:lnTo>
                  <a:pt x="3165" y="3584"/>
                </a:lnTo>
                <a:lnTo>
                  <a:pt x="3304" y="3537"/>
                </a:lnTo>
                <a:lnTo>
                  <a:pt x="3444" y="3490"/>
                </a:lnTo>
                <a:lnTo>
                  <a:pt x="3584" y="3351"/>
                </a:lnTo>
                <a:lnTo>
                  <a:pt x="3677" y="3211"/>
                </a:lnTo>
                <a:lnTo>
                  <a:pt x="3770" y="3072"/>
                </a:lnTo>
                <a:lnTo>
                  <a:pt x="3816" y="2932"/>
                </a:lnTo>
                <a:lnTo>
                  <a:pt x="3816" y="2746"/>
                </a:lnTo>
                <a:lnTo>
                  <a:pt x="3816" y="2606"/>
                </a:lnTo>
                <a:lnTo>
                  <a:pt x="3770" y="2420"/>
                </a:lnTo>
                <a:lnTo>
                  <a:pt x="3677" y="2280"/>
                </a:lnTo>
                <a:lnTo>
                  <a:pt x="3584" y="2141"/>
                </a:lnTo>
                <a:lnTo>
                  <a:pt x="3444" y="2048"/>
                </a:lnTo>
                <a:lnTo>
                  <a:pt x="3304" y="1955"/>
                </a:lnTo>
                <a:lnTo>
                  <a:pt x="3165" y="1908"/>
                </a:lnTo>
                <a:close/>
                <a:moveTo>
                  <a:pt x="3211" y="1489"/>
                </a:moveTo>
                <a:lnTo>
                  <a:pt x="3444" y="1582"/>
                </a:lnTo>
                <a:lnTo>
                  <a:pt x="3677" y="1675"/>
                </a:lnTo>
                <a:lnTo>
                  <a:pt x="3863" y="1862"/>
                </a:lnTo>
                <a:lnTo>
                  <a:pt x="4049" y="2048"/>
                </a:lnTo>
                <a:lnTo>
                  <a:pt x="4142" y="2280"/>
                </a:lnTo>
                <a:lnTo>
                  <a:pt x="4235" y="2513"/>
                </a:lnTo>
                <a:lnTo>
                  <a:pt x="4235" y="2746"/>
                </a:lnTo>
                <a:lnTo>
                  <a:pt x="4235" y="3025"/>
                </a:lnTo>
                <a:lnTo>
                  <a:pt x="4142" y="3258"/>
                </a:lnTo>
                <a:lnTo>
                  <a:pt x="4049" y="3444"/>
                </a:lnTo>
                <a:lnTo>
                  <a:pt x="3863" y="3677"/>
                </a:lnTo>
                <a:lnTo>
                  <a:pt x="3677" y="3816"/>
                </a:lnTo>
                <a:lnTo>
                  <a:pt x="3444" y="3956"/>
                </a:lnTo>
                <a:lnTo>
                  <a:pt x="3211" y="4002"/>
                </a:lnTo>
                <a:lnTo>
                  <a:pt x="2979" y="4049"/>
                </a:lnTo>
                <a:lnTo>
                  <a:pt x="2699" y="4002"/>
                </a:lnTo>
                <a:lnTo>
                  <a:pt x="2467" y="3956"/>
                </a:lnTo>
                <a:lnTo>
                  <a:pt x="2281" y="3816"/>
                </a:lnTo>
                <a:lnTo>
                  <a:pt x="2048" y="3677"/>
                </a:lnTo>
                <a:lnTo>
                  <a:pt x="1908" y="3444"/>
                </a:lnTo>
                <a:lnTo>
                  <a:pt x="1769" y="3258"/>
                </a:lnTo>
                <a:lnTo>
                  <a:pt x="1722" y="3025"/>
                </a:lnTo>
                <a:lnTo>
                  <a:pt x="1676" y="2746"/>
                </a:lnTo>
                <a:lnTo>
                  <a:pt x="1722" y="2513"/>
                </a:lnTo>
                <a:lnTo>
                  <a:pt x="1769" y="2280"/>
                </a:lnTo>
                <a:lnTo>
                  <a:pt x="1908" y="2048"/>
                </a:lnTo>
                <a:lnTo>
                  <a:pt x="2048" y="1862"/>
                </a:lnTo>
                <a:lnTo>
                  <a:pt x="2281" y="1675"/>
                </a:lnTo>
                <a:lnTo>
                  <a:pt x="2467" y="1582"/>
                </a:lnTo>
                <a:lnTo>
                  <a:pt x="2699" y="1489"/>
                </a:lnTo>
                <a:close/>
                <a:moveTo>
                  <a:pt x="5538" y="4235"/>
                </a:moveTo>
                <a:lnTo>
                  <a:pt x="5538" y="4654"/>
                </a:lnTo>
                <a:lnTo>
                  <a:pt x="419" y="4654"/>
                </a:lnTo>
                <a:lnTo>
                  <a:pt x="419" y="4235"/>
                </a:lnTo>
                <a:close/>
                <a:moveTo>
                  <a:pt x="279" y="0"/>
                </a:moveTo>
                <a:lnTo>
                  <a:pt x="140" y="93"/>
                </a:lnTo>
                <a:lnTo>
                  <a:pt x="47" y="233"/>
                </a:lnTo>
                <a:lnTo>
                  <a:pt x="0" y="419"/>
                </a:lnTo>
                <a:lnTo>
                  <a:pt x="0" y="4654"/>
                </a:lnTo>
                <a:lnTo>
                  <a:pt x="47" y="4840"/>
                </a:lnTo>
                <a:lnTo>
                  <a:pt x="140" y="4980"/>
                </a:lnTo>
                <a:lnTo>
                  <a:pt x="279" y="5073"/>
                </a:lnTo>
                <a:lnTo>
                  <a:pt x="5678" y="5073"/>
                </a:lnTo>
                <a:lnTo>
                  <a:pt x="5818" y="4980"/>
                </a:lnTo>
                <a:lnTo>
                  <a:pt x="5911" y="4840"/>
                </a:lnTo>
                <a:lnTo>
                  <a:pt x="5957" y="4654"/>
                </a:lnTo>
                <a:lnTo>
                  <a:pt x="5957" y="419"/>
                </a:lnTo>
                <a:lnTo>
                  <a:pt x="5911" y="233"/>
                </a:lnTo>
                <a:lnTo>
                  <a:pt x="5818" y="93"/>
                </a:lnTo>
                <a:lnTo>
                  <a:pt x="567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6" name="Google Shape;6836;p268"/>
          <p:cNvSpPr/>
          <p:nvPr/>
        </p:nvSpPr>
        <p:spPr>
          <a:xfrm>
            <a:off x="8157714" y="2176993"/>
            <a:ext cx="79286" cy="44607"/>
          </a:xfrm>
          <a:custGeom>
            <a:avLst/>
            <a:gdLst/>
            <a:ahLst/>
            <a:cxnLst/>
            <a:rect l="l" t="t" r="r" b="b"/>
            <a:pathLst>
              <a:path w="2979" h="1676" extrusionOk="0">
                <a:moveTo>
                  <a:pt x="93" y="0"/>
                </a:moveTo>
                <a:lnTo>
                  <a:pt x="47" y="47"/>
                </a:lnTo>
                <a:lnTo>
                  <a:pt x="0" y="93"/>
                </a:lnTo>
                <a:lnTo>
                  <a:pt x="0" y="186"/>
                </a:lnTo>
                <a:lnTo>
                  <a:pt x="0" y="233"/>
                </a:lnTo>
                <a:lnTo>
                  <a:pt x="47" y="279"/>
                </a:lnTo>
                <a:lnTo>
                  <a:pt x="1350" y="1582"/>
                </a:lnTo>
                <a:lnTo>
                  <a:pt x="1396" y="1629"/>
                </a:lnTo>
                <a:lnTo>
                  <a:pt x="1489" y="1675"/>
                </a:lnTo>
                <a:lnTo>
                  <a:pt x="1536" y="1629"/>
                </a:lnTo>
                <a:lnTo>
                  <a:pt x="1582" y="1582"/>
                </a:lnTo>
                <a:lnTo>
                  <a:pt x="2886" y="279"/>
                </a:lnTo>
                <a:lnTo>
                  <a:pt x="2932" y="233"/>
                </a:lnTo>
                <a:lnTo>
                  <a:pt x="2979" y="186"/>
                </a:lnTo>
                <a:lnTo>
                  <a:pt x="2932" y="93"/>
                </a:lnTo>
                <a:lnTo>
                  <a:pt x="2886" y="47"/>
                </a:lnTo>
                <a:lnTo>
                  <a:pt x="283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7" name="Google Shape;6837;p268"/>
          <p:cNvSpPr/>
          <p:nvPr/>
        </p:nvSpPr>
        <p:spPr>
          <a:xfrm>
            <a:off x="8603472" y="2159641"/>
            <a:ext cx="44633" cy="79286"/>
          </a:xfrm>
          <a:custGeom>
            <a:avLst/>
            <a:gdLst/>
            <a:ahLst/>
            <a:cxnLst/>
            <a:rect l="l" t="t" r="r" b="b"/>
            <a:pathLst>
              <a:path w="1677" h="2979" extrusionOk="0">
                <a:moveTo>
                  <a:pt x="1444" y="0"/>
                </a:moveTo>
                <a:lnTo>
                  <a:pt x="1397" y="47"/>
                </a:lnTo>
                <a:lnTo>
                  <a:pt x="94" y="1350"/>
                </a:lnTo>
                <a:lnTo>
                  <a:pt x="47" y="1397"/>
                </a:lnTo>
                <a:lnTo>
                  <a:pt x="1" y="1490"/>
                </a:lnTo>
                <a:lnTo>
                  <a:pt x="47" y="1536"/>
                </a:lnTo>
                <a:lnTo>
                  <a:pt x="94" y="1583"/>
                </a:lnTo>
                <a:lnTo>
                  <a:pt x="1397" y="2886"/>
                </a:lnTo>
                <a:lnTo>
                  <a:pt x="1444" y="2932"/>
                </a:lnTo>
                <a:lnTo>
                  <a:pt x="1490" y="2979"/>
                </a:lnTo>
                <a:lnTo>
                  <a:pt x="1583" y="2932"/>
                </a:lnTo>
                <a:lnTo>
                  <a:pt x="1630" y="2886"/>
                </a:lnTo>
                <a:lnTo>
                  <a:pt x="1676" y="2839"/>
                </a:lnTo>
                <a:lnTo>
                  <a:pt x="1676" y="2793"/>
                </a:lnTo>
                <a:lnTo>
                  <a:pt x="1676" y="187"/>
                </a:lnTo>
                <a:lnTo>
                  <a:pt x="1676" y="94"/>
                </a:lnTo>
                <a:lnTo>
                  <a:pt x="1630" y="47"/>
                </a:lnTo>
                <a:lnTo>
                  <a:pt x="158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8" name="Google Shape;6838;p268"/>
          <p:cNvSpPr/>
          <p:nvPr/>
        </p:nvSpPr>
        <p:spPr>
          <a:xfrm>
            <a:off x="476552" y="2622869"/>
            <a:ext cx="44633" cy="79313"/>
          </a:xfrm>
          <a:custGeom>
            <a:avLst/>
            <a:gdLst/>
            <a:ahLst/>
            <a:cxnLst/>
            <a:rect l="l" t="t" r="r" b="b"/>
            <a:pathLst>
              <a:path w="1677" h="2980" extrusionOk="0">
                <a:moveTo>
                  <a:pt x="187" y="1"/>
                </a:moveTo>
                <a:lnTo>
                  <a:pt x="140" y="48"/>
                </a:lnTo>
                <a:lnTo>
                  <a:pt x="47" y="94"/>
                </a:lnTo>
                <a:lnTo>
                  <a:pt x="1" y="141"/>
                </a:lnTo>
                <a:lnTo>
                  <a:pt x="1" y="187"/>
                </a:lnTo>
                <a:lnTo>
                  <a:pt x="1" y="2793"/>
                </a:lnTo>
                <a:lnTo>
                  <a:pt x="1" y="2886"/>
                </a:lnTo>
                <a:lnTo>
                  <a:pt x="47" y="2933"/>
                </a:lnTo>
                <a:lnTo>
                  <a:pt x="140" y="2979"/>
                </a:lnTo>
                <a:lnTo>
                  <a:pt x="280" y="2979"/>
                </a:lnTo>
                <a:lnTo>
                  <a:pt x="327" y="2933"/>
                </a:lnTo>
                <a:lnTo>
                  <a:pt x="1630" y="1630"/>
                </a:lnTo>
                <a:lnTo>
                  <a:pt x="1676" y="1583"/>
                </a:lnTo>
                <a:lnTo>
                  <a:pt x="1676" y="1490"/>
                </a:lnTo>
                <a:lnTo>
                  <a:pt x="1676" y="1444"/>
                </a:lnTo>
                <a:lnTo>
                  <a:pt x="1630" y="1397"/>
                </a:lnTo>
                <a:lnTo>
                  <a:pt x="327" y="94"/>
                </a:lnTo>
                <a:lnTo>
                  <a:pt x="280" y="48"/>
                </a:lnTo>
                <a:lnTo>
                  <a:pt x="18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39" name="Google Shape;6839;p268"/>
          <p:cNvSpPr/>
          <p:nvPr/>
        </p:nvSpPr>
        <p:spPr>
          <a:xfrm>
            <a:off x="879139" y="2583241"/>
            <a:ext cx="158572" cy="158572"/>
          </a:xfrm>
          <a:custGeom>
            <a:avLst/>
            <a:gdLst/>
            <a:ahLst/>
            <a:cxnLst/>
            <a:rect l="l" t="t" r="r" b="b"/>
            <a:pathLst>
              <a:path w="5958" h="5958" extrusionOk="0">
                <a:moveTo>
                  <a:pt x="1723" y="2002"/>
                </a:moveTo>
                <a:lnTo>
                  <a:pt x="1583" y="2048"/>
                </a:lnTo>
                <a:lnTo>
                  <a:pt x="1490" y="2142"/>
                </a:lnTo>
                <a:lnTo>
                  <a:pt x="1490" y="2281"/>
                </a:lnTo>
                <a:lnTo>
                  <a:pt x="1536" y="2374"/>
                </a:lnTo>
                <a:lnTo>
                  <a:pt x="2747" y="4143"/>
                </a:lnTo>
                <a:lnTo>
                  <a:pt x="2840" y="4189"/>
                </a:lnTo>
                <a:lnTo>
                  <a:pt x="2979" y="4236"/>
                </a:lnTo>
                <a:lnTo>
                  <a:pt x="3072" y="4189"/>
                </a:lnTo>
                <a:lnTo>
                  <a:pt x="3165" y="4143"/>
                </a:lnTo>
                <a:lnTo>
                  <a:pt x="4422" y="2374"/>
                </a:lnTo>
                <a:lnTo>
                  <a:pt x="4468" y="2281"/>
                </a:lnTo>
                <a:lnTo>
                  <a:pt x="4422" y="2142"/>
                </a:lnTo>
                <a:lnTo>
                  <a:pt x="4329" y="2048"/>
                </a:lnTo>
                <a:lnTo>
                  <a:pt x="4189" y="2002"/>
                </a:lnTo>
                <a:close/>
                <a:moveTo>
                  <a:pt x="4934" y="1025"/>
                </a:moveTo>
                <a:lnTo>
                  <a:pt x="4934" y="1118"/>
                </a:lnTo>
                <a:lnTo>
                  <a:pt x="4934" y="4841"/>
                </a:lnTo>
                <a:lnTo>
                  <a:pt x="4934" y="4934"/>
                </a:lnTo>
                <a:lnTo>
                  <a:pt x="4841" y="4980"/>
                </a:lnTo>
                <a:lnTo>
                  <a:pt x="1118" y="4980"/>
                </a:lnTo>
                <a:lnTo>
                  <a:pt x="1025" y="4934"/>
                </a:lnTo>
                <a:lnTo>
                  <a:pt x="978" y="4841"/>
                </a:lnTo>
                <a:lnTo>
                  <a:pt x="978" y="1118"/>
                </a:lnTo>
                <a:lnTo>
                  <a:pt x="1025" y="1025"/>
                </a:lnTo>
                <a:close/>
                <a:moveTo>
                  <a:pt x="1118" y="1"/>
                </a:moveTo>
                <a:lnTo>
                  <a:pt x="885" y="47"/>
                </a:lnTo>
                <a:lnTo>
                  <a:pt x="699" y="94"/>
                </a:lnTo>
                <a:lnTo>
                  <a:pt x="513" y="187"/>
                </a:lnTo>
                <a:lnTo>
                  <a:pt x="326" y="327"/>
                </a:lnTo>
                <a:lnTo>
                  <a:pt x="187" y="513"/>
                </a:lnTo>
                <a:lnTo>
                  <a:pt x="94" y="699"/>
                </a:lnTo>
                <a:lnTo>
                  <a:pt x="1" y="932"/>
                </a:lnTo>
                <a:lnTo>
                  <a:pt x="1" y="1118"/>
                </a:lnTo>
                <a:lnTo>
                  <a:pt x="1" y="4841"/>
                </a:lnTo>
                <a:lnTo>
                  <a:pt x="1" y="5073"/>
                </a:lnTo>
                <a:lnTo>
                  <a:pt x="94" y="5306"/>
                </a:lnTo>
                <a:lnTo>
                  <a:pt x="187" y="5492"/>
                </a:lnTo>
                <a:lnTo>
                  <a:pt x="326" y="5632"/>
                </a:lnTo>
                <a:lnTo>
                  <a:pt x="513" y="5772"/>
                </a:lnTo>
                <a:lnTo>
                  <a:pt x="699" y="5911"/>
                </a:lnTo>
                <a:lnTo>
                  <a:pt x="885" y="5958"/>
                </a:lnTo>
                <a:lnTo>
                  <a:pt x="5073" y="5958"/>
                </a:lnTo>
                <a:lnTo>
                  <a:pt x="5260" y="5911"/>
                </a:lnTo>
                <a:lnTo>
                  <a:pt x="5446" y="5772"/>
                </a:lnTo>
                <a:lnTo>
                  <a:pt x="5632" y="5632"/>
                </a:lnTo>
                <a:lnTo>
                  <a:pt x="5772" y="5492"/>
                </a:lnTo>
                <a:lnTo>
                  <a:pt x="5865" y="5306"/>
                </a:lnTo>
                <a:lnTo>
                  <a:pt x="5911" y="5073"/>
                </a:lnTo>
                <a:lnTo>
                  <a:pt x="5958" y="4841"/>
                </a:lnTo>
                <a:lnTo>
                  <a:pt x="5958" y="1118"/>
                </a:lnTo>
                <a:lnTo>
                  <a:pt x="5911" y="932"/>
                </a:lnTo>
                <a:lnTo>
                  <a:pt x="5865" y="699"/>
                </a:lnTo>
                <a:lnTo>
                  <a:pt x="5772" y="513"/>
                </a:lnTo>
                <a:lnTo>
                  <a:pt x="5632" y="327"/>
                </a:lnTo>
                <a:lnTo>
                  <a:pt x="5446" y="187"/>
                </a:lnTo>
                <a:lnTo>
                  <a:pt x="5260" y="94"/>
                </a:lnTo>
                <a:lnTo>
                  <a:pt x="5073" y="47"/>
                </a:lnTo>
                <a:lnTo>
                  <a:pt x="484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0" name="Google Shape;6840;p268"/>
          <p:cNvSpPr/>
          <p:nvPr/>
        </p:nvSpPr>
        <p:spPr>
          <a:xfrm>
            <a:off x="1395665" y="2583241"/>
            <a:ext cx="158572" cy="158572"/>
          </a:xfrm>
          <a:custGeom>
            <a:avLst/>
            <a:gdLst/>
            <a:ahLst/>
            <a:cxnLst/>
            <a:rect l="l" t="t" r="r" b="b"/>
            <a:pathLst>
              <a:path w="5958" h="5958" extrusionOk="0">
                <a:moveTo>
                  <a:pt x="3677" y="1490"/>
                </a:moveTo>
                <a:lnTo>
                  <a:pt x="3537" y="1537"/>
                </a:lnTo>
                <a:lnTo>
                  <a:pt x="1815" y="2793"/>
                </a:lnTo>
                <a:lnTo>
                  <a:pt x="1722" y="2886"/>
                </a:lnTo>
                <a:lnTo>
                  <a:pt x="1722" y="2979"/>
                </a:lnTo>
                <a:lnTo>
                  <a:pt x="1722" y="3119"/>
                </a:lnTo>
                <a:lnTo>
                  <a:pt x="1815" y="3212"/>
                </a:lnTo>
                <a:lnTo>
                  <a:pt x="3537" y="4422"/>
                </a:lnTo>
                <a:lnTo>
                  <a:pt x="3677" y="4468"/>
                </a:lnTo>
                <a:lnTo>
                  <a:pt x="3817" y="4468"/>
                </a:lnTo>
                <a:lnTo>
                  <a:pt x="3910" y="4375"/>
                </a:lnTo>
                <a:lnTo>
                  <a:pt x="3956" y="4236"/>
                </a:lnTo>
                <a:lnTo>
                  <a:pt x="3956" y="1769"/>
                </a:lnTo>
                <a:lnTo>
                  <a:pt x="3910" y="1630"/>
                </a:lnTo>
                <a:lnTo>
                  <a:pt x="3817" y="1537"/>
                </a:lnTo>
                <a:lnTo>
                  <a:pt x="3677" y="1490"/>
                </a:lnTo>
                <a:close/>
                <a:moveTo>
                  <a:pt x="4887" y="1025"/>
                </a:moveTo>
                <a:lnTo>
                  <a:pt x="4934" y="1118"/>
                </a:lnTo>
                <a:lnTo>
                  <a:pt x="4934" y="4841"/>
                </a:lnTo>
                <a:lnTo>
                  <a:pt x="4887" y="4934"/>
                </a:lnTo>
                <a:lnTo>
                  <a:pt x="4840" y="4980"/>
                </a:lnTo>
                <a:lnTo>
                  <a:pt x="1117" y="4980"/>
                </a:lnTo>
                <a:lnTo>
                  <a:pt x="1024" y="4934"/>
                </a:lnTo>
                <a:lnTo>
                  <a:pt x="978" y="4841"/>
                </a:lnTo>
                <a:lnTo>
                  <a:pt x="978" y="1118"/>
                </a:lnTo>
                <a:lnTo>
                  <a:pt x="1024" y="1025"/>
                </a:lnTo>
                <a:close/>
                <a:moveTo>
                  <a:pt x="1117" y="1"/>
                </a:moveTo>
                <a:lnTo>
                  <a:pt x="885" y="47"/>
                </a:lnTo>
                <a:lnTo>
                  <a:pt x="652" y="94"/>
                </a:lnTo>
                <a:lnTo>
                  <a:pt x="466" y="187"/>
                </a:lnTo>
                <a:lnTo>
                  <a:pt x="326" y="327"/>
                </a:lnTo>
                <a:lnTo>
                  <a:pt x="187" y="513"/>
                </a:lnTo>
                <a:lnTo>
                  <a:pt x="47" y="699"/>
                </a:lnTo>
                <a:lnTo>
                  <a:pt x="0" y="932"/>
                </a:lnTo>
                <a:lnTo>
                  <a:pt x="0" y="1118"/>
                </a:lnTo>
                <a:lnTo>
                  <a:pt x="0" y="4841"/>
                </a:lnTo>
                <a:lnTo>
                  <a:pt x="0" y="5073"/>
                </a:lnTo>
                <a:lnTo>
                  <a:pt x="47" y="5306"/>
                </a:lnTo>
                <a:lnTo>
                  <a:pt x="187" y="5492"/>
                </a:lnTo>
                <a:lnTo>
                  <a:pt x="326" y="5632"/>
                </a:lnTo>
                <a:lnTo>
                  <a:pt x="466" y="5772"/>
                </a:lnTo>
                <a:lnTo>
                  <a:pt x="652" y="5911"/>
                </a:lnTo>
                <a:lnTo>
                  <a:pt x="885" y="5958"/>
                </a:lnTo>
                <a:lnTo>
                  <a:pt x="5027" y="5958"/>
                </a:lnTo>
                <a:lnTo>
                  <a:pt x="5259" y="5911"/>
                </a:lnTo>
                <a:lnTo>
                  <a:pt x="5445" y="5772"/>
                </a:lnTo>
                <a:lnTo>
                  <a:pt x="5632" y="5632"/>
                </a:lnTo>
                <a:lnTo>
                  <a:pt x="5771" y="5492"/>
                </a:lnTo>
                <a:lnTo>
                  <a:pt x="5864" y="5306"/>
                </a:lnTo>
                <a:lnTo>
                  <a:pt x="5911" y="5073"/>
                </a:lnTo>
                <a:lnTo>
                  <a:pt x="5957" y="4841"/>
                </a:lnTo>
                <a:lnTo>
                  <a:pt x="5957" y="1118"/>
                </a:lnTo>
                <a:lnTo>
                  <a:pt x="5911" y="932"/>
                </a:lnTo>
                <a:lnTo>
                  <a:pt x="5864" y="699"/>
                </a:lnTo>
                <a:lnTo>
                  <a:pt x="5771" y="513"/>
                </a:lnTo>
                <a:lnTo>
                  <a:pt x="5632" y="327"/>
                </a:lnTo>
                <a:lnTo>
                  <a:pt x="5445" y="187"/>
                </a:lnTo>
                <a:lnTo>
                  <a:pt x="5259" y="94"/>
                </a:lnTo>
                <a:lnTo>
                  <a:pt x="5027" y="47"/>
                </a:lnTo>
                <a:lnTo>
                  <a:pt x="484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1" name="Google Shape;6841;p268"/>
          <p:cNvSpPr/>
          <p:nvPr/>
        </p:nvSpPr>
        <p:spPr>
          <a:xfrm>
            <a:off x="2428716" y="2583241"/>
            <a:ext cx="158572" cy="158572"/>
          </a:xfrm>
          <a:custGeom>
            <a:avLst/>
            <a:gdLst/>
            <a:ahLst/>
            <a:cxnLst/>
            <a:rect l="l" t="t" r="r" b="b"/>
            <a:pathLst>
              <a:path w="5958" h="5958" extrusionOk="0">
                <a:moveTo>
                  <a:pt x="2886" y="1769"/>
                </a:moveTo>
                <a:lnTo>
                  <a:pt x="2793" y="1862"/>
                </a:lnTo>
                <a:lnTo>
                  <a:pt x="1536" y="3584"/>
                </a:lnTo>
                <a:lnTo>
                  <a:pt x="1490" y="3724"/>
                </a:lnTo>
                <a:lnTo>
                  <a:pt x="1536" y="3863"/>
                </a:lnTo>
                <a:lnTo>
                  <a:pt x="1629" y="3957"/>
                </a:lnTo>
                <a:lnTo>
                  <a:pt x="1722" y="4003"/>
                </a:lnTo>
                <a:lnTo>
                  <a:pt x="4235" y="4003"/>
                </a:lnTo>
                <a:lnTo>
                  <a:pt x="4375" y="3957"/>
                </a:lnTo>
                <a:lnTo>
                  <a:pt x="4468" y="3863"/>
                </a:lnTo>
                <a:lnTo>
                  <a:pt x="4468" y="3724"/>
                </a:lnTo>
                <a:lnTo>
                  <a:pt x="4421" y="3584"/>
                </a:lnTo>
                <a:lnTo>
                  <a:pt x="3165" y="1862"/>
                </a:lnTo>
                <a:lnTo>
                  <a:pt x="3118" y="1769"/>
                </a:lnTo>
                <a:close/>
                <a:moveTo>
                  <a:pt x="4933" y="1025"/>
                </a:moveTo>
                <a:lnTo>
                  <a:pt x="4980" y="1118"/>
                </a:lnTo>
                <a:lnTo>
                  <a:pt x="4980" y="4841"/>
                </a:lnTo>
                <a:lnTo>
                  <a:pt x="4933" y="4934"/>
                </a:lnTo>
                <a:lnTo>
                  <a:pt x="4840" y="4980"/>
                </a:lnTo>
                <a:lnTo>
                  <a:pt x="1117" y="4980"/>
                </a:lnTo>
                <a:lnTo>
                  <a:pt x="1024" y="4934"/>
                </a:lnTo>
                <a:lnTo>
                  <a:pt x="978" y="4841"/>
                </a:lnTo>
                <a:lnTo>
                  <a:pt x="978" y="1118"/>
                </a:lnTo>
                <a:lnTo>
                  <a:pt x="1024" y="1025"/>
                </a:lnTo>
                <a:close/>
                <a:moveTo>
                  <a:pt x="1117" y="1"/>
                </a:moveTo>
                <a:lnTo>
                  <a:pt x="884" y="47"/>
                </a:lnTo>
                <a:lnTo>
                  <a:pt x="698" y="94"/>
                </a:lnTo>
                <a:lnTo>
                  <a:pt x="512" y="187"/>
                </a:lnTo>
                <a:lnTo>
                  <a:pt x="326" y="327"/>
                </a:lnTo>
                <a:lnTo>
                  <a:pt x="186" y="513"/>
                </a:lnTo>
                <a:lnTo>
                  <a:pt x="93" y="699"/>
                </a:lnTo>
                <a:lnTo>
                  <a:pt x="47" y="932"/>
                </a:lnTo>
                <a:lnTo>
                  <a:pt x="0" y="1118"/>
                </a:lnTo>
                <a:lnTo>
                  <a:pt x="0" y="4841"/>
                </a:lnTo>
                <a:lnTo>
                  <a:pt x="47" y="5073"/>
                </a:lnTo>
                <a:lnTo>
                  <a:pt x="93" y="5306"/>
                </a:lnTo>
                <a:lnTo>
                  <a:pt x="186" y="5492"/>
                </a:lnTo>
                <a:lnTo>
                  <a:pt x="326" y="5632"/>
                </a:lnTo>
                <a:lnTo>
                  <a:pt x="512" y="5772"/>
                </a:lnTo>
                <a:lnTo>
                  <a:pt x="698" y="5911"/>
                </a:lnTo>
                <a:lnTo>
                  <a:pt x="884" y="5958"/>
                </a:lnTo>
                <a:lnTo>
                  <a:pt x="5073" y="5958"/>
                </a:lnTo>
                <a:lnTo>
                  <a:pt x="5259" y="5911"/>
                </a:lnTo>
                <a:lnTo>
                  <a:pt x="5445" y="5772"/>
                </a:lnTo>
                <a:lnTo>
                  <a:pt x="5631" y="5632"/>
                </a:lnTo>
                <a:lnTo>
                  <a:pt x="5771" y="5492"/>
                </a:lnTo>
                <a:lnTo>
                  <a:pt x="5864" y="5306"/>
                </a:lnTo>
                <a:lnTo>
                  <a:pt x="5957" y="5073"/>
                </a:lnTo>
                <a:lnTo>
                  <a:pt x="5957" y="4841"/>
                </a:lnTo>
                <a:lnTo>
                  <a:pt x="5957" y="1118"/>
                </a:lnTo>
                <a:lnTo>
                  <a:pt x="5957" y="932"/>
                </a:lnTo>
                <a:lnTo>
                  <a:pt x="5864" y="699"/>
                </a:lnTo>
                <a:lnTo>
                  <a:pt x="5771" y="513"/>
                </a:lnTo>
                <a:lnTo>
                  <a:pt x="5631" y="327"/>
                </a:lnTo>
                <a:lnTo>
                  <a:pt x="5445" y="187"/>
                </a:lnTo>
                <a:lnTo>
                  <a:pt x="5259" y="94"/>
                </a:lnTo>
                <a:lnTo>
                  <a:pt x="5073" y="47"/>
                </a:lnTo>
                <a:lnTo>
                  <a:pt x="484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2" name="Google Shape;6842;p268"/>
          <p:cNvSpPr/>
          <p:nvPr/>
        </p:nvSpPr>
        <p:spPr>
          <a:xfrm>
            <a:off x="1912191" y="2583241"/>
            <a:ext cx="158572" cy="158572"/>
          </a:xfrm>
          <a:custGeom>
            <a:avLst/>
            <a:gdLst/>
            <a:ahLst/>
            <a:cxnLst/>
            <a:rect l="l" t="t" r="r" b="b"/>
            <a:pathLst>
              <a:path w="5958" h="5958" extrusionOk="0">
                <a:moveTo>
                  <a:pt x="2281" y="1490"/>
                </a:moveTo>
                <a:lnTo>
                  <a:pt x="2141" y="1537"/>
                </a:lnTo>
                <a:lnTo>
                  <a:pt x="2048" y="1630"/>
                </a:lnTo>
                <a:lnTo>
                  <a:pt x="2002" y="1769"/>
                </a:lnTo>
                <a:lnTo>
                  <a:pt x="2002" y="4236"/>
                </a:lnTo>
                <a:lnTo>
                  <a:pt x="2048" y="4375"/>
                </a:lnTo>
                <a:lnTo>
                  <a:pt x="2141" y="4468"/>
                </a:lnTo>
                <a:lnTo>
                  <a:pt x="2281" y="4468"/>
                </a:lnTo>
                <a:lnTo>
                  <a:pt x="2374" y="4422"/>
                </a:lnTo>
                <a:lnTo>
                  <a:pt x="4143" y="3212"/>
                </a:lnTo>
                <a:lnTo>
                  <a:pt x="4189" y="3119"/>
                </a:lnTo>
                <a:lnTo>
                  <a:pt x="4236" y="2979"/>
                </a:lnTo>
                <a:lnTo>
                  <a:pt x="4189" y="2886"/>
                </a:lnTo>
                <a:lnTo>
                  <a:pt x="4143" y="2793"/>
                </a:lnTo>
                <a:lnTo>
                  <a:pt x="2374" y="1537"/>
                </a:lnTo>
                <a:lnTo>
                  <a:pt x="2281" y="1490"/>
                </a:lnTo>
                <a:close/>
                <a:moveTo>
                  <a:pt x="4934" y="1025"/>
                </a:moveTo>
                <a:lnTo>
                  <a:pt x="4980" y="1118"/>
                </a:lnTo>
                <a:lnTo>
                  <a:pt x="4980" y="4841"/>
                </a:lnTo>
                <a:lnTo>
                  <a:pt x="4934" y="4934"/>
                </a:lnTo>
                <a:lnTo>
                  <a:pt x="4841" y="4980"/>
                </a:lnTo>
                <a:lnTo>
                  <a:pt x="1117" y="4980"/>
                </a:lnTo>
                <a:lnTo>
                  <a:pt x="1024" y="4934"/>
                </a:lnTo>
                <a:lnTo>
                  <a:pt x="1024" y="4841"/>
                </a:lnTo>
                <a:lnTo>
                  <a:pt x="1024" y="1118"/>
                </a:lnTo>
                <a:lnTo>
                  <a:pt x="1024" y="1025"/>
                </a:lnTo>
                <a:close/>
                <a:moveTo>
                  <a:pt x="1117" y="1"/>
                </a:moveTo>
                <a:lnTo>
                  <a:pt x="931" y="47"/>
                </a:lnTo>
                <a:lnTo>
                  <a:pt x="699" y="94"/>
                </a:lnTo>
                <a:lnTo>
                  <a:pt x="512" y="187"/>
                </a:lnTo>
                <a:lnTo>
                  <a:pt x="326" y="327"/>
                </a:lnTo>
                <a:lnTo>
                  <a:pt x="187" y="513"/>
                </a:lnTo>
                <a:lnTo>
                  <a:pt x="94" y="699"/>
                </a:lnTo>
                <a:lnTo>
                  <a:pt x="47" y="932"/>
                </a:lnTo>
                <a:lnTo>
                  <a:pt x="1" y="1118"/>
                </a:lnTo>
                <a:lnTo>
                  <a:pt x="1" y="4841"/>
                </a:lnTo>
                <a:lnTo>
                  <a:pt x="47" y="5073"/>
                </a:lnTo>
                <a:lnTo>
                  <a:pt x="94" y="5306"/>
                </a:lnTo>
                <a:lnTo>
                  <a:pt x="187" y="5492"/>
                </a:lnTo>
                <a:lnTo>
                  <a:pt x="326" y="5632"/>
                </a:lnTo>
                <a:lnTo>
                  <a:pt x="512" y="5772"/>
                </a:lnTo>
                <a:lnTo>
                  <a:pt x="699" y="5911"/>
                </a:lnTo>
                <a:lnTo>
                  <a:pt x="931" y="5958"/>
                </a:lnTo>
                <a:lnTo>
                  <a:pt x="5073" y="5958"/>
                </a:lnTo>
                <a:lnTo>
                  <a:pt x="5306" y="5911"/>
                </a:lnTo>
                <a:lnTo>
                  <a:pt x="5492" y="5772"/>
                </a:lnTo>
                <a:lnTo>
                  <a:pt x="5632" y="5632"/>
                </a:lnTo>
                <a:lnTo>
                  <a:pt x="5771" y="5492"/>
                </a:lnTo>
                <a:lnTo>
                  <a:pt x="5911" y="5306"/>
                </a:lnTo>
                <a:lnTo>
                  <a:pt x="5958" y="5073"/>
                </a:lnTo>
                <a:lnTo>
                  <a:pt x="5958" y="4841"/>
                </a:lnTo>
                <a:lnTo>
                  <a:pt x="5958" y="1118"/>
                </a:lnTo>
                <a:lnTo>
                  <a:pt x="5958" y="932"/>
                </a:lnTo>
                <a:lnTo>
                  <a:pt x="5911" y="699"/>
                </a:lnTo>
                <a:lnTo>
                  <a:pt x="5771" y="513"/>
                </a:lnTo>
                <a:lnTo>
                  <a:pt x="5632" y="327"/>
                </a:lnTo>
                <a:lnTo>
                  <a:pt x="5492" y="187"/>
                </a:lnTo>
                <a:lnTo>
                  <a:pt x="5306" y="94"/>
                </a:lnTo>
                <a:lnTo>
                  <a:pt x="5073" y="47"/>
                </a:lnTo>
                <a:lnTo>
                  <a:pt x="484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3" name="Google Shape;6843;p268"/>
          <p:cNvSpPr/>
          <p:nvPr/>
        </p:nvSpPr>
        <p:spPr>
          <a:xfrm>
            <a:off x="2945242" y="2640222"/>
            <a:ext cx="79286" cy="44607"/>
          </a:xfrm>
          <a:custGeom>
            <a:avLst/>
            <a:gdLst/>
            <a:ahLst/>
            <a:cxnLst/>
            <a:rect l="l" t="t" r="r" b="b"/>
            <a:pathLst>
              <a:path w="2979" h="1676" extrusionOk="0">
                <a:moveTo>
                  <a:pt x="1489" y="1"/>
                </a:moveTo>
                <a:lnTo>
                  <a:pt x="1396" y="47"/>
                </a:lnTo>
                <a:lnTo>
                  <a:pt x="1350" y="94"/>
                </a:lnTo>
                <a:lnTo>
                  <a:pt x="47" y="1397"/>
                </a:lnTo>
                <a:lnTo>
                  <a:pt x="0" y="1443"/>
                </a:lnTo>
                <a:lnTo>
                  <a:pt x="0" y="1490"/>
                </a:lnTo>
                <a:lnTo>
                  <a:pt x="0" y="1583"/>
                </a:lnTo>
                <a:lnTo>
                  <a:pt x="47" y="1629"/>
                </a:lnTo>
                <a:lnTo>
                  <a:pt x="93" y="1676"/>
                </a:lnTo>
                <a:lnTo>
                  <a:pt x="2839" y="1676"/>
                </a:lnTo>
                <a:lnTo>
                  <a:pt x="2932" y="1629"/>
                </a:lnTo>
                <a:lnTo>
                  <a:pt x="2979" y="1583"/>
                </a:lnTo>
                <a:lnTo>
                  <a:pt x="2979" y="1490"/>
                </a:lnTo>
                <a:lnTo>
                  <a:pt x="2979" y="1443"/>
                </a:lnTo>
                <a:lnTo>
                  <a:pt x="2932" y="1397"/>
                </a:lnTo>
                <a:lnTo>
                  <a:pt x="1629" y="94"/>
                </a:lnTo>
                <a:lnTo>
                  <a:pt x="1536" y="47"/>
                </a:lnTo>
                <a:lnTo>
                  <a:pt x="148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4" name="Google Shape;6844;p268"/>
          <p:cNvSpPr/>
          <p:nvPr/>
        </p:nvSpPr>
        <p:spPr>
          <a:xfrm>
            <a:off x="3382482" y="2595643"/>
            <a:ext cx="158572" cy="133794"/>
          </a:xfrm>
          <a:custGeom>
            <a:avLst/>
            <a:gdLst/>
            <a:ahLst/>
            <a:cxnLst/>
            <a:rect l="l" t="t" r="r" b="b"/>
            <a:pathLst>
              <a:path w="5958" h="5027" extrusionOk="0">
                <a:moveTo>
                  <a:pt x="3491" y="698"/>
                </a:moveTo>
                <a:lnTo>
                  <a:pt x="3584" y="745"/>
                </a:lnTo>
                <a:lnTo>
                  <a:pt x="3631" y="838"/>
                </a:lnTo>
                <a:lnTo>
                  <a:pt x="3631" y="931"/>
                </a:lnTo>
                <a:lnTo>
                  <a:pt x="3631" y="1955"/>
                </a:lnTo>
                <a:lnTo>
                  <a:pt x="4189" y="1443"/>
                </a:lnTo>
                <a:lnTo>
                  <a:pt x="4236" y="1396"/>
                </a:lnTo>
                <a:lnTo>
                  <a:pt x="4422" y="1396"/>
                </a:lnTo>
                <a:lnTo>
                  <a:pt x="4515" y="1443"/>
                </a:lnTo>
                <a:lnTo>
                  <a:pt x="4561" y="1536"/>
                </a:lnTo>
                <a:lnTo>
                  <a:pt x="4561" y="1629"/>
                </a:lnTo>
                <a:lnTo>
                  <a:pt x="4561" y="1722"/>
                </a:lnTo>
                <a:lnTo>
                  <a:pt x="4515" y="1769"/>
                </a:lnTo>
                <a:lnTo>
                  <a:pt x="3584" y="2699"/>
                </a:lnTo>
                <a:lnTo>
                  <a:pt x="3491" y="2746"/>
                </a:lnTo>
                <a:lnTo>
                  <a:pt x="3351" y="2746"/>
                </a:lnTo>
                <a:lnTo>
                  <a:pt x="3258" y="2699"/>
                </a:lnTo>
                <a:lnTo>
                  <a:pt x="2328" y="1769"/>
                </a:lnTo>
                <a:lnTo>
                  <a:pt x="2281" y="1722"/>
                </a:lnTo>
                <a:lnTo>
                  <a:pt x="2281" y="1629"/>
                </a:lnTo>
                <a:lnTo>
                  <a:pt x="2281" y="1536"/>
                </a:lnTo>
                <a:lnTo>
                  <a:pt x="2328" y="1443"/>
                </a:lnTo>
                <a:lnTo>
                  <a:pt x="2421" y="1396"/>
                </a:lnTo>
                <a:lnTo>
                  <a:pt x="2607" y="1396"/>
                </a:lnTo>
                <a:lnTo>
                  <a:pt x="2653" y="1443"/>
                </a:lnTo>
                <a:lnTo>
                  <a:pt x="3212" y="1955"/>
                </a:lnTo>
                <a:lnTo>
                  <a:pt x="3212" y="931"/>
                </a:lnTo>
                <a:lnTo>
                  <a:pt x="3212" y="838"/>
                </a:lnTo>
                <a:lnTo>
                  <a:pt x="3258" y="745"/>
                </a:lnTo>
                <a:lnTo>
                  <a:pt x="3351" y="698"/>
                </a:lnTo>
                <a:close/>
                <a:moveTo>
                  <a:pt x="233" y="0"/>
                </a:moveTo>
                <a:lnTo>
                  <a:pt x="140" y="47"/>
                </a:lnTo>
                <a:lnTo>
                  <a:pt x="47" y="93"/>
                </a:lnTo>
                <a:lnTo>
                  <a:pt x="1" y="140"/>
                </a:lnTo>
                <a:lnTo>
                  <a:pt x="1" y="233"/>
                </a:lnTo>
                <a:lnTo>
                  <a:pt x="1" y="326"/>
                </a:lnTo>
                <a:lnTo>
                  <a:pt x="47" y="419"/>
                </a:lnTo>
                <a:lnTo>
                  <a:pt x="140" y="466"/>
                </a:lnTo>
                <a:lnTo>
                  <a:pt x="931" y="466"/>
                </a:lnTo>
                <a:lnTo>
                  <a:pt x="1583" y="3397"/>
                </a:lnTo>
                <a:lnTo>
                  <a:pt x="1490" y="3537"/>
                </a:lnTo>
                <a:lnTo>
                  <a:pt x="1397" y="3770"/>
                </a:lnTo>
                <a:lnTo>
                  <a:pt x="1350" y="3909"/>
                </a:lnTo>
                <a:lnTo>
                  <a:pt x="1397" y="4002"/>
                </a:lnTo>
                <a:lnTo>
                  <a:pt x="1443" y="4049"/>
                </a:lnTo>
                <a:lnTo>
                  <a:pt x="1490" y="4096"/>
                </a:lnTo>
                <a:lnTo>
                  <a:pt x="1583" y="4142"/>
                </a:lnTo>
                <a:lnTo>
                  <a:pt x="5260" y="4142"/>
                </a:lnTo>
                <a:lnTo>
                  <a:pt x="5353" y="4096"/>
                </a:lnTo>
                <a:lnTo>
                  <a:pt x="5399" y="4049"/>
                </a:lnTo>
                <a:lnTo>
                  <a:pt x="5446" y="4002"/>
                </a:lnTo>
                <a:lnTo>
                  <a:pt x="5492" y="3909"/>
                </a:lnTo>
                <a:lnTo>
                  <a:pt x="5446" y="3816"/>
                </a:lnTo>
                <a:lnTo>
                  <a:pt x="5399" y="3723"/>
                </a:lnTo>
                <a:lnTo>
                  <a:pt x="5353" y="3677"/>
                </a:lnTo>
                <a:lnTo>
                  <a:pt x="1955" y="3677"/>
                </a:lnTo>
                <a:lnTo>
                  <a:pt x="2048" y="3444"/>
                </a:lnTo>
                <a:lnTo>
                  <a:pt x="2048" y="3351"/>
                </a:lnTo>
                <a:lnTo>
                  <a:pt x="2002" y="3258"/>
                </a:lnTo>
                <a:lnTo>
                  <a:pt x="2002" y="3211"/>
                </a:lnTo>
                <a:lnTo>
                  <a:pt x="5725" y="2746"/>
                </a:lnTo>
                <a:lnTo>
                  <a:pt x="5818" y="2746"/>
                </a:lnTo>
                <a:lnTo>
                  <a:pt x="5865" y="2699"/>
                </a:lnTo>
                <a:lnTo>
                  <a:pt x="5911" y="2606"/>
                </a:lnTo>
                <a:lnTo>
                  <a:pt x="5958" y="2513"/>
                </a:lnTo>
                <a:lnTo>
                  <a:pt x="5958" y="698"/>
                </a:lnTo>
                <a:lnTo>
                  <a:pt x="5911" y="605"/>
                </a:lnTo>
                <a:lnTo>
                  <a:pt x="5865" y="512"/>
                </a:lnTo>
                <a:lnTo>
                  <a:pt x="5818" y="466"/>
                </a:lnTo>
                <a:lnTo>
                  <a:pt x="1397" y="466"/>
                </a:lnTo>
                <a:lnTo>
                  <a:pt x="1397" y="372"/>
                </a:lnTo>
                <a:lnTo>
                  <a:pt x="1397" y="279"/>
                </a:lnTo>
                <a:lnTo>
                  <a:pt x="1350" y="186"/>
                </a:lnTo>
                <a:lnTo>
                  <a:pt x="1304" y="93"/>
                </a:lnTo>
                <a:lnTo>
                  <a:pt x="1211" y="47"/>
                </a:lnTo>
                <a:lnTo>
                  <a:pt x="1118" y="0"/>
                </a:lnTo>
                <a:close/>
                <a:moveTo>
                  <a:pt x="1816" y="4142"/>
                </a:moveTo>
                <a:lnTo>
                  <a:pt x="1630" y="4189"/>
                </a:lnTo>
                <a:lnTo>
                  <a:pt x="1490" y="4282"/>
                </a:lnTo>
                <a:lnTo>
                  <a:pt x="1397" y="4421"/>
                </a:lnTo>
                <a:lnTo>
                  <a:pt x="1350" y="4607"/>
                </a:lnTo>
                <a:lnTo>
                  <a:pt x="1397" y="4747"/>
                </a:lnTo>
                <a:lnTo>
                  <a:pt x="1490" y="4933"/>
                </a:lnTo>
                <a:lnTo>
                  <a:pt x="1630" y="5026"/>
                </a:lnTo>
                <a:lnTo>
                  <a:pt x="2002" y="5026"/>
                </a:lnTo>
                <a:lnTo>
                  <a:pt x="2141" y="4933"/>
                </a:lnTo>
                <a:lnTo>
                  <a:pt x="2235" y="4747"/>
                </a:lnTo>
                <a:lnTo>
                  <a:pt x="2281" y="4607"/>
                </a:lnTo>
                <a:lnTo>
                  <a:pt x="2235" y="4421"/>
                </a:lnTo>
                <a:lnTo>
                  <a:pt x="2141" y="4282"/>
                </a:lnTo>
                <a:lnTo>
                  <a:pt x="2002" y="4189"/>
                </a:lnTo>
                <a:lnTo>
                  <a:pt x="1816" y="4142"/>
                </a:lnTo>
                <a:close/>
                <a:moveTo>
                  <a:pt x="5027" y="4142"/>
                </a:moveTo>
                <a:lnTo>
                  <a:pt x="4841" y="4189"/>
                </a:lnTo>
                <a:lnTo>
                  <a:pt x="4701" y="4282"/>
                </a:lnTo>
                <a:lnTo>
                  <a:pt x="4608" y="4421"/>
                </a:lnTo>
                <a:lnTo>
                  <a:pt x="4561" y="4607"/>
                </a:lnTo>
                <a:lnTo>
                  <a:pt x="4608" y="4747"/>
                </a:lnTo>
                <a:lnTo>
                  <a:pt x="4701" y="4933"/>
                </a:lnTo>
                <a:lnTo>
                  <a:pt x="4841" y="5026"/>
                </a:lnTo>
                <a:lnTo>
                  <a:pt x="5213" y="5026"/>
                </a:lnTo>
                <a:lnTo>
                  <a:pt x="5353" y="4933"/>
                </a:lnTo>
                <a:lnTo>
                  <a:pt x="5446" y="4747"/>
                </a:lnTo>
                <a:lnTo>
                  <a:pt x="5492" y="4607"/>
                </a:lnTo>
                <a:lnTo>
                  <a:pt x="5446" y="4421"/>
                </a:lnTo>
                <a:lnTo>
                  <a:pt x="5353" y="4282"/>
                </a:lnTo>
                <a:lnTo>
                  <a:pt x="5213" y="4189"/>
                </a:lnTo>
                <a:lnTo>
                  <a:pt x="5027" y="414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5" name="Google Shape;6845;p268"/>
          <p:cNvSpPr/>
          <p:nvPr/>
        </p:nvSpPr>
        <p:spPr>
          <a:xfrm>
            <a:off x="3899008" y="2595643"/>
            <a:ext cx="158572" cy="133794"/>
          </a:xfrm>
          <a:custGeom>
            <a:avLst/>
            <a:gdLst/>
            <a:ahLst/>
            <a:cxnLst/>
            <a:rect l="l" t="t" r="r" b="b"/>
            <a:pathLst>
              <a:path w="5958" h="5027" extrusionOk="0">
                <a:moveTo>
                  <a:pt x="3538" y="698"/>
                </a:moveTo>
                <a:lnTo>
                  <a:pt x="3631" y="745"/>
                </a:lnTo>
                <a:lnTo>
                  <a:pt x="3677" y="838"/>
                </a:lnTo>
                <a:lnTo>
                  <a:pt x="3677" y="931"/>
                </a:lnTo>
                <a:lnTo>
                  <a:pt x="3677" y="1396"/>
                </a:lnTo>
                <a:lnTo>
                  <a:pt x="4236" y="1396"/>
                </a:lnTo>
                <a:lnTo>
                  <a:pt x="4329" y="1443"/>
                </a:lnTo>
                <a:lnTo>
                  <a:pt x="4375" y="1536"/>
                </a:lnTo>
                <a:lnTo>
                  <a:pt x="4375" y="1629"/>
                </a:lnTo>
                <a:lnTo>
                  <a:pt x="4375" y="1722"/>
                </a:lnTo>
                <a:lnTo>
                  <a:pt x="4329" y="1769"/>
                </a:lnTo>
                <a:lnTo>
                  <a:pt x="4236" y="1815"/>
                </a:lnTo>
                <a:lnTo>
                  <a:pt x="4143" y="1862"/>
                </a:lnTo>
                <a:lnTo>
                  <a:pt x="3677" y="1862"/>
                </a:lnTo>
                <a:lnTo>
                  <a:pt x="3677" y="2281"/>
                </a:lnTo>
                <a:lnTo>
                  <a:pt x="3677" y="2374"/>
                </a:lnTo>
                <a:lnTo>
                  <a:pt x="3631" y="2467"/>
                </a:lnTo>
                <a:lnTo>
                  <a:pt x="3538" y="2513"/>
                </a:lnTo>
                <a:lnTo>
                  <a:pt x="3352" y="2513"/>
                </a:lnTo>
                <a:lnTo>
                  <a:pt x="3305" y="2467"/>
                </a:lnTo>
                <a:lnTo>
                  <a:pt x="3259" y="2374"/>
                </a:lnTo>
                <a:lnTo>
                  <a:pt x="3212" y="2281"/>
                </a:lnTo>
                <a:lnTo>
                  <a:pt x="3212" y="1862"/>
                </a:lnTo>
                <a:lnTo>
                  <a:pt x="2793" y="1862"/>
                </a:lnTo>
                <a:lnTo>
                  <a:pt x="2700" y="1815"/>
                </a:lnTo>
                <a:lnTo>
                  <a:pt x="2607" y="1769"/>
                </a:lnTo>
                <a:lnTo>
                  <a:pt x="2560" y="1722"/>
                </a:lnTo>
                <a:lnTo>
                  <a:pt x="2560" y="1629"/>
                </a:lnTo>
                <a:lnTo>
                  <a:pt x="2560" y="1536"/>
                </a:lnTo>
                <a:lnTo>
                  <a:pt x="2607" y="1443"/>
                </a:lnTo>
                <a:lnTo>
                  <a:pt x="2700" y="1396"/>
                </a:lnTo>
                <a:lnTo>
                  <a:pt x="3212" y="1396"/>
                </a:lnTo>
                <a:lnTo>
                  <a:pt x="3212" y="931"/>
                </a:lnTo>
                <a:lnTo>
                  <a:pt x="3259" y="838"/>
                </a:lnTo>
                <a:lnTo>
                  <a:pt x="3305" y="745"/>
                </a:lnTo>
                <a:lnTo>
                  <a:pt x="3352" y="698"/>
                </a:lnTo>
                <a:close/>
                <a:moveTo>
                  <a:pt x="234" y="0"/>
                </a:moveTo>
                <a:lnTo>
                  <a:pt x="187" y="47"/>
                </a:lnTo>
                <a:lnTo>
                  <a:pt x="94" y="93"/>
                </a:lnTo>
                <a:lnTo>
                  <a:pt x="47" y="140"/>
                </a:lnTo>
                <a:lnTo>
                  <a:pt x="1" y="233"/>
                </a:lnTo>
                <a:lnTo>
                  <a:pt x="47" y="326"/>
                </a:lnTo>
                <a:lnTo>
                  <a:pt x="94" y="419"/>
                </a:lnTo>
                <a:lnTo>
                  <a:pt x="187" y="466"/>
                </a:lnTo>
                <a:lnTo>
                  <a:pt x="978" y="466"/>
                </a:lnTo>
                <a:lnTo>
                  <a:pt x="1630" y="3397"/>
                </a:lnTo>
                <a:lnTo>
                  <a:pt x="1537" y="3537"/>
                </a:lnTo>
                <a:lnTo>
                  <a:pt x="1444" y="3770"/>
                </a:lnTo>
                <a:lnTo>
                  <a:pt x="1397" y="3909"/>
                </a:lnTo>
                <a:lnTo>
                  <a:pt x="1397" y="4002"/>
                </a:lnTo>
                <a:lnTo>
                  <a:pt x="1444" y="4049"/>
                </a:lnTo>
                <a:lnTo>
                  <a:pt x="1537" y="4096"/>
                </a:lnTo>
                <a:lnTo>
                  <a:pt x="1630" y="4142"/>
                </a:lnTo>
                <a:lnTo>
                  <a:pt x="5306" y="4142"/>
                </a:lnTo>
                <a:lnTo>
                  <a:pt x="5399" y="4096"/>
                </a:lnTo>
                <a:lnTo>
                  <a:pt x="5446" y="4049"/>
                </a:lnTo>
                <a:lnTo>
                  <a:pt x="5492" y="4002"/>
                </a:lnTo>
                <a:lnTo>
                  <a:pt x="5539" y="3909"/>
                </a:lnTo>
                <a:lnTo>
                  <a:pt x="5492" y="3816"/>
                </a:lnTo>
                <a:lnTo>
                  <a:pt x="5446" y="3723"/>
                </a:lnTo>
                <a:lnTo>
                  <a:pt x="5399" y="3677"/>
                </a:lnTo>
                <a:lnTo>
                  <a:pt x="2002" y="3677"/>
                </a:lnTo>
                <a:lnTo>
                  <a:pt x="2095" y="3444"/>
                </a:lnTo>
                <a:lnTo>
                  <a:pt x="2095" y="3351"/>
                </a:lnTo>
                <a:lnTo>
                  <a:pt x="2049" y="3258"/>
                </a:lnTo>
                <a:lnTo>
                  <a:pt x="2049" y="3211"/>
                </a:lnTo>
                <a:lnTo>
                  <a:pt x="5772" y="2746"/>
                </a:lnTo>
                <a:lnTo>
                  <a:pt x="5865" y="2746"/>
                </a:lnTo>
                <a:lnTo>
                  <a:pt x="5911" y="2699"/>
                </a:lnTo>
                <a:lnTo>
                  <a:pt x="5958" y="2606"/>
                </a:lnTo>
                <a:lnTo>
                  <a:pt x="5958" y="2513"/>
                </a:lnTo>
                <a:lnTo>
                  <a:pt x="5958" y="698"/>
                </a:lnTo>
                <a:lnTo>
                  <a:pt x="5958" y="605"/>
                </a:lnTo>
                <a:lnTo>
                  <a:pt x="5911" y="512"/>
                </a:lnTo>
                <a:lnTo>
                  <a:pt x="5818" y="466"/>
                </a:lnTo>
                <a:lnTo>
                  <a:pt x="1444" y="466"/>
                </a:lnTo>
                <a:lnTo>
                  <a:pt x="1444" y="372"/>
                </a:lnTo>
                <a:lnTo>
                  <a:pt x="1397" y="279"/>
                </a:lnTo>
                <a:lnTo>
                  <a:pt x="1397" y="186"/>
                </a:lnTo>
                <a:lnTo>
                  <a:pt x="1350" y="93"/>
                </a:lnTo>
                <a:lnTo>
                  <a:pt x="1257" y="47"/>
                </a:lnTo>
                <a:lnTo>
                  <a:pt x="1164" y="0"/>
                </a:lnTo>
                <a:close/>
                <a:moveTo>
                  <a:pt x="1862" y="4142"/>
                </a:moveTo>
                <a:lnTo>
                  <a:pt x="1676" y="4189"/>
                </a:lnTo>
                <a:lnTo>
                  <a:pt x="1537" y="4282"/>
                </a:lnTo>
                <a:lnTo>
                  <a:pt x="1444" y="4421"/>
                </a:lnTo>
                <a:lnTo>
                  <a:pt x="1397" y="4607"/>
                </a:lnTo>
                <a:lnTo>
                  <a:pt x="1444" y="4747"/>
                </a:lnTo>
                <a:lnTo>
                  <a:pt x="1537" y="4933"/>
                </a:lnTo>
                <a:lnTo>
                  <a:pt x="1676" y="5026"/>
                </a:lnTo>
                <a:lnTo>
                  <a:pt x="2049" y="5026"/>
                </a:lnTo>
                <a:lnTo>
                  <a:pt x="2188" y="4933"/>
                </a:lnTo>
                <a:lnTo>
                  <a:pt x="2281" y="4747"/>
                </a:lnTo>
                <a:lnTo>
                  <a:pt x="2328" y="4607"/>
                </a:lnTo>
                <a:lnTo>
                  <a:pt x="2281" y="4421"/>
                </a:lnTo>
                <a:lnTo>
                  <a:pt x="2188" y="4282"/>
                </a:lnTo>
                <a:lnTo>
                  <a:pt x="2049" y="4189"/>
                </a:lnTo>
                <a:lnTo>
                  <a:pt x="1862" y="4142"/>
                </a:lnTo>
                <a:close/>
                <a:moveTo>
                  <a:pt x="5074" y="4142"/>
                </a:moveTo>
                <a:lnTo>
                  <a:pt x="4887" y="4189"/>
                </a:lnTo>
                <a:lnTo>
                  <a:pt x="4748" y="4282"/>
                </a:lnTo>
                <a:lnTo>
                  <a:pt x="4655" y="4421"/>
                </a:lnTo>
                <a:lnTo>
                  <a:pt x="4608" y="4607"/>
                </a:lnTo>
                <a:lnTo>
                  <a:pt x="4655" y="4747"/>
                </a:lnTo>
                <a:lnTo>
                  <a:pt x="4748" y="4933"/>
                </a:lnTo>
                <a:lnTo>
                  <a:pt x="4887" y="5026"/>
                </a:lnTo>
                <a:lnTo>
                  <a:pt x="5260" y="5026"/>
                </a:lnTo>
                <a:lnTo>
                  <a:pt x="5399" y="4933"/>
                </a:lnTo>
                <a:lnTo>
                  <a:pt x="5492" y="4747"/>
                </a:lnTo>
                <a:lnTo>
                  <a:pt x="5539" y="4607"/>
                </a:lnTo>
                <a:lnTo>
                  <a:pt x="5492" y="4421"/>
                </a:lnTo>
                <a:lnTo>
                  <a:pt x="5399" y="4282"/>
                </a:lnTo>
                <a:lnTo>
                  <a:pt x="5260" y="4189"/>
                </a:lnTo>
                <a:lnTo>
                  <a:pt x="5074" y="414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6" name="Google Shape;6846;p268"/>
          <p:cNvSpPr/>
          <p:nvPr/>
        </p:nvSpPr>
        <p:spPr>
          <a:xfrm>
            <a:off x="4415534" y="2603068"/>
            <a:ext cx="158572" cy="118942"/>
          </a:xfrm>
          <a:custGeom>
            <a:avLst/>
            <a:gdLst/>
            <a:ahLst/>
            <a:cxnLst/>
            <a:rect l="l" t="t" r="r" b="b"/>
            <a:pathLst>
              <a:path w="5958" h="4469" extrusionOk="0">
                <a:moveTo>
                  <a:pt x="1722" y="1071"/>
                </a:moveTo>
                <a:lnTo>
                  <a:pt x="1536" y="1164"/>
                </a:lnTo>
                <a:lnTo>
                  <a:pt x="1397" y="1257"/>
                </a:lnTo>
                <a:lnTo>
                  <a:pt x="1257" y="1397"/>
                </a:lnTo>
                <a:lnTo>
                  <a:pt x="1117" y="1583"/>
                </a:lnTo>
                <a:lnTo>
                  <a:pt x="1024" y="1815"/>
                </a:lnTo>
                <a:lnTo>
                  <a:pt x="978" y="2048"/>
                </a:lnTo>
                <a:lnTo>
                  <a:pt x="978" y="2327"/>
                </a:lnTo>
                <a:lnTo>
                  <a:pt x="978" y="2560"/>
                </a:lnTo>
                <a:lnTo>
                  <a:pt x="1024" y="2839"/>
                </a:lnTo>
                <a:lnTo>
                  <a:pt x="1117" y="3025"/>
                </a:lnTo>
                <a:lnTo>
                  <a:pt x="1257" y="3212"/>
                </a:lnTo>
                <a:lnTo>
                  <a:pt x="1397" y="3351"/>
                </a:lnTo>
                <a:lnTo>
                  <a:pt x="1583" y="3491"/>
                </a:lnTo>
                <a:lnTo>
                  <a:pt x="1769" y="3537"/>
                </a:lnTo>
                <a:lnTo>
                  <a:pt x="2002" y="3584"/>
                </a:lnTo>
                <a:lnTo>
                  <a:pt x="2188" y="3537"/>
                </a:lnTo>
                <a:lnTo>
                  <a:pt x="2327" y="3491"/>
                </a:lnTo>
                <a:lnTo>
                  <a:pt x="2467" y="3398"/>
                </a:lnTo>
                <a:lnTo>
                  <a:pt x="2607" y="3305"/>
                </a:lnTo>
                <a:lnTo>
                  <a:pt x="2700" y="3165"/>
                </a:lnTo>
                <a:lnTo>
                  <a:pt x="2793" y="2979"/>
                </a:lnTo>
                <a:lnTo>
                  <a:pt x="2886" y="2793"/>
                </a:lnTo>
                <a:lnTo>
                  <a:pt x="2886" y="2560"/>
                </a:lnTo>
                <a:lnTo>
                  <a:pt x="2281" y="2560"/>
                </a:lnTo>
                <a:lnTo>
                  <a:pt x="2281" y="2746"/>
                </a:lnTo>
                <a:lnTo>
                  <a:pt x="2188" y="2886"/>
                </a:lnTo>
                <a:lnTo>
                  <a:pt x="2095" y="2932"/>
                </a:lnTo>
                <a:lnTo>
                  <a:pt x="1955" y="2979"/>
                </a:lnTo>
                <a:lnTo>
                  <a:pt x="1862" y="2979"/>
                </a:lnTo>
                <a:lnTo>
                  <a:pt x="1769" y="2932"/>
                </a:lnTo>
                <a:lnTo>
                  <a:pt x="1722" y="2886"/>
                </a:lnTo>
                <a:lnTo>
                  <a:pt x="1676" y="2793"/>
                </a:lnTo>
                <a:lnTo>
                  <a:pt x="1629" y="2560"/>
                </a:lnTo>
                <a:lnTo>
                  <a:pt x="1583" y="2327"/>
                </a:lnTo>
                <a:lnTo>
                  <a:pt x="1629" y="2048"/>
                </a:lnTo>
                <a:lnTo>
                  <a:pt x="1676" y="1815"/>
                </a:lnTo>
                <a:lnTo>
                  <a:pt x="1816" y="1676"/>
                </a:lnTo>
                <a:lnTo>
                  <a:pt x="1955" y="1629"/>
                </a:lnTo>
                <a:lnTo>
                  <a:pt x="2095" y="1676"/>
                </a:lnTo>
                <a:lnTo>
                  <a:pt x="2188" y="1722"/>
                </a:lnTo>
                <a:lnTo>
                  <a:pt x="2281" y="1862"/>
                </a:lnTo>
                <a:lnTo>
                  <a:pt x="2281" y="2048"/>
                </a:lnTo>
                <a:lnTo>
                  <a:pt x="2886" y="2048"/>
                </a:lnTo>
                <a:lnTo>
                  <a:pt x="2839" y="1815"/>
                </a:lnTo>
                <a:lnTo>
                  <a:pt x="2793" y="1629"/>
                </a:lnTo>
                <a:lnTo>
                  <a:pt x="2700" y="1443"/>
                </a:lnTo>
                <a:lnTo>
                  <a:pt x="2607" y="1303"/>
                </a:lnTo>
                <a:lnTo>
                  <a:pt x="2467" y="1210"/>
                </a:lnTo>
                <a:lnTo>
                  <a:pt x="2327" y="1117"/>
                </a:lnTo>
                <a:lnTo>
                  <a:pt x="2141" y="1071"/>
                </a:lnTo>
                <a:close/>
                <a:moveTo>
                  <a:pt x="3817" y="1071"/>
                </a:moveTo>
                <a:lnTo>
                  <a:pt x="3631" y="1164"/>
                </a:lnTo>
                <a:lnTo>
                  <a:pt x="3444" y="1257"/>
                </a:lnTo>
                <a:lnTo>
                  <a:pt x="3305" y="1397"/>
                </a:lnTo>
                <a:lnTo>
                  <a:pt x="3212" y="1583"/>
                </a:lnTo>
                <a:lnTo>
                  <a:pt x="3119" y="1815"/>
                </a:lnTo>
                <a:lnTo>
                  <a:pt x="3072" y="2048"/>
                </a:lnTo>
                <a:lnTo>
                  <a:pt x="3026" y="2327"/>
                </a:lnTo>
                <a:lnTo>
                  <a:pt x="3072" y="2560"/>
                </a:lnTo>
                <a:lnTo>
                  <a:pt x="3119" y="2839"/>
                </a:lnTo>
                <a:lnTo>
                  <a:pt x="3212" y="3025"/>
                </a:lnTo>
                <a:lnTo>
                  <a:pt x="3305" y="3212"/>
                </a:lnTo>
                <a:lnTo>
                  <a:pt x="3444" y="3351"/>
                </a:lnTo>
                <a:lnTo>
                  <a:pt x="3631" y="3491"/>
                </a:lnTo>
                <a:lnTo>
                  <a:pt x="3817" y="3537"/>
                </a:lnTo>
                <a:lnTo>
                  <a:pt x="4049" y="3584"/>
                </a:lnTo>
                <a:lnTo>
                  <a:pt x="4236" y="3537"/>
                </a:lnTo>
                <a:lnTo>
                  <a:pt x="4422" y="3491"/>
                </a:lnTo>
                <a:lnTo>
                  <a:pt x="4561" y="3398"/>
                </a:lnTo>
                <a:lnTo>
                  <a:pt x="4701" y="3305"/>
                </a:lnTo>
                <a:lnTo>
                  <a:pt x="4794" y="3165"/>
                </a:lnTo>
                <a:lnTo>
                  <a:pt x="4887" y="2979"/>
                </a:lnTo>
                <a:lnTo>
                  <a:pt x="4934" y="2793"/>
                </a:lnTo>
                <a:lnTo>
                  <a:pt x="4980" y="2560"/>
                </a:lnTo>
                <a:lnTo>
                  <a:pt x="4375" y="2560"/>
                </a:lnTo>
                <a:lnTo>
                  <a:pt x="4329" y="2746"/>
                </a:lnTo>
                <a:lnTo>
                  <a:pt x="4282" y="2886"/>
                </a:lnTo>
                <a:lnTo>
                  <a:pt x="4189" y="2932"/>
                </a:lnTo>
                <a:lnTo>
                  <a:pt x="4049" y="2979"/>
                </a:lnTo>
                <a:lnTo>
                  <a:pt x="3956" y="2979"/>
                </a:lnTo>
                <a:lnTo>
                  <a:pt x="3863" y="2932"/>
                </a:lnTo>
                <a:lnTo>
                  <a:pt x="3770" y="2886"/>
                </a:lnTo>
                <a:lnTo>
                  <a:pt x="3724" y="2793"/>
                </a:lnTo>
                <a:lnTo>
                  <a:pt x="3677" y="2560"/>
                </a:lnTo>
                <a:lnTo>
                  <a:pt x="3677" y="2327"/>
                </a:lnTo>
                <a:lnTo>
                  <a:pt x="3677" y="2048"/>
                </a:lnTo>
                <a:lnTo>
                  <a:pt x="3770" y="1815"/>
                </a:lnTo>
                <a:lnTo>
                  <a:pt x="3863" y="1676"/>
                </a:lnTo>
                <a:lnTo>
                  <a:pt x="4003" y="1629"/>
                </a:lnTo>
                <a:lnTo>
                  <a:pt x="4142" y="1676"/>
                </a:lnTo>
                <a:lnTo>
                  <a:pt x="4236" y="1722"/>
                </a:lnTo>
                <a:lnTo>
                  <a:pt x="4329" y="1862"/>
                </a:lnTo>
                <a:lnTo>
                  <a:pt x="4375" y="2048"/>
                </a:lnTo>
                <a:lnTo>
                  <a:pt x="4934" y="2048"/>
                </a:lnTo>
                <a:lnTo>
                  <a:pt x="4934" y="1815"/>
                </a:lnTo>
                <a:lnTo>
                  <a:pt x="4841" y="1629"/>
                </a:lnTo>
                <a:lnTo>
                  <a:pt x="4794" y="1443"/>
                </a:lnTo>
                <a:lnTo>
                  <a:pt x="4654" y="1303"/>
                </a:lnTo>
                <a:lnTo>
                  <a:pt x="4515" y="1210"/>
                </a:lnTo>
                <a:lnTo>
                  <a:pt x="4375" y="1117"/>
                </a:lnTo>
                <a:lnTo>
                  <a:pt x="4189" y="1071"/>
                </a:lnTo>
                <a:close/>
                <a:moveTo>
                  <a:pt x="3817" y="559"/>
                </a:moveTo>
                <a:lnTo>
                  <a:pt x="4422" y="605"/>
                </a:lnTo>
                <a:lnTo>
                  <a:pt x="4841" y="652"/>
                </a:lnTo>
                <a:lnTo>
                  <a:pt x="5027" y="745"/>
                </a:lnTo>
                <a:lnTo>
                  <a:pt x="5073" y="792"/>
                </a:lnTo>
                <a:lnTo>
                  <a:pt x="5166" y="838"/>
                </a:lnTo>
                <a:lnTo>
                  <a:pt x="5166" y="885"/>
                </a:lnTo>
                <a:lnTo>
                  <a:pt x="5306" y="1071"/>
                </a:lnTo>
                <a:lnTo>
                  <a:pt x="5353" y="1350"/>
                </a:lnTo>
                <a:lnTo>
                  <a:pt x="5399" y="1722"/>
                </a:lnTo>
                <a:lnTo>
                  <a:pt x="5399" y="2234"/>
                </a:lnTo>
                <a:lnTo>
                  <a:pt x="5399" y="2746"/>
                </a:lnTo>
                <a:lnTo>
                  <a:pt x="5353" y="3118"/>
                </a:lnTo>
                <a:lnTo>
                  <a:pt x="5306" y="3398"/>
                </a:lnTo>
                <a:lnTo>
                  <a:pt x="5166" y="3584"/>
                </a:lnTo>
                <a:lnTo>
                  <a:pt x="5166" y="3630"/>
                </a:lnTo>
                <a:lnTo>
                  <a:pt x="5073" y="3677"/>
                </a:lnTo>
                <a:lnTo>
                  <a:pt x="5027" y="3723"/>
                </a:lnTo>
                <a:lnTo>
                  <a:pt x="4841" y="3770"/>
                </a:lnTo>
                <a:lnTo>
                  <a:pt x="4422" y="3863"/>
                </a:lnTo>
                <a:lnTo>
                  <a:pt x="3817" y="3910"/>
                </a:lnTo>
                <a:lnTo>
                  <a:pt x="3026" y="3910"/>
                </a:lnTo>
                <a:lnTo>
                  <a:pt x="1629" y="3863"/>
                </a:lnTo>
                <a:lnTo>
                  <a:pt x="1164" y="3817"/>
                </a:lnTo>
                <a:lnTo>
                  <a:pt x="931" y="3723"/>
                </a:lnTo>
                <a:lnTo>
                  <a:pt x="885" y="3677"/>
                </a:lnTo>
                <a:lnTo>
                  <a:pt x="838" y="3630"/>
                </a:lnTo>
                <a:lnTo>
                  <a:pt x="792" y="3584"/>
                </a:lnTo>
                <a:lnTo>
                  <a:pt x="699" y="3398"/>
                </a:lnTo>
                <a:lnTo>
                  <a:pt x="606" y="3118"/>
                </a:lnTo>
                <a:lnTo>
                  <a:pt x="606" y="2746"/>
                </a:lnTo>
                <a:lnTo>
                  <a:pt x="559" y="2234"/>
                </a:lnTo>
                <a:lnTo>
                  <a:pt x="606" y="1722"/>
                </a:lnTo>
                <a:lnTo>
                  <a:pt x="606" y="1350"/>
                </a:lnTo>
                <a:lnTo>
                  <a:pt x="699" y="1071"/>
                </a:lnTo>
                <a:lnTo>
                  <a:pt x="792" y="885"/>
                </a:lnTo>
                <a:lnTo>
                  <a:pt x="838" y="838"/>
                </a:lnTo>
                <a:lnTo>
                  <a:pt x="885" y="792"/>
                </a:lnTo>
                <a:lnTo>
                  <a:pt x="931" y="745"/>
                </a:lnTo>
                <a:lnTo>
                  <a:pt x="1164" y="652"/>
                </a:lnTo>
                <a:lnTo>
                  <a:pt x="1583" y="605"/>
                </a:lnTo>
                <a:lnTo>
                  <a:pt x="2188" y="559"/>
                </a:lnTo>
                <a:close/>
                <a:moveTo>
                  <a:pt x="1" y="0"/>
                </a:moveTo>
                <a:lnTo>
                  <a:pt x="1" y="4468"/>
                </a:lnTo>
                <a:lnTo>
                  <a:pt x="5958" y="4468"/>
                </a:lnTo>
                <a:lnTo>
                  <a:pt x="595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7" name="Google Shape;6847;p268"/>
          <p:cNvSpPr/>
          <p:nvPr/>
        </p:nvSpPr>
        <p:spPr>
          <a:xfrm>
            <a:off x="4932060" y="2610493"/>
            <a:ext cx="158572" cy="105316"/>
          </a:xfrm>
          <a:custGeom>
            <a:avLst/>
            <a:gdLst/>
            <a:ahLst/>
            <a:cxnLst/>
            <a:rect l="l" t="t" r="r" b="b"/>
            <a:pathLst>
              <a:path w="5958" h="3957" extrusionOk="0">
                <a:moveTo>
                  <a:pt x="3072" y="1164"/>
                </a:moveTo>
                <a:lnTo>
                  <a:pt x="3072" y="1257"/>
                </a:lnTo>
                <a:lnTo>
                  <a:pt x="3072" y="1304"/>
                </a:lnTo>
                <a:lnTo>
                  <a:pt x="2793" y="1304"/>
                </a:lnTo>
                <a:lnTo>
                  <a:pt x="2793" y="1164"/>
                </a:lnTo>
                <a:close/>
                <a:moveTo>
                  <a:pt x="419" y="1118"/>
                </a:moveTo>
                <a:lnTo>
                  <a:pt x="559" y="1397"/>
                </a:lnTo>
                <a:lnTo>
                  <a:pt x="326" y="1397"/>
                </a:lnTo>
                <a:lnTo>
                  <a:pt x="419" y="1118"/>
                </a:lnTo>
                <a:close/>
                <a:moveTo>
                  <a:pt x="4375" y="1118"/>
                </a:moveTo>
                <a:lnTo>
                  <a:pt x="4514" y="1397"/>
                </a:lnTo>
                <a:lnTo>
                  <a:pt x="4282" y="1397"/>
                </a:lnTo>
                <a:lnTo>
                  <a:pt x="4375" y="1118"/>
                </a:lnTo>
                <a:close/>
                <a:moveTo>
                  <a:pt x="279" y="1024"/>
                </a:moveTo>
                <a:lnTo>
                  <a:pt x="0" y="1723"/>
                </a:lnTo>
                <a:lnTo>
                  <a:pt x="186" y="1723"/>
                </a:lnTo>
                <a:lnTo>
                  <a:pt x="233" y="1583"/>
                </a:lnTo>
                <a:lnTo>
                  <a:pt x="605" y="1583"/>
                </a:lnTo>
                <a:lnTo>
                  <a:pt x="652" y="1723"/>
                </a:lnTo>
                <a:lnTo>
                  <a:pt x="1024" y="1723"/>
                </a:lnTo>
                <a:lnTo>
                  <a:pt x="1024" y="1164"/>
                </a:lnTo>
                <a:lnTo>
                  <a:pt x="1257" y="1723"/>
                </a:lnTo>
                <a:lnTo>
                  <a:pt x="1396" y="1723"/>
                </a:lnTo>
                <a:lnTo>
                  <a:pt x="1629" y="1164"/>
                </a:lnTo>
                <a:lnTo>
                  <a:pt x="1629" y="1723"/>
                </a:lnTo>
                <a:lnTo>
                  <a:pt x="1815" y="1723"/>
                </a:lnTo>
                <a:lnTo>
                  <a:pt x="1815" y="1024"/>
                </a:lnTo>
                <a:lnTo>
                  <a:pt x="1536" y="1024"/>
                </a:lnTo>
                <a:lnTo>
                  <a:pt x="1350" y="1490"/>
                </a:lnTo>
                <a:lnTo>
                  <a:pt x="1117" y="1024"/>
                </a:lnTo>
                <a:lnTo>
                  <a:pt x="838" y="1024"/>
                </a:lnTo>
                <a:lnTo>
                  <a:pt x="838" y="1676"/>
                </a:lnTo>
                <a:lnTo>
                  <a:pt x="559" y="1024"/>
                </a:lnTo>
                <a:close/>
                <a:moveTo>
                  <a:pt x="1908" y="1024"/>
                </a:moveTo>
                <a:lnTo>
                  <a:pt x="1908" y="1723"/>
                </a:lnTo>
                <a:lnTo>
                  <a:pt x="2513" y="1723"/>
                </a:lnTo>
                <a:lnTo>
                  <a:pt x="2513" y="1583"/>
                </a:lnTo>
                <a:lnTo>
                  <a:pt x="2094" y="1583"/>
                </a:lnTo>
                <a:lnTo>
                  <a:pt x="2094" y="1443"/>
                </a:lnTo>
                <a:lnTo>
                  <a:pt x="2467" y="1443"/>
                </a:lnTo>
                <a:lnTo>
                  <a:pt x="2467" y="1304"/>
                </a:lnTo>
                <a:lnTo>
                  <a:pt x="2094" y="1304"/>
                </a:lnTo>
                <a:lnTo>
                  <a:pt x="2094" y="1164"/>
                </a:lnTo>
                <a:lnTo>
                  <a:pt x="2513" y="1164"/>
                </a:lnTo>
                <a:lnTo>
                  <a:pt x="2513" y="1024"/>
                </a:lnTo>
                <a:close/>
                <a:moveTo>
                  <a:pt x="2606" y="1024"/>
                </a:moveTo>
                <a:lnTo>
                  <a:pt x="2606" y="1723"/>
                </a:lnTo>
                <a:lnTo>
                  <a:pt x="2793" y="1723"/>
                </a:lnTo>
                <a:lnTo>
                  <a:pt x="2793" y="1443"/>
                </a:lnTo>
                <a:lnTo>
                  <a:pt x="2932" y="1443"/>
                </a:lnTo>
                <a:lnTo>
                  <a:pt x="3025" y="1490"/>
                </a:lnTo>
                <a:lnTo>
                  <a:pt x="3072" y="1490"/>
                </a:lnTo>
                <a:lnTo>
                  <a:pt x="3118" y="1536"/>
                </a:lnTo>
                <a:lnTo>
                  <a:pt x="3118" y="1583"/>
                </a:lnTo>
                <a:lnTo>
                  <a:pt x="3118" y="1629"/>
                </a:lnTo>
                <a:lnTo>
                  <a:pt x="3118" y="1723"/>
                </a:lnTo>
                <a:lnTo>
                  <a:pt x="3258" y="1723"/>
                </a:lnTo>
                <a:lnTo>
                  <a:pt x="3258" y="1583"/>
                </a:lnTo>
                <a:lnTo>
                  <a:pt x="3258" y="1443"/>
                </a:lnTo>
                <a:lnTo>
                  <a:pt x="3165" y="1397"/>
                </a:lnTo>
                <a:lnTo>
                  <a:pt x="3258" y="1304"/>
                </a:lnTo>
                <a:lnTo>
                  <a:pt x="3258" y="1211"/>
                </a:lnTo>
                <a:lnTo>
                  <a:pt x="3258" y="1118"/>
                </a:lnTo>
                <a:lnTo>
                  <a:pt x="3211" y="1071"/>
                </a:lnTo>
                <a:lnTo>
                  <a:pt x="3025" y="1024"/>
                </a:lnTo>
                <a:close/>
                <a:moveTo>
                  <a:pt x="3398" y="1024"/>
                </a:moveTo>
                <a:lnTo>
                  <a:pt x="3398" y="1723"/>
                </a:lnTo>
                <a:lnTo>
                  <a:pt x="3537" y="1723"/>
                </a:lnTo>
                <a:lnTo>
                  <a:pt x="3537" y="1024"/>
                </a:lnTo>
                <a:close/>
                <a:moveTo>
                  <a:pt x="3816" y="1024"/>
                </a:moveTo>
                <a:lnTo>
                  <a:pt x="3723" y="1118"/>
                </a:lnTo>
                <a:lnTo>
                  <a:pt x="3630" y="1211"/>
                </a:lnTo>
                <a:lnTo>
                  <a:pt x="3630" y="1350"/>
                </a:lnTo>
                <a:lnTo>
                  <a:pt x="3630" y="1536"/>
                </a:lnTo>
                <a:lnTo>
                  <a:pt x="3723" y="1629"/>
                </a:lnTo>
                <a:lnTo>
                  <a:pt x="3816" y="1676"/>
                </a:lnTo>
                <a:lnTo>
                  <a:pt x="3956" y="1723"/>
                </a:lnTo>
                <a:lnTo>
                  <a:pt x="4142" y="1723"/>
                </a:lnTo>
                <a:lnTo>
                  <a:pt x="4235" y="1583"/>
                </a:lnTo>
                <a:lnTo>
                  <a:pt x="4561" y="1583"/>
                </a:lnTo>
                <a:lnTo>
                  <a:pt x="4654" y="1723"/>
                </a:lnTo>
                <a:lnTo>
                  <a:pt x="4980" y="1723"/>
                </a:lnTo>
                <a:lnTo>
                  <a:pt x="4980" y="1211"/>
                </a:lnTo>
                <a:lnTo>
                  <a:pt x="5306" y="1723"/>
                </a:lnTo>
                <a:lnTo>
                  <a:pt x="5538" y="1723"/>
                </a:lnTo>
                <a:lnTo>
                  <a:pt x="5538" y="1024"/>
                </a:lnTo>
                <a:lnTo>
                  <a:pt x="5352" y="1024"/>
                </a:lnTo>
                <a:lnTo>
                  <a:pt x="5352" y="1490"/>
                </a:lnTo>
                <a:lnTo>
                  <a:pt x="5073" y="1024"/>
                </a:lnTo>
                <a:lnTo>
                  <a:pt x="4794" y="1024"/>
                </a:lnTo>
                <a:lnTo>
                  <a:pt x="4794" y="1676"/>
                </a:lnTo>
                <a:lnTo>
                  <a:pt x="4514" y="1024"/>
                </a:lnTo>
                <a:lnTo>
                  <a:pt x="4282" y="1024"/>
                </a:lnTo>
                <a:lnTo>
                  <a:pt x="4049" y="1583"/>
                </a:lnTo>
                <a:lnTo>
                  <a:pt x="3956" y="1583"/>
                </a:lnTo>
                <a:lnTo>
                  <a:pt x="3863" y="1536"/>
                </a:lnTo>
                <a:lnTo>
                  <a:pt x="3816" y="1536"/>
                </a:lnTo>
                <a:lnTo>
                  <a:pt x="3816" y="1350"/>
                </a:lnTo>
                <a:lnTo>
                  <a:pt x="3816" y="1304"/>
                </a:lnTo>
                <a:lnTo>
                  <a:pt x="3816" y="1211"/>
                </a:lnTo>
                <a:lnTo>
                  <a:pt x="3863" y="1164"/>
                </a:lnTo>
                <a:lnTo>
                  <a:pt x="4142" y="1164"/>
                </a:lnTo>
                <a:lnTo>
                  <a:pt x="4142" y="1024"/>
                </a:lnTo>
                <a:close/>
                <a:moveTo>
                  <a:pt x="3770" y="2374"/>
                </a:moveTo>
                <a:lnTo>
                  <a:pt x="3816" y="2421"/>
                </a:lnTo>
                <a:lnTo>
                  <a:pt x="3770" y="2514"/>
                </a:lnTo>
                <a:lnTo>
                  <a:pt x="3491" y="2514"/>
                </a:lnTo>
                <a:lnTo>
                  <a:pt x="3491" y="2374"/>
                </a:lnTo>
                <a:close/>
                <a:moveTo>
                  <a:pt x="3025" y="2374"/>
                </a:moveTo>
                <a:lnTo>
                  <a:pt x="3072" y="2467"/>
                </a:lnTo>
                <a:lnTo>
                  <a:pt x="3025" y="2514"/>
                </a:lnTo>
                <a:lnTo>
                  <a:pt x="2979" y="2560"/>
                </a:lnTo>
                <a:lnTo>
                  <a:pt x="2746" y="2560"/>
                </a:lnTo>
                <a:lnTo>
                  <a:pt x="2746" y="2374"/>
                </a:lnTo>
                <a:close/>
                <a:moveTo>
                  <a:pt x="1908" y="2374"/>
                </a:moveTo>
                <a:lnTo>
                  <a:pt x="2094" y="2560"/>
                </a:lnTo>
                <a:lnTo>
                  <a:pt x="1908" y="2793"/>
                </a:lnTo>
                <a:lnTo>
                  <a:pt x="1489" y="2793"/>
                </a:lnTo>
                <a:lnTo>
                  <a:pt x="1489" y="2653"/>
                </a:lnTo>
                <a:lnTo>
                  <a:pt x="1862" y="2653"/>
                </a:lnTo>
                <a:lnTo>
                  <a:pt x="1862" y="2514"/>
                </a:lnTo>
                <a:lnTo>
                  <a:pt x="1489" y="2514"/>
                </a:lnTo>
                <a:lnTo>
                  <a:pt x="1489" y="2374"/>
                </a:lnTo>
                <a:close/>
                <a:moveTo>
                  <a:pt x="2560" y="2281"/>
                </a:moveTo>
                <a:lnTo>
                  <a:pt x="2560" y="2839"/>
                </a:lnTo>
                <a:lnTo>
                  <a:pt x="2327" y="2560"/>
                </a:lnTo>
                <a:lnTo>
                  <a:pt x="2560" y="2281"/>
                </a:lnTo>
                <a:close/>
                <a:moveTo>
                  <a:pt x="1350" y="2234"/>
                </a:moveTo>
                <a:lnTo>
                  <a:pt x="1350" y="2933"/>
                </a:lnTo>
                <a:lnTo>
                  <a:pt x="2001" y="2933"/>
                </a:lnTo>
                <a:lnTo>
                  <a:pt x="2234" y="2700"/>
                </a:lnTo>
                <a:lnTo>
                  <a:pt x="2420" y="2933"/>
                </a:lnTo>
                <a:lnTo>
                  <a:pt x="2746" y="2933"/>
                </a:lnTo>
                <a:lnTo>
                  <a:pt x="2746" y="2700"/>
                </a:lnTo>
                <a:lnTo>
                  <a:pt x="3072" y="2700"/>
                </a:lnTo>
                <a:lnTo>
                  <a:pt x="3118" y="2653"/>
                </a:lnTo>
                <a:lnTo>
                  <a:pt x="3211" y="2607"/>
                </a:lnTo>
                <a:lnTo>
                  <a:pt x="3211" y="2560"/>
                </a:lnTo>
                <a:lnTo>
                  <a:pt x="3258" y="2467"/>
                </a:lnTo>
                <a:lnTo>
                  <a:pt x="3211" y="2374"/>
                </a:lnTo>
                <a:lnTo>
                  <a:pt x="3165" y="2281"/>
                </a:lnTo>
                <a:lnTo>
                  <a:pt x="3072" y="2234"/>
                </a:lnTo>
                <a:lnTo>
                  <a:pt x="2420" y="2234"/>
                </a:lnTo>
                <a:lnTo>
                  <a:pt x="2234" y="2467"/>
                </a:lnTo>
                <a:lnTo>
                  <a:pt x="2001" y="2234"/>
                </a:lnTo>
                <a:close/>
                <a:moveTo>
                  <a:pt x="3304" y="2234"/>
                </a:moveTo>
                <a:lnTo>
                  <a:pt x="3304" y="2933"/>
                </a:lnTo>
                <a:lnTo>
                  <a:pt x="3491" y="2933"/>
                </a:lnTo>
                <a:lnTo>
                  <a:pt x="3491" y="2653"/>
                </a:lnTo>
                <a:lnTo>
                  <a:pt x="3677" y="2653"/>
                </a:lnTo>
                <a:lnTo>
                  <a:pt x="3770" y="2700"/>
                </a:lnTo>
                <a:lnTo>
                  <a:pt x="3816" y="2793"/>
                </a:lnTo>
                <a:lnTo>
                  <a:pt x="3816" y="2933"/>
                </a:lnTo>
                <a:lnTo>
                  <a:pt x="4003" y="2933"/>
                </a:lnTo>
                <a:lnTo>
                  <a:pt x="4003" y="2793"/>
                </a:lnTo>
                <a:lnTo>
                  <a:pt x="3956" y="2653"/>
                </a:lnTo>
                <a:lnTo>
                  <a:pt x="3863" y="2607"/>
                </a:lnTo>
                <a:lnTo>
                  <a:pt x="3956" y="2514"/>
                </a:lnTo>
                <a:lnTo>
                  <a:pt x="4003" y="2421"/>
                </a:lnTo>
                <a:lnTo>
                  <a:pt x="3956" y="2328"/>
                </a:lnTo>
                <a:lnTo>
                  <a:pt x="3909" y="2281"/>
                </a:lnTo>
                <a:lnTo>
                  <a:pt x="3723" y="2234"/>
                </a:lnTo>
                <a:close/>
                <a:moveTo>
                  <a:pt x="4096" y="2234"/>
                </a:moveTo>
                <a:lnTo>
                  <a:pt x="4096" y="2933"/>
                </a:lnTo>
                <a:lnTo>
                  <a:pt x="4654" y="2933"/>
                </a:lnTo>
                <a:lnTo>
                  <a:pt x="4654" y="2793"/>
                </a:lnTo>
                <a:lnTo>
                  <a:pt x="4235" y="2793"/>
                </a:lnTo>
                <a:lnTo>
                  <a:pt x="4235" y="2653"/>
                </a:lnTo>
                <a:lnTo>
                  <a:pt x="4654" y="2653"/>
                </a:lnTo>
                <a:lnTo>
                  <a:pt x="4654" y="2514"/>
                </a:lnTo>
                <a:lnTo>
                  <a:pt x="4235" y="2514"/>
                </a:lnTo>
                <a:lnTo>
                  <a:pt x="4235" y="2374"/>
                </a:lnTo>
                <a:lnTo>
                  <a:pt x="4654" y="2374"/>
                </a:lnTo>
                <a:lnTo>
                  <a:pt x="4654" y="2234"/>
                </a:lnTo>
                <a:close/>
                <a:moveTo>
                  <a:pt x="4887" y="2234"/>
                </a:moveTo>
                <a:lnTo>
                  <a:pt x="4794" y="2281"/>
                </a:lnTo>
                <a:lnTo>
                  <a:pt x="4747" y="2328"/>
                </a:lnTo>
                <a:lnTo>
                  <a:pt x="4747" y="2421"/>
                </a:lnTo>
                <a:lnTo>
                  <a:pt x="4794" y="2560"/>
                </a:lnTo>
                <a:lnTo>
                  <a:pt x="4887" y="2653"/>
                </a:lnTo>
                <a:lnTo>
                  <a:pt x="5120" y="2653"/>
                </a:lnTo>
                <a:lnTo>
                  <a:pt x="5166" y="2700"/>
                </a:lnTo>
                <a:lnTo>
                  <a:pt x="5120" y="2746"/>
                </a:lnTo>
                <a:lnTo>
                  <a:pt x="5073" y="2793"/>
                </a:lnTo>
                <a:lnTo>
                  <a:pt x="4747" y="2793"/>
                </a:lnTo>
                <a:lnTo>
                  <a:pt x="4747" y="2933"/>
                </a:lnTo>
                <a:lnTo>
                  <a:pt x="5213" y="2933"/>
                </a:lnTo>
                <a:lnTo>
                  <a:pt x="5259" y="2886"/>
                </a:lnTo>
                <a:lnTo>
                  <a:pt x="5306" y="2793"/>
                </a:lnTo>
                <a:lnTo>
                  <a:pt x="5352" y="2700"/>
                </a:lnTo>
                <a:lnTo>
                  <a:pt x="5306" y="2607"/>
                </a:lnTo>
                <a:lnTo>
                  <a:pt x="5306" y="2560"/>
                </a:lnTo>
                <a:lnTo>
                  <a:pt x="5166" y="2514"/>
                </a:lnTo>
                <a:lnTo>
                  <a:pt x="5073" y="2514"/>
                </a:lnTo>
                <a:lnTo>
                  <a:pt x="4933" y="2467"/>
                </a:lnTo>
                <a:lnTo>
                  <a:pt x="4887" y="2421"/>
                </a:lnTo>
                <a:lnTo>
                  <a:pt x="4933" y="2374"/>
                </a:lnTo>
                <a:lnTo>
                  <a:pt x="5306" y="2374"/>
                </a:lnTo>
                <a:lnTo>
                  <a:pt x="5306" y="2234"/>
                </a:lnTo>
                <a:close/>
                <a:moveTo>
                  <a:pt x="5538" y="2234"/>
                </a:moveTo>
                <a:lnTo>
                  <a:pt x="5445" y="2281"/>
                </a:lnTo>
                <a:lnTo>
                  <a:pt x="5399" y="2328"/>
                </a:lnTo>
                <a:lnTo>
                  <a:pt x="5399" y="2421"/>
                </a:lnTo>
                <a:lnTo>
                  <a:pt x="5399" y="2560"/>
                </a:lnTo>
                <a:lnTo>
                  <a:pt x="5492" y="2607"/>
                </a:lnTo>
                <a:lnTo>
                  <a:pt x="5585" y="2653"/>
                </a:lnTo>
                <a:lnTo>
                  <a:pt x="5771" y="2653"/>
                </a:lnTo>
                <a:lnTo>
                  <a:pt x="5818" y="2700"/>
                </a:lnTo>
                <a:lnTo>
                  <a:pt x="5771" y="2746"/>
                </a:lnTo>
                <a:lnTo>
                  <a:pt x="5725" y="2793"/>
                </a:lnTo>
                <a:lnTo>
                  <a:pt x="5399" y="2793"/>
                </a:lnTo>
                <a:lnTo>
                  <a:pt x="5399" y="2933"/>
                </a:lnTo>
                <a:lnTo>
                  <a:pt x="5725" y="2933"/>
                </a:lnTo>
                <a:lnTo>
                  <a:pt x="5864" y="2886"/>
                </a:lnTo>
                <a:lnTo>
                  <a:pt x="5957" y="2839"/>
                </a:lnTo>
                <a:lnTo>
                  <a:pt x="5957" y="2560"/>
                </a:lnTo>
                <a:lnTo>
                  <a:pt x="5911" y="2514"/>
                </a:lnTo>
                <a:lnTo>
                  <a:pt x="5631" y="2514"/>
                </a:lnTo>
                <a:lnTo>
                  <a:pt x="5585" y="2467"/>
                </a:lnTo>
                <a:lnTo>
                  <a:pt x="5538" y="2421"/>
                </a:lnTo>
                <a:lnTo>
                  <a:pt x="5585" y="2374"/>
                </a:lnTo>
                <a:lnTo>
                  <a:pt x="5957" y="2374"/>
                </a:lnTo>
                <a:lnTo>
                  <a:pt x="5957" y="2234"/>
                </a:lnTo>
                <a:close/>
                <a:moveTo>
                  <a:pt x="233" y="1"/>
                </a:moveTo>
                <a:lnTo>
                  <a:pt x="93" y="94"/>
                </a:lnTo>
                <a:lnTo>
                  <a:pt x="47" y="187"/>
                </a:lnTo>
                <a:lnTo>
                  <a:pt x="0" y="326"/>
                </a:lnTo>
                <a:lnTo>
                  <a:pt x="0" y="1350"/>
                </a:lnTo>
                <a:lnTo>
                  <a:pt x="186" y="885"/>
                </a:lnTo>
                <a:lnTo>
                  <a:pt x="652" y="885"/>
                </a:lnTo>
                <a:lnTo>
                  <a:pt x="698" y="978"/>
                </a:lnTo>
                <a:lnTo>
                  <a:pt x="698" y="885"/>
                </a:lnTo>
                <a:lnTo>
                  <a:pt x="1210" y="885"/>
                </a:lnTo>
                <a:lnTo>
                  <a:pt x="1303" y="1118"/>
                </a:lnTo>
                <a:lnTo>
                  <a:pt x="1443" y="885"/>
                </a:lnTo>
                <a:lnTo>
                  <a:pt x="3165" y="885"/>
                </a:lnTo>
                <a:lnTo>
                  <a:pt x="3258" y="931"/>
                </a:lnTo>
                <a:lnTo>
                  <a:pt x="3258" y="885"/>
                </a:lnTo>
                <a:lnTo>
                  <a:pt x="3677" y="885"/>
                </a:lnTo>
                <a:lnTo>
                  <a:pt x="3677" y="931"/>
                </a:lnTo>
                <a:lnTo>
                  <a:pt x="3816" y="885"/>
                </a:lnTo>
                <a:lnTo>
                  <a:pt x="4608" y="885"/>
                </a:lnTo>
                <a:lnTo>
                  <a:pt x="4654" y="978"/>
                </a:lnTo>
                <a:lnTo>
                  <a:pt x="4654" y="885"/>
                </a:lnTo>
                <a:lnTo>
                  <a:pt x="5166" y="885"/>
                </a:lnTo>
                <a:lnTo>
                  <a:pt x="5213" y="978"/>
                </a:lnTo>
                <a:lnTo>
                  <a:pt x="5213" y="885"/>
                </a:lnTo>
                <a:lnTo>
                  <a:pt x="5678" y="885"/>
                </a:lnTo>
                <a:lnTo>
                  <a:pt x="5678" y="1862"/>
                </a:lnTo>
                <a:lnTo>
                  <a:pt x="5213" y="1862"/>
                </a:lnTo>
                <a:lnTo>
                  <a:pt x="5120" y="1723"/>
                </a:lnTo>
                <a:lnTo>
                  <a:pt x="5120" y="1862"/>
                </a:lnTo>
                <a:lnTo>
                  <a:pt x="4514" y="1862"/>
                </a:lnTo>
                <a:lnTo>
                  <a:pt x="4468" y="1676"/>
                </a:lnTo>
                <a:lnTo>
                  <a:pt x="4328" y="1676"/>
                </a:lnTo>
                <a:lnTo>
                  <a:pt x="4282" y="1862"/>
                </a:lnTo>
                <a:lnTo>
                  <a:pt x="3816" y="1862"/>
                </a:lnTo>
                <a:lnTo>
                  <a:pt x="3677" y="1816"/>
                </a:lnTo>
                <a:lnTo>
                  <a:pt x="3677" y="1862"/>
                </a:lnTo>
                <a:lnTo>
                  <a:pt x="2979" y="1862"/>
                </a:lnTo>
                <a:lnTo>
                  <a:pt x="2979" y="1629"/>
                </a:lnTo>
                <a:lnTo>
                  <a:pt x="2932" y="1583"/>
                </a:lnTo>
                <a:lnTo>
                  <a:pt x="2932" y="1862"/>
                </a:lnTo>
                <a:lnTo>
                  <a:pt x="1536" y="1862"/>
                </a:lnTo>
                <a:lnTo>
                  <a:pt x="1536" y="1723"/>
                </a:lnTo>
                <a:lnTo>
                  <a:pt x="1443" y="1862"/>
                </a:lnTo>
                <a:lnTo>
                  <a:pt x="1164" y="1862"/>
                </a:lnTo>
                <a:lnTo>
                  <a:pt x="1117" y="1723"/>
                </a:lnTo>
                <a:lnTo>
                  <a:pt x="1117" y="1862"/>
                </a:lnTo>
                <a:lnTo>
                  <a:pt x="559" y="1862"/>
                </a:lnTo>
                <a:lnTo>
                  <a:pt x="512" y="1676"/>
                </a:lnTo>
                <a:lnTo>
                  <a:pt x="373" y="1676"/>
                </a:lnTo>
                <a:lnTo>
                  <a:pt x="279" y="1862"/>
                </a:lnTo>
                <a:lnTo>
                  <a:pt x="0" y="1862"/>
                </a:lnTo>
                <a:lnTo>
                  <a:pt x="0" y="3631"/>
                </a:lnTo>
                <a:lnTo>
                  <a:pt x="47" y="3724"/>
                </a:lnTo>
                <a:lnTo>
                  <a:pt x="93" y="3863"/>
                </a:lnTo>
                <a:lnTo>
                  <a:pt x="233" y="3910"/>
                </a:lnTo>
                <a:lnTo>
                  <a:pt x="326" y="3956"/>
                </a:lnTo>
                <a:lnTo>
                  <a:pt x="5631" y="3956"/>
                </a:lnTo>
                <a:lnTo>
                  <a:pt x="5725" y="3910"/>
                </a:lnTo>
                <a:lnTo>
                  <a:pt x="5864" y="3863"/>
                </a:lnTo>
                <a:lnTo>
                  <a:pt x="5911" y="3724"/>
                </a:lnTo>
                <a:lnTo>
                  <a:pt x="5957" y="3631"/>
                </a:lnTo>
                <a:lnTo>
                  <a:pt x="5957" y="3026"/>
                </a:lnTo>
                <a:lnTo>
                  <a:pt x="5725" y="3072"/>
                </a:lnTo>
                <a:lnTo>
                  <a:pt x="5259" y="3072"/>
                </a:lnTo>
                <a:lnTo>
                  <a:pt x="5259" y="2979"/>
                </a:lnTo>
                <a:lnTo>
                  <a:pt x="5166" y="3026"/>
                </a:lnTo>
                <a:lnTo>
                  <a:pt x="5026" y="3072"/>
                </a:lnTo>
                <a:lnTo>
                  <a:pt x="3677" y="3072"/>
                </a:lnTo>
                <a:lnTo>
                  <a:pt x="3677" y="2839"/>
                </a:lnTo>
                <a:lnTo>
                  <a:pt x="3677" y="2793"/>
                </a:lnTo>
                <a:lnTo>
                  <a:pt x="3630" y="2793"/>
                </a:lnTo>
                <a:lnTo>
                  <a:pt x="3630" y="3072"/>
                </a:lnTo>
                <a:lnTo>
                  <a:pt x="3165" y="3072"/>
                </a:lnTo>
                <a:lnTo>
                  <a:pt x="3165" y="2793"/>
                </a:lnTo>
                <a:lnTo>
                  <a:pt x="2932" y="2839"/>
                </a:lnTo>
                <a:lnTo>
                  <a:pt x="2886" y="2839"/>
                </a:lnTo>
                <a:lnTo>
                  <a:pt x="2886" y="3072"/>
                </a:lnTo>
                <a:lnTo>
                  <a:pt x="2327" y="3072"/>
                </a:lnTo>
                <a:lnTo>
                  <a:pt x="2234" y="2886"/>
                </a:lnTo>
                <a:lnTo>
                  <a:pt x="2048" y="3072"/>
                </a:lnTo>
                <a:lnTo>
                  <a:pt x="1164" y="3072"/>
                </a:lnTo>
                <a:lnTo>
                  <a:pt x="1164" y="2095"/>
                </a:lnTo>
                <a:lnTo>
                  <a:pt x="2094" y="2095"/>
                </a:lnTo>
                <a:lnTo>
                  <a:pt x="2234" y="2234"/>
                </a:lnTo>
                <a:lnTo>
                  <a:pt x="2374" y="2095"/>
                </a:lnTo>
                <a:lnTo>
                  <a:pt x="3118" y="2095"/>
                </a:lnTo>
                <a:lnTo>
                  <a:pt x="3211" y="2141"/>
                </a:lnTo>
                <a:lnTo>
                  <a:pt x="3211" y="2095"/>
                </a:lnTo>
                <a:lnTo>
                  <a:pt x="3863" y="2095"/>
                </a:lnTo>
                <a:lnTo>
                  <a:pt x="3956" y="2141"/>
                </a:lnTo>
                <a:lnTo>
                  <a:pt x="3956" y="2095"/>
                </a:lnTo>
                <a:lnTo>
                  <a:pt x="4794" y="2095"/>
                </a:lnTo>
                <a:lnTo>
                  <a:pt x="4794" y="2141"/>
                </a:lnTo>
                <a:lnTo>
                  <a:pt x="4840" y="2095"/>
                </a:lnTo>
                <a:lnTo>
                  <a:pt x="5445" y="2095"/>
                </a:lnTo>
                <a:lnTo>
                  <a:pt x="5445" y="2141"/>
                </a:lnTo>
                <a:lnTo>
                  <a:pt x="5538" y="2095"/>
                </a:lnTo>
                <a:lnTo>
                  <a:pt x="5957" y="2095"/>
                </a:lnTo>
                <a:lnTo>
                  <a:pt x="5957" y="326"/>
                </a:lnTo>
                <a:lnTo>
                  <a:pt x="5911" y="187"/>
                </a:lnTo>
                <a:lnTo>
                  <a:pt x="5864" y="94"/>
                </a:lnTo>
                <a:lnTo>
                  <a:pt x="572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8" name="Google Shape;6848;p268"/>
          <p:cNvSpPr/>
          <p:nvPr/>
        </p:nvSpPr>
        <p:spPr>
          <a:xfrm>
            <a:off x="5448585" y="2610493"/>
            <a:ext cx="158572" cy="105316"/>
          </a:xfrm>
          <a:custGeom>
            <a:avLst/>
            <a:gdLst/>
            <a:ahLst/>
            <a:cxnLst/>
            <a:rect l="l" t="t" r="r" b="b"/>
            <a:pathLst>
              <a:path w="5958" h="3957" extrusionOk="0">
                <a:moveTo>
                  <a:pt x="5167" y="1350"/>
                </a:moveTo>
                <a:lnTo>
                  <a:pt x="5167" y="1629"/>
                </a:lnTo>
                <a:lnTo>
                  <a:pt x="5213" y="1629"/>
                </a:lnTo>
                <a:lnTo>
                  <a:pt x="5353" y="1583"/>
                </a:lnTo>
                <a:lnTo>
                  <a:pt x="5399" y="1490"/>
                </a:lnTo>
                <a:lnTo>
                  <a:pt x="5353" y="1397"/>
                </a:lnTo>
                <a:lnTo>
                  <a:pt x="5213" y="1350"/>
                </a:lnTo>
                <a:close/>
                <a:moveTo>
                  <a:pt x="420" y="1397"/>
                </a:moveTo>
                <a:lnTo>
                  <a:pt x="420" y="1955"/>
                </a:lnTo>
                <a:lnTo>
                  <a:pt x="466" y="1955"/>
                </a:lnTo>
                <a:lnTo>
                  <a:pt x="606" y="1909"/>
                </a:lnTo>
                <a:lnTo>
                  <a:pt x="699" y="1862"/>
                </a:lnTo>
                <a:lnTo>
                  <a:pt x="792" y="1769"/>
                </a:lnTo>
                <a:lnTo>
                  <a:pt x="792" y="1676"/>
                </a:lnTo>
                <a:lnTo>
                  <a:pt x="792" y="1536"/>
                </a:lnTo>
                <a:lnTo>
                  <a:pt x="699" y="1443"/>
                </a:lnTo>
                <a:lnTo>
                  <a:pt x="606" y="1397"/>
                </a:lnTo>
                <a:close/>
                <a:moveTo>
                  <a:pt x="513" y="1211"/>
                </a:moveTo>
                <a:lnTo>
                  <a:pt x="699" y="1257"/>
                </a:lnTo>
                <a:lnTo>
                  <a:pt x="839" y="1350"/>
                </a:lnTo>
                <a:lnTo>
                  <a:pt x="932" y="1490"/>
                </a:lnTo>
                <a:lnTo>
                  <a:pt x="978" y="1676"/>
                </a:lnTo>
                <a:lnTo>
                  <a:pt x="932" y="1862"/>
                </a:lnTo>
                <a:lnTo>
                  <a:pt x="839" y="2002"/>
                </a:lnTo>
                <a:lnTo>
                  <a:pt x="699" y="2048"/>
                </a:lnTo>
                <a:lnTo>
                  <a:pt x="513" y="2095"/>
                </a:lnTo>
                <a:lnTo>
                  <a:pt x="280" y="2095"/>
                </a:lnTo>
                <a:lnTo>
                  <a:pt x="280" y="1211"/>
                </a:lnTo>
                <a:close/>
                <a:moveTo>
                  <a:pt x="1211" y="1211"/>
                </a:moveTo>
                <a:lnTo>
                  <a:pt x="1211" y="2095"/>
                </a:lnTo>
                <a:lnTo>
                  <a:pt x="1071" y="2095"/>
                </a:lnTo>
                <a:lnTo>
                  <a:pt x="1071" y="1211"/>
                </a:lnTo>
                <a:close/>
                <a:moveTo>
                  <a:pt x="1583" y="1211"/>
                </a:moveTo>
                <a:lnTo>
                  <a:pt x="1723" y="1257"/>
                </a:lnTo>
                <a:lnTo>
                  <a:pt x="1862" y="1304"/>
                </a:lnTo>
                <a:lnTo>
                  <a:pt x="1769" y="1443"/>
                </a:lnTo>
                <a:lnTo>
                  <a:pt x="1676" y="1397"/>
                </a:lnTo>
                <a:lnTo>
                  <a:pt x="1630" y="1350"/>
                </a:lnTo>
                <a:lnTo>
                  <a:pt x="1537" y="1397"/>
                </a:lnTo>
                <a:lnTo>
                  <a:pt x="1490" y="1443"/>
                </a:lnTo>
                <a:lnTo>
                  <a:pt x="1537" y="1490"/>
                </a:lnTo>
                <a:lnTo>
                  <a:pt x="1630" y="1583"/>
                </a:lnTo>
                <a:lnTo>
                  <a:pt x="1816" y="1676"/>
                </a:lnTo>
                <a:lnTo>
                  <a:pt x="1862" y="1723"/>
                </a:lnTo>
                <a:lnTo>
                  <a:pt x="1862" y="1816"/>
                </a:lnTo>
                <a:lnTo>
                  <a:pt x="1862" y="1955"/>
                </a:lnTo>
                <a:lnTo>
                  <a:pt x="1816" y="2048"/>
                </a:lnTo>
                <a:lnTo>
                  <a:pt x="1723" y="2095"/>
                </a:lnTo>
                <a:lnTo>
                  <a:pt x="1397" y="2095"/>
                </a:lnTo>
                <a:lnTo>
                  <a:pt x="1304" y="1955"/>
                </a:lnTo>
                <a:lnTo>
                  <a:pt x="1397" y="1862"/>
                </a:lnTo>
                <a:lnTo>
                  <a:pt x="1490" y="1909"/>
                </a:lnTo>
                <a:lnTo>
                  <a:pt x="1583" y="1955"/>
                </a:lnTo>
                <a:lnTo>
                  <a:pt x="1676" y="1909"/>
                </a:lnTo>
                <a:lnTo>
                  <a:pt x="1723" y="1816"/>
                </a:lnTo>
                <a:lnTo>
                  <a:pt x="1676" y="1769"/>
                </a:lnTo>
                <a:lnTo>
                  <a:pt x="1537" y="1723"/>
                </a:lnTo>
                <a:lnTo>
                  <a:pt x="1351" y="1629"/>
                </a:lnTo>
                <a:lnTo>
                  <a:pt x="1304" y="1443"/>
                </a:lnTo>
                <a:lnTo>
                  <a:pt x="1351" y="1350"/>
                </a:lnTo>
                <a:lnTo>
                  <a:pt x="1397" y="1304"/>
                </a:lnTo>
                <a:lnTo>
                  <a:pt x="1490" y="1257"/>
                </a:lnTo>
                <a:lnTo>
                  <a:pt x="1583" y="1211"/>
                </a:lnTo>
                <a:close/>
                <a:moveTo>
                  <a:pt x="2374" y="1211"/>
                </a:moveTo>
                <a:lnTo>
                  <a:pt x="2607" y="1257"/>
                </a:lnTo>
                <a:lnTo>
                  <a:pt x="2607" y="1443"/>
                </a:lnTo>
                <a:lnTo>
                  <a:pt x="2514" y="1397"/>
                </a:lnTo>
                <a:lnTo>
                  <a:pt x="2374" y="1350"/>
                </a:lnTo>
                <a:lnTo>
                  <a:pt x="2281" y="1397"/>
                </a:lnTo>
                <a:lnTo>
                  <a:pt x="2188" y="1443"/>
                </a:lnTo>
                <a:lnTo>
                  <a:pt x="2142" y="1536"/>
                </a:lnTo>
                <a:lnTo>
                  <a:pt x="2095" y="1676"/>
                </a:lnTo>
                <a:lnTo>
                  <a:pt x="2142" y="1769"/>
                </a:lnTo>
                <a:lnTo>
                  <a:pt x="2188" y="1862"/>
                </a:lnTo>
                <a:lnTo>
                  <a:pt x="2281" y="1955"/>
                </a:lnTo>
                <a:lnTo>
                  <a:pt x="2514" y="1955"/>
                </a:lnTo>
                <a:lnTo>
                  <a:pt x="2607" y="1862"/>
                </a:lnTo>
                <a:lnTo>
                  <a:pt x="2607" y="2048"/>
                </a:lnTo>
                <a:lnTo>
                  <a:pt x="2374" y="2095"/>
                </a:lnTo>
                <a:lnTo>
                  <a:pt x="2188" y="2095"/>
                </a:lnTo>
                <a:lnTo>
                  <a:pt x="2049" y="2002"/>
                </a:lnTo>
                <a:lnTo>
                  <a:pt x="1956" y="1816"/>
                </a:lnTo>
                <a:lnTo>
                  <a:pt x="1909" y="1676"/>
                </a:lnTo>
                <a:lnTo>
                  <a:pt x="1956" y="1490"/>
                </a:lnTo>
                <a:lnTo>
                  <a:pt x="2049" y="1350"/>
                </a:lnTo>
                <a:lnTo>
                  <a:pt x="2235" y="1257"/>
                </a:lnTo>
                <a:lnTo>
                  <a:pt x="2374" y="1211"/>
                </a:lnTo>
                <a:close/>
                <a:moveTo>
                  <a:pt x="4329" y="1211"/>
                </a:moveTo>
                <a:lnTo>
                  <a:pt x="3957" y="2095"/>
                </a:lnTo>
                <a:lnTo>
                  <a:pt x="3864" y="2095"/>
                </a:lnTo>
                <a:lnTo>
                  <a:pt x="3538" y="1211"/>
                </a:lnTo>
                <a:lnTo>
                  <a:pt x="3677" y="1211"/>
                </a:lnTo>
                <a:lnTo>
                  <a:pt x="3910" y="1816"/>
                </a:lnTo>
                <a:lnTo>
                  <a:pt x="4143" y="1211"/>
                </a:lnTo>
                <a:close/>
                <a:moveTo>
                  <a:pt x="4888" y="1211"/>
                </a:moveTo>
                <a:lnTo>
                  <a:pt x="4888" y="1397"/>
                </a:lnTo>
                <a:lnTo>
                  <a:pt x="4608" y="1397"/>
                </a:lnTo>
                <a:lnTo>
                  <a:pt x="4608" y="1583"/>
                </a:lnTo>
                <a:lnTo>
                  <a:pt x="4888" y="1583"/>
                </a:lnTo>
                <a:lnTo>
                  <a:pt x="4888" y="1723"/>
                </a:lnTo>
                <a:lnTo>
                  <a:pt x="4608" y="1723"/>
                </a:lnTo>
                <a:lnTo>
                  <a:pt x="4608" y="1955"/>
                </a:lnTo>
                <a:lnTo>
                  <a:pt x="4888" y="1955"/>
                </a:lnTo>
                <a:lnTo>
                  <a:pt x="4888" y="2095"/>
                </a:lnTo>
                <a:lnTo>
                  <a:pt x="4422" y="2095"/>
                </a:lnTo>
                <a:lnTo>
                  <a:pt x="4422" y="1211"/>
                </a:lnTo>
                <a:close/>
                <a:moveTo>
                  <a:pt x="5260" y="1211"/>
                </a:moveTo>
                <a:lnTo>
                  <a:pt x="5399" y="1257"/>
                </a:lnTo>
                <a:lnTo>
                  <a:pt x="5493" y="1304"/>
                </a:lnTo>
                <a:lnTo>
                  <a:pt x="5539" y="1397"/>
                </a:lnTo>
                <a:lnTo>
                  <a:pt x="5586" y="1490"/>
                </a:lnTo>
                <a:lnTo>
                  <a:pt x="5539" y="1583"/>
                </a:lnTo>
                <a:lnTo>
                  <a:pt x="5493" y="1629"/>
                </a:lnTo>
                <a:lnTo>
                  <a:pt x="5446" y="1723"/>
                </a:lnTo>
                <a:lnTo>
                  <a:pt x="5353" y="1723"/>
                </a:lnTo>
                <a:lnTo>
                  <a:pt x="5632" y="2095"/>
                </a:lnTo>
                <a:lnTo>
                  <a:pt x="5446" y="2095"/>
                </a:lnTo>
                <a:lnTo>
                  <a:pt x="5213" y="1769"/>
                </a:lnTo>
                <a:lnTo>
                  <a:pt x="5167" y="1769"/>
                </a:lnTo>
                <a:lnTo>
                  <a:pt x="5167" y="2095"/>
                </a:lnTo>
                <a:lnTo>
                  <a:pt x="5027" y="2095"/>
                </a:lnTo>
                <a:lnTo>
                  <a:pt x="5027" y="1211"/>
                </a:lnTo>
                <a:close/>
                <a:moveTo>
                  <a:pt x="3119" y="1211"/>
                </a:moveTo>
                <a:lnTo>
                  <a:pt x="3305" y="1257"/>
                </a:lnTo>
                <a:lnTo>
                  <a:pt x="3445" y="1350"/>
                </a:lnTo>
                <a:lnTo>
                  <a:pt x="3538" y="1490"/>
                </a:lnTo>
                <a:lnTo>
                  <a:pt x="3584" y="1676"/>
                </a:lnTo>
                <a:lnTo>
                  <a:pt x="3538" y="1862"/>
                </a:lnTo>
                <a:lnTo>
                  <a:pt x="3445" y="2002"/>
                </a:lnTo>
                <a:lnTo>
                  <a:pt x="3305" y="2095"/>
                </a:lnTo>
                <a:lnTo>
                  <a:pt x="3119" y="2141"/>
                </a:lnTo>
                <a:lnTo>
                  <a:pt x="2933" y="2095"/>
                </a:lnTo>
                <a:lnTo>
                  <a:pt x="2793" y="2002"/>
                </a:lnTo>
                <a:lnTo>
                  <a:pt x="2700" y="1862"/>
                </a:lnTo>
                <a:lnTo>
                  <a:pt x="2654" y="1676"/>
                </a:lnTo>
                <a:lnTo>
                  <a:pt x="2700" y="1490"/>
                </a:lnTo>
                <a:lnTo>
                  <a:pt x="2793" y="1350"/>
                </a:lnTo>
                <a:lnTo>
                  <a:pt x="2933" y="1257"/>
                </a:lnTo>
                <a:lnTo>
                  <a:pt x="3119" y="1211"/>
                </a:lnTo>
                <a:close/>
                <a:moveTo>
                  <a:pt x="5772" y="2281"/>
                </a:moveTo>
                <a:lnTo>
                  <a:pt x="5772" y="3631"/>
                </a:lnTo>
                <a:lnTo>
                  <a:pt x="5725" y="3724"/>
                </a:lnTo>
                <a:lnTo>
                  <a:pt x="5632" y="3770"/>
                </a:lnTo>
                <a:lnTo>
                  <a:pt x="1537" y="3770"/>
                </a:lnTo>
                <a:lnTo>
                  <a:pt x="2235" y="3631"/>
                </a:lnTo>
                <a:lnTo>
                  <a:pt x="2840" y="3491"/>
                </a:lnTo>
                <a:lnTo>
                  <a:pt x="3957" y="3119"/>
                </a:lnTo>
                <a:lnTo>
                  <a:pt x="4794" y="2793"/>
                </a:lnTo>
                <a:lnTo>
                  <a:pt x="5399" y="2467"/>
                </a:lnTo>
                <a:lnTo>
                  <a:pt x="5772" y="2281"/>
                </a:lnTo>
                <a:close/>
                <a:moveTo>
                  <a:pt x="187" y="1"/>
                </a:moveTo>
                <a:lnTo>
                  <a:pt x="94" y="94"/>
                </a:lnTo>
                <a:lnTo>
                  <a:pt x="1" y="187"/>
                </a:lnTo>
                <a:lnTo>
                  <a:pt x="1" y="326"/>
                </a:lnTo>
                <a:lnTo>
                  <a:pt x="1" y="3631"/>
                </a:lnTo>
                <a:lnTo>
                  <a:pt x="1" y="3724"/>
                </a:lnTo>
                <a:lnTo>
                  <a:pt x="94" y="3863"/>
                </a:lnTo>
                <a:lnTo>
                  <a:pt x="187" y="3910"/>
                </a:lnTo>
                <a:lnTo>
                  <a:pt x="327" y="3956"/>
                </a:lnTo>
                <a:lnTo>
                  <a:pt x="5586" y="3956"/>
                </a:lnTo>
                <a:lnTo>
                  <a:pt x="5725" y="3910"/>
                </a:lnTo>
                <a:lnTo>
                  <a:pt x="5865" y="3863"/>
                </a:lnTo>
                <a:lnTo>
                  <a:pt x="5911" y="3724"/>
                </a:lnTo>
                <a:lnTo>
                  <a:pt x="5958" y="3631"/>
                </a:lnTo>
                <a:lnTo>
                  <a:pt x="5958" y="326"/>
                </a:lnTo>
                <a:lnTo>
                  <a:pt x="5911" y="187"/>
                </a:lnTo>
                <a:lnTo>
                  <a:pt x="5865" y="94"/>
                </a:lnTo>
                <a:lnTo>
                  <a:pt x="572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49" name="Google Shape;6849;p268"/>
          <p:cNvSpPr/>
          <p:nvPr/>
        </p:nvSpPr>
        <p:spPr>
          <a:xfrm>
            <a:off x="5965111" y="2610493"/>
            <a:ext cx="158572" cy="105316"/>
          </a:xfrm>
          <a:custGeom>
            <a:avLst/>
            <a:gdLst/>
            <a:ahLst/>
            <a:cxnLst/>
            <a:rect l="l" t="t" r="r" b="b"/>
            <a:pathLst>
              <a:path w="5958" h="3957" extrusionOk="0">
                <a:moveTo>
                  <a:pt x="2839" y="1862"/>
                </a:moveTo>
                <a:lnTo>
                  <a:pt x="2886" y="1909"/>
                </a:lnTo>
                <a:lnTo>
                  <a:pt x="2886" y="1955"/>
                </a:lnTo>
                <a:lnTo>
                  <a:pt x="2746" y="1955"/>
                </a:lnTo>
                <a:lnTo>
                  <a:pt x="2746" y="1909"/>
                </a:lnTo>
                <a:lnTo>
                  <a:pt x="2839" y="1862"/>
                </a:lnTo>
                <a:close/>
                <a:moveTo>
                  <a:pt x="1723" y="2048"/>
                </a:moveTo>
                <a:lnTo>
                  <a:pt x="1676" y="2188"/>
                </a:lnTo>
                <a:lnTo>
                  <a:pt x="1583" y="2188"/>
                </a:lnTo>
                <a:lnTo>
                  <a:pt x="1536" y="2141"/>
                </a:lnTo>
                <a:lnTo>
                  <a:pt x="1583" y="2095"/>
                </a:lnTo>
                <a:lnTo>
                  <a:pt x="1676" y="2048"/>
                </a:lnTo>
                <a:close/>
                <a:moveTo>
                  <a:pt x="4143" y="2048"/>
                </a:moveTo>
                <a:lnTo>
                  <a:pt x="4096" y="2188"/>
                </a:lnTo>
                <a:lnTo>
                  <a:pt x="4003" y="2188"/>
                </a:lnTo>
                <a:lnTo>
                  <a:pt x="3956" y="2141"/>
                </a:lnTo>
                <a:lnTo>
                  <a:pt x="4003" y="2095"/>
                </a:lnTo>
                <a:lnTo>
                  <a:pt x="4096" y="2048"/>
                </a:lnTo>
                <a:close/>
                <a:moveTo>
                  <a:pt x="4934" y="1909"/>
                </a:moveTo>
                <a:lnTo>
                  <a:pt x="4934" y="2002"/>
                </a:lnTo>
                <a:lnTo>
                  <a:pt x="4934" y="2141"/>
                </a:lnTo>
                <a:lnTo>
                  <a:pt x="4841" y="2188"/>
                </a:lnTo>
                <a:lnTo>
                  <a:pt x="4794" y="2141"/>
                </a:lnTo>
                <a:lnTo>
                  <a:pt x="4748" y="2095"/>
                </a:lnTo>
                <a:lnTo>
                  <a:pt x="4794" y="1955"/>
                </a:lnTo>
                <a:lnTo>
                  <a:pt x="4887" y="1909"/>
                </a:lnTo>
                <a:close/>
                <a:moveTo>
                  <a:pt x="885" y="1629"/>
                </a:moveTo>
                <a:lnTo>
                  <a:pt x="745" y="2328"/>
                </a:lnTo>
                <a:lnTo>
                  <a:pt x="885" y="2328"/>
                </a:lnTo>
                <a:lnTo>
                  <a:pt x="978" y="1816"/>
                </a:lnTo>
                <a:lnTo>
                  <a:pt x="978" y="2328"/>
                </a:lnTo>
                <a:lnTo>
                  <a:pt x="1071" y="2328"/>
                </a:lnTo>
                <a:lnTo>
                  <a:pt x="1257" y="1769"/>
                </a:lnTo>
                <a:lnTo>
                  <a:pt x="1164" y="2328"/>
                </a:lnTo>
                <a:lnTo>
                  <a:pt x="1350" y="2328"/>
                </a:lnTo>
                <a:lnTo>
                  <a:pt x="1443" y="1629"/>
                </a:lnTo>
                <a:lnTo>
                  <a:pt x="1211" y="1629"/>
                </a:lnTo>
                <a:lnTo>
                  <a:pt x="1071" y="2048"/>
                </a:lnTo>
                <a:lnTo>
                  <a:pt x="1071" y="1629"/>
                </a:lnTo>
                <a:close/>
                <a:moveTo>
                  <a:pt x="1490" y="1769"/>
                </a:moveTo>
                <a:lnTo>
                  <a:pt x="1490" y="1909"/>
                </a:lnTo>
                <a:lnTo>
                  <a:pt x="1629" y="1862"/>
                </a:lnTo>
                <a:lnTo>
                  <a:pt x="1723" y="1909"/>
                </a:lnTo>
                <a:lnTo>
                  <a:pt x="1723" y="1955"/>
                </a:lnTo>
                <a:lnTo>
                  <a:pt x="1583" y="1955"/>
                </a:lnTo>
                <a:lnTo>
                  <a:pt x="1490" y="2002"/>
                </a:lnTo>
                <a:lnTo>
                  <a:pt x="1443" y="2095"/>
                </a:lnTo>
                <a:lnTo>
                  <a:pt x="1397" y="2188"/>
                </a:lnTo>
                <a:lnTo>
                  <a:pt x="1443" y="2281"/>
                </a:lnTo>
                <a:lnTo>
                  <a:pt x="1536" y="2328"/>
                </a:lnTo>
                <a:lnTo>
                  <a:pt x="1629" y="2328"/>
                </a:lnTo>
                <a:lnTo>
                  <a:pt x="1723" y="2234"/>
                </a:lnTo>
                <a:lnTo>
                  <a:pt x="1676" y="2328"/>
                </a:lnTo>
                <a:lnTo>
                  <a:pt x="1816" y="2328"/>
                </a:lnTo>
                <a:lnTo>
                  <a:pt x="1862" y="2002"/>
                </a:lnTo>
                <a:lnTo>
                  <a:pt x="1862" y="1909"/>
                </a:lnTo>
                <a:lnTo>
                  <a:pt x="1862" y="1862"/>
                </a:lnTo>
                <a:lnTo>
                  <a:pt x="1816" y="1769"/>
                </a:lnTo>
                <a:close/>
                <a:moveTo>
                  <a:pt x="2048" y="1769"/>
                </a:moveTo>
                <a:lnTo>
                  <a:pt x="2002" y="1816"/>
                </a:lnTo>
                <a:lnTo>
                  <a:pt x="1955" y="1862"/>
                </a:lnTo>
                <a:lnTo>
                  <a:pt x="1909" y="1955"/>
                </a:lnTo>
                <a:lnTo>
                  <a:pt x="1955" y="2048"/>
                </a:lnTo>
                <a:lnTo>
                  <a:pt x="2048" y="2095"/>
                </a:lnTo>
                <a:lnTo>
                  <a:pt x="2095" y="2141"/>
                </a:lnTo>
                <a:lnTo>
                  <a:pt x="2095" y="2188"/>
                </a:lnTo>
                <a:lnTo>
                  <a:pt x="1909" y="2188"/>
                </a:lnTo>
                <a:lnTo>
                  <a:pt x="1862" y="2328"/>
                </a:lnTo>
                <a:lnTo>
                  <a:pt x="2141" y="2328"/>
                </a:lnTo>
                <a:lnTo>
                  <a:pt x="2188" y="2281"/>
                </a:lnTo>
                <a:lnTo>
                  <a:pt x="2234" y="2234"/>
                </a:lnTo>
                <a:lnTo>
                  <a:pt x="2234" y="2141"/>
                </a:lnTo>
                <a:lnTo>
                  <a:pt x="2234" y="2048"/>
                </a:lnTo>
                <a:lnTo>
                  <a:pt x="2141" y="2002"/>
                </a:lnTo>
                <a:lnTo>
                  <a:pt x="2095" y="1955"/>
                </a:lnTo>
                <a:lnTo>
                  <a:pt x="2095" y="1909"/>
                </a:lnTo>
                <a:lnTo>
                  <a:pt x="2141" y="1862"/>
                </a:lnTo>
                <a:lnTo>
                  <a:pt x="2234" y="1909"/>
                </a:lnTo>
                <a:lnTo>
                  <a:pt x="2281" y="1769"/>
                </a:lnTo>
                <a:close/>
                <a:moveTo>
                  <a:pt x="2374" y="1676"/>
                </a:moveTo>
                <a:lnTo>
                  <a:pt x="2328" y="2048"/>
                </a:lnTo>
                <a:lnTo>
                  <a:pt x="2281" y="2188"/>
                </a:lnTo>
                <a:lnTo>
                  <a:pt x="2328" y="2281"/>
                </a:lnTo>
                <a:lnTo>
                  <a:pt x="2421" y="2328"/>
                </a:lnTo>
                <a:lnTo>
                  <a:pt x="2514" y="2281"/>
                </a:lnTo>
                <a:lnTo>
                  <a:pt x="2514" y="2188"/>
                </a:lnTo>
                <a:lnTo>
                  <a:pt x="2467" y="2188"/>
                </a:lnTo>
                <a:lnTo>
                  <a:pt x="2421" y="2141"/>
                </a:lnTo>
                <a:lnTo>
                  <a:pt x="2467" y="2095"/>
                </a:lnTo>
                <a:lnTo>
                  <a:pt x="2467" y="2002"/>
                </a:lnTo>
                <a:lnTo>
                  <a:pt x="2467" y="1909"/>
                </a:lnTo>
                <a:lnTo>
                  <a:pt x="2560" y="1909"/>
                </a:lnTo>
                <a:lnTo>
                  <a:pt x="2560" y="1769"/>
                </a:lnTo>
                <a:lnTo>
                  <a:pt x="2514" y="1769"/>
                </a:lnTo>
                <a:lnTo>
                  <a:pt x="2514" y="1676"/>
                </a:lnTo>
                <a:close/>
                <a:moveTo>
                  <a:pt x="2746" y="1769"/>
                </a:moveTo>
                <a:lnTo>
                  <a:pt x="2653" y="1862"/>
                </a:lnTo>
                <a:lnTo>
                  <a:pt x="2607" y="1955"/>
                </a:lnTo>
                <a:lnTo>
                  <a:pt x="2560" y="2095"/>
                </a:lnTo>
                <a:lnTo>
                  <a:pt x="2607" y="2188"/>
                </a:lnTo>
                <a:lnTo>
                  <a:pt x="2653" y="2281"/>
                </a:lnTo>
                <a:lnTo>
                  <a:pt x="2700" y="2328"/>
                </a:lnTo>
                <a:lnTo>
                  <a:pt x="2839" y="2328"/>
                </a:lnTo>
                <a:lnTo>
                  <a:pt x="2979" y="2281"/>
                </a:lnTo>
                <a:lnTo>
                  <a:pt x="2979" y="2141"/>
                </a:lnTo>
                <a:lnTo>
                  <a:pt x="2839" y="2188"/>
                </a:lnTo>
                <a:lnTo>
                  <a:pt x="2746" y="2188"/>
                </a:lnTo>
                <a:lnTo>
                  <a:pt x="2746" y="2095"/>
                </a:lnTo>
                <a:lnTo>
                  <a:pt x="3026" y="2095"/>
                </a:lnTo>
                <a:lnTo>
                  <a:pt x="3026" y="1955"/>
                </a:lnTo>
                <a:lnTo>
                  <a:pt x="3026" y="1862"/>
                </a:lnTo>
                <a:lnTo>
                  <a:pt x="2979" y="1816"/>
                </a:lnTo>
                <a:lnTo>
                  <a:pt x="2933" y="1769"/>
                </a:lnTo>
                <a:close/>
                <a:moveTo>
                  <a:pt x="3119" y="1769"/>
                </a:moveTo>
                <a:lnTo>
                  <a:pt x="3072" y="2281"/>
                </a:lnTo>
                <a:lnTo>
                  <a:pt x="3026" y="2328"/>
                </a:lnTo>
                <a:lnTo>
                  <a:pt x="3165" y="2328"/>
                </a:lnTo>
                <a:lnTo>
                  <a:pt x="3258" y="2002"/>
                </a:lnTo>
                <a:lnTo>
                  <a:pt x="3305" y="1909"/>
                </a:lnTo>
                <a:lnTo>
                  <a:pt x="3351" y="1909"/>
                </a:lnTo>
                <a:lnTo>
                  <a:pt x="3398" y="1769"/>
                </a:lnTo>
                <a:lnTo>
                  <a:pt x="3305" y="1769"/>
                </a:lnTo>
                <a:lnTo>
                  <a:pt x="3258" y="1862"/>
                </a:lnTo>
                <a:lnTo>
                  <a:pt x="3258" y="1769"/>
                </a:lnTo>
                <a:close/>
                <a:moveTo>
                  <a:pt x="3584" y="1629"/>
                </a:moveTo>
                <a:lnTo>
                  <a:pt x="3491" y="1723"/>
                </a:lnTo>
                <a:lnTo>
                  <a:pt x="3398" y="1862"/>
                </a:lnTo>
                <a:lnTo>
                  <a:pt x="3398" y="2048"/>
                </a:lnTo>
                <a:lnTo>
                  <a:pt x="3398" y="2141"/>
                </a:lnTo>
                <a:lnTo>
                  <a:pt x="3444" y="2234"/>
                </a:lnTo>
                <a:lnTo>
                  <a:pt x="3538" y="2281"/>
                </a:lnTo>
                <a:lnTo>
                  <a:pt x="3631" y="2328"/>
                </a:lnTo>
                <a:lnTo>
                  <a:pt x="3770" y="2281"/>
                </a:lnTo>
                <a:lnTo>
                  <a:pt x="3817" y="2141"/>
                </a:lnTo>
                <a:lnTo>
                  <a:pt x="3817" y="2141"/>
                </a:lnTo>
                <a:lnTo>
                  <a:pt x="3677" y="2188"/>
                </a:lnTo>
                <a:lnTo>
                  <a:pt x="3584" y="2141"/>
                </a:lnTo>
                <a:lnTo>
                  <a:pt x="3538" y="2002"/>
                </a:lnTo>
                <a:lnTo>
                  <a:pt x="3538" y="1909"/>
                </a:lnTo>
                <a:lnTo>
                  <a:pt x="3584" y="1816"/>
                </a:lnTo>
                <a:lnTo>
                  <a:pt x="3631" y="1769"/>
                </a:lnTo>
                <a:lnTo>
                  <a:pt x="3724" y="1769"/>
                </a:lnTo>
                <a:lnTo>
                  <a:pt x="3863" y="1816"/>
                </a:lnTo>
                <a:lnTo>
                  <a:pt x="3863" y="1629"/>
                </a:lnTo>
                <a:close/>
                <a:moveTo>
                  <a:pt x="3910" y="1769"/>
                </a:moveTo>
                <a:lnTo>
                  <a:pt x="3910" y="1909"/>
                </a:lnTo>
                <a:lnTo>
                  <a:pt x="4049" y="1862"/>
                </a:lnTo>
                <a:lnTo>
                  <a:pt x="4143" y="1909"/>
                </a:lnTo>
                <a:lnTo>
                  <a:pt x="4143" y="1955"/>
                </a:lnTo>
                <a:lnTo>
                  <a:pt x="4003" y="1955"/>
                </a:lnTo>
                <a:lnTo>
                  <a:pt x="3910" y="2002"/>
                </a:lnTo>
                <a:lnTo>
                  <a:pt x="3863" y="2095"/>
                </a:lnTo>
                <a:lnTo>
                  <a:pt x="3817" y="2188"/>
                </a:lnTo>
                <a:lnTo>
                  <a:pt x="3863" y="2281"/>
                </a:lnTo>
                <a:lnTo>
                  <a:pt x="3956" y="2328"/>
                </a:lnTo>
                <a:lnTo>
                  <a:pt x="4049" y="2328"/>
                </a:lnTo>
                <a:lnTo>
                  <a:pt x="4143" y="2234"/>
                </a:lnTo>
                <a:lnTo>
                  <a:pt x="4096" y="2328"/>
                </a:lnTo>
                <a:lnTo>
                  <a:pt x="4236" y="2328"/>
                </a:lnTo>
                <a:lnTo>
                  <a:pt x="4282" y="2002"/>
                </a:lnTo>
                <a:lnTo>
                  <a:pt x="4282" y="1909"/>
                </a:lnTo>
                <a:lnTo>
                  <a:pt x="4282" y="1862"/>
                </a:lnTo>
                <a:lnTo>
                  <a:pt x="4236" y="1769"/>
                </a:lnTo>
                <a:close/>
                <a:moveTo>
                  <a:pt x="4375" y="1769"/>
                </a:moveTo>
                <a:lnTo>
                  <a:pt x="4329" y="2281"/>
                </a:lnTo>
                <a:lnTo>
                  <a:pt x="4329" y="2328"/>
                </a:lnTo>
                <a:lnTo>
                  <a:pt x="4468" y="2328"/>
                </a:lnTo>
                <a:lnTo>
                  <a:pt x="4515" y="1955"/>
                </a:lnTo>
                <a:lnTo>
                  <a:pt x="4561" y="1909"/>
                </a:lnTo>
                <a:lnTo>
                  <a:pt x="4608" y="1909"/>
                </a:lnTo>
                <a:lnTo>
                  <a:pt x="4655" y="1769"/>
                </a:lnTo>
                <a:lnTo>
                  <a:pt x="4608" y="1769"/>
                </a:lnTo>
                <a:lnTo>
                  <a:pt x="4515" y="1862"/>
                </a:lnTo>
                <a:lnTo>
                  <a:pt x="4515" y="1769"/>
                </a:lnTo>
                <a:close/>
                <a:moveTo>
                  <a:pt x="5027" y="1629"/>
                </a:moveTo>
                <a:lnTo>
                  <a:pt x="4980" y="1816"/>
                </a:lnTo>
                <a:lnTo>
                  <a:pt x="4934" y="1769"/>
                </a:lnTo>
                <a:lnTo>
                  <a:pt x="4748" y="1769"/>
                </a:lnTo>
                <a:lnTo>
                  <a:pt x="4701" y="1862"/>
                </a:lnTo>
                <a:lnTo>
                  <a:pt x="4655" y="1955"/>
                </a:lnTo>
                <a:lnTo>
                  <a:pt x="4608" y="2095"/>
                </a:lnTo>
                <a:lnTo>
                  <a:pt x="4608" y="2188"/>
                </a:lnTo>
                <a:lnTo>
                  <a:pt x="4655" y="2281"/>
                </a:lnTo>
                <a:lnTo>
                  <a:pt x="4701" y="2328"/>
                </a:lnTo>
                <a:lnTo>
                  <a:pt x="4841" y="2328"/>
                </a:lnTo>
                <a:lnTo>
                  <a:pt x="4934" y="2281"/>
                </a:lnTo>
                <a:lnTo>
                  <a:pt x="4934" y="2328"/>
                </a:lnTo>
                <a:lnTo>
                  <a:pt x="5073" y="2328"/>
                </a:lnTo>
                <a:lnTo>
                  <a:pt x="5166" y="1629"/>
                </a:lnTo>
                <a:close/>
                <a:moveTo>
                  <a:pt x="3910" y="559"/>
                </a:moveTo>
                <a:lnTo>
                  <a:pt x="4282" y="606"/>
                </a:lnTo>
                <a:lnTo>
                  <a:pt x="4608" y="745"/>
                </a:lnTo>
                <a:lnTo>
                  <a:pt x="4887" y="978"/>
                </a:lnTo>
                <a:lnTo>
                  <a:pt x="5120" y="1257"/>
                </a:lnTo>
                <a:lnTo>
                  <a:pt x="5260" y="1583"/>
                </a:lnTo>
                <a:lnTo>
                  <a:pt x="5306" y="1955"/>
                </a:lnTo>
                <a:lnTo>
                  <a:pt x="5260" y="2328"/>
                </a:lnTo>
                <a:lnTo>
                  <a:pt x="5120" y="2653"/>
                </a:lnTo>
                <a:lnTo>
                  <a:pt x="4887" y="2979"/>
                </a:lnTo>
                <a:lnTo>
                  <a:pt x="4608" y="3165"/>
                </a:lnTo>
                <a:lnTo>
                  <a:pt x="4282" y="3351"/>
                </a:lnTo>
                <a:lnTo>
                  <a:pt x="3910" y="3398"/>
                </a:lnTo>
                <a:lnTo>
                  <a:pt x="3677" y="3351"/>
                </a:lnTo>
                <a:lnTo>
                  <a:pt x="3444" y="3305"/>
                </a:lnTo>
                <a:lnTo>
                  <a:pt x="3258" y="3212"/>
                </a:lnTo>
                <a:lnTo>
                  <a:pt x="3072" y="3072"/>
                </a:lnTo>
                <a:lnTo>
                  <a:pt x="3305" y="2793"/>
                </a:lnTo>
                <a:lnTo>
                  <a:pt x="3491" y="2421"/>
                </a:lnTo>
                <a:lnTo>
                  <a:pt x="3351" y="2421"/>
                </a:lnTo>
                <a:lnTo>
                  <a:pt x="3212" y="2746"/>
                </a:lnTo>
                <a:lnTo>
                  <a:pt x="2979" y="3026"/>
                </a:lnTo>
                <a:lnTo>
                  <a:pt x="2700" y="2746"/>
                </a:lnTo>
                <a:lnTo>
                  <a:pt x="2560" y="2421"/>
                </a:lnTo>
                <a:lnTo>
                  <a:pt x="2421" y="2421"/>
                </a:lnTo>
                <a:lnTo>
                  <a:pt x="2607" y="2793"/>
                </a:lnTo>
                <a:lnTo>
                  <a:pt x="2839" y="3072"/>
                </a:lnTo>
                <a:lnTo>
                  <a:pt x="2653" y="3212"/>
                </a:lnTo>
                <a:lnTo>
                  <a:pt x="2467" y="3305"/>
                </a:lnTo>
                <a:lnTo>
                  <a:pt x="2234" y="3351"/>
                </a:lnTo>
                <a:lnTo>
                  <a:pt x="2002" y="3398"/>
                </a:lnTo>
                <a:lnTo>
                  <a:pt x="1629" y="3351"/>
                </a:lnTo>
                <a:lnTo>
                  <a:pt x="1304" y="3165"/>
                </a:lnTo>
                <a:lnTo>
                  <a:pt x="1024" y="2979"/>
                </a:lnTo>
                <a:lnTo>
                  <a:pt x="792" y="2653"/>
                </a:lnTo>
                <a:lnTo>
                  <a:pt x="652" y="2328"/>
                </a:lnTo>
                <a:lnTo>
                  <a:pt x="606" y="1955"/>
                </a:lnTo>
                <a:lnTo>
                  <a:pt x="652" y="1583"/>
                </a:lnTo>
                <a:lnTo>
                  <a:pt x="792" y="1257"/>
                </a:lnTo>
                <a:lnTo>
                  <a:pt x="1024" y="978"/>
                </a:lnTo>
                <a:lnTo>
                  <a:pt x="1304" y="745"/>
                </a:lnTo>
                <a:lnTo>
                  <a:pt x="1629" y="606"/>
                </a:lnTo>
                <a:lnTo>
                  <a:pt x="2002" y="559"/>
                </a:lnTo>
                <a:lnTo>
                  <a:pt x="2234" y="559"/>
                </a:lnTo>
                <a:lnTo>
                  <a:pt x="2467" y="652"/>
                </a:lnTo>
                <a:lnTo>
                  <a:pt x="2653" y="745"/>
                </a:lnTo>
                <a:lnTo>
                  <a:pt x="2839" y="838"/>
                </a:lnTo>
                <a:lnTo>
                  <a:pt x="2700" y="1024"/>
                </a:lnTo>
                <a:lnTo>
                  <a:pt x="2607" y="1164"/>
                </a:lnTo>
                <a:lnTo>
                  <a:pt x="2514" y="1397"/>
                </a:lnTo>
                <a:lnTo>
                  <a:pt x="2421" y="1583"/>
                </a:lnTo>
                <a:lnTo>
                  <a:pt x="2560" y="1583"/>
                </a:lnTo>
                <a:lnTo>
                  <a:pt x="2700" y="1211"/>
                </a:lnTo>
                <a:lnTo>
                  <a:pt x="2979" y="931"/>
                </a:lnTo>
                <a:lnTo>
                  <a:pt x="3212" y="1211"/>
                </a:lnTo>
                <a:lnTo>
                  <a:pt x="3351" y="1583"/>
                </a:lnTo>
                <a:lnTo>
                  <a:pt x="3491" y="1583"/>
                </a:lnTo>
                <a:lnTo>
                  <a:pt x="3444" y="1397"/>
                </a:lnTo>
                <a:lnTo>
                  <a:pt x="3351" y="1164"/>
                </a:lnTo>
                <a:lnTo>
                  <a:pt x="3212" y="1024"/>
                </a:lnTo>
                <a:lnTo>
                  <a:pt x="3072" y="838"/>
                </a:lnTo>
                <a:lnTo>
                  <a:pt x="3258" y="745"/>
                </a:lnTo>
                <a:lnTo>
                  <a:pt x="3444" y="652"/>
                </a:lnTo>
                <a:lnTo>
                  <a:pt x="3677" y="559"/>
                </a:lnTo>
                <a:close/>
                <a:moveTo>
                  <a:pt x="187" y="1"/>
                </a:moveTo>
                <a:lnTo>
                  <a:pt x="94" y="94"/>
                </a:lnTo>
                <a:lnTo>
                  <a:pt x="1" y="187"/>
                </a:lnTo>
                <a:lnTo>
                  <a:pt x="1" y="326"/>
                </a:lnTo>
                <a:lnTo>
                  <a:pt x="1" y="3631"/>
                </a:lnTo>
                <a:lnTo>
                  <a:pt x="1" y="3770"/>
                </a:lnTo>
                <a:lnTo>
                  <a:pt x="94" y="3863"/>
                </a:lnTo>
                <a:lnTo>
                  <a:pt x="187" y="3910"/>
                </a:lnTo>
                <a:lnTo>
                  <a:pt x="326" y="3956"/>
                </a:lnTo>
                <a:lnTo>
                  <a:pt x="5585" y="3956"/>
                </a:lnTo>
                <a:lnTo>
                  <a:pt x="5725" y="3910"/>
                </a:lnTo>
                <a:lnTo>
                  <a:pt x="5818" y="3863"/>
                </a:lnTo>
                <a:lnTo>
                  <a:pt x="5911" y="3770"/>
                </a:lnTo>
                <a:lnTo>
                  <a:pt x="5958" y="3631"/>
                </a:lnTo>
                <a:lnTo>
                  <a:pt x="5958" y="326"/>
                </a:lnTo>
                <a:lnTo>
                  <a:pt x="5911" y="187"/>
                </a:lnTo>
                <a:lnTo>
                  <a:pt x="5818" y="94"/>
                </a:lnTo>
                <a:lnTo>
                  <a:pt x="572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0" name="Google Shape;6850;p268"/>
          <p:cNvSpPr/>
          <p:nvPr/>
        </p:nvSpPr>
        <p:spPr>
          <a:xfrm>
            <a:off x="6481637" y="2610493"/>
            <a:ext cx="158572" cy="105316"/>
          </a:xfrm>
          <a:custGeom>
            <a:avLst/>
            <a:gdLst/>
            <a:ahLst/>
            <a:cxnLst/>
            <a:rect l="l" t="t" r="r" b="b"/>
            <a:pathLst>
              <a:path w="5958" h="3957" extrusionOk="0">
                <a:moveTo>
                  <a:pt x="792" y="1490"/>
                </a:moveTo>
                <a:lnTo>
                  <a:pt x="745" y="1536"/>
                </a:lnTo>
                <a:lnTo>
                  <a:pt x="699" y="1816"/>
                </a:lnTo>
                <a:lnTo>
                  <a:pt x="792" y="1816"/>
                </a:lnTo>
                <a:lnTo>
                  <a:pt x="978" y="1769"/>
                </a:lnTo>
                <a:lnTo>
                  <a:pt x="1025" y="1723"/>
                </a:lnTo>
                <a:lnTo>
                  <a:pt x="1025" y="1629"/>
                </a:lnTo>
                <a:lnTo>
                  <a:pt x="1025" y="1583"/>
                </a:lnTo>
                <a:lnTo>
                  <a:pt x="978" y="1536"/>
                </a:lnTo>
                <a:lnTo>
                  <a:pt x="838" y="1490"/>
                </a:lnTo>
                <a:close/>
                <a:moveTo>
                  <a:pt x="3724" y="1490"/>
                </a:moveTo>
                <a:lnTo>
                  <a:pt x="3724" y="1536"/>
                </a:lnTo>
                <a:lnTo>
                  <a:pt x="3677" y="1816"/>
                </a:lnTo>
                <a:lnTo>
                  <a:pt x="3724" y="1816"/>
                </a:lnTo>
                <a:lnTo>
                  <a:pt x="3910" y="1769"/>
                </a:lnTo>
                <a:lnTo>
                  <a:pt x="3957" y="1723"/>
                </a:lnTo>
                <a:lnTo>
                  <a:pt x="3957" y="1629"/>
                </a:lnTo>
                <a:lnTo>
                  <a:pt x="3957" y="1536"/>
                </a:lnTo>
                <a:lnTo>
                  <a:pt x="3863" y="1490"/>
                </a:lnTo>
                <a:close/>
                <a:moveTo>
                  <a:pt x="1769" y="1816"/>
                </a:moveTo>
                <a:lnTo>
                  <a:pt x="1676" y="1862"/>
                </a:lnTo>
                <a:lnTo>
                  <a:pt x="1630" y="1909"/>
                </a:lnTo>
                <a:lnTo>
                  <a:pt x="1583" y="1955"/>
                </a:lnTo>
                <a:lnTo>
                  <a:pt x="1537" y="2048"/>
                </a:lnTo>
                <a:lnTo>
                  <a:pt x="1583" y="2188"/>
                </a:lnTo>
                <a:lnTo>
                  <a:pt x="1723" y="2234"/>
                </a:lnTo>
                <a:lnTo>
                  <a:pt x="1816" y="2188"/>
                </a:lnTo>
                <a:lnTo>
                  <a:pt x="1862" y="2141"/>
                </a:lnTo>
                <a:lnTo>
                  <a:pt x="1909" y="2095"/>
                </a:lnTo>
                <a:lnTo>
                  <a:pt x="1955" y="2002"/>
                </a:lnTo>
                <a:lnTo>
                  <a:pt x="1909" y="1909"/>
                </a:lnTo>
                <a:lnTo>
                  <a:pt x="1909" y="1862"/>
                </a:lnTo>
                <a:lnTo>
                  <a:pt x="1769" y="1816"/>
                </a:lnTo>
                <a:close/>
                <a:moveTo>
                  <a:pt x="4701" y="1816"/>
                </a:moveTo>
                <a:lnTo>
                  <a:pt x="4608" y="1862"/>
                </a:lnTo>
                <a:lnTo>
                  <a:pt x="4562" y="1909"/>
                </a:lnTo>
                <a:lnTo>
                  <a:pt x="4515" y="1955"/>
                </a:lnTo>
                <a:lnTo>
                  <a:pt x="4469" y="2048"/>
                </a:lnTo>
                <a:lnTo>
                  <a:pt x="4515" y="2188"/>
                </a:lnTo>
                <a:lnTo>
                  <a:pt x="4655" y="2234"/>
                </a:lnTo>
                <a:lnTo>
                  <a:pt x="4748" y="2188"/>
                </a:lnTo>
                <a:lnTo>
                  <a:pt x="4794" y="2141"/>
                </a:lnTo>
                <a:lnTo>
                  <a:pt x="4841" y="2095"/>
                </a:lnTo>
                <a:lnTo>
                  <a:pt x="4887" y="2002"/>
                </a:lnTo>
                <a:lnTo>
                  <a:pt x="4887" y="1909"/>
                </a:lnTo>
                <a:lnTo>
                  <a:pt x="4841" y="1862"/>
                </a:lnTo>
                <a:lnTo>
                  <a:pt x="4701" y="1816"/>
                </a:lnTo>
                <a:close/>
                <a:moveTo>
                  <a:pt x="4794" y="2328"/>
                </a:moveTo>
                <a:lnTo>
                  <a:pt x="4794" y="2343"/>
                </a:lnTo>
                <a:lnTo>
                  <a:pt x="4841" y="2328"/>
                </a:lnTo>
                <a:close/>
                <a:moveTo>
                  <a:pt x="978" y="1257"/>
                </a:moveTo>
                <a:lnTo>
                  <a:pt x="1118" y="1304"/>
                </a:lnTo>
                <a:lnTo>
                  <a:pt x="1257" y="1350"/>
                </a:lnTo>
                <a:lnTo>
                  <a:pt x="1304" y="1443"/>
                </a:lnTo>
                <a:lnTo>
                  <a:pt x="1350" y="1536"/>
                </a:lnTo>
                <a:lnTo>
                  <a:pt x="1304" y="1769"/>
                </a:lnTo>
                <a:lnTo>
                  <a:pt x="1211" y="1909"/>
                </a:lnTo>
                <a:lnTo>
                  <a:pt x="1071" y="2002"/>
                </a:lnTo>
                <a:lnTo>
                  <a:pt x="885" y="2048"/>
                </a:lnTo>
                <a:lnTo>
                  <a:pt x="838" y="2002"/>
                </a:lnTo>
                <a:lnTo>
                  <a:pt x="792" y="2002"/>
                </a:lnTo>
                <a:lnTo>
                  <a:pt x="745" y="2048"/>
                </a:lnTo>
                <a:lnTo>
                  <a:pt x="699" y="2048"/>
                </a:lnTo>
                <a:lnTo>
                  <a:pt x="699" y="2095"/>
                </a:lnTo>
                <a:lnTo>
                  <a:pt x="652" y="2374"/>
                </a:lnTo>
                <a:lnTo>
                  <a:pt x="606" y="2421"/>
                </a:lnTo>
                <a:lnTo>
                  <a:pt x="373" y="2421"/>
                </a:lnTo>
                <a:lnTo>
                  <a:pt x="373" y="2374"/>
                </a:lnTo>
                <a:lnTo>
                  <a:pt x="327" y="2374"/>
                </a:lnTo>
                <a:lnTo>
                  <a:pt x="513" y="1304"/>
                </a:lnTo>
                <a:lnTo>
                  <a:pt x="513" y="1257"/>
                </a:lnTo>
                <a:close/>
                <a:moveTo>
                  <a:pt x="2235" y="1629"/>
                </a:moveTo>
                <a:lnTo>
                  <a:pt x="2235" y="1676"/>
                </a:lnTo>
                <a:lnTo>
                  <a:pt x="2142" y="2374"/>
                </a:lnTo>
                <a:lnTo>
                  <a:pt x="2142" y="2421"/>
                </a:lnTo>
                <a:lnTo>
                  <a:pt x="1909" y="2421"/>
                </a:lnTo>
                <a:lnTo>
                  <a:pt x="1862" y="2374"/>
                </a:lnTo>
                <a:lnTo>
                  <a:pt x="1862" y="2328"/>
                </a:lnTo>
                <a:lnTo>
                  <a:pt x="1769" y="2374"/>
                </a:lnTo>
                <a:lnTo>
                  <a:pt x="1630" y="2421"/>
                </a:lnTo>
                <a:lnTo>
                  <a:pt x="1490" y="2421"/>
                </a:lnTo>
                <a:lnTo>
                  <a:pt x="1350" y="2328"/>
                </a:lnTo>
                <a:lnTo>
                  <a:pt x="1304" y="2234"/>
                </a:lnTo>
                <a:lnTo>
                  <a:pt x="1257" y="2095"/>
                </a:lnTo>
                <a:lnTo>
                  <a:pt x="1304" y="1909"/>
                </a:lnTo>
                <a:lnTo>
                  <a:pt x="1397" y="1769"/>
                </a:lnTo>
                <a:lnTo>
                  <a:pt x="1537" y="1676"/>
                </a:lnTo>
                <a:lnTo>
                  <a:pt x="1723" y="1629"/>
                </a:lnTo>
                <a:lnTo>
                  <a:pt x="1862" y="1629"/>
                </a:lnTo>
                <a:lnTo>
                  <a:pt x="1955" y="1723"/>
                </a:lnTo>
                <a:lnTo>
                  <a:pt x="2002" y="1676"/>
                </a:lnTo>
                <a:lnTo>
                  <a:pt x="2002" y="1629"/>
                </a:lnTo>
                <a:close/>
                <a:moveTo>
                  <a:pt x="3910" y="1257"/>
                </a:moveTo>
                <a:lnTo>
                  <a:pt x="4050" y="1304"/>
                </a:lnTo>
                <a:lnTo>
                  <a:pt x="4189" y="1350"/>
                </a:lnTo>
                <a:lnTo>
                  <a:pt x="4236" y="1443"/>
                </a:lnTo>
                <a:lnTo>
                  <a:pt x="4282" y="1536"/>
                </a:lnTo>
                <a:lnTo>
                  <a:pt x="4236" y="1769"/>
                </a:lnTo>
                <a:lnTo>
                  <a:pt x="4143" y="1909"/>
                </a:lnTo>
                <a:lnTo>
                  <a:pt x="4003" y="2002"/>
                </a:lnTo>
                <a:lnTo>
                  <a:pt x="3817" y="2048"/>
                </a:lnTo>
                <a:lnTo>
                  <a:pt x="3770" y="2002"/>
                </a:lnTo>
                <a:lnTo>
                  <a:pt x="3724" y="2002"/>
                </a:lnTo>
                <a:lnTo>
                  <a:pt x="3677" y="2048"/>
                </a:lnTo>
                <a:lnTo>
                  <a:pt x="3631" y="2048"/>
                </a:lnTo>
                <a:lnTo>
                  <a:pt x="3631" y="2095"/>
                </a:lnTo>
                <a:lnTo>
                  <a:pt x="3584" y="2374"/>
                </a:lnTo>
                <a:lnTo>
                  <a:pt x="3538" y="2421"/>
                </a:lnTo>
                <a:lnTo>
                  <a:pt x="3305" y="2421"/>
                </a:lnTo>
                <a:lnTo>
                  <a:pt x="3305" y="2374"/>
                </a:lnTo>
                <a:lnTo>
                  <a:pt x="3445" y="1304"/>
                </a:lnTo>
                <a:lnTo>
                  <a:pt x="3491" y="1257"/>
                </a:lnTo>
                <a:close/>
                <a:moveTo>
                  <a:pt x="5167" y="1629"/>
                </a:moveTo>
                <a:lnTo>
                  <a:pt x="5167" y="1676"/>
                </a:lnTo>
                <a:lnTo>
                  <a:pt x="5074" y="2374"/>
                </a:lnTo>
                <a:lnTo>
                  <a:pt x="5074" y="2421"/>
                </a:lnTo>
                <a:lnTo>
                  <a:pt x="4841" y="2421"/>
                </a:lnTo>
                <a:lnTo>
                  <a:pt x="4794" y="2374"/>
                </a:lnTo>
                <a:lnTo>
                  <a:pt x="4794" y="2343"/>
                </a:lnTo>
                <a:lnTo>
                  <a:pt x="4701" y="2374"/>
                </a:lnTo>
                <a:lnTo>
                  <a:pt x="4562" y="2421"/>
                </a:lnTo>
                <a:lnTo>
                  <a:pt x="4422" y="2421"/>
                </a:lnTo>
                <a:lnTo>
                  <a:pt x="4329" y="2328"/>
                </a:lnTo>
                <a:lnTo>
                  <a:pt x="4236" y="2234"/>
                </a:lnTo>
                <a:lnTo>
                  <a:pt x="4236" y="2095"/>
                </a:lnTo>
                <a:lnTo>
                  <a:pt x="4236" y="1909"/>
                </a:lnTo>
                <a:lnTo>
                  <a:pt x="4329" y="1769"/>
                </a:lnTo>
                <a:lnTo>
                  <a:pt x="4515" y="1676"/>
                </a:lnTo>
                <a:lnTo>
                  <a:pt x="4655" y="1629"/>
                </a:lnTo>
                <a:lnTo>
                  <a:pt x="4794" y="1629"/>
                </a:lnTo>
                <a:lnTo>
                  <a:pt x="4887" y="1723"/>
                </a:lnTo>
                <a:lnTo>
                  <a:pt x="4934" y="1676"/>
                </a:lnTo>
                <a:lnTo>
                  <a:pt x="4934" y="1629"/>
                </a:lnTo>
                <a:close/>
                <a:moveTo>
                  <a:pt x="5585" y="1257"/>
                </a:moveTo>
                <a:lnTo>
                  <a:pt x="5632" y="1304"/>
                </a:lnTo>
                <a:lnTo>
                  <a:pt x="5492" y="2374"/>
                </a:lnTo>
                <a:lnTo>
                  <a:pt x="5446" y="2421"/>
                </a:lnTo>
                <a:lnTo>
                  <a:pt x="5213" y="2421"/>
                </a:lnTo>
                <a:lnTo>
                  <a:pt x="5213" y="2374"/>
                </a:lnTo>
                <a:lnTo>
                  <a:pt x="5399" y="1304"/>
                </a:lnTo>
                <a:lnTo>
                  <a:pt x="5399" y="1257"/>
                </a:lnTo>
                <a:close/>
                <a:moveTo>
                  <a:pt x="3258" y="1629"/>
                </a:moveTo>
                <a:lnTo>
                  <a:pt x="3305" y="1676"/>
                </a:lnTo>
                <a:lnTo>
                  <a:pt x="2653" y="2653"/>
                </a:lnTo>
                <a:lnTo>
                  <a:pt x="2374" y="2653"/>
                </a:lnTo>
                <a:lnTo>
                  <a:pt x="2560" y="2328"/>
                </a:lnTo>
                <a:lnTo>
                  <a:pt x="2514" y="2141"/>
                </a:lnTo>
                <a:lnTo>
                  <a:pt x="2374" y="1816"/>
                </a:lnTo>
                <a:lnTo>
                  <a:pt x="2328" y="1676"/>
                </a:lnTo>
                <a:lnTo>
                  <a:pt x="2374" y="1676"/>
                </a:lnTo>
                <a:lnTo>
                  <a:pt x="2374" y="1629"/>
                </a:lnTo>
                <a:lnTo>
                  <a:pt x="2560" y="1629"/>
                </a:lnTo>
                <a:lnTo>
                  <a:pt x="2607" y="1676"/>
                </a:lnTo>
                <a:lnTo>
                  <a:pt x="2747" y="2095"/>
                </a:lnTo>
                <a:lnTo>
                  <a:pt x="3026" y="1676"/>
                </a:lnTo>
                <a:lnTo>
                  <a:pt x="3072" y="1629"/>
                </a:lnTo>
                <a:close/>
                <a:moveTo>
                  <a:pt x="233" y="1"/>
                </a:moveTo>
                <a:lnTo>
                  <a:pt x="94" y="94"/>
                </a:lnTo>
                <a:lnTo>
                  <a:pt x="47" y="187"/>
                </a:lnTo>
                <a:lnTo>
                  <a:pt x="1" y="326"/>
                </a:lnTo>
                <a:lnTo>
                  <a:pt x="1" y="3631"/>
                </a:lnTo>
                <a:lnTo>
                  <a:pt x="47" y="3770"/>
                </a:lnTo>
                <a:lnTo>
                  <a:pt x="94" y="3863"/>
                </a:lnTo>
                <a:lnTo>
                  <a:pt x="233" y="3910"/>
                </a:lnTo>
                <a:lnTo>
                  <a:pt x="327" y="3956"/>
                </a:lnTo>
                <a:lnTo>
                  <a:pt x="5632" y="3956"/>
                </a:lnTo>
                <a:lnTo>
                  <a:pt x="5772" y="3910"/>
                </a:lnTo>
                <a:lnTo>
                  <a:pt x="5865" y="3863"/>
                </a:lnTo>
                <a:lnTo>
                  <a:pt x="5958" y="3770"/>
                </a:lnTo>
                <a:lnTo>
                  <a:pt x="5958" y="3631"/>
                </a:lnTo>
                <a:lnTo>
                  <a:pt x="5958" y="326"/>
                </a:lnTo>
                <a:lnTo>
                  <a:pt x="5958" y="187"/>
                </a:lnTo>
                <a:lnTo>
                  <a:pt x="5865" y="94"/>
                </a:lnTo>
                <a:lnTo>
                  <a:pt x="577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1" name="Google Shape;6851;p268"/>
          <p:cNvSpPr/>
          <p:nvPr/>
        </p:nvSpPr>
        <p:spPr>
          <a:xfrm>
            <a:off x="6998163" y="2610493"/>
            <a:ext cx="158572" cy="105316"/>
          </a:xfrm>
          <a:custGeom>
            <a:avLst/>
            <a:gdLst/>
            <a:ahLst/>
            <a:cxnLst/>
            <a:rect l="l" t="t" r="r" b="b"/>
            <a:pathLst>
              <a:path w="5958" h="3957" extrusionOk="0">
                <a:moveTo>
                  <a:pt x="3165" y="885"/>
                </a:moveTo>
                <a:lnTo>
                  <a:pt x="3258" y="931"/>
                </a:lnTo>
                <a:lnTo>
                  <a:pt x="3305" y="978"/>
                </a:lnTo>
                <a:lnTo>
                  <a:pt x="3305" y="1071"/>
                </a:lnTo>
                <a:lnTo>
                  <a:pt x="3305" y="1164"/>
                </a:lnTo>
                <a:lnTo>
                  <a:pt x="3258" y="1211"/>
                </a:lnTo>
                <a:lnTo>
                  <a:pt x="3165" y="1257"/>
                </a:lnTo>
                <a:lnTo>
                  <a:pt x="3119" y="1304"/>
                </a:lnTo>
                <a:lnTo>
                  <a:pt x="3025" y="1257"/>
                </a:lnTo>
                <a:lnTo>
                  <a:pt x="2979" y="1211"/>
                </a:lnTo>
                <a:lnTo>
                  <a:pt x="2932" y="1164"/>
                </a:lnTo>
                <a:lnTo>
                  <a:pt x="2886" y="1071"/>
                </a:lnTo>
                <a:lnTo>
                  <a:pt x="2932" y="978"/>
                </a:lnTo>
                <a:lnTo>
                  <a:pt x="2979" y="931"/>
                </a:lnTo>
                <a:lnTo>
                  <a:pt x="3025" y="885"/>
                </a:lnTo>
                <a:close/>
                <a:moveTo>
                  <a:pt x="5120" y="1629"/>
                </a:moveTo>
                <a:lnTo>
                  <a:pt x="5073" y="1676"/>
                </a:lnTo>
                <a:lnTo>
                  <a:pt x="5027" y="1723"/>
                </a:lnTo>
                <a:lnTo>
                  <a:pt x="4980" y="1909"/>
                </a:lnTo>
                <a:lnTo>
                  <a:pt x="5259" y="1909"/>
                </a:lnTo>
                <a:lnTo>
                  <a:pt x="5213" y="1723"/>
                </a:lnTo>
                <a:lnTo>
                  <a:pt x="5166" y="1676"/>
                </a:lnTo>
                <a:lnTo>
                  <a:pt x="5120" y="1629"/>
                </a:lnTo>
                <a:close/>
                <a:moveTo>
                  <a:pt x="3910" y="1676"/>
                </a:moveTo>
                <a:lnTo>
                  <a:pt x="3817" y="1769"/>
                </a:lnTo>
                <a:lnTo>
                  <a:pt x="3817" y="2328"/>
                </a:lnTo>
                <a:lnTo>
                  <a:pt x="3956" y="2374"/>
                </a:lnTo>
                <a:lnTo>
                  <a:pt x="4003" y="2328"/>
                </a:lnTo>
                <a:lnTo>
                  <a:pt x="4096" y="2281"/>
                </a:lnTo>
                <a:lnTo>
                  <a:pt x="4142" y="2141"/>
                </a:lnTo>
                <a:lnTo>
                  <a:pt x="4142" y="2002"/>
                </a:lnTo>
                <a:lnTo>
                  <a:pt x="4096" y="1769"/>
                </a:lnTo>
                <a:lnTo>
                  <a:pt x="4049" y="1676"/>
                </a:lnTo>
                <a:close/>
                <a:moveTo>
                  <a:pt x="2793" y="1397"/>
                </a:moveTo>
                <a:lnTo>
                  <a:pt x="2793" y="1769"/>
                </a:lnTo>
                <a:lnTo>
                  <a:pt x="2607" y="1769"/>
                </a:lnTo>
                <a:lnTo>
                  <a:pt x="2514" y="1816"/>
                </a:lnTo>
                <a:lnTo>
                  <a:pt x="2514" y="2607"/>
                </a:lnTo>
                <a:lnTo>
                  <a:pt x="2141" y="2607"/>
                </a:lnTo>
                <a:lnTo>
                  <a:pt x="2141" y="1397"/>
                </a:lnTo>
                <a:lnTo>
                  <a:pt x="2467" y="1397"/>
                </a:lnTo>
                <a:lnTo>
                  <a:pt x="2514" y="1536"/>
                </a:lnTo>
                <a:lnTo>
                  <a:pt x="2607" y="1443"/>
                </a:lnTo>
                <a:lnTo>
                  <a:pt x="2746" y="1397"/>
                </a:lnTo>
                <a:close/>
                <a:moveTo>
                  <a:pt x="3305" y="1397"/>
                </a:moveTo>
                <a:lnTo>
                  <a:pt x="3305" y="2607"/>
                </a:lnTo>
                <a:lnTo>
                  <a:pt x="2932" y="2607"/>
                </a:lnTo>
                <a:lnTo>
                  <a:pt x="2932" y="1397"/>
                </a:lnTo>
                <a:close/>
                <a:moveTo>
                  <a:pt x="978" y="1397"/>
                </a:moveTo>
                <a:lnTo>
                  <a:pt x="1164" y="1443"/>
                </a:lnTo>
                <a:lnTo>
                  <a:pt x="1117" y="1769"/>
                </a:lnTo>
                <a:lnTo>
                  <a:pt x="978" y="1676"/>
                </a:lnTo>
                <a:lnTo>
                  <a:pt x="745" y="1676"/>
                </a:lnTo>
                <a:lnTo>
                  <a:pt x="699" y="1723"/>
                </a:lnTo>
                <a:lnTo>
                  <a:pt x="745" y="1816"/>
                </a:lnTo>
                <a:lnTo>
                  <a:pt x="885" y="1862"/>
                </a:lnTo>
                <a:lnTo>
                  <a:pt x="1024" y="1909"/>
                </a:lnTo>
                <a:lnTo>
                  <a:pt x="1164" y="2002"/>
                </a:lnTo>
                <a:lnTo>
                  <a:pt x="1210" y="2095"/>
                </a:lnTo>
                <a:lnTo>
                  <a:pt x="1257" y="2234"/>
                </a:lnTo>
                <a:lnTo>
                  <a:pt x="1210" y="2421"/>
                </a:lnTo>
                <a:lnTo>
                  <a:pt x="1117" y="2560"/>
                </a:lnTo>
                <a:lnTo>
                  <a:pt x="978" y="2607"/>
                </a:lnTo>
                <a:lnTo>
                  <a:pt x="792" y="2653"/>
                </a:lnTo>
                <a:lnTo>
                  <a:pt x="559" y="2607"/>
                </a:lnTo>
                <a:lnTo>
                  <a:pt x="326" y="2514"/>
                </a:lnTo>
                <a:lnTo>
                  <a:pt x="373" y="2234"/>
                </a:lnTo>
                <a:lnTo>
                  <a:pt x="559" y="2328"/>
                </a:lnTo>
                <a:lnTo>
                  <a:pt x="745" y="2374"/>
                </a:lnTo>
                <a:lnTo>
                  <a:pt x="838" y="2328"/>
                </a:lnTo>
                <a:lnTo>
                  <a:pt x="885" y="2281"/>
                </a:lnTo>
                <a:lnTo>
                  <a:pt x="838" y="2188"/>
                </a:lnTo>
                <a:lnTo>
                  <a:pt x="699" y="2141"/>
                </a:lnTo>
                <a:lnTo>
                  <a:pt x="559" y="2048"/>
                </a:lnTo>
                <a:lnTo>
                  <a:pt x="419" y="2002"/>
                </a:lnTo>
                <a:lnTo>
                  <a:pt x="373" y="1909"/>
                </a:lnTo>
                <a:lnTo>
                  <a:pt x="373" y="1769"/>
                </a:lnTo>
                <a:lnTo>
                  <a:pt x="373" y="1583"/>
                </a:lnTo>
                <a:lnTo>
                  <a:pt x="466" y="1490"/>
                </a:lnTo>
                <a:lnTo>
                  <a:pt x="605" y="1397"/>
                </a:lnTo>
                <a:close/>
                <a:moveTo>
                  <a:pt x="1815" y="1071"/>
                </a:moveTo>
                <a:lnTo>
                  <a:pt x="1815" y="1397"/>
                </a:lnTo>
                <a:lnTo>
                  <a:pt x="2048" y="1397"/>
                </a:lnTo>
                <a:lnTo>
                  <a:pt x="2002" y="1676"/>
                </a:lnTo>
                <a:lnTo>
                  <a:pt x="1815" y="1676"/>
                </a:lnTo>
                <a:lnTo>
                  <a:pt x="1815" y="2188"/>
                </a:lnTo>
                <a:lnTo>
                  <a:pt x="1815" y="2281"/>
                </a:lnTo>
                <a:lnTo>
                  <a:pt x="1909" y="2328"/>
                </a:lnTo>
                <a:lnTo>
                  <a:pt x="2002" y="2328"/>
                </a:lnTo>
                <a:lnTo>
                  <a:pt x="2002" y="2607"/>
                </a:lnTo>
                <a:lnTo>
                  <a:pt x="1815" y="2653"/>
                </a:lnTo>
                <a:lnTo>
                  <a:pt x="1629" y="2607"/>
                </a:lnTo>
                <a:lnTo>
                  <a:pt x="1536" y="2560"/>
                </a:lnTo>
                <a:lnTo>
                  <a:pt x="1443" y="2421"/>
                </a:lnTo>
                <a:lnTo>
                  <a:pt x="1397" y="2234"/>
                </a:lnTo>
                <a:lnTo>
                  <a:pt x="1397" y="1676"/>
                </a:lnTo>
                <a:lnTo>
                  <a:pt x="1257" y="1676"/>
                </a:lnTo>
                <a:lnTo>
                  <a:pt x="1304" y="1443"/>
                </a:lnTo>
                <a:lnTo>
                  <a:pt x="1397" y="1397"/>
                </a:lnTo>
                <a:lnTo>
                  <a:pt x="1443" y="1118"/>
                </a:lnTo>
                <a:lnTo>
                  <a:pt x="1815" y="1071"/>
                </a:lnTo>
                <a:close/>
                <a:moveTo>
                  <a:pt x="5352" y="1397"/>
                </a:moveTo>
                <a:lnTo>
                  <a:pt x="5492" y="1536"/>
                </a:lnTo>
                <a:lnTo>
                  <a:pt x="5585" y="1723"/>
                </a:lnTo>
                <a:lnTo>
                  <a:pt x="5632" y="2002"/>
                </a:lnTo>
                <a:lnTo>
                  <a:pt x="5632" y="2141"/>
                </a:lnTo>
                <a:lnTo>
                  <a:pt x="4980" y="2141"/>
                </a:lnTo>
                <a:lnTo>
                  <a:pt x="5027" y="2234"/>
                </a:lnTo>
                <a:lnTo>
                  <a:pt x="5073" y="2281"/>
                </a:lnTo>
                <a:lnTo>
                  <a:pt x="5120" y="2328"/>
                </a:lnTo>
                <a:lnTo>
                  <a:pt x="5213" y="2374"/>
                </a:lnTo>
                <a:lnTo>
                  <a:pt x="5399" y="2328"/>
                </a:lnTo>
                <a:lnTo>
                  <a:pt x="5539" y="2281"/>
                </a:lnTo>
                <a:lnTo>
                  <a:pt x="5585" y="2560"/>
                </a:lnTo>
                <a:lnTo>
                  <a:pt x="5399" y="2607"/>
                </a:lnTo>
                <a:lnTo>
                  <a:pt x="5166" y="2653"/>
                </a:lnTo>
                <a:lnTo>
                  <a:pt x="4934" y="2607"/>
                </a:lnTo>
                <a:lnTo>
                  <a:pt x="4747" y="2514"/>
                </a:lnTo>
                <a:lnTo>
                  <a:pt x="4701" y="2421"/>
                </a:lnTo>
                <a:lnTo>
                  <a:pt x="4654" y="2281"/>
                </a:lnTo>
                <a:lnTo>
                  <a:pt x="4608" y="2002"/>
                </a:lnTo>
                <a:lnTo>
                  <a:pt x="4654" y="1769"/>
                </a:lnTo>
                <a:lnTo>
                  <a:pt x="4747" y="1536"/>
                </a:lnTo>
                <a:lnTo>
                  <a:pt x="4934" y="1443"/>
                </a:lnTo>
                <a:lnTo>
                  <a:pt x="5120" y="1397"/>
                </a:lnTo>
                <a:close/>
                <a:moveTo>
                  <a:pt x="4282" y="1397"/>
                </a:moveTo>
                <a:lnTo>
                  <a:pt x="4422" y="1490"/>
                </a:lnTo>
                <a:lnTo>
                  <a:pt x="4468" y="1723"/>
                </a:lnTo>
                <a:lnTo>
                  <a:pt x="4515" y="1955"/>
                </a:lnTo>
                <a:lnTo>
                  <a:pt x="4468" y="2281"/>
                </a:lnTo>
                <a:lnTo>
                  <a:pt x="4422" y="2421"/>
                </a:lnTo>
                <a:lnTo>
                  <a:pt x="4375" y="2514"/>
                </a:lnTo>
                <a:lnTo>
                  <a:pt x="4189" y="2607"/>
                </a:lnTo>
                <a:lnTo>
                  <a:pt x="4003" y="2653"/>
                </a:lnTo>
                <a:lnTo>
                  <a:pt x="3817" y="2607"/>
                </a:lnTo>
                <a:lnTo>
                  <a:pt x="3817" y="3026"/>
                </a:lnTo>
                <a:lnTo>
                  <a:pt x="3444" y="3072"/>
                </a:lnTo>
                <a:lnTo>
                  <a:pt x="3444" y="1397"/>
                </a:lnTo>
                <a:lnTo>
                  <a:pt x="3770" y="1397"/>
                </a:lnTo>
                <a:lnTo>
                  <a:pt x="3817" y="1536"/>
                </a:lnTo>
                <a:lnTo>
                  <a:pt x="3956" y="1397"/>
                </a:lnTo>
                <a:close/>
                <a:moveTo>
                  <a:pt x="233" y="1"/>
                </a:moveTo>
                <a:lnTo>
                  <a:pt x="94" y="94"/>
                </a:lnTo>
                <a:lnTo>
                  <a:pt x="47" y="187"/>
                </a:lnTo>
                <a:lnTo>
                  <a:pt x="0" y="326"/>
                </a:lnTo>
                <a:lnTo>
                  <a:pt x="0" y="3631"/>
                </a:lnTo>
                <a:lnTo>
                  <a:pt x="47" y="3770"/>
                </a:lnTo>
                <a:lnTo>
                  <a:pt x="94" y="3863"/>
                </a:lnTo>
                <a:lnTo>
                  <a:pt x="233" y="3910"/>
                </a:lnTo>
                <a:lnTo>
                  <a:pt x="326" y="3956"/>
                </a:lnTo>
                <a:lnTo>
                  <a:pt x="5632" y="3956"/>
                </a:lnTo>
                <a:lnTo>
                  <a:pt x="5771" y="3910"/>
                </a:lnTo>
                <a:lnTo>
                  <a:pt x="5864" y="3863"/>
                </a:lnTo>
                <a:lnTo>
                  <a:pt x="5957" y="3770"/>
                </a:lnTo>
                <a:lnTo>
                  <a:pt x="5957" y="3631"/>
                </a:lnTo>
                <a:lnTo>
                  <a:pt x="5957" y="326"/>
                </a:lnTo>
                <a:lnTo>
                  <a:pt x="5957" y="187"/>
                </a:lnTo>
                <a:lnTo>
                  <a:pt x="5864" y="94"/>
                </a:lnTo>
                <a:lnTo>
                  <a:pt x="577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2" name="Google Shape;6852;p268"/>
          <p:cNvSpPr/>
          <p:nvPr/>
        </p:nvSpPr>
        <p:spPr>
          <a:xfrm>
            <a:off x="7514689" y="2610493"/>
            <a:ext cx="158572" cy="105316"/>
          </a:xfrm>
          <a:custGeom>
            <a:avLst/>
            <a:gdLst/>
            <a:ahLst/>
            <a:cxnLst/>
            <a:rect l="l" t="t" r="r" b="b"/>
            <a:pathLst>
              <a:path w="5958" h="3957" extrusionOk="0">
                <a:moveTo>
                  <a:pt x="4980" y="1583"/>
                </a:moveTo>
                <a:lnTo>
                  <a:pt x="4933" y="1676"/>
                </a:lnTo>
                <a:lnTo>
                  <a:pt x="4933" y="1723"/>
                </a:lnTo>
                <a:lnTo>
                  <a:pt x="4933" y="1769"/>
                </a:lnTo>
                <a:lnTo>
                  <a:pt x="4747" y="2234"/>
                </a:lnTo>
                <a:lnTo>
                  <a:pt x="5119" y="2234"/>
                </a:lnTo>
                <a:lnTo>
                  <a:pt x="4980" y="1723"/>
                </a:lnTo>
                <a:lnTo>
                  <a:pt x="4980" y="1583"/>
                </a:lnTo>
                <a:close/>
                <a:moveTo>
                  <a:pt x="2281" y="1164"/>
                </a:moveTo>
                <a:lnTo>
                  <a:pt x="1629" y="2793"/>
                </a:lnTo>
                <a:lnTo>
                  <a:pt x="1164" y="2793"/>
                </a:lnTo>
                <a:lnTo>
                  <a:pt x="791" y="1490"/>
                </a:lnTo>
                <a:lnTo>
                  <a:pt x="977" y="1583"/>
                </a:lnTo>
                <a:lnTo>
                  <a:pt x="1164" y="1723"/>
                </a:lnTo>
                <a:lnTo>
                  <a:pt x="1257" y="1862"/>
                </a:lnTo>
                <a:lnTo>
                  <a:pt x="1350" y="2048"/>
                </a:lnTo>
                <a:lnTo>
                  <a:pt x="1210" y="1723"/>
                </a:lnTo>
                <a:lnTo>
                  <a:pt x="977" y="1490"/>
                </a:lnTo>
                <a:lnTo>
                  <a:pt x="698" y="1304"/>
                </a:lnTo>
                <a:lnTo>
                  <a:pt x="326" y="1164"/>
                </a:lnTo>
                <a:lnTo>
                  <a:pt x="1164" y="1164"/>
                </a:lnTo>
                <a:lnTo>
                  <a:pt x="1210" y="1304"/>
                </a:lnTo>
                <a:lnTo>
                  <a:pt x="1350" y="2048"/>
                </a:lnTo>
                <a:lnTo>
                  <a:pt x="1396" y="2281"/>
                </a:lnTo>
                <a:lnTo>
                  <a:pt x="1815" y="1164"/>
                </a:lnTo>
                <a:close/>
                <a:moveTo>
                  <a:pt x="2886" y="1164"/>
                </a:moveTo>
                <a:lnTo>
                  <a:pt x="2606" y="2793"/>
                </a:lnTo>
                <a:lnTo>
                  <a:pt x="2187" y="2793"/>
                </a:lnTo>
                <a:lnTo>
                  <a:pt x="2467" y="1164"/>
                </a:lnTo>
                <a:close/>
                <a:moveTo>
                  <a:pt x="5259" y="1164"/>
                </a:moveTo>
                <a:lnTo>
                  <a:pt x="5631" y="2793"/>
                </a:lnTo>
                <a:lnTo>
                  <a:pt x="5213" y="2793"/>
                </a:lnTo>
                <a:lnTo>
                  <a:pt x="5166" y="2560"/>
                </a:lnTo>
                <a:lnTo>
                  <a:pt x="4608" y="2560"/>
                </a:lnTo>
                <a:lnTo>
                  <a:pt x="4514" y="2793"/>
                </a:lnTo>
                <a:lnTo>
                  <a:pt x="4096" y="2793"/>
                </a:lnTo>
                <a:lnTo>
                  <a:pt x="4701" y="1304"/>
                </a:lnTo>
                <a:lnTo>
                  <a:pt x="4794" y="1164"/>
                </a:lnTo>
                <a:close/>
                <a:moveTo>
                  <a:pt x="4003" y="1118"/>
                </a:moveTo>
                <a:lnTo>
                  <a:pt x="4189" y="1164"/>
                </a:lnTo>
                <a:lnTo>
                  <a:pt x="4096" y="1536"/>
                </a:lnTo>
                <a:lnTo>
                  <a:pt x="3909" y="1490"/>
                </a:lnTo>
                <a:lnTo>
                  <a:pt x="3770" y="1443"/>
                </a:lnTo>
                <a:lnTo>
                  <a:pt x="3584" y="1490"/>
                </a:lnTo>
                <a:lnTo>
                  <a:pt x="3537" y="1536"/>
                </a:lnTo>
                <a:lnTo>
                  <a:pt x="3491" y="1583"/>
                </a:lnTo>
                <a:lnTo>
                  <a:pt x="3584" y="1723"/>
                </a:lnTo>
                <a:lnTo>
                  <a:pt x="3770" y="1816"/>
                </a:lnTo>
                <a:lnTo>
                  <a:pt x="3909" y="1909"/>
                </a:lnTo>
                <a:lnTo>
                  <a:pt x="4003" y="2002"/>
                </a:lnTo>
                <a:lnTo>
                  <a:pt x="4096" y="2141"/>
                </a:lnTo>
                <a:lnTo>
                  <a:pt x="4096" y="2281"/>
                </a:lnTo>
                <a:lnTo>
                  <a:pt x="4049" y="2514"/>
                </a:lnTo>
                <a:lnTo>
                  <a:pt x="3909" y="2653"/>
                </a:lnTo>
                <a:lnTo>
                  <a:pt x="3677" y="2793"/>
                </a:lnTo>
                <a:lnTo>
                  <a:pt x="3351" y="2839"/>
                </a:lnTo>
                <a:lnTo>
                  <a:pt x="3118" y="2793"/>
                </a:lnTo>
                <a:lnTo>
                  <a:pt x="2886" y="2746"/>
                </a:lnTo>
                <a:lnTo>
                  <a:pt x="2932" y="2374"/>
                </a:lnTo>
                <a:lnTo>
                  <a:pt x="3025" y="2374"/>
                </a:lnTo>
                <a:lnTo>
                  <a:pt x="3211" y="2467"/>
                </a:lnTo>
                <a:lnTo>
                  <a:pt x="3398" y="2467"/>
                </a:lnTo>
                <a:lnTo>
                  <a:pt x="3584" y="2421"/>
                </a:lnTo>
                <a:lnTo>
                  <a:pt x="3630" y="2374"/>
                </a:lnTo>
                <a:lnTo>
                  <a:pt x="3677" y="2328"/>
                </a:lnTo>
                <a:lnTo>
                  <a:pt x="3630" y="2234"/>
                </a:lnTo>
                <a:lnTo>
                  <a:pt x="3444" y="2095"/>
                </a:lnTo>
                <a:lnTo>
                  <a:pt x="3258" y="2002"/>
                </a:lnTo>
                <a:lnTo>
                  <a:pt x="3165" y="1909"/>
                </a:lnTo>
                <a:lnTo>
                  <a:pt x="3072" y="1769"/>
                </a:lnTo>
                <a:lnTo>
                  <a:pt x="3072" y="1676"/>
                </a:lnTo>
                <a:lnTo>
                  <a:pt x="3118" y="1443"/>
                </a:lnTo>
                <a:lnTo>
                  <a:pt x="3258" y="1257"/>
                </a:lnTo>
                <a:lnTo>
                  <a:pt x="3491" y="1164"/>
                </a:lnTo>
                <a:lnTo>
                  <a:pt x="3770" y="1118"/>
                </a:lnTo>
                <a:close/>
                <a:moveTo>
                  <a:pt x="186" y="1"/>
                </a:moveTo>
                <a:lnTo>
                  <a:pt x="93" y="94"/>
                </a:lnTo>
                <a:lnTo>
                  <a:pt x="0" y="187"/>
                </a:lnTo>
                <a:lnTo>
                  <a:pt x="0" y="326"/>
                </a:lnTo>
                <a:lnTo>
                  <a:pt x="0" y="3631"/>
                </a:lnTo>
                <a:lnTo>
                  <a:pt x="0" y="3770"/>
                </a:lnTo>
                <a:lnTo>
                  <a:pt x="93" y="3863"/>
                </a:lnTo>
                <a:lnTo>
                  <a:pt x="186" y="3910"/>
                </a:lnTo>
                <a:lnTo>
                  <a:pt x="326" y="3956"/>
                </a:lnTo>
                <a:lnTo>
                  <a:pt x="5631" y="3956"/>
                </a:lnTo>
                <a:lnTo>
                  <a:pt x="5724" y="3910"/>
                </a:lnTo>
                <a:lnTo>
                  <a:pt x="5864" y="3863"/>
                </a:lnTo>
                <a:lnTo>
                  <a:pt x="5911" y="3770"/>
                </a:lnTo>
                <a:lnTo>
                  <a:pt x="5957" y="3631"/>
                </a:lnTo>
                <a:lnTo>
                  <a:pt x="5957" y="326"/>
                </a:lnTo>
                <a:lnTo>
                  <a:pt x="5911" y="187"/>
                </a:lnTo>
                <a:lnTo>
                  <a:pt x="5864" y="94"/>
                </a:lnTo>
                <a:lnTo>
                  <a:pt x="572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3" name="Google Shape;6853;p268"/>
          <p:cNvSpPr/>
          <p:nvPr/>
        </p:nvSpPr>
        <p:spPr>
          <a:xfrm>
            <a:off x="8031215" y="2584491"/>
            <a:ext cx="157348" cy="157321"/>
          </a:xfrm>
          <a:custGeom>
            <a:avLst/>
            <a:gdLst/>
            <a:ahLst/>
            <a:cxnLst/>
            <a:rect l="l" t="t" r="r" b="b"/>
            <a:pathLst>
              <a:path w="5912" h="5911" extrusionOk="0">
                <a:moveTo>
                  <a:pt x="2188" y="0"/>
                </a:moveTo>
                <a:lnTo>
                  <a:pt x="2049" y="47"/>
                </a:lnTo>
                <a:lnTo>
                  <a:pt x="1955" y="186"/>
                </a:lnTo>
                <a:lnTo>
                  <a:pt x="1769" y="931"/>
                </a:lnTo>
                <a:lnTo>
                  <a:pt x="1071" y="698"/>
                </a:lnTo>
                <a:lnTo>
                  <a:pt x="932" y="698"/>
                </a:lnTo>
                <a:lnTo>
                  <a:pt x="792" y="791"/>
                </a:lnTo>
                <a:lnTo>
                  <a:pt x="699" y="885"/>
                </a:lnTo>
                <a:lnTo>
                  <a:pt x="699" y="1071"/>
                </a:lnTo>
                <a:lnTo>
                  <a:pt x="932" y="1769"/>
                </a:lnTo>
                <a:lnTo>
                  <a:pt x="187" y="1955"/>
                </a:lnTo>
                <a:lnTo>
                  <a:pt x="47" y="2001"/>
                </a:lnTo>
                <a:lnTo>
                  <a:pt x="1" y="2141"/>
                </a:lnTo>
                <a:lnTo>
                  <a:pt x="1" y="2281"/>
                </a:lnTo>
                <a:lnTo>
                  <a:pt x="94" y="2420"/>
                </a:lnTo>
                <a:lnTo>
                  <a:pt x="606" y="2932"/>
                </a:lnTo>
                <a:lnTo>
                  <a:pt x="94" y="3491"/>
                </a:lnTo>
                <a:lnTo>
                  <a:pt x="1" y="3584"/>
                </a:lnTo>
                <a:lnTo>
                  <a:pt x="1" y="3723"/>
                </a:lnTo>
                <a:lnTo>
                  <a:pt x="47" y="3863"/>
                </a:lnTo>
                <a:lnTo>
                  <a:pt x="187" y="3956"/>
                </a:lnTo>
                <a:lnTo>
                  <a:pt x="932" y="4142"/>
                </a:lnTo>
                <a:lnTo>
                  <a:pt x="699" y="4840"/>
                </a:lnTo>
                <a:lnTo>
                  <a:pt x="699" y="4980"/>
                </a:lnTo>
                <a:lnTo>
                  <a:pt x="792" y="5120"/>
                </a:lnTo>
                <a:lnTo>
                  <a:pt x="932" y="5213"/>
                </a:lnTo>
                <a:lnTo>
                  <a:pt x="1071" y="5213"/>
                </a:lnTo>
                <a:lnTo>
                  <a:pt x="1769" y="4980"/>
                </a:lnTo>
                <a:lnTo>
                  <a:pt x="1955" y="5725"/>
                </a:lnTo>
                <a:lnTo>
                  <a:pt x="2049" y="5864"/>
                </a:lnTo>
                <a:lnTo>
                  <a:pt x="2188" y="5911"/>
                </a:lnTo>
                <a:lnTo>
                  <a:pt x="2328" y="5911"/>
                </a:lnTo>
                <a:lnTo>
                  <a:pt x="2421" y="5818"/>
                </a:lnTo>
                <a:lnTo>
                  <a:pt x="2979" y="5306"/>
                </a:lnTo>
                <a:lnTo>
                  <a:pt x="3491" y="5818"/>
                </a:lnTo>
                <a:lnTo>
                  <a:pt x="3584" y="5911"/>
                </a:lnTo>
                <a:lnTo>
                  <a:pt x="3771" y="5911"/>
                </a:lnTo>
                <a:lnTo>
                  <a:pt x="3864" y="5864"/>
                </a:lnTo>
                <a:lnTo>
                  <a:pt x="3957" y="5725"/>
                </a:lnTo>
                <a:lnTo>
                  <a:pt x="4143" y="4980"/>
                </a:lnTo>
                <a:lnTo>
                  <a:pt x="4841" y="5213"/>
                </a:lnTo>
                <a:lnTo>
                  <a:pt x="5027" y="5213"/>
                </a:lnTo>
                <a:lnTo>
                  <a:pt x="5120" y="5120"/>
                </a:lnTo>
                <a:lnTo>
                  <a:pt x="5213" y="4980"/>
                </a:lnTo>
                <a:lnTo>
                  <a:pt x="5213" y="4840"/>
                </a:lnTo>
                <a:lnTo>
                  <a:pt x="4981" y="4142"/>
                </a:lnTo>
                <a:lnTo>
                  <a:pt x="5725" y="3956"/>
                </a:lnTo>
                <a:lnTo>
                  <a:pt x="5865" y="3863"/>
                </a:lnTo>
                <a:lnTo>
                  <a:pt x="5911" y="3723"/>
                </a:lnTo>
                <a:lnTo>
                  <a:pt x="5911" y="3584"/>
                </a:lnTo>
                <a:lnTo>
                  <a:pt x="5865" y="3491"/>
                </a:lnTo>
                <a:lnTo>
                  <a:pt x="5306" y="2932"/>
                </a:lnTo>
                <a:lnTo>
                  <a:pt x="5865" y="2420"/>
                </a:lnTo>
                <a:lnTo>
                  <a:pt x="5911" y="2281"/>
                </a:lnTo>
                <a:lnTo>
                  <a:pt x="5911" y="2141"/>
                </a:lnTo>
                <a:lnTo>
                  <a:pt x="5865" y="2001"/>
                </a:lnTo>
                <a:lnTo>
                  <a:pt x="5725" y="1955"/>
                </a:lnTo>
                <a:lnTo>
                  <a:pt x="4981" y="1769"/>
                </a:lnTo>
                <a:lnTo>
                  <a:pt x="5213" y="1071"/>
                </a:lnTo>
                <a:lnTo>
                  <a:pt x="5213" y="885"/>
                </a:lnTo>
                <a:lnTo>
                  <a:pt x="5120" y="791"/>
                </a:lnTo>
                <a:lnTo>
                  <a:pt x="5027" y="698"/>
                </a:lnTo>
                <a:lnTo>
                  <a:pt x="4841" y="698"/>
                </a:lnTo>
                <a:lnTo>
                  <a:pt x="4143" y="931"/>
                </a:lnTo>
                <a:lnTo>
                  <a:pt x="3957" y="186"/>
                </a:lnTo>
                <a:lnTo>
                  <a:pt x="3864" y="47"/>
                </a:lnTo>
                <a:lnTo>
                  <a:pt x="3771" y="0"/>
                </a:lnTo>
                <a:lnTo>
                  <a:pt x="3631" y="0"/>
                </a:lnTo>
                <a:lnTo>
                  <a:pt x="3491" y="47"/>
                </a:lnTo>
                <a:lnTo>
                  <a:pt x="2979" y="605"/>
                </a:lnTo>
                <a:lnTo>
                  <a:pt x="2421" y="47"/>
                </a:lnTo>
                <a:lnTo>
                  <a:pt x="232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4" name="Google Shape;6854;p268"/>
          <p:cNvSpPr/>
          <p:nvPr/>
        </p:nvSpPr>
        <p:spPr>
          <a:xfrm>
            <a:off x="8546516" y="2583241"/>
            <a:ext cx="158546" cy="158572"/>
          </a:xfrm>
          <a:custGeom>
            <a:avLst/>
            <a:gdLst/>
            <a:ahLst/>
            <a:cxnLst/>
            <a:rect l="l" t="t" r="r" b="b"/>
            <a:pathLst>
              <a:path w="5957" h="5958" extrusionOk="0">
                <a:moveTo>
                  <a:pt x="1629" y="699"/>
                </a:moveTo>
                <a:lnTo>
                  <a:pt x="1722" y="745"/>
                </a:lnTo>
                <a:lnTo>
                  <a:pt x="1862" y="838"/>
                </a:lnTo>
                <a:lnTo>
                  <a:pt x="2606" y="1583"/>
                </a:lnTo>
                <a:lnTo>
                  <a:pt x="2699" y="1676"/>
                </a:lnTo>
                <a:lnTo>
                  <a:pt x="2699" y="1816"/>
                </a:lnTo>
                <a:lnTo>
                  <a:pt x="2699" y="1955"/>
                </a:lnTo>
                <a:lnTo>
                  <a:pt x="2606" y="2095"/>
                </a:lnTo>
                <a:lnTo>
                  <a:pt x="2513" y="2002"/>
                </a:lnTo>
                <a:lnTo>
                  <a:pt x="2420" y="1955"/>
                </a:lnTo>
                <a:lnTo>
                  <a:pt x="2374" y="1909"/>
                </a:lnTo>
                <a:lnTo>
                  <a:pt x="2280" y="1862"/>
                </a:lnTo>
                <a:lnTo>
                  <a:pt x="2187" y="1816"/>
                </a:lnTo>
                <a:lnTo>
                  <a:pt x="2048" y="1862"/>
                </a:lnTo>
                <a:lnTo>
                  <a:pt x="1955" y="1909"/>
                </a:lnTo>
                <a:lnTo>
                  <a:pt x="1862" y="2048"/>
                </a:lnTo>
                <a:lnTo>
                  <a:pt x="1815" y="2188"/>
                </a:lnTo>
                <a:lnTo>
                  <a:pt x="1862" y="2281"/>
                </a:lnTo>
                <a:lnTo>
                  <a:pt x="1908" y="2374"/>
                </a:lnTo>
                <a:lnTo>
                  <a:pt x="1955" y="2421"/>
                </a:lnTo>
                <a:lnTo>
                  <a:pt x="2001" y="2514"/>
                </a:lnTo>
                <a:lnTo>
                  <a:pt x="2094" y="2607"/>
                </a:lnTo>
                <a:lnTo>
                  <a:pt x="1955" y="2653"/>
                </a:lnTo>
                <a:lnTo>
                  <a:pt x="1815" y="2700"/>
                </a:lnTo>
                <a:lnTo>
                  <a:pt x="1675" y="2653"/>
                </a:lnTo>
                <a:lnTo>
                  <a:pt x="1582" y="2607"/>
                </a:lnTo>
                <a:lnTo>
                  <a:pt x="838" y="1862"/>
                </a:lnTo>
                <a:lnTo>
                  <a:pt x="745" y="1723"/>
                </a:lnTo>
                <a:lnTo>
                  <a:pt x="698" y="1583"/>
                </a:lnTo>
                <a:lnTo>
                  <a:pt x="745" y="1443"/>
                </a:lnTo>
                <a:lnTo>
                  <a:pt x="838" y="1350"/>
                </a:lnTo>
                <a:lnTo>
                  <a:pt x="1350" y="838"/>
                </a:lnTo>
                <a:lnTo>
                  <a:pt x="1489" y="745"/>
                </a:lnTo>
                <a:lnTo>
                  <a:pt x="1629" y="699"/>
                </a:lnTo>
                <a:close/>
                <a:moveTo>
                  <a:pt x="4282" y="3305"/>
                </a:moveTo>
                <a:lnTo>
                  <a:pt x="4421" y="3398"/>
                </a:lnTo>
                <a:lnTo>
                  <a:pt x="5166" y="4143"/>
                </a:lnTo>
                <a:lnTo>
                  <a:pt x="5259" y="4282"/>
                </a:lnTo>
                <a:lnTo>
                  <a:pt x="5259" y="4375"/>
                </a:lnTo>
                <a:lnTo>
                  <a:pt x="5259" y="4515"/>
                </a:lnTo>
                <a:lnTo>
                  <a:pt x="5166" y="4655"/>
                </a:lnTo>
                <a:lnTo>
                  <a:pt x="4654" y="5167"/>
                </a:lnTo>
                <a:lnTo>
                  <a:pt x="4514" y="5260"/>
                </a:lnTo>
                <a:lnTo>
                  <a:pt x="4235" y="5260"/>
                </a:lnTo>
                <a:lnTo>
                  <a:pt x="4142" y="5167"/>
                </a:lnTo>
                <a:lnTo>
                  <a:pt x="3397" y="4422"/>
                </a:lnTo>
                <a:lnTo>
                  <a:pt x="3304" y="4282"/>
                </a:lnTo>
                <a:lnTo>
                  <a:pt x="3304" y="4189"/>
                </a:lnTo>
                <a:lnTo>
                  <a:pt x="3304" y="4003"/>
                </a:lnTo>
                <a:lnTo>
                  <a:pt x="3397" y="3910"/>
                </a:lnTo>
                <a:lnTo>
                  <a:pt x="3490" y="3957"/>
                </a:lnTo>
                <a:lnTo>
                  <a:pt x="3537" y="4050"/>
                </a:lnTo>
                <a:lnTo>
                  <a:pt x="3630" y="4096"/>
                </a:lnTo>
                <a:lnTo>
                  <a:pt x="3723" y="4143"/>
                </a:lnTo>
                <a:lnTo>
                  <a:pt x="3956" y="4143"/>
                </a:lnTo>
                <a:lnTo>
                  <a:pt x="4049" y="4050"/>
                </a:lnTo>
                <a:lnTo>
                  <a:pt x="4142" y="3957"/>
                </a:lnTo>
                <a:lnTo>
                  <a:pt x="4189" y="3817"/>
                </a:lnTo>
                <a:lnTo>
                  <a:pt x="4142" y="3724"/>
                </a:lnTo>
                <a:lnTo>
                  <a:pt x="4095" y="3631"/>
                </a:lnTo>
                <a:lnTo>
                  <a:pt x="4049" y="3538"/>
                </a:lnTo>
                <a:lnTo>
                  <a:pt x="3956" y="3491"/>
                </a:lnTo>
                <a:lnTo>
                  <a:pt x="3909" y="3398"/>
                </a:lnTo>
                <a:lnTo>
                  <a:pt x="4002" y="3305"/>
                </a:lnTo>
                <a:close/>
                <a:moveTo>
                  <a:pt x="1629" y="1"/>
                </a:moveTo>
                <a:lnTo>
                  <a:pt x="1396" y="47"/>
                </a:lnTo>
                <a:lnTo>
                  <a:pt x="1210" y="94"/>
                </a:lnTo>
                <a:lnTo>
                  <a:pt x="1024" y="187"/>
                </a:lnTo>
                <a:lnTo>
                  <a:pt x="884" y="327"/>
                </a:lnTo>
                <a:lnTo>
                  <a:pt x="326" y="838"/>
                </a:lnTo>
                <a:lnTo>
                  <a:pt x="186" y="1025"/>
                </a:lnTo>
                <a:lnTo>
                  <a:pt x="93" y="1211"/>
                </a:lnTo>
                <a:lnTo>
                  <a:pt x="47" y="1397"/>
                </a:lnTo>
                <a:lnTo>
                  <a:pt x="0" y="1583"/>
                </a:lnTo>
                <a:lnTo>
                  <a:pt x="47" y="1816"/>
                </a:lnTo>
                <a:lnTo>
                  <a:pt x="93" y="2002"/>
                </a:lnTo>
                <a:lnTo>
                  <a:pt x="186" y="2188"/>
                </a:lnTo>
                <a:lnTo>
                  <a:pt x="326" y="2328"/>
                </a:lnTo>
                <a:lnTo>
                  <a:pt x="1070" y="3119"/>
                </a:lnTo>
                <a:lnTo>
                  <a:pt x="1257" y="3212"/>
                </a:lnTo>
                <a:lnTo>
                  <a:pt x="1443" y="3305"/>
                </a:lnTo>
                <a:lnTo>
                  <a:pt x="1629" y="3398"/>
                </a:lnTo>
                <a:lnTo>
                  <a:pt x="2048" y="3398"/>
                </a:lnTo>
                <a:lnTo>
                  <a:pt x="2234" y="3305"/>
                </a:lnTo>
                <a:lnTo>
                  <a:pt x="2420" y="3212"/>
                </a:lnTo>
                <a:lnTo>
                  <a:pt x="2606" y="3072"/>
                </a:lnTo>
                <a:lnTo>
                  <a:pt x="2932" y="3398"/>
                </a:lnTo>
                <a:lnTo>
                  <a:pt x="2792" y="3584"/>
                </a:lnTo>
                <a:lnTo>
                  <a:pt x="2653" y="3770"/>
                </a:lnTo>
                <a:lnTo>
                  <a:pt x="2606" y="3957"/>
                </a:lnTo>
                <a:lnTo>
                  <a:pt x="2606" y="4189"/>
                </a:lnTo>
                <a:lnTo>
                  <a:pt x="2606" y="4375"/>
                </a:lnTo>
                <a:lnTo>
                  <a:pt x="2653" y="4562"/>
                </a:lnTo>
                <a:lnTo>
                  <a:pt x="2746" y="4748"/>
                </a:lnTo>
                <a:lnTo>
                  <a:pt x="2885" y="4887"/>
                </a:lnTo>
                <a:lnTo>
                  <a:pt x="3630" y="5678"/>
                </a:lnTo>
                <a:lnTo>
                  <a:pt x="3816" y="5818"/>
                </a:lnTo>
                <a:lnTo>
                  <a:pt x="4002" y="5911"/>
                </a:lnTo>
                <a:lnTo>
                  <a:pt x="4189" y="5958"/>
                </a:lnTo>
                <a:lnTo>
                  <a:pt x="4607" y="5958"/>
                </a:lnTo>
                <a:lnTo>
                  <a:pt x="4794" y="5911"/>
                </a:lnTo>
                <a:lnTo>
                  <a:pt x="4980" y="5818"/>
                </a:lnTo>
                <a:lnTo>
                  <a:pt x="5119" y="5678"/>
                </a:lnTo>
                <a:lnTo>
                  <a:pt x="5678" y="5120"/>
                </a:lnTo>
                <a:lnTo>
                  <a:pt x="5817" y="4980"/>
                </a:lnTo>
                <a:lnTo>
                  <a:pt x="5910" y="4794"/>
                </a:lnTo>
                <a:lnTo>
                  <a:pt x="5957" y="4608"/>
                </a:lnTo>
                <a:lnTo>
                  <a:pt x="5957" y="4375"/>
                </a:lnTo>
                <a:lnTo>
                  <a:pt x="5957" y="4189"/>
                </a:lnTo>
                <a:lnTo>
                  <a:pt x="5910" y="4003"/>
                </a:lnTo>
                <a:lnTo>
                  <a:pt x="5817" y="3817"/>
                </a:lnTo>
                <a:lnTo>
                  <a:pt x="5678" y="3631"/>
                </a:lnTo>
                <a:lnTo>
                  <a:pt x="4933" y="2886"/>
                </a:lnTo>
                <a:lnTo>
                  <a:pt x="4747" y="2747"/>
                </a:lnTo>
                <a:lnTo>
                  <a:pt x="4561" y="2653"/>
                </a:lnTo>
                <a:lnTo>
                  <a:pt x="4375" y="2607"/>
                </a:lnTo>
                <a:lnTo>
                  <a:pt x="3956" y="2607"/>
                </a:lnTo>
                <a:lnTo>
                  <a:pt x="3770" y="2653"/>
                </a:lnTo>
                <a:lnTo>
                  <a:pt x="3584" y="2747"/>
                </a:lnTo>
                <a:lnTo>
                  <a:pt x="3397" y="2886"/>
                </a:lnTo>
                <a:lnTo>
                  <a:pt x="3072" y="2607"/>
                </a:lnTo>
                <a:lnTo>
                  <a:pt x="3211" y="2421"/>
                </a:lnTo>
                <a:lnTo>
                  <a:pt x="3304" y="2235"/>
                </a:lnTo>
                <a:lnTo>
                  <a:pt x="3397" y="2048"/>
                </a:lnTo>
                <a:lnTo>
                  <a:pt x="3397" y="1816"/>
                </a:lnTo>
                <a:lnTo>
                  <a:pt x="3397" y="1630"/>
                </a:lnTo>
                <a:lnTo>
                  <a:pt x="3351" y="1397"/>
                </a:lnTo>
                <a:lnTo>
                  <a:pt x="3258" y="1257"/>
                </a:lnTo>
                <a:lnTo>
                  <a:pt x="3118" y="1071"/>
                </a:lnTo>
                <a:lnTo>
                  <a:pt x="2374" y="327"/>
                </a:lnTo>
                <a:lnTo>
                  <a:pt x="2187" y="187"/>
                </a:lnTo>
                <a:lnTo>
                  <a:pt x="2001" y="94"/>
                </a:lnTo>
                <a:lnTo>
                  <a:pt x="1815" y="47"/>
                </a:lnTo>
                <a:lnTo>
                  <a:pt x="162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5" name="Google Shape;6855;p268"/>
          <p:cNvSpPr/>
          <p:nvPr/>
        </p:nvSpPr>
        <p:spPr>
          <a:xfrm>
            <a:off x="419597" y="3047719"/>
            <a:ext cx="158572" cy="158572"/>
          </a:xfrm>
          <a:custGeom>
            <a:avLst/>
            <a:gdLst/>
            <a:ahLst/>
            <a:cxnLst/>
            <a:rect l="l" t="t" r="r" b="b"/>
            <a:pathLst>
              <a:path w="5958" h="5958" extrusionOk="0">
                <a:moveTo>
                  <a:pt x="3909" y="1"/>
                </a:moveTo>
                <a:lnTo>
                  <a:pt x="3816" y="47"/>
                </a:lnTo>
                <a:lnTo>
                  <a:pt x="3770" y="140"/>
                </a:lnTo>
                <a:lnTo>
                  <a:pt x="3770" y="1257"/>
                </a:lnTo>
                <a:lnTo>
                  <a:pt x="3816" y="1350"/>
                </a:lnTo>
                <a:lnTo>
                  <a:pt x="3909" y="1397"/>
                </a:lnTo>
                <a:lnTo>
                  <a:pt x="3956" y="1350"/>
                </a:lnTo>
                <a:lnTo>
                  <a:pt x="4002" y="1257"/>
                </a:lnTo>
                <a:lnTo>
                  <a:pt x="4002" y="140"/>
                </a:lnTo>
                <a:lnTo>
                  <a:pt x="3956" y="47"/>
                </a:lnTo>
                <a:lnTo>
                  <a:pt x="3909" y="1"/>
                </a:lnTo>
                <a:close/>
                <a:moveTo>
                  <a:pt x="5399" y="466"/>
                </a:moveTo>
                <a:lnTo>
                  <a:pt x="5305" y="513"/>
                </a:lnTo>
                <a:lnTo>
                  <a:pt x="4375" y="1397"/>
                </a:lnTo>
                <a:lnTo>
                  <a:pt x="4375" y="1490"/>
                </a:lnTo>
                <a:lnTo>
                  <a:pt x="4375" y="1583"/>
                </a:lnTo>
                <a:lnTo>
                  <a:pt x="4468" y="1630"/>
                </a:lnTo>
                <a:lnTo>
                  <a:pt x="4561" y="1583"/>
                </a:lnTo>
                <a:lnTo>
                  <a:pt x="5445" y="652"/>
                </a:lnTo>
                <a:lnTo>
                  <a:pt x="5492" y="559"/>
                </a:lnTo>
                <a:lnTo>
                  <a:pt x="5445" y="513"/>
                </a:lnTo>
                <a:lnTo>
                  <a:pt x="5399" y="466"/>
                </a:lnTo>
                <a:close/>
                <a:moveTo>
                  <a:pt x="4700" y="1955"/>
                </a:moveTo>
                <a:lnTo>
                  <a:pt x="4607" y="2002"/>
                </a:lnTo>
                <a:lnTo>
                  <a:pt x="4561" y="2049"/>
                </a:lnTo>
                <a:lnTo>
                  <a:pt x="4607" y="2142"/>
                </a:lnTo>
                <a:lnTo>
                  <a:pt x="4700" y="2188"/>
                </a:lnTo>
                <a:lnTo>
                  <a:pt x="5864" y="2188"/>
                </a:lnTo>
                <a:lnTo>
                  <a:pt x="5910" y="2142"/>
                </a:lnTo>
                <a:lnTo>
                  <a:pt x="5957" y="2049"/>
                </a:lnTo>
                <a:lnTo>
                  <a:pt x="5910" y="2002"/>
                </a:lnTo>
                <a:lnTo>
                  <a:pt x="5864" y="1955"/>
                </a:lnTo>
                <a:close/>
                <a:moveTo>
                  <a:pt x="1629" y="47"/>
                </a:moveTo>
                <a:lnTo>
                  <a:pt x="1396" y="94"/>
                </a:lnTo>
                <a:lnTo>
                  <a:pt x="1210" y="140"/>
                </a:lnTo>
                <a:lnTo>
                  <a:pt x="1024" y="234"/>
                </a:lnTo>
                <a:lnTo>
                  <a:pt x="884" y="373"/>
                </a:lnTo>
                <a:lnTo>
                  <a:pt x="372" y="885"/>
                </a:lnTo>
                <a:lnTo>
                  <a:pt x="233" y="1025"/>
                </a:lnTo>
                <a:lnTo>
                  <a:pt x="140" y="1211"/>
                </a:lnTo>
                <a:lnTo>
                  <a:pt x="93" y="1397"/>
                </a:lnTo>
                <a:lnTo>
                  <a:pt x="47" y="1630"/>
                </a:lnTo>
                <a:lnTo>
                  <a:pt x="93" y="1816"/>
                </a:lnTo>
                <a:lnTo>
                  <a:pt x="140" y="2002"/>
                </a:lnTo>
                <a:lnTo>
                  <a:pt x="233" y="2188"/>
                </a:lnTo>
                <a:lnTo>
                  <a:pt x="372" y="2328"/>
                </a:lnTo>
                <a:lnTo>
                  <a:pt x="1582" y="3538"/>
                </a:lnTo>
                <a:lnTo>
                  <a:pt x="1768" y="3677"/>
                </a:lnTo>
                <a:lnTo>
                  <a:pt x="1815" y="2840"/>
                </a:lnTo>
                <a:lnTo>
                  <a:pt x="838" y="1862"/>
                </a:lnTo>
                <a:lnTo>
                  <a:pt x="791" y="1723"/>
                </a:lnTo>
                <a:lnTo>
                  <a:pt x="745" y="1630"/>
                </a:lnTo>
                <a:lnTo>
                  <a:pt x="791" y="1490"/>
                </a:lnTo>
                <a:lnTo>
                  <a:pt x="838" y="1350"/>
                </a:lnTo>
                <a:lnTo>
                  <a:pt x="1350" y="839"/>
                </a:lnTo>
                <a:lnTo>
                  <a:pt x="1489" y="792"/>
                </a:lnTo>
                <a:lnTo>
                  <a:pt x="1629" y="745"/>
                </a:lnTo>
                <a:lnTo>
                  <a:pt x="1768" y="792"/>
                </a:lnTo>
                <a:lnTo>
                  <a:pt x="1862" y="839"/>
                </a:lnTo>
                <a:lnTo>
                  <a:pt x="2839" y="1816"/>
                </a:lnTo>
                <a:lnTo>
                  <a:pt x="3677" y="1769"/>
                </a:lnTo>
                <a:lnTo>
                  <a:pt x="3537" y="1583"/>
                </a:lnTo>
                <a:lnTo>
                  <a:pt x="2327" y="373"/>
                </a:lnTo>
                <a:lnTo>
                  <a:pt x="2187" y="234"/>
                </a:lnTo>
                <a:lnTo>
                  <a:pt x="2001" y="140"/>
                </a:lnTo>
                <a:lnTo>
                  <a:pt x="1815" y="94"/>
                </a:lnTo>
                <a:lnTo>
                  <a:pt x="1629" y="47"/>
                </a:lnTo>
                <a:close/>
                <a:moveTo>
                  <a:pt x="93" y="3770"/>
                </a:moveTo>
                <a:lnTo>
                  <a:pt x="47" y="3817"/>
                </a:lnTo>
                <a:lnTo>
                  <a:pt x="0" y="3910"/>
                </a:lnTo>
                <a:lnTo>
                  <a:pt x="47" y="4003"/>
                </a:lnTo>
                <a:lnTo>
                  <a:pt x="1350" y="4003"/>
                </a:lnTo>
                <a:lnTo>
                  <a:pt x="1396" y="3910"/>
                </a:lnTo>
                <a:lnTo>
                  <a:pt x="1350" y="3817"/>
                </a:lnTo>
                <a:lnTo>
                  <a:pt x="1257" y="3770"/>
                </a:lnTo>
                <a:close/>
                <a:moveTo>
                  <a:pt x="1396" y="4375"/>
                </a:moveTo>
                <a:lnTo>
                  <a:pt x="512" y="5306"/>
                </a:lnTo>
                <a:lnTo>
                  <a:pt x="465" y="5399"/>
                </a:lnTo>
                <a:lnTo>
                  <a:pt x="512" y="5492"/>
                </a:lnTo>
                <a:lnTo>
                  <a:pt x="652" y="5492"/>
                </a:lnTo>
                <a:lnTo>
                  <a:pt x="1582" y="4562"/>
                </a:lnTo>
                <a:lnTo>
                  <a:pt x="1582" y="4469"/>
                </a:lnTo>
                <a:lnTo>
                  <a:pt x="1582" y="4375"/>
                </a:lnTo>
                <a:close/>
                <a:moveTo>
                  <a:pt x="4189" y="2281"/>
                </a:moveTo>
                <a:lnTo>
                  <a:pt x="4142" y="3119"/>
                </a:lnTo>
                <a:lnTo>
                  <a:pt x="5119" y="4096"/>
                </a:lnTo>
                <a:lnTo>
                  <a:pt x="5166" y="4236"/>
                </a:lnTo>
                <a:lnTo>
                  <a:pt x="5212" y="4375"/>
                </a:lnTo>
                <a:lnTo>
                  <a:pt x="5166" y="4469"/>
                </a:lnTo>
                <a:lnTo>
                  <a:pt x="5119" y="4608"/>
                </a:lnTo>
                <a:lnTo>
                  <a:pt x="4607" y="5120"/>
                </a:lnTo>
                <a:lnTo>
                  <a:pt x="4468" y="5213"/>
                </a:lnTo>
                <a:lnTo>
                  <a:pt x="4189" y="5213"/>
                </a:lnTo>
                <a:lnTo>
                  <a:pt x="4095" y="5120"/>
                </a:lnTo>
                <a:lnTo>
                  <a:pt x="3118" y="4143"/>
                </a:lnTo>
                <a:lnTo>
                  <a:pt x="2280" y="4189"/>
                </a:lnTo>
                <a:lnTo>
                  <a:pt x="2420" y="4422"/>
                </a:lnTo>
                <a:lnTo>
                  <a:pt x="3630" y="5585"/>
                </a:lnTo>
                <a:lnTo>
                  <a:pt x="3770" y="5725"/>
                </a:lnTo>
                <a:lnTo>
                  <a:pt x="3956" y="5818"/>
                </a:lnTo>
                <a:lnTo>
                  <a:pt x="4142" y="5865"/>
                </a:lnTo>
                <a:lnTo>
                  <a:pt x="4328" y="5911"/>
                </a:lnTo>
                <a:lnTo>
                  <a:pt x="4561" y="5865"/>
                </a:lnTo>
                <a:lnTo>
                  <a:pt x="4747" y="5818"/>
                </a:lnTo>
                <a:lnTo>
                  <a:pt x="4933" y="5725"/>
                </a:lnTo>
                <a:lnTo>
                  <a:pt x="5073" y="5632"/>
                </a:lnTo>
                <a:lnTo>
                  <a:pt x="5585" y="5074"/>
                </a:lnTo>
                <a:lnTo>
                  <a:pt x="5724" y="4934"/>
                </a:lnTo>
                <a:lnTo>
                  <a:pt x="5817" y="4748"/>
                </a:lnTo>
                <a:lnTo>
                  <a:pt x="5864" y="4562"/>
                </a:lnTo>
                <a:lnTo>
                  <a:pt x="5910" y="4375"/>
                </a:lnTo>
                <a:lnTo>
                  <a:pt x="5864" y="4143"/>
                </a:lnTo>
                <a:lnTo>
                  <a:pt x="5817" y="3957"/>
                </a:lnTo>
                <a:lnTo>
                  <a:pt x="5724" y="3770"/>
                </a:lnTo>
                <a:lnTo>
                  <a:pt x="5585" y="3631"/>
                </a:lnTo>
                <a:lnTo>
                  <a:pt x="4375" y="2421"/>
                </a:lnTo>
                <a:lnTo>
                  <a:pt x="4189" y="2281"/>
                </a:lnTo>
                <a:close/>
                <a:moveTo>
                  <a:pt x="2001" y="4608"/>
                </a:moveTo>
                <a:lnTo>
                  <a:pt x="1955" y="4701"/>
                </a:lnTo>
                <a:lnTo>
                  <a:pt x="1955" y="5865"/>
                </a:lnTo>
                <a:lnTo>
                  <a:pt x="2001" y="5911"/>
                </a:lnTo>
                <a:lnTo>
                  <a:pt x="2048" y="5958"/>
                </a:lnTo>
                <a:lnTo>
                  <a:pt x="2141" y="5911"/>
                </a:lnTo>
                <a:lnTo>
                  <a:pt x="2187" y="5865"/>
                </a:lnTo>
                <a:lnTo>
                  <a:pt x="2187" y="4701"/>
                </a:lnTo>
                <a:lnTo>
                  <a:pt x="2141" y="460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6" name="Google Shape;6856;p268"/>
          <p:cNvSpPr/>
          <p:nvPr/>
        </p:nvSpPr>
        <p:spPr>
          <a:xfrm>
            <a:off x="937362" y="3066296"/>
            <a:ext cx="158572" cy="121418"/>
          </a:xfrm>
          <a:custGeom>
            <a:avLst/>
            <a:gdLst/>
            <a:ahLst/>
            <a:cxnLst/>
            <a:rect l="l" t="t" r="r" b="b"/>
            <a:pathLst>
              <a:path w="5958" h="4562" extrusionOk="0">
                <a:moveTo>
                  <a:pt x="5073" y="1"/>
                </a:moveTo>
                <a:lnTo>
                  <a:pt x="4934" y="47"/>
                </a:lnTo>
                <a:lnTo>
                  <a:pt x="4794" y="94"/>
                </a:lnTo>
                <a:lnTo>
                  <a:pt x="2281" y="2654"/>
                </a:lnTo>
                <a:lnTo>
                  <a:pt x="1164" y="1490"/>
                </a:lnTo>
                <a:lnTo>
                  <a:pt x="1025" y="1444"/>
                </a:lnTo>
                <a:lnTo>
                  <a:pt x="885" y="1397"/>
                </a:lnTo>
                <a:lnTo>
                  <a:pt x="745" y="1444"/>
                </a:lnTo>
                <a:lnTo>
                  <a:pt x="606" y="1490"/>
                </a:lnTo>
                <a:lnTo>
                  <a:pt x="94" y="2049"/>
                </a:lnTo>
                <a:lnTo>
                  <a:pt x="1" y="2142"/>
                </a:lnTo>
                <a:lnTo>
                  <a:pt x="1" y="2281"/>
                </a:lnTo>
                <a:lnTo>
                  <a:pt x="1" y="2421"/>
                </a:lnTo>
                <a:lnTo>
                  <a:pt x="94" y="2561"/>
                </a:lnTo>
                <a:lnTo>
                  <a:pt x="1490" y="3957"/>
                </a:lnTo>
                <a:lnTo>
                  <a:pt x="2002" y="4469"/>
                </a:lnTo>
                <a:lnTo>
                  <a:pt x="2141" y="4562"/>
                </a:lnTo>
                <a:lnTo>
                  <a:pt x="2421" y="4562"/>
                </a:lnTo>
                <a:lnTo>
                  <a:pt x="2514" y="4469"/>
                </a:lnTo>
                <a:lnTo>
                  <a:pt x="3072" y="3957"/>
                </a:lnTo>
                <a:lnTo>
                  <a:pt x="5818" y="1164"/>
                </a:lnTo>
                <a:lnTo>
                  <a:pt x="5911" y="1025"/>
                </a:lnTo>
                <a:lnTo>
                  <a:pt x="5958" y="885"/>
                </a:lnTo>
                <a:lnTo>
                  <a:pt x="5911" y="746"/>
                </a:lnTo>
                <a:lnTo>
                  <a:pt x="5818" y="652"/>
                </a:lnTo>
                <a:lnTo>
                  <a:pt x="5306" y="94"/>
                </a:lnTo>
                <a:lnTo>
                  <a:pt x="5213" y="47"/>
                </a:lnTo>
                <a:lnTo>
                  <a:pt x="507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7" name="Google Shape;6857;p268"/>
          <p:cNvSpPr/>
          <p:nvPr/>
        </p:nvSpPr>
        <p:spPr>
          <a:xfrm>
            <a:off x="1455127" y="3047719"/>
            <a:ext cx="158572" cy="158572"/>
          </a:xfrm>
          <a:custGeom>
            <a:avLst/>
            <a:gdLst/>
            <a:ahLst/>
            <a:cxnLst/>
            <a:rect l="l" t="t" r="r" b="b"/>
            <a:pathLst>
              <a:path w="5958" h="5958" extrusionOk="0">
                <a:moveTo>
                  <a:pt x="4468" y="1769"/>
                </a:moveTo>
                <a:lnTo>
                  <a:pt x="4515" y="1816"/>
                </a:lnTo>
                <a:lnTo>
                  <a:pt x="4887" y="2188"/>
                </a:lnTo>
                <a:lnTo>
                  <a:pt x="4934" y="2235"/>
                </a:lnTo>
                <a:lnTo>
                  <a:pt x="4980" y="2374"/>
                </a:lnTo>
                <a:lnTo>
                  <a:pt x="4934" y="2467"/>
                </a:lnTo>
                <a:lnTo>
                  <a:pt x="4887" y="2514"/>
                </a:lnTo>
                <a:lnTo>
                  <a:pt x="2793" y="4655"/>
                </a:lnTo>
                <a:lnTo>
                  <a:pt x="2700" y="4701"/>
                </a:lnTo>
                <a:lnTo>
                  <a:pt x="2514" y="4701"/>
                </a:lnTo>
                <a:lnTo>
                  <a:pt x="2420" y="4655"/>
                </a:lnTo>
                <a:lnTo>
                  <a:pt x="1024" y="3212"/>
                </a:lnTo>
                <a:lnTo>
                  <a:pt x="978" y="3165"/>
                </a:lnTo>
                <a:lnTo>
                  <a:pt x="978" y="3072"/>
                </a:lnTo>
                <a:lnTo>
                  <a:pt x="978" y="2979"/>
                </a:lnTo>
                <a:lnTo>
                  <a:pt x="1024" y="2886"/>
                </a:lnTo>
                <a:lnTo>
                  <a:pt x="1397" y="2514"/>
                </a:lnTo>
                <a:lnTo>
                  <a:pt x="1443" y="2467"/>
                </a:lnTo>
                <a:lnTo>
                  <a:pt x="1629" y="2467"/>
                </a:lnTo>
                <a:lnTo>
                  <a:pt x="1722" y="2514"/>
                </a:lnTo>
                <a:lnTo>
                  <a:pt x="2607" y="3398"/>
                </a:lnTo>
                <a:lnTo>
                  <a:pt x="4189" y="1816"/>
                </a:lnTo>
                <a:lnTo>
                  <a:pt x="4282" y="1769"/>
                </a:lnTo>
                <a:close/>
                <a:moveTo>
                  <a:pt x="2979" y="1"/>
                </a:moveTo>
                <a:lnTo>
                  <a:pt x="2560" y="47"/>
                </a:lnTo>
                <a:lnTo>
                  <a:pt x="2188" y="94"/>
                </a:lnTo>
                <a:lnTo>
                  <a:pt x="1815" y="234"/>
                </a:lnTo>
                <a:lnTo>
                  <a:pt x="1443" y="420"/>
                </a:lnTo>
                <a:lnTo>
                  <a:pt x="1117" y="606"/>
                </a:lnTo>
                <a:lnTo>
                  <a:pt x="838" y="885"/>
                </a:lnTo>
                <a:lnTo>
                  <a:pt x="605" y="1164"/>
                </a:lnTo>
                <a:lnTo>
                  <a:pt x="373" y="1490"/>
                </a:lnTo>
                <a:lnTo>
                  <a:pt x="187" y="1862"/>
                </a:lnTo>
                <a:lnTo>
                  <a:pt x="93" y="2188"/>
                </a:lnTo>
                <a:lnTo>
                  <a:pt x="0" y="2607"/>
                </a:lnTo>
                <a:lnTo>
                  <a:pt x="0" y="2979"/>
                </a:lnTo>
                <a:lnTo>
                  <a:pt x="0" y="3398"/>
                </a:lnTo>
                <a:lnTo>
                  <a:pt x="93" y="3770"/>
                </a:lnTo>
                <a:lnTo>
                  <a:pt x="187" y="4143"/>
                </a:lnTo>
                <a:lnTo>
                  <a:pt x="373" y="4469"/>
                </a:lnTo>
                <a:lnTo>
                  <a:pt x="605" y="4794"/>
                </a:lnTo>
                <a:lnTo>
                  <a:pt x="838" y="5074"/>
                </a:lnTo>
                <a:lnTo>
                  <a:pt x="1117" y="5353"/>
                </a:lnTo>
                <a:lnTo>
                  <a:pt x="1443" y="5585"/>
                </a:lnTo>
                <a:lnTo>
                  <a:pt x="1815" y="5725"/>
                </a:lnTo>
                <a:lnTo>
                  <a:pt x="2188" y="5865"/>
                </a:lnTo>
                <a:lnTo>
                  <a:pt x="2560" y="5958"/>
                </a:lnTo>
                <a:lnTo>
                  <a:pt x="3351" y="5958"/>
                </a:lnTo>
                <a:lnTo>
                  <a:pt x="3724" y="5865"/>
                </a:lnTo>
                <a:lnTo>
                  <a:pt x="4096" y="5725"/>
                </a:lnTo>
                <a:lnTo>
                  <a:pt x="4468" y="5585"/>
                </a:lnTo>
                <a:lnTo>
                  <a:pt x="4794" y="5353"/>
                </a:lnTo>
                <a:lnTo>
                  <a:pt x="5073" y="5074"/>
                </a:lnTo>
                <a:lnTo>
                  <a:pt x="5306" y="4794"/>
                </a:lnTo>
                <a:lnTo>
                  <a:pt x="5539" y="4469"/>
                </a:lnTo>
                <a:lnTo>
                  <a:pt x="5725" y="4143"/>
                </a:lnTo>
                <a:lnTo>
                  <a:pt x="5818" y="3770"/>
                </a:lnTo>
                <a:lnTo>
                  <a:pt x="5911" y="3398"/>
                </a:lnTo>
                <a:lnTo>
                  <a:pt x="5957" y="2979"/>
                </a:lnTo>
                <a:lnTo>
                  <a:pt x="5911" y="2607"/>
                </a:lnTo>
                <a:lnTo>
                  <a:pt x="5818" y="2188"/>
                </a:lnTo>
                <a:lnTo>
                  <a:pt x="5725" y="1862"/>
                </a:lnTo>
                <a:lnTo>
                  <a:pt x="5539" y="1490"/>
                </a:lnTo>
                <a:lnTo>
                  <a:pt x="5306" y="1164"/>
                </a:lnTo>
                <a:lnTo>
                  <a:pt x="5073" y="885"/>
                </a:lnTo>
                <a:lnTo>
                  <a:pt x="4794" y="606"/>
                </a:lnTo>
                <a:lnTo>
                  <a:pt x="4468" y="420"/>
                </a:lnTo>
                <a:lnTo>
                  <a:pt x="4096" y="234"/>
                </a:lnTo>
                <a:lnTo>
                  <a:pt x="3724" y="94"/>
                </a:lnTo>
                <a:lnTo>
                  <a:pt x="3351"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8" name="Google Shape;6858;p268"/>
          <p:cNvSpPr/>
          <p:nvPr/>
        </p:nvSpPr>
        <p:spPr>
          <a:xfrm>
            <a:off x="1972892" y="3047719"/>
            <a:ext cx="158572" cy="158572"/>
          </a:xfrm>
          <a:custGeom>
            <a:avLst/>
            <a:gdLst/>
            <a:ahLst/>
            <a:cxnLst/>
            <a:rect l="l" t="t" r="r" b="b"/>
            <a:pathLst>
              <a:path w="5958" h="5958" extrusionOk="0">
                <a:moveTo>
                  <a:pt x="3910" y="1862"/>
                </a:moveTo>
                <a:lnTo>
                  <a:pt x="3817" y="1909"/>
                </a:lnTo>
                <a:lnTo>
                  <a:pt x="2746" y="2979"/>
                </a:lnTo>
                <a:lnTo>
                  <a:pt x="2188" y="2421"/>
                </a:lnTo>
                <a:lnTo>
                  <a:pt x="2095" y="2374"/>
                </a:lnTo>
                <a:lnTo>
                  <a:pt x="2002" y="2328"/>
                </a:lnTo>
                <a:lnTo>
                  <a:pt x="1909" y="2374"/>
                </a:lnTo>
                <a:lnTo>
                  <a:pt x="1816" y="2421"/>
                </a:lnTo>
                <a:lnTo>
                  <a:pt x="1443" y="2793"/>
                </a:lnTo>
                <a:lnTo>
                  <a:pt x="1397" y="2886"/>
                </a:lnTo>
                <a:lnTo>
                  <a:pt x="1350" y="2979"/>
                </a:lnTo>
                <a:lnTo>
                  <a:pt x="1397" y="3072"/>
                </a:lnTo>
                <a:lnTo>
                  <a:pt x="1443" y="3165"/>
                </a:lnTo>
                <a:lnTo>
                  <a:pt x="2560" y="4282"/>
                </a:lnTo>
                <a:lnTo>
                  <a:pt x="2653" y="4375"/>
                </a:lnTo>
                <a:lnTo>
                  <a:pt x="2839" y="4375"/>
                </a:lnTo>
                <a:lnTo>
                  <a:pt x="2933" y="4282"/>
                </a:lnTo>
                <a:lnTo>
                  <a:pt x="4561" y="2654"/>
                </a:lnTo>
                <a:lnTo>
                  <a:pt x="4608" y="2560"/>
                </a:lnTo>
                <a:lnTo>
                  <a:pt x="4654" y="2467"/>
                </a:lnTo>
                <a:lnTo>
                  <a:pt x="4608" y="2374"/>
                </a:lnTo>
                <a:lnTo>
                  <a:pt x="4561" y="2328"/>
                </a:lnTo>
                <a:lnTo>
                  <a:pt x="4143" y="1909"/>
                </a:lnTo>
                <a:lnTo>
                  <a:pt x="4096" y="1862"/>
                </a:lnTo>
                <a:close/>
                <a:moveTo>
                  <a:pt x="3258" y="885"/>
                </a:moveTo>
                <a:lnTo>
                  <a:pt x="3538" y="932"/>
                </a:lnTo>
                <a:lnTo>
                  <a:pt x="3817" y="1025"/>
                </a:lnTo>
                <a:lnTo>
                  <a:pt x="4049" y="1164"/>
                </a:lnTo>
                <a:lnTo>
                  <a:pt x="4282" y="1304"/>
                </a:lnTo>
                <a:lnTo>
                  <a:pt x="4468" y="1490"/>
                </a:lnTo>
                <a:lnTo>
                  <a:pt x="4654" y="1676"/>
                </a:lnTo>
                <a:lnTo>
                  <a:pt x="4841" y="1909"/>
                </a:lnTo>
                <a:lnTo>
                  <a:pt x="4934" y="2188"/>
                </a:lnTo>
                <a:lnTo>
                  <a:pt x="5027" y="2421"/>
                </a:lnTo>
                <a:lnTo>
                  <a:pt x="5073" y="2700"/>
                </a:lnTo>
                <a:lnTo>
                  <a:pt x="5120" y="2979"/>
                </a:lnTo>
                <a:lnTo>
                  <a:pt x="5073" y="3259"/>
                </a:lnTo>
                <a:lnTo>
                  <a:pt x="5027" y="3538"/>
                </a:lnTo>
                <a:lnTo>
                  <a:pt x="4934" y="3817"/>
                </a:lnTo>
                <a:lnTo>
                  <a:pt x="4841" y="4050"/>
                </a:lnTo>
                <a:lnTo>
                  <a:pt x="4654" y="4282"/>
                </a:lnTo>
                <a:lnTo>
                  <a:pt x="4468" y="4469"/>
                </a:lnTo>
                <a:lnTo>
                  <a:pt x="4282" y="4655"/>
                </a:lnTo>
                <a:lnTo>
                  <a:pt x="4049" y="4794"/>
                </a:lnTo>
                <a:lnTo>
                  <a:pt x="3817" y="4934"/>
                </a:lnTo>
                <a:lnTo>
                  <a:pt x="3538" y="5027"/>
                </a:lnTo>
                <a:lnTo>
                  <a:pt x="3258" y="5074"/>
                </a:lnTo>
                <a:lnTo>
                  <a:pt x="2700" y="5074"/>
                </a:lnTo>
                <a:lnTo>
                  <a:pt x="2421" y="5027"/>
                </a:lnTo>
                <a:lnTo>
                  <a:pt x="2188" y="4934"/>
                </a:lnTo>
                <a:lnTo>
                  <a:pt x="1955" y="4794"/>
                </a:lnTo>
                <a:lnTo>
                  <a:pt x="1723" y="4655"/>
                </a:lnTo>
                <a:lnTo>
                  <a:pt x="1490" y="4469"/>
                </a:lnTo>
                <a:lnTo>
                  <a:pt x="1304" y="4282"/>
                </a:lnTo>
                <a:lnTo>
                  <a:pt x="1164" y="4050"/>
                </a:lnTo>
                <a:lnTo>
                  <a:pt x="1024" y="3817"/>
                </a:lnTo>
                <a:lnTo>
                  <a:pt x="978" y="3538"/>
                </a:lnTo>
                <a:lnTo>
                  <a:pt x="885" y="3259"/>
                </a:lnTo>
                <a:lnTo>
                  <a:pt x="885" y="2979"/>
                </a:lnTo>
                <a:lnTo>
                  <a:pt x="885" y="2700"/>
                </a:lnTo>
                <a:lnTo>
                  <a:pt x="978" y="2421"/>
                </a:lnTo>
                <a:lnTo>
                  <a:pt x="1024" y="2188"/>
                </a:lnTo>
                <a:lnTo>
                  <a:pt x="1164" y="1909"/>
                </a:lnTo>
                <a:lnTo>
                  <a:pt x="1304" y="1676"/>
                </a:lnTo>
                <a:lnTo>
                  <a:pt x="1490" y="1490"/>
                </a:lnTo>
                <a:lnTo>
                  <a:pt x="1723" y="1304"/>
                </a:lnTo>
                <a:lnTo>
                  <a:pt x="1955" y="1164"/>
                </a:lnTo>
                <a:lnTo>
                  <a:pt x="2188" y="1025"/>
                </a:lnTo>
                <a:lnTo>
                  <a:pt x="2421" y="932"/>
                </a:lnTo>
                <a:lnTo>
                  <a:pt x="2700" y="885"/>
                </a:lnTo>
                <a:close/>
                <a:moveTo>
                  <a:pt x="2979" y="1"/>
                </a:moveTo>
                <a:lnTo>
                  <a:pt x="2607" y="47"/>
                </a:lnTo>
                <a:lnTo>
                  <a:pt x="2234" y="94"/>
                </a:lnTo>
                <a:lnTo>
                  <a:pt x="1862" y="234"/>
                </a:lnTo>
                <a:lnTo>
                  <a:pt x="1490" y="420"/>
                </a:lnTo>
                <a:lnTo>
                  <a:pt x="1164" y="606"/>
                </a:lnTo>
                <a:lnTo>
                  <a:pt x="885" y="885"/>
                </a:lnTo>
                <a:lnTo>
                  <a:pt x="652" y="1164"/>
                </a:lnTo>
                <a:lnTo>
                  <a:pt x="419" y="1490"/>
                </a:lnTo>
                <a:lnTo>
                  <a:pt x="233" y="1862"/>
                </a:lnTo>
                <a:lnTo>
                  <a:pt x="94" y="2188"/>
                </a:lnTo>
                <a:lnTo>
                  <a:pt x="47" y="2607"/>
                </a:lnTo>
                <a:lnTo>
                  <a:pt x="1" y="2979"/>
                </a:lnTo>
                <a:lnTo>
                  <a:pt x="47" y="3398"/>
                </a:lnTo>
                <a:lnTo>
                  <a:pt x="94" y="3770"/>
                </a:lnTo>
                <a:lnTo>
                  <a:pt x="233" y="4143"/>
                </a:lnTo>
                <a:lnTo>
                  <a:pt x="419" y="4469"/>
                </a:lnTo>
                <a:lnTo>
                  <a:pt x="652" y="4794"/>
                </a:lnTo>
                <a:lnTo>
                  <a:pt x="885" y="5074"/>
                </a:lnTo>
                <a:lnTo>
                  <a:pt x="1164" y="5353"/>
                </a:lnTo>
                <a:lnTo>
                  <a:pt x="1490" y="5585"/>
                </a:lnTo>
                <a:lnTo>
                  <a:pt x="1862" y="5725"/>
                </a:lnTo>
                <a:lnTo>
                  <a:pt x="2234" y="5865"/>
                </a:lnTo>
                <a:lnTo>
                  <a:pt x="2607" y="5958"/>
                </a:lnTo>
                <a:lnTo>
                  <a:pt x="3398" y="5958"/>
                </a:lnTo>
                <a:lnTo>
                  <a:pt x="3770" y="5865"/>
                </a:lnTo>
                <a:lnTo>
                  <a:pt x="4143" y="5725"/>
                </a:lnTo>
                <a:lnTo>
                  <a:pt x="4468" y="5585"/>
                </a:lnTo>
                <a:lnTo>
                  <a:pt x="4794" y="5353"/>
                </a:lnTo>
                <a:lnTo>
                  <a:pt x="5120" y="5074"/>
                </a:lnTo>
                <a:lnTo>
                  <a:pt x="5353" y="4794"/>
                </a:lnTo>
                <a:lnTo>
                  <a:pt x="5585" y="4469"/>
                </a:lnTo>
                <a:lnTo>
                  <a:pt x="5771" y="4143"/>
                </a:lnTo>
                <a:lnTo>
                  <a:pt x="5864" y="3770"/>
                </a:lnTo>
                <a:lnTo>
                  <a:pt x="5958" y="3398"/>
                </a:lnTo>
                <a:lnTo>
                  <a:pt x="5958" y="2979"/>
                </a:lnTo>
                <a:lnTo>
                  <a:pt x="5958" y="2607"/>
                </a:lnTo>
                <a:lnTo>
                  <a:pt x="5864" y="2188"/>
                </a:lnTo>
                <a:lnTo>
                  <a:pt x="5771" y="1862"/>
                </a:lnTo>
                <a:lnTo>
                  <a:pt x="5585" y="1490"/>
                </a:lnTo>
                <a:lnTo>
                  <a:pt x="5353" y="1164"/>
                </a:lnTo>
                <a:lnTo>
                  <a:pt x="5120" y="885"/>
                </a:lnTo>
                <a:lnTo>
                  <a:pt x="4794" y="606"/>
                </a:lnTo>
                <a:lnTo>
                  <a:pt x="4468" y="420"/>
                </a:lnTo>
                <a:lnTo>
                  <a:pt x="4143" y="234"/>
                </a:lnTo>
                <a:lnTo>
                  <a:pt x="3770" y="94"/>
                </a:lnTo>
                <a:lnTo>
                  <a:pt x="3398"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59" name="Google Shape;6859;p268"/>
          <p:cNvSpPr/>
          <p:nvPr/>
        </p:nvSpPr>
        <p:spPr>
          <a:xfrm>
            <a:off x="2490657" y="3047719"/>
            <a:ext cx="158572" cy="158572"/>
          </a:xfrm>
          <a:custGeom>
            <a:avLst/>
            <a:gdLst/>
            <a:ahLst/>
            <a:cxnLst/>
            <a:rect l="l" t="t" r="r" b="b"/>
            <a:pathLst>
              <a:path w="5958" h="5958" extrusionOk="0">
                <a:moveTo>
                  <a:pt x="4561" y="1350"/>
                </a:moveTo>
                <a:lnTo>
                  <a:pt x="4654" y="1444"/>
                </a:lnTo>
                <a:lnTo>
                  <a:pt x="5026" y="1816"/>
                </a:lnTo>
                <a:lnTo>
                  <a:pt x="5120" y="1909"/>
                </a:lnTo>
                <a:lnTo>
                  <a:pt x="5120" y="2002"/>
                </a:lnTo>
                <a:lnTo>
                  <a:pt x="5120" y="2095"/>
                </a:lnTo>
                <a:lnTo>
                  <a:pt x="5026" y="2188"/>
                </a:lnTo>
                <a:lnTo>
                  <a:pt x="2653" y="4562"/>
                </a:lnTo>
                <a:lnTo>
                  <a:pt x="2560" y="4608"/>
                </a:lnTo>
                <a:lnTo>
                  <a:pt x="2374" y="4608"/>
                </a:lnTo>
                <a:lnTo>
                  <a:pt x="2327" y="4562"/>
                </a:lnTo>
                <a:lnTo>
                  <a:pt x="931" y="3165"/>
                </a:lnTo>
                <a:lnTo>
                  <a:pt x="884" y="3072"/>
                </a:lnTo>
                <a:lnTo>
                  <a:pt x="838" y="2979"/>
                </a:lnTo>
                <a:lnTo>
                  <a:pt x="884" y="2886"/>
                </a:lnTo>
                <a:lnTo>
                  <a:pt x="931" y="2793"/>
                </a:lnTo>
                <a:lnTo>
                  <a:pt x="1303" y="2421"/>
                </a:lnTo>
                <a:lnTo>
                  <a:pt x="1396" y="2374"/>
                </a:lnTo>
                <a:lnTo>
                  <a:pt x="1490" y="2328"/>
                </a:lnTo>
                <a:lnTo>
                  <a:pt x="1583" y="2374"/>
                </a:lnTo>
                <a:lnTo>
                  <a:pt x="1676" y="2421"/>
                </a:lnTo>
                <a:lnTo>
                  <a:pt x="2467" y="3212"/>
                </a:lnTo>
                <a:lnTo>
                  <a:pt x="4282" y="1444"/>
                </a:lnTo>
                <a:lnTo>
                  <a:pt x="4375" y="1350"/>
                </a:lnTo>
                <a:close/>
                <a:moveTo>
                  <a:pt x="1117" y="1"/>
                </a:moveTo>
                <a:lnTo>
                  <a:pt x="884" y="47"/>
                </a:lnTo>
                <a:lnTo>
                  <a:pt x="698" y="94"/>
                </a:lnTo>
                <a:lnTo>
                  <a:pt x="512" y="187"/>
                </a:lnTo>
                <a:lnTo>
                  <a:pt x="326" y="327"/>
                </a:lnTo>
                <a:lnTo>
                  <a:pt x="186" y="513"/>
                </a:lnTo>
                <a:lnTo>
                  <a:pt x="93" y="699"/>
                </a:lnTo>
                <a:lnTo>
                  <a:pt x="47" y="885"/>
                </a:lnTo>
                <a:lnTo>
                  <a:pt x="0" y="1118"/>
                </a:lnTo>
                <a:lnTo>
                  <a:pt x="0" y="4841"/>
                </a:lnTo>
                <a:lnTo>
                  <a:pt x="47" y="5074"/>
                </a:lnTo>
                <a:lnTo>
                  <a:pt x="93" y="5260"/>
                </a:lnTo>
                <a:lnTo>
                  <a:pt x="186" y="5446"/>
                </a:lnTo>
                <a:lnTo>
                  <a:pt x="326" y="5632"/>
                </a:lnTo>
                <a:lnTo>
                  <a:pt x="512" y="5772"/>
                </a:lnTo>
                <a:lnTo>
                  <a:pt x="698" y="5865"/>
                </a:lnTo>
                <a:lnTo>
                  <a:pt x="884" y="5958"/>
                </a:lnTo>
                <a:lnTo>
                  <a:pt x="5073" y="5958"/>
                </a:lnTo>
                <a:lnTo>
                  <a:pt x="5259" y="5865"/>
                </a:lnTo>
                <a:lnTo>
                  <a:pt x="5445" y="5772"/>
                </a:lnTo>
                <a:lnTo>
                  <a:pt x="5631" y="5632"/>
                </a:lnTo>
                <a:lnTo>
                  <a:pt x="5771" y="5446"/>
                </a:lnTo>
                <a:lnTo>
                  <a:pt x="5864" y="5260"/>
                </a:lnTo>
                <a:lnTo>
                  <a:pt x="5957" y="5074"/>
                </a:lnTo>
                <a:lnTo>
                  <a:pt x="5957" y="4841"/>
                </a:lnTo>
                <a:lnTo>
                  <a:pt x="5957" y="1118"/>
                </a:lnTo>
                <a:lnTo>
                  <a:pt x="5957" y="885"/>
                </a:lnTo>
                <a:lnTo>
                  <a:pt x="5864" y="699"/>
                </a:lnTo>
                <a:lnTo>
                  <a:pt x="5771" y="513"/>
                </a:lnTo>
                <a:lnTo>
                  <a:pt x="5631" y="327"/>
                </a:lnTo>
                <a:lnTo>
                  <a:pt x="5445" y="187"/>
                </a:lnTo>
                <a:lnTo>
                  <a:pt x="5259" y="94"/>
                </a:lnTo>
                <a:lnTo>
                  <a:pt x="5073" y="47"/>
                </a:lnTo>
                <a:lnTo>
                  <a:pt x="484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0" name="Google Shape;6860;p268"/>
          <p:cNvSpPr/>
          <p:nvPr/>
        </p:nvSpPr>
        <p:spPr>
          <a:xfrm>
            <a:off x="3008422" y="3060121"/>
            <a:ext cx="158572" cy="133794"/>
          </a:xfrm>
          <a:custGeom>
            <a:avLst/>
            <a:gdLst/>
            <a:ahLst/>
            <a:cxnLst/>
            <a:rect l="l" t="t" r="r" b="b"/>
            <a:pathLst>
              <a:path w="5958" h="5027" extrusionOk="0">
                <a:moveTo>
                  <a:pt x="5167" y="233"/>
                </a:moveTo>
                <a:lnTo>
                  <a:pt x="5074" y="326"/>
                </a:lnTo>
                <a:lnTo>
                  <a:pt x="2747" y="2653"/>
                </a:lnTo>
                <a:lnTo>
                  <a:pt x="1816" y="1676"/>
                </a:lnTo>
                <a:lnTo>
                  <a:pt x="1723" y="1629"/>
                </a:lnTo>
                <a:lnTo>
                  <a:pt x="1583" y="1583"/>
                </a:lnTo>
                <a:lnTo>
                  <a:pt x="1490" y="1629"/>
                </a:lnTo>
                <a:lnTo>
                  <a:pt x="1397" y="1676"/>
                </a:lnTo>
                <a:lnTo>
                  <a:pt x="1025" y="2094"/>
                </a:lnTo>
                <a:lnTo>
                  <a:pt x="932" y="2188"/>
                </a:lnTo>
                <a:lnTo>
                  <a:pt x="932" y="2281"/>
                </a:lnTo>
                <a:lnTo>
                  <a:pt x="932" y="2420"/>
                </a:lnTo>
                <a:lnTo>
                  <a:pt x="1025" y="2513"/>
                </a:lnTo>
                <a:lnTo>
                  <a:pt x="2561" y="4049"/>
                </a:lnTo>
                <a:lnTo>
                  <a:pt x="2654" y="4096"/>
                </a:lnTo>
                <a:lnTo>
                  <a:pt x="2747" y="4142"/>
                </a:lnTo>
                <a:lnTo>
                  <a:pt x="2840" y="4096"/>
                </a:lnTo>
                <a:lnTo>
                  <a:pt x="2933" y="4049"/>
                </a:lnTo>
                <a:lnTo>
                  <a:pt x="5865" y="1117"/>
                </a:lnTo>
                <a:lnTo>
                  <a:pt x="5911" y="1024"/>
                </a:lnTo>
                <a:lnTo>
                  <a:pt x="5958" y="931"/>
                </a:lnTo>
                <a:lnTo>
                  <a:pt x="5911" y="791"/>
                </a:lnTo>
                <a:lnTo>
                  <a:pt x="5865" y="698"/>
                </a:lnTo>
                <a:lnTo>
                  <a:pt x="5493" y="326"/>
                </a:lnTo>
                <a:lnTo>
                  <a:pt x="5399" y="233"/>
                </a:lnTo>
                <a:close/>
                <a:moveTo>
                  <a:pt x="839" y="0"/>
                </a:moveTo>
                <a:lnTo>
                  <a:pt x="652" y="93"/>
                </a:lnTo>
                <a:lnTo>
                  <a:pt x="466" y="186"/>
                </a:lnTo>
                <a:lnTo>
                  <a:pt x="280" y="279"/>
                </a:lnTo>
                <a:lnTo>
                  <a:pt x="187" y="466"/>
                </a:lnTo>
                <a:lnTo>
                  <a:pt x="94" y="652"/>
                </a:lnTo>
                <a:lnTo>
                  <a:pt x="1" y="838"/>
                </a:lnTo>
                <a:lnTo>
                  <a:pt x="1" y="1024"/>
                </a:lnTo>
                <a:lnTo>
                  <a:pt x="1" y="4003"/>
                </a:lnTo>
                <a:lnTo>
                  <a:pt x="1" y="4235"/>
                </a:lnTo>
                <a:lnTo>
                  <a:pt x="94" y="4421"/>
                </a:lnTo>
                <a:lnTo>
                  <a:pt x="187" y="4561"/>
                </a:lnTo>
                <a:lnTo>
                  <a:pt x="280" y="4747"/>
                </a:lnTo>
                <a:lnTo>
                  <a:pt x="466" y="4887"/>
                </a:lnTo>
                <a:lnTo>
                  <a:pt x="652" y="4980"/>
                </a:lnTo>
                <a:lnTo>
                  <a:pt x="839" y="5026"/>
                </a:lnTo>
                <a:lnTo>
                  <a:pt x="4236" y="5026"/>
                </a:lnTo>
                <a:lnTo>
                  <a:pt x="4422" y="4980"/>
                </a:lnTo>
                <a:lnTo>
                  <a:pt x="4562" y="4887"/>
                </a:lnTo>
                <a:lnTo>
                  <a:pt x="4748" y="4747"/>
                </a:lnTo>
                <a:lnTo>
                  <a:pt x="4888" y="4561"/>
                </a:lnTo>
                <a:lnTo>
                  <a:pt x="4981" y="4421"/>
                </a:lnTo>
                <a:lnTo>
                  <a:pt x="5027" y="4235"/>
                </a:lnTo>
                <a:lnTo>
                  <a:pt x="5027" y="4003"/>
                </a:lnTo>
                <a:lnTo>
                  <a:pt x="5027" y="2886"/>
                </a:lnTo>
                <a:lnTo>
                  <a:pt x="5027" y="2793"/>
                </a:lnTo>
                <a:lnTo>
                  <a:pt x="4981" y="2746"/>
                </a:lnTo>
                <a:lnTo>
                  <a:pt x="4934" y="2746"/>
                </a:lnTo>
                <a:lnTo>
                  <a:pt x="4841" y="2793"/>
                </a:lnTo>
                <a:lnTo>
                  <a:pt x="4608" y="3025"/>
                </a:lnTo>
                <a:lnTo>
                  <a:pt x="4562" y="3118"/>
                </a:lnTo>
                <a:lnTo>
                  <a:pt x="4562" y="4003"/>
                </a:lnTo>
                <a:lnTo>
                  <a:pt x="4562" y="4235"/>
                </a:lnTo>
                <a:lnTo>
                  <a:pt x="4422" y="4421"/>
                </a:lnTo>
                <a:lnTo>
                  <a:pt x="4236" y="4561"/>
                </a:lnTo>
                <a:lnTo>
                  <a:pt x="792" y="4561"/>
                </a:lnTo>
                <a:lnTo>
                  <a:pt x="606" y="4421"/>
                </a:lnTo>
                <a:lnTo>
                  <a:pt x="513" y="4235"/>
                </a:lnTo>
                <a:lnTo>
                  <a:pt x="466" y="4003"/>
                </a:lnTo>
                <a:lnTo>
                  <a:pt x="466" y="1024"/>
                </a:lnTo>
                <a:lnTo>
                  <a:pt x="513" y="791"/>
                </a:lnTo>
                <a:lnTo>
                  <a:pt x="606" y="605"/>
                </a:lnTo>
                <a:lnTo>
                  <a:pt x="792" y="512"/>
                </a:lnTo>
                <a:lnTo>
                  <a:pt x="1025" y="466"/>
                </a:lnTo>
                <a:lnTo>
                  <a:pt x="4283" y="466"/>
                </a:lnTo>
                <a:lnTo>
                  <a:pt x="4469" y="279"/>
                </a:lnTo>
                <a:lnTo>
                  <a:pt x="4469" y="233"/>
                </a:lnTo>
                <a:lnTo>
                  <a:pt x="4469" y="186"/>
                </a:lnTo>
                <a:lnTo>
                  <a:pt x="4422" y="93"/>
                </a:lnTo>
                <a:lnTo>
                  <a:pt x="423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1" name="Google Shape;6861;p268"/>
          <p:cNvSpPr/>
          <p:nvPr/>
        </p:nvSpPr>
        <p:spPr>
          <a:xfrm>
            <a:off x="3526187" y="3047719"/>
            <a:ext cx="158572" cy="158572"/>
          </a:xfrm>
          <a:custGeom>
            <a:avLst/>
            <a:gdLst/>
            <a:ahLst/>
            <a:cxnLst/>
            <a:rect l="l" t="t" r="r" b="b"/>
            <a:pathLst>
              <a:path w="5958" h="5958" extrusionOk="0">
                <a:moveTo>
                  <a:pt x="4329" y="1955"/>
                </a:moveTo>
                <a:lnTo>
                  <a:pt x="4422" y="2002"/>
                </a:lnTo>
                <a:lnTo>
                  <a:pt x="4515" y="2049"/>
                </a:lnTo>
                <a:lnTo>
                  <a:pt x="4887" y="2421"/>
                </a:lnTo>
                <a:lnTo>
                  <a:pt x="4934" y="2514"/>
                </a:lnTo>
                <a:lnTo>
                  <a:pt x="4980" y="2607"/>
                </a:lnTo>
                <a:lnTo>
                  <a:pt x="4934" y="2700"/>
                </a:lnTo>
                <a:lnTo>
                  <a:pt x="4887" y="2793"/>
                </a:lnTo>
                <a:lnTo>
                  <a:pt x="3119" y="4562"/>
                </a:lnTo>
                <a:lnTo>
                  <a:pt x="3072" y="4608"/>
                </a:lnTo>
                <a:lnTo>
                  <a:pt x="2886" y="4608"/>
                </a:lnTo>
                <a:lnTo>
                  <a:pt x="2793" y="4562"/>
                </a:lnTo>
                <a:lnTo>
                  <a:pt x="1025" y="2793"/>
                </a:lnTo>
                <a:lnTo>
                  <a:pt x="978" y="2700"/>
                </a:lnTo>
                <a:lnTo>
                  <a:pt x="978" y="2607"/>
                </a:lnTo>
                <a:lnTo>
                  <a:pt x="978" y="2514"/>
                </a:lnTo>
                <a:lnTo>
                  <a:pt x="1025" y="2421"/>
                </a:lnTo>
                <a:lnTo>
                  <a:pt x="1443" y="2049"/>
                </a:lnTo>
                <a:lnTo>
                  <a:pt x="1490" y="2002"/>
                </a:lnTo>
                <a:lnTo>
                  <a:pt x="1583" y="1955"/>
                </a:lnTo>
                <a:lnTo>
                  <a:pt x="1676" y="2002"/>
                </a:lnTo>
                <a:lnTo>
                  <a:pt x="1769" y="2049"/>
                </a:lnTo>
                <a:lnTo>
                  <a:pt x="2979" y="3212"/>
                </a:lnTo>
                <a:lnTo>
                  <a:pt x="4143" y="2049"/>
                </a:lnTo>
                <a:lnTo>
                  <a:pt x="4236" y="2002"/>
                </a:lnTo>
                <a:lnTo>
                  <a:pt x="4329" y="1955"/>
                </a:lnTo>
                <a:close/>
                <a:moveTo>
                  <a:pt x="2979" y="1"/>
                </a:moveTo>
                <a:lnTo>
                  <a:pt x="2560" y="47"/>
                </a:lnTo>
                <a:lnTo>
                  <a:pt x="2188" y="94"/>
                </a:lnTo>
                <a:lnTo>
                  <a:pt x="1816" y="234"/>
                </a:lnTo>
                <a:lnTo>
                  <a:pt x="1490" y="420"/>
                </a:lnTo>
                <a:lnTo>
                  <a:pt x="1164" y="606"/>
                </a:lnTo>
                <a:lnTo>
                  <a:pt x="838" y="885"/>
                </a:lnTo>
                <a:lnTo>
                  <a:pt x="606" y="1164"/>
                </a:lnTo>
                <a:lnTo>
                  <a:pt x="373" y="1490"/>
                </a:lnTo>
                <a:lnTo>
                  <a:pt x="233" y="1862"/>
                </a:lnTo>
                <a:lnTo>
                  <a:pt x="94" y="2188"/>
                </a:lnTo>
                <a:lnTo>
                  <a:pt x="1" y="2607"/>
                </a:lnTo>
                <a:lnTo>
                  <a:pt x="1" y="2979"/>
                </a:lnTo>
                <a:lnTo>
                  <a:pt x="1" y="3398"/>
                </a:lnTo>
                <a:lnTo>
                  <a:pt x="94" y="3770"/>
                </a:lnTo>
                <a:lnTo>
                  <a:pt x="233" y="4143"/>
                </a:lnTo>
                <a:lnTo>
                  <a:pt x="373" y="4469"/>
                </a:lnTo>
                <a:lnTo>
                  <a:pt x="606" y="4794"/>
                </a:lnTo>
                <a:lnTo>
                  <a:pt x="838" y="5074"/>
                </a:lnTo>
                <a:lnTo>
                  <a:pt x="1164" y="5353"/>
                </a:lnTo>
                <a:lnTo>
                  <a:pt x="1490" y="5585"/>
                </a:lnTo>
                <a:lnTo>
                  <a:pt x="1816" y="5725"/>
                </a:lnTo>
                <a:lnTo>
                  <a:pt x="2188" y="5865"/>
                </a:lnTo>
                <a:lnTo>
                  <a:pt x="2560" y="5958"/>
                </a:lnTo>
                <a:lnTo>
                  <a:pt x="3351" y="5958"/>
                </a:lnTo>
                <a:lnTo>
                  <a:pt x="3724" y="5865"/>
                </a:lnTo>
                <a:lnTo>
                  <a:pt x="4096" y="5725"/>
                </a:lnTo>
                <a:lnTo>
                  <a:pt x="4468" y="5585"/>
                </a:lnTo>
                <a:lnTo>
                  <a:pt x="4794" y="5353"/>
                </a:lnTo>
                <a:lnTo>
                  <a:pt x="5073" y="5074"/>
                </a:lnTo>
                <a:lnTo>
                  <a:pt x="5306" y="4794"/>
                </a:lnTo>
                <a:lnTo>
                  <a:pt x="5539" y="4469"/>
                </a:lnTo>
                <a:lnTo>
                  <a:pt x="5725" y="4143"/>
                </a:lnTo>
                <a:lnTo>
                  <a:pt x="5865" y="3770"/>
                </a:lnTo>
                <a:lnTo>
                  <a:pt x="5911" y="3398"/>
                </a:lnTo>
                <a:lnTo>
                  <a:pt x="5958" y="2979"/>
                </a:lnTo>
                <a:lnTo>
                  <a:pt x="5911" y="2607"/>
                </a:lnTo>
                <a:lnTo>
                  <a:pt x="5865" y="2188"/>
                </a:lnTo>
                <a:lnTo>
                  <a:pt x="5725" y="1862"/>
                </a:lnTo>
                <a:lnTo>
                  <a:pt x="5539" y="1490"/>
                </a:lnTo>
                <a:lnTo>
                  <a:pt x="5306" y="1164"/>
                </a:lnTo>
                <a:lnTo>
                  <a:pt x="5073" y="885"/>
                </a:lnTo>
                <a:lnTo>
                  <a:pt x="4794" y="606"/>
                </a:lnTo>
                <a:lnTo>
                  <a:pt x="4468" y="420"/>
                </a:lnTo>
                <a:lnTo>
                  <a:pt x="4096" y="234"/>
                </a:lnTo>
                <a:lnTo>
                  <a:pt x="3724" y="94"/>
                </a:lnTo>
                <a:lnTo>
                  <a:pt x="3351"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2" name="Google Shape;6862;p268"/>
          <p:cNvSpPr/>
          <p:nvPr/>
        </p:nvSpPr>
        <p:spPr>
          <a:xfrm>
            <a:off x="4043952" y="3047719"/>
            <a:ext cx="158572" cy="158572"/>
          </a:xfrm>
          <a:custGeom>
            <a:avLst/>
            <a:gdLst/>
            <a:ahLst/>
            <a:cxnLst/>
            <a:rect l="l" t="t" r="r" b="b"/>
            <a:pathLst>
              <a:path w="5958" h="5958" extrusionOk="0">
                <a:moveTo>
                  <a:pt x="3445" y="978"/>
                </a:moveTo>
                <a:lnTo>
                  <a:pt x="3538" y="1071"/>
                </a:lnTo>
                <a:lnTo>
                  <a:pt x="3957" y="1444"/>
                </a:lnTo>
                <a:lnTo>
                  <a:pt x="4003" y="1537"/>
                </a:lnTo>
                <a:lnTo>
                  <a:pt x="4003" y="1630"/>
                </a:lnTo>
                <a:lnTo>
                  <a:pt x="4003" y="1723"/>
                </a:lnTo>
                <a:lnTo>
                  <a:pt x="3957" y="1816"/>
                </a:lnTo>
                <a:lnTo>
                  <a:pt x="2747" y="2979"/>
                </a:lnTo>
                <a:lnTo>
                  <a:pt x="3957" y="4189"/>
                </a:lnTo>
                <a:lnTo>
                  <a:pt x="4003" y="4236"/>
                </a:lnTo>
                <a:lnTo>
                  <a:pt x="4003" y="4329"/>
                </a:lnTo>
                <a:lnTo>
                  <a:pt x="4003" y="4422"/>
                </a:lnTo>
                <a:lnTo>
                  <a:pt x="3957" y="4515"/>
                </a:lnTo>
                <a:lnTo>
                  <a:pt x="3538" y="4934"/>
                </a:lnTo>
                <a:lnTo>
                  <a:pt x="3445" y="4980"/>
                </a:lnTo>
                <a:lnTo>
                  <a:pt x="3259" y="4980"/>
                </a:lnTo>
                <a:lnTo>
                  <a:pt x="3212" y="4934"/>
                </a:lnTo>
                <a:lnTo>
                  <a:pt x="1444" y="3165"/>
                </a:lnTo>
                <a:lnTo>
                  <a:pt x="1397" y="3072"/>
                </a:lnTo>
                <a:lnTo>
                  <a:pt x="1350" y="2979"/>
                </a:lnTo>
                <a:lnTo>
                  <a:pt x="1397" y="2886"/>
                </a:lnTo>
                <a:lnTo>
                  <a:pt x="1444" y="2793"/>
                </a:lnTo>
                <a:lnTo>
                  <a:pt x="3212" y="1071"/>
                </a:lnTo>
                <a:lnTo>
                  <a:pt x="3259" y="978"/>
                </a:lnTo>
                <a:close/>
                <a:moveTo>
                  <a:pt x="2979" y="1"/>
                </a:moveTo>
                <a:lnTo>
                  <a:pt x="2607" y="47"/>
                </a:lnTo>
                <a:lnTo>
                  <a:pt x="2235" y="94"/>
                </a:lnTo>
                <a:lnTo>
                  <a:pt x="1862" y="234"/>
                </a:lnTo>
                <a:lnTo>
                  <a:pt x="1490" y="420"/>
                </a:lnTo>
                <a:lnTo>
                  <a:pt x="1164" y="606"/>
                </a:lnTo>
                <a:lnTo>
                  <a:pt x="885" y="885"/>
                </a:lnTo>
                <a:lnTo>
                  <a:pt x="652" y="1164"/>
                </a:lnTo>
                <a:lnTo>
                  <a:pt x="420" y="1490"/>
                </a:lnTo>
                <a:lnTo>
                  <a:pt x="234" y="1862"/>
                </a:lnTo>
                <a:lnTo>
                  <a:pt x="140" y="2188"/>
                </a:lnTo>
                <a:lnTo>
                  <a:pt x="47" y="2607"/>
                </a:lnTo>
                <a:lnTo>
                  <a:pt x="1" y="2979"/>
                </a:lnTo>
                <a:lnTo>
                  <a:pt x="47" y="3398"/>
                </a:lnTo>
                <a:lnTo>
                  <a:pt x="140" y="3770"/>
                </a:lnTo>
                <a:lnTo>
                  <a:pt x="234" y="4143"/>
                </a:lnTo>
                <a:lnTo>
                  <a:pt x="420" y="4469"/>
                </a:lnTo>
                <a:lnTo>
                  <a:pt x="652" y="4794"/>
                </a:lnTo>
                <a:lnTo>
                  <a:pt x="885" y="5074"/>
                </a:lnTo>
                <a:lnTo>
                  <a:pt x="1164" y="5353"/>
                </a:lnTo>
                <a:lnTo>
                  <a:pt x="1490" y="5585"/>
                </a:lnTo>
                <a:lnTo>
                  <a:pt x="1862" y="5725"/>
                </a:lnTo>
                <a:lnTo>
                  <a:pt x="2235" y="5865"/>
                </a:lnTo>
                <a:lnTo>
                  <a:pt x="2607" y="5958"/>
                </a:lnTo>
                <a:lnTo>
                  <a:pt x="3398" y="5958"/>
                </a:lnTo>
                <a:lnTo>
                  <a:pt x="3770" y="5865"/>
                </a:lnTo>
                <a:lnTo>
                  <a:pt x="4143" y="5725"/>
                </a:lnTo>
                <a:lnTo>
                  <a:pt x="4515" y="5585"/>
                </a:lnTo>
                <a:lnTo>
                  <a:pt x="4841" y="5353"/>
                </a:lnTo>
                <a:lnTo>
                  <a:pt x="5120" y="5074"/>
                </a:lnTo>
                <a:lnTo>
                  <a:pt x="5353" y="4794"/>
                </a:lnTo>
                <a:lnTo>
                  <a:pt x="5585" y="4469"/>
                </a:lnTo>
                <a:lnTo>
                  <a:pt x="5772" y="4143"/>
                </a:lnTo>
                <a:lnTo>
                  <a:pt x="5865" y="3770"/>
                </a:lnTo>
                <a:lnTo>
                  <a:pt x="5958" y="3398"/>
                </a:lnTo>
                <a:lnTo>
                  <a:pt x="5958" y="2979"/>
                </a:lnTo>
                <a:lnTo>
                  <a:pt x="5958" y="2607"/>
                </a:lnTo>
                <a:lnTo>
                  <a:pt x="5865" y="2188"/>
                </a:lnTo>
                <a:lnTo>
                  <a:pt x="5772" y="1862"/>
                </a:lnTo>
                <a:lnTo>
                  <a:pt x="5585" y="1490"/>
                </a:lnTo>
                <a:lnTo>
                  <a:pt x="5353" y="1164"/>
                </a:lnTo>
                <a:lnTo>
                  <a:pt x="5120" y="885"/>
                </a:lnTo>
                <a:lnTo>
                  <a:pt x="4841" y="606"/>
                </a:lnTo>
                <a:lnTo>
                  <a:pt x="4515" y="420"/>
                </a:lnTo>
                <a:lnTo>
                  <a:pt x="4143" y="234"/>
                </a:lnTo>
                <a:lnTo>
                  <a:pt x="3770" y="94"/>
                </a:lnTo>
                <a:lnTo>
                  <a:pt x="3398"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3" name="Google Shape;6863;p268"/>
          <p:cNvSpPr/>
          <p:nvPr/>
        </p:nvSpPr>
        <p:spPr>
          <a:xfrm>
            <a:off x="4561717" y="3047719"/>
            <a:ext cx="158572" cy="158572"/>
          </a:xfrm>
          <a:custGeom>
            <a:avLst/>
            <a:gdLst/>
            <a:ahLst/>
            <a:cxnLst/>
            <a:rect l="l" t="t" r="r" b="b"/>
            <a:pathLst>
              <a:path w="5958" h="5958" extrusionOk="0">
                <a:moveTo>
                  <a:pt x="2700" y="978"/>
                </a:moveTo>
                <a:lnTo>
                  <a:pt x="2793" y="1071"/>
                </a:lnTo>
                <a:lnTo>
                  <a:pt x="4561" y="2793"/>
                </a:lnTo>
                <a:lnTo>
                  <a:pt x="4608" y="2886"/>
                </a:lnTo>
                <a:lnTo>
                  <a:pt x="4608" y="2979"/>
                </a:lnTo>
                <a:lnTo>
                  <a:pt x="4608" y="3072"/>
                </a:lnTo>
                <a:lnTo>
                  <a:pt x="4561" y="3165"/>
                </a:lnTo>
                <a:lnTo>
                  <a:pt x="2793" y="4934"/>
                </a:lnTo>
                <a:lnTo>
                  <a:pt x="2700" y="4980"/>
                </a:lnTo>
                <a:lnTo>
                  <a:pt x="2514" y="4980"/>
                </a:lnTo>
                <a:lnTo>
                  <a:pt x="2421" y="4934"/>
                </a:lnTo>
                <a:lnTo>
                  <a:pt x="2048" y="4515"/>
                </a:lnTo>
                <a:lnTo>
                  <a:pt x="2002" y="4422"/>
                </a:lnTo>
                <a:lnTo>
                  <a:pt x="1955" y="4329"/>
                </a:lnTo>
                <a:lnTo>
                  <a:pt x="2002" y="4236"/>
                </a:lnTo>
                <a:lnTo>
                  <a:pt x="2048" y="4189"/>
                </a:lnTo>
                <a:lnTo>
                  <a:pt x="3258" y="2979"/>
                </a:lnTo>
                <a:lnTo>
                  <a:pt x="2048" y="1816"/>
                </a:lnTo>
                <a:lnTo>
                  <a:pt x="2002" y="1723"/>
                </a:lnTo>
                <a:lnTo>
                  <a:pt x="1955" y="1630"/>
                </a:lnTo>
                <a:lnTo>
                  <a:pt x="2002" y="1537"/>
                </a:lnTo>
                <a:lnTo>
                  <a:pt x="2048" y="1444"/>
                </a:lnTo>
                <a:lnTo>
                  <a:pt x="2421" y="1071"/>
                </a:lnTo>
                <a:lnTo>
                  <a:pt x="2514" y="978"/>
                </a:lnTo>
                <a:close/>
                <a:moveTo>
                  <a:pt x="2979" y="1"/>
                </a:moveTo>
                <a:lnTo>
                  <a:pt x="2607" y="47"/>
                </a:lnTo>
                <a:lnTo>
                  <a:pt x="2188" y="94"/>
                </a:lnTo>
                <a:lnTo>
                  <a:pt x="1862" y="234"/>
                </a:lnTo>
                <a:lnTo>
                  <a:pt x="1490" y="420"/>
                </a:lnTo>
                <a:lnTo>
                  <a:pt x="1164" y="606"/>
                </a:lnTo>
                <a:lnTo>
                  <a:pt x="885" y="885"/>
                </a:lnTo>
                <a:lnTo>
                  <a:pt x="606" y="1164"/>
                </a:lnTo>
                <a:lnTo>
                  <a:pt x="419" y="1490"/>
                </a:lnTo>
                <a:lnTo>
                  <a:pt x="233" y="1862"/>
                </a:lnTo>
                <a:lnTo>
                  <a:pt x="94" y="2188"/>
                </a:lnTo>
                <a:lnTo>
                  <a:pt x="47" y="2607"/>
                </a:lnTo>
                <a:lnTo>
                  <a:pt x="1" y="2979"/>
                </a:lnTo>
                <a:lnTo>
                  <a:pt x="47" y="3398"/>
                </a:lnTo>
                <a:lnTo>
                  <a:pt x="94" y="3770"/>
                </a:lnTo>
                <a:lnTo>
                  <a:pt x="233" y="4143"/>
                </a:lnTo>
                <a:lnTo>
                  <a:pt x="419" y="4469"/>
                </a:lnTo>
                <a:lnTo>
                  <a:pt x="606" y="4794"/>
                </a:lnTo>
                <a:lnTo>
                  <a:pt x="885" y="5074"/>
                </a:lnTo>
                <a:lnTo>
                  <a:pt x="1164" y="5353"/>
                </a:lnTo>
                <a:lnTo>
                  <a:pt x="1490" y="5585"/>
                </a:lnTo>
                <a:lnTo>
                  <a:pt x="1862" y="5725"/>
                </a:lnTo>
                <a:lnTo>
                  <a:pt x="2188" y="5865"/>
                </a:lnTo>
                <a:lnTo>
                  <a:pt x="2607" y="5958"/>
                </a:lnTo>
                <a:lnTo>
                  <a:pt x="3398" y="5958"/>
                </a:lnTo>
                <a:lnTo>
                  <a:pt x="3770" y="5865"/>
                </a:lnTo>
                <a:lnTo>
                  <a:pt x="4142" y="5725"/>
                </a:lnTo>
                <a:lnTo>
                  <a:pt x="4468" y="5585"/>
                </a:lnTo>
                <a:lnTo>
                  <a:pt x="4794" y="5353"/>
                </a:lnTo>
                <a:lnTo>
                  <a:pt x="5120" y="5074"/>
                </a:lnTo>
                <a:lnTo>
                  <a:pt x="5353" y="4794"/>
                </a:lnTo>
                <a:lnTo>
                  <a:pt x="5585" y="4469"/>
                </a:lnTo>
                <a:lnTo>
                  <a:pt x="5725" y="4143"/>
                </a:lnTo>
                <a:lnTo>
                  <a:pt x="5864" y="3770"/>
                </a:lnTo>
                <a:lnTo>
                  <a:pt x="5958" y="3398"/>
                </a:lnTo>
                <a:lnTo>
                  <a:pt x="5958" y="2979"/>
                </a:lnTo>
                <a:lnTo>
                  <a:pt x="5958" y="2607"/>
                </a:lnTo>
                <a:lnTo>
                  <a:pt x="5864" y="2188"/>
                </a:lnTo>
                <a:lnTo>
                  <a:pt x="5725" y="1862"/>
                </a:lnTo>
                <a:lnTo>
                  <a:pt x="5585" y="1490"/>
                </a:lnTo>
                <a:lnTo>
                  <a:pt x="5353" y="1164"/>
                </a:lnTo>
                <a:lnTo>
                  <a:pt x="5120" y="885"/>
                </a:lnTo>
                <a:lnTo>
                  <a:pt x="4794" y="606"/>
                </a:lnTo>
                <a:lnTo>
                  <a:pt x="4468" y="420"/>
                </a:lnTo>
                <a:lnTo>
                  <a:pt x="4142" y="234"/>
                </a:lnTo>
                <a:lnTo>
                  <a:pt x="3770" y="94"/>
                </a:lnTo>
                <a:lnTo>
                  <a:pt x="3398"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4" name="Google Shape;6864;p268"/>
          <p:cNvSpPr/>
          <p:nvPr/>
        </p:nvSpPr>
        <p:spPr>
          <a:xfrm>
            <a:off x="5079482" y="3047719"/>
            <a:ext cx="158572" cy="158572"/>
          </a:xfrm>
          <a:custGeom>
            <a:avLst/>
            <a:gdLst/>
            <a:ahLst/>
            <a:cxnLst/>
            <a:rect l="l" t="t" r="r" b="b"/>
            <a:pathLst>
              <a:path w="5958" h="5958" extrusionOk="0">
                <a:moveTo>
                  <a:pt x="3072" y="1350"/>
                </a:moveTo>
                <a:lnTo>
                  <a:pt x="3165" y="1444"/>
                </a:lnTo>
                <a:lnTo>
                  <a:pt x="4933" y="3165"/>
                </a:lnTo>
                <a:lnTo>
                  <a:pt x="4980" y="3259"/>
                </a:lnTo>
                <a:lnTo>
                  <a:pt x="4980" y="3352"/>
                </a:lnTo>
                <a:lnTo>
                  <a:pt x="4980" y="3445"/>
                </a:lnTo>
                <a:lnTo>
                  <a:pt x="4933" y="3538"/>
                </a:lnTo>
                <a:lnTo>
                  <a:pt x="4514" y="3910"/>
                </a:lnTo>
                <a:lnTo>
                  <a:pt x="4421" y="4003"/>
                </a:lnTo>
                <a:lnTo>
                  <a:pt x="4235" y="4003"/>
                </a:lnTo>
                <a:lnTo>
                  <a:pt x="4189" y="3910"/>
                </a:lnTo>
                <a:lnTo>
                  <a:pt x="2979" y="2747"/>
                </a:lnTo>
                <a:lnTo>
                  <a:pt x="1769" y="3910"/>
                </a:lnTo>
                <a:lnTo>
                  <a:pt x="1722" y="4003"/>
                </a:lnTo>
                <a:lnTo>
                  <a:pt x="1536" y="4003"/>
                </a:lnTo>
                <a:lnTo>
                  <a:pt x="1443" y="3910"/>
                </a:lnTo>
                <a:lnTo>
                  <a:pt x="1024" y="3538"/>
                </a:lnTo>
                <a:lnTo>
                  <a:pt x="978" y="3445"/>
                </a:lnTo>
                <a:lnTo>
                  <a:pt x="978" y="3352"/>
                </a:lnTo>
                <a:lnTo>
                  <a:pt x="978" y="3259"/>
                </a:lnTo>
                <a:lnTo>
                  <a:pt x="1024" y="3165"/>
                </a:lnTo>
                <a:lnTo>
                  <a:pt x="2793" y="1444"/>
                </a:lnTo>
                <a:lnTo>
                  <a:pt x="2886" y="1350"/>
                </a:lnTo>
                <a:close/>
                <a:moveTo>
                  <a:pt x="2979" y="1"/>
                </a:moveTo>
                <a:lnTo>
                  <a:pt x="2560" y="47"/>
                </a:lnTo>
                <a:lnTo>
                  <a:pt x="2188" y="94"/>
                </a:lnTo>
                <a:lnTo>
                  <a:pt x="1815" y="234"/>
                </a:lnTo>
                <a:lnTo>
                  <a:pt x="1489" y="420"/>
                </a:lnTo>
                <a:lnTo>
                  <a:pt x="1164" y="606"/>
                </a:lnTo>
                <a:lnTo>
                  <a:pt x="884" y="885"/>
                </a:lnTo>
                <a:lnTo>
                  <a:pt x="605" y="1164"/>
                </a:lnTo>
                <a:lnTo>
                  <a:pt x="419" y="1490"/>
                </a:lnTo>
                <a:lnTo>
                  <a:pt x="233" y="1862"/>
                </a:lnTo>
                <a:lnTo>
                  <a:pt x="93" y="2188"/>
                </a:lnTo>
                <a:lnTo>
                  <a:pt x="47" y="2607"/>
                </a:lnTo>
                <a:lnTo>
                  <a:pt x="0" y="2979"/>
                </a:lnTo>
                <a:lnTo>
                  <a:pt x="47" y="3398"/>
                </a:lnTo>
                <a:lnTo>
                  <a:pt x="93" y="3770"/>
                </a:lnTo>
                <a:lnTo>
                  <a:pt x="233" y="4143"/>
                </a:lnTo>
                <a:lnTo>
                  <a:pt x="419" y="4469"/>
                </a:lnTo>
                <a:lnTo>
                  <a:pt x="605" y="4794"/>
                </a:lnTo>
                <a:lnTo>
                  <a:pt x="884" y="5074"/>
                </a:lnTo>
                <a:lnTo>
                  <a:pt x="1164" y="5353"/>
                </a:lnTo>
                <a:lnTo>
                  <a:pt x="1489" y="5585"/>
                </a:lnTo>
                <a:lnTo>
                  <a:pt x="1815" y="5725"/>
                </a:lnTo>
                <a:lnTo>
                  <a:pt x="2188" y="5865"/>
                </a:lnTo>
                <a:lnTo>
                  <a:pt x="2560" y="5958"/>
                </a:lnTo>
                <a:lnTo>
                  <a:pt x="3398" y="5958"/>
                </a:lnTo>
                <a:lnTo>
                  <a:pt x="3770" y="5865"/>
                </a:lnTo>
                <a:lnTo>
                  <a:pt x="4142" y="5725"/>
                </a:lnTo>
                <a:lnTo>
                  <a:pt x="4468" y="5585"/>
                </a:lnTo>
                <a:lnTo>
                  <a:pt x="4794" y="5353"/>
                </a:lnTo>
                <a:lnTo>
                  <a:pt x="5073" y="5074"/>
                </a:lnTo>
                <a:lnTo>
                  <a:pt x="5352" y="4794"/>
                </a:lnTo>
                <a:lnTo>
                  <a:pt x="5538" y="4469"/>
                </a:lnTo>
                <a:lnTo>
                  <a:pt x="5725" y="4143"/>
                </a:lnTo>
                <a:lnTo>
                  <a:pt x="5864" y="3770"/>
                </a:lnTo>
                <a:lnTo>
                  <a:pt x="5911" y="3398"/>
                </a:lnTo>
                <a:lnTo>
                  <a:pt x="5957" y="2979"/>
                </a:lnTo>
                <a:lnTo>
                  <a:pt x="5911" y="2607"/>
                </a:lnTo>
                <a:lnTo>
                  <a:pt x="5864" y="2188"/>
                </a:lnTo>
                <a:lnTo>
                  <a:pt x="5725" y="1862"/>
                </a:lnTo>
                <a:lnTo>
                  <a:pt x="5538" y="1490"/>
                </a:lnTo>
                <a:lnTo>
                  <a:pt x="5352" y="1164"/>
                </a:lnTo>
                <a:lnTo>
                  <a:pt x="5073" y="885"/>
                </a:lnTo>
                <a:lnTo>
                  <a:pt x="4794" y="606"/>
                </a:lnTo>
                <a:lnTo>
                  <a:pt x="4468" y="420"/>
                </a:lnTo>
                <a:lnTo>
                  <a:pt x="4142" y="234"/>
                </a:lnTo>
                <a:lnTo>
                  <a:pt x="3770" y="94"/>
                </a:lnTo>
                <a:lnTo>
                  <a:pt x="3398"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5" name="Google Shape;6865;p268"/>
          <p:cNvSpPr/>
          <p:nvPr/>
        </p:nvSpPr>
        <p:spPr>
          <a:xfrm>
            <a:off x="5597247" y="3047719"/>
            <a:ext cx="101589" cy="158572"/>
          </a:xfrm>
          <a:custGeom>
            <a:avLst/>
            <a:gdLst/>
            <a:ahLst/>
            <a:cxnLst/>
            <a:rect l="l" t="t" r="r" b="b"/>
            <a:pathLst>
              <a:path w="3817" h="5958" extrusionOk="0">
                <a:moveTo>
                  <a:pt x="2979" y="1"/>
                </a:moveTo>
                <a:lnTo>
                  <a:pt x="2886" y="47"/>
                </a:lnTo>
                <a:lnTo>
                  <a:pt x="2793" y="94"/>
                </a:lnTo>
                <a:lnTo>
                  <a:pt x="47" y="2840"/>
                </a:lnTo>
                <a:lnTo>
                  <a:pt x="0" y="2886"/>
                </a:lnTo>
                <a:lnTo>
                  <a:pt x="0" y="2979"/>
                </a:lnTo>
                <a:lnTo>
                  <a:pt x="0" y="3072"/>
                </a:lnTo>
                <a:lnTo>
                  <a:pt x="47" y="3165"/>
                </a:lnTo>
                <a:lnTo>
                  <a:pt x="2793" y="5911"/>
                </a:lnTo>
                <a:lnTo>
                  <a:pt x="2886" y="5958"/>
                </a:lnTo>
                <a:lnTo>
                  <a:pt x="3072" y="5958"/>
                </a:lnTo>
                <a:lnTo>
                  <a:pt x="3118" y="5911"/>
                </a:lnTo>
                <a:lnTo>
                  <a:pt x="3723" y="5260"/>
                </a:lnTo>
                <a:lnTo>
                  <a:pt x="3817" y="5213"/>
                </a:lnTo>
                <a:lnTo>
                  <a:pt x="3817" y="5120"/>
                </a:lnTo>
                <a:lnTo>
                  <a:pt x="3817" y="5027"/>
                </a:lnTo>
                <a:lnTo>
                  <a:pt x="3723" y="4934"/>
                </a:lnTo>
                <a:lnTo>
                  <a:pt x="1769" y="2979"/>
                </a:lnTo>
                <a:lnTo>
                  <a:pt x="3723" y="1025"/>
                </a:lnTo>
                <a:lnTo>
                  <a:pt x="3817" y="932"/>
                </a:lnTo>
                <a:lnTo>
                  <a:pt x="3817" y="839"/>
                </a:lnTo>
                <a:lnTo>
                  <a:pt x="3817" y="745"/>
                </a:lnTo>
                <a:lnTo>
                  <a:pt x="3723" y="699"/>
                </a:lnTo>
                <a:lnTo>
                  <a:pt x="3118" y="94"/>
                </a:lnTo>
                <a:lnTo>
                  <a:pt x="3072"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6" name="Google Shape;6866;p268"/>
          <p:cNvSpPr/>
          <p:nvPr/>
        </p:nvSpPr>
        <p:spPr>
          <a:xfrm>
            <a:off x="6058030" y="3047719"/>
            <a:ext cx="102840" cy="158572"/>
          </a:xfrm>
          <a:custGeom>
            <a:avLst/>
            <a:gdLst/>
            <a:ahLst/>
            <a:cxnLst/>
            <a:rect l="l" t="t" r="r" b="b"/>
            <a:pathLst>
              <a:path w="3864" h="5958" extrusionOk="0">
                <a:moveTo>
                  <a:pt x="885" y="1"/>
                </a:moveTo>
                <a:lnTo>
                  <a:pt x="792" y="47"/>
                </a:lnTo>
                <a:lnTo>
                  <a:pt x="699" y="94"/>
                </a:lnTo>
                <a:lnTo>
                  <a:pt x="94" y="699"/>
                </a:lnTo>
                <a:lnTo>
                  <a:pt x="47" y="745"/>
                </a:lnTo>
                <a:lnTo>
                  <a:pt x="0" y="839"/>
                </a:lnTo>
                <a:lnTo>
                  <a:pt x="47" y="932"/>
                </a:lnTo>
                <a:lnTo>
                  <a:pt x="94" y="1025"/>
                </a:lnTo>
                <a:lnTo>
                  <a:pt x="2048" y="2979"/>
                </a:lnTo>
                <a:lnTo>
                  <a:pt x="94" y="4934"/>
                </a:lnTo>
                <a:lnTo>
                  <a:pt x="47" y="5027"/>
                </a:lnTo>
                <a:lnTo>
                  <a:pt x="0" y="5120"/>
                </a:lnTo>
                <a:lnTo>
                  <a:pt x="47" y="5213"/>
                </a:lnTo>
                <a:lnTo>
                  <a:pt x="94" y="5260"/>
                </a:lnTo>
                <a:lnTo>
                  <a:pt x="699" y="5911"/>
                </a:lnTo>
                <a:lnTo>
                  <a:pt x="792" y="5958"/>
                </a:lnTo>
                <a:lnTo>
                  <a:pt x="978" y="5958"/>
                </a:lnTo>
                <a:lnTo>
                  <a:pt x="1024" y="5911"/>
                </a:lnTo>
                <a:lnTo>
                  <a:pt x="3770" y="3165"/>
                </a:lnTo>
                <a:lnTo>
                  <a:pt x="3817" y="3072"/>
                </a:lnTo>
                <a:lnTo>
                  <a:pt x="3863" y="2979"/>
                </a:lnTo>
                <a:lnTo>
                  <a:pt x="3817" y="2886"/>
                </a:lnTo>
                <a:lnTo>
                  <a:pt x="3770" y="2840"/>
                </a:lnTo>
                <a:lnTo>
                  <a:pt x="1024" y="94"/>
                </a:lnTo>
                <a:lnTo>
                  <a:pt x="978" y="47"/>
                </a:lnTo>
                <a:lnTo>
                  <a:pt x="88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7" name="Google Shape;6867;p268"/>
          <p:cNvSpPr/>
          <p:nvPr/>
        </p:nvSpPr>
        <p:spPr>
          <a:xfrm>
            <a:off x="6520063" y="3076225"/>
            <a:ext cx="158572" cy="101589"/>
          </a:xfrm>
          <a:custGeom>
            <a:avLst/>
            <a:gdLst/>
            <a:ahLst/>
            <a:cxnLst/>
            <a:rect l="l" t="t" r="r" b="b"/>
            <a:pathLst>
              <a:path w="5958" h="3817" extrusionOk="0">
                <a:moveTo>
                  <a:pt x="2886" y="0"/>
                </a:moveTo>
                <a:lnTo>
                  <a:pt x="2840" y="93"/>
                </a:lnTo>
                <a:lnTo>
                  <a:pt x="94" y="2793"/>
                </a:lnTo>
                <a:lnTo>
                  <a:pt x="47" y="2886"/>
                </a:lnTo>
                <a:lnTo>
                  <a:pt x="1" y="2979"/>
                </a:lnTo>
                <a:lnTo>
                  <a:pt x="47" y="3072"/>
                </a:lnTo>
                <a:lnTo>
                  <a:pt x="94" y="3165"/>
                </a:lnTo>
                <a:lnTo>
                  <a:pt x="699" y="3770"/>
                </a:lnTo>
                <a:lnTo>
                  <a:pt x="792" y="3816"/>
                </a:lnTo>
                <a:lnTo>
                  <a:pt x="978" y="3816"/>
                </a:lnTo>
                <a:lnTo>
                  <a:pt x="1025" y="3770"/>
                </a:lnTo>
                <a:lnTo>
                  <a:pt x="2979" y="1815"/>
                </a:lnTo>
                <a:lnTo>
                  <a:pt x="4934" y="3770"/>
                </a:lnTo>
                <a:lnTo>
                  <a:pt x="5027" y="3816"/>
                </a:lnTo>
                <a:lnTo>
                  <a:pt x="5213" y="3816"/>
                </a:lnTo>
                <a:lnTo>
                  <a:pt x="5306" y="3770"/>
                </a:lnTo>
                <a:lnTo>
                  <a:pt x="5911" y="3165"/>
                </a:lnTo>
                <a:lnTo>
                  <a:pt x="5958" y="3072"/>
                </a:lnTo>
                <a:lnTo>
                  <a:pt x="5958" y="2979"/>
                </a:lnTo>
                <a:lnTo>
                  <a:pt x="5958" y="2886"/>
                </a:lnTo>
                <a:lnTo>
                  <a:pt x="5911" y="2793"/>
                </a:lnTo>
                <a:lnTo>
                  <a:pt x="3165" y="93"/>
                </a:lnTo>
                <a:lnTo>
                  <a:pt x="307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8" name="Google Shape;6868;p268"/>
          <p:cNvSpPr/>
          <p:nvPr/>
        </p:nvSpPr>
        <p:spPr>
          <a:xfrm>
            <a:off x="7037828" y="3047719"/>
            <a:ext cx="113965" cy="158572"/>
          </a:xfrm>
          <a:custGeom>
            <a:avLst/>
            <a:gdLst/>
            <a:ahLst/>
            <a:cxnLst/>
            <a:rect l="l" t="t" r="r" b="b"/>
            <a:pathLst>
              <a:path w="4282" h="5958" extrusionOk="0">
                <a:moveTo>
                  <a:pt x="2001" y="1"/>
                </a:moveTo>
                <a:lnTo>
                  <a:pt x="1815" y="47"/>
                </a:lnTo>
                <a:lnTo>
                  <a:pt x="1676" y="140"/>
                </a:lnTo>
                <a:lnTo>
                  <a:pt x="1582" y="234"/>
                </a:lnTo>
                <a:lnTo>
                  <a:pt x="1443" y="373"/>
                </a:lnTo>
                <a:lnTo>
                  <a:pt x="1396" y="513"/>
                </a:lnTo>
                <a:lnTo>
                  <a:pt x="1350" y="652"/>
                </a:lnTo>
                <a:lnTo>
                  <a:pt x="1303" y="839"/>
                </a:lnTo>
                <a:lnTo>
                  <a:pt x="1350" y="978"/>
                </a:lnTo>
                <a:lnTo>
                  <a:pt x="1396" y="1164"/>
                </a:lnTo>
                <a:lnTo>
                  <a:pt x="1443" y="1304"/>
                </a:lnTo>
                <a:lnTo>
                  <a:pt x="1582" y="1397"/>
                </a:lnTo>
                <a:lnTo>
                  <a:pt x="1676" y="1537"/>
                </a:lnTo>
                <a:lnTo>
                  <a:pt x="1815" y="1583"/>
                </a:lnTo>
                <a:lnTo>
                  <a:pt x="2001" y="1630"/>
                </a:lnTo>
                <a:lnTo>
                  <a:pt x="2141" y="1676"/>
                </a:lnTo>
                <a:lnTo>
                  <a:pt x="2327" y="1630"/>
                </a:lnTo>
                <a:lnTo>
                  <a:pt x="2467" y="1583"/>
                </a:lnTo>
                <a:lnTo>
                  <a:pt x="2606" y="1537"/>
                </a:lnTo>
                <a:lnTo>
                  <a:pt x="2746" y="1397"/>
                </a:lnTo>
                <a:lnTo>
                  <a:pt x="2839" y="1304"/>
                </a:lnTo>
                <a:lnTo>
                  <a:pt x="2932" y="1164"/>
                </a:lnTo>
                <a:lnTo>
                  <a:pt x="2979" y="978"/>
                </a:lnTo>
                <a:lnTo>
                  <a:pt x="2979" y="839"/>
                </a:lnTo>
                <a:lnTo>
                  <a:pt x="2979" y="652"/>
                </a:lnTo>
                <a:lnTo>
                  <a:pt x="2932" y="513"/>
                </a:lnTo>
                <a:lnTo>
                  <a:pt x="2839" y="373"/>
                </a:lnTo>
                <a:lnTo>
                  <a:pt x="2746" y="234"/>
                </a:lnTo>
                <a:lnTo>
                  <a:pt x="2606" y="140"/>
                </a:lnTo>
                <a:lnTo>
                  <a:pt x="2467" y="47"/>
                </a:lnTo>
                <a:lnTo>
                  <a:pt x="2327" y="1"/>
                </a:lnTo>
                <a:close/>
                <a:moveTo>
                  <a:pt x="233" y="839"/>
                </a:moveTo>
                <a:lnTo>
                  <a:pt x="140" y="932"/>
                </a:lnTo>
                <a:lnTo>
                  <a:pt x="47" y="1071"/>
                </a:lnTo>
                <a:lnTo>
                  <a:pt x="0" y="1164"/>
                </a:lnTo>
                <a:lnTo>
                  <a:pt x="47" y="1304"/>
                </a:lnTo>
                <a:lnTo>
                  <a:pt x="140" y="1444"/>
                </a:lnTo>
                <a:lnTo>
                  <a:pt x="1210" y="2514"/>
                </a:lnTo>
                <a:lnTo>
                  <a:pt x="1210" y="5539"/>
                </a:lnTo>
                <a:lnTo>
                  <a:pt x="1210" y="5725"/>
                </a:lnTo>
                <a:lnTo>
                  <a:pt x="1303" y="5865"/>
                </a:lnTo>
                <a:lnTo>
                  <a:pt x="1443" y="5911"/>
                </a:lnTo>
                <a:lnTo>
                  <a:pt x="1629" y="5958"/>
                </a:lnTo>
                <a:lnTo>
                  <a:pt x="1769" y="5911"/>
                </a:lnTo>
                <a:lnTo>
                  <a:pt x="1908" y="5865"/>
                </a:lnTo>
                <a:lnTo>
                  <a:pt x="2001" y="5725"/>
                </a:lnTo>
                <a:lnTo>
                  <a:pt x="2048" y="5539"/>
                </a:lnTo>
                <a:lnTo>
                  <a:pt x="2048" y="4143"/>
                </a:lnTo>
                <a:lnTo>
                  <a:pt x="2281" y="4143"/>
                </a:lnTo>
                <a:lnTo>
                  <a:pt x="2281" y="5539"/>
                </a:lnTo>
                <a:lnTo>
                  <a:pt x="2281" y="5725"/>
                </a:lnTo>
                <a:lnTo>
                  <a:pt x="2374" y="5865"/>
                </a:lnTo>
                <a:lnTo>
                  <a:pt x="2513" y="5911"/>
                </a:lnTo>
                <a:lnTo>
                  <a:pt x="2699" y="5958"/>
                </a:lnTo>
                <a:lnTo>
                  <a:pt x="2839" y="5911"/>
                </a:lnTo>
                <a:lnTo>
                  <a:pt x="2979" y="5865"/>
                </a:lnTo>
                <a:lnTo>
                  <a:pt x="3072" y="5725"/>
                </a:lnTo>
                <a:lnTo>
                  <a:pt x="3072" y="5539"/>
                </a:lnTo>
                <a:lnTo>
                  <a:pt x="3072" y="2514"/>
                </a:lnTo>
                <a:lnTo>
                  <a:pt x="4189" y="1444"/>
                </a:lnTo>
                <a:lnTo>
                  <a:pt x="4235" y="1304"/>
                </a:lnTo>
                <a:lnTo>
                  <a:pt x="4282" y="1164"/>
                </a:lnTo>
                <a:lnTo>
                  <a:pt x="4235" y="1071"/>
                </a:lnTo>
                <a:lnTo>
                  <a:pt x="4189" y="932"/>
                </a:lnTo>
                <a:lnTo>
                  <a:pt x="4049" y="839"/>
                </a:lnTo>
                <a:lnTo>
                  <a:pt x="3770" y="839"/>
                </a:lnTo>
                <a:lnTo>
                  <a:pt x="3677" y="932"/>
                </a:lnTo>
                <a:lnTo>
                  <a:pt x="2839" y="1769"/>
                </a:lnTo>
                <a:lnTo>
                  <a:pt x="1489" y="1769"/>
                </a:lnTo>
                <a:lnTo>
                  <a:pt x="605" y="932"/>
                </a:lnTo>
                <a:lnTo>
                  <a:pt x="512" y="83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69" name="Google Shape;6869;p268"/>
          <p:cNvSpPr/>
          <p:nvPr/>
        </p:nvSpPr>
        <p:spPr>
          <a:xfrm>
            <a:off x="7510986" y="3047719"/>
            <a:ext cx="158572" cy="158572"/>
          </a:xfrm>
          <a:custGeom>
            <a:avLst/>
            <a:gdLst/>
            <a:ahLst/>
            <a:cxnLst/>
            <a:rect l="l" t="t" r="r" b="b"/>
            <a:pathLst>
              <a:path w="5958" h="5958" extrusionOk="0">
                <a:moveTo>
                  <a:pt x="2979" y="1"/>
                </a:moveTo>
                <a:lnTo>
                  <a:pt x="2560" y="47"/>
                </a:lnTo>
                <a:lnTo>
                  <a:pt x="2187" y="94"/>
                </a:lnTo>
                <a:lnTo>
                  <a:pt x="1815" y="234"/>
                </a:lnTo>
                <a:lnTo>
                  <a:pt x="1489" y="420"/>
                </a:lnTo>
                <a:lnTo>
                  <a:pt x="1164" y="606"/>
                </a:lnTo>
                <a:lnTo>
                  <a:pt x="884" y="885"/>
                </a:lnTo>
                <a:lnTo>
                  <a:pt x="605" y="1164"/>
                </a:lnTo>
                <a:lnTo>
                  <a:pt x="372" y="1490"/>
                </a:lnTo>
                <a:lnTo>
                  <a:pt x="233" y="1862"/>
                </a:lnTo>
                <a:lnTo>
                  <a:pt x="93" y="2188"/>
                </a:lnTo>
                <a:lnTo>
                  <a:pt x="0" y="2607"/>
                </a:lnTo>
                <a:lnTo>
                  <a:pt x="0" y="2979"/>
                </a:lnTo>
                <a:lnTo>
                  <a:pt x="0" y="3398"/>
                </a:lnTo>
                <a:lnTo>
                  <a:pt x="93" y="3770"/>
                </a:lnTo>
                <a:lnTo>
                  <a:pt x="233" y="4143"/>
                </a:lnTo>
                <a:lnTo>
                  <a:pt x="372" y="4469"/>
                </a:lnTo>
                <a:lnTo>
                  <a:pt x="605" y="4794"/>
                </a:lnTo>
                <a:lnTo>
                  <a:pt x="884" y="5074"/>
                </a:lnTo>
                <a:lnTo>
                  <a:pt x="1164" y="5353"/>
                </a:lnTo>
                <a:lnTo>
                  <a:pt x="1489" y="5585"/>
                </a:lnTo>
                <a:lnTo>
                  <a:pt x="1815" y="5725"/>
                </a:lnTo>
                <a:lnTo>
                  <a:pt x="2187" y="5865"/>
                </a:lnTo>
                <a:lnTo>
                  <a:pt x="2560" y="5958"/>
                </a:lnTo>
                <a:lnTo>
                  <a:pt x="3351" y="5958"/>
                </a:lnTo>
                <a:lnTo>
                  <a:pt x="3770" y="5865"/>
                </a:lnTo>
                <a:lnTo>
                  <a:pt x="4096" y="5725"/>
                </a:lnTo>
                <a:lnTo>
                  <a:pt x="4468" y="5585"/>
                </a:lnTo>
                <a:lnTo>
                  <a:pt x="4794" y="5353"/>
                </a:lnTo>
                <a:lnTo>
                  <a:pt x="5073" y="5074"/>
                </a:lnTo>
                <a:lnTo>
                  <a:pt x="5352" y="4794"/>
                </a:lnTo>
                <a:lnTo>
                  <a:pt x="5538" y="4469"/>
                </a:lnTo>
                <a:lnTo>
                  <a:pt x="5724" y="4143"/>
                </a:lnTo>
                <a:lnTo>
                  <a:pt x="5864" y="3770"/>
                </a:lnTo>
                <a:lnTo>
                  <a:pt x="5911" y="3398"/>
                </a:lnTo>
                <a:lnTo>
                  <a:pt x="5957" y="2979"/>
                </a:lnTo>
                <a:lnTo>
                  <a:pt x="5911" y="2607"/>
                </a:lnTo>
                <a:lnTo>
                  <a:pt x="5864" y="2188"/>
                </a:lnTo>
                <a:lnTo>
                  <a:pt x="5724" y="1862"/>
                </a:lnTo>
                <a:lnTo>
                  <a:pt x="5538" y="1490"/>
                </a:lnTo>
                <a:lnTo>
                  <a:pt x="5352" y="1164"/>
                </a:lnTo>
                <a:lnTo>
                  <a:pt x="5073" y="885"/>
                </a:lnTo>
                <a:lnTo>
                  <a:pt x="4794" y="606"/>
                </a:lnTo>
                <a:lnTo>
                  <a:pt x="4468" y="420"/>
                </a:lnTo>
                <a:lnTo>
                  <a:pt x="4096" y="234"/>
                </a:lnTo>
                <a:lnTo>
                  <a:pt x="3770" y="94"/>
                </a:lnTo>
                <a:lnTo>
                  <a:pt x="3351"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0" name="Google Shape;6870;p268"/>
          <p:cNvSpPr/>
          <p:nvPr/>
        </p:nvSpPr>
        <p:spPr>
          <a:xfrm>
            <a:off x="8028751" y="3047719"/>
            <a:ext cx="158572" cy="158572"/>
          </a:xfrm>
          <a:custGeom>
            <a:avLst/>
            <a:gdLst/>
            <a:ahLst/>
            <a:cxnLst/>
            <a:rect l="l" t="t" r="r" b="b"/>
            <a:pathLst>
              <a:path w="5958" h="5958" extrusionOk="0">
                <a:moveTo>
                  <a:pt x="3259" y="885"/>
                </a:moveTo>
                <a:lnTo>
                  <a:pt x="3491" y="932"/>
                </a:lnTo>
                <a:lnTo>
                  <a:pt x="3771" y="1025"/>
                </a:lnTo>
                <a:lnTo>
                  <a:pt x="4003" y="1164"/>
                </a:lnTo>
                <a:lnTo>
                  <a:pt x="4236" y="1304"/>
                </a:lnTo>
                <a:lnTo>
                  <a:pt x="4469" y="1490"/>
                </a:lnTo>
                <a:lnTo>
                  <a:pt x="4655" y="1676"/>
                </a:lnTo>
                <a:lnTo>
                  <a:pt x="4794" y="1909"/>
                </a:lnTo>
                <a:lnTo>
                  <a:pt x="4934" y="2188"/>
                </a:lnTo>
                <a:lnTo>
                  <a:pt x="4981" y="2421"/>
                </a:lnTo>
                <a:lnTo>
                  <a:pt x="5074" y="2700"/>
                </a:lnTo>
                <a:lnTo>
                  <a:pt x="5074" y="2979"/>
                </a:lnTo>
                <a:lnTo>
                  <a:pt x="5074" y="3259"/>
                </a:lnTo>
                <a:lnTo>
                  <a:pt x="4981" y="3538"/>
                </a:lnTo>
                <a:lnTo>
                  <a:pt x="4934" y="3817"/>
                </a:lnTo>
                <a:lnTo>
                  <a:pt x="4794" y="4050"/>
                </a:lnTo>
                <a:lnTo>
                  <a:pt x="4655" y="4282"/>
                </a:lnTo>
                <a:lnTo>
                  <a:pt x="4469" y="4469"/>
                </a:lnTo>
                <a:lnTo>
                  <a:pt x="4236" y="4655"/>
                </a:lnTo>
                <a:lnTo>
                  <a:pt x="4003" y="4794"/>
                </a:lnTo>
                <a:lnTo>
                  <a:pt x="3771" y="4934"/>
                </a:lnTo>
                <a:lnTo>
                  <a:pt x="3491" y="5027"/>
                </a:lnTo>
                <a:lnTo>
                  <a:pt x="3259" y="5074"/>
                </a:lnTo>
                <a:lnTo>
                  <a:pt x="2700" y="5074"/>
                </a:lnTo>
                <a:lnTo>
                  <a:pt x="2421" y="5027"/>
                </a:lnTo>
                <a:lnTo>
                  <a:pt x="2142" y="4934"/>
                </a:lnTo>
                <a:lnTo>
                  <a:pt x="1909" y="4794"/>
                </a:lnTo>
                <a:lnTo>
                  <a:pt x="1676" y="4655"/>
                </a:lnTo>
                <a:lnTo>
                  <a:pt x="1490" y="4469"/>
                </a:lnTo>
                <a:lnTo>
                  <a:pt x="1304" y="4282"/>
                </a:lnTo>
                <a:lnTo>
                  <a:pt x="1118" y="4050"/>
                </a:lnTo>
                <a:lnTo>
                  <a:pt x="1025" y="3817"/>
                </a:lnTo>
                <a:lnTo>
                  <a:pt x="932" y="3538"/>
                </a:lnTo>
                <a:lnTo>
                  <a:pt x="885" y="3259"/>
                </a:lnTo>
                <a:lnTo>
                  <a:pt x="839" y="2979"/>
                </a:lnTo>
                <a:lnTo>
                  <a:pt x="885" y="2700"/>
                </a:lnTo>
                <a:lnTo>
                  <a:pt x="932" y="2421"/>
                </a:lnTo>
                <a:lnTo>
                  <a:pt x="1025" y="2188"/>
                </a:lnTo>
                <a:lnTo>
                  <a:pt x="1118" y="1909"/>
                </a:lnTo>
                <a:lnTo>
                  <a:pt x="1304" y="1676"/>
                </a:lnTo>
                <a:lnTo>
                  <a:pt x="1490" y="1490"/>
                </a:lnTo>
                <a:lnTo>
                  <a:pt x="1676" y="1304"/>
                </a:lnTo>
                <a:lnTo>
                  <a:pt x="1909" y="1164"/>
                </a:lnTo>
                <a:lnTo>
                  <a:pt x="2142" y="1025"/>
                </a:lnTo>
                <a:lnTo>
                  <a:pt x="2421" y="932"/>
                </a:lnTo>
                <a:lnTo>
                  <a:pt x="2700" y="885"/>
                </a:lnTo>
                <a:close/>
                <a:moveTo>
                  <a:pt x="2979" y="1"/>
                </a:moveTo>
                <a:lnTo>
                  <a:pt x="2561" y="47"/>
                </a:lnTo>
                <a:lnTo>
                  <a:pt x="2188" y="94"/>
                </a:lnTo>
                <a:lnTo>
                  <a:pt x="1816" y="234"/>
                </a:lnTo>
                <a:lnTo>
                  <a:pt x="1490" y="420"/>
                </a:lnTo>
                <a:lnTo>
                  <a:pt x="1164" y="606"/>
                </a:lnTo>
                <a:lnTo>
                  <a:pt x="839" y="885"/>
                </a:lnTo>
                <a:lnTo>
                  <a:pt x="606" y="1164"/>
                </a:lnTo>
                <a:lnTo>
                  <a:pt x="373" y="1490"/>
                </a:lnTo>
                <a:lnTo>
                  <a:pt x="187" y="1862"/>
                </a:lnTo>
                <a:lnTo>
                  <a:pt x="94" y="2188"/>
                </a:lnTo>
                <a:lnTo>
                  <a:pt x="1" y="2607"/>
                </a:lnTo>
                <a:lnTo>
                  <a:pt x="1" y="2979"/>
                </a:lnTo>
                <a:lnTo>
                  <a:pt x="1" y="3398"/>
                </a:lnTo>
                <a:lnTo>
                  <a:pt x="94" y="3770"/>
                </a:lnTo>
                <a:lnTo>
                  <a:pt x="187" y="4143"/>
                </a:lnTo>
                <a:lnTo>
                  <a:pt x="373" y="4469"/>
                </a:lnTo>
                <a:lnTo>
                  <a:pt x="606" y="4794"/>
                </a:lnTo>
                <a:lnTo>
                  <a:pt x="839" y="5074"/>
                </a:lnTo>
                <a:lnTo>
                  <a:pt x="1164" y="5353"/>
                </a:lnTo>
                <a:lnTo>
                  <a:pt x="1490" y="5585"/>
                </a:lnTo>
                <a:lnTo>
                  <a:pt x="1816" y="5725"/>
                </a:lnTo>
                <a:lnTo>
                  <a:pt x="2188" y="5865"/>
                </a:lnTo>
                <a:lnTo>
                  <a:pt x="2561" y="5958"/>
                </a:lnTo>
                <a:lnTo>
                  <a:pt x="3352" y="5958"/>
                </a:lnTo>
                <a:lnTo>
                  <a:pt x="3724" y="5865"/>
                </a:lnTo>
                <a:lnTo>
                  <a:pt x="4096" y="5725"/>
                </a:lnTo>
                <a:lnTo>
                  <a:pt x="4469" y="5585"/>
                </a:lnTo>
                <a:lnTo>
                  <a:pt x="4794" y="5353"/>
                </a:lnTo>
                <a:lnTo>
                  <a:pt x="5074" y="5074"/>
                </a:lnTo>
                <a:lnTo>
                  <a:pt x="5306" y="4794"/>
                </a:lnTo>
                <a:lnTo>
                  <a:pt x="5539" y="4469"/>
                </a:lnTo>
                <a:lnTo>
                  <a:pt x="5725" y="4143"/>
                </a:lnTo>
                <a:lnTo>
                  <a:pt x="5818" y="3770"/>
                </a:lnTo>
                <a:lnTo>
                  <a:pt x="5911" y="3398"/>
                </a:lnTo>
                <a:lnTo>
                  <a:pt x="5958" y="2979"/>
                </a:lnTo>
                <a:lnTo>
                  <a:pt x="5911" y="2607"/>
                </a:lnTo>
                <a:lnTo>
                  <a:pt x="5818" y="2188"/>
                </a:lnTo>
                <a:lnTo>
                  <a:pt x="5725" y="1862"/>
                </a:lnTo>
                <a:lnTo>
                  <a:pt x="5539" y="1490"/>
                </a:lnTo>
                <a:lnTo>
                  <a:pt x="5306" y="1164"/>
                </a:lnTo>
                <a:lnTo>
                  <a:pt x="5074" y="885"/>
                </a:lnTo>
                <a:lnTo>
                  <a:pt x="4794" y="606"/>
                </a:lnTo>
                <a:lnTo>
                  <a:pt x="4469" y="420"/>
                </a:lnTo>
                <a:lnTo>
                  <a:pt x="4096" y="234"/>
                </a:lnTo>
                <a:lnTo>
                  <a:pt x="3724" y="94"/>
                </a:lnTo>
                <a:lnTo>
                  <a:pt x="3352"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1" name="Google Shape;6871;p268"/>
          <p:cNvSpPr/>
          <p:nvPr/>
        </p:nvSpPr>
        <p:spPr>
          <a:xfrm>
            <a:off x="8546516" y="3047719"/>
            <a:ext cx="158546" cy="158572"/>
          </a:xfrm>
          <a:custGeom>
            <a:avLst/>
            <a:gdLst/>
            <a:ahLst/>
            <a:cxnLst/>
            <a:rect l="l" t="t" r="r" b="b"/>
            <a:pathLst>
              <a:path w="5957" h="5958" extrusionOk="0">
                <a:moveTo>
                  <a:pt x="2560" y="1"/>
                </a:moveTo>
                <a:lnTo>
                  <a:pt x="2187" y="94"/>
                </a:lnTo>
                <a:lnTo>
                  <a:pt x="1862" y="187"/>
                </a:lnTo>
                <a:lnTo>
                  <a:pt x="1582" y="373"/>
                </a:lnTo>
                <a:lnTo>
                  <a:pt x="1257" y="559"/>
                </a:lnTo>
                <a:lnTo>
                  <a:pt x="977" y="745"/>
                </a:lnTo>
                <a:lnTo>
                  <a:pt x="745" y="1025"/>
                </a:lnTo>
                <a:lnTo>
                  <a:pt x="558" y="1304"/>
                </a:lnTo>
                <a:lnTo>
                  <a:pt x="372" y="1583"/>
                </a:lnTo>
                <a:lnTo>
                  <a:pt x="186" y="1909"/>
                </a:lnTo>
                <a:lnTo>
                  <a:pt x="93" y="2281"/>
                </a:lnTo>
                <a:lnTo>
                  <a:pt x="47" y="2607"/>
                </a:lnTo>
                <a:lnTo>
                  <a:pt x="0" y="2979"/>
                </a:lnTo>
                <a:lnTo>
                  <a:pt x="47" y="3259"/>
                </a:lnTo>
                <a:lnTo>
                  <a:pt x="93" y="3584"/>
                </a:lnTo>
                <a:lnTo>
                  <a:pt x="140" y="3864"/>
                </a:lnTo>
                <a:lnTo>
                  <a:pt x="233" y="4143"/>
                </a:lnTo>
                <a:lnTo>
                  <a:pt x="512" y="4655"/>
                </a:lnTo>
                <a:lnTo>
                  <a:pt x="884" y="5074"/>
                </a:lnTo>
                <a:lnTo>
                  <a:pt x="1350" y="5446"/>
                </a:lnTo>
                <a:lnTo>
                  <a:pt x="1862" y="5725"/>
                </a:lnTo>
                <a:lnTo>
                  <a:pt x="2141" y="5818"/>
                </a:lnTo>
                <a:lnTo>
                  <a:pt x="2420" y="5911"/>
                </a:lnTo>
                <a:lnTo>
                  <a:pt x="2699" y="5911"/>
                </a:lnTo>
                <a:lnTo>
                  <a:pt x="2979" y="5958"/>
                </a:lnTo>
                <a:lnTo>
                  <a:pt x="3304" y="5911"/>
                </a:lnTo>
                <a:lnTo>
                  <a:pt x="3584" y="5911"/>
                </a:lnTo>
                <a:lnTo>
                  <a:pt x="3863" y="5818"/>
                </a:lnTo>
                <a:lnTo>
                  <a:pt x="4142" y="5725"/>
                </a:lnTo>
                <a:lnTo>
                  <a:pt x="4654" y="5446"/>
                </a:lnTo>
                <a:lnTo>
                  <a:pt x="5119" y="5074"/>
                </a:lnTo>
                <a:lnTo>
                  <a:pt x="5445" y="4655"/>
                </a:lnTo>
                <a:lnTo>
                  <a:pt x="5724" y="4143"/>
                </a:lnTo>
                <a:lnTo>
                  <a:pt x="5864" y="3864"/>
                </a:lnTo>
                <a:lnTo>
                  <a:pt x="5910" y="3584"/>
                </a:lnTo>
                <a:lnTo>
                  <a:pt x="5957" y="3259"/>
                </a:lnTo>
                <a:lnTo>
                  <a:pt x="5957" y="2979"/>
                </a:lnTo>
                <a:lnTo>
                  <a:pt x="5957" y="2607"/>
                </a:lnTo>
                <a:lnTo>
                  <a:pt x="5910" y="2281"/>
                </a:lnTo>
                <a:lnTo>
                  <a:pt x="5771" y="1909"/>
                </a:lnTo>
                <a:lnTo>
                  <a:pt x="5631" y="1583"/>
                </a:lnTo>
                <a:lnTo>
                  <a:pt x="5445" y="1304"/>
                </a:lnTo>
                <a:lnTo>
                  <a:pt x="5259" y="1025"/>
                </a:lnTo>
                <a:lnTo>
                  <a:pt x="4980" y="745"/>
                </a:lnTo>
                <a:lnTo>
                  <a:pt x="4747" y="559"/>
                </a:lnTo>
                <a:lnTo>
                  <a:pt x="4421" y="373"/>
                </a:lnTo>
                <a:lnTo>
                  <a:pt x="4095" y="187"/>
                </a:lnTo>
                <a:lnTo>
                  <a:pt x="3770" y="94"/>
                </a:lnTo>
                <a:lnTo>
                  <a:pt x="3444" y="1"/>
                </a:lnTo>
                <a:lnTo>
                  <a:pt x="3444" y="792"/>
                </a:lnTo>
                <a:lnTo>
                  <a:pt x="3816" y="932"/>
                </a:lnTo>
                <a:lnTo>
                  <a:pt x="4142" y="1071"/>
                </a:lnTo>
                <a:lnTo>
                  <a:pt x="4421" y="1304"/>
                </a:lnTo>
                <a:lnTo>
                  <a:pt x="4700" y="1583"/>
                </a:lnTo>
                <a:lnTo>
                  <a:pt x="4933" y="1862"/>
                </a:lnTo>
                <a:lnTo>
                  <a:pt x="5073" y="2235"/>
                </a:lnTo>
                <a:lnTo>
                  <a:pt x="5166" y="2607"/>
                </a:lnTo>
                <a:lnTo>
                  <a:pt x="5212" y="2979"/>
                </a:lnTo>
                <a:lnTo>
                  <a:pt x="5166" y="3398"/>
                </a:lnTo>
                <a:lnTo>
                  <a:pt x="5026" y="3817"/>
                </a:lnTo>
                <a:lnTo>
                  <a:pt x="4840" y="4189"/>
                </a:lnTo>
                <a:lnTo>
                  <a:pt x="4561" y="4515"/>
                </a:lnTo>
                <a:lnTo>
                  <a:pt x="4235" y="4794"/>
                </a:lnTo>
                <a:lnTo>
                  <a:pt x="3863" y="4980"/>
                </a:lnTo>
                <a:lnTo>
                  <a:pt x="3444" y="5120"/>
                </a:lnTo>
                <a:lnTo>
                  <a:pt x="2979" y="5167"/>
                </a:lnTo>
                <a:lnTo>
                  <a:pt x="2560" y="5120"/>
                </a:lnTo>
                <a:lnTo>
                  <a:pt x="2141" y="4980"/>
                </a:lnTo>
                <a:lnTo>
                  <a:pt x="1768" y="4794"/>
                </a:lnTo>
                <a:lnTo>
                  <a:pt x="1443" y="4515"/>
                </a:lnTo>
                <a:lnTo>
                  <a:pt x="1163" y="4189"/>
                </a:lnTo>
                <a:lnTo>
                  <a:pt x="977" y="3817"/>
                </a:lnTo>
                <a:lnTo>
                  <a:pt x="838" y="3398"/>
                </a:lnTo>
                <a:lnTo>
                  <a:pt x="791" y="2979"/>
                </a:lnTo>
                <a:lnTo>
                  <a:pt x="838" y="2607"/>
                </a:lnTo>
                <a:lnTo>
                  <a:pt x="931" y="2235"/>
                </a:lnTo>
                <a:lnTo>
                  <a:pt x="1070" y="1862"/>
                </a:lnTo>
                <a:lnTo>
                  <a:pt x="1303" y="1583"/>
                </a:lnTo>
                <a:lnTo>
                  <a:pt x="1582" y="1304"/>
                </a:lnTo>
                <a:lnTo>
                  <a:pt x="1862" y="1071"/>
                </a:lnTo>
                <a:lnTo>
                  <a:pt x="2187" y="932"/>
                </a:lnTo>
                <a:lnTo>
                  <a:pt x="2560" y="792"/>
                </a:lnTo>
                <a:lnTo>
                  <a:pt x="256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2" name="Google Shape;6872;p268"/>
          <p:cNvSpPr/>
          <p:nvPr/>
        </p:nvSpPr>
        <p:spPr>
          <a:xfrm>
            <a:off x="419597" y="3512199"/>
            <a:ext cx="158572" cy="158572"/>
          </a:xfrm>
          <a:custGeom>
            <a:avLst/>
            <a:gdLst/>
            <a:ahLst/>
            <a:cxnLst/>
            <a:rect l="l" t="t" r="r" b="b"/>
            <a:pathLst>
              <a:path w="5958" h="5958" extrusionOk="0">
                <a:moveTo>
                  <a:pt x="2979" y="513"/>
                </a:moveTo>
                <a:lnTo>
                  <a:pt x="3490" y="559"/>
                </a:lnTo>
                <a:lnTo>
                  <a:pt x="3956" y="699"/>
                </a:lnTo>
                <a:lnTo>
                  <a:pt x="4375" y="932"/>
                </a:lnTo>
                <a:lnTo>
                  <a:pt x="4747" y="1211"/>
                </a:lnTo>
                <a:lnTo>
                  <a:pt x="5026" y="1583"/>
                </a:lnTo>
                <a:lnTo>
                  <a:pt x="5259" y="2002"/>
                </a:lnTo>
                <a:lnTo>
                  <a:pt x="5399" y="2467"/>
                </a:lnTo>
                <a:lnTo>
                  <a:pt x="5445" y="2979"/>
                </a:lnTo>
                <a:lnTo>
                  <a:pt x="5399" y="3491"/>
                </a:lnTo>
                <a:lnTo>
                  <a:pt x="5259" y="3957"/>
                </a:lnTo>
                <a:lnTo>
                  <a:pt x="5026" y="4376"/>
                </a:lnTo>
                <a:lnTo>
                  <a:pt x="4747" y="4748"/>
                </a:lnTo>
                <a:lnTo>
                  <a:pt x="4375" y="5027"/>
                </a:lnTo>
                <a:lnTo>
                  <a:pt x="3956" y="5260"/>
                </a:lnTo>
                <a:lnTo>
                  <a:pt x="3490" y="5399"/>
                </a:lnTo>
                <a:lnTo>
                  <a:pt x="2979" y="5446"/>
                </a:lnTo>
                <a:lnTo>
                  <a:pt x="2467" y="5399"/>
                </a:lnTo>
                <a:lnTo>
                  <a:pt x="2001" y="5260"/>
                </a:lnTo>
                <a:lnTo>
                  <a:pt x="1582" y="5027"/>
                </a:lnTo>
                <a:lnTo>
                  <a:pt x="1210" y="4748"/>
                </a:lnTo>
                <a:lnTo>
                  <a:pt x="931" y="4376"/>
                </a:lnTo>
                <a:lnTo>
                  <a:pt x="698" y="3957"/>
                </a:lnTo>
                <a:lnTo>
                  <a:pt x="558" y="3491"/>
                </a:lnTo>
                <a:lnTo>
                  <a:pt x="512" y="2979"/>
                </a:lnTo>
                <a:lnTo>
                  <a:pt x="558" y="2467"/>
                </a:lnTo>
                <a:lnTo>
                  <a:pt x="698" y="2002"/>
                </a:lnTo>
                <a:lnTo>
                  <a:pt x="931" y="1583"/>
                </a:lnTo>
                <a:lnTo>
                  <a:pt x="1210" y="1211"/>
                </a:lnTo>
                <a:lnTo>
                  <a:pt x="1582" y="932"/>
                </a:lnTo>
                <a:lnTo>
                  <a:pt x="2001" y="699"/>
                </a:lnTo>
                <a:lnTo>
                  <a:pt x="2467" y="559"/>
                </a:lnTo>
                <a:lnTo>
                  <a:pt x="2979" y="513"/>
                </a:lnTo>
                <a:close/>
                <a:moveTo>
                  <a:pt x="2560" y="1"/>
                </a:moveTo>
                <a:lnTo>
                  <a:pt x="2187" y="94"/>
                </a:lnTo>
                <a:lnTo>
                  <a:pt x="1815" y="234"/>
                </a:lnTo>
                <a:lnTo>
                  <a:pt x="1489" y="420"/>
                </a:lnTo>
                <a:lnTo>
                  <a:pt x="1163" y="606"/>
                </a:lnTo>
                <a:lnTo>
                  <a:pt x="884" y="885"/>
                </a:lnTo>
                <a:lnTo>
                  <a:pt x="605" y="1164"/>
                </a:lnTo>
                <a:lnTo>
                  <a:pt x="419" y="1490"/>
                </a:lnTo>
                <a:lnTo>
                  <a:pt x="233" y="1816"/>
                </a:lnTo>
                <a:lnTo>
                  <a:pt x="93" y="2188"/>
                </a:lnTo>
                <a:lnTo>
                  <a:pt x="47" y="2561"/>
                </a:lnTo>
                <a:lnTo>
                  <a:pt x="0" y="2979"/>
                </a:lnTo>
                <a:lnTo>
                  <a:pt x="47" y="3352"/>
                </a:lnTo>
                <a:lnTo>
                  <a:pt x="93" y="3771"/>
                </a:lnTo>
                <a:lnTo>
                  <a:pt x="233" y="4143"/>
                </a:lnTo>
                <a:lnTo>
                  <a:pt x="419" y="4469"/>
                </a:lnTo>
                <a:lnTo>
                  <a:pt x="605" y="4794"/>
                </a:lnTo>
                <a:lnTo>
                  <a:pt x="884" y="5074"/>
                </a:lnTo>
                <a:lnTo>
                  <a:pt x="1163" y="5353"/>
                </a:lnTo>
                <a:lnTo>
                  <a:pt x="1489" y="5539"/>
                </a:lnTo>
                <a:lnTo>
                  <a:pt x="1815" y="5725"/>
                </a:lnTo>
                <a:lnTo>
                  <a:pt x="2187" y="5865"/>
                </a:lnTo>
                <a:lnTo>
                  <a:pt x="2560" y="5911"/>
                </a:lnTo>
                <a:lnTo>
                  <a:pt x="2979" y="5958"/>
                </a:lnTo>
                <a:lnTo>
                  <a:pt x="3397" y="5911"/>
                </a:lnTo>
                <a:lnTo>
                  <a:pt x="3770" y="5865"/>
                </a:lnTo>
                <a:lnTo>
                  <a:pt x="4142" y="5725"/>
                </a:lnTo>
                <a:lnTo>
                  <a:pt x="4468" y="5539"/>
                </a:lnTo>
                <a:lnTo>
                  <a:pt x="4794" y="5353"/>
                </a:lnTo>
                <a:lnTo>
                  <a:pt x="5073" y="5074"/>
                </a:lnTo>
                <a:lnTo>
                  <a:pt x="5352" y="4794"/>
                </a:lnTo>
                <a:lnTo>
                  <a:pt x="5538" y="4469"/>
                </a:lnTo>
                <a:lnTo>
                  <a:pt x="5724" y="4143"/>
                </a:lnTo>
                <a:lnTo>
                  <a:pt x="5864" y="3771"/>
                </a:lnTo>
                <a:lnTo>
                  <a:pt x="5910" y="3352"/>
                </a:lnTo>
                <a:lnTo>
                  <a:pt x="5957" y="2979"/>
                </a:lnTo>
                <a:lnTo>
                  <a:pt x="5910" y="2561"/>
                </a:lnTo>
                <a:lnTo>
                  <a:pt x="5864" y="2188"/>
                </a:lnTo>
                <a:lnTo>
                  <a:pt x="5724" y="1816"/>
                </a:lnTo>
                <a:lnTo>
                  <a:pt x="5538" y="1490"/>
                </a:lnTo>
                <a:lnTo>
                  <a:pt x="5352" y="1164"/>
                </a:lnTo>
                <a:lnTo>
                  <a:pt x="5073" y="885"/>
                </a:lnTo>
                <a:lnTo>
                  <a:pt x="4794" y="606"/>
                </a:lnTo>
                <a:lnTo>
                  <a:pt x="4468" y="420"/>
                </a:lnTo>
                <a:lnTo>
                  <a:pt x="4142" y="234"/>
                </a:lnTo>
                <a:lnTo>
                  <a:pt x="3770" y="94"/>
                </a:lnTo>
                <a:lnTo>
                  <a:pt x="339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3" name="Google Shape;6873;p268"/>
          <p:cNvSpPr/>
          <p:nvPr/>
        </p:nvSpPr>
        <p:spPr>
          <a:xfrm>
            <a:off x="933491" y="3512199"/>
            <a:ext cx="158572" cy="158572"/>
          </a:xfrm>
          <a:custGeom>
            <a:avLst/>
            <a:gdLst/>
            <a:ahLst/>
            <a:cxnLst/>
            <a:rect l="l" t="t" r="r" b="b"/>
            <a:pathLst>
              <a:path w="5958" h="5958" extrusionOk="0">
                <a:moveTo>
                  <a:pt x="3305" y="420"/>
                </a:moveTo>
                <a:lnTo>
                  <a:pt x="3352" y="466"/>
                </a:lnTo>
                <a:lnTo>
                  <a:pt x="3398" y="513"/>
                </a:lnTo>
                <a:lnTo>
                  <a:pt x="3398" y="746"/>
                </a:lnTo>
                <a:lnTo>
                  <a:pt x="3352" y="839"/>
                </a:lnTo>
                <a:lnTo>
                  <a:pt x="885" y="839"/>
                </a:lnTo>
                <a:lnTo>
                  <a:pt x="838" y="746"/>
                </a:lnTo>
                <a:lnTo>
                  <a:pt x="838" y="513"/>
                </a:lnTo>
                <a:lnTo>
                  <a:pt x="885" y="466"/>
                </a:lnTo>
                <a:lnTo>
                  <a:pt x="931" y="420"/>
                </a:lnTo>
                <a:close/>
                <a:moveTo>
                  <a:pt x="4236" y="2002"/>
                </a:moveTo>
                <a:lnTo>
                  <a:pt x="5260" y="2979"/>
                </a:lnTo>
                <a:lnTo>
                  <a:pt x="4236" y="2979"/>
                </a:lnTo>
                <a:lnTo>
                  <a:pt x="4236" y="2002"/>
                </a:lnTo>
                <a:close/>
                <a:moveTo>
                  <a:pt x="3817" y="1676"/>
                </a:moveTo>
                <a:lnTo>
                  <a:pt x="3817" y="3072"/>
                </a:lnTo>
                <a:lnTo>
                  <a:pt x="3863" y="3212"/>
                </a:lnTo>
                <a:lnTo>
                  <a:pt x="3910" y="3305"/>
                </a:lnTo>
                <a:lnTo>
                  <a:pt x="4003" y="3398"/>
                </a:lnTo>
                <a:lnTo>
                  <a:pt x="5539" y="3398"/>
                </a:lnTo>
                <a:lnTo>
                  <a:pt x="5539" y="5539"/>
                </a:lnTo>
                <a:lnTo>
                  <a:pt x="2560" y="5539"/>
                </a:lnTo>
                <a:lnTo>
                  <a:pt x="2560" y="1676"/>
                </a:lnTo>
                <a:close/>
                <a:moveTo>
                  <a:pt x="187" y="1"/>
                </a:moveTo>
                <a:lnTo>
                  <a:pt x="94" y="94"/>
                </a:lnTo>
                <a:lnTo>
                  <a:pt x="1" y="187"/>
                </a:lnTo>
                <a:lnTo>
                  <a:pt x="1" y="327"/>
                </a:lnTo>
                <a:lnTo>
                  <a:pt x="1" y="4794"/>
                </a:lnTo>
                <a:lnTo>
                  <a:pt x="1" y="4887"/>
                </a:lnTo>
                <a:lnTo>
                  <a:pt x="94" y="5027"/>
                </a:lnTo>
                <a:lnTo>
                  <a:pt x="187" y="5074"/>
                </a:lnTo>
                <a:lnTo>
                  <a:pt x="326" y="5120"/>
                </a:lnTo>
                <a:lnTo>
                  <a:pt x="2141" y="5120"/>
                </a:lnTo>
                <a:lnTo>
                  <a:pt x="2141" y="5632"/>
                </a:lnTo>
                <a:lnTo>
                  <a:pt x="2141" y="5772"/>
                </a:lnTo>
                <a:lnTo>
                  <a:pt x="2235" y="5865"/>
                </a:lnTo>
                <a:lnTo>
                  <a:pt x="2328" y="5911"/>
                </a:lnTo>
                <a:lnTo>
                  <a:pt x="2421" y="5958"/>
                </a:lnTo>
                <a:lnTo>
                  <a:pt x="5632" y="5958"/>
                </a:lnTo>
                <a:lnTo>
                  <a:pt x="5772" y="5911"/>
                </a:lnTo>
                <a:lnTo>
                  <a:pt x="5865" y="5865"/>
                </a:lnTo>
                <a:lnTo>
                  <a:pt x="5911" y="5772"/>
                </a:lnTo>
                <a:lnTo>
                  <a:pt x="5958" y="5632"/>
                </a:lnTo>
                <a:lnTo>
                  <a:pt x="5958" y="3398"/>
                </a:lnTo>
                <a:lnTo>
                  <a:pt x="5911" y="3259"/>
                </a:lnTo>
                <a:lnTo>
                  <a:pt x="5865" y="3119"/>
                </a:lnTo>
                <a:lnTo>
                  <a:pt x="5818" y="2979"/>
                </a:lnTo>
                <a:lnTo>
                  <a:pt x="5725" y="2840"/>
                </a:lnTo>
                <a:lnTo>
                  <a:pt x="4375" y="1490"/>
                </a:lnTo>
                <a:lnTo>
                  <a:pt x="4236" y="1397"/>
                </a:lnTo>
                <a:lnTo>
                  <a:pt x="4236" y="327"/>
                </a:lnTo>
                <a:lnTo>
                  <a:pt x="4236" y="187"/>
                </a:lnTo>
                <a:lnTo>
                  <a:pt x="4143" y="94"/>
                </a:lnTo>
                <a:lnTo>
                  <a:pt x="405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4" name="Google Shape;6874;p268"/>
          <p:cNvSpPr/>
          <p:nvPr/>
        </p:nvSpPr>
        <p:spPr>
          <a:xfrm>
            <a:off x="1447385" y="3512199"/>
            <a:ext cx="158572" cy="158572"/>
          </a:xfrm>
          <a:custGeom>
            <a:avLst/>
            <a:gdLst/>
            <a:ahLst/>
            <a:cxnLst/>
            <a:rect l="l" t="t" r="r" b="b"/>
            <a:pathLst>
              <a:path w="5958" h="5958" extrusionOk="0">
                <a:moveTo>
                  <a:pt x="3072" y="1490"/>
                </a:moveTo>
                <a:lnTo>
                  <a:pt x="2979" y="1537"/>
                </a:lnTo>
                <a:lnTo>
                  <a:pt x="2979" y="1630"/>
                </a:lnTo>
                <a:lnTo>
                  <a:pt x="2979" y="2979"/>
                </a:lnTo>
                <a:lnTo>
                  <a:pt x="2095" y="2979"/>
                </a:lnTo>
                <a:lnTo>
                  <a:pt x="2002" y="3026"/>
                </a:lnTo>
                <a:lnTo>
                  <a:pt x="1955" y="3119"/>
                </a:lnTo>
                <a:lnTo>
                  <a:pt x="1955" y="3352"/>
                </a:lnTo>
                <a:lnTo>
                  <a:pt x="2002" y="3445"/>
                </a:lnTo>
                <a:lnTo>
                  <a:pt x="2095" y="3491"/>
                </a:lnTo>
                <a:lnTo>
                  <a:pt x="3351" y="3491"/>
                </a:lnTo>
                <a:lnTo>
                  <a:pt x="3398" y="3445"/>
                </a:lnTo>
                <a:lnTo>
                  <a:pt x="3444" y="3352"/>
                </a:lnTo>
                <a:lnTo>
                  <a:pt x="3444" y="1630"/>
                </a:lnTo>
                <a:lnTo>
                  <a:pt x="3398" y="1537"/>
                </a:lnTo>
                <a:lnTo>
                  <a:pt x="3351" y="1490"/>
                </a:lnTo>
                <a:close/>
                <a:moveTo>
                  <a:pt x="3258" y="885"/>
                </a:moveTo>
                <a:lnTo>
                  <a:pt x="3491" y="932"/>
                </a:lnTo>
                <a:lnTo>
                  <a:pt x="3770" y="1025"/>
                </a:lnTo>
                <a:lnTo>
                  <a:pt x="4003" y="1164"/>
                </a:lnTo>
                <a:lnTo>
                  <a:pt x="4235" y="1304"/>
                </a:lnTo>
                <a:lnTo>
                  <a:pt x="4468" y="1490"/>
                </a:lnTo>
                <a:lnTo>
                  <a:pt x="4654" y="1676"/>
                </a:lnTo>
                <a:lnTo>
                  <a:pt x="4794" y="1909"/>
                </a:lnTo>
                <a:lnTo>
                  <a:pt x="4887" y="2142"/>
                </a:lnTo>
                <a:lnTo>
                  <a:pt x="4980" y="2421"/>
                </a:lnTo>
                <a:lnTo>
                  <a:pt x="5073" y="2700"/>
                </a:lnTo>
                <a:lnTo>
                  <a:pt x="5073" y="2979"/>
                </a:lnTo>
                <a:lnTo>
                  <a:pt x="5073" y="3259"/>
                </a:lnTo>
                <a:lnTo>
                  <a:pt x="4980" y="3538"/>
                </a:lnTo>
                <a:lnTo>
                  <a:pt x="4887" y="3771"/>
                </a:lnTo>
                <a:lnTo>
                  <a:pt x="4794" y="4050"/>
                </a:lnTo>
                <a:lnTo>
                  <a:pt x="4654" y="4282"/>
                </a:lnTo>
                <a:lnTo>
                  <a:pt x="4468" y="4469"/>
                </a:lnTo>
                <a:lnTo>
                  <a:pt x="4235" y="4655"/>
                </a:lnTo>
                <a:lnTo>
                  <a:pt x="4003" y="4794"/>
                </a:lnTo>
                <a:lnTo>
                  <a:pt x="3770" y="4934"/>
                </a:lnTo>
                <a:lnTo>
                  <a:pt x="3491" y="5027"/>
                </a:lnTo>
                <a:lnTo>
                  <a:pt x="3258" y="5074"/>
                </a:lnTo>
                <a:lnTo>
                  <a:pt x="2700" y="5074"/>
                </a:lnTo>
                <a:lnTo>
                  <a:pt x="2420" y="5027"/>
                </a:lnTo>
                <a:lnTo>
                  <a:pt x="2141" y="4934"/>
                </a:lnTo>
                <a:lnTo>
                  <a:pt x="1908" y="4794"/>
                </a:lnTo>
                <a:lnTo>
                  <a:pt x="1676" y="4655"/>
                </a:lnTo>
                <a:lnTo>
                  <a:pt x="1443" y="4469"/>
                </a:lnTo>
                <a:lnTo>
                  <a:pt x="1303" y="4282"/>
                </a:lnTo>
                <a:lnTo>
                  <a:pt x="1117" y="4050"/>
                </a:lnTo>
                <a:lnTo>
                  <a:pt x="1024" y="3771"/>
                </a:lnTo>
                <a:lnTo>
                  <a:pt x="931" y="3538"/>
                </a:lnTo>
                <a:lnTo>
                  <a:pt x="885" y="3259"/>
                </a:lnTo>
                <a:lnTo>
                  <a:pt x="838" y="2979"/>
                </a:lnTo>
                <a:lnTo>
                  <a:pt x="885" y="2700"/>
                </a:lnTo>
                <a:lnTo>
                  <a:pt x="931" y="2421"/>
                </a:lnTo>
                <a:lnTo>
                  <a:pt x="1024" y="2142"/>
                </a:lnTo>
                <a:lnTo>
                  <a:pt x="1117" y="1909"/>
                </a:lnTo>
                <a:lnTo>
                  <a:pt x="1303" y="1676"/>
                </a:lnTo>
                <a:lnTo>
                  <a:pt x="1443" y="1490"/>
                </a:lnTo>
                <a:lnTo>
                  <a:pt x="1676" y="1304"/>
                </a:lnTo>
                <a:lnTo>
                  <a:pt x="1908" y="1164"/>
                </a:lnTo>
                <a:lnTo>
                  <a:pt x="2141" y="1025"/>
                </a:lnTo>
                <a:lnTo>
                  <a:pt x="2420" y="932"/>
                </a:lnTo>
                <a:lnTo>
                  <a:pt x="2700" y="885"/>
                </a:lnTo>
                <a:close/>
                <a:moveTo>
                  <a:pt x="2560" y="1"/>
                </a:moveTo>
                <a:lnTo>
                  <a:pt x="2188" y="94"/>
                </a:lnTo>
                <a:lnTo>
                  <a:pt x="1815" y="234"/>
                </a:lnTo>
                <a:lnTo>
                  <a:pt x="1443" y="420"/>
                </a:lnTo>
                <a:lnTo>
                  <a:pt x="1117" y="606"/>
                </a:lnTo>
                <a:lnTo>
                  <a:pt x="838" y="885"/>
                </a:lnTo>
                <a:lnTo>
                  <a:pt x="605" y="1164"/>
                </a:lnTo>
                <a:lnTo>
                  <a:pt x="373" y="1490"/>
                </a:lnTo>
                <a:lnTo>
                  <a:pt x="187" y="1816"/>
                </a:lnTo>
                <a:lnTo>
                  <a:pt x="93" y="2188"/>
                </a:lnTo>
                <a:lnTo>
                  <a:pt x="0" y="2561"/>
                </a:lnTo>
                <a:lnTo>
                  <a:pt x="0" y="2979"/>
                </a:lnTo>
                <a:lnTo>
                  <a:pt x="0" y="3352"/>
                </a:lnTo>
                <a:lnTo>
                  <a:pt x="93" y="3771"/>
                </a:lnTo>
                <a:lnTo>
                  <a:pt x="187" y="4143"/>
                </a:lnTo>
                <a:lnTo>
                  <a:pt x="373" y="4469"/>
                </a:lnTo>
                <a:lnTo>
                  <a:pt x="605" y="4794"/>
                </a:lnTo>
                <a:lnTo>
                  <a:pt x="838" y="5074"/>
                </a:lnTo>
                <a:lnTo>
                  <a:pt x="1117" y="5353"/>
                </a:lnTo>
                <a:lnTo>
                  <a:pt x="1443" y="5539"/>
                </a:lnTo>
                <a:lnTo>
                  <a:pt x="1815" y="5725"/>
                </a:lnTo>
                <a:lnTo>
                  <a:pt x="2188" y="5865"/>
                </a:lnTo>
                <a:lnTo>
                  <a:pt x="2560" y="5911"/>
                </a:lnTo>
                <a:lnTo>
                  <a:pt x="2979" y="5958"/>
                </a:lnTo>
                <a:lnTo>
                  <a:pt x="3351" y="5911"/>
                </a:lnTo>
                <a:lnTo>
                  <a:pt x="3724" y="5865"/>
                </a:lnTo>
                <a:lnTo>
                  <a:pt x="4096" y="5725"/>
                </a:lnTo>
                <a:lnTo>
                  <a:pt x="4468" y="5539"/>
                </a:lnTo>
                <a:lnTo>
                  <a:pt x="4794" y="5353"/>
                </a:lnTo>
                <a:lnTo>
                  <a:pt x="5073" y="5074"/>
                </a:lnTo>
                <a:lnTo>
                  <a:pt x="5306" y="4794"/>
                </a:lnTo>
                <a:lnTo>
                  <a:pt x="5539" y="4469"/>
                </a:lnTo>
                <a:lnTo>
                  <a:pt x="5725" y="4143"/>
                </a:lnTo>
                <a:lnTo>
                  <a:pt x="5818" y="3771"/>
                </a:lnTo>
                <a:lnTo>
                  <a:pt x="5911" y="3352"/>
                </a:lnTo>
                <a:lnTo>
                  <a:pt x="5957" y="2979"/>
                </a:lnTo>
                <a:lnTo>
                  <a:pt x="5911" y="2561"/>
                </a:lnTo>
                <a:lnTo>
                  <a:pt x="5818" y="2188"/>
                </a:lnTo>
                <a:lnTo>
                  <a:pt x="5725" y="1816"/>
                </a:lnTo>
                <a:lnTo>
                  <a:pt x="5539" y="1490"/>
                </a:lnTo>
                <a:lnTo>
                  <a:pt x="5306" y="1164"/>
                </a:lnTo>
                <a:lnTo>
                  <a:pt x="5073" y="885"/>
                </a:lnTo>
                <a:lnTo>
                  <a:pt x="4794" y="606"/>
                </a:lnTo>
                <a:lnTo>
                  <a:pt x="4468" y="420"/>
                </a:lnTo>
                <a:lnTo>
                  <a:pt x="4096" y="234"/>
                </a:lnTo>
                <a:lnTo>
                  <a:pt x="3724" y="94"/>
                </a:lnTo>
                <a:lnTo>
                  <a:pt x="335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5" name="Google Shape;6875;p268"/>
          <p:cNvSpPr/>
          <p:nvPr/>
        </p:nvSpPr>
        <p:spPr>
          <a:xfrm>
            <a:off x="1961280" y="3512199"/>
            <a:ext cx="158572" cy="158572"/>
          </a:xfrm>
          <a:custGeom>
            <a:avLst/>
            <a:gdLst/>
            <a:ahLst/>
            <a:cxnLst/>
            <a:rect l="l" t="t" r="r" b="b"/>
            <a:pathLst>
              <a:path w="5958" h="5958" extrusionOk="0">
                <a:moveTo>
                  <a:pt x="1164" y="1"/>
                </a:moveTo>
                <a:lnTo>
                  <a:pt x="978" y="47"/>
                </a:lnTo>
                <a:lnTo>
                  <a:pt x="838" y="141"/>
                </a:lnTo>
                <a:lnTo>
                  <a:pt x="140" y="839"/>
                </a:lnTo>
                <a:lnTo>
                  <a:pt x="47" y="978"/>
                </a:lnTo>
                <a:lnTo>
                  <a:pt x="1" y="1164"/>
                </a:lnTo>
                <a:lnTo>
                  <a:pt x="47" y="1351"/>
                </a:lnTo>
                <a:lnTo>
                  <a:pt x="140" y="1490"/>
                </a:lnTo>
                <a:lnTo>
                  <a:pt x="1629" y="2979"/>
                </a:lnTo>
                <a:lnTo>
                  <a:pt x="140" y="4469"/>
                </a:lnTo>
                <a:lnTo>
                  <a:pt x="47" y="4608"/>
                </a:lnTo>
                <a:lnTo>
                  <a:pt x="1" y="4794"/>
                </a:lnTo>
                <a:lnTo>
                  <a:pt x="47" y="4981"/>
                </a:lnTo>
                <a:lnTo>
                  <a:pt x="140" y="5120"/>
                </a:lnTo>
                <a:lnTo>
                  <a:pt x="838" y="5818"/>
                </a:lnTo>
                <a:lnTo>
                  <a:pt x="978" y="5911"/>
                </a:lnTo>
                <a:lnTo>
                  <a:pt x="1164" y="5958"/>
                </a:lnTo>
                <a:lnTo>
                  <a:pt x="1350" y="5911"/>
                </a:lnTo>
                <a:lnTo>
                  <a:pt x="1536" y="5818"/>
                </a:lnTo>
                <a:lnTo>
                  <a:pt x="2979" y="4329"/>
                </a:lnTo>
                <a:lnTo>
                  <a:pt x="4468" y="5818"/>
                </a:lnTo>
                <a:lnTo>
                  <a:pt x="4608" y="5911"/>
                </a:lnTo>
                <a:lnTo>
                  <a:pt x="4794" y="5958"/>
                </a:lnTo>
                <a:lnTo>
                  <a:pt x="4980" y="5911"/>
                </a:lnTo>
                <a:lnTo>
                  <a:pt x="5166" y="5818"/>
                </a:lnTo>
                <a:lnTo>
                  <a:pt x="5818" y="5120"/>
                </a:lnTo>
                <a:lnTo>
                  <a:pt x="5958" y="4981"/>
                </a:lnTo>
                <a:lnTo>
                  <a:pt x="5958" y="4794"/>
                </a:lnTo>
                <a:lnTo>
                  <a:pt x="5958" y="4608"/>
                </a:lnTo>
                <a:lnTo>
                  <a:pt x="5818" y="4469"/>
                </a:lnTo>
                <a:lnTo>
                  <a:pt x="4375" y="2979"/>
                </a:lnTo>
                <a:lnTo>
                  <a:pt x="5818" y="1490"/>
                </a:lnTo>
                <a:lnTo>
                  <a:pt x="5958" y="1351"/>
                </a:lnTo>
                <a:lnTo>
                  <a:pt x="5958" y="1164"/>
                </a:lnTo>
                <a:lnTo>
                  <a:pt x="5958" y="978"/>
                </a:lnTo>
                <a:lnTo>
                  <a:pt x="5818" y="839"/>
                </a:lnTo>
                <a:lnTo>
                  <a:pt x="5166" y="141"/>
                </a:lnTo>
                <a:lnTo>
                  <a:pt x="4980" y="47"/>
                </a:lnTo>
                <a:lnTo>
                  <a:pt x="4794" y="1"/>
                </a:lnTo>
                <a:lnTo>
                  <a:pt x="4608" y="47"/>
                </a:lnTo>
                <a:lnTo>
                  <a:pt x="4468" y="141"/>
                </a:lnTo>
                <a:lnTo>
                  <a:pt x="2979" y="1630"/>
                </a:lnTo>
                <a:lnTo>
                  <a:pt x="1536" y="141"/>
                </a:lnTo>
                <a:lnTo>
                  <a:pt x="1350" y="47"/>
                </a:lnTo>
                <a:lnTo>
                  <a:pt x="116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6" name="Google Shape;6876;p268"/>
          <p:cNvSpPr/>
          <p:nvPr/>
        </p:nvSpPr>
        <p:spPr>
          <a:xfrm>
            <a:off x="2475174" y="3533279"/>
            <a:ext cx="158572" cy="116441"/>
          </a:xfrm>
          <a:custGeom>
            <a:avLst/>
            <a:gdLst/>
            <a:ahLst/>
            <a:cxnLst/>
            <a:rect l="l" t="t" r="r" b="b"/>
            <a:pathLst>
              <a:path w="5958" h="4375" extrusionOk="0">
                <a:moveTo>
                  <a:pt x="2374" y="0"/>
                </a:moveTo>
                <a:lnTo>
                  <a:pt x="2095" y="47"/>
                </a:lnTo>
                <a:lnTo>
                  <a:pt x="1769" y="93"/>
                </a:lnTo>
                <a:lnTo>
                  <a:pt x="1490" y="279"/>
                </a:lnTo>
                <a:lnTo>
                  <a:pt x="1257" y="465"/>
                </a:lnTo>
                <a:lnTo>
                  <a:pt x="1071" y="698"/>
                </a:lnTo>
                <a:lnTo>
                  <a:pt x="931" y="977"/>
                </a:lnTo>
                <a:lnTo>
                  <a:pt x="838" y="1257"/>
                </a:lnTo>
                <a:lnTo>
                  <a:pt x="791" y="1582"/>
                </a:lnTo>
                <a:lnTo>
                  <a:pt x="791" y="1722"/>
                </a:lnTo>
                <a:lnTo>
                  <a:pt x="466" y="1955"/>
                </a:lnTo>
                <a:lnTo>
                  <a:pt x="233" y="2234"/>
                </a:lnTo>
                <a:lnTo>
                  <a:pt x="140" y="2420"/>
                </a:lnTo>
                <a:lnTo>
                  <a:pt x="47" y="2606"/>
                </a:lnTo>
                <a:lnTo>
                  <a:pt x="0" y="2792"/>
                </a:lnTo>
                <a:lnTo>
                  <a:pt x="0" y="2979"/>
                </a:lnTo>
                <a:lnTo>
                  <a:pt x="47" y="3258"/>
                </a:lnTo>
                <a:lnTo>
                  <a:pt x="93" y="3490"/>
                </a:lnTo>
                <a:lnTo>
                  <a:pt x="233" y="3723"/>
                </a:lnTo>
                <a:lnTo>
                  <a:pt x="419" y="3956"/>
                </a:lnTo>
                <a:lnTo>
                  <a:pt x="605" y="4142"/>
                </a:lnTo>
                <a:lnTo>
                  <a:pt x="884" y="4282"/>
                </a:lnTo>
                <a:lnTo>
                  <a:pt x="1117" y="4328"/>
                </a:lnTo>
                <a:lnTo>
                  <a:pt x="1396" y="4375"/>
                </a:lnTo>
                <a:lnTo>
                  <a:pt x="4794" y="4375"/>
                </a:lnTo>
                <a:lnTo>
                  <a:pt x="5026" y="4328"/>
                </a:lnTo>
                <a:lnTo>
                  <a:pt x="5213" y="4282"/>
                </a:lnTo>
                <a:lnTo>
                  <a:pt x="5445" y="4189"/>
                </a:lnTo>
                <a:lnTo>
                  <a:pt x="5631" y="4002"/>
                </a:lnTo>
                <a:lnTo>
                  <a:pt x="5771" y="3816"/>
                </a:lnTo>
                <a:lnTo>
                  <a:pt x="5864" y="3630"/>
                </a:lnTo>
                <a:lnTo>
                  <a:pt x="5957" y="3397"/>
                </a:lnTo>
                <a:lnTo>
                  <a:pt x="5957" y="3165"/>
                </a:lnTo>
                <a:lnTo>
                  <a:pt x="5957" y="2979"/>
                </a:lnTo>
                <a:lnTo>
                  <a:pt x="5911" y="2792"/>
                </a:lnTo>
                <a:lnTo>
                  <a:pt x="5818" y="2606"/>
                </a:lnTo>
                <a:lnTo>
                  <a:pt x="5725" y="2420"/>
                </a:lnTo>
                <a:lnTo>
                  <a:pt x="5585" y="2280"/>
                </a:lnTo>
                <a:lnTo>
                  <a:pt x="5399" y="2187"/>
                </a:lnTo>
                <a:lnTo>
                  <a:pt x="5213" y="2094"/>
                </a:lnTo>
                <a:lnTo>
                  <a:pt x="5026" y="2001"/>
                </a:lnTo>
                <a:lnTo>
                  <a:pt x="5120" y="1815"/>
                </a:lnTo>
                <a:lnTo>
                  <a:pt x="5166" y="1582"/>
                </a:lnTo>
                <a:lnTo>
                  <a:pt x="5166" y="1443"/>
                </a:lnTo>
                <a:lnTo>
                  <a:pt x="5120" y="1303"/>
                </a:lnTo>
                <a:lnTo>
                  <a:pt x="5026" y="1164"/>
                </a:lnTo>
                <a:lnTo>
                  <a:pt x="4933" y="1024"/>
                </a:lnTo>
                <a:lnTo>
                  <a:pt x="4794" y="931"/>
                </a:lnTo>
                <a:lnTo>
                  <a:pt x="4701" y="838"/>
                </a:lnTo>
                <a:lnTo>
                  <a:pt x="4515" y="791"/>
                </a:lnTo>
                <a:lnTo>
                  <a:pt x="4375" y="791"/>
                </a:lnTo>
                <a:lnTo>
                  <a:pt x="4096" y="838"/>
                </a:lnTo>
                <a:lnTo>
                  <a:pt x="3863" y="977"/>
                </a:lnTo>
                <a:lnTo>
                  <a:pt x="3770" y="791"/>
                </a:lnTo>
                <a:lnTo>
                  <a:pt x="3630" y="605"/>
                </a:lnTo>
                <a:lnTo>
                  <a:pt x="3444" y="419"/>
                </a:lnTo>
                <a:lnTo>
                  <a:pt x="3258" y="279"/>
                </a:lnTo>
                <a:lnTo>
                  <a:pt x="3072" y="140"/>
                </a:lnTo>
                <a:lnTo>
                  <a:pt x="2839" y="47"/>
                </a:lnTo>
                <a:lnTo>
                  <a:pt x="260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7" name="Google Shape;6877;p268"/>
          <p:cNvSpPr/>
          <p:nvPr/>
        </p:nvSpPr>
        <p:spPr>
          <a:xfrm>
            <a:off x="2989068" y="3533279"/>
            <a:ext cx="158572" cy="116441"/>
          </a:xfrm>
          <a:custGeom>
            <a:avLst/>
            <a:gdLst/>
            <a:ahLst/>
            <a:cxnLst/>
            <a:rect l="l" t="t" r="r" b="b"/>
            <a:pathLst>
              <a:path w="5958" h="4375" extrusionOk="0">
                <a:moveTo>
                  <a:pt x="3166" y="1210"/>
                </a:moveTo>
                <a:lnTo>
                  <a:pt x="3166" y="1303"/>
                </a:lnTo>
                <a:lnTo>
                  <a:pt x="3166" y="2374"/>
                </a:lnTo>
                <a:lnTo>
                  <a:pt x="3864" y="2374"/>
                </a:lnTo>
                <a:lnTo>
                  <a:pt x="3957" y="2420"/>
                </a:lnTo>
                <a:lnTo>
                  <a:pt x="3957" y="2467"/>
                </a:lnTo>
                <a:lnTo>
                  <a:pt x="3957" y="2560"/>
                </a:lnTo>
                <a:lnTo>
                  <a:pt x="2840" y="3630"/>
                </a:lnTo>
                <a:lnTo>
                  <a:pt x="2793" y="3677"/>
                </a:lnTo>
                <a:lnTo>
                  <a:pt x="2700" y="3630"/>
                </a:lnTo>
                <a:lnTo>
                  <a:pt x="1630" y="2560"/>
                </a:lnTo>
                <a:lnTo>
                  <a:pt x="1583" y="2467"/>
                </a:lnTo>
                <a:lnTo>
                  <a:pt x="1630" y="2420"/>
                </a:lnTo>
                <a:lnTo>
                  <a:pt x="1676" y="2374"/>
                </a:lnTo>
                <a:lnTo>
                  <a:pt x="2374" y="2374"/>
                </a:lnTo>
                <a:lnTo>
                  <a:pt x="2374" y="1303"/>
                </a:lnTo>
                <a:lnTo>
                  <a:pt x="2421" y="1210"/>
                </a:lnTo>
                <a:close/>
                <a:moveTo>
                  <a:pt x="2374" y="0"/>
                </a:moveTo>
                <a:lnTo>
                  <a:pt x="2049" y="47"/>
                </a:lnTo>
                <a:lnTo>
                  <a:pt x="1769" y="93"/>
                </a:lnTo>
                <a:lnTo>
                  <a:pt x="1490" y="279"/>
                </a:lnTo>
                <a:lnTo>
                  <a:pt x="1258" y="465"/>
                </a:lnTo>
                <a:lnTo>
                  <a:pt x="1071" y="698"/>
                </a:lnTo>
                <a:lnTo>
                  <a:pt x="885" y="977"/>
                </a:lnTo>
                <a:lnTo>
                  <a:pt x="839" y="1257"/>
                </a:lnTo>
                <a:lnTo>
                  <a:pt x="792" y="1582"/>
                </a:lnTo>
                <a:lnTo>
                  <a:pt x="792" y="1722"/>
                </a:lnTo>
                <a:lnTo>
                  <a:pt x="606" y="1815"/>
                </a:lnTo>
                <a:lnTo>
                  <a:pt x="466" y="1955"/>
                </a:lnTo>
                <a:lnTo>
                  <a:pt x="327" y="2094"/>
                </a:lnTo>
                <a:lnTo>
                  <a:pt x="234" y="2234"/>
                </a:lnTo>
                <a:lnTo>
                  <a:pt x="47" y="2606"/>
                </a:lnTo>
                <a:lnTo>
                  <a:pt x="1" y="2792"/>
                </a:lnTo>
                <a:lnTo>
                  <a:pt x="1" y="2979"/>
                </a:lnTo>
                <a:lnTo>
                  <a:pt x="1" y="3258"/>
                </a:lnTo>
                <a:lnTo>
                  <a:pt x="94" y="3490"/>
                </a:lnTo>
                <a:lnTo>
                  <a:pt x="234" y="3723"/>
                </a:lnTo>
                <a:lnTo>
                  <a:pt x="420" y="3956"/>
                </a:lnTo>
                <a:lnTo>
                  <a:pt x="606" y="4142"/>
                </a:lnTo>
                <a:lnTo>
                  <a:pt x="839" y="4282"/>
                </a:lnTo>
                <a:lnTo>
                  <a:pt x="1118" y="4328"/>
                </a:lnTo>
                <a:lnTo>
                  <a:pt x="1397" y="4375"/>
                </a:lnTo>
                <a:lnTo>
                  <a:pt x="4748" y="4375"/>
                </a:lnTo>
                <a:lnTo>
                  <a:pt x="4981" y="4328"/>
                </a:lnTo>
                <a:lnTo>
                  <a:pt x="5213" y="4282"/>
                </a:lnTo>
                <a:lnTo>
                  <a:pt x="5399" y="4189"/>
                </a:lnTo>
                <a:lnTo>
                  <a:pt x="5586" y="4002"/>
                </a:lnTo>
                <a:lnTo>
                  <a:pt x="5772" y="3816"/>
                </a:lnTo>
                <a:lnTo>
                  <a:pt x="5865" y="3630"/>
                </a:lnTo>
                <a:lnTo>
                  <a:pt x="5911" y="3397"/>
                </a:lnTo>
                <a:lnTo>
                  <a:pt x="5958" y="3165"/>
                </a:lnTo>
                <a:lnTo>
                  <a:pt x="5958" y="2979"/>
                </a:lnTo>
                <a:lnTo>
                  <a:pt x="5911" y="2792"/>
                </a:lnTo>
                <a:lnTo>
                  <a:pt x="5818" y="2606"/>
                </a:lnTo>
                <a:lnTo>
                  <a:pt x="5679" y="2420"/>
                </a:lnTo>
                <a:lnTo>
                  <a:pt x="5539" y="2280"/>
                </a:lnTo>
                <a:lnTo>
                  <a:pt x="5399" y="2187"/>
                </a:lnTo>
                <a:lnTo>
                  <a:pt x="5213" y="2094"/>
                </a:lnTo>
                <a:lnTo>
                  <a:pt x="5027" y="2001"/>
                </a:lnTo>
                <a:lnTo>
                  <a:pt x="5120" y="1815"/>
                </a:lnTo>
                <a:lnTo>
                  <a:pt x="5167" y="1582"/>
                </a:lnTo>
                <a:lnTo>
                  <a:pt x="5167" y="1443"/>
                </a:lnTo>
                <a:lnTo>
                  <a:pt x="5120" y="1303"/>
                </a:lnTo>
                <a:lnTo>
                  <a:pt x="5027" y="1164"/>
                </a:lnTo>
                <a:lnTo>
                  <a:pt x="4934" y="1024"/>
                </a:lnTo>
                <a:lnTo>
                  <a:pt x="4794" y="931"/>
                </a:lnTo>
                <a:lnTo>
                  <a:pt x="4655" y="838"/>
                </a:lnTo>
                <a:lnTo>
                  <a:pt x="4515" y="791"/>
                </a:lnTo>
                <a:lnTo>
                  <a:pt x="4376" y="791"/>
                </a:lnTo>
                <a:lnTo>
                  <a:pt x="4096" y="838"/>
                </a:lnTo>
                <a:lnTo>
                  <a:pt x="3864" y="977"/>
                </a:lnTo>
                <a:lnTo>
                  <a:pt x="3724" y="791"/>
                </a:lnTo>
                <a:lnTo>
                  <a:pt x="3631" y="605"/>
                </a:lnTo>
                <a:lnTo>
                  <a:pt x="3445" y="419"/>
                </a:lnTo>
                <a:lnTo>
                  <a:pt x="3259" y="279"/>
                </a:lnTo>
                <a:lnTo>
                  <a:pt x="3073" y="140"/>
                </a:lnTo>
                <a:lnTo>
                  <a:pt x="2840" y="47"/>
                </a:lnTo>
                <a:lnTo>
                  <a:pt x="260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8" name="Google Shape;6878;p268"/>
          <p:cNvSpPr/>
          <p:nvPr/>
        </p:nvSpPr>
        <p:spPr>
          <a:xfrm>
            <a:off x="3502962" y="3533279"/>
            <a:ext cx="158572" cy="116441"/>
          </a:xfrm>
          <a:custGeom>
            <a:avLst/>
            <a:gdLst/>
            <a:ahLst/>
            <a:cxnLst/>
            <a:rect l="l" t="t" r="r" b="b"/>
            <a:pathLst>
              <a:path w="5958" h="4375" extrusionOk="0">
                <a:moveTo>
                  <a:pt x="2746" y="1070"/>
                </a:moveTo>
                <a:lnTo>
                  <a:pt x="2840" y="1117"/>
                </a:lnTo>
                <a:lnTo>
                  <a:pt x="3910" y="2234"/>
                </a:lnTo>
                <a:lnTo>
                  <a:pt x="3956" y="2280"/>
                </a:lnTo>
                <a:lnTo>
                  <a:pt x="3910" y="2374"/>
                </a:lnTo>
                <a:lnTo>
                  <a:pt x="3165" y="2374"/>
                </a:lnTo>
                <a:lnTo>
                  <a:pt x="3165" y="3490"/>
                </a:lnTo>
                <a:lnTo>
                  <a:pt x="3119" y="3537"/>
                </a:lnTo>
                <a:lnTo>
                  <a:pt x="3072" y="3584"/>
                </a:lnTo>
                <a:lnTo>
                  <a:pt x="2467" y="3584"/>
                </a:lnTo>
                <a:lnTo>
                  <a:pt x="2421" y="3537"/>
                </a:lnTo>
                <a:lnTo>
                  <a:pt x="2374" y="3490"/>
                </a:lnTo>
                <a:lnTo>
                  <a:pt x="2374" y="2374"/>
                </a:lnTo>
                <a:lnTo>
                  <a:pt x="1583" y="2374"/>
                </a:lnTo>
                <a:lnTo>
                  <a:pt x="1583" y="2280"/>
                </a:lnTo>
                <a:lnTo>
                  <a:pt x="1583" y="2187"/>
                </a:lnTo>
                <a:lnTo>
                  <a:pt x="2700" y="1117"/>
                </a:lnTo>
                <a:lnTo>
                  <a:pt x="2746" y="1070"/>
                </a:lnTo>
                <a:close/>
                <a:moveTo>
                  <a:pt x="2374" y="0"/>
                </a:moveTo>
                <a:lnTo>
                  <a:pt x="2048" y="47"/>
                </a:lnTo>
                <a:lnTo>
                  <a:pt x="1769" y="93"/>
                </a:lnTo>
                <a:lnTo>
                  <a:pt x="1490" y="279"/>
                </a:lnTo>
                <a:lnTo>
                  <a:pt x="1257" y="465"/>
                </a:lnTo>
                <a:lnTo>
                  <a:pt x="1025" y="698"/>
                </a:lnTo>
                <a:lnTo>
                  <a:pt x="885" y="977"/>
                </a:lnTo>
                <a:lnTo>
                  <a:pt x="792" y="1257"/>
                </a:lnTo>
                <a:lnTo>
                  <a:pt x="792" y="1582"/>
                </a:lnTo>
                <a:lnTo>
                  <a:pt x="792" y="1722"/>
                </a:lnTo>
                <a:lnTo>
                  <a:pt x="606" y="1815"/>
                </a:lnTo>
                <a:lnTo>
                  <a:pt x="466" y="1955"/>
                </a:lnTo>
                <a:lnTo>
                  <a:pt x="326" y="2094"/>
                </a:lnTo>
                <a:lnTo>
                  <a:pt x="187" y="2234"/>
                </a:lnTo>
                <a:lnTo>
                  <a:pt x="94" y="2420"/>
                </a:lnTo>
                <a:lnTo>
                  <a:pt x="47" y="2606"/>
                </a:lnTo>
                <a:lnTo>
                  <a:pt x="1" y="2792"/>
                </a:lnTo>
                <a:lnTo>
                  <a:pt x="1" y="2979"/>
                </a:lnTo>
                <a:lnTo>
                  <a:pt x="1" y="3258"/>
                </a:lnTo>
                <a:lnTo>
                  <a:pt x="94" y="3490"/>
                </a:lnTo>
                <a:lnTo>
                  <a:pt x="233" y="3723"/>
                </a:lnTo>
                <a:lnTo>
                  <a:pt x="373" y="3956"/>
                </a:lnTo>
                <a:lnTo>
                  <a:pt x="606" y="4142"/>
                </a:lnTo>
                <a:lnTo>
                  <a:pt x="838" y="4282"/>
                </a:lnTo>
                <a:lnTo>
                  <a:pt x="1118" y="4328"/>
                </a:lnTo>
                <a:lnTo>
                  <a:pt x="1397" y="4375"/>
                </a:lnTo>
                <a:lnTo>
                  <a:pt x="4748" y="4375"/>
                </a:lnTo>
                <a:lnTo>
                  <a:pt x="4980" y="4328"/>
                </a:lnTo>
                <a:lnTo>
                  <a:pt x="5213" y="4282"/>
                </a:lnTo>
                <a:lnTo>
                  <a:pt x="5399" y="4189"/>
                </a:lnTo>
                <a:lnTo>
                  <a:pt x="5585" y="4002"/>
                </a:lnTo>
                <a:lnTo>
                  <a:pt x="5725" y="3816"/>
                </a:lnTo>
                <a:lnTo>
                  <a:pt x="5865" y="3630"/>
                </a:lnTo>
                <a:lnTo>
                  <a:pt x="5911" y="3397"/>
                </a:lnTo>
                <a:lnTo>
                  <a:pt x="5958" y="3165"/>
                </a:lnTo>
                <a:lnTo>
                  <a:pt x="5911" y="2979"/>
                </a:lnTo>
                <a:lnTo>
                  <a:pt x="5865" y="2792"/>
                </a:lnTo>
                <a:lnTo>
                  <a:pt x="5818" y="2606"/>
                </a:lnTo>
                <a:lnTo>
                  <a:pt x="5678" y="2420"/>
                </a:lnTo>
                <a:lnTo>
                  <a:pt x="5539" y="2280"/>
                </a:lnTo>
                <a:lnTo>
                  <a:pt x="5399" y="2187"/>
                </a:lnTo>
                <a:lnTo>
                  <a:pt x="5213" y="2094"/>
                </a:lnTo>
                <a:lnTo>
                  <a:pt x="5027" y="2001"/>
                </a:lnTo>
                <a:lnTo>
                  <a:pt x="5120" y="1815"/>
                </a:lnTo>
                <a:lnTo>
                  <a:pt x="5166" y="1582"/>
                </a:lnTo>
                <a:lnTo>
                  <a:pt x="5120" y="1443"/>
                </a:lnTo>
                <a:lnTo>
                  <a:pt x="5073" y="1303"/>
                </a:lnTo>
                <a:lnTo>
                  <a:pt x="5027" y="1164"/>
                </a:lnTo>
                <a:lnTo>
                  <a:pt x="4934" y="1024"/>
                </a:lnTo>
                <a:lnTo>
                  <a:pt x="4794" y="931"/>
                </a:lnTo>
                <a:lnTo>
                  <a:pt x="4655" y="838"/>
                </a:lnTo>
                <a:lnTo>
                  <a:pt x="4515" y="791"/>
                </a:lnTo>
                <a:lnTo>
                  <a:pt x="4375" y="791"/>
                </a:lnTo>
                <a:lnTo>
                  <a:pt x="4096" y="838"/>
                </a:lnTo>
                <a:lnTo>
                  <a:pt x="3817" y="977"/>
                </a:lnTo>
                <a:lnTo>
                  <a:pt x="3724" y="791"/>
                </a:lnTo>
                <a:lnTo>
                  <a:pt x="3584" y="605"/>
                </a:lnTo>
                <a:lnTo>
                  <a:pt x="3445" y="419"/>
                </a:lnTo>
                <a:lnTo>
                  <a:pt x="3258" y="279"/>
                </a:lnTo>
                <a:lnTo>
                  <a:pt x="3026" y="140"/>
                </a:lnTo>
                <a:lnTo>
                  <a:pt x="2840" y="47"/>
                </a:lnTo>
                <a:lnTo>
                  <a:pt x="260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79" name="Google Shape;6879;p268"/>
          <p:cNvSpPr/>
          <p:nvPr/>
        </p:nvSpPr>
        <p:spPr>
          <a:xfrm>
            <a:off x="4016856" y="3512199"/>
            <a:ext cx="115216" cy="158572"/>
          </a:xfrm>
          <a:custGeom>
            <a:avLst/>
            <a:gdLst/>
            <a:ahLst/>
            <a:cxnLst/>
            <a:rect l="l" t="t" r="r" b="b"/>
            <a:pathLst>
              <a:path w="4329" h="5958" extrusionOk="0">
                <a:moveTo>
                  <a:pt x="47" y="1"/>
                </a:moveTo>
                <a:lnTo>
                  <a:pt x="1" y="47"/>
                </a:lnTo>
                <a:lnTo>
                  <a:pt x="1" y="141"/>
                </a:lnTo>
                <a:lnTo>
                  <a:pt x="1" y="187"/>
                </a:lnTo>
                <a:lnTo>
                  <a:pt x="1350" y="2654"/>
                </a:lnTo>
                <a:lnTo>
                  <a:pt x="466" y="2654"/>
                </a:lnTo>
                <a:lnTo>
                  <a:pt x="373" y="2700"/>
                </a:lnTo>
                <a:lnTo>
                  <a:pt x="326" y="2793"/>
                </a:lnTo>
                <a:lnTo>
                  <a:pt x="326" y="3212"/>
                </a:lnTo>
                <a:lnTo>
                  <a:pt x="373" y="3305"/>
                </a:lnTo>
                <a:lnTo>
                  <a:pt x="466" y="3352"/>
                </a:lnTo>
                <a:lnTo>
                  <a:pt x="1676" y="3352"/>
                </a:lnTo>
                <a:lnTo>
                  <a:pt x="1676" y="3724"/>
                </a:lnTo>
                <a:lnTo>
                  <a:pt x="466" y="3724"/>
                </a:lnTo>
                <a:lnTo>
                  <a:pt x="373" y="3771"/>
                </a:lnTo>
                <a:lnTo>
                  <a:pt x="326" y="3864"/>
                </a:lnTo>
                <a:lnTo>
                  <a:pt x="326" y="4282"/>
                </a:lnTo>
                <a:lnTo>
                  <a:pt x="373" y="4376"/>
                </a:lnTo>
                <a:lnTo>
                  <a:pt x="466" y="4422"/>
                </a:lnTo>
                <a:lnTo>
                  <a:pt x="1676" y="4422"/>
                </a:lnTo>
                <a:lnTo>
                  <a:pt x="1676" y="5818"/>
                </a:lnTo>
                <a:lnTo>
                  <a:pt x="1722" y="5911"/>
                </a:lnTo>
                <a:lnTo>
                  <a:pt x="1816" y="5958"/>
                </a:lnTo>
                <a:lnTo>
                  <a:pt x="2560" y="5958"/>
                </a:lnTo>
                <a:lnTo>
                  <a:pt x="2653" y="5911"/>
                </a:lnTo>
                <a:lnTo>
                  <a:pt x="2700" y="5818"/>
                </a:lnTo>
                <a:lnTo>
                  <a:pt x="2700" y="4422"/>
                </a:lnTo>
                <a:lnTo>
                  <a:pt x="3910" y="4422"/>
                </a:lnTo>
                <a:lnTo>
                  <a:pt x="4003" y="4376"/>
                </a:lnTo>
                <a:lnTo>
                  <a:pt x="4049" y="4282"/>
                </a:lnTo>
                <a:lnTo>
                  <a:pt x="4049" y="3864"/>
                </a:lnTo>
                <a:lnTo>
                  <a:pt x="4003" y="3771"/>
                </a:lnTo>
                <a:lnTo>
                  <a:pt x="3910" y="3724"/>
                </a:lnTo>
                <a:lnTo>
                  <a:pt x="2700" y="3724"/>
                </a:lnTo>
                <a:lnTo>
                  <a:pt x="2700" y="3352"/>
                </a:lnTo>
                <a:lnTo>
                  <a:pt x="3910" y="3352"/>
                </a:lnTo>
                <a:lnTo>
                  <a:pt x="4003" y="3305"/>
                </a:lnTo>
                <a:lnTo>
                  <a:pt x="4049" y="3212"/>
                </a:lnTo>
                <a:lnTo>
                  <a:pt x="4049" y="2793"/>
                </a:lnTo>
                <a:lnTo>
                  <a:pt x="4003" y="2700"/>
                </a:lnTo>
                <a:lnTo>
                  <a:pt x="3910" y="2654"/>
                </a:lnTo>
                <a:lnTo>
                  <a:pt x="2979" y="2654"/>
                </a:lnTo>
                <a:lnTo>
                  <a:pt x="4329" y="187"/>
                </a:lnTo>
                <a:lnTo>
                  <a:pt x="4329" y="141"/>
                </a:lnTo>
                <a:lnTo>
                  <a:pt x="4329" y="47"/>
                </a:lnTo>
                <a:lnTo>
                  <a:pt x="4282" y="1"/>
                </a:lnTo>
                <a:lnTo>
                  <a:pt x="3305" y="1"/>
                </a:lnTo>
                <a:lnTo>
                  <a:pt x="3258" y="94"/>
                </a:lnTo>
                <a:lnTo>
                  <a:pt x="2467" y="1862"/>
                </a:lnTo>
                <a:lnTo>
                  <a:pt x="2327" y="2095"/>
                </a:lnTo>
                <a:lnTo>
                  <a:pt x="2234" y="2421"/>
                </a:lnTo>
                <a:lnTo>
                  <a:pt x="2002" y="1862"/>
                </a:lnTo>
                <a:lnTo>
                  <a:pt x="1071" y="94"/>
                </a:lnTo>
                <a:lnTo>
                  <a:pt x="102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0" name="Google Shape;6880;p268"/>
          <p:cNvSpPr/>
          <p:nvPr/>
        </p:nvSpPr>
        <p:spPr>
          <a:xfrm>
            <a:off x="4487395" y="3532027"/>
            <a:ext cx="158572" cy="118942"/>
          </a:xfrm>
          <a:custGeom>
            <a:avLst/>
            <a:gdLst/>
            <a:ahLst/>
            <a:cxnLst/>
            <a:rect l="l" t="t" r="r" b="b"/>
            <a:pathLst>
              <a:path w="5958" h="4469" extrusionOk="0">
                <a:moveTo>
                  <a:pt x="1629" y="606"/>
                </a:moveTo>
                <a:lnTo>
                  <a:pt x="1583" y="652"/>
                </a:lnTo>
                <a:lnTo>
                  <a:pt x="47" y="2141"/>
                </a:lnTo>
                <a:lnTo>
                  <a:pt x="1" y="2234"/>
                </a:lnTo>
                <a:lnTo>
                  <a:pt x="47" y="2327"/>
                </a:lnTo>
                <a:lnTo>
                  <a:pt x="1583" y="3817"/>
                </a:lnTo>
                <a:lnTo>
                  <a:pt x="1629" y="3863"/>
                </a:lnTo>
                <a:lnTo>
                  <a:pt x="1722" y="3817"/>
                </a:lnTo>
                <a:lnTo>
                  <a:pt x="1862" y="3677"/>
                </a:lnTo>
                <a:lnTo>
                  <a:pt x="1909" y="3584"/>
                </a:lnTo>
                <a:lnTo>
                  <a:pt x="1862" y="3491"/>
                </a:lnTo>
                <a:lnTo>
                  <a:pt x="606" y="2234"/>
                </a:lnTo>
                <a:lnTo>
                  <a:pt x="1862" y="931"/>
                </a:lnTo>
                <a:lnTo>
                  <a:pt x="1909" y="885"/>
                </a:lnTo>
                <a:lnTo>
                  <a:pt x="1862" y="792"/>
                </a:lnTo>
                <a:lnTo>
                  <a:pt x="1722" y="652"/>
                </a:lnTo>
                <a:lnTo>
                  <a:pt x="1629" y="606"/>
                </a:lnTo>
                <a:close/>
                <a:moveTo>
                  <a:pt x="4329" y="606"/>
                </a:moveTo>
                <a:lnTo>
                  <a:pt x="4282" y="652"/>
                </a:lnTo>
                <a:lnTo>
                  <a:pt x="4096" y="792"/>
                </a:lnTo>
                <a:lnTo>
                  <a:pt x="4096" y="885"/>
                </a:lnTo>
                <a:lnTo>
                  <a:pt x="4096" y="931"/>
                </a:lnTo>
                <a:lnTo>
                  <a:pt x="5399" y="2234"/>
                </a:lnTo>
                <a:lnTo>
                  <a:pt x="4096" y="3491"/>
                </a:lnTo>
                <a:lnTo>
                  <a:pt x="4096" y="3584"/>
                </a:lnTo>
                <a:lnTo>
                  <a:pt x="4096" y="3677"/>
                </a:lnTo>
                <a:lnTo>
                  <a:pt x="4282" y="3817"/>
                </a:lnTo>
                <a:lnTo>
                  <a:pt x="4329" y="3863"/>
                </a:lnTo>
                <a:lnTo>
                  <a:pt x="4422" y="3817"/>
                </a:lnTo>
                <a:lnTo>
                  <a:pt x="5958" y="2327"/>
                </a:lnTo>
                <a:lnTo>
                  <a:pt x="5958" y="2234"/>
                </a:lnTo>
                <a:lnTo>
                  <a:pt x="5958" y="2141"/>
                </a:lnTo>
                <a:lnTo>
                  <a:pt x="4422" y="652"/>
                </a:lnTo>
                <a:lnTo>
                  <a:pt x="4329" y="606"/>
                </a:lnTo>
                <a:close/>
                <a:moveTo>
                  <a:pt x="3444" y="1"/>
                </a:moveTo>
                <a:lnTo>
                  <a:pt x="3398" y="94"/>
                </a:lnTo>
                <a:lnTo>
                  <a:pt x="2188" y="4282"/>
                </a:lnTo>
                <a:lnTo>
                  <a:pt x="2188" y="4375"/>
                </a:lnTo>
                <a:lnTo>
                  <a:pt x="2234" y="4422"/>
                </a:lnTo>
                <a:lnTo>
                  <a:pt x="2467" y="4468"/>
                </a:lnTo>
                <a:lnTo>
                  <a:pt x="2514" y="4468"/>
                </a:lnTo>
                <a:lnTo>
                  <a:pt x="2560" y="4375"/>
                </a:lnTo>
                <a:lnTo>
                  <a:pt x="3817" y="187"/>
                </a:lnTo>
                <a:lnTo>
                  <a:pt x="3770" y="94"/>
                </a:lnTo>
                <a:lnTo>
                  <a:pt x="3724" y="47"/>
                </a:lnTo>
                <a:lnTo>
                  <a:pt x="353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1" name="Google Shape;6881;p268"/>
          <p:cNvSpPr/>
          <p:nvPr/>
        </p:nvSpPr>
        <p:spPr>
          <a:xfrm>
            <a:off x="5001289" y="3512199"/>
            <a:ext cx="106540" cy="158572"/>
          </a:xfrm>
          <a:custGeom>
            <a:avLst/>
            <a:gdLst/>
            <a:ahLst/>
            <a:cxnLst/>
            <a:rect l="l" t="t" r="r" b="b"/>
            <a:pathLst>
              <a:path w="4003" h="5958" extrusionOk="0">
                <a:moveTo>
                  <a:pt x="745" y="373"/>
                </a:moveTo>
                <a:lnTo>
                  <a:pt x="885" y="420"/>
                </a:lnTo>
                <a:lnTo>
                  <a:pt x="1024" y="466"/>
                </a:lnTo>
                <a:lnTo>
                  <a:pt x="1117" y="606"/>
                </a:lnTo>
                <a:lnTo>
                  <a:pt x="1117" y="746"/>
                </a:lnTo>
                <a:lnTo>
                  <a:pt x="1117" y="885"/>
                </a:lnTo>
                <a:lnTo>
                  <a:pt x="1024" y="1025"/>
                </a:lnTo>
                <a:lnTo>
                  <a:pt x="885" y="1071"/>
                </a:lnTo>
                <a:lnTo>
                  <a:pt x="745" y="1118"/>
                </a:lnTo>
                <a:lnTo>
                  <a:pt x="606" y="1071"/>
                </a:lnTo>
                <a:lnTo>
                  <a:pt x="512" y="1025"/>
                </a:lnTo>
                <a:lnTo>
                  <a:pt x="419" y="885"/>
                </a:lnTo>
                <a:lnTo>
                  <a:pt x="373" y="746"/>
                </a:lnTo>
                <a:lnTo>
                  <a:pt x="419" y="606"/>
                </a:lnTo>
                <a:lnTo>
                  <a:pt x="512" y="466"/>
                </a:lnTo>
                <a:lnTo>
                  <a:pt x="606" y="420"/>
                </a:lnTo>
                <a:lnTo>
                  <a:pt x="745" y="373"/>
                </a:lnTo>
                <a:close/>
                <a:moveTo>
                  <a:pt x="3398" y="885"/>
                </a:moveTo>
                <a:lnTo>
                  <a:pt x="3491" y="978"/>
                </a:lnTo>
                <a:lnTo>
                  <a:pt x="3584" y="1118"/>
                </a:lnTo>
                <a:lnTo>
                  <a:pt x="3631" y="1257"/>
                </a:lnTo>
                <a:lnTo>
                  <a:pt x="3584" y="1397"/>
                </a:lnTo>
                <a:lnTo>
                  <a:pt x="3491" y="1490"/>
                </a:lnTo>
                <a:lnTo>
                  <a:pt x="3398" y="1583"/>
                </a:lnTo>
                <a:lnTo>
                  <a:pt x="3258" y="1630"/>
                </a:lnTo>
                <a:lnTo>
                  <a:pt x="3119" y="1583"/>
                </a:lnTo>
                <a:lnTo>
                  <a:pt x="2979" y="1490"/>
                </a:lnTo>
                <a:lnTo>
                  <a:pt x="2886" y="1397"/>
                </a:lnTo>
                <a:lnTo>
                  <a:pt x="2886" y="1257"/>
                </a:lnTo>
                <a:lnTo>
                  <a:pt x="2886" y="1118"/>
                </a:lnTo>
                <a:lnTo>
                  <a:pt x="2979" y="978"/>
                </a:lnTo>
                <a:lnTo>
                  <a:pt x="3119" y="885"/>
                </a:lnTo>
                <a:close/>
                <a:moveTo>
                  <a:pt x="745" y="4841"/>
                </a:moveTo>
                <a:lnTo>
                  <a:pt x="885" y="4887"/>
                </a:lnTo>
                <a:lnTo>
                  <a:pt x="1024" y="4934"/>
                </a:lnTo>
                <a:lnTo>
                  <a:pt x="1117" y="5074"/>
                </a:lnTo>
                <a:lnTo>
                  <a:pt x="1117" y="5213"/>
                </a:lnTo>
                <a:lnTo>
                  <a:pt x="1117" y="5353"/>
                </a:lnTo>
                <a:lnTo>
                  <a:pt x="1024" y="5492"/>
                </a:lnTo>
                <a:lnTo>
                  <a:pt x="885" y="5539"/>
                </a:lnTo>
                <a:lnTo>
                  <a:pt x="745" y="5586"/>
                </a:lnTo>
                <a:lnTo>
                  <a:pt x="606" y="5539"/>
                </a:lnTo>
                <a:lnTo>
                  <a:pt x="512" y="5492"/>
                </a:lnTo>
                <a:lnTo>
                  <a:pt x="419" y="5353"/>
                </a:lnTo>
                <a:lnTo>
                  <a:pt x="373" y="5213"/>
                </a:lnTo>
                <a:lnTo>
                  <a:pt x="419" y="5074"/>
                </a:lnTo>
                <a:lnTo>
                  <a:pt x="512" y="4934"/>
                </a:lnTo>
                <a:lnTo>
                  <a:pt x="606" y="4887"/>
                </a:lnTo>
                <a:lnTo>
                  <a:pt x="745" y="4841"/>
                </a:lnTo>
                <a:close/>
                <a:moveTo>
                  <a:pt x="606" y="1"/>
                </a:moveTo>
                <a:lnTo>
                  <a:pt x="466" y="47"/>
                </a:lnTo>
                <a:lnTo>
                  <a:pt x="326" y="141"/>
                </a:lnTo>
                <a:lnTo>
                  <a:pt x="233" y="234"/>
                </a:lnTo>
                <a:lnTo>
                  <a:pt x="140" y="327"/>
                </a:lnTo>
                <a:lnTo>
                  <a:pt x="47" y="466"/>
                </a:lnTo>
                <a:lnTo>
                  <a:pt x="47" y="606"/>
                </a:lnTo>
                <a:lnTo>
                  <a:pt x="1" y="746"/>
                </a:lnTo>
                <a:lnTo>
                  <a:pt x="47" y="932"/>
                </a:lnTo>
                <a:lnTo>
                  <a:pt x="94" y="1118"/>
                </a:lnTo>
                <a:lnTo>
                  <a:pt x="233" y="1257"/>
                </a:lnTo>
                <a:lnTo>
                  <a:pt x="373" y="1397"/>
                </a:lnTo>
                <a:lnTo>
                  <a:pt x="373" y="4562"/>
                </a:lnTo>
                <a:lnTo>
                  <a:pt x="233" y="4701"/>
                </a:lnTo>
                <a:lnTo>
                  <a:pt x="94" y="4841"/>
                </a:lnTo>
                <a:lnTo>
                  <a:pt x="47" y="5027"/>
                </a:lnTo>
                <a:lnTo>
                  <a:pt x="1" y="5213"/>
                </a:lnTo>
                <a:lnTo>
                  <a:pt x="47" y="5353"/>
                </a:lnTo>
                <a:lnTo>
                  <a:pt x="47" y="5492"/>
                </a:lnTo>
                <a:lnTo>
                  <a:pt x="140" y="5632"/>
                </a:lnTo>
                <a:lnTo>
                  <a:pt x="233" y="5725"/>
                </a:lnTo>
                <a:lnTo>
                  <a:pt x="326" y="5818"/>
                </a:lnTo>
                <a:lnTo>
                  <a:pt x="466" y="5911"/>
                </a:lnTo>
                <a:lnTo>
                  <a:pt x="606" y="5958"/>
                </a:lnTo>
                <a:lnTo>
                  <a:pt x="931" y="5958"/>
                </a:lnTo>
                <a:lnTo>
                  <a:pt x="1024" y="5911"/>
                </a:lnTo>
                <a:lnTo>
                  <a:pt x="1164" y="5818"/>
                </a:lnTo>
                <a:lnTo>
                  <a:pt x="1304" y="5725"/>
                </a:lnTo>
                <a:lnTo>
                  <a:pt x="1397" y="5632"/>
                </a:lnTo>
                <a:lnTo>
                  <a:pt x="1443" y="5492"/>
                </a:lnTo>
                <a:lnTo>
                  <a:pt x="1490" y="5353"/>
                </a:lnTo>
                <a:lnTo>
                  <a:pt x="1490" y="5213"/>
                </a:lnTo>
                <a:lnTo>
                  <a:pt x="1490" y="5027"/>
                </a:lnTo>
                <a:lnTo>
                  <a:pt x="1397" y="4841"/>
                </a:lnTo>
                <a:lnTo>
                  <a:pt x="1304" y="4701"/>
                </a:lnTo>
                <a:lnTo>
                  <a:pt x="1117" y="4562"/>
                </a:lnTo>
                <a:lnTo>
                  <a:pt x="1117" y="4469"/>
                </a:lnTo>
                <a:lnTo>
                  <a:pt x="1164" y="4236"/>
                </a:lnTo>
                <a:lnTo>
                  <a:pt x="1304" y="4096"/>
                </a:lnTo>
                <a:lnTo>
                  <a:pt x="1536" y="3957"/>
                </a:lnTo>
                <a:lnTo>
                  <a:pt x="1955" y="3817"/>
                </a:lnTo>
                <a:lnTo>
                  <a:pt x="2421" y="3631"/>
                </a:lnTo>
                <a:lnTo>
                  <a:pt x="2746" y="3491"/>
                </a:lnTo>
                <a:lnTo>
                  <a:pt x="2932" y="3352"/>
                </a:lnTo>
                <a:lnTo>
                  <a:pt x="3119" y="3212"/>
                </a:lnTo>
                <a:lnTo>
                  <a:pt x="3258" y="3026"/>
                </a:lnTo>
                <a:lnTo>
                  <a:pt x="3398" y="2840"/>
                </a:lnTo>
                <a:lnTo>
                  <a:pt x="3491" y="2607"/>
                </a:lnTo>
                <a:lnTo>
                  <a:pt x="3537" y="2421"/>
                </a:lnTo>
                <a:lnTo>
                  <a:pt x="3584" y="2142"/>
                </a:lnTo>
                <a:lnTo>
                  <a:pt x="3631" y="1862"/>
                </a:lnTo>
                <a:lnTo>
                  <a:pt x="3770" y="1769"/>
                </a:lnTo>
                <a:lnTo>
                  <a:pt x="3863" y="1630"/>
                </a:lnTo>
                <a:lnTo>
                  <a:pt x="3956" y="1444"/>
                </a:lnTo>
                <a:lnTo>
                  <a:pt x="4003" y="1257"/>
                </a:lnTo>
                <a:lnTo>
                  <a:pt x="3956" y="1071"/>
                </a:lnTo>
                <a:lnTo>
                  <a:pt x="3910" y="932"/>
                </a:lnTo>
                <a:lnTo>
                  <a:pt x="3863" y="839"/>
                </a:lnTo>
                <a:lnTo>
                  <a:pt x="3770" y="699"/>
                </a:lnTo>
                <a:lnTo>
                  <a:pt x="3677" y="606"/>
                </a:lnTo>
                <a:lnTo>
                  <a:pt x="3537" y="559"/>
                </a:lnTo>
                <a:lnTo>
                  <a:pt x="3398" y="513"/>
                </a:lnTo>
                <a:lnTo>
                  <a:pt x="3072" y="513"/>
                </a:lnTo>
                <a:lnTo>
                  <a:pt x="2932" y="559"/>
                </a:lnTo>
                <a:lnTo>
                  <a:pt x="2839" y="606"/>
                </a:lnTo>
                <a:lnTo>
                  <a:pt x="2700" y="699"/>
                </a:lnTo>
                <a:lnTo>
                  <a:pt x="2607" y="839"/>
                </a:lnTo>
                <a:lnTo>
                  <a:pt x="2560" y="932"/>
                </a:lnTo>
                <a:lnTo>
                  <a:pt x="2514" y="1071"/>
                </a:lnTo>
                <a:lnTo>
                  <a:pt x="2514" y="1257"/>
                </a:lnTo>
                <a:lnTo>
                  <a:pt x="2514" y="1444"/>
                </a:lnTo>
                <a:lnTo>
                  <a:pt x="2607" y="1630"/>
                </a:lnTo>
                <a:lnTo>
                  <a:pt x="2700" y="1769"/>
                </a:lnTo>
                <a:lnTo>
                  <a:pt x="2886" y="1862"/>
                </a:lnTo>
                <a:lnTo>
                  <a:pt x="2839" y="2235"/>
                </a:lnTo>
                <a:lnTo>
                  <a:pt x="2746" y="2514"/>
                </a:lnTo>
                <a:lnTo>
                  <a:pt x="2560" y="2700"/>
                </a:lnTo>
                <a:lnTo>
                  <a:pt x="2327" y="2840"/>
                </a:lnTo>
                <a:lnTo>
                  <a:pt x="2048" y="2979"/>
                </a:lnTo>
                <a:lnTo>
                  <a:pt x="1722" y="3072"/>
                </a:lnTo>
                <a:lnTo>
                  <a:pt x="1117" y="3305"/>
                </a:lnTo>
                <a:lnTo>
                  <a:pt x="1117" y="1397"/>
                </a:lnTo>
                <a:lnTo>
                  <a:pt x="1304" y="1257"/>
                </a:lnTo>
                <a:lnTo>
                  <a:pt x="1397" y="1118"/>
                </a:lnTo>
                <a:lnTo>
                  <a:pt x="1490" y="932"/>
                </a:lnTo>
                <a:lnTo>
                  <a:pt x="1490" y="746"/>
                </a:lnTo>
                <a:lnTo>
                  <a:pt x="1490" y="606"/>
                </a:lnTo>
                <a:lnTo>
                  <a:pt x="1443" y="466"/>
                </a:lnTo>
                <a:lnTo>
                  <a:pt x="1397" y="327"/>
                </a:lnTo>
                <a:lnTo>
                  <a:pt x="1304" y="234"/>
                </a:lnTo>
                <a:lnTo>
                  <a:pt x="1164" y="141"/>
                </a:lnTo>
                <a:lnTo>
                  <a:pt x="1024" y="47"/>
                </a:lnTo>
                <a:lnTo>
                  <a:pt x="93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2" name="Google Shape;6882;p268"/>
          <p:cNvSpPr/>
          <p:nvPr/>
        </p:nvSpPr>
        <p:spPr>
          <a:xfrm>
            <a:off x="5463151" y="3512199"/>
            <a:ext cx="158572" cy="158572"/>
          </a:xfrm>
          <a:custGeom>
            <a:avLst/>
            <a:gdLst/>
            <a:ahLst/>
            <a:cxnLst/>
            <a:rect l="l" t="t" r="r" b="b"/>
            <a:pathLst>
              <a:path w="5958" h="5958" extrusionOk="0">
                <a:moveTo>
                  <a:pt x="2700" y="746"/>
                </a:moveTo>
                <a:lnTo>
                  <a:pt x="2700" y="1909"/>
                </a:lnTo>
                <a:lnTo>
                  <a:pt x="1583" y="2654"/>
                </a:lnTo>
                <a:lnTo>
                  <a:pt x="699" y="2049"/>
                </a:lnTo>
                <a:lnTo>
                  <a:pt x="2700" y="746"/>
                </a:lnTo>
                <a:close/>
                <a:moveTo>
                  <a:pt x="3212" y="746"/>
                </a:moveTo>
                <a:lnTo>
                  <a:pt x="5213" y="2049"/>
                </a:lnTo>
                <a:lnTo>
                  <a:pt x="4329" y="2654"/>
                </a:lnTo>
                <a:lnTo>
                  <a:pt x="3212" y="1909"/>
                </a:lnTo>
                <a:lnTo>
                  <a:pt x="3212" y="746"/>
                </a:lnTo>
                <a:close/>
                <a:moveTo>
                  <a:pt x="513" y="2561"/>
                </a:moveTo>
                <a:lnTo>
                  <a:pt x="1164" y="2979"/>
                </a:lnTo>
                <a:lnTo>
                  <a:pt x="513" y="3398"/>
                </a:lnTo>
                <a:lnTo>
                  <a:pt x="513" y="2561"/>
                </a:lnTo>
                <a:close/>
                <a:moveTo>
                  <a:pt x="5446" y="2561"/>
                </a:moveTo>
                <a:lnTo>
                  <a:pt x="5446" y="3398"/>
                </a:lnTo>
                <a:lnTo>
                  <a:pt x="4794" y="2979"/>
                </a:lnTo>
                <a:lnTo>
                  <a:pt x="5446" y="2561"/>
                </a:lnTo>
                <a:close/>
                <a:moveTo>
                  <a:pt x="2979" y="2374"/>
                </a:moveTo>
                <a:lnTo>
                  <a:pt x="3864" y="2979"/>
                </a:lnTo>
                <a:lnTo>
                  <a:pt x="2979" y="3584"/>
                </a:lnTo>
                <a:lnTo>
                  <a:pt x="2049" y="2979"/>
                </a:lnTo>
                <a:lnTo>
                  <a:pt x="2979" y="2374"/>
                </a:lnTo>
                <a:close/>
                <a:moveTo>
                  <a:pt x="1583" y="3305"/>
                </a:moveTo>
                <a:lnTo>
                  <a:pt x="2700" y="4003"/>
                </a:lnTo>
                <a:lnTo>
                  <a:pt x="2700" y="5213"/>
                </a:lnTo>
                <a:lnTo>
                  <a:pt x="699" y="3864"/>
                </a:lnTo>
                <a:lnTo>
                  <a:pt x="1583" y="3305"/>
                </a:lnTo>
                <a:close/>
                <a:moveTo>
                  <a:pt x="4329" y="3305"/>
                </a:moveTo>
                <a:lnTo>
                  <a:pt x="5213" y="3864"/>
                </a:lnTo>
                <a:lnTo>
                  <a:pt x="3212" y="5213"/>
                </a:lnTo>
                <a:lnTo>
                  <a:pt x="3212" y="4003"/>
                </a:lnTo>
                <a:lnTo>
                  <a:pt x="4329" y="3305"/>
                </a:lnTo>
                <a:close/>
                <a:moveTo>
                  <a:pt x="2979" y="1"/>
                </a:moveTo>
                <a:lnTo>
                  <a:pt x="2840" y="47"/>
                </a:lnTo>
                <a:lnTo>
                  <a:pt x="94" y="1862"/>
                </a:lnTo>
                <a:lnTo>
                  <a:pt x="1" y="1956"/>
                </a:lnTo>
                <a:lnTo>
                  <a:pt x="1" y="2049"/>
                </a:lnTo>
                <a:lnTo>
                  <a:pt x="1" y="3864"/>
                </a:lnTo>
                <a:lnTo>
                  <a:pt x="1" y="4003"/>
                </a:lnTo>
                <a:lnTo>
                  <a:pt x="94" y="4096"/>
                </a:lnTo>
                <a:lnTo>
                  <a:pt x="2840" y="5911"/>
                </a:lnTo>
                <a:lnTo>
                  <a:pt x="2979" y="5958"/>
                </a:lnTo>
                <a:lnTo>
                  <a:pt x="3119" y="5911"/>
                </a:lnTo>
                <a:lnTo>
                  <a:pt x="5818" y="4096"/>
                </a:lnTo>
                <a:lnTo>
                  <a:pt x="5911" y="4003"/>
                </a:lnTo>
                <a:lnTo>
                  <a:pt x="5958" y="3864"/>
                </a:lnTo>
                <a:lnTo>
                  <a:pt x="5958" y="2049"/>
                </a:lnTo>
                <a:lnTo>
                  <a:pt x="5911" y="1956"/>
                </a:lnTo>
                <a:lnTo>
                  <a:pt x="5818" y="1862"/>
                </a:lnTo>
                <a:lnTo>
                  <a:pt x="3119"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3" name="Google Shape;6883;p268"/>
          <p:cNvSpPr/>
          <p:nvPr/>
        </p:nvSpPr>
        <p:spPr>
          <a:xfrm>
            <a:off x="5977045" y="3530776"/>
            <a:ext cx="158572" cy="120193"/>
          </a:xfrm>
          <a:custGeom>
            <a:avLst/>
            <a:gdLst/>
            <a:ahLst/>
            <a:cxnLst/>
            <a:rect l="l" t="t" r="r" b="b"/>
            <a:pathLst>
              <a:path w="5958" h="4516" extrusionOk="0">
                <a:moveTo>
                  <a:pt x="4701" y="653"/>
                </a:moveTo>
                <a:lnTo>
                  <a:pt x="4934" y="699"/>
                </a:lnTo>
                <a:lnTo>
                  <a:pt x="5120" y="792"/>
                </a:lnTo>
                <a:lnTo>
                  <a:pt x="5260" y="1025"/>
                </a:lnTo>
                <a:lnTo>
                  <a:pt x="5306" y="1258"/>
                </a:lnTo>
                <a:lnTo>
                  <a:pt x="5260" y="1490"/>
                </a:lnTo>
                <a:lnTo>
                  <a:pt x="5120" y="1676"/>
                </a:lnTo>
                <a:lnTo>
                  <a:pt x="4934" y="1816"/>
                </a:lnTo>
                <a:lnTo>
                  <a:pt x="4701" y="1863"/>
                </a:lnTo>
                <a:lnTo>
                  <a:pt x="4515" y="1863"/>
                </a:lnTo>
                <a:lnTo>
                  <a:pt x="4515" y="653"/>
                </a:lnTo>
                <a:close/>
                <a:moveTo>
                  <a:pt x="1024" y="1"/>
                </a:moveTo>
                <a:lnTo>
                  <a:pt x="931" y="48"/>
                </a:lnTo>
                <a:lnTo>
                  <a:pt x="885" y="94"/>
                </a:lnTo>
                <a:lnTo>
                  <a:pt x="838" y="141"/>
                </a:lnTo>
                <a:lnTo>
                  <a:pt x="792" y="234"/>
                </a:lnTo>
                <a:lnTo>
                  <a:pt x="792" y="2607"/>
                </a:lnTo>
                <a:lnTo>
                  <a:pt x="792" y="2747"/>
                </a:lnTo>
                <a:lnTo>
                  <a:pt x="838" y="2840"/>
                </a:lnTo>
                <a:lnTo>
                  <a:pt x="1024" y="3073"/>
                </a:lnTo>
                <a:lnTo>
                  <a:pt x="1257" y="3259"/>
                </a:lnTo>
                <a:lnTo>
                  <a:pt x="1397" y="3305"/>
                </a:lnTo>
                <a:lnTo>
                  <a:pt x="3910" y="3305"/>
                </a:lnTo>
                <a:lnTo>
                  <a:pt x="4049" y="3259"/>
                </a:lnTo>
                <a:lnTo>
                  <a:pt x="4282" y="3073"/>
                </a:lnTo>
                <a:lnTo>
                  <a:pt x="4468" y="2840"/>
                </a:lnTo>
                <a:lnTo>
                  <a:pt x="4468" y="2747"/>
                </a:lnTo>
                <a:lnTo>
                  <a:pt x="4515" y="2607"/>
                </a:lnTo>
                <a:lnTo>
                  <a:pt x="4515" y="2468"/>
                </a:lnTo>
                <a:lnTo>
                  <a:pt x="4934" y="2468"/>
                </a:lnTo>
                <a:lnTo>
                  <a:pt x="5166" y="2374"/>
                </a:lnTo>
                <a:lnTo>
                  <a:pt x="5399" y="2281"/>
                </a:lnTo>
                <a:lnTo>
                  <a:pt x="5585" y="2142"/>
                </a:lnTo>
                <a:lnTo>
                  <a:pt x="5725" y="1909"/>
                </a:lnTo>
                <a:lnTo>
                  <a:pt x="5865" y="1723"/>
                </a:lnTo>
                <a:lnTo>
                  <a:pt x="5911" y="1490"/>
                </a:lnTo>
                <a:lnTo>
                  <a:pt x="5958" y="1258"/>
                </a:lnTo>
                <a:lnTo>
                  <a:pt x="5911" y="1025"/>
                </a:lnTo>
                <a:lnTo>
                  <a:pt x="5865" y="792"/>
                </a:lnTo>
                <a:lnTo>
                  <a:pt x="5725" y="559"/>
                </a:lnTo>
                <a:lnTo>
                  <a:pt x="5585" y="373"/>
                </a:lnTo>
                <a:lnTo>
                  <a:pt x="5399" y="234"/>
                </a:lnTo>
                <a:lnTo>
                  <a:pt x="5166" y="94"/>
                </a:lnTo>
                <a:lnTo>
                  <a:pt x="4934" y="48"/>
                </a:lnTo>
                <a:lnTo>
                  <a:pt x="4701" y="1"/>
                </a:lnTo>
                <a:close/>
                <a:moveTo>
                  <a:pt x="1" y="3724"/>
                </a:moveTo>
                <a:lnTo>
                  <a:pt x="1" y="3864"/>
                </a:lnTo>
                <a:lnTo>
                  <a:pt x="47" y="4050"/>
                </a:lnTo>
                <a:lnTo>
                  <a:pt x="94" y="4189"/>
                </a:lnTo>
                <a:lnTo>
                  <a:pt x="233" y="4283"/>
                </a:lnTo>
                <a:lnTo>
                  <a:pt x="326" y="4422"/>
                </a:lnTo>
                <a:lnTo>
                  <a:pt x="466" y="4469"/>
                </a:lnTo>
                <a:lnTo>
                  <a:pt x="652" y="4515"/>
                </a:lnTo>
                <a:lnTo>
                  <a:pt x="5073" y="4515"/>
                </a:lnTo>
                <a:lnTo>
                  <a:pt x="5213" y="4469"/>
                </a:lnTo>
                <a:lnTo>
                  <a:pt x="5353" y="4422"/>
                </a:lnTo>
                <a:lnTo>
                  <a:pt x="5492" y="4283"/>
                </a:lnTo>
                <a:lnTo>
                  <a:pt x="5585" y="4189"/>
                </a:lnTo>
                <a:lnTo>
                  <a:pt x="5678" y="4050"/>
                </a:lnTo>
                <a:lnTo>
                  <a:pt x="5725" y="3864"/>
                </a:lnTo>
                <a:lnTo>
                  <a:pt x="5725" y="372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4" name="Google Shape;6884;p268"/>
          <p:cNvSpPr/>
          <p:nvPr/>
        </p:nvSpPr>
        <p:spPr>
          <a:xfrm>
            <a:off x="6490939" y="3512199"/>
            <a:ext cx="158572" cy="158572"/>
          </a:xfrm>
          <a:custGeom>
            <a:avLst/>
            <a:gdLst/>
            <a:ahLst/>
            <a:cxnLst/>
            <a:rect l="l" t="t" r="r" b="b"/>
            <a:pathLst>
              <a:path w="5958" h="5958" extrusionOk="0">
                <a:moveTo>
                  <a:pt x="3212" y="2002"/>
                </a:moveTo>
                <a:lnTo>
                  <a:pt x="3398" y="2049"/>
                </a:lnTo>
                <a:lnTo>
                  <a:pt x="3538" y="2142"/>
                </a:lnTo>
                <a:lnTo>
                  <a:pt x="3677" y="2281"/>
                </a:lnTo>
                <a:lnTo>
                  <a:pt x="3817" y="2421"/>
                </a:lnTo>
                <a:lnTo>
                  <a:pt x="3910" y="2607"/>
                </a:lnTo>
                <a:lnTo>
                  <a:pt x="3957" y="2793"/>
                </a:lnTo>
                <a:lnTo>
                  <a:pt x="4003" y="2979"/>
                </a:lnTo>
                <a:lnTo>
                  <a:pt x="3957" y="3166"/>
                </a:lnTo>
                <a:lnTo>
                  <a:pt x="3910" y="3352"/>
                </a:lnTo>
                <a:lnTo>
                  <a:pt x="3817" y="3538"/>
                </a:lnTo>
                <a:lnTo>
                  <a:pt x="3677" y="3677"/>
                </a:lnTo>
                <a:lnTo>
                  <a:pt x="3538" y="3817"/>
                </a:lnTo>
                <a:lnTo>
                  <a:pt x="3398" y="3910"/>
                </a:lnTo>
                <a:lnTo>
                  <a:pt x="3212" y="3957"/>
                </a:lnTo>
                <a:lnTo>
                  <a:pt x="2793" y="3957"/>
                </a:lnTo>
                <a:lnTo>
                  <a:pt x="2607" y="3910"/>
                </a:lnTo>
                <a:lnTo>
                  <a:pt x="2467" y="3817"/>
                </a:lnTo>
                <a:lnTo>
                  <a:pt x="2281" y="3677"/>
                </a:lnTo>
                <a:lnTo>
                  <a:pt x="2188" y="3538"/>
                </a:lnTo>
                <a:lnTo>
                  <a:pt x="2095" y="3352"/>
                </a:lnTo>
                <a:lnTo>
                  <a:pt x="2002" y="3166"/>
                </a:lnTo>
                <a:lnTo>
                  <a:pt x="2002" y="2979"/>
                </a:lnTo>
                <a:lnTo>
                  <a:pt x="2002" y="2793"/>
                </a:lnTo>
                <a:lnTo>
                  <a:pt x="2095" y="2607"/>
                </a:lnTo>
                <a:lnTo>
                  <a:pt x="2188" y="2421"/>
                </a:lnTo>
                <a:lnTo>
                  <a:pt x="2281" y="2281"/>
                </a:lnTo>
                <a:lnTo>
                  <a:pt x="2467" y="2142"/>
                </a:lnTo>
                <a:lnTo>
                  <a:pt x="2607" y="2049"/>
                </a:lnTo>
                <a:lnTo>
                  <a:pt x="2793" y="2002"/>
                </a:lnTo>
                <a:close/>
                <a:moveTo>
                  <a:pt x="2560" y="1"/>
                </a:moveTo>
                <a:lnTo>
                  <a:pt x="2467" y="47"/>
                </a:lnTo>
                <a:lnTo>
                  <a:pt x="2421" y="94"/>
                </a:lnTo>
                <a:lnTo>
                  <a:pt x="2328" y="839"/>
                </a:lnTo>
                <a:lnTo>
                  <a:pt x="1955" y="978"/>
                </a:lnTo>
                <a:lnTo>
                  <a:pt x="1443" y="559"/>
                </a:lnTo>
                <a:lnTo>
                  <a:pt x="1304" y="513"/>
                </a:lnTo>
                <a:lnTo>
                  <a:pt x="1211" y="606"/>
                </a:lnTo>
                <a:lnTo>
                  <a:pt x="978" y="792"/>
                </a:lnTo>
                <a:lnTo>
                  <a:pt x="559" y="1211"/>
                </a:lnTo>
                <a:lnTo>
                  <a:pt x="559" y="1304"/>
                </a:lnTo>
                <a:lnTo>
                  <a:pt x="559" y="1397"/>
                </a:lnTo>
                <a:lnTo>
                  <a:pt x="978" y="1956"/>
                </a:lnTo>
                <a:lnTo>
                  <a:pt x="838" y="2281"/>
                </a:lnTo>
                <a:lnTo>
                  <a:pt x="140" y="2421"/>
                </a:lnTo>
                <a:lnTo>
                  <a:pt x="47" y="2467"/>
                </a:lnTo>
                <a:lnTo>
                  <a:pt x="1" y="2561"/>
                </a:lnTo>
                <a:lnTo>
                  <a:pt x="1" y="3398"/>
                </a:lnTo>
                <a:lnTo>
                  <a:pt x="47" y="3491"/>
                </a:lnTo>
                <a:lnTo>
                  <a:pt x="140" y="3538"/>
                </a:lnTo>
                <a:lnTo>
                  <a:pt x="838" y="3631"/>
                </a:lnTo>
                <a:lnTo>
                  <a:pt x="978" y="4050"/>
                </a:lnTo>
                <a:lnTo>
                  <a:pt x="792" y="4282"/>
                </a:lnTo>
                <a:lnTo>
                  <a:pt x="606" y="4562"/>
                </a:lnTo>
                <a:lnTo>
                  <a:pt x="559" y="4655"/>
                </a:lnTo>
                <a:lnTo>
                  <a:pt x="606" y="4748"/>
                </a:lnTo>
                <a:lnTo>
                  <a:pt x="838" y="5027"/>
                </a:lnTo>
                <a:lnTo>
                  <a:pt x="1211" y="5399"/>
                </a:lnTo>
                <a:lnTo>
                  <a:pt x="1304" y="5446"/>
                </a:lnTo>
                <a:lnTo>
                  <a:pt x="1397" y="5399"/>
                </a:lnTo>
                <a:lnTo>
                  <a:pt x="1955" y="4981"/>
                </a:lnTo>
                <a:lnTo>
                  <a:pt x="2328" y="5120"/>
                </a:lnTo>
                <a:lnTo>
                  <a:pt x="2421" y="5818"/>
                </a:lnTo>
                <a:lnTo>
                  <a:pt x="2467" y="5911"/>
                </a:lnTo>
                <a:lnTo>
                  <a:pt x="2560" y="5958"/>
                </a:lnTo>
                <a:lnTo>
                  <a:pt x="3445" y="5958"/>
                </a:lnTo>
                <a:lnTo>
                  <a:pt x="3538" y="5911"/>
                </a:lnTo>
                <a:lnTo>
                  <a:pt x="3584" y="5865"/>
                </a:lnTo>
                <a:lnTo>
                  <a:pt x="3677" y="5120"/>
                </a:lnTo>
                <a:lnTo>
                  <a:pt x="4050" y="4981"/>
                </a:lnTo>
                <a:lnTo>
                  <a:pt x="4562" y="5399"/>
                </a:lnTo>
                <a:lnTo>
                  <a:pt x="4655" y="5446"/>
                </a:lnTo>
                <a:lnTo>
                  <a:pt x="4794" y="5353"/>
                </a:lnTo>
                <a:lnTo>
                  <a:pt x="5027" y="5167"/>
                </a:lnTo>
                <a:lnTo>
                  <a:pt x="5399" y="4748"/>
                </a:lnTo>
                <a:lnTo>
                  <a:pt x="5446" y="4655"/>
                </a:lnTo>
                <a:lnTo>
                  <a:pt x="5399" y="4562"/>
                </a:lnTo>
                <a:lnTo>
                  <a:pt x="4980" y="4003"/>
                </a:lnTo>
                <a:lnTo>
                  <a:pt x="5167" y="3677"/>
                </a:lnTo>
                <a:lnTo>
                  <a:pt x="5865" y="3538"/>
                </a:lnTo>
                <a:lnTo>
                  <a:pt x="5958" y="3491"/>
                </a:lnTo>
                <a:lnTo>
                  <a:pt x="5958" y="3398"/>
                </a:lnTo>
                <a:lnTo>
                  <a:pt x="5958" y="2561"/>
                </a:lnTo>
                <a:lnTo>
                  <a:pt x="5958" y="2467"/>
                </a:lnTo>
                <a:lnTo>
                  <a:pt x="5865" y="2421"/>
                </a:lnTo>
                <a:lnTo>
                  <a:pt x="5167" y="2328"/>
                </a:lnTo>
                <a:lnTo>
                  <a:pt x="4980" y="1909"/>
                </a:lnTo>
                <a:lnTo>
                  <a:pt x="5213" y="1630"/>
                </a:lnTo>
                <a:lnTo>
                  <a:pt x="5399" y="1397"/>
                </a:lnTo>
                <a:lnTo>
                  <a:pt x="5446" y="1304"/>
                </a:lnTo>
                <a:lnTo>
                  <a:pt x="5399" y="1211"/>
                </a:lnTo>
                <a:lnTo>
                  <a:pt x="5167" y="978"/>
                </a:lnTo>
                <a:lnTo>
                  <a:pt x="4748" y="559"/>
                </a:lnTo>
                <a:lnTo>
                  <a:pt x="4655" y="513"/>
                </a:lnTo>
                <a:lnTo>
                  <a:pt x="4562" y="559"/>
                </a:lnTo>
                <a:lnTo>
                  <a:pt x="4003" y="978"/>
                </a:lnTo>
                <a:lnTo>
                  <a:pt x="3677" y="839"/>
                </a:lnTo>
                <a:lnTo>
                  <a:pt x="3584" y="94"/>
                </a:lnTo>
                <a:lnTo>
                  <a:pt x="3538" y="47"/>
                </a:lnTo>
                <a:lnTo>
                  <a:pt x="344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5" name="Google Shape;6885;p268"/>
          <p:cNvSpPr/>
          <p:nvPr/>
        </p:nvSpPr>
        <p:spPr>
          <a:xfrm>
            <a:off x="7004834" y="3518401"/>
            <a:ext cx="158572" cy="146196"/>
          </a:xfrm>
          <a:custGeom>
            <a:avLst/>
            <a:gdLst/>
            <a:ahLst/>
            <a:cxnLst/>
            <a:rect l="l" t="t" r="r" b="b"/>
            <a:pathLst>
              <a:path w="5958" h="5493" extrusionOk="0">
                <a:moveTo>
                  <a:pt x="4747" y="745"/>
                </a:moveTo>
                <a:lnTo>
                  <a:pt x="4934" y="792"/>
                </a:lnTo>
                <a:lnTo>
                  <a:pt x="5027" y="885"/>
                </a:lnTo>
                <a:lnTo>
                  <a:pt x="5120" y="1024"/>
                </a:lnTo>
                <a:lnTo>
                  <a:pt x="5166" y="1164"/>
                </a:lnTo>
                <a:lnTo>
                  <a:pt x="5120" y="1304"/>
                </a:lnTo>
                <a:lnTo>
                  <a:pt x="5073" y="1443"/>
                </a:lnTo>
                <a:lnTo>
                  <a:pt x="4934" y="1536"/>
                </a:lnTo>
                <a:lnTo>
                  <a:pt x="4608" y="1536"/>
                </a:lnTo>
                <a:lnTo>
                  <a:pt x="4468" y="1443"/>
                </a:lnTo>
                <a:lnTo>
                  <a:pt x="4422" y="1304"/>
                </a:lnTo>
                <a:lnTo>
                  <a:pt x="4375" y="1164"/>
                </a:lnTo>
                <a:lnTo>
                  <a:pt x="4422" y="1024"/>
                </a:lnTo>
                <a:lnTo>
                  <a:pt x="4468" y="885"/>
                </a:lnTo>
                <a:lnTo>
                  <a:pt x="4608" y="792"/>
                </a:lnTo>
                <a:lnTo>
                  <a:pt x="4747" y="745"/>
                </a:lnTo>
                <a:close/>
                <a:moveTo>
                  <a:pt x="4375" y="1"/>
                </a:moveTo>
                <a:lnTo>
                  <a:pt x="4282" y="47"/>
                </a:lnTo>
                <a:lnTo>
                  <a:pt x="4096" y="187"/>
                </a:lnTo>
                <a:lnTo>
                  <a:pt x="4003" y="233"/>
                </a:lnTo>
                <a:lnTo>
                  <a:pt x="3956" y="233"/>
                </a:lnTo>
                <a:lnTo>
                  <a:pt x="4142" y="699"/>
                </a:lnTo>
                <a:lnTo>
                  <a:pt x="4049" y="838"/>
                </a:lnTo>
                <a:lnTo>
                  <a:pt x="3677" y="885"/>
                </a:lnTo>
                <a:lnTo>
                  <a:pt x="3584" y="931"/>
                </a:lnTo>
                <a:lnTo>
                  <a:pt x="3584" y="1350"/>
                </a:lnTo>
                <a:lnTo>
                  <a:pt x="3677" y="1397"/>
                </a:lnTo>
                <a:lnTo>
                  <a:pt x="4049" y="1443"/>
                </a:lnTo>
                <a:lnTo>
                  <a:pt x="4142" y="1629"/>
                </a:lnTo>
                <a:lnTo>
                  <a:pt x="3956" y="2048"/>
                </a:lnTo>
                <a:lnTo>
                  <a:pt x="4003" y="2095"/>
                </a:lnTo>
                <a:lnTo>
                  <a:pt x="4375" y="2281"/>
                </a:lnTo>
                <a:lnTo>
                  <a:pt x="4515" y="2141"/>
                </a:lnTo>
                <a:lnTo>
                  <a:pt x="4654" y="1955"/>
                </a:lnTo>
                <a:lnTo>
                  <a:pt x="4841" y="1955"/>
                </a:lnTo>
                <a:lnTo>
                  <a:pt x="5027" y="2141"/>
                </a:lnTo>
                <a:lnTo>
                  <a:pt x="5166" y="2281"/>
                </a:lnTo>
                <a:lnTo>
                  <a:pt x="5539" y="2095"/>
                </a:lnTo>
                <a:lnTo>
                  <a:pt x="5585" y="2048"/>
                </a:lnTo>
                <a:lnTo>
                  <a:pt x="5399" y="1629"/>
                </a:lnTo>
                <a:lnTo>
                  <a:pt x="5492" y="1443"/>
                </a:lnTo>
                <a:lnTo>
                  <a:pt x="5864" y="1397"/>
                </a:lnTo>
                <a:lnTo>
                  <a:pt x="5957" y="1350"/>
                </a:lnTo>
                <a:lnTo>
                  <a:pt x="5957" y="931"/>
                </a:lnTo>
                <a:lnTo>
                  <a:pt x="5864" y="885"/>
                </a:lnTo>
                <a:lnTo>
                  <a:pt x="5492" y="838"/>
                </a:lnTo>
                <a:lnTo>
                  <a:pt x="5399" y="699"/>
                </a:lnTo>
                <a:lnTo>
                  <a:pt x="5585" y="233"/>
                </a:lnTo>
                <a:lnTo>
                  <a:pt x="5539" y="233"/>
                </a:lnTo>
                <a:lnTo>
                  <a:pt x="5166" y="1"/>
                </a:lnTo>
                <a:lnTo>
                  <a:pt x="4841" y="373"/>
                </a:lnTo>
                <a:lnTo>
                  <a:pt x="4654" y="373"/>
                </a:lnTo>
                <a:lnTo>
                  <a:pt x="4515" y="140"/>
                </a:lnTo>
                <a:lnTo>
                  <a:pt x="4375" y="1"/>
                </a:lnTo>
                <a:close/>
                <a:moveTo>
                  <a:pt x="2141" y="1955"/>
                </a:moveTo>
                <a:lnTo>
                  <a:pt x="2281" y="2002"/>
                </a:lnTo>
                <a:lnTo>
                  <a:pt x="2420" y="2095"/>
                </a:lnTo>
                <a:lnTo>
                  <a:pt x="2560" y="2188"/>
                </a:lnTo>
                <a:lnTo>
                  <a:pt x="2653" y="2281"/>
                </a:lnTo>
                <a:lnTo>
                  <a:pt x="2746" y="2421"/>
                </a:lnTo>
                <a:lnTo>
                  <a:pt x="2793" y="2560"/>
                </a:lnTo>
                <a:lnTo>
                  <a:pt x="2793" y="2746"/>
                </a:lnTo>
                <a:lnTo>
                  <a:pt x="2793" y="2886"/>
                </a:lnTo>
                <a:lnTo>
                  <a:pt x="2746" y="3026"/>
                </a:lnTo>
                <a:lnTo>
                  <a:pt x="2653" y="3165"/>
                </a:lnTo>
                <a:lnTo>
                  <a:pt x="2560" y="3305"/>
                </a:lnTo>
                <a:lnTo>
                  <a:pt x="2420" y="3398"/>
                </a:lnTo>
                <a:lnTo>
                  <a:pt x="2281" y="3491"/>
                </a:lnTo>
                <a:lnTo>
                  <a:pt x="2141" y="3538"/>
                </a:lnTo>
                <a:lnTo>
                  <a:pt x="1815" y="3538"/>
                </a:lnTo>
                <a:lnTo>
                  <a:pt x="1676" y="3491"/>
                </a:lnTo>
                <a:lnTo>
                  <a:pt x="1536" y="3398"/>
                </a:lnTo>
                <a:lnTo>
                  <a:pt x="1443" y="3305"/>
                </a:lnTo>
                <a:lnTo>
                  <a:pt x="1350" y="3165"/>
                </a:lnTo>
                <a:lnTo>
                  <a:pt x="1257" y="3026"/>
                </a:lnTo>
                <a:lnTo>
                  <a:pt x="1210" y="2886"/>
                </a:lnTo>
                <a:lnTo>
                  <a:pt x="1210" y="2746"/>
                </a:lnTo>
                <a:lnTo>
                  <a:pt x="1210" y="2560"/>
                </a:lnTo>
                <a:lnTo>
                  <a:pt x="1257" y="2421"/>
                </a:lnTo>
                <a:lnTo>
                  <a:pt x="1350" y="2281"/>
                </a:lnTo>
                <a:lnTo>
                  <a:pt x="1443" y="2188"/>
                </a:lnTo>
                <a:lnTo>
                  <a:pt x="1536" y="2095"/>
                </a:lnTo>
                <a:lnTo>
                  <a:pt x="1676" y="2002"/>
                </a:lnTo>
                <a:lnTo>
                  <a:pt x="1815" y="1955"/>
                </a:lnTo>
                <a:close/>
                <a:moveTo>
                  <a:pt x="1722" y="745"/>
                </a:moveTo>
                <a:lnTo>
                  <a:pt x="1629" y="792"/>
                </a:lnTo>
                <a:lnTo>
                  <a:pt x="1629" y="838"/>
                </a:lnTo>
                <a:lnTo>
                  <a:pt x="1536" y="1304"/>
                </a:lnTo>
                <a:lnTo>
                  <a:pt x="1304" y="1397"/>
                </a:lnTo>
                <a:lnTo>
                  <a:pt x="931" y="1118"/>
                </a:lnTo>
                <a:lnTo>
                  <a:pt x="885" y="1118"/>
                </a:lnTo>
                <a:lnTo>
                  <a:pt x="792" y="1164"/>
                </a:lnTo>
                <a:lnTo>
                  <a:pt x="652" y="1304"/>
                </a:lnTo>
                <a:lnTo>
                  <a:pt x="373" y="1583"/>
                </a:lnTo>
                <a:lnTo>
                  <a:pt x="373" y="1629"/>
                </a:lnTo>
                <a:lnTo>
                  <a:pt x="373" y="1676"/>
                </a:lnTo>
                <a:lnTo>
                  <a:pt x="652" y="2048"/>
                </a:lnTo>
                <a:lnTo>
                  <a:pt x="559" y="2281"/>
                </a:lnTo>
                <a:lnTo>
                  <a:pt x="94" y="2374"/>
                </a:lnTo>
                <a:lnTo>
                  <a:pt x="47" y="2374"/>
                </a:lnTo>
                <a:lnTo>
                  <a:pt x="0" y="2467"/>
                </a:lnTo>
                <a:lnTo>
                  <a:pt x="0" y="3026"/>
                </a:lnTo>
                <a:lnTo>
                  <a:pt x="47" y="3072"/>
                </a:lnTo>
                <a:lnTo>
                  <a:pt x="94" y="3119"/>
                </a:lnTo>
                <a:lnTo>
                  <a:pt x="559" y="3165"/>
                </a:lnTo>
                <a:lnTo>
                  <a:pt x="652" y="3444"/>
                </a:lnTo>
                <a:lnTo>
                  <a:pt x="512" y="3631"/>
                </a:lnTo>
                <a:lnTo>
                  <a:pt x="373" y="3817"/>
                </a:lnTo>
                <a:lnTo>
                  <a:pt x="373" y="3863"/>
                </a:lnTo>
                <a:lnTo>
                  <a:pt x="466" y="4003"/>
                </a:lnTo>
                <a:lnTo>
                  <a:pt x="792" y="4329"/>
                </a:lnTo>
                <a:lnTo>
                  <a:pt x="885" y="4375"/>
                </a:lnTo>
                <a:lnTo>
                  <a:pt x="931" y="4375"/>
                </a:lnTo>
                <a:lnTo>
                  <a:pt x="1304" y="4096"/>
                </a:lnTo>
                <a:lnTo>
                  <a:pt x="1536" y="4189"/>
                </a:lnTo>
                <a:lnTo>
                  <a:pt x="1629" y="4654"/>
                </a:lnTo>
                <a:lnTo>
                  <a:pt x="1629" y="4701"/>
                </a:lnTo>
                <a:lnTo>
                  <a:pt x="1722" y="4748"/>
                </a:lnTo>
                <a:lnTo>
                  <a:pt x="2281" y="4748"/>
                </a:lnTo>
                <a:lnTo>
                  <a:pt x="2327" y="4701"/>
                </a:lnTo>
                <a:lnTo>
                  <a:pt x="2374" y="4654"/>
                </a:lnTo>
                <a:lnTo>
                  <a:pt x="2420" y="4189"/>
                </a:lnTo>
                <a:lnTo>
                  <a:pt x="2700" y="4096"/>
                </a:lnTo>
                <a:lnTo>
                  <a:pt x="3025" y="4375"/>
                </a:lnTo>
                <a:lnTo>
                  <a:pt x="3119" y="4375"/>
                </a:lnTo>
                <a:lnTo>
                  <a:pt x="3212" y="4329"/>
                </a:lnTo>
                <a:lnTo>
                  <a:pt x="3351" y="4189"/>
                </a:lnTo>
                <a:lnTo>
                  <a:pt x="3584" y="3910"/>
                </a:lnTo>
                <a:lnTo>
                  <a:pt x="3631" y="3863"/>
                </a:lnTo>
                <a:lnTo>
                  <a:pt x="3584" y="3770"/>
                </a:lnTo>
                <a:lnTo>
                  <a:pt x="3305" y="3444"/>
                </a:lnTo>
                <a:lnTo>
                  <a:pt x="3444" y="3212"/>
                </a:lnTo>
                <a:lnTo>
                  <a:pt x="3910" y="3119"/>
                </a:lnTo>
                <a:lnTo>
                  <a:pt x="3956" y="3072"/>
                </a:lnTo>
                <a:lnTo>
                  <a:pt x="3956" y="3026"/>
                </a:lnTo>
                <a:lnTo>
                  <a:pt x="3956" y="2467"/>
                </a:lnTo>
                <a:lnTo>
                  <a:pt x="3956" y="2421"/>
                </a:lnTo>
                <a:lnTo>
                  <a:pt x="3910" y="2374"/>
                </a:lnTo>
                <a:lnTo>
                  <a:pt x="3444" y="2281"/>
                </a:lnTo>
                <a:lnTo>
                  <a:pt x="3305" y="2048"/>
                </a:lnTo>
                <a:lnTo>
                  <a:pt x="3444" y="1862"/>
                </a:lnTo>
                <a:lnTo>
                  <a:pt x="3584" y="1676"/>
                </a:lnTo>
                <a:lnTo>
                  <a:pt x="3631" y="1629"/>
                </a:lnTo>
                <a:lnTo>
                  <a:pt x="3491" y="1443"/>
                </a:lnTo>
                <a:lnTo>
                  <a:pt x="3165" y="1118"/>
                </a:lnTo>
                <a:lnTo>
                  <a:pt x="3025" y="1118"/>
                </a:lnTo>
                <a:lnTo>
                  <a:pt x="2653" y="1397"/>
                </a:lnTo>
                <a:lnTo>
                  <a:pt x="2420" y="1304"/>
                </a:lnTo>
                <a:lnTo>
                  <a:pt x="2374" y="838"/>
                </a:lnTo>
                <a:lnTo>
                  <a:pt x="2327" y="792"/>
                </a:lnTo>
                <a:lnTo>
                  <a:pt x="2281" y="745"/>
                </a:lnTo>
                <a:close/>
                <a:moveTo>
                  <a:pt x="4747" y="3910"/>
                </a:moveTo>
                <a:lnTo>
                  <a:pt x="4934" y="3956"/>
                </a:lnTo>
                <a:lnTo>
                  <a:pt x="5027" y="4049"/>
                </a:lnTo>
                <a:lnTo>
                  <a:pt x="5120" y="4189"/>
                </a:lnTo>
                <a:lnTo>
                  <a:pt x="5166" y="4329"/>
                </a:lnTo>
                <a:lnTo>
                  <a:pt x="5120" y="4468"/>
                </a:lnTo>
                <a:lnTo>
                  <a:pt x="5073" y="4608"/>
                </a:lnTo>
                <a:lnTo>
                  <a:pt x="4934" y="4701"/>
                </a:lnTo>
                <a:lnTo>
                  <a:pt x="4747" y="4748"/>
                </a:lnTo>
                <a:lnTo>
                  <a:pt x="4608" y="4701"/>
                </a:lnTo>
                <a:lnTo>
                  <a:pt x="4468" y="4608"/>
                </a:lnTo>
                <a:lnTo>
                  <a:pt x="4422" y="4468"/>
                </a:lnTo>
                <a:lnTo>
                  <a:pt x="4375" y="4329"/>
                </a:lnTo>
                <a:lnTo>
                  <a:pt x="4422" y="4189"/>
                </a:lnTo>
                <a:lnTo>
                  <a:pt x="4468" y="4049"/>
                </a:lnTo>
                <a:lnTo>
                  <a:pt x="4608" y="3956"/>
                </a:lnTo>
                <a:lnTo>
                  <a:pt x="4747" y="3910"/>
                </a:lnTo>
                <a:close/>
                <a:moveTo>
                  <a:pt x="4375" y="3165"/>
                </a:moveTo>
                <a:lnTo>
                  <a:pt x="4282" y="3258"/>
                </a:lnTo>
                <a:lnTo>
                  <a:pt x="4096" y="3351"/>
                </a:lnTo>
                <a:lnTo>
                  <a:pt x="4003" y="3398"/>
                </a:lnTo>
                <a:lnTo>
                  <a:pt x="3956" y="3444"/>
                </a:lnTo>
                <a:lnTo>
                  <a:pt x="4142" y="3863"/>
                </a:lnTo>
                <a:lnTo>
                  <a:pt x="4049" y="4003"/>
                </a:lnTo>
                <a:lnTo>
                  <a:pt x="3677" y="4049"/>
                </a:lnTo>
                <a:lnTo>
                  <a:pt x="3584" y="4096"/>
                </a:lnTo>
                <a:lnTo>
                  <a:pt x="3584" y="4561"/>
                </a:lnTo>
                <a:lnTo>
                  <a:pt x="3677" y="4608"/>
                </a:lnTo>
                <a:lnTo>
                  <a:pt x="4049" y="4654"/>
                </a:lnTo>
                <a:lnTo>
                  <a:pt x="4142" y="4794"/>
                </a:lnTo>
                <a:lnTo>
                  <a:pt x="3956" y="5213"/>
                </a:lnTo>
                <a:lnTo>
                  <a:pt x="4003" y="5259"/>
                </a:lnTo>
                <a:lnTo>
                  <a:pt x="4375" y="5492"/>
                </a:lnTo>
                <a:lnTo>
                  <a:pt x="4515" y="5306"/>
                </a:lnTo>
                <a:lnTo>
                  <a:pt x="4654" y="5120"/>
                </a:lnTo>
                <a:lnTo>
                  <a:pt x="4841" y="5120"/>
                </a:lnTo>
                <a:lnTo>
                  <a:pt x="5027" y="5306"/>
                </a:lnTo>
                <a:lnTo>
                  <a:pt x="5166" y="5492"/>
                </a:lnTo>
                <a:lnTo>
                  <a:pt x="5539" y="5259"/>
                </a:lnTo>
                <a:lnTo>
                  <a:pt x="5585" y="5213"/>
                </a:lnTo>
                <a:lnTo>
                  <a:pt x="5399" y="4794"/>
                </a:lnTo>
                <a:lnTo>
                  <a:pt x="5492" y="4654"/>
                </a:lnTo>
                <a:lnTo>
                  <a:pt x="5864" y="4608"/>
                </a:lnTo>
                <a:lnTo>
                  <a:pt x="5957" y="4561"/>
                </a:lnTo>
                <a:lnTo>
                  <a:pt x="5957" y="4096"/>
                </a:lnTo>
                <a:lnTo>
                  <a:pt x="5864" y="4049"/>
                </a:lnTo>
                <a:lnTo>
                  <a:pt x="5492" y="4003"/>
                </a:lnTo>
                <a:lnTo>
                  <a:pt x="5399" y="3863"/>
                </a:lnTo>
                <a:lnTo>
                  <a:pt x="5585" y="3444"/>
                </a:lnTo>
                <a:lnTo>
                  <a:pt x="5539" y="3398"/>
                </a:lnTo>
                <a:lnTo>
                  <a:pt x="5166" y="3165"/>
                </a:lnTo>
                <a:lnTo>
                  <a:pt x="5166" y="3212"/>
                </a:lnTo>
                <a:lnTo>
                  <a:pt x="4841" y="3538"/>
                </a:lnTo>
                <a:lnTo>
                  <a:pt x="4654" y="3538"/>
                </a:lnTo>
                <a:lnTo>
                  <a:pt x="4515" y="3351"/>
                </a:lnTo>
                <a:lnTo>
                  <a:pt x="4375" y="316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6" name="Google Shape;6886;p268"/>
          <p:cNvSpPr/>
          <p:nvPr/>
        </p:nvSpPr>
        <p:spPr>
          <a:xfrm>
            <a:off x="7518728" y="3518401"/>
            <a:ext cx="158572" cy="146196"/>
          </a:xfrm>
          <a:custGeom>
            <a:avLst/>
            <a:gdLst/>
            <a:ahLst/>
            <a:cxnLst/>
            <a:rect l="l" t="t" r="r" b="b"/>
            <a:pathLst>
              <a:path w="5958" h="5493" extrusionOk="0">
                <a:moveTo>
                  <a:pt x="2746" y="931"/>
                </a:moveTo>
                <a:lnTo>
                  <a:pt x="2746" y="5027"/>
                </a:lnTo>
                <a:lnTo>
                  <a:pt x="559" y="5027"/>
                </a:lnTo>
                <a:lnTo>
                  <a:pt x="466" y="4980"/>
                </a:lnTo>
                <a:lnTo>
                  <a:pt x="466" y="4934"/>
                </a:lnTo>
                <a:lnTo>
                  <a:pt x="466" y="931"/>
                </a:lnTo>
                <a:close/>
                <a:moveTo>
                  <a:pt x="5492" y="931"/>
                </a:moveTo>
                <a:lnTo>
                  <a:pt x="5492" y="4934"/>
                </a:lnTo>
                <a:lnTo>
                  <a:pt x="5445" y="4980"/>
                </a:lnTo>
                <a:lnTo>
                  <a:pt x="5399" y="5027"/>
                </a:lnTo>
                <a:lnTo>
                  <a:pt x="3211" y="5027"/>
                </a:lnTo>
                <a:lnTo>
                  <a:pt x="3211" y="931"/>
                </a:lnTo>
                <a:close/>
                <a:moveTo>
                  <a:pt x="559" y="1"/>
                </a:moveTo>
                <a:lnTo>
                  <a:pt x="326" y="47"/>
                </a:lnTo>
                <a:lnTo>
                  <a:pt x="140" y="140"/>
                </a:lnTo>
                <a:lnTo>
                  <a:pt x="47" y="326"/>
                </a:lnTo>
                <a:lnTo>
                  <a:pt x="0" y="559"/>
                </a:lnTo>
                <a:lnTo>
                  <a:pt x="0" y="4934"/>
                </a:lnTo>
                <a:lnTo>
                  <a:pt x="47" y="5120"/>
                </a:lnTo>
                <a:lnTo>
                  <a:pt x="140" y="5306"/>
                </a:lnTo>
                <a:lnTo>
                  <a:pt x="326" y="5446"/>
                </a:lnTo>
                <a:lnTo>
                  <a:pt x="559" y="5492"/>
                </a:lnTo>
                <a:lnTo>
                  <a:pt x="5399" y="5492"/>
                </a:lnTo>
                <a:lnTo>
                  <a:pt x="5585" y="5446"/>
                </a:lnTo>
                <a:lnTo>
                  <a:pt x="5771" y="5306"/>
                </a:lnTo>
                <a:lnTo>
                  <a:pt x="5911" y="5120"/>
                </a:lnTo>
                <a:lnTo>
                  <a:pt x="5957" y="4934"/>
                </a:lnTo>
                <a:lnTo>
                  <a:pt x="5957" y="559"/>
                </a:lnTo>
                <a:lnTo>
                  <a:pt x="5911" y="326"/>
                </a:lnTo>
                <a:lnTo>
                  <a:pt x="5771" y="140"/>
                </a:lnTo>
                <a:lnTo>
                  <a:pt x="5585" y="47"/>
                </a:lnTo>
                <a:lnTo>
                  <a:pt x="539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7" name="Google Shape;6887;p268"/>
          <p:cNvSpPr/>
          <p:nvPr/>
        </p:nvSpPr>
        <p:spPr>
          <a:xfrm>
            <a:off x="8032622" y="3523351"/>
            <a:ext cx="158572" cy="136295"/>
          </a:xfrm>
          <a:custGeom>
            <a:avLst/>
            <a:gdLst/>
            <a:ahLst/>
            <a:cxnLst/>
            <a:rect l="l" t="t" r="r" b="b"/>
            <a:pathLst>
              <a:path w="5958" h="5121" extrusionOk="0">
                <a:moveTo>
                  <a:pt x="2979" y="1"/>
                </a:moveTo>
                <a:lnTo>
                  <a:pt x="2374" y="47"/>
                </a:lnTo>
                <a:lnTo>
                  <a:pt x="1816" y="187"/>
                </a:lnTo>
                <a:lnTo>
                  <a:pt x="1304" y="373"/>
                </a:lnTo>
                <a:lnTo>
                  <a:pt x="839" y="606"/>
                </a:lnTo>
                <a:lnTo>
                  <a:pt x="513" y="932"/>
                </a:lnTo>
                <a:lnTo>
                  <a:pt x="234" y="1304"/>
                </a:lnTo>
                <a:lnTo>
                  <a:pt x="94" y="1490"/>
                </a:lnTo>
                <a:lnTo>
                  <a:pt x="47" y="1723"/>
                </a:lnTo>
                <a:lnTo>
                  <a:pt x="1" y="1909"/>
                </a:lnTo>
                <a:lnTo>
                  <a:pt x="1" y="2142"/>
                </a:lnTo>
                <a:lnTo>
                  <a:pt x="1" y="2374"/>
                </a:lnTo>
                <a:lnTo>
                  <a:pt x="47" y="2607"/>
                </a:lnTo>
                <a:lnTo>
                  <a:pt x="140" y="2840"/>
                </a:lnTo>
                <a:lnTo>
                  <a:pt x="280" y="3072"/>
                </a:lnTo>
                <a:lnTo>
                  <a:pt x="466" y="3258"/>
                </a:lnTo>
                <a:lnTo>
                  <a:pt x="652" y="3445"/>
                </a:lnTo>
                <a:lnTo>
                  <a:pt x="839" y="3631"/>
                </a:lnTo>
                <a:lnTo>
                  <a:pt x="1118" y="3817"/>
                </a:lnTo>
                <a:lnTo>
                  <a:pt x="1025" y="4050"/>
                </a:lnTo>
                <a:lnTo>
                  <a:pt x="932" y="4236"/>
                </a:lnTo>
                <a:lnTo>
                  <a:pt x="839" y="4422"/>
                </a:lnTo>
                <a:lnTo>
                  <a:pt x="699" y="4562"/>
                </a:lnTo>
                <a:lnTo>
                  <a:pt x="606" y="4655"/>
                </a:lnTo>
                <a:lnTo>
                  <a:pt x="513" y="4794"/>
                </a:lnTo>
                <a:lnTo>
                  <a:pt x="466" y="4794"/>
                </a:lnTo>
                <a:lnTo>
                  <a:pt x="466" y="4841"/>
                </a:lnTo>
                <a:lnTo>
                  <a:pt x="420" y="4887"/>
                </a:lnTo>
                <a:lnTo>
                  <a:pt x="420" y="4934"/>
                </a:lnTo>
                <a:lnTo>
                  <a:pt x="420" y="4980"/>
                </a:lnTo>
                <a:lnTo>
                  <a:pt x="466" y="5073"/>
                </a:lnTo>
                <a:lnTo>
                  <a:pt x="559" y="5120"/>
                </a:lnTo>
                <a:lnTo>
                  <a:pt x="932" y="5027"/>
                </a:lnTo>
                <a:lnTo>
                  <a:pt x="1397" y="4887"/>
                </a:lnTo>
                <a:lnTo>
                  <a:pt x="1769" y="4701"/>
                </a:lnTo>
                <a:lnTo>
                  <a:pt x="2142" y="4515"/>
                </a:lnTo>
                <a:lnTo>
                  <a:pt x="2467" y="4236"/>
                </a:lnTo>
                <a:lnTo>
                  <a:pt x="3352" y="4236"/>
                </a:lnTo>
                <a:lnTo>
                  <a:pt x="3724" y="4189"/>
                </a:lnTo>
                <a:lnTo>
                  <a:pt x="4096" y="4096"/>
                </a:lnTo>
                <a:lnTo>
                  <a:pt x="4469" y="3957"/>
                </a:lnTo>
                <a:lnTo>
                  <a:pt x="4794" y="3817"/>
                </a:lnTo>
                <a:lnTo>
                  <a:pt x="5074" y="3631"/>
                </a:lnTo>
                <a:lnTo>
                  <a:pt x="5306" y="3445"/>
                </a:lnTo>
                <a:lnTo>
                  <a:pt x="5539" y="3212"/>
                </a:lnTo>
                <a:lnTo>
                  <a:pt x="5725" y="2933"/>
                </a:lnTo>
                <a:lnTo>
                  <a:pt x="5865" y="2700"/>
                </a:lnTo>
                <a:lnTo>
                  <a:pt x="5911" y="2421"/>
                </a:lnTo>
                <a:lnTo>
                  <a:pt x="5958" y="2142"/>
                </a:lnTo>
                <a:lnTo>
                  <a:pt x="5911" y="1862"/>
                </a:lnTo>
                <a:lnTo>
                  <a:pt x="5865" y="1583"/>
                </a:lnTo>
                <a:lnTo>
                  <a:pt x="5725" y="1304"/>
                </a:lnTo>
                <a:lnTo>
                  <a:pt x="5539" y="1071"/>
                </a:lnTo>
                <a:lnTo>
                  <a:pt x="5306" y="838"/>
                </a:lnTo>
                <a:lnTo>
                  <a:pt x="5074" y="606"/>
                </a:lnTo>
                <a:lnTo>
                  <a:pt x="4794" y="420"/>
                </a:lnTo>
                <a:lnTo>
                  <a:pt x="4469" y="280"/>
                </a:lnTo>
                <a:lnTo>
                  <a:pt x="4096" y="140"/>
                </a:lnTo>
                <a:lnTo>
                  <a:pt x="3724" y="94"/>
                </a:lnTo>
                <a:lnTo>
                  <a:pt x="335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8" name="Google Shape;6888;p268"/>
          <p:cNvSpPr/>
          <p:nvPr/>
        </p:nvSpPr>
        <p:spPr>
          <a:xfrm>
            <a:off x="8546516" y="3523351"/>
            <a:ext cx="158546" cy="136295"/>
          </a:xfrm>
          <a:custGeom>
            <a:avLst/>
            <a:gdLst/>
            <a:ahLst/>
            <a:cxnLst/>
            <a:rect l="l" t="t" r="r" b="b"/>
            <a:pathLst>
              <a:path w="5957" h="5121" extrusionOk="0">
                <a:moveTo>
                  <a:pt x="2979" y="420"/>
                </a:moveTo>
                <a:lnTo>
                  <a:pt x="3351" y="466"/>
                </a:lnTo>
                <a:lnTo>
                  <a:pt x="3677" y="466"/>
                </a:lnTo>
                <a:lnTo>
                  <a:pt x="3956" y="559"/>
                </a:lnTo>
                <a:lnTo>
                  <a:pt x="4282" y="652"/>
                </a:lnTo>
                <a:lnTo>
                  <a:pt x="4561" y="792"/>
                </a:lnTo>
                <a:lnTo>
                  <a:pt x="4794" y="932"/>
                </a:lnTo>
                <a:lnTo>
                  <a:pt x="5026" y="1118"/>
                </a:lnTo>
                <a:lnTo>
                  <a:pt x="5212" y="1304"/>
                </a:lnTo>
                <a:lnTo>
                  <a:pt x="5352" y="1490"/>
                </a:lnTo>
                <a:lnTo>
                  <a:pt x="5445" y="1676"/>
                </a:lnTo>
                <a:lnTo>
                  <a:pt x="5538" y="1909"/>
                </a:lnTo>
                <a:lnTo>
                  <a:pt x="5538" y="2142"/>
                </a:lnTo>
                <a:lnTo>
                  <a:pt x="5538" y="2374"/>
                </a:lnTo>
                <a:lnTo>
                  <a:pt x="5445" y="2560"/>
                </a:lnTo>
                <a:lnTo>
                  <a:pt x="5352" y="2793"/>
                </a:lnTo>
                <a:lnTo>
                  <a:pt x="5212" y="2979"/>
                </a:lnTo>
                <a:lnTo>
                  <a:pt x="5026" y="3165"/>
                </a:lnTo>
                <a:lnTo>
                  <a:pt x="4794" y="3352"/>
                </a:lnTo>
                <a:lnTo>
                  <a:pt x="4561" y="3491"/>
                </a:lnTo>
                <a:lnTo>
                  <a:pt x="4282" y="3584"/>
                </a:lnTo>
                <a:lnTo>
                  <a:pt x="3956" y="3724"/>
                </a:lnTo>
                <a:lnTo>
                  <a:pt x="3677" y="3770"/>
                </a:lnTo>
                <a:lnTo>
                  <a:pt x="3351" y="3817"/>
                </a:lnTo>
                <a:lnTo>
                  <a:pt x="2560" y="3817"/>
                </a:lnTo>
                <a:lnTo>
                  <a:pt x="2374" y="3770"/>
                </a:lnTo>
                <a:lnTo>
                  <a:pt x="2234" y="3910"/>
                </a:lnTo>
                <a:lnTo>
                  <a:pt x="1815" y="4236"/>
                </a:lnTo>
                <a:lnTo>
                  <a:pt x="1303" y="4468"/>
                </a:lnTo>
                <a:lnTo>
                  <a:pt x="1443" y="4189"/>
                </a:lnTo>
                <a:lnTo>
                  <a:pt x="1536" y="3910"/>
                </a:lnTo>
                <a:lnTo>
                  <a:pt x="1629" y="3584"/>
                </a:lnTo>
                <a:lnTo>
                  <a:pt x="1350" y="3445"/>
                </a:lnTo>
                <a:lnTo>
                  <a:pt x="977" y="3165"/>
                </a:lnTo>
                <a:lnTo>
                  <a:pt x="698" y="2840"/>
                </a:lnTo>
                <a:lnTo>
                  <a:pt x="558" y="2653"/>
                </a:lnTo>
                <a:lnTo>
                  <a:pt x="512" y="2514"/>
                </a:lnTo>
                <a:lnTo>
                  <a:pt x="465" y="2328"/>
                </a:lnTo>
                <a:lnTo>
                  <a:pt x="465" y="2142"/>
                </a:lnTo>
                <a:lnTo>
                  <a:pt x="465" y="1909"/>
                </a:lnTo>
                <a:lnTo>
                  <a:pt x="512" y="1676"/>
                </a:lnTo>
                <a:lnTo>
                  <a:pt x="652" y="1490"/>
                </a:lnTo>
                <a:lnTo>
                  <a:pt x="791" y="1304"/>
                </a:lnTo>
                <a:lnTo>
                  <a:pt x="977" y="1118"/>
                </a:lnTo>
                <a:lnTo>
                  <a:pt x="1210" y="932"/>
                </a:lnTo>
                <a:lnTo>
                  <a:pt x="1443" y="792"/>
                </a:lnTo>
                <a:lnTo>
                  <a:pt x="1722" y="652"/>
                </a:lnTo>
                <a:lnTo>
                  <a:pt x="2048" y="559"/>
                </a:lnTo>
                <a:lnTo>
                  <a:pt x="2327" y="466"/>
                </a:lnTo>
                <a:lnTo>
                  <a:pt x="2653" y="466"/>
                </a:lnTo>
                <a:lnTo>
                  <a:pt x="2979" y="420"/>
                </a:lnTo>
                <a:close/>
                <a:moveTo>
                  <a:pt x="2606" y="1"/>
                </a:moveTo>
                <a:lnTo>
                  <a:pt x="2234" y="94"/>
                </a:lnTo>
                <a:lnTo>
                  <a:pt x="1862" y="140"/>
                </a:lnTo>
                <a:lnTo>
                  <a:pt x="1489" y="280"/>
                </a:lnTo>
                <a:lnTo>
                  <a:pt x="1163" y="420"/>
                </a:lnTo>
                <a:lnTo>
                  <a:pt x="884" y="606"/>
                </a:lnTo>
                <a:lnTo>
                  <a:pt x="652" y="838"/>
                </a:lnTo>
                <a:lnTo>
                  <a:pt x="419" y="1071"/>
                </a:lnTo>
                <a:lnTo>
                  <a:pt x="233" y="1304"/>
                </a:lnTo>
                <a:lnTo>
                  <a:pt x="140" y="1583"/>
                </a:lnTo>
                <a:lnTo>
                  <a:pt x="47" y="1862"/>
                </a:lnTo>
                <a:lnTo>
                  <a:pt x="0" y="2142"/>
                </a:lnTo>
                <a:lnTo>
                  <a:pt x="47" y="2374"/>
                </a:lnTo>
                <a:lnTo>
                  <a:pt x="93" y="2607"/>
                </a:lnTo>
                <a:lnTo>
                  <a:pt x="186" y="2840"/>
                </a:lnTo>
                <a:lnTo>
                  <a:pt x="326" y="3072"/>
                </a:lnTo>
                <a:lnTo>
                  <a:pt x="465" y="3258"/>
                </a:lnTo>
                <a:lnTo>
                  <a:pt x="698" y="3445"/>
                </a:lnTo>
                <a:lnTo>
                  <a:pt x="884" y="3631"/>
                </a:lnTo>
                <a:lnTo>
                  <a:pt x="1163" y="3817"/>
                </a:lnTo>
                <a:lnTo>
                  <a:pt x="1070" y="4050"/>
                </a:lnTo>
                <a:lnTo>
                  <a:pt x="977" y="4236"/>
                </a:lnTo>
                <a:lnTo>
                  <a:pt x="838" y="4422"/>
                </a:lnTo>
                <a:lnTo>
                  <a:pt x="745" y="4562"/>
                </a:lnTo>
                <a:lnTo>
                  <a:pt x="652" y="4655"/>
                </a:lnTo>
                <a:lnTo>
                  <a:pt x="558" y="4794"/>
                </a:lnTo>
                <a:lnTo>
                  <a:pt x="512" y="4794"/>
                </a:lnTo>
                <a:lnTo>
                  <a:pt x="465" y="4841"/>
                </a:lnTo>
                <a:lnTo>
                  <a:pt x="465" y="4887"/>
                </a:lnTo>
                <a:lnTo>
                  <a:pt x="465" y="4934"/>
                </a:lnTo>
                <a:lnTo>
                  <a:pt x="465" y="4980"/>
                </a:lnTo>
                <a:lnTo>
                  <a:pt x="512" y="5073"/>
                </a:lnTo>
                <a:lnTo>
                  <a:pt x="605" y="5120"/>
                </a:lnTo>
                <a:lnTo>
                  <a:pt x="977" y="5027"/>
                </a:lnTo>
                <a:lnTo>
                  <a:pt x="1396" y="4887"/>
                </a:lnTo>
                <a:lnTo>
                  <a:pt x="1815" y="4701"/>
                </a:lnTo>
                <a:lnTo>
                  <a:pt x="2187" y="4515"/>
                </a:lnTo>
                <a:lnTo>
                  <a:pt x="2513" y="4236"/>
                </a:lnTo>
                <a:lnTo>
                  <a:pt x="3397" y="4236"/>
                </a:lnTo>
                <a:lnTo>
                  <a:pt x="3770" y="4189"/>
                </a:lnTo>
                <a:lnTo>
                  <a:pt x="4142" y="4096"/>
                </a:lnTo>
                <a:lnTo>
                  <a:pt x="4514" y="3957"/>
                </a:lnTo>
                <a:lnTo>
                  <a:pt x="4840" y="3817"/>
                </a:lnTo>
                <a:lnTo>
                  <a:pt x="5119" y="3631"/>
                </a:lnTo>
                <a:lnTo>
                  <a:pt x="5352" y="3445"/>
                </a:lnTo>
                <a:lnTo>
                  <a:pt x="5585" y="3212"/>
                </a:lnTo>
                <a:lnTo>
                  <a:pt x="5771" y="2933"/>
                </a:lnTo>
                <a:lnTo>
                  <a:pt x="5864" y="2700"/>
                </a:lnTo>
                <a:lnTo>
                  <a:pt x="5957" y="2421"/>
                </a:lnTo>
                <a:lnTo>
                  <a:pt x="5957" y="2142"/>
                </a:lnTo>
                <a:lnTo>
                  <a:pt x="5957" y="1862"/>
                </a:lnTo>
                <a:lnTo>
                  <a:pt x="5864" y="1583"/>
                </a:lnTo>
                <a:lnTo>
                  <a:pt x="5771" y="1304"/>
                </a:lnTo>
                <a:lnTo>
                  <a:pt x="5585" y="1071"/>
                </a:lnTo>
                <a:lnTo>
                  <a:pt x="5352" y="838"/>
                </a:lnTo>
                <a:lnTo>
                  <a:pt x="5119" y="606"/>
                </a:lnTo>
                <a:lnTo>
                  <a:pt x="4840" y="420"/>
                </a:lnTo>
                <a:lnTo>
                  <a:pt x="4514" y="280"/>
                </a:lnTo>
                <a:lnTo>
                  <a:pt x="4142" y="140"/>
                </a:lnTo>
                <a:lnTo>
                  <a:pt x="3770" y="94"/>
                </a:lnTo>
                <a:lnTo>
                  <a:pt x="339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89" name="Google Shape;6889;p268"/>
          <p:cNvSpPr/>
          <p:nvPr/>
        </p:nvSpPr>
        <p:spPr>
          <a:xfrm>
            <a:off x="419597" y="3992781"/>
            <a:ext cx="158572" cy="125144"/>
          </a:xfrm>
          <a:custGeom>
            <a:avLst/>
            <a:gdLst/>
            <a:ahLst/>
            <a:cxnLst/>
            <a:rect l="l" t="t" r="r" b="b"/>
            <a:pathLst>
              <a:path w="5958" h="4702" extrusionOk="0">
                <a:moveTo>
                  <a:pt x="2327" y="1"/>
                </a:moveTo>
                <a:lnTo>
                  <a:pt x="2048" y="48"/>
                </a:lnTo>
                <a:lnTo>
                  <a:pt x="1722" y="94"/>
                </a:lnTo>
                <a:lnTo>
                  <a:pt x="1443" y="141"/>
                </a:lnTo>
                <a:lnTo>
                  <a:pt x="1163" y="234"/>
                </a:lnTo>
                <a:lnTo>
                  <a:pt x="931" y="373"/>
                </a:lnTo>
                <a:lnTo>
                  <a:pt x="698" y="513"/>
                </a:lnTo>
                <a:lnTo>
                  <a:pt x="465" y="699"/>
                </a:lnTo>
                <a:lnTo>
                  <a:pt x="326" y="885"/>
                </a:lnTo>
                <a:lnTo>
                  <a:pt x="186" y="1071"/>
                </a:lnTo>
                <a:lnTo>
                  <a:pt x="93" y="1258"/>
                </a:lnTo>
                <a:lnTo>
                  <a:pt x="0" y="1490"/>
                </a:lnTo>
                <a:lnTo>
                  <a:pt x="0" y="1723"/>
                </a:lnTo>
                <a:lnTo>
                  <a:pt x="0" y="1909"/>
                </a:lnTo>
                <a:lnTo>
                  <a:pt x="47" y="2095"/>
                </a:lnTo>
                <a:lnTo>
                  <a:pt x="140" y="2281"/>
                </a:lnTo>
                <a:lnTo>
                  <a:pt x="233" y="2468"/>
                </a:lnTo>
                <a:lnTo>
                  <a:pt x="512" y="2793"/>
                </a:lnTo>
                <a:lnTo>
                  <a:pt x="884" y="3073"/>
                </a:lnTo>
                <a:lnTo>
                  <a:pt x="838" y="3212"/>
                </a:lnTo>
                <a:lnTo>
                  <a:pt x="745" y="3352"/>
                </a:lnTo>
                <a:lnTo>
                  <a:pt x="652" y="3445"/>
                </a:lnTo>
                <a:lnTo>
                  <a:pt x="558" y="3538"/>
                </a:lnTo>
                <a:lnTo>
                  <a:pt x="512" y="3584"/>
                </a:lnTo>
                <a:lnTo>
                  <a:pt x="465" y="3631"/>
                </a:lnTo>
                <a:lnTo>
                  <a:pt x="465" y="3678"/>
                </a:lnTo>
                <a:lnTo>
                  <a:pt x="419" y="3678"/>
                </a:lnTo>
                <a:lnTo>
                  <a:pt x="419" y="3724"/>
                </a:lnTo>
                <a:lnTo>
                  <a:pt x="419" y="3771"/>
                </a:lnTo>
                <a:lnTo>
                  <a:pt x="465" y="3817"/>
                </a:lnTo>
                <a:lnTo>
                  <a:pt x="558" y="3864"/>
                </a:lnTo>
                <a:lnTo>
                  <a:pt x="838" y="3817"/>
                </a:lnTo>
                <a:lnTo>
                  <a:pt x="1303" y="3631"/>
                </a:lnTo>
                <a:lnTo>
                  <a:pt x="1768" y="3352"/>
                </a:lnTo>
                <a:lnTo>
                  <a:pt x="2327" y="3445"/>
                </a:lnTo>
                <a:lnTo>
                  <a:pt x="2653" y="3398"/>
                </a:lnTo>
                <a:lnTo>
                  <a:pt x="2932" y="3352"/>
                </a:lnTo>
                <a:lnTo>
                  <a:pt x="3258" y="3305"/>
                </a:lnTo>
                <a:lnTo>
                  <a:pt x="3537" y="3212"/>
                </a:lnTo>
                <a:lnTo>
                  <a:pt x="3770" y="3073"/>
                </a:lnTo>
                <a:lnTo>
                  <a:pt x="4002" y="2933"/>
                </a:lnTo>
                <a:lnTo>
                  <a:pt x="4189" y="2747"/>
                </a:lnTo>
                <a:lnTo>
                  <a:pt x="4375" y="2561"/>
                </a:lnTo>
                <a:lnTo>
                  <a:pt x="4514" y="2374"/>
                </a:lnTo>
                <a:lnTo>
                  <a:pt x="4607" y="2188"/>
                </a:lnTo>
                <a:lnTo>
                  <a:pt x="4654" y="1956"/>
                </a:lnTo>
                <a:lnTo>
                  <a:pt x="4700" y="1723"/>
                </a:lnTo>
                <a:lnTo>
                  <a:pt x="4654" y="1490"/>
                </a:lnTo>
                <a:lnTo>
                  <a:pt x="4607" y="1258"/>
                </a:lnTo>
                <a:lnTo>
                  <a:pt x="4514" y="1071"/>
                </a:lnTo>
                <a:lnTo>
                  <a:pt x="4375" y="885"/>
                </a:lnTo>
                <a:lnTo>
                  <a:pt x="4189" y="699"/>
                </a:lnTo>
                <a:lnTo>
                  <a:pt x="4002" y="513"/>
                </a:lnTo>
                <a:lnTo>
                  <a:pt x="3770" y="373"/>
                </a:lnTo>
                <a:lnTo>
                  <a:pt x="3537" y="234"/>
                </a:lnTo>
                <a:lnTo>
                  <a:pt x="3258" y="141"/>
                </a:lnTo>
                <a:lnTo>
                  <a:pt x="2932" y="94"/>
                </a:lnTo>
                <a:lnTo>
                  <a:pt x="2653" y="48"/>
                </a:lnTo>
                <a:lnTo>
                  <a:pt x="2327" y="1"/>
                </a:lnTo>
                <a:close/>
                <a:moveTo>
                  <a:pt x="5026" y="1211"/>
                </a:moveTo>
                <a:lnTo>
                  <a:pt x="5073" y="1490"/>
                </a:lnTo>
                <a:lnTo>
                  <a:pt x="5119" y="1723"/>
                </a:lnTo>
                <a:lnTo>
                  <a:pt x="5073" y="1956"/>
                </a:lnTo>
                <a:lnTo>
                  <a:pt x="5073" y="2142"/>
                </a:lnTo>
                <a:lnTo>
                  <a:pt x="4980" y="2374"/>
                </a:lnTo>
                <a:lnTo>
                  <a:pt x="4887" y="2561"/>
                </a:lnTo>
                <a:lnTo>
                  <a:pt x="4607" y="2933"/>
                </a:lnTo>
                <a:lnTo>
                  <a:pt x="4235" y="3259"/>
                </a:lnTo>
                <a:lnTo>
                  <a:pt x="3816" y="3538"/>
                </a:lnTo>
                <a:lnTo>
                  <a:pt x="3351" y="3678"/>
                </a:lnTo>
                <a:lnTo>
                  <a:pt x="2885" y="3817"/>
                </a:lnTo>
                <a:lnTo>
                  <a:pt x="2327" y="3864"/>
                </a:lnTo>
                <a:lnTo>
                  <a:pt x="2048" y="3817"/>
                </a:lnTo>
                <a:lnTo>
                  <a:pt x="2420" y="4050"/>
                </a:lnTo>
                <a:lnTo>
                  <a:pt x="2792" y="4143"/>
                </a:lnTo>
                <a:lnTo>
                  <a:pt x="3165" y="4236"/>
                </a:lnTo>
                <a:lnTo>
                  <a:pt x="3630" y="4283"/>
                </a:lnTo>
                <a:lnTo>
                  <a:pt x="4189" y="4236"/>
                </a:lnTo>
                <a:lnTo>
                  <a:pt x="4654" y="4469"/>
                </a:lnTo>
                <a:lnTo>
                  <a:pt x="5119" y="4655"/>
                </a:lnTo>
                <a:lnTo>
                  <a:pt x="5399" y="4701"/>
                </a:lnTo>
                <a:lnTo>
                  <a:pt x="5492" y="4655"/>
                </a:lnTo>
                <a:lnTo>
                  <a:pt x="5538" y="4608"/>
                </a:lnTo>
                <a:lnTo>
                  <a:pt x="5538" y="4562"/>
                </a:lnTo>
                <a:lnTo>
                  <a:pt x="5538" y="4515"/>
                </a:lnTo>
                <a:lnTo>
                  <a:pt x="5492" y="4515"/>
                </a:lnTo>
                <a:lnTo>
                  <a:pt x="5492" y="4469"/>
                </a:lnTo>
                <a:lnTo>
                  <a:pt x="5445" y="4469"/>
                </a:lnTo>
                <a:lnTo>
                  <a:pt x="5399" y="4376"/>
                </a:lnTo>
                <a:lnTo>
                  <a:pt x="5305" y="4283"/>
                </a:lnTo>
                <a:lnTo>
                  <a:pt x="5212" y="4189"/>
                </a:lnTo>
                <a:lnTo>
                  <a:pt x="5119" y="4050"/>
                </a:lnTo>
                <a:lnTo>
                  <a:pt x="5073" y="3910"/>
                </a:lnTo>
                <a:lnTo>
                  <a:pt x="5445" y="3631"/>
                </a:lnTo>
                <a:lnTo>
                  <a:pt x="5724" y="3305"/>
                </a:lnTo>
                <a:lnTo>
                  <a:pt x="5817" y="3166"/>
                </a:lnTo>
                <a:lnTo>
                  <a:pt x="5910" y="2979"/>
                </a:lnTo>
                <a:lnTo>
                  <a:pt x="5957" y="2747"/>
                </a:lnTo>
                <a:lnTo>
                  <a:pt x="5957" y="2561"/>
                </a:lnTo>
                <a:lnTo>
                  <a:pt x="5957" y="2374"/>
                </a:lnTo>
                <a:lnTo>
                  <a:pt x="5910" y="2188"/>
                </a:lnTo>
                <a:lnTo>
                  <a:pt x="5817" y="2002"/>
                </a:lnTo>
                <a:lnTo>
                  <a:pt x="5724" y="1816"/>
                </a:lnTo>
                <a:lnTo>
                  <a:pt x="5399" y="1490"/>
                </a:lnTo>
                <a:lnTo>
                  <a:pt x="5026" y="121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0" name="Google Shape;6890;p268"/>
          <p:cNvSpPr/>
          <p:nvPr/>
        </p:nvSpPr>
        <p:spPr>
          <a:xfrm>
            <a:off x="930780" y="3992781"/>
            <a:ext cx="158572" cy="125144"/>
          </a:xfrm>
          <a:custGeom>
            <a:avLst/>
            <a:gdLst/>
            <a:ahLst/>
            <a:cxnLst/>
            <a:rect l="l" t="t" r="r" b="b"/>
            <a:pathLst>
              <a:path w="5958" h="4702" extrusionOk="0">
                <a:moveTo>
                  <a:pt x="2840" y="466"/>
                </a:moveTo>
                <a:lnTo>
                  <a:pt x="3305" y="606"/>
                </a:lnTo>
                <a:lnTo>
                  <a:pt x="3677" y="839"/>
                </a:lnTo>
                <a:lnTo>
                  <a:pt x="4003" y="1071"/>
                </a:lnTo>
                <a:lnTo>
                  <a:pt x="4096" y="1258"/>
                </a:lnTo>
                <a:lnTo>
                  <a:pt x="4189" y="1397"/>
                </a:lnTo>
                <a:lnTo>
                  <a:pt x="4236" y="1537"/>
                </a:lnTo>
                <a:lnTo>
                  <a:pt x="4236" y="1723"/>
                </a:lnTo>
                <a:lnTo>
                  <a:pt x="4236" y="1909"/>
                </a:lnTo>
                <a:lnTo>
                  <a:pt x="4189" y="2049"/>
                </a:lnTo>
                <a:lnTo>
                  <a:pt x="4096" y="2188"/>
                </a:lnTo>
                <a:lnTo>
                  <a:pt x="4003" y="2374"/>
                </a:lnTo>
                <a:lnTo>
                  <a:pt x="3677" y="2607"/>
                </a:lnTo>
                <a:lnTo>
                  <a:pt x="3305" y="2840"/>
                </a:lnTo>
                <a:lnTo>
                  <a:pt x="2840" y="2933"/>
                </a:lnTo>
                <a:lnTo>
                  <a:pt x="2328" y="2979"/>
                </a:lnTo>
                <a:lnTo>
                  <a:pt x="1816" y="2933"/>
                </a:lnTo>
                <a:lnTo>
                  <a:pt x="1630" y="2933"/>
                </a:lnTo>
                <a:lnTo>
                  <a:pt x="1490" y="3026"/>
                </a:lnTo>
                <a:lnTo>
                  <a:pt x="1304" y="3166"/>
                </a:lnTo>
                <a:lnTo>
                  <a:pt x="1397" y="2886"/>
                </a:lnTo>
                <a:lnTo>
                  <a:pt x="1071" y="2700"/>
                </a:lnTo>
                <a:lnTo>
                  <a:pt x="792" y="2468"/>
                </a:lnTo>
                <a:lnTo>
                  <a:pt x="606" y="2235"/>
                </a:lnTo>
                <a:lnTo>
                  <a:pt x="466" y="2002"/>
                </a:lnTo>
                <a:lnTo>
                  <a:pt x="420" y="1723"/>
                </a:lnTo>
                <a:lnTo>
                  <a:pt x="420" y="1537"/>
                </a:lnTo>
                <a:lnTo>
                  <a:pt x="466" y="1397"/>
                </a:lnTo>
                <a:lnTo>
                  <a:pt x="559" y="1258"/>
                </a:lnTo>
                <a:lnTo>
                  <a:pt x="699" y="1071"/>
                </a:lnTo>
                <a:lnTo>
                  <a:pt x="978" y="839"/>
                </a:lnTo>
                <a:lnTo>
                  <a:pt x="1397" y="606"/>
                </a:lnTo>
                <a:lnTo>
                  <a:pt x="1862" y="466"/>
                </a:lnTo>
                <a:close/>
                <a:moveTo>
                  <a:pt x="2328" y="1"/>
                </a:moveTo>
                <a:lnTo>
                  <a:pt x="2002" y="48"/>
                </a:lnTo>
                <a:lnTo>
                  <a:pt x="1723" y="94"/>
                </a:lnTo>
                <a:lnTo>
                  <a:pt x="1443" y="141"/>
                </a:lnTo>
                <a:lnTo>
                  <a:pt x="1164" y="234"/>
                </a:lnTo>
                <a:lnTo>
                  <a:pt x="885" y="373"/>
                </a:lnTo>
                <a:lnTo>
                  <a:pt x="652" y="513"/>
                </a:lnTo>
                <a:lnTo>
                  <a:pt x="466" y="699"/>
                </a:lnTo>
                <a:lnTo>
                  <a:pt x="326" y="885"/>
                </a:lnTo>
                <a:lnTo>
                  <a:pt x="187" y="1071"/>
                </a:lnTo>
                <a:lnTo>
                  <a:pt x="47" y="1258"/>
                </a:lnTo>
                <a:lnTo>
                  <a:pt x="1" y="1490"/>
                </a:lnTo>
                <a:lnTo>
                  <a:pt x="1" y="1723"/>
                </a:lnTo>
                <a:lnTo>
                  <a:pt x="1" y="1909"/>
                </a:lnTo>
                <a:lnTo>
                  <a:pt x="47" y="2095"/>
                </a:lnTo>
                <a:lnTo>
                  <a:pt x="140" y="2281"/>
                </a:lnTo>
                <a:lnTo>
                  <a:pt x="233" y="2468"/>
                </a:lnTo>
                <a:lnTo>
                  <a:pt x="513" y="2793"/>
                </a:lnTo>
                <a:lnTo>
                  <a:pt x="885" y="3073"/>
                </a:lnTo>
                <a:lnTo>
                  <a:pt x="792" y="3212"/>
                </a:lnTo>
                <a:lnTo>
                  <a:pt x="745" y="3352"/>
                </a:lnTo>
                <a:lnTo>
                  <a:pt x="652" y="3445"/>
                </a:lnTo>
                <a:lnTo>
                  <a:pt x="559" y="3538"/>
                </a:lnTo>
                <a:lnTo>
                  <a:pt x="466" y="3584"/>
                </a:lnTo>
                <a:lnTo>
                  <a:pt x="466" y="3631"/>
                </a:lnTo>
                <a:lnTo>
                  <a:pt x="466" y="3678"/>
                </a:lnTo>
                <a:lnTo>
                  <a:pt x="420" y="3678"/>
                </a:lnTo>
                <a:lnTo>
                  <a:pt x="420" y="3724"/>
                </a:lnTo>
                <a:lnTo>
                  <a:pt x="420" y="3771"/>
                </a:lnTo>
                <a:lnTo>
                  <a:pt x="466" y="3817"/>
                </a:lnTo>
                <a:lnTo>
                  <a:pt x="513" y="3864"/>
                </a:lnTo>
                <a:lnTo>
                  <a:pt x="559" y="3864"/>
                </a:lnTo>
                <a:lnTo>
                  <a:pt x="838" y="3817"/>
                </a:lnTo>
                <a:lnTo>
                  <a:pt x="1304" y="3631"/>
                </a:lnTo>
                <a:lnTo>
                  <a:pt x="1769" y="3352"/>
                </a:lnTo>
                <a:lnTo>
                  <a:pt x="2328" y="3445"/>
                </a:lnTo>
                <a:lnTo>
                  <a:pt x="2653" y="3398"/>
                </a:lnTo>
                <a:lnTo>
                  <a:pt x="2933" y="3352"/>
                </a:lnTo>
                <a:lnTo>
                  <a:pt x="3212" y="3305"/>
                </a:lnTo>
                <a:lnTo>
                  <a:pt x="3491" y="3212"/>
                </a:lnTo>
                <a:lnTo>
                  <a:pt x="3770" y="3073"/>
                </a:lnTo>
                <a:lnTo>
                  <a:pt x="4003" y="2933"/>
                </a:lnTo>
                <a:lnTo>
                  <a:pt x="4189" y="2747"/>
                </a:lnTo>
                <a:lnTo>
                  <a:pt x="4375" y="2561"/>
                </a:lnTo>
                <a:lnTo>
                  <a:pt x="4515" y="2374"/>
                </a:lnTo>
                <a:lnTo>
                  <a:pt x="4608" y="2188"/>
                </a:lnTo>
                <a:lnTo>
                  <a:pt x="4655" y="1956"/>
                </a:lnTo>
                <a:lnTo>
                  <a:pt x="4655" y="1723"/>
                </a:lnTo>
                <a:lnTo>
                  <a:pt x="4655" y="1490"/>
                </a:lnTo>
                <a:lnTo>
                  <a:pt x="4608" y="1258"/>
                </a:lnTo>
                <a:lnTo>
                  <a:pt x="4515" y="1071"/>
                </a:lnTo>
                <a:lnTo>
                  <a:pt x="4375" y="885"/>
                </a:lnTo>
                <a:lnTo>
                  <a:pt x="4189" y="699"/>
                </a:lnTo>
                <a:lnTo>
                  <a:pt x="4003" y="513"/>
                </a:lnTo>
                <a:lnTo>
                  <a:pt x="3770" y="373"/>
                </a:lnTo>
                <a:lnTo>
                  <a:pt x="3491" y="234"/>
                </a:lnTo>
                <a:lnTo>
                  <a:pt x="3212" y="141"/>
                </a:lnTo>
                <a:lnTo>
                  <a:pt x="2933" y="94"/>
                </a:lnTo>
                <a:lnTo>
                  <a:pt x="2653" y="48"/>
                </a:lnTo>
                <a:lnTo>
                  <a:pt x="2328" y="1"/>
                </a:lnTo>
                <a:close/>
                <a:moveTo>
                  <a:pt x="5027" y="1211"/>
                </a:moveTo>
                <a:lnTo>
                  <a:pt x="5073" y="1490"/>
                </a:lnTo>
                <a:lnTo>
                  <a:pt x="5120" y="1723"/>
                </a:lnTo>
                <a:lnTo>
                  <a:pt x="5073" y="1956"/>
                </a:lnTo>
                <a:lnTo>
                  <a:pt x="5027" y="2142"/>
                </a:lnTo>
                <a:lnTo>
                  <a:pt x="4980" y="2374"/>
                </a:lnTo>
                <a:lnTo>
                  <a:pt x="4887" y="2561"/>
                </a:lnTo>
                <a:lnTo>
                  <a:pt x="4608" y="2933"/>
                </a:lnTo>
                <a:lnTo>
                  <a:pt x="4236" y="3259"/>
                </a:lnTo>
                <a:lnTo>
                  <a:pt x="3817" y="3538"/>
                </a:lnTo>
                <a:lnTo>
                  <a:pt x="3352" y="3678"/>
                </a:lnTo>
                <a:lnTo>
                  <a:pt x="2840" y="3817"/>
                </a:lnTo>
                <a:lnTo>
                  <a:pt x="2328" y="3864"/>
                </a:lnTo>
                <a:lnTo>
                  <a:pt x="2048" y="3817"/>
                </a:lnTo>
                <a:lnTo>
                  <a:pt x="2374" y="4050"/>
                </a:lnTo>
                <a:lnTo>
                  <a:pt x="2747" y="4143"/>
                </a:lnTo>
                <a:lnTo>
                  <a:pt x="3165" y="4236"/>
                </a:lnTo>
                <a:lnTo>
                  <a:pt x="3631" y="4283"/>
                </a:lnTo>
                <a:lnTo>
                  <a:pt x="4189" y="4236"/>
                </a:lnTo>
                <a:lnTo>
                  <a:pt x="4608" y="4469"/>
                </a:lnTo>
                <a:lnTo>
                  <a:pt x="5120" y="4655"/>
                </a:lnTo>
                <a:lnTo>
                  <a:pt x="5399" y="4701"/>
                </a:lnTo>
                <a:lnTo>
                  <a:pt x="5492" y="4655"/>
                </a:lnTo>
                <a:lnTo>
                  <a:pt x="5539" y="4608"/>
                </a:lnTo>
                <a:lnTo>
                  <a:pt x="5539" y="4562"/>
                </a:lnTo>
                <a:lnTo>
                  <a:pt x="5492" y="4562"/>
                </a:lnTo>
                <a:lnTo>
                  <a:pt x="5492" y="4515"/>
                </a:lnTo>
                <a:lnTo>
                  <a:pt x="5492" y="4469"/>
                </a:lnTo>
                <a:lnTo>
                  <a:pt x="5446" y="4469"/>
                </a:lnTo>
                <a:lnTo>
                  <a:pt x="5399" y="4376"/>
                </a:lnTo>
                <a:lnTo>
                  <a:pt x="5306" y="4283"/>
                </a:lnTo>
                <a:lnTo>
                  <a:pt x="5213" y="4189"/>
                </a:lnTo>
                <a:lnTo>
                  <a:pt x="5120" y="4050"/>
                </a:lnTo>
                <a:lnTo>
                  <a:pt x="5073" y="3910"/>
                </a:lnTo>
                <a:lnTo>
                  <a:pt x="5446" y="3631"/>
                </a:lnTo>
                <a:lnTo>
                  <a:pt x="5725" y="3305"/>
                </a:lnTo>
                <a:lnTo>
                  <a:pt x="5818" y="3166"/>
                </a:lnTo>
                <a:lnTo>
                  <a:pt x="5911" y="2979"/>
                </a:lnTo>
                <a:lnTo>
                  <a:pt x="5911" y="2747"/>
                </a:lnTo>
                <a:lnTo>
                  <a:pt x="5958" y="2561"/>
                </a:lnTo>
                <a:lnTo>
                  <a:pt x="5911" y="2374"/>
                </a:lnTo>
                <a:lnTo>
                  <a:pt x="5865" y="2188"/>
                </a:lnTo>
                <a:lnTo>
                  <a:pt x="5818" y="2002"/>
                </a:lnTo>
                <a:lnTo>
                  <a:pt x="5678" y="1816"/>
                </a:lnTo>
                <a:lnTo>
                  <a:pt x="5399" y="1490"/>
                </a:lnTo>
                <a:lnTo>
                  <a:pt x="5027" y="121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1" name="Google Shape;6891;p268"/>
          <p:cNvSpPr/>
          <p:nvPr/>
        </p:nvSpPr>
        <p:spPr>
          <a:xfrm>
            <a:off x="1441963" y="3976679"/>
            <a:ext cx="158572" cy="158572"/>
          </a:xfrm>
          <a:custGeom>
            <a:avLst/>
            <a:gdLst/>
            <a:ahLst/>
            <a:cxnLst/>
            <a:rect l="l" t="t" r="r" b="b"/>
            <a:pathLst>
              <a:path w="5958" h="5958" extrusionOk="0">
                <a:moveTo>
                  <a:pt x="2467" y="2700"/>
                </a:moveTo>
                <a:lnTo>
                  <a:pt x="3444" y="3212"/>
                </a:lnTo>
                <a:lnTo>
                  <a:pt x="2467" y="3724"/>
                </a:lnTo>
                <a:lnTo>
                  <a:pt x="2467" y="2700"/>
                </a:lnTo>
                <a:close/>
                <a:moveTo>
                  <a:pt x="3956" y="1397"/>
                </a:moveTo>
                <a:lnTo>
                  <a:pt x="1955" y="2421"/>
                </a:lnTo>
                <a:lnTo>
                  <a:pt x="1955" y="4515"/>
                </a:lnTo>
                <a:lnTo>
                  <a:pt x="3956" y="3538"/>
                </a:lnTo>
                <a:lnTo>
                  <a:pt x="3956" y="1397"/>
                </a:lnTo>
                <a:close/>
                <a:moveTo>
                  <a:pt x="2979" y="839"/>
                </a:moveTo>
                <a:lnTo>
                  <a:pt x="3258" y="885"/>
                </a:lnTo>
                <a:lnTo>
                  <a:pt x="3491" y="932"/>
                </a:lnTo>
                <a:lnTo>
                  <a:pt x="3770" y="1025"/>
                </a:lnTo>
                <a:lnTo>
                  <a:pt x="4003" y="1118"/>
                </a:lnTo>
                <a:lnTo>
                  <a:pt x="4235" y="1304"/>
                </a:lnTo>
                <a:lnTo>
                  <a:pt x="4468" y="1490"/>
                </a:lnTo>
                <a:lnTo>
                  <a:pt x="4654" y="1676"/>
                </a:lnTo>
                <a:lnTo>
                  <a:pt x="4794" y="1909"/>
                </a:lnTo>
                <a:lnTo>
                  <a:pt x="4887" y="2142"/>
                </a:lnTo>
                <a:lnTo>
                  <a:pt x="4980" y="2421"/>
                </a:lnTo>
                <a:lnTo>
                  <a:pt x="5073" y="2700"/>
                </a:lnTo>
                <a:lnTo>
                  <a:pt x="5073" y="2979"/>
                </a:lnTo>
                <a:lnTo>
                  <a:pt x="5073" y="3259"/>
                </a:lnTo>
                <a:lnTo>
                  <a:pt x="4980" y="3538"/>
                </a:lnTo>
                <a:lnTo>
                  <a:pt x="4887" y="3771"/>
                </a:lnTo>
                <a:lnTo>
                  <a:pt x="4794" y="4003"/>
                </a:lnTo>
                <a:lnTo>
                  <a:pt x="4654" y="4236"/>
                </a:lnTo>
                <a:lnTo>
                  <a:pt x="4468" y="4469"/>
                </a:lnTo>
                <a:lnTo>
                  <a:pt x="4235" y="4655"/>
                </a:lnTo>
                <a:lnTo>
                  <a:pt x="4003" y="4794"/>
                </a:lnTo>
                <a:lnTo>
                  <a:pt x="3770" y="4934"/>
                </a:lnTo>
                <a:lnTo>
                  <a:pt x="3491" y="5027"/>
                </a:lnTo>
                <a:lnTo>
                  <a:pt x="3258" y="5074"/>
                </a:lnTo>
                <a:lnTo>
                  <a:pt x="2700" y="5074"/>
                </a:lnTo>
                <a:lnTo>
                  <a:pt x="2420" y="5027"/>
                </a:lnTo>
                <a:lnTo>
                  <a:pt x="2141" y="4934"/>
                </a:lnTo>
                <a:lnTo>
                  <a:pt x="1908" y="4794"/>
                </a:lnTo>
                <a:lnTo>
                  <a:pt x="1676" y="4655"/>
                </a:lnTo>
                <a:lnTo>
                  <a:pt x="1443" y="4469"/>
                </a:lnTo>
                <a:lnTo>
                  <a:pt x="1303" y="4236"/>
                </a:lnTo>
                <a:lnTo>
                  <a:pt x="1117" y="4003"/>
                </a:lnTo>
                <a:lnTo>
                  <a:pt x="1024" y="3771"/>
                </a:lnTo>
                <a:lnTo>
                  <a:pt x="931" y="3538"/>
                </a:lnTo>
                <a:lnTo>
                  <a:pt x="885" y="3259"/>
                </a:lnTo>
                <a:lnTo>
                  <a:pt x="838" y="2979"/>
                </a:lnTo>
                <a:lnTo>
                  <a:pt x="885" y="2700"/>
                </a:lnTo>
                <a:lnTo>
                  <a:pt x="931" y="2421"/>
                </a:lnTo>
                <a:lnTo>
                  <a:pt x="1024" y="2142"/>
                </a:lnTo>
                <a:lnTo>
                  <a:pt x="1117" y="1909"/>
                </a:lnTo>
                <a:lnTo>
                  <a:pt x="1303" y="1676"/>
                </a:lnTo>
                <a:lnTo>
                  <a:pt x="1443" y="1490"/>
                </a:lnTo>
                <a:lnTo>
                  <a:pt x="1676" y="1304"/>
                </a:lnTo>
                <a:lnTo>
                  <a:pt x="1908" y="1118"/>
                </a:lnTo>
                <a:lnTo>
                  <a:pt x="2141" y="1025"/>
                </a:lnTo>
                <a:lnTo>
                  <a:pt x="2420" y="932"/>
                </a:lnTo>
                <a:lnTo>
                  <a:pt x="2700" y="885"/>
                </a:lnTo>
                <a:lnTo>
                  <a:pt x="2979" y="839"/>
                </a:lnTo>
                <a:close/>
                <a:moveTo>
                  <a:pt x="2560" y="1"/>
                </a:moveTo>
                <a:lnTo>
                  <a:pt x="2188" y="94"/>
                </a:lnTo>
                <a:lnTo>
                  <a:pt x="1815" y="234"/>
                </a:lnTo>
                <a:lnTo>
                  <a:pt x="1443" y="373"/>
                </a:lnTo>
                <a:lnTo>
                  <a:pt x="1117" y="606"/>
                </a:lnTo>
                <a:lnTo>
                  <a:pt x="838" y="839"/>
                </a:lnTo>
                <a:lnTo>
                  <a:pt x="605" y="1164"/>
                </a:lnTo>
                <a:lnTo>
                  <a:pt x="373" y="1490"/>
                </a:lnTo>
                <a:lnTo>
                  <a:pt x="187" y="1816"/>
                </a:lnTo>
                <a:lnTo>
                  <a:pt x="93" y="2188"/>
                </a:lnTo>
                <a:lnTo>
                  <a:pt x="0" y="2561"/>
                </a:lnTo>
                <a:lnTo>
                  <a:pt x="0" y="2979"/>
                </a:lnTo>
                <a:lnTo>
                  <a:pt x="0" y="3352"/>
                </a:lnTo>
                <a:lnTo>
                  <a:pt x="93" y="3724"/>
                </a:lnTo>
                <a:lnTo>
                  <a:pt x="187" y="4096"/>
                </a:lnTo>
                <a:lnTo>
                  <a:pt x="373" y="4469"/>
                </a:lnTo>
                <a:lnTo>
                  <a:pt x="605" y="4794"/>
                </a:lnTo>
                <a:lnTo>
                  <a:pt x="838" y="5074"/>
                </a:lnTo>
                <a:lnTo>
                  <a:pt x="1117" y="5306"/>
                </a:lnTo>
                <a:lnTo>
                  <a:pt x="1443" y="5539"/>
                </a:lnTo>
                <a:lnTo>
                  <a:pt x="1815" y="5725"/>
                </a:lnTo>
                <a:lnTo>
                  <a:pt x="2188" y="5865"/>
                </a:lnTo>
                <a:lnTo>
                  <a:pt x="2560" y="5911"/>
                </a:lnTo>
                <a:lnTo>
                  <a:pt x="2979" y="5958"/>
                </a:lnTo>
                <a:lnTo>
                  <a:pt x="3351" y="5911"/>
                </a:lnTo>
                <a:lnTo>
                  <a:pt x="3724" y="5865"/>
                </a:lnTo>
                <a:lnTo>
                  <a:pt x="4096" y="5725"/>
                </a:lnTo>
                <a:lnTo>
                  <a:pt x="4468" y="5539"/>
                </a:lnTo>
                <a:lnTo>
                  <a:pt x="4794" y="5306"/>
                </a:lnTo>
                <a:lnTo>
                  <a:pt x="5073" y="5074"/>
                </a:lnTo>
                <a:lnTo>
                  <a:pt x="5306" y="4794"/>
                </a:lnTo>
                <a:lnTo>
                  <a:pt x="5539" y="4469"/>
                </a:lnTo>
                <a:lnTo>
                  <a:pt x="5725" y="4096"/>
                </a:lnTo>
                <a:lnTo>
                  <a:pt x="5818" y="3724"/>
                </a:lnTo>
                <a:lnTo>
                  <a:pt x="5911" y="3352"/>
                </a:lnTo>
                <a:lnTo>
                  <a:pt x="5957" y="2979"/>
                </a:lnTo>
                <a:lnTo>
                  <a:pt x="5911" y="2561"/>
                </a:lnTo>
                <a:lnTo>
                  <a:pt x="5818" y="2188"/>
                </a:lnTo>
                <a:lnTo>
                  <a:pt x="5725" y="1816"/>
                </a:lnTo>
                <a:lnTo>
                  <a:pt x="5539" y="1490"/>
                </a:lnTo>
                <a:lnTo>
                  <a:pt x="5306" y="1164"/>
                </a:lnTo>
                <a:lnTo>
                  <a:pt x="5073" y="839"/>
                </a:lnTo>
                <a:lnTo>
                  <a:pt x="4794" y="606"/>
                </a:lnTo>
                <a:lnTo>
                  <a:pt x="4468" y="373"/>
                </a:lnTo>
                <a:lnTo>
                  <a:pt x="4096" y="234"/>
                </a:lnTo>
                <a:lnTo>
                  <a:pt x="3724" y="94"/>
                </a:lnTo>
                <a:lnTo>
                  <a:pt x="335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2" name="Google Shape;6892;p268"/>
          <p:cNvSpPr/>
          <p:nvPr/>
        </p:nvSpPr>
        <p:spPr>
          <a:xfrm>
            <a:off x="1953145" y="3976679"/>
            <a:ext cx="158572" cy="158572"/>
          </a:xfrm>
          <a:custGeom>
            <a:avLst/>
            <a:gdLst/>
            <a:ahLst/>
            <a:cxnLst/>
            <a:rect l="l" t="t" r="r" b="b"/>
            <a:pathLst>
              <a:path w="5958" h="5958" extrusionOk="0">
                <a:moveTo>
                  <a:pt x="5399" y="1"/>
                </a:moveTo>
                <a:lnTo>
                  <a:pt x="5306" y="48"/>
                </a:lnTo>
                <a:lnTo>
                  <a:pt x="4003" y="1351"/>
                </a:lnTo>
                <a:lnTo>
                  <a:pt x="3444" y="746"/>
                </a:lnTo>
                <a:lnTo>
                  <a:pt x="3351" y="699"/>
                </a:lnTo>
                <a:lnTo>
                  <a:pt x="3165" y="699"/>
                </a:lnTo>
                <a:lnTo>
                  <a:pt x="3072" y="746"/>
                </a:lnTo>
                <a:lnTo>
                  <a:pt x="3026" y="839"/>
                </a:lnTo>
                <a:lnTo>
                  <a:pt x="2979" y="932"/>
                </a:lnTo>
                <a:lnTo>
                  <a:pt x="2979" y="2700"/>
                </a:lnTo>
                <a:lnTo>
                  <a:pt x="3026" y="2793"/>
                </a:lnTo>
                <a:lnTo>
                  <a:pt x="3072" y="2886"/>
                </a:lnTo>
                <a:lnTo>
                  <a:pt x="3165" y="2933"/>
                </a:lnTo>
                <a:lnTo>
                  <a:pt x="3258" y="2979"/>
                </a:lnTo>
                <a:lnTo>
                  <a:pt x="5027" y="2979"/>
                </a:lnTo>
                <a:lnTo>
                  <a:pt x="5120" y="2933"/>
                </a:lnTo>
                <a:lnTo>
                  <a:pt x="5213" y="2886"/>
                </a:lnTo>
                <a:lnTo>
                  <a:pt x="5259" y="2793"/>
                </a:lnTo>
                <a:lnTo>
                  <a:pt x="5259" y="2700"/>
                </a:lnTo>
                <a:lnTo>
                  <a:pt x="5259" y="2607"/>
                </a:lnTo>
                <a:lnTo>
                  <a:pt x="5213" y="2514"/>
                </a:lnTo>
                <a:lnTo>
                  <a:pt x="4608" y="1956"/>
                </a:lnTo>
                <a:lnTo>
                  <a:pt x="5958" y="653"/>
                </a:lnTo>
                <a:lnTo>
                  <a:pt x="5958" y="559"/>
                </a:lnTo>
                <a:lnTo>
                  <a:pt x="5958" y="466"/>
                </a:lnTo>
                <a:lnTo>
                  <a:pt x="5492" y="48"/>
                </a:lnTo>
                <a:lnTo>
                  <a:pt x="5399" y="1"/>
                </a:lnTo>
                <a:close/>
                <a:moveTo>
                  <a:pt x="885" y="2979"/>
                </a:moveTo>
                <a:lnTo>
                  <a:pt x="792" y="3026"/>
                </a:lnTo>
                <a:lnTo>
                  <a:pt x="745" y="3119"/>
                </a:lnTo>
                <a:lnTo>
                  <a:pt x="745" y="3212"/>
                </a:lnTo>
                <a:lnTo>
                  <a:pt x="745" y="3305"/>
                </a:lnTo>
                <a:lnTo>
                  <a:pt x="792" y="3398"/>
                </a:lnTo>
                <a:lnTo>
                  <a:pt x="1350" y="3957"/>
                </a:lnTo>
                <a:lnTo>
                  <a:pt x="47" y="5260"/>
                </a:lnTo>
                <a:lnTo>
                  <a:pt x="1" y="5353"/>
                </a:lnTo>
                <a:lnTo>
                  <a:pt x="47" y="5446"/>
                </a:lnTo>
                <a:lnTo>
                  <a:pt x="512" y="5911"/>
                </a:lnTo>
                <a:lnTo>
                  <a:pt x="606" y="5958"/>
                </a:lnTo>
                <a:lnTo>
                  <a:pt x="699" y="5911"/>
                </a:lnTo>
                <a:lnTo>
                  <a:pt x="2002" y="4608"/>
                </a:lnTo>
                <a:lnTo>
                  <a:pt x="2560" y="5167"/>
                </a:lnTo>
                <a:lnTo>
                  <a:pt x="2653" y="5213"/>
                </a:lnTo>
                <a:lnTo>
                  <a:pt x="2746" y="5260"/>
                </a:lnTo>
                <a:lnTo>
                  <a:pt x="2839" y="5213"/>
                </a:lnTo>
                <a:lnTo>
                  <a:pt x="2933" y="5167"/>
                </a:lnTo>
                <a:lnTo>
                  <a:pt x="2979" y="5074"/>
                </a:lnTo>
                <a:lnTo>
                  <a:pt x="2979" y="4981"/>
                </a:lnTo>
                <a:lnTo>
                  <a:pt x="2979" y="3212"/>
                </a:lnTo>
                <a:lnTo>
                  <a:pt x="2979" y="3119"/>
                </a:lnTo>
                <a:lnTo>
                  <a:pt x="2933" y="3026"/>
                </a:lnTo>
                <a:lnTo>
                  <a:pt x="2839" y="297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3" name="Google Shape;6893;p268"/>
          <p:cNvSpPr/>
          <p:nvPr/>
        </p:nvSpPr>
        <p:spPr>
          <a:xfrm>
            <a:off x="2464328" y="3986606"/>
            <a:ext cx="158572" cy="138744"/>
          </a:xfrm>
          <a:custGeom>
            <a:avLst/>
            <a:gdLst/>
            <a:ahLst/>
            <a:cxnLst/>
            <a:rect l="l" t="t" r="r" b="b"/>
            <a:pathLst>
              <a:path w="5958" h="5213" extrusionOk="0">
                <a:moveTo>
                  <a:pt x="3910" y="280"/>
                </a:moveTo>
                <a:lnTo>
                  <a:pt x="2281" y="838"/>
                </a:lnTo>
                <a:lnTo>
                  <a:pt x="1722" y="280"/>
                </a:lnTo>
                <a:lnTo>
                  <a:pt x="2886" y="280"/>
                </a:lnTo>
                <a:lnTo>
                  <a:pt x="2979" y="326"/>
                </a:lnTo>
                <a:lnTo>
                  <a:pt x="3072" y="280"/>
                </a:lnTo>
                <a:close/>
                <a:moveTo>
                  <a:pt x="1629" y="280"/>
                </a:moveTo>
                <a:lnTo>
                  <a:pt x="2188" y="885"/>
                </a:lnTo>
                <a:lnTo>
                  <a:pt x="1629" y="1117"/>
                </a:lnTo>
                <a:lnTo>
                  <a:pt x="1629" y="326"/>
                </a:lnTo>
                <a:lnTo>
                  <a:pt x="1629" y="280"/>
                </a:lnTo>
                <a:close/>
                <a:moveTo>
                  <a:pt x="1536" y="466"/>
                </a:moveTo>
                <a:lnTo>
                  <a:pt x="1536" y="1117"/>
                </a:lnTo>
                <a:lnTo>
                  <a:pt x="1071" y="1303"/>
                </a:lnTo>
                <a:lnTo>
                  <a:pt x="1536" y="466"/>
                </a:lnTo>
                <a:close/>
                <a:moveTo>
                  <a:pt x="4235" y="280"/>
                </a:moveTo>
                <a:lnTo>
                  <a:pt x="2979" y="1583"/>
                </a:lnTo>
                <a:lnTo>
                  <a:pt x="2374" y="931"/>
                </a:lnTo>
                <a:lnTo>
                  <a:pt x="4189" y="280"/>
                </a:lnTo>
                <a:close/>
                <a:moveTo>
                  <a:pt x="1536" y="1210"/>
                </a:moveTo>
                <a:lnTo>
                  <a:pt x="1536" y="2001"/>
                </a:lnTo>
                <a:lnTo>
                  <a:pt x="1024" y="1490"/>
                </a:lnTo>
                <a:lnTo>
                  <a:pt x="1071" y="1396"/>
                </a:lnTo>
                <a:lnTo>
                  <a:pt x="1024" y="1396"/>
                </a:lnTo>
                <a:lnTo>
                  <a:pt x="1536" y="1210"/>
                </a:lnTo>
                <a:close/>
                <a:moveTo>
                  <a:pt x="2281" y="978"/>
                </a:moveTo>
                <a:lnTo>
                  <a:pt x="2932" y="1629"/>
                </a:lnTo>
                <a:lnTo>
                  <a:pt x="2048" y="2560"/>
                </a:lnTo>
                <a:lnTo>
                  <a:pt x="1629" y="2095"/>
                </a:lnTo>
                <a:lnTo>
                  <a:pt x="1629" y="1210"/>
                </a:lnTo>
                <a:lnTo>
                  <a:pt x="2281" y="978"/>
                </a:lnTo>
                <a:close/>
                <a:moveTo>
                  <a:pt x="4328" y="280"/>
                </a:moveTo>
                <a:lnTo>
                  <a:pt x="4328" y="326"/>
                </a:lnTo>
                <a:lnTo>
                  <a:pt x="4980" y="1396"/>
                </a:lnTo>
                <a:lnTo>
                  <a:pt x="4980" y="1490"/>
                </a:lnTo>
                <a:lnTo>
                  <a:pt x="3956" y="2606"/>
                </a:lnTo>
                <a:lnTo>
                  <a:pt x="3025" y="1629"/>
                </a:lnTo>
                <a:lnTo>
                  <a:pt x="4328" y="280"/>
                </a:lnTo>
                <a:close/>
                <a:moveTo>
                  <a:pt x="1629" y="2188"/>
                </a:moveTo>
                <a:lnTo>
                  <a:pt x="2001" y="2606"/>
                </a:lnTo>
                <a:lnTo>
                  <a:pt x="1629" y="3025"/>
                </a:lnTo>
                <a:lnTo>
                  <a:pt x="1629" y="2188"/>
                </a:lnTo>
                <a:close/>
                <a:moveTo>
                  <a:pt x="5073" y="1536"/>
                </a:moveTo>
                <a:lnTo>
                  <a:pt x="5073" y="1583"/>
                </a:lnTo>
                <a:lnTo>
                  <a:pt x="4701" y="3398"/>
                </a:lnTo>
                <a:lnTo>
                  <a:pt x="4003" y="2653"/>
                </a:lnTo>
                <a:lnTo>
                  <a:pt x="5073" y="1536"/>
                </a:lnTo>
                <a:close/>
                <a:moveTo>
                  <a:pt x="2979" y="1722"/>
                </a:moveTo>
                <a:lnTo>
                  <a:pt x="3863" y="2653"/>
                </a:lnTo>
                <a:lnTo>
                  <a:pt x="3025" y="3537"/>
                </a:lnTo>
                <a:lnTo>
                  <a:pt x="2095" y="2606"/>
                </a:lnTo>
                <a:lnTo>
                  <a:pt x="2979" y="1722"/>
                </a:lnTo>
                <a:close/>
                <a:moveTo>
                  <a:pt x="978" y="1536"/>
                </a:moveTo>
                <a:lnTo>
                  <a:pt x="1536" y="2095"/>
                </a:lnTo>
                <a:lnTo>
                  <a:pt x="1536" y="3118"/>
                </a:lnTo>
                <a:lnTo>
                  <a:pt x="978" y="3677"/>
                </a:lnTo>
                <a:lnTo>
                  <a:pt x="931" y="3677"/>
                </a:lnTo>
                <a:lnTo>
                  <a:pt x="326" y="2653"/>
                </a:lnTo>
                <a:lnTo>
                  <a:pt x="326" y="2606"/>
                </a:lnTo>
                <a:lnTo>
                  <a:pt x="326" y="2560"/>
                </a:lnTo>
                <a:lnTo>
                  <a:pt x="884" y="1583"/>
                </a:lnTo>
                <a:lnTo>
                  <a:pt x="978" y="1536"/>
                </a:lnTo>
                <a:close/>
                <a:moveTo>
                  <a:pt x="5120" y="1676"/>
                </a:moveTo>
                <a:lnTo>
                  <a:pt x="5631" y="2560"/>
                </a:lnTo>
                <a:lnTo>
                  <a:pt x="5631" y="2606"/>
                </a:lnTo>
                <a:lnTo>
                  <a:pt x="5631" y="2653"/>
                </a:lnTo>
                <a:lnTo>
                  <a:pt x="5026" y="3677"/>
                </a:lnTo>
                <a:lnTo>
                  <a:pt x="4980" y="3723"/>
                </a:lnTo>
                <a:lnTo>
                  <a:pt x="4747" y="3444"/>
                </a:lnTo>
                <a:lnTo>
                  <a:pt x="5120" y="1676"/>
                </a:lnTo>
                <a:close/>
                <a:moveTo>
                  <a:pt x="1536" y="3258"/>
                </a:moveTo>
                <a:lnTo>
                  <a:pt x="1536" y="3816"/>
                </a:lnTo>
                <a:lnTo>
                  <a:pt x="1071" y="3816"/>
                </a:lnTo>
                <a:lnTo>
                  <a:pt x="1024" y="3770"/>
                </a:lnTo>
                <a:lnTo>
                  <a:pt x="1536" y="3258"/>
                </a:lnTo>
                <a:close/>
                <a:moveTo>
                  <a:pt x="2048" y="2653"/>
                </a:moveTo>
                <a:lnTo>
                  <a:pt x="2979" y="3584"/>
                </a:lnTo>
                <a:lnTo>
                  <a:pt x="2793" y="3816"/>
                </a:lnTo>
                <a:lnTo>
                  <a:pt x="1629" y="3816"/>
                </a:lnTo>
                <a:lnTo>
                  <a:pt x="1629" y="3165"/>
                </a:lnTo>
                <a:lnTo>
                  <a:pt x="2048" y="2653"/>
                </a:lnTo>
                <a:close/>
                <a:moveTo>
                  <a:pt x="3025" y="3677"/>
                </a:moveTo>
                <a:lnTo>
                  <a:pt x="3165" y="3816"/>
                </a:lnTo>
                <a:lnTo>
                  <a:pt x="2886" y="3816"/>
                </a:lnTo>
                <a:lnTo>
                  <a:pt x="3025" y="3677"/>
                </a:lnTo>
                <a:close/>
                <a:moveTo>
                  <a:pt x="3956" y="2700"/>
                </a:moveTo>
                <a:lnTo>
                  <a:pt x="4654" y="3491"/>
                </a:lnTo>
                <a:lnTo>
                  <a:pt x="4608" y="3816"/>
                </a:lnTo>
                <a:lnTo>
                  <a:pt x="3258" y="3816"/>
                </a:lnTo>
                <a:lnTo>
                  <a:pt x="3072" y="3630"/>
                </a:lnTo>
                <a:lnTo>
                  <a:pt x="3956" y="2700"/>
                </a:lnTo>
                <a:close/>
                <a:moveTo>
                  <a:pt x="4747" y="3584"/>
                </a:moveTo>
                <a:lnTo>
                  <a:pt x="4933" y="3770"/>
                </a:lnTo>
                <a:lnTo>
                  <a:pt x="4933" y="3816"/>
                </a:lnTo>
                <a:lnTo>
                  <a:pt x="4701" y="3816"/>
                </a:lnTo>
                <a:lnTo>
                  <a:pt x="4747" y="3584"/>
                </a:lnTo>
                <a:close/>
                <a:moveTo>
                  <a:pt x="4933" y="3863"/>
                </a:moveTo>
                <a:lnTo>
                  <a:pt x="4561" y="4561"/>
                </a:lnTo>
                <a:lnTo>
                  <a:pt x="4561" y="4561"/>
                </a:lnTo>
                <a:lnTo>
                  <a:pt x="4701" y="3863"/>
                </a:lnTo>
                <a:close/>
                <a:moveTo>
                  <a:pt x="1536" y="3863"/>
                </a:moveTo>
                <a:lnTo>
                  <a:pt x="1536" y="4701"/>
                </a:lnTo>
                <a:lnTo>
                  <a:pt x="1071" y="3863"/>
                </a:lnTo>
                <a:close/>
                <a:moveTo>
                  <a:pt x="4608" y="3863"/>
                </a:moveTo>
                <a:lnTo>
                  <a:pt x="4421" y="4794"/>
                </a:lnTo>
                <a:lnTo>
                  <a:pt x="4375" y="4887"/>
                </a:lnTo>
                <a:lnTo>
                  <a:pt x="4328" y="4887"/>
                </a:lnTo>
                <a:lnTo>
                  <a:pt x="3351" y="3863"/>
                </a:lnTo>
                <a:close/>
                <a:moveTo>
                  <a:pt x="2700" y="3863"/>
                </a:moveTo>
                <a:lnTo>
                  <a:pt x="1722" y="4933"/>
                </a:lnTo>
                <a:lnTo>
                  <a:pt x="1676" y="4933"/>
                </a:lnTo>
                <a:lnTo>
                  <a:pt x="1629" y="4887"/>
                </a:lnTo>
                <a:lnTo>
                  <a:pt x="1629" y="4840"/>
                </a:lnTo>
                <a:lnTo>
                  <a:pt x="1629" y="3863"/>
                </a:lnTo>
                <a:close/>
                <a:moveTo>
                  <a:pt x="3211" y="3863"/>
                </a:moveTo>
                <a:lnTo>
                  <a:pt x="4235" y="4933"/>
                </a:lnTo>
                <a:lnTo>
                  <a:pt x="3118" y="4933"/>
                </a:lnTo>
                <a:lnTo>
                  <a:pt x="2979" y="4887"/>
                </a:lnTo>
                <a:lnTo>
                  <a:pt x="2886" y="4933"/>
                </a:lnTo>
                <a:lnTo>
                  <a:pt x="1815" y="4933"/>
                </a:lnTo>
                <a:lnTo>
                  <a:pt x="2839" y="3863"/>
                </a:lnTo>
                <a:close/>
                <a:moveTo>
                  <a:pt x="1583" y="0"/>
                </a:moveTo>
                <a:lnTo>
                  <a:pt x="1443" y="47"/>
                </a:lnTo>
                <a:lnTo>
                  <a:pt x="1396" y="140"/>
                </a:lnTo>
                <a:lnTo>
                  <a:pt x="1443" y="186"/>
                </a:lnTo>
                <a:lnTo>
                  <a:pt x="838" y="1257"/>
                </a:lnTo>
                <a:lnTo>
                  <a:pt x="745" y="1303"/>
                </a:lnTo>
                <a:lnTo>
                  <a:pt x="698" y="1396"/>
                </a:lnTo>
                <a:lnTo>
                  <a:pt x="698" y="1443"/>
                </a:lnTo>
                <a:lnTo>
                  <a:pt x="140" y="2420"/>
                </a:lnTo>
                <a:lnTo>
                  <a:pt x="47" y="2467"/>
                </a:lnTo>
                <a:lnTo>
                  <a:pt x="0" y="2606"/>
                </a:lnTo>
                <a:lnTo>
                  <a:pt x="47" y="2700"/>
                </a:lnTo>
                <a:lnTo>
                  <a:pt x="140" y="2746"/>
                </a:lnTo>
                <a:lnTo>
                  <a:pt x="745" y="3770"/>
                </a:lnTo>
                <a:lnTo>
                  <a:pt x="745" y="3863"/>
                </a:lnTo>
                <a:lnTo>
                  <a:pt x="745" y="3956"/>
                </a:lnTo>
                <a:lnTo>
                  <a:pt x="838" y="4003"/>
                </a:lnTo>
                <a:lnTo>
                  <a:pt x="1396" y="4980"/>
                </a:lnTo>
                <a:lnTo>
                  <a:pt x="1396" y="5026"/>
                </a:lnTo>
                <a:lnTo>
                  <a:pt x="1443" y="5166"/>
                </a:lnTo>
                <a:lnTo>
                  <a:pt x="1583" y="5213"/>
                </a:lnTo>
                <a:lnTo>
                  <a:pt x="1629" y="5166"/>
                </a:lnTo>
                <a:lnTo>
                  <a:pt x="1676" y="5120"/>
                </a:lnTo>
                <a:lnTo>
                  <a:pt x="2839" y="5120"/>
                </a:lnTo>
                <a:lnTo>
                  <a:pt x="2932" y="5166"/>
                </a:lnTo>
                <a:lnTo>
                  <a:pt x="2979" y="5213"/>
                </a:lnTo>
                <a:lnTo>
                  <a:pt x="3072" y="5166"/>
                </a:lnTo>
                <a:lnTo>
                  <a:pt x="3118" y="5120"/>
                </a:lnTo>
                <a:lnTo>
                  <a:pt x="4282" y="5120"/>
                </a:lnTo>
                <a:lnTo>
                  <a:pt x="4328" y="5166"/>
                </a:lnTo>
                <a:lnTo>
                  <a:pt x="4375" y="5213"/>
                </a:lnTo>
                <a:lnTo>
                  <a:pt x="4515" y="5166"/>
                </a:lnTo>
                <a:lnTo>
                  <a:pt x="4561" y="5026"/>
                </a:lnTo>
                <a:lnTo>
                  <a:pt x="4561" y="4980"/>
                </a:lnTo>
                <a:lnTo>
                  <a:pt x="5120" y="4003"/>
                </a:lnTo>
                <a:lnTo>
                  <a:pt x="5213" y="3956"/>
                </a:lnTo>
                <a:lnTo>
                  <a:pt x="5259" y="3863"/>
                </a:lnTo>
                <a:lnTo>
                  <a:pt x="5213" y="3770"/>
                </a:lnTo>
                <a:lnTo>
                  <a:pt x="5818" y="2746"/>
                </a:lnTo>
                <a:lnTo>
                  <a:pt x="5911" y="2700"/>
                </a:lnTo>
                <a:lnTo>
                  <a:pt x="5957" y="2606"/>
                </a:lnTo>
                <a:lnTo>
                  <a:pt x="5911" y="2467"/>
                </a:lnTo>
                <a:lnTo>
                  <a:pt x="5818" y="2420"/>
                </a:lnTo>
                <a:lnTo>
                  <a:pt x="5306" y="1490"/>
                </a:lnTo>
                <a:lnTo>
                  <a:pt x="5306" y="1396"/>
                </a:lnTo>
                <a:lnTo>
                  <a:pt x="5259" y="1303"/>
                </a:lnTo>
                <a:lnTo>
                  <a:pt x="5166" y="1257"/>
                </a:lnTo>
                <a:lnTo>
                  <a:pt x="4561" y="186"/>
                </a:lnTo>
                <a:lnTo>
                  <a:pt x="4561" y="140"/>
                </a:lnTo>
                <a:lnTo>
                  <a:pt x="4515" y="47"/>
                </a:lnTo>
                <a:lnTo>
                  <a:pt x="4375" y="0"/>
                </a:lnTo>
                <a:lnTo>
                  <a:pt x="4328" y="0"/>
                </a:lnTo>
                <a:lnTo>
                  <a:pt x="4282" y="47"/>
                </a:lnTo>
                <a:lnTo>
                  <a:pt x="3118" y="47"/>
                </a:lnTo>
                <a:lnTo>
                  <a:pt x="3072" y="0"/>
                </a:lnTo>
                <a:lnTo>
                  <a:pt x="2932" y="0"/>
                </a:lnTo>
                <a:lnTo>
                  <a:pt x="2839" y="47"/>
                </a:lnTo>
                <a:lnTo>
                  <a:pt x="1722" y="47"/>
                </a:lnTo>
                <a:lnTo>
                  <a:pt x="162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4" name="Google Shape;6894;p268"/>
          <p:cNvSpPr/>
          <p:nvPr/>
        </p:nvSpPr>
        <p:spPr>
          <a:xfrm>
            <a:off x="2975511" y="3976679"/>
            <a:ext cx="158572" cy="158572"/>
          </a:xfrm>
          <a:custGeom>
            <a:avLst/>
            <a:gdLst/>
            <a:ahLst/>
            <a:cxnLst/>
            <a:rect l="l" t="t" r="r" b="b"/>
            <a:pathLst>
              <a:path w="5958" h="5958" extrusionOk="0">
                <a:moveTo>
                  <a:pt x="1676" y="699"/>
                </a:moveTo>
                <a:lnTo>
                  <a:pt x="1676" y="1676"/>
                </a:lnTo>
                <a:lnTo>
                  <a:pt x="699" y="1676"/>
                </a:lnTo>
                <a:lnTo>
                  <a:pt x="1676" y="699"/>
                </a:lnTo>
                <a:close/>
                <a:moveTo>
                  <a:pt x="3817" y="1956"/>
                </a:moveTo>
                <a:lnTo>
                  <a:pt x="3817" y="2979"/>
                </a:lnTo>
                <a:lnTo>
                  <a:pt x="2840" y="2979"/>
                </a:lnTo>
                <a:lnTo>
                  <a:pt x="3817" y="1956"/>
                </a:lnTo>
                <a:close/>
                <a:moveTo>
                  <a:pt x="3398" y="420"/>
                </a:moveTo>
                <a:lnTo>
                  <a:pt x="3398" y="1816"/>
                </a:lnTo>
                <a:lnTo>
                  <a:pt x="2328" y="2840"/>
                </a:lnTo>
                <a:lnTo>
                  <a:pt x="2281" y="2933"/>
                </a:lnTo>
                <a:lnTo>
                  <a:pt x="2188" y="3119"/>
                </a:lnTo>
                <a:lnTo>
                  <a:pt x="2142" y="3259"/>
                </a:lnTo>
                <a:lnTo>
                  <a:pt x="2142" y="3398"/>
                </a:lnTo>
                <a:lnTo>
                  <a:pt x="2142" y="4236"/>
                </a:lnTo>
                <a:lnTo>
                  <a:pt x="420" y="4236"/>
                </a:lnTo>
                <a:lnTo>
                  <a:pt x="420" y="2095"/>
                </a:lnTo>
                <a:lnTo>
                  <a:pt x="1909" y="2095"/>
                </a:lnTo>
                <a:lnTo>
                  <a:pt x="2049" y="2002"/>
                </a:lnTo>
                <a:lnTo>
                  <a:pt x="2095" y="1909"/>
                </a:lnTo>
                <a:lnTo>
                  <a:pt x="2142" y="1816"/>
                </a:lnTo>
                <a:lnTo>
                  <a:pt x="2142" y="420"/>
                </a:lnTo>
                <a:close/>
                <a:moveTo>
                  <a:pt x="5539" y="1676"/>
                </a:moveTo>
                <a:lnTo>
                  <a:pt x="5539" y="5539"/>
                </a:lnTo>
                <a:lnTo>
                  <a:pt x="2561" y="5539"/>
                </a:lnTo>
                <a:lnTo>
                  <a:pt x="2561" y="3398"/>
                </a:lnTo>
                <a:lnTo>
                  <a:pt x="3910" y="3398"/>
                </a:lnTo>
                <a:lnTo>
                  <a:pt x="4050" y="3352"/>
                </a:lnTo>
                <a:lnTo>
                  <a:pt x="4143" y="3305"/>
                </a:lnTo>
                <a:lnTo>
                  <a:pt x="4236" y="3212"/>
                </a:lnTo>
                <a:lnTo>
                  <a:pt x="4236" y="3073"/>
                </a:lnTo>
                <a:lnTo>
                  <a:pt x="4236" y="1676"/>
                </a:lnTo>
                <a:close/>
                <a:moveTo>
                  <a:pt x="2002" y="1"/>
                </a:moveTo>
                <a:lnTo>
                  <a:pt x="1816" y="48"/>
                </a:lnTo>
                <a:lnTo>
                  <a:pt x="1676" y="141"/>
                </a:lnTo>
                <a:lnTo>
                  <a:pt x="1583" y="234"/>
                </a:lnTo>
                <a:lnTo>
                  <a:pt x="234" y="1583"/>
                </a:lnTo>
                <a:lnTo>
                  <a:pt x="141" y="1676"/>
                </a:lnTo>
                <a:lnTo>
                  <a:pt x="47" y="1816"/>
                </a:lnTo>
                <a:lnTo>
                  <a:pt x="1" y="1956"/>
                </a:lnTo>
                <a:lnTo>
                  <a:pt x="1" y="2095"/>
                </a:lnTo>
                <a:lnTo>
                  <a:pt x="1" y="4329"/>
                </a:lnTo>
                <a:lnTo>
                  <a:pt x="1" y="4469"/>
                </a:lnTo>
                <a:lnTo>
                  <a:pt x="94" y="4562"/>
                </a:lnTo>
                <a:lnTo>
                  <a:pt x="187" y="4655"/>
                </a:lnTo>
                <a:lnTo>
                  <a:pt x="2142" y="4655"/>
                </a:lnTo>
                <a:lnTo>
                  <a:pt x="2142" y="5632"/>
                </a:lnTo>
                <a:lnTo>
                  <a:pt x="2142" y="5725"/>
                </a:lnTo>
                <a:lnTo>
                  <a:pt x="2235" y="5865"/>
                </a:lnTo>
                <a:lnTo>
                  <a:pt x="2328" y="5911"/>
                </a:lnTo>
                <a:lnTo>
                  <a:pt x="2421" y="5958"/>
                </a:lnTo>
                <a:lnTo>
                  <a:pt x="5632" y="5958"/>
                </a:lnTo>
                <a:lnTo>
                  <a:pt x="5772" y="5911"/>
                </a:lnTo>
                <a:lnTo>
                  <a:pt x="5865" y="5865"/>
                </a:lnTo>
                <a:lnTo>
                  <a:pt x="5911" y="5725"/>
                </a:lnTo>
                <a:lnTo>
                  <a:pt x="5958" y="5632"/>
                </a:lnTo>
                <a:lnTo>
                  <a:pt x="5958" y="1583"/>
                </a:lnTo>
                <a:lnTo>
                  <a:pt x="5911" y="1444"/>
                </a:lnTo>
                <a:lnTo>
                  <a:pt x="5865" y="1351"/>
                </a:lnTo>
                <a:lnTo>
                  <a:pt x="5772" y="1304"/>
                </a:lnTo>
                <a:lnTo>
                  <a:pt x="5632" y="1258"/>
                </a:lnTo>
                <a:lnTo>
                  <a:pt x="4236" y="1258"/>
                </a:lnTo>
                <a:lnTo>
                  <a:pt x="4050" y="1304"/>
                </a:lnTo>
                <a:lnTo>
                  <a:pt x="3817" y="1397"/>
                </a:lnTo>
                <a:lnTo>
                  <a:pt x="3817" y="327"/>
                </a:lnTo>
                <a:lnTo>
                  <a:pt x="3817" y="187"/>
                </a:lnTo>
                <a:lnTo>
                  <a:pt x="3724" y="94"/>
                </a:lnTo>
                <a:lnTo>
                  <a:pt x="363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5" name="Google Shape;6895;p268"/>
          <p:cNvSpPr/>
          <p:nvPr/>
        </p:nvSpPr>
        <p:spPr>
          <a:xfrm>
            <a:off x="3486694" y="3976679"/>
            <a:ext cx="158572" cy="158572"/>
          </a:xfrm>
          <a:custGeom>
            <a:avLst/>
            <a:gdLst/>
            <a:ahLst/>
            <a:cxnLst/>
            <a:rect l="l" t="t" r="r" b="b"/>
            <a:pathLst>
              <a:path w="5958" h="5958" extrusionOk="0">
                <a:moveTo>
                  <a:pt x="2607" y="1118"/>
                </a:moveTo>
                <a:lnTo>
                  <a:pt x="2281" y="1258"/>
                </a:lnTo>
                <a:lnTo>
                  <a:pt x="1955" y="1397"/>
                </a:lnTo>
                <a:lnTo>
                  <a:pt x="1676" y="1630"/>
                </a:lnTo>
                <a:lnTo>
                  <a:pt x="1443" y="1909"/>
                </a:lnTo>
                <a:lnTo>
                  <a:pt x="1304" y="2235"/>
                </a:lnTo>
                <a:lnTo>
                  <a:pt x="1211" y="2561"/>
                </a:lnTo>
                <a:lnTo>
                  <a:pt x="1164" y="2933"/>
                </a:lnTo>
                <a:lnTo>
                  <a:pt x="1211" y="3352"/>
                </a:lnTo>
                <a:lnTo>
                  <a:pt x="1304" y="3678"/>
                </a:lnTo>
                <a:lnTo>
                  <a:pt x="1443" y="4003"/>
                </a:lnTo>
                <a:lnTo>
                  <a:pt x="1676" y="4283"/>
                </a:lnTo>
                <a:lnTo>
                  <a:pt x="2002" y="4515"/>
                </a:lnTo>
                <a:lnTo>
                  <a:pt x="2281" y="4701"/>
                </a:lnTo>
                <a:lnTo>
                  <a:pt x="2653" y="4794"/>
                </a:lnTo>
                <a:lnTo>
                  <a:pt x="3026" y="4841"/>
                </a:lnTo>
                <a:lnTo>
                  <a:pt x="3491" y="4794"/>
                </a:lnTo>
                <a:lnTo>
                  <a:pt x="3956" y="4655"/>
                </a:lnTo>
                <a:lnTo>
                  <a:pt x="4143" y="4562"/>
                </a:lnTo>
                <a:lnTo>
                  <a:pt x="4282" y="4422"/>
                </a:lnTo>
                <a:lnTo>
                  <a:pt x="4422" y="4283"/>
                </a:lnTo>
                <a:lnTo>
                  <a:pt x="4468" y="4096"/>
                </a:lnTo>
                <a:lnTo>
                  <a:pt x="4468" y="3678"/>
                </a:lnTo>
                <a:lnTo>
                  <a:pt x="4422" y="3631"/>
                </a:lnTo>
                <a:lnTo>
                  <a:pt x="4375" y="3584"/>
                </a:lnTo>
                <a:lnTo>
                  <a:pt x="3910" y="3584"/>
                </a:lnTo>
                <a:lnTo>
                  <a:pt x="3863" y="3631"/>
                </a:lnTo>
                <a:lnTo>
                  <a:pt x="3863" y="3678"/>
                </a:lnTo>
                <a:lnTo>
                  <a:pt x="3863" y="3910"/>
                </a:lnTo>
                <a:lnTo>
                  <a:pt x="3863" y="4003"/>
                </a:lnTo>
                <a:lnTo>
                  <a:pt x="3817" y="4096"/>
                </a:lnTo>
                <a:lnTo>
                  <a:pt x="3584" y="4189"/>
                </a:lnTo>
                <a:lnTo>
                  <a:pt x="3305" y="4236"/>
                </a:lnTo>
                <a:lnTo>
                  <a:pt x="3072" y="4283"/>
                </a:lnTo>
                <a:lnTo>
                  <a:pt x="2793" y="4236"/>
                </a:lnTo>
                <a:lnTo>
                  <a:pt x="2560" y="4189"/>
                </a:lnTo>
                <a:lnTo>
                  <a:pt x="2328" y="4050"/>
                </a:lnTo>
                <a:lnTo>
                  <a:pt x="2141" y="3910"/>
                </a:lnTo>
                <a:lnTo>
                  <a:pt x="2002" y="3678"/>
                </a:lnTo>
                <a:lnTo>
                  <a:pt x="1862" y="3445"/>
                </a:lnTo>
                <a:lnTo>
                  <a:pt x="1816" y="3212"/>
                </a:lnTo>
                <a:lnTo>
                  <a:pt x="1816" y="2933"/>
                </a:lnTo>
                <a:lnTo>
                  <a:pt x="1816" y="2654"/>
                </a:lnTo>
                <a:lnTo>
                  <a:pt x="1862" y="2421"/>
                </a:lnTo>
                <a:lnTo>
                  <a:pt x="2002" y="2188"/>
                </a:lnTo>
                <a:lnTo>
                  <a:pt x="2141" y="2002"/>
                </a:lnTo>
                <a:lnTo>
                  <a:pt x="2328" y="1863"/>
                </a:lnTo>
                <a:lnTo>
                  <a:pt x="2514" y="1723"/>
                </a:lnTo>
                <a:lnTo>
                  <a:pt x="2746" y="1676"/>
                </a:lnTo>
                <a:lnTo>
                  <a:pt x="3026" y="1630"/>
                </a:lnTo>
                <a:lnTo>
                  <a:pt x="3305" y="1676"/>
                </a:lnTo>
                <a:lnTo>
                  <a:pt x="3538" y="1769"/>
                </a:lnTo>
                <a:lnTo>
                  <a:pt x="3770" y="1863"/>
                </a:lnTo>
                <a:lnTo>
                  <a:pt x="3817" y="1909"/>
                </a:lnTo>
                <a:lnTo>
                  <a:pt x="3817" y="2002"/>
                </a:lnTo>
                <a:lnTo>
                  <a:pt x="3817" y="2281"/>
                </a:lnTo>
                <a:lnTo>
                  <a:pt x="3817" y="2328"/>
                </a:lnTo>
                <a:lnTo>
                  <a:pt x="4375" y="2328"/>
                </a:lnTo>
                <a:lnTo>
                  <a:pt x="4375" y="2281"/>
                </a:lnTo>
                <a:lnTo>
                  <a:pt x="4375" y="1863"/>
                </a:lnTo>
                <a:lnTo>
                  <a:pt x="4375" y="1676"/>
                </a:lnTo>
                <a:lnTo>
                  <a:pt x="4282" y="1537"/>
                </a:lnTo>
                <a:lnTo>
                  <a:pt x="4143" y="1397"/>
                </a:lnTo>
                <a:lnTo>
                  <a:pt x="4003" y="1304"/>
                </a:lnTo>
                <a:lnTo>
                  <a:pt x="3677" y="1211"/>
                </a:lnTo>
                <a:lnTo>
                  <a:pt x="3305" y="1118"/>
                </a:lnTo>
                <a:close/>
                <a:moveTo>
                  <a:pt x="2979" y="466"/>
                </a:moveTo>
                <a:lnTo>
                  <a:pt x="3445" y="513"/>
                </a:lnTo>
                <a:lnTo>
                  <a:pt x="3910" y="699"/>
                </a:lnTo>
                <a:lnTo>
                  <a:pt x="4375" y="932"/>
                </a:lnTo>
                <a:lnTo>
                  <a:pt x="4701" y="1211"/>
                </a:lnTo>
                <a:lnTo>
                  <a:pt x="5027" y="1583"/>
                </a:lnTo>
                <a:lnTo>
                  <a:pt x="5260" y="2002"/>
                </a:lnTo>
                <a:lnTo>
                  <a:pt x="5399" y="2468"/>
                </a:lnTo>
                <a:lnTo>
                  <a:pt x="5446" y="2979"/>
                </a:lnTo>
                <a:lnTo>
                  <a:pt x="5399" y="3445"/>
                </a:lnTo>
                <a:lnTo>
                  <a:pt x="5260" y="3910"/>
                </a:lnTo>
                <a:lnTo>
                  <a:pt x="5027" y="4376"/>
                </a:lnTo>
                <a:lnTo>
                  <a:pt x="4701" y="4701"/>
                </a:lnTo>
                <a:lnTo>
                  <a:pt x="4375" y="5027"/>
                </a:lnTo>
                <a:lnTo>
                  <a:pt x="3910" y="5260"/>
                </a:lnTo>
                <a:lnTo>
                  <a:pt x="3445" y="5399"/>
                </a:lnTo>
                <a:lnTo>
                  <a:pt x="2979" y="5446"/>
                </a:lnTo>
                <a:lnTo>
                  <a:pt x="2467" y="5399"/>
                </a:lnTo>
                <a:lnTo>
                  <a:pt x="2002" y="5260"/>
                </a:lnTo>
                <a:lnTo>
                  <a:pt x="1583" y="5027"/>
                </a:lnTo>
                <a:lnTo>
                  <a:pt x="1211" y="4701"/>
                </a:lnTo>
                <a:lnTo>
                  <a:pt x="931" y="4376"/>
                </a:lnTo>
                <a:lnTo>
                  <a:pt x="699" y="3910"/>
                </a:lnTo>
                <a:lnTo>
                  <a:pt x="513" y="3445"/>
                </a:lnTo>
                <a:lnTo>
                  <a:pt x="466" y="2979"/>
                </a:lnTo>
                <a:lnTo>
                  <a:pt x="513" y="2468"/>
                </a:lnTo>
                <a:lnTo>
                  <a:pt x="699" y="2002"/>
                </a:lnTo>
                <a:lnTo>
                  <a:pt x="931" y="1583"/>
                </a:lnTo>
                <a:lnTo>
                  <a:pt x="1211" y="1211"/>
                </a:lnTo>
                <a:lnTo>
                  <a:pt x="1583" y="932"/>
                </a:lnTo>
                <a:lnTo>
                  <a:pt x="2002" y="699"/>
                </a:lnTo>
                <a:lnTo>
                  <a:pt x="2467" y="513"/>
                </a:lnTo>
                <a:lnTo>
                  <a:pt x="2979" y="466"/>
                </a:lnTo>
                <a:close/>
                <a:moveTo>
                  <a:pt x="2560" y="1"/>
                </a:moveTo>
                <a:lnTo>
                  <a:pt x="2188" y="94"/>
                </a:lnTo>
                <a:lnTo>
                  <a:pt x="1816" y="234"/>
                </a:lnTo>
                <a:lnTo>
                  <a:pt x="1490" y="373"/>
                </a:lnTo>
                <a:lnTo>
                  <a:pt x="1164" y="606"/>
                </a:lnTo>
                <a:lnTo>
                  <a:pt x="838" y="839"/>
                </a:lnTo>
                <a:lnTo>
                  <a:pt x="606" y="1164"/>
                </a:lnTo>
                <a:lnTo>
                  <a:pt x="373" y="1490"/>
                </a:lnTo>
                <a:lnTo>
                  <a:pt x="233" y="1816"/>
                </a:lnTo>
                <a:lnTo>
                  <a:pt x="94" y="2188"/>
                </a:lnTo>
                <a:lnTo>
                  <a:pt x="1" y="2561"/>
                </a:lnTo>
                <a:lnTo>
                  <a:pt x="1" y="2979"/>
                </a:lnTo>
                <a:lnTo>
                  <a:pt x="1" y="3352"/>
                </a:lnTo>
                <a:lnTo>
                  <a:pt x="94" y="3724"/>
                </a:lnTo>
                <a:lnTo>
                  <a:pt x="233" y="4096"/>
                </a:lnTo>
                <a:lnTo>
                  <a:pt x="373" y="4469"/>
                </a:lnTo>
                <a:lnTo>
                  <a:pt x="606" y="4794"/>
                </a:lnTo>
                <a:lnTo>
                  <a:pt x="838" y="5074"/>
                </a:lnTo>
                <a:lnTo>
                  <a:pt x="1164" y="5306"/>
                </a:lnTo>
                <a:lnTo>
                  <a:pt x="1490" y="5539"/>
                </a:lnTo>
                <a:lnTo>
                  <a:pt x="1816" y="5725"/>
                </a:lnTo>
                <a:lnTo>
                  <a:pt x="2188" y="5865"/>
                </a:lnTo>
                <a:lnTo>
                  <a:pt x="2560" y="5911"/>
                </a:lnTo>
                <a:lnTo>
                  <a:pt x="2979" y="5958"/>
                </a:lnTo>
                <a:lnTo>
                  <a:pt x="3351" y="5911"/>
                </a:lnTo>
                <a:lnTo>
                  <a:pt x="3724" y="5865"/>
                </a:lnTo>
                <a:lnTo>
                  <a:pt x="4096" y="5725"/>
                </a:lnTo>
                <a:lnTo>
                  <a:pt x="4468" y="5539"/>
                </a:lnTo>
                <a:lnTo>
                  <a:pt x="4794" y="5306"/>
                </a:lnTo>
                <a:lnTo>
                  <a:pt x="5073" y="5074"/>
                </a:lnTo>
                <a:lnTo>
                  <a:pt x="5306" y="4794"/>
                </a:lnTo>
                <a:lnTo>
                  <a:pt x="5539" y="4469"/>
                </a:lnTo>
                <a:lnTo>
                  <a:pt x="5725" y="4096"/>
                </a:lnTo>
                <a:lnTo>
                  <a:pt x="5865" y="3724"/>
                </a:lnTo>
                <a:lnTo>
                  <a:pt x="5911" y="3352"/>
                </a:lnTo>
                <a:lnTo>
                  <a:pt x="5958" y="2979"/>
                </a:lnTo>
                <a:lnTo>
                  <a:pt x="5911" y="2561"/>
                </a:lnTo>
                <a:lnTo>
                  <a:pt x="5865" y="2188"/>
                </a:lnTo>
                <a:lnTo>
                  <a:pt x="5725" y="1816"/>
                </a:lnTo>
                <a:lnTo>
                  <a:pt x="5539" y="1490"/>
                </a:lnTo>
                <a:lnTo>
                  <a:pt x="5306" y="1164"/>
                </a:lnTo>
                <a:lnTo>
                  <a:pt x="5073" y="839"/>
                </a:lnTo>
                <a:lnTo>
                  <a:pt x="4794" y="606"/>
                </a:lnTo>
                <a:lnTo>
                  <a:pt x="4468" y="373"/>
                </a:lnTo>
                <a:lnTo>
                  <a:pt x="4096" y="234"/>
                </a:lnTo>
                <a:lnTo>
                  <a:pt x="3724" y="94"/>
                </a:lnTo>
                <a:lnTo>
                  <a:pt x="335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6" name="Google Shape;6896;p268"/>
          <p:cNvSpPr/>
          <p:nvPr/>
        </p:nvSpPr>
        <p:spPr>
          <a:xfrm>
            <a:off x="3997877" y="3992781"/>
            <a:ext cx="158572" cy="126368"/>
          </a:xfrm>
          <a:custGeom>
            <a:avLst/>
            <a:gdLst/>
            <a:ahLst/>
            <a:cxnLst/>
            <a:rect l="l" t="t" r="r" b="b"/>
            <a:pathLst>
              <a:path w="5958" h="4748" extrusionOk="0">
                <a:moveTo>
                  <a:pt x="5492" y="373"/>
                </a:moveTo>
                <a:lnTo>
                  <a:pt x="5539" y="420"/>
                </a:lnTo>
                <a:lnTo>
                  <a:pt x="5585" y="466"/>
                </a:lnTo>
                <a:lnTo>
                  <a:pt x="5585" y="1164"/>
                </a:lnTo>
                <a:lnTo>
                  <a:pt x="420" y="1164"/>
                </a:lnTo>
                <a:lnTo>
                  <a:pt x="420" y="466"/>
                </a:lnTo>
                <a:lnTo>
                  <a:pt x="466" y="420"/>
                </a:lnTo>
                <a:lnTo>
                  <a:pt x="513" y="373"/>
                </a:lnTo>
                <a:close/>
                <a:moveTo>
                  <a:pt x="839" y="3538"/>
                </a:moveTo>
                <a:lnTo>
                  <a:pt x="839" y="3957"/>
                </a:lnTo>
                <a:lnTo>
                  <a:pt x="1630" y="3957"/>
                </a:lnTo>
                <a:lnTo>
                  <a:pt x="1630" y="3538"/>
                </a:lnTo>
                <a:close/>
                <a:moveTo>
                  <a:pt x="2002" y="3538"/>
                </a:moveTo>
                <a:lnTo>
                  <a:pt x="2002" y="3957"/>
                </a:lnTo>
                <a:lnTo>
                  <a:pt x="3212" y="3957"/>
                </a:lnTo>
                <a:lnTo>
                  <a:pt x="3212" y="3538"/>
                </a:lnTo>
                <a:close/>
                <a:moveTo>
                  <a:pt x="5585" y="2374"/>
                </a:moveTo>
                <a:lnTo>
                  <a:pt x="5585" y="4236"/>
                </a:lnTo>
                <a:lnTo>
                  <a:pt x="5539" y="4329"/>
                </a:lnTo>
                <a:lnTo>
                  <a:pt x="466" y="4329"/>
                </a:lnTo>
                <a:lnTo>
                  <a:pt x="420" y="4236"/>
                </a:lnTo>
                <a:lnTo>
                  <a:pt x="420" y="2374"/>
                </a:lnTo>
                <a:close/>
                <a:moveTo>
                  <a:pt x="327" y="1"/>
                </a:moveTo>
                <a:lnTo>
                  <a:pt x="187" y="141"/>
                </a:lnTo>
                <a:lnTo>
                  <a:pt x="47" y="280"/>
                </a:lnTo>
                <a:lnTo>
                  <a:pt x="1" y="466"/>
                </a:lnTo>
                <a:lnTo>
                  <a:pt x="1" y="4236"/>
                </a:lnTo>
                <a:lnTo>
                  <a:pt x="47" y="4422"/>
                </a:lnTo>
                <a:lnTo>
                  <a:pt x="187" y="4608"/>
                </a:lnTo>
                <a:lnTo>
                  <a:pt x="327" y="4701"/>
                </a:lnTo>
                <a:lnTo>
                  <a:pt x="513" y="4748"/>
                </a:lnTo>
                <a:lnTo>
                  <a:pt x="5492" y="4748"/>
                </a:lnTo>
                <a:lnTo>
                  <a:pt x="5679" y="4701"/>
                </a:lnTo>
                <a:lnTo>
                  <a:pt x="5818" y="4608"/>
                </a:lnTo>
                <a:lnTo>
                  <a:pt x="5958" y="4422"/>
                </a:lnTo>
                <a:lnTo>
                  <a:pt x="5958" y="4236"/>
                </a:lnTo>
                <a:lnTo>
                  <a:pt x="5958" y="466"/>
                </a:lnTo>
                <a:lnTo>
                  <a:pt x="5958" y="280"/>
                </a:lnTo>
                <a:lnTo>
                  <a:pt x="5818" y="141"/>
                </a:lnTo>
                <a:lnTo>
                  <a:pt x="56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7" name="Google Shape;6897;p268"/>
          <p:cNvSpPr/>
          <p:nvPr/>
        </p:nvSpPr>
        <p:spPr>
          <a:xfrm>
            <a:off x="4509060" y="3976679"/>
            <a:ext cx="158572" cy="158572"/>
          </a:xfrm>
          <a:custGeom>
            <a:avLst/>
            <a:gdLst/>
            <a:ahLst/>
            <a:cxnLst/>
            <a:rect l="l" t="t" r="r" b="b"/>
            <a:pathLst>
              <a:path w="5958" h="5958" extrusionOk="0">
                <a:moveTo>
                  <a:pt x="3956" y="1816"/>
                </a:moveTo>
                <a:lnTo>
                  <a:pt x="1862" y="3957"/>
                </a:lnTo>
                <a:lnTo>
                  <a:pt x="1862" y="1816"/>
                </a:lnTo>
                <a:close/>
                <a:moveTo>
                  <a:pt x="4142" y="2002"/>
                </a:moveTo>
                <a:lnTo>
                  <a:pt x="4142" y="4096"/>
                </a:lnTo>
                <a:lnTo>
                  <a:pt x="2002" y="4096"/>
                </a:lnTo>
                <a:lnTo>
                  <a:pt x="4142" y="2002"/>
                </a:lnTo>
                <a:close/>
                <a:moveTo>
                  <a:pt x="978" y="1"/>
                </a:moveTo>
                <a:lnTo>
                  <a:pt x="931" y="94"/>
                </a:lnTo>
                <a:lnTo>
                  <a:pt x="931" y="885"/>
                </a:lnTo>
                <a:lnTo>
                  <a:pt x="140" y="885"/>
                </a:lnTo>
                <a:lnTo>
                  <a:pt x="47" y="932"/>
                </a:lnTo>
                <a:lnTo>
                  <a:pt x="1" y="1025"/>
                </a:lnTo>
                <a:lnTo>
                  <a:pt x="1" y="1723"/>
                </a:lnTo>
                <a:lnTo>
                  <a:pt x="47" y="1769"/>
                </a:lnTo>
                <a:lnTo>
                  <a:pt x="140" y="1816"/>
                </a:lnTo>
                <a:lnTo>
                  <a:pt x="931" y="1816"/>
                </a:lnTo>
                <a:lnTo>
                  <a:pt x="931" y="4934"/>
                </a:lnTo>
                <a:lnTo>
                  <a:pt x="978" y="4981"/>
                </a:lnTo>
                <a:lnTo>
                  <a:pt x="1024" y="5027"/>
                </a:lnTo>
                <a:lnTo>
                  <a:pt x="4142" y="5027"/>
                </a:lnTo>
                <a:lnTo>
                  <a:pt x="4142" y="5818"/>
                </a:lnTo>
                <a:lnTo>
                  <a:pt x="4189" y="5911"/>
                </a:lnTo>
                <a:lnTo>
                  <a:pt x="4236" y="5958"/>
                </a:lnTo>
                <a:lnTo>
                  <a:pt x="4934" y="5958"/>
                </a:lnTo>
                <a:lnTo>
                  <a:pt x="5027" y="5911"/>
                </a:lnTo>
                <a:lnTo>
                  <a:pt x="5073" y="5818"/>
                </a:lnTo>
                <a:lnTo>
                  <a:pt x="5073" y="5027"/>
                </a:lnTo>
                <a:lnTo>
                  <a:pt x="5864" y="5027"/>
                </a:lnTo>
                <a:lnTo>
                  <a:pt x="5958" y="4981"/>
                </a:lnTo>
                <a:lnTo>
                  <a:pt x="5958" y="4934"/>
                </a:lnTo>
                <a:lnTo>
                  <a:pt x="5958" y="4236"/>
                </a:lnTo>
                <a:lnTo>
                  <a:pt x="5958" y="4143"/>
                </a:lnTo>
                <a:lnTo>
                  <a:pt x="5864" y="4096"/>
                </a:lnTo>
                <a:lnTo>
                  <a:pt x="5073" y="4096"/>
                </a:lnTo>
                <a:lnTo>
                  <a:pt x="5073" y="1071"/>
                </a:lnTo>
                <a:lnTo>
                  <a:pt x="5958" y="187"/>
                </a:lnTo>
                <a:lnTo>
                  <a:pt x="5958" y="94"/>
                </a:lnTo>
                <a:lnTo>
                  <a:pt x="5958" y="1"/>
                </a:lnTo>
                <a:lnTo>
                  <a:pt x="5771" y="1"/>
                </a:lnTo>
                <a:lnTo>
                  <a:pt x="4887" y="885"/>
                </a:lnTo>
                <a:lnTo>
                  <a:pt x="1862" y="885"/>
                </a:lnTo>
                <a:lnTo>
                  <a:pt x="1862" y="94"/>
                </a:lnTo>
                <a:lnTo>
                  <a:pt x="181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8" name="Google Shape;6898;p268"/>
          <p:cNvSpPr/>
          <p:nvPr/>
        </p:nvSpPr>
        <p:spPr>
          <a:xfrm>
            <a:off x="5020242" y="3976679"/>
            <a:ext cx="158572" cy="158572"/>
          </a:xfrm>
          <a:custGeom>
            <a:avLst/>
            <a:gdLst/>
            <a:ahLst/>
            <a:cxnLst/>
            <a:rect l="l" t="t" r="r" b="b"/>
            <a:pathLst>
              <a:path w="5958" h="5958" extrusionOk="0">
                <a:moveTo>
                  <a:pt x="3491" y="1304"/>
                </a:moveTo>
                <a:lnTo>
                  <a:pt x="3863" y="1490"/>
                </a:lnTo>
                <a:lnTo>
                  <a:pt x="4189" y="1723"/>
                </a:lnTo>
                <a:lnTo>
                  <a:pt x="4468" y="2095"/>
                </a:lnTo>
                <a:lnTo>
                  <a:pt x="4654" y="2468"/>
                </a:lnTo>
                <a:lnTo>
                  <a:pt x="4142" y="2468"/>
                </a:lnTo>
                <a:lnTo>
                  <a:pt x="4049" y="2561"/>
                </a:lnTo>
                <a:lnTo>
                  <a:pt x="4003" y="2607"/>
                </a:lnTo>
                <a:lnTo>
                  <a:pt x="3956" y="2700"/>
                </a:lnTo>
                <a:lnTo>
                  <a:pt x="3956" y="3212"/>
                </a:lnTo>
                <a:lnTo>
                  <a:pt x="4003" y="3305"/>
                </a:lnTo>
                <a:lnTo>
                  <a:pt x="4049" y="3398"/>
                </a:lnTo>
                <a:lnTo>
                  <a:pt x="4142" y="3445"/>
                </a:lnTo>
                <a:lnTo>
                  <a:pt x="4654" y="3445"/>
                </a:lnTo>
                <a:lnTo>
                  <a:pt x="4468" y="3864"/>
                </a:lnTo>
                <a:lnTo>
                  <a:pt x="4189" y="4189"/>
                </a:lnTo>
                <a:lnTo>
                  <a:pt x="3863" y="4469"/>
                </a:lnTo>
                <a:lnTo>
                  <a:pt x="3491" y="4608"/>
                </a:lnTo>
                <a:lnTo>
                  <a:pt x="3491" y="4189"/>
                </a:lnTo>
                <a:lnTo>
                  <a:pt x="3444" y="4096"/>
                </a:lnTo>
                <a:lnTo>
                  <a:pt x="3398" y="4050"/>
                </a:lnTo>
                <a:lnTo>
                  <a:pt x="3304" y="3957"/>
                </a:lnTo>
                <a:lnTo>
                  <a:pt x="2653" y="3957"/>
                </a:lnTo>
                <a:lnTo>
                  <a:pt x="2560" y="4050"/>
                </a:lnTo>
                <a:lnTo>
                  <a:pt x="2513" y="4096"/>
                </a:lnTo>
                <a:lnTo>
                  <a:pt x="2467" y="4189"/>
                </a:lnTo>
                <a:lnTo>
                  <a:pt x="2467" y="4608"/>
                </a:lnTo>
                <a:lnTo>
                  <a:pt x="2094" y="4469"/>
                </a:lnTo>
                <a:lnTo>
                  <a:pt x="1769" y="4189"/>
                </a:lnTo>
                <a:lnTo>
                  <a:pt x="1489" y="3864"/>
                </a:lnTo>
                <a:lnTo>
                  <a:pt x="1303" y="3445"/>
                </a:lnTo>
                <a:lnTo>
                  <a:pt x="1815" y="3445"/>
                </a:lnTo>
                <a:lnTo>
                  <a:pt x="1908" y="3398"/>
                </a:lnTo>
                <a:lnTo>
                  <a:pt x="1955" y="3305"/>
                </a:lnTo>
                <a:lnTo>
                  <a:pt x="2001" y="3212"/>
                </a:lnTo>
                <a:lnTo>
                  <a:pt x="2001" y="2700"/>
                </a:lnTo>
                <a:lnTo>
                  <a:pt x="1955" y="2607"/>
                </a:lnTo>
                <a:lnTo>
                  <a:pt x="1908" y="2561"/>
                </a:lnTo>
                <a:lnTo>
                  <a:pt x="1815" y="2468"/>
                </a:lnTo>
                <a:lnTo>
                  <a:pt x="1303" y="2468"/>
                </a:lnTo>
                <a:lnTo>
                  <a:pt x="1489" y="2095"/>
                </a:lnTo>
                <a:lnTo>
                  <a:pt x="1769" y="1723"/>
                </a:lnTo>
                <a:lnTo>
                  <a:pt x="2094" y="1490"/>
                </a:lnTo>
                <a:lnTo>
                  <a:pt x="2467" y="1304"/>
                </a:lnTo>
                <a:lnTo>
                  <a:pt x="2467" y="1723"/>
                </a:lnTo>
                <a:lnTo>
                  <a:pt x="2513" y="1816"/>
                </a:lnTo>
                <a:lnTo>
                  <a:pt x="2560" y="1909"/>
                </a:lnTo>
                <a:lnTo>
                  <a:pt x="2653" y="1956"/>
                </a:lnTo>
                <a:lnTo>
                  <a:pt x="3304" y="1956"/>
                </a:lnTo>
                <a:lnTo>
                  <a:pt x="3398" y="1909"/>
                </a:lnTo>
                <a:lnTo>
                  <a:pt x="3444" y="1816"/>
                </a:lnTo>
                <a:lnTo>
                  <a:pt x="3491" y="1723"/>
                </a:lnTo>
                <a:lnTo>
                  <a:pt x="3491" y="1304"/>
                </a:lnTo>
                <a:close/>
                <a:moveTo>
                  <a:pt x="2653" y="1"/>
                </a:moveTo>
                <a:lnTo>
                  <a:pt x="2560" y="48"/>
                </a:lnTo>
                <a:lnTo>
                  <a:pt x="2513" y="141"/>
                </a:lnTo>
                <a:lnTo>
                  <a:pt x="2467" y="234"/>
                </a:lnTo>
                <a:lnTo>
                  <a:pt x="2467" y="792"/>
                </a:lnTo>
                <a:lnTo>
                  <a:pt x="2188" y="885"/>
                </a:lnTo>
                <a:lnTo>
                  <a:pt x="1908" y="1025"/>
                </a:lnTo>
                <a:lnTo>
                  <a:pt x="1629" y="1164"/>
                </a:lnTo>
                <a:lnTo>
                  <a:pt x="1396" y="1397"/>
                </a:lnTo>
                <a:lnTo>
                  <a:pt x="1210" y="1630"/>
                </a:lnTo>
                <a:lnTo>
                  <a:pt x="1024" y="1909"/>
                </a:lnTo>
                <a:lnTo>
                  <a:pt x="884" y="2188"/>
                </a:lnTo>
                <a:lnTo>
                  <a:pt x="791" y="2468"/>
                </a:lnTo>
                <a:lnTo>
                  <a:pt x="140" y="2468"/>
                </a:lnTo>
                <a:lnTo>
                  <a:pt x="93" y="2561"/>
                </a:lnTo>
                <a:lnTo>
                  <a:pt x="0" y="2607"/>
                </a:lnTo>
                <a:lnTo>
                  <a:pt x="0" y="2700"/>
                </a:lnTo>
                <a:lnTo>
                  <a:pt x="0" y="3212"/>
                </a:lnTo>
                <a:lnTo>
                  <a:pt x="0" y="3305"/>
                </a:lnTo>
                <a:lnTo>
                  <a:pt x="93" y="3398"/>
                </a:lnTo>
                <a:lnTo>
                  <a:pt x="140" y="3445"/>
                </a:lnTo>
                <a:lnTo>
                  <a:pt x="791" y="3445"/>
                </a:lnTo>
                <a:lnTo>
                  <a:pt x="884" y="3771"/>
                </a:lnTo>
                <a:lnTo>
                  <a:pt x="1024" y="4050"/>
                </a:lnTo>
                <a:lnTo>
                  <a:pt x="1210" y="4283"/>
                </a:lnTo>
                <a:lnTo>
                  <a:pt x="1396" y="4562"/>
                </a:lnTo>
                <a:lnTo>
                  <a:pt x="1629" y="4748"/>
                </a:lnTo>
                <a:lnTo>
                  <a:pt x="1908" y="4934"/>
                </a:lnTo>
                <a:lnTo>
                  <a:pt x="2188" y="5074"/>
                </a:lnTo>
                <a:lnTo>
                  <a:pt x="2467" y="5120"/>
                </a:lnTo>
                <a:lnTo>
                  <a:pt x="2467" y="5679"/>
                </a:lnTo>
                <a:lnTo>
                  <a:pt x="2513" y="5772"/>
                </a:lnTo>
                <a:lnTo>
                  <a:pt x="2560" y="5865"/>
                </a:lnTo>
                <a:lnTo>
                  <a:pt x="2653" y="5911"/>
                </a:lnTo>
                <a:lnTo>
                  <a:pt x="2746" y="5958"/>
                </a:lnTo>
                <a:lnTo>
                  <a:pt x="3211" y="5958"/>
                </a:lnTo>
                <a:lnTo>
                  <a:pt x="3304" y="5911"/>
                </a:lnTo>
                <a:lnTo>
                  <a:pt x="3398" y="5865"/>
                </a:lnTo>
                <a:lnTo>
                  <a:pt x="3444" y="5772"/>
                </a:lnTo>
                <a:lnTo>
                  <a:pt x="3491" y="5679"/>
                </a:lnTo>
                <a:lnTo>
                  <a:pt x="3491" y="5120"/>
                </a:lnTo>
                <a:lnTo>
                  <a:pt x="3770" y="5074"/>
                </a:lnTo>
                <a:lnTo>
                  <a:pt x="4049" y="4934"/>
                </a:lnTo>
                <a:lnTo>
                  <a:pt x="4328" y="4748"/>
                </a:lnTo>
                <a:lnTo>
                  <a:pt x="4561" y="4562"/>
                </a:lnTo>
                <a:lnTo>
                  <a:pt x="4747" y="4283"/>
                </a:lnTo>
                <a:lnTo>
                  <a:pt x="4933" y="4050"/>
                </a:lnTo>
                <a:lnTo>
                  <a:pt x="5073" y="3771"/>
                </a:lnTo>
                <a:lnTo>
                  <a:pt x="5166" y="3445"/>
                </a:lnTo>
                <a:lnTo>
                  <a:pt x="5818" y="3445"/>
                </a:lnTo>
                <a:lnTo>
                  <a:pt x="5864" y="3398"/>
                </a:lnTo>
                <a:lnTo>
                  <a:pt x="5957" y="3305"/>
                </a:lnTo>
                <a:lnTo>
                  <a:pt x="5957" y="3212"/>
                </a:lnTo>
                <a:lnTo>
                  <a:pt x="5957" y="2700"/>
                </a:lnTo>
                <a:lnTo>
                  <a:pt x="5957" y="2607"/>
                </a:lnTo>
                <a:lnTo>
                  <a:pt x="5864" y="2561"/>
                </a:lnTo>
                <a:lnTo>
                  <a:pt x="5818" y="2468"/>
                </a:lnTo>
                <a:lnTo>
                  <a:pt x="5166" y="2468"/>
                </a:lnTo>
                <a:lnTo>
                  <a:pt x="5073" y="2188"/>
                </a:lnTo>
                <a:lnTo>
                  <a:pt x="4933" y="1909"/>
                </a:lnTo>
                <a:lnTo>
                  <a:pt x="4747" y="1630"/>
                </a:lnTo>
                <a:lnTo>
                  <a:pt x="4561" y="1397"/>
                </a:lnTo>
                <a:lnTo>
                  <a:pt x="4328" y="1164"/>
                </a:lnTo>
                <a:lnTo>
                  <a:pt x="4049" y="1025"/>
                </a:lnTo>
                <a:lnTo>
                  <a:pt x="3770" y="885"/>
                </a:lnTo>
                <a:lnTo>
                  <a:pt x="3491" y="792"/>
                </a:lnTo>
                <a:lnTo>
                  <a:pt x="3491" y="234"/>
                </a:lnTo>
                <a:lnTo>
                  <a:pt x="3444" y="141"/>
                </a:lnTo>
                <a:lnTo>
                  <a:pt x="3398" y="48"/>
                </a:lnTo>
                <a:lnTo>
                  <a:pt x="330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899" name="Google Shape;6899;p268"/>
          <p:cNvSpPr/>
          <p:nvPr/>
        </p:nvSpPr>
        <p:spPr>
          <a:xfrm>
            <a:off x="5531425" y="3984131"/>
            <a:ext cx="158572" cy="143694"/>
          </a:xfrm>
          <a:custGeom>
            <a:avLst/>
            <a:gdLst/>
            <a:ahLst/>
            <a:cxnLst/>
            <a:rect l="l" t="t" r="r" b="b"/>
            <a:pathLst>
              <a:path w="5958" h="5399" extrusionOk="0">
                <a:moveTo>
                  <a:pt x="885" y="0"/>
                </a:moveTo>
                <a:lnTo>
                  <a:pt x="699" y="978"/>
                </a:lnTo>
                <a:lnTo>
                  <a:pt x="4748" y="978"/>
                </a:lnTo>
                <a:lnTo>
                  <a:pt x="4608" y="1629"/>
                </a:lnTo>
                <a:lnTo>
                  <a:pt x="559" y="1629"/>
                </a:lnTo>
                <a:lnTo>
                  <a:pt x="373" y="2653"/>
                </a:lnTo>
                <a:lnTo>
                  <a:pt x="4422" y="2653"/>
                </a:lnTo>
                <a:lnTo>
                  <a:pt x="4189" y="3770"/>
                </a:lnTo>
                <a:lnTo>
                  <a:pt x="2561" y="4328"/>
                </a:lnTo>
                <a:lnTo>
                  <a:pt x="1118" y="3770"/>
                </a:lnTo>
                <a:lnTo>
                  <a:pt x="1211" y="3304"/>
                </a:lnTo>
                <a:lnTo>
                  <a:pt x="234" y="3304"/>
                </a:lnTo>
                <a:lnTo>
                  <a:pt x="1" y="4468"/>
                </a:lnTo>
                <a:lnTo>
                  <a:pt x="2328" y="5399"/>
                </a:lnTo>
                <a:lnTo>
                  <a:pt x="5074" y="4468"/>
                </a:lnTo>
                <a:lnTo>
                  <a:pt x="595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0" name="Google Shape;6900;p268"/>
          <p:cNvSpPr/>
          <p:nvPr/>
        </p:nvSpPr>
        <p:spPr>
          <a:xfrm>
            <a:off x="6042608" y="3976679"/>
            <a:ext cx="158572" cy="158572"/>
          </a:xfrm>
          <a:custGeom>
            <a:avLst/>
            <a:gdLst/>
            <a:ahLst/>
            <a:cxnLst/>
            <a:rect l="l" t="t" r="r" b="b"/>
            <a:pathLst>
              <a:path w="5958" h="5958" extrusionOk="0">
                <a:moveTo>
                  <a:pt x="2979" y="466"/>
                </a:moveTo>
                <a:lnTo>
                  <a:pt x="5446" y="1351"/>
                </a:lnTo>
                <a:lnTo>
                  <a:pt x="2979" y="2281"/>
                </a:lnTo>
                <a:lnTo>
                  <a:pt x="466" y="1351"/>
                </a:lnTo>
                <a:lnTo>
                  <a:pt x="2979" y="466"/>
                </a:lnTo>
                <a:close/>
                <a:moveTo>
                  <a:pt x="5492" y="1816"/>
                </a:moveTo>
                <a:lnTo>
                  <a:pt x="5492" y="4096"/>
                </a:lnTo>
                <a:lnTo>
                  <a:pt x="3165" y="5353"/>
                </a:lnTo>
                <a:lnTo>
                  <a:pt x="3165" y="2654"/>
                </a:lnTo>
                <a:lnTo>
                  <a:pt x="5492" y="1816"/>
                </a:lnTo>
                <a:close/>
                <a:moveTo>
                  <a:pt x="2793" y="1"/>
                </a:moveTo>
                <a:lnTo>
                  <a:pt x="280" y="932"/>
                </a:lnTo>
                <a:lnTo>
                  <a:pt x="140" y="978"/>
                </a:lnTo>
                <a:lnTo>
                  <a:pt x="47" y="1118"/>
                </a:lnTo>
                <a:lnTo>
                  <a:pt x="1" y="1211"/>
                </a:lnTo>
                <a:lnTo>
                  <a:pt x="1" y="1351"/>
                </a:lnTo>
                <a:lnTo>
                  <a:pt x="1" y="4096"/>
                </a:lnTo>
                <a:lnTo>
                  <a:pt x="1" y="4236"/>
                </a:lnTo>
                <a:lnTo>
                  <a:pt x="47" y="4329"/>
                </a:lnTo>
                <a:lnTo>
                  <a:pt x="140" y="4422"/>
                </a:lnTo>
                <a:lnTo>
                  <a:pt x="233" y="4515"/>
                </a:lnTo>
                <a:lnTo>
                  <a:pt x="2746" y="5865"/>
                </a:lnTo>
                <a:lnTo>
                  <a:pt x="2839" y="5911"/>
                </a:lnTo>
                <a:lnTo>
                  <a:pt x="2979" y="5958"/>
                </a:lnTo>
                <a:lnTo>
                  <a:pt x="3072" y="5911"/>
                </a:lnTo>
                <a:lnTo>
                  <a:pt x="3165" y="5865"/>
                </a:lnTo>
                <a:lnTo>
                  <a:pt x="5678" y="4515"/>
                </a:lnTo>
                <a:lnTo>
                  <a:pt x="5818" y="4422"/>
                </a:lnTo>
                <a:lnTo>
                  <a:pt x="5865" y="4329"/>
                </a:lnTo>
                <a:lnTo>
                  <a:pt x="5911" y="4236"/>
                </a:lnTo>
                <a:lnTo>
                  <a:pt x="5958" y="4096"/>
                </a:lnTo>
                <a:lnTo>
                  <a:pt x="5958" y="1351"/>
                </a:lnTo>
                <a:lnTo>
                  <a:pt x="5911" y="1211"/>
                </a:lnTo>
                <a:lnTo>
                  <a:pt x="5865" y="1118"/>
                </a:lnTo>
                <a:lnTo>
                  <a:pt x="5771" y="978"/>
                </a:lnTo>
                <a:lnTo>
                  <a:pt x="5632" y="932"/>
                </a:lnTo>
                <a:lnTo>
                  <a:pt x="311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1" name="Google Shape;6901;p268"/>
          <p:cNvSpPr/>
          <p:nvPr/>
        </p:nvSpPr>
        <p:spPr>
          <a:xfrm>
            <a:off x="6553791" y="3990306"/>
            <a:ext cx="158572" cy="130094"/>
          </a:xfrm>
          <a:custGeom>
            <a:avLst/>
            <a:gdLst/>
            <a:ahLst/>
            <a:cxnLst/>
            <a:rect l="l" t="t" r="r" b="b"/>
            <a:pathLst>
              <a:path w="5958" h="4888" extrusionOk="0">
                <a:moveTo>
                  <a:pt x="2979" y="373"/>
                </a:moveTo>
                <a:lnTo>
                  <a:pt x="4189" y="885"/>
                </a:lnTo>
                <a:lnTo>
                  <a:pt x="2979" y="1397"/>
                </a:lnTo>
                <a:lnTo>
                  <a:pt x="1769" y="885"/>
                </a:lnTo>
                <a:lnTo>
                  <a:pt x="2979" y="373"/>
                </a:lnTo>
                <a:close/>
                <a:moveTo>
                  <a:pt x="4236" y="1257"/>
                </a:moveTo>
                <a:lnTo>
                  <a:pt x="4236" y="1956"/>
                </a:lnTo>
                <a:lnTo>
                  <a:pt x="3165" y="2421"/>
                </a:lnTo>
                <a:lnTo>
                  <a:pt x="3165" y="1676"/>
                </a:lnTo>
                <a:lnTo>
                  <a:pt x="4236" y="1257"/>
                </a:lnTo>
                <a:close/>
                <a:moveTo>
                  <a:pt x="1583" y="2281"/>
                </a:moveTo>
                <a:lnTo>
                  <a:pt x="2700" y="2747"/>
                </a:lnTo>
                <a:lnTo>
                  <a:pt x="1583" y="3212"/>
                </a:lnTo>
                <a:lnTo>
                  <a:pt x="466" y="2747"/>
                </a:lnTo>
                <a:lnTo>
                  <a:pt x="1583" y="2281"/>
                </a:lnTo>
                <a:close/>
                <a:moveTo>
                  <a:pt x="4375" y="2281"/>
                </a:moveTo>
                <a:lnTo>
                  <a:pt x="5492" y="2747"/>
                </a:lnTo>
                <a:lnTo>
                  <a:pt x="4375" y="3212"/>
                </a:lnTo>
                <a:lnTo>
                  <a:pt x="3305" y="2747"/>
                </a:lnTo>
                <a:lnTo>
                  <a:pt x="4375" y="2281"/>
                </a:lnTo>
                <a:close/>
                <a:moveTo>
                  <a:pt x="2840" y="3072"/>
                </a:moveTo>
                <a:lnTo>
                  <a:pt x="2840" y="3957"/>
                </a:lnTo>
                <a:lnTo>
                  <a:pt x="1769" y="4469"/>
                </a:lnTo>
                <a:lnTo>
                  <a:pt x="1769" y="3538"/>
                </a:lnTo>
                <a:lnTo>
                  <a:pt x="2840" y="3072"/>
                </a:lnTo>
                <a:close/>
                <a:moveTo>
                  <a:pt x="5632" y="3072"/>
                </a:moveTo>
                <a:lnTo>
                  <a:pt x="5632" y="3957"/>
                </a:lnTo>
                <a:lnTo>
                  <a:pt x="4562" y="4469"/>
                </a:lnTo>
                <a:lnTo>
                  <a:pt x="4562" y="3538"/>
                </a:lnTo>
                <a:lnTo>
                  <a:pt x="5632" y="3072"/>
                </a:lnTo>
                <a:close/>
                <a:moveTo>
                  <a:pt x="2979" y="1"/>
                </a:moveTo>
                <a:lnTo>
                  <a:pt x="2840" y="47"/>
                </a:lnTo>
                <a:lnTo>
                  <a:pt x="1630" y="559"/>
                </a:lnTo>
                <a:lnTo>
                  <a:pt x="1537" y="606"/>
                </a:lnTo>
                <a:lnTo>
                  <a:pt x="1490" y="699"/>
                </a:lnTo>
                <a:lnTo>
                  <a:pt x="1443" y="792"/>
                </a:lnTo>
                <a:lnTo>
                  <a:pt x="1397" y="885"/>
                </a:lnTo>
                <a:lnTo>
                  <a:pt x="1397" y="1956"/>
                </a:lnTo>
                <a:lnTo>
                  <a:pt x="233" y="2467"/>
                </a:lnTo>
                <a:lnTo>
                  <a:pt x="140" y="2514"/>
                </a:lnTo>
                <a:lnTo>
                  <a:pt x="94" y="2607"/>
                </a:lnTo>
                <a:lnTo>
                  <a:pt x="47" y="2700"/>
                </a:lnTo>
                <a:lnTo>
                  <a:pt x="1" y="2793"/>
                </a:lnTo>
                <a:lnTo>
                  <a:pt x="1" y="3957"/>
                </a:lnTo>
                <a:lnTo>
                  <a:pt x="47" y="4143"/>
                </a:lnTo>
                <a:lnTo>
                  <a:pt x="140" y="4189"/>
                </a:lnTo>
                <a:lnTo>
                  <a:pt x="187" y="4236"/>
                </a:lnTo>
                <a:lnTo>
                  <a:pt x="1443" y="4887"/>
                </a:lnTo>
                <a:lnTo>
                  <a:pt x="1769" y="4887"/>
                </a:lnTo>
                <a:lnTo>
                  <a:pt x="2979" y="4236"/>
                </a:lnTo>
                <a:lnTo>
                  <a:pt x="3026" y="4236"/>
                </a:lnTo>
                <a:lnTo>
                  <a:pt x="4236" y="4887"/>
                </a:lnTo>
                <a:lnTo>
                  <a:pt x="4562" y="4887"/>
                </a:lnTo>
                <a:lnTo>
                  <a:pt x="5772" y="4236"/>
                </a:lnTo>
                <a:lnTo>
                  <a:pt x="5865" y="4189"/>
                </a:lnTo>
                <a:lnTo>
                  <a:pt x="5911" y="4143"/>
                </a:lnTo>
                <a:lnTo>
                  <a:pt x="5958" y="3957"/>
                </a:lnTo>
                <a:lnTo>
                  <a:pt x="5958" y="2793"/>
                </a:lnTo>
                <a:lnTo>
                  <a:pt x="5958" y="2700"/>
                </a:lnTo>
                <a:lnTo>
                  <a:pt x="5911" y="2607"/>
                </a:lnTo>
                <a:lnTo>
                  <a:pt x="5865" y="2514"/>
                </a:lnTo>
                <a:lnTo>
                  <a:pt x="5772" y="2467"/>
                </a:lnTo>
                <a:lnTo>
                  <a:pt x="4562" y="1956"/>
                </a:lnTo>
                <a:lnTo>
                  <a:pt x="4562" y="885"/>
                </a:lnTo>
                <a:lnTo>
                  <a:pt x="4562" y="792"/>
                </a:lnTo>
                <a:lnTo>
                  <a:pt x="4515" y="699"/>
                </a:lnTo>
                <a:lnTo>
                  <a:pt x="4422" y="606"/>
                </a:lnTo>
                <a:lnTo>
                  <a:pt x="4375" y="559"/>
                </a:lnTo>
                <a:lnTo>
                  <a:pt x="3119"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2" name="Google Shape;6902;p268"/>
          <p:cNvSpPr/>
          <p:nvPr/>
        </p:nvSpPr>
        <p:spPr>
          <a:xfrm>
            <a:off x="7064974" y="3992781"/>
            <a:ext cx="158572" cy="125144"/>
          </a:xfrm>
          <a:custGeom>
            <a:avLst/>
            <a:gdLst/>
            <a:ahLst/>
            <a:cxnLst/>
            <a:rect l="l" t="t" r="r" b="b"/>
            <a:pathLst>
              <a:path w="5958" h="4702" extrusionOk="0">
                <a:moveTo>
                  <a:pt x="1024" y="559"/>
                </a:moveTo>
                <a:lnTo>
                  <a:pt x="1350" y="606"/>
                </a:lnTo>
                <a:lnTo>
                  <a:pt x="1629" y="746"/>
                </a:lnTo>
                <a:lnTo>
                  <a:pt x="1862" y="932"/>
                </a:lnTo>
                <a:lnTo>
                  <a:pt x="2002" y="1118"/>
                </a:lnTo>
                <a:lnTo>
                  <a:pt x="2048" y="1258"/>
                </a:lnTo>
                <a:lnTo>
                  <a:pt x="2002" y="1351"/>
                </a:lnTo>
                <a:lnTo>
                  <a:pt x="2002" y="1444"/>
                </a:lnTo>
                <a:lnTo>
                  <a:pt x="1909" y="1490"/>
                </a:lnTo>
                <a:lnTo>
                  <a:pt x="1769" y="1583"/>
                </a:lnTo>
                <a:lnTo>
                  <a:pt x="1536" y="1630"/>
                </a:lnTo>
                <a:lnTo>
                  <a:pt x="1210" y="1583"/>
                </a:lnTo>
                <a:lnTo>
                  <a:pt x="931" y="1444"/>
                </a:lnTo>
                <a:lnTo>
                  <a:pt x="699" y="1258"/>
                </a:lnTo>
                <a:lnTo>
                  <a:pt x="559" y="1025"/>
                </a:lnTo>
                <a:lnTo>
                  <a:pt x="559" y="932"/>
                </a:lnTo>
                <a:lnTo>
                  <a:pt x="559" y="839"/>
                </a:lnTo>
                <a:lnTo>
                  <a:pt x="559" y="746"/>
                </a:lnTo>
                <a:lnTo>
                  <a:pt x="652" y="653"/>
                </a:lnTo>
                <a:lnTo>
                  <a:pt x="792" y="606"/>
                </a:lnTo>
                <a:lnTo>
                  <a:pt x="1024" y="559"/>
                </a:lnTo>
                <a:close/>
                <a:moveTo>
                  <a:pt x="2467" y="1723"/>
                </a:moveTo>
                <a:lnTo>
                  <a:pt x="2700" y="1863"/>
                </a:lnTo>
                <a:lnTo>
                  <a:pt x="2653" y="1909"/>
                </a:lnTo>
                <a:lnTo>
                  <a:pt x="2607" y="2002"/>
                </a:lnTo>
                <a:lnTo>
                  <a:pt x="2560" y="2095"/>
                </a:lnTo>
                <a:lnTo>
                  <a:pt x="2560" y="2142"/>
                </a:lnTo>
                <a:lnTo>
                  <a:pt x="2234" y="1956"/>
                </a:lnTo>
                <a:lnTo>
                  <a:pt x="2281" y="1909"/>
                </a:lnTo>
                <a:lnTo>
                  <a:pt x="2281" y="1863"/>
                </a:lnTo>
                <a:lnTo>
                  <a:pt x="2327" y="1863"/>
                </a:lnTo>
                <a:lnTo>
                  <a:pt x="2374" y="1816"/>
                </a:lnTo>
                <a:lnTo>
                  <a:pt x="2467" y="1723"/>
                </a:lnTo>
                <a:close/>
                <a:moveTo>
                  <a:pt x="3119" y="2142"/>
                </a:moveTo>
                <a:lnTo>
                  <a:pt x="3025" y="2188"/>
                </a:lnTo>
                <a:lnTo>
                  <a:pt x="2979" y="2281"/>
                </a:lnTo>
                <a:lnTo>
                  <a:pt x="2979" y="2374"/>
                </a:lnTo>
                <a:lnTo>
                  <a:pt x="2979" y="2421"/>
                </a:lnTo>
                <a:lnTo>
                  <a:pt x="3025" y="2514"/>
                </a:lnTo>
                <a:lnTo>
                  <a:pt x="3119" y="2561"/>
                </a:lnTo>
                <a:lnTo>
                  <a:pt x="3258" y="2561"/>
                </a:lnTo>
                <a:lnTo>
                  <a:pt x="3351" y="2514"/>
                </a:lnTo>
                <a:lnTo>
                  <a:pt x="3398" y="2421"/>
                </a:lnTo>
                <a:lnTo>
                  <a:pt x="3398" y="2374"/>
                </a:lnTo>
                <a:lnTo>
                  <a:pt x="3398" y="2281"/>
                </a:lnTo>
                <a:lnTo>
                  <a:pt x="3351" y="2188"/>
                </a:lnTo>
                <a:lnTo>
                  <a:pt x="3258" y="2142"/>
                </a:lnTo>
                <a:close/>
                <a:moveTo>
                  <a:pt x="5306" y="653"/>
                </a:moveTo>
                <a:lnTo>
                  <a:pt x="5771" y="885"/>
                </a:lnTo>
                <a:lnTo>
                  <a:pt x="3305" y="2793"/>
                </a:lnTo>
                <a:lnTo>
                  <a:pt x="2979" y="2700"/>
                </a:lnTo>
                <a:lnTo>
                  <a:pt x="2467" y="2979"/>
                </a:lnTo>
                <a:lnTo>
                  <a:pt x="2374" y="2933"/>
                </a:lnTo>
                <a:lnTo>
                  <a:pt x="2327" y="2886"/>
                </a:lnTo>
                <a:lnTo>
                  <a:pt x="2281" y="2840"/>
                </a:lnTo>
                <a:lnTo>
                  <a:pt x="2281" y="2793"/>
                </a:lnTo>
                <a:lnTo>
                  <a:pt x="2234" y="2793"/>
                </a:lnTo>
                <a:lnTo>
                  <a:pt x="2793" y="2468"/>
                </a:lnTo>
                <a:lnTo>
                  <a:pt x="2793" y="2095"/>
                </a:lnTo>
                <a:lnTo>
                  <a:pt x="5306" y="653"/>
                </a:lnTo>
                <a:close/>
                <a:moveTo>
                  <a:pt x="4003" y="2514"/>
                </a:moveTo>
                <a:lnTo>
                  <a:pt x="5771" y="3864"/>
                </a:lnTo>
                <a:lnTo>
                  <a:pt x="5306" y="4050"/>
                </a:lnTo>
                <a:lnTo>
                  <a:pt x="3398" y="2979"/>
                </a:lnTo>
                <a:lnTo>
                  <a:pt x="3444" y="2933"/>
                </a:lnTo>
                <a:lnTo>
                  <a:pt x="4003" y="2514"/>
                </a:lnTo>
                <a:close/>
                <a:moveTo>
                  <a:pt x="1769" y="3119"/>
                </a:moveTo>
                <a:lnTo>
                  <a:pt x="1909" y="3212"/>
                </a:lnTo>
                <a:lnTo>
                  <a:pt x="2002" y="3305"/>
                </a:lnTo>
                <a:lnTo>
                  <a:pt x="2002" y="3398"/>
                </a:lnTo>
                <a:lnTo>
                  <a:pt x="2048" y="3491"/>
                </a:lnTo>
                <a:lnTo>
                  <a:pt x="2002" y="3584"/>
                </a:lnTo>
                <a:lnTo>
                  <a:pt x="1862" y="3771"/>
                </a:lnTo>
                <a:lnTo>
                  <a:pt x="1629" y="3957"/>
                </a:lnTo>
                <a:lnTo>
                  <a:pt x="1350" y="4143"/>
                </a:lnTo>
                <a:lnTo>
                  <a:pt x="1024" y="4189"/>
                </a:lnTo>
                <a:lnTo>
                  <a:pt x="792" y="4143"/>
                </a:lnTo>
                <a:lnTo>
                  <a:pt x="652" y="4050"/>
                </a:lnTo>
                <a:lnTo>
                  <a:pt x="559" y="3957"/>
                </a:lnTo>
                <a:lnTo>
                  <a:pt x="559" y="3910"/>
                </a:lnTo>
                <a:lnTo>
                  <a:pt x="559" y="3817"/>
                </a:lnTo>
                <a:lnTo>
                  <a:pt x="559" y="3678"/>
                </a:lnTo>
                <a:lnTo>
                  <a:pt x="699" y="3491"/>
                </a:lnTo>
                <a:lnTo>
                  <a:pt x="931" y="3305"/>
                </a:lnTo>
                <a:lnTo>
                  <a:pt x="1210" y="3166"/>
                </a:lnTo>
                <a:lnTo>
                  <a:pt x="1536" y="3119"/>
                </a:lnTo>
                <a:close/>
                <a:moveTo>
                  <a:pt x="1024" y="1"/>
                </a:moveTo>
                <a:lnTo>
                  <a:pt x="792" y="48"/>
                </a:lnTo>
                <a:lnTo>
                  <a:pt x="605" y="94"/>
                </a:lnTo>
                <a:lnTo>
                  <a:pt x="419" y="187"/>
                </a:lnTo>
                <a:lnTo>
                  <a:pt x="280" y="280"/>
                </a:lnTo>
                <a:lnTo>
                  <a:pt x="140" y="420"/>
                </a:lnTo>
                <a:lnTo>
                  <a:pt x="47" y="606"/>
                </a:lnTo>
                <a:lnTo>
                  <a:pt x="0" y="792"/>
                </a:lnTo>
                <a:lnTo>
                  <a:pt x="0" y="978"/>
                </a:lnTo>
                <a:lnTo>
                  <a:pt x="47" y="1211"/>
                </a:lnTo>
                <a:lnTo>
                  <a:pt x="187" y="1444"/>
                </a:lnTo>
                <a:lnTo>
                  <a:pt x="373" y="1676"/>
                </a:lnTo>
                <a:lnTo>
                  <a:pt x="652" y="1863"/>
                </a:lnTo>
                <a:lnTo>
                  <a:pt x="838" y="2002"/>
                </a:lnTo>
                <a:lnTo>
                  <a:pt x="1071" y="2095"/>
                </a:lnTo>
                <a:lnTo>
                  <a:pt x="1304" y="2142"/>
                </a:lnTo>
                <a:lnTo>
                  <a:pt x="1815" y="2142"/>
                </a:lnTo>
                <a:lnTo>
                  <a:pt x="2048" y="2049"/>
                </a:lnTo>
                <a:lnTo>
                  <a:pt x="2141" y="2095"/>
                </a:lnTo>
                <a:lnTo>
                  <a:pt x="2514" y="2374"/>
                </a:lnTo>
                <a:lnTo>
                  <a:pt x="2141" y="2607"/>
                </a:lnTo>
                <a:lnTo>
                  <a:pt x="2048" y="2654"/>
                </a:lnTo>
                <a:lnTo>
                  <a:pt x="1815" y="2607"/>
                </a:lnTo>
                <a:lnTo>
                  <a:pt x="1536" y="2561"/>
                </a:lnTo>
                <a:lnTo>
                  <a:pt x="1304" y="2607"/>
                </a:lnTo>
                <a:lnTo>
                  <a:pt x="1071" y="2654"/>
                </a:lnTo>
                <a:lnTo>
                  <a:pt x="838" y="2747"/>
                </a:lnTo>
                <a:lnTo>
                  <a:pt x="652" y="2840"/>
                </a:lnTo>
                <a:lnTo>
                  <a:pt x="373" y="3026"/>
                </a:lnTo>
                <a:lnTo>
                  <a:pt x="187" y="3259"/>
                </a:lnTo>
                <a:lnTo>
                  <a:pt x="47" y="3491"/>
                </a:lnTo>
                <a:lnTo>
                  <a:pt x="0" y="3771"/>
                </a:lnTo>
                <a:lnTo>
                  <a:pt x="0" y="3957"/>
                </a:lnTo>
                <a:lnTo>
                  <a:pt x="47" y="4143"/>
                </a:lnTo>
                <a:lnTo>
                  <a:pt x="140" y="4283"/>
                </a:lnTo>
                <a:lnTo>
                  <a:pt x="280" y="4422"/>
                </a:lnTo>
                <a:lnTo>
                  <a:pt x="419" y="4562"/>
                </a:lnTo>
                <a:lnTo>
                  <a:pt x="605" y="4655"/>
                </a:lnTo>
                <a:lnTo>
                  <a:pt x="792" y="4701"/>
                </a:lnTo>
                <a:lnTo>
                  <a:pt x="1257" y="4701"/>
                </a:lnTo>
                <a:lnTo>
                  <a:pt x="1490" y="4608"/>
                </a:lnTo>
                <a:lnTo>
                  <a:pt x="1722" y="4562"/>
                </a:lnTo>
                <a:lnTo>
                  <a:pt x="1909" y="4422"/>
                </a:lnTo>
                <a:lnTo>
                  <a:pt x="2188" y="4236"/>
                </a:lnTo>
                <a:lnTo>
                  <a:pt x="2374" y="4003"/>
                </a:lnTo>
                <a:lnTo>
                  <a:pt x="2514" y="3771"/>
                </a:lnTo>
                <a:lnTo>
                  <a:pt x="2560" y="3538"/>
                </a:lnTo>
                <a:lnTo>
                  <a:pt x="2560" y="3352"/>
                </a:lnTo>
                <a:lnTo>
                  <a:pt x="2514" y="3212"/>
                </a:lnTo>
                <a:lnTo>
                  <a:pt x="2560" y="3166"/>
                </a:lnTo>
                <a:lnTo>
                  <a:pt x="2932" y="2979"/>
                </a:lnTo>
                <a:lnTo>
                  <a:pt x="5213" y="4236"/>
                </a:lnTo>
                <a:lnTo>
                  <a:pt x="5306" y="4283"/>
                </a:lnTo>
                <a:lnTo>
                  <a:pt x="5399" y="4236"/>
                </a:lnTo>
                <a:lnTo>
                  <a:pt x="5864" y="4050"/>
                </a:lnTo>
                <a:lnTo>
                  <a:pt x="5911" y="3957"/>
                </a:lnTo>
                <a:lnTo>
                  <a:pt x="5957" y="3864"/>
                </a:lnTo>
                <a:lnTo>
                  <a:pt x="5957" y="3771"/>
                </a:lnTo>
                <a:lnTo>
                  <a:pt x="5864" y="3678"/>
                </a:lnTo>
                <a:lnTo>
                  <a:pt x="4189" y="2374"/>
                </a:lnTo>
                <a:lnTo>
                  <a:pt x="5864" y="1025"/>
                </a:lnTo>
                <a:lnTo>
                  <a:pt x="5957" y="978"/>
                </a:lnTo>
                <a:lnTo>
                  <a:pt x="5957" y="839"/>
                </a:lnTo>
                <a:lnTo>
                  <a:pt x="5911" y="746"/>
                </a:lnTo>
                <a:lnTo>
                  <a:pt x="5864" y="699"/>
                </a:lnTo>
                <a:lnTo>
                  <a:pt x="5399" y="466"/>
                </a:lnTo>
                <a:lnTo>
                  <a:pt x="5213" y="466"/>
                </a:lnTo>
                <a:lnTo>
                  <a:pt x="2932" y="1769"/>
                </a:lnTo>
                <a:lnTo>
                  <a:pt x="2560" y="1537"/>
                </a:lnTo>
                <a:lnTo>
                  <a:pt x="2514" y="1537"/>
                </a:lnTo>
                <a:lnTo>
                  <a:pt x="2560" y="1351"/>
                </a:lnTo>
                <a:lnTo>
                  <a:pt x="2560" y="1211"/>
                </a:lnTo>
                <a:lnTo>
                  <a:pt x="2514" y="932"/>
                </a:lnTo>
                <a:lnTo>
                  <a:pt x="2374" y="699"/>
                </a:lnTo>
                <a:lnTo>
                  <a:pt x="2188" y="466"/>
                </a:lnTo>
                <a:lnTo>
                  <a:pt x="1909" y="280"/>
                </a:lnTo>
                <a:lnTo>
                  <a:pt x="1722" y="187"/>
                </a:lnTo>
                <a:lnTo>
                  <a:pt x="1490" y="94"/>
                </a:lnTo>
                <a:lnTo>
                  <a:pt x="1257" y="48"/>
                </a:lnTo>
                <a:lnTo>
                  <a:pt x="102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3" name="Google Shape;6903;p268"/>
          <p:cNvSpPr/>
          <p:nvPr/>
        </p:nvSpPr>
        <p:spPr>
          <a:xfrm>
            <a:off x="7576157" y="3976679"/>
            <a:ext cx="123893" cy="158572"/>
          </a:xfrm>
          <a:custGeom>
            <a:avLst/>
            <a:gdLst/>
            <a:ahLst/>
            <a:cxnLst/>
            <a:rect l="l" t="t" r="r" b="b"/>
            <a:pathLst>
              <a:path w="4655" h="5958" extrusionOk="0">
                <a:moveTo>
                  <a:pt x="94" y="1"/>
                </a:moveTo>
                <a:lnTo>
                  <a:pt x="47" y="48"/>
                </a:lnTo>
                <a:lnTo>
                  <a:pt x="1" y="141"/>
                </a:lnTo>
                <a:lnTo>
                  <a:pt x="1" y="187"/>
                </a:lnTo>
                <a:lnTo>
                  <a:pt x="1" y="2328"/>
                </a:lnTo>
                <a:lnTo>
                  <a:pt x="1" y="2514"/>
                </a:lnTo>
                <a:lnTo>
                  <a:pt x="94" y="2700"/>
                </a:lnTo>
                <a:lnTo>
                  <a:pt x="233" y="2840"/>
                </a:lnTo>
                <a:lnTo>
                  <a:pt x="420" y="2933"/>
                </a:lnTo>
                <a:lnTo>
                  <a:pt x="420" y="5539"/>
                </a:lnTo>
                <a:lnTo>
                  <a:pt x="420" y="5679"/>
                </a:lnTo>
                <a:lnTo>
                  <a:pt x="513" y="5818"/>
                </a:lnTo>
                <a:lnTo>
                  <a:pt x="652" y="5911"/>
                </a:lnTo>
                <a:lnTo>
                  <a:pt x="838" y="5958"/>
                </a:lnTo>
                <a:lnTo>
                  <a:pt x="1257" y="5958"/>
                </a:lnTo>
                <a:lnTo>
                  <a:pt x="1397" y="5911"/>
                </a:lnTo>
                <a:lnTo>
                  <a:pt x="1536" y="5818"/>
                </a:lnTo>
                <a:lnTo>
                  <a:pt x="1630" y="5679"/>
                </a:lnTo>
                <a:lnTo>
                  <a:pt x="1676" y="5539"/>
                </a:lnTo>
                <a:lnTo>
                  <a:pt x="1676" y="2933"/>
                </a:lnTo>
                <a:lnTo>
                  <a:pt x="1862" y="2840"/>
                </a:lnTo>
                <a:lnTo>
                  <a:pt x="2002" y="2700"/>
                </a:lnTo>
                <a:lnTo>
                  <a:pt x="2095" y="2514"/>
                </a:lnTo>
                <a:lnTo>
                  <a:pt x="2095" y="2328"/>
                </a:lnTo>
                <a:lnTo>
                  <a:pt x="2095" y="187"/>
                </a:lnTo>
                <a:lnTo>
                  <a:pt x="2095" y="141"/>
                </a:lnTo>
                <a:lnTo>
                  <a:pt x="2048" y="48"/>
                </a:lnTo>
                <a:lnTo>
                  <a:pt x="1955" y="1"/>
                </a:lnTo>
                <a:lnTo>
                  <a:pt x="1816" y="1"/>
                </a:lnTo>
                <a:lnTo>
                  <a:pt x="1769" y="48"/>
                </a:lnTo>
                <a:lnTo>
                  <a:pt x="1676" y="141"/>
                </a:lnTo>
                <a:lnTo>
                  <a:pt x="1676" y="187"/>
                </a:lnTo>
                <a:lnTo>
                  <a:pt x="1676" y="1583"/>
                </a:lnTo>
                <a:lnTo>
                  <a:pt x="1676" y="1676"/>
                </a:lnTo>
                <a:lnTo>
                  <a:pt x="1630" y="1723"/>
                </a:lnTo>
                <a:lnTo>
                  <a:pt x="1536" y="1769"/>
                </a:lnTo>
                <a:lnTo>
                  <a:pt x="1490" y="1816"/>
                </a:lnTo>
                <a:lnTo>
                  <a:pt x="1397" y="1769"/>
                </a:lnTo>
                <a:lnTo>
                  <a:pt x="1304" y="1723"/>
                </a:lnTo>
                <a:lnTo>
                  <a:pt x="1257" y="1676"/>
                </a:lnTo>
                <a:lnTo>
                  <a:pt x="1257" y="1583"/>
                </a:lnTo>
                <a:lnTo>
                  <a:pt x="1257" y="187"/>
                </a:lnTo>
                <a:lnTo>
                  <a:pt x="1257" y="141"/>
                </a:lnTo>
                <a:lnTo>
                  <a:pt x="1211" y="48"/>
                </a:lnTo>
                <a:lnTo>
                  <a:pt x="1118" y="1"/>
                </a:lnTo>
                <a:lnTo>
                  <a:pt x="978" y="1"/>
                </a:lnTo>
                <a:lnTo>
                  <a:pt x="885" y="48"/>
                </a:lnTo>
                <a:lnTo>
                  <a:pt x="838" y="141"/>
                </a:lnTo>
                <a:lnTo>
                  <a:pt x="838" y="187"/>
                </a:lnTo>
                <a:lnTo>
                  <a:pt x="838" y="1583"/>
                </a:lnTo>
                <a:lnTo>
                  <a:pt x="838" y="1676"/>
                </a:lnTo>
                <a:lnTo>
                  <a:pt x="792" y="1723"/>
                </a:lnTo>
                <a:lnTo>
                  <a:pt x="699" y="1769"/>
                </a:lnTo>
                <a:lnTo>
                  <a:pt x="606" y="1816"/>
                </a:lnTo>
                <a:lnTo>
                  <a:pt x="559" y="1769"/>
                </a:lnTo>
                <a:lnTo>
                  <a:pt x="466" y="1723"/>
                </a:lnTo>
                <a:lnTo>
                  <a:pt x="420" y="1676"/>
                </a:lnTo>
                <a:lnTo>
                  <a:pt x="420" y="1583"/>
                </a:lnTo>
                <a:lnTo>
                  <a:pt x="420" y="187"/>
                </a:lnTo>
                <a:lnTo>
                  <a:pt x="373" y="141"/>
                </a:lnTo>
                <a:lnTo>
                  <a:pt x="326" y="48"/>
                </a:lnTo>
                <a:lnTo>
                  <a:pt x="280" y="1"/>
                </a:lnTo>
                <a:close/>
                <a:moveTo>
                  <a:pt x="3398" y="1"/>
                </a:moveTo>
                <a:lnTo>
                  <a:pt x="3212" y="48"/>
                </a:lnTo>
                <a:lnTo>
                  <a:pt x="3026" y="141"/>
                </a:lnTo>
                <a:lnTo>
                  <a:pt x="2840" y="280"/>
                </a:lnTo>
                <a:lnTo>
                  <a:pt x="2700" y="466"/>
                </a:lnTo>
                <a:lnTo>
                  <a:pt x="2607" y="653"/>
                </a:lnTo>
                <a:lnTo>
                  <a:pt x="2560" y="839"/>
                </a:lnTo>
                <a:lnTo>
                  <a:pt x="2514" y="1071"/>
                </a:lnTo>
                <a:lnTo>
                  <a:pt x="2514" y="3724"/>
                </a:lnTo>
                <a:lnTo>
                  <a:pt x="2560" y="3771"/>
                </a:lnTo>
                <a:lnTo>
                  <a:pt x="2653" y="3817"/>
                </a:lnTo>
                <a:lnTo>
                  <a:pt x="3398" y="3817"/>
                </a:lnTo>
                <a:lnTo>
                  <a:pt x="3398" y="5539"/>
                </a:lnTo>
                <a:lnTo>
                  <a:pt x="3398" y="5679"/>
                </a:lnTo>
                <a:lnTo>
                  <a:pt x="3491" y="5818"/>
                </a:lnTo>
                <a:lnTo>
                  <a:pt x="3631" y="5911"/>
                </a:lnTo>
                <a:lnTo>
                  <a:pt x="3817" y="5958"/>
                </a:lnTo>
                <a:lnTo>
                  <a:pt x="4236" y="5958"/>
                </a:lnTo>
                <a:lnTo>
                  <a:pt x="4375" y="5911"/>
                </a:lnTo>
                <a:lnTo>
                  <a:pt x="4515" y="5818"/>
                </a:lnTo>
                <a:lnTo>
                  <a:pt x="4608" y="5679"/>
                </a:lnTo>
                <a:lnTo>
                  <a:pt x="4655" y="5539"/>
                </a:lnTo>
                <a:lnTo>
                  <a:pt x="4655" y="187"/>
                </a:lnTo>
                <a:lnTo>
                  <a:pt x="4655" y="141"/>
                </a:lnTo>
                <a:lnTo>
                  <a:pt x="4608" y="48"/>
                </a:lnTo>
                <a:lnTo>
                  <a:pt x="451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4" name="Google Shape;6904;p268"/>
          <p:cNvSpPr/>
          <p:nvPr/>
        </p:nvSpPr>
        <p:spPr>
          <a:xfrm>
            <a:off x="8052660" y="3992781"/>
            <a:ext cx="158572" cy="125144"/>
          </a:xfrm>
          <a:custGeom>
            <a:avLst/>
            <a:gdLst/>
            <a:ahLst/>
            <a:cxnLst/>
            <a:rect l="l" t="t" r="r" b="b"/>
            <a:pathLst>
              <a:path w="5958" h="4702" extrusionOk="0">
                <a:moveTo>
                  <a:pt x="3119" y="466"/>
                </a:moveTo>
                <a:lnTo>
                  <a:pt x="3259" y="559"/>
                </a:lnTo>
                <a:lnTo>
                  <a:pt x="3352" y="699"/>
                </a:lnTo>
                <a:lnTo>
                  <a:pt x="3398" y="885"/>
                </a:lnTo>
                <a:lnTo>
                  <a:pt x="3352" y="1025"/>
                </a:lnTo>
                <a:lnTo>
                  <a:pt x="3259" y="1164"/>
                </a:lnTo>
                <a:lnTo>
                  <a:pt x="3119" y="1258"/>
                </a:lnTo>
                <a:lnTo>
                  <a:pt x="2979" y="1304"/>
                </a:lnTo>
                <a:lnTo>
                  <a:pt x="2793" y="1258"/>
                </a:lnTo>
                <a:lnTo>
                  <a:pt x="2654" y="1164"/>
                </a:lnTo>
                <a:lnTo>
                  <a:pt x="2561" y="1025"/>
                </a:lnTo>
                <a:lnTo>
                  <a:pt x="2561" y="885"/>
                </a:lnTo>
                <a:lnTo>
                  <a:pt x="2561" y="699"/>
                </a:lnTo>
                <a:lnTo>
                  <a:pt x="2654" y="559"/>
                </a:lnTo>
                <a:lnTo>
                  <a:pt x="2793" y="466"/>
                </a:lnTo>
                <a:close/>
                <a:moveTo>
                  <a:pt x="1490" y="1071"/>
                </a:moveTo>
                <a:lnTo>
                  <a:pt x="1630" y="1118"/>
                </a:lnTo>
                <a:lnTo>
                  <a:pt x="1769" y="1211"/>
                </a:lnTo>
                <a:lnTo>
                  <a:pt x="1862" y="1351"/>
                </a:lnTo>
                <a:lnTo>
                  <a:pt x="1909" y="1490"/>
                </a:lnTo>
                <a:lnTo>
                  <a:pt x="1862" y="1676"/>
                </a:lnTo>
                <a:lnTo>
                  <a:pt x="1769" y="1816"/>
                </a:lnTo>
                <a:lnTo>
                  <a:pt x="1630" y="1909"/>
                </a:lnTo>
                <a:lnTo>
                  <a:pt x="1490" y="1956"/>
                </a:lnTo>
                <a:lnTo>
                  <a:pt x="1304" y="1909"/>
                </a:lnTo>
                <a:lnTo>
                  <a:pt x="1164" y="1816"/>
                </a:lnTo>
                <a:lnTo>
                  <a:pt x="1071" y="1676"/>
                </a:lnTo>
                <a:lnTo>
                  <a:pt x="1071" y="1490"/>
                </a:lnTo>
                <a:lnTo>
                  <a:pt x="1071" y="1351"/>
                </a:lnTo>
                <a:lnTo>
                  <a:pt x="1164" y="1211"/>
                </a:lnTo>
                <a:lnTo>
                  <a:pt x="1304" y="1118"/>
                </a:lnTo>
                <a:lnTo>
                  <a:pt x="1490" y="1071"/>
                </a:lnTo>
                <a:close/>
                <a:moveTo>
                  <a:pt x="4469" y="1071"/>
                </a:moveTo>
                <a:lnTo>
                  <a:pt x="4608" y="1118"/>
                </a:lnTo>
                <a:lnTo>
                  <a:pt x="4748" y="1211"/>
                </a:lnTo>
                <a:lnTo>
                  <a:pt x="4841" y="1351"/>
                </a:lnTo>
                <a:lnTo>
                  <a:pt x="4887" y="1490"/>
                </a:lnTo>
                <a:lnTo>
                  <a:pt x="4841" y="1676"/>
                </a:lnTo>
                <a:lnTo>
                  <a:pt x="4748" y="1816"/>
                </a:lnTo>
                <a:lnTo>
                  <a:pt x="4608" y="1909"/>
                </a:lnTo>
                <a:lnTo>
                  <a:pt x="4469" y="1956"/>
                </a:lnTo>
                <a:lnTo>
                  <a:pt x="4282" y="1909"/>
                </a:lnTo>
                <a:lnTo>
                  <a:pt x="4143" y="1816"/>
                </a:lnTo>
                <a:lnTo>
                  <a:pt x="4050" y="1676"/>
                </a:lnTo>
                <a:lnTo>
                  <a:pt x="4050" y="1490"/>
                </a:lnTo>
                <a:lnTo>
                  <a:pt x="4050" y="1351"/>
                </a:lnTo>
                <a:lnTo>
                  <a:pt x="4143" y="1211"/>
                </a:lnTo>
                <a:lnTo>
                  <a:pt x="4282" y="1118"/>
                </a:lnTo>
                <a:lnTo>
                  <a:pt x="4469" y="1071"/>
                </a:lnTo>
                <a:close/>
                <a:moveTo>
                  <a:pt x="839" y="2561"/>
                </a:moveTo>
                <a:lnTo>
                  <a:pt x="978" y="2607"/>
                </a:lnTo>
                <a:lnTo>
                  <a:pt x="1118" y="2700"/>
                </a:lnTo>
                <a:lnTo>
                  <a:pt x="1211" y="2840"/>
                </a:lnTo>
                <a:lnTo>
                  <a:pt x="1257" y="2979"/>
                </a:lnTo>
                <a:lnTo>
                  <a:pt x="1211" y="3166"/>
                </a:lnTo>
                <a:lnTo>
                  <a:pt x="1118" y="3305"/>
                </a:lnTo>
                <a:lnTo>
                  <a:pt x="978" y="3398"/>
                </a:lnTo>
                <a:lnTo>
                  <a:pt x="839" y="3445"/>
                </a:lnTo>
                <a:lnTo>
                  <a:pt x="652" y="3398"/>
                </a:lnTo>
                <a:lnTo>
                  <a:pt x="513" y="3305"/>
                </a:lnTo>
                <a:lnTo>
                  <a:pt x="420" y="3166"/>
                </a:lnTo>
                <a:lnTo>
                  <a:pt x="420" y="2979"/>
                </a:lnTo>
                <a:lnTo>
                  <a:pt x="420" y="2840"/>
                </a:lnTo>
                <a:lnTo>
                  <a:pt x="513" y="2700"/>
                </a:lnTo>
                <a:lnTo>
                  <a:pt x="652" y="2607"/>
                </a:lnTo>
                <a:lnTo>
                  <a:pt x="839" y="2561"/>
                </a:lnTo>
                <a:close/>
                <a:moveTo>
                  <a:pt x="5074" y="2561"/>
                </a:moveTo>
                <a:lnTo>
                  <a:pt x="5260" y="2607"/>
                </a:lnTo>
                <a:lnTo>
                  <a:pt x="5399" y="2700"/>
                </a:lnTo>
                <a:lnTo>
                  <a:pt x="5492" y="2840"/>
                </a:lnTo>
                <a:lnTo>
                  <a:pt x="5539" y="2979"/>
                </a:lnTo>
                <a:lnTo>
                  <a:pt x="5492" y="3166"/>
                </a:lnTo>
                <a:lnTo>
                  <a:pt x="5399" y="3305"/>
                </a:lnTo>
                <a:lnTo>
                  <a:pt x="5260" y="3398"/>
                </a:lnTo>
                <a:lnTo>
                  <a:pt x="5074" y="3445"/>
                </a:lnTo>
                <a:lnTo>
                  <a:pt x="4934" y="3398"/>
                </a:lnTo>
                <a:lnTo>
                  <a:pt x="4794" y="3305"/>
                </a:lnTo>
                <a:lnTo>
                  <a:pt x="4701" y="3166"/>
                </a:lnTo>
                <a:lnTo>
                  <a:pt x="4655" y="2979"/>
                </a:lnTo>
                <a:lnTo>
                  <a:pt x="4701" y="2840"/>
                </a:lnTo>
                <a:lnTo>
                  <a:pt x="4794" y="2700"/>
                </a:lnTo>
                <a:lnTo>
                  <a:pt x="4934" y="2607"/>
                </a:lnTo>
                <a:lnTo>
                  <a:pt x="5074" y="2561"/>
                </a:lnTo>
                <a:close/>
                <a:moveTo>
                  <a:pt x="3491" y="1583"/>
                </a:moveTo>
                <a:lnTo>
                  <a:pt x="3584" y="1630"/>
                </a:lnTo>
                <a:lnTo>
                  <a:pt x="3631" y="1676"/>
                </a:lnTo>
                <a:lnTo>
                  <a:pt x="3677" y="1769"/>
                </a:lnTo>
                <a:lnTo>
                  <a:pt x="3677" y="1816"/>
                </a:lnTo>
                <a:lnTo>
                  <a:pt x="3305" y="3119"/>
                </a:lnTo>
                <a:lnTo>
                  <a:pt x="3445" y="3259"/>
                </a:lnTo>
                <a:lnTo>
                  <a:pt x="3584" y="3398"/>
                </a:lnTo>
                <a:lnTo>
                  <a:pt x="3584" y="3584"/>
                </a:lnTo>
                <a:lnTo>
                  <a:pt x="3584" y="3817"/>
                </a:lnTo>
                <a:lnTo>
                  <a:pt x="3491" y="4003"/>
                </a:lnTo>
                <a:lnTo>
                  <a:pt x="3305" y="4189"/>
                </a:lnTo>
                <a:lnTo>
                  <a:pt x="3072" y="4283"/>
                </a:lnTo>
                <a:lnTo>
                  <a:pt x="2793" y="4236"/>
                </a:lnTo>
                <a:lnTo>
                  <a:pt x="2561" y="4143"/>
                </a:lnTo>
                <a:lnTo>
                  <a:pt x="2421" y="3957"/>
                </a:lnTo>
                <a:lnTo>
                  <a:pt x="2328" y="3724"/>
                </a:lnTo>
                <a:lnTo>
                  <a:pt x="2328" y="3491"/>
                </a:lnTo>
                <a:lnTo>
                  <a:pt x="2421" y="3305"/>
                </a:lnTo>
                <a:lnTo>
                  <a:pt x="2561" y="3166"/>
                </a:lnTo>
                <a:lnTo>
                  <a:pt x="2700" y="3026"/>
                </a:lnTo>
                <a:lnTo>
                  <a:pt x="2933" y="2979"/>
                </a:lnTo>
                <a:lnTo>
                  <a:pt x="3259" y="1723"/>
                </a:lnTo>
                <a:lnTo>
                  <a:pt x="3305" y="1676"/>
                </a:lnTo>
                <a:lnTo>
                  <a:pt x="3352" y="1583"/>
                </a:lnTo>
                <a:close/>
                <a:moveTo>
                  <a:pt x="2979" y="1"/>
                </a:moveTo>
                <a:lnTo>
                  <a:pt x="2654" y="48"/>
                </a:lnTo>
                <a:lnTo>
                  <a:pt x="2374" y="94"/>
                </a:lnTo>
                <a:lnTo>
                  <a:pt x="2095" y="141"/>
                </a:lnTo>
                <a:lnTo>
                  <a:pt x="1816" y="234"/>
                </a:lnTo>
                <a:lnTo>
                  <a:pt x="1304" y="513"/>
                </a:lnTo>
                <a:lnTo>
                  <a:pt x="839" y="885"/>
                </a:lnTo>
                <a:lnTo>
                  <a:pt x="513" y="1351"/>
                </a:lnTo>
                <a:lnTo>
                  <a:pt x="234" y="1863"/>
                </a:lnTo>
                <a:lnTo>
                  <a:pt x="94" y="2142"/>
                </a:lnTo>
                <a:lnTo>
                  <a:pt x="47" y="2421"/>
                </a:lnTo>
                <a:lnTo>
                  <a:pt x="1" y="2700"/>
                </a:lnTo>
                <a:lnTo>
                  <a:pt x="1" y="2979"/>
                </a:lnTo>
                <a:lnTo>
                  <a:pt x="1" y="3445"/>
                </a:lnTo>
                <a:lnTo>
                  <a:pt x="94" y="3817"/>
                </a:lnTo>
                <a:lnTo>
                  <a:pt x="234" y="4236"/>
                </a:lnTo>
                <a:lnTo>
                  <a:pt x="466" y="4608"/>
                </a:lnTo>
                <a:lnTo>
                  <a:pt x="513" y="4655"/>
                </a:lnTo>
                <a:lnTo>
                  <a:pt x="652" y="4701"/>
                </a:lnTo>
                <a:lnTo>
                  <a:pt x="5306" y="4701"/>
                </a:lnTo>
                <a:lnTo>
                  <a:pt x="5399" y="4655"/>
                </a:lnTo>
                <a:lnTo>
                  <a:pt x="5492" y="4608"/>
                </a:lnTo>
                <a:lnTo>
                  <a:pt x="5679" y="4236"/>
                </a:lnTo>
                <a:lnTo>
                  <a:pt x="5818" y="3817"/>
                </a:lnTo>
                <a:lnTo>
                  <a:pt x="5911" y="3445"/>
                </a:lnTo>
                <a:lnTo>
                  <a:pt x="5958" y="2979"/>
                </a:lnTo>
                <a:lnTo>
                  <a:pt x="5911" y="2700"/>
                </a:lnTo>
                <a:lnTo>
                  <a:pt x="5865" y="2421"/>
                </a:lnTo>
                <a:lnTo>
                  <a:pt x="5818" y="2142"/>
                </a:lnTo>
                <a:lnTo>
                  <a:pt x="5725" y="1863"/>
                </a:lnTo>
                <a:lnTo>
                  <a:pt x="5446" y="1351"/>
                </a:lnTo>
                <a:lnTo>
                  <a:pt x="5074" y="885"/>
                </a:lnTo>
                <a:lnTo>
                  <a:pt x="4655" y="513"/>
                </a:lnTo>
                <a:lnTo>
                  <a:pt x="4143" y="234"/>
                </a:lnTo>
                <a:lnTo>
                  <a:pt x="3864" y="141"/>
                </a:lnTo>
                <a:lnTo>
                  <a:pt x="3538" y="94"/>
                </a:lnTo>
                <a:lnTo>
                  <a:pt x="3259" y="48"/>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5" name="Google Shape;6905;p268"/>
          <p:cNvSpPr/>
          <p:nvPr/>
        </p:nvSpPr>
        <p:spPr>
          <a:xfrm>
            <a:off x="8563843" y="3976679"/>
            <a:ext cx="125117" cy="158572"/>
          </a:xfrm>
          <a:custGeom>
            <a:avLst/>
            <a:gdLst/>
            <a:ahLst/>
            <a:cxnLst/>
            <a:rect l="l" t="t" r="r" b="b"/>
            <a:pathLst>
              <a:path w="4701" h="5958" extrusionOk="0">
                <a:moveTo>
                  <a:pt x="3165" y="2374"/>
                </a:moveTo>
                <a:lnTo>
                  <a:pt x="3305" y="2421"/>
                </a:lnTo>
                <a:lnTo>
                  <a:pt x="3398" y="2468"/>
                </a:lnTo>
                <a:lnTo>
                  <a:pt x="3491" y="2607"/>
                </a:lnTo>
                <a:lnTo>
                  <a:pt x="3538" y="2747"/>
                </a:lnTo>
                <a:lnTo>
                  <a:pt x="3538" y="4143"/>
                </a:lnTo>
                <a:lnTo>
                  <a:pt x="4096" y="4748"/>
                </a:lnTo>
                <a:lnTo>
                  <a:pt x="1397" y="4748"/>
                </a:lnTo>
                <a:lnTo>
                  <a:pt x="1304" y="4655"/>
                </a:lnTo>
                <a:lnTo>
                  <a:pt x="1211" y="4515"/>
                </a:lnTo>
                <a:lnTo>
                  <a:pt x="1164" y="4376"/>
                </a:lnTo>
                <a:lnTo>
                  <a:pt x="1164" y="2747"/>
                </a:lnTo>
                <a:lnTo>
                  <a:pt x="1211" y="2607"/>
                </a:lnTo>
                <a:lnTo>
                  <a:pt x="1304" y="2468"/>
                </a:lnTo>
                <a:lnTo>
                  <a:pt x="1397" y="2421"/>
                </a:lnTo>
                <a:lnTo>
                  <a:pt x="1536" y="2374"/>
                </a:lnTo>
                <a:close/>
                <a:moveTo>
                  <a:pt x="4701" y="1"/>
                </a:moveTo>
                <a:lnTo>
                  <a:pt x="3538" y="1164"/>
                </a:lnTo>
                <a:lnTo>
                  <a:pt x="1071" y="1164"/>
                </a:lnTo>
                <a:lnTo>
                  <a:pt x="838" y="1211"/>
                </a:lnTo>
                <a:lnTo>
                  <a:pt x="652" y="1258"/>
                </a:lnTo>
                <a:lnTo>
                  <a:pt x="466" y="1351"/>
                </a:lnTo>
                <a:lnTo>
                  <a:pt x="326" y="1490"/>
                </a:lnTo>
                <a:lnTo>
                  <a:pt x="187" y="1676"/>
                </a:lnTo>
                <a:lnTo>
                  <a:pt x="94" y="1863"/>
                </a:lnTo>
                <a:lnTo>
                  <a:pt x="47" y="2049"/>
                </a:lnTo>
                <a:lnTo>
                  <a:pt x="1" y="2235"/>
                </a:lnTo>
                <a:lnTo>
                  <a:pt x="1" y="4888"/>
                </a:lnTo>
                <a:lnTo>
                  <a:pt x="47" y="5074"/>
                </a:lnTo>
                <a:lnTo>
                  <a:pt x="94" y="5260"/>
                </a:lnTo>
                <a:lnTo>
                  <a:pt x="187" y="5446"/>
                </a:lnTo>
                <a:lnTo>
                  <a:pt x="326" y="5632"/>
                </a:lnTo>
                <a:lnTo>
                  <a:pt x="466" y="5772"/>
                </a:lnTo>
                <a:lnTo>
                  <a:pt x="652" y="5865"/>
                </a:lnTo>
                <a:lnTo>
                  <a:pt x="838" y="5911"/>
                </a:lnTo>
                <a:lnTo>
                  <a:pt x="1071" y="5958"/>
                </a:lnTo>
                <a:lnTo>
                  <a:pt x="3631" y="5958"/>
                </a:lnTo>
                <a:lnTo>
                  <a:pt x="3863" y="5911"/>
                </a:lnTo>
                <a:lnTo>
                  <a:pt x="4049" y="5865"/>
                </a:lnTo>
                <a:lnTo>
                  <a:pt x="4236" y="5772"/>
                </a:lnTo>
                <a:lnTo>
                  <a:pt x="4375" y="5632"/>
                </a:lnTo>
                <a:lnTo>
                  <a:pt x="4515" y="5446"/>
                </a:lnTo>
                <a:lnTo>
                  <a:pt x="4608" y="5260"/>
                </a:lnTo>
                <a:lnTo>
                  <a:pt x="4654" y="5074"/>
                </a:lnTo>
                <a:lnTo>
                  <a:pt x="4701" y="4888"/>
                </a:lnTo>
                <a:lnTo>
                  <a:pt x="47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6" name="Google Shape;6906;p268"/>
          <p:cNvSpPr/>
          <p:nvPr/>
        </p:nvSpPr>
        <p:spPr>
          <a:xfrm>
            <a:off x="419597" y="4463460"/>
            <a:ext cx="158572" cy="112741"/>
          </a:xfrm>
          <a:custGeom>
            <a:avLst/>
            <a:gdLst/>
            <a:ahLst/>
            <a:cxnLst/>
            <a:rect l="l" t="t" r="r" b="b"/>
            <a:pathLst>
              <a:path w="5958" h="4236" extrusionOk="0">
                <a:moveTo>
                  <a:pt x="2560" y="1"/>
                </a:moveTo>
                <a:lnTo>
                  <a:pt x="2187" y="94"/>
                </a:lnTo>
                <a:lnTo>
                  <a:pt x="1768" y="187"/>
                </a:lnTo>
                <a:lnTo>
                  <a:pt x="1396" y="327"/>
                </a:lnTo>
                <a:lnTo>
                  <a:pt x="1024" y="466"/>
                </a:lnTo>
                <a:lnTo>
                  <a:pt x="652" y="699"/>
                </a:lnTo>
                <a:lnTo>
                  <a:pt x="326" y="932"/>
                </a:lnTo>
                <a:lnTo>
                  <a:pt x="47" y="1164"/>
                </a:lnTo>
                <a:lnTo>
                  <a:pt x="0" y="1257"/>
                </a:lnTo>
                <a:lnTo>
                  <a:pt x="47" y="1350"/>
                </a:lnTo>
                <a:lnTo>
                  <a:pt x="233" y="1537"/>
                </a:lnTo>
                <a:lnTo>
                  <a:pt x="419" y="1723"/>
                </a:lnTo>
                <a:lnTo>
                  <a:pt x="512" y="1769"/>
                </a:lnTo>
                <a:lnTo>
                  <a:pt x="558" y="1723"/>
                </a:lnTo>
                <a:lnTo>
                  <a:pt x="1117" y="1304"/>
                </a:lnTo>
                <a:lnTo>
                  <a:pt x="1396" y="1164"/>
                </a:lnTo>
                <a:lnTo>
                  <a:pt x="1722" y="1025"/>
                </a:lnTo>
                <a:lnTo>
                  <a:pt x="2001" y="932"/>
                </a:lnTo>
                <a:lnTo>
                  <a:pt x="2327" y="838"/>
                </a:lnTo>
                <a:lnTo>
                  <a:pt x="2653" y="792"/>
                </a:lnTo>
                <a:lnTo>
                  <a:pt x="3304" y="792"/>
                </a:lnTo>
                <a:lnTo>
                  <a:pt x="3630" y="838"/>
                </a:lnTo>
                <a:lnTo>
                  <a:pt x="3956" y="932"/>
                </a:lnTo>
                <a:lnTo>
                  <a:pt x="4235" y="1025"/>
                </a:lnTo>
                <a:lnTo>
                  <a:pt x="4561" y="1164"/>
                </a:lnTo>
                <a:lnTo>
                  <a:pt x="4840" y="1304"/>
                </a:lnTo>
                <a:lnTo>
                  <a:pt x="5399" y="1723"/>
                </a:lnTo>
                <a:lnTo>
                  <a:pt x="5445" y="1769"/>
                </a:lnTo>
                <a:lnTo>
                  <a:pt x="5538" y="1723"/>
                </a:lnTo>
                <a:lnTo>
                  <a:pt x="5724" y="1537"/>
                </a:lnTo>
                <a:lnTo>
                  <a:pt x="5910" y="1350"/>
                </a:lnTo>
                <a:lnTo>
                  <a:pt x="5957" y="1257"/>
                </a:lnTo>
                <a:lnTo>
                  <a:pt x="5910" y="1164"/>
                </a:lnTo>
                <a:lnTo>
                  <a:pt x="5631" y="932"/>
                </a:lnTo>
                <a:lnTo>
                  <a:pt x="5305" y="699"/>
                </a:lnTo>
                <a:lnTo>
                  <a:pt x="4933" y="466"/>
                </a:lnTo>
                <a:lnTo>
                  <a:pt x="4561" y="327"/>
                </a:lnTo>
                <a:lnTo>
                  <a:pt x="4189" y="187"/>
                </a:lnTo>
                <a:lnTo>
                  <a:pt x="3770" y="94"/>
                </a:lnTo>
                <a:lnTo>
                  <a:pt x="3397" y="1"/>
                </a:lnTo>
                <a:close/>
                <a:moveTo>
                  <a:pt x="2979" y="1164"/>
                </a:moveTo>
                <a:lnTo>
                  <a:pt x="2420" y="1211"/>
                </a:lnTo>
                <a:lnTo>
                  <a:pt x="1815" y="1397"/>
                </a:lnTo>
                <a:lnTo>
                  <a:pt x="1536" y="1490"/>
                </a:lnTo>
                <a:lnTo>
                  <a:pt x="1303" y="1676"/>
                </a:lnTo>
                <a:lnTo>
                  <a:pt x="1070" y="1816"/>
                </a:lnTo>
                <a:lnTo>
                  <a:pt x="838" y="2002"/>
                </a:lnTo>
                <a:lnTo>
                  <a:pt x="838" y="2095"/>
                </a:lnTo>
                <a:lnTo>
                  <a:pt x="884" y="2188"/>
                </a:lnTo>
                <a:lnTo>
                  <a:pt x="1070" y="2374"/>
                </a:lnTo>
                <a:lnTo>
                  <a:pt x="1257" y="2514"/>
                </a:lnTo>
                <a:lnTo>
                  <a:pt x="1350" y="2607"/>
                </a:lnTo>
                <a:lnTo>
                  <a:pt x="1443" y="2514"/>
                </a:lnTo>
                <a:lnTo>
                  <a:pt x="1675" y="2374"/>
                </a:lnTo>
                <a:lnTo>
                  <a:pt x="2001" y="2188"/>
                </a:lnTo>
                <a:lnTo>
                  <a:pt x="2467" y="2002"/>
                </a:lnTo>
                <a:lnTo>
                  <a:pt x="2699" y="1955"/>
                </a:lnTo>
                <a:lnTo>
                  <a:pt x="2979" y="1955"/>
                </a:lnTo>
                <a:lnTo>
                  <a:pt x="3397" y="2002"/>
                </a:lnTo>
                <a:lnTo>
                  <a:pt x="3770" y="2095"/>
                </a:lnTo>
                <a:lnTo>
                  <a:pt x="4142" y="2281"/>
                </a:lnTo>
                <a:lnTo>
                  <a:pt x="4561" y="2560"/>
                </a:lnTo>
                <a:lnTo>
                  <a:pt x="4607" y="2607"/>
                </a:lnTo>
                <a:lnTo>
                  <a:pt x="4700" y="2514"/>
                </a:lnTo>
                <a:lnTo>
                  <a:pt x="4887" y="2374"/>
                </a:lnTo>
                <a:lnTo>
                  <a:pt x="5073" y="2188"/>
                </a:lnTo>
                <a:lnTo>
                  <a:pt x="5119" y="2095"/>
                </a:lnTo>
                <a:lnTo>
                  <a:pt x="5119" y="2002"/>
                </a:lnTo>
                <a:lnTo>
                  <a:pt x="4887" y="1816"/>
                </a:lnTo>
                <a:lnTo>
                  <a:pt x="4654" y="1676"/>
                </a:lnTo>
                <a:lnTo>
                  <a:pt x="4421" y="1490"/>
                </a:lnTo>
                <a:lnTo>
                  <a:pt x="4142" y="1397"/>
                </a:lnTo>
                <a:lnTo>
                  <a:pt x="3537" y="1211"/>
                </a:lnTo>
                <a:lnTo>
                  <a:pt x="2979" y="1164"/>
                </a:lnTo>
                <a:close/>
                <a:moveTo>
                  <a:pt x="2979" y="2328"/>
                </a:moveTo>
                <a:lnTo>
                  <a:pt x="2606" y="2374"/>
                </a:lnTo>
                <a:lnTo>
                  <a:pt x="2280" y="2467"/>
                </a:lnTo>
                <a:lnTo>
                  <a:pt x="1955" y="2607"/>
                </a:lnTo>
                <a:lnTo>
                  <a:pt x="1675" y="2840"/>
                </a:lnTo>
                <a:lnTo>
                  <a:pt x="1629" y="2886"/>
                </a:lnTo>
                <a:lnTo>
                  <a:pt x="1722" y="2979"/>
                </a:lnTo>
                <a:lnTo>
                  <a:pt x="1862" y="3165"/>
                </a:lnTo>
                <a:lnTo>
                  <a:pt x="2048" y="3352"/>
                </a:lnTo>
                <a:lnTo>
                  <a:pt x="2141" y="3398"/>
                </a:lnTo>
                <a:lnTo>
                  <a:pt x="2280" y="3352"/>
                </a:lnTo>
                <a:lnTo>
                  <a:pt x="2606" y="3165"/>
                </a:lnTo>
                <a:lnTo>
                  <a:pt x="2792" y="3119"/>
                </a:lnTo>
                <a:lnTo>
                  <a:pt x="3165" y="3119"/>
                </a:lnTo>
                <a:lnTo>
                  <a:pt x="3351" y="3165"/>
                </a:lnTo>
                <a:lnTo>
                  <a:pt x="3677" y="3352"/>
                </a:lnTo>
                <a:lnTo>
                  <a:pt x="3816" y="3398"/>
                </a:lnTo>
                <a:lnTo>
                  <a:pt x="3909" y="3352"/>
                </a:lnTo>
                <a:lnTo>
                  <a:pt x="4095" y="3165"/>
                </a:lnTo>
                <a:lnTo>
                  <a:pt x="4235" y="2979"/>
                </a:lnTo>
                <a:lnTo>
                  <a:pt x="4328" y="2886"/>
                </a:lnTo>
                <a:lnTo>
                  <a:pt x="4282" y="2840"/>
                </a:lnTo>
                <a:lnTo>
                  <a:pt x="4002" y="2607"/>
                </a:lnTo>
                <a:lnTo>
                  <a:pt x="3677" y="2467"/>
                </a:lnTo>
                <a:lnTo>
                  <a:pt x="3351" y="2374"/>
                </a:lnTo>
                <a:lnTo>
                  <a:pt x="2979" y="2328"/>
                </a:lnTo>
                <a:close/>
                <a:moveTo>
                  <a:pt x="2979" y="3491"/>
                </a:moveTo>
                <a:lnTo>
                  <a:pt x="2653" y="3584"/>
                </a:lnTo>
                <a:lnTo>
                  <a:pt x="2513" y="3631"/>
                </a:lnTo>
                <a:lnTo>
                  <a:pt x="2467" y="3724"/>
                </a:lnTo>
                <a:lnTo>
                  <a:pt x="2513" y="3817"/>
                </a:lnTo>
                <a:lnTo>
                  <a:pt x="2699" y="4003"/>
                </a:lnTo>
                <a:lnTo>
                  <a:pt x="2885" y="4189"/>
                </a:lnTo>
                <a:lnTo>
                  <a:pt x="2979" y="4236"/>
                </a:lnTo>
                <a:lnTo>
                  <a:pt x="3072" y="4189"/>
                </a:lnTo>
                <a:lnTo>
                  <a:pt x="3258" y="4003"/>
                </a:lnTo>
                <a:lnTo>
                  <a:pt x="3444" y="3817"/>
                </a:lnTo>
                <a:lnTo>
                  <a:pt x="3490" y="3724"/>
                </a:lnTo>
                <a:lnTo>
                  <a:pt x="3444" y="3631"/>
                </a:lnTo>
                <a:lnTo>
                  <a:pt x="3304" y="3584"/>
                </a:lnTo>
                <a:lnTo>
                  <a:pt x="2979" y="349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7" name="Google Shape;6907;p268"/>
          <p:cNvSpPr/>
          <p:nvPr/>
        </p:nvSpPr>
        <p:spPr>
          <a:xfrm>
            <a:off x="935422" y="4468411"/>
            <a:ext cx="158572" cy="102840"/>
          </a:xfrm>
          <a:custGeom>
            <a:avLst/>
            <a:gdLst/>
            <a:ahLst/>
            <a:cxnLst/>
            <a:rect l="l" t="t" r="r" b="b"/>
            <a:pathLst>
              <a:path w="5958" h="3864" extrusionOk="0">
                <a:moveTo>
                  <a:pt x="1" y="1"/>
                </a:moveTo>
                <a:lnTo>
                  <a:pt x="1" y="94"/>
                </a:lnTo>
                <a:lnTo>
                  <a:pt x="1" y="141"/>
                </a:lnTo>
                <a:lnTo>
                  <a:pt x="94" y="187"/>
                </a:lnTo>
                <a:lnTo>
                  <a:pt x="280" y="234"/>
                </a:lnTo>
                <a:lnTo>
                  <a:pt x="513" y="513"/>
                </a:lnTo>
                <a:lnTo>
                  <a:pt x="699" y="792"/>
                </a:lnTo>
                <a:lnTo>
                  <a:pt x="1350" y="2328"/>
                </a:lnTo>
                <a:lnTo>
                  <a:pt x="2048" y="3864"/>
                </a:lnTo>
                <a:lnTo>
                  <a:pt x="2188" y="3864"/>
                </a:lnTo>
                <a:lnTo>
                  <a:pt x="2700" y="2840"/>
                </a:lnTo>
                <a:lnTo>
                  <a:pt x="3072" y="2049"/>
                </a:lnTo>
                <a:lnTo>
                  <a:pt x="3863" y="3864"/>
                </a:lnTo>
                <a:lnTo>
                  <a:pt x="4003" y="3864"/>
                </a:lnTo>
                <a:lnTo>
                  <a:pt x="5446" y="513"/>
                </a:lnTo>
                <a:lnTo>
                  <a:pt x="5539" y="373"/>
                </a:lnTo>
                <a:lnTo>
                  <a:pt x="5632" y="234"/>
                </a:lnTo>
                <a:lnTo>
                  <a:pt x="5772" y="187"/>
                </a:lnTo>
                <a:lnTo>
                  <a:pt x="5958" y="141"/>
                </a:lnTo>
                <a:lnTo>
                  <a:pt x="5958" y="47"/>
                </a:lnTo>
                <a:lnTo>
                  <a:pt x="5958" y="1"/>
                </a:lnTo>
                <a:lnTo>
                  <a:pt x="4748" y="1"/>
                </a:lnTo>
                <a:lnTo>
                  <a:pt x="4748" y="141"/>
                </a:lnTo>
                <a:lnTo>
                  <a:pt x="4887" y="141"/>
                </a:lnTo>
                <a:lnTo>
                  <a:pt x="5073" y="234"/>
                </a:lnTo>
                <a:lnTo>
                  <a:pt x="5167" y="327"/>
                </a:lnTo>
                <a:lnTo>
                  <a:pt x="5213" y="420"/>
                </a:lnTo>
                <a:lnTo>
                  <a:pt x="4050" y="3026"/>
                </a:lnTo>
                <a:lnTo>
                  <a:pt x="3724" y="2328"/>
                </a:lnTo>
                <a:lnTo>
                  <a:pt x="3398" y="1583"/>
                </a:lnTo>
                <a:lnTo>
                  <a:pt x="3957" y="420"/>
                </a:lnTo>
                <a:lnTo>
                  <a:pt x="4050" y="327"/>
                </a:lnTo>
                <a:lnTo>
                  <a:pt x="4189" y="234"/>
                </a:lnTo>
                <a:lnTo>
                  <a:pt x="4329" y="141"/>
                </a:lnTo>
                <a:lnTo>
                  <a:pt x="4515" y="141"/>
                </a:lnTo>
                <a:lnTo>
                  <a:pt x="4515" y="1"/>
                </a:lnTo>
                <a:lnTo>
                  <a:pt x="3352" y="1"/>
                </a:lnTo>
                <a:lnTo>
                  <a:pt x="3352" y="94"/>
                </a:lnTo>
                <a:lnTo>
                  <a:pt x="3352" y="141"/>
                </a:lnTo>
                <a:lnTo>
                  <a:pt x="3584" y="141"/>
                </a:lnTo>
                <a:lnTo>
                  <a:pt x="3677" y="234"/>
                </a:lnTo>
                <a:lnTo>
                  <a:pt x="3724" y="280"/>
                </a:lnTo>
                <a:lnTo>
                  <a:pt x="3724" y="420"/>
                </a:lnTo>
                <a:lnTo>
                  <a:pt x="3258" y="1351"/>
                </a:lnTo>
                <a:lnTo>
                  <a:pt x="3026" y="885"/>
                </a:lnTo>
                <a:lnTo>
                  <a:pt x="2840" y="373"/>
                </a:lnTo>
                <a:lnTo>
                  <a:pt x="2793" y="280"/>
                </a:lnTo>
                <a:lnTo>
                  <a:pt x="2840" y="187"/>
                </a:lnTo>
                <a:lnTo>
                  <a:pt x="2979" y="141"/>
                </a:lnTo>
                <a:lnTo>
                  <a:pt x="3072" y="141"/>
                </a:lnTo>
                <a:lnTo>
                  <a:pt x="3072" y="1"/>
                </a:lnTo>
                <a:lnTo>
                  <a:pt x="1769" y="1"/>
                </a:lnTo>
                <a:lnTo>
                  <a:pt x="1769" y="141"/>
                </a:lnTo>
                <a:lnTo>
                  <a:pt x="2095" y="187"/>
                </a:lnTo>
                <a:lnTo>
                  <a:pt x="2235" y="234"/>
                </a:lnTo>
                <a:lnTo>
                  <a:pt x="2281" y="327"/>
                </a:lnTo>
                <a:lnTo>
                  <a:pt x="2653" y="1071"/>
                </a:lnTo>
                <a:lnTo>
                  <a:pt x="2979" y="1816"/>
                </a:lnTo>
                <a:lnTo>
                  <a:pt x="2607" y="2467"/>
                </a:lnTo>
                <a:lnTo>
                  <a:pt x="2281" y="3166"/>
                </a:lnTo>
                <a:lnTo>
                  <a:pt x="1676" y="1769"/>
                </a:lnTo>
                <a:lnTo>
                  <a:pt x="1118" y="466"/>
                </a:lnTo>
                <a:lnTo>
                  <a:pt x="1071" y="373"/>
                </a:lnTo>
                <a:lnTo>
                  <a:pt x="1118" y="280"/>
                </a:lnTo>
                <a:lnTo>
                  <a:pt x="1304" y="187"/>
                </a:lnTo>
                <a:lnTo>
                  <a:pt x="1490" y="141"/>
                </a:lnTo>
                <a:lnTo>
                  <a:pt x="149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8" name="Google Shape;6908;p268"/>
          <p:cNvSpPr/>
          <p:nvPr/>
        </p:nvSpPr>
        <p:spPr>
          <a:xfrm>
            <a:off x="1451248" y="4441184"/>
            <a:ext cx="158572" cy="158546"/>
          </a:xfrm>
          <a:custGeom>
            <a:avLst/>
            <a:gdLst/>
            <a:ahLst/>
            <a:cxnLst/>
            <a:rect l="l" t="t" r="r" b="b"/>
            <a:pathLst>
              <a:path w="5958" h="5957" extrusionOk="0">
                <a:moveTo>
                  <a:pt x="2420" y="465"/>
                </a:moveTo>
                <a:lnTo>
                  <a:pt x="0" y="791"/>
                </a:lnTo>
                <a:lnTo>
                  <a:pt x="0" y="2839"/>
                </a:lnTo>
                <a:lnTo>
                  <a:pt x="2420" y="2839"/>
                </a:lnTo>
                <a:lnTo>
                  <a:pt x="2420" y="465"/>
                </a:lnTo>
                <a:close/>
                <a:moveTo>
                  <a:pt x="5957" y="0"/>
                </a:moveTo>
                <a:lnTo>
                  <a:pt x="2700" y="419"/>
                </a:lnTo>
                <a:lnTo>
                  <a:pt x="2700" y="2839"/>
                </a:lnTo>
                <a:lnTo>
                  <a:pt x="5957" y="2839"/>
                </a:lnTo>
                <a:lnTo>
                  <a:pt x="5957" y="0"/>
                </a:lnTo>
                <a:close/>
                <a:moveTo>
                  <a:pt x="0" y="3118"/>
                </a:moveTo>
                <a:lnTo>
                  <a:pt x="0" y="5119"/>
                </a:lnTo>
                <a:lnTo>
                  <a:pt x="2420" y="5445"/>
                </a:lnTo>
                <a:lnTo>
                  <a:pt x="2420" y="3118"/>
                </a:lnTo>
                <a:close/>
                <a:moveTo>
                  <a:pt x="2700" y="3118"/>
                </a:moveTo>
                <a:lnTo>
                  <a:pt x="2700" y="5492"/>
                </a:lnTo>
                <a:lnTo>
                  <a:pt x="5957" y="5957"/>
                </a:lnTo>
                <a:lnTo>
                  <a:pt x="5957" y="311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09" name="Google Shape;6909;p268"/>
          <p:cNvSpPr/>
          <p:nvPr/>
        </p:nvSpPr>
        <p:spPr>
          <a:xfrm>
            <a:off x="1967073" y="4457286"/>
            <a:ext cx="158572" cy="125117"/>
          </a:xfrm>
          <a:custGeom>
            <a:avLst/>
            <a:gdLst/>
            <a:ahLst/>
            <a:cxnLst/>
            <a:rect l="l" t="t" r="r" b="b"/>
            <a:pathLst>
              <a:path w="5958" h="4701" extrusionOk="0">
                <a:moveTo>
                  <a:pt x="2234" y="1722"/>
                </a:moveTo>
                <a:lnTo>
                  <a:pt x="2095" y="2141"/>
                </a:lnTo>
                <a:lnTo>
                  <a:pt x="1350" y="2141"/>
                </a:lnTo>
                <a:lnTo>
                  <a:pt x="1257" y="1722"/>
                </a:lnTo>
                <a:close/>
                <a:moveTo>
                  <a:pt x="3072" y="1722"/>
                </a:moveTo>
                <a:lnTo>
                  <a:pt x="3212" y="2141"/>
                </a:lnTo>
                <a:lnTo>
                  <a:pt x="2746" y="2141"/>
                </a:lnTo>
                <a:lnTo>
                  <a:pt x="2839" y="1722"/>
                </a:lnTo>
                <a:close/>
                <a:moveTo>
                  <a:pt x="4701" y="1722"/>
                </a:moveTo>
                <a:lnTo>
                  <a:pt x="4608" y="2141"/>
                </a:lnTo>
                <a:lnTo>
                  <a:pt x="3863" y="2141"/>
                </a:lnTo>
                <a:lnTo>
                  <a:pt x="3724" y="1722"/>
                </a:lnTo>
                <a:close/>
                <a:moveTo>
                  <a:pt x="2002" y="2560"/>
                </a:moveTo>
                <a:lnTo>
                  <a:pt x="1723" y="3537"/>
                </a:lnTo>
                <a:lnTo>
                  <a:pt x="1723" y="3584"/>
                </a:lnTo>
                <a:lnTo>
                  <a:pt x="1443" y="2560"/>
                </a:lnTo>
                <a:close/>
                <a:moveTo>
                  <a:pt x="4515" y="2560"/>
                </a:moveTo>
                <a:lnTo>
                  <a:pt x="4236" y="3584"/>
                </a:lnTo>
                <a:lnTo>
                  <a:pt x="4236" y="3537"/>
                </a:lnTo>
                <a:lnTo>
                  <a:pt x="3956" y="2560"/>
                </a:lnTo>
                <a:close/>
                <a:moveTo>
                  <a:pt x="280" y="0"/>
                </a:moveTo>
                <a:lnTo>
                  <a:pt x="187" y="47"/>
                </a:lnTo>
                <a:lnTo>
                  <a:pt x="187" y="140"/>
                </a:lnTo>
                <a:lnTo>
                  <a:pt x="466" y="1303"/>
                </a:lnTo>
                <a:lnTo>
                  <a:pt x="47" y="1303"/>
                </a:lnTo>
                <a:lnTo>
                  <a:pt x="1" y="1396"/>
                </a:lnTo>
                <a:lnTo>
                  <a:pt x="1" y="1629"/>
                </a:lnTo>
                <a:lnTo>
                  <a:pt x="47" y="1675"/>
                </a:lnTo>
                <a:lnTo>
                  <a:pt x="140" y="1722"/>
                </a:lnTo>
                <a:lnTo>
                  <a:pt x="606" y="1722"/>
                </a:lnTo>
                <a:lnTo>
                  <a:pt x="699" y="2141"/>
                </a:lnTo>
                <a:lnTo>
                  <a:pt x="140" y="2141"/>
                </a:lnTo>
                <a:lnTo>
                  <a:pt x="47" y="2187"/>
                </a:lnTo>
                <a:lnTo>
                  <a:pt x="1" y="2234"/>
                </a:lnTo>
                <a:lnTo>
                  <a:pt x="1" y="2467"/>
                </a:lnTo>
                <a:lnTo>
                  <a:pt x="47" y="2513"/>
                </a:lnTo>
                <a:lnTo>
                  <a:pt x="140" y="2560"/>
                </a:lnTo>
                <a:lnTo>
                  <a:pt x="792" y="2560"/>
                </a:lnTo>
                <a:lnTo>
                  <a:pt x="1350" y="4607"/>
                </a:lnTo>
                <a:lnTo>
                  <a:pt x="1397" y="4654"/>
                </a:lnTo>
                <a:lnTo>
                  <a:pt x="1443" y="4700"/>
                </a:lnTo>
                <a:lnTo>
                  <a:pt x="1955" y="4700"/>
                </a:lnTo>
                <a:lnTo>
                  <a:pt x="2048" y="4654"/>
                </a:lnTo>
                <a:lnTo>
                  <a:pt x="2095" y="4607"/>
                </a:lnTo>
                <a:lnTo>
                  <a:pt x="2653" y="2560"/>
                </a:lnTo>
                <a:lnTo>
                  <a:pt x="3305" y="2560"/>
                </a:lnTo>
                <a:lnTo>
                  <a:pt x="3863" y="4607"/>
                </a:lnTo>
                <a:lnTo>
                  <a:pt x="3910" y="4654"/>
                </a:lnTo>
                <a:lnTo>
                  <a:pt x="4003" y="4700"/>
                </a:lnTo>
                <a:lnTo>
                  <a:pt x="4515" y="4700"/>
                </a:lnTo>
                <a:lnTo>
                  <a:pt x="4561" y="4654"/>
                </a:lnTo>
                <a:lnTo>
                  <a:pt x="4608" y="4607"/>
                </a:lnTo>
                <a:lnTo>
                  <a:pt x="5166" y="2560"/>
                </a:lnTo>
                <a:lnTo>
                  <a:pt x="5864" y="2560"/>
                </a:lnTo>
                <a:lnTo>
                  <a:pt x="5958" y="2513"/>
                </a:lnTo>
                <a:lnTo>
                  <a:pt x="5958" y="2467"/>
                </a:lnTo>
                <a:lnTo>
                  <a:pt x="5958" y="2234"/>
                </a:lnTo>
                <a:lnTo>
                  <a:pt x="5958" y="2187"/>
                </a:lnTo>
                <a:lnTo>
                  <a:pt x="5864" y="2141"/>
                </a:lnTo>
                <a:lnTo>
                  <a:pt x="5259" y="2141"/>
                </a:lnTo>
                <a:lnTo>
                  <a:pt x="5399" y="1722"/>
                </a:lnTo>
                <a:lnTo>
                  <a:pt x="5864" y="1722"/>
                </a:lnTo>
                <a:lnTo>
                  <a:pt x="5958" y="1675"/>
                </a:lnTo>
                <a:lnTo>
                  <a:pt x="5958" y="1629"/>
                </a:lnTo>
                <a:lnTo>
                  <a:pt x="5958" y="1396"/>
                </a:lnTo>
                <a:lnTo>
                  <a:pt x="5958" y="1303"/>
                </a:lnTo>
                <a:lnTo>
                  <a:pt x="5492" y="1303"/>
                </a:lnTo>
                <a:lnTo>
                  <a:pt x="5818" y="140"/>
                </a:lnTo>
                <a:lnTo>
                  <a:pt x="5771" y="47"/>
                </a:lnTo>
                <a:lnTo>
                  <a:pt x="5678" y="0"/>
                </a:lnTo>
                <a:lnTo>
                  <a:pt x="5259" y="0"/>
                </a:lnTo>
                <a:lnTo>
                  <a:pt x="5166" y="47"/>
                </a:lnTo>
                <a:lnTo>
                  <a:pt x="5120" y="93"/>
                </a:lnTo>
                <a:lnTo>
                  <a:pt x="4841" y="1303"/>
                </a:lnTo>
                <a:lnTo>
                  <a:pt x="3631" y="1303"/>
                </a:lnTo>
                <a:lnTo>
                  <a:pt x="3305" y="93"/>
                </a:lnTo>
                <a:lnTo>
                  <a:pt x="3258" y="47"/>
                </a:lnTo>
                <a:lnTo>
                  <a:pt x="3165" y="0"/>
                </a:lnTo>
                <a:lnTo>
                  <a:pt x="2746" y="0"/>
                </a:lnTo>
                <a:lnTo>
                  <a:pt x="2700" y="47"/>
                </a:lnTo>
                <a:lnTo>
                  <a:pt x="2653" y="93"/>
                </a:lnTo>
                <a:lnTo>
                  <a:pt x="2328" y="1303"/>
                </a:lnTo>
                <a:lnTo>
                  <a:pt x="1164" y="1303"/>
                </a:lnTo>
                <a:lnTo>
                  <a:pt x="838" y="93"/>
                </a:lnTo>
                <a:lnTo>
                  <a:pt x="838" y="47"/>
                </a:lnTo>
                <a:lnTo>
                  <a:pt x="7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0" name="Google Shape;6910;p268"/>
          <p:cNvSpPr/>
          <p:nvPr/>
        </p:nvSpPr>
        <p:spPr>
          <a:xfrm>
            <a:off x="2482899" y="4441184"/>
            <a:ext cx="158572" cy="158546"/>
          </a:xfrm>
          <a:custGeom>
            <a:avLst/>
            <a:gdLst/>
            <a:ahLst/>
            <a:cxnLst/>
            <a:rect l="l" t="t" r="r" b="b"/>
            <a:pathLst>
              <a:path w="5958" h="5957" extrusionOk="0">
                <a:moveTo>
                  <a:pt x="2653" y="419"/>
                </a:moveTo>
                <a:lnTo>
                  <a:pt x="2327" y="465"/>
                </a:lnTo>
                <a:lnTo>
                  <a:pt x="2048" y="559"/>
                </a:lnTo>
                <a:lnTo>
                  <a:pt x="1769" y="698"/>
                </a:lnTo>
                <a:lnTo>
                  <a:pt x="1490" y="884"/>
                </a:lnTo>
                <a:lnTo>
                  <a:pt x="1257" y="1070"/>
                </a:lnTo>
                <a:lnTo>
                  <a:pt x="1024" y="1303"/>
                </a:lnTo>
                <a:lnTo>
                  <a:pt x="838" y="1536"/>
                </a:lnTo>
                <a:lnTo>
                  <a:pt x="1769" y="1536"/>
                </a:lnTo>
                <a:lnTo>
                  <a:pt x="1769" y="1582"/>
                </a:lnTo>
                <a:lnTo>
                  <a:pt x="1815" y="1675"/>
                </a:lnTo>
                <a:lnTo>
                  <a:pt x="1769" y="1722"/>
                </a:lnTo>
                <a:lnTo>
                  <a:pt x="1722" y="1722"/>
                </a:lnTo>
                <a:lnTo>
                  <a:pt x="1396" y="1769"/>
                </a:lnTo>
                <a:lnTo>
                  <a:pt x="2327" y="4514"/>
                </a:lnTo>
                <a:lnTo>
                  <a:pt x="2886" y="2839"/>
                </a:lnTo>
                <a:lnTo>
                  <a:pt x="2513" y="1769"/>
                </a:lnTo>
                <a:lnTo>
                  <a:pt x="2234" y="1722"/>
                </a:lnTo>
                <a:lnTo>
                  <a:pt x="2188" y="1722"/>
                </a:lnTo>
                <a:lnTo>
                  <a:pt x="2141" y="1629"/>
                </a:lnTo>
                <a:lnTo>
                  <a:pt x="2141" y="1582"/>
                </a:lnTo>
                <a:lnTo>
                  <a:pt x="2188" y="1536"/>
                </a:lnTo>
                <a:lnTo>
                  <a:pt x="3677" y="1536"/>
                </a:lnTo>
                <a:lnTo>
                  <a:pt x="3723" y="1582"/>
                </a:lnTo>
                <a:lnTo>
                  <a:pt x="3723" y="1675"/>
                </a:lnTo>
                <a:lnTo>
                  <a:pt x="3677" y="1722"/>
                </a:lnTo>
                <a:lnTo>
                  <a:pt x="3630" y="1722"/>
                </a:lnTo>
                <a:lnTo>
                  <a:pt x="3351" y="1769"/>
                </a:lnTo>
                <a:lnTo>
                  <a:pt x="4282" y="4514"/>
                </a:lnTo>
                <a:lnTo>
                  <a:pt x="4515" y="3677"/>
                </a:lnTo>
                <a:lnTo>
                  <a:pt x="4561" y="3444"/>
                </a:lnTo>
                <a:lnTo>
                  <a:pt x="4608" y="3258"/>
                </a:lnTo>
                <a:lnTo>
                  <a:pt x="4654" y="3118"/>
                </a:lnTo>
                <a:lnTo>
                  <a:pt x="4701" y="2932"/>
                </a:lnTo>
                <a:lnTo>
                  <a:pt x="4701" y="2839"/>
                </a:lnTo>
                <a:lnTo>
                  <a:pt x="4654" y="2467"/>
                </a:lnTo>
                <a:lnTo>
                  <a:pt x="4515" y="2141"/>
                </a:lnTo>
                <a:lnTo>
                  <a:pt x="4468" y="2048"/>
                </a:lnTo>
                <a:lnTo>
                  <a:pt x="4421" y="1955"/>
                </a:lnTo>
                <a:lnTo>
                  <a:pt x="4375" y="1908"/>
                </a:lnTo>
                <a:lnTo>
                  <a:pt x="4328" y="1815"/>
                </a:lnTo>
                <a:lnTo>
                  <a:pt x="4282" y="1769"/>
                </a:lnTo>
                <a:lnTo>
                  <a:pt x="4282" y="1675"/>
                </a:lnTo>
                <a:lnTo>
                  <a:pt x="4235" y="1582"/>
                </a:lnTo>
                <a:lnTo>
                  <a:pt x="4235" y="1536"/>
                </a:lnTo>
                <a:lnTo>
                  <a:pt x="4282" y="1350"/>
                </a:lnTo>
                <a:lnTo>
                  <a:pt x="4375" y="1210"/>
                </a:lnTo>
                <a:lnTo>
                  <a:pt x="4515" y="1117"/>
                </a:lnTo>
                <a:lnTo>
                  <a:pt x="4654" y="1070"/>
                </a:lnTo>
                <a:lnTo>
                  <a:pt x="4701" y="1070"/>
                </a:lnTo>
                <a:lnTo>
                  <a:pt x="4328" y="791"/>
                </a:lnTo>
                <a:lnTo>
                  <a:pt x="3910" y="559"/>
                </a:lnTo>
                <a:lnTo>
                  <a:pt x="3444" y="465"/>
                </a:lnTo>
                <a:lnTo>
                  <a:pt x="2979" y="419"/>
                </a:lnTo>
                <a:close/>
                <a:moveTo>
                  <a:pt x="5213" y="1722"/>
                </a:moveTo>
                <a:lnTo>
                  <a:pt x="5259" y="2001"/>
                </a:lnTo>
                <a:lnTo>
                  <a:pt x="5213" y="2420"/>
                </a:lnTo>
                <a:lnTo>
                  <a:pt x="5026" y="2932"/>
                </a:lnTo>
                <a:lnTo>
                  <a:pt x="4282" y="5166"/>
                </a:lnTo>
                <a:lnTo>
                  <a:pt x="4282" y="5166"/>
                </a:lnTo>
                <a:lnTo>
                  <a:pt x="4561" y="4980"/>
                </a:lnTo>
                <a:lnTo>
                  <a:pt x="4794" y="4747"/>
                </a:lnTo>
                <a:lnTo>
                  <a:pt x="5026" y="4514"/>
                </a:lnTo>
                <a:lnTo>
                  <a:pt x="5213" y="4235"/>
                </a:lnTo>
                <a:lnTo>
                  <a:pt x="5352" y="3956"/>
                </a:lnTo>
                <a:lnTo>
                  <a:pt x="5445" y="3630"/>
                </a:lnTo>
                <a:lnTo>
                  <a:pt x="5538" y="3304"/>
                </a:lnTo>
                <a:lnTo>
                  <a:pt x="5538" y="2979"/>
                </a:lnTo>
                <a:lnTo>
                  <a:pt x="5538" y="2653"/>
                </a:lnTo>
                <a:lnTo>
                  <a:pt x="5445" y="2327"/>
                </a:lnTo>
                <a:lnTo>
                  <a:pt x="5352" y="2001"/>
                </a:lnTo>
                <a:lnTo>
                  <a:pt x="5213" y="1722"/>
                </a:lnTo>
                <a:close/>
                <a:moveTo>
                  <a:pt x="652" y="1908"/>
                </a:moveTo>
                <a:lnTo>
                  <a:pt x="559" y="2187"/>
                </a:lnTo>
                <a:lnTo>
                  <a:pt x="466" y="2420"/>
                </a:lnTo>
                <a:lnTo>
                  <a:pt x="419" y="2699"/>
                </a:lnTo>
                <a:lnTo>
                  <a:pt x="419" y="2979"/>
                </a:lnTo>
                <a:lnTo>
                  <a:pt x="466" y="3304"/>
                </a:lnTo>
                <a:lnTo>
                  <a:pt x="512" y="3677"/>
                </a:lnTo>
                <a:lnTo>
                  <a:pt x="652" y="4002"/>
                </a:lnTo>
                <a:lnTo>
                  <a:pt x="838" y="4328"/>
                </a:lnTo>
                <a:lnTo>
                  <a:pt x="1024" y="4607"/>
                </a:lnTo>
                <a:lnTo>
                  <a:pt x="1303" y="4887"/>
                </a:lnTo>
                <a:lnTo>
                  <a:pt x="1583" y="5073"/>
                </a:lnTo>
                <a:lnTo>
                  <a:pt x="1862" y="5259"/>
                </a:lnTo>
                <a:lnTo>
                  <a:pt x="652" y="1908"/>
                </a:lnTo>
                <a:close/>
                <a:moveTo>
                  <a:pt x="3025" y="3165"/>
                </a:moveTo>
                <a:lnTo>
                  <a:pt x="2281" y="5399"/>
                </a:lnTo>
                <a:lnTo>
                  <a:pt x="2606" y="5492"/>
                </a:lnTo>
                <a:lnTo>
                  <a:pt x="3398" y="5492"/>
                </a:lnTo>
                <a:lnTo>
                  <a:pt x="3816" y="5352"/>
                </a:lnTo>
                <a:lnTo>
                  <a:pt x="3025" y="3165"/>
                </a:lnTo>
                <a:close/>
                <a:moveTo>
                  <a:pt x="2979" y="93"/>
                </a:moveTo>
                <a:lnTo>
                  <a:pt x="3258" y="140"/>
                </a:lnTo>
                <a:lnTo>
                  <a:pt x="3537" y="186"/>
                </a:lnTo>
                <a:lnTo>
                  <a:pt x="3816" y="233"/>
                </a:lnTo>
                <a:lnTo>
                  <a:pt x="4096" y="326"/>
                </a:lnTo>
                <a:lnTo>
                  <a:pt x="4561" y="605"/>
                </a:lnTo>
                <a:lnTo>
                  <a:pt x="4980" y="931"/>
                </a:lnTo>
                <a:lnTo>
                  <a:pt x="5352" y="1350"/>
                </a:lnTo>
                <a:lnTo>
                  <a:pt x="5585" y="1862"/>
                </a:lnTo>
                <a:lnTo>
                  <a:pt x="5678" y="2141"/>
                </a:lnTo>
                <a:lnTo>
                  <a:pt x="5771" y="2374"/>
                </a:lnTo>
                <a:lnTo>
                  <a:pt x="5818" y="2653"/>
                </a:lnTo>
                <a:lnTo>
                  <a:pt x="5818" y="2979"/>
                </a:lnTo>
                <a:lnTo>
                  <a:pt x="5818" y="3258"/>
                </a:lnTo>
                <a:lnTo>
                  <a:pt x="5771" y="3537"/>
                </a:lnTo>
                <a:lnTo>
                  <a:pt x="5678" y="3770"/>
                </a:lnTo>
                <a:lnTo>
                  <a:pt x="5585" y="4049"/>
                </a:lnTo>
                <a:lnTo>
                  <a:pt x="5352" y="4561"/>
                </a:lnTo>
                <a:lnTo>
                  <a:pt x="4980" y="4980"/>
                </a:lnTo>
                <a:lnTo>
                  <a:pt x="4561" y="5305"/>
                </a:lnTo>
                <a:lnTo>
                  <a:pt x="4096" y="5585"/>
                </a:lnTo>
                <a:lnTo>
                  <a:pt x="3816" y="5678"/>
                </a:lnTo>
                <a:lnTo>
                  <a:pt x="3537" y="5724"/>
                </a:lnTo>
                <a:lnTo>
                  <a:pt x="3258" y="5771"/>
                </a:lnTo>
                <a:lnTo>
                  <a:pt x="2979" y="5817"/>
                </a:lnTo>
                <a:lnTo>
                  <a:pt x="2700" y="5771"/>
                </a:lnTo>
                <a:lnTo>
                  <a:pt x="2420" y="5724"/>
                </a:lnTo>
                <a:lnTo>
                  <a:pt x="2141" y="5678"/>
                </a:lnTo>
                <a:lnTo>
                  <a:pt x="1862" y="5585"/>
                </a:lnTo>
                <a:lnTo>
                  <a:pt x="1396" y="5305"/>
                </a:lnTo>
                <a:lnTo>
                  <a:pt x="978" y="4980"/>
                </a:lnTo>
                <a:lnTo>
                  <a:pt x="652" y="4561"/>
                </a:lnTo>
                <a:lnTo>
                  <a:pt x="373" y="4049"/>
                </a:lnTo>
                <a:lnTo>
                  <a:pt x="279" y="3770"/>
                </a:lnTo>
                <a:lnTo>
                  <a:pt x="186" y="3537"/>
                </a:lnTo>
                <a:lnTo>
                  <a:pt x="140" y="3258"/>
                </a:lnTo>
                <a:lnTo>
                  <a:pt x="140" y="2979"/>
                </a:lnTo>
                <a:lnTo>
                  <a:pt x="140" y="2653"/>
                </a:lnTo>
                <a:lnTo>
                  <a:pt x="186" y="2374"/>
                </a:lnTo>
                <a:lnTo>
                  <a:pt x="279" y="2141"/>
                </a:lnTo>
                <a:lnTo>
                  <a:pt x="373" y="1862"/>
                </a:lnTo>
                <a:lnTo>
                  <a:pt x="652" y="1350"/>
                </a:lnTo>
                <a:lnTo>
                  <a:pt x="978" y="931"/>
                </a:lnTo>
                <a:lnTo>
                  <a:pt x="1396" y="605"/>
                </a:lnTo>
                <a:lnTo>
                  <a:pt x="1862" y="326"/>
                </a:lnTo>
                <a:lnTo>
                  <a:pt x="2141" y="233"/>
                </a:lnTo>
                <a:lnTo>
                  <a:pt x="2420" y="186"/>
                </a:lnTo>
                <a:lnTo>
                  <a:pt x="2700" y="140"/>
                </a:lnTo>
                <a:lnTo>
                  <a:pt x="2979" y="93"/>
                </a:lnTo>
                <a:close/>
                <a:moveTo>
                  <a:pt x="2700" y="0"/>
                </a:moveTo>
                <a:lnTo>
                  <a:pt x="2374" y="47"/>
                </a:lnTo>
                <a:lnTo>
                  <a:pt x="2095" y="93"/>
                </a:lnTo>
                <a:lnTo>
                  <a:pt x="1815" y="233"/>
                </a:lnTo>
                <a:lnTo>
                  <a:pt x="1303" y="512"/>
                </a:lnTo>
                <a:lnTo>
                  <a:pt x="884" y="838"/>
                </a:lnTo>
                <a:lnTo>
                  <a:pt x="512" y="1303"/>
                </a:lnTo>
                <a:lnTo>
                  <a:pt x="233" y="1815"/>
                </a:lnTo>
                <a:lnTo>
                  <a:pt x="140" y="2094"/>
                </a:lnTo>
                <a:lnTo>
                  <a:pt x="47" y="2374"/>
                </a:lnTo>
                <a:lnTo>
                  <a:pt x="0" y="2653"/>
                </a:lnTo>
                <a:lnTo>
                  <a:pt x="0" y="2979"/>
                </a:lnTo>
                <a:lnTo>
                  <a:pt x="0" y="3258"/>
                </a:lnTo>
                <a:lnTo>
                  <a:pt x="47" y="3537"/>
                </a:lnTo>
                <a:lnTo>
                  <a:pt x="140" y="3816"/>
                </a:lnTo>
                <a:lnTo>
                  <a:pt x="233" y="4095"/>
                </a:lnTo>
                <a:lnTo>
                  <a:pt x="512" y="4607"/>
                </a:lnTo>
                <a:lnTo>
                  <a:pt x="884" y="5073"/>
                </a:lnTo>
                <a:lnTo>
                  <a:pt x="1303" y="5399"/>
                </a:lnTo>
                <a:lnTo>
                  <a:pt x="1815" y="5678"/>
                </a:lnTo>
                <a:lnTo>
                  <a:pt x="2095" y="5817"/>
                </a:lnTo>
                <a:lnTo>
                  <a:pt x="2374" y="5864"/>
                </a:lnTo>
                <a:lnTo>
                  <a:pt x="2700" y="5910"/>
                </a:lnTo>
                <a:lnTo>
                  <a:pt x="2979" y="5957"/>
                </a:lnTo>
                <a:lnTo>
                  <a:pt x="3305" y="5910"/>
                </a:lnTo>
                <a:lnTo>
                  <a:pt x="3584" y="5864"/>
                </a:lnTo>
                <a:lnTo>
                  <a:pt x="3863" y="5817"/>
                </a:lnTo>
                <a:lnTo>
                  <a:pt x="4142" y="5678"/>
                </a:lnTo>
                <a:lnTo>
                  <a:pt x="4654" y="5399"/>
                </a:lnTo>
                <a:lnTo>
                  <a:pt x="5073" y="5073"/>
                </a:lnTo>
                <a:lnTo>
                  <a:pt x="5445" y="4607"/>
                </a:lnTo>
                <a:lnTo>
                  <a:pt x="5725" y="4095"/>
                </a:lnTo>
                <a:lnTo>
                  <a:pt x="5818" y="3816"/>
                </a:lnTo>
                <a:lnTo>
                  <a:pt x="5911" y="3537"/>
                </a:lnTo>
                <a:lnTo>
                  <a:pt x="5957" y="3258"/>
                </a:lnTo>
                <a:lnTo>
                  <a:pt x="5957" y="2979"/>
                </a:lnTo>
                <a:lnTo>
                  <a:pt x="5957" y="2653"/>
                </a:lnTo>
                <a:lnTo>
                  <a:pt x="5911" y="2374"/>
                </a:lnTo>
                <a:lnTo>
                  <a:pt x="5818" y="2094"/>
                </a:lnTo>
                <a:lnTo>
                  <a:pt x="5725" y="1815"/>
                </a:lnTo>
                <a:lnTo>
                  <a:pt x="5445" y="1303"/>
                </a:lnTo>
                <a:lnTo>
                  <a:pt x="5073" y="838"/>
                </a:lnTo>
                <a:lnTo>
                  <a:pt x="4654" y="512"/>
                </a:lnTo>
                <a:lnTo>
                  <a:pt x="4142" y="233"/>
                </a:lnTo>
                <a:lnTo>
                  <a:pt x="3863" y="93"/>
                </a:lnTo>
                <a:lnTo>
                  <a:pt x="3584" y="47"/>
                </a:lnTo>
                <a:lnTo>
                  <a:pt x="330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1" name="Google Shape;6911;p268"/>
          <p:cNvSpPr/>
          <p:nvPr/>
        </p:nvSpPr>
        <p:spPr>
          <a:xfrm>
            <a:off x="2998724" y="4454784"/>
            <a:ext cx="158572" cy="130094"/>
          </a:xfrm>
          <a:custGeom>
            <a:avLst/>
            <a:gdLst/>
            <a:ahLst/>
            <a:cxnLst/>
            <a:rect l="l" t="t" r="r" b="b"/>
            <a:pathLst>
              <a:path w="5958" h="4888" extrusionOk="0">
                <a:moveTo>
                  <a:pt x="1537" y="932"/>
                </a:moveTo>
                <a:lnTo>
                  <a:pt x="1630" y="978"/>
                </a:lnTo>
                <a:lnTo>
                  <a:pt x="1676" y="1071"/>
                </a:lnTo>
                <a:lnTo>
                  <a:pt x="1676" y="1164"/>
                </a:lnTo>
                <a:lnTo>
                  <a:pt x="1676" y="1304"/>
                </a:lnTo>
                <a:lnTo>
                  <a:pt x="1630" y="1351"/>
                </a:lnTo>
                <a:lnTo>
                  <a:pt x="1537" y="1444"/>
                </a:lnTo>
                <a:lnTo>
                  <a:pt x="1304" y="1444"/>
                </a:lnTo>
                <a:lnTo>
                  <a:pt x="1211" y="1351"/>
                </a:lnTo>
                <a:lnTo>
                  <a:pt x="1118" y="1304"/>
                </a:lnTo>
                <a:lnTo>
                  <a:pt x="1118" y="1164"/>
                </a:lnTo>
                <a:lnTo>
                  <a:pt x="1118" y="1071"/>
                </a:lnTo>
                <a:lnTo>
                  <a:pt x="1211" y="978"/>
                </a:lnTo>
                <a:lnTo>
                  <a:pt x="1304" y="932"/>
                </a:lnTo>
                <a:close/>
                <a:moveTo>
                  <a:pt x="3026" y="932"/>
                </a:moveTo>
                <a:lnTo>
                  <a:pt x="3073" y="978"/>
                </a:lnTo>
                <a:lnTo>
                  <a:pt x="3119" y="1071"/>
                </a:lnTo>
                <a:lnTo>
                  <a:pt x="3166" y="1164"/>
                </a:lnTo>
                <a:lnTo>
                  <a:pt x="3119" y="1304"/>
                </a:lnTo>
                <a:lnTo>
                  <a:pt x="3073" y="1351"/>
                </a:lnTo>
                <a:lnTo>
                  <a:pt x="3026" y="1444"/>
                </a:lnTo>
                <a:lnTo>
                  <a:pt x="2793" y="1444"/>
                </a:lnTo>
                <a:lnTo>
                  <a:pt x="2654" y="1351"/>
                </a:lnTo>
                <a:lnTo>
                  <a:pt x="2607" y="1304"/>
                </a:lnTo>
                <a:lnTo>
                  <a:pt x="2561" y="1164"/>
                </a:lnTo>
                <a:lnTo>
                  <a:pt x="2607" y="1071"/>
                </a:lnTo>
                <a:lnTo>
                  <a:pt x="2654" y="978"/>
                </a:lnTo>
                <a:lnTo>
                  <a:pt x="2793" y="932"/>
                </a:lnTo>
                <a:close/>
                <a:moveTo>
                  <a:pt x="3678" y="2468"/>
                </a:moveTo>
                <a:lnTo>
                  <a:pt x="3771" y="2514"/>
                </a:lnTo>
                <a:lnTo>
                  <a:pt x="3817" y="2561"/>
                </a:lnTo>
                <a:lnTo>
                  <a:pt x="3864" y="2654"/>
                </a:lnTo>
                <a:lnTo>
                  <a:pt x="3817" y="2747"/>
                </a:lnTo>
                <a:lnTo>
                  <a:pt x="3771" y="2793"/>
                </a:lnTo>
                <a:lnTo>
                  <a:pt x="3678" y="2840"/>
                </a:lnTo>
                <a:lnTo>
                  <a:pt x="3584" y="2886"/>
                </a:lnTo>
                <a:lnTo>
                  <a:pt x="3491" y="2840"/>
                </a:lnTo>
                <a:lnTo>
                  <a:pt x="3445" y="2793"/>
                </a:lnTo>
                <a:lnTo>
                  <a:pt x="3398" y="2747"/>
                </a:lnTo>
                <a:lnTo>
                  <a:pt x="3352" y="2654"/>
                </a:lnTo>
                <a:lnTo>
                  <a:pt x="3398" y="2561"/>
                </a:lnTo>
                <a:lnTo>
                  <a:pt x="3445" y="2514"/>
                </a:lnTo>
                <a:lnTo>
                  <a:pt x="3491" y="2468"/>
                </a:lnTo>
                <a:close/>
                <a:moveTo>
                  <a:pt x="4841" y="2468"/>
                </a:moveTo>
                <a:lnTo>
                  <a:pt x="4934" y="2514"/>
                </a:lnTo>
                <a:lnTo>
                  <a:pt x="4981" y="2561"/>
                </a:lnTo>
                <a:lnTo>
                  <a:pt x="5027" y="2654"/>
                </a:lnTo>
                <a:lnTo>
                  <a:pt x="4981" y="2747"/>
                </a:lnTo>
                <a:lnTo>
                  <a:pt x="4934" y="2793"/>
                </a:lnTo>
                <a:lnTo>
                  <a:pt x="4841" y="2840"/>
                </a:lnTo>
                <a:lnTo>
                  <a:pt x="4748" y="2886"/>
                </a:lnTo>
                <a:lnTo>
                  <a:pt x="4655" y="2840"/>
                </a:lnTo>
                <a:lnTo>
                  <a:pt x="4608" y="2793"/>
                </a:lnTo>
                <a:lnTo>
                  <a:pt x="4562" y="2747"/>
                </a:lnTo>
                <a:lnTo>
                  <a:pt x="4515" y="2654"/>
                </a:lnTo>
                <a:lnTo>
                  <a:pt x="4562" y="2561"/>
                </a:lnTo>
                <a:lnTo>
                  <a:pt x="4608" y="2514"/>
                </a:lnTo>
                <a:lnTo>
                  <a:pt x="4655" y="2468"/>
                </a:lnTo>
                <a:close/>
                <a:moveTo>
                  <a:pt x="2095" y="1"/>
                </a:moveTo>
                <a:lnTo>
                  <a:pt x="1816" y="48"/>
                </a:lnTo>
                <a:lnTo>
                  <a:pt x="1537" y="94"/>
                </a:lnTo>
                <a:lnTo>
                  <a:pt x="1304" y="141"/>
                </a:lnTo>
                <a:lnTo>
                  <a:pt x="1025" y="234"/>
                </a:lnTo>
                <a:lnTo>
                  <a:pt x="839" y="373"/>
                </a:lnTo>
                <a:lnTo>
                  <a:pt x="606" y="559"/>
                </a:lnTo>
                <a:lnTo>
                  <a:pt x="420" y="699"/>
                </a:lnTo>
                <a:lnTo>
                  <a:pt x="280" y="885"/>
                </a:lnTo>
                <a:lnTo>
                  <a:pt x="141" y="1118"/>
                </a:lnTo>
                <a:lnTo>
                  <a:pt x="47" y="1351"/>
                </a:lnTo>
                <a:lnTo>
                  <a:pt x="1" y="1583"/>
                </a:lnTo>
                <a:lnTo>
                  <a:pt x="1" y="1816"/>
                </a:lnTo>
                <a:lnTo>
                  <a:pt x="47" y="2235"/>
                </a:lnTo>
                <a:lnTo>
                  <a:pt x="187" y="2607"/>
                </a:lnTo>
                <a:lnTo>
                  <a:pt x="466" y="2933"/>
                </a:lnTo>
                <a:lnTo>
                  <a:pt x="839" y="3259"/>
                </a:lnTo>
                <a:lnTo>
                  <a:pt x="652" y="3864"/>
                </a:lnTo>
                <a:lnTo>
                  <a:pt x="652" y="3864"/>
                </a:lnTo>
                <a:lnTo>
                  <a:pt x="1351" y="3491"/>
                </a:lnTo>
                <a:lnTo>
                  <a:pt x="1490" y="3538"/>
                </a:lnTo>
                <a:lnTo>
                  <a:pt x="1676" y="3584"/>
                </a:lnTo>
                <a:lnTo>
                  <a:pt x="2281" y="3584"/>
                </a:lnTo>
                <a:lnTo>
                  <a:pt x="2235" y="3398"/>
                </a:lnTo>
                <a:lnTo>
                  <a:pt x="2235" y="3166"/>
                </a:lnTo>
                <a:lnTo>
                  <a:pt x="2235" y="2933"/>
                </a:lnTo>
                <a:lnTo>
                  <a:pt x="2281" y="2700"/>
                </a:lnTo>
                <a:lnTo>
                  <a:pt x="2374" y="2514"/>
                </a:lnTo>
                <a:lnTo>
                  <a:pt x="2468" y="2328"/>
                </a:lnTo>
                <a:lnTo>
                  <a:pt x="2607" y="2142"/>
                </a:lnTo>
                <a:lnTo>
                  <a:pt x="2747" y="1956"/>
                </a:lnTo>
                <a:lnTo>
                  <a:pt x="2933" y="1816"/>
                </a:lnTo>
                <a:lnTo>
                  <a:pt x="3119" y="1723"/>
                </a:lnTo>
                <a:lnTo>
                  <a:pt x="3352" y="1630"/>
                </a:lnTo>
                <a:lnTo>
                  <a:pt x="3538" y="1537"/>
                </a:lnTo>
                <a:lnTo>
                  <a:pt x="3771" y="1490"/>
                </a:lnTo>
                <a:lnTo>
                  <a:pt x="4236" y="1490"/>
                </a:lnTo>
                <a:lnTo>
                  <a:pt x="4189" y="1304"/>
                </a:lnTo>
                <a:lnTo>
                  <a:pt x="4096" y="1118"/>
                </a:lnTo>
                <a:lnTo>
                  <a:pt x="3817" y="746"/>
                </a:lnTo>
                <a:lnTo>
                  <a:pt x="3491" y="420"/>
                </a:lnTo>
                <a:lnTo>
                  <a:pt x="3073" y="234"/>
                </a:lnTo>
                <a:lnTo>
                  <a:pt x="2607" y="48"/>
                </a:lnTo>
                <a:lnTo>
                  <a:pt x="2095" y="1"/>
                </a:lnTo>
                <a:close/>
                <a:moveTo>
                  <a:pt x="4143" y="1583"/>
                </a:moveTo>
                <a:lnTo>
                  <a:pt x="3678" y="1630"/>
                </a:lnTo>
                <a:lnTo>
                  <a:pt x="3259" y="1816"/>
                </a:lnTo>
                <a:lnTo>
                  <a:pt x="2886" y="2049"/>
                </a:lnTo>
                <a:lnTo>
                  <a:pt x="2747" y="2188"/>
                </a:lnTo>
                <a:lnTo>
                  <a:pt x="2607" y="2374"/>
                </a:lnTo>
                <a:lnTo>
                  <a:pt x="2514" y="2561"/>
                </a:lnTo>
                <a:lnTo>
                  <a:pt x="2421" y="2747"/>
                </a:lnTo>
                <a:lnTo>
                  <a:pt x="2374" y="2933"/>
                </a:lnTo>
                <a:lnTo>
                  <a:pt x="2374" y="3119"/>
                </a:lnTo>
                <a:lnTo>
                  <a:pt x="2374" y="3352"/>
                </a:lnTo>
                <a:lnTo>
                  <a:pt x="2421" y="3538"/>
                </a:lnTo>
                <a:lnTo>
                  <a:pt x="2514" y="3724"/>
                </a:lnTo>
                <a:lnTo>
                  <a:pt x="2607" y="3910"/>
                </a:lnTo>
                <a:lnTo>
                  <a:pt x="2747" y="4050"/>
                </a:lnTo>
                <a:lnTo>
                  <a:pt x="2886" y="4236"/>
                </a:lnTo>
                <a:lnTo>
                  <a:pt x="3259" y="4469"/>
                </a:lnTo>
                <a:lnTo>
                  <a:pt x="3678" y="4608"/>
                </a:lnTo>
                <a:lnTo>
                  <a:pt x="4143" y="4655"/>
                </a:lnTo>
                <a:lnTo>
                  <a:pt x="4422" y="4655"/>
                </a:lnTo>
                <a:lnTo>
                  <a:pt x="4794" y="4562"/>
                </a:lnTo>
                <a:lnTo>
                  <a:pt x="5353" y="4888"/>
                </a:lnTo>
                <a:lnTo>
                  <a:pt x="5353" y="4888"/>
                </a:lnTo>
                <a:lnTo>
                  <a:pt x="5213" y="4329"/>
                </a:lnTo>
                <a:lnTo>
                  <a:pt x="5539" y="4096"/>
                </a:lnTo>
                <a:lnTo>
                  <a:pt x="5772" y="3771"/>
                </a:lnTo>
                <a:lnTo>
                  <a:pt x="5911" y="3445"/>
                </a:lnTo>
                <a:lnTo>
                  <a:pt x="5958" y="3119"/>
                </a:lnTo>
                <a:lnTo>
                  <a:pt x="5958" y="2933"/>
                </a:lnTo>
                <a:lnTo>
                  <a:pt x="5911" y="2747"/>
                </a:lnTo>
                <a:lnTo>
                  <a:pt x="5818" y="2561"/>
                </a:lnTo>
                <a:lnTo>
                  <a:pt x="5725" y="2374"/>
                </a:lnTo>
                <a:lnTo>
                  <a:pt x="5399" y="2049"/>
                </a:lnTo>
                <a:lnTo>
                  <a:pt x="5027" y="1816"/>
                </a:lnTo>
                <a:lnTo>
                  <a:pt x="4608" y="1630"/>
                </a:lnTo>
                <a:lnTo>
                  <a:pt x="4143" y="158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2" name="Google Shape;6912;p268"/>
          <p:cNvSpPr/>
          <p:nvPr/>
        </p:nvSpPr>
        <p:spPr>
          <a:xfrm>
            <a:off x="4030375" y="4441184"/>
            <a:ext cx="157321" cy="158546"/>
          </a:xfrm>
          <a:custGeom>
            <a:avLst/>
            <a:gdLst/>
            <a:ahLst/>
            <a:cxnLst/>
            <a:rect l="l" t="t" r="r" b="b"/>
            <a:pathLst>
              <a:path w="5911" h="5957" extrusionOk="0">
                <a:moveTo>
                  <a:pt x="4003" y="0"/>
                </a:moveTo>
                <a:lnTo>
                  <a:pt x="3677" y="93"/>
                </a:lnTo>
                <a:lnTo>
                  <a:pt x="3398" y="233"/>
                </a:lnTo>
                <a:lnTo>
                  <a:pt x="3165" y="465"/>
                </a:lnTo>
                <a:lnTo>
                  <a:pt x="2932" y="698"/>
                </a:lnTo>
                <a:lnTo>
                  <a:pt x="2793" y="977"/>
                </a:lnTo>
                <a:lnTo>
                  <a:pt x="2700" y="1257"/>
                </a:lnTo>
                <a:lnTo>
                  <a:pt x="2700" y="1582"/>
                </a:lnTo>
                <a:lnTo>
                  <a:pt x="2700" y="1908"/>
                </a:lnTo>
                <a:lnTo>
                  <a:pt x="2793" y="2234"/>
                </a:lnTo>
                <a:lnTo>
                  <a:pt x="2932" y="2513"/>
                </a:lnTo>
                <a:lnTo>
                  <a:pt x="3165" y="2746"/>
                </a:lnTo>
                <a:lnTo>
                  <a:pt x="3398" y="2979"/>
                </a:lnTo>
                <a:lnTo>
                  <a:pt x="3677" y="3118"/>
                </a:lnTo>
                <a:lnTo>
                  <a:pt x="4003" y="3211"/>
                </a:lnTo>
                <a:lnTo>
                  <a:pt x="4561" y="3211"/>
                </a:lnTo>
                <a:lnTo>
                  <a:pt x="4794" y="3165"/>
                </a:lnTo>
                <a:lnTo>
                  <a:pt x="5027" y="3072"/>
                </a:lnTo>
                <a:lnTo>
                  <a:pt x="5259" y="2932"/>
                </a:lnTo>
                <a:lnTo>
                  <a:pt x="5445" y="2746"/>
                </a:lnTo>
                <a:lnTo>
                  <a:pt x="5632" y="2560"/>
                </a:lnTo>
                <a:lnTo>
                  <a:pt x="5725" y="2374"/>
                </a:lnTo>
                <a:lnTo>
                  <a:pt x="5864" y="2141"/>
                </a:lnTo>
                <a:lnTo>
                  <a:pt x="5911" y="1908"/>
                </a:lnTo>
                <a:lnTo>
                  <a:pt x="5911" y="1769"/>
                </a:lnTo>
                <a:lnTo>
                  <a:pt x="5911" y="1675"/>
                </a:lnTo>
                <a:lnTo>
                  <a:pt x="5818" y="1629"/>
                </a:lnTo>
                <a:lnTo>
                  <a:pt x="5538" y="1769"/>
                </a:lnTo>
                <a:lnTo>
                  <a:pt x="5073" y="2048"/>
                </a:lnTo>
                <a:lnTo>
                  <a:pt x="4794" y="2234"/>
                </a:lnTo>
                <a:lnTo>
                  <a:pt x="4096" y="1815"/>
                </a:lnTo>
                <a:lnTo>
                  <a:pt x="4096" y="1024"/>
                </a:lnTo>
                <a:lnTo>
                  <a:pt x="5120" y="419"/>
                </a:lnTo>
                <a:lnTo>
                  <a:pt x="5166" y="372"/>
                </a:lnTo>
                <a:lnTo>
                  <a:pt x="5213" y="326"/>
                </a:lnTo>
                <a:lnTo>
                  <a:pt x="5166" y="233"/>
                </a:lnTo>
                <a:lnTo>
                  <a:pt x="5120" y="186"/>
                </a:lnTo>
                <a:lnTo>
                  <a:pt x="4980" y="93"/>
                </a:lnTo>
                <a:lnTo>
                  <a:pt x="4747" y="47"/>
                </a:lnTo>
                <a:lnTo>
                  <a:pt x="4515" y="0"/>
                </a:lnTo>
                <a:close/>
                <a:moveTo>
                  <a:pt x="1071" y="4607"/>
                </a:moveTo>
                <a:lnTo>
                  <a:pt x="1164" y="4654"/>
                </a:lnTo>
                <a:lnTo>
                  <a:pt x="1210" y="4700"/>
                </a:lnTo>
                <a:lnTo>
                  <a:pt x="1257" y="4747"/>
                </a:lnTo>
                <a:lnTo>
                  <a:pt x="1303" y="4840"/>
                </a:lnTo>
                <a:lnTo>
                  <a:pt x="1257" y="4933"/>
                </a:lnTo>
                <a:lnTo>
                  <a:pt x="1210" y="5026"/>
                </a:lnTo>
                <a:lnTo>
                  <a:pt x="1164" y="5073"/>
                </a:lnTo>
                <a:lnTo>
                  <a:pt x="978" y="5073"/>
                </a:lnTo>
                <a:lnTo>
                  <a:pt x="885" y="5026"/>
                </a:lnTo>
                <a:lnTo>
                  <a:pt x="838" y="4933"/>
                </a:lnTo>
                <a:lnTo>
                  <a:pt x="838" y="4840"/>
                </a:lnTo>
                <a:lnTo>
                  <a:pt x="838" y="4747"/>
                </a:lnTo>
                <a:lnTo>
                  <a:pt x="885" y="4700"/>
                </a:lnTo>
                <a:lnTo>
                  <a:pt x="978" y="4654"/>
                </a:lnTo>
                <a:lnTo>
                  <a:pt x="1071" y="4607"/>
                </a:lnTo>
                <a:close/>
                <a:moveTo>
                  <a:pt x="2607" y="2280"/>
                </a:moveTo>
                <a:lnTo>
                  <a:pt x="93" y="4747"/>
                </a:lnTo>
                <a:lnTo>
                  <a:pt x="0" y="4887"/>
                </a:lnTo>
                <a:lnTo>
                  <a:pt x="0" y="5073"/>
                </a:lnTo>
                <a:lnTo>
                  <a:pt x="0" y="5259"/>
                </a:lnTo>
                <a:lnTo>
                  <a:pt x="93" y="5399"/>
                </a:lnTo>
                <a:lnTo>
                  <a:pt x="512" y="5817"/>
                </a:lnTo>
                <a:lnTo>
                  <a:pt x="652" y="5910"/>
                </a:lnTo>
                <a:lnTo>
                  <a:pt x="838" y="5957"/>
                </a:lnTo>
                <a:lnTo>
                  <a:pt x="1024" y="5910"/>
                </a:lnTo>
                <a:lnTo>
                  <a:pt x="1164" y="5817"/>
                </a:lnTo>
                <a:lnTo>
                  <a:pt x="3630" y="3304"/>
                </a:lnTo>
                <a:lnTo>
                  <a:pt x="3305" y="3165"/>
                </a:lnTo>
                <a:lnTo>
                  <a:pt x="2979" y="2932"/>
                </a:lnTo>
                <a:lnTo>
                  <a:pt x="2746" y="2606"/>
                </a:lnTo>
                <a:lnTo>
                  <a:pt x="2607" y="228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3" name="Google Shape;6913;p268"/>
          <p:cNvSpPr/>
          <p:nvPr/>
        </p:nvSpPr>
        <p:spPr>
          <a:xfrm>
            <a:off x="4544950" y="4441184"/>
            <a:ext cx="135045" cy="158546"/>
          </a:xfrm>
          <a:custGeom>
            <a:avLst/>
            <a:gdLst/>
            <a:ahLst/>
            <a:cxnLst/>
            <a:rect l="l" t="t" r="r" b="b"/>
            <a:pathLst>
              <a:path w="5074" h="5957" extrusionOk="0">
                <a:moveTo>
                  <a:pt x="373" y="1164"/>
                </a:moveTo>
                <a:lnTo>
                  <a:pt x="327" y="1210"/>
                </a:lnTo>
                <a:lnTo>
                  <a:pt x="327" y="1257"/>
                </a:lnTo>
                <a:lnTo>
                  <a:pt x="327" y="1350"/>
                </a:lnTo>
                <a:lnTo>
                  <a:pt x="932" y="2327"/>
                </a:lnTo>
                <a:lnTo>
                  <a:pt x="1" y="3956"/>
                </a:lnTo>
                <a:lnTo>
                  <a:pt x="1" y="4049"/>
                </a:lnTo>
                <a:lnTo>
                  <a:pt x="1" y="4095"/>
                </a:lnTo>
                <a:lnTo>
                  <a:pt x="47" y="4142"/>
                </a:lnTo>
                <a:lnTo>
                  <a:pt x="978" y="4142"/>
                </a:lnTo>
                <a:lnTo>
                  <a:pt x="1118" y="4095"/>
                </a:lnTo>
                <a:lnTo>
                  <a:pt x="1211" y="4002"/>
                </a:lnTo>
                <a:lnTo>
                  <a:pt x="2142" y="2327"/>
                </a:lnTo>
                <a:lnTo>
                  <a:pt x="1537" y="1303"/>
                </a:lnTo>
                <a:lnTo>
                  <a:pt x="1444" y="1210"/>
                </a:lnTo>
                <a:lnTo>
                  <a:pt x="1304" y="1164"/>
                </a:lnTo>
                <a:close/>
                <a:moveTo>
                  <a:pt x="3957" y="0"/>
                </a:moveTo>
                <a:lnTo>
                  <a:pt x="3817" y="140"/>
                </a:lnTo>
                <a:lnTo>
                  <a:pt x="1909" y="3537"/>
                </a:lnTo>
                <a:lnTo>
                  <a:pt x="3119" y="5771"/>
                </a:lnTo>
                <a:lnTo>
                  <a:pt x="3259" y="5910"/>
                </a:lnTo>
                <a:lnTo>
                  <a:pt x="3398" y="5957"/>
                </a:lnTo>
                <a:lnTo>
                  <a:pt x="4236" y="5957"/>
                </a:lnTo>
                <a:lnTo>
                  <a:pt x="4329" y="5910"/>
                </a:lnTo>
                <a:lnTo>
                  <a:pt x="4376" y="5864"/>
                </a:lnTo>
                <a:lnTo>
                  <a:pt x="4376" y="5817"/>
                </a:lnTo>
                <a:lnTo>
                  <a:pt x="4329" y="5724"/>
                </a:lnTo>
                <a:lnTo>
                  <a:pt x="3119" y="3537"/>
                </a:lnTo>
                <a:lnTo>
                  <a:pt x="5027" y="186"/>
                </a:lnTo>
                <a:lnTo>
                  <a:pt x="5074" y="93"/>
                </a:lnTo>
                <a:lnTo>
                  <a:pt x="5027" y="47"/>
                </a:lnTo>
                <a:lnTo>
                  <a:pt x="49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4" name="Google Shape;6914;p268"/>
          <p:cNvSpPr/>
          <p:nvPr/>
        </p:nvSpPr>
        <p:spPr>
          <a:xfrm>
            <a:off x="5037248" y="4441184"/>
            <a:ext cx="158572" cy="158546"/>
          </a:xfrm>
          <a:custGeom>
            <a:avLst/>
            <a:gdLst/>
            <a:ahLst/>
            <a:cxnLst/>
            <a:rect l="l" t="t" r="r" b="b"/>
            <a:pathLst>
              <a:path w="5958" h="5957" extrusionOk="0">
                <a:moveTo>
                  <a:pt x="1955" y="1443"/>
                </a:moveTo>
                <a:lnTo>
                  <a:pt x="2094" y="1489"/>
                </a:lnTo>
                <a:lnTo>
                  <a:pt x="2188" y="1582"/>
                </a:lnTo>
                <a:lnTo>
                  <a:pt x="2653" y="2467"/>
                </a:lnTo>
                <a:lnTo>
                  <a:pt x="1862" y="3816"/>
                </a:lnTo>
                <a:lnTo>
                  <a:pt x="1815" y="3909"/>
                </a:lnTo>
                <a:lnTo>
                  <a:pt x="1676" y="3956"/>
                </a:lnTo>
                <a:lnTo>
                  <a:pt x="931" y="3956"/>
                </a:lnTo>
                <a:lnTo>
                  <a:pt x="884" y="3909"/>
                </a:lnTo>
                <a:lnTo>
                  <a:pt x="884" y="3863"/>
                </a:lnTo>
                <a:lnTo>
                  <a:pt x="884" y="3816"/>
                </a:lnTo>
                <a:lnTo>
                  <a:pt x="1629" y="2467"/>
                </a:lnTo>
                <a:lnTo>
                  <a:pt x="1164" y="1629"/>
                </a:lnTo>
                <a:lnTo>
                  <a:pt x="1117" y="1536"/>
                </a:lnTo>
                <a:lnTo>
                  <a:pt x="1164" y="1489"/>
                </a:lnTo>
                <a:lnTo>
                  <a:pt x="1257" y="1443"/>
                </a:lnTo>
                <a:close/>
                <a:moveTo>
                  <a:pt x="5026" y="465"/>
                </a:moveTo>
                <a:lnTo>
                  <a:pt x="5073" y="512"/>
                </a:lnTo>
                <a:lnTo>
                  <a:pt x="5073" y="559"/>
                </a:lnTo>
                <a:lnTo>
                  <a:pt x="5073" y="652"/>
                </a:lnTo>
                <a:lnTo>
                  <a:pt x="3491" y="3444"/>
                </a:lnTo>
                <a:lnTo>
                  <a:pt x="4514" y="5305"/>
                </a:lnTo>
                <a:lnTo>
                  <a:pt x="4514" y="5352"/>
                </a:lnTo>
                <a:lnTo>
                  <a:pt x="4514" y="5399"/>
                </a:lnTo>
                <a:lnTo>
                  <a:pt x="4468" y="5445"/>
                </a:lnTo>
                <a:lnTo>
                  <a:pt x="3677" y="5445"/>
                </a:lnTo>
                <a:lnTo>
                  <a:pt x="3584" y="5399"/>
                </a:lnTo>
                <a:lnTo>
                  <a:pt x="3491" y="5305"/>
                </a:lnTo>
                <a:lnTo>
                  <a:pt x="2467" y="3444"/>
                </a:lnTo>
                <a:lnTo>
                  <a:pt x="4049" y="605"/>
                </a:lnTo>
                <a:lnTo>
                  <a:pt x="4142" y="512"/>
                </a:lnTo>
                <a:lnTo>
                  <a:pt x="4235" y="465"/>
                </a:lnTo>
                <a:close/>
                <a:moveTo>
                  <a:pt x="884" y="0"/>
                </a:moveTo>
                <a:lnTo>
                  <a:pt x="698" y="47"/>
                </a:lnTo>
                <a:lnTo>
                  <a:pt x="512" y="140"/>
                </a:lnTo>
                <a:lnTo>
                  <a:pt x="326" y="326"/>
                </a:lnTo>
                <a:lnTo>
                  <a:pt x="186" y="465"/>
                </a:lnTo>
                <a:lnTo>
                  <a:pt x="93" y="652"/>
                </a:lnTo>
                <a:lnTo>
                  <a:pt x="0" y="884"/>
                </a:lnTo>
                <a:lnTo>
                  <a:pt x="0" y="1117"/>
                </a:lnTo>
                <a:lnTo>
                  <a:pt x="0" y="4840"/>
                </a:lnTo>
                <a:lnTo>
                  <a:pt x="0" y="5026"/>
                </a:lnTo>
                <a:lnTo>
                  <a:pt x="93" y="5259"/>
                </a:lnTo>
                <a:lnTo>
                  <a:pt x="186" y="5445"/>
                </a:lnTo>
                <a:lnTo>
                  <a:pt x="326" y="5585"/>
                </a:lnTo>
                <a:lnTo>
                  <a:pt x="512" y="5771"/>
                </a:lnTo>
                <a:lnTo>
                  <a:pt x="698" y="5864"/>
                </a:lnTo>
                <a:lnTo>
                  <a:pt x="884" y="5910"/>
                </a:lnTo>
                <a:lnTo>
                  <a:pt x="1117" y="5957"/>
                </a:lnTo>
                <a:lnTo>
                  <a:pt x="4840" y="5957"/>
                </a:lnTo>
                <a:lnTo>
                  <a:pt x="5073" y="5910"/>
                </a:lnTo>
                <a:lnTo>
                  <a:pt x="5259" y="5864"/>
                </a:lnTo>
                <a:lnTo>
                  <a:pt x="5445" y="5771"/>
                </a:lnTo>
                <a:lnTo>
                  <a:pt x="5631" y="5585"/>
                </a:lnTo>
                <a:lnTo>
                  <a:pt x="5771" y="5445"/>
                </a:lnTo>
                <a:lnTo>
                  <a:pt x="5864" y="5259"/>
                </a:lnTo>
                <a:lnTo>
                  <a:pt x="5957" y="5026"/>
                </a:lnTo>
                <a:lnTo>
                  <a:pt x="5957" y="4840"/>
                </a:lnTo>
                <a:lnTo>
                  <a:pt x="5957" y="1117"/>
                </a:lnTo>
                <a:lnTo>
                  <a:pt x="5957" y="884"/>
                </a:lnTo>
                <a:lnTo>
                  <a:pt x="5864" y="652"/>
                </a:lnTo>
                <a:lnTo>
                  <a:pt x="5771" y="465"/>
                </a:lnTo>
                <a:lnTo>
                  <a:pt x="5631" y="326"/>
                </a:lnTo>
                <a:lnTo>
                  <a:pt x="5445" y="140"/>
                </a:lnTo>
                <a:lnTo>
                  <a:pt x="5259" y="47"/>
                </a:lnTo>
                <a:lnTo>
                  <a:pt x="5073"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5" name="Google Shape;6915;p268"/>
          <p:cNvSpPr/>
          <p:nvPr/>
        </p:nvSpPr>
        <p:spPr>
          <a:xfrm>
            <a:off x="5553073" y="4441184"/>
            <a:ext cx="158572" cy="158546"/>
          </a:xfrm>
          <a:custGeom>
            <a:avLst/>
            <a:gdLst/>
            <a:ahLst/>
            <a:cxnLst/>
            <a:rect l="l" t="t" r="r" b="b"/>
            <a:pathLst>
              <a:path w="5958" h="5957" extrusionOk="0">
                <a:moveTo>
                  <a:pt x="4143" y="1443"/>
                </a:moveTo>
                <a:lnTo>
                  <a:pt x="3119" y="3397"/>
                </a:lnTo>
                <a:lnTo>
                  <a:pt x="3119" y="4607"/>
                </a:lnTo>
                <a:lnTo>
                  <a:pt x="2747" y="4607"/>
                </a:lnTo>
                <a:lnTo>
                  <a:pt x="2747" y="3351"/>
                </a:lnTo>
                <a:lnTo>
                  <a:pt x="1723" y="1443"/>
                </a:lnTo>
                <a:lnTo>
                  <a:pt x="2188" y="1443"/>
                </a:lnTo>
                <a:lnTo>
                  <a:pt x="2793" y="2653"/>
                </a:lnTo>
                <a:lnTo>
                  <a:pt x="2933" y="3025"/>
                </a:lnTo>
                <a:lnTo>
                  <a:pt x="3119" y="2653"/>
                </a:lnTo>
                <a:lnTo>
                  <a:pt x="3724" y="1443"/>
                </a:lnTo>
                <a:close/>
                <a:moveTo>
                  <a:pt x="1" y="0"/>
                </a:moveTo>
                <a:lnTo>
                  <a:pt x="1" y="5957"/>
                </a:lnTo>
                <a:lnTo>
                  <a:pt x="5958" y="5957"/>
                </a:lnTo>
                <a:lnTo>
                  <a:pt x="595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6" name="Google Shape;6916;p268"/>
          <p:cNvSpPr/>
          <p:nvPr/>
        </p:nvSpPr>
        <p:spPr>
          <a:xfrm>
            <a:off x="6068899" y="4441184"/>
            <a:ext cx="125144" cy="158546"/>
          </a:xfrm>
          <a:custGeom>
            <a:avLst/>
            <a:gdLst/>
            <a:ahLst/>
            <a:cxnLst/>
            <a:rect l="l" t="t" r="r" b="b"/>
            <a:pathLst>
              <a:path w="4702" h="5957" extrusionOk="0">
                <a:moveTo>
                  <a:pt x="1" y="0"/>
                </a:moveTo>
                <a:lnTo>
                  <a:pt x="652" y="1024"/>
                </a:lnTo>
                <a:lnTo>
                  <a:pt x="1397" y="2327"/>
                </a:lnTo>
                <a:lnTo>
                  <a:pt x="2002" y="3397"/>
                </a:lnTo>
                <a:lnTo>
                  <a:pt x="1955" y="5957"/>
                </a:lnTo>
                <a:lnTo>
                  <a:pt x="2328" y="5910"/>
                </a:lnTo>
                <a:lnTo>
                  <a:pt x="2746" y="5957"/>
                </a:lnTo>
                <a:lnTo>
                  <a:pt x="2700" y="3397"/>
                </a:lnTo>
                <a:lnTo>
                  <a:pt x="3956" y="1210"/>
                </a:lnTo>
                <a:lnTo>
                  <a:pt x="4096" y="931"/>
                </a:lnTo>
                <a:lnTo>
                  <a:pt x="4329" y="559"/>
                </a:lnTo>
                <a:lnTo>
                  <a:pt x="4515" y="279"/>
                </a:lnTo>
                <a:lnTo>
                  <a:pt x="4701" y="0"/>
                </a:lnTo>
                <a:lnTo>
                  <a:pt x="4282" y="47"/>
                </a:lnTo>
                <a:lnTo>
                  <a:pt x="3910" y="0"/>
                </a:lnTo>
                <a:lnTo>
                  <a:pt x="3538" y="652"/>
                </a:lnTo>
                <a:lnTo>
                  <a:pt x="3165" y="1303"/>
                </a:lnTo>
                <a:lnTo>
                  <a:pt x="2746" y="1955"/>
                </a:lnTo>
                <a:lnTo>
                  <a:pt x="2328" y="2606"/>
                </a:lnTo>
                <a:lnTo>
                  <a:pt x="1862" y="1769"/>
                </a:lnTo>
                <a:lnTo>
                  <a:pt x="1257" y="791"/>
                </a:lnTo>
                <a:lnTo>
                  <a:pt x="792" y="0"/>
                </a:lnTo>
                <a:lnTo>
                  <a:pt x="373" y="47"/>
                </a:lnTo>
                <a:lnTo>
                  <a:pt x="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7" name="Google Shape;6917;p268"/>
          <p:cNvSpPr/>
          <p:nvPr/>
        </p:nvSpPr>
        <p:spPr>
          <a:xfrm>
            <a:off x="8091347" y="4441184"/>
            <a:ext cx="120193" cy="157321"/>
          </a:xfrm>
          <a:custGeom>
            <a:avLst/>
            <a:gdLst/>
            <a:ahLst/>
            <a:cxnLst/>
            <a:rect l="l" t="t" r="r" b="b"/>
            <a:pathLst>
              <a:path w="4516" h="5911" extrusionOk="0">
                <a:moveTo>
                  <a:pt x="1676" y="0"/>
                </a:moveTo>
                <a:lnTo>
                  <a:pt x="1257" y="93"/>
                </a:lnTo>
                <a:lnTo>
                  <a:pt x="792" y="233"/>
                </a:lnTo>
                <a:lnTo>
                  <a:pt x="559" y="372"/>
                </a:lnTo>
                <a:lnTo>
                  <a:pt x="466" y="465"/>
                </a:lnTo>
                <a:lnTo>
                  <a:pt x="466" y="605"/>
                </a:lnTo>
                <a:lnTo>
                  <a:pt x="1723" y="2606"/>
                </a:lnTo>
                <a:lnTo>
                  <a:pt x="1816" y="2699"/>
                </a:lnTo>
                <a:lnTo>
                  <a:pt x="1909" y="2792"/>
                </a:lnTo>
                <a:lnTo>
                  <a:pt x="2002" y="2839"/>
                </a:lnTo>
                <a:lnTo>
                  <a:pt x="2095" y="2839"/>
                </a:lnTo>
                <a:lnTo>
                  <a:pt x="2188" y="2792"/>
                </a:lnTo>
                <a:lnTo>
                  <a:pt x="2281" y="2699"/>
                </a:lnTo>
                <a:lnTo>
                  <a:pt x="2281" y="2560"/>
                </a:lnTo>
                <a:lnTo>
                  <a:pt x="2281" y="2420"/>
                </a:lnTo>
                <a:lnTo>
                  <a:pt x="2235" y="1164"/>
                </a:lnTo>
                <a:lnTo>
                  <a:pt x="2142" y="140"/>
                </a:lnTo>
                <a:lnTo>
                  <a:pt x="2095" y="47"/>
                </a:lnTo>
                <a:lnTo>
                  <a:pt x="2002" y="0"/>
                </a:lnTo>
                <a:close/>
                <a:moveTo>
                  <a:pt x="3724" y="1722"/>
                </a:moveTo>
                <a:lnTo>
                  <a:pt x="3584" y="1769"/>
                </a:lnTo>
                <a:lnTo>
                  <a:pt x="3491" y="1908"/>
                </a:lnTo>
                <a:lnTo>
                  <a:pt x="2979" y="2560"/>
                </a:lnTo>
                <a:lnTo>
                  <a:pt x="2747" y="2932"/>
                </a:lnTo>
                <a:lnTo>
                  <a:pt x="2700" y="3072"/>
                </a:lnTo>
                <a:lnTo>
                  <a:pt x="2747" y="3211"/>
                </a:lnTo>
                <a:lnTo>
                  <a:pt x="2886" y="3304"/>
                </a:lnTo>
                <a:lnTo>
                  <a:pt x="3026" y="3304"/>
                </a:lnTo>
                <a:lnTo>
                  <a:pt x="3026" y="3351"/>
                </a:lnTo>
                <a:lnTo>
                  <a:pt x="3305" y="3258"/>
                </a:lnTo>
                <a:lnTo>
                  <a:pt x="4422" y="2979"/>
                </a:lnTo>
                <a:lnTo>
                  <a:pt x="4469" y="2885"/>
                </a:lnTo>
                <a:lnTo>
                  <a:pt x="4515" y="2792"/>
                </a:lnTo>
                <a:lnTo>
                  <a:pt x="4515" y="2746"/>
                </a:lnTo>
                <a:lnTo>
                  <a:pt x="4422" y="2513"/>
                </a:lnTo>
                <a:lnTo>
                  <a:pt x="4236" y="2187"/>
                </a:lnTo>
                <a:lnTo>
                  <a:pt x="4003" y="1908"/>
                </a:lnTo>
                <a:lnTo>
                  <a:pt x="3817" y="1769"/>
                </a:lnTo>
                <a:lnTo>
                  <a:pt x="3724" y="1722"/>
                </a:lnTo>
                <a:close/>
                <a:moveTo>
                  <a:pt x="187" y="2746"/>
                </a:moveTo>
                <a:lnTo>
                  <a:pt x="94" y="2839"/>
                </a:lnTo>
                <a:lnTo>
                  <a:pt x="47" y="3025"/>
                </a:lnTo>
                <a:lnTo>
                  <a:pt x="1" y="3258"/>
                </a:lnTo>
                <a:lnTo>
                  <a:pt x="1" y="3537"/>
                </a:lnTo>
                <a:lnTo>
                  <a:pt x="1" y="3816"/>
                </a:lnTo>
                <a:lnTo>
                  <a:pt x="47" y="4049"/>
                </a:lnTo>
                <a:lnTo>
                  <a:pt x="141" y="4142"/>
                </a:lnTo>
                <a:lnTo>
                  <a:pt x="234" y="4189"/>
                </a:lnTo>
                <a:lnTo>
                  <a:pt x="1211" y="3909"/>
                </a:lnTo>
                <a:lnTo>
                  <a:pt x="1630" y="3770"/>
                </a:lnTo>
                <a:lnTo>
                  <a:pt x="1723" y="3677"/>
                </a:lnTo>
                <a:lnTo>
                  <a:pt x="1769" y="3537"/>
                </a:lnTo>
                <a:lnTo>
                  <a:pt x="1769" y="3351"/>
                </a:lnTo>
                <a:lnTo>
                  <a:pt x="1630" y="3258"/>
                </a:lnTo>
                <a:lnTo>
                  <a:pt x="1351" y="3165"/>
                </a:lnTo>
                <a:lnTo>
                  <a:pt x="978" y="2979"/>
                </a:lnTo>
                <a:lnTo>
                  <a:pt x="280" y="2746"/>
                </a:lnTo>
                <a:close/>
                <a:moveTo>
                  <a:pt x="2933" y="3863"/>
                </a:moveTo>
                <a:lnTo>
                  <a:pt x="2840" y="3909"/>
                </a:lnTo>
                <a:lnTo>
                  <a:pt x="2747" y="4095"/>
                </a:lnTo>
                <a:lnTo>
                  <a:pt x="2747" y="4142"/>
                </a:lnTo>
                <a:lnTo>
                  <a:pt x="2793" y="4235"/>
                </a:lnTo>
                <a:lnTo>
                  <a:pt x="2933" y="4514"/>
                </a:lnTo>
                <a:lnTo>
                  <a:pt x="3584" y="5445"/>
                </a:lnTo>
                <a:lnTo>
                  <a:pt x="3678" y="5492"/>
                </a:lnTo>
                <a:lnTo>
                  <a:pt x="3771" y="5492"/>
                </a:lnTo>
                <a:lnTo>
                  <a:pt x="3957" y="5352"/>
                </a:lnTo>
                <a:lnTo>
                  <a:pt x="4236" y="5026"/>
                </a:lnTo>
                <a:lnTo>
                  <a:pt x="4422" y="4747"/>
                </a:lnTo>
                <a:lnTo>
                  <a:pt x="4515" y="4514"/>
                </a:lnTo>
                <a:lnTo>
                  <a:pt x="4515" y="4421"/>
                </a:lnTo>
                <a:lnTo>
                  <a:pt x="4469" y="4328"/>
                </a:lnTo>
                <a:lnTo>
                  <a:pt x="4283" y="4235"/>
                </a:lnTo>
                <a:lnTo>
                  <a:pt x="3491" y="3956"/>
                </a:lnTo>
                <a:lnTo>
                  <a:pt x="3119" y="3863"/>
                </a:lnTo>
                <a:close/>
                <a:moveTo>
                  <a:pt x="1956" y="4095"/>
                </a:moveTo>
                <a:lnTo>
                  <a:pt x="1816" y="4189"/>
                </a:lnTo>
                <a:lnTo>
                  <a:pt x="1630" y="4421"/>
                </a:lnTo>
                <a:lnTo>
                  <a:pt x="1025" y="5166"/>
                </a:lnTo>
                <a:lnTo>
                  <a:pt x="885" y="5305"/>
                </a:lnTo>
                <a:lnTo>
                  <a:pt x="885" y="5399"/>
                </a:lnTo>
                <a:lnTo>
                  <a:pt x="932" y="5492"/>
                </a:lnTo>
                <a:lnTo>
                  <a:pt x="1164" y="5631"/>
                </a:lnTo>
                <a:lnTo>
                  <a:pt x="1490" y="5817"/>
                </a:lnTo>
                <a:lnTo>
                  <a:pt x="1863" y="5910"/>
                </a:lnTo>
                <a:lnTo>
                  <a:pt x="2095" y="5910"/>
                </a:lnTo>
                <a:lnTo>
                  <a:pt x="2188" y="5864"/>
                </a:lnTo>
                <a:lnTo>
                  <a:pt x="2281" y="5817"/>
                </a:lnTo>
                <a:lnTo>
                  <a:pt x="2281" y="4794"/>
                </a:lnTo>
                <a:lnTo>
                  <a:pt x="2281" y="4375"/>
                </a:lnTo>
                <a:lnTo>
                  <a:pt x="2235" y="4235"/>
                </a:lnTo>
                <a:lnTo>
                  <a:pt x="2095" y="4142"/>
                </a:lnTo>
                <a:lnTo>
                  <a:pt x="1956" y="409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8" name="Google Shape;6918;p268"/>
          <p:cNvSpPr/>
          <p:nvPr/>
        </p:nvSpPr>
        <p:spPr>
          <a:xfrm>
            <a:off x="8568794" y="4441184"/>
            <a:ext cx="115216" cy="158546"/>
          </a:xfrm>
          <a:custGeom>
            <a:avLst/>
            <a:gdLst/>
            <a:ahLst/>
            <a:cxnLst/>
            <a:rect l="l" t="t" r="r" b="b"/>
            <a:pathLst>
              <a:path w="4329" h="5957" extrusionOk="0">
                <a:moveTo>
                  <a:pt x="47" y="0"/>
                </a:moveTo>
                <a:lnTo>
                  <a:pt x="1" y="47"/>
                </a:lnTo>
                <a:lnTo>
                  <a:pt x="1" y="93"/>
                </a:lnTo>
                <a:lnTo>
                  <a:pt x="1" y="186"/>
                </a:lnTo>
                <a:lnTo>
                  <a:pt x="1350" y="2606"/>
                </a:lnTo>
                <a:lnTo>
                  <a:pt x="466" y="2606"/>
                </a:lnTo>
                <a:lnTo>
                  <a:pt x="373" y="2653"/>
                </a:lnTo>
                <a:lnTo>
                  <a:pt x="326" y="2746"/>
                </a:lnTo>
                <a:lnTo>
                  <a:pt x="326" y="3211"/>
                </a:lnTo>
                <a:lnTo>
                  <a:pt x="373" y="3304"/>
                </a:lnTo>
                <a:lnTo>
                  <a:pt x="466" y="3351"/>
                </a:lnTo>
                <a:lnTo>
                  <a:pt x="1676" y="3351"/>
                </a:lnTo>
                <a:lnTo>
                  <a:pt x="1676" y="3677"/>
                </a:lnTo>
                <a:lnTo>
                  <a:pt x="466" y="3677"/>
                </a:lnTo>
                <a:lnTo>
                  <a:pt x="373" y="3723"/>
                </a:lnTo>
                <a:lnTo>
                  <a:pt x="326" y="3816"/>
                </a:lnTo>
                <a:lnTo>
                  <a:pt x="326" y="4282"/>
                </a:lnTo>
                <a:lnTo>
                  <a:pt x="373" y="4375"/>
                </a:lnTo>
                <a:lnTo>
                  <a:pt x="466" y="4421"/>
                </a:lnTo>
                <a:lnTo>
                  <a:pt x="1676" y="4421"/>
                </a:lnTo>
                <a:lnTo>
                  <a:pt x="1676" y="5817"/>
                </a:lnTo>
                <a:lnTo>
                  <a:pt x="1723" y="5910"/>
                </a:lnTo>
                <a:lnTo>
                  <a:pt x="1816" y="5957"/>
                </a:lnTo>
                <a:lnTo>
                  <a:pt x="2560" y="5957"/>
                </a:lnTo>
                <a:lnTo>
                  <a:pt x="2653" y="5910"/>
                </a:lnTo>
                <a:lnTo>
                  <a:pt x="2653" y="5817"/>
                </a:lnTo>
                <a:lnTo>
                  <a:pt x="2653" y="4421"/>
                </a:lnTo>
                <a:lnTo>
                  <a:pt x="3910" y="4421"/>
                </a:lnTo>
                <a:lnTo>
                  <a:pt x="4003" y="4375"/>
                </a:lnTo>
                <a:lnTo>
                  <a:pt x="4050" y="4282"/>
                </a:lnTo>
                <a:lnTo>
                  <a:pt x="4050" y="3816"/>
                </a:lnTo>
                <a:lnTo>
                  <a:pt x="4003" y="3723"/>
                </a:lnTo>
                <a:lnTo>
                  <a:pt x="3910" y="3677"/>
                </a:lnTo>
                <a:lnTo>
                  <a:pt x="2653" y="3677"/>
                </a:lnTo>
                <a:lnTo>
                  <a:pt x="2653" y="3351"/>
                </a:lnTo>
                <a:lnTo>
                  <a:pt x="3910" y="3351"/>
                </a:lnTo>
                <a:lnTo>
                  <a:pt x="4003" y="3304"/>
                </a:lnTo>
                <a:lnTo>
                  <a:pt x="4050" y="3211"/>
                </a:lnTo>
                <a:lnTo>
                  <a:pt x="4050" y="2746"/>
                </a:lnTo>
                <a:lnTo>
                  <a:pt x="4003" y="2653"/>
                </a:lnTo>
                <a:lnTo>
                  <a:pt x="3910" y="2606"/>
                </a:lnTo>
                <a:lnTo>
                  <a:pt x="2979" y="2606"/>
                </a:lnTo>
                <a:lnTo>
                  <a:pt x="4329" y="186"/>
                </a:lnTo>
                <a:lnTo>
                  <a:pt x="4329" y="93"/>
                </a:lnTo>
                <a:lnTo>
                  <a:pt x="4329" y="47"/>
                </a:lnTo>
                <a:lnTo>
                  <a:pt x="4282" y="0"/>
                </a:lnTo>
                <a:lnTo>
                  <a:pt x="3305" y="0"/>
                </a:lnTo>
                <a:lnTo>
                  <a:pt x="3258" y="47"/>
                </a:lnTo>
                <a:lnTo>
                  <a:pt x="2467" y="1815"/>
                </a:lnTo>
                <a:lnTo>
                  <a:pt x="2328" y="2094"/>
                </a:lnTo>
                <a:lnTo>
                  <a:pt x="2235" y="2374"/>
                </a:lnTo>
                <a:lnTo>
                  <a:pt x="1955" y="1862"/>
                </a:lnTo>
                <a:lnTo>
                  <a:pt x="1071" y="47"/>
                </a:lnTo>
                <a:lnTo>
                  <a:pt x="102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19" name="Google Shape;6919;p268"/>
          <p:cNvSpPr/>
          <p:nvPr/>
        </p:nvSpPr>
        <p:spPr>
          <a:xfrm>
            <a:off x="3514550" y="4441184"/>
            <a:ext cx="158572" cy="158546"/>
          </a:xfrm>
          <a:custGeom>
            <a:avLst/>
            <a:gdLst/>
            <a:ahLst/>
            <a:cxnLst/>
            <a:rect l="l" t="t" r="r" b="b"/>
            <a:pathLst>
              <a:path w="5958" h="5957" extrusionOk="0">
                <a:moveTo>
                  <a:pt x="5399" y="4468"/>
                </a:moveTo>
                <a:lnTo>
                  <a:pt x="5353" y="4607"/>
                </a:lnTo>
                <a:lnTo>
                  <a:pt x="4608" y="5305"/>
                </a:lnTo>
                <a:lnTo>
                  <a:pt x="4468" y="5399"/>
                </a:lnTo>
                <a:lnTo>
                  <a:pt x="4468" y="4468"/>
                </a:lnTo>
                <a:close/>
                <a:moveTo>
                  <a:pt x="5446" y="465"/>
                </a:moveTo>
                <a:lnTo>
                  <a:pt x="5446" y="3956"/>
                </a:lnTo>
                <a:lnTo>
                  <a:pt x="4189" y="3956"/>
                </a:lnTo>
                <a:lnTo>
                  <a:pt x="4050" y="4049"/>
                </a:lnTo>
                <a:lnTo>
                  <a:pt x="4003" y="4189"/>
                </a:lnTo>
                <a:lnTo>
                  <a:pt x="3956" y="4328"/>
                </a:lnTo>
                <a:lnTo>
                  <a:pt x="3956" y="5445"/>
                </a:lnTo>
                <a:lnTo>
                  <a:pt x="466" y="5445"/>
                </a:lnTo>
                <a:lnTo>
                  <a:pt x="466" y="465"/>
                </a:lnTo>
                <a:close/>
                <a:moveTo>
                  <a:pt x="233" y="0"/>
                </a:moveTo>
                <a:lnTo>
                  <a:pt x="94" y="93"/>
                </a:lnTo>
                <a:lnTo>
                  <a:pt x="1" y="186"/>
                </a:lnTo>
                <a:lnTo>
                  <a:pt x="1" y="372"/>
                </a:lnTo>
                <a:lnTo>
                  <a:pt x="1" y="5585"/>
                </a:lnTo>
                <a:lnTo>
                  <a:pt x="1" y="5724"/>
                </a:lnTo>
                <a:lnTo>
                  <a:pt x="94" y="5817"/>
                </a:lnTo>
                <a:lnTo>
                  <a:pt x="233" y="5910"/>
                </a:lnTo>
                <a:lnTo>
                  <a:pt x="373" y="5957"/>
                </a:lnTo>
                <a:lnTo>
                  <a:pt x="4329" y="5957"/>
                </a:lnTo>
                <a:lnTo>
                  <a:pt x="4515" y="5910"/>
                </a:lnTo>
                <a:lnTo>
                  <a:pt x="4655" y="5864"/>
                </a:lnTo>
                <a:lnTo>
                  <a:pt x="4841" y="5771"/>
                </a:lnTo>
                <a:lnTo>
                  <a:pt x="4980" y="5678"/>
                </a:lnTo>
                <a:lnTo>
                  <a:pt x="5678" y="4980"/>
                </a:lnTo>
                <a:lnTo>
                  <a:pt x="5771" y="4840"/>
                </a:lnTo>
                <a:lnTo>
                  <a:pt x="5865" y="4654"/>
                </a:lnTo>
                <a:lnTo>
                  <a:pt x="5911" y="4468"/>
                </a:lnTo>
                <a:lnTo>
                  <a:pt x="5958" y="4328"/>
                </a:lnTo>
                <a:lnTo>
                  <a:pt x="5958" y="372"/>
                </a:lnTo>
                <a:lnTo>
                  <a:pt x="5911" y="186"/>
                </a:lnTo>
                <a:lnTo>
                  <a:pt x="5818" y="93"/>
                </a:lnTo>
                <a:lnTo>
                  <a:pt x="572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20" name="Google Shape;6920;p268"/>
          <p:cNvSpPr/>
          <p:nvPr/>
        </p:nvSpPr>
        <p:spPr>
          <a:xfrm>
            <a:off x="6551296" y="4457286"/>
            <a:ext cx="158572" cy="125117"/>
          </a:xfrm>
          <a:custGeom>
            <a:avLst/>
            <a:gdLst/>
            <a:ahLst/>
            <a:cxnLst/>
            <a:rect l="l" t="t" r="r" b="b"/>
            <a:pathLst>
              <a:path w="5958" h="4701" extrusionOk="0">
                <a:moveTo>
                  <a:pt x="140" y="0"/>
                </a:moveTo>
                <a:lnTo>
                  <a:pt x="47" y="47"/>
                </a:lnTo>
                <a:lnTo>
                  <a:pt x="1" y="140"/>
                </a:lnTo>
                <a:lnTo>
                  <a:pt x="1" y="745"/>
                </a:lnTo>
                <a:lnTo>
                  <a:pt x="47" y="838"/>
                </a:lnTo>
                <a:lnTo>
                  <a:pt x="140" y="884"/>
                </a:lnTo>
                <a:lnTo>
                  <a:pt x="5865" y="884"/>
                </a:lnTo>
                <a:lnTo>
                  <a:pt x="5958" y="838"/>
                </a:lnTo>
                <a:lnTo>
                  <a:pt x="5958" y="745"/>
                </a:lnTo>
                <a:lnTo>
                  <a:pt x="5958" y="140"/>
                </a:lnTo>
                <a:lnTo>
                  <a:pt x="5958" y="47"/>
                </a:lnTo>
                <a:lnTo>
                  <a:pt x="5865" y="0"/>
                </a:lnTo>
                <a:close/>
                <a:moveTo>
                  <a:pt x="2188" y="1303"/>
                </a:moveTo>
                <a:lnTo>
                  <a:pt x="2142" y="1396"/>
                </a:lnTo>
                <a:lnTo>
                  <a:pt x="2142" y="2048"/>
                </a:lnTo>
                <a:lnTo>
                  <a:pt x="2188" y="2094"/>
                </a:lnTo>
                <a:lnTo>
                  <a:pt x="2235" y="2141"/>
                </a:lnTo>
                <a:lnTo>
                  <a:pt x="5865" y="2141"/>
                </a:lnTo>
                <a:lnTo>
                  <a:pt x="5958" y="2094"/>
                </a:lnTo>
                <a:lnTo>
                  <a:pt x="5958" y="2048"/>
                </a:lnTo>
                <a:lnTo>
                  <a:pt x="5958" y="1396"/>
                </a:lnTo>
                <a:lnTo>
                  <a:pt x="5958" y="1303"/>
                </a:lnTo>
                <a:close/>
                <a:moveTo>
                  <a:pt x="1118" y="1303"/>
                </a:moveTo>
                <a:lnTo>
                  <a:pt x="140" y="2280"/>
                </a:lnTo>
                <a:lnTo>
                  <a:pt x="140" y="2374"/>
                </a:lnTo>
                <a:lnTo>
                  <a:pt x="140" y="2420"/>
                </a:lnTo>
                <a:lnTo>
                  <a:pt x="1118" y="3397"/>
                </a:lnTo>
                <a:lnTo>
                  <a:pt x="1257" y="3397"/>
                </a:lnTo>
                <a:lnTo>
                  <a:pt x="1304" y="3304"/>
                </a:lnTo>
                <a:lnTo>
                  <a:pt x="1304" y="1396"/>
                </a:lnTo>
                <a:lnTo>
                  <a:pt x="1257" y="1303"/>
                </a:lnTo>
                <a:close/>
                <a:moveTo>
                  <a:pt x="2235" y="2560"/>
                </a:moveTo>
                <a:lnTo>
                  <a:pt x="2188" y="2606"/>
                </a:lnTo>
                <a:lnTo>
                  <a:pt x="2142" y="2653"/>
                </a:lnTo>
                <a:lnTo>
                  <a:pt x="2142" y="3304"/>
                </a:lnTo>
                <a:lnTo>
                  <a:pt x="2188" y="3397"/>
                </a:lnTo>
                <a:lnTo>
                  <a:pt x="5958" y="3397"/>
                </a:lnTo>
                <a:lnTo>
                  <a:pt x="5958" y="3304"/>
                </a:lnTo>
                <a:lnTo>
                  <a:pt x="5958" y="2653"/>
                </a:lnTo>
                <a:lnTo>
                  <a:pt x="5958" y="2606"/>
                </a:lnTo>
                <a:lnTo>
                  <a:pt x="5865" y="2560"/>
                </a:lnTo>
                <a:close/>
                <a:moveTo>
                  <a:pt x="47" y="3863"/>
                </a:moveTo>
                <a:lnTo>
                  <a:pt x="1" y="3956"/>
                </a:lnTo>
                <a:lnTo>
                  <a:pt x="1" y="4607"/>
                </a:lnTo>
                <a:lnTo>
                  <a:pt x="47" y="4654"/>
                </a:lnTo>
                <a:lnTo>
                  <a:pt x="140" y="4700"/>
                </a:lnTo>
                <a:lnTo>
                  <a:pt x="5865" y="4700"/>
                </a:lnTo>
                <a:lnTo>
                  <a:pt x="5958" y="4654"/>
                </a:lnTo>
                <a:lnTo>
                  <a:pt x="5958" y="4607"/>
                </a:lnTo>
                <a:lnTo>
                  <a:pt x="5958" y="3956"/>
                </a:lnTo>
                <a:lnTo>
                  <a:pt x="5958" y="386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21" name="Google Shape;6921;p268"/>
          <p:cNvSpPr/>
          <p:nvPr/>
        </p:nvSpPr>
        <p:spPr>
          <a:xfrm>
            <a:off x="7067122" y="4458510"/>
            <a:ext cx="158572" cy="123893"/>
          </a:xfrm>
          <a:custGeom>
            <a:avLst/>
            <a:gdLst/>
            <a:ahLst/>
            <a:cxnLst/>
            <a:rect l="l" t="t" r="r" b="b"/>
            <a:pathLst>
              <a:path w="5958" h="4655" extrusionOk="0">
                <a:moveTo>
                  <a:pt x="4142" y="745"/>
                </a:moveTo>
                <a:lnTo>
                  <a:pt x="4189" y="792"/>
                </a:lnTo>
                <a:lnTo>
                  <a:pt x="4468" y="1862"/>
                </a:lnTo>
                <a:lnTo>
                  <a:pt x="1490" y="1862"/>
                </a:lnTo>
                <a:lnTo>
                  <a:pt x="1769" y="792"/>
                </a:lnTo>
                <a:lnTo>
                  <a:pt x="1815" y="745"/>
                </a:lnTo>
                <a:close/>
                <a:moveTo>
                  <a:pt x="1117" y="2328"/>
                </a:moveTo>
                <a:lnTo>
                  <a:pt x="1257" y="2421"/>
                </a:lnTo>
                <a:lnTo>
                  <a:pt x="1350" y="2607"/>
                </a:lnTo>
                <a:lnTo>
                  <a:pt x="1397" y="2793"/>
                </a:lnTo>
                <a:lnTo>
                  <a:pt x="1350" y="2933"/>
                </a:lnTo>
                <a:lnTo>
                  <a:pt x="1257" y="3119"/>
                </a:lnTo>
                <a:lnTo>
                  <a:pt x="1117" y="3212"/>
                </a:lnTo>
                <a:lnTo>
                  <a:pt x="931" y="3258"/>
                </a:lnTo>
                <a:lnTo>
                  <a:pt x="745" y="3212"/>
                </a:lnTo>
                <a:lnTo>
                  <a:pt x="605" y="3119"/>
                </a:lnTo>
                <a:lnTo>
                  <a:pt x="512" y="2933"/>
                </a:lnTo>
                <a:lnTo>
                  <a:pt x="466" y="2793"/>
                </a:lnTo>
                <a:lnTo>
                  <a:pt x="512" y="2607"/>
                </a:lnTo>
                <a:lnTo>
                  <a:pt x="605" y="2421"/>
                </a:lnTo>
                <a:lnTo>
                  <a:pt x="745" y="2328"/>
                </a:lnTo>
                <a:close/>
                <a:moveTo>
                  <a:pt x="5213" y="2328"/>
                </a:moveTo>
                <a:lnTo>
                  <a:pt x="5352" y="2421"/>
                </a:lnTo>
                <a:lnTo>
                  <a:pt x="5446" y="2607"/>
                </a:lnTo>
                <a:lnTo>
                  <a:pt x="5492" y="2793"/>
                </a:lnTo>
                <a:lnTo>
                  <a:pt x="5446" y="2933"/>
                </a:lnTo>
                <a:lnTo>
                  <a:pt x="5352" y="3119"/>
                </a:lnTo>
                <a:lnTo>
                  <a:pt x="5213" y="3212"/>
                </a:lnTo>
                <a:lnTo>
                  <a:pt x="5027" y="3258"/>
                </a:lnTo>
                <a:lnTo>
                  <a:pt x="4841" y="3212"/>
                </a:lnTo>
                <a:lnTo>
                  <a:pt x="4701" y="3119"/>
                </a:lnTo>
                <a:lnTo>
                  <a:pt x="4608" y="2933"/>
                </a:lnTo>
                <a:lnTo>
                  <a:pt x="4561" y="2793"/>
                </a:lnTo>
                <a:lnTo>
                  <a:pt x="4608" y="2607"/>
                </a:lnTo>
                <a:lnTo>
                  <a:pt x="4701" y="2421"/>
                </a:lnTo>
                <a:lnTo>
                  <a:pt x="4841" y="2328"/>
                </a:lnTo>
                <a:close/>
                <a:moveTo>
                  <a:pt x="1583" y="1"/>
                </a:moveTo>
                <a:lnTo>
                  <a:pt x="1350" y="140"/>
                </a:lnTo>
                <a:lnTo>
                  <a:pt x="1164" y="373"/>
                </a:lnTo>
                <a:lnTo>
                  <a:pt x="1024" y="606"/>
                </a:lnTo>
                <a:lnTo>
                  <a:pt x="745" y="1862"/>
                </a:lnTo>
                <a:lnTo>
                  <a:pt x="652" y="1862"/>
                </a:lnTo>
                <a:lnTo>
                  <a:pt x="419" y="1909"/>
                </a:lnTo>
                <a:lnTo>
                  <a:pt x="187" y="2048"/>
                </a:lnTo>
                <a:lnTo>
                  <a:pt x="47" y="2234"/>
                </a:lnTo>
                <a:lnTo>
                  <a:pt x="0" y="2514"/>
                </a:lnTo>
                <a:lnTo>
                  <a:pt x="0" y="3631"/>
                </a:lnTo>
                <a:lnTo>
                  <a:pt x="47" y="3677"/>
                </a:lnTo>
                <a:lnTo>
                  <a:pt x="94" y="3724"/>
                </a:lnTo>
                <a:lnTo>
                  <a:pt x="373" y="3724"/>
                </a:lnTo>
                <a:lnTo>
                  <a:pt x="373" y="4096"/>
                </a:lnTo>
                <a:lnTo>
                  <a:pt x="419" y="4282"/>
                </a:lnTo>
                <a:lnTo>
                  <a:pt x="559" y="4468"/>
                </a:lnTo>
                <a:lnTo>
                  <a:pt x="699" y="4608"/>
                </a:lnTo>
                <a:lnTo>
                  <a:pt x="931" y="4654"/>
                </a:lnTo>
                <a:lnTo>
                  <a:pt x="1164" y="4608"/>
                </a:lnTo>
                <a:lnTo>
                  <a:pt x="1350" y="4468"/>
                </a:lnTo>
                <a:lnTo>
                  <a:pt x="1443" y="4282"/>
                </a:lnTo>
                <a:lnTo>
                  <a:pt x="1490" y="4096"/>
                </a:lnTo>
                <a:lnTo>
                  <a:pt x="1490" y="3724"/>
                </a:lnTo>
                <a:lnTo>
                  <a:pt x="4468" y="3724"/>
                </a:lnTo>
                <a:lnTo>
                  <a:pt x="4468" y="4096"/>
                </a:lnTo>
                <a:lnTo>
                  <a:pt x="4515" y="4282"/>
                </a:lnTo>
                <a:lnTo>
                  <a:pt x="4654" y="4468"/>
                </a:lnTo>
                <a:lnTo>
                  <a:pt x="4794" y="4608"/>
                </a:lnTo>
                <a:lnTo>
                  <a:pt x="5027" y="4654"/>
                </a:lnTo>
                <a:lnTo>
                  <a:pt x="5259" y="4608"/>
                </a:lnTo>
                <a:lnTo>
                  <a:pt x="5446" y="4468"/>
                </a:lnTo>
                <a:lnTo>
                  <a:pt x="5539" y="4282"/>
                </a:lnTo>
                <a:lnTo>
                  <a:pt x="5585" y="4096"/>
                </a:lnTo>
                <a:lnTo>
                  <a:pt x="5585" y="3724"/>
                </a:lnTo>
                <a:lnTo>
                  <a:pt x="5864" y="3724"/>
                </a:lnTo>
                <a:lnTo>
                  <a:pt x="5957" y="3677"/>
                </a:lnTo>
                <a:lnTo>
                  <a:pt x="5957" y="3631"/>
                </a:lnTo>
                <a:lnTo>
                  <a:pt x="5957" y="2514"/>
                </a:lnTo>
                <a:lnTo>
                  <a:pt x="5911" y="2234"/>
                </a:lnTo>
                <a:lnTo>
                  <a:pt x="5771" y="2048"/>
                </a:lnTo>
                <a:lnTo>
                  <a:pt x="5539" y="1909"/>
                </a:lnTo>
                <a:lnTo>
                  <a:pt x="5306" y="1862"/>
                </a:lnTo>
                <a:lnTo>
                  <a:pt x="5213" y="1862"/>
                </a:lnTo>
                <a:lnTo>
                  <a:pt x="4934" y="606"/>
                </a:lnTo>
                <a:lnTo>
                  <a:pt x="4794" y="373"/>
                </a:lnTo>
                <a:lnTo>
                  <a:pt x="4608" y="140"/>
                </a:lnTo>
                <a:lnTo>
                  <a:pt x="43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22" name="Google Shape;6922;p268"/>
          <p:cNvSpPr/>
          <p:nvPr/>
        </p:nvSpPr>
        <p:spPr>
          <a:xfrm>
            <a:off x="7582947" y="4441184"/>
            <a:ext cx="151147" cy="158546"/>
          </a:xfrm>
          <a:custGeom>
            <a:avLst/>
            <a:gdLst/>
            <a:ahLst/>
            <a:cxnLst/>
            <a:rect l="l" t="t" r="r" b="b"/>
            <a:pathLst>
              <a:path w="5679" h="5957" extrusionOk="0">
                <a:moveTo>
                  <a:pt x="2560" y="0"/>
                </a:moveTo>
                <a:lnTo>
                  <a:pt x="2467" y="47"/>
                </a:lnTo>
                <a:lnTo>
                  <a:pt x="2421" y="93"/>
                </a:lnTo>
                <a:lnTo>
                  <a:pt x="2421" y="186"/>
                </a:lnTo>
                <a:lnTo>
                  <a:pt x="2421" y="419"/>
                </a:lnTo>
                <a:lnTo>
                  <a:pt x="420" y="419"/>
                </a:lnTo>
                <a:lnTo>
                  <a:pt x="327" y="465"/>
                </a:lnTo>
                <a:lnTo>
                  <a:pt x="280" y="512"/>
                </a:lnTo>
                <a:lnTo>
                  <a:pt x="280" y="605"/>
                </a:lnTo>
                <a:lnTo>
                  <a:pt x="280" y="1489"/>
                </a:lnTo>
                <a:lnTo>
                  <a:pt x="280" y="1536"/>
                </a:lnTo>
                <a:lnTo>
                  <a:pt x="327" y="1629"/>
                </a:lnTo>
                <a:lnTo>
                  <a:pt x="420" y="1675"/>
                </a:lnTo>
                <a:lnTo>
                  <a:pt x="5074" y="1675"/>
                </a:lnTo>
                <a:lnTo>
                  <a:pt x="5167" y="1582"/>
                </a:lnTo>
                <a:lnTo>
                  <a:pt x="5679" y="1117"/>
                </a:lnTo>
                <a:lnTo>
                  <a:pt x="5679" y="1024"/>
                </a:lnTo>
                <a:lnTo>
                  <a:pt x="5679" y="977"/>
                </a:lnTo>
                <a:lnTo>
                  <a:pt x="5167" y="512"/>
                </a:lnTo>
                <a:lnTo>
                  <a:pt x="5074" y="419"/>
                </a:lnTo>
                <a:lnTo>
                  <a:pt x="3259" y="419"/>
                </a:lnTo>
                <a:lnTo>
                  <a:pt x="3259" y="186"/>
                </a:lnTo>
                <a:lnTo>
                  <a:pt x="3259" y="93"/>
                </a:lnTo>
                <a:lnTo>
                  <a:pt x="3212" y="47"/>
                </a:lnTo>
                <a:lnTo>
                  <a:pt x="3119" y="0"/>
                </a:lnTo>
                <a:close/>
                <a:moveTo>
                  <a:pt x="2421" y="1908"/>
                </a:moveTo>
                <a:lnTo>
                  <a:pt x="2421" y="2513"/>
                </a:lnTo>
                <a:lnTo>
                  <a:pt x="699" y="2513"/>
                </a:lnTo>
                <a:lnTo>
                  <a:pt x="606" y="2560"/>
                </a:lnTo>
                <a:lnTo>
                  <a:pt x="466" y="2606"/>
                </a:lnTo>
                <a:lnTo>
                  <a:pt x="1" y="3072"/>
                </a:lnTo>
                <a:lnTo>
                  <a:pt x="1" y="3165"/>
                </a:lnTo>
                <a:lnTo>
                  <a:pt x="1" y="3258"/>
                </a:lnTo>
                <a:lnTo>
                  <a:pt x="466" y="3723"/>
                </a:lnTo>
                <a:lnTo>
                  <a:pt x="606" y="3770"/>
                </a:lnTo>
                <a:lnTo>
                  <a:pt x="699" y="3816"/>
                </a:lnTo>
                <a:lnTo>
                  <a:pt x="5167" y="3816"/>
                </a:lnTo>
                <a:lnTo>
                  <a:pt x="5260" y="3770"/>
                </a:lnTo>
                <a:lnTo>
                  <a:pt x="5306" y="3723"/>
                </a:lnTo>
                <a:lnTo>
                  <a:pt x="5353" y="3677"/>
                </a:lnTo>
                <a:lnTo>
                  <a:pt x="5399" y="3584"/>
                </a:lnTo>
                <a:lnTo>
                  <a:pt x="5399" y="2746"/>
                </a:lnTo>
                <a:lnTo>
                  <a:pt x="5353" y="2653"/>
                </a:lnTo>
                <a:lnTo>
                  <a:pt x="5306" y="2606"/>
                </a:lnTo>
                <a:lnTo>
                  <a:pt x="5260" y="2560"/>
                </a:lnTo>
                <a:lnTo>
                  <a:pt x="5167" y="2513"/>
                </a:lnTo>
                <a:lnTo>
                  <a:pt x="3259" y="2513"/>
                </a:lnTo>
                <a:lnTo>
                  <a:pt x="3259" y="1908"/>
                </a:lnTo>
                <a:close/>
                <a:moveTo>
                  <a:pt x="2421" y="4002"/>
                </a:moveTo>
                <a:lnTo>
                  <a:pt x="2421" y="5724"/>
                </a:lnTo>
                <a:lnTo>
                  <a:pt x="2421" y="5817"/>
                </a:lnTo>
                <a:lnTo>
                  <a:pt x="2467" y="5864"/>
                </a:lnTo>
                <a:lnTo>
                  <a:pt x="2560" y="5910"/>
                </a:lnTo>
                <a:lnTo>
                  <a:pt x="2607" y="5957"/>
                </a:lnTo>
                <a:lnTo>
                  <a:pt x="3026" y="5957"/>
                </a:lnTo>
                <a:lnTo>
                  <a:pt x="3119" y="5910"/>
                </a:lnTo>
                <a:lnTo>
                  <a:pt x="3212" y="5864"/>
                </a:lnTo>
                <a:lnTo>
                  <a:pt x="3259" y="5817"/>
                </a:lnTo>
                <a:lnTo>
                  <a:pt x="3259" y="5724"/>
                </a:lnTo>
                <a:lnTo>
                  <a:pt x="3259" y="400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23" name="Google Shape;6923;p268"/>
          <p:cNvSpPr txBox="1"/>
          <p:nvPr/>
        </p:nvSpPr>
        <p:spPr>
          <a:xfrm>
            <a:off x="430726" y="4830625"/>
            <a:ext cx="1364400" cy="123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highlight>
                  <a:srgbClr val="191919"/>
                </a:highlight>
                <a:latin typeface="Arial"/>
                <a:ea typeface="Arial"/>
                <a:cs typeface="Arial"/>
                <a:sym typeface="Arial"/>
              </a:rPr>
              <a:t>Font Awesome icons — 3/4</a:t>
            </a:r>
            <a:endParaRPr sz="800" b="1" i="0" u="none" strike="noStrike" cap="none">
              <a:solidFill>
                <a:srgbClr val="FFFFFF"/>
              </a:solidFill>
              <a:highlight>
                <a:srgbClr val="191919"/>
              </a:highlight>
              <a:latin typeface="Arial"/>
              <a:ea typeface="Arial"/>
              <a:cs typeface="Arial"/>
              <a:sym typeface="Arial"/>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Shape 6927"/>
        <p:cNvGrpSpPr/>
        <p:nvPr/>
      </p:nvGrpSpPr>
      <p:grpSpPr>
        <a:xfrm>
          <a:off x="0" y="0"/>
          <a:ext cx="0" cy="0"/>
          <a:chOff x="0" y="0"/>
          <a:chExt cx="0" cy="0"/>
        </a:xfrm>
      </p:grpSpPr>
      <p:sp>
        <p:nvSpPr>
          <p:cNvPr id="6928" name="Google Shape;6928;p269"/>
          <p:cNvSpPr txBox="1"/>
          <p:nvPr/>
        </p:nvSpPr>
        <p:spPr>
          <a:xfrm>
            <a:off x="430726" y="4830625"/>
            <a:ext cx="1364400" cy="123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FFFFFF"/>
                </a:solidFill>
                <a:highlight>
                  <a:srgbClr val="191919"/>
                </a:highlight>
                <a:latin typeface="Arial"/>
                <a:ea typeface="Arial"/>
                <a:cs typeface="Arial"/>
                <a:sym typeface="Arial"/>
              </a:rPr>
              <a:t>Font Awesome icons — 4/4</a:t>
            </a:r>
            <a:endParaRPr sz="800" b="1" i="0" u="none" strike="noStrike" cap="none">
              <a:solidFill>
                <a:srgbClr val="FFFFFF"/>
              </a:solidFill>
              <a:highlight>
                <a:srgbClr val="191919"/>
              </a:highlight>
              <a:latin typeface="Arial"/>
              <a:ea typeface="Arial"/>
              <a:cs typeface="Arial"/>
              <a:sym typeface="Arial"/>
            </a:endParaRPr>
          </a:p>
        </p:txBody>
      </p:sp>
      <p:sp>
        <p:nvSpPr>
          <p:cNvPr id="6929" name="Google Shape;6929;p269"/>
          <p:cNvSpPr/>
          <p:nvPr/>
        </p:nvSpPr>
        <p:spPr>
          <a:xfrm>
            <a:off x="441728" y="716797"/>
            <a:ext cx="132634" cy="158654"/>
          </a:xfrm>
          <a:custGeom>
            <a:avLst/>
            <a:gdLst/>
            <a:ahLst/>
            <a:cxnLst/>
            <a:rect l="l" t="t" r="r" b="b"/>
            <a:pathLst>
              <a:path w="4975" h="5951" extrusionOk="0">
                <a:moveTo>
                  <a:pt x="4231" y="744"/>
                </a:moveTo>
                <a:lnTo>
                  <a:pt x="4231" y="3254"/>
                </a:lnTo>
                <a:lnTo>
                  <a:pt x="4231" y="3393"/>
                </a:lnTo>
                <a:lnTo>
                  <a:pt x="4185" y="3579"/>
                </a:lnTo>
                <a:lnTo>
                  <a:pt x="3999" y="3951"/>
                </a:lnTo>
                <a:lnTo>
                  <a:pt x="3720" y="4277"/>
                </a:lnTo>
                <a:lnTo>
                  <a:pt x="3301" y="4649"/>
                </a:lnTo>
                <a:lnTo>
                  <a:pt x="2929" y="4928"/>
                </a:lnTo>
                <a:lnTo>
                  <a:pt x="2511" y="5160"/>
                </a:lnTo>
                <a:lnTo>
                  <a:pt x="2511" y="744"/>
                </a:lnTo>
                <a:close/>
                <a:moveTo>
                  <a:pt x="280" y="0"/>
                </a:moveTo>
                <a:lnTo>
                  <a:pt x="187" y="46"/>
                </a:lnTo>
                <a:lnTo>
                  <a:pt x="94" y="93"/>
                </a:lnTo>
                <a:lnTo>
                  <a:pt x="47" y="186"/>
                </a:lnTo>
                <a:lnTo>
                  <a:pt x="1" y="279"/>
                </a:lnTo>
                <a:lnTo>
                  <a:pt x="1" y="3254"/>
                </a:lnTo>
                <a:lnTo>
                  <a:pt x="47" y="3579"/>
                </a:lnTo>
                <a:lnTo>
                  <a:pt x="140" y="3905"/>
                </a:lnTo>
                <a:lnTo>
                  <a:pt x="280" y="4230"/>
                </a:lnTo>
                <a:lnTo>
                  <a:pt x="466" y="4463"/>
                </a:lnTo>
                <a:lnTo>
                  <a:pt x="698" y="4742"/>
                </a:lnTo>
                <a:lnTo>
                  <a:pt x="931" y="4974"/>
                </a:lnTo>
                <a:lnTo>
                  <a:pt x="1395" y="5392"/>
                </a:lnTo>
                <a:lnTo>
                  <a:pt x="1860" y="5671"/>
                </a:lnTo>
                <a:lnTo>
                  <a:pt x="2232" y="5857"/>
                </a:lnTo>
                <a:lnTo>
                  <a:pt x="2372" y="5950"/>
                </a:lnTo>
                <a:lnTo>
                  <a:pt x="2604" y="5950"/>
                </a:lnTo>
                <a:lnTo>
                  <a:pt x="2744" y="5857"/>
                </a:lnTo>
                <a:lnTo>
                  <a:pt x="3115" y="5671"/>
                </a:lnTo>
                <a:lnTo>
                  <a:pt x="3580" y="5392"/>
                </a:lnTo>
                <a:lnTo>
                  <a:pt x="4045" y="4974"/>
                </a:lnTo>
                <a:lnTo>
                  <a:pt x="4324" y="4742"/>
                </a:lnTo>
                <a:lnTo>
                  <a:pt x="4510" y="4463"/>
                </a:lnTo>
                <a:lnTo>
                  <a:pt x="4696" y="4230"/>
                </a:lnTo>
                <a:lnTo>
                  <a:pt x="4835" y="3905"/>
                </a:lnTo>
                <a:lnTo>
                  <a:pt x="4928" y="3579"/>
                </a:lnTo>
                <a:lnTo>
                  <a:pt x="4975" y="3254"/>
                </a:lnTo>
                <a:lnTo>
                  <a:pt x="4975" y="279"/>
                </a:lnTo>
                <a:lnTo>
                  <a:pt x="4975" y="186"/>
                </a:lnTo>
                <a:lnTo>
                  <a:pt x="4882" y="93"/>
                </a:lnTo>
                <a:lnTo>
                  <a:pt x="4835" y="46"/>
                </a:lnTo>
                <a:lnTo>
                  <a:pt x="474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0" name="Google Shape;6930;p269"/>
          <p:cNvSpPr/>
          <p:nvPr/>
        </p:nvSpPr>
        <p:spPr>
          <a:xfrm>
            <a:off x="924678" y="725461"/>
            <a:ext cx="158654" cy="141298"/>
          </a:xfrm>
          <a:custGeom>
            <a:avLst/>
            <a:gdLst/>
            <a:ahLst/>
            <a:cxnLst/>
            <a:rect l="l" t="t" r="r" b="b"/>
            <a:pathLst>
              <a:path w="5951" h="5300" extrusionOk="0">
                <a:moveTo>
                  <a:pt x="3720" y="791"/>
                </a:moveTo>
                <a:lnTo>
                  <a:pt x="3720" y="1163"/>
                </a:lnTo>
                <a:lnTo>
                  <a:pt x="4092" y="1163"/>
                </a:lnTo>
                <a:lnTo>
                  <a:pt x="4092" y="1534"/>
                </a:lnTo>
                <a:lnTo>
                  <a:pt x="2976" y="1163"/>
                </a:lnTo>
                <a:lnTo>
                  <a:pt x="1814" y="1534"/>
                </a:lnTo>
                <a:lnTo>
                  <a:pt x="1814" y="1163"/>
                </a:lnTo>
                <a:lnTo>
                  <a:pt x="2232" y="1163"/>
                </a:lnTo>
                <a:lnTo>
                  <a:pt x="2232" y="791"/>
                </a:lnTo>
                <a:close/>
                <a:moveTo>
                  <a:pt x="2604" y="0"/>
                </a:moveTo>
                <a:lnTo>
                  <a:pt x="2604" y="419"/>
                </a:lnTo>
                <a:lnTo>
                  <a:pt x="1814" y="419"/>
                </a:lnTo>
                <a:lnTo>
                  <a:pt x="1814" y="791"/>
                </a:lnTo>
                <a:lnTo>
                  <a:pt x="1442" y="791"/>
                </a:lnTo>
                <a:lnTo>
                  <a:pt x="1442" y="1674"/>
                </a:lnTo>
                <a:lnTo>
                  <a:pt x="930" y="1813"/>
                </a:lnTo>
                <a:lnTo>
                  <a:pt x="838" y="1860"/>
                </a:lnTo>
                <a:lnTo>
                  <a:pt x="791" y="1953"/>
                </a:lnTo>
                <a:lnTo>
                  <a:pt x="791" y="2046"/>
                </a:lnTo>
                <a:lnTo>
                  <a:pt x="838" y="2139"/>
                </a:lnTo>
                <a:lnTo>
                  <a:pt x="1442" y="3068"/>
                </a:lnTo>
                <a:lnTo>
                  <a:pt x="1442" y="3905"/>
                </a:lnTo>
                <a:lnTo>
                  <a:pt x="1256" y="4091"/>
                </a:lnTo>
                <a:lnTo>
                  <a:pt x="1023" y="3859"/>
                </a:lnTo>
                <a:lnTo>
                  <a:pt x="977" y="3812"/>
                </a:lnTo>
                <a:lnTo>
                  <a:pt x="791" y="3812"/>
                </a:lnTo>
                <a:lnTo>
                  <a:pt x="745" y="3859"/>
                </a:lnTo>
                <a:lnTo>
                  <a:pt x="512" y="4091"/>
                </a:lnTo>
                <a:lnTo>
                  <a:pt x="280" y="3859"/>
                </a:lnTo>
                <a:lnTo>
                  <a:pt x="1" y="4138"/>
                </a:lnTo>
                <a:lnTo>
                  <a:pt x="373" y="4510"/>
                </a:lnTo>
                <a:lnTo>
                  <a:pt x="419" y="4556"/>
                </a:lnTo>
                <a:lnTo>
                  <a:pt x="559" y="4556"/>
                </a:lnTo>
                <a:lnTo>
                  <a:pt x="652" y="4510"/>
                </a:lnTo>
                <a:lnTo>
                  <a:pt x="884" y="4277"/>
                </a:lnTo>
                <a:lnTo>
                  <a:pt x="1116" y="4510"/>
                </a:lnTo>
                <a:lnTo>
                  <a:pt x="1209" y="4556"/>
                </a:lnTo>
                <a:lnTo>
                  <a:pt x="1349" y="4556"/>
                </a:lnTo>
                <a:lnTo>
                  <a:pt x="1395" y="4510"/>
                </a:lnTo>
                <a:lnTo>
                  <a:pt x="1628" y="4277"/>
                </a:lnTo>
                <a:lnTo>
                  <a:pt x="1907" y="4510"/>
                </a:lnTo>
                <a:lnTo>
                  <a:pt x="1953" y="4556"/>
                </a:lnTo>
                <a:lnTo>
                  <a:pt x="2093" y="4556"/>
                </a:lnTo>
                <a:lnTo>
                  <a:pt x="2139" y="4510"/>
                </a:lnTo>
                <a:lnTo>
                  <a:pt x="2418" y="4277"/>
                </a:lnTo>
                <a:lnTo>
                  <a:pt x="2650" y="4510"/>
                </a:lnTo>
                <a:lnTo>
                  <a:pt x="2697" y="4556"/>
                </a:lnTo>
                <a:lnTo>
                  <a:pt x="2836" y="4556"/>
                </a:lnTo>
                <a:lnTo>
                  <a:pt x="2929" y="4510"/>
                </a:lnTo>
                <a:lnTo>
                  <a:pt x="3162" y="4277"/>
                </a:lnTo>
                <a:lnTo>
                  <a:pt x="3394" y="4510"/>
                </a:lnTo>
                <a:lnTo>
                  <a:pt x="3487" y="4556"/>
                </a:lnTo>
                <a:lnTo>
                  <a:pt x="3627" y="4556"/>
                </a:lnTo>
                <a:lnTo>
                  <a:pt x="3673" y="4510"/>
                </a:lnTo>
                <a:lnTo>
                  <a:pt x="3906" y="4277"/>
                </a:lnTo>
                <a:lnTo>
                  <a:pt x="4185" y="4510"/>
                </a:lnTo>
                <a:lnTo>
                  <a:pt x="4231" y="4556"/>
                </a:lnTo>
                <a:lnTo>
                  <a:pt x="4370" y="4556"/>
                </a:lnTo>
                <a:lnTo>
                  <a:pt x="4417" y="4510"/>
                </a:lnTo>
                <a:lnTo>
                  <a:pt x="4696" y="4277"/>
                </a:lnTo>
                <a:lnTo>
                  <a:pt x="4928" y="4510"/>
                </a:lnTo>
                <a:lnTo>
                  <a:pt x="4975" y="4556"/>
                </a:lnTo>
                <a:lnTo>
                  <a:pt x="5114" y="4556"/>
                </a:lnTo>
                <a:lnTo>
                  <a:pt x="5207" y="4510"/>
                </a:lnTo>
                <a:lnTo>
                  <a:pt x="5440" y="4277"/>
                </a:lnTo>
                <a:lnTo>
                  <a:pt x="5672" y="4510"/>
                </a:lnTo>
                <a:lnTo>
                  <a:pt x="5951" y="4231"/>
                </a:lnTo>
                <a:lnTo>
                  <a:pt x="5579" y="3859"/>
                </a:lnTo>
                <a:lnTo>
                  <a:pt x="5486" y="3812"/>
                </a:lnTo>
                <a:lnTo>
                  <a:pt x="5347" y="3812"/>
                </a:lnTo>
                <a:lnTo>
                  <a:pt x="5300" y="3859"/>
                </a:lnTo>
                <a:lnTo>
                  <a:pt x="5068" y="4091"/>
                </a:lnTo>
                <a:lnTo>
                  <a:pt x="4789" y="3859"/>
                </a:lnTo>
                <a:lnTo>
                  <a:pt x="4742" y="3812"/>
                </a:lnTo>
                <a:lnTo>
                  <a:pt x="4603" y="3812"/>
                </a:lnTo>
                <a:lnTo>
                  <a:pt x="4556" y="3859"/>
                </a:lnTo>
                <a:lnTo>
                  <a:pt x="4463" y="3905"/>
                </a:lnTo>
                <a:lnTo>
                  <a:pt x="4463" y="3068"/>
                </a:lnTo>
                <a:lnTo>
                  <a:pt x="5114" y="2139"/>
                </a:lnTo>
                <a:lnTo>
                  <a:pt x="5114" y="2046"/>
                </a:lnTo>
                <a:lnTo>
                  <a:pt x="5114" y="1953"/>
                </a:lnTo>
                <a:lnTo>
                  <a:pt x="5068" y="1860"/>
                </a:lnTo>
                <a:lnTo>
                  <a:pt x="5021" y="1813"/>
                </a:lnTo>
                <a:lnTo>
                  <a:pt x="4463" y="1674"/>
                </a:lnTo>
                <a:lnTo>
                  <a:pt x="4463" y="791"/>
                </a:lnTo>
                <a:lnTo>
                  <a:pt x="4092" y="791"/>
                </a:lnTo>
                <a:lnTo>
                  <a:pt x="4092" y="419"/>
                </a:lnTo>
                <a:lnTo>
                  <a:pt x="3348" y="419"/>
                </a:lnTo>
                <a:lnTo>
                  <a:pt x="3348" y="0"/>
                </a:lnTo>
                <a:close/>
                <a:moveTo>
                  <a:pt x="791" y="4556"/>
                </a:moveTo>
                <a:lnTo>
                  <a:pt x="745" y="4603"/>
                </a:lnTo>
                <a:lnTo>
                  <a:pt x="512" y="4881"/>
                </a:lnTo>
                <a:lnTo>
                  <a:pt x="280" y="4603"/>
                </a:lnTo>
                <a:lnTo>
                  <a:pt x="1" y="4881"/>
                </a:lnTo>
                <a:lnTo>
                  <a:pt x="373" y="5253"/>
                </a:lnTo>
                <a:lnTo>
                  <a:pt x="419" y="5300"/>
                </a:lnTo>
                <a:lnTo>
                  <a:pt x="559" y="5300"/>
                </a:lnTo>
                <a:lnTo>
                  <a:pt x="652" y="5253"/>
                </a:lnTo>
                <a:lnTo>
                  <a:pt x="884" y="5021"/>
                </a:lnTo>
                <a:lnTo>
                  <a:pt x="1116" y="5253"/>
                </a:lnTo>
                <a:lnTo>
                  <a:pt x="1209" y="5300"/>
                </a:lnTo>
                <a:lnTo>
                  <a:pt x="1349" y="5300"/>
                </a:lnTo>
                <a:lnTo>
                  <a:pt x="1395" y="5253"/>
                </a:lnTo>
                <a:lnTo>
                  <a:pt x="1628" y="5021"/>
                </a:lnTo>
                <a:lnTo>
                  <a:pt x="1907" y="5253"/>
                </a:lnTo>
                <a:lnTo>
                  <a:pt x="1953" y="5300"/>
                </a:lnTo>
                <a:lnTo>
                  <a:pt x="2093" y="5300"/>
                </a:lnTo>
                <a:lnTo>
                  <a:pt x="2139" y="5253"/>
                </a:lnTo>
                <a:lnTo>
                  <a:pt x="2418" y="5021"/>
                </a:lnTo>
                <a:lnTo>
                  <a:pt x="2650" y="5253"/>
                </a:lnTo>
                <a:lnTo>
                  <a:pt x="2697" y="5300"/>
                </a:lnTo>
                <a:lnTo>
                  <a:pt x="2836" y="5300"/>
                </a:lnTo>
                <a:lnTo>
                  <a:pt x="2929" y="5253"/>
                </a:lnTo>
                <a:lnTo>
                  <a:pt x="3162" y="5021"/>
                </a:lnTo>
                <a:lnTo>
                  <a:pt x="3394" y="5253"/>
                </a:lnTo>
                <a:lnTo>
                  <a:pt x="3487" y="5300"/>
                </a:lnTo>
                <a:lnTo>
                  <a:pt x="3627" y="5300"/>
                </a:lnTo>
                <a:lnTo>
                  <a:pt x="3673" y="5253"/>
                </a:lnTo>
                <a:lnTo>
                  <a:pt x="3906" y="5021"/>
                </a:lnTo>
                <a:lnTo>
                  <a:pt x="4185" y="5253"/>
                </a:lnTo>
                <a:lnTo>
                  <a:pt x="4231" y="5300"/>
                </a:lnTo>
                <a:lnTo>
                  <a:pt x="4370" y="5300"/>
                </a:lnTo>
                <a:lnTo>
                  <a:pt x="4417" y="5253"/>
                </a:lnTo>
                <a:lnTo>
                  <a:pt x="4696" y="5021"/>
                </a:lnTo>
                <a:lnTo>
                  <a:pt x="4928" y="5253"/>
                </a:lnTo>
                <a:lnTo>
                  <a:pt x="4975" y="5300"/>
                </a:lnTo>
                <a:lnTo>
                  <a:pt x="5114" y="5300"/>
                </a:lnTo>
                <a:lnTo>
                  <a:pt x="5207" y="5253"/>
                </a:lnTo>
                <a:lnTo>
                  <a:pt x="5440" y="5021"/>
                </a:lnTo>
                <a:lnTo>
                  <a:pt x="5672" y="5253"/>
                </a:lnTo>
                <a:lnTo>
                  <a:pt x="5951" y="5021"/>
                </a:lnTo>
                <a:lnTo>
                  <a:pt x="5579" y="4603"/>
                </a:lnTo>
                <a:lnTo>
                  <a:pt x="5486" y="4556"/>
                </a:lnTo>
                <a:lnTo>
                  <a:pt x="5347" y="4556"/>
                </a:lnTo>
                <a:lnTo>
                  <a:pt x="5300" y="4603"/>
                </a:lnTo>
                <a:lnTo>
                  <a:pt x="5068" y="4881"/>
                </a:lnTo>
                <a:lnTo>
                  <a:pt x="4789" y="4603"/>
                </a:lnTo>
                <a:lnTo>
                  <a:pt x="4742" y="4556"/>
                </a:lnTo>
                <a:lnTo>
                  <a:pt x="4603" y="4556"/>
                </a:lnTo>
                <a:lnTo>
                  <a:pt x="4556" y="4603"/>
                </a:lnTo>
                <a:lnTo>
                  <a:pt x="4277" y="4881"/>
                </a:lnTo>
                <a:lnTo>
                  <a:pt x="4045" y="4603"/>
                </a:lnTo>
                <a:lnTo>
                  <a:pt x="3999" y="4556"/>
                </a:lnTo>
                <a:lnTo>
                  <a:pt x="3859" y="4556"/>
                </a:lnTo>
                <a:lnTo>
                  <a:pt x="3766" y="4603"/>
                </a:lnTo>
                <a:lnTo>
                  <a:pt x="3534" y="4881"/>
                </a:lnTo>
                <a:lnTo>
                  <a:pt x="3301" y="4603"/>
                </a:lnTo>
                <a:lnTo>
                  <a:pt x="3208" y="4556"/>
                </a:lnTo>
                <a:lnTo>
                  <a:pt x="3069" y="4556"/>
                </a:lnTo>
                <a:lnTo>
                  <a:pt x="3022" y="4603"/>
                </a:lnTo>
                <a:lnTo>
                  <a:pt x="2790" y="4881"/>
                </a:lnTo>
                <a:lnTo>
                  <a:pt x="2511" y="4603"/>
                </a:lnTo>
                <a:lnTo>
                  <a:pt x="2465" y="4556"/>
                </a:lnTo>
                <a:lnTo>
                  <a:pt x="2325" y="4556"/>
                </a:lnTo>
                <a:lnTo>
                  <a:pt x="2279" y="4603"/>
                </a:lnTo>
                <a:lnTo>
                  <a:pt x="2000" y="4881"/>
                </a:lnTo>
                <a:lnTo>
                  <a:pt x="1767" y="4603"/>
                </a:lnTo>
                <a:lnTo>
                  <a:pt x="1721" y="4556"/>
                </a:lnTo>
                <a:lnTo>
                  <a:pt x="1581" y="4556"/>
                </a:lnTo>
                <a:lnTo>
                  <a:pt x="1488" y="4603"/>
                </a:lnTo>
                <a:lnTo>
                  <a:pt x="1256" y="4881"/>
                </a:lnTo>
                <a:lnTo>
                  <a:pt x="1023" y="4603"/>
                </a:lnTo>
                <a:lnTo>
                  <a:pt x="977" y="455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1" name="Google Shape;6931;p269"/>
          <p:cNvSpPr/>
          <p:nvPr/>
        </p:nvSpPr>
        <p:spPr>
          <a:xfrm>
            <a:off x="1433648" y="716797"/>
            <a:ext cx="141325" cy="158654"/>
          </a:xfrm>
          <a:custGeom>
            <a:avLst/>
            <a:gdLst/>
            <a:ahLst/>
            <a:cxnLst/>
            <a:rect l="l" t="t" r="r" b="b"/>
            <a:pathLst>
              <a:path w="5301" h="5951" extrusionOk="0">
                <a:moveTo>
                  <a:pt x="512" y="511"/>
                </a:moveTo>
                <a:lnTo>
                  <a:pt x="512" y="651"/>
                </a:lnTo>
                <a:lnTo>
                  <a:pt x="884" y="651"/>
                </a:lnTo>
                <a:lnTo>
                  <a:pt x="884" y="511"/>
                </a:lnTo>
                <a:close/>
                <a:moveTo>
                  <a:pt x="1070" y="511"/>
                </a:moveTo>
                <a:lnTo>
                  <a:pt x="1070" y="651"/>
                </a:lnTo>
                <a:lnTo>
                  <a:pt x="1442" y="651"/>
                </a:lnTo>
                <a:lnTo>
                  <a:pt x="1442" y="511"/>
                </a:lnTo>
                <a:close/>
                <a:moveTo>
                  <a:pt x="1628" y="511"/>
                </a:moveTo>
                <a:lnTo>
                  <a:pt x="1628" y="651"/>
                </a:lnTo>
                <a:lnTo>
                  <a:pt x="2000" y="651"/>
                </a:lnTo>
                <a:lnTo>
                  <a:pt x="2000" y="511"/>
                </a:lnTo>
                <a:close/>
                <a:moveTo>
                  <a:pt x="2186" y="511"/>
                </a:moveTo>
                <a:lnTo>
                  <a:pt x="2186" y="651"/>
                </a:lnTo>
                <a:lnTo>
                  <a:pt x="2558" y="651"/>
                </a:lnTo>
                <a:lnTo>
                  <a:pt x="2558" y="511"/>
                </a:lnTo>
                <a:close/>
                <a:moveTo>
                  <a:pt x="2744" y="511"/>
                </a:moveTo>
                <a:lnTo>
                  <a:pt x="2744" y="651"/>
                </a:lnTo>
                <a:lnTo>
                  <a:pt x="3116" y="651"/>
                </a:lnTo>
                <a:lnTo>
                  <a:pt x="3116" y="511"/>
                </a:lnTo>
                <a:close/>
                <a:moveTo>
                  <a:pt x="3301" y="511"/>
                </a:moveTo>
                <a:lnTo>
                  <a:pt x="3301" y="651"/>
                </a:lnTo>
                <a:lnTo>
                  <a:pt x="3673" y="651"/>
                </a:lnTo>
                <a:lnTo>
                  <a:pt x="3673" y="511"/>
                </a:lnTo>
                <a:close/>
                <a:moveTo>
                  <a:pt x="3859" y="511"/>
                </a:moveTo>
                <a:lnTo>
                  <a:pt x="3859" y="651"/>
                </a:lnTo>
                <a:lnTo>
                  <a:pt x="4231" y="651"/>
                </a:lnTo>
                <a:lnTo>
                  <a:pt x="4231" y="511"/>
                </a:lnTo>
                <a:close/>
                <a:moveTo>
                  <a:pt x="4417" y="511"/>
                </a:moveTo>
                <a:lnTo>
                  <a:pt x="4417" y="651"/>
                </a:lnTo>
                <a:lnTo>
                  <a:pt x="4789" y="651"/>
                </a:lnTo>
                <a:lnTo>
                  <a:pt x="4789" y="511"/>
                </a:lnTo>
                <a:close/>
                <a:moveTo>
                  <a:pt x="4928" y="372"/>
                </a:moveTo>
                <a:lnTo>
                  <a:pt x="4928" y="1069"/>
                </a:lnTo>
                <a:lnTo>
                  <a:pt x="373" y="1069"/>
                </a:lnTo>
                <a:lnTo>
                  <a:pt x="373" y="372"/>
                </a:lnTo>
                <a:close/>
                <a:moveTo>
                  <a:pt x="1070" y="1581"/>
                </a:moveTo>
                <a:lnTo>
                  <a:pt x="1070" y="1673"/>
                </a:lnTo>
                <a:lnTo>
                  <a:pt x="1442" y="1673"/>
                </a:lnTo>
                <a:lnTo>
                  <a:pt x="1442" y="1581"/>
                </a:lnTo>
                <a:close/>
                <a:moveTo>
                  <a:pt x="1628" y="1581"/>
                </a:moveTo>
                <a:lnTo>
                  <a:pt x="1628" y="1673"/>
                </a:lnTo>
                <a:lnTo>
                  <a:pt x="2000" y="1673"/>
                </a:lnTo>
                <a:lnTo>
                  <a:pt x="2000" y="1581"/>
                </a:lnTo>
                <a:close/>
                <a:moveTo>
                  <a:pt x="2186" y="1581"/>
                </a:moveTo>
                <a:lnTo>
                  <a:pt x="2186" y="1673"/>
                </a:lnTo>
                <a:lnTo>
                  <a:pt x="2558" y="1673"/>
                </a:lnTo>
                <a:lnTo>
                  <a:pt x="2558" y="1581"/>
                </a:lnTo>
                <a:close/>
                <a:moveTo>
                  <a:pt x="2744" y="1581"/>
                </a:moveTo>
                <a:lnTo>
                  <a:pt x="2744" y="1673"/>
                </a:lnTo>
                <a:lnTo>
                  <a:pt x="3116" y="1673"/>
                </a:lnTo>
                <a:lnTo>
                  <a:pt x="3116" y="1581"/>
                </a:lnTo>
                <a:close/>
                <a:moveTo>
                  <a:pt x="3301" y="1581"/>
                </a:moveTo>
                <a:lnTo>
                  <a:pt x="3301" y="1673"/>
                </a:lnTo>
                <a:lnTo>
                  <a:pt x="3673" y="1673"/>
                </a:lnTo>
                <a:lnTo>
                  <a:pt x="3673" y="1581"/>
                </a:lnTo>
                <a:close/>
                <a:moveTo>
                  <a:pt x="3859" y="1581"/>
                </a:moveTo>
                <a:lnTo>
                  <a:pt x="3859" y="1673"/>
                </a:lnTo>
                <a:lnTo>
                  <a:pt x="4231" y="1673"/>
                </a:lnTo>
                <a:lnTo>
                  <a:pt x="4231" y="1581"/>
                </a:lnTo>
                <a:close/>
                <a:moveTo>
                  <a:pt x="512" y="1581"/>
                </a:moveTo>
                <a:lnTo>
                  <a:pt x="512" y="1952"/>
                </a:lnTo>
                <a:lnTo>
                  <a:pt x="652" y="1952"/>
                </a:lnTo>
                <a:lnTo>
                  <a:pt x="652" y="1673"/>
                </a:lnTo>
                <a:lnTo>
                  <a:pt x="884" y="1673"/>
                </a:lnTo>
                <a:lnTo>
                  <a:pt x="884" y="1581"/>
                </a:lnTo>
                <a:close/>
                <a:moveTo>
                  <a:pt x="4417" y="1581"/>
                </a:moveTo>
                <a:lnTo>
                  <a:pt x="4417" y="1673"/>
                </a:lnTo>
                <a:lnTo>
                  <a:pt x="4650" y="1673"/>
                </a:lnTo>
                <a:lnTo>
                  <a:pt x="4650" y="1952"/>
                </a:lnTo>
                <a:lnTo>
                  <a:pt x="4789" y="1952"/>
                </a:lnTo>
                <a:lnTo>
                  <a:pt x="4789" y="1581"/>
                </a:lnTo>
                <a:close/>
                <a:moveTo>
                  <a:pt x="512" y="2092"/>
                </a:moveTo>
                <a:lnTo>
                  <a:pt x="512" y="2464"/>
                </a:lnTo>
                <a:lnTo>
                  <a:pt x="652" y="2464"/>
                </a:lnTo>
                <a:lnTo>
                  <a:pt x="652" y="2092"/>
                </a:lnTo>
                <a:close/>
                <a:moveTo>
                  <a:pt x="4650" y="2092"/>
                </a:moveTo>
                <a:lnTo>
                  <a:pt x="4650" y="2464"/>
                </a:lnTo>
                <a:lnTo>
                  <a:pt x="4789" y="2464"/>
                </a:lnTo>
                <a:lnTo>
                  <a:pt x="4789" y="2092"/>
                </a:lnTo>
                <a:close/>
                <a:moveTo>
                  <a:pt x="512" y="2603"/>
                </a:moveTo>
                <a:lnTo>
                  <a:pt x="512" y="2975"/>
                </a:lnTo>
                <a:lnTo>
                  <a:pt x="652" y="2975"/>
                </a:lnTo>
                <a:lnTo>
                  <a:pt x="652" y="2603"/>
                </a:lnTo>
                <a:close/>
                <a:moveTo>
                  <a:pt x="4650" y="2603"/>
                </a:moveTo>
                <a:lnTo>
                  <a:pt x="4650" y="2975"/>
                </a:lnTo>
                <a:lnTo>
                  <a:pt x="4789" y="2975"/>
                </a:lnTo>
                <a:lnTo>
                  <a:pt x="4789" y="2603"/>
                </a:lnTo>
                <a:close/>
                <a:moveTo>
                  <a:pt x="512" y="3115"/>
                </a:moveTo>
                <a:lnTo>
                  <a:pt x="512" y="3486"/>
                </a:lnTo>
                <a:lnTo>
                  <a:pt x="652" y="3486"/>
                </a:lnTo>
                <a:lnTo>
                  <a:pt x="652" y="3115"/>
                </a:lnTo>
                <a:close/>
                <a:moveTo>
                  <a:pt x="4650" y="3115"/>
                </a:moveTo>
                <a:lnTo>
                  <a:pt x="4650" y="3486"/>
                </a:lnTo>
                <a:lnTo>
                  <a:pt x="4789" y="3486"/>
                </a:lnTo>
                <a:lnTo>
                  <a:pt x="4789" y="3115"/>
                </a:lnTo>
                <a:close/>
                <a:moveTo>
                  <a:pt x="2744" y="2696"/>
                </a:moveTo>
                <a:lnTo>
                  <a:pt x="2790" y="2743"/>
                </a:lnTo>
                <a:lnTo>
                  <a:pt x="2930" y="2743"/>
                </a:lnTo>
                <a:lnTo>
                  <a:pt x="3023" y="2789"/>
                </a:lnTo>
                <a:lnTo>
                  <a:pt x="3116" y="2836"/>
                </a:lnTo>
                <a:lnTo>
                  <a:pt x="3162" y="2836"/>
                </a:lnTo>
                <a:lnTo>
                  <a:pt x="3069" y="3068"/>
                </a:lnTo>
                <a:lnTo>
                  <a:pt x="2976" y="2975"/>
                </a:lnTo>
                <a:lnTo>
                  <a:pt x="2883" y="2929"/>
                </a:lnTo>
                <a:lnTo>
                  <a:pt x="2651" y="2882"/>
                </a:lnTo>
                <a:lnTo>
                  <a:pt x="2511" y="2882"/>
                </a:lnTo>
                <a:lnTo>
                  <a:pt x="2372" y="2975"/>
                </a:lnTo>
                <a:lnTo>
                  <a:pt x="2279" y="3022"/>
                </a:lnTo>
                <a:lnTo>
                  <a:pt x="2279" y="3068"/>
                </a:lnTo>
                <a:lnTo>
                  <a:pt x="2325" y="3115"/>
                </a:lnTo>
                <a:lnTo>
                  <a:pt x="2372" y="3161"/>
                </a:lnTo>
                <a:lnTo>
                  <a:pt x="2883" y="3161"/>
                </a:lnTo>
                <a:lnTo>
                  <a:pt x="3023" y="3208"/>
                </a:lnTo>
                <a:lnTo>
                  <a:pt x="3116" y="3254"/>
                </a:lnTo>
                <a:lnTo>
                  <a:pt x="3162" y="3393"/>
                </a:lnTo>
                <a:lnTo>
                  <a:pt x="3208" y="3533"/>
                </a:lnTo>
                <a:lnTo>
                  <a:pt x="3208" y="3626"/>
                </a:lnTo>
                <a:lnTo>
                  <a:pt x="3162" y="3719"/>
                </a:lnTo>
                <a:lnTo>
                  <a:pt x="2976" y="3812"/>
                </a:lnTo>
                <a:lnTo>
                  <a:pt x="2790" y="3858"/>
                </a:lnTo>
                <a:lnTo>
                  <a:pt x="2604" y="3905"/>
                </a:lnTo>
                <a:lnTo>
                  <a:pt x="2325" y="3858"/>
                </a:lnTo>
                <a:lnTo>
                  <a:pt x="2046" y="3719"/>
                </a:lnTo>
                <a:lnTo>
                  <a:pt x="2139" y="3533"/>
                </a:lnTo>
                <a:lnTo>
                  <a:pt x="2186" y="3533"/>
                </a:lnTo>
                <a:lnTo>
                  <a:pt x="2232" y="3579"/>
                </a:lnTo>
                <a:lnTo>
                  <a:pt x="2325" y="3672"/>
                </a:lnTo>
                <a:lnTo>
                  <a:pt x="2604" y="3719"/>
                </a:lnTo>
                <a:lnTo>
                  <a:pt x="2883" y="3672"/>
                </a:lnTo>
                <a:lnTo>
                  <a:pt x="2930" y="3579"/>
                </a:lnTo>
                <a:lnTo>
                  <a:pt x="2976" y="3533"/>
                </a:lnTo>
                <a:lnTo>
                  <a:pt x="2976" y="3486"/>
                </a:lnTo>
                <a:lnTo>
                  <a:pt x="2883" y="3440"/>
                </a:lnTo>
                <a:lnTo>
                  <a:pt x="2744" y="3393"/>
                </a:lnTo>
                <a:lnTo>
                  <a:pt x="2511" y="3393"/>
                </a:lnTo>
                <a:lnTo>
                  <a:pt x="2279" y="3347"/>
                </a:lnTo>
                <a:lnTo>
                  <a:pt x="2186" y="3347"/>
                </a:lnTo>
                <a:lnTo>
                  <a:pt x="2139" y="3254"/>
                </a:lnTo>
                <a:lnTo>
                  <a:pt x="2093" y="3208"/>
                </a:lnTo>
                <a:lnTo>
                  <a:pt x="2046" y="3068"/>
                </a:lnTo>
                <a:lnTo>
                  <a:pt x="2093" y="2975"/>
                </a:lnTo>
                <a:lnTo>
                  <a:pt x="2093" y="2882"/>
                </a:lnTo>
                <a:lnTo>
                  <a:pt x="2279" y="2789"/>
                </a:lnTo>
                <a:lnTo>
                  <a:pt x="2465" y="2743"/>
                </a:lnTo>
                <a:lnTo>
                  <a:pt x="2651" y="2696"/>
                </a:lnTo>
                <a:close/>
                <a:moveTo>
                  <a:pt x="512" y="3626"/>
                </a:moveTo>
                <a:lnTo>
                  <a:pt x="512" y="3998"/>
                </a:lnTo>
                <a:lnTo>
                  <a:pt x="652" y="3998"/>
                </a:lnTo>
                <a:lnTo>
                  <a:pt x="652" y="3626"/>
                </a:lnTo>
                <a:close/>
                <a:moveTo>
                  <a:pt x="4650" y="3626"/>
                </a:moveTo>
                <a:lnTo>
                  <a:pt x="4650" y="3998"/>
                </a:lnTo>
                <a:lnTo>
                  <a:pt x="4789" y="3998"/>
                </a:lnTo>
                <a:lnTo>
                  <a:pt x="4789" y="3626"/>
                </a:lnTo>
                <a:close/>
                <a:moveTo>
                  <a:pt x="2604" y="2231"/>
                </a:moveTo>
                <a:lnTo>
                  <a:pt x="2418" y="2278"/>
                </a:lnTo>
                <a:lnTo>
                  <a:pt x="2232" y="2324"/>
                </a:lnTo>
                <a:lnTo>
                  <a:pt x="2046" y="2417"/>
                </a:lnTo>
                <a:lnTo>
                  <a:pt x="1860" y="2557"/>
                </a:lnTo>
                <a:lnTo>
                  <a:pt x="1721" y="2743"/>
                </a:lnTo>
                <a:lnTo>
                  <a:pt x="1628" y="2882"/>
                </a:lnTo>
                <a:lnTo>
                  <a:pt x="1581" y="3115"/>
                </a:lnTo>
                <a:lnTo>
                  <a:pt x="1535" y="3300"/>
                </a:lnTo>
                <a:lnTo>
                  <a:pt x="1581" y="3533"/>
                </a:lnTo>
                <a:lnTo>
                  <a:pt x="1628" y="3719"/>
                </a:lnTo>
                <a:lnTo>
                  <a:pt x="1721" y="3905"/>
                </a:lnTo>
                <a:lnTo>
                  <a:pt x="1860" y="4091"/>
                </a:lnTo>
                <a:lnTo>
                  <a:pt x="2046" y="4230"/>
                </a:lnTo>
                <a:lnTo>
                  <a:pt x="2232" y="4323"/>
                </a:lnTo>
                <a:lnTo>
                  <a:pt x="2418" y="4370"/>
                </a:lnTo>
                <a:lnTo>
                  <a:pt x="2837" y="4370"/>
                </a:lnTo>
                <a:lnTo>
                  <a:pt x="3023" y="4323"/>
                </a:lnTo>
                <a:lnTo>
                  <a:pt x="3208" y="4230"/>
                </a:lnTo>
                <a:lnTo>
                  <a:pt x="3394" y="4091"/>
                </a:lnTo>
                <a:lnTo>
                  <a:pt x="3534" y="3905"/>
                </a:lnTo>
                <a:lnTo>
                  <a:pt x="3627" y="3719"/>
                </a:lnTo>
                <a:lnTo>
                  <a:pt x="3673" y="3533"/>
                </a:lnTo>
                <a:lnTo>
                  <a:pt x="3720" y="3300"/>
                </a:lnTo>
                <a:lnTo>
                  <a:pt x="3673" y="3115"/>
                </a:lnTo>
                <a:lnTo>
                  <a:pt x="3627" y="2882"/>
                </a:lnTo>
                <a:lnTo>
                  <a:pt x="3534" y="2743"/>
                </a:lnTo>
                <a:lnTo>
                  <a:pt x="3394" y="2557"/>
                </a:lnTo>
                <a:lnTo>
                  <a:pt x="3208" y="2417"/>
                </a:lnTo>
                <a:lnTo>
                  <a:pt x="3023" y="2324"/>
                </a:lnTo>
                <a:lnTo>
                  <a:pt x="2837" y="2278"/>
                </a:lnTo>
                <a:lnTo>
                  <a:pt x="2604" y="2231"/>
                </a:lnTo>
                <a:close/>
                <a:moveTo>
                  <a:pt x="512" y="4137"/>
                </a:moveTo>
                <a:lnTo>
                  <a:pt x="512" y="4509"/>
                </a:lnTo>
                <a:lnTo>
                  <a:pt x="652" y="4509"/>
                </a:lnTo>
                <a:lnTo>
                  <a:pt x="652" y="4137"/>
                </a:lnTo>
                <a:close/>
                <a:moveTo>
                  <a:pt x="4650" y="4137"/>
                </a:moveTo>
                <a:lnTo>
                  <a:pt x="4650" y="4509"/>
                </a:lnTo>
                <a:lnTo>
                  <a:pt x="4789" y="4509"/>
                </a:lnTo>
                <a:lnTo>
                  <a:pt x="4789" y="4137"/>
                </a:lnTo>
                <a:close/>
                <a:moveTo>
                  <a:pt x="791" y="4509"/>
                </a:moveTo>
                <a:lnTo>
                  <a:pt x="745" y="4602"/>
                </a:lnTo>
                <a:lnTo>
                  <a:pt x="1070" y="4788"/>
                </a:lnTo>
                <a:lnTo>
                  <a:pt x="1117" y="4649"/>
                </a:lnTo>
                <a:lnTo>
                  <a:pt x="791" y="4509"/>
                </a:lnTo>
                <a:close/>
                <a:moveTo>
                  <a:pt x="4510" y="4509"/>
                </a:moveTo>
                <a:lnTo>
                  <a:pt x="4138" y="4649"/>
                </a:lnTo>
                <a:lnTo>
                  <a:pt x="4185" y="4788"/>
                </a:lnTo>
                <a:lnTo>
                  <a:pt x="4557" y="4602"/>
                </a:lnTo>
                <a:lnTo>
                  <a:pt x="4510" y="4509"/>
                </a:lnTo>
                <a:close/>
                <a:moveTo>
                  <a:pt x="1256" y="4695"/>
                </a:moveTo>
                <a:lnTo>
                  <a:pt x="1210" y="4835"/>
                </a:lnTo>
                <a:lnTo>
                  <a:pt x="1535" y="4974"/>
                </a:lnTo>
                <a:lnTo>
                  <a:pt x="1581" y="4835"/>
                </a:lnTo>
                <a:lnTo>
                  <a:pt x="1256" y="4695"/>
                </a:lnTo>
                <a:close/>
                <a:moveTo>
                  <a:pt x="4045" y="4695"/>
                </a:moveTo>
                <a:lnTo>
                  <a:pt x="3673" y="4835"/>
                </a:lnTo>
                <a:lnTo>
                  <a:pt x="3720" y="4974"/>
                </a:lnTo>
                <a:lnTo>
                  <a:pt x="4092" y="4835"/>
                </a:lnTo>
                <a:lnTo>
                  <a:pt x="4045" y="4695"/>
                </a:lnTo>
                <a:close/>
                <a:moveTo>
                  <a:pt x="1721" y="4928"/>
                </a:moveTo>
                <a:lnTo>
                  <a:pt x="1674" y="5020"/>
                </a:lnTo>
                <a:lnTo>
                  <a:pt x="2000" y="5160"/>
                </a:lnTo>
                <a:lnTo>
                  <a:pt x="2046" y="5067"/>
                </a:lnTo>
                <a:lnTo>
                  <a:pt x="1721" y="4928"/>
                </a:lnTo>
                <a:close/>
                <a:moveTo>
                  <a:pt x="3580" y="4928"/>
                </a:moveTo>
                <a:lnTo>
                  <a:pt x="3208" y="5067"/>
                </a:lnTo>
                <a:lnTo>
                  <a:pt x="3255" y="5160"/>
                </a:lnTo>
                <a:lnTo>
                  <a:pt x="3627" y="5020"/>
                </a:lnTo>
                <a:lnTo>
                  <a:pt x="3580" y="4928"/>
                </a:lnTo>
                <a:close/>
                <a:moveTo>
                  <a:pt x="2186" y="5113"/>
                </a:moveTo>
                <a:lnTo>
                  <a:pt x="2139" y="5206"/>
                </a:lnTo>
                <a:lnTo>
                  <a:pt x="2465" y="5392"/>
                </a:lnTo>
                <a:lnTo>
                  <a:pt x="2511" y="5253"/>
                </a:lnTo>
                <a:lnTo>
                  <a:pt x="2186" y="5113"/>
                </a:lnTo>
                <a:close/>
                <a:moveTo>
                  <a:pt x="3116" y="5113"/>
                </a:moveTo>
                <a:lnTo>
                  <a:pt x="2744" y="5253"/>
                </a:lnTo>
                <a:lnTo>
                  <a:pt x="2790" y="5392"/>
                </a:lnTo>
                <a:lnTo>
                  <a:pt x="3162" y="5206"/>
                </a:lnTo>
                <a:lnTo>
                  <a:pt x="3116" y="5113"/>
                </a:lnTo>
                <a:close/>
                <a:moveTo>
                  <a:pt x="4928" y="1395"/>
                </a:moveTo>
                <a:lnTo>
                  <a:pt x="4928" y="4602"/>
                </a:lnTo>
                <a:lnTo>
                  <a:pt x="2651" y="5578"/>
                </a:lnTo>
                <a:lnTo>
                  <a:pt x="373" y="4602"/>
                </a:lnTo>
                <a:lnTo>
                  <a:pt x="373" y="1395"/>
                </a:lnTo>
                <a:close/>
                <a:moveTo>
                  <a:pt x="1" y="0"/>
                </a:moveTo>
                <a:lnTo>
                  <a:pt x="1" y="4788"/>
                </a:lnTo>
                <a:lnTo>
                  <a:pt x="2604" y="5950"/>
                </a:lnTo>
                <a:lnTo>
                  <a:pt x="5300" y="4788"/>
                </a:lnTo>
                <a:lnTo>
                  <a:pt x="53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2" name="Google Shape;6932;p269"/>
          <p:cNvSpPr/>
          <p:nvPr/>
        </p:nvSpPr>
        <p:spPr>
          <a:xfrm>
            <a:off x="1925289" y="716797"/>
            <a:ext cx="158654" cy="158654"/>
          </a:xfrm>
          <a:custGeom>
            <a:avLst/>
            <a:gdLst/>
            <a:ahLst/>
            <a:cxnLst/>
            <a:rect l="l" t="t" r="r" b="b"/>
            <a:pathLst>
              <a:path w="5951" h="5951" extrusionOk="0">
                <a:moveTo>
                  <a:pt x="2975" y="0"/>
                </a:moveTo>
                <a:lnTo>
                  <a:pt x="2743" y="46"/>
                </a:lnTo>
                <a:lnTo>
                  <a:pt x="2511" y="93"/>
                </a:lnTo>
                <a:lnTo>
                  <a:pt x="2278" y="232"/>
                </a:lnTo>
                <a:lnTo>
                  <a:pt x="2092" y="372"/>
                </a:lnTo>
                <a:lnTo>
                  <a:pt x="1906" y="604"/>
                </a:lnTo>
                <a:lnTo>
                  <a:pt x="1813" y="790"/>
                </a:lnTo>
                <a:lnTo>
                  <a:pt x="1720" y="1023"/>
                </a:lnTo>
                <a:lnTo>
                  <a:pt x="1720" y="1302"/>
                </a:lnTo>
                <a:lnTo>
                  <a:pt x="1720" y="2138"/>
                </a:lnTo>
                <a:lnTo>
                  <a:pt x="1720" y="2231"/>
                </a:lnTo>
                <a:lnTo>
                  <a:pt x="1767" y="2278"/>
                </a:lnTo>
                <a:lnTo>
                  <a:pt x="1860" y="2324"/>
                </a:lnTo>
                <a:lnTo>
                  <a:pt x="1906" y="2371"/>
                </a:lnTo>
                <a:lnTo>
                  <a:pt x="1999" y="2324"/>
                </a:lnTo>
                <a:lnTo>
                  <a:pt x="2092" y="2278"/>
                </a:lnTo>
                <a:lnTo>
                  <a:pt x="2139" y="2231"/>
                </a:lnTo>
                <a:lnTo>
                  <a:pt x="2139" y="2138"/>
                </a:lnTo>
                <a:lnTo>
                  <a:pt x="2139" y="1302"/>
                </a:lnTo>
                <a:lnTo>
                  <a:pt x="2139" y="1116"/>
                </a:lnTo>
                <a:lnTo>
                  <a:pt x="2185" y="976"/>
                </a:lnTo>
                <a:lnTo>
                  <a:pt x="2278" y="837"/>
                </a:lnTo>
                <a:lnTo>
                  <a:pt x="2371" y="697"/>
                </a:lnTo>
                <a:lnTo>
                  <a:pt x="2511" y="604"/>
                </a:lnTo>
                <a:lnTo>
                  <a:pt x="2650" y="511"/>
                </a:lnTo>
                <a:lnTo>
                  <a:pt x="2836" y="465"/>
                </a:lnTo>
                <a:lnTo>
                  <a:pt x="3161" y="465"/>
                </a:lnTo>
                <a:lnTo>
                  <a:pt x="3301" y="511"/>
                </a:lnTo>
                <a:lnTo>
                  <a:pt x="3440" y="604"/>
                </a:lnTo>
                <a:lnTo>
                  <a:pt x="3580" y="697"/>
                </a:lnTo>
                <a:lnTo>
                  <a:pt x="3719" y="837"/>
                </a:lnTo>
                <a:lnTo>
                  <a:pt x="3766" y="976"/>
                </a:lnTo>
                <a:lnTo>
                  <a:pt x="3812" y="1116"/>
                </a:lnTo>
                <a:lnTo>
                  <a:pt x="3859" y="1302"/>
                </a:lnTo>
                <a:lnTo>
                  <a:pt x="3859" y="2138"/>
                </a:lnTo>
                <a:lnTo>
                  <a:pt x="3859" y="2231"/>
                </a:lnTo>
                <a:lnTo>
                  <a:pt x="3905" y="2278"/>
                </a:lnTo>
                <a:lnTo>
                  <a:pt x="3952" y="2324"/>
                </a:lnTo>
                <a:lnTo>
                  <a:pt x="4045" y="2371"/>
                </a:lnTo>
                <a:lnTo>
                  <a:pt x="4138" y="2324"/>
                </a:lnTo>
                <a:lnTo>
                  <a:pt x="4184" y="2278"/>
                </a:lnTo>
                <a:lnTo>
                  <a:pt x="4231" y="2231"/>
                </a:lnTo>
                <a:lnTo>
                  <a:pt x="4277" y="2138"/>
                </a:lnTo>
                <a:lnTo>
                  <a:pt x="4277" y="1302"/>
                </a:lnTo>
                <a:lnTo>
                  <a:pt x="4231" y="1023"/>
                </a:lnTo>
                <a:lnTo>
                  <a:pt x="4184" y="790"/>
                </a:lnTo>
                <a:lnTo>
                  <a:pt x="4045" y="604"/>
                </a:lnTo>
                <a:lnTo>
                  <a:pt x="3905" y="372"/>
                </a:lnTo>
                <a:lnTo>
                  <a:pt x="3673" y="232"/>
                </a:lnTo>
                <a:lnTo>
                  <a:pt x="3487" y="93"/>
                </a:lnTo>
                <a:lnTo>
                  <a:pt x="3254" y="46"/>
                </a:lnTo>
                <a:lnTo>
                  <a:pt x="2975" y="0"/>
                </a:lnTo>
                <a:close/>
                <a:moveTo>
                  <a:pt x="558" y="1720"/>
                </a:moveTo>
                <a:lnTo>
                  <a:pt x="512" y="1766"/>
                </a:lnTo>
                <a:lnTo>
                  <a:pt x="419" y="1906"/>
                </a:lnTo>
                <a:lnTo>
                  <a:pt x="140" y="4463"/>
                </a:lnTo>
                <a:lnTo>
                  <a:pt x="5811" y="4463"/>
                </a:lnTo>
                <a:lnTo>
                  <a:pt x="5532" y="1906"/>
                </a:lnTo>
                <a:lnTo>
                  <a:pt x="5486" y="1766"/>
                </a:lnTo>
                <a:lnTo>
                  <a:pt x="5393" y="1720"/>
                </a:lnTo>
                <a:lnTo>
                  <a:pt x="4463" y="1720"/>
                </a:lnTo>
                <a:lnTo>
                  <a:pt x="4463" y="2138"/>
                </a:lnTo>
                <a:lnTo>
                  <a:pt x="4463" y="2324"/>
                </a:lnTo>
                <a:lnTo>
                  <a:pt x="4370" y="2464"/>
                </a:lnTo>
                <a:lnTo>
                  <a:pt x="4231" y="2557"/>
                </a:lnTo>
                <a:lnTo>
                  <a:pt x="3905" y="2557"/>
                </a:lnTo>
                <a:lnTo>
                  <a:pt x="3766" y="2464"/>
                </a:lnTo>
                <a:lnTo>
                  <a:pt x="3673" y="2324"/>
                </a:lnTo>
                <a:lnTo>
                  <a:pt x="3626" y="2138"/>
                </a:lnTo>
                <a:lnTo>
                  <a:pt x="3626" y="1720"/>
                </a:lnTo>
                <a:lnTo>
                  <a:pt x="2371" y="1720"/>
                </a:lnTo>
                <a:lnTo>
                  <a:pt x="2371" y="2138"/>
                </a:lnTo>
                <a:lnTo>
                  <a:pt x="2325" y="2324"/>
                </a:lnTo>
                <a:lnTo>
                  <a:pt x="2232" y="2464"/>
                </a:lnTo>
                <a:lnTo>
                  <a:pt x="2092" y="2557"/>
                </a:lnTo>
                <a:lnTo>
                  <a:pt x="1767" y="2557"/>
                </a:lnTo>
                <a:lnTo>
                  <a:pt x="1627" y="2464"/>
                </a:lnTo>
                <a:lnTo>
                  <a:pt x="1534" y="2324"/>
                </a:lnTo>
                <a:lnTo>
                  <a:pt x="1488" y="2138"/>
                </a:lnTo>
                <a:lnTo>
                  <a:pt x="1488" y="1720"/>
                </a:lnTo>
                <a:close/>
                <a:moveTo>
                  <a:pt x="140" y="4695"/>
                </a:moveTo>
                <a:lnTo>
                  <a:pt x="0" y="5718"/>
                </a:lnTo>
                <a:lnTo>
                  <a:pt x="0" y="5811"/>
                </a:lnTo>
                <a:lnTo>
                  <a:pt x="47" y="5904"/>
                </a:lnTo>
                <a:lnTo>
                  <a:pt x="140" y="5950"/>
                </a:lnTo>
                <a:lnTo>
                  <a:pt x="5858" y="5950"/>
                </a:lnTo>
                <a:lnTo>
                  <a:pt x="5904" y="5904"/>
                </a:lnTo>
                <a:lnTo>
                  <a:pt x="5951" y="5811"/>
                </a:lnTo>
                <a:lnTo>
                  <a:pt x="5951" y="5718"/>
                </a:lnTo>
                <a:lnTo>
                  <a:pt x="5858" y="469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3" name="Google Shape;6933;p269"/>
          <p:cNvSpPr/>
          <p:nvPr/>
        </p:nvSpPr>
        <p:spPr>
          <a:xfrm>
            <a:off x="2434259" y="726688"/>
            <a:ext cx="158654" cy="138845"/>
          </a:xfrm>
          <a:custGeom>
            <a:avLst/>
            <a:gdLst/>
            <a:ahLst/>
            <a:cxnLst/>
            <a:rect l="l" t="t" r="r" b="b"/>
            <a:pathLst>
              <a:path w="5951" h="5208" extrusionOk="0">
                <a:moveTo>
                  <a:pt x="2417" y="1"/>
                </a:moveTo>
                <a:lnTo>
                  <a:pt x="2371" y="47"/>
                </a:lnTo>
                <a:lnTo>
                  <a:pt x="2324" y="94"/>
                </a:lnTo>
                <a:lnTo>
                  <a:pt x="2278" y="140"/>
                </a:lnTo>
                <a:lnTo>
                  <a:pt x="2231" y="187"/>
                </a:lnTo>
                <a:lnTo>
                  <a:pt x="1767" y="187"/>
                </a:lnTo>
                <a:lnTo>
                  <a:pt x="1534" y="233"/>
                </a:lnTo>
                <a:lnTo>
                  <a:pt x="1302" y="373"/>
                </a:lnTo>
                <a:lnTo>
                  <a:pt x="1116" y="559"/>
                </a:lnTo>
                <a:lnTo>
                  <a:pt x="1023" y="791"/>
                </a:lnTo>
                <a:lnTo>
                  <a:pt x="744" y="2046"/>
                </a:lnTo>
                <a:lnTo>
                  <a:pt x="1116" y="2046"/>
                </a:lnTo>
                <a:lnTo>
                  <a:pt x="1395" y="884"/>
                </a:lnTo>
                <a:lnTo>
                  <a:pt x="1441" y="745"/>
                </a:lnTo>
                <a:lnTo>
                  <a:pt x="1534" y="652"/>
                </a:lnTo>
                <a:lnTo>
                  <a:pt x="1627" y="605"/>
                </a:lnTo>
                <a:lnTo>
                  <a:pt x="1767" y="559"/>
                </a:lnTo>
                <a:lnTo>
                  <a:pt x="2231" y="559"/>
                </a:lnTo>
                <a:lnTo>
                  <a:pt x="2278" y="652"/>
                </a:lnTo>
                <a:lnTo>
                  <a:pt x="2324" y="698"/>
                </a:lnTo>
                <a:lnTo>
                  <a:pt x="2371" y="745"/>
                </a:lnTo>
                <a:lnTo>
                  <a:pt x="3626" y="745"/>
                </a:lnTo>
                <a:lnTo>
                  <a:pt x="3672" y="698"/>
                </a:lnTo>
                <a:lnTo>
                  <a:pt x="3719" y="652"/>
                </a:lnTo>
                <a:lnTo>
                  <a:pt x="3719" y="559"/>
                </a:lnTo>
                <a:lnTo>
                  <a:pt x="4230" y="559"/>
                </a:lnTo>
                <a:lnTo>
                  <a:pt x="4370" y="605"/>
                </a:lnTo>
                <a:lnTo>
                  <a:pt x="4463" y="652"/>
                </a:lnTo>
                <a:lnTo>
                  <a:pt x="4556" y="745"/>
                </a:lnTo>
                <a:lnTo>
                  <a:pt x="4602" y="884"/>
                </a:lnTo>
                <a:lnTo>
                  <a:pt x="4881" y="2046"/>
                </a:lnTo>
                <a:lnTo>
                  <a:pt x="5253" y="2046"/>
                </a:lnTo>
                <a:lnTo>
                  <a:pt x="4928" y="791"/>
                </a:lnTo>
                <a:lnTo>
                  <a:pt x="4835" y="559"/>
                </a:lnTo>
                <a:lnTo>
                  <a:pt x="4695" y="373"/>
                </a:lnTo>
                <a:lnTo>
                  <a:pt x="4463" y="233"/>
                </a:lnTo>
                <a:lnTo>
                  <a:pt x="4230" y="187"/>
                </a:lnTo>
                <a:lnTo>
                  <a:pt x="3719" y="187"/>
                </a:lnTo>
                <a:lnTo>
                  <a:pt x="3719" y="140"/>
                </a:lnTo>
                <a:lnTo>
                  <a:pt x="3672" y="94"/>
                </a:lnTo>
                <a:lnTo>
                  <a:pt x="3626" y="47"/>
                </a:lnTo>
                <a:lnTo>
                  <a:pt x="3533" y="1"/>
                </a:lnTo>
                <a:close/>
                <a:moveTo>
                  <a:pt x="1302" y="2976"/>
                </a:moveTo>
                <a:lnTo>
                  <a:pt x="1395" y="3022"/>
                </a:lnTo>
                <a:lnTo>
                  <a:pt x="1441" y="3022"/>
                </a:lnTo>
                <a:lnTo>
                  <a:pt x="1488" y="3115"/>
                </a:lnTo>
                <a:lnTo>
                  <a:pt x="1488" y="3162"/>
                </a:lnTo>
                <a:lnTo>
                  <a:pt x="1581" y="4371"/>
                </a:lnTo>
                <a:lnTo>
                  <a:pt x="1581" y="4464"/>
                </a:lnTo>
                <a:lnTo>
                  <a:pt x="1534" y="4510"/>
                </a:lnTo>
                <a:lnTo>
                  <a:pt x="1488" y="4557"/>
                </a:lnTo>
                <a:lnTo>
                  <a:pt x="1395" y="4557"/>
                </a:lnTo>
                <a:lnTo>
                  <a:pt x="1302" y="4510"/>
                </a:lnTo>
                <a:lnTo>
                  <a:pt x="1209" y="4417"/>
                </a:lnTo>
                <a:lnTo>
                  <a:pt x="1116" y="3208"/>
                </a:lnTo>
                <a:lnTo>
                  <a:pt x="1162" y="3115"/>
                </a:lnTo>
                <a:lnTo>
                  <a:pt x="1162" y="3069"/>
                </a:lnTo>
                <a:lnTo>
                  <a:pt x="1255" y="3022"/>
                </a:lnTo>
                <a:lnTo>
                  <a:pt x="1302" y="2976"/>
                </a:lnTo>
                <a:close/>
                <a:moveTo>
                  <a:pt x="2417" y="2976"/>
                </a:moveTo>
                <a:lnTo>
                  <a:pt x="2510" y="3022"/>
                </a:lnTo>
                <a:lnTo>
                  <a:pt x="2557" y="3069"/>
                </a:lnTo>
                <a:lnTo>
                  <a:pt x="2603" y="3115"/>
                </a:lnTo>
                <a:lnTo>
                  <a:pt x="2603" y="3162"/>
                </a:lnTo>
                <a:lnTo>
                  <a:pt x="2603" y="4371"/>
                </a:lnTo>
                <a:lnTo>
                  <a:pt x="2603" y="4464"/>
                </a:lnTo>
                <a:lnTo>
                  <a:pt x="2557" y="4510"/>
                </a:lnTo>
                <a:lnTo>
                  <a:pt x="2510" y="4557"/>
                </a:lnTo>
                <a:lnTo>
                  <a:pt x="2371" y="4557"/>
                </a:lnTo>
                <a:lnTo>
                  <a:pt x="2324" y="4510"/>
                </a:lnTo>
                <a:lnTo>
                  <a:pt x="2278" y="4464"/>
                </a:lnTo>
                <a:lnTo>
                  <a:pt x="2231" y="4371"/>
                </a:lnTo>
                <a:lnTo>
                  <a:pt x="2231" y="3162"/>
                </a:lnTo>
                <a:lnTo>
                  <a:pt x="2278" y="3115"/>
                </a:lnTo>
                <a:lnTo>
                  <a:pt x="2324" y="3069"/>
                </a:lnTo>
                <a:lnTo>
                  <a:pt x="2371" y="3022"/>
                </a:lnTo>
                <a:lnTo>
                  <a:pt x="2417" y="2976"/>
                </a:lnTo>
                <a:close/>
                <a:moveTo>
                  <a:pt x="3533" y="2976"/>
                </a:moveTo>
                <a:lnTo>
                  <a:pt x="3626" y="3022"/>
                </a:lnTo>
                <a:lnTo>
                  <a:pt x="3672" y="3069"/>
                </a:lnTo>
                <a:lnTo>
                  <a:pt x="3719" y="3115"/>
                </a:lnTo>
                <a:lnTo>
                  <a:pt x="3719" y="3162"/>
                </a:lnTo>
                <a:lnTo>
                  <a:pt x="3719" y="4371"/>
                </a:lnTo>
                <a:lnTo>
                  <a:pt x="3719" y="4464"/>
                </a:lnTo>
                <a:lnTo>
                  <a:pt x="3672" y="4510"/>
                </a:lnTo>
                <a:lnTo>
                  <a:pt x="3626" y="4557"/>
                </a:lnTo>
                <a:lnTo>
                  <a:pt x="3487" y="4557"/>
                </a:lnTo>
                <a:lnTo>
                  <a:pt x="3440" y="4510"/>
                </a:lnTo>
                <a:lnTo>
                  <a:pt x="3394" y="4464"/>
                </a:lnTo>
                <a:lnTo>
                  <a:pt x="3347" y="4371"/>
                </a:lnTo>
                <a:lnTo>
                  <a:pt x="3347" y="3162"/>
                </a:lnTo>
                <a:lnTo>
                  <a:pt x="3394" y="3115"/>
                </a:lnTo>
                <a:lnTo>
                  <a:pt x="3440" y="3069"/>
                </a:lnTo>
                <a:lnTo>
                  <a:pt x="3487" y="3022"/>
                </a:lnTo>
                <a:lnTo>
                  <a:pt x="3533" y="2976"/>
                </a:lnTo>
                <a:close/>
                <a:moveTo>
                  <a:pt x="4695" y="2976"/>
                </a:moveTo>
                <a:lnTo>
                  <a:pt x="4742" y="3022"/>
                </a:lnTo>
                <a:lnTo>
                  <a:pt x="4788" y="3069"/>
                </a:lnTo>
                <a:lnTo>
                  <a:pt x="4835" y="3115"/>
                </a:lnTo>
                <a:lnTo>
                  <a:pt x="4835" y="3208"/>
                </a:lnTo>
                <a:lnTo>
                  <a:pt x="4742" y="4417"/>
                </a:lnTo>
                <a:lnTo>
                  <a:pt x="4695" y="4510"/>
                </a:lnTo>
                <a:lnTo>
                  <a:pt x="4556" y="4557"/>
                </a:lnTo>
                <a:lnTo>
                  <a:pt x="4509" y="4557"/>
                </a:lnTo>
                <a:lnTo>
                  <a:pt x="4416" y="4510"/>
                </a:lnTo>
                <a:lnTo>
                  <a:pt x="4416" y="4464"/>
                </a:lnTo>
                <a:lnTo>
                  <a:pt x="4370" y="4371"/>
                </a:lnTo>
                <a:lnTo>
                  <a:pt x="4463" y="3162"/>
                </a:lnTo>
                <a:lnTo>
                  <a:pt x="4509" y="3115"/>
                </a:lnTo>
                <a:lnTo>
                  <a:pt x="4556" y="3022"/>
                </a:lnTo>
                <a:lnTo>
                  <a:pt x="4602" y="3022"/>
                </a:lnTo>
                <a:lnTo>
                  <a:pt x="4695" y="2976"/>
                </a:lnTo>
                <a:close/>
                <a:moveTo>
                  <a:pt x="372" y="2232"/>
                </a:moveTo>
                <a:lnTo>
                  <a:pt x="233" y="2279"/>
                </a:lnTo>
                <a:lnTo>
                  <a:pt x="140" y="2372"/>
                </a:lnTo>
                <a:lnTo>
                  <a:pt x="47" y="2465"/>
                </a:lnTo>
                <a:lnTo>
                  <a:pt x="0" y="2604"/>
                </a:lnTo>
                <a:lnTo>
                  <a:pt x="47" y="2790"/>
                </a:lnTo>
                <a:lnTo>
                  <a:pt x="140" y="2883"/>
                </a:lnTo>
                <a:lnTo>
                  <a:pt x="233" y="2976"/>
                </a:lnTo>
                <a:lnTo>
                  <a:pt x="418" y="2976"/>
                </a:lnTo>
                <a:lnTo>
                  <a:pt x="790" y="4928"/>
                </a:lnTo>
                <a:lnTo>
                  <a:pt x="837" y="5021"/>
                </a:lnTo>
                <a:lnTo>
                  <a:pt x="883" y="5161"/>
                </a:lnTo>
                <a:lnTo>
                  <a:pt x="1023" y="5207"/>
                </a:lnTo>
                <a:lnTo>
                  <a:pt x="4974" y="5207"/>
                </a:lnTo>
                <a:lnTo>
                  <a:pt x="5114" y="5161"/>
                </a:lnTo>
                <a:lnTo>
                  <a:pt x="5160" y="5021"/>
                </a:lnTo>
                <a:lnTo>
                  <a:pt x="5207" y="4928"/>
                </a:lnTo>
                <a:lnTo>
                  <a:pt x="5578" y="2976"/>
                </a:lnTo>
                <a:lnTo>
                  <a:pt x="5764" y="2976"/>
                </a:lnTo>
                <a:lnTo>
                  <a:pt x="5857" y="2883"/>
                </a:lnTo>
                <a:lnTo>
                  <a:pt x="5950" y="2790"/>
                </a:lnTo>
                <a:lnTo>
                  <a:pt x="5950" y="2604"/>
                </a:lnTo>
                <a:lnTo>
                  <a:pt x="5950" y="2465"/>
                </a:lnTo>
                <a:lnTo>
                  <a:pt x="5857" y="2372"/>
                </a:lnTo>
                <a:lnTo>
                  <a:pt x="5764" y="2279"/>
                </a:lnTo>
                <a:lnTo>
                  <a:pt x="5578" y="223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4" name="Google Shape;6934;p269"/>
          <p:cNvSpPr/>
          <p:nvPr/>
        </p:nvSpPr>
        <p:spPr>
          <a:xfrm>
            <a:off x="2943229" y="729167"/>
            <a:ext cx="158654" cy="135113"/>
          </a:xfrm>
          <a:custGeom>
            <a:avLst/>
            <a:gdLst/>
            <a:ahLst/>
            <a:cxnLst/>
            <a:rect l="l" t="t" r="r" b="b"/>
            <a:pathLst>
              <a:path w="5951" h="5068" extrusionOk="0">
                <a:moveTo>
                  <a:pt x="233" y="1"/>
                </a:moveTo>
                <a:lnTo>
                  <a:pt x="140" y="47"/>
                </a:lnTo>
                <a:lnTo>
                  <a:pt x="47" y="94"/>
                </a:lnTo>
                <a:lnTo>
                  <a:pt x="0" y="140"/>
                </a:lnTo>
                <a:lnTo>
                  <a:pt x="0" y="233"/>
                </a:lnTo>
                <a:lnTo>
                  <a:pt x="0" y="326"/>
                </a:lnTo>
                <a:lnTo>
                  <a:pt x="47" y="419"/>
                </a:lnTo>
                <a:lnTo>
                  <a:pt x="140" y="466"/>
                </a:lnTo>
                <a:lnTo>
                  <a:pt x="930" y="466"/>
                </a:lnTo>
                <a:lnTo>
                  <a:pt x="1581" y="3394"/>
                </a:lnTo>
                <a:lnTo>
                  <a:pt x="1534" y="3534"/>
                </a:lnTo>
                <a:lnTo>
                  <a:pt x="1441" y="3673"/>
                </a:lnTo>
                <a:lnTo>
                  <a:pt x="1395" y="3813"/>
                </a:lnTo>
                <a:lnTo>
                  <a:pt x="1348" y="3906"/>
                </a:lnTo>
                <a:lnTo>
                  <a:pt x="1395" y="3999"/>
                </a:lnTo>
                <a:lnTo>
                  <a:pt x="1441" y="4045"/>
                </a:lnTo>
                <a:lnTo>
                  <a:pt x="1488" y="4138"/>
                </a:lnTo>
                <a:lnTo>
                  <a:pt x="5346" y="4138"/>
                </a:lnTo>
                <a:lnTo>
                  <a:pt x="5393" y="4045"/>
                </a:lnTo>
                <a:lnTo>
                  <a:pt x="5439" y="3999"/>
                </a:lnTo>
                <a:lnTo>
                  <a:pt x="5486" y="3906"/>
                </a:lnTo>
                <a:lnTo>
                  <a:pt x="5439" y="3813"/>
                </a:lnTo>
                <a:lnTo>
                  <a:pt x="5393" y="3766"/>
                </a:lnTo>
                <a:lnTo>
                  <a:pt x="5346" y="3673"/>
                </a:lnTo>
                <a:lnTo>
                  <a:pt x="1953" y="3673"/>
                </a:lnTo>
                <a:lnTo>
                  <a:pt x="2046" y="3441"/>
                </a:lnTo>
                <a:lnTo>
                  <a:pt x="1999" y="3208"/>
                </a:lnTo>
                <a:lnTo>
                  <a:pt x="5718" y="2744"/>
                </a:lnTo>
                <a:lnTo>
                  <a:pt x="5811" y="2744"/>
                </a:lnTo>
                <a:lnTo>
                  <a:pt x="5858" y="2697"/>
                </a:lnTo>
                <a:lnTo>
                  <a:pt x="5904" y="2604"/>
                </a:lnTo>
                <a:lnTo>
                  <a:pt x="5951" y="2511"/>
                </a:lnTo>
                <a:lnTo>
                  <a:pt x="5951" y="698"/>
                </a:lnTo>
                <a:lnTo>
                  <a:pt x="5904" y="605"/>
                </a:lnTo>
                <a:lnTo>
                  <a:pt x="5858" y="559"/>
                </a:lnTo>
                <a:lnTo>
                  <a:pt x="5811" y="466"/>
                </a:lnTo>
                <a:lnTo>
                  <a:pt x="1395" y="466"/>
                </a:lnTo>
                <a:lnTo>
                  <a:pt x="1395" y="373"/>
                </a:lnTo>
                <a:lnTo>
                  <a:pt x="1395" y="280"/>
                </a:lnTo>
                <a:lnTo>
                  <a:pt x="1348" y="187"/>
                </a:lnTo>
                <a:lnTo>
                  <a:pt x="1302" y="94"/>
                </a:lnTo>
                <a:lnTo>
                  <a:pt x="1209" y="47"/>
                </a:lnTo>
                <a:lnTo>
                  <a:pt x="1116" y="1"/>
                </a:lnTo>
                <a:close/>
                <a:moveTo>
                  <a:pt x="1813" y="4138"/>
                </a:moveTo>
                <a:lnTo>
                  <a:pt x="1627" y="4185"/>
                </a:lnTo>
                <a:lnTo>
                  <a:pt x="1488" y="4278"/>
                </a:lnTo>
                <a:lnTo>
                  <a:pt x="1395" y="4417"/>
                </a:lnTo>
                <a:lnTo>
                  <a:pt x="1348" y="4603"/>
                </a:lnTo>
                <a:lnTo>
                  <a:pt x="1395" y="4742"/>
                </a:lnTo>
                <a:lnTo>
                  <a:pt x="1488" y="4928"/>
                </a:lnTo>
                <a:lnTo>
                  <a:pt x="1627" y="5021"/>
                </a:lnTo>
                <a:lnTo>
                  <a:pt x="1813" y="5068"/>
                </a:lnTo>
                <a:lnTo>
                  <a:pt x="1999" y="5021"/>
                </a:lnTo>
                <a:lnTo>
                  <a:pt x="2139" y="4928"/>
                </a:lnTo>
                <a:lnTo>
                  <a:pt x="2232" y="4742"/>
                </a:lnTo>
                <a:lnTo>
                  <a:pt x="2278" y="4603"/>
                </a:lnTo>
                <a:lnTo>
                  <a:pt x="2232" y="4417"/>
                </a:lnTo>
                <a:lnTo>
                  <a:pt x="2139" y="4278"/>
                </a:lnTo>
                <a:lnTo>
                  <a:pt x="1999" y="4185"/>
                </a:lnTo>
                <a:lnTo>
                  <a:pt x="1813" y="4138"/>
                </a:lnTo>
                <a:close/>
                <a:moveTo>
                  <a:pt x="5021" y="4138"/>
                </a:moveTo>
                <a:lnTo>
                  <a:pt x="4835" y="4185"/>
                </a:lnTo>
                <a:lnTo>
                  <a:pt x="4695" y="4278"/>
                </a:lnTo>
                <a:lnTo>
                  <a:pt x="4602" y="4417"/>
                </a:lnTo>
                <a:lnTo>
                  <a:pt x="4556" y="4603"/>
                </a:lnTo>
                <a:lnTo>
                  <a:pt x="4602" y="4742"/>
                </a:lnTo>
                <a:lnTo>
                  <a:pt x="4695" y="4928"/>
                </a:lnTo>
                <a:lnTo>
                  <a:pt x="4835" y="5021"/>
                </a:lnTo>
                <a:lnTo>
                  <a:pt x="5021" y="5068"/>
                </a:lnTo>
                <a:lnTo>
                  <a:pt x="5207" y="5021"/>
                </a:lnTo>
                <a:lnTo>
                  <a:pt x="5346" y="4928"/>
                </a:lnTo>
                <a:lnTo>
                  <a:pt x="5439" y="4742"/>
                </a:lnTo>
                <a:lnTo>
                  <a:pt x="5486" y="4603"/>
                </a:lnTo>
                <a:lnTo>
                  <a:pt x="5439" y="4417"/>
                </a:lnTo>
                <a:lnTo>
                  <a:pt x="5346" y="4278"/>
                </a:lnTo>
                <a:lnTo>
                  <a:pt x="5207" y="4185"/>
                </a:lnTo>
                <a:lnTo>
                  <a:pt x="5021" y="413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5" name="Google Shape;6935;p269"/>
          <p:cNvSpPr/>
          <p:nvPr/>
        </p:nvSpPr>
        <p:spPr>
          <a:xfrm>
            <a:off x="3452200" y="730420"/>
            <a:ext cx="158654" cy="132633"/>
          </a:xfrm>
          <a:custGeom>
            <a:avLst/>
            <a:gdLst/>
            <a:ahLst/>
            <a:cxnLst/>
            <a:rect l="l" t="t" r="r" b="b"/>
            <a:pathLst>
              <a:path w="5951" h="4975" extrusionOk="0">
                <a:moveTo>
                  <a:pt x="2138" y="140"/>
                </a:moveTo>
                <a:lnTo>
                  <a:pt x="2045" y="186"/>
                </a:lnTo>
                <a:lnTo>
                  <a:pt x="1999" y="279"/>
                </a:lnTo>
                <a:lnTo>
                  <a:pt x="1999" y="372"/>
                </a:lnTo>
                <a:lnTo>
                  <a:pt x="1999" y="1488"/>
                </a:lnTo>
                <a:lnTo>
                  <a:pt x="233" y="1488"/>
                </a:lnTo>
                <a:lnTo>
                  <a:pt x="140" y="1534"/>
                </a:lnTo>
                <a:lnTo>
                  <a:pt x="47" y="1581"/>
                </a:lnTo>
                <a:lnTo>
                  <a:pt x="0" y="1627"/>
                </a:lnTo>
                <a:lnTo>
                  <a:pt x="0" y="1720"/>
                </a:lnTo>
                <a:lnTo>
                  <a:pt x="0" y="3208"/>
                </a:lnTo>
                <a:lnTo>
                  <a:pt x="0" y="3301"/>
                </a:lnTo>
                <a:lnTo>
                  <a:pt x="47" y="3394"/>
                </a:lnTo>
                <a:lnTo>
                  <a:pt x="140" y="3440"/>
                </a:lnTo>
                <a:lnTo>
                  <a:pt x="233" y="3487"/>
                </a:lnTo>
                <a:lnTo>
                  <a:pt x="1999" y="3487"/>
                </a:lnTo>
                <a:lnTo>
                  <a:pt x="1999" y="4602"/>
                </a:lnTo>
                <a:lnTo>
                  <a:pt x="1999" y="4695"/>
                </a:lnTo>
                <a:lnTo>
                  <a:pt x="2045" y="4788"/>
                </a:lnTo>
                <a:lnTo>
                  <a:pt x="2138" y="4835"/>
                </a:lnTo>
                <a:lnTo>
                  <a:pt x="2324" y="4835"/>
                </a:lnTo>
                <a:lnTo>
                  <a:pt x="2417" y="4788"/>
                </a:lnTo>
                <a:lnTo>
                  <a:pt x="4509" y="2650"/>
                </a:lnTo>
                <a:lnTo>
                  <a:pt x="4556" y="2557"/>
                </a:lnTo>
                <a:lnTo>
                  <a:pt x="4602" y="2464"/>
                </a:lnTo>
                <a:lnTo>
                  <a:pt x="4556" y="2371"/>
                </a:lnTo>
                <a:lnTo>
                  <a:pt x="4509" y="2325"/>
                </a:lnTo>
                <a:lnTo>
                  <a:pt x="2417" y="186"/>
                </a:lnTo>
                <a:lnTo>
                  <a:pt x="2324" y="140"/>
                </a:lnTo>
                <a:close/>
                <a:moveTo>
                  <a:pt x="3580" y="0"/>
                </a:moveTo>
                <a:lnTo>
                  <a:pt x="3533" y="47"/>
                </a:lnTo>
                <a:lnTo>
                  <a:pt x="3487" y="93"/>
                </a:lnTo>
                <a:lnTo>
                  <a:pt x="3440" y="186"/>
                </a:lnTo>
                <a:lnTo>
                  <a:pt x="3440" y="279"/>
                </a:lnTo>
                <a:lnTo>
                  <a:pt x="3487" y="372"/>
                </a:lnTo>
                <a:lnTo>
                  <a:pt x="3487" y="419"/>
                </a:lnTo>
                <a:lnTo>
                  <a:pt x="3487" y="465"/>
                </a:lnTo>
                <a:lnTo>
                  <a:pt x="3533" y="465"/>
                </a:lnTo>
                <a:lnTo>
                  <a:pt x="3580" y="512"/>
                </a:lnTo>
                <a:lnTo>
                  <a:pt x="4835" y="512"/>
                </a:lnTo>
                <a:lnTo>
                  <a:pt x="5067" y="558"/>
                </a:lnTo>
                <a:lnTo>
                  <a:pt x="5253" y="698"/>
                </a:lnTo>
                <a:lnTo>
                  <a:pt x="5392" y="884"/>
                </a:lnTo>
                <a:lnTo>
                  <a:pt x="5439" y="1116"/>
                </a:lnTo>
                <a:lnTo>
                  <a:pt x="5439" y="3859"/>
                </a:lnTo>
                <a:lnTo>
                  <a:pt x="5392" y="4091"/>
                </a:lnTo>
                <a:lnTo>
                  <a:pt x="5253" y="4277"/>
                </a:lnTo>
                <a:lnTo>
                  <a:pt x="5067" y="4417"/>
                </a:lnTo>
                <a:lnTo>
                  <a:pt x="4835" y="4463"/>
                </a:lnTo>
                <a:lnTo>
                  <a:pt x="3580" y="4463"/>
                </a:lnTo>
                <a:lnTo>
                  <a:pt x="3533" y="4509"/>
                </a:lnTo>
                <a:lnTo>
                  <a:pt x="3487" y="4556"/>
                </a:lnTo>
                <a:lnTo>
                  <a:pt x="3440" y="4649"/>
                </a:lnTo>
                <a:lnTo>
                  <a:pt x="3440" y="4742"/>
                </a:lnTo>
                <a:lnTo>
                  <a:pt x="3487" y="4835"/>
                </a:lnTo>
                <a:lnTo>
                  <a:pt x="3487" y="4928"/>
                </a:lnTo>
                <a:lnTo>
                  <a:pt x="3580" y="4974"/>
                </a:lnTo>
                <a:lnTo>
                  <a:pt x="4835" y="4974"/>
                </a:lnTo>
                <a:lnTo>
                  <a:pt x="5067" y="4928"/>
                </a:lnTo>
                <a:lnTo>
                  <a:pt x="5253" y="4881"/>
                </a:lnTo>
                <a:lnTo>
                  <a:pt x="5439" y="4788"/>
                </a:lnTo>
                <a:lnTo>
                  <a:pt x="5625" y="4649"/>
                </a:lnTo>
                <a:lnTo>
                  <a:pt x="5764" y="4463"/>
                </a:lnTo>
                <a:lnTo>
                  <a:pt x="5857" y="4277"/>
                </a:lnTo>
                <a:lnTo>
                  <a:pt x="5904" y="4091"/>
                </a:lnTo>
                <a:lnTo>
                  <a:pt x="5950" y="3859"/>
                </a:lnTo>
                <a:lnTo>
                  <a:pt x="5950" y="1116"/>
                </a:lnTo>
                <a:lnTo>
                  <a:pt x="5904" y="884"/>
                </a:lnTo>
                <a:lnTo>
                  <a:pt x="5857" y="698"/>
                </a:lnTo>
                <a:lnTo>
                  <a:pt x="5764" y="512"/>
                </a:lnTo>
                <a:lnTo>
                  <a:pt x="5625" y="326"/>
                </a:lnTo>
                <a:lnTo>
                  <a:pt x="5439" y="186"/>
                </a:lnTo>
                <a:lnTo>
                  <a:pt x="5253" y="93"/>
                </a:lnTo>
                <a:lnTo>
                  <a:pt x="5067" y="47"/>
                </a:lnTo>
                <a:lnTo>
                  <a:pt x="483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6" name="Google Shape;6936;p269"/>
          <p:cNvSpPr/>
          <p:nvPr/>
        </p:nvSpPr>
        <p:spPr>
          <a:xfrm>
            <a:off x="4470166" y="731646"/>
            <a:ext cx="158654" cy="130154"/>
          </a:xfrm>
          <a:custGeom>
            <a:avLst/>
            <a:gdLst/>
            <a:ahLst/>
            <a:cxnLst/>
            <a:rect l="l" t="t" r="r" b="b"/>
            <a:pathLst>
              <a:path w="5951" h="4882" extrusionOk="0">
                <a:moveTo>
                  <a:pt x="3580" y="140"/>
                </a:moveTo>
                <a:lnTo>
                  <a:pt x="3487" y="187"/>
                </a:lnTo>
                <a:lnTo>
                  <a:pt x="3441" y="280"/>
                </a:lnTo>
                <a:lnTo>
                  <a:pt x="3394" y="373"/>
                </a:lnTo>
                <a:lnTo>
                  <a:pt x="3394" y="1488"/>
                </a:lnTo>
                <a:lnTo>
                  <a:pt x="1628" y="1488"/>
                </a:lnTo>
                <a:lnTo>
                  <a:pt x="1535" y="1535"/>
                </a:lnTo>
                <a:lnTo>
                  <a:pt x="1488" y="1628"/>
                </a:lnTo>
                <a:lnTo>
                  <a:pt x="1488" y="1721"/>
                </a:lnTo>
                <a:lnTo>
                  <a:pt x="1488" y="3162"/>
                </a:lnTo>
                <a:lnTo>
                  <a:pt x="1488" y="3255"/>
                </a:lnTo>
                <a:lnTo>
                  <a:pt x="1535" y="3348"/>
                </a:lnTo>
                <a:lnTo>
                  <a:pt x="1628" y="3394"/>
                </a:lnTo>
                <a:lnTo>
                  <a:pt x="3394" y="3394"/>
                </a:lnTo>
                <a:lnTo>
                  <a:pt x="3394" y="4510"/>
                </a:lnTo>
                <a:lnTo>
                  <a:pt x="3441" y="4603"/>
                </a:lnTo>
                <a:lnTo>
                  <a:pt x="3487" y="4696"/>
                </a:lnTo>
                <a:lnTo>
                  <a:pt x="3580" y="4742"/>
                </a:lnTo>
                <a:lnTo>
                  <a:pt x="3766" y="4742"/>
                </a:lnTo>
                <a:lnTo>
                  <a:pt x="3813" y="4696"/>
                </a:lnTo>
                <a:lnTo>
                  <a:pt x="5904" y="2604"/>
                </a:lnTo>
                <a:lnTo>
                  <a:pt x="5951" y="2511"/>
                </a:lnTo>
                <a:lnTo>
                  <a:pt x="5951" y="2418"/>
                </a:lnTo>
                <a:lnTo>
                  <a:pt x="5951" y="2325"/>
                </a:lnTo>
                <a:lnTo>
                  <a:pt x="5904" y="2279"/>
                </a:lnTo>
                <a:lnTo>
                  <a:pt x="3813" y="187"/>
                </a:lnTo>
                <a:lnTo>
                  <a:pt x="3766" y="140"/>
                </a:lnTo>
                <a:close/>
                <a:moveTo>
                  <a:pt x="1116" y="1"/>
                </a:moveTo>
                <a:lnTo>
                  <a:pt x="884" y="47"/>
                </a:lnTo>
                <a:lnTo>
                  <a:pt x="698" y="94"/>
                </a:lnTo>
                <a:lnTo>
                  <a:pt x="512" y="187"/>
                </a:lnTo>
                <a:lnTo>
                  <a:pt x="326" y="326"/>
                </a:lnTo>
                <a:lnTo>
                  <a:pt x="187" y="512"/>
                </a:lnTo>
                <a:lnTo>
                  <a:pt x="94" y="698"/>
                </a:lnTo>
                <a:lnTo>
                  <a:pt x="47" y="884"/>
                </a:lnTo>
                <a:lnTo>
                  <a:pt x="1" y="1116"/>
                </a:lnTo>
                <a:lnTo>
                  <a:pt x="1" y="3766"/>
                </a:lnTo>
                <a:lnTo>
                  <a:pt x="47" y="3999"/>
                </a:lnTo>
                <a:lnTo>
                  <a:pt x="94" y="4185"/>
                </a:lnTo>
                <a:lnTo>
                  <a:pt x="187" y="4371"/>
                </a:lnTo>
                <a:lnTo>
                  <a:pt x="326" y="4556"/>
                </a:lnTo>
                <a:lnTo>
                  <a:pt x="512" y="4696"/>
                </a:lnTo>
                <a:lnTo>
                  <a:pt x="698" y="4789"/>
                </a:lnTo>
                <a:lnTo>
                  <a:pt x="884" y="4835"/>
                </a:lnTo>
                <a:lnTo>
                  <a:pt x="1116" y="4882"/>
                </a:lnTo>
                <a:lnTo>
                  <a:pt x="2325" y="4882"/>
                </a:lnTo>
                <a:lnTo>
                  <a:pt x="2418" y="4835"/>
                </a:lnTo>
                <a:lnTo>
                  <a:pt x="2418" y="4789"/>
                </a:lnTo>
                <a:lnTo>
                  <a:pt x="2464" y="4696"/>
                </a:lnTo>
                <a:lnTo>
                  <a:pt x="2464" y="4556"/>
                </a:lnTo>
                <a:lnTo>
                  <a:pt x="2464" y="4510"/>
                </a:lnTo>
                <a:lnTo>
                  <a:pt x="2418" y="4463"/>
                </a:lnTo>
                <a:lnTo>
                  <a:pt x="2418" y="4417"/>
                </a:lnTo>
                <a:lnTo>
                  <a:pt x="2371" y="4417"/>
                </a:lnTo>
                <a:lnTo>
                  <a:pt x="2325" y="4371"/>
                </a:lnTo>
                <a:lnTo>
                  <a:pt x="1116" y="4371"/>
                </a:lnTo>
                <a:lnTo>
                  <a:pt x="884" y="4324"/>
                </a:lnTo>
                <a:lnTo>
                  <a:pt x="698" y="4185"/>
                </a:lnTo>
                <a:lnTo>
                  <a:pt x="558" y="3999"/>
                </a:lnTo>
                <a:lnTo>
                  <a:pt x="512" y="3766"/>
                </a:lnTo>
                <a:lnTo>
                  <a:pt x="512" y="1116"/>
                </a:lnTo>
                <a:lnTo>
                  <a:pt x="558" y="884"/>
                </a:lnTo>
                <a:lnTo>
                  <a:pt x="698" y="652"/>
                </a:lnTo>
                <a:lnTo>
                  <a:pt x="884" y="559"/>
                </a:lnTo>
                <a:lnTo>
                  <a:pt x="1116" y="512"/>
                </a:lnTo>
                <a:lnTo>
                  <a:pt x="2325" y="512"/>
                </a:lnTo>
                <a:lnTo>
                  <a:pt x="2418" y="466"/>
                </a:lnTo>
                <a:lnTo>
                  <a:pt x="2418" y="419"/>
                </a:lnTo>
                <a:lnTo>
                  <a:pt x="2464" y="326"/>
                </a:lnTo>
                <a:lnTo>
                  <a:pt x="2464" y="187"/>
                </a:lnTo>
                <a:lnTo>
                  <a:pt x="2464" y="140"/>
                </a:lnTo>
                <a:lnTo>
                  <a:pt x="2418" y="47"/>
                </a:lnTo>
                <a:lnTo>
                  <a:pt x="232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7" name="Google Shape;6937;p269"/>
          <p:cNvSpPr/>
          <p:nvPr/>
        </p:nvSpPr>
        <p:spPr>
          <a:xfrm>
            <a:off x="4979137" y="729167"/>
            <a:ext cx="158654" cy="135113"/>
          </a:xfrm>
          <a:custGeom>
            <a:avLst/>
            <a:gdLst/>
            <a:ahLst/>
            <a:cxnLst/>
            <a:rect l="l" t="t" r="r" b="b"/>
            <a:pathLst>
              <a:path w="5951" h="5068" extrusionOk="0">
                <a:moveTo>
                  <a:pt x="140" y="4231"/>
                </a:moveTo>
                <a:lnTo>
                  <a:pt x="47" y="4278"/>
                </a:lnTo>
                <a:lnTo>
                  <a:pt x="0" y="4324"/>
                </a:lnTo>
                <a:lnTo>
                  <a:pt x="0" y="4975"/>
                </a:lnTo>
                <a:lnTo>
                  <a:pt x="47" y="5068"/>
                </a:lnTo>
                <a:lnTo>
                  <a:pt x="837" y="5068"/>
                </a:lnTo>
                <a:lnTo>
                  <a:pt x="884" y="4975"/>
                </a:lnTo>
                <a:lnTo>
                  <a:pt x="884" y="4324"/>
                </a:lnTo>
                <a:lnTo>
                  <a:pt x="837" y="4278"/>
                </a:lnTo>
                <a:lnTo>
                  <a:pt x="744" y="4231"/>
                </a:lnTo>
                <a:close/>
                <a:moveTo>
                  <a:pt x="1395" y="3813"/>
                </a:moveTo>
                <a:lnTo>
                  <a:pt x="1349" y="3859"/>
                </a:lnTo>
                <a:lnTo>
                  <a:pt x="1302" y="3906"/>
                </a:lnTo>
                <a:lnTo>
                  <a:pt x="1302" y="4975"/>
                </a:lnTo>
                <a:lnTo>
                  <a:pt x="1349" y="5068"/>
                </a:lnTo>
                <a:lnTo>
                  <a:pt x="2139" y="5068"/>
                </a:lnTo>
                <a:lnTo>
                  <a:pt x="2139" y="4975"/>
                </a:lnTo>
                <a:lnTo>
                  <a:pt x="2139" y="3906"/>
                </a:lnTo>
                <a:lnTo>
                  <a:pt x="2139" y="3859"/>
                </a:lnTo>
                <a:lnTo>
                  <a:pt x="2046" y="3813"/>
                </a:lnTo>
                <a:close/>
                <a:moveTo>
                  <a:pt x="2604" y="2976"/>
                </a:moveTo>
                <a:lnTo>
                  <a:pt x="2557" y="3069"/>
                </a:lnTo>
                <a:lnTo>
                  <a:pt x="2557" y="4975"/>
                </a:lnTo>
                <a:lnTo>
                  <a:pt x="2604" y="5068"/>
                </a:lnTo>
                <a:lnTo>
                  <a:pt x="3394" y="5068"/>
                </a:lnTo>
                <a:lnTo>
                  <a:pt x="3440" y="4975"/>
                </a:lnTo>
                <a:lnTo>
                  <a:pt x="3440" y="3069"/>
                </a:lnTo>
                <a:lnTo>
                  <a:pt x="3394" y="2976"/>
                </a:lnTo>
                <a:close/>
                <a:moveTo>
                  <a:pt x="3952" y="1674"/>
                </a:moveTo>
                <a:lnTo>
                  <a:pt x="3859" y="1721"/>
                </a:lnTo>
                <a:lnTo>
                  <a:pt x="3859" y="1767"/>
                </a:lnTo>
                <a:lnTo>
                  <a:pt x="3859" y="4975"/>
                </a:lnTo>
                <a:lnTo>
                  <a:pt x="3859" y="5068"/>
                </a:lnTo>
                <a:lnTo>
                  <a:pt x="4649" y="5068"/>
                </a:lnTo>
                <a:lnTo>
                  <a:pt x="4696" y="4975"/>
                </a:lnTo>
                <a:lnTo>
                  <a:pt x="4696" y="1767"/>
                </a:lnTo>
                <a:lnTo>
                  <a:pt x="4649" y="1721"/>
                </a:lnTo>
                <a:lnTo>
                  <a:pt x="4603" y="1674"/>
                </a:lnTo>
                <a:close/>
                <a:moveTo>
                  <a:pt x="5160" y="1"/>
                </a:moveTo>
                <a:lnTo>
                  <a:pt x="5114" y="94"/>
                </a:lnTo>
                <a:lnTo>
                  <a:pt x="5114" y="4975"/>
                </a:lnTo>
                <a:lnTo>
                  <a:pt x="5160" y="5068"/>
                </a:lnTo>
                <a:lnTo>
                  <a:pt x="5951" y="5068"/>
                </a:lnTo>
                <a:lnTo>
                  <a:pt x="5951" y="4975"/>
                </a:lnTo>
                <a:lnTo>
                  <a:pt x="5951" y="94"/>
                </a:lnTo>
                <a:lnTo>
                  <a:pt x="595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8" name="Google Shape;6938;p269"/>
          <p:cNvSpPr/>
          <p:nvPr/>
        </p:nvSpPr>
        <p:spPr>
          <a:xfrm>
            <a:off x="5488107" y="736605"/>
            <a:ext cx="158654" cy="120237"/>
          </a:xfrm>
          <a:custGeom>
            <a:avLst/>
            <a:gdLst/>
            <a:ahLst/>
            <a:cxnLst/>
            <a:rect l="l" t="t" r="r" b="b"/>
            <a:pathLst>
              <a:path w="5951" h="4510" extrusionOk="0">
                <a:moveTo>
                  <a:pt x="1860" y="1860"/>
                </a:moveTo>
                <a:lnTo>
                  <a:pt x="2000" y="1907"/>
                </a:lnTo>
                <a:lnTo>
                  <a:pt x="2139" y="2000"/>
                </a:lnTo>
                <a:lnTo>
                  <a:pt x="2278" y="2093"/>
                </a:lnTo>
                <a:lnTo>
                  <a:pt x="2371" y="2232"/>
                </a:lnTo>
                <a:lnTo>
                  <a:pt x="2418" y="2325"/>
                </a:lnTo>
                <a:lnTo>
                  <a:pt x="2464" y="2511"/>
                </a:lnTo>
                <a:lnTo>
                  <a:pt x="2511" y="2650"/>
                </a:lnTo>
                <a:lnTo>
                  <a:pt x="2464" y="2790"/>
                </a:lnTo>
                <a:lnTo>
                  <a:pt x="2418" y="2929"/>
                </a:lnTo>
                <a:lnTo>
                  <a:pt x="2371" y="3069"/>
                </a:lnTo>
                <a:lnTo>
                  <a:pt x="2278" y="3208"/>
                </a:lnTo>
                <a:lnTo>
                  <a:pt x="2139" y="3301"/>
                </a:lnTo>
                <a:lnTo>
                  <a:pt x="2000" y="3394"/>
                </a:lnTo>
                <a:lnTo>
                  <a:pt x="1860" y="3441"/>
                </a:lnTo>
                <a:lnTo>
                  <a:pt x="1535" y="3441"/>
                </a:lnTo>
                <a:lnTo>
                  <a:pt x="1395" y="3394"/>
                </a:lnTo>
                <a:lnTo>
                  <a:pt x="1256" y="3301"/>
                </a:lnTo>
                <a:lnTo>
                  <a:pt x="1163" y="3208"/>
                </a:lnTo>
                <a:lnTo>
                  <a:pt x="1070" y="3069"/>
                </a:lnTo>
                <a:lnTo>
                  <a:pt x="977" y="2929"/>
                </a:lnTo>
                <a:lnTo>
                  <a:pt x="930" y="2790"/>
                </a:lnTo>
                <a:lnTo>
                  <a:pt x="930" y="2650"/>
                </a:lnTo>
                <a:lnTo>
                  <a:pt x="930" y="2511"/>
                </a:lnTo>
                <a:lnTo>
                  <a:pt x="977" y="2325"/>
                </a:lnTo>
                <a:lnTo>
                  <a:pt x="1070" y="2232"/>
                </a:lnTo>
                <a:lnTo>
                  <a:pt x="1163" y="2093"/>
                </a:lnTo>
                <a:lnTo>
                  <a:pt x="1256" y="2000"/>
                </a:lnTo>
                <a:lnTo>
                  <a:pt x="1395" y="1907"/>
                </a:lnTo>
                <a:lnTo>
                  <a:pt x="1535" y="1860"/>
                </a:lnTo>
                <a:close/>
                <a:moveTo>
                  <a:pt x="4370" y="1860"/>
                </a:moveTo>
                <a:lnTo>
                  <a:pt x="4510" y="1907"/>
                </a:lnTo>
                <a:lnTo>
                  <a:pt x="4649" y="2000"/>
                </a:lnTo>
                <a:lnTo>
                  <a:pt x="4789" y="2093"/>
                </a:lnTo>
                <a:lnTo>
                  <a:pt x="4882" y="2232"/>
                </a:lnTo>
                <a:lnTo>
                  <a:pt x="4928" y="2325"/>
                </a:lnTo>
                <a:lnTo>
                  <a:pt x="4975" y="2511"/>
                </a:lnTo>
                <a:lnTo>
                  <a:pt x="5021" y="2650"/>
                </a:lnTo>
                <a:lnTo>
                  <a:pt x="4975" y="2790"/>
                </a:lnTo>
                <a:lnTo>
                  <a:pt x="4928" y="2929"/>
                </a:lnTo>
                <a:lnTo>
                  <a:pt x="4882" y="3069"/>
                </a:lnTo>
                <a:lnTo>
                  <a:pt x="4789" y="3208"/>
                </a:lnTo>
                <a:lnTo>
                  <a:pt x="4649" y="3301"/>
                </a:lnTo>
                <a:lnTo>
                  <a:pt x="4510" y="3394"/>
                </a:lnTo>
                <a:lnTo>
                  <a:pt x="4370" y="3441"/>
                </a:lnTo>
                <a:lnTo>
                  <a:pt x="4045" y="3441"/>
                </a:lnTo>
                <a:lnTo>
                  <a:pt x="3906" y="3394"/>
                </a:lnTo>
                <a:lnTo>
                  <a:pt x="3766" y="3301"/>
                </a:lnTo>
                <a:lnTo>
                  <a:pt x="3673" y="3208"/>
                </a:lnTo>
                <a:lnTo>
                  <a:pt x="3580" y="3069"/>
                </a:lnTo>
                <a:lnTo>
                  <a:pt x="3487" y="2929"/>
                </a:lnTo>
                <a:lnTo>
                  <a:pt x="3441" y="2790"/>
                </a:lnTo>
                <a:lnTo>
                  <a:pt x="3441" y="2650"/>
                </a:lnTo>
                <a:lnTo>
                  <a:pt x="3441" y="2511"/>
                </a:lnTo>
                <a:lnTo>
                  <a:pt x="3487" y="2325"/>
                </a:lnTo>
                <a:lnTo>
                  <a:pt x="3580" y="2232"/>
                </a:lnTo>
                <a:lnTo>
                  <a:pt x="3673" y="2093"/>
                </a:lnTo>
                <a:lnTo>
                  <a:pt x="3766" y="2000"/>
                </a:lnTo>
                <a:lnTo>
                  <a:pt x="3906" y="1907"/>
                </a:lnTo>
                <a:lnTo>
                  <a:pt x="4045" y="1860"/>
                </a:lnTo>
                <a:close/>
                <a:moveTo>
                  <a:pt x="187" y="1"/>
                </a:moveTo>
                <a:lnTo>
                  <a:pt x="94" y="94"/>
                </a:lnTo>
                <a:lnTo>
                  <a:pt x="1" y="187"/>
                </a:lnTo>
                <a:lnTo>
                  <a:pt x="1" y="280"/>
                </a:lnTo>
                <a:lnTo>
                  <a:pt x="1" y="4231"/>
                </a:lnTo>
                <a:lnTo>
                  <a:pt x="1" y="4324"/>
                </a:lnTo>
                <a:lnTo>
                  <a:pt x="94" y="4417"/>
                </a:lnTo>
                <a:lnTo>
                  <a:pt x="187" y="4510"/>
                </a:lnTo>
                <a:lnTo>
                  <a:pt x="5765" y="4510"/>
                </a:lnTo>
                <a:lnTo>
                  <a:pt x="5858" y="4417"/>
                </a:lnTo>
                <a:lnTo>
                  <a:pt x="5904" y="4324"/>
                </a:lnTo>
                <a:lnTo>
                  <a:pt x="5951" y="4231"/>
                </a:lnTo>
                <a:lnTo>
                  <a:pt x="5951" y="280"/>
                </a:lnTo>
                <a:lnTo>
                  <a:pt x="5904" y="187"/>
                </a:lnTo>
                <a:lnTo>
                  <a:pt x="5858" y="94"/>
                </a:lnTo>
                <a:lnTo>
                  <a:pt x="5765" y="1"/>
                </a:lnTo>
                <a:lnTo>
                  <a:pt x="4231" y="1"/>
                </a:lnTo>
                <a:lnTo>
                  <a:pt x="4138" y="94"/>
                </a:lnTo>
                <a:lnTo>
                  <a:pt x="4091" y="187"/>
                </a:lnTo>
                <a:lnTo>
                  <a:pt x="4045" y="280"/>
                </a:lnTo>
                <a:lnTo>
                  <a:pt x="4045" y="745"/>
                </a:lnTo>
                <a:lnTo>
                  <a:pt x="1860" y="745"/>
                </a:lnTo>
                <a:lnTo>
                  <a:pt x="1860" y="280"/>
                </a:lnTo>
                <a:lnTo>
                  <a:pt x="1860" y="187"/>
                </a:lnTo>
                <a:lnTo>
                  <a:pt x="1767" y="94"/>
                </a:lnTo>
                <a:lnTo>
                  <a:pt x="167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39" name="Google Shape;6939;p269"/>
          <p:cNvSpPr/>
          <p:nvPr/>
        </p:nvSpPr>
        <p:spPr>
          <a:xfrm>
            <a:off x="5997077" y="729167"/>
            <a:ext cx="158654" cy="135113"/>
          </a:xfrm>
          <a:custGeom>
            <a:avLst/>
            <a:gdLst/>
            <a:ahLst/>
            <a:cxnLst/>
            <a:rect l="l" t="t" r="r" b="b"/>
            <a:pathLst>
              <a:path w="5951" h="5068" extrusionOk="0">
                <a:moveTo>
                  <a:pt x="2325" y="1"/>
                </a:moveTo>
                <a:lnTo>
                  <a:pt x="2232" y="94"/>
                </a:lnTo>
                <a:lnTo>
                  <a:pt x="2139" y="187"/>
                </a:lnTo>
                <a:lnTo>
                  <a:pt x="2139" y="280"/>
                </a:lnTo>
                <a:lnTo>
                  <a:pt x="2139" y="1349"/>
                </a:lnTo>
                <a:lnTo>
                  <a:pt x="2139" y="1488"/>
                </a:lnTo>
                <a:lnTo>
                  <a:pt x="2232" y="1581"/>
                </a:lnTo>
                <a:lnTo>
                  <a:pt x="2325" y="1674"/>
                </a:lnTo>
                <a:lnTo>
                  <a:pt x="2743" y="1674"/>
                </a:lnTo>
                <a:lnTo>
                  <a:pt x="2743" y="2325"/>
                </a:lnTo>
                <a:lnTo>
                  <a:pt x="1070" y="2325"/>
                </a:lnTo>
                <a:lnTo>
                  <a:pt x="884" y="2372"/>
                </a:lnTo>
                <a:lnTo>
                  <a:pt x="744" y="2465"/>
                </a:lnTo>
                <a:lnTo>
                  <a:pt x="651" y="2604"/>
                </a:lnTo>
                <a:lnTo>
                  <a:pt x="651" y="2744"/>
                </a:lnTo>
                <a:lnTo>
                  <a:pt x="651" y="3394"/>
                </a:lnTo>
                <a:lnTo>
                  <a:pt x="186" y="3394"/>
                </a:lnTo>
                <a:lnTo>
                  <a:pt x="93" y="3487"/>
                </a:lnTo>
                <a:lnTo>
                  <a:pt x="0" y="3580"/>
                </a:lnTo>
                <a:lnTo>
                  <a:pt x="0" y="3720"/>
                </a:lnTo>
                <a:lnTo>
                  <a:pt x="0" y="4742"/>
                </a:lnTo>
                <a:lnTo>
                  <a:pt x="0" y="4882"/>
                </a:lnTo>
                <a:lnTo>
                  <a:pt x="93" y="4975"/>
                </a:lnTo>
                <a:lnTo>
                  <a:pt x="186" y="5068"/>
                </a:lnTo>
                <a:lnTo>
                  <a:pt x="1488" y="5068"/>
                </a:lnTo>
                <a:lnTo>
                  <a:pt x="1581" y="4975"/>
                </a:lnTo>
                <a:lnTo>
                  <a:pt x="1674" y="4882"/>
                </a:lnTo>
                <a:lnTo>
                  <a:pt x="1674" y="4742"/>
                </a:lnTo>
                <a:lnTo>
                  <a:pt x="1674" y="3720"/>
                </a:lnTo>
                <a:lnTo>
                  <a:pt x="1674" y="3580"/>
                </a:lnTo>
                <a:lnTo>
                  <a:pt x="1581" y="3487"/>
                </a:lnTo>
                <a:lnTo>
                  <a:pt x="1488" y="3394"/>
                </a:lnTo>
                <a:lnTo>
                  <a:pt x="1070" y="3394"/>
                </a:lnTo>
                <a:lnTo>
                  <a:pt x="1070" y="2744"/>
                </a:lnTo>
                <a:lnTo>
                  <a:pt x="2743" y="2744"/>
                </a:lnTo>
                <a:lnTo>
                  <a:pt x="2743" y="3394"/>
                </a:lnTo>
                <a:lnTo>
                  <a:pt x="2325" y="3394"/>
                </a:lnTo>
                <a:lnTo>
                  <a:pt x="2232" y="3487"/>
                </a:lnTo>
                <a:lnTo>
                  <a:pt x="2139" y="3580"/>
                </a:lnTo>
                <a:lnTo>
                  <a:pt x="2139" y="3720"/>
                </a:lnTo>
                <a:lnTo>
                  <a:pt x="2139" y="4742"/>
                </a:lnTo>
                <a:lnTo>
                  <a:pt x="2139" y="4882"/>
                </a:lnTo>
                <a:lnTo>
                  <a:pt x="2232" y="4975"/>
                </a:lnTo>
                <a:lnTo>
                  <a:pt x="2325" y="5068"/>
                </a:lnTo>
                <a:lnTo>
                  <a:pt x="3626" y="5068"/>
                </a:lnTo>
                <a:lnTo>
                  <a:pt x="3719" y="4975"/>
                </a:lnTo>
                <a:lnTo>
                  <a:pt x="3812" y="4882"/>
                </a:lnTo>
                <a:lnTo>
                  <a:pt x="3812" y="4742"/>
                </a:lnTo>
                <a:lnTo>
                  <a:pt x="3812" y="3720"/>
                </a:lnTo>
                <a:lnTo>
                  <a:pt x="3812" y="3580"/>
                </a:lnTo>
                <a:lnTo>
                  <a:pt x="3719" y="3487"/>
                </a:lnTo>
                <a:lnTo>
                  <a:pt x="3626" y="3394"/>
                </a:lnTo>
                <a:lnTo>
                  <a:pt x="3162" y="3394"/>
                </a:lnTo>
                <a:lnTo>
                  <a:pt x="3162" y="2744"/>
                </a:lnTo>
                <a:lnTo>
                  <a:pt x="4881" y="2744"/>
                </a:lnTo>
                <a:lnTo>
                  <a:pt x="4881" y="3394"/>
                </a:lnTo>
                <a:lnTo>
                  <a:pt x="4463" y="3394"/>
                </a:lnTo>
                <a:lnTo>
                  <a:pt x="4324" y="3487"/>
                </a:lnTo>
                <a:lnTo>
                  <a:pt x="4277" y="3580"/>
                </a:lnTo>
                <a:lnTo>
                  <a:pt x="4231" y="3720"/>
                </a:lnTo>
                <a:lnTo>
                  <a:pt x="4231" y="4742"/>
                </a:lnTo>
                <a:lnTo>
                  <a:pt x="4277" y="4882"/>
                </a:lnTo>
                <a:lnTo>
                  <a:pt x="4324" y="4975"/>
                </a:lnTo>
                <a:lnTo>
                  <a:pt x="4463" y="5068"/>
                </a:lnTo>
                <a:lnTo>
                  <a:pt x="5765" y="5068"/>
                </a:lnTo>
                <a:lnTo>
                  <a:pt x="5858" y="4975"/>
                </a:lnTo>
                <a:lnTo>
                  <a:pt x="5904" y="4882"/>
                </a:lnTo>
                <a:lnTo>
                  <a:pt x="5951" y="4742"/>
                </a:lnTo>
                <a:lnTo>
                  <a:pt x="5951" y="3720"/>
                </a:lnTo>
                <a:lnTo>
                  <a:pt x="5904" y="3580"/>
                </a:lnTo>
                <a:lnTo>
                  <a:pt x="5858" y="3487"/>
                </a:lnTo>
                <a:lnTo>
                  <a:pt x="5765" y="3394"/>
                </a:lnTo>
                <a:lnTo>
                  <a:pt x="5300" y="3394"/>
                </a:lnTo>
                <a:lnTo>
                  <a:pt x="5300" y="2744"/>
                </a:lnTo>
                <a:lnTo>
                  <a:pt x="5300" y="2604"/>
                </a:lnTo>
                <a:lnTo>
                  <a:pt x="5160" y="2465"/>
                </a:lnTo>
                <a:lnTo>
                  <a:pt x="5067" y="2372"/>
                </a:lnTo>
                <a:lnTo>
                  <a:pt x="4881" y="2325"/>
                </a:lnTo>
                <a:lnTo>
                  <a:pt x="3162" y="2325"/>
                </a:lnTo>
                <a:lnTo>
                  <a:pt x="3162" y="1674"/>
                </a:lnTo>
                <a:lnTo>
                  <a:pt x="3626" y="1674"/>
                </a:lnTo>
                <a:lnTo>
                  <a:pt x="3719" y="1581"/>
                </a:lnTo>
                <a:lnTo>
                  <a:pt x="3812" y="1488"/>
                </a:lnTo>
                <a:lnTo>
                  <a:pt x="3812" y="1349"/>
                </a:lnTo>
                <a:lnTo>
                  <a:pt x="3812" y="280"/>
                </a:lnTo>
                <a:lnTo>
                  <a:pt x="3812" y="187"/>
                </a:lnTo>
                <a:lnTo>
                  <a:pt x="3719" y="94"/>
                </a:lnTo>
                <a:lnTo>
                  <a:pt x="362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0" name="Google Shape;6940;p269"/>
          <p:cNvSpPr/>
          <p:nvPr/>
        </p:nvSpPr>
        <p:spPr>
          <a:xfrm>
            <a:off x="6506047" y="750255"/>
            <a:ext cx="158654" cy="92963"/>
          </a:xfrm>
          <a:custGeom>
            <a:avLst/>
            <a:gdLst/>
            <a:ahLst/>
            <a:cxnLst/>
            <a:rect l="l" t="t" r="r" b="b"/>
            <a:pathLst>
              <a:path w="5951" h="3487" extrusionOk="0">
                <a:moveTo>
                  <a:pt x="3022" y="0"/>
                </a:moveTo>
                <a:lnTo>
                  <a:pt x="2789" y="93"/>
                </a:lnTo>
                <a:lnTo>
                  <a:pt x="2557" y="233"/>
                </a:lnTo>
                <a:lnTo>
                  <a:pt x="2325" y="418"/>
                </a:lnTo>
                <a:lnTo>
                  <a:pt x="2278" y="558"/>
                </a:lnTo>
                <a:lnTo>
                  <a:pt x="2325" y="604"/>
                </a:lnTo>
                <a:lnTo>
                  <a:pt x="2371" y="651"/>
                </a:lnTo>
                <a:lnTo>
                  <a:pt x="2464" y="604"/>
                </a:lnTo>
                <a:lnTo>
                  <a:pt x="2650" y="465"/>
                </a:lnTo>
                <a:lnTo>
                  <a:pt x="2882" y="372"/>
                </a:lnTo>
                <a:lnTo>
                  <a:pt x="3208" y="279"/>
                </a:lnTo>
                <a:lnTo>
                  <a:pt x="3440" y="326"/>
                </a:lnTo>
                <a:lnTo>
                  <a:pt x="3626" y="372"/>
                </a:lnTo>
                <a:lnTo>
                  <a:pt x="3812" y="465"/>
                </a:lnTo>
                <a:lnTo>
                  <a:pt x="3998" y="604"/>
                </a:lnTo>
                <a:lnTo>
                  <a:pt x="4091" y="744"/>
                </a:lnTo>
                <a:lnTo>
                  <a:pt x="4230" y="930"/>
                </a:lnTo>
                <a:lnTo>
                  <a:pt x="4277" y="1162"/>
                </a:lnTo>
                <a:lnTo>
                  <a:pt x="4277" y="1348"/>
                </a:lnTo>
                <a:lnTo>
                  <a:pt x="4277" y="1534"/>
                </a:lnTo>
                <a:lnTo>
                  <a:pt x="4230" y="1720"/>
                </a:lnTo>
                <a:lnTo>
                  <a:pt x="4277" y="1813"/>
                </a:lnTo>
                <a:lnTo>
                  <a:pt x="4370" y="1860"/>
                </a:lnTo>
                <a:lnTo>
                  <a:pt x="4602" y="1813"/>
                </a:lnTo>
                <a:lnTo>
                  <a:pt x="4835" y="1720"/>
                </a:lnTo>
                <a:lnTo>
                  <a:pt x="5067" y="1767"/>
                </a:lnTo>
                <a:lnTo>
                  <a:pt x="5300" y="1906"/>
                </a:lnTo>
                <a:lnTo>
                  <a:pt x="5439" y="2138"/>
                </a:lnTo>
                <a:lnTo>
                  <a:pt x="5486" y="2371"/>
                </a:lnTo>
                <a:lnTo>
                  <a:pt x="5439" y="2650"/>
                </a:lnTo>
                <a:lnTo>
                  <a:pt x="5346" y="2743"/>
                </a:lnTo>
                <a:lnTo>
                  <a:pt x="5300" y="2882"/>
                </a:lnTo>
                <a:lnTo>
                  <a:pt x="5067" y="2975"/>
                </a:lnTo>
                <a:lnTo>
                  <a:pt x="4788" y="3022"/>
                </a:lnTo>
                <a:lnTo>
                  <a:pt x="4556" y="3022"/>
                </a:lnTo>
                <a:lnTo>
                  <a:pt x="4277" y="2929"/>
                </a:lnTo>
                <a:lnTo>
                  <a:pt x="4045" y="2789"/>
                </a:lnTo>
                <a:lnTo>
                  <a:pt x="3859" y="2603"/>
                </a:lnTo>
                <a:lnTo>
                  <a:pt x="3487" y="2138"/>
                </a:lnTo>
                <a:lnTo>
                  <a:pt x="3068" y="1674"/>
                </a:lnTo>
                <a:lnTo>
                  <a:pt x="2603" y="1209"/>
                </a:lnTo>
                <a:lnTo>
                  <a:pt x="2371" y="1023"/>
                </a:lnTo>
                <a:lnTo>
                  <a:pt x="2092" y="883"/>
                </a:lnTo>
                <a:lnTo>
                  <a:pt x="1767" y="790"/>
                </a:lnTo>
                <a:lnTo>
                  <a:pt x="1441" y="744"/>
                </a:lnTo>
                <a:lnTo>
                  <a:pt x="1116" y="790"/>
                </a:lnTo>
                <a:lnTo>
                  <a:pt x="883" y="837"/>
                </a:lnTo>
                <a:lnTo>
                  <a:pt x="651" y="976"/>
                </a:lnTo>
                <a:lnTo>
                  <a:pt x="419" y="1162"/>
                </a:lnTo>
                <a:lnTo>
                  <a:pt x="233" y="1348"/>
                </a:lnTo>
                <a:lnTo>
                  <a:pt x="93" y="1581"/>
                </a:lnTo>
                <a:lnTo>
                  <a:pt x="47" y="1860"/>
                </a:lnTo>
                <a:lnTo>
                  <a:pt x="0" y="2138"/>
                </a:lnTo>
                <a:lnTo>
                  <a:pt x="47" y="2510"/>
                </a:lnTo>
                <a:lnTo>
                  <a:pt x="186" y="2836"/>
                </a:lnTo>
                <a:lnTo>
                  <a:pt x="419" y="3115"/>
                </a:lnTo>
                <a:lnTo>
                  <a:pt x="744" y="3301"/>
                </a:lnTo>
                <a:lnTo>
                  <a:pt x="1069" y="3440"/>
                </a:lnTo>
                <a:lnTo>
                  <a:pt x="1441" y="3487"/>
                </a:lnTo>
                <a:lnTo>
                  <a:pt x="1813" y="3440"/>
                </a:lnTo>
                <a:lnTo>
                  <a:pt x="2185" y="3347"/>
                </a:lnTo>
                <a:lnTo>
                  <a:pt x="2557" y="3161"/>
                </a:lnTo>
                <a:lnTo>
                  <a:pt x="2882" y="2929"/>
                </a:lnTo>
                <a:lnTo>
                  <a:pt x="3022" y="2789"/>
                </a:lnTo>
                <a:lnTo>
                  <a:pt x="3068" y="2696"/>
                </a:lnTo>
                <a:lnTo>
                  <a:pt x="3022" y="2603"/>
                </a:lnTo>
                <a:lnTo>
                  <a:pt x="2882" y="2603"/>
                </a:lnTo>
                <a:lnTo>
                  <a:pt x="2789" y="2696"/>
                </a:lnTo>
                <a:lnTo>
                  <a:pt x="2743" y="2743"/>
                </a:lnTo>
                <a:lnTo>
                  <a:pt x="2464" y="2882"/>
                </a:lnTo>
                <a:lnTo>
                  <a:pt x="2185" y="3022"/>
                </a:lnTo>
                <a:lnTo>
                  <a:pt x="1860" y="3115"/>
                </a:lnTo>
                <a:lnTo>
                  <a:pt x="1348" y="3115"/>
                </a:lnTo>
                <a:lnTo>
                  <a:pt x="1162" y="3068"/>
                </a:lnTo>
                <a:lnTo>
                  <a:pt x="976" y="2975"/>
                </a:lnTo>
                <a:lnTo>
                  <a:pt x="790" y="2882"/>
                </a:lnTo>
                <a:lnTo>
                  <a:pt x="698" y="2743"/>
                </a:lnTo>
                <a:lnTo>
                  <a:pt x="558" y="2557"/>
                </a:lnTo>
                <a:lnTo>
                  <a:pt x="512" y="2371"/>
                </a:lnTo>
                <a:lnTo>
                  <a:pt x="512" y="2138"/>
                </a:lnTo>
                <a:lnTo>
                  <a:pt x="512" y="1906"/>
                </a:lnTo>
                <a:lnTo>
                  <a:pt x="558" y="1720"/>
                </a:lnTo>
                <a:lnTo>
                  <a:pt x="651" y="1581"/>
                </a:lnTo>
                <a:lnTo>
                  <a:pt x="790" y="1441"/>
                </a:lnTo>
                <a:lnTo>
                  <a:pt x="930" y="1302"/>
                </a:lnTo>
                <a:lnTo>
                  <a:pt x="1116" y="1209"/>
                </a:lnTo>
                <a:lnTo>
                  <a:pt x="1302" y="1162"/>
                </a:lnTo>
                <a:lnTo>
                  <a:pt x="1767" y="1162"/>
                </a:lnTo>
                <a:lnTo>
                  <a:pt x="1999" y="1255"/>
                </a:lnTo>
                <a:lnTo>
                  <a:pt x="2185" y="1348"/>
                </a:lnTo>
                <a:lnTo>
                  <a:pt x="2371" y="1441"/>
                </a:lnTo>
                <a:lnTo>
                  <a:pt x="2696" y="1767"/>
                </a:lnTo>
                <a:lnTo>
                  <a:pt x="3022" y="2138"/>
                </a:lnTo>
                <a:lnTo>
                  <a:pt x="3347" y="2510"/>
                </a:lnTo>
                <a:lnTo>
                  <a:pt x="3626" y="2882"/>
                </a:lnTo>
                <a:lnTo>
                  <a:pt x="3998" y="3208"/>
                </a:lnTo>
                <a:lnTo>
                  <a:pt x="4184" y="3301"/>
                </a:lnTo>
                <a:lnTo>
                  <a:pt x="4370" y="3394"/>
                </a:lnTo>
                <a:lnTo>
                  <a:pt x="4602" y="3487"/>
                </a:lnTo>
                <a:lnTo>
                  <a:pt x="5067" y="3487"/>
                </a:lnTo>
                <a:lnTo>
                  <a:pt x="5300" y="3394"/>
                </a:lnTo>
                <a:lnTo>
                  <a:pt x="5486" y="3301"/>
                </a:lnTo>
                <a:lnTo>
                  <a:pt x="5625" y="3161"/>
                </a:lnTo>
                <a:lnTo>
                  <a:pt x="5764" y="3022"/>
                </a:lnTo>
                <a:lnTo>
                  <a:pt x="5857" y="2836"/>
                </a:lnTo>
                <a:lnTo>
                  <a:pt x="5950" y="2650"/>
                </a:lnTo>
                <a:lnTo>
                  <a:pt x="5950" y="2417"/>
                </a:lnTo>
                <a:lnTo>
                  <a:pt x="5950" y="2231"/>
                </a:lnTo>
                <a:lnTo>
                  <a:pt x="5857" y="2045"/>
                </a:lnTo>
                <a:lnTo>
                  <a:pt x="5764" y="1860"/>
                </a:lnTo>
                <a:lnTo>
                  <a:pt x="5672" y="1720"/>
                </a:lnTo>
                <a:lnTo>
                  <a:pt x="5486" y="1581"/>
                </a:lnTo>
                <a:lnTo>
                  <a:pt x="5300" y="1488"/>
                </a:lnTo>
                <a:lnTo>
                  <a:pt x="5114" y="1441"/>
                </a:lnTo>
                <a:lnTo>
                  <a:pt x="4928" y="1441"/>
                </a:lnTo>
                <a:lnTo>
                  <a:pt x="4602" y="1488"/>
                </a:lnTo>
                <a:lnTo>
                  <a:pt x="4602" y="1255"/>
                </a:lnTo>
                <a:lnTo>
                  <a:pt x="4556" y="1023"/>
                </a:lnTo>
                <a:lnTo>
                  <a:pt x="4509" y="790"/>
                </a:lnTo>
                <a:lnTo>
                  <a:pt x="4370" y="558"/>
                </a:lnTo>
                <a:lnTo>
                  <a:pt x="4230" y="372"/>
                </a:lnTo>
                <a:lnTo>
                  <a:pt x="4045" y="186"/>
                </a:lnTo>
                <a:lnTo>
                  <a:pt x="3812" y="93"/>
                </a:lnTo>
                <a:lnTo>
                  <a:pt x="35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1" name="Google Shape;6941;p269"/>
          <p:cNvSpPr/>
          <p:nvPr/>
        </p:nvSpPr>
        <p:spPr>
          <a:xfrm>
            <a:off x="7015017" y="716797"/>
            <a:ext cx="158680" cy="158654"/>
          </a:xfrm>
          <a:custGeom>
            <a:avLst/>
            <a:gdLst/>
            <a:ahLst/>
            <a:cxnLst/>
            <a:rect l="l" t="t" r="r" b="b"/>
            <a:pathLst>
              <a:path w="5952" h="5951" extrusionOk="0">
                <a:moveTo>
                  <a:pt x="2930" y="1162"/>
                </a:moveTo>
                <a:lnTo>
                  <a:pt x="3302" y="1209"/>
                </a:lnTo>
                <a:lnTo>
                  <a:pt x="3627" y="1255"/>
                </a:lnTo>
                <a:lnTo>
                  <a:pt x="3952" y="1348"/>
                </a:lnTo>
                <a:lnTo>
                  <a:pt x="4185" y="1534"/>
                </a:lnTo>
                <a:lnTo>
                  <a:pt x="4324" y="1673"/>
                </a:lnTo>
                <a:lnTo>
                  <a:pt x="4371" y="1906"/>
                </a:lnTo>
                <a:lnTo>
                  <a:pt x="4371" y="2045"/>
                </a:lnTo>
                <a:lnTo>
                  <a:pt x="4278" y="2185"/>
                </a:lnTo>
                <a:lnTo>
                  <a:pt x="4138" y="2278"/>
                </a:lnTo>
                <a:lnTo>
                  <a:pt x="3999" y="2324"/>
                </a:lnTo>
                <a:lnTo>
                  <a:pt x="3813" y="2278"/>
                </a:lnTo>
                <a:lnTo>
                  <a:pt x="3627" y="2185"/>
                </a:lnTo>
                <a:lnTo>
                  <a:pt x="3487" y="2045"/>
                </a:lnTo>
                <a:lnTo>
                  <a:pt x="3302" y="1906"/>
                </a:lnTo>
                <a:lnTo>
                  <a:pt x="2976" y="1859"/>
                </a:lnTo>
                <a:lnTo>
                  <a:pt x="2744" y="1906"/>
                </a:lnTo>
                <a:lnTo>
                  <a:pt x="2558" y="1952"/>
                </a:lnTo>
                <a:lnTo>
                  <a:pt x="2465" y="2045"/>
                </a:lnTo>
                <a:lnTo>
                  <a:pt x="2418" y="2185"/>
                </a:lnTo>
                <a:lnTo>
                  <a:pt x="2465" y="2278"/>
                </a:lnTo>
                <a:lnTo>
                  <a:pt x="2511" y="2371"/>
                </a:lnTo>
                <a:lnTo>
                  <a:pt x="2651" y="2417"/>
                </a:lnTo>
                <a:lnTo>
                  <a:pt x="2790" y="2464"/>
                </a:lnTo>
                <a:lnTo>
                  <a:pt x="2930" y="2510"/>
                </a:lnTo>
                <a:lnTo>
                  <a:pt x="3348" y="2603"/>
                </a:lnTo>
                <a:lnTo>
                  <a:pt x="3673" y="2696"/>
                </a:lnTo>
                <a:lnTo>
                  <a:pt x="3999" y="2836"/>
                </a:lnTo>
                <a:lnTo>
                  <a:pt x="4278" y="3022"/>
                </a:lnTo>
                <a:lnTo>
                  <a:pt x="4417" y="3161"/>
                </a:lnTo>
                <a:lnTo>
                  <a:pt x="4464" y="3300"/>
                </a:lnTo>
                <a:lnTo>
                  <a:pt x="4557" y="3440"/>
                </a:lnTo>
                <a:lnTo>
                  <a:pt x="4557" y="3626"/>
                </a:lnTo>
                <a:lnTo>
                  <a:pt x="4510" y="3905"/>
                </a:lnTo>
                <a:lnTo>
                  <a:pt x="4417" y="4137"/>
                </a:lnTo>
                <a:lnTo>
                  <a:pt x="4278" y="4370"/>
                </a:lnTo>
                <a:lnTo>
                  <a:pt x="4092" y="4509"/>
                </a:lnTo>
                <a:lnTo>
                  <a:pt x="3859" y="4649"/>
                </a:lnTo>
                <a:lnTo>
                  <a:pt x="3627" y="4742"/>
                </a:lnTo>
                <a:lnTo>
                  <a:pt x="3348" y="4788"/>
                </a:lnTo>
                <a:lnTo>
                  <a:pt x="2744" y="4788"/>
                </a:lnTo>
                <a:lnTo>
                  <a:pt x="2465" y="4742"/>
                </a:lnTo>
                <a:lnTo>
                  <a:pt x="2186" y="4649"/>
                </a:lnTo>
                <a:lnTo>
                  <a:pt x="1953" y="4556"/>
                </a:lnTo>
                <a:lnTo>
                  <a:pt x="1721" y="4416"/>
                </a:lnTo>
                <a:lnTo>
                  <a:pt x="1582" y="4277"/>
                </a:lnTo>
                <a:lnTo>
                  <a:pt x="1489" y="4091"/>
                </a:lnTo>
                <a:lnTo>
                  <a:pt x="1489" y="3951"/>
                </a:lnTo>
                <a:lnTo>
                  <a:pt x="1489" y="3765"/>
                </a:lnTo>
                <a:lnTo>
                  <a:pt x="1582" y="3626"/>
                </a:lnTo>
                <a:lnTo>
                  <a:pt x="1674" y="3533"/>
                </a:lnTo>
                <a:lnTo>
                  <a:pt x="1953" y="3533"/>
                </a:lnTo>
                <a:lnTo>
                  <a:pt x="2093" y="3579"/>
                </a:lnTo>
                <a:lnTo>
                  <a:pt x="2232" y="3719"/>
                </a:lnTo>
                <a:lnTo>
                  <a:pt x="2418" y="3905"/>
                </a:lnTo>
                <a:lnTo>
                  <a:pt x="2697" y="4044"/>
                </a:lnTo>
                <a:lnTo>
                  <a:pt x="2837" y="4091"/>
                </a:lnTo>
                <a:lnTo>
                  <a:pt x="3023" y="4137"/>
                </a:lnTo>
                <a:lnTo>
                  <a:pt x="3255" y="4091"/>
                </a:lnTo>
                <a:lnTo>
                  <a:pt x="3441" y="3998"/>
                </a:lnTo>
                <a:lnTo>
                  <a:pt x="3534" y="3905"/>
                </a:lnTo>
                <a:lnTo>
                  <a:pt x="3580" y="3765"/>
                </a:lnTo>
                <a:lnTo>
                  <a:pt x="3580" y="3626"/>
                </a:lnTo>
                <a:lnTo>
                  <a:pt x="3487" y="3533"/>
                </a:lnTo>
                <a:lnTo>
                  <a:pt x="3023" y="3393"/>
                </a:lnTo>
                <a:lnTo>
                  <a:pt x="2465" y="3254"/>
                </a:lnTo>
                <a:lnTo>
                  <a:pt x="2093" y="3115"/>
                </a:lnTo>
                <a:lnTo>
                  <a:pt x="1767" y="2929"/>
                </a:lnTo>
                <a:lnTo>
                  <a:pt x="1628" y="2836"/>
                </a:lnTo>
                <a:lnTo>
                  <a:pt x="1535" y="2650"/>
                </a:lnTo>
                <a:lnTo>
                  <a:pt x="1489" y="2464"/>
                </a:lnTo>
                <a:lnTo>
                  <a:pt x="1489" y="2231"/>
                </a:lnTo>
                <a:lnTo>
                  <a:pt x="1489" y="1952"/>
                </a:lnTo>
                <a:lnTo>
                  <a:pt x="1582" y="1720"/>
                </a:lnTo>
                <a:lnTo>
                  <a:pt x="1767" y="1534"/>
                </a:lnTo>
                <a:lnTo>
                  <a:pt x="1953" y="1395"/>
                </a:lnTo>
                <a:lnTo>
                  <a:pt x="2186" y="1302"/>
                </a:lnTo>
                <a:lnTo>
                  <a:pt x="2418" y="1209"/>
                </a:lnTo>
                <a:lnTo>
                  <a:pt x="2651" y="1162"/>
                </a:lnTo>
                <a:close/>
                <a:moveTo>
                  <a:pt x="1489" y="0"/>
                </a:moveTo>
                <a:lnTo>
                  <a:pt x="1210" y="46"/>
                </a:lnTo>
                <a:lnTo>
                  <a:pt x="931" y="139"/>
                </a:lnTo>
                <a:lnTo>
                  <a:pt x="698" y="279"/>
                </a:lnTo>
                <a:lnTo>
                  <a:pt x="466" y="465"/>
                </a:lnTo>
                <a:lnTo>
                  <a:pt x="280" y="697"/>
                </a:lnTo>
                <a:lnTo>
                  <a:pt x="140" y="930"/>
                </a:lnTo>
                <a:lnTo>
                  <a:pt x="47" y="1209"/>
                </a:lnTo>
                <a:lnTo>
                  <a:pt x="1" y="1488"/>
                </a:lnTo>
                <a:lnTo>
                  <a:pt x="47" y="1766"/>
                </a:lnTo>
                <a:lnTo>
                  <a:pt x="94" y="1999"/>
                </a:lnTo>
                <a:lnTo>
                  <a:pt x="187" y="2185"/>
                </a:lnTo>
                <a:lnTo>
                  <a:pt x="326" y="2417"/>
                </a:lnTo>
                <a:lnTo>
                  <a:pt x="280" y="2696"/>
                </a:lnTo>
                <a:lnTo>
                  <a:pt x="280" y="2975"/>
                </a:lnTo>
                <a:lnTo>
                  <a:pt x="326" y="3533"/>
                </a:lnTo>
                <a:lnTo>
                  <a:pt x="466" y="4044"/>
                </a:lnTo>
                <a:lnTo>
                  <a:pt x="745" y="4509"/>
                </a:lnTo>
                <a:lnTo>
                  <a:pt x="1070" y="4928"/>
                </a:lnTo>
                <a:lnTo>
                  <a:pt x="1442" y="5253"/>
                </a:lnTo>
                <a:lnTo>
                  <a:pt x="1953" y="5485"/>
                </a:lnTo>
                <a:lnTo>
                  <a:pt x="2465" y="5671"/>
                </a:lnTo>
                <a:lnTo>
                  <a:pt x="2976" y="5718"/>
                </a:lnTo>
                <a:lnTo>
                  <a:pt x="3255" y="5718"/>
                </a:lnTo>
                <a:lnTo>
                  <a:pt x="3580" y="5671"/>
                </a:lnTo>
                <a:lnTo>
                  <a:pt x="3766" y="5811"/>
                </a:lnTo>
                <a:lnTo>
                  <a:pt x="3999" y="5904"/>
                </a:lnTo>
                <a:lnTo>
                  <a:pt x="4231" y="5950"/>
                </a:lnTo>
                <a:lnTo>
                  <a:pt x="4789" y="5950"/>
                </a:lnTo>
                <a:lnTo>
                  <a:pt x="5068" y="5857"/>
                </a:lnTo>
                <a:lnTo>
                  <a:pt x="5300" y="5718"/>
                </a:lnTo>
                <a:lnTo>
                  <a:pt x="5533" y="5532"/>
                </a:lnTo>
                <a:lnTo>
                  <a:pt x="5719" y="5299"/>
                </a:lnTo>
                <a:lnTo>
                  <a:pt x="5858" y="5067"/>
                </a:lnTo>
                <a:lnTo>
                  <a:pt x="5951" y="4788"/>
                </a:lnTo>
                <a:lnTo>
                  <a:pt x="5951" y="4463"/>
                </a:lnTo>
                <a:lnTo>
                  <a:pt x="5951" y="4230"/>
                </a:lnTo>
                <a:lnTo>
                  <a:pt x="5905" y="3998"/>
                </a:lnTo>
                <a:lnTo>
                  <a:pt x="5812" y="3765"/>
                </a:lnTo>
                <a:lnTo>
                  <a:pt x="5672" y="3579"/>
                </a:lnTo>
                <a:lnTo>
                  <a:pt x="5719" y="3300"/>
                </a:lnTo>
                <a:lnTo>
                  <a:pt x="5719" y="2975"/>
                </a:lnTo>
                <a:lnTo>
                  <a:pt x="5672" y="2464"/>
                </a:lnTo>
                <a:lnTo>
                  <a:pt x="5486" y="1952"/>
                </a:lnTo>
                <a:lnTo>
                  <a:pt x="5254" y="1488"/>
                </a:lnTo>
                <a:lnTo>
                  <a:pt x="4929" y="1069"/>
                </a:lnTo>
                <a:lnTo>
                  <a:pt x="4510" y="744"/>
                </a:lnTo>
                <a:lnTo>
                  <a:pt x="4045" y="465"/>
                </a:lnTo>
                <a:lnTo>
                  <a:pt x="3534" y="325"/>
                </a:lnTo>
                <a:lnTo>
                  <a:pt x="2976" y="279"/>
                </a:lnTo>
                <a:lnTo>
                  <a:pt x="2697" y="279"/>
                </a:lnTo>
                <a:lnTo>
                  <a:pt x="2418" y="325"/>
                </a:lnTo>
                <a:lnTo>
                  <a:pt x="2186" y="186"/>
                </a:lnTo>
                <a:lnTo>
                  <a:pt x="2000" y="93"/>
                </a:lnTo>
                <a:lnTo>
                  <a:pt x="1767" y="46"/>
                </a:lnTo>
                <a:lnTo>
                  <a:pt x="148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2" name="Google Shape;6942;p269"/>
          <p:cNvSpPr/>
          <p:nvPr/>
        </p:nvSpPr>
        <p:spPr>
          <a:xfrm>
            <a:off x="7524014" y="716797"/>
            <a:ext cx="158654" cy="158654"/>
          </a:xfrm>
          <a:custGeom>
            <a:avLst/>
            <a:gdLst/>
            <a:ahLst/>
            <a:cxnLst/>
            <a:rect l="l" t="t" r="r" b="b"/>
            <a:pathLst>
              <a:path w="5951" h="5951" extrusionOk="0">
                <a:moveTo>
                  <a:pt x="3301" y="2231"/>
                </a:moveTo>
                <a:lnTo>
                  <a:pt x="3673" y="3347"/>
                </a:lnTo>
                <a:lnTo>
                  <a:pt x="2557" y="3719"/>
                </a:lnTo>
                <a:lnTo>
                  <a:pt x="2185" y="2603"/>
                </a:lnTo>
                <a:lnTo>
                  <a:pt x="3301" y="2231"/>
                </a:lnTo>
                <a:close/>
                <a:moveTo>
                  <a:pt x="3301" y="0"/>
                </a:moveTo>
                <a:lnTo>
                  <a:pt x="3068" y="46"/>
                </a:lnTo>
                <a:lnTo>
                  <a:pt x="2929" y="186"/>
                </a:lnTo>
                <a:lnTo>
                  <a:pt x="2789" y="325"/>
                </a:lnTo>
                <a:lnTo>
                  <a:pt x="2743" y="558"/>
                </a:lnTo>
                <a:lnTo>
                  <a:pt x="2789" y="697"/>
                </a:lnTo>
                <a:lnTo>
                  <a:pt x="2975" y="1302"/>
                </a:lnTo>
                <a:lnTo>
                  <a:pt x="1860" y="1673"/>
                </a:lnTo>
                <a:lnTo>
                  <a:pt x="1674" y="1069"/>
                </a:lnTo>
                <a:lnTo>
                  <a:pt x="1627" y="930"/>
                </a:lnTo>
                <a:lnTo>
                  <a:pt x="1488" y="837"/>
                </a:lnTo>
                <a:lnTo>
                  <a:pt x="1348" y="744"/>
                </a:lnTo>
                <a:lnTo>
                  <a:pt x="976" y="744"/>
                </a:lnTo>
                <a:lnTo>
                  <a:pt x="837" y="883"/>
                </a:lnTo>
                <a:lnTo>
                  <a:pt x="698" y="1069"/>
                </a:lnTo>
                <a:lnTo>
                  <a:pt x="698" y="1255"/>
                </a:lnTo>
                <a:lnTo>
                  <a:pt x="698" y="1395"/>
                </a:lnTo>
                <a:lnTo>
                  <a:pt x="883" y="1999"/>
                </a:lnTo>
                <a:lnTo>
                  <a:pt x="326" y="2185"/>
                </a:lnTo>
                <a:lnTo>
                  <a:pt x="186" y="2231"/>
                </a:lnTo>
                <a:lnTo>
                  <a:pt x="93" y="2371"/>
                </a:lnTo>
                <a:lnTo>
                  <a:pt x="0" y="2510"/>
                </a:lnTo>
                <a:lnTo>
                  <a:pt x="0" y="2650"/>
                </a:lnTo>
                <a:lnTo>
                  <a:pt x="0" y="2882"/>
                </a:lnTo>
                <a:lnTo>
                  <a:pt x="140" y="3022"/>
                </a:lnTo>
                <a:lnTo>
                  <a:pt x="279" y="3115"/>
                </a:lnTo>
                <a:lnTo>
                  <a:pt x="465" y="3161"/>
                </a:lnTo>
                <a:lnTo>
                  <a:pt x="651" y="3161"/>
                </a:lnTo>
                <a:lnTo>
                  <a:pt x="1209" y="2929"/>
                </a:lnTo>
                <a:lnTo>
                  <a:pt x="1581" y="4091"/>
                </a:lnTo>
                <a:lnTo>
                  <a:pt x="1023" y="4277"/>
                </a:lnTo>
                <a:lnTo>
                  <a:pt x="883" y="4323"/>
                </a:lnTo>
                <a:lnTo>
                  <a:pt x="791" y="4463"/>
                </a:lnTo>
                <a:lnTo>
                  <a:pt x="698" y="4602"/>
                </a:lnTo>
                <a:lnTo>
                  <a:pt x="698" y="4742"/>
                </a:lnTo>
                <a:lnTo>
                  <a:pt x="698" y="4928"/>
                </a:lnTo>
                <a:lnTo>
                  <a:pt x="837" y="5113"/>
                </a:lnTo>
                <a:lnTo>
                  <a:pt x="976" y="5206"/>
                </a:lnTo>
                <a:lnTo>
                  <a:pt x="1209" y="5253"/>
                </a:lnTo>
                <a:lnTo>
                  <a:pt x="1348" y="5206"/>
                </a:lnTo>
                <a:lnTo>
                  <a:pt x="1906" y="5020"/>
                </a:lnTo>
                <a:lnTo>
                  <a:pt x="2092" y="5625"/>
                </a:lnTo>
                <a:lnTo>
                  <a:pt x="2185" y="5764"/>
                </a:lnTo>
                <a:lnTo>
                  <a:pt x="2278" y="5857"/>
                </a:lnTo>
                <a:lnTo>
                  <a:pt x="2464" y="5950"/>
                </a:lnTo>
                <a:lnTo>
                  <a:pt x="2789" y="5950"/>
                </a:lnTo>
                <a:lnTo>
                  <a:pt x="2975" y="5811"/>
                </a:lnTo>
                <a:lnTo>
                  <a:pt x="3068" y="5671"/>
                </a:lnTo>
                <a:lnTo>
                  <a:pt x="3115" y="5439"/>
                </a:lnTo>
                <a:lnTo>
                  <a:pt x="3068" y="5299"/>
                </a:lnTo>
                <a:lnTo>
                  <a:pt x="2882" y="4695"/>
                </a:lnTo>
                <a:lnTo>
                  <a:pt x="3998" y="4323"/>
                </a:lnTo>
                <a:lnTo>
                  <a:pt x="4184" y="4928"/>
                </a:lnTo>
                <a:lnTo>
                  <a:pt x="4277" y="5067"/>
                </a:lnTo>
                <a:lnTo>
                  <a:pt x="4370" y="5160"/>
                </a:lnTo>
                <a:lnTo>
                  <a:pt x="4556" y="5253"/>
                </a:lnTo>
                <a:lnTo>
                  <a:pt x="4695" y="5253"/>
                </a:lnTo>
                <a:lnTo>
                  <a:pt x="4881" y="5206"/>
                </a:lnTo>
                <a:lnTo>
                  <a:pt x="5067" y="5113"/>
                </a:lnTo>
                <a:lnTo>
                  <a:pt x="5160" y="4928"/>
                </a:lnTo>
                <a:lnTo>
                  <a:pt x="5207" y="4742"/>
                </a:lnTo>
                <a:lnTo>
                  <a:pt x="5160" y="4556"/>
                </a:lnTo>
                <a:lnTo>
                  <a:pt x="4974" y="3998"/>
                </a:lnTo>
                <a:lnTo>
                  <a:pt x="5579" y="3765"/>
                </a:lnTo>
                <a:lnTo>
                  <a:pt x="5718" y="3672"/>
                </a:lnTo>
                <a:lnTo>
                  <a:pt x="5857" y="3579"/>
                </a:lnTo>
                <a:lnTo>
                  <a:pt x="5904" y="3440"/>
                </a:lnTo>
                <a:lnTo>
                  <a:pt x="5950" y="3300"/>
                </a:lnTo>
                <a:lnTo>
                  <a:pt x="5904" y="3115"/>
                </a:lnTo>
                <a:lnTo>
                  <a:pt x="5765" y="2929"/>
                </a:lnTo>
                <a:lnTo>
                  <a:pt x="5625" y="2836"/>
                </a:lnTo>
                <a:lnTo>
                  <a:pt x="5393" y="2789"/>
                </a:lnTo>
                <a:lnTo>
                  <a:pt x="5253" y="2836"/>
                </a:lnTo>
                <a:lnTo>
                  <a:pt x="4649" y="3022"/>
                </a:lnTo>
                <a:lnTo>
                  <a:pt x="4277" y="1906"/>
                </a:lnTo>
                <a:lnTo>
                  <a:pt x="4835" y="1720"/>
                </a:lnTo>
                <a:lnTo>
                  <a:pt x="4974" y="1627"/>
                </a:lnTo>
                <a:lnTo>
                  <a:pt x="5114" y="1534"/>
                </a:lnTo>
                <a:lnTo>
                  <a:pt x="5207" y="1395"/>
                </a:lnTo>
                <a:lnTo>
                  <a:pt x="5207" y="1209"/>
                </a:lnTo>
                <a:lnTo>
                  <a:pt x="5160" y="1023"/>
                </a:lnTo>
                <a:lnTo>
                  <a:pt x="5067" y="883"/>
                </a:lnTo>
                <a:lnTo>
                  <a:pt x="4881" y="790"/>
                </a:lnTo>
                <a:lnTo>
                  <a:pt x="4695" y="744"/>
                </a:lnTo>
                <a:lnTo>
                  <a:pt x="4556" y="744"/>
                </a:lnTo>
                <a:lnTo>
                  <a:pt x="3952" y="930"/>
                </a:lnTo>
                <a:lnTo>
                  <a:pt x="3766" y="372"/>
                </a:lnTo>
                <a:lnTo>
                  <a:pt x="3719" y="232"/>
                </a:lnTo>
                <a:lnTo>
                  <a:pt x="3580" y="139"/>
                </a:lnTo>
                <a:lnTo>
                  <a:pt x="3440" y="46"/>
                </a:lnTo>
                <a:lnTo>
                  <a:pt x="330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3" name="Google Shape;6943;p269"/>
          <p:cNvSpPr/>
          <p:nvPr/>
        </p:nvSpPr>
        <p:spPr>
          <a:xfrm>
            <a:off x="8032984" y="724208"/>
            <a:ext cx="158654" cy="145030"/>
          </a:xfrm>
          <a:custGeom>
            <a:avLst/>
            <a:gdLst/>
            <a:ahLst/>
            <a:cxnLst/>
            <a:rect l="l" t="t" r="r" b="b"/>
            <a:pathLst>
              <a:path w="5951" h="5440" extrusionOk="0">
                <a:moveTo>
                  <a:pt x="0" y="466"/>
                </a:moveTo>
                <a:lnTo>
                  <a:pt x="0" y="977"/>
                </a:lnTo>
                <a:lnTo>
                  <a:pt x="837" y="977"/>
                </a:lnTo>
                <a:lnTo>
                  <a:pt x="837" y="466"/>
                </a:lnTo>
                <a:close/>
                <a:moveTo>
                  <a:pt x="2603" y="466"/>
                </a:moveTo>
                <a:lnTo>
                  <a:pt x="2603" y="977"/>
                </a:lnTo>
                <a:lnTo>
                  <a:pt x="5950" y="977"/>
                </a:lnTo>
                <a:lnTo>
                  <a:pt x="5950" y="466"/>
                </a:lnTo>
                <a:close/>
                <a:moveTo>
                  <a:pt x="1116" y="1"/>
                </a:moveTo>
                <a:lnTo>
                  <a:pt x="1069" y="47"/>
                </a:lnTo>
                <a:lnTo>
                  <a:pt x="976" y="140"/>
                </a:lnTo>
                <a:lnTo>
                  <a:pt x="976" y="233"/>
                </a:lnTo>
                <a:lnTo>
                  <a:pt x="976" y="1210"/>
                </a:lnTo>
                <a:lnTo>
                  <a:pt x="976" y="1303"/>
                </a:lnTo>
                <a:lnTo>
                  <a:pt x="1069" y="1395"/>
                </a:lnTo>
                <a:lnTo>
                  <a:pt x="1116" y="1442"/>
                </a:lnTo>
                <a:lnTo>
                  <a:pt x="1209" y="1488"/>
                </a:lnTo>
                <a:lnTo>
                  <a:pt x="2231" y="1488"/>
                </a:lnTo>
                <a:lnTo>
                  <a:pt x="2324" y="1442"/>
                </a:lnTo>
                <a:lnTo>
                  <a:pt x="2371" y="1395"/>
                </a:lnTo>
                <a:lnTo>
                  <a:pt x="2464" y="1303"/>
                </a:lnTo>
                <a:lnTo>
                  <a:pt x="2464" y="1210"/>
                </a:lnTo>
                <a:lnTo>
                  <a:pt x="2464" y="233"/>
                </a:lnTo>
                <a:lnTo>
                  <a:pt x="2464" y="140"/>
                </a:lnTo>
                <a:lnTo>
                  <a:pt x="2371" y="47"/>
                </a:lnTo>
                <a:lnTo>
                  <a:pt x="2324" y="1"/>
                </a:lnTo>
                <a:close/>
                <a:moveTo>
                  <a:pt x="0" y="2465"/>
                </a:moveTo>
                <a:lnTo>
                  <a:pt x="0" y="2976"/>
                </a:lnTo>
                <a:lnTo>
                  <a:pt x="3347" y="2976"/>
                </a:lnTo>
                <a:lnTo>
                  <a:pt x="3347" y="2465"/>
                </a:lnTo>
                <a:close/>
                <a:moveTo>
                  <a:pt x="5067" y="2465"/>
                </a:moveTo>
                <a:lnTo>
                  <a:pt x="5067" y="2976"/>
                </a:lnTo>
                <a:lnTo>
                  <a:pt x="5950" y="2976"/>
                </a:lnTo>
                <a:lnTo>
                  <a:pt x="5950" y="2465"/>
                </a:lnTo>
                <a:close/>
                <a:moveTo>
                  <a:pt x="3719" y="1953"/>
                </a:moveTo>
                <a:lnTo>
                  <a:pt x="3626" y="2000"/>
                </a:lnTo>
                <a:lnTo>
                  <a:pt x="3533" y="2046"/>
                </a:lnTo>
                <a:lnTo>
                  <a:pt x="3486" y="2139"/>
                </a:lnTo>
                <a:lnTo>
                  <a:pt x="3440" y="2232"/>
                </a:lnTo>
                <a:lnTo>
                  <a:pt x="3440" y="3208"/>
                </a:lnTo>
                <a:lnTo>
                  <a:pt x="3486" y="3301"/>
                </a:lnTo>
                <a:lnTo>
                  <a:pt x="3533" y="3394"/>
                </a:lnTo>
                <a:lnTo>
                  <a:pt x="3626" y="3441"/>
                </a:lnTo>
                <a:lnTo>
                  <a:pt x="4788" y="3441"/>
                </a:lnTo>
                <a:lnTo>
                  <a:pt x="4881" y="3394"/>
                </a:lnTo>
                <a:lnTo>
                  <a:pt x="4928" y="3301"/>
                </a:lnTo>
                <a:lnTo>
                  <a:pt x="4928" y="3208"/>
                </a:lnTo>
                <a:lnTo>
                  <a:pt x="4928" y="2232"/>
                </a:lnTo>
                <a:lnTo>
                  <a:pt x="4928" y="2139"/>
                </a:lnTo>
                <a:lnTo>
                  <a:pt x="4881" y="2046"/>
                </a:lnTo>
                <a:lnTo>
                  <a:pt x="4788" y="2000"/>
                </a:lnTo>
                <a:lnTo>
                  <a:pt x="4695" y="1953"/>
                </a:lnTo>
                <a:close/>
                <a:moveTo>
                  <a:pt x="0" y="4464"/>
                </a:moveTo>
                <a:lnTo>
                  <a:pt x="0" y="4928"/>
                </a:lnTo>
                <a:lnTo>
                  <a:pt x="1348" y="4928"/>
                </a:lnTo>
                <a:lnTo>
                  <a:pt x="1348" y="4464"/>
                </a:lnTo>
                <a:close/>
                <a:moveTo>
                  <a:pt x="3068" y="4464"/>
                </a:moveTo>
                <a:lnTo>
                  <a:pt x="3068" y="4928"/>
                </a:lnTo>
                <a:lnTo>
                  <a:pt x="5950" y="4928"/>
                </a:lnTo>
                <a:lnTo>
                  <a:pt x="5950" y="4464"/>
                </a:lnTo>
                <a:close/>
                <a:moveTo>
                  <a:pt x="1720" y="3952"/>
                </a:moveTo>
                <a:lnTo>
                  <a:pt x="1627" y="3999"/>
                </a:lnTo>
                <a:lnTo>
                  <a:pt x="1534" y="4045"/>
                </a:lnTo>
                <a:lnTo>
                  <a:pt x="1488" y="4092"/>
                </a:lnTo>
                <a:lnTo>
                  <a:pt x="1488" y="4185"/>
                </a:lnTo>
                <a:lnTo>
                  <a:pt x="1488" y="5207"/>
                </a:lnTo>
                <a:lnTo>
                  <a:pt x="1488" y="5300"/>
                </a:lnTo>
                <a:lnTo>
                  <a:pt x="1534" y="5393"/>
                </a:lnTo>
                <a:lnTo>
                  <a:pt x="1627" y="5440"/>
                </a:lnTo>
                <a:lnTo>
                  <a:pt x="2789" y="5440"/>
                </a:lnTo>
                <a:lnTo>
                  <a:pt x="2882" y="5393"/>
                </a:lnTo>
                <a:lnTo>
                  <a:pt x="2929" y="5300"/>
                </a:lnTo>
                <a:lnTo>
                  <a:pt x="2975" y="5207"/>
                </a:lnTo>
                <a:lnTo>
                  <a:pt x="2975" y="4185"/>
                </a:lnTo>
                <a:lnTo>
                  <a:pt x="2929" y="4092"/>
                </a:lnTo>
                <a:lnTo>
                  <a:pt x="2882" y="4045"/>
                </a:lnTo>
                <a:lnTo>
                  <a:pt x="2789" y="3999"/>
                </a:lnTo>
                <a:lnTo>
                  <a:pt x="2696" y="395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4" name="Google Shape;6944;p269"/>
          <p:cNvSpPr/>
          <p:nvPr/>
        </p:nvSpPr>
        <p:spPr>
          <a:xfrm>
            <a:off x="8541954" y="716797"/>
            <a:ext cx="156174" cy="158654"/>
          </a:xfrm>
          <a:custGeom>
            <a:avLst/>
            <a:gdLst/>
            <a:ahLst/>
            <a:cxnLst/>
            <a:rect l="l" t="t" r="r" b="b"/>
            <a:pathLst>
              <a:path w="5858" h="5951" extrusionOk="0">
                <a:moveTo>
                  <a:pt x="2139" y="1813"/>
                </a:moveTo>
                <a:lnTo>
                  <a:pt x="1860" y="1859"/>
                </a:lnTo>
                <a:lnTo>
                  <a:pt x="1627" y="1999"/>
                </a:lnTo>
                <a:lnTo>
                  <a:pt x="1488" y="2231"/>
                </a:lnTo>
                <a:lnTo>
                  <a:pt x="1441" y="2324"/>
                </a:lnTo>
                <a:lnTo>
                  <a:pt x="1395" y="2464"/>
                </a:lnTo>
                <a:lnTo>
                  <a:pt x="1488" y="2743"/>
                </a:lnTo>
                <a:lnTo>
                  <a:pt x="1627" y="2929"/>
                </a:lnTo>
                <a:lnTo>
                  <a:pt x="1860" y="3115"/>
                </a:lnTo>
                <a:lnTo>
                  <a:pt x="2139" y="3161"/>
                </a:lnTo>
                <a:lnTo>
                  <a:pt x="2418" y="3115"/>
                </a:lnTo>
                <a:lnTo>
                  <a:pt x="2650" y="2929"/>
                </a:lnTo>
                <a:lnTo>
                  <a:pt x="2789" y="2743"/>
                </a:lnTo>
                <a:lnTo>
                  <a:pt x="2836" y="2464"/>
                </a:lnTo>
                <a:lnTo>
                  <a:pt x="2836" y="2324"/>
                </a:lnTo>
                <a:lnTo>
                  <a:pt x="2789" y="2231"/>
                </a:lnTo>
                <a:lnTo>
                  <a:pt x="2650" y="1999"/>
                </a:lnTo>
                <a:lnTo>
                  <a:pt x="2418" y="1859"/>
                </a:lnTo>
                <a:lnTo>
                  <a:pt x="2139" y="1813"/>
                </a:lnTo>
                <a:close/>
                <a:moveTo>
                  <a:pt x="3812" y="1813"/>
                </a:moveTo>
                <a:lnTo>
                  <a:pt x="3533" y="1859"/>
                </a:lnTo>
                <a:lnTo>
                  <a:pt x="3301" y="1999"/>
                </a:lnTo>
                <a:lnTo>
                  <a:pt x="3115" y="2231"/>
                </a:lnTo>
                <a:lnTo>
                  <a:pt x="3115" y="2324"/>
                </a:lnTo>
                <a:lnTo>
                  <a:pt x="3068" y="2464"/>
                </a:lnTo>
                <a:lnTo>
                  <a:pt x="3115" y="2743"/>
                </a:lnTo>
                <a:lnTo>
                  <a:pt x="3301" y="2929"/>
                </a:lnTo>
                <a:lnTo>
                  <a:pt x="3533" y="3115"/>
                </a:lnTo>
                <a:lnTo>
                  <a:pt x="3812" y="3161"/>
                </a:lnTo>
                <a:lnTo>
                  <a:pt x="4091" y="3115"/>
                </a:lnTo>
                <a:lnTo>
                  <a:pt x="4323" y="2929"/>
                </a:lnTo>
                <a:lnTo>
                  <a:pt x="4463" y="2743"/>
                </a:lnTo>
                <a:lnTo>
                  <a:pt x="4509" y="2464"/>
                </a:lnTo>
                <a:lnTo>
                  <a:pt x="4463" y="2231"/>
                </a:lnTo>
                <a:lnTo>
                  <a:pt x="4323" y="1999"/>
                </a:lnTo>
                <a:lnTo>
                  <a:pt x="4091" y="1859"/>
                </a:lnTo>
                <a:lnTo>
                  <a:pt x="3812" y="1813"/>
                </a:lnTo>
                <a:close/>
                <a:moveTo>
                  <a:pt x="4788" y="325"/>
                </a:moveTo>
                <a:lnTo>
                  <a:pt x="5021" y="372"/>
                </a:lnTo>
                <a:lnTo>
                  <a:pt x="5160" y="465"/>
                </a:lnTo>
                <a:lnTo>
                  <a:pt x="5253" y="604"/>
                </a:lnTo>
                <a:lnTo>
                  <a:pt x="5253" y="837"/>
                </a:lnTo>
                <a:lnTo>
                  <a:pt x="5253" y="3068"/>
                </a:lnTo>
                <a:lnTo>
                  <a:pt x="5021" y="3208"/>
                </a:lnTo>
                <a:lnTo>
                  <a:pt x="4788" y="3300"/>
                </a:lnTo>
                <a:lnTo>
                  <a:pt x="4556" y="3347"/>
                </a:lnTo>
                <a:lnTo>
                  <a:pt x="4370" y="3393"/>
                </a:lnTo>
                <a:lnTo>
                  <a:pt x="4184" y="3393"/>
                </a:lnTo>
                <a:lnTo>
                  <a:pt x="3998" y="3440"/>
                </a:lnTo>
                <a:lnTo>
                  <a:pt x="3254" y="3440"/>
                </a:lnTo>
                <a:lnTo>
                  <a:pt x="3115" y="3486"/>
                </a:lnTo>
                <a:lnTo>
                  <a:pt x="3022" y="3579"/>
                </a:lnTo>
                <a:lnTo>
                  <a:pt x="3022" y="3719"/>
                </a:lnTo>
                <a:lnTo>
                  <a:pt x="2789" y="3533"/>
                </a:lnTo>
                <a:lnTo>
                  <a:pt x="2789" y="3486"/>
                </a:lnTo>
                <a:lnTo>
                  <a:pt x="2650" y="3440"/>
                </a:lnTo>
                <a:lnTo>
                  <a:pt x="1674" y="3440"/>
                </a:lnTo>
                <a:lnTo>
                  <a:pt x="1441" y="3393"/>
                </a:lnTo>
                <a:lnTo>
                  <a:pt x="1209" y="3300"/>
                </a:lnTo>
                <a:lnTo>
                  <a:pt x="930" y="3208"/>
                </a:lnTo>
                <a:lnTo>
                  <a:pt x="605" y="3115"/>
                </a:lnTo>
                <a:lnTo>
                  <a:pt x="605" y="837"/>
                </a:lnTo>
                <a:lnTo>
                  <a:pt x="651" y="604"/>
                </a:lnTo>
                <a:lnTo>
                  <a:pt x="744" y="465"/>
                </a:lnTo>
                <a:lnTo>
                  <a:pt x="884" y="372"/>
                </a:lnTo>
                <a:lnTo>
                  <a:pt x="1116" y="325"/>
                </a:lnTo>
                <a:close/>
                <a:moveTo>
                  <a:pt x="837" y="0"/>
                </a:moveTo>
                <a:lnTo>
                  <a:pt x="651" y="46"/>
                </a:lnTo>
                <a:lnTo>
                  <a:pt x="465" y="186"/>
                </a:lnTo>
                <a:lnTo>
                  <a:pt x="326" y="372"/>
                </a:lnTo>
                <a:lnTo>
                  <a:pt x="326" y="604"/>
                </a:lnTo>
                <a:lnTo>
                  <a:pt x="326" y="2882"/>
                </a:lnTo>
                <a:lnTo>
                  <a:pt x="279" y="2882"/>
                </a:lnTo>
                <a:lnTo>
                  <a:pt x="233" y="2836"/>
                </a:lnTo>
                <a:lnTo>
                  <a:pt x="140" y="2789"/>
                </a:lnTo>
                <a:lnTo>
                  <a:pt x="47" y="2836"/>
                </a:lnTo>
                <a:lnTo>
                  <a:pt x="0" y="2929"/>
                </a:lnTo>
                <a:lnTo>
                  <a:pt x="47" y="3068"/>
                </a:lnTo>
                <a:lnTo>
                  <a:pt x="279" y="3300"/>
                </a:lnTo>
                <a:lnTo>
                  <a:pt x="558" y="3533"/>
                </a:lnTo>
                <a:lnTo>
                  <a:pt x="884" y="3719"/>
                </a:lnTo>
                <a:lnTo>
                  <a:pt x="1302" y="3905"/>
                </a:lnTo>
                <a:lnTo>
                  <a:pt x="1162" y="4323"/>
                </a:lnTo>
                <a:lnTo>
                  <a:pt x="1162" y="4742"/>
                </a:lnTo>
                <a:lnTo>
                  <a:pt x="1209" y="5113"/>
                </a:lnTo>
                <a:lnTo>
                  <a:pt x="1348" y="5439"/>
                </a:lnTo>
                <a:lnTo>
                  <a:pt x="1488" y="5625"/>
                </a:lnTo>
                <a:lnTo>
                  <a:pt x="1627" y="5764"/>
                </a:lnTo>
                <a:lnTo>
                  <a:pt x="1767" y="5857"/>
                </a:lnTo>
                <a:lnTo>
                  <a:pt x="1953" y="5950"/>
                </a:lnTo>
                <a:lnTo>
                  <a:pt x="2418" y="5950"/>
                </a:lnTo>
                <a:lnTo>
                  <a:pt x="2557" y="5857"/>
                </a:lnTo>
                <a:lnTo>
                  <a:pt x="2696" y="5764"/>
                </a:lnTo>
                <a:lnTo>
                  <a:pt x="2789" y="5671"/>
                </a:lnTo>
                <a:lnTo>
                  <a:pt x="2836" y="5532"/>
                </a:lnTo>
                <a:lnTo>
                  <a:pt x="2836" y="5346"/>
                </a:lnTo>
                <a:lnTo>
                  <a:pt x="2836" y="4230"/>
                </a:lnTo>
                <a:lnTo>
                  <a:pt x="3022" y="4230"/>
                </a:lnTo>
                <a:lnTo>
                  <a:pt x="3022" y="5346"/>
                </a:lnTo>
                <a:lnTo>
                  <a:pt x="3022" y="5485"/>
                </a:lnTo>
                <a:lnTo>
                  <a:pt x="3068" y="5671"/>
                </a:lnTo>
                <a:lnTo>
                  <a:pt x="3161" y="5764"/>
                </a:lnTo>
                <a:lnTo>
                  <a:pt x="3301" y="5857"/>
                </a:lnTo>
                <a:lnTo>
                  <a:pt x="3394" y="5950"/>
                </a:lnTo>
                <a:lnTo>
                  <a:pt x="3905" y="5950"/>
                </a:lnTo>
                <a:lnTo>
                  <a:pt x="4091" y="5857"/>
                </a:lnTo>
                <a:lnTo>
                  <a:pt x="4231" y="5764"/>
                </a:lnTo>
                <a:lnTo>
                  <a:pt x="4370" y="5625"/>
                </a:lnTo>
                <a:lnTo>
                  <a:pt x="4509" y="5439"/>
                </a:lnTo>
                <a:lnTo>
                  <a:pt x="4649" y="5113"/>
                </a:lnTo>
                <a:lnTo>
                  <a:pt x="4695" y="4742"/>
                </a:lnTo>
                <a:lnTo>
                  <a:pt x="4649" y="4323"/>
                </a:lnTo>
                <a:lnTo>
                  <a:pt x="4556" y="3905"/>
                </a:lnTo>
                <a:lnTo>
                  <a:pt x="4974" y="3719"/>
                </a:lnTo>
                <a:lnTo>
                  <a:pt x="5300" y="3533"/>
                </a:lnTo>
                <a:lnTo>
                  <a:pt x="5579" y="3300"/>
                </a:lnTo>
                <a:lnTo>
                  <a:pt x="5811" y="3068"/>
                </a:lnTo>
                <a:lnTo>
                  <a:pt x="5858" y="2929"/>
                </a:lnTo>
                <a:lnTo>
                  <a:pt x="5811" y="2836"/>
                </a:lnTo>
                <a:lnTo>
                  <a:pt x="5718" y="2789"/>
                </a:lnTo>
                <a:lnTo>
                  <a:pt x="5625" y="2836"/>
                </a:lnTo>
                <a:lnTo>
                  <a:pt x="5532" y="2882"/>
                </a:lnTo>
                <a:lnTo>
                  <a:pt x="5532" y="604"/>
                </a:lnTo>
                <a:lnTo>
                  <a:pt x="5486" y="372"/>
                </a:lnTo>
                <a:lnTo>
                  <a:pt x="5393" y="186"/>
                </a:lnTo>
                <a:lnTo>
                  <a:pt x="5207" y="46"/>
                </a:lnTo>
                <a:lnTo>
                  <a:pt x="502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5" name="Google Shape;6945;p269"/>
          <p:cNvSpPr/>
          <p:nvPr/>
        </p:nvSpPr>
        <p:spPr>
          <a:xfrm>
            <a:off x="429358" y="1184008"/>
            <a:ext cx="158654" cy="158654"/>
          </a:xfrm>
          <a:custGeom>
            <a:avLst/>
            <a:gdLst/>
            <a:ahLst/>
            <a:cxnLst/>
            <a:rect l="l" t="t" r="r" b="b"/>
            <a:pathLst>
              <a:path w="5951" h="5951" extrusionOk="0">
                <a:moveTo>
                  <a:pt x="1952" y="1488"/>
                </a:moveTo>
                <a:lnTo>
                  <a:pt x="1766" y="1534"/>
                </a:lnTo>
                <a:lnTo>
                  <a:pt x="1627" y="1627"/>
                </a:lnTo>
                <a:lnTo>
                  <a:pt x="1488" y="1767"/>
                </a:lnTo>
                <a:lnTo>
                  <a:pt x="1488" y="1953"/>
                </a:lnTo>
                <a:lnTo>
                  <a:pt x="1488" y="2185"/>
                </a:lnTo>
                <a:lnTo>
                  <a:pt x="1627" y="2324"/>
                </a:lnTo>
                <a:lnTo>
                  <a:pt x="1766" y="2417"/>
                </a:lnTo>
                <a:lnTo>
                  <a:pt x="1952" y="2464"/>
                </a:lnTo>
                <a:lnTo>
                  <a:pt x="2138" y="2417"/>
                </a:lnTo>
                <a:lnTo>
                  <a:pt x="2324" y="2324"/>
                </a:lnTo>
                <a:lnTo>
                  <a:pt x="2417" y="2185"/>
                </a:lnTo>
                <a:lnTo>
                  <a:pt x="2464" y="1953"/>
                </a:lnTo>
                <a:lnTo>
                  <a:pt x="2417" y="1767"/>
                </a:lnTo>
                <a:lnTo>
                  <a:pt x="2324" y="1627"/>
                </a:lnTo>
                <a:lnTo>
                  <a:pt x="2138" y="1534"/>
                </a:lnTo>
                <a:lnTo>
                  <a:pt x="1952" y="1488"/>
                </a:lnTo>
                <a:close/>
                <a:moveTo>
                  <a:pt x="3951" y="1488"/>
                </a:moveTo>
                <a:lnTo>
                  <a:pt x="3765" y="1534"/>
                </a:lnTo>
                <a:lnTo>
                  <a:pt x="3579" y="1627"/>
                </a:lnTo>
                <a:lnTo>
                  <a:pt x="3486" y="1767"/>
                </a:lnTo>
                <a:lnTo>
                  <a:pt x="3440" y="1953"/>
                </a:lnTo>
                <a:lnTo>
                  <a:pt x="3486" y="2185"/>
                </a:lnTo>
                <a:lnTo>
                  <a:pt x="3579" y="2324"/>
                </a:lnTo>
                <a:lnTo>
                  <a:pt x="3765" y="2417"/>
                </a:lnTo>
                <a:lnTo>
                  <a:pt x="3951" y="2464"/>
                </a:lnTo>
                <a:lnTo>
                  <a:pt x="4137" y="2417"/>
                </a:lnTo>
                <a:lnTo>
                  <a:pt x="4323" y="2324"/>
                </a:lnTo>
                <a:lnTo>
                  <a:pt x="4416" y="2185"/>
                </a:lnTo>
                <a:lnTo>
                  <a:pt x="4463" y="1953"/>
                </a:lnTo>
                <a:lnTo>
                  <a:pt x="4416" y="1767"/>
                </a:lnTo>
                <a:lnTo>
                  <a:pt x="4323" y="1627"/>
                </a:lnTo>
                <a:lnTo>
                  <a:pt x="4137" y="1534"/>
                </a:lnTo>
                <a:lnTo>
                  <a:pt x="3951" y="1488"/>
                </a:lnTo>
                <a:close/>
                <a:moveTo>
                  <a:pt x="1720" y="3347"/>
                </a:moveTo>
                <a:lnTo>
                  <a:pt x="1627" y="3394"/>
                </a:lnTo>
                <a:lnTo>
                  <a:pt x="1534" y="3487"/>
                </a:lnTo>
                <a:lnTo>
                  <a:pt x="1534" y="3580"/>
                </a:lnTo>
                <a:lnTo>
                  <a:pt x="1534" y="3673"/>
                </a:lnTo>
                <a:lnTo>
                  <a:pt x="1627" y="3858"/>
                </a:lnTo>
                <a:lnTo>
                  <a:pt x="1766" y="4091"/>
                </a:lnTo>
                <a:lnTo>
                  <a:pt x="1906" y="4277"/>
                </a:lnTo>
                <a:lnTo>
                  <a:pt x="2092" y="4416"/>
                </a:lnTo>
                <a:lnTo>
                  <a:pt x="2278" y="4556"/>
                </a:lnTo>
                <a:lnTo>
                  <a:pt x="2510" y="4649"/>
                </a:lnTo>
                <a:lnTo>
                  <a:pt x="2696" y="4695"/>
                </a:lnTo>
                <a:lnTo>
                  <a:pt x="3208" y="4695"/>
                </a:lnTo>
                <a:lnTo>
                  <a:pt x="3440" y="4649"/>
                </a:lnTo>
                <a:lnTo>
                  <a:pt x="3626" y="4556"/>
                </a:lnTo>
                <a:lnTo>
                  <a:pt x="3858" y="4416"/>
                </a:lnTo>
                <a:lnTo>
                  <a:pt x="4044" y="4277"/>
                </a:lnTo>
                <a:lnTo>
                  <a:pt x="4184" y="4091"/>
                </a:lnTo>
                <a:lnTo>
                  <a:pt x="4277" y="3858"/>
                </a:lnTo>
                <a:lnTo>
                  <a:pt x="4370" y="3673"/>
                </a:lnTo>
                <a:lnTo>
                  <a:pt x="4370" y="3580"/>
                </a:lnTo>
                <a:lnTo>
                  <a:pt x="4370" y="3487"/>
                </a:lnTo>
                <a:lnTo>
                  <a:pt x="4323" y="3394"/>
                </a:lnTo>
                <a:lnTo>
                  <a:pt x="4230" y="3347"/>
                </a:lnTo>
                <a:lnTo>
                  <a:pt x="4044" y="3347"/>
                </a:lnTo>
                <a:lnTo>
                  <a:pt x="3951" y="3440"/>
                </a:lnTo>
                <a:lnTo>
                  <a:pt x="3905" y="3533"/>
                </a:lnTo>
                <a:lnTo>
                  <a:pt x="3765" y="3812"/>
                </a:lnTo>
                <a:lnTo>
                  <a:pt x="3533" y="3998"/>
                </a:lnTo>
                <a:lnTo>
                  <a:pt x="3254" y="4137"/>
                </a:lnTo>
                <a:lnTo>
                  <a:pt x="2975" y="4184"/>
                </a:lnTo>
                <a:lnTo>
                  <a:pt x="2650" y="4137"/>
                </a:lnTo>
                <a:lnTo>
                  <a:pt x="2371" y="3998"/>
                </a:lnTo>
                <a:lnTo>
                  <a:pt x="2138" y="3812"/>
                </a:lnTo>
                <a:lnTo>
                  <a:pt x="1999" y="3533"/>
                </a:lnTo>
                <a:lnTo>
                  <a:pt x="1952" y="3440"/>
                </a:lnTo>
                <a:lnTo>
                  <a:pt x="1906" y="3347"/>
                </a:lnTo>
                <a:close/>
                <a:moveTo>
                  <a:pt x="2975" y="465"/>
                </a:moveTo>
                <a:lnTo>
                  <a:pt x="3440" y="512"/>
                </a:lnTo>
                <a:lnTo>
                  <a:pt x="3905" y="697"/>
                </a:lnTo>
                <a:lnTo>
                  <a:pt x="4370" y="930"/>
                </a:lnTo>
                <a:lnTo>
                  <a:pt x="4695" y="1209"/>
                </a:lnTo>
                <a:lnTo>
                  <a:pt x="5020" y="1581"/>
                </a:lnTo>
                <a:lnTo>
                  <a:pt x="5253" y="1999"/>
                </a:lnTo>
                <a:lnTo>
                  <a:pt x="5392" y="2464"/>
                </a:lnTo>
                <a:lnTo>
                  <a:pt x="5439" y="2975"/>
                </a:lnTo>
                <a:lnTo>
                  <a:pt x="5392" y="3440"/>
                </a:lnTo>
                <a:lnTo>
                  <a:pt x="5253" y="3905"/>
                </a:lnTo>
                <a:lnTo>
                  <a:pt x="5020" y="4370"/>
                </a:lnTo>
                <a:lnTo>
                  <a:pt x="4695" y="4695"/>
                </a:lnTo>
                <a:lnTo>
                  <a:pt x="4370" y="5021"/>
                </a:lnTo>
                <a:lnTo>
                  <a:pt x="3905" y="5253"/>
                </a:lnTo>
                <a:lnTo>
                  <a:pt x="3440" y="5393"/>
                </a:lnTo>
                <a:lnTo>
                  <a:pt x="2975" y="5439"/>
                </a:lnTo>
                <a:lnTo>
                  <a:pt x="2464" y="5393"/>
                </a:lnTo>
                <a:lnTo>
                  <a:pt x="1999" y="5253"/>
                </a:lnTo>
                <a:lnTo>
                  <a:pt x="1581" y="5021"/>
                </a:lnTo>
                <a:lnTo>
                  <a:pt x="1209" y="4695"/>
                </a:lnTo>
                <a:lnTo>
                  <a:pt x="930" y="4370"/>
                </a:lnTo>
                <a:lnTo>
                  <a:pt x="697" y="3905"/>
                </a:lnTo>
                <a:lnTo>
                  <a:pt x="511" y="3440"/>
                </a:lnTo>
                <a:lnTo>
                  <a:pt x="465" y="2975"/>
                </a:lnTo>
                <a:lnTo>
                  <a:pt x="511" y="2464"/>
                </a:lnTo>
                <a:lnTo>
                  <a:pt x="697" y="1999"/>
                </a:lnTo>
                <a:lnTo>
                  <a:pt x="930" y="1581"/>
                </a:lnTo>
                <a:lnTo>
                  <a:pt x="1209" y="1209"/>
                </a:lnTo>
                <a:lnTo>
                  <a:pt x="1581" y="930"/>
                </a:lnTo>
                <a:lnTo>
                  <a:pt x="1999" y="697"/>
                </a:lnTo>
                <a:lnTo>
                  <a:pt x="2464" y="512"/>
                </a:lnTo>
                <a:lnTo>
                  <a:pt x="2975" y="465"/>
                </a:lnTo>
                <a:close/>
                <a:moveTo>
                  <a:pt x="2557" y="0"/>
                </a:moveTo>
                <a:lnTo>
                  <a:pt x="2185" y="93"/>
                </a:lnTo>
                <a:lnTo>
                  <a:pt x="1813" y="233"/>
                </a:lnTo>
                <a:lnTo>
                  <a:pt x="1488" y="372"/>
                </a:lnTo>
                <a:lnTo>
                  <a:pt x="1162" y="604"/>
                </a:lnTo>
                <a:lnTo>
                  <a:pt x="837" y="837"/>
                </a:lnTo>
                <a:lnTo>
                  <a:pt x="604" y="1162"/>
                </a:lnTo>
                <a:lnTo>
                  <a:pt x="372" y="1488"/>
                </a:lnTo>
                <a:lnTo>
                  <a:pt x="186" y="1813"/>
                </a:lnTo>
                <a:lnTo>
                  <a:pt x="93" y="2185"/>
                </a:lnTo>
                <a:lnTo>
                  <a:pt x="0" y="2557"/>
                </a:lnTo>
                <a:lnTo>
                  <a:pt x="0" y="2975"/>
                </a:lnTo>
                <a:lnTo>
                  <a:pt x="0" y="3347"/>
                </a:lnTo>
                <a:lnTo>
                  <a:pt x="93" y="3719"/>
                </a:lnTo>
                <a:lnTo>
                  <a:pt x="186" y="4091"/>
                </a:lnTo>
                <a:lnTo>
                  <a:pt x="372" y="4463"/>
                </a:lnTo>
                <a:lnTo>
                  <a:pt x="604" y="4788"/>
                </a:lnTo>
                <a:lnTo>
                  <a:pt x="837" y="5067"/>
                </a:lnTo>
                <a:lnTo>
                  <a:pt x="1162" y="5300"/>
                </a:lnTo>
                <a:lnTo>
                  <a:pt x="1488" y="5532"/>
                </a:lnTo>
                <a:lnTo>
                  <a:pt x="1813" y="5718"/>
                </a:lnTo>
                <a:lnTo>
                  <a:pt x="2185" y="5857"/>
                </a:lnTo>
                <a:lnTo>
                  <a:pt x="2557" y="5904"/>
                </a:lnTo>
                <a:lnTo>
                  <a:pt x="2975" y="5950"/>
                </a:lnTo>
                <a:lnTo>
                  <a:pt x="3347" y="5904"/>
                </a:lnTo>
                <a:lnTo>
                  <a:pt x="3719" y="5857"/>
                </a:lnTo>
                <a:lnTo>
                  <a:pt x="4091" y="5718"/>
                </a:lnTo>
                <a:lnTo>
                  <a:pt x="4463" y="5532"/>
                </a:lnTo>
                <a:lnTo>
                  <a:pt x="4788" y="5300"/>
                </a:lnTo>
                <a:lnTo>
                  <a:pt x="5067" y="5067"/>
                </a:lnTo>
                <a:lnTo>
                  <a:pt x="5299" y="4788"/>
                </a:lnTo>
                <a:lnTo>
                  <a:pt x="5532" y="4463"/>
                </a:lnTo>
                <a:lnTo>
                  <a:pt x="5718" y="4091"/>
                </a:lnTo>
                <a:lnTo>
                  <a:pt x="5857" y="3719"/>
                </a:lnTo>
                <a:lnTo>
                  <a:pt x="5904" y="3347"/>
                </a:lnTo>
                <a:lnTo>
                  <a:pt x="5950" y="2975"/>
                </a:lnTo>
                <a:lnTo>
                  <a:pt x="5904" y="2557"/>
                </a:lnTo>
                <a:lnTo>
                  <a:pt x="5857" y="2185"/>
                </a:lnTo>
                <a:lnTo>
                  <a:pt x="5718" y="1813"/>
                </a:lnTo>
                <a:lnTo>
                  <a:pt x="5532" y="1488"/>
                </a:lnTo>
                <a:lnTo>
                  <a:pt x="5299" y="1162"/>
                </a:lnTo>
                <a:lnTo>
                  <a:pt x="5067" y="837"/>
                </a:lnTo>
                <a:lnTo>
                  <a:pt x="4788" y="604"/>
                </a:lnTo>
                <a:lnTo>
                  <a:pt x="4463" y="372"/>
                </a:lnTo>
                <a:lnTo>
                  <a:pt x="4091" y="233"/>
                </a:lnTo>
                <a:lnTo>
                  <a:pt x="3719" y="93"/>
                </a:lnTo>
                <a:lnTo>
                  <a:pt x="334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6" name="Google Shape;6946;p269"/>
          <p:cNvSpPr/>
          <p:nvPr/>
        </p:nvSpPr>
        <p:spPr>
          <a:xfrm>
            <a:off x="2510787" y="1184008"/>
            <a:ext cx="158654" cy="158654"/>
          </a:xfrm>
          <a:custGeom>
            <a:avLst/>
            <a:gdLst/>
            <a:ahLst/>
            <a:cxnLst/>
            <a:rect l="l" t="t" r="r" b="b"/>
            <a:pathLst>
              <a:path w="5951" h="5951" extrusionOk="0">
                <a:moveTo>
                  <a:pt x="2975" y="1999"/>
                </a:moveTo>
                <a:lnTo>
                  <a:pt x="2045" y="2696"/>
                </a:lnTo>
                <a:lnTo>
                  <a:pt x="2417" y="3812"/>
                </a:lnTo>
                <a:lnTo>
                  <a:pt x="3580" y="3812"/>
                </a:lnTo>
                <a:lnTo>
                  <a:pt x="3951" y="2696"/>
                </a:lnTo>
                <a:lnTo>
                  <a:pt x="2975" y="1999"/>
                </a:lnTo>
                <a:close/>
                <a:moveTo>
                  <a:pt x="3765" y="558"/>
                </a:moveTo>
                <a:lnTo>
                  <a:pt x="4137" y="697"/>
                </a:lnTo>
                <a:lnTo>
                  <a:pt x="4509" y="883"/>
                </a:lnTo>
                <a:lnTo>
                  <a:pt x="4788" y="1162"/>
                </a:lnTo>
                <a:lnTo>
                  <a:pt x="5067" y="1488"/>
                </a:lnTo>
                <a:lnTo>
                  <a:pt x="4602" y="1441"/>
                </a:lnTo>
                <a:lnTo>
                  <a:pt x="4416" y="2510"/>
                </a:lnTo>
                <a:lnTo>
                  <a:pt x="5207" y="3254"/>
                </a:lnTo>
                <a:lnTo>
                  <a:pt x="5532" y="2975"/>
                </a:lnTo>
                <a:lnTo>
                  <a:pt x="5532" y="3394"/>
                </a:lnTo>
                <a:lnTo>
                  <a:pt x="5439" y="3766"/>
                </a:lnTo>
                <a:lnTo>
                  <a:pt x="5253" y="4137"/>
                </a:lnTo>
                <a:lnTo>
                  <a:pt x="5067" y="4463"/>
                </a:lnTo>
                <a:lnTo>
                  <a:pt x="4974" y="4044"/>
                </a:lnTo>
                <a:lnTo>
                  <a:pt x="3858" y="4184"/>
                </a:lnTo>
                <a:lnTo>
                  <a:pt x="3394" y="5160"/>
                </a:lnTo>
                <a:lnTo>
                  <a:pt x="3812" y="5393"/>
                </a:lnTo>
                <a:lnTo>
                  <a:pt x="3394" y="5485"/>
                </a:lnTo>
                <a:lnTo>
                  <a:pt x="2975" y="5532"/>
                </a:lnTo>
                <a:lnTo>
                  <a:pt x="2603" y="5485"/>
                </a:lnTo>
                <a:lnTo>
                  <a:pt x="2185" y="5393"/>
                </a:lnTo>
                <a:lnTo>
                  <a:pt x="2603" y="5160"/>
                </a:lnTo>
                <a:lnTo>
                  <a:pt x="2138" y="4184"/>
                </a:lnTo>
                <a:lnTo>
                  <a:pt x="1023" y="4044"/>
                </a:lnTo>
                <a:lnTo>
                  <a:pt x="930" y="4463"/>
                </a:lnTo>
                <a:lnTo>
                  <a:pt x="744" y="4137"/>
                </a:lnTo>
                <a:lnTo>
                  <a:pt x="558" y="3766"/>
                </a:lnTo>
                <a:lnTo>
                  <a:pt x="465" y="3394"/>
                </a:lnTo>
                <a:lnTo>
                  <a:pt x="465" y="2975"/>
                </a:lnTo>
                <a:lnTo>
                  <a:pt x="790" y="3254"/>
                </a:lnTo>
                <a:lnTo>
                  <a:pt x="1581" y="2510"/>
                </a:lnTo>
                <a:lnTo>
                  <a:pt x="1395" y="1441"/>
                </a:lnTo>
                <a:lnTo>
                  <a:pt x="930" y="1488"/>
                </a:lnTo>
                <a:lnTo>
                  <a:pt x="930" y="1488"/>
                </a:lnTo>
                <a:lnTo>
                  <a:pt x="1209" y="1162"/>
                </a:lnTo>
                <a:lnTo>
                  <a:pt x="1488" y="883"/>
                </a:lnTo>
                <a:lnTo>
                  <a:pt x="1860" y="697"/>
                </a:lnTo>
                <a:lnTo>
                  <a:pt x="2231" y="558"/>
                </a:lnTo>
                <a:lnTo>
                  <a:pt x="2231" y="558"/>
                </a:lnTo>
                <a:lnTo>
                  <a:pt x="2045" y="930"/>
                </a:lnTo>
                <a:lnTo>
                  <a:pt x="2975" y="1488"/>
                </a:lnTo>
                <a:lnTo>
                  <a:pt x="3951" y="930"/>
                </a:lnTo>
                <a:lnTo>
                  <a:pt x="3765" y="558"/>
                </a:lnTo>
                <a:close/>
                <a:moveTo>
                  <a:pt x="2696" y="0"/>
                </a:moveTo>
                <a:lnTo>
                  <a:pt x="2417" y="47"/>
                </a:lnTo>
                <a:lnTo>
                  <a:pt x="2138" y="140"/>
                </a:lnTo>
                <a:lnTo>
                  <a:pt x="1860" y="233"/>
                </a:lnTo>
                <a:lnTo>
                  <a:pt x="1348" y="512"/>
                </a:lnTo>
                <a:lnTo>
                  <a:pt x="883" y="837"/>
                </a:lnTo>
                <a:lnTo>
                  <a:pt x="511" y="1302"/>
                </a:lnTo>
                <a:lnTo>
                  <a:pt x="279" y="1813"/>
                </a:lnTo>
                <a:lnTo>
                  <a:pt x="140" y="2092"/>
                </a:lnTo>
                <a:lnTo>
                  <a:pt x="93" y="2371"/>
                </a:lnTo>
                <a:lnTo>
                  <a:pt x="47" y="2650"/>
                </a:lnTo>
                <a:lnTo>
                  <a:pt x="0" y="2975"/>
                </a:lnTo>
                <a:lnTo>
                  <a:pt x="47" y="3254"/>
                </a:lnTo>
                <a:lnTo>
                  <a:pt x="93" y="3533"/>
                </a:lnTo>
                <a:lnTo>
                  <a:pt x="140" y="3858"/>
                </a:lnTo>
                <a:lnTo>
                  <a:pt x="279" y="4137"/>
                </a:lnTo>
                <a:lnTo>
                  <a:pt x="511" y="4649"/>
                </a:lnTo>
                <a:lnTo>
                  <a:pt x="883" y="5067"/>
                </a:lnTo>
                <a:lnTo>
                  <a:pt x="1348" y="5439"/>
                </a:lnTo>
                <a:lnTo>
                  <a:pt x="1860" y="5718"/>
                </a:lnTo>
                <a:lnTo>
                  <a:pt x="2138" y="5811"/>
                </a:lnTo>
                <a:lnTo>
                  <a:pt x="2417" y="5857"/>
                </a:lnTo>
                <a:lnTo>
                  <a:pt x="2696" y="5904"/>
                </a:lnTo>
                <a:lnTo>
                  <a:pt x="2975" y="5950"/>
                </a:lnTo>
                <a:lnTo>
                  <a:pt x="3301" y="5904"/>
                </a:lnTo>
                <a:lnTo>
                  <a:pt x="3580" y="5857"/>
                </a:lnTo>
                <a:lnTo>
                  <a:pt x="3858" y="5811"/>
                </a:lnTo>
                <a:lnTo>
                  <a:pt x="4137" y="5718"/>
                </a:lnTo>
                <a:lnTo>
                  <a:pt x="4649" y="5439"/>
                </a:lnTo>
                <a:lnTo>
                  <a:pt x="5114" y="5067"/>
                </a:lnTo>
                <a:lnTo>
                  <a:pt x="5439" y="4649"/>
                </a:lnTo>
                <a:lnTo>
                  <a:pt x="5718" y="4137"/>
                </a:lnTo>
                <a:lnTo>
                  <a:pt x="5857" y="3858"/>
                </a:lnTo>
                <a:lnTo>
                  <a:pt x="5904" y="3533"/>
                </a:lnTo>
                <a:lnTo>
                  <a:pt x="5950" y="3254"/>
                </a:lnTo>
                <a:lnTo>
                  <a:pt x="5950" y="2975"/>
                </a:lnTo>
                <a:lnTo>
                  <a:pt x="5950" y="2650"/>
                </a:lnTo>
                <a:lnTo>
                  <a:pt x="5904" y="2371"/>
                </a:lnTo>
                <a:lnTo>
                  <a:pt x="5857" y="2092"/>
                </a:lnTo>
                <a:lnTo>
                  <a:pt x="5718" y="1813"/>
                </a:lnTo>
                <a:lnTo>
                  <a:pt x="5439" y="1302"/>
                </a:lnTo>
                <a:lnTo>
                  <a:pt x="5114" y="837"/>
                </a:lnTo>
                <a:lnTo>
                  <a:pt x="4649" y="512"/>
                </a:lnTo>
                <a:lnTo>
                  <a:pt x="4137" y="233"/>
                </a:lnTo>
                <a:lnTo>
                  <a:pt x="3858" y="140"/>
                </a:lnTo>
                <a:lnTo>
                  <a:pt x="3580" y="47"/>
                </a:lnTo>
                <a:lnTo>
                  <a:pt x="330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7" name="Google Shape;6947;p269"/>
          <p:cNvSpPr/>
          <p:nvPr/>
        </p:nvSpPr>
        <p:spPr>
          <a:xfrm>
            <a:off x="3038269" y="1184008"/>
            <a:ext cx="115278" cy="158654"/>
          </a:xfrm>
          <a:custGeom>
            <a:avLst/>
            <a:gdLst/>
            <a:ahLst/>
            <a:cxnLst/>
            <a:rect l="l" t="t" r="r" b="b"/>
            <a:pathLst>
              <a:path w="4324" h="5951" extrusionOk="0">
                <a:moveTo>
                  <a:pt x="2046" y="0"/>
                </a:moveTo>
                <a:lnTo>
                  <a:pt x="2000" y="47"/>
                </a:lnTo>
                <a:lnTo>
                  <a:pt x="94" y="1953"/>
                </a:lnTo>
                <a:lnTo>
                  <a:pt x="47" y="2046"/>
                </a:lnTo>
                <a:lnTo>
                  <a:pt x="1" y="2139"/>
                </a:lnTo>
                <a:lnTo>
                  <a:pt x="47" y="2278"/>
                </a:lnTo>
                <a:lnTo>
                  <a:pt x="94" y="2324"/>
                </a:lnTo>
                <a:lnTo>
                  <a:pt x="187" y="2417"/>
                </a:lnTo>
                <a:lnTo>
                  <a:pt x="4184" y="2417"/>
                </a:lnTo>
                <a:lnTo>
                  <a:pt x="4231" y="2324"/>
                </a:lnTo>
                <a:lnTo>
                  <a:pt x="4324" y="2278"/>
                </a:lnTo>
                <a:lnTo>
                  <a:pt x="4324" y="2139"/>
                </a:lnTo>
                <a:lnTo>
                  <a:pt x="4324" y="2046"/>
                </a:lnTo>
                <a:lnTo>
                  <a:pt x="4231" y="1953"/>
                </a:lnTo>
                <a:lnTo>
                  <a:pt x="2371" y="47"/>
                </a:lnTo>
                <a:lnTo>
                  <a:pt x="2278" y="0"/>
                </a:lnTo>
                <a:close/>
                <a:moveTo>
                  <a:pt x="280" y="3487"/>
                </a:moveTo>
                <a:lnTo>
                  <a:pt x="187" y="3533"/>
                </a:lnTo>
                <a:lnTo>
                  <a:pt x="94" y="3580"/>
                </a:lnTo>
                <a:lnTo>
                  <a:pt x="47" y="3673"/>
                </a:lnTo>
                <a:lnTo>
                  <a:pt x="1" y="3766"/>
                </a:lnTo>
                <a:lnTo>
                  <a:pt x="47" y="3858"/>
                </a:lnTo>
                <a:lnTo>
                  <a:pt x="94" y="3951"/>
                </a:lnTo>
                <a:lnTo>
                  <a:pt x="2000" y="5857"/>
                </a:lnTo>
                <a:lnTo>
                  <a:pt x="2046" y="5904"/>
                </a:lnTo>
                <a:lnTo>
                  <a:pt x="2185" y="5950"/>
                </a:lnTo>
                <a:lnTo>
                  <a:pt x="2278" y="5904"/>
                </a:lnTo>
                <a:lnTo>
                  <a:pt x="2371" y="5857"/>
                </a:lnTo>
                <a:lnTo>
                  <a:pt x="4231" y="3951"/>
                </a:lnTo>
                <a:lnTo>
                  <a:pt x="4324" y="3858"/>
                </a:lnTo>
                <a:lnTo>
                  <a:pt x="4324" y="3766"/>
                </a:lnTo>
                <a:lnTo>
                  <a:pt x="4324" y="3673"/>
                </a:lnTo>
                <a:lnTo>
                  <a:pt x="4231" y="3580"/>
                </a:lnTo>
                <a:lnTo>
                  <a:pt x="4184" y="3533"/>
                </a:lnTo>
                <a:lnTo>
                  <a:pt x="4045" y="348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8" name="Google Shape;6948;p269"/>
          <p:cNvSpPr/>
          <p:nvPr/>
        </p:nvSpPr>
        <p:spPr>
          <a:xfrm>
            <a:off x="3522376" y="1184008"/>
            <a:ext cx="143777" cy="158654"/>
          </a:xfrm>
          <a:custGeom>
            <a:avLst/>
            <a:gdLst/>
            <a:ahLst/>
            <a:cxnLst/>
            <a:rect l="l" t="t" r="r" b="b"/>
            <a:pathLst>
              <a:path w="5393" h="5951" extrusionOk="0">
                <a:moveTo>
                  <a:pt x="4137" y="465"/>
                </a:moveTo>
                <a:lnTo>
                  <a:pt x="4184" y="604"/>
                </a:lnTo>
                <a:lnTo>
                  <a:pt x="4416" y="1348"/>
                </a:lnTo>
                <a:lnTo>
                  <a:pt x="3858" y="1348"/>
                </a:lnTo>
                <a:lnTo>
                  <a:pt x="4091" y="604"/>
                </a:lnTo>
                <a:lnTo>
                  <a:pt x="4091" y="512"/>
                </a:lnTo>
                <a:lnTo>
                  <a:pt x="4137" y="465"/>
                </a:lnTo>
                <a:close/>
                <a:moveTo>
                  <a:pt x="3858" y="0"/>
                </a:moveTo>
                <a:lnTo>
                  <a:pt x="3115" y="2185"/>
                </a:lnTo>
                <a:lnTo>
                  <a:pt x="2882" y="2185"/>
                </a:lnTo>
                <a:lnTo>
                  <a:pt x="2882" y="2557"/>
                </a:lnTo>
                <a:lnTo>
                  <a:pt x="3812" y="2557"/>
                </a:lnTo>
                <a:lnTo>
                  <a:pt x="3812" y="2185"/>
                </a:lnTo>
                <a:lnTo>
                  <a:pt x="3579" y="2185"/>
                </a:lnTo>
                <a:lnTo>
                  <a:pt x="3719" y="1720"/>
                </a:lnTo>
                <a:lnTo>
                  <a:pt x="4556" y="1720"/>
                </a:lnTo>
                <a:lnTo>
                  <a:pt x="4695" y="2185"/>
                </a:lnTo>
                <a:lnTo>
                  <a:pt x="4463" y="2185"/>
                </a:lnTo>
                <a:lnTo>
                  <a:pt x="4463" y="2557"/>
                </a:lnTo>
                <a:lnTo>
                  <a:pt x="5392" y="2557"/>
                </a:lnTo>
                <a:lnTo>
                  <a:pt x="5392" y="2185"/>
                </a:lnTo>
                <a:lnTo>
                  <a:pt x="5160" y="2185"/>
                </a:lnTo>
                <a:lnTo>
                  <a:pt x="4416" y="0"/>
                </a:lnTo>
                <a:close/>
                <a:moveTo>
                  <a:pt x="744" y="0"/>
                </a:moveTo>
                <a:lnTo>
                  <a:pt x="744" y="93"/>
                </a:lnTo>
                <a:lnTo>
                  <a:pt x="744" y="4649"/>
                </a:lnTo>
                <a:lnTo>
                  <a:pt x="93" y="4649"/>
                </a:lnTo>
                <a:lnTo>
                  <a:pt x="47" y="4695"/>
                </a:lnTo>
                <a:lnTo>
                  <a:pt x="0" y="4742"/>
                </a:lnTo>
                <a:lnTo>
                  <a:pt x="0" y="4788"/>
                </a:lnTo>
                <a:lnTo>
                  <a:pt x="0" y="4835"/>
                </a:lnTo>
                <a:lnTo>
                  <a:pt x="1069" y="5904"/>
                </a:lnTo>
                <a:lnTo>
                  <a:pt x="1162" y="5950"/>
                </a:lnTo>
                <a:lnTo>
                  <a:pt x="1255" y="5904"/>
                </a:lnTo>
                <a:lnTo>
                  <a:pt x="2278" y="4835"/>
                </a:lnTo>
                <a:lnTo>
                  <a:pt x="2324" y="4788"/>
                </a:lnTo>
                <a:lnTo>
                  <a:pt x="2278" y="4695"/>
                </a:lnTo>
                <a:lnTo>
                  <a:pt x="2231" y="4649"/>
                </a:lnTo>
                <a:lnTo>
                  <a:pt x="1581" y="4649"/>
                </a:lnTo>
                <a:lnTo>
                  <a:pt x="1581" y="93"/>
                </a:lnTo>
                <a:lnTo>
                  <a:pt x="1534" y="0"/>
                </a:lnTo>
                <a:close/>
                <a:moveTo>
                  <a:pt x="3161" y="3394"/>
                </a:moveTo>
                <a:lnTo>
                  <a:pt x="3161" y="4137"/>
                </a:lnTo>
                <a:lnTo>
                  <a:pt x="3579" y="4137"/>
                </a:lnTo>
                <a:lnTo>
                  <a:pt x="3579" y="3766"/>
                </a:lnTo>
                <a:lnTo>
                  <a:pt x="4509" y="3766"/>
                </a:lnTo>
                <a:lnTo>
                  <a:pt x="4463" y="3812"/>
                </a:lnTo>
                <a:lnTo>
                  <a:pt x="4370" y="3905"/>
                </a:lnTo>
                <a:lnTo>
                  <a:pt x="3161" y="5625"/>
                </a:lnTo>
                <a:lnTo>
                  <a:pt x="3161" y="5950"/>
                </a:lnTo>
                <a:lnTo>
                  <a:pt x="5113" y="5950"/>
                </a:lnTo>
                <a:lnTo>
                  <a:pt x="5113" y="5160"/>
                </a:lnTo>
                <a:lnTo>
                  <a:pt x="4695" y="5160"/>
                </a:lnTo>
                <a:lnTo>
                  <a:pt x="4695" y="5578"/>
                </a:lnTo>
                <a:lnTo>
                  <a:pt x="3719" y="5578"/>
                </a:lnTo>
                <a:lnTo>
                  <a:pt x="3765" y="5532"/>
                </a:lnTo>
                <a:lnTo>
                  <a:pt x="3858" y="5439"/>
                </a:lnTo>
                <a:lnTo>
                  <a:pt x="5067" y="3673"/>
                </a:lnTo>
                <a:lnTo>
                  <a:pt x="5067" y="339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49" name="Google Shape;6949;p269"/>
          <p:cNvSpPr/>
          <p:nvPr/>
        </p:nvSpPr>
        <p:spPr>
          <a:xfrm>
            <a:off x="4034982" y="1184008"/>
            <a:ext cx="143804" cy="158654"/>
          </a:xfrm>
          <a:custGeom>
            <a:avLst/>
            <a:gdLst/>
            <a:ahLst/>
            <a:cxnLst/>
            <a:rect l="l" t="t" r="r" b="b"/>
            <a:pathLst>
              <a:path w="5394" h="5951" extrusionOk="0">
                <a:moveTo>
                  <a:pt x="3208" y="0"/>
                </a:moveTo>
                <a:lnTo>
                  <a:pt x="3208" y="744"/>
                </a:lnTo>
                <a:lnTo>
                  <a:pt x="3580" y="744"/>
                </a:lnTo>
                <a:lnTo>
                  <a:pt x="3580" y="372"/>
                </a:lnTo>
                <a:lnTo>
                  <a:pt x="4463" y="372"/>
                </a:lnTo>
                <a:lnTo>
                  <a:pt x="4417" y="465"/>
                </a:lnTo>
                <a:lnTo>
                  <a:pt x="3162" y="2231"/>
                </a:lnTo>
                <a:lnTo>
                  <a:pt x="3162" y="2557"/>
                </a:lnTo>
                <a:lnTo>
                  <a:pt x="5114" y="2557"/>
                </a:lnTo>
                <a:lnTo>
                  <a:pt x="5114" y="1767"/>
                </a:lnTo>
                <a:lnTo>
                  <a:pt x="4696" y="1767"/>
                </a:lnTo>
                <a:lnTo>
                  <a:pt x="4696" y="2139"/>
                </a:lnTo>
                <a:lnTo>
                  <a:pt x="3906" y="2139"/>
                </a:lnTo>
                <a:lnTo>
                  <a:pt x="3766" y="2185"/>
                </a:lnTo>
                <a:lnTo>
                  <a:pt x="3720" y="2185"/>
                </a:lnTo>
                <a:lnTo>
                  <a:pt x="3766" y="2139"/>
                </a:lnTo>
                <a:lnTo>
                  <a:pt x="3859" y="2046"/>
                </a:lnTo>
                <a:lnTo>
                  <a:pt x="5068" y="279"/>
                </a:lnTo>
                <a:lnTo>
                  <a:pt x="5068" y="0"/>
                </a:lnTo>
                <a:close/>
                <a:moveTo>
                  <a:pt x="4138" y="3858"/>
                </a:moveTo>
                <a:lnTo>
                  <a:pt x="4185" y="3998"/>
                </a:lnTo>
                <a:lnTo>
                  <a:pt x="4417" y="4742"/>
                </a:lnTo>
                <a:lnTo>
                  <a:pt x="3859" y="4742"/>
                </a:lnTo>
                <a:lnTo>
                  <a:pt x="4092" y="3998"/>
                </a:lnTo>
                <a:lnTo>
                  <a:pt x="4092" y="3905"/>
                </a:lnTo>
                <a:lnTo>
                  <a:pt x="4138" y="3858"/>
                </a:lnTo>
                <a:close/>
                <a:moveTo>
                  <a:pt x="791" y="0"/>
                </a:moveTo>
                <a:lnTo>
                  <a:pt x="745" y="93"/>
                </a:lnTo>
                <a:lnTo>
                  <a:pt x="745" y="4649"/>
                </a:lnTo>
                <a:lnTo>
                  <a:pt x="94" y="4649"/>
                </a:lnTo>
                <a:lnTo>
                  <a:pt x="47" y="4695"/>
                </a:lnTo>
                <a:lnTo>
                  <a:pt x="1" y="4742"/>
                </a:lnTo>
                <a:lnTo>
                  <a:pt x="1" y="4788"/>
                </a:lnTo>
                <a:lnTo>
                  <a:pt x="47" y="4835"/>
                </a:lnTo>
                <a:lnTo>
                  <a:pt x="1070" y="5904"/>
                </a:lnTo>
                <a:lnTo>
                  <a:pt x="1163" y="5950"/>
                </a:lnTo>
                <a:lnTo>
                  <a:pt x="1256" y="5904"/>
                </a:lnTo>
                <a:lnTo>
                  <a:pt x="2325" y="4835"/>
                </a:lnTo>
                <a:lnTo>
                  <a:pt x="2325" y="4788"/>
                </a:lnTo>
                <a:lnTo>
                  <a:pt x="2325" y="4695"/>
                </a:lnTo>
                <a:lnTo>
                  <a:pt x="2232" y="4649"/>
                </a:lnTo>
                <a:lnTo>
                  <a:pt x="1581" y="4649"/>
                </a:lnTo>
                <a:lnTo>
                  <a:pt x="1581" y="93"/>
                </a:lnTo>
                <a:lnTo>
                  <a:pt x="1581" y="0"/>
                </a:lnTo>
                <a:close/>
                <a:moveTo>
                  <a:pt x="3859" y="3394"/>
                </a:moveTo>
                <a:lnTo>
                  <a:pt x="3115" y="5578"/>
                </a:lnTo>
                <a:lnTo>
                  <a:pt x="2883" y="5578"/>
                </a:lnTo>
                <a:lnTo>
                  <a:pt x="2883" y="5950"/>
                </a:lnTo>
                <a:lnTo>
                  <a:pt x="3813" y="5950"/>
                </a:lnTo>
                <a:lnTo>
                  <a:pt x="3813" y="5578"/>
                </a:lnTo>
                <a:lnTo>
                  <a:pt x="3580" y="5578"/>
                </a:lnTo>
                <a:lnTo>
                  <a:pt x="3720" y="5114"/>
                </a:lnTo>
                <a:lnTo>
                  <a:pt x="4556" y="5114"/>
                </a:lnTo>
                <a:lnTo>
                  <a:pt x="4696" y="5578"/>
                </a:lnTo>
                <a:lnTo>
                  <a:pt x="4463" y="5578"/>
                </a:lnTo>
                <a:lnTo>
                  <a:pt x="4463" y="5950"/>
                </a:lnTo>
                <a:lnTo>
                  <a:pt x="5393" y="5950"/>
                </a:lnTo>
                <a:lnTo>
                  <a:pt x="5393" y="5578"/>
                </a:lnTo>
                <a:lnTo>
                  <a:pt x="5161" y="5578"/>
                </a:lnTo>
                <a:lnTo>
                  <a:pt x="4417" y="339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0" name="Google Shape;6950;p269"/>
          <p:cNvSpPr/>
          <p:nvPr/>
        </p:nvSpPr>
        <p:spPr>
          <a:xfrm>
            <a:off x="4547614" y="1184008"/>
            <a:ext cx="156174" cy="158654"/>
          </a:xfrm>
          <a:custGeom>
            <a:avLst/>
            <a:gdLst/>
            <a:ahLst/>
            <a:cxnLst/>
            <a:rect l="l" t="t" r="r" b="b"/>
            <a:pathLst>
              <a:path w="5858" h="5951" extrusionOk="0">
                <a:moveTo>
                  <a:pt x="2929" y="0"/>
                </a:moveTo>
                <a:lnTo>
                  <a:pt x="2882" y="93"/>
                </a:lnTo>
                <a:lnTo>
                  <a:pt x="2882" y="744"/>
                </a:lnTo>
                <a:lnTo>
                  <a:pt x="2929" y="790"/>
                </a:lnTo>
                <a:lnTo>
                  <a:pt x="2975" y="837"/>
                </a:lnTo>
                <a:lnTo>
                  <a:pt x="3858" y="837"/>
                </a:lnTo>
                <a:lnTo>
                  <a:pt x="3905" y="790"/>
                </a:lnTo>
                <a:lnTo>
                  <a:pt x="3951" y="744"/>
                </a:lnTo>
                <a:lnTo>
                  <a:pt x="3951" y="93"/>
                </a:lnTo>
                <a:lnTo>
                  <a:pt x="3905" y="0"/>
                </a:lnTo>
                <a:close/>
                <a:moveTo>
                  <a:pt x="2975" y="1674"/>
                </a:moveTo>
                <a:lnTo>
                  <a:pt x="2929" y="1720"/>
                </a:lnTo>
                <a:lnTo>
                  <a:pt x="2882" y="1813"/>
                </a:lnTo>
                <a:lnTo>
                  <a:pt x="2882" y="2417"/>
                </a:lnTo>
                <a:lnTo>
                  <a:pt x="2929" y="2510"/>
                </a:lnTo>
                <a:lnTo>
                  <a:pt x="2975" y="2557"/>
                </a:lnTo>
                <a:lnTo>
                  <a:pt x="4463" y="2557"/>
                </a:lnTo>
                <a:lnTo>
                  <a:pt x="4556" y="2510"/>
                </a:lnTo>
                <a:lnTo>
                  <a:pt x="4602" y="2417"/>
                </a:lnTo>
                <a:lnTo>
                  <a:pt x="4602" y="1813"/>
                </a:lnTo>
                <a:lnTo>
                  <a:pt x="4556" y="1720"/>
                </a:lnTo>
                <a:lnTo>
                  <a:pt x="4463" y="1674"/>
                </a:lnTo>
                <a:close/>
                <a:moveTo>
                  <a:pt x="2975" y="3394"/>
                </a:moveTo>
                <a:lnTo>
                  <a:pt x="2929" y="3440"/>
                </a:lnTo>
                <a:lnTo>
                  <a:pt x="2882" y="3487"/>
                </a:lnTo>
                <a:lnTo>
                  <a:pt x="2882" y="4137"/>
                </a:lnTo>
                <a:lnTo>
                  <a:pt x="2929" y="4230"/>
                </a:lnTo>
                <a:lnTo>
                  <a:pt x="5207" y="4230"/>
                </a:lnTo>
                <a:lnTo>
                  <a:pt x="5207" y="4137"/>
                </a:lnTo>
                <a:lnTo>
                  <a:pt x="5207" y="3487"/>
                </a:lnTo>
                <a:lnTo>
                  <a:pt x="5207" y="3440"/>
                </a:lnTo>
                <a:lnTo>
                  <a:pt x="5114" y="3394"/>
                </a:lnTo>
                <a:close/>
                <a:moveTo>
                  <a:pt x="790" y="0"/>
                </a:moveTo>
                <a:lnTo>
                  <a:pt x="744" y="93"/>
                </a:lnTo>
                <a:lnTo>
                  <a:pt x="744" y="4649"/>
                </a:lnTo>
                <a:lnTo>
                  <a:pt x="140" y="4649"/>
                </a:lnTo>
                <a:lnTo>
                  <a:pt x="47" y="4695"/>
                </a:lnTo>
                <a:lnTo>
                  <a:pt x="47" y="4742"/>
                </a:lnTo>
                <a:lnTo>
                  <a:pt x="0" y="4788"/>
                </a:lnTo>
                <a:lnTo>
                  <a:pt x="47" y="4835"/>
                </a:lnTo>
                <a:lnTo>
                  <a:pt x="1116" y="5904"/>
                </a:lnTo>
                <a:lnTo>
                  <a:pt x="1209" y="5950"/>
                </a:lnTo>
                <a:lnTo>
                  <a:pt x="1255" y="5904"/>
                </a:lnTo>
                <a:lnTo>
                  <a:pt x="2324" y="4835"/>
                </a:lnTo>
                <a:lnTo>
                  <a:pt x="2371" y="4788"/>
                </a:lnTo>
                <a:lnTo>
                  <a:pt x="2324" y="4695"/>
                </a:lnTo>
                <a:lnTo>
                  <a:pt x="2231" y="4649"/>
                </a:lnTo>
                <a:lnTo>
                  <a:pt x="1627" y="4649"/>
                </a:lnTo>
                <a:lnTo>
                  <a:pt x="1627" y="93"/>
                </a:lnTo>
                <a:lnTo>
                  <a:pt x="1581" y="0"/>
                </a:lnTo>
                <a:close/>
                <a:moveTo>
                  <a:pt x="2975" y="5067"/>
                </a:moveTo>
                <a:lnTo>
                  <a:pt x="2929" y="5114"/>
                </a:lnTo>
                <a:lnTo>
                  <a:pt x="2882" y="5207"/>
                </a:lnTo>
                <a:lnTo>
                  <a:pt x="2882" y="5811"/>
                </a:lnTo>
                <a:lnTo>
                  <a:pt x="2929" y="5904"/>
                </a:lnTo>
                <a:lnTo>
                  <a:pt x="2975" y="5950"/>
                </a:lnTo>
                <a:lnTo>
                  <a:pt x="5764" y="5950"/>
                </a:lnTo>
                <a:lnTo>
                  <a:pt x="5857" y="5904"/>
                </a:lnTo>
                <a:lnTo>
                  <a:pt x="5857" y="5811"/>
                </a:lnTo>
                <a:lnTo>
                  <a:pt x="5857" y="5207"/>
                </a:lnTo>
                <a:lnTo>
                  <a:pt x="5857" y="5114"/>
                </a:lnTo>
                <a:lnTo>
                  <a:pt x="5764" y="506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1" name="Google Shape;6951;p269"/>
          <p:cNvSpPr/>
          <p:nvPr/>
        </p:nvSpPr>
        <p:spPr>
          <a:xfrm>
            <a:off x="5072617" y="1184008"/>
            <a:ext cx="154948" cy="158654"/>
          </a:xfrm>
          <a:custGeom>
            <a:avLst/>
            <a:gdLst/>
            <a:ahLst/>
            <a:cxnLst/>
            <a:rect l="l" t="t" r="r" b="b"/>
            <a:pathLst>
              <a:path w="5812" h="5951" extrusionOk="0">
                <a:moveTo>
                  <a:pt x="2883" y="0"/>
                </a:moveTo>
                <a:lnTo>
                  <a:pt x="2836" y="93"/>
                </a:lnTo>
                <a:lnTo>
                  <a:pt x="2836" y="744"/>
                </a:lnTo>
                <a:lnTo>
                  <a:pt x="2883" y="790"/>
                </a:lnTo>
                <a:lnTo>
                  <a:pt x="2976" y="837"/>
                </a:lnTo>
                <a:lnTo>
                  <a:pt x="5718" y="837"/>
                </a:lnTo>
                <a:lnTo>
                  <a:pt x="5811" y="790"/>
                </a:lnTo>
                <a:lnTo>
                  <a:pt x="5811" y="744"/>
                </a:lnTo>
                <a:lnTo>
                  <a:pt x="5811" y="93"/>
                </a:lnTo>
                <a:lnTo>
                  <a:pt x="5811" y="0"/>
                </a:lnTo>
                <a:close/>
                <a:moveTo>
                  <a:pt x="2976" y="1674"/>
                </a:moveTo>
                <a:lnTo>
                  <a:pt x="2883" y="1720"/>
                </a:lnTo>
                <a:lnTo>
                  <a:pt x="2836" y="1813"/>
                </a:lnTo>
                <a:lnTo>
                  <a:pt x="2836" y="2417"/>
                </a:lnTo>
                <a:lnTo>
                  <a:pt x="2883" y="2510"/>
                </a:lnTo>
                <a:lnTo>
                  <a:pt x="2976" y="2557"/>
                </a:lnTo>
                <a:lnTo>
                  <a:pt x="5067" y="2557"/>
                </a:lnTo>
                <a:lnTo>
                  <a:pt x="5160" y="2510"/>
                </a:lnTo>
                <a:lnTo>
                  <a:pt x="5207" y="2417"/>
                </a:lnTo>
                <a:lnTo>
                  <a:pt x="5207" y="1813"/>
                </a:lnTo>
                <a:lnTo>
                  <a:pt x="5160" y="1720"/>
                </a:lnTo>
                <a:lnTo>
                  <a:pt x="5067" y="1674"/>
                </a:lnTo>
                <a:close/>
                <a:moveTo>
                  <a:pt x="2976" y="3394"/>
                </a:moveTo>
                <a:lnTo>
                  <a:pt x="2883" y="3440"/>
                </a:lnTo>
                <a:lnTo>
                  <a:pt x="2836" y="3487"/>
                </a:lnTo>
                <a:lnTo>
                  <a:pt x="2836" y="4137"/>
                </a:lnTo>
                <a:lnTo>
                  <a:pt x="2883" y="4230"/>
                </a:lnTo>
                <a:lnTo>
                  <a:pt x="4510" y="4230"/>
                </a:lnTo>
                <a:lnTo>
                  <a:pt x="4556" y="4137"/>
                </a:lnTo>
                <a:lnTo>
                  <a:pt x="4556" y="3487"/>
                </a:lnTo>
                <a:lnTo>
                  <a:pt x="4510" y="3440"/>
                </a:lnTo>
                <a:lnTo>
                  <a:pt x="4463" y="3394"/>
                </a:lnTo>
                <a:close/>
                <a:moveTo>
                  <a:pt x="744" y="0"/>
                </a:moveTo>
                <a:lnTo>
                  <a:pt x="744" y="93"/>
                </a:lnTo>
                <a:lnTo>
                  <a:pt x="744" y="4649"/>
                </a:lnTo>
                <a:lnTo>
                  <a:pt x="93" y="4649"/>
                </a:lnTo>
                <a:lnTo>
                  <a:pt x="47" y="4695"/>
                </a:lnTo>
                <a:lnTo>
                  <a:pt x="0" y="4742"/>
                </a:lnTo>
                <a:lnTo>
                  <a:pt x="0" y="4788"/>
                </a:lnTo>
                <a:lnTo>
                  <a:pt x="0" y="4835"/>
                </a:lnTo>
                <a:lnTo>
                  <a:pt x="1070" y="5904"/>
                </a:lnTo>
                <a:lnTo>
                  <a:pt x="1163" y="5950"/>
                </a:lnTo>
                <a:lnTo>
                  <a:pt x="1209" y="5904"/>
                </a:lnTo>
                <a:lnTo>
                  <a:pt x="2278" y="4835"/>
                </a:lnTo>
                <a:lnTo>
                  <a:pt x="2325" y="4788"/>
                </a:lnTo>
                <a:lnTo>
                  <a:pt x="2278" y="4695"/>
                </a:lnTo>
                <a:lnTo>
                  <a:pt x="2232" y="4649"/>
                </a:lnTo>
                <a:lnTo>
                  <a:pt x="1581" y="4649"/>
                </a:lnTo>
                <a:lnTo>
                  <a:pt x="1581" y="93"/>
                </a:lnTo>
                <a:lnTo>
                  <a:pt x="1534" y="0"/>
                </a:lnTo>
                <a:close/>
                <a:moveTo>
                  <a:pt x="2976" y="5067"/>
                </a:moveTo>
                <a:lnTo>
                  <a:pt x="2883" y="5114"/>
                </a:lnTo>
                <a:lnTo>
                  <a:pt x="2836" y="5207"/>
                </a:lnTo>
                <a:lnTo>
                  <a:pt x="2836" y="5811"/>
                </a:lnTo>
                <a:lnTo>
                  <a:pt x="2883" y="5904"/>
                </a:lnTo>
                <a:lnTo>
                  <a:pt x="2976" y="5950"/>
                </a:lnTo>
                <a:lnTo>
                  <a:pt x="3812" y="5950"/>
                </a:lnTo>
                <a:lnTo>
                  <a:pt x="3905" y="5904"/>
                </a:lnTo>
                <a:lnTo>
                  <a:pt x="3905" y="5811"/>
                </a:lnTo>
                <a:lnTo>
                  <a:pt x="3905" y="5207"/>
                </a:lnTo>
                <a:lnTo>
                  <a:pt x="3905" y="5114"/>
                </a:lnTo>
                <a:lnTo>
                  <a:pt x="3812" y="506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2" name="Google Shape;6952;p269"/>
          <p:cNvSpPr/>
          <p:nvPr/>
        </p:nvSpPr>
        <p:spPr>
          <a:xfrm>
            <a:off x="5596394" y="1241006"/>
            <a:ext cx="79340" cy="44656"/>
          </a:xfrm>
          <a:custGeom>
            <a:avLst/>
            <a:gdLst/>
            <a:ahLst/>
            <a:cxnLst/>
            <a:rect l="l" t="t" r="r" b="b"/>
            <a:pathLst>
              <a:path w="2976" h="1675" extrusionOk="0">
                <a:moveTo>
                  <a:pt x="1395" y="1"/>
                </a:moveTo>
                <a:lnTo>
                  <a:pt x="1348" y="47"/>
                </a:lnTo>
                <a:lnTo>
                  <a:pt x="47" y="1349"/>
                </a:lnTo>
                <a:lnTo>
                  <a:pt x="0" y="1395"/>
                </a:lnTo>
                <a:lnTo>
                  <a:pt x="0" y="1488"/>
                </a:lnTo>
                <a:lnTo>
                  <a:pt x="0" y="1535"/>
                </a:lnTo>
                <a:lnTo>
                  <a:pt x="47" y="1628"/>
                </a:lnTo>
                <a:lnTo>
                  <a:pt x="93" y="1628"/>
                </a:lnTo>
                <a:lnTo>
                  <a:pt x="186" y="1674"/>
                </a:lnTo>
                <a:lnTo>
                  <a:pt x="2789" y="1674"/>
                </a:lnTo>
                <a:lnTo>
                  <a:pt x="2836" y="1628"/>
                </a:lnTo>
                <a:lnTo>
                  <a:pt x="2929" y="1628"/>
                </a:lnTo>
                <a:lnTo>
                  <a:pt x="2929" y="1535"/>
                </a:lnTo>
                <a:lnTo>
                  <a:pt x="2975" y="1488"/>
                </a:lnTo>
                <a:lnTo>
                  <a:pt x="2929" y="1395"/>
                </a:lnTo>
                <a:lnTo>
                  <a:pt x="2929" y="1349"/>
                </a:lnTo>
                <a:lnTo>
                  <a:pt x="1627" y="47"/>
                </a:lnTo>
                <a:lnTo>
                  <a:pt x="153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3" name="Google Shape;6953;p269"/>
          <p:cNvSpPr/>
          <p:nvPr/>
        </p:nvSpPr>
        <p:spPr>
          <a:xfrm>
            <a:off x="6044562" y="1241006"/>
            <a:ext cx="79340" cy="44656"/>
          </a:xfrm>
          <a:custGeom>
            <a:avLst/>
            <a:gdLst/>
            <a:ahLst/>
            <a:cxnLst/>
            <a:rect l="l" t="t" r="r" b="b"/>
            <a:pathLst>
              <a:path w="2976" h="1675" extrusionOk="0">
                <a:moveTo>
                  <a:pt x="93" y="1"/>
                </a:moveTo>
                <a:lnTo>
                  <a:pt x="46" y="47"/>
                </a:lnTo>
                <a:lnTo>
                  <a:pt x="0" y="93"/>
                </a:lnTo>
                <a:lnTo>
                  <a:pt x="0" y="186"/>
                </a:lnTo>
                <a:lnTo>
                  <a:pt x="0" y="233"/>
                </a:lnTo>
                <a:lnTo>
                  <a:pt x="46" y="326"/>
                </a:lnTo>
                <a:lnTo>
                  <a:pt x="1348" y="1628"/>
                </a:lnTo>
                <a:lnTo>
                  <a:pt x="1395" y="1628"/>
                </a:lnTo>
                <a:lnTo>
                  <a:pt x="1488" y="1674"/>
                </a:lnTo>
                <a:lnTo>
                  <a:pt x="1534" y="1628"/>
                </a:lnTo>
                <a:lnTo>
                  <a:pt x="1627" y="1628"/>
                </a:lnTo>
                <a:lnTo>
                  <a:pt x="2929" y="326"/>
                </a:lnTo>
                <a:lnTo>
                  <a:pt x="2975" y="233"/>
                </a:lnTo>
                <a:lnTo>
                  <a:pt x="2975" y="186"/>
                </a:lnTo>
                <a:lnTo>
                  <a:pt x="2975" y="93"/>
                </a:lnTo>
                <a:lnTo>
                  <a:pt x="2929" y="47"/>
                </a:lnTo>
                <a:lnTo>
                  <a:pt x="283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4" name="Google Shape;6954;p269"/>
          <p:cNvSpPr/>
          <p:nvPr/>
        </p:nvSpPr>
        <p:spPr>
          <a:xfrm>
            <a:off x="6492731" y="1184008"/>
            <a:ext cx="128901" cy="158654"/>
          </a:xfrm>
          <a:custGeom>
            <a:avLst/>
            <a:gdLst/>
            <a:ahLst/>
            <a:cxnLst/>
            <a:rect l="l" t="t" r="r" b="b"/>
            <a:pathLst>
              <a:path w="4835" h="5951" extrusionOk="0">
                <a:moveTo>
                  <a:pt x="3765" y="0"/>
                </a:moveTo>
                <a:lnTo>
                  <a:pt x="3161" y="604"/>
                </a:lnTo>
                <a:lnTo>
                  <a:pt x="3394" y="883"/>
                </a:lnTo>
                <a:lnTo>
                  <a:pt x="3626" y="697"/>
                </a:lnTo>
                <a:lnTo>
                  <a:pt x="3719" y="604"/>
                </a:lnTo>
                <a:lnTo>
                  <a:pt x="3719" y="651"/>
                </a:lnTo>
                <a:lnTo>
                  <a:pt x="3719" y="744"/>
                </a:lnTo>
                <a:lnTo>
                  <a:pt x="3719" y="2139"/>
                </a:lnTo>
                <a:lnTo>
                  <a:pt x="3161" y="2139"/>
                </a:lnTo>
                <a:lnTo>
                  <a:pt x="3161" y="2557"/>
                </a:lnTo>
                <a:lnTo>
                  <a:pt x="4742" y="2557"/>
                </a:lnTo>
                <a:lnTo>
                  <a:pt x="4742" y="2139"/>
                </a:lnTo>
                <a:lnTo>
                  <a:pt x="4184" y="2139"/>
                </a:lnTo>
                <a:lnTo>
                  <a:pt x="4184" y="0"/>
                </a:lnTo>
                <a:close/>
                <a:moveTo>
                  <a:pt x="3905" y="3766"/>
                </a:moveTo>
                <a:lnTo>
                  <a:pt x="4091" y="3812"/>
                </a:lnTo>
                <a:lnTo>
                  <a:pt x="4230" y="3951"/>
                </a:lnTo>
                <a:lnTo>
                  <a:pt x="4323" y="4137"/>
                </a:lnTo>
                <a:lnTo>
                  <a:pt x="4370" y="4370"/>
                </a:lnTo>
                <a:lnTo>
                  <a:pt x="4323" y="4463"/>
                </a:lnTo>
                <a:lnTo>
                  <a:pt x="4277" y="4556"/>
                </a:lnTo>
                <a:lnTo>
                  <a:pt x="4137" y="4649"/>
                </a:lnTo>
                <a:lnTo>
                  <a:pt x="3765" y="4649"/>
                </a:lnTo>
                <a:lnTo>
                  <a:pt x="3626" y="4556"/>
                </a:lnTo>
                <a:lnTo>
                  <a:pt x="3533" y="4416"/>
                </a:lnTo>
                <a:lnTo>
                  <a:pt x="3487" y="4230"/>
                </a:lnTo>
                <a:lnTo>
                  <a:pt x="3533" y="4044"/>
                </a:lnTo>
                <a:lnTo>
                  <a:pt x="3626" y="3905"/>
                </a:lnTo>
                <a:lnTo>
                  <a:pt x="3719" y="3812"/>
                </a:lnTo>
                <a:lnTo>
                  <a:pt x="3905" y="3766"/>
                </a:lnTo>
                <a:close/>
                <a:moveTo>
                  <a:pt x="790" y="0"/>
                </a:moveTo>
                <a:lnTo>
                  <a:pt x="744" y="93"/>
                </a:lnTo>
                <a:lnTo>
                  <a:pt x="744" y="4649"/>
                </a:lnTo>
                <a:lnTo>
                  <a:pt x="93" y="4649"/>
                </a:lnTo>
                <a:lnTo>
                  <a:pt x="47" y="4695"/>
                </a:lnTo>
                <a:lnTo>
                  <a:pt x="0" y="4742"/>
                </a:lnTo>
                <a:lnTo>
                  <a:pt x="0" y="4788"/>
                </a:lnTo>
                <a:lnTo>
                  <a:pt x="47" y="4835"/>
                </a:lnTo>
                <a:lnTo>
                  <a:pt x="1116" y="5904"/>
                </a:lnTo>
                <a:lnTo>
                  <a:pt x="1162" y="5950"/>
                </a:lnTo>
                <a:lnTo>
                  <a:pt x="1255" y="5904"/>
                </a:lnTo>
                <a:lnTo>
                  <a:pt x="2324" y="4835"/>
                </a:lnTo>
                <a:lnTo>
                  <a:pt x="2324" y="4788"/>
                </a:lnTo>
                <a:lnTo>
                  <a:pt x="2324" y="4695"/>
                </a:lnTo>
                <a:lnTo>
                  <a:pt x="2231" y="4649"/>
                </a:lnTo>
                <a:lnTo>
                  <a:pt x="1581" y="4649"/>
                </a:lnTo>
                <a:lnTo>
                  <a:pt x="1581" y="93"/>
                </a:lnTo>
                <a:lnTo>
                  <a:pt x="1581" y="0"/>
                </a:lnTo>
                <a:close/>
                <a:moveTo>
                  <a:pt x="3719" y="3394"/>
                </a:moveTo>
                <a:lnTo>
                  <a:pt x="3533" y="3440"/>
                </a:lnTo>
                <a:lnTo>
                  <a:pt x="3394" y="3533"/>
                </a:lnTo>
                <a:lnTo>
                  <a:pt x="3301" y="3626"/>
                </a:lnTo>
                <a:lnTo>
                  <a:pt x="3161" y="3766"/>
                </a:lnTo>
                <a:lnTo>
                  <a:pt x="3115" y="3905"/>
                </a:lnTo>
                <a:lnTo>
                  <a:pt x="3068" y="4044"/>
                </a:lnTo>
                <a:lnTo>
                  <a:pt x="3022" y="4230"/>
                </a:lnTo>
                <a:lnTo>
                  <a:pt x="3068" y="4370"/>
                </a:lnTo>
                <a:lnTo>
                  <a:pt x="3115" y="4556"/>
                </a:lnTo>
                <a:lnTo>
                  <a:pt x="3161" y="4649"/>
                </a:lnTo>
                <a:lnTo>
                  <a:pt x="3254" y="4788"/>
                </a:lnTo>
                <a:lnTo>
                  <a:pt x="3394" y="4881"/>
                </a:lnTo>
                <a:lnTo>
                  <a:pt x="3533" y="4974"/>
                </a:lnTo>
                <a:lnTo>
                  <a:pt x="3672" y="5021"/>
                </a:lnTo>
                <a:lnTo>
                  <a:pt x="3858" y="5021"/>
                </a:lnTo>
                <a:lnTo>
                  <a:pt x="4137" y="4974"/>
                </a:lnTo>
                <a:lnTo>
                  <a:pt x="4230" y="4928"/>
                </a:lnTo>
                <a:lnTo>
                  <a:pt x="4323" y="4881"/>
                </a:lnTo>
                <a:lnTo>
                  <a:pt x="4323" y="4881"/>
                </a:lnTo>
                <a:lnTo>
                  <a:pt x="4230" y="5114"/>
                </a:lnTo>
                <a:lnTo>
                  <a:pt x="4091" y="5346"/>
                </a:lnTo>
                <a:lnTo>
                  <a:pt x="3905" y="5485"/>
                </a:lnTo>
                <a:lnTo>
                  <a:pt x="3672" y="5532"/>
                </a:lnTo>
                <a:lnTo>
                  <a:pt x="3394" y="5485"/>
                </a:lnTo>
                <a:lnTo>
                  <a:pt x="3301" y="5439"/>
                </a:lnTo>
                <a:lnTo>
                  <a:pt x="3161" y="5857"/>
                </a:lnTo>
                <a:lnTo>
                  <a:pt x="3301" y="5904"/>
                </a:lnTo>
                <a:lnTo>
                  <a:pt x="3487" y="5904"/>
                </a:lnTo>
                <a:lnTo>
                  <a:pt x="3672" y="5950"/>
                </a:lnTo>
                <a:lnTo>
                  <a:pt x="3905" y="5904"/>
                </a:lnTo>
                <a:lnTo>
                  <a:pt x="4091" y="5857"/>
                </a:lnTo>
                <a:lnTo>
                  <a:pt x="4277" y="5764"/>
                </a:lnTo>
                <a:lnTo>
                  <a:pt x="4416" y="5625"/>
                </a:lnTo>
                <a:lnTo>
                  <a:pt x="4556" y="5485"/>
                </a:lnTo>
                <a:lnTo>
                  <a:pt x="4649" y="5346"/>
                </a:lnTo>
                <a:lnTo>
                  <a:pt x="4788" y="4928"/>
                </a:lnTo>
                <a:lnTo>
                  <a:pt x="4835" y="4556"/>
                </a:lnTo>
                <a:lnTo>
                  <a:pt x="4835" y="4277"/>
                </a:lnTo>
                <a:lnTo>
                  <a:pt x="4788" y="4091"/>
                </a:lnTo>
                <a:lnTo>
                  <a:pt x="4695" y="3858"/>
                </a:lnTo>
                <a:lnTo>
                  <a:pt x="4556" y="3719"/>
                </a:lnTo>
                <a:lnTo>
                  <a:pt x="4416" y="3580"/>
                </a:lnTo>
                <a:lnTo>
                  <a:pt x="4277" y="3487"/>
                </a:lnTo>
                <a:lnTo>
                  <a:pt x="4091" y="339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5" name="Google Shape;6955;p269"/>
          <p:cNvSpPr/>
          <p:nvPr/>
        </p:nvSpPr>
        <p:spPr>
          <a:xfrm>
            <a:off x="6990461" y="1184008"/>
            <a:ext cx="128928" cy="158654"/>
          </a:xfrm>
          <a:custGeom>
            <a:avLst/>
            <a:gdLst/>
            <a:ahLst/>
            <a:cxnLst/>
            <a:rect l="l" t="t" r="r" b="b"/>
            <a:pathLst>
              <a:path w="4836" h="5951" extrusionOk="0">
                <a:moveTo>
                  <a:pt x="3906" y="372"/>
                </a:moveTo>
                <a:lnTo>
                  <a:pt x="4092" y="419"/>
                </a:lnTo>
                <a:lnTo>
                  <a:pt x="4231" y="558"/>
                </a:lnTo>
                <a:lnTo>
                  <a:pt x="4324" y="744"/>
                </a:lnTo>
                <a:lnTo>
                  <a:pt x="4371" y="930"/>
                </a:lnTo>
                <a:lnTo>
                  <a:pt x="4371" y="1069"/>
                </a:lnTo>
                <a:lnTo>
                  <a:pt x="4278" y="1162"/>
                </a:lnTo>
                <a:lnTo>
                  <a:pt x="4138" y="1255"/>
                </a:lnTo>
                <a:lnTo>
                  <a:pt x="3766" y="1255"/>
                </a:lnTo>
                <a:lnTo>
                  <a:pt x="3627" y="1116"/>
                </a:lnTo>
                <a:lnTo>
                  <a:pt x="3534" y="976"/>
                </a:lnTo>
                <a:lnTo>
                  <a:pt x="3534" y="837"/>
                </a:lnTo>
                <a:lnTo>
                  <a:pt x="3534" y="651"/>
                </a:lnTo>
                <a:lnTo>
                  <a:pt x="3627" y="512"/>
                </a:lnTo>
                <a:lnTo>
                  <a:pt x="3720" y="419"/>
                </a:lnTo>
                <a:lnTo>
                  <a:pt x="3906" y="372"/>
                </a:lnTo>
                <a:close/>
                <a:moveTo>
                  <a:pt x="3720" y="0"/>
                </a:moveTo>
                <a:lnTo>
                  <a:pt x="3580" y="47"/>
                </a:lnTo>
                <a:lnTo>
                  <a:pt x="3441" y="140"/>
                </a:lnTo>
                <a:lnTo>
                  <a:pt x="3301" y="233"/>
                </a:lnTo>
                <a:lnTo>
                  <a:pt x="3208" y="372"/>
                </a:lnTo>
                <a:lnTo>
                  <a:pt x="3115" y="512"/>
                </a:lnTo>
                <a:lnTo>
                  <a:pt x="3069" y="651"/>
                </a:lnTo>
                <a:lnTo>
                  <a:pt x="3069" y="837"/>
                </a:lnTo>
                <a:lnTo>
                  <a:pt x="3069" y="976"/>
                </a:lnTo>
                <a:lnTo>
                  <a:pt x="3115" y="1116"/>
                </a:lnTo>
                <a:lnTo>
                  <a:pt x="3162" y="1255"/>
                </a:lnTo>
                <a:lnTo>
                  <a:pt x="3255" y="1395"/>
                </a:lnTo>
                <a:lnTo>
                  <a:pt x="3394" y="1488"/>
                </a:lnTo>
                <a:lnTo>
                  <a:pt x="3534" y="1581"/>
                </a:lnTo>
                <a:lnTo>
                  <a:pt x="3673" y="1627"/>
                </a:lnTo>
                <a:lnTo>
                  <a:pt x="3859" y="1627"/>
                </a:lnTo>
                <a:lnTo>
                  <a:pt x="4138" y="1581"/>
                </a:lnTo>
                <a:lnTo>
                  <a:pt x="4231" y="1534"/>
                </a:lnTo>
                <a:lnTo>
                  <a:pt x="4324" y="1441"/>
                </a:lnTo>
                <a:lnTo>
                  <a:pt x="4278" y="1720"/>
                </a:lnTo>
                <a:lnTo>
                  <a:pt x="4138" y="1953"/>
                </a:lnTo>
                <a:lnTo>
                  <a:pt x="3906" y="2092"/>
                </a:lnTo>
                <a:lnTo>
                  <a:pt x="3673" y="2139"/>
                </a:lnTo>
                <a:lnTo>
                  <a:pt x="3441" y="2092"/>
                </a:lnTo>
                <a:lnTo>
                  <a:pt x="3301" y="2046"/>
                </a:lnTo>
                <a:lnTo>
                  <a:pt x="3208" y="2417"/>
                </a:lnTo>
                <a:lnTo>
                  <a:pt x="3348" y="2464"/>
                </a:lnTo>
                <a:lnTo>
                  <a:pt x="3487" y="2510"/>
                </a:lnTo>
                <a:lnTo>
                  <a:pt x="3673" y="2557"/>
                </a:lnTo>
                <a:lnTo>
                  <a:pt x="3906" y="2510"/>
                </a:lnTo>
                <a:lnTo>
                  <a:pt x="4138" y="2464"/>
                </a:lnTo>
                <a:lnTo>
                  <a:pt x="4278" y="2371"/>
                </a:lnTo>
                <a:lnTo>
                  <a:pt x="4463" y="2231"/>
                </a:lnTo>
                <a:lnTo>
                  <a:pt x="4556" y="2092"/>
                </a:lnTo>
                <a:lnTo>
                  <a:pt x="4649" y="1906"/>
                </a:lnTo>
                <a:lnTo>
                  <a:pt x="4789" y="1534"/>
                </a:lnTo>
                <a:lnTo>
                  <a:pt x="4835" y="1162"/>
                </a:lnTo>
                <a:lnTo>
                  <a:pt x="4835" y="883"/>
                </a:lnTo>
                <a:lnTo>
                  <a:pt x="4789" y="651"/>
                </a:lnTo>
                <a:lnTo>
                  <a:pt x="4696" y="465"/>
                </a:lnTo>
                <a:lnTo>
                  <a:pt x="4556" y="326"/>
                </a:lnTo>
                <a:lnTo>
                  <a:pt x="4417" y="186"/>
                </a:lnTo>
                <a:lnTo>
                  <a:pt x="4278" y="47"/>
                </a:lnTo>
                <a:lnTo>
                  <a:pt x="4092" y="0"/>
                </a:lnTo>
                <a:close/>
                <a:moveTo>
                  <a:pt x="791" y="0"/>
                </a:moveTo>
                <a:lnTo>
                  <a:pt x="745" y="93"/>
                </a:lnTo>
                <a:lnTo>
                  <a:pt x="745" y="4649"/>
                </a:lnTo>
                <a:lnTo>
                  <a:pt x="140" y="4649"/>
                </a:lnTo>
                <a:lnTo>
                  <a:pt x="47" y="4695"/>
                </a:lnTo>
                <a:lnTo>
                  <a:pt x="47" y="4742"/>
                </a:lnTo>
                <a:lnTo>
                  <a:pt x="1" y="4788"/>
                </a:lnTo>
                <a:lnTo>
                  <a:pt x="47" y="4835"/>
                </a:lnTo>
                <a:lnTo>
                  <a:pt x="1116" y="5904"/>
                </a:lnTo>
                <a:lnTo>
                  <a:pt x="1209" y="5950"/>
                </a:lnTo>
                <a:lnTo>
                  <a:pt x="1256" y="5904"/>
                </a:lnTo>
                <a:lnTo>
                  <a:pt x="2325" y="4835"/>
                </a:lnTo>
                <a:lnTo>
                  <a:pt x="2372" y="4788"/>
                </a:lnTo>
                <a:lnTo>
                  <a:pt x="2325" y="4695"/>
                </a:lnTo>
                <a:lnTo>
                  <a:pt x="2232" y="4649"/>
                </a:lnTo>
                <a:lnTo>
                  <a:pt x="1628" y="4649"/>
                </a:lnTo>
                <a:lnTo>
                  <a:pt x="1628" y="93"/>
                </a:lnTo>
                <a:lnTo>
                  <a:pt x="1581" y="0"/>
                </a:lnTo>
                <a:close/>
                <a:moveTo>
                  <a:pt x="3813" y="3394"/>
                </a:moveTo>
                <a:lnTo>
                  <a:pt x="3162" y="3998"/>
                </a:lnTo>
                <a:lnTo>
                  <a:pt x="3441" y="4277"/>
                </a:lnTo>
                <a:lnTo>
                  <a:pt x="3627" y="4091"/>
                </a:lnTo>
                <a:lnTo>
                  <a:pt x="3720" y="3998"/>
                </a:lnTo>
                <a:lnTo>
                  <a:pt x="3720" y="3951"/>
                </a:lnTo>
                <a:lnTo>
                  <a:pt x="3766" y="3951"/>
                </a:lnTo>
                <a:lnTo>
                  <a:pt x="3766" y="3998"/>
                </a:lnTo>
                <a:lnTo>
                  <a:pt x="3766" y="4044"/>
                </a:lnTo>
                <a:lnTo>
                  <a:pt x="3766" y="4137"/>
                </a:lnTo>
                <a:lnTo>
                  <a:pt x="3766" y="5578"/>
                </a:lnTo>
                <a:lnTo>
                  <a:pt x="3208" y="5578"/>
                </a:lnTo>
                <a:lnTo>
                  <a:pt x="3208" y="5950"/>
                </a:lnTo>
                <a:lnTo>
                  <a:pt x="4742" y="5950"/>
                </a:lnTo>
                <a:lnTo>
                  <a:pt x="4742" y="5578"/>
                </a:lnTo>
                <a:lnTo>
                  <a:pt x="4185" y="5578"/>
                </a:lnTo>
                <a:lnTo>
                  <a:pt x="4185" y="339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6" name="Google Shape;6956;p269"/>
          <p:cNvSpPr/>
          <p:nvPr/>
        </p:nvSpPr>
        <p:spPr>
          <a:xfrm>
            <a:off x="7488217" y="1228610"/>
            <a:ext cx="158654" cy="69423"/>
          </a:xfrm>
          <a:custGeom>
            <a:avLst/>
            <a:gdLst/>
            <a:ahLst/>
            <a:cxnLst/>
            <a:rect l="l" t="t" r="r" b="b"/>
            <a:pathLst>
              <a:path w="5951" h="2604" extrusionOk="0">
                <a:moveTo>
                  <a:pt x="47" y="1535"/>
                </a:moveTo>
                <a:lnTo>
                  <a:pt x="0" y="1581"/>
                </a:lnTo>
                <a:lnTo>
                  <a:pt x="0" y="1907"/>
                </a:lnTo>
                <a:lnTo>
                  <a:pt x="0" y="2232"/>
                </a:lnTo>
                <a:lnTo>
                  <a:pt x="47" y="2232"/>
                </a:lnTo>
                <a:lnTo>
                  <a:pt x="140" y="1907"/>
                </a:lnTo>
                <a:lnTo>
                  <a:pt x="47" y="1581"/>
                </a:lnTo>
                <a:lnTo>
                  <a:pt x="47" y="1535"/>
                </a:lnTo>
                <a:close/>
                <a:moveTo>
                  <a:pt x="233" y="1349"/>
                </a:moveTo>
                <a:lnTo>
                  <a:pt x="186" y="1907"/>
                </a:lnTo>
                <a:lnTo>
                  <a:pt x="233" y="2418"/>
                </a:lnTo>
                <a:lnTo>
                  <a:pt x="279" y="2464"/>
                </a:lnTo>
                <a:lnTo>
                  <a:pt x="279" y="2418"/>
                </a:lnTo>
                <a:lnTo>
                  <a:pt x="372" y="1907"/>
                </a:lnTo>
                <a:lnTo>
                  <a:pt x="279" y="1349"/>
                </a:lnTo>
                <a:close/>
                <a:moveTo>
                  <a:pt x="465" y="1256"/>
                </a:moveTo>
                <a:lnTo>
                  <a:pt x="419" y="1907"/>
                </a:lnTo>
                <a:lnTo>
                  <a:pt x="465" y="2511"/>
                </a:lnTo>
                <a:lnTo>
                  <a:pt x="512" y="2557"/>
                </a:lnTo>
                <a:lnTo>
                  <a:pt x="512" y="2511"/>
                </a:lnTo>
                <a:lnTo>
                  <a:pt x="605" y="1907"/>
                </a:lnTo>
                <a:lnTo>
                  <a:pt x="512" y="1256"/>
                </a:lnTo>
                <a:close/>
                <a:moveTo>
                  <a:pt x="744" y="1209"/>
                </a:moveTo>
                <a:lnTo>
                  <a:pt x="698" y="1256"/>
                </a:lnTo>
                <a:lnTo>
                  <a:pt x="651" y="1907"/>
                </a:lnTo>
                <a:lnTo>
                  <a:pt x="698" y="2511"/>
                </a:lnTo>
                <a:lnTo>
                  <a:pt x="744" y="2557"/>
                </a:lnTo>
                <a:lnTo>
                  <a:pt x="791" y="2511"/>
                </a:lnTo>
                <a:lnTo>
                  <a:pt x="837" y="1907"/>
                </a:lnTo>
                <a:lnTo>
                  <a:pt x="791" y="1256"/>
                </a:lnTo>
                <a:lnTo>
                  <a:pt x="744" y="1209"/>
                </a:lnTo>
                <a:close/>
                <a:moveTo>
                  <a:pt x="930" y="1256"/>
                </a:moveTo>
                <a:lnTo>
                  <a:pt x="930" y="1302"/>
                </a:lnTo>
                <a:lnTo>
                  <a:pt x="883" y="1907"/>
                </a:lnTo>
                <a:lnTo>
                  <a:pt x="930" y="2511"/>
                </a:lnTo>
                <a:lnTo>
                  <a:pt x="930" y="2557"/>
                </a:lnTo>
                <a:lnTo>
                  <a:pt x="976" y="2557"/>
                </a:lnTo>
                <a:lnTo>
                  <a:pt x="1023" y="2511"/>
                </a:lnTo>
                <a:lnTo>
                  <a:pt x="1069" y="1907"/>
                </a:lnTo>
                <a:lnTo>
                  <a:pt x="1023" y="1302"/>
                </a:lnTo>
                <a:lnTo>
                  <a:pt x="976" y="1256"/>
                </a:lnTo>
                <a:close/>
                <a:moveTo>
                  <a:pt x="1162" y="884"/>
                </a:moveTo>
                <a:lnTo>
                  <a:pt x="1162" y="930"/>
                </a:lnTo>
                <a:lnTo>
                  <a:pt x="1116" y="1907"/>
                </a:lnTo>
                <a:lnTo>
                  <a:pt x="1162" y="2511"/>
                </a:lnTo>
                <a:lnTo>
                  <a:pt x="1162" y="2557"/>
                </a:lnTo>
                <a:lnTo>
                  <a:pt x="1255" y="2557"/>
                </a:lnTo>
                <a:lnTo>
                  <a:pt x="1255" y="2511"/>
                </a:lnTo>
                <a:lnTo>
                  <a:pt x="1302" y="1907"/>
                </a:lnTo>
                <a:lnTo>
                  <a:pt x="1255" y="930"/>
                </a:lnTo>
                <a:lnTo>
                  <a:pt x="1255" y="884"/>
                </a:lnTo>
                <a:close/>
                <a:moveTo>
                  <a:pt x="1674" y="512"/>
                </a:moveTo>
                <a:lnTo>
                  <a:pt x="1674" y="558"/>
                </a:lnTo>
                <a:lnTo>
                  <a:pt x="1627" y="605"/>
                </a:lnTo>
                <a:lnTo>
                  <a:pt x="1581" y="1907"/>
                </a:lnTo>
                <a:lnTo>
                  <a:pt x="1627" y="2511"/>
                </a:lnTo>
                <a:lnTo>
                  <a:pt x="1674" y="2557"/>
                </a:lnTo>
                <a:lnTo>
                  <a:pt x="1720" y="2557"/>
                </a:lnTo>
                <a:lnTo>
                  <a:pt x="1767" y="2511"/>
                </a:lnTo>
                <a:lnTo>
                  <a:pt x="1813" y="1907"/>
                </a:lnTo>
                <a:lnTo>
                  <a:pt x="1767" y="605"/>
                </a:lnTo>
                <a:lnTo>
                  <a:pt x="1720" y="558"/>
                </a:lnTo>
                <a:lnTo>
                  <a:pt x="1674" y="512"/>
                </a:lnTo>
                <a:close/>
                <a:moveTo>
                  <a:pt x="1953" y="466"/>
                </a:moveTo>
                <a:lnTo>
                  <a:pt x="1906" y="512"/>
                </a:lnTo>
                <a:lnTo>
                  <a:pt x="1860" y="558"/>
                </a:lnTo>
                <a:lnTo>
                  <a:pt x="1860" y="1907"/>
                </a:lnTo>
                <a:lnTo>
                  <a:pt x="1860" y="2511"/>
                </a:lnTo>
                <a:lnTo>
                  <a:pt x="1906" y="2557"/>
                </a:lnTo>
                <a:lnTo>
                  <a:pt x="1999" y="2557"/>
                </a:lnTo>
                <a:lnTo>
                  <a:pt x="1999" y="2511"/>
                </a:lnTo>
                <a:lnTo>
                  <a:pt x="2046" y="1907"/>
                </a:lnTo>
                <a:lnTo>
                  <a:pt x="1999" y="558"/>
                </a:lnTo>
                <a:lnTo>
                  <a:pt x="1999" y="512"/>
                </a:lnTo>
                <a:lnTo>
                  <a:pt x="1953" y="466"/>
                </a:lnTo>
                <a:close/>
                <a:moveTo>
                  <a:pt x="2139" y="512"/>
                </a:moveTo>
                <a:lnTo>
                  <a:pt x="2139" y="558"/>
                </a:lnTo>
                <a:lnTo>
                  <a:pt x="2092" y="1907"/>
                </a:lnTo>
                <a:lnTo>
                  <a:pt x="2139" y="2511"/>
                </a:lnTo>
                <a:lnTo>
                  <a:pt x="2139" y="2557"/>
                </a:lnTo>
                <a:lnTo>
                  <a:pt x="2232" y="2557"/>
                </a:lnTo>
                <a:lnTo>
                  <a:pt x="2232" y="2511"/>
                </a:lnTo>
                <a:lnTo>
                  <a:pt x="2278" y="1907"/>
                </a:lnTo>
                <a:lnTo>
                  <a:pt x="2232" y="558"/>
                </a:lnTo>
                <a:lnTo>
                  <a:pt x="2232" y="512"/>
                </a:lnTo>
                <a:close/>
                <a:moveTo>
                  <a:pt x="2371" y="558"/>
                </a:moveTo>
                <a:lnTo>
                  <a:pt x="2371" y="651"/>
                </a:lnTo>
                <a:lnTo>
                  <a:pt x="2325" y="1907"/>
                </a:lnTo>
                <a:lnTo>
                  <a:pt x="2371" y="2511"/>
                </a:lnTo>
                <a:lnTo>
                  <a:pt x="2371" y="2557"/>
                </a:lnTo>
                <a:lnTo>
                  <a:pt x="2510" y="2557"/>
                </a:lnTo>
                <a:lnTo>
                  <a:pt x="2510" y="2511"/>
                </a:lnTo>
                <a:lnTo>
                  <a:pt x="2557" y="1907"/>
                </a:lnTo>
                <a:lnTo>
                  <a:pt x="2510" y="651"/>
                </a:lnTo>
                <a:lnTo>
                  <a:pt x="2464" y="558"/>
                </a:lnTo>
                <a:close/>
                <a:moveTo>
                  <a:pt x="2882" y="187"/>
                </a:moveTo>
                <a:lnTo>
                  <a:pt x="2836" y="233"/>
                </a:lnTo>
                <a:lnTo>
                  <a:pt x="2836" y="280"/>
                </a:lnTo>
                <a:lnTo>
                  <a:pt x="2836" y="1907"/>
                </a:lnTo>
                <a:lnTo>
                  <a:pt x="2836" y="2185"/>
                </a:lnTo>
                <a:lnTo>
                  <a:pt x="2836" y="2511"/>
                </a:lnTo>
                <a:lnTo>
                  <a:pt x="2882" y="2557"/>
                </a:lnTo>
                <a:lnTo>
                  <a:pt x="2975" y="2557"/>
                </a:lnTo>
                <a:lnTo>
                  <a:pt x="3022" y="2511"/>
                </a:lnTo>
                <a:lnTo>
                  <a:pt x="3068" y="1907"/>
                </a:lnTo>
                <a:lnTo>
                  <a:pt x="3022" y="233"/>
                </a:lnTo>
                <a:lnTo>
                  <a:pt x="2975" y="187"/>
                </a:lnTo>
                <a:close/>
                <a:moveTo>
                  <a:pt x="3394" y="1"/>
                </a:moveTo>
                <a:lnTo>
                  <a:pt x="3161" y="94"/>
                </a:lnTo>
                <a:lnTo>
                  <a:pt x="3115" y="140"/>
                </a:lnTo>
                <a:lnTo>
                  <a:pt x="3068" y="187"/>
                </a:lnTo>
                <a:lnTo>
                  <a:pt x="3068" y="2511"/>
                </a:lnTo>
                <a:lnTo>
                  <a:pt x="3115" y="2557"/>
                </a:lnTo>
                <a:lnTo>
                  <a:pt x="5346" y="2557"/>
                </a:lnTo>
                <a:lnTo>
                  <a:pt x="5486" y="2511"/>
                </a:lnTo>
                <a:lnTo>
                  <a:pt x="5579" y="2464"/>
                </a:lnTo>
                <a:lnTo>
                  <a:pt x="5718" y="2371"/>
                </a:lnTo>
                <a:lnTo>
                  <a:pt x="5811" y="2232"/>
                </a:lnTo>
                <a:lnTo>
                  <a:pt x="5857" y="2139"/>
                </a:lnTo>
                <a:lnTo>
                  <a:pt x="5904" y="2000"/>
                </a:lnTo>
                <a:lnTo>
                  <a:pt x="5950" y="1860"/>
                </a:lnTo>
                <a:lnTo>
                  <a:pt x="5904" y="1721"/>
                </a:lnTo>
                <a:lnTo>
                  <a:pt x="5857" y="1581"/>
                </a:lnTo>
                <a:lnTo>
                  <a:pt x="5811" y="1442"/>
                </a:lnTo>
                <a:lnTo>
                  <a:pt x="5718" y="1349"/>
                </a:lnTo>
                <a:lnTo>
                  <a:pt x="5579" y="1256"/>
                </a:lnTo>
                <a:lnTo>
                  <a:pt x="5486" y="1163"/>
                </a:lnTo>
                <a:lnTo>
                  <a:pt x="5346" y="1116"/>
                </a:lnTo>
                <a:lnTo>
                  <a:pt x="5067" y="1116"/>
                </a:lnTo>
                <a:lnTo>
                  <a:pt x="4928" y="1163"/>
                </a:lnTo>
                <a:lnTo>
                  <a:pt x="4881" y="930"/>
                </a:lnTo>
                <a:lnTo>
                  <a:pt x="4788" y="698"/>
                </a:lnTo>
                <a:lnTo>
                  <a:pt x="4649" y="512"/>
                </a:lnTo>
                <a:lnTo>
                  <a:pt x="4509" y="326"/>
                </a:lnTo>
                <a:lnTo>
                  <a:pt x="4323" y="187"/>
                </a:lnTo>
                <a:lnTo>
                  <a:pt x="4091" y="94"/>
                </a:lnTo>
                <a:lnTo>
                  <a:pt x="3859" y="1"/>
                </a:lnTo>
                <a:close/>
                <a:moveTo>
                  <a:pt x="1395" y="651"/>
                </a:moveTo>
                <a:lnTo>
                  <a:pt x="1395" y="698"/>
                </a:lnTo>
                <a:lnTo>
                  <a:pt x="1348" y="1907"/>
                </a:lnTo>
                <a:lnTo>
                  <a:pt x="1395" y="2511"/>
                </a:lnTo>
                <a:lnTo>
                  <a:pt x="1395" y="2557"/>
                </a:lnTo>
                <a:lnTo>
                  <a:pt x="1441" y="2604"/>
                </a:lnTo>
                <a:lnTo>
                  <a:pt x="1488" y="2557"/>
                </a:lnTo>
                <a:lnTo>
                  <a:pt x="1488" y="2511"/>
                </a:lnTo>
                <a:lnTo>
                  <a:pt x="1534" y="1907"/>
                </a:lnTo>
                <a:lnTo>
                  <a:pt x="1488" y="698"/>
                </a:lnTo>
                <a:lnTo>
                  <a:pt x="1488" y="651"/>
                </a:lnTo>
                <a:close/>
                <a:moveTo>
                  <a:pt x="2650" y="326"/>
                </a:moveTo>
                <a:lnTo>
                  <a:pt x="2603" y="373"/>
                </a:lnTo>
                <a:lnTo>
                  <a:pt x="2603" y="419"/>
                </a:lnTo>
                <a:lnTo>
                  <a:pt x="2603" y="1907"/>
                </a:lnTo>
                <a:lnTo>
                  <a:pt x="2603" y="2511"/>
                </a:lnTo>
                <a:lnTo>
                  <a:pt x="2650" y="2557"/>
                </a:lnTo>
                <a:lnTo>
                  <a:pt x="2696" y="2604"/>
                </a:lnTo>
                <a:lnTo>
                  <a:pt x="2743" y="2557"/>
                </a:lnTo>
                <a:lnTo>
                  <a:pt x="2743" y="2511"/>
                </a:lnTo>
                <a:lnTo>
                  <a:pt x="2789" y="2464"/>
                </a:lnTo>
                <a:lnTo>
                  <a:pt x="2789" y="1907"/>
                </a:lnTo>
                <a:lnTo>
                  <a:pt x="2743" y="373"/>
                </a:lnTo>
                <a:lnTo>
                  <a:pt x="2743" y="32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7" name="Google Shape;6957;p269"/>
          <p:cNvSpPr/>
          <p:nvPr/>
        </p:nvSpPr>
        <p:spPr>
          <a:xfrm>
            <a:off x="8015699" y="1211254"/>
            <a:ext cx="158654" cy="102908"/>
          </a:xfrm>
          <a:custGeom>
            <a:avLst/>
            <a:gdLst/>
            <a:ahLst/>
            <a:cxnLst/>
            <a:rect l="l" t="t" r="r" b="b"/>
            <a:pathLst>
              <a:path w="5951" h="3860" extrusionOk="0">
                <a:moveTo>
                  <a:pt x="1116" y="1"/>
                </a:moveTo>
                <a:lnTo>
                  <a:pt x="883" y="1302"/>
                </a:lnTo>
                <a:lnTo>
                  <a:pt x="930" y="1302"/>
                </a:lnTo>
                <a:lnTo>
                  <a:pt x="1348" y="1349"/>
                </a:lnTo>
                <a:lnTo>
                  <a:pt x="1674" y="1442"/>
                </a:lnTo>
                <a:lnTo>
                  <a:pt x="4463" y="1442"/>
                </a:lnTo>
                <a:lnTo>
                  <a:pt x="3208" y="1256"/>
                </a:lnTo>
                <a:lnTo>
                  <a:pt x="3022" y="1209"/>
                </a:lnTo>
                <a:lnTo>
                  <a:pt x="2836" y="1163"/>
                </a:lnTo>
                <a:lnTo>
                  <a:pt x="2743" y="1070"/>
                </a:lnTo>
                <a:lnTo>
                  <a:pt x="2650" y="1024"/>
                </a:lnTo>
                <a:lnTo>
                  <a:pt x="2603" y="977"/>
                </a:lnTo>
                <a:lnTo>
                  <a:pt x="1813" y="187"/>
                </a:lnTo>
                <a:lnTo>
                  <a:pt x="1627" y="47"/>
                </a:lnTo>
                <a:lnTo>
                  <a:pt x="1395" y="1"/>
                </a:lnTo>
                <a:close/>
                <a:moveTo>
                  <a:pt x="4974" y="1628"/>
                </a:moveTo>
                <a:lnTo>
                  <a:pt x="5113" y="1767"/>
                </a:lnTo>
                <a:lnTo>
                  <a:pt x="5160" y="1953"/>
                </a:lnTo>
                <a:lnTo>
                  <a:pt x="5113" y="2139"/>
                </a:lnTo>
                <a:lnTo>
                  <a:pt x="4974" y="2279"/>
                </a:lnTo>
                <a:lnTo>
                  <a:pt x="4742" y="2186"/>
                </a:lnTo>
                <a:lnTo>
                  <a:pt x="4835" y="2093"/>
                </a:lnTo>
                <a:lnTo>
                  <a:pt x="4881" y="1953"/>
                </a:lnTo>
                <a:lnTo>
                  <a:pt x="4835" y="1814"/>
                </a:lnTo>
                <a:lnTo>
                  <a:pt x="4742" y="1674"/>
                </a:lnTo>
                <a:lnTo>
                  <a:pt x="4974" y="1628"/>
                </a:lnTo>
                <a:close/>
                <a:moveTo>
                  <a:pt x="604" y="1349"/>
                </a:moveTo>
                <a:lnTo>
                  <a:pt x="604" y="1488"/>
                </a:lnTo>
                <a:lnTo>
                  <a:pt x="418" y="1488"/>
                </a:lnTo>
                <a:lnTo>
                  <a:pt x="372" y="1581"/>
                </a:lnTo>
                <a:lnTo>
                  <a:pt x="325" y="1721"/>
                </a:lnTo>
                <a:lnTo>
                  <a:pt x="372" y="1860"/>
                </a:lnTo>
                <a:lnTo>
                  <a:pt x="93" y="1907"/>
                </a:lnTo>
                <a:lnTo>
                  <a:pt x="0" y="1907"/>
                </a:lnTo>
                <a:lnTo>
                  <a:pt x="0" y="1953"/>
                </a:lnTo>
                <a:lnTo>
                  <a:pt x="93" y="2000"/>
                </a:lnTo>
                <a:lnTo>
                  <a:pt x="372" y="2046"/>
                </a:lnTo>
                <a:lnTo>
                  <a:pt x="325" y="2139"/>
                </a:lnTo>
                <a:lnTo>
                  <a:pt x="372" y="2325"/>
                </a:lnTo>
                <a:lnTo>
                  <a:pt x="418" y="2372"/>
                </a:lnTo>
                <a:lnTo>
                  <a:pt x="604" y="2372"/>
                </a:lnTo>
                <a:lnTo>
                  <a:pt x="604" y="2558"/>
                </a:lnTo>
                <a:lnTo>
                  <a:pt x="930" y="2558"/>
                </a:lnTo>
                <a:lnTo>
                  <a:pt x="1348" y="2511"/>
                </a:lnTo>
                <a:lnTo>
                  <a:pt x="1674" y="2372"/>
                </a:lnTo>
                <a:lnTo>
                  <a:pt x="4742" y="2372"/>
                </a:lnTo>
                <a:lnTo>
                  <a:pt x="5021" y="2325"/>
                </a:lnTo>
                <a:lnTo>
                  <a:pt x="5253" y="2279"/>
                </a:lnTo>
                <a:lnTo>
                  <a:pt x="5625" y="2186"/>
                </a:lnTo>
                <a:lnTo>
                  <a:pt x="5857" y="2046"/>
                </a:lnTo>
                <a:lnTo>
                  <a:pt x="5950" y="1953"/>
                </a:lnTo>
                <a:lnTo>
                  <a:pt x="5857" y="1814"/>
                </a:lnTo>
                <a:lnTo>
                  <a:pt x="5625" y="1721"/>
                </a:lnTo>
                <a:lnTo>
                  <a:pt x="5253" y="1581"/>
                </a:lnTo>
                <a:lnTo>
                  <a:pt x="5021" y="1535"/>
                </a:lnTo>
                <a:lnTo>
                  <a:pt x="4742" y="1488"/>
                </a:lnTo>
                <a:lnTo>
                  <a:pt x="1674" y="1488"/>
                </a:lnTo>
                <a:lnTo>
                  <a:pt x="1348" y="1395"/>
                </a:lnTo>
                <a:lnTo>
                  <a:pt x="930" y="1349"/>
                </a:lnTo>
                <a:close/>
                <a:moveTo>
                  <a:pt x="1674" y="2418"/>
                </a:moveTo>
                <a:lnTo>
                  <a:pt x="1348" y="2558"/>
                </a:lnTo>
                <a:lnTo>
                  <a:pt x="930" y="2604"/>
                </a:lnTo>
                <a:lnTo>
                  <a:pt x="883" y="2604"/>
                </a:lnTo>
                <a:lnTo>
                  <a:pt x="1116" y="3859"/>
                </a:lnTo>
                <a:lnTo>
                  <a:pt x="1395" y="3859"/>
                </a:lnTo>
                <a:lnTo>
                  <a:pt x="1627" y="3813"/>
                </a:lnTo>
                <a:lnTo>
                  <a:pt x="1813" y="3673"/>
                </a:lnTo>
                <a:lnTo>
                  <a:pt x="2603" y="2883"/>
                </a:lnTo>
                <a:lnTo>
                  <a:pt x="2696" y="2836"/>
                </a:lnTo>
                <a:lnTo>
                  <a:pt x="2929" y="2697"/>
                </a:lnTo>
                <a:lnTo>
                  <a:pt x="3068" y="2651"/>
                </a:lnTo>
                <a:lnTo>
                  <a:pt x="3208" y="2651"/>
                </a:lnTo>
                <a:lnTo>
                  <a:pt x="4463" y="241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8" name="Google Shape;6958;p269"/>
          <p:cNvSpPr/>
          <p:nvPr/>
        </p:nvSpPr>
        <p:spPr>
          <a:xfrm>
            <a:off x="8543182" y="1184008"/>
            <a:ext cx="153722" cy="158654"/>
          </a:xfrm>
          <a:custGeom>
            <a:avLst/>
            <a:gdLst/>
            <a:ahLst/>
            <a:cxnLst/>
            <a:rect l="l" t="t" r="r" b="b"/>
            <a:pathLst>
              <a:path w="5766" h="5951" extrusionOk="0">
                <a:moveTo>
                  <a:pt x="2883" y="0"/>
                </a:moveTo>
                <a:lnTo>
                  <a:pt x="2604" y="47"/>
                </a:lnTo>
                <a:lnTo>
                  <a:pt x="2418" y="186"/>
                </a:lnTo>
                <a:lnTo>
                  <a:pt x="2279" y="372"/>
                </a:lnTo>
                <a:lnTo>
                  <a:pt x="2232" y="651"/>
                </a:lnTo>
                <a:lnTo>
                  <a:pt x="2279" y="883"/>
                </a:lnTo>
                <a:lnTo>
                  <a:pt x="2418" y="1116"/>
                </a:lnTo>
                <a:lnTo>
                  <a:pt x="2604" y="1255"/>
                </a:lnTo>
                <a:lnTo>
                  <a:pt x="2883" y="1302"/>
                </a:lnTo>
                <a:lnTo>
                  <a:pt x="3115" y="1255"/>
                </a:lnTo>
                <a:lnTo>
                  <a:pt x="3348" y="1116"/>
                </a:lnTo>
                <a:lnTo>
                  <a:pt x="3487" y="883"/>
                </a:lnTo>
                <a:lnTo>
                  <a:pt x="3534" y="651"/>
                </a:lnTo>
                <a:lnTo>
                  <a:pt x="3487" y="372"/>
                </a:lnTo>
                <a:lnTo>
                  <a:pt x="3348" y="186"/>
                </a:lnTo>
                <a:lnTo>
                  <a:pt x="3115" y="47"/>
                </a:lnTo>
                <a:lnTo>
                  <a:pt x="2883" y="0"/>
                </a:lnTo>
                <a:close/>
                <a:moveTo>
                  <a:pt x="1163" y="790"/>
                </a:moveTo>
                <a:lnTo>
                  <a:pt x="977" y="837"/>
                </a:lnTo>
                <a:lnTo>
                  <a:pt x="791" y="976"/>
                </a:lnTo>
                <a:lnTo>
                  <a:pt x="652" y="1162"/>
                </a:lnTo>
                <a:lnTo>
                  <a:pt x="605" y="1348"/>
                </a:lnTo>
                <a:lnTo>
                  <a:pt x="652" y="1581"/>
                </a:lnTo>
                <a:lnTo>
                  <a:pt x="791" y="1767"/>
                </a:lnTo>
                <a:lnTo>
                  <a:pt x="977" y="1860"/>
                </a:lnTo>
                <a:lnTo>
                  <a:pt x="1163" y="1906"/>
                </a:lnTo>
                <a:lnTo>
                  <a:pt x="1395" y="1860"/>
                </a:lnTo>
                <a:lnTo>
                  <a:pt x="1535" y="1767"/>
                </a:lnTo>
                <a:lnTo>
                  <a:pt x="1674" y="1581"/>
                </a:lnTo>
                <a:lnTo>
                  <a:pt x="1721" y="1348"/>
                </a:lnTo>
                <a:lnTo>
                  <a:pt x="1674" y="1162"/>
                </a:lnTo>
                <a:lnTo>
                  <a:pt x="1535" y="976"/>
                </a:lnTo>
                <a:lnTo>
                  <a:pt x="1395" y="837"/>
                </a:lnTo>
                <a:lnTo>
                  <a:pt x="1163" y="790"/>
                </a:lnTo>
                <a:close/>
                <a:moveTo>
                  <a:pt x="4463" y="604"/>
                </a:moveTo>
                <a:lnTo>
                  <a:pt x="4277" y="651"/>
                </a:lnTo>
                <a:lnTo>
                  <a:pt x="4185" y="697"/>
                </a:lnTo>
                <a:lnTo>
                  <a:pt x="4045" y="837"/>
                </a:lnTo>
                <a:lnTo>
                  <a:pt x="3952" y="930"/>
                </a:lnTo>
                <a:lnTo>
                  <a:pt x="3859" y="1069"/>
                </a:lnTo>
                <a:lnTo>
                  <a:pt x="3859" y="1209"/>
                </a:lnTo>
                <a:lnTo>
                  <a:pt x="3813" y="1348"/>
                </a:lnTo>
                <a:lnTo>
                  <a:pt x="3859" y="1534"/>
                </a:lnTo>
                <a:lnTo>
                  <a:pt x="3859" y="1674"/>
                </a:lnTo>
                <a:lnTo>
                  <a:pt x="3952" y="1767"/>
                </a:lnTo>
                <a:lnTo>
                  <a:pt x="4045" y="1906"/>
                </a:lnTo>
                <a:lnTo>
                  <a:pt x="4185" y="1999"/>
                </a:lnTo>
                <a:lnTo>
                  <a:pt x="4277" y="2092"/>
                </a:lnTo>
                <a:lnTo>
                  <a:pt x="4463" y="2139"/>
                </a:lnTo>
                <a:lnTo>
                  <a:pt x="4742" y="2139"/>
                </a:lnTo>
                <a:lnTo>
                  <a:pt x="4882" y="2092"/>
                </a:lnTo>
                <a:lnTo>
                  <a:pt x="5021" y="1999"/>
                </a:lnTo>
                <a:lnTo>
                  <a:pt x="5161" y="1906"/>
                </a:lnTo>
                <a:lnTo>
                  <a:pt x="5254" y="1767"/>
                </a:lnTo>
                <a:lnTo>
                  <a:pt x="5300" y="1674"/>
                </a:lnTo>
                <a:lnTo>
                  <a:pt x="5347" y="1534"/>
                </a:lnTo>
                <a:lnTo>
                  <a:pt x="5347" y="1348"/>
                </a:lnTo>
                <a:lnTo>
                  <a:pt x="5347" y="1209"/>
                </a:lnTo>
                <a:lnTo>
                  <a:pt x="5300" y="1069"/>
                </a:lnTo>
                <a:lnTo>
                  <a:pt x="5254" y="930"/>
                </a:lnTo>
                <a:lnTo>
                  <a:pt x="5161" y="837"/>
                </a:lnTo>
                <a:lnTo>
                  <a:pt x="5021" y="697"/>
                </a:lnTo>
                <a:lnTo>
                  <a:pt x="4882" y="651"/>
                </a:lnTo>
                <a:lnTo>
                  <a:pt x="4742" y="604"/>
                </a:lnTo>
                <a:close/>
                <a:moveTo>
                  <a:pt x="280" y="2650"/>
                </a:moveTo>
                <a:lnTo>
                  <a:pt x="140" y="2743"/>
                </a:lnTo>
                <a:lnTo>
                  <a:pt x="47" y="2882"/>
                </a:lnTo>
                <a:lnTo>
                  <a:pt x="1" y="3068"/>
                </a:lnTo>
                <a:lnTo>
                  <a:pt x="47" y="3254"/>
                </a:lnTo>
                <a:lnTo>
                  <a:pt x="140" y="3394"/>
                </a:lnTo>
                <a:lnTo>
                  <a:pt x="280" y="3487"/>
                </a:lnTo>
                <a:lnTo>
                  <a:pt x="466" y="3533"/>
                </a:lnTo>
                <a:lnTo>
                  <a:pt x="605" y="3487"/>
                </a:lnTo>
                <a:lnTo>
                  <a:pt x="745" y="3394"/>
                </a:lnTo>
                <a:lnTo>
                  <a:pt x="884" y="3254"/>
                </a:lnTo>
                <a:lnTo>
                  <a:pt x="884" y="3068"/>
                </a:lnTo>
                <a:lnTo>
                  <a:pt x="884" y="2882"/>
                </a:lnTo>
                <a:lnTo>
                  <a:pt x="745" y="2743"/>
                </a:lnTo>
                <a:lnTo>
                  <a:pt x="605" y="2650"/>
                </a:lnTo>
                <a:close/>
                <a:moveTo>
                  <a:pt x="5114" y="2650"/>
                </a:moveTo>
                <a:lnTo>
                  <a:pt x="4975" y="2743"/>
                </a:lnTo>
                <a:lnTo>
                  <a:pt x="4882" y="2882"/>
                </a:lnTo>
                <a:lnTo>
                  <a:pt x="4882" y="3068"/>
                </a:lnTo>
                <a:lnTo>
                  <a:pt x="4882" y="3254"/>
                </a:lnTo>
                <a:lnTo>
                  <a:pt x="4975" y="3394"/>
                </a:lnTo>
                <a:lnTo>
                  <a:pt x="5114" y="3487"/>
                </a:lnTo>
                <a:lnTo>
                  <a:pt x="5300" y="3533"/>
                </a:lnTo>
                <a:lnTo>
                  <a:pt x="5486" y="3487"/>
                </a:lnTo>
                <a:lnTo>
                  <a:pt x="5626" y="3394"/>
                </a:lnTo>
                <a:lnTo>
                  <a:pt x="5719" y="3254"/>
                </a:lnTo>
                <a:lnTo>
                  <a:pt x="5765" y="3068"/>
                </a:lnTo>
                <a:lnTo>
                  <a:pt x="5719" y="2882"/>
                </a:lnTo>
                <a:lnTo>
                  <a:pt x="5626" y="2743"/>
                </a:lnTo>
                <a:lnTo>
                  <a:pt x="5486" y="2650"/>
                </a:lnTo>
                <a:close/>
                <a:moveTo>
                  <a:pt x="977" y="4370"/>
                </a:moveTo>
                <a:lnTo>
                  <a:pt x="838" y="4463"/>
                </a:lnTo>
                <a:lnTo>
                  <a:pt x="745" y="4602"/>
                </a:lnTo>
                <a:lnTo>
                  <a:pt x="745" y="4788"/>
                </a:lnTo>
                <a:lnTo>
                  <a:pt x="745" y="4974"/>
                </a:lnTo>
                <a:lnTo>
                  <a:pt x="838" y="5114"/>
                </a:lnTo>
                <a:lnTo>
                  <a:pt x="977" y="5207"/>
                </a:lnTo>
                <a:lnTo>
                  <a:pt x="1349" y="5207"/>
                </a:lnTo>
                <a:lnTo>
                  <a:pt x="1488" y="5114"/>
                </a:lnTo>
                <a:lnTo>
                  <a:pt x="1581" y="4974"/>
                </a:lnTo>
                <a:lnTo>
                  <a:pt x="1628" y="4788"/>
                </a:lnTo>
                <a:lnTo>
                  <a:pt x="1581" y="4602"/>
                </a:lnTo>
                <a:lnTo>
                  <a:pt x="1488" y="4463"/>
                </a:lnTo>
                <a:lnTo>
                  <a:pt x="1349" y="4370"/>
                </a:lnTo>
                <a:close/>
                <a:moveTo>
                  <a:pt x="4417" y="4370"/>
                </a:moveTo>
                <a:lnTo>
                  <a:pt x="4277" y="4463"/>
                </a:lnTo>
                <a:lnTo>
                  <a:pt x="4185" y="4602"/>
                </a:lnTo>
                <a:lnTo>
                  <a:pt x="4138" y="4788"/>
                </a:lnTo>
                <a:lnTo>
                  <a:pt x="4185" y="4974"/>
                </a:lnTo>
                <a:lnTo>
                  <a:pt x="4277" y="5114"/>
                </a:lnTo>
                <a:lnTo>
                  <a:pt x="4417" y="5207"/>
                </a:lnTo>
                <a:lnTo>
                  <a:pt x="4742" y="5207"/>
                </a:lnTo>
                <a:lnTo>
                  <a:pt x="4882" y="5114"/>
                </a:lnTo>
                <a:lnTo>
                  <a:pt x="5021" y="4974"/>
                </a:lnTo>
                <a:lnTo>
                  <a:pt x="5021" y="4788"/>
                </a:lnTo>
                <a:lnTo>
                  <a:pt x="5021" y="4602"/>
                </a:lnTo>
                <a:lnTo>
                  <a:pt x="4928" y="4463"/>
                </a:lnTo>
                <a:lnTo>
                  <a:pt x="4742" y="4370"/>
                </a:lnTo>
                <a:close/>
                <a:moveTo>
                  <a:pt x="2697" y="5067"/>
                </a:moveTo>
                <a:lnTo>
                  <a:pt x="2558" y="5207"/>
                </a:lnTo>
                <a:lnTo>
                  <a:pt x="2465" y="5346"/>
                </a:lnTo>
                <a:lnTo>
                  <a:pt x="2418" y="5485"/>
                </a:lnTo>
                <a:lnTo>
                  <a:pt x="2465" y="5671"/>
                </a:lnTo>
                <a:lnTo>
                  <a:pt x="2558" y="5811"/>
                </a:lnTo>
                <a:lnTo>
                  <a:pt x="2697" y="5904"/>
                </a:lnTo>
                <a:lnTo>
                  <a:pt x="2883" y="5950"/>
                </a:lnTo>
                <a:lnTo>
                  <a:pt x="3069" y="5904"/>
                </a:lnTo>
                <a:lnTo>
                  <a:pt x="3208" y="5811"/>
                </a:lnTo>
                <a:lnTo>
                  <a:pt x="3301" y="5671"/>
                </a:lnTo>
                <a:lnTo>
                  <a:pt x="3301" y="5485"/>
                </a:lnTo>
                <a:lnTo>
                  <a:pt x="3301" y="5346"/>
                </a:lnTo>
                <a:lnTo>
                  <a:pt x="3208" y="5207"/>
                </a:lnTo>
                <a:lnTo>
                  <a:pt x="3069" y="506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59" name="Google Shape;6959;p269"/>
          <p:cNvSpPr/>
          <p:nvPr/>
        </p:nvSpPr>
        <p:spPr>
          <a:xfrm>
            <a:off x="480145" y="1649966"/>
            <a:ext cx="57052" cy="158680"/>
          </a:xfrm>
          <a:custGeom>
            <a:avLst/>
            <a:gdLst/>
            <a:ahLst/>
            <a:cxnLst/>
            <a:rect l="l" t="t" r="r" b="b"/>
            <a:pathLst>
              <a:path w="2140" h="5952" extrusionOk="0">
                <a:moveTo>
                  <a:pt x="931" y="1"/>
                </a:moveTo>
                <a:lnTo>
                  <a:pt x="791" y="47"/>
                </a:lnTo>
                <a:lnTo>
                  <a:pt x="652" y="140"/>
                </a:lnTo>
                <a:lnTo>
                  <a:pt x="512" y="280"/>
                </a:lnTo>
                <a:lnTo>
                  <a:pt x="280" y="559"/>
                </a:lnTo>
                <a:lnTo>
                  <a:pt x="140" y="931"/>
                </a:lnTo>
                <a:lnTo>
                  <a:pt x="47" y="1349"/>
                </a:lnTo>
                <a:lnTo>
                  <a:pt x="1" y="1767"/>
                </a:lnTo>
                <a:lnTo>
                  <a:pt x="47" y="2186"/>
                </a:lnTo>
                <a:lnTo>
                  <a:pt x="94" y="2372"/>
                </a:lnTo>
                <a:lnTo>
                  <a:pt x="187" y="2558"/>
                </a:lnTo>
                <a:lnTo>
                  <a:pt x="280" y="2697"/>
                </a:lnTo>
                <a:lnTo>
                  <a:pt x="419" y="2836"/>
                </a:lnTo>
                <a:lnTo>
                  <a:pt x="512" y="2929"/>
                </a:lnTo>
                <a:lnTo>
                  <a:pt x="698" y="3022"/>
                </a:lnTo>
                <a:lnTo>
                  <a:pt x="559" y="5719"/>
                </a:lnTo>
                <a:lnTo>
                  <a:pt x="559" y="5812"/>
                </a:lnTo>
                <a:lnTo>
                  <a:pt x="605" y="5905"/>
                </a:lnTo>
                <a:lnTo>
                  <a:pt x="652" y="5951"/>
                </a:lnTo>
                <a:lnTo>
                  <a:pt x="1442" y="5951"/>
                </a:lnTo>
                <a:lnTo>
                  <a:pt x="1535" y="5905"/>
                </a:lnTo>
                <a:lnTo>
                  <a:pt x="1581" y="5812"/>
                </a:lnTo>
                <a:lnTo>
                  <a:pt x="1581" y="5719"/>
                </a:lnTo>
                <a:lnTo>
                  <a:pt x="1442" y="3022"/>
                </a:lnTo>
                <a:lnTo>
                  <a:pt x="1581" y="2929"/>
                </a:lnTo>
                <a:lnTo>
                  <a:pt x="1721" y="2836"/>
                </a:lnTo>
                <a:lnTo>
                  <a:pt x="1814" y="2697"/>
                </a:lnTo>
                <a:lnTo>
                  <a:pt x="1907" y="2558"/>
                </a:lnTo>
                <a:lnTo>
                  <a:pt x="2000" y="2372"/>
                </a:lnTo>
                <a:lnTo>
                  <a:pt x="2046" y="2186"/>
                </a:lnTo>
                <a:lnTo>
                  <a:pt x="2139" y="1767"/>
                </a:lnTo>
                <a:lnTo>
                  <a:pt x="2093" y="1349"/>
                </a:lnTo>
                <a:lnTo>
                  <a:pt x="1953" y="931"/>
                </a:lnTo>
                <a:lnTo>
                  <a:pt x="1814" y="559"/>
                </a:lnTo>
                <a:lnTo>
                  <a:pt x="1581" y="280"/>
                </a:lnTo>
                <a:lnTo>
                  <a:pt x="1442" y="140"/>
                </a:lnTo>
                <a:lnTo>
                  <a:pt x="1349" y="47"/>
                </a:lnTo>
                <a:lnTo>
                  <a:pt x="121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0" name="Google Shape;6960;p269"/>
          <p:cNvSpPr/>
          <p:nvPr/>
        </p:nvSpPr>
        <p:spPr>
          <a:xfrm>
            <a:off x="904478" y="1649966"/>
            <a:ext cx="158654" cy="158680"/>
          </a:xfrm>
          <a:custGeom>
            <a:avLst/>
            <a:gdLst/>
            <a:ahLst/>
            <a:cxnLst/>
            <a:rect l="l" t="t" r="r" b="b"/>
            <a:pathLst>
              <a:path w="5951" h="5952" extrusionOk="0">
                <a:moveTo>
                  <a:pt x="2511" y="1535"/>
                </a:moveTo>
                <a:lnTo>
                  <a:pt x="3208" y="1581"/>
                </a:lnTo>
                <a:lnTo>
                  <a:pt x="3859" y="1721"/>
                </a:lnTo>
                <a:lnTo>
                  <a:pt x="4463" y="1860"/>
                </a:lnTo>
                <a:lnTo>
                  <a:pt x="4975" y="2139"/>
                </a:lnTo>
                <a:lnTo>
                  <a:pt x="5114" y="2232"/>
                </a:lnTo>
                <a:lnTo>
                  <a:pt x="5161" y="2418"/>
                </a:lnTo>
                <a:lnTo>
                  <a:pt x="5114" y="2511"/>
                </a:lnTo>
                <a:lnTo>
                  <a:pt x="5068" y="2604"/>
                </a:lnTo>
                <a:lnTo>
                  <a:pt x="4975" y="2651"/>
                </a:lnTo>
                <a:lnTo>
                  <a:pt x="4882" y="2697"/>
                </a:lnTo>
                <a:lnTo>
                  <a:pt x="4696" y="2651"/>
                </a:lnTo>
                <a:lnTo>
                  <a:pt x="4277" y="2418"/>
                </a:lnTo>
                <a:lnTo>
                  <a:pt x="3720" y="2279"/>
                </a:lnTo>
                <a:lnTo>
                  <a:pt x="3162" y="2186"/>
                </a:lnTo>
                <a:lnTo>
                  <a:pt x="2558" y="2139"/>
                </a:lnTo>
                <a:lnTo>
                  <a:pt x="1907" y="2186"/>
                </a:lnTo>
                <a:lnTo>
                  <a:pt x="1349" y="2279"/>
                </a:lnTo>
                <a:lnTo>
                  <a:pt x="1209" y="2325"/>
                </a:lnTo>
                <a:lnTo>
                  <a:pt x="1070" y="2279"/>
                </a:lnTo>
                <a:lnTo>
                  <a:pt x="977" y="2232"/>
                </a:lnTo>
                <a:lnTo>
                  <a:pt x="930" y="2139"/>
                </a:lnTo>
                <a:lnTo>
                  <a:pt x="930" y="2046"/>
                </a:lnTo>
                <a:lnTo>
                  <a:pt x="930" y="1907"/>
                </a:lnTo>
                <a:lnTo>
                  <a:pt x="977" y="1860"/>
                </a:lnTo>
                <a:lnTo>
                  <a:pt x="1116" y="1721"/>
                </a:lnTo>
                <a:lnTo>
                  <a:pt x="1767" y="1581"/>
                </a:lnTo>
                <a:lnTo>
                  <a:pt x="2511" y="1535"/>
                </a:lnTo>
                <a:close/>
                <a:moveTo>
                  <a:pt x="2465" y="2558"/>
                </a:moveTo>
                <a:lnTo>
                  <a:pt x="3069" y="2604"/>
                </a:lnTo>
                <a:lnTo>
                  <a:pt x="3627" y="2697"/>
                </a:lnTo>
                <a:lnTo>
                  <a:pt x="4138" y="2883"/>
                </a:lnTo>
                <a:lnTo>
                  <a:pt x="4603" y="3115"/>
                </a:lnTo>
                <a:lnTo>
                  <a:pt x="4696" y="3208"/>
                </a:lnTo>
                <a:lnTo>
                  <a:pt x="4742" y="3348"/>
                </a:lnTo>
                <a:lnTo>
                  <a:pt x="4696" y="3441"/>
                </a:lnTo>
                <a:lnTo>
                  <a:pt x="4649" y="3534"/>
                </a:lnTo>
                <a:lnTo>
                  <a:pt x="4603" y="3580"/>
                </a:lnTo>
                <a:lnTo>
                  <a:pt x="4510" y="3580"/>
                </a:lnTo>
                <a:lnTo>
                  <a:pt x="4370" y="3534"/>
                </a:lnTo>
                <a:lnTo>
                  <a:pt x="3952" y="3348"/>
                </a:lnTo>
                <a:lnTo>
                  <a:pt x="3487" y="3162"/>
                </a:lnTo>
                <a:lnTo>
                  <a:pt x="2976" y="3115"/>
                </a:lnTo>
                <a:lnTo>
                  <a:pt x="2465" y="3069"/>
                </a:lnTo>
                <a:lnTo>
                  <a:pt x="1953" y="3115"/>
                </a:lnTo>
                <a:lnTo>
                  <a:pt x="1488" y="3208"/>
                </a:lnTo>
                <a:lnTo>
                  <a:pt x="1256" y="3208"/>
                </a:lnTo>
                <a:lnTo>
                  <a:pt x="1163" y="3162"/>
                </a:lnTo>
                <a:lnTo>
                  <a:pt x="1116" y="3069"/>
                </a:lnTo>
                <a:lnTo>
                  <a:pt x="1116" y="2976"/>
                </a:lnTo>
                <a:lnTo>
                  <a:pt x="1163" y="2836"/>
                </a:lnTo>
                <a:lnTo>
                  <a:pt x="1209" y="2790"/>
                </a:lnTo>
                <a:lnTo>
                  <a:pt x="1302" y="2744"/>
                </a:lnTo>
                <a:lnTo>
                  <a:pt x="1860" y="2604"/>
                </a:lnTo>
                <a:lnTo>
                  <a:pt x="2465" y="2558"/>
                </a:lnTo>
                <a:close/>
                <a:moveTo>
                  <a:pt x="2511" y="3534"/>
                </a:moveTo>
                <a:lnTo>
                  <a:pt x="2976" y="3580"/>
                </a:lnTo>
                <a:lnTo>
                  <a:pt x="3441" y="3673"/>
                </a:lnTo>
                <a:lnTo>
                  <a:pt x="3859" y="3813"/>
                </a:lnTo>
                <a:lnTo>
                  <a:pt x="4231" y="3999"/>
                </a:lnTo>
                <a:lnTo>
                  <a:pt x="4324" y="4092"/>
                </a:lnTo>
                <a:lnTo>
                  <a:pt x="4370" y="4185"/>
                </a:lnTo>
                <a:lnTo>
                  <a:pt x="4324" y="4278"/>
                </a:lnTo>
                <a:lnTo>
                  <a:pt x="4324" y="4324"/>
                </a:lnTo>
                <a:lnTo>
                  <a:pt x="4185" y="4371"/>
                </a:lnTo>
                <a:lnTo>
                  <a:pt x="4045" y="4324"/>
                </a:lnTo>
                <a:lnTo>
                  <a:pt x="3720" y="4185"/>
                </a:lnTo>
                <a:lnTo>
                  <a:pt x="3348" y="4045"/>
                </a:lnTo>
                <a:lnTo>
                  <a:pt x="2929" y="3952"/>
                </a:lnTo>
                <a:lnTo>
                  <a:pt x="2046" y="3952"/>
                </a:lnTo>
                <a:lnTo>
                  <a:pt x="1581" y="4045"/>
                </a:lnTo>
                <a:lnTo>
                  <a:pt x="1442" y="4092"/>
                </a:lnTo>
                <a:lnTo>
                  <a:pt x="1349" y="4045"/>
                </a:lnTo>
                <a:lnTo>
                  <a:pt x="1302" y="3999"/>
                </a:lnTo>
                <a:lnTo>
                  <a:pt x="1256" y="3952"/>
                </a:lnTo>
                <a:lnTo>
                  <a:pt x="1256" y="3906"/>
                </a:lnTo>
                <a:lnTo>
                  <a:pt x="1256" y="3766"/>
                </a:lnTo>
                <a:lnTo>
                  <a:pt x="1395" y="3673"/>
                </a:lnTo>
                <a:lnTo>
                  <a:pt x="1953" y="3580"/>
                </a:lnTo>
                <a:lnTo>
                  <a:pt x="2511" y="3534"/>
                </a:lnTo>
                <a:close/>
                <a:moveTo>
                  <a:pt x="2976" y="1"/>
                </a:moveTo>
                <a:lnTo>
                  <a:pt x="2558" y="47"/>
                </a:lnTo>
                <a:lnTo>
                  <a:pt x="2186" y="94"/>
                </a:lnTo>
                <a:lnTo>
                  <a:pt x="1814" y="233"/>
                </a:lnTo>
                <a:lnTo>
                  <a:pt x="1488" y="419"/>
                </a:lnTo>
                <a:lnTo>
                  <a:pt x="1163" y="605"/>
                </a:lnTo>
                <a:lnTo>
                  <a:pt x="884" y="884"/>
                </a:lnTo>
                <a:lnTo>
                  <a:pt x="605" y="1163"/>
                </a:lnTo>
                <a:lnTo>
                  <a:pt x="373" y="1488"/>
                </a:lnTo>
                <a:lnTo>
                  <a:pt x="233" y="1814"/>
                </a:lnTo>
                <a:lnTo>
                  <a:pt x="94" y="2186"/>
                </a:lnTo>
                <a:lnTo>
                  <a:pt x="1" y="2604"/>
                </a:lnTo>
                <a:lnTo>
                  <a:pt x="1" y="2976"/>
                </a:lnTo>
                <a:lnTo>
                  <a:pt x="1" y="3394"/>
                </a:lnTo>
                <a:lnTo>
                  <a:pt x="94" y="3766"/>
                </a:lnTo>
                <a:lnTo>
                  <a:pt x="233" y="4138"/>
                </a:lnTo>
                <a:lnTo>
                  <a:pt x="373" y="4463"/>
                </a:lnTo>
                <a:lnTo>
                  <a:pt x="605" y="4789"/>
                </a:lnTo>
                <a:lnTo>
                  <a:pt x="884" y="5068"/>
                </a:lnTo>
                <a:lnTo>
                  <a:pt x="1163" y="5347"/>
                </a:lnTo>
                <a:lnTo>
                  <a:pt x="1488" y="5533"/>
                </a:lnTo>
                <a:lnTo>
                  <a:pt x="1814" y="5719"/>
                </a:lnTo>
                <a:lnTo>
                  <a:pt x="2186" y="5858"/>
                </a:lnTo>
                <a:lnTo>
                  <a:pt x="2558" y="5951"/>
                </a:lnTo>
                <a:lnTo>
                  <a:pt x="3348" y="5951"/>
                </a:lnTo>
                <a:lnTo>
                  <a:pt x="3766" y="5858"/>
                </a:lnTo>
                <a:lnTo>
                  <a:pt x="4092" y="5719"/>
                </a:lnTo>
                <a:lnTo>
                  <a:pt x="4463" y="5533"/>
                </a:lnTo>
                <a:lnTo>
                  <a:pt x="4789" y="5347"/>
                </a:lnTo>
                <a:lnTo>
                  <a:pt x="5068" y="5068"/>
                </a:lnTo>
                <a:lnTo>
                  <a:pt x="5347" y="4789"/>
                </a:lnTo>
                <a:lnTo>
                  <a:pt x="5533" y="4463"/>
                </a:lnTo>
                <a:lnTo>
                  <a:pt x="5719" y="4138"/>
                </a:lnTo>
                <a:lnTo>
                  <a:pt x="5858" y="3766"/>
                </a:lnTo>
                <a:lnTo>
                  <a:pt x="5905" y="3394"/>
                </a:lnTo>
                <a:lnTo>
                  <a:pt x="5951" y="2976"/>
                </a:lnTo>
                <a:lnTo>
                  <a:pt x="5905" y="2604"/>
                </a:lnTo>
                <a:lnTo>
                  <a:pt x="5858" y="2186"/>
                </a:lnTo>
                <a:lnTo>
                  <a:pt x="5719" y="1814"/>
                </a:lnTo>
                <a:lnTo>
                  <a:pt x="5533" y="1488"/>
                </a:lnTo>
                <a:lnTo>
                  <a:pt x="5347" y="1163"/>
                </a:lnTo>
                <a:lnTo>
                  <a:pt x="5068" y="884"/>
                </a:lnTo>
                <a:lnTo>
                  <a:pt x="4789" y="605"/>
                </a:lnTo>
                <a:lnTo>
                  <a:pt x="4463" y="419"/>
                </a:lnTo>
                <a:lnTo>
                  <a:pt x="4092" y="233"/>
                </a:lnTo>
                <a:lnTo>
                  <a:pt x="3766" y="94"/>
                </a:lnTo>
                <a:lnTo>
                  <a:pt x="3348" y="47"/>
                </a:lnTo>
                <a:lnTo>
                  <a:pt x="29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1" name="Google Shape;6961;p269"/>
          <p:cNvSpPr/>
          <p:nvPr/>
        </p:nvSpPr>
        <p:spPr>
          <a:xfrm>
            <a:off x="1430412" y="1649966"/>
            <a:ext cx="158654" cy="158680"/>
          </a:xfrm>
          <a:custGeom>
            <a:avLst/>
            <a:gdLst/>
            <a:ahLst/>
            <a:cxnLst/>
            <a:rect l="l" t="t" r="r" b="b"/>
            <a:pathLst>
              <a:path w="5951" h="5952" extrusionOk="0">
                <a:moveTo>
                  <a:pt x="1116" y="1"/>
                </a:moveTo>
                <a:lnTo>
                  <a:pt x="884" y="47"/>
                </a:lnTo>
                <a:lnTo>
                  <a:pt x="698" y="94"/>
                </a:lnTo>
                <a:lnTo>
                  <a:pt x="512" y="187"/>
                </a:lnTo>
                <a:lnTo>
                  <a:pt x="326" y="326"/>
                </a:lnTo>
                <a:lnTo>
                  <a:pt x="186" y="512"/>
                </a:lnTo>
                <a:lnTo>
                  <a:pt x="94" y="698"/>
                </a:lnTo>
                <a:lnTo>
                  <a:pt x="1" y="884"/>
                </a:lnTo>
                <a:lnTo>
                  <a:pt x="1" y="1117"/>
                </a:lnTo>
                <a:lnTo>
                  <a:pt x="1" y="4835"/>
                </a:lnTo>
                <a:lnTo>
                  <a:pt x="1" y="5068"/>
                </a:lnTo>
                <a:lnTo>
                  <a:pt x="94" y="5254"/>
                </a:lnTo>
                <a:lnTo>
                  <a:pt x="186" y="5440"/>
                </a:lnTo>
                <a:lnTo>
                  <a:pt x="326" y="5626"/>
                </a:lnTo>
                <a:lnTo>
                  <a:pt x="512" y="5765"/>
                </a:lnTo>
                <a:lnTo>
                  <a:pt x="698" y="5858"/>
                </a:lnTo>
                <a:lnTo>
                  <a:pt x="884" y="5951"/>
                </a:lnTo>
                <a:lnTo>
                  <a:pt x="5068" y="5951"/>
                </a:lnTo>
                <a:lnTo>
                  <a:pt x="5253" y="5858"/>
                </a:lnTo>
                <a:lnTo>
                  <a:pt x="5439" y="5765"/>
                </a:lnTo>
                <a:lnTo>
                  <a:pt x="5625" y="5626"/>
                </a:lnTo>
                <a:lnTo>
                  <a:pt x="5765" y="5440"/>
                </a:lnTo>
                <a:lnTo>
                  <a:pt x="5858" y="5254"/>
                </a:lnTo>
                <a:lnTo>
                  <a:pt x="5951" y="5068"/>
                </a:lnTo>
                <a:lnTo>
                  <a:pt x="5951" y="4835"/>
                </a:lnTo>
                <a:lnTo>
                  <a:pt x="5951" y="1117"/>
                </a:lnTo>
                <a:lnTo>
                  <a:pt x="5951" y="884"/>
                </a:lnTo>
                <a:lnTo>
                  <a:pt x="5858" y="698"/>
                </a:lnTo>
                <a:lnTo>
                  <a:pt x="5765" y="512"/>
                </a:lnTo>
                <a:lnTo>
                  <a:pt x="5625" y="326"/>
                </a:lnTo>
                <a:lnTo>
                  <a:pt x="5439" y="187"/>
                </a:lnTo>
                <a:lnTo>
                  <a:pt x="5253" y="94"/>
                </a:lnTo>
                <a:lnTo>
                  <a:pt x="5068" y="47"/>
                </a:lnTo>
                <a:lnTo>
                  <a:pt x="483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2" name="Google Shape;6962;p269"/>
          <p:cNvSpPr/>
          <p:nvPr/>
        </p:nvSpPr>
        <p:spPr>
          <a:xfrm>
            <a:off x="1956346" y="1649966"/>
            <a:ext cx="158654" cy="158680"/>
          </a:xfrm>
          <a:custGeom>
            <a:avLst/>
            <a:gdLst/>
            <a:ahLst/>
            <a:cxnLst/>
            <a:rect l="l" t="t" r="r" b="b"/>
            <a:pathLst>
              <a:path w="5951" h="5952" extrusionOk="0">
                <a:moveTo>
                  <a:pt x="4742" y="559"/>
                </a:moveTo>
                <a:lnTo>
                  <a:pt x="5021" y="605"/>
                </a:lnTo>
                <a:lnTo>
                  <a:pt x="5207" y="745"/>
                </a:lnTo>
                <a:lnTo>
                  <a:pt x="5393" y="977"/>
                </a:lnTo>
                <a:lnTo>
                  <a:pt x="5439" y="1209"/>
                </a:lnTo>
                <a:lnTo>
                  <a:pt x="5439" y="4742"/>
                </a:lnTo>
                <a:lnTo>
                  <a:pt x="5393" y="4975"/>
                </a:lnTo>
                <a:lnTo>
                  <a:pt x="5207" y="5207"/>
                </a:lnTo>
                <a:lnTo>
                  <a:pt x="5021" y="5347"/>
                </a:lnTo>
                <a:lnTo>
                  <a:pt x="4742" y="5393"/>
                </a:lnTo>
                <a:lnTo>
                  <a:pt x="1209" y="5393"/>
                </a:lnTo>
                <a:lnTo>
                  <a:pt x="977" y="5347"/>
                </a:lnTo>
                <a:lnTo>
                  <a:pt x="744" y="5207"/>
                </a:lnTo>
                <a:lnTo>
                  <a:pt x="605" y="4975"/>
                </a:lnTo>
                <a:lnTo>
                  <a:pt x="558" y="4742"/>
                </a:lnTo>
                <a:lnTo>
                  <a:pt x="558" y="1209"/>
                </a:lnTo>
                <a:lnTo>
                  <a:pt x="605" y="977"/>
                </a:lnTo>
                <a:lnTo>
                  <a:pt x="744" y="745"/>
                </a:lnTo>
                <a:lnTo>
                  <a:pt x="977" y="605"/>
                </a:lnTo>
                <a:lnTo>
                  <a:pt x="1209" y="559"/>
                </a:lnTo>
                <a:close/>
                <a:moveTo>
                  <a:pt x="1209" y="1"/>
                </a:moveTo>
                <a:lnTo>
                  <a:pt x="977" y="47"/>
                </a:lnTo>
                <a:lnTo>
                  <a:pt x="744" y="94"/>
                </a:lnTo>
                <a:lnTo>
                  <a:pt x="558" y="187"/>
                </a:lnTo>
                <a:lnTo>
                  <a:pt x="372" y="373"/>
                </a:lnTo>
                <a:lnTo>
                  <a:pt x="233" y="559"/>
                </a:lnTo>
                <a:lnTo>
                  <a:pt x="93" y="745"/>
                </a:lnTo>
                <a:lnTo>
                  <a:pt x="47" y="977"/>
                </a:lnTo>
                <a:lnTo>
                  <a:pt x="0" y="1209"/>
                </a:lnTo>
                <a:lnTo>
                  <a:pt x="0" y="4742"/>
                </a:lnTo>
                <a:lnTo>
                  <a:pt x="47" y="4975"/>
                </a:lnTo>
                <a:lnTo>
                  <a:pt x="93" y="5207"/>
                </a:lnTo>
                <a:lnTo>
                  <a:pt x="233" y="5393"/>
                </a:lnTo>
                <a:lnTo>
                  <a:pt x="372" y="5579"/>
                </a:lnTo>
                <a:lnTo>
                  <a:pt x="558" y="5765"/>
                </a:lnTo>
                <a:lnTo>
                  <a:pt x="744" y="5858"/>
                </a:lnTo>
                <a:lnTo>
                  <a:pt x="977" y="5951"/>
                </a:lnTo>
                <a:lnTo>
                  <a:pt x="4974" y="5951"/>
                </a:lnTo>
                <a:lnTo>
                  <a:pt x="5207" y="5858"/>
                </a:lnTo>
                <a:lnTo>
                  <a:pt x="5439" y="5765"/>
                </a:lnTo>
                <a:lnTo>
                  <a:pt x="5625" y="5579"/>
                </a:lnTo>
                <a:lnTo>
                  <a:pt x="5765" y="5393"/>
                </a:lnTo>
                <a:lnTo>
                  <a:pt x="5858" y="5207"/>
                </a:lnTo>
                <a:lnTo>
                  <a:pt x="5951" y="4975"/>
                </a:lnTo>
                <a:lnTo>
                  <a:pt x="5951" y="4742"/>
                </a:lnTo>
                <a:lnTo>
                  <a:pt x="5951" y="1209"/>
                </a:lnTo>
                <a:lnTo>
                  <a:pt x="5951" y="977"/>
                </a:lnTo>
                <a:lnTo>
                  <a:pt x="5858" y="745"/>
                </a:lnTo>
                <a:lnTo>
                  <a:pt x="5765" y="559"/>
                </a:lnTo>
                <a:lnTo>
                  <a:pt x="5625" y="373"/>
                </a:lnTo>
                <a:lnTo>
                  <a:pt x="5439" y="187"/>
                </a:lnTo>
                <a:lnTo>
                  <a:pt x="5207" y="94"/>
                </a:lnTo>
                <a:lnTo>
                  <a:pt x="4974" y="47"/>
                </a:lnTo>
                <a:lnTo>
                  <a:pt x="474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3" name="Google Shape;6963;p269"/>
          <p:cNvSpPr/>
          <p:nvPr/>
        </p:nvSpPr>
        <p:spPr>
          <a:xfrm>
            <a:off x="2482280" y="1649966"/>
            <a:ext cx="127675" cy="158680"/>
          </a:xfrm>
          <a:custGeom>
            <a:avLst/>
            <a:gdLst/>
            <a:ahLst/>
            <a:cxnLst/>
            <a:rect l="l" t="t" r="r" b="b"/>
            <a:pathLst>
              <a:path w="4789" h="5952" extrusionOk="0">
                <a:moveTo>
                  <a:pt x="605" y="1"/>
                </a:moveTo>
                <a:lnTo>
                  <a:pt x="465" y="47"/>
                </a:lnTo>
                <a:lnTo>
                  <a:pt x="326" y="140"/>
                </a:lnTo>
                <a:lnTo>
                  <a:pt x="233" y="233"/>
                </a:lnTo>
                <a:lnTo>
                  <a:pt x="140" y="373"/>
                </a:lnTo>
                <a:lnTo>
                  <a:pt x="47" y="466"/>
                </a:lnTo>
                <a:lnTo>
                  <a:pt x="0" y="652"/>
                </a:lnTo>
                <a:lnTo>
                  <a:pt x="0" y="791"/>
                </a:lnTo>
                <a:lnTo>
                  <a:pt x="0" y="1070"/>
                </a:lnTo>
                <a:lnTo>
                  <a:pt x="4788" y="1070"/>
                </a:lnTo>
                <a:lnTo>
                  <a:pt x="4788" y="791"/>
                </a:lnTo>
                <a:lnTo>
                  <a:pt x="4788" y="652"/>
                </a:lnTo>
                <a:lnTo>
                  <a:pt x="4742" y="466"/>
                </a:lnTo>
                <a:lnTo>
                  <a:pt x="4649" y="373"/>
                </a:lnTo>
                <a:lnTo>
                  <a:pt x="4556" y="233"/>
                </a:lnTo>
                <a:lnTo>
                  <a:pt x="4463" y="140"/>
                </a:lnTo>
                <a:lnTo>
                  <a:pt x="4324" y="47"/>
                </a:lnTo>
                <a:lnTo>
                  <a:pt x="4184" y="1"/>
                </a:lnTo>
                <a:close/>
                <a:moveTo>
                  <a:pt x="0" y="1349"/>
                </a:moveTo>
                <a:lnTo>
                  <a:pt x="0" y="2325"/>
                </a:lnTo>
                <a:lnTo>
                  <a:pt x="4788" y="2325"/>
                </a:lnTo>
                <a:lnTo>
                  <a:pt x="4788" y="1349"/>
                </a:lnTo>
                <a:close/>
                <a:moveTo>
                  <a:pt x="0" y="2604"/>
                </a:moveTo>
                <a:lnTo>
                  <a:pt x="0" y="3580"/>
                </a:lnTo>
                <a:lnTo>
                  <a:pt x="4788" y="3580"/>
                </a:lnTo>
                <a:lnTo>
                  <a:pt x="4788" y="2604"/>
                </a:lnTo>
                <a:close/>
                <a:moveTo>
                  <a:pt x="0" y="3859"/>
                </a:moveTo>
                <a:lnTo>
                  <a:pt x="0" y="4138"/>
                </a:lnTo>
                <a:lnTo>
                  <a:pt x="0" y="4278"/>
                </a:lnTo>
                <a:lnTo>
                  <a:pt x="47" y="4417"/>
                </a:lnTo>
                <a:lnTo>
                  <a:pt x="140" y="4556"/>
                </a:lnTo>
                <a:lnTo>
                  <a:pt x="233" y="4696"/>
                </a:lnTo>
                <a:lnTo>
                  <a:pt x="326" y="4789"/>
                </a:lnTo>
                <a:lnTo>
                  <a:pt x="465" y="4835"/>
                </a:lnTo>
                <a:lnTo>
                  <a:pt x="605" y="4882"/>
                </a:lnTo>
                <a:lnTo>
                  <a:pt x="744" y="4928"/>
                </a:lnTo>
                <a:lnTo>
                  <a:pt x="2790" y="4928"/>
                </a:lnTo>
                <a:lnTo>
                  <a:pt x="2790" y="5951"/>
                </a:lnTo>
                <a:lnTo>
                  <a:pt x="3812" y="4928"/>
                </a:lnTo>
                <a:lnTo>
                  <a:pt x="4045" y="4928"/>
                </a:lnTo>
                <a:lnTo>
                  <a:pt x="4184" y="4882"/>
                </a:lnTo>
                <a:lnTo>
                  <a:pt x="4324" y="4835"/>
                </a:lnTo>
                <a:lnTo>
                  <a:pt x="4463" y="4789"/>
                </a:lnTo>
                <a:lnTo>
                  <a:pt x="4556" y="4696"/>
                </a:lnTo>
                <a:lnTo>
                  <a:pt x="4649" y="4556"/>
                </a:lnTo>
                <a:lnTo>
                  <a:pt x="4742" y="4417"/>
                </a:lnTo>
                <a:lnTo>
                  <a:pt x="4788" y="4278"/>
                </a:lnTo>
                <a:lnTo>
                  <a:pt x="4788" y="4138"/>
                </a:lnTo>
                <a:lnTo>
                  <a:pt x="4788" y="385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4" name="Google Shape;6964;p269"/>
          <p:cNvSpPr/>
          <p:nvPr/>
        </p:nvSpPr>
        <p:spPr>
          <a:xfrm>
            <a:off x="2977236" y="1649966"/>
            <a:ext cx="133860" cy="158680"/>
          </a:xfrm>
          <a:custGeom>
            <a:avLst/>
            <a:gdLst/>
            <a:ahLst/>
            <a:cxnLst/>
            <a:rect l="l" t="t" r="r" b="b"/>
            <a:pathLst>
              <a:path w="5021" h="5952" extrusionOk="0">
                <a:moveTo>
                  <a:pt x="3440" y="1"/>
                </a:moveTo>
                <a:lnTo>
                  <a:pt x="3022" y="326"/>
                </a:lnTo>
                <a:lnTo>
                  <a:pt x="4602" y="2465"/>
                </a:lnTo>
                <a:lnTo>
                  <a:pt x="5021" y="2139"/>
                </a:lnTo>
                <a:lnTo>
                  <a:pt x="3440" y="1"/>
                </a:lnTo>
                <a:close/>
                <a:moveTo>
                  <a:pt x="2464" y="838"/>
                </a:moveTo>
                <a:lnTo>
                  <a:pt x="2092" y="1256"/>
                </a:lnTo>
                <a:lnTo>
                  <a:pt x="4137" y="2976"/>
                </a:lnTo>
                <a:lnTo>
                  <a:pt x="4463" y="2558"/>
                </a:lnTo>
                <a:lnTo>
                  <a:pt x="2464" y="838"/>
                </a:lnTo>
                <a:close/>
                <a:moveTo>
                  <a:pt x="1674" y="1953"/>
                </a:moveTo>
                <a:lnTo>
                  <a:pt x="1441" y="2418"/>
                </a:lnTo>
                <a:lnTo>
                  <a:pt x="3859" y="3580"/>
                </a:lnTo>
                <a:lnTo>
                  <a:pt x="4091" y="3069"/>
                </a:lnTo>
                <a:lnTo>
                  <a:pt x="1674" y="1953"/>
                </a:lnTo>
                <a:close/>
                <a:moveTo>
                  <a:pt x="1209" y="3162"/>
                </a:moveTo>
                <a:lnTo>
                  <a:pt x="1116" y="3673"/>
                </a:lnTo>
                <a:lnTo>
                  <a:pt x="3719" y="4231"/>
                </a:lnTo>
                <a:lnTo>
                  <a:pt x="3812" y="3720"/>
                </a:lnTo>
                <a:lnTo>
                  <a:pt x="1209" y="3162"/>
                </a:lnTo>
                <a:close/>
                <a:moveTo>
                  <a:pt x="1023" y="4371"/>
                </a:moveTo>
                <a:lnTo>
                  <a:pt x="1023" y="4882"/>
                </a:lnTo>
                <a:lnTo>
                  <a:pt x="3719" y="4882"/>
                </a:lnTo>
                <a:lnTo>
                  <a:pt x="3719" y="4371"/>
                </a:lnTo>
                <a:close/>
                <a:moveTo>
                  <a:pt x="0" y="3813"/>
                </a:moveTo>
                <a:lnTo>
                  <a:pt x="0" y="5951"/>
                </a:lnTo>
                <a:lnTo>
                  <a:pt x="4742" y="5951"/>
                </a:lnTo>
                <a:lnTo>
                  <a:pt x="4742" y="3813"/>
                </a:lnTo>
                <a:lnTo>
                  <a:pt x="4230" y="3813"/>
                </a:lnTo>
                <a:lnTo>
                  <a:pt x="4230" y="5440"/>
                </a:lnTo>
                <a:lnTo>
                  <a:pt x="512" y="5440"/>
                </a:lnTo>
                <a:lnTo>
                  <a:pt x="512" y="381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5" name="Google Shape;6965;p269"/>
          <p:cNvSpPr/>
          <p:nvPr/>
        </p:nvSpPr>
        <p:spPr>
          <a:xfrm>
            <a:off x="3478376" y="1653698"/>
            <a:ext cx="158654" cy="151216"/>
          </a:xfrm>
          <a:custGeom>
            <a:avLst/>
            <a:gdLst/>
            <a:ahLst/>
            <a:cxnLst/>
            <a:rect l="l" t="t" r="r" b="b"/>
            <a:pathLst>
              <a:path w="5951" h="5672" extrusionOk="0">
                <a:moveTo>
                  <a:pt x="2975" y="0"/>
                </a:moveTo>
                <a:lnTo>
                  <a:pt x="2882" y="47"/>
                </a:lnTo>
                <a:lnTo>
                  <a:pt x="2789" y="140"/>
                </a:lnTo>
                <a:lnTo>
                  <a:pt x="1999" y="1767"/>
                </a:lnTo>
                <a:lnTo>
                  <a:pt x="186" y="2046"/>
                </a:lnTo>
                <a:lnTo>
                  <a:pt x="47" y="2092"/>
                </a:lnTo>
                <a:lnTo>
                  <a:pt x="0" y="2139"/>
                </a:lnTo>
                <a:lnTo>
                  <a:pt x="0" y="2185"/>
                </a:lnTo>
                <a:lnTo>
                  <a:pt x="0" y="2278"/>
                </a:lnTo>
                <a:lnTo>
                  <a:pt x="93" y="2371"/>
                </a:lnTo>
                <a:lnTo>
                  <a:pt x="1395" y="3626"/>
                </a:lnTo>
                <a:lnTo>
                  <a:pt x="1069" y="5439"/>
                </a:lnTo>
                <a:lnTo>
                  <a:pt x="1069" y="5486"/>
                </a:lnTo>
                <a:lnTo>
                  <a:pt x="1116" y="5625"/>
                </a:lnTo>
                <a:lnTo>
                  <a:pt x="1162" y="5672"/>
                </a:lnTo>
                <a:lnTo>
                  <a:pt x="1209" y="5672"/>
                </a:lnTo>
                <a:lnTo>
                  <a:pt x="1348" y="5625"/>
                </a:lnTo>
                <a:lnTo>
                  <a:pt x="2975" y="4788"/>
                </a:lnTo>
                <a:lnTo>
                  <a:pt x="4556" y="5625"/>
                </a:lnTo>
                <a:lnTo>
                  <a:pt x="4695" y="5672"/>
                </a:lnTo>
                <a:lnTo>
                  <a:pt x="4788" y="5672"/>
                </a:lnTo>
                <a:lnTo>
                  <a:pt x="4835" y="5625"/>
                </a:lnTo>
                <a:lnTo>
                  <a:pt x="4881" y="5486"/>
                </a:lnTo>
                <a:lnTo>
                  <a:pt x="4881" y="5439"/>
                </a:lnTo>
                <a:lnTo>
                  <a:pt x="4556" y="3626"/>
                </a:lnTo>
                <a:lnTo>
                  <a:pt x="5857" y="2371"/>
                </a:lnTo>
                <a:lnTo>
                  <a:pt x="5904" y="2278"/>
                </a:lnTo>
                <a:lnTo>
                  <a:pt x="5950" y="2185"/>
                </a:lnTo>
                <a:lnTo>
                  <a:pt x="5950" y="2139"/>
                </a:lnTo>
                <a:lnTo>
                  <a:pt x="5904" y="2092"/>
                </a:lnTo>
                <a:lnTo>
                  <a:pt x="5764" y="2046"/>
                </a:lnTo>
                <a:lnTo>
                  <a:pt x="3951" y="1767"/>
                </a:lnTo>
                <a:lnTo>
                  <a:pt x="3161" y="140"/>
                </a:lnTo>
                <a:lnTo>
                  <a:pt x="3068"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6" name="Google Shape;6966;p269"/>
          <p:cNvSpPr/>
          <p:nvPr/>
        </p:nvSpPr>
        <p:spPr>
          <a:xfrm>
            <a:off x="4004310" y="1649966"/>
            <a:ext cx="83073" cy="158680"/>
          </a:xfrm>
          <a:custGeom>
            <a:avLst/>
            <a:gdLst/>
            <a:ahLst/>
            <a:cxnLst/>
            <a:rect l="l" t="t" r="r" b="b"/>
            <a:pathLst>
              <a:path w="3116" h="5952" extrusionOk="0">
                <a:moveTo>
                  <a:pt x="3116" y="1"/>
                </a:moveTo>
                <a:lnTo>
                  <a:pt x="2976" y="47"/>
                </a:lnTo>
                <a:lnTo>
                  <a:pt x="2930" y="140"/>
                </a:lnTo>
                <a:lnTo>
                  <a:pt x="2093" y="1860"/>
                </a:lnTo>
                <a:lnTo>
                  <a:pt x="187" y="2139"/>
                </a:lnTo>
                <a:lnTo>
                  <a:pt x="47" y="2186"/>
                </a:lnTo>
                <a:lnTo>
                  <a:pt x="1" y="2232"/>
                </a:lnTo>
                <a:lnTo>
                  <a:pt x="1" y="2325"/>
                </a:lnTo>
                <a:lnTo>
                  <a:pt x="1" y="2372"/>
                </a:lnTo>
                <a:lnTo>
                  <a:pt x="94" y="2511"/>
                </a:lnTo>
                <a:lnTo>
                  <a:pt x="1442" y="3813"/>
                </a:lnTo>
                <a:lnTo>
                  <a:pt x="1117" y="5672"/>
                </a:lnTo>
                <a:lnTo>
                  <a:pt x="1117" y="5765"/>
                </a:lnTo>
                <a:lnTo>
                  <a:pt x="1163" y="5905"/>
                </a:lnTo>
                <a:lnTo>
                  <a:pt x="1210" y="5951"/>
                </a:lnTo>
                <a:lnTo>
                  <a:pt x="1256" y="5951"/>
                </a:lnTo>
                <a:lnTo>
                  <a:pt x="1396" y="5905"/>
                </a:lnTo>
                <a:lnTo>
                  <a:pt x="3116" y="5021"/>
                </a:lnTo>
                <a:lnTo>
                  <a:pt x="311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7" name="Google Shape;6967;p269"/>
          <p:cNvSpPr/>
          <p:nvPr/>
        </p:nvSpPr>
        <p:spPr>
          <a:xfrm>
            <a:off x="4454664" y="1653698"/>
            <a:ext cx="158654" cy="151216"/>
          </a:xfrm>
          <a:custGeom>
            <a:avLst/>
            <a:gdLst/>
            <a:ahLst/>
            <a:cxnLst/>
            <a:rect l="l" t="t" r="r" b="b"/>
            <a:pathLst>
              <a:path w="5951" h="5672" extrusionOk="0">
                <a:moveTo>
                  <a:pt x="2976" y="837"/>
                </a:moveTo>
                <a:lnTo>
                  <a:pt x="3580" y="1999"/>
                </a:lnTo>
                <a:lnTo>
                  <a:pt x="3673" y="2185"/>
                </a:lnTo>
                <a:lnTo>
                  <a:pt x="3905" y="2232"/>
                </a:lnTo>
                <a:lnTo>
                  <a:pt x="5161" y="2418"/>
                </a:lnTo>
                <a:lnTo>
                  <a:pt x="4277" y="3301"/>
                </a:lnTo>
                <a:lnTo>
                  <a:pt x="4091" y="3487"/>
                </a:lnTo>
                <a:lnTo>
                  <a:pt x="4138" y="3719"/>
                </a:lnTo>
                <a:lnTo>
                  <a:pt x="4324" y="4974"/>
                </a:lnTo>
                <a:lnTo>
                  <a:pt x="4324" y="4974"/>
                </a:lnTo>
                <a:lnTo>
                  <a:pt x="3208" y="4370"/>
                </a:lnTo>
                <a:lnTo>
                  <a:pt x="2976" y="4277"/>
                </a:lnTo>
                <a:lnTo>
                  <a:pt x="2976" y="837"/>
                </a:lnTo>
                <a:close/>
                <a:moveTo>
                  <a:pt x="2976" y="0"/>
                </a:moveTo>
                <a:lnTo>
                  <a:pt x="2883" y="47"/>
                </a:lnTo>
                <a:lnTo>
                  <a:pt x="2836" y="140"/>
                </a:lnTo>
                <a:lnTo>
                  <a:pt x="2000" y="1767"/>
                </a:lnTo>
                <a:lnTo>
                  <a:pt x="233" y="2046"/>
                </a:lnTo>
                <a:lnTo>
                  <a:pt x="94" y="2092"/>
                </a:lnTo>
                <a:lnTo>
                  <a:pt x="1" y="2139"/>
                </a:lnTo>
                <a:lnTo>
                  <a:pt x="47" y="2278"/>
                </a:lnTo>
                <a:lnTo>
                  <a:pt x="94" y="2371"/>
                </a:lnTo>
                <a:lnTo>
                  <a:pt x="1395" y="3626"/>
                </a:lnTo>
                <a:lnTo>
                  <a:pt x="1116" y="5439"/>
                </a:lnTo>
                <a:lnTo>
                  <a:pt x="1116" y="5532"/>
                </a:lnTo>
                <a:lnTo>
                  <a:pt x="1116" y="5625"/>
                </a:lnTo>
                <a:lnTo>
                  <a:pt x="1163" y="5672"/>
                </a:lnTo>
                <a:lnTo>
                  <a:pt x="1256" y="5672"/>
                </a:lnTo>
                <a:lnTo>
                  <a:pt x="1395" y="5625"/>
                </a:lnTo>
                <a:lnTo>
                  <a:pt x="2976" y="4788"/>
                </a:lnTo>
                <a:lnTo>
                  <a:pt x="4603" y="5625"/>
                </a:lnTo>
                <a:lnTo>
                  <a:pt x="4742" y="5672"/>
                </a:lnTo>
                <a:lnTo>
                  <a:pt x="4789" y="5672"/>
                </a:lnTo>
                <a:lnTo>
                  <a:pt x="4882" y="5625"/>
                </a:lnTo>
                <a:lnTo>
                  <a:pt x="4882" y="5532"/>
                </a:lnTo>
                <a:lnTo>
                  <a:pt x="4882" y="5439"/>
                </a:lnTo>
                <a:lnTo>
                  <a:pt x="4556" y="3626"/>
                </a:lnTo>
                <a:lnTo>
                  <a:pt x="5858" y="2371"/>
                </a:lnTo>
                <a:lnTo>
                  <a:pt x="5951" y="2278"/>
                </a:lnTo>
                <a:lnTo>
                  <a:pt x="5951" y="2139"/>
                </a:lnTo>
                <a:lnTo>
                  <a:pt x="5904" y="2092"/>
                </a:lnTo>
                <a:lnTo>
                  <a:pt x="5765" y="2046"/>
                </a:lnTo>
                <a:lnTo>
                  <a:pt x="3952" y="1767"/>
                </a:lnTo>
                <a:lnTo>
                  <a:pt x="3162" y="140"/>
                </a:lnTo>
                <a:lnTo>
                  <a:pt x="3069" y="47"/>
                </a:lnTo>
                <a:lnTo>
                  <a:pt x="29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8" name="Google Shape;6968;p269"/>
          <p:cNvSpPr/>
          <p:nvPr/>
        </p:nvSpPr>
        <p:spPr>
          <a:xfrm>
            <a:off x="4980598" y="1653698"/>
            <a:ext cx="157427" cy="151216"/>
          </a:xfrm>
          <a:custGeom>
            <a:avLst/>
            <a:gdLst/>
            <a:ahLst/>
            <a:cxnLst/>
            <a:rect l="l" t="t" r="r" b="b"/>
            <a:pathLst>
              <a:path w="5905" h="5672" extrusionOk="0">
                <a:moveTo>
                  <a:pt x="2930" y="837"/>
                </a:moveTo>
                <a:lnTo>
                  <a:pt x="2930" y="4277"/>
                </a:lnTo>
                <a:lnTo>
                  <a:pt x="2744" y="4370"/>
                </a:lnTo>
                <a:lnTo>
                  <a:pt x="1581" y="4974"/>
                </a:lnTo>
                <a:lnTo>
                  <a:pt x="1814" y="3719"/>
                </a:lnTo>
                <a:lnTo>
                  <a:pt x="1860" y="3487"/>
                </a:lnTo>
                <a:lnTo>
                  <a:pt x="1674" y="3301"/>
                </a:lnTo>
                <a:lnTo>
                  <a:pt x="745" y="2418"/>
                </a:lnTo>
                <a:lnTo>
                  <a:pt x="2046" y="2232"/>
                </a:lnTo>
                <a:lnTo>
                  <a:pt x="2279" y="2185"/>
                </a:lnTo>
                <a:lnTo>
                  <a:pt x="2372" y="1999"/>
                </a:lnTo>
                <a:lnTo>
                  <a:pt x="2930" y="837"/>
                </a:lnTo>
                <a:close/>
                <a:moveTo>
                  <a:pt x="2930" y="0"/>
                </a:moveTo>
                <a:lnTo>
                  <a:pt x="2837" y="47"/>
                </a:lnTo>
                <a:lnTo>
                  <a:pt x="2790" y="140"/>
                </a:lnTo>
                <a:lnTo>
                  <a:pt x="1953" y="1767"/>
                </a:lnTo>
                <a:lnTo>
                  <a:pt x="187" y="2046"/>
                </a:lnTo>
                <a:lnTo>
                  <a:pt x="47" y="2092"/>
                </a:lnTo>
                <a:lnTo>
                  <a:pt x="1" y="2139"/>
                </a:lnTo>
                <a:lnTo>
                  <a:pt x="1" y="2278"/>
                </a:lnTo>
                <a:lnTo>
                  <a:pt x="47" y="2371"/>
                </a:lnTo>
                <a:lnTo>
                  <a:pt x="1349" y="3626"/>
                </a:lnTo>
                <a:lnTo>
                  <a:pt x="1070" y="5439"/>
                </a:lnTo>
                <a:lnTo>
                  <a:pt x="1070" y="5532"/>
                </a:lnTo>
                <a:lnTo>
                  <a:pt x="1070" y="5625"/>
                </a:lnTo>
                <a:lnTo>
                  <a:pt x="1117" y="5672"/>
                </a:lnTo>
                <a:lnTo>
                  <a:pt x="1210" y="5672"/>
                </a:lnTo>
                <a:lnTo>
                  <a:pt x="1349" y="5625"/>
                </a:lnTo>
                <a:lnTo>
                  <a:pt x="2930" y="4788"/>
                </a:lnTo>
                <a:lnTo>
                  <a:pt x="4557" y="5625"/>
                </a:lnTo>
                <a:lnTo>
                  <a:pt x="4696" y="5672"/>
                </a:lnTo>
                <a:lnTo>
                  <a:pt x="4789" y="5672"/>
                </a:lnTo>
                <a:lnTo>
                  <a:pt x="4835" y="5625"/>
                </a:lnTo>
                <a:lnTo>
                  <a:pt x="4835" y="5532"/>
                </a:lnTo>
                <a:lnTo>
                  <a:pt x="4835" y="5439"/>
                </a:lnTo>
                <a:lnTo>
                  <a:pt x="4557" y="3626"/>
                </a:lnTo>
                <a:lnTo>
                  <a:pt x="5858" y="2371"/>
                </a:lnTo>
                <a:lnTo>
                  <a:pt x="5905" y="2278"/>
                </a:lnTo>
                <a:lnTo>
                  <a:pt x="5905" y="2139"/>
                </a:lnTo>
                <a:lnTo>
                  <a:pt x="5858" y="2092"/>
                </a:lnTo>
                <a:lnTo>
                  <a:pt x="5719" y="2046"/>
                </a:lnTo>
                <a:lnTo>
                  <a:pt x="3952" y="1767"/>
                </a:lnTo>
                <a:lnTo>
                  <a:pt x="3115" y="140"/>
                </a:lnTo>
                <a:lnTo>
                  <a:pt x="3069" y="47"/>
                </a:lnTo>
                <a:lnTo>
                  <a:pt x="293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69" name="Google Shape;6969;p269"/>
          <p:cNvSpPr/>
          <p:nvPr/>
        </p:nvSpPr>
        <p:spPr>
          <a:xfrm>
            <a:off x="5505306" y="1653698"/>
            <a:ext cx="158654" cy="151216"/>
          </a:xfrm>
          <a:custGeom>
            <a:avLst/>
            <a:gdLst/>
            <a:ahLst/>
            <a:cxnLst/>
            <a:rect l="l" t="t" r="r" b="b"/>
            <a:pathLst>
              <a:path w="5951" h="5672" extrusionOk="0">
                <a:moveTo>
                  <a:pt x="2976" y="837"/>
                </a:moveTo>
                <a:lnTo>
                  <a:pt x="3627" y="2185"/>
                </a:lnTo>
                <a:lnTo>
                  <a:pt x="5161" y="2418"/>
                </a:lnTo>
                <a:lnTo>
                  <a:pt x="4045" y="3487"/>
                </a:lnTo>
                <a:lnTo>
                  <a:pt x="4324" y="4974"/>
                </a:lnTo>
                <a:lnTo>
                  <a:pt x="2976" y="4277"/>
                </a:lnTo>
                <a:lnTo>
                  <a:pt x="1628" y="4974"/>
                </a:lnTo>
                <a:lnTo>
                  <a:pt x="1628" y="4974"/>
                </a:lnTo>
                <a:lnTo>
                  <a:pt x="1860" y="3487"/>
                </a:lnTo>
                <a:lnTo>
                  <a:pt x="791" y="2418"/>
                </a:lnTo>
                <a:lnTo>
                  <a:pt x="2278" y="2185"/>
                </a:lnTo>
                <a:lnTo>
                  <a:pt x="2976" y="837"/>
                </a:lnTo>
                <a:close/>
                <a:moveTo>
                  <a:pt x="2976" y="0"/>
                </a:moveTo>
                <a:lnTo>
                  <a:pt x="2883" y="47"/>
                </a:lnTo>
                <a:lnTo>
                  <a:pt x="2790" y="140"/>
                </a:lnTo>
                <a:lnTo>
                  <a:pt x="2000" y="1767"/>
                </a:lnTo>
                <a:lnTo>
                  <a:pt x="187" y="2046"/>
                </a:lnTo>
                <a:lnTo>
                  <a:pt x="47" y="2092"/>
                </a:lnTo>
                <a:lnTo>
                  <a:pt x="1" y="2139"/>
                </a:lnTo>
                <a:lnTo>
                  <a:pt x="1" y="2185"/>
                </a:lnTo>
                <a:lnTo>
                  <a:pt x="1" y="2278"/>
                </a:lnTo>
                <a:lnTo>
                  <a:pt x="94" y="2371"/>
                </a:lnTo>
                <a:lnTo>
                  <a:pt x="1395" y="3626"/>
                </a:lnTo>
                <a:lnTo>
                  <a:pt x="1070" y="5439"/>
                </a:lnTo>
                <a:lnTo>
                  <a:pt x="1070" y="5486"/>
                </a:lnTo>
                <a:lnTo>
                  <a:pt x="1116" y="5625"/>
                </a:lnTo>
                <a:lnTo>
                  <a:pt x="1163" y="5672"/>
                </a:lnTo>
                <a:lnTo>
                  <a:pt x="1209" y="5672"/>
                </a:lnTo>
                <a:lnTo>
                  <a:pt x="1349" y="5625"/>
                </a:lnTo>
                <a:lnTo>
                  <a:pt x="2976" y="4788"/>
                </a:lnTo>
                <a:lnTo>
                  <a:pt x="4556" y="5625"/>
                </a:lnTo>
                <a:lnTo>
                  <a:pt x="4696" y="5672"/>
                </a:lnTo>
                <a:lnTo>
                  <a:pt x="4835" y="5625"/>
                </a:lnTo>
                <a:lnTo>
                  <a:pt x="4835" y="5486"/>
                </a:lnTo>
                <a:lnTo>
                  <a:pt x="4835" y="5439"/>
                </a:lnTo>
                <a:lnTo>
                  <a:pt x="4556" y="3626"/>
                </a:lnTo>
                <a:lnTo>
                  <a:pt x="5858" y="2371"/>
                </a:lnTo>
                <a:lnTo>
                  <a:pt x="5904" y="2278"/>
                </a:lnTo>
                <a:lnTo>
                  <a:pt x="5951" y="2185"/>
                </a:lnTo>
                <a:lnTo>
                  <a:pt x="5904" y="2139"/>
                </a:lnTo>
                <a:lnTo>
                  <a:pt x="5904" y="2092"/>
                </a:lnTo>
                <a:lnTo>
                  <a:pt x="5718" y="2046"/>
                </a:lnTo>
                <a:lnTo>
                  <a:pt x="3952" y="1767"/>
                </a:lnTo>
                <a:lnTo>
                  <a:pt x="3115" y="140"/>
                </a:lnTo>
                <a:lnTo>
                  <a:pt x="3069" y="47"/>
                </a:lnTo>
                <a:lnTo>
                  <a:pt x="29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0" name="Google Shape;6970;p269"/>
          <p:cNvSpPr/>
          <p:nvPr/>
        </p:nvSpPr>
        <p:spPr>
          <a:xfrm>
            <a:off x="6031240" y="1661136"/>
            <a:ext cx="158654" cy="136339"/>
          </a:xfrm>
          <a:custGeom>
            <a:avLst/>
            <a:gdLst/>
            <a:ahLst/>
            <a:cxnLst/>
            <a:rect l="l" t="t" r="r" b="b"/>
            <a:pathLst>
              <a:path w="5951" h="5114" extrusionOk="0">
                <a:moveTo>
                  <a:pt x="4417" y="698"/>
                </a:moveTo>
                <a:lnTo>
                  <a:pt x="4277" y="744"/>
                </a:lnTo>
                <a:lnTo>
                  <a:pt x="4138" y="744"/>
                </a:lnTo>
                <a:lnTo>
                  <a:pt x="3998" y="837"/>
                </a:lnTo>
                <a:lnTo>
                  <a:pt x="3859" y="930"/>
                </a:lnTo>
                <a:lnTo>
                  <a:pt x="3766" y="1069"/>
                </a:lnTo>
                <a:lnTo>
                  <a:pt x="3673" y="1209"/>
                </a:lnTo>
                <a:lnTo>
                  <a:pt x="3626" y="1348"/>
                </a:lnTo>
                <a:lnTo>
                  <a:pt x="3626" y="1534"/>
                </a:lnTo>
                <a:lnTo>
                  <a:pt x="3626" y="1674"/>
                </a:lnTo>
                <a:lnTo>
                  <a:pt x="3673" y="1813"/>
                </a:lnTo>
                <a:lnTo>
                  <a:pt x="3766" y="1953"/>
                </a:lnTo>
                <a:lnTo>
                  <a:pt x="3859" y="2092"/>
                </a:lnTo>
                <a:lnTo>
                  <a:pt x="3998" y="2185"/>
                </a:lnTo>
                <a:lnTo>
                  <a:pt x="4138" y="2278"/>
                </a:lnTo>
                <a:lnTo>
                  <a:pt x="4277" y="2325"/>
                </a:lnTo>
                <a:lnTo>
                  <a:pt x="4603" y="2325"/>
                </a:lnTo>
                <a:lnTo>
                  <a:pt x="4742" y="2278"/>
                </a:lnTo>
                <a:lnTo>
                  <a:pt x="4881" y="2185"/>
                </a:lnTo>
                <a:lnTo>
                  <a:pt x="5021" y="2092"/>
                </a:lnTo>
                <a:lnTo>
                  <a:pt x="5114" y="1953"/>
                </a:lnTo>
                <a:lnTo>
                  <a:pt x="5207" y="1813"/>
                </a:lnTo>
                <a:lnTo>
                  <a:pt x="5253" y="1674"/>
                </a:lnTo>
                <a:lnTo>
                  <a:pt x="5253" y="1534"/>
                </a:lnTo>
                <a:lnTo>
                  <a:pt x="5253" y="1348"/>
                </a:lnTo>
                <a:lnTo>
                  <a:pt x="5207" y="1209"/>
                </a:lnTo>
                <a:lnTo>
                  <a:pt x="5114" y="1069"/>
                </a:lnTo>
                <a:lnTo>
                  <a:pt x="5021" y="930"/>
                </a:lnTo>
                <a:lnTo>
                  <a:pt x="4881" y="837"/>
                </a:lnTo>
                <a:lnTo>
                  <a:pt x="4742" y="744"/>
                </a:lnTo>
                <a:lnTo>
                  <a:pt x="4603" y="744"/>
                </a:lnTo>
                <a:lnTo>
                  <a:pt x="4417" y="698"/>
                </a:lnTo>
                <a:close/>
                <a:moveTo>
                  <a:pt x="4649" y="512"/>
                </a:moveTo>
                <a:lnTo>
                  <a:pt x="4835" y="605"/>
                </a:lnTo>
                <a:lnTo>
                  <a:pt x="4974" y="698"/>
                </a:lnTo>
                <a:lnTo>
                  <a:pt x="5160" y="790"/>
                </a:lnTo>
                <a:lnTo>
                  <a:pt x="5300" y="976"/>
                </a:lnTo>
                <a:lnTo>
                  <a:pt x="5393" y="1116"/>
                </a:lnTo>
                <a:lnTo>
                  <a:pt x="5439" y="1302"/>
                </a:lnTo>
                <a:lnTo>
                  <a:pt x="5439" y="1534"/>
                </a:lnTo>
                <a:lnTo>
                  <a:pt x="5439" y="1720"/>
                </a:lnTo>
                <a:lnTo>
                  <a:pt x="5393" y="1906"/>
                </a:lnTo>
                <a:lnTo>
                  <a:pt x="5300" y="2092"/>
                </a:lnTo>
                <a:lnTo>
                  <a:pt x="5160" y="2232"/>
                </a:lnTo>
                <a:lnTo>
                  <a:pt x="4974" y="2371"/>
                </a:lnTo>
                <a:lnTo>
                  <a:pt x="4835" y="2464"/>
                </a:lnTo>
                <a:lnTo>
                  <a:pt x="4649" y="2510"/>
                </a:lnTo>
                <a:lnTo>
                  <a:pt x="4231" y="2510"/>
                </a:lnTo>
                <a:lnTo>
                  <a:pt x="4045" y="2464"/>
                </a:lnTo>
                <a:lnTo>
                  <a:pt x="3859" y="2371"/>
                </a:lnTo>
                <a:lnTo>
                  <a:pt x="3719" y="2232"/>
                </a:lnTo>
                <a:lnTo>
                  <a:pt x="3580" y="2092"/>
                </a:lnTo>
                <a:lnTo>
                  <a:pt x="3487" y="1906"/>
                </a:lnTo>
                <a:lnTo>
                  <a:pt x="3440" y="1720"/>
                </a:lnTo>
                <a:lnTo>
                  <a:pt x="3440" y="1534"/>
                </a:lnTo>
                <a:lnTo>
                  <a:pt x="3440" y="1302"/>
                </a:lnTo>
                <a:lnTo>
                  <a:pt x="3487" y="1116"/>
                </a:lnTo>
                <a:lnTo>
                  <a:pt x="3580" y="976"/>
                </a:lnTo>
                <a:lnTo>
                  <a:pt x="3719" y="790"/>
                </a:lnTo>
                <a:lnTo>
                  <a:pt x="3859" y="698"/>
                </a:lnTo>
                <a:lnTo>
                  <a:pt x="4045" y="605"/>
                </a:lnTo>
                <a:lnTo>
                  <a:pt x="4231" y="512"/>
                </a:lnTo>
                <a:close/>
                <a:moveTo>
                  <a:pt x="2046" y="3161"/>
                </a:moveTo>
                <a:lnTo>
                  <a:pt x="2185" y="3208"/>
                </a:lnTo>
                <a:lnTo>
                  <a:pt x="2325" y="3301"/>
                </a:lnTo>
                <a:lnTo>
                  <a:pt x="2464" y="3394"/>
                </a:lnTo>
                <a:lnTo>
                  <a:pt x="2557" y="3533"/>
                </a:lnTo>
                <a:lnTo>
                  <a:pt x="2650" y="3673"/>
                </a:lnTo>
                <a:lnTo>
                  <a:pt x="2697" y="3812"/>
                </a:lnTo>
                <a:lnTo>
                  <a:pt x="2697" y="3998"/>
                </a:lnTo>
                <a:lnTo>
                  <a:pt x="2697" y="4137"/>
                </a:lnTo>
                <a:lnTo>
                  <a:pt x="2650" y="4323"/>
                </a:lnTo>
                <a:lnTo>
                  <a:pt x="2557" y="4463"/>
                </a:lnTo>
                <a:lnTo>
                  <a:pt x="2464" y="4556"/>
                </a:lnTo>
                <a:lnTo>
                  <a:pt x="2325" y="4695"/>
                </a:lnTo>
                <a:lnTo>
                  <a:pt x="2185" y="4742"/>
                </a:lnTo>
                <a:lnTo>
                  <a:pt x="2046" y="4788"/>
                </a:lnTo>
                <a:lnTo>
                  <a:pt x="1627" y="4788"/>
                </a:lnTo>
                <a:lnTo>
                  <a:pt x="1442" y="4695"/>
                </a:lnTo>
                <a:lnTo>
                  <a:pt x="1256" y="4556"/>
                </a:lnTo>
                <a:lnTo>
                  <a:pt x="1116" y="4370"/>
                </a:lnTo>
                <a:lnTo>
                  <a:pt x="1349" y="4463"/>
                </a:lnTo>
                <a:lnTo>
                  <a:pt x="1534" y="4509"/>
                </a:lnTo>
                <a:lnTo>
                  <a:pt x="1767" y="4602"/>
                </a:lnTo>
                <a:lnTo>
                  <a:pt x="2046" y="4509"/>
                </a:lnTo>
                <a:lnTo>
                  <a:pt x="2278" y="4370"/>
                </a:lnTo>
                <a:lnTo>
                  <a:pt x="2418" y="4184"/>
                </a:lnTo>
                <a:lnTo>
                  <a:pt x="2464" y="3905"/>
                </a:lnTo>
                <a:lnTo>
                  <a:pt x="2371" y="3673"/>
                </a:lnTo>
                <a:lnTo>
                  <a:pt x="2232" y="3440"/>
                </a:lnTo>
                <a:lnTo>
                  <a:pt x="2046" y="3301"/>
                </a:lnTo>
                <a:lnTo>
                  <a:pt x="1674" y="3161"/>
                </a:lnTo>
                <a:close/>
                <a:moveTo>
                  <a:pt x="4417" y="0"/>
                </a:moveTo>
                <a:lnTo>
                  <a:pt x="4138" y="47"/>
                </a:lnTo>
                <a:lnTo>
                  <a:pt x="3859" y="140"/>
                </a:lnTo>
                <a:lnTo>
                  <a:pt x="3626" y="279"/>
                </a:lnTo>
                <a:lnTo>
                  <a:pt x="3394" y="465"/>
                </a:lnTo>
                <a:lnTo>
                  <a:pt x="3162" y="698"/>
                </a:lnTo>
                <a:lnTo>
                  <a:pt x="3022" y="930"/>
                </a:lnTo>
                <a:lnTo>
                  <a:pt x="2929" y="1209"/>
                </a:lnTo>
                <a:lnTo>
                  <a:pt x="2929" y="1488"/>
                </a:lnTo>
                <a:lnTo>
                  <a:pt x="1999" y="2836"/>
                </a:lnTo>
                <a:lnTo>
                  <a:pt x="1860" y="2836"/>
                </a:lnTo>
                <a:lnTo>
                  <a:pt x="1581" y="2882"/>
                </a:lnTo>
                <a:lnTo>
                  <a:pt x="1302" y="3022"/>
                </a:lnTo>
                <a:lnTo>
                  <a:pt x="0" y="2510"/>
                </a:lnTo>
                <a:lnTo>
                  <a:pt x="0" y="3905"/>
                </a:lnTo>
                <a:lnTo>
                  <a:pt x="744" y="4230"/>
                </a:lnTo>
                <a:lnTo>
                  <a:pt x="837" y="4416"/>
                </a:lnTo>
                <a:lnTo>
                  <a:pt x="884" y="4556"/>
                </a:lnTo>
                <a:lnTo>
                  <a:pt x="1023" y="4742"/>
                </a:lnTo>
                <a:lnTo>
                  <a:pt x="1163" y="4835"/>
                </a:lnTo>
                <a:lnTo>
                  <a:pt x="1302" y="4974"/>
                </a:lnTo>
                <a:lnTo>
                  <a:pt x="1488" y="5067"/>
                </a:lnTo>
                <a:lnTo>
                  <a:pt x="1674" y="5114"/>
                </a:lnTo>
                <a:lnTo>
                  <a:pt x="2092" y="5114"/>
                </a:lnTo>
                <a:lnTo>
                  <a:pt x="2278" y="5021"/>
                </a:lnTo>
                <a:lnTo>
                  <a:pt x="2464" y="4928"/>
                </a:lnTo>
                <a:lnTo>
                  <a:pt x="2604" y="4835"/>
                </a:lnTo>
                <a:lnTo>
                  <a:pt x="2743" y="4649"/>
                </a:lnTo>
                <a:lnTo>
                  <a:pt x="2883" y="4463"/>
                </a:lnTo>
                <a:lnTo>
                  <a:pt x="2929" y="4277"/>
                </a:lnTo>
                <a:lnTo>
                  <a:pt x="2976" y="4091"/>
                </a:lnTo>
                <a:lnTo>
                  <a:pt x="4417" y="3022"/>
                </a:lnTo>
                <a:lnTo>
                  <a:pt x="4742" y="3022"/>
                </a:lnTo>
                <a:lnTo>
                  <a:pt x="5021" y="2929"/>
                </a:lnTo>
                <a:lnTo>
                  <a:pt x="5253" y="2789"/>
                </a:lnTo>
                <a:lnTo>
                  <a:pt x="5486" y="2603"/>
                </a:lnTo>
                <a:lnTo>
                  <a:pt x="5718" y="2371"/>
                </a:lnTo>
                <a:lnTo>
                  <a:pt x="5858" y="2092"/>
                </a:lnTo>
                <a:lnTo>
                  <a:pt x="5904" y="1813"/>
                </a:lnTo>
                <a:lnTo>
                  <a:pt x="5951" y="1534"/>
                </a:lnTo>
                <a:lnTo>
                  <a:pt x="5904" y="1209"/>
                </a:lnTo>
                <a:lnTo>
                  <a:pt x="5858" y="930"/>
                </a:lnTo>
                <a:lnTo>
                  <a:pt x="5718" y="698"/>
                </a:lnTo>
                <a:lnTo>
                  <a:pt x="5486" y="465"/>
                </a:lnTo>
                <a:lnTo>
                  <a:pt x="5253" y="279"/>
                </a:lnTo>
                <a:lnTo>
                  <a:pt x="5021" y="140"/>
                </a:lnTo>
                <a:lnTo>
                  <a:pt x="4742" y="47"/>
                </a:lnTo>
                <a:lnTo>
                  <a:pt x="441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1" name="Google Shape;6971;p269"/>
          <p:cNvSpPr/>
          <p:nvPr/>
        </p:nvSpPr>
        <p:spPr>
          <a:xfrm>
            <a:off x="6557174" y="1649966"/>
            <a:ext cx="158654" cy="158680"/>
          </a:xfrm>
          <a:custGeom>
            <a:avLst/>
            <a:gdLst/>
            <a:ahLst/>
            <a:cxnLst/>
            <a:rect l="l" t="t" r="r" b="b"/>
            <a:pathLst>
              <a:path w="5951" h="5952" extrusionOk="0">
                <a:moveTo>
                  <a:pt x="4045" y="1256"/>
                </a:moveTo>
                <a:lnTo>
                  <a:pt x="4230" y="1302"/>
                </a:lnTo>
                <a:lnTo>
                  <a:pt x="4370" y="1302"/>
                </a:lnTo>
                <a:lnTo>
                  <a:pt x="4463" y="1395"/>
                </a:lnTo>
                <a:lnTo>
                  <a:pt x="4602" y="1488"/>
                </a:lnTo>
                <a:lnTo>
                  <a:pt x="4695" y="1581"/>
                </a:lnTo>
                <a:lnTo>
                  <a:pt x="4742" y="1721"/>
                </a:lnTo>
                <a:lnTo>
                  <a:pt x="4788" y="1860"/>
                </a:lnTo>
                <a:lnTo>
                  <a:pt x="4835" y="2000"/>
                </a:lnTo>
                <a:lnTo>
                  <a:pt x="4788" y="2186"/>
                </a:lnTo>
                <a:lnTo>
                  <a:pt x="4742" y="2279"/>
                </a:lnTo>
                <a:lnTo>
                  <a:pt x="4695" y="2418"/>
                </a:lnTo>
                <a:lnTo>
                  <a:pt x="4602" y="2558"/>
                </a:lnTo>
                <a:lnTo>
                  <a:pt x="4463" y="2651"/>
                </a:lnTo>
                <a:lnTo>
                  <a:pt x="4370" y="2697"/>
                </a:lnTo>
                <a:lnTo>
                  <a:pt x="4230" y="2744"/>
                </a:lnTo>
                <a:lnTo>
                  <a:pt x="3905" y="2744"/>
                </a:lnTo>
                <a:lnTo>
                  <a:pt x="3766" y="2697"/>
                </a:lnTo>
                <a:lnTo>
                  <a:pt x="3673" y="2651"/>
                </a:lnTo>
                <a:lnTo>
                  <a:pt x="3533" y="2558"/>
                </a:lnTo>
                <a:lnTo>
                  <a:pt x="3440" y="2418"/>
                </a:lnTo>
                <a:lnTo>
                  <a:pt x="3394" y="2279"/>
                </a:lnTo>
                <a:lnTo>
                  <a:pt x="3347" y="2186"/>
                </a:lnTo>
                <a:lnTo>
                  <a:pt x="3301" y="2000"/>
                </a:lnTo>
                <a:lnTo>
                  <a:pt x="3347" y="1860"/>
                </a:lnTo>
                <a:lnTo>
                  <a:pt x="3394" y="1721"/>
                </a:lnTo>
                <a:lnTo>
                  <a:pt x="3440" y="1581"/>
                </a:lnTo>
                <a:lnTo>
                  <a:pt x="3533" y="1488"/>
                </a:lnTo>
                <a:lnTo>
                  <a:pt x="3673" y="1395"/>
                </a:lnTo>
                <a:lnTo>
                  <a:pt x="3766" y="1302"/>
                </a:lnTo>
                <a:lnTo>
                  <a:pt x="3905" y="1302"/>
                </a:lnTo>
                <a:lnTo>
                  <a:pt x="4045" y="1256"/>
                </a:lnTo>
                <a:close/>
                <a:moveTo>
                  <a:pt x="4045" y="1070"/>
                </a:moveTo>
                <a:lnTo>
                  <a:pt x="3859" y="1117"/>
                </a:lnTo>
                <a:lnTo>
                  <a:pt x="3719" y="1163"/>
                </a:lnTo>
                <a:lnTo>
                  <a:pt x="3533" y="1256"/>
                </a:lnTo>
                <a:lnTo>
                  <a:pt x="3394" y="1349"/>
                </a:lnTo>
                <a:lnTo>
                  <a:pt x="3301" y="1488"/>
                </a:lnTo>
                <a:lnTo>
                  <a:pt x="3208" y="1674"/>
                </a:lnTo>
                <a:lnTo>
                  <a:pt x="3161" y="1814"/>
                </a:lnTo>
                <a:lnTo>
                  <a:pt x="3115" y="2000"/>
                </a:lnTo>
                <a:lnTo>
                  <a:pt x="3161" y="2186"/>
                </a:lnTo>
                <a:lnTo>
                  <a:pt x="3208" y="2372"/>
                </a:lnTo>
                <a:lnTo>
                  <a:pt x="3301" y="2558"/>
                </a:lnTo>
                <a:lnTo>
                  <a:pt x="3394" y="2697"/>
                </a:lnTo>
                <a:lnTo>
                  <a:pt x="3533" y="2790"/>
                </a:lnTo>
                <a:lnTo>
                  <a:pt x="3719" y="2883"/>
                </a:lnTo>
                <a:lnTo>
                  <a:pt x="3859" y="2929"/>
                </a:lnTo>
                <a:lnTo>
                  <a:pt x="4045" y="2976"/>
                </a:lnTo>
                <a:lnTo>
                  <a:pt x="4230" y="2929"/>
                </a:lnTo>
                <a:lnTo>
                  <a:pt x="4416" y="2883"/>
                </a:lnTo>
                <a:lnTo>
                  <a:pt x="4602" y="2790"/>
                </a:lnTo>
                <a:lnTo>
                  <a:pt x="4742" y="2697"/>
                </a:lnTo>
                <a:lnTo>
                  <a:pt x="4835" y="2558"/>
                </a:lnTo>
                <a:lnTo>
                  <a:pt x="4928" y="2372"/>
                </a:lnTo>
                <a:lnTo>
                  <a:pt x="4974" y="2186"/>
                </a:lnTo>
                <a:lnTo>
                  <a:pt x="5021" y="2000"/>
                </a:lnTo>
                <a:lnTo>
                  <a:pt x="4974" y="1814"/>
                </a:lnTo>
                <a:lnTo>
                  <a:pt x="4928" y="1674"/>
                </a:lnTo>
                <a:lnTo>
                  <a:pt x="4835" y="1488"/>
                </a:lnTo>
                <a:lnTo>
                  <a:pt x="4742" y="1349"/>
                </a:lnTo>
                <a:lnTo>
                  <a:pt x="4602" y="1256"/>
                </a:lnTo>
                <a:lnTo>
                  <a:pt x="4416" y="1163"/>
                </a:lnTo>
                <a:lnTo>
                  <a:pt x="4230" y="1117"/>
                </a:lnTo>
                <a:lnTo>
                  <a:pt x="4045" y="1070"/>
                </a:lnTo>
                <a:close/>
                <a:moveTo>
                  <a:pt x="1534" y="3534"/>
                </a:moveTo>
                <a:lnTo>
                  <a:pt x="1860" y="3673"/>
                </a:lnTo>
                <a:lnTo>
                  <a:pt x="2046" y="3813"/>
                </a:lnTo>
                <a:lnTo>
                  <a:pt x="2185" y="3999"/>
                </a:lnTo>
                <a:lnTo>
                  <a:pt x="2232" y="4231"/>
                </a:lnTo>
                <a:lnTo>
                  <a:pt x="2185" y="4463"/>
                </a:lnTo>
                <a:lnTo>
                  <a:pt x="2046" y="4649"/>
                </a:lnTo>
                <a:lnTo>
                  <a:pt x="1860" y="4789"/>
                </a:lnTo>
                <a:lnTo>
                  <a:pt x="1627" y="4835"/>
                </a:lnTo>
                <a:lnTo>
                  <a:pt x="1395" y="4789"/>
                </a:lnTo>
                <a:lnTo>
                  <a:pt x="1023" y="4649"/>
                </a:lnTo>
                <a:lnTo>
                  <a:pt x="1023" y="4649"/>
                </a:lnTo>
                <a:lnTo>
                  <a:pt x="1116" y="4835"/>
                </a:lnTo>
                <a:lnTo>
                  <a:pt x="1302" y="4928"/>
                </a:lnTo>
                <a:lnTo>
                  <a:pt x="1488" y="5021"/>
                </a:lnTo>
                <a:lnTo>
                  <a:pt x="1674" y="5068"/>
                </a:lnTo>
                <a:lnTo>
                  <a:pt x="1860" y="5068"/>
                </a:lnTo>
                <a:lnTo>
                  <a:pt x="1999" y="5021"/>
                </a:lnTo>
                <a:lnTo>
                  <a:pt x="2092" y="4928"/>
                </a:lnTo>
                <a:lnTo>
                  <a:pt x="2232" y="4835"/>
                </a:lnTo>
                <a:lnTo>
                  <a:pt x="2325" y="4696"/>
                </a:lnTo>
                <a:lnTo>
                  <a:pt x="2417" y="4603"/>
                </a:lnTo>
                <a:lnTo>
                  <a:pt x="2417" y="4463"/>
                </a:lnTo>
                <a:lnTo>
                  <a:pt x="2464" y="4278"/>
                </a:lnTo>
                <a:lnTo>
                  <a:pt x="2417" y="4138"/>
                </a:lnTo>
                <a:lnTo>
                  <a:pt x="2417" y="3999"/>
                </a:lnTo>
                <a:lnTo>
                  <a:pt x="2325" y="3859"/>
                </a:lnTo>
                <a:lnTo>
                  <a:pt x="2232" y="3766"/>
                </a:lnTo>
                <a:lnTo>
                  <a:pt x="2092" y="3673"/>
                </a:lnTo>
                <a:lnTo>
                  <a:pt x="1999" y="3580"/>
                </a:lnTo>
                <a:lnTo>
                  <a:pt x="1860" y="3534"/>
                </a:lnTo>
                <a:close/>
                <a:moveTo>
                  <a:pt x="1116" y="1"/>
                </a:moveTo>
                <a:lnTo>
                  <a:pt x="883" y="47"/>
                </a:lnTo>
                <a:lnTo>
                  <a:pt x="698" y="94"/>
                </a:lnTo>
                <a:lnTo>
                  <a:pt x="512" y="187"/>
                </a:lnTo>
                <a:lnTo>
                  <a:pt x="326" y="326"/>
                </a:lnTo>
                <a:lnTo>
                  <a:pt x="186" y="512"/>
                </a:lnTo>
                <a:lnTo>
                  <a:pt x="93" y="698"/>
                </a:lnTo>
                <a:lnTo>
                  <a:pt x="47" y="884"/>
                </a:lnTo>
                <a:lnTo>
                  <a:pt x="0" y="1117"/>
                </a:lnTo>
                <a:lnTo>
                  <a:pt x="0" y="2929"/>
                </a:lnTo>
                <a:lnTo>
                  <a:pt x="1162" y="3394"/>
                </a:lnTo>
                <a:lnTo>
                  <a:pt x="1395" y="3301"/>
                </a:lnTo>
                <a:lnTo>
                  <a:pt x="1674" y="3255"/>
                </a:lnTo>
                <a:lnTo>
                  <a:pt x="1813" y="3255"/>
                </a:lnTo>
                <a:lnTo>
                  <a:pt x="2650" y="2000"/>
                </a:lnTo>
                <a:lnTo>
                  <a:pt x="2696" y="1721"/>
                </a:lnTo>
                <a:lnTo>
                  <a:pt x="2789" y="1488"/>
                </a:lnTo>
                <a:lnTo>
                  <a:pt x="2882" y="1256"/>
                </a:lnTo>
                <a:lnTo>
                  <a:pt x="3068" y="1024"/>
                </a:lnTo>
                <a:lnTo>
                  <a:pt x="3301" y="838"/>
                </a:lnTo>
                <a:lnTo>
                  <a:pt x="3533" y="745"/>
                </a:lnTo>
                <a:lnTo>
                  <a:pt x="3766" y="652"/>
                </a:lnTo>
                <a:lnTo>
                  <a:pt x="4045" y="605"/>
                </a:lnTo>
                <a:lnTo>
                  <a:pt x="4323" y="652"/>
                </a:lnTo>
                <a:lnTo>
                  <a:pt x="4602" y="745"/>
                </a:lnTo>
                <a:lnTo>
                  <a:pt x="4835" y="838"/>
                </a:lnTo>
                <a:lnTo>
                  <a:pt x="5067" y="1024"/>
                </a:lnTo>
                <a:lnTo>
                  <a:pt x="5253" y="1256"/>
                </a:lnTo>
                <a:lnTo>
                  <a:pt x="5346" y="1488"/>
                </a:lnTo>
                <a:lnTo>
                  <a:pt x="5439" y="1721"/>
                </a:lnTo>
                <a:lnTo>
                  <a:pt x="5439" y="2000"/>
                </a:lnTo>
                <a:lnTo>
                  <a:pt x="5439" y="2279"/>
                </a:lnTo>
                <a:lnTo>
                  <a:pt x="5346" y="2558"/>
                </a:lnTo>
                <a:lnTo>
                  <a:pt x="5253" y="2790"/>
                </a:lnTo>
                <a:lnTo>
                  <a:pt x="5067" y="3022"/>
                </a:lnTo>
                <a:lnTo>
                  <a:pt x="4835" y="3208"/>
                </a:lnTo>
                <a:lnTo>
                  <a:pt x="4602" y="3301"/>
                </a:lnTo>
                <a:lnTo>
                  <a:pt x="4323" y="3394"/>
                </a:lnTo>
                <a:lnTo>
                  <a:pt x="4045" y="3394"/>
                </a:lnTo>
                <a:lnTo>
                  <a:pt x="2743" y="4371"/>
                </a:lnTo>
                <a:lnTo>
                  <a:pt x="2696" y="4603"/>
                </a:lnTo>
                <a:lnTo>
                  <a:pt x="2603" y="4742"/>
                </a:lnTo>
                <a:lnTo>
                  <a:pt x="2510" y="4928"/>
                </a:lnTo>
                <a:lnTo>
                  <a:pt x="2371" y="5068"/>
                </a:lnTo>
                <a:lnTo>
                  <a:pt x="2232" y="5161"/>
                </a:lnTo>
                <a:lnTo>
                  <a:pt x="2046" y="5254"/>
                </a:lnTo>
                <a:lnTo>
                  <a:pt x="1860" y="5300"/>
                </a:lnTo>
                <a:lnTo>
                  <a:pt x="1674" y="5347"/>
                </a:lnTo>
                <a:lnTo>
                  <a:pt x="1488" y="5300"/>
                </a:lnTo>
                <a:lnTo>
                  <a:pt x="1348" y="5254"/>
                </a:lnTo>
                <a:lnTo>
                  <a:pt x="1162" y="5207"/>
                </a:lnTo>
                <a:lnTo>
                  <a:pt x="1023" y="5114"/>
                </a:lnTo>
                <a:lnTo>
                  <a:pt x="883" y="4975"/>
                </a:lnTo>
                <a:lnTo>
                  <a:pt x="790" y="4835"/>
                </a:lnTo>
                <a:lnTo>
                  <a:pt x="744" y="4696"/>
                </a:lnTo>
                <a:lnTo>
                  <a:pt x="651" y="4510"/>
                </a:lnTo>
                <a:lnTo>
                  <a:pt x="0" y="4231"/>
                </a:lnTo>
                <a:lnTo>
                  <a:pt x="0" y="4835"/>
                </a:lnTo>
                <a:lnTo>
                  <a:pt x="47" y="5068"/>
                </a:lnTo>
                <a:lnTo>
                  <a:pt x="93" y="5254"/>
                </a:lnTo>
                <a:lnTo>
                  <a:pt x="186" y="5440"/>
                </a:lnTo>
                <a:lnTo>
                  <a:pt x="326" y="5626"/>
                </a:lnTo>
                <a:lnTo>
                  <a:pt x="512" y="5765"/>
                </a:lnTo>
                <a:lnTo>
                  <a:pt x="698" y="5858"/>
                </a:lnTo>
                <a:lnTo>
                  <a:pt x="883" y="5951"/>
                </a:lnTo>
                <a:lnTo>
                  <a:pt x="5067" y="5951"/>
                </a:lnTo>
                <a:lnTo>
                  <a:pt x="5253" y="5858"/>
                </a:lnTo>
                <a:lnTo>
                  <a:pt x="5439" y="5765"/>
                </a:lnTo>
                <a:lnTo>
                  <a:pt x="5625" y="5626"/>
                </a:lnTo>
                <a:lnTo>
                  <a:pt x="5764" y="5440"/>
                </a:lnTo>
                <a:lnTo>
                  <a:pt x="5857" y="5254"/>
                </a:lnTo>
                <a:lnTo>
                  <a:pt x="5950" y="5068"/>
                </a:lnTo>
                <a:lnTo>
                  <a:pt x="5950" y="4835"/>
                </a:lnTo>
                <a:lnTo>
                  <a:pt x="5950" y="1117"/>
                </a:lnTo>
                <a:lnTo>
                  <a:pt x="5950" y="884"/>
                </a:lnTo>
                <a:lnTo>
                  <a:pt x="5857" y="698"/>
                </a:lnTo>
                <a:lnTo>
                  <a:pt x="5764" y="512"/>
                </a:lnTo>
                <a:lnTo>
                  <a:pt x="5625" y="326"/>
                </a:lnTo>
                <a:lnTo>
                  <a:pt x="5439" y="187"/>
                </a:lnTo>
                <a:lnTo>
                  <a:pt x="5253" y="94"/>
                </a:lnTo>
                <a:lnTo>
                  <a:pt x="5067" y="47"/>
                </a:lnTo>
                <a:lnTo>
                  <a:pt x="483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2" name="Google Shape;6972;p269"/>
          <p:cNvSpPr/>
          <p:nvPr/>
        </p:nvSpPr>
        <p:spPr>
          <a:xfrm>
            <a:off x="7083108" y="1649966"/>
            <a:ext cx="105360" cy="158680"/>
          </a:xfrm>
          <a:custGeom>
            <a:avLst/>
            <a:gdLst/>
            <a:ahLst/>
            <a:cxnLst/>
            <a:rect l="l" t="t" r="r" b="b"/>
            <a:pathLst>
              <a:path w="3952" h="5952" extrusionOk="0">
                <a:moveTo>
                  <a:pt x="233" y="1"/>
                </a:moveTo>
                <a:lnTo>
                  <a:pt x="140" y="47"/>
                </a:lnTo>
                <a:lnTo>
                  <a:pt x="47" y="94"/>
                </a:lnTo>
                <a:lnTo>
                  <a:pt x="1" y="140"/>
                </a:lnTo>
                <a:lnTo>
                  <a:pt x="1" y="280"/>
                </a:lnTo>
                <a:lnTo>
                  <a:pt x="1" y="5719"/>
                </a:lnTo>
                <a:lnTo>
                  <a:pt x="1" y="5812"/>
                </a:lnTo>
                <a:lnTo>
                  <a:pt x="47" y="5858"/>
                </a:lnTo>
                <a:lnTo>
                  <a:pt x="140" y="5951"/>
                </a:lnTo>
                <a:lnTo>
                  <a:pt x="837" y="5951"/>
                </a:lnTo>
                <a:lnTo>
                  <a:pt x="884" y="5858"/>
                </a:lnTo>
                <a:lnTo>
                  <a:pt x="977" y="5812"/>
                </a:lnTo>
                <a:lnTo>
                  <a:pt x="977" y="5719"/>
                </a:lnTo>
                <a:lnTo>
                  <a:pt x="977" y="3069"/>
                </a:lnTo>
                <a:lnTo>
                  <a:pt x="1023" y="3162"/>
                </a:lnTo>
                <a:lnTo>
                  <a:pt x="3766" y="5905"/>
                </a:lnTo>
                <a:lnTo>
                  <a:pt x="3859" y="5951"/>
                </a:lnTo>
                <a:lnTo>
                  <a:pt x="3906" y="5951"/>
                </a:lnTo>
                <a:lnTo>
                  <a:pt x="3952" y="5905"/>
                </a:lnTo>
                <a:lnTo>
                  <a:pt x="3952" y="5812"/>
                </a:lnTo>
                <a:lnTo>
                  <a:pt x="3952" y="140"/>
                </a:lnTo>
                <a:lnTo>
                  <a:pt x="3952" y="47"/>
                </a:lnTo>
                <a:lnTo>
                  <a:pt x="3906" y="1"/>
                </a:lnTo>
                <a:lnTo>
                  <a:pt x="3859" y="1"/>
                </a:lnTo>
                <a:lnTo>
                  <a:pt x="3766" y="47"/>
                </a:lnTo>
                <a:lnTo>
                  <a:pt x="1023" y="2790"/>
                </a:lnTo>
                <a:lnTo>
                  <a:pt x="977" y="2883"/>
                </a:lnTo>
                <a:lnTo>
                  <a:pt x="977" y="280"/>
                </a:lnTo>
                <a:lnTo>
                  <a:pt x="977" y="140"/>
                </a:lnTo>
                <a:lnTo>
                  <a:pt x="884" y="94"/>
                </a:lnTo>
                <a:lnTo>
                  <a:pt x="837" y="47"/>
                </a:lnTo>
                <a:lnTo>
                  <a:pt x="74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3" name="Google Shape;6973;p269"/>
          <p:cNvSpPr/>
          <p:nvPr/>
        </p:nvSpPr>
        <p:spPr>
          <a:xfrm>
            <a:off x="7555749" y="1649966"/>
            <a:ext cx="105360" cy="158680"/>
          </a:xfrm>
          <a:custGeom>
            <a:avLst/>
            <a:gdLst/>
            <a:ahLst/>
            <a:cxnLst/>
            <a:rect l="l" t="t" r="r" b="b"/>
            <a:pathLst>
              <a:path w="3952" h="5952" extrusionOk="0">
                <a:moveTo>
                  <a:pt x="47" y="1"/>
                </a:moveTo>
                <a:lnTo>
                  <a:pt x="0" y="47"/>
                </a:lnTo>
                <a:lnTo>
                  <a:pt x="0" y="140"/>
                </a:lnTo>
                <a:lnTo>
                  <a:pt x="0" y="5812"/>
                </a:lnTo>
                <a:lnTo>
                  <a:pt x="0" y="5905"/>
                </a:lnTo>
                <a:lnTo>
                  <a:pt x="47" y="5951"/>
                </a:lnTo>
                <a:lnTo>
                  <a:pt x="93" y="5951"/>
                </a:lnTo>
                <a:lnTo>
                  <a:pt x="186" y="5905"/>
                </a:lnTo>
                <a:lnTo>
                  <a:pt x="2929" y="3162"/>
                </a:lnTo>
                <a:lnTo>
                  <a:pt x="2976" y="3069"/>
                </a:lnTo>
                <a:lnTo>
                  <a:pt x="2976" y="5719"/>
                </a:lnTo>
                <a:lnTo>
                  <a:pt x="2976" y="5812"/>
                </a:lnTo>
                <a:lnTo>
                  <a:pt x="3022" y="5858"/>
                </a:lnTo>
                <a:lnTo>
                  <a:pt x="3115" y="5951"/>
                </a:lnTo>
                <a:lnTo>
                  <a:pt x="3812" y="5951"/>
                </a:lnTo>
                <a:lnTo>
                  <a:pt x="3905" y="5858"/>
                </a:lnTo>
                <a:lnTo>
                  <a:pt x="3952" y="5812"/>
                </a:lnTo>
                <a:lnTo>
                  <a:pt x="3952" y="5719"/>
                </a:lnTo>
                <a:lnTo>
                  <a:pt x="3952" y="280"/>
                </a:lnTo>
                <a:lnTo>
                  <a:pt x="3952" y="140"/>
                </a:lnTo>
                <a:lnTo>
                  <a:pt x="3905" y="94"/>
                </a:lnTo>
                <a:lnTo>
                  <a:pt x="3812" y="47"/>
                </a:lnTo>
                <a:lnTo>
                  <a:pt x="3719" y="1"/>
                </a:lnTo>
                <a:lnTo>
                  <a:pt x="3208" y="1"/>
                </a:lnTo>
                <a:lnTo>
                  <a:pt x="3115" y="47"/>
                </a:lnTo>
                <a:lnTo>
                  <a:pt x="3022" y="94"/>
                </a:lnTo>
                <a:lnTo>
                  <a:pt x="2976" y="140"/>
                </a:lnTo>
                <a:lnTo>
                  <a:pt x="2976" y="280"/>
                </a:lnTo>
                <a:lnTo>
                  <a:pt x="2976" y="2883"/>
                </a:lnTo>
                <a:lnTo>
                  <a:pt x="2929" y="2790"/>
                </a:lnTo>
                <a:lnTo>
                  <a:pt x="186" y="47"/>
                </a:lnTo>
                <a:lnTo>
                  <a:pt x="93"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4" name="Google Shape;6974;p269"/>
          <p:cNvSpPr/>
          <p:nvPr/>
        </p:nvSpPr>
        <p:spPr>
          <a:xfrm>
            <a:off x="8028390" y="1649966"/>
            <a:ext cx="145030" cy="158680"/>
          </a:xfrm>
          <a:custGeom>
            <a:avLst/>
            <a:gdLst/>
            <a:ahLst/>
            <a:cxnLst/>
            <a:rect l="l" t="t" r="r" b="b"/>
            <a:pathLst>
              <a:path w="5440" h="5952" extrusionOk="0">
                <a:moveTo>
                  <a:pt x="4789" y="2000"/>
                </a:moveTo>
                <a:lnTo>
                  <a:pt x="4881" y="2046"/>
                </a:lnTo>
                <a:lnTo>
                  <a:pt x="4928" y="2139"/>
                </a:lnTo>
                <a:lnTo>
                  <a:pt x="4974" y="2232"/>
                </a:lnTo>
                <a:lnTo>
                  <a:pt x="4928" y="2325"/>
                </a:lnTo>
                <a:lnTo>
                  <a:pt x="4881" y="2418"/>
                </a:lnTo>
                <a:lnTo>
                  <a:pt x="4789" y="2465"/>
                </a:lnTo>
                <a:lnTo>
                  <a:pt x="4603" y="2465"/>
                </a:lnTo>
                <a:lnTo>
                  <a:pt x="4556" y="2418"/>
                </a:lnTo>
                <a:lnTo>
                  <a:pt x="4463" y="2325"/>
                </a:lnTo>
                <a:lnTo>
                  <a:pt x="4463" y="2232"/>
                </a:lnTo>
                <a:lnTo>
                  <a:pt x="4463" y="2139"/>
                </a:lnTo>
                <a:lnTo>
                  <a:pt x="4556" y="2046"/>
                </a:lnTo>
                <a:lnTo>
                  <a:pt x="4603" y="2000"/>
                </a:lnTo>
                <a:close/>
                <a:moveTo>
                  <a:pt x="605" y="1"/>
                </a:moveTo>
                <a:lnTo>
                  <a:pt x="512" y="94"/>
                </a:lnTo>
                <a:lnTo>
                  <a:pt x="372" y="140"/>
                </a:lnTo>
                <a:lnTo>
                  <a:pt x="326" y="280"/>
                </a:lnTo>
                <a:lnTo>
                  <a:pt x="233" y="233"/>
                </a:lnTo>
                <a:lnTo>
                  <a:pt x="140" y="280"/>
                </a:lnTo>
                <a:lnTo>
                  <a:pt x="93" y="326"/>
                </a:lnTo>
                <a:lnTo>
                  <a:pt x="0" y="419"/>
                </a:lnTo>
                <a:lnTo>
                  <a:pt x="0" y="512"/>
                </a:lnTo>
                <a:lnTo>
                  <a:pt x="0" y="2465"/>
                </a:lnTo>
                <a:lnTo>
                  <a:pt x="47" y="2744"/>
                </a:lnTo>
                <a:lnTo>
                  <a:pt x="93" y="3022"/>
                </a:lnTo>
                <a:lnTo>
                  <a:pt x="233" y="3255"/>
                </a:lnTo>
                <a:lnTo>
                  <a:pt x="419" y="3441"/>
                </a:lnTo>
                <a:lnTo>
                  <a:pt x="651" y="3627"/>
                </a:lnTo>
                <a:lnTo>
                  <a:pt x="930" y="3813"/>
                </a:lnTo>
                <a:lnTo>
                  <a:pt x="1209" y="3906"/>
                </a:lnTo>
                <a:lnTo>
                  <a:pt x="1488" y="3952"/>
                </a:lnTo>
                <a:lnTo>
                  <a:pt x="1488" y="4463"/>
                </a:lnTo>
                <a:lnTo>
                  <a:pt x="1534" y="4742"/>
                </a:lnTo>
                <a:lnTo>
                  <a:pt x="1627" y="5021"/>
                </a:lnTo>
                <a:lnTo>
                  <a:pt x="1767" y="5300"/>
                </a:lnTo>
                <a:lnTo>
                  <a:pt x="1999" y="5533"/>
                </a:lnTo>
                <a:lnTo>
                  <a:pt x="2278" y="5719"/>
                </a:lnTo>
                <a:lnTo>
                  <a:pt x="2557" y="5858"/>
                </a:lnTo>
                <a:lnTo>
                  <a:pt x="2883" y="5905"/>
                </a:lnTo>
                <a:lnTo>
                  <a:pt x="3208" y="5951"/>
                </a:lnTo>
                <a:lnTo>
                  <a:pt x="3580" y="5905"/>
                </a:lnTo>
                <a:lnTo>
                  <a:pt x="3905" y="5858"/>
                </a:lnTo>
                <a:lnTo>
                  <a:pt x="4184" y="5719"/>
                </a:lnTo>
                <a:lnTo>
                  <a:pt x="4463" y="5533"/>
                </a:lnTo>
                <a:lnTo>
                  <a:pt x="4696" y="5300"/>
                </a:lnTo>
                <a:lnTo>
                  <a:pt x="4835" y="5021"/>
                </a:lnTo>
                <a:lnTo>
                  <a:pt x="4928" y="4742"/>
                </a:lnTo>
                <a:lnTo>
                  <a:pt x="4974" y="4463"/>
                </a:lnTo>
                <a:lnTo>
                  <a:pt x="4974" y="2929"/>
                </a:lnTo>
                <a:lnTo>
                  <a:pt x="5160" y="2836"/>
                </a:lnTo>
                <a:lnTo>
                  <a:pt x="5300" y="2651"/>
                </a:lnTo>
                <a:lnTo>
                  <a:pt x="5439" y="2465"/>
                </a:lnTo>
                <a:lnTo>
                  <a:pt x="5439" y="2232"/>
                </a:lnTo>
                <a:lnTo>
                  <a:pt x="5439" y="2093"/>
                </a:lnTo>
                <a:lnTo>
                  <a:pt x="5393" y="1953"/>
                </a:lnTo>
                <a:lnTo>
                  <a:pt x="5346" y="1814"/>
                </a:lnTo>
                <a:lnTo>
                  <a:pt x="5253" y="1721"/>
                </a:lnTo>
                <a:lnTo>
                  <a:pt x="5114" y="1628"/>
                </a:lnTo>
                <a:lnTo>
                  <a:pt x="5021" y="1535"/>
                </a:lnTo>
                <a:lnTo>
                  <a:pt x="4881" y="1488"/>
                </a:lnTo>
                <a:lnTo>
                  <a:pt x="4556" y="1488"/>
                </a:lnTo>
                <a:lnTo>
                  <a:pt x="4417" y="1535"/>
                </a:lnTo>
                <a:lnTo>
                  <a:pt x="4324" y="1628"/>
                </a:lnTo>
                <a:lnTo>
                  <a:pt x="4184" y="1721"/>
                </a:lnTo>
                <a:lnTo>
                  <a:pt x="4091" y="1814"/>
                </a:lnTo>
                <a:lnTo>
                  <a:pt x="4045" y="1953"/>
                </a:lnTo>
                <a:lnTo>
                  <a:pt x="3998" y="2093"/>
                </a:lnTo>
                <a:lnTo>
                  <a:pt x="3952" y="2232"/>
                </a:lnTo>
                <a:lnTo>
                  <a:pt x="3998" y="2465"/>
                </a:lnTo>
                <a:lnTo>
                  <a:pt x="4091" y="2651"/>
                </a:lnTo>
                <a:lnTo>
                  <a:pt x="4277" y="2836"/>
                </a:lnTo>
                <a:lnTo>
                  <a:pt x="4463" y="2929"/>
                </a:lnTo>
                <a:lnTo>
                  <a:pt x="4463" y="4463"/>
                </a:lnTo>
                <a:lnTo>
                  <a:pt x="4463" y="4649"/>
                </a:lnTo>
                <a:lnTo>
                  <a:pt x="4370" y="4835"/>
                </a:lnTo>
                <a:lnTo>
                  <a:pt x="4277" y="5021"/>
                </a:lnTo>
                <a:lnTo>
                  <a:pt x="4091" y="5161"/>
                </a:lnTo>
                <a:lnTo>
                  <a:pt x="3905" y="5300"/>
                </a:lnTo>
                <a:lnTo>
                  <a:pt x="3719" y="5393"/>
                </a:lnTo>
                <a:lnTo>
                  <a:pt x="3487" y="5440"/>
                </a:lnTo>
                <a:lnTo>
                  <a:pt x="2976" y="5440"/>
                </a:lnTo>
                <a:lnTo>
                  <a:pt x="2743" y="5393"/>
                </a:lnTo>
                <a:lnTo>
                  <a:pt x="2557" y="5300"/>
                </a:lnTo>
                <a:lnTo>
                  <a:pt x="2371" y="5161"/>
                </a:lnTo>
                <a:lnTo>
                  <a:pt x="2185" y="5021"/>
                </a:lnTo>
                <a:lnTo>
                  <a:pt x="2092" y="4835"/>
                </a:lnTo>
                <a:lnTo>
                  <a:pt x="1999" y="4649"/>
                </a:lnTo>
                <a:lnTo>
                  <a:pt x="1999" y="4463"/>
                </a:lnTo>
                <a:lnTo>
                  <a:pt x="1999" y="3952"/>
                </a:lnTo>
                <a:lnTo>
                  <a:pt x="2278" y="3906"/>
                </a:lnTo>
                <a:lnTo>
                  <a:pt x="2557" y="3813"/>
                </a:lnTo>
                <a:lnTo>
                  <a:pt x="2836" y="3627"/>
                </a:lnTo>
                <a:lnTo>
                  <a:pt x="3069" y="3441"/>
                </a:lnTo>
                <a:lnTo>
                  <a:pt x="3254" y="3255"/>
                </a:lnTo>
                <a:lnTo>
                  <a:pt x="3347" y="3022"/>
                </a:lnTo>
                <a:lnTo>
                  <a:pt x="3440" y="2744"/>
                </a:lnTo>
                <a:lnTo>
                  <a:pt x="3487" y="2465"/>
                </a:lnTo>
                <a:lnTo>
                  <a:pt x="3487" y="512"/>
                </a:lnTo>
                <a:lnTo>
                  <a:pt x="3440" y="419"/>
                </a:lnTo>
                <a:lnTo>
                  <a:pt x="3394" y="326"/>
                </a:lnTo>
                <a:lnTo>
                  <a:pt x="3301" y="280"/>
                </a:lnTo>
                <a:lnTo>
                  <a:pt x="3208" y="233"/>
                </a:lnTo>
                <a:lnTo>
                  <a:pt x="3162" y="280"/>
                </a:lnTo>
                <a:lnTo>
                  <a:pt x="3069" y="140"/>
                </a:lnTo>
                <a:lnTo>
                  <a:pt x="2976" y="94"/>
                </a:lnTo>
                <a:lnTo>
                  <a:pt x="2883" y="1"/>
                </a:lnTo>
                <a:lnTo>
                  <a:pt x="2743" y="1"/>
                </a:lnTo>
                <a:lnTo>
                  <a:pt x="2557" y="47"/>
                </a:lnTo>
                <a:lnTo>
                  <a:pt x="2371" y="140"/>
                </a:lnTo>
                <a:lnTo>
                  <a:pt x="2278" y="326"/>
                </a:lnTo>
                <a:lnTo>
                  <a:pt x="2232" y="512"/>
                </a:lnTo>
                <a:lnTo>
                  <a:pt x="2278" y="698"/>
                </a:lnTo>
                <a:lnTo>
                  <a:pt x="2371" y="838"/>
                </a:lnTo>
                <a:lnTo>
                  <a:pt x="2557" y="977"/>
                </a:lnTo>
                <a:lnTo>
                  <a:pt x="2836" y="977"/>
                </a:lnTo>
                <a:lnTo>
                  <a:pt x="2976" y="931"/>
                </a:lnTo>
                <a:lnTo>
                  <a:pt x="2976" y="2465"/>
                </a:lnTo>
                <a:lnTo>
                  <a:pt x="2976" y="2697"/>
                </a:lnTo>
                <a:lnTo>
                  <a:pt x="2883" y="2883"/>
                </a:lnTo>
                <a:lnTo>
                  <a:pt x="2790" y="3022"/>
                </a:lnTo>
                <a:lnTo>
                  <a:pt x="2604" y="3162"/>
                </a:lnTo>
                <a:lnTo>
                  <a:pt x="2418" y="3301"/>
                </a:lnTo>
                <a:lnTo>
                  <a:pt x="2232" y="3394"/>
                </a:lnTo>
                <a:lnTo>
                  <a:pt x="1999" y="3441"/>
                </a:lnTo>
                <a:lnTo>
                  <a:pt x="1720" y="3487"/>
                </a:lnTo>
                <a:lnTo>
                  <a:pt x="1488" y="3441"/>
                </a:lnTo>
                <a:lnTo>
                  <a:pt x="1256" y="3394"/>
                </a:lnTo>
                <a:lnTo>
                  <a:pt x="1070" y="3301"/>
                </a:lnTo>
                <a:lnTo>
                  <a:pt x="884" y="3162"/>
                </a:lnTo>
                <a:lnTo>
                  <a:pt x="698" y="3022"/>
                </a:lnTo>
                <a:lnTo>
                  <a:pt x="605" y="2883"/>
                </a:lnTo>
                <a:lnTo>
                  <a:pt x="512" y="2697"/>
                </a:lnTo>
                <a:lnTo>
                  <a:pt x="512" y="2465"/>
                </a:lnTo>
                <a:lnTo>
                  <a:pt x="512" y="931"/>
                </a:lnTo>
                <a:lnTo>
                  <a:pt x="605" y="977"/>
                </a:lnTo>
                <a:lnTo>
                  <a:pt x="930" y="977"/>
                </a:lnTo>
                <a:lnTo>
                  <a:pt x="1116" y="838"/>
                </a:lnTo>
                <a:lnTo>
                  <a:pt x="1209" y="698"/>
                </a:lnTo>
                <a:lnTo>
                  <a:pt x="1256" y="512"/>
                </a:lnTo>
                <a:lnTo>
                  <a:pt x="1209" y="326"/>
                </a:lnTo>
                <a:lnTo>
                  <a:pt x="1116" y="140"/>
                </a:lnTo>
                <a:lnTo>
                  <a:pt x="930" y="47"/>
                </a:lnTo>
                <a:lnTo>
                  <a:pt x="74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5" name="Google Shape;6975;p269"/>
          <p:cNvSpPr/>
          <p:nvPr/>
        </p:nvSpPr>
        <p:spPr>
          <a:xfrm>
            <a:off x="8540701" y="1649966"/>
            <a:ext cx="158654" cy="158680"/>
          </a:xfrm>
          <a:custGeom>
            <a:avLst/>
            <a:gdLst/>
            <a:ahLst/>
            <a:cxnLst/>
            <a:rect l="l" t="t" r="r" b="b"/>
            <a:pathLst>
              <a:path w="5951" h="5952" extrusionOk="0">
                <a:moveTo>
                  <a:pt x="373" y="1"/>
                </a:moveTo>
                <a:lnTo>
                  <a:pt x="233" y="47"/>
                </a:lnTo>
                <a:lnTo>
                  <a:pt x="94" y="94"/>
                </a:lnTo>
                <a:lnTo>
                  <a:pt x="47" y="233"/>
                </a:lnTo>
                <a:lnTo>
                  <a:pt x="1" y="373"/>
                </a:lnTo>
                <a:lnTo>
                  <a:pt x="1" y="5579"/>
                </a:lnTo>
                <a:lnTo>
                  <a:pt x="47" y="5719"/>
                </a:lnTo>
                <a:lnTo>
                  <a:pt x="94" y="5858"/>
                </a:lnTo>
                <a:lnTo>
                  <a:pt x="233" y="5905"/>
                </a:lnTo>
                <a:lnTo>
                  <a:pt x="373" y="5951"/>
                </a:lnTo>
                <a:lnTo>
                  <a:pt x="3952" y="5951"/>
                </a:lnTo>
                <a:lnTo>
                  <a:pt x="3952" y="4324"/>
                </a:lnTo>
                <a:lnTo>
                  <a:pt x="3999" y="4185"/>
                </a:lnTo>
                <a:lnTo>
                  <a:pt x="4092" y="4092"/>
                </a:lnTo>
                <a:lnTo>
                  <a:pt x="4185" y="3999"/>
                </a:lnTo>
                <a:lnTo>
                  <a:pt x="4324" y="3952"/>
                </a:lnTo>
                <a:lnTo>
                  <a:pt x="5951" y="3952"/>
                </a:lnTo>
                <a:lnTo>
                  <a:pt x="5951" y="373"/>
                </a:lnTo>
                <a:lnTo>
                  <a:pt x="5905" y="233"/>
                </a:lnTo>
                <a:lnTo>
                  <a:pt x="5858" y="94"/>
                </a:lnTo>
                <a:lnTo>
                  <a:pt x="5719" y="47"/>
                </a:lnTo>
                <a:lnTo>
                  <a:pt x="5579" y="1"/>
                </a:lnTo>
                <a:close/>
                <a:moveTo>
                  <a:pt x="4463" y="4463"/>
                </a:moveTo>
                <a:lnTo>
                  <a:pt x="4463" y="5951"/>
                </a:lnTo>
                <a:lnTo>
                  <a:pt x="4742" y="5858"/>
                </a:lnTo>
                <a:lnTo>
                  <a:pt x="4975" y="5672"/>
                </a:lnTo>
                <a:lnTo>
                  <a:pt x="5672" y="4975"/>
                </a:lnTo>
                <a:lnTo>
                  <a:pt x="5858" y="4742"/>
                </a:lnTo>
                <a:lnTo>
                  <a:pt x="5951" y="446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6" name="Google Shape;6976;p269"/>
          <p:cNvSpPr/>
          <p:nvPr/>
        </p:nvSpPr>
        <p:spPr>
          <a:xfrm>
            <a:off x="429358" y="2115951"/>
            <a:ext cx="158654" cy="158654"/>
          </a:xfrm>
          <a:custGeom>
            <a:avLst/>
            <a:gdLst/>
            <a:ahLst/>
            <a:cxnLst/>
            <a:rect l="l" t="t" r="r" b="b"/>
            <a:pathLst>
              <a:path w="5951" h="5951" extrusionOk="0">
                <a:moveTo>
                  <a:pt x="5392" y="4463"/>
                </a:moveTo>
                <a:lnTo>
                  <a:pt x="5299" y="4649"/>
                </a:lnTo>
                <a:lnTo>
                  <a:pt x="4602" y="5346"/>
                </a:lnTo>
                <a:lnTo>
                  <a:pt x="4463" y="5439"/>
                </a:lnTo>
                <a:lnTo>
                  <a:pt x="4463" y="4463"/>
                </a:lnTo>
                <a:close/>
                <a:moveTo>
                  <a:pt x="5439" y="512"/>
                </a:moveTo>
                <a:lnTo>
                  <a:pt x="5439" y="3998"/>
                </a:lnTo>
                <a:lnTo>
                  <a:pt x="4184" y="3998"/>
                </a:lnTo>
                <a:lnTo>
                  <a:pt x="4044" y="4091"/>
                </a:lnTo>
                <a:lnTo>
                  <a:pt x="3998" y="4231"/>
                </a:lnTo>
                <a:lnTo>
                  <a:pt x="3951" y="4370"/>
                </a:lnTo>
                <a:lnTo>
                  <a:pt x="3951" y="5486"/>
                </a:lnTo>
                <a:lnTo>
                  <a:pt x="465" y="5486"/>
                </a:lnTo>
                <a:lnTo>
                  <a:pt x="465" y="512"/>
                </a:lnTo>
                <a:close/>
                <a:moveTo>
                  <a:pt x="372" y="1"/>
                </a:moveTo>
                <a:lnTo>
                  <a:pt x="232" y="47"/>
                </a:lnTo>
                <a:lnTo>
                  <a:pt x="93" y="140"/>
                </a:lnTo>
                <a:lnTo>
                  <a:pt x="0" y="233"/>
                </a:lnTo>
                <a:lnTo>
                  <a:pt x="0" y="372"/>
                </a:lnTo>
                <a:lnTo>
                  <a:pt x="0" y="5579"/>
                </a:lnTo>
                <a:lnTo>
                  <a:pt x="0" y="5718"/>
                </a:lnTo>
                <a:lnTo>
                  <a:pt x="93" y="5858"/>
                </a:lnTo>
                <a:lnTo>
                  <a:pt x="232" y="5951"/>
                </a:lnTo>
                <a:lnTo>
                  <a:pt x="4463" y="5951"/>
                </a:lnTo>
                <a:lnTo>
                  <a:pt x="4649" y="5904"/>
                </a:lnTo>
                <a:lnTo>
                  <a:pt x="4835" y="5811"/>
                </a:lnTo>
                <a:lnTo>
                  <a:pt x="4974" y="5718"/>
                </a:lnTo>
                <a:lnTo>
                  <a:pt x="5671" y="4975"/>
                </a:lnTo>
                <a:lnTo>
                  <a:pt x="5764" y="4882"/>
                </a:lnTo>
                <a:lnTo>
                  <a:pt x="5857" y="4696"/>
                </a:lnTo>
                <a:lnTo>
                  <a:pt x="5904" y="4510"/>
                </a:lnTo>
                <a:lnTo>
                  <a:pt x="5950" y="4370"/>
                </a:lnTo>
                <a:lnTo>
                  <a:pt x="5950" y="372"/>
                </a:lnTo>
                <a:lnTo>
                  <a:pt x="5904" y="233"/>
                </a:lnTo>
                <a:lnTo>
                  <a:pt x="5811" y="140"/>
                </a:lnTo>
                <a:lnTo>
                  <a:pt x="5718" y="47"/>
                </a:lnTo>
                <a:lnTo>
                  <a:pt x="557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7" name="Google Shape;6977;p269"/>
          <p:cNvSpPr/>
          <p:nvPr/>
        </p:nvSpPr>
        <p:spPr>
          <a:xfrm>
            <a:off x="941965" y="2115951"/>
            <a:ext cx="158654" cy="158654"/>
          </a:xfrm>
          <a:custGeom>
            <a:avLst/>
            <a:gdLst/>
            <a:ahLst/>
            <a:cxnLst/>
            <a:rect l="l" t="t" r="r" b="b"/>
            <a:pathLst>
              <a:path w="5951" h="5951" extrusionOk="0">
                <a:moveTo>
                  <a:pt x="233" y="1"/>
                </a:moveTo>
                <a:lnTo>
                  <a:pt x="140" y="47"/>
                </a:lnTo>
                <a:lnTo>
                  <a:pt x="47" y="94"/>
                </a:lnTo>
                <a:lnTo>
                  <a:pt x="1" y="186"/>
                </a:lnTo>
                <a:lnTo>
                  <a:pt x="1" y="279"/>
                </a:lnTo>
                <a:lnTo>
                  <a:pt x="1" y="5718"/>
                </a:lnTo>
                <a:lnTo>
                  <a:pt x="1" y="5811"/>
                </a:lnTo>
                <a:lnTo>
                  <a:pt x="47" y="5904"/>
                </a:lnTo>
                <a:lnTo>
                  <a:pt x="140" y="5951"/>
                </a:lnTo>
                <a:lnTo>
                  <a:pt x="5812" y="5951"/>
                </a:lnTo>
                <a:lnTo>
                  <a:pt x="5858" y="5904"/>
                </a:lnTo>
                <a:lnTo>
                  <a:pt x="5905" y="5811"/>
                </a:lnTo>
                <a:lnTo>
                  <a:pt x="5951" y="5718"/>
                </a:lnTo>
                <a:lnTo>
                  <a:pt x="5951" y="279"/>
                </a:lnTo>
                <a:lnTo>
                  <a:pt x="5905" y="186"/>
                </a:lnTo>
                <a:lnTo>
                  <a:pt x="5858" y="94"/>
                </a:lnTo>
                <a:lnTo>
                  <a:pt x="5812" y="47"/>
                </a:lnTo>
                <a:lnTo>
                  <a:pt x="571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8" name="Google Shape;6978;p269"/>
          <p:cNvSpPr/>
          <p:nvPr/>
        </p:nvSpPr>
        <p:spPr>
          <a:xfrm>
            <a:off x="1454573" y="2115951"/>
            <a:ext cx="158654" cy="158654"/>
          </a:xfrm>
          <a:custGeom>
            <a:avLst/>
            <a:gdLst/>
            <a:ahLst/>
            <a:cxnLst/>
            <a:rect l="l" t="t" r="r" b="b"/>
            <a:pathLst>
              <a:path w="5951" h="5951" extrusionOk="0">
                <a:moveTo>
                  <a:pt x="4184" y="1767"/>
                </a:moveTo>
                <a:lnTo>
                  <a:pt x="4231" y="1860"/>
                </a:lnTo>
                <a:lnTo>
                  <a:pt x="4231" y="4091"/>
                </a:lnTo>
                <a:lnTo>
                  <a:pt x="4184" y="4184"/>
                </a:lnTo>
                <a:lnTo>
                  <a:pt x="4091" y="4231"/>
                </a:lnTo>
                <a:lnTo>
                  <a:pt x="1860" y="4231"/>
                </a:lnTo>
                <a:lnTo>
                  <a:pt x="1767" y="4184"/>
                </a:lnTo>
                <a:lnTo>
                  <a:pt x="1721" y="4091"/>
                </a:lnTo>
                <a:lnTo>
                  <a:pt x="1721" y="1860"/>
                </a:lnTo>
                <a:lnTo>
                  <a:pt x="1767" y="1767"/>
                </a:lnTo>
                <a:close/>
                <a:moveTo>
                  <a:pt x="2976" y="1"/>
                </a:moveTo>
                <a:lnTo>
                  <a:pt x="2604" y="47"/>
                </a:lnTo>
                <a:lnTo>
                  <a:pt x="2185" y="140"/>
                </a:lnTo>
                <a:lnTo>
                  <a:pt x="1813" y="233"/>
                </a:lnTo>
                <a:lnTo>
                  <a:pt x="1488" y="419"/>
                </a:lnTo>
                <a:lnTo>
                  <a:pt x="1163" y="651"/>
                </a:lnTo>
                <a:lnTo>
                  <a:pt x="884" y="884"/>
                </a:lnTo>
                <a:lnTo>
                  <a:pt x="605" y="1163"/>
                </a:lnTo>
                <a:lnTo>
                  <a:pt x="419" y="1488"/>
                </a:lnTo>
                <a:lnTo>
                  <a:pt x="233" y="1860"/>
                </a:lnTo>
                <a:lnTo>
                  <a:pt x="94" y="2232"/>
                </a:lnTo>
                <a:lnTo>
                  <a:pt x="47" y="2604"/>
                </a:lnTo>
                <a:lnTo>
                  <a:pt x="1" y="2976"/>
                </a:lnTo>
                <a:lnTo>
                  <a:pt x="47" y="3394"/>
                </a:lnTo>
                <a:lnTo>
                  <a:pt x="94" y="3766"/>
                </a:lnTo>
                <a:lnTo>
                  <a:pt x="233" y="4138"/>
                </a:lnTo>
                <a:lnTo>
                  <a:pt x="419" y="4510"/>
                </a:lnTo>
                <a:lnTo>
                  <a:pt x="605" y="4789"/>
                </a:lnTo>
                <a:lnTo>
                  <a:pt x="884" y="5114"/>
                </a:lnTo>
                <a:lnTo>
                  <a:pt x="1163" y="5346"/>
                </a:lnTo>
                <a:lnTo>
                  <a:pt x="1488" y="5579"/>
                </a:lnTo>
                <a:lnTo>
                  <a:pt x="1813" y="5765"/>
                </a:lnTo>
                <a:lnTo>
                  <a:pt x="2185" y="5858"/>
                </a:lnTo>
                <a:lnTo>
                  <a:pt x="2604" y="5951"/>
                </a:lnTo>
                <a:lnTo>
                  <a:pt x="3394" y="5951"/>
                </a:lnTo>
                <a:lnTo>
                  <a:pt x="3766" y="5858"/>
                </a:lnTo>
                <a:lnTo>
                  <a:pt x="4138" y="5765"/>
                </a:lnTo>
                <a:lnTo>
                  <a:pt x="4463" y="5579"/>
                </a:lnTo>
                <a:lnTo>
                  <a:pt x="4789" y="5346"/>
                </a:lnTo>
                <a:lnTo>
                  <a:pt x="5068" y="5114"/>
                </a:lnTo>
                <a:lnTo>
                  <a:pt x="5346" y="4789"/>
                </a:lnTo>
                <a:lnTo>
                  <a:pt x="5532" y="4510"/>
                </a:lnTo>
                <a:lnTo>
                  <a:pt x="5718" y="4138"/>
                </a:lnTo>
                <a:lnTo>
                  <a:pt x="5858" y="3766"/>
                </a:lnTo>
                <a:lnTo>
                  <a:pt x="5951" y="3394"/>
                </a:lnTo>
                <a:lnTo>
                  <a:pt x="5951" y="2976"/>
                </a:lnTo>
                <a:lnTo>
                  <a:pt x="5951" y="2604"/>
                </a:lnTo>
                <a:lnTo>
                  <a:pt x="5858" y="2232"/>
                </a:lnTo>
                <a:lnTo>
                  <a:pt x="5718" y="1860"/>
                </a:lnTo>
                <a:lnTo>
                  <a:pt x="5532" y="1488"/>
                </a:lnTo>
                <a:lnTo>
                  <a:pt x="5346" y="1163"/>
                </a:lnTo>
                <a:lnTo>
                  <a:pt x="5068" y="884"/>
                </a:lnTo>
                <a:lnTo>
                  <a:pt x="4789" y="651"/>
                </a:lnTo>
                <a:lnTo>
                  <a:pt x="4463" y="419"/>
                </a:lnTo>
                <a:lnTo>
                  <a:pt x="4138" y="233"/>
                </a:lnTo>
                <a:lnTo>
                  <a:pt x="3766" y="140"/>
                </a:lnTo>
                <a:lnTo>
                  <a:pt x="3394" y="47"/>
                </a:lnTo>
                <a:lnTo>
                  <a:pt x="29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79" name="Google Shape;6979;p269"/>
          <p:cNvSpPr/>
          <p:nvPr/>
        </p:nvSpPr>
        <p:spPr>
          <a:xfrm>
            <a:off x="1967180" y="2115951"/>
            <a:ext cx="158654" cy="158654"/>
          </a:xfrm>
          <a:custGeom>
            <a:avLst/>
            <a:gdLst/>
            <a:ahLst/>
            <a:cxnLst/>
            <a:rect l="l" t="t" r="r" b="b"/>
            <a:pathLst>
              <a:path w="5951" h="5951" extrusionOk="0">
                <a:moveTo>
                  <a:pt x="1767" y="1767"/>
                </a:moveTo>
                <a:lnTo>
                  <a:pt x="1767" y="1860"/>
                </a:lnTo>
                <a:lnTo>
                  <a:pt x="1767" y="4091"/>
                </a:lnTo>
                <a:lnTo>
                  <a:pt x="1767" y="4184"/>
                </a:lnTo>
                <a:lnTo>
                  <a:pt x="1860" y="4231"/>
                </a:lnTo>
                <a:lnTo>
                  <a:pt x="4091" y="4231"/>
                </a:lnTo>
                <a:lnTo>
                  <a:pt x="4184" y="4184"/>
                </a:lnTo>
                <a:lnTo>
                  <a:pt x="4231" y="4091"/>
                </a:lnTo>
                <a:lnTo>
                  <a:pt x="4231" y="1860"/>
                </a:lnTo>
                <a:lnTo>
                  <a:pt x="4184" y="1767"/>
                </a:lnTo>
                <a:close/>
                <a:moveTo>
                  <a:pt x="3254" y="884"/>
                </a:moveTo>
                <a:lnTo>
                  <a:pt x="3533" y="977"/>
                </a:lnTo>
                <a:lnTo>
                  <a:pt x="3812" y="1023"/>
                </a:lnTo>
                <a:lnTo>
                  <a:pt x="4045" y="1163"/>
                </a:lnTo>
                <a:lnTo>
                  <a:pt x="4277" y="1302"/>
                </a:lnTo>
                <a:lnTo>
                  <a:pt x="4463" y="1488"/>
                </a:lnTo>
                <a:lnTo>
                  <a:pt x="4649" y="1721"/>
                </a:lnTo>
                <a:lnTo>
                  <a:pt x="4835" y="1953"/>
                </a:lnTo>
                <a:lnTo>
                  <a:pt x="4928" y="2185"/>
                </a:lnTo>
                <a:lnTo>
                  <a:pt x="5021" y="2464"/>
                </a:lnTo>
                <a:lnTo>
                  <a:pt x="5067" y="2697"/>
                </a:lnTo>
                <a:lnTo>
                  <a:pt x="5114" y="2976"/>
                </a:lnTo>
                <a:lnTo>
                  <a:pt x="5067" y="3255"/>
                </a:lnTo>
                <a:lnTo>
                  <a:pt x="5021" y="3533"/>
                </a:lnTo>
                <a:lnTo>
                  <a:pt x="4928" y="3812"/>
                </a:lnTo>
                <a:lnTo>
                  <a:pt x="4835" y="4045"/>
                </a:lnTo>
                <a:lnTo>
                  <a:pt x="4649" y="4277"/>
                </a:lnTo>
                <a:lnTo>
                  <a:pt x="4463" y="4463"/>
                </a:lnTo>
                <a:lnTo>
                  <a:pt x="4277" y="4649"/>
                </a:lnTo>
                <a:lnTo>
                  <a:pt x="4045" y="4835"/>
                </a:lnTo>
                <a:lnTo>
                  <a:pt x="3812" y="4928"/>
                </a:lnTo>
                <a:lnTo>
                  <a:pt x="3533" y="5021"/>
                </a:lnTo>
                <a:lnTo>
                  <a:pt x="3254" y="5067"/>
                </a:lnTo>
                <a:lnTo>
                  <a:pt x="2975" y="5114"/>
                </a:lnTo>
                <a:lnTo>
                  <a:pt x="2697" y="5067"/>
                </a:lnTo>
                <a:lnTo>
                  <a:pt x="2418" y="5021"/>
                </a:lnTo>
                <a:lnTo>
                  <a:pt x="2185" y="4928"/>
                </a:lnTo>
                <a:lnTo>
                  <a:pt x="1953" y="4835"/>
                </a:lnTo>
                <a:lnTo>
                  <a:pt x="1720" y="4649"/>
                </a:lnTo>
                <a:lnTo>
                  <a:pt x="1488" y="4463"/>
                </a:lnTo>
                <a:lnTo>
                  <a:pt x="1302" y="4277"/>
                </a:lnTo>
                <a:lnTo>
                  <a:pt x="1162" y="4045"/>
                </a:lnTo>
                <a:lnTo>
                  <a:pt x="1023" y="3812"/>
                </a:lnTo>
                <a:lnTo>
                  <a:pt x="930" y="3533"/>
                </a:lnTo>
                <a:lnTo>
                  <a:pt x="884" y="3255"/>
                </a:lnTo>
                <a:lnTo>
                  <a:pt x="884" y="2976"/>
                </a:lnTo>
                <a:lnTo>
                  <a:pt x="884" y="2697"/>
                </a:lnTo>
                <a:lnTo>
                  <a:pt x="930" y="2464"/>
                </a:lnTo>
                <a:lnTo>
                  <a:pt x="1023" y="2185"/>
                </a:lnTo>
                <a:lnTo>
                  <a:pt x="1162" y="1953"/>
                </a:lnTo>
                <a:lnTo>
                  <a:pt x="1302" y="1721"/>
                </a:lnTo>
                <a:lnTo>
                  <a:pt x="1488" y="1488"/>
                </a:lnTo>
                <a:lnTo>
                  <a:pt x="1720" y="1302"/>
                </a:lnTo>
                <a:lnTo>
                  <a:pt x="1953" y="1163"/>
                </a:lnTo>
                <a:lnTo>
                  <a:pt x="2185" y="1023"/>
                </a:lnTo>
                <a:lnTo>
                  <a:pt x="2418" y="977"/>
                </a:lnTo>
                <a:lnTo>
                  <a:pt x="2697" y="884"/>
                </a:lnTo>
                <a:close/>
                <a:moveTo>
                  <a:pt x="2975" y="1"/>
                </a:moveTo>
                <a:lnTo>
                  <a:pt x="2604" y="47"/>
                </a:lnTo>
                <a:lnTo>
                  <a:pt x="2232" y="140"/>
                </a:lnTo>
                <a:lnTo>
                  <a:pt x="1860" y="233"/>
                </a:lnTo>
                <a:lnTo>
                  <a:pt x="1488" y="419"/>
                </a:lnTo>
                <a:lnTo>
                  <a:pt x="1162" y="651"/>
                </a:lnTo>
                <a:lnTo>
                  <a:pt x="884" y="884"/>
                </a:lnTo>
                <a:lnTo>
                  <a:pt x="651" y="1163"/>
                </a:lnTo>
                <a:lnTo>
                  <a:pt x="419" y="1488"/>
                </a:lnTo>
                <a:lnTo>
                  <a:pt x="233" y="1860"/>
                </a:lnTo>
                <a:lnTo>
                  <a:pt x="93" y="2232"/>
                </a:lnTo>
                <a:lnTo>
                  <a:pt x="47" y="2604"/>
                </a:lnTo>
                <a:lnTo>
                  <a:pt x="0" y="2976"/>
                </a:lnTo>
                <a:lnTo>
                  <a:pt x="47" y="3394"/>
                </a:lnTo>
                <a:lnTo>
                  <a:pt x="93" y="3766"/>
                </a:lnTo>
                <a:lnTo>
                  <a:pt x="233" y="4138"/>
                </a:lnTo>
                <a:lnTo>
                  <a:pt x="419" y="4510"/>
                </a:lnTo>
                <a:lnTo>
                  <a:pt x="651" y="4789"/>
                </a:lnTo>
                <a:lnTo>
                  <a:pt x="884" y="5114"/>
                </a:lnTo>
                <a:lnTo>
                  <a:pt x="1162" y="5346"/>
                </a:lnTo>
                <a:lnTo>
                  <a:pt x="1488" y="5579"/>
                </a:lnTo>
                <a:lnTo>
                  <a:pt x="1860" y="5765"/>
                </a:lnTo>
                <a:lnTo>
                  <a:pt x="2232" y="5858"/>
                </a:lnTo>
                <a:lnTo>
                  <a:pt x="2604" y="5951"/>
                </a:lnTo>
                <a:lnTo>
                  <a:pt x="3394" y="5951"/>
                </a:lnTo>
                <a:lnTo>
                  <a:pt x="3766" y="5858"/>
                </a:lnTo>
                <a:lnTo>
                  <a:pt x="4138" y="5765"/>
                </a:lnTo>
                <a:lnTo>
                  <a:pt x="4463" y="5579"/>
                </a:lnTo>
                <a:lnTo>
                  <a:pt x="4788" y="5346"/>
                </a:lnTo>
                <a:lnTo>
                  <a:pt x="5114" y="5114"/>
                </a:lnTo>
                <a:lnTo>
                  <a:pt x="5346" y="4789"/>
                </a:lnTo>
                <a:lnTo>
                  <a:pt x="5579" y="4510"/>
                </a:lnTo>
                <a:lnTo>
                  <a:pt x="5718" y="4138"/>
                </a:lnTo>
                <a:lnTo>
                  <a:pt x="5858" y="3766"/>
                </a:lnTo>
                <a:lnTo>
                  <a:pt x="5951" y="3394"/>
                </a:lnTo>
                <a:lnTo>
                  <a:pt x="5951" y="2976"/>
                </a:lnTo>
                <a:lnTo>
                  <a:pt x="5951" y="2604"/>
                </a:lnTo>
                <a:lnTo>
                  <a:pt x="5858" y="2232"/>
                </a:lnTo>
                <a:lnTo>
                  <a:pt x="5718" y="1860"/>
                </a:lnTo>
                <a:lnTo>
                  <a:pt x="5579" y="1488"/>
                </a:lnTo>
                <a:lnTo>
                  <a:pt x="5346" y="1163"/>
                </a:lnTo>
                <a:lnTo>
                  <a:pt x="5114" y="884"/>
                </a:lnTo>
                <a:lnTo>
                  <a:pt x="4788" y="651"/>
                </a:lnTo>
                <a:lnTo>
                  <a:pt x="4463" y="419"/>
                </a:lnTo>
                <a:lnTo>
                  <a:pt x="4138" y="233"/>
                </a:lnTo>
                <a:lnTo>
                  <a:pt x="3766" y="140"/>
                </a:lnTo>
                <a:lnTo>
                  <a:pt x="3394" y="47"/>
                </a:lnTo>
                <a:lnTo>
                  <a:pt x="297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0" name="Google Shape;6980;p269"/>
          <p:cNvSpPr/>
          <p:nvPr/>
        </p:nvSpPr>
        <p:spPr>
          <a:xfrm>
            <a:off x="2479788" y="2115951"/>
            <a:ext cx="127675" cy="158654"/>
          </a:xfrm>
          <a:custGeom>
            <a:avLst/>
            <a:gdLst/>
            <a:ahLst/>
            <a:cxnLst/>
            <a:rect l="l" t="t" r="r" b="b"/>
            <a:pathLst>
              <a:path w="4789" h="5951" extrusionOk="0">
                <a:moveTo>
                  <a:pt x="2371" y="1"/>
                </a:moveTo>
                <a:lnTo>
                  <a:pt x="2232" y="47"/>
                </a:lnTo>
                <a:lnTo>
                  <a:pt x="2092" y="94"/>
                </a:lnTo>
                <a:lnTo>
                  <a:pt x="1953" y="140"/>
                </a:lnTo>
                <a:lnTo>
                  <a:pt x="1860" y="233"/>
                </a:lnTo>
                <a:lnTo>
                  <a:pt x="1767" y="372"/>
                </a:lnTo>
                <a:lnTo>
                  <a:pt x="1674" y="465"/>
                </a:lnTo>
                <a:lnTo>
                  <a:pt x="1627" y="605"/>
                </a:lnTo>
                <a:lnTo>
                  <a:pt x="1627" y="791"/>
                </a:lnTo>
                <a:lnTo>
                  <a:pt x="1627" y="930"/>
                </a:lnTo>
                <a:lnTo>
                  <a:pt x="1674" y="1070"/>
                </a:lnTo>
                <a:lnTo>
                  <a:pt x="1767" y="1209"/>
                </a:lnTo>
                <a:lnTo>
                  <a:pt x="1860" y="1302"/>
                </a:lnTo>
                <a:lnTo>
                  <a:pt x="1953" y="1395"/>
                </a:lnTo>
                <a:lnTo>
                  <a:pt x="2092" y="1488"/>
                </a:lnTo>
                <a:lnTo>
                  <a:pt x="2232" y="1535"/>
                </a:lnTo>
                <a:lnTo>
                  <a:pt x="2557" y="1535"/>
                </a:lnTo>
                <a:lnTo>
                  <a:pt x="2697" y="1488"/>
                </a:lnTo>
                <a:lnTo>
                  <a:pt x="2790" y="1395"/>
                </a:lnTo>
                <a:lnTo>
                  <a:pt x="2929" y="1302"/>
                </a:lnTo>
                <a:lnTo>
                  <a:pt x="3022" y="1209"/>
                </a:lnTo>
                <a:lnTo>
                  <a:pt x="3115" y="1070"/>
                </a:lnTo>
                <a:lnTo>
                  <a:pt x="3115" y="930"/>
                </a:lnTo>
                <a:lnTo>
                  <a:pt x="3161" y="791"/>
                </a:lnTo>
                <a:lnTo>
                  <a:pt x="3115" y="605"/>
                </a:lnTo>
                <a:lnTo>
                  <a:pt x="3115" y="465"/>
                </a:lnTo>
                <a:lnTo>
                  <a:pt x="3022" y="372"/>
                </a:lnTo>
                <a:lnTo>
                  <a:pt x="2929" y="233"/>
                </a:lnTo>
                <a:lnTo>
                  <a:pt x="2790" y="140"/>
                </a:lnTo>
                <a:lnTo>
                  <a:pt x="2697" y="94"/>
                </a:lnTo>
                <a:lnTo>
                  <a:pt x="2557" y="47"/>
                </a:lnTo>
                <a:lnTo>
                  <a:pt x="2371" y="1"/>
                </a:lnTo>
                <a:close/>
                <a:moveTo>
                  <a:pt x="1767" y="1628"/>
                </a:moveTo>
                <a:lnTo>
                  <a:pt x="1581" y="1674"/>
                </a:lnTo>
                <a:lnTo>
                  <a:pt x="1441" y="1767"/>
                </a:lnTo>
                <a:lnTo>
                  <a:pt x="1349" y="1906"/>
                </a:lnTo>
                <a:lnTo>
                  <a:pt x="1302" y="2092"/>
                </a:lnTo>
                <a:lnTo>
                  <a:pt x="1302" y="3394"/>
                </a:lnTo>
                <a:lnTo>
                  <a:pt x="1349" y="3440"/>
                </a:lnTo>
                <a:lnTo>
                  <a:pt x="1395" y="3533"/>
                </a:lnTo>
                <a:lnTo>
                  <a:pt x="1441" y="3580"/>
                </a:lnTo>
                <a:lnTo>
                  <a:pt x="1767" y="3580"/>
                </a:lnTo>
                <a:lnTo>
                  <a:pt x="1767" y="4882"/>
                </a:lnTo>
                <a:lnTo>
                  <a:pt x="1767" y="4975"/>
                </a:lnTo>
                <a:lnTo>
                  <a:pt x="1813" y="5021"/>
                </a:lnTo>
                <a:lnTo>
                  <a:pt x="1860" y="5067"/>
                </a:lnTo>
                <a:lnTo>
                  <a:pt x="1953" y="5114"/>
                </a:lnTo>
                <a:lnTo>
                  <a:pt x="2836" y="5114"/>
                </a:lnTo>
                <a:lnTo>
                  <a:pt x="2929" y="5067"/>
                </a:lnTo>
                <a:lnTo>
                  <a:pt x="2976" y="5021"/>
                </a:lnTo>
                <a:lnTo>
                  <a:pt x="3022" y="4975"/>
                </a:lnTo>
                <a:lnTo>
                  <a:pt x="3022" y="4882"/>
                </a:lnTo>
                <a:lnTo>
                  <a:pt x="3022" y="3580"/>
                </a:lnTo>
                <a:lnTo>
                  <a:pt x="3347" y="3580"/>
                </a:lnTo>
                <a:lnTo>
                  <a:pt x="3394" y="3533"/>
                </a:lnTo>
                <a:lnTo>
                  <a:pt x="3440" y="3440"/>
                </a:lnTo>
                <a:lnTo>
                  <a:pt x="3487" y="3394"/>
                </a:lnTo>
                <a:lnTo>
                  <a:pt x="3487" y="2092"/>
                </a:lnTo>
                <a:lnTo>
                  <a:pt x="3440" y="1906"/>
                </a:lnTo>
                <a:lnTo>
                  <a:pt x="3347" y="1767"/>
                </a:lnTo>
                <a:lnTo>
                  <a:pt x="3208" y="1674"/>
                </a:lnTo>
                <a:lnTo>
                  <a:pt x="3022" y="1628"/>
                </a:lnTo>
                <a:close/>
                <a:moveTo>
                  <a:pt x="1256" y="4324"/>
                </a:moveTo>
                <a:lnTo>
                  <a:pt x="837" y="4417"/>
                </a:lnTo>
                <a:lnTo>
                  <a:pt x="419" y="4556"/>
                </a:lnTo>
                <a:lnTo>
                  <a:pt x="279" y="4696"/>
                </a:lnTo>
                <a:lnTo>
                  <a:pt x="140" y="4789"/>
                </a:lnTo>
                <a:lnTo>
                  <a:pt x="47" y="4928"/>
                </a:lnTo>
                <a:lnTo>
                  <a:pt x="0" y="5114"/>
                </a:lnTo>
                <a:lnTo>
                  <a:pt x="47" y="5300"/>
                </a:lnTo>
                <a:lnTo>
                  <a:pt x="233" y="5486"/>
                </a:lnTo>
                <a:lnTo>
                  <a:pt x="465" y="5625"/>
                </a:lnTo>
                <a:lnTo>
                  <a:pt x="791" y="5765"/>
                </a:lnTo>
                <a:lnTo>
                  <a:pt x="1116" y="5858"/>
                </a:lnTo>
                <a:lnTo>
                  <a:pt x="1534" y="5904"/>
                </a:lnTo>
                <a:lnTo>
                  <a:pt x="2371" y="5951"/>
                </a:lnTo>
                <a:lnTo>
                  <a:pt x="3254" y="5904"/>
                </a:lnTo>
                <a:lnTo>
                  <a:pt x="3626" y="5858"/>
                </a:lnTo>
                <a:lnTo>
                  <a:pt x="3998" y="5765"/>
                </a:lnTo>
                <a:lnTo>
                  <a:pt x="4324" y="5625"/>
                </a:lnTo>
                <a:lnTo>
                  <a:pt x="4556" y="5486"/>
                </a:lnTo>
                <a:lnTo>
                  <a:pt x="4742" y="5300"/>
                </a:lnTo>
                <a:lnTo>
                  <a:pt x="4788" y="5114"/>
                </a:lnTo>
                <a:lnTo>
                  <a:pt x="4742" y="4928"/>
                </a:lnTo>
                <a:lnTo>
                  <a:pt x="4649" y="4789"/>
                </a:lnTo>
                <a:lnTo>
                  <a:pt x="4510" y="4696"/>
                </a:lnTo>
                <a:lnTo>
                  <a:pt x="4370" y="4556"/>
                </a:lnTo>
                <a:lnTo>
                  <a:pt x="3952" y="4417"/>
                </a:lnTo>
                <a:lnTo>
                  <a:pt x="3533" y="4324"/>
                </a:lnTo>
                <a:lnTo>
                  <a:pt x="3440" y="4324"/>
                </a:lnTo>
                <a:lnTo>
                  <a:pt x="3347" y="4370"/>
                </a:lnTo>
                <a:lnTo>
                  <a:pt x="3301" y="4417"/>
                </a:lnTo>
                <a:lnTo>
                  <a:pt x="3254" y="4510"/>
                </a:lnTo>
                <a:lnTo>
                  <a:pt x="3254" y="4603"/>
                </a:lnTo>
                <a:lnTo>
                  <a:pt x="3301" y="4649"/>
                </a:lnTo>
                <a:lnTo>
                  <a:pt x="3347" y="4742"/>
                </a:lnTo>
                <a:lnTo>
                  <a:pt x="3440" y="4742"/>
                </a:lnTo>
                <a:lnTo>
                  <a:pt x="3812" y="4835"/>
                </a:lnTo>
                <a:lnTo>
                  <a:pt x="4045" y="4928"/>
                </a:lnTo>
                <a:lnTo>
                  <a:pt x="4231" y="5021"/>
                </a:lnTo>
                <a:lnTo>
                  <a:pt x="4324" y="5067"/>
                </a:lnTo>
                <a:lnTo>
                  <a:pt x="4324" y="5114"/>
                </a:lnTo>
                <a:lnTo>
                  <a:pt x="4231" y="5207"/>
                </a:lnTo>
                <a:lnTo>
                  <a:pt x="3998" y="5300"/>
                </a:lnTo>
                <a:lnTo>
                  <a:pt x="3626" y="5439"/>
                </a:lnTo>
                <a:lnTo>
                  <a:pt x="3068" y="5486"/>
                </a:lnTo>
                <a:lnTo>
                  <a:pt x="2371" y="5532"/>
                </a:lnTo>
                <a:lnTo>
                  <a:pt x="1720" y="5486"/>
                </a:lnTo>
                <a:lnTo>
                  <a:pt x="1163" y="5439"/>
                </a:lnTo>
                <a:lnTo>
                  <a:pt x="791" y="5300"/>
                </a:lnTo>
                <a:lnTo>
                  <a:pt x="558" y="5207"/>
                </a:lnTo>
                <a:lnTo>
                  <a:pt x="465" y="5114"/>
                </a:lnTo>
                <a:lnTo>
                  <a:pt x="465" y="5067"/>
                </a:lnTo>
                <a:lnTo>
                  <a:pt x="558" y="5021"/>
                </a:lnTo>
                <a:lnTo>
                  <a:pt x="744" y="4928"/>
                </a:lnTo>
                <a:lnTo>
                  <a:pt x="977" y="4835"/>
                </a:lnTo>
                <a:lnTo>
                  <a:pt x="1349" y="4742"/>
                </a:lnTo>
                <a:lnTo>
                  <a:pt x="1441" y="4742"/>
                </a:lnTo>
                <a:lnTo>
                  <a:pt x="1488" y="4649"/>
                </a:lnTo>
                <a:lnTo>
                  <a:pt x="1534" y="4603"/>
                </a:lnTo>
                <a:lnTo>
                  <a:pt x="1534" y="4510"/>
                </a:lnTo>
                <a:lnTo>
                  <a:pt x="1488" y="4417"/>
                </a:lnTo>
                <a:lnTo>
                  <a:pt x="1441" y="4370"/>
                </a:lnTo>
                <a:lnTo>
                  <a:pt x="1349" y="432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1" name="Google Shape;6981;p269"/>
          <p:cNvSpPr/>
          <p:nvPr/>
        </p:nvSpPr>
        <p:spPr>
          <a:xfrm>
            <a:off x="2961417" y="2128347"/>
            <a:ext cx="158654" cy="135113"/>
          </a:xfrm>
          <a:custGeom>
            <a:avLst/>
            <a:gdLst/>
            <a:ahLst/>
            <a:cxnLst/>
            <a:rect l="l" t="t" r="r" b="b"/>
            <a:pathLst>
              <a:path w="5951" h="5068" extrusionOk="0">
                <a:moveTo>
                  <a:pt x="2604" y="0"/>
                </a:moveTo>
                <a:lnTo>
                  <a:pt x="2232" y="93"/>
                </a:lnTo>
                <a:lnTo>
                  <a:pt x="1953" y="233"/>
                </a:lnTo>
                <a:lnTo>
                  <a:pt x="1720" y="419"/>
                </a:lnTo>
                <a:lnTo>
                  <a:pt x="1488" y="605"/>
                </a:lnTo>
                <a:lnTo>
                  <a:pt x="1348" y="884"/>
                </a:lnTo>
                <a:lnTo>
                  <a:pt x="1302" y="1116"/>
                </a:lnTo>
                <a:lnTo>
                  <a:pt x="1255" y="1441"/>
                </a:lnTo>
                <a:lnTo>
                  <a:pt x="1302" y="1720"/>
                </a:lnTo>
                <a:lnTo>
                  <a:pt x="1441" y="2046"/>
                </a:lnTo>
                <a:lnTo>
                  <a:pt x="1581" y="2325"/>
                </a:lnTo>
                <a:lnTo>
                  <a:pt x="4045" y="2325"/>
                </a:lnTo>
                <a:lnTo>
                  <a:pt x="3719" y="2139"/>
                </a:lnTo>
                <a:lnTo>
                  <a:pt x="3161" y="1906"/>
                </a:lnTo>
                <a:lnTo>
                  <a:pt x="2604" y="1720"/>
                </a:lnTo>
                <a:lnTo>
                  <a:pt x="2371" y="1627"/>
                </a:lnTo>
                <a:lnTo>
                  <a:pt x="2232" y="1488"/>
                </a:lnTo>
                <a:lnTo>
                  <a:pt x="2092" y="1256"/>
                </a:lnTo>
                <a:lnTo>
                  <a:pt x="1999" y="1023"/>
                </a:lnTo>
                <a:lnTo>
                  <a:pt x="2046" y="884"/>
                </a:lnTo>
                <a:lnTo>
                  <a:pt x="2092" y="744"/>
                </a:lnTo>
                <a:lnTo>
                  <a:pt x="2139" y="651"/>
                </a:lnTo>
                <a:lnTo>
                  <a:pt x="2232" y="558"/>
                </a:lnTo>
                <a:lnTo>
                  <a:pt x="2371" y="465"/>
                </a:lnTo>
                <a:lnTo>
                  <a:pt x="2511" y="419"/>
                </a:lnTo>
                <a:lnTo>
                  <a:pt x="2836" y="372"/>
                </a:lnTo>
                <a:lnTo>
                  <a:pt x="3022" y="372"/>
                </a:lnTo>
                <a:lnTo>
                  <a:pt x="3208" y="419"/>
                </a:lnTo>
                <a:lnTo>
                  <a:pt x="3394" y="512"/>
                </a:lnTo>
                <a:lnTo>
                  <a:pt x="3533" y="651"/>
                </a:lnTo>
                <a:lnTo>
                  <a:pt x="3719" y="930"/>
                </a:lnTo>
                <a:lnTo>
                  <a:pt x="3905" y="1348"/>
                </a:lnTo>
                <a:lnTo>
                  <a:pt x="4231" y="1348"/>
                </a:lnTo>
                <a:lnTo>
                  <a:pt x="4277" y="1209"/>
                </a:lnTo>
                <a:lnTo>
                  <a:pt x="4231" y="605"/>
                </a:lnTo>
                <a:lnTo>
                  <a:pt x="4138" y="186"/>
                </a:lnTo>
                <a:lnTo>
                  <a:pt x="3580" y="47"/>
                </a:lnTo>
                <a:lnTo>
                  <a:pt x="3022" y="0"/>
                </a:lnTo>
                <a:close/>
                <a:moveTo>
                  <a:pt x="93" y="2511"/>
                </a:moveTo>
                <a:lnTo>
                  <a:pt x="0" y="2557"/>
                </a:lnTo>
                <a:lnTo>
                  <a:pt x="0" y="2650"/>
                </a:lnTo>
                <a:lnTo>
                  <a:pt x="0" y="2836"/>
                </a:lnTo>
                <a:lnTo>
                  <a:pt x="0" y="2929"/>
                </a:lnTo>
                <a:lnTo>
                  <a:pt x="93" y="2975"/>
                </a:lnTo>
                <a:lnTo>
                  <a:pt x="5811" y="2975"/>
                </a:lnTo>
                <a:lnTo>
                  <a:pt x="5904" y="2929"/>
                </a:lnTo>
                <a:lnTo>
                  <a:pt x="5951" y="2836"/>
                </a:lnTo>
                <a:lnTo>
                  <a:pt x="5951" y="2650"/>
                </a:lnTo>
                <a:lnTo>
                  <a:pt x="5904" y="2557"/>
                </a:lnTo>
                <a:lnTo>
                  <a:pt x="5811" y="2511"/>
                </a:lnTo>
                <a:close/>
                <a:moveTo>
                  <a:pt x="3254" y="3161"/>
                </a:moveTo>
                <a:lnTo>
                  <a:pt x="3580" y="3301"/>
                </a:lnTo>
                <a:lnTo>
                  <a:pt x="3719" y="3394"/>
                </a:lnTo>
                <a:lnTo>
                  <a:pt x="3859" y="3533"/>
                </a:lnTo>
                <a:lnTo>
                  <a:pt x="3952" y="3673"/>
                </a:lnTo>
                <a:lnTo>
                  <a:pt x="3998" y="3766"/>
                </a:lnTo>
                <a:lnTo>
                  <a:pt x="3998" y="3905"/>
                </a:lnTo>
                <a:lnTo>
                  <a:pt x="3952" y="4138"/>
                </a:lnTo>
                <a:lnTo>
                  <a:pt x="3859" y="4370"/>
                </a:lnTo>
                <a:lnTo>
                  <a:pt x="3673" y="4510"/>
                </a:lnTo>
                <a:lnTo>
                  <a:pt x="3440" y="4649"/>
                </a:lnTo>
                <a:lnTo>
                  <a:pt x="3208" y="4695"/>
                </a:lnTo>
                <a:lnTo>
                  <a:pt x="2975" y="4742"/>
                </a:lnTo>
                <a:lnTo>
                  <a:pt x="2743" y="4695"/>
                </a:lnTo>
                <a:lnTo>
                  <a:pt x="2557" y="4649"/>
                </a:lnTo>
                <a:lnTo>
                  <a:pt x="2325" y="4556"/>
                </a:lnTo>
                <a:lnTo>
                  <a:pt x="2185" y="4463"/>
                </a:lnTo>
                <a:lnTo>
                  <a:pt x="2046" y="4324"/>
                </a:lnTo>
                <a:lnTo>
                  <a:pt x="1906" y="4138"/>
                </a:lnTo>
                <a:lnTo>
                  <a:pt x="1860" y="4045"/>
                </a:lnTo>
                <a:lnTo>
                  <a:pt x="1813" y="3859"/>
                </a:lnTo>
                <a:lnTo>
                  <a:pt x="1720" y="3626"/>
                </a:lnTo>
                <a:lnTo>
                  <a:pt x="1348" y="3626"/>
                </a:lnTo>
                <a:lnTo>
                  <a:pt x="1348" y="3812"/>
                </a:lnTo>
                <a:lnTo>
                  <a:pt x="1348" y="3905"/>
                </a:lnTo>
                <a:lnTo>
                  <a:pt x="1348" y="4138"/>
                </a:lnTo>
                <a:lnTo>
                  <a:pt x="1348" y="4649"/>
                </a:lnTo>
                <a:lnTo>
                  <a:pt x="1348" y="4695"/>
                </a:lnTo>
                <a:lnTo>
                  <a:pt x="1395" y="4788"/>
                </a:lnTo>
                <a:lnTo>
                  <a:pt x="1627" y="4881"/>
                </a:lnTo>
                <a:lnTo>
                  <a:pt x="2092" y="5021"/>
                </a:lnTo>
                <a:lnTo>
                  <a:pt x="2371" y="5067"/>
                </a:lnTo>
                <a:lnTo>
                  <a:pt x="3115" y="5067"/>
                </a:lnTo>
                <a:lnTo>
                  <a:pt x="3440" y="5021"/>
                </a:lnTo>
                <a:lnTo>
                  <a:pt x="3673" y="4928"/>
                </a:lnTo>
                <a:lnTo>
                  <a:pt x="3905" y="4788"/>
                </a:lnTo>
                <a:lnTo>
                  <a:pt x="4277" y="4510"/>
                </a:lnTo>
                <a:lnTo>
                  <a:pt x="4417" y="4370"/>
                </a:lnTo>
                <a:lnTo>
                  <a:pt x="4509" y="4184"/>
                </a:lnTo>
                <a:lnTo>
                  <a:pt x="4649" y="3812"/>
                </a:lnTo>
                <a:lnTo>
                  <a:pt x="4649" y="3487"/>
                </a:lnTo>
                <a:lnTo>
                  <a:pt x="4649" y="316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2" name="Google Shape;6982;p269"/>
          <p:cNvSpPr/>
          <p:nvPr/>
        </p:nvSpPr>
        <p:spPr>
          <a:xfrm>
            <a:off x="3474024" y="2135785"/>
            <a:ext cx="158654" cy="120237"/>
          </a:xfrm>
          <a:custGeom>
            <a:avLst/>
            <a:gdLst/>
            <a:ahLst/>
            <a:cxnLst/>
            <a:rect l="l" t="t" r="r" b="b"/>
            <a:pathLst>
              <a:path w="5951" h="4510" extrusionOk="0">
                <a:moveTo>
                  <a:pt x="2696" y="0"/>
                </a:moveTo>
                <a:lnTo>
                  <a:pt x="2464" y="93"/>
                </a:lnTo>
                <a:lnTo>
                  <a:pt x="2231" y="186"/>
                </a:lnTo>
                <a:lnTo>
                  <a:pt x="2045" y="372"/>
                </a:lnTo>
                <a:lnTo>
                  <a:pt x="1860" y="558"/>
                </a:lnTo>
                <a:lnTo>
                  <a:pt x="1720" y="744"/>
                </a:lnTo>
                <a:lnTo>
                  <a:pt x="1674" y="1023"/>
                </a:lnTo>
                <a:lnTo>
                  <a:pt x="1627" y="1255"/>
                </a:lnTo>
                <a:lnTo>
                  <a:pt x="1627" y="3161"/>
                </a:lnTo>
                <a:lnTo>
                  <a:pt x="1627" y="3301"/>
                </a:lnTo>
                <a:lnTo>
                  <a:pt x="1534" y="3394"/>
                </a:lnTo>
                <a:lnTo>
                  <a:pt x="1441" y="3487"/>
                </a:lnTo>
                <a:lnTo>
                  <a:pt x="1209" y="3487"/>
                </a:lnTo>
                <a:lnTo>
                  <a:pt x="1116" y="3394"/>
                </a:lnTo>
                <a:lnTo>
                  <a:pt x="1023" y="3301"/>
                </a:lnTo>
                <a:lnTo>
                  <a:pt x="1023" y="3161"/>
                </a:lnTo>
                <a:lnTo>
                  <a:pt x="1023" y="2371"/>
                </a:lnTo>
                <a:lnTo>
                  <a:pt x="0" y="2371"/>
                </a:lnTo>
                <a:lnTo>
                  <a:pt x="0" y="3208"/>
                </a:lnTo>
                <a:lnTo>
                  <a:pt x="0" y="3440"/>
                </a:lnTo>
                <a:lnTo>
                  <a:pt x="93" y="3719"/>
                </a:lnTo>
                <a:lnTo>
                  <a:pt x="233" y="3905"/>
                </a:lnTo>
                <a:lnTo>
                  <a:pt x="372" y="4138"/>
                </a:lnTo>
                <a:lnTo>
                  <a:pt x="604" y="4323"/>
                </a:lnTo>
                <a:lnTo>
                  <a:pt x="790" y="4416"/>
                </a:lnTo>
                <a:lnTo>
                  <a:pt x="1069" y="4509"/>
                </a:lnTo>
                <a:lnTo>
                  <a:pt x="1581" y="4509"/>
                </a:lnTo>
                <a:lnTo>
                  <a:pt x="1813" y="4416"/>
                </a:lnTo>
                <a:lnTo>
                  <a:pt x="2045" y="4323"/>
                </a:lnTo>
                <a:lnTo>
                  <a:pt x="2278" y="4138"/>
                </a:lnTo>
                <a:lnTo>
                  <a:pt x="2417" y="3952"/>
                </a:lnTo>
                <a:lnTo>
                  <a:pt x="2557" y="3719"/>
                </a:lnTo>
                <a:lnTo>
                  <a:pt x="2650" y="3487"/>
                </a:lnTo>
                <a:lnTo>
                  <a:pt x="2650" y="3208"/>
                </a:lnTo>
                <a:lnTo>
                  <a:pt x="2650" y="1302"/>
                </a:lnTo>
                <a:lnTo>
                  <a:pt x="2696" y="1209"/>
                </a:lnTo>
                <a:lnTo>
                  <a:pt x="2743" y="1069"/>
                </a:lnTo>
                <a:lnTo>
                  <a:pt x="2836" y="1023"/>
                </a:lnTo>
                <a:lnTo>
                  <a:pt x="2975" y="977"/>
                </a:lnTo>
                <a:lnTo>
                  <a:pt x="3068" y="1023"/>
                </a:lnTo>
                <a:lnTo>
                  <a:pt x="3208" y="1069"/>
                </a:lnTo>
                <a:lnTo>
                  <a:pt x="3254" y="1209"/>
                </a:lnTo>
                <a:lnTo>
                  <a:pt x="3301" y="1302"/>
                </a:lnTo>
                <a:lnTo>
                  <a:pt x="3301" y="1674"/>
                </a:lnTo>
                <a:lnTo>
                  <a:pt x="3673" y="1860"/>
                </a:lnTo>
                <a:lnTo>
                  <a:pt x="4277" y="1674"/>
                </a:lnTo>
                <a:lnTo>
                  <a:pt x="4277" y="1255"/>
                </a:lnTo>
                <a:lnTo>
                  <a:pt x="4277" y="1023"/>
                </a:lnTo>
                <a:lnTo>
                  <a:pt x="4184" y="791"/>
                </a:lnTo>
                <a:lnTo>
                  <a:pt x="4091" y="558"/>
                </a:lnTo>
                <a:lnTo>
                  <a:pt x="3905" y="372"/>
                </a:lnTo>
                <a:lnTo>
                  <a:pt x="3719" y="186"/>
                </a:lnTo>
                <a:lnTo>
                  <a:pt x="3487" y="93"/>
                </a:lnTo>
                <a:lnTo>
                  <a:pt x="3254" y="0"/>
                </a:lnTo>
                <a:close/>
                <a:moveTo>
                  <a:pt x="3301" y="2371"/>
                </a:moveTo>
                <a:lnTo>
                  <a:pt x="3301" y="3208"/>
                </a:lnTo>
                <a:lnTo>
                  <a:pt x="3301" y="3487"/>
                </a:lnTo>
                <a:lnTo>
                  <a:pt x="3394" y="3719"/>
                </a:lnTo>
                <a:lnTo>
                  <a:pt x="3487" y="3952"/>
                </a:lnTo>
                <a:lnTo>
                  <a:pt x="3673" y="4138"/>
                </a:lnTo>
                <a:lnTo>
                  <a:pt x="3858" y="4323"/>
                </a:lnTo>
                <a:lnTo>
                  <a:pt x="4091" y="4416"/>
                </a:lnTo>
                <a:lnTo>
                  <a:pt x="4370" y="4509"/>
                </a:lnTo>
                <a:lnTo>
                  <a:pt x="4881" y="4509"/>
                </a:lnTo>
                <a:lnTo>
                  <a:pt x="5114" y="4416"/>
                </a:lnTo>
                <a:lnTo>
                  <a:pt x="5346" y="4323"/>
                </a:lnTo>
                <a:lnTo>
                  <a:pt x="5578" y="4138"/>
                </a:lnTo>
                <a:lnTo>
                  <a:pt x="5718" y="3905"/>
                </a:lnTo>
                <a:lnTo>
                  <a:pt x="5857" y="3719"/>
                </a:lnTo>
                <a:lnTo>
                  <a:pt x="5904" y="3440"/>
                </a:lnTo>
                <a:lnTo>
                  <a:pt x="5950" y="3208"/>
                </a:lnTo>
                <a:lnTo>
                  <a:pt x="5950" y="2371"/>
                </a:lnTo>
                <a:lnTo>
                  <a:pt x="4928" y="2371"/>
                </a:lnTo>
                <a:lnTo>
                  <a:pt x="4928" y="3208"/>
                </a:lnTo>
                <a:lnTo>
                  <a:pt x="4928" y="3347"/>
                </a:lnTo>
                <a:lnTo>
                  <a:pt x="4835" y="3440"/>
                </a:lnTo>
                <a:lnTo>
                  <a:pt x="4742" y="3487"/>
                </a:lnTo>
                <a:lnTo>
                  <a:pt x="4602" y="3533"/>
                </a:lnTo>
                <a:lnTo>
                  <a:pt x="4509" y="3487"/>
                </a:lnTo>
                <a:lnTo>
                  <a:pt x="4370" y="3440"/>
                </a:lnTo>
                <a:lnTo>
                  <a:pt x="4323" y="3347"/>
                </a:lnTo>
                <a:lnTo>
                  <a:pt x="4277" y="3208"/>
                </a:lnTo>
                <a:lnTo>
                  <a:pt x="4277" y="2371"/>
                </a:lnTo>
                <a:lnTo>
                  <a:pt x="3673" y="2557"/>
                </a:lnTo>
                <a:lnTo>
                  <a:pt x="3301" y="237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3" name="Google Shape;6983;p269"/>
          <p:cNvSpPr/>
          <p:nvPr/>
        </p:nvSpPr>
        <p:spPr>
          <a:xfrm>
            <a:off x="3986632" y="2115951"/>
            <a:ext cx="158680" cy="158654"/>
          </a:xfrm>
          <a:custGeom>
            <a:avLst/>
            <a:gdLst/>
            <a:ahLst/>
            <a:cxnLst/>
            <a:rect l="l" t="t" r="r" b="b"/>
            <a:pathLst>
              <a:path w="5952" h="5951" extrusionOk="0">
                <a:moveTo>
                  <a:pt x="2930" y="1674"/>
                </a:moveTo>
                <a:lnTo>
                  <a:pt x="3115" y="1721"/>
                </a:lnTo>
                <a:lnTo>
                  <a:pt x="3255" y="1721"/>
                </a:lnTo>
                <a:lnTo>
                  <a:pt x="3348" y="1813"/>
                </a:lnTo>
                <a:lnTo>
                  <a:pt x="3487" y="1906"/>
                </a:lnTo>
                <a:lnTo>
                  <a:pt x="3580" y="1999"/>
                </a:lnTo>
                <a:lnTo>
                  <a:pt x="3673" y="2139"/>
                </a:lnTo>
                <a:lnTo>
                  <a:pt x="3673" y="2278"/>
                </a:lnTo>
                <a:lnTo>
                  <a:pt x="3720" y="2418"/>
                </a:lnTo>
                <a:lnTo>
                  <a:pt x="3720" y="2650"/>
                </a:lnTo>
                <a:lnTo>
                  <a:pt x="3348" y="2790"/>
                </a:lnTo>
                <a:lnTo>
                  <a:pt x="3115" y="2650"/>
                </a:lnTo>
                <a:lnTo>
                  <a:pt x="3115" y="2464"/>
                </a:lnTo>
                <a:lnTo>
                  <a:pt x="3069" y="2325"/>
                </a:lnTo>
                <a:lnTo>
                  <a:pt x="3022" y="2278"/>
                </a:lnTo>
                <a:lnTo>
                  <a:pt x="2883" y="2278"/>
                </a:lnTo>
                <a:lnTo>
                  <a:pt x="2837" y="2325"/>
                </a:lnTo>
                <a:lnTo>
                  <a:pt x="2790" y="2464"/>
                </a:lnTo>
                <a:lnTo>
                  <a:pt x="2790" y="3533"/>
                </a:lnTo>
                <a:lnTo>
                  <a:pt x="2744" y="3673"/>
                </a:lnTo>
                <a:lnTo>
                  <a:pt x="2697" y="3812"/>
                </a:lnTo>
                <a:lnTo>
                  <a:pt x="2651" y="3952"/>
                </a:lnTo>
                <a:lnTo>
                  <a:pt x="2558" y="4091"/>
                </a:lnTo>
                <a:lnTo>
                  <a:pt x="2418" y="4184"/>
                </a:lnTo>
                <a:lnTo>
                  <a:pt x="2279" y="4231"/>
                </a:lnTo>
                <a:lnTo>
                  <a:pt x="2139" y="4277"/>
                </a:lnTo>
                <a:lnTo>
                  <a:pt x="1860" y="4277"/>
                </a:lnTo>
                <a:lnTo>
                  <a:pt x="1721" y="4231"/>
                </a:lnTo>
                <a:lnTo>
                  <a:pt x="1581" y="4184"/>
                </a:lnTo>
                <a:lnTo>
                  <a:pt x="1488" y="4045"/>
                </a:lnTo>
                <a:lnTo>
                  <a:pt x="1349" y="3952"/>
                </a:lnTo>
                <a:lnTo>
                  <a:pt x="1302" y="3812"/>
                </a:lnTo>
                <a:lnTo>
                  <a:pt x="1256" y="3673"/>
                </a:lnTo>
                <a:lnTo>
                  <a:pt x="1256" y="3533"/>
                </a:lnTo>
                <a:lnTo>
                  <a:pt x="1256" y="3069"/>
                </a:lnTo>
                <a:lnTo>
                  <a:pt x="1814" y="3069"/>
                </a:lnTo>
                <a:lnTo>
                  <a:pt x="1814" y="3533"/>
                </a:lnTo>
                <a:lnTo>
                  <a:pt x="1860" y="3580"/>
                </a:lnTo>
                <a:lnTo>
                  <a:pt x="1860" y="3673"/>
                </a:lnTo>
                <a:lnTo>
                  <a:pt x="1953" y="3673"/>
                </a:lnTo>
                <a:lnTo>
                  <a:pt x="2000" y="3719"/>
                </a:lnTo>
                <a:lnTo>
                  <a:pt x="2139" y="3673"/>
                </a:lnTo>
                <a:lnTo>
                  <a:pt x="2186" y="3580"/>
                </a:lnTo>
                <a:lnTo>
                  <a:pt x="2186" y="3533"/>
                </a:lnTo>
                <a:lnTo>
                  <a:pt x="2186" y="2418"/>
                </a:lnTo>
                <a:lnTo>
                  <a:pt x="2186" y="2278"/>
                </a:lnTo>
                <a:lnTo>
                  <a:pt x="2232" y="2139"/>
                </a:lnTo>
                <a:lnTo>
                  <a:pt x="2325" y="1999"/>
                </a:lnTo>
                <a:lnTo>
                  <a:pt x="2418" y="1906"/>
                </a:lnTo>
                <a:lnTo>
                  <a:pt x="2511" y="1813"/>
                </a:lnTo>
                <a:lnTo>
                  <a:pt x="2651" y="1721"/>
                </a:lnTo>
                <a:lnTo>
                  <a:pt x="2790" y="1721"/>
                </a:lnTo>
                <a:lnTo>
                  <a:pt x="2930" y="1674"/>
                </a:lnTo>
                <a:close/>
                <a:moveTo>
                  <a:pt x="4649" y="3069"/>
                </a:moveTo>
                <a:lnTo>
                  <a:pt x="4649" y="3533"/>
                </a:lnTo>
                <a:lnTo>
                  <a:pt x="4649" y="3673"/>
                </a:lnTo>
                <a:lnTo>
                  <a:pt x="4603" y="3812"/>
                </a:lnTo>
                <a:lnTo>
                  <a:pt x="4510" y="3952"/>
                </a:lnTo>
                <a:lnTo>
                  <a:pt x="4417" y="4045"/>
                </a:lnTo>
                <a:lnTo>
                  <a:pt x="4324" y="4184"/>
                </a:lnTo>
                <a:lnTo>
                  <a:pt x="4185" y="4231"/>
                </a:lnTo>
                <a:lnTo>
                  <a:pt x="4045" y="4277"/>
                </a:lnTo>
                <a:lnTo>
                  <a:pt x="3720" y="4277"/>
                </a:lnTo>
                <a:lnTo>
                  <a:pt x="3580" y="4231"/>
                </a:lnTo>
                <a:lnTo>
                  <a:pt x="3487" y="4184"/>
                </a:lnTo>
                <a:lnTo>
                  <a:pt x="3348" y="4045"/>
                </a:lnTo>
                <a:lnTo>
                  <a:pt x="3255" y="3952"/>
                </a:lnTo>
                <a:lnTo>
                  <a:pt x="3162" y="3812"/>
                </a:lnTo>
                <a:lnTo>
                  <a:pt x="3162" y="3673"/>
                </a:lnTo>
                <a:lnTo>
                  <a:pt x="3115" y="3533"/>
                </a:lnTo>
                <a:lnTo>
                  <a:pt x="3115" y="3069"/>
                </a:lnTo>
                <a:lnTo>
                  <a:pt x="3348" y="3162"/>
                </a:lnTo>
                <a:lnTo>
                  <a:pt x="3720" y="3069"/>
                </a:lnTo>
                <a:lnTo>
                  <a:pt x="3720" y="3533"/>
                </a:lnTo>
                <a:lnTo>
                  <a:pt x="3766" y="3673"/>
                </a:lnTo>
                <a:lnTo>
                  <a:pt x="3813" y="3719"/>
                </a:lnTo>
                <a:lnTo>
                  <a:pt x="3952" y="3719"/>
                </a:lnTo>
                <a:lnTo>
                  <a:pt x="3999" y="3673"/>
                </a:lnTo>
                <a:lnTo>
                  <a:pt x="4045" y="3626"/>
                </a:lnTo>
                <a:lnTo>
                  <a:pt x="4092" y="3533"/>
                </a:lnTo>
                <a:lnTo>
                  <a:pt x="4092" y="3069"/>
                </a:lnTo>
                <a:close/>
                <a:moveTo>
                  <a:pt x="2976" y="1"/>
                </a:moveTo>
                <a:lnTo>
                  <a:pt x="2604" y="47"/>
                </a:lnTo>
                <a:lnTo>
                  <a:pt x="2186" y="140"/>
                </a:lnTo>
                <a:lnTo>
                  <a:pt x="1814" y="233"/>
                </a:lnTo>
                <a:lnTo>
                  <a:pt x="1488" y="419"/>
                </a:lnTo>
                <a:lnTo>
                  <a:pt x="1163" y="651"/>
                </a:lnTo>
                <a:lnTo>
                  <a:pt x="884" y="884"/>
                </a:lnTo>
                <a:lnTo>
                  <a:pt x="605" y="1163"/>
                </a:lnTo>
                <a:lnTo>
                  <a:pt x="419" y="1488"/>
                </a:lnTo>
                <a:lnTo>
                  <a:pt x="233" y="1860"/>
                </a:lnTo>
                <a:lnTo>
                  <a:pt x="94" y="2232"/>
                </a:lnTo>
                <a:lnTo>
                  <a:pt x="47" y="2604"/>
                </a:lnTo>
                <a:lnTo>
                  <a:pt x="1" y="2976"/>
                </a:lnTo>
                <a:lnTo>
                  <a:pt x="47" y="3394"/>
                </a:lnTo>
                <a:lnTo>
                  <a:pt x="94" y="3766"/>
                </a:lnTo>
                <a:lnTo>
                  <a:pt x="233" y="4138"/>
                </a:lnTo>
                <a:lnTo>
                  <a:pt x="419" y="4510"/>
                </a:lnTo>
                <a:lnTo>
                  <a:pt x="605" y="4789"/>
                </a:lnTo>
                <a:lnTo>
                  <a:pt x="884" y="5114"/>
                </a:lnTo>
                <a:lnTo>
                  <a:pt x="1163" y="5346"/>
                </a:lnTo>
                <a:lnTo>
                  <a:pt x="1488" y="5579"/>
                </a:lnTo>
                <a:lnTo>
                  <a:pt x="1814" y="5765"/>
                </a:lnTo>
                <a:lnTo>
                  <a:pt x="2186" y="5858"/>
                </a:lnTo>
                <a:lnTo>
                  <a:pt x="2604" y="5951"/>
                </a:lnTo>
                <a:lnTo>
                  <a:pt x="3394" y="5951"/>
                </a:lnTo>
                <a:lnTo>
                  <a:pt x="3766" y="5858"/>
                </a:lnTo>
                <a:lnTo>
                  <a:pt x="4138" y="5765"/>
                </a:lnTo>
                <a:lnTo>
                  <a:pt x="4464" y="5579"/>
                </a:lnTo>
                <a:lnTo>
                  <a:pt x="4789" y="5346"/>
                </a:lnTo>
                <a:lnTo>
                  <a:pt x="5068" y="5114"/>
                </a:lnTo>
                <a:lnTo>
                  <a:pt x="5347" y="4789"/>
                </a:lnTo>
                <a:lnTo>
                  <a:pt x="5579" y="4510"/>
                </a:lnTo>
                <a:lnTo>
                  <a:pt x="5719" y="4138"/>
                </a:lnTo>
                <a:lnTo>
                  <a:pt x="5858" y="3766"/>
                </a:lnTo>
                <a:lnTo>
                  <a:pt x="5951" y="3394"/>
                </a:lnTo>
                <a:lnTo>
                  <a:pt x="5951" y="2976"/>
                </a:lnTo>
                <a:lnTo>
                  <a:pt x="5951" y="2604"/>
                </a:lnTo>
                <a:lnTo>
                  <a:pt x="5858" y="2232"/>
                </a:lnTo>
                <a:lnTo>
                  <a:pt x="5719" y="1860"/>
                </a:lnTo>
                <a:lnTo>
                  <a:pt x="5579" y="1488"/>
                </a:lnTo>
                <a:lnTo>
                  <a:pt x="5347" y="1163"/>
                </a:lnTo>
                <a:lnTo>
                  <a:pt x="5068" y="884"/>
                </a:lnTo>
                <a:lnTo>
                  <a:pt x="4789" y="651"/>
                </a:lnTo>
                <a:lnTo>
                  <a:pt x="4464" y="419"/>
                </a:lnTo>
                <a:lnTo>
                  <a:pt x="4138" y="233"/>
                </a:lnTo>
                <a:lnTo>
                  <a:pt x="3766" y="140"/>
                </a:lnTo>
                <a:lnTo>
                  <a:pt x="3394" y="47"/>
                </a:lnTo>
                <a:lnTo>
                  <a:pt x="29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4" name="Google Shape;6984;p269"/>
          <p:cNvSpPr/>
          <p:nvPr/>
        </p:nvSpPr>
        <p:spPr>
          <a:xfrm>
            <a:off x="4499266" y="2135785"/>
            <a:ext cx="158654" cy="120237"/>
          </a:xfrm>
          <a:custGeom>
            <a:avLst/>
            <a:gdLst/>
            <a:ahLst/>
            <a:cxnLst/>
            <a:rect l="l" t="t" r="r" b="b"/>
            <a:pathLst>
              <a:path w="5951" h="4510" extrusionOk="0">
                <a:moveTo>
                  <a:pt x="47" y="0"/>
                </a:moveTo>
                <a:lnTo>
                  <a:pt x="47" y="651"/>
                </a:lnTo>
                <a:lnTo>
                  <a:pt x="558" y="651"/>
                </a:lnTo>
                <a:lnTo>
                  <a:pt x="1256" y="1720"/>
                </a:lnTo>
                <a:lnTo>
                  <a:pt x="512" y="2836"/>
                </a:lnTo>
                <a:lnTo>
                  <a:pt x="1" y="2836"/>
                </a:lnTo>
                <a:lnTo>
                  <a:pt x="1" y="3487"/>
                </a:lnTo>
                <a:lnTo>
                  <a:pt x="1023" y="3487"/>
                </a:lnTo>
                <a:lnTo>
                  <a:pt x="1628" y="2511"/>
                </a:lnTo>
                <a:lnTo>
                  <a:pt x="1721" y="2371"/>
                </a:lnTo>
                <a:lnTo>
                  <a:pt x="1767" y="2278"/>
                </a:lnTo>
                <a:lnTo>
                  <a:pt x="1814" y="2371"/>
                </a:lnTo>
                <a:lnTo>
                  <a:pt x="1907" y="2511"/>
                </a:lnTo>
                <a:lnTo>
                  <a:pt x="2511" y="3487"/>
                </a:lnTo>
                <a:lnTo>
                  <a:pt x="3487" y="3487"/>
                </a:lnTo>
                <a:lnTo>
                  <a:pt x="3487" y="2836"/>
                </a:lnTo>
                <a:lnTo>
                  <a:pt x="3069" y="2836"/>
                </a:lnTo>
                <a:lnTo>
                  <a:pt x="2278" y="1720"/>
                </a:lnTo>
                <a:lnTo>
                  <a:pt x="2976" y="651"/>
                </a:lnTo>
                <a:lnTo>
                  <a:pt x="3487" y="651"/>
                </a:lnTo>
                <a:lnTo>
                  <a:pt x="3487" y="0"/>
                </a:lnTo>
                <a:lnTo>
                  <a:pt x="2464" y="0"/>
                </a:lnTo>
                <a:lnTo>
                  <a:pt x="1907" y="884"/>
                </a:lnTo>
                <a:lnTo>
                  <a:pt x="1814" y="1069"/>
                </a:lnTo>
                <a:lnTo>
                  <a:pt x="1767" y="1116"/>
                </a:lnTo>
                <a:lnTo>
                  <a:pt x="1721" y="1069"/>
                </a:lnTo>
                <a:lnTo>
                  <a:pt x="1628" y="884"/>
                </a:lnTo>
                <a:lnTo>
                  <a:pt x="1116" y="0"/>
                </a:lnTo>
                <a:close/>
                <a:moveTo>
                  <a:pt x="4975" y="1581"/>
                </a:moveTo>
                <a:lnTo>
                  <a:pt x="4742" y="1627"/>
                </a:lnTo>
                <a:lnTo>
                  <a:pt x="4556" y="1674"/>
                </a:lnTo>
                <a:lnTo>
                  <a:pt x="4370" y="1720"/>
                </a:lnTo>
                <a:lnTo>
                  <a:pt x="4231" y="1860"/>
                </a:lnTo>
                <a:lnTo>
                  <a:pt x="3998" y="2092"/>
                </a:lnTo>
                <a:lnTo>
                  <a:pt x="4417" y="2464"/>
                </a:lnTo>
                <a:lnTo>
                  <a:pt x="4556" y="2325"/>
                </a:lnTo>
                <a:lnTo>
                  <a:pt x="4696" y="2185"/>
                </a:lnTo>
                <a:lnTo>
                  <a:pt x="4928" y="2139"/>
                </a:lnTo>
                <a:lnTo>
                  <a:pt x="5068" y="2185"/>
                </a:lnTo>
                <a:lnTo>
                  <a:pt x="5207" y="2232"/>
                </a:lnTo>
                <a:lnTo>
                  <a:pt x="5254" y="2371"/>
                </a:lnTo>
                <a:lnTo>
                  <a:pt x="5300" y="2511"/>
                </a:lnTo>
                <a:lnTo>
                  <a:pt x="5254" y="2604"/>
                </a:lnTo>
                <a:lnTo>
                  <a:pt x="5207" y="2743"/>
                </a:lnTo>
                <a:lnTo>
                  <a:pt x="5068" y="2836"/>
                </a:lnTo>
                <a:lnTo>
                  <a:pt x="4928" y="2975"/>
                </a:lnTo>
                <a:lnTo>
                  <a:pt x="4603" y="3161"/>
                </a:lnTo>
                <a:lnTo>
                  <a:pt x="4277" y="3394"/>
                </a:lnTo>
                <a:lnTo>
                  <a:pt x="4138" y="3580"/>
                </a:lnTo>
                <a:lnTo>
                  <a:pt x="4045" y="3766"/>
                </a:lnTo>
                <a:lnTo>
                  <a:pt x="3952" y="3952"/>
                </a:lnTo>
                <a:lnTo>
                  <a:pt x="3952" y="4231"/>
                </a:lnTo>
                <a:lnTo>
                  <a:pt x="3952" y="4370"/>
                </a:lnTo>
                <a:lnTo>
                  <a:pt x="3952" y="4509"/>
                </a:lnTo>
                <a:lnTo>
                  <a:pt x="5951" y="4509"/>
                </a:lnTo>
                <a:lnTo>
                  <a:pt x="5951" y="3673"/>
                </a:lnTo>
                <a:lnTo>
                  <a:pt x="5486" y="3673"/>
                </a:lnTo>
                <a:lnTo>
                  <a:pt x="5486" y="3998"/>
                </a:lnTo>
                <a:lnTo>
                  <a:pt x="4556" y="3998"/>
                </a:lnTo>
                <a:lnTo>
                  <a:pt x="4603" y="3859"/>
                </a:lnTo>
                <a:lnTo>
                  <a:pt x="4742" y="3719"/>
                </a:lnTo>
                <a:lnTo>
                  <a:pt x="5068" y="3487"/>
                </a:lnTo>
                <a:lnTo>
                  <a:pt x="5440" y="3208"/>
                </a:lnTo>
                <a:lnTo>
                  <a:pt x="5625" y="3068"/>
                </a:lnTo>
                <a:lnTo>
                  <a:pt x="5765" y="2882"/>
                </a:lnTo>
                <a:lnTo>
                  <a:pt x="5904" y="2696"/>
                </a:lnTo>
                <a:lnTo>
                  <a:pt x="5904" y="2418"/>
                </a:lnTo>
                <a:lnTo>
                  <a:pt x="5904" y="2232"/>
                </a:lnTo>
                <a:lnTo>
                  <a:pt x="5858" y="2092"/>
                </a:lnTo>
                <a:lnTo>
                  <a:pt x="5765" y="1953"/>
                </a:lnTo>
                <a:lnTo>
                  <a:pt x="5672" y="1813"/>
                </a:lnTo>
                <a:lnTo>
                  <a:pt x="5532" y="1720"/>
                </a:lnTo>
                <a:lnTo>
                  <a:pt x="5347" y="1627"/>
                </a:lnTo>
                <a:lnTo>
                  <a:pt x="5161" y="158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5" name="Google Shape;6985;p269"/>
          <p:cNvSpPr/>
          <p:nvPr/>
        </p:nvSpPr>
        <p:spPr>
          <a:xfrm>
            <a:off x="5011873" y="2115951"/>
            <a:ext cx="135113" cy="158654"/>
          </a:xfrm>
          <a:custGeom>
            <a:avLst/>
            <a:gdLst/>
            <a:ahLst/>
            <a:cxnLst/>
            <a:rect l="l" t="t" r="r" b="b"/>
            <a:pathLst>
              <a:path w="5068" h="5951" extrusionOk="0">
                <a:moveTo>
                  <a:pt x="2325" y="884"/>
                </a:moveTo>
                <a:lnTo>
                  <a:pt x="2325" y="2557"/>
                </a:lnTo>
                <a:lnTo>
                  <a:pt x="512" y="2557"/>
                </a:lnTo>
                <a:lnTo>
                  <a:pt x="512" y="884"/>
                </a:lnTo>
                <a:close/>
                <a:moveTo>
                  <a:pt x="4649" y="884"/>
                </a:moveTo>
                <a:lnTo>
                  <a:pt x="4649" y="2557"/>
                </a:lnTo>
                <a:lnTo>
                  <a:pt x="2743" y="2557"/>
                </a:lnTo>
                <a:lnTo>
                  <a:pt x="2743" y="884"/>
                </a:lnTo>
                <a:close/>
                <a:moveTo>
                  <a:pt x="930" y="3301"/>
                </a:moveTo>
                <a:lnTo>
                  <a:pt x="1162" y="3348"/>
                </a:lnTo>
                <a:lnTo>
                  <a:pt x="1302" y="3487"/>
                </a:lnTo>
                <a:lnTo>
                  <a:pt x="1441" y="3626"/>
                </a:lnTo>
                <a:lnTo>
                  <a:pt x="1488" y="3859"/>
                </a:lnTo>
                <a:lnTo>
                  <a:pt x="1441" y="4045"/>
                </a:lnTo>
                <a:lnTo>
                  <a:pt x="1302" y="4231"/>
                </a:lnTo>
                <a:lnTo>
                  <a:pt x="1162" y="4324"/>
                </a:lnTo>
                <a:lnTo>
                  <a:pt x="930" y="4370"/>
                </a:lnTo>
                <a:lnTo>
                  <a:pt x="744" y="4324"/>
                </a:lnTo>
                <a:lnTo>
                  <a:pt x="558" y="4231"/>
                </a:lnTo>
                <a:lnTo>
                  <a:pt x="465" y="4045"/>
                </a:lnTo>
                <a:lnTo>
                  <a:pt x="419" y="3859"/>
                </a:lnTo>
                <a:lnTo>
                  <a:pt x="465" y="3626"/>
                </a:lnTo>
                <a:lnTo>
                  <a:pt x="558" y="3487"/>
                </a:lnTo>
                <a:lnTo>
                  <a:pt x="744" y="3348"/>
                </a:lnTo>
                <a:lnTo>
                  <a:pt x="930" y="3301"/>
                </a:lnTo>
                <a:close/>
                <a:moveTo>
                  <a:pt x="4138" y="3301"/>
                </a:moveTo>
                <a:lnTo>
                  <a:pt x="4323" y="3348"/>
                </a:lnTo>
                <a:lnTo>
                  <a:pt x="4509" y="3487"/>
                </a:lnTo>
                <a:lnTo>
                  <a:pt x="4602" y="3626"/>
                </a:lnTo>
                <a:lnTo>
                  <a:pt x="4649" y="3859"/>
                </a:lnTo>
                <a:lnTo>
                  <a:pt x="4602" y="4045"/>
                </a:lnTo>
                <a:lnTo>
                  <a:pt x="4509" y="4231"/>
                </a:lnTo>
                <a:lnTo>
                  <a:pt x="4323" y="4324"/>
                </a:lnTo>
                <a:lnTo>
                  <a:pt x="4138" y="4370"/>
                </a:lnTo>
                <a:lnTo>
                  <a:pt x="3905" y="4324"/>
                </a:lnTo>
                <a:lnTo>
                  <a:pt x="3766" y="4231"/>
                </a:lnTo>
                <a:lnTo>
                  <a:pt x="3626" y="4045"/>
                </a:lnTo>
                <a:lnTo>
                  <a:pt x="3580" y="3859"/>
                </a:lnTo>
                <a:lnTo>
                  <a:pt x="3626" y="3626"/>
                </a:lnTo>
                <a:lnTo>
                  <a:pt x="3766" y="3487"/>
                </a:lnTo>
                <a:lnTo>
                  <a:pt x="3905" y="3348"/>
                </a:lnTo>
                <a:lnTo>
                  <a:pt x="4138" y="3301"/>
                </a:lnTo>
                <a:close/>
                <a:moveTo>
                  <a:pt x="1488" y="1"/>
                </a:moveTo>
                <a:lnTo>
                  <a:pt x="1162" y="47"/>
                </a:lnTo>
                <a:lnTo>
                  <a:pt x="884" y="94"/>
                </a:lnTo>
                <a:lnTo>
                  <a:pt x="651" y="186"/>
                </a:lnTo>
                <a:lnTo>
                  <a:pt x="419" y="326"/>
                </a:lnTo>
                <a:lnTo>
                  <a:pt x="233" y="512"/>
                </a:lnTo>
                <a:lnTo>
                  <a:pt x="93" y="651"/>
                </a:lnTo>
                <a:lnTo>
                  <a:pt x="0" y="884"/>
                </a:lnTo>
                <a:lnTo>
                  <a:pt x="0" y="1070"/>
                </a:lnTo>
                <a:lnTo>
                  <a:pt x="0" y="4045"/>
                </a:lnTo>
                <a:lnTo>
                  <a:pt x="0" y="4277"/>
                </a:lnTo>
                <a:lnTo>
                  <a:pt x="93" y="4463"/>
                </a:lnTo>
                <a:lnTo>
                  <a:pt x="233" y="4649"/>
                </a:lnTo>
                <a:lnTo>
                  <a:pt x="419" y="4789"/>
                </a:lnTo>
                <a:lnTo>
                  <a:pt x="605" y="4928"/>
                </a:lnTo>
                <a:lnTo>
                  <a:pt x="884" y="5021"/>
                </a:lnTo>
                <a:lnTo>
                  <a:pt x="1116" y="5067"/>
                </a:lnTo>
                <a:lnTo>
                  <a:pt x="1395" y="5114"/>
                </a:lnTo>
                <a:lnTo>
                  <a:pt x="698" y="5765"/>
                </a:lnTo>
                <a:lnTo>
                  <a:pt x="651" y="5858"/>
                </a:lnTo>
                <a:lnTo>
                  <a:pt x="698" y="5904"/>
                </a:lnTo>
                <a:lnTo>
                  <a:pt x="698" y="5951"/>
                </a:lnTo>
                <a:lnTo>
                  <a:pt x="4370" y="5951"/>
                </a:lnTo>
                <a:lnTo>
                  <a:pt x="4370" y="5904"/>
                </a:lnTo>
                <a:lnTo>
                  <a:pt x="4370" y="5858"/>
                </a:lnTo>
                <a:lnTo>
                  <a:pt x="4370" y="5765"/>
                </a:lnTo>
                <a:lnTo>
                  <a:pt x="3673" y="5114"/>
                </a:lnTo>
                <a:lnTo>
                  <a:pt x="3952" y="5067"/>
                </a:lnTo>
                <a:lnTo>
                  <a:pt x="4184" y="5021"/>
                </a:lnTo>
                <a:lnTo>
                  <a:pt x="4463" y="4928"/>
                </a:lnTo>
                <a:lnTo>
                  <a:pt x="4649" y="4789"/>
                </a:lnTo>
                <a:lnTo>
                  <a:pt x="4835" y="4649"/>
                </a:lnTo>
                <a:lnTo>
                  <a:pt x="4974" y="4463"/>
                </a:lnTo>
                <a:lnTo>
                  <a:pt x="5067" y="4277"/>
                </a:lnTo>
                <a:lnTo>
                  <a:pt x="5067" y="4045"/>
                </a:lnTo>
                <a:lnTo>
                  <a:pt x="5067" y="1070"/>
                </a:lnTo>
                <a:lnTo>
                  <a:pt x="5067" y="884"/>
                </a:lnTo>
                <a:lnTo>
                  <a:pt x="4974" y="651"/>
                </a:lnTo>
                <a:lnTo>
                  <a:pt x="4835" y="512"/>
                </a:lnTo>
                <a:lnTo>
                  <a:pt x="4649" y="326"/>
                </a:lnTo>
                <a:lnTo>
                  <a:pt x="4416" y="186"/>
                </a:lnTo>
                <a:lnTo>
                  <a:pt x="4184" y="94"/>
                </a:lnTo>
                <a:lnTo>
                  <a:pt x="3905" y="47"/>
                </a:lnTo>
                <a:lnTo>
                  <a:pt x="358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6" name="Google Shape;6986;p269"/>
          <p:cNvSpPr/>
          <p:nvPr/>
        </p:nvSpPr>
        <p:spPr>
          <a:xfrm>
            <a:off x="5500940" y="2128347"/>
            <a:ext cx="158654" cy="135113"/>
          </a:xfrm>
          <a:custGeom>
            <a:avLst/>
            <a:gdLst/>
            <a:ahLst/>
            <a:cxnLst/>
            <a:rect l="l" t="t" r="r" b="b"/>
            <a:pathLst>
              <a:path w="5951" h="5068" extrusionOk="0">
                <a:moveTo>
                  <a:pt x="3813" y="419"/>
                </a:moveTo>
                <a:lnTo>
                  <a:pt x="3813" y="837"/>
                </a:lnTo>
                <a:lnTo>
                  <a:pt x="2093" y="837"/>
                </a:lnTo>
                <a:lnTo>
                  <a:pt x="2093" y="419"/>
                </a:lnTo>
                <a:close/>
                <a:moveTo>
                  <a:pt x="605" y="837"/>
                </a:moveTo>
                <a:lnTo>
                  <a:pt x="466" y="884"/>
                </a:lnTo>
                <a:lnTo>
                  <a:pt x="326" y="930"/>
                </a:lnTo>
                <a:lnTo>
                  <a:pt x="187" y="1070"/>
                </a:lnTo>
                <a:lnTo>
                  <a:pt x="94" y="1163"/>
                </a:lnTo>
                <a:lnTo>
                  <a:pt x="47" y="1302"/>
                </a:lnTo>
                <a:lnTo>
                  <a:pt x="1" y="1441"/>
                </a:lnTo>
                <a:lnTo>
                  <a:pt x="1" y="1581"/>
                </a:lnTo>
                <a:lnTo>
                  <a:pt x="1" y="4324"/>
                </a:lnTo>
                <a:lnTo>
                  <a:pt x="1" y="4463"/>
                </a:lnTo>
                <a:lnTo>
                  <a:pt x="47" y="4602"/>
                </a:lnTo>
                <a:lnTo>
                  <a:pt x="94" y="4742"/>
                </a:lnTo>
                <a:lnTo>
                  <a:pt x="187" y="4881"/>
                </a:lnTo>
                <a:lnTo>
                  <a:pt x="326" y="4974"/>
                </a:lnTo>
                <a:lnTo>
                  <a:pt x="466" y="5021"/>
                </a:lnTo>
                <a:lnTo>
                  <a:pt x="605" y="5067"/>
                </a:lnTo>
                <a:lnTo>
                  <a:pt x="930" y="5067"/>
                </a:lnTo>
                <a:lnTo>
                  <a:pt x="930" y="837"/>
                </a:lnTo>
                <a:close/>
                <a:moveTo>
                  <a:pt x="1860" y="0"/>
                </a:moveTo>
                <a:lnTo>
                  <a:pt x="1767" y="93"/>
                </a:lnTo>
                <a:lnTo>
                  <a:pt x="1721" y="186"/>
                </a:lnTo>
                <a:lnTo>
                  <a:pt x="1674" y="279"/>
                </a:lnTo>
                <a:lnTo>
                  <a:pt x="1674" y="837"/>
                </a:lnTo>
                <a:lnTo>
                  <a:pt x="1256" y="837"/>
                </a:lnTo>
                <a:lnTo>
                  <a:pt x="1256" y="5067"/>
                </a:lnTo>
                <a:lnTo>
                  <a:pt x="4649" y="5067"/>
                </a:lnTo>
                <a:lnTo>
                  <a:pt x="4649" y="837"/>
                </a:lnTo>
                <a:lnTo>
                  <a:pt x="4231" y="837"/>
                </a:lnTo>
                <a:lnTo>
                  <a:pt x="4231" y="279"/>
                </a:lnTo>
                <a:lnTo>
                  <a:pt x="4231" y="186"/>
                </a:lnTo>
                <a:lnTo>
                  <a:pt x="4138" y="93"/>
                </a:lnTo>
                <a:lnTo>
                  <a:pt x="4045" y="0"/>
                </a:lnTo>
                <a:close/>
                <a:moveTo>
                  <a:pt x="4975" y="837"/>
                </a:moveTo>
                <a:lnTo>
                  <a:pt x="4975" y="5067"/>
                </a:lnTo>
                <a:lnTo>
                  <a:pt x="5347" y="5067"/>
                </a:lnTo>
                <a:lnTo>
                  <a:pt x="5486" y="5021"/>
                </a:lnTo>
                <a:lnTo>
                  <a:pt x="5625" y="4974"/>
                </a:lnTo>
                <a:lnTo>
                  <a:pt x="5718" y="4881"/>
                </a:lnTo>
                <a:lnTo>
                  <a:pt x="5811" y="4742"/>
                </a:lnTo>
                <a:lnTo>
                  <a:pt x="5904" y="4602"/>
                </a:lnTo>
                <a:lnTo>
                  <a:pt x="5904" y="4463"/>
                </a:lnTo>
                <a:lnTo>
                  <a:pt x="5951" y="4324"/>
                </a:lnTo>
                <a:lnTo>
                  <a:pt x="5951" y="1581"/>
                </a:lnTo>
                <a:lnTo>
                  <a:pt x="5904" y="1441"/>
                </a:lnTo>
                <a:lnTo>
                  <a:pt x="5904" y="1302"/>
                </a:lnTo>
                <a:lnTo>
                  <a:pt x="5811" y="1163"/>
                </a:lnTo>
                <a:lnTo>
                  <a:pt x="5718" y="1070"/>
                </a:lnTo>
                <a:lnTo>
                  <a:pt x="5625" y="930"/>
                </a:lnTo>
                <a:lnTo>
                  <a:pt x="5486" y="884"/>
                </a:lnTo>
                <a:lnTo>
                  <a:pt x="5347" y="83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7" name="Google Shape;6987;p269"/>
          <p:cNvSpPr/>
          <p:nvPr/>
        </p:nvSpPr>
        <p:spPr>
          <a:xfrm>
            <a:off x="6013548" y="2115951"/>
            <a:ext cx="151242" cy="158654"/>
          </a:xfrm>
          <a:custGeom>
            <a:avLst/>
            <a:gdLst/>
            <a:ahLst/>
            <a:cxnLst/>
            <a:rect l="l" t="t" r="r" b="b"/>
            <a:pathLst>
              <a:path w="5673" h="5951" extrusionOk="0">
                <a:moveTo>
                  <a:pt x="2837" y="1070"/>
                </a:moveTo>
                <a:lnTo>
                  <a:pt x="3208" y="1116"/>
                </a:lnTo>
                <a:lnTo>
                  <a:pt x="3580" y="1209"/>
                </a:lnTo>
                <a:lnTo>
                  <a:pt x="3906" y="1395"/>
                </a:lnTo>
                <a:lnTo>
                  <a:pt x="4185" y="1628"/>
                </a:lnTo>
                <a:lnTo>
                  <a:pt x="4417" y="1906"/>
                </a:lnTo>
                <a:lnTo>
                  <a:pt x="4603" y="2232"/>
                </a:lnTo>
                <a:lnTo>
                  <a:pt x="4696" y="2604"/>
                </a:lnTo>
                <a:lnTo>
                  <a:pt x="4742" y="2976"/>
                </a:lnTo>
                <a:lnTo>
                  <a:pt x="4696" y="3394"/>
                </a:lnTo>
                <a:lnTo>
                  <a:pt x="4603" y="3719"/>
                </a:lnTo>
                <a:lnTo>
                  <a:pt x="4417" y="4045"/>
                </a:lnTo>
                <a:lnTo>
                  <a:pt x="4185" y="4324"/>
                </a:lnTo>
                <a:lnTo>
                  <a:pt x="3906" y="4556"/>
                </a:lnTo>
                <a:lnTo>
                  <a:pt x="3580" y="4742"/>
                </a:lnTo>
                <a:lnTo>
                  <a:pt x="3208" y="4882"/>
                </a:lnTo>
                <a:lnTo>
                  <a:pt x="2837" y="4928"/>
                </a:lnTo>
                <a:lnTo>
                  <a:pt x="2465" y="4882"/>
                </a:lnTo>
                <a:lnTo>
                  <a:pt x="2093" y="4742"/>
                </a:lnTo>
                <a:lnTo>
                  <a:pt x="1767" y="4556"/>
                </a:lnTo>
                <a:lnTo>
                  <a:pt x="1488" y="4324"/>
                </a:lnTo>
                <a:lnTo>
                  <a:pt x="1256" y="4045"/>
                </a:lnTo>
                <a:lnTo>
                  <a:pt x="1070" y="3719"/>
                </a:lnTo>
                <a:lnTo>
                  <a:pt x="977" y="3394"/>
                </a:lnTo>
                <a:lnTo>
                  <a:pt x="931" y="2976"/>
                </a:lnTo>
                <a:lnTo>
                  <a:pt x="977" y="2604"/>
                </a:lnTo>
                <a:lnTo>
                  <a:pt x="1070" y="2232"/>
                </a:lnTo>
                <a:lnTo>
                  <a:pt x="1256" y="1906"/>
                </a:lnTo>
                <a:lnTo>
                  <a:pt x="1488" y="1628"/>
                </a:lnTo>
                <a:lnTo>
                  <a:pt x="1767" y="1395"/>
                </a:lnTo>
                <a:lnTo>
                  <a:pt x="2093" y="1209"/>
                </a:lnTo>
                <a:lnTo>
                  <a:pt x="2465" y="1116"/>
                </a:lnTo>
                <a:lnTo>
                  <a:pt x="2837" y="1070"/>
                </a:lnTo>
                <a:close/>
                <a:moveTo>
                  <a:pt x="2837" y="1"/>
                </a:moveTo>
                <a:lnTo>
                  <a:pt x="2744" y="47"/>
                </a:lnTo>
                <a:lnTo>
                  <a:pt x="2139" y="884"/>
                </a:lnTo>
                <a:lnTo>
                  <a:pt x="1163" y="558"/>
                </a:lnTo>
                <a:lnTo>
                  <a:pt x="1070" y="605"/>
                </a:lnTo>
                <a:lnTo>
                  <a:pt x="1024" y="651"/>
                </a:lnTo>
                <a:lnTo>
                  <a:pt x="1024" y="1674"/>
                </a:lnTo>
                <a:lnTo>
                  <a:pt x="47" y="1999"/>
                </a:lnTo>
                <a:lnTo>
                  <a:pt x="1" y="2092"/>
                </a:lnTo>
                <a:lnTo>
                  <a:pt x="1" y="2185"/>
                </a:lnTo>
                <a:lnTo>
                  <a:pt x="605" y="2976"/>
                </a:lnTo>
                <a:lnTo>
                  <a:pt x="1" y="3812"/>
                </a:lnTo>
                <a:lnTo>
                  <a:pt x="1" y="3905"/>
                </a:lnTo>
                <a:lnTo>
                  <a:pt x="47" y="3998"/>
                </a:lnTo>
                <a:lnTo>
                  <a:pt x="1024" y="4277"/>
                </a:lnTo>
                <a:lnTo>
                  <a:pt x="1024" y="5300"/>
                </a:lnTo>
                <a:lnTo>
                  <a:pt x="1070" y="5393"/>
                </a:lnTo>
                <a:lnTo>
                  <a:pt x="1163" y="5393"/>
                </a:lnTo>
                <a:lnTo>
                  <a:pt x="2139" y="5114"/>
                </a:lnTo>
                <a:lnTo>
                  <a:pt x="2744" y="5904"/>
                </a:lnTo>
                <a:lnTo>
                  <a:pt x="2837" y="5951"/>
                </a:lnTo>
                <a:lnTo>
                  <a:pt x="2930" y="5904"/>
                </a:lnTo>
                <a:lnTo>
                  <a:pt x="3534" y="5114"/>
                </a:lnTo>
                <a:lnTo>
                  <a:pt x="4464" y="5393"/>
                </a:lnTo>
                <a:lnTo>
                  <a:pt x="4603" y="5393"/>
                </a:lnTo>
                <a:lnTo>
                  <a:pt x="4650" y="5300"/>
                </a:lnTo>
                <a:lnTo>
                  <a:pt x="4650" y="4277"/>
                </a:lnTo>
                <a:lnTo>
                  <a:pt x="5579" y="3998"/>
                </a:lnTo>
                <a:lnTo>
                  <a:pt x="5672" y="3905"/>
                </a:lnTo>
                <a:lnTo>
                  <a:pt x="5672" y="3812"/>
                </a:lnTo>
                <a:lnTo>
                  <a:pt x="5068" y="2976"/>
                </a:lnTo>
                <a:lnTo>
                  <a:pt x="5672" y="2185"/>
                </a:lnTo>
                <a:lnTo>
                  <a:pt x="5672" y="2092"/>
                </a:lnTo>
                <a:lnTo>
                  <a:pt x="5579" y="1999"/>
                </a:lnTo>
                <a:lnTo>
                  <a:pt x="4650" y="1674"/>
                </a:lnTo>
                <a:lnTo>
                  <a:pt x="4650" y="651"/>
                </a:lnTo>
                <a:lnTo>
                  <a:pt x="4603" y="605"/>
                </a:lnTo>
                <a:lnTo>
                  <a:pt x="4464" y="558"/>
                </a:lnTo>
                <a:lnTo>
                  <a:pt x="3534" y="884"/>
                </a:lnTo>
                <a:lnTo>
                  <a:pt x="2930" y="47"/>
                </a:lnTo>
                <a:lnTo>
                  <a:pt x="283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8" name="Google Shape;6988;p269"/>
          <p:cNvSpPr/>
          <p:nvPr/>
        </p:nvSpPr>
        <p:spPr>
          <a:xfrm>
            <a:off x="6518744" y="2123389"/>
            <a:ext cx="158654" cy="143777"/>
          </a:xfrm>
          <a:custGeom>
            <a:avLst/>
            <a:gdLst/>
            <a:ahLst/>
            <a:cxnLst/>
            <a:rect l="l" t="t" r="r" b="b"/>
            <a:pathLst>
              <a:path w="5951" h="5393" extrusionOk="0">
                <a:moveTo>
                  <a:pt x="4974" y="0"/>
                </a:moveTo>
                <a:lnTo>
                  <a:pt x="4742" y="47"/>
                </a:lnTo>
                <a:lnTo>
                  <a:pt x="4556" y="93"/>
                </a:lnTo>
                <a:lnTo>
                  <a:pt x="4370" y="140"/>
                </a:lnTo>
                <a:lnTo>
                  <a:pt x="4230" y="279"/>
                </a:lnTo>
                <a:lnTo>
                  <a:pt x="3998" y="512"/>
                </a:lnTo>
                <a:lnTo>
                  <a:pt x="4370" y="884"/>
                </a:lnTo>
                <a:lnTo>
                  <a:pt x="4509" y="744"/>
                </a:lnTo>
                <a:lnTo>
                  <a:pt x="4695" y="605"/>
                </a:lnTo>
                <a:lnTo>
                  <a:pt x="5067" y="605"/>
                </a:lnTo>
                <a:lnTo>
                  <a:pt x="5160" y="698"/>
                </a:lnTo>
                <a:lnTo>
                  <a:pt x="5253" y="791"/>
                </a:lnTo>
                <a:lnTo>
                  <a:pt x="5300" y="930"/>
                </a:lnTo>
                <a:lnTo>
                  <a:pt x="5253" y="1070"/>
                </a:lnTo>
                <a:lnTo>
                  <a:pt x="5207" y="1163"/>
                </a:lnTo>
                <a:lnTo>
                  <a:pt x="5067" y="1302"/>
                </a:lnTo>
                <a:lnTo>
                  <a:pt x="4928" y="1395"/>
                </a:lnTo>
                <a:lnTo>
                  <a:pt x="4602" y="1581"/>
                </a:lnTo>
                <a:lnTo>
                  <a:pt x="4277" y="1860"/>
                </a:lnTo>
                <a:lnTo>
                  <a:pt x="4137" y="1999"/>
                </a:lnTo>
                <a:lnTo>
                  <a:pt x="4045" y="2185"/>
                </a:lnTo>
                <a:lnTo>
                  <a:pt x="3952" y="2418"/>
                </a:lnTo>
                <a:lnTo>
                  <a:pt x="3905" y="2650"/>
                </a:lnTo>
                <a:lnTo>
                  <a:pt x="3952" y="2836"/>
                </a:lnTo>
                <a:lnTo>
                  <a:pt x="3952" y="2929"/>
                </a:lnTo>
                <a:lnTo>
                  <a:pt x="5950" y="2929"/>
                </a:lnTo>
                <a:lnTo>
                  <a:pt x="5950" y="2139"/>
                </a:lnTo>
                <a:lnTo>
                  <a:pt x="5486" y="2139"/>
                </a:lnTo>
                <a:lnTo>
                  <a:pt x="5486" y="2418"/>
                </a:lnTo>
                <a:lnTo>
                  <a:pt x="4556" y="2418"/>
                </a:lnTo>
                <a:lnTo>
                  <a:pt x="4602" y="2325"/>
                </a:lnTo>
                <a:lnTo>
                  <a:pt x="4695" y="2185"/>
                </a:lnTo>
                <a:lnTo>
                  <a:pt x="4928" y="1999"/>
                </a:lnTo>
                <a:lnTo>
                  <a:pt x="5253" y="1767"/>
                </a:lnTo>
                <a:lnTo>
                  <a:pt x="5579" y="1581"/>
                </a:lnTo>
                <a:lnTo>
                  <a:pt x="5718" y="1442"/>
                </a:lnTo>
                <a:lnTo>
                  <a:pt x="5811" y="1256"/>
                </a:lnTo>
                <a:lnTo>
                  <a:pt x="5904" y="1070"/>
                </a:lnTo>
                <a:lnTo>
                  <a:pt x="5904" y="884"/>
                </a:lnTo>
                <a:lnTo>
                  <a:pt x="5904" y="698"/>
                </a:lnTo>
                <a:lnTo>
                  <a:pt x="5857" y="512"/>
                </a:lnTo>
                <a:lnTo>
                  <a:pt x="5764" y="372"/>
                </a:lnTo>
                <a:lnTo>
                  <a:pt x="5625" y="233"/>
                </a:lnTo>
                <a:lnTo>
                  <a:pt x="5486" y="140"/>
                </a:lnTo>
                <a:lnTo>
                  <a:pt x="5346" y="93"/>
                </a:lnTo>
                <a:lnTo>
                  <a:pt x="5160" y="47"/>
                </a:lnTo>
                <a:lnTo>
                  <a:pt x="4974" y="0"/>
                </a:lnTo>
                <a:close/>
                <a:moveTo>
                  <a:pt x="0" y="1906"/>
                </a:moveTo>
                <a:lnTo>
                  <a:pt x="0" y="2557"/>
                </a:lnTo>
                <a:lnTo>
                  <a:pt x="558" y="2557"/>
                </a:lnTo>
                <a:lnTo>
                  <a:pt x="1255" y="3626"/>
                </a:lnTo>
                <a:lnTo>
                  <a:pt x="512" y="4742"/>
                </a:lnTo>
                <a:lnTo>
                  <a:pt x="0" y="4742"/>
                </a:lnTo>
                <a:lnTo>
                  <a:pt x="0" y="5393"/>
                </a:lnTo>
                <a:lnTo>
                  <a:pt x="1023" y="5393"/>
                </a:lnTo>
                <a:lnTo>
                  <a:pt x="1627" y="4463"/>
                </a:lnTo>
                <a:lnTo>
                  <a:pt x="1720" y="4277"/>
                </a:lnTo>
                <a:lnTo>
                  <a:pt x="1767" y="4184"/>
                </a:lnTo>
                <a:lnTo>
                  <a:pt x="1813" y="4277"/>
                </a:lnTo>
                <a:lnTo>
                  <a:pt x="1906" y="4417"/>
                </a:lnTo>
                <a:lnTo>
                  <a:pt x="2510" y="5393"/>
                </a:lnTo>
                <a:lnTo>
                  <a:pt x="3487" y="5393"/>
                </a:lnTo>
                <a:lnTo>
                  <a:pt x="3487" y="4742"/>
                </a:lnTo>
                <a:lnTo>
                  <a:pt x="3068" y="4742"/>
                </a:lnTo>
                <a:lnTo>
                  <a:pt x="2278" y="3626"/>
                </a:lnTo>
                <a:lnTo>
                  <a:pt x="2975" y="2557"/>
                </a:lnTo>
                <a:lnTo>
                  <a:pt x="3440" y="2557"/>
                </a:lnTo>
                <a:lnTo>
                  <a:pt x="3440" y="1906"/>
                </a:lnTo>
                <a:lnTo>
                  <a:pt x="2464" y="1906"/>
                </a:lnTo>
                <a:lnTo>
                  <a:pt x="1906" y="2790"/>
                </a:lnTo>
                <a:lnTo>
                  <a:pt x="1813" y="2976"/>
                </a:lnTo>
                <a:lnTo>
                  <a:pt x="1767" y="3069"/>
                </a:lnTo>
                <a:lnTo>
                  <a:pt x="1720" y="2976"/>
                </a:lnTo>
                <a:lnTo>
                  <a:pt x="1627" y="2790"/>
                </a:lnTo>
                <a:lnTo>
                  <a:pt x="1069" y="190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89" name="Google Shape;6989;p269"/>
          <p:cNvSpPr/>
          <p:nvPr/>
        </p:nvSpPr>
        <p:spPr>
          <a:xfrm>
            <a:off x="7031351" y="2115951"/>
            <a:ext cx="158680" cy="158654"/>
          </a:xfrm>
          <a:custGeom>
            <a:avLst/>
            <a:gdLst/>
            <a:ahLst/>
            <a:cxnLst/>
            <a:rect l="l" t="t" r="r" b="b"/>
            <a:pathLst>
              <a:path w="5952" h="5951" extrusionOk="0">
                <a:moveTo>
                  <a:pt x="3302" y="465"/>
                </a:moveTo>
                <a:lnTo>
                  <a:pt x="3627" y="512"/>
                </a:lnTo>
                <a:lnTo>
                  <a:pt x="3906" y="605"/>
                </a:lnTo>
                <a:lnTo>
                  <a:pt x="4185" y="744"/>
                </a:lnTo>
                <a:lnTo>
                  <a:pt x="3534" y="1395"/>
                </a:lnTo>
                <a:lnTo>
                  <a:pt x="3255" y="1302"/>
                </a:lnTo>
                <a:lnTo>
                  <a:pt x="2697" y="1302"/>
                </a:lnTo>
                <a:lnTo>
                  <a:pt x="2418" y="1395"/>
                </a:lnTo>
                <a:lnTo>
                  <a:pt x="1814" y="744"/>
                </a:lnTo>
                <a:lnTo>
                  <a:pt x="2093" y="605"/>
                </a:lnTo>
                <a:lnTo>
                  <a:pt x="2372" y="512"/>
                </a:lnTo>
                <a:lnTo>
                  <a:pt x="2697" y="465"/>
                </a:lnTo>
                <a:close/>
                <a:moveTo>
                  <a:pt x="745" y="1813"/>
                </a:moveTo>
                <a:lnTo>
                  <a:pt x="1396" y="2418"/>
                </a:lnTo>
                <a:lnTo>
                  <a:pt x="1303" y="2697"/>
                </a:lnTo>
                <a:lnTo>
                  <a:pt x="1303" y="2976"/>
                </a:lnTo>
                <a:lnTo>
                  <a:pt x="1303" y="3255"/>
                </a:lnTo>
                <a:lnTo>
                  <a:pt x="1396" y="3533"/>
                </a:lnTo>
                <a:lnTo>
                  <a:pt x="745" y="4184"/>
                </a:lnTo>
                <a:lnTo>
                  <a:pt x="605" y="3905"/>
                </a:lnTo>
                <a:lnTo>
                  <a:pt x="512" y="3626"/>
                </a:lnTo>
                <a:lnTo>
                  <a:pt x="466" y="3301"/>
                </a:lnTo>
                <a:lnTo>
                  <a:pt x="419" y="2976"/>
                </a:lnTo>
                <a:lnTo>
                  <a:pt x="466" y="2697"/>
                </a:lnTo>
                <a:lnTo>
                  <a:pt x="512" y="2371"/>
                </a:lnTo>
                <a:lnTo>
                  <a:pt x="605" y="2092"/>
                </a:lnTo>
                <a:lnTo>
                  <a:pt x="745" y="1813"/>
                </a:lnTo>
                <a:close/>
                <a:moveTo>
                  <a:pt x="5254" y="1813"/>
                </a:moveTo>
                <a:lnTo>
                  <a:pt x="5393" y="2092"/>
                </a:lnTo>
                <a:lnTo>
                  <a:pt x="5486" y="2371"/>
                </a:lnTo>
                <a:lnTo>
                  <a:pt x="5533" y="2697"/>
                </a:lnTo>
                <a:lnTo>
                  <a:pt x="5533" y="2976"/>
                </a:lnTo>
                <a:lnTo>
                  <a:pt x="5533" y="3301"/>
                </a:lnTo>
                <a:lnTo>
                  <a:pt x="5486" y="3626"/>
                </a:lnTo>
                <a:lnTo>
                  <a:pt x="5393" y="3905"/>
                </a:lnTo>
                <a:lnTo>
                  <a:pt x="5254" y="4184"/>
                </a:lnTo>
                <a:lnTo>
                  <a:pt x="4603" y="3533"/>
                </a:lnTo>
                <a:lnTo>
                  <a:pt x="4650" y="3255"/>
                </a:lnTo>
                <a:lnTo>
                  <a:pt x="4696" y="2976"/>
                </a:lnTo>
                <a:lnTo>
                  <a:pt x="4650" y="2697"/>
                </a:lnTo>
                <a:lnTo>
                  <a:pt x="4603" y="2418"/>
                </a:lnTo>
                <a:lnTo>
                  <a:pt x="5254" y="1813"/>
                </a:lnTo>
                <a:close/>
                <a:moveTo>
                  <a:pt x="3255" y="1721"/>
                </a:moveTo>
                <a:lnTo>
                  <a:pt x="3487" y="1813"/>
                </a:lnTo>
                <a:lnTo>
                  <a:pt x="3673" y="1906"/>
                </a:lnTo>
                <a:lnTo>
                  <a:pt x="3906" y="2092"/>
                </a:lnTo>
                <a:lnTo>
                  <a:pt x="4045" y="2278"/>
                </a:lnTo>
                <a:lnTo>
                  <a:pt x="4185" y="2511"/>
                </a:lnTo>
                <a:lnTo>
                  <a:pt x="4231" y="2743"/>
                </a:lnTo>
                <a:lnTo>
                  <a:pt x="4278" y="2976"/>
                </a:lnTo>
                <a:lnTo>
                  <a:pt x="4231" y="3255"/>
                </a:lnTo>
                <a:lnTo>
                  <a:pt x="4185" y="3487"/>
                </a:lnTo>
                <a:lnTo>
                  <a:pt x="4045" y="3719"/>
                </a:lnTo>
                <a:lnTo>
                  <a:pt x="3906" y="3905"/>
                </a:lnTo>
                <a:lnTo>
                  <a:pt x="3673" y="4045"/>
                </a:lnTo>
                <a:lnTo>
                  <a:pt x="3487" y="4184"/>
                </a:lnTo>
                <a:lnTo>
                  <a:pt x="3255" y="4231"/>
                </a:lnTo>
                <a:lnTo>
                  <a:pt x="2976" y="4277"/>
                </a:lnTo>
                <a:lnTo>
                  <a:pt x="2744" y="4231"/>
                </a:lnTo>
                <a:lnTo>
                  <a:pt x="2511" y="4184"/>
                </a:lnTo>
                <a:lnTo>
                  <a:pt x="2279" y="4045"/>
                </a:lnTo>
                <a:lnTo>
                  <a:pt x="2093" y="3905"/>
                </a:lnTo>
                <a:lnTo>
                  <a:pt x="1907" y="3719"/>
                </a:lnTo>
                <a:lnTo>
                  <a:pt x="1814" y="3487"/>
                </a:lnTo>
                <a:lnTo>
                  <a:pt x="1721" y="3255"/>
                </a:lnTo>
                <a:lnTo>
                  <a:pt x="1721" y="2976"/>
                </a:lnTo>
                <a:lnTo>
                  <a:pt x="1721" y="2743"/>
                </a:lnTo>
                <a:lnTo>
                  <a:pt x="1814" y="2511"/>
                </a:lnTo>
                <a:lnTo>
                  <a:pt x="1907" y="2278"/>
                </a:lnTo>
                <a:lnTo>
                  <a:pt x="2093" y="2092"/>
                </a:lnTo>
                <a:lnTo>
                  <a:pt x="2279" y="1906"/>
                </a:lnTo>
                <a:lnTo>
                  <a:pt x="2511" y="1813"/>
                </a:lnTo>
                <a:lnTo>
                  <a:pt x="2744" y="1721"/>
                </a:lnTo>
                <a:close/>
                <a:moveTo>
                  <a:pt x="3534" y="4603"/>
                </a:moveTo>
                <a:lnTo>
                  <a:pt x="4185" y="5253"/>
                </a:lnTo>
                <a:lnTo>
                  <a:pt x="3906" y="5393"/>
                </a:lnTo>
                <a:lnTo>
                  <a:pt x="3627" y="5486"/>
                </a:lnTo>
                <a:lnTo>
                  <a:pt x="3302" y="5532"/>
                </a:lnTo>
                <a:lnTo>
                  <a:pt x="2697" y="5532"/>
                </a:lnTo>
                <a:lnTo>
                  <a:pt x="2372" y="5486"/>
                </a:lnTo>
                <a:lnTo>
                  <a:pt x="2093" y="5393"/>
                </a:lnTo>
                <a:lnTo>
                  <a:pt x="1814" y="5253"/>
                </a:lnTo>
                <a:lnTo>
                  <a:pt x="2418" y="4603"/>
                </a:lnTo>
                <a:lnTo>
                  <a:pt x="2697" y="4649"/>
                </a:lnTo>
                <a:lnTo>
                  <a:pt x="2976" y="4696"/>
                </a:lnTo>
                <a:lnTo>
                  <a:pt x="3255" y="4649"/>
                </a:lnTo>
                <a:lnTo>
                  <a:pt x="3534" y="4603"/>
                </a:lnTo>
                <a:close/>
                <a:moveTo>
                  <a:pt x="2976" y="1"/>
                </a:moveTo>
                <a:lnTo>
                  <a:pt x="2697" y="47"/>
                </a:lnTo>
                <a:lnTo>
                  <a:pt x="2418" y="94"/>
                </a:lnTo>
                <a:lnTo>
                  <a:pt x="2093" y="140"/>
                </a:lnTo>
                <a:lnTo>
                  <a:pt x="1814" y="233"/>
                </a:lnTo>
                <a:lnTo>
                  <a:pt x="1303" y="512"/>
                </a:lnTo>
                <a:lnTo>
                  <a:pt x="884" y="884"/>
                </a:lnTo>
                <a:lnTo>
                  <a:pt x="512" y="1302"/>
                </a:lnTo>
                <a:lnTo>
                  <a:pt x="233" y="1860"/>
                </a:lnTo>
                <a:lnTo>
                  <a:pt x="140" y="2139"/>
                </a:lnTo>
                <a:lnTo>
                  <a:pt x="94" y="2418"/>
                </a:lnTo>
                <a:lnTo>
                  <a:pt x="47" y="2697"/>
                </a:lnTo>
                <a:lnTo>
                  <a:pt x="1" y="2976"/>
                </a:lnTo>
                <a:lnTo>
                  <a:pt x="47" y="3301"/>
                </a:lnTo>
                <a:lnTo>
                  <a:pt x="94" y="3580"/>
                </a:lnTo>
                <a:lnTo>
                  <a:pt x="140" y="3859"/>
                </a:lnTo>
                <a:lnTo>
                  <a:pt x="233" y="4138"/>
                </a:lnTo>
                <a:lnTo>
                  <a:pt x="512" y="4649"/>
                </a:lnTo>
                <a:lnTo>
                  <a:pt x="884" y="5114"/>
                </a:lnTo>
                <a:lnTo>
                  <a:pt x="1303" y="5439"/>
                </a:lnTo>
                <a:lnTo>
                  <a:pt x="1814" y="5718"/>
                </a:lnTo>
                <a:lnTo>
                  <a:pt x="2093" y="5858"/>
                </a:lnTo>
                <a:lnTo>
                  <a:pt x="2418" y="5904"/>
                </a:lnTo>
                <a:lnTo>
                  <a:pt x="2697" y="5951"/>
                </a:lnTo>
                <a:lnTo>
                  <a:pt x="3302" y="5951"/>
                </a:lnTo>
                <a:lnTo>
                  <a:pt x="3580" y="5904"/>
                </a:lnTo>
                <a:lnTo>
                  <a:pt x="3859" y="5858"/>
                </a:lnTo>
                <a:lnTo>
                  <a:pt x="4138" y="5718"/>
                </a:lnTo>
                <a:lnTo>
                  <a:pt x="4650" y="5439"/>
                </a:lnTo>
                <a:lnTo>
                  <a:pt x="5114" y="5114"/>
                </a:lnTo>
                <a:lnTo>
                  <a:pt x="5440" y="4649"/>
                </a:lnTo>
                <a:lnTo>
                  <a:pt x="5719" y="4138"/>
                </a:lnTo>
                <a:lnTo>
                  <a:pt x="5812" y="3859"/>
                </a:lnTo>
                <a:lnTo>
                  <a:pt x="5905" y="3580"/>
                </a:lnTo>
                <a:lnTo>
                  <a:pt x="5951" y="3301"/>
                </a:lnTo>
                <a:lnTo>
                  <a:pt x="5951" y="2976"/>
                </a:lnTo>
                <a:lnTo>
                  <a:pt x="5951" y="2697"/>
                </a:lnTo>
                <a:lnTo>
                  <a:pt x="5905" y="2418"/>
                </a:lnTo>
                <a:lnTo>
                  <a:pt x="5812" y="2139"/>
                </a:lnTo>
                <a:lnTo>
                  <a:pt x="5719" y="1860"/>
                </a:lnTo>
                <a:lnTo>
                  <a:pt x="5440" y="1302"/>
                </a:lnTo>
                <a:lnTo>
                  <a:pt x="5114" y="884"/>
                </a:lnTo>
                <a:lnTo>
                  <a:pt x="4650" y="512"/>
                </a:lnTo>
                <a:lnTo>
                  <a:pt x="4138" y="233"/>
                </a:lnTo>
                <a:lnTo>
                  <a:pt x="3859" y="140"/>
                </a:lnTo>
                <a:lnTo>
                  <a:pt x="3580" y="94"/>
                </a:lnTo>
                <a:lnTo>
                  <a:pt x="3302" y="47"/>
                </a:lnTo>
                <a:lnTo>
                  <a:pt x="297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0" name="Google Shape;6990;p269"/>
          <p:cNvSpPr/>
          <p:nvPr/>
        </p:nvSpPr>
        <p:spPr>
          <a:xfrm>
            <a:off x="7543986" y="2128347"/>
            <a:ext cx="158654" cy="135113"/>
          </a:xfrm>
          <a:custGeom>
            <a:avLst/>
            <a:gdLst/>
            <a:ahLst/>
            <a:cxnLst/>
            <a:rect l="l" t="t" r="r" b="b"/>
            <a:pathLst>
              <a:path w="5951" h="5068" extrusionOk="0">
                <a:moveTo>
                  <a:pt x="1674" y="930"/>
                </a:moveTo>
                <a:lnTo>
                  <a:pt x="1767" y="977"/>
                </a:lnTo>
                <a:lnTo>
                  <a:pt x="1813" y="1023"/>
                </a:lnTo>
                <a:lnTo>
                  <a:pt x="1813" y="1720"/>
                </a:lnTo>
                <a:lnTo>
                  <a:pt x="1767" y="1813"/>
                </a:lnTo>
                <a:lnTo>
                  <a:pt x="1674" y="1860"/>
                </a:lnTo>
                <a:lnTo>
                  <a:pt x="558" y="1860"/>
                </a:lnTo>
                <a:lnTo>
                  <a:pt x="465" y="1813"/>
                </a:lnTo>
                <a:lnTo>
                  <a:pt x="419" y="1720"/>
                </a:lnTo>
                <a:lnTo>
                  <a:pt x="419" y="1023"/>
                </a:lnTo>
                <a:lnTo>
                  <a:pt x="465" y="977"/>
                </a:lnTo>
                <a:lnTo>
                  <a:pt x="558" y="930"/>
                </a:lnTo>
                <a:close/>
                <a:moveTo>
                  <a:pt x="3533" y="930"/>
                </a:moveTo>
                <a:lnTo>
                  <a:pt x="3626" y="977"/>
                </a:lnTo>
                <a:lnTo>
                  <a:pt x="3626" y="1023"/>
                </a:lnTo>
                <a:lnTo>
                  <a:pt x="3626" y="1720"/>
                </a:lnTo>
                <a:lnTo>
                  <a:pt x="3626" y="1813"/>
                </a:lnTo>
                <a:lnTo>
                  <a:pt x="3533" y="1860"/>
                </a:lnTo>
                <a:lnTo>
                  <a:pt x="2371" y="1860"/>
                </a:lnTo>
                <a:lnTo>
                  <a:pt x="2278" y="1813"/>
                </a:lnTo>
                <a:lnTo>
                  <a:pt x="2278" y="1720"/>
                </a:lnTo>
                <a:lnTo>
                  <a:pt x="2278" y="1023"/>
                </a:lnTo>
                <a:lnTo>
                  <a:pt x="2278" y="977"/>
                </a:lnTo>
                <a:lnTo>
                  <a:pt x="2371" y="930"/>
                </a:lnTo>
                <a:close/>
                <a:moveTo>
                  <a:pt x="5346" y="930"/>
                </a:moveTo>
                <a:lnTo>
                  <a:pt x="5439" y="977"/>
                </a:lnTo>
                <a:lnTo>
                  <a:pt x="5486" y="1023"/>
                </a:lnTo>
                <a:lnTo>
                  <a:pt x="5486" y="1720"/>
                </a:lnTo>
                <a:lnTo>
                  <a:pt x="5439" y="1813"/>
                </a:lnTo>
                <a:lnTo>
                  <a:pt x="5346" y="1860"/>
                </a:lnTo>
                <a:lnTo>
                  <a:pt x="4230" y="1860"/>
                </a:lnTo>
                <a:lnTo>
                  <a:pt x="4138" y="1813"/>
                </a:lnTo>
                <a:lnTo>
                  <a:pt x="4091" y="1720"/>
                </a:lnTo>
                <a:lnTo>
                  <a:pt x="4091" y="1023"/>
                </a:lnTo>
                <a:lnTo>
                  <a:pt x="4138" y="977"/>
                </a:lnTo>
                <a:lnTo>
                  <a:pt x="4230" y="930"/>
                </a:lnTo>
                <a:close/>
                <a:moveTo>
                  <a:pt x="1674" y="2278"/>
                </a:moveTo>
                <a:lnTo>
                  <a:pt x="1767" y="2325"/>
                </a:lnTo>
                <a:lnTo>
                  <a:pt x="1813" y="2418"/>
                </a:lnTo>
                <a:lnTo>
                  <a:pt x="1813" y="3115"/>
                </a:lnTo>
                <a:lnTo>
                  <a:pt x="1767" y="3161"/>
                </a:lnTo>
                <a:lnTo>
                  <a:pt x="1674" y="3208"/>
                </a:lnTo>
                <a:lnTo>
                  <a:pt x="558" y="3208"/>
                </a:lnTo>
                <a:lnTo>
                  <a:pt x="465" y="3161"/>
                </a:lnTo>
                <a:lnTo>
                  <a:pt x="419" y="3115"/>
                </a:lnTo>
                <a:lnTo>
                  <a:pt x="419" y="2418"/>
                </a:lnTo>
                <a:lnTo>
                  <a:pt x="465" y="2325"/>
                </a:lnTo>
                <a:lnTo>
                  <a:pt x="558" y="2278"/>
                </a:lnTo>
                <a:close/>
                <a:moveTo>
                  <a:pt x="3533" y="2278"/>
                </a:moveTo>
                <a:lnTo>
                  <a:pt x="3626" y="2325"/>
                </a:lnTo>
                <a:lnTo>
                  <a:pt x="3626" y="2418"/>
                </a:lnTo>
                <a:lnTo>
                  <a:pt x="3626" y="3115"/>
                </a:lnTo>
                <a:lnTo>
                  <a:pt x="3626" y="3161"/>
                </a:lnTo>
                <a:lnTo>
                  <a:pt x="3533" y="3208"/>
                </a:lnTo>
                <a:lnTo>
                  <a:pt x="2371" y="3208"/>
                </a:lnTo>
                <a:lnTo>
                  <a:pt x="2278" y="3161"/>
                </a:lnTo>
                <a:lnTo>
                  <a:pt x="2278" y="3115"/>
                </a:lnTo>
                <a:lnTo>
                  <a:pt x="2278" y="2418"/>
                </a:lnTo>
                <a:lnTo>
                  <a:pt x="2278" y="2325"/>
                </a:lnTo>
                <a:lnTo>
                  <a:pt x="2371" y="2278"/>
                </a:lnTo>
                <a:close/>
                <a:moveTo>
                  <a:pt x="5346" y="2278"/>
                </a:moveTo>
                <a:lnTo>
                  <a:pt x="5439" y="2325"/>
                </a:lnTo>
                <a:lnTo>
                  <a:pt x="5486" y="2418"/>
                </a:lnTo>
                <a:lnTo>
                  <a:pt x="5486" y="3115"/>
                </a:lnTo>
                <a:lnTo>
                  <a:pt x="5439" y="3161"/>
                </a:lnTo>
                <a:lnTo>
                  <a:pt x="5346" y="3208"/>
                </a:lnTo>
                <a:lnTo>
                  <a:pt x="4230" y="3208"/>
                </a:lnTo>
                <a:lnTo>
                  <a:pt x="4138" y="3161"/>
                </a:lnTo>
                <a:lnTo>
                  <a:pt x="4091" y="3115"/>
                </a:lnTo>
                <a:lnTo>
                  <a:pt x="4091" y="2418"/>
                </a:lnTo>
                <a:lnTo>
                  <a:pt x="4138" y="2325"/>
                </a:lnTo>
                <a:lnTo>
                  <a:pt x="4230" y="2278"/>
                </a:lnTo>
                <a:close/>
                <a:moveTo>
                  <a:pt x="1674" y="3673"/>
                </a:moveTo>
                <a:lnTo>
                  <a:pt x="1767" y="3719"/>
                </a:lnTo>
                <a:lnTo>
                  <a:pt x="1813" y="3766"/>
                </a:lnTo>
                <a:lnTo>
                  <a:pt x="1813" y="4463"/>
                </a:lnTo>
                <a:lnTo>
                  <a:pt x="1767" y="4556"/>
                </a:lnTo>
                <a:lnTo>
                  <a:pt x="1674" y="4602"/>
                </a:lnTo>
                <a:lnTo>
                  <a:pt x="558" y="4602"/>
                </a:lnTo>
                <a:lnTo>
                  <a:pt x="465" y="4556"/>
                </a:lnTo>
                <a:lnTo>
                  <a:pt x="419" y="4463"/>
                </a:lnTo>
                <a:lnTo>
                  <a:pt x="419" y="3766"/>
                </a:lnTo>
                <a:lnTo>
                  <a:pt x="465" y="3719"/>
                </a:lnTo>
                <a:lnTo>
                  <a:pt x="558" y="3673"/>
                </a:lnTo>
                <a:close/>
                <a:moveTo>
                  <a:pt x="3533" y="3673"/>
                </a:moveTo>
                <a:lnTo>
                  <a:pt x="3626" y="3719"/>
                </a:lnTo>
                <a:lnTo>
                  <a:pt x="3626" y="3766"/>
                </a:lnTo>
                <a:lnTo>
                  <a:pt x="3626" y="4463"/>
                </a:lnTo>
                <a:lnTo>
                  <a:pt x="3626" y="4556"/>
                </a:lnTo>
                <a:lnTo>
                  <a:pt x="3533" y="4602"/>
                </a:lnTo>
                <a:lnTo>
                  <a:pt x="2371" y="4602"/>
                </a:lnTo>
                <a:lnTo>
                  <a:pt x="2278" y="4556"/>
                </a:lnTo>
                <a:lnTo>
                  <a:pt x="2278" y="4463"/>
                </a:lnTo>
                <a:lnTo>
                  <a:pt x="2278" y="3766"/>
                </a:lnTo>
                <a:lnTo>
                  <a:pt x="2278" y="3719"/>
                </a:lnTo>
                <a:lnTo>
                  <a:pt x="2371" y="3673"/>
                </a:lnTo>
                <a:close/>
                <a:moveTo>
                  <a:pt x="5346" y="3673"/>
                </a:moveTo>
                <a:lnTo>
                  <a:pt x="5439" y="3719"/>
                </a:lnTo>
                <a:lnTo>
                  <a:pt x="5486" y="3766"/>
                </a:lnTo>
                <a:lnTo>
                  <a:pt x="5486" y="4463"/>
                </a:lnTo>
                <a:lnTo>
                  <a:pt x="5439" y="4556"/>
                </a:lnTo>
                <a:lnTo>
                  <a:pt x="5346" y="4602"/>
                </a:lnTo>
                <a:lnTo>
                  <a:pt x="4230" y="4602"/>
                </a:lnTo>
                <a:lnTo>
                  <a:pt x="4138" y="4556"/>
                </a:lnTo>
                <a:lnTo>
                  <a:pt x="4091" y="4463"/>
                </a:lnTo>
                <a:lnTo>
                  <a:pt x="4091" y="3766"/>
                </a:lnTo>
                <a:lnTo>
                  <a:pt x="4138" y="3719"/>
                </a:lnTo>
                <a:lnTo>
                  <a:pt x="4230" y="3673"/>
                </a:lnTo>
                <a:close/>
                <a:moveTo>
                  <a:pt x="558" y="0"/>
                </a:moveTo>
                <a:lnTo>
                  <a:pt x="326" y="47"/>
                </a:lnTo>
                <a:lnTo>
                  <a:pt x="140" y="186"/>
                </a:lnTo>
                <a:lnTo>
                  <a:pt x="0" y="372"/>
                </a:lnTo>
                <a:lnTo>
                  <a:pt x="0" y="605"/>
                </a:lnTo>
                <a:lnTo>
                  <a:pt x="0" y="4463"/>
                </a:lnTo>
                <a:lnTo>
                  <a:pt x="0" y="4695"/>
                </a:lnTo>
                <a:lnTo>
                  <a:pt x="140" y="4881"/>
                </a:lnTo>
                <a:lnTo>
                  <a:pt x="326" y="5021"/>
                </a:lnTo>
                <a:lnTo>
                  <a:pt x="558" y="5067"/>
                </a:lnTo>
                <a:lnTo>
                  <a:pt x="5346" y="5067"/>
                </a:lnTo>
                <a:lnTo>
                  <a:pt x="5579" y="5021"/>
                </a:lnTo>
                <a:lnTo>
                  <a:pt x="5765" y="4881"/>
                </a:lnTo>
                <a:lnTo>
                  <a:pt x="5904" y="4695"/>
                </a:lnTo>
                <a:lnTo>
                  <a:pt x="5950" y="4463"/>
                </a:lnTo>
                <a:lnTo>
                  <a:pt x="5950" y="605"/>
                </a:lnTo>
                <a:lnTo>
                  <a:pt x="5904" y="372"/>
                </a:lnTo>
                <a:lnTo>
                  <a:pt x="5765" y="186"/>
                </a:lnTo>
                <a:lnTo>
                  <a:pt x="5579" y="47"/>
                </a:lnTo>
                <a:lnTo>
                  <a:pt x="53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1" name="Google Shape;6991;p269"/>
          <p:cNvSpPr/>
          <p:nvPr/>
        </p:nvSpPr>
        <p:spPr>
          <a:xfrm>
            <a:off x="8056593" y="2115951"/>
            <a:ext cx="130154" cy="158654"/>
          </a:xfrm>
          <a:custGeom>
            <a:avLst/>
            <a:gdLst/>
            <a:ahLst/>
            <a:cxnLst/>
            <a:rect l="l" t="t" r="r" b="b"/>
            <a:pathLst>
              <a:path w="4882" h="5951" extrusionOk="0">
                <a:moveTo>
                  <a:pt x="4231" y="558"/>
                </a:moveTo>
                <a:lnTo>
                  <a:pt x="4324" y="605"/>
                </a:lnTo>
                <a:lnTo>
                  <a:pt x="4324" y="698"/>
                </a:lnTo>
                <a:lnTo>
                  <a:pt x="4324" y="4742"/>
                </a:lnTo>
                <a:lnTo>
                  <a:pt x="4324" y="4835"/>
                </a:lnTo>
                <a:lnTo>
                  <a:pt x="4231" y="4882"/>
                </a:lnTo>
                <a:lnTo>
                  <a:pt x="698" y="4882"/>
                </a:lnTo>
                <a:lnTo>
                  <a:pt x="605" y="4835"/>
                </a:lnTo>
                <a:lnTo>
                  <a:pt x="558" y="4742"/>
                </a:lnTo>
                <a:lnTo>
                  <a:pt x="558" y="698"/>
                </a:lnTo>
                <a:lnTo>
                  <a:pt x="605" y="605"/>
                </a:lnTo>
                <a:lnTo>
                  <a:pt x="698" y="558"/>
                </a:lnTo>
                <a:close/>
                <a:moveTo>
                  <a:pt x="2557" y="5160"/>
                </a:moveTo>
                <a:lnTo>
                  <a:pt x="2650" y="5253"/>
                </a:lnTo>
                <a:lnTo>
                  <a:pt x="2697" y="5346"/>
                </a:lnTo>
                <a:lnTo>
                  <a:pt x="2743" y="5439"/>
                </a:lnTo>
                <a:lnTo>
                  <a:pt x="2697" y="5532"/>
                </a:lnTo>
                <a:lnTo>
                  <a:pt x="2650" y="5625"/>
                </a:lnTo>
                <a:lnTo>
                  <a:pt x="2557" y="5672"/>
                </a:lnTo>
                <a:lnTo>
                  <a:pt x="2464" y="5718"/>
                </a:lnTo>
                <a:lnTo>
                  <a:pt x="2371" y="5672"/>
                </a:lnTo>
                <a:lnTo>
                  <a:pt x="2278" y="5625"/>
                </a:lnTo>
                <a:lnTo>
                  <a:pt x="2185" y="5532"/>
                </a:lnTo>
                <a:lnTo>
                  <a:pt x="2185" y="5439"/>
                </a:lnTo>
                <a:lnTo>
                  <a:pt x="2185" y="5346"/>
                </a:lnTo>
                <a:lnTo>
                  <a:pt x="2278" y="5253"/>
                </a:lnTo>
                <a:lnTo>
                  <a:pt x="2371" y="5160"/>
                </a:lnTo>
                <a:close/>
                <a:moveTo>
                  <a:pt x="698" y="1"/>
                </a:moveTo>
                <a:lnTo>
                  <a:pt x="419" y="47"/>
                </a:lnTo>
                <a:lnTo>
                  <a:pt x="233" y="233"/>
                </a:lnTo>
                <a:lnTo>
                  <a:pt x="47" y="419"/>
                </a:lnTo>
                <a:lnTo>
                  <a:pt x="0" y="698"/>
                </a:lnTo>
                <a:lnTo>
                  <a:pt x="0" y="5300"/>
                </a:lnTo>
                <a:lnTo>
                  <a:pt x="47" y="5532"/>
                </a:lnTo>
                <a:lnTo>
                  <a:pt x="233" y="5765"/>
                </a:lnTo>
                <a:lnTo>
                  <a:pt x="419" y="5904"/>
                </a:lnTo>
                <a:lnTo>
                  <a:pt x="698" y="5951"/>
                </a:lnTo>
                <a:lnTo>
                  <a:pt x="4231" y="5951"/>
                </a:lnTo>
                <a:lnTo>
                  <a:pt x="4463" y="5904"/>
                </a:lnTo>
                <a:lnTo>
                  <a:pt x="4695" y="5765"/>
                </a:lnTo>
                <a:lnTo>
                  <a:pt x="4835" y="5532"/>
                </a:lnTo>
                <a:lnTo>
                  <a:pt x="4881" y="5300"/>
                </a:lnTo>
                <a:lnTo>
                  <a:pt x="4881" y="698"/>
                </a:lnTo>
                <a:lnTo>
                  <a:pt x="4835" y="419"/>
                </a:lnTo>
                <a:lnTo>
                  <a:pt x="4695" y="233"/>
                </a:lnTo>
                <a:lnTo>
                  <a:pt x="4463" y="47"/>
                </a:lnTo>
                <a:lnTo>
                  <a:pt x="423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2" name="Google Shape;6992;p269"/>
          <p:cNvSpPr/>
          <p:nvPr/>
        </p:nvSpPr>
        <p:spPr>
          <a:xfrm>
            <a:off x="8540701" y="2133306"/>
            <a:ext cx="158654" cy="125195"/>
          </a:xfrm>
          <a:custGeom>
            <a:avLst/>
            <a:gdLst/>
            <a:ahLst/>
            <a:cxnLst/>
            <a:rect l="l" t="t" r="r" b="b"/>
            <a:pathLst>
              <a:path w="5951" h="4696" extrusionOk="0">
                <a:moveTo>
                  <a:pt x="2976" y="419"/>
                </a:moveTo>
                <a:lnTo>
                  <a:pt x="3115" y="465"/>
                </a:lnTo>
                <a:lnTo>
                  <a:pt x="3255" y="558"/>
                </a:lnTo>
                <a:lnTo>
                  <a:pt x="3348" y="698"/>
                </a:lnTo>
                <a:lnTo>
                  <a:pt x="3394" y="837"/>
                </a:lnTo>
                <a:lnTo>
                  <a:pt x="3348" y="1023"/>
                </a:lnTo>
                <a:lnTo>
                  <a:pt x="3255" y="1162"/>
                </a:lnTo>
                <a:lnTo>
                  <a:pt x="3115" y="1255"/>
                </a:lnTo>
                <a:lnTo>
                  <a:pt x="2976" y="1302"/>
                </a:lnTo>
                <a:lnTo>
                  <a:pt x="2790" y="1255"/>
                </a:lnTo>
                <a:lnTo>
                  <a:pt x="2651" y="1162"/>
                </a:lnTo>
                <a:lnTo>
                  <a:pt x="2558" y="1023"/>
                </a:lnTo>
                <a:lnTo>
                  <a:pt x="2558" y="837"/>
                </a:lnTo>
                <a:lnTo>
                  <a:pt x="2558" y="698"/>
                </a:lnTo>
                <a:lnTo>
                  <a:pt x="2651" y="558"/>
                </a:lnTo>
                <a:lnTo>
                  <a:pt x="2790" y="465"/>
                </a:lnTo>
                <a:lnTo>
                  <a:pt x="2976" y="419"/>
                </a:lnTo>
                <a:close/>
                <a:moveTo>
                  <a:pt x="1488" y="1070"/>
                </a:moveTo>
                <a:lnTo>
                  <a:pt x="1628" y="1116"/>
                </a:lnTo>
                <a:lnTo>
                  <a:pt x="1767" y="1209"/>
                </a:lnTo>
                <a:lnTo>
                  <a:pt x="1860" y="1348"/>
                </a:lnTo>
                <a:lnTo>
                  <a:pt x="1907" y="1488"/>
                </a:lnTo>
                <a:lnTo>
                  <a:pt x="1860" y="1674"/>
                </a:lnTo>
                <a:lnTo>
                  <a:pt x="1767" y="1813"/>
                </a:lnTo>
                <a:lnTo>
                  <a:pt x="1628" y="1906"/>
                </a:lnTo>
                <a:lnTo>
                  <a:pt x="1302" y="1906"/>
                </a:lnTo>
                <a:lnTo>
                  <a:pt x="1163" y="1813"/>
                </a:lnTo>
                <a:lnTo>
                  <a:pt x="1070" y="1674"/>
                </a:lnTo>
                <a:lnTo>
                  <a:pt x="1070" y="1488"/>
                </a:lnTo>
                <a:lnTo>
                  <a:pt x="1070" y="1348"/>
                </a:lnTo>
                <a:lnTo>
                  <a:pt x="1163" y="1209"/>
                </a:lnTo>
                <a:lnTo>
                  <a:pt x="1302" y="1116"/>
                </a:lnTo>
                <a:lnTo>
                  <a:pt x="1488" y="1070"/>
                </a:lnTo>
                <a:close/>
                <a:moveTo>
                  <a:pt x="4463" y="1070"/>
                </a:moveTo>
                <a:lnTo>
                  <a:pt x="4603" y="1116"/>
                </a:lnTo>
                <a:lnTo>
                  <a:pt x="4742" y="1209"/>
                </a:lnTo>
                <a:lnTo>
                  <a:pt x="4835" y="1348"/>
                </a:lnTo>
                <a:lnTo>
                  <a:pt x="4882" y="1488"/>
                </a:lnTo>
                <a:lnTo>
                  <a:pt x="4835" y="1674"/>
                </a:lnTo>
                <a:lnTo>
                  <a:pt x="4742" y="1813"/>
                </a:lnTo>
                <a:lnTo>
                  <a:pt x="4603" y="1906"/>
                </a:lnTo>
                <a:lnTo>
                  <a:pt x="4278" y="1906"/>
                </a:lnTo>
                <a:lnTo>
                  <a:pt x="4138" y="1813"/>
                </a:lnTo>
                <a:lnTo>
                  <a:pt x="4045" y="1674"/>
                </a:lnTo>
                <a:lnTo>
                  <a:pt x="4045" y="1488"/>
                </a:lnTo>
                <a:lnTo>
                  <a:pt x="4045" y="1348"/>
                </a:lnTo>
                <a:lnTo>
                  <a:pt x="4138" y="1209"/>
                </a:lnTo>
                <a:lnTo>
                  <a:pt x="4278" y="1116"/>
                </a:lnTo>
                <a:lnTo>
                  <a:pt x="4463" y="1070"/>
                </a:lnTo>
                <a:close/>
                <a:moveTo>
                  <a:pt x="838" y="2557"/>
                </a:moveTo>
                <a:lnTo>
                  <a:pt x="1023" y="2604"/>
                </a:lnTo>
                <a:lnTo>
                  <a:pt x="1163" y="2697"/>
                </a:lnTo>
                <a:lnTo>
                  <a:pt x="1256" y="2836"/>
                </a:lnTo>
                <a:lnTo>
                  <a:pt x="1256" y="2975"/>
                </a:lnTo>
                <a:lnTo>
                  <a:pt x="1256" y="3161"/>
                </a:lnTo>
                <a:lnTo>
                  <a:pt x="1163" y="3301"/>
                </a:lnTo>
                <a:lnTo>
                  <a:pt x="1023" y="3394"/>
                </a:lnTo>
                <a:lnTo>
                  <a:pt x="698" y="3394"/>
                </a:lnTo>
                <a:lnTo>
                  <a:pt x="559" y="3301"/>
                </a:lnTo>
                <a:lnTo>
                  <a:pt x="466" y="3161"/>
                </a:lnTo>
                <a:lnTo>
                  <a:pt x="419" y="2975"/>
                </a:lnTo>
                <a:lnTo>
                  <a:pt x="466" y="2836"/>
                </a:lnTo>
                <a:lnTo>
                  <a:pt x="559" y="2697"/>
                </a:lnTo>
                <a:lnTo>
                  <a:pt x="698" y="2604"/>
                </a:lnTo>
                <a:lnTo>
                  <a:pt x="838" y="2557"/>
                </a:lnTo>
                <a:close/>
                <a:moveTo>
                  <a:pt x="5114" y="2557"/>
                </a:moveTo>
                <a:lnTo>
                  <a:pt x="5254" y="2604"/>
                </a:lnTo>
                <a:lnTo>
                  <a:pt x="5393" y="2697"/>
                </a:lnTo>
                <a:lnTo>
                  <a:pt x="5486" y="2836"/>
                </a:lnTo>
                <a:lnTo>
                  <a:pt x="5533" y="2975"/>
                </a:lnTo>
                <a:lnTo>
                  <a:pt x="5486" y="3161"/>
                </a:lnTo>
                <a:lnTo>
                  <a:pt x="5393" y="3301"/>
                </a:lnTo>
                <a:lnTo>
                  <a:pt x="5254" y="3394"/>
                </a:lnTo>
                <a:lnTo>
                  <a:pt x="4928" y="3394"/>
                </a:lnTo>
                <a:lnTo>
                  <a:pt x="4789" y="3301"/>
                </a:lnTo>
                <a:lnTo>
                  <a:pt x="4696" y="3161"/>
                </a:lnTo>
                <a:lnTo>
                  <a:pt x="4696" y="2975"/>
                </a:lnTo>
                <a:lnTo>
                  <a:pt x="4696" y="2836"/>
                </a:lnTo>
                <a:lnTo>
                  <a:pt x="4789" y="2697"/>
                </a:lnTo>
                <a:lnTo>
                  <a:pt x="4928" y="2604"/>
                </a:lnTo>
                <a:lnTo>
                  <a:pt x="5114" y="2557"/>
                </a:lnTo>
                <a:close/>
                <a:moveTo>
                  <a:pt x="3441" y="1534"/>
                </a:moveTo>
                <a:lnTo>
                  <a:pt x="3534" y="1581"/>
                </a:lnTo>
                <a:lnTo>
                  <a:pt x="3580" y="1581"/>
                </a:lnTo>
                <a:lnTo>
                  <a:pt x="3627" y="1674"/>
                </a:lnTo>
                <a:lnTo>
                  <a:pt x="3673" y="1720"/>
                </a:lnTo>
                <a:lnTo>
                  <a:pt x="3673" y="1813"/>
                </a:lnTo>
                <a:lnTo>
                  <a:pt x="3348" y="3068"/>
                </a:lnTo>
                <a:lnTo>
                  <a:pt x="3487" y="3208"/>
                </a:lnTo>
                <a:lnTo>
                  <a:pt x="3580" y="3394"/>
                </a:lnTo>
                <a:lnTo>
                  <a:pt x="3627" y="3580"/>
                </a:lnTo>
                <a:lnTo>
                  <a:pt x="3580" y="3766"/>
                </a:lnTo>
                <a:lnTo>
                  <a:pt x="3487" y="3998"/>
                </a:lnTo>
                <a:lnTo>
                  <a:pt x="3301" y="4184"/>
                </a:lnTo>
                <a:lnTo>
                  <a:pt x="3069" y="4231"/>
                </a:lnTo>
                <a:lnTo>
                  <a:pt x="2790" y="4231"/>
                </a:lnTo>
                <a:lnTo>
                  <a:pt x="2604" y="4138"/>
                </a:lnTo>
                <a:lnTo>
                  <a:pt x="2418" y="3952"/>
                </a:lnTo>
                <a:lnTo>
                  <a:pt x="2325" y="3719"/>
                </a:lnTo>
                <a:lnTo>
                  <a:pt x="2372" y="3440"/>
                </a:lnTo>
                <a:lnTo>
                  <a:pt x="2418" y="3254"/>
                </a:lnTo>
                <a:lnTo>
                  <a:pt x="2558" y="3115"/>
                </a:lnTo>
                <a:lnTo>
                  <a:pt x="2743" y="3022"/>
                </a:lnTo>
                <a:lnTo>
                  <a:pt x="2929" y="2975"/>
                </a:lnTo>
                <a:lnTo>
                  <a:pt x="3255" y="1720"/>
                </a:lnTo>
                <a:lnTo>
                  <a:pt x="3301" y="1627"/>
                </a:lnTo>
                <a:lnTo>
                  <a:pt x="3348" y="1581"/>
                </a:lnTo>
                <a:lnTo>
                  <a:pt x="3441" y="1534"/>
                </a:lnTo>
                <a:close/>
                <a:moveTo>
                  <a:pt x="2697" y="0"/>
                </a:moveTo>
                <a:lnTo>
                  <a:pt x="2372" y="47"/>
                </a:lnTo>
                <a:lnTo>
                  <a:pt x="2093" y="140"/>
                </a:lnTo>
                <a:lnTo>
                  <a:pt x="1814" y="233"/>
                </a:lnTo>
                <a:lnTo>
                  <a:pt x="1302" y="512"/>
                </a:lnTo>
                <a:lnTo>
                  <a:pt x="884" y="884"/>
                </a:lnTo>
                <a:lnTo>
                  <a:pt x="512" y="1302"/>
                </a:lnTo>
                <a:lnTo>
                  <a:pt x="233" y="1813"/>
                </a:lnTo>
                <a:lnTo>
                  <a:pt x="140" y="2092"/>
                </a:lnTo>
                <a:lnTo>
                  <a:pt x="47" y="2371"/>
                </a:lnTo>
                <a:lnTo>
                  <a:pt x="1" y="2697"/>
                </a:lnTo>
                <a:lnTo>
                  <a:pt x="1" y="2975"/>
                </a:lnTo>
                <a:lnTo>
                  <a:pt x="47" y="3394"/>
                </a:lnTo>
                <a:lnTo>
                  <a:pt x="94" y="3812"/>
                </a:lnTo>
                <a:lnTo>
                  <a:pt x="280" y="4231"/>
                </a:lnTo>
                <a:lnTo>
                  <a:pt x="466" y="4602"/>
                </a:lnTo>
                <a:lnTo>
                  <a:pt x="559" y="4649"/>
                </a:lnTo>
                <a:lnTo>
                  <a:pt x="652" y="4695"/>
                </a:lnTo>
                <a:lnTo>
                  <a:pt x="5300" y="4695"/>
                </a:lnTo>
                <a:lnTo>
                  <a:pt x="5393" y="4649"/>
                </a:lnTo>
                <a:lnTo>
                  <a:pt x="5486" y="4602"/>
                </a:lnTo>
                <a:lnTo>
                  <a:pt x="5672" y="4184"/>
                </a:lnTo>
                <a:lnTo>
                  <a:pt x="5812" y="3812"/>
                </a:lnTo>
                <a:lnTo>
                  <a:pt x="5905" y="3394"/>
                </a:lnTo>
                <a:lnTo>
                  <a:pt x="5951" y="2975"/>
                </a:lnTo>
                <a:lnTo>
                  <a:pt x="5951" y="2697"/>
                </a:lnTo>
                <a:lnTo>
                  <a:pt x="5905" y="2371"/>
                </a:lnTo>
                <a:lnTo>
                  <a:pt x="5812" y="2092"/>
                </a:lnTo>
                <a:lnTo>
                  <a:pt x="5719" y="1813"/>
                </a:lnTo>
                <a:lnTo>
                  <a:pt x="5440" y="1302"/>
                </a:lnTo>
                <a:lnTo>
                  <a:pt x="5068" y="884"/>
                </a:lnTo>
                <a:lnTo>
                  <a:pt x="4649" y="512"/>
                </a:lnTo>
                <a:lnTo>
                  <a:pt x="4138" y="233"/>
                </a:lnTo>
                <a:lnTo>
                  <a:pt x="3859" y="140"/>
                </a:lnTo>
                <a:lnTo>
                  <a:pt x="3580" y="47"/>
                </a:lnTo>
                <a:lnTo>
                  <a:pt x="325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3" name="Google Shape;6993;p269"/>
          <p:cNvSpPr/>
          <p:nvPr/>
        </p:nvSpPr>
        <p:spPr>
          <a:xfrm>
            <a:off x="429358" y="2583162"/>
            <a:ext cx="158654" cy="158654"/>
          </a:xfrm>
          <a:custGeom>
            <a:avLst/>
            <a:gdLst/>
            <a:ahLst/>
            <a:cxnLst/>
            <a:rect l="l" t="t" r="r" b="b"/>
            <a:pathLst>
              <a:path w="5951" h="5951" extrusionOk="0">
                <a:moveTo>
                  <a:pt x="1255" y="744"/>
                </a:moveTo>
                <a:lnTo>
                  <a:pt x="1441" y="791"/>
                </a:lnTo>
                <a:lnTo>
                  <a:pt x="1581" y="884"/>
                </a:lnTo>
                <a:lnTo>
                  <a:pt x="1720" y="1070"/>
                </a:lnTo>
                <a:lnTo>
                  <a:pt x="1720" y="1256"/>
                </a:lnTo>
                <a:lnTo>
                  <a:pt x="1720" y="1442"/>
                </a:lnTo>
                <a:lnTo>
                  <a:pt x="1581" y="1581"/>
                </a:lnTo>
                <a:lnTo>
                  <a:pt x="1441" y="1721"/>
                </a:lnTo>
                <a:lnTo>
                  <a:pt x="1255" y="1767"/>
                </a:lnTo>
                <a:lnTo>
                  <a:pt x="1069" y="1721"/>
                </a:lnTo>
                <a:lnTo>
                  <a:pt x="883" y="1581"/>
                </a:lnTo>
                <a:lnTo>
                  <a:pt x="790" y="1442"/>
                </a:lnTo>
                <a:lnTo>
                  <a:pt x="744" y="1256"/>
                </a:lnTo>
                <a:lnTo>
                  <a:pt x="790" y="1070"/>
                </a:lnTo>
                <a:lnTo>
                  <a:pt x="883" y="884"/>
                </a:lnTo>
                <a:lnTo>
                  <a:pt x="1069" y="791"/>
                </a:lnTo>
                <a:lnTo>
                  <a:pt x="1255" y="744"/>
                </a:lnTo>
                <a:close/>
                <a:moveTo>
                  <a:pt x="279" y="1"/>
                </a:moveTo>
                <a:lnTo>
                  <a:pt x="139" y="140"/>
                </a:lnTo>
                <a:lnTo>
                  <a:pt x="0" y="280"/>
                </a:lnTo>
                <a:lnTo>
                  <a:pt x="0" y="512"/>
                </a:lnTo>
                <a:lnTo>
                  <a:pt x="0" y="2139"/>
                </a:lnTo>
                <a:lnTo>
                  <a:pt x="0" y="2325"/>
                </a:lnTo>
                <a:lnTo>
                  <a:pt x="93" y="2604"/>
                </a:lnTo>
                <a:lnTo>
                  <a:pt x="186" y="2790"/>
                </a:lnTo>
                <a:lnTo>
                  <a:pt x="325" y="2976"/>
                </a:lnTo>
                <a:lnTo>
                  <a:pt x="3161" y="5811"/>
                </a:lnTo>
                <a:lnTo>
                  <a:pt x="3301" y="5904"/>
                </a:lnTo>
                <a:lnTo>
                  <a:pt x="3486" y="5951"/>
                </a:lnTo>
                <a:lnTo>
                  <a:pt x="3672" y="5904"/>
                </a:lnTo>
                <a:lnTo>
                  <a:pt x="3858" y="5811"/>
                </a:lnTo>
                <a:lnTo>
                  <a:pt x="5811" y="3859"/>
                </a:lnTo>
                <a:lnTo>
                  <a:pt x="5904" y="3720"/>
                </a:lnTo>
                <a:lnTo>
                  <a:pt x="5950" y="3487"/>
                </a:lnTo>
                <a:lnTo>
                  <a:pt x="5904" y="3301"/>
                </a:lnTo>
                <a:lnTo>
                  <a:pt x="5811" y="3162"/>
                </a:lnTo>
                <a:lnTo>
                  <a:pt x="2975" y="326"/>
                </a:lnTo>
                <a:lnTo>
                  <a:pt x="2789" y="187"/>
                </a:lnTo>
                <a:lnTo>
                  <a:pt x="2557" y="94"/>
                </a:lnTo>
                <a:lnTo>
                  <a:pt x="232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4" name="Google Shape;6994;p269"/>
          <p:cNvSpPr/>
          <p:nvPr/>
        </p:nvSpPr>
        <p:spPr>
          <a:xfrm>
            <a:off x="946153" y="2599291"/>
            <a:ext cx="158654" cy="126422"/>
          </a:xfrm>
          <a:custGeom>
            <a:avLst/>
            <a:gdLst/>
            <a:ahLst/>
            <a:cxnLst/>
            <a:rect l="l" t="t" r="r" b="b"/>
            <a:pathLst>
              <a:path w="5951" h="4742" extrusionOk="0">
                <a:moveTo>
                  <a:pt x="1163" y="604"/>
                </a:moveTo>
                <a:lnTo>
                  <a:pt x="1302" y="697"/>
                </a:lnTo>
                <a:lnTo>
                  <a:pt x="1349" y="837"/>
                </a:lnTo>
                <a:lnTo>
                  <a:pt x="1395" y="976"/>
                </a:lnTo>
                <a:lnTo>
                  <a:pt x="1349" y="1162"/>
                </a:lnTo>
                <a:lnTo>
                  <a:pt x="1302" y="1255"/>
                </a:lnTo>
                <a:lnTo>
                  <a:pt x="1163" y="1348"/>
                </a:lnTo>
                <a:lnTo>
                  <a:pt x="977" y="1395"/>
                </a:lnTo>
                <a:lnTo>
                  <a:pt x="838" y="1348"/>
                </a:lnTo>
                <a:lnTo>
                  <a:pt x="698" y="1255"/>
                </a:lnTo>
                <a:lnTo>
                  <a:pt x="605" y="1162"/>
                </a:lnTo>
                <a:lnTo>
                  <a:pt x="605" y="976"/>
                </a:lnTo>
                <a:lnTo>
                  <a:pt x="605" y="837"/>
                </a:lnTo>
                <a:lnTo>
                  <a:pt x="698" y="697"/>
                </a:lnTo>
                <a:lnTo>
                  <a:pt x="838" y="604"/>
                </a:lnTo>
                <a:close/>
                <a:moveTo>
                  <a:pt x="233" y="0"/>
                </a:moveTo>
                <a:lnTo>
                  <a:pt x="94" y="93"/>
                </a:lnTo>
                <a:lnTo>
                  <a:pt x="1" y="232"/>
                </a:lnTo>
                <a:lnTo>
                  <a:pt x="1" y="372"/>
                </a:lnTo>
                <a:lnTo>
                  <a:pt x="1" y="1674"/>
                </a:lnTo>
                <a:lnTo>
                  <a:pt x="1" y="1859"/>
                </a:lnTo>
                <a:lnTo>
                  <a:pt x="94" y="2045"/>
                </a:lnTo>
                <a:lnTo>
                  <a:pt x="187" y="2231"/>
                </a:lnTo>
                <a:lnTo>
                  <a:pt x="280" y="2371"/>
                </a:lnTo>
                <a:lnTo>
                  <a:pt x="2511" y="4602"/>
                </a:lnTo>
                <a:lnTo>
                  <a:pt x="2650" y="4695"/>
                </a:lnTo>
                <a:lnTo>
                  <a:pt x="2790" y="4742"/>
                </a:lnTo>
                <a:lnTo>
                  <a:pt x="2976" y="4695"/>
                </a:lnTo>
                <a:lnTo>
                  <a:pt x="3069" y="4602"/>
                </a:lnTo>
                <a:lnTo>
                  <a:pt x="4603" y="3068"/>
                </a:lnTo>
                <a:lnTo>
                  <a:pt x="4696" y="2929"/>
                </a:lnTo>
                <a:lnTo>
                  <a:pt x="4742" y="2789"/>
                </a:lnTo>
                <a:lnTo>
                  <a:pt x="4696" y="2650"/>
                </a:lnTo>
                <a:lnTo>
                  <a:pt x="4603" y="2510"/>
                </a:lnTo>
                <a:lnTo>
                  <a:pt x="2372" y="279"/>
                </a:lnTo>
                <a:lnTo>
                  <a:pt x="2232" y="139"/>
                </a:lnTo>
                <a:lnTo>
                  <a:pt x="2046" y="46"/>
                </a:lnTo>
                <a:lnTo>
                  <a:pt x="1860" y="0"/>
                </a:lnTo>
                <a:close/>
                <a:moveTo>
                  <a:pt x="2372" y="0"/>
                </a:moveTo>
                <a:lnTo>
                  <a:pt x="2558" y="46"/>
                </a:lnTo>
                <a:lnTo>
                  <a:pt x="2743" y="139"/>
                </a:lnTo>
                <a:lnTo>
                  <a:pt x="2883" y="279"/>
                </a:lnTo>
                <a:lnTo>
                  <a:pt x="5114" y="2510"/>
                </a:lnTo>
                <a:lnTo>
                  <a:pt x="5207" y="2650"/>
                </a:lnTo>
                <a:lnTo>
                  <a:pt x="5254" y="2789"/>
                </a:lnTo>
                <a:lnTo>
                  <a:pt x="5207" y="2929"/>
                </a:lnTo>
                <a:lnTo>
                  <a:pt x="5114" y="3068"/>
                </a:lnTo>
                <a:lnTo>
                  <a:pt x="3673" y="4556"/>
                </a:lnTo>
                <a:lnTo>
                  <a:pt x="3813" y="4695"/>
                </a:lnTo>
                <a:lnTo>
                  <a:pt x="3999" y="4742"/>
                </a:lnTo>
                <a:lnTo>
                  <a:pt x="4138" y="4695"/>
                </a:lnTo>
                <a:lnTo>
                  <a:pt x="4277" y="4602"/>
                </a:lnTo>
                <a:lnTo>
                  <a:pt x="5812" y="3068"/>
                </a:lnTo>
                <a:lnTo>
                  <a:pt x="5905" y="2929"/>
                </a:lnTo>
                <a:lnTo>
                  <a:pt x="5951" y="2789"/>
                </a:lnTo>
                <a:lnTo>
                  <a:pt x="5905" y="2650"/>
                </a:lnTo>
                <a:lnTo>
                  <a:pt x="5812" y="2510"/>
                </a:lnTo>
                <a:lnTo>
                  <a:pt x="3580" y="279"/>
                </a:lnTo>
                <a:lnTo>
                  <a:pt x="3441" y="139"/>
                </a:lnTo>
                <a:lnTo>
                  <a:pt x="3255" y="46"/>
                </a:lnTo>
                <a:lnTo>
                  <a:pt x="306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5" name="Google Shape;6995;p269"/>
          <p:cNvSpPr/>
          <p:nvPr/>
        </p:nvSpPr>
        <p:spPr>
          <a:xfrm>
            <a:off x="1462947" y="2599291"/>
            <a:ext cx="158654" cy="125195"/>
          </a:xfrm>
          <a:custGeom>
            <a:avLst/>
            <a:gdLst/>
            <a:ahLst/>
            <a:cxnLst/>
            <a:rect l="l" t="t" r="r" b="b"/>
            <a:pathLst>
              <a:path w="5951" h="4696" extrusionOk="0">
                <a:moveTo>
                  <a:pt x="5532" y="465"/>
                </a:moveTo>
                <a:lnTo>
                  <a:pt x="5532" y="883"/>
                </a:lnTo>
                <a:lnTo>
                  <a:pt x="4231" y="883"/>
                </a:lnTo>
                <a:lnTo>
                  <a:pt x="4231" y="465"/>
                </a:lnTo>
                <a:close/>
                <a:moveTo>
                  <a:pt x="233" y="0"/>
                </a:moveTo>
                <a:lnTo>
                  <a:pt x="140" y="46"/>
                </a:lnTo>
                <a:lnTo>
                  <a:pt x="47" y="93"/>
                </a:lnTo>
                <a:lnTo>
                  <a:pt x="1" y="139"/>
                </a:lnTo>
                <a:lnTo>
                  <a:pt x="1" y="232"/>
                </a:lnTo>
                <a:lnTo>
                  <a:pt x="1" y="1069"/>
                </a:lnTo>
                <a:lnTo>
                  <a:pt x="1" y="1162"/>
                </a:lnTo>
                <a:lnTo>
                  <a:pt x="47" y="1209"/>
                </a:lnTo>
                <a:lnTo>
                  <a:pt x="140" y="1255"/>
                </a:lnTo>
                <a:lnTo>
                  <a:pt x="233" y="1302"/>
                </a:lnTo>
                <a:lnTo>
                  <a:pt x="5718" y="1302"/>
                </a:lnTo>
                <a:lnTo>
                  <a:pt x="5811" y="1255"/>
                </a:lnTo>
                <a:lnTo>
                  <a:pt x="5904" y="1209"/>
                </a:lnTo>
                <a:lnTo>
                  <a:pt x="5951" y="1162"/>
                </a:lnTo>
                <a:lnTo>
                  <a:pt x="5951" y="1069"/>
                </a:lnTo>
                <a:lnTo>
                  <a:pt x="5951" y="232"/>
                </a:lnTo>
                <a:lnTo>
                  <a:pt x="5951" y="139"/>
                </a:lnTo>
                <a:lnTo>
                  <a:pt x="5904" y="93"/>
                </a:lnTo>
                <a:lnTo>
                  <a:pt x="5811" y="46"/>
                </a:lnTo>
                <a:lnTo>
                  <a:pt x="5718" y="0"/>
                </a:lnTo>
                <a:close/>
                <a:moveTo>
                  <a:pt x="5532" y="2138"/>
                </a:moveTo>
                <a:lnTo>
                  <a:pt x="5532" y="2557"/>
                </a:lnTo>
                <a:lnTo>
                  <a:pt x="2139" y="2557"/>
                </a:lnTo>
                <a:lnTo>
                  <a:pt x="2139" y="2138"/>
                </a:lnTo>
                <a:close/>
                <a:moveTo>
                  <a:pt x="140" y="1720"/>
                </a:moveTo>
                <a:lnTo>
                  <a:pt x="47" y="1766"/>
                </a:lnTo>
                <a:lnTo>
                  <a:pt x="1" y="1859"/>
                </a:lnTo>
                <a:lnTo>
                  <a:pt x="1" y="1952"/>
                </a:lnTo>
                <a:lnTo>
                  <a:pt x="1" y="2789"/>
                </a:lnTo>
                <a:lnTo>
                  <a:pt x="1" y="2882"/>
                </a:lnTo>
                <a:lnTo>
                  <a:pt x="47" y="2929"/>
                </a:lnTo>
                <a:lnTo>
                  <a:pt x="140" y="2975"/>
                </a:lnTo>
                <a:lnTo>
                  <a:pt x="5811" y="2975"/>
                </a:lnTo>
                <a:lnTo>
                  <a:pt x="5904" y="2929"/>
                </a:lnTo>
                <a:lnTo>
                  <a:pt x="5951" y="2882"/>
                </a:lnTo>
                <a:lnTo>
                  <a:pt x="5951" y="2789"/>
                </a:lnTo>
                <a:lnTo>
                  <a:pt x="5951" y="1952"/>
                </a:lnTo>
                <a:lnTo>
                  <a:pt x="5951" y="1859"/>
                </a:lnTo>
                <a:lnTo>
                  <a:pt x="5904" y="1766"/>
                </a:lnTo>
                <a:lnTo>
                  <a:pt x="5811" y="1720"/>
                </a:lnTo>
                <a:close/>
                <a:moveTo>
                  <a:pt x="5532" y="3858"/>
                </a:moveTo>
                <a:lnTo>
                  <a:pt x="5532" y="4277"/>
                </a:lnTo>
                <a:lnTo>
                  <a:pt x="3394" y="4277"/>
                </a:lnTo>
                <a:lnTo>
                  <a:pt x="3394" y="3858"/>
                </a:lnTo>
                <a:close/>
                <a:moveTo>
                  <a:pt x="140" y="3440"/>
                </a:moveTo>
                <a:lnTo>
                  <a:pt x="47" y="3486"/>
                </a:lnTo>
                <a:lnTo>
                  <a:pt x="1" y="3533"/>
                </a:lnTo>
                <a:lnTo>
                  <a:pt x="1" y="3626"/>
                </a:lnTo>
                <a:lnTo>
                  <a:pt x="1" y="4463"/>
                </a:lnTo>
                <a:lnTo>
                  <a:pt x="1" y="4556"/>
                </a:lnTo>
                <a:lnTo>
                  <a:pt x="47" y="4649"/>
                </a:lnTo>
                <a:lnTo>
                  <a:pt x="140" y="4695"/>
                </a:lnTo>
                <a:lnTo>
                  <a:pt x="5811" y="4695"/>
                </a:lnTo>
                <a:lnTo>
                  <a:pt x="5904" y="4649"/>
                </a:lnTo>
                <a:lnTo>
                  <a:pt x="5951" y="4556"/>
                </a:lnTo>
                <a:lnTo>
                  <a:pt x="5951" y="4463"/>
                </a:lnTo>
                <a:lnTo>
                  <a:pt x="5951" y="3626"/>
                </a:lnTo>
                <a:lnTo>
                  <a:pt x="5951" y="3533"/>
                </a:lnTo>
                <a:lnTo>
                  <a:pt x="5904" y="3486"/>
                </a:lnTo>
                <a:lnTo>
                  <a:pt x="5811" y="344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6" name="Google Shape;6996;p269"/>
          <p:cNvSpPr/>
          <p:nvPr/>
        </p:nvSpPr>
        <p:spPr>
          <a:xfrm>
            <a:off x="1979742" y="2593079"/>
            <a:ext cx="158654" cy="138819"/>
          </a:xfrm>
          <a:custGeom>
            <a:avLst/>
            <a:gdLst/>
            <a:ahLst/>
            <a:cxnLst/>
            <a:rect l="l" t="t" r="r" b="b"/>
            <a:pathLst>
              <a:path w="5951" h="5207" extrusionOk="0">
                <a:moveTo>
                  <a:pt x="4184" y="1488"/>
                </a:moveTo>
                <a:lnTo>
                  <a:pt x="4184" y="1535"/>
                </a:lnTo>
                <a:lnTo>
                  <a:pt x="4463" y="2604"/>
                </a:lnTo>
                <a:lnTo>
                  <a:pt x="1534" y="2604"/>
                </a:lnTo>
                <a:lnTo>
                  <a:pt x="1767" y="1535"/>
                </a:lnTo>
                <a:lnTo>
                  <a:pt x="1813" y="1488"/>
                </a:lnTo>
                <a:close/>
                <a:moveTo>
                  <a:pt x="1116" y="3069"/>
                </a:moveTo>
                <a:lnTo>
                  <a:pt x="1255" y="3208"/>
                </a:lnTo>
                <a:lnTo>
                  <a:pt x="1395" y="3348"/>
                </a:lnTo>
                <a:lnTo>
                  <a:pt x="1395" y="3534"/>
                </a:lnTo>
                <a:lnTo>
                  <a:pt x="1395" y="3719"/>
                </a:lnTo>
                <a:lnTo>
                  <a:pt x="1255" y="3859"/>
                </a:lnTo>
                <a:lnTo>
                  <a:pt x="1116" y="3952"/>
                </a:lnTo>
                <a:lnTo>
                  <a:pt x="930" y="3998"/>
                </a:lnTo>
                <a:lnTo>
                  <a:pt x="744" y="3952"/>
                </a:lnTo>
                <a:lnTo>
                  <a:pt x="605" y="3859"/>
                </a:lnTo>
                <a:lnTo>
                  <a:pt x="512" y="3719"/>
                </a:lnTo>
                <a:lnTo>
                  <a:pt x="465" y="3534"/>
                </a:lnTo>
                <a:lnTo>
                  <a:pt x="512" y="3348"/>
                </a:lnTo>
                <a:lnTo>
                  <a:pt x="605" y="3208"/>
                </a:lnTo>
                <a:lnTo>
                  <a:pt x="744" y="3069"/>
                </a:lnTo>
                <a:close/>
                <a:moveTo>
                  <a:pt x="5207" y="3069"/>
                </a:moveTo>
                <a:lnTo>
                  <a:pt x="5346" y="3208"/>
                </a:lnTo>
                <a:lnTo>
                  <a:pt x="5486" y="3348"/>
                </a:lnTo>
                <a:lnTo>
                  <a:pt x="5486" y="3534"/>
                </a:lnTo>
                <a:lnTo>
                  <a:pt x="5486" y="3719"/>
                </a:lnTo>
                <a:lnTo>
                  <a:pt x="5346" y="3859"/>
                </a:lnTo>
                <a:lnTo>
                  <a:pt x="5207" y="3952"/>
                </a:lnTo>
                <a:lnTo>
                  <a:pt x="5021" y="3998"/>
                </a:lnTo>
                <a:lnTo>
                  <a:pt x="4835" y="3952"/>
                </a:lnTo>
                <a:lnTo>
                  <a:pt x="4695" y="3859"/>
                </a:lnTo>
                <a:lnTo>
                  <a:pt x="4602" y="3719"/>
                </a:lnTo>
                <a:lnTo>
                  <a:pt x="4556" y="3534"/>
                </a:lnTo>
                <a:lnTo>
                  <a:pt x="4602" y="3348"/>
                </a:lnTo>
                <a:lnTo>
                  <a:pt x="4695" y="3208"/>
                </a:lnTo>
                <a:lnTo>
                  <a:pt x="4835" y="3069"/>
                </a:lnTo>
                <a:close/>
                <a:moveTo>
                  <a:pt x="2278" y="1"/>
                </a:moveTo>
                <a:lnTo>
                  <a:pt x="2232" y="94"/>
                </a:lnTo>
                <a:lnTo>
                  <a:pt x="2232" y="744"/>
                </a:lnTo>
                <a:lnTo>
                  <a:pt x="1860" y="744"/>
                </a:lnTo>
                <a:lnTo>
                  <a:pt x="1581" y="791"/>
                </a:lnTo>
                <a:lnTo>
                  <a:pt x="1348" y="930"/>
                </a:lnTo>
                <a:lnTo>
                  <a:pt x="1162" y="1116"/>
                </a:lnTo>
                <a:lnTo>
                  <a:pt x="1069" y="1395"/>
                </a:lnTo>
                <a:lnTo>
                  <a:pt x="744" y="2604"/>
                </a:lnTo>
                <a:lnTo>
                  <a:pt x="651" y="2604"/>
                </a:lnTo>
                <a:lnTo>
                  <a:pt x="419" y="2650"/>
                </a:lnTo>
                <a:lnTo>
                  <a:pt x="186" y="2790"/>
                </a:lnTo>
                <a:lnTo>
                  <a:pt x="47" y="2976"/>
                </a:lnTo>
                <a:lnTo>
                  <a:pt x="0" y="3255"/>
                </a:lnTo>
                <a:lnTo>
                  <a:pt x="0" y="4370"/>
                </a:lnTo>
                <a:lnTo>
                  <a:pt x="47" y="4417"/>
                </a:lnTo>
                <a:lnTo>
                  <a:pt x="93" y="4463"/>
                </a:lnTo>
                <a:lnTo>
                  <a:pt x="372" y="4463"/>
                </a:lnTo>
                <a:lnTo>
                  <a:pt x="372" y="4649"/>
                </a:lnTo>
                <a:lnTo>
                  <a:pt x="419" y="4835"/>
                </a:lnTo>
                <a:lnTo>
                  <a:pt x="558" y="5021"/>
                </a:lnTo>
                <a:lnTo>
                  <a:pt x="744" y="5161"/>
                </a:lnTo>
                <a:lnTo>
                  <a:pt x="930" y="5207"/>
                </a:lnTo>
                <a:lnTo>
                  <a:pt x="1162" y="5161"/>
                </a:lnTo>
                <a:lnTo>
                  <a:pt x="1348" y="5021"/>
                </a:lnTo>
                <a:lnTo>
                  <a:pt x="1441" y="4835"/>
                </a:lnTo>
                <a:lnTo>
                  <a:pt x="1488" y="4649"/>
                </a:lnTo>
                <a:lnTo>
                  <a:pt x="1488" y="4463"/>
                </a:lnTo>
                <a:lnTo>
                  <a:pt x="4463" y="4463"/>
                </a:lnTo>
                <a:lnTo>
                  <a:pt x="4463" y="4649"/>
                </a:lnTo>
                <a:lnTo>
                  <a:pt x="4509" y="4835"/>
                </a:lnTo>
                <a:lnTo>
                  <a:pt x="4649" y="5021"/>
                </a:lnTo>
                <a:lnTo>
                  <a:pt x="4835" y="5161"/>
                </a:lnTo>
                <a:lnTo>
                  <a:pt x="5021" y="5207"/>
                </a:lnTo>
                <a:lnTo>
                  <a:pt x="5253" y="5161"/>
                </a:lnTo>
                <a:lnTo>
                  <a:pt x="5439" y="5021"/>
                </a:lnTo>
                <a:lnTo>
                  <a:pt x="5532" y="4835"/>
                </a:lnTo>
                <a:lnTo>
                  <a:pt x="5579" y="4649"/>
                </a:lnTo>
                <a:lnTo>
                  <a:pt x="5579" y="4463"/>
                </a:lnTo>
                <a:lnTo>
                  <a:pt x="5858" y="4463"/>
                </a:lnTo>
                <a:lnTo>
                  <a:pt x="5951" y="4417"/>
                </a:lnTo>
                <a:lnTo>
                  <a:pt x="5951" y="4370"/>
                </a:lnTo>
                <a:lnTo>
                  <a:pt x="5951" y="3255"/>
                </a:lnTo>
                <a:lnTo>
                  <a:pt x="5904" y="2976"/>
                </a:lnTo>
                <a:lnTo>
                  <a:pt x="5765" y="2790"/>
                </a:lnTo>
                <a:lnTo>
                  <a:pt x="5579" y="2650"/>
                </a:lnTo>
                <a:lnTo>
                  <a:pt x="5300" y="2604"/>
                </a:lnTo>
                <a:lnTo>
                  <a:pt x="5253" y="2604"/>
                </a:lnTo>
                <a:lnTo>
                  <a:pt x="4928" y="1395"/>
                </a:lnTo>
                <a:lnTo>
                  <a:pt x="4835" y="1116"/>
                </a:lnTo>
                <a:lnTo>
                  <a:pt x="4602" y="930"/>
                </a:lnTo>
                <a:lnTo>
                  <a:pt x="4370" y="791"/>
                </a:lnTo>
                <a:lnTo>
                  <a:pt x="4091" y="744"/>
                </a:lnTo>
                <a:lnTo>
                  <a:pt x="3719" y="744"/>
                </a:lnTo>
                <a:lnTo>
                  <a:pt x="3719" y="94"/>
                </a:lnTo>
                <a:lnTo>
                  <a:pt x="371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7" name="Google Shape;6997;p269"/>
          <p:cNvSpPr/>
          <p:nvPr/>
        </p:nvSpPr>
        <p:spPr>
          <a:xfrm>
            <a:off x="2496537" y="2598038"/>
            <a:ext cx="158654" cy="127675"/>
          </a:xfrm>
          <a:custGeom>
            <a:avLst/>
            <a:gdLst/>
            <a:ahLst/>
            <a:cxnLst/>
            <a:rect l="l" t="t" r="r" b="b"/>
            <a:pathLst>
              <a:path w="5951" h="4789" extrusionOk="0">
                <a:moveTo>
                  <a:pt x="5485" y="419"/>
                </a:moveTo>
                <a:lnTo>
                  <a:pt x="5532" y="465"/>
                </a:lnTo>
                <a:lnTo>
                  <a:pt x="5578" y="512"/>
                </a:lnTo>
                <a:lnTo>
                  <a:pt x="5578" y="3487"/>
                </a:lnTo>
                <a:lnTo>
                  <a:pt x="5532" y="3580"/>
                </a:lnTo>
                <a:lnTo>
                  <a:pt x="465" y="3580"/>
                </a:lnTo>
                <a:lnTo>
                  <a:pt x="418" y="3487"/>
                </a:lnTo>
                <a:lnTo>
                  <a:pt x="418" y="512"/>
                </a:lnTo>
                <a:lnTo>
                  <a:pt x="465" y="465"/>
                </a:lnTo>
                <a:lnTo>
                  <a:pt x="511" y="419"/>
                </a:lnTo>
                <a:close/>
                <a:moveTo>
                  <a:pt x="511" y="1"/>
                </a:moveTo>
                <a:lnTo>
                  <a:pt x="325" y="47"/>
                </a:lnTo>
                <a:lnTo>
                  <a:pt x="186" y="186"/>
                </a:lnTo>
                <a:lnTo>
                  <a:pt x="47" y="326"/>
                </a:lnTo>
                <a:lnTo>
                  <a:pt x="0" y="512"/>
                </a:lnTo>
                <a:lnTo>
                  <a:pt x="0" y="3487"/>
                </a:lnTo>
                <a:lnTo>
                  <a:pt x="47" y="3673"/>
                </a:lnTo>
                <a:lnTo>
                  <a:pt x="186" y="3859"/>
                </a:lnTo>
                <a:lnTo>
                  <a:pt x="325" y="3952"/>
                </a:lnTo>
                <a:lnTo>
                  <a:pt x="511" y="3998"/>
                </a:lnTo>
                <a:lnTo>
                  <a:pt x="2789" y="3998"/>
                </a:lnTo>
                <a:lnTo>
                  <a:pt x="2789" y="4370"/>
                </a:lnTo>
                <a:lnTo>
                  <a:pt x="1720" y="4370"/>
                </a:lnTo>
                <a:lnTo>
                  <a:pt x="1627" y="4417"/>
                </a:lnTo>
                <a:lnTo>
                  <a:pt x="1627" y="4463"/>
                </a:lnTo>
                <a:lnTo>
                  <a:pt x="1627" y="4696"/>
                </a:lnTo>
                <a:lnTo>
                  <a:pt x="1627" y="4742"/>
                </a:lnTo>
                <a:lnTo>
                  <a:pt x="1720" y="4789"/>
                </a:lnTo>
                <a:lnTo>
                  <a:pt x="4277" y="4789"/>
                </a:lnTo>
                <a:lnTo>
                  <a:pt x="4370" y="4742"/>
                </a:lnTo>
                <a:lnTo>
                  <a:pt x="4370" y="4696"/>
                </a:lnTo>
                <a:lnTo>
                  <a:pt x="4370" y="4463"/>
                </a:lnTo>
                <a:lnTo>
                  <a:pt x="4370" y="4417"/>
                </a:lnTo>
                <a:lnTo>
                  <a:pt x="4277" y="4370"/>
                </a:lnTo>
                <a:lnTo>
                  <a:pt x="3208" y="4370"/>
                </a:lnTo>
                <a:lnTo>
                  <a:pt x="3208" y="3998"/>
                </a:lnTo>
                <a:lnTo>
                  <a:pt x="5485" y="3998"/>
                </a:lnTo>
                <a:lnTo>
                  <a:pt x="5671" y="3952"/>
                </a:lnTo>
                <a:lnTo>
                  <a:pt x="5811" y="3859"/>
                </a:lnTo>
                <a:lnTo>
                  <a:pt x="5950" y="3673"/>
                </a:lnTo>
                <a:lnTo>
                  <a:pt x="5950" y="3487"/>
                </a:lnTo>
                <a:lnTo>
                  <a:pt x="5950" y="512"/>
                </a:lnTo>
                <a:lnTo>
                  <a:pt x="5950" y="326"/>
                </a:lnTo>
                <a:lnTo>
                  <a:pt x="5811" y="186"/>
                </a:lnTo>
                <a:lnTo>
                  <a:pt x="5671" y="47"/>
                </a:lnTo>
                <a:lnTo>
                  <a:pt x="548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8" name="Google Shape;6998;p269"/>
          <p:cNvSpPr/>
          <p:nvPr/>
        </p:nvSpPr>
        <p:spPr>
          <a:xfrm>
            <a:off x="3013332" y="2583162"/>
            <a:ext cx="102881" cy="158654"/>
          </a:xfrm>
          <a:custGeom>
            <a:avLst/>
            <a:gdLst/>
            <a:ahLst/>
            <a:cxnLst/>
            <a:rect l="l" t="t" r="r" b="b"/>
            <a:pathLst>
              <a:path w="3859" h="5951" extrusionOk="0">
                <a:moveTo>
                  <a:pt x="1952" y="1"/>
                </a:moveTo>
                <a:lnTo>
                  <a:pt x="1534" y="47"/>
                </a:lnTo>
                <a:lnTo>
                  <a:pt x="1209" y="140"/>
                </a:lnTo>
                <a:lnTo>
                  <a:pt x="837" y="326"/>
                </a:lnTo>
                <a:lnTo>
                  <a:pt x="558" y="559"/>
                </a:lnTo>
                <a:lnTo>
                  <a:pt x="325" y="837"/>
                </a:lnTo>
                <a:lnTo>
                  <a:pt x="139" y="1163"/>
                </a:lnTo>
                <a:lnTo>
                  <a:pt x="47" y="1535"/>
                </a:lnTo>
                <a:lnTo>
                  <a:pt x="0" y="1907"/>
                </a:lnTo>
                <a:lnTo>
                  <a:pt x="47" y="2371"/>
                </a:lnTo>
                <a:lnTo>
                  <a:pt x="232" y="2790"/>
                </a:lnTo>
                <a:lnTo>
                  <a:pt x="325" y="2883"/>
                </a:lnTo>
                <a:lnTo>
                  <a:pt x="465" y="2883"/>
                </a:lnTo>
                <a:lnTo>
                  <a:pt x="511" y="2790"/>
                </a:lnTo>
                <a:lnTo>
                  <a:pt x="511" y="2650"/>
                </a:lnTo>
                <a:lnTo>
                  <a:pt x="372" y="2279"/>
                </a:lnTo>
                <a:lnTo>
                  <a:pt x="325" y="1907"/>
                </a:lnTo>
                <a:lnTo>
                  <a:pt x="372" y="1628"/>
                </a:lnTo>
                <a:lnTo>
                  <a:pt x="465" y="1302"/>
                </a:lnTo>
                <a:lnTo>
                  <a:pt x="604" y="1023"/>
                </a:lnTo>
                <a:lnTo>
                  <a:pt x="790" y="791"/>
                </a:lnTo>
                <a:lnTo>
                  <a:pt x="1023" y="605"/>
                </a:lnTo>
                <a:lnTo>
                  <a:pt x="1302" y="466"/>
                </a:lnTo>
                <a:lnTo>
                  <a:pt x="1627" y="373"/>
                </a:lnTo>
                <a:lnTo>
                  <a:pt x="1952" y="326"/>
                </a:lnTo>
                <a:lnTo>
                  <a:pt x="2231" y="373"/>
                </a:lnTo>
                <a:lnTo>
                  <a:pt x="2557" y="466"/>
                </a:lnTo>
                <a:lnTo>
                  <a:pt x="2836" y="605"/>
                </a:lnTo>
                <a:lnTo>
                  <a:pt x="3068" y="791"/>
                </a:lnTo>
                <a:lnTo>
                  <a:pt x="3254" y="1023"/>
                </a:lnTo>
                <a:lnTo>
                  <a:pt x="3394" y="1302"/>
                </a:lnTo>
                <a:lnTo>
                  <a:pt x="3486" y="1628"/>
                </a:lnTo>
                <a:lnTo>
                  <a:pt x="3533" y="1907"/>
                </a:lnTo>
                <a:lnTo>
                  <a:pt x="3486" y="2232"/>
                </a:lnTo>
                <a:lnTo>
                  <a:pt x="3394" y="2557"/>
                </a:lnTo>
                <a:lnTo>
                  <a:pt x="3254" y="2836"/>
                </a:lnTo>
                <a:lnTo>
                  <a:pt x="3068" y="3069"/>
                </a:lnTo>
                <a:lnTo>
                  <a:pt x="2836" y="3255"/>
                </a:lnTo>
                <a:lnTo>
                  <a:pt x="2557" y="3394"/>
                </a:lnTo>
                <a:lnTo>
                  <a:pt x="2231" y="3487"/>
                </a:lnTo>
                <a:lnTo>
                  <a:pt x="1952" y="3534"/>
                </a:lnTo>
                <a:lnTo>
                  <a:pt x="1581" y="3487"/>
                </a:lnTo>
                <a:lnTo>
                  <a:pt x="1441" y="3487"/>
                </a:lnTo>
                <a:lnTo>
                  <a:pt x="1395" y="3580"/>
                </a:lnTo>
                <a:lnTo>
                  <a:pt x="1395" y="3720"/>
                </a:lnTo>
                <a:lnTo>
                  <a:pt x="1488" y="3813"/>
                </a:lnTo>
                <a:lnTo>
                  <a:pt x="1952" y="3859"/>
                </a:lnTo>
                <a:lnTo>
                  <a:pt x="2185" y="3859"/>
                </a:lnTo>
                <a:lnTo>
                  <a:pt x="2464" y="3813"/>
                </a:lnTo>
                <a:lnTo>
                  <a:pt x="2696" y="3720"/>
                </a:lnTo>
                <a:lnTo>
                  <a:pt x="2929" y="3580"/>
                </a:lnTo>
                <a:lnTo>
                  <a:pt x="3115" y="3441"/>
                </a:lnTo>
                <a:lnTo>
                  <a:pt x="3301" y="3301"/>
                </a:lnTo>
                <a:lnTo>
                  <a:pt x="3486" y="3115"/>
                </a:lnTo>
                <a:lnTo>
                  <a:pt x="3626" y="2883"/>
                </a:lnTo>
                <a:lnTo>
                  <a:pt x="3719" y="2650"/>
                </a:lnTo>
                <a:lnTo>
                  <a:pt x="3812" y="2418"/>
                </a:lnTo>
                <a:lnTo>
                  <a:pt x="3858" y="2186"/>
                </a:lnTo>
                <a:lnTo>
                  <a:pt x="3858" y="1907"/>
                </a:lnTo>
                <a:lnTo>
                  <a:pt x="3858" y="1674"/>
                </a:lnTo>
                <a:lnTo>
                  <a:pt x="3812" y="1395"/>
                </a:lnTo>
                <a:lnTo>
                  <a:pt x="3719" y="1163"/>
                </a:lnTo>
                <a:lnTo>
                  <a:pt x="3626" y="930"/>
                </a:lnTo>
                <a:lnTo>
                  <a:pt x="3486" y="744"/>
                </a:lnTo>
                <a:lnTo>
                  <a:pt x="3301" y="559"/>
                </a:lnTo>
                <a:lnTo>
                  <a:pt x="3115" y="373"/>
                </a:lnTo>
                <a:lnTo>
                  <a:pt x="2929" y="233"/>
                </a:lnTo>
                <a:lnTo>
                  <a:pt x="2696" y="140"/>
                </a:lnTo>
                <a:lnTo>
                  <a:pt x="2464" y="47"/>
                </a:lnTo>
                <a:lnTo>
                  <a:pt x="2185" y="1"/>
                </a:lnTo>
                <a:close/>
                <a:moveTo>
                  <a:pt x="1952" y="1256"/>
                </a:moveTo>
                <a:lnTo>
                  <a:pt x="1720" y="1302"/>
                </a:lnTo>
                <a:lnTo>
                  <a:pt x="1534" y="1442"/>
                </a:lnTo>
                <a:lnTo>
                  <a:pt x="1395" y="1628"/>
                </a:lnTo>
                <a:lnTo>
                  <a:pt x="1348" y="1907"/>
                </a:lnTo>
                <a:lnTo>
                  <a:pt x="1348" y="2000"/>
                </a:lnTo>
                <a:lnTo>
                  <a:pt x="1395" y="2139"/>
                </a:lnTo>
                <a:lnTo>
                  <a:pt x="1162" y="2418"/>
                </a:lnTo>
                <a:lnTo>
                  <a:pt x="930" y="2697"/>
                </a:lnTo>
                <a:lnTo>
                  <a:pt x="697" y="3115"/>
                </a:lnTo>
                <a:lnTo>
                  <a:pt x="465" y="3627"/>
                </a:lnTo>
                <a:lnTo>
                  <a:pt x="279" y="4231"/>
                </a:lnTo>
                <a:lnTo>
                  <a:pt x="186" y="4975"/>
                </a:lnTo>
                <a:lnTo>
                  <a:pt x="186" y="5347"/>
                </a:lnTo>
                <a:lnTo>
                  <a:pt x="186" y="5765"/>
                </a:lnTo>
                <a:lnTo>
                  <a:pt x="279" y="5904"/>
                </a:lnTo>
                <a:lnTo>
                  <a:pt x="372" y="5951"/>
                </a:lnTo>
                <a:lnTo>
                  <a:pt x="511" y="5858"/>
                </a:lnTo>
                <a:lnTo>
                  <a:pt x="558" y="5765"/>
                </a:lnTo>
                <a:lnTo>
                  <a:pt x="511" y="5347"/>
                </a:lnTo>
                <a:lnTo>
                  <a:pt x="511" y="4975"/>
                </a:lnTo>
                <a:lnTo>
                  <a:pt x="558" y="4603"/>
                </a:lnTo>
                <a:lnTo>
                  <a:pt x="651" y="4231"/>
                </a:lnTo>
                <a:lnTo>
                  <a:pt x="744" y="3859"/>
                </a:lnTo>
                <a:lnTo>
                  <a:pt x="883" y="3534"/>
                </a:lnTo>
                <a:lnTo>
                  <a:pt x="1023" y="3208"/>
                </a:lnTo>
                <a:lnTo>
                  <a:pt x="1209" y="2883"/>
                </a:lnTo>
                <a:lnTo>
                  <a:pt x="1581" y="2418"/>
                </a:lnTo>
                <a:lnTo>
                  <a:pt x="1767" y="2511"/>
                </a:lnTo>
                <a:lnTo>
                  <a:pt x="1952" y="2511"/>
                </a:lnTo>
                <a:lnTo>
                  <a:pt x="2231" y="2464"/>
                </a:lnTo>
                <a:lnTo>
                  <a:pt x="2417" y="2325"/>
                </a:lnTo>
                <a:lnTo>
                  <a:pt x="2557" y="2139"/>
                </a:lnTo>
                <a:lnTo>
                  <a:pt x="2603" y="1907"/>
                </a:lnTo>
                <a:lnTo>
                  <a:pt x="2557" y="1628"/>
                </a:lnTo>
                <a:lnTo>
                  <a:pt x="2417" y="1442"/>
                </a:lnTo>
                <a:lnTo>
                  <a:pt x="2231" y="1302"/>
                </a:lnTo>
                <a:lnTo>
                  <a:pt x="1952" y="125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999" name="Google Shape;6999;p269"/>
          <p:cNvSpPr/>
          <p:nvPr/>
        </p:nvSpPr>
        <p:spPr>
          <a:xfrm>
            <a:off x="3474354" y="2610435"/>
            <a:ext cx="158654" cy="102881"/>
          </a:xfrm>
          <a:custGeom>
            <a:avLst/>
            <a:gdLst/>
            <a:ahLst/>
            <a:cxnLst/>
            <a:rect l="l" t="t" r="r" b="b"/>
            <a:pathLst>
              <a:path w="5951" h="3859" extrusionOk="0">
                <a:moveTo>
                  <a:pt x="279" y="0"/>
                </a:moveTo>
                <a:lnTo>
                  <a:pt x="233" y="47"/>
                </a:lnTo>
                <a:lnTo>
                  <a:pt x="47" y="233"/>
                </a:lnTo>
                <a:lnTo>
                  <a:pt x="0" y="279"/>
                </a:lnTo>
                <a:lnTo>
                  <a:pt x="47" y="372"/>
                </a:lnTo>
                <a:lnTo>
                  <a:pt x="1441" y="1813"/>
                </a:lnTo>
                <a:lnTo>
                  <a:pt x="47" y="3208"/>
                </a:lnTo>
                <a:lnTo>
                  <a:pt x="0" y="3301"/>
                </a:lnTo>
                <a:lnTo>
                  <a:pt x="47" y="3394"/>
                </a:lnTo>
                <a:lnTo>
                  <a:pt x="233" y="3580"/>
                </a:lnTo>
                <a:lnTo>
                  <a:pt x="372" y="3580"/>
                </a:lnTo>
                <a:lnTo>
                  <a:pt x="2045" y="1860"/>
                </a:lnTo>
                <a:lnTo>
                  <a:pt x="2092" y="1813"/>
                </a:lnTo>
                <a:lnTo>
                  <a:pt x="2045" y="1720"/>
                </a:lnTo>
                <a:lnTo>
                  <a:pt x="372" y="47"/>
                </a:lnTo>
                <a:lnTo>
                  <a:pt x="279" y="0"/>
                </a:lnTo>
                <a:close/>
                <a:moveTo>
                  <a:pt x="2371" y="3394"/>
                </a:moveTo>
                <a:lnTo>
                  <a:pt x="2278" y="3440"/>
                </a:lnTo>
                <a:lnTo>
                  <a:pt x="2231" y="3533"/>
                </a:lnTo>
                <a:lnTo>
                  <a:pt x="2231" y="3766"/>
                </a:lnTo>
                <a:lnTo>
                  <a:pt x="2278" y="3859"/>
                </a:lnTo>
                <a:lnTo>
                  <a:pt x="5904" y="3859"/>
                </a:lnTo>
                <a:lnTo>
                  <a:pt x="5950" y="3766"/>
                </a:lnTo>
                <a:lnTo>
                  <a:pt x="5950" y="3533"/>
                </a:lnTo>
                <a:lnTo>
                  <a:pt x="5904" y="3440"/>
                </a:lnTo>
                <a:lnTo>
                  <a:pt x="5811" y="3394"/>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0" name="Google Shape;7000;p269"/>
          <p:cNvSpPr/>
          <p:nvPr/>
        </p:nvSpPr>
        <p:spPr>
          <a:xfrm>
            <a:off x="3991149" y="2594332"/>
            <a:ext cx="158680" cy="136339"/>
          </a:xfrm>
          <a:custGeom>
            <a:avLst/>
            <a:gdLst/>
            <a:ahLst/>
            <a:cxnLst/>
            <a:rect l="l" t="t" r="r" b="b"/>
            <a:pathLst>
              <a:path w="5952" h="5114" extrusionOk="0">
                <a:moveTo>
                  <a:pt x="5347" y="0"/>
                </a:moveTo>
                <a:lnTo>
                  <a:pt x="5254" y="47"/>
                </a:lnTo>
                <a:lnTo>
                  <a:pt x="5161" y="93"/>
                </a:lnTo>
                <a:lnTo>
                  <a:pt x="4742" y="651"/>
                </a:lnTo>
                <a:lnTo>
                  <a:pt x="4696" y="697"/>
                </a:lnTo>
                <a:lnTo>
                  <a:pt x="4696" y="790"/>
                </a:lnTo>
                <a:lnTo>
                  <a:pt x="4742" y="837"/>
                </a:lnTo>
                <a:lnTo>
                  <a:pt x="5114" y="837"/>
                </a:lnTo>
                <a:lnTo>
                  <a:pt x="5114" y="4230"/>
                </a:lnTo>
                <a:lnTo>
                  <a:pt x="4835" y="4230"/>
                </a:lnTo>
                <a:lnTo>
                  <a:pt x="4742" y="4277"/>
                </a:lnTo>
                <a:lnTo>
                  <a:pt x="4696" y="4323"/>
                </a:lnTo>
                <a:lnTo>
                  <a:pt x="4696" y="4370"/>
                </a:lnTo>
                <a:lnTo>
                  <a:pt x="4742" y="4463"/>
                </a:lnTo>
                <a:lnTo>
                  <a:pt x="5161" y="4974"/>
                </a:lnTo>
                <a:lnTo>
                  <a:pt x="5254" y="5067"/>
                </a:lnTo>
                <a:lnTo>
                  <a:pt x="5393" y="5067"/>
                </a:lnTo>
                <a:lnTo>
                  <a:pt x="5486" y="4974"/>
                </a:lnTo>
                <a:lnTo>
                  <a:pt x="5905" y="4463"/>
                </a:lnTo>
                <a:lnTo>
                  <a:pt x="5951" y="4370"/>
                </a:lnTo>
                <a:lnTo>
                  <a:pt x="5951" y="4323"/>
                </a:lnTo>
                <a:lnTo>
                  <a:pt x="5905" y="4277"/>
                </a:lnTo>
                <a:lnTo>
                  <a:pt x="5812" y="4230"/>
                </a:lnTo>
                <a:lnTo>
                  <a:pt x="5533" y="4230"/>
                </a:lnTo>
                <a:lnTo>
                  <a:pt x="5533" y="837"/>
                </a:lnTo>
                <a:lnTo>
                  <a:pt x="5905" y="837"/>
                </a:lnTo>
                <a:lnTo>
                  <a:pt x="5951" y="790"/>
                </a:lnTo>
                <a:lnTo>
                  <a:pt x="5951" y="697"/>
                </a:lnTo>
                <a:lnTo>
                  <a:pt x="5905" y="651"/>
                </a:lnTo>
                <a:lnTo>
                  <a:pt x="5486" y="93"/>
                </a:lnTo>
                <a:lnTo>
                  <a:pt x="5393" y="47"/>
                </a:lnTo>
                <a:lnTo>
                  <a:pt x="5347" y="0"/>
                </a:lnTo>
                <a:close/>
                <a:moveTo>
                  <a:pt x="1" y="0"/>
                </a:moveTo>
                <a:lnTo>
                  <a:pt x="1" y="1255"/>
                </a:lnTo>
                <a:lnTo>
                  <a:pt x="187" y="1395"/>
                </a:lnTo>
                <a:lnTo>
                  <a:pt x="280" y="1348"/>
                </a:lnTo>
                <a:lnTo>
                  <a:pt x="326" y="1255"/>
                </a:lnTo>
                <a:lnTo>
                  <a:pt x="419" y="883"/>
                </a:lnTo>
                <a:lnTo>
                  <a:pt x="512" y="697"/>
                </a:lnTo>
                <a:lnTo>
                  <a:pt x="559" y="604"/>
                </a:lnTo>
                <a:lnTo>
                  <a:pt x="838" y="558"/>
                </a:lnTo>
                <a:lnTo>
                  <a:pt x="1117" y="511"/>
                </a:lnTo>
                <a:lnTo>
                  <a:pt x="1535" y="511"/>
                </a:lnTo>
                <a:lnTo>
                  <a:pt x="1674" y="558"/>
                </a:lnTo>
                <a:lnTo>
                  <a:pt x="1674" y="604"/>
                </a:lnTo>
                <a:lnTo>
                  <a:pt x="1674" y="651"/>
                </a:lnTo>
                <a:lnTo>
                  <a:pt x="1674" y="744"/>
                </a:lnTo>
                <a:lnTo>
                  <a:pt x="1674" y="837"/>
                </a:lnTo>
                <a:lnTo>
                  <a:pt x="1674" y="883"/>
                </a:lnTo>
                <a:lnTo>
                  <a:pt x="1674" y="1255"/>
                </a:lnTo>
                <a:lnTo>
                  <a:pt x="1721" y="2278"/>
                </a:lnTo>
                <a:lnTo>
                  <a:pt x="1721" y="3301"/>
                </a:lnTo>
                <a:lnTo>
                  <a:pt x="1674" y="4184"/>
                </a:lnTo>
                <a:lnTo>
                  <a:pt x="1628" y="4556"/>
                </a:lnTo>
                <a:lnTo>
                  <a:pt x="1395" y="4649"/>
                </a:lnTo>
                <a:lnTo>
                  <a:pt x="1070" y="4742"/>
                </a:lnTo>
                <a:lnTo>
                  <a:pt x="931" y="4835"/>
                </a:lnTo>
                <a:lnTo>
                  <a:pt x="838" y="4881"/>
                </a:lnTo>
                <a:lnTo>
                  <a:pt x="838" y="4928"/>
                </a:lnTo>
                <a:lnTo>
                  <a:pt x="884" y="5114"/>
                </a:lnTo>
                <a:lnTo>
                  <a:pt x="1349" y="5067"/>
                </a:lnTo>
                <a:lnTo>
                  <a:pt x="1860" y="5021"/>
                </a:lnTo>
                <a:lnTo>
                  <a:pt x="2558" y="5067"/>
                </a:lnTo>
                <a:lnTo>
                  <a:pt x="3301" y="5114"/>
                </a:lnTo>
                <a:lnTo>
                  <a:pt x="3394" y="5114"/>
                </a:lnTo>
                <a:lnTo>
                  <a:pt x="3394" y="4974"/>
                </a:lnTo>
                <a:lnTo>
                  <a:pt x="3394" y="4835"/>
                </a:lnTo>
                <a:lnTo>
                  <a:pt x="2976" y="4695"/>
                </a:lnTo>
                <a:lnTo>
                  <a:pt x="2604" y="4556"/>
                </a:lnTo>
                <a:lnTo>
                  <a:pt x="2558" y="4323"/>
                </a:lnTo>
                <a:lnTo>
                  <a:pt x="2558" y="4044"/>
                </a:lnTo>
                <a:lnTo>
                  <a:pt x="2558" y="3812"/>
                </a:lnTo>
                <a:lnTo>
                  <a:pt x="2558" y="2278"/>
                </a:lnTo>
                <a:lnTo>
                  <a:pt x="2558" y="976"/>
                </a:lnTo>
                <a:lnTo>
                  <a:pt x="2558" y="558"/>
                </a:lnTo>
                <a:lnTo>
                  <a:pt x="2790" y="511"/>
                </a:lnTo>
                <a:lnTo>
                  <a:pt x="3627" y="511"/>
                </a:lnTo>
                <a:lnTo>
                  <a:pt x="3673" y="558"/>
                </a:lnTo>
                <a:lnTo>
                  <a:pt x="3720" y="604"/>
                </a:lnTo>
                <a:lnTo>
                  <a:pt x="3766" y="697"/>
                </a:lnTo>
                <a:lnTo>
                  <a:pt x="3813" y="930"/>
                </a:lnTo>
                <a:lnTo>
                  <a:pt x="3859" y="1116"/>
                </a:lnTo>
                <a:lnTo>
                  <a:pt x="3999" y="1534"/>
                </a:lnTo>
                <a:lnTo>
                  <a:pt x="4231" y="1488"/>
                </a:lnTo>
                <a:lnTo>
                  <a:pt x="4278" y="1116"/>
                </a:lnTo>
                <a:lnTo>
                  <a:pt x="4278" y="0"/>
                </a:lnTo>
                <a:lnTo>
                  <a:pt x="4045" y="0"/>
                </a:lnTo>
                <a:lnTo>
                  <a:pt x="3952" y="47"/>
                </a:lnTo>
                <a:lnTo>
                  <a:pt x="3906" y="93"/>
                </a:lnTo>
                <a:lnTo>
                  <a:pt x="466" y="93"/>
                </a:lnTo>
                <a:lnTo>
                  <a:pt x="2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1" name="Google Shape;7001;p269"/>
          <p:cNvSpPr/>
          <p:nvPr/>
        </p:nvSpPr>
        <p:spPr>
          <a:xfrm>
            <a:off x="4507970" y="2583162"/>
            <a:ext cx="146257" cy="158654"/>
          </a:xfrm>
          <a:custGeom>
            <a:avLst/>
            <a:gdLst/>
            <a:ahLst/>
            <a:cxnLst/>
            <a:rect l="l" t="t" r="r" b="b"/>
            <a:pathLst>
              <a:path w="5486" h="5951" extrusionOk="0">
                <a:moveTo>
                  <a:pt x="0" y="1"/>
                </a:moveTo>
                <a:lnTo>
                  <a:pt x="0" y="1349"/>
                </a:lnTo>
                <a:lnTo>
                  <a:pt x="186" y="1535"/>
                </a:lnTo>
                <a:lnTo>
                  <a:pt x="279" y="1488"/>
                </a:lnTo>
                <a:lnTo>
                  <a:pt x="372" y="1349"/>
                </a:lnTo>
                <a:lnTo>
                  <a:pt x="465" y="930"/>
                </a:lnTo>
                <a:lnTo>
                  <a:pt x="511" y="744"/>
                </a:lnTo>
                <a:lnTo>
                  <a:pt x="604" y="651"/>
                </a:lnTo>
                <a:lnTo>
                  <a:pt x="744" y="651"/>
                </a:lnTo>
                <a:lnTo>
                  <a:pt x="1069" y="605"/>
                </a:lnTo>
                <a:lnTo>
                  <a:pt x="1674" y="559"/>
                </a:lnTo>
                <a:lnTo>
                  <a:pt x="2231" y="559"/>
                </a:lnTo>
                <a:lnTo>
                  <a:pt x="2278" y="698"/>
                </a:lnTo>
                <a:lnTo>
                  <a:pt x="2278" y="930"/>
                </a:lnTo>
                <a:lnTo>
                  <a:pt x="2278" y="1209"/>
                </a:lnTo>
                <a:lnTo>
                  <a:pt x="2278" y="1488"/>
                </a:lnTo>
                <a:lnTo>
                  <a:pt x="2278" y="1628"/>
                </a:lnTo>
                <a:lnTo>
                  <a:pt x="2278" y="1721"/>
                </a:lnTo>
                <a:lnTo>
                  <a:pt x="2278" y="1767"/>
                </a:lnTo>
                <a:lnTo>
                  <a:pt x="2278" y="2093"/>
                </a:lnTo>
                <a:lnTo>
                  <a:pt x="2324" y="2650"/>
                </a:lnTo>
                <a:lnTo>
                  <a:pt x="2278" y="3208"/>
                </a:lnTo>
                <a:lnTo>
                  <a:pt x="2278" y="3720"/>
                </a:lnTo>
                <a:lnTo>
                  <a:pt x="2231" y="3998"/>
                </a:lnTo>
                <a:lnTo>
                  <a:pt x="1953" y="4091"/>
                </a:lnTo>
                <a:lnTo>
                  <a:pt x="1581" y="4184"/>
                </a:lnTo>
                <a:lnTo>
                  <a:pt x="1488" y="4277"/>
                </a:lnTo>
                <a:lnTo>
                  <a:pt x="1395" y="4370"/>
                </a:lnTo>
                <a:lnTo>
                  <a:pt x="1395" y="4556"/>
                </a:lnTo>
                <a:lnTo>
                  <a:pt x="1953" y="4556"/>
                </a:lnTo>
                <a:lnTo>
                  <a:pt x="2464" y="4510"/>
                </a:lnTo>
                <a:lnTo>
                  <a:pt x="3208" y="4556"/>
                </a:lnTo>
                <a:lnTo>
                  <a:pt x="4137" y="4556"/>
                </a:lnTo>
                <a:lnTo>
                  <a:pt x="4137" y="4463"/>
                </a:lnTo>
                <a:lnTo>
                  <a:pt x="4091" y="4277"/>
                </a:lnTo>
                <a:lnTo>
                  <a:pt x="3672" y="4138"/>
                </a:lnTo>
                <a:lnTo>
                  <a:pt x="3254" y="3998"/>
                </a:lnTo>
                <a:lnTo>
                  <a:pt x="3208" y="3766"/>
                </a:lnTo>
                <a:lnTo>
                  <a:pt x="3208" y="3441"/>
                </a:lnTo>
                <a:lnTo>
                  <a:pt x="3208" y="3162"/>
                </a:lnTo>
                <a:lnTo>
                  <a:pt x="3208" y="2604"/>
                </a:lnTo>
                <a:lnTo>
                  <a:pt x="3208" y="1953"/>
                </a:lnTo>
                <a:lnTo>
                  <a:pt x="3208" y="1628"/>
                </a:lnTo>
                <a:lnTo>
                  <a:pt x="3208" y="1070"/>
                </a:lnTo>
                <a:lnTo>
                  <a:pt x="3208" y="559"/>
                </a:lnTo>
                <a:lnTo>
                  <a:pt x="4835" y="559"/>
                </a:lnTo>
                <a:lnTo>
                  <a:pt x="4928" y="605"/>
                </a:lnTo>
                <a:lnTo>
                  <a:pt x="4974" y="744"/>
                </a:lnTo>
                <a:lnTo>
                  <a:pt x="5021" y="1023"/>
                </a:lnTo>
                <a:lnTo>
                  <a:pt x="5067" y="1209"/>
                </a:lnTo>
                <a:lnTo>
                  <a:pt x="5253" y="1628"/>
                </a:lnTo>
                <a:lnTo>
                  <a:pt x="5485" y="1581"/>
                </a:lnTo>
                <a:lnTo>
                  <a:pt x="5485" y="1209"/>
                </a:lnTo>
                <a:lnTo>
                  <a:pt x="5485" y="1"/>
                </a:lnTo>
                <a:lnTo>
                  <a:pt x="5253" y="1"/>
                </a:lnTo>
                <a:lnTo>
                  <a:pt x="5160" y="94"/>
                </a:lnTo>
                <a:lnTo>
                  <a:pt x="511" y="94"/>
                </a:lnTo>
                <a:lnTo>
                  <a:pt x="279" y="1"/>
                </a:lnTo>
                <a:close/>
                <a:moveTo>
                  <a:pt x="837" y="4603"/>
                </a:moveTo>
                <a:lnTo>
                  <a:pt x="651" y="4649"/>
                </a:lnTo>
                <a:lnTo>
                  <a:pt x="465" y="4789"/>
                </a:lnTo>
                <a:lnTo>
                  <a:pt x="233" y="4975"/>
                </a:lnTo>
                <a:lnTo>
                  <a:pt x="93" y="5068"/>
                </a:lnTo>
                <a:lnTo>
                  <a:pt x="47" y="5161"/>
                </a:lnTo>
                <a:lnTo>
                  <a:pt x="0" y="5254"/>
                </a:lnTo>
                <a:lnTo>
                  <a:pt x="47" y="5347"/>
                </a:lnTo>
                <a:lnTo>
                  <a:pt x="93" y="5440"/>
                </a:lnTo>
                <a:lnTo>
                  <a:pt x="233" y="5533"/>
                </a:lnTo>
                <a:lnTo>
                  <a:pt x="465" y="5718"/>
                </a:lnTo>
                <a:lnTo>
                  <a:pt x="651" y="5858"/>
                </a:lnTo>
                <a:lnTo>
                  <a:pt x="837" y="5951"/>
                </a:lnTo>
                <a:lnTo>
                  <a:pt x="883" y="5904"/>
                </a:lnTo>
                <a:lnTo>
                  <a:pt x="930" y="5811"/>
                </a:lnTo>
                <a:lnTo>
                  <a:pt x="930" y="5672"/>
                </a:lnTo>
                <a:lnTo>
                  <a:pt x="930" y="5579"/>
                </a:lnTo>
                <a:lnTo>
                  <a:pt x="930" y="5486"/>
                </a:lnTo>
                <a:lnTo>
                  <a:pt x="4602" y="5486"/>
                </a:lnTo>
                <a:lnTo>
                  <a:pt x="4602" y="5579"/>
                </a:lnTo>
                <a:lnTo>
                  <a:pt x="4602" y="5672"/>
                </a:lnTo>
                <a:lnTo>
                  <a:pt x="4602" y="5811"/>
                </a:lnTo>
                <a:lnTo>
                  <a:pt x="4602" y="5904"/>
                </a:lnTo>
                <a:lnTo>
                  <a:pt x="4695" y="5951"/>
                </a:lnTo>
                <a:lnTo>
                  <a:pt x="4835" y="5858"/>
                </a:lnTo>
                <a:lnTo>
                  <a:pt x="5067" y="5718"/>
                </a:lnTo>
                <a:lnTo>
                  <a:pt x="5253" y="5533"/>
                </a:lnTo>
                <a:lnTo>
                  <a:pt x="5392" y="5440"/>
                </a:lnTo>
                <a:lnTo>
                  <a:pt x="5485" y="5347"/>
                </a:lnTo>
                <a:lnTo>
                  <a:pt x="5485" y="5254"/>
                </a:lnTo>
                <a:lnTo>
                  <a:pt x="5485" y="5161"/>
                </a:lnTo>
                <a:lnTo>
                  <a:pt x="5392" y="5068"/>
                </a:lnTo>
                <a:lnTo>
                  <a:pt x="5253" y="4975"/>
                </a:lnTo>
                <a:lnTo>
                  <a:pt x="5067" y="4789"/>
                </a:lnTo>
                <a:lnTo>
                  <a:pt x="4835" y="4649"/>
                </a:lnTo>
                <a:lnTo>
                  <a:pt x="4695" y="4603"/>
                </a:lnTo>
                <a:lnTo>
                  <a:pt x="4602" y="4603"/>
                </a:lnTo>
                <a:lnTo>
                  <a:pt x="4602" y="4742"/>
                </a:lnTo>
                <a:lnTo>
                  <a:pt x="4602" y="4835"/>
                </a:lnTo>
                <a:lnTo>
                  <a:pt x="4602" y="4975"/>
                </a:lnTo>
                <a:lnTo>
                  <a:pt x="4602" y="5021"/>
                </a:lnTo>
                <a:lnTo>
                  <a:pt x="930" y="5021"/>
                </a:lnTo>
                <a:lnTo>
                  <a:pt x="930" y="4975"/>
                </a:lnTo>
                <a:lnTo>
                  <a:pt x="930" y="4835"/>
                </a:lnTo>
                <a:lnTo>
                  <a:pt x="930" y="4742"/>
                </a:lnTo>
                <a:lnTo>
                  <a:pt x="883" y="460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2" name="Google Shape;7002;p269"/>
          <p:cNvSpPr/>
          <p:nvPr/>
        </p:nvSpPr>
        <p:spPr>
          <a:xfrm>
            <a:off x="5012368" y="2599291"/>
            <a:ext cx="158654" cy="125195"/>
          </a:xfrm>
          <a:custGeom>
            <a:avLst/>
            <a:gdLst/>
            <a:ahLst/>
            <a:cxnLst/>
            <a:rect l="l" t="t" r="r" b="b"/>
            <a:pathLst>
              <a:path w="5951" h="4696" extrusionOk="0">
                <a:moveTo>
                  <a:pt x="326" y="0"/>
                </a:moveTo>
                <a:lnTo>
                  <a:pt x="233" y="46"/>
                </a:lnTo>
                <a:lnTo>
                  <a:pt x="93" y="93"/>
                </a:lnTo>
                <a:lnTo>
                  <a:pt x="47" y="232"/>
                </a:lnTo>
                <a:lnTo>
                  <a:pt x="0" y="325"/>
                </a:lnTo>
                <a:lnTo>
                  <a:pt x="0" y="976"/>
                </a:lnTo>
                <a:lnTo>
                  <a:pt x="47" y="1116"/>
                </a:lnTo>
                <a:lnTo>
                  <a:pt x="93" y="1209"/>
                </a:lnTo>
                <a:lnTo>
                  <a:pt x="233" y="1255"/>
                </a:lnTo>
                <a:lnTo>
                  <a:pt x="326" y="1302"/>
                </a:lnTo>
                <a:lnTo>
                  <a:pt x="1395" y="1302"/>
                </a:lnTo>
                <a:lnTo>
                  <a:pt x="1534" y="1255"/>
                </a:lnTo>
                <a:lnTo>
                  <a:pt x="1627" y="1209"/>
                </a:lnTo>
                <a:lnTo>
                  <a:pt x="1720" y="1116"/>
                </a:lnTo>
                <a:lnTo>
                  <a:pt x="1720" y="976"/>
                </a:lnTo>
                <a:lnTo>
                  <a:pt x="1720" y="325"/>
                </a:lnTo>
                <a:lnTo>
                  <a:pt x="1720" y="232"/>
                </a:lnTo>
                <a:lnTo>
                  <a:pt x="1627" y="93"/>
                </a:lnTo>
                <a:lnTo>
                  <a:pt x="1534" y="46"/>
                </a:lnTo>
                <a:lnTo>
                  <a:pt x="1395" y="0"/>
                </a:lnTo>
                <a:close/>
                <a:moveTo>
                  <a:pt x="2464" y="0"/>
                </a:moveTo>
                <a:lnTo>
                  <a:pt x="2325" y="46"/>
                </a:lnTo>
                <a:lnTo>
                  <a:pt x="2232" y="93"/>
                </a:lnTo>
                <a:lnTo>
                  <a:pt x="2185" y="232"/>
                </a:lnTo>
                <a:lnTo>
                  <a:pt x="2139" y="325"/>
                </a:lnTo>
                <a:lnTo>
                  <a:pt x="2139" y="976"/>
                </a:lnTo>
                <a:lnTo>
                  <a:pt x="2185" y="1116"/>
                </a:lnTo>
                <a:lnTo>
                  <a:pt x="2232" y="1209"/>
                </a:lnTo>
                <a:lnTo>
                  <a:pt x="2325" y="1255"/>
                </a:lnTo>
                <a:lnTo>
                  <a:pt x="2464" y="1302"/>
                </a:lnTo>
                <a:lnTo>
                  <a:pt x="3533" y="1302"/>
                </a:lnTo>
                <a:lnTo>
                  <a:pt x="3673" y="1255"/>
                </a:lnTo>
                <a:lnTo>
                  <a:pt x="3766" y="1209"/>
                </a:lnTo>
                <a:lnTo>
                  <a:pt x="3812" y="1116"/>
                </a:lnTo>
                <a:lnTo>
                  <a:pt x="3859" y="976"/>
                </a:lnTo>
                <a:lnTo>
                  <a:pt x="3859" y="325"/>
                </a:lnTo>
                <a:lnTo>
                  <a:pt x="3812" y="232"/>
                </a:lnTo>
                <a:lnTo>
                  <a:pt x="3766" y="93"/>
                </a:lnTo>
                <a:lnTo>
                  <a:pt x="3673" y="46"/>
                </a:lnTo>
                <a:lnTo>
                  <a:pt x="3533" y="0"/>
                </a:lnTo>
                <a:close/>
                <a:moveTo>
                  <a:pt x="4603" y="0"/>
                </a:moveTo>
                <a:lnTo>
                  <a:pt x="4463" y="46"/>
                </a:lnTo>
                <a:lnTo>
                  <a:pt x="4370" y="93"/>
                </a:lnTo>
                <a:lnTo>
                  <a:pt x="4277" y="232"/>
                </a:lnTo>
                <a:lnTo>
                  <a:pt x="4277" y="325"/>
                </a:lnTo>
                <a:lnTo>
                  <a:pt x="4277" y="976"/>
                </a:lnTo>
                <a:lnTo>
                  <a:pt x="4277" y="1116"/>
                </a:lnTo>
                <a:lnTo>
                  <a:pt x="4370" y="1209"/>
                </a:lnTo>
                <a:lnTo>
                  <a:pt x="4463" y="1255"/>
                </a:lnTo>
                <a:lnTo>
                  <a:pt x="4603" y="1302"/>
                </a:lnTo>
                <a:lnTo>
                  <a:pt x="5672" y="1302"/>
                </a:lnTo>
                <a:lnTo>
                  <a:pt x="5765" y="1255"/>
                </a:lnTo>
                <a:lnTo>
                  <a:pt x="5858" y="1209"/>
                </a:lnTo>
                <a:lnTo>
                  <a:pt x="5951" y="1116"/>
                </a:lnTo>
                <a:lnTo>
                  <a:pt x="5951" y="976"/>
                </a:lnTo>
                <a:lnTo>
                  <a:pt x="5951" y="325"/>
                </a:lnTo>
                <a:lnTo>
                  <a:pt x="5951" y="232"/>
                </a:lnTo>
                <a:lnTo>
                  <a:pt x="5858" y="93"/>
                </a:lnTo>
                <a:lnTo>
                  <a:pt x="5765" y="46"/>
                </a:lnTo>
                <a:lnTo>
                  <a:pt x="5672" y="0"/>
                </a:lnTo>
                <a:close/>
                <a:moveTo>
                  <a:pt x="233" y="1720"/>
                </a:moveTo>
                <a:lnTo>
                  <a:pt x="93" y="1813"/>
                </a:lnTo>
                <a:lnTo>
                  <a:pt x="47" y="1906"/>
                </a:lnTo>
                <a:lnTo>
                  <a:pt x="0" y="2045"/>
                </a:lnTo>
                <a:lnTo>
                  <a:pt x="0" y="2696"/>
                </a:lnTo>
                <a:lnTo>
                  <a:pt x="47" y="2789"/>
                </a:lnTo>
                <a:lnTo>
                  <a:pt x="93" y="2882"/>
                </a:lnTo>
                <a:lnTo>
                  <a:pt x="233" y="2975"/>
                </a:lnTo>
                <a:lnTo>
                  <a:pt x="1534" y="2975"/>
                </a:lnTo>
                <a:lnTo>
                  <a:pt x="1627" y="2882"/>
                </a:lnTo>
                <a:lnTo>
                  <a:pt x="1720" y="2789"/>
                </a:lnTo>
                <a:lnTo>
                  <a:pt x="1720" y="2696"/>
                </a:lnTo>
                <a:lnTo>
                  <a:pt x="1720" y="2045"/>
                </a:lnTo>
                <a:lnTo>
                  <a:pt x="1720" y="1906"/>
                </a:lnTo>
                <a:lnTo>
                  <a:pt x="1627" y="1813"/>
                </a:lnTo>
                <a:lnTo>
                  <a:pt x="1534" y="1720"/>
                </a:lnTo>
                <a:close/>
                <a:moveTo>
                  <a:pt x="2325" y="1720"/>
                </a:moveTo>
                <a:lnTo>
                  <a:pt x="2232" y="1813"/>
                </a:lnTo>
                <a:lnTo>
                  <a:pt x="2185" y="1906"/>
                </a:lnTo>
                <a:lnTo>
                  <a:pt x="2139" y="2045"/>
                </a:lnTo>
                <a:lnTo>
                  <a:pt x="2139" y="2696"/>
                </a:lnTo>
                <a:lnTo>
                  <a:pt x="2185" y="2789"/>
                </a:lnTo>
                <a:lnTo>
                  <a:pt x="2232" y="2882"/>
                </a:lnTo>
                <a:lnTo>
                  <a:pt x="2325" y="2975"/>
                </a:lnTo>
                <a:lnTo>
                  <a:pt x="3673" y="2975"/>
                </a:lnTo>
                <a:lnTo>
                  <a:pt x="3766" y="2882"/>
                </a:lnTo>
                <a:lnTo>
                  <a:pt x="3812" y="2789"/>
                </a:lnTo>
                <a:lnTo>
                  <a:pt x="3859" y="2696"/>
                </a:lnTo>
                <a:lnTo>
                  <a:pt x="3859" y="2045"/>
                </a:lnTo>
                <a:lnTo>
                  <a:pt x="3812" y="1906"/>
                </a:lnTo>
                <a:lnTo>
                  <a:pt x="3766" y="1813"/>
                </a:lnTo>
                <a:lnTo>
                  <a:pt x="3673" y="1720"/>
                </a:lnTo>
                <a:close/>
                <a:moveTo>
                  <a:pt x="4463" y="1720"/>
                </a:moveTo>
                <a:lnTo>
                  <a:pt x="4370" y="1813"/>
                </a:lnTo>
                <a:lnTo>
                  <a:pt x="4277" y="1906"/>
                </a:lnTo>
                <a:lnTo>
                  <a:pt x="4277" y="2045"/>
                </a:lnTo>
                <a:lnTo>
                  <a:pt x="4277" y="2696"/>
                </a:lnTo>
                <a:lnTo>
                  <a:pt x="4277" y="2789"/>
                </a:lnTo>
                <a:lnTo>
                  <a:pt x="4370" y="2882"/>
                </a:lnTo>
                <a:lnTo>
                  <a:pt x="4463" y="2975"/>
                </a:lnTo>
                <a:lnTo>
                  <a:pt x="5765" y="2975"/>
                </a:lnTo>
                <a:lnTo>
                  <a:pt x="5858" y="2882"/>
                </a:lnTo>
                <a:lnTo>
                  <a:pt x="5951" y="2789"/>
                </a:lnTo>
                <a:lnTo>
                  <a:pt x="5951" y="2696"/>
                </a:lnTo>
                <a:lnTo>
                  <a:pt x="5951" y="2045"/>
                </a:lnTo>
                <a:lnTo>
                  <a:pt x="5951" y="1906"/>
                </a:lnTo>
                <a:lnTo>
                  <a:pt x="5858" y="1813"/>
                </a:lnTo>
                <a:lnTo>
                  <a:pt x="5765" y="1720"/>
                </a:lnTo>
                <a:close/>
                <a:moveTo>
                  <a:pt x="233" y="3440"/>
                </a:moveTo>
                <a:lnTo>
                  <a:pt x="93" y="3533"/>
                </a:lnTo>
                <a:lnTo>
                  <a:pt x="47" y="3626"/>
                </a:lnTo>
                <a:lnTo>
                  <a:pt x="0" y="3719"/>
                </a:lnTo>
                <a:lnTo>
                  <a:pt x="0" y="4370"/>
                </a:lnTo>
                <a:lnTo>
                  <a:pt x="47" y="4509"/>
                </a:lnTo>
                <a:lnTo>
                  <a:pt x="93" y="4602"/>
                </a:lnTo>
                <a:lnTo>
                  <a:pt x="233" y="4649"/>
                </a:lnTo>
                <a:lnTo>
                  <a:pt x="326" y="4695"/>
                </a:lnTo>
                <a:lnTo>
                  <a:pt x="1395" y="4695"/>
                </a:lnTo>
                <a:lnTo>
                  <a:pt x="1534" y="4649"/>
                </a:lnTo>
                <a:lnTo>
                  <a:pt x="1627" y="4602"/>
                </a:lnTo>
                <a:lnTo>
                  <a:pt x="1720" y="4509"/>
                </a:lnTo>
                <a:lnTo>
                  <a:pt x="1720" y="4370"/>
                </a:lnTo>
                <a:lnTo>
                  <a:pt x="1720" y="3719"/>
                </a:lnTo>
                <a:lnTo>
                  <a:pt x="1720" y="3626"/>
                </a:lnTo>
                <a:lnTo>
                  <a:pt x="1627" y="3533"/>
                </a:lnTo>
                <a:lnTo>
                  <a:pt x="1534" y="3440"/>
                </a:lnTo>
                <a:close/>
                <a:moveTo>
                  <a:pt x="2325" y="3440"/>
                </a:moveTo>
                <a:lnTo>
                  <a:pt x="2232" y="3533"/>
                </a:lnTo>
                <a:lnTo>
                  <a:pt x="2185" y="3626"/>
                </a:lnTo>
                <a:lnTo>
                  <a:pt x="2139" y="3719"/>
                </a:lnTo>
                <a:lnTo>
                  <a:pt x="2139" y="4370"/>
                </a:lnTo>
                <a:lnTo>
                  <a:pt x="2185" y="4509"/>
                </a:lnTo>
                <a:lnTo>
                  <a:pt x="2232" y="4602"/>
                </a:lnTo>
                <a:lnTo>
                  <a:pt x="2325" y="4649"/>
                </a:lnTo>
                <a:lnTo>
                  <a:pt x="2464" y="4695"/>
                </a:lnTo>
                <a:lnTo>
                  <a:pt x="3533" y="4695"/>
                </a:lnTo>
                <a:lnTo>
                  <a:pt x="3673" y="4649"/>
                </a:lnTo>
                <a:lnTo>
                  <a:pt x="3766" y="4602"/>
                </a:lnTo>
                <a:lnTo>
                  <a:pt x="3812" y="4509"/>
                </a:lnTo>
                <a:lnTo>
                  <a:pt x="3859" y="4370"/>
                </a:lnTo>
                <a:lnTo>
                  <a:pt x="3859" y="3719"/>
                </a:lnTo>
                <a:lnTo>
                  <a:pt x="3812" y="3626"/>
                </a:lnTo>
                <a:lnTo>
                  <a:pt x="3766" y="3533"/>
                </a:lnTo>
                <a:lnTo>
                  <a:pt x="3673" y="3440"/>
                </a:lnTo>
                <a:close/>
                <a:moveTo>
                  <a:pt x="4463" y="3440"/>
                </a:moveTo>
                <a:lnTo>
                  <a:pt x="4370" y="3533"/>
                </a:lnTo>
                <a:lnTo>
                  <a:pt x="4277" y="3626"/>
                </a:lnTo>
                <a:lnTo>
                  <a:pt x="4277" y="3719"/>
                </a:lnTo>
                <a:lnTo>
                  <a:pt x="4277" y="4370"/>
                </a:lnTo>
                <a:lnTo>
                  <a:pt x="4277" y="4509"/>
                </a:lnTo>
                <a:lnTo>
                  <a:pt x="4370" y="4602"/>
                </a:lnTo>
                <a:lnTo>
                  <a:pt x="4463" y="4649"/>
                </a:lnTo>
                <a:lnTo>
                  <a:pt x="4603" y="4695"/>
                </a:lnTo>
                <a:lnTo>
                  <a:pt x="5672" y="4695"/>
                </a:lnTo>
                <a:lnTo>
                  <a:pt x="5765" y="4649"/>
                </a:lnTo>
                <a:lnTo>
                  <a:pt x="5858" y="4602"/>
                </a:lnTo>
                <a:lnTo>
                  <a:pt x="5951" y="4509"/>
                </a:lnTo>
                <a:lnTo>
                  <a:pt x="5951" y="4370"/>
                </a:lnTo>
                <a:lnTo>
                  <a:pt x="5951" y="3719"/>
                </a:lnTo>
                <a:lnTo>
                  <a:pt x="5951" y="3626"/>
                </a:lnTo>
                <a:lnTo>
                  <a:pt x="5858" y="3533"/>
                </a:lnTo>
                <a:lnTo>
                  <a:pt x="5765" y="344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3" name="Google Shape;7003;p269"/>
          <p:cNvSpPr/>
          <p:nvPr/>
        </p:nvSpPr>
        <p:spPr>
          <a:xfrm>
            <a:off x="5529163" y="2595558"/>
            <a:ext cx="158654" cy="133887"/>
          </a:xfrm>
          <a:custGeom>
            <a:avLst/>
            <a:gdLst/>
            <a:ahLst/>
            <a:cxnLst/>
            <a:rect l="l" t="t" r="r" b="b"/>
            <a:pathLst>
              <a:path w="5951" h="5022" extrusionOk="0">
                <a:moveTo>
                  <a:pt x="280" y="1"/>
                </a:moveTo>
                <a:lnTo>
                  <a:pt x="140" y="94"/>
                </a:lnTo>
                <a:lnTo>
                  <a:pt x="1" y="279"/>
                </a:lnTo>
                <a:lnTo>
                  <a:pt x="1" y="419"/>
                </a:lnTo>
                <a:lnTo>
                  <a:pt x="1" y="1814"/>
                </a:lnTo>
                <a:lnTo>
                  <a:pt x="1" y="1999"/>
                </a:lnTo>
                <a:lnTo>
                  <a:pt x="140" y="2139"/>
                </a:lnTo>
                <a:lnTo>
                  <a:pt x="280" y="2232"/>
                </a:lnTo>
                <a:lnTo>
                  <a:pt x="466" y="2278"/>
                </a:lnTo>
                <a:lnTo>
                  <a:pt x="2278" y="2278"/>
                </a:lnTo>
                <a:lnTo>
                  <a:pt x="2464" y="2232"/>
                </a:lnTo>
                <a:lnTo>
                  <a:pt x="2604" y="2139"/>
                </a:lnTo>
                <a:lnTo>
                  <a:pt x="2697" y="1999"/>
                </a:lnTo>
                <a:lnTo>
                  <a:pt x="2743" y="1814"/>
                </a:lnTo>
                <a:lnTo>
                  <a:pt x="2743" y="419"/>
                </a:lnTo>
                <a:lnTo>
                  <a:pt x="2697" y="279"/>
                </a:lnTo>
                <a:lnTo>
                  <a:pt x="2604" y="94"/>
                </a:lnTo>
                <a:lnTo>
                  <a:pt x="2464" y="1"/>
                </a:lnTo>
                <a:close/>
                <a:moveTo>
                  <a:pt x="3487" y="1"/>
                </a:moveTo>
                <a:lnTo>
                  <a:pt x="3348" y="94"/>
                </a:lnTo>
                <a:lnTo>
                  <a:pt x="3208" y="279"/>
                </a:lnTo>
                <a:lnTo>
                  <a:pt x="3208" y="419"/>
                </a:lnTo>
                <a:lnTo>
                  <a:pt x="3208" y="1814"/>
                </a:lnTo>
                <a:lnTo>
                  <a:pt x="3208" y="1999"/>
                </a:lnTo>
                <a:lnTo>
                  <a:pt x="3348" y="2139"/>
                </a:lnTo>
                <a:lnTo>
                  <a:pt x="3487" y="2232"/>
                </a:lnTo>
                <a:lnTo>
                  <a:pt x="3627" y="2278"/>
                </a:lnTo>
                <a:lnTo>
                  <a:pt x="5486" y="2278"/>
                </a:lnTo>
                <a:lnTo>
                  <a:pt x="5672" y="2232"/>
                </a:lnTo>
                <a:lnTo>
                  <a:pt x="5811" y="2139"/>
                </a:lnTo>
                <a:lnTo>
                  <a:pt x="5904" y="1999"/>
                </a:lnTo>
                <a:lnTo>
                  <a:pt x="5951" y="1814"/>
                </a:lnTo>
                <a:lnTo>
                  <a:pt x="5951" y="419"/>
                </a:lnTo>
                <a:lnTo>
                  <a:pt x="5904" y="279"/>
                </a:lnTo>
                <a:lnTo>
                  <a:pt x="5811" y="94"/>
                </a:lnTo>
                <a:lnTo>
                  <a:pt x="5672" y="1"/>
                </a:lnTo>
                <a:close/>
                <a:moveTo>
                  <a:pt x="280" y="2743"/>
                </a:moveTo>
                <a:lnTo>
                  <a:pt x="140" y="2883"/>
                </a:lnTo>
                <a:lnTo>
                  <a:pt x="1" y="3022"/>
                </a:lnTo>
                <a:lnTo>
                  <a:pt x="1" y="3162"/>
                </a:lnTo>
                <a:lnTo>
                  <a:pt x="1" y="4556"/>
                </a:lnTo>
                <a:lnTo>
                  <a:pt x="1" y="4742"/>
                </a:lnTo>
                <a:lnTo>
                  <a:pt x="140" y="4882"/>
                </a:lnTo>
                <a:lnTo>
                  <a:pt x="280" y="4975"/>
                </a:lnTo>
                <a:lnTo>
                  <a:pt x="466" y="5021"/>
                </a:lnTo>
                <a:lnTo>
                  <a:pt x="2278" y="5021"/>
                </a:lnTo>
                <a:lnTo>
                  <a:pt x="2464" y="4975"/>
                </a:lnTo>
                <a:lnTo>
                  <a:pt x="2604" y="4882"/>
                </a:lnTo>
                <a:lnTo>
                  <a:pt x="2697" y="4742"/>
                </a:lnTo>
                <a:lnTo>
                  <a:pt x="2743" y="4556"/>
                </a:lnTo>
                <a:lnTo>
                  <a:pt x="2743" y="3162"/>
                </a:lnTo>
                <a:lnTo>
                  <a:pt x="2697" y="3022"/>
                </a:lnTo>
                <a:lnTo>
                  <a:pt x="2604" y="2883"/>
                </a:lnTo>
                <a:lnTo>
                  <a:pt x="2464" y="2743"/>
                </a:lnTo>
                <a:close/>
                <a:moveTo>
                  <a:pt x="3487" y="2743"/>
                </a:moveTo>
                <a:lnTo>
                  <a:pt x="3348" y="2883"/>
                </a:lnTo>
                <a:lnTo>
                  <a:pt x="3208" y="3022"/>
                </a:lnTo>
                <a:lnTo>
                  <a:pt x="3208" y="3162"/>
                </a:lnTo>
                <a:lnTo>
                  <a:pt x="3208" y="4556"/>
                </a:lnTo>
                <a:lnTo>
                  <a:pt x="3208" y="4742"/>
                </a:lnTo>
                <a:lnTo>
                  <a:pt x="3348" y="4882"/>
                </a:lnTo>
                <a:lnTo>
                  <a:pt x="3487" y="4975"/>
                </a:lnTo>
                <a:lnTo>
                  <a:pt x="3627" y="5021"/>
                </a:lnTo>
                <a:lnTo>
                  <a:pt x="5486" y="5021"/>
                </a:lnTo>
                <a:lnTo>
                  <a:pt x="5672" y="4975"/>
                </a:lnTo>
                <a:lnTo>
                  <a:pt x="5811" y="4882"/>
                </a:lnTo>
                <a:lnTo>
                  <a:pt x="5904" y="4742"/>
                </a:lnTo>
                <a:lnTo>
                  <a:pt x="5951" y="4556"/>
                </a:lnTo>
                <a:lnTo>
                  <a:pt x="5951" y="3162"/>
                </a:lnTo>
                <a:lnTo>
                  <a:pt x="5904" y="3022"/>
                </a:lnTo>
                <a:lnTo>
                  <a:pt x="5811" y="2883"/>
                </a:lnTo>
                <a:lnTo>
                  <a:pt x="5672" y="274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4" name="Google Shape;7004;p269"/>
          <p:cNvSpPr/>
          <p:nvPr/>
        </p:nvSpPr>
        <p:spPr>
          <a:xfrm>
            <a:off x="6045957" y="2599291"/>
            <a:ext cx="158654" cy="125195"/>
          </a:xfrm>
          <a:custGeom>
            <a:avLst/>
            <a:gdLst/>
            <a:ahLst/>
            <a:cxnLst/>
            <a:rect l="l" t="t" r="r" b="b"/>
            <a:pathLst>
              <a:path w="5951" h="4696" extrusionOk="0">
                <a:moveTo>
                  <a:pt x="326" y="0"/>
                </a:moveTo>
                <a:lnTo>
                  <a:pt x="186" y="46"/>
                </a:lnTo>
                <a:lnTo>
                  <a:pt x="93" y="93"/>
                </a:lnTo>
                <a:lnTo>
                  <a:pt x="0" y="232"/>
                </a:lnTo>
                <a:lnTo>
                  <a:pt x="0" y="325"/>
                </a:lnTo>
                <a:lnTo>
                  <a:pt x="0" y="976"/>
                </a:lnTo>
                <a:lnTo>
                  <a:pt x="0" y="1116"/>
                </a:lnTo>
                <a:lnTo>
                  <a:pt x="93" y="1209"/>
                </a:lnTo>
                <a:lnTo>
                  <a:pt x="186" y="1255"/>
                </a:lnTo>
                <a:lnTo>
                  <a:pt x="326" y="1302"/>
                </a:lnTo>
                <a:lnTo>
                  <a:pt x="1395" y="1302"/>
                </a:lnTo>
                <a:lnTo>
                  <a:pt x="1488" y="1255"/>
                </a:lnTo>
                <a:lnTo>
                  <a:pt x="1581" y="1209"/>
                </a:lnTo>
                <a:lnTo>
                  <a:pt x="1674" y="1116"/>
                </a:lnTo>
                <a:lnTo>
                  <a:pt x="1674" y="976"/>
                </a:lnTo>
                <a:lnTo>
                  <a:pt x="1674" y="325"/>
                </a:lnTo>
                <a:lnTo>
                  <a:pt x="1674" y="232"/>
                </a:lnTo>
                <a:lnTo>
                  <a:pt x="1581" y="93"/>
                </a:lnTo>
                <a:lnTo>
                  <a:pt x="1488" y="46"/>
                </a:lnTo>
                <a:lnTo>
                  <a:pt x="1395" y="0"/>
                </a:lnTo>
                <a:close/>
                <a:moveTo>
                  <a:pt x="2418" y="0"/>
                </a:moveTo>
                <a:lnTo>
                  <a:pt x="2325" y="46"/>
                </a:lnTo>
                <a:lnTo>
                  <a:pt x="2232" y="93"/>
                </a:lnTo>
                <a:lnTo>
                  <a:pt x="2139" y="232"/>
                </a:lnTo>
                <a:lnTo>
                  <a:pt x="2139" y="325"/>
                </a:lnTo>
                <a:lnTo>
                  <a:pt x="2139" y="976"/>
                </a:lnTo>
                <a:lnTo>
                  <a:pt x="2139" y="1116"/>
                </a:lnTo>
                <a:lnTo>
                  <a:pt x="2232" y="1209"/>
                </a:lnTo>
                <a:lnTo>
                  <a:pt x="2325" y="1255"/>
                </a:lnTo>
                <a:lnTo>
                  <a:pt x="2418" y="1302"/>
                </a:lnTo>
                <a:lnTo>
                  <a:pt x="5625" y="1302"/>
                </a:lnTo>
                <a:lnTo>
                  <a:pt x="5765" y="1255"/>
                </a:lnTo>
                <a:lnTo>
                  <a:pt x="5858" y="1209"/>
                </a:lnTo>
                <a:lnTo>
                  <a:pt x="5904" y="1116"/>
                </a:lnTo>
                <a:lnTo>
                  <a:pt x="5951" y="976"/>
                </a:lnTo>
                <a:lnTo>
                  <a:pt x="5951" y="325"/>
                </a:lnTo>
                <a:lnTo>
                  <a:pt x="5904" y="232"/>
                </a:lnTo>
                <a:lnTo>
                  <a:pt x="5858" y="93"/>
                </a:lnTo>
                <a:lnTo>
                  <a:pt x="5765" y="46"/>
                </a:lnTo>
                <a:lnTo>
                  <a:pt x="5625" y="0"/>
                </a:lnTo>
                <a:close/>
                <a:moveTo>
                  <a:pt x="186" y="1720"/>
                </a:moveTo>
                <a:lnTo>
                  <a:pt x="93" y="1813"/>
                </a:lnTo>
                <a:lnTo>
                  <a:pt x="0" y="1906"/>
                </a:lnTo>
                <a:lnTo>
                  <a:pt x="0" y="2045"/>
                </a:lnTo>
                <a:lnTo>
                  <a:pt x="0" y="2696"/>
                </a:lnTo>
                <a:lnTo>
                  <a:pt x="0" y="2789"/>
                </a:lnTo>
                <a:lnTo>
                  <a:pt x="93" y="2882"/>
                </a:lnTo>
                <a:lnTo>
                  <a:pt x="186" y="2975"/>
                </a:lnTo>
                <a:lnTo>
                  <a:pt x="1488" y="2975"/>
                </a:lnTo>
                <a:lnTo>
                  <a:pt x="1581" y="2882"/>
                </a:lnTo>
                <a:lnTo>
                  <a:pt x="1674" y="2789"/>
                </a:lnTo>
                <a:lnTo>
                  <a:pt x="1674" y="2696"/>
                </a:lnTo>
                <a:lnTo>
                  <a:pt x="1674" y="2045"/>
                </a:lnTo>
                <a:lnTo>
                  <a:pt x="1674" y="1906"/>
                </a:lnTo>
                <a:lnTo>
                  <a:pt x="1581" y="1813"/>
                </a:lnTo>
                <a:lnTo>
                  <a:pt x="1488" y="1720"/>
                </a:lnTo>
                <a:close/>
                <a:moveTo>
                  <a:pt x="2325" y="1720"/>
                </a:moveTo>
                <a:lnTo>
                  <a:pt x="2232" y="1813"/>
                </a:lnTo>
                <a:lnTo>
                  <a:pt x="2139" y="1906"/>
                </a:lnTo>
                <a:lnTo>
                  <a:pt x="2139" y="2045"/>
                </a:lnTo>
                <a:lnTo>
                  <a:pt x="2139" y="2696"/>
                </a:lnTo>
                <a:lnTo>
                  <a:pt x="2139" y="2789"/>
                </a:lnTo>
                <a:lnTo>
                  <a:pt x="2232" y="2882"/>
                </a:lnTo>
                <a:lnTo>
                  <a:pt x="2325" y="2975"/>
                </a:lnTo>
                <a:lnTo>
                  <a:pt x="5765" y="2975"/>
                </a:lnTo>
                <a:lnTo>
                  <a:pt x="5858" y="2882"/>
                </a:lnTo>
                <a:lnTo>
                  <a:pt x="5904" y="2789"/>
                </a:lnTo>
                <a:lnTo>
                  <a:pt x="5951" y="2696"/>
                </a:lnTo>
                <a:lnTo>
                  <a:pt x="5951" y="2045"/>
                </a:lnTo>
                <a:lnTo>
                  <a:pt x="5904" y="1906"/>
                </a:lnTo>
                <a:lnTo>
                  <a:pt x="5858" y="1813"/>
                </a:lnTo>
                <a:lnTo>
                  <a:pt x="5765" y="1720"/>
                </a:lnTo>
                <a:close/>
                <a:moveTo>
                  <a:pt x="186" y="3440"/>
                </a:moveTo>
                <a:lnTo>
                  <a:pt x="93" y="3533"/>
                </a:lnTo>
                <a:lnTo>
                  <a:pt x="0" y="3626"/>
                </a:lnTo>
                <a:lnTo>
                  <a:pt x="0" y="3719"/>
                </a:lnTo>
                <a:lnTo>
                  <a:pt x="0" y="4370"/>
                </a:lnTo>
                <a:lnTo>
                  <a:pt x="0" y="4509"/>
                </a:lnTo>
                <a:lnTo>
                  <a:pt x="93" y="4602"/>
                </a:lnTo>
                <a:lnTo>
                  <a:pt x="186" y="4649"/>
                </a:lnTo>
                <a:lnTo>
                  <a:pt x="326" y="4695"/>
                </a:lnTo>
                <a:lnTo>
                  <a:pt x="1395" y="4695"/>
                </a:lnTo>
                <a:lnTo>
                  <a:pt x="1488" y="4649"/>
                </a:lnTo>
                <a:lnTo>
                  <a:pt x="1581" y="4602"/>
                </a:lnTo>
                <a:lnTo>
                  <a:pt x="1674" y="4509"/>
                </a:lnTo>
                <a:lnTo>
                  <a:pt x="1674" y="4370"/>
                </a:lnTo>
                <a:lnTo>
                  <a:pt x="1674" y="3719"/>
                </a:lnTo>
                <a:lnTo>
                  <a:pt x="1674" y="3626"/>
                </a:lnTo>
                <a:lnTo>
                  <a:pt x="1581" y="3533"/>
                </a:lnTo>
                <a:lnTo>
                  <a:pt x="1488" y="3440"/>
                </a:lnTo>
                <a:close/>
                <a:moveTo>
                  <a:pt x="2325" y="3440"/>
                </a:moveTo>
                <a:lnTo>
                  <a:pt x="2232" y="3533"/>
                </a:lnTo>
                <a:lnTo>
                  <a:pt x="2139" y="3626"/>
                </a:lnTo>
                <a:lnTo>
                  <a:pt x="2139" y="3719"/>
                </a:lnTo>
                <a:lnTo>
                  <a:pt x="2139" y="4370"/>
                </a:lnTo>
                <a:lnTo>
                  <a:pt x="2139" y="4509"/>
                </a:lnTo>
                <a:lnTo>
                  <a:pt x="2232" y="4602"/>
                </a:lnTo>
                <a:lnTo>
                  <a:pt x="2325" y="4649"/>
                </a:lnTo>
                <a:lnTo>
                  <a:pt x="2418" y="4695"/>
                </a:lnTo>
                <a:lnTo>
                  <a:pt x="5625" y="4695"/>
                </a:lnTo>
                <a:lnTo>
                  <a:pt x="5765" y="4649"/>
                </a:lnTo>
                <a:lnTo>
                  <a:pt x="5858" y="4602"/>
                </a:lnTo>
                <a:lnTo>
                  <a:pt x="5904" y="4509"/>
                </a:lnTo>
                <a:lnTo>
                  <a:pt x="5951" y="4370"/>
                </a:lnTo>
                <a:lnTo>
                  <a:pt x="5951" y="3719"/>
                </a:lnTo>
                <a:lnTo>
                  <a:pt x="5904" y="3626"/>
                </a:lnTo>
                <a:lnTo>
                  <a:pt x="5858" y="3533"/>
                </a:lnTo>
                <a:lnTo>
                  <a:pt x="5765" y="344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5" name="Google Shape;7005;p269"/>
          <p:cNvSpPr/>
          <p:nvPr/>
        </p:nvSpPr>
        <p:spPr>
          <a:xfrm>
            <a:off x="7057259" y="2583162"/>
            <a:ext cx="110319" cy="158654"/>
          </a:xfrm>
          <a:custGeom>
            <a:avLst/>
            <a:gdLst/>
            <a:ahLst/>
            <a:cxnLst/>
            <a:rect l="l" t="t" r="r" b="b"/>
            <a:pathLst>
              <a:path w="4138" h="5951" extrusionOk="0">
                <a:moveTo>
                  <a:pt x="1581" y="884"/>
                </a:moveTo>
                <a:lnTo>
                  <a:pt x="1674" y="930"/>
                </a:lnTo>
                <a:lnTo>
                  <a:pt x="1721" y="1023"/>
                </a:lnTo>
                <a:lnTo>
                  <a:pt x="1721" y="2604"/>
                </a:lnTo>
                <a:lnTo>
                  <a:pt x="1674" y="2697"/>
                </a:lnTo>
                <a:lnTo>
                  <a:pt x="1581" y="2743"/>
                </a:lnTo>
                <a:lnTo>
                  <a:pt x="1535" y="2697"/>
                </a:lnTo>
                <a:lnTo>
                  <a:pt x="1488" y="2604"/>
                </a:lnTo>
                <a:lnTo>
                  <a:pt x="1488" y="1023"/>
                </a:lnTo>
                <a:lnTo>
                  <a:pt x="1535" y="930"/>
                </a:lnTo>
                <a:lnTo>
                  <a:pt x="1581" y="884"/>
                </a:lnTo>
                <a:close/>
                <a:moveTo>
                  <a:pt x="744" y="1"/>
                </a:moveTo>
                <a:lnTo>
                  <a:pt x="605" y="140"/>
                </a:lnTo>
                <a:lnTo>
                  <a:pt x="512" y="280"/>
                </a:lnTo>
                <a:lnTo>
                  <a:pt x="466" y="466"/>
                </a:lnTo>
                <a:lnTo>
                  <a:pt x="512" y="605"/>
                </a:lnTo>
                <a:lnTo>
                  <a:pt x="605" y="744"/>
                </a:lnTo>
                <a:lnTo>
                  <a:pt x="744" y="884"/>
                </a:lnTo>
                <a:lnTo>
                  <a:pt x="930" y="884"/>
                </a:lnTo>
                <a:lnTo>
                  <a:pt x="930" y="2743"/>
                </a:lnTo>
                <a:lnTo>
                  <a:pt x="744" y="2743"/>
                </a:lnTo>
                <a:lnTo>
                  <a:pt x="559" y="2836"/>
                </a:lnTo>
                <a:lnTo>
                  <a:pt x="419" y="2929"/>
                </a:lnTo>
                <a:lnTo>
                  <a:pt x="280" y="3069"/>
                </a:lnTo>
                <a:lnTo>
                  <a:pt x="140" y="3255"/>
                </a:lnTo>
                <a:lnTo>
                  <a:pt x="94" y="3441"/>
                </a:lnTo>
                <a:lnTo>
                  <a:pt x="1" y="3673"/>
                </a:lnTo>
                <a:lnTo>
                  <a:pt x="1" y="3859"/>
                </a:lnTo>
                <a:lnTo>
                  <a:pt x="1" y="3952"/>
                </a:lnTo>
                <a:lnTo>
                  <a:pt x="47" y="4045"/>
                </a:lnTo>
                <a:lnTo>
                  <a:pt x="140" y="4091"/>
                </a:lnTo>
                <a:lnTo>
                  <a:pt x="1674" y="4091"/>
                </a:lnTo>
                <a:lnTo>
                  <a:pt x="1953" y="5858"/>
                </a:lnTo>
                <a:lnTo>
                  <a:pt x="2000" y="5904"/>
                </a:lnTo>
                <a:lnTo>
                  <a:pt x="2046" y="5951"/>
                </a:lnTo>
                <a:lnTo>
                  <a:pt x="2139" y="5904"/>
                </a:lnTo>
                <a:lnTo>
                  <a:pt x="2186" y="5811"/>
                </a:lnTo>
                <a:lnTo>
                  <a:pt x="2372" y="4091"/>
                </a:lnTo>
                <a:lnTo>
                  <a:pt x="3999" y="4091"/>
                </a:lnTo>
                <a:lnTo>
                  <a:pt x="4045" y="4045"/>
                </a:lnTo>
                <a:lnTo>
                  <a:pt x="4091" y="3952"/>
                </a:lnTo>
                <a:lnTo>
                  <a:pt x="4138" y="3859"/>
                </a:lnTo>
                <a:lnTo>
                  <a:pt x="4091" y="3673"/>
                </a:lnTo>
                <a:lnTo>
                  <a:pt x="4045" y="3441"/>
                </a:lnTo>
                <a:lnTo>
                  <a:pt x="3952" y="3255"/>
                </a:lnTo>
                <a:lnTo>
                  <a:pt x="3859" y="3069"/>
                </a:lnTo>
                <a:lnTo>
                  <a:pt x="3673" y="2929"/>
                </a:lnTo>
                <a:lnTo>
                  <a:pt x="3534" y="2836"/>
                </a:lnTo>
                <a:lnTo>
                  <a:pt x="3394" y="2743"/>
                </a:lnTo>
                <a:lnTo>
                  <a:pt x="3208" y="2743"/>
                </a:lnTo>
                <a:lnTo>
                  <a:pt x="3208" y="884"/>
                </a:lnTo>
                <a:lnTo>
                  <a:pt x="3394" y="884"/>
                </a:lnTo>
                <a:lnTo>
                  <a:pt x="3534" y="744"/>
                </a:lnTo>
                <a:lnTo>
                  <a:pt x="3627" y="605"/>
                </a:lnTo>
                <a:lnTo>
                  <a:pt x="3673" y="466"/>
                </a:lnTo>
                <a:lnTo>
                  <a:pt x="3627" y="280"/>
                </a:lnTo>
                <a:lnTo>
                  <a:pt x="3534" y="140"/>
                </a:lnTo>
                <a:lnTo>
                  <a:pt x="339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6" name="Google Shape;7006;p269"/>
          <p:cNvSpPr/>
          <p:nvPr/>
        </p:nvSpPr>
        <p:spPr>
          <a:xfrm>
            <a:off x="7525719" y="2585641"/>
            <a:ext cx="158654" cy="152469"/>
          </a:xfrm>
          <a:custGeom>
            <a:avLst/>
            <a:gdLst/>
            <a:ahLst/>
            <a:cxnLst/>
            <a:rect l="l" t="t" r="r" b="b"/>
            <a:pathLst>
              <a:path w="5951" h="5719" extrusionOk="0">
                <a:moveTo>
                  <a:pt x="791" y="977"/>
                </a:moveTo>
                <a:lnTo>
                  <a:pt x="837" y="1023"/>
                </a:lnTo>
                <a:lnTo>
                  <a:pt x="930" y="1116"/>
                </a:lnTo>
                <a:lnTo>
                  <a:pt x="930" y="1209"/>
                </a:lnTo>
                <a:lnTo>
                  <a:pt x="930" y="1302"/>
                </a:lnTo>
                <a:lnTo>
                  <a:pt x="837" y="1349"/>
                </a:lnTo>
                <a:lnTo>
                  <a:pt x="791" y="1442"/>
                </a:lnTo>
                <a:lnTo>
                  <a:pt x="605" y="1442"/>
                </a:lnTo>
                <a:lnTo>
                  <a:pt x="512" y="1349"/>
                </a:lnTo>
                <a:lnTo>
                  <a:pt x="465" y="1302"/>
                </a:lnTo>
                <a:lnTo>
                  <a:pt x="465" y="1209"/>
                </a:lnTo>
                <a:lnTo>
                  <a:pt x="465" y="1116"/>
                </a:lnTo>
                <a:lnTo>
                  <a:pt x="512" y="1023"/>
                </a:lnTo>
                <a:lnTo>
                  <a:pt x="605" y="977"/>
                </a:lnTo>
                <a:close/>
                <a:moveTo>
                  <a:pt x="233" y="466"/>
                </a:moveTo>
                <a:lnTo>
                  <a:pt x="140" y="512"/>
                </a:lnTo>
                <a:lnTo>
                  <a:pt x="47" y="558"/>
                </a:lnTo>
                <a:lnTo>
                  <a:pt x="0" y="651"/>
                </a:lnTo>
                <a:lnTo>
                  <a:pt x="0" y="744"/>
                </a:lnTo>
                <a:lnTo>
                  <a:pt x="0" y="3115"/>
                </a:lnTo>
                <a:lnTo>
                  <a:pt x="0" y="3208"/>
                </a:lnTo>
                <a:lnTo>
                  <a:pt x="47" y="3255"/>
                </a:lnTo>
                <a:lnTo>
                  <a:pt x="140" y="3348"/>
                </a:lnTo>
                <a:lnTo>
                  <a:pt x="1395" y="3348"/>
                </a:lnTo>
                <a:lnTo>
                  <a:pt x="1441" y="3255"/>
                </a:lnTo>
                <a:lnTo>
                  <a:pt x="1488" y="3208"/>
                </a:lnTo>
                <a:lnTo>
                  <a:pt x="1534" y="3115"/>
                </a:lnTo>
                <a:lnTo>
                  <a:pt x="1534" y="744"/>
                </a:lnTo>
                <a:lnTo>
                  <a:pt x="1488" y="651"/>
                </a:lnTo>
                <a:lnTo>
                  <a:pt x="1441" y="558"/>
                </a:lnTo>
                <a:lnTo>
                  <a:pt x="1395" y="512"/>
                </a:lnTo>
                <a:lnTo>
                  <a:pt x="1302" y="466"/>
                </a:lnTo>
                <a:close/>
                <a:moveTo>
                  <a:pt x="4045" y="1"/>
                </a:moveTo>
                <a:lnTo>
                  <a:pt x="3487" y="47"/>
                </a:lnTo>
                <a:lnTo>
                  <a:pt x="3022" y="187"/>
                </a:lnTo>
                <a:lnTo>
                  <a:pt x="2603" y="326"/>
                </a:lnTo>
                <a:lnTo>
                  <a:pt x="2232" y="466"/>
                </a:lnTo>
                <a:lnTo>
                  <a:pt x="1999" y="466"/>
                </a:lnTo>
                <a:lnTo>
                  <a:pt x="1906" y="512"/>
                </a:lnTo>
                <a:lnTo>
                  <a:pt x="1813" y="558"/>
                </a:lnTo>
                <a:lnTo>
                  <a:pt x="1767" y="651"/>
                </a:lnTo>
                <a:lnTo>
                  <a:pt x="1767" y="744"/>
                </a:lnTo>
                <a:lnTo>
                  <a:pt x="1767" y="3115"/>
                </a:lnTo>
                <a:lnTo>
                  <a:pt x="1767" y="3208"/>
                </a:lnTo>
                <a:lnTo>
                  <a:pt x="1813" y="3255"/>
                </a:lnTo>
                <a:lnTo>
                  <a:pt x="1906" y="3348"/>
                </a:lnTo>
                <a:lnTo>
                  <a:pt x="1999" y="3348"/>
                </a:lnTo>
                <a:lnTo>
                  <a:pt x="2092" y="3394"/>
                </a:lnTo>
                <a:lnTo>
                  <a:pt x="2278" y="3580"/>
                </a:lnTo>
                <a:lnTo>
                  <a:pt x="2650" y="3998"/>
                </a:lnTo>
                <a:lnTo>
                  <a:pt x="3022" y="4463"/>
                </a:lnTo>
                <a:lnTo>
                  <a:pt x="3161" y="4649"/>
                </a:lnTo>
                <a:lnTo>
                  <a:pt x="3208" y="4835"/>
                </a:lnTo>
                <a:lnTo>
                  <a:pt x="3254" y="5068"/>
                </a:lnTo>
                <a:lnTo>
                  <a:pt x="3301" y="5254"/>
                </a:lnTo>
                <a:lnTo>
                  <a:pt x="3394" y="5486"/>
                </a:lnTo>
                <a:lnTo>
                  <a:pt x="3487" y="5672"/>
                </a:lnTo>
                <a:lnTo>
                  <a:pt x="3580" y="5718"/>
                </a:lnTo>
                <a:lnTo>
                  <a:pt x="3673" y="5718"/>
                </a:lnTo>
                <a:lnTo>
                  <a:pt x="3952" y="5672"/>
                </a:lnTo>
                <a:lnTo>
                  <a:pt x="4184" y="5579"/>
                </a:lnTo>
                <a:lnTo>
                  <a:pt x="4323" y="5440"/>
                </a:lnTo>
                <a:lnTo>
                  <a:pt x="4416" y="5254"/>
                </a:lnTo>
                <a:lnTo>
                  <a:pt x="4463" y="5068"/>
                </a:lnTo>
                <a:lnTo>
                  <a:pt x="4509" y="4928"/>
                </a:lnTo>
                <a:lnTo>
                  <a:pt x="4509" y="4789"/>
                </a:lnTo>
                <a:lnTo>
                  <a:pt x="4463" y="4510"/>
                </a:lnTo>
                <a:lnTo>
                  <a:pt x="4370" y="4277"/>
                </a:lnTo>
                <a:lnTo>
                  <a:pt x="4277" y="4045"/>
                </a:lnTo>
                <a:lnTo>
                  <a:pt x="4277" y="3998"/>
                </a:lnTo>
                <a:lnTo>
                  <a:pt x="4230" y="3905"/>
                </a:lnTo>
                <a:lnTo>
                  <a:pt x="4184" y="3813"/>
                </a:lnTo>
                <a:lnTo>
                  <a:pt x="5346" y="3813"/>
                </a:lnTo>
                <a:lnTo>
                  <a:pt x="5486" y="3766"/>
                </a:lnTo>
                <a:lnTo>
                  <a:pt x="5718" y="3627"/>
                </a:lnTo>
                <a:lnTo>
                  <a:pt x="5857" y="3394"/>
                </a:lnTo>
                <a:lnTo>
                  <a:pt x="5950" y="3115"/>
                </a:lnTo>
                <a:lnTo>
                  <a:pt x="5857" y="2790"/>
                </a:lnTo>
                <a:lnTo>
                  <a:pt x="5811" y="2650"/>
                </a:lnTo>
                <a:lnTo>
                  <a:pt x="5718" y="2557"/>
                </a:lnTo>
                <a:lnTo>
                  <a:pt x="5765" y="2278"/>
                </a:lnTo>
                <a:lnTo>
                  <a:pt x="5765" y="2000"/>
                </a:lnTo>
                <a:lnTo>
                  <a:pt x="5625" y="1767"/>
                </a:lnTo>
                <a:lnTo>
                  <a:pt x="5672" y="1535"/>
                </a:lnTo>
                <a:lnTo>
                  <a:pt x="5625" y="1302"/>
                </a:lnTo>
                <a:lnTo>
                  <a:pt x="5532" y="1116"/>
                </a:lnTo>
                <a:lnTo>
                  <a:pt x="5439" y="977"/>
                </a:lnTo>
                <a:lnTo>
                  <a:pt x="5439" y="791"/>
                </a:lnTo>
                <a:lnTo>
                  <a:pt x="5393" y="605"/>
                </a:lnTo>
                <a:lnTo>
                  <a:pt x="5346" y="419"/>
                </a:lnTo>
                <a:lnTo>
                  <a:pt x="5253" y="280"/>
                </a:lnTo>
                <a:lnTo>
                  <a:pt x="5114" y="187"/>
                </a:lnTo>
                <a:lnTo>
                  <a:pt x="4928" y="94"/>
                </a:lnTo>
                <a:lnTo>
                  <a:pt x="4742" y="47"/>
                </a:lnTo>
                <a:lnTo>
                  <a:pt x="450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7" name="Google Shape;7007;p269"/>
          <p:cNvSpPr/>
          <p:nvPr/>
        </p:nvSpPr>
        <p:spPr>
          <a:xfrm>
            <a:off x="8042514" y="2583162"/>
            <a:ext cx="146257" cy="158654"/>
          </a:xfrm>
          <a:custGeom>
            <a:avLst/>
            <a:gdLst/>
            <a:ahLst/>
            <a:cxnLst/>
            <a:rect l="l" t="t" r="r" b="b"/>
            <a:pathLst>
              <a:path w="5486" h="5951" extrusionOk="0">
                <a:moveTo>
                  <a:pt x="651" y="884"/>
                </a:moveTo>
                <a:lnTo>
                  <a:pt x="744" y="930"/>
                </a:lnTo>
                <a:lnTo>
                  <a:pt x="837" y="977"/>
                </a:lnTo>
                <a:lnTo>
                  <a:pt x="884" y="1023"/>
                </a:lnTo>
                <a:lnTo>
                  <a:pt x="884" y="1116"/>
                </a:lnTo>
                <a:lnTo>
                  <a:pt x="884" y="1209"/>
                </a:lnTo>
                <a:lnTo>
                  <a:pt x="837" y="1302"/>
                </a:lnTo>
                <a:lnTo>
                  <a:pt x="744" y="1349"/>
                </a:lnTo>
                <a:lnTo>
                  <a:pt x="605" y="1349"/>
                </a:lnTo>
                <a:lnTo>
                  <a:pt x="512" y="1302"/>
                </a:lnTo>
                <a:lnTo>
                  <a:pt x="465" y="1209"/>
                </a:lnTo>
                <a:lnTo>
                  <a:pt x="419" y="1116"/>
                </a:lnTo>
                <a:lnTo>
                  <a:pt x="465" y="1023"/>
                </a:lnTo>
                <a:lnTo>
                  <a:pt x="512" y="977"/>
                </a:lnTo>
                <a:lnTo>
                  <a:pt x="605" y="930"/>
                </a:lnTo>
                <a:lnTo>
                  <a:pt x="651" y="884"/>
                </a:lnTo>
                <a:close/>
                <a:moveTo>
                  <a:pt x="4138" y="466"/>
                </a:moveTo>
                <a:lnTo>
                  <a:pt x="4370" y="605"/>
                </a:lnTo>
                <a:lnTo>
                  <a:pt x="4417" y="651"/>
                </a:lnTo>
                <a:lnTo>
                  <a:pt x="4510" y="791"/>
                </a:lnTo>
                <a:lnTo>
                  <a:pt x="4556" y="1023"/>
                </a:lnTo>
                <a:lnTo>
                  <a:pt x="4510" y="1256"/>
                </a:lnTo>
                <a:lnTo>
                  <a:pt x="4603" y="1302"/>
                </a:lnTo>
                <a:lnTo>
                  <a:pt x="4696" y="1442"/>
                </a:lnTo>
                <a:lnTo>
                  <a:pt x="4742" y="1581"/>
                </a:lnTo>
                <a:lnTo>
                  <a:pt x="4742" y="1674"/>
                </a:lnTo>
                <a:lnTo>
                  <a:pt x="4742" y="1814"/>
                </a:lnTo>
                <a:lnTo>
                  <a:pt x="4696" y="1953"/>
                </a:lnTo>
                <a:lnTo>
                  <a:pt x="4835" y="2139"/>
                </a:lnTo>
                <a:lnTo>
                  <a:pt x="4881" y="2371"/>
                </a:lnTo>
                <a:lnTo>
                  <a:pt x="4835" y="2557"/>
                </a:lnTo>
                <a:lnTo>
                  <a:pt x="4742" y="2743"/>
                </a:lnTo>
                <a:lnTo>
                  <a:pt x="4835" y="2790"/>
                </a:lnTo>
                <a:lnTo>
                  <a:pt x="4928" y="2883"/>
                </a:lnTo>
                <a:lnTo>
                  <a:pt x="5021" y="3069"/>
                </a:lnTo>
                <a:lnTo>
                  <a:pt x="5021" y="3208"/>
                </a:lnTo>
                <a:lnTo>
                  <a:pt x="4974" y="3348"/>
                </a:lnTo>
                <a:lnTo>
                  <a:pt x="4881" y="3487"/>
                </a:lnTo>
                <a:lnTo>
                  <a:pt x="4742" y="3627"/>
                </a:lnTo>
                <a:lnTo>
                  <a:pt x="3301" y="3627"/>
                </a:lnTo>
                <a:lnTo>
                  <a:pt x="3347" y="3906"/>
                </a:lnTo>
                <a:lnTo>
                  <a:pt x="3487" y="4231"/>
                </a:lnTo>
                <a:lnTo>
                  <a:pt x="3580" y="4556"/>
                </a:lnTo>
                <a:lnTo>
                  <a:pt x="3626" y="4789"/>
                </a:lnTo>
                <a:lnTo>
                  <a:pt x="3626" y="5114"/>
                </a:lnTo>
                <a:lnTo>
                  <a:pt x="3533" y="5300"/>
                </a:lnTo>
                <a:lnTo>
                  <a:pt x="3440" y="5393"/>
                </a:lnTo>
                <a:lnTo>
                  <a:pt x="3347" y="5440"/>
                </a:lnTo>
                <a:lnTo>
                  <a:pt x="3069" y="5486"/>
                </a:lnTo>
                <a:lnTo>
                  <a:pt x="2976" y="5347"/>
                </a:lnTo>
                <a:lnTo>
                  <a:pt x="2929" y="5161"/>
                </a:lnTo>
                <a:lnTo>
                  <a:pt x="2836" y="4742"/>
                </a:lnTo>
                <a:lnTo>
                  <a:pt x="2743" y="4510"/>
                </a:lnTo>
                <a:lnTo>
                  <a:pt x="2604" y="4324"/>
                </a:lnTo>
                <a:lnTo>
                  <a:pt x="2325" y="3998"/>
                </a:lnTo>
                <a:lnTo>
                  <a:pt x="2278" y="3906"/>
                </a:lnTo>
                <a:lnTo>
                  <a:pt x="2139" y="3766"/>
                </a:lnTo>
                <a:lnTo>
                  <a:pt x="1999" y="3580"/>
                </a:lnTo>
                <a:lnTo>
                  <a:pt x="1860" y="3441"/>
                </a:lnTo>
                <a:lnTo>
                  <a:pt x="1720" y="3301"/>
                </a:lnTo>
                <a:lnTo>
                  <a:pt x="1581" y="3208"/>
                </a:lnTo>
                <a:lnTo>
                  <a:pt x="1349" y="3208"/>
                </a:lnTo>
                <a:lnTo>
                  <a:pt x="1349" y="884"/>
                </a:lnTo>
                <a:lnTo>
                  <a:pt x="1720" y="884"/>
                </a:lnTo>
                <a:lnTo>
                  <a:pt x="1860" y="837"/>
                </a:lnTo>
                <a:lnTo>
                  <a:pt x="1953" y="791"/>
                </a:lnTo>
                <a:lnTo>
                  <a:pt x="2092" y="744"/>
                </a:lnTo>
                <a:lnTo>
                  <a:pt x="2185" y="698"/>
                </a:lnTo>
                <a:lnTo>
                  <a:pt x="2883" y="512"/>
                </a:lnTo>
                <a:lnTo>
                  <a:pt x="3162" y="466"/>
                </a:lnTo>
                <a:close/>
                <a:moveTo>
                  <a:pt x="3115" y="1"/>
                </a:moveTo>
                <a:lnTo>
                  <a:pt x="2743" y="47"/>
                </a:lnTo>
                <a:lnTo>
                  <a:pt x="1953" y="280"/>
                </a:lnTo>
                <a:lnTo>
                  <a:pt x="1488" y="466"/>
                </a:lnTo>
                <a:lnTo>
                  <a:pt x="279" y="466"/>
                </a:lnTo>
                <a:lnTo>
                  <a:pt x="140" y="559"/>
                </a:lnTo>
                <a:lnTo>
                  <a:pt x="0" y="744"/>
                </a:lnTo>
                <a:lnTo>
                  <a:pt x="0" y="884"/>
                </a:lnTo>
                <a:lnTo>
                  <a:pt x="0" y="3208"/>
                </a:lnTo>
                <a:lnTo>
                  <a:pt x="0" y="3348"/>
                </a:lnTo>
                <a:lnTo>
                  <a:pt x="140" y="3534"/>
                </a:lnTo>
                <a:lnTo>
                  <a:pt x="279" y="3627"/>
                </a:lnTo>
                <a:lnTo>
                  <a:pt x="1442" y="3627"/>
                </a:lnTo>
                <a:lnTo>
                  <a:pt x="1627" y="3813"/>
                </a:lnTo>
                <a:lnTo>
                  <a:pt x="1906" y="4184"/>
                </a:lnTo>
                <a:lnTo>
                  <a:pt x="2278" y="4649"/>
                </a:lnTo>
                <a:lnTo>
                  <a:pt x="2371" y="4742"/>
                </a:lnTo>
                <a:lnTo>
                  <a:pt x="2418" y="4882"/>
                </a:lnTo>
                <a:lnTo>
                  <a:pt x="2464" y="5207"/>
                </a:lnTo>
                <a:lnTo>
                  <a:pt x="2557" y="5533"/>
                </a:lnTo>
                <a:lnTo>
                  <a:pt x="2650" y="5672"/>
                </a:lnTo>
                <a:lnTo>
                  <a:pt x="2743" y="5811"/>
                </a:lnTo>
                <a:lnTo>
                  <a:pt x="2883" y="5904"/>
                </a:lnTo>
                <a:lnTo>
                  <a:pt x="3069" y="5951"/>
                </a:lnTo>
                <a:lnTo>
                  <a:pt x="3347" y="5904"/>
                </a:lnTo>
                <a:lnTo>
                  <a:pt x="3626" y="5811"/>
                </a:lnTo>
                <a:lnTo>
                  <a:pt x="3812" y="5672"/>
                </a:lnTo>
                <a:lnTo>
                  <a:pt x="3998" y="5440"/>
                </a:lnTo>
                <a:lnTo>
                  <a:pt x="4091" y="5161"/>
                </a:lnTo>
                <a:lnTo>
                  <a:pt x="4091" y="4789"/>
                </a:lnTo>
                <a:lnTo>
                  <a:pt x="4045" y="4463"/>
                </a:lnTo>
                <a:lnTo>
                  <a:pt x="3952" y="4091"/>
                </a:lnTo>
                <a:lnTo>
                  <a:pt x="4742" y="4091"/>
                </a:lnTo>
                <a:lnTo>
                  <a:pt x="4928" y="4045"/>
                </a:lnTo>
                <a:lnTo>
                  <a:pt x="5067" y="3952"/>
                </a:lnTo>
                <a:lnTo>
                  <a:pt x="5207" y="3813"/>
                </a:lnTo>
                <a:lnTo>
                  <a:pt x="5346" y="3673"/>
                </a:lnTo>
                <a:lnTo>
                  <a:pt x="5393" y="3534"/>
                </a:lnTo>
                <a:lnTo>
                  <a:pt x="5439" y="3394"/>
                </a:lnTo>
                <a:lnTo>
                  <a:pt x="5486" y="3208"/>
                </a:lnTo>
                <a:lnTo>
                  <a:pt x="5439" y="2883"/>
                </a:lnTo>
                <a:lnTo>
                  <a:pt x="5300" y="2604"/>
                </a:lnTo>
                <a:lnTo>
                  <a:pt x="5346" y="2371"/>
                </a:lnTo>
                <a:lnTo>
                  <a:pt x="5300" y="2093"/>
                </a:lnTo>
                <a:lnTo>
                  <a:pt x="5207" y="1860"/>
                </a:lnTo>
                <a:lnTo>
                  <a:pt x="5207" y="1674"/>
                </a:lnTo>
                <a:lnTo>
                  <a:pt x="5207" y="1535"/>
                </a:lnTo>
                <a:lnTo>
                  <a:pt x="5160" y="1349"/>
                </a:lnTo>
                <a:lnTo>
                  <a:pt x="5067" y="1209"/>
                </a:lnTo>
                <a:lnTo>
                  <a:pt x="4974" y="1070"/>
                </a:lnTo>
                <a:lnTo>
                  <a:pt x="4974" y="1023"/>
                </a:lnTo>
                <a:lnTo>
                  <a:pt x="4974" y="791"/>
                </a:lnTo>
                <a:lnTo>
                  <a:pt x="4928" y="605"/>
                </a:lnTo>
                <a:lnTo>
                  <a:pt x="4835" y="419"/>
                </a:lnTo>
                <a:lnTo>
                  <a:pt x="4696" y="280"/>
                </a:lnTo>
                <a:lnTo>
                  <a:pt x="4510" y="140"/>
                </a:lnTo>
                <a:lnTo>
                  <a:pt x="4324" y="47"/>
                </a:lnTo>
                <a:lnTo>
                  <a:pt x="413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8" name="Google Shape;7008;p269"/>
          <p:cNvSpPr/>
          <p:nvPr/>
        </p:nvSpPr>
        <p:spPr>
          <a:xfrm>
            <a:off x="8546912" y="2583162"/>
            <a:ext cx="146257" cy="158654"/>
          </a:xfrm>
          <a:custGeom>
            <a:avLst/>
            <a:gdLst/>
            <a:ahLst/>
            <a:cxnLst/>
            <a:rect l="l" t="t" r="r" b="b"/>
            <a:pathLst>
              <a:path w="5486" h="5951" extrusionOk="0">
                <a:moveTo>
                  <a:pt x="698" y="4556"/>
                </a:moveTo>
                <a:lnTo>
                  <a:pt x="744" y="4603"/>
                </a:lnTo>
                <a:lnTo>
                  <a:pt x="837" y="4649"/>
                </a:lnTo>
                <a:lnTo>
                  <a:pt x="883" y="4696"/>
                </a:lnTo>
                <a:lnTo>
                  <a:pt x="930" y="4789"/>
                </a:lnTo>
                <a:lnTo>
                  <a:pt x="883" y="4882"/>
                </a:lnTo>
                <a:lnTo>
                  <a:pt x="837" y="4975"/>
                </a:lnTo>
                <a:lnTo>
                  <a:pt x="744" y="5021"/>
                </a:lnTo>
                <a:lnTo>
                  <a:pt x="605" y="5021"/>
                </a:lnTo>
                <a:lnTo>
                  <a:pt x="512" y="4975"/>
                </a:lnTo>
                <a:lnTo>
                  <a:pt x="465" y="4882"/>
                </a:lnTo>
                <a:lnTo>
                  <a:pt x="465" y="4789"/>
                </a:lnTo>
                <a:lnTo>
                  <a:pt x="465" y="4696"/>
                </a:lnTo>
                <a:lnTo>
                  <a:pt x="512" y="4649"/>
                </a:lnTo>
                <a:lnTo>
                  <a:pt x="605" y="4603"/>
                </a:lnTo>
                <a:lnTo>
                  <a:pt x="698" y="4556"/>
                </a:lnTo>
                <a:close/>
                <a:moveTo>
                  <a:pt x="3347" y="466"/>
                </a:moveTo>
                <a:lnTo>
                  <a:pt x="3487" y="559"/>
                </a:lnTo>
                <a:lnTo>
                  <a:pt x="3533" y="605"/>
                </a:lnTo>
                <a:lnTo>
                  <a:pt x="3626" y="837"/>
                </a:lnTo>
                <a:lnTo>
                  <a:pt x="3673" y="1116"/>
                </a:lnTo>
                <a:lnTo>
                  <a:pt x="3626" y="1395"/>
                </a:lnTo>
                <a:lnTo>
                  <a:pt x="3487" y="1721"/>
                </a:lnTo>
                <a:lnTo>
                  <a:pt x="3347" y="2046"/>
                </a:lnTo>
                <a:lnTo>
                  <a:pt x="3301" y="2279"/>
                </a:lnTo>
                <a:lnTo>
                  <a:pt x="4556" y="2279"/>
                </a:lnTo>
                <a:lnTo>
                  <a:pt x="4742" y="2325"/>
                </a:lnTo>
                <a:lnTo>
                  <a:pt x="4881" y="2418"/>
                </a:lnTo>
                <a:lnTo>
                  <a:pt x="4974" y="2557"/>
                </a:lnTo>
                <a:lnTo>
                  <a:pt x="5021" y="2743"/>
                </a:lnTo>
                <a:lnTo>
                  <a:pt x="5021" y="2883"/>
                </a:lnTo>
                <a:lnTo>
                  <a:pt x="4974" y="3022"/>
                </a:lnTo>
                <a:lnTo>
                  <a:pt x="4881" y="3162"/>
                </a:lnTo>
                <a:lnTo>
                  <a:pt x="4742" y="3208"/>
                </a:lnTo>
                <a:lnTo>
                  <a:pt x="4835" y="3348"/>
                </a:lnTo>
                <a:lnTo>
                  <a:pt x="4881" y="3580"/>
                </a:lnTo>
                <a:lnTo>
                  <a:pt x="4835" y="3766"/>
                </a:lnTo>
                <a:lnTo>
                  <a:pt x="4695" y="3998"/>
                </a:lnTo>
                <a:lnTo>
                  <a:pt x="4742" y="4091"/>
                </a:lnTo>
                <a:lnTo>
                  <a:pt x="4742" y="4231"/>
                </a:lnTo>
                <a:lnTo>
                  <a:pt x="4742" y="4370"/>
                </a:lnTo>
                <a:lnTo>
                  <a:pt x="4695" y="4510"/>
                </a:lnTo>
                <a:lnTo>
                  <a:pt x="4602" y="4603"/>
                </a:lnTo>
                <a:lnTo>
                  <a:pt x="4509" y="4696"/>
                </a:lnTo>
                <a:lnTo>
                  <a:pt x="4556" y="4882"/>
                </a:lnTo>
                <a:lnTo>
                  <a:pt x="4509" y="5161"/>
                </a:lnTo>
                <a:lnTo>
                  <a:pt x="4463" y="5254"/>
                </a:lnTo>
                <a:lnTo>
                  <a:pt x="4370" y="5347"/>
                </a:lnTo>
                <a:lnTo>
                  <a:pt x="4137" y="5440"/>
                </a:lnTo>
                <a:lnTo>
                  <a:pt x="3859" y="5486"/>
                </a:lnTo>
                <a:lnTo>
                  <a:pt x="3440" y="5486"/>
                </a:lnTo>
                <a:lnTo>
                  <a:pt x="3161" y="5440"/>
                </a:lnTo>
                <a:lnTo>
                  <a:pt x="2882" y="5393"/>
                </a:lnTo>
                <a:lnTo>
                  <a:pt x="2185" y="5207"/>
                </a:lnTo>
                <a:lnTo>
                  <a:pt x="2092" y="5161"/>
                </a:lnTo>
                <a:lnTo>
                  <a:pt x="1953" y="5114"/>
                </a:lnTo>
                <a:lnTo>
                  <a:pt x="1860" y="5114"/>
                </a:lnTo>
                <a:lnTo>
                  <a:pt x="1720" y="5068"/>
                </a:lnTo>
                <a:lnTo>
                  <a:pt x="1581" y="5021"/>
                </a:lnTo>
                <a:lnTo>
                  <a:pt x="1348" y="5021"/>
                </a:lnTo>
                <a:lnTo>
                  <a:pt x="1348" y="2743"/>
                </a:lnTo>
                <a:lnTo>
                  <a:pt x="1488" y="2743"/>
                </a:lnTo>
                <a:lnTo>
                  <a:pt x="1627" y="2697"/>
                </a:lnTo>
                <a:lnTo>
                  <a:pt x="1767" y="2604"/>
                </a:lnTo>
                <a:lnTo>
                  <a:pt x="1906" y="2464"/>
                </a:lnTo>
                <a:lnTo>
                  <a:pt x="2046" y="2325"/>
                </a:lnTo>
                <a:lnTo>
                  <a:pt x="2139" y="2186"/>
                </a:lnTo>
                <a:lnTo>
                  <a:pt x="2278" y="2000"/>
                </a:lnTo>
                <a:lnTo>
                  <a:pt x="2371" y="1907"/>
                </a:lnTo>
                <a:lnTo>
                  <a:pt x="2603" y="1581"/>
                </a:lnTo>
                <a:lnTo>
                  <a:pt x="2743" y="1395"/>
                </a:lnTo>
                <a:lnTo>
                  <a:pt x="2836" y="1209"/>
                </a:lnTo>
                <a:lnTo>
                  <a:pt x="2929" y="744"/>
                </a:lnTo>
                <a:lnTo>
                  <a:pt x="3022" y="559"/>
                </a:lnTo>
                <a:lnTo>
                  <a:pt x="3068" y="466"/>
                </a:lnTo>
                <a:close/>
                <a:moveTo>
                  <a:pt x="2929" y="1"/>
                </a:moveTo>
                <a:lnTo>
                  <a:pt x="2743" y="140"/>
                </a:lnTo>
                <a:lnTo>
                  <a:pt x="2650" y="280"/>
                </a:lnTo>
                <a:lnTo>
                  <a:pt x="2557" y="512"/>
                </a:lnTo>
                <a:lnTo>
                  <a:pt x="2418" y="977"/>
                </a:lnTo>
                <a:lnTo>
                  <a:pt x="2371" y="1163"/>
                </a:lnTo>
                <a:lnTo>
                  <a:pt x="2325" y="1256"/>
                </a:lnTo>
                <a:lnTo>
                  <a:pt x="1906" y="1721"/>
                </a:lnTo>
                <a:lnTo>
                  <a:pt x="1627" y="2093"/>
                </a:lnTo>
                <a:lnTo>
                  <a:pt x="1441" y="2279"/>
                </a:lnTo>
                <a:lnTo>
                  <a:pt x="465" y="2279"/>
                </a:lnTo>
                <a:lnTo>
                  <a:pt x="279" y="2325"/>
                </a:lnTo>
                <a:lnTo>
                  <a:pt x="140" y="2418"/>
                </a:lnTo>
                <a:lnTo>
                  <a:pt x="47" y="2557"/>
                </a:lnTo>
                <a:lnTo>
                  <a:pt x="0" y="2743"/>
                </a:lnTo>
                <a:lnTo>
                  <a:pt x="0" y="5021"/>
                </a:lnTo>
                <a:lnTo>
                  <a:pt x="47" y="5207"/>
                </a:lnTo>
                <a:lnTo>
                  <a:pt x="140" y="5347"/>
                </a:lnTo>
                <a:lnTo>
                  <a:pt x="279" y="5440"/>
                </a:lnTo>
                <a:lnTo>
                  <a:pt x="465" y="5486"/>
                </a:lnTo>
                <a:lnTo>
                  <a:pt x="1488" y="5486"/>
                </a:lnTo>
                <a:lnTo>
                  <a:pt x="1953" y="5625"/>
                </a:lnTo>
                <a:lnTo>
                  <a:pt x="2743" y="5858"/>
                </a:lnTo>
                <a:lnTo>
                  <a:pt x="3068" y="5904"/>
                </a:lnTo>
                <a:lnTo>
                  <a:pt x="3440" y="5951"/>
                </a:lnTo>
                <a:lnTo>
                  <a:pt x="3905" y="5951"/>
                </a:lnTo>
                <a:lnTo>
                  <a:pt x="4137" y="5904"/>
                </a:lnTo>
                <a:lnTo>
                  <a:pt x="4323" y="5858"/>
                </a:lnTo>
                <a:lnTo>
                  <a:pt x="4556" y="5765"/>
                </a:lnTo>
                <a:lnTo>
                  <a:pt x="4695" y="5625"/>
                </a:lnTo>
                <a:lnTo>
                  <a:pt x="4835" y="5486"/>
                </a:lnTo>
                <a:lnTo>
                  <a:pt x="4928" y="5300"/>
                </a:lnTo>
                <a:lnTo>
                  <a:pt x="4974" y="5114"/>
                </a:lnTo>
                <a:lnTo>
                  <a:pt x="5021" y="4882"/>
                </a:lnTo>
                <a:lnTo>
                  <a:pt x="5114" y="4742"/>
                </a:lnTo>
                <a:lnTo>
                  <a:pt x="5160" y="4556"/>
                </a:lnTo>
                <a:lnTo>
                  <a:pt x="5207" y="4417"/>
                </a:lnTo>
                <a:lnTo>
                  <a:pt x="5207" y="4231"/>
                </a:lnTo>
                <a:lnTo>
                  <a:pt x="5207" y="4091"/>
                </a:lnTo>
                <a:lnTo>
                  <a:pt x="5300" y="3813"/>
                </a:lnTo>
                <a:lnTo>
                  <a:pt x="5346" y="3580"/>
                </a:lnTo>
                <a:lnTo>
                  <a:pt x="5300" y="3301"/>
                </a:lnTo>
                <a:lnTo>
                  <a:pt x="5439" y="3022"/>
                </a:lnTo>
                <a:lnTo>
                  <a:pt x="5486" y="2743"/>
                </a:lnTo>
                <a:lnTo>
                  <a:pt x="5486" y="2557"/>
                </a:lnTo>
                <a:lnTo>
                  <a:pt x="5439" y="2371"/>
                </a:lnTo>
                <a:lnTo>
                  <a:pt x="5346" y="2232"/>
                </a:lnTo>
                <a:lnTo>
                  <a:pt x="5207" y="2093"/>
                </a:lnTo>
                <a:lnTo>
                  <a:pt x="5067" y="1953"/>
                </a:lnTo>
                <a:lnTo>
                  <a:pt x="4928" y="1907"/>
                </a:lnTo>
                <a:lnTo>
                  <a:pt x="4742" y="1814"/>
                </a:lnTo>
                <a:lnTo>
                  <a:pt x="3952" y="1814"/>
                </a:lnTo>
                <a:lnTo>
                  <a:pt x="4091" y="1488"/>
                </a:lnTo>
                <a:lnTo>
                  <a:pt x="4091" y="1116"/>
                </a:lnTo>
                <a:lnTo>
                  <a:pt x="4091" y="744"/>
                </a:lnTo>
                <a:lnTo>
                  <a:pt x="3998" y="466"/>
                </a:lnTo>
                <a:lnTo>
                  <a:pt x="3812" y="233"/>
                </a:lnTo>
                <a:lnTo>
                  <a:pt x="3626" y="94"/>
                </a:lnTo>
                <a:lnTo>
                  <a:pt x="334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09" name="Google Shape;7009;p269"/>
          <p:cNvSpPr/>
          <p:nvPr/>
        </p:nvSpPr>
        <p:spPr>
          <a:xfrm>
            <a:off x="429358" y="3052852"/>
            <a:ext cx="158654" cy="151242"/>
          </a:xfrm>
          <a:custGeom>
            <a:avLst/>
            <a:gdLst/>
            <a:ahLst/>
            <a:cxnLst/>
            <a:rect l="l" t="t" r="r" b="b"/>
            <a:pathLst>
              <a:path w="5951" h="5673" extrusionOk="0">
                <a:moveTo>
                  <a:pt x="790" y="4278"/>
                </a:moveTo>
                <a:lnTo>
                  <a:pt x="883" y="4324"/>
                </a:lnTo>
                <a:lnTo>
                  <a:pt x="930" y="4417"/>
                </a:lnTo>
                <a:lnTo>
                  <a:pt x="930" y="4510"/>
                </a:lnTo>
                <a:lnTo>
                  <a:pt x="930" y="4603"/>
                </a:lnTo>
                <a:lnTo>
                  <a:pt x="883" y="4649"/>
                </a:lnTo>
                <a:lnTo>
                  <a:pt x="790" y="4742"/>
                </a:lnTo>
                <a:lnTo>
                  <a:pt x="604" y="4742"/>
                </a:lnTo>
                <a:lnTo>
                  <a:pt x="511" y="4649"/>
                </a:lnTo>
                <a:lnTo>
                  <a:pt x="465" y="4603"/>
                </a:lnTo>
                <a:lnTo>
                  <a:pt x="465" y="4510"/>
                </a:lnTo>
                <a:lnTo>
                  <a:pt x="465" y="4417"/>
                </a:lnTo>
                <a:lnTo>
                  <a:pt x="511" y="4324"/>
                </a:lnTo>
                <a:lnTo>
                  <a:pt x="604" y="4278"/>
                </a:lnTo>
                <a:close/>
                <a:moveTo>
                  <a:pt x="139" y="2372"/>
                </a:moveTo>
                <a:lnTo>
                  <a:pt x="46" y="2418"/>
                </a:lnTo>
                <a:lnTo>
                  <a:pt x="0" y="2511"/>
                </a:lnTo>
                <a:lnTo>
                  <a:pt x="0" y="2604"/>
                </a:lnTo>
                <a:lnTo>
                  <a:pt x="0" y="4975"/>
                </a:lnTo>
                <a:lnTo>
                  <a:pt x="0" y="5068"/>
                </a:lnTo>
                <a:lnTo>
                  <a:pt x="46" y="5161"/>
                </a:lnTo>
                <a:lnTo>
                  <a:pt x="139" y="5207"/>
                </a:lnTo>
                <a:lnTo>
                  <a:pt x="1395" y="5207"/>
                </a:lnTo>
                <a:lnTo>
                  <a:pt x="1441" y="5161"/>
                </a:lnTo>
                <a:lnTo>
                  <a:pt x="1534" y="5068"/>
                </a:lnTo>
                <a:lnTo>
                  <a:pt x="1534" y="4975"/>
                </a:lnTo>
                <a:lnTo>
                  <a:pt x="1534" y="2604"/>
                </a:lnTo>
                <a:lnTo>
                  <a:pt x="1534" y="2511"/>
                </a:lnTo>
                <a:lnTo>
                  <a:pt x="1441" y="2418"/>
                </a:lnTo>
                <a:lnTo>
                  <a:pt x="1395" y="2372"/>
                </a:lnTo>
                <a:close/>
                <a:moveTo>
                  <a:pt x="3579" y="1"/>
                </a:moveTo>
                <a:lnTo>
                  <a:pt x="3486" y="47"/>
                </a:lnTo>
                <a:lnTo>
                  <a:pt x="3393" y="233"/>
                </a:lnTo>
                <a:lnTo>
                  <a:pt x="3301" y="419"/>
                </a:lnTo>
                <a:lnTo>
                  <a:pt x="3254" y="652"/>
                </a:lnTo>
                <a:lnTo>
                  <a:pt x="3208" y="884"/>
                </a:lnTo>
                <a:lnTo>
                  <a:pt x="3161" y="1070"/>
                </a:lnTo>
                <a:lnTo>
                  <a:pt x="3022" y="1256"/>
                </a:lnTo>
                <a:lnTo>
                  <a:pt x="2650" y="1674"/>
                </a:lnTo>
                <a:lnTo>
                  <a:pt x="2278" y="2139"/>
                </a:lnTo>
                <a:lnTo>
                  <a:pt x="2092" y="2279"/>
                </a:lnTo>
                <a:lnTo>
                  <a:pt x="1999" y="2372"/>
                </a:lnTo>
                <a:lnTo>
                  <a:pt x="1906" y="2372"/>
                </a:lnTo>
                <a:lnTo>
                  <a:pt x="1813" y="2418"/>
                </a:lnTo>
                <a:lnTo>
                  <a:pt x="1766" y="2511"/>
                </a:lnTo>
                <a:lnTo>
                  <a:pt x="1766" y="2604"/>
                </a:lnTo>
                <a:lnTo>
                  <a:pt x="1766" y="4975"/>
                </a:lnTo>
                <a:lnTo>
                  <a:pt x="1766" y="5068"/>
                </a:lnTo>
                <a:lnTo>
                  <a:pt x="1859" y="5161"/>
                </a:lnTo>
                <a:lnTo>
                  <a:pt x="1906" y="5207"/>
                </a:lnTo>
                <a:lnTo>
                  <a:pt x="1999" y="5207"/>
                </a:lnTo>
                <a:lnTo>
                  <a:pt x="2231" y="5254"/>
                </a:lnTo>
                <a:lnTo>
                  <a:pt x="2603" y="5393"/>
                </a:lnTo>
                <a:lnTo>
                  <a:pt x="3022" y="5533"/>
                </a:lnTo>
                <a:lnTo>
                  <a:pt x="3486" y="5626"/>
                </a:lnTo>
                <a:lnTo>
                  <a:pt x="4044" y="5672"/>
                </a:lnTo>
                <a:lnTo>
                  <a:pt x="4742" y="5672"/>
                </a:lnTo>
                <a:lnTo>
                  <a:pt x="4928" y="5626"/>
                </a:lnTo>
                <a:lnTo>
                  <a:pt x="5113" y="5533"/>
                </a:lnTo>
                <a:lnTo>
                  <a:pt x="5253" y="5393"/>
                </a:lnTo>
                <a:lnTo>
                  <a:pt x="5346" y="5254"/>
                </a:lnTo>
                <a:lnTo>
                  <a:pt x="5392" y="5114"/>
                </a:lnTo>
                <a:lnTo>
                  <a:pt x="5439" y="4928"/>
                </a:lnTo>
                <a:lnTo>
                  <a:pt x="5439" y="4742"/>
                </a:lnTo>
                <a:lnTo>
                  <a:pt x="5532" y="4556"/>
                </a:lnTo>
                <a:lnTo>
                  <a:pt x="5625" y="4371"/>
                </a:lnTo>
                <a:lnTo>
                  <a:pt x="5671" y="4138"/>
                </a:lnTo>
                <a:lnTo>
                  <a:pt x="5625" y="3952"/>
                </a:lnTo>
                <a:lnTo>
                  <a:pt x="5764" y="3720"/>
                </a:lnTo>
                <a:lnTo>
                  <a:pt x="5764" y="3441"/>
                </a:lnTo>
                <a:lnTo>
                  <a:pt x="5718" y="3162"/>
                </a:lnTo>
                <a:lnTo>
                  <a:pt x="5904" y="2883"/>
                </a:lnTo>
                <a:lnTo>
                  <a:pt x="5950" y="2604"/>
                </a:lnTo>
                <a:lnTo>
                  <a:pt x="5904" y="2325"/>
                </a:lnTo>
                <a:lnTo>
                  <a:pt x="5718" y="2093"/>
                </a:lnTo>
                <a:lnTo>
                  <a:pt x="5485" y="1953"/>
                </a:lnTo>
                <a:lnTo>
                  <a:pt x="5206" y="1907"/>
                </a:lnTo>
                <a:lnTo>
                  <a:pt x="4184" y="1907"/>
                </a:lnTo>
                <a:lnTo>
                  <a:pt x="4230" y="1814"/>
                </a:lnTo>
                <a:lnTo>
                  <a:pt x="4277" y="1721"/>
                </a:lnTo>
                <a:lnTo>
                  <a:pt x="4277" y="1628"/>
                </a:lnTo>
                <a:lnTo>
                  <a:pt x="4416" y="1442"/>
                </a:lnTo>
                <a:lnTo>
                  <a:pt x="4463" y="1209"/>
                </a:lnTo>
                <a:lnTo>
                  <a:pt x="4509" y="931"/>
                </a:lnTo>
                <a:lnTo>
                  <a:pt x="4509" y="791"/>
                </a:lnTo>
                <a:lnTo>
                  <a:pt x="4463" y="605"/>
                </a:lnTo>
                <a:lnTo>
                  <a:pt x="4463" y="419"/>
                </a:lnTo>
                <a:lnTo>
                  <a:pt x="4370" y="280"/>
                </a:lnTo>
                <a:lnTo>
                  <a:pt x="4184" y="94"/>
                </a:lnTo>
                <a:lnTo>
                  <a:pt x="399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0" name="Google Shape;7010;p269"/>
          <p:cNvSpPr/>
          <p:nvPr/>
        </p:nvSpPr>
        <p:spPr>
          <a:xfrm>
            <a:off x="948089" y="3049146"/>
            <a:ext cx="158654" cy="158654"/>
          </a:xfrm>
          <a:custGeom>
            <a:avLst/>
            <a:gdLst/>
            <a:ahLst/>
            <a:cxnLst/>
            <a:rect l="l" t="t" r="r" b="b"/>
            <a:pathLst>
              <a:path w="5951" h="5951" extrusionOk="0">
                <a:moveTo>
                  <a:pt x="3441" y="1395"/>
                </a:moveTo>
                <a:lnTo>
                  <a:pt x="1395" y="3440"/>
                </a:lnTo>
                <a:lnTo>
                  <a:pt x="2511" y="4556"/>
                </a:lnTo>
                <a:lnTo>
                  <a:pt x="4556" y="2511"/>
                </a:lnTo>
                <a:lnTo>
                  <a:pt x="3441" y="1395"/>
                </a:lnTo>
                <a:close/>
                <a:moveTo>
                  <a:pt x="3487" y="1023"/>
                </a:moveTo>
                <a:lnTo>
                  <a:pt x="3580" y="1070"/>
                </a:lnTo>
                <a:lnTo>
                  <a:pt x="4835" y="2371"/>
                </a:lnTo>
                <a:lnTo>
                  <a:pt x="4928" y="2418"/>
                </a:lnTo>
                <a:lnTo>
                  <a:pt x="4928" y="2511"/>
                </a:lnTo>
                <a:lnTo>
                  <a:pt x="4928" y="2604"/>
                </a:lnTo>
                <a:lnTo>
                  <a:pt x="4835" y="2697"/>
                </a:lnTo>
                <a:lnTo>
                  <a:pt x="2697" y="4881"/>
                </a:lnTo>
                <a:lnTo>
                  <a:pt x="2604" y="4928"/>
                </a:lnTo>
                <a:lnTo>
                  <a:pt x="2418" y="4928"/>
                </a:lnTo>
                <a:lnTo>
                  <a:pt x="2372" y="4881"/>
                </a:lnTo>
                <a:lnTo>
                  <a:pt x="1070" y="3580"/>
                </a:lnTo>
                <a:lnTo>
                  <a:pt x="1023" y="3533"/>
                </a:lnTo>
                <a:lnTo>
                  <a:pt x="1023" y="3440"/>
                </a:lnTo>
                <a:lnTo>
                  <a:pt x="1023" y="3347"/>
                </a:lnTo>
                <a:lnTo>
                  <a:pt x="1070" y="3254"/>
                </a:lnTo>
                <a:lnTo>
                  <a:pt x="3255" y="1070"/>
                </a:lnTo>
                <a:lnTo>
                  <a:pt x="3348" y="1023"/>
                </a:lnTo>
                <a:close/>
                <a:moveTo>
                  <a:pt x="3627" y="0"/>
                </a:moveTo>
                <a:lnTo>
                  <a:pt x="3487" y="47"/>
                </a:lnTo>
                <a:lnTo>
                  <a:pt x="3348" y="140"/>
                </a:lnTo>
                <a:lnTo>
                  <a:pt x="140" y="3347"/>
                </a:lnTo>
                <a:lnTo>
                  <a:pt x="47" y="3487"/>
                </a:lnTo>
                <a:lnTo>
                  <a:pt x="1" y="3673"/>
                </a:lnTo>
                <a:lnTo>
                  <a:pt x="47" y="3812"/>
                </a:lnTo>
                <a:lnTo>
                  <a:pt x="140" y="3952"/>
                </a:lnTo>
                <a:lnTo>
                  <a:pt x="559" y="4417"/>
                </a:lnTo>
                <a:lnTo>
                  <a:pt x="791" y="4277"/>
                </a:lnTo>
                <a:lnTo>
                  <a:pt x="1023" y="4231"/>
                </a:lnTo>
                <a:lnTo>
                  <a:pt x="1302" y="4277"/>
                </a:lnTo>
                <a:lnTo>
                  <a:pt x="1535" y="4417"/>
                </a:lnTo>
                <a:lnTo>
                  <a:pt x="1674" y="4649"/>
                </a:lnTo>
                <a:lnTo>
                  <a:pt x="1721" y="4881"/>
                </a:lnTo>
                <a:lnTo>
                  <a:pt x="1674" y="5160"/>
                </a:lnTo>
                <a:lnTo>
                  <a:pt x="1535" y="5393"/>
                </a:lnTo>
                <a:lnTo>
                  <a:pt x="1953" y="5811"/>
                </a:lnTo>
                <a:lnTo>
                  <a:pt x="2139" y="5904"/>
                </a:lnTo>
                <a:lnTo>
                  <a:pt x="2279" y="5951"/>
                </a:lnTo>
                <a:lnTo>
                  <a:pt x="2465" y="5904"/>
                </a:lnTo>
                <a:lnTo>
                  <a:pt x="2604" y="5811"/>
                </a:lnTo>
                <a:lnTo>
                  <a:pt x="5812" y="2604"/>
                </a:lnTo>
                <a:lnTo>
                  <a:pt x="5905" y="2464"/>
                </a:lnTo>
                <a:lnTo>
                  <a:pt x="5951" y="2278"/>
                </a:lnTo>
                <a:lnTo>
                  <a:pt x="5905" y="2139"/>
                </a:lnTo>
                <a:lnTo>
                  <a:pt x="5812" y="1953"/>
                </a:lnTo>
                <a:lnTo>
                  <a:pt x="5347" y="1534"/>
                </a:lnTo>
                <a:lnTo>
                  <a:pt x="5161" y="1674"/>
                </a:lnTo>
                <a:lnTo>
                  <a:pt x="4882" y="1720"/>
                </a:lnTo>
                <a:lnTo>
                  <a:pt x="4649" y="1674"/>
                </a:lnTo>
                <a:lnTo>
                  <a:pt x="4417" y="1534"/>
                </a:lnTo>
                <a:lnTo>
                  <a:pt x="4277" y="1302"/>
                </a:lnTo>
                <a:lnTo>
                  <a:pt x="4231" y="1070"/>
                </a:lnTo>
                <a:lnTo>
                  <a:pt x="4277" y="791"/>
                </a:lnTo>
                <a:lnTo>
                  <a:pt x="4417" y="558"/>
                </a:lnTo>
                <a:lnTo>
                  <a:pt x="3952" y="140"/>
                </a:lnTo>
                <a:lnTo>
                  <a:pt x="3813" y="47"/>
                </a:lnTo>
                <a:lnTo>
                  <a:pt x="362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1" name="Google Shape;7011;p269"/>
          <p:cNvSpPr/>
          <p:nvPr/>
        </p:nvSpPr>
        <p:spPr>
          <a:xfrm>
            <a:off x="1466820" y="3088789"/>
            <a:ext cx="79340" cy="79367"/>
          </a:xfrm>
          <a:custGeom>
            <a:avLst/>
            <a:gdLst/>
            <a:ahLst/>
            <a:cxnLst/>
            <a:rect l="l" t="t" r="r" b="b"/>
            <a:pathLst>
              <a:path w="2976" h="2977" extrusionOk="0">
                <a:moveTo>
                  <a:pt x="511" y="1"/>
                </a:moveTo>
                <a:lnTo>
                  <a:pt x="418" y="94"/>
                </a:lnTo>
                <a:lnTo>
                  <a:pt x="93" y="419"/>
                </a:lnTo>
                <a:lnTo>
                  <a:pt x="0" y="512"/>
                </a:lnTo>
                <a:lnTo>
                  <a:pt x="0" y="559"/>
                </a:lnTo>
                <a:lnTo>
                  <a:pt x="0" y="652"/>
                </a:lnTo>
                <a:lnTo>
                  <a:pt x="93" y="745"/>
                </a:lnTo>
                <a:lnTo>
                  <a:pt x="790" y="1488"/>
                </a:lnTo>
                <a:lnTo>
                  <a:pt x="93" y="2232"/>
                </a:lnTo>
                <a:lnTo>
                  <a:pt x="0" y="2325"/>
                </a:lnTo>
                <a:lnTo>
                  <a:pt x="0" y="2418"/>
                </a:lnTo>
                <a:lnTo>
                  <a:pt x="0" y="2465"/>
                </a:lnTo>
                <a:lnTo>
                  <a:pt x="93" y="2558"/>
                </a:lnTo>
                <a:lnTo>
                  <a:pt x="418" y="2883"/>
                </a:lnTo>
                <a:lnTo>
                  <a:pt x="511" y="2976"/>
                </a:lnTo>
                <a:lnTo>
                  <a:pt x="697" y="2976"/>
                </a:lnTo>
                <a:lnTo>
                  <a:pt x="744" y="2883"/>
                </a:lnTo>
                <a:lnTo>
                  <a:pt x="1488" y="2186"/>
                </a:lnTo>
                <a:lnTo>
                  <a:pt x="2231" y="2883"/>
                </a:lnTo>
                <a:lnTo>
                  <a:pt x="2324" y="2976"/>
                </a:lnTo>
                <a:lnTo>
                  <a:pt x="2510" y="2976"/>
                </a:lnTo>
                <a:lnTo>
                  <a:pt x="2557" y="2883"/>
                </a:lnTo>
                <a:lnTo>
                  <a:pt x="2929" y="2558"/>
                </a:lnTo>
                <a:lnTo>
                  <a:pt x="2975" y="2465"/>
                </a:lnTo>
                <a:lnTo>
                  <a:pt x="2975" y="2418"/>
                </a:lnTo>
                <a:lnTo>
                  <a:pt x="2975" y="2325"/>
                </a:lnTo>
                <a:lnTo>
                  <a:pt x="2929" y="2232"/>
                </a:lnTo>
                <a:lnTo>
                  <a:pt x="2185" y="1488"/>
                </a:lnTo>
                <a:lnTo>
                  <a:pt x="2929" y="745"/>
                </a:lnTo>
                <a:lnTo>
                  <a:pt x="2975" y="652"/>
                </a:lnTo>
                <a:lnTo>
                  <a:pt x="2975" y="559"/>
                </a:lnTo>
                <a:lnTo>
                  <a:pt x="2975" y="512"/>
                </a:lnTo>
                <a:lnTo>
                  <a:pt x="2929" y="419"/>
                </a:lnTo>
                <a:lnTo>
                  <a:pt x="2557" y="94"/>
                </a:lnTo>
                <a:lnTo>
                  <a:pt x="2510" y="1"/>
                </a:lnTo>
                <a:lnTo>
                  <a:pt x="2324" y="1"/>
                </a:lnTo>
                <a:lnTo>
                  <a:pt x="2231" y="94"/>
                </a:lnTo>
                <a:lnTo>
                  <a:pt x="1488" y="791"/>
                </a:lnTo>
                <a:lnTo>
                  <a:pt x="744" y="94"/>
                </a:lnTo>
                <a:lnTo>
                  <a:pt x="69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2" name="Google Shape;7012;p269"/>
          <p:cNvSpPr/>
          <p:nvPr/>
        </p:nvSpPr>
        <p:spPr>
          <a:xfrm>
            <a:off x="1906237" y="3049146"/>
            <a:ext cx="158654" cy="158654"/>
          </a:xfrm>
          <a:custGeom>
            <a:avLst/>
            <a:gdLst/>
            <a:ahLst/>
            <a:cxnLst/>
            <a:rect l="l" t="t" r="r" b="b"/>
            <a:pathLst>
              <a:path w="5951" h="5951" extrusionOk="0">
                <a:moveTo>
                  <a:pt x="3859" y="1488"/>
                </a:moveTo>
                <a:lnTo>
                  <a:pt x="3952" y="1534"/>
                </a:lnTo>
                <a:lnTo>
                  <a:pt x="4045" y="1581"/>
                </a:lnTo>
                <a:lnTo>
                  <a:pt x="4370" y="1906"/>
                </a:lnTo>
                <a:lnTo>
                  <a:pt x="4463" y="1999"/>
                </a:lnTo>
                <a:lnTo>
                  <a:pt x="4463" y="2092"/>
                </a:lnTo>
                <a:lnTo>
                  <a:pt x="4463" y="2185"/>
                </a:lnTo>
                <a:lnTo>
                  <a:pt x="4370" y="2278"/>
                </a:lnTo>
                <a:lnTo>
                  <a:pt x="3673" y="2975"/>
                </a:lnTo>
                <a:lnTo>
                  <a:pt x="4370" y="3673"/>
                </a:lnTo>
                <a:lnTo>
                  <a:pt x="4463" y="3766"/>
                </a:lnTo>
                <a:lnTo>
                  <a:pt x="4463" y="3859"/>
                </a:lnTo>
                <a:lnTo>
                  <a:pt x="4463" y="3952"/>
                </a:lnTo>
                <a:lnTo>
                  <a:pt x="4370" y="4045"/>
                </a:lnTo>
                <a:lnTo>
                  <a:pt x="4045" y="4370"/>
                </a:lnTo>
                <a:lnTo>
                  <a:pt x="3952" y="4417"/>
                </a:lnTo>
                <a:lnTo>
                  <a:pt x="3859" y="4463"/>
                </a:lnTo>
                <a:lnTo>
                  <a:pt x="3766" y="4417"/>
                </a:lnTo>
                <a:lnTo>
                  <a:pt x="3673" y="4370"/>
                </a:lnTo>
                <a:lnTo>
                  <a:pt x="2975" y="3673"/>
                </a:lnTo>
                <a:lnTo>
                  <a:pt x="2278" y="4370"/>
                </a:lnTo>
                <a:lnTo>
                  <a:pt x="2185" y="4417"/>
                </a:lnTo>
                <a:lnTo>
                  <a:pt x="2092" y="4463"/>
                </a:lnTo>
                <a:lnTo>
                  <a:pt x="1999" y="4417"/>
                </a:lnTo>
                <a:lnTo>
                  <a:pt x="1953" y="4370"/>
                </a:lnTo>
                <a:lnTo>
                  <a:pt x="1581" y="4045"/>
                </a:lnTo>
                <a:lnTo>
                  <a:pt x="1534" y="3952"/>
                </a:lnTo>
                <a:lnTo>
                  <a:pt x="1534" y="3859"/>
                </a:lnTo>
                <a:lnTo>
                  <a:pt x="1534" y="3766"/>
                </a:lnTo>
                <a:lnTo>
                  <a:pt x="1581" y="3673"/>
                </a:lnTo>
                <a:lnTo>
                  <a:pt x="2278" y="2975"/>
                </a:lnTo>
                <a:lnTo>
                  <a:pt x="1581" y="2278"/>
                </a:lnTo>
                <a:lnTo>
                  <a:pt x="1534" y="2185"/>
                </a:lnTo>
                <a:lnTo>
                  <a:pt x="1534" y="2092"/>
                </a:lnTo>
                <a:lnTo>
                  <a:pt x="1534" y="1999"/>
                </a:lnTo>
                <a:lnTo>
                  <a:pt x="1581" y="1906"/>
                </a:lnTo>
                <a:lnTo>
                  <a:pt x="1953" y="1581"/>
                </a:lnTo>
                <a:lnTo>
                  <a:pt x="1999" y="1534"/>
                </a:lnTo>
                <a:lnTo>
                  <a:pt x="2092" y="1488"/>
                </a:lnTo>
                <a:lnTo>
                  <a:pt x="2185" y="1534"/>
                </a:lnTo>
                <a:lnTo>
                  <a:pt x="2278" y="1581"/>
                </a:lnTo>
                <a:lnTo>
                  <a:pt x="2975" y="2278"/>
                </a:lnTo>
                <a:lnTo>
                  <a:pt x="3673" y="1581"/>
                </a:lnTo>
                <a:lnTo>
                  <a:pt x="3766" y="1534"/>
                </a:lnTo>
                <a:lnTo>
                  <a:pt x="3859" y="1488"/>
                </a:lnTo>
                <a:close/>
                <a:moveTo>
                  <a:pt x="2975" y="0"/>
                </a:moveTo>
                <a:lnTo>
                  <a:pt x="2604" y="47"/>
                </a:lnTo>
                <a:lnTo>
                  <a:pt x="2232" y="93"/>
                </a:lnTo>
                <a:lnTo>
                  <a:pt x="1860" y="233"/>
                </a:lnTo>
                <a:lnTo>
                  <a:pt x="1488" y="419"/>
                </a:lnTo>
                <a:lnTo>
                  <a:pt x="1162" y="605"/>
                </a:lnTo>
                <a:lnTo>
                  <a:pt x="884" y="884"/>
                </a:lnTo>
                <a:lnTo>
                  <a:pt x="651" y="1163"/>
                </a:lnTo>
                <a:lnTo>
                  <a:pt x="419" y="1488"/>
                </a:lnTo>
                <a:lnTo>
                  <a:pt x="233" y="1813"/>
                </a:lnTo>
                <a:lnTo>
                  <a:pt x="93" y="2185"/>
                </a:lnTo>
                <a:lnTo>
                  <a:pt x="47" y="2557"/>
                </a:lnTo>
                <a:lnTo>
                  <a:pt x="0" y="2975"/>
                </a:lnTo>
                <a:lnTo>
                  <a:pt x="47" y="3394"/>
                </a:lnTo>
                <a:lnTo>
                  <a:pt x="93" y="3766"/>
                </a:lnTo>
                <a:lnTo>
                  <a:pt x="233" y="4138"/>
                </a:lnTo>
                <a:lnTo>
                  <a:pt x="419" y="4463"/>
                </a:lnTo>
                <a:lnTo>
                  <a:pt x="651" y="4788"/>
                </a:lnTo>
                <a:lnTo>
                  <a:pt x="884" y="5067"/>
                </a:lnTo>
                <a:lnTo>
                  <a:pt x="1162" y="5346"/>
                </a:lnTo>
                <a:lnTo>
                  <a:pt x="1488" y="5532"/>
                </a:lnTo>
                <a:lnTo>
                  <a:pt x="1860" y="5718"/>
                </a:lnTo>
                <a:lnTo>
                  <a:pt x="2232" y="5858"/>
                </a:lnTo>
                <a:lnTo>
                  <a:pt x="2604" y="5904"/>
                </a:lnTo>
                <a:lnTo>
                  <a:pt x="2975" y="5951"/>
                </a:lnTo>
                <a:lnTo>
                  <a:pt x="3394" y="5904"/>
                </a:lnTo>
                <a:lnTo>
                  <a:pt x="3766" y="5858"/>
                </a:lnTo>
                <a:lnTo>
                  <a:pt x="4138" y="5718"/>
                </a:lnTo>
                <a:lnTo>
                  <a:pt x="4463" y="5532"/>
                </a:lnTo>
                <a:lnTo>
                  <a:pt x="4788" y="5346"/>
                </a:lnTo>
                <a:lnTo>
                  <a:pt x="5114" y="5067"/>
                </a:lnTo>
                <a:lnTo>
                  <a:pt x="5346" y="4788"/>
                </a:lnTo>
                <a:lnTo>
                  <a:pt x="5579" y="4463"/>
                </a:lnTo>
                <a:lnTo>
                  <a:pt x="5718" y="4138"/>
                </a:lnTo>
                <a:lnTo>
                  <a:pt x="5858" y="3766"/>
                </a:lnTo>
                <a:lnTo>
                  <a:pt x="5951" y="3394"/>
                </a:lnTo>
                <a:lnTo>
                  <a:pt x="5951" y="2975"/>
                </a:lnTo>
                <a:lnTo>
                  <a:pt x="5951" y="2557"/>
                </a:lnTo>
                <a:lnTo>
                  <a:pt x="5858" y="2185"/>
                </a:lnTo>
                <a:lnTo>
                  <a:pt x="5718" y="1813"/>
                </a:lnTo>
                <a:lnTo>
                  <a:pt x="5579" y="1488"/>
                </a:lnTo>
                <a:lnTo>
                  <a:pt x="5346" y="1163"/>
                </a:lnTo>
                <a:lnTo>
                  <a:pt x="5114" y="884"/>
                </a:lnTo>
                <a:lnTo>
                  <a:pt x="4788" y="605"/>
                </a:lnTo>
                <a:lnTo>
                  <a:pt x="4463" y="419"/>
                </a:lnTo>
                <a:lnTo>
                  <a:pt x="4138" y="233"/>
                </a:lnTo>
                <a:lnTo>
                  <a:pt x="3766" y="93"/>
                </a:lnTo>
                <a:lnTo>
                  <a:pt x="3394"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3" name="Google Shape;7013;p269"/>
          <p:cNvSpPr/>
          <p:nvPr/>
        </p:nvSpPr>
        <p:spPr>
          <a:xfrm>
            <a:off x="2424968" y="3049146"/>
            <a:ext cx="158654" cy="158654"/>
          </a:xfrm>
          <a:custGeom>
            <a:avLst/>
            <a:gdLst/>
            <a:ahLst/>
            <a:cxnLst/>
            <a:rect l="l" t="t" r="r" b="b"/>
            <a:pathLst>
              <a:path w="5951" h="5951" extrusionOk="0">
                <a:moveTo>
                  <a:pt x="2371" y="1674"/>
                </a:moveTo>
                <a:lnTo>
                  <a:pt x="2278" y="1720"/>
                </a:lnTo>
                <a:lnTo>
                  <a:pt x="1720" y="2278"/>
                </a:lnTo>
                <a:lnTo>
                  <a:pt x="1674" y="2371"/>
                </a:lnTo>
                <a:lnTo>
                  <a:pt x="1720" y="2464"/>
                </a:lnTo>
                <a:lnTo>
                  <a:pt x="2231" y="2975"/>
                </a:lnTo>
                <a:lnTo>
                  <a:pt x="1720" y="3487"/>
                </a:lnTo>
                <a:lnTo>
                  <a:pt x="1674" y="3580"/>
                </a:lnTo>
                <a:lnTo>
                  <a:pt x="1720" y="3673"/>
                </a:lnTo>
                <a:lnTo>
                  <a:pt x="2278" y="4231"/>
                </a:lnTo>
                <a:lnTo>
                  <a:pt x="2371" y="4277"/>
                </a:lnTo>
                <a:lnTo>
                  <a:pt x="2464" y="4231"/>
                </a:lnTo>
                <a:lnTo>
                  <a:pt x="2975" y="3719"/>
                </a:lnTo>
                <a:lnTo>
                  <a:pt x="3533" y="4231"/>
                </a:lnTo>
                <a:lnTo>
                  <a:pt x="3626" y="4277"/>
                </a:lnTo>
                <a:lnTo>
                  <a:pt x="3719" y="4231"/>
                </a:lnTo>
                <a:lnTo>
                  <a:pt x="4277" y="3673"/>
                </a:lnTo>
                <a:lnTo>
                  <a:pt x="4323" y="3580"/>
                </a:lnTo>
                <a:lnTo>
                  <a:pt x="4277" y="3487"/>
                </a:lnTo>
                <a:lnTo>
                  <a:pt x="3719" y="2975"/>
                </a:lnTo>
                <a:lnTo>
                  <a:pt x="4277" y="2464"/>
                </a:lnTo>
                <a:lnTo>
                  <a:pt x="4323" y="2371"/>
                </a:lnTo>
                <a:lnTo>
                  <a:pt x="4277" y="2278"/>
                </a:lnTo>
                <a:lnTo>
                  <a:pt x="3719" y="1720"/>
                </a:lnTo>
                <a:lnTo>
                  <a:pt x="3626" y="1674"/>
                </a:lnTo>
                <a:lnTo>
                  <a:pt x="3533" y="1720"/>
                </a:lnTo>
                <a:lnTo>
                  <a:pt x="2975" y="2232"/>
                </a:lnTo>
                <a:lnTo>
                  <a:pt x="2464" y="1720"/>
                </a:lnTo>
                <a:lnTo>
                  <a:pt x="2371" y="1674"/>
                </a:lnTo>
                <a:close/>
                <a:moveTo>
                  <a:pt x="3301" y="884"/>
                </a:moveTo>
                <a:lnTo>
                  <a:pt x="3533" y="930"/>
                </a:lnTo>
                <a:lnTo>
                  <a:pt x="3812" y="1023"/>
                </a:lnTo>
                <a:lnTo>
                  <a:pt x="4044" y="1163"/>
                </a:lnTo>
                <a:lnTo>
                  <a:pt x="4277" y="1302"/>
                </a:lnTo>
                <a:lnTo>
                  <a:pt x="4509" y="1488"/>
                </a:lnTo>
                <a:lnTo>
                  <a:pt x="4649" y="1674"/>
                </a:lnTo>
                <a:lnTo>
                  <a:pt x="4835" y="1906"/>
                </a:lnTo>
                <a:lnTo>
                  <a:pt x="4928" y="2185"/>
                </a:lnTo>
                <a:lnTo>
                  <a:pt x="5021" y="2418"/>
                </a:lnTo>
                <a:lnTo>
                  <a:pt x="5067" y="2697"/>
                </a:lnTo>
                <a:lnTo>
                  <a:pt x="5114" y="2975"/>
                </a:lnTo>
                <a:lnTo>
                  <a:pt x="5067" y="3254"/>
                </a:lnTo>
                <a:lnTo>
                  <a:pt x="5021" y="3533"/>
                </a:lnTo>
                <a:lnTo>
                  <a:pt x="4928" y="3766"/>
                </a:lnTo>
                <a:lnTo>
                  <a:pt x="4835" y="4045"/>
                </a:lnTo>
                <a:lnTo>
                  <a:pt x="4649" y="4277"/>
                </a:lnTo>
                <a:lnTo>
                  <a:pt x="4509" y="4463"/>
                </a:lnTo>
                <a:lnTo>
                  <a:pt x="4277" y="4649"/>
                </a:lnTo>
                <a:lnTo>
                  <a:pt x="4044" y="4788"/>
                </a:lnTo>
                <a:lnTo>
                  <a:pt x="3812" y="4928"/>
                </a:lnTo>
                <a:lnTo>
                  <a:pt x="3533" y="5021"/>
                </a:lnTo>
                <a:lnTo>
                  <a:pt x="3301" y="5067"/>
                </a:lnTo>
                <a:lnTo>
                  <a:pt x="2696" y="5067"/>
                </a:lnTo>
                <a:lnTo>
                  <a:pt x="2464" y="5021"/>
                </a:lnTo>
                <a:lnTo>
                  <a:pt x="2185" y="4928"/>
                </a:lnTo>
                <a:lnTo>
                  <a:pt x="1953" y="4788"/>
                </a:lnTo>
                <a:lnTo>
                  <a:pt x="1720" y="4649"/>
                </a:lnTo>
                <a:lnTo>
                  <a:pt x="1488" y="4463"/>
                </a:lnTo>
                <a:lnTo>
                  <a:pt x="1348" y="4277"/>
                </a:lnTo>
                <a:lnTo>
                  <a:pt x="1162" y="4045"/>
                </a:lnTo>
                <a:lnTo>
                  <a:pt x="1069" y="3766"/>
                </a:lnTo>
                <a:lnTo>
                  <a:pt x="976" y="3533"/>
                </a:lnTo>
                <a:lnTo>
                  <a:pt x="930" y="3254"/>
                </a:lnTo>
                <a:lnTo>
                  <a:pt x="883" y="2975"/>
                </a:lnTo>
                <a:lnTo>
                  <a:pt x="930" y="2697"/>
                </a:lnTo>
                <a:lnTo>
                  <a:pt x="976" y="2418"/>
                </a:lnTo>
                <a:lnTo>
                  <a:pt x="1069" y="2185"/>
                </a:lnTo>
                <a:lnTo>
                  <a:pt x="1162" y="1906"/>
                </a:lnTo>
                <a:lnTo>
                  <a:pt x="1348" y="1674"/>
                </a:lnTo>
                <a:lnTo>
                  <a:pt x="1488" y="1488"/>
                </a:lnTo>
                <a:lnTo>
                  <a:pt x="1720" y="1302"/>
                </a:lnTo>
                <a:lnTo>
                  <a:pt x="1953" y="1163"/>
                </a:lnTo>
                <a:lnTo>
                  <a:pt x="2185" y="1023"/>
                </a:lnTo>
                <a:lnTo>
                  <a:pt x="2464" y="930"/>
                </a:lnTo>
                <a:lnTo>
                  <a:pt x="2696" y="884"/>
                </a:lnTo>
                <a:close/>
                <a:moveTo>
                  <a:pt x="2975" y="0"/>
                </a:moveTo>
                <a:lnTo>
                  <a:pt x="2603" y="47"/>
                </a:lnTo>
                <a:lnTo>
                  <a:pt x="2231" y="93"/>
                </a:lnTo>
                <a:lnTo>
                  <a:pt x="1860" y="233"/>
                </a:lnTo>
                <a:lnTo>
                  <a:pt x="1488" y="419"/>
                </a:lnTo>
                <a:lnTo>
                  <a:pt x="1162" y="605"/>
                </a:lnTo>
                <a:lnTo>
                  <a:pt x="883" y="884"/>
                </a:lnTo>
                <a:lnTo>
                  <a:pt x="651" y="1163"/>
                </a:lnTo>
                <a:lnTo>
                  <a:pt x="418" y="1488"/>
                </a:lnTo>
                <a:lnTo>
                  <a:pt x="233" y="1813"/>
                </a:lnTo>
                <a:lnTo>
                  <a:pt x="140" y="2185"/>
                </a:lnTo>
                <a:lnTo>
                  <a:pt x="47" y="2557"/>
                </a:lnTo>
                <a:lnTo>
                  <a:pt x="0" y="2975"/>
                </a:lnTo>
                <a:lnTo>
                  <a:pt x="47" y="3394"/>
                </a:lnTo>
                <a:lnTo>
                  <a:pt x="140" y="3766"/>
                </a:lnTo>
                <a:lnTo>
                  <a:pt x="233" y="4138"/>
                </a:lnTo>
                <a:lnTo>
                  <a:pt x="418" y="4463"/>
                </a:lnTo>
                <a:lnTo>
                  <a:pt x="651" y="4788"/>
                </a:lnTo>
                <a:lnTo>
                  <a:pt x="883" y="5067"/>
                </a:lnTo>
                <a:lnTo>
                  <a:pt x="1162" y="5346"/>
                </a:lnTo>
                <a:lnTo>
                  <a:pt x="1488" y="5532"/>
                </a:lnTo>
                <a:lnTo>
                  <a:pt x="1860" y="5718"/>
                </a:lnTo>
                <a:lnTo>
                  <a:pt x="2231" y="5858"/>
                </a:lnTo>
                <a:lnTo>
                  <a:pt x="2603" y="5904"/>
                </a:lnTo>
                <a:lnTo>
                  <a:pt x="2975" y="5951"/>
                </a:lnTo>
                <a:lnTo>
                  <a:pt x="3394" y="5904"/>
                </a:lnTo>
                <a:lnTo>
                  <a:pt x="3765" y="5858"/>
                </a:lnTo>
                <a:lnTo>
                  <a:pt x="4137" y="5718"/>
                </a:lnTo>
                <a:lnTo>
                  <a:pt x="4509" y="5532"/>
                </a:lnTo>
                <a:lnTo>
                  <a:pt x="4835" y="5346"/>
                </a:lnTo>
                <a:lnTo>
                  <a:pt x="5114" y="5067"/>
                </a:lnTo>
                <a:lnTo>
                  <a:pt x="5346" y="4788"/>
                </a:lnTo>
                <a:lnTo>
                  <a:pt x="5578" y="4463"/>
                </a:lnTo>
                <a:lnTo>
                  <a:pt x="5764" y="4138"/>
                </a:lnTo>
                <a:lnTo>
                  <a:pt x="5857" y="3766"/>
                </a:lnTo>
                <a:lnTo>
                  <a:pt x="5950" y="3394"/>
                </a:lnTo>
                <a:lnTo>
                  <a:pt x="5950" y="2975"/>
                </a:lnTo>
                <a:lnTo>
                  <a:pt x="5950" y="2557"/>
                </a:lnTo>
                <a:lnTo>
                  <a:pt x="5857" y="2185"/>
                </a:lnTo>
                <a:lnTo>
                  <a:pt x="5764" y="1813"/>
                </a:lnTo>
                <a:lnTo>
                  <a:pt x="5578" y="1488"/>
                </a:lnTo>
                <a:lnTo>
                  <a:pt x="5346" y="1163"/>
                </a:lnTo>
                <a:lnTo>
                  <a:pt x="5114" y="884"/>
                </a:lnTo>
                <a:lnTo>
                  <a:pt x="4835" y="605"/>
                </a:lnTo>
                <a:lnTo>
                  <a:pt x="4509" y="419"/>
                </a:lnTo>
                <a:lnTo>
                  <a:pt x="4137" y="233"/>
                </a:lnTo>
                <a:lnTo>
                  <a:pt x="3765" y="93"/>
                </a:lnTo>
                <a:lnTo>
                  <a:pt x="3394"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4" name="Google Shape;7014;p269"/>
          <p:cNvSpPr/>
          <p:nvPr/>
        </p:nvSpPr>
        <p:spPr>
          <a:xfrm>
            <a:off x="2943699" y="3049146"/>
            <a:ext cx="110319" cy="158654"/>
          </a:xfrm>
          <a:custGeom>
            <a:avLst/>
            <a:gdLst/>
            <a:ahLst/>
            <a:cxnLst/>
            <a:rect l="l" t="t" r="r" b="b"/>
            <a:pathLst>
              <a:path w="4138" h="5951" extrusionOk="0">
                <a:moveTo>
                  <a:pt x="1628" y="3440"/>
                </a:moveTo>
                <a:lnTo>
                  <a:pt x="1628" y="3487"/>
                </a:lnTo>
                <a:lnTo>
                  <a:pt x="1721" y="3719"/>
                </a:lnTo>
                <a:lnTo>
                  <a:pt x="1814" y="3859"/>
                </a:lnTo>
                <a:lnTo>
                  <a:pt x="1953" y="4045"/>
                </a:lnTo>
                <a:lnTo>
                  <a:pt x="1999" y="4138"/>
                </a:lnTo>
                <a:lnTo>
                  <a:pt x="2046" y="4277"/>
                </a:lnTo>
                <a:lnTo>
                  <a:pt x="2092" y="4417"/>
                </a:lnTo>
                <a:lnTo>
                  <a:pt x="2046" y="4602"/>
                </a:lnTo>
                <a:lnTo>
                  <a:pt x="1907" y="4742"/>
                </a:lnTo>
                <a:lnTo>
                  <a:pt x="1767" y="4881"/>
                </a:lnTo>
                <a:lnTo>
                  <a:pt x="1581" y="4928"/>
                </a:lnTo>
                <a:lnTo>
                  <a:pt x="1349" y="4881"/>
                </a:lnTo>
                <a:lnTo>
                  <a:pt x="1209" y="4742"/>
                </a:lnTo>
                <a:lnTo>
                  <a:pt x="1070" y="4602"/>
                </a:lnTo>
                <a:lnTo>
                  <a:pt x="1023" y="4417"/>
                </a:lnTo>
                <a:lnTo>
                  <a:pt x="1070" y="4277"/>
                </a:lnTo>
                <a:lnTo>
                  <a:pt x="1116" y="4138"/>
                </a:lnTo>
                <a:lnTo>
                  <a:pt x="1209" y="4045"/>
                </a:lnTo>
                <a:lnTo>
                  <a:pt x="1302" y="3859"/>
                </a:lnTo>
                <a:lnTo>
                  <a:pt x="1395" y="3719"/>
                </a:lnTo>
                <a:lnTo>
                  <a:pt x="1488" y="3487"/>
                </a:lnTo>
                <a:lnTo>
                  <a:pt x="1488" y="3440"/>
                </a:lnTo>
                <a:close/>
                <a:moveTo>
                  <a:pt x="1953" y="0"/>
                </a:moveTo>
                <a:lnTo>
                  <a:pt x="1860" y="47"/>
                </a:lnTo>
                <a:lnTo>
                  <a:pt x="1767" y="140"/>
                </a:lnTo>
                <a:lnTo>
                  <a:pt x="1721" y="279"/>
                </a:lnTo>
                <a:lnTo>
                  <a:pt x="1581" y="651"/>
                </a:lnTo>
                <a:lnTo>
                  <a:pt x="1395" y="1070"/>
                </a:lnTo>
                <a:lnTo>
                  <a:pt x="977" y="1813"/>
                </a:lnTo>
                <a:lnTo>
                  <a:pt x="605" y="2418"/>
                </a:lnTo>
                <a:lnTo>
                  <a:pt x="326" y="2790"/>
                </a:lnTo>
                <a:lnTo>
                  <a:pt x="187" y="3022"/>
                </a:lnTo>
                <a:lnTo>
                  <a:pt x="94" y="3301"/>
                </a:lnTo>
                <a:lnTo>
                  <a:pt x="47" y="3580"/>
                </a:lnTo>
                <a:lnTo>
                  <a:pt x="1" y="3859"/>
                </a:lnTo>
                <a:lnTo>
                  <a:pt x="47" y="4277"/>
                </a:lnTo>
                <a:lnTo>
                  <a:pt x="140" y="4695"/>
                </a:lnTo>
                <a:lnTo>
                  <a:pt x="326" y="5021"/>
                </a:lnTo>
                <a:lnTo>
                  <a:pt x="605" y="5346"/>
                </a:lnTo>
                <a:lnTo>
                  <a:pt x="930" y="5625"/>
                </a:lnTo>
                <a:lnTo>
                  <a:pt x="1302" y="5811"/>
                </a:lnTo>
                <a:lnTo>
                  <a:pt x="1674" y="5904"/>
                </a:lnTo>
                <a:lnTo>
                  <a:pt x="2092" y="5951"/>
                </a:lnTo>
                <a:lnTo>
                  <a:pt x="2511" y="5904"/>
                </a:lnTo>
                <a:lnTo>
                  <a:pt x="2883" y="5811"/>
                </a:lnTo>
                <a:lnTo>
                  <a:pt x="3208" y="5625"/>
                </a:lnTo>
                <a:lnTo>
                  <a:pt x="3534" y="5346"/>
                </a:lnTo>
                <a:lnTo>
                  <a:pt x="3812" y="5021"/>
                </a:lnTo>
                <a:lnTo>
                  <a:pt x="3998" y="4695"/>
                </a:lnTo>
                <a:lnTo>
                  <a:pt x="4091" y="4277"/>
                </a:lnTo>
                <a:lnTo>
                  <a:pt x="4138" y="3859"/>
                </a:lnTo>
                <a:lnTo>
                  <a:pt x="4138" y="3580"/>
                </a:lnTo>
                <a:lnTo>
                  <a:pt x="4045" y="3301"/>
                </a:lnTo>
                <a:lnTo>
                  <a:pt x="3952" y="3022"/>
                </a:lnTo>
                <a:lnTo>
                  <a:pt x="3812" y="2790"/>
                </a:lnTo>
                <a:lnTo>
                  <a:pt x="3580" y="2418"/>
                </a:lnTo>
                <a:lnTo>
                  <a:pt x="3162" y="1813"/>
                </a:lnTo>
                <a:lnTo>
                  <a:pt x="2743" y="1070"/>
                </a:lnTo>
                <a:lnTo>
                  <a:pt x="2557" y="651"/>
                </a:lnTo>
                <a:lnTo>
                  <a:pt x="2418" y="279"/>
                </a:lnTo>
                <a:lnTo>
                  <a:pt x="2371" y="140"/>
                </a:lnTo>
                <a:lnTo>
                  <a:pt x="2278" y="47"/>
                </a:lnTo>
                <a:lnTo>
                  <a:pt x="218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5" name="Google Shape;7015;p269"/>
          <p:cNvSpPr/>
          <p:nvPr/>
        </p:nvSpPr>
        <p:spPr>
          <a:xfrm>
            <a:off x="3414096" y="3049146"/>
            <a:ext cx="158654" cy="158654"/>
          </a:xfrm>
          <a:custGeom>
            <a:avLst/>
            <a:gdLst/>
            <a:ahLst/>
            <a:cxnLst/>
            <a:rect l="l" t="t" r="r" b="b"/>
            <a:pathLst>
              <a:path w="5951" h="5951" extrusionOk="0">
                <a:moveTo>
                  <a:pt x="1581" y="1999"/>
                </a:moveTo>
                <a:lnTo>
                  <a:pt x="1488" y="2139"/>
                </a:lnTo>
                <a:lnTo>
                  <a:pt x="1488" y="2232"/>
                </a:lnTo>
                <a:lnTo>
                  <a:pt x="1534" y="2371"/>
                </a:lnTo>
                <a:lnTo>
                  <a:pt x="2789" y="4091"/>
                </a:lnTo>
                <a:lnTo>
                  <a:pt x="2836" y="4184"/>
                </a:lnTo>
                <a:lnTo>
                  <a:pt x="2975" y="4231"/>
                </a:lnTo>
                <a:lnTo>
                  <a:pt x="3068" y="4184"/>
                </a:lnTo>
                <a:lnTo>
                  <a:pt x="3161" y="4091"/>
                </a:lnTo>
                <a:lnTo>
                  <a:pt x="4416" y="2371"/>
                </a:lnTo>
                <a:lnTo>
                  <a:pt x="4463" y="2232"/>
                </a:lnTo>
                <a:lnTo>
                  <a:pt x="4416" y="2139"/>
                </a:lnTo>
                <a:lnTo>
                  <a:pt x="4323" y="1999"/>
                </a:lnTo>
                <a:close/>
                <a:moveTo>
                  <a:pt x="4835" y="977"/>
                </a:moveTo>
                <a:lnTo>
                  <a:pt x="4928" y="1023"/>
                </a:lnTo>
                <a:lnTo>
                  <a:pt x="4974" y="1116"/>
                </a:lnTo>
                <a:lnTo>
                  <a:pt x="4974" y="4835"/>
                </a:lnTo>
                <a:lnTo>
                  <a:pt x="4928" y="4928"/>
                </a:lnTo>
                <a:lnTo>
                  <a:pt x="4835" y="4974"/>
                </a:lnTo>
                <a:lnTo>
                  <a:pt x="1116" y="4974"/>
                </a:lnTo>
                <a:lnTo>
                  <a:pt x="1023" y="4928"/>
                </a:lnTo>
                <a:lnTo>
                  <a:pt x="976" y="4835"/>
                </a:lnTo>
                <a:lnTo>
                  <a:pt x="976" y="1116"/>
                </a:lnTo>
                <a:lnTo>
                  <a:pt x="1023" y="1023"/>
                </a:lnTo>
                <a:lnTo>
                  <a:pt x="1116" y="977"/>
                </a:lnTo>
                <a:close/>
                <a:moveTo>
                  <a:pt x="883" y="0"/>
                </a:moveTo>
                <a:lnTo>
                  <a:pt x="697" y="93"/>
                </a:lnTo>
                <a:lnTo>
                  <a:pt x="511" y="186"/>
                </a:lnTo>
                <a:lnTo>
                  <a:pt x="326" y="326"/>
                </a:lnTo>
                <a:lnTo>
                  <a:pt x="186" y="512"/>
                </a:lnTo>
                <a:lnTo>
                  <a:pt x="93" y="698"/>
                </a:lnTo>
                <a:lnTo>
                  <a:pt x="0" y="884"/>
                </a:lnTo>
                <a:lnTo>
                  <a:pt x="0" y="1116"/>
                </a:lnTo>
                <a:lnTo>
                  <a:pt x="0" y="4835"/>
                </a:lnTo>
                <a:lnTo>
                  <a:pt x="0" y="5067"/>
                </a:lnTo>
                <a:lnTo>
                  <a:pt x="93" y="5253"/>
                </a:lnTo>
                <a:lnTo>
                  <a:pt x="186" y="5439"/>
                </a:lnTo>
                <a:lnTo>
                  <a:pt x="326" y="5625"/>
                </a:lnTo>
                <a:lnTo>
                  <a:pt x="511" y="5765"/>
                </a:lnTo>
                <a:lnTo>
                  <a:pt x="697" y="5858"/>
                </a:lnTo>
                <a:lnTo>
                  <a:pt x="883" y="5951"/>
                </a:lnTo>
                <a:lnTo>
                  <a:pt x="5067" y="5951"/>
                </a:lnTo>
                <a:lnTo>
                  <a:pt x="5253" y="5858"/>
                </a:lnTo>
                <a:lnTo>
                  <a:pt x="5439" y="5765"/>
                </a:lnTo>
                <a:lnTo>
                  <a:pt x="5625" y="5625"/>
                </a:lnTo>
                <a:lnTo>
                  <a:pt x="5764" y="5439"/>
                </a:lnTo>
                <a:lnTo>
                  <a:pt x="5857" y="5253"/>
                </a:lnTo>
                <a:lnTo>
                  <a:pt x="5904" y="5067"/>
                </a:lnTo>
                <a:lnTo>
                  <a:pt x="5950" y="4835"/>
                </a:lnTo>
                <a:lnTo>
                  <a:pt x="5950" y="1116"/>
                </a:lnTo>
                <a:lnTo>
                  <a:pt x="5904" y="884"/>
                </a:lnTo>
                <a:lnTo>
                  <a:pt x="5857" y="698"/>
                </a:lnTo>
                <a:lnTo>
                  <a:pt x="5764" y="512"/>
                </a:lnTo>
                <a:lnTo>
                  <a:pt x="5625" y="326"/>
                </a:lnTo>
                <a:lnTo>
                  <a:pt x="5439" y="186"/>
                </a:lnTo>
                <a:lnTo>
                  <a:pt x="5253" y="93"/>
                </a:lnTo>
                <a:lnTo>
                  <a:pt x="506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6" name="Google Shape;7016;p269"/>
          <p:cNvSpPr/>
          <p:nvPr/>
        </p:nvSpPr>
        <p:spPr>
          <a:xfrm>
            <a:off x="3932827" y="3049146"/>
            <a:ext cx="158680" cy="158654"/>
          </a:xfrm>
          <a:custGeom>
            <a:avLst/>
            <a:gdLst/>
            <a:ahLst/>
            <a:cxnLst/>
            <a:rect l="l" t="t" r="r" b="b"/>
            <a:pathLst>
              <a:path w="5952" h="5951" extrusionOk="0">
                <a:moveTo>
                  <a:pt x="3720" y="1488"/>
                </a:moveTo>
                <a:lnTo>
                  <a:pt x="3580" y="1534"/>
                </a:lnTo>
                <a:lnTo>
                  <a:pt x="1860" y="2790"/>
                </a:lnTo>
                <a:lnTo>
                  <a:pt x="1767" y="2883"/>
                </a:lnTo>
                <a:lnTo>
                  <a:pt x="1721" y="2975"/>
                </a:lnTo>
                <a:lnTo>
                  <a:pt x="1767" y="3068"/>
                </a:lnTo>
                <a:lnTo>
                  <a:pt x="1860" y="3161"/>
                </a:lnTo>
                <a:lnTo>
                  <a:pt x="3580" y="4417"/>
                </a:lnTo>
                <a:lnTo>
                  <a:pt x="3720" y="4463"/>
                </a:lnTo>
                <a:lnTo>
                  <a:pt x="3813" y="4463"/>
                </a:lnTo>
                <a:lnTo>
                  <a:pt x="3906" y="4370"/>
                </a:lnTo>
                <a:lnTo>
                  <a:pt x="3952" y="4324"/>
                </a:lnTo>
                <a:lnTo>
                  <a:pt x="3952" y="4231"/>
                </a:lnTo>
                <a:lnTo>
                  <a:pt x="3952" y="1720"/>
                </a:lnTo>
                <a:lnTo>
                  <a:pt x="3952" y="1627"/>
                </a:lnTo>
                <a:lnTo>
                  <a:pt x="3906" y="1581"/>
                </a:lnTo>
                <a:lnTo>
                  <a:pt x="3813" y="1488"/>
                </a:lnTo>
                <a:close/>
                <a:moveTo>
                  <a:pt x="4835" y="977"/>
                </a:moveTo>
                <a:lnTo>
                  <a:pt x="4928" y="1023"/>
                </a:lnTo>
                <a:lnTo>
                  <a:pt x="4975" y="1116"/>
                </a:lnTo>
                <a:lnTo>
                  <a:pt x="4975" y="4835"/>
                </a:lnTo>
                <a:lnTo>
                  <a:pt x="4928" y="4928"/>
                </a:lnTo>
                <a:lnTo>
                  <a:pt x="4835" y="4974"/>
                </a:lnTo>
                <a:lnTo>
                  <a:pt x="1117" y="4974"/>
                </a:lnTo>
                <a:lnTo>
                  <a:pt x="1024" y="4928"/>
                </a:lnTo>
                <a:lnTo>
                  <a:pt x="977" y="4835"/>
                </a:lnTo>
                <a:lnTo>
                  <a:pt x="977" y="1116"/>
                </a:lnTo>
                <a:lnTo>
                  <a:pt x="1024" y="1023"/>
                </a:lnTo>
                <a:lnTo>
                  <a:pt x="1117" y="977"/>
                </a:lnTo>
                <a:close/>
                <a:moveTo>
                  <a:pt x="884" y="0"/>
                </a:moveTo>
                <a:lnTo>
                  <a:pt x="698" y="93"/>
                </a:lnTo>
                <a:lnTo>
                  <a:pt x="512" y="186"/>
                </a:lnTo>
                <a:lnTo>
                  <a:pt x="326" y="326"/>
                </a:lnTo>
                <a:lnTo>
                  <a:pt x="187" y="512"/>
                </a:lnTo>
                <a:lnTo>
                  <a:pt x="94" y="698"/>
                </a:lnTo>
                <a:lnTo>
                  <a:pt x="47" y="884"/>
                </a:lnTo>
                <a:lnTo>
                  <a:pt x="1" y="1116"/>
                </a:lnTo>
                <a:lnTo>
                  <a:pt x="1" y="4835"/>
                </a:lnTo>
                <a:lnTo>
                  <a:pt x="47" y="5067"/>
                </a:lnTo>
                <a:lnTo>
                  <a:pt x="94" y="5253"/>
                </a:lnTo>
                <a:lnTo>
                  <a:pt x="187" y="5439"/>
                </a:lnTo>
                <a:lnTo>
                  <a:pt x="326" y="5625"/>
                </a:lnTo>
                <a:lnTo>
                  <a:pt x="512" y="5765"/>
                </a:lnTo>
                <a:lnTo>
                  <a:pt x="698" y="5858"/>
                </a:lnTo>
                <a:lnTo>
                  <a:pt x="884" y="5951"/>
                </a:lnTo>
                <a:lnTo>
                  <a:pt x="5068" y="5951"/>
                </a:lnTo>
                <a:lnTo>
                  <a:pt x="5254" y="5858"/>
                </a:lnTo>
                <a:lnTo>
                  <a:pt x="5440" y="5765"/>
                </a:lnTo>
                <a:lnTo>
                  <a:pt x="5626" y="5625"/>
                </a:lnTo>
                <a:lnTo>
                  <a:pt x="5765" y="5439"/>
                </a:lnTo>
                <a:lnTo>
                  <a:pt x="5858" y="5253"/>
                </a:lnTo>
                <a:lnTo>
                  <a:pt x="5951" y="5067"/>
                </a:lnTo>
                <a:lnTo>
                  <a:pt x="5951" y="4835"/>
                </a:lnTo>
                <a:lnTo>
                  <a:pt x="5951" y="1116"/>
                </a:lnTo>
                <a:lnTo>
                  <a:pt x="5951" y="884"/>
                </a:lnTo>
                <a:lnTo>
                  <a:pt x="5858" y="698"/>
                </a:lnTo>
                <a:lnTo>
                  <a:pt x="5765" y="512"/>
                </a:lnTo>
                <a:lnTo>
                  <a:pt x="5626" y="326"/>
                </a:lnTo>
                <a:lnTo>
                  <a:pt x="5440" y="186"/>
                </a:lnTo>
                <a:lnTo>
                  <a:pt x="5254" y="93"/>
                </a:lnTo>
                <a:lnTo>
                  <a:pt x="506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7" name="Google Shape;7017;p269"/>
          <p:cNvSpPr/>
          <p:nvPr/>
        </p:nvSpPr>
        <p:spPr>
          <a:xfrm>
            <a:off x="4451585" y="3078899"/>
            <a:ext cx="158654" cy="99149"/>
          </a:xfrm>
          <a:custGeom>
            <a:avLst/>
            <a:gdLst/>
            <a:ahLst/>
            <a:cxnLst/>
            <a:rect l="l" t="t" r="r" b="b"/>
            <a:pathLst>
              <a:path w="5951" h="3719" extrusionOk="0">
                <a:moveTo>
                  <a:pt x="1860" y="372"/>
                </a:moveTo>
                <a:lnTo>
                  <a:pt x="2186" y="418"/>
                </a:lnTo>
                <a:lnTo>
                  <a:pt x="2464" y="511"/>
                </a:lnTo>
                <a:lnTo>
                  <a:pt x="2697" y="651"/>
                </a:lnTo>
                <a:lnTo>
                  <a:pt x="2929" y="790"/>
                </a:lnTo>
                <a:lnTo>
                  <a:pt x="3115" y="1023"/>
                </a:lnTo>
                <a:lnTo>
                  <a:pt x="3255" y="1302"/>
                </a:lnTo>
                <a:lnTo>
                  <a:pt x="3348" y="1581"/>
                </a:lnTo>
                <a:lnTo>
                  <a:pt x="3348" y="1859"/>
                </a:lnTo>
                <a:lnTo>
                  <a:pt x="3348" y="2138"/>
                </a:lnTo>
                <a:lnTo>
                  <a:pt x="3255" y="2417"/>
                </a:lnTo>
                <a:lnTo>
                  <a:pt x="3115" y="2696"/>
                </a:lnTo>
                <a:lnTo>
                  <a:pt x="2929" y="2929"/>
                </a:lnTo>
                <a:lnTo>
                  <a:pt x="2697" y="3068"/>
                </a:lnTo>
                <a:lnTo>
                  <a:pt x="2464" y="3208"/>
                </a:lnTo>
                <a:lnTo>
                  <a:pt x="2186" y="3301"/>
                </a:lnTo>
                <a:lnTo>
                  <a:pt x="1860" y="3347"/>
                </a:lnTo>
                <a:lnTo>
                  <a:pt x="1581" y="3301"/>
                </a:lnTo>
                <a:lnTo>
                  <a:pt x="1302" y="3208"/>
                </a:lnTo>
                <a:lnTo>
                  <a:pt x="1023" y="3068"/>
                </a:lnTo>
                <a:lnTo>
                  <a:pt x="837" y="2929"/>
                </a:lnTo>
                <a:lnTo>
                  <a:pt x="651" y="2696"/>
                </a:lnTo>
                <a:lnTo>
                  <a:pt x="512" y="2417"/>
                </a:lnTo>
                <a:lnTo>
                  <a:pt x="419" y="2138"/>
                </a:lnTo>
                <a:lnTo>
                  <a:pt x="373" y="1859"/>
                </a:lnTo>
                <a:lnTo>
                  <a:pt x="419" y="1581"/>
                </a:lnTo>
                <a:lnTo>
                  <a:pt x="512" y="1302"/>
                </a:lnTo>
                <a:lnTo>
                  <a:pt x="651" y="1023"/>
                </a:lnTo>
                <a:lnTo>
                  <a:pt x="837" y="790"/>
                </a:lnTo>
                <a:lnTo>
                  <a:pt x="1023" y="651"/>
                </a:lnTo>
                <a:lnTo>
                  <a:pt x="1302" y="511"/>
                </a:lnTo>
                <a:lnTo>
                  <a:pt x="1581" y="418"/>
                </a:lnTo>
                <a:lnTo>
                  <a:pt x="1860" y="372"/>
                </a:lnTo>
                <a:close/>
                <a:moveTo>
                  <a:pt x="4091" y="372"/>
                </a:moveTo>
                <a:lnTo>
                  <a:pt x="4417" y="418"/>
                </a:lnTo>
                <a:lnTo>
                  <a:pt x="4696" y="511"/>
                </a:lnTo>
                <a:lnTo>
                  <a:pt x="4928" y="651"/>
                </a:lnTo>
                <a:lnTo>
                  <a:pt x="5161" y="790"/>
                </a:lnTo>
                <a:lnTo>
                  <a:pt x="5347" y="1023"/>
                </a:lnTo>
                <a:lnTo>
                  <a:pt x="5486" y="1302"/>
                </a:lnTo>
                <a:lnTo>
                  <a:pt x="5579" y="1581"/>
                </a:lnTo>
                <a:lnTo>
                  <a:pt x="5579" y="1859"/>
                </a:lnTo>
                <a:lnTo>
                  <a:pt x="5579" y="2138"/>
                </a:lnTo>
                <a:lnTo>
                  <a:pt x="5486" y="2417"/>
                </a:lnTo>
                <a:lnTo>
                  <a:pt x="5347" y="2696"/>
                </a:lnTo>
                <a:lnTo>
                  <a:pt x="5161" y="2929"/>
                </a:lnTo>
                <a:lnTo>
                  <a:pt x="4928" y="3068"/>
                </a:lnTo>
                <a:lnTo>
                  <a:pt x="4696" y="3208"/>
                </a:lnTo>
                <a:lnTo>
                  <a:pt x="4417" y="3301"/>
                </a:lnTo>
                <a:lnTo>
                  <a:pt x="4091" y="3347"/>
                </a:lnTo>
                <a:lnTo>
                  <a:pt x="2976" y="3347"/>
                </a:lnTo>
                <a:lnTo>
                  <a:pt x="3301" y="3068"/>
                </a:lnTo>
                <a:lnTo>
                  <a:pt x="3534" y="2696"/>
                </a:lnTo>
                <a:lnTo>
                  <a:pt x="3673" y="2278"/>
                </a:lnTo>
                <a:lnTo>
                  <a:pt x="3720" y="1859"/>
                </a:lnTo>
                <a:lnTo>
                  <a:pt x="3673" y="1441"/>
                </a:lnTo>
                <a:lnTo>
                  <a:pt x="3534" y="1023"/>
                </a:lnTo>
                <a:lnTo>
                  <a:pt x="3301" y="651"/>
                </a:lnTo>
                <a:lnTo>
                  <a:pt x="2976" y="372"/>
                </a:lnTo>
                <a:close/>
                <a:moveTo>
                  <a:pt x="1860" y="0"/>
                </a:moveTo>
                <a:lnTo>
                  <a:pt x="1488" y="47"/>
                </a:lnTo>
                <a:lnTo>
                  <a:pt x="1163" y="139"/>
                </a:lnTo>
                <a:lnTo>
                  <a:pt x="837" y="325"/>
                </a:lnTo>
                <a:lnTo>
                  <a:pt x="558" y="558"/>
                </a:lnTo>
                <a:lnTo>
                  <a:pt x="326" y="837"/>
                </a:lnTo>
                <a:lnTo>
                  <a:pt x="140" y="1116"/>
                </a:lnTo>
                <a:lnTo>
                  <a:pt x="47" y="1488"/>
                </a:lnTo>
                <a:lnTo>
                  <a:pt x="1" y="1859"/>
                </a:lnTo>
                <a:lnTo>
                  <a:pt x="47" y="2231"/>
                </a:lnTo>
                <a:lnTo>
                  <a:pt x="140" y="2603"/>
                </a:lnTo>
                <a:lnTo>
                  <a:pt x="326" y="2882"/>
                </a:lnTo>
                <a:lnTo>
                  <a:pt x="558" y="3161"/>
                </a:lnTo>
                <a:lnTo>
                  <a:pt x="837" y="3394"/>
                </a:lnTo>
                <a:lnTo>
                  <a:pt x="1163" y="3579"/>
                </a:lnTo>
                <a:lnTo>
                  <a:pt x="1488" y="3672"/>
                </a:lnTo>
                <a:lnTo>
                  <a:pt x="1860" y="3719"/>
                </a:lnTo>
                <a:lnTo>
                  <a:pt x="4091" y="3719"/>
                </a:lnTo>
                <a:lnTo>
                  <a:pt x="4463" y="3672"/>
                </a:lnTo>
                <a:lnTo>
                  <a:pt x="4835" y="3579"/>
                </a:lnTo>
                <a:lnTo>
                  <a:pt x="5161" y="3394"/>
                </a:lnTo>
                <a:lnTo>
                  <a:pt x="5440" y="3161"/>
                </a:lnTo>
                <a:lnTo>
                  <a:pt x="5625" y="2882"/>
                </a:lnTo>
                <a:lnTo>
                  <a:pt x="5811" y="2603"/>
                </a:lnTo>
                <a:lnTo>
                  <a:pt x="5904" y="2231"/>
                </a:lnTo>
                <a:lnTo>
                  <a:pt x="5951" y="1859"/>
                </a:lnTo>
                <a:lnTo>
                  <a:pt x="5904" y="1488"/>
                </a:lnTo>
                <a:lnTo>
                  <a:pt x="5811" y="1116"/>
                </a:lnTo>
                <a:lnTo>
                  <a:pt x="5625" y="837"/>
                </a:lnTo>
                <a:lnTo>
                  <a:pt x="5440" y="558"/>
                </a:lnTo>
                <a:lnTo>
                  <a:pt x="5161" y="325"/>
                </a:lnTo>
                <a:lnTo>
                  <a:pt x="4835" y="139"/>
                </a:lnTo>
                <a:lnTo>
                  <a:pt x="4463" y="47"/>
                </a:lnTo>
                <a:lnTo>
                  <a:pt x="409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8" name="Google Shape;7018;p269"/>
          <p:cNvSpPr/>
          <p:nvPr/>
        </p:nvSpPr>
        <p:spPr>
          <a:xfrm>
            <a:off x="4970316" y="3078899"/>
            <a:ext cx="158654" cy="99149"/>
          </a:xfrm>
          <a:custGeom>
            <a:avLst/>
            <a:gdLst/>
            <a:ahLst/>
            <a:cxnLst/>
            <a:rect l="l" t="t" r="r" b="b"/>
            <a:pathLst>
              <a:path w="5951" h="3719" extrusionOk="0">
                <a:moveTo>
                  <a:pt x="4091" y="372"/>
                </a:moveTo>
                <a:lnTo>
                  <a:pt x="4417" y="418"/>
                </a:lnTo>
                <a:lnTo>
                  <a:pt x="4696" y="511"/>
                </a:lnTo>
                <a:lnTo>
                  <a:pt x="4928" y="651"/>
                </a:lnTo>
                <a:lnTo>
                  <a:pt x="5160" y="790"/>
                </a:lnTo>
                <a:lnTo>
                  <a:pt x="5346" y="1023"/>
                </a:lnTo>
                <a:lnTo>
                  <a:pt x="5486" y="1302"/>
                </a:lnTo>
                <a:lnTo>
                  <a:pt x="5579" y="1581"/>
                </a:lnTo>
                <a:lnTo>
                  <a:pt x="5579" y="1859"/>
                </a:lnTo>
                <a:lnTo>
                  <a:pt x="5579" y="2138"/>
                </a:lnTo>
                <a:lnTo>
                  <a:pt x="5486" y="2417"/>
                </a:lnTo>
                <a:lnTo>
                  <a:pt x="5346" y="2696"/>
                </a:lnTo>
                <a:lnTo>
                  <a:pt x="5160" y="2929"/>
                </a:lnTo>
                <a:lnTo>
                  <a:pt x="4928" y="3068"/>
                </a:lnTo>
                <a:lnTo>
                  <a:pt x="4696" y="3208"/>
                </a:lnTo>
                <a:lnTo>
                  <a:pt x="4417" y="3301"/>
                </a:lnTo>
                <a:lnTo>
                  <a:pt x="4091" y="3347"/>
                </a:lnTo>
                <a:lnTo>
                  <a:pt x="3812" y="3301"/>
                </a:lnTo>
                <a:lnTo>
                  <a:pt x="3533" y="3208"/>
                </a:lnTo>
                <a:lnTo>
                  <a:pt x="3301" y="3068"/>
                </a:lnTo>
                <a:lnTo>
                  <a:pt x="3069" y="2929"/>
                </a:lnTo>
                <a:lnTo>
                  <a:pt x="2883" y="2696"/>
                </a:lnTo>
                <a:lnTo>
                  <a:pt x="2743" y="2417"/>
                </a:lnTo>
                <a:lnTo>
                  <a:pt x="2650" y="2138"/>
                </a:lnTo>
                <a:lnTo>
                  <a:pt x="2604" y="1859"/>
                </a:lnTo>
                <a:lnTo>
                  <a:pt x="2650" y="1581"/>
                </a:lnTo>
                <a:lnTo>
                  <a:pt x="2743" y="1302"/>
                </a:lnTo>
                <a:lnTo>
                  <a:pt x="2883" y="1023"/>
                </a:lnTo>
                <a:lnTo>
                  <a:pt x="3069" y="790"/>
                </a:lnTo>
                <a:lnTo>
                  <a:pt x="3301" y="651"/>
                </a:lnTo>
                <a:lnTo>
                  <a:pt x="3533" y="511"/>
                </a:lnTo>
                <a:lnTo>
                  <a:pt x="3812" y="418"/>
                </a:lnTo>
                <a:lnTo>
                  <a:pt x="4091" y="372"/>
                </a:lnTo>
                <a:close/>
                <a:moveTo>
                  <a:pt x="1860" y="0"/>
                </a:moveTo>
                <a:lnTo>
                  <a:pt x="1534" y="47"/>
                </a:lnTo>
                <a:lnTo>
                  <a:pt x="1163" y="139"/>
                </a:lnTo>
                <a:lnTo>
                  <a:pt x="837" y="325"/>
                </a:lnTo>
                <a:lnTo>
                  <a:pt x="558" y="558"/>
                </a:lnTo>
                <a:lnTo>
                  <a:pt x="326" y="837"/>
                </a:lnTo>
                <a:lnTo>
                  <a:pt x="186" y="1116"/>
                </a:lnTo>
                <a:lnTo>
                  <a:pt x="47" y="1488"/>
                </a:lnTo>
                <a:lnTo>
                  <a:pt x="0" y="1859"/>
                </a:lnTo>
                <a:lnTo>
                  <a:pt x="47" y="2231"/>
                </a:lnTo>
                <a:lnTo>
                  <a:pt x="186" y="2603"/>
                </a:lnTo>
                <a:lnTo>
                  <a:pt x="326" y="2882"/>
                </a:lnTo>
                <a:lnTo>
                  <a:pt x="558" y="3161"/>
                </a:lnTo>
                <a:lnTo>
                  <a:pt x="837" y="3394"/>
                </a:lnTo>
                <a:lnTo>
                  <a:pt x="1163" y="3579"/>
                </a:lnTo>
                <a:lnTo>
                  <a:pt x="1534" y="3672"/>
                </a:lnTo>
                <a:lnTo>
                  <a:pt x="1860" y="3719"/>
                </a:lnTo>
                <a:lnTo>
                  <a:pt x="4091" y="3719"/>
                </a:lnTo>
                <a:lnTo>
                  <a:pt x="4463" y="3672"/>
                </a:lnTo>
                <a:lnTo>
                  <a:pt x="4835" y="3579"/>
                </a:lnTo>
                <a:lnTo>
                  <a:pt x="5160" y="3394"/>
                </a:lnTo>
                <a:lnTo>
                  <a:pt x="5439" y="3161"/>
                </a:lnTo>
                <a:lnTo>
                  <a:pt x="5672" y="2882"/>
                </a:lnTo>
                <a:lnTo>
                  <a:pt x="5811" y="2603"/>
                </a:lnTo>
                <a:lnTo>
                  <a:pt x="5951" y="2231"/>
                </a:lnTo>
                <a:lnTo>
                  <a:pt x="5951" y="1859"/>
                </a:lnTo>
                <a:lnTo>
                  <a:pt x="5951" y="1488"/>
                </a:lnTo>
                <a:lnTo>
                  <a:pt x="5811" y="1116"/>
                </a:lnTo>
                <a:lnTo>
                  <a:pt x="5672" y="837"/>
                </a:lnTo>
                <a:lnTo>
                  <a:pt x="5439" y="558"/>
                </a:lnTo>
                <a:lnTo>
                  <a:pt x="5160" y="325"/>
                </a:lnTo>
                <a:lnTo>
                  <a:pt x="4835" y="139"/>
                </a:lnTo>
                <a:lnTo>
                  <a:pt x="4463" y="47"/>
                </a:lnTo>
                <a:lnTo>
                  <a:pt x="409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19" name="Google Shape;7019;p269"/>
          <p:cNvSpPr/>
          <p:nvPr/>
        </p:nvSpPr>
        <p:spPr>
          <a:xfrm>
            <a:off x="5489047" y="3049146"/>
            <a:ext cx="158654" cy="158654"/>
          </a:xfrm>
          <a:custGeom>
            <a:avLst/>
            <a:gdLst/>
            <a:ahLst/>
            <a:cxnLst/>
            <a:rect l="l" t="t" r="r" b="b"/>
            <a:pathLst>
              <a:path w="5951" h="5951" extrusionOk="0">
                <a:moveTo>
                  <a:pt x="2232" y="1488"/>
                </a:moveTo>
                <a:lnTo>
                  <a:pt x="2093" y="1534"/>
                </a:lnTo>
                <a:lnTo>
                  <a:pt x="2000" y="1581"/>
                </a:lnTo>
                <a:lnTo>
                  <a:pt x="1953" y="1720"/>
                </a:lnTo>
                <a:lnTo>
                  <a:pt x="1953" y="4231"/>
                </a:lnTo>
                <a:lnTo>
                  <a:pt x="2000" y="4370"/>
                </a:lnTo>
                <a:lnTo>
                  <a:pt x="2093" y="4417"/>
                </a:lnTo>
                <a:lnTo>
                  <a:pt x="2232" y="4463"/>
                </a:lnTo>
                <a:lnTo>
                  <a:pt x="2371" y="4417"/>
                </a:lnTo>
                <a:lnTo>
                  <a:pt x="4091" y="3161"/>
                </a:lnTo>
                <a:lnTo>
                  <a:pt x="4184" y="3068"/>
                </a:lnTo>
                <a:lnTo>
                  <a:pt x="4184" y="2975"/>
                </a:lnTo>
                <a:lnTo>
                  <a:pt x="4184" y="2883"/>
                </a:lnTo>
                <a:lnTo>
                  <a:pt x="4091" y="2790"/>
                </a:lnTo>
                <a:lnTo>
                  <a:pt x="2371" y="1534"/>
                </a:lnTo>
                <a:lnTo>
                  <a:pt x="2232" y="1488"/>
                </a:lnTo>
                <a:close/>
                <a:moveTo>
                  <a:pt x="4835" y="977"/>
                </a:moveTo>
                <a:lnTo>
                  <a:pt x="4928" y="1023"/>
                </a:lnTo>
                <a:lnTo>
                  <a:pt x="4928" y="1116"/>
                </a:lnTo>
                <a:lnTo>
                  <a:pt x="4928" y="4835"/>
                </a:lnTo>
                <a:lnTo>
                  <a:pt x="4928" y="4928"/>
                </a:lnTo>
                <a:lnTo>
                  <a:pt x="4835" y="4974"/>
                </a:lnTo>
                <a:lnTo>
                  <a:pt x="1116" y="4974"/>
                </a:lnTo>
                <a:lnTo>
                  <a:pt x="1023" y="4928"/>
                </a:lnTo>
                <a:lnTo>
                  <a:pt x="977" y="4835"/>
                </a:lnTo>
                <a:lnTo>
                  <a:pt x="977" y="1116"/>
                </a:lnTo>
                <a:lnTo>
                  <a:pt x="1023" y="1023"/>
                </a:lnTo>
                <a:lnTo>
                  <a:pt x="1116" y="977"/>
                </a:lnTo>
                <a:close/>
                <a:moveTo>
                  <a:pt x="884" y="0"/>
                </a:moveTo>
                <a:lnTo>
                  <a:pt x="698" y="93"/>
                </a:lnTo>
                <a:lnTo>
                  <a:pt x="466" y="186"/>
                </a:lnTo>
                <a:lnTo>
                  <a:pt x="326" y="326"/>
                </a:lnTo>
                <a:lnTo>
                  <a:pt x="187" y="512"/>
                </a:lnTo>
                <a:lnTo>
                  <a:pt x="47" y="698"/>
                </a:lnTo>
                <a:lnTo>
                  <a:pt x="1" y="884"/>
                </a:lnTo>
                <a:lnTo>
                  <a:pt x="1" y="1116"/>
                </a:lnTo>
                <a:lnTo>
                  <a:pt x="1" y="4835"/>
                </a:lnTo>
                <a:lnTo>
                  <a:pt x="1" y="5067"/>
                </a:lnTo>
                <a:lnTo>
                  <a:pt x="47" y="5253"/>
                </a:lnTo>
                <a:lnTo>
                  <a:pt x="187" y="5439"/>
                </a:lnTo>
                <a:lnTo>
                  <a:pt x="326" y="5625"/>
                </a:lnTo>
                <a:lnTo>
                  <a:pt x="466" y="5765"/>
                </a:lnTo>
                <a:lnTo>
                  <a:pt x="698" y="5858"/>
                </a:lnTo>
                <a:lnTo>
                  <a:pt x="884" y="5951"/>
                </a:lnTo>
                <a:lnTo>
                  <a:pt x="5021" y="5951"/>
                </a:lnTo>
                <a:lnTo>
                  <a:pt x="5254" y="5858"/>
                </a:lnTo>
                <a:lnTo>
                  <a:pt x="5440" y="5765"/>
                </a:lnTo>
                <a:lnTo>
                  <a:pt x="5625" y="5625"/>
                </a:lnTo>
                <a:lnTo>
                  <a:pt x="5765" y="5439"/>
                </a:lnTo>
                <a:lnTo>
                  <a:pt x="5858" y="5253"/>
                </a:lnTo>
                <a:lnTo>
                  <a:pt x="5904" y="5067"/>
                </a:lnTo>
                <a:lnTo>
                  <a:pt x="5951" y="4835"/>
                </a:lnTo>
                <a:lnTo>
                  <a:pt x="5951" y="1116"/>
                </a:lnTo>
                <a:lnTo>
                  <a:pt x="5904" y="884"/>
                </a:lnTo>
                <a:lnTo>
                  <a:pt x="5858" y="698"/>
                </a:lnTo>
                <a:lnTo>
                  <a:pt x="5765" y="512"/>
                </a:lnTo>
                <a:lnTo>
                  <a:pt x="5625" y="326"/>
                </a:lnTo>
                <a:lnTo>
                  <a:pt x="5440" y="186"/>
                </a:lnTo>
                <a:lnTo>
                  <a:pt x="5254" y="93"/>
                </a:lnTo>
                <a:lnTo>
                  <a:pt x="502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0" name="Google Shape;7020;p269"/>
          <p:cNvSpPr/>
          <p:nvPr/>
        </p:nvSpPr>
        <p:spPr>
          <a:xfrm>
            <a:off x="6007778" y="3049146"/>
            <a:ext cx="158654" cy="158654"/>
          </a:xfrm>
          <a:custGeom>
            <a:avLst/>
            <a:gdLst/>
            <a:ahLst/>
            <a:cxnLst/>
            <a:rect l="l" t="t" r="r" b="b"/>
            <a:pathLst>
              <a:path w="5951" h="5951" extrusionOk="0">
                <a:moveTo>
                  <a:pt x="2976" y="1720"/>
                </a:moveTo>
                <a:lnTo>
                  <a:pt x="2836" y="1767"/>
                </a:lnTo>
                <a:lnTo>
                  <a:pt x="2790" y="1860"/>
                </a:lnTo>
                <a:lnTo>
                  <a:pt x="1534" y="3580"/>
                </a:lnTo>
                <a:lnTo>
                  <a:pt x="1488" y="3719"/>
                </a:lnTo>
                <a:lnTo>
                  <a:pt x="1488" y="3812"/>
                </a:lnTo>
                <a:lnTo>
                  <a:pt x="1581" y="3952"/>
                </a:lnTo>
                <a:lnTo>
                  <a:pt x="4324" y="3952"/>
                </a:lnTo>
                <a:lnTo>
                  <a:pt x="4417" y="3812"/>
                </a:lnTo>
                <a:lnTo>
                  <a:pt x="4463" y="3719"/>
                </a:lnTo>
                <a:lnTo>
                  <a:pt x="4417" y="3580"/>
                </a:lnTo>
                <a:lnTo>
                  <a:pt x="3162" y="1860"/>
                </a:lnTo>
                <a:lnTo>
                  <a:pt x="3069" y="1767"/>
                </a:lnTo>
                <a:lnTo>
                  <a:pt x="2976" y="1720"/>
                </a:lnTo>
                <a:close/>
                <a:moveTo>
                  <a:pt x="4835" y="977"/>
                </a:moveTo>
                <a:lnTo>
                  <a:pt x="4928" y="1023"/>
                </a:lnTo>
                <a:lnTo>
                  <a:pt x="4974" y="1116"/>
                </a:lnTo>
                <a:lnTo>
                  <a:pt x="4974" y="4835"/>
                </a:lnTo>
                <a:lnTo>
                  <a:pt x="4928" y="4928"/>
                </a:lnTo>
                <a:lnTo>
                  <a:pt x="4835" y="4974"/>
                </a:lnTo>
                <a:lnTo>
                  <a:pt x="1116" y="4974"/>
                </a:lnTo>
                <a:lnTo>
                  <a:pt x="1023" y="4928"/>
                </a:lnTo>
                <a:lnTo>
                  <a:pt x="977" y="4835"/>
                </a:lnTo>
                <a:lnTo>
                  <a:pt x="977" y="1116"/>
                </a:lnTo>
                <a:lnTo>
                  <a:pt x="1023" y="1023"/>
                </a:lnTo>
                <a:lnTo>
                  <a:pt x="1116" y="977"/>
                </a:lnTo>
                <a:close/>
                <a:moveTo>
                  <a:pt x="884" y="0"/>
                </a:moveTo>
                <a:lnTo>
                  <a:pt x="698" y="93"/>
                </a:lnTo>
                <a:lnTo>
                  <a:pt x="512" y="186"/>
                </a:lnTo>
                <a:lnTo>
                  <a:pt x="326" y="326"/>
                </a:lnTo>
                <a:lnTo>
                  <a:pt x="186" y="512"/>
                </a:lnTo>
                <a:lnTo>
                  <a:pt x="93" y="698"/>
                </a:lnTo>
                <a:lnTo>
                  <a:pt x="0" y="884"/>
                </a:lnTo>
                <a:lnTo>
                  <a:pt x="0" y="1116"/>
                </a:lnTo>
                <a:lnTo>
                  <a:pt x="0" y="4835"/>
                </a:lnTo>
                <a:lnTo>
                  <a:pt x="0" y="5067"/>
                </a:lnTo>
                <a:lnTo>
                  <a:pt x="93" y="5253"/>
                </a:lnTo>
                <a:lnTo>
                  <a:pt x="186" y="5439"/>
                </a:lnTo>
                <a:lnTo>
                  <a:pt x="326" y="5625"/>
                </a:lnTo>
                <a:lnTo>
                  <a:pt x="512" y="5765"/>
                </a:lnTo>
                <a:lnTo>
                  <a:pt x="698" y="5858"/>
                </a:lnTo>
                <a:lnTo>
                  <a:pt x="884" y="5951"/>
                </a:lnTo>
                <a:lnTo>
                  <a:pt x="5067" y="5951"/>
                </a:lnTo>
                <a:lnTo>
                  <a:pt x="5253" y="5858"/>
                </a:lnTo>
                <a:lnTo>
                  <a:pt x="5439" y="5765"/>
                </a:lnTo>
                <a:lnTo>
                  <a:pt x="5625" y="5625"/>
                </a:lnTo>
                <a:lnTo>
                  <a:pt x="5765" y="5439"/>
                </a:lnTo>
                <a:lnTo>
                  <a:pt x="5858" y="5253"/>
                </a:lnTo>
                <a:lnTo>
                  <a:pt x="5904" y="5067"/>
                </a:lnTo>
                <a:lnTo>
                  <a:pt x="5951" y="4835"/>
                </a:lnTo>
                <a:lnTo>
                  <a:pt x="5951" y="1116"/>
                </a:lnTo>
                <a:lnTo>
                  <a:pt x="5904" y="884"/>
                </a:lnTo>
                <a:lnTo>
                  <a:pt x="5858" y="698"/>
                </a:lnTo>
                <a:lnTo>
                  <a:pt x="5765" y="512"/>
                </a:lnTo>
                <a:lnTo>
                  <a:pt x="5625" y="326"/>
                </a:lnTo>
                <a:lnTo>
                  <a:pt x="5439" y="186"/>
                </a:lnTo>
                <a:lnTo>
                  <a:pt x="5253" y="93"/>
                </a:lnTo>
                <a:lnTo>
                  <a:pt x="506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1" name="Google Shape;7021;p269"/>
          <p:cNvSpPr/>
          <p:nvPr/>
        </p:nvSpPr>
        <p:spPr>
          <a:xfrm>
            <a:off x="6526509" y="3087563"/>
            <a:ext cx="158654" cy="81820"/>
          </a:xfrm>
          <a:custGeom>
            <a:avLst/>
            <a:gdLst/>
            <a:ahLst/>
            <a:cxnLst/>
            <a:rect l="l" t="t" r="r" b="b"/>
            <a:pathLst>
              <a:path w="5951" h="3069" extrusionOk="0">
                <a:moveTo>
                  <a:pt x="47" y="0"/>
                </a:moveTo>
                <a:lnTo>
                  <a:pt x="0" y="93"/>
                </a:lnTo>
                <a:lnTo>
                  <a:pt x="0" y="419"/>
                </a:lnTo>
                <a:lnTo>
                  <a:pt x="47" y="512"/>
                </a:lnTo>
                <a:lnTo>
                  <a:pt x="976" y="512"/>
                </a:lnTo>
                <a:lnTo>
                  <a:pt x="976" y="2976"/>
                </a:lnTo>
                <a:lnTo>
                  <a:pt x="1023" y="3069"/>
                </a:lnTo>
                <a:lnTo>
                  <a:pt x="1581" y="3069"/>
                </a:lnTo>
                <a:lnTo>
                  <a:pt x="1581" y="2976"/>
                </a:lnTo>
                <a:lnTo>
                  <a:pt x="1581" y="512"/>
                </a:lnTo>
                <a:lnTo>
                  <a:pt x="2557" y="512"/>
                </a:lnTo>
                <a:lnTo>
                  <a:pt x="2603" y="419"/>
                </a:lnTo>
                <a:lnTo>
                  <a:pt x="2603" y="93"/>
                </a:lnTo>
                <a:lnTo>
                  <a:pt x="2557" y="0"/>
                </a:lnTo>
                <a:close/>
                <a:moveTo>
                  <a:pt x="3068" y="0"/>
                </a:moveTo>
                <a:lnTo>
                  <a:pt x="3068" y="93"/>
                </a:lnTo>
                <a:lnTo>
                  <a:pt x="2836" y="2976"/>
                </a:lnTo>
                <a:lnTo>
                  <a:pt x="2836" y="3069"/>
                </a:lnTo>
                <a:lnTo>
                  <a:pt x="3394" y="3069"/>
                </a:lnTo>
                <a:lnTo>
                  <a:pt x="3394" y="2976"/>
                </a:lnTo>
                <a:lnTo>
                  <a:pt x="3533" y="1209"/>
                </a:lnTo>
                <a:lnTo>
                  <a:pt x="4137" y="2511"/>
                </a:lnTo>
                <a:lnTo>
                  <a:pt x="4137" y="2557"/>
                </a:lnTo>
                <a:lnTo>
                  <a:pt x="4602" y="2557"/>
                </a:lnTo>
                <a:lnTo>
                  <a:pt x="4649" y="2511"/>
                </a:lnTo>
                <a:lnTo>
                  <a:pt x="5207" y="1209"/>
                </a:lnTo>
                <a:lnTo>
                  <a:pt x="5346" y="2976"/>
                </a:lnTo>
                <a:lnTo>
                  <a:pt x="5393" y="3069"/>
                </a:lnTo>
                <a:lnTo>
                  <a:pt x="5950" y="3069"/>
                </a:lnTo>
                <a:lnTo>
                  <a:pt x="5950" y="2976"/>
                </a:lnTo>
                <a:lnTo>
                  <a:pt x="5718" y="93"/>
                </a:lnTo>
                <a:lnTo>
                  <a:pt x="5672" y="0"/>
                </a:lnTo>
                <a:lnTo>
                  <a:pt x="5160" y="0"/>
                </a:lnTo>
                <a:lnTo>
                  <a:pt x="5114" y="47"/>
                </a:lnTo>
                <a:lnTo>
                  <a:pt x="4463" y="1627"/>
                </a:lnTo>
                <a:lnTo>
                  <a:pt x="4416" y="1674"/>
                </a:lnTo>
                <a:lnTo>
                  <a:pt x="4370" y="1767"/>
                </a:lnTo>
                <a:lnTo>
                  <a:pt x="4323" y="1627"/>
                </a:lnTo>
                <a:lnTo>
                  <a:pt x="3673" y="47"/>
                </a:lnTo>
                <a:lnTo>
                  <a:pt x="362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2" name="Google Shape;7022;p269"/>
          <p:cNvSpPr/>
          <p:nvPr/>
        </p:nvSpPr>
        <p:spPr>
          <a:xfrm>
            <a:off x="7045240" y="3049146"/>
            <a:ext cx="136339" cy="158654"/>
          </a:xfrm>
          <a:custGeom>
            <a:avLst/>
            <a:gdLst/>
            <a:ahLst/>
            <a:cxnLst/>
            <a:rect l="l" t="t" r="r" b="b"/>
            <a:pathLst>
              <a:path w="5114" h="5951" extrusionOk="0">
                <a:moveTo>
                  <a:pt x="4463" y="837"/>
                </a:moveTo>
                <a:lnTo>
                  <a:pt x="4463" y="2557"/>
                </a:lnTo>
                <a:lnTo>
                  <a:pt x="651" y="2557"/>
                </a:lnTo>
                <a:lnTo>
                  <a:pt x="651" y="837"/>
                </a:lnTo>
                <a:close/>
                <a:moveTo>
                  <a:pt x="2557" y="3208"/>
                </a:moveTo>
                <a:lnTo>
                  <a:pt x="2836" y="3254"/>
                </a:lnTo>
                <a:lnTo>
                  <a:pt x="3022" y="3394"/>
                </a:lnTo>
                <a:lnTo>
                  <a:pt x="3161" y="3580"/>
                </a:lnTo>
                <a:lnTo>
                  <a:pt x="3208" y="3812"/>
                </a:lnTo>
                <a:lnTo>
                  <a:pt x="3161" y="4091"/>
                </a:lnTo>
                <a:lnTo>
                  <a:pt x="3022" y="4277"/>
                </a:lnTo>
                <a:lnTo>
                  <a:pt x="2836" y="4417"/>
                </a:lnTo>
                <a:lnTo>
                  <a:pt x="2557" y="4463"/>
                </a:lnTo>
                <a:lnTo>
                  <a:pt x="2325" y="4417"/>
                </a:lnTo>
                <a:lnTo>
                  <a:pt x="2139" y="4277"/>
                </a:lnTo>
                <a:lnTo>
                  <a:pt x="1999" y="4091"/>
                </a:lnTo>
                <a:lnTo>
                  <a:pt x="1953" y="3812"/>
                </a:lnTo>
                <a:lnTo>
                  <a:pt x="1999" y="3580"/>
                </a:lnTo>
                <a:lnTo>
                  <a:pt x="2139" y="3394"/>
                </a:lnTo>
                <a:lnTo>
                  <a:pt x="2325" y="3254"/>
                </a:lnTo>
                <a:lnTo>
                  <a:pt x="2557" y="3208"/>
                </a:lnTo>
                <a:close/>
                <a:moveTo>
                  <a:pt x="1209" y="0"/>
                </a:moveTo>
                <a:lnTo>
                  <a:pt x="930" y="93"/>
                </a:lnTo>
                <a:lnTo>
                  <a:pt x="698" y="186"/>
                </a:lnTo>
                <a:lnTo>
                  <a:pt x="465" y="326"/>
                </a:lnTo>
                <a:lnTo>
                  <a:pt x="279" y="465"/>
                </a:lnTo>
                <a:lnTo>
                  <a:pt x="140" y="651"/>
                </a:lnTo>
                <a:lnTo>
                  <a:pt x="47" y="837"/>
                </a:lnTo>
                <a:lnTo>
                  <a:pt x="0" y="1070"/>
                </a:lnTo>
                <a:lnTo>
                  <a:pt x="0" y="4045"/>
                </a:lnTo>
                <a:lnTo>
                  <a:pt x="47" y="4231"/>
                </a:lnTo>
                <a:lnTo>
                  <a:pt x="140" y="4417"/>
                </a:lnTo>
                <a:lnTo>
                  <a:pt x="279" y="4602"/>
                </a:lnTo>
                <a:lnTo>
                  <a:pt x="419" y="4788"/>
                </a:lnTo>
                <a:lnTo>
                  <a:pt x="651" y="4928"/>
                </a:lnTo>
                <a:lnTo>
                  <a:pt x="884" y="5021"/>
                </a:lnTo>
                <a:lnTo>
                  <a:pt x="1163" y="5067"/>
                </a:lnTo>
                <a:lnTo>
                  <a:pt x="1441" y="5114"/>
                </a:lnTo>
                <a:lnTo>
                  <a:pt x="744" y="5765"/>
                </a:lnTo>
                <a:lnTo>
                  <a:pt x="698" y="5811"/>
                </a:lnTo>
                <a:lnTo>
                  <a:pt x="698" y="5904"/>
                </a:lnTo>
                <a:lnTo>
                  <a:pt x="744" y="5951"/>
                </a:lnTo>
                <a:lnTo>
                  <a:pt x="4370" y="5951"/>
                </a:lnTo>
                <a:lnTo>
                  <a:pt x="4417" y="5904"/>
                </a:lnTo>
                <a:lnTo>
                  <a:pt x="4417" y="5811"/>
                </a:lnTo>
                <a:lnTo>
                  <a:pt x="4417" y="5765"/>
                </a:lnTo>
                <a:lnTo>
                  <a:pt x="3673" y="5114"/>
                </a:lnTo>
                <a:lnTo>
                  <a:pt x="3998" y="5067"/>
                </a:lnTo>
                <a:lnTo>
                  <a:pt x="4231" y="5021"/>
                </a:lnTo>
                <a:lnTo>
                  <a:pt x="4463" y="4928"/>
                </a:lnTo>
                <a:lnTo>
                  <a:pt x="4695" y="4788"/>
                </a:lnTo>
                <a:lnTo>
                  <a:pt x="4881" y="4602"/>
                </a:lnTo>
                <a:lnTo>
                  <a:pt x="5021" y="4417"/>
                </a:lnTo>
                <a:lnTo>
                  <a:pt x="5114" y="4231"/>
                </a:lnTo>
                <a:lnTo>
                  <a:pt x="5114" y="4045"/>
                </a:lnTo>
                <a:lnTo>
                  <a:pt x="5114" y="1070"/>
                </a:lnTo>
                <a:lnTo>
                  <a:pt x="5114" y="837"/>
                </a:lnTo>
                <a:lnTo>
                  <a:pt x="5021" y="651"/>
                </a:lnTo>
                <a:lnTo>
                  <a:pt x="4881" y="465"/>
                </a:lnTo>
                <a:lnTo>
                  <a:pt x="4695" y="326"/>
                </a:lnTo>
                <a:lnTo>
                  <a:pt x="4463" y="186"/>
                </a:lnTo>
                <a:lnTo>
                  <a:pt x="4184" y="93"/>
                </a:lnTo>
                <a:lnTo>
                  <a:pt x="395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3" name="Google Shape;7023;p269"/>
          <p:cNvSpPr/>
          <p:nvPr/>
        </p:nvSpPr>
        <p:spPr>
          <a:xfrm>
            <a:off x="7541656" y="3049146"/>
            <a:ext cx="147510" cy="158654"/>
          </a:xfrm>
          <a:custGeom>
            <a:avLst/>
            <a:gdLst/>
            <a:ahLst/>
            <a:cxnLst/>
            <a:rect l="l" t="t" r="r" b="b"/>
            <a:pathLst>
              <a:path w="5533" h="5951" extrusionOk="0">
                <a:moveTo>
                  <a:pt x="2789" y="1255"/>
                </a:moveTo>
                <a:lnTo>
                  <a:pt x="3068" y="1302"/>
                </a:lnTo>
                <a:lnTo>
                  <a:pt x="3347" y="1395"/>
                </a:lnTo>
                <a:lnTo>
                  <a:pt x="3580" y="1534"/>
                </a:lnTo>
                <a:lnTo>
                  <a:pt x="3812" y="1720"/>
                </a:lnTo>
                <a:lnTo>
                  <a:pt x="3998" y="1953"/>
                </a:lnTo>
                <a:lnTo>
                  <a:pt x="4137" y="2185"/>
                </a:lnTo>
                <a:lnTo>
                  <a:pt x="4230" y="2464"/>
                </a:lnTo>
                <a:lnTo>
                  <a:pt x="4277" y="2743"/>
                </a:lnTo>
                <a:lnTo>
                  <a:pt x="4230" y="3068"/>
                </a:lnTo>
                <a:lnTo>
                  <a:pt x="4137" y="3347"/>
                </a:lnTo>
                <a:lnTo>
                  <a:pt x="3998" y="3580"/>
                </a:lnTo>
                <a:lnTo>
                  <a:pt x="3812" y="3812"/>
                </a:lnTo>
                <a:lnTo>
                  <a:pt x="3580" y="3998"/>
                </a:lnTo>
                <a:lnTo>
                  <a:pt x="3347" y="4138"/>
                </a:lnTo>
                <a:lnTo>
                  <a:pt x="3068" y="4231"/>
                </a:lnTo>
                <a:lnTo>
                  <a:pt x="2464" y="4231"/>
                </a:lnTo>
                <a:lnTo>
                  <a:pt x="2185" y="4138"/>
                </a:lnTo>
                <a:lnTo>
                  <a:pt x="1953" y="3998"/>
                </a:lnTo>
                <a:lnTo>
                  <a:pt x="1720" y="3812"/>
                </a:lnTo>
                <a:lnTo>
                  <a:pt x="1534" y="3580"/>
                </a:lnTo>
                <a:lnTo>
                  <a:pt x="1395" y="3347"/>
                </a:lnTo>
                <a:lnTo>
                  <a:pt x="1302" y="3068"/>
                </a:lnTo>
                <a:lnTo>
                  <a:pt x="1302" y="2743"/>
                </a:lnTo>
                <a:lnTo>
                  <a:pt x="1302" y="2464"/>
                </a:lnTo>
                <a:lnTo>
                  <a:pt x="1395" y="2185"/>
                </a:lnTo>
                <a:lnTo>
                  <a:pt x="1534" y="1953"/>
                </a:lnTo>
                <a:lnTo>
                  <a:pt x="1720" y="1720"/>
                </a:lnTo>
                <a:lnTo>
                  <a:pt x="1953" y="1534"/>
                </a:lnTo>
                <a:lnTo>
                  <a:pt x="2185" y="1395"/>
                </a:lnTo>
                <a:lnTo>
                  <a:pt x="2464" y="1302"/>
                </a:lnTo>
                <a:lnTo>
                  <a:pt x="2789" y="1255"/>
                </a:lnTo>
                <a:close/>
                <a:moveTo>
                  <a:pt x="140" y="0"/>
                </a:moveTo>
                <a:lnTo>
                  <a:pt x="47" y="47"/>
                </a:lnTo>
                <a:lnTo>
                  <a:pt x="0" y="140"/>
                </a:lnTo>
                <a:lnTo>
                  <a:pt x="0" y="233"/>
                </a:lnTo>
                <a:lnTo>
                  <a:pt x="0" y="1163"/>
                </a:lnTo>
                <a:lnTo>
                  <a:pt x="47" y="1255"/>
                </a:lnTo>
                <a:lnTo>
                  <a:pt x="419" y="1255"/>
                </a:lnTo>
                <a:lnTo>
                  <a:pt x="419" y="1163"/>
                </a:lnTo>
                <a:lnTo>
                  <a:pt x="419" y="744"/>
                </a:lnTo>
                <a:lnTo>
                  <a:pt x="790" y="1116"/>
                </a:lnTo>
                <a:lnTo>
                  <a:pt x="465" y="1488"/>
                </a:lnTo>
                <a:lnTo>
                  <a:pt x="419" y="1534"/>
                </a:lnTo>
                <a:lnTo>
                  <a:pt x="465" y="1627"/>
                </a:lnTo>
                <a:lnTo>
                  <a:pt x="605" y="1767"/>
                </a:lnTo>
                <a:lnTo>
                  <a:pt x="697" y="1813"/>
                </a:lnTo>
                <a:lnTo>
                  <a:pt x="744" y="1767"/>
                </a:lnTo>
                <a:lnTo>
                  <a:pt x="1116" y="1395"/>
                </a:lnTo>
                <a:lnTo>
                  <a:pt x="1255" y="1581"/>
                </a:lnTo>
                <a:lnTo>
                  <a:pt x="1069" y="1860"/>
                </a:lnTo>
                <a:lnTo>
                  <a:pt x="976" y="2139"/>
                </a:lnTo>
                <a:lnTo>
                  <a:pt x="883" y="2418"/>
                </a:lnTo>
                <a:lnTo>
                  <a:pt x="837" y="2743"/>
                </a:lnTo>
                <a:lnTo>
                  <a:pt x="883" y="3115"/>
                </a:lnTo>
                <a:lnTo>
                  <a:pt x="976" y="3440"/>
                </a:lnTo>
                <a:lnTo>
                  <a:pt x="1116" y="3766"/>
                </a:lnTo>
                <a:lnTo>
                  <a:pt x="1348" y="4045"/>
                </a:lnTo>
                <a:lnTo>
                  <a:pt x="1581" y="4277"/>
                </a:lnTo>
                <a:lnTo>
                  <a:pt x="1906" y="4463"/>
                </a:lnTo>
                <a:lnTo>
                  <a:pt x="2232" y="4602"/>
                </a:lnTo>
                <a:lnTo>
                  <a:pt x="2557" y="4649"/>
                </a:lnTo>
                <a:lnTo>
                  <a:pt x="2557" y="5114"/>
                </a:lnTo>
                <a:lnTo>
                  <a:pt x="2139" y="5114"/>
                </a:lnTo>
                <a:lnTo>
                  <a:pt x="2139" y="5207"/>
                </a:lnTo>
                <a:lnTo>
                  <a:pt x="2139" y="5439"/>
                </a:lnTo>
                <a:lnTo>
                  <a:pt x="2139" y="5486"/>
                </a:lnTo>
                <a:lnTo>
                  <a:pt x="2232" y="5532"/>
                </a:lnTo>
                <a:lnTo>
                  <a:pt x="2557" y="5532"/>
                </a:lnTo>
                <a:lnTo>
                  <a:pt x="2557" y="5858"/>
                </a:lnTo>
                <a:lnTo>
                  <a:pt x="2603" y="5904"/>
                </a:lnTo>
                <a:lnTo>
                  <a:pt x="2650" y="5951"/>
                </a:lnTo>
                <a:lnTo>
                  <a:pt x="2882" y="5951"/>
                </a:lnTo>
                <a:lnTo>
                  <a:pt x="2929" y="5904"/>
                </a:lnTo>
                <a:lnTo>
                  <a:pt x="2975" y="5858"/>
                </a:lnTo>
                <a:lnTo>
                  <a:pt x="2975" y="5532"/>
                </a:lnTo>
                <a:lnTo>
                  <a:pt x="3301" y="5532"/>
                </a:lnTo>
                <a:lnTo>
                  <a:pt x="3394" y="5486"/>
                </a:lnTo>
                <a:lnTo>
                  <a:pt x="3394" y="5439"/>
                </a:lnTo>
                <a:lnTo>
                  <a:pt x="3394" y="5207"/>
                </a:lnTo>
                <a:lnTo>
                  <a:pt x="3394" y="5114"/>
                </a:lnTo>
                <a:lnTo>
                  <a:pt x="2975" y="5114"/>
                </a:lnTo>
                <a:lnTo>
                  <a:pt x="2975" y="4649"/>
                </a:lnTo>
                <a:lnTo>
                  <a:pt x="3347" y="4602"/>
                </a:lnTo>
                <a:lnTo>
                  <a:pt x="3626" y="4463"/>
                </a:lnTo>
                <a:lnTo>
                  <a:pt x="3952" y="4277"/>
                </a:lnTo>
                <a:lnTo>
                  <a:pt x="4184" y="4045"/>
                </a:lnTo>
                <a:lnTo>
                  <a:pt x="4416" y="3766"/>
                </a:lnTo>
                <a:lnTo>
                  <a:pt x="4556" y="3440"/>
                </a:lnTo>
                <a:lnTo>
                  <a:pt x="4649" y="3115"/>
                </a:lnTo>
                <a:lnTo>
                  <a:pt x="4695" y="2743"/>
                </a:lnTo>
                <a:lnTo>
                  <a:pt x="4649" y="2418"/>
                </a:lnTo>
                <a:lnTo>
                  <a:pt x="4556" y="2139"/>
                </a:lnTo>
                <a:lnTo>
                  <a:pt x="4463" y="1860"/>
                </a:lnTo>
                <a:lnTo>
                  <a:pt x="4277" y="1581"/>
                </a:lnTo>
                <a:lnTo>
                  <a:pt x="5114" y="744"/>
                </a:lnTo>
                <a:lnTo>
                  <a:pt x="5114" y="1163"/>
                </a:lnTo>
                <a:lnTo>
                  <a:pt x="5114" y="1255"/>
                </a:lnTo>
                <a:lnTo>
                  <a:pt x="5486" y="1255"/>
                </a:lnTo>
                <a:lnTo>
                  <a:pt x="5532" y="1163"/>
                </a:lnTo>
                <a:lnTo>
                  <a:pt x="5532" y="233"/>
                </a:lnTo>
                <a:lnTo>
                  <a:pt x="5532" y="140"/>
                </a:lnTo>
                <a:lnTo>
                  <a:pt x="5486" y="47"/>
                </a:lnTo>
                <a:lnTo>
                  <a:pt x="5393" y="0"/>
                </a:lnTo>
                <a:lnTo>
                  <a:pt x="4370" y="0"/>
                </a:lnTo>
                <a:lnTo>
                  <a:pt x="4277" y="47"/>
                </a:lnTo>
                <a:lnTo>
                  <a:pt x="4277" y="93"/>
                </a:lnTo>
                <a:lnTo>
                  <a:pt x="4277" y="326"/>
                </a:lnTo>
                <a:lnTo>
                  <a:pt x="4277" y="419"/>
                </a:lnTo>
                <a:lnTo>
                  <a:pt x="4788" y="419"/>
                </a:lnTo>
                <a:lnTo>
                  <a:pt x="3952" y="1255"/>
                </a:lnTo>
                <a:lnTo>
                  <a:pt x="3673" y="1070"/>
                </a:lnTo>
                <a:lnTo>
                  <a:pt x="3394" y="977"/>
                </a:lnTo>
                <a:lnTo>
                  <a:pt x="3115" y="884"/>
                </a:lnTo>
                <a:lnTo>
                  <a:pt x="2789" y="837"/>
                </a:lnTo>
                <a:lnTo>
                  <a:pt x="2464" y="884"/>
                </a:lnTo>
                <a:lnTo>
                  <a:pt x="2139" y="977"/>
                </a:lnTo>
                <a:lnTo>
                  <a:pt x="1860" y="1070"/>
                </a:lnTo>
                <a:lnTo>
                  <a:pt x="1581" y="1255"/>
                </a:lnTo>
                <a:lnTo>
                  <a:pt x="1395" y="1070"/>
                </a:lnTo>
                <a:lnTo>
                  <a:pt x="1674" y="744"/>
                </a:lnTo>
                <a:lnTo>
                  <a:pt x="1720" y="698"/>
                </a:lnTo>
                <a:lnTo>
                  <a:pt x="1674" y="605"/>
                </a:lnTo>
                <a:lnTo>
                  <a:pt x="1534" y="465"/>
                </a:lnTo>
                <a:lnTo>
                  <a:pt x="1441" y="419"/>
                </a:lnTo>
                <a:lnTo>
                  <a:pt x="1348" y="465"/>
                </a:lnTo>
                <a:lnTo>
                  <a:pt x="1069" y="791"/>
                </a:lnTo>
                <a:lnTo>
                  <a:pt x="744" y="419"/>
                </a:lnTo>
                <a:lnTo>
                  <a:pt x="1255" y="419"/>
                </a:lnTo>
                <a:lnTo>
                  <a:pt x="1302" y="326"/>
                </a:lnTo>
                <a:lnTo>
                  <a:pt x="1302" y="93"/>
                </a:lnTo>
                <a:lnTo>
                  <a:pt x="1255" y="47"/>
                </a:lnTo>
                <a:lnTo>
                  <a:pt x="116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4" name="Google Shape;7024;p269"/>
          <p:cNvSpPr/>
          <p:nvPr/>
        </p:nvSpPr>
        <p:spPr>
          <a:xfrm>
            <a:off x="8049243" y="3049146"/>
            <a:ext cx="145030" cy="158654"/>
          </a:xfrm>
          <a:custGeom>
            <a:avLst/>
            <a:gdLst/>
            <a:ahLst/>
            <a:cxnLst/>
            <a:rect l="l" t="t" r="r" b="b"/>
            <a:pathLst>
              <a:path w="5440" h="5951" extrusionOk="0">
                <a:moveTo>
                  <a:pt x="3347" y="512"/>
                </a:moveTo>
                <a:lnTo>
                  <a:pt x="3394" y="558"/>
                </a:lnTo>
                <a:lnTo>
                  <a:pt x="3580" y="977"/>
                </a:lnTo>
                <a:lnTo>
                  <a:pt x="1860" y="977"/>
                </a:lnTo>
                <a:lnTo>
                  <a:pt x="2046" y="558"/>
                </a:lnTo>
                <a:lnTo>
                  <a:pt x="2139" y="512"/>
                </a:lnTo>
                <a:close/>
                <a:moveTo>
                  <a:pt x="1627" y="2232"/>
                </a:moveTo>
                <a:lnTo>
                  <a:pt x="1534" y="2278"/>
                </a:lnTo>
                <a:lnTo>
                  <a:pt x="1488" y="2371"/>
                </a:lnTo>
                <a:lnTo>
                  <a:pt x="1488" y="4602"/>
                </a:lnTo>
                <a:lnTo>
                  <a:pt x="1534" y="4695"/>
                </a:lnTo>
                <a:lnTo>
                  <a:pt x="1953" y="4695"/>
                </a:lnTo>
                <a:lnTo>
                  <a:pt x="1999" y="4602"/>
                </a:lnTo>
                <a:lnTo>
                  <a:pt x="1999" y="2371"/>
                </a:lnTo>
                <a:lnTo>
                  <a:pt x="1953" y="2278"/>
                </a:lnTo>
                <a:lnTo>
                  <a:pt x="1860" y="2232"/>
                </a:lnTo>
                <a:close/>
                <a:moveTo>
                  <a:pt x="2604" y="2232"/>
                </a:moveTo>
                <a:lnTo>
                  <a:pt x="2511" y="2278"/>
                </a:lnTo>
                <a:lnTo>
                  <a:pt x="2464" y="2371"/>
                </a:lnTo>
                <a:lnTo>
                  <a:pt x="2464" y="4602"/>
                </a:lnTo>
                <a:lnTo>
                  <a:pt x="2511" y="4695"/>
                </a:lnTo>
                <a:lnTo>
                  <a:pt x="2929" y="4695"/>
                </a:lnTo>
                <a:lnTo>
                  <a:pt x="2976" y="4602"/>
                </a:lnTo>
                <a:lnTo>
                  <a:pt x="2976" y="2371"/>
                </a:lnTo>
                <a:lnTo>
                  <a:pt x="2929" y="2278"/>
                </a:lnTo>
                <a:lnTo>
                  <a:pt x="2836" y="2232"/>
                </a:lnTo>
                <a:close/>
                <a:moveTo>
                  <a:pt x="3580" y="2232"/>
                </a:moveTo>
                <a:lnTo>
                  <a:pt x="3487" y="2278"/>
                </a:lnTo>
                <a:lnTo>
                  <a:pt x="3487" y="2371"/>
                </a:lnTo>
                <a:lnTo>
                  <a:pt x="3487" y="4602"/>
                </a:lnTo>
                <a:lnTo>
                  <a:pt x="3487" y="4695"/>
                </a:lnTo>
                <a:lnTo>
                  <a:pt x="3952" y="4695"/>
                </a:lnTo>
                <a:lnTo>
                  <a:pt x="3952" y="4602"/>
                </a:lnTo>
                <a:lnTo>
                  <a:pt x="3952" y="2371"/>
                </a:lnTo>
                <a:lnTo>
                  <a:pt x="3952" y="2278"/>
                </a:lnTo>
                <a:lnTo>
                  <a:pt x="3859" y="2232"/>
                </a:lnTo>
                <a:close/>
                <a:moveTo>
                  <a:pt x="4463" y="1488"/>
                </a:moveTo>
                <a:lnTo>
                  <a:pt x="4463" y="5160"/>
                </a:lnTo>
                <a:lnTo>
                  <a:pt x="4417" y="5300"/>
                </a:lnTo>
                <a:lnTo>
                  <a:pt x="4370" y="5439"/>
                </a:lnTo>
                <a:lnTo>
                  <a:pt x="1070" y="5439"/>
                </a:lnTo>
                <a:lnTo>
                  <a:pt x="1023" y="5300"/>
                </a:lnTo>
                <a:lnTo>
                  <a:pt x="977" y="5160"/>
                </a:lnTo>
                <a:lnTo>
                  <a:pt x="977" y="1488"/>
                </a:lnTo>
                <a:close/>
                <a:moveTo>
                  <a:pt x="2092" y="0"/>
                </a:moveTo>
                <a:lnTo>
                  <a:pt x="1953" y="47"/>
                </a:lnTo>
                <a:lnTo>
                  <a:pt x="1813" y="93"/>
                </a:lnTo>
                <a:lnTo>
                  <a:pt x="1674" y="233"/>
                </a:lnTo>
                <a:lnTo>
                  <a:pt x="1581" y="326"/>
                </a:lnTo>
                <a:lnTo>
                  <a:pt x="1302" y="977"/>
                </a:lnTo>
                <a:lnTo>
                  <a:pt x="140" y="977"/>
                </a:lnTo>
                <a:lnTo>
                  <a:pt x="47" y="1023"/>
                </a:lnTo>
                <a:lnTo>
                  <a:pt x="0" y="1116"/>
                </a:lnTo>
                <a:lnTo>
                  <a:pt x="0" y="1348"/>
                </a:lnTo>
                <a:lnTo>
                  <a:pt x="47" y="1441"/>
                </a:lnTo>
                <a:lnTo>
                  <a:pt x="140" y="1488"/>
                </a:lnTo>
                <a:lnTo>
                  <a:pt x="512" y="1488"/>
                </a:lnTo>
                <a:lnTo>
                  <a:pt x="512" y="5160"/>
                </a:lnTo>
                <a:lnTo>
                  <a:pt x="558" y="5486"/>
                </a:lnTo>
                <a:lnTo>
                  <a:pt x="698" y="5718"/>
                </a:lnTo>
                <a:lnTo>
                  <a:pt x="884" y="5904"/>
                </a:lnTo>
                <a:lnTo>
                  <a:pt x="977" y="5951"/>
                </a:lnTo>
                <a:lnTo>
                  <a:pt x="4463" y="5951"/>
                </a:lnTo>
                <a:lnTo>
                  <a:pt x="4603" y="5904"/>
                </a:lnTo>
                <a:lnTo>
                  <a:pt x="4696" y="5811"/>
                </a:lnTo>
                <a:lnTo>
                  <a:pt x="4789" y="5718"/>
                </a:lnTo>
                <a:lnTo>
                  <a:pt x="4928" y="5439"/>
                </a:lnTo>
                <a:lnTo>
                  <a:pt x="4974" y="5160"/>
                </a:lnTo>
                <a:lnTo>
                  <a:pt x="4974" y="1488"/>
                </a:lnTo>
                <a:lnTo>
                  <a:pt x="5346" y="1488"/>
                </a:lnTo>
                <a:lnTo>
                  <a:pt x="5439" y="1441"/>
                </a:lnTo>
                <a:lnTo>
                  <a:pt x="5439" y="1348"/>
                </a:lnTo>
                <a:lnTo>
                  <a:pt x="5439" y="1116"/>
                </a:lnTo>
                <a:lnTo>
                  <a:pt x="5439" y="1023"/>
                </a:lnTo>
                <a:lnTo>
                  <a:pt x="5346" y="977"/>
                </a:lnTo>
                <a:lnTo>
                  <a:pt x="4138" y="977"/>
                </a:lnTo>
                <a:lnTo>
                  <a:pt x="3859" y="326"/>
                </a:lnTo>
                <a:lnTo>
                  <a:pt x="3766" y="233"/>
                </a:lnTo>
                <a:lnTo>
                  <a:pt x="3673" y="93"/>
                </a:lnTo>
                <a:lnTo>
                  <a:pt x="3487" y="47"/>
                </a:lnTo>
                <a:lnTo>
                  <a:pt x="334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5" name="Google Shape;7025;p269"/>
          <p:cNvSpPr/>
          <p:nvPr/>
        </p:nvSpPr>
        <p:spPr>
          <a:xfrm>
            <a:off x="8554351" y="3049146"/>
            <a:ext cx="131380" cy="158654"/>
          </a:xfrm>
          <a:custGeom>
            <a:avLst/>
            <a:gdLst/>
            <a:ahLst/>
            <a:cxnLst/>
            <a:rect l="l" t="t" r="r" b="b"/>
            <a:pathLst>
              <a:path w="4928" h="5951" extrusionOk="0">
                <a:moveTo>
                  <a:pt x="2371" y="0"/>
                </a:moveTo>
                <a:lnTo>
                  <a:pt x="2324" y="47"/>
                </a:lnTo>
                <a:lnTo>
                  <a:pt x="1023" y="1348"/>
                </a:lnTo>
                <a:lnTo>
                  <a:pt x="976" y="1395"/>
                </a:lnTo>
                <a:lnTo>
                  <a:pt x="976" y="1488"/>
                </a:lnTo>
                <a:lnTo>
                  <a:pt x="976" y="1581"/>
                </a:lnTo>
                <a:lnTo>
                  <a:pt x="1023" y="1627"/>
                </a:lnTo>
                <a:lnTo>
                  <a:pt x="1116" y="1674"/>
                </a:lnTo>
                <a:lnTo>
                  <a:pt x="1209" y="1720"/>
                </a:lnTo>
                <a:lnTo>
                  <a:pt x="1860" y="1720"/>
                </a:lnTo>
                <a:lnTo>
                  <a:pt x="511" y="3022"/>
                </a:lnTo>
                <a:lnTo>
                  <a:pt x="465" y="3115"/>
                </a:lnTo>
                <a:lnTo>
                  <a:pt x="465" y="3208"/>
                </a:lnTo>
                <a:lnTo>
                  <a:pt x="465" y="3254"/>
                </a:lnTo>
                <a:lnTo>
                  <a:pt x="511" y="3347"/>
                </a:lnTo>
                <a:lnTo>
                  <a:pt x="558" y="3394"/>
                </a:lnTo>
                <a:lnTo>
                  <a:pt x="1395" y="3394"/>
                </a:lnTo>
                <a:lnTo>
                  <a:pt x="93" y="4742"/>
                </a:lnTo>
                <a:lnTo>
                  <a:pt x="47" y="4788"/>
                </a:lnTo>
                <a:lnTo>
                  <a:pt x="0" y="4881"/>
                </a:lnTo>
                <a:lnTo>
                  <a:pt x="47" y="4974"/>
                </a:lnTo>
                <a:lnTo>
                  <a:pt x="93" y="5021"/>
                </a:lnTo>
                <a:lnTo>
                  <a:pt x="140" y="5067"/>
                </a:lnTo>
                <a:lnTo>
                  <a:pt x="233" y="5114"/>
                </a:lnTo>
                <a:lnTo>
                  <a:pt x="1767" y="5114"/>
                </a:lnTo>
                <a:lnTo>
                  <a:pt x="1767" y="5393"/>
                </a:lnTo>
                <a:lnTo>
                  <a:pt x="1720" y="5765"/>
                </a:lnTo>
                <a:lnTo>
                  <a:pt x="1720" y="5811"/>
                </a:lnTo>
                <a:lnTo>
                  <a:pt x="1767" y="5904"/>
                </a:lnTo>
                <a:lnTo>
                  <a:pt x="1860" y="5951"/>
                </a:lnTo>
                <a:lnTo>
                  <a:pt x="3068" y="5951"/>
                </a:lnTo>
                <a:lnTo>
                  <a:pt x="3115" y="5904"/>
                </a:lnTo>
                <a:lnTo>
                  <a:pt x="3161" y="5811"/>
                </a:lnTo>
                <a:lnTo>
                  <a:pt x="3208" y="5765"/>
                </a:lnTo>
                <a:lnTo>
                  <a:pt x="3161" y="5393"/>
                </a:lnTo>
                <a:lnTo>
                  <a:pt x="3161" y="5114"/>
                </a:lnTo>
                <a:lnTo>
                  <a:pt x="4695" y="5114"/>
                </a:lnTo>
                <a:lnTo>
                  <a:pt x="4788" y="5067"/>
                </a:lnTo>
                <a:lnTo>
                  <a:pt x="4835" y="5021"/>
                </a:lnTo>
                <a:lnTo>
                  <a:pt x="4881" y="4974"/>
                </a:lnTo>
                <a:lnTo>
                  <a:pt x="4928" y="4881"/>
                </a:lnTo>
                <a:lnTo>
                  <a:pt x="4881" y="4788"/>
                </a:lnTo>
                <a:lnTo>
                  <a:pt x="4835" y="4742"/>
                </a:lnTo>
                <a:lnTo>
                  <a:pt x="3487" y="3394"/>
                </a:lnTo>
                <a:lnTo>
                  <a:pt x="4370" y="3394"/>
                </a:lnTo>
                <a:lnTo>
                  <a:pt x="4416" y="3347"/>
                </a:lnTo>
                <a:lnTo>
                  <a:pt x="4463" y="3254"/>
                </a:lnTo>
                <a:lnTo>
                  <a:pt x="4463" y="3208"/>
                </a:lnTo>
                <a:lnTo>
                  <a:pt x="4463" y="3115"/>
                </a:lnTo>
                <a:lnTo>
                  <a:pt x="4416" y="3022"/>
                </a:lnTo>
                <a:lnTo>
                  <a:pt x="3068" y="1720"/>
                </a:lnTo>
                <a:lnTo>
                  <a:pt x="3719" y="1720"/>
                </a:lnTo>
                <a:lnTo>
                  <a:pt x="3812" y="1674"/>
                </a:lnTo>
                <a:lnTo>
                  <a:pt x="3905" y="1627"/>
                </a:lnTo>
                <a:lnTo>
                  <a:pt x="3951" y="1581"/>
                </a:lnTo>
                <a:lnTo>
                  <a:pt x="3951" y="1488"/>
                </a:lnTo>
                <a:lnTo>
                  <a:pt x="3951" y="1395"/>
                </a:lnTo>
                <a:lnTo>
                  <a:pt x="3905" y="1348"/>
                </a:lnTo>
                <a:lnTo>
                  <a:pt x="2603" y="47"/>
                </a:lnTo>
                <a:lnTo>
                  <a:pt x="255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6" name="Google Shape;7026;p269"/>
          <p:cNvSpPr/>
          <p:nvPr/>
        </p:nvSpPr>
        <p:spPr>
          <a:xfrm>
            <a:off x="429358" y="3515131"/>
            <a:ext cx="158654" cy="158654"/>
          </a:xfrm>
          <a:custGeom>
            <a:avLst/>
            <a:gdLst/>
            <a:ahLst/>
            <a:cxnLst/>
            <a:rect l="l" t="t" r="r" b="b"/>
            <a:pathLst>
              <a:path w="5951" h="5951" extrusionOk="0">
                <a:moveTo>
                  <a:pt x="5299" y="651"/>
                </a:moveTo>
                <a:lnTo>
                  <a:pt x="5299" y="744"/>
                </a:lnTo>
                <a:lnTo>
                  <a:pt x="5299" y="3254"/>
                </a:lnTo>
                <a:lnTo>
                  <a:pt x="5299" y="3347"/>
                </a:lnTo>
                <a:lnTo>
                  <a:pt x="3254" y="3347"/>
                </a:lnTo>
                <a:lnTo>
                  <a:pt x="3208" y="3254"/>
                </a:lnTo>
                <a:lnTo>
                  <a:pt x="3208" y="744"/>
                </a:lnTo>
                <a:lnTo>
                  <a:pt x="3254" y="651"/>
                </a:lnTo>
                <a:close/>
                <a:moveTo>
                  <a:pt x="2696" y="651"/>
                </a:moveTo>
                <a:lnTo>
                  <a:pt x="2696" y="744"/>
                </a:lnTo>
                <a:lnTo>
                  <a:pt x="2696" y="4742"/>
                </a:lnTo>
                <a:lnTo>
                  <a:pt x="2696" y="4835"/>
                </a:lnTo>
                <a:lnTo>
                  <a:pt x="651" y="4835"/>
                </a:lnTo>
                <a:lnTo>
                  <a:pt x="604" y="4742"/>
                </a:lnTo>
                <a:lnTo>
                  <a:pt x="604" y="744"/>
                </a:lnTo>
                <a:lnTo>
                  <a:pt x="651" y="651"/>
                </a:lnTo>
                <a:close/>
                <a:moveTo>
                  <a:pt x="232" y="0"/>
                </a:moveTo>
                <a:lnTo>
                  <a:pt x="139" y="47"/>
                </a:lnTo>
                <a:lnTo>
                  <a:pt x="46" y="93"/>
                </a:lnTo>
                <a:lnTo>
                  <a:pt x="0" y="186"/>
                </a:lnTo>
                <a:lnTo>
                  <a:pt x="0" y="279"/>
                </a:lnTo>
                <a:lnTo>
                  <a:pt x="0" y="5718"/>
                </a:lnTo>
                <a:lnTo>
                  <a:pt x="0" y="5811"/>
                </a:lnTo>
                <a:lnTo>
                  <a:pt x="46" y="5904"/>
                </a:lnTo>
                <a:lnTo>
                  <a:pt x="139" y="5950"/>
                </a:lnTo>
                <a:lnTo>
                  <a:pt x="5764" y="5950"/>
                </a:lnTo>
                <a:lnTo>
                  <a:pt x="5857" y="5904"/>
                </a:lnTo>
                <a:lnTo>
                  <a:pt x="5904" y="5811"/>
                </a:lnTo>
                <a:lnTo>
                  <a:pt x="5950" y="5718"/>
                </a:lnTo>
                <a:lnTo>
                  <a:pt x="5950" y="279"/>
                </a:lnTo>
                <a:lnTo>
                  <a:pt x="5904" y="186"/>
                </a:lnTo>
                <a:lnTo>
                  <a:pt x="5857" y="93"/>
                </a:lnTo>
                <a:lnTo>
                  <a:pt x="5764" y="47"/>
                </a:lnTo>
                <a:lnTo>
                  <a:pt x="567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7" name="Google Shape;7027;p269"/>
          <p:cNvSpPr/>
          <p:nvPr/>
        </p:nvSpPr>
        <p:spPr>
          <a:xfrm>
            <a:off x="947467" y="3548589"/>
            <a:ext cx="158654" cy="92963"/>
          </a:xfrm>
          <a:custGeom>
            <a:avLst/>
            <a:gdLst/>
            <a:ahLst/>
            <a:cxnLst/>
            <a:rect l="l" t="t" r="r" b="b"/>
            <a:pathLst>
              <a:path w="5951" h="3487" extrusionOk="0">
                <a:moveTo>
                  <a:pt x="3348" y="233"/>
                </a:moveTo>
                <a:lnTo>
                  <a:pt x="3720" y="326"/>
                </a:lnTo>
                <a:lnTo>
                  <a:pt x="4092" y="419"/>
                </a:lnTo>
                <a:lnTo>
                  <a:pt x="4417" y="512"/>
                </a:lnTo>
                <a:lnTo>
                  <a:pt x="4138" y="558"/>
                </a:lnTo>
                <a:lnTo>
                  <a:pt x="3859" y="651"/>
                </a:lnTo>
                <a:lnTo>
                  <a:pt x="3580" y="790"/>
                </a:lnTo>
                <a:lnTo>
                  <a:pt x="3394" y="976"/>
                </a:lnTo>
                <a:lnTo>
                  <a:pt x="3208" y="1162"/>
                </a:lnTo>
                <a:lnTo>
                  <a:pt x="3069" y="1441"/>
                </a:lnTo>
                <a:lnTo>
                  <a:pt x="2976" y="1720"/>
                </a:lnTo>
                <a:lnTo>
                  <a:pt x="2976" y="1999"/>
                </a:lnTo>
                <a:lnTo>
                  <a:pt x="2929" y="1720"/>
                </a:lnTo>
                <a:lnTo>
                  <a:pt x="2836" y="1441"/>
                </a:lnTo>
                <a:lnTo>
                  <a:pt x="2697" y="1162"/>
                </a:lnTo>
                <a:lnTo>
                  <a:pt x="2558" y="930"/>
                </a:lnTo>
                <a:lnTo>
                  <a:pt x="2325" y="790"/>
                </a:lnTo>
                <a:lnTo>
                  <a:pt x="2046" y="651"/>
                </a:lnTo>
                <a:lnTo>
                  <a:pt x="1767" y="558"/>
                </a:lnTo>
                <a:lnTo>
                  <a:pt x="1488" y="512"/>
                </a:lnTo>
                <a:lnTo>
                  <a:pt x="1814" y="372"/>
                </a:lnTo>
                <a:lnTo>
                  <a:pt x="2186" y="326"/>
                </a:lnTo>
                <a:lnTo>
                  <a:pt x="2558" y="233"/>
                </a:lnTo>
                <a:close/>
                <a:moveTo>
                  <a:pt x="1349" y="1767"/>
                </a:moveTo>
                <a:lnTo>
                  <a:pt x="1256" y="1813"/>
                </a:lnTo>
                <a:lnTo>
                  <a:pt x="1209" y="1906"/>
                </a:lnTo>
                <a:lnTo>
                  <a:pt x="1209" y="1999"/>
                </a:lnTo>
                <a:lnTo>
                  <a:pt x="1209" y="2092"/>
                </a:lnTo>
                <a:lnTo>
                  <a:pt x="1256" y="2185"/>
                </a:lnTo>
                <a:lnTo>
                  <a:pt x="1349" y="2231"/>
                </a:lnTo>
                <a:lnTo>
                  <a:pt x="1535" y="2231"/>
                </a:lnTo>
                <a:lnTo>
                  <a:pt x="1581" y="2185"/>
                </a:lnTo>
                <a:lnTo>
                  <a:pt x="1674" y="2092"/>
                </a:lnTo>
                <a:lnTo>
                  <a:pt x="1674" y="1999"/>
                </a:lnTo>
                <a:lnTo>
                  <a:pt x="1674" y="1906"/>
                </a:lnTo>
                <a:lnTo>
                  <a:pt x="1581" y="1813"/>
                </a:lnTo>
                <a:lnTo>
                  <a:pt x="1535" y="1767"/>
                </a:lnTo>
                <a:close/>
                <a:moveTo>
                  <a:pt x="4324" y="1767"/>
                </a:moveTo>
                <a:lnTo>
                  <a:pt x="4231" y="1813"/>
                </a:lnTo>
                <a:lnTo>
                  <a:pt x="4185" y="1906"/>
                </a:lnTo>
                <a:lnTo>
                  <a:pt x="4185" y="1999"/>
                </a:lnTo>
                <a:lnTo>
                  <a:pt x="4185" y="2092"/>
                </a:lnTo>
                <a:lnTo>
                  <a:pt x="4231" y="2185"/>
                </a:lnTo>
                <a:lnTo>
                  <a:pt x="4324" y="2231"/>
                </a:lnTo>
                <a:lnTo>
                  <a:pt x="4510" y="2231"/>
                </a:lnTo>
                <a:lnTo>
                  <a:pt x="4603" y="2185"/>
                </a:lnTo>
                <a:lnTo>
                  <a:pt x="4649" y="2092"/>
                </a:lnTo>
                <a:lnTo>
                  <a:pt x="4649" y="1999"/>
                </a:lnTo>
                <a:lnTo>
                  <a:pt x="4649" y="1906"/>
                </a:lnTo>
                <a:lnTo>
                  <a:pt x="4603" y="1813"/>
                </a:lnTo>
                <a:lnTo>
                  <a:pt x="4510" y="1767"/>
                </a:lnTo>
                <a:close/>
                <a:moveTo>
                  <a:pt x="1488" y="1488"/>
                </a:moveTo>
                <a:lnTo>
                  <a:pt x="1674" y="1534"/>
                </a:lnTo>
                <a:lnTo>
                  <a:pt x="1814" y="1627"/>
                </a:lnTo>
                <a:lnTo>
                  <a:pt x="1953" y="1813"/>
                </a:lnTo>
                <a:lnTo>
                  <a:pt x="1953" y="1999"/>
                </a:lnTo>
                <a:lnTo>
                  <a:pt x="1953" y="2185"/>
                </a:lnTo>
                <a:lnTo>
                  <a:pt x="1814" y="2371"/>
                </a:lnTo>
                <a:lnTo>
                  <a:pt x="1674" y="2464"/>
                </a:lnTo>
                <a:lnTo>
                  <a:pt x="1488" y="2510"/>
                </a:lnTo>
                <a:lnTo>
                  <a:pt x="1302" y="2464"/>
                </a:lnTo>
                <a:lnTo>
                  <a:pt x="1116" y="2371"/>
                </a:lnTo>
                <a:lnTo>
                  <a:pt x="1023" y="2185"/>
                </a:lnTo>
                <a:lnTo>
                  <a:pt x="977" y="1999"/>
                </a:lnTo>
                <a:lnTo>
                  <a:pt x="1023" y="1813"/>
                </a:lnTo>
                <a:lnTo>
                  <a:pt x="1116" y="1627"/>
                </a:lnTo>
                <a:lnTo>
                  <a:pt x="1302" y="1534"/>
                </a:lnTo>
                <a:lnTo>
                  <a:pt x="1488" y="1488"/>
                </a:lnTo>
                <a:close/>
                <a:moveTo>
                  <a:pt x="4463" y="1488"/>
                </a:moveTo>
                <a:lnTo>
                  <a:pt x="4649" y="1534"/>
                </a:lnTo>
                <a:lnTo>
                  <a:pt x="4789" y="1627"/>
                </a:lnTo>
                <a:lnTo>
                  <a:pt x="4928" y="1813"/>
                </a:lnTo>
                <a:lnTo>
                  <a:pt x="4928" y="1999"/>
                </a:lnTo>
                <a:lnTo>
                  <a:pt x="4928" y="2185"/>
                </a:lnTo>
                <a:lnTo>
                  <a:pt x="4789" y="2324"/>
                </a:lnTo>
                <a:lnTo>
                  <a:pt x="4649" y="2464"/>
                </a:lnTo>
                <a:lnTo>
                  <a:pt x="4463" y="2510"/>
                </a:lnTo>
                <a:lnTo>
                  <a:pt x="4277" y="2464"/>
                </a:lnTo>
                <a:lnTo>
                  <a:pt x="4092" y="2324"/>
                </a:lnTo>
                <a:lnTo>
                  <a:pt x="3999" y="2185"/>
                </a:lnTo>
                <a:lnTo>
                  <a:pt x="3952" y="1999"/>
                </a:lnTo>
                <a:lnTo>
                  <a:pt x="3999" y="1813"/>
                </a:lnTo>
                <a:lnTo>
                  <a:pt x="4092" y="1627"/>
                </a:lnTo>
                <a:lnTo>
                  <a:pt x="4277" y="1534"/>
                </a:lnTo>
                <a:lnTo>
                  <a:pt x="4463" y="1488"/>
                </a:lnTo>
                <a:close/>
                <a:moveTo>
                  <a:pt x="1488" y="1255"/>
                </a:moveTo>
                <a:lnTo>
                  <a:pt x="1209" y="1348"/>
                </a:lnTo>
                <a:lnTo>
                  <a:pt x="977" y="1488"/>
                </a:lnTo>
                <a:lnTo>
                  <a:pt x="884" y="1581"/>
                </a:lnTo>
                <a:lnTo>
                  <a:pt x="791" y="1720"/>
                </a:lnTo>
                <a:lnTo>
                  <a:pt x="745" y="1860"/>
                </a:lnTo>
                <a:lnTo>
                  <a:pt x="745" y="1999"/>
                </a:lnTo>
                <a:lnTo>
                  <a:pt x="791" y="2278"/>
                </a:lnTo>
                <a:lnTo>
                  <a:pt x="977" y="2510"/>
                </a:lnTo>
                <a:lnTo>
                  <a:pt x="1070" y="2603"/>
                </a:lnTo>
                <a:lnTo>
                  <a:pt x="1209" y="2650"/>
                </a:lnTo>
                <a:lnTo>
                  <a:pt x="1349" y="2696"/>
                </a:lnTo>
                <a:lnTo>
                  <a:pt x="1488" y="2696"/>
                </a:lnTo>
                <a:lnTo>
                  <a:pt x="1767" y="2650"/>
                </a:lnTo>
                <a:lnTo>
                  <a:pt x="2000" y="2510"/>
                </a:lnTo>
                <a:lnTo>
                  <a:pt x="2093" y="2417"/>
                </a:lnTo>
                <a:lnTo>
                  <a:pt x="2139" y="2278"/>
                </a:lnTo>
                <a:lnTo>
                  <a:pt x="2186" y="2139"/>
                </a:lnTo>
                <a:lnTo>
                  <a:pt x="2186" y="1999"/>
                </a:lnTo>
                <a:lnTo>
                  <a:pt x="2139" y="1720"/>
                </a:lnTo>
                <a:lnTo>
                  <a:pt x="2000" y="1488"/>
                </a:lnTo>
                <a:lnTo>
                  <a:pt x="1767" y="1348"/>
                </a:lnTo>
                <a:lnTo>
                  <a:pt x="1488" y="1255"/>
                </a:lnTo>
                <a:close/>
                <a:moveTo>
                  <a:pt x="4463" y="1255"/>
                </a:moveTo>
                <a:lnTo>
                  <a:pt x="4185" y="1348"/>
                </a:lnTo>
                <a:lnTo>
                  <a:pt x="3952" y="1488"/>
                </a:lnTo>
                <a:lnTo>
                  <a:pt x="3766" y="1720"/>
                </a:lnTo>
                <a:lnTo>
                  <a:pt x="3720" y="1999"/>
                </a:lnTo>
                <a:lnTo>
                  <a:pt x="3766" y="2278"/>
                </a:lnTo>
                <a:lnTo>
                  <a:pt x="3952" y="2510"/>
                </a:lnTo>
                <a:lnTo>
                  <a:pt x="4185" y="2650"/>
                </a:lnTo>
                <a:lnTo>
                  <a:pt x="4463" y="2696"/>
                </a:lnTo>
                <a:lnTo>
                  <a:pt x="4603" y="2696"/>
                </a:lnTo>
                <a:lnTo>
                  <a:pt x="4742" y="2650"/>
                </a:lnTo>
                <a:lnTo>
                  <a:pt x="4835" y="2603"/>
                </a:lnTo>
                <a:lnTo>
                  <a:pt x="4975" y="2510"/>
                </a:lnTo>
                <a:lnTo>
                  <a:pt x="5114" y="2278"/>
                </a:lnTo>
                <a:lnTo>
                  <a:pt x="5161" y="1999"/>
                </a:lnTo>
                <a:lnTo>
                  <a:pt x="5114" y="1720"/>
                </a:lnTo>
                <a:lnTo>
                  <a:pt x="4975" y="1488"/>
                </a:lnTo>
                <a:lnTo>
                  <a:pt x="4835" y="1395"/>
                </a:lnTo>
                <a:lnTo>
                  <a:pt x="4742" y="1348"/>
                </a:lnTo>
                <a:lnTo>
                  <a:pt x="4603" y="1302"/>
                </a:lnTo>
                <a:lnTo>
                  <a:pt x="4463" y="1255"/>
                </a:lnTo>
                <a:close/>
                <a:moveTo>
                  <a:pt x="1488" y="790"/>
                </a:moveTo>
                <a:lnTo>
                  <a:pt x="1721" y="837"/>
                </a:lnTo>
                <a:lnTo>
                  <a:pt x="1953" y="883"/>
                </a:lnTo>
                <a:lnTo>
                  <a:pt x="2139" y="1023"/>
                </a:lnTo>
                <a:lnTo>
                  <a:pt x="2325" y="1162"/>
                </a:lnTo>
                <a:lnTo>
                  <a:pt x="2465" y="1348"/>
                </a:lnTo>
                <a:lnTo>
                  <a:pt x="2604" y="1534"/>
                </a:lnTo>
                <a:lnTo>
                  <a:pt x="2650" y="1767"/>
                </a:lnTo>
                <a:lnTo>
                  <a:pt x="2697" y="1999"/>
                </a:lnTo>
                <a:lnTo>
                  <a:pt x="2650" y="2231"/>
                </a:lnTo>
                <a:lnTo>
                  <a:pt x="2604" y="2464"/>
                </a:lnTo>
                <a:lnTo>
                  <a:pt x="2465" y="2650"/>
                </a:lnTo>
                <a:lnTo>
                  <a:pt x="2325" y="2836"/>
                </a:lnTo>
                <a:lnTo>
                  <a:pt x="2139" y="2975"/>
                </a:lnTo>
                <a:lnTo>
                  <a:pt x="1953" y="3115"/>
                </a:lnTo>
                <a:lnTo>
                  <a:pt x="1721" y="3161"/>
                </a:lnTo>
                <a:lnTo>
                  <a:pt x="1488" y="3208"/>
                </a:lnTo>
                <a:lnTo>
                  <a:pt x="1163" y="3161"/>
                </a:lnTo>
                <a:lnTo>
                  <a:pt x="884" y="3022"/>
                </a:lnTo>
                <a:lnTo>
                  <a:pt x="652" y="2836"/>
                </a:lnTo>
                <a:lnTo>
                  <a:pt x="466" y="2603"/>
                </a:lnTo>
                <a:lnTo>
                  <a:pt x="326" y="2324"/>
                </a:lnTo>
                <a:lnTo>
                  <a:pt x="280" y="1999"/>
                </a:lnTo>
                <a:lnTo>
                  <a:pt x="326" y="1674"/>
                </a:lnTo>
                <a:lnTo>
                  <a:pt x="466" y="1395"/>
                </a:lnTo>
                <a:lnTo>
                  <a:pt x="652" y="1162"/>
                </a:lnTo>
                <a:lnTo>
                  <a:pt x="884" y="976"/>
                </a:lnTo>
                <a:lnTo>
                  <a:pt x="1163" y="837"/>
                </a:lnTo>
                <a:lnTo>
                  <a:pt x="1488" y="790"/>
                </a:lnTo>
                <a:close/>
                <a:moveTo>
                  <a:pt x="4463" y="790"/>
                </a:moveTo>
                <a:lnTo>
                  <a:pt x="4696" y="837"/>
                </a:lnTo>
                <a:lnTo>
                  <a:pt x="4928" y="883"/>
                </a:lnTo>
                <a:lnTo>
                  <a:pt x="5114" y="1023"/>
                </a:lnTo>
                <a:lnTo>
                  <a:pt x="5300" y="1162"/>
                </a:lnTo>
                <a:lnTo>
                  <a:pt x="5440" y="1348"/>
                </a:lnTo>
                <a:lnTo>
                  <a:pt x="5533" y="1534"/>
                </a:lnTo>
                <a:lnTo>
                  <a:pt x="5626" y="1767"/>
                </a:lnTo>
                <a:lnTo>
                  <a:pt x="5626" y="1999"/>
                </a:lnTo>
                <a:lnTo>
                  <a:pt x="5626" y="2231"/>
                </a:lnTo>
                <a:lnTo>
                  <a:pt x="5533" y="2464"/>
                </a:lnTo>
                <a:lnTo>
                  <a:pt x="5440" y="2650"/>
                </a:lnTo>
                <a:lnTo>
                  <a:pt x="5300" y="2836"/>
                </a:lnTo>
                <a:lnTo>
                  <a:pt x="5114" y="2975"/>
                </a:lnTo>
                <a:lnTo>
                  <a:pt x="4928" y="3115"/>
                </a:lnTo>
                <a:lnTo>
                  <a:pt x="4696" y="3161"/>
                </a:lnTo>
                <a:lnTo>
                  <a:pt x="4463" y="3208"/>
                </a:lnTo>
                <a:lnTo>
                  <a:pt x="4231" y="3161"/>
                </a:lnTo>
                <a:lnTo>
                  <a:pt x="3999" y="3115"/>
                </a:lnTo>
                <a:lnTo>
                  <a:pt x="3813" y="2975"/>
                </a:lnTo>
                <a:lnTo>
                  <a:pt x="3627" y="2836"/>
                </a:lnTo>
                <a:lnTo>
                  <a:pt x="3441" y="2650"/>
                </a:lnTo>
                <a:lnTo>
                  <a:pt x="3348" y="2464"/>
                </a:lnTo>
                <a:lnTo>
                  <a:pt x="3301" y="2231"/>
                </a:lnTo>
                <a:lnTo>
                  <a:pt x="3255" y="1999"/>
                </a:lnTo>
                <a:lnTo>
                  <a:pt x="3301" y="1767"/>
                </a:lnTo>
                <a:lnTo>
                  <a:pt x="3348" y="1534"/>
                </a:lnTo>
                <a:lnTo>
                  <a:pt x="3441" y="1348"/>
                </a:lnTo>
                <a:lnTo>
                  <a:pt x="3627" y="1162"/>
                </a:lnTo>
                <a:lnTo>
                  <a:pt x="3813" y="1023"/>
                </a:lnTo>
                <a:lnTo>
                  <a:pt x="3999" y="883"/>
                </a:lnTo>
                <a:lnTo>
                  <a:pt x="4231" y="837"/>
                </a:lnTo>
                <a:lnTo>
                  <a:pt x="4463" y="790"/>
                </a:lnTo>
                <a:close/>
                <a:moveTo>
                  <a:pt x="2976" y="0"/>
                </a:moveTo>
                <a:lnTo>
                  <a:pt x="2418" y="47"/>
                </a:lnTo>
                <a:lnTo>
                  <a:pt x="1860" y="140"/>
                </a:lnTo>
                <a:lnTo>
                  <a:pt x="1349" y="326"/>
                </a:lnTo>
                <a:lnTo>
                  <a:pt x="930" y="558"/>
                </a:lnTo>
                <a:lnTo>
                  <a:pt x="1" y="558"/>
                </a:lnTo>
                <a:lnTo>
                  <a:pt x="187" y="837"/>
                </a:lnTo>
                <a:lnTo>
                  <a:pt x="280" y="1116"/>
                </a:lnTo>
                <a:lnTo>
                  <a:pt x="187" y="1348"/>
                </a:lnTo>
                <a:lnTo>
                  <a:pt x="94" y="1534"/>
                </a:lnTo>
                <a:lnTo>
                  <a:pt x="47" y="1767"/>
                </a:lnTo>
                <a:lnTo>
                  <a:pt x="1" y="1999"/>
                </a:lnTo>
                <a:lnTo>
                  <a:pt x="47" y="2371"/>
                </a:lnTo>
                <a:lnTo>
                  <a:pt x="187" y="2743"/>
                </a:lnTo>
                <a:lnTo>
                  <a:pt x="419" y="3068"/>
                </a:lnTo>
                <a:lnTo>
                  <a:pt x="745" y="3301"/>
                </a:lnTo>
                <a:lnTo>
                  <a:pt x="1116" y="3440"/>
                </a:lnTo>
                <a:lnTo>
                  <a:pt x="1488" y="3487"/>
                </a:lnTo>
                <a:lnTo>
                  <a:pt x="1814" y="3440"/>
                </a:lnTo>
                <a:lnTo>
                  <a:pt x="2139" y="3347"/>
                </a:lnTo>
                <a:lnTo>
                  <a:pt x="2418" y="3161"/>
                </a:lnTo>
                <a:lnTo>
                  <a:pt x="2650" y="2929"/>
                </a:lnTo>
                <a:lnTo>
                  <a:pt x="2836" y="3208"/>
                </a:lnTo>
                <a:lnTo>
                  <a:pt x="2976" y="3394"/>
                </a:lnTo>
                <a:lnTo>
                  <a:pt x="3301" y="2929"/>
                </a:lnTo>
                <a:lnTo>
                  <a:pt x="3534" y="3161"/>
                </a:lnTo>
                <a:lnTo>
                  <a:pt x="3813" y="3347"/>
                </a:lnTo>
                <a:lnTo>
                  <a:pt x="4138" y="3440"/>
                </a:lnTo>
                <a:lnTo>
                  <a:pt x="4463" y="3487"/>
                </a:lnTo>
                <a:lnTo>
                  <a:pt x="4835" y="3440"/>
                </a:lnTo>
                <a:lnTo>
                  <a:pt x="5207" y="3301"/>
                </a:lnTo>
                <a:lnTo>
                  <a:pt x="5486" y="3068"/>
                </a:lnTo>
                <a:lnTo>
                  <a:pt x="5719" y="2743"/>
                </a:lnTo>
                <a:lnTo>
                  <a:pt x="5905" y="2371"/>
                </a:lnTo>
                <a:lnTo>
                  <a:pt x="5951" y="1999"/>
                </a:lnTo>
                <a:lnTo>
                  <a:pt x="5905" y="1767"/>
                </a:lnTo>
                <a:lnTo>
                  <a:pt x="5858" y="1534"/>
                </a:lnTo>
                <a:lnTo>
                  <a:pt x="5765" y="1348"/>
                </a:lnTo>
                <a:lnTo>
                  <a:pt x="5626" y="1116"/>
                </a:lnTo>
                <a:lnTo>
                  <a:pt x="5765" y="837"/>
                </a:lnTo>
                <a:lnTo>
                  <a:pt x="5951" y="558"/>
                </a:lnTo>
                <a:lnTo>
                  <a:pt x="4975" y="558"/>
                </a:lnTo>
                <a:lnTo>
                  <a:pt x="4556" y="326"/>
                </a:lnTo>
                <a:lnTo>
                  <a:pt x="4045" y="140"/>
                </a:lnTo>
                <a:lnTo>
                  <a:pt x="3534" y="47"/>
                </a:lnTo>
                <a:lnTo>
                  <a:pt x="297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8" name="Google Shape;7028;p269"/>
          <p:cNvSpPr/>
          <p:nvPr/>
        </p:nvSpPr>
        <p:spPr>
          <a:xfrm>
            <a:off x="1465577" y="3521316"/>
            <a:ext cx="158654" cy="146257"/>
          </a:xfrm>
          <a:custGeom>
            <a:avLst/>
            <a:gdLst/>
            <a:ahLst/>
            <a:cxnLst/>
            <a:rect l="l" t="t" r="r" b="b"/>
            <a:pathLst>
              <a:path w="5951" h="5486" extrusionOk="0">
                <a:moveTo>
                  <a:pt x="5486" y="1395"/>
                </a:moveTo>
                <a:lnTo>
                  <a:pt x="5486" y="1720"/>
                </a:lnTo>
                <a:lnTo>
                  <a:pt x="5486" y="1860"/>
                </a:lnTo>
                <a:lnTo>
                  <a:pt x="5393" y="1999"/>
                </a:lnTo>
                <a:lnTo>
                  <a:pt x="5300" y="2139"/>
                </a:lnTo>
                <a:lnTo>
                  <a:pt x="5160" y="2325"/>
                </a:lnTo>
                <a:lnTo>
                  <a:pt x="4975" y="2464"/>
                </a:lnTo>
                <a:lnTo>
                  <a:pt x="4789" y="2557"/>
                </a:lnTo>
                <a:lnTo>
                  <a:pt x="4556" y="2650"/>
                </a:lnTo>
                <a:lnTo>
                  <a:pt x="4324" y="2697"/>
                </a:lnTo>
                <a:lnTo>
                  <a:pt x="4324" y="2697"/>
                </a:lnTo>
                <a:lnTo>
                  <a:pt x="4417" y="2418"/>
                </a:lnTo>
                <a:lnTo>
                  <a:pt x="4510" y="2092"/>
                </a:lnTo>
                <a:lnTo>
                  <a:pt x="4556" y="1767"/>
                </a:lnTo>
                <a:lnTo>
                  <a:pt x="4603" y="1395"/>
                </a:lnTo>
                <a:close/>
                <a:moveTo>
                  <a:pt x="1395" y="1395"/>
                </a:moveTo>
                <a:lnTo>
                  <a:pt x="1395" y="1767"/>
                </a:lnTo>
                <a:lnTo>
                  <a:pt x="1442" y="2092"/>
                </a:lnTo>
                <a:lnTo>
                  <a:pt x="1535" y="2418"/>
                </a:lnTo>
                <a:lnTo>
                  <a:pt x="1628" y="2697"/>
                </a:lnTo>
                <a:lnTo>
                  <a:pt x="1395" y="2650"/>
                </a:lnTo>
                <a:lnTo>
                  <a:pt x="1163" y="2557"/>
                </a:lnTo>
                <a:lnTo>
                  <a:pt x="977" y="2464"/>
                </a:lnTo>
                <a:lnTo>
                  <a:pt x="791" y="2325"/>
                </a:lnTo>
                <a:lnTo>
                  <a:pt x="651" y="2139"/>
                </a:lnTo>
                <a:lnTo>
                  <a:pt x="558" y="1999"/>
                </a:lnTo>
                <a:lnTo>
                  <a:pt x="465" y="1860"/>
                </a:lnTo>
                <a:lnTo>
                  <a:pt x="465" y="1720"/>
                </a:lnTo>
                <a:lnTo>
                  <a:pt x="465" y="1395"/>
                </a:lnTo>
                <a:close/>
                <a:moveTo>
                  <a:pt x="1953" y="0"/>
                </a:moveTo>
                <a:lnTo>
                  <a:pt x="1721" y="47"/>
                </a:lnTo>
                <a:lnTo>
                  <a:pt x="1535" y="186"/>
                </a:lnTo>
                <a:lnTo>
                  <a:pt x="1395" y="372"/>
                </a:lnTo>
                <a:lnTo>
                  <a:pt x="1395" y="605"/>
                </a:lnTo>
                <a:lnTo>
                  <a:pt x="1395" y="930"/>
                </a:lnTo>
                <a:lnTo>
                  <a:pt x="233" y="930"/>
                </a:lnTo>
                <a:lnTo>
                  <a:pt x="94" y="1023"/>
                </a:lnTo>
                <a:lnTo>
                  <a:pt x="47" y="1116"/>
                </a:lnTo>
                <a:lnTo>
                  <a:pt x="1" y="1256"/>
                </a:lnTo>
                <a:lnTo>
                  <a:pt x="1" y="1720"/>
                </a:lnTo>
                <a:lnTo>
                  <a:pt x="47" y="1999"/>
                </a:lnTo>
                <a:lnTo>
                  <a:pt x="140" y="2232"/>
                </a:lnTo>
                <a:lnTo>
                  <a:pt x="326" y="2464"/>
                </a:lnTo>
                <a:lnTo>
                  <a:pt x="558" y="2697"/>
                </a:lnTo>
                <a:lnTo>
                  <a:pt x="837" y="2883"/>
                </a:lnTo>
                <a:lnTo>
                  <a:pt x="1163" y="3069"/>
                </a:lnTo>
                <a:lnTo>
                  <a:pt x="1535" y="3162"/>
                </a:lnTo>
                <a:lnTo>
                  <a:pt x="1953" y="3208"/>
                </a:lnTo>
                <a:lnTo>
                  <a:pt x="2092" y="3394"/>
                </a:lnTo>
                <a:lnTo>
                  <a:pt x="2278" y="3533"/>
                </a:lnTo>
                <a:lnTo>
                  <a:pt x="2418" y="3673"/>
                </a:lnTo>
                <a:lnTo>
                  <a:pt x="2464" y="3812"/>
                </a:lnTo>
                <a:lnTo>
                  <a:pt x="2511" y="3952"/>
                </a:lnTo>
                <a:lnTo>
                  <a:pt x="2511" y="4138"/>
                </a:lnTo>
                <a:lnTo>
                  <a:pt x="2511" y="4324"/>
                </a:lnTo>
                <a:lnTo>
                  <a:pt x="2418" y="4463"/>
                </a:lnTo>
                <a:lnTo>
                  <a:pt x="2278" y="4556"/>
                </a:lnTo>
                <a:lnTo>
                  <a:pt x="2046" y="4603"/>
                </a:lnTo>
                <a:lnTo>
                  <a:pt x="1813" y="4649"/>
                </a:lnTo>
                <a:lnTo>
                  <a:pt x="1581" y="4742"/>
                </a:lnTo>
                <a:lnTo>
                  <a:pt x="1442" y="4928"/>
                </a:lnTo>
                <a:lnTo>
                  <a:pt x="1395" y="5160"/>
                </a:lnTo>
                <a:lnTo>
                  <a:pt x="1395" y="5393"/>
                </a:lnTo>
                <a:lnTo>
                  <a:pt x="1395" y="5486"/>
                </a:lnTo>
                <a:lnTo>
                  <a:pt x="4556" y="5486"/>
                </a:lnTo>
                <a:lnTo>
                  <a:pt x="4603" y="5393"/>
                </a:lnTo>
                <a:lnTo>
                  <a:pt x="4603" y="5160"/>
                </a:lnTo>
                <a:lnTo>
                  <a:pt x="4510" y="4928"/>
                </a:lnTo>
                <a:lnTo>
                  <a:pt x="4370" y="4742"/>
                </a:lnTo>
                <a:lnTo>
                  <a:pt x="4138" y="4649"/>
                </a:lnTo>
                <a:lnTo>
                  <a:pt x="3905" y="4603"/>
                </a:lnTo>
                <a:lnTo>
                  <a:pt x="3673" y="4556"/>
                </a:lnTo>
                <a:lnTo>
                  <a:pt x="3533" y="4463"/>
                </a:lnTo>
                <a:lnTo>
                  <a:pt x="3441" y="4324"/>
                </a:lnTo>
                <a:lnTo>
                  <a:pt x="3441" y="4138"/>
                </a:lnTo>
                <a:lnTo>
                  <a:pt x="3441" y="3952"/>
                </a:lnTo>
                <a:lnTo>
                  <a:pt x="3487" y="3812"/>
                </a:lnTo>
                <a:lnTo>
                  <a:pt x="3580" y="3673"/>
                </a:lnTo>
                <a:lnTo>
                  <a:pt x="3673" y="3533"/>
                </a:lnTo>
                <a:lnTo>
                  <a:pt x="3859" y="3394"/>
                </a:lnTo>
                <a:lnTo>
                  <a:pt x="3998" y="3208"/>
                </a:lnTo>
                <a:lnTo>
                  <a:pt x="4417" y="3162"/>
                </a:lnTo>
                <a:lnTo>
                  <a:pt x="4789" y="3069"/>
                </a:lnTo>
                <a:lnTo>
                  <a:pt x="5114" y="2883"/>
                </a:lnTo>
                <a:lnTo>
                  <a:pt x="5393" y="2697"/>
                </a:lnTo>
                <a:lnTo>
                  <a:pt x="5625" y="2464"/>
                </a:lnTo>
                <a:lnTo>
                  <a:pt x="5811" y="2232"/>
                </a:lnTo>
                <a:lnTo>
                  <a:pt x="5904" y="1999"/>
                </a:lnTo>
                <a:lnTo>
                  <a:pt x="5951" y="1720"/>
                </a:lnTo>
                <a:lnTo>
                  <a:pt x="5951" y="1256"/>
                </a:lnTo>
                <a:lnTo>
                  <a:pt x="5951" y="1116"/>
                </a:lnTo>
                <a:lnTo>
                  <a:pt x="5858" y="1023"/>
                </a:lnTo>
                <a:lnTo>
                  <a:pt x="5765" y="930"/>
                </a:lnTo>
                <a:lnTo>
                  <a:pt x="4603" y="930"/>
                </a:lnTo>
                <a:lnTo>
                  <a:pt x="4603" y="605"/>
                </a:lnTo>
                <a:lnTo>
                  <a:pt x="4556" y="372"/>
                </a:lnTo>
                <a:lnTo>
                  <a:pt x="4417" y="186"/>
                </a:lnTo>
                <a:lnTo>
                  <a:pt x="4231" y="47"/>
                </a:lnTo>
                <a:lnTo>
                  <a:pt x="399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29" name="Google Shape;7029;p269"/>
          <p:cNvSpPr/>
          <p:nvPr/>
        </p:nvSpPr>
        <p:spPr>
          <a:xfrm>
            <a:off x="1983686" y="3529981"/>
            <a:ext cx="158654" cy="128928"/>
          </a:xfrm>
          <a:custGeom>
            <a:avLst/>
            <a:gdLst/>
            <a:ahLst/>
            <a:cxnLst/>
            <a:rect l="l" t="t" r="r" b="b"/>
            <a:pathLst>
              <a:path w="5951" h="4836" extrusionOk="0">
                <a:moveTo>
                  <a:pt x="1999" y="1349"/>
                </a:moveTo>
                <a:lnTo>
                  <a:pt x="1999" y="2232"/>
                </a:lnTo>
                <a:lnTo>
                  <a:pt x="651" y="2232"/>
                </a:lnTo>
                <a:lnTo>
                  <a:pt x="651" y="2093"/>
                </a:lnTo>
                <a:lnTo>
                  <a:pt x="698" y="2046"/>
                </a:lnTo>
                <a:lnTo>
                  <a:pt x="1395" y="1349"/>
                </a:lnTo>
                <a:close/>
                <a:moveTo>
                  <a:pt x="1534" y="3534"/>
                </a:moveTo>
                <a:lnTo>
                  <a:pt x="1720" y="3580"/>
                </a:lnTo>
                <a:lnTo>
                  <a:pt x="1860" y="3673"/>
                </a:lnTo>
                <a:lnTo>
                  <a:pt x="1953" y="3813"/>
                </a:lnTo>
                <a:lnTo>
                  <a:pt x="1999" y="3952"/>
                </a:lnTo>
                <a:lnTo>
                  <a:pt x="1953" y="4138"/>
                </a:lnTo>
                <a:lnTo>
                  <a:pt x="1860" y="4278"/>
                </a:lnTo>
                <a:lnTo>
                  <a:pt x="1720" y="4371"/>
                </a:lnTo>
                <a:lnTo>
                  <a:pt x="1534" y="4417"/>
                </a:lnTo>
                <a:lnTo>
                  <a:pt x="1395" y="4371"/>
                </a:lnTo>
                <a:lnTo>
                  <a:pt x="1255" y="4278"/>
                </a:lnTo>
                <a:lnTo>
                  <a:pt x="1162" y="4138"/>
                </a:lnTo>
                <a:lnTo>
                  <a:pt x="1116" y="3952"/>
                </a:lnTo>
                <a:lnTo>
                  <a:pt x="1162" y="3813"/>
                </a:lnTo>
                <a:lnTo>
                  <a:pt x="1255" y="3673"/>
                </a:lnTo>
                <a:lnTo>
                  <a:pt x="1395" y="3580"/>
                </a:lnTo>
                <a:lnTo>
                  <a:pt x="1534" y="3534"/>
                </a:lnTo>
                <a:close/>
                <a:moveTo>
                  <a:pt x="4649" y="3534"/>
                </a:moveTo>
                <a:lnTo>
                  <a:pt x="4788" y="3580"/>
                </a:lnTo>
                <a:lnTo>
                  <a:pt x="4928" y="3673"/>
                </a:lnTo>
                <a:lnTo>
                  <a:pt x="5067" y="3813"/>
                </a:lnTo>
                <a:lnTo>
                  <a:pt x="5067" y="3952"/>
                </a:lnTo>
                <a:lnTo>
                  <a:pt x="5067" y="4138"/>
                </a:lnTo>
                <a:lnTo>
                  <a:pt x="4928" y="4278"/>
                </a:lnTo>
                <a:lnTo>
                  <a:pt x="4788" y="4371"/>
                </a:lnTo>
                <a:lnTo>
                  <a:pt x="4649" y="4417"/>
                </a:lnTo>
                <a:lnTo>
                  <a:pt x="4463" y="4371"/>
                </a:lnTo>
                <a:lnTo>
                  <a:pt x="4324" y="4278"/>
                </a:lnTo>
                <a:lnTo>
                  <a:pt x="4231" y="4138"/>
                </a:lnTo>
                <a:lnTo>
                  <a:pt x="4184" y="3952"/>
                </a:lnTo>
                <a:lnTo>
                  <a:pt x="4231" y="3813"/>
                </a:lnTo>
                <a:lnTo>
                  <a:pt x="4324" y="3673"/>
                </a:lnTo>
                <a:lnTo>
                  <a:pt x="4463" y="3580"/>
                </a:lnTo>
                <a:lnTo>
                  <a:pt x="4649" y="3534"/>
                </a:lnTo>
                <a:close/>
                <a:moveTo>
                  <a:pt x="2232" y="1"/>
                </a:moveTo>
                <a:lnTo>
                  <a:pt x="2139" y="47"/>
                </a:lnTo>
                <a:lnTo>
                  <a:pt x="2046" y="94"/>
                </a:lnTo>
                <a:lnTo>
                  <a:pt x="1999" y="140"/>
                </a:lnTo>
                <a:lnTo>
                  <a:pt x="1999" y="233"/>
                </a:lnTo>
                <a:lnTo>
                  <a:pt x="1999" y="884"/>
                </a:lnTo>
                <a:lnTo>
                  <a:pt x="1441" y="884"/>
                </a:lnTo>
                <a:lnTo>
                  <a:pt x="1255" y="931"/>
                </a:lnTo>
                <a:lnTo>
                  <a:pt x="1069" y="1024"/>
                </a:lnTo>
                <a:lnTo>
                  <a:pt x="372" y="1721"/>
                </a:lnTo>
                <a:lnTo>
                  <a:pt x="326" y="1814"/>
                </a:lnTo>
                <a:lnTo>
                  <a:pt x="279" y="1953"/>
                </a:lnTo>
                <a:lnTo>
                  <a:pt x="233" y="2046"/>
                </a:lnTo>
                <a:lnTo>
                  <a:pt x="233" y="2186"/>
                </a:lnTo>
                <a:lnTo>
                  <a:pt x="233" y="2325"/>
                </a:lnTo>
                <a:lnTo>
                  <a:pt x="233" y="2418"/>
                </a:lnTo>
                <a:lnTo>
                  <a:pt x="233" y="3534"/>
                </a:lnTo>
                <a:lnTo>
                  <a:pt x="140" y="3534"/>
                </a:lnTo>
                <a:lnTo>
                  <a:pt x="93" y="3580"/>
                </a:lnTo>
                <a:lnTo>
                  <a:pt x="47" y="3673"/>
                </a:lnTo>
                <a:lnTo>
                  <a:pt x="0" y="3766"/>
                </a:lnTo>
                <a:lnTo>
                  <a:pt x="47" y="3859"/>
                </a:lnTo>
                <a:lnTo>
                  <a:pt x="93" y="3906"/>
                </a:lnTo>
                <a:lnTo>
                  <a:pt x="140" y="3952"/>
                </a:lnTo>
                <a:lnTo>
                  <a:pt x="233" y="3952"/>
                </a:lnTo>
                <a:lnTo>
                  <a:pt x="279" y="3999"/>
                </a:lnTo>
                <a:lnTo>
                  <a:pt x="372" y="3999"/>
                </a:lnTo>
                <a:lnTo>
                  <a:pt x="465" y="3952"/>
                </a:lnTo>
                <a:lnTo>
                  <a:pt x="651" y="3952"/>
                </a:lnTo>
                <a:lnTo>
                  <a:pt x="698" y="4138"/>
                </a:lnTo>
                <a:lnTo>
                  <a:pt x="744" y="4324"/>
                </a:lnTo>
                <a:lnTo>
                  <a:pt x="837" y="4464"/>
                </a:lnTo>
                <a:lnTo>
                  <a:pt x="930" y="4603"/>
                </a:lnTo>
                <a:lnTo>
                  <a:pt x="1069" y="4696"/>
                </a:lnTo>
                <a:lnTo>
                  <a:pt x="1209" y="4789"/>
                </a:lnTo>
                <a:lnTo>
                  <a:pt x="1395" y="4835"/>
                </a:lnTo>
                <a:lnTo>
                  <a:pt x="1720" y="4835"/>
                </a:lnTo>
                <a:lnTo>
                  <a:pt x="1906" y="4789"/>
                </a:lnTo>
                <a:lnTo>
                  <a:pt x="2046" y="4696"/>
                </a:lnTo>
                <a:lnTo>
                  <a:pt x="2185" y="4603"/>
                </a:lnTo>
                <a:lnTo>
                  <a:pt x="2278" y="4464"/>
                </a:lnTo>
                <a:lnTo>
                  <a:pt x="2371" y="4324"/>
                </a:lnTo>
                <a:lnTo>
                  <a:pt x="2418" y="4138"/>
                </a:lnTo>
                <a:lnTo>
                  <a:pt x="2418" y="3952"/>
                </a:lnTo>
                <a:lnTo>
                  <a:pt x="3766" y="3952"/>
                </a:lnTo>
                <a:lnTo>
                  <a:pt x="3766" y="4138"/>
                </a:lnTo>
                <a:lnTo>
                  <a:pt x="3812" y="4324"/>
                </a:lnTo>
                <a:lnTo>
                  <a:pt x="3905" y="4464"/>
                </a:lnTo>
                <a:lnTo>
                  <a:pt x="3998" y="4603"/>
                </a:lnTo>
                <a:lnTo>
                  <a:pt x="4138" y="4696"/>
                </a:lnTo>
                <a:lnTo>
                  <a:pt x="4324" y="4789"/>
                </a:lnTo>
                <a:lnTo>
                  <a:pt x="4463" y="4835"/>
                </a:lnTo>
                <a:lnTo>
                  <a:pt x="4835" y="4835"/>
                </a:lnTo>
                <a:lnTo>
                  <a:pt x="4974" y="4789"/>
                </a:lnTo>
                <a:lnTo>
                  <a:pt x="5114" y="4696"/>
                </a:lnTo>
                <a:lnTo>
                  <a:pt x="5253" y="4603"/>
                </a:lnTo>
                <a:lnTo>
                  <a:pt x="5393" y="4464"/>
                </a:lnTo>
                <a:lnTo>
                  <a:pt x="5439" y="4324"/>
                </a:lnTo>
                <a:lnTo>
                  <a:pt x="5486" y="4138"/>
                </a:lnTo>
                <a:lnTo>
                  <a:pt x="5532" y="3952"/>
                </a:lnTo>
                <a:lnTo>
                  <a:pt x="5579" y="3999"/>
                </a:lnTo>
                <a:lnTo>
                  <a:pt x="5672" y="3999"/>
                </a:lnTo>
                <a:lnTo>
                  <a:pt x="5765" y="3952"/>
                </a:lnTo>
                <a:lnTo>
                  <a:pt x="5858" y="3952"/>
                </a:lnTo>
                <a:lnTo>
                  <a:pt x="5904" y="3906"/>
                </a:lnTo>
                <a:lnTo>
                  <a:pt x="5951" y="3859"/>
                </a:lnTo>
                <a:lnTo>
                  <a:pt x="5951" y="3766"/>
                </a:lnTo>
                <a:lnTo>
                  <a:pt x="5951" y="233"/>
                </a:lnTo>
                <a:lnTo>
                  <a:pt x="5951" y="140"/>
                </a:lnTo>
                <a:lnTo>
                  <a:pt x="5904" y="94"/>
                </a:lnTo>
                <a:lnTo>
                  <a:pt x="5811" y="47"/>
                </a:lnTo>
                <a:lnTo>
                  <a:pt x="576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0" name="Google Shape;7030;p269"/>
          <p:cNvSpPr/>
          <p:nvPr/>
        </p:nvSpPr>
        <p:spPr>
          <a:xfrm>
            <a:off x="2501796" y="3532460"/>
            <a:ext cx="158654" cy="125195"/>
          </a:xfrm>
          <a:custGeom>
            <a:avLst/>
            <a:gdLst/>
            <a:ahLst/>
            <a:cxnLst/>
            <a:rect l="l" t="t" r="r" b="b"/>
            <a:pathLst>
              <a:path w="5951" h="4696" extrusionOk="0">
                <a:moveTo>
                  <a:pt x="2510" y="1"/>
                </a:moveTo>
                <a:lnTo>
                  <a:pt x="2045" y="47"/>
                </a:lnTo>
                <a:lnTo>
                  <a:pt x="1627" y="140"/>
                </a:lnTo>
                <a:lnTo>
                  <a:pt x="1302" y="233"/>
                </a:lnTo>
                <a:lnTo>
                  <a:pt x="744" y="466"/>
                </a:lnTo>
                <a:lnTo>
                  <a:pt x="372" y="698"/>
                </a:lnTo>
                <a:lnTo>
                  <a:pt x="186" y="931"/>
                </a:lnTo>
                <a:lnTo>
                  <a:pt x="47" y="1163"/>
                </a:lnTo>
                <a:lnTo>
                  <a:pt x="0" y="1302"/>
                </a:lnTo>
                <a:lnTo>
                  <a:pt x="0" y="1349"/>
                </a:lnTo>
                <a:lnTo>
                  <a:pt x="1720" y="1349"/>
                </a:lnTo>
                <a:lnTo>
                  <a:pt x="1720" y="1302"/>
                </a:lnTo>
                <a:lnTo>
                  <a:pt x="1767" y="1256"/>
                </a:lnTo>
                <a:lnTo>
                  <a:pt x="1813" y="1163"/>
                </a:lnTo>
                <a:lnTo>
                  <a:pt x="2045" y="1070"/>
                </a:lnTo>
                <a:lnTo>
                  <a:pt x="2464" y="977"/>
                </a:lnTo>
                <a:lnTo>
                  <a:pt x="3533" y="977"/>
                </a:lnTo>
                <a:lnTo>
                  <a:pt x="3951" y="1070"/>
                </a:lnTo>
                <a:lnTo>
                  <a:pt x="4184" y="1163"/>
                </a:lnTo>
                <a:lnTo>
                  <a:pt x="4230" y="1256"/>
                </a:lnTo>
                <a:lnTo>
                  <a:pt x="4277" y="1302"/>
                </a:lnTo>
                <a:lnTo>
                  <a:pt x="4277" y="1349"/>
                </a:lnTo>
                <a:lnTo>
                  <a:pt x="5950" y="1349"/>
                </a:lnTo>
                <a:lnTo>
                  <a:pt x="5950" y="1302"/>
                </a:lnTo>
                <a:lnTo>
                  <a:pt x="5950" y="1163"/>
                </a:lnTo>
                <a:lnTo>
                  <a:pt x="5811" y="931"/>
                </a:lnTo>
                <a:lnTo>
                  <a:pt x="5625" y="698"/>
                </a:lnTo>
                <a:lnTo>
                  <a:pt x="5253" y="466"/>
                </a:lnTo>
                <a:lnTo>
                  <a:pt x="4695" y="233"/>
                </a:lnTo>
                <a:lnTo>
                  <a:pt x="4370" y="140"/>
                </a:lnTo>
                <a:lnTo>
                  <a:pt x="3951" y="47"/>
                </a:lnTo>
                <a:lnTo>
                  <a:pt x="3487" y="1"/>
                </a:lnTo>
                <a:close/>
                <a:moveTo>
                  <a:pt x="0" y="1488"/>
                </a:moveTo>
                <a:lnTo>
                  <a:pt x="0" y="1907"/>
                </a:lnTo>
                <a:lnTo>
                  <a:pt x="47" y="2000"/>
                </a:lnTo>
                <a:lnTo>
                  <a:pt x="93" y="2046"/>
                </a:lnTo>
                <a:lnTo>
                  <a:pt x="140" y="2093"/>
                </a:lnTo>
                <a:lnTo>
                  <a:pt x="233" y="2139"/>
                </a:lnTo>
                <a:lnTo>
                  <a:pt x="1534" y="2139"/>
                </a:lnTo>
                <a:lnTo>
                  <a:pt x="1581" y="2093"/>
                </a:lnTo>
                <a:lnTo>
                  <a:pt x="1674" y="2046"/>
                </a:lnTo>
                <a:lnTo>
                  <a:pt x="1720" y="2000"/>
                </a:lnTo>
                <a:lnTo>
                  <a:pt x="1720" y="1907"/>
                </a:lnTo>
                <a:lnTo>
                  <a:pt x="1720" y="1488"/>
                </a:lnTo>
                <a:close/>
                <a:moveTo>
                  <a:pt x="4277" y="1488"/>
                </a:moveTo>
                <a:lnTo>
                  <a:pt x="4277" y="1907"/>
                </a:lnTo>
                <a:lnTo>
                  <a:pt x="4277" y="2000"/>
                </a:lnTo>
                <a:lnTo>
                  <a:pt x="4323" y="2046"/>
                </a:lnTo>
                <a:lnTo>
                  <a:pt x="4416" y="2093"/>
                </a:lnTo>
                <a:lnTo>
                  <a:pt x="4463" y="2139"/>
                </a:lnTo>
                <a:lnTo>
                  <a:pt x="5764" y="2139"/>
                </a:lnTo>
                <a:lnTo>
                  <a:pt x="5857" y="2093"/>
                </a:lnTo>
                <a:lnTo>
                  <a:pt x="5904" y="2046"/>
                </a:lnTo>
                <a:lnTo>
                  <a:pt x="5950" y="2000"/>
                </a:lnTo>
                <a:lnTo>
                  <a:pt x="5950" y="1907"/>
                </a:lnTo>
                <a:lnTo>
                  <a:pt x="5950" y="1488"/>
                </a:lnTo>
                <a:close/>
                <a:moveTo>
                  <a:pt x="140" y="2558"/>
                </a:moveTo>
                <a:lnTo>
                  <a:pt x="47" y="2604"/>
                </a:lnTo>
                <a:lnTo>
                  <a:pt x="0" y="2651"/>
                </a:lnTo>
                <a:lnTo>
                  <a:pt x="0" y="3301"/>
                </a:lnTo>
                <a:lnTo>
                  <a:pt x="47" y="3394"/>
                </a:lnTo>
                <a:lnTo>
                  <a:pt x="837" y="3394"/>
                </a:lnTo>
                <a:lnTo>
                  <a:pt x="883" y="3301"/>
                </a:lnTo>
                <a:lnTo>
                  <a:pt x="883" y="2651"/>
                </a:lnTo>
                <a:lnTo>
                  <a:pt x="837" y="2604"/>
                </a:lnTo>
                <a:lnTo>
                  <a:pt x="744" y="2558"/>
                </a:lnTo>
                <a:close/>
                <a:moveTo>
                  <a:pt x="1395" y="2558"/>
                </a:moveTo>
                <a:lnTo>
                  <a:pt x="1348" y="2604"/>
                </a:lnTo>
                <a:lnTo>
                  <a:pt x="1302" y="2651"/>
                </a:lnTo>
                <a:lnTo>
                  <a:pt x="1302" y="3301"/>
                </a:lnTo>
                <a:lnTo>
                  <a:pt x="1348" y="3394"/>
                </a:lnTo>
                <a:lnTo>
                  <a:pt x="2138" y="3394"/>
                </a:lnTo>
                <a:lnTo>
                  <a:pt x="2138" y="3301"/>
                </a:lnTo>
                <a:lnTo>
                  <a:pt x="2138" y="2651"/>
                </a:lnTo>
                <a:lnTo>
                  <a:pt x="2138" y="2604"/>
                </a:lnTo>
                <a:lnTo>
                  <a:pt x="2045" y="2558"/>
                </a:lnTo>
                <a:close/>
                <a:moveTo>
                  <a:pt x="2696" y="2558"/>
                </a:moveTo>
                <a:lnTo>
                  <a:pt x="2603" y="2604"/>
                </a:lnTo>
                <a:lnTo>
                  <a:pt x="2557" y="2651"/>
                </a:lnTo>
                <a:lnTo>
                  <a:pt x="2557" y="3301"/>
                </a:lnTo>
                <a:lnTo>
                  <a:pt x="2603" y="3394"/>
                </a:lnTo>
                <a:lnTo>
                  <a:pt x="3394" y="3394"/>
                </a:lnTo>
                <a:lnTo>
                  <a:pt x="3440" y="3301"/>
                </a:lnTo>
                <a:lnTo>
                  <a:pt x="3440" y="2651"/>
                </a:lnTo>
                <a:lnTo>
                  <a:pt x="3394" y="2604"/>
                </a:lnTo>
                <a:lnTo>
                  <a:pt x="3301" y="2558"/>
                </a:lnTo>
                <a:close/>
                <a:moveTo>
                  <a:pt x="3951" y="2558"/>
                </a:moveTo>
                <a:lnTo>
                  <a:pt x="3858" y="2604"/>
                </a:lnTo>
                <a:lnTo>
                  <a:pt x="3858" y="2651"/>
                </a:lnTo>
                <a:lnTo>
                  <a:pt x="3858" y="3301"/>
                </a:lnTo>
                <a:lnTo>
                  <a:pt x="3858" y="3394"/>
                </a:lnTo>
                <a:lnTo>
                  <a:pt x="4649" y="3394"/>
                </a:lnTo>
                <a:lnTo>
                  <a:pt x="4695" y="3301"/>
                </a:lnTo>
                <a:lnTo>
                  <a:pt x="4695" y="2651"/>
                </a:lnTo>
                <a:lnTo>
                  <a:pt x="4649" y="2604"/>
                </a:lnTo>
                <a:lnTo>
                  <a:pt x="4602" y="2558"/>
                </a:lnTo>
                <a:close/>
                <a:moveTo>
                  <a:pt x="5207" y="2558"/>
                </a:moveTo>
                <a:lnTo>
                  <a:pt x="5160" y="2604"/>
                </a:lnTo>
                <a:lnTo>
                  <a:pt x="5114" y="2651"/>
                </a:lnTo>
                <a:lnTo>
                  <a:pt x="5114" y="3301"/>
                </a:lnTo>
                <a:lnTo>
                  <a:pt x="5160" y="3394"/>
                </a:lnTo>
                <a:lnTo>
                  <a:pt x="5950" y="3394"/>
                </a:lnTo>
                <a:lnTo>
                  <a:pt x="5950" y="3301"/>
                </a:lnTo>
                <a:lnTo>
                  <a:pt x="5950" y="2651"/>
                </a:lnTo>
                <a:lnTo>
                  <a:pt x="5950" y="2604"/>
                </a:lnTo>
                <a:lnTo>
                  <a:pt x="5857" y="2558"/>
                </a:lnTo>
                <a:close/>
                <a:moveTo>
                  <a:pt x="744" y="3813"/>
                </a:moveTo>
                <a:lnTo>
                  <a:pt x="697" y="3859"/>
                </a:lnTo>
                <a:lnTo>
                  <a:pt x="651" y="3952"/>
                </a:lnTo>
                <a:lnTo>
                  <a:pt x="651" y="4556"/>
                </a:lnTo>
                <a:lnTo>
                  <a:pt x="697" y="4649"/>
                </a:lnTo>
                <a:lnTo>
                  <a:pt x="744" y="4696"/>
                </a:lnTo>
                <a:lnTo>
                  <a:pt x="1395" y="4696"/>
                </a:lnTo>
                <a:lnTo>
                  <a:pt x="1488" y="4649"/>
                </a:lnTo>
                <a:lnTo>
                  <a:pt x="1488" y="4556"/>
                </a:lnTo>
                <a:lnTo>
                  <a:pt x="1488" y="3952"/>
                </a:lnTo>
                <a:lnTo>
                  <a:pt x="1488" y="3859"/>
                </a:lnTo>
                <a:lnTo>
                  <a:pt x="1395" y="3813"/>
                </a:lnTo>
                <a:close/>
                <a:moveTo>
                  <a:pt x="2045" y="3813"/>
                </a:moveTo>
                <a:lnTo>
                  <a:pt x="1953" y="3859"/>
                </a:lnTo>
                <a:lnTo>
                  <a:pt x="1953" y="3952"/>
                </a:lnTo>
                <a:lnTo>
                  <a:pt x="1953" y="4556"/>
                </a:lnTo>
                <a:lnTo>
                  <a:pt x="1953" y="4649"/>
                </a:lnTo>
                <a:lnTo>
                  <a:pt x="2045" y="4696"/>
                </a:lnTo>
                <a:lnTo>
                  <a:pt x="2696" y="4696"/>
                </a:lnTo>
                <a:lnTo>
                  <a:pt x="2743" y="4649"/>
                </a:lnTo>
                <a:lnTo>
                  <a:pt x="2789" y="4556"/>
                </a:lnTo>
                <a:lnTo>
                  <a:pt x="2789" y="3952"/>
                </a:lnTo>
                <a:lnTo>
                  <a:pt x="2743" y="3859"/>
                </a:lnTo>
                <a:lnTo>
                  <a:pt x="2696" y="3813"/>
                </a:lnTo>
                <a:close/>
                <a:moveTo>
                  <a:pt x="3301" y="3813"/>
                </a:moveTo>
                <a:lnTo>
                  <a:pt x="3254" y="3859"/>
                </a:lnTo>
                <a:lnTo>
                  <a:pt x="3208" y="3952"/>
                </a:lnTo>
                <a:lnTo>
                  <a:pt x="3208" y="4556"/>
                </a:lnTo>
                <a:lnTo>
                  <a:pt x="3254" y="4649"/>
                </a:lnTo>
                <a:lnTo>
                  <a:pt x="3301" y="4696"/>
                </a:lnTo>
                <a:lnTo>
                  <a:pt x="3951" y="4696"/>
                </a:lnTo>
                <a:lnTo>
                  <a:pt x="4044" y="4649"/>
                </a:lnTo>
                <a:lnTo>
                  <a:pt x="4044" y="4556"/>
                </a:lnTo>
                <a:lnTo>
                  <a:pt x="4044" y="3952"/>
                </a:lnTo>
                <a:lnTo>
                  <a:pt x="4044" y="3859"/>
                </a:lnTo>
                <a:lnTo>
                  <a:pt x="3951" y="3813"/>
                </a:lnTo>
                <a:close/>
                <a:moveTo>
                  <a:pt x="4602" y="3813"/>
                </a:moveTo>
                <a:lnTo>
                  <a:pt x="4509" y="3859"/>
                </a:lnTo>
                <a:lnTo>
                  <a:pt x="4463" y="3952"/>
                </a:lnTo>
                <a:lnTo>
                  <a:pt x="4463" y="4556"/>
                </a:lnTo>
                <a:lnTo>
                  <a:pt x="4509" y="4649"/>
                </a:lnTo>
                <a:lnTo>
                  <a:pt x="4602" y="4696"/>
                </a:lnTo>
                <a:lnTo>
                  <a:pt x="5207" y="4696"/>
                </a:lnTo>
                <a:lnTo>
                  <a:pt x="5299" y="4649"/>
                </a:lnTo>
                <a:lnTo>
                  <a:pt x="5346" y="4556"/>
                </a:lnTo>
                <a:lnTo>
                  <a:pt x="5346" y="3952"/>
                </a:lnTo>
                <a:lnTo>
                  <a:pt x="5299" y="3859"/>
                </a:lnTo>
                <a:lnTo>
                  <a:pt x="5207" y="381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1" name="Google Shape;7031;p269"/>
          <p:cNvSpPr/>
          <p:nvPr/>
        </p:nvSpPr>
        <p:spPr>
          <a:xfrm>
            <a:off x="3019905" y="3515131"/>
            <a:ext cx="90484" cy="158654"/>
          </a:xfrm>
          <a:custGeom>
            <a:avLst/>
            <a:gdLst/>
            <a:ahLst/>
            <a:cxnLst/>
            <a:rect l="l" t="t" r="r" b="b"/>
            <a:pathLst>
              <a:path w="3394" h="5951" extrusionOk="0">
                <a:moveTo>
                  <a:pt x="1209" y="0"/>
                </a:moveTo>
                <a:lnTo>
                  <a:pt x="1163" y="47"/>
                </a:lnTo>
                <a:lnTo>
                  <a:pt x="1116" y="372"/>
                </a:lnTo>
                <a:lnTo>
                  <a:pt x="977" y="744"/>
                </a:lnTo>
                <a:lnTo>
                  <a:pt x="791" y="1116"/>
                </a:lnTo>
                <a:lnTo>
                  <a:pt x="651" y="1255"/>
                </a:lnTo>
                <a:lnTo>
                  <a:pt x="465" y="1395"/>
                </a:lnTo>
                <a:lnTo>
                  <a:pt x="233" y="1534"/>
                </a:lnTo>
                <a:lnTo>
                  <a:pt x="0" y="1674"/>
                </a:lnTo>
                <a:lnTo>
                  <a:pt x="0" y="2417"/>
                </a:lnTo>
                <a:lnTo>
                  <a:pt x="605" y="2417"/>
                </a:lnTo>
                <a:lnTo>
                  <a:pt x="605" y="4370"/>
                </a:lnTo>
                <a:lnTo>
                  <a:pt x="605" y="4602"/>
                </a:lnTo>
                <a:lnTo>
                  <a:pt x="651" y="4788"/>
                </a:lnTo>
                <a:lnTo>
                  <a:pt x="744" y="5021"/>
                </a:lnTo>
                <a:lnTo>
                  <a:pt x="837" y="5206"/>
                </a:lnTo>
                <a:lnTo>
                  <a:pt x="1023" y="5439"/>
                </a:lnTo>
                <a:lnTo>
                  <a:pt x="1209" y="5625"/>
                </a:lnTo>
                <a:lnTo>
                  <a:pt x="1442" y="5764"/>
                </a:lnTo>
                <a:lnTo>
                  <a:pt x="1720" y="5857"/>
                </a:lnTo>
                <a:lnTo>
                  <a:pt x="2046" y="5950"/>
                </a:lnTo>
                <a:lnTo>
                  <a:pt x="2697" y="5950"/>
                </a:lnTo>
                <a:lnTo>
                  <a:pt x="3022" y="5857"/>
                </a:lnTo>
                <a:lnTo>
                  <a:pt x="3254" y="5718"/>
                </a:lnTo>
                <a:lnTo>
                  <a:pt x="3394" y="5625"/>
                </a:lnTo>
                <a:lnTo>
                  <a:pt x="3115" y="4788"/>
                </a:lnTo>
                <a:lnTo>
                  <a:pt x="2929" y="4835"/>
                </a:lnTo>
                <a:lnTo>
                  <a:pt x="2650" y="4881"/>
                </a:lnTo>
                <a:lnTo>
                  <a:pt x="2511" y="4881"/>
                </a:lnTo>
                <a:lnTo>
                  <a:pt x="2371" y="4835"/>
                </a:lnTo>
                <a:lnTo>
                  <a:pt x="2232" y="4742"/>
                </a:lnTo>
                <a:lnTo>
                  <a:pt x="2185" y="4649"/>
                </a:lnTo>
                <a:lnTo>
                  <a:pt x="2092" y="4463"/>
                </a:lnTo>
                <a:lnTo>
                  <a:pt x="2092" y="4277"/>
                </a:lnTo>
                <a:lnTo>
                  <a:pt x="2092" y="2417"/>
                </a:lnTo>
                <a:lnTo>
                  <a:pt x="3254" y="2417"/>
                </a:lnTo>
                <a:lnTo>
                  <a:pt x="3254" y="1534"/>
                </a:lnTo>
                <a:lnTo>
                  <a:pt x="2092" y="1534"/>
                </a:lnTo>
                <a:lnTo>
                  <a:pt x="209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2" name="Google Shape;7032;p269"/>
          <p:cNvSpPr/>
          <p:nvPr/>
        </p:nvSpPr>
        <p:spPr>
          <a:xfrm>
            <a:off x="3469845" y="3515131"/>
            <a:ext cx="158654" cy="158654"/>
          </a:xfrm>
          <a:custGeom>
            <a:avLst/>
            <a:gdLst/>
            <a:ahLst/>
            <a:cxnLst/>
            <a:rect l="l" t="t" r="r" b="b"/>
            <a:pathLst>
              <a:path w="5951" h="5951" extrusionOk="0">
                <a:moveTo>
                  <a:pt x="3301" y="511"/>
                </a:moveTo>
                <a:lnTo>
                  <a:pt x="3301" y="1767"/>
                </a:lnTo>
                <a:lnTo>
                  <a:pt x="4277" y="1767"/>
                </a:lnTo>
                <a:lnTo>
                  <a:pt x="4277" y="2510"/>
                </a:lnTo>
                <a:lnTo>
                  <a:pt x="3301" y="2510"/>
                </a:lnTo>
                <a:lnTo>
                  <a:pt x="3301" y="4044"/>
                </a:lnTo>
                <a:lnTo>
                  <a:pt x="3301" y="4230"/>
                </a:lnTo>
                <a:lnTo>
                  <a:pt x="3347" y="4370"/>
                </a:lnTo>
                <a:lnTo>
                  <a:pt x="3440" y="4463"/>
                </a:lnTo>
                <a:lnTo>
                  <a:pt x="3533" y="4509"/>
                </a:lnTo>
                <a:lnTo>
                  <a:pt x="3765" y="4556"/>
                </a:lnTo>
                <a:lnTo>
                  <a:pt x="3951" y="4556"/>
                </a:lnTo>
                <a:lnTo>
                  <a:pt x="4137" y="4463"/>
                </a:lnTo>
                <a:lnTo>
                  <a:pt x="4416" y="5160"/>
                </a:lnTo>
                <a:lnTo>
                  <a:pt x="4277" y="5299"/>
                </a:lnTo>
                <a:lnTo>
                  <a:pt x="4044" y="5392"/>
                </a:lnTo>
                <a:lnTo>
                  <a:pt x="3812" y="5439"/>
                </a:lnTo>
                <a:lnTo>
                  <a:pt x="3533" y="5485"/>
                </a:lnTo>
                <a:lnTo>
                  <a:pt x="3161" y="5439"/>
                </a:lnTo>
                <a:lnTo>
                  <a:pt x="2836" y="5346"/>
                </a:lnTo>
                <a:lnTo>
                  <a:pt x="2603" y="5206"/>
                </a:lnTo>
                <a:lnTo>
                  <a:pt x="2371" y="5021"/>
                </a:lnTo>
                <a:lnTo>
                  <a:pt x="2231" y="4788"/>
                </a:lnTo>
                <a:lnTo>
                  <a:pt x="2138" y="4602"/>
                </a:lnTo>
                <a:lnTo>
                  <a:pt x="2045" y="4370"/>
                </a:lnTo>
                <a:lnTo>
                  <a:pt x="2045" y="4137"/>
                </a:lnTo>
                <a:lnTo>
                  <a:pt x="2045" y="2510"/>
                </a:lnTo>
                <a:lnTo>
                  <a:pt x="1534" y="2510"/>
                </a:lnTo>
                <a:lnTo>
                  <a:pt x="1534" y="1906"/>
                </a:lnTo>
                <a:lnTo>
                  <a:pt x="1813" y="1767"/>
                </a:lnTo>
                <a:lnTo>
                  <a:pt x="1999" y="1627"/>
                </a:lnTo>
                <a:lnTo>
                  <a:pt x="2185" y="1441"/>
                </a:lnTo>
                <a:lnTo>
                  <a:pt x="2324" y="1255"/>
                </a:lnTo>
                <a:lnTo>
                  <a:pt x="2464" y="883"/>
                </a:lnTo>
                <a:lnTo>
                  <a:pt x="2510" y="558"/>
                </a:lnTo>
                <a:lnTo>
                  <a:pt x="2557" y="511"/>
                </a:lnTo>
                <a:close/>
                <a:moveTo>
                  <a:pt x="1116" y="0"/>
                </a:moveTo>
                <a:lnTo>
                  <a:pt x="883" y="47"/>
                </a:lnTo>
                <a:lnTo>
                  <a:pt x="697" y="93"/>
                </a:lnTo>
                <a:lnTo>
                  <a:pt x="511" y="186"/>
                </a:lnTo>
                <a:lnTo>
                  <a:pt x="326" y="325"/>
                </a:lnTo>
                <a:lnTo>
                  <a:pt x="186" y="511"/>
                </a:lnTo>
                <a:lnTo>
                  <a:pt x="93" y="697"/>
                </a:lnTo>
                <a:lnTo>
                  <a:pt x="0" y="930"/>
                </a:lnTo>
                <a:lnTo>
                  <a:pt x="0" y="1116"/>
                </a:lnTo>
                <a:lnTo>
                  <a:pt x="0" y="4835"/>
                </a:lnTo>
                <a:lnTo>
                  <a:pt x="0" y="5067"/>
                </a:lnTo>
                <a:lnTo>
                  <a:pt x="93" y="5299"/>
                </a:lnTo>
                <a:lnTo>
                  <a:pt x="186" y="5485"/>
                </a:lnTo>
                <a:lnTo>
                  <a:pt x="326" y="5625"/>
                </a:lnTo>
                <a:lnTo>
                  <a:pt x="511" y="5764"/>
                </a:lnTo>
                <a:lnTo>
                  <a:pt x="697" y="5904"/>
                </a:lnTo>
                <a:lnTo>
                  <a:pt x="883" y="5950"/>
                </a:lnTo>
                <a:lnTo>
                  <a:pt x="5067" y="5950"/>
                </a:lnTo>
                <a:lnTo>
                  <a:pt x="5253" y="5904"/>
                </a:lnTo>
                <a:lnTo>
                  <a:pt x="5439" y="5764"/>
                </a:lnTo>
                <a:lnTo>
                  <a:pt x="5625" y="5625"/>
                </a:lnTo>
                <a:lnTo>
                  <a:pt x="5764" y="5485"/>
                </a:lnTo>
                <a:lnTo>
                  <a:pt x="5857" y="5299"/>
                </a:lnTo>
                <a:lnTo>
                  <a:pt x="5904" y="5067"/>
                </a:lnTo>
                <a:lnTo>
                  <a:pt x="5950" y="4835"/>
                </a:lnTo>
                <a:lnTo>
                  <a:pt x="5950" y="1116"/>
                </a:lnTo>
                <a:lnTo>
                  <a:pt x="5904" y="930"/>
                </a:lnTo>
                <a:lnTo>
                  <a:pt x="5857" y="697"/>
                </a:lnTo>
                <a:lnTo>
                  <a:pt x="5764" y="511"/>
                </a:lnTo>
                <a:lnTo>
                  <a:pt x="5625" y="325"/>
                </a:lnTo>
                <a:lnTo>
                  <a:pt x="5439" y="186"/>
                </a:lnTo>
                <a:lnTo>
                  <a:pt x="5253" y="93"/>
                </a:lnTo>
                <a:lnTo>
                  <a:pt x="5067" y="47"/>
                </a:lnTo>
                <a:lnTo>
                  <a:pt x="483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3" name="Google Shape;7033;p269"/>
          <p:cNvSpPr/>
          <p:nvPr/>
        </p:nvSpPr>
        <p:spPr>
          <a:xfrm>
            <a:off x="3987955" y="3515131"/>
            <a:ext cx="128928" cy="158654"/>
          </a:xfrm>
          <a:custGeom>
            <a:avLst/>
            <a:gdLst/>
            <a:ahLst/>
            <a:cxnLst/>
            <a:rect l="l" t="t" r="r" b="b"/>
            <a:pathLst>
              <a:path w="4836" h="5951" extrusionOk="0">
                <a:moveTo>
                  <a:pt x="1209" y="0"/>
                </a:moveTo>
                <a:lnTo>
                  <a:pt x="1116" y="47"/>
                </a:lnTo>
                <a:lnTo>
                  <a:pt x="1070" y="140"/>
                </a:lnTo>
                <a:lnTo>
                  <a:pt x="1070" y="1209"/>
                </a:lnTo>
                <a:lnTo>
                  <a:pt x="94" y="1488"/>
                </a:lnTo>
                <a:lnTo>
                  <a:pt x="1" y="1534"/>
                </a:lnTo>
                <a:lnTo>
                  <a:pt x="1" y="1627"/>
                </a:lnTo>
                <a:lnTo>
                  <a:pt x="1" y="2185"/>
                </a:lnTo>
                <a:lnTo>
                  <a:pt x="1" y="2231"/>
                </a:lnTo>
                <a:lnTo>
                  <a:pt x="47" y="2278"/>
                </a:lnTo>
                <a:lnTo>
                  <a:pt x="140" y="2324"/>
                </a:lnTo>
                <a:lnTo>
                  <a:pt x="1070" y="2045"/>
                </a:lnTo>
                <a:lnTo>
                  <a:pt x="1070" y="2417"/>
                </a:lnTo>
                <a:lnTo>
                  <a:pt x="94" y="2743"/>
                </a:lnTo>
                <a:lnTo>
                  <a:pt x="1" y="2789"/>
                </a:lnTo>
                <a:lnTo>
                  <a:pt x="1" y="2836"/>
                </a:lnTo>
                <a:lnTo>
                  <a:pt x="1" y="3394"/>
                </a:lnTo>
                <a:lnTo>
                  <a:pt x="1" y="3440"/>
                </a:lnTo>
                <a:lnTo>
                  <a:pt x="47" y="3486"/>
                </a:lnTo>
                <a:lnTo>
                  <a:pt x="140" y="3533"/>
                </a:lnTo>
                <a:lnTo>
                  <a:pt x="1070" y="3254"/>
                </a:lnTo>
                <a:lnTo>
                  <a:pt x="1070" y="5811"/>
                </a:lnTo>
                <a:lnTo>
                  <a:pt x="1116" y="5904"/>
                </a:lnTo>
                <a:lnTo>
                  <a:pt x="1209" y="5950"/>
                </a:lnTo>
                <a:lnTo>
                  <a:pt x="2279" y="5950"/>
                </a:lnTo>
                <a:lnTo>
                  <a:pt x="2650" y="5857"/>
                </a:lnTo>
                <a:lnTo>
                  <a:pt x="3022" y="5718"/>
                </a:lnTo>
                <a:lnTo>
                  <a:pt x="3394" y="5578"/>
                </a:lnTo>
                <a:lnTo>
                  <a:pt x="3720" y="5346"/>
                </a:lnTo>
                <a:lnTo>
                  <a:pt x="3999" y="5114"/>
                </a:lnTo>
                <a:lnTo>
                  <a:pt x="4231" y="4788"/>
                </a:lnTo>
                <a:lnTo>
                  <a:pt x="4463" y="4463"/>
                </a:lnTo>
                <a:lnTo>
                  <a:pt x="4649" y="4137"/>
                </a:lnTo>
                <a:lnTo>
                  <a:pt x="4742" y="3765"/>
                </a:lnTo>
                <a:lnTo>
                  <a:pt x="4835" y="3394"/>
                </a:lnTo>
                <a:lnTo>
                  <a:pt x="4835" y="2975"/>
                </a:lnTo>
                <a:lnTo>
                  <a:pt x="4835" y="2882"/>
                </a:lnTo>
                <a:lnTo>
                  <a:pt x="4742" y="2836"/>
                </a:lnTo>
                <a:lnTo>
                  <a:pt x="4045" y="2836"/>
                </a:lnTo>
                <a:lnTo>
                  <a:pt x="3952" y="2882"/>
                </a:lnTo>
                <a:lnTo>
                  <a:pt x="3906" y="2975"/>
                </a:lnTo>
                <a:lnTo>
                  <a:pt x="3859" y="3394"/>
                </a:lnTo>
                <a:lnTo>
                  <a:pt x="3766" y="3719"/>
                </a:lnTo>
                <a:lnTo>
                  <a:pt x="3580" y="4091"/>
                </a:lnTo>
                <a:lnTo>
                  <a:pt x="3348" y="4370"/>
                </a:lnTo>
                <a:lnTo>
                  <a:pt x="3069" y="4649"/>
                </a:lnTo>
                <a:lnTo>
                  <a:pt x="2743" y="4835"/>
                </a:lnTo>
                <a:lnTo>
                  <a:pt x="2418" y="4974"/>
                </a:lnTo>
                <a:lnTo>
                  <a:pt x="2000" y="5021"/>
                </a:lnTo>
                <a:lnTo>
                  <a:pt x="2000" y="2975"/>
                </a:lnTo>
                <a:lnTo>
                  <a:pt x="3673" y="2464"/>
                </a:lnTo>
                <a:lnTo>
                  <a:pt x="3766" y="2417"/>
                </a:lnTo>
                <a:lnTo>
                  <a:pt x="3766" y="2324"/>
                </a:lnTo>
                <a:lnTo>
                  <a:pt x="3766" y="1767"/>
                </a:lnTo>
                <a:lnTo>
                  <a:pt x="3766" y="1720"/>
                </a:lnTo>
                <a:lnTo>
                  <a:pt x="3720" y="1674"/>
                </a:lnTo>
                <a:lnTo>
                  <a:pt x="3673" y="1627"/>
                </a:lnTo>
                <a:lnTo>
                  <a:pt x="3580" y="1627"/>
                </a:lnTo>
                <a:lnTo>
                  <a:pt x="2000" y="2138"/>
                </a:lnTo>
                <a:lnTo>
                  <a:pt x="2000" y="1720"/>
                </a:lnTo>
                <a:lnTo>
                  <a:pt x="3673" y="1209"/>
                </a:lnTo>
                <a:lnTo>
                  <a:pt x="3766" y="1162"/>
                </a:lnTo>
                <a:lnTo>
                  <a:pt x="3766" y="1116"/>
                </a:lnTo>
                <a:lnTo>
                  <a:pt x="3766" y="558"/>
                </a:lnTo>
                <a:lnTo>
                  <a:pt x="3766" y="511"/>
                </a:lnTo>
                <a:lnTo>
                  <a:pt x="3720" y="465"/>
                </a:lnTo>
                <a:lnTo>
                  <a:pt x="3673" y="418"/>
                </a:lnTo>
                <a:lnTo>
                  <a:pt x="3580" y="418"/>
                </a:lnTo>
                <a:lnTo>
                  <a:pt x="2000" y="930"/>
                </a:lnTo>
                <a:lnTo>
                  <a:pt x="2000" y="140"/>
                </a:lnTo>
                <a:lnTo>
                  <a:pt x="2000" y="47"/>
                </a:lnTo>
                <a:lnTo>
                  <a:pt x="186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4" name="Google Shape;7034;p269"/>
          <p:cNvSpPr/>
          <p:nvPr/>
        </p:nvSpPr>
        <p:spPr>
          <a:xfrm>
            <a:off x="4476338" y="3515131"/>
            <a:ext cx="95443" cy="158654"/>
          </a:xfrm>
          <a:custGeom>
            <a:avLst/>
            <a:gdLst/>
            <a:ahLst/>
            <a:cxnLst/>
            <a:rect l="l" t="t" r="r" b="b"/>
            <a:pathLst>
              <a:path w="3580" h="5951" extrusionOk="0">
                <a:moveTo>
                  <a:pt x="2139" y="604"/>
                </a:moveTo>
                <a:lnTo>
                  <a:pt x="2185" y="651"/>
                </a:lnTo>
                <a:lnTo>
                  <a:pt x="2232" y="697"/>
                </a:lnTo>
                <a:lnTo>
                  <a:pt x="2185" y="744"/>
                </a:lnTo>
                <a:lnTo>
                  <a:pt x="1348" y="744"/>
                </a:lnTo>
                <a:lnTo>
                  <a:pt x="1348" y="697"/>
                </a:lnTo>
                <a:lnTo>
                  <a:pt x="1348" y="651"/>
                </a:lnTo>
                <a:lnTo>
                  <a:pt x="1395" y="604"/>
                </a:lnTo>
                <a:close/>
                <a:moveTo>
                  <a:pt x="2975" y="1209"/>
                </a:moveTo>
                <a:lnTo>
                  <a:pt x="3068" y="1255"/>
                </a:lnTo>
                <a:lnTo>
                  <a:pt x="3115" y="1348"/>
                </a:lnTo>
                <a:lnTo>
                  <a:pt x="3115" y="4649"/>
                </a:lnTo>
                <a:lnTo>
                  <a:pt x="3068" y="4742"/>
                </a:lnTo>
                <a:lnTo>
                  <a:pt x="2975" y="4788"/>
                </a:lnTo>
                <a:lnTo>
                  <a:pt x="605" y="4788"/>
                </a:lnTo>
                <a:lnTo>
                  <a:pt x="465" y="4742"/>
                </a:lnTo>
                <a:lnTo>
                  <a:pt x="419" y="4649"/>
                </a:lnTo>
                <a:lnTo>
                  <a:pt x="419" y="1348"/>
                </a:lnTo>
                <a:lnTo>
                  <a:pt x="465" y="1255"/>
                </a:lnTo>
                <a:lnTo>
                  <a:pt x="605" y="1209"/>
                </a:lnTo>
                <a:close/>
                <a:moveTo>
                  <a:pt x="1906" y="5021"/>
                </a:moveTo>
                <a:lnTo>
                  <a:pt x="2046" y="5114"/>
                </a:lnTo>
                <a:lnTo>
                  <a:pt x="2139" y="5206"/>
                </a:lnTo>
                <a:lnTo>
                  <a:pt x="2139" y="5392"/>
                </a:lnTo>
                <a:lnTo>
                  <a:pt x="2139" y="5532"/>
                </a:lnTo>
                <a:lnTo>
                  <a:pt x="2046" y="5625"/>
                </a:lnTo>
                <a:lnTo>
                  <a:pt x="1906" y="5718"/>
                </a:lnTo>
                <a:lnTo>
                  <a:pt x="1767" y="5764"/>
                </a:lnTo>
                <a:lnTo>
                  <a:pt x="1627" y="5718"/>
                </a:lnTo>
                <a:lnTo>
                  <a:pt x="1534" y="5625"/>
                </a:lnTo>
                <a:lnTo>
                  <a:pt x="1441" y="5532"/>
                </a:lnTo>
                <a:lnTo>
                  <a:pt x="1395" y="5392"/>
                </a:lnTo>
                <a:lnTo>
                  <a:pt x="1441" y="5206"/>
                </a:lnTo>
                <a:lnTo>
                  <a:pt x="1534" y="5114"/>
                </a:lnTo>
                <a:lnTo>
                  <a:pt x="1627" y="5021"/>
                </a:lnTo>
                <a:close/>
                <a:moveTo>
                  <a:pt x="605" y="0"/>
                </a:moveTo>
                <a:lnTo>
                  <a:pt x="372" y="47"/>
                </a:lnTo>
                <a:lnTo>
                  <a:pt x="186" y="186"/>
                </a:lnTo>
                <a:lnTo>
                  <a:pt x="47" y="372"/>
                </a:lnTo>
                <a:lnTo>
                  <a:pt x="0" y="604"/>
                </a:lnTo>
                <a:lnTo>
                  <a:pt x="0" y="5392"/>
                </a:lnTo>
                <a:lnTo>
                  <a:pt x="47" y="5578"/>
                </a:lnTo>
                <a:lnTo>
                  <a:pt x="186" y="5811"/>
                </a:lnTo>
                <a:lnTo>
                  <a:pt x="372" y="5904"/>
                </a:lnTo>
                <a:lnTo>
                  <a:pt x="605" y="5950"/>
                </a:lnTo>
                <a:lnTo>
                  <a:pt x="2975" y="5950"/>
                </a:lnTo>
                <a:lnTo>
                  <a:pt x="3208" y="5904"/>
                </a:lnTo>
                <a:lnTo>
                  <a:pt x="3394" y="5811"/>
                </a:lnTo>
                <a:lnTo>
                  <a:pt x="3533" y="5578"/>
                </a:lnTo>
                <a:lnTo>
                  <a:pt x="3580" y="5392"/>
                </a:lnTo>
                <a:lnTo>
                  <a:pt x="3580" y="604"/>
                </a:lnTo>
                <a:lnTo>
                  <a:pt x="3533" y="372"/>
                </a:lnTo>
                <a:lnTo>
                  <a:pt x="3394" y="186"/>
                </a:lnTo>
                <a:lnTo>
                  <a:pt x="3208" y="47"/>
                </a:lnTo>
                <a:lnTo>
                  <a:pt x="297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5" name="Google Shape;7035;p269"/>
          <p:cNvSpPr/>
          <p:nvPr/>
        </p:nvSpPr>
        <p:spPr>
          <a:xfrm>
            <a:off x="4931237" y="3515131"/>
            <a:ext cx="152469" cy="158654"/>
          </a:xfrm>
          <a:custGeom>
            <a:avLst/>
            <a:gdLst/>
            <a:ahLst/>
            <a:cxnLst/>
            <a:rect l="l" t="t" r="r" b="b"/>
            <a:pathLst>
              <a:path w="5719" h="5951" extrusionOk="0">
                <a:moveTo>
                  <a:pt x="2325" y="1581"/>
                </a:moveTo>
                <a:lnTo>
                  <a:pt x="2325" y="3115"/>
                </a:lnTo>
                <a:lnTo>
                  <a:pt x="2837" y="3115"/>
                </a:lnTo>
                <a:lnTo>
                  <a:pt x="2837" y="1581"/>
                </a:lnTo>
                <a:close/>
                <a:moveTo>
                  <a:pt x="3766" y="1581"/>
                </a:moveTo>
                <a:lnTo>
                  <a:pt x="3766" y="3115"/>
                </a:lnTo>
                <a:lnTo>
                  <a:pt x="4278" y="3115"/>
                </a:lnTo>
                <a:lnTo>
                  <a:pt x="4278" y="1581"/>
                </a:lnTo>
                <a:close/>
                <a:moveTo>
                  <a:pt x="5207" y="511"/>
                </a:moveTo>
                <a:lnTo>
                  <a:pt x="5207" y="3394"/>
                </a:lnTo>
                <a:lnTo>
                  <a:pt x="4278" y="4277"/>
                </a:lnTo>
                <a:lnTo>
                  <a:pt x="2837" y="4277"/>
                </a:lnTo>
                <a:lnTo>
                  <a:pt x="2093" y="5067"/>
                </a:lnTo>
                <a:lnTo>
                  <a:pt x="2093" y="4277"/>
                </a:lnTo>
                <a:lnTo>
                  <a:pt x="931" y="4277"/>
                </a:lnTo>
                <a:lnTo>
                  <a:pt x="931" y="511"/>
                </a:lnTo>
                <a:close/>
                <a:moveTo>
                  <a:pt x="419" y="0"/>
                </a:moveTo>
                <a:lnTo>
                  <a:pt x="1" y="1069"/>
                </a:lnTo>
                <a:lnTo>
                  <a:pt x="1" y="5206"/>
                </a:lnTo>
                <a:lnTo>
                  <a:pt x="1442" y="5206"/>
                </a:lnTo>
                <a:lnTo>
                  <a:pt x="1442" y="5950"/>
                </a:lnTo>
                <a:lnTo>
                  <a:pt x="2232" y="5950"/>
                </a:lnTo>
                <a:lnTo>
                  <a:pt x="2976" y="5206"/>
                </a:lnTo>
                <a:lnTo>
                  <a:pt x="4138" y="5206"/>
                </a:lnTo>
                <a:lnTo>
                  <a:pt x="5719" y="3626"/>
                </a:lnTo>
                <a:lnTo>
                  <a:pt x="5719"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6" name="Google Shape;7036;p269"/>
          <p:cNvSpPr/>
          <p:nvPr/>
        </p:nvSpPr>
        <p:spPr>
          <a:xfrm>
            <a:off x="5443161" y="3529981"/>
            <a:ext cx="158654" cy="128928"/>
          </a:xfrm>
          <a:custGeom>
            <a:avLst/>
            <a:gdLst/>
            <a:ahLst/>
            <a:cxnLst/>
            <a:rect l="l" t="t" r="r" b="b"/>
            <a:pathLst>
              <a:path w="5951" h="4836" extrusionOk="0">
                <a:moveTo>
                  <a:pt x="4091" y="1"/>
                </a:moveTo>
                <a:lnTo>
                  <a:pt x="3859" y="47"/>
                </a:lnTo>
                <a:lnTo>
                  <a:pt x="3627" y="94"/>
                </a:lnTo>
                <a:lnTo>
                  <a:pt x="3441" y="233"/>
                </a:lnTo>
                <a:lnTo>
                  <a:pt x="3255" y="373"/>
                </a:lnTo>
                <a:lnTo>
                  <a:pt x="3069" y="559"/>
                </a:lnTo>
                <a:lnTo>
                  <a:pt x="2976" y="745"/>
                </a:lnTo>
                <a:lnTo>
                  <a:pt x="2929" y="977"/>
                </a:lnTo>
                <a:lnTo>
                  <a:pt x="2883" y="1256"/>
                </a:lnTo>
                <a:lnTo>
                  <a:pt x="2929" y="1535"/>
                </a:lnTo>
                <a:lnTo>
                  <a:pt x="2557" y="1488"/>
                </a:lnTo>
                <a:lnTo>
                  <a:pt x="2186" y="1395"/>
                </a:lnTo>
                <a:lnTo>
                  <a:pt x="1860" y="1302"/>
                </a:lnTo>
                <a:lnTo>
                  <a:pt x="1535" y="1117"/>
                </a:lnTo>
                <a:lnTo>
                  <a:pt x="1209" y="977"/>
                </a:lnTo>
                <a:lnTo>
                  <a:pt x="930" y="745"/>
                </a:lnTo>
                <a:lnTo>
                  <a:pt x="651" y="512"/>
                </a:lnTo>
                <a:lnTo>
                  <a:pt x="419" y="233"/>
                </a:lnTo>
                <a:lnTo>
                  <a:pt x="280" y="512"/>
                </a:lnTo>
                <a:lnTo>
                  <a:pt x="233" y="838"/>
                </a:lnTo>
                <a:lnTo>
                  <a:pt x="280" y="1163"/>
                </a:lnTo>
                <a:lnTo>
                  <a:pt x="373" y="1442"/>
                </a:lnTo>
                <a:lnTo>
                  <a:pt x="559" y="1674"/>
                </a:lnTo>
                <a:lnTo>
                  <a:pt x="791" y="1860"/>
                </a:lnTo>
                <a:lnTo>
                  <a:pt x="512" y="1814"/>
                </a:lnTo>
                <a:lnTo>
                  <a:pt x="233" y="1721"/>
                </a:lnTo>
                <a:lnTo>
                  <a:pt x="233" y="1953"/>
                </a:lnTo>
                <a:lnTo>
                  <a:pt x="280" y="2139"/>
                </a:lnTo>
                <a:lnTo>
                  <a:pt x="373" y="2325"/>
                </a:lnTo>
                <a:lnTo>
                  <a:pt x="512" y="2511"/>
                </a:lnTo>
                <a:lnTo>
                  <a:pt x="651" y="2651"/>
                </a:lnTo>
                <a:lnTo>
                  <a:pt x="837" y="2790"/>
                </a:lnTo>
                <a:lnTo>
                  <a:pt x="1023" y="2883"/>
                </a:lnTo>
                <a:lnTo>
                  <a:pt x="1209" y="2929"/>
                </a:lnTo>
                <a:lnTo>
                  <a:pt x="884" y="2976"/>
                </a:lnTo>
                <a:lnTo>
                  <a:pt x="651" y="2929"/>
                </a:lnTo>
                <a:lnTo>
                  <a:pt x="744" y="3115"/>
                </a:lnTo>
                <a:lnTo>
                  <a:pt x="837" y="3301"/>
                </a:lnTo>
                <a:lnTo>
                  <a:pt x="930" y="3441"/>
                </a:lnTo>
                <a:lnTo>
                  <a:pt x="1070" y="3534"/>
                </a:lnTo>
                <a:lnTo>
                  <a:pt x="1256" y="3673"/>
                </a:lnTo>
                <a:lnTo>
                  <a:pt x="1442" y="3720"/>
                </a:lnTo>
                <a:lnTo>
                  <a:pt x="1581" y="3766"/>
                </a:lnTo>
                <a:lnTo>
                  <a:pt x="1814" y="3813"/>
                </a:lnTo>
                <a:lnTo>
                  <a:pt x="1442" y="4045"/>
                </a:lnTo>
                <a:lnTo>
                  <a:pt x="1070" y="4185"/>
                </a:lnTo>
                <a:lnTo>
                  <a:pt x="698" y="4278"/>
                </a:lnTo>
                <a:lnTo>
                  <a:pt x="280" y="4324"/>
                </a:lnTo>
                <a:lnTo>
                  <a:pt x="1" y="4324"/>
                </a:lnTo>
                <a:lnTo>
                  <a:pt x="419" y="4557"/>
                </a:lnTo>
                <a:lnTo>
                  <a:pt x="884" y="4696"/>
                </a:lnTo>
                <a:lnTo>
                  <a:pt x="1349" y="4835"/>
                </a:lnTo>
                <a:lnTo>
                  <a:pt x="1860" y="4835"/>
                </a:lnTo>
                <a:lnTo>
                  <a:pt x="2511" y="4789"/>
                </a:lnTo>
                <a:lnTo>
                  <a:pt x="3069" y="4649"/>
                </a:lnTo>
                <a:lnTo>
                  <a:pt x="3627" y="4417"/>
                </a:lnTo>
                <a:lnTo>
                  <a:pt x="4045" y="4092"/>
                </a:lnTo>
                <a:lnTo>
                  <a:pt x="4417" y="3720"/>
                </a:lnTo>
                <a:lnTo>
                  <a:pt x="4742" y="3301"/>
                </a:lnTo>
                <a:lnTo>
                  <a:pt x="5021" y="2837"/>
                </a:lnTo>
                <a:lnTo>
                  <a:pt x="5207" y="2372"/>
                </a:lnTo>
                <a:lnTo>
                  <a:pt x="5300" y="1860"/>
                </a:lnTo>
                <a:lnTo>
                  <a:pt x="5347" y="1395"/>
                </a:lnTo>
                <a:lnTo>
                  <a:pt x="5347" y="1210"/>
                </a:lnTo>
                <a:lnTo>
                  <a:pt x="5672" y="931"/>
                </a:lnTo>
                <a:lnTo>
                  <a:pt x="5951" y="605"/>
                </a:lnTo>
                <a:lnTo>
                  <a:pt x="5579" y="698"/>
                </a:lnTo>
                <a:lnTo>
                  <a:pt x="5254" y="791"/>
                </a:lnTo>
                <a:lnTo>
                  <a:pt x="5254" y="791"/>
                </a:lnTo>
                <a:lnTo>
                  <a:pt x="5440" y="652"/>
                </a:lnTo>
                <a:lnTo>
                  <a:pt x="5579" y="512"/>
                </a:lnTo>
                <a:lnTo>
                  <a:pt x="5672" y="326"/>
                </a:lnTo>
                <a:lnTo>
                  <a:pt x="5765" y="94"/>
                </a:lnTo>
                <a:lnTo>
                  <a:pt x="5393" y="280"/>
                </a:lnTo>
                <a:lnTo>
                  <a:pt x="4975" y="419"/>
                </a:lnTo>
                <a:lnTo>
                  <a:pt x="4789" y="233"/>
                </a:lnTo>
                <a:lnTo>
                  <a:pt x="4603" y="94"/>
                </a:lnTo>
                <a:lnTo>
                  <a:pt x="4370" y="47"/>
                </a:lnTo>
                <a:lnTo>
                  <a:pt x="409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7" name="Google Shape;7037;p269"/>
          <p:cNvSpPr/>
          <p:nvPr/>
        </p:nvSpPr>
        <p:spPr>
          <a:xfrm>
            <a:off x="5961271" y="3515131"/>
            <a:ext cx="158654" cy="158654"/>
          </a:xfrm>
          <a:custGeom>
            <a:avLst/>
            <a:gdLst/>
            <a:ahLst/>
            <a:cxnLst/>
            <a:rect l="l" t="t" r="r" b="b"/>
            <a:pathLst>
              <a:path w="5951" h="5951" extrusionOk="0">
                <a:moveTo>
                  <a:pt x="3719" y="1488"/>
                </a:moveTo>
                <a:lnTo>
                  <a:pt x="3905" y="1534"/>
                </a:lnTo>
                <a:lnTo>
                  <a:pt x="4045" y="1581"/>
                </a:lnTo>
                <a:lnTo>
                  <a:pt x="4184" y="1627"/>
                </a:lnTo>
                <a:lnTo>
                  <a:pt x="4324" y="1767"/>
                </a:lnTo>
                <a:lnTo>
                  <a:pt x="4603" y="1674"/>
                </a:lnTo>
                <a:lnTo>
                  <a:pt x="4835" y="1581"/>
                </a:lnTo>
                <a:lnTo>
                  <a:pt x="4696" y="1813"/>
                </a:lnTo>
                <a:lnTo>
                  <a:pt x="4463" y="1999"/>
                </a:lnTo>
                <a:lnTo>
                  <a:pt x="4742" y="1952"/>
                </a:lnTo>
                <a:lnTo>
                  <a:pt x="4974" y="1859"/>
                </a:lnTo>
                <a:lnTo>
                  <a:pt x="4974" y="1859"/>
                </a:lnTo>
                <a:lnTo>
                  <a:pt x="4789" y="2092"/>
                </a:lnTo>
                <a:lnTo>
                  <a:pt x="4556" y="2324"/>
                </a:lnTo>
                <a:lnTo>
                  <a:pt x="4556" y="2417"/>
                </a:lnTo>
                <a:lnTo>
                  <a:pt x="4510" y="2743"/>
                </a:lnTo>
                <a:lnTo>
                  <a:pt x="4463" y="3068"/>
                </a:lnTo>
                <a:lnTo>
                  <a:pt x="4324" y="3394"/>
                </a:lnTo>
                <a:lnTo>
                  <a:pt x="4184" y="3672"/>
                </a:lnTo>
                <a:lnTo>
                  <a:pt x="3952" y="3951"/>
                </a:lnTo>
                <a:lnTo>
                  <a:pt x="3719" y="4230"/>
                </a:lnTo>
                <a:lnTo>
                  <a:pt x="3394" y="4416"/>
                </a:lnTo>
                <a:lnTo>
                  <a:pt x="3069" y="4602"/>
                </a:lnTo>
                <a:lnTo>
                  <a:pt x="2650" y="4695"/>
                </a:lnTo>
                <a:lnTo>
                  <a:pt x="2232" y="4742"/>
                </a:lnTo>
                <a:lnTo>
                  <a:pt x="1906" y="4695"/>
                </a:lnTo>
                <a:lnTo>
                  <a:pt x="1581" y="4649"/>
                </a:lnTo>
                <a:lnTo>
                  <a:pt x="1302" y="4509"/>
                </a:lnTo>
                <a:lnTo>
                  <a:pt x="977" y="4370"/>
                </a:lnTo>
                <a:lnTo>
                  <a:pt x="1442" y="4370"/>
                </a:lnTo>
                <a:lnTo>
                  <a:pt x="1720" y="4277"/>
                </a:lnTo>
                <a:lnTo>
                  <a:pt x="1953" y="4184"/>
                </a:lnTo>
                <a:lnTo>
                  <a:pt x="2185" y="4044"/>
                </a:lnTo>
                <a:lnTo>
                  <a:pt x="1953" y="3998"/>
                </a:lnTo>
                <a:lnTo>
                  <a:pt x="1720" y="3858"/>
                </a:lnTo>
                <a:lnTo>
                  <a:pt x="1534" y="3672"/>
                </a:lnTo>
                <a:lnTo>
                  <a:pt x="1442" y="3440"/>
                </a:lnTo>
                <a:lnTo>
                  <a:pt x="1581" y="3486"/>
                </a:lnTo>
                <a:lnTo>
                  <a:pt x="1767" y="3440"/>
                </a:lnTo>
                <a:lnTo>
                  <a:pt x="1534" y="3347"/>
                </a:lnTo>
                <a:lnTo>
                  <a:pt x="1302" y="3161"/>
                </a:lnTo>
                <a:lnTo>
                  <a:pt x="1163" y="2929"/>
                </a:lnTo>
                <a:lnTo>
                  <a:pt x="1116" y="2650"/>
                </a:lnTo>
                <a:lnTo>
                  <a:pt x="1302" y="2696"/>
                </a:lnTo>
                <a:lnTo>
                  <a:pt x="1488" y="2743"/>
                </a:lnTo>
                <a:lnTo>
                  <a:pt x="1349" y="2603"/>
                </a:lnTo>
                <a:lnTo>
                  <a:pt x="1256" y="2464"/>
                </a:lnTo>
                <a:lnTo>
                  <a:pt x="1163" y="2278"/>
                </a:lnTo>
                <a:lnTo>
                  <a:pt x="1163" y="2045"/>
                </a:lnTo>
                <a:lnTo>
                  <a:pt x="1163" y="1859"/>
                </a:lnTo>
                <a:lnTo>
                  <a:pt x="1256" y="1627"/>
                </a:lnTo>
                <a:lnTo>
                  <a:pt x="1581" y="1999"/>
                </a:lnTo>
                <a:lnTo>
                  <a:pt x="1999" y="2231"/>
                </a:lnTo>
                <a:lnTo>
                  <a:pt x="2464" y="2417"/>
                </a:lnTo>
                <a:lnTo>
                  <a:pt x="2929" y="2510"/>
                </a:lnTo>
                <a:lnTo>
                  <a:pt x="2929" y="2324"/>
                </a:lnTo>
                <a:lnTo>
                  <a:pt x="2929" y="2138"/>
                </a:lnTo>
                <a:lnTo>
                  <a:pt x="2976" y="1999"/>
                </a:lnTo>
                <a:lnTo>
                  <a:pt x="3069" y="1859"/>
                </a:lnTo>
                <a:lnTo>
                  <a:pt x="3162" y="1720"/>
                </a:lnTo>
                <a:lnTo>
                  <a:pt x="3301" y="1627"/>
                </a:lnTo>
                <a:lnTo>
                  <a:pt x="3440" y="1581"/>
                </a:lnTo>
                <a:lnTo>
                  <a:pt x="3580" y="1534"/>
                </a:lnTo>
                <a:lnTo>
                  <a:pt x="3719" y="1488"/>
                </a:lnTo>
                <a:close/>
                <a:moveTo>
                  <a:pt x="1116" y="0"/>
                </a:moveTo>
                <a:lnTo>
                  <a:pt x="884" y="47"/>
                </a:lnTo>
                <a:lnTo>
                  <a:pt x="698" y="93"/>
                </a:lnTo>
                <a:lnTo>
                  <a:pt x="512" y="186"/>
                </a:lnTo>
                <a:lnTo>
                  <a:pt x="326" y="325"/>
                </a:lnTo>
                <a:lnTo>
                  <a:pt x="186" y="511"/>
                </a:lnTo>
                <a:lnTo>
                  <a:pt x="93" y="697"/>
                </a:lnTo>
                <a:lnTo>
                  <a:pt x="0" y="930"/>
                </a:lnTo>
                <a:lnTo>
                  <a:pt x="0" y="1116"/>
                </a:lnTo>
                <a:lnTo>
                  <a:pt x="0" y="4835"/>
                </a:lnTo>
                <a:lnTo>
                  <a:pt x="0" y="5067"/>
                </a:lnTo>
                <a:lnTo>
                  <a:pt x="93" y="5299"/>
                </a:lnTo>
                <a:lnTo>
                  <a:pt x="186" y="5485"/>
                </a:lnTo>
                <a:lnTo>
                  <a:pt x="326" y="5625"/>
                </a:lnTo>
                <a:lnTo>
                  <a:pt x="512" y="5764"/>
                </a:lnTo>
                <a:lnTo>
                  <a:pt x="698" y="5904"/>
                </a:lnTo>
                <a:lnTo>
                  <a:pt x="884" y="5950"/>
                </a:lnTo>
                <a:lnTo>
                  <a:pt x="5067" y="5950"/>
                </a:lnTo>
                <a:lnTo>
                  <a:pt x="5253" y="5904"/>
                </a:lnTo>
                <a:lnTo>
                  <a:pt x="5439" y="5764"/>
                </a:lnTo>
                <a:lnTo>
                  <a:pt x="5625" y="5625"/>
                </a:lnTo>
                <a:lnTo>
                  <a:pt x="5765" y="5485"/>
                </a:lnTo>
                <a:lnTo>
                  <a:pt x="5858" y="5299"/>
                </a:lnTo>
                <a:lnTo>
                  <a:pt x="5904" y="5067"/>
                </a:lnTo>
                <a:lnTo>
                  <a:pt x="5951" y="4835"/>
                </a:lnTo>
                <a:lnTo>
                  <a:pt x="5951" y="1116"/>
                </a:lnTo>
                <a:lnTo>
                  <a:pt x="5904" y="930"/>
                </a:lnTo>
                <a:lnTo>
                  <a:pt x="5858" y="697"/>
                </a:lnTo>
                <a:lnTo>
                  <a:pt x="5765" y="511"/>
                </a:lnTo>
                <a:lnTo>
                  <a:pt x="5625" y="325"/>
                </a:lnTo>
                <a:lnTo>
                  <a:pt x="5439" y="186"/>
                </a:lnTo>
                <a:lnTo>
                  <a:pt x="5253" y="93"/>
                </a:lnTo>
                <a:lnTo>
                  <a:pt x="5067" y="47"/>
                </a:lnTo>
                <a:lnTo>
                  <a:pt x="483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8" name="Google Shape;7038;p269"/>
          <p:cNvSpPr/>
          <p:nvPr/>
        </p:nvSpPr>
        <p:spPr>
          <a:xfrm>
            <a:off x="6479380" y="3518837"/>
            <a:ext cx="158654" cy="152469"/>
          </a:xfrm>
          <a:custGeom>
            <a:avLst/>
            <a:gdLst/>
            <a:ahLst/>
            <a:cxnLst/>
            <a:rect l="l" t="t" r="r" b="b"/>
            <a:pathLst>
              <a:path w="5951" h="5719" extrusionOk="0">
                <a:moveTo>
                  <a:pt x="2882" y="1"/>
                </a:moveTo>
                <a:lnTo>
                  <a:pt x="2836" y="47"/>
                </a:lnTo>
                <a:lnTo>
                  <a:pt x="2789" y="140"/>
                </a:lnTo>
                <a:lnTo>
                  <a:pt x="2743" y="233"/>
                </a:lnTo>
                <a:lnTo>
                  <a:pt x="2743" y="558"/>
                </a:lnTo>
                <a:lnTo>
                  <a:pt x="3208" y="558"/>
                </a:lnTo>
                <a:lnTo>
                  <a:pt x="3208" y="233"/>
                </a:lnTo>
                <a:lnTo>
                  <a:pt x="3208" y="140"/>
                </a:lnTo>
                <a:lnTo>
                  <a:pt x="3161" y="47"/>
                </a:lnTo>
                <a:lnTo>
                  <a:pt x="3068" y="1"/>
                </a:lnTo>
                <a:close/>
                <a:moveTo>
                  <a:pt x="2650" y="698"/>
                </a:moveTo>
                <a:lnTo>
                  <a:pt x="2325" y="744"/>
                </a:lnTo>
                <a:lnTo>
                  <a:pt x="1999" y="791"/>
                </a:lnTo>
                <a:lnTo>
                  <a:pt x="1674" y="930"/>
                </a:lnTo>
                <a:lnTo>
                  <a:pt x="1395" y="1070"/>
                </a:lnTo>
                <a:lnTo>
                  <a:pt x="1116" y="1209"/>
                </a:lnTo>
                <a:lnTo>
                  <a:pt x="883" y="1442"/>
                </a:lnTo>
                <a:lnTo>
                  <a:pt x="605" y="1674"/>
                </a:lnTo>
                <a:lnTo>
                  <a:pt x="419" y="1906"/>
                </a:lnTo>
                <a:lnTo>
                  <a:pt x="233" y="2185"/>
                </a:lnTo>
                <a:lnTo>
                  <a:pt x="93" y="2464"/>
                </a:lnTo>
                <a:lnTo>
                  <a:pt x="0" y="2790"/>
                </a:lnTo>
                <a:lnTo>
                  <a:pt x="0" y="2836"/>
                </a:lnTo>
                <a:lnTo>
                  <a:pt x="47" y="2883"/>
                </a:lnTo>
                <a:lnTo>
                  <a:pt x="140" y="2929"/>
                </a:lnTo>
                <a:lnTo>
                  <a:pt x="186" y="2883"/>
                </a:lnTo>
                <a:lnTo>
                  <a:pt x="512" y="2650"/>
                </a:lnTo>
                <a:lnTo>
                  <a:pt x="698" y="2604"/>
                </a:lnTo>
                <a:lnTo>
                  <a:pt x="883" y="2557"/>
                </a:lnTo>
                <a:lnTo>
                  <a:pt x="1116" y="2604"/>
                </a:lnTo>
                <a:lnTo>
                  <a:pt x="1348" y="2697"/>
                </a:lnTo>
                <a:lnTo>
                  <a:pt x="1534" y="2836"/>
                </a:lnTo>
                <a:lnTo>
                  <a:pt x="1720" y="3069"/>
                </a:lnTo>
                <a:lnTo>
                  <a:pt x="1767" y="3162"/>
                </a:lnTo>
                <a:lnTo>
                  <a:pt x="1860" y="3255"/>
                </a:lnTo>
                <a:lnTo>
                  <a:pt x="1906" y="3301"/>
                </a:lnTo>
                <a:lnTo>
                  <a:pt x="1999" y="3301"/>
                </a:lnTo>
                <a:lnTo>
                  <a:pt x="2046" y="3255"/>
                </a:lnTo>
                <a:lnTo>
                  <a:pt x="2092" y="3162"/>
                </a:lnTo>
                <a:lnTo>
                  <a:pt x="2139" y="3069"/>
                </a:lnTo>
                <a:lnTo>
                  <a:pt x="2325" y="2836"/>
                </a:lnTo>
                <a:lnTo>
                  <a:pt x="2510" y="2697"/>
                </a:lnTo>
                <a:lnTo>
                  <a:pt x="2743" y="2604"/>
                </a:lnTo>
                <a:lnTo>
                  <a:pt x="2975" y="2557"/>
                </a:lnTo>
                <a:lnTo>
                  <a:pt x="3208" y="2604"/>
                </a:lnTo>
                <a:lnTo>
                  <a:pt x="3440" y="2697"/>
                </a:lnTo>
                <a:lnTo>
                  <a:pt x="3626" y="2836"/>
                </a:lnTo>
                <a:lnTo>
                  <a:pt x="3812" y="3069"/>
                </a:lnTo>
                <a:lnTo>
                  <a:pt x="3859" y="3162"/>
                </a:lnTo>
                <a:lnTo>
                  <a:pt x="3905" y="3255"/>
                </a:lnTo>
                <a:lnTo>
                  <a:pt x="3952" y="3301"/>
                </a:lnTo>
                <a:lnTo>
                  <a:pt x="4091" y="3301"/>
                </a:lnTo>
                <a:lnTo>
                  <a:pt x="4137" y="3255"/>
                </a:lnTo>
                <a:lnTo>
                  <a:pt x="4184" y="3162"/>
                </a:lnTo>
                <a:lnTo>
                  <a:pt x="4230" y="3069"/>
                </a:lnTo>
                <a:lnTo>
                  <a:pt x="4416" y="2836"/>
                </a:lnTo>
                <a:lnTo>
                  <a:pt x="4602" y="2697"/>
                </a:lnTo>
                <a:lnTo>
                  <a:pt x="4835" y="2604"/>
                </a:lnTo>
                <a:lnTo>
                  <a:pt x="5067" y="2557"/>
                </a:lnTo>
                <a:lnTo>
                  <a:pt x="5253" y="2604"/>
                </a:lnTo>
                <a:lnTo>
                  <a:pt x="5439" y="2650"/>
                </a:lnTo>
                <a:lnTo>
                  <a:pt x="5764" y="2883"/>
                </a:lnTo>
                <a:lnTo>
                  <a:pt x="5857" y="2929"/>
                </a:lnTo>
                <a:lnTo>
                  <a:pt x="5904" y="2883"/>
                </a:lnTo>
                <a:lnTo>
                  <a:pt x="5950" y="2836"/>
                </a:lnTo>
                <a:lnTo>
                  <a:pt x="5950" y="2790"/>
                </a:lnTo>
                <a:lnTo>
                  <a:pt x="5811" y="2325"/>
                </a:lnTo>
                <a:lnTo>
                  <a:pt x="5532" y="1906"/>
                </a:lnTo>
                <a:lnTo>
                  <a:pt x="5207" y="1535"/>
                </a:lnTo>
                <a:lnTo>
                  <a:pt x="4835" y="1209"/>
                </a:lnTo>
                <a:lnTo>
                  <a:pt x="4416" y="977"/>
                </a:lnTo>
                <a:lnTo>
                  <a:pt x="3952" y="837"/>
                </a:lnTo>
                <a:lnTo>
                  <a:pt x="3487" y="698"/>
                </a:lnTo>
                <a:close/>
                <a:moveTo>
                  <a:pt x="2975" y="2697"/>
                </a:moveTo>
                <a:lnTo>
                  <a:pt x="2743" y="2743"/>
                </a:lnTo>
                <a:lnTo>
                  <a:pt x="2743" y="4789"/>
                </a:lnTo>
                <a:lnTo>
                  <a:pt x="2696" y="4975"/>
                </a:lnTo>
                <a:lnTo>
                  <a:pt x="2603" y="5114"/>
                </a:lnTo>
                <a:lnTo>
                  <a:pt x="2464" y="5207"/>
                </a:lnTo>
                <a:lnTo>
                  <a:pt x="2278" y="5253"/>
                </a:lnTo>
                <a:lnTo>
                  <a:pt x="2139" y="5207"/>
                </a:lnTo>
                <a:lnTo>
                  <a:pt x="1953" y="5114"/>
                </a:lnTo>
                <a:lnTo>
                  <a:pt x="1860" y="4975"/>
                </a:lnTo>
                <a:lnTo>
                  <a:pt x="1813" y="4789"/>
                </a:lnTo>
                <a:lnTo>
                  <a:pt x="1813" y="4696"/>
                </a:lnTo>
                <a:lnTo>
                  <a:pt x="1767" y="4649"/>
                </a:lnTo>
                <a:lnTo>
                  <a:pt x="1674" y="4603"/>
                </a:lnTo>
                <a:lnTo>
                  <a:pt x="1627" y="4556"/>
                </a:lnTo>
                <a:lnTo>
                  <a:pt x="1534" y="4603"/>
                </a:lnTo>
                <a:lnTo>
                  <a:pt x="1441" y="4649"/>
                </a:lnTo>
                <a:lnTo>
                  <a:pt x="1395" y="4696"/>
                </a:lnTo>
                <a:lnTo>
                  <a:pt x="1395" y="4789"/>
                </a:lnTo>
                <a:lnTo>
                  <a:pt x="1395" y="4975"/>
                </a:lnTo>
                <a:lnTo>
                  <a:pt x="1441" y="5160"/>
                </a:lnTo>
                <a:lnTo>
                  <a:pt x="1534" y="5300"/>
                </a:lnTo>
                <a:lnTo>
                  <a:pt x="1627" y="5439"/>
                </a:lnTo>
                <a:lnTo>
                  <a:pt x="1813" y="5579"/>
                </a:lnTo>
                <a:lnTo>
                  <a:pt x="1953" y="5625"/>
                </a:lnTo>
                <a:lnTo>
                  <a:pt x="2092" y="5672"/>
                </a:lnTo>
                <a:lnTo>
                  <a:pt x="2278" y="5718"/>
                </a:lnTo>
                <a:lnTo>
                  <a:pt x="2464" y="5672"/>
                </a:lnTo>
                <a:lnTo>
                  <a:pt x="2650" y="5625"/>
                </a:lnTo>
                <a:lnTo>
                  <a:pt x="2789" y="5579"/>
                </a:lnTo>
                <a:lnTo>
                  <a:pt x="2929" y="5439"/>
                </a:lnTo>
                <a:lnTo>
                  <a:pt x="3068" y="5300"/>
                </a:lnTo>
                <a:lnTo>
                  <a:pt x="3161" y="5160"/>
                </a:lnTo>
                <a:lnTo>
                  <a:pt x="3208" y="4975"/>
                </a:lnTo>
                <a:lnTo>
                  <a:pt x="3208" y="4789"/>
                </a:lnTo>
                <a:lnTo>
                  <a:pt x="3208" y="2743"/>
                </a:lnTo>
                <a:lnTo>
                  <a:pt x="2975" y="269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39" name="Google Shape;7039;p269"/>
          <p:cNvSpPr/>
          <p:nvPr/>
        </p:nvSpPr>
        <p:spPr>
          <a:xfrm>
            <a:off x="6997490" y="3515131"/>
            <a:ext cx="158680" cy="158654"/>
          </a:xfrm>
          <a:custGeom>
            <a:avLst/>
            <a:gdLst/>
            <a:ahLst/>
            <a:cxnLst/>
            <a:rect l="l" t="t" r="r" b="b"/>
            <a:pathLst>
              <a:path w="5952" h="5951" extrusionOk="0">
                <a:moveTo>
                  <a:pt x="187" y="0"/>
                </a:moveTo>
                <a:lnTo>
                  <a:pt x="1" y="47"/>
                </a:lnTo>
                <a:lnTo>
                  <a:pt x="47" y="372"/>
                </a:lnTo>
                <a:lnTo>
                  <a:pt x="187" y="372"/>
                </a:lnTo>
                <a:lnTo>
                  <a:pt x="559" y="418"/>
                </a:lnTo>
                <a:lnTo>
                  <a:pt x="698" y="465"/>
                </a:lnTo>
                <a:lnTo>
                  <a:pt x="791" y="511"/>
                </a:lnTo>
                <a:lnTo>
                  <a:pt x="838" y="790"/>
                </a:lnTo>
                <a:lnTo>
                  <a:pt x="838" y="1348"/>
                </a:lnTo>
                <a:lnTo>
                  <a:pt x="838" y="2650"/>
                </a:lnTo>
                <a:lnTo>
                  <a:pt x="838" y="3161"/>
                </a:lnTo>
                <a:lnTo>
                  <a:pt x="884" y="3579"/>
                </a:lnTo>
                <a:lnTo>
                  <a:pt x="1024" y="3998"/>
                </a:lnTo>
                <a:lnTo>
                  <a:pt x="1210" y="4323"/>
                </a:lnTo>
                <a:lnTo>
                  <a:pt x="1349" y="4463"/>
                </a:lnTo>
                <a:lnTo>
                  <a:pt x="1489" y="4602"/>
                </a:lnTo>
                <a:lnTo>
                  <a:pt x="1907" y="4788"/>
                </a:lnTo>
                <a:lnTo>
                  <a:pt x="2418" y="4928"/>
                </a:lnTo>
                <a:lnTo>
                  <a:pt x="3023" y="4974"/>
                </a:lnTo>
                <a:lnTo>
                  <a:pt x="3534" y="4928"/>
                </a:lnTo>
                <a:lnTo>
                  <a:pt x="3999" y="4835"/>
                </a:lnTo>
                <a:lnTo>
                  <a:pt x="4371" y="4695"/>
                </a:lnTo>
                <a:lnTo>
                  <a:pt x="4696" y="4509"/>
                </a:lnTo>
                <a:lnTo>
                  <a:pt x="4975" y="4277"/>
                </a:lnTo>
                <a:lnTo>
                  <a:pt x="5161" y="4044"/>
                </a:lnTo>
                <a:lnTo>
                  <a:pt x="5254" y="3812"/>
                </a:lnTo>
                <a:lnTo>
                  <a:pt x="5300" y="3533"/>
                </a:lnTo>
                <a:lnTo>
                  <a:pt x="5347" y="3068"/>
                </a:lnTo>
                <a:lnTo>
                  <a:pt x="5347" y="2371"/>
                </a:lnTo>
                <a:lnTo>
                  <a:pt x="5254" y="837"/>
                </a:lnTo>
                <a:lnTo>
                  <a:pt x="5254" y="697"/>
                </a:lnTo>
                <a:lnTo>
                  <a:pt x="5254" y="604"/>
                </a:lnTo>
                <a:lnTo>
                  <a:pt x="5254" y="511"/>
                </a:lnTo>
                <a:lnTo>
                  <a:pt x="5300" y="465"/>
                </a:lnTo>
                <a:lnTo>
                  <a:pt x="5626" y="372"/>
                </a:lnTo>
                <a:lnTo>
                  <a:pt x="5951" y="325"/>
                </a:lnTo>
                <a:lnTo>
                  <a:pt x="5951" y="232"/>
                </a:lnTo>
                <a:lnTo>
                  <a:pt x="5951" y="0"/>
                </a:lnTo>
                <a:lnTo>
                  <a:pt x="5858" y="0"/>
                </a:lnTo>
                <a:lnTo>
                  <a:pt x="5114" y="47"/>
                </a:lnTo>
                <a:lnTo>
                  <a:pt x="4324" y="0"/>
                </a:lnTo>
                <a:lnTo>
                  <a:pt x="3999" y="0"/>
                </a:lnTo>
                <a:lnTo>
                  <a:pt x="3999" y="325"/>
                </a:lnTo>
                <a:lnTo>
                  <a:pt x="4045" y="372"/>
                </a:lnTo>
                <a:lnTo>
                  <a:pt x="4603" y="372"/>
                </a:lnTo>
                <a:lnTo>
                  <a:pt x="4743" y="465"/>
                </a:lnTo>
                <a:lnTo>
                  <a:pt x="4789" y="604"/>
                </a:lnTo>
                <a:lnTo>
                  <a:pt x="4836" y="837"/>
                </a:lnTo>
                <a:lnTo>
                  <a:pt x="4836" y="1069"/>
                </a:lnTo>
                <a:lnTo>
                  <a:pt x="4882" y="1674"/>
                </a:lnTo>
                <a:lnTo>
                  <a:pt x="4929" y="2138"/>
                </a:lnTo>
                <a:lnTo>
                  <a:pt x="4929" y="2650"/>
                </a:lnTo>
                <a:lnTo>
                  <a:pt x="4929" y="3161"/>
                </a:lnTo>
                <a:lnTo>
                  <a:pt x="4882" y="3533"/>
                </a:lnTo>
                <a:lnTo>
                  <a:pt x="4789" y="3765"/>
                </a:lnTo>
                <a:lnTo>
                  <a:pt x="4650" y="3951"/>
                </a:lnTo>
                <a:lnTo>
                  <a:pt x="4557" y="4091"/>
                </a:lnTo>
                <a:lnTo>
                  <a:pt x="4417" y="4230"/>
                </a:lnTo>
                <a:lnTo>
                  <a:pt x="4231" y="4323"/>
                </a:lnTo>
                <a:lnTo>
                  <a:pt x="3999" y="4416"/>
                </a:lnTo>
                <a:lnTo>
                  <a:pt x="3673" y="4509"/>
                </a:lnTo>
                <a:lnTo>
                  <a:pt x="3302" y="4509"/>
                </a:lnTo>
                <a:lnTo>
                  <a:pt x="2930" y="4463"/>
                </a:lnTo>
                <a:lnTo>
                  <a:pt x="2604" y="4323"/>
                </a:lnTo>
                <a:lnTo>
                  <a:pt x="2372" y="4184"/>
                </a:lnTo>
                <a:lnTo>
                  <a:pt x="2232" y="3998"/>
                </a:lnTo>
                <a:lnTo>
                  <a:pt x="2093" y="3626"/>
                </a:lnTo>
                <a:lnTo>
                  <a:pt x="2046" y="3208"/>
                </a:lnTo>
                <a:lnTo>
                  <a:pt x="1953" y="2138"/>
                </a:lnTo>
                <a:lnTo>
                  <a:pt x="1953" y="1209"/>
                </a:lnTo>
                <a:lnTo>
                  <a:pt x="1953" y="1116"/>
                </a:lnTo>
                <a:lnTo>
                  <a:pt x="1953" y="1023"/>
                </a:lnTo>
                <a:lnTo>
                  <a:pt x="2000" y="651"/>
                </a:lnTo>
                <a:lnTo>
                  <a:pt x="2000" y="511"/>
                </a:lnTo>
                <a:lnTo>
                  <a:pt x="2139" y="418"/>
                </a:lnTo>
                <a:lnTo>
                  <a:pt x="2325" y="418"/>
                </a:lnTo>
                <a:lnTo>
                  <a:pt x="2790" y="372"/>
                </a:lnTo>
                <a:lnTo>
                  <a:pt x="2790" y="325"/>
                </a:lnTo>
                <a:lnTo>
                  <a:pt x="2790" y="93"/>
                </a:lnTo>
                <a:lnTo>
                  <a:pt x="2790" y="47"/>
                </a:lnTo>
                <a:lnTo>
                  <a:pt x="605" y="47"/>
                </a:lnTo>
                <a:lnTo>
                  <a:pt x="187" y="0"/>
                </a:lnTo>
                <a:close/>
                <a:moveTo>
                  <a:pt x="47" y="5485"/>
                </a:moveTo>
                <a:lnTo>
                  <a:pt x="1" y="5578"/>
                </a:lnTo>
                <a:lnTo>
                  <a:pt x="1" y="5857"/>
                </a:lnTo>
                <a:lnTo>
                  <a:pt x="47" y="5950"/>
                </a:lnTo>
                <a:lnTo>
                  <a:pt x="5951" y="5950"/>
                </a:lnTo>
                <a:lnTo>
                  <a:pt x="5951" y="5857"/>
                </a:lnTo>
                <a:lnTo>
                  <a:pt x="5951" y="5578"/>
                </a:lnTo>
                <a:lnTo>
                  <a:pt x="5951" y="548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0" name="Google Shape;7040;p269"/>
          <p:cNvSpPr/>
          <p:nvPr/>
        </p:nvSpPr>
        <p:spPr>
          <a:xfrm>
            <a:off x="8540701" y="3521316"/>
            <a:ext cx="158654" cy="147510"/>
          </a:xfrm>
          <a:custGeom>
            <a:avLst/>
            <a:gdLst/>
            <a:ahLst/>
            <a:cxnLst/>
            <a:rect l="l" t="t" r="r" b="b"/>
            <a:pathLst>
              <a:path w="5951" h="5533" extrusionOk="0">
                <a:moveTo>
                  <a:pt x="2976" y="0"/>
                </a:moveTo>
                <a:lnTo>
                  <a:pt x="1" y="1163"/>
                </a:lnTo>
                <a:lnTo>
                  <a:pt x="1" y="1581"/>
                </a:lnTo>
                <a:lnTo>
                  <a:pt x="373" y="1581"/>
                </a:lnTo>
                <a:lnTo>
                  <a:pt x="419" y="1627"/>
                </a:lnTo>
                <a:lnTo>
                  <a:pt x="466" y="1720"/>
                </a:lnTo>
                <a:lnTo>
                  <a:pt x="512" y="1767"/>
                </a:lnTo>
                <a:lnTo>
                  <a:pt x="5440" y="1767"/>
                </a:lnTo>
                <a:lnTo>
                  <a:pt x="5486" y="1720"/>
                </a:lnTo>
                <a:lnTo>
                  <a:pt x="5533" y="1627"/>
                </a:lnTo>
                <a:lnTo>
                  <a:pt x="5533" y="1581"/>
                </a:lnTo>
                <a:lnTo>
                  <a:pt x="5951" y="1581"/>
                </a:lnTo>
                <a:lnTo>
                  <a:pt x="5951" y="1163"/>
                </a:lnTo>
                <a:lnTo>
                  <a:pt x="2976" y="0"/>
                </a:lnTo>
                <a:close/>
                <a:moveTo>
                  <a:pt x="791" y="1953"/>
                </a:moveTo>
                <a:lnTo>
                  <a:pt x="791" y="4324"/>
                </a:lnTo>
                <a:lnTo>
                  <a:pt x="605" y="4324"/>
                </a:lnTo>
                <a:lnTo>
                  <a:pt x="512" y="4370"/>
                </a:lnTo>
                <a:lnTo>
                  <a:pt x="466" y="4417"/>
                </a:lnTo>
                <a:lnTo>
                  <a:pt x="419" y="4463"/>
                </a:lnTo>
                <a:lnTo>
                  <a:pt x="373" y="4556"/>
                </a:lnTo>
                <a:lnTo>
                  <a:pt x="373" y="4742"/>
                </a:lnTo>
                <a:lnTo>
                  <a:pt x="5533" y="4742"/>
                </a:lnTo>
                <a:lnTo>
                  <a:pt x="5533" y="4556"/>
                </a:lnTo>
                <a:lnTo>
                  <a:pt x="5533" y="4463"/>
                </a:lnTo>
                <a:lnTo>
                  <a:pt x="5486" y="4417"/>
                </a:lnTo>
                <a:lnTo>
                  <a:pt x="5440" y="4370"/>
                </a:lnTo>
                <a:lnTo>
                  <a:pt x="5347" y="4324"/>
                </a:lnTo>
                <a:lnTo>
                  <a:pt x="5161" y="4324"/>
                </a:lnTo>
                <a:lnTo>
                  <a:pt x="5161" y="1953"/>
                </a:lnTo>
                <a:lnTo>
                  <a:pt x="4370" y="1953"/>
                </a:lnTo>
                <a:lnTo>
                  <a:pt x="4370" y="4324"/>
                </a:lnTo>
                <a:lnTo>
                  <a:pt x="3952" y="4324"/>
                </a:lnTo>
                <a:lnTo>
                  <a:pt x="3952" y="1953"/>
                </a:lnTo>
                <a:lnTo>
                  <a:pt x="3162" y="1953"/>
                </a:lnTo>
                <a:lnTo>
                  <a:pt x="3162" y="4324"/>
                </a:lnTo>
                <a:lnTo>
                  <a:pt x="2790" y="4324"/>
                </a:lnTo>
                <a:lnTo>
                  <a:pt x="2790" y="1953"/>
                </a:lnTo>
                <a:lnTo>
                  <a:pt x="2000" y="1953"/>
                </a:lnTo>
                <a:lnTo>
                  <a:pt x="2000" y="4324"/>
                </a:lnTo>
                <a:lnTo>
                  <a:pt x="1581" y="4324"/>
                </a:lnTo>
                <a:lnTo>
                  <a:pt x="1581" y="1953"/>
                </a:lnTo>
                <a:close/>
                <a:moveTo>
                  <a:pt x="233" y="4928"/>
                </a:moveTo>
                <a:lnTo>
                  <a:pt x="140" y="4974"/>
                </a:lnTo>
                <a:lnTo>
                  <a:pt x="47" y="5021"/>
                </a:lnTo>
                <a:lnTo>
                  <a:pt x="1" y="5067"/>
                </a:lnTo>
                <a:lnTo>
                  <a:pt x="1" y="5160"/>
                </a:lnTo>
                <a:lnTo>
                  <a:pt x="1" y="5532"/>
                </a:lnTo>
                <a:lnTo>
                  <a:pt x="5951" y="5532"/>
                </a:lnTo>
                <a:lnTo>
                  <a:pt x="5951" y="5160"/>
                </a:lnTo>
                <a:lnTo>
                  <a:pt x="5951" y="5067"/>
                </a:lnTo>
                <a:lnTo>
                  <a:pt x="5905" y="5021"/>
                </a:lnTo>
                <a:lnTo>
                  <a:pt x="5812" y="4974"/>
                </a:lnTo>
                <a:lnTo>
                  <a:pt x="5719" y="492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1" name="Google Shape;7041;p269"/>
          <p:cNvSpPr/>
          <p:nvPr/>
        </p:nvSpPr>
        <p:spPr>
          <a:xfrm>
            <a:off x="429358" y="3982342"/>
            <a:ext cx="158654" cy="158654"/>
          </a:xfrm>
          <a:custGeom>
            <a:avLst/>
            <a:gdLst/>
            <a:ahLst/>
            <a:cxnLst/>
            <a:rect l="l" t="t" r="r" b="b"/>
            <a:pathLst>
              <a:path w="5951" h="5951" extrusionOk="0">
                <a:moveTo>
                  <a:pt x="3812" y="0"/>
                </a:moveTo>
                <a:lnTo>
                  <a:pt x="3765" y="93"/>
                </a:lnTo>
                <a:lnTo>
                  <a:pt x="3765" y="1255"/>
                </a:lnTo>
                <a:lnTo>
                  <a:pt x="3812" y="1302"/>
                </a:lnTo>
                <a:lnTo>
                  <a:pt x="3858" y="1348"/>
                </a:lnTo>
                <a:lnTo>
                  <a:pt x="3951" y="1302"/>
                </a:lnTo>
                <a:lnTo>
                  <a:pt x="3998" y="1255"/>
                </a:lnTo>
                <a:lnTo>
                  <a:pt x="3998" y="93"/>
                </a:lnTo>
                <a:lnTo>
                  <a:pt x="3951" y="0"/>
                </a:lnTo>
                <a:close/>
                <a:moveTo>
                  <a:pt x="5346" y="419"/>
                </a:moveTo>
                <a:lnTo>
                  <a:pt x="5299" y="465"/>
                </a:lnTo>
                <a:lnTo>
                  <a:pt x="4370" y="1395"/>
                </a:lnTo>
                <a:lnTo>
                  <a:pt x="4323" y="1488"/>
                </a:lnTo>
                <a:lnTo>
                  <a:pt x="4370" y="1534"/>
                </a:lnTo>
                <a:lnTo>
                  <a:pt x="4463" y="1581"/>
                </a:lnTo>
                <a:lnTo>
                  <a:pt x="4509" y="1534"/>
                </a:lnTo>
                <a:lnTo>
                  <a:pt x="5439" y="651"/>
                </a:lnTo>
                <a:lnTo>
                  <a:pt x="5485" y="558"/>
                </a:lnTo>
                <a:lnTo>
                  <a:pt x="5439" y="465"/>
                </a:lnTo>
                <a:lnTo>
                  <a:pt x="5346" y="419"/>
                </a:lnTo>
                <a:close/>
                <a:moveTo>
                  <a:pt x="4695" y="1906"/>
                </a:moveTo>
                <a:lnTo>
                  <a:pt x="4602" y="1953"/>
                </a:lnTo>
                <a:lnTo>
                  <a:pt x="4556" y="2046"/>
                </a:lnTo>
                <a:lnTo>
                  <a:pt x="4602" y="2139"/>
                </a:lnTo>
                <a:lnTo>
                  <a:pt x="5904" y="2139"/>
                </a:lnTo>
                <a:lnTo>
                  <a:pt x="5950" y="2046"/>
                </a:lnTo>
                <a:lnTo>
                  <a:pt x="5904" y="1953"/>
                </a:lnTo>
                <a:lnTo>
                  <a:pt x="5811" y="1906"/>
                </a:lnTo>
                <a:close/>
                <a:moveTo>
                  <a:pt x="1395" y="47"/>
                </a:moveTo>
                <a:lnTo>
                  <a:pt x="1209" y="93"/>
                </a:lnTo>
                <a:lnTo>
                  <a:pt x="1023" y="186"/>
                </a:lnTo>
                <a:lnTo>
                  <a:pt x="883" y="326"/>
                </a:lnTo>
                <a:lnTo>
                  <a:pt x="325" y="837"/>
                </a:lnTo>
                <a:lnTo>
                  <a:pt x="232" y="1023"/>
                </a:lnTo>
                <a:lnTo>
                  <a:pt x="139" y="1209"/>
                </a:lnTo>
                <a:lnTo>
                  <a:pt x="46" y="1395"/>
                </a:lnTo>
                <a:lnTo>
                  <a:pt x="46" y="1581"/>
                </a:lnTo>
                <a:lnTo>
                  <a:pt x="46" y="1767"/>
                </a:lnTo>
                <a:lnTo>
                  <a:pt x="93" y="1999"/>
                </a:lnTo>
                <a:lnTo>
                  <a:pt x="232" y="2139"/>
                </a:lnTo>
                <a:lnTo>
                  <a:pt x="325" y="2325"/>
                </a:lnTo>
                <a:lnTo>
                  <a:pt x="1534" y="3533"/>
                </a:lnTo>
                <a:lnTo>
                  <a:pt x="1720" y="3673"/>
                </a:lnTo>
                <a:lnTo>
                  <a:pt x="1813" y="2789"/>
                </a:lnTo>
                <a:lnTo>
                  <a:pt x="837" y="1813"/>
                </a:lnTo>
                <a:lnTo>
                  <a:pt x="744" y="1720"/>
                </a:lnTo>
                <a:lnTo>
                  <a:pt x="744" y="1581"/>
                </a:lnTo>
                <a:lnTo>
                  <a:pt x="744" y="1441"/>
                </a:lnTo>
                <a:lnTo>
                  <a:pt x="837" y="1348"/>
                </a:lnTo>
                <a:lnTo>
                  <a:pt x="1348" y="837"/>
                </a:lnTo>
                <a:lnTo>
                  <a:pt x="1488" y="744"/>
                </a:lnTo>
                <a:lnTo>
                  <a:pt x="1720" y="744"/>
                </a:lnTo>
                <a:lnTo>
                  <a:pt x="1859" y="837"/>
                </a:lnTo>
                <a:lnTo>
                  <a:pt x="2836" y="1813"/>
                </a:lnTo>
                <a:lnTo>
                  <a:pt x="3672" y="1720"/>
                </a:lnTo>
                <a:lnTo>
                  <a:pt x="3533" y="1534"/>
                </a:lnTo>
                <a:lnTo>
                  <a:pt x="2324" y="326"/>
                </a:lnTo>
                <a:lnTo>
                  <a:pt x="2185" y="233"/>
                </a:lnTo>
                <a:lnTo>
                  <a:pt x="1999" y="93"/>
                </a:lnTo>
                <a:lnTo>
                  <a:pt x="1813" y="47"/>
                </a:lnTo>
                <a:close/>
                <a:moveTo>
                  <a:pt x="93" y="3766"/>
                </a:moveTo>
                <a:lnTo>
                  <a:pt x="0" y="3812"/>
                </a:lnTo>
                <a:lnTo>
                  <a:pt x="0" y="3859"/>
                </a:lnTo>
                <a:lnTo>
                  <a:pt x="0" y="3952"/>
                </a:lnTo>
                <a:lnTo>
                  <a:pt x="93" y="3998"/>
                </a:lnTo>
                <a:lnTo>
                  <a:pt x="1255" y="3998"/>
                </a:lnTo>
                <a:lnTo>
                  <a:pt x="1302" y="3952"/>
                </a:lnTo>
                <a:lnTo>
                  <a:pt x="1348" y="3859"/>
                </a:lnTo>
                <a:lnTo>
                  <a:pt x="1302" y="3812"/>
                </a:lnTo>
                <a:lnTo>
                  <a:pt x="1255" y="3766"/>
                </a:lnTo>
                <a:close/>
                <a:moveTo>
                  <a:pt x="1488" y="4323"/>
                </a:moveTo>
                <a:lnTo>
                  <a:pt x="1395" y="4370"/>
                </a:lnTo>
                <a:lnTo>
                  <a:pt x="465" y="5300"/>
                </a:lnTo>
                <a:lnTo>
                  <a:pt x="418" y="5346"/>
                </a:lnTo>
                <a:lnTo>
                  <a:pt x="465" y="5439"/>
                </a:lnTo>
                <a:lnTo>
                  <a:pt x="558" y="5486"/>
                </a:lnTo>
                <a:lnTo>
                  <a:pt x="651" y="5439"/>
                </a:lnTo>
                <a:lnTo>
                  <a:pt x="1534" y="4509"/>
                </a:lnTo>
                <a:lnTo>
                  <a:pt x="1581" y="4463"/>
                </a:lnTo>
                <a:lnTo>
                  <a:pt x="1534" y="4370"/>
                </a:lnTo>
                <a:lnTo>
                  <a:pt x="1488" y="4323"/>
                </a:lnTo>
                <a:close/>
                <a:moveTo>
                  <a:pt x="4184" y="2232"/>
                </a:moveTo>
                <a:lnTo>
                  <a:pt x="4091" y="3115"/>
                </a:lnTo>
                <a:lnTo>
                  <a:pt x="5067" y="4091"/>
                </a:lnTo>
                <a:lnTo>
                  <a:pt x="5160" y="4184"/>
                </a:lnTo>
                <a:lnTo>
                  <a:pt x="5206" y="4323"/>
                </a:lnTo>
                <a:lnTo>
                  <a:pt x="5160" y="4463"/>
                </a:lnTo>
                <a:lnTo>
                  <a:pt x="5067" y="4556"/>
                </a:lnTo>
                <a:lnTo>
                  <a:pt x="4556" y="5114"/>
                </a:lnTo>
                <a:lnTo>
                  <a:pt x="4463" y="5160"/>
                </a:lnTo>
                <a:lnTo>
                  <a:pt x="4323" y="5207"/>
                </a:lnTo>
                <a:lnTo>
                  <a:pt x="4184" y="5160"/>
                </a:lnTo>
                <a:lnTo>
                  <a:pt x="4091" y="5067"/>
                </a:lnTo>
                <a:lnTo>
                  <a:pt x="3115" y="4091"/>
                </a:lnTo>
                <a:lnTo>
                  <a:pt x="2231" y="4184"/>
                </a:lnTo>
                <a:lnTo>
                  <a:pt x="2417" y="4370"/>
                </a:lnTo>
                <a:lnTo>
                  <a:pt x="3579" y="5579"/>
                </a:lnTo>
                <a:lnTo>
                  <a:pt x="3765" y="5718"/>
                </a:lnTo>
                <a:lnTo>
                  <a:pt x="3905" y="5811"/>
                </a:lnTo>
                <a:lnTo>
                  <a:pt x="4091" y="5857"/>
                </a:lnTo>
                <a:lnTo>
                  <a:pt x="4509" y="5857"/>
                </a:lnTo>
                <a:lnTo>
                  <a:pt x="4695" y="5811"/>
                </a:lnTo>
                <a:lnTo>
                  <a:pt x="4881" y="5718"/>
                </a:lnTo>
                <a:lnTo>
                  <a:pt x="5067" y="5579"/>
                </a:lnTo>
                <a:lnTo>
                  <a:pt x="5578" y="5067"/>
                </a:lnTo>
                <a:lnTo>
                  <a:pt x="5718" y="4881"/>
                </a:lnTo>
                <a:lnTo>
                  <a:pt x="5811" y="4742"/>
                </a:lnTo>
                <a:lnTo>
                  <a:pt x="5857" y="4556"/>
                </a:lnTo>
                <a:lnTo>
                  <a:pt x="5857" y="4323"/>
                </a:lnTo>
                <a:lnTo>
                  <a:pt x="5857" y="4137"/>
                </a:lnTo>
                <a:lnTo>
                  <a:pt x="5811" y="3952"/>
                </a:lnTo>
                <a:lnTo>
                  <a:pt x="5718" y="3766"/>
                </a:lnTo>
                <a:lnTo>
                  <a:pt x="5578" y="3580"/>
                </a:lnTo>
                <a:lnTo>
                  <a:pt x="4370" y="2417"/>
                </a:lnTo>
                <a:lnTo>
                  <a:pt x="4184" y="2232"/>
                </a:lnTo>
                <a:close/>
                <a:moveTo>
                  <a:pt x="2045" y="4556"/>
                </a:moveTo>
                <a:lnTo>
                  <a:pt x="1952" y="4602"/>
                </a:lnTo>
                <a:lnTo>
                  <a:pt x="1906" y="4695"/>
                </a:lnTo>
                <a:lnTo>
                  <a:pt x="1906" y="5811"/>
                </a:lnTo>
                <a:lnTo>
                  <a:pt x="1952" y="5904"/>
                </a:lnTo>
                <a:lnTo>
                  <a:pt x="2045" y="5950"/>
                </a:lnTo>
                <a:lnTo>
                  <a:pt x="2138" y="5904"/>
                </a:lnTo>
                <a:lnTo>
                  <a:pt x="2138" y="5811"/>
                </a:lnTo>
                <a:lnTo>
                  <a:pt x="2138" y="4695"/>
                </a:lnTo>
                <a:lnTo>
                  <a:pt x="2138" y="4602"/>
                </a:lnTo>
                <a:lnTo>
                  <a:pt x="2045" y="455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2" name="Google Shape;7042;p269"/>
          <p:cNvSpPr/>
          <p:nvPr/>
        </p:nvSpPr>
        <p:spPr>
          <a:xfrm>
            <a:off x="953822" y="3993485"/>
            <a:ext cx="158654" cy="135113"/>
          </a:xfrm>
          <a:custGeom>
            <a:avLst/>
            <a:gdLst/>
            <a:ahLst/>
            <a:cxnLst/>
            <a:rect l="l" t="t" r="r" b="b"/>
            <a:pathLst>
              <a:path w="5951" h="5068" extrusionOk="0">
                <a:moveTo>
                  <a:pt x="4324" y="1"/>
                </a:moveTo>
                <a:lnTo>
                  <a:pt x="4045" y="47"/>
                </a:lnTo>
                <a:lnTo>
                  <a:pt x="3720" y="140"/>
                </a:lnTo>
                <a:lnTo>
                  <a:pt x="3441" y="280"/>
                </a:lnTo>
                <a:lnTo>
                  <a:pt x="3208" y="512"/>
                </a:lnTo>
                <a:lnTo>
                  <a:pt x="3022" y="744"/>
                </a:lnTo>
                <a:lnTo>
                  <a:pt x="2836" y="1023"/>
                </a:lnTo>
                <a:lnTo>
                  <a:pt x="2790" y="1302"/>
                </a:lnTo>
                <a:lnTo>
                  <a:pt x="2743" y="1628"/>
                </a:lnTo>
                <a:lnTo>
                  <a:pt x="2743" y="2325"/>
                </a:lnTo>
                <a:lnTo>
                  <a:pt x="187" y="2325"/>
                </a:lnTo>
                <a:lnTo>
                  <a:pt x="94" y="2418"/>
                </a:lnTo>
                <a:lnTo>
                  <a:pt x="1" y="2511"/>
                </a:lnTo>
                <a:lnTo>
                  <a:pt x="1" y="2650"/>
                </a:lnTo>
                <a:lnTo>
                  <a:pt x="1" y="4696"/>
                </a:lnTo>
                <a:lnTo>
                  <a:pt x="1" y="4835"/>
                </a:lnTo>
                <a:lnTo>
                  <a:pt x="94" y="4975"/>
                </a:lnTo>
                <a:lnTo>
                  <a:pt x="187" y="5021"/>
                </a:lnTo>
                <a:lnTo>
                  <a:pt x="326" y="5068"/>
                </a:lnTo>
                <a:lnTo>
                  <a:pt x="3766" y="5068"/>
                </a:lnTo>
                <a:lnTo>
                  <a:pt x="3906" y="5021"/>
                </a:lnTo>
                <a:lnTo>
                  <a:pt x="3999" y="4975"/>
                </a:lnTo>
                <a:lnTo>
                  <a:pt x="4092" y="4835"/>
                </a:lnTo>
                <a:lnTo>
                  <a:pt x="4092" y="4696"/>
                </a:lnTo>
                <a:lnTo>
                  <a:pt x="4092" y="2650"/>
                </a:lnTo>
                <a:lnTo>
                  <a:pt x="4092" y="2511"/>
                </a:lnTo>
                <a:lnTo>
                  <a:pt x="3999" y="2418"/>
                </a:lnTo>
                <a:lnTo>
                  <a:pt x="3906" y="2325"/>
                </a:lnTo>
                <a:lnTo>
                  <a:pt x="3441" y="2325"/>
                </a:lnTo>
                <a:lnTo>
                  <a:pt x="3441" y="1628"/>
                </a:lnTo>
                <a:lnTo>
                  <a:pt x="3441" y="1442"/>
                </a:lnTo>
                <a:lnTo>
                  <a:pt x="3487" y="1256"/>
                </a:lnTo>
                <a:lnTo>
                  <a:pt x="3580" y="1116"/>
                </a:lnTo>
                <a:lnTo>
                  <a:pt x="3673" y="977"/>
                </a:lnTo>
                <a:lnTo>
                  <a:pt x="3859" y="837"/>
                </a:lnTo>
                <a:lnTo>
                  <a:pt x="3999" y="791"/>
                </a:lnTo>
                <a:lnTo>
                  <a:pt x="4138" y="744"/>
                </a:lnTo>
                <a:lnTo>
                  <a:pt x="4324" y="698"/>
                </a:lnTo>
                <a:lnTo>
                  <a:pt x="4510" y="744"/>
                </a:lnTo>
                <a:lnTo>
                  <a:pt x="4696" y="791"/>
                </a:lnTo>
                <a:lnTo>
                  <a:pt x="4835" y="837"/>
                </a:lnTo>
                <a:lnTo>
                  <a:pt x="4975" y="977"/>
                </a:lnTo>
                <a:lnTo>
                  <a:pt x="5114" y="1116"/>
                </a:lnTo>
                <a:lnTo>
                  <a:pt x="5207" y="1256"/>
                </a:lnTo>
                <a:lnTo>
                  <a:pt x="5254" y="1442"/>
                </a:lnTo>
                <a:lnTo>
                  <a:pt x="5254" y="1628"/>
                </a:lnTo>
                <a:lnTo>
                  <a:pt x="5254" y="2557"/>
                </a:lnTo>
                <a:lnTo>
                  <a:pt x="5254" y="2604"/>
                </a:lnTo>
                <a:lnTo>
                  <a:pt x="5347" y="2697"/>
                </a:lnTo>
                <a:lnTo>
                  <a:pt x="5393" y="2743"/>
                </a:lnTo>
                <a:lnTo>
                  <a:pt x="5486" y="2790"/>
                </a:lnTo>
                <a:lnTo>
                  <a:pt x="5719" y="2790"/>
                </a:lnTo>
                <a:lnTo>
                  <a:pt x="5812" y="2743"/>
                </a:lnTo>
                <a:lnTo>
                  <a:pt x="5858" y="2697"/>
                </a:lnTo>
                <a:lnTo>
                  <a:pt x="5905" y="2604"/>
                </a:lnTo>
                <a:lnTo>
                  <a:pt x="5951" y="2557"/>
                </a:lnTo>
                <a:lnTo>
                  <a:pt x="5951" y="1628"/>
                </a:lnTo>
                <a:lnTo>
                  <a:pt x="5905" y="1302"/>
                </a:lnTo>
                <a:lnTo>
                  <a:pt x="5812" y="1023"/>
                </a:lnTo>
                <a:lnTo>
                  <a:pt x="5672" y="744"/>
                </a:lnTo>
                <a:lnTo>
                  <a:pt x="5486" y="512"/>
                </a:lnTo>
                <a:lnTo>
                  <a:pt x="5207" y="280"/>
                </a:lnTo>
                <a:lnTo>
                  <a:pt x="4975" y="140"/>
                </a:lnTo>
                <a:lnTo>
                  <a:pt x="4649" y="47"/>
                </a:lnTo>
                <a:lnTo>
                  <a:pt x="432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3" name="Google Shape;7043;p269"/>
          <p:cNvSpPr/>
          <p:nvPr/>
        </p:nvSpPr>
        <p:spPr>
          <a:xfrm>
            <a:off x="1478287" y="3982342"/>
            <a:ext cx="118984" cy="158654"/>
          </a:xfrm>
          <a:custGeom>
            <a:avLst/>
            <a:gdLst/>
            <a:ahLst/>
            <a:cxnLst/>
            <a:rect l="l" t="t" r="r" b="b"/>
            <a:pathLst>
              <a:path w="4463" h="5951" extrusionOk="0">
                <a:moveTo>
                  <a:pt x="1906" y="0"/>
                </a:moveTo>
                <a:lnTo>
                  <a:pt x="1581" y="93"/>
                </a:lnTo>
                <a:lnTo>
                  <a:pt x="1255" y="279"/>
                </a:lnTo>
                <a:lnTo>
                  <a:pt x="1023" y="512"/>
                </a:lnTo>
                <a:lnTo>
                  <a:pt x="791" y="744"/>
                </a:lnTo>
                <a:lnTo>
                  <a:pt x="605" y="1069"/>
                </a:lnTo>
                <a:lnTo>
                  <a:pt x="512" y="1395"/>
                </a:lnTo>
                <a:lnTo>
                  <a:pt x="512" y="1720"/>
                </a:lnTo>
                <a:lnTo>
                  <a:pt x="512" y="2975"/>
                </a:lnTo>
                <a:lnTo>
                  <a:pt x="233" y="2975"/>
                </a:lnTo>
                <a:lnTo>
                  <a:pt x="93" y="3068"/>
                </a:lnTo>
                <a:lnTo>
                  <a:pt x="47" y="3208"/>
                </a:lnTo>
                <a:lnTo>
                  <a:pt x="0" y="3347"/>
                </a:lnTo>
                <a:lnTo>
                  <a:pt x="0" y="5579"/>
                </a:lnTo>
                <a:lnTo>
                  <a:pt x="47" y="5718"/>
                </a:lnTo>
                <a:lnTo>
                  <a:pt x="93" y="5811"/>
                </a:lnTo>
                <a:lnTo>
                  <a:pt x="233" y="5904"/>
                </a:lnTo>
                <a:lnTo>
                  <a:pt x="372" y="5950"/>
                </a:lnTo>
                <a:lnTo>
                  <a:pt x="4091" y="5950"/>
                </a:lnTo>
                <a:lnTo>
                  <a:pt x="4231" y="5904"/>
                </a:lnTo>
                <a:lnTo>
                  <a:pt x="4370" y="5811"/>
                </a:lnTo>
                <a:lnTo>
                  <a:pt x="4416" y="5718"/>
                </a:lnTo>
                <a:lnTo>
                  <a:pt x="4463" y="5579"/>
                </a:lnTo>
                <a:lnTo>
                  <a:pt x="4463" y="3347"/>
                </a:lnTo>
                <a:lnTo>
                  <a:pt x="4416" y="3208"/>
                </a:lnTo>
                <a:lnTo>
                  <a:pt x="4370" y="3068"/>
                </a:lnTo>
                <a:lnTo>
                  <a:pt x="4231" y="2975"/>
                </a:lnTo>
                <a:lnTo>
                  <a:pt x="1255" y="2975"/>
                </a:lnTo>
                <a:lnTo>
                  <a:pt x="1255" y="1720"/>
                </a:lnTo>
                <a:lnTo>
                  <a:pt x="1255" y="1534"/>
                </a:lnTo>
                <a:lnTo>
                  <a:pt x="1302" y="1348"/>
                </a:lnTo>
                <a:lnTo>
                  <a:pt x="1395" y="1162"/>
                </a:lnTo>
                <a:lnTo>
                  <a:pt x="1534" y="1023"/>
                </a:lnTo>
                <a:lnTo>
                  <a:pt x="1674" y="883"/>
                </a:lnTo>
                <a:lnTo>
                  <a:pt x="1860" y="790"/>
                </a:lnTo>
                <a:lnTo>
                  <a:pt x="2046" y="744"/>
                </a:lnTo>
                <a:lnTo>
                  <a:pt x="2418" y="744"/>
                </a:lnTo>
                <a:lnTo>
                  <a:pt x="2604" y="790"/>
                </a:lnTo>
                <a:lnTo>
                  <a:pt x="2789" y="883"/>
                </a:lnTo>
                <a:lnTo>
                  <a:pt x="2929" y="1023"/>
                </a:lnTo>
                <a:lnTo>
                  <a:pt x="3068" y="1162"/>
                </a:lnTo>
                <a:lnTo>
                  <a:pt x="3161" y="1348"/>
                </a:lnTo>
                <a:lnTo>
                  <a:pt x="3208" y="1534"/>
                </a:lnTo>
                <a:lnTo>
                  <a:pt x="3208" y="1720"/>
                </a:lnTo>
                <a:lnTo>
                  <a:pt x="3254" y="1813"/>
                </a:lnTo>
                <a:lnTo>
                  <a:pt x="3301" y="1906"/>
                </a:lnTo>
                <a:lnTo>
                  <a:pt x="3394" y="1953"/>
                </a:lnTo>
                <a:lnTo>
                  <a:pt x="3812" y="1953"/>
                </a:lnTo>
                <a:lnTo>
                  <a:pt x="3905" y="1906"/>
                </a:lnTo>
                <a:lnTo>
                  <a:pt x="3952" y="1813"/>
                </a:lnTo>
                <a:lnTo>
                  <a:pt x="3952" y="1720"/>
                </a:lnTo>
                <a:lnTo>
                  <a:pt x="3952" y="1395"/>
                </a:lnTo>
                <a:lnTo>
                  <a:pt x="3859" y="1069"/>
                </a:lnTo>
                <a:lnTo>
                  <a:pt x="3673" y="744"/>
                </a:lnTo>
                <a:lnTo>
                  <a:pt x="3440" y="512"/>
                </a:lnTo>
                <a:lnTo>
                  <a:pt x="3208" y="279"/>
                </a:lnTo>
                <a:lnTo>
                  <a:pt x="2882" y="93"/>
                </a:lnTo>
                <a:lnTo>
                  <a:pt x="255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4" name="Google Shape;7044;p269"/>
          <p:cNvSpPr/>
          <p:nvPr/>
        </p:nvSpPr>
        <p:spPr>
          <a:xfrm>
            <a:off x="1963082" y="3982342"/>
            <a:ext cx="115278" cy="158654"/>
          </a:xfrm>
          <a:custGeom>
            <a:avLst/>
            <a:gdLst/>
            <a:ahLst/>
            <a:cxnLst/>
            <a:rect l="l" t="t" r="r" b="b"/>
            <a:pathLst>
              <a:path w="4324" h="5951" extrusionOk="0">
                <a:moveTo>
                  <a:pt x="2045" y="0"/>
                </a:moveTo>
                <a:lnTo>
                  <a:pt x="1952" y="47"/>
                </a:lnTo>
                <a:lnTo>
                  <a:pt x="47" y="1953"/>
                </a:lnTo>
                <a:lnTo>
                  <a:pt x="0" y="2046"/>
                </a:lnTo>
                <a:lnTo>
                  <a:pt x="0" y="2139"/>
                </a:lnTo>
                <a:lnTo>
                  <a:pt x="0" y="2232"/>
                </a:lnTo>
                <a:lnTo>
                  <a:pt x="47" y="2325"/>
                </a:lnTo>
                <a:lnTo>
                  <a:pt x="140" y="2417"/>
                </a:lnTo>
                <a:lnTo>
                  <a:pt x="4137" y="2417"/>
                </a:lnTo>
                <a:lnTo>
                  <a:pt x="4230" y="2325"/>
                </a:lnTo>
                <a:lnTo>
                  <a:pt x="4277" y="2232"/>
                </a:lnTo>
                <a:lnTo>
                  <a:pt x="4323" y="2139"/>
                </a:lnTo>
                <a:lnTo>
                  <a:pt x="4277" y="2046"/>
                </a:lnTo>
                <a:lnTo>
                  <a:pt x="4230" y="1953"/>
                </a:lnTo>
                <a:lnTo>
                  <a:pt x="2324" y="47"/>
                </a:lnTo>
                <a:lnTo>
                  <a:pt x="2231" y="0"/>
                </a:lnTo>
                <a:close/>
                <a:moveTo>
                  <a:pt x="279" y="3487"/>
                </a:moveTo>
                <a:lnTo>
                  <a:pt x="140" y="3533"/>
                </a:lnTo>
                <a:lnTo>
                  <a:pt x="47" y="3580"/>
                </a:lnTo>
                <a:lnTo>
                  <a:pt x="0" y="3673"/>
                </a:lnTo>
                <a:lnTo>
                  <a:pt x="0" y="3766"/>
                </a:lnTo>
                <a:lnTo>
                  <a:pt x="0" y="3859"/>
                </a:lnTo>
                <a:lnTo>
                  <a:pt x="47" y="3952"/>
                </a:lnTo>
                <a:lnTo>
                  <a:pt x="1952" y="5857"/>
                </a:lnTo>
                <a:lnTo>
                  <a:pt x="2045" y="5904"/>
                </a:lnTo>
                <a:lnTo>
                  <a:pt x="2138" y="5950"/>
                </a:lnTo>
                <a:lnTo>
                  <a:pt x="2231" y="5904"/>
                </a:lnTo>
                <a:lnTo>
                  <a:pt x="2324" y="5857"/>
                </a:lnTo>
                <a:lnTo>
                  <a:pt x="4230" y="3952"/>
                </a:lnTo>
                <a:lnTo>
                  <a:pt x="4277" y="3859"/>
                </a:lnTo>
                <a:lnTo>
                  <a:pt x="4323" y="3766"/>
                </a:lnTo>
                <a:lnTo>
                  <a:pt x="4277" y="3673"/>
                </a:lnTo>
                <a:lnTo>
                  <a:pt x="4230" y="3580"/>
                </a:lnTo>
                <a:lnTo>
                  <a:pt x="4137" y="3533"/>
                </a:lnTo>
                <a:lnTo>
                  <a:pt x="4044" y="3487"/>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5" name="Google Shape;7045;p269"/>
          <p:cNvSpPr/>
          <p:nvPr/>
        </p:nvSpPr>
        <p:spPr>
          <a:xfrm>
            <a:off x="2444170" y="3984821"/>
            <a:ext cx="158654" cy="152442"/>
          </a:xfrm>
          <a:custGeom>
            <a:avLst/>
            <a:gdLst/>
            <a:ahLst/>
            <a:cxnLst/>
            <a:rect l="l" t="t" r="r" b="b"/>
            <a:pathLst>
              <a:path w="5951" h="5718" extrusionOk="0">
                <a:moveTo>
                  <a:pt x="2929" y="0"/>
                </a:moveTo>
                <a:lnTo>
                  <a:pt x="2836" y="93"/>
                </a:lnTo>
                <a:lnTo>
                  <a:pt x="1255" y="1674"/>
                </a:lnTo>
                <a:lnTo>
                  <a:pt x="1162" y="1767"/>
                </a:lnTo>
                <a:lnTo>
                  <a:pt x="1162" y="1906"/>
                </a:lnTo>
                <a:lnTo>
                  <a:pt x="1255" y="2046"/>
                </a:lnTo>
                <a:lnTo>
                  <a:pt x="2324" y="2046"/>
                </a:lnTo>
                <a:lnTo>
                  <a:pt x="2324" y="3673"/>
                </a:lnTo>
                <a:lnTo>
                  <a:pt x="2324" y="3766"/>
                </a:lnTo>
                <a:lnTo>
                  <a:pt x="2371" y="3812"/>
                </a:lnTo>
                <a:lnTo>
                  <a:pt x="2464" y="3859"/>
                </a:lnTo>
                <a:lnTo>
                  <a:pt x="2557" y="3905"/>
                </a:lnTo>
                <a:lnTo>
                  <a:pt x="3440" y="3905"/>
                </a:lnTo>
                <a:lnTo>
                  <a:pt x="3533" y="3859"/>
                </a:lnTo>
                <a:lnTo>
                  <a:pt x="3626" y="3812"/>
                </a:lnTo>
                <a:lnTo>
                  <a:pt x="3672" y="3766"/>
                </a:lnTo>
                <a:lnTo>
                  <a:pt x="3672" y="3673"/>
                </a:lnTo>
                <a:lnTo>
                  <a:pt x="3672" y="2046"/>
                </a:lnTo>
                <a:lnTo>
                  <a:pt x="4742" y="2046"/>
                </a:lnTo>
                <a:lnTo>
                  <a:pt x="4788" y="1906"/>
                </a:lnTo>
                <a:lnTo>
                  <a:pt x="4835" y="1767"/>
                </a:lnTo>
                <a:lnTo>
                  <a:pt x="4742" y="1674"/>
                </a:lnTo>
                <a:lnTo>
                  <a:pt x="3161" y="93"/>
                </a:lnTo>
                <a:lnTo>
                  <a:pt x="3068" y="0"/>
                </a:lnTo>
                <a:close/>
                <a:moveTo>
                  <a:pt x="4370" y="4788"/>
                </a:moveTo>
                <a:lnTo>
                  <a:pt x="4463" y="4835"/>
                </a:lnTo>
                <a:lnTo>
                  <a:pt x="4509" y="4881"/>
                </a:lnTo>
                <a:lnTo>
                  <a:pt x="4602" y="4974"/>
                </a:lnTo>
                <a:lnTo>
                  <a:pt x="4602" y="5021"/>
                </a:lnTo>
                <a:lnTo>
                  <a:pt x="4602" y="5114"/>
                </a:lnTo>
                <a:lnTo>
                  <a:pt x="4509" y="5207"/>
                </a:lnTo>
                <a:lnTo>
                  <a:pt x="4463" y="5253"/>
                </a:lnTo>
                <a:lnTo>
                  <a:pt x="4277" y="5253"/>
                </a:lnTo>
                <a:lnTo>
                  <a:pt x="4230" y="5207"/>
                </a:lnTo>
                <a:lnTo>
                  <a:pt x="4137" y="5114"/>
                </a:lnTo>
                <a:lnTo>
                  <a:pt x="4137" y="5021"/>
                </a:lnTo>
                <a:lnTo>
                  <a:pt x="4137" y="4974"/>
                </a:lnTo>
                <a:lnTo>
                  <a:pt x="4230" y="4881"/>
                </a:lnTo>
                <a:lnTo>
                  <a:pt x="4277" y="4835"/>
                </a:lnTo>
                <a:lnTo>
                  <a:pt x="4370" y="4788"/>
                </a:lnTo>
                <a:close/>
                <a:moveTo>
                  <a:pt x="5299" y="4788"/>
                </a:moveTo>
                <a:lnTo>
                  <a:pt x="5392" y="4835"/>
                </a:lnTo>
                <a:lnTo>
                  <a:pt x="5439" y="4881"/>
                </a:lnTo>
                <a:lnTo>
                  <a:pt x="5485" y="4974"/>
                </a:lnTo>
                <a:lnTo>
                  <a:pt x="5532" y="5021"/>
                </a:lnTo>
                <a:lnTo>
                  <a:pt x="5485" y="5114"/>
                </a:lnTo>
                <a:lnTo>
                  <a:pt x="5439" y="5207"/>
                </a:lnTo>
                <a:lnTo>
                  <a:pt x="5392" y="5253"/>
                </a:lnTo>
                <a:lnTo>
                  <a:pt x="5207" y="5253"/>
                </a:lnTo>
                <a:lnTo>
                  <a:pt x="5114" y="5207"/>
                </a:lnTo>
                <a:lnTo>
                  <a:pt x="5067" y="5114"/>
                </a:lnTo>
                <a:lnTo>
                  <a:pt x="5067" y="5021"/>
                </a:lnTo>
                <a:lnTo>
                  <a:pt x="5067" y="4974"/>
                </a:lnTo>
                <a:lnTo>
                  <a:pt x="5114" y="4881"/>
                </a:lnTo>
                <a:lnTo>
                  <a:pt x="5207" y="4835"/>
                </a:lnTo>
                <a:lnTo>
                  <a:pt x="5299" y="4788"/>
                </a:lnTo>
                <a:close/>
                <a:moveTo>
                  <a:pt x="233" y="3905"/>
                </a:moveTo>
                <a:lnTo>
                  <a:pt x="140" y="3998"/>
                </a:lnTo>
                <a:lnTo>
                  <a:pt x="47" y="4091"/>
                </a:lnTo>
                <a:lnTo>
                  <a:pt x="0" y="4230"/>
                </a:lnTo>
                <a:lnTo>
                  <a:pt x="0" y="5393"/>
                </a:lnTo>
                <a:lnTo>
                  <a:pt x="47" y="5532"/>
                </a:lnTo>
                <a:lnTo>
                  <a:pt x="140" y="5625"/>
                </a:lnTo>
                <a:lnTo>
                  <a:pt x="233" y="5718"/>
                </a:lnTo>
                <a:lnTo>
                  <a:pt x="5764" y="5718"/>
                </a:lnTo>
                <a:lnTo>
                  <a:pt x="5857" y="5625"/>
                </a:lnTo>
                <a:lnTo>
                  <a:pt x="5950" y="5532"/>
                </a:lnTo>
                <a:lnTo>
                  <a:pt x="5950" y="5393"/>
                </a:lnTo>
                <a:lnTo>
                  <a:pt x="5950" y="4230"/>
                </a:lnTo>
                <a:lnTo>
                  <a:pt x="5950" y="4091"/>
                </a:lnTo>
                <a:lnTo>
                  <a:pt x="5857" y="3998"/>
                </a:lnTo>
                <a:lnTo>
                  <a:pt x="5764" y="3905"/>
                </a:lnTo>
                <a:lnTo>
                  <a:pt x="4091" y="3905"/>
                </a:lnTo>
                <a:lnTo>
                  <a:pt x="3998" y="4091"/>
                </a:lnTo>
                <a:lnTo>
                  <a:pt x="3858" y="4230"/>
                </a:lnTo>
                <a:lnTo>
                  <a:pt x="3672" y="4323"/>
                </a:lnTo>
                <a:lnTo>
                  <a:pt x="3440" y="4370"/>
                </a:lnTo>
                <a:lnTo>
                  <a:pt x="2557" y="4370"/>
                </a:lnTo>
                <a:lnTo>
                  <a:pt x="2324" y="4323"/>
                </a:lnTo>
                <a:lnTo>
                  <a:pt x="2138" y="4230"/>
                </a:lnTo>
                <a:lnTo>
                  <a:pt x="1999" y="4091"/>
                </a:lnTo>
                <a:lnTo>
                  <a:pt x="1906" y="390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6" name="Google Shape;7046;p269"/>
          <p:cNvSpPr/>
          <p:nvPr/>
        </p:nvSpPr>
        <p:spPr>
          <a:xfrm>
            <a:off x="2968635" y="4013321"/>
            <a:ext cx="158654" cy="96696"/>
          </a:xfrm>
          <a:custGeom>
            <a:avLst/>
            <a:gdLst/>
            <a:ahLst/>
            <a:cxnLst/>
            <a:rect l="l" t="t" r="r" b="b"/>
            <a:pathLst>
              <a:path w="5951" h="3627" extrusionOk="0">
                <a:moveTo>
                  <a:pt x="3301" y="0"/>
                </a:moveTo>
                <a:lnTo>
                  <a:pt x="3161" y="47"/>
                </a:lnTo>
                <a:lnTo>
                  <a:pt x="3068" y="186"/>
                </a:lnTo>
                <a:lnTo>
                  <a:pt x="2975" y="326"/>
                </a:lnTo>
                <a:lnTo>
                  <a:pt x="2557" y="326"/>
                </a:lnTo>
                <a:lnTo>
                  <a:pt x="2418" y="372"/>
                </a:lnTo>
                <a:lnTo>
                  <a:pt x="2325" y="512"/>
                </a:lnTo>
                <a:lnTo>
                  <a:pt x="2232" y="605"/>
                </a:lnTo>
                <a:lnTo>
                  <a:pt x="2139" y="744"/>
                </a:lnTo>
                <a:lnTo>
                  <a:pt x="2046" y="930"/>
                </a:lnTo>
                <a:lnTo>
                  <a:pt x="1999" y="1070"/>
                </a:lnTo>
                <a:lnTo>
                  <a:pt x="1906" y="1302"/>
                </a:lnTo>
                <a:lnTo>
                  <a:pt x="1813" y="1441"/>
                </a:lnTo>
                <a:lnTo>
                  <a:pt x="1674" y="1581"/>
                </a:lnTo>
                <a:lnTo>
                  <a:pt x="1534" y="1627"/>
                </a:lnTo>
                <a:lnTo>
                  <a:pt x="1302" y="1627"/>
                </a:lnTo>
                <a:lnTo>
                  <a:pt x="1209" y="1441"/>
                </a:lnTo>
                <a:lnTo>
                  <a:pt x="1070" y="1255"/>
                </a:lnTo>
                <a:lnTo>
                  <a:pt x="884" y="1163"/>
                </a:lnTo>
                <a:lnTo>
                  <a:pt x="651" y="1116"/>
                </a:lnTo>
                <a:lnTo>
                  <a:pt x="372" y="1163"/>
                </a:lnTo>
                <a:lnTo>
                  <a:pt x="186" y="1348"/>
                </a:lnTo>
                <a:lnTo>
                  <a:pt x="47" y="1534"/>
                </a:lnTo>
                <a:lnTo>
                  <a:pt x="0" y="1813"/>
                </a:lnTo>
                <a:lnTo>
                  <a:pt x="47" y="2046"/>
                </a:lnTo>
                <a:lnTo>
                  <a:pt x="186" y="2278"/>
                </a:lnTo>
                <a:lnTo>
                  <a:pt x="372" y="2418"/>
                </a:lnTo>
                <a:lnTo>
                  <a:pt x="651" y="2464"/>
                </a:lnTo>
                <a:lnTo>
                  <a:pt x="884" y="2418"/>
                </a:lnTo>
                <a:lnTo>
                  <a:pt x="1070" y="2325"/>
                </a:lnTo>
                <a:lnTo>
                  <a:pt x="1209" y="2139"/>
                </a:lnTo>
                <a:lnTo>
                  <a:pt x="1302" y="1953"/>
                </a:lnTo>
                <a:lnTo>
                  <a:pt x="2232" y="1953"/>
                </a:lnTo>
                <a:lnTo>
                  <a:pt x="2325" y="1999"/>
                </a:lnTo>
                <a:lnTo>
                  <a:pt x="2464" y="2139"/>
                </a:lnTo>
                <a:lnTo>
                  <a:pt x="2557" y="2325"/>
                </a:lnTo>
                <a:lnTo>
                  <a:pt x="2650" y="2511"/>
                </a:lnTo>
                <a:lnTo>
                  <a:pt x="2697" y="2697"/>
                </a:lnTo>
                <a:lnTo>
                  <a:pt x="2790" y="2836"/>
                </a:lnTo>
                <a:lnTo>
                  <a:pt x="2882" y="2975"/>
                </a:lnTo>
                <a:lnTo>
                  <a:pt x="2975" y="3115"/>
                </a:lnTo>
                <a:lnTo>
                  <a:pt x="3068" y="3208"/>
                </a:lnTo>
                <a:lnTo>
                  <a:pt x="3208" y="3254"/>
                </a:lnTo>
                <a:lnTo>
                  <a:pt x="3394" y="3301"/>
                </a:lnTo>
                <a:lnTo>
                  <a:pt x="3626" y="3301"/>
                </a:lnTo>
                <a:lnTo>
                  <a:pt x="3626" y="3533"/>
                </a:lnTo>
                <a:lnTo>
                  <a:pt x="3626" y="3580"/>
                </a:lnTo>
                <a:lnTo>
                  <a:pt x="3719" y="3626"/>
                </a:lnTo>
                <a:lnTo>
                  <a:pt x="4509" y="3626"/>
                </a:lnTo>
                <a:lnTo>
                  <a:pt x="4602" y="3580"/>
                </a:lnTo>
                <a:lnTo>
                  <a:pt x="4602" y="3533"/>
                </a:lnTo>
                <a:lnTo>
                  <a:pt x="4602" y="2697"/>
                </a:lnTo>
                <a:lnTo>
                  <a:pt x="4602" y="2650"/>
                </a:lnTo>
                <a:lnTo>
                  <a:pt x="4509" y="2604"/>
                </a:lnTo>
                <a:lnTo>
                  <a:pt x="3719" y="2604"/>
                </a:lnTo>
                <a:lnTo>
                  <a:pt x="3626" y="2650"/>
                </a:lnTo>
                <a:lnTo>
                  <a:pt x="3626" y="2697"/>
                </a:lnTo>
                <a:lnTo>
                  <a:pt x="3626" y="2975"/>
                </a:lnTo>
                <a:lnTo>
                  <a:pt x="3394" y="2975"/>
                </a:lnTo>
                <a:lnTo>
                  <a:pt x="3301" y="2929"/>
                </a:lnTo>
                <a:lnTo>
                  <a:pt x="3208" y="2882"/>
                </a:lnTo>
                <a:lnTo>
                  <a:pt x="3115" y="2790"/>
                </a:lnTo>
                <a:lnTo>
                  <a:pt x="3068" y="2650"/>
                </a:lnTo>
                <a:lnTo>
                  <a:pt x="3022" y="2511"/>
                </a:lnTo>
                <a:lnTo>
                  <a:pt x="2929" y="2371"/>
                </a:lnTo>
                <a:lnTo>
                  <a:pt x="2743" y="1953"/>
                </a:lnTo>
                <a:lnTo>
                  <a:pt x="4928" y="1953"/>
                </a:lnTo>
                <a:lnTo>
                  <a:pt x="4928" y="2278"/>
                </a:lnTo>
                <a:lnTo>
                  <a:pt x="4974" y="2371"/>
                </a:lnTo>
                <a:lnTo>
                  <a:pt x="5067" y="2371"/>
                </a:lnTo>
                <a:lnTo>
                  <a:pt x="5904" y="1860"/>
                </a:lnTo>
                <a:lnTo>
                  <a:pt x="5951" y="1813"/>
                </a:lnTo>
                <a:lnTo>
                  <a:pt x="5904" y="1720"/>
                </a:lnTo>
                <a:lnTo>
                  <a:pt x="5067" y="1209"/>
                </a:lnTo>
                <a:lnTo>
                  <a:pt x="4974" y="1209"/>
                </a:lnTo>
                <a:lnTo>
                  <a:pt x="4928" y="1302"/>
                </a:lnTo>
                <a:lnTo>
                  <a:pt x="4928" y="1627"/>
                </a:lnTo>
                <a:lnTo>
                  <a:pt x="2046" y="1627"/>
                </a:lnTo>
                <a:lnTo>
                  <a:pt x="2278" y="1209"/>
                </a:lnTo>
                <a:lnTo>
                  <a:pt x="2325" y="1070"/>
                </a:lnTo>
                <a:lnTo>
                  <a:pt x="2418" y="930"/>
                </a:lnTo>
                <a:lnTo>
                  <a:pt x="2464" y="837"/>
                </a:lnTo>
                <a:lnTo>
                  <a:pt x="2557" y="744"/>
                </a:lnTo>
                <a:lnTo>
                  <a:pt x="2650" y="651"/>
                </a:lnTo>
                <a:lnTo>
                  <a:pt x="2975" y="651"/>
                </a:lnTo>
                <a:lnTo>
                  <a:pt x="3068" y="791"/>
                </a:lnTo>
                <a:lnTo>
                  <a:pt x="3161" y="884"/>
                </a:lnTo>
                <a:lnTo>
                  <a:pt x="3301" y="930"/>
                </a:lnTo>
                <a:lnTo>
                  <a:pt x="3440" y="977"/>
                </a:lnTo>
                <a:lnTo>
                  <a:pt x="3626" y="930"/>
                </a:lnTo>
                <a:lnTo>
                  <a:pt x="3812" y="837"/>
                </a:lnTo>
                <a:lnTo>
                  <a:pt x="3905" y="651"/>
                </a:lnTo>
                <a:lnTo>
                  <a:pt x="3952" y="465"/>
                </a:lnTo>
                <a:lnTo>
                  <a:pt x="3905" y="279"/>
                </a:lnTo>
                <a:lnTo>
                  <a:pt x="3812" y="140"/>
                </a:lnTo>
                <a:lnTo>
                  <a:pt x="362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7" name="Google Shape;7047;p269"/>
          <p:cNvSpPr/>
          <p:nvPr/>
        </p:nvSpPr>
        <p:spPr>
          <a:xfrm>
            <a:off x="3493100" y="3982342"/>
            <a:ext cx="81820" cy="158654"/>
          </a:xfrm>
          <a:custGeom>
            <a:avLst/>
            <a:gdLst/>
            <a:ahLst/>
            <a:cxnLst/>
            <a:rect l="l" t="t" r="r" b="b"/>
            <a:pathLst>
              <a:path w="3069" h="5951" extrusionOk="0">
                <a:moveTo>
                  <a:pt x="1255" y="0"/>
                </a:moveTo>
                <a:lnTo>
                  <a:pt x="1209" y="93"/>
                </a:lnTo>
                <a:lnTo>
                  <a:pt x="1209" y="698"/>
                </a:lnTo>
                <a:lnTo>
                  <a:pt x="976" y="744"/>
                </a:lnTo>
                <a:lnTo>
                  <a:pt x="744" y="837"/>
                </a:lnTo>
                <a:lnTo>
                  <a:pt x="558" y="976"/>
                </a:lnTo>
                <a:lnTo>
                  <a:pt x="372" y="1116"/>
                </a:lnTo>
                <a:lnTo>
                  <a:pt x="233" y="1302"/>
                </a:lnTo>
                <a:lnTo>
                  <a:pt x="140" y="1488"/>
                </a:lnTo>
                <a:lnTo>
                  <a:pt x="93" y="1720"/>
                </a:lnTo>
                <a:lnTo>
                  <a:pt x="47" y="1953"/>
                </a:lnTo>
                <a:lnTo>
                  <a:pt x="93" y="2185"/>
                </a:lnTo>
                <a:lnTo>
                  <a:pt x="140" y="2417"/>
                </a:lnTo>
                <a:lnTo>
                  <a:pt x="279" y="2603"/>
                </a:lnTo>
                <a:lnTo>
                  <a:pt x="419" y="2789"/>
                </a:lnTo>
                <a:lnTo>
                  <a:pt x="604" y="2929"/>
                </a:lnTo>
                <a:lnTo>
                  <a:pt x="790" y="3022"/>
                </a:lnTo>
                <a:lnTo>
                  <a:pt x="976" y="3115"/>
                </a:lnTo>
                <a:lnTo>
                  <a:pt x="1209" y="3208"/>
                </a:lnTo>
                <a:lnTo>
                  <a:pt x="1395" y="3301"/>
                </a:lnTo>
                <a:lnTo>
                  <a:pt x="1674" y="3394"/>
                </a:lnTo>
                <a:lnTo>
                  <a:pt x="1860" y="3533"/>
                </a:lnTo>
                <a:lnTo>
                  <a:pt x="2092" y="3626"/>
                </a:lnTo>
                <a:lnTo>
                  <a:pt x="2185" y="3766"/>
                </a:lnTo>
                <a:lnTo>
                  <a:pt x="2232" y="3952"/>
                </a:lnTo>
                <a:lnTo>
                  <a:pt x="2232" y="4091"/>
                </a:lnTo>
                <a:lnTo>
                  <a:pt x="2185" y="4184"/>
                </a:lnTo>
                <a:lnTo>
                  <a:pt x="2139" y="4277"/>
                </a:lnTo>
                <a:lnTo>
                  <a:pt x="2046" y="4370"/>
                </a:lnTo>
                <a:lnTo>
                  <a:pt x="1813" y="4463"/>
                </a:lnTo>
                <a:lnTo>
                  <a:pt x="1581" y="4509"/>
                </a:lnTo>
                <a:lnTo>
                  <a:pt x="1302" y="4463"/>
                </a:lnTo>
                <a:lnTo>
                  <a:pt x="1116" y="4416"/>
                </a:lnTo>
                <a:lnTo>
                  <a:pt x="883" y="4323"/>
                </a:lnTo>
                <a:lnTo>
                  <a:pt x="697" y="4230"/>
                </a:lnTo>
                <a:lnTo>
                  <a:pt x="512" y="4044"/>
                </a:lnTo>
                <a:lnTo>
                  <a:pt x="326" y="4044"/>
                </a:lnTo>
                <a:lnTo>
                  <a:pt x="0" y="4509"/>
                </a:lnTo>
                <a:lnTo>
                  <a:pt x="0" y="4602"/>
                </a:lnTo>
                <a:lnTo>
                  <a:pt x="0" y="4649"/>
                </a:lnTo>
                <a:lnTo>
                  <a:pt x="47" y="4695"/>
                </a:lnTo>
                <a:lnTo>
                  <a:pt x="233" y="4835"/>
                </a:lnTo>
                <a:lnTo>
                  <a:pt x="465" y="4974"/>
                </a:lnTo>
                <a:lnTo>
                  <a:pt x="790" y="5160"/>
                </a:lnTo>
                <a:lnTo>
                  <a:pt x="1209" y="5253"/>
                </a:lnTo>
                <a:lnTo>
                  <a:pt x="1209" y="5811"/>
                </a:lnTo>
                <a:lnTo>
                  <a:pt x="1255" y="5904"/>
                </a:lnTo>
                <a:lnTo>
                  <a:pt x="1348" y="5950"/>
                </a:lnTo>
                <a:lnTo>
                  <a:pt x="1767" y="5950"/>
                </a:lnTo>
                <a:lnTo>
                  <a:pt x="1860" y="5904"/>
                </a:lnTo>
                <a:lnTo>
                  <a:pt x="1906" y="5811"/>
                </a:lnTo>
                <a:lnTo>
                  <a:pt x="1906" y="5253"/>
                </a:lnTo>
                <a:lnTo>
                  <a:pt x="2139" y="5207"/>
                </a:lnTo>
                <a:lnTo>
                  <a:pt x="2371" y="5067"/>
                </a:lnTo>
                <a:lnTo>
                  <a:pt x="2557" y="4974"/>
                </a:lnTo>
                <a:lnTo>
                  <a:pt x="2743" y="4788"/>
                </a:lnTo>
                <a:lnTo>
                  <a:pt x="2882" y="4602"/>
                </a:lnTo>
                <a:lnTo>
                  <a:pt x="2975" y="4370"/>
                </a:lnTo>
                <a:lnTo>
                  <a:pt x="3068" y="4184"/>
                </a:lnTo>
                <a:lnTo>
                  <a:pt x="3068" y="3905"/>
                </a:lnTo>
                <a:lnTo>
                  <a:pt x="3022" y="3626"/>
                </a:lnTo>
                <a:lnTo>
                  <a:pt x="2929" y="3347"/>
                </a:lnTo>
                <a:lnTo>
                  <a:pt x="2743" y="3161"/>
                </a:lnTo>
                <a:lnTo>
                  <a:pt x="2557" y="2975"/>
                </a:lnTo>
                <a:lnTo>
                  <a:pt x="2278" y="2836"/>
                </a:lnTo>
                <a:lnTo>
                  <a:pt x="2046" y="2696"/>
                </a:lnTo>
                <a:lnTo>
                  <a:pt x="1767" y="2603"/>
                </a:lnTo>
                <a:lnTo>
                  <a:pt x="1534" y="2510"/>
                </a:lnTo>
                <a:lnTo>
                  <a:pt x="1348" y="2417"/>
                </a:lnTo>
                <a:lnTo>
                  <a:pt x="1162" y="2325"/>
                </a:lnTo>
                <a:lnTo>
                  <a:pt x="1023" y="2232"/>
                </a:lnTo>
                <a:lnTo>
                  <a:pt x="930" y="2092"/>
                </a:lnTo>
                <a:lnTo>
                  <a:pt x="883" y="1906"/>
                </a:lnTo>
                <a:lnTo>
                  <a:pt x="930" y="1720"/>
                </a:lnTo>
                <a:lnTo>
                  <a:pt x="1116" y="1534"/>
                </a:lnTo>
                <a:lnTo>
                  <a:pt x="1348" y="1441"/>
                </a:lnTo>
                <a:lnTo>
                  <a:pt x="1627" y="1395"/>
                </a:lnTo>
                <a:lnTo>
                  <a:pt x="1906" y="1441"/>
                </a:lnTo>
                <a:lnTo>
                  <a:pt x="2139" y="1534"/>
                </a:lnTo>
                <a:lnTo>
                  <a:pt x="2324" y="1627"/>
                </a:lnTo>
                <a:lnTo>
                  <a:pt x="2464" y="1720"/>
                </a:lnTo>
                <a:lnTo>
                  <a:pt x="2510" y="1767"/>
                </a:lnTo>
                <a:lnTo>
                  <a:pt x="2603" y="1813"/>
                </a:lnTo>
                <a:lnTo>
                  <a:pt x="2696" y="1720"/>
                </a:lnTo>
                <a:lnTo>
                  <a:pt x="2929" y="1255"/>
                </a:lnTo>
                <a:lnTo>
                  <a:pt x="2975" y="1209"/>
                </a:lnTo>
                <a:lnTo>
                  <a:pt x="2929" y="1116"/>
                </a:lnTo>
                <a:lnTo>
                  <a:pt x="2882" y="1069"/>
                </a:lnTo>
                <a:lnTo>
                  <a:pt x="2743" y="976"/>
                </a:lnTo>
                <a:lnTo>
                  <a:pt x="2557" y="883"/>
                </a:lnTo>
                <a:lnTo>
                  <a:pt x="2278" y="744"/>
                </a:lnTo>
                <a:lnTo>
                  <a:pt x="1906" y="651"/>
                </a:lnTo>
                <a:lnTo>
                  <a:pt x="1906" y="93"/>
                </a:lnTo>
                <a:lnTo>
                  <a:pt x="186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8" name="Google Shape;7048;p269"/>
          <p:cNvSpPr/>
          <p:nvPr/>
        </p:nvSpPr>
        <p:spPr>
          <a:xfrm>
            <a:off x="3940730" y="3982342"/>
            <a:ext cx="146257" cy="158654"/>
          </a:xfrm>
          <a:custGeom>
            <a:avLst/>
            <a:gdLst/>
            <a:ahLst/>
            <a:cxnLst/>
            <a:rect l="l" t="t" r="r" b="b"/>
            <a:pathLst>
              <a:path w="5486" h="5951" extrusionOk="0">
                <a:moveTo>
                  <a:pt x="2464" y="0"/>
                </a:moveTo>
                <a:lnTo>
                  <a:pt x="2185" y="93"/>
                </a:lnTo>
                <a:lnTo>
                  <a:pt x="1906" y="233"/>
                </a:lnTo>
                <a:lnTo>
                  <a:pt x="1674" y="419"/>
                </a:lnTo>
                <a:lnTo>
                  <a:pt x="1488" y="651"/>
                </a:lnTo>
                <a:lnTo>
                  <a:pt x="1348" y="883"/>
                </a:lnTo>
                <a:lnTo>
                  <a:pt x="1302" y="1162"/>
                </a:lnTo>
                <a:lnTo>
                  <a:pt x="1255" y="1488"/>
                </a:lnTo>
                <a:lnTo>
                  <a:pt x="1302" y="1767"/>
                </a:lnTo>
                <a:lnTo>
                  <a:pt x="1348" y="2046"/>
                </a:lnTo>
                <a:lnTo>
                  <a:pt x="1488" y="2278"/>
                </a:lnTo>
                <a:lnTo>
                  <a:pt x="1674" y="2510"/>
                </a:lnTo>
                <a:lnTo>
                  <a:pt x="1906" y="2696"/>
                </a:lnTo>
                <a:lnTo>
                  <a:pt x="2185" y="2836"/>
                </a:lnTo>
                <a:lnTo>
                  <a:pt x="2464" y="2929"/>
                </a:lnTo>
                <a:lnTo>
                  <a:pt x="2743" y="2975"/>
                </a:lnTo>
                <a:lnTo>
                  <a:pt x="3022" y="2929"/>
                </a:lnTo>
                <a:lnTo>
                  <a:pt x="3301" y="2836"/>
                </a:lnTo>
                <a:lnTo>
                  <a:pt x="3580" y="2696"/>
                </a:lnTo>
                <a:lnTo>
                  <a:pt x="3812" y="2510"/>
                </a:lnTo>
                <a:lnTo>
                  <a:pt x="3998" y="2278"/>
                </a:lnTo>
                <a:lnTo>
                  <a:pt x="4138" y="2046"/>
                </a:lnTo>
                <a:lnTo>
                  <a:pt x="4184" y="1767"/>
                </a:lnTo>
                <a:lnTo>
                  <a:pt x="4231" y="1488"/>
                </a:lnTo>
                <a:lnTo>
                  <a:pt x="4184" y="1162"/>
                </a:lnTo>
                <a:lnTo>
                  <a:pt x="4138" y="883"/>
                </a:lnTo>
                <a:lnTo>
                  <a:pt x="3998" y="651"/>
                </a:lnTo>
                <a:lnTo>
                  <a:pt x="3812" y="419"/>
                </a:lnTo>
                <a:lnTo>
                  <a:pt x="3580" y="233"/>
                </a:lnTo>
                <a:lnTo>
                  <a:pt x="3301" y="93"/>
                </a:lnTo>
                <a:lnTo>
                  <a:pt x="3022" y="0"/>
                </a:lnTo>
                <a:close/>
                <a:moveTo>
                  <a:pt x="1348" y="2696"/>
                </a:moveTo>
                <a:lnTo>
                  <a:pt x="1116" y="2743"/>
                </a:lnTo>
                <a:lnTo>
                  <a:pt x="930" y="2789"/>
                </a:lnTo>
                <a:lnTo>
                  <a:pt x="744" y="2882"/>
                </a:lnTo>
                <a:lnTo>
                  <a:pt x="605" y="2975"/>
                </a:lnTo>
                <a:lnTo>
                  <a:pt x="465" y="3161"/>
                </a:lnTo>
                <a:lnTo>
                  <a:pt x="372" y="3301"/>
                </a:lnTo>
                <a:lnTo>
                  <a:pt x="186" y="3673"/>
                </a:lnTo>
                <a:lnTo>
                  <a:pt x="93" y="4091"/>
                </a:lnTo>
                <a:lnTo>
                  <a:pt x="47" y="4509"/>
                </a:lnTo>
                <a:lnTo>
                  <a:pt x="0" y="4928"/>
                </a:lnTo>
                <a:lnTo>
                  <a:pt x="47" y="5160"/>
                </a:lnTo>
                <a:lnTo>
                  <a:pt x="93" y="5346"/>
                </a:lnTo>
                <a:lnTo>
                  <a:pt x="186" y="5532"/>
                </a:lnTo>
                <a:lnTo>
                  <a:pt x="326" y="5671"/>
                </a:lnTo>
                <a:lnTo>
                  <a:pt x="465" y="5764"/>
                </a:lnTo>
                <a:lnTo>
                  <a:pt x="651" y="5857"/>
                </a:lnTo>
                <a:lnTo>
                  <a:pt x="837" y="5904"/>
                </a:lnTo>
                <a:lnTo>
                  <a:pt x="1069" y="5950"/>
                </a:lnTo>
                <a:lnTo>
                  <a:pt x="4463" y="5950"/>
                </a:lnTo>
                <a:lnTo>
                  <a:pt x="4649" y="5904"/>
                </a:lnTo>
                <a:lnTo>
                  <a:pt x="4881" y="5857"/>
                </a:lnTo>
                <a:lnTo>
                  <a:pt x="5021" y="5764"/>
                </a:lnTo>
                <a:lnTo>
                  <a:pt x="5207" y="5671"/>
                </a:lnTo>
                <a:lnTo>
                  <a:pt x="5300" y="5532"/>
                </a:lnTo>
                <a:lnTo>
                  <a:pt x="5393" y="5346"/>
                </a:lnTo>
                <a:lnTo>
                  <a:pt x="5439" y="5160"/>
                </a:lnTo>
                <a:lnTo>
                  <a:pt x="5486" y="4928"/>
                </a:lnTo>
                <a:lnTo>
                  <a:pt x="5439" y="4509"/>
                </a:lnTo>
                <a:lnTo>
                  <a:pt x="5393" y="4091"/>
                </a:lnTo>
                <a:lnTo>
                  <a:pt x="5300" y="3673"/>
                </a:lnTo>
                <a:lnTo>
                  <a:pt x="5160" y="3301"/>
                </a:lnTo>
                <a:lnTo>
                  <a:pt x="5021" y="3161"/>
                </a:lnTo>
                <a:lnTo>
                  <a:pt x="4881" y="2975"/>
                </a:lnTo>
                <a:lnTo>
                  <a:pt x="4742" y="2882"/>
                </a:lnTo>
                <a:lnTo>
                  <a:pt x="4556" y="2789"/>
                </a:lnTo>
                <a:lnTo>
                  <a:pt x="4370" y="2743"/>
                </a:lnTo>
                <a:lnTo>
                  <a:pt x="4138" y="2696"/>
                </a:lnTo>
                <a:lnTo>
                  <a:pt x="3952" y="2789"/>
                </a:lnTo>
                <a:lnTo>
                  <a:pt x="3673" y="2975"/>
                </a:lnTo>
                <a:lnTo>
                  <a:pt x="3487" y="3068"/>
                </a:lnTo>
                <a:lnTo>
                  <a:pt x="3254" y="3161"/>
                </a:lnTo>
                <a:lnTo>
                  <a:pt x="3022" y="3208"/>
                </a:lnTo>
                <a:lnTo>
                  <a:pt x="2743" y="3254"/>
                </a:lnTo>
                <a:lnTo>
                  <a:pt x="2511" y="3208"/>
                </a:lnTo>
                <a:lnTo>
                  <a:pt x="2232" y="3161"/>
                </a:lnTo>
                <a:lnTo>
                  <a:pt x="1999" y="3068"/>
                </a:lnTo>
                <a:lnTo>
                  <a:pt x="1813" y="2975"/>
                </a:lnTo>
                <a:lnTo>
                  <a:pt x="1534" y="2789"/>
                </a:lnTo>
                <a:lnTo>
                  <a:pt x="1348" y="2696"/>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49" name="Google Shape;7049;p269"/>
          <p:cNvSpPr/>
          <p:nvPr/>
        </p:nvSpPr>
        <p:spPr>
          <a:xfrm>
            <a:off x="4452798" y="3982342"/>
            <a:ext cx="145030" cy="158654"/>
          </a:xfrm>
          <a:custGeom>
            <a:avLst/>
            <a:gdLst/>
            <a:ahLst/>
            <a:cxnLst/>
            <a:rect l="l" t="t" r="r" b="b"/>
            <a:pathLst>
              <a:path w="5440" h="5951" extrusionOk="0">
                <a:moveTo>
                  <a:pt x="2418" y="0"/>
                </a:moveTo>
                <a:lnTo>
                  <a:pt x="2139" y="93"/>
                </a:lnTo>
                <a:lnTo>
                  <a:pt x="1907" y="233"/>
                </a:lnTo>
                <a:lnTo>
                  <a:pt x="1674" y="419"/>
                </a:lnTo>
                <a:lnTo>
                  <a:pt x="1488" y="651"/>
                </a:lnTo>
                <a:lnTo>
                  <a:pt x="1349" y="883"/>
                </a:lnTo>
                <a:lnTo>
                  <a:pt x="1256" y="1162"/>
                </a:lnTo>
                <a:lnTo>
                  <a:pt x="1209" y="1488"/>
                </a:lnTo>
                <a:lnTo>
                  <a:pt x="1256" y="1767"/>
                </a:lnTo>
                <a:lnTo>
                  <a:pt x="1349" y="2046"/>
                </a:lnTo>
                <a:lnTo>
                  <a:pt x="1488" y="2278"/>
                </a:lnTo>
                <a:lnTo>
                  <a:pt x="1674" y="2510"/>
                </a:lnTo>
                <a:lnTo>
                  <a:pt x="1907" y="2696"/>
                </a:lnTo>
                <a:lnTo>
                  <a:pt x="2139" y="2836"/>
                </a:lnTo>
                <a:lnTo>
                  <a:pt x="2418" y="2929"/>
                </a:lnTo>
                <a:lnTo>
                  <a:pt x="2697" y="2975"/>
                </a:lnTo>
                <a:lnTo>
                  <a:pt x="3022" y="2929"/>
                </a:lnTo>
                <a:lnTo>
                  <a:pt x="3301" y="2836"/>
                </a:lnTo>
                <a:lnTo>
                  <a:pt x="3534" y="2696"/>
                </a:lnTo>
                <a:lnTo>
                  <a:pt x="3766" y="2510"/>
                </a:lnTo>
                <a:lnTo>
                  <a:pt x="3952" y="2278"/>
                </a:lnTo>
                <a:lnTo>
                  <a:pt x="4091" y="2046"/>
                </a:lnTo>
                <a:lnTo>
                  <a:pt x="4184" y="1767"/>
                </a:lnTo>
                <a:lnTo>
                  <a:pt x="4184" y="1488"/>
                </a:lnTo>
                <a:lnTo>
                  <a:pt x="4184" y="1162"/>
                </a:lnTo>
                <a:lnTo>
                  <a:pt x="4091" y="883"/>
                </a:lnTo>
                <a:lnTo>
                  <a:pt x="3952" y="651"/>
                </a:lnTo>
                <a:lnTo>
                  <a:pt x="3766" y="419"/>
                </a:lnTo>
                <a:lnTo>
                  <a:pt x="3534" y="233"/>
                </a:lnTo>
                <a:lnTo>
                  <a:pt x="3301" y="93"/>
                </a:lnTo>
                <a:lnTo>
                  <a:pt x="3022" y="0"/>
                </a:lnTo>
                <a:close/>
                <a:moveTo>
                  <a:pt x="1116" y="4463"/>
                </a:moveTo>
                <a:lnTo>
                  <a:pt x="1070" y="4509"/>
                </a:lnTo>
                <a:lnTo>
                  <a:pt x="977" y="4602"/>
                </a:lnTo>
                <a:lnTo>
                  <a:pt x="977" y="4695"/>
                </a:lnTo>
                <a:lnTo>
                  <a:pt x="977" y="4788"/>
                </a:lnTo>
                <a:lnTo>
                  <a:pt x="1070" y="4881"/>
                </a:lnTo>
                <a:lnTo>
                  <a:pt x="1116" y="4928"/>
                </a:lnTo>
                <a:lnTo>
                  <a:pt x="1302" y="4928"/>
                </a:lnTo>
                <a:lnTo>
                  <a:pt x="1395" y="4881"/>
                </a:lnTo>
                <a:lnTo>
                  <a:pt x="1442" y="4788"/>
                </a:lnTo>
                <a:lnTo>
                  <a:pt x="1488" y="4695"/>
                </a:lnTo>
                <a:lnTo>
                  <a:pt x="1442" y="4602"/>
                </a:lnTo>
                <a:lnTo>
                  <a:pt x="1395" y="4509"/>
                </a:lnTo>
                <a:lnTo>
                  <a:pt x="1302" y="4463"/>
                </a:lnTo>
                <a:close/>
                <a:moveTo>
                  <a:pt x="4370" y="2743"/>
                </a:moveTo>
                <a:lnTo>
                  <a:pt x="4417" y="2882"/>
                </a:lnTo>
                <a:lnTo>
                  <a:pt x="4417" y="3068"/>
                </a:lnTo>
                <a:lnTo>
                  <a:pt x="4463" y="3254"/>
                </a:lnTo>
                <a:lnTo>
                  <a:pt x="4463" y="3440"/>
                </a:lnTo>
                <a:lnTo>
                  <a:pt x="4463" y="3580"/>
                </a:lnTo>
                <a:lnTo>
                  <a:pt x="4649" y="3766"/>
                </a:lnTo>
                <a:lnTo>
                  <a:pt x="4789" y="3952"/>
                </a:lnTo>
                <a:lnTo>
                  <a:pt x="4928" y="4184"/>
                </a:lnTo>
                <a:lnTo>
                  <a:pt x="4928" y="4463"/>
                </a:lnTo>
                <a:lnTo>
                  <a:pt x="4928" y="4788"/>
                </a:lnTo>
                <a:lnTo>
                  <a:pt x="5021" y="4928"/>
                </a:lnTo>
                <a:lnTo>
                  <a:pt x="5068" y="5067"/>
                </a:lnTo>
                <a:lnTo>
                  <a:pt x="5021" y="5207"/>
                </a:lnTo>
                <a:lnTo>
                  <a:pt x="4975" y="5346"/>
                </a:lnTo>
                <a:lnTo>
                  <a:pt x="4835" y="5393"/>
                </a:lnTo>
                <a:lnTo>
                  <a:pt x="4696" y="5439"/>
                </a:lnTo>
                <a:lnTo>
                  <a:pt x="4556" y="5393"/>
                </a:lnTo>
                <a:lnTo>
                  <a:pt x="4417" y="5346"/>
                </a:lnTo>
                <a:lnTo>
                  <a:pt x="4370" y="5207"/>
                </a:lnTo>
                <a:lnTo>
                  <a:pt x="4324" y="5067"/>
                </a:lnTo>
                <a:lnTo>
                  <a:pt x="4370" y="4928"/>
                </a:lnTo>
                <a:lnTo>
                  <a:pt x="4463" y="4788"/>
                </a:lnTo>
                <a:lnTo>
                  <a:pt x="4463" y="4463"/>
                </a:lnTo>
                <a:lnTo>
                  <a:pt x="4417" y="4277"/>
                </a:lnTo>
                <a:lnTo>
                  <a:pt x="4277" y="4091"/>
                </a:lnTo>
                <a:lnTo>
                  <a:pt x="4138" y="3998"/>
                </a:lnTo>
                <a:lnTo>
                  <a:pt x="3952" y="3952"/>
                </a:lnTo>
                <a:lnTo>
                  <a:pt x="3766" y="3998"/>
                </a:lnTo>
                <a:lnTo>
                  <a:pt x="3580" y="4091"/>
                </a:lnTo>
                <a:lnTo>
                  <a:pt x="3487" y="4277"/>
                </a:lnTo>
                <a:lnTo>
                  <a:pt x="3441" y="4463"/>
                </a:lnTo>
                <a:lnTo>
                  <a:pt x="3441" y="4788"/>
                </a:lnTo>
                <a:lnTo>
                  <a:pt x="3534" y="4928"/>
                </a:lnTo>
                <a:lnTo>
                  <a:pt x="3580" y="5067"/>
                </a:lnTo>
                <a:lnTo>
                  <a:pt x="3534" y="5207"/>
                </a:lnTo>
                <a:lnTo>
                  <a:pt x="3487" y="5346"/>
                </a:lnTo>
                <a:lnTo>
                  <a:pt x="3348" y="5393"/>
                </a:lnTo>
                <a:lnTo>
                  <a:pt x="3208" y="5439"/>
                </a:lnTo>
                <a:lnTo>
                  <a:pt x="3069" y="5393"/>
                </a:lnTo>
                <a:lnTo>
                  <a:pt x="2929" y="5346"/>
                </a:lnTo>
                <a:lnTo>
                  <a:pt x="2883" y="5207"/>
                </a:lnTo>
                <a:lnTo>
                  <a:pt x="2836" y="5067"/>
                </a:lnTo>
                <a:lnTo>
                  <a:pt x="2883" y="4928"/>
                </a:lnTo>
                <a:lnTo>
                  <a:pt x="2976" y="4788"/>
                </a:lnTo>
                <a:lnTo>
                  <a:pt x="2976" y="4463"/>
                </a:lnTo>
                <a:lnTo>
                  <a:pt x="2976" y="4230"/>
                </a:lnTo>
                <a:lnTo>
                  <a:pt x="3022" y="4044"/>
                </a:lnTo>
                <a:lnTo>
                  <a:pt x="3115" y="3905"/>
                </a:lnTo>
                <a:lnTo>
                  <a:pt x="3255" y="3766"/>
                </a:lnTo>
                <a:lnTo>
                  <a:pt x="3394" y="3626"/>
                </a:lnTo>
                <a:lnTo>
                  <a:pt x="3580" y="3533"/>
                </a:lnTo>
                <a:lnTo>
                  <a:pt x="3766" y="3487"/>
                </a:lnTo>
                <a:lnTo>
                  <a:pt x="3952" y="3440"/>
                </a:lnTo>
                <a:lnTo>
                  <a:pt x="3952" y="3208"/>
                </a:lnTo>
                <a:lnTo>
                  <a:pt x="3905" y="2975"/>
                </a:lnTo>
                <a:lnTo>
                  <a:pt x="3859" y="2836"/>
                </a:lnTo>
                <a:lnTo>
                  <a:pt x="3580" y="3022"/>
                </a:lnTo>
                <a:lnTo>
                  <a:pt x="3301" y="3161"/>
                </a:lnTo>
                <a:lnTo>
                  <a:pt x="3022" y="3208"/>
                </a:lnTo>
                <a:lnTo>
                  <a:pt x="2697" y="3254"/>
                </a:lnTo>
                <a:lnTo>
                  <a:pt x="2418" y="3208"/>
                </a:lnTo>
                <a:lnTo>
                  <a:pt x="2092" y="3161"/>
                </a:lnTo>
                <a:lnTo>
                  <a:pt x="1814" y="3022"/>
                </a:lnTo>
                <a:lnTo>
                  <a:pt x="1581" y="2836"/>
                </a:lnTo>
                <a:lnTo>
                  <a:pt x="1488" y="2975"/>
                </a:lnTo>
                <a:lnTo>
                  <a:pt x="1488" y="3208"/>
                </a:lnTo>
                <a:lnTo>
                  <a:pt x="1488" y="3998"/>
                </a:lnTo>
                <a:lnTo>
                  <a:pt x="1674" y="4091"/>
                </a:lnTo>
                <a:lnTo>
                  <a:pt x="1814" y="4277"/>
                </a:lnTo>
                <a:lnTo>
                  <a:pt x="1953" y="4463"/>
                </a:lnTo>
                <a:lnTo>
                  <a:pt x="1953" y="4695"/>
                </a:lnTo>
                <a:lnTo>
                  <a:pt x="1953" y="4835"/>
                </a:lnTo>
                <a:lnTo>
                  <a:pt x="1907" y="4974"/>
                </a:lnTo>
                <a:lnTo>
                  <a:pt x="1860" y="5114"/>
                </a:lnTo>
                <a:lnTo>
                  <a:pt x="1767" y="5207"/>
                </a:lnTo>
                <a:lnTo>
                  <a:pt x="1628" y="5300"/>
                </a:lnTo>
                <a:lnTo>
                  <a:pt x="1488" y="5393"/>
                </a:lnTo>
                <a:lnTo>
                  <a:pt x="1349" y="5439"/>
                </a:lnTo>
                <a:lnTo>
                  <a:pt x="1070" y="5439"/>
                </a:lnTo>
                <a:lnTo>
                  <a:pt x="930" y="5393"/>
                </a:lnTo>
                <a:lnTo>
                  <a:pt x="791" y="5300"/>
                </a:lnTo>
                <a:lnTo>
                  <a:pt x="698" y="5207"/>
                </a:lnTo>
                <a:lnTo>
                  <a:pt x="605" y="5114"/>
                </a:lnTo>
                <a:lnTo>
                  <a:pt x="512" y="4974"/>
                </a:lnTo>
                <a:lnTo>
                  <a:pt x="512" y="4835"/>
                </a:lnTo>
                <a:lnTo>
                  <a:pt x="465" y="4695"/>
                </a:lnTo>
                <a:lnTo>
                  <a:pt x="512" y="4463"/>
                </a:lnTo>
                <a:lnTo>
                  <a:pt x="605" y="4277"/>
                </a:lnTo>
                <a:lnTo>
                  <a:pt x="791" y="4091"/>
                </a:lnTo>
                <a:lnTo>
                  <a:pt x="977" y="3998"/>
                </a:lnTo>
                <a:lnTo>
                  <a:pt x="977" y="3208"/>
                </a:lnTo>
                <a:lnTo>
                  <a:pt x="977" y="2975"/>
                </a:lnTo>
                <a:lnTo>
                  <a:pt x="1070" y="2743"/>
                </a:lnTo>
                <a:lnTo>
                  <a:pt x="1070" y="2743"/>
                </a:lnTo>
                <a:lnTo>
                  <a:pt x="791" y="2836"/>
                </a:lnTo>
                <a:lnTo>
                  <a:pt x="605" y="2975"/>
                </a:lnTo>
                <a:lnTo>
                  <a:pt x="419" y="3161"/>
                </a:lnTo>
                <a:lnTo>
                  <a:pt x="279" y="3394"/>
                </a:lnTo>
                <a:lnTo>
                  <a:pt x="187" y="3626"/>
                </a:lnTo>
                <a:lnTo>
                  <a:pt x="94" y="3905"/>
                </a:lnTo>
                <a:lnTo>
                  <a:pt x="1" y="4416"/>
                </a:lnTo>
                <a:lnTo>
                  <a:pt x="1" y="4928"/>
                </a:lnTo>
                <a:lnTo>
                  <a:pt x="1" y="5160"/>
                </a:lnTo>
                <a:lnTo>
                  <a:pt x="47" y="5346"/>
                </a:lnTo>
                <a:lnTo>
                  <a:pt x="140" y="5532"/>
                </a:lnTo>
                <a:lnTo>
                  <a:pt x="279" y="5671"/>
                </a:lnTo>
                <a:lnTo>
                  <a:pt x="419" y="5764"/>
                </a:lnTo>
                <a:lnTo>
                  <a:pt x="605" y="5857"/>
                </a:lnTo>
                <a:lnTo>
                  <a:pt x="791" y="5904"/>
                </a:lnTo>
                <a:lnTo>
                  <a:pt x="1023" y="5950"/>
                </a:lnTo>
                <a:lnTo>
                  <a:pt x="4417" y="5950"/>
                </a:lnTo>
                <a:lnTo>
                  <a:pt x="4603" y="5904"/>
                </a:lnTo>
                <a:lnTo>
                  <a:pt x="4835" y="5857"/>
                </a:lnTo>
                <a:lnTo>
                  <a:pt x="5021" y="5764"/>
                </a:lnTo>
                <a:lnTo>
                  <a:pt x="5161" y="5671"/>
                </a:lnTo>
                <a:lnTo>
                  <a:pt x="5300" y="5532"/>
                </a:lnTo>
                <a:lnTo>
                  <a:pt x="5346" y="5346"/>
                </a:lnTo>
                <a:lnTo>
                  <a:pt x="5439" y="5160"/>
                </a:lnTo>
                <a:lnTo>
                  <a:pt x="5439" y="4928"/>
                </a:lnTo>
                <a:lnTo>
                  <a:pt x="5393" y="4416"/>
                </a:lnTo>
                <a:lnTo>
                  <a:pt x="5300" y="3905"/>
                </a:lnTo>
                <a:lnTo>
                  <a:pt x="5253" y="3626"/>
                </a:lnTo>
                <a:lnTo>
                  <a:pt x="5161" y="3394"/>
                </a:lnTo>
                <a:lnTo>
                  <a:pt x="5021" y="3161"/>
                </a:lnTo>
                <a:lnTo>
                  <a:pt x="4835" y="2975"/>
                </a:lnTo>
                <a:lnTo>
                  <a:pt x="4603" y="2836"/>
                </a:lnTo>
                <a:lnTo>
                  <a:pt x="4370" y="2743"/>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0" name="Google Shape;7050;p269"/>
          <p:cNvSpPr/>
          <p:nvPr/>
        </p:nvSpPr>
        <p:spPr>
          <a:xfrm>
            <a:off x="4963639" y="4002150"/>
            <a:ext cx="158654" cy="119010"/>
          </a:xfrm>
          <a:custGeom>
            <a:avLst/>
            <a:gdLst/>
            <a:ahLst/>
            <a:cxnLst/>
            <a:rect l="l" t="t" r="r" b="b"/>
            <a:pathLst>
              <a:path w="5951" h="4464" extrusionOk="0">
                <a:moveTo>
                  <a:pt x="1860" y="1"/>
                </a:moveTo>
                <a:lnTo>
                  <a:pt x="1627" y="47"/>
                </a:lnTo>
                <a:lnTo>
                  <a:pt x="1441" y="187"/>
                </a:lnTo>
                <a:lnTo>
                  <a:pt x="1302" y="326"/>
                </a:lnTo>
                <a:lnTo>
                  <a:pt x="1116" y="466"/>
                </a:lnTo>
                <a:lnTo>
                  <a:pt x="1023" y="652"/>
                </a:lnTo>
                <a:lnTo>
                  <a:pt x="977" y="884"/>
                </a:lnTo>
                <a:lnTo>
                  <a:pt x="930" y="1117"/>
                </a:lnTo>
                <a:lnTo>
                  <a:pt x="977" y="1303"/>
                </a:lnTo>
                <a:lnTo>
                  <a:pt x="1023" y="1535"/>
                </a:lnTo>
                <a:lnTo>
                  <a:pt x="1116" y="1721"/>
                </a:lnTo>
                <a:lnTo>
                  <a:pt x="1302" y="1907"/>
                </a:lnTo>
                <a:lnTo>
                  <a:pt x="1441" y="2046"/>
                </a:lnTo>
                <a:lnTo>
                  <a:pt x="1627" y="2139"/>
                </a:lnTo>
                <a:lnTo>
                  <a:pt x="1860" y="2186"/>
                </a:lnTo>
                <a:lnTo>
                  <a:pt x="2046" y="2232"/>
                </a:lnTo>
                <a:lnTo>
                  <a:pt x="2278" y="2186"/>
                </a:lnTo>
                <a:lnTo>
                  <a:pt x="2511" y="2139"/>
                </a:lnTo>
                <a:lnTo>
                  <a:pt x="2697" y="2046"/>
                </a:lnTo>
                <a:lnTo>
                  <a:pt x="2836" y="1907"/>
                </a:lnTo>
                <a:lnTo>
                  <a:pt x="3022" y="1721"/>
                </a:lnTo>
                <a:lnTo>
                  <a:pt x="3115" y="1535"/>
                </a:lnTo>
                <a:lnTo>
                  <a:pt x="3161" y="1303"/>
                </a:lnTo>
                <a:lnTo>
                  <a:pt x="3161" y="1117"/>
                </a:lnTo>
                <a:lnTo>
                  <a:pt x="3161" y="884"/>
                </a:lnTo>
                <a:lnTo>
                  <a:pt x="3115" y="652"/>
                </a:lnTo>
                <a:lnTo>
                  <a:pt x="3022" y="466"/>
                </a:lnTo>
                <a:lnTo>
                  <a:pt x="2836" y="326"/>
                </a:lnTo>
                <a:lnTo>
                  <a:pt x="2697" y="187"/>
                </a:lnTo>
                <a:lnTo>
                  <a:pt x="2511" y="47"/>
                </a:lnTo>
                <a:lnTo>
                  <a:pt x="2278" y="1"/>
                </a:lnTo>
                <a:close/>
                <a:moveTo>
                  <a:pt x="837" y="2046"/>
                </a:moveTo>
                <a:lnTo>
                  <a:pt x="698" y="2093"/>
                </a:lnTo>
                <a:lnTo>
                  <a:pt x="558" y="2139"/>
                </a:lnTo>
                <a:lnTo>
                  <a:pt x="465" y="2232"/>
                </a:lnTo>
                <a:lnTo>
                  <a:pt x="279" y="2465"/>
                </a:lnTo>
                <a:lnTo>
                  <a:pt x="140" y="2744"/>
                </a:lnTo>
                <a:lnTo>
                  <a:pt x="93" y="3069"/>
                </a:lnTo>
                <a:lnTo>
                  <a:pt x="47" y="3394"/>
                </a:lnTo>
                <a:lnTo>
                  <a:pt x="0" y="3673"/>
                </a:lnTo>
                <a:lnTo>
                  <a:pt x="47" y="3859"/>
                </a:lnTo>
                <a:lnTo>
                  <a:pt x="93" y="3999"/>
                </a:lnTo>
                <a:lnTo>
                  <a:pt x="140" y="4138"/>
                </a:lnTo>
                <a:lnTo>
                  <a:pt x="233" y="4231"/>
                </a:lnTo>
                <a:lnTo>
                  <a:pt x="372" y="4324"/>
                </a:lnTo>
                <a:lnTo>
                  <a:pt x="465" y="4417"/>
                </a:lnTo>
                <a:lnTo>
                  <a:pt x="791" y="4464"/>
                </a:lnTo>
                <a:lnTo>
                  <a:pt x="3347" y="4464"/>
                </a:lnTo>
                <a:lnTo>
                  <a:pt x="3626" y="4417"/>
                </a:lnTo>
                <a:lnTo>
                  <a:pt x="3812" y="4324"/>
                </a:lnTo>
                <a:lnTo>
                  <a:pt x="3812" y="3627"/>
                </a:lnTo>
                <a:lnTo>
                  <a:pt x="3069" y="3627"/>
                </a:lnTo>
                <a:lnTo>
                  <a:pt x="2929" y="3580"/>
                </a:lnTo>
                <a:lnTo>
                  <a:pt x="2836" y="3487"/>
                </a:lnTo>
                <a:lnTo>
                  <a:pt x="2743" y="3394"/>
                </a:lnTo>
                <a:lnTo>
                  <a:pt x="2697" y="3255"/>
                </a:lnTo>
                <a:lnTo>
                  <a:pt x="2697" y="2697"/>
                </a:lnTo>
                <a:lnTo>
                  <a:pt x="2743" y="2558"/>
                </a:lnTo>
                <a:lnTo>
                  <a:pt x="2836" y="2418"/>
                </a:lnTo>
                <a:lnTo>
                  <a:pt x="2929" y="2325"/>
                </a:lnTo>
                <a:lnTo>
                  <a:pt x="3719" y="2325"/>
                </a:lnTo>
                <a:lnTo>
                  <a:pt x="3626" y="2186"/>
                </a:lnTo>
                <a:lnTo>
                  <a:pt x="3440" y="2093"/>
                </a:lnTo>
                <a:lnTo>
                  <a:pt x="3301" y="2046"/>
                </a:lnTo>
                <a:lnTo>
                  <a:pt x="3115" y="2046"/>
                </a:lnTo>
                <a:lnTo>
                  <a:pt x="2976" y="2093"/>
                </a:lnTo>
                <a:lnTo>
                  <a:pt x="2790" y="2232"/>
                </a:lnTo>
                <a:lnTo>
                  <a:pt x="2557" y="2325"/>
                </a:lnTo>
                <a:lnTo>
                  <a:pt x="2325" y="2418"/>
                </a:lnTo>
                <a:lnTo>
                  <a:pt x="1813" y="2418"/>
                </a:lnTo>
                <a:lnTo>
                  <a:pt x="1581" y="2325"/>
                </a:lnTo>
                <a:lnTo>
                  <a:pt x="1349" y="2232"/>
                </a:lnTo>
                <a:lnTo>
                  <a:pt x="1163" y="2093"/>
                </a:lnTo>
                <a:lnTo>
                  <a:pt x="1023" y="2046"/>
                </a:lnTo>
                <a:close/>
                <a:moveTo>
                  <a:pt x="4138" y="1489"/>
                </a:moveTo>
                <a:lnTo>
                  <a:pt x="4091" y="1582"/>
                </a:lnTo>
                <a:lnTo>
                  <a:pt x="4091" y="2604"/>
                </a:lnTo>
                <a:lnTo>
                  <a:pt x="3022" y="2604"/>
                </a:lnTo>
                <a:lnTo>
                  <a:pt x="2976" y="2697"/>
                </a:lnTo>
                <a:lnTo>
                  <a:pt x="2976" y="3255"/>
                </a:lnTo>
                <a:lnTo>
                  <a:pt x="3022" y="3301"/>
                </a:lnTo>
                <a:lnTo>
                  <a:pt x="3069" y="3348"/>
                </a:lnTo>
                <a:lnTo>
                  <a:pt x="4091" y="3348"/>
                </a:lnTo>
                <a:lnTo>
                  <a:pt x="4091" y="4371"/>
                </a:lnTo>
                <a:lnTo>
                  <a:pt x="4138" y="4417"/>
                </a:lnTo>
                <a:lnTo>
                  <a:pt x="4184" y="4464"/>
                </a:lnTo>
                <a:lnTo>
                  <a:pt x="4742" y="4464"/>
                </a:lnTo>
                <a:lnTo>
                  <a:pt x="4835" y="4417"/>
                </a:lnTo>
                <a:lnTo>
                  <a:pt x="4835" y="4371"/>
                </a:lnTo>
                <a:lnTo>
                  <a:pt x="4835" y="3348"/>
                </a:lnTo>
                <a:lnTo>
                  <a:pt x="5858" y="3348"/>
                </a:lnTo>
                <a:lnTo>
                  <a:pt x="5951" y="3301"/>
                </a:lnTo>
                <a:lnTo>
                  <a:pt x="5951" y="3255"/>
                </a:lnTo>
                <a:lnTo>
                  <a:pt x="5951" y="2697"/>
                </a:lnTo>
                <a:lnTo>
                  <a:pt x="5951" y="2604"/>
                </a:lnTo>
                <a:lnTo>
                  <a:pt x="4835" y="2604"/>
                </a:lnTo>
                <a:lnTo>
                  <a:pt x="4835" y="1582"/>
                </a:lnTo>
                <a:lnTo>
                  <a:pt x="4835" y="1489"/>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1" name="Google Shape;7051;p269"/>
          <p:cNvSpPr/>
          <p:nvPr/>
        </p:nvSpPr>
        <p:spPr>
          <a:xfrm>
            <a:off x="5488104" y="3982342"/>
            <a:ext cx="133887" cy="158654"/>
          </a:xfrm>
          <a:custGeom>
            <a:avLst/>
            <a:gdLst/>
            <a:ahLst/>
            <a:cxnLst/>
            <a:rect l="l" t="t" r="r" b="b"/>
            <a:pathLst>
              <a:path w="5022" h="5951" extrusionOk="0">
                <a:moveTo>
                  <a:pt x="3162" y="1813"/>
                </a:moveTo>
                <a:lnTo>
                  <a:pt x="3533" y="1860"/>
                </a:lnTo>
                <a:lnTo>
                  <a:pt x="3533" y="1953"/>
                </a:lnTo>
                <a:lnTo>
                  <a:pt x="3487" y="1999"/>
                </a:lnTo>
                <a:lnTo>
                  <a:pt x="3441" y="1999"/>
                </a:lnTo>
                <a:lnTo>
                  <a:pt x="3441" y="2092"/>
                </a:lnTo>
                <a:lnTo>
                  <a:pt x="3394" y="2185"/>
                </a:lnTo>
                <a:lnTo>
                  <a:pt x="3394" y="2232"/>
                </a:lnTo>
                <a:lnTo>
                  <a:pt x="3348" y="2278"/>
                </a:lnTo>
                <a:lnTo>
                  <a:pt x="3301" y="2325"/>
                </a:lnTo>
                <a:lnTo>
                  <a:pt x="3255" y="2371"/>
                </a:lnTo>
                <a:lnTo>
                  <a:pt x="3208" y="2417"/>
                </a:lnTo>
                <a:lnTo>
                  <a:pt x="3162" y="2464"/>
                </a:lnTo>
                <a:lnTo>
                  <a:pt x="3022" y="2464"/>
                </a:lnTo>
                <a:lnTo>
                  <a:pt x="2790" y="2417"/>
                </a:lnTo>
                <a:lnTo>
                  <a:pt x="2697" y="2325"/>
                </a:lnTo>
                <a:lnTo>
                  <a:pt x="2604" y="2185"/>
                </a:lnTo>
                <a:lnTo>
                  <a:pt x="2604" y="2092"/>
                </a:lnTo>
                <a:lnTo>
                  <a:pt x="2511" y="2046"/>
                </a:lnTo>
                <a:lnTo>
                  <a:pt x="2464" y="2046"/>
                </a:lnTo>
                <a:lnTo>
                  <a:pt x="2418" y="2092"/>
                </a:lnTo>
                <a:lnTo>
                  <a:pt x="2371" y="2185"/>
                </a:lnTo>
                <a:lnTo>
                  <a:pt x="2325" y="2325"/>
                </a:lnTo>
                <a:lnTo>
                  <a:pt x="2185" y="2417"/>
                </a:lnTo>
                <a:lnTo>
                  <a:pt x="1999" y="2464"/>
                </a:lnTo>
                <a:lnTo>
                  <a:pt x="1813" y="2464"/>
                </a:lnTo>
                <a:lnTo>
                  <a:pt x="1767" y="2417"/>
                </a:lnTo>
                <a:lnTo>
                  <a:pt x="1721" y="2371"/>
                </a:lnTo>
                <a:lnTo>
                  <a:pt x="1674" y="2325"/>
                </a:lnTo>
                <a:lnTo>
                  <a:pt x="1628" y="2278"/>
                </a:lnTo>
                <a:lnTo>
                  <a:pt x="1628" y="2232"/>
                </a:lnTo>
                <a:lnTo>
                  <a:pt x="1581" y="2185"/>
                </a:lnTo>
                <a:lnTo>
                  <a:pt x="1581" y="2092"/>
                </a:lnTo>
                <a:lnTo>
                  <a:pt x="1535" y="1999"/>
                </a:lnTo>
                <a:lnTo>
                  <a:pt x="1488" y="1999"/>
                </a:lnTo>
                <a:lnTo>
                  <a:pt x="1488" y="1953"/>
                </a:lnTo>
                <a:lnTo>
                  <a:pt x="1488" y="1860"/>
                </a:lnTo>
                <a:lnTo>
                  <a:pt x="1813" y="1813"/>
                </a:lnTo>
                <a:lnTo>
                  <a:pt x="2092" y="1813"/>
                </a:lnTo>
                <a:lnTo>
                  <a:pt x="2418" y="1860"/>
                </a:lnTo>
                <a:lnTo>
                  <a:pt x="2511" y="1906"/>
                </a:lnTo>
                <a:lnTo>
                  <a:pt x="2557" y="1860"/>
                </a:lnTo>
                <a:lnTo>
                  <a:pt x="2883" y="1813"/>
                </a:lnTo>
                <a:close/>
                <a:moveTo>
                  <a:pt x="1581" y="3208"/>
                </a:moveTo>
                <a:lnTo>
                  <a:pt x="2046" y="3394"/>
                </a:lnTo>
                <a:lnTo>
                  <a:pt x="2371" y="3859"/>
                </a:lnTo>
                <a:lnTo>
                  <a:pt x="2046" y="5486"/>
                </a:lnTo>
                <a:lnTo>
                  <a:pt x="1581" y="3208"/>
                </a:lnTo>
                <a:close/>
                <a:moveTo>
                  <a:pt x="3394" y="3208"/>
                </a:moveTo>
                <a:lnTo>
                  <a:pt x="2976" y="5486"/>
                </a:lnTo>
                <a:lnTo>
                  <a:pt x="2604" y="3859"/>
                </a:lnTo>
                <a:lnTo>
                  <a:pt x="2976" y="3394"/>
                </a:lnTo>
                <a:lnTo>
                  <a:pt x="3394" y="3208"/>
                </a:lnTo>
                <a:close/>
                <a:moveTo>
                  <a:pt x="1767" y="0"/>
                </a:moveTo>
                <a:lnTo>
                  <a:pt x="1628" y="93"/>
                </a:lnTo>
                <a:lnTo>
                  <a:pt x="1488" y="279"/>
                </a:lnTo>
                <a:lnTo>
                  <a:pt x="1395" y="512"/>
                </a:lnTo>
                <a:lnTo>
                  <a:pt x="1209" y="1023"/>
                </a:lnTo>
                <a:lnTo>
                  <a:pt x="837" y="1069"/>
                </a:lnTo>
                <a:lnTo>
                  <a:pt x="605" y="1162"/>
                </a:lnTo>
                <a:lnTo>
                  <a:pt x="465" y="1255"/>
                </a:lnTo>
                <a:lnTo>
                  <a:pt x="419" y="1348"/>
                </a:lnTo>
                <a:lnTo>
                  <a:pt x="465" y="1441"/>
                </a:lnTo>
                <a:lnTo>
                  <a:pt x="605" y="1534"/>
                </a:lnTo>
                <a:lnTo>
                  <a:pt x="837" y="1627"/>
                </a:lnTo>
                <a:lnTo>
                  <a:pt x="1116" y="1720"/>
                </a:lnTo>
                <a:lnTo>
                  <a:pt x="1116" y="1813"/>
                </a:lnTo>
                <a:lnTo>
                  <a:pt x="1163" y="2046"/>
                </a:lnTo>
                <a:lnTo>
                  <a:pt x="1209" y="2278"/>
                </a:lnTo>
                <a:lnTo>
                  <a:pt x="419" y="2278"/>
                </a:lnTo>
                <a:lnTo>
                  <a:pt x="744" y="3068"/>
                </a:lnTo>
                <a:lnTo>
                  <a:pt x="558" y="3161"/>
                </a:lnTo>
                <a:lnTo>
                  <a:pt x="419" y="3347"/>
                </a:lnTo>
                <a:lnTo>
                  <a:pt x="279" y="3487"/>
                </a:lnTo>
                <a:lnTo>
                  <a:pt x="186" y="3673"/>
                </a:lnTo>
                <a:lnTo>
                  <a:pt x="47" y="4137"/>
                </a:lnTo>
                <a:lnTo>
                  <a:pt x="1" y="4602"/>
                </a:lnTo>
                <a:lnTo>
                  <a:pt x="1" y="5021"/>
                </a:lnTo>
                <a:lnTo>
                  <a:pt x="1" y="5207"/>
                </a:lnTo>
                <a:lnTo>
                  <a:pt x="47" y="5393"/>
                </a:lnTo>
                <a:lnTo>
                  <a:pt x="140" y="5532"/>
                </a:lnTo>
                <a:lnTo>
                  <a:pt x="233" y="5671"/>
                </a:lnTo>
                <a:lnTo>
                  <a:pt x="372" y="5811"/>
                </a:lnTo>
                <a:lnTo>
                  <a:pt x="558" y="5857"/>
                </a:lnTo>
                <a:lnTo>
                  <a:pt x="744" y="5904"/>
                </a:lnTo>
                <a:lnTo>
                  <a:pt x="930" y="5950"/>
                </a:lnTo>
                <a:lnTo>
                  <a:pt x="4045" y="5950"/>
                </a:lnTo>
                <a:lnTo>
                  <a:pt x="4277" y="5904"/>
                </a:lnTo>
                <a:lnTo>
                  <a:pt x="4463" y="5857"/>
                </a:lnTo>
                <a:lnTo>
                  <a:pt x="4603" y="5811"/>
                </a:lnTo>
                <a:lnTo>
                  <a:pt x="4742" y="5671"/>
                </a:lnTo>
                <a:lnTo>
                  <a:pt x="4882" y="5532"/>
                </a:lnTo>
                <a:lnTo>
                  <a:pt x="4928" y="5393"/>
                </a:lnTo>
                <a:lnTo>
                  <a:pt x="5021" y="5207"/>
                </a:lnTo>
                <a:lnTo>
                  <a:pt x="5021" y="5021"/>
                </a:lnTo>
                <a:lnTo>
                  <a:pt x="4975" y="4463"/>
                </a:lnTo>
                <a:lnTo>
                  <a:pt x="4882" y="3952"/>
                </a:lnTo>
                <a:lnTo>
                  <a:pt x="4789" y="3673"/>
                </a:lnTo>
                <a:lnTo>
                  <a:pt x="4649" y="3440"/>
                </a:lnTo>
                <a:lnTo>
                  <a:pt x="4463" y="3208"/>
                </a:lnTo>
                <a:lnTo>
                  <a:pt x="4277" y="3068"/>
                </a:lnTo>
                <a:lnTo>
                  <a:pt x="4556" y="2278"/>
                </a:lnTo>
                <a:lnTo>
                  <a:pt x="3812" y="2278"/>
                </a:lnTo>
                <a:lnTo>
                  <a:pt x="3859" y="1999"/>
                </a:lnTo>
                <a:lnTo>
                  <a:pt x="3859" y="1720"/>
                </a:lnTo>
                <a:lnTo>
                  <a:pt x="4184" y="1627"/>
                </a:lnTo>
                <a:lnTo>
                  <a:pt x="4370" y="1534"/>
                </a:lnTo>
                <a:lnTo>
                  <a:pt x="4510" y="1441"/>
                </a:lnTo>
                <a:lnTo>
                  <a:pt x="4556" y="1348"/>
                </a:lnTo>
                <a:lnTo>
                  <a:pt x="4510" y="1255"/>
                </a:lnTo>
                <a:lnTo>
                  <a:pt x="4370" y="1162"/>
                </a:lnTo>
                <a:lnTo>
                  <a:pt x="4138" y="1069"/>
                </a:lnTo>
                <a:lnTo>
                  <a:pt x="3812" y="1023"/>
                </a:lnTo>
                <a:lnTo>
                  <a:pt x="3626" y="512"/>
                </a:lnTo>
                <a:lnTo>
                  <a:pt x="3487" y="279"/>
                </a:lnTo>
                <a:lnTo>
                  <a:pt x="3348" y="93"/>
                </a:lnTo>
                <a:lnTo>
                  <a:pt x="3255" y="0"/>
                </a:lnTo>
                <a:lnTo>
                  <a:pt x="2976" y="0"/>
                </a:lnTo>
                <a:lnTo>
                  <a:pt x="2790" y="93"/>
                </a:lnTo>
                <a:lnTo>
                  <a:pt x="2604" y="186"/>
                </a:lnTo>
                <a:lnTo>
                  <a:pt x="2371" y="186"/>
                </a:lnTo>
                <a:lnTo>
                  <a:pt x="2185" y="93"/>
                </a:lnTo>
                <a:lnTo>
                  <a:pt x="20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2" name="Google Shape;7052;p269"/>
          <p:cNvSpPr/>
          <p:nvPr/>
        </p:nvSpPr>
        <p:spPr>
          <a:xfrm>
            <a:off x="5987801" y="4000924"/>
            <a:ext cx="158654" cy="120237"/>
          </a:xfrm>
          <a:custGeom>
            <a:avLst/>
            <a:gdLst/>
            <a:ahLst/>
            <a:cxnLst/>
            <a:rect l="l" t="t" r="r" b="b"/>
            <a:pathLst>
              <a:path w="5951" h="4510" extrusionOk="0">
                <a:moveTo>
                  <a:pt x="2046" y="1"/>
                </a:moveTo>
                <a:lnTo>
                  <a:pt x="1813" y="47"/>
                </a:lnTo>
                <a:lnTo>
                  <a:pt x="1627" y="93"/>
                </a:lnTo>
                <a:lnTo>
                  <a:pt x="1442" y="186"/>
                </a:lnTo>
                <a:lnTo>
                  <a:pt x="1256" y="326"/>
                </a:lnTo>
                <a:lnTo>
                  <a:pt x="1116" y="512"/>
                </a:lnTo>
                <a:lnTo>
                  <a:pt x="1023" y="698"/>
                </a:lnTo>
                <a:lnTo>
                  <a:pt x="930" y="930"/>
                </a:lnTo>
                <a:lnTo>
                  <a:pt x="930" y="1163"/>
                </a:lnTo>
                <a:lnTo>
                  <a:pt x="930" y="1349"/>
                </a:lnTo>
                <a:lnTo>
                  <a:pt x="1023" y="1581"/>
                </a:lnTo>
                <a:lnTo>
                  <a:pt x="1116" y="1767"/>
                </a:lnTo>
                <a:lnTo>
                  <a:pt x="1256" y="1953"/>
                </a:lnTo>
                <a:lnTo>
                  <a:pt x="1442" y="2092"/>
                </a:lnTo>
                <a:lnTo>
                  <a:pt x="1627" y="2185"/>
                </a:lnTo>
                <a:lnTo>
                  <a:pt x="1813" y="2232"/>
                </a:lnTo>
                <a:lnTo>
                  <a:pt x="2046" y="2278"/>
                </a:lnTo>
                <a:lnTo>
                  <a:pt x="2278" y="2232"/>
                </a:lnTo>
                <a:lnTo>
                  <a:pt x="2464" y="2185"/>
                </a:lnTo>
                <a:lnTo>
                  <a:pt x="2650" y="2092"/>
                </a:lnTo>
                <a:lnTo>
                  <a:pt x="2836" y="1953"/>
                </a:lnTo>
                <a:lnTo>
                  <a:pt x="2976" y="1767"/>
                </a:lnTo>
                <a:lnTo>
                  <a:pt x="3069" y="1581"/>
                </a:lnTo>
                <a:lnTo>
                  <a:pt x="3162" y="1349"/>
                </a:lnTo>
                <a:lnTo>
                  <a:pt x="3162" y="1163"/>
                </a:lnTo>
                <a:lnTo>
                  <a:pt x="3162" y="930"/>
                </a:lnTo>
                <a:lnTo>
                  <a:pt x="3069" y="698"/>
                </a:lnTo>
                <a:lnTo>
                  <a:pt x="2976" y="512"/>
                </a:lnTo>
                <a:lnTo>
                  <a:pt x="2836" y="326"/>
                </a:lnTo>
                <a:lnTo>
                  <a:pt x="2650" y="186"/>
                </a:lnTo>
                <a:lnTo>
                  <a:pt x="2464" y="93"/>
                </a:lnTo>
                <a:lnTo>
                  <a:pt x="2278" y="47"/>
                </a:lnTo>
                <a:lnTo>
                  <a:pt x="2046" y="1"/>
                </a:lnTo>
                <a:close/>
                <a:moveTo>
                  <a:pt x="3859" y="1906"/>
                </a:moveTo>
                <a:lnTo>
                  <a:pt x="3812" y="1953"/>
                </a:lnTo>
                <a:lnTo>
                  <a:pt x="3394" y="2325"/>
                </a:lnTo>
                <a:lnTo>
                  <a:pt x="3394" y="2418"/>
                </a:lnTo>
                <a:lnTo>
                  <a:pt x="3394" y="2464"/>
                </a:lnTo>
                <a:lnTo>
                  <a:pt x="4138" y="3208"/>
                </a:lnTo>
                <a:lnTo>
                  <a:pt x="3394" y="3905"/>
                </a:lnTo>
                <a:lnTo>
                  <a:pt x="3394" y="3998"/>
                </a:lnTo>
                <a:lnTo>
                  <a:pt x="3394" y="4045"/>
                </a:lnTo>
                <a:lnTo>
                  <a:pt x="3812" y="4463"/>
                </a:lnTo>
                <a:lnTo>
                  <a:pt x="3952" y="4463"/>
                </a:lnTo>
                <a:lnTo>
                  <a:pt x="4649" y="3719"/>
                </a:lnTo>
                <a:lnTo>
                  <a:pt x="5393" y="4463"/>
                </a:lnTo>
                <a:lnTo>
                  <a:pt x="5532" y="4463"/>
                </a:lnTo>
                <a:lnTo>
                  <a:pt x="5904" y="4045"/>
                </a:lnTo>
                <a:lnTo>
                  <a:pt x="5951" y="3998"/>
                </a:lnTo>
                <a:lnTo>
                  <a:pt x="5904" y="3905"/>
                </a:lnTo>
                <a:lnTo>
                  <a:pt x="5207" y="3208"/>
                </a:lnTo>
                <a:lnTo>
                  <a:pt x="5904" y="2464"/>
                </a:lnTo>
                <a:lnTo>
                  <a:pt x="5951" y="2418"/>
                </a:lnTo>
                <a:lnTo>
                  <a:pt x="5904" y="2325"/>
                </a:lnTo>
                <a:lnTo>
                  <a:pt x="5532" y="1953"/>
                </a:lnTo>
                <a:lnTo>
                  <a:pt x="5439" y="1906"/>
                </a:lnTo>
                <a:lnTo>
                  <a:pt x="5393" y="1953"/>
                </a:lnTo>
                <a:lnTo>
                  <a:pt x="4649" y="2650"/>
                </a:lnTo>
                <a:lnTo>
                  <a:pt x="3952" y="1953"/>
                </a:lnTo>
                <a:lnTo>
                  <a:pt x="3859" y="1906"/>
                </a:lnTo>
                <a:close/>
                <a:moveTo>
                  <a:pt x="837" y="2092"/>
                </a:moveTo>
                <a:lnTo>
                  <a:pt x="698" y="2139"/>
                </a:lnTo>
                <a:lnTo>
                  <a:pt x="558" y="2185"/>
                </a:lnTo>
                <a:lnTo>
                  <a:pt x="419" y="2278"/>
                </a:lnTo>
                <a:lnTo>
                  <a:pt x="233" y="2511"/>
                </a:lnTo>
                <a:lnTo>
                  <a:pt x="140" y="2790"/>
                </a:lnTo>
                <a:lnTo>
                  <a:pt x="47" y="3115"/>
                </a:lnTo>
                <a:lnTo>
                  <a:pt x="0" y="3440"/>
                </a:lnTo>
                <a:lnTo>
                  <a:pt x="0" y="3766"/>
                </a:lnTo>
                <a:lnTo>
                  <a:pt x="0" y="3905"/>
                </a:lnTo>
                <a:lnTo>
                  <a:pt x="47" y="4045"/>
                </a:lnTo>
                <a:lnTo>
                  <a:pt x="93" y="4184"/>
                </a:lnTo>
                <a:lnTo>
                  <a:pt x="186" y="4324"/>
                </a:lnTo>
                <a:lnTo>
                  <a:pt x="326" y="4370"/>
                </a:lnTo>
                <a:lnTo>
                  <a:pt x="465" y="4463"/>
                </a:lnTo>
                <a:lnTo>
                  <a:pt x="791" y="4510"/>
                </a:lnTo>
                <a:lnTo>
                  <a:pt x="3440" y="4510"/>
                </a:lnTo>
                <a:lnTo>
                  <a:pt x="3208" y="4231"/>
                </a:lnTo>
                <a:lnTo>
                  <a:pt x="3115" y="4138"/>
                </a:lnTo>
                <a:lnTo>
                  <a:pt x="3115" y="3998"/>
                </a:lnTo>
                <a:lnTo>
                  <a:pt x="3115" y="3859"/>
                </a:lnTo>
                <a:lnTo>
                  <a:pt x="3208" y="3719"/>
                </a:lnTo>
                <a:lnTo>
                  <a:pt x="3719" y="3208"/>
                </a:lnTo>
                <a:lnTo>
                  <a:pt x="3208" y="2650"/>
                </a:lnTo>
                <a:lnTo>
                  <a:pt x="3115" y="2557"/>
                </a:lnTo>
                <a:lnTo>
                  <a:pt x="3115" y="2418"/>
                </a:lnTo>
                <a:lnTo>
                  <a:pt x="3162" y="2232"/>
                </a:lnTo>
                <a:lnTo>
                  <a:pt x="3254" y="2092"/>
                </a:lnTo>
                <a:lnTo>
                  <a:pt x="3115" y="2092"/>
                </a:lnTo>
                <a:lnTo>
                  <a:pt x="2976" y="2139"/>
                </a:lnTo>
                <a:lnTo>
                  <a:pt x="2743" y="2278"/>
                </a:lnTo>
                <a:lnTo>
                  <a:pt x="2511" y="2371"/>
                </a:lnTo>
                <a:lnTo>
                  <a:pt x="2278" y="2464"/>
                </a:lnTo>
                <a:lnTo>
                  <a:pt x="1813" y="2464"/>
                </a:lnTo>
                <a:lnTo>
                  <a:pt x="1581" y="2371"/>
                </a:lnTo>
                <a:lnTo>
                  <a:pt x="1349" y="2278"/>
                </a:lnTo>
                <a:lnTo>
                  <a:pt x="1116" y="2139"/>
                </a:lnTo>
                <a:lnTo>
                  <a:pt x="1023" y="2092"/>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3" name="Google Shape;7053;p269"/>
          <p:cNvSpPr/>
          <p:nvPr/>
        </p:nvSpPr>
        <p:spPr>
          <a:xfrm>
            <a:off x="6512266" y="3987301"/>
            <a:ext cx="158654" cy="147483"/>
          </a:xfrm>
          <a:custGeom>
            <a:avLst/>
            <a:gdLst/>
            <a:ahLst/>
            <a:cxnLst/>
            <a:rect l="l" t="t" r="r" b="b"/>
            <a:pathLst>
              <a:path w="5951" h="5532" extrusionOk="0">
                <a:moveTo>
                  <a:pt x="1023" y="0"/>
                </a:moveTo>
                <a:lnTo>
                  <a:pt x="883" y="47"/>
                </a:lnTo>
                <a:lnTo>
                  <a:pt x="744" y="140"/>
                </a:lnTo>
                <a:lnTo>
                  <a:pt x="651" y="233"/>
                </a:lnTo>
                <a:lnTo>
                  <a:pt x="512" y="372"/>
                </a:lnTo>
                <a:lnTo>
                  <a:pt x="465" y="465"/>
                </a:lnTo>
                <a:lnTo>
                  <a:pt x="419" y="651"/>
                </a:lnTo>
                <a:lnTo>
                  <a:pt x="419" y="790"/>
                </a:lnTo>
                <a:lnTo>
                  <a:pt x="419" y="930"/>
                </a:lnTo>
                <a:lnTo>
                  <a:pt x="465" y="1116"/>
                </a:lnTo>
                <a:lnTo>
                  <a:pt x="512" y="1209"/>
                </a:lnTo>
                <a:lnTo>
                  <a:pt x="651" y="1348"/>
                </a:lnTo>
                <a:lnTo>
                  <a:pt x="744" y="1441"/>
                </a:lnTo>
                <a:lnTo>
                  <a:pt x="883" y="1534"/>
                </a:lnTo>
                <a:lnTo>
                  <a:pt x="1023" y="1581"/>
                </a:lnTo>
                <a:lnTo>
                  <a:pt x="1348" y="1581"/>
                </a:lnTo>
                <a:lnTo>
                  <a:pt x="1488" y="1534"/>
                </a:lnTo>
                <a:lnTo>
                  <a:pt x="1627" y="1441"/>
                </a:lnTo>
                <a:lnTo>
                  <a:pt x="1767" y="1348"/>
                </a:lnTo>
                <a:lnTo>
                  <a:pt x="1860" y="1209"/>
                </a:lnTo>
                <a:lnTo>
                  <a:pt x="1953" y="1116"/>
                </a:lnTo>
                <a:lnTo>
                  <a:pt x="1953" y="930"/>
                </a:lnTo>
                <a:lnTo>
                  <a:pt x="1999" y="790"/>
                </a:lnTo>
                <a:lnTo>
                  <a:pt x="1953" y="651"/>
                </a:lnTo>
                <a:lnTo>
                  <a:pt x="1953" y="465"/>
                </a:lnTo>
                <a:lnTo>
                  <a:pt x="1860" y="372"/>
                </a:lnTo>
                <a:lnTo>
                  <a:pt x="1767" y="233"/>
                </a:lnTo>
                <a:lnTo>
                  <a:pt x="1627" y="140"/>
                </a:lnTo>
                <a:lnTo>
                  <a:pt x="1488" y="47"/>
                </a:lnTo>
                <a:lnTo>
                  <a:pt x="1348" y="0"/>
                </a:lnTo>
                <a:close/>
                <a:moveTo>
                  <a:pt x="4602" y="0"/>
                </a:moveTo>
                <a:lnTo>
                  <a:pt x="4463" y="47"/>
                </a:lnTo>
                <a:lnTo>
                  <a:pt x="4323" y="140"/>
                </a:lnTo>
                <a:lnTo>
                  <a:pt x="4184" y="233"/>
                </a:lnTo>
                <a:lnTo>
                  <a:pt x="4091" y="372"/>
                </a:lnTo>
                <a:lnTo>
                  <a:pt x="4045" y="465"/>
                </a:lnTo>
                <a:lnTo>
                  <a:pt x="3998" y="651"/>
                </a:lnTo>
                <a:lnTo>
                  <a:pt x="3952" y="790"/>
                </a:lnTo>
                <a:lnTo>
                  <a:pt x="3998" y="930"/>
                </a:lnTo>
                <a:lnTo>
                  <a:pt x="4045" y="1116"/>
                </a:lnTo>
                <a:lnTo>
                  <a:pt x="4091" y="1209"/>
                </a:lnTo>
                <a:lnTo>
                  <a:pt x="4184" y="1348"/>
                </a:lnTo>
                <a:lnTo>
                  <a:pt x="4323" y="1441"/>
                </a:lnTo>
                <a:lnTo>
                  <a:pt x="4463" y="1534"/>
                </a:lnTo>
                <a:lnTo>
                  <a:pt x="4602" y="1581"/>
                </a:lnTo>
                <a:lnTo>
                  <a:pt x="4928" y="1581"/>
                </a:lnTo>
                <a:lnTo>
                  <a:pt x="5067" y="1534"/>
                </a:lnTo>
                <a:lnTo>
                  <a:pt x="5207" y="1441"/>
                </a:lnTo>
                <a:lnTo>
                  <a:pt x="5346" y="1348"/>
                </a:lnTo>
                <a:lnTo>
                  <a:pt x="5439" y="1209"/>
                </a:lnTo>
                <a:lnTo>
                  <a:pt x="5486" y="1116"/>
                </a:lnTo>
                <a:lnTo>
                  <a:pt x="5532" y="930"/>
                </a:lnTo>
                <a:lnTo>
                  <a:pt x="5579" y="790"/>
                </a:lnTo>
                <a:lnTo>
                  <a:pt x="5532" y="651"/>
                </a:lnTo>
                <a:lnTo>
                  <a:pt x="5486" y="465"/>
                </a:lnTo>
                <a:lnTo>
                  <a:pt x="5439" y="372"/>
                </a:lnTo>
                <a:lnTo>
                  <a:pt x="5346" y="233"/>
                </a:lnTo>
                <a:lnTo>
                  <a:pt x="5207" y="140"/>
                </a:lnTo>
                <a:lnTo>
                  <a:pt x="5067" y="47"/>
                </a:lnTo>
                <a:lnTo>
                  <a:pt x="4928" y="0"/>
                </a:lnTo>
                <a:close/>
                <a:moveTo>
                  <a:pt x="279" y="1581"/>
                </a:moveTo>
                <a:lnTo>
                  <a:pt x="233" y="1627"/>
                </a:lnTo>
                <a:lnTo>
                  <a:pt x="93" y="1860"/>
                </a:lnTo>
                <a:lnTo>
                  <a:pt x="47" y="2185"/>
                </a:lnTo>
                <a:lnTo>
                  <a:pt x="0" y="2696"/>
                </a:lnTo>
                <a:lnTo>
                  <a:pt x="47" y="2882"/>
                </a:lnTo>
                <a:lnTo>
                  <a:pt x="186" y="3022"/>
                </a:lnTo>
                <a:lnTo>
                  <a:pt x="372" y="3115"/>
                </a:lnTo>
                <a:lnTo>
                  <a:pt x="605" y="3161"/>
                </a:lnTo>
                <a:lnTo>
                  <a:pt x="1023" y="3161"/>
                </a:lnTo>
                <a:lnTo>
                  <a:pt x="1209" y="3022"/>
                </a:lnTo>
                <a:lnTo>
                  <a:pt x="1395" y="2882"/>
                </a:lnTo>
                <a:lnTo>
                  <a:pt x="1581" y="2789"/>
                </a:lnTo>
                <a:lnTo>
                  <a:pt x="1860" y="2789"/>
                </a:lnTo>
                <a:lnTo>
                  <a:pt x="1720" y="2603"/>
                </a:lnTo>
                <a:lnTo>
                  <a:pt x="1674" y="2371"/>
                </a:lnTo>
                <a:lnTo>
                  <a:pt x="1627" y="2185"/>
                </a:lnTo>
                <a:lnTo>
                  <a:pt x="1581" y="1999"/>
                </a:lnTo>
                <a:lnTo>
                  <a:pt x="1627" y="1767"/>
                </a:lnTo>
                <a:lnTo>
                  <a:pt x="1395" y="1813"/>
                </a:lnTo>
                <a:lnTo>
                  <a:pt x="1209" y="1860"/>
                </a:lnTo>
                <a:lnTo>
                  <a:pt x="1023" y="1813"/>
                </a:lnTo>
                <a:lnTo>
                  <a:pt x="837" y="1767"/>
                </a:lnTo>
                <a:lnTo>
                  <a:pt x="512" y="1627"/>
                </a:lnTo>
                <a:lnTo>
                  <a:pt x="372" y="1581"/>
                </a:lnTo>
                <a:close/>
                <a:moveTo>
                  <a:pt x="2743" y="790"/>
                </a:moveTo>
                <a:lnTo>
                  <a:pt x="2510" y="883"/>
                </a:lnTo>
                <a:lnTo>
                  <a:pt x="2325" y="976"/>
                </a:lnTo>
                <a:lnTo>
                  <a:pt x="2139" y="1116"/>
                </a:lnTo>
                <a:lnTo>
                  <a:pt x="1999" y="1302"/>
                </a:lnTo>
                <a:lnTo>
                  <a:pt x="1860" y="1534"/>
                </a:lnTo>
                <a:lnTo>
                  <a:pt x="1813" y="1720"/>
                </a:lnTo>
                <a:lnTo>
                  <a:pt x="1813" y="1999"/>
                </a:lnTo>
                <a:lnTo>
                  <a:pt x="1813" y="2231"/>
                </a:lnTo>
                <a:lnTo>
                  <a:pt x="1860" y="2417"/>
                </a:lnTo>
                <a:lnTo>
                  <a:pt x="1999" y="2650"/>
                </a:lnTo>
                <a:lnTo>
                  <a:pt x="2139" y="2836"/>
                </a:lnTo>
                <a:lnTo>
                  <a:pt x="2325" y="2975"/>
                </a:lnTo>
                <a:lnTo>
                  <a:pt x="2510" y="3068"/>
                </a:lnTo>
                <a:lnTo>
                  <a:pt x="2743" y="3161"/>
                </a:lnTo>
                <a:lnTo>
                  <a:pt x="3208" y="3161"/>
                </a:lnTo>
                <a:lnTo>
                  <a:pt x="3440" y="3068"/>
                </a:lnTo>
                <a:lnTo>
                  <a:pt x="3626" y="2975"/>
                </a:lnTo>
                <a:lnTo>
                  <a:pt x="3812" y="2836"/>
                </a:lnTo>
                <a:lnTo>
                  <a:pt x="3952" y="2650"/>
                </a:lnTo>
                <a:lnTo>
                  <a:pt x="4091" y="2417"/>
                </a:lnTo>
                <a:lnTo>
                  <a:pt x="4137" y="2231"/>
                </a:lnTo>
                <a:lnTo>
                  <a:pt x="4184" y="1999"/>
                </a:lnTo>
                <a:lnTo>
                  <a:pt x="4137" y="1720"/>
                </a:lnTo>
                <a:lnTo>
                  <a:pt x="4091" y="1534"/>
                </a:lnTo>
                <a:lnTo>
                  <a:pt x="3952" y="1302"/>
                </a:lnTo>
                <a:lnTo>
                  <a:pt x="3812" y="1116"/>
                </a:lnTo>
                <a:lnTo>
                  <a:pt x="3626" y="976"/>
                </a:lnTo>
                <a:lnTo>
                  <a:pt x="3440" y="883"/>
                </a:lnTo>
                <a:lnTo>
                  <a:pt x="3208" y="790"/>
                </a:lnTo>
                <a:close/>
                <a:moveTo>
                  <a:pt x="5579" y="1581"/>
                </a:moveTo>
                <a:lnTo>
                  <a:pt x="5439" y="1627"/>
                </a:lnTo>
                <a:lnTo>
                  <a:pt x="5114" y="1767"/>
                </a:lnTo>
                <a:lnTo>
                  <a:pt x="4928" y="1813"/>
                </a:lnTo>
                <a:lnTo>
                  <a:pt x="4788" y="1860"/>
                </a:lnTo>
                <a:lnTo>
                  <a:pt x="4556" y="1813"/>
                </a:lnTo>
                <a:lnTo>
                  <a:pt x="4370" y="1767"/>
                </a:lnTo>
                <a:lnTo>
                  <a:pt x="4370" y="1999"/>
                </a:lnTo>
                <a:lnTo>
                  <a:pt x="4370" y="2185"/>
                </a:lnTo>
                <a:lnTo>
                  <a:pt x="4323" y="2371"/>
                </a:lnTo>
                <a:lnTo>
                  <a:pt x="4230" y="2603"/>
                </a:lnTo>
                <a:lnTo>
                  <a:pt x="4137" y="2789"/>
                </a:lnTo>
                <a:lnTo>
                  <a:pt x="4370" y="2789"/>
                </a:lnTo>
                <a:lnTo>
                  <a:pt x="4556" y="2882"/>
                </a:lnTo>
                <a:lnTo>
                  <a:pt x="4788" y="3022"/>
                </a:lnTo>
                <a:lnTo>
                  <a:pt x="4928" y="3161"/>
                </a:lnTo>
                <a:lnTo>
                  <a:pt x="5346" y="3161"/>
                </a:lnTo>
                <a:lnTo>
                  <a:pt x="5579" y="3115"/>
                </a:lnTo>
                <a:lnTo>
                  <a:pt x="5764" y="3022"/>
                </a:lnTo>
                <a:lnTo>
                  <a:pt x="5904" y="2882"/>
                </a:lnTo>
                <a:lnTo>
                  <a:pt x="5950" y="2696"/>
                </a:lnTo>
                <a:lnTo>
                  <a:pt x="5950" y="2185"/>
                </a:lnTo>
                <a:lnTo>
                  <a:pt x="5857" y="1860"/>
                </a:lnTo>
                <a:lnTo>
                  <a:pt x="5718" y="1627"/>
                </a:lnTo>
                <a:lnTo>
                  <a:pt x="5672" y="1581"/>
                </a:lnTo>
                <a:close/>
                <a:moveTo>
                  <a:pt x="1674" y="2975"/>
                </a:moveTo>
                <a:lnTo>
                  <a:pt x="1534" y="3022"/>
                </a:lnTo>
                <a:lnTo>
                  <a:pt x="1395" y="3115"/>
                </a:lnTo>
                <a:lnTo>
                  <a:pt x="1255" y="3208"/>
                </a:lnTo>
                <a:lnTo>
                  <a:pt x="1069" y="3440"/>
                </a:lnTo>
                <a:lnTo>
                  <a:pt x="930" y="3766"/>
                </a:lnTo>
                <a:lnTo>
                  <a:pt x="837" y="4091"/>
                </a:lnTo>
                <a:lnTo>
                  <a:pt x="790" y="4416"/>
                </a:lnTo>
                <a:lnTo>
                  <a:pt x="790" y="4742"/>
                </a:lnTo>
                <a:lnTo>
                  <a:pt x="790" y="4928"/>
                </a:lnTo>
                <a:lnTo>
                  <a:pt x="837" y="5067"/>
                </a:lnTo>
                <a:lnTo>
                  <a:pt x="930" y="5207"/>
                </a:lnTo>
                <a:lnTo>
                  <a:pt x="1023" y="5346"/>
                </a:lnTo>
                <a:lnTo>
                  <a:pt x="1162" y="5439"/>
                </a:lnTo>
                <a:lnTo>
                  <a:pt x="1302" y="5485"/>
                </a:lnTo>
                <a:lnTo>
                  <a:pt x="1441" y="5532"/>
                </a:lnTo>
                <a:lnTo>
                  <a:pt x="4509" y="5532"/>
                </a:lnTo>
                <a:lnTo>
                  <a:pt x="4695" y="5485"/>
                </a:lnTo>
                <a:lnTo>
                  <a:pt x="4835" y="5439"/>
                </a:lnTo>
                <a:lnTo>
                  <a:pt x="4928" y="5346"/>
                </a:lnTo>
                <a:lnTo>
                  <a:pt x="5021" y="5207"/>
                </a:lnTo>
                <a:lnTo>
                  <a:pt x="5114" y="5067"/>
                </a:lnTo>
                <a:lnTo>
                  <a:pt x="5160" y="4928"/>
                </a:lnTo>
                <a:lnTo>
                  <a:pt x="5160" y="4742"/>
                </a:lnTo>
                <a:lnTo>
                  <a:pt x="5160" y="4416"/>
                </a:lnTo>
                <a:lnTo>
                  <a:pt x="5114" y="4091"/>
                </a:lnTo>
                <a:lnTo>
                  <a:pt x="5021" y="3766"/>
                </a:lnTo>
                <a:lnTo>
                  <a:pt x="4881" y="3440"/>
                </a:lnTo>
                <a:lnTo>
                  <a:pt x="4695" y="3208"/>
                </a:lnTo>
                <a:lnTo>
                  <a:pt x="4602" y="3115"/>
                </a:lnTo>
                <a:lnTo>
                  <a:pt x="4416" y="3022"/>
                </a:lnTo>
                <a:lnTo>
                  <a:pt x="4277" y="2975"/>
                </a:lnTo>
                <a:lnTo>
                  <a:pt x="4091" y="2975"/>
                </a:lnTo>
                <a:lnTo>
                  <a:pt x="3952" y="3022"/>
                </a:lnTo>
                <a:lnTo>
                  <a:pt x="3719" y="3208"/>
                </a:lnTo>
                <a:lnTo>
                  <a:pt x="3394" y="3347"/>
                </a:lnTo>
                <a:lnTo>
                  <a:pt x="3208" y="3394"/>
                </a:lnTo>
                <a:lnTo>
                  <a:pt x="2789" y="3394"/>
                </a:lnTo>
                <a:lnTo>
                  <a:pt x="2557" y="3347"/>
                </a:lnTo>
                <a:lnTo>
                  <a:pt x="2232" y="3208"/>
                </a:lnTo>
                <a:lnTo>
                  <a:pt x="1999" y="3022"/>
                </a:lnTo>
                <a:lnTo>
                  <a:pt x="1860" y="297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4" name="Google Shape;7054;p269"/>
          <p:cNvSpPr/>
          <p:nvPr/>
        </p:nvSpPr>
        <p:spPr>
          <a:xfrm>
            <a:off x="7036730" y="3982342"/>
            <a:ext cx="101655" cy="158654"/>
          </a:xfrm>
          <a:custGeom>
            <a:avLst/>
            <a:gdLst/>
            <a:ahLst/>
            <a:cxnLst/>
            <a:rect l="l" t="t" r="r" b="b"/>
            <a:pathLst>
              <a:path w="3813" h="5951" extrusionOk="0">
                <a:moveTo>
                  <a:pt x="2232" y="419"/>
                </a:moveTo>
                <a:lnTo>
                  <a:pt x="2510" y="512"/>
                </a:lnTo>
                <a:lnTo>
                  <a:pt x="2743" y="651"/>
                </a:lnTo>
                <a:lnTo>
                  <a:pt x="2975" y="837"/>
                </a:lnTo>
                <a:lnTo>
                  <a:pt x="3161" y="1069"/>
                </a:lnTo>
                <a:lnTo>
                  <a:pt x="3301" y="1348"/>
                </a:lnTo>
                <a:lnTo>
                  <a:pt x="3394" y="1581"/>
                </a:lnTo>
                <a:lnTo>
                  <a:pt x="3394" y="1906"/>
                </a:lnTo>
                <a:lnTo>
                  <a:pt x="3394" y="2185"/>
                </a:lnTo>
                <a:lnTo>
                  <a:pt x="3301" y="2464"/>
                </a:lnTo>
                <a:lnTo>
                  <a:pt x="3161" y="2696"/>
                </a:lnTo>
                <a:lnTo>
                  <a:pt x="2975" y="2929"/>
                </a:lnTo>
                <a:lnTo>
                  <a:pt x="2743" y="3115"/>
                </a:lnTo>
                <a:lnTo>
                  <a:pt x="2510" y="3254"/>
                </a:lnTo>
                <a:lnTo>
                  <a:pt x="2232" y="3347"/>
                </a:lnTo>
                <a:lnTo>
                  <a:pt x="1906" y="3394"/>
                </a:lnTo>
                <a:lnTo>
                  <a:pt x="1627" y="3347"/>
                </a:lnTo>
                <a:lnTo>
                  <a:pt x="1348" y="3254"/>
                </a:lnTo>
                <a:lnTo>
                  <a:pt x="1116" y="3115"/>
                </a:lnTo>
                <a:lnTo>
                  <a:pt x="883" y="2929"/>
                </a:lnTo>
                <a:lnTo>
                  <a:pt x="697" y="2696"/>
                </a:lnTo>
                <a:lnTo>
                  <a:pt x="558" y="2464"/>
                </a:lnTo>
                <a:lnTo>
                  <a:pt x="465" y="2185"/>
                </a:lnTo>
                <a:lnTo>
                  <a:pt x="419" y="1906"/>
                </a:lnTo>
                <a:lnTo>
                  <a:pt x="465" y="1581"/>
                </a:lnTo>
                <a:lnTo>
                  <a:pt x="558" y="1348"/>
                </a:lnTo>
                <a:lnTo>
                  <a:pt x="697" y="1069"/>
                </a:lnTo>
                <a:lnTo>
                  <a:pt x="883" y="837"/>
                </a:lnTo>
                <a:lnTo>
                  <a:pt x="1116" y="651"/>
                </a:lnTo>
                <a:lnTo>
                  <a:pt x="1348" y="512"/>
                </a:lnTo>
                <a:lnTo>
                  <a:pt x="1627" y="419"/>
                </a:lnTo>
                <a:close/>
                <a:moveTo>
                  <a:pt x="1720" y="0"/>
                </a:moveTo>
                <a:lnTo>
                  <a:pt x="1255" y="93"/>
                </a:lnTo>
                <a:lnTo>
                  <a:pt x="883" y="279"/>
                </a:lnTo>
                <a:lnTo>
                  <a:pt x="558" y="558"/>
                </a:lnTo>
                <a:lnTo>
                  <a:pt x="279" y="930"/>
                </a:lnTo>
                <a:lnTo>
                  <a:pt x="93" y="1302"/>
                </a:lnTo>
                <a:lnTo>
                  <a:pt x="0" y="1720"/>
                </a:lnTo>
                <a:lnTo>
                  <a:pt x="0" y="1999"/>
                </a:lnTo>
                <a:lnTo>
                  <a:pt x="47" y="2232"/>
                </a:lnTo>
                <a:lnTo>
                  <a:pt x="93" y="2464"/>
                </a:lnTo>
                <a:lnTo>
                  <a:pt x="186" y="2696"/>
                </a:lnTo>
                <a:lnTo>
                  <a:pt x="326" y="2929"/>
                </a:lnTo>
                <a:lnTo>
                  <a:pt x="465" y="3115"/>
                </a:lnTo>
                <a:lnTo>
                  <a:pt x="604" y="3301"/>
                </a:lnTo>
                <a:lnTo>
                  <a:pt x="790" y="3440"/>
                </a:lnTo>
                <a:lnTo>
                  <a:pt x="1023" y="3580"/>
                </a:lnTo>
                <a:lnTo>
                  <a:pt x="1255" y="3673"/>
                </a:lnTo>
                <a:lnTo>
                  <a:pt x="1488" y="3766"/>
                </a:lnTo>
                <a:lnTo>
                  <a:pt x="1720" y="3812"/>
                </a:lnTo>
                <a:lnTo>
                  <a:pt x="1720" y="4649"/>
                </a:lnTo>
                <a:lnTo>
                  <a:pt x="976" y="4649"/>
                </a:lnTo>
                <a:lnTo>
                  <a:pt x="883" y="4695"/>
                </a:lnTo>
                <a:lnTo>
                  <a:pt x="837" y="4742"/>
                </a:lnTo>
                <a:lnTo>
                  <a:pt x="837" y="4974"/>
                </a:lnTo>
                <a:lnTo>
                  <a:pt x="883" y="5067"/>
                </a:lnTo>
                <a:lnTo>
                  <a:pt x="1720" y="5067"/>
                </a:lnTo>
                <a:lnTo>
                  <a:pt x="1720" y="5811"/>
                </a:lnTo>
                <a:lnTo>
                  <a:pt x="1720" y="5904"/>
                </a:lnTo>
                <a:lnTo>
                  <a:pt x="1813" y="5950"/>
                </a:lnTo>
                <a:lnTo>
                  <a:pt x="2046" y="5950"/>
                </a:lnTo>
                <a:lnTo>
                  <a:pt x="2092" y="5904"/>
                </a:lnTo>
                <a:lnTo>
                  <a:pt x="2139" y="5811"/>
                </a:lnTo>
                <a:lnTo>
                  <a:pt x="2139" y="5067"/>
                </a:lnTo>
                <a:lnTo>
                  <a:pt x="2975" y="5067"/>
                </a:lnTo>
                <a:lnTo>
                  <a:pt x="2975" y="4974"/>
                </a:lnTo>
                <a:lnTo>
                  <a:pt x="2975" y="4742"/>
                </a:lnTo>
                <a:lnTo>
                  <a:pt x="2975" y="4695"/>
                </a:lnTo>
                <a:lnTo>
                  <a:pt x="2882" y="4649"/>
                </a:lnTo>
                <a:lnTo>
                  <a:pt x="2139" y="4649"/>
                </a:lnTo>
                <a:lnTo>
                  <a:pt x="2139" y="3812"/>
                </a:lnTo>
                <a:lnTo>
                  <a:pt x="2464" y="3719"/>
                </a:lnTo>
                <a:lnTo>
                  <a:pt x="2789" y="3580"/>
                </a:lnTo>
                <a:lnTo>
                  <a:pt x="3068" y="3394"/>
                </a:lnTo>
                <a:lnTo>
                  <a:pt x="3347" y="3161"/>
                </a:lnTo>
                <a:lnTo>
                  <a:pt x="3580" y="2882"/>
                </a:lnTo>
                <a:lnTo>
                  <a:pt x="3719" y="2603"/>
                </a:lnTo>
                <a:lnTo>
                  <a:pt x="3812" y="2232"/>
                </a:lnTo>
                <a:lnTo>
                  <a:pt x="3812" y="1906"/>
                </a:lnTo>
                <a:lnTo>
                  <a:pt x="3812" y="1627"/>
                </a:lnTo>
                <a:lnTo>
                  <a:pt x="3766" y="1348"/>
                </a:lnTo>
                <a:lnTo>
                  <a:pt x="3673" y="1116"/>
                </a:lnTo>
                <a:lnTo>
                  <a:pt x="3533" y="883"/>
                </a:lnTo>
                <a:lnTo>
                  <a:pt x="3394" y="651"/>
                </a:lnTo>
                <a:lnTo>
                  <a:pt x="3208" y="465"/>
                </a:lnTo>
                <a:lnTo>
                  <a:pt x="2975" y="326"/>
                </a:lnTo>
                <a:lnTo>
                  <a:pt x="2743" y="186"/>
                </a:lnTo>
                <a:lnTo>
                  <a:pt x="2510" y="93"/>
                </a:lnTo>
                <a:lnTo>
                  <a:pt x="2232"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5" name="Google Shape;7055;p269"/>
          <p:cNvSpPr/>
          <p:nvPr/>
        </p:nvSpPr>
        <p:spPr>
          <a:xfrm>
            <a:off x="7504196" y="3982342"/>
            <a:ext cx="157401" cy="158654"/>
          </a:xfrm>
          <a:custGeom>
            <a:avLst/>
            <a:gdLst/>
            <a:ahLst/>
            <a:cxnLst/>
            <a:rect l="l" t="t" r="r" b="b"/>
            <a:pathLst>
              <a:path w="5904" h="5951" extrusionOk="0">
                <a:moveTo>
                  <a:pt x="2975" y="837"/>
                </a:moveTo>
                <a:lnTo>
                  <a:pt x="3161" y="1069"/>
                </a:lnTo>
                <a:lnTo>
                  <a:pt x="3254" y="1348"/>
                </a:lnTo>
                <a:lnTo>
                  <a:pt x="3347" y="1627"/>
                </a:lnTo>
                <a:lnTo>
                  <a:pt x="3394" y="1906"/>
                </a:lnTo>
                <a:lnTo>
                  <a:pt x="3347" y="2185"/>
                </a:lnTo>
                <a:lnTo>
                  <a:pt x="3254" y="2464"/>
                </a:lnTo>
                <a:lnTo>
                  <a:pt x="3161" y="2696"/>
                </a:lnTo>
                <a:lnTo>
                  <a:pt x="2975" y="2929"/>
                </a:lnTo>
                <a:lnTo>
                  <a:pt x="2789" y="2696"/>
                </a:lnTo>
                <a:lnTo>
                  <a:pt x="2650" y="2464"/>
                </a:lnTo>
                <a:lnTo>
                  <a:pt x="2557" y="2185"/>
                </a:lnTo>
                <a:lnTo>
                  <a:pt x="2510" y="1906"/>
                </a:lnTo>
                <a:lnTo>
                  <a:pt x="2557" y="1627"/>
                </a:lnTo>
                <a:lnTo>
                  <a:pt x="2650" y="1348"/>
                </a:lnTo>
                <a:lnTo>
                  <a:pt x="2789" y="1069"/>
                </a:lnTo>
                <a:lnTo>
                  <a:pt x="2975" y="837"/>
                </a:lnTo>
                <a:close/>
                <a:moveTo>
                  <a:pt x="1906" y="419"/>
                </a:moveTo>
                <a:lnTo>
                  <a:pt x="2278" y="465"/>
                </a:lnTo>
                <a:lnTo>
                  <a:pt x="2603" y="605"/>
                </a:lnTo>
                <a:lnTo>
                  <a:pt x="2371" y="883"/>
                </a:lnTo>
                <a:lnTo>
                  <a:pt x="2232" y="1209"/>
                </a:lnTo>
                <a:lnTo>
                  <a:pt x="2139" y="1534"/>
                </a:lnTo>
                <a:lnTo>
                  <a:pt x="2092" y="1906"/>
                </a:lnTo>
                <a:lnTo>
                  <a:pt x="2139" y="2278"/>
                </a:lnTo>
                <a:lnTo>
                  <a:pt x="2232" y="2603"/>
                </a:lnTo>
                <a:lnTo>
                  <a:pt x="2371" y="2929"/>
                </a:lnTo>
                <a:lnTo>
                  <a:pt x="2603" y="3208"/>
                </a:lnTo>
                <a:lnTo>
                  <a:pt x="2278" y="3347"/>
                </a:lnTo>
                <a:lnTo>
                  <a:pt x="1906" y="3394"/>
                </a:lnTo>
                <a:lnTo>
                  <a:pt x="1581" y="3347"/>
                </a:lnTo>
                <a:lnTo>
                  <a:pt x="1302" y="3254"/>
                </a:lnTo>
                <a:lnTo>
                  <a:pt x="1069" y="3115"/>
                </a:lnTo>
                <a:lnTo>
                  <a:pt x="837" y="2929"/>
                </a:lnTo>
                <a:lnTo>
                  <a:pt x="651" y="2696"/>
                </a:lnTo>
                <a:lnTo>
                  <a:pt x="512" y="2464"/>
                </a:lnTo>
                <a:lnTo>
                  <a:pt x="419" y="2185"/>
                </a:lnTo>
                <a:lnTo>
                  <a:pt x="419" y="1906"/>
                </a:lnTo>
                <a:lnTo>
                  <a:pt x="419" y="1581"/>
                </a:lnTo>
                <a:lnTo>
                  <a:pt x="512" y="1348"/>
                </a:lnTo>
                <a:lnTo>
                  <a:pt x="651" y="1069"/>
                </a:lnTo>
                <a:lnTo>
                  <a:pt x="837" y="837"/>
                </a:lnTo>
                <a:lnTo>
                  <a:pt x="1069" y="651"/>
                </a:lnTo>
                <a:lnTo>
                  <a:pt x="1302" y="512"/>
                </a:lnTo>
                <a:lnTo>
                  <a:pt x="1581" y="419"/>
                </a:lnTo>
                <a:close/>
                <a:moveTo>
                  <a:pt x="4323" y="419"/>
                </a:moveTo>
                <a:lnTo>
                  <a:pt x="4602" y="512"/>
                </a:lnTo>
                <a:lnTo>
                  <a:pt x="4835" y="651"/>
                </a:lnTo>
                <a:lnTo>
                  <a:pt x="5067" y="837"/>
                </a:lnTo>
                <a:lnTo>
                  <a:pt x="5253" y="1069"/>
                </a:lnTo>
                <a:lnTo>
                  <a:pt x="5393" y="1348"/>
                </a:lnTo>
                <a:lnTo>
                  <a:pt x="5486" y="1581"/>
                </a:lnTo>
                <a:lnTo>
                  <a:pt x="5486" y="1906"/>
                </a:lnTo>
                <a:lnTo>
                  <a:pt x="5486" y="2185"/>
                </a:lnTo>
                <a:lnTo>
                  <a:pt x="5393" y="2464"/>
                </a:lnTo>
                <a:lnTo>
                  <a:pt x="5253" y="2696"/>
                </a:lnTo>
                <a:lnTo>
                  <a:pt x="5067" y="2929"/>
                </a:lnTo>
                <a:lnTo>
                  <a:pt x="4835" y="3115"/>
                </a:lnTo>
                <a:lnTo>
                  <a:pt x="4602" y="3254"/>
                </a:lnTo>
                <a:lnTo>
                  <a:pt x="4323" y="3347"/>
                </a:lnTo>
                <a:lnTo>
                  <a:pt x="3998" y="3394"/>
                </a:lnTo>
                <a:lnTo>
                  <a:pt x="3626" y="3347"/>
                </a:lnTo>
                <a:lnTo>
                  <a:pt x="3301" y="3208"/>
                </a:lnTo>
                <a:lnTo>
                  <a:pt x="3533" y="2929"/>
                </a:lnTo>
                <a:lnTo>
                  <a:pt x="3673" y="2603"/>
                </a:lnTo>
                <a:lnTo>
                  <a:pt x="3766" y="2278"/>
                </a:lnTo>
                <a:lnTo>
                  <a:pt x="3812" y="1906"/>
                </a:lnTo>
                <a:lnTo>
                  <a:pt x="3766" y="1534"/>
                </a:lnTo>
                <a:lnTo>
                  <a:pt x="3673" y="1209"/>
                </a:lnTo>
                <a:lnTo>
                  <a:pt x="3533" y="883"/>
                </a:lnTo>
                <a:lnTo>
                  <a:pt x="3301" y="605"/>
                </a:lnTo>
                <a:lnTo>
                  <a:pt x="3626" y="465"/>
                </a:lnTo>
                <a:lnTo>
                  <a:pt x="3998" y="419"/>
                </a:lnTo>
                <a:close/>
                <a:moveTo>
                  <a:pt x="2975" y="3487"/>
                </a:moveTo>
                <a:lnTo>
                  <a:pt x="3347" y="3673"/>
                </a:lnTo>
                <a:lnTo>
                  <a:pt x="3812" y="3812"/>
                </a:lnTo>
                <a:lnTo>
                  <a:pt x="3812" y="4649"/>
                </a:lnTo>
                <a:lnTo>
                  <a:pt x="2092" y="4649"/>
                </a:lnTo>
                <a:lnTo>
                  <a:pt x="2092" y="3812"/>
                </a:lnTo>
                <a:lnTo>
                  <a:pt x="2557" y="3673"/>
                </a:lnTo>
                <a:lnTo>
                  <a:pt x="2975" y="3487"/>
                </a:lnTo>
                <a:close/>
                <a:moveTo>
                  <a:pt x="1720" y="0"/>
                </a:moveTo>
                <a:lnTo>
                  <a:pt x="1395" y="47"/>
                </a:lnTo>
                <a:lnTo>
                  <a:pt x="1069" y="186"/>
                </a:lnTo>
                <a:lnTo>
                  <a:pt x="791" y="326"/>
                </a:lnTo>
                <a:lnTo>
                  <a:pt x="512" y="558"/>
                </a:lnTo>
                <a:lnTo>
                  <a:pt x="326" y="837"/>
                </a:lnTo>
                <a:lnTo>
                  <a:pt x="140" y="1116"/>
                </a:lnTo>
                <a:lnTo>
                  <a:pt x="47" y="1395"/>
                </a:lnTo>
                <a:lnTo>
                  <a:pt x="0" y="1720"/>
                </a:lnTo>
                <a:lnTo>
                  <a:pt x="0" y="1999"/>
                </a:lnTo>
                <a:lnTo>
                  <a:pt x="0" y="2232"/>
                </a:lnTo>
                <a:lnTo>
                  <a:pt x="47" y="2464"/>
                </a:lnTo>
                <a:lnTo>
                  <a:pt x="140" y="2696"/>
                </a:lnTo>
                <a:lnTo>
                  <a:pt x="279" y="2929"/>
                </a:lnTo>
                <a:lnTo>
                  <a:pt x="419" y="3115"/>
                </a:lnTo>
                <a:lnTo>
                  <a:pt x="605" y="3301"/>
                </a:lnTo>
                <a:lnTo>
                  <a:pt x="791" y="3440"/>
                </a:lnTo>
                <a:lnTo>
                  <a:pt x="976" y="3580"/>
                </a:lnTo>
                <a:lnTo>
                  <a:pt x="1209" y="3673"/>
                </a:lnTo>
                <a:lnTo>
                  <a:pt x="1441" y="3766"/>
                </a:lnTo>
                <a:lnTo>
                  <a:pt x="1674" y="3812"/>
                </a:lnTo>
                <a:lnTo>
                  <a:pt x="1674" y="4649"/>
                </a:lnTo>
                <a:lnTo>
                  <a:pt x="930" y="4649"/>
                </a:lnTo>
                <a:lnTo>
                  <a:pt x="837" y="4695"/>
                </a:lnTo>
                <a:lnTo>
                  <a:pt x="837" y="4742"/>
                </a:lnTo>
                <a:lnTo>
                  <a:pt x="837" y="4974"/>
                </a:lnTo>
                <a:lnTo>
                  <a:pt x="837" y="5067"/>
                </a:lnTo>
                <a:lnTo>
                  <a:pt x="1674" y="5067"/>
                </a:lnTo>
                <a:lnTo>
                  <a:pt x="1674" y="5811"/>
                </a:lnTo>
                <a:lnTo>
                  <a:pt x="1720" y="5904"/>
                </a:lnTo>
                <a:lnTo>
                  <a:pt x="1767" y="5950"/>
                </a:lnTo>
                <a:lnTo>
                  <a:pt x="1999" y="5950"/>
                </a:lnTo>
                <a:lnTo>
                  <a:pt x="2092" y="5904"/>
                </a:lnTo>
                <a:lnTo>
                  <a:pt x="2092" y="5811"/>
                </a:lnTo>
                <a:lnTo>
                  <a:pt x="2092" y="5067"/>
                </a:lnTo>
                <a:lnTo>
                  <a:pt x="3812" y="5067"/>
                </a:lnTo>
                <a:lnTo>
                  <a:pt x="3812" y="5811"/>
                </a:lnTo>
                <a:lnTo>
                  <a:pt x="3812" y="5904"/>
                </a:lnTo>
                <a:lnTo>
                  <a:pt x="3905" y="5950"/>
                </a:lnTo>
                <a:lnTo>
                  <a:pt x="4138" y="5950"/>
                </a:lnTo>
                <a:lnTo>
                  <a:pt x="4184" y="5904"/>
                </a:lnTo>
                <a:lnTo>
                  <a:pt x="4230" y="5811"/>
                </a:lnTo>
                <a:lnTo>
                  <a:pt x="4230" y="5067"/>
                </a:lnTo>
                <a:lnTo>
                  <a:pt x="5067" y="5067"/>
                </a:lnTo>
                <a:lnTo>
                  <a:pt x="5067" y="4974"/>
                </a:lnTo>
                <a:lnTo>
                  <a:pt x="5067" y="4742"/>
                </a:lnTo>
                <a:lnTo>
                  <a:pt x="5067" y="4695"/>
                </a:lnTo>
                <a:lnTo>
                  <a:pt x="4974" y="4649"/>
                </a:lnTo>
                <a:lnTo>
                  <a:pt x="4230" y="4649"/>
                </a:lnTo>
                <a:lnTo>
                  <a:pt x="4230" y="3812"/>
                </a:lnTo>
                <a:lnTo>
                  <a:pt x="4463" y="3766"/>
                </a:lnTo>
                <a:lnTo>
                  <a:pt x="4695" y="3673"/>
                </a:lnTo>
                <a:lnTo>
                  <a:pt x="4928" y="3580"/>
                </a:lnTo>
                <a:lnTo>
                  <a:pt x="5114" y="3440"/>
                </a:lnTo>
                <a:lnTo>
                  <a:pt x="5300" y="3301"/>
                </a:lnTo>
                <a:lnTo>
                  <a:pt x="5486" y="3115"/>
                </a:lnTo>
                <a:lnTo>
                  <a:pt x="5625" y="2929"/>
                </a:lnTo>
                <a:lnTo>
                  <a:pt x="5765" y="2696"/>
                </a:lnTo>
                <a:lnTo>
                  <a:pt x="5857" y="2464"/>
                </a:lnTo>
                <a:lnTo>
                  <a:pt x="5904" y="2232"/>
                </a:lnTo>
                <a:lnTo>
                  <a:pt x="5904" y="1999"/>
                </a:lnTo>
                <a:lnTo>
                  <a:pt x="5904" y="1720"/>
                </a:lnTo>
                <a:lnTo>
                  <a:pt x="5857" y="1395"/>
                </a:lnTo>
                <a:lnTo>
                  <a:pt x="5765" y="1116"/>
                </a:lnTo>
                <a:lnTo>
                  <a:pt x="5579" y="837"/>
                </a:lnTo>
                <a:lnTo>
                  <a:pt x="5393" y="558"/>
                </a:lnTo>
                <a:lnTo>
                  <a:pt x="5114" y="326"/>
                </a:lnTo>
                <a:lnTo>
                  <a:pt x="4835" y="186"/>
                </a:lnTo>
                <a:lnTo>
                  <a:pt x="4556" y="47"/>
                </a:lnTo>
                <a:lnTo>
                  <a:pt x="4184" y="0"/>
                </a:lnTo>
                <a:lnTo>
                  <a:pt x="3859" y="0"/>
                </a:lnTo>
                <a:lnTo>
                  <a:pt x="3533" y="47"/>
                </a:lnTo>
                <a:lnTo>
                  <a:pt x="3254" y="140"/>
                </a:lnTo>
                <a:lnTo>
                  <a:pt x="2975" y="326"/>
                </a:lnTo>
                <a:lnTo>
                  <a:pt x="2650" y="140"/>
                </a:lnTo>
                <a:lnTo>
                  <a:pt x="2371" y="47"/>
                </a:lnTo>
                <a:lnTo>
                  <a:pt x="2046"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6" name="Google Shape;7056;p269"/>
          <p:cNvSpPr/>
          <p:nvPr/>
        </p:nvSpPr>
        <p:spPr>
          <a:xfrm>
            <a:off x="8027408" y="3992259"/>
            <a:ext cx="158654" cy="138819"/>
          </a:xfrm>
          <a:custGeom>
            <a:avLst/>
            <a:gdLst/>
            <a:ahLst/>
            <a:cxnLst/>
            <a:rect l="l" t="t" r="r" b="b"/>
            <a:pathLst>
              <a:path w="5951" h="5207" extrusionOk="0">
                <a:moveTo>
                  <a:pt x="2603" y="1488"/>
                </a:moveTo>
                <a:lnTo>
                  <a:pt x="2743" y="1674"/>
                </a:lnTo>
                <a:lnTo>
                  <a:pt x="2882" y="1906"/>
                </a:lnTo>
                <a:lnTo>
                  <a:pt x="2929" y="2138"/>
                </a:lnTo>
                <a:lnTo>
                  <a:pt x="2975" y="2417"/>
                </a:lnTo>
                <a:lnTo>
                  <a:pt x="2929" y="2650"/>
                </a:lnTo>
                <a:lnTo>
                  <a:pt x="2882" y="2882"/>
                </a:lnTo>
                <a:lnTo>
                  <a:pt x="2743" y="3115"/>
                </a:lnTo>
                <a:lnTo>
                  <a:pt x="2603" y="3301"/>
                </a:lnTo>
                <a:lnTo>
                  <a:pt x="2417" y="3115"/>
                </a:lnTo>
                <a:lnTo>
                  <a:pt x="2324" y="2882"/>
                </a:lnTo>
                <a:lnTo>
                  <a:pt x="2231" y="2650"/>
                </a:lnTo>
                <a:lnTo>
                  <a:pt x="2231" y="2417"/>
                </a:lnTo>
                <a:lnTo>
                  <a:pt x="2231" y="2138"/>
                </a:lnTo>
                <a:lnTo>
                  <a:pt x="2324" y="1906"/>
                </a:lnTo>
                <a:lnTo>
                  <a:pt x="2417" y="1674"/>
                </a:lnTo>
                <a:lnTo>
                  <a:pt x="2603" y="1488"/>
                </a:lnTo>
                <a:close/>
                <a:moveTo>
                  <a:pt x="1674" y="1116"/>
                </a:moveTo>
                <a:lnTo>
                  <a:pt x="1999" y="1162"/>
                </a:lnTo>
                <a:lnTo>
                  <a:pt x="2278" y="1255"/>
                </a:lnTo>
                <a:lnTo>
                  <a:pt x="2092" y="1534"/>
                </a:lnTo>
                <a:lnTo>
                  <a:pt x="1952" y="1813"/>
                </a:lnTo>
                <a:lnTo>
                  <a:pt x="1859" y="2092"/>
                </a:lnTo>
                <a:lnTo>
                  <a:pt x="1859" y="2417"/>
                </a:lnTo>
                <a:lnTo>
                  <a:pt x="1859" y="2696"/>
                </a:lnTo>
                <a:lnTo>
                  <a:pt x="1952" y="3022"/>
                </a:lnTo>
                <a:lnTo>
                  <a:pt x="2092" y="3301"/>
                </a:lnTo>
                <a:lnTo>
                  <a:pt x="2278" y="3533"/>
                </a:lnTo>
                <a:lnTo>
                  <a:pt x="1999" y="3672"/>
                </a:lnTo>
                <a:lnTo>
                  <a:pt x="1674" y="3719"/>
                </a:lnTo>
                <a:lnTo>
                  <a:pt x="1395" y="3672"/>
                </a:lnTo>
                <a:lnTo>
                  <a:pt x="1162" y="3626"/>
                </a:lnTo>
                <a:lnTo>
                  <a:pt x="930" y="3487"/>
                </a:lnTo>
                <a:lnTo>
                  <a:pt x="744" y="3301"/>
                </a:lnTo>
                <a:lnTo>
                  <a:pt x="558" y="3115"/>
                </a:lnTo>
                <a:lnTo>
                  <a:pt x="465" y="2882"/>
                </a:lnTo>
                <a:lnTo>
                  <a:pt x="372" y="2650"/>
                </a:lnTo>
                <a:lnTo>
                  <a:pt x="372" y="2417"/>
                </a:lnTo>
                <a:lnTo>
                  <a:pt x="372" y="2138"/>
                </a:lnTo>
                <a:lnTo>
                  <a:pt x="465" y="1906"/>
                </a:lnTo>
                <a:lnTo>
                  <a:pt x="558" y="1674"/>
                </a:lnTo>
                <a:lnTo>
                  <a:pt x="744" y="1488"/>
                </a:lnTo>
                <a:lnTo>
                  <a:pt x="930" y="1302"/>
                </a:lnTo>
                <a:lnTo>
                  <a:pt x="1162" y="1209"/>
                </a:lnTo>
                <a:lnTo>
                  <a:pt x="1395" y="1116"/>
                </a:lnTo>
                <a:close/>
                <a:moveTo>
                  <a:pt x="3765" y="1116"/>
                </a:moveTo>
                <a:lnTo>
                  <a:pt x="3998" y="1209"/>
                </a:lnTo>
                <a:lnTo>
                  <a:pt x="4230" y="1302"/>
                </a:lnTo>
                <a:lnTo>
                  <a:pt x="4463" y="1488"/>
                </a:lnTo>
                <a:lnTo>
                  <a:pt x="4602" y="1674"/>
                </a:lnTo>
                <a:lnTo>
                  <a:pt x="4742" y="1906"/>
                </a:lnTo>
                <a:lnTo>
                  <a:pt x="4788" y="2138"/>
                </a:lnTo>
                <a:lnTo>
                  <a:pt x="4835" y="2417"/>
                </a:lnTo>
                <a:lnTo>
                  <a:pt x="4788" y="2650"/>
                </a:lnTo>
                <a:lnTo>
                  <a:pt x="4742" y="2882"/>
                </a:lnTo>
                <a:lnTo>
                  <a:pt x="4602" y="3115"/>
                </a:lnTo>
                <a:lnTo>
                  <a:pt x="4463" y="3301"/>
                </a:lnTo>
                <a:lnTo>
                  <a:pt x="4230" y="3487"/>
                </a:lnTo>
                <a:lnTo>
                  <a:pt x="3998" y="3626"/>
                </a:lnTo>
                <a:lnTo>
                  <a:pt x="3765" y="3672"/>
                </a:lnTo>
                <a:lnTo>
                  <a:pt x="3533" y="3719"/>
                </a:lnTo>
                <a:lnTo>
                  <a:pt x="3208" y="3672"/>
                </a:lnTo>
                <a:lnTo>
                  <a:pt x="2882" y="3533"/>
                </a:lnTo>
                <a:lnTo>
                  <a:pt x="3068" y="3301"/>
                </a:lnTo>
                <a:lnTo>
                  <a:pt x="3208" y="3022"/>
                </a:lnTo>
                <a:lnTo>
                  <a:pt x="3301" y="2696"/>
                </a:lnTo>
                <a:lnTo>
                  <a:pt x="3347" y="2417"/>
                </a:lnTo>
                <a:lnTo>
                  <a:pt x="3301" y="2092"/>
                </a:lnTo>
                <a:lnTo>
                  <a:pt x="3208" y="1813"/>
                </a:lnTo>
                <a:lnTo>
                  <a:pt x="3068" y="1534"/>
                </a:lnTo>
                <a:lnTo>
                  <a:pt x="2882" y="1255"/>
                </a:lnTo>
                <a:lnTo>
                  <a:pt x="3208" y="1162"/>
                </a:lnTo>
                <a:lnTo>
                  <a:pt x="3533" y="1116"/>
                </a:lnTo>
                <a:close/>
                <a:moveTo>
                  <a:pt x="4835" y="0"/>
                </a:moveTo>
                <a:lnTo>
                  <a:pt x="4835" y="93"/>
                </a:lnTo>
                <a:lnTo>
                  <a:pt x="4835" y="279"/>
                </a:lnTo>
                <a:lnTo>
                  <a:pt x="4835" y="326"/>
                </a:lnTo>
                <a:lnTo>
                  <a:pt x="4928" y="372"/>
                </a:lnTo>
                <a:lnTo>
                  <a:pt x="5299" y="372"/>
                </a:lnTo>
                <a:lnTo>
                  <a:pt x="4556" y="1116"/>
                </a:lnTo>
                <a:lnTo>
                  <a:pt x="4323" y="930"/>
                </a:lnTo>
                <a:lnTo>
                  <a:pt x="4091" y="837"/>
                </a:lnTo>
                <a:lnTo>
                  <a:pt x="3812" y="744"/>
                </a:lnTo>
                <a:lnTo>
                  <a:pt x="3254" y="744"/>
                </a:lnTo>
                <a:lnTo>
                  <a:pt x="3022" y="790"/>
                </a:lnTo>
                <a:lnTo>
                  <a:pt x="2789" y="883"/>
                </a:lnTo>
                <a:lnTo>
                  <a:pt x="2603" y="1023"/>
                </a:lnTo>
                <a:lnTo>
                  <a:pt x="2324" y="837"/>
                </a:lnTo>
                <a:lnTo>
                  <a:pt x="2045" y="744"/>
                </a:lnTo>
                <a:lnTo>
                  <a:pt x="1395" y="744"/>
                </a:lnTo>
                <a:lnTo>
                  <a:pt x="1162" y="790"/>
                </a:lnTo>
                <a:lnTo>
                  <a:pt x="883" y="930"/>
                </a:lnTo>
                <a:lnTo>
                  <a:pt x="651" y="1069"/>
                </a:lnTo>
                <a:lnTo>
                  <a:pt x="465" y="1209"/>
                </a:lnTo>
                <a:lnTo>
                  <a:pt x="279" y="1441"/>
                </a:lnTo>
                <a:lnTo>
                  <a:pt x="139" y="1674"/>
                </a:lnTo>
                <a:lnTo>
                  <a:pt x="47" y="1906"/>
                </a:lnTo>
                <a:lnTo>
                  <a:pt x="0" y="2185"/>
                </a:lnTo>
                <a:lnTo>
                  <a:pt x="0" y="2371"/>
                </a:lnTo>
                <a:lnTo>
                  <a:pt x="0" y="2603"/>
                </a:lnTo>
                <a:lnTo>
                  <a:pt x="47" y="2836"/>
                </a:lnTo>
                <a:lnTo>
                  <a:pt x="139" y="3068"/>
                </a:lnTo>
                <a:lnTo>
                  <a:pt x="232" y="3254"/>
                </a:lnTo>
                <a:lnTo>
                  <a:pt x="325" y="3440"/>
                </a:lnTo>
                <a:lnTo>
                  <a:pt x="511" y="3580"/>
                </a:lnTo>
                <a:lnTo>
                  <a:pt x="651" y="3765"/>
                </a:lnTo>
                <a:lnTo>
                  <a:pt x="837" y="3858"/>
                </a:lnTo>
                <a:lnTo>
                  <a:pt x="1069" y="3951"/>
                </a:lnTo>
                <a:lnTo>
                  <a:pt x="1255" y="4044"/>
                </a:lnTo>
                <a:lnTo>
                  <a:pt x="1488" y="4044"/>
                </a:lnTo>
                <a:lnTo>
                  <a:pt x="1488" y="4463"/>
                </a:lnTo>
                <a:lnTo>
                  <a:pt x="1116" y="4463"/>
                </a:lnTo>
                <a:lnTo>
                  <a:pt x="1116" y="4556"/>
                </a:lnTo>
                <a:lnTo>
                  <a:pt x="1116" y="4742"/>
                </a:lnTo>
                <a:lnTo>
                  <a:pt x="1116" y="4788"/>
                </a:lnTo>
                <a:lnTo>
                  <a:pt x="1209" y="4835"/>
                </a:lnTo>
                <a:lnTo>
                  <a:pt x="1488" y="4835"/>
                </a:lnTo>
                <a:lnTo>
                  <a:pt x="1488" y="5114"/>
                </a:lnTo>
                <a:lnTo>
                  <a:pt x="1488" y="5160"/>
                </a:lnTo>
                <a:lnTo>
                  <a:pt x="1581" y="5207"/>
                </a:lnTo>
                <a:lnTo>
                  <a:pt x="1766" y="5207"/>
                </a:lnTo>
                <a:lnTo>
                  <a:pt x="1813" y="5160"/>
                </a:lnTo>
                <a:lnTo>
                  <a:pt x="1859" y="5114"/>
                </a:lnTo>
                <a:lnTo>
                  <a:pt x="1859" y="4835"/>
                </a:lnTo>
                <a:lnTo>
                  <a:pt x="2138" y="4835"/>
                </a:lnTo>
                <a:lnTo>
                  <a:pt x="2185" y="4788"/>
                </a:lnTo>
                <a:lnTo>
                  <a:pt x="2231" y="4742"/>
                </a:lnTo>
                <a:lnTo>
                  <a:pt x="2231" y="4556"/>
                </a:lnTo>
                <a:lnTo>
                  <a:pt x="2185" y="4463"/>
                </a:lnTo>
                <a:lnTo>
                  <a:pt x="1859" y="4463"/>
                </a:lnTo>
                <a:lnTo>
                  <a:pt x="1859" y="4044"/>
                </a:lnTo>
                <a:lnTo>
                  <a:pt x="2231" y="3951"/>
                </a:lnTo>
                <a:lnTo>
                  <a:pt x="2603" y="3812"/>
                </a:lnTo>
                <a:lnTo>
                  <a:pt x="2882" y="3951"/>
                </a:lnTo>
                <a:lnTo>
                  <a:pt x="3161" y="4044"/>
                </a:lnTo>
                <a:lnTo>
                  <a:pt x="3440" y="4091"/>
                </a:lnTo>
                <a:lnTo>
                  <a:pt x="3765" y="4044"/>
                </a:lnTo>
                <a:lnTo>
                  <a:pt x="4044" y="3998"/>
                </a:lnTo>
                <a:lnTo>
                  <a:pt x="4277" y="3905"/>
                </a:lnTo>
                <a:lnTo>
                  <a:pt x="4509" y="3765"/>
                </a:lnTo>
                <a:lnTo>
                  <a:pt x="4695" y="3580"/>
                </a:lnTo>
                <a:lnTo>
                  <a:pt x="4881" y="3394"/>
                </a:lnTo>
                <a:lnTo>
                  <a:pt x="5021" y="3161"/>
                </a:lnTo>
                <a:lnTo>
                  <a:pt x="5113" y="2929"/>
                </a:lnTo>
                <a:lnTo>
                  <a:pt x="5160" y="2696"/>
                </a:lnTo>
                <a:lnTo>
                  <a:pt x="5206" y="2324"/>
                </a:lnTo>
                <a:lnTo>
                  <a:pt x="5160" y="1999"/>
                </a:lnTo>
                <a:lnTo>
                  <a:pt x="5021" y="1674"/>
                </a:lnTo>
                <a:lnTo>
                  <a:pt x="4835" y="1348"/>
                </a:lnTo>
                <a:lnTo>
                  <a:pt x="5578" y="604"/>
                </a:lnTo>
                <a:lnTo>
                  <a:pt x="5578" y="1023"/>
                </a:lnTo>
                <a:lnTo>
                  <a:pt x="5578" y="1069"/>
                </a:lnTo>
                <a:lnTo>
                  <a:pt x="5671" y="1116"/>
                </a:lnTo>
                <a:lnTo>
                  <a:pt x="5857" y="1116"/>
                </a:lnTo>
                <a:lnTo>
                  <a:pt x="5904" y="1069"/>
                </a:lnTo>
                <a:lnTo>
                  <a:pt x="5950" y="1023"/>
                </a:lnTo>
                <a:lnTo>
                  <a:pt x="5950" y="186"/>
                </a:lnTo>
                <a:lnTo>
                  <a:pt x="5904" y="93"/>
                </a:lnTo>
                <a:lnTo>
                  <a:pt x="5904" y="47"/>
                </a:lnTo>
                <a:lnTo>
                  <a:pt x="581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7" name="Google Shape;7057;p269"/>
          <p:cNvSpPr/>
          <p:nvPr/>
        </p:nvSpPr>
        <p:spPr>
          <a:xfrm>
            <a:off x="8551872" y="3982342"/>
            <a:ext cx="136339" cy="158654"/>
          </a:xfrm>
          <a:custGeom>
            <a:avLst/>
            <a:gdLst/>
            <a:ahLst/>
            <a:cxnLst/>
            <a:rect l="l" t="t" r="r" b="b"/>
            <a:pathLst>
              <a:path w="5114" h="5951" extrusionOk="0">
                <a:moveTo>
                  <a:pt x="2929" y="3161"/>
                </a:moveTo>
                <a:lnTo>
                  <a:pt x="2557" y="3998"/>
                </a:lnTo>
                <a:lnTo>
                  <a:pt x="2185" y="3161"/>
                </a:lnTo>
                <a:close/>
                <a:moveTo>
                  <a:pt x="0" y="0"/>
                </a:moveTo>
                <a:lnTo>
                  <a:pt x="651" y="1488"/>
                </a:lnTo>
                <a:lnTo>
                  <a:pt x="0" y="1488"/>
                </a:lnTo>
                <a:lnTo>
                  <a:pt x="0" y="2092"/>
                </a:lnTo>
                <a:lnTo>
                  <a:pt x="930" y="2092"/>
                </a:lnTo>
                <a:lnTo>
                  <a:pt x="1116" y="2510"/>
                </a:lnTo>
                <a:lnTo>
                  <a:pt x="0" y="2510"/>
                </a:lnTo>
                <a:lnTo>
                  <a:pt x="0" y="3161"/>
                </a:lnTo>
                <a:lnTo>
                  <a:pt x="1348" y="3161"/>
                </a:lnTo>
                <a:lnTo>
                  <a:pt x="2557" y="5950"/>
                </a:lnTo>
                <a:lnTo>
                  <a:pt x="3719" y="3161"/>
                </a:lnTo>
                <a:lnTo>
                  <a:pt x="5114" y="3161"/>
                </a:lnTo>
                <a:lnTo>
                  <a:pt x="5114" y="2510"/>
                </a:lnTo>
                <a:lnTo>
                  <a:pt x="3998" y="2510"/>
                </a:lnTo>
                <a:lnTo>
                  <a:pt x="4184" y="2092"/>
                </a:lnTo>
                <a:lnTo>
                  <a:pt x="5114" y="2092"/>
                </a:lnTo>
                <a:lnTo>
                  <a:pt x="5114" y="1488"/>
                </a:lnTo>
                <a:lnTo>
                  <a:pt x="4463" y="1488"/>
                </a:lnTo>
                <a:lnTo>
                  <a:pt x="5114" y="0"/>
                </a:lnTo>
                <a:lnTo>
                  <a:pt x="4277" y="0"/>
                </a:lnTo>
                <a:lnTo>
                  <a:pt x="3161" y="2510"/>
                </a:lnTo>
                <a:lnTo>
                  <a:pt x="1906" y="2510"/>
                </a:lnTo>
                <a:lnTo>
                  <a:pt x="837"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8" name="Google Shape;7058;p269"/>
          <p:cNvSpPr/>
          <p:nvPr/>
        </p:nvSpPr>
        <p:spPr>
          <a:xfrm>
            <a:off x="1454120" y="4478052"/>
            <a:ext cx="158654" cy="112798"/>
          </a:xfrm>
          <a:custGeom>
            <a:avLst/>
            <a:gdLst/>
            <a:ahLst/>
            <a:cxnLst/>
            <a:rect l="l" t="t" r="r" b="b"/>
            <a:pathLst>
              <a:path w="5951" h="4231" extrusionOk="0">
                <a:moveTo>
                  <a:pt x="791" y="1"/>
                </a:moveTo>
                <a:lnTo>
                  <a:pt x="605" y="94"/>
                </a:lnTo>
                <a:lnTo>
                  <a:pt x="419" y="140"/>
                </a:lnTo>
                <a:lnTo>
                  <a:pt x="279" y="279"/>
                </a:lnTo>
                <a:lnTo>
                  <a:pt x="140" y="419"/>
                </a:lnTo>
                <a:lnTo>
                  <a:pt x="94" y="605"/>
                </a:lnTo>
                <a:lnTo>
                  <a:pt x="1" y="791"/>
                </a:lnTo>
                <a:lnTo>
                  <a:pt x="1" y="977"/>
                </a:lnTo>
                <a:lnTo>
                  <a:pt x="1" y="3301"/>
                </a:lnTo>
                <a:lnTo>
                  <a:pt x="1" y="3487"/>
                </a:lnTo>
                <a:lnTo>
                  <a:pt x="94" y="3673"/>
                </a:lnTo>
                <a:lnTo>
                  <a:pt x="140" y="3812"/>
                </a:lnTo>
                <a:lnTo>
                  <a:pt x="279" y="3952"/>
                </a:lnTo>
                <a:lnTo>
                  <a:pt x="419" y="4091"/>
                </a:lnTo>
                <a:lnTo>
                  <a:pt x="605" y="4184"/>
                </a:lnTo>
                <a:lnTo>
                  <a:pt x="791" y="4231"/>
                </a:lnTo>
                <a:lnTo>
                  <a:pt x="3487" y="4231"/>
                </a:lnTo>
                <a:lnTo>
                  <a:pt x="3673" y="4184"/>
                </a:lnTo>
                <a:lnTo>
                  <a:pt x="3812" y="4091"/>
                </a:lnTo>
                <a:lnTo>
                  <a:pt x="3952" y="3952"/>
                </a:lnTo>
                <a:lnTo>
                  <a:pt x="4091" y="3812"/>
                </a:lnTo>
                <a:lnTo>
                  <a:pt x="4184" y="3673"/>
                </a:lnTo>
                <a:lnTo>
                  <a:pt x="4231" y="3487"/>
                </a:lnTo>
                <a:lnTo>
                  <a:pt x="4231" y="3301"/>
                </a:lnTo>
                <a:lnTo>
                  <a:pt x="4231" y="2743"/>
                </a:lnTo>
                <a:lnTo>
                  <a:pt x="5579" y="4091"/>
                </a:lnTo>
                <a:lnTo>
                  <a:pt x="5672" y="4138"/>
                </a:lnTo>
                <a:lnTo>
                  <a:pt x="5811" y="4138"/>
                </a:lnTo>
                <a:lnTo>
                  <a:pt x="5904" y="4045"/>
                </a:lnTo>
                <a:lnTo>
                  <a:pt x="5951" y="3952"/>
                </a:lnTo>
                <a:lnTo>
                  <a:pt x="5951" y="326"/>
                </a:lnTo>
                <a:lnTo>
                  <a:pt x="5904" y="187"/>
                </a:lnTo>
                <a:lnTo>
                  <a:pt x="5811" y="140"/>
                </a:lnTo>
                <a:lnTo>
                  <a:pt x="5718" y="94"/>
                </a:lnTo>
                <a:lnTo>
                  <a:pt x="5672" y="140"/>
                </a:lnTo>
                <a:lnTo>
                  <a:pt x="5579" y="187"/>
                </a:lnTo>
                <a:lnTo>
                  <a:pt x="4231" y="1488"/>
                </a:lnTo>
                <a:lnTo>
                  <a:pt x="4231" y="977"/>
                </a:lnTo>
                <a:lnTo>
                  <a:pt x="4231" y="791"/>
                </a:lnTo>
                <a:lnTo>
                  <a:pt x="4184" y="605"/>
                </a:lnTo>
                <a:lnTo>
                  <a:pt x="4091" y="419"/>
                </a:lnTo>
                <a:lnTo>
                  <a:pt x="3952" y="279"/>
                </a:lnTo>
                <a:lnTo>
                  <a:pt x="3812" y="140"/>
                </a:lnTo>
                <a:lnTo>
                  <a:pt x="3673" y="94"/>
                </a:lnTo>
                <a:lnTo>
                  <a:pt x="348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59" name="Google Shape;7059;p269"/>
          <p:cNvSpPr/>
          <p:nvPr/>
        </p:nvSpPr>
        <p:spPr>
          <a:xfrm>
            <a:off x="2478882" y="4455738"/>
            <a:ext cx="158654" cy="158654"/>
          </a:xfrm>
          <a:custGeom>
            <a:avLst/>
            <a:gdLst/>
            <a:ahLst/>
            <a:cxnLst/>
            <a:rect l="l" t="t" r="r" b="b"/>
            <a:pathLst>
              <a:path w="5951" h="5951" extrusionOk="0">
                <a:moveTo>
                  <a:pt x="4556" y="1116"/>
                </a:moveTo>
                <a:lnTo>
                  <a:pt x="4695" y="1163"/>
                </a:lnTo>
                <a:lnTo>
                  <a:pt x="4788" y="1256"/>
                </a:lnTo>
                <a:lnTo>
                  <a:pt x="4881" y="1349"/>
                </a:lnTo>
                <a:lnTo>
                  <a:pt x="4974" y="1442"/>
                </a:lnTo>
                <a:lnTo>
                  <a:pt x="5021" y="1581"/>
                </a:lnTo>
                <a:lnTo>
                  <a:pt x="5021" y="1953"/>
                </a:lnTo>
                <a:lnTo>
                  <a:pt x="4974" y="2325"/>
                </a:lnTo>
                <a:lnTo>
                  <a:pt x="4788" y="2697"/>
                </a:lnTo>
                <a:lnTo>
                  <a:pt x="4509" y="3162"/>
                </a:lnTo>
                <a:lnTo>
                  <a:pt x="4137" y="3673"/>
                </a:lnTo>
                <a:lnTo>
                  <a:pt x="3719" y="4185"/>
                </a:lnTo>
                <a:lnTo>
                  <a:pt x="3347" y="4556"/>
                </a:lnTo>
                <a:lnTo>
                  <a:pt x="2975" y="4742"/>
                </a:lnTo>
                <a:lnTo>
                  <a:pt x="2836" y="4789"/>
                </a:lnTo>
                <a:lnTo>
                  <a:pt x="2650" y="4835"/>
                </a:lnTo>
                <a:lnTo>
                  <a:pt x="2510" y="4789"/>
                </a:lnTo>
                <a:lnTo>
                  <a:pt x="2324" y="4649"/>
                </a:lnTo>
                <a:lnTo>
                  <a:pt x="2185" y="4417"/>
                </a:lnTo>
                <a:lnTo>
                  <a:pt x="2045" y="4138"/>
                </a:lnTo>
                <a:lnTo>
                  <a:pt x="1860" y="3487"/>
                </a:lnTo>
                <a:lnTo>
                  <a:pt x="1674" y="2836"/>
                </a:lnTo>
                <a:lnTo>
                  <a:pt x="1581" y="2558"/>
                </a:lnTo>
                <a:lnTo>
                  <a:pt x="1488" y="2325"/>
                </a:lnTo>
                <a:lnTo>
                  <a:pt x="1395" y="2186"/>
                </a:lnTo>
                <a:lnTo>
                  <a:pt x="1255" y="2186"/>
                </a:lnTo>
                <a:lnTo>
                  <a:pt x="930" y="2372"/>
                </a:lnTo>
                <a:lnTo>
                  <a:pt x="744" y="2093"/>
                </a:lnTo>
                <a:lnTo>
                  <a:pt x="1023" y="1814"/>
                </a:lnTo>
                <a:lnTo>
                  <a:pt x="1348" y="1535"/>
                </a:lnTo>
                <a:lnTo>
                  <a:pt x="1720" y="1256"/>
                </a:lnTo>
                <a:lnTo>
                  <a:pt x="1860" y="1209"/>
                </a:lnTo>
                <a:lnTo>
                  <a:pt x="1999" y="1163"/>
                </a:lnTo>
                <a:lnTo>
                  <a:pt x="2231" y="1163"/>
                </a:lnTo>
                <a:lnTo>
                  <a:pt x="2417" y="1302"/>
                </a:lnTo>
                <a:lnTo>
                  <a:pt x="2510" y="1535"/>
                </a:lnTo>
                <a:lnTo>
                  <a:pt x="2603" y="1860"/>
                </a:lnTo>
                <a:lnTo>
                  <a:pt x="2789" y="2836"/>
                </a:lnTo>
                <a:lnTo>
                  <a:pt x="2929" y="3301"/>
                </a:lnTo>
                <a:lnTo>
                  <a:pt x="3022" y="3441"/>
                </a:lnTo>
                <a:lnTo>
                  <a:pt x="3115" y="3487"/>
                </a:lnTo>
                <a:lnTo>
                  <a:pt x="3161" y="3441"/>
                </a:lnTo>
                <a:lnTo>
                  <a:pt x="3254" y="3394"/>
                </a:lnTo>
                <a:lnTo>
                  <a:pt x="3533" y="3069"/>
                </a:lnTo>
                <a:lnTo>
                  <a:pt x="3719" y="2697"/>
                </a:lnTo>
                <a:lnTo>
                  <a:pt x="3812" y="2418"/>
                </a:lnTo>
                <a:lnTo>
                  <a:pt x="3812" y="2232"/>
                </a:lnTo>
                <a:lnTo>
                  <a:pt x="3765" y="2139"/>
                </a:lnTo>
                <a:lnTo>
                  <a:pt x="3672" y="2046"/>
                </a:lnTo>
                <a:lnTo>
                  <a:pt x="3347" y="2046"/>
                </a:lnTo>
                <a:lnTo>
                  <a:pt x="3208" y="2139"/>
                </a:lnTo>
                <a:lnTo>
                  <a:pt x="3301" y="1860"/>
                </a:lnTo>
                <a:lnTo>
                  <a:pt x="3394" y="1674"/>
                </a:lnTo>
                <a:lnTo>
                  <a:pt x="3533" y="1488"/>
                </a:lnTo>
                <a:lnTo>
                  <a:pt x="3672" y="1349"/>
                </a:lnTo>
                <a:lnTo>
                  <a:pt x="3812" y="1256"/>
                </a:lnTo>
                <a:lnTo>
                  <a:pt x="3998" y="1163"/>
                </a:lnTo>
                <a:lnTo>
                  <a:pt x="4184" y="1116"/>
                </a:lnTo>
                <a:close/>
                <a:moveTo>
                  <a:pt x="930" y="1"/>
                </a:moveTo>
                <a:lnTo>
                  <a:pt x="697" y="94"/>
                </a:lnTo>
                <a:lnTo>
                  <a:pt x="511" y="187"/>
                </a:lnTo>
                <a:lnTo>
                  <a:pt x="372" y="326"/>
                </a:lnTo>
                <a:lnTo>
                  <a:pt x="186" y="512"/>
                </a:lnTo>
                <a:lnTo>
                  <a:pt x="93" y="698"/>
                </a:lnTo>
                <a:lnTo>
                  <a:pt x="47" y="884"/>
                </a:lnTo>
                <a:lnTo>
                  <a:pt x="0" y="1116"/>
                </a:lnTo>
                <a:lnTo>
                  <a:pt x="0" y="4835"/>
                </a:lnTo>
                <a:lnTo>
                  <a:pt x="47" y="5068"/>
                </a:lnTo>
                <a:lnTo>
                  <a:pt x="93" y="5254"/>
                </a:lnTo>
                <a:lnTo>
                  <a:pt x="186" y="5440"/>
                </a:lnTo>
                <a:lnTo>
                  <a:pt x="372" y="5626"/>
                </a:lnTo>
                <a:lnTo>
                  <a:pt x="511" y="5765"/>
                </a:lnTo>
                <a:lnTo>
                  <a:pt x="697" y="5858"/>
                </a:lnTo>
                <a:lnTo>
                  <a:pt x="930" y="5905"/>
                </a:lnTo>
                <a:lnTo>
                  <a:pt x="1116" y="5951"/>
                </a:lnTo>
                <a:lnTo>
                  <a:pt x="4835" y="5951"/>
                </a:lnTo>
                <a:lnTo>
                  <a:pt x="5067" y="5905"/>
                </a:lnTo>
                <a:lnTo>
                  <a:pt x="5299" y="5858"/>
                </a:lnTo>
                <a:lnTo>
                  <a:pt x="5485" y="5765"/>
                </a:lnTo>
                <a:lnTo>
                  <a:pt x="5625" y="5626"/>
                </a:lnTo>
                <a:lnTo>
                  <a:pt x="5811" y="5440"/>
                </a:lnTo>
                <a:lnTo>
                  <a:pt x="5904" y="5254"/>
                </a:lnTo>
                <a:lnTo>
                  <a:pt x="5950" y="5068"/>
                </a:lnTo>
                <a:lnTo>
                  <a:pt x="5950" y="4835"/>
                </a:lnTo>
                <a:lnTo>
                  <a:pt x="5950" y="1116"/>
                </a:lnTo>
                <a:lnTo>
                  <a:pt x="5950" y="884"/>
                </a:lnTo>
                <a:lnTo>
                  <a:pt x="5904" y="698"/>
                </a:lnTo>
                <a:lnTo>
                  <a:pt x="5811" y="512"/>
                </a:lnTo>
                <a:lnTo>
                  <a:pt x="5625" y="326"/>
                </a:lnTo>
                <a:lnTo>
                  <a:pt x="5485" y="187"/>
                </a:lnTo>
                <a:lnTo>
                  <a:pt x="5299" y="94"/>
                </a:lnTo>
                <a:lnTo>
                  <a:pt x="5067"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0" name="Google Shape;7060;p269"/>
          <p:cNvSpPr/>
          <p:nvPr/>
        </p:nvSpPr>
        <p:spPr>
          <a:xfrm>
            <a:off x="1966501" y="4465656"/>
            <a:ext cx="158654" cy="137592"/>
          </a:xfrm>
          <a:custGeom>
            <a:avLst/>
            <a:gdLst/>
            <a:ahLst/>
            <a:cxnLst/>
            <a:rect l="l" t="t" r="r" b="b"/>
            <a:pathLst>
              <a:path w="5951" h="5161" extrusionOk="0">
                <a:moveTo>
                  <a:pt x="5114" y="1"/>
                </a:moveTo>
                <a:lnTo>
                  <a:pt x="4788" y="47"/>
                </a:lnTo>
                <a:lnTo>
                  <a:pt x="4509" y="94"/>
                </a:lnTo>
                <a:lnTo>
                  <a:pt x="4277" y="187"/>
                </a:lnTo>
                <a:lnTo>
                  <a:pt x="4045" y="373"/>
                </a:lnTo>
                <a:lnTo>
                  <a:pt x="3859" y="559"/>
                </a:lnTo>
                <a:lnTo>
                  <a:pt x="3673" y="791"/>
                </a:lnTo>
                <a:lnTo>
                  <a:pt x="3533" y="1070"/>
                </a:lnTo>
                <a:lnTo>
                  <a:pt x="3440" y="1395"/>
                </a:lnTo>
                <a:lnTo>
                  <a:pt x="3626" y="1349"/>
                </a:lnTo>
                <a:lnTo>
                  <a:pt x="3859" y="1302"/>
                </a:lnTo>
                <a:lnTo>
                  <a:pt x="4045" y="1349"/>
                </a:lnTo>
                <a:lnTo>
                  <a:pt x="4184" y="1442"/>
                </a:lnTo>
                <a:lnTo>
                  <a:pt x="4231" y="1628"/>
                </a:lnTo>
                <a:lnTo>
                  <a:pt x="4277" y="1814"/>
                </a:lnTo>
                <a:lnTo>
                  <a:pt x="4231" y="2000"/>
                </a:lnTo>
                <a:lnTo>
                  <a:pt x="4138" y="2232"/>
                </a:lnTo>
                <a:lnTo>
                  <a:pt x="3859" y="2743"/>
                </a:lnTo>
                <a:lnTo>
                  <a:pt x="3533" y="3162"/>
                </a:lnTo>
                <a:lnTo>
                  <a:pt x="3394" y="3301"/>
                </a:lnTo>
                <a:lnTo>
                  <a:pt x="3301" y="3301"/>
                </a:lnTo>
                <a:lnTo>
                  <a:pt x="3161" y="3255"/>
                </a:lnTo>
                <a:lnTo>
                  <a:pt x="3068" y="3069"/>
                </a:lnTo>
                <a:lnTo>
                  <a:pt x="2975" y="2790"/>
                </a:lnTo>
                <a:lnTo>
                  <a:pt x="2882" y="2418"/>
                </a:lnTo>
                <a:lnTo>
                  <a:pt x="2604" y="1023"/>
                </a:lnTo>
                <a:lnTo>
                  <a:pt x="2511" y="605"/>
                </a:lnTo>
                <a:lnTo>
                  <a:pt x="2418" y="419"/>
                </a:lnTo>
                <a:lnTo>
                  <a:pt x="2325" y="280"/>
                </a:lnTo>
                <a:lnTo>
                  <a:pt x="2185" y="187"/>
                </a:lnTo>
                <a:lnTo>
                  <a:pt x="2092" y="140"/>
                </a:lnTo>
                <a:lnTo>
                  <a:pt x="1906" y="94"/>
                </a:lnTo>
                <a:lnTo>
                  <a:pt x="1767" y="94"/>
                </a:lnTo>
                <a:lnTo>
                  <a:pt x="1581" y="140"/>
                </a:lnTo>
                <a:lnTo>
                  <a:pt x="1395" y="233"/>
                </a:lnTo>
                <a:lnTo>
                  <a:pt x="884" y="652"/>
                </a:lnTo>
                <a:lnTo>
                  <a:pt x="419" y="1070"/>
                </a:lnTo>
                <a:lnTo>
                  <a:pt x="0" y="1395"/>
                </a:lnTo>
                <a:lnTo>
                  <a:pt x="279" y="1767"/>
                </a:lnTo>
                <a:lnTo>
                  <a:pt x="605" y="1535"/>
                </a:lnTo>
                <a:lnTo>
                  <a:pt x="744" y="1488"/>
                </a:lnTo>
                <a:lnTo>
                  <a:pt x="837" y="1488"/>
                </a:lnTo>
                <a:lnTo>
                  <a:pt x="930" y="1535"/>
                </a:lnTo>
                <a:lnTo>
                  <a:pt x="1069" y="1721"/>
                </a:lnTo>
                <a:lnTo>
                  <a:pt x="1209" y="2046"/>
                </a:lnTo>
                <a:lnTo>
                  <a:pt x="1348" y="2464"/>
                </a:lnTo>
                <a:lnTo>
                  <a:pt x="1813" y="4184"/>
                </a:lnTo>
                <a:lnTo>
                  <a:pt x="1999" y="4649"/>
                </a:lnTo>
                <a:lnTo>
                  <a:pt x="2232" y="4928"/>
                </a:lnTo>
                <a:lnTo>
                  <a:pt x="2464" y="5114"/>
                </a:lnTo>
                <a:lnTo>
                  <a:pt x="2557" y="5161"/>
                </a:lnTo>
                <a:lnTo>
                  <a:pt x="2929" y="5161"/>
                </a:lnTo>
                <a:lnTo>
                  <a:pt x="3115" y="5068"/>
                </a:lnTo>
                <a:lnTo>
                  <a:pt x="3394" y="4928"/>
                </a:lnTo>
                <a:lnTo>
                  <a:pt x="3626" y="4789"/>
                </a:lnTo>
                <a:lnTo>
                  <a:pt x="3905" y="4556"/>
                </a:lnTo>
                <a:lnTo>
                  <a:pt x="4184" y="4277"/>
                </a:lnTo>
                <a:lnTo>
                  <a:pt x="4742" y="3580"/>
                </a:lnTo>
                <a:lnTo>
                  <a:pt x="5253" y="2883"/>
                </a:lnTo>
                <a:lnTo>
                  <a:pt x="5625" y="2232"/>
                </a:lnTo>
                <a:lnTo>
                  <a:pt x="5858" y="1674"/>
                </a:lnTo>
                <a:lnTo>
                  <a:pt x="5951" y="1442"/>
                </a:lnTo>
                <a:lnTo>
                  <a:pt x="5951" y="1209"/>
                </a:lnTo>
                <a:lnTo>
                  <a:pt x="5951" y="930"/>
                </a:lnTo>
                <a:lnTo>
                  <a:pt x="5904" y="698"/>
                </a:lnTo>
                <a:lnTo>
                  <a:pt x="5858" y="512"/>
                </a:lnTo>
                <a:lnTo>
                  <a:pt x="5765" y="326"/>
                </a:lnTo>
                <a:lnTo>
                  <a:pt x="5672" y="187"/>
                </a:lnTo>
                <a:lnTo>
                  <a:pt x="5486" y="94"/>
                </a:lnTo>
                <a:lnTo>
                  <a:pt x="5300" y="47"/>
                </a:lnTo>
                <a:lnTo>
                  <a:pt x="511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1" name="Google Shape;7061;p269"/>
          <p:cNvSpPr/>
          <p:nvPr/>
        </p:nvSpPr>
        <p:spPr>
          <a:xfrm>
            <a:off x="2991262" y="4455738"/>
            <a:ext cx="138819" cy="158654"/>
          </a:xfrm>
          <a:custGeom>
            <a:avLst/>
            <a:gdLst/>
            <a:ahLst/>
            <a:cxnLst/>
            <a:rect l="l" t="t" r="r" b="b"/>
            <a:pathLst>
              <a:path w="5207" h="5951" extrusionOk="0">
                <a:moveTo>
                  <a:pt x="3580" y="1"/>
                </a:moveTo>
                <a:lnTo>
                  <a:pt x="3301" y="94"/>
                </a:lnTo>
                <a:lnTo>
                  <a:pt x="3068" y="233"/>
                </a:lnTo>
                <a:lnTo>
                  <a:pt x="2882" y="419"/>
                </a:lnTo>
                <a:lnTo>
                  <a:pt x="2696" y="652"/>
                </a:lnTo>
                <a:lnTo>
                  <a:pt x="2603" y="931"/>
                </a:lnTo>
                <a:lnTo>
                  <a:pt x="2510" y="1209"/>
                </a:lnTo>
                <a:lnTo>
                  <a:pt x="2510" y="1535"/>
                </a:lnTo>
                <a:lnTo>
                  <a:pt x="2510" y="1860"/>
                </a:lnTo>
                <a:lnTo>
                  <a:pt x="2557" y="2186"/>
                </a:lnTo>
                <a:lnTo>
                  <a:pt x="2650" y="2465"/>
                </a:lnTo>
                <a:lnTo>
                  <a:pt x="2789" y="2743"/>
                </a:lnTo>
                <a:lnTo>
                  <a:pt x="2929" y="2976"/>
                </a:lnTo>
                <a:lnTo>
                  <a:pt x="3115" y="3208"/>
                </a:lnTo>
                <a:lnTo>
                  <a:pt x="3347" y="3394"/>
                </a:lnTo>
                <a:lnTo>
                  <a:pt x="3580" y="3534"/>
                </a:lnTo>
                <a:lnTo>
                  <a:pt x="3347" y="3952"/>
                </a:lnTo>
                <a:lnTo>
                  <a:pt x="3115" y="4324"/>
                </a:lnTo>
                <a:lnTo>
                  <a:pt x="2836" y="4649"/>
                </a:lnTo>
                <a:lnTo>
                  <a:pt x="2557" y="4975"/>
                </a:lnTo>
                <a:lnTo>
                  <a:pt x="2278" y="4649"/>
                </a:lnTo>
                <a:lnTo>
                  <a:pt x="2046" y="4278"/>
                </a:lnTo>
                <a:lnTo>
                  <a:pt x="1813" y="3906"/>
                </a:lnTo>
                <a:lnTo>
                  <a:pt x="1627" y="3441"/>
                </a:lnTo>
                <a:lnTo>
                  <a:pt x="1395" y="2929"/>
                </a:lnTo>
                <a:lnTo>
                  <a:pt x="1255" y="2325"/>
                </a:lnTo>
                <a:lnTo>
                  <a:pt x="1116" y="1628"/>
                </a:lnTo>
                <a:lnTo>
                  <a:pt x="976" y="884"/>
                </a:lnTo>
                <a:lnTo>
                  <a:pt x="0" y="884"/>
                </a:lnTo>
                <a:lnTo>
                  <a:pt x="93" y="1581"/>
                </a:lnTo>
                <a:lnTo>
                  <a:pt x="233" y="2279"/>
                </a:lnTo>
                <a:lnTo>
                  <a:pt x="372" y="2883"/>
                </a:lnTo>
                <a:lnTo>
                  <a:pt x="558" y="3394"/>
                </a:lnTo>
                <a:lnTo>
                  <a:pt x="744" y="3859"/>
                </a:lnTo>
                <a:lnTo>
                  <a:pt x="930" y="4278"/>
                </a:lnTo>
                <a:lnTo>
                  <a:pt x="1302" y="4928"/>
                </a:lnTo>
                <a:lnTo>
                  <a:pt x="1674" y="5393"/>
                </a:lnTo>
                <a:lnTo>
                  <a:pt x="1999" y="5719"/>
                </a:lnTo>
                <a:lnTo>
                  <a:pt x="2232" y="5858"/>
                </a:lnTo>
                <a:lnTo>
                  <a:pt x="2371" y="5905"/>
                </a:lnTo>
                <a:lnTo>
                  <a:pt x="2510" y="5951"/>
                </a:lnTo>
                <a:lnTo>
                  <a:pt x="2650" y="5905"/>
                </a:lnTo>
                <a:lnTo>
                  <a:pt x="2789" y="5858"/>
                </a:lnTo>
                <a:lnTo>
                  <a:pt x="2975" y="5719"/>
                </a:lnTo>
                <a:lnTo>
                  <a:pt x="3254" y="5486"/>
                </a:lnTo>
                <a:lnTo>
                  <a:pt x="3533" y="5161"/>
                </a:lnTo>
                <a:lnTo>
                  <a:pt x="3905" y="4696"/>
                </a:lnTo>
                <a:lnTo>
                  <a:pt x="4230" y="4231"/>
                </a:lnTo>
                <a:lnTo>
                  <a:pt x="4509" y="3720"/>
                </a:lnTo>
                <a:lnTo>
                  <a:pt x="4835" y="3720"/>
                </a:lnTo>
                <a:lnTo>
                  <a:pt x="5207" y="3673"/>
                </a:lnTo>
                <a:lnTo>
                  <a:pt x="5207" y="2929"/>
                </a:lnTo>
                <a:lnTo>
                  <a:pt x="4742" y="3022"/>
                </a:lnTo>
                <a:lnTo>
                  <a:pt x="4509" y="2976"/>
                </a:lnTo>
                <a:lnTo>
                  <a:pt x="4230" y="2883"/>
                </a:lnTo>
                <a:lnTo>
                  <a:pt x="3998" y="2790"/>
                </a:lnTo>
                <a:lnTo>
                  <a:pt x="3812" y="2604"/>
                </a:lnTo>
                <a:lnTo>
                  <a:pt x="3626" y="2418"/>
                </a:lnTo>
                <a:lnTo>
                  <a:pt x="3533" y="2139"/>
                </a:lnTo>
                <a:lnTo>
                  <a:pt x="3440" y="1860"/>
                </a:lnTo>
                <a:lnTo>
                  <a:pt x="3440" y="1581"/>
                </a:lnTo>
                <a:lnTo>
                  <a:pt x="3440" y="1256"/>
                </a:lnTo>
                <a:lnTo>
                  <a:pt x="3533" y="1070"/>
                </a:lnTo>
                <a:lnTo>
                  <a:pt x="3673" y="931"/>
                </a:lnTo>
                <a:lnTo>
                  <a:pt x="3859" y="884"/>
                </a:lnTo>
                <a:lnTo>
                  <a:pt x="3998" y="931"/>
                </a:lnTo>
                <a:lnTo>
                  <a:pt x="4137" y="1024"/>
                </a:lnTo>
                <a:lnTo>
                  <a:pt x="4230" y="1256"/>
                </a:lnTo>
                <a:lnTo>
                  <a:pt x="4230" y="1535"/>
                </a:lnTo>
                <a:lnTo>
                  <a:pt x="4230" y="1814"/>
                </a:lnTo>
                <a:lnTo>
                  <a:pt x="4137" y="2186"/>
                </a:lnTo>
                <a:lnTo>
                  <a:pt x="4184" y="2279"/>
                </a:lnTo>
                <a:lnTo>
                  <a:pt x="4323" y="2372"/>
                </a:lnTo>
                <a:lnTo>
                  <a:pt x="4509" y="2465"/>
                </a:lnTo>
                <a:lnTo>
                  <a:pt x="4974" y="2465"/>
                </a:lnTo>
                <a:lnTo>
                  <a:pt x="5067" y="2232"/>
                </a:lnTo>
                <a:lnTo>
                  <a:pt x="5160" y="1953"/>
                </a:lnTo>
                <a:lnTo>
                  <a:pt x="5207" y="1442"/>
                </a:lnTo>
                <a:lnTo>
                  <a:pt x="5160" y="1116"/>
                </a:lnTo>
                <a:lnTo>
                  <a:pt x="5114" y="838"/>
                </a:lnTo>
                <a:lnTo>
                  <a:pt x="5021" y="559"/>
                </a:lnTo>
                <a:lnTo>
                  <a:pt x="4835" y="373"/>
                </a:lnTo>
                <a:lnTo>
                  <a:pt x="4649" y="187"/>
                </a:lnTo>
                <a:lnTo>
                  <a:pt x="4463" y="94"/>
                </a:lnTo>
                <a:lnTo>
                  <a:pt x="418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2" name="Google Shape;7062;p269"/>
          <p:cNvSpPr/>
          <p:nvPr/>
        </p:nvSpPr>
        <p:spPr>
          <a:xfrm>
            <a:off x="3483808" y="4489196"/>
            <a:ext cx="158654" cy="90511"/>
          </a:xfrm>
          <a:custGeom>
            <a:avLst/>
            <a:gdLst/>
            <a:ahLst/>
            <a:cxnLst/>
            <a:rect l="l" t="t" r="r" b="b"/>
            <a:pathLst>
              <a:path w="5951" h="3395" extrusionOk="0">
                <a:moveTo>
                  <a:pt x="2836" y="1"/>
                </a:moveTo>
                <a:lnTo>
                  <a:pt x="2371" y="47"/>
                </a:lnTo>
                <a:lnTo>
                  <a:pt x="2138" y="94"/>
                </a:lnTo>
                <a:lnTo>
                  <a:pt x="1999" y="187"/>
                </a:lnTo>
                <a:lnTo>
                  <a:pt x="1953" y="233"/>
                </a:lnTo>
                <a:lnTo>
                  <a:pt x="1999" y="233"/>
                </a:lnTo>
                <a:lnTo>
                  <a:pt x="2138" y="280"/>
                </a:lnTo>
                <a:lnTo>
                  <a:pt x="2231" y="373"/>
                </a:lnTo>
                <a:lnTo>
                  <a:pt x="2278" y="419"/>
                </a:lnTo>
                <a:lnTo>
                  <a:pt x="2324" y="559"/>
                </a:lnTo>
                <a:lnTo>
                  <a:pt x="2324" y="791"/>
                </a:lnTo>
                <a:lnTo>
                  <a:pt x="2324" y="1163"/>
                </a:lnTo>
                <a:lnTo>
                  <a:pt x="2324" y="1442"/>
                </a:lnTo>
                <a:lnTo>
                  <a:pt x="2278" y="1581"/>
                </a:lnTo>
                <a:lnTo>
                  <a:pt x="2231" y="1628"/>
                </a:lnTo>
                <a:lnTo>
                  <a:pt x="2231" y="1674"/>
                </a:lnTo>
                <a:lnTo>
                  <a:pt x="2138" y="1674"/>
                </a:lnTo>
                <a:lnTo>
                  <a:pt x="2045" y="1628"/>
                </a:lnTo>
                <a:lnTo>
                  <a:pt x="1906" y="1535"/>
                </a:lnTo>
                <a:lnTo>
                  <a:pt x="1767" y="1303"/>
                </a:lnTo>
                <a:lnTo>
                  <a:pt x="1581" y="977"/>
                </a:lnTo>
                <a:lnTo>
                  <a:pt x="1534" y="884"/>
                </a:lnTo>
                <a:lnTo>
                  <a:pt x="1395" y="652"/>
                </a:lnTo>
                <a:lnTo>
                  <a:pt x="1255" y="326"/>
                </a:lnTo>
                <a:lnTo>
                  <a:pt x="1162" y="233"/>
                </a:lnTo>
                <a:lnTo>
                  <a:pt x="1162" y="187"/>
                </a:lnTo>
                <a:lnTo>
                  <a:pt x="1116" y="187"/>
                </a:lnTo>
                <a:lnTo>
                  <a:pt x="1023" y="140"/>
                </a:lnTo>
                <a:lnTo>
                  <a:pt x="186" y="187"/>
                </a:lnTo>
                <a:lnTo>
                  <a:pt x="93" y="187"/>
                </a:lnTo>
                <a:lnTo>
                  <a:pt x="0" y="233"/>
                </a:lnTo>
                <a:lnTo>
                  <a:pt x="0" y="280"/>
                </a:lnTo>
                <a:lnTo>
                  <a:pt x="0" y="373"/>
                </a:lnTo>
                <a:lnTo>
                  <a:pt x="418" y="1210"/>
                </a:lnTo>
                <a:lnTo>
                  <a:pt x="790" y="1860"/>
                </a:lnTo>
                <a:lnTo>
                  <a:pt x="1116" y="2325"/>
                </a:lnTo>
                <a:lnTo>
                  <a:pt x="1348" y="2604"/>
                </a:lnTo>
                <a:lnTo>
                  <a:pt x="1441" y="2697"/>
                </a:lnTo>
                <a:lnTo>
                  <a:pt x="1488" y="2790"/>
                </a:lnTo>
                <a:lnTo>
                  <a:pt x="1720" y="2976"/>
                </a:lnTo>
                <a:lnTo>
                  <a:pt x="2045" y="3162"/>
                </a:lnTo>
                <a:lnTo>
                  <a:pt x="2231" y="3255"/>
                </a:lnTo>
                <a:lnTo>
                  <a:pt x="2464" y="3348"/>
                </a:lnTo>
                <a:lnTo>
                  <a:pt x="2696" y="3394"/>
                </a:lnTo>
                <a:lnTo>
                  <a:pt x="3254" y="3394"/>
                </a:lnTo>
                <a:lnTo>
                  <a:pt x="3347" y="3348"/>
                </a:lnTo>
                <a:lnTo>
                  <a:pt x="3440" y="3301"/>
                </a:lnTo>
                <a:lnTo>
                  <a:pt x="3440" y="3255"/>
                </a:lnTo>
                <a:lnTo>
                  <a:pt x="3487" y="3162"/>
                </a:lnTo>
                <a:lnTo>
                  <a:pt x="3487" y="2930"/>
                </a:lnTo>
                <a:lnTo>
                  <a:pt x="3533" y="2744"/>
                </a:lnTo>
                <a:lnTo>
                  <a:pt x="3626" y="2651"/>
                </a:lnTo>
                <a:lnTo>
                  <a:pt x="3673" y="2604"/>
                </a:lnTo>
                <a:lnTo>
                  <a:pt x="3765" y="2604"/>
                </a:lnTo>
                <a:lnTo>
                  <a:pt x="3858" y="2651"/>
                </a:lnTo>
                <a:lnTo>
                  <a:pt x="4044" y="2837"/>
                </a:lnTo>
                <a:lnTo>
                  <a:pt x="4277" y="3069"/>
                </a:lnTo>
                <a:lnTo>
                  <a:pt x="4463" y="3301"/>
                </a:lnTo>
                <a:lnTo>
                  <a:pt x="4556" y="3301"/>
                </a:lnTo>
                <a:lnTo>
                  <a:pt x="4695" y="3394"/>
                </a:lnTo>
                <a:lnTo>
                  <a:pt x="5671" y="3394"/>
                </a:lnTo>
                <a:lnTo>
                  <a:pt x="5857" y="3348"/>
                </a:lnTo>
                <a:lnTo>
                  <a:pt x="5950" y="3255"/>
                </a:lnTo>
                <a:lnTo>
                  <a:pt x="5950" y="3162"/>
                </a:lnTo>
                <a:lnTo>
                  <a:pt x="5904" y="3069"/>
                </a:lnTo>
                <a:lnTo>
                  <a:pt x="5904" y="3023"/>
                </a:lnTo>
                <a:lnTo>
                  <a:pt x="5671" y="2744"/>
                </a:lnTo>
                <a:lnTo>
                  <a:pt x="5300" y="2372"/>
                </a:lnTo>
                <a:lnTo>
                  <a:pt x="5300" y="2325"/>
                </a:lnTo>
                <a:lnTo>
                  <a:pt x="5021" y="2093"/>
                </a:lnTo>
                <a:lnTo>
                  <a:pt x="4974" y="1953"/>
                </a:lnTo>
                <a:lnTo>
                  <a:pt x="4974" y="1860"/>
                </a:lnTo>
                <a:lnTo>
                  <a:pt x="5253" y="1442"/>
                </a:lnTo>
                <a:lnTo>
                  <a:pt x="5485" y="1163"/>
                </a:lnTo>
                <a:lnTo>
                  <a:pt x="5718" y="838"/>
                </a:lnTo>
                <a:lnTo>
                  <a:pt x="5857" y="605"/>
                </a:lnTo>
                <a:lnTo>
                  <a:pt x="5950" y="373"/>
                </a:lnTo>
                <a:lnTo>
                  <a:pt x="5950" y="280"/>
                </a:lnTo>
                <a:lnTo>
                  <a:pt x="5904" y="233"/>
                </a:lnTo>
                <a:lnTo>
                  <a:pt x="5811" y="187"/>
                </a:lnTo>
                <a:lnTo>
                  <a:pt x="4602" y="187"/>
                </a:lnTo>
                <a:lnTo>
                  <a:pt x="4556" y="233"/>
                </a:lnTo>
                <a:lnTo>
                  <a:pt x="4556" y="280"/>
                </a:lnTo>
                <a:lnTo>
                  <a:pt x="4370" y="652"/>
                </a:lnTo>
                <a:lnTo>
                  <a:pt x="4184" y="977"/>
                </a:lnTo>
                <a:lnTo>
                  <a:pt x="3998" y="1303"/>
                </a:lnTo>
                <a:lnTo>
                  <a:pt x="3812" y="1535"/>
                </a:lnTo>
                <a:lnTo>
                  <a:pt x="3719" y="1628"/>
                </a:lnTo>
                <a:lnTo>
                  <a:pt x="3626" y="1674"/>
                </a:lnTo>
                <a:lnTo>
                  <a:pt x="3580" y="1674"/>
                </a:lnTo>
                <a:lnTo>
                  <a:pt x="3533" y="1581"/>
                </a:lnTo>
                <a:lnTo>
                  <a:pt x="3487" y="1442"/>
                </a:lnTo>
                <a:lnTo>
                  <a:pt x="3487" y="1349"/>
                </a:lnTo>
                <a:lnTo>
                  <a:pt x="3487" y="1163"/>
                </a:lnTo>
                <a:lnTo>
                  <a:pt x="3487" y="1070"/>
                </a:lnTo>
                <a:lnTo>
                  <a:pt x="3487" y="791"/>
                </a:lnTo>
                <a:lnTo>
                  <a:pt x="3487" y="559"/>
                </a:lnTo>
                <a:lnTo>
                  <a:pt x="3487" y="419"/>
                </a:lnTo>
                <a:lnTo>
                  <a:pt x="3487" y="280"/>
                </a:lnTo>
                <a:lnTo>
                  <a:pt x="3440" y="187"/>
                </a:lnTo>
                <a:lnTo>
                  <a:pt x="3394" y="94"/>
                </a:lnTo>
                <a:lnTo>
                  <a:pt x="3254" y="47"/>
                </a:lnTo>
                <a:lnTo>
                  <a:pt x="2836"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3" name="Google Shape;7063;p269"/>
          <p:cNvSpPr/>
          <p:nvPr/>
        </p:nvSpPr>
        <p:spPr>
          <a:xfrm>
            <a:off x="3996189" y="4455738"/>
            <a:ext cx="151216" cy="158654"/>
          </a:xfrm>
          <a:custGeom>
            <a:avLst/>
            <a:gdLst/>
            <a:ahLst/>
            <a:cxnLst/>
            <a:rect l="l" t="t" r="r" b="b"/>
            <a:pathLst>
              <a:path w="5672" h="5951" extrusionOk="0">
                <a:moveTo>
                  <a:pt x="4649" y="1814"/>
                </a:moveTo>
                <a:lnTo>
                  <a:pt x="4556" y="1860"/>
                </a:lnTo>
                <a:lnTo>
                  <a:pt x="4509" y="2000"/>
                </a:lnTo>
                <a:lnTo>
                  <a:pt x="4463" y="2093"/>
                </a:lnTo>
                <a:lnTo>
                  <a:pt x="4463" y="2186"/>
                </a:lnTo>
                <a:lnTo>
                  <a:pt x="4509" y="2279"/>
                </a:lnTo>
                <a:lnTo>
                  <a:pt x="4649" y="2418"/>
                </a:lnTo>
                <a:lnTo>
                  <a:pt x="4835" y="2511"/>
                </a:lnTo>
                <a:lnTo>
                  <a:pt x="4974" y="2697"/>
                </a:lnTo>
                <a:lnTo>
                  <a:pt x="5021" y="2790"/>
                </a:lnTo>
                <a:lnTo>
                  <a:pt x="5021" y="2976"/>
                </a:lnTo>
                <a:lnTo>
                  <a:pt x="5021" y="3115"/>
                </a:lnTo>
                <a:lnTo>
                  <a:pt x="4974" y="3255"/>
                </a:lnTo>
                <a:lnTo>
                  <a:pt x="4835" y="3441"/>
                </a:lnTo>
                <a:lnTo>
                  <a:pt x="4649" y="3534"/>
                </a:lnTo>
                <a:lnTo>
                  <a:pt x="4509" y="3673"/>
                </a:lnTo>
                <a:lnTo>
                  <a:pt x="4463" y="3720"/>
                </a:lnTo>
                <a:lnTo>
                  <a:pt x="4463" y="3813"/>
                </a:lnTo>
                <a:lnTo>
                  <a:pt x="4509" y="3952"/>
                </a:lnTo>
                <a:lnTo>
                  <a:pt x="4556" y="4045"/>
                </a:lnTo>
                <a:lnTo>
                  <a:pt x="4649" y="4138"/>
                </a:lnTo>
                <a:lnTo>
                  <a:pt x="4881" y="4138"/>
                </a:lnTo>
                <a:lnTo>
                  <a:pt x="5067" y="4045"/>
                </a:lnTo>
                <a:lnTo>
                  <a:pt x="5207" y="3952"/>
                </a:lnTo>
                <a:lnTo>
                  <a:pt x="5439" y="3673"/>
                </a:lnTo>
                <a:lnTo>
                  <a:pt x="5625" y="3301"/>
                </a:lnTo>
                <a:lnTo>
                  <a:pt x="5672" y="2976"/>
                </a:lnTo>
                <a:lnTo>
                  <a:pt x="5625" y="2604"/>
                </a:lnTo>
                <a:lnTo>
                  <a:pt x="5439" y="2279"/>
                </a:lnTo>
                <a:lnTo>
                  <a:pt x="5346" y="2139"/>
                </a:lnTo>
                <a:lnTo>
                  <a:pt x="5207" y="2000"/>
                </a:lnTo>
                <a:lnTo>
                  <a:pt x="5067" y="1907"/>
                </a:lnTo>
                <a:lnTo>
                  <a:pt x="4881" y="1814"/>
                </a:lnTo>
                <a:close/>
                <a:moveTo>
                  <a:pt x="3347" y="1"/>
                </a:moveTo>
                <a:lnTo>
                  <a:pt x="3254" y="94"/>
                </a:lnTo>
                <a:lnTo>
                  <a:pt x="1627" y="1721"/>
                </a:lnTo>
                <a:lnTo>
                  <a:pt x="233" y="1721"/>
                </a:lnTo>
                <a:lnTo>
                  <a:pt x="93" y="1814"/>
                </a:lnTo>
                <a:lnTo>
                  <a:pt x="47" y="1907"/>
                </a:lnTo>
                <a:lnTo>
                  <a:pt x="0" y="2046"/>
                </a:lnTo>
                <a:lnTo>
                  <a:pt x="0" y="3906"/>
                </a:lnTo>
                <a:lnTo>
                  <a:pt x="47" y="4045"/>
                </a:lnTo>
                <a:lnTo>
                  <a:pt x="93" y="4138"/>
                </a:lnTo>
                <a:lnTo>
                  <a:pt x="233" y="4185"/>
                </a:lnTo>
                <a:lnTo>
                  <a:pt x="326" y="4231"/>
                </a:lnTo>
                <a:lnTo>
                  <a:pt x="1627" y="4231"/>
                </a:lnTo>
                <a:lnTo>
                  <a:pt x="3254" y="5858"/>
                </a:lnTo>
                <a:lnTo>
                  <a:pt x="3347" y="5905"/>
                </a:lnTo>
                <a:lnTo>
                  <a:pt x="3487" y="5951"/>
                </a:lnTo>
                <a:lnTo>
                  <a:pt x="3580" y="5905"/>
                </a:lnTo>
                <a:lnTo>
                  <a:pt x="3673" y="5858"/>
                </a:lnTo>
                <a:lnTo>
                  <a:pt x="3766" y="5765"/>
                </a:lnTo>
                <a:lnTo>
                  <a:pt x="3766" y="5626"/>
                </a:lnTo>
                <a:lnTo>
                  <a:pt x="3766" y="326"/>
                </a:lnTo>
                <a:lnTo>
                  <a:pt x="3766" y="187"/>
                </a:lnTo>
                <a:lnTo>
                  <a:pt x="3673" y="94"/>
                </a:lnTo>
                <a:lnTo>
                  <a:pt x="358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4" name="Google Shape;7064;p269"/>
          <p:cNvSpPr/>
          <p:nvPr/>
        </p:nvSpPr>
        <p:spPr>
          <a:xfrm>
            <a:off x="4501132" y="4455738"/>
            <a:ext cx="100402" cy="158654"/>
          </a:xfrm>
          <a:custGeom>
            <a:avLst/>
            <a:gdLst/>
            <a:ahLst/>
            <a:cxnLst/>
            <a:rect l="l" t="t" r="r" b="b"/>
            <a:pathLst>
              <a:path w="3766" h="5951" extrusionOk="0">
                <a:moveTo>
                  <a:pt x="3301" y="1"/>
                </a:moveTo>
                <a:lnTo>
                  <a:pt x="3208" y="94"/>
                </a:lnTo>
                <a:lnTo>
                  <a:pt x="1581" y="1721"/>
                </a:lnTo>
                <a:lnTo>
                  <a:pt x="186" y="1721"/>
                </a:lnTo>
                <a:lnTo>
                  <a:pt x="93" y="1814"/>
                </a:lnTo>
                <a:lnTo>
                  <a:pt x="0" y="1907"/>
                </a:lnTo>
                <a:lnTo>
                  <a:pt x="0" y="2046"/>
                </a:lnTo>
                <a:lnTo>
                  <a:pt x="0" y="3906"/>
                </a:lnTo>
                <a:lnTo>
                  <a:pt x="0" y="4045"/>
                </a:lnTo>
                <a:lnTo>
                  <a:pt x="93" y="4138"/>
                </a:lnTo>
                <a:lnTo>
                  <a:pt x="186" y="4185"/>
                </a:lnTo>
                <a:lnTo>
                  <a:pt x="326" y="4231"/>
                </a:lnTo>
                <a:lnTo>
                  <a:pt x="1581" y="4231"/>
                </a:lnTo>
                <a:lnTo>
                  <a:pt x="3208" y="5858"/>
                </a:lnTo>
                <a:lnTo>
                  <a:pt x="3301" y="5905"/>
                </a:lnTo>
                <a:lnTo>
                  <a:pt x="3440" y="5951"/>
                </a:lnTo>
                <a:lnTo>
                  <a:pt x="3580" y="5905"/>
                </a:lnTo>
                <a:lnTo>
                  <a:pt x="3673" y="5858"/>
                </a:lnTo>
                <a:lnTo>
                  <a:pt x="3719" y="5765"/>
                </a:lnTo>
                <a:lnTo>
                  <a:pt x="3766" y="5626"/>
                </a:lnTo>
                <a:lnTo>
                  <a:pt x="3766" y="326"/>
                </a:lnTo>
                <a:lnTo>
                  <a:pt x="3719" y="187"/>
                </a:lnTo>
                <a:lnTo>
                  <a:pt x="3673" y="94"/>
                </a:lnTo>
                <a:lnTo>
                  <a:pt x="3580"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5" name="Google Shape;7065;p269"/>
          <p:cNvSpPr/>
          <p:nvPr/>
        </p:nvSpPr>
        <p:spPr>
          <a:xfrm>
            <a:off x="4955261" y="4466909"/>
            <a:ext cx="158654" cy="135113"/>
          </a:xfrm>
          <a:custGeom>
            <a:avLst/>
            <a:gdLst/>
            <a:ahLst/>
            <a:cxnLst/>
            <a:rect l="l" t="t" r="r" b="b"/>
            <a:pathLst>
              <a:path w="5951" h="5068" extrusionOk="0">
                <a:moveTo>
                  <a:pt x="3487" y="1674"/>
                </a:moveTo>
                <a:lnTo>
                  <a:pt x="3394" y="1720"/>
                </a:lnTo>
                <a:lnTo>
                  <a:pt x="3347" y="1767"/>
                </a:lnTo>
                <a:lnTo>
                  <a:pt x="3301" y="1813"/>
                </a:lnTo>
                <a:lnTo>
                  <a:pt x="3254" y="1906"/>
                </a:lnTo>
                <a:lnTo>
                  <a:pt x="3301" y="2046"/>
                </a:lnTo>
                <a:lnTo>
                  <a:pt x="3394" y="2139"/>
                </a:lnTo>
                <a:lnTo>
                  <a:pt x="3533" y="2232"/>
                </a:lnTo>
                <a:lnTo>
                  <a:pt x="3626" y="2324"/>
                </a:lnTo>
                <a:lnTo>
                  <a:pt x="3673" y="2557"/>
                </a:lnTo>
                <a:lnTo>
                  <a:pt x="3626" y="2743"/>
                </a:lnTo>
                <a:lnTo>
                  <a:pt x="3533" y="2882"/>
                </a:lnTo>
                <a:lnTo>
                  <a:pt x="3394" y="2975"/>
                </a:lnTo>
                <a:lnTo>
                  <a:pt x="3301" y="3068"/>
                </a:lnTo>
                <a:lnTo>
                  <a:pt x="3254" y="3161"/>
                </a:lnTo>
                <a:lnTo>
                  <a:pt x="3301" y="3254"/>
                </a:lnTo>
                <a:lnTo>
                  <a:pt x="3347" y="3347"/>
                </a:lnTo>
                <a:lnTo>
                  <a:pt x="3394" y="3394"/>
                </a:lnTo>
                <a:lnTo>
                  <a:pt x="3580" y="3394"/>
                </a:lnTo>
                <a:lnTo>
                  <a:pt x="3812" y="3254"/>
                </a:lnTo>
                <a:lnTo>
                  <a:pt x="3998" y="3068"/>
                </a:lnTo>
                <a:lnTo>
                  <a:pt x="4091" y="2789"/>
                </a:lnTo>
                <a:lnTo>
                  <a:pt x="4138" y="2557"/>
                </a:lnTo>
                <a:lnTo>
                  <a:pt x="4091" y="2278"/>
                </a:lnTo>
                <a:lnTo>
                  <a:pt x="3998" y="2046"/>
                </a:lnTo>
                <a:lnTo>
                  <a:pt x="3812" y="1860"/>
                </a:lnTo>
                <a:lnTo>
                  <a:pt x="3580" y="1720"/>
                </a:lnTo>
                <a:lnTo>
                  <a:pt x="3487" y="1674"/>
                </a:lnTo>
                <a:close/>
                <a:moveTo>
                  <a:pt x="3859" y="837"/>
                </a:moveTo>
                <a:lnTo>
                  <a:pt x="3766" y="883"/>
                </a:lnTo>
                <a:lnTo>
                  <a:pt x="3673" y="930"/>
                </a:lnTo>
                <a:lnTo>
                  <a:pt x="3626" y="976"/>
                </a:lnTo>
                <a:lnTo>
                  <a:pt x="3626" y="1069"/>
                </a:lnTo>
                <a:lnTo>
                  <a:pt x="3673" y="1209"/>
                </a:lnTo>
                <a:lnTo>
                  <a:pt x="3766" y="1302"/>
                </a:lnTo>
                <a:lnTo>
                  <a:pt x="4045" y="1441"/>
                </a:lnTo>
                <a:lnTo>
                  <a:pt x="4277" y="1674"/>
                </a:lnTo>
                <a:lnTo>
                  <a:pt x="4463" y="1906"/>
                </a:lnTo>
                <a:lnTo>
                  <a:pt x="4556" y="2232"/>
                </a:lnTo>
                <a:lnTo>
                  <a:pt x="4603" y="2557"/>
                </a:lnTo>
                <a:lnTo>
                  <a:pt x="4556" y="2882"/>
                </a:lnTo>
                <a:lnTo>
                  <a:pt x="4463" y="3161"/>
                </a:lnTo>
                <a:lnTo>
                  <a:pt x="4277" y="3440"/>
                </a:lnTo>
                <a:lnTo>
                  <a:pt x="4045" y="3673"/>
                </a:lnTo>
                <a:lnTo>
                  <a:pt x="3766" y="3812"/>
                </a:lnTo>
                <a:lnTo>
                  <a:pt x="3673" y="3905"/>
                </a:lnTo>
                <a:lnTo>
                  <a:pt x="3626" y="3998"/>
                </a:lnTo>
                <a:lnTo>
                  <a:pt x="3626" y="4091"/>
                </a:lnTo>
                <a:lnTo>
                  <a:pt x="3673" y="4184"/>
                </a:lnTo>
                <a:lnTo>
                  <a:pt x="3766" y="4230"/>
                </a:lnTo>
                <a:lnTo>
                  <a:pt x="3952" y="4230"/>
                </a:lnTo>
                <a:lnTo>
                  <a:pt x="4184" y="4091"/>
                </a:lnTo>
                <a:lnTo>
                  <a:pt x="4417" y="3951"/>
                </a:lnTo>
                <a:lnTo>
                  <a:pt x="4603" y="3766"/>
                </a:lnTo>
                <a:lnTo>
                  <a:pt x="4742" y="3580"/>
                </a:lnTo>
                <a:lnTo>
                  <a:pt x="4881" y="3301"/>
                </a:lnTo>
                <a:lnTo>
                  <a:pt x="4974" y="3068"/>
                </a:lnTo>
                <a:lnTo>
                  <a:pt x="5021" y="2836"/>
                </a:lnTo>
                <a:lnTo>
                  <a:pt x="5067" y="2557"/>
                </a:lnTo>
                <a:lnTo>
                  <a:pt x="5021" y="2278"/>
                </a:lnTo>
                <a:lnTo>
                  <a:pt x="4974" y="1999"/>
                </a:lnTo>
                <a:lnTo>
                  <a:pt x="4881" y="1767"/>
                </a:lnTo>
                <a:lnTo>
                  <a:pt x="4742" y="1534"/>
                </a:lnTo>
                <a:lnTo>
                  <a:pt x="4603" y="1302"/>
                </a:lnTo>
                <a:lnTo>
                  <a:pt x="4417" y="1116"/>
                </a:lnTo>
                <a:lnTo>
                  <a:pt x="4184" y="976"/>
                </a:lnTo>
                <a:lnTo>
                  <a:pt x="3952" y="883"/>
                </a:lnTo>
                <a:lnTo>
                  <a:pt x="3859" y="837"/>
                </a:lnTo>
                <a:close/>
                <a:moveTo>
                  <a:pt x="2464" y="372"/>
                </a:moveTo>
                <a:lnTo>
                  <a:pt x="2371" y="419"/>
                </a:lnTo>
                <a:lnTo>
                  <a:pt x="1209" y="1627"/>
                </a:lnTo>
                <a:lnTo>
                  <a:pt x="186" y="1627"/>
                </a:lnTo>
                <a:lnTo>
                  <a:pt x="93" y="1720"/>
                </a:lnTo>
                <a:lnTo>
                  <a:pt x="47" y="1767"/>
                </a:lnTo>
                <a:lnTo>
                  <a:pt x="0" y="1860"/>
                </a:lnTo>
                <a:lnTo>
                  <a:pt x="0" y="3254"/>
                </a:lnTo>
                <a:lnTo>
                  <a:pt x="47" y="3301"/>
                </a:lnTo>
                <a:lnTo>
                  <a:pt x="93" y="3394"/>
                </a:lnTo>
                <a:lnTo>
                  <a:pt x="186" y="3440"/>
                </a:lnTo>
                <a:lnTo>
                  <a:pt x="1209" y="3440"/>
                </a:lnTo>
                <a:lnTo>
                  <a:pt x="2371" y="4649"/>
                </a:lnTo>
                <a:lnTo>
                  <a:pt x="2464" y="4695"/>
                </a:lnTo>
                <a:lnTo>
                  <a:pt x="2557" y="4742"/>
                </a:lnTo>
                <a:lnTo>
                  <a:pt x="2650" y="4695"/>
                </a:lnTo>
                <a:lnTo>
                  <a:pt x="2697" y="4649"/>
                </a:lnTo>
                <a:lnTo>
                  <a:pt x="2743" y="4556"/>
                </a:lnTo>
                <a:lnTo>
                  <a:pt x="2790" y="4509"/>
                </a:lnTo>
                <a:lnTo>
                  <a:pt x="2790" y="605"/>
                </a:lnTo>
                <a:lnTo>
                  <a:pt x="2743" y="512"/>
                </a:lnTo>
                <a:lnTo>
                  <a:pt x="2697" y="419"/>
                </a:lnTo>
                <a:lnTo>
                  <a:pt x="2650" y="372"/>
                </a:lnTo>
                <a:close/>
                <a:moveTo>
                  <a:pt x="4138" y="0"/>
                </a:moveTo>
                <a:lnTo>
                  <a:pt x="4045" y="93"/>
                </a:lnTo>
                <a:lnTo>
                  <a:pt x="3998" y="140"/>
                </a:lnTo>
                <a:lnTo>
                  <a:pt x="3998" y="233"/>
                </a:lnTo>
                <a:lnTo>
                  <a:pt x="4045" y="372"/>
                </a:lnTo>
                <a:lnTo>
                  <a:pt x="4138" y="465"/>
                </a:lnTo>
                <a:lnTo>
                  <a:pt x="4231" y="465"/>
                </a:lnTo>
                <a:lnTo>
                  <a:pt x="4277" y="512"/>
                </a:lnTo>
                <a:lnTo>
                  <a:pt x="4603" y="697"/>
                </a:lnTo>
                <a:lnTo>
                  <a:pt x="4788" y="883"/>
                </a:lnTo>
                <a:lnTo>
                  <a:pt x="4974" y="1069"/>
                </a:lnTo>
                <a:lnTo>
                  <a:pt x="5114" y="1302"/>
                </a:lnTo>
                <a:lnTo>
                  <a:pt x="5253" y="1534"/>
                </a:lnTo>
                <a:lnTo>
                  <a:pt x="5393" y="1767"/>
                </a:lnTo>
                <a:lnTo>
                  <a:pt x="5439" y="1999"/>
                </a:lnTo>
                <a:lnTo>
                  <a:pt x="5486" y="2278"/>
                </a:lnTo>
                <a:lnTo>
                  <a:pt x="5532" y="2557"/>
                </a:lnTo>
                <a:lnTo>
                  <a:pt x="5486" y="2836"/>
                </a:lnTo>
                <a:lnTo>
                  <a:pt x="5439" y="3068"/>
                </a:lnTo>
                <a:lnTo>
                  <a:pt x="5393" y="3347"/>
                </a:lnTo>
                <a:lnTo>
                  <a:pt x="5253" y="3580"/>
                </a:lnTo>
                <a:lnTo>
                  <a:pt x="5114" y="3812"/>
                </a:lnTo>
                <a:lnTo>
                  <a:pt x="4974" y="4044"/>
                </a:lnTo>
                <a:lnTo>
                  <a:pt x="4788" y="4230"/>
                </a:lnTo>
                <a:lnTo>
                  <a:pt x="4603" y="4370"/>
                </a:lnTo>
                <a:lnTo>
                  <a:pt x="4277" y="4556"/>
                </a:lnTo>
                <a:lnTo>
                  <a:pt x="4231" y="4602"/>
                </a:lnTo>
                <a:lnTo>
                  <a:pt x="4138" y="4649"/>
                </a:lnTo>
                <a:lnTo>
                  <a:pt x="4045" y="4742"/>
                </a:lnTo>
                <a:lnTo>
                  <a:pt x="3998" y="4881"/>
                </a:lnTo>
                <a:lnTo>
                  <a:pt x="3998" y="4928"/>
                </a:lnTo>
                <a:lnTo>
                  <a:pt x="4045" y="5021"/>
                </a:lnTo>
                <a:lnTo>
                  <a:pt x="4138" y="5067"/>
                </a:lnTo>
                <a:lnTo>
                  <a:pt x="4324" y="5067"/>
                </a:lnTo>
                <a:lnTo>
                  <a:pt x="4649" y="4881"/>
                </a:lnTo>
                <a:lnTo>
                  <a:pt x="4974" y="4649"/>
                </a:lnTo>
                <a:lnTo>
                  <a:pt x="5253" y="4370"/>
                </a:lnTo>
                <a:lnTo>
                  <a:pt x="5532" y="4044"/>
                </a:lnTo>
                <a:lnTo>
                  <a:pt x="5718" y="3719"/>
                </a:lnTo>
                <a:lnTo>
                  <a:pt x="5858" y="3347"/>
                </a:lnTo>
                <a:lnTo>
                  <a:pt x="5951" y="2929"/>
                </a:lnTo>
                <a:lnTo>
                  <a:pt x="5951" y="2557"/>
                </a:lnTo>
                <a:lnTo>
                  <a:pt x="5951" y="2139"/>
                </a:lnTo>
                <a:lnTo>
                  <a:pt x="5858" y="1767"/>
                </a:lnTo>
                <a:lnTo>
                  <a:pt x="5718" y="1395"/>
                </a:lnTo>
                <a:lnTo>
                  <a:pt x="5532" y="1023"/>
                </a:lnTo>
                <a:lnTo>
                  <a:pt x="5253" y="697"/>
                </a:lnTo>
                <a:lnTo>
                  <a:pt x="4974" y="419"/>
                </a:lnTo>
                <a:lnTo>
                  <a:pt x="4649" y="186"/>
                </a:lnTo>
                <a:lnTo>
                  <a:pt x="432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6" name="Google Shape;7066;p269"/>
          <p:cNvSpPr/>
          <p:nvPr/>
        </p:nvSpPr>
        <p:spPr>
          <a:xfrm>
            <a:off x="5467642" y="4470614"/>
            <a:ext cx="158654" cy="128928"/>
          </a:xfrm>
          <a:custGeom>
            <a:avLst/>
            <a:gdLst/>
            <a:ahLst/>
            <a:cxnLst/>
            <a:rect l="l" t="t" r="r" b="b"/>
            <a:pathLst>
              <a:path w="5951" h="4836" extrusionOk="0">
                <a:moveTo>
                  <a:pt x="4417" y="791"/>
                </a:moveTo>
                <a:lnTo>
                  <a:pt x="4184" y="837"/>
                </a:lnTo>
                <a:lnTo>
                  <a:pt x="4138" y="837"/>
                </a:lnTo>
                <a:lnTo>
                  <a:pt x="4091" y="930"/>
                </a:lnTo>
                <a:lnTo>
                  <a:pt x="4045" y="977"/>
                </a:lnTo>
                <a:lnTo>
                  <a:pt x="4045" y="1070"/>
                </a:lnTo>
                <a:lnTo>
                  <a:pt x="4091" y="1116"/>
                </a:lnTo>
                <a:lnTo>
                  <a:pt x="4138" y="1163"/>
                </a:lnTo>
                <a:lnTo>
                  <a:pt x="4184" y="1209"/>
                </a:lnTo>
                <a:lnTo>
                  <a:pt x="4463" y="1209"/>
                </a:lnTo>
                <a:lnTo>
                  <a:pt x="4649" y="1302"/>
                </a:lnTo>
                <a:lnTo>
                  <a:pt x="4742" y="1488"/>
                </a:lnTo>
                <a:lnTo>
                  <a:pt x="4696" y="1674"/>
                </a:lnTo>
                <a:lnTo>
                  <a:pt x="4696" y="1767"/>
                </a:lnTo>
                <a:lnTo>
                  <a:pt x="4742" y="1860"/>
                </a:lnTo>
                <a:lnTo>
                  <a:pt x="4789" y="1907"/>
                </a:lnTo>
                <a:lnTo>
                  <a:pt x="4835" y="1953"/>
                </a:lnTo>
                <a:lnTo>
                  <a:pt x="4928" y="1953"/>
                </a:lnTo>
                <a:lnTo>
                  <a:pt x="4975" y="1907"/>
                </a:lnTo>
                <a:lnTo>
                  <a:pt x="5068" y="1860"/>
                </a:lnTo>
                <a:lnTo>
                  <a:pt x="5068" y="1814"/>
                </a:lnTo>
                <a:lnTo>
                  <a:pt x="5114" y="1628"/>
                </a:lnTo>
                <a:lnTo>
                  <a:pt x="5114" y="1442"/>
                </a:lnTo>
                <a:lnTo>
                  <a:pt x="5021" y="1209"/>
                </a:lnTo>
                <a:lnTo>
                  <a:pt x="4928" y="1070"/>
                </a:lnTo>
                <a:lnTo>
                  <a:pt x="4789" y="930"/>
                </a:lnTo>
                <a:lnTo>
                  <a:pt x="4603" y="837"/>
                </a:lnTo>
                <a:lnTo>
                  <a:pt x="4417" y="791"/>
                </a:lnTo>
                <a:close/>
                <a:moveTo>
                  <a:pt x="4417" y="1"/>
                </a:moveTo>
                <a:lnTo>
                  <a:pt x="4045" y="47"/>
                </a:lnTo>
                <a:lnTo>
                  <a:pt x="3952" y="47"/>
                </a:lnTo>
                <a:lnTo>
                  <a:pt x="3906" y="140"/>
                </a:lnTo>
                <a:lnTo>
                  <a:pt x="3859" y="233"/>
                </a:lnTo>
                <a:lnTo>
                  <a:pt x="3859" y="280"/>
                </a:lnTo>
                <a:lnTo>
                  <a:pt x="3906" y="373"/>
                </a:lnTo>
                <a:lnTo>
                  <a:pt x="3952" y="466"/>
                </a:lnTo>
                <a:lnTo>
                  <a:pt x="4417" y="466"/>
                </a:lnTo>
                <a:lnTo>
                  <a:pt x="4696" y="512"/>
                </a:lnTo>
                <a:lnTo>
                  <a:pt x="4975" y="651"/>
                </a:lnTo>
                <a:lnTo>
                  <a:pt x="5207" y="837"/>
                </a:lnTo>
                <a:lnTo>
                  <a:pt x="5347" y="1070"/>
                </a:lnTo>
                <a:lnTo>
                  <a:pt x="5440" y="1349"/>
                </a:lnTo>
                <a:lnTo>
                  <a:pt x="5486" y="1628"/>
                </a:lnTo>
                <a:lnTo>
                  <a:pt x="5440" y="1907"/>
                </a:lnTo>
                <a:lnTo>
                  <a:pt x="5393" y="2000"/>
                </a:lnTo>
                <a:lnTo>
                  <a:pt x="5440" y="2093"/>
                </a:lnTo>
                <a:lnTo>
                  <a:pt x="5486" y="2139"/>
                </a:lnTo>
                <a:lnTo>
                  <a:pt x="5579" y="2185"/>
                </a:lnTo>
                <a:lnTo>
                  <a:pt x="5672" y="2232"/>
                </a:lnTo>
                <a:lnTo>
                  <a:pt x="5765" y="2185"/>
                </a:lnTo>
                <a:lnTo>
                  <a:pt x="5811" y="2139"/>
                </a:lnTo>
                <a:lnTo>
                  <a:pt x="5858" y="2046"/>
                </a:lnTo>
                <a:lnTo>
                  <a:pt x="5951" y="1674"/>
                </a:lnTo>
                <a:lnTo>
                  <a:pt x="5904" y="1256"/>
                </a:lnTo>
                <a:lnTo>
                  <a:pt x="5858" y="1070"/>
                </a:lnTo>
                <a:lnTo>
                  <a:pt x="5765" y="884"/>
                </a:lnTo>
                <a:lnTo>
                  <a:pt x="5672" y="698"/>
                </a:lnTo>
                <a:lnTo>
                  <a:pt x="5533" y="512"/>
                </a:lnTo>
                <a:lnTo>
                  <a:pt x="5393" y="373"/>
                </a:lnTo>
                <a:lnTo>
                  <a:pt x="5207" y="233"/>
                </a:lnTo>
                <a:lnTo>
                  <a:pt x="5021" y="140"/>
                </a:lnTo>
                <a:lnTo>
                  <a:pt x="4835" y="94"/>
                </a:lnTo>
                <a:lnTo>
                  <a:pt x="4417" y="1"/>
                </a:lnTo>
                <a:close/>
                <a:moveTo>
                  <a:pt x="2511" y="3162"/>
                </a:moveTo>
                <a:lnTo>
                  <a:pt x="2557" y="3208"/>
                </a:lnTo>
                <a:lnTo>
                  <a:pt x="2557" y="3301"/>
                </a:lnTo>
                <a:lnTo>
                  <a:pt x="2464" y="3348"/>
                </a:lnTo>
                <a:lnTo>
                  <a:pt x="2371" y="3348"/>
                </a:lnTo>
                <a:lnTo>
                  <a:pt x="2325" y="3301"/>
                </a:lnTo>
                <a:lnTo>
                  <a:pt x="2325" y="3208"/>
                </a:lnTo>
                <a:lnTo>
                  <a:pt x="2418" y="3162"/>
                </a:lnTo>
                <a:close/>
                <a:moveTo>
                  <a:pt x="2000" y="3255"/>
                </a:moveTo>
                <a:lnTo>
                  <a:pt x="2093" y="3301"/>
                </a:lnTo>
                <a:lnTo>
                  <a:pt x="2232" y="3348"/>
                </a:lnTo>
                <a:lnTo>
                  <a:pt x="2278" y="3487"/>
                </a:lnTo>
                <a:lnTo>
                  <a:pt x="2278" y="3580"/>
                </a:lnTo>
                <a:lnTo>
                  <a:pt x="2232" y="3673"/>
                </a:lnTo>
                <a:lnTo>
                  <a:pt x="2139" y="3812"/>
                </a:lnTo>
                <a:lnTo>
                  <a:pt x="2000" y="3859"/>
                </a:lnTo>
                <a:lnTo>
                  <a:pt x="1767" y="3859"/>
                </a:lnTo>
                <a:lnTo>
                  <a:pt x="1674" y="3766"/>
                </a:lnTo>
                <a:lnTo>
                  <a:pt x="1628" y="3673"/>
                </a:lnTo>
                <a:lnTo>
                  <a:pt x="1628" y="3580"/>
                </a:lnTo>
                <a:lnTo>
                  <a:pt x="1674" y="3441"/>
                </a:lnTo>
                <a:lnTo>
                  <a:pt x="1767" y="3348"/>
                </a:lnTo>
                <a:lnTo>
                  <a:pt x="1860" y="3301"/>
                </a:lnTo>
                <a:lnTo>
                  <a:pt x="2000" y="3255"/>
                </a:lnTo>
                <a:close/>
                <a:moveTo>
                  <a:pt x="2046" y="2604"/>
                </a:moveTo>
                <a:lnTo>
                  <a:pt x="1907" y="2697"/>
                </a:lnTo>
                <a:lnTo>
                  <a:pt x="1721" y="2790"/>
                </a:lnTo>
                <a:lnTo>
                  <a:pt x="1581" y="2883"/>
                </a:lnTo>
                <a:lnTo>
                  <a:pt x="1488" y="2976"/>
                </a:lnTo>
                <a:lnTo>
                  <a:pt x="1395" y="3162"/>
                </a:lnTo>
                <a:lnTo>
                  <a:pt x="1302" y="3301"/>
                </a:lnTo>
                <a:lnTo>
                  <a:pt x="1302" y="3441"/>
                </a:lnTo>
                <a:lnTo>
                  <a:pt x="1302" y="3627"/>
                </a:lnTo>
                <a:lnTo>
                  <a:pt x="1349" y="3766"/>
                </a:lnTo>
                <a:lnTo>
                  <a:pt x="1442" y="3905"/>
                </a:lnTo>
                <a:lnTo>
                  <a:pt x="1535" y="4045"/>
                </a:lnTo>
                <a:lnTo>
                  <a:pt x="1674" y="4138"/>
                </a:lnTo>
                <a:lnTo>
                  <a:pt x="1860" y="4184"/>
                </a:lnTo>
                <a:lnTo>
                  <a:pt x="2046" y="4231"/>
                </a:lnTo>
                <a:lnTo>
                  <a:pt x="2418" y="4231"/>
                </a:lnTo>
                <a:lnTo>
                  <a:pt x="2604" y="4138"/>
                </a:lnTo>
                <a:lnTo>
                  <a:pt x="2743" y="4045"/>
                </a:lnTo>
                <a:lnTo>
                  <a:pt x="2929" y="3952"/>
                </a:lnTo>
                <a:lnTo>
                  <a:pt x="3022" y="3812"/>
                </a:lnTo>
                <a:lnTo>
                  <a:pt x="3115" y="3627"/>
                </a:lnTo>
                <a:lnTo>
                  <a:pt x="3162" y="3487"/>
                </a:lnTo>
                <a:lnTo>
                  <a:pt x="3208" y="3301"/>
                </a:lnTo>
                <a:lnTo>
                  <a:pt x="3162" y="3162"/>
                </a:lnTo>
                <a:lnTo>
                  <a:pt x="3115" y="3022"/>
                </a:lnTo>
                <a:lnTo>
                  <a:pt x="3022" y="2883"/>
                </a:lnTo>
                <a:lnTo>
                  <a:pt x="2883" y="2743"/>
                </a:lnTo>
                <a:lnTo>
                  <a:pt x="2743" y="2697"/>
                </a:lnTo>
                <a:lnTo>
                  <a:pt x="2604" y="2604"/>
                </a:lnTo>
                <a:close/>
                <a:moveTo>
                  <a:pt x="2743" y="2093"/>
                </a:moveTo>
                <a:lnTo>
                  <a:pt x="3162" y="2185"/>
                </a:lnTo>
                <a:lnTo>
                  <a:pt x="3534" y="2325"/>
                </a:lnTo>
                <a:lnTo>
                  <a:pt x="3859" y="2557"/>
                </a:lnTo>
                <a:lnTo>
                  <a:pt x="3952" y="2697"/>
                </a:lnTo>
                <a:lnTo>
                  <a:pt x="4045" y="2836"/>
                </a:lnTo>
                <a:lnTo>
                  <a:pt x="4138" y="2976"/>
                </a:lnTo>
                <a:lnTo>
                  <a:pt x="4138" y="3115"/>
                </a:lnTo>
                <a:lnTo>
                  <a:pt x="4138" y="3348"/>
                </a:lnTo>
                <a:lnTo>
                  <a:pt x="4045" y="3580"/>
                </a:lnTo>
                <a:lnTo>
                  <a:pt x="3906" y="3812"/>
                </a:lnTo>
                <a:lnTo>
                  <a:pt x="3720" y="3998"/>
                </a:lnTo>
                <a:lnTo>
                  <a:pt x="3441" y="4184"/>
                </a:lnTo>
                <a:lnTo>
                  <a:pt x="3162" y="4324"/>
                </a:lnTo>
                <a:lnTo>
                  <a:pt x="2836" y="4417"/>
                </a:lnTo>
                <a:lnTo>
                  <a:pt x="2464" y="4463"/>
                </a:lnTo>
                <a:lnTo>
                  <a:pt x="2000" y="4463"/>
                </a:lnTo>
                <a:lnTo>
                  <a:pt x="1581" y="4417"/>
                </a:lnTo>
                <a:lnTo>
                  <a:pt x="1209" y="4231"/>
                </a:lnTo>
                <a:lnTo>
                  <a:pt x="884" y="4045"/>
                </a:lnTo>
                <a:lnTo>
                  <a:pt x="744" y="3905"/>
                </a:lnTo>
                <a:lnTo>
                  <a:pt x="698" y="3766"/>
                </a:lnTo>
                <a:lnTo>
                  <a:pt x="605" y="3627"/>
                </a:lnTo>
                <a:lnTo>
                  <a:pt x="605" y="3487"/>
                </a:lnTo>
                <a:lnTo>
                  <a:pt x="605" y="3255"/>
                </a:lnTo>
                <a:lnTo>
                  <a:pt x="651" y="3022"/>
                </a:lnTo>
                <a:lnTo>
                  <a:pt x="837" y="2790"/>
                </a:lnTo>
                <a:lnTo>
                  <a:pt x="1023" y="2604"/>
                </a:lnTo>
                <a:lnTo>
                  <a:pt x="1302" y="2418"/>
                </a:lnTo>
                <a:lnTo>
                  <a:pt x="1581" y="2278"/>
                </a:lnTo>
                <a:lnTo>
                  <a:pt x="1907" y="2185"/>
                </a:lnTo>
                <a:lnTo>
                  <a:pt x="2232" y="2139"/>
                </a:lnTo>
                <a:lnTo>
                  <a:pt x="2743" y="2093"/>
                </a:lnTo>
                <a:close/>
                <a:moveTo>
                  <a:pt x="2278" y="698"/>
                </a:moveTo>
                <a:lnTo>
                  <a:pt x="2000" y="791"/>
                </a:lnTo>
                <a:lnTo>
                  <a:pt x="1721" y="930"/>
                </a:lnTo>
                <a:lnTo>
                  <a:pt x="1442" y="1070"/>
                </a:lnTo>
                <a:lnTo>
                  <a:pt x="1163" y="1302"/>
                </a:lnTo>
                <a:lnTo>
                  <a:pt x="884" y="1581"/>
                </a:lnTo>
                <a:lnTo>
                  <a:pt x="512" y="2000"/>
                </a:lnTo>
                <a:lnTo>
                  <a:pt x="233" y="2418"/>
                </a:lnTo>
                <a:lnTo>
                  <a:pt x="47" y="2836"/>
                </a:lnTo>
                <a:lnTo>
                  <a:pt x="1" y="3255"/>
                </a:lnTo>
                <a:lnTo>
                  <a:pt x="47" y="3580"/>
                </a:lnTo>
                <a:lnTo>
                  <a:pt x="187" y="3905"/>
                </a:lnTo>
                <a:lnTo>
                  <a:pt x="466" y="4184"/>
                </a:lnTo>
                <a:lnTo>
                  <a:pt x="791" y="4417"/>
                </a:lnTo>
                <a:lnTo>
                  <a:pt x="1163" y="4556"/>
                </a:lnTo>
                <a:lnTo>
                  <a:pt x="1581" y="4696"/>
                </a:lnTo>
                <a:lnTo>
                  <a:pt x="2000" y="4789"/>
                </a:lnTo>
                <a:lnTo>
                  <a:pt x="2464" y="4835"/>
                </a:lnTo>
                <a:lnTo>
                  <a:pt x="2929" y="4789"/>
                </a:lnTo>
                <a:lnTo>
                  <a:pt x="3394" y="4696"/>
                </a:lnTo>
                <a:lnTo>
                  <a:pt x="3766" y="4603"/>
                </a:lnTo>
                <a:lnTo>
                  <a:pt x="4138" y="4417"/>
                </a:lnTo>
                <a:lnTo>
                  <a:pt x="4417" y="4277"/>
                </a:lnTo>
                <a:lnTo>
                  <a:pt x="4696" y="4045"/>
                </a:lnTo>
                <a:lnTo>
                  <a:pt x="4882" y="3812"/>
                </a:lnTo>
                <a:lnTo>
                  <a:pt x="5068" y="3580"/>
                </a:lnTo>
                <a:lnTo>
                  <a:pt x="5161" y="3348"/>
                </a:lnTo>
                <a:lnTo>
                  <a:pt x="5161" y="3115"/>
                </a:lnTo>
                <a:lnTo>
                  <a:pt x="5161" y="2929"/>
                </a:lnTo>
                <a:lnTo>
                  <a:pt x="5068" y="2743"/>
                </a:lnTo>
                <a:lnTo>
                  <a:pt x="4928" y="2604"/>
                </a:lnTo>
                <a:lnTo>
                  <a:pt x="4789" y="2464"/>
                </a:lnTo>
                <a:lnTo>
                  <a:pt x="4463" y="2325"/>
                </a:lnTo>
                <a:lnTo>
                  <a:pt x="4417" y="2278"/>
                </a:lnTo>
                <a:lnTo>
                  <a:pt x="4370" y="2278"/>
                </a:lnTo>
                <a:lnTo>
                  <a:pt x="4324" y="2232"/>
                </a:lnTo>
                <a:lnTo>
                  <a:pt x="4370" y="2185"/>
                </a:lnTo>
                <a:lnTo>
                  <a:pt x="4417" y="2000"/>
                </a:lnTo>
                <a:lnTo>
                  <a:pt x="4417" y="1814"/>
                </a:lnTo>
                <a:lnTo>
                  <a:pt x="4417" y="1674"/>
                </a:lnTo>
                <a:lnTo>
                  <a:pt x="4370" y="1581"/>
                </a:lnTo>
                <a:lnTo>
                  <a:pt x="4277" y="1488"/>
                </a:lnTo>
                <a:lnTo>
                  <a:pt x="4138" y="1442"/>
                </a:lnTo>
                <a:lnTo>
                  <a:pt x="3998" y="1395"/>
                </a:lnTo>
                <a:lnTo>
                  <a:pt x="3859" y="1349"/>
                </a:lnTo>
                <a:lnTo>
                  <a:pt x="3487" y="1442"/>
                </a:lnTo>
                <a:lnTo>
                  <a:pt x="3022" y="1581"/>
                </a:lnTo>
                <a:lnTo>
                  <a:pt x="2883" y="1581"/>
                </a:lnTo>
                <a:lnTo>
                  <a:pt x="2883" y="1488"/>
                </a:lnTo>
                <a:lnTo>
                  <a:pt x="2929" y="1256"/>
                </a:lnTo>
                <a:lnTo>
                  <a:pt x="2929" y="1070"/>
                </a:lnTo>
                <a:lnTo>
                  <a:pt x="2929" y="930"/>
                </a:lnTo>
                <a:lnTo>
                  <a:pt x="2836" y="791"/>
                </a:lnTo>
                <a:lnTo>
                  <a:pt x="2697" y="698"/>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7" name="Google Shape;7067;p269"/>
          <p:cNvSpPr/>
          <p:nvPr/>
        </p:nvSpPr>
        <p:spPr>
          <a:xfrm>
            <a:off x="7517192" y="4455738"/>
            <a:ext cx="157401" cy="158654"/>
          </a:xfrm>
          <a:custGeom>
            <a:avLst/>
            <a:gdLst/>
            <a:ahLst/>
            <a:cxnLst/>
            <a:rect l="l" t="t" r="r" b="b"/>
            <a:pathLst>
              <a:path w="5904" h="5951" extrusionOk="0">
                <a:moveTo>
                  <a:pt x="1953" y="1488"/>
                </a:moveTo>
                <a:lnTo>
                  <a:pt x="1860" y="1535"/>
                </a:lnTo>
                <a:lnTo>
                  <a:pt x="1720" y="1674"/>
                </a:lnTo>
                <a:lnTo>
                  <a:pt x="1627" y="1814"/>
                </a:lnTo>
                <a:lnTo>
                  <a:pt x="1581" y="2000"/>
                </a:lnTo>
                <a:lnTo>
                  <a:pt x="1581" y="2139"/>
                </a:lnTo>
                <a:lnTo>
                  <a:pt x="1581" y="2186"/>
                </a:lnTo>
                <a:lnTo>
                  <a:pt x="1581" y="2372"/>
                </a:lnTo>
                <a:lnTo>
                  <a:pt x="1627" y="2558"/>
                </a:lnTo>
                <a:lnTo>
                  <a:pt x="1813" y="2929"/>
                </a:lnTo>
                <a:lnTo>
                  <a:pt x="2139" y="3348"/>
                </a:lnTo>
                <a:lnTo>
                  <a:pt x="2418" y="3627"/>
                </a:lnTo>
                <a:lnTo>
                  <a:pt x="2696" y="3906"/>
                </a:lnTo>
                <a:lnTo>
                  <a:pt x="3068" y="4092"/>
                </a:lnTo>
                <a:lnTo>
                  <a:pt x="3487" y="4278"/>
                </a:lnTo>
                <a:lnTo>
                  <a:pt x="3766" y="4324"/>
                </a:lnTo>
                <a:lnTo>
                  <a:pt x="3952" y="4324"/>
                </a:lnTo>
                <a:lnTo>
                  <a:pt x="4184" y="4231"/>
                </a:lnTo>
                <a:lnTo>
                  <a:pt x="4370" y="4138"/>
                </a:lnTo>
                <a:lnTo>
                  <a:pt x="4463" y="3999"/>
                </a:lnTo>
                <a:lnTo>
                  <a:pt x="4509" y="3673"/>
                </a:lnTo>
                <a:lnTo>
                  <a:pt x="4509" y="3627"/>
                </a:lnTo>
                <a:lnTo>
                  <a:pt x="4184" y="3441"/>
                </a:lnTo>
                <a:lnTo>
                  <a:pt x="3766" y="3255"/>
                </a:lnTo>
                <a:lnTo>
                  <a:pt x="3719" y="3301"/>
                </a:lnTo>
                <a:lnTo>
                  <a:pt x="3580" y="3441"/>
                </a:lnTo>
                <a:lnTo>
                  <a:pt x="3440" y="3580"/>
                </a:lnTo>
                <a:lnTo>
                  <a:pt x="3394" y="3627"/>
                </a:lnTo>
                <a:lnTo>
                  <a:pt x="3301" y="3627"/>
                </a:lnTo>
                <a:lnTo>
                  <a:pt x="2975" y="3441"/>
                </a:lnTo>
                <a:lnTo>
                  <a:pt x="2696" y="3208"/>
                </a:lnTo>
                <a:lnTo>
                  <a:pt x="2464" y="2976"/>
                </a:lnTo>
                <a:lnTo>
                  <a:pt x="2325" y="2697"/>
                </a:lnTo>
                <a:lnTo>
                  <a:pt x="2325" y="2651"/>
                </a:lnTo>
                <a:lnTo>
                  <a:pt x="2418" y="2465"/>
                </a:lnTo>
                <a:lnTo>
                  <a:pt x="2557" y="2325"/>
                </a:lnTo>
                <a:lnTo>
                  <a:pt x="2557" y="2232"/>
                </a:lnTo>
                <a:lnTo>
                  <a:pt x="2464" y="1953"/>
                </a:lnTo>
                <a:lnTo>
                  <a:pt x="2325" y="1628"/>
                </a:lnTo>
                <a:lnTo>
                  <a:pt x="2278" y="1488"/>
                </a:lnTo>
                <a:close/>
                <a:moveTo>
                  <a:pt x="3022" y="466"/>
                </a:moveTo>
                <a:lnTo>
                  <a:pt x="3487" y="512"/>
                </a:lnTo>
                <a:lnTo>
                  <a:pt x="3952" y="652"/>
                </a:lnTo>
                <a:lnTo>
                  <a:pt x="4370" y="884"/>
                </a:lnTo>
                <a:lnTo>
                  <a:pt x="4695" y="1163"/>
                </a:lnTo>
                <a:lnTo>
                  <a:pt x="5021" y="1535"/>
                </a:lnTo>
                <a:lnTo>
                  <a:pt x="5207" y="1953"/>
                </a:lnTo>
                <a:lnTo>
                  <a:pt x="5393" y="2418"/>
                </a:lnTo>
                <a:lnTo>
                  <a:pt x="5439" y="2883"/>
                </a:lnTo>
                <a:lnTo>
                  <a:pt x="5393" y="3348"/>
                </a:lnTo>
                <a:lnTo>
                  <a:pt x="5207" y="3813"/>
                </a:lnTo>
                <a:lnTo>
                  <a:pt x="5021" y="4231"/>
                </a:lnTo>
                <a:lnTo>
                  <a:pt x="4695" y="4603"/>
                </a:lnTo>
                <a:lnTo>
                  <a:pt x="4370" y="4882"/>
                </a:lnTo>
                <a:lnTo>
                  <a:pt x="3952" y="5114"/>
                </a:lnTo>
                <a:lnTo>
                  <a:pt x="3487" y="5254"/>
                </a:lnTo>
                <a:lnTo>
                  <a:pt x="3022" y="5300"/>
                </a:lnTo>
                <a:lnTo>
                  <a:pt x="2650" y="5300"/>
                </a:lnTo>
                <a:lnTo>
                  <a:pt x="2325" y="5207"/>
                </a:lnTo>
                <a:lnTo>
                  <a:pt x="1999" y="5068"/>
                </a:lnTo>
                <a:lnTo>
                  <a:pt x="1674" y="4882"/>
                </a:lnTo>
                <a:lnTo>
                  <a:pt x="744" y="5207"/>
                </a:lnTo>
                <a:lnTo>
                  <a:pt x="1069" y="4324"/>
                </a:lnTo>
                <a:lnTo>
                  <a:pt x="837" y="3999"/>
                </a:lnTo>
                <a:lnTo>
                  <a:pt x="698" y="3627"/>
                </a:lnTo>
                <a:lnTo>
                  <a:pt x="605" y="3255"/>
                </a:lnTo>
                <a:lnTo>
                  <a:pt x="605" y="2883"/>
                </a:lnTo>
                <a:lnTo>
                  <a:pt x="651" y="2418"/>
                </a:lnTo>
                <a:lnTo>
                  <a:pt x="791" y="1953"/>
                </a:lnTo>
                <a:lnTo>
                  <a:pt x="1023" y="1535"/>
                </a:lnTo>
                <a:lnTo>
                  <a:pt x="1302" y="1163"/>
                </a:lnTo>
                <a:lnTo>
                  <a:pt x="1674" y="884"/>
                </a:lnTo>
                <a:lnTo>
                  <a:pt x="2092" y="652"/>
                </a:lnTo>
                <a:lnTo>
                  <a:pt x="2510" y="512"/>
                </a:lnTo>
                <a:lnTo>
                  <a:pt x="3022" y="466"/>
                </a:lnTo>
                <a:close/>
                <a:moveTo>
                  <a:pt x="2696" y="1"/>
                </a:moveTo>
                <a:lnTo>
                  <a:pt x="2418" y="47"/>
                </a:lnTo>
                <a:lnTo>
                  <a:pt x="2139" y="140"/>
                </a:lnTo>
                <a:lnTo>
                  <a:pt x="1860" y="233"/>
                </a:lnTo>
                <a:lnTo>
                  <a:pt x="1395" y="512"/>
                </a:lnTo>
                <a:lnTo>
                  <a:pt x="976" y="838"/>
                </a:lnTo>
                <a:lnTo>
                  <a:pt x="605" y="1256"/>
                </a:lnTo>
                <a:lnTo>
                  <a:pt x="326" y="1767"/>
                </a:lnTo>
                <a:lnTo>
                  <a:pt x="233" y="2046"/>
                </a:lnTo>
                <a:lnTo>
                  <a:pt x="186" y="2325"/>
                </a:lnTo>
                <a:lnTo>
                  <a:pt x="140" y="2604"/>
                </a:lnTo>
                <a:lnTo>
                  <a:pt x="93" y="2883"/>
                </a:lnTo>
                <a:lnTo>
                  <a:pt x="140" y="3301"/>
                </a:lnTo>
                <a:lnTo>
                  <a:pt x="233" y="3673"/>
                </a:lnTo>
                <a:lnTo>
                  <a:pt x="326" y="4045"/>
                </a:lnTo>
                <a:lnTo>
                  <a:pt x="512" y="4370"/>
                </a:lnTo>
                <a:lnTo>
                  <a:pt x="0" y="5951"/>
                </a:lnTo>
                <a:lnTo>
                  <a:pt x="1627" y="5440"/>
                </a:lnTo>
                <a:lnTo>
                  <a:pt x="1953" y="5579"/>
                </a:lnTo>
                <a:lnTo>
                  <a:pt x="2278" y="5719"/>
                </a:lnTo>
                <a:lnTo>
                  <a:pt x="2650" y="5765"/>
                </a:lnTo>
                <a:lnTo>
                  <a:pt x="3301" y="5765"/>
                </a:lnTo>
                <a:lnTo>
                  <a:pt x="3580" y="5719"/>
                </a:lnTo>
                <a:lnTo>
                  <a:pt x="3859" y="5672"/>
                </a:lnTo>
                <a:lnTo>
                  <a:pt x="4138" y="5579"/>
                </a:lnTo>
                <a:lnTo>
                  <a:pt x="4649" y="5300"/>
                </a:lnTo>
                <a:lnTo>
                  <a:pt x="5067" y="4928"/>
                </a:lnTo>
                <a:lnTo>
                  <a:pt x="5393" y="4510"/>
                </a:lnTo>
                <a:lnTo>
                  <a:pt x="5672" y="3999"/>
                </a:lnTo>
                <a:lnTo>
                  <a:pt x="5765" y="3720"/>
                </a:lnTo>
                <a:lnTo>
                  <a:pt x="5857" y="3441"/>
                </a:lnTo>
                <a:lnTo>
                  <a:pt x="5904" y="3162"/>
                </a:lnTo>
                <a:lnTo>
                  <a:pt x="5904" y="2883"/>
                </a:lnTo>
                <a:lnTo>
                  <a:pt x="5904" y="2604"/>
                </a:lnTo>
                <a:lnTo>
                  <a:pt x="5857" y="2325"/>
                </a:lnTo>
                <a:lnTo>
                  <a:pt x="5765" y="2046"/>
                </a:lnTo>
                <a:lnTo>
                  <a:pt x="5672" y="1767"/>
                </a:lnTo>
                <a:lnTo>
                  <a:pt x="5393" y="1256"/>
                </a:lnTo>
                <a:lnTo>
                  <a:pt x="5067" y="838"/>
                </a:lnTo>
                <a:lnTo>
                  <a:pt x="4649" y="512"/>
                </a:lnTo>
                <a:lnTo>
                  <a:pt x="4138" y="233"/>
                </a:lnTo>
                <a:lnTo>
                  <a:pt x="3859" y="140"/>
                </a:lnTo>
                <a:lnTo>
                  <a:pt x="3580" y="47"/>
                </a:lnTo>
                <a:lnTo>
                  <a:pt x="330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8" name="Google Shape;7068;p269"/>
          <p:cNvSpPr/>
          <p:nvPr/>
        </p:nvSpPr>
        <p:spPr>
          <a:xfrm>
            <a:off x="8033735" y="3515131"/>
            <a:ext cx="147510" cy="158654"/>
          </a:xfrm>
          <a:custGeom>
            <a:avLst/>
            <a:gdLst/>
            <a:ahLst/>
            <a:cxnLst/>
            <a:rect l="l" t="t" r="r" b="b"/>
            <a:pathLst>
              <a:path w="5533" h="5951" extrusionOk="0">
                <a:moveTo>
                  <a:pt x="1953" y="0"/>
                </a:moveTo>
                <a:lnTo>
                  <a:pt x="1814" y="47"/>
                </a:lnTo>
                <a:lnTo>
                  <a:pt x="1628" y="140"/>
                </a:lnTo>
                <a:lnTo>
                  <a:pt x="1535" y="232"/>
                </a:lnTo>
                <a:lnTo>
                  <a:pt x="1442" y="418"/>
                </a:lnTo>
                <a:lnTo>
                  <a:pt x="1442" y="558"/>
                </a:lnTo>
                <a:lnTo>
                  <a:pt x="1767" y="3161"/>
                </a:lnTo>
                <a:lnTo>
                  <a:pt x="1767" y="3254"/>
                </a:lnTo>
                <a:lnTo>
                  <a:pt x="1814" y="3301"/>
                </a:lnTo>
                <a:lnTo>
                  <a:pt x="1907" y="3347"/>
                </a:lnTo>
                <a:lnTo>
                  <a:pt x="3580" y="3347"/>
                </a:lnTo>
                <a:lnTo>
                  <a:pt x="4371" y="4974"/>
                </a:lnTo>
                <a:lnTo>
                  <a:pt x="4464" y="5067"/>
                </a:lnTo>
                <a:lnTo>
                  <a:pt x="4557" y="5114"/>
                </a:lnTo>
                <a:lnTo>
                  <a:pt x="4650" y="5067"/>
                </a:lnTo>
                <a:lnTo>
                  <a:pt x="5533" y="4649"/>
                </a:lnTo>
                <a:lnTo>
                  <a:pt x="5347" y="4277"/>
                </a:lnTo>
                <a:lnTo>
                  <a:pt x="4650" y="4602"/>
                </a:lnTo>
                <a:lnTo>
                  <a:pt x="3906" y="3068"/>
                </a:lnTo>
                <a:lnTo>
                  <a:pt x="3813" y="2975"/>
                </a:lnTo>
                <a:lnTo>
                  <a:pt x="3720" y="2929"/>
                </a:lnTo>
                <a:lnTo>
                  <a:pt x="2186" y="2929"/>
                </a:lnTo>
                <a:lnTo>
                  <a:pt x="2093" y="2510"/>
                </a:lnTo>
                <a:lnTo>
                  <a:pt x="3487" y="2510"/>
                </a:lnTo>
                <a:lnTo>
                  <a:pt x="3487" y="2092"/>
                </a:lnTo>
                <a:lnTo>
                  <a:pt x="2046" y="2092"/>
                </a:lnTo>
                <a:lnTo>
                  <a:pt x="1953" y="1116"/>
                </a:lnTo>
                <a:lnTo>
                  <a:pt x="2139" y="1069"/>
                </a:lnTo>
                <a:lnTo>
                  <a:pt x="2325" y="930"/>
                </a:lnTo>
                <a:lnTo>
                  <a:pt x="2465" y="790"/>
                </a:lnTo>
                <a:lnTo>
                  <a:pt x="2511" y="558"/>
                </a:lnTo>
                <a:lnTo>
                  <a:pt x="2465" y="325"/>
                </a:lnTo>
                <a:lnTo>
                  <a:pt x="2372" y="186"/>
                </a:lnTo>
                <a:lnTo>
                  <a:pt x="2186" y="47"/>
                </a:lnTo>
                <a:lnTo>
                  <a:pt x="1953" y="0"/>
                </a:lnTo>
                <a:close/>
                <a:moveTo>
                  <a:pt x="1303" y="2185"/>
                </a:moveTo>
                <a:lnTo>
                  <a:pt x="1024" y="2324"/>
                </a:lnTo>
                <a:lnTo>
                  <a:pt x="791" y="2464"/>
                </a:lnTo>
                <a:lnTo>
                  <a:pt x="559" y="2650"/>
                </a:lnTo>
                <a:lnTo>
                  <a:pt x="373" y="2882"/>
                </a:lnTo>
                <a:lnTo>
                  <a:pt x="233" y="3161"/>
                </a:lnTo>
                <a:lnTo>
                  <a:pt x="94" y="3440"/>
                </a:lnTo>
                <a:lnTo>
                  <a:pt x="47" y="3719"/>
                </a:lnTo>
                <a:lnTo>
                  <a:pt x="1" y="3998"/>
                </a:lnTo>
                <a:lnTo>
                  <a:pt x="47" y="4277"/>
                </a:lnTo>
                <a:lnTo>
                  <a:pt x="94" y="4509"/>
                </a:lnTo>
                <a:lnTo>
                  <a:pt x="187" y="4742"/>
                </a:lnTo>
                <a:lnTo>
                  <a:pt x="280" y="4974"/>
                </a:lnTo>
                <a:lnTo>
                  <a:pt x="419" y="5206"/>
                </a:lnTo>
                <a:lnTo>
                  <a:pt x="605" y="5392"/>
                </a:lnTo>
                <a:lnTo>
                  <a:pt x="791" y="5578"/>
                </a:lnTo>
                <a:lnTo>
                  <a:pt x="977" y="5718"/>
                </a:lnTo>
                <a:lnTo>
                  <a:pt x="1210" y="5811"/>
                </a:lnTo>
                <a:lnTo>
                  <a:pt x="1442" y="5904"/>
                </a:lnTo>
                <a:lnTo>
                  <a:pt x="1721" y="5950"/>
                </a:lnTo>
                <a:lnTo>
                  <a:pt x="2279" y="5950"/>
                </a:lnTo>
                <a:lnTo>
                  <a:pt x="2558" y="5857"/>
                </a:lnTo>
                <a:lnTo>
                  <a:pt x="2837" y="5764"/>
                </a:lnTo>
                <a:lnTo>
                  <a:pt x="3116" y="5578"/>
                </a:lnTo>
                <a:lnTo>
                  <a:pt x="3348" y="5392"/>
                </a:lnTo>
                <a:lnTo>
                  <a:pt x="3534" y="5160"/>
                </a:lnTo>
                <a:lnTo>
                  <a:pt x="3720" y="4881"/>
                </a:lnTo>
                <a:lnTo>
                  <a:pt x="3813" y="4602"/>
                </a:lnTo>
                <a:lnTo>
                  <a:pt x="3487" y="3905"/>
                </a:lnTo>
                <a:lnTo>
                  <a:pt x="3487" y="4137"/>
                </a:lnTo>
                <a:lnTo>
                  <a:pt x="3441" y="4323"/>
                </a:lnTo>
                <a:lnTo>
                  <a:pt x="3394" y="4509"/>
                </a:lnTo>
                <a:lnTo>
                  <a:pt x="3301" y="4742"/>
                </a:lnTo>
                <a:lnTo>
                  <a:pt x="3069" y="5067"/>
                </a:lnTo>
                <a:lnTo>
                  <a:pt x="2744" y="5299"/>
                </a:lnTo>
                <a:lnTo>
                  <a:pt x="2558" y="5392"/>
                </a:lnTo>
                <a:lnTo>
                  <a:pt x="2372" y="5485"/>
                </a:lnTo>
                <a:lnTo>
                  <a:pt x="2186" y="5532"/>
                </a:lnTo>
                <a:lnTo>
                  <a:pt x="1953" y="5532"/>
                </a:lnTo>
                <a:lnTo>
                  <a:pt x="1674" y="5485"/>
                </a:lnTo>
                <a:lnTo>
                  <a:pt x="1396" y="5439"/>
                </a:lnTo>
                <a:lnTo>
                  <a:pt x="1117" y="5299"/>
                </a:lnTo>
                <a:lnTo>
                  <a:pt x="884" y="5067"/>
                </a:lnTo>
                <a:lnTo>
                  <a:pt x="698" y="4835"/>
                </a:lnTo>
                <a:lnTo>
                  <a:pt x="559" y="4602"/>
                </a:lnTo>
                <a:lnTo>
                  <a:pt x="466" y="4323"/>
                </a:lnTo>
                <a:lnTo>
                  <a:pt x="466" y="3998"/>
                </a:lnTo>
                <a:lnTo>
                  <a:pt x="466" y="3812"/>
                </a:lnTo>
                <a:lnTo>
                  <a:pt x="512" y="3579"/>
                </a:lnTo>
                <a:lnTo>
                  <a:pt x="605" y="3394"/>
                </a:lnTo>
                <a:lnTo>
                  <a:pt x="698" y="3208"/>
                </a:lnTo>
                <a:lnTo>
                  <a:pt x="838" y="3022"/>
                </a:lnTo>
                <a:lnTo>
                  <a:pt x="977" y="2882"/>
                </a:lnTo>
                <a:lnTo>
                  <a:pt x="1163" y="2743"/>
                </a:lnTo>
                <a:lnTo>
                  <a:pt x="1349" y="2650"/>
                </a:lnTo>
                <a:lnTo>
                  <a:pt x="1303" y="218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69" name="Google Shape;7069;p269"/>
          <p:cNvSpPr/>
          <p:nvPr/>
        </p:nvSpPr>
        <p:spPr>
          <a:xfrm>
            <a:off x="3961170" y="716797"/>
            <a:ext cx="158680" cy="158654"/>
          </a:xfrm>
          <a:custGeom>
            <a:avLst/>
            <a:gdLst/>
            <a:ahLst/>
            <a:cxnLst/>
            <a:rect l="l" t="t" r="r" b="b"/>
            <a:pathLst>
              <a:path w="5952" h="5951" extrusionOk="0">
                <a:moveTo>
                  <a:pt x="1581" y="697"/>
                </a:moveTo>
                <a:lnTo>
                  <a:pt x="1721" y="744"/>
                </a:lnTo>
                <a:lnTo>
                  <a:pt x="1860" y="837"/>
                </a:lnTo>
                <a:lnTo>
                  <a:pt x="2604" y="1581"/>
                </a:lnTo>
                <a:lnTo>
                  <a:pt x="2651" y="1673"/>
                </a:lnTo>
                <a:lnTo>
                  <a:pt x="2697" y="1813"/>
                </a:lnTo>
                <a:lnTo>
                  <a:pt x="2651" y="1952"/>
                </a:lnTo>
                <a:lnTo>
                  <a:pt x="2558" y="2092"/>
                </a:lnTo>
                <a:lnTo>
                  <a:pt x="2511" y="1999"/>
                </a:lnTo>
                <a:lnTo>
                  <a:pt x="2418" y="1952"/>
                </a:lnTo>
                <a:lnTo>
                  <a:pt x="2372" y="1906"/>
                </a:lnTo>
                <a:lnTo>
                  <a:pt x="2279" y="1859"/>
                </a:lnTo>
                <a:lnTo>
                  <a:pt x="2186" y="1813"/>
                </a:lnTo>
                <a:lnTo>
                  <a:pt x="2046" y="1859"/>
                </a:lnTo>
                <a:lnTo>
                  <a:pt x="1907" y="1952"/>
                </a:lnTo>
                <a:lnTo>
                  <a:pt x="1860" y="2045"/>
                </a:lnTo>
                <a:lnTo>
                  <a:pt x="1814" y="2185"/>
                </a:lnTo>
                <a:lnTo>
                  <a:pt x="1814" y="2278"/>
                </a:lnTo>
                <a:lnTo>
                  <a:pt x="1860" y="2371"/>
                </a:lnTo>
                <a:lnTo>
                  <a:pt x="1907" y="2464"/>
                </a:lnTo>
                <a:lnTo>
                  <a:pt x="2000" y="2510"/>
                </a:lnTo>
                <a:lnTo>
                  <a:pt x="2093" y="2603"/>
                </a:lnTo>
                <a:lnTo>
                  <a:pt x="1953" y="2650"/>
                </a:lnTo>
                <a:lnTo>
                  <a:pt x="1814" y="2696"/>
                </a:lnTo>
                <a:lnTo>
                  <a:pt x="1674" y="2696"/>
                </a:lnTo>
                <a:lnTo>
                  <a:pt x="1581" y="2603"/>
                </a:lnTo>
                <a:lnTo>
                  <a:pt x="791" y="1859"/>
                </a:lnTo>
                <a:lnTo>
                  <a:pt x="745" y="1720"/>
                </a:lnTo>
                <a:lnTo>
                  <a:pt x="698" y="1581"/>
                </a:lnTo>
                <a:lnTo>
                  <a:pt x="745" y="1441"/>
                </a:lnTo>
                <a:lnTo>
                  <a:pt x="791" y="1348"/>
                </a:lnTo>
                <a:lnTo>
                  <a:pt x="1349" y="837"/>
                </a:lnTo>
                <a:lnTo>
                  <a:pt x="1442" y="744"/>
                </a:lnTo>
                <a:lnTo>
                  <a:pt x="1581" y="697"/>
                </a:lnTo>
                <a:close/>
                <a:moveTo>
                  <a:pt x="4278" y="3300"/>
                </a:moveTo>
                <a:lnTo>
                  <a:pt x="4417" y="3393"/>
                </a:lnTo>
                <a:lnTo>
                  <a:pt x="5161" y="4137"/>
                </a:lnTo>
                <a:lnTo>
                  <a:pt x="5207" y="4277"/>
                </a:lnTo>
                <a:lnTo>
                  <a:pt x="5254" y="4416"/>
                </a:lnTo>
                <a:lnTo>
                  <a:pt x="5207" y="4509"/>
                </a:lnTo>
                <a:lnTo>
                  <a:pt x="5161" y="4649"/>
                </a:lnTo>
                <a:lnTo>
                  <a:pt x="4603" y="5160"/>
                </a:lnTo>
                <a:lnTo>
                  <a:pt x="4510" y="5253"/>
                </a:lnTo>
                <a:lnTo>
                  <a:pt x="4231" y="5253"/>
                </a:lnTo>
                <a:lnTo>
                  <a:pt x="4138" y="5160"/>
                </a:lnTo>
                <a:lnTo>
                  <a:pt x="3348" y="4416"/>
                </a:lnTo>
                <a:lnTo>
                  <a:pt x="3301" y="4323"/>
                </a:lnTo>
                <a:lnTo>
                  <a:pt x="3255" y="4184"/>
                </a:lnTo>
                <a:lnTo>
                  <a:pt x="3301" y="4044"/>
                </a:lnTo>
                <a:lnTo>
                  <a:pt x="3394" y="3905"/>
                </a:lnTo>
                <a:lnTo>
                  <a:pt x="3441" y="3951"/>
                </a:lnTo>
                <a:lnTo>
                  <a:pt x="3534" y="4044"/>
                </a:lnTo>
                <a:lnTo>
                  <a:pt x="3580" y="4091"/>
                </a:lnTo>
                <a:lnTo>
                  <a:pt x="3673" y="4137"/>
                </a:lnTo>
                <a:lnTo>
                  <a:pt x="3813" y="4184"/>
                </a:lnTo>
                <a:lnTo>
                  <a:pt x="3952" y="4137"/>
                </a:lnTo>
                <a:lnTo>
                  <a:pt x="4045" y="4044"/>
                </a:lnTo>
                <a:lnTo>
                  <a:pt x="4138" y="3951"/>
                </a:lnTo>
                <a:lnTo>
                  <a:pt x="4138" y="3812"/>
                </a:lnTo>
                <a:lnTo>
                  <a:pt x="4138" y="3719"/>
                </a:lnTo>
                <a:lnTo>
                  <a:pt x="4092" y="3626"/>
                </a:lnTo>
                <a:lnTo>
                  <a:pt x="4045" y="3533"/>
                </a:lnTo>
                <a:lnTo>
                  <a:pt x="3952" y="3486"/>
                </a:lnTo>
                <a:lnTo>
                  <a:pt x="3906" y="3393"/>
                </a:lnTo>
                <a:lnTo>
                  <a:pt x="3999" y="3300"/>
                </a:lnTo>
                <a:close/>
                <a:moveTo>
                  <a:pt x="1581" y="0"/>
                </a:moveTo>
                <a:lnTo>
                  <a:pt x="1395" y="46"/>
                </a:lnTo>
                <a:lnTo>
                  <a:pt x="1210" y="93"/>
                </a:lnTo>
                <a:lnTo>
                  <a:pt x="1024" y="186"/>
                </a:lnTo>
                <a:lnTo>
                  <a:pt x="838" y="325"/>
                </a:lnTo>
                <a:lnTo>
                  <a:pt x="326" y="837"/>
                </a:lnTo>
                <a:lnTo>
                  <a:pt x="187" y="1023"/>
                </a:lnTo>
                <a:lnTo>
                  <a:pt x="94" y="1209"/>
                </a:lnTo>
                <a:lnTo>
                  <a:pt x="47" y="1395"/>
                </a:lnTo>
                <a:lnTo>
                  <a:pt x="1" y="1581"/>
                </a:lnTo>
                <a:lnTo>
                  <a:pt x="1" y="1813"/>
                </a:lnTo>
                <a:lnTo>
                  <a:pt x="94" y="1999"/>
                </a:lnTo>
                <a:lnTo>
                  <a:pt x="187" y="2185"/>
                </a:lnTo>
                <a:lnTo>
                  <a:pt x="326" y="2324"/>
                </a:lnTo>
                <a:lnTo>
                  <a:pt x="1070" y="3115"/>
                </a:lnTo>
                <a:lnTo>
                  <a:pt x="1210" y="3254"/>
                </a:lnTo>
                <a:lnTo>
                  <a:pt x="1395" y="3347"/>
                </a:lnTo>
                <a:lnTo>
                  <a:pt x="1581" y="3393"/>
                </a:lnTo>
                <a:lnTo>
                  <a:pt x="2046" y="3393"/>
                </a:lnTo>
                <a:lnTo>
                  <a:pt x="2232" y="3300"/>
                </a:lnTo>
                <a:lnTo>
                  <a:pt x="2418" y="3208"/>
                </a:lnTo>
                <a:lnTo>
                  <a:pt x="2558" y="3068"/>
                </a:lnTo>
                <a:lnTo>
                  <a:pt x="2883" y="3393"/>
                </a:lnTo>
                <a:lnTo>
                  <a:pt x="2744" y="3579"/>
                </a:lnTo>
                <a:lnTo>
                  <a:pt x="2651" y="3765"/>
                </a:lnTo>
                <a:lnTo>
                  <a:pt x="2604" y="3951"/>
                </a:lnTo>
                <a:lnTo>
                  <a:pt x="2558" y="4184"/>
                </a:lnTo>
                <a:lnTo>
                  <a:pt x="2604" y="4370"/>
                </a:lnTo>
                <a:lnTo>
                  <a:pt x="2651" y="4556"/>
                </a:lnTo>
                <a:lnTo>
                  <a:pt x="2744" y="4742"/>
                </a:lnTo>
                <a:lnTo>
                  <a:pt x="2883" y="4928"/>
                </a:lnTo>
                <a:lnTo>
                  <a:pt x="3627" y="5671"/>
                </a:lnTo>
                <a:lnTo>
                  <a:pt x="3766" y="5811"/>
                </a:lnTo>
                <a:lnTo>
                  <a:pt x="3952" y="5904"/>
                </a:lnTo>
                <a:lnTo>
                  <a:pt x="4138" y="5950"/>
                </a:lnTo>
                <a:lnTo>
                  <a:pt x="4557" y="5950"/>
                </a:lnTo>
                <a:lnTo>
                  <a:pt x="4789" y="5904"/>
                </a:lnTo>
                <a:lnTo>
                  <a:pt x="4928" y="5811"/>
                </a:lnTo>
                <a:lnTo>
                  <a:pt x="5114" y="5671"/>
                </a:lnTo>
                <a:lnTo>
                  <a:pt x="5626" y="5113"/>
                </a:lnTo>
                <a:lnTo>
                  <a:pt x="5765" y="4974"/>
                </a:lnTo>
                <a:lnTo>
                  <a:pt x="5858" y="4788"/>
                </a:lnTo>
                <a:lnTo>
                  <a:pt x="5951" y="4602"/>
                </a:lnTo>
                <a:lnTo>
                  <a:pt x="5951" y="4416"/>
                </a:lnTo>
                <a:lnTo>
                  <a:pt x="5951" y="4184"/>
                </a:lnTo>
                <a:lnTo>
                  <a:pt x="5858" y="3998"/>
                </a:lnTo>
                <a:lnTo>
                  <a:pt x="5765" y="3812"/>
                </a:lnTo>
                <a:lnTo>
                  <a:pt x="5626" y="3672"/>
                </a:lnTo>
                <a:lnTo>
                  <a:pt x="4882" y="2882"/>
                </a:lnTo>
                <a:lnTo>
                  <a:pt x="4742" y="2743"/>
                </a:lnTo>
                <a:lnTo>
                  <a:pt x="4557" y="2650"/>
                </a:lnTo>
                <a:lnTo>
                  <a:pt x="4371" y="2603"/>
                </a:lnTo>
                <a:lnTo>
                  <a:pt x="3952" y="2603"/>
                </a:lnTo>
                <a:lnTo>
                  <a:pt x="3720" y="2650"/>
                </a:lnTo>
                <a:lnTo>
                  <a:pt x="3534" y="2789"/>
                </a:lnTo>
                <a:lnTo>
                  <a:pt x="3394" y="2929"/>
                </a:lnTo>
                <a:lnTo>
                  <a:pt x="3069" y="2603"/>
                </a:lnTo>
                <a:lnTo>
                  <a:pt x="3208" y="2417"/>
                </a:lnTo>
                <a:lnTo>
                  <a:pt x="3301" y="2231"/>
                </a:lnTo>
                <a:lnTo>
                  <a:pt x="3348" y="2045"/>
                </a:lnTo>
                <a:lnTo>
                  <a:pt x="3394" y="1813"/>
                </a:lnTo>
                <a:lnTo>
                  <a:pt x="3348" y="1627"/>
                </a:lnTo>
                <a:lnTo>
                  <a:pt x="3301" y="1441"/>
                </a:lnTo>
                <a:lnTo>
                  <a:pt x="3208" y="1255"/>
                </a:lnTo>
                <a:lnTo>
                  <a:pt x="3069" y="1069"/>
                </a:lnTo>
                <a:lnTo>
                  <a:pt x="2325" y="325"/>
                </a:lnTo>
                <a:lnTo>
                  <a:pt x="2186" y="186"/>
                </a:lnTo>
                <a:lnTo>
                  <a:pt x="2000" y="93"/>
                </a:lnTo>
                <a:lnTo>
                  <a:pt x="1814" y="46"/>
                </a:lnTo>
                <a:lnTo>
                  <a:pt x="1581"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0" name="Google Shape;7070;p269"/>
          <p:cNvSpPr/>
          <p:nvPr/>
        </p:nvSpPr>
        <p:spPr>
          <a:xfrm>
            <a:off x="956840" y="1184008"/>
            <a:ext cx="130154" cy="158654"/>
          </a:xfrm>
          <a:custGeom>
            <a:avLst/>
            <a:gdLst/>
            <a:ahLst/>
            <a:cxnLst/>
            <a:rect l="l" t="t" r="r" b="b"/>
            <a:pathLst>
              <a:path w="4882" h="5951" extrusionOk="0">
                <a:moveTo>
                  <a:pt x="2464" y="790"/>
                </a:moveTo>
                <a:lnTo>
                  <a:pt x="2650" y="837"/>
                </a:lnTo>
                <a:lnTo>
                  <a:pt x="2882" y="883"/>
                </a:lnTo>
                <a:lnTo>
                  <a:pt x="3068" y="976"/>
                </a:lnTo>
                <a:lnTo>
                  <a:pt x="3208" y="1116"/>
                </a:lnTo>
                <a:lnTo>
                  <a:pt x="3347" y="1302"/>
                </a:lnTo>
                <a:lnTo>
                  <a:pt x="3440" y="1488"/>
                </a:lnTo>
                <a:lnTo>
                  <a:pt x="3533" y="1674"/>
                </a:lnTo>
                <a:lnTo>
                  <a:pt x="3533" y="1860"/>
                </a:lnTo>
                <a:lnTo>
                  <a:pt x="3533" y="2696"/>
                </a:lnTo>
                <a:lnTo>
                  <a:pt x="1395" y="2696"/>
                </a:lnTo>
                <a:lnTo>
                  <a:pt x="1395" y="1860"/>
                </a:lnTo>
                <a:lnTo>
                  <a:pt x="1395" y="1674"/>
                </a:lnTo>
                <a:lnTo>
                  <a:pt x="1441" y="1488"/>
                </a:lnTo>
                <a:lnTo>
                  <a:pt x="1534" y="1302"/>
                </a:lnTo>
                <a:lnTo>
                  <a:pt x="1674" y="1116"/>
                </a:lnTo>
                <a:lnTo>
                  <a:pt x="1860" y="976"/>
                </a:lnTo>
                <a:lnTo>
                  <a:pt x="2046" y="883"/>
                </a:lnTo>
                <a:lnTo>
                  <a:pt x="2231" y="837"/>
                </a:lnTo>
                <a:lnTo>
                  <a:pt x="2464" y="790"/>
                </a:lnTo>
                <a:close/>
                <a:moveTo>
                  <a:pt x="2464" y="0"/>
                </a:moveTo>
                <a:lnTo>
                  <a:pt x="2092" y="47"/>
                </a:lnTo>
                <a:lnTo>
                  <a:pt x="1720" y="140"/>
                </a:lnTo>
                <a:lnTo>
                  <a:pt x="1395" y="326"/>
                </a:lnTo>
                <a:lnTo>
                  <a:pt x="1116" y="558"/>
                </a:lnTo>
                <a:lnTo>
                  <a:pt x="883" y="837"/>
                </a:lnTo>
                <a:lnTo>
                  <a:pt x="697" y="1162"/>
                </a:lnTo>
                <a:lnTo>
                  <a:pt x="604" y="1488"/>
                </a:lnTo>
                <a:lnTo>
                  <a:pt x="558" y="1860"/>
                </a:lnTo>
                <a:lnTo>
                  <a:pt x="558" y="2696"/>
                </a:lnTo>
                <a:lnTo>
                  <a:pt x="418" y="2696"/>
                </a:lnTo>
                <a:lnTo>
                  <a:pt x="279" y="2743"/>
                </a:lnTo>
                <a:lnTo>
                  <a:pt x="140" y="2789"/>
                </a:lnTo>
                <a:lnTo>
                  <a:pt x="47" y="2929"/>
                </a:lnTo>
                <a:lnTo>
                  <a:pt x="0" y="3115"/>
                </a:lnTo>
                <a:lnTo>
                  <a:pt x="0" y="5532"/>
                </a:lnTo>
                <a:lnTo>
                  <a:pt x="47" y="5671"/>
                </a:lnTo>
                <a:lnTo>
                  <a:pt x="140" y="5811"/>
                </a:lnTo>
                <a:lnTo>
                  <a:pt x="279" y="5904"/>
                </a:lnTo>
                <a:lnTo>
                  <a:pt x="418" y="5950"/>
                </a:lnTo>
                <a:lnTo>
                  <a:pt x="4463" y="5950"/>
                </a:lnTo>
                <a:lnTo>
                  <a:pt x="4649" y="5904"/>
                </a:lnTo>
                <a:lnTo>
                  <a:pt x="4788" y="5811"/>
                </a:lnTo>
                <a:lnTo>
                  <a:pt x="4881" y="5671"/>
                </a:lnTo>
                <a:lnTo>
                  <a:pt x="4881" y="5532"/>
                </a:lnTo>
                <a:lnTo>
                  <a:pt x="4881" y="3115"/>
                </a:lnTo>
                <a:lnTo>
                  <a:pt x="4881" y="2929"/>
                </a:lnTo>
                <a:lnTo>
                  <a:pt x="4788" y="2789"/>
                </a:lnTo>
                <a:lnTo>
                  <a:pt x="4649" y="2743"/>
                </a:lnTo>
                <a:lnTo>
                  <a:pt x="4463" y="2696"/>
                </a:lnTo>
                <a:lnTo>
                  <a:pt x="4370" y="2696"/>
                </a:lnTo>
                <a:lnTo>
                  <a:pt x="4370" y="1860"/>
                </a:lnTo>
                <a:lnTo>
                  <a:pt x="4323" y="1488"/>
                </a:lnTo>
                <a:lnTo>
                  <a:pt x="4230" y="1162"/>
                </a:lnTo>
                <a:lnTo>
                  <a:pt x="4044" y="837"/>
                </a:lnTo>
                <a:lnTo>
                  <a:pt x="3812" y="558"/>
                </a:lnTo>
                <a:lnTo>
                  <a:pt x="3487" y="326"/>
                </a:lnTo>
                <a:lnTo>
                  <a:pt x="3161" y="140"/>
                </a:lnTo>
                <a:lnTo>
                  <a:pt x="2836" y="47"/>
                </a:lnTo>
                <a:lnTo>
                  <a:pt x="2464"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1" name="Google Shape;7071;p269"/>
          <p:cNvSpPr/>
          <p:nvPr/>
        </p:nvSpPr>
        <p:spPr>
          <a:xfrm>
            <a:off x="1455823" y="1184008"/>
            <a:ext cx="158654" cy="158654"/>
          </a:xfrm>
          <a:custGeom>
            <a:avLst/>
            <a:gdLst/>
            <a:ahLst/>
            <a:cxnLst/>
            <a:rect l="l" t="t" r="r" b="b"/>
            <a:pathLst>
              <a:path w="5951" h="5951" extrusionOk="0">
                <a:moveTo>
                  <a:pt x="512" y="0"/>
                </a:moveTo>
                <a:lnTo>
                  <a:pt x="326" y="47"/>
                </a:lnTo>
                <a:lnTo>
                  <a:pt x="140" y="140"/>
                </a:lnTo>
                <a:lnTo>
                  <a:pt x="47" y="326"/>
                </a:lnTo>
                <a:lnTo>
                  <a:pt x="1" y="512"/>
                </a:lnTo>
                <a:lnTo>
                  <a:pt x="1" y="4137"/>
                </a:lnTo>
                <a:lnTo>
                  <a:pt x="47" y="4323"/>
                </a:lnTo>
                <a:lnTo>
                  <a:pt x="140" y="4509"/>
                </a:lnTo>
                <a:lnTo>
                  <a:pt x="326" y="4602"/>
                </a:lnTo>
                <a:lnTo>
                  <a:pt x="512" y="4649"/>
                </a:lnTo>
                <a:lnTo>
                  <a:pt x="1070" y="4649"/>
                </a:lnTo>
                <a:lnTo>
                  <a:pt x="1070" y="4230"/>
                </a:lnTo>
                <a:lnTo>
                  <a:pt x="465" y="4230"/>
                </a:lnTo>
                <a:lnTo>
                  <a:pt x="419" y="4137"/>
                </a:lnTo>
                <a:lnTo>
                  <a:pt x="419" y="512"/>
                </a:lnTo>
                <a:lnTo>
                  <a:pt x="465" y="465"/>
                </a:lnTo>
                <a:lnTo>
                  <a:pt x="512" y="419"/>
                </a:lnTo>
                <a:lnTo>
                  <a:pt x="4138" y="419"/>
                </a:lnTo>
                <a:lnTo>
                  <a:pt x="4231" y="465"/>
                </a:lnTo>
                <a:lnTo>
                  <a:pt x="4231" y="512"/>
                </a:lnTo>
                <a:lnTo>
                  <a:pt x="4231" y="1069"/>
                </a:lnTo>
                <a:lnTo>
                  <a:pt x="4696" y="1069"/>
                </a:lnTo>
                <a:lnTo>
                  <a:pt x="4696" y="512"/>
                </a:lnTo>
                <a:lnTo>
                  <a:pt x="4649" y="326"/>
                </a:lnTo>
                <a:lnTo>
                  <a:pt x="4510" y="140"/>
                </a:lnTo>
                <a:lnTo>
                  <a:pt x="4370" y="47"/>
                </a:lnTo>
                <a:lnTo>
                  <a:pt x="4138" y="0"/>
                </a:lnTo>
                <a:close/>
                <a:moveTo>
                  <a:pt x="5439" y="1674"/>
                </a:moveTo>
                <a:lnTo>
                  <a:pt x="5486" y="1720"/>
                </a:lnTo>
                <a:lnTo>
                  <a:pt x="5532" y="1813"/>
                </a:lnTo>
                <a:lnTo>
                  <a:pt x="5532" y="5393"/>
                </a:lnTo>
                <a:lnTo>
                  <a:pt x="5486" y="5485"/>
                </a:lnTo>
                <a:lnTo>
                  <a:pt x="5439" y="5532"/>
                </a:lnTo>
                <a:lnTo>
                  <a:pt x="1813" y="5532"/>
                </a:lnTo>
                <a:lnTo>
                  <a:pt x="1721" y="5485"/>
                </a:lnTo>
                <a:lnTo>
                  <a:pt x="1721" y="5393"/>
                </a:lnTo>
                <a:lnTo>
                  <a:pt x="1721" y="1813"/>
                </a:lnTo>
                <a:lnTo>
                  <a:pt x="1721" y="1720"/>
                </a:lnTo>
                <a:lnTo>
                  <a:pt x="1813" y="1674"/>
                </a:lnTo>
                <a:close/>
                <a:moveTo>
                  <a:pt x="1813" y="1255"/>
                </a:moveTo>
                <a:lnTo>
                  <a:pt x="1628" y="1302"/>
                </a:lnTo>
                <a:lnTo>
                  <a:pt x="1442" y="1441"/>
                </a:lnTo>
                <a:lnTo>
                  <a:pt x="1302" y="1581"/>
                </a:lnTo>
                <a:lnTo>
                  <a:pt x="1256" y="1813"/>
                </a:lnTo>
                <a:lnTo>
                  <a:pt x="1256" y="5393"/>
                </a:lnTo>
                <a:lnTo>
                  <a:pt x="1302" y="5625"/>
                </a:lnTo>
                <a:lnTo>
                  <a:pt x="1442" y="5764"/>
                </a:lnTo>
                <a:lnTo>
                  <a:pt x="1628" y="5904"/>
                </a:lnTo>
                <a:lnTo>
                  <a:pt x="1813" y="5950"/>
                </a:lnTo>
                <a:lnTo>
                  <a:pt x="5439" y="5950"/>
                </a:lnTo>
                <a:lnTo>
                  <a:pt x="5625" y="5904"/>
                </a:lnTo>
                <a:lnTo>
                  <a:pt x="5811" y="5764"/>
                </a:lnTo>
                <a:lnTo>
                  <a:pt x="5904" y="5625"/>
                </a:lnTo>
                <a:lnTo>
                  <a:pt x="5951" y="5393"/>
                </a:lnTo>
                <a:lnTo>
                  <a:pt x="5951" y="1813"/>
                </a:lnTo>
                <a:lnTo>
                  <a:pt x="5904" y="1581"/>
                </a:lnTo>
                <a:lnTo>
                  <a:pt x="5811" y="1441"/>
                </a:lnTo>
                <a:lnTo>
                  <a:pt x="5625" y="1302"/>
                </a:lnTo>
                <a:lnTo>
                  <a:pt x="5439" y="1255"/>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2" name="Google Shape;7072;p269"/>
          <p:cNvSpPr/>
          <p:nvPr/>
        </p:nvSpPr>
        <p:spPr>
          <a:xfrm>
            <a:off x="1983305" y="1192672"/>
            <a:ext cx="158654" cy="140072"/>
          </a:xfrm>
          <a:custGeom>
            <a:avLst/>
            <a:gdLst/>
            <a:ahLst/>
            <a:cxnLst/>
            <a:rect l="l" t="t" r="r" b="b"/>
            <a:pathLst>
              <a:path w="5951" h="5254" extrusionOk="0">
                <a:moveTo>
                  <a:pt x="2139" y="1442"/>
                </a:moveTo>
                <a:lnTo>
                  <a:pt x="2139" y="2883"/>
                </a:lnTo>
                <a:lnTo>
                  <a:pt x="1674" y="2883"/>
                </a:lnTo>
                <a:lnTo>
                  <a:pt x="1488" y="2836"/>
                </a:lnTo>
                <a:lnTo>
                  <a:pt x="1348" y="2743"/>
                </a:lnTo>
                <a:lnTo>
                  <a:pt x="1255" y="2604"/>
                </a:lnTo>
                <a:lnTo>
                  <a:pt x="1209" y="2418"/>
                </a:lnTo>
                <a:lnTo>
                  <a:pt x="1209" y="1442"/>
                </a:lnTo>
                <a:close/>
                <a:moveTo>
                  <a:pt x="2046" y="1"/>
                </a:moveTo>
                <a:lnTo>
                  <a:pt x="1906" y="512"/>
                </a:lnTo>
                <a:lnTo>
                  <a:pt x="140" y="512"/>
                </a:lnTo>
                <a:lnTo>
                  <a:pt x="0" y="977"/>
                </a:lnTo>
                <a:lnTo>
                  <a:pt x="233" y="1209"/>
                </a:lnTo>
                <a:lnTo>
                  <a:pt x="233" y="2418"/>
                </a:lnTo>
                <a:lnTo>
                  <a:pt x="279" y="2697"/>
                </a:lnTo>
                <a:lnTo>
                  <a:pt x="372" y="2929"/>
                </a:lnTo>
                <a:lnTo>
                  <a:pt x="465" y="3208"/>
                </a:lnTo>
                <a:lnTo>
                  <a:pt x="651" y="3394"/>
                </a:lnTo>
                <a:lnTo>
                  <a:pt x="884" y="3580"/>
                </a:lnTo>
                <a:lnTo>
                  <a:pt x="1116" y="3719"/>
                </a:lnTo>
                <a:lnTo>
                  <a:pt x="1395" y="3812"/>
                </a:lnTo>
                <a:lnTo>
                  <a:pt x="2139" y="3812"/>
                </a:lnTo>
                <a:lnTo>
                  <a:pt x="1674" y="4556"/>
                </a:lnTo>
                <a:lnTo>
                  <a:pt x="1674" y="5253"/>
                </a:lnTo>
                <a:lnTo>
                  <a:pt x="5951" y="5253"/>
                </a:lnTo>
                <a:lnTo>
                  <a:pt x="5951" y="4556"/>
                </a:lnTo>
                <a:lnTo>
                  <a:pt x="5486" y="3812"/>
                </a:lnTo>
                <a:lnTo>
                  <a:pt x="5486" y="837"/>
                </a:lnTo>
                <a:lnTo>
                  <a:pt x="5718" y="744"/>
                </a:lnTo>
                <a:lnTo>
                  <a:pt x="562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3" name="Google Shape;7073;p269"/>
          <p:cNvSpPr/>
          <p:nvPr/>
        </p:nvSpPr>
        <p:spPr>
          <a:xfrm>
            <a:off x="6562752" y="2583162"/>
            <a:ext cx="136366" cy="158654"/>
          </a:xfrm>
          <a:custGeom>
            <a:avLst/>
            <a:gdLst/>
            <a:ahLst/>
            <a:cxnLst/>
            <a:rect l="l" t="t" r="r" b="b"/>
            <a:pathLst>
              <a:path w="5115" h="5951" extrusionOk="0">
                <a:moveTo>
                  <a:pt x="1907" y="1"/>
                </a:moveTo>
                <a:lnTo>
                  <a:pt x="1302" y="94"/>
                </a:lnTo>
                <a:lnTo>
                  <a:pt x="744" y="233"/>
                </a:lnTo>
                <a:lnTo>
                  <a:pt x="372" y="419"/>
                </a:lnTo>
                <a:lnTo>
                  <a:pt x="187" y="512"/>
                </a:lnTo>
                <a:lnTo>
                  <a:pt x="94" y="605"/>
                </a:lnTo>
                <a:lnTo>
                  <a:pt x="47" y="744"/>
                </a:lnTo>
                <a:lnTo>
                  <a:pt x="1" y="837"/>
                </a:lnTo>
                <a:lnTo>
                  <a:pt x="1" y="1256"/>
                </a:lnTo>
                <a:lnTo>
                  <a:pt x="47" y="1395"/>
                </a:lnTo>
                <a:lnTo>
                  <a:pt x="94" y="1488"/>
                </a:lnTo>
                <a:lnTo>
                  <a:pt x="187" y="1581"/>
                </a:lnTo>
                <a:lnTo>
                  <a:pt x="372" y="1674"/>
                </a:lnTo>
                <a:lnTo>
                  <a:pt x="744" y="1860"/>
                </a:lnTo>
                <a:lnTo>
                  <a:pt x="1302" y="2000"/>
                </a:lnTo>
                <a:lnTo>
                  <a:pt x="1907" y="2093"/>
                </a:lnTo>
                <a:lnTo>
                  <a:pt x="3208" y="2093"/>
                </a:lnTo>
                <a:lnTo>
                  <a:pt x="3859" y="2000"/>
                </a:lnTo>
                <a:lnTo>
                  <a:pt x="4370" y="1860"/>
                </a:lnTo>
                <a:lnTo>
                  <a:pt x="4789" y="1674"/>
                </a:lnTo>
                <a:lnTo>
                  <a:pt x="4928" y="1581"/>
                </a:lnTo>
                <a:lnTo>
                  <a:pt x="5021" y="1488"/>
                </a:lnTo>
                <a:lnTo>
                  <a:pt x="5114" y="1395"/>
                </a:lnTo>
                <a:lnTo>
                  <a:pt x="5114" y="1256"/>
                </a:lnTo>
                <a:lnTo>
                  <a:pt x="5114" y="837"/>
                </a:lnTo>
                <a:lnTo>
                  <a:pt x="5114" y="744"/>
                </a:lnTo>
                <a:lnTo>
                  <a:pt x="5021" y="605"/>
                </a:lnTo>
                <a:lnTo>
                  <a:pt x="4928" y="512"/>
                </a:lnTo>
                <a:lnTo>
                  <a:pt x="4789" y="419"/>
                </a:lnTo>
                <a:lnTo>
                  <a:pt x="4370" y="233"/>
                </a:lnTo>
                <a:lnTo>
                  <a:pt x="3859" y="94"/>
                </a:lnTo>
                <a:lnTo>
                  <a:pt x="3208" y="1"/>
                </a:lnTo>
                <a:close/>
                <a:moveTo>
                  <a:pt x="1" y="1953"/>
                </a:moveTo>
                <a:lnTo>
                  <a:pt x="1" y="2557"/>
                </a:lnTo>
                <a:lnTo>
                  <a:pt x="47" y="2650"/>
                </a:lnTo>
                <a:lnTo>
                  <a:pt x="94" y="2743"/>
                </a:lnTo>
                <a:lnTo>
                  <a:pt x="187" y="2883"/>
                </a:lnTo>
                <a:lnTo>
                  <a:pt x="372" y="2976"/>
                </a:lnTo>
                <a:lnTo>
                  <a:pt x="744" y="3115"/>
                </a:lnTo>
                <a:lnTo>
                  <a:pt x="1302" y="3255"/>
                </a:lnTo>
                <a:lnTo>
                  <a:pt x="1907" y="3348"/>
                </a:lnTo>
                <a:lnTo>
                  <a:pt x="2557" y="3394"/>
                </a:lnTo>
                <a:lnTo>
                  <a:pt x="3208" y="3348"/>
                </a:lnTo>
                <a:lnTo>
                  <a:pt x="3859" y="3255"/>
                </a:lnTo>
                <a:lnTo>
                  <a:pt x="4370" y="3115"/>
                </a:lnTo>
                <a:lnTo>
                  <a:pt x="4789" y="2976"/>
                </a:lnTo>
                <a:lnTo>
                  <a:pt x="4928" y="2883"/>
                </a:lnTo>
                <a:lnTo>
                  <a:pt x="5021" y="2743"/>
                </a:lnTo>
                <a:lnTo>
                  <a:pt x="5114" y="2650"/>
                </a:lnTo>
                <a:lnTo>
                  <a:pt x="5114" y="2557"/>
                </a:lnTo>
                <a:lnTo>
                  <a:pt x="5114" y="1953"/>
                </a:lnTo>
                <a:lnTo>
                  <a:pt x="4882" y="2093"/>
                </a:lnTo>
                <a:lnTo>
                  <a:pt x="4649" y="2232"/>
                </a:lnTo>
                <a:lnTo>
                  <a:pt x="4045" y="2371"/>
                </a:lnTo>
                <a:lnTo>
                  <a:pt x="3301" y="2511"/>
                </a:lnTo>
                <a:lnTo>
                  <a:pt x="2557" y="2557"/>
                </a:lnTo>
                <a:lnTo>
                  <a:pt x="1814" y="2511"/>
                </a:lnTo>
                <a:lnTo>
                  <a:pt x="1070" y="2371"/>
                </a:lnTo>
                <a:lnTo>
                  <a:pt x="465" y="2232"/>
                </a:lnTo>
                <a:lnTo>
                  <a:pt x="233" y="2093"/>
                </a:lnTo>
                <a:lnTo>
                  <a:pt x="1" y="1953"/>
                </a:lnTo>
                <a:close/>
                <a:moveTo>
                  <a:pt x="1" y="3255"/>
                </a:moveTo>
                <a:lnTo>
                  <a:pt x="1" y="3813"/>
                </a:lnTo>
                <a:lnTo>
                  <a:pt x="47" y="3906"/>
                </a:lnTo>
                <a:lnTo>
                  <a:pt x="94" y="4045"/>
                </a:lnTo>
                <a:lnTo>
                  <a:pt x="187" y="4138"/>
                </a:lnTo>
                <a:lnTo>
                  <a:pt x="372" y="4231"/>
                </a:lnTo>
                <a:lnTo>
                  <a:pt x="744" y="4417"/>
                </a:lnTo>
                <a:lnTo>
                  <a:pt x="1302" y="4556"/>
                </a:lnTo>
                <a:lnTo>
                  <a:pt x="1907" y="4649"/>
                </a:lnTo>
                <a:lnTo>
                  <a:pt x="3208" y="4649"/>
                </a:lnTo>
                <a:lnTo>
                  <a:pt x="3859" y="4556"/>
                </a:lnTo>
                <a:lnTo>
                  <a:pt x="4370" y="4417"/>
                </a:lnTo>
                <a:lnTo>
                  <a:pt x="4789" y="4231"/>
                </a:lnTo>
                <a:lnTo>
                  <a:pt x="4928" y="4138"/>
                </a:lnTo>
                <a:lnTo>
                  <a:pt x="5021" y="4045"/>
                </a:lnTo>
                <a:lnTo>
                  <a:pt x="5114" y="3906"/>
                </a:lnTo>
                <a:lnTo>
                  <a:pt x="5114" y="3813"/>
                </a:lnTo>
                <a:lnTo>
                  <a:pt x="5114" y="3255"/>
                </a:lnTo>
                <a:lnTo>
                  <a:pt x="4882" y="3394"/>
                </a:lnTo>
                <a:lnTo>
                  <a:pt x="4649" y="3487"/>
                </a:lnTo>
                <a:lnTo>
                  <a:pt x="4045" y="3673"/>
                </a:lnTo>
                <a:lnTo>
                  <a:pt x="3301" y="3766"/>
                </a:lnTo>
                <a:lnTo>
                  <a:pt x="2557" y="3813"/>
                </a:lnTo>
                <a:lnTo>
                  <a:pt x="1814" y="3766"/>
                </a:lnTo>
                <a:lnTo>
                  <a:pt x="1070" y="3673"/>
                </a:lnTo>
                <a:lnTo>
                  <a:pt x="465" y="3487"/>
                </a:lnTo>
                <a:lnTo>
                  <a:pt x="233" y="3394"/>
                </a:lnTo>
                <a:lnTo>
                  <a:pt x="1" y="3255"/>
                </a:lnTo>
                <a:close/>
                <a:moveTo>
                  <a:pt x="1" y="4510"/>
                </a:moveTo>
                <a:lnTo>
                  <a:pt x="1" y="5068"/>
                </a:lnTo>
                <a:lnTo>
                  <a:pt x="47" y="5207"/>
                </a:lnTo>
                <a:lnTo>
                  <a:pt x="94" y="5300"/>
                </a:lnTo>
                <a:lnTo>
                  <a:pt x="187" y="5393"/>
                </a:lnTo>
                <a:lnTo>
                  <a:pt x="372" y="5533"/>
                </a:lnTo>
                <a:lnTo>
                  <a:pt x="744" y="5672"/>
                </a:lnTo>
                <a:lnTo>
                  <a:pt x="1302" y="5811"/>
                </a:lnTo>
                <a:lnTo>
                  <a:pt x="1907" y="5904"/>
                </a:lnTo>
                <a:lnTo>
                  <a:pt x="2557" y="5951"/>
                </a:lnTo>
                <a:lnTo>
                  <a:pt x="3208" y="5904"/>
                </a:lnTo>
                <a:lnTo>
                  <a:pt x="3859" y="5811"/>
                </a:lnTo>
                <a:lnTo>
                  <a:pt x="4370" y="5672"/>
                </a:lnTo>
                <a:lnTo>
                  <a:pt x="4789" y="5533"/>
                </a:lnTo>
                <a:lnTo>
                  <a:pt x="4928" y="5393"/>
                </a:lnTo>
                <a:lnTo>
                  <a:pt x="5021" y="5300"/>
                </a:lnTo>
                <a:lnTo>
                  <a:pt x="5114" y="5207"/>
                </a:lnTo>
                <a:lnTo>
                  <a:pt x="5114" y="5068"/>
                </a:lnTo>
                <a:lnTo>
                  <a:pt x="5114" y="4510"/>
                </a:lnTo>
                <a:lnTo>
                  <a:pt x="4882" y="4649"/>
                </a:lnTo>
                <a:lnTo>
                  <a:pt x="4649" y="4789"/>
                </a:lnTo>
                <a:lnTo>
                  <a:pt x="4045" y="4928"/>
                </a:lnTo>
                <a:lnTo>
                  <a:pt x="3301" y="5068"/>
                </a:lnTo>
                <a:lnTo>
                  <a:pt x="1814" y="5068"/>
                </a:lnTo>
                <a:lnTo>
                  <a:pt x="1070" y="4928"/>
                </a:lnTo>
                <a:lnTo>
                  <a:pt x="465" y="4789"/>
                </a:lnTo>
                <a:lnTo>
                  <a:pt x="233" y="4649"/>
                </a:lnTo>
                <a:lnTo>
                  <a:pt x="1" y="451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4" name="Google Shape;7074;p269"/>
          <p:cNvSpPr/>
          <p:nvPr/>
        </p:nvSpPr>
        <p:spPr>
          <a:xfrm>
            <a:off x="429358" y="4455738"/>
            <a:ext cx="158654" cy="158654"/>
          </a:xfrm>
          <a:custGeom>
            <a:avLst/>
            <a:gdLst/>
            <a:ahLst/>
            <a:cxnLst/>
            <a:rect l="l" t="t" r="r" b="b"/>
            <a:pathLst>
              <a:path w="5951" h="5951" extrusionOk="0">
                <a:moveTo>
                  <a:pt x="2975" y="838"/>
                </a:moveTo>
                <a:lnTo>
                  <a:pt x="3208" y="884"/>
                </a:lnTo>
                <a:lnTo>
                  <a:pt x="3393" y="931"/>
                </a:lnTo>
                <a:lnTo>
                  <a:pt x="3626" y="1024"/>
                </a:lnTo>
                <a:lnTo>
                  <a:pt x="3765" y="1163"/>
                </a:lnTo>
                <a:lnTo>
                  <a:pt x="3951" y="1349"/>
                </a:lnTo>
                <a:lnTo>
                  <a:pt x="4044" y="1581"/>
                </a:lnTo>
                <a:lnTo>
                  <a:pt x="4091" y="1767"/>
                </a:lnTo>
                <a:lnTo>
                  <a:pt x="4137" y="2000"/>
                </a:lnTo>
                <a:lnTo>
                  <a:pt x="4137" y="2325"/>
                </a:lnTo>
                <a:lnTo>
                  <a:pt x="4091" y="2418"/>
                </a:lnTo>
                <a:lnTo>
                  <a:pt x="3719" y="2418"/>
                </a:lnTo>
                <a:lnTo>
                  <a:pt x="3719" y="2325"/>
                </a:lnTo>
                <a:lnTo>
                  <a:pt x="3719" y="2000"/>
                </a:lnTo>
                <a:lnTo>
                  <a:pt x="3672" y="1860"/>
                </a:lnTo>
                <a:lnTo>
                  <a:pt x="3626" y="1721"/>
                </a:lnTo>
                <a:lnTo>
                  <a:pt x="3579" y="1581"/>
                </a:lnTo>
                <a:lnTo>
                  <a:pt x="3486" y="1488"/>
                </a:lnTo>
                <a:lnTo>
                  <a:pt x="3393" y="1395"/>
                </a:lnTo>
                <a:lnTo>
                  <a:pt x="3254" y="1302"/>
                </a:lnTo>
                <a:lnTo>
                  <a:pt x="3115" y="1256"/>
                </a:lnTo>
                <a:lnTo>
                  <a:pt x="2789" y="1256"/>
                </a:lnTo>
                <a:lnTo>
                  <a:pt x="2650" y="1302"/>
                </a:lnTo>
                <a:lnTo>
                  <a:pt x="2557" y="1395"/>
                </a:lnTo>
                <a:lnTo>
                  <a:pt x="2417" y="1488"/>
                </a:lnTo>
                <a:lnTo>
                  <a:pt x="2324" y="1581"/>
                </a:lnTo>
                <a:lnTo>
                  <a:pt x="2278" y="1721"/>
                </a:lnTo>
                <a:lnTo>
                  <a:pt x="2231" y="1860"/>
                </a:lnTo>
                <a:lnTo>
                  <a:pt x="2231" y="2000"/>
                </a:lnTo>
                <a:lnTo>
                  <a:pt x="2231" y="2325"/>
                </a:lnTo>
                <a:lnTo>
                  <a:pt x="2185" y="2418"/>
                </a:lnTo>
                <a:lnTo>
                  <a:pt x="1813" y="2418"/>
                </a:lnTo>
                <a:lnTo>
                  <a:pt x="1813" y="2325"/>
                </a:lnTo>
                <a:lnTo>
                  <a:pt x="1813" y="2000"/>
                </a:lnTo>
                <a:lnTo>
                  <a:pt x="1813" y="1767"/>
                </a:lnTo>
                <a:lnTo>
                  <a:pt x="1859" y="1581"/>
                </a:lnTo>
                <a:lnTo>
                  <a:pt x="1999" y="1349"/>
                </a:lnTo>
                <a:lnTo>
                  <a:pt x="2138" y="1163"/>
                </a:lnTo>
                <a:lnTo>
                  <a:pt x="2324" y="1024"/>
                </a:lnTo>
                <a:lnTo>
                  <a:pt x="2510" y="931"/>
                </a:lnTo>
                <a:lnTo>
                  <a:pt x="2743" y="884"/>
                </a:lnTo>
                <a:lnTo>
                  <a:pt x="2975" y="838"/>
                </a:lnTo>
                <a:close/>
                <a:moveTo>
                  <a:pt x="2789" y="2976"/>
                </a:moveTo>
                <a:lnTo>
                  <a:pt x="2650" y="3069"/>
                </a:lnTo>
                <a:lnTo>
                  <a:pt x="2557" y="3208"/>
                </a:lnTo>
                <a:lnTo>
                  <a:pt x="2557" y="3394"/>
                </a:lnTo>
                <a:lnTo>
                  <a:pt x="2557" y="3487"/>
                </a:lnTo>
                <a:lnTo>
                  <a:pt x="2603" y="3580"/>
                </a:lnTo>
                <a:lnTo>
                  <a:pt x="2743" y="3766"/>
                </a:lnTo>
                <a:lnTo>
                  <a:pt x="2743" y="4138"/>
                </a:lnTo>
                <a:lnTo>
                  <a:pt x="2789" y="4231"/>
                </a:lnTo>
                <a:lnTo>
                  <a:pt x="3161" y="4231"/>
                </a:lnTo>
                <a:lnTo>
                  <a:pt x="3161" y="4138"/>
                </a:lnTo>
                <a:lnTo>
                  <a:pt x="3161" y="3766"/>
                </a:lnTo>
                <a:lnTo>
                  <a:pt x="3347" y="3580"/>
                </a:lnTo>
                <a:lnTo>
                  <a:pt x="3347" y="3487"/>
                </a:lnTo>
                <a:lnTo>
                  <a:pt x="3393" y="3394"/>
                </a:lnTo>
                <a:lnTo>
                  <a:pt x="3347" y="3208"/>
                </a:lnTo>
                <a:lnTo>
                  <a:pt x="3254" y="3069"/>
                </a:lnTo>
                <a:lnTo>
                  <a:pt x="3115" y="2976"/>
                </a:lnTo>
                <a:close/>
                <a:moveTo>
                  <a:pt x="1488" y="2743"/>
                </a:moveTo>
                <a:lnTo>
                  <a:pt x="1488" y="2790"/>
                </a:lnTo>
                <a:lnTo>
                  <a:pt x="1488" y="4417"/>
                </a:lnTo>
                <a:lnTo>
                  <a:pt x="1534" y="4463"/>
                </a:lnTo>
                <a:lnTo>
                  <a:pt x="1627" y="4463"/>
                </a:lnTo>
                <a:lnTo>
                  <a:pt x="1673" y="4417"/>
                </a:lnTo>
                <a:lnTo>
                  <a:pt x="1673" y="2790"/>
                </a:lnTo>
                <a:lnTo>
                  <a:pt x="1673" y="2743"/>
                </a:lnTo>
                <a:close/>
                <a:moveTo>
                  <a:pt x="4509" y="2558"/>
                </a:moveTo>
                <a:lnTo>
                  <a:pt x="4602" y="2604"/>
                </a:lnTo>
                <a:lnTo>
                  <a:pt x="4649" y="2651"/>
                </a:lnTo>
                <a:lnTo>
                  <a:pt x="4649" y="2743"/>
                </a:lnTo>
                <a:lnTo>
                  <a:pt x="4649" y="4463"/>
                </a:lnTo>
                <a:lnTo>
                  <a:pt x="4649" y="4556"/>
                </a:lnTo>
                <a:lnTo>
                  <a:pt x="4602" y="4603"/>
                </a:lnTo>
                <a:lnTo>
                  <a:pt x="4509" y="4649"/>
                </a:lnTo>
                <a:lnTo>
                  <a:pt x="1395" y="4649"/>
                </a:lnTo>
                <a:lnTo>
                  <a:pt x="1302" y="4603"/>
                </a:lnTo>
                <a:lnTo>
                  <a:pt x="1255" y="4556"/>
                </a:lnTo>
                <a:lnTo>
                  <a:pt x="1255" y="4463"/>
                </a:lnTo>
                <a:lnTo>
                  <a:pt x="1255" y="2743"/>
                </a:lnTo>
                <a:lnTo>
                  <a:pt x="1255" y="2651"/>
                </a:lnTo>
                <a:lnTo>
                  <a:pt x="1302" y="2604"/>
                </a:lnTo>
                <a:lnTo>
                  <a:pt x="1395" y="2558"/>
                </a:lnTo>
                <a:close/>
                <a:moveTo>
                  <a:pt x="2603" y="419"/>
                </a:moveTo>
                <a:lnTo>
                  <a:pt x="2278" y="512"/>
                </a:lnTo>
                <a:lnTo>
                  <a:pt x="1999" y="605"/>
                </a:lnTo>
                <a:lnTo>
                  <a:pt x="1673" y="745"/>
                </a:lnTo>
                <a:lnTo>
                  <a:pt x="1395" y="931"/>
                </a:lnTo>
                <a:lnTo>
                  <a:pt x="1162" y="1163"/>
                </a:lnTo>
                <a:lnTo>
                  <a:pt x="930" y="1395"/>
                </a:lnTo>
                <a:lnTo>
                  <a:pt x="744" y="1674"/>
                </a:lnTo>
                <a:lnTo>
                  <a:pt x="604" y="2000"/>
                </a:lnTo>
                <a:lnTo>
                  <a:pt x="511" y="2279"/>
                </a:lnTo>
                <a:lnTo>
                  <a:pt x="418" y="2604"/>
                </a:lnTo>
                <a:lnTo>
                  <a:pt x="418" y="2976"/>
                </a:lnTo>
                <a:lnTo>
                  <a:pt x="418" y="3301"/>
                </a:lnTo>
                <a:lnTo>
                  <a:pt x="511" y="3627"/>
                </a:lnTo>
                <a:lnTo>
                  <a:pt x="604" y="3952"/>
                </a:lnTo>
                <a:lnTo>
                  <a:pt x="744" y="4231"/>
                </a:lnTo>
                <a:lnTo>
                  <a:pt x="930" y="4510"/>
                </a:lnTo>
                <a:lnTo>
                  <a:pt x="1162" y="4789"/>
                </a:lnTo>
                <a:lnTo>
                  <a:pt x="1395" y="4975"/>
                </a:lnTo>
                <a:lnTo>
                  <a:pt x="1673" y="5161"/>
                </a:lnTo>
                <a:lnTo>
                  <a:pt x="1999" y="5300"/>
                </a:lnTo>
                <a:lnTo>
                  <a:pt x="2278" y="5440"/>
                </a:lnTo>
                <a:lnTo>
                  <a:pt x="2603" y="5486"/>
                </a:lnTo>
                <a:lnTo>
                  <a:pt x="2975" y="5533"/>
                </a:lnTo>
                <a:lnTo>
                  <a:pt x="3301" y="5486"/>
                </a:lnTo>
                <a:lnTo>
                  <a:pt x="3626" y="5440"/>
                </a:lnTo>
                <a:lnTo>
                  <a:pt x="3951" y="5300"/>
                </a:lnTo>
                <a:lnTo>
                  <a:pt x="4230" y="5161"/>
                </a:lnTo>
                <a:lnTo>
                  <a:pt x="4509" y="4975"/>
                </a:lnTo>
                <a:lnTo>
                  <a:pt x="4742" y="4789"/>
                </a:lnTo>
                <a:lnTo>
                  <a:pt x="4974" y="4510"/>
                </a:lnTo>
                <a:lnTo>
                  <a:pt x="5160" y="4231"/>
                </a:lnTo>
                <a:lnTo>
                  <a:pt x="5299" y="3952"/>
                </a:lnTo>
                <a:lnTo>
                  <a:pt x="5439" y="3627"/>
                </a:lnTo>
                <a:lnTo>
                  <a:pt x="5485" y="3301"/>
                </a:lnTo>
                <a:lnTo>
                  <a:pt x="5532" y="2976"/>
                </a:lnTo>
                <a:lnTo>
                  <a:pt x="5485" y="2604"/>
                </a:lnTo>
                <a:lnTo>
                  <a:pt x="5439" y="2279"/>
                </a:lnTo>
                <a:lnTo>
                  <a:pt x="5299" y="2000"/>
                </a:lnTo>
                <a:lnTo>
                  <a:pt x="5160" y="1674"/>
                </a:lnTo>
                <a:lnTo>
                  <a:pt x="4974" y="1395"/>
                </a:lnTo>
                <a:lnTo>
                  <a:pt x="4742" y="1163"/>
                </a:lnTo>
                <a:lnTo>
                  <a:pt x="4509" y="931"/>
                </a:lnTo>
                <a:lnTo>
                  <a:pt x="4230" y="745"/>
                </a:lnTo>
                <a:lnTo>
                  <a:pt x="3951" y="605"/>
                </a:lnTo>
                <a:lnTo>
                  <a:pt x="3626" y="512"/>
                </a:lnTo>
                <a:lnTo>
                  <a:pt x="3301" y="419"/>
                </a:lnTo>
                <a:close/>
                <a:moveTo>
                  <a:pt x="2975" y="187"/>
                </a:moveTo>
                <a:lnTo>
                  <a:pt x="3486" y="280"/>
                </a:lnTo>
                <a:lnTo>
                  <a:pt x="3765" y="326"/>
                </a:lnTo>
                <a:lnTo>
                  <a:pt x="4044" y="419"/>
                </a:lnTo>
                <a:lnTo>
                  <a:pt x="4509" y="698"/>
                </a:lnTo>
                <a:lnTo>
                  <a:pt x="4928" y="1024"/>
                </a:lnTo>
                <a:lnTo>
                  <a:pt x="5253" y="1395"/>
                </a:lnTo>
                <a:lnTo>
                  <a:pt x="5485" y="1907"/>
                </a:lnTo>
                <a:lnTo>
                  <a:pt x="5578" y="2139"/>
                </a:lnTo>
                <a:lnTo>
                  <a:pt x="5671" y="2418"/>
                </a:lnTo>
                <a:lnTo>
                  <a:pt x="5718" y="2976"/>
                </a:lnTo>
                <a:lnTo>
                  <a:pt x="5671" y="3534"/>
                </a:lnTo>
                <a:lnTo>
                  <a:pt x="5578" y="3766"/>
                </a:lnTo>
                <a:lnTo>
                  <a:pt x="5485" y="4045"/>
                </a:lnTo>
                <a:lnTo>
                  <a:pt x="5253" y="4510"/>
                </a:lnTo>
                <a:lnTo>
                  <a:pt x="4928" y="4928"/>
                </a:lnTo>
                <a:lnTo>
                  <a:pt x="4509" y="5254"/>
                </a:lnTo>
                <a:lnTo>
                  <a:pt x="4044" y="5486"/>
                </a:lnTo>
                <a:lnTo>
                  <a:pt x="3765" y="5626"/>
                </a:lnTo>
                <a:lnTo>
                  <a:pt x="3486" y="5672"/>
                </a:lnTo>
                <a:lnTo>
                  <a:pt x="2975" y="5719"/>
                </a:lnTo>
                <a:lnTo>
                  <a:pt x="2417" y="5672"/>
                </a:lnTo>
                <a:lnTo>
                  <a:pt x="2138" y="5626"/>
                </a:lnTo>
                <a:lnTo>
                  <a:pt x="1906" y="5486"/>
                </a:lnTo>
                <a:lnTo>
                  <a:pt x="1395" y="5254"/>
                </a:lnTo>
                <a:lnTo>
                  <a:pt x="1023" y="4928"/>
                </a:lnTo>
                <a:lnTo>
                  <a:pt x="651" y="4510"/>
                </a:lnTo>
                <a:lnTo>
                  <a:pt x="418" y="4045"/>
                </a:lnTo>
                <a:lnTo>
                  <a:pt x="325" y="3766"/>
                </a:lnTo>
                <a:lnTo>
                  <a:pt x="232" y="3534"/>
                </a:lnTo>
                <a:lnTo>
                  <a:pt x="186" y="2976"/>
                </a:lnTo>
                <a:lnTo>
                  <a:pt x="232" y="2418"/>
                </a:lnTo>
                <a:lnTo>
                  <a:pt x="325" y="2139"/>
                </a:lnTo>
                <a:lnTo>
                  <a:pt x="418" y="1907"/>
                </a:lnTo>
                <a:lnTo>
                  <a:pt x="651" y="1395"/>
                </a:lnTo>
                <a:lnTo>
                  <a:pt x="1023" y="1024"/>
                </a:lnTo>
                <a:lnTo>
                  <a:pt x="1395" y="698"/>
                </a:lnTo>
                <a:lnTo>
                  <a:pt x="1906" y="419"/>
                </a:lnTo>
                <a:lnTo>
                  <a:pt x="2138" y="326"/>
                </a:lnTo>
                <a:lnTo>
                  <a:pt x="2417" y="280"/>
                </a:lnTo>
                <a:lnTo>
                  <a:pt x="2975" y="187"/>
                </a:lnTo>
                <a:close/>
                <a:moveTo>
                  <a:pt x="2650" y="1"/>
                </a:moveTo>
                <a:lnTo>
                  <a:pt x="2371" y="47"/>
                </a:lnTo>
                <a:lnTo>
                  <a:pt x="2092" y="140"/>
                </a:lnTo>
                <a:lnTo>
                  <a:pt x="1813" y="233"/>
                </a:lnTo>
                <a:lnTo>
                  <a:pt x="1302" y="512"/>
                </a:lnTo>
                <a:lnTo>
                  <a:pt x="837" y="838"/>
                </a:lnTo>
                <a:lnTo>
                  <a:pt x="511" y="1302"/>
                </a:lnTo>
                <a:lnTo>
                  <a:pt x="232" y="1814"/>
                </a:lnTo>
                <a:lnTo>
                  <a:pt x="93" y="2093"/>
                </a:lnTo>
                <a:lnTo>
                  <a:pt x="46" y="2372"/>
                </a:lnTo>
                <a:lnTo>
                  <a:pt x="0" y="2651"/>
                </a:lnTo>
                <a:lnTo>
                  <a:pt x="0" y="2976"/>
                </a:lnTo>
                <a:lnTo>
                  <a:pt x="0" y="3255"/>
                </a:lnTo>
                <a:lnTo>
                  <a:pt x="46" y="3534"/>
                </a:lnTo>
                <a:lnTo>
                  <a:pt x="93" y="3859"/>
                </a:lnTo>
                <a:lnTo>
                  <a:pt x="232" y="4138"/>
                </a:lnTo>
                <a:lnTo>
                  <a:pt x="511" y="4649"/>
                </a:lnTo>
                <a:lnTo>
                  <a:pt x="837" y="5068"/>
                </a:lnTo>
                <a:lnTo>
                  <a:pt x="1302" y="5440"/>
                </a:lnTo>
                <a:lnTo>
                  <a:pt x="1813" y="5719"/>
                </a:lnTo>
                <a:lnTo>
                  <a:pt x="2092" y="5812"/>
                </a:lnTo>
                <a:lnTo>
                  <a:pt x="2371" y="5905"/>
                </a:lnTo>
                <a:lnTo>
                  <a:pt x="2650" y="5905"/>
                </a:lnTo>
                <a:lnTo>
                  <a:pt x="2975" y="5951"/>
                </a:lnTo>
                <a:lnTo>
                  <a:pt x="3254" y="5905"/>
                </a:lnTo>
                <a:lnTo>
                  <a:pt x="3533" y="5905"/>
                </a:lnTo>
                <a:lnTo>
                  <a:pt x="3858" y="5812"/>
                </a:lnTo>
                <a:lnTo>
                  <a:pt x="4137" y="5719"/>
                </a:lnTo>
                <a:lnTo>
                  <a:pt x="4649" y="5440"/>
                </a:lnTo>
                <a:lnTo>
                  <a:pt x="5067" y="5068"/>
                </a:lnTo>
                <a:lnTo>
                  <a:pt x="5439" y="4649"/>
                </a:lnTo>
                <a:lnTo>
                  <a:pt x="5718" y="4138"/>
                </a:lnTo>
                <a:lnTo>
                  <a:pt x="5811" y="3859"/>
                </a:lnTo>
                <a:lnTo>
                  <a:pt x="5857" y="3534"/>
                </a:lnTo>
                <a:lnTo>
                  <a:pt x="5904" y="3255"/>
                </a:lnTo>
                <a:lnTo>
                  <a:pt x="5950" y="2976"/>
                </a:lnTo>
                <a:lnTo>
                  <a:pt x="5904" y="2651"/>
                </a:lnTo>
                <a:lnTo>
                  <a:pt x="5857" y="2372"/>
                </a:lnTo>
                <a:lnTo>
                  <a:pt x="5811" y="2093"/>
                </a:lnTo>
                <a:lnTo>
                  <a:pt x="5718" y="1814"/>
                </a:lnTo>
                <a:lnTo>
                  <a:pt x="5439" y="1302"/>
                </a:lnTo>
                <a:lnTo>
                  <a:pt x="5067" y="838"/>
                </a:lnTo>
                <a:lnTo>
                  <a:pt x="4649" y="512"/>
                </a:lnTo>
                <a:lnTo>
                  <a:pt x="4137" y="233"/>
                </a:lnTo>
                <a:lnTo>
                  <a:pt x="3858" y="140"/>
                </a:lnTo>
                <a:lnTo>
                  <a:pt x="3533" y="47"/>
                </a:lnTo>
                <a:lnTo>
                  <a:pt x="325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5" name="Google Shape;7075;p269"/>
          <p:cNvSpPr/>
          <p:nvPr/>
        </p:nvSpPr>
        <p:spPr>
          <a:xfrm>
            <a:off x="941739" y="4455738"/>
            <a:ext cx="158654" cy="158654"/>
          </a:xfrm>
          <a:custGeom>
            <a:avLst/>
            <a:gdLst/>
            <a:ahLst/>
            <a:cxnLst/>
            <a:rect l="l" t="t" r="r" b="b"/>
            <a:pathLst>
              <a:path w="5951" h="5951" extrusionOk="0">
                <a:moveTo>
                  <a:pt x="4789" y="977"/>
                </a:moveTo>
                <a:lnTo>
                  <a:pt x="4882" y="1070"/>
                </a:lnTo>
                <a:lnTo>
                  <a:pt x="4928" y="1116"/>
                </a:lnTo>
                <a:lnTo>
                  <a:pt x="4975" y="1209"/>
                </a:lnTo>
                <a:lnTo>
                  <a:pt x="4975" y="3069"/>
                </a:lnTo>
                <a:lnTo>
                  <a:pt x="4928" y="3208"/>
                </a:lnTo>
                <a:lnTo>
                  <a:pt x="4789" y="3301"/>
                </a:lnTo>
                <a:lnTo>
                  <a:pt x="4696" y="3348"/>
                </a:lnTo>
                <a:lnTo>
                  <a:pt x="4603" y="3301"/>
                </a:lnTo>
                <a:lnTo>
                  <a:pt x="4510" y="3255"/>
                </a:lnTo>
                <a:lnTo>
                  <a:pt x="3952" y="2697"/>
                </a:lnTo>
                <a:lnTo>
                  <a:pt x="1907" y="4789"/>
                </a:lnTo>
                <a:lnTo>
                  <a:pt x="1814" y="4835"/>
                </a:lnTo>
                <a:lnTo>
                  <a:pt x="1628" y="4835"/>
                </a:lnTo>
                <a:lnTo>
                  <a:pt x="1535" y="4789"/>
                </a:lnTo>
                <a:lnTo>
                  <a:pt x="1163" y="4370"/>
                </a:lnTo>
                <a:lnTo>
                  <a:pt x="1116" y="4278"/>
                </a:lnTo>
                <a:lnTo>
                  <a:pt x="1070" y="4185"/>
                </a:lnTo>
                <a:lnTo>
                  <a:pt x="1116" y="4092"/>
                </a:lnTo>
                <a:lnTo>
                  <a:pt x="1163" y="4045"/>
                </a:lnTo>
                <a:lnTo>
                  <a:pt x="3208" y="1953"/>
                </a:lnTo>
                <a:lnTo>
                  <a:pt x="2650" y="1395"/>
                </a:lnTo>
                <a:lnTo>
                  <a:pt x="2604" y="1302"/>
                </a:lnTo>
                <a:lnTo>
                  <a:pt x="2604" y="1116"/>
                </a:lnTo>
                <a:lnTo>
                  <a:pt x="2697" y="1024"/>
                </a:lnTo>
                <a:lnTo>
                  <a:pt x="2836" y="977"/>
                </a:lnTo>
                <a:close/>
                <a:moveTo>
                  <a:pt x="884" y="1"/>
                </a:moveTo>
                <a:lnTo>
                  <a:pt x="698" y="94"/>
                </a:lnTo>
                <a:lnTo>
                  <a:pt x="512" y="187"/>
                </a:lnTo>
                <a:lnTo>
                  <a:pt x="326" y="326"/>
                </a:lnTo>
                <a:lnTo>
                  <a:pt x="187" y="512"/>
                </a:lnTo>
                <a:lnTo>
                  <a:pt x="94" y="698"/>
                </a:lnTo>
                <a:lnTo>
                  <a:pt x="1" y="884"/>
                </a:lnTo>
                <a:lnTo>
                  <a:pt x="1" y="1116"/>
                </a:lnTo>
                <a:lnTo>
                  <a:pt x="1" y="4835"/>
                </a:lnTo>
                <a:lnTo>
                  <a:pt x="1" y="5068"/>
                </a:lnTo>
                <a:lnTo>
                  <a:pt x="94" y="5254"/>
                </a:lnTo>
                <a:lnTo>
                  <a:pt x="187" y="5440"/>
                </a:lnTo>
                <a:lnTo>
                  <a:pt x="326" y="5626"/>
                </a:lnTo>
                <a:lnTo>
                  <a:pt x="512" y="5765"/>
                </a:lnTo>
                <a:lnTo>
                  <a:pt x="698" y="5858"/>
                </a:lnTo>
                <a:lnTo>
                  <a:pt x="884" y="5905"/>
                </a:lnTo>
                <a:lnTo>
                  <a:pt x="1116" y="5951"/>
                </a:lnTo>
                <a:lnTo>
                  <a:pt x="4835" y="5951"/>
                </a:lnTo>
                <a:lnTo>
                  <a:pt x="5068" y="5905"/>
                </a:lnTo>
                <a:lnTo>
                  <a:pt x="5254" y="5858"/>
                </a:lnTo>
                <a:lnTo>
                  <a:pt x="5440" y="5765"/>
                </a:lnTo>
                <a:lnTo>
                  <a:pt x="5626" y="5626"/>
                </a:lnTo>
                <a:lnTo>
                  <a:pt x="5765" y="5440"/>
                </a:lnTo>
                <a:lnTo>
                  <a:pt x="5858" y="5254"/>
                </a:lnTo>
                <a:lnTo>
                  <a:pt x="5905" y="5068"/>
                </a:lnTo>
                <a:lnTo>
                  <a:pt x="5951" y="4835"/>
                </a:lnTo>
                <a:lnTo>
                  <a:pt x="5951" y="1116"/>
                </a:lnTo>
                <a:lnTo>
                  <a:pt x="5905" y="884"/>
                </a:lnTo>
                <a:lnTo>
                  <a:pt x="5858" y="698"/>
                </a:lnTo>
                <a:lnTo>
                  <a:pt x="5765" y="512"/>
                </a:lnTo>
                <a:lnTo>
                  <a:pt x="5626" y="326"/>
                </a:lnTo>
                <a:lnTo>
                  <a:pt x="5440" y="187"/>
                </a:lnTo>
                <a:lnTo>
                  <a:pt x="5254" y="94"/>
                </a:lnTo>
                <a:lnTo>
                  <a:pt x="506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6" name="Google Shape;7076;p269"/>
          <p:cNvSpPr/>
          <p:nvPr/>
        </p:nvSpPr>
        <p:spPr>
          <a:xfrm>
            <a:off x="8540701" y="4455738"/>
            <a:ext cx="158654" cy="158654"/>
          </a:xfrm>
          <a:custGeom>
            <a:avLst/>
            <a:gdLst/>
            <a:ahLst/>
            <a:cxnLst/>
            <a:rect l="l" t="t" r="r" b="b"/>
            <a:pathLst>
              <a:path w="5951" h="5951" extrusionOk="0">
                <a:moveTo>
                  <a:pt x="2976" y="2325"/>
                </a:moveTo>
                <a:lnTo>
                  <a:pt x="3627" y="2976"/>
                </a:lnTo>
                <a:lnTo>
                  <a:pt x="1721" y="4882"/>
                </a:lnTo>
                <a:lnTo>
                  <a:pt x="1070" y="4882"/>
                </a:lnTo>
                <a:lnTo>
                  <a:pt x="1070" y="4231"/>
                </a:lnTo>
                <a:lnTo>
                  <a:pt x="2976" y="2325"/>
                </a:lnTo>
                <a:close/>
                <a:moveTo>
                  <a:pt x="4649" y="1"/>
                </a:moveTo>
                <a:lnTo>
                  <a:pt x="4463" y="47"/>
                </a:lnTo>
                <a:lnTo>
                  <a:pt x="4278" y="187"/>
                </a:lnTo>
                <a:lnTo>
                  <a:pt x="4138" y="280"/>
                </a:lnTo>
                <a:lnTo>
                  <a:pt x="3394" y="1070"/>
                </a:lnTo>
                <a:lnTo>
                  <a:pt x="3069" y="698"/>
                </a:lnTo>
                <a:lnTo>
                  <a:pt x="2976" y="652"/>
                </a:lnTo>
                <a:lnTo>
                  <a:pt x="2883" y="698"/>
                </a:lnTo>
                <a:lnTo>
                  <a:pt x="2186" y="1395"/>
                </a:lnTo>
                <a:lnTo>
                  <a:pt x="2186" y="1488"/>
                </a:lnTo>
                <a:lnTo>
                  <a:pt x="2186" y="1535"/>
                </a:lnTo>
                <a:lnTo>
                  <a:pt x="2558" y="1907"/>
                </a:lnTo>
                <a:lnTo>
                  <a:pt x="559" y="3906"/>
                </a:lnTo>
                <a:lnTo>
                  <a:pt x="466" y="4045"/>
                </a:lnTo>
                <a:lnTo>
                  <a:pt x="419" y="4185"/>
                </a:lnTo>
                <a:lnTo>
                  <a:pt x="419" y="4882"/>
                </a:lnTo>
                <a:lnTo>
                  <a:pt x="1" y="5719"/>
                </a:lnTo>
                <a:lnTo>
                  <a:pt x="233" y="5951"/>
                </a:lnTo>
                <a:lnTo>
                  <a:pt x="1070" y="5533"/>
                </a:lnTo>
                <a:lnTo>
                  <a:pt x="1721" y="5533"/>
                </a:lnTo>
                <a:lnTo>
                  <a:pt x="1907" y="5486"/>
                </a:lnTo>
                <a:lnTo>
                  <a:pt x="2046" y="5393"/>
                </a:lnTo>
                <a:lnTo>
                  <a:pt x="4045" y="3394"/>
                </a:lnTo>
                <a:lnTo>
                  <a:pt x="4370" y="3720"/>
                </a:lnTo>
                <a:lnTo>
                  <a:pt x="4463" y="3766"/>
                </a:lnTo>
                <a:lnTo>
                  <a:pt x="4556" y="3720"/>
                </a:lnTo>
                <a:lnTo>
                  <a:pt x="5254" y="3022"/>
                </a:lnTo>
                <a:lnTo>
                  <a:pt x="5254" y="2976"/>
                </a:lnTo>
                <a:lnTo>
                  <a:pt x="5254" y="2883"/>
                </a:lnTo>
                <a:lnTo>
                  <a:pt x="4882" y="2558"/>
                </a:lnTo>
                <a:lnTo>
                  <a:pt x="5626" y="1814"/>
                </a:lnTo>
                <a:lnTo>
                  <a:pt x="5765" y="1628"/>
                </a:lnTo>
                <a:lnTo>
                  <a:pt x="5858" y="1442"/>
                </a:lnTo>
                <a:lnTo>
                  <a:pt x="5951" y="1256"/>
                </a:lnTo>
                <a:lnTo>
                  <a:pt x="5951" y="1070"/>
                </a:lnTo>
                <a:lnTo>
                  <a:pt x="5951" y="838"/>
                </a:lnTo>
                <a:lnTo>
                  <a:pt x="5858" y="652"/>
                </a:lnTo>
                <a:lnTo>
                  <a:pt x="5765" y="466"/>
                </a:lnTo>
                <a:lnTo>
                  <a:pt x="5626" y="280"/>
                </a:lnTo>
                <a:lnTo>
                  <a:pt x="5486" y="187"/>
                </a:lnTo>
                <a:lnTo>
                  <a:pt x="5300" y="47"/>
                </a:lnTo>
                <a:lnTo>
                  <a:pt x="5114"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7" name="Google Shape;7077;p269"/>
          <p:cNvSpPr/>
          <p:nvPr/>
        </p:nvSpPr>
        <p:spPr>
          <a:xfrm>
            <a:off x="8028320" y="4455738"/>
            <a:ext cx="158654" cy="158654"/>
          </a:xfrm>
          <a:custGeom>
            <a:avLst/>
            <a:gdLst/>
            <a:ahLst/>
            <a:cxnLst/>
            <a:rect l="l" t="t" r="r" b="b"/>
            <a:pathLst>
              <a:path w="5951" h="5951" extrusionOk="0">
                <a:moveTo>
                  <a:pt x="651" y="4324"/>
                </a:moveTo>
                <a:lnTo>
                  <a:pt x="465" y="4370"/>
                </a:lnTo>
                <a:lnTo>
                  <a:pt x="372" y="4463"/>
                </a:lnTo>
                <a:lnTo>
                  <a:pt x="232" y="4556"/>
                </a:lnTo>
                <a:lnTo>
                  <a:pt x="139" y="4696"/>
                </a:lnTo>
                <a:lnTo>
                  <a:pt x="47" y="4835"/>
                </a:lnTo>
                <a:lnTo>
                  <a:pt x="0" y="4975"/>
                </a:lnTo>
                <a:lnTo>
                  <a:pt x="0" y="5114"/>
                </a:lnTo>
                <a:lnTo>
                  <a:pt x="0" y="5300"/>
                </a:lnTo>
                <a:lnTo>
                  <a:pt x="47" y="5440"/>
                </a:lnTo>
                <a:lnTo>
                  <a:pt x="139" y="5579"/>
                </a:lnTo>
                <a:lnTo>
                  <a:pt x="232" y="5719"/>
                </a:lnTo>
                <a:lnTo>
                  <a:pt x="372" y="5812"/>
                </a:lnTo>
                <a:lnTo>
                  <a:pt x="465" y="5858"/>
                </a:lnTo>
                <a:lnTo>
                  <a:pt x="651" y="5905"/>
                </a:lnTo>
                <a:lnTo>
                  <a:pt x="790" y="5951"/>
                </a:lnTo>
                <a:lnTo>
                  <a:pt x="976" y="5905"/>
                </a:lnTo>
                <a:lnTo>
                  <a:pt x="1116" y="5858"/>
                </a:lnTo>
                <a:lnTo>
                  <a:pt x="1255" y="5812"/>
                </a:lnTo>
                <a:lnTo>
                  <a:pt x="1395" y="5719"/>
                </a:lnTo>
                <a:lnTo>
                  <a:pt x="1488" y="5579"/>
                </a:lnTo>
                <a:lnTo>
                  <a:pt x="1534" y="5440"/>
                </a:lnTo>
                <a:lnTo>
                  <a:pt x="1581" y="5300"/>
                </a:lnTo>
                <a:lnTo>
                  <a:pt x="1627" y="5114"/>
                </a:lnTo>
                <a:lnTo>
                  <a:pt x="1581" y="4975"/>
                </a:lnTo>
                <a:lnTo>
                  <a:pt x="1534" y="4835"/>
                </a:lnTo>
                <a:lnTo>
                  <a:pt x="1488" y="4696"/>
                </a:lnTo>
                <a:lnTo>
                  <a:pt x="1395" y="4556"/>
                </a:lnTo>
                <a:lnTo>
                  <a:pt x="1255" y="4463"/>
                </a:lnTo>
                <a:lnTo>
                  <a:pt x="1116" y="4370"/>
                </a:lnTo>
                <a:lnTo>
                  <a:pt x="976" y="4324"/>
                </a:lnTo>
                <a:close/>
                <a:moveTo>
                  <a:pt x="279" y="2139"/>
                </a:moveTo>
                <a:lnTo>
                  <a:pt x="139" y="2186"/>
                </a:lnTo>
                <a:lnTo>
                  <a:pt x="93" y="2232"/>
                </a:lnTo>
                <a:lnTo>
                  <a:pt x="0" y="2325"/>
                </a:lnTo>
                <a:lnTo>
                  <a:pt x="0" y="2418"/>
                </a:lnTo>
                <a:lnTo>
                  <a:pt x="0" y="2976"/>
                </a:lnTo>
                <a:lnTo>
                  <a:pt x="0" y="3115"/>
                </a:lnTo>
                <a:lnTo>
                  <a:pt x="47" y="3162"/>
                </a:lnTo>
                <a:lnTo>
                  <a:pt x="139" y="3255"/>
                </a:lnTo>
                <a:lnTo>
                  <a:pt x="232" y="3255"/>
                </a:lnTo>
                <a:lnTo>
                  <a:pt x="697" y="3348"/>
                </a:lnTo>
                <a:lnTo>
                  <a:pt x="1116" y="3487"/>
                </a:lnTo>
                <a:lnTo>
                  <a:pt x="1534" y="3720"/>
                </a:lnTo>
                <a:lnTo>
                  <a:pt x="1906" y="4045"/>
                </a:lnTo>
                <a:lnTo>
                  <a:pt x="2185" y="4417"/>
                </a:lnTo>
                <a:lnTo>
                  <a:pt x="2417" y="4789"/>
                </a:lnTo>
                <a:lnTo>
                  <a:pt x="2603" y="5207"/>
                </a:lnTo>
                <a:lnTo>
                  <a:pt x="2650" y="5672"/>
                </a:lnTo>
                <a:lnTo>
                  <a:pt x="2696" y="5812"/>
                </a:lnTo>
                <a:lnTo>
                  <a:pt x="2743" y="5858"/>
                </a:lnTo>
                <a:lnTo>
                  <a:pt x="2836" y="5905"/>
                </a:lnTo>
                <a:lnTo>
                  <a:pt x="2929" y="5951"/>
                </a:lnTo>
                <a:lnTo>
                  <a:pt x="3486" y="5951"/>
                </a:lnTo>
                <a:lnTo>
                  <a:pt x="3626" y="5905"/>
                </a:lnTo>
                <a:lnTo>
                  <a:pt x="3719" y="5858"/>
                </a:lnTo>
                <a:lnTo>
                  <a:pt x="3765" y="5765"/>
                </a:lnTo>
                <a:lnTo>
                  <a:pt x="3765" y="5626"/>
                </a:lnTo>
                <a:lnTo>
                  <a:pt x="3719" y="5300"/>
                </a:lnTo>
                <a:lnTo>
                  <a:pt x="3672" y="4975"/>
                </a:lnTo>
                <a:lnTo>
                  <a:pt x="3579" y="4649"/>
                </a:lnTo>
                <a:lnTo>
                  <a:pt x="3440" y="4370"/>
                </a:lnTo>
                <a:lnTo>
                  <a:pt x="3301" y="4045"/>
                </a:lnTo>
                <a:lnTo>
                  <a:pt x="3115" y="3766"/>
                </a:lnTo>
                <a:lnTo>
                  <a:pt x="2882" y="3487"/>
                </a:lnTo>
                <a:lnTo>
                  <a:pt x="2650" y="3255"/>
                </a:lnTo>
                <a:lnTo>
                  <a:pt x="2417" y="3022"/>
                </a:lnTo>
                <a:lnTo>
                  <a:pt x="2138" y="2836"/>
                </a:lnTo>
                <a:lnTo>
                  <a:pt x="1859" y="2651"/>
                </a:lnTo>
                <a:lnTo>
                  <a:pt x="1581" y="2511"/>
                </a:lnTo>
                <a:lnTo>
                  <a:pt x="1255" y="2372"/>
                </a:lnTo>
                <a:lnTo>
                  <a:pt x="930" y="2279"/>
                </a:lnTo>
                <a:lnTo>
                  <a:pt x="604" y="2186"/>
                </a:lnTo>
                <a:lnTo>
                  <a:pt x="279" y="2139"/>
                </a:lnTo>
                <a:close/>
                <a:moveTo>
                  <a:pt x="139" y="1"/>
                </a:moveTo>
                <a:lnTo>
                  <a:pt x="93" y="47"/>
                </a:lnTo>
                <a:lnTo>
                  <a:pt x="0" y="140"/>
                </a:lnTo>
                <a:lnTo>
                  <a:pt x="0" y="280"/>
                </a:lnTo>
                <a:lnTo>
                  <a:pt x="0" y="884"/>
                </a:lnTo>
                <a:lnTo>
                  <a:pt x="0" y="977"/>
                </a:lnTo>
                <a:lnTo>
                  <a:pt x="47" y="1070"/>
                </a:lnTo>
                <a:lnTo>
                  <a:pt x="139" y="1116"/>
                </a:lnTo>
                <a:lnTo>
                  <a:pt x="232" y="1116"/>
                </a:lnTo>
                <a:lnTo>
                  <a:pt x="697" y="1163"/>
                </a:lnTo>
                <a:lnTo>
                  <a:pt x="1116" y="1256"/>
                </a:lnTo>
                <a:lnTo>
                  <a:pt x="1534" y="1395"/>
                </a:lnTo>
                <a:lnTo>
                  <a:pt x="1952" y="1581"/>
                </a:lnTo>
                <a:lnTo>
                  <a:pt x="2371" y="1767"/>
                </a:lnTo>
                <a:lnTo>
                  <a:pt x="2743" y="2000"/>
                </a:lnTo>
                <a:lnTo>
                  <a:pt x="3068" y="2232"/>
                </a:lnTo>
                <a:lnTo>
                  <a:pt x="3394" y="2558"/>
                </a:lnTo>
                <a:lnTo>
                  <a:pt x="3672" y="2836"/>
                </a:lnTo>
                <a:lnTo>
                  <a:pt x="3951" y="3208"/>
                </a:lnTo>
                <a:lnTo>
                  <a:pt x="4184" y="3580"/>
                </a:lnTo>
                <a:lnTo>
                  <a:pt x="4370" y="3952"/>
                </a:lnTo>
                <a:lnTo>
                  <a:pt x="4556" y="4370"/>
                </a:lnTo>
                <a:lnTo>
                  <a:pt x="4649" y="4789"/>
                </a:lnTo>
                <a:lnTo>
                  <a:pt x="4742" y="5254"/>
                </a:lnTo>
                <a:lnTo>
                  <a:pt x="4788" y="5672"/>
                </a:lnTo>
                <a:lnTo>
                  <a:pt x="4835" y="5765"/>
                </a:lnTo>
                <a:lnTo>
                  <a:pt x="4881" y="5858"/>
                </a:lnTo>
                <a:lnTo>
                  <a:pt x="4974" y="5905"/>
                </a:lnTo>
                <a:lnTo>
                  <a:pt x="5067" y="5951"/>
                </a:lnTo>
                <a:lnTo>
                  <a:pt x="5671" y="5951"/>
                </a:lnTo>
                <a:lnTo>
                  <a:pt x="5764" y="5905"/>
                </a:lnTo>
                <a:lnTo>
                  <a:pt x="5857" y="5858"/>
                </a:lnTo>
                <a:lnTo>
                  <a:pt x="5904" y="5765"/>
                </a:lnTo>
                <a:lnTo>
                  <a:pt x="5950" y="5672"/>
                </a:lnTo>
                <a:lnTo>
                  <a:pt x="5904" y="5114"/>
                </a:lnTo>
                <a:lnTo>
                  <a:pt x="5764" y="4556"/>
                </a:lnTo>
                <a:lnTo>
                  <a:pt x="5625" y="4045"/>
                </a:lnTo>
                <a:lnTo>
                  <a:pt x="5439" y="3534"/>
                </a:lnTo>
                <a:lnTo>
                  <a:pt x="5160" y="3069"/>
                </a:lnTo>
                <a:lnTo>
                  <a:pt x="4881" y="2604"/>
                </a:lnTo>
                <a:lnTo>
                  <a:pt x="4556" y="2139"/>
                </a:lnTo>
                <a:lnTo>
                  <a:pt x="4184" y="1721"/>
                </a:lnTo>
                <a:lnTo>
                  <a:pt x="3765" y="1349"/>
                </a:lnTo>
                <a:lnTo>
                  <a:pt x="3347" y="1024"/>
                </a:lnTo>
                <a:lnTo>
                  <a:pt x="2882" y="745"/>
                </a:lnTo>
                <a:lnTo>
                  <a:pt x="2371" y="512"/>
                </a:lnTo>
                <a:lnTo>
                  <a:pt x="1859" y="280"/>
                </a:lnTo>
                <a:lnTo>
                  <a:pt x="1348" y="140"/>
                </a:lnTo>
                <a:lnTo>
                  <a:pt x="837" y="47"/>
                </a:lnTo>
                <a:lnTo>
                  <a:pt x="2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8" name="Google Shape;7078;p269"/>
          <p:cNvSpPr/>
          <p:nvPr/>
        </p:nvSpPr>
        <p:spPr>
          <a:xfrm>
            <a:off x="6492404" y="4475573"/>
            <a:ext cx="158654" cy="119010"/>
          </a:xfrm>
          <a:custGeom>
            <a:avLst/>
            <a:gdLst/>
            <a:ahLst/>
            <a:cxnLst/>
            <a:rect l="l" t="t" r="r" b="b"/>
            <a:pathLst>
              <a:path w="5951" h="4464" extrusionOk="0">
                <a:moveTo>
                  <a:pt x="2975" y="791"/>
                </a:moveTo>
                <a:lnTo>
                  <a:pt x="3115" y="837"/>
                </a:lnTo>
                <a:lnTo>
                  <a:pt x="3161" y="930"/>
                </a:lnTo>
                <a:lnTo>
                  <a:pt x="3115" y="1070"/>
                </a:lnTo>
                <a:lnTo>
                  <a:pt x="2975" y="1116"/>
                </a:lnTo>
                <a:lnTo>
                  <a:pt x="2696" y="1163"/>
                </a:lnTo>
                <a:lnTo>
                  <a:pt x="2510" y="1302"/>
                </a:lnTo>
                <a:lnTo>
                  <a:pt x="2325" y="1535"/>
                </a:lnTo>
                <a:lnTo>
                  <a:pt x="2278" y="1814"/>
                </a:lnTo>
                <a:lnTo>
                  <a:pt x="2232" y="1907"/>
                </a:lnTo>
                <a:lnTo>
                  <a:pt x="2139" y="1953"/>
                </a:lnTo>
                <a:lnTo>
                  <a:pt x="1999" y="1907"/>
                </a:lnTo>
                <a:lnTo>
                  <a:pt x="1953" y="1814"/>
                </a:lnTo>
                <a:lnTo>
                  <a:pt x="1999" y="1581"/>
                </a:lnTo>
                <a:lnTo>
                  <a:pt x="2046" y="1395"/>
                </a:lnTo>
                <a:lnTo>
                  <a:pt x="2139" y="1256"/>
                </a:lnTo>
                <a:lnTo>
                  <a:pt x="2278" y="1070"/>
                </a:lnTo>
                <a:lnTo>
                  <a:pt x="2417" y="977"/>
                </a:lnTo>
                <a:lnTo>
                  <a:pt x="2603" y="884"/>
                </a:lnTo>
                <a:lnTo>
                  <a:pt x="2789" y="791"/>
                </a:lnTo>
                <a:close/>
                <a:moveTo>
                  <a:pt x="4463" y="1535"/>
                </a:moveTo>
                <a:lnTo>
                  <a:pt x="3533" y="3162"/>
                </a:lnTo>
                <a:lnTo>
                  <a:pt x="3719" y="3069"/>
                </a:lnTo>
                <a:lnTo>
                  <a:pt x="3905" y="2976"/>
                </a:lnTo>
                <a:lnTo>
                  <a:pt x="4045" y="2836"/>
                </a:lnTo>
                <a:lnTo>
                  <a:pt x="4184" y="2650"/>
                </a:lnTo>
                <a:lnTo>
                  <a:pt x="4323" y="2464"/>
                </a:lnTo>
                <a:lnTo>
                  <a:pt x="4416" y="2232"/>
                </a:lnTo>
                <a:lnTo>
                  <a:pt x="4463" y="1999"/>
                </a:lnTo>
                <a:lnTo>
                  <a:pt x="4463" y="1814"/>
                </a:lnTo>
                <a:lnTo>
                  <a:pt x="4463" y="1535"/>
                </a:lnTo>
                <a:close/>
                <a:moveTo>
                  <a:pt x="1674" y="1070"/>
                </a:moveTo>
                <a:lnTo>
                  <a:pt x="1534" y="1395"/>
                </a:lnTo>
                <a:lnTo>
                  <a:pt x="1488" y="1814"/>
                </a:lnTo>
                <a:lnTo>
                  <a:pt x="1534" y="2139"/>
                </a:lnTo>
                <a:lnTo>
                  <a:pt x="1674" y="2464"/>
                </a:lnTo>
                <a:lnTo>
                  <a:pt x="1860" y="2743"/>
                </a:lnTo>
                <a:lnTo>
                  <a:pt x="2092" y="2976"/>
                </a:lnTo>
                <a:lnTo>
                  <a:pt x="1860" y="3487"/>
                </a:lnTo>
                <a:lnTo>
                  <a:pt x="1441" y="3255"/>
                </a:lnTo>
                <a:lnTo>
                  <a:pt x="1069" y="2976"/>
                </a:lnTo>
                <a:lnTo>
                  <a:pt x="744" y="2604"/>
                </a:lnTo>
                <a:lnTo>
                  <a:pt x="419" y="2232"/>
                </a:lnTo>
                <a:lnTo>
                  <a:pt x="698" y="1860"/>
                </a:lnTo>
                <a:lnTo>
                  <a:pt x="976" y="1535"/>
                </a:lnTo>
                <a:lnTo>
                  <a:pt x="1348" y="1256"/>
                </a:lnTo>
                <a:lnTo>
                  <a:pt x="1674" y="1070"/>
                </a:lnTo>
                <a:close/>
                <a:moveTo>
                  <a:pt x="4788" y="884"/>
                </a:moveTo>
                <a:lnTo>
                  <a:pt x="4602" y="1256"/>
                </a:lnTo>
                <a:lnTo>
                  <a:pt x="4881" y="1442"/>
                </a:lnTo>
                <a:lnTo>
                  <a:pt x="5114" y="1674"/>
                </a:lnTo>
                <a:lnTo>
                  <a:pt x="5346" y="1953"/>
                </a:lnTo>
                <a:lnTo>
                  <a:pt x="5532" y="2232"/>
                </a:lnTo>
                <a:lnTo>
                  <a:pt x="5300" y="2511"/>
                </a:lnTo>
                <a:lnTo>
                  <a:pt x="5067" y="2790"/>
                </a:lnTo>
                <a:lnTo>
                  <a:pt x="4835" y="3022"/>
                </a:lnTo>
                <a:lnTo>
                  <a:pt x="4509" y="3255"/>
                </a:lnTo>
                <a:lnTo>
                  <a:pt x="4230" y="3394"/>
                </a:lnTo>
                <a:lnTo>
                  <a:pt x="3905" y="3534"/>
                </a:lnTo>
                <a:lnTo>
                  <a:pt x="3580" y="3626"/>
                </a:lnTo>
                <a:lnTo>
                  <a:pt x="3208" y="3673"/>
                </a:lnTo>
                <a:lnTo>
                  <a:pt x="2975" y="4138"/>
                </a:lnTo>
                <a:lnTo>
                  <a:pt x="3347" y="4091"/>
                </a:lnTo>
                <a:lnTo>
                  <a:pt x="3719" y="4045"/>
                </a:lnTo>
                <a:lnTo>
                  <a:pt x="4045" y="3952"/>
                </a:lnTo>
                <a:lnTo>
                  <a:pt x="4370" y="3812"/>
                </a:lnTo>
                <a:lnTo>
                  <a:pt x="4695" y="3626"/>
                </a:lnTo>
                <a:lnTo>
                  <a:pt x="4974" y="3441"/>
                </a:lnTo>
                <a:lnTo>
                  <a:pt x="5253" y="3208"/>
                </a:lnTo>
                <a:lnTo>
                  <a:pt x="5532" y="2929"/>
                </a:lnTo>
                <a:lnTo>
                  <a:pt x="5904" y="2464"/>
                </a:lnTo>
                <a:lnTo>
                  <a:pt x="5950" y="2325"/>
                </a:lnTo>
                <a:lnTo>
                  <a:pt x="5950" y="2232"/>
                </a:lnTo>
                <a:lnTo>
                  <a:pt x="5950" y="2092"/>
                </a:lnTo>
                <a:lnTo>
                  <a:pt x="5904" y="1999"/>
                </a:lnTo>
                <a:lnTo>
                  <a:pt x="5672" y="1674"/>
                </a:lnTo>
                <a:lnTo>
                  <a:pt x="5393" y="1395"/>
                </a:lnTo>
                <a:lnTo>
                  <a:pt x="5114" y="1116"/>
                </a:lnTo>
                <a:lnTo>
                  <a:pt x="4788" y="884"/>
                </a:lnTo>
                <a:close/>
                <a:moveTo>
                  <a:pt x="3812" y="1"/>
                </a:moveTo>
                <a:lnTo>
                  <a:pt x="3766" y="47"/>
                </a:lnTo>
                <a:lnTo>
                  <a:pt x="3580" y="372"/>
                </a:lnTo>
                <a:lnTo>
                  <a:pt x="2975" y="326"/>
                </a:lnTo>
                <a:lnTo>
                  <a:pt x="2557" y="326"/>
                </a:lnTo>
                <a:lnTo>
                  <a:pt x="2139" y="419"/>
                </a:lnTo>
                <a:lnTo>
                  <a:pt x="1720" y="558"/>
                </a:lnTo>
                <a:lnTo>
                  <a:pt x="1348" y="744"/>
                </a:lnTo>
                <a:lnTo>
                  <a:pt x="976" y="1023"/>
                </a:lnTo>
                <a:lnTo>
                  <a:pt x="651" y="1302"/>
                </a:lnTo>
                <a:lnTo>
                  <a:pt x="326" y="1628"/>
                </a:lnTo>
                <a:lnTo>
                  <a:pt x="93" y="1999"/>
                </a:lnTo>
                <a:lnTo>
                  <a:pt x="0" y="2092"/>
                </a:lnTo>
                <a:lnTo>
                  <a:pt x="0" y="2232"/>
                </a:lnTo>
                <a:lnTo>
                  <a:pt x="0" y="2325"/>
                </a:lnTo>
                <a:lnTo>
                  <a:pt x="93" y="2464"/>
                </a:lnTo>
                <a:lnTo>
                  <a:pt x="372" y="2883"/>
                </a:lnTo>
                <a:lnTo>
                  <a:pt x="744" y="3255"/>
                </a:lnTo>
                <a:lnTo>
                  <a:pt x="1162" y="3580"/>
                </a:lnTo>
                <a:lnTo>
                  <a:pt x="1627" y="3859"/>
                </a:lnTo>
                <a:lnTo>
                  <a:pt x="1488" y="4138"/>
                </a:lnTo>
                <a:lnTo>
                  <a:pt x="1488" y="4184"/>
                </a:lnTo>
                <a:lnTo>
                  <a:pt x="1534" y="4231"/>
                </a:lnTo>
                <a:lnTo>
                  <a:pt x="1999" y="4463"/>
                </a:lnTo>
                <a:lnTo>
                  <a:pt x="2046" y="4417"/>
                </a:lnTo>
                <a:lnTo>
                  <a:pt x="2092" y="4417"/>
                </a:lnTo>
                <a:lnTo>
                  <a:pt x="2232" y="4091"/>
                </a:lnTo>
                <a:lnTo>
                  <a:pt x="3301" y="2232"/>
                </a:lnTo>
                <a:lnTo>
                  <a:pt x="4323" y="326"/>
                </a:lnTo>
                <a:lnTo>
                  <a:pt x="4323" y="280"/>
                </a:lnTo>
                <a:lnTo>
                  <a:pt x="4277" y="233"/>
                </a:lnTo>
                <a:lnTo>
                  <a:pt x="4230" y="187"/>
                </a:lnTo>
                <a:lnTo>
                  <a:pt x="4137" y="140"/>
                </a:lnTo>
                <a:lnTo>
                  <a:pt x="3998" y="47"/>
                </a:lnTo>
                <a:lnTo>
                  <a:pt x="3905"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79" name="Google Shape;7079;p269"/>
          <p:cNvSpPr/>
          <p:nvPr/>
        </p:nvSpPr>
        <p:spPr>
          <a:xfrm>
            <a:off x="7004785" y="4484237"/>
            <a:ext cx="158680" cy="101655"/>
          </a:xfrm>
          <a:custGeom>
            <a:avLst/>
            <a:gdLst/>
            <a:ahLst/>
            <a:cxnLst/>
            <a:rect l="l" t="t" r="r" b="b"/>
            <a:pathLst>
              <a:path w="5952" h="3813" extrusionOk="0">
                <a:moveTo>
                  <a:pt x="2976" y="466"/>
                </a:moveTo>
                <a:lnTo>
                  <a:pt x="3116" y="512"/>
                </a:lnTo>
                <a:lnTo>
                  <a:pt x="3162" y="605"/>
                </a:lnTo>
                <a:lnTo>
                  <a:pt x="3116" y="745"/>
                </a:lnTo>
                <a:lnTo>
                  <a:pt x="2976" y="791"/>
                </a:lnTo>
                <a:lnTo>
                  <a:pt x="2744" y="838"/>
                </a:lnTo>
                <a:lnTo>
                  <a:pt x="2511" y="977"/>
                </a:lnTo>
                <a:lnTo>
                  <a:pt x="2372" y="1210"/>
                </a:lnTo>
                <a:lnTo>
                  <a:pt x="2279" y="1489"/>
                </a:lnTo>
                <a:lnTo>
                  <a:pt x="2232" y="1582"/>
                </a:lnTo>
                <a:lnTo>
                  <a:pt x="2139" y="1628"/>
                </a:lnTo>
                <a:lnTo>
                  <a:pt x="2046" y="1582"/>
                </a:lnTo>
                <a:lnTo>
                  <a:pt x="2000" y="1489"/>
                </a:lnTo>
                <a:lnTo>
                  <a:pt x="2000" y="1256"/>
                </a:lnTo>
                <a:lnTo>
                  <a:pt x="2046" y="1070"/>
                </a:lnTo>
                <a:lnTo>
                  <a:pt x="2139" y="931"/>
                </a:lnTo>
                <a:lnTo>
                  <a:pt x="2279" y="745"/>
                </a:lnTo>
                <a:lnTo>
                  <a:pt x="2418" y="652"/>
                </a:lnTo>
                <a:lnTo>
                  <a:pt x="2604" y="559"/>
                </a:lnTo>
                <a:lnTo>
                  <a:pt x="2790" y="466"/>
                </a:lnTo>
                <a:close/>
                <a:moveTo>
                  <a:pt x="4278" y="745"/>
                </a:moveTo>
                <a:lnTo>
                  <a:pt x="4650" y="931"/>
                </a:lnTo>
                <a:lnTo>
                  <a:pt x="4975" y="1210"/>
                </a:lnTo>
                <a:lnTo>
                  <a:pt x="5254" y="1535"/>
                </a:lnTo>
                <a:lnTo>
                  <a:pt x="5533" y="1907"/>
                </a:lnTo>
                <a:lnTo>
                  <a:pt x="5300" y="2232"/>
                </a:lnTo>
                <a:lnTo>
                  <a:pt x="5021" y="2511"/>
                </a:lnTo>
                <a:lnTo>
                  <a:pt x="4743" y="2744"/>
                </a:lnTo>
                <a:lnTo>
                  <a:pt x="4417" y="2976"/>
                </a:lnTo>
                <a:lnTo>
                  <a:pt x="4092" y="3162"/>
                </a:lnTo>
                <a:lnTo>
                  <a:pt x="3720" y="3301"/>
                </a:lnTo>
                <a:lnTo>
                  <a:pt x="3394" y="3348"/>
                </a:lnTo>
                <a:lnTo>
                  <a:pt x="2976" y="3394"/>
                </a:lnTo>
                <a:lnTo>
                  <a:pt x="2604" y="3348"/>
                </a:lnTo>
                <a:lnTo>
                  <a:pt x="2232" y="3301"/>
                </a:lnTo>
                <a:lnTo>
                  <a:pt x="1907" y="3162"/>
                </a:lnTo>
                <a:lnTo>
                  <a:pt x="1535" y="2976"/>
                </a:lnTo>
                <a:lnTo>
                  <a:pt x="1210" y="2744"/>
                </a:lnTo>
                <a:lnTo>
                  <a:pt x="931" y="2511"/>
                </a:lnTo>
                <a:lnTo>
                  <a:pt x="698" y="2232"/>
                </a:lnTo>
                <a:lnTo>
                  <a:pt x="419" y="1907"/>
                </a:lnTo>
                <a:lnTo>
                  <a:pt x="698" y="1535"/>
                </a:lnTo>
                <a:lnTo>
                  <a:pt x="1024" y="1210"/>
                </a:lnTo>
                <a:lnTo>
                  <a:pt x="1349" y="931"/>
                </a:lnTo>
                <a:lnTo>
                  <a:pt x="1721" y="745"/>
                </a:lnTo>
                <a:lnTo>
                  <a:pt x="1535" y="1070"/>
                </a:lnTo>
                <a:lnTo>
                  <a:pt x="1489" y="1489"/>
                </a:lnTo>
                <a:lnTo>
                  <a:pt x="1535" y="1767"/>
                </a:lnTo>
                <a:lnTo>
                  <a:pt x="1628" y="2046"/>
                </a:lnTo>
                <a:lnTo>
                  <a:pt x="1767" y="2279"/>
                </a:lnTo>
                <a:lnTo>
                  <a:pt x="1953" y="2511"/>
                </a:lnTo>
                <a:lnTo>
                  <a:pt x="2186" y="2697"/>
                </a:lnTo>
                <a:lnTo>
                  <a:pt x="2418" y="2837"/>
                </a:lnTo>
                <a:lnTo>
                  <a:pt x="2697" y="2930"/>
                </a:lnTo>
                <a:lnTo>
                  <a:pt x="2976" y="2976"/>
                </a:lnTo>
                <a:lnTo>
                  <a:pt x="3302" y="2930"/>
                </a:lnTo>
                <a:lnTo>
                  <a:pt x="3580" y="2837"/>
                </a:lnTo>
                <a:lnTo>
                  <a:pt x="3813" y="2697"/>
                </a:lnTo>
                <a:lnTo>
                  <a:pt x="4045" y="2511"/>
                </a:lnTo>
                <a:lnTo>
                  <a:pt x="4231" y="2279"/>
                </a:lnTo>
                <a:lnTo>
                  <a:pt x="4371" y="2046"/>
                </a:lnTo>
                <a:lnTo>
                  <a:pt x="4464" y="1767"/>
                </a:lnTo>
                <a:lnTo>
                  <a:pt x="4464" y="1489"/>
                </a:lnTo>
                <a:lnTo>
                  <a:pt x="4417" y="1070"/>
                </a:lnTo>
                <a:lnTo>
                  <a:pt x="4278" y="745"/>
                </a:lnTo>
                <a:close/>
                <a:moveTo>
                  <a:pt x="2558" y="1"/>
                </a:moveTo>
                <a:lnTo>
                  <a:pt x="2139" y="94"/>
                </a:lnTo>
                <a:lnTo>
                  <a:pt x="1721" y="233"/>
                </a:lnTo>
                <a:lnTo>
                  <a:pt x="1349" y="466"/>
                </a:lnTo>
                <a:lnTo>
                  <a:pt x="977" y="698"/>
                </a:lnTo>
                <a:lnTo>
                  <a:pt x="605" y="977"/>
                </a:lnTo>
                <a:lnTo>
                  <a:pt x="326" y="1303"/>
                </a:lnTo>
                <a:lnTo>
                  <a:pt x="94" y="1674"/>
                </a:lnTo>
                <a:lnTo>
                  <a:pt x="47" y="1767"/>
                </a:lnTo>
                <a:lnTo>
                  <a:pt x="1" y="1907"/>
                </a:lnTo>
                <a:lnTo>
                  <a:pt x="47" y="2000"/>
                </a:lnTo>
                <a:lnTo>
                  <a:pt x="94" y="2139"/>
                </a:lnTo>
                <a:lnTo>
                  <a:pt x="326" y="2465"/>
                </a:lnTo>
                <a:lnTo>
                  <a:pt x="605" y="2790"/>
                </a:lnTo>
                <a:lnTo>
                  <a:pt x="977" y="3116"/>
                </a:lnTo>
                <a:lnTo>
                  <a:pt x="1349" y="3348"/>
                </a:lnTo>
                <a:lnTo>
                  <a:pt x="1721" y="3534"/>
                </a:lnTo>
                <a:lnTo>
                  <a:pt x="2139" y="3673"/>
                </a:lnTo>
                <a:lnTo>
                  <a:pt x="2558" y="3766"/>
                </a:lnTo>
                <a:lnTo>
                  <a:pt x="2976" y="3813"/>
                </a:lnTo>
                <a:lnTo>
                  <a:pt x="3441" y="3766"/>
                </a:lnTo>
                <a:lnTo>
                  <a:pt x="3859" y="3673"/>
                </a:lnTo>
                <a:lnTo>
                  <a:pt x="4231" y="3534"/>
                </a:lnTo>
                <a:lnTo>
                  <a:pt x="4650" y="3348"/>
                </a:lnTo>
                <a:lnTo>
                  <a:pt x="5021" y="3116"/>
                </a:lnTo>
                <a:lnTo>
                  <a:pt x="5347" y="2790"/>
                </a:lnTo>
                <a:lnTo>
                  <a:pt x="5626" y="2511"/>
                </a:lnTo>
                <a:lnTo>
                  <a:pt x="5905" y="2139"/>
                </a:lnTo>
                <a:lnTo>
                  <a:pt x="5951" y="2000"/>
                </a:lnTo>
                <a:lnTo>
                  <a:pt x="5951" y="1907"/>
                </a:lnTo>
                <a:lnTo>
                  <a:pt x="5951" y="1767"/>
                </a:lnTo>
                <a:lnTo>
                  <a:pt x="5905" y="1674"/>
                </a:lnTo>
                <a:lnTo>
                  <a:pt x="5626" y="1303"/>
                </a:lnTo>
                <a:lnTo>
                  <a:pt x="5347" y="977"/>
                </a:lnTo>
                <a:lnTo>
                  <a:pt x="5021" y="698"/>
                </a:lnTo>
                <a:lnTo>
                  <a:pt x="4650" y="466"/>
                </a:lnTo>
                <a:lnTo>
                  <a:pt x="4231" y="233"/>
                </a:lnTo>
                <a:lnTo>
                  <a:pt x="3859" y="94"/>
                </a:lnTo>
                <a:lnTo>
                  <a:pt x="3441"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80" name="Google Shape;7080;p269"/>
          <p:cNvSpPr/>
          <p:nvPr/>
        </p:nvSpPr>
        <p:spPr>
          <a:xfrm>
            <a:off x="5980023" y="4470614"/>
            <a:ext cx="158654" cy="128928"/>
          </a:xfrm>
          <a:custGeom>
            <a:avLst/>
            <a:gdLst/>
            <a:ahLst/>
            <a:cxnLst/>
            <a:rect l="l" t="t" r="r" b="b"/>
            <a:pathLst>
              <a:path w="5951" h="4836" extrusionOk="0">
                <a:moveTo>
                  <a:pt x="2139" y="373"/>
                </a:moveTo>
                <a:lnTo>
                  <a:pt x="1581" y="1488"/>
                </a:lnTo>
                <a:lnTo>
                  <a:pt x="558" y="1488"/>
                </a:lnTo>
                <a:lnTo>
                  <a:pt x="1395" y="373"/>
                </a:lnTo>
                <a:close/>
                <a:moveTo>
                  <a:pt x="3347" y="373"/>
                </a:moveTo>
                <a:lnTo>
                  <a:pt x="3952" y="1488"/>
                </a:lnTo>
                <a:lnTo>
                  <a:pt x="1999" y="1488"/>
                </a:lnTo>
                <a:lnTo>
                  <a:pt x="2557" y="373"/>
                </a:lnTo>
                <a:close/>
                <a:moveTo>
                  <a:pt x="4556" y="373"/>
                </a:moveTo>
                <a:lnTo>
                  <a:pt x="5393" y="1488"/>
                </a:lnTo>
                <a:lnTo>
                  <a:pt x="4370" y="1488"/>
                </a:lnTo>
                <a:lnTo>
                  <a:pt x="3812" y="373"/>
                </a:lnTo>
                <a:close/>
                <a:moveTo>
                  <a:pt x="1534" y="1860"/>
                </a:moveTo>
                <a:lnTo>
                  <a:pt x="2418" y="3766"/>
                </a:lnTo>
                <a:lnTo>
                  <a:pt x="605" y="1860"/>
                </a:lnTo>
                <a:close/>
                <a:moveTo>
                  <a:pt x="5346" y="1860"/>
                </a:moveTo>
                <a:lnTo>
                  <a:pt x="3533" y="3766"/>
                </a:lnTo>
                <a:lnTo>
                  <a:pt x="4370" y="1860"/>
                </a:lnTo>
                <a:close/>
                <a:moveTo>
                  <a:pt x="3998" y="1860"/>
                </a:moveTo>
                <a:lnTo>
                  <a:pt x="2976" y="4091"/>
                </a:lnTo>
                <a:lnTo>
                  <a:pt x="1953" y="1860"/>
                </a:lnTo>
                <a:close/>
                <a:moveTo>
                  <a:pt x="1209" y="1"/>
                </a:moveTo>
                <a:lnTo>
                  <a:pt x="1163" y="47"/>
                </a:lnTo>
                <a:lnTo>
                  <a:pt x="47" y="1535"/>
                </a:lnTo>
                <a:lnTo>
                  <a:pt x="0" y="1674"/>
                </a:lnTo>
                <a:lnTo>
                  <a:pt x="47" y="1814"/>
                </a:lnTo>
                <a:lnTo>
                  <a:pt x="2836" y="4789"/>
                </a:lnTo>
                <a:lnTo>
                  <a:pt x="2883" y="4789"/>
                </a:lnTo>
                <a:lnTo>
                  <a:pt x="2976" y="4835"/>
                </a:lnTo>
                <a:lnTo>
                  <a:pt x="3069" y="4789"/>
                </a:lnTo>
                <a:lnTo>
                  <a:pt x="3115" y="4789"/>
                </a:lnTo>
                <a:lnTo>
                  <a:pt x="5904" y="1814"/>
                </a:lnTo>
                <a:lnTo>
                  <a:pt x="5951" y="1674"/>
                </a:lnTo>
                <a:lnTo>
                  <a:pt x="5904" y="1535"/>
                </a:lnTo>
                <a:lnTo>
                  <a:pt x="4789" y="47"/>
                </a:lnTo>
                <a:lnTo>
                  <a:pt x="474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081" name="Google Shape;7081;p269"/>
          <p:cNvSpPr/>
          <p:nvPr/>
        </p:nvSpPr>
        <p:spPr>
          <a:xfrm>
            <a:off x="7515626" y="3542377"/>
            <a:ext cx="158654" cy="105387"/>
          </a:xfrm>
          <a:custGeom>
            <a:avLst/>
            <a:gdLst/>
            <a:ahLst/>
            <a:cxnLst/>
            <a:rect l="l" t="t" r="r" b="b"/>
            <a:pathLst>
              <a:path w="5951" h="3953" extrusionOk="0">
                <a:moveTo>
                  <a:pt x="2185" y="1070"/>
                </a:moveTo>
                <a:lnTo>
                  <a:pt x="2185" y="2836"/>
                </a:lnTo>
                <a:lnTo>
                  <a:pt x="1953" y="2743"/>
                </a:lnTo>
                <a:lnTo>
                  <a:pt x="1767" y="2511"/>
                </a:lnTo>
                <a:lnTo>
                  <a:pt x="1627" y="2232"/>
                </a:lnTo>
                <a:lnTo>
                  <a:pt x="1581" y="1953"/>
                </a:lnTo>
                <a:lnTo>
                  <a:pt x="1627" y="1674"/>
                </a:lnTo>
                <a:lnTo>
                  <a:pt x="1767" y="1442"/>
                </a:lnTo>
                <a:lnTo>
                  <a:pt x="1953" y="1209"/>
                </a:lnTo>
                <a:lnTo>
                  <a:pt x="2185" y="1070"/>
                </a:lnTo>
                <a:close/>
                <a:moveTo>
                  <a:pt x="2882" y="1070"/>
                </a:moveTo>
                <a:lnTo>
                  <a:pt x="3115" y="1209"/>
                </a:lnTo>
                <a:lnTo>
                  <a:pt x="3347" y="1442"/>
                </a:lnTo>
                <a:lnTo>
                  <a:pt x="3440" y="1674"/>
                </a:lnTo>
                <a:lnTo>
                  <a:pt x="3487" y="1953"/>
                </a:lnTo>
                <a:lnTo>
                  <a:pt x="3440" y="2232"/>
                </a:lnTo>
                <a:lnTo>
                  <a:pt x="3347" y="2511"/>
                </a:lnTo>
                <a:lnTo>
                  <a:pt x="3115" y="2743"/>
                </a:lnTo>
                <a:lnTo>
                  <a:pt x="2882" y="2883"/>
                </a:lnTo>
                <a:lnTo>
                  <a:pt x="2882" y="1070"/>
                </a:lnTo>
                <a:close/>
                <a:moveTo>
                  <a:pt x="2557" y="466"/>
                </a:moveTo>
                <a:lnTo>
                  <a:pt x="2139" y="512"/>
                </a:lnTo>
                <a:lnTo>
                  <a:pt x="1767" y="652"/>
                </a:lnTo>
                <a:lnTo>
                  <a:pt x="1488" y="884"/>
                </a:lnTo>
                <a:lnTo>
                  <a:pt x="1209" y="1209"/>
                </a:lnTo>
                <a:lnTo>
                  <a:pt x="1069" y="1581"/>
                </a:lnTo>
                <a:lnTo>
                  <a:pt x="1023" y="1953"/>
                </a:lnTo>
                <a:lnTo>
                  <a:pt x="1069" y="2279"/>
                </a:lnTo>
                <a:lnTo>
                  <a:pt x="1162" y="2557"/>
                </a:lnTo>
                <a:lnTo>
                  <a:pt x="1302" y="2836"/>
                </a:lnTo>
                <a:lnTo>
                  <a:pt x="1488" y="3022"/>
                </a:lnTo>
                <a:lnTo>
                  <a:pt x="1674" y="3208"/>
                </a:lnTo>
                <a:lnTo>
                  <a:pt x="1953" y="3348"/>
                </a:lnTo>
                <a:lnTo>
                  <a:pt x="2232" y="3441"/>
                </a:lnTo>
                <a:lnTo>
                  <a:pt x="2557" y="3487"/>
                </a:lnTo>
                <a:lnTo>
                  <a:pt x="2929" y="3441"/>
                </a:lnTo>
                <a:lnTo>
                  <a:pt x="3301" y="3255"/>
                </a:lnTo>
                <a:lnTo>
                  <a:pt x="3626" y="3022"/>
                </a:lnTo>
                <a:lnTo>
                  <a:pt x="3859" y="2743"/>
                </a:lnTo>
                <a:lnTo>
                  <a:pt x="3998" y="2372"/>
                </a:lnTo>
                <a:lnTo>
                  <a:pt x="4045" y="1953"/>
                </a:lnTo>
                <a:lnTo>
                  <a:pt x="3998" y="1581"/>
                </a:lnTo>
                <a:lnTo>
                  <a:pt x="3859" y="1209"/>
                </a:lnTo>
                <a:lnTo>
                  <a:pt x="3626" y="884"/>
                </a:lnTo>
                <a:lnTo>
                  <a:pt x="3301" y="652"/>
                </a:lnTo>
                <a:lnTo>
                  <a:pt x="2929" y="512"/>
                </a:lnTo>
                <a:lnTo>
                  <a:pt x="2557" y="466"/>
                </a:lnTo>
                <a:close/>
                <a:moveTo>
                  <a:pt x="3626" y="326"/>
                </a:moveTo>
                <a:lnTo>
                  <a:pt x="3952" y="419"/>
                </a:lnTo>
                <a:lnTo>
                  <a:pt x="4277" y="605"/>
                </a:lnTo>
                <a:lnTo>
                  <a:pt x="4509" y="791"/>
                </a:lnTo>
                <a:lnTo>
                  <a:pt x="4742" y="1023"/>
                </a:lnTo>
                <a:lnTo>
                  <a:pt x="4881" y="1302"/>
                </a:lnTo>
                <a:lnTo>
                  <a:pt x="5021" y="1628"/>
                </a:lnTo>
                <a:lnTo>
                  <a:pt x="5021" y="2000"/>
                </a:lnTo>
                <a:lnTo>
                  <a:pt x="5021" y="2325"/>
                </a:lnTo>
                <a:lnTo>
                  <a:pt x="4881" y="2604"/>
                </a:lnTo>
                <a:lnTo>
                  <a:pt x="4742" y="2883"/>
                </a:lnTo>
                <a:lnTo>
                  <a:pt x="4509" y="3162"/>
                </a:lnTo>
                <a:lnTo>
                  <a:pt x="4277" y="3348"/>
                </a:lnTo>
                <a:lnTo>
                  <a:pt x="3952" y="3487"/>
                </a:lnTo>
                <a:lnTo>
                  <a:pt x="3626" y="3580"/>
                </a:lnTo>
                <a:lnTo>
                  <a:pt x="3301" y="3627"/>
                </a:lnTo>
                <a:lnTo>
                  <a:pt x="2325" y="3627"/>
                </a:lnTo>
                <a:lnTo>
                  <a:pt x="2092" y="3580"/>
                </a:lnTo>
                <a:lnTo>
                  <a:pt x="1906" y="3487"/>
                </a:lnTo>
                <a:lnTo>
                  <a:pt x="1720" y="3394"/>
                </a:lnTo>
                <a:lnTo>
                  <a:pt x="1534" y="3301"/>
                </a:lnTo>
                <a:lnTo>
                  <a:pt x="1348" y="3162"/>
                </a:lnTo>
                <a:lnTo>
                  <a:pt x="1209" y="2976"/>
                </a:lnTo>
                <a:lnTo>
                  <a:pt x="1069" y="2790"/>
                </a:lnTo>
                <a:lnTo>
                  <a:pt x="976" y="2604"/>
                </a:lnTo>
                <a:lnTo>
                  <a:pt x="930" y="2418"/>
                </a:lnTo>
                <a:lnTo>
                  <a:pt x="883" y="2186"/>
                </a:lnTo>
                <a:lnTo>
                  <a:pt x="883" y="2000"/>
                </a:lnTo>
                <a:lnTo>
                  <a:pt x="883" y="1767"/>
                </a:lnTo>
                <a:lnTo>
                  <a:pt x="930" y="1535"/>
                </a:lnTo>
                <a:lnTo>
                  <a:pt x="976" y="1302"/>
                </a:lnTo>
                <a:lnTo>
                  <a:pt x="1069" y="1116"/>
                </a:lnTo>
                <a:lnTo>
                  <a:pt x="1209" y="930"/>
                </a:lnTo>
                <a:lnTo>
                  <a:pt x="1348" y="791"/>
                </a:lnTo>
                <a:lnTo>
                  <a:pt x="1534" y="652"/>
                </a:lnTo>
                <a:lnTo>
                  <a:pt x="1720" y="512"/>
                </a:lnTo>
                <a:lnTo>
                  <a:pt x="2092" y="373"/>
                </a:lnTo>
                <a:lnTo>
                  <a:pt x="2557" y="326"/>
                </a:lnTo>
                <a:close/>
                <a:moveTo>
                  <a:pt x="186" y="1"/>
                </a:moveTo>
                <a:lnTo>
                  <a:pt x="93" y="94"/>
                </a:lnTo>
                <a:lnTo>
                  <a:pt x="0" y="187"/>
                </a:lnTo>
                <a:lnTo>
                  <a:pt x="0" y="326"/>
                </a:lnTo>
                <a:lnTo>
                  <a:pt x="0" y="3627"/>
                </a:lnTo>
                <a:lnTo>
                  <a:pt x="0" y="3766"/>
                </a:lnTo>
                <a:lnTo>
                  <a:pt x="93" y="3859"/>
                </a:lnTo>
                <a:lnTo>
                  <a:pt x="186" y="3906"/>
                </a:lnTo>
                <a:lnTo>
                  <a:pt x="326" y="3952"/>
                </a:lnTo>
                <a:lnTo>
                  <a:pt x="5579" y="3952"/>
                </a:lnTo>
                <a:lnTo>
                  <a:pt x="5718" y="3906"/>
                </a:lnTo>
                <a:lnTo>
                  <a:pt x="5811" y="3859"/>
                </a:lnTo>
                <a:lnTo>
                  <a:pt x="5904" y="3766"/>
                </a:lnTo>
                <a:lnTo>
                  <a:pt x="5950" y="3627"/>
                </a:lnTo>
                <a:lnTo>
                  <a:pt x="5950" y="326"/>
                </a:lnTo>
                <a:lnTo>
                  <a:pt x="5904" y="187"/>
                </a:lnTo>
                <a:lnTo>
                  <a:pt x="5811" y="94"/>
                </a:lnTo>
                <a:lnTo>
                  <a:pt x="5718"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7085"/>
        <p:cNvGrpSpPr/>
        <p:nvPr/>
      </p:nvGrpSpPr>
      <p:grpSpPr>
        <a:xfrm>
          <a:off x="0" y="0"/>
          <a:ext cx="0" cy="0"/>
          <a:chOff x="0" y="0"/>
          <a:chExt cx="0" cy="0"/>
        </a:xfrm>
      </p:grpSpPr>
      <p:sp>
        <p:nvSpPr>
          <p:cNvPr id="7086" name="Google Shape;7086;p270"/>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Maps</a:t>
            </a:r>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7090"/>
        <p:cNvGrpSpPr/>
        <p:nvPr/>
      </p:nvGrpSpPr>
      <p:grpSpPr>
        <a:xfrm>
          <a:off x="0" y="0"/>
          <a:ext cx="0" cy="0"/>
          <a:chOff x="0" y="0"/>
          <a:chExt cx="0" cy="0"/>
        </a:xfrm>
      </p:grpSpPr>
      <p:sp>
        <p:nvSpPr>
          <p:cNvPr id="7091" name="Google Shape;7091;p271"/>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US map – Alaska and Hawaii </a:t>
            </a:r>
            <a:endParaRPr/>
          </a:p>
        </p:txBody>
      </p:sp>
      <p:sp>
        <p:nvSpPr>
          <p:cNvPr id="7092" name="Google Shape;7092;p271"/>
          <p:cNvSpPr/>
          <p:nvPr/>
        </p:nvSpPr>
        <p:spPr>
          <a:xfrm>
            <a:off x="415525" y="4360434"/>
            <a:ext cx="3480300" cy="577200"/>
          </a:xfrm>
          <a:prstGeom prst="rect">
            <a:avLst/>
          </a:prstGeom>
          <a:no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595457"/>
              </a:buClr>
              <a:buSzPts val="500"/>
              <a:buFont typeface="Montserrat Light"/>
              <a:buNone/>
            </a:pPr>
            <a:r>
              <a:rPr lang="en" sz="1200" b="0" i="0" u="none" strike="noStrike" cap="none">
                <a:solidFill>
                  <a:srgbClr val="595457"/>
                </a:solidFill>
                <a:latin typeface="Arial"/>
                <a:ea typeface="Arial"/>
                <a:cs typeface="Arial"/>
                <a:sym typeface="Arial"/>
              </a:rPr>
              <a:t>The states can change colors by selecting (double click) the state and the fill icon in the home menu</a:t>
            </a:r>
            <a:r>
              <a:rPr lang="en" sz="1800" b="0" i="0" u="none" strike="noStrike" cap="none">
                <a:solidFill>
                  <a:srgbClr val="595457"/>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grpSp>
        <p:nvGrpSpPr>
          <p:cNvPr id="7093" name="Google Shape;7093;p271"/>
          <p:cNvGrpSpPr/>
          <p:nvPr/>
        </p:nvGrpSpPr>
        <p:grpSpPr>
          <a:xfrm>
            <a:off x="2138850" y="336850"/>
            <a:ext cx="6896950" cy="3994075"/>
            <a:chOff x="341525" y="796550"/>
            <a:chExt cx="6896950" cy="3994075"/>
          </a:xfrm>
        </p:grpSpPr>
        <p:sp>
          <p:nvSpPr>
            <p:cNvPr id="7094" name="Google Shape;7094;p271"/>
            <p:cNvSpPr/>
            <p:nvPr/>
          </p:nvSpPr>
          <p:spPr>
            <a:xfrm>
              <a:off x="341525" y="3400875"/>
              <a:ext cx="2172175" cy="1389750"/>
            </a:xfrm>
            <a:custGeom>
              <a:avLst/>
              <a:gdLst/>
              <a:ahLst/>
              <a:cxnLst/>
              <a:rect l="l" t="t" r="r" b="b"/>
              <a:pathLst>
                <a:path w="86887" h="55590" extrusionOk="0">
                  <a:moveTo>
                    <a:pt x="77735" y="45287"/>
                  </a:moveTo>
                  <a:cubicBezTo>
                    <a:pt x="77462" y="45424"/>
                    <a:pt x="77384" y="45326"/>
                    <a:pt x="77443" y="45638"/>
                  </a:cubicBezTo>
                  <a:cubicBezTo>
                    <a:pt x="77501" y="45931"/>
                    <a:pt x="77521" y="45951"/>
                    <a:pt x="77716" y="46204"/>
                  </a:cubicBezTo>
                  <a:cubicBezTo>
                    <a:pt x="77892" y="46458"/>
                    <a:pt x="77794" y="46497"/>
                    <a:pt x="77892" y="46731"/>
                  </a:cubicBezTo>
                  <a:cubicBezTo>
                    <a:pt x="77989" y="46965"/>
                    <a:pt x="78106" y="46848"/>
                    <a:pt x="78165" y="47141"/>
                  </a:cubicBezTo>
                  <a:cubicBezTo>
                    <a:pt x="78204" y="47453"/>
                    <a:pt x="78087" y="47531"/>
                    <a:pt x="78067" y="47804"/>
                  </a:cubicBezTo>
                  <a:cubicBezTo>
                    <a:pt x="78067" y="48077"/>
                    <a:pt x="77872" y="48409"/>
                    <a:pt x="78087" y="48409"/>
                  </a:cubicBezTo>
                  <a:cubicBezTo>
                    <a:pt x="78321" y="48409"/>
                    <a:pt x="78379" y="48272"/>
                    <a:pt x="78477" y="48038"/>
                  </a:cubicBezTo>
                  <a:cubicBezTo>
                    <a:pt x="78555" y="47785"/>
                    <a:pt x="78711" y="47921"/>
                    <a:pt x="78711" y="47668"/>
                  </a:cubicBezTo>
                  <a:cubicBezTo>
                    <a:pt x="78711" y="47414"/>
                    <a:pt x="78711" y="47238"/>
                    <a:pt x="78867" y="47238"/>
                  </a:cubicBezTo>
                  <a:cubicBezTo>
                    <a:pt x="79023" y="47238"/>
                    <a:pt x="79179" y="47180"/>
                    <a:pt x="79043" y="46965"/>
                  </a:cubicBezTo>
                  <a:cubicBezTo>
                    <a:pt x="78906" y="46750"/>
                    <a:pt x="78613" y="46614"/>
                    <a:pt x="78613" y="46458"/>
                  </a:cubicBezTo>
                  <a:cubicBezTo>
                    <a:pt x="78633" y="46302"/>
                    <a:pt x="78496" y="46048"/>
                    <a:pt x="78340" y="45911"/>
                  </a:cubicBezTo>
                  <a:cubicBezTo>
                    <a:pt x="78165" y="45755"/>
                    <a:pt x="78145" y="45541"/>
                    <a:pt x="78223" y="45463"/>
                  </a:cubicBezTo>
                  <a:cubicBezTo>
                    <a:pt x="78301" y="45385"/>
                    <a:pt x="78418" y="45307"/>
                    <a:pt x="78496" y="45463"/>
                  </a:cubicBezTo>
                  <a:cubicBezTo>
                    <a:pt x="78594" y="45619"/>
                    <a:pt x="78496" y="45833"/>
                    <a:pt x="78731" y="45970"/>
                  </a:cubicBezTo>
                  <a:cubicBezTo>
                    <a:pt x="78965" y="46126"/>
                    <a:pt x="79238" y="46321"/>
                    <a:pt x="79062" y="46068"/>
                  </a:cubicBezTo>
                  <a:cubicBezTo>
                    <a:pt x="78906" y="45814"/>
                    <a:pt x="78692" y="45755"/>
                    <a:pt x="78692" y="45580"/>
                  </a:cubicBezTo>
                  <a:cubicBezTo>
                    <a:pt x="78711" y="45404"/>
                    <a:pt x="78652" y="45170"/>
                    <a:pt x="78516" y="45053"/>
                  </a:cubicBezTo>
                  <a:cubicBezTo>
                    <a:pt x="78379" y="44936"/>
                    <a:pt x="78282" y="44682"/>
                    <a:pt x="78126" y="44780"/>
                  </a:cubicBezTo>
                  <a:cubicBezTo>
                    <a:pt x="77970" y="44877"/>
                    <a:pt x="78028" y="45209"/>
                    <a:pt x="77735" y="45287"/>
                  </a:cubicBezTo>
                  <a:close/>
                  <a:moveTo>
                    <a:pt x="79413" y="48624"/>
                  </a:moveTo>
                  <a:cubicBezTo>
                    <a:pt x="79628" y="48799"/>
                    <a:pt x="79667" y="48877"/>
                    <a:pt x="79784" y="49131"/>
                  </a:cubicBezTo>
                  <a:cubicBezTo>
                    <a:pt x="79901" y="49385"/>
                    <a:pt x="79843" y="49404"/>
                    <a:pt x="79901" y="49775"/>
                  </a:cubicBezTo>
                  <a:cubicBezTo>
                    <a:pt x="79960" y="50126"/>
                    <a:pt x="80057" y="50263"/>
                    <a:pt x="80291" y="50185"/>
                  </a:cubicBezTo>
                  <a:cubicBezTo>
                    <a:pt x="80506" y="50106"/>
                    <a:pt x="80818" y="49950"/>
                    <a:pt x="80701" y="49755"/>
                  </a:cubicBezTo>
                  <a:cubicBezTo>
                    <a:pt x="80584" y="49580"/>
                    <a:pt x="80330" y="49443"/>
                    <a:pt x="80409" y="49267"/>
                  </a:cubicBezTo>
                  <a:cubicBezTo>
                    <a:pt x="80487" y="49092"/>
                    <a:pt x="80682" y="48994"/>
                    <a:pt x="80760" y="49267"/>
                  </a:cubicBezTo>
                  <a:cubicBezTo>
                    <a:pt x="80818" y="49521"/>
                    <a:pt x="80779" y="49580"/>
                    <a:pt x="81052" y="49716"/>
                  </a:cubicBezTo>
                  <a:cubicBezTo>
                    <a:pt x="81326" y="49833"/>
                    <a:pt x="81560" y="49911"/>
                    <a:pt x="81657" y="49775"/>
                  </a:cubicBezTo>
                  <a:cubicBezTo>
                    <a:pt x="81755" y="49638"/>
                    <a:pt x="81755" y="49502"/>
                    <a:pt x="81501" y="49307"/>
                  </a:cubicBezTo>
                  <a:cubicBezTo>
                    <a:pt x="81228" y="49111"/>
                    <a:pt x="81150" y="49131"/>
                    <a:pt x="81052" y="48916"/>
                  </a:cubicBezTo>
                  <a:cubicBezTo>
                    <a:pt x="80974" y="48721"/>
                    <a:pt x="81072" y="48507"/>
                    <a:pt x="80799" y="48428"/>
                  </a:cubicBezTo>
                  <a:cubicBezTo>
                    <a:pt x="80545" y="48370"/>
                    <a:pt x="80389" y="48448"/>
                    <a:pt x="80116" y="48350"/>
                  </a:cubicBezTo>
                  <a:cubicBezTo>
                    <a:pt x="79862" y="48272"/>
                    <a:pt x="79804" y="48136"/>
                    <a:pt x="79491" y="48116"/>
                  </a:cubicBezTo>
                  <a:cubicBezTo>
                    <a:pt x="79199" y="48097"/>
                    <a:pt x="78906" y="48350"/>
                    <a:pt x="79413" y="48624"/>
                  </a:cubicBezTo>
                  <a:close/>
                  <a:moveTo>
                    <a:pt x="78672" y="49072"/>
                  </a:moveTo>
                  <a:cubicBezTo>
                    <a:pt x="78555" y="49267"/>
                    <a:pt x="78438" y="49346"/>
                    <a:pt x="78594" y="49482"/>
                  </a:cubicBezTo>
                  <a:cubicBezTo>
                    <a:pt x="78770" y="49638"/>
                    <a:pt x="78906" y="49541"/>
                    <a:pt x="78887" y="49736"/>
                  </a:cubicBezTo>
                  <a:cubicBezTo>
                    <a:pt x="78867" y="49950"/>
                    <a:pt x="78789" y="49950"/>
                    <a:pt x="78926" y="50106"/>
                  </a:cubicBezTo>
                  <a:cubicBezTo>
                    <a:pt x="79082" y="50263"/>
                    <a:pt x="79199" y="50380"/>
                    <a:pt x="79043" y="50516"/>
                  </a:cubicBezTo>
                  <a:cubicBezTo>
                    <a:pt x="78887" y="50633"/>
                    <a:pt x="78789" y="50633"/>
                    <a:pt x="78848" y="50867"/>
                  </a:cubicBezTo>
                  <a:cubicBezTo>
                    <a:pt x="78887" y="51102"/>
                    <a:pt x="78770" y="51160"/>
                    <a:pt x="78906" y="51453"/>
                  </a:cubicBezTo>
                  <a:cubicBezTo>
                    <a:pt x="79023" y="51726"/>
                    <a:pt x="79140" y="51960"/>
                    <a:pt x="79179" y="51726"/>
                  </a:cubicBezTo>
                  <a:cubicBezTo>
                    <a:pt x="79238" y="51472"/>
                    <a:pt x="79004" y="51180"/>
                    <a:pt x="79160" y="51160"/>
                  </a:cubicBezTo>
                  <a:cubicBezTo>
                    <a:pt x="79316" y="51160"/>
                    <a:pt x="79511" y="51102"/>
                    <a:pt x="79472" y="50965"/>
                  </a:cubicBezTo>
                  <a:cubicBezTo>
                    <a:pt x="79433" y="50809"/>
                    <a:pt x="79296" y="50672"/>
                    <a:pt x="79413" y="50575"/>
                  </a:cubicBezTo>
                  <a:cubicBezTo>
                    <a:pt x="79511" y="50477"/>
                    <a:pt x="79452" y="50380"/>
                    <a:pt x="79433" y="50165"/>
                  </a:cubicBezTo>
                  <a:cubicBezTo>
                    <a:pt x="79413" y="49931"/>
                    <a:pt x="79491" y="49794"/>
                    <a:pt x="79531" y="49697"/>
                  </a:cubicBezTo>
                  <a:cubicBezTo>
                    <a:pt x="79570" y="49599"/>
                    <a:pt x="79413" y="49521"/>
                    <a:pt x="79277" y="49346"/>
                  </a:cubicBezTo>
                  <a:cubicBezTo>
                    <a:pt x="79160" y="49189"/>
                    <a:pt x="79257" y="49189"/>
                    <a:pt x="79140" y="49053"/>
                  </a:cubicBezTo>
                  <a:cubicBezTo>
                    <a:pt x="79004" y="48916"/>
                    <a:pt x="78887" y="48877"/>
                    <a:pt x="78672" y="49072"/>
                  </a:cubicBezTo>
                  <a:close/>
                  <a:moveTo>
                    <a:pt x="81228" y="53053"/>
                  </a:moveTo>
                  <a:cubicBezTo>
                    <a:pt x="81150" y="53248"/>
                    <a:pt x="81189" y="53326"/>
                    <a:pt x="81306" y="53443"/>
                  </a:cubicBezTo>
                  <a:cubicBezTo>
                    <a:pt x="81404" y="53560"/>
                    <a:pt x="81326" y="53658"/>
                    <a:pt x="81287" y="53736"/>
                  </a:cubicBezTo>
                  <a:cubicBezTo>
                    <a:pt x="81228" y="53814"/>
                    <a:pt x="81287" y="53950"/>
                    <a:pt x="81462" y="53989"/>
                  </a:cubicBezTo>
                  <a:cubicBezTo>
                    <a:pt x="81638" y="54048"/>
                    <a:pt x="81755" y="53970"/>
                    <a:pt x="81833" y="54223"/>
                  </a:cubicBezTo>
                  <a:cubicBezTo>
                    <a:pt x="81911" y="54458"/>
                    <a:pt x="81794" y="54633"/>
                    <a:pt x="81989" y="54575"/>
                  </a:cubicBezTo>
                  <a:cubicBezTo>
                    <a:pt x="82204" y="54516"/>
                    <a:pt x="82223" y="54145"/>
                    <a:pt x="82379" y="54282"/>
                  </a:cubicBezTo>
                  <a:cubicBezTo>
                    <a:pt x="82555" y="54419"/>
                    <a:pt x="82301" y="54633"/>
                    <a:pt x="82438" y="54828"/>
                  </a:cubicBezTo>
                  <a:cubicBezTo>
                    <a:pt x="82574" y="55023"/>
                    <a:pt x="82672" y="54750"/>
                    <a:pt x="82848" y="55004"/>
                  </a:cubicBezTo>
                  <a:cubicBezTo>
                    <a:pt x="83004" y="55238"/>
                    <a:pt x="82965" y="55550"/>
                    <a:pt x="83238" y="55570"/>
                  </a:cubicBezTo>
                  <a:cubicBezTo>
                    <a:pt x="83491" y="55589"/>
                    <a:pt x="83569" y="55277"/>
                    <a:pt x="83511" y="54926"/>
                  </a:cubicBezTo>
                  <a:cubicBezTo>
                    <a:pt x="83472" y="54575"/>
                    <a:pt x="82906" y="54828"/>
                    <a:pt x="82906" y="54633"/>
                  </a:cubicBezTo>
                  <a:cubicBezTo>
                    <a:pt x="82906" y="54458"/>
                    <a:pt x="83023" y="54594"/>
                    <a:pt x="83257" y="54243"/>
                  </a:cubicBezTo>
                  <a:cubicBezTo>
                    <a:pt x="83511" y="53892"/>
                    <a:pt x="83043" y="54126"/>
                    <a:pt x="83023" y="53755"/>
                  </a:cubicBezTo>
                  <a:cubicBezTo>
                    <a:pt x="82984" y="53384"/>
                    <a:pt x="82867" y="53443"/>
                    <a:pt x="82613" y="53306"/>
                  </a:cubicBezTo>
                  <a:cubicBezTo>
                    <a:pt x="82360" y="53189"/>
                    <a:pt x="82165" y="53326"/>
                    <a:pt x="82126" y="53189"/>
                  </a:cubicBezTo>
                  <a:cubicBezTo>
                    <a:pt x="82087" y="53053"/>
                    <a:pt x="82106" y="52994"/>
                    <a:pt x="82184" y="52819"/>
                  </a:cubicBezTo>
                  <a:cubicBezTo>
                    <a:pt x="82262" y="52643"/>
                    <a:pt x="82340" y="52565"/>
                    <a:pt x="82223" y="52428"/>
                  </a:cubicBezTo>
                  <a:cubicBezTo>
                    <a:pt x="82106" y="52311"/>
                    <a:pt x="82009" y="52194"/>
                    <a:pt x="81852" y="52038"/>
                  </a:cubicBezTo>
                  <a:cubicBezTo>
                    <a:pt x="81696" y="51902"/>
                    <a:pt x="81774" y="51706"/>
                    <a:pt x="81599" y="51609"/>
                  </a:cubicBezTo>
                  <a:cubicBezTo>
                    <a:pt x="81404" y="51492"/>
                    <a:pt x="81326" y="51453"/>
                    <a:pt x="81209" y="51375"/>
                  </a:cubicBezTo>
                  <a:cubicBezTo>
                    <a:pt x="81111" y="51297"/>
                    <a:pt x="80994" y="51238"/>
                    <a:pt x="80974" y="51043"/>
                  </a:cubicBezTo>
                  <a:cubicBezTo>
                    <a:pt x="80935" y="50848"/>
                    <a:pt x="80643" y="50575"/>
                    <a:pt x="80506" y="50594"/>
                  </a:cubicBezTo>
                  <a:cubicBezTo>
                    <a:pt x="80370" y="50594"/>
                    <a:pt x="80038" y="50555"/>
                    <a:pt x="80077" y="50789"/>
                  </a:cubicBezTo>
                  <a:cubicBezTo>
                    <a:pt x="80096" y="51024"/>
                    <a:pt x="80272" y="51024"/>
                    <a:pt x="80233" y="51219"/>
                  </a:cubicBezTo>
                  <a:cubicBezTo>
                    <a:pt x="80174" y="51433"/>
                    <a:pt x="79979" y="51394"/>
                    <a:pt x="79940" y="51589"/>
                  </a:cubicBezTo>
                  <a:cubicBezTo>
                    <a:pt x="79901" y="51765"/>
                    <a:pt x="79862" y="51921"/>
                    <a:pt x="80057" y="51863"/>
                  </a:cubicBezTo>
                  <a:cubicBezTo>
                    <a:pt x="80233" y="51804"/>
                    <a:pt x="80252" y="51531"/>
                    <a:pt x="80448" y="51570"/>
                  </a:cubicBezTo>
                  <a:cubicBezTo>
                    <a:pt x="80643" y="51589"/>
                    <a:pt x="80701" y="51667"/>
                    <a:pt x="80662" y="51863"/>
                  </a:cubicBezTo>
                  <a:cubicBezTo>
                    <a:pt x="80623" y="52058"/>
                    <a:pt x="80760" y="52116"/>
                    <a:pt x="80877" y="52194"/>
                  </a:cubicBezTo>
                  <a:cubicBezTo>
                    <a:pt x="80974" y="52272"/>
                    <a:pt x="80974" y="52292"/>
                    <a:pt x="80896" y="52448"/>
                  </a:cubicBezTo>
                  <a:cubicBezTo>
                    <a:pt x="80799" y="52604"/>
                    <a:pt x="80799" y="52741"/>
                    <a:pt x="81033" y="52819"/>
                  </a:cubicBezTo>
                  <a:cubicBezTo>
                    <a:pt x="81267" y="52916"/>
                    <a:pt x="81306" y="52916"/>
                    <a:pt x="81228" y="53053"/>
                  </a:cubicBezTo>
                  <a:close/>
                  <a:moveTo>
                    <a:pt x="43122" y="44702"/>
                  </a:moveTo>
                  <a:cubicBezTo>
                    <a:pt x="43043" y="44975"/>
                    <a:pt x="42556" y="45033"/>
                    <a:pt x="42517" y="45190"/>
                  </a:cubicBezTo>
                  <a:cubicBezTo>
                    <a:pt x="42478" y="45365"/>
                    <a:pt x="42673" y="45365"/>
                    <a:pt x="42731" y="45716"/>
                  </a:cubicBezTo>
                  <a:cubicBezTo>
                    <a:pt x="42790" y="46048"/>
                    <a:pt x="42751" y="46087"/>
                    <a:pt x="42770" y="46380"/>
                  </a:cubicBezTo>
                  <a:cubicBezTo>
                    <a:pt x="42790" y="46672"/>
                    <a:pt x="42731" y="46790"/>
                    <a:pt x="42985" y="46829"/>
                  </a:cubicBezTo>
                  <a:cubicBezTo>
                    <a:pt x="43239" y="46868"/>
                    <a:pt x="43278" y="46907"/>
                    <a:pt x="43531" y="46594"/>
                  </a:cubicBezTo>
                  <a:cubicBezTo>
                    <a:pt x="43785" y="46282"/>
                    <a:pt x="44117" y="46107"/>
                    <a:pt x="44117" y="46302"/>
                  </a:cubicBezTo>
                  <a:cubicBezTo>
                    <a:pt x="44117" y="46497"/>
                    <a:pt x="43902" y="46633"/>
                    <a:pt x="43726" y="46829"/>
                  </a:cubicBezTo>
                  <a:cubicBezTo>
                    <a:pt x="43551" y="47024"/>
                    <a:pt x="43219" y="47102"/>
                    <a:pt x="43317" y="47277"/>
                  </a:cubicBezTo>
                  <a:cubicBezTo>
                    <a:pt x="43395" y="47472"/>
                    <a:pt x="43453" y="47589"/>
                    <a:pt x="43687" y="47355"/>
                  </a:cubicBezTo>
                  <a:cubicBezTo>
                    <a:pt x="43922" y="47141"/>
                    <a:pt x="44136" y="47102"/>
                    <a:pt x="44253" y="46887"/>
                  </a:cubicBezTo>
                  <a:cubicBezTo>
                    <a:pt x="44370" y="46672"/>
                    <a:pt x="44370" y="46458"/>
                    <a:pt x="44604" y="46419"/>
                  </a:cubicBezTo>
                  <a:cubicBezTo>
                    <a:pt x="44858" y="46380"/>
                    <a:pt x="44878" y="46107"/>
                    <a:pt x="45112" y="46380"/>
                  </a:cubicBezTo>
                  <a:cubicBezTo>
                    <a:pt x="45346" y="46633"/>
                    <a:pt x="45541" y="46711"/>
                    <a:pt x="45580" y="46575"/>
                  </a:cubicBezTo>
                  <a:cubicBezTo>
                    <a:pt x="45619" y="46419"/>
                    <a:pt x="45404" y="46126"/>
                    <a:pt x="45482" y="46048"/>
                  </a:cubicBezTo>
                  <a:cubicBezTo>
                    <a:pt x="45561" y="45990"/>
                    <a:pt x="45795" y="46146"/>
                    <a:pt x="45951" y="46087"/>
                  </a:cubicBezTo>
                  <a:cubicBezTo>
                    <a:pt x="46126" y="46009"/>
                    <a:pt x="46282" y="45872"/>
                    <a:pt x="46087" y="45755"/>
                  </a:cubicBezTo>
                  <a:cubicBezTo>
                    <a:pt x="45892" y="45658"/>
                    <a:pt x="45697" y="45443"/>
                    <a:pt x="45912" y="45443"/>
                  </a:cubicBezTo>
                  <a:cubicBezTo>
                    <a:pt x="46107" y="45443"/>
                    <a:pt x="46224" y="45560"/>
                    <a:pt x="46497" y="45677"/>
                  </a:cubicBezTo>
                  <a:cubicBezTo>
                    <a:pt x="46770" y="45794"/>
                    <a:pt x="46907" y="45697"/>
                    <a:pt x="46907" y="45463"/>
                  </a:cubicBezTo>
                  <a:cubicBezTo>
                    <a:pt x="46907" y="45229"/>
                    <a:pt x="46595" y="44975"/>
                    <a:pt x="46653" y="44819"/>
                  </a:cubicBezTo>
                  <a:cubicBezTo>
                    <a:pt x="46712" y="44663"/>
                    <a:pt x="47004" y="44448"/>
                    <a:pt x="46790" y="44390"/>
                  </a:cubicBezTo>
                  <a:cubicBezTo>
                    <a:pt x="46575" y="44331"/>
                    <a:pt x="46419" y="44448"/>
                    <a:pt x="46146" y="44585"/>
                  </a:cubicBezTo>
                  <a:cubicBezTo>
                    <a:pt x="45873" y="44702"/>
                    <a:pt x="45600" y="44487"/>
                    <a:pt x="45834" y="44312"/>
                  </a:cubicBezTo>
                  <a:cubicBezTo>
                    <a:pt x="46048" y="44136"/>
                    <a:pt x="46146" y="43921"/>
                    <a:pt x="45892" y="43921"/>
                  </a:cubicBezTo>
                  <a:cubicBezTo>
                    <a:pt x="45619" y="43921"/>
                    <a:pt x="45521" y="44077"/>
                    <a:pt x="45326" y="43902"/>
                  </a:cubicBezTo>
                  <a:cubicBezTo>
                    <a:pt x="45112" y="43746"/>
                    <a:pt x="44819" y="43590"/>
                    <a:pt x="44995" y="43902"/>
                  </a:cubicBezTo>
                  <a:cubicBezTo>
                    <a:pt x="45170" y="44194"/>
                    <a:pt x="45346" y="44429"/>
                    <a:pt x="45190" y="44585"/>
                  </a:cubicBezTo>
                  <a:cubicBezTo>
                    <a:pt x="45053" y="44741"/>
                    <a:pt x="44800" y="44643"/>
                    <a:pt x="44819" y="44429"/>
                  </a:cubicBezTo>
                  <a:cubicBezTo>
                    <a:pt x="44839" y="44214"/>
                    <a:pt x="44624" y="43843"/>
                    <a:pt x="44429" y="44038"/>
                  </a:cubicBezTo>
                  <a:cubicBezTo>
                    <a:pt x="44234" y="44214"/>
                    <a:pt x="44234" y="44370"/>
                    <a:pt x="44390" y="44526"/>
                  </a:cubicBezTo>
                  <a:cubicBezTo>
                    <a:pt x="44565" y="44682"/>
                    <a:pt x="44663" y="44760"/>
                    <a:pt x="44429" y="44955"/>
                  </a:cubicBezTo>
                  <a:cubicBezTo>
                    <a:pt x="44214" y="45131"/>
                    <a:pt x="44429" y="45326"/>
                    <a:pt x="44292" y="45521"/>
                  </a:cubicBezTo>
                  <a:cubicBezTo>
                    <a:pt x="44136" y="45736"/>
                    <a:pt x="43882" y="45755"/>
                    <a:pt x="43902" y="45482"/>
                  </a:cubicBezTo>
                  <a:cubicBezTo>
                    <a:pt x="43922" y="45190"/>
                    <a:pt x="44078" y="45151"/>
                    <a:pt x="43980" y="44877"/>
                  </a:cubicBezTo>
                  <a:cubicBezTo>
                    <a:pt x="43863" y="44604"/>
                    <a:pt x="43375" y="44233"/>
                    <a:pt x="43122" y="44702"/>
                  </a:cubicBezTo>
                  <a:moveTo>
                    <a:pt x="46653" y="42458"/>
                  </a:moveTo>
                  <a:cubicBezTo>
                    <a:pt x="46575" y="42595"/>
                    <a:pt x="46712" y="42673"/>
                    <a:pt x="46575" y="42829"/>
                  </a:cubicBezTo>
                  <a:cubicBezTo>
                    <a:pt x="46458" y="43004"/>
                    <a:pt x="46321" y="42829"/>
                    <a:pt x="46146" y="42907"/>
                  </a:cubicBezTo>
                  <a:cubicBezTo>
                    <a:pt x="45970" y="42985"/>
                    <a:pt x="45912" y="43063"/>
                    <a:pt x="45834" y="43180"/>
                  </a:cubicBezTo>
                  <a:cubicBezTo>
                    <a:pt x="45736" y="43297"/>
                    <a:pt x="45619" y="43219"/>
                    <a:pt x="45658" y="43375"/>
                  </a:cubicBezTo>
                  <a:cubicBezTo>
                    <a:pt x="45697" y="43551"/>
                    <a:pt x="45736" y="43648"/>
                    <a:pt x="45951" y="43609"/>
                  </a:cubicBezTo>
                  <a:cubicBezTo>
                    <a:pt x="46146" y="43570"/>
                    <a:pt x="46165" y="43434"/>
                    <a:pt x="46302" y="43434"/>
                  </a:cubicBezTo>
                  <a:cubicBezTo>
                    <a:pt x="46439" y="43434"/>
                    <a:pt x="46497" y="43570"/>
                    <a:pt x="46653" y="43414"/>
                  </a:cubicBezTo>
                  <a:cubicBezTo>
                    <a:pt x="46790" y="43277"/>
                    <a:pt x="46926" y="43316"/>
                    <a:pt x="47102" y="43394"/>
                  </a:cubicBezTo>
                  <a:cubicBezTo>
                    <a:pt x="47278" y="43492"/>
                    <a:pt x="47278" y="43434"/>
                    <a:pt x="47356" y="43258"/>
                  </a:cubicBezTo>
                  <a:cubicBezTo>
                    <a:pt x="47414" y="43102"/>
                    <a:pt x="47726" y="42926"/>
                    <a:pt x="47609" y="42829"/>
                  </a:cubicBezTo>
                  <a:cubicBezTo>
                    <a:pt x="47512" y="42731"/>
                    <a:pt x="47356" y="42790"/>
                    <a:pt x="47160" y="42751"/>
                  </a:cubicBezTo>
                  <a:cubicBezTo>
                    <a:pt x="46965" y="42692"/>
                    <a:pt x="47102" y="42516"/>
                    <a:pt x="47024" y="42399"/>
                  </a:cubicBezTo>
                  <a:cubicBezTo>
                    <a:pt x="46965" y="42302"/>
                    <a:pt x="46751" y="42204"/>
                    <a:pt x="46653" y="42458"/>
                  </a:cubicBezTo>
                  <a:moveTo>
                    <a:pt x="23278" y="49189"/>
                  </a:moveTo>
                  <a:cubicBezTo>
                    <a:pt x="23824" y="49248"/>
                    <a:pt x="23961" y="49346"/>
                    <a:pt x="24293" y="49326"/>
                  </a:cubicBezTo>
                  <a:cubicBezTo>
                    <a:pt x="24605" y="49307"/>
                    <a:pt x="24761" y="49170"/>
                    <a:pt x="24761" y="48838"/>
                  </a:cubicBezTo>
                  <a:cubicBezTo>
                    <a:pt x="24761" y="48526"/>
                    <a:pt x="24722" y="48507"/>
                    <a:pt x="24546" y="48311"/>
                  </a:cubicBezTo>
                  <a:cubicBezTo>
                    <a:pt x="24371" y="48136"/>
                    <a:pt x="23883" y="47960"/>
                    <a:pt x="23610" y="48038"/>
                  </a:cubicBezTo>
                  <a:cubicBezTo>
                    <a:pt x="23337" y="48116"/>
                    <a:pt x="23512" y="47921"/>
                    <a:pt x="23122" y="48019"/>
                  </a:cubicBezTo>
                  <a:cubicBezTo>
                    <a:pt x="22732" y="48116"/>
                    <a:pt x="22556" y="48428"/>
                    <a:pt x="22341" y="48585"/>
                  </a:cubicBezTo>
                  <a:cubicBezTo>
                    <a:pt x="22107" y="48741"/>
                    <a:pt x="21912" y="48585"/>
                    <a:pt x="21912" y="48858"/>
                  </a:cubicBezTo>
                  <a:cubicBezTo>
                    <a:pt x="21912" y="49131"/>
                    <a:pt x="21795" y="49346"/>
                    <a:pt x="22166" y="49385"/>
                  </a:cubicBezTo>
                  <a:cubicBezTo>
                    <a:pt x="22517" y="49404"/>
                    <a:pt x="22868" y="49150"/>
                    <a:pt x="23278" y="49189"/>
                  </a:cubicBezTo>
                  <a:moveTo>
                    <a:pt x="17483" y="49033"/>
                  </a:moveTo>
                  <a:cubicBezTo>
                    <a:pt x="17288" y="49131"/>
                    <a:pt x="17054" y="49150"/>
                    <a:pt x="17249" y="49404"/>
                  </a:cubicBezTo>
                  <a:cubicBezTo>
                    <a:pt x="17425" y="49658"/>
                    <a:pt x="17600" y="49521"/>
                    <a:pt x="17698" y="49794"/>
                  </a:cubicBezTo>
                  <a:cubicBezTo>
                    <a:pt x="17795" y="50048"/>
                    <a:pt x="17795" y="50243"/>
                    <a:pt x="17561" y="50126"/>
                  </a:cubicBezTo>
                  <a:cubicBezTo>
                    <a:pt x="17327" y="50009"/>
                    <a:pt x="17366" y="49716"/>
                    <a:pt x="17073" y="49950"/>
                  </a:cubicBezTo>
                  <a:cubicBezTo>
                    <a:pt x="16800" y="50185"/>
                    <a:pt x="16820" y="50263"/>
                    <a:pt x="16546" y="50302"/>
                  </a:cubicBezTo>
                  <a:cubicBezTo>
                    <a:pt x="16254" y="50341"/>
                    <a:pt x="16312" y="50380"/>
                    <a:pt x="15961" y="50282"/>
                  </a:cubicBezTo>
                  <a:cubicBezTo>
                    <a:pt x="15610" y="50165"/>
                    <a:pt x="15142" y="50067"/>
                    <a:pt x="15259" y="50380"/>
                  </a:cubicBezTo>
                  <a:cubicBezTo>
                    <a:pt x="15376" y="50711"/>
                    <a:pt x="15434" y="50887"/>
                    <a:pt x="15747" y="50789"/>
                  </a:cubicBezTo>
                  <a:cubicBezTo>
                    <a:pt x="16078" y="50692"/>
                    <a:pt x="16332" y="50516"/>
                    <a:pt x="16527" y="50575"/>
                  </a:cubicBezTo>
                  <a:cubicBezTo>
                    <a:pt x="16703" y="50653"/>
                    <a:pt x="16742" y="50770"/>
                    <a:pt x="17034" y="50867"/>
                  </a:cubicBezTo>
                  <a:cubicBezTo>
                    <a:pt x="17346" y="50946"/>
                    <a:pt x="17405" y="50750"/>
                    <a:pt x="17561" y="50672"/>
                  </a:cubicBezTo>
                  <a:cubicBezTo>
                    <a:pt x="17737" y="50614"/>
                    <a:pt x="17776" y="50692"/>
                    <a:pt x="18010" y="50575"/>
                  </a:cubicBezTo>
                  <a:cubicBezTo>
                    <a:pt x="18244" y="50477"/>
                    <a:pt x="18576" y="50594"/>
                    <a:pt x="18537" y="50380"/>
                  </a:cubicBezTo>
                  <a:cubicBezTo>
                    <a:pt x="18478" y="50165"/>
                    <a:pt x="18049" y="50321"/>
                    <a:pt x="18088" y="50106"/>
                  </a:cubicBezTo>
                  <a:cubicBezTo>
                    <a:pt x="18127" y="49872"/>
                    <a:pt x="18322" y="49989"/>
                    <a:pt x="18537" y="49931"/>
                  </a:cubicBezTo>
                  <a:cubicBezTo>
                    <a:pt x="18751" y="49892"/>
                    <a:pt x="18966" y="49853"/>
                    <a:pt x="18888" y="49619"/>
                  </a:cubicBezTo>
                  <a:cubicBezTo>
                    <a:pt x="18810" y="49385"/>
                    <a:pt x="18888" y="49482"/>
                    <a:pt x="18498" y="49560"/>
                  </a:cubicBezTo>
                  <a:cubicBezTo>
                    <a:pt x="18107" y="49638"/>
                    <a:pt x="17834" y="49560"/>
                    <a:pt x="18088" y="49404"/>
                  </a:cubicBezTo>
                  <a:cubicBezTo>
                    <a:pt x="18342" y="49267"/>
                    <a:pt x="18576" y="49267"/>
                    <a:pt x="18322" y="49131"/>
                  </a:cubicBezTo>
                  <a:cubicBezTo>
                    <a:pt x="18068" y="48975"/>
                    <a:pt x="17854" y="48936"/>
                    <a:pt x="17483" y="49033"/>
                  </a:cubicBezTo>
                  <a:close/>
                  <a:moveTo>
                    <a:pt x="14400" y="49287"/>
                  </a:moveTo>
                  <a:cubicBezTo>
                    <a:pt x="14595" y="49170"/>
                    <a:pt x="14771" y="49131"/>
                    <a:pt x="14907" y="49189"/>
                  </a:cubicBezTo>
                  <a:cubicBezTo>
                    <a:pt x="15044" y="49248"/>
                    <a:pt x="15337" y="49326"/>
                    <a:pt x="15415" y="49502"/>
                  </a:cubicBezTo>
                  <a:cubicBezTo>
                    <a:pt x="15473" y="49677"/>
                    <a:pt x="15590" y="49755"/>
                    <a:pt x="15239" y="49775"/>
                  </a:cubicBezTo>
                  <a:cubicBezTo>
                    <a:pt x="14888" y="49794"/>
                    <a:pt x="14654" y="49833"/>
                    <a:pt x="14537" y="50028"/>
                  </a:cubicBezTo>
                  <a:cubicBezTo>
                    <a:pt x="14420" y="50243"/>
                    <a:pt x="14478" y="50204"/>
                    <a:pt x="14205" y="50380"/>
                  </a:cubicBezTo>
                  <a:cubicBezTo>
                    <a:pt x="13932" y="50575"/>
                    <a:pt x="13854" y="50419"/>
                    <a:pt x="13542" y="50516"/>
                  </a:cubicBezTo>
                  <a:cubicBezTo>
                    <a:pt x="13249" y="50614"/>
                    <a:pt x="13288" y="50653"/>
                    <a:pt x="12976" y="50692"/>
                  </a:cubicBezTo>
                  <a:cubicBezTo>
                    <a:pt x="12664" y="50750"/>
                    <a:pt x="12371" y="50848"/>
                    <a:pt x="12430" y="50672"/>
                  </a:cubicBezTo>
                  <a:cubicBezTo>
                    <a:pt x="12488" y="50516"/>
                    <a:pt x="12859" y="50497"/>
                    <a:pt x="13132" y="50419"/>
                  </a:cubicBezTo>
                  <a:cubicBezTo>
                    <a:pt x="13386" y="50341"/>
                    <a:pt x="13151" y="50048"/>
                    <a:pt x="13464" y="49931"/>
                  </a:cubicBezTo>
                  <a:cubicBezTo>
                    <a:pt x="13795" y="49794"/>
                    <a:pt x="13834" y="50009"/>
                    <a:pt x="14088" y="49833"/>
                  </a:cubicBezTo>
                  <a:cubicBezTo>
                    <a:pt x="14322" y="49658"/>
                    <a:pt x="14147" y="49385"/>
                    <a:pt x="14400" y="49287"/>
                  </a:cubicBezTo>
                  <a:close/>
                  <a:moveTo>
                    <a:pt x="19727" y="48955"/>
                  </a:moveTo>
                  <a:cubicBezTo>
                    <a:pt x="19551" y="49072"/>
                    <a:pt x="19337" y="49170"/>
                    <a:pt x="19512" y="49365"/>
                  </a:cubicBezTo>
                  <a:cubicBezTo>
                    <a:pt x="19707" y="49541"/>
                    <a:pt x="19707" y="49619"/>
                    <a:pt x="19961" y="49541"/>
                  </a:cubicBezTo>
                  <a:cubicBezTo>
                    <a:pt x="20215" y="49463"/>
                    <a:pt x="20312" y="49599"/>
                    <a:pt x="20507" y="49580"/>
                  </a:cubicBezTo>
                  <a:cubicBezTo>
                    <a:pt x="20702" y="49541"/>
                    <a:pt x="20859" y="49404"/>
                    <a:pt x="20722" y="49209"/>
                  </a:cubicBezTo>
                  <a:cubicBezTo>
                    <a:pt x="20566" y="48994"/>
                    <a:pt x="20585" y="49111"/>
                    <a:pt x="20351" y="49209"/>
                  </a:cubicBezTo>
                  <a:cubicBezTo>
                    <a:pt x="20117" y="49326"/>
                    <a:pt x="20059" y="48780"/>
                    <a:pt x="19727" y="48955"/>
                  </a:cubicBezTo>
                  <a:moveTo>
                    <a:pt x="56487" y="37931"/>
                  </a:moveTo>
                  <a:cubicBezTo>
                    <a:pt x="56272" y="38263"/>
                    <a:pt x="55921" y="38243"/>
                    <a:pt x="55668" y="38536"/>
                  </a:cubicBezTo>
                  <a:cubicBezTo>
                    <a:pt x="55414" y="38829"/>
                    <a:pt x="55063" y="39199"/>
                    <a:pt x="55297" y="39278"/>
                  </a:cubicBezTo>
                  <a:cubicBezTo>
                    <a:pt x="55531" y="39375"/>
                    <a:pt x="55531" y="39102"/>
                    <a:pt x="55746" y="39063"/>
                  </a:cubicBezTo>
                  <a:cubicBezTo>
                    <a:pt x="55941" y="39024"/>
                    <a:pt x="55999" y="38887"/>
                    <a:pt x="56077" y="38731"/>
                  </a:cubicBezTo>
                  <a:cubicBezTo>
                    <a:pt x="56155" y="38595"/>
                    <a:pt x="56272" y="38419"/>
                    <a:pt x="56487" y="38321"/>
                  </a:cubicBezTo>
                  <a:cubicBezTo>
                    <a:pt x="56702" y="38224"/>
                    <a:pt x="57014" y="38029"/>
                    <a:pt x="56994" y="37873"/>
                  </a:cubicBezTo>
                  <a:cubicBezTo>
                    <a:pt x="56994" y="37736"/>
                    <a:pt x="56819" y="37580"/>
                    <a:pt x="56487" y="37931"/>
                  </a:cubicBezTo>
                  <a:close/>
                  <a:moveTo>
                    <a:pt x="57755" y="37112"/>
                  </a:moveTo>
                  <a:cubicBezTo>
                    <a:pt x="57443" y="37229"/>
                    <a:pt x="57463" y="37326"/>
                    <a:pt x="57541" y="37482"/>
                  </a:cubicBezTo>
                  <a:cubicBezTo>
                    <a:pt x="57599" y="37639"/>
                    <a:pt x="57248" y="37834"/>
                    <a:pt x="57424" y="37951"/>
                  </a:cubicBezTo>
                  <a:cubicBezTo>
                    <a:pt x="57599" y="38068"/>
                    <a:pt x="57658" y="37873"/>
                    <a:pt x="57814" y="37736"/>
                  </a:cubicBezTo>
                  <a:cubicBezTo>
                    <a:pt x="57970" y="37619"/>
                    <a:pt x="58146" y="37814"/>
                    <a:pt x="58165" y="37541"/>
                  </a:cubicBezTo>
                  <a:cubicBezTo>
                    <a:pt x="58204" y="37268"/>
                    <a:pt x="58224" y="36956"/>
                    <a:pt x="57755" y="37112"/>
                  </a:cubicBezTo>
                  <a:close/>
                  <a:moveTo>
                    <a:pt x="26088" y="29951"/>
                  </a:moveTo>
                  <a:cubicBezTo>
                    <a:pt x="26693" y="29951"/>
                    <a:pt x="27044" y="29951"/>
                    <a:pt x="27180" y="30302"/>
                  </a:cubicBezTo>
                  <a:cubicBezTo>
                    <a:pt x="27317" y="30653"/>
                    <a:pt x="27395" y="30790"/>
                    <a:pt x="27317" y="31122"/>
                  </a:cubicBezTo>
                  <a:cubicBezTo>
                    <a:pt x="27219" y="31434"/>
                    <a:pt x="27317" y="31492"/>
                    <a:pt x="27200" y="31746"/>
                  </a:cubicBezTo>
                  <a:cubicBezTo>
                    <a:pt x="27083" y="32000"/>
                    <a:pt x="26751" y="31609"/>
                    <a:pt x="26458" y="31746"/>
                  </a:cubicBezTo>
                  <a:cubicBezTo>
                    <a:pt x="26166" y="31863"/>
                    <a:pt x="25756" y="31687"/>
                    <a:pt x="25619" y="31317"/>
                  </a:cubicBezTo>
                  <a:cubicBezTo>
                    <a:pt x="25483" y="30946"/>
                    <a:pt x="25307" y="31024"/>
                    <a:pt x="25073" y="30809"/>
                  </a:cubicBezTo>
                  <a:cubicBezTo>
                    <a:pt x="24839" y="30595"/>
                    <a:pt x="24741" y="30380"/>
                    <a:pt x="24898" y="30068"/>
                  </a:cubicBezTo>
                  <a:cubicBezTo>
                    <a:pt x="25034" y="29775"/>
                    <a:pt x="25190" y="29853"/>
                    <a:pt x="25366" y="29970"/>
                  </a:cubicBezTo>
                  <a:cubicBezTo>
                    <a:pt x="25522" y="30107"/>
                    <a:pt x="25658" y="29990"/>
                    <a:pt x="26088" y="29951"/>
                  </a:cubicBezTo>
                  <a:moveTo>
                    <a:pt x="23512" y="16800"/>
                  </a:moveTo>
                  <a:cubicBezTo>
                    <a:pt x="23180" y="17268"/>
                    <a:pt x="22868" y="17463"/>
                    <a:pt x="23200" y="17717"/>
                  </a:cubicBezTo>
                  <a:cubicBezTo>
                    <a:pt x="23551" y="17971"/>
                    <a:pt x="23844" y="17659"/>
                    <a:pt x="24195" y="17873"/>
                  </a:cubicBezTo>
                  <a:cubicBezTo>
                    <a:pt x="24527" y="18088"/>
                    <a:pt x="24683" y="17951"/>
                    <a:pt x="24819" y="18478"/>
                  </a:cubicBezTo>
                  <a:cubicBezTo>
                    <a:pt x="24976" y="18985"/>
                    <a:pt x="24663" y="18927"/>
                    <a:pt x="24956" y="19259"/>
                  </a:cubicBezTo>
                  <a:cubicBezTo>
                    <a:pt x="25229" y="19610"/>
                    <a:pt x="25366" y="19688"/>
                    <a:pt x="25327" y="19941"/>
                  </a:cubicBezTo>
                  <a:cubicBezTo>
                    <a:pt x="25288" y="20195"/>
                    <a:pt x="25288" y="20390"/>
                    <a:pt x="25561" y="20254"/>
                  </a:cubicBezTo>
                  <a:cubicBezTo>
                    <a:pt x="25834" y="20117"/>
                    <a:pt x="25717" y="19746"/>
                    <a:pt x="26068" y="19863"/>
                  </a:cubicBezTo>
                  <a:cubicBezTo>
                    <a:pt x="26419" y="20000"/>
                    <a:pt x="26888" y="20293"/>
                    <a:pt x="26985" y="20059"/>
                  </a:cubicBezTo>
                  <a:cubicBezTo>
                    <a:pt x="27083" y="19824"/>
                    <a:pt x="27180" y="19668"/>
                    <a:pt x="26712" y="19454"/>
                  </a:cubicBezTo>
                  <a:cubicBezTo>
                    <a:pt x="26263" y="19239"/>
                    <a:pt x="26341" y="19161"/>
                    <a:pt x="26127" y="18888"/>
                  </a:cubicBezTo>
                  <a:cubicBezTo>
                    <a:pt x="25912" y="18615"/>
                    <a:pt x="25561" y="18576"/>
                    <a:pt x="25580" y="18341"/>
                  </a:cubicBezTo>
                  <a:cubicBezTo>
                    <a:pt x="25619" y="18127"/>
                    <a:pt x="25932" y="18010"/>
                    <a:pt x="25619" y="17776"/>
                  </a:cubicBezTo>
                  <a:cubicBezTo>
                    <a:pt x="25327" y="17561"/>
                    <a:pt x="25249" y="17776"/>
                    <a:pt x="24780" y="17522"/>
                  </a:cubicBezTo>
                  <a:cubicBezTo>
                    <a:pt x="24312" y="17268"/>
                    <a:pt x="23805" y="17151"/>
                    <a:pt x="23902" y="16878"/>
                  </a:cubicBezTo>
                  <a:cubicBezTo>
                    <a:pt x="24000" y="16624"/>
                    <a:pt x="24078" y="16332"/>
                    <a:pt x="23902" y="16371"/>
                  </a:cubicBezTo>
                  <a:cubicBezTo>
                    <a:pt x="23727" y="16410"/>
                    <a:pt x="23668" y="16585"/>
                    <a:pt x="23512" y="16800"/>
                  </a:cubicBezTo>
                  <a:moveTo>
                    <a:pt x="10771" y="50048"/>
                  </a:moveTo>
                  <a:cubicBezTo>
                    <a:pt x="10556" y="50146"/>
                    <a:pt x="10459" y="50185"/>
                    <a:pt x="10751" y="50243"/>
                  </a:cubicBezTo>
                  <a:cubicBezTo>
                    <a:pt x="11064" y="50282"/>
                    <a:pt x="11298" y="50360"/>
                    <a:pt x="11298" y="50204"/>
                  </a:cubicBezTo>
                  <a:cubicBezTo>
                    <a:pt x="11317" y="50048"/>
                    <a:pt x="11064" y="49872"/>
                    <a:pt x="10771" y="50048"/>
                  </a:cubicBezTo>
                  <a:moveTo>
                    <a:pt x="8839" y="49892"/>
                  </a:moveTo>
                  <a:cubicBezTo>
                    <a:pt x="8761" y="50048"/>
                    <a:pt x="8566" y="50243"/>
                    <a:pt x="8820" y="50185"/>
                  </a:cubicBezTo>
                  <a:cubicBezTo>
                    <a:pt x="9054" y="50126"/>
                    <a:pt x="9464" y="50146"/>
                    <a:pt x="9405" y="49931"/>
                  </a:cubicBezTo>
                  <a:cubicBezTo>
                    <a:pt x="9327" y="49716"/>
                    <a:pt x="9034" y="49677"/>
                    <a:pt x="8839" y="49892"/>
                  </a:cubicBezTo>
                  <a:close/>
                  <a:moveTo>
                    <a:pt x="2557" y="48741"/>
                  </a:moveTo>
                  <a:cubicBezTo>
                    <a:pt x="2654" y="48838"/>
                    <a:pt x="2596" y="48799"/>
                    <a:pt x="2947" y="48877"/>
                  </a:cubicBezTo>
                  <a:cubicBezTo>
                    <a:pt x="3278" y="48936"/>
                    <a:pt x="3259" y="49072"/>
                    <a:pt x="3396" y="49248"/>
                  </a:cubicBezTo>
                  <a:cubicBezTo>
                    <a:pt x="3532" y="49404"/>
                    <a:pt x="3669" y="49385"/>
                    <a:pt x="3883" y="49482"/>
                  </a:cubicBezTo>
                  <a:cubicBezTo>
                    <a:pt x="4117" y="49599"/>
                    <a:pt x="4235" y="49658"/>
                    <a:pt x="4215" y="49502"/>
                  </a:cubicBezTo>
                  <a:cubicBezTo>
                    <a:pt x="4196" y="49365"/>
                    <a:pt x="4020" y="49424"/>
                    <a:pt x="3864" y="49287"/>
                  </a:cubicBezTo>
                  <a:cubicBezTo>
                    <a:pt x="3708" y="49131"/>
                    <a:pt x="3591" y="49131"/>
                    <a:pt x="3571" y="48955"/>
                  </a:cubicBezTo>
                  <a:cubicBezTo>
                    <a:pt x="3552" y="48780"/>
                    <a:pt x="3435" y="48819"/>
                    <a:pt x="3142" y="48702"/>
                  </a:cubicBezTo>
                  <a:cubicBezTo>
                    <a:pt x="2849" y="48604"/>
                    <a:pt x="2810" y="48585"/>
                    <a:pt x="2752" y="48526"/>
                  </a:cubicBezTo>
                  <a:cubicBezTo>
                    <a:pt x="2693" y="48468"/>
                    <a:pt x="2459" y="48468"/>
                    <a:pt x="2557" y="48741"/>
                  </a:cubicBezTo>
                  <a:close/>
                  <a:moveTo>
                    <a:pt x="215" y="47394"/>
                  </a:moveTo>
                  <a:cubicBezTo>
                    <a:pt x="449" y="47531"/>
                    <a:pt x="508" y="47511"/>
                    <a:pt x="722" y="47589"/>
                  </a:cubicBezTo>
                  <a:cubicBezTo>
                    <a:pt x="937" y="47687"/>
                    <a:pt x="957" y="47785"/>
                    <a:pt x="1152" y="47765"/>
                  </a:cubicBezTo>
                  <a:cubicBezTo>
                    <a:pt x="1366" y="47765"/>
                    <a:pt x="1366" y="47726"/>
                    <a:pt x="1581" y="47707"/>
                  </a:cubicBezTo>
                  <a:cubicBezTo>
                    <a:pt x="1796" y="47707"/>
                    <a:pt x="1835" y="47726"/>
                    <a:pt x="1971" y="47843"/>
                  </a:cubicBezTo>
                  <a:cubicBezTo>
                    <a:pt x="2108" y="47960"/>
                    <a:pt x="2225" y="48038"/>
                    <a:pt x="2108" y="48097"/>
                  </a:cubicBezTo>
                  <a:cubicBezTo>
                    <a:pt x="1991" y="48155"/>
                    <a:pt x="1932" y="48077"/>
                    <a:pt x="1620" y="48058"/>
                  </a:cubicBezTo>
                  <a:cubicBezTo>
                    <a:pt x="1327" y="48019"/>
                    <a:pt x="1171" y="47999"/>
                    <a:pt x="1035" y="47921"/>
                  </a:cubicBezTo>
                  <a:cubicBezTo>
                    <a:pt x="898" y="47863"/>
                    <a:pt x="1035" y="47765"/>
                    <a:pt x="722" y="47746"/>
                  </a:cubicBezTo>
                  <a:cubicBezTo>
                    <a:pt x="391" y="47707"/>
                    <a:pt x="371" y="47726"/>
                    <a:pt x="254" y="47609"/>
                  </a:cubicBezTo>
                  <a:cubicBezTo>
                    <a:pt x="157" y="47492"/>
                    <a:pt x="0" y="47258"/>
                    <a:pt x="215" y="47394"/>
                  </a:cubicBezTo>
                  <a:close/>
                  <a:moveTo>
                    <a:pt x="5464" y="49228"/>
                  </a:moveTo>
                  <a:cubicBezTo>
                    <a:pt x="5308" y="49287"/>
                    <a:pt x="5152" y="49385"/>
                    <a:pt x="5386" y="49521"/>
                  </a:cubicBezTo>
                  <a:cubicBezTo>
                    <a:pt x="5600" y="49658"/>
                    <a:pt x="6069" y="49599"/>
                    <a:pt x="6010" y="49463"/>
                  </a:cubicBezTo>
                  <a:cubicBezTo>
                    <a:pt x="5952" y="49326"/>
                    <a:pt x="5835" y="49053"/>
                    <a:pt x="5464" y="49228"/>
                  </a:cubicBezTo>
                  <a:close/>
                  <a:moveTo>
                    <a:pt x="66575" y="7591"/>
                  </a:moveTo>
                  <a:cubicBezTo>
                    <a:pt x="66302" y="7513"/>
                    <a:pt x="66067" y="7473"/>
                    <a:pt x="65814" y="7220"/>
                  </a:cubicBezTo>
                  <a:cubicBezTo>
                    <a:pt x="65482" y="6908"/>
                    <a:pt x="65580" y="6830"/>
                    <a:pt x="65150" y="6595"/>
                  </a:cubicBezTo>
                  <a:cubicBezTo>
                    <a:pt x="64702" y="6361"/>
                    <a:pt x="65033" y="6225"/>
                    <a:pt x="64467" y="6088"/>
                  </a:cubicBezTo>
                  <a:cubicBezTo>
                    <a:pt x="63902" y="5971"/>
                    <a:pt x="63258" y="6069"/>
                    <a:pt x="62809" y="6225"/>
                  </a:cubicBezTo>
                  <a:cubicBezTo>
                    <a:pt x="62380" y="6361"/>
                    <a:pt x="61931" y="6517"/>
                    <a:pt x="61716" y="6283"/>
                  </a:cubicBezTo>
                  <a:cubicBezTo>
                    <a:pt x="61502" y="6069"/>
                    <a:pt x="61131" y="5776"/>
                    <a:pt x="60799" y="5639"/>
                  </a:cubicBezTo>
                  <a:cubicBezTo>
                    <a:pt x="60487" y="5503"/>
                    <a:pt x="60507" y="5698"/>
                    <a:pt x="59960" y="5542"/>
                  </a:cubicBezTo>
                  <a:cubicBezTo>
                    <a:pt x="59433" y="5386"/>
                    <a:pt x="59316" y="5581"/>
                    <a:pt x="59102" y="5249"/>
                  </a:cubicBezTo>
                  <a:cubicBezTo>
                    <a:pt x="58887" y="4917"/>
                    <a:pt x="58809" y="4937"/>
                    <a:pt x="58516" y="4800"/>
                  </a:cubicBezTo>
                  <a:cubicBezTo>
                    <a:pt x="58243" y="4664"/>
                    <a:pt x="58087" y="4547"/>
                    <a:pt x="57833" y="4332"/>
                  </a:cubicBezTo>
                  <a:cubicBezTo>
                    <a:pt x="57580" y="4117"/>
                    <a:pt x="56916" y="3903"/>
                    <a:pt x="56682" y="4098"/>
                  </a:cubicBezTo>
                  <a:cubicBezTo>
                    <a:pt x="56429" y="4274"/>
                    <a:pt x="56253" y="4625"/>
                    <a:pt x="56058" y="4508"/>
                  </a:cubicBezTo>
                  <a:cubicBezTo>
                    <a:pt x="55882" y="4391"/>
                    <a:pt x="56233" y="4196"/>
                    <a:pt x="55960" y="4117"/>
                  </a:cubicBezTo>
                  <a:cubicBezTo>
                    <a:pt x="55707" y="4039"/>
                    <a:pt x="55590" y="4391"/>
                    <a:pt x="55336" y="4313"/>
                  </a:cubicBezTo>
                  <a:cubicBezTo>
                    <a:pt x="55082" y="4254"/>
                    <a:pt x="54985" y="4157"/>
                    <a:pt x="54868" y="4020"/>
                  </a:cubicBezTo>
                  <a:cubicBezTo>
                    <a:pt x="54751" y="3883"/>
                    <a:pt x="54985" y="3961"/>
                    <a:pt x="54926" y="3727"/>
                  </a:cubicBezTo>
                  <a:cubicBezTo>
                    <a:pt x="54848" y="3513"/>
                    <a:pt x="54770" y="3649"/>
                    <a:pt x="54341" y="3474"/>
                  </a:cubicBezTo>
                  <a:cubicBezTo>
                    <a:pt x="53931" y="3278"/>
                    <a:pt x="54516" y="3064"/>
                    <a:pt x="54438" y="2771"/>
                  </a:cubicBezTo>
                  <a:cubicBezTo>
                    <a:pt x="54360" y="2498"/>
                    <a:pt x="54224" y="2381"/>
                    <a:pt x="53892" y="2322"/>
                  </a:cubicBezTo>
                  <a:cubicBezTo>
                    <a:pt x="53560" y="2244"/>
                    <a:pt x="53248" y="2127"/>
                    <a:pt x="52877" y="2205"/>
                  </a:cubicBezTo>
                  <a:cubicBezTo>
                    <a:pt x="52526" y="2283"/>
                    <a:pt x="52507" y="2576"/>
                    <a:pt x="52195" y="2322"/>
                  </a:cubicBezTo>
                  <a:cubicBezTo>
                    <a:pt x="51882" y="2049"/>
                    <a:pt x="52155" y="1815"/>
                    <a:pt x="51999" y="1542"/>
                  </a:cubicBezTo>
                  <a:cubicBezTo>
                    <a:pt x="51843" y="1249"/>
                    <a:pt x="51707" y="1132"/>
                    <a:pt x="51590" y="1288"/>
                  </a:cubicBezTo>
                  <a:cubicBezTo>
                    <a:pt x="51492" y="1425"/>
                    <a:pt x="51297" y="1698"/>
                    <a:pt x="51004" y="1874"/>
                  </a:cubicBezTo>
                  <a:cubicBezTo>
                    <a:pt x="50712" y="2049"/>
                    <a:pt x="50360" y="1893"/>
                    <a:pt x="50419" y="1679"/>
                  </a:cubicBezTo>
                  <a:cubicBezTo>
                    <a:pt x="50477" y="1464"/>
                    <a:pt x="50868" y="1483"/>
                    <a:pt x="50965" y="1249"/>
                  </a:cubicBezTo>
                  <a:cubicBezTo>
                    <a:pt x="51063" y="1015"/>
                    <a:pt x="51043" y="879"/>
                    <a:pt x="50751" y="742"/>
                  </a:cubicBezTo>
                  <a:cubicBezTo>
                    <a:pt x="50458" y="605"/>
                    <a:pt x="50458" y="547"/>
                    <a:pt x="50263" y="313"/>
                  </a:cubicBezTo>
                  <a:cubicBezTo>
                    <a:pt x="50068" y="79"/>
                    <a:pt x="49677" y="1"/>
                    <a:pt x="49560" y="371"/>
                  </a:cubicBezTo>
                  <a:cubicBezTo>
                    <a:pt x="49463" y="742"/>
                    <a:pt x="49131" y="976"/>
                    <a:pt x="48917" y="1093"/>
                  </a:cubicBezTo>
                  <a:cubicBezTo>
                    <a:pt x="48682" y="1191"/>
                    <a:pt x="48292" y="1210"/>
                    <a:pt x="47863" y="1191"/>
                  </a:cubicBezTo>
                  <a:cubicBezTo>
                    <a:pt x="47434" y="1171"/>
                    <a:pt x="46946" y="1347"/>
                    <a:pt x="46887" y="1113"/>
                  </a:cubicBezTo>
                  <a:cubicBezTo>
                    <a:pt x="46829" y="879"/>
                    <a:pt x="46556" y="820"/>
                    <a:pt x="46439" y="918"/>
                  </a:cubicBezTo>
                  <a:cubicBezTo>
                    <a:pt x="46302" y="1035"/>
                    <a:pt x="46068" y="1054"/>
                    <a:pt x="46185" y="1308"/>
                  </a:cubicBezTo>
                  <a:cubicBezTo>
                    <a:pt x="46282" y="1581"/>
                    <a:pt x="46282" y="1639"/>
                    <a:pt x="46165" y="1835"/>
                  </a:cubicBezTo>
                  <a:cubicBezTo>
                    <a:pt x="46029" y="2030"/>
                    <a:pt x="45970" y="1932"/>
                    <a:pt x="46068" y="2322"/>
                  </a:cubicBezTo>
                  <a:cubicBezTo>
                    <a:pt x="46165" y="2713"/>
                    <a:pt x="45951" y="3044"/>
                    <a:pt x="45795" y="2888"/>
                  </a:cubicBezTo>
                  <a:cubicBezTo>
                    <a:pt x="45639" y="2732"/>
                    <a:pt x="45600" y="2615"/>
                    <a:pt x="45639" y="2342"/>
                  </a:cubicBezTo>
                  <a:cubicBezTo>
                    <a:pt x="45678" y="2049"/>
                    <a:pt x="45912" y="1776"/>
                    <a:pt x="45775" y="1620"/>
                  </a:cubicBezTo>
                  <a:cubicBezTo>
                    <a:pt x="45619" y="1464"/>
                    <a:pt x="45678" y="1698"/>
                    <a:pt x="45229" y="1796"/>
                  </a:cubicBezTo>
                  <a:cubicBezTo>
                    <a:pt x="44761" y="1893"/>
                    <a:pt x="44117" y="2225"/>
                    <a:pt x="43961" y="2030"/>
                  </a:cubicBezTo>
                  <a:cubicBezTo>
                    <a:pt x="43804" y="1835"/>
                    <a:pt x="43629" y="1600"/>
                    <a:pt x="43453" y="1718"/>
                  </a:cubicBezTo>
                  <a:cubicBezTo>
                    <a:pt x="43297" y="1815"/>
                    <a:pt x="43317" y="1893"/>
                    <a:pt x="43141" y="2088"/>
                  </a:cubicBezTo>
                  <a:cubicBezTo>
                    <a:pt x="42965" y="2283"/>
                    <a:pt x="42829" y="2127"/>
                    <a:pt x="42653" y="2322"/>
                  </a:cubicBezTo>
                  <a:cubicBezTo>
                    <a:pt x="42458" y="2518"/>
                    <a:pt x="42536" y="2635"/>
                    <a:pt x="42302" y="2732"/>
                  </a:cubicBezTo>
                  <a:cubicBezTo>
                    <a:pt x="42068" y="2830"/>
                    <a:pt x="41990" y="2849"/>
                    <a:pt x="41892" y="2966"/>
                  </a:cubicBezTo>
                  <a:cubicBezTo>
                    <a:pt x="41814" y="3064"/>
                    <a:pt x="41892" y="3161"/>
                    <a:pt x="41619" y="3552"/>
                  </a:cubicBezTo>
                  <a:cubicBezTo>
                    <a:pt x="41326" y="3942"/>
                    <a:pt x="41190" y="4000"/>
                    <a:pt x="40858" y="4293"/>
                  </a:cubicBezTo>
                  <a:cubicBezTo>
                    <a:pt x="40507" y="4586"/>
                    <a:pt x="40429" y="4664"/>
                    <a:pt x="39902" y="4781"/>
                  </a:cubicBezTo>
                  <a:cubicBezTo>
                    <a:pt x="39375" y="4898"/>
                    <a:pt x="38946" y="4917"/>
                    <a:pt x="38556" y="4722"/>
                  </a:cubicBezTo>
                  <a:cubicBezTo>
                    <a:pt x="38166" y="4508"/>
                    <a:pt x="37853" y="4215"/>
                    <a:pt x="37580" y="4196"/>
                  </a:cubicBezTo>
                  <a:cubicBezTo>
                    <a:pt x="37307" y="4176"/>
                    <a:pt x="37346" y="4254"/>
                    <a:pt x="37268" y="4703"/>
                  </a:cubicBezTo>
                  <a:cubicBezTo>
                    <a:pt x="37170" y="5152"/>
                    <a:pt x="37170" y="5191"/>
                    <a:pt x="36800" y="5425"/>
                  </a:cubicBezTo>
                  <a:cubicBezTo>
                    <a:pt x="36449" y="5659"/>
                    <a:pt x="36273" y="5425"/>
                    <a:pt x="36195" y="5620"/>
                  </a:cubicBezTo>
                  <a:cubicBezTo>
                    <a:pt x="36117" y="5815"/>
                    <a:pt x="36390" y="5971"/>
                    <a:pt x="36585" y="6322"/>
                  </a:cubicBezTo>
                  <a:cubicBezTo>
                    <a:pt x="36780" y="6654"/>
                    <a:pt x="36741" y="6732"/>
                    <a:pt x="37034" y="7044"/>
                  </a:cubicBezTo>
                  <a:cubicBezTo>
                    <a:pt x="37327" y="7337"/>
                    <a:pt x="37366" y="7395"/>
                    <a:pt x="37600" y="7825"/>
                  </a:cubicBezTo>
                  <a:cubicBezTo>
                    <a:pt x="37834" y="8234"/>
                    <a:pt x="37970" y="8293"/>
                    <a:pt x="38107" y="8761"/>
                  </a:cubicBezTo>
                  <a:cubicBezTo>
                    <a:pt x="38263" y="9230"/>
                    <a:pt x="38224" y="9561"/>
                    <a:pt x="38244" y="9893"/>
                  </a:cubicBezTo>
                  <a:cubicBezTo>
                    <a:pt x="38263" y="10205"/>
                    <a:pt x="38166" y="10322"/>
                    <a:pt x="38205" y="10615"/>
                  </a:cubicBezTo>
                  <a:cubicBezTo>
                    <a:pt x="38263" y="10888"/>
                    <a:pt x="38107" y="10927"/>
                    <a:pt x="38478" y="11103"/>
                  </a:cubicBezTo>
                  <a:cubicBezTo>
                    <a:pt x="38848" y="11278"/>
                    <a:pt x="38790" y="11181"/>
                    <a:pt x="39044" y="11356"/>
                  </a:cubicBezTo>
                  <a:cubicBezTo>
                    <a:pt x="39297" y="11551"/>
                    <a:pt x="39258" y="11590"/>
                    <a:pt x="39492" y="11590"/>
                  </a:cubicBezTo>
                  <a:cubicBezTo>
                    <a:pt x="39726" y="11610"/>
                    <a:pt x="39902" y="11629"/>
                    <a:pt x="40175" y="11668"/>
                  </a:cubicBezTo>
                  <a:cubicBezTo>
                    <a:pt x="40429" y="11708"/>
                    <a:pt x="40605" y="11786"/>
                    <a:pt x="40644" y="11961"/>
                  </a:cubicBezTo>
                  <a:cubicBezTo>
                    <a:pt x="40663" y="12137"/>
                    <a:pt x="40370" y="12078"/>
                    <a:pt x="40331" y="12254"/>
                  </a:cubicBezTo>
                  <a:cubicBezTo>
                    <a:pt x="40312" y="12429"/>
                    <a:pt x="40078" y="12547"/>
                    <a:pt x="40097" y="12761"/>
                  </a:cubicBezTo>
                  <a:cubicBezTo>
                    <a:pt x="40117" y="12976"/>
                    <a:pt x="39922" y="13015"/>
                    <a:pt x="40214" y="13268"/>
                  </a:cubicBezTo>
                  <a:cubicBezTo>
                    <a:pt x="40507" y="13503"/>
                    <a:pt x="40605" y="13483"/>
                    <a:pt x="40800" y="13425"/>
                  </a:cubicBezTo>
                  <a:cubicBezTo>
                    <a:pt x="40975" y="13386"/>
                    <a:pt x="41248" y="13327"/>
                    <a:pt x="41444" y="13464"/>
                  </a:cubicBezTo>
                  <a:cubicBezTo>
                    <a:pt x="41619" y="13581"/>
                    <a:pt x="41678" y="13503"/>
                    <a:pt x="41717" y="13854"/>
                  </a:cubicBezTo>
                  <a:cubicBezTo>
                    <a:pt x="41736" y="14225"/>
                    <a:pt x="41561" y="14478"/>
                    <a:pt x="41346" y="14322"/>
                  </a:cubicBezTo>
                  <a:cubicBezTo>
                    <a:pt x="41112" y="14166"/>
                    <a:pt x="41287" y="14010"/>
                    <a:pt x="40936" y="13893"/>
                  </a:cubicBezTo>
                  <a:cubicBezTo>
                    <a:pt x="40585" y="13795"/>
                    <a:pt x="40409" y="13971"/>
                    <a:pt x="40214" y="13756"/>
                  </a:cubicBezTo>
                  <a:cubicBezTo>
                    <a:pt x="40039" y="13522"/>
                    <a:pt x="40117" y="13249"/>
                    <a:pt x="39863" y="13347"/>
                  </a:cubicBezTo>
                  <a:cubicBezTo>
                    <a:pt x="39609" y="13444"/>
                    <a:pt x="39161" y="13756"/>
                    <a:pt x="39590" y="13893"/>
                  </a:cubicBezTo>
                  <a:cubicBezTo>
                    <a:pt x="40019" y="14049"/>
                    <a:pt x="40078" y="13912"/>
                    <a:pt x="40214" y="14068"/>
                  </a:cubicBezTo>
                  <a:cubicBezTo>
                    <a:pt x="40331" y="14205"/>
                    <a:pt x="40565" y="14459"/>
                    <a:pt x="40526" y="14673"/>
                  </a:cubicBezTo>
                  <a:cubicBezTo>
                    <a:pt x="40468" y="14868"/>
                    <a:pt x="40487" y="15005"/>
                    <a:pt x="40253" y="14927"/>
                  </a:cubicBezTo>
                  <a:cubicBezTo>
                    <a:pt x="40019" y="14829"/>
                    <a:pt x="40390" y="14537"/>
                    <a:pt x="40078" y="14478"/>
                  </a:cubicBezTo>
                  <a:cubicBezTo>
                    <a:pt x="39766" y="14439"/>
                    <a:pt x="39805" y="14459"/>
                    <a:pt x="39648" y="14693"/>
                  </a:cubicBezTo>
                  <a:cubicBezTo>
                    <a:pt x="39512" y="14946"/>
                    <a:pt x="39414" y="15161"/>
                    <a:pt x="39278" y="14966"/>
                  </a:cubicBezTo>
                  <a:cubicBezTo>
                    <a:pt x="39122" y="14771"/>
                    <a:pt x="39122" y="14615"/>
                    <a:pt x="38790" y="14634"/>
                  </a:cubicBezTo>
                  <a:cubicBezTo>
                    <a:pt x="38458" y="14634"/>
                    <a:pt x="38361" y="14400"/>
                    <a:pt x="38127" y="14283"/>
                  </a:cubicBezTo>
                  <a:cubicBezTo>
                    <a:pt x="37912" y="14166"/>
                    <a:pt x="37619" y="14225"/>
                    <a:pt x="37327" y="14068"/>
                  </a:cubicBezTo>
                  <a:cubicBezTo>
                    <a:pt x="37053" y="13932"/>
                    <a:pt x="36878" y="13737"/>
                    <a:pt x="36975" y="13483"/>
                  </a:cubicBezTo>
                  <a:cubicBezTo>
                    <a:pt x="37092" y="13229"/>
                    <a:pt x="37483" y="13112"/>
                    <a:pt x="37502" y="12761"/>
                  </a:cubicBezTo>
                  <a:cubicBezTo>
                    <a:pt x="37541" y="12410"/>
                    <a:pt x="37405" y="12293"/>
                    <a:pt x="37014" y="12215"/>
                  </a:cubicBezTo>
                  <a:cubicBezTo>
                    <a:pt x="36605" y="12137"/>
                    <a:pt x="36722" y="12156"/>
                    <a:pt x="36019" y="12117"/>
                  </a:cubicBezTo>
                  <a:cubicBezTo>
                    <a:pt x="35336" y="12098"/>
                    <a:pt x="34946" y="12176"/>
                    <a:pt x="34810" y="12273"/>
                  </a:cubicBezTo>
                  <a:cubicBezTo>
                    <a:pt x="34692" y="12351"/>
                    <a:pt x="34751" y="12547"/>
                    <a:pt x="34888" y="12703"/>
                  </a:cubicBezTo>
                  <a:cubicBezTo>
                    <a:pt x="35005" y="12878"/>
                    <a:pt x="35102" y="13054"/>
                    <a:pt x="34907" y="13093"/>
                  </a:cubicBezTo>
                  <a:cubicBezTo>
                    <a:pt x="34692" y="13112"/>
                    <a:pt x="34419" y="12937"/>
                    <a:pt x="34283" y="12722"/>
                  </a:cubicBezTo>
                  <a:cubicBezTo>
                    <a:pt x="34127" y="12507"/>
                    <a:pt x="33990" y="12351"/>
                    <a:pt x="33522" y="12390"/>
                  </a:cubicBezTo>
                  <a:cubicBezTo>
                    <a:pt x="33053" y="12429"/>
                    <a:pt x="32936" y="12507"/>
                    <a:pt x="32936" y="12722"/>
                  </a:cubicBezTo>
                  <a:cubicBezTo>
                    <a:pt x="32936" y="12937"/>
                    <a:pt x="32722" y="13054"/>
                    <a:pt x="32546" y="13034"/>
                  </a:cubicBezTo>
                  <a:cubicBezTo>
                    <a:pt x="32351" y="12995"/>
                    <a:pt x="32332" y="12820"/>
                    <a:pt x="32156" y="12820"/>
                  </a:cubicBezTo>
                  <a:cubicBezTo>
                    <a:pt x="31980" y="12820"/>
                    <a:pt x="32019" y="12956"/>
                    <a:pt x="31805" y="13073"/>
                  </a:cubicBezTo>
                  <a:cubicBezTo>
                    <a:pt x="31590" y="13190"/>
                    <a:pt x="31590" y="12898"/>
                    <a:pt x="31317" y="12995"/>
                  </a:cubicBezTo>
                  <a:cubicBezTo>
                    <a:pt x="31024" y="13093"/>
                    <a:pt x="31083" y="13327"/>
                    <a:pt x="31258" y="13522"/>
                  </a:cubicBezTo>
                  <a:cubicBezTo>
                    <a:pt x="31434" y="13737"/>
                    <a:pt x="31532" y="13815"/>
                    <a:pt x="31766" y="14107"/>
                  </a:cubicBezTo>
                  <a:cubicBezTo>
                    <a:pt x="32000" y="14400"/>
                    <a:pt x="32312" y="14498"/>
                    <a:pt x="32585" y="14751"/>
                  </a:cubicBezTo>
                  <a:cubicBezTo>
                    <a:pt x="32858" y="14985"/>
                    <a:pt x="33014" y="14907"/>
                    <a:pt x="33171" y="15122"/>
                  </a:cubicBezTo>
                  <a:cubicBezTo>
                    <a:pt x="33327" y="15317"/>
                    <a:pt x="33190" y="15473"/>
                    <a:pt x="33424" y="15551"/>
                  </a:cubicBezTo>
                  <a:cubicBezTo>
                    <a:pt x="33678" y="15649"/>
                    <a:pt x="33736" y="15571"/>
                    <a:pt x="33814" y="15746"/>
                  </a:cubicBezTo>
                  <a:cubicBezTo>
                    <a:pt x="33892" y="15922"/>
                    <a:pt x="33424" y="16254"/>
                    <a:pt x="33190" y="16156"/>
                  </a:cubicBezTo>
                  <a:cubicBezTo>
                    <a:pt x="32956" y="16078"/>
                    <a:pt x="33053" y="15805"/>
                    <a:pt x="32975" y="15610"/>
                  </a:cubicBezTo>
                  <a:cubicBezTo>
                    <a:pt x="32878" y="15415"/>
                    <a:pt x="32624" y="15220"/>
                    <a:pt x="32468" y="15298"/>
                  </a:cubicBezTo>
                  <a:cubicBezTo>
                    <a:pt x="32312" y="15395"/>
                    <a:pt x="32136" y="15259"/>
                    <a:pt x="31980" y="15239"/>
                  </a:cubicBezTo>
                  <a:cubicBezTo>
                    <a:pt x="31844" y="15239"/>
                    <a:pt x="31707" y="15395"/>
                    <a:pt x="31844" y="15551"/>
                  </a:cubicBezTo>
                  <a:cubicBezTo>
                    <a:pt x="31980" y="15727"/>
                    <a:pt x="32058" y="15746"/>
                    <a:pt x="32156" y="16020"/>
                  </a:cubicBezTo>
                  <a:cubicBezTo>
                    <a:pt x="32273" y="16273"/>
                    <a:pt x="32253" y="16312"/>
                    <a:pt x="32000" y="16546"/>
                  </a:cubicBezTo>
                  <a:cubicBezTo>
                    <a:pt x="31766" y="16761"/>
                    <a:pt x="31805" y="16956"/>
                    <a:pt x="32234" y="17385"/>
                  </a:cubicBezTo>
                  <a:cubicBezTo>
                    <a:pt x="32683" y="17795"/>
                    <a:pt x="32644" y="17639"/>
                    <a:pt x="33014" y="17951"/>
                  </a:cubicBezTo>
                  <a:cubicBezTo>
                    <a:pt x="33385" y="18283"/>
                    <a:pt x="33307" y="18361"/>
                    <a:pt x="33736" y="18302"/>
                  </a:cubicBezTo>
                  <a:cubicBezTo>
                    <a:pt x="34166" y="18244"/>
                    <a:pt x="34283" y="18068"/>
                    <a:pt x="34614" y="18244"/>
                  </a:cubicBezTo>
                  <a:cubicBezTo>
                    <a:pt x="34966" y="18420"/>
                    <a:pt x="35180" y="18478"/>
                    <a:pt x="35375" y="18673"/>
                  </a:cubicBezTo>
                  <a:cubicBezTo>
                    <a:pt x="35590" y="18849"/>
                    <a:pt x="35590" y="19005"/>
                    <a:pt x="35805" y="19161"/>
                  </a:cubicBezTo>
                  <a:cubicBezTo>
                    <a:pt x="36000" y="19317"/>
                    <a:pt x="36117" y="19337"/>
                    <a:pt x="36097" y="19200"/>
                  </a:cubicBezTo>
                  <a:cubicBezTo>
                    <a:pt x="36097" y="19063"/>
                    <a:pt x="35590" y="18810"/>
                    <a:pt x="35727" y="18654"/>
                  </a:cubicBezTo>
                  <a:cubicBezTo>
                    <a:pt x="35844" y="18498"/>
                    <a:pt x="36097" y="18283"/>
                    <a:pt x="36214" y="18556"/>
                  </a:cubicBezTo>
                  <a:cubicBezTo>
                    <a:pt x="36351" y="18829"/>
                    <a:pt x="36273" y="18907"/>
                    <a:pt x="36390" y="19044"/>
                  </a:cubicBezTo>
                  <a:cubicBezTo>
                    <a:pt x="36527" y="19161"/>
                    <a:pt x="36136" y="19356"/>
                    <a:pt x="36312" y="19532"/>
                  </a:cubicBezTo>
                  <a:cubicBezTo>
                    <a:pt x="36468" y="19707"/>
                    <a:pt x="36488" y="19512"/>
                    <a:pt x="36800" y="19298"/>
                  </a:cubicBezTo>
                  <a:cubicBezTo>
                    <a:pt x="37112" y="19083"/>
                    <a:pt x="37639" y="18985"/>
                    <a:pt x="37931" y="18927"/>
                  </a:cubicBezTo>
                  <a:cubicBezTo>
                    <a:pt x="38224" y="18868"/>
                    <a:pt x="38205" y="19063"/>
                    <a:pt x="38595" y="18985"/>
                  </a:cubicBezTo>
                  <a:cubicBezTo>
                    <a:pt x="38966" y="18907"/>
                    <a:pt x="39044" y="18537"/>
                    <a:pt x="39317" y="18732"/>
                  </a:cubicBezTo>
                  <a:cubicBezTo>
                    <a:pt x="39590" y="18927"/>
                    <a:pt x="39668" y="19473"/>
                    <a:pt x="39375" y="19707"/>
                  </a:cubicBezTo>
                  <a:cubicBezTo>
                    <a:pt x="39083" y="19941"/>
                    <a:pt x="38966" y="19844"/>
                    <a:pt x="38692" y="19824"/>
                  </a:cubicBezTo>
                  <a:cubicBezTo>
                    <a:pt x="38439" y="19805"/>
                    <a:pt x="38205" y="20039"/>
                    <a:pt x="38458" y="20468"/>
                  </a:cubicBezTo>
                  <a:cubicBezTo>
                    <a:pt x="38712" y="20898"/>
                    <a:pt x="38809" y="21444"/>
                    <a:pt x="38673" y="21697"/>
                  </a:cubicBezTo>
                  <a:cubicBezTo>
                    <a:pt x="38517" y="21971"/>
                    <a:pt x="38809" y="22088"/>
                    <a:pt x="38517" y="22380"/>
                  </a:cubicBezTo>
                  <a:cubicBezTo>
                    <a:pt x="38244" y="22693"/>
                    <a:pt x="38048" y="22673"/>
                    <a:pt x="37658" y="22868"/>
                  </a:cubicBezTo>
                  <a:cubicBezTo>
                    <a:pt x="37268" y="23044"/>
                    <a:pt x="36800" y="23024"/>
                    <a:pt x="36605" y="22946"/>
                  </a:cubicBezTo>
                  <a:cubicBezTo>
                    <a:pt x="36390" y="22868"/>
                    <a:pt x="36468" y="22556"/>
                    <a:pt x="36292" y="22439"/>
                  </a:cubicBezTo>
                  <a:cubicBezTo>
                    <a:pt x="36117" y="22341"/>
                    <a:pt x="36058" y="22419"/>
                    <a:pt x="35941" y="22673"/>
                  </a:cubicBezTo>
                  <a:cubicBezTo>
                    <a:pt x="35824" y="22927"/>
                    <a:pt x="35590" y="22927"/>
                    <a:pt x="35375" y="22966"/>
                  </a:cubicBezTo>
                  <a:cubicBezTo>
                    <a:pt x="35141" y="23024"/>
                    <a:pt x="35083" y="23200"/>
                    <a:pt x="34673" y="23376"/>
                  </a:cubicBezTo>
                  <a:cubicBezTo>
                    <a:pt x="34244" y="23532"/>
                    <a:pt x="34068" y="23258"/>
                    <a:pt x="33912" y="22946"/>
                  </a:cubicBezTo>
                  <a:cubicBezTo>
                    <a:pt x="33736" y="22634"/>
                    <a:pt x="33151" y="22322"/>
                    <a:pt x="32897" y="22458"/>
                  </a:cubicBezTo>
                  <a:cubicBezTo>
                    <a:pt x="32624" y="22615"/>
                    <a:pt x="32332" y="22810"/>
                    <a:pt x="32117" y="22966"/>
                  </a:cubicBezTo>
                  <a:cubicBezTo>
                    <a:pt x="31883" y="23122"/>
                    <a:pt x="31844" y="23278"/>
                    <a:pt x="31785" y="23571"/>
                  </a:cubicBezTo>
                  <a:cubicBezTo>
                    <a:pt x="31727" y="23883"/>
                    <a:pt x="31844" y="24058"/>
                    <a:pt x="31493" y="24195"/>
                  </a:cubicBezTo>
                  <a:cubicBezTo>
                    <a:pt x="31141" y="24351"/>
                    <a:pt x="30614" y="24312"/>
                    <a:pt x="30419" y="24507"/>
                  </a:cubicBezTo>
                  <a:cubicBezTo>
                    <a:pt x="30244" y="24683"/>
                    <a:pt x="29834" y="24936"/>
                    <a:pt x="29775" y="25151"/>
                  </a:cubicBezTo>
                  <a:cubicBezTo>
                    <a:pt x="29697" y="25366"/>
                    <a:pt x="29854" y="25463"/>
                    <a:pt x="29619" y="25736"/>
                  </a:cubicBezTo>
                  <a:cubicBezTo>
                    <a:pt x="29385" y="26010"/>
                    <a:pt x="29288" y="25756"/>
                    <a:pt x="28995" y="25912"/>
                  </a:cubicBezTo>
                  <a:cubicBezTo>
                    <a:pt x="28702" y="26068"/>
                    <a:pt x="28605" y="26439"/>
                    <a:pt x="28605" y="26751"/>
                  </a:cubicBezTo>
                  <a:cubicBezTo>
                    <a:pt x="28585" y="27083"/>
                    <a:pt x="28468" y="26946"/>
                    <a:pt x="28683" y="27356"/>
                  </a:cubicBezTo>
                  <a:cubicBezTo>
                    <a:pt x="28897" y="27766"/>
                    <a:pt x="28761" y="27785"/>
                    <a:pt x="28839" y="28136"/>
                  </a:cubicBezTo>
                  <a:cubicBezTo>
                    <a:pt x="28917" y="28468"/>
                    <a:pt x="29151" y="28253"/>
                    <a:pt x="29307" y="28585"/>
                  </a:cubicBezTo>
                  <a:cubicBezTo>
                    <a:pt x="29483" y="28917"/>
                    <a:pt x="29424" y="28858"/>
                    <a:pt x="29366" y="29209"/>
                  </a:cubicBezTo>
                  <a:cubicBezTo>
                    <a:pt x="29288" y="29561"/>
                    <a:pt x="29054" y="29658"/>
                    <a:pt x="28741" y="29775"/>
                  </a:cubicBezTo>
                  <a:cubicBezTo>
                    <a:pt x="28429" y="29892"/>
                    <a:pt x="28410" y="30029"/>
                    <a:pt x="28507" y="30244"/>
                  </a:cubicBezTo>
                  <a:cubicBezTo>
                    <a:pt x="28605" y="30458"/>
                    <a:pt x="28410" y="30497"/>
                    <a:pt x="28624" y="30809"/>
                  </a:cubicBezTo>
                  <a:cubicBezTo>
                    <a:pt x="28819" y="31102"/>
                    <a:pt x="29093" y="31063"/>
                    <a:pt x="29112" y="31453"/>
                  </a:cubicBezTo>
                  <a:cubicBezTo>
                    <a:pt x="29112" y="31824"/>
                    <a:pt x="29112" y="31629"/>
                    <a:pt x="29327" y="32136"/>
                  </a:cubicBezTo>
                  <a:cubicBezTo>
                    <a:pt x="29541" y="32624"/>
                    <a:pt x="29015" y="32409"/>
                    <a:pt x="29580" y="32956"/>
                  </a:cubicBezTo>
                  <a:cubicBezTo>
                    <a:pt x="30146" y="33502"/>
                    <a:pt x="30400" y="33424"/>
                    <a:pt x="30927" y="33385"/>
                  </a:cubicBezTo>
                  <a:cubicBezTo>
                    <a:pt x="31453" y="33365"/>
                    <a:pt x="31824" y="33385"/>
                    <a:pt x="31961" y="33053"/>
                  </a:cubicBezTo>
                  <a:cubicBezTo>
                    <a:pt x="32097" y="32722"/>
                    <a:pt x="31961" y="32507"/>
                    <a:pt x="32175" y="32292"/>
                  </a:cubicBezTo>
                  <a:cubicBezTo>
                    <a:pt x="32390" y="32058"/>
                    <a:pt x="33014" y="31375"/>
                    <a:pt x="33229" y="31551"/>
                  </a:cubicBezTo>
                  <a:cubicBezTo>
                    <a:pt x="33444" y="31727"/>
                    <a:pt x="32995" y="31883"/>
                    <a:pt x="32722" y="32253"/>
                  </a:cubicBezTo>
                  <a:cubicBezTo>
                    <a:pt x="32429" y="32644"/>
                    <a:pt x="32351" y="32878"/>
                    <a:pt x="32507" y="33405"/>
                  </a:cubicBezTo>
                  <a:cubicBezTo>
                    <a:pt x="32644" y="33931"/>
                    <a:pt x="32566" y="34341"/>
                    <a:pt x="32605" y="34692"/>
                  </a:cubicBezTo>
                  <a:cubicBezTo>
                    <a:pt x="32644" y="35063"/>
                    <a:pt x="32761" y="35024"/>
                    <a:pt x="32527" y="35356"/>
                  </a:cubicBezTo>
                  <a:cubicBezTo>
                    <a:pt x="32292" y="35687"/>
                    <a:pt x="32117" y="35668"/>
                    <a:pt x="32097" y="36019"/>
                  </a:cubicBezTo>
                  <a:cubicBezTo>
                    <a:pt x="32058" y="36370"/>
                    <a:pt x="32078" y="36526"/>
                    <a:pt x="32312" y="36546"/>
                  </a:cubicBezTo>
                  <a:cubicBezTo>
                    <a:pt x="32566" y="36565"/>
                    <a:pt x="32722" y="36604"/>
                    <a:pt x="32663" y="36721"/>
                  </a:cubicBezTo>
                  <a:cubicBezTo>
                    <a:pt x="32624" y="36839"/>
                    <a:pt x="32371" y="36682"/>
                    <a:pt x="32292" y="36897"/>
                  </a:cubicBezTo>
                  <a:cubicBezTo>
                    <a:pt x="32214" y="37112"/>
                    <a:pt x="32292" y="37131"/>
                    <a:pt x="32195" y="37346"/>
                  </a:cubicBezTo>
                  <a:cubicBezTo>
                    <a:pt x="32117" y="37541"/>
                    <a:pt x="32019" y="37600"/>
                    <a:pt x="31805" y="37639"/>
                  </a:cubicBezTo>
                  <a:cubicBezTo>
                    <a:pt x="31571" y="37678"/>
                    <a:pt x="31258" y="37600"/>
                    <a:pt x="31297" y="37756"/>
                  </a:cubicBezTo>
                  <a:cubicBezTo>
                    <a:pt x="31336" y="37912"/>
                    <a:pt x="31395" y="37834"/>
                    <a:pt x="31590" y="37990"/>
                  </a:cubicBezTo>
                  <a:cubicBezTo>
                    <a:pt x="31785" y="38165"/>
                    <a:pt x="31610" y="38321"/>
                    <a:pt x="32019" y="38302"/>
                  </a:cubicBezTo>
                  <a:cubicBezTo>
                    <a:pt x="32410" y="38282"/>
                    <a:pt x="32546" y="38068"/>
                    <a:pt x="32683" y="37892"/>
                  </a:cubicBezTo>
                  <a:cubicBezTo>
                    <a:pt x="32819" y="37697"/>
                    <a:pt x="32878" y="37404"/>
                    <a:pt x="33229" y="37560"/>
                  </a:cubicBezTo>
                  <a:cubicBezTo>
                    <a:pt x="33561" y="37717"/>
                    <a:pt x="33697" y="37775"/>
                    <a:pt x="33990" y="37619"/>
                  </a:cubicBezTo>
                  <a:cubicBezTo>
                    <a:pt x="34263" y="37482"/>
                    <a:pt x="34419" y="37326"/>
                    <a:pt x="34556" y="37560"/>
                  </a:cubicBezTo>
                  <a:cubicBezTo>
                    <a:pt x="34673" y="37795"/>
                    <a:pt x="34341" y="37951"/>
                    <a:pt x="34595" y="38107"/>
                  </a:cubicBezTo>
                  <a:cubicBezTo>
                    <a:pt x="34849" y="38263"/>
                    <a:pt x="34985" y="38321"/>
                    <a:pt x="35200" y="38302"/>
                  </a:cubicBezTo>
                  <a:cubicBezTo>
                    <a:pt x="35434" y="38302"/>
                    <a:pt x="35512" y="38165"/>
                    <a:pt x="35609" y="38419"/>
                  </a:cubicBezTo>
                  <a:cubicBezTo>
                    <a:pt x="35727" y="38653"/>
                    <a:pt x="35512" y="38536"/>
                    <a:pt x="35785" y="38848"/>
                  </a:cubicBezTo>
                  <a:cubicBezTo>
                    <a:pt x="36078" y="39180"/>
                    <a:pt x="35844" y="39453"/>
                    <a:pt x="36039" y="39785"/>
                  </a:cubicBezTo>
                  <a:cubicBezTo>
                    <a:pt x="36234" y="40117"/>
                    <a:pt x="36390" y="40370"/>
                    <a:pt x="36488" y="40136"/>
                  </a:cubicBezTo>
                  <a:cubicBezTo>
                    <a:pt x="36566" y="39882"/>
                    <a:pt x="36273" y="39434"/>
                    <a:pt x="36507" y="39238"/>
                  </a:cubicBezTo>
                  <a:cubicBezTo>
                    <a:pt x="36722" y="39043"/>
                    <a:pt x="36917" y="38985"/>
                    <a:pt x="37092" y="38692"/>
                  </a:cubicBezTo>
                  <a:cubicBezTo>
                    <a:pt x="37268" y="38399"/>
                    <a:pt x="37619" y="37951"/>
                    <a:pt x="37736" y="38126"/>
                  </a:cubicBezTo>
                  <a:cubicBezTo>
                    <a:pt x="37853" y="38282"/>
                    <a:pt x="37483" y="38614"/>
                    <a:pt x="37444" y="38946"/>
                  </a:cubicBezTo>
                  <a:cubicBezTo>
                    <a:pt x="37405" y="39258"/>
                    <a:pt x="37483" y="39278"/>
                    <a:pt x="37580" y="39570"/>
                  </a:cubicBezTo>
                  <a:cubicBezTo>
                    <a:pt x="37658" y="39863"/>
                    <a:pt x="37912" y="39863"/>
                    <a:pt x="38263" y="39687"/>
                  </a:cubicBezTo>
                  <a:cubicBezTo>
                    <a:pt x="38595" y="39492"/>
                    <a:pt x="38634" y="39512"/>
                    <a:pt x="38985" y="39473"/>
                  </a:cubicBezTo>
                  <a:cubicBezTo>
                    <a:pt x="39336" y="39414"/>
                    <a:pt x="39317" y="39278"/>
                    <a:pt x="39629" y="39121"/>
                  </a:cubicBezTo>
                  <a:cubicBezTo>
                    <a:pt x="39941" y="38965"/>
                    <a:pt x="40312" y="38985"/>
                    <a:pt x="40234" y="39160"/>
                  </a:cubicBezTo>
                  <a:cubicBezTo>
                    <a:pt x="40136" y="39317"/>
                    <a:pt x="39766" y="39238"/>
                    <a:pt x="39746" y="39609"/>
                  </a:cubicBezTo>
                  <a:cubicBezTo>
                    <a:pt x="39707" y="39980"/>
                    <a:pt x="40078" y="40077"/>
                    <a:pt x="39609" y="40292"/>
                  </a:cubicBezTo>
                  <a:cubicBezTo>
                    <a:pt x="39141" y="40507"/>
                    <a:pt x="38770" y="40487"/>
                    <a:pt x="38692" y="40780"/>
                  </a:cubicBezTo>
                  <a:cubicBezTo>
                    <a:pt x="38634" y="41053"/>
                    <a:pt x="38400" y="41053"/>
                    <a:pt x="38478" y="41248"/>
                  </a:cubicBezTo>
                  <a:cubicBezTo>
                    <a:pt x="38556" y="41443"/>
                    <a:pt x="38946" y="41404"/>
                    <a:pt x="38966" y="41599"/>
                  </a:cubicBezTo>
                  <a:cubicBezTo>
                    <a:pt x="38966" y="41795"/>
                    <a:pt x="38848" y="41697"/>
                    <a:pt x="38595" y="41775"/>
                  </a:cubicBezTo>
                  <a:cubicBezTo>
                    <a:pt x="38322" y="41853"/>
                    <a:pt x="38224" y="41970"/>
                    <a:pt x="38127" y="42224"/>
                  </a:cubicBezTo>
                  <a:cubicBezTo>
                    <a:pt x="38029" y="42497"/>
                    <a:pt x="37814" y="42419"/>
                    <a:pt x="37814" y="42809"/>
                  </a:cubicBezTo>
                  <a:cubicBezTo>
                    <a:pt x="37814" y="43199"/>
                    <a:pt x="38029" y="43473"/>
                    <a:pt x="37970" y="43668"/>
                  </a:cubicBezTo>
                  <a:cubicBezTo>
                    <a:pt x="37892" y="43843"/>
                    <a:pt x="37756" y="44058"/>
                    <a:pt x="37658" y="43843"/>
                  </a:cubicBezTo>
                  <a:cubicBezTo>
                    <a:pt x="37561" y="43629"/>
                    <a:pt x="37873" y="43453"/>
                    <a:pt x="37561" y="43414"/>
                  </a:cubicBezTo>
                  <a:cubicBezTo>
                    <a:pt x="37248" y="43394"/>
                    <a:pt x="36741" y="43531"/>
                    <a:pt x="36468" y="43804"/>
                  </a:cubicBezTo>
                  <a:cubicBezTo>
                    <a:pt x="36214" y="44097"/>
                    <a:pt x="36097" y="43960"/>
                    <a:pt x="35805" y="44331"/>
                  </a:cubicBezTo>
                  <a:cubicBezTo>
                    <a:pt x="35512" y="44702"/>
                    <a:pt x="35473" y="44916"/>
                    <a:pt x="35512" y="45209"/>
                  </a:cubicBezTo>
                  <a:cubicBezTo>
                    <a:pt x="35531" y="45521"/>
                    <a:pt x="35317" y="45638"/>
                    <a:pt x="35180" y="45346"/>
                  </a:cubicBezTo>
                  <a:cubicBezTo>
                    <a:pt x="35063" y="45033"/>
                    <a:pt x="34888" y="44838"/>
                    <a:pt x="34731" y="45014"/>
                  </a:cubicBezTo>
                  <a:cubicBezTo>
                    <a:pt x="34575" y="45170"/>
                    <a:pt x="34614" y="45463"/>
                    <a:pt x="34302" y="45443"/>
                  </a:cubicBezTo>
                  <a:cubicBezTo>
                    <a:pt x="33990" y="45443"/>
                    <a:pt x="33697" y="45151"/>
                    <a:pt x="33268" y="45404"/>
                  </a:cubicBezTo>
                  <a:cubicBezTo>
                    <a:pt x="32839" y="45658"/>
                    <a:pt x="32546" y="45794"/>
                    <a:pt x="32332" y="45814"/>
                  </a:cubicBezTo>
                  <a:cubicBezTo>
                    <a:pt x="32136" y="45853"/>
                    <a:pt x="32058" y="45911"/>
                    <a:pt x="31863" y="46185"/>
                  </a:cubicBezTo>
                  <a:cubicBezTo>
                    <a:pt x="31649" y="46477"/>
                    <a:pt x="31434" y="46458"/>
                    <a:pt x="31414" y="46731"/>
                  </a:cubicBezTo>
                  <a:cubicBezTo>
                    <a:pt x="31414" y="47004"/>
                    <a:pt x="31688" y="47180"/>
                    <a:pt x="31746" y="47394"/>
                  </a:cubicBezTo>
                  <a:cubicBezTo>
                    <a:pt x="31805" y="47609"/>
                    <a:pt x="31453" y="47609"/>
                    <a:pt x="31414" y="47492"/>
                  </a:cubicBezTo>
                  <a:cubicBezTo>
                    <a:pt x="31375" y="47375"/>
                    <a:pt x="31200" y="47141"/>
                    <a:pt x="31024" y="47219"/>
                  </a:cubicBezTo>
                  <a:cubicBezTo>
                    <a:pt x="30829" y="47297"/>
                    <a:pt x="30790" y="47550"/>
                    <a:pt x="30595" y="47433"/>
                  </a:cubicBezTo>
                  <a:cubicBezTo>
                    <a:pt x="30400" y="47316"/>
                    <a:pt x="30166" y="47219"/>
                    <a:pt x="30400" y="47102"/>
                  </a:cubicBezTo>
                  <a:cubicBezTo>
                    <a:pt x="30654" y="47004"/>
                    <a:pt x="30907" y="46907"/>
                    <a:pt x="30712" y="46829"/>
                  </a:cubicBezTo>
                  <a:cubicBezTo>
                    <a:pt x="30517" y="46750"/>
                    <a:pt x="30263" y="46790"/>
                    <a:pt x="30049" y="46731"/>
                  </a:cubicBezTo>
                  <a:cubicBezTo>
                    <a:pt x="29834" y="46672"/>
                    <a:pt x="29932" y="46477"/>
                    <a:pt x="29580" y="46458"/>
                  </a:cubicBezTo>
                  <a:cubicBezTo>
                    <a:pt x="29229" y="46458"/>
                    <a:pt x="28858" y="46536"/>
                    <a:pt x="28605" y="46672"/>
                  </a:cubicBezTo>
                  <a:cubicBezTo>
                    <a:pt x="28351" y="46809"/>
                    <a:pt x="27668" y="47024"/>
                    <a:pt x="27395" y="47199"/>
                  </a:cubicBezTo>
                  <a:cubicBezTo>
                    <a:pt x="27102" y="47375"/>
                    <a:pt x="27122" y="47531"/>
                    <a:pt x="26868" y="47687"/>
                  </a:cubicBezTo>
                  <a:cubicBezTo>
                    <a:pt x="26615" y="47863"/>
                    <a:pt x="26634" y="47960"/>
                    <a:pt x="26361" y="47921"/>
                  </a:cubicBezTo>
                  <a:cubicBezTo>
                    <a:pt x="26088" y="47882"/>
                    <a:pt x="25658" y="47804"/>
                    <a:pt x="25561" y="47921"/>
                  </a:cubicBezTo>
                  <a:cubicBezTo>
                    <a:pt x="25463" y="48038"/>
                    <a:pt x="25561" y="48116"/>
                    <a:pt x="25385" y="48311"/>
                  </a:cubicBezTo>
                  <a:cubicBezTo>
                    <a:pt x="25210" y="48507"/>
                    <a:pt x="25054" y="48468"/>
                    <a:pt x="25151" y="48721"/>
                  </a:cubicBezTo>
                  <a:cubicBezTo>
                    <a:pt x="25229" y="48975"/>
                    <a:pt x="25346" y="49287"/>
                    <a:pt x="25522" y="49053"/>
                  </a:cubicBezTo>
                  <a:cubicBezTo>
                    <a:pt x="25717" y="48799"/>
                    <a:pt x="25502" y="48526"/>
                    <a:pt x="25717" y="48468"/>
                  </a:cubicBezTo>
                  <a:cubicBezTo>
                    <a:pt x="25912" y="48409"/>
                    <a:pt x="25971" y="48546"/>
                    <a:pt x="26107" y="48799"/>
                  </a:cubicBezTo>
                  <a:cubicBezTo>
                    <a:pt x="26244" y="49072"/>
                    <a:pt x="26693" y="49248"/>
                    <a:pt x="26732" y="48936"/>
                  </a:cubicBezTo>
                  <a:cubicBezTo>
                    <a:pt x="26771" y="48643"/>
                    <a:pt x="26478" y="48194"/>
                    <a:pt x="26673" y="48155"/>
                  </a:cubicBezTo>
                  <a:cubicBezTo>
                    <a:pt x="26888" y="48097"/>
                    <a:pt x="27102" y="48428"/>
                    <a:pt x="27356" y="48643"/>
                  </a:cubicBezTo>
                  <a:cubicBezTo>
                    <a:pt x="27610" y="48858"/>
                    <a:pt x="27805" y="48955"/>
                    <a:pt x="27922" y="48721"/>
                  </a:cubicBezTo>
                  <a:cubicBezTo>
                    <a:pt x="28058" y="48487"/>
                    <a:pt x="28136" y="48507"/>
                    <a:pt x="28390" y="48370"/>
                  </a:cubicBezTo>
                  <a:cubicBezTo>
                    <a:pt x="28644" y="48214"/>
                    <a:pt x="28644" y="48175"/>
                    <a:pt x="28722" y="47960"/>
                  </a:cubicBezTo>
                  <a:cubicBezTo>
                    <a:pt x="28800" y="47765"/>
                    <a:pt x="28897" y="47550"/>
                    <a:pt x="29093" y="47589"/>
                  </a:cubicBezTo>
                  <a:cubicBezTo>
                    <a:pt x="29307" y="47629"/>
                    <a:pt x="29229" y="47765"/>
                    <a:pt x="29093" y="48038"/>
                  </a:cubicBezTo>
                  <a:cubicBezTo>
                    <a:pt x="28956" y="48292"/>
                    <a:pt x="28917" y="48428"/>
                    <a:pt x="29307" y="48507"/>
                  </a:cubicBezTo>
                  <a:cubicBezTo>
                    <a:pt x="29697" y="48585"/>
                    <a:pt x="29893" y="48331"/>
                    <a:pt x="30127" y="48331"/>
                  </a:cubicBezTo>
                  <a:cubicBezTo>
                    <a:pt x="30380" y="48350"/>
                    <a:pt x="30458" y="48409"/>
                    <a:pt x="30693" y="48389"/>
                  </a:cubicBezTo>
                  <a:cubicBezTo>
                    <a:pt x="30927" y="48370"/>
                    <a:pt x="31102" y="48253"/>
                    <a:pt x="31336" y="48136"/>
                  </a:cubicBezTo>
                  <a:cubicBezTo>
                    <a:pt x="31551" y="48019"/>
                    <a:pt x="31766" y="47980"/>
                    <a:pt x="31961" y="47999"/>
                  </a:cubicBezTo>
                  <a:cubicBezTo>
                    <a:pt x="32156" y="47999"/>
                    <a:pt x="32332" y="47668"/>
                    <a:pt x="32429" y="47941"/>
                  </a:cubicBezTo>
                  <a:cubicBezTo>
                    <a:pt x="32546" y="48214"/>
                    <a:pt x="32136" y="48585"/>
                    <a:pt x="32410" y="48643"/>
                  </a:cubicBezTo>
                  <a:cubicBezTo>
                    <a:pt x="32683" y="48682"/>
                    <a:pt x="32683" y="48116"/>
                    <a:pt x="32936" y="48038"/>
                  </a:cubicBezTo>
                  <a:cubicBezTo>
                    <a:pt x="33190" y="47960"/>
                    <a:pt x="33424" y="47687"/>
                    <a:pt x="34068" y="47785"/>
                  </a:cubicBezTo>
                  <a:cubicBezTo>
                    <a:pt x="34692" y="47902"/>
                    <a:pt x="34419" y="47394"/>
                    <a:pt x="34810" y="47375"/>
                  </a:cubicBezTo>
                  <a:cubicBezTo>
                    <a:pt x="35180" y="47375"/>
                    <a:pt x="35434" y="47472"/>
                    <a:pt x="35434" y="47238"/>
                  </a:cubicBezTo>
                  <a:cubicBezTo>
                    <a:pt x="35453" y="47004"/>
                    <a:pt x="35102" y="46965"/>
                    <a:pt x="35473" y="46790"/>
                  </a:cubicBezTo>
                  <a:cubicBezTo>
                    <a:pt x="35824" y="46594"/>
                    <a:pt x="36195" y="46614"/>
                    <a:pt x="36390" y="46419"/>
                  </a:cubicBezTo>
                  <a:cubicBezTo>
                    <a:pt x="36585" y="46224"/>
                    <a:pt x="36741" y="46341"/>
                    <a:pt x="37014" y="46282"/>
                  </a:cubicBezTo>
                  <a:cubicBezTo>
                    <a:pt x="37288" y="46224"/>
                    <a:pt x="37229" y="45736"/>
                    <a:pt x="37463" y="45716"/>
                  </a:cubicBezTo>
                  <a:cubicBezTo>
                    <a:pt x="37678" y="45697"/>
                    <a:pt x="37892" y="45911"/>
                    <a:pt x="38185" y="45833"/>
                  </a:cubicBezTo>
                  <a:cubicBezTo>
                    <a:pt x="38478" y="45736"/>
                    <a:pt x="38400" y="45443"/>
                    <a:pt x="38809" y="45424"/>
                  </a:cubicBezTo>
                  <a:cubicBezTo>
                    <a:pt x="39200" y="45404"/>
                    <a:pt x="39317" y="45385"/>
                    <a:pt x="39414" y="45190"/>
                  </a:cubicBezTo>
                  <a:cubicBezTo>
                    <a:pt x="39531" y="44975"/>
                    <a:pt x="39317" y="44663"/>
                    <a:pt x="39668" y="44507"/>
                  </a:cubicBezTo>
                  <a:cubicBezTo>
                    <a:pt x="40039" y="44331"/>
                    <a:pt x="40214" y="44097"/>
                    <a:pt x="40507" y="44194"/>
                  </a:cubicBezTo>
                  <a:cubicBezTo>
                    <a:pt x="40800" y="44292"/>
                    <a:pt x="41092" y="44175"/>
                    <a:pt x="41326" y="43960"/>
                  </a:cubicBezTo>
                  <a:cubicBezTo>
                    <a:pt x="41580" y="43765"/>
                    <a:pt x="41717" y="43824"/>
                    <a:pt x="42068" y="43629"/>
                  </a:cubicBezTo>
                  <a:cubicBezTo>
                    <a:pt x="42439" y="43453"/>
                    <a:pt x="42380" y="43063"/>
                    <a:pt x="42946" y="43063"/>
                  </a:cubicBezTo>
                  <a:cubicBezTo>
                    <a:pt x="43512" y="43063"/>
                    <a:pt x="43570" y="43043"/>
                    <a:pt x="43863" y="42692"/>
                  </a:cubicBezTo>
                  <a:cubicBezTo>
                    <a:pt x="44156" y="42321"/>
                    <a:pt x="43863" y="42263"/>
                    <a:pt x="44331" y="42029"/>
                  </a:cubicBezTo>
                  <a:cubicBezTo>
                    <a:pt x="44800" y="41814"/>
                    <a:pt x="44878" y="41697"/>
                    <a:pt x="45131" y="41580"/>
                  </a:cubicBezTo>
                  <a:cubicBezTo>
                    <a:pt x="45385" y="41482"/>
                    <a:pt x="45482" y="41424"/>
                    <a:pt x="45658" y="41131"/>
                  </a:cubicBezTo>
                  <a:cubicBezTo>
                    <a:pt x="45814" y="40819"/>
                    <a:pt x="45970" y="40780"/>
                    <a:pt x="45736" y="40448"/>
                  </a:cubicBezTo>
                  <a:cubicBezTo>
                    <a:pt x="45502" y="40136"/>
                    <a:pt x="45034" y="40175"/>
                    <a:pt x="44800" y="39960"/>
                  </a:cubicBezTo>
                  <a:cubicBezTo>
                    <a:pt x="44546" y="39746"/>
                    <a:pt x="44761" y="39609"/>
                    <a:pt x="44917" y="39375"/>
                  </a:cubicBezTo>
                  <a:cubicBezTo>
                    <a:pt x="45092" y="39121"/>
                    <a:pt x="44858" y="39024"/>
                    <a:pt x="45170" y="38907"/>
                  </a:cubicBezTo>
                  <a:cubicBezTo>
                    <a:pt x="45502" y="38809"/>
                    <a:pt x="45619" y="38829"/>
                    <a:pt x="45775" y="38634"/>
                  </a:cubicBezTo>
                  <a:cubicBezTo>
                    <a:pt x="45931" y="38458"/>
                    <a:pt x="45736" y="38360"/>
                    <a:pt x="46048" y="38224"/>
                  </a:cubicBezTo>
                  <a:cubicBezTo>
                    <a:pt x="46360" y="38087"/>
                    <a:pt x="46517" y="38341"/>
                    <a:pt x="46712" y="38224"/>
                  </a:cubicBezTo>
                  <a:cubicBezTo>
                    <a:pt x="46926" y="38107"/>
                    <a:pt x="46887" y="37892"/>
                    <a:pt x="47102" y="37775"/>
                  </a:cubicBezTo>
                  <a:cubicBezTo>
                    <a:pt x="47317" y="37658"/>
                    <a:pt x="47512" y="37775"/>
                    <a:pt x="47668" y="37502"/>
                  </a:cubicBezTo>
                  <a:cubicBezTo>
                    <a:pt x="47824" y="37229"/>
                    <a:pt x="47239" y="36975"/>
                    <a:pt x="47297" y="36663"/>
                  </a:cubicBezTo>
                  <a:cubicBezTo>
                    <a:pt x="47356" y="36351"/>
                    <a:pt x="47492" y="36800"/>
                    <a:pt x="47882" y="36682"/>
                  </a:cubicBezTo>
                  <a:cubicBezTo>
                    <a:pt x="48273" y="36565"/>
                    <a:pt x="48292" y="36331"/>
                    <a:pt x="48468" y="36156"/>
                  </a:cubicBezTo>
                  <a:cubicBezTo>
                    <a:pt x="48643" y="36000"/>
                    <a:pt x="48429" y="35863"/>
                    <a:pt x="48721" y="35668"/>
                  </a:cubicBezTo>
                  <a:cubicBezTo>
                    <a:pt x="49014" y="35453"/>
                    <a:pt x="49151" y="35473"/>
                    <a:pt x="49326" y="35317"/>
                  </a:cubicBezTo>
                  <a:cubicBezTo>
                    <a:pt x="49482" y="35180"/>
                    <a:pt x="49385" y="35122"/>
                    <a:pt x="49521" y="34848"/>
                  </a:cubicBezTo>
                  <a:cubicBezTo>
                    <a:pt x="49638" y="34556"/>
                    <a:pt x="49658" y="34458"/>
                    <a:pt x="50009" y="34439"/>
                  </a:cubicBezTo>
                  <a:cubicBezTo>
                    <a:pt x="50380" y="34419"/>
                    <a:pt x="50614" y="34361"/>
                    <a:pt x="50809" y="34165"/>
                  </a:cubicBezTo>
                  <a:cubicBezTo>
                    <a:pt x="51004" y="33990"/>
                    <a:pt x="51004" y="33814"/>
                    <a:pt x="51258" y="33756"/>
                  </a:cubicBezTo>
                  <a:cubicBezTo>
                    <a:pt x="51531" y="33678"/>
                    <a:pt x="51609" y="33502"/>
                    <a:pt x="51824" y="33775"/>
                  </a:cubicBezTo>
                  <a:cubicBezTo>
                    <a:pt x="52058" y="34029"/>
                    <a:pt x="52116" y="33775"/>
                    <a:pt x="52273" y="34087"/>
                  </a:cubicBezTo>
                  <a:cubicBezTo>
                    <a:pt x="52429" y="34380"/>
                    <a:pt x="52429" y="34380"/>
                    <a:pt x="52351" y="34751"/>
                  </a:cubicBezTo>
                  <a:cubicBezTo>
                    <a:pt x="52273" y="35141"/>
                    <a:pt x="52097" y="35200"/>
                    <a:pt x="51960" y="34946"/>
                  </a:cubicBezTo>
                  <a:cubicBezTo>
                    <a:pt x="51843" y="34692"/>
                    <a:pt x="51804" y="34556"/>
                    <a:pt x="51551" y="34809"/>
                  </a:cubicBezTo>
                  <a:cubicBezTo>
                    <a:pt x="51297" y="35043"/>
                    <a:pt x="51434" y="35102"/>
                    <a:pt x="51063" y="35200"/>
                  </a:cubicBezTo>
                  <a:cubicBezTo>
                    <a:pt x="50673" y="35297"/>
                    <a:pt x="50536" y="35102"/>
                    <a:pt x="50321" y="35297"/>
                  </a:cubicBezTo>
                  <a:cubicBezTo>
                    <a:pt x="50107" y="35492"/>
                    <a:pt x="50009" y="35473"/>
                    <a:pt x="50146" y="35843"/>
                  </a:cubicBezTo>
                  <a:cubicBezTo>
                    <a:pt x="50263" y="36195"/>
                    <a:pt x="50185" y="36331"/>
                    <a:pt x="50048" y="36448"/>
                  </a:cubicBezTo>
                  <a:cubicBezTo>
                    <a:pt x="49892" y="36585"/>
                    <a:pt x="49736" y="36624"/>
                    <a:pt x="49775" y="36917"/>
                  </a:cubicBezTo>
                  <a:cubicBezTo>
                    <a:pt x="49834" y="37190"/>
                    <a:pt x="49443" y="37346"/>
                    <a:pt x="49287" y="37619"/>
                  </a:cubicBezTo>
                  <a:cubicBezTo>
                    <a:pt x="49131" y="37873"/>
                    <a:pt x="48838" y="38048"/>
                    <a:pt x="48878" y="38282"/>
                  </a:cubicBezTo>
                  <a:cubicBezTo>
                    <a:pt x="48917" y="38536"/>
                    <a:pt x="48936" y="38848"/>
                    <a:pt x="49190" y="38868"/>
                  </a:cubicBezTo>
                  <a:cubicBezTo>
                    <a:pt x="49463" y="38907"/>
                    <a:pt x="49580" y="38673"/>
                    <a:pt x="49892" y="38536"/>
                  </a:cubicBezTo>
                  <a:cubicBezTo>
                    <a:pt x="50204" y="38399"/>
                    <a:pt x="50458" y="38614"/>
                    <a:pt x="50419" y="38692"/>
                  </a:cubicBezTo>
                  <a:cubicBezTo>
                    <a:pt x="50380" y="38790"/>
                    <a:pt x="49834" y="38926"/>
                    <a:pt x="49677" y="39102"/>
                  </a:cubicBezTo>
                  <a:cubicBezTo>
                    <a:pt x="49521" y="39258"/>
                    <a:pt x="49482" y="39512"/>
                    <a:pt x="49170" y="39609"/>
                  </a:cubicBezTo>
                  <a:cubicBezTo>
                    <a:pt x="48858" y="39687"/>
                    <a:pt x="48682" y="39531"/>
                    <a:pt x="48565" y="39765"/>
                  </a:cubicBezTo>
                  <a:cubicBezTo>
                    <a:pt x="48448" y="39999"/>
                    <a:pt x="48253" y="40351"/>
                    <a:pt x="48741" y="40331"/>
                  </a:cubicBezTo>
                  <a:cubicBezTo>
                    <a:pt x="49229" y="40312"/>
                    <a:pt x="49092" y="39980"/>
                    <a:pt x="49521" y="40077"/>
                  </a:cubicBezTo>
                  <a:cubicBezTo>
                    <a:pt x="49951" y="40195"/>
                    <a:pt x="49951" y="40312"/>
                    <a:pt x="50282" y="40038"/>
                  </a:cubicBezTo>
                  <a:cubicBezTo>
                    <a:pt x="50634" y="39785"/>
                    <a:pt x="50536" y="39551"/>
                    <a:pt x="50809" y="39434"/>
                  </a:cubicBezTo>
                  <a:cubicBezTo>
                    <a:pt x="51082" y="39317"/>
                    <a:pt x="51219" y="39102"/>
                    <a:pt x="51336" y="39317"/>
                  </a:cubicBezTo>
                  <a:cubicBezTo>
                    <a:pt x="51453" y="39512"/>
                    <a:pt x="51043" y="39921"/>
                    <a:pt x="51199" y="39980"/>
                  </a:cubicBezTo>
                  <a:cubicBezTo>
                    <a:pt x="51356" y="40038"/>
                    <a:pt x="51551" y="39980"/>
                    <a:pt x="51648" y="39629"/>
                  </a:cubicBezTo>
                  <a:cubicBezTo>
                    <a:pt x="51746" y="39278"/>
                    <a:pt x="51746" y="38926"/>
                    <a:pt x="52038" y="38848"/>
                  </a:cubicBezTo>
                  <a:cubicBezTo>
                    <a:pt x="52351" y="38770"/>
                    <a:pt x="52370" y="38965"/>
                    <a:pt x="52585" y="38712"/>
                  </a:cubicBezTo>
                  <a:cubicBezTo>
                    <a:pt x="52799" y="38478"/>
                    <a:pt x="52780" y="38126"/>
                    <a:pt x="53073" y="38204"/>
                  </a:cubicBezTo>
                  <a:cubicBezTo>
                    <a:pt x="53346" y="38282"/>
                    <a:pt x="53404" y="38458"/>
                    <a:pt x="53833" y="38497"/>
                  </a:cubicBezTo>
                  <a:cubicBezTo>
                    <a:pt x="54263" y="38536"/>
                    <a:pt x="54341" y="38126"/>
                    <a:pt x="54594" y="38263"/>
                  </a:cubicBezTo>
                  <a:cubicBezTo>
                    <a:pt x="54848" y="38399"/>
                    <a:pt x="54673" y="38751"/>
                    <a:pt x="54926" y="38653"/>
                  </a:cubicBezTo>
                  <a:cubicBezTo>
                    <a:pt x="55180" y="38556"/>
                    <a:pt x="55297" y="38321"/>
                    <a:pt x="55316" y="38165"/>
                  </a:cubicBezTo>
                  <a:cubicBezTo>
                    <a:pt x="55336" y="38009"/>
                    <a:pt x="54868" y="37775"/>
                    <a:pt x="55004" y="37560"/>
                  </a:cubicBezTo>
                  <a:cubicBezTo>
                    <a:pt x="55141" y="37326"/>
                    <a:pt x="55531" y="37346"/>
                    <a:pt x="55551" y="37034"/>
                  </a:cubicBezTo>
                  <a:cubicBezTo>
                    <a:pt x="55570" y="36741"/>
                    <a:pt x="55316" y="36546"/>
                    <a:pt x="55199" y="36682"/>
                  </a:cubicBezTo>
                  <a:cubicBezTo>
                    <a:pt x="55082" y="36819"/>
                    <a:pt x="54751" y="37034"/>
                    <a:pt x="54575" y="36975"/>
                  </a:cubicBezTo>
                  <a:cubicBezTo>
                    <a:pt x="54399" y="36917"/>
                    <a:pt x="54087" y="36800"/>
                    <a:pt x="54399" y="36682"/>
                  </a:cubicBezTo>
                  <a:cubicBezTo>
                    <a:pt x="54712" y="36546"/>
                    <a:pt x="54926" y="36604"/>
                    <a:pt x="55024" y="36487"/>
                  </a:cubicBezTo>
                  <a:cubicBezTo>
                    <a:pt x="55141" y="36370"/>
                    <a:pt x="55102" y="36214"/>
                    <a:pt x="54868" y="36156"/>
                  </a:cubicBezTo>
                  <a:cubicBezTo>
                    <a:pt x="54633" y="36117"/>
                    <a:pt x="54458" y="36234"/>
                    <a:pt x="54516" y="36000"/>
                  </a:cubicBezTo>
                  <a:cubicBezTo>
                    <a:pt x="54555" y="35746"/>
                    <a:pt x="54692" y="35590"/>
                    <a:pt x="54868" y="35590"/>
                  </a:cubicBezTo>
                  <a:cubicBezTo>
                    <a:pt x="55063" y="35570"/>
                    <a:pt x="55082" y="35375"/>
                    <a:pt x="55238" y="35239"/>
                  </a:cubicBezTo>
                  <a:cubicBezTo>
                    <a:pt x="55375" y="35122"/>
                    <a:pt x="55453" y="35102"/>
                    <a:pt x="55609" y="35024"/>
                  </a:cubicBezTo>
                  <a:cubicBezTo>
                    <a:pt x="55765" y="34965"/>
                    <a:pt x="56077" y="34848"/>
                    <a:pt x="55902" y="35102"/>
                  </a:cubicBezTo>
                  <a:cubicBezTo>
                    <a:pt x="55726" y="35375"/>
                    <a:pt x="55394" y="35453"/>
                    <a:pt x="55512" y="35629"/>
                  </a:cubicBezTo>
                  <a:cubicBezTo>
                    <a:pt x="55629" y="35804"/>
                    <a:pt x="55804" y="36000"/>
                    <a:pt x="55941" y="35785"/>
                  </a:cubicBezTo>
                  <a:cubicBezTo>
                    <a:pt x="56077" y="35590"/>
                    <a:pt x="55863" y="35531"/>
                    <a:pt x="56116" y="35375"/>
                  </a:cubicBezTo>
                  <a:cubicBezTo>
                    <a:pt x="56370" y="35219"/>
                    <a:pt x="56507" y="35180"/>
                    <a:pt x="56507" y="35414"/>
                  </a:cubicBezTo>
                  <a:cubicBezTo>
                    <a:pt x="56507" y="35648"/>
                    <a:pt x="56487" y="35863"/>
                    <a:pt x="56760" y="35707"/>
                  </a:cubicBezTo>
                  <a:cubicBezTo>
                    <a:pt x="57014" y="35531"/>
                    <a:pt x="56897" y="35375"/>
                    <a:pt x="57170" y="35434"/>
                  </a:cubicBezTo>
                  <a:cubicBezTo>
                    <a:pt x="57424" y="35512"/>
                    <a:pt x="57482" y="35492"/>
                    <a:pt x="57580" y="35746"/>
                  </a:cubicBezTo>
                  <a:cubicBezTo>
                    <a:pt x="57697" y="36000"/>
                    <a:pt x="57970" y="35863"/>
                    <a:pt x="58068" y="36039"/>
                  </a:cubicBezTo>
                  <a:cubicBezTo>
                    <a:pt x="58146" y="36214"/>
                    <a:pt x="57833" y="36136"/>
                    <a:pt x="57833" y="36312"/>
                  </a:cubicBezTo>
                  <a:cubicBezTo>
                    <a:pt x="57853" y="36487"/>
                    <a:pt x="57814" y="36507"/>
                    <a:pt x="58126" y="36526"/>
                  </a:cubicBezTo>
                  <a:cubicBezTo>
                    <a:pt x="58438" y="36565"/>
                    <a:pt x="58575" y="36565"/>
                    <a:pt x="58594" y="36761"/>
                  </a:cubicBezTo>
                  <a:cubicBezTo>
                    <a:pt x="58633" y="36975"/>
                    <a:pt x="58868" y="36878"/>
                    <a:pt x="58887" y="37053"/>
                  </a:cubicBezTo>
                  <a:cubicBezTo>
                    <a:pt x="58907" y="37248"/>
                    <a:pt x="58848" y="37385"/>
                    <a:pt x="59102" y="37424"/>
                  </a:cubicBezTo>
                  <a:cubicBezTo>
                    <a:pt x="59336" y="37443"/>
                    <a:pt x="59433" y="37404"/>
                    <a:pt x="59531" y="37619"/>
                  </a:cubicBezTo>
                  <a:cubicBezTo>
                    <a:pt x="59648" y="37853"/>
                    <a:pt x="59726" y="37951"/>
                    <a:pt x="59843" y="37814"/>
                  </a:cubicBezTo>
                  <a:cubicBezTo>
                    <a:pt x="59980" y="37678"/>
                    <a:pt x="59921" y="37307"/>
                    <a:pt x="59999" y="37190"/>
                  </a:cubicBezTo>
                  <a:cubicBezTo>
                    <a:pt x="60097" y="37073"/>
                    <a:pt x="60526" y="36897"/>
                    <a:pt x="60526" y="37268"/>
                  </a:cubicBezTo>
                  <a:cubicBezTo>
                    <a:pt x="60526" y="37619"/>
                    <a:pt x="60272" y="37502"/>
                    <a:pt x="60370" y="37795"/>
                  </a:cubicBezTo>
                  <a:cubicBezTo>
                    <a:pt x="60487" y="38107"/>
                    <a:pt x="60389" y="38048"/>
                    <a:pt x="60721" y="38302"/>
                  </a:cubicBezTo>
                  <a:cubicBezTo>
                    <a:pt x="61033" y="38536"/>
                    <a:pt x="61150" y="38399"/>
                    <a:pt x="61346" y="38614"/>
                  </a:cubicBezTo>
                  <a:cubicBezTo>
                    <a:pt x="61541" y="38848"/>
                    <a:pt x="61287" y="39082"/>
                    <a:pt x="61833" y="39043"/>
                  </a:cubicBezTo>
                  <a:cubicBezTo>
                    <a:pt x="62360" y="39004"/>
                    <a:pt x="62419" y="38712"/>
                    <a:pt x="62926" y="38751"/>
                  </a:cubicBezTo>
                  <a:cubicBezTo>
                    <a:pt x="63433" y="38790"/>
                    <a:pt x="63980" y="38595"/>
                    <a:pt x="64428" y="38809"/>
                  </a:cubicBezTo>
                  <a:cubicBezTo>
                    <a:pt x="64877" y="39024"/>
                    <a:pt x="64780" y="39102"/>
                    <a:pt x="65287" y="39258"/>
                  </a:cubicBezTo>
                  <a:cubicBezTo>
                    <a:pt x="65794" y="39414"/>
                    <a:pt x="65814" y="38926"/>
                    <a:pt x="66009" y="39082"/>
                  </a:cubicBezTo>
                  <a:cubicBezTo>
                    <a:pt x="66204" y="39258"/>
                    <a:pt x="65736" y="39336"/>
                    <a:pt x="66028" y="39590"/>
                  </a:cubicBezTo>
                  <a:cubicBezTo>
                    <a:pt x="66321" y="39843"/>
                    <a:pt x="66380" y="39999"/>
                    <a:pt x="67004" y="40175"/>
                  </a:cubicBezTo>
                  <a:cubicBezTo>
                    <a:pt x="67648" y="40370"/>
                    <a:pt x="67980" y="40117"/>
                    <a:pt x="68370" y="39765"/>
                  </a:cubicBezTo>
                  <a:cubicBezTo>
                    <a:pt x="68740" y="39395"/>
                    <a:pt x="68858" y="39063"/>
                    <a:pt x="69092" y="39141"/>
                  </a:cubicBezTo>
                  <a:cubicBezTo>
                    <a:pt x="69326" y="39238"/>
                    <a:pt x="69482" y="39473"/>
                    <a:pt x="69501" y="39687"/>
                  </a:cubicBezTo>
                  <a:cubicBezTo>
                    <a:pt x="69540" y="39921"/>
                    <a:pt x="69560" y="40448"/>
                    <a:pt x="69443" y="40487"/>
                  </a:cubicBezTo>
                  <a:cubicBezTo>
                    <a:pt x="69345" y="40526"/>
                    <a:pt x="69287" y="40390"/>
                    <a:pt x="69306" y="40195"/>
                  </a:cubicBezTo>
                  <a:cubicBezTo>
                    <a:pt x="69326" y="39980"/>
                    <a:pt x="69326" y="39590"/>
                    <a:pt x="69189" y="39629"/>
                  </a:cubicBezTo>
                  <a:cubicBezTo>
                    <a:pt x="69053" y="39668"/>
                    <a:pt x="69033" y="39804"/>
                    <a:pt x="69053" y="40097"/>
                  </a:cubicBezTo>
                  <a:cubicBezTo>
                    <a:pt x="69072" y="40370"/>
                    <a:pt x="68975" y="40370"/>
                    <a:pt x="68877" y="40565"/>
                  </a:cubicBezTo>
                  <a:cubicBezTo>
                    <a:pt x="68799" y="40760"/>
                    <a:pt x="68780" y="41073"/>
                    <a:pt x="69150" y="41248"/>
                  </a:cubicBezTo>
                  <a:cubicBezTo>
                    <a:pt x="69540" y="41443"/>
                    <a:pt x="69677" y="41248"/>
                    <a:pt x="70106" y="41619"/>
                  </a:cubicBezTo>
                  <a:cubicBezTo>
                    <a:pt x="70555" y="41970"/>
                    <a:pt x="70750" y="42107"/>
                    <a:pt x="70965" y="42243"/>
                  </a:cubicBezTo>
                  <a:cubicBezTo>
                    <a:pt x="71199" y="42380"/>
                    <a:pt x="71121" y="42165"/>
                    <a:pt x="71472" y="42458"/>
                  </a:cubicBezTo>
                  <a:cubicBezTo>
                    <a:pt x="71823" y="42751"/>
                    <a:pt x="71843" y="42673"/>
                    <a:pt x="71940" y="42848"/>
                  </a:cubicBezTo>
                  <a:cubicBezTo>
                    <a:pt x="72038" y="43043"/>
                    <a:pt x="71960" y="43336"/>
                    <a:pt x="72506" y="43668"/>
                  </a:cubicBezTo>
                  <a:cubicBezTo>
                    <a:pt x="73072" y="43999"/>
                    <a:pt x="73014" y="43843"/>
                    <a:pt x="73384" y="44077"/>
                  </a:cubicBezTo>
                  <a:cubicBezTo>
                    <a:pt x="73755" y="44312"/>
                    <a:pt x="73657" y="44507"/>
                    <a:pt x="73892" y="44663"/>
                  </a:cubicBezTo>
                  <a:cubicBezTo>
                    <a:pt x="74126" y="44819"/>
                    <a:pt x="74184" y="44741"/>
                    <a:pt x="74418" y="44585"/>
                  </a:cubicBezTo>
                  <a:cubicBezTo>
                    <a:pt x="74653" y="44448"/>
                    <a:pt x="74711" y="44546"/>
                    <a:pt x="74848" y="44292"/>
                  </a:cubicBezTo>
                  <a:cubicBezTo>
                    <a:pt x="74984" y="44058"/>
                    <a:pt x="75004" y="43902"/>
                    <a:pt x="74867" y="43765"/>
                  </a:cubicBezTo>
                  <a:cubicBezTo>
                    <a:pt x="74731" y="43629"/>
                    <a:pt x="74457" y="43804"/>
                    <a:pt x="74399" y="43570"/>
                  </a:cubicBezTo>
                  <a:cubicBezTo>
                    <a:pt x="74360" y="43316"/>
                    <a:pt x="74477" y="43258"/>
                    <a:pt x="74204" y="43160"/>
                  </a:cubicBezTo>
                  <a:cubicBezTo>
                    <a:pt x="73911" y="43063"/>
                    <a:pt x="73892" y="43121"/>
                    <a:pt x="73736" y="42926"/>
                  </a:cubicBezTo>
                  <a:cubicBezTo>
                    <a:pt x="73579" y="42751"/>
                    <a:pt x="73228" y="42555"/>
                    <a:pt x="73501" y="42458"/>
                  </a:cubicBezTo>
                  <a:cubicBezTo>
                    <a:pt x="73755" y="42360"/>
                    <a:pt x="73677" y="42575"/>
                    <a:pt x="73931" y="42634"/>
                  </a:cubicBezTo>
                  <a:cubicBezTo>
                    <a:pt x="74165" y="42692"/>
                    <a:pt x="74204" y="42497"/>
                    <a:pt x="74340" y="42731"/>
                  </a:cubicBezTo>
                  <a:cubicBezTo>
                    <a:pt x="74496" y="42965"/>
                    <a:pt x="74457" y="43199"/>
                    <a:pt x="74672" y="43082"/>
                  </a:cubicBezTo>
                  <a:cubicBezTo>
                    <a:pt x="74887" y="42985"/>
                    <a:pt x="74672" y="42380"/>
                    <a:pt x="74906" y="42458"/>
                  </a:cubicBezTo>
                  <a:cubicBezTo>
                    <a:pt x="75160" y="42555"/>
                    <a:pt x="75160" y="42712"/>
                    <a:pt x="75199" y="43043"/>
                  </a:cubicBezTo>
                  <a:cubicBezTo>
                    <a:pt x="75257" y="43394"/>
                    <a:pt x="75160" y="43453"/>
                    <a:pt x="75355" y="43746"/>
                  </a:cubicBezTo>
                  <a:cubicBezTo>
                    <a:pt x="75550" y="44038"/>
                    <a:pt x="75375" y="43960"/>
                    <a:pt x="75784" y="44058"/>
                  </a:cubicBezTo>
                  <a:cubicBezTo>
                    <a:pt x="76214" y="44155"/>
                    <a:pt x="76038" y="44253"/>
                    <a:pt x="76389" y="44351"/>
                  </a:cubicBezTo>
                  <a:cubicBezTo>
                    <a:pt x="76740" y="44429"/>
                    <a:pt x="76662" y="43960"/>
                    <a:pt x="76506" y="43531"/>
                  </a:cubicBezTo>
                  <a:cubicBezTo>
                    <a:pt x="76370" y="43102"/>
                    <a:pt x="76506" y="43121"/>
                    <a:pt x="76331" y="42848"/>
                  </a:cubicBezTo>
                  <a:cubicBezTo>
                    <a:pt x="76174" y="42555"/>
                    <a:pt x="76057" y="42282"/>
                    <a:pt x="76077" y="42068"/>
                  </a:cubicBezTo>
                  <a:cubicBezTo>
                    <a:pt x="76096" y="41873"/>
                    <a:pt x="76292" y="41834"/>
                    <a:pt x="76448" y="42263"/>
                  </a:cubicBezTo>
                  <a:cubicBezTo>
                    <a:pt x="76604" y="42692"/>
                    <a:pt x="76662" y="42497"/>
                    <a:pt x="76857" y="42887"/>
                  </a:cubicBezTo>
                  <a:cubicBezTo>
                    <a:pt x="77033" y="43277"/>
                    <a:pt x="76643" y="43102"/>
                    <a:pt x="77092" y="43590"/>
                  </a:cubicBezTo>
                  <a:cubicBezTo>
                    <a:pt x="77540" y="44058"/>
                    <a:pt x="77189" y="44077"/>
                    <a:pt x="77638" y="44097"/>
                  </a:cubicBezTo>
                  <a:cubicBezTo>
                    <a:pt x="78106" y="44097"/>
                    <a:pt x="77950" y="43804"/>
                    <a:pt x="78282" y="43804"/>
                  </a:cubicBezTo>
                  <a:cubicBezTo>
                    <a:pt x="78613" y="43804"/>
                    <a:pt x="78770" y="43726"/>
                    <a:pt x="78750" y="43941"/>
                  </a:cubicBezTo>
                  <a:cubicBezTo>
                    <a:pt x="78731" y="44155"/>
                    <a:pt x="78477" y="44429"/>
                    <a:pt x="78633" y="44624"/>
                  </a:cubicBezTo>
                  <a:cubicBezTo>
                    <a:pt x="78770" y="44799"/>
                    <a:pt x="78828" y="45014"/>
                    <a:pt x="79023" y="45014"/>
                  </a:cubicBezTo>
                  <a:cubicBezTo>
                    <a:pt x="79218" y="45014"/>
                    <a:pt x="79218" y="44994"/>
                    <a:pt x="79238" y="45229"/>
                  </a:cubicBezTo>
                  <a:cubicBezTo>
                    <a:pt x="79257" y="45463"/>
                    <a:pt x="79355" y="45541"/>
                    <a:pt x="79589" y="45775"/>
                  </a:cubicBezTo>
                  <a:cubicBezTo>
                    <a:pt x="79843" y="46029"/>
                    <a:pt x="79960" y="45833"/>
                    <a:pt x="80057" y="46107"/>
                  </a:cubicBezTo>
                  <a:cubicBezTo>
                    <a:pt x="80135" y="46380"/>
                    <a:pt x="79687" y="46126"/>
                    <a:pt x="79706" y="46321"/>
                  </a:cubicBezTo>
                  <a:cubicBezTo>
                    <a:pt x="79726" y="46516"/>
                    <a:pt x="79882" y="46829"/>
                    <a:pt x="80038" y="47063"/>
                  </a:cubicBezTo>
                  <a:cubicBezTo>
                    <a:pt x="80174" y="47297"/>
                    <a:pt x="80350" y="47316"/>
                    <a:pt x="80272" y="47414"/>
                  </a:cubicBezTo>
                  <a:cubicBezTo>
                    <a:pt x="80194" y="47492"/>
                    <a:pt x="79979" y="47375"/>
                    <a:pt x="79979" y="47531"/>
                  </a:cubicBezTo>
                  <a:cubicBezTo>
                    <a:pt x="79979" y="47668"/>
                    <a:pt x="79960" y="47863"/>
                    <a:pt x="80155" y="47863"/>
                  </a:cubicBezTo>
                  <a:cubicBezTo>
                    <a:pt x="80330" y="47882"/>
                    <a:pt x="80409" y="47746"/>
                    <a:pt x="80584" y="47882"/>
                  </a:cubicBezTo>
                  <a:cubicBezTo>
                    <a:pt x="80779" y="48038"/>
                    <a:pt x="80916" y="48194"/>
                    <a:pt x="81091" y="48331"/>
                  </a:cubicBezTo>
                  <a:cubicBezTo>
                    <a:pt x="81287" y="48468"/>
                    <a:pt x="81365" y="48624"/>
                    <a:pt x="81579" y="48799"/>
                  </a:cubicBezTo>
                  <a:cubicBezTo>
                    <a:pt x="81794" y="48975"/>
                    <a:pt x="81833" y="48955"/>
                    <a:pt x="81872" y="49170"/>
                  </a:cubicBezTo>
                  <a:cubicBezTo>
                    <a:pt x="81911" y="49404"/>
                    <a:pt x="81930" y="49502"/>
                    <a:pt x="82184" y="49658"/>
                  </a:cubicBezTo>
                  <a:cubicBezTo>
                    <a:pt x="82457" y="49814"/>
                    <a:pt x="82594" y="49814"/>
                    <a:pt x="82594" y="49931"/>
                  </a:cubicBezTo>
                  <a:cubicBezTo>
                    <a:pt x="82594" y="50048"/>
                    <a:pt x="82457" y="50048"/>
                    <a:pt x="82399" y="50224"/>
                  </a:cubicBezTo>
                  <a:cubicBezTo>
                    <a:pt x="82340" y="50399"/>
                    <a:pt x="82340" y="50653"/>
                    <a:pt x="82145" y="50692"/>
                  </a:cubicBezTo>
                  <a:cubicBezTo>
                    <a:pt x="81930" y="50750"/>
                    <a:pt x="81813" y="50614"/>
                    <a:pt x="81774" y="50809"/>
                  </a:cubicBezTo>
                  <a:cubicBezTo>
                    <a:pt x="81735" y="51004"/>
                    <a:pt x="81618" y="51199"/>
                    <a:pt x="81930" y="51297"/>
                  </a:cubicBezTo>
                  <a:cubicBezTo>
                    <a:pt x="82262" y="51414"/>
                    <a:pt x="82360" y="51550"/>
                    <a:pt x="82574" y="51492"/>
                  </a:cubicBezTo>
                  <a:cubicBezTo>
                    <a:pt x="82789" y="51414"/>
                    <a:pt x="82789" y="51102"/>
                    <a:pt x="82828" y="50770"/>
                  </a:cubicBezTo>
                  <a:cubicBezTo>
                    <a:pt x="82867" y="50438"/>
                    <a:pt x="83335" y="50146"/>
                    <a:pt x="83530" y="50341"/>
                  </a:cubicBezTo>
                  <a:cubicBezTo>
                    <a:pt x="83745" y="50536"/>
                    <a:pt x="83472" y="50692"/>
                    <a:pt x="83316" y="50848"/>
                  </a:cubicBezTo>
                  <a:cubicBezTo>
                    <a:pt x="83160" y="51004"/>
                    <a:pt x="83101" y="51277"/>
                    <a:pt x="83160" y="51531"/>
                  </a:cubicBezTo>
                  <a:cubicBezTo>
                    <a:pt x="83218" y="51804"/>
                    <a:pt x="82808" y="52155"/>
                    <a:pt x="82808" y="52370"/>
                  </a:cubicBezTo>
                  <a:cubicBezTo>
                    <a:pt x="82808" y="52604"/>
                    <a:pt x="82906" y="53033"/>
                    <a:pt x="83140" y="52877"/>
                  </a:cubicBezTo>
                  <a:cubicBezTo>
                    <a:pt x="83374" y="52741"/>
                    <a:pt x="83296" y="52253"/>
                    <a:pt x="83374" y="51960"/>
                  </a:cubicBezTo>
                  <a:cubicBezTo>
                    <a:pt x="83433" y="51648"/>
                    <a:pt x="83784" y="51316"/>
                    <a:pt x="83745" y="51824"/>
                  </a:cubicBezTo>
                  <a:cubicBezTo>
                    <a:pt x="83687" y="52350"/>
                    <a:pt x="83647" y="52448"/>
                    <a:pt x="83823" y="52780"/>
                  </a:cubicBezTo>
                  <a:cubicBezTo>
                    <a:pt x="83999" y="53131"/>
                    <a:pt x="83511" y="53209"/>
                    <a:pt x="83667" y="53463"/>
                  </a:cubicBezTo>
                  <a:cubicBezTo>
                    <a:pt x="83823" y="53716"/>
                    <a:pt x="83882" y="53541"/>
                    <a:pt x="84233" y="53502"/>
                  </a:cubicBezTo>
                  <a:cubicBezTo>
                    <a:pt x="84604" y="53443"/>
                    <a:pt x="84682" y="53599"/>
                    <a:pt x="84857" y="53716"/>
                  </a:cubicBezTo>
                  <a:cubicBezTo>
                    <a:pt x="85033" y="53853"/>
                    <a:pt x="85169" y="53677"/>
                    <a:pt x="85189" y="54009"/>
                  </a:cubicBezTo>
                  <a:cubicBezTo>
                    <a:pt x="85208" y="54341"/>
                    <a:pt x="85150" y="54497"/>
                    <a:pt x="85365" y="54672"/>
                  </a:cubicBezTo>
                  <a:cubicBezTo>
                    <a:pt x="85579" y="54828"/>
                    <a:pt x="85696" y="54770"/>
                    <a:pt x="85911" y="54828"/>
                  </a:cubicBezTo>
                  <a:cubicBezTo>
                    <a:pt x="86125" y="54906"/>
                    <a:pt x="86184" y="54594"/>
                    <a:pt x="86379" y="54438"/>
                  </a:cubicBezTo>
                  <a:cubicBezTo>
                    <a:pt x="86438" y="54380"/>
                    <a:pt x="86516" y="54321"/>
                    <a:pt x="86594" y="54282"/>
                  </a:cubicBezTo>
                  <a:cubicBezTo>
                    <a:pt x="86633" y="54165"/>
                    <a:pt x="86672" y="54067"/>
                    <a:pt x="86711" y="53950"/>
                  </a:cubicBezTo>
                  <a:cubicBezTo>
                    <a:pt x="86847" y="53580"/>
                    <a:pt x="86886" y="53209"/>
                    <a:pt x="86789" y="53014"/>
                  </a:cubicBezTo>
                  <a:cubicBezTo>
                    <a:pt x="86672" y="52780"/>
                    <a:pt x="86574" y="52487"/>
                    <a:pt x="86496" y="52214"/>
                  </a:cubicBezTo>
                  <a:cubicBezTo>
                    <a:pt x="86418" y="51902"/>
                    <a:pt x="86379" y="51628"/>
                    <a:pt x="86379" y="51453"/>
                  </a:cubicBezTo>
                  <a:cubicBezTo>
                    <a:pt x="86379" y="51316"/>
                    <a:pt x="86379" y="51121"/>
                    <a:pt x="86360" y="50965"/>
                  </a:cubicBezTo>
                  <a:lnTo>
                    <a:pt x="86360" y="50965"/>
                  </a:lnTo>
                  <a:cubicBezTo>
                    <a:pt x="86321" y="50809"/>
                    <a:pt x="86282" y="50672"/>
                    <a:pt x="86204" y="50594"/>
                  </a:cubicBezTo>
                  <a:lnTo>
                    <a:pt x="86204" y="50594"/>
                  </a:lnTo>
                  <a:cubicBezTo>
                    <a:pt x="86106" y="50497"/>
                    <a:pt x="86008" y="50497"/>
                    <a:pt x="85872" y="50477"/>
                  </a:cubicBezTo>
                  <a:cubicBezTo>
                    <a:pt x="85755" y="50458"/>
                    <a:pt x="85638" y="50458"/>
                    <a:pt x="85482" y="50399"/>
                  </a:cubicBezTo>
                  <a:lnTo>
                    <a:pt x="85482" y="50399"/>
                  </a:lnTo>
                  <a:cubicBezTo>
                    <a:pt x="85306" y="50321"/>
                    <a:pt x="85228" y="50224"/>
                    <a:pt x="85150" y="50126"/>
                  </a:cubicBezTo>
                  <a:cubicBezTo>
                    <a:pt x="85091" y="50048"/>
                    <a:pt x="85013" y="49970"/>
                    <a:pt x="84838" y="49931"/>
                  </a:cubicBezTo>
                  <a:cubicBezTo>
                    <a:pt x="84721" y="49892"/>
                    <a:pt x="84584" y="49872"/>
                    <a:pt x="84408" y="49833"/>
                  </a:cubicBezTo>
                  <a:cubicBezTo>
                    <a:pt x="84038" y="49755"/>
                    <a:pt x="83569" y="49658"/>
                    <a:pt x="83179" y="49482"/>
                  </a:cubicBezTo>
                  <a:cubicBezTo>
                    <a:pt x="82730" y="49287"/>
                    <a:pt x="82613" y="48994"/>
                    <a:pt x="82438" y="48643"/>
                  </a:cubicBezTo>
                  <a:lnTo>
                    <a:pt x="82438" y="48643"/>
                  </a:lnTo>
                  <a:cubicBezTo>
                    <a:pt x="82399" y="48507"/>
                    <a:pt x="82321" y="48350"/>
                    <a:pt x="82243" y="48194"/>
                  </a:cubicBezTo>
                  <a:cubicBezTo>
                    <a:pt x="82087" y="47921"/>
                    <a:pt x="81969" y="47707"/>
                    <a:pt x="81891" y="47511"/>
                  </a:cubicBezTo>
                  <a:cubicBezTo>
                    <a:pt x="81794" y="47336"/>
                    <a:pt x="81735" y="47160"/>
                    <a:pt x="81677" y="46985"/>
                  </a:cubicBezTo>
                  <a:cubicBezTo>
                    <a:pt x="81560" y="46692"/>
                    <a:pt x="81462" y="46594"/>
                    <a:pt x="81072" y="46185"/>
                  </a:cubicBezTo>
                  <a:lnTo>
                    <a:pt x="81072" y="46185"/>
                  </a:lnTo>
                  <a:lnTo>
                    <a:pt x="80994" y="46107"/>
                  </a:lnTo>
                  <a:cubicBezTo>
                    <a:pt x="80662" y="45755"/>
                    <a:pt x="80487" y="45424"/>
                    <a:pt x="80330" y="45092"/>
                  </a:cubicBezTo>
                  <a:cubicBezTo>
                    <a:pt x="80252" y="44936"/>
                    <a:pt x="80194" y="44780"/>
                    <a:pt x="80096" y="44624"/>
                  </a:cubicBezTo>
                  <a:cubicBezTo>
                    <a:pt x="79960" y="44409"/>
                    <a:pt x="79862" y="44155"/>
                    <a:pt x="79765" y="43921"/>
                  </a:cubicBezTo>
                  <a:cubicBezTo>
                    <a:pt x="79628" y="43609"/>
                    <a:pt x="79511" y="43336"/>
                    <a:pt x="79374" y="43180"/>
                  </a:cubicBezTo>
                  <a:cubicBezTo>
                    <a:pt x="79257" y="43024"/>
                    <a:pt x="79004" y="42926"/>
                    <a:pt x="78750" y="42829"/>
                  </a:cubicBezTo>
                  <a:cubicBezTo>
                    <a:pt x="78555" y="42751"/>
                    <a:pt x="78321" y="42653"/>
                    <a:pt x="78126" y="42516"/>
                  </a:cubicBezTo>
                  <a:cubicBezTo>
                    <a:pt x="77852" y="42341"/>
                    <a:pt x="77618" y="42068"/>
                    <a:pt x="77404" y="41814"/>
                  </a:cubicBezTo>
                  <a:cubicBezTo>
                    <a:pt x="77248" y="41638"/>
                    <a:pt x="77111" y="41482"/>
                    <a:pt x="76994" y="41385"/>
                  </a:cubicBezTo>
                  <a:cubicBezTo>
                    <a:pt x="76877" y="41307"/>
                    <a:pt x="76799" y="41287"/>
                    <a:pt x="76740" y="41268"/>
                  </a:cubicBezTo>
                  <a:cubicBezTo>
                    <a:pt x="76604" y="41248"/>
                    <a:pt x="76506" y="41209"/>
                    <a:pt x="76350" y="40995"/>
                  </a:cubicBezTo>
                  <a:cubicBezTo>
                    <a:pt x="76214" y="40819"/>
                    <a:pt x="76194" y="40643"/>
                    <a:pt x="76194" y="40487"/>
                  </a:cubicBezTo>
                  <a:cubicBezTo>
                    <a:pt x="76194" y="40370"/>
                    <a:pt x="76194" y="40253"/>
                    <a:pt x="76096" y="40136"/>
                  </a:cubicBezTo>
                  <a:cubicBezTo>
                    <a:pt x="75999" y="39999"/>
                    <a:pt x="75882" y="39902"/>
                    <a:pt x="75765" y="39843"/>
                  </a:cubicBezTo>
                  <a:cubicBezTo>
                    <a:pt x="75648" y="39785"/>
                    <a:pt x="75511" y="39765"/>
                    <a:pt x="75355" y="39804"/>
                  </a:cubicBezTo>
                  <a:lnTo>
                    <a:pt x="75355" y="39804"/>
                  </a:lnTo>
                  <a:cubicBezTo>
                    <a:pt x="75238" y="39843"/>
                    <a:pt x="75062" y="39941"/>
                    <a:pt x="74906" y="40058"/>
                  </a:cubicBezTo>
                  <a:cubicBezTo>
                    <a:pt x="74653" y="40253"/>
                    <a:pt x="74399" y="40507"/>
                    <a:pt x="74282" y="40643"/>
                  </a:cubicBezTo>
                  <a:cubicBezTo>
                    <a:pt x="74223" y="40702"/>
                    <a:pt x="74204" y="40819"/>
                    <a:pt x="74184" y="40956"/>
                  </a:cubicBezTo>
                  <a:cubicBezTo>
                    <a:pt x="74165" y="41170"/>
                    <a:pt x="74145" y="41424"/>
                    <a:pt x="73911" y="41658"/>
                  </a:cubicBezTo>
                  <a:cubicBezTo>
                    <a:pt x="73657" y="41931"/>
                    <a:pt x="73540" y="41912"/>
                    <a:pt x="73404" y="41873"/>
                  </a:cubicBezTo>
                  <a:cubicBezTo>
                    <a:pt x="73365" y="41873"/>
                    <a:pt x="73326" y="41853"/>
                    <a:pt x="73267" y="41892"/>
                  </a:cubicBezTo>
                  <a:cubicBezTo>
                    <a:pt x="73170" y="41931"/>
                    <a:pt x="73053" y="42107"/>
                    <a:pt x="72955" y="42263"/>
                  </a:cubicBezTo>
                  <a:cubicBezTo>
                    <a:pt x="72838" y="42458"/>
                    <a:pt x="72721" y="42634"/>
                    <a:pt x="72565" y="42673"/>
                  </a:cubicBezTo>
                  <a:cubicBezTo>
                    <a:pt x="72389" y="42712"/>
                    <a:pt x="72311" y="42614"/>
                    <a:pt x="72272" y="42438"/>
                  </a:cubicBezTo>
                  <a:cubicBezTo>
                    <a:pt x="72253" y="42341"/>
                    <a:pt x="72233" y="42224"/>
                    <a:pt x="72233" y="42068"/>
                  </a:cubicBezTo>
                  <a:cubicBezTo>
                    <a:pt x="72233" y="41970"/>
                    <a:pt x="72233" y="41853"/>
                    <a:pt x="72214" y="41736"/>
                  </a:cubicBezTo>
                  <a:cubicBezTo>
                    <a:pt x="72194" y="41502"/>
                    <a:pt x="72175" y="41346"/>
                    <a:pt x="72077" y="41209"/>
                  </a:cubicBezTo>
                  <a:cubicBezTo>
                    <a:pt x="71979" y="41073"/>
                    <a:pt x="71784" y="40956"/>
                    <a:pt x="71433" y="40780"/>
                  </a:cubicBezTo>
                  <a:cubicBezTo>
                    <a:pt x="70731" y="40448"/>
                    <a:pt x="70672" y="40351"/>
                    <a:pt x="70419" y="40019"/>
                  </a:cubicBezTo>
                  <a:lnTo>
                    <a:pt x="70340" y="39941"/>
                  </a:lnTo>
                  <a:cubicBezTo>
                    <a:pt x="70204" y="39746"/>
                    <a:pt x="70165" y="39629"/>
                    <a:pt x="70126" y="39531"/>
                  </a:cubicBezTo>
                  <a:lnTo>
                    <a:pt x="70126" y="39531"/>
                  </a:lnTo>
                  <a:cubicBezTo>
                    <a:pt x="70106" y="39453"/>
                    <a:pt x="70087" y="39375"/>
                    <a:pt x="69931" y="39219"/>
                  </a:cubicBezTo>
                  <a:cubicBezTo>
                    <a:pt x="69775" y="39043"/>
                    <a:pt x="69677" y="38985"/>
                    <a:pt x="69619" y="38965"/>
                  </a:cubicBezTo>
                  <a:cubicBezTo>
                    <a:pt x="69540" y="38926"/>
                    <a:pt x="69501" y="38887"/>
                    <a:pt x="69462" y="38770"/>
                  </a:cubicBezTo>
                  <a:cubicBezTo>
                    <a:pt x="69443" y="38692"/>
                    <a:pt x="69462" y="38595"/>
                    <a:pt x="69482" y="38478"/>
                  </a:cubicBezTo>
                  <a:lnTo>
                    <a:pt x="69482" y="38478"/>
                  </a:lnTo>
                  <a:cubicBezTo>
                    <a:pt x="69521" y="38321"/>
                    <a:pt x="69560" y="38146"/>
                    <a:pt x="69482" y="38107"/>
                  </a:cubicBezTo>
                  <a:cubicBezTo>
                    <a:pt x="69384" y="38068"/>
                    <a:pt x="69248" y="38048"/>
                    <a:pt x="69131" y="38048"/>
                  </a:cubicBezTo>
                  <a:cubicBezTo>
                    <a:pt x="68975" y="38068"/>
                    <a:pt x="68838" y="38107"/>
                    <a:pt x="68740" y="38165"/>
                  </a:cubicBezTo>
                  <a:cubicBezTo>
                    <a:pt x="68623" y="38224"/>
                    <a:pt x="68565" y="38302"/>
                    <a:pt x="68526" y="38380"/>
                  </a:cubicBezTo>
                  <a:cubicBezTo>
                    <a:pt x="68448" y="38458"/>
                    <a:pt x="68409" y="38517"/>
                    <a:pt x="68292" y="38575"/>
                  </a:cubicBezTo>
                  <a:cubicBezTo>
                    <a:pt x="68116" y="38692"/>
                    <a:pt x="68019" y="38595"/>
                    <a:pt x="67901" y="38478"/>
                  </a:cubicBezTo>
                  <a:cubicBezTo>
                    <a:pt x="67843" y="38419"/>
                    <a:pt x="67784" y="38360"/>
                    <a:pt x="67687" y="38321"/>
                  </a:cubicBezTo>
                  <a:cubicBezTo>
                    <a:pt x="67628" y="38282"/>
                    <a:pt x="67609" y="38302"/>
                    <a:pt x="67609" y="38302"/>
                  </a:cubicBezTo>
                  <a:cubicBezTo>
                    <a:pt x="67531" y="38380"/>
                    <a:pt x="67472" y="38458"/>
                    <a:pt x="67258" y="38458"/>
                  </a:cubicBezTo>
                  <a:cubicBezTo>
                    <a:pt x="66887" y="38458"/>
                    <a:pt x="66594" y="37951"/>
                    <a:pt x="66594" y="37951"/>
                  </a:cubicBezTo>
                  <a:lnTo>
                    <a:pt x="66575" y="37912"/>
                  </a:lnTo>
                  <a:lnTo>
                    <a:pt x="66575" y="37892"/>
                  </a:lnTo>
                  <a:close/>
                  <a:moveTo>
                    <a:pt x="75745" y="44897"/>
                  </a:moveTo>
                  <a:cubicBezTo>
                    <a:pt x="75433" y="44858"/>
                    <a:pt x="75199" y="44702"/>
                    <a:pt x="75082" y="44897"/>
                  </a:cubicBezTo>
                  <a:cubicBezTo>
                    <a:pt x="74945" y="45092"/>
                    <a:pt x="74828" y="45190"/>
                    <a:pt x="74731" y="45248"/>
                  </a:cubicBezTo>
                  <a:cubicBezTo>
                    <a:pt x="74633" y="45307"/>
                    <a:pt x="74477" y="45268"/>
                    <a:pt x="74496" y="45502"/>
                  </a:cubicBezTo>
                  <a:cubicBezTo>
                    <a:pt x="74496" y="45755"/>
                    <a:pt x="74457" y="45716"/>
                    <a:pt x="74731" y="45990"/>
                  </a:cubicBezTo>
                  <a:cubicBezTo>
                    <a:pt x="75023" y="46243"/>
                    <a:pt x="75023" y="46243"/>
                    <a:pt x="75062" y="46536"/>
                  </a:cubicBezTo>
                  <a:cubicBezTo>
                    <a:pt x="75121" y="46809"/>
                    <a:pt x="75140" y="46868"/>
                    <a:pt x="75414" y="47082"/>
                  </a:cubicBezTo>
                  <a:cubicBezTo>
                    <a:pt x="75667" y="47316"/>
                    <a:pt x="75784" y="47336"/>
                    <a:pt x="75804" y="47511"/>
                  </a:cubicBezTo>
                  <a:cubicBezTo>
                    <a:pt x="75843" y="47668"/>
                    <a:pt x="75823" y="47629"/>
                    <a:pt x="75804" y="47843"/>
                  </a:cubicBezTo>
                  <a:cubicBezTo>
                    <a:pt x="75784" y="48077"/>
                    <a:pt x="75784" y="48194"/>
                    <a:pt x="75862" y="48350"/>
                  </a:cubicBezTo>
                  <a:cubicBezTo>
                    <a:pt x="75940" y="48526"/>
                    <a:pt x="75726" y="48643"/>
                    <a:pt x="75940" y="48682"/>
                  </a:cubicBezTo>
                  <a:cubicBezTo>
                    <a:pt x="76174" y="48721"/>
                    <a:pt x="76174" y="48546"/>
                    <a:pt x="76155" y="48311"/>
                  </a:cubicBezTo>
                  <a:cubicBezTo>
                    <a:pt x="76135" y="48097"/>
                    <a:pt x="76038" y="47648"/>
                    <a:pt x="76253" y="47960"/>
                  </a:cubicBezTo>
                  <a:cubicBezTo>
                    <a:pt x="76467" y="48253"/>
                    <a:pt x="76467" y="48331"/>
                    <a:pt x="76623" y="48448"/>
                  </a:cubicBezTo>
                  <a:cubicBezTo>
                    <a:pt x="76779" y="48546"/>
                    <a:pt x="76916" y="48526"/>
                    <a:pt x="76857" y="48643"/>
                  </a:cubicBezTo>
                  <a:cubicBezTo>
                    <a:pt x="76818" y="48760"/>
                    <a:pt x="76643" y="48487"/>
                    <a:pt x="76701" y="48936"/>
                  </a:cubicBezTo>
                  <a:cubicBezTo>
                    <a:pt x="76760" y="49385"/>
                    <a:pt x="76857" y="49404"/>
                    <a:pt x="77053" y="49658"/>
                  </a:cubicBezTo>
                  <a:cubicBezTo>
                    <a:pt x="77228" y="49892"/>
                    <a:pt x="77306" y="49716"/>
                    <a:pt x="77384" y="50028"/>
                  </a:cubicBezTo>
                  <a:cubicBezTo>
                    <a:pt x="77482" y="50341"/>
                    <a:pt x="77365" y="50477"/>
                    <a:pt x="77618" y="50828"/>
                  </a:cubicBezTo>
                  <a:cubicBezTo>
                    <a:pt x="77872" y="51180"/>
                    <a:pt x="78009" y="51628"/>
                    <a:pt x="78067" y="51336"/>
                  </a:cubicBezTo>
                  <a:cubicBezTo>
                    <a:pt x="78106" y="51024"/>
                    <a:pt x="77872" y="50653"/>
                    <a:pt x="77872" y="50263"/>
                  </a:cubicBezTo>
                  <a:cubicBezTo>
                    <a:pt x="77852" y="49872"/>
                    <a:pt x="78145" y="49580"/>
                    <a:pt x="77989" y="49170"/>
                  </a:cubicBezTo>
                  <a:cubicBezTo>
                    <a:pt x="77813" y="48780"/>
                    <a:pt x="77599" y="48877"/>
                    <a:pt x="77579" y="48468"/>
                  </a:cubicBezTo>
                  <a:cubicBezTo>
                    <a:pt x="77560" y="48077"/>
                    <a:pt x="77638" y="47785"/>
                    <a:pt x="77521" y="47648"/>
                  </a:cubicBezTo>
                  <a:cubicBezTo>
                    <a:pt x="77404" y="47492"/>
                    <a:pt x="77092" y="47375"/>
                    <a:pt x="76877" y="47316"/>
                  </a:cubicBezTo>
                  <a:cubicBezTo>
                    <a:pt x="76643" y="47258"/>
                    <a:pt x="76467" y="47277"/>
                    <a:pt x="76272" y="47102"/>
                  </a:cubicBezTo>
                  <a:cubicBezTo>
                    <a:pt x="76077" y="46926"/>
                    <a:pt x="75765" y="46672"/>
                    <a:pt x="75960" y="46653"/>
                  </a:cubicBezTo>
                  <a:cubicBezTo>
                    <a:pt x="76155" y="46633"/>
                    <a:pt x="76253" y="46575"/>
                    <a:pt x="76545" y="46770"/>
                  </a:cubicBezTo>
                  <a:cubicBezTo>
                    <a:pt x="76818" y="46985"/>
                    <a:pt x="76877" y="47082"/>
                    <a:pt x="77053" y="47082"/>
                  </a:cubicBezTo>
                  <a:cubicBezTo>
                    <a:pt x="77228" y="47082"/>
                    <a:pt x="77443" y="47141"/>
                    <a:pt x="77248" y="46868"/>
                  </a:cubicBezTo>
                  <a:cubicBezTo>
                    <a:pt x="77033" y="46575"/>
                    <a:pt x="77170" y="46555"/>
                    <a:pt x="77053" y="46399"/>
                  </a:cubicBezTo>
                  <a:cubicBezTo>
                    <a:pt x="76916" y="46263"/>
                    <a:pt x="76721" y="46458"/>
                    <a:pt x="76487" y="46263"/>
                  </a:cubicBezTo>
                  <a:cubicBezTo>
                    <a:pt x="76253" y="46068"/>
                    <a:pt x="76194" y="45872"/>
                    <a:pt x="76487" y="45931"/>
                  </a:cubicBezTo>
                  <a:cubicBezTo>
                    <a:pt x="76779" y="45970"/>
                    <a:pt x="76662" y="45775"/>
                    <a:pt x="76779" y="45599"/>
                  </a:cubicBezTo>
                  <a:cubicBezTo>
                    <a:pt x="76916" y="45424"/>
                    <a:pt x="77013" y="45365"/>
                    <a:pt x="76838" y="45229"/>
                  </a:cubicBezTo>
                  <a:cubicBezTo>
                    <a:pt x="76662" y="45092"/>
                    <a:pt x="76584" y="44858"/>
                    <a:pt x="76409" y="45072"/>
                  </a:cubicBezTo>
                  <a:cubicBezTo>
                    <a:pt x="76233" y="45268"/>
                    <a:pt x="76311" y="45638"/>
                    <a:pt x="76038" y="45521"/>
                  </a:cubicBezTo>
                  <a:cubicBezTo>
                    <a:pt x="75784" y="45424"/>
                    <a:pt x="75745" y="45346"/>
                    <a:pt x="75862" y="45248"/>
                  </a:cubicBezTo>
                  <a:cubicBezTo>
                    <a:pt x="75979" y="45131"/>
                    <a:pt x="75921" y="44936"/>
                    <a:pt x="75745" y="44897"/>
                  </a:cubicBezTo>
                  <a:close/>
                </a:path>
              </a:pathLst>
            </a:custGeom>
            <a:solidFill>
              <a:srgbClr val="00A3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71"/>
            <p:cNvSpPr/>
            <p:nvPr/>
          </p:nvSpPr>
          <p:spPr>
            <a:xfrm>
              <a:off x="2791225" y="3960850"/>
              <a:ext cx="450275" cy="291250"/>
            </a:xfrm>
            <a:custGeom>
              <a:avLst/>
              <a:gdLst/>
              <a:ahLst/>
              <a:cxnLst/>
              <a:rect l="l" t="t" r="r" b="b"/>
              <a:pathLst>
                <a:path w="18011" h="11650" extrusionOk="0">
                  <a:moveTo>
                    <a:pt x="12391" y="4528"/>
                  </a:moveTo>
                  <a:cubicBezTo>
                    <a:pt x="12430" y="4664"/>
                    <a:pt x="12430" y="4723"/>
                    <a:pt x="12566" y="4723"/>
                  </a:cubicBezTo>
                  <a:cubicBezTo>
                    <a:pt x="12683" y="4723"/>
                    <a:pt x="12644" y="4606"/>
                    <a:pt x="12839" y="4547"/>
                  </a:cubicBezTo>
                  <a:cubicBezTo>
                    <a:pt x="13035" y="4508"/>
                    <a:pt x="13230" y="4508"/>
                    <a:pt x="13288" y="4606"/>
                  </a:cubicBezTo>
                  <a:cubicBezTo>
                    <a:pt x="13347" y="4723"/>
                    <a:pt x="13327" y="4742"/>
                    <a:pt x="13483" y="4820"/>
                  </a:cubicBezTo>
                  <a:cubicBezTo>
                    <a:pt x="13620" y="4879"/>
                    <a:pt x="13581" y="4898"/>
                    <a:pt x="13698" y="4937"/>
                  </a:cubicBezTo>
                  <a:cubicBezTo>
                    <a:pt x="13795" y="4996"/>
                    <a:pt x="13893" y="4996"/>
                    <a:pt x="13991" y="5074"/>
                  </a:cubicBezTo>
                  <a:cubicBezTo>
                    <a:pt x="14069" y="5152"/>
                    <a:pt x="14069" y="5230"/>
                    <a:pt x="14030" y="5308"/>
                  </a:cubicBezTo>
                  <a:cubicBezTo>
                    <a:pt x="14010" y="5406"/>
                    <a:pt x="13932" y="5445"/>
                    <a:pt x="13776" y="5484"/>
                  </a:cubicBezTo>
                  <a:cubicBezTo>
                    <a:pt x="13620" y="5523"/>
                    <a:pt x="13581" y="5601"/>
                    <a:pt x="13425" y="5640"/>
                  </a:cubicBezTo>
                  <a:cubicBezTo>
                    <a:pt x="13288" y="5679"/>
                    <a:pt x="13152" y="5698"/>
                    <a:pt x="13015" y="5757"/>
                  </a:cubicBezTo>
                  <a:cubicBezTo>
                    <a:pt x="12859" y="5815"/>
                    <a:pt x="12722" y="5854"/>
                    <a:pt x="12644" y="5757"/>
                  </a:cubicBezTo>
                  <a:cubicBezTo>
                    <a:pt x="12566" y="5640"/>
                    <a:pt x="12566" y="5503"/>
                    <a:pt x="12547" y="5328"/>
                  </a:cubicBezTo>
                  <a:cubicBezTo>
                    <a:pt x="12527" y="5152"/>
                    <a:pt x="12488" y="5035"/>
                    <a:pt x="12293" y="5054"/>
                  </a:cubicBezTo>
                  <a:cubicBezTo>
                    <a:pt x="12098" y="5074"/>
                    <a:pt x="11961" y="4957"/>
                    <a:pt x="11864" y="4820"/>
                  </a:cubicBezTo>
                  <a:cubicBezTo>
                    <a:pt x="11766" y="4703"/>
                    <a:pt x="11688" y="4606"/>
                    <a:pt x="11766" y="4469"/>
                  </a:cubicBezTo>
                  <a:cubicBezTo>
                    <a:pt x="11864" y="4333"/>
                    <a:pt x="12293" y="4274"/>
                    <a:pt x="12391" y="4528"/>
                  </a:cubicBezTo>
                  <a:close/>
                  <a:moveTo>
                    <a:pt x="10966" y="3689"/>
                  </a:moveTo>
                  <a:cubicBezTo>
                    <a:pt x="11103" y="3767"/>
                    <a:pt x="11064" y="3786"/>
                    <a:pt x="11259" y="3747"/>
                  </a:cubicBezTo>
                  <a:cubicBezTo>
                    <a:pt x="11454" y="3708"/>
                    <a:pt x="11493" y="3689"/>
                    <a:pt x="11591" y="3747"/>
                  </a:cubicBezTo>
                  <a:cubicBezTo>
                    <a:pt x="11708" y="3786"/>
                    <a:pt x="11688" y="3864"/>
                    <a:pt x="11513" y="3962"/>
                  </a:cubicBezTo>
                  <a:cubicBezTo>
                    <a:pt x="11357" y="4040"/>
                    <a:pt x="11200" y="4196"/>
                    <a:pt x="11064" y="4137"/>
                  </a:cubicBezTo>
                  <a:cubicBezTo>
                    <a:pt x="10908" y="4079"/>
                    <a:pt x="10830" y="3903"/>
                    <a:pt x="10537" y="3962"/>
                  </a:cubicBezTo>
                  <a:cubicBezTo>
                    <a:pt x="10264" y="4020"/>
                    <a:pt x="10088" y="4079"/>
                    <a:pt x="9932" y="4040"/>
                  </a:cubicBezTo>
                  <a:cubicBezTo>
                    <a:pt x="9776" y="4001"/>
                    <a:pt x="9639" y="3962"/>
                    <a:pt x="9757" y="3845"/>
                  </a:cubicBezTo>
                  <a:cubicBezTo>
                    <a:pt x="9874" y="3728"/>
                    <a:pt x="9815" y="3611"/>
                    <a:pt x="9913" y="3572"/>
                  </a:cubicBezTo>
                  <a:cubicBezTo>
                    <a:pt x="9991" y="3552"/>
                    <a:pt x="10049" y="3572"/>
                    <a:pt x="10186" y="3630"/>
                  </a:cubicBezTo>
                  <a:cubicBezTo>
                    <a:pt x="10322" y="3669"/>
                    <a:pt x="10303" y="3669"/>
                    <a:pt x="10478" y="3669"/>
                  </a:cubicBezTo>
                  <a:cubicBezTo>
                    <a:pt x="10674" y="3669"/>
                    <a:pt x="10713" y="3572"/>
                    <a:pt x="10771" y="3552"/>
                  </a:cubicBezTo>
                  <a:cubicBezTo>
                    <a:pt x="10849" y="3533"/>
                    <a:pt x="10908" y="3669"/>
                    <a:pt x="10966" y="3689"/>
                  </a:cubicBezTo>
                  <a:close/>
                  <a:moveTo>
                    <a:pt x="10908" y="4625"/>
                  </a:moveTo>
                  <a:cubicBezTo>
                    <a:pt x="11064" y="4625"/>
                    <a:pt x="11103" y="4684"/>
                    <a:pt x="11181" y="4762"/>
                  </a:cubicBezTo>
                  <a:cubicBezTo>
                    <a:pt x="11278" y="4859"/>
                    <a:pt x="11376" y="4937"/>
                    <a:pt x="11376" y="5035"/>
                  </a:cubicBezTo>
                  <a:cubicBezTo>
                    <a:pt x="11376" y="5152"/>
                    <a:pt x="11298" y="5289"/>
                    <a:pt x="11064" y="5289"/>
                  </a:cubicBezTo>
                  <a:cubicBezTo>
                    <a:pt x="10830" y="5308"/>
                    <a:pt x="10693" y="5230"/>
                    <a:pt x="10732" y="5074"/>
                  </a:cubicBezTo>
                  <a:cubicBezTo>
                    <a:pt x="10771" y="4918"/>
                    <a:pt x="10654" y="4859"/>
                    <a:pt x="10576" y="4801"/>
                  </a:cubicBezTo>
                  <a:cubicBezTo>
                    <a:pt x="10518" y="4723"/>
                    <a:pt x="10557" y="4625"/>
                    <a:pt x="10635" y="4606"/>
                  </a:cubicBezTo>
                  <a:cubicBezTo>
                    <a:pt x="10693" y="4586"/>
                    <a:pt x="10791" y="4625"/>
                    <a:pt x="10908" y="4625"/>
                  </a:cubicBezTo>
                  <a:close/>
                  <a:moveTo>
                    <a:pt x="12020" y="5776"/>
                  </a:moveTo>
                  <a:cubicBezTo>
                    <a:pt x="11961" y="5854"/>
                    <a:pt x="11844" y="5835"/>
                    <a:pt x="11825" y="5913"/>
                  </a:cubicBezTo>
                  <a:cubicBezTo>
                    <a:pt x="11786" y="5991"/>
                    <a:pt x="11708" y="6050"/>
                    <a:pt x="11825" y="6069"/>
                  </a:cubicBezTo>
                  <a:cubicBezTo>
                    <a:pt x="11961" y="6089"/>
                    <a:pt x="11942" y="5991"/>
                    <a:pt x="12098" y="6030"/>
                  </a:cubicBezTo>
                  <a:cubicBezTo>
                    <a:pt x="12274" y="6069"/>
                    <a:pt x="12313" y="5971"/>
                    <a:pt x="12274" y="5815"/>
                  </a:cubicBezTo>
                  <a:cubicBezTo>
                    <a:pt x="12235" y="5679"/>
                    <a:pt x="12156" y="5581"/>
                    <a:pt x="12020" y="5776"/>
                  </a:cubicBezTo>
                  <a:close/>
                  <a:moveTo>
                    <a:pt x="6693" y="2284"/>
                  </a:moveTo>
                  <a:cubicBezTo>
                    <a:pt x="6557" y="2303"/>
                    <a:pt x="6518" y="2342"/>
                    <a:pt x="6596" y="2420"/>
                  </a:cubicBezTo>
                  <a:cubicBezTo>
                    <a:pt x="6654" y="2498"/>
                    <a:pt x="6635" y="2518"/>
                    <a:pt x="6654" y="2615"/>
                  </a:cubicBezTo>
                  <a:cubicBezTo>
                    <a:pt x="6674" y="2713"/>
                    <a:pt x="6654" y="2674"/>
                    <a:pt x="6791" y="2811"/>
                  </a:cubicBezTo>
                  <a:cubicBezTo>
                    <a:pt x="6927" y="2928"/>
                    <a:pt x="6947" y="2928"/>
                    <a:pt x="6986" y="3064"/>
                  </a:cubicBezTo>
                  <a:cubicBezTo>
                    <a:pt x="7025" y="3201"/>
                    <a:pt x="7064" y="3279"/>
                    <a:pt x="7142" y="3259"/>
                  </a:cubicBezTo>
                  <a:cubicBezTo>
                    <a:pt x="7220" y="3259"/>
                    <a:pt x="7201" y="3220"/>
                    <a:pt x="7337" y="3201"/>
                  </a:cubicBezTo>
                  <a:cubicBezTo>
                    <a:pt x="7493" y="3181"/>
                    <a:pt x="7513" y="3181"/>
                    <a:pt x="7688" y="3298"/>
                  </a:cubicBezTo>
                  <a:cubicBezTo>
                    <a:pt x="7864" y="3415"/>
                    <a:pt x="7864" y="3415"/>
                    <a:pt x="8000" y="3415"/>
                  </a:cubicBezTo>
                  <a:cubicBezTo>
                    <a:pt x="8137" y="3396"/>
                    <a:pt x="8157" y="3435"/>
                    <a:pt x="8235" y="3396"/>
                  </a:cubicBezTo>
                  <a:cubicBezTo>
                    <a:pt x="8332" y="3376"/>
                    <a:pt x="8469" y="3435"/>
                    <a:pt x="8430" y="3279"/>
                  </a:cubicBezTo>
                  <a:cubicBezTo>
                    <a:pt x="8391" y="3142"/>
                    <a:pt x="8332" y="3123"/>
                    <a:pt x="8332" y="2986"/>
                  </a:cubicBezTo>
                  <a:cubicBezTo>
                    <a:pt x="8332" y="2869"/>
                    <a:pt x="8332" y="2733"/>
                    <a:pt x="8235" y="2752"/>
                  </a:cubicBezTo>
                  <a:cubicBezTo>
                    <a:pt x="8137" y="2772"/>
                    <a:pt x="8157" y="2947"/>
                    <a:pt x="8020" y="2811"/>
                  </a:cubicBezTo>
                  <a:cubicBezTo>
                    <a:pt x="7883" y="2694"/>
                    <a:pt x="7825" y="2635"/>
                    <a:pt x="7903" y="2576"/>
                  </a:cubicBezTo>
                  <a:cubicBezTo>
                    <a:pt x="7981" y="2518"/>
                    <a:pt x="7942" y="2420"/>
                    <a:pt x="7825" y="2323"/>
                  </a:cubicBezTo>
                  <a:cubicBezTo>
                    <a:pt x="7708" y="2245"/>
                    <a:pt x="7708" y="2186"/>
                    <a:pt x="7649" y="2069"/>
                  </a:cubicBezTo>
                  <a:cubicBezTo>
                    <a:pt x="7610" y="1952"/>
                    <a:pt x="7415" y="1835"/>
                    <a:pt x="7337" y="1894"/>
                  </a:cubicBezTo>
                  <a:cubicBezTo>
                    <a:pt x="7279" y="1952"/>
                    <a:pt x="7298" y="2011"/>
                    <a:pt x="7201" y="2167"/>
                  </a:cubicBezTo>
                  <a:cubicBezTo>
                    <a:pt x="7103" y="2303"/>
                    <a:pt x="6908" y="2245"/>
                    <a:pt x="6693" y="2284"/>
                  </a:cubicBezTo>
                  <a:close/>
                  <a:moveTo>
                    <a:pt x="1952" y="157"/>
                  </a:moveTo>
                  <a:cubicBezTo>
                    <a:pt x="1854" y="235"/>
                    <a:pt x="1796" y="177"/>
                    <a:pt x="1737" y="274"/>
                  </a:cubicBezTo>
                  <a:cubicBezTo>
                    <a:pt x="1698" y="372"/>
                    <a:pt x="1698" y="450"/>
                    <a:pt x="1601" y="508"/>
                  </a:cubicBezTo>
                  <a:cubicBezTo>
                    <a:pt x="1523" y="586"/>
                    <a:pt x="1386" y="664"/>
                    <a:pt x="1484" y="742"/>
                  </a:cubicBezTo>
                  <a:cubicBezTo>
                    <a:pt x="1562" y="840"/>
                    <a:pt x="1562" y="937"/>
                    <a:pt x="1757" y="937"/>
                  </a:cubicBezTo>
                  <a:cubicBezTo>
                    <a:pt x="1952" y="937"/>
                    <a:pt x="1952" y="1055"/>
                    <a:pt x="2049" y="1133"/>
                  </a:cubicBezTo>
                  <a:cubicBezTo>
                    <a:pt x="2166" y="1191"/>
                    <a:pt x="2205" y="1172"/>
                    <a:pt x="2362" y="1230"/>
                  </a:cubicBezTo>
                  <a:cubicBezTo>
                    <a:pt x="2498" y="1269"/>
                    <a:pt x="2537" y="1347"/>
                    <a:pt x="2654" y="1269"/>
                  </a:cubicBezTo>
                  <a:cubicBezTo>
                    <a:pt x="2771" y="1211"/>
                    <a:pt x="2771" y="1094"/>
                    <a:pt x="2908" y="1035"/>
                  </a:cubicBezTo>
                  <a:cubicBezTo>
                    <a:pt x="3044" y="977"/>
                    <a:pt x="2966" y="859"/>
                    <a:pt x="3025" y="703"/>
                  </a:cubicBezTo>
                  <a:cubicBezTo>
                    <a:pt x="3103" y="547"/>
                    <a:pt x="3201" y="508"/>
                    <a:pt x="3162" y="372"/>
                  </a:cubicBezTo>
                  <a:cubicBezTo>
                    <a:pt x="3123" y="235"/>
                    <a:pt x="2966" y="1"/>
                    <a:pt x="2830" y="20"/>
                  </a:cubicBezTo>
                  <a:cubicBezTo>
                    <a:pt x="2693" y="40"/>
                    <a:pt x="2576" y="40"/>
                    <a:pt x="2498" y="40"/>
                  </a:cubicBezTo>
                  <a:cubicBezTo>
                    <a:pt x="2440" y="20"/>
                    <a:pt x="2284" y="138"/>
                    <a:pt x="2225" y="98"/>
                  </a:cubicBezTo>
                  <a:cubicBezTo>
                    <a:pt x="2147" y="40"/>
                    <a:pt x="2049" y="118"/>
                    <a:pt x="1952" y="157"/>
                  </a:cubicBezTo>
                  <a:close/>
                  <a:moveTo>
                    <a:pt x="332" y="1016"/>
                  </a:moveTo>
                  <a:cubicBezTo>
                    <a:pt x="254" y="1055"/>
                    <a:pt x="235" y="1016"/>
                    <a:pt x="157" y="1113"/>
                  </a:cubicBezTo>
                  <a:cubicBezTo>
                    <a:pt x="79" y="1191"/>
                    <a:pt x="20" y="1191"/>
                    <a:pt x="20" y="1328"/>
                  </a:cubicBezTo>
                  <a:cubicBezTo>
                    <a:pt x="1" y="1445"/>
                    <a:pt x="1" y="1581"/>
                    <a:pt x="79" y="1601"/>
                  </a:cubicBezTo>
                  <a:cubicBezTo>
                    <a:pt x="157" y="1640"/>
                    <a:pt x="157" y="1620"/>
                    <a:pt x="196" y="1445"/>
                  </a:cubicBezTo>
                  <a:cubicBezTo>
                    <a:pt x="235" y="1269"/>
                    <a:pt x="196" y="1250"/>
                    <a:pt x="352" y="1230"/>
                  </a:cubicBezTo>
                  <a:cubicBezTo>
                    <a:pt x="527" y="1191"/>
                    <a:pt x="566" y="1211"/>
                    <a:pt x="566" y="1094"/>
                  </a:cubicBezTo>
                  <a:cubicBezTo>
                    <a:pt x="586" y="957"/>
                    <a:pt x="684" y="918"/>
                    <a:pt x="645" y="840"/>
                  </a:cubicBezTo>
                  <a:cubicBezTo>
                    <a:pt x="606" y="742"/>
                    <a:pt x="508" y="859"/>
                    <a:pt x="332" y="1016"/>
                  </a:cubicBezTo>
                  <a:close/>
                  <a:moveTo>
                    <a:pt x="14810" y="7006"/>
                  </a:moveTo>
                  <a:cubicBezTo>
                    <a:pt x="14986" y="7084"/>
                    <a:pt x="15025" y="7162"/>
                    <a:pt x="15122" y="7240"/>
                  </a:cubicBezTo>
                  <a:cubicBezTo>
                    <a:pt x="15220" y="7318"/>
                    <a:pt x="15239" y="7376"/>
                    <a:pt x="15415" y="7396"/>
                  </a:cubicBezTo>
                  <a:cubicBezTo>
                    <a:pt x="15591" y="7435"/>
                    <a:pt x="15649" y="7435"/>
                    <a:pt x="15961" y="7552"/>
                  </a:cubicBezTo>
                  <a:cubicBezTo>
                    <a:pt x="16254" y="7649"/>
                    <a:pt x="16293" y="7689"/>
                    <a:pt x="16508" y="7806"/>
                  </a:cubicBezTo>
                  <a:cubicBezTo>
                    <a:pt x="16703" y="7923"/>
                    <a:pt x="16742" y="7903"/>
                    <a:pt x="16878" y="8059"/>
                  </a:cubicBezTo>
                  <a:cubicBezTo>
                    <a:pt x="17015" y="8235"/>
                    <a:pt x="16976" y="8508"/>
                    <a:pt x="17054" y="8606"/>
                  </a:cubicBezTo>
                  <a:cubicBezTo>
                    <a:pt x="17132" y="8684"/>
                    <a:pt x="17249" y="8645"/>
                    <a:pt x="17347" y="8742"/>
                  </a:cubicBezTo>
                  <a:cubicBezTo>
                    <a:pt x="17464" y="8840"/>
                    <a:pt x="17425" y="8879"/>
                    <a:pt x="17483" y="9035"/>
                  </a:cubicBezTo>
                  <a:cubicBezTo>
                    <a:pt x="17542" y="9171"/>
                    <a:pt x="17444" y="9191"/>
                    <a:pt x="17659" y="9308"/>
                  </a:cubicBezTo>
                  <a:cubicBezTo>
                    <a:pt x="17873" y="9425"/>
                    <a:pt x="17971" y="9503"/>
                    <a:pt x="17991" y="9562"/>
                  </a:cubicBezTo>
                  <a:cubicBezTo>
                    <a:pt x="18010" y="9620"/>
                    <a:pt x="17893" y="9718"/>
                    <a:pt x="17815" y="9776"/>
                  </a:cubicBezTo>
                  <a:cubicBezTo>
                    <a:pt x="17756" y="9815"/>
                    <a:pt x="17561" y="10030"/>
                    <a:pt x="17386" y="10167"/>
                  </a:cubicBezTo>
                  <a:cubicBezTo>
                    <a:pt x="17230" y="10303"/>
                    <a:pt x="16917" y="10420"/>
                    <a:pt x="16761" y="10401"/>
                  </a:cubicBezTo>
                  <a:cubicBezTo>
                    <a:pt x="16586" y="10401"/>
                    <a:pt x="16352" y="10303"/>
                    <a:pt x="16313" y="10420"/>
                  </a:cubicBezTo>
                  <a:cubicBezTo>
                    <a:pt x="16293" y="10537"/>
                    <a:pt x="16098" y="10654"/>
                    <a:pt x="16020" y="10693"/>
                  </a:cubicBezTo>
                  <a:cubicBezTo>
                    <a:pt x="15922" y="10732"/>
                    <a:pt x="15727" y="10771"/>
                    <a:pt x="15708" y="10869"/>
                  </a:cubicBezTo>
                  <a:cubicBezTo>
                    <a:pt x="15669" y="10986"/>
                    <a:pt x="15591" y="11181"/>
                    <a:pt x="15552" y="11279"/>
                  </a:cubicBezTo>
                  <a:cubicBezTo>
                    <a:pt x="15532" y="11357"/>
                    <a:pt x="15317" y="11649"/>
                    <a:pt x="15181" y="11630"/>
                  </a:cubicBezTo>
                  <a:cubicBezTo>
                    <a:pt x="15025" y="11591"/>
                    <a:pt x="15181" y="11591"/>
                    <a:pt x="15025" y="11474"/>
                  </a:cubicBezTo>
                  <a:cubicBezTo>
                    <a:pt x="14869" y="11376"/>
                    <a:pt x="14732" y="11396"/>
                    <a:pt x="14595" y="11240"/>
                  </a:cubicBezTo>
                  <a:cubicBezTo>
                    <a:pt x="14459" y="11103"/>
                    <a:pt x="14322" y="11181"/>
                    <a:pt x="14322" y="10908"/>
                  </a:cubicBezTo>
                  <a:cubicBezTo>
                    <a:pt x="14322" y="10615"/>
                    <a:pt x="14361" y="10459"/>
                    <a:pt x="14381" y="10303"/>
                  </a:cubicBezTo>
                  <a:cubicBezTo>
                    <a:pt x="14400" y="10147"/>
                    <a:pt x="14381" y="9874"/>
                    <a:pt x="14264" y="9718"/>
                  </a:cubicBezTo>
                  <a:cubicBezTo>
                    <a:pt x="14147" y="9542"/>
                    <a:pt x="14127" y="9523"/>
                    <a:pt x="14108" y="9367"/>
                  </a:cubicBezTo>
                  <a:cubicBezTo>
                    <a:pt x="14069" y="9210"/>
                    <a:pt x="13913" y="9113"/>
                    <a:pt x="13874" y="8957"/>
                  </a:cubicBezTo>
                  <a:cubicBezTo>
                    <a:pt x="13835" y="8801"/>
                    <a:pt x="13776" y="8664"/>
                    <a:pt x="13893" y="8567"/>
                  </a:cubicBezTo>
                  <a:cubicBezTo>
                    <a:pt x="14010" y="8469"/>
                    <a:pt x="14030" y="8528"/>
                    <a:pt x="14166" y="8410"/>
                  </a:cubicBezTo>
                  <a:cubicBezTo>
                    <a:pt x="14283" y="8274"/>
                    <a:pt x="14322" y="8215"/>
                    <a:pt x="14459" y="8079"/>
                  </a:cubicBezTo>
                  <a:cubicBezTo>
                    <a:pt x="14595" y="7942"/>
                    <a:pt x="14654" y="7923"/>
                    <a:pt x="14615" y="7728"/>
                  </a:cubicBezTo>
                  <a:cubicBezTo>
                    <a:pt x="14556" y="7513"/>
                    <a:pt x="14342" y="7513"/>
                    <a:pt x="14342" y="7298"/>
                  </a:cubicBezTo>
                  <a:cubicBezTo>
                    <a:pt x="14361" y="7084"/>
                    <a:pt x="14303" y="7045"/>
                    <a:pt x="14420" y="6967"/>
                  </a:cubicBezTo>
                  <a:cubicBezTo>
                    <a:pt x="14517" y="6869"/>
                    <a:pt x="14634" y="6869"/>
                    <a:pt x="14810" y="7006"/>
                  </a:cubicBezTo>
                  <a:close/>
                </a:path>
              </a:pathLst>
            </a:cu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71"/>
            <p:cNvSpPr/>
            <p:nvPr/>
          </p:nvSpPr>
          <p:spPr>
            <a:xfrm>
              <a:off x="3980475" y="2273100"/>
              <a:ext cx="760000" cy="410250"/>
            </a:xfrm>
            <a:custGeom>
              <a:avLst/>
              <a:gdLst/>
              <a:ahLst/>
              <a:cxnLst/>
              <a:rect l="l" t="t" r="r" b="b"/>
              <a:pathLst>
                <a:path w="30400" h="16410" extrusionOk="0">
                  <a:moveTo>
                    <a:pt x="0" y="15532"/>
                  </a:moveTo>
                  <a:lnTo>
                    <a:pt x="2010" y="15610"/>
                  </a:lnTo>
                  <a:cubicBezTo>
                    <a:pt x="9678" y="15883"/>
                    <a:pt x="24273" y="16410"/>
                    <a:pt x="30400" y="16254"/>
                  </a:cubicBezTo>
                  <a:cubicBezTo>
                    <a:pt x="30380" y="15220"/>
                    <a:pt x="30302" y="5600"/>
                    <a:pt x="30283" y="5503"/>
                  </a:cubicBezTo>
                  <a:lnTo>
                    <a:pt x="30283" y="5483"/>
                  </a:lnTo>
                  <a:lnTo>
                    <a:pt x="30283" y="5464"/>
                  </a:lnTo>
                  <a:lnTo>
                    <a:pt x="30283" y="5464"/>
                  </a:lnTo>
                  <a:cubicBezTo>
                    <a:pt x="30283" y="5386"/>
                    <a:pt x="30283" y="5347"/>
                    <a:pt x="30088" y="5210"/>
                  </a:cubicBezTo>
                  <a:cubicBezTo>
                    <a:pt x="30009" y="5171"/>
                    <a:pt x="29931" y="5132"/>
                    <a:pt x="29892" y="5113"/>
                  </a:cubicBezTo>
                  <a:lnTo>
                    <a:pt x="29892" y="5113"/>
                  </a:lnTo>
                  <a:cubicBezTo>
                    <a:pt x="29756" y="5054"/>
                    <a:pt x="29678" y="4996"/>
                    <a:pt x="29483" y="4820"/>
                  </a:cubicBezTo>
                  <a:cubicBezTo>
                    <a:pt x="29288" y="4644"/>
                    <a:pt x="29288" y="4644"/>
                    <a:pt x="29268" y="4586"/>
                  </a:cubicBezTo>
                  <a:lnTo>
                    <a:pt x="29268" y="4586"/>
                  </a:lnTo>
                  <a:cubicBezTo>
                    <a:pt x="29249" y="4566"/>
                    <a:pt x="29249" y="4527"/>
                    <a:pt x="29210" y="4488"/>
                  </a:cubicBezTo>
                  <a:cubicBezTo>
                    <a:pt x="29151" y="4371"/>
                    <a:pt x="29112" y="4274"/>
                    <a:pt x="29092" y="4176"/>
                  </a:cubicBezTo>
                  <a:cubicBezTo>
                    <a:pt x="29053" y="4078"/>
                    <a:pt x="29034" y="4000"/>
                    <a:pt x="28975" y="3903"/>
                  </a:cubicBezTo>
                  <a:cubicBezTo>
                    <a:pt x="28897" y="3805"/>
                    <a:pt x="28839" y="3747"/>
                    <a:pt x="28741" y="3688"/>
                  </a:cubicBezTo>
                  <a:cubicBezTo>
                    <a:pt x="28683" y="3630"/>
                    <a:pt x="28605" y="3571"/>
                    <a:pt x="28507" y="3474"/>
                  </a:cubicBezTo>
                  <a:cubicBezTo>
                    <a:pt x="28390" y="3357"/>
                    <a:pt x="28331" y="3278"/>
                    <a:pt x="28292" y="3181"/>
                  </a:cubicBezTo>
                  <a:cubicBezTo>
                    <a:pt x="28273" y="3103"/>
                    <a:pt x="28273" y="3025"/>
                    <a:pt x="28292" y="2947"/>
                  </a:cubicBezTo>
                  <a:cubicBezTo>
                    <a:pt x="28292" y="2869"/>
                    <a:pt x="28312" y="2791"/>
                    <a:pt x="28331" y="2713"/>
                  </a:cubicBezTo>
                  <a:cubicBezTo>
                    <a:pt x="28371" y="2615"/>
                    <a:pt x="28410" y="2537"/>
                    <a:pt x="28449" y="2459"/>
                  </a:cubicBezTo>
                  <a:cubicBezTo>
                    <a:pt x="28488" y="2400"/>
                    <a:pt x="28566" y="2342"/>
                    <a:pt x="28624" y="2264"/>
                  </a:cubicBezTo>
                  <a:cubicBezTo>
                    <a:pt x="28683" y="2225"/>
                    <a:pt x="28741" y="2166"/>
                    <a:pt x="28800" y="2088"/>
                  </a:cubicBezTo>
                  <a:cubicBezTo>
                    <a:pt x="28858" y="2030"/>
                    <a:pt x="28917" y="1991"/>
                    <a:pt x="28956" y="1952"/>
                  </a:cubicBezTo>
                  <a:cubicBezTo>
                    <a:pt x="29014" y="1913"/>
                    <a:pt x="29053" y="1893"/>
                    <a:pt x="29053" y="1835"/>
                  </a:cubicBezTo>
                  <a:cubicBezTo>
                    <a:pt x="29053" y="1776"/>
                    <a:pt x="29034" y="1757"/>
                    <a:pt x="29014" y="1698"/>
                  </a:cubicBezTo>
                  <a:cubicBezTo>
                    <a:pt x="28975" y="1639"/>
                    <a:pt x="28936" y="1581"/>
                    <a:pt x="28917" y="1464"/>
                  </a:cubicBezTo>
                  <a:cubicBezTo>
                    <a:pt x="28897" y="1366"/>
                    <a:pt x="28878" y="1308"/>
                    <a:pt x="28839" y="1288"/>
                  </a:cubicBezTo>
                  <a:lnTo>
                    <a:pt x="28839" y="1288"/>
                  </a:lnTo>
                  <a:cubicBezTo>
                    <a:pt x="28800" y="1269"/>
                    <a:pt x="28761" y="1269"/>
                    <a:pt x="28683" y="1288"/>
                  </a:cubicBezTo>
                  <a:cubicBezTo>
                    <a:pt x="28624" y="1288"/>
                    <a:pt x="28585" y="1308"/>
                    <a:pt x="28546" y="1308"/>
                  </a:cubicBezTo>
                  <a:cubicBezTo>
                    <a:pt x="28410" y="1366"/>
                    <a:pt x="28312" y="1386"/>
                    <a:pt x="28117" y="1249"/>
                  </a:cubicBezTo>
                  <a:cubicBezTo>
                    <a:pt x="28019" y="1191"/>
                    <a:pt x="27902" y="1113"/>
                    <a:pt x="27805" y="1035"/>
                  </a:cubicBezTo>
                  <a:lnTo>
                    <a:pt x="27805" y="1035"/>
                  </a:lnTo>
                  <a:cubicBezTo>
                    <a:pt x="27668" y="937"/>
                    <a:pt x="27531" y="820"/>
                    <a:pt x="27473" y="781"/>
                  </a:cubicBezTo>
                  <a:cubicBezTo>
                    <a:pt x="27453" y="742"/>
                    <a:pt x="27395" y="722"/>
                    <a:pt x="27356" y="683"/>
                  </a:cubicBezTo>
                  <a:lnTo>
                    <a:pt x="27317" y="664"/>
                  </a:lnTo>
                  <a:cubicBezTo>
                    <a:pt x="26907" y="664"/>
                    <a:pt x="26146" y="683"/>
                    <a:pt x="25229" y="683"/>
                  </a:cubicBezTo>
                  <a:cubicBezTo>
                    <a:pt x="22536" y="722"/>
                    <a:pt x="18341" y="761"/>
                    <a:pt x="16800" y="683"/>
                  </a:cubicBezTo>
                  <a:cubicBezTo>
                    <a:pt x="15727" y="644"/>
                    <a:pt x="13151" y="547"/>
                    <a:pt x="10712" y="449"/>
                  </a:cubicBezTo>
                  <a:cubicBezTo>
                    <a:pt x="8332" y="352"/>
                    <a:pt x="6088" y="274"/>
                    <a:pt x="5464" y="254"/>
                  </a:cubicBezTo>
                  <a:cubicBezTo>
                    <a:pt x="4293" y="215"/>
                    <a:pt x="1522" y="40"/>
                    <a:pt x="995"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71"/>
            <p:cNvSpPr/>
            <p:nvPr/>
          </p:nvSpPr>
          <p:spPr>
            <a:xfrm>
              <a:off x="3980475" y="2273100"/>
              <a:ext cx="760000" cy="410250"/>
            </a:xfrm>
            <a:custGeom>
              <a:avLst/>
              <a:gdLst/>
              <a:ahLst/>
              <a:cxnLst/>
              <a:rect l="l" t="t" r="r" b="b"/>
              <a:pathLst>
                <a:path w="30400" h="16410" fill="none" extrusionOk="0">
                  <a:moveTo>
                    <a:pt x="0" y="15532"/>
                  </a:moveTo>
                  <a:lnTo>
                    <a:pt x="2010" y="15610"/>
                  </a:lnTo>
                  <a:cubicBezTo>
                    <a:pt x="9678" y="15883"/>
                    <a:pt x="24273" y="16410"/>
                    <a:pt x="30400" y="16254"/>
                  </a:cubicBezTo>
                  <a:cubicBezTo>
                    <a:pt x="30380" y="15220"/>
                    <a:pt x="30302" y="5600"/>
                    <a:pt x="30283" y="5503"/>
                  </a:cubicBezTo>
                  <a:lnTo>
                    <a:pt x="30283" y="5483"/>
                  </a:lnTo>
                  <a:lnTo>
                    <a:pt x="30283" y="5464"/>
                  </a:lnTo>
                  <a:lnTo>
                    <a:pt x="30283" y="5464"/>
                  </a:lnTo>
                  <a:cubicBezTo>
                    <a:pt x="30283" y="5386"/>
                    <a:pt x="30283" y="5347"/>
                    <a:pt x="30088" y="5210"/>
                  </a:cubicBezTo>
                  <a:cubicBezTo>
                    <a:pt x="30009" y="5171"/>
                    <a:pt x="29931" y="5132"/>
                    <a:pt x="29892" y="5113"/>
                  </a:cubicBezTo>
                  <a:lnTo>
                    <a:pt x="29892" y="5113"/>
                  </a:lnTo>
                  <a:cubicBezTo>
                    <a:pt x="29756" y="5054"/>
                    <a:pt x="29678" y="4996"/>
                    <a:pt x="29483" y="4820"/>
                  </a:cubicBezTo>
                  <a:cubicBezTo>
                    <a:pt x="29288" y="4644"/>
                    <a:pt x="29288" y="4644"/>
                    <a:pt x="29268" y="4586"/>
                  </a:cubicBezTo>
                  <a:lnTo>
                    <a:pt x="29268" y="4586"/>
                  </a:lnTo>
                  <a:cubicBezTo>
                    <a:pt x="29249" y="4566"/>
                    <a:pt x="29249" y="4527"/>
                    <a:pt x="29210" y="4488"/>
                  </a:cubicBezTo>
                  <a:cubicBezTo>
                    <a:pt x="29151" y="4371"/>
                    <a:pt x="29112" y="4274"/>
                    <a:pt x="29092" y="4176"/>
                  </a:cubicBezTo>
                  <a:cubicBezTo>
                    <a:pt x="29053" y="4078"/>
                    <a:pt x="29034" y="4000"/>
                    <a:pt x="28975" y="3903"/>
                  </a:cubicBezTo>
                  <a:cubicBezTo>
                    <a:pt x="28897" y="3805"/>
                    <a:pt x="28839" y="3747"/>
                    <a:pt x="28741" y="3688"/>
                  </a:cubicBezTo>
                  <a:cubicBezTo>
                    <a:pt x="28683" y="3630"/>
                    <a:pt x="28605" y="3571"/>
                    <a:pt x="28507" y="3474"/>
                  </a:cubicBezTo>
                  <a:cubicBezTo>
                    <a:pt x="28390" y="3357"/>
                    <a:pt x="28331" y="3278"/>
                    <a:pt x="28292" y="3181"/>
                  </a:cubicBezTo>
                  <a:cubicBezTo>
                    <a:pt x="28273" y="3103"/>
                    <a:pt x="28273" y="3025"/>
                    <a:pt x="28292" y="2947"/>
                  </a:cubicBezTo>
                  <a:cubicBezTo>
                    <a:pt x="28292" y="2869"/>
                    <a:pt x="28312" y="2791"/>
                    <a:pt x="28331" y="2713"/>
                  </a:cubicBezTo>
                  <a:cubicBezTo>
                    <a:pt x="28371" y="2615"/>
                    <a:pt x="28410" y="2537"/>
                    <a:pt x="28449" y="2459"/>
                  </a:cubicBezTo>
                  <a:cubicBezTo>
                    <a:pt x="28488" y="2400"/>
                    <a:pt x="28566" y="2342"/>
                    <a:pt x="28624" y="2264"/>
                  </a:cubicBezTo>
                  <a:cubicBezTo>
                    <a:pt x="28683" y="2225"/>
                    <a:pt x="28741" y="2166"/>
                    <a:pt x="28800" y="2088"/>
                  </a:cubicBezTo>
                  <a:cubicBezTo>
                    <a:pt x="28858" y="2030"/>
                    <a:pt x="28917" y="1991"/>
                    <a:pt x="28956" y="1952"/>
                  </a:cubicBezTo>
                  <a:cubicBezTo>
                    <a:pt x="29014" y="1913"/>
                    <a:pt x="29053" y="1893"/>
                    <a:pt x="29053" y="1835"/>
                  </a:cubicBezTo>
                  <a:cubicBezTo>
                    <a:pt x="29053" y="1776"/>
                    <a:pt x="29034" y="1757"/>
                    <a:pt x="29014" y="1698"/>
                  </a:cubicBezTo>
                  <a:cubicBezTo>
                    <a:pt x="28975" y="1639"/>
                    <a:pt x="28936" y="1581"/>
                    <a:pt x="28917" y="1464"/>
                  </a:cubicBezTo>
                  <a:cubicBezTo>
                    <a:pt x="28897" y="1366"/>
                    <a:pt x="28878" y="1308"/>
                    <a:pt x="28839" y="1288"/>
                  </a:cubicBezTo>
                  <a:lnTo>
                    <a:pt x="28839" y="1288"/>
                  </a:lnTo>
                  <a:cubicBezTo>
                    <a:pt x="28800" y="1269"/>
                    <a:pt x="28761" y="1269"/>
                    <a:pt x="28683" y="1288"/>
                  </a:cubicBezTo>
                  <a:cubicBezTo>
                    <a:pt x="28624" y="1288"/>
                    <a:pt x="28585" y="1308"/>
                    <a:pt x="28546" y="1308"/>
                  </a:cubicBezTo>
                  <a:cubicBezTo>
                    <a:pt x="28410" y="1366"/>
                    <a:pt x="28312" y="1386"/>
                    <a:pt x="28117" y="1249"/>
                  </a:cubicBezTo>
                  <a:cubicBezTo>
                    <a:pt x="28019" y="1191"/>
                    <a:pt x="27902" y="1113"/>
                    <a:pt x="27805" y="1035"/>
                  </a:cubicBezTo>
                  <a:lnTo>
                    <a:pt x="27805" y="1035"/>
                  </a:lnTo>
                  <a:cubicBezTo>
                    <a:pt x="27668" y="937"/>
                    <a:pt x="27531" y="820"/>
                    <a:pt x="27473" y="781"/>
                  </a:cubicBezTo>
                  <a:cubicBezTo>
                    <a:pt x="27453" y="742"/>
                    <a:pt x="27395" y="722"/>
                    <a:pt x="27356" y="683"/>
                  </a:cubicBezTo>
                  <a:lnTo>
                    <a:pt x="27317" y="664"/>
                  </a:lnTo>
                  <a:cubicBezTo>
                    <a:pt x="26907" y="664"/>
                    <a:pt x="26146" y="683"/>
                    <a:pt x="25229" y="683"/>
                  </a:cubicBezTo>
                  <a:cubicBezTo>
                    <a:pt x="22536" y="722"/>
                    <a:pt x="18341" y="761"/>
                    <a:pt x="16800" y="683"/>
                  </a:cubicBezTo>
                  <a:cubicBezTo>
                    <a:pt x="15727" y="644"/>
                    <a:pt x="13151" y="547"/>
                    <a:pt x="10712" y="449"/>
                  </a:cubicBezTo>
                  <a:cubicBezTo>
                    <a:pt x="8332" y="352"/>
                    <a:pt x="6088" y="274"/>
                    <a:pt x="5464" y="254"/>
                  </a:cubicBezTo>
                  <a:cubicBezTo>
                    <a:pt x="4293" y="215"/>
                    <a:pt x="1522" y="40"/>
                    <a:pt x="995" y="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71"/>
            <p:cNvSpPr/>
            <p:nvPr/>
          </p:nvSpPr>
          <p:spPr>
            <a:xfrm>
              <a:off x="3818025" y="1866775"/>
              <a:ext cx="840500" cy="420975"/>
            </a:xfrm>
            <a:custGeom>
              <a:avLst/>
              <a:gdLst/>
              <a:ahLst/>
              <a:cxnLst/>
              <a:rect l="l" t="t" r="r" b="b"/>
              <a:pathLst>
                <a:path w="33620" h="16839" extrusionOk="0">
                  <a:moveTo>
                    <a:pt x="7513" y="16078"/>
                  </a:moveTo>
                  <a:cubicBezTo>
                    <a:pt x="8040" y="16117"/>
                    <a:pt x="10810" y="16293"/>
                    <a:pt x="11962" y="16332"/>
                  </a:cubicBezTo>
                  <a:cubicBezTo>
                    <a:pt x="12606" y="16351"/>
                    <a:pt x="14849" y="16429"/>
                    <a:pt x="17210" y="16527"/>
                  </a:cubicBezTo>
                  <a:cubicBezTo>
                    <a:pt x="19649" y="16624"/>
                    <a:pt x="22244" y="16722"/>
                    <a:pt x="23298" y="16761"/>
                  </a:cubicBezTo>
                  <a:cubicBezTo>
                    <a:pt x="24839" y="16839"/>
                    <a:pt x="29034" y="16780"/>
                    <a:pt x="31727" y="16761"/>
                  </a:cubicBezTo>
                  <a:cubicBezTo>
                    <a:pt x="32508" y="16761"/>
                    <a:pt x="33171" y="16741"/>
                    <a:pt x="33620" y="16741"/>
                  </a:cubicBezTo>
                  <a:cubicBezTo>
                    <a:pt x="33600" y="16741"/>
                    <a:pt x="33600" y="16722"/>
                    <a:pt x="33600" y="16722"/>
                  </a:cubicBezTo>
                  <a:cubicBezTo>
                    <a:pt x="33561" y="16644"/>
                    <a:pt x="33561" y="16585"/>
                    <a:pt x="33581" y="16527"/>
                  </a:cubicBezTo>
                  <a:cubicBezTo>
                    <a:pt x="33581" y="16488"/>
                    <a:pt x="33581" y="16449"/>
                    <a:pt x="33581" y="16410"/>
                  </a:cubicBezTo>
                  <a:cubicBezTo>
                    <a:pt x="33561" y="16351"/>
                    <a:pt x="33522" y="16312"/>
                    <a:pt x="33483" y="16254"/>
                  </a:cubicBezTo>
                  <a:lnTo>
                    <a:pt x="33483" y="16254"/>
                  </a:lnTo>
                  <a:cubicBezTo>
                    <a:pt x="33464" y="16214"/>
                    <a:pt x="33425" y="16175"/>
                    <a:pt x="33386" y="16136"/>
                  </a:cubicBezTo>
                  <a:lnTo>
                    <a:pt x="33386" y="16136"/>
                  </a:lnTo>
                  <a:cubicBezTo>
                    <a:pt x="33347" y="16078"/>
                    <a:pt x="33327" y="16019"/>
                    <a:pt x="33308" y="15961"/>
                  </a:cubicBezTo>
                  <a:cubicBezTo>
                    <a:pt x="33269" y="15863"/>
                    <a:pt x="33230" y="15766"/>
                    <a:pt x="33132" y="15688"/>
                  </a:cubicBezTo>
                  <a:cubicBezTo>
                    <a:pt x="33034" y="15610"/>
                    <a:pt x="32956" y="15551"/>
                    <a:pt x="32898" y="15473"/>
                  </a:cubicBezTo>
                  <a:cubicBezTo>
                    <a:pt x="32839" y="15415"/>
                    <a:pt x="32781" y="15356"/>
                    <a:pt x="32703" y="15258"/>
                  </a:cubicBezTo>
                  <a:cubicBezTo>
                    <a:pt x="32586" y="15122"/>
                    <a:pt x="32586" y="15044"/>
                    <a:pt x="32586" y="14966"/>
                  </a:cubicBezTo>
                  <a:cubicBezTo>
                    <a:pt x="32586" y="14927"/>
                    <a:pt x="32586" y="14868"/>
                    <a:pt x="32547" y="14810"/>
                  </a:cubicBezTo>
                  <a:cubicBezTo>
                    <a:pt x="32488" y="14693"/>
                    <a:pt x="32488" y="14634"/>
                    <a:pt x="32469" y="14576"/>
                  </a:cubicBezTo>
                  <a:cubicBezTo>
                    <a:pt x="32449" y="14517"/>
                    <a:pt x="32449" y="14458"/>
                    <a:pt x="32391" y="14341"/>
                  </a:cubicBezTo>
                  <a:cubicBezTo>
                    <a:pt x="32332" y="14244"/>
                    <a:pt x="32293" y="14205"/>
                    <a:pt x="32254" y="14146"/>
                  </a:cubicBezTo>
                  <a:cubicBezTo>
                    <a:pt x="32176" y="14088"/>
                    <a:pt x="32117" y="14029"/>
                    <a:pt x="32078" y="13873"/>
                  </a:cubicBezTo>
                  <a:lnTo>
                    <a:pt x="32078" y="13873"/>
                  </a:lnTo>
                  <a:lnTo>
                    <a:pt x="32059" y="13776"/>
                  </a:lnTo>
                  <a:cubicBezTo>
                    <a:pt x="32000" y="13600"/>
                    <a:pt x="31961" y="13405"/>
                    <a:pt x="31883" y="13307"/>
                  </a:cubicBezTo>
                  <a:cubicBezTo>
                    <a:pt x="31825" y="13229"/>
                    <a:pt x="31786" y="13132"/>
                    <a:pt x="31747" y="13034"/>
                  </a:cubicBezTo>
                  <a:cubicBezTo>
                    <a:pt x="31708" y="12917"/>
                    <a:pt x="31688" y="12819"/>
                    <a:pt x="31708" y="12722"/>
                  </a:cubicBezTo>
                  <a:cubicBezTo>
                    <a:pt x="31708" y="12624"/>
                    <a:pt x="31727" y="12507"/>
                    <a:pt x="31766" y="12410"/>
                  </a:cubicBezTo>
                  <a:cubicBezTo>
                    <a:pt x="31805" y="12293"/>
                    <a:pt x="31825" y="12176"/>
                    <a:pt x="31825" y="12117"/>
                  </a:cubicBezTo>
                  <a:cubicBezTo>
                    <a:pt x="31825" y="12019"/>
                    <a:pt x="31786" y="11922"/>
                    <a:pt x="31727" y="11824"/>
                  </a:cubicBezTo>
                  <a:cubicBezTo>
                    <a:pt x="31708" y="11746"/>
                    <a:pt x="31669" y="11668"/>
                    <a:pt x="31649" y="11590"/>
                  </a:cubicBezTo>
                  <a:cubicBezTo>
                    <a:pt x="31610" y="11473"/>
                    <a:pt x="31610" y="11376"/>
                    <a:pt x="31630" y="11278"/>
                  </a:cubicBezTo>
                  <a:cubicBezTo>
                    <a:pt x="31630" y="11180"/>
                    <a:pt x="31630" y="11083"/>
                    <a:pt x="31591" y="10946"/>
                  </a:cubicBezTo>
                  <a:cubicBezTo>
                    <a:pt x="31532" y="10751"/>
                    <a:pt x="31512" y="10634"/>
                    <a:pt x="31512" y="10498"/>
                  </a:cubicBezTo>
                  <a:cubicBezTo>
                    <a:pt x="31493" y="10439"/>
                    <a:pt x="31493" y="10361"/>
                    <a:pt x="31493" y="10283"/>
                  </a:cubicBezTo>
                  <a:cubicBezTo>
                    <a:pt x="31473" y="10166"/>
                    <a:pt x="31473" y="10068"/>
                    <a:pt x="31473" y="9971"/>
                  </a:cubicBezTo>
                  <a:cubicBezTo>
                    <a:pt x="31493" y="9834"/>
                    <a:pt x="31493" y="9678"/>
                    <a:pt x="31415" y="9483"/>
                  </a:cubicBezTo>
                  <a:cubicBezTo>
                    <a:pt x="31317" y="9268"/>
                    <a:pt x="31278" y="9249"/>
                    <a:pt x="31200" y="9190"/>
                  </a:cubicBezTo>
                  <a:cubicBezTo>
                    <a:pt x="31142" y="9151"/>
                    <a:pt x="31083" y="9093"/>
                    <a:pt x="30966" y="8976"/>
                  </a:cubicBezTo>
                  <a:cubicBezTo>
                    <a:pt x="30712" y="8742"/>
                    <a:pt x="30732" y="8644"/>
                    <a:pt x="30732" y="8449"/>
                  </a:cubicBezTo>
                  <a:cubicBezTo>
                    <a:pt x="30732" y="8390"/>
                    <a:pt x="30732" y="8312"/>
                    <a:pt x="30732" y="8234"/>
                  </a:cubicBezTo>
                  <a:cubicBezTo>
                    <a:pt x="30732" y="8039"/>
                    <a:pt x="30732" y="7942"/>
                    <a:pt x="30752" y="7863"/>
                  </a:cubicBezTo>
                  <a:cubicBezTo>
                    <a:pt x="30771" y="7785"/>
                    <a:pt x="30771" y="7727"/>
                    <a:pt x="30752" y="7590"/>
                  </a:cubicBezTo>
                  <a:cubicBezTo>
                    <a:pt x="30712" y="7337"/>
                    <a:pt x="30673" y="7278"/>
                    <a:pt x="30537" y="7064"/>
                  </a:cubicBezTo>
                  <a:lnTo>
                    <a:pt x="30517" y="7044"/>
                  </a:lnTo>
                  <a:lnTo>
                    <a:pt x="30517" y="7044"/>
                  </a:lnTo>
                  <a:cubicBezTo>
                    <a:pt x="30439" y="6927"/>
                    <a:pt x="30361" y="6790"/>
                    <a:pt x="30303" y="6654"/>
                  </a:cubicBezTo>
                  <a:cubicBezTo>
                    <a:pt x="30225" y="6517"/>
                    <a:pt x="30166" y="6361"/>
                    <a:pt x="30069" y="6166"/>
                  </a:cubicBezTo>
                  <a:cubicBezTo>
                    <a:pt x="29913" y="5776"/>
                    <a:pt x="29913" y="5600"/>
                    <a:pt x="29913" y="5346"/>
                  </a:cubicBezTo>
                  <a:lnTo>
                    <a:pt x="29913" y="5249"/>
                  </a:lnTo>
                  <a:lnTo>
                    <a:pt x="29913" y="5249"/>
                  </a:lnTo>
                  <a:cubicBezTo>
                    <a:pt x="29913" y="5073"/>
                    <a:pt x="29854" y="4995"/>
                    <a:pt x="29776" y="4898"/>
                  </a:cubicBezTo>
                  <a:lnTo>
                    <a:pt x="29776" y="4898"/>
                  </a:lnTo>
                  <a:cubicBezTo>
                    <a:pt x="29737" y="4859"/>
                    <a:pt x="29698" y="4800"/>
                    <a:pt x="29659" y="4722"/>
                  </a:cubicBezTo>
                  <a:cubicBezTo>
                    <a:pt x="29600" y="4605"/>
                    <a:pt x="29620" y="4527"/>
                    <a:pt x="29620" y="4429"/>
                  </a:cubicBezTo>
                  <a:cubicBezTo>
                    <a:pt x="29620" y="4371"/>
                    <a:pt x="29620" y="4312"/>
                    <a:pt x="29581" y="4215"/>
                  </a:cubicBezTo>
                  <a:cubicBezTo>
                    <a:pt x="29561" y="4137"/>
                    <a:pt x="29522" y="4078"/>
                    <a:pt x="29483" y="4039"/>
                  </a:cubicBezTo>
                  <a:cubicBezTo>
                    <a:pt x="29464" y="3981"/>
                    <a:pt x="29425" y="3942"/>
                    <a:pt x="29405" y="3864"/>
                  </a:cubicBezTo>
                  <a:cubicBezTo>
                    <a:pt x="29288" y="3883"/>
                    <a:pt x="29054" y="3883"/>
                    <a:pt x="28917" y="3805"/>
                  </a:cubicBezTo>
                  <a:cubicBezTo>
                    <a:pt x="28742" y="3708"/>
                    <a:pt x="28703" y="3629"/>
                    <a:pt x="28605" y="3473"/>
                  </a:cubicBezTo>
                  <a:cubicBezTo>
                    <a:pt x="28586" y="3415"/>
                    <a:pt x="28547" y="3376"/>
                    <a:pt x="28527" y="3317"/>
                  </a:cubicBezTo>
                  <a:lnTo>
                    <a:pt x="28508" y="3298"/>
                  </a:lnTo>
                  <a:cubicBezTo>
                    <a:pt x="28371" y="3064"/>
                    <a:pt x="28371" y="3064"/>
                    <a:pt x="28195" y="2888"/>
                  </a:cubicBezTo>
                  <a:cubicBezTo>
                    <a:pt x="28098" y="2790"/>
                    <a:pt x="28078" y="2790"/>
                    <a:pt x="28000" y="2771"/>
                  </a:cubicBezTo>
                  <a:cubicBezTo>
                    <a:pt x="27942" y="2771"/>
                    <a:pt x="27883" y="2771"/>
                    <a:pt x="27766" y="2751"/>
                  </a:cubicBezTo>
                  <a:cubicBezTo>
                    <a:pt x="27610" y="2712"/>
                    <a:pt x="27532" y="2634"/>
                    <a:pt x="27474" y="2556"/>
                  </a:cubicBezTo>
                  <a:cubicBezTo>
                    <a:pt x="27415" y="2498"/>
                    <a:pt x="27376" y="2459"/>
                    <a:pt x="27220" y="2439"/>
                  </a:cubicBezTo>
                  <a:cubicBezTo>
                    <a:pt x="26849" y="2400"/>
                    <a:pt x="26810" y="2381"/>
                    <a:pt x="26635" y="2205"/>
                  </a:cubicBezTo>
                  <a:lnTo>
                    <a:pt x="26615" y="2186"/>
                  </a:lnTo>
                  <a:lnTo>
                    <a:pt x="26615" y="2186"/>
                  </a:lnTo>
                  <a:cubicBezTo>
                    <a:pt x="26537" y="2127"/>
                    <a:pt x="26459" y="2069"/>
                    <a:pt x="26361" y="2030"/>
                  </a:cubicBezTo>
                  <a:cubicBezTo>
                    <a:pt x="26264" y="1990"/>
                    <a:pt x="26147" y="1971"/>
                    <a:pt x="25991" y="1951"/>
                  </a:cubicBezTo>
                  <a:cubicBezTo>
                    <a:pt x="25815" y="1951"/>
                    <a:pt x="25678" y="1971"/>
                    <a:pt x="25522" y="1990"/>
                  </a:cubicBezTo>
                  <a:cubicBezTo>
                    <a:pt x="25425" y="1990"/>
                    <a:pt x="25308" y="2010"/>
                    <a:pt x="25171" y="2010"/>
                  </a:cubicBezTo>
                  <a:cubicBezTo>
                    <a:pt x="24957" y="2030"/>
                    <a:pt x="24820" y="2030"/>
                    <a:pt x="24664" y="2030"/>
                  </a:cubicBezTo>
                  <a:cubicBezTo>
                    <a:pt x="24586" y="2030"/>
                    <a:pt x="24488" y="2030"/>
                    <a:pt x="24371" y="2030"/>
                  </a:cubicBezTo>
                  <a:cubicBezTo>
                    <a:pt x="24254" y="2030"/>
                    <a:pt x="24196" y="2088"/>
                    <a:pt x="24118" y="2166"/>
                  </a:cubicBezTo>
                  <a:cubicBezTo>
                    <a:pt x="24039" y="2264"/>
                    <a:pt x="23942" y="2361"/>
                    <a:pt x="23747" y="2381"/>
                  </a:cubicBezTo>
                  <a:cubicBezTo>
                    <a:pt x="23415" y="2400"/>
                    <a:pt x="23318" y="2322"/>
                    <a:pt x="23083" y="2127"/>
                  </a:cubicBezTo>
                  <a:cubicBezTo>
                    <a:pt x="23064" y="2108"/>
                    <a:pt x="23044" y="2088"/>
                    <a:pt x="22986" y="2049"/>
                  </a:cubicBezTo>
                  <a:lnTo>
                    <a:pt x="22986" y="2049"/>
                  </a:lnTo>
                  <a:cubicBezTo>
                    <a:pt x="22791" y="1893"/>
                    <a:pt x="22479" y="1776"/>
                    <a:pt x="22244" y="1678"/>
                  </a:cubicBezTo>
                  <a:cubicBezTo>
                    <a:pt x="22166" y="1639"/>
                    <a:pt x="22088" y="1620"/>
                    <a:pt x="22030" y="1581"/>
                  </a:cubicBezTo>
                  <a:cubicBezTo>
                    <a:pt x="21815" y="1483"/>
                    <a:pt x="21757" y="1288"/>
                    <a:pt x="21737" y="1191"/>
                  </a:cubicBezTo>
                  <a:cubicBezTo>
                    <a:pt x="21522" y="1151"/>
                    <a:pt x="20801" y="1073"/>
                    <a:pt x="19396" y="1073"/>
                  </a:cubicBezTo>
                  <a:cubicBezTo>
                    <a:pt x="18576" y="1054"/>
                    <a:pt x="17347" y="1015"/>
                    <a:pt x="16118" y="956"/>
                  </a:cubicBezTo>
                  <a:cubicBezTo>
                    <a:pt x="14752" y="898"/>
                    <a:pt x="13386" y="859"/>
                    <a:pt x="12547" y="859"/>
                  </a:cubicBezTo>
                  <a:cubicBezTo>
                    <a:pt x="11103" y="859"/>
                    <a:pt x="9171" y="664"/>
                    <a:pt x="7786" y="527"/>
                  </a:cubicBezTo>
                  <a:lnTo>
                    <a:pt x="7298" y="488"/>
                  </a:lnTo>
                  <a:cubicBezTo>
                    <a:pt x="6030" y="371"/>
                    <a:pt x="1523" y="59"/>
                    <a:pt x="840" y="0"/>
                  </a:cubicBezTo>
                  <a:lnTo>
                    <a:pt x="1" y="10224"/>
                  </a:lnTo>
                  <a:cubicBezTo>
                    <a:pt x="4391" y="10498"/>
                    <a:pt x="7747" y="10810"/>
                    <a:pt x="7747" y="10810"/>
                  </a:cubicBezTo>
                  <a:lnTo>
                    <a:pt x="7845" y="10810"/>
                  </a:lnTo>
                  <a:lnTo>
                    <a:pt x="7845" y="10907"/>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71"/>
            <p:cNvSpPr/>
            <p:nvPr/>
          </p:nvSpPr>
          <p:spPr>
            <a:xfrm>
              <a:off x="3818025" y="1866775"/>
              <a:ext cx="840500" cy="420975"/>
            </a:xfrm>
            <a:custGeom>
              <a:avLst/>
              <a:gdLst/>
              <a:ahLst/>
              <a:cxnLst/>
              <a:rect l="l" t="t" r="r" b="b"/>
              <a:pathLst>
                <a:path w="33620" h="16839" fill="none" extrusionOk="0">
                  <a:moveTo>
                    <a:pt x="7513" y="16078"/>
                  </a:moveTo>
                  <a:cubicBezTo>
                    <a:pt x="8040" y="16117"/>
                    <a:pt x="10810" y="16293"/>
                    <a:pt x="11962" y="16332"/>
                  </a:cubicBezTo>
                  <a:cubicBezTo>
                    <a:pt x="12606" y="16351"/>
                    <a:pt x="14849" y="16429"/>
                    <a:pt x="17210" y="16527"/>
                  </a:cubicBezTo>
                  <a:cubicBezTo>
                    <a:pt x="19649" y="16624"/>
                    <a:pt x="22244" y="16722"/>
                    <a:pt x="23298" y="16761"/>
                  </a:cubicBezTo>
                  <a:cubicBezTo>
                    <a:pt x="24839" y="16839"/>
                    <a:pt x="29034" y="16780"/>
                    <a:pt x="31727" y="16761"/>
                  </a:cubicBezTo>
                  <a:cubicBezTo>
                    <a:pt x="32508" y="16761"/>
                    <a:pt x="33171" y="16741"/>
                    <a:pt x="33620" y="16741"/>
                  </a:cubicBezTo>
                  <a:cubicBezTo>
                    <a:pt x="33600" y="16741"/>
                    <a:pt x="33600" y="16722"/>
                    <a:pt x="33600" y="16722"/>
                  </a:cubicBezTo>
                  <a:cubicBezTo>
                    <a:pt x="33561" y="16644"/>
                    <a:pt x="33561" y="16585"/>
                    <a:pt x="33581" y="16527"/>
                  </a:cubicBezTo>
                  <a:cubicBezTo>
                    <a:pt x="33581" y="16488"/>
                    <a:pt x="33581" y="16449"/>
                    <a:pt x="33581" y="16410"/>
                  </a:cubicBezTo>
                  <a:cubicBezTo>
                    <a:pt x="33561" y="16351"/>
                    <a:pt x="33522" y="16312"/>
                    <a:pt x="33483" y="16254"/>
                  </a:cubicBezTo>
                  <a:lnTo>
                    <a:pt x="33483" y="16254"/>
                  </a:lnTo>
                  <a:cubicBezTo>
                    <a:pt x="33464" y="16214"/>
                    <a:pt x="33425" y="16175"/>
                    <a:pt x="33386" y="16136"/>
                  </a:cubicBezTo>
                  <a:lnTo>
                    <a:pt x="33386" y="16136"/>
                  </a:lnTo>
                  <a:cubicBezTo>
                    <a:pt x="33347" y="16078"/>
                    <a:pt x="33327" y="16019"/>
                    <a:pt x="33308" y="15961"/>
                  </a:cubicBezTo>
                  <a:cubicBezTo>
                    <a:pt x="33269" y="15863"/>
                    <a:pt x="33230" y="15766"/>
                    <a:pt x="33132" y="15688"/>
                  </a:cubicBezTo>
                  <a:cubicBezTo>
                    <a:pt x="33034" y="15610"/>
                    <a:pt x="32956" y="15551"/>
                    <a:pt x="32898" y="15473"/>
                  </a:cubicBezTo>
                  <a:cubicBezTo>
                    <a:pt x="32839" y="15415"/>
                    <a:pt x="32781" y="15356"/>
                    <a:pt x="32703" y="15258"/>
                  </a:cubicBezTo>
                  <a:cubicBezTo>
                    <a:pt x="32586" y="15122"/>
                    <a:pt x="32586" y="15044"/>
                    <a:pt x="32586" y="14966"/>
                  </a:cubicBezTo>
                  <a:cubicBezTo>
                    <a:pt x="32586" y="14927"/>
                    <a:pt x="32586" y="14868"/>
                    <a:pt x="32547" y="14810"/>
                  </a:cubicBezTo>
                  <a:cubicBezTo>
                    <a:pt x="32488" y="14693"/>
                    <a:pt x="32488" y="14634"/>
                    <a:pt x="32469" y="14576"/>
                  </a:cubicBezTo>
                  <a:cubicBezTo>
                    <a:pt x="32449" y="14517"/>
                    <a:pt x="32449" y="14458"/>
                    <a:pt x="32391" y="14341"/>
                  </a:cubicBezTo>
                  <a:cubicBezTo>
                    <a:pt x="32332" y="14244"/>
                    <a:pt x="32293" y="14205"/>
                    <a:pt x="32254" y="14146"/>
                  </a:cubicBezTo>
                  <a:cubicBezTo>
                    <a:pt x="32176" y="14088"/>
                    <a:pt x="32117" y="14029"/>
                    <a:pt x="32078" y="13873"/>
                  </a:cubicBezTo>
                  <a:lnTo>
                    <a:pt x="32078" y="13873"/>
                  </a:lnTo>
                  <a:lnTo>
                    <a:pt x="32059" y="13776"/>
                  </a:lnTo>
                  <a:cubicBezTo>
                    <a:pt x="32000" y="13600"/>
                    <a:pt x="31961" y="13405"/>
                    <a:pt x="31883" y="13307"/>
                  </a:cubicBezTo>
                  <a:cubicBezTo>
                    <a:pt x="31825" y="13229"/>
                    <a:pt x="31786" y="13132"/>
                    <a:pt x="31747" y="13034"/>
                  </a:cubicBezTo>
                  <a:cubicBezTo>
                    <a:pt x="31708" y="12917"/>
                    <a:pt x="31688" y="12819"/>
                    <a:pt x="31708" y="12722"/>
                  </a:cubicBezTo>
                  <a:cubicBezTo>
                    <a:pt x="31708" y="12624"/>
                    <a:pt x="31727" y="12507"/>
                    <a:pt x="31766" y="12410"/>
                  </a:cubicBezTo>
                  <a:cubicBezTo>
                    <a:pt x="31805" y="12293"/>
                    <a:pt x="31825" y="12176"/>
                    <a:pt x="31825" y="12117"/>
                  </a:cubicBezTo>
                  <a:cubicBezTo>
                    <a:pt x="31825" y="12019"/>
                    <a:pt x="31786" y="11922"/>
                    <a:pt x="31727" y="11824"/>
                  </a:cubicBezTo>
                  <a:cubicBezTo>
                    <a:pt x="31708" y="11746"/>
                    <a:pt x="31669" y="11668"/>
                    <a:pt x="31649" y="11590"/>
                  </a:cubicBezTo>
                  <a:cubicBezTo>
                    <a:pt x="31610" y="11473"/>
                    <a:pt x="31610" y="11376"/>
                    <a:pt x="31630" y="11278"/>
                  </a:cubicBezTo>
                  <a:cubicBezTo>
                    <a:pt x="31630" y="11180"/>
                    <a:pt x="31630" y="11083"/>
                    <a:pt x="31591" y="10946"/>
                  </a:cubicBezTo>
                  <a:cubicBezTo>
                    <a:pt x="31532" y="10751"/>
                    <a:pt x="31512" y="10634"/>
                    <a:pt x="31512" y="10498"/>
                  </a:cubicBezTo>
                  <a:cubicBezTo>
                    <a:pt x="31493" y="10439"/>
                    <a:pt x="31493" y="10361"/>
                    <a:pt x="31493" y="10283"/>
                  </a:cubicBezTo>
                  <a:cubicBezTo>
                    <a:pt x="31473" y="10166"/>
                    <a:pt x="31473" y="10068"/>
                    <a:pt x="31473" y="9971"/>
                  </a:cubicBezTo>
                  <a:cubicBezTo>
                    <a:pt x="31493" y="9834"/>
                    <a:pt x="31493" y="9678"/>
                    <a:pt x="31415" y="9483"/>
                  </a:cubicBezTo>
                  <a:cubicBezTo>
                    <a:pt x="31317" y="9268"/>
                    <a:pt x="31278" y="9249"/>
                    <a:pt x="31200" y="9190"/>
                  </a:cubicBezTo>
                  <a:cubicBezTo>
                    <a:pt x="31142" y="9151"/>
                    <a:pt x="31083" y="9093"/>
                    <a:pt x="30966" y="8976"/>
                  </a:cubicBezTo>
                  <a:cubicBezTo>
                    <a:pt x="30712" y="8742"/>
                    <a:pt x="30732" y="8644"/>
                    <a:pt x="30732" y="8449"/>
                  </a:cubicBezTo>
                  <a:cubicBezTo>
                    <a:pt x="30732" y="8390"/>
                    <a:pt x="30732" y="8312"/>
                    <a:pt x="30732" y="8234"/>
                  </a:cubicBezTo>
                  <a:cubicBezTo>
                    <a:pt x="30732" y="8039"/>
                    <a:pt x="30732" y="7942"/>
                    <a:pt x="30752" y="7863"/>
                  </a:cubicBezTo>
                  <a:cubicBezTo>
                    <a:pt x="30771" y="7785"/>
                    <a:pt x="30771" y="7727"/>
                    <a:pt x="30752" y="7590"/>
                  </a:cubicBezTo>
                  <a:cubicBezTo>
                    <a:pt x="30712" y="7337"/>
                    <a:pt x="30673" y="7278"/>
                    <a:pt x="30537" y="7064"/>
                  </a:cubicBezTo>
                  <a:lnTo>
                    <a:pt x="30517" y="7044"/>
                  </a:lnTo>
                  <a:lnTo>
                    <a:pt x="30517" y="7044"/>
                  </a:lnTo>
                  <a:cubicBezTo>
                    <a:pt x="30439" y="6927"/>
                    <a:pt x="30361" y="6790"/>
                    <a:pt x="30303" y="6654"/>
                  </a:cubicBezTo>
                  <a:cubicBezTo>
                    <a:pt x="30225" y="6517"/>
                    <a:pt x="30166" y="6361"/>
                    <a:pt x="30069" y="6166"/>
                  </a:cubicBezTo>
                  <a:cubicBezTo>
                    <a:pt x="29913" y="5776"/>
                    <a:pt x="29913" y="5600"/>
                    <a:pt x="29913" y="5346"/>
                  </a:cubicBezTo>
                  <a:lnTo>
                    <a:pt x="29913" y="5249"/>
                  </a:lnTo>
                  <a:lnTo>
                    <a:pt x="29913" y="5249"/>
                  </a:lnTo>
                  <a:cubicBezTo>
                    <a:pt x="29913" y="5073"/>
                    <a:pt x="29854" y="4995"/>
                    <a:pt x="29776" y="4898"/>
                  </a:cubicBezTo>
                  <a:lnTo>
                    <a:pt x="29776" y="4898"/>
                  </a:lnTo>
                  <a:cubicBezTo>
                    <a:pt x="29737" y="4859"/>
                    <a:pt x="29698" y="4800"/>
                    <a:pt x="29659" y="4722"/>
                  </a:cubicBezTo>
                  <a:cubicBezTo>
                    <a:pt x="29600" y="4605"/>
                    <a:pt x="29620" y="4527"/>
                    <a:pt x="29620" y="4429"/>
                  </a:cubicBezTo>
                  <a:cubicBezTo>
                    <a:pt x="29620" y="4371"/>
                    <a:pt x="29620" y="4312"/>
                    <a:pt x="29581" y="4215"/>
                  </a:cubicBezTo>
                  <a:cubicBezTo>
                    <a:pt x="29561" y="4137"/>
                    <a:pt x="29522" y="4078"/>
                    <a:pt x="29483" y="4039"/>
                  </a:cubicBezTo>
                  <a:cubicBezTo>
                    <a:pt x="29464" y="3981"/>
                    <a:pt x="29425" y="3942"/>
                    <a:pt x="29405" y="3864"/>
                  </a:cubicBezTo>
                  <a:cubicBezTo>
                    <a:pt x="29288" y="3883"/>
                    <a:pt x="29054" y="3883"/>
                    <a:pt x="28917" y="3805"/>
                  </a:cubicBezTo>
                  <a:cubicBezTo>
                    <a:pt x="28742" y="3708"/>
                    <a:pt x="28703" y="3629"/>
                    <a:pt x="28605" y="3473"/>
                  </a:cubicBezTo>
                  <a:cubicBezTo>
                    <a:pt x="28586" y="3415"/>
                    <a:pt x="28547" y="3376"/>
                    <a:pt x="28527" y="3317"/>
                  </a:cubicBezTo>
                  <a:lnTo>
                    <a:pt x="28508" y="3298"/>
                  </a:lnTo>
                  <a:cubicBezTo>
                    <a:pt x="28371" y="3064"/>
                    <a:pt x="28371" y="3064"/>
                    <a:pt x="28195" y="2888"/>
                  </a:cubicBezTo>
                  <a:cubicBezTo>
                    <a:pt x="28098" y="2790"/>
                    <a:pt x="28078" y="2790"/>
                    <a:pt x="28000" y="2771"/>
                  </a:cubicBezTo>
                  <a:cubicBezTo>
                    <a:pt x="27942" y="2771"/>
                    <a:pt x="27883" y="2771"/>
                    <a:pt x="27766" y="2751"/>
                  </a:cubicBezTo>
                  <a:cubicBezTo>
                    <a:pt x="27610" y="2712"/>
                    <a:pt x="27532" y="2634"/>
                    <a:pt x="27474" y="2556"/>
                  </a:cubicBezTo>
                  <a:cubicBezTo>
                    <a:pt x="27415" y="2498"/>
                    <a:pt x="27376" y="2459"/>
                    <a:pt x="27220" y="2439"/>
                  </a:cubicBezTo>
                  <a:cubicBezTo>
                    <a:pt x="26849" y="2400"/>
                    <a:pt x="26810" y="2381"/>
                    <a:pt x="26635" y="2205"/>
                  </a:cubicBezTo>
                  <a:lnTo>
                    <a:pt x="26615" y="2186"/>
                  </a:lnTo>
                  <a:lnTo>
                    <a:pt x="26615" y="2186"/>
                  </a:lnTo>
                  <a:cubicBezTo>
                    <a:pt x="26537" y="2127"/>
                    <a:pt x="26459" y="2069"/>
                    <a:pt x="26361" y="2030"/>
                  </a:cubicBezTo>
                  <a:cubicBezTo>
                    <a:pt x="26264" y="1990"/>
                    <a:pt x="26147" y="1971"/>
                    <a:pt x="25991" y="1951"/>
                  </a:cubicBezTo>
                  <a:cubicBezTo>
                    <a:pt x="25815" y="1951"/>
                    <a:pt x="25678" y="1971"/>
                    <a:pt x="25522" y="1990"/>
                  </a:cubicBezTo>
                  <a:cubicBezTo>
                    <a:pt x="25425" y="1990"/>
                    <a:pt x="25308" y="2010"/>
                    <a:pt x="25171" y="2010"/>
                  </a:cubicBezTo>
                  <a:cubicBezTo>
                    <a:pt x="24957" y="2030"/>
                    <a:pt x="24820" y="2030"/>
                    <a:pt x="24664" y="2030"/>
                  </a:cubicBezTo>
                  <a:cubicBezTo>
                    <a:pt x="24586" y="2030"/>
                    <a:pt x="24488" y="2030"/>
                    <a:pt x="24371" y="2030"/>
                  </a:cubicBezTo>
                  <a:cubicBezTo>
                    <a:pt x="24254" y="2030"/>
                    <a:pt x="24196" y="2088"/>
                    <a:pt x="24118" y="2166"/>
                  </a:cubicBezTo>
                  <a:cubicBezTo>
                    <a:pt x="24039" y="2264"/>
                    <a:pt x="23942" y="2361"/>
                    <a:pt x="23747" y="2381"/>
                  </a:cubicBezTo>
                  <a:cubicBezTo>
                    <a:pt x="23415" y="2400"/>
                    <a:pt x="23318" y="2322"/>
                    <a:pt x="23083" y="2127"/>
                  </a:cubicBezTo>
                  <a:cubicBezTo>
                    <a:pt x="23064" y="2108"/>
                    <a:pt x="23044" y="2088"/>
                    <a:pt x="22986" y="2049"/>
                  </a:cubicBezTo>
                  <a:lnTo>
                    <a:pt x="22986" y="2049"/>
                  </a:lnTo>
                  <a:cubicBezTo>
                    <a:pt x="22791" y="1893"/>
                    <a:pt x="22479" y="1776"/>
                    <a:pt x="22244" y="1678"/>
                  </a:cubicBezTo>
                  <a:cubicBezTo>
                    <a:pt x="22166" y="1639"/>
                    <a:pt x="22088" y="1620"/>
                    <a:pt x="22030" y="1581"/>
                  </a:cubicBezTo>
                  <a:cubicBezTo>
                    <a:pt x="21815" y="1483"/>
                    <a:pt x="21757" y="1288"/>
                    <a:pt x="21737" y="1191"/>
                  </a:cubicBezTo>
                  <a:cubicBezTo>
                    <a:pt x="21522" y="1151"/>
                    <a:pt x="20801" y="1073"/>
                    <a:pt x="19396" y="1073"/>
                  </a:cubicBezTo>
                  <a:cubicBezTo>
                    <a:pt x="18576" y="1054"/>
                    <a:pt x="17347" y="1015"/>
                    <a:pt x="16118" y="956"/>
                  </a:cubicBezTo>
                  <a:cubicBezTo>
                    <a:pt x="14752" y="898"/>
                    <a:pt x="13386" y="859"/>
                    <a:pt x="12547" y="859"/>
                  </a:cubicBezTo>
                  <a:cubicBezTo>
                    <a:pt x="11103" y="859"/>
                    <a:pt x="9171" y="664"/>
                    <a:pt x="7786" y="527"/>
                  </a:cubicBezTo>
                  <a:lnTo>
                    <a:pt x="7298" y="488"/>
                  </a:lnTo>
                  <a:cubicBezTo>
                    <a:pt x="6030" y="371"/>
                    <a:pt x="1523" y="59"/>
                    <a:pt x="840" y="0"/>
                  </a:cubicBezTo>
                  <a:lnTo>
                    <a:pt x="1" y="10224"/>
                  </a:lnTo>
                  <a:cubicBezTo>
                    <a:pt x="4391" y="10498"/>
                    <a:pt x="7747" y="10810"/>
                    <a:pt x="7747" y="10810"/>
                  </a:cubicBezTo>
                  <a:lnTo>
                    <a:pt x="7845" y="10810"/>
                  </a:lnTo>
                  <a:lnTo>
                    <a:pt x="7845" y="10907"/>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71"/>
            <p:cNvSpPr/>
            <p:nvPr/>
          </p:nvSpPr>
          <p:spPr>
            <a:xfrm>
              <a:off x="5042900" y="1933600"/>
              <a:ext cx="407325" cy="720000"/>
            </a:xfrm>
            <a:custGeom>
              <a:avLst/>
              <a:gdLst/>
              <a:ahLst/>
              <a:cxnLst/>
              <a:rect l="l" t="t" r="r" b="b"/>
              <a:pathLst>
                <a:path w="16293" h="28800" extrusionOk="0">
                  <a:moveTo>
                    <a:pt x="312" y="11863"/>
                  </a:moveTo>
                  <a:cubicBezTo>
                    <a:pt x="254" y="11922"/>
                    <a:pt x="195" y="11981"/>
                    <a:pt x="156" y="12059"/>
                  </a:cubicBezTo>
                  <a:cubicBezTo>
                    <a:pt x="117" y="12137"/>
                    <a:pt x="98" y="12234"/>
                    <a:pt x="78" y="12351"/>
                  </a:cubicBezTo>
                  <a:lnTo>
                    <a:pt x="78" y="12351"/>
                  </a:lnTo>
                  <a:lnTo>
                    <a:pt x="59" y="12449"/>
                  </a:lnTo>
                  <a:cubicBezTo>
                    <a:pt x="39" y="12702"/>
                    <a:pt x="0" y="13112"/>
                    <a:pt x="59" y="13424"/>
                  </a:cubicBezTo>
                  <a:cubicBezTo>
                    <a:pt x="137" y="13698"/>
                    <a:pt x="156" y="13737"/>
                    <a:pt x="195" y="13795"/>
                  </a:cubicBezTo>
                  <a:lnTo>
                    <a:pt x="195" y="13795"/>
                  </a:lnTo>
                  <a:cubicBezTo>
                    <a:pt x="215" y="13815"/>
                    <a:pt x="234" y="13854"/>
                    <a:pt x="273" y="13893"/>
                  </a:cubicBezTo>
                  <a:lnTo>
                    <a:pt x="273" y="13912"/>
                  </a:lnTo>
                  <a:cubicBezTo>
                    <a:pt x="371" y="14068"/>
                    <a:pt x="390" y="14107"/>
                    <a:pt x="371" y="14341"/>
                  </a:cubicBezTo>
                  <a:cubicBezTo>
                    <a:pt x="371" y="14478"/>
                    <a:pt x="429" y="14537"/>
                    <a:pt x="507" y="14634"/>
                  </a:cubicBezTo>
                  <a:cubicBezTo>
                    <a:pt x="546" y="14673"/>
                    <a:pt x="566" y="14693"/>
                    <a:pt x="605" y="14751"/>
                  </a:cubicBezTo>
                  <a:cubicBezTo>
                    <a:pt x="702" y="14868"/>
                    <a:pt x="722" y="14966"/>
                    <a:pt x="722" y="15063"/>
                  </a:cubicBezTo>
                  <a:cubicBezTo>
                    <a:pt x="741" y="15122"/>
                    <a:pt x="741" y="15200"/>
                    <a:pt x="800" y="15259"/>
                  </a:cubicBezTo>
                  <a:cubicBezTo>
                    <a:pt x="859" y="15337"/>
                    <a:pt x="937" y="15415"/>
                    <a:pt x="1034" y="15512"/>
                  </a:cubicBezTo>
                  <a:cubicBezTo>
                    <a:pt x="1151" y="15629"/>
                    <a:pt x="1288" y="15746"/>
                    <a:pt x="1385" y="15805"/>
                  </a:cubicBezTo>
                  <a:cubicBezTo>
                    <a:pt x="1463" y="15883"/>
                    <a:pt x="1561" y="15961"/>
                    <a:pt x="1659" y="16039"/>
                  </a:cubicBezTo>
                  <a:lnTo>
                    <a:pt x="1659" y="16039"/>
                  </a:lnTo>
                  <a:cubicBezTo>
                    <a:pt x="1737" y="16117"/>
                    <a:pt x="1815" y="16176"/>
                    <a:pt x="1893" y="16234"/>
                  </a:cubicBezTo>
                  <a:cubicBezTo>
                    <a:pt x="1971" y="16312"/>
                    <a:pt x="1990" y="16371"/>
                    <a:pt x="2010" y="16410"/>
                  </a:cubicBezTo>
                  <a:lnTo>
                    <a:pt x="2010" y="16410"/>
                  </a:lnTo>
                  <a:cubicBezTo>
                    <a:pt x="2010" y="16449"/>
                    <a:pt x="2029" y="16488"/>
                    <a:pt x="2107" y="16546"/>
                  </a:cubicBezTo>
                  <a:cubicBezTo>
                    <a:pt x="2224" y="16644"/>
                    <a:pt x="2419" y="16761"/>
                    <a:pt x="2595" y="16878"/>
                  </a:cubicBezTo>
                  <a:cubicBezTo>
                    <a:pt x="2693" y="16917"/>
                    <a:pt x="2771" y="16976"/>
                    <a:pt x="2849" y="17015"/>
                  </a:cubicBezTo>
                  <a:cubicBezTo>
                    <a:pt x="2985" y="17112"/>
                    <a:pt x="3044" y="17190"/>
                    <a:pt x="3122" y="17307"/>
                  </a:cubicBezTo>
                  <a:cubicBezTo>
                    <a:pt x="3161" y="17346"/>
                    <a:pt x="3200" y="17405"/>
                    <a:pt x="3258" y="17463"/>
                  </a:cubicBezTo>
                  <a:cubicBezTo>
                    <a:pt x="3395" y="17619"/>
                    <a:pt x="3415" y="17737"/>
                    <a:pt x="3454" y="17854"/>
                  </a:cubicBezTo>
                  <a:cubicBezTo>
                    <a:pt x="3454" y="17912"/>
                    <a:pt x="3473" y="17971"/>
                    <a:pt x="3512" y="18049"/>
                  </a:cubicBezTo>
                  <a:cubicBezTo>
                    <a:pt x="3571" y="18205"/>
                    <a:pt x="3551" y="18283"/>
                    <a:pt x="3532" y="18380"/>
                  </a:cubicBezTo>
                  <a:cubicBezTo>
                    <a:pt x="3512" y="18439"/>
                    <a:pt x="3512" y="18497"/>
                    <a:pt x="3532" y="18615"/>
                  </a:cubicBezTo>
                  <a:lnTo>
                    <a:pt x="3532" y="18615"/>
                  </a:lnTo>
                  <a:cubicBezTo>
                    <a:pt x="3551" y="18673"/>
                    <a:pt x="3551" y="18732"/>
                    <a:pt x="3571" y="18771"/>
                  </a:cubicBezTo>
                  <a:cubicBezTo>
                    <a:pt x="3610" y="18966"/>
                    <a:pt x="3649" y="19161"/>
                    <a:pt x="3766" y="19258"/>
                  </a:cubicBezTo>
                  <a:lnTo>
                    <a:pt x="3805" y="19278"/>
                  </a:lnTo>
                  <a:cubicBezTo>
                    <a:pt x="3902" y="19375"/>
                    <a:pt x="3922" y="19375"/>
                    <a:pt x="3961" y="19356"/>
                  </a:cubicBezTo>
                  <a:cubicBezTo>
                    <a:pt x="3961" y="19356"/>
                    <a:pt x="3980" y="19317"/>
                    <a:pt x="4000" y="19297"/>
                  </a:cubicBezTo>
                  <a:lnTo>
                    <a:pt x="4000" y="19297"/>
                  </a:lnTo>
                  <a:cubicBezTo>
                    <a:pt x="4039" y="19200"/>
                    <a:pt x="4098" y="19063"/>
                    <a:pt x="4351" y="19044"/>
                  </a:cubicBezTo>
                  <a:cubicBezTo>
                    <a:pt x="4410" y="19024"/>
                    <a:pt x="4488" y="19005"/>
                    <a:pt x="4546" y="18985"/>
                  </a:cubicBezTo>
                  <a:cubicBezTo>
                    <a:pt x="4702" y="18907"/>
                    <a:pt x="4839" y="18868"/>
                    <a:pt x="5171" y="19063"/>
                  </a:cubicBezTo>
                  <a:cubicBezTo>
                    <a:pt x="5346" y="19180"/>
                    <a:pt x="5463" y="19219"/>
                    <a:pt x="5561" y="19239"/>
                  </a:cubicBezTo>
                  <a:cubicBezTo>
                    <a:pt x="5697" y="19278"/>
                    <a:pt x="5776" y="19297"/>
                    <a:pt x="5854" y="19473"/>
                  </a:cubicBezTo>
                  <a:cubicBezTo>
                    <a:pt x="5951" y="19668"/>
                    <a:pt x="5893" y="19766"/>
                    <a:pt x="5795" y="19883"/>
                  </a:cubicBezTo>
                  <a:cubicBezTo>
                    <a:pt x="5756" y="19941"/>
                    <a:pt x="5717" y="20000"/>
                    <a:pt x="5697" y="20097"/>
                  </a:cubicBezTo>
                  <a:cubicBezTo>
                    <a:pt x="5697" y="20214"/>
                    <a:pt x="5717" y="20293"/>
                    <a:pt x="5756" y="20371"/>
                  </a:cubicBezTo>
                  <a:cubicBezTo>
                    <a:pt x="5776" y="20449"/>
                    <a:pt x="5795" y="20527"/>
                    <a:pt x="5795" y="20644"/>
                  </a:cubicBezTo>
                  <a:cubicBezTo>
                    <a:pt x="5795" y="20800"/>
                    <a:pt x="5697" y="20897"/>
                    <a:pt x="5619" y="20995"/>
                  </a:cubicBezTo>
                  <a:lnTo>
                    <a:pt x="5619" y="20995"/>
                  </a:lnTo>
                  <a:cubicBezTo>
                    <a:pt x="5541" y="21073"/>
                    <a:pt x="5483" y="21151"/>
                    <a:pt x="5463" y="21249"/>
                  </a:cubicBezTo>
                  <a:lnTo>
                    <a:pt x="5463" y="21249"/>
                  </a:lnTo>
                  <a:cubicBezTo>
                    <a:pt x="5444" y="21327"/>
                    <a:pt x="5444" y="21385"/>
                    <a:pt x="5444" y="21444"/>
                  </a:cubicBezTo>
                  <a:cubicBezTo>
                    <a:pt x="5444" y="21561"/>
                    <a:pt x="5444" y="21639"/>
                    <a:pt x="5346" y="21814"/>
                  </a:cubicBezTo>
                  <a:cubicBezTo>
                    <a:pt x="5288" y="21912"/>
                    <a:pt x="5249" y="21971"/>
                    <a:pt x="5210" y="22010"/>
                  </a:cubicBezTo>
                  <a:cubicBezTo>
                    <a:pt x="5151" y="22088"/>
                    <a:pt x="5132" y="22127"/>
                    <a:pt x="5112" y="22283"/>
                  </a:cubicBezTo>
                  <a:cubicBezTo>
                    <a:pt x="5112" y="22419"/>
                    <a:pt x="5112" y="22517"/>
                    <a:pt x="5132" y="22614"/>
                  </a:cubicBezTo>
                  <a:cubicBezTo>
                    <a:pt x="5132" y="22692"/>
                    <a:pt x="5151" y="22751"/>
                    <a:pt x="5190" y="22829"/>
                  </a:cubicBezTo>
                  <a:cubicBezTo>
                    <a:pt x="5229" y="22888"/>
                    <a:pt x="5288" y="22927"/>
                    <a:pt x="5366" y="22985"/>
                  </a:cubicBezTo>
                  <a:cubicBezTo>
                    <a:pt x="5444" y="23024"/>
                    <a:pt x="5522" y="23083"/>
                    <a:pt x="5619" y="23180"/>
                  </a:cubicBezTo>
                  <a:cubicBezTo>
                    <a:pt x="5717" y="23278"/>
                    <a:pt x="5756" y="23336"/>
                    <a:pt x="5815" y="23395"/>
                  </a:cubicBezTo>
                  <a:cubicBezTo>
                    <a:pt x="5854" y="23453"/>
                    <a:pt x="5893" y="23512"/>
                    <a:pt x="6049" y="23629"/>
                  </a:cubicBezTo>
                  <a:cubicBezTo>
                    <a:pt x="6185" y="23746"/>
                    <a:pt x="6302" y="23785"/>
                    <a:pt x="6400" y="23824"/>
                  </a:cubicBezTo>
                  <a:cubicBezTo>
                    <a:pt x="6497" y="23863"/>
                    <a:pt x="6575" y="23902"/>
                    <a:pt x="6634" y="23980"/>
                  </a:cubicBezTo>
                  <a:cubicBezTo>
                    <a:pt x="6654" y="24039"/>
                    <a:pt x="6693" y="24117"/>
                    <a:pt x="6712" y="24195"/>
                  </a:cubicBezTo>
                  <a:cubicBezTo>
                    <a:pt x="6751" y="24253"/>
                    <a:pt x="6790" y="24351"/>
                    <a:pt x="6829" y="24429"/>
                  </a:cubicBezTo>
                  <a:cubicBezTo>
                    <a:pt x="6868" y="24468"/>
                    <a:pt x="6946" y="24449"/>
                    <a:pt x="7024" y="24429"/>
                  </a:cubicBezTo>
                  <a:lnTo>
                    <a:pt x="7024" y="24429"/>
                  </a:lnTo>
                  <a:cubicBezTo>
                    <a:pt x="7102" y="24409"/>
                    <a:pt x="7161" y="24390"/>
                    <a:pt x="7239" y="24390"/>
                  </a:cubicBezTo>
                  <a:cubicBezTo>
                    <a:pt x="7356" y="24390"/>
                    <a:pt x="7473" y="24449"/>
                    <a:pt x="7610" y="24507"/>
                  </a:cubicBezTo>
                  <a:cubicBezTo>
                    <a:pt x="7785" y="24605"/>
                    <a:pt x="7961" y="24741"/>
                    <a:pt x="8039" y="24819"/>
                  </a:cubicBezTo>
                  <a:lnTo>
                    <a:pt x="8039" y="24819"/>
                  </a:lnTo>
                  <a:cubicBezTo>
                    <a:pt x="8117" y="24897"/>
                    <a:pt x="8156" y="24975"/>
                    <a:pt x="8175" y="25053"/>
                  </a:cubicBezTo>
                  <a:cubicBezTo>
                    <a:pt x="8195" y="25112"/>
                    <a:pt x="8234" y="25170"/>
                    <a:pt x="8293" y="25190"/>
                  </a:cubicBezTo>
                  <a:lnTo>
                    <a:pt x="8293" y="25190"/>
                  </a:lnTo>
                  <a:cubicBezTo>
                    <a:pt x="8332" y="25229"/>
                    <a:pt x="8371" y="25229"/>
                    <a:pt x="8410" y="25229"/>
                  </a:cubicBezTo>
                  <a:cubicBezTo>
                    <a:pt x="8488" y="25229"/>
                    <a:pt x="8546" y="25229"/>
                    <a:pt x="8683" y="25346"/>
                  </a:cubicBezTo>
                  <a:cubicBezTo>
                    <a:pt x="8800" y="25463"/>
                    <a:pt x="8800" y="25619"/>
                    <a:pt x="8780" y="25795"/>
                  </a:cubicBezTo>
                  <a:cubicBezTo>
                    <a:pt x="8780" y="25931"/>
                    <a:pt x="8780" y="26048"/>
                    <a:pt x="8839" y="26146"/>
                  </a:cubicBezTo>
                  <a:cubicBezTo>
                    <a:pt x="8897" y="26263"/>
                    <a:pt x="8956" y="26361"/>
                    <a:pt x="9014" y="26458"/>
                  </a:cubicBezTo>
                  <a:lnTo>
                    <a:pt x="9014" y="26458"/>
                  </a:lnTo>
                  <a:cubicBezTo>
                    <a:pt x="9053" y="26536"/>
                    <a:pt x="9112" y="26634"/>
                    <a:pt x="9151" y="26692"/>
                  </a:cubicBezTo>
                  <a:cubicBezTo>
                    <a:pt x="9190" y="26790"/>
                    <a:pt x="9210" y="26868"/>
                    <a:pt x="9229" y="26927"/>
                  </a:cubicBezTo>
                  <a:lnTo>
                    <a:pt x="9229" y="26927"/>
                  </a:lnTo>
                  <a:cubicBezTo>
                    <a:pt x="9229" y="27005"/>
                    <a:pt x="9229" y="27083"/>
                    <a:pt x="9210" y="27141"/>
                  </a:cubicBezTo>
                  <a:cubicBezTo>
                    <a:pt x="9210" y="27200"/>
                    <a:pt x="9151" y="27239"/>
                    <a:pt x="9112" y="27278"/>
                  </a:cubicBezTo>
                  <a:lnTo>
                    <a:pt x="9112" y="27278"/>
                  </a:lnTo>
                  <a:cubicBezTo>
                    <a:pt x="9073" y="27317"/>
                    <a:pt x="9014" y="27375"/>
                    <a:pt x="9014" y="27453"/>
                  </a:cubicBezTo>
                  <a:cubicBezTo>
                    <a:pt x="9014" y="27531"/>
                    <a:pt x="9034" y="27590"/>
                    <a:pt x="9053" y="27648"/>
                  </a:cubicBezTo>
                  <a:cubicBezTo>
                    <a:pt x="9073" y="27707"/>
                    <a:pt x="9112" y="27766"/>
                    <a:pt x="9171" y="27824"/>
                  </a:cubicBezTo>
                  <a:cubicBezTo>
                    <a:pt x="9249" y="27941"/>
                    <a:pt x="9307" y="28078"/>
                    <a:pt x="9366" y="28175"/>
                  </a:cubicBezTo>
                  <a:cubicBezTo>
                    <a:pt x="9405" y="28234"/>
                    <a:pt x="9424" y="28273"/>
                    <a:pt x="9444" y="28312"/>
                  </a:cubicBezTo>
                  <a:cubicBezTo>
                    <a:pt x="9483" y="28370"/>
                    <a:pt x="9502" y="28448"/>
                    <a:pt x="9522" y="28526"/>
                  </a:cubicBezTo>
                  <a:cubicBezTo>
                    <a:pt x="9541" y="28605"/>
                    <a:pt x="9561" y="28683"/>
                    <a:pt x="9619" y="28741"/>
                  </a:cubicBezTo>
                  <a:cubicBezTo>
                    <a:pt x="9639" y="28780"/>
                    <a:pt x="9697" y="28761"/>
                    <a:pt x="9736" y="28741"/>
                  </a:cubicBezTo>
                  <a:cubicBezTo>
                    <a:pt x="9795" y="28722"/>
                    <a:pt x="9853" y="28702"/>
                    <a:pt x="9893" y="28702"/>
                  </a:cubicBezTo>
                  <a:cubicBezTo>
                    <a:pt x="9971" y="28702"/>
                    <a:pt x="10010" y="28722"/>
                    <a:pt x="10049" y="28761"/>
                  </a:cubicBezTo>
                  <a:cubicBezTo>
                    <a:pt x="10088" y="28780"/>
                    <a:pt x="10146" y="28800"/>
                    <a:pt x="10205" y="28800"/>
                  </a:cubicBezTo>
                  <a:cubicBezTo>
                    <a:pt x="10185" y="28741"/>
                    <a:pt x="10185" y="28683"/>
                    <a:pt x="10205" y="28605"/>
                  </a:cubicBezTo>
                  <a:cubicBezTo>
                    <a:pt x="10224" y="28507"/>
                    <a:pt x="10283" y="28409"/>
                    <a:pt x="10322" y="28331"/>
                  </a:cubicBezTo>
                  <a:cubicBezTo>
                    <a:pt x="10361" y="28273"/>
                    <a:pt x="10400" y="28234"/>
                    <a:pt x="10419" y="28195"/>
                  </a:cubicBezTo>
                  <a:lnTo>
                    <a:pt x="10419" y="28195"/>
                  </a:lnTo>
                  <a:lnTo>
                    <a:pt x="10478" y="28136"/>
                  </a:lnTo>
                  <a:cubicBezTo>
                    <a:pt x="10595" y="28000"/>
                    <a:pt x="10712" y="27883"/>
                    <a:pt x="10829" y="27785"/>
                  </a:cubicBezTo>
                  <a:cubicBezTo>
                    <a:pt x="10907" y="27726"/>
                    <a:pt x="11044" y="27707"/>
                    <a:pt x="11180" y="27687"/>
                  </a:cubicBezTo>
                  <a:cubicBezTo>
                    <a:pt x="11336" y="27687"/>
                    <a:pt x="11512" y="27707"/>
                    <a:pt x="11590" y="27746"/>
                  </a:cubicBezTo>
                  <a:cubicBezTo>
                    <a:pt x="11649" y="27766"/>
                    <a:pt x="11707" y="27805"/>
                    <a:pt x="11766" y="27824"/>
                  </a:cubicBezTo>
                  <a:cubicBezTo>
                    <a:pt x="11863" y="27883"/>
                    <a:pt x="12000" y="27961"/>
                    <a:pt x="12156" y="28000"/>
                  </a:cubicBezTo>
                  <a:cubicBezTo>
                    <a:pt x="12253" y="28019"/>
                    <a:pt x="12312" y="28019"/>
                    <a:pt x="12351" y="28000"/>
                  </a:cubicBezTo>
                  <a:cubicBezTo>
                    <a:pt x="12449" y="28000"/>
                    <a:pt x="12507" y="28000"/>
                    <a:pt x="12624" y="28097"/>
                  </a:cubicBezTo>
                  <a:cubicBezTo>
                    <a:pt x="12702" y="28156"/>
                    <a:pt x="12761" y="28195"/>
                    <a:pt x="12839" y="28214"/>
                  </a:cubicBezTo>
                  <a:lnTo>
                    <a:pt x="12839" y="28214"/>
                  </a:lnTo>
                  <a:cubicBezTo>
                    <a:pt x="12897" y="28234"/>
                    <a:pt x="12956" y="28234"/>
                    <a:pt x="13014" y="28234"/>
                  </a:cubicBezTo>
                  <a:cubicBezTo>
                    <a:pt x="13073" y="28234"/>
                    <a:pt x="13092" y="28195"/>
                    <a:pt x="13131" y="28156"/>
                  </a:cubicBezTo>
                  <a:lnTo>
                    <a:pt x="13131" y="28156"/>
                  </a:lnTo>
                  <a:cubicBezTo>
                    <a:pt x="13151" y="28117"/>
                    <a:pt x="13170" y="28039"/>
                    <a:pt x="13190" y="27941"/>
                  </a:cubicBezTo>
                  <a:cubicBezTo>
                    <a:pt x="13190" y="27883"/>
                    <a:pt x="13131" y="27824"/>
                    <a:pt x="13073" y="27766"/>
                  </a:cubicBezTo>
                  <a:cubicBezTo>
                    <a:pt x="12995" y="27668"/>
                    <a:pt x="12897" y="27570"/>
                    <a:pt x="12878" y="27414"/>
                  </a:cubicBezTo>
                  <a:cubicBezTo>
                    <a:pt x="12878" y="27297"/>
                    <a:pt x="12878" y="27180"/>
                    <a:pt x="12878" y="27044"/>
                  </a:cubicBezTo>
                  <a:cubicBezTo>
                    <a:pt x="12897" y="26907"/>
                    <a:pt x="12936" y="26770"/>
                    <a:pt x="12995" y="26653"/>
                  </a:cubicBezTo>
                  <a:cubicBezTo>
                    <a:pt x="13092" y="26497"/>
                    <a:pt x="13229" y="26497"/>
                    <a:pt x="13366" y="26497"/>
                  </a:cubicBezTo>
                  <a:lnTo>
                    <a:pt x="13366" y="26497"/>
                  </a:lnTo>
                  <a:cubicBezTo>
                    <a:pt x="13424" y="26497"/>
                    <a:pt x="13502" y="26497"/>
                    <a:pt x="13541" y="26478"/>
                  </a:cubicBezTo>
                  <a:cubicBezTo>
                    <a:pt x="13580" y="26439"/>
                    <a:pt x="13600" y="26419"/>
                    <a:pt x="13619" y="26400"/>
                  </a:cubicBezTo>
                  <a:cubicBezTo>
                    <a:pt x="13717" y="26302"/>
                    <a:pt x="13795" y="26224"/>
                    <a:pt x="14107" y="26127"/>
                  </a:cubicBezTo>
                  <a:cubicBezTo>
                    <a:pt x="14244" y="26088"/>
                    <a:pt x="14322" y="26048"/>
                    <a:pt x="14400" y="26048"/>
                  </a:cubicBezTo>
                  <a:cubicBezTo>
                    <a:pt x="14478" y="26029"/>
                    <a:pt x="14497" y="26029"/>
                    <a:pt x="14497" y="25951"/>
                  </a:cubicBezTo>
                  <a:cubicBezTo>
                    <a:pt x="14497" y="25912"/>
                    <a:pt x="14458" y="25873"/>
                    <a:pt x="14419" y="25853"/>
                  </a:cubicBezTo>
                  <a:cubicBezTo>
                    <a:pt x="14341" y="25795"/>
                    <a:pt x="14263" y="25736"/>
                    <a:pt x="14224" y="25600"/>
                  </a:cubicBezTo>
                  <a:lnTo>
                    <a:pt x="14224" y="25600"/>
                  </a:lnTo>
                  <a:lnTo>
                    <a:pt x="14205" y="25561"/>
                  </a:lnTo>
                  <a:cubicBezTo>
                    <a:pt x="14127" y="25346"/>
                    <a:pt x="14068" y="25190"/>
                    <a:pt x="14224" y="24936"/>
                  </a:cubicBezTo>
                  <a:cubicBezTo>
                    <a:pt x="14302" y="24819"/>
                    <a:pt x="14380" y="24761"/>
                    <a:pt x="14419" y="24741"/>
                  </a:cubicBezTo>
                  <a:cubicBezTo>
                    <a:pt x="14458" y="24702"/>
                    <a:pt x="14478" y="24702"/>
                    <a:pt x="14478" y="24624"/>
                  </a:cubicBezTo>
                  <a:cubicBezTo>
                    <a:pt x="14478" y="24468"/>
                    <a:pt x="14458" y="24390"/>
                    <a:pt x="14400" y="24253"/>
                  </a:cubicBezTo>
                  <a:lnTo>
                    <a:pt x="14400" y="24253"/>
                  </a:lnTo>
                  <a:cubicBezTo>
                    <a:pt x="14400" y="24234"/>
                    <a:pt x="14380" y="24195"/>
                    <a:pt x="14380" y="24175"/>
                  </a:cubicBezTo>
                  <a:cubicBezTo>
                    <a:pt x="14322" y="23980"/>
                    <a:pt x="14380" y="23902"/>
                    <a:pt x="14439" y="23805"/>
                  </a:cubicBezTo>
                  <a:cubicBezTo>
                    <a:pt x="14458" y="23785"/>
                    <a:pt x="14478" y="23746"/>
                    <a:pt x="14497" y="23727"/>
                  </a:cubicBezTo>
                  <a:cubicBezTo>
                    <a:pt x="14497" y="23668"/>
                    <a:pt x="14478" y="23570"/>
                    <a:pt x="14458" y="23473"/>
                  </a:cubicBezTo>
                  <a:cubicBezTo>
                    <a:pt x="14439" y="23317"/>
                    <a:pt x="14400" y="23161"/>
                    <a:pt x="14458" y="23044"/>
                  </a:cubicBezTo>
                  <a:cubicBezTo>
                    <a:pt x="14478" y="22927"/>
                    <a:pt x="14556" y="22849"/>
                    <a:pt x="14614" y="22771"/>
                  </a:cubicBezTo>
                  <a:cubicBezTo>
                    <a:pt x="14673" y="22712"/>
                    <a:pt x="14731" y="22634"/>
                    <a:pt x="14731" y="22575"/>
                  </a:cubicBezTo>
                  <a:cubicBezTo>
                    <a:pt x="14751" y="22517"/>
                    <a:pt x="14731" y="22458"/>
                    <a:pt x="14712" y="22400"/>
                  </a:cubicBezTo>
                  <a:cubicBezTo>
                    <a:pt x="14673" y="22322"/>
                    <a:pt x="14634" y="22224"/>
                    <a:pt x="14653" y="22107"/>
                  </a:cubicBezTo>
                  <a:cubicBezTo>
                    <a:pt x="14653" y="21990"/>
                    <a:pt x="14653" y="21892"/>
                    <a:pt x="14712" y="21834"/>
                  </a:cubicBezTo>
                  <a:cubicBezTo>
                    <a:pt x="14751" y="21756"/>
                    <a:pt x="14809" y="21697"/>
                    <a:pt x="14946" y="21619"/>
                  </a:cubicBezTo>
                  <a:cubicBezTo>
                    <a:pt x="15122" y="21502"/>
                    <a:pt x="15161" y="21405"/>
                    <a:pt x="15239" y="21288"/>
                  </a:cubicBezTo>
                  <a:lnTo>
                    <a:pt x="15239" y="21288"/>
                  </a:lnTo>
                  <a:lnTo>
                    <a:pt x="15258" y="21229"/>
                  </a:lnTo>
                  <a:lnTo>
                    <a:pt x="15258" y="21229"/>
                  </a:lnTo>
                  <a:cubicBezTo>
                    <a:pt x="15297" y="21190"/>
                    <a:pt x="15278" y="21151"/>
                    <a:pt x="15278" y="21112"/>
                  </a:cubicBezTo>
                  <a:lnTo>
                    <a:pt x="15278" y="21112"/>
                  </a:lnTo>
                  <a:cubicBezTo>
                    <a:pt x="15278" y="21034"/>
                    <a:pt x="15258" y="20956"/>
                    <a:pt x="15336" y="20858"/>
                  </a:cubicBezTo>
                  <a:cubicBezTo>
                    <a:pt x="15414" y="20761"/>
                    <a:pt x="15473" y="20741"/>
                    <a:pt x="15551" y="20702"/>
                  </a:cubicBezTo>
                  <a:cubicBezTo>
                    <a:pt x="15609" y="20683"/>
                    <a:pt x="15668" y="20663"/>
                    <a:pt x="15707" y="20605"/>
                  </a:cubicBezTo>
                  <a:lnTo>
                    <a:pt x="15707" y="20605"/>
                  </a:lnTo>
                  <a:cubicBezTo>
                    <a:pt x="15766" y="20527"/>
                    <a:pt x="15746" y="20468"/>
                    <a:pt x="15746" y="20429"/>
                  </a:cubicBezTo>
                  <a:cubicBezTo>
                    <a:pt x="15746" y="20371"/>
                    <a:pt x="15727" y="20312"/>
                    <a:pt x="15766" y="20214"/>
                  </a:cubicBezTo>
                  <a:lnTo>
                    <a:pt x="15766" y="20214"/>
                  </a:lnTo>
                  <a:lnTo>
                    <a:pt x="15766" y="20214"/>
                  </a:lnTo>
                  <a:lnTo>
                    <a:pt x="15766" y="20214"/>
                  </a:lnTo>
                  <a:cubicBezTo>
                    <a:pt x="15824" y="20058"/>
                    <a:pt x="15824" y="20039"/>
                    <a:pt x="15902" y="19844"/>
                  </a:cubicBezTo>
                  <a:lnTo>
                    <a:pt x="15902" y="19844"/>
                  </a:lnTo>
                  <a:cubicBezTo>
                    <a:pt x="15941" y="19727"/>
                    <a:pt x="16000" y="19688"/>
                    <a:pt x="16039" y="19649"/>
                  </a:cubicBezTo>
                  <a:cubicBezTo>
                    <a:pt x="16097" y="19629"/>
                    <a:pt x="16136" y="19590"/>
                    <a:pt x="16175" y="19473"/>
                  </a:cubicBezTo>
                  <a:lnTo>
                    <a:pt x="16175" y="19473"/>
                  </a:lnTo>
                  <a:cubicBezTo>
                    <a:pt x="16175" y="19434"/>
                    <a:pt x="16195" y="19395"/>
                    <a:pt x="16214" y="19356"/>
                  </a:cubicBezTo>
                  <a:cubicBezTo>
                    <a:pt x="16273" y="19219"/>
                    <a:pt x="16292" y="19161"/>
                    <a:pt x="16253" y="19063"/>
                  </a:cubicBezTo>
                  <a:cubicBezTo>
                    <a:pt x="16234" y="19024"/>
                    <a:pt x="16195" y="18985"/>
                    <a:pt x="16175" y="18966"/>
                  </a:cubicBezTo>
                  <a:lnTo>
                    <a:pt x="16175" y="18966"/>
                  </a:lnTo>
                  <a:cubicBezTo>
                    <a:pt x="16097" y="18888"/>
                    <a:pt x="16000" y="18810"/>
                    <a:pt x="16019" y="18615"/>
                  </a:cubicBezTo>
                  <a:cubicBezTo>
                    <a:pt x="16019" y="18517"/>
                    <a:pt x="16039" y="18458"/>
                    <a:pt x="16058" y="18400"/>
                  </a:cubicBezTo>
                  <a:cubicBezTo>
                    <a:pt x="16078" y="18322"/>
                    <a:pt x="16078" y="18283"/>
                    <a:pt x="16019" y="18224"/>
                  </a:cubicBezTo>
                  <a:lnTo>
                    <a:pt x="16019" y="18224"/>
                  </a:lnTo>
                  <a:lnTo>
                    <a:pt x="15980" y="18166"/>
                  </a:lnTo>
                  <a:cubicBezTo>
                    <a:pt x="15863" y="18049"/>
                    <a:pt x="15844" y="18049"/>
                    <a:pt x="15824" y="17854"/>
                  </a:cubicBezTo>
                  <a:cubicBezTo>
                    <a:pt x="15824" y="17717"/>
                    <a:pt x="15766" y="17658"/>
                    <a:pt x="15648" y="17561"/>
                  </a:cubicBezTo>
                  <a:lnTo>
                    <a:pt x="15648" y="17561"/>
                  </a:lnTo>
                  <a:lnTo>
                    <a:pt x="15609" y="17541"/>
                  </a:lnTo>
                  <a:lnTo>
                    <a:pt x="15609" y="17541"/>
                  </a:lnTo>
                  <a:cubicBezTo>
                    <a:pt x="15414" y="17366"/>
                    <a:pt x="15531" y="17190"/>
                    <a:pt x="15648" y="17034"/>
                  </a:cubicBezTo>
                  <a:lnTo>
                    <a:pt x="15648" y="17034"/>
                  </a:lnTo>
                  <a:lnTo>
                    <a:pt x="15668" y="17015"/>
                  </a:lnTo>
                  <a:cubicBezTo>
                    <a:pt x="15707" y="16956"/>
                    <a:pt x="15687" y="16780"/>
                    <a:pt x="15668" y="16644"/>
                  </a:cubicBezTo>
                  <a:cubicBezTo>
                    <a:pt x="15668" y="16585"/>
                    <a:pt x="15648" y="16546"/>
                    <a:pt x="15648" y="16488"/>
                  </a:cubicBezTo>
                  <a:cubicBezTo>
                    <a:pt x="15629" y="16371"/>
                    <a:pt x="15668" y="16273"/>
                    <a:pt x="15727" y="16176"/>
                  </a:cubicBezTo>
                  <a:lnTo>
                    <a:pt x="15727" y="16176"/>
                  </a:lnTo>
                  <a:cubicBezTo>
                    <a:pt x="15746" y="16098"/>
                    <a:pt x="15785" y="16019"/>
                    <a:pt x="15805" y="15922"/>
                  </a:cubicBezTo>
                  <a:cubicBezTo>
                    <a:pt x="15863" y="15746"/>
                    <a:pt x="15785" y="15083"/>
                    <a:pt x="15727" y="14654"/>
                  </a:cubicBezTo>
                  <a:cubicBezTo>
                    <a:pt x="15707" y="14478"/>
                    <a:pt x="15707" y="14341"/>
                    <a:pt x="15687" y="14283"/>
                  </a:cubicBezTo>
                  <a:cubicBezTo>
                    <a:pt x="15687" y="14205"/>
                    <a:pt x="15668" y="13990"/>
                    <a:pt x="15648" y="13717"/>
                  </a:cubicBezTo>
                  <a:cubicBezTo>
                    <a:pt x="15590" y="13229"/>
                    <a:pt x="15531" y="12546"/>
                    <a:pt x="15531" y="12273"/>
                  </a:cubicBezTo>
                  <a:lnTo>
                    <a:pt x="15531" y="12273"/>
                  </a:lnTo>
                  <a:cubicBezTo>
                    <a:pt x="15531" y="12098"/>
                    <a:pt x="15492" y="11649"/>
                    <a:pt x="15453" y="11103"/>
                  </a:cubicBezTo>
                  <a:cubicBezTo>
                    <a:pt x="15356" y="10205"/>
                    <a:pt x="15239" y="9073"/>
                    <a:pt x="15200" y="8742"/>
                  </a:cubicBezTo>
                  <a:cubicBezTo>
                    <a:pt x="15161" y="8449"/>
                    <a:pt x="15102" y="7688"/>
                    <a:pt x="15044" y="6986"/>
                  </a:cubicBezTo>
                  <a:cubicBezTo>
                    <a:pt x="15005" y="6303"/>
                    <a:pt x="14946" y="5678"/>
                    <a:pt x="14946" y="5503"/>
                  </a:cubicBezTo>
                  <a:cubicBezTo>
                    <a:pt x="14946" y="5288"/>
                    <a:pt x="14809" y="4176"/>
                    <a:pt x="14712" y="3454"/>
                  </a:cubicBezTo>
                  <a:cubicBezTo>
                    <a:pt x="14634" y="3337"/>
                    <a:pt x="14575" y="3220"/>
                    <a:pt x="14478" y="3083"/>
                  </a:cubicBezTo>
                  <a:cubicBezTo>
                    <a:pt x="14302" y="2771"/>
                    <a:pt x="14380" y="2517"/>
                    <a:pt x="14205" y="2147"/>
                  </a:cubicBezTo>
                  <a:cubicBezTo>
                    <a:pt x="14029" y="1756"/>
                    <a:pt x="13814" y="1620"/>
                    <a:pt x="13639" y="1347"/>
                  </a:cubicBezTo>
                  <a:cubicBezTo>
                    <a:pt x="13463" y="1074"/>
                    <a:pt x="13522" y="722"/>
                    <a:pt x="13522" y="332"/>
                  </a:cubicBezTo>
                  <a:cubicBezTo>
                    <a:pt x="13522" y="176"/>
                    <a:pt x="13522" y="78"/>
                    <a:pt x="13522" y="0"/>
                  </a:cubicBezTo>
                  <a:lnTo>
                    <a:pt x="2712" y="586"/>
                  </a:lnTo>
                  <a:cubicBezTo>
                    <a:pt x="2732" y="605"/>
                    <a:pt x="2732" y="605"/>
                    <a:pt x="2732" y="625"/>
                  </a:cubicBezTo>
                  <a:cubicBezTo>
                    <a:pt x="2790" y="664"/>
                    <a:pt x="2927" y="761"/>
                    <a:pt x="3063" y="839"/>
                  </a:cubicBezTo>
                  <a:cubicBezTo>
                    <a:pt x="3258" y="976"/>
                    <a:pt x="3473" y="1113"/>
                    <a:pt x="3571" y="1210"/>
                  </a:cubicBezTo>
                  <a:cubicBezTo>
                    <a:pt x="3668" y="1327"/>
                    <a:pt x="3649" y="1464"/>
                    <a:pt x="3649" y="1581"/>
                  </a:cubicBezTo>
                  <a:cubicBezTo>
                    <a:pt x="3649" y="1698"/>
                    <a:pt x="3649" y="1795"/>
                    <a:pt x="3707" y="1854"/>
                  </a:cubicBezTo>
                  <a:cubicBezTo>
                    <a:pt x="3805" y="1932"/>
                    <a:pt x="3980" y="2030"/>
                    <a:pt x="4156" y="2127"/>
                  </a:cubicBezTo>
                  <a:cubicBezTo>
                    <a:pt x="4351" y="2225"/>
                    <a:pt x="4546" y="2342"/>
                    <a:pt x="4624" y="2420"/>
                  </a:cubicBezTo>
                  <a:cubicBezTo>
                    <a:pt x="4741" y="2556"/>
                    <a:pt x="4741" y="2634"/>
                    <a:pt x="4761" y="2752"/>
                  </a:cubicBezTo>
                  <a:lnTo>
                    <a:pt x="4761" y="2752"/>
                  </a:lnTo>
                  <a:cubicBezTo>
                    <a:pt x="4761" y="2791"/>
                    <a:pt x="4761" y="2849"/>
                    <a:pt x="4800" y="2947"/>
                  </a:cubicBezTo>
                  <a:cubicBezTo>
                    <a:pt x="4839" y="3083"/>
                    <a:pt x="4839" y="3220"/>
                    <a:pt x="4800" y="3356"/>
                  </a:cubicBezTo>
                  <a:cubicBezTo>
                    <a:pt x="4780" y="3493"/>
                    <a:pt x="4741" y="3630"/>
                    <a:pt x="4702" y="3766"/>
                  </a:cubicBezTo>
                  <a:cubicBezTo>
                    <a:pt x="4663" y="3903"/>
                    <a:pt x="4605" y="4020"/>
                    <a:pt x="4546" y="4117"/>
                  </a:cubicBezTo>
                  <a:cubicBezTo>
                    <a:pt x="4488" y="4215"/>
                    <a:pt x="4410" y="4293"/>
                    <a:pt x="4351" y="4371"/>
                  </a:cubicBezTo>
                  <a:cubicBezTo>
                    <a:pt x="4293" y="4430"/>
                    <a:pt x="4254" y="4527"/>
                    <a:pt x="4215" y="4644"/>
                  </a:cubicBezTo>
                  <a:lnTo>
                    <a:pt x="4215" y="4644"/>
                  </a:lnTo>
                  <a:cubicBezTo>
                    <a:pt x="4176" y="4781"/>
                    <a:pt x="4176" y="4917"/>
                    <a:pt x="4176" y="5073"/>
                  </a:cubicBezTo>
                  <a:cubicBezTo>
                    <a:pt x="4176" y="5308"/>
                    <a:pt x="4078" y="5347"/>
                    <a:pt x="3961" y="5405"/>
                  </a:cubicBezTo>
                  <a:cubicBezTo>
                    <a:pt x="3922" y="5425"/>
                    <a:pt x="3883" y="5444"/>
                    <a:pt x="3844" y="5503"/>
                  </a:cubicBezTo>
                  <a:cubicBezTo>
                    <a:pt x="3805" y="5542"/>
                    <a:pt x="3805" y="5561"/>
                    <a:pt x="3805" y="5581"/>
                  </a:cubicBezTo>
                  <a:lnTo>
                    <a:pt x="3805" y="5581"/>
                  </a:lnTo>
                  <a:cubicBezTo>
                    <a:pt x="3785" y="5600"/>
                    <a:pt x="3785" y="5620"/>
                    <a:pt x="3746" y="5659"/>
                  </a:cubicBezTo>
                  <a:cubicBezTo>
                    <a:pt x="3727" y="5678"/>
                    <a:pt x="3668" y="5678"/>
                    <a:pt x="3551" y="5717"/>
                  </a:cubicBezTo>
                  <a:lnTo>
                    <a:pt x="3551" y="5717"/>
                  </a:lnTo>
                  <a:lnTo>
                    <a:pt x="3551" y="5717"/>
                  </a:lnTo>
                  <a:lnTo>
                    <a:pt x="3473" y="5737"/>
                  </a:lnTo>
                  <a:cubicBezTo>
                    <a:pt x="3278" y="5795"/>
                    <a:pt x="3122" y="5834"/>
                    <a:pt x="3044" y="5932"/>
                  </a:cubicBezTo>
                  <a:cubicBezTo>
                    <a:pt x="3024" y="5951"/>
                    <a:pt x="3005" y="5990"/>
                    <a:pt x="2985" y="6029"/>
                  </a:cubicBezTo>
                  <a:cubicBezTo>
                    <a:pt x="2946" y="6127"/>
                    <a:pt x="2907" y="6205"/>
                    <a:pt x="2712" y="6225"/>
                  </a:cubicBezTo>
                  <a:cubicBezTo>
                    <a:pt x="2634" y="6225"/>
                    <a:pt x="2576" y="6205"/>
                    <a:pt x="2498" y="6205"/>
                  </a:cubicBezTo>
                  <a:cubicBezTo>
                    <a:pt x="2419" y="6186"/>
                    <a:pt x="2341" y="6166"/>
                    <a:pt x="2263" y="6244"/>
                  </a:cubicBezTo>
                  <a:cubicBezTo>
                    <a:pt x="2127" y="6342"/>
                    <a:pt x="1990" y="6322"/>
                    <a:pt x="1854" y="6322"/>
                  </a:cubicBezTo>
                  <a:cubicBezTo>
                    <a:pt x="1795" y="6322"/>
                    <a:pt x="1717" y="6322"/>
                    <a:pt x="1678" y="6342"/>
                  </a:cubicBezTo>
                  <a:cubicBezTo>
                    <a:pt x="1620" y="6361"/>
                    <a:pt x="1561" y="6420"/>
                    <a:pt x="1522" y="6478"/>
                  </a:cubicBezTo>
                  <a:cubicBezTo>
                    <a:pt x="1463" y="6537"/>
                    <a:pt x="1444" y="6615"/>
                    <a:pt x="1444" y="6693"/>
                  </a:cubicBezTo>
                  <a:cubicBezTo>
                    <a:pt x="1424" y="6771"/>
                    <a:pt x="1405" y="6829"/>
                    <a:pt x="1405" y="6888"/>
                  </a:cubicBezTo>
                  <a:cubicBezTo>
                    <a:pt x="1385" y="6986"/>
                    <a:pt x="1366" y="7083"/>
                    <a:pt x="1366" y="7220"/>
                  </a:cubicBezTo>
                  <a:cubicBezTo>
                    <a:pt x="1385" y="7298"/>
                    <a:pt x="1424" y="7376"/>
                    <a:pt x="1483" y="7454"/>
                  </a:cubicBezTo>
                  <a:cubicBezTo>
                    <a:pt x="1580" y="7590"/>
                    <a:pt x="1717" y="7708"/>
                    <a:pt x="1795" y="7786"/>
                  </a:cubicBezTo>
                  <a:cubicBezTo>
                    <a:pt x="1951" y="7903"/>
                    <a:pt x="1971" y="8039"/>
                    <a:pt x="1971" y="8176"/>
                  </a:cubicBezTo>
                  <a:cubicBezTo>
                    <a:pt x="1971" y="8195"/>
                    <a:pt x="1971" y="8215"/>
                    <a:pt x="1971" y="8215"/>
                  </a:cubicBezTo>
                  <a:cubicBezTo>
                    <a:pt x="1990" y="8273"/>
                    <a:pt x="1990" y="8351"/>
                    <a:pt x="1990" y="8429"/>
                  </a:cubicBezTo>
                  <a:cubicBezTo>
                    <a:pt x="1990" y="8527"/>
                    <a:pt x="1971" y="8644"/>
                    <a:pt x="1971" y="8722"/>
                  </a:cubicBezTo>
                  <a:cubicBezTo>
                    <a:pt x="1971" y="8859"/>
                    <a:pt x="1854" y="8995"/>
                    <a:pt x="1756" y="9112"/>
                  </a:cubicBezTo>
                  <a:cubicBezTo>
                    <a:pt x="1737" y="9151"/>
                    <a:pt x="1698" y="9171"/>
                    <a:pt x="1698" y="9190"/>
                  </a:cubicBezTo>
                  <a:cubicBezTo>
                    <a:pt x="1639" y="9249"/>
                    <a:pt x="1600" y="9327"/>
                    <a:pt x="1561" y="9386"/>
                  </a:cubicBezTo>
                  <a:cubicBezTo>
                    <a:pt x="1541" y="9425"/>
                    <a:pt x="1522" y="9483"/>
                    <a:pt x="1522" y="9522"/>
                  </a:cubicBezTo>
                  <a:cubicBezTo>
                    <a:pt x="1522" y="9600"/>
                    <a:pt x="1522" y="9678"/>
                    <a:pt x="1502" y="9776"/>
                  </a:cubicBezTo>
                  <a:cubicBezTo>
                    <a:pt x="1502" y="9834"/>
                    <a:pt x="1483" y="9893"/>
                    <a:pt x="1483" y="9971"/>
                  </a:cubicBezTo>
                  <a:cubicBezTo>
                    <a:pt x="1463" y="10088"/>
                    <a:pt x="1405" y="10185"/>
                    <a:pt x="1307" y="10283"/>
                  </a:cubicBezTo>
                  <a:lnTo>
                    <a:pt x="1307" y="10283"/>
                  </a:lnTo>
                  <a:cubicBezTo>
                    <a:pt x="1229" y="10361"/>
                    <a:pt x="1093" y="10439"/>
                    <a:pt x="937" y="10498"/>
                  </a:cubicBezTo>
                  <a:cubicBezTo>
                    <a:pt x="859" y="10537"/>
                    <a:pt x="780" y="10556"/>
                    <a:pt x="722" y="10576"/>
                  </a:cubicBezTo>
                  <a:cubicBezTo>
                    <a:pt x="546" y="10615"/>
                    <a:pt x="410" y="10673"/>
                    <a:pt x="351" y="10751"/>
                  </a:cubicBezTo>
                  <a:cubicBezTo>
                    <a:pt x="312" y="10810"/>
                    <a:pt x="332" y="10849"/>
                    <a:pt x="371" y="10946"/>
                  </a:cubicBezTo>
                  <a:cubicBezTo>
                    <a:pt x="410" y="10985"/>
                    <a:pt x="429" y="11044"/>
                    <a:pt x="449" y="11103"/>
                  </a:cubicBezTo>
                  <a:cubicBezTo>
                    <a:pt x="527" y="11298"/>
                    <a:pt x="507" y="11356"/>
                    <a:pt x="488" y="11415"/>
                  </a:cubicBezTo>
                  <a:cubicBezTo>
                    <a:pt x="468" y="11434"/>
                    <a:pt x="468" y="11454"/>
                    <a:pt x="468" y="11454"/>
                  </a:cubicBezTo>
                  <a:lnTo>
                    <a:pt x="468" y="11473"/>
                  </a:lnTo>
                  <a:cubicBezTo>
                    <a:pt x="488" y="11571"/>
                    <a:pt x="507" y="11707"/>
                    <a:pt x="312" y="11863"/>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71"/>
            <p:cNvSpPr/>
            <p:nvPr/>
          </p:nvSpPr>
          <p:spPr>
            <a:xfrm>
              <a:off x="5042900" y="1933600"/>
              <a:ext cx="407325" cy="720000"/>
            </a:xfrm>
            <a:custGeom>
              <a:avLst/>
              <a:gdLst/>
              <a:ahLst/>
              <a:cxnLst/>
              <a:rect l="l" t="t" r="r" b="b"/>
              <a:pathLst>
                <a:path w="16293" h="28800" fill="none" extrusionOk="0">
                  <a:moveTo>
                    <a:pt x="312" y="11863"/>
                  </a:moveTo>
                  <a:cubicBezTo>
                    <a:pt x="254" y="11922"/>
                    <a:pt x="195" y="11981"/>
                    <a:pt x="156" y="12059"/>
                  </a:cubicBezTo>
                  <a:cubicBezTo>
                    <a:pt x="117" y="12137"/>
                    <a:pt x="98" y="12234"/>
                    <a:pt x="78" y="12351"/>
                  </a:cubicBezTo>
                  <a:lnTo>
                    <a:pt x="78" y="12351"/>
                  </a:lnTo>
                  <a:lnTo>
                    <a:pt x="59" y="12449"/>
                  </a:lnTo>
                  <a:cubicBezTo>
                    <a:pt x="39" y="12702"/>
                    <a:pt x="0" y="13112"/>
                    <a:pt x="59" y="13424"/>
                  </a:cubicBezTo>
                  <a:cubicBezTo>
                    <a:pt x="137" y="13698"/>
                    <a:pt x="156" y="13737"/>
                    <a:pt x="195" y="13795"/>
                  </a:cubicBezTo>
                  <a:lnTo>
                    <a:pt x="195" y="13795"/>
                  </a:lnTo>
                  <a:cubicBezTo>
                    <a:pt x="215" y="13815"/>
                    <a:pt x="234" y="13854"/>
                    <a:pt x="273" y="13893"/>
                  </a:cubicBezTo>
                  <a:lnTo>
                    <a:pt x="273" y="13912"/>
                  </a:lnTo>
                  <a:cubicBezTo>
                    <a:pt x="371" y="14068"/>
                    <a:pt x="390" y="14107"/>
                    <a:pt x="371" y="14341"/>
                  </a:cubicBezTo>
                  <a:cubicBezTo>
                    <a:pt x="371" y="14478"/>
                    <a:pt x="429" y="14537"/>
                    <a:pt x="507" y="14634"/>
                  </a:cubicBezTo>
                  <a:cubicBezTo>
                    <a:pt x="546" y="14673"/>
                    <a:pt x="566" y="14693"/>
                    <a:pt x="605" y="14751"/>
                  </a:cubicBezTo>
                  <a:cubicBezTo>
                    <a:pt x="702" y="14868"/>
                    <a:pt x="722" y="14966"/>
                    <a:pt x="722" y="15063"/>
                  </a:cubicBezTo>
                  <a:cubicBezTo>
                    <a:pt x="741" y="15122"/>
                    <a:pt x="741" y="15200"/>
                    <a:pt x="800" y="15259"/>
                  </a:cubicBezTo>
                  <a:cubicBezTo>
                    <a:pt x="859" y="15337"/>
                    <a:pt x="937" y="15415"/>
                    <a:pt x="1034" y="15512"/>
                  </a:cubicBezTo>
                  <a:cubicBezTo>
                    <a:pt x="1151" y="15629"/>
                    <a:pt x="1288" y="15746"/>
                    <a:pt x="1385" y="15805"/>
                  </a:cubicBezTo>
                  <a:cubicBezTo>
                    <a:pt x="1463" y="15883"/>
                    <a:pt x="1561" y="15961"/>
                    <a:pt x="1659" y="16039"/>
                  </a:cubicBezTo>
                  <a:lnTo>
                    <a:pt x="1659" y="16039"/>
                  </a:lnTo>
                  <a:cubicBezTo>
                    <a:pt x="1737" y="16117"/>
                    <a:pt x="1815" y="16176"/>
                    <a:pt x="1893" y="16234"/>
                  </a:cubicBezTo>
                  <a:cubicBezTo>
                    <a:pt x="1971" y="16312"/>
                    <a:pt x="1990" y="16371"/>
                    <a:pt x="2010" y="16410"/>
                  </a:cubicBezTo>
                  <a:lnTo>
                    <a:pt x="2010" y="16410"/>
                  </a:lnTo>
                  <a:cubicBezTo>
                    <a:pt x="2010" y="16449"/>
                    <a:pt x="2029" y="16488"/>
                    <a:pt x="2107" y="16546"/>
                  </a:cubicBezTo>
                  <a:cubicBezTo>
                    <a:pt x="2224" y="16644"/>
                    <a:pt x="2419" y="16761"/>
                    <a:pt x="2595" y="16878"/>
                  </a:cubicBezTo>
                  <a:cubicBezTo>
                    <a:pt x="2693" y="16917"/>
                    <a:pt x="2771" y="16976"/>
                    <a:pt x="2849" y="17015"/>
                  </a:cubicBezTo>
                  <a:cubicBezTo>
                    <a:pt x="2985" y="17112"/>
                    <a:pt x="3044" y="17190"/>
                    <a:pt x="3122" y="17307"/>
                  </a:cubicBezTo>
                  <a:cubicBezTo>
                    <a:pt x="3161" y="17346"/>
                    <a:pt x="3200" y="17405"/>
                    <a:pt x="3258" y="17463"/>
                  </a:cubicBezTo>
                  <a:cubicBezTo>
                    <a:pt x="3395" y="17619"/>
                    <a:pt x="3415" y="17737"/>
                    <a:pt x="3454" y="17854"/>
                  </a:cubicBezTo>
                  <a:cubicBezTo>
                    <a:pt x="3454" y="17912"/>
                    <a:pt x="3473" y="17971"/>
                    <a:pt x="3512" y="18049"/>
                  </a:cubicBezTo>
                  <a:cubicBezTo>
                    <a:pt x="3571" y="18205"/>
                    <a:pt x="3551" y="18283"/>
                    <a:pt x="3532" y="18380"/>
                  </a:cubicBezTo>
                  <a:cubicBezTo>
                    <a:pt x="3512" y="18439"/>
                    <a:pt x="3512" y="18497"/>
                    <a:pt x="3532" y="18615"/>
                  </a:cubicBezTo>
                  <a:lnTo>
                    <a:pt x="3532" y="18615"/>
                  </a:lnTo>
                  <a:cubicBezTo>
                    <a:pt x="3551" y="18673"/>
                    <a:pt x="3551" y="18732"/>
                    <a:pt x="3571" y="18771"/>
                  </a:cubicBezTo>
                  <a:cubicBezTo>
                    <a:pt x="3610" y="18966"/>
                    <a:pt x="3649" y="19161"/>
                    <a:pt x="3766" y="19258"/>
                  </a:cubicBezTo>
                  <a:lnTo>
                    <a:pt x="3805" y="19278"/>
                  </a:lnTo>
                  <a:cubicBezTo>
                    <a:pt x="3902" y="19375"/>
                    <a:pt x="3922" y="19375"/>
                    <a:pt x="3961" y="19356"/>
                  </a:cubicBezTo>
                  <a:cubicBezTo>
                    <a:pt x="3961" y="19356"/>
                    <a:pt x="3980" y="19317"/>
                    <a:pt x="4000" y="19297"/>
                  </a:cubicBezTo>
                  <a:lnTo>
                    <a:pt x="4000" y="19297"/>
                  </a:lnTo>
                  <a:cubicBezTo>
                    <a:pt x="4039" y="19200"/>
                    <a:pt x="4098" y="19063"/>
                    <a:pt x="4351" y="19044"/>
                  </a:cubicBezTo>
                  <a:cubicBezTo>
                    <a:pt x="4410" y="19024"/>
                    <a:pt x="4488" y="19005"/>
                    <a:pt x="4546" y="18985"/>
                  </a:cubicBezTo>
                  <a:cubicBezTo>
                    <a:pt x="4702" y="18907"/>
                    <a:pt x="4839" y="18868"/>
                    <a:pt x="5171" y="19063"/>
                  </a:cubicBezTo>
                  <a:cubicBezTo>
                    <a:pt x="5346" y="19180"/>
                    <a:pt x="5463" y="19219"/>
                    <a:pt x="5561" y="19239"/>
                  </a:cubicBezTo>
                  <a:cubicBezTo>
                    <a:pt x="5697" y="19278"/>
                    <a:pt x="5776" y="19297"/>
                    <a:pt x="5854" y="19473"/>
                  </a:cubicBezTo>
                  <a:cubicBezTo>
                    <a:pt x="5951" y="19668"/>
                    <a:pt x="5893" y="19766"/>
                    <a:pt x="5795" y="19883"/>
                  </a:cubicBezTo>
                  <a:cubicBezTo>
                    <a:pt x="5756" y="19941"/>
                    <a:pt x="5717" y="20000"/>
                    <a:pt x="5697" y="20097"/>
                  </a:cubicBezTo>
                  <a:cubicBezTo>
                    <a:pt x="5697" y="20214"/>
                    <a:pt x="5717" y="20293"/>
                    <a:pt x="5756" y="20371"/>
                  </a:cubicBezTo>
                  <a:cubicBezTo>
                    <a:pt x="5776" y="20449"/>
                    <a:pt x="5795" y="20527"/>
                    <a:pt x="5795" y="20644"/>
                  </a:cubicBezTo>
                  <a:cubicBezTo>
                    <a:pt x="5795" y="20800"/>
                    <a:pt x="5697" y="20897"/>
                    <a:pt x="5619" y="20995"/>
                  </a:cubicBezTo>
                  <a:lnTo>
                    <a:pt x="5619" y="20995"/>
                  </a:lnTo>
                  <a:cubicBezTo>
                    <a:pt x="5541" y="21073"/>
                    <a:pt x="5483" y="21151"/>
                    <a:pt x="5463" y="21249"/>
                  </a:cubicBezTo>
                  <a:lnTo>
                    <a:pt x="5463" y="21249"/>
                  </a:lnTo>
                  <a:cubicBezTo>
                    <a:pt x="5444" y="21327"/>
                    <a:pt x="5444" y="21385"/>
                    <a:pt x="5444" y="21444"/>
                  </a:cubicBezTo>
                  <a:cubicBezTo>
                    <a:pt x="5444" y="21561"/>
                    <a:pt x="5444" y="21639"/>
                    <a:pt x="5346" y="21814"/>
                  </a:cubicBezTo>
                  <a:cubicBezTo>
                    <a:pt x="5288" y="21912"/>
                    <a:pt x="5249" y="21971"/>
                    <a:pt x="5210" y="22010"/>
                  </a:cubicBezTo>
                  <a:cubicBezTo>
                    <a:pt x="5151" y="22088"/>
                    <a:pt x="5132" y="22127"/>
                    <a:pt x="5112" y="22283"/>
                  </a:cubicBezTo>
                  <a:cubicBezTo>
                    <a:pt x="5112" y="22419"/>
                    <a:pt x="5112" y="22517"/>
                    <a:pt x="5132" y="22614"/>
                  </a:cubicBezTo>
                  <a:cubicBezTo>
                    <a:pt x="5132" y="22692"/>
                    <a:pt x="5151" y="22751"/>
                    <a:pt x="5190" y="22829"/>
                  </a:cubicBezTo>
                  <a:cubicBezTo>
                    <a:pt x="5229" y="22888"/>
                    <a:pt x="5288" y="22927"/>
                    <a:pt x="5366" y="22985"/>
                  </a:cubicBezTo>
                  <a:cubicBezTo>
                    <a:pt x="5444" y="23024"/>
                    <a:pt x="5522" y="23083"/>
                    <a:pt x="5619" y="23180"/>
                  </a:cubicBezTo>
                  <a:cubicBezTo>
                    <a:pt x="5717" y="23278"/>
                    <a:pt x="5756" y="23336"/>
                    <a:pt x="5815" y="23395"/>
                  </a:cubicBezTo>
                  <a:cubicBezTo>
                    <a:pt x="5854" y="23453"/>
                    <a:pt x="5893" y="23512"/>
                    <a:pt x="6049" y="23629"/>
                  </a:cubicBezTo>
                  <a:cubicBezTo>
                    <a:pt x="6185" y="23746"/>
                    <a:pt x="6302" y="23785"/>
                    <a:pt x="6400" y="23824"/>
                  </a:cubicBezTo>
                  <a:cubicBezTo>
                    <a:pt x="6497" y="23863"/>
                    <a:pt x="6575" y="23902"/>
                    <a:pt x="6634" y="23980"/>
                  </a:cubicBezTo>
                  <a:cubicBezTo>
                    <a:pt x="6654" y="24039"/>
                    <a:pt x="6693" y="24117"/>
                    <a:pt x="6712" y="24195"/>
                  </a:cubicBezTo>
                  <a:cubicBezTo>
                    <a:pt x="6751" y="24253"/>
                    <a:pt x="6790" y="24351"/>
                    <a:pt x="6829" y="24429"/>
                  </a:cubicBezTo>
                  <a:cubicBezTo>
                    <a:pt x="6868" y="24468"/>
                    <a:pt x="6946" y="24449"/>
                    <a:pt x="7024" y="24429"/>
                  </a:cubicBezTo>
                  <a:lnTo>
                    <a:pt x="7024" y="24429"/>
                  </a:lnTo>
                  <a:cubicBezTo>
                    <a:pt x="7102" y="24409"/>
                    <a:pt x="7161" y="24390"/>
                    <a:pt x="7239" y="24390"/>
                  </a:cubicBezTo>
                  <a:cubicBezTo>
                    <a:pt x="7356" y="24390"/>
                    <a:pt x="7473" y="24449"/>
                    <a:pt x="7610" y="24507"/>
                  </a:cubicBezTo>
                  <a:cubicBezTo>
                    <a:pt x="7785" y="24605"/>
                    <a:pt x="7961" y="24741"/>
                    <a:pt x="8039" y="24819"/>
                  </a:cubicBezTo>
                  <a:lnTo>
                    <a:pt x="8039" y="24819"/>
                  </a:lnTo>
                  <a:cubicBezTo>
                    <a:pt x="8117" y="24897"/>
                    <a:pt x="8156" y="24975"/>
                    <a:pt x="8175" y="25053"/>
                  </a:cubicBezTo>
                  <a:cubicBezTo>
                    <a:pt x="8195" y="25112"/>
                    <a:pt x="8234" y="25170"/>
                    <a:pt x="8293" y="25190"/>
                  </a:cubicBezTo>
                  <a:lnTo>
                    <a:pt x="8293" y="25190"/>
                  </a:lnTo>
                  <a:cubicBezTo>
                    <a:pt x="8332" y="25229"/>
                    <a:pt x="8371" y="25229"/>
                    <a:pt x="8410" y="25229"/>
                  </a:cubicBezTo>
                  <a:cubicBezTo>
                    <a:pt x="8488" y="25229"/>
                    <a:pt x="8546" y="25229"/>
                    <a:pt x="8683" y="25346"/>
                  </a:cubicBezTo>
                  <a:cubicBezTo>
                    <a:pt x="8800" y="25463"/>
                    <a:pt x="8800" y="25619"/>
                    <a:pt x="8780" y="25795"/>
                  </a:cubicBezTo>
                  <a:cubicBezTo>
                    <a:pt x="8780" y="25931"/>
                    <a:pt x="8780" y="26048"/>
                    <a:pt x="8839" y="26146"/>
                  </a:cubicBezTo>
                  <a:cubicBezTo>
                    <a:pt x="8897" y="26263"/>
                    <a:pt x="8956" y="26361"/>
                    <a:pt x="9014" y="26458"/>
                  </a:cubicBezTo>
                  <a:lnTo>
                    <a:pt x="9014" y="26458"/>
                  </a:lnTo>
                  <a:cubicBezTo>
                    <a:pt x="9053" y="26536"/>
                    <a:pt x="9112" y="26634"/>
                    <a:pt x="9151" y="26692"/>
                  </a:cubicBezTo>
                  <a:cubicBezTo>
                    <a:pt x="9190" y="26790"/>
                    <a:pt x="9210" y="26868"/>
                    <a:pt x="9229" y="26927"/>
                  </a:cubicBezTo>
                  <a:lnTo>
                    <a:pt x="9229" y="26927"/>
                  </a:lnTo>
                  <a:cubicBezTo>
                    <a:pt x="9229" y="27005"/>
                    <a:pt x="9229" y="27083"/>
                    <a:pt x="9210" y="27141"/>
                  </a:cubicBezTo>
                  <a:cubicBezTo>
                    <a:pt x="9210" y="27200"/>
                    <a:pt x="9151" y="27239"/>
                    <a:pt x="9112" y="27278"/>
                  </a:cubicBezTo>
                  <a:lnTo>
                    <a:pt x="9112" y="27278"/>
                  </a:lnTo>
                  <a:cubicBezTo>
                    <a:pt x="9073" y="27317"/>
                    <a:pt x="9014" y="27375"/>
                    <a:pt x="9014" y="27453"/>
                  </a:cubicBezTo>
                  <a:cubicBezTo>
                    <a:pt x="9014" y="27531"/>
                    <a:pt x="9034" y="27590"/>
                    <a:pt x="9053" y="27648"/>
                  </a:cubicBezTo>
                  <a:cubicBezTo>
                    <a:pt x="9073" y="27707"/>
                    <a:pt x="9112" y="27766"/>
                    <a:pt x="9171" y="27824"/>
                  </a:cubicBezTo>
                  <a:cubicBezTo>
                    <a:pt x="9249" y="27941"/>
                    <a:pt x="9307" y="28078"/>
                    <a:pt x="9366" y="28175"/>
                  </a:cubicBezTo>
                  <a:cubicBezTo>
                    <a:pt x="9405" y="28234"/>
                    <a:pt x="9424" y="28273"/>
                    <a:pt x="9444" y="28312"/>
                  </a:cubicBezTo>
                  <a:cubicBezTo>
                    <a:pt x="9483" y="28370"/>
                    <a:pt x="9502" y="28448"/>
                    <a:pt x="9522" y="28526"/>
                  </a:cubicBezTo>
                  <a:cubicBezTo>
                    <a:pt x="9541" y="28605"/>
                    <a:pt x="9561" y="28683"/>
                    <a:pt x="9619" y="28741"/>
                  </a:cubicBezTo>
                  <a:cubicBezTo>
                    <a:pt x="9639" y="28780"/>
                    <a:pt x="9697" y="28761"/>
                    <a:pt x="9736" y="28741"/>
                  </a:cubicBezTo>
                  <a:cubicBezTo>
                    <a:pt x="9795" y="28722"/>
                    <a:pt x="9853" y="28702"/>
                    <a:pt x="9893" y="28702"/>
                  </a:cubicBezTo>
                  <a:cubicBezTo>
                    <a:pt x="9971" y="28702"/>
                    <a:pt x="10010" y="28722"/>
                    <a:pt x="10049" y="28761"/>
                  </a:cubicBezTo>
                  <a:cubicBezTo>
                    <a:pt x="10088" y="28780"/>
                    <a:pt x="10146" y="28800"/>
                    <a:pt x="10205" y="28800"/>
                  </a:cubicBezTo>
                  <a:cubicBezTo>
                    <a:pt x="10185" y="28741"/>
                    <a:pt x="10185" y="28683"/>
                    <a:pt x="10205" y="28605"/>
                  </a:cubicBezTo>
                  <a:cubicBezTo>
                    <a:pt x="10224" y="28507"/>
                    <a:pt x="10283" y="28409"/>
                    <a:pt x="10322" y="28331"/>
                  </a:cubicBezTo>
                  <a:cubicBezTo>
                    <a:pt x="10361" y="28273"/>
                    <a:pt x="10400" y="28234"/>
                    <a:pt x="10419" y="28195"/>
                  </a:cubicBezTo>
                  <a:lnTo>
                    <a:pt x="10419" y="28195"/>
                  </a:lnTo>
                  <a:lnTo>
                    <a:pt x="10478" y="28136"/>
                  </a:lnTo>
                  <a:cubicBezTo>
                    <a:pt x="10595" y="28000"/>
                    <a:pt x="10712" y="27883"/>
                    <a:pt x="10829" y="27785"/>
                  </a:cubicBezTo>
                  <a:cubicBezTo>
                    <a:pt x="10907" y="27726"/>
                    <a:pt x="11044" y="27707"/>
                    <a:pt x="11180" y="27687"/>
                  </a:cubicBezTo>
                  <a:cubicBezTo>
                    <a:pt x="11336" y="27687"/>
                    <a:pt x="11512" y="27707"/>
                    <a:pt x="11590" y="27746"/>
                  </a:cubicBezTo>
                  <a:cubicBezTo>
                    <a:pt x="11649" y="27766"/>
                    <a:pt x="11707" y="27805"/>
                    <a:pt x="11766" y="27824"/>
                  </a:cubicBezTo>
                  <a:cubicBezTo>
                    <a:pt x="11863" y="27883"/>
                    <a:pt x="12000" y="27961"/>
                    <a:pt x="12156" y="28000"/>
                  </a:cubicBezTo>
                  <a:cubicBezTo>
                    <a:pt x="12253" y="28019"/>
                    <a:pt x="12312" y="28019"/>
                    <a:pt x="12351" y="28000"/>
                  </a:cubicBezTo>
                  <a:cubicBezTo>
                    <a:pt x="12449" y="28000"/>
                    <a:pt x="12507" y="28000"/>
                    <a:pt x="12624" y="28097"/>
                  </a:cubicBezTo>
                  <a:cubicBezTo>
                    <a:pt x="12702" y="28156"/>
                    <a:pt x="12761" y="28195"/>
                    <a:pt x="12839" y="28214"/>
                  </a:cubicBezTo>
                  <a:lnTo>
                    <a:pt x="12839" y="28214"/>
                  </a:lnTo>
                  <a:cubicBezTo>
                    <a:pt x="12897" y="28234"/>
                    <a:pt x="12956" y="28234"/>
                    <a:pt x="13014" y="28234"/>
                  </a:cubicBezTo>
                  <a:cubicBezTo>
                    <a:pt x="13073" y="28234"/>
                    <a:pt x="13092" y="28195"/>
                    <a:pt x="13131" y="28156"/>
                  </a:cubicBezTo>
                  <a:lnTo>
                    <a:pt x="13131" y="28156"/>
                  </a:lnTo>
                  <a:cubicBezTo>
                    <a:pt x="13151" y="28117"/>
                    <a:pt x="13170" y="28039"/>
                    <a:pt x="13190" y="27941"/>
                  </a:cubicBezTo>
                  <a:cubicBezTo>
                    <a:pt x="13190" y="27883"/>
                    <a:pt x="13131" y="27824"/>
                    <a:pt x="13073" y="27766"/>
                  </a:cubicBezTo>
                  <a:cubicBezTo>
                    <a:pt x="12995" y="27668"/>
                    <a:pt x="12897" y="27570"/>
                    <a:pt x="12878" y="27414"/>
                  </a:cubicBezTo>
                  <a:cubicBezTo>
                    <a:pt x="12878" y="27297"/>
                    <a:pt x="12878" y="27180"/>
                    <a:pt x="12878" y="27044"/>
                  </a:cubicBezTo>
                  <a:cubicBezTo>
                    <a:pt x="12897" y="26907"/>
                    <a:pt x="12936" y="26770"/>
                    <a:pt x="12995" y="26653"/>
                  </a:cubicBezTo>
                  <a:cubicBezTo>
                    <a:pt x="13092" y="26497"/>
                    <a:pt x="13229" y="26497"/>
                    <a:pt x="13366" y="26497"/>
                  </a:cubicBezTo>
                  <a:lnTo>
                    <a:pt x="13366" y="26497"/>
                  </a:lnTo>
                  <a:cubicBezTo>
                    <a:pt x="13424" y="26497"/>
                    <a:pt x="13502" y="26497"/>
                    <a:pt x="13541" y="26478"/>
                  </a:cubicBezTo>
                  <a:cubicBezTo>
                    <a:pt x="13580" y="26439"/>
                    <a:pt x="13600" y="26419"/>
                    <a:pt x="13619" y="26400"/>
                  </a:cubicBezTo>
                  <a:cubicBezTo>
                    <a:pt x="13717" y="26302"/>
                    <a:pt x="13795" y="26224"/>
                    <a:pt x="14107" y="26127"/>
                  </a:cubicBezTo>
                  <a:cubicBezTo>
                    <a:pt x="14244" y="26088"/>
                    <a:pt x="14322" y="26048"/>
                    <a:pt x="14400" y="26048"/>
                  </a:cubicBezTo>
                  <a:cubicBezTo>
                    <a:pt x="14478" y="26029"/>
                    <a:pt x="14497" y="26029"/>
                    <a:pt x="14497" y="25951"/>
                  </a:cubicBezTo>
                  <a:cubicBezTo>
                    <a:pt x="14497" y="25912"/>
                    <a:pt x="14458" y="25873"/>
                    <a:pt x="14419" y="25853"/>
                  </a:cubicBezTo>
                  <a:cubicBezTo>
                    <a:pt x="14341" y="25795"/>
                    <a:pt x="14263" y="25736"/>
                    <a:pt x="14224" y="25600"/>
                  </a:cubicBezTo>
                  <a:lnTo>
                    <a:pt x="14224" y="25600"/>
                  </a:lnTo>
                  <a:lnTo>
                    <a:pt x="14205" y="25561"/>
                  </a:lnTo>
                  <a:cubicBezTo>
                    <a:pt x="14127" y="25346"/>
                    <a:pt x="14068" y="25190"/>
                    <a:pt x="14224" y="24936"/>
                  </a:cubicBezTo>
                  <a:cubicBezTo>
                    <a:pt x="14302" y="24819"/>
                    <a:pt x="14380" y="24761"/>
                    <a:pt x="14419" y="24741"/>
                  </a:cubicBezTo>
                  <a:cubicBezTo>
                    <a:pt x="14458" y="24702"/>
                    <a:pt x="14478" y="24702"/>
                    <a:pt x="14478" y="24624"/>
                  </a:cubicBezTo>
                  <a:cubicBezTo>
                    <a:pt x="14478" y="24468"/>
                    <a:pt x="14458" y="24390"/>
                    <a:pt x="14400" y="24253"/>
                  </a:cubicBezTo>
                  <a:lnTo>
                    <a:pt x="14400" y="24253"/>
                  </a:lnTo>
                  <a:cubicBezTo>
                    <a:pt x="14400" y="24234"/>
                    <a:pt x="14380" y="24195"/>
                    <a:pt x="14380" y="24175"/>
                  </a:cubicBezTo>
                  <a:cubicBezTo>
                    <a:pt x="14322" y="23980"/>
                    <a:pt x="14380" y="23902"/>
                    <a:pt x="14439" y="23805"/>
                  </a:cubicBezTo>
                  <a:cubicBezTo>
                    <a:pt x="14458" y="23785"/>
                    <a:pt x="14478" y="23746"/>
                    <a:pt x="14497" y="23727"/>
                  </a:cubicBezTo>
                  <a:cubicBezTo>
                    <a:pt x="14497" y="23668"/>
                    <a:pt x="14478" y="23570"/>
                    <a:pt x="14458" y="23473"/>
                  </a:cubicBezTo>
                  <a:cubicBezTo>
                    <a:pt x="14439" y="23317"/>
                    <a:pt x="14400" y="23161"/>
                    <a:pt x="14458" y="23044"/>
                  </a:cubicBezTo>
                  <a:cubicBezTo>
                    <a:pt x="14478" y="22927"/>
                    <a:pt x="14556" y="22849"/>
                    <a:pt x="14614" y="22771"/>
                  </a:cubicBezTo>
                  <a:cubicBezTo>
                    <a:pt x="14673" y="22712"/>
                    <a:pt x="14731" y="22634"/>
                    <a:pt x="14731" y="22575"/>
                  </a:cubicBezTo>
                  <a:cubicBezTo>
                    <a:pt x="14751" y="22517"/>
                    <a:pt x="14731" y="22458"/>
                    <a:pt x="14712" y="22400"/>
                  </a:cubicBezTo>
                  <a:cubicBezTo>
                    <a:pt x="14673" y="22322"/>
                    <a:pt x="14634" y="22224"/>
                    <a:pt x="14653" y="22107"/>
                  </a:cubicBezTo>
                  <a:cubicBezTo>
                    <a:pt x="14653" y="21990"/>
                    <a:pt x="14653" y="21892"/>
                    <a:pt x="14712" y="21834"/>
                  </a:cubicBezTo>
                  <a:cubicBezTo>
                    <a:pt x="14751" y="21756"/>
                    <a:pt x="14809" y="21697"/>
                    <a:pt x="14946" y="21619"/>
                  </a:cubicBezTo>
                  <a:cubicBezTo>
                    <a:pt x="15122" y="21502"/>
                    <a:pt x="15161" y="21405"/>
                    <a:pt x="15239" y="21288"/>
                  </a:cubicBezTo>
                  <a:lnTo>
                    <a:pt x="15239" y="21288"/>
                  </a:lnTo>
                  <a:lnTo>
                    <a:pt x="15258" y="21229"/>
                  </a:lnTo>
                  <a:lnTo>
                    <a:pt x="15258" y="21229"/>
                  </a:lnTo>
                  <a:cubicBezTo>
                    <a:pt x="15297" y="21190"/>
                    <a:pt x="15278" y="21151"/>
                    <a:pt x="15278" y="21112"/>
                  </a:cubicBezTo>
                  <a:lnTo>
                    <a:pt x="15278" y="21112"/>
                  </a:lnTo>
                  <a:cubicBezTo>
                    <a:pt x="15278" y="21034"/>
                    <a:pt x="15258" y="20956"/>
                    <a:pt x="15336" y="20858"/>
                  </a:cubicBezTo>
                  <a:cubicBezTo>
                    <a:pt x="15414" y="20761"/>
                    <a:pt x="15473" y="20741"/>
                    <a:pt x="15551" y="20702"/>
                  </a:cubicBezTo>
                  <a:cubicBezTo>
                    <a:pt x="15609" y="20683"/>
                    <a:pt x="15668" y="20663"/>
                    <a:pt x="15707" y="20605"/>
                  </a:cubicBezTo>
                  <a:lnTo>
                    <a:pt x="15707" y="20605"/>
                  </a:lnTo>
                  <a:cubicBezTo>
                    <a:pt x="15766" y="20527"/>
                    <a:pt x="15746" y="20468"/>
                    <a:pt x="15746" y="20429"/>
                  </a:cubicBezTo>
                  <a:cubicBezTo>
                    <a:pt x="15746" y="20371"/>
                    <a:pt x="15727" y="20312"/>
                    <a:pt x="15766" y="20214"/>
                  </a:cubicBezTo>
                  <a:lnTo>
                    <a:pt x="15766" y="20214"/>
                  </a:lnTo>
                  <a:lnTo>
                    <a:pt x="15766" y="20214"/>
                  </a:lnTo>
                  <a:lnTo>
                    <a:pt x="15766" y="20214"/>
                  </a:lnTo>
                  <a:cubicBezTo>
                    <a:pt x="15824" y="20058"/>
                    <a:pt x="15824" y="20039"/>
                    <a:pt x="15902" y="19844"/>
                  </a:cubicBezTo>
                  <a:lnTo>
                    <a:pt x="15902" y="19844"/>
                  </a:lnTo>
                  <a:cubicBezTo>
                    <a:pt x="15941" y="19727"/>
                    <a:pt x="16000" y="19688"/>
                    <a:pt x="16039" y="19649"/>
                  </a:cubicBezTo>
                  <a:cubicBezTo>
                    <a:pt x="16097" y="19629"/>
                    <a:pt x="16136" y="19590"/>
                    <a:pt x="16175" y="19473"/>
                  </a:cubicBezTo>
                  <a:lnTo>
                    <a:pt x="16175" y="19473"/>
                  </a:lnTo>
                  <a:cubicBezTo>
                    <a:pt x="16175" y="19434"/>
                    <a:pt x="16195" y="19395"/>
                    <a:pt x="16214" y="19356"/>
                  </a:cubicBezTo>
                  <a:cubicBezTo>
                    <a:pt x="16273" y="19219"/>
                    <a:pt x="16292" y="19161"/>
                    <a:pt x="16253" y="19063"/>
                  </a:cubicBezTo>
                  <a:cubicBezTo>
                    <a:pt x="16234" y="19024"/>
                    <a:pt x="16195" y="18985"/>
                    <a:pt x="16175" y="18966"/>
                  </a:cubicBezTo>
                  <a:lnTo>
                    <a:pt x="16175" y="18966"/>
                  </a:lnTo>
                  <a:cubicBezTo>
                    <a:pt x="16097" y="18888"/>
                    <a:pt x="16000" y="18810"/>
                    <a:pt x="16019" y="18615"/>
                  </a:cubicBezTo>
                  <a:cubicBezTo>
                    <a:pt x="16019" y="18517"/>
                    <a:pt x="16039" y="18458"/>
                    <a:pt x="16058" y="18400"/>
                  </a:cubicBezTo>
                  <a:cubicBezTo>
                    <a:pt x="16078" y="18322"/>
                    <a:pt x="16078" y="18283"/>
                    <a:pt x="16019" y="18224"/>
                  </a:cubicBezTo>
                  <a:lnTo>
                    <a:pt x="16019" y="18224"/>
                  </a:lnTo>
                  <a:lnTo>
                    <a:pt x="15980" y="18166"/>
                  </a:lnTo>
                  <a:cubicBezTo>
                    <a:pt x="15863" y="18049"/>
                    <a:pt x="15844" y="18049"/>
                    <a:pt x="15824" y="17854"/>
                  </a:cubicBezTo>
                  <a:cubicBezTo>
                    <a:pt x="15824" y="17717"/>
                    <a:pt x="15766" y="17658"/>
                    <a:pt x="15648" y="17561"/>
                  </a:cubicBezTo>
                  <a:lnTo>
                    <a:pt x="15648" y="17561"/>
                  </a:lnTo>
                  <a:lnTo>
                    <a:pt x="15609" y="17541"/>
                  </a:lnTo>
                  <a:lnTo>
                    <a:pt x="15609" y="17541"/>
                  </a:lnTo>
                  <a:cubicBezTo>
                    <a:pt x="15414" y="17366"/>
                    <a:pt x="15531" y="17190"/>
                    <a:pt x="15648" y="17034"/>
                  </a:cubicBezTo>
                  <a:lnTo>
                    <a:pt x="15648" y="17034"/>
                  </a:lnTo>
                  <a:lnTo>
                    <a:pt x="15668" y="17015"/>
                  </a:lnTo>
                  <a:cubicBezTo>
                    <a:pt x="15707" y="16956"/>
                    <a:pt x="15687" y="16780"/>
                    <a:pt x="15668" y="16644"/>
                  </a:cubicBezTo>
                  <a:cubicBezTo>
                    <a:pt x="15668" y="16585"/>
                    <a:pt x="15648" y="16546"/>
                    <a:pt x="15648" y="16488"/>
                  </a:cubicBezTo>
                  <a:cubicBezTo>
                    <a:pt x="15629" y="16371"/>
                    <a:pt x="15668" y="16273"/>
                    <a:pt x="15727" y="16176"/>
                  </a:cubicBezTo>
                  <a:lnTo>
                    <a:pt x="15727" y="16176"/>
                  </a:lnTo>
                  <a:cubicBezTo>
                    <a:pt x="15746" y="16098"/>
                    <a:pt x="15785" y="16019"/>
                    <a:pt x="15805" y="15922"/>
                  </a:cubicBezTo>
                  <a:cubicBezTo>
                    <a:pt x="15863" y="15746"/>
                    <a:pt x="15785" y="15083"/>
                    <a:pt x="15727" y="14654"/>
                  </a:cubicBezTo>
                  <a:cubicBezTo>
                    <a:pt x="15707" y="14478"/>
                    <a:pt x="15707" y="14341"/>
                    <a:pt x="15687" y="14283"/>
                  </a:cubicBezTo>
                  <a:cubicBezTo>
                    <a:pt x="15687" y="14205"/>
                    <a:pt x="15668" y="13990"/>
                    <a:pt x="15648" y="13717"/>
                  </a:cubicBezTo>
                  <a:cubicBezTo>
                    <a:pt x="15590" y="13229"/>
                    <a:pt x="15531" y="12546"/>
                    <a:pt x="15531" y="12273"/>
                  </a:cubicBezTo>
                  <a:lnTo>
                    <a:pt x="15531" y="12273"/>
                  </a:lnTo>
                  <a:cubicBezTo>
                    <a:pt x="15531" y="12098"/>
                    <a:pt x="15492" y="11649"/>
                    <a:pt x="15453" y="11103"/>
                  </a:cubicBezTo>
                  <a:cubicBezTo>
                    <a:pt x="15356" y="10205"/>
                    <a:pt x="15239" y="9073"/>
                    <a:pt x="15200" y="8742"/>
                  </a:cubicBezTo>
                  <a:cubicBezTo>
                    <a:pt x="15161" y="8449"/>
                    <a:pt x="15102" y="7688"/>
                    <a:pt x="15044" y="6986"/>
                  </a:cubicBezTo>
                  <a:cubicBezTo>
                    <a:pt x="15005" y="6303"/>
                    <a:pt x="14946" y="5678"/>
                    <a:pt x="14946" y="5503"/>
                  </a:cubicBezTo>
                  <a:cubicBezTo>
                    <a:pt x="14946" y="5288"/>
                    <a:pt x="14809" y="4176"/>
                    <a:pt x="14712" y="3454"/>
                  </a:cubicBezTo>
                  <a:cubicBezTo>
                    <a:pt x="14634" y="3337"/>
                    <a:pt x="14575" y="3220"/>
                    <a:pt x="14478" y="3083"/>
                  </a:cubicBezTo>
                  <a:cubicBezTo>
                    <a:pt x="14302" y="2771"/>
                    <a:pt x="14380" y="2517"/>
                    <a:pt x="14205" y="2147"/>
                  </a:cubicBezTo>
                  <a:cubicBezTo>
                    <a:pt x="14029" y="1756"/>
                    <a:pt x="13814" y="1620"/>
                    <a:pt x="13639" y="1347"/>
                  </a:cubicBezTo>
                  <a:cubicBezTo>
                    <a:pt x="13463" y="1074"/>
                    <a:pt x="13522" y="722"/>
                    <a:pt x="13522" y="332"/>
                  </a:cubicBezTo>
                  <a:cubicBezTo>
                    <a:pt x="13522" y="176"/>
                    <a:pt x="13522" y="78"/>
                    <a:pt x="13522" y="0"/>
                  </a:cubicBezTo>
                  <a:lnTo>
                    <a:pt x="2712" y="586"/>
                  </a:lnTo>
                  <a:cubicBezTo>
                    <a:pt x="2732" y="605"/>
                    <a:pt x="2732" y="605"/>
                    <a:pt x="2732" y="625"/>
                  </a:cubicBezTo>
                  <a:cubicBezTo>
                    <a:pt x="2790" y="664"/>
                    <a:pt x="2927" y="761"/>
                    <a:pt x="3063" y="839"/>
                  </a:cubicBezTo>
                  <a:cubicBezTo>
                    <a:pt x="3258" y="976"/>
                    <a:pt x="3473" y="1113"/>
                    <a:pt x="3571" y="1210"/>
                  </a:cubicBezTo>
                  <a:cubicBezTo>
                    <a:pt x="3668" y="1327"/>
                    <a:pt x="3649" y="1464"/>
                    <a:pt x="3649" y="1581"/>
                  </a:cubicBezTo>
                  <a:cubicBezTo>
                    <a:pt x="3649" y="1698"/>
                    <a:pt x="3649" y="1795"/>
                    <a:pt x="3707" y="1854"/>
                  </a:cubicBezTo>
                  <a:cubicBezTo>
                    <a:pt x="3805" y="1932"/>
                    <a:pt x="3980" y="2030"/>
                    <a:pt x="4156" y="2127"/>
                  </a:cubicBezTo>
                  <a:cubicBezTo>
                    <a:pt x="4351" y="2225"/>
                    <a:pt x="4546" y="2342"/>
                    <a:pt x="4624" y="2420"/>
                  </a:cubicBezTo>
                  <a:cubicBezTo>
                    <a:pt x="4741" y="2556"/>
                    <a:pt x="4741" y="2634"/>
                    <a:pt x="4761" y="2752"/>
                  </a:cubicBezTo>
                  <a:lnTo>
                    <a:pt x="4761" y="2752"/>
                  </a:lnTo>
                  <a:cubicBezTo>
                    <a:pt x="4761" y="2791"/>
                    <a:pt x="4761" y="2849"/>
                    <a:pt x="4800" y="2947"/>
                  </a:cubicBezTo>
                  <a:cubicBezTo>
                    <a:pt x="4839" y="3083"/>
                    <a:pt x="4839" y="3220"/>
                    <a:pt x="4800" y="3356"/>
                  </a:cubicBezTo>
                  <a:cubicBezTo>
                    <a:pt x="4780" y="3493"/>
                    <a:pt x="4741" y="3630"/>
                    <a:pt x="4702" y="3766"/>
                  </a:cubicBezTo>
                  <a:cubicBezTo>
                    <a:pt x="4663" y="3903"/>
                    <a:pt x="4605" y="4020"/>
                    <a:pt x="4546" y="4117"/>
                  </a:cubicBezTo>
                  <a:cubicBezTo>
                    <a:pt x="4488" y="4215"/>
                    <a:pt x="4410" y="4293"/>
                    <a:pt x="4351" y="4371"/>
                  </a:cubicBezTo>
                  <a:cubicBezTo>
                    <a:pt x="4293" y="4430"/>
                    <a:pt x="4254" y="4527"/>
                    <a:pt x="4215" y="4644"/>
                  </a:cubicBezTo>
                  <a:lnTo>
                    <a:pt x="4215" y="4644"/>
                  </a:lnTo>
                  <a:cubicBezTo>
                    <a:pt x="4176" y="4781"/>
                    <a:pt x="4176" y="4917"/>
                    <a:pt x="4176" y="5073"/>
                  </a:cubicBezTo>
                  <a:cubicBezTo>
                    <a:pt x="4176" y="5308"/>
                    <a:pt x="4078" y="5347"/>
                    <a:pt x="3961" y="5405"/>
                  </a:cubicBezTo>
                  <a:cubicBezTo>
                    <a:pt x="3922" y="5425"/>
                    <a:pt x="3883" y="5444"/>
                    <a:pt x="3844" y="5503"/>
                  </a:cubicBezTo>
                  <a:cubicBezTo>
                    <a:pt x="3805" y="5542"/>
                    <a:pt x="3805" y="5561"/>
                    <a:pt x="3805" y="5581"/>
                  </a:cubicBezTo>
                  <a:lnTo>
                    <a:pt x="3805" y="5581"/>
                  </a:lnTo>
                  <a:cubicBezTo>
                    <a:pt x="3785" y="5600"/>
                    <a:pt x="3785" y="5620"/>
                    <a:pt x="3746" y="5659"/>
                  </a:cubicBezTo>
                  <a:cubicBezTo>
                    <a:pt x="3727" y="5678"/>
                    <a:pt x="3668" y="5678"/>
                    <a:pt x="3551" y="5717"/>
                  </a:cubicBezTo>
                  <a:lnTo>
                    <a:pt x="3551" y="5717"/>
                  </a:lnTo>
                  <a:lnTo>
                    <a:pt x="3551" y="5717"/>
                  </a:lnTo>
                  <a:lnTo>
                    <a:pt x="3473" y="5737"/>
                  </a:lnTo>
                  <a:cubicBezTo>
                    <a:pt x="3278" y="5795"/>
                    <a:pt x="3122" y="5834"/>
                    <a:pt x="3044" y="5932"/>
                  </a:cubicBezTo>
                  <a:cubicBezTo>
                    <a:pt x="3024" y="5951"/>
                    <a:pt x="3005" y="5990"/>
                    <a:pt x="2985" y="6029"/>
                  </a:cubicBezTo>
                  <a:cubicBezTo>
                    <a:pt x="2946" y="6127"/>
                    <a:pt x="2907" y="6205"/>
                    <a:pt x="2712" y="6225"/>
                  </a:cubicBezTo>
                  <a:cubicBezTo>
                    <a:pt x="2634" y="6225"/>
                    <a:pt x="2576" y="6205"/>
                    <a:pt x="2498" y="6205"/>
                  </a:cubicBezTo>
                  <a:cubicBezTo>
                    <a:pt x="2419" y="6186"/>
                    <a:pt x="2341" y="6166"/>
                    <a:pt x="2263" y="6244"/>
                  </a:cubicBezTo>
                  <a:cubicBezTo>
                    <a:pt x="2127" y="6342"/>
                    <a:pt x="1990" y="6322"/>
                    <a:pt x="1854" y="6322"/>
                  </a:cubicBezTo>
                  <a:cubicBezTo>
                    <a:pt x="1795" y="6322"/>
                    <a:pt x="1717" y="6322"/>
                    <a:pt x="1678" y="6342"/>
                  </a:cubicBezTo>
                  <a:cubicBezTo>
                    <a:pt x="1620" y="6361"/>
                    <a:pt x="1561" y="6420"/>
                    <a:pt x="1522" y="6478"/>
                  </a:cubicBezTo>
                  <a:cubicBezTo>
                    <a:pt x="1463" y="6537"/>
                    <a:pt x="1444" y="6615"/>
                    <a:pt x="1444" y="6693"/>
                  </a:cubicBezTo>
                  <a:cubicBezTo>
                    <a:pt x="1424" y="6771"/>
                    <a:pt x="1405" y="6829"/>
                    <a:pt x="1405" y="6888"/>
                  </a:cubicBezTo>
                  <a:cubicBezTo>
                    <a:pt x="1385" y="6986"/>
                    <a:pt x="1366" y="7083"/>
                    <a:pt x="1366" y="7220"/>
                  </a:cubicBezTo>
                  <a:cubicBezTo>
                    <a:pt x="1385" y="7298"/>
                    <a:pt x="1424" y="7376"/>
                    <a:pt x="1483" y="7454"/>
                  </a:cubicBezTo>
                  <a:cubicBezTo>
                    <a:pt x="1580" y="7590"/>
                    <a:pt x="1717" y="7708"/>
                    <a:pt x="1795" y="7786"/>
                  </a:cubicBezTo>
                  <a:cubicBezTo>
                    <a:pt x="1951" y="7903"/>
                    <a:pt x="1971" y="8039"/>
                    <a:pt x="1971" y="8176"/>
                  </a:cubicBezTo>
                  <a:cubicBezTo>
                    <a:pt x="1971" y="8195"/>
                    <a:pt x="1971" y="8215"/>
                    <a:pt x="1971" y="8215"/>
                  </a:cubicBezTo>
                  <a:cubicBezTo>
                    <a:pt x="1990" y="8273"/>
                    <a:pt x="1990" y="8351"/>
                    <a:pt x="1990" y="8429"/>
                  </a:cubicBezTo>
                  <a:cubicBezTo>
                    <a:pt x="1990" y="8527"/>
                    <a:pt x="1971" y="8644"/>
                    <a:pt x="1971" y="8722"/>
                  </a:cubicBezTo>
                  <a:cubicBezTo>
                    <a:pt x="1971" y="8859"/>
                    <a:pt x="1854" y="8995"/>
                    <a:pt x="1756" y="9112"/>
                  </a:cubicBezTo>
                  <a:cubicBezTo>
                    <a:pt x="1737" y="9151"/>
                    <a:pt x="1698" y="9171"/>
                    <a:pt x="1698" y="9190"/>
                  </a:cubicBezTo>
                  <a:cubicBezTo>
                    <a:pt x="1639" y="9249"/>
                    <a:pt x="1600" y="9327"/>
                    <a:pt x="1561" y="9386"/>
                  </a:cubicBezTo>
                  <a:cubicBezTo>
                    <a:pt x="1541" y="9425"/>
                    <a:pt x="1522" y="9483"/>
                    <a:pt x="1522" y="9522"/>
                  </a:cubicBezTo>
                  <a:cubicBezTo>
                    <a:pt x="1522" y="9600"/>
                    <a:pt x="1522" y="9678"/>
                    <a:pt x="1502" y="9776"/>
                  </a:cubicBezTo>
                  <a:cubicBezTo>
                    <a:pt x="1502" y="9834"/>
                    <a:pt x="1483" y="9893"/>
                    <a:pt x="1483" y="9971"/>
                  </a:cubicBezTo>
                  <a:cubicBezTo>
                    <a:pt x="1463" y="10088"/>
                    <a:pt x="1405" y="10185"/>
                    <a:pt x="1307" y="10283"/>
                  </a:cubicBezTo>
                  <a:lnTo>
                    <a:pt x="1307" y="10283"/>
                  </a:lnTo>
                  <a:cubicBezTo>
                    <a:pt x="1229" y="10361"/>
                    <a:pt x="1093" y="10439"/>
                    <a:pt x="937" y="10498"/>
                  </a:cubicBezTo>
                  <a:cubicBezTo>
                    <a:pt x="859" y="10537"/>
                    <a:pt x="780" y="10556"/>
                    <a:pt x="722" y="10576"/>
                  </a:cubicBezTo>
                  <a:cubicBezTo>
                    <a:pt x="546" y="10615"/>
                    <a:pt x="410" y="10673"/>
                    <a:pt x="351" y="10751"/>
                  </a:cubicBezTo>
                  <a:cubicBezTo>
                    <a:pt x="312" y="10810"/>
                    <a:pt x="332" y="10849"/>
                    <a:pt x="371" y="10946"/>
                  </a:cubicBezTo>
                  <a:cubicBezTo>
                    <a:pt x="410" y="10985"/>
                    <a:pt x="429" y="11044"/>
                    <a:pt x="449" y="11103"/>
                  </a:cubicBezTo>
                  <a:cubicBezTo>
                    <a:pt x="527" y="11298"/>
                    <a:pt x="507" y="11356"/>
                    <a:pt x="488" y="11415"/>
                  </a:cubicBezTo>
                  <a:cubicBezTo>
                    <a:pt x="468" y="11434"/>
                    <a:pt x="468" y="11454"/>
                    <a:pt x="468" y="11454"/>
                  </a:cubicBezTo>
                  <a:lnTo>
                    <a:pt x="468" y="11473"/>
                  </a:lnTo>
                  <a:cubicBezTo>
                    <a:pt x="488" y="11571"/>
                    <a:pt x="507" y="11707"/>
                    <a:pt x="312" y="11863"/>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71"/>
            <p:cNvSpPr/>
            <p:nvPr/>
          </p:nvSpPr>
          <p:spPr>
            <a:xfrm>
              <a:off x="4625325" y="2202850"/>
              <a:ext cx="681000" cy="590750"/>
            </a:xfrm>
            <a:custGeom>
              <a:avLst/>
              <a:gdLst/>
              <a:ahLst/>
              <a:cxnLst/>
              <a:rect l="l" t="t" r="r" b="b"/>
              <a:pathLst>
                <a:path w="27240" h="23630" extrusionOk="0">
                  <a:moveTo>
                    <a:pt x="26127" y="20703"/>
                  </a:moveTo>
                  <a:lnTo>
                    <a:pt x="26127" y="20683"/>
                  </a:lnTo>
                  <a:cubicBezTo>
                    <a:pt x="26147" y="20625"/>
                    <a:pt x="26147" y="20586"/>
                    <a:pt x="26147" y="20527"/>
                  </a:cubicBezTo>
                  <a:cubicBezTo>
                    <a:pt x="26147" y="20352"/>
                    <a:pt x="26147" y="20215"/>
                    <a:pt x="26342" y="20137"/>
                  </a:cubicBezTo>
                  <a:cubicBezTo>
                    <a:pt x="26498" y="20098"/>
                    <a:pt x="26576" y="20156"/>
                    <a:pt x="26674" y="20215"/>
                  </a:cubicBezTo>
                  <a:cubicBezTo>
                    <a:pt x="26732" y="20254"/>
                    <a:pt x="26791" y="20293"/>
                    <a:pt x="26849" y="20273"/>
                  </a:cubicBezTo>
                  <a:cubicBezTo>
                    <a:pt x="26908" y="20254"/>
                    <a:pt x="26966" y="20234"/>
                    <a:pt x="26986" y="20215"/>
                  </a:cubicBezTo>
                  <a:cubicBezTo>
                    <a:pt x="27005" y="20176"/>
                    <a:pt x="27005" y="20137"/>
                    <a:pt x="27005" y="20039"/>
                  </a:cubicBezTo>
                  <a:cubicBezTo>
                    <a:pt x="27005" y="19981"/>
                    <a:pt x="26986" y="19922"/>
                    <a:pt x="26966" y="19883"/>
                  </a:cubicBezTo>
                  <a:cubicBezTo>
                    <a:pt x="26947" y="19786"/>
                    <a:pt x="26908" y="19688"/>
                    <a:pt x="26986" y="19513"/>
                  </a:cubicBezTo>
                  <a:lnTo>
                    <a:pt x="26986" y="19513"/>
                  </a:lnTo>
                  <a:cubicBezTo>
                    <a:pt x="27005" y="19473"/>
                    <a:pt x="27025" y="19434"/>
                    <a:pt x="27044" y="19415"/>
                  </a:cubicBezTo>
                  <a:cubicBezTo>
                    <a:pt x="27083" y="19317"/>
                    <a:pt x="27083" y="19317"/>
                    <a:pt x="27083" y="19142"/>
                  </a:cubicBezTo>
                  <a:cubicBezTo>
                    <a:pt x="27083" y="18908"/>
                    <a:pt x="27122" y="18830"/>
                    <a:pt x="27200" y="18693"/>
                  </a:cubicBezTo>
                  <a:lnTo>
                    <a:pt x="27200" y="18693"/>
                  </a:lnTo>
                  <a:lnTo>
                    <a:pt x="27220" y="18654"/>
                  </a:lnTo>
                  <a:lnTo>
                    <a:pt x="27220" y="18654"/>
                  </a:lnTo>
                  <a:cubicBezTo>
                    <a:pt x="27239" y="18595"/>
                    <a:pt x="27239" y="18498"/>
                    <a:pt x="27200" y="18420"/>
                  </a:cubicBezTo>
                  <a:cubicBezTo>
                    <a:pt x="27181" y="18342"/>
                    <a:pt x="27122" y="18264"/>
                    <a:pt x="27044" y="18205"/>
                  </a:cubicBezTo>
                  <a:cubicBezTo>
                    <a:pt x="26869" y="18244"/>
                    <a:pt x="26771" y="18186"/>
                    <a:pt x="26674" y="18147"/>
                  </a:cubicBezTo>
                  <a:cubicBezTo>
                    <a:pt x="26654" y="18127"/>
                    <a:pt x="26635" y="18127"/>
                    <a:pt x="26596" y="18127"/>
                  </a:cubicBezTo>
                  <a:cubicBezTo>
                    <a:pt x="26576" y="18127"/>
                    <a:pt x="26537" y="18127"/>
                    <a:pt x="26517" y="18147"/>
                  </a:cubicBezTo>
                  <a:cubicBezTo>
                    <a:pt x="26400" y="18186"/>
                    <a:pt x="26264" y="18225"/>
                    <a:pt x="26166" y="18088"/>
                  </a:cubicBezTo>
                  <a:cubicBezTo>
                    <a:pt x="26108" y="17991"/>
                    <a:pt x="26069" y="17893"/>
                    <a:pt x="26049" y="17795"/>
                  </a:cubicBezTo>
                  <a:cubicBezTo>
                    <a:pt x="26030" y="17737"/>
                    <a:pt x="26010" y="17678"/>
                    <a:pt x="25991" y="17639"/>
                  </a:cubicBezTo>
                  <a:cubicBezTo>
                    <a:pt x="25971" y="17581"/>
                    <a:pt x="25952" y="17542"/>
                    <a:pt x="25913" y="17503"/>
                  </a:cubicBezTo>
                  <a:cubicBezTo>
                    <a:pt x="25854" y="17386"/>
                    <a:pt x="25796" y="17269"/>
                    <a:pt x="25717" y="17171"/>
                  </a:cubicBezTo>
                  <a:lnTo>
                    <a:pt x="25717" y="17171"/>
                  </a:lnTo>
                  <a:cubicBezTo>
                    <a:pt x="25659" y="17093"/>
                    <a:pt x="25620" y="17015"/>
                    <a:pt x="25581" y="16937"/>
                  </a:cubicBezTo>
                  <a:cubicBezTo>
                    <a:pt x="25561" y="16878"/>
                    <a:pt x="25542" y="16800"/>
                    <a:pt x="25542" y="16683"/>
                  </a:cubicBezTo>
                  <a:cubicBezTo>
                    <a:pt x="25522" y="16527"/>
                    <a:pt x="25620" y="16449"/>
                    <a:pt x="25698" y="16371"/>
                  </a:cubicBezTo>
                  <a:cubicBezTo>
                    <a:pt x="25717" y="16352"/>
                    <a:pt x="25737" y="16332"/>
                    <a:pt x="25737" y="16332"/>
                  </a:cubicBezTo>
                  <a:cubicBezTo>
                    <a:pt x="25756" y="16293"/>
                    <a:pt x="25756" y="16235"/>
                    <a:pt x="25737" y="16196"/>
                  </a:cubicBezTo>
                  <a:lnTo>
                    <a:pt x="25737" y="16196"/>
                  </a:lnTo>
                  <a:cubicBezTo>
                    <a:pt x="25737" y="16137"/>
                    <a:pt x="25717" y="16078"/>
                    <a:pt x="25698" y="16020"/>
                  </a:cubicBezTo>
                  <a:cubicBezTo>
                    <a:pt x="25639" y="15942"/>
                    <a:pt x="25600" y="15864"/>
                    <a:pt x="25561" y="15766"/>
                  </a:cubicBezTo>
                  <a:lnTo>
                    <a:pt x="25561" y="15766"/>
                  </a:lnTo>
                  <a:cubicBezTo>
                    <a:pt x="25503" y="15669"/>
                    <a:pt x="25444" y="15571"/>
                    <a:pt x="25386" y="15454"/>
                  </a:cubicBezTo>
                  <a:lnTo>
                    <a:pt x="25386" y="15454"/>
                  </a:lnTo>
                  <a:cubicBezTo>
                    <a:pt x="25308" y="15337"/>
                    <a:pt x="25308" y="15181"/>
                    <a:pt x="25308" y="15025"/>
                  </a:cubicBezTo>
                  <a:cubicBezTo>
                    <a:pt x="25308" y="14888"/>
                    <a:pt x="25308" y="14771"/>
                    <a:pt x="25249" y="14713"/>
                  </a:cubicBezTo>
                  <a:cubicBezTo>
                    <a:pt x="25171" y="14635"/>
                    <a:pt x="25152" y="14635"/>
                    <a:pt x="25093" y="14635"/>
                  </a:cubicBezTo>
                  <a:cubicBezTo>
                    <a:pt x="25054" y="14635"/>
                    <a:pt x="24996" y="14635"/>
                    <a:pt x="24917" y="14596"/>
                  </a:cubicBezTo>
                  <a:lnTo>
                    <a:pt x="24917" y="14596"/>
                  </a:lnTo>
                  <a:cubicBezTo>
                    <a:pt x="24781" y="14537"/>
                    <a:pt x="24742" y="14439"/>
                    <a:pt x="24703" y="14342"/>
                  </a:cubicBezTo>
                  <a:cubicBezTo>
                    <a:pt x="24683" y="14283"/>
                    <a:pt x="24664" y="14225"/>
                    <a:pt x="24625" y="14186"/>
                  </a:cubicBezTo>
                  <a:lnTo>
                    <a:pt x="24625" y="14186"/>
                  </a:lnTo>
                  <a:cubicBezTo>
                    <a:pt x="24547" y="14108"/>
                    <a:pt x="24371" y="13991"/>
                    <a:pt x="24215" y="13893"/>
                  </a:cubicBezTo>
                  <a:cubicBezTo>
                    <a:pt x="24118" y="13854"/>
                    <a:pt x="24020" y="13796"/>
                    <a:pt x="23942" y="13815"/>
                  </a:cubicBezTo>
                  <a:cubicBezTo>
                    <a:pt x="23903" y="13815"/>
                    <a:pt x="23825" y="13815"/>
                    <a:pt x="23766" y="13835"/>
                  </a:cubicBezTo>
                  <a:lnTo>
                    <a:pt x="23766" y="13835"/>
                  </a:lnTo>
                  <a:cubicBezTo>
                    <a:pt x="23610" y="13874"/>
                    <a:pt x="23474" y="13893"/>
                    <a:pt x="23376" y="13737"/>
                  </a:cubicBezTo>
                  <a:cubicBezTo>
                    <a:pt x="23337" y="13659"/>
                    <a:pt x="23298" y="13561"/>
                    <a:pt x="23259" y="13483"/>
                  </a:cubicBezTo>
                  <a:cubicBezTo>
                    <a:pt x="23220" y="13425"/>
                    <a:pt x="23200" y="13347"/>
                    <a:pt x="23161" y="13308"/>
                  </a:cubicBezTo>
                  <a:cubicBezTo>
                    <a:pt x="23161" y="13269"/>
                    <a:pt x="23103" y="13249"/>
                    <a:pt x="23025" y="13230"/>
                  </a:cubicBezTo>
                  <a:cubicBezTo>
                    <a:pt x="22927" y="13191"/>
                    <a:pt x="22791" y="13132"/>
                    <a:pt x="22635" y="12996"/>
                  </a:cubicBezTo>
                  <a:cubicBezTo>
                    <a:pt x="22459" y="12859"/>
                    <a:pt x="22420" y="12800"/>
                    <a:pt x="22361" y="12722"/>
                  </a:cubicBezTo>
                  <a:cubicBezTo>
                    <a:pt x="22322" y="12683"/>
                    <a:pt x="22283" y="12625"/>
                    <a:pt x="22205" y="12547"/>
                  </a:cubicBezTo>
                  <a:cubicBezTo>
                    <a:pt x="22108" y="12469"/>
                    <a:pt x="22030" y="12410"/>
                    <a:pt x="21971" y="12371"/>
                  </a:cubicBezTo>
                  <a:cubicBezTo>
                    <a:pt x="21854" y="12293"/>
                    <a:pt x="21776" y="12254"/>
                    <a:pt x="21718" y="12137"/>
                  </a:cubicBezTo>
                  <a:cubicBezTo>
                    <a:pt x="21679" y="12040"/>
                    <a:pt x="21659" y="11961"/>
                    <a:pt x="21640" y="11864"/>
                  </a:cubicBezTo>
                  <a:lnTo>
                    <a:pt x="21640" y="11864"/>
                  </a:lnTo>
                  <a:cubicBezTo>
                    <a:pt x="21640" y="11766"/>
                    <a:pt x="21640" y="11649"/>
                    <a:pt x="21640" y="11513"/>
                  </a:cubicBezTo>
                  <a:cubicBezTo>
                    <a:pt x="21640" y="11298"/>
                    <a:pt x="21698" y="11240"/>
                    <a:pt x="21776" y="11122"/>
                  </a:cubicBezTo>
                  <a:cubicBezTo>
                    <a:pt x="21815" y="11083"/>
                    <a:pt x="21854" y="11044"/>
                    <a:pt x="21893" y="10966"/>
                  </a:cubicBezTo>
                  <a:cubicBezTo>
                    <a:pt x="21971" y="10810"/>
                    <a:pt x="21971" y="10752"/>
                    <a:pt x="21971" y="10674"/>
                  </a:cubicBezTo>
                  <a:cubicBezTo>
                    <a:pt x="21971" y="10615"/>
                    <a:pt x="21971" y="10557"/>
                    <a:pt x="21991" y="10459"/>
                  </a:cubicBezTo>
                  <a:cubicBezTo>
                    <a:pt x="22010" y="10303"/>
                    <a:pt x="22088" y="10205"/>
                    <a:pt x="22186" y="10108"/>
                  </a:cubicBezTo>
                  <a:lnTo>
                    <a:pt x="22186" y="10108"/>
                  </a:lnTo>
                  <a:cubicBezTo>
                    <a:pt x="22244" y="10030"/>
                    <a:pt x="22322" y="9952"/>
                    <a:pt x="22322" y="9874"/>
                  </a:cubicBezTo>
                  <a:cubicBezTo>
                    <a:pt x="22322" y="9776"/>
                    <a:pt x="22303" y="9718"/>
                    <a:pt x="22283" y="9659"/>
                  </a:cubicBezTo>
                  <a:cubicBezTo>
                    <a:pt x="22244" y="9562"/>
                    <a:pt x="22225" y="9484"/>
                    <a:pt x="22225" y="9308"/>
                  </a:cubicBezTo>
                  <a:cubicBezTo>
                    <a:pt x="22244" y="9171"/>
                    <a:pt x="22303" y="9074"/>
                    <a:pt x="22361" y="8996"/>
                  </a:cubicBezTo>
                  <a:cubicBezTo>
                    <a:pt x="22400" y="8937"/>
                    <a:pt x="22439" y="8879"/>
                    <a:pt x="22400" y="8781"/>
                  </a:cubicBezTo>
                  <a:cubicBezTo>
                    <a:pt x="22342" y="8684"/>
                    <a:pt x="22283" y="8664"/>
                    <a:pt x="22205" y="8645"/>
                  </a:cubicBezTo>
                  <a:cubicBezTo>
                    <a:pt x="22108" y="8605"/>
                    <a:pt x="21971" y="8566"/>
                    <a:pt x="21776" y="8449"/>
                  </a:cubicBezTo>
                  <a:cubicBezTo>
                    <a:pt x="21542" y="8293"/>
                    <a:pt x="21425" y="8332"/>
                    <a:pt x="21308" y="8371"/>
                  </a:cubicBezTo>
                  <a:cubicBezTo>
                    <a:pt x="21249" y="8410"/>
                    <a:pt x="21171" y="8430"/>
                    <a:pt x="21074" y="8449"/>
                  </a:cubicBezTo>
                  <a:cubicBezTo>
                    <a:pt x="20918" y="8469"/>
                    <a:pt x="20898" y="8547"/>
                    <a:pt x="20859" y="8605"/>
                  </a:cubicBezTo>
                  <a:cubicBezTo>
                    <a:pt x="20840" y="8664"/>
                    <a:pt x="20820" y="8703"/>
                    <a:pt x="20742" y="8742"/>
                  </a:cubicBezTo>
                  <a:cubicBezTo>
                    <a:pt x="20605" y="8820"/>
                    <a:pt x="20566" y="8801"/>
                    <a:pt x="20391" y="8645"/>
                  </a:cubicBezTo>
                  <a:lnTo>
                    <a:pt x="20352" y="8625"/>
                  </a:lnTo>
                  <a:cubicBezTo>
                    <a:pt x="20176" y="8488"/>
                    <a:pt x="20137" y="8274"/>
                    <a:pt x="20079" y="8040"/>
                  </a:cubicBezTo>
                  <a:cubicBezTo>
                    <a:pt x="20079" y="7981"/>
                    <a:pt x="20059" y="7923"/>
                    <a:pt x="20059" y="7884"/>
                  </a:cubicBezTo>
                  <a:lnTo>
                    <a:pt x="20059" y="7884"/>
                  </a:lnTo>
                  <a:cubicBezTo>
                    <a:pt x="20020" y="7727"/>
                    <a:pt x="20040" y="7649"/>
                    <a:pt x="20059" y="7571"/>
                  </a:cubicBezTo>
                  <a:cubicBezTo>
                    <a:pt x="20059" y="7513"/>
                    <a:pt x="20079" y="7454"/>
                    <a:pt x="20040" y="7357"/>
                  </a:cubicBezTo>
                  <a:cubicBezTo>
                    <a:pt x="20001" y="7259"/>
                    <a:pt x="19981" y="7201"/>
                    <a:pt x="19981" y="7123"/>
                  </a:cubicBezTo>
                  <a:cubicBezTo>
                    <a:pt x="19942" y="7025"/>
                    <a:pt x="19922" y="6947"/>
                    <a:pt x="19825" y="6810"/>
                  </a:cubicBezTo>
                  <a:cubicBezTo>
                    <a:pt x="19766" y="6732"/>
                    <a:pt x="19727" y="6693"/>
                    <a:pt x="19688" y="6635"/>
                  </a:cubicBezTo>
                  <a:cubicBezTo>
                    <a:pt x="19610" y="6537"/>
                    <a:pt x="19571" y="6479"/>
                    <a:pt x="19454" y="6401"/>
                  </a:cubicBezTo>
                  <a:cubicBezTo>
                    <a:pt x="19376" y="6362"/>
                    <a:pt x="19298" y="6303"/>
                    <a:pt x="19220" y="6245"/>
                  </a:cubicBezTo>
                  <a:lnTo>
                    <a:pt x="19220" y="6245"/>
                  </a:lnTo>
                  <a:cubicBezTo>
                    <a:pt x="19025" y="6147"/>
                    <a:pt x="18830" y="6010"/>
                    <a:pt x="18693" y="5913"/>
                  </a:cubicBezTo>
                  <a:cubicBezTo>
                    <a:pt x="18576" y="5815"/>
                    <a:pt x="18557" y="5757"/>
                    <a:pt x="18537" y="5698"/>
                  </a:cubicBezTo>
                  <a:lnTo>
                    <a:pt x="18537" y="5698"/>
                  </a:lnTo>
                  <a:cubicBezTo>
                    <a:pt x="18537" y="5679"/>
                    <a:pt x="18518" y="5659"/>
                    <a:pt x="18459" y="5601"/>
                  </a:cubicBezTo>
                  <a:cubicBezTo>
                    <a:pt x="18401" y="5542"/>
                    <a:pt x="18323" y="5484"/>
                    <a:pt x="18244" y="5406"/>
                  </a:cubicBezTo>
                  <a:lnTo>
                    <a:pt x="18244" y="5406"/>
                  </a:lnTo>
                  <a:cubicBezTo>
                    <a:pt x="18147" y="5328"/>
                    <a:pt x="18049" y="5249"/>
                    <a:pt x="17971" y="5191"/>
                  </a:cubicBezTo>
                  <a:cubicBezTo>
                    <a:pt x="17874" y="5113"/>
                    <a:pt x="17737" y="4996"/>
                    <a:pt x="17601" y="4859"/>
                  </a:cubicBezTo>
                  <a:cubicBezTo>
                    <a:pt x="17503" y="4781"/>
                    <a:pt x="17405" y="4684"/>
                    <a:pt x="17347" y="4606"/>
                  </a:cubicBezTo>
                  <a:cubicBezTo>
                    <a:pt x="17288" y="4508"/>
                    <a:pt x="17269" y="4410"/>
                    <a:pt x="17249" y="4313"/>
                  </a:cubicBezTo>
                  <a:lnTo>
                    <a:pt x="17249" y="4313"/>
                  </a:lnTo>
                  <a:cubicBezTo>
                    <a:pt x="17249" y="4235"/>
                    <a:pt x="17230" y="4157"/>
                    <a:pt x="17171" y="4079"/>
                  </a:cubicBezTo>
                  <a:cubicBezTo>
                    <a:pt x="17132" y="4059"/>
                    <a:pt x="17113" y="4020"/>
                    <a:pt x="17074" y="3981"/>
                  </a:cubicBezTo>
                  <a:cubicBezTo>
                    <a:pt x="16957" y="3864"/>
                    <a:pt x="16879" y="3767"/>
                    <a:pt x="16898" y="3552"/>
                  </a:cubicBezTo>
                  <a:cubicBezTo>
                    <a:pt x="16898" y="3376"/>
                    <a:pt x="16898" y="3357"/>
                    <a:pt x="16820" y="3240"/>
                  </a:cubicBezTo>
                  <a:lnTo>
                    <a:pt x="16801" y="3220"/>
                  </a:lnTo>
                  <a:cubicBezTo>
                    <a:pt x="16781" y="3181"/>
                    <a:pt x="16762" y="3142"/>
                    <a:pt x="16762" y="3123"/>
                  </a:cubicBezTo>
                  <a:lnTo>
                    <a:pt x="16762" y="3123"/>
                  </a:lnTo>
                  <a:cubicBezTo>
                    <a:pt x="16703" y="3045"/>
                    <a:pt x="16664" y="2986"/>
                    <a:pt x="16586" y="2693"/>
                  </a:cubicBezTo>
                  <a:cubicBezTo>
                    <a:pt x="16508" y="2362"/>
                    <a:pt x="16566" y="1932"/>
                    <a:pt x="16586" y="1659"/>
                  </a:cubicBezTo>
                  <a:lnTo>
                    <a:pt x="16605" y="1562"/>
                  </a:lnTo>
                  <a:cubicBezTo>
                    <a:pt x="16625" y="1406"/>
                    <a:pt x="16644" y="1308"/>
                    <a:pt x="16703" y="1211"/>
                  </a:cubicBezTo>
                  <a:cubicBezTo>
                    <a:pt x="16703" y="1191"/>
                    <a:pt x="16723" y="1152"/>
                    <a:pt x="16742" y="1133"/>
                  </a:cubicBezTo>
                  <a:cubicBezTo>
                    <a:pt x="16664" y="1074"/>
                    <a:pt x="16547" y="976"/>
                    <a:pt x="16488" y="879"/>
                  </a:cubicBezTo>
                  <a:cubicBezTo>
                    <a:pt x="16469" y="840"/>
                    <a:pt x="16449" y="820"/>
                    <a:pt x="16410" y="801"/>
                  </a:cubicBezTo>
                  <a:cubicBezTo>
                    <a:pt x="16371" y="781"/>
                    <a:pt x="16293" y="742"/>
                    <a:pt x="16215" y="645"/>
                  </a:cubicBezTo>
                  <a:cubicBezTo>
                    <a:pt x="16137" y="547"/>
                    <a:pt x="16118" y="469"/>
                    <a:pt x="16098" y="430"/>
                  </a:cubicBezTo>
                  <a:lnTo>
                    <a:pt x="16098" y="430"/>
                  </a:lnTo>
                  <a:cubicBezTo>
                    <a:pt x="16098" y="411"/>
                    <a:pt x="16098" y="411"/>
                    <a:pt x="16079" y="391"/>
                  </a:cubicBezTo>
                  <a:lnTo>
                    <a:pt x="16079" y="391"/>
                  </a:lnTo>
                  <a:cubicBezTo>
                    <a:pt x="15981" y="333"/>
                    <a:pt x="15805" y="215"/>
                    <a:pt x="15727" y="79"/>
                  </a:cubicBezTo>
                  <a:cubicBezTo>
                    <a:pt x="15669" y="1"/>
                    <a:pt x="15571" y="20"/>
                    <a:pt x="15396" y="20"/>
                  </a:cubicBezTo>
                  <a:lnTo>
                    <a:pt x="15396" y="20"/>
                  </a:lnTo>
                  <a:cubicBezTo>
                    <a:pt x="15337" y="20"/>
                    <a:pt x="14849" y="40"/>
                    <a:pt x="14147" y="98"/>
                  </a:cubicBezTo>
                  <a:cubicBezTo>
                    <a:pt x="12625" y="176"/>
                    <a:pt x="10010" y="352"/>
                    <a:pt x="8157" y="430"/>
                  </a:cubicBezTo>
                  <a:cubicBezTo>
                    <a:pt x="5718" y="547"/>
                    <a:pt x="859" y="489"/>
                    <a:pt x="1" y="489"/>
                  </a:cubicBezTo>
                  <a:cubicBezTo>
                    <a:pt x="20" y="528"/>
                    <a:pt x="59" y="547"/>
                    <a:pt x="79" y="586"/>
                  </a:cubicBezTo>
                  <a:cubicBezTo>
                    <a:pt x="138" y="645"/>
                    <a:pt x="196" y="703"/>
                    <a:pt x="255" y="820"/>
                  </a:cubicBezTo>
                  <a:cubicBezTo>
                    <a:pt x="313" y="957"/>
                    <a:pt x="333" y="1015"/>
                    <a:pt x="352" y="1093"/>
                  </a:cubicBezTo>
                  <a:cubicBezTo>
                    <a:pt x="352" y="1133"/>
                    <a:pt x="372" y="1191"/>
                    <a:pt x="411" y="1269"/>
                  </a:cubicBezTo>
                  <a:cubicBezTo>
                    <a:pt x="469" y="1386"/>
                    <a:pt x="469" y="1464"/>
                    <a:pt x="469" y="1523"/>
                  </a:cubicBezTo>
                  <a:cubicBezTo>
                    <a:pt x="469" y="1581"/>
                    <a:pt x="469" y="1620"/>
                    <a:pt x="547" y="1698"/>
                  </a:cubicBezTo>
                  <a:cubicBezTo>
                    <a:pt x="625" y="1776"/>
                    <a:pt x="684" y="1854"/>
                    <a:pt x="742" y="1913"/>
                  </a:cubicBezTo>
                  <a:cubicBezTo>
                    <a:pt x="801" y="1972"/>
                    <a:pt x="859" y="2030"/>
                    <a:pt x="957" y="2089"/>
                  </a:cubicBezTo>
                  <a:cubicBezTo>
                    <a:pt x="1094" y="2206"/>
                    <a:pt x="1133" y="2323"/>
                    <a:pt x="1172" y="2440"/>
                  </a:cubicBezTo>
                  <a:cubicBezTo>
                    <a:pt x="1191" y="2498"/>
                    <a:pt x="1211" y="2557"/>
                    <a:pt x="1250" y="2596"/>
                  </a:cubicBezTo>
                  <a:lnTo>
                    <a:pt x="1250" y="2596"/>
                  </a:lnTo>
                  <a:cubicBezTo>
                    <a:pt x="1289" y="2635"/>
                    <a:pt x="1308" y="2674"/>
                    <a:pt x="1328" y="2693"/>
                  </a:cubicBezTo>
                  <a:lnTo>
                    <a:pt x="1328" y="2693"/>
                  </a:lnTo>
                  <a:cubicBezTo>
                    <a:pt x="1386" y="2771"/>
                    <a:pt x="1425" y="2811"/>
                    <a:pt x="1464" y="2928"/>
                  </a:cubicBezTo>
                  <a:cubicBezTo>
                    <a:pt x="1484" y="3006"/>
                    <a:pt x="1464" y="3045"/>
                    <a:pt x="1464" y="3103"/>
                  </a:cubicBezTo>
                  <a:cubicBezTo>
                    <a:pt x="1464" y="3142"/>
                    <a:pt x="1464" y="3162"/>
                    <a:pt x="1464" y="3201"/>
                  </a:cubicBezTo>
                  <a:cubicBezTo>
                    <a:pt x="1484" y="3240"/>
                    <a:pt x="1581" y="3298"/>
                    <a:pt x="1659" y="3337"/>
                  </a:cubicBezTo>
                  <a:cubicBezTo>
                    <a:pt x="1698" y="3376"/>
                    <a:pt x="1757" y="3415"/>
                    <a:pt x="1796" y="3454"/>
                  </a:cubicBezTo>
                  <a:cubicBezTo>
                    <a:pt x="1855" y="3493"/>
                    <a:pt x="1972" y="3610"/>
                    <a:pt x="2108" y="3708"/>
                  </a:cubicBezTo>
                  <a:lnTo>
                    <a:pt x="2108" y="3708"/>
                  </a:lnTo>
                  <a:cubicBezTo>
                    <a:pt x="2225" y="3786"/>
                    <a:pt x="2323" y="3864"/>
                    <a:pt x="2420" y="3923"/>
                  </a:cubicBezTo>
                  <a:cubicBezTo>
                    <a:pt x="2537" y="4001"/>
                    <a:pt x="2616" y="3981"/>
                    <a:pt x="2713" y="3942"/>
                  </a:cubicBezTo>
                  <a:cubicBezTo>
                    <a:pt x="2752" y="3942"/>
                    <a:pt x="2791" y="3923"/>
                    <a:pt x="2850" y="3923"/>
                  </a:cubicBezTo>
                  <a:cubicBezTo>
                    <a:pt x="2986" y="3884"/>
                    <a:pt x="3064" y="3884"/>
                    <a:pt x="3142" y="3942"/>
                  </a:cubicBezTo>
                  <a:cubicBezTo>
                    <a:pt x="3220" y="4001"/>
                    <a:pt x="3259" y="4079"/>
                    <a:pt x="3298" y="4235"/>
                  </a:cubicBezTo>
                  <a:cubicBezTo>
                    <a:pt x="3318" y="4332"/>
                    <a:pt x="3357" y="4391"/>
                    <a:pt x="3376" y="4430"/>
                  </a:cubicBezTo>
                  <a:cubicBezTo>
                    <a:pt x="3416" y="4508"/>
                    <a:pt x="3435" y="4547"/>
                    <a:pt x="3435" y="4664"/>
                  </a:cubicBezTo>
                  <a:cubicBezTo>
                    <a:pt x="3435" y="4801"/>
                    <a:pt x="3357" y="4840"/>
                    <a:pt x="3279" y="4898"/>
                  </a:cubicBezTo>
                  <a:cubicBezTo>
                    <a:pt x="3240" y="4937"/>
                    <a:pt x="3181" y="4976"/>
                    <a:pt x="3142" y="5015"/>
                  </a:cubicBezTo>
                  <a:cubicBezTo>
                    <a:pt x="3084" y="5093"/>
                    <a:pt x="3025" y="5152"/>
                    <a:pt x="2947" y="5210"/>
                  </a:cubicBezTo>
                  <a:cubicBezTo>
                    <a:pt x="2889" y="5269"/>
                    <a:pt x="2850" y="5308"/>
                    <a:pt x="2830" y="5367"/>
                  </a:cubicBezTo>
                  <a:cubicBezTo>
                    <a:pt x="2791" y="5425"/>
                    <a:pt x="2752" y="5503"/>
                    <a:pt x="2713" y="5581"/>
                  </a:cubicBezTo>
                  <a:cubicBezTo>
                    <a:pt x="2694" y="5640"/>
                    <a:pt x="2674" y="5718"/>
                    <a:pt x="2674" y="5757"/>
                  </a:cubicBezTo>
                  <a:cubicBezTo>
                    <a:pt x="2674" y="5835"/>
                    <a:pt x="2655" y="5893"/>
                    <a:pt x="2674" y="5932"/>
                  </a:cubicBezTo>
                  <a:cubicBezTo>
                    <a:pt x="2694" y="5991"/>
                    <a:pt x="2752" y="6069"/>
                    <a:pt x="2850" y="6167"/>
                  </a:cubicBezTo>
                  <a:cubicBezTo>
                    <a:pt x="2928" y="6245"/>
                    <a:pt x="3006" y="6303"/>
                    <a:pt x="3064" y="6342"/>
                  </a:cubicBezTo>
                  <a:cubicBezTo>
                    <a:pt x="3162" y="6420"/>
                    <a:pt x="3240" y="6479"/>
                    <a:pt x="3337" y="6615"/>
                  </a:cubicBezTo>
                  <a:cubicBezTo>
                    <a:pt x="3416" y="6732"/>
                    <a:pt x="3435" y="6830"/>
                    <a:pt x="3474" y="6947"/>
                  </a:cubicBezTo>
                  <a:lnTo>
                    <a:pt x="3474" y="6947"/>
                  </a:lnTo>
                  <a:cubicBezTo>
                    <a:pt x="3494" y="7025"/>
                    <a:pt x="3513" y="7103"/>
                    <a:pt x="3572" y="7181"/>
                  </a:cubicBezTo>
                  <a:lnTo>
                    <a:pt x="3572" y="7181"/>
                  </a:lnTo>
                  <a:cubicBezTo>
                    <a:pt x="3611" y="7259"/>
                    <a:pt x="3630" y="7298"/>
                    <a:pt x="3630" y="7318"/>
                  </a:cubicBezTo>
                  <a:cubicBezTo>
                    <a:pt x="3650" y="7337"/>
                    <a:pt x="3650" y="7357"/>
                    <a:pt x="3806" y="7493"/>
                  </a:cubicBezTo>
                  <a:cubicBezTo>
                    <a:pt x="3981" y="7669"/>
                    <a:pt x="4059" y="7708"/>
                    <a:pt x="4176" y="7766"/>
                  </a:cubicBezTo>
                  <a:lnTo>
                    <a:pt x="4176" y="7766"/>
                  </a:lnTo>
                  <a:cubicBezTo>
                    <a:pt x="4235" y="7786"/>
                    <a:pt x="4294" y="7825"/>
                    <a:pt x="4372" y="7864"/>
                  </a:cubicBezTo>
                  <a:cubicBezTo>
                    <a:pt x="4664" y="8040"/>
                    <a:pt x="4664" y="8137"/>
                    <a:pt x="4684" y="8274"/>
                  </a:cubicBezTo>
                  <a:lnTo>
                    <a:pt x="4684" y="8293"/>
                  </a:lnTo>
                  <a:cubicBezTo>
                    <a:pt x="4684" y="8410"/>
                    <a:pt x="4781" y="19083"/>
                    <a:pt x="4781" y="19142"/>
                  </a:cubicBezTo>
                  <a:lnTo>
                    <a:pt x="4781" y="19142"/>
                  </a:lnTo>
                  <a:cubicBezTo>
                    <a:pt x="4781" y="19161"/>
                    <a:pt x="4820" y="21073"/>
                    <a:pt x="4820" y="21659"/>
                  </a:cubicBezTo>
                  <a:lnTo>
                    <a:pt x="4820" y="21698"/>
                  </a:lnTo>
                  <a:cubicBezTo>
                    <a:pt x="5776" y="21678"/>
                    <a:pt x="14420" y="21425"/>
                    <a:pt x="15201" y="21405"/>
                  </a:cubicBezTo>
                  <a:cubicBezTo>
                    <a:pt x="16001" y="21366"/>
                    <a:pt x="23083" y="20976"/>
                    <a:pt x="23103" y="20976"/>
                  </a:cubicBezTo>
                  <a:lnTo>
                    <a:pt x="23142" y="20976"/>
                  </a:lnTo>
                  <a:lnTo>
                    <a:pt x="23181" y="20995"/>
                  </a:lnTo>
                  <a:cubicBezTo>
                    <a:pt x="23181" y="20995"/>
                    <a:pt x="23337" y="21112"/>
                    <a:pt x="23376" y="21249"/>
                  </a:cubicBezTo>
                  <a:lnTo>
                    <a:pt x="23376" y="21249"/>
                  </a:lnTo>
                  <a:cubicBezTo>
                    <a:pt x="23396" y="21269"/>
                    <a:pt x="23396" y="21308"/>
                    <a:pt x="23415" y="21327"/>
                  </a:cubicBezTo>
                  <a:cubicBezTo>
                    <a:pt x="23415" y="21347"/>
                    <a:pt x="23415" y="21366"/>
                    <a:pt x="23493" y="21425"/>
                  </a:cubicBezTo>
                  <a:cubicBezTo>
                    <a:pt x="23571" y="21503"/>
                    <a:pt x="23630" y="21581"/>
                    <a:pt x="23649" y="21659"/>
                  </a:cubicBezTo>
                  <a:lnTo>
                    <a:pt x="23649" y="21659"/>
                  </a:lnTo>
                  <a:cubicBezTo>
                    <a:pt x="23688" y="21737"/>
                    <a:pt x="23708" y="21815"/>
                    <a:pt x="23708" y="21873"/>
                  </a:cubicBezTo>
                  <a:cubicBezTo>
                    <a:pt x="23708" y="21951"/>
                    <a:pt x="23649" y="22049"/>
                    <a:pt x="23591" y="22166"/>
                  </a:cubicBezTo>
                  <a:cubicBezTo>
                    <a:pt x="23571" y="22225"/>
                    <a:pt x="23532" y="22283"/>
                    <a:pt x="23513" y="22322"/>
                  </a:cubicBezTo>
                  <a:cubicBezTo>
                    <a:pt x="23493" y="22381"/>
                    <a:pt x="23493" y="22400"/>
                    <a:pt x="23493" y="22439"/>
                  </a:cubicBezTo>
                  <a:lnTo>
                    <a:pt x="23493" y="22439"/>
                  </a:lnTo>
                  <a:cubicBezTo>
                    <a:pt x="23474" y="22498"/>
                    <a:pt x="23454" y="22537"/>
                    <a:pt x="23376" y="22615"/>
                  </a:cubicBezTo>
                  <a:cubicBezTo>
                    <a:pt x="23337" y="22673"/>
                    <a:pt x="23278" y="22712"/>
                    <a:pt x="23220" y="22732"/>
                  </a:cubicBezTo>
                  <a:cubicBezTo>
                    <a:pt x="23161" y="22751"/>
                    <a:pt x="23122" y="22790"/>
                    <a:pt x="23103" y="22829"/>
                  </a:cubicBezTo>
                  <a:cubicBezTo>
                    <a:pt x="23083" y="22849"/>
                    <a:pt x="23064" y="22869"/>
                    <a:pt x="23064" y="22888"/>
                  </a:cubicBezTo>
                  <a:lnTo>
                    <a:pt x="23064" y="22888"/>
                  </a:lnTo>
                  <a:cubicBezTo>
                    <a:pt x="23025" y="22986"/>
                    <a:pt x="22986" y="23044"/>
                    <a:pt x="22927" y="23103"/>
                  </a:cubicBezTo>
                  <a:cubicBezTo>
                    <a:pt x="22888" y="23142"/>
                    <a:pt x="22830" y="23181"/>
                    <a:pt x="22791" y="23239"/>
                  </a:cubicBezTo>
                  <a:cubicBezTo>
                    <a:pt x="22752" y="23298"/>
                    <a:pt x="22693" y="23356"/>
                    <a:pt x="22654" y="23415"/>
                  </a:cubicBezTo>
                  <a:cubicBezTo>
                    <a:pt x="22615" y="23473"/>
                    <a:pt x="22596" y="23571"/>
                    <a:pt x="22576" y="23629"/>
                  </a:cubicBezTo>
                  <a:lnTo>
                    <a:pt x="25132" y="23473"/>
                  </a:lnTo>
                  <a:cubicBezTo>
                    <a:pt x="25152" y="23395"/>
                    <a:pt x="25171" y="23376"/>
                    <a:pt x="25191" y="23356"/>
                  </a:cubicBezTo>
                  <a:cubicBezTo>
                    <a:pt x="25191" y="23356"/>
                    <a:pt x="25191" y="23356"/>
                    <a:pt x="25191" y="23298"/>
                  </a:cubicBezTo>
                  <a:cubicBezTo>
                    <a:pt x="25191" y="23259"/>
                    <a:pt x="25191" y="23239"/>
                    <a:pt x="25191" y="23220"/>
                  </a:cubicBezTo>
                  <a:lnTo>
                    <a:pt x="25191" y="23220"/>
                  </a:lnTo>
                  <a:cubicBezTo>
                    <a:pt x="25191" y="23122"/>
                    <a:pt x="25171" y="23044"/>
                    <a:pt x="25288" y="22908"/>
                  </a:cubicBezTo>
                  <a:cubicBezTo>
                    <a:pt x="25366" y="22810"/>
                    <a:pt x="25405" y="22790"/>
                    <a:pt x="25444" y="22771"/>
                  </a:cubicBezTo>
                  <a:cubicBezTo>
                    <a:pt x="25444" y="22771"/>
                    <a:pt x="25444" y="22751"/>
                    <a:pt x="25444" y="22693"/>
                  </a:cubicBezTo>
                  <a:cubicBezTo>
                    <a:pt x="25444" y="22634"/>
                    <a:pt x="25405" y="22595"/>
                    <a:pt x="25347" y="22537"/>
                  </a:cubicBezTo>
                  <a:lnTo>
                    <a:pt x="25347" y="22537"/>
                  </a:lnTo>
                  <a:cubicBezTo>
                    <a:pt x="25249" y="22459"/>
                    <a:pt x="25152" y="22381"/>
                    <a:pt x="25210" y="22225"/>
                  </a:cubicBezTo>
                  <a:cubicBezTo>
                    <a:pt x="25249" y="22088"/>
                    <a:pt x="25366" y="22088"/>
                    <a:pt x="25483" y="22069"/>
                  </a:cubicBezTo>
                  <a:cubicBezTo>
                    <a:pt x="25542" y="22069"/>
                    <a:pt x="25581" y="22069"/>
                    <a:pt x="25600" y="22049"/>
                  </a:cubicBezTo>
                  <a:lnTo>
                    <a:pt x="25600" y="22049"/>
                  </a:lnTo>
                  <a:cubicBezTo>
                    <a:pt x="25600" y="22049"/>
                    <a:pt x="25581" y="22010"/>
                    <a:pt x="25542" y="21971"/>
                  </a:cubicBezTo>
                  <a:cubicBezTo>
                    <a:pt x="25483" y="21893"/>
                    <a:pt x="25425" y="21815"/>
                    <a:pt x="25464" y="21698"/>
                  </a:cubicBezTo>
                  <a:cubicBezTo>
                    <a:pt x="25503" y="21581"/>
                    <a:pt x="25542" y="21561"/>
                    <a:pt x="25600" y="21542"/>
                  </a:cubicBezTo>
                  <a:cubicBezTo>
                    <a:pt x="25600" y="21542"/>
                    <a:pt x="25620" y="21542"/>
                    <a:pt x="25620" y="21483"/>
                  </a:cubicBezTo>
                  <a:cubicBezTo>
                    <a:pt x="25620" y="21425"/>
                    <a:pt x="25639" y="21405"/>
                    <a:pt x="25639" y="21386"/>
                  </a:cubicBezTo>
                  <a:cubicBezTo>
                    <a:pt x="25639" y="21347"/>
                    <a:pt x="25639" y="21347"/>
                    <a:pt x="25639" y="21327"/>
                  </a:cubicBezTo>
                  <a:lnTo>
                    <a:pt x="25639" y="21327"/>
                  </a:lnTo>
                  <a:cubicBezTo>
                    <a:pt x="25639" y="21308"/>
                    <a:pt x="25639" y="21288"/>
                    <a:pt x="25639" y="21230"/>
                  </a:cubicBezTo>
                  <a:lnTo>
                    <a:pt x="25639" y="21171"/>
                  </a:lnTo>
                  <a:lnTo>
                    <a:pt x="25639" y="21171"/>
                  </a:lnTo>
                  <a:cubicBezTo>
                    <a:pt x="25620" y="21093"/>
                    <a:pt x="25600" y="21015"/>
                    <a:pt x="25581" y="20937"/>
                  </a:cubicBezTo>
                  <a:cubicBezTo>
                    <a:pt x="25522" y="20820"/>
                    <a:pt x="25503" y="20703"/>
                    <a:pt x="25561" y="20586"/>
                  </a:cubicBezTo>
                  <a:lnTo>
                    <a:pt x="25561" y="20586"/>
                  </a:lnTo>
                  <a:cubicBezTo>
                    <a:pt x="25600" y="20527"/>
                    <a:pt x="25639" y="20488"/>
                    <a:pt x="25678" y="20449"/>
                  </a:cubicBezTo>
                  <a:cubicBezTo>
                    <a:pt x="25717" y="20430"/>
                    <a:pt x="25756" y="20430"/>
                    <a:pt x="25796" y="20430"/>
                  </a:cubicBezTo>
                  <a:cubicBezTo>
                    <a:pt x="25835" y="20430"/>
                    <a:pt x="25874" y="20430"/>
                    <a:pt x="25913" y="20449"/>
                  </a:cubicBezTo>
                  <a:cubicBezTo>
                    <a:pt x="25932" y="20469"/>
                    <a:pt x="25971" y="20488"/>
                    <a:pt x="25991" y="20527"/>
                  </a:cubicBezTo>
                  <a:lnTo>
                    <a:pt x="25991" y="20527"/>
                  </a:lnTo>
                  <a:cubicBezTo>
                    <a:pt x="26010" y="20586"/>
                    <a:pt x="26030" y="20644"/>
                    <a:pt x="26030" y="20722"/>
                  </a:cubicBezTo>
                  <a:cubicBezTo>
                    <a:pt x="26030" y="20781"/>
                    <a:pt x="26030" y="20859"/>
                    <a:pt x="26049" y="20859"/>
                  </a:cubicBezTo>
                  <a:cubicBezTo>
                    <a:pt x="26069" y="20878"/>
                    <a:pt x="26088" y="20878"/>
                    <a:pt x="26088" y="20878"/>
                  </a:cubicBezTo>
                  <a:lnTo>
                    <a:pt x="26088" y="20878"/>
                  </a:lnTo>
                  <a:cubicBezTo>
                    <a:pt x="26108" y="20839"/>
                    <a:pt x="26127" y="20781"/>
                    <a:pt x="26127" y="20703"/>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71"/>
            <p:cNvSpPr/>
            <p:nvPr/>
          </p:nvSpPr>
          <p:spPr>
            <a:xfrm>
              <a:off x="4625325" y="2202850"/>
              <a:ext cx="681000" cy="590750"/>
            </a:xfrm>
            <a:custGeom>
              <a:avLst/>
              <a:gdLst/>
              <a:ahLst/>
              <a:cxnLst/>
              <a:rect l="l" t="t" r="r" b="b"/>
              <a:pathLst>
                <a:path w="27240" h="23630" fill="none" extrusionOk="0">
                  <a:moveTo>
                    <a:pt x="26127" y="20703"/>
                  </a:moveTo>
                  <a:lnTo>
                    <a:pt x="26127" y="20683"/>
                  </a:lnTo>
                  <a:cubicBezTo>
                    <a:pt x="26147" y="20625"/>
                    <a:pt x="26147" y="20586"/>
                    <a:pt x="26147" y="20527"/>
                  </a:cubicBezTo>
                  <a:cubicBezTo>
                    <a:pt x="26147" y="20352"/>
                    <a:pt x="26147" y="20215"/>
                    <a:pt x="26342" y="20137"/>
                  </a:cubicBezTo>
                  <a:cubicBezTo>
                    <a:pt x="26498" y="20098"/>
                    <a:pt x="26576" y="20156"/>
                    <a:pt x="26674" y="20215"/>
                  </a:cubicBezTo>
                  <a:cubicBezTo>
                    <a:pt x="26732" y="20254"/>
                    <a:pt x="26791" y="20293"/>
                    <a:pt x="26849" y="20273"/>
                  </a:cubicBezTo>
                  <a:cubicBezTo>
                    <a:pt x="26908" y="20254"/>
                    <a:pt x="26966" y="20234"/>
                    <a:pt x="26986" y="20215"/>
                  </a:cubicBezTo>
                  <a:cubicBezTo>
                    <a:pt x="27005" y="20176"/>
                    <a:pt x="27005" y="20137"/>
                    <a:pt x="27005" y="20039"/>
                  </a:cubicBezTo>
                  <a:cubicBezTo>
                    <a:pt x="27005" y="19981"/>
                    <a:pt x="26986" y="19922"/>
                    <a:pt x="26966" y="19883"/>
                  </a:cubicBezTo>
                  <a:cubicBezTo>
                    <a:pt x="26947" y="19786"/>
                    <a:pt x="26908" y="19688"/>
                    <a:pt x="26986" y="19513"/>
                  </a:cubicBezTo>
                  <a:lnTo>
                    <a:pt x="26986" y="19513"/>
                  </a:lnTo>
                  <a:cubicBezTo>
                    <a:pt x="27005" y="19473"/>
                    <a:pt x="27025" y="19434"/>
                    <a:pt x="27044" y="19415"/>
                  </a:cubicBezTo>
                  <a:cubicBezTo>
                    <a:pt x="27083" y="19317"/>
                    <a:pt x="27083" y="19317"/>
                    <a:pt x="27083" y="19142"/>
                  </a:cubicBezTo>
                  <a:cubicBezTo>
                    <a:pt x="27083" y="18908"/>
                    <a:pt x="27122" y="18830"/>
                    <a:pt x="27200" y="18693"/>
                  </a:cubicBezTo>
                  <a:lnTo>
                    <a:pt x="27200" y="18693"/>
                  </a:lnTo>
                  <a:lnTo>
                    <a:pt x="27220" y="18654"/>
                  </a:lnTo>
                  <a:lnTo>
                    <a:pt x="27220" y="18654"/>
                  </a:lnTo>
                  <a:cubicBezTo>
                    <a:pt x="27239" y="18595"/>
                    <a:pt x="27239" y="18498"/>
                    <a:pt x="27200" y="18420"/>
                  </a:cubicBezTo>
                  <a:cubicBezTo>
                    <a:pt x="27181" y="18342"/>
                    <a:pt x="27122" y="18264"/>
                    <a:pt x="27044" y="18205"/>
                  </a:cubicBezTo>
                  <a:cubicBezTo>
                    <a:pt x="26869" y="18244"/>
                    <a:pt x="26771" y="18186"/>
                    <a:pt x="26674" y="18147"/>
                  </a:cubicBezTo>
                  <a:cubicBezTo>
                    <a:pt x="26654" y="18127"/>
                    <a:pt x="26635" y="18127"/>
                    <a:pt x="26596" y="18127"/>
                  </a:cubicBezTo>
                  <a:cubicBezTo>
                    <a:pt x="26576" y="18127"/>
                    <a:pt x="26537" y="18127"/>
                    <a:pt x="26517" y="18147"/>
                  </a:cubicBezTo>
                  <a:cubicBezTo>
                    <a:pt x="26400" y="18186"/>
                    <a:pt x="26264" y="18225"/>
                    <a:pt x="26166" y="18088"/>
                  </a:cubicBezTo>
                  <a:cubicBezTo>
                    <a:pt x="26108" y="17991"/>
                    <a:pt x="26069" y="17893"/>
                    <a:pt x="26049" y="17795"/>
                  </a:cubicBezTo>
                  <a:cubicBezTo>
                    <a:pt x="26030" y="17737"/>
                    <a:pt x="26010" y="17678"/>
                    <a:pt x="25991" y="17639"/>
                  </a:cubicBezTo>
                  <a:cubicBezTo>
                    <a:pt x="25971" y="17581"/>
                    <a:pt x="25952" y="17542"/>
                    <a:pt x="25913" y="17503"/>
                  </a:cubicBezTo>
                  <a:cubicBezTo>
                    <a:pt x="25854" y="17386"/>
                    <a:pt x="25796" y="17269"/>
                    <a:pt x="25717" y="17171"/>
                  </a:cubicBezTo>
                  <a:lnTo>
                    <a:pt x="25717" y="17171"/>
                  </a:lnTo>
                  <a:cubicBezTo>
                    <a:pt x="25659" y="17093"/>
                    <a:pt x="25620" y="17015"/>
                    <a:pt x="25581" y="16937"/>
                  </a:cubicBezTo>
                  <a:cubicBezTo>
                    <a:pt x="25561" y="16878"/>
                    <a:pt x="25542" y="16800"/>
                    <a:pt x="25542" y="16683"/>
                  </a:cubicBezTo>
                  <a:cubicBezTo>
                    <a:pt x="25522" y="16527"/>
                    <a:pt x="25620" y="16449"/>
                    <a:pt x="25698" y="16371"/>
                  </a:cubicBezTo>
                  <a:cubicBezTo>
                    <a:pt x="25717" y="16352"/>
                    <a:pt x="25737" y="16332"/>
                    <a:pt x="25737" y="16332"/>
                  </a:cubicBezTo>
                  <a:cubicBezTo>
                    <a:pt x="25756" y="16293"/>
                    <a:pt x="25756" y="16235"/>
                    <a:pt x="25737" y="16196"/>
                  </a:cubicBezTo>
                  <a:lnTo>
                    <a:pt x="25737" y="16196"/>
                  </a:lnTo>
                  <a:cubicBezTo>
                    <a:pt x="25737" y="16137"/>
                    <a:pt x="25717" y="16078"/>
                    <a:pt x="25698" y="16020"/>
                  </a:cubicBezTo>
                  <a:cubicBezTo>
                    <a:pt x="25639" y="15942"/>
                    <a:pt x="25600" y="15864"/>
                    <a:pt x="25561" y="15766"/>
                  </a:cubicBezTo>
                  <a:lnTo>
                    <a:pt x="25561" y="15766"/>
                  </a:lnTo>
                  <a:cubicBezTo>
                    <a:pt x="25503" y="15669"/>
                    <a:pt x="25444" y="15571"/>
                    <a:pt x="25386" y="15454"/>
                  </a:cubicBezTo>
                  <a:lnTo>
                    <a:pt x="25386" y="15454"/>
                  </a:lnTo>
                  <a:cubicBezTo>
                    <a:pt x="25308" y="15337"/>
                    <a:pt x="25308" y="15181"/>
                    <a:pt x="25308" y="15025"/>
                  </a:cubicBezTo>
                  <a:cubicBezTo>
                    <a:pt x="25308" y="14888"/>
                    <a:pt x="25308" y="14771"/>
                    <a:pt x="25249" y="14713"/>
                  </a:cubicBezTo>
                  <a:cubicBezTo>
                    <a:pt x="25171" y="14635"/>
                    <a:pt x="25152" y="14635"/>
                    <a:pt x="25093" y="14635"/>
                  </a:cubicBezTo>
                  <a:cubicBezTo>
                    <a:pt x="25054" y="14635"/>
                    <a:pt x="24996" y="14635"/>
                    <a:pt x="24917" y="14596"/>
                  </a:cubicBezTo>
                  <a:lnTo>
                    <a:pt x="24917" y="14596"/>
                  </a:lnTo>
                  <a:cubicBezTo>
                    <a:pt x="24781" y="14537"/>
                    <a:pt x="24742" y="14439"/>
                    <a:pt x="24703" y="14342"/>
                  </a:cubicBezTo>
                  <a:cubicBezTo>
                    <a:pt x="24683" y="14283"/>
                    <a:pt x="24664" y="14225"/>
                    <a:pt x="24625" y="14186"/>
                  </a:cubicBezTo>
                  <a:lnTo>
                    <a:pt x="24625" y="14186"/>
                  </a:lnTo>
                  <a:cubicBezTo>
                    <a:pt x="24547" y="14108"/>
                    <a:pt x="24371" y="13991"/>
                    <a:pt x="24215" y="13893"/>
                  </a:cubicBezTo>
                  <a:cubicBezTo>
                    <a:pt x="24118" y="13854"/>
                    <a:pt x="24020" y="13796"/>
                    <a:pt x="23942" y="13815"/>
                  </a:cubicBezTo>
                  <a:cubicBezTo>
                    <a:pt x="23903" y="13815"/>
                    <a:pt x="23825" y="13815"/>
                    <a:pt x="23766" y="13835"/>
                  </a:cubicBezTo>
                  <a:lnTo>
                    <a:pt x="23766" y="13835"/>
                  </a:lnTo>
                  <a:cubicBezTo>
                    <a:pt x="23610" y="13874"/>
                    <a:pt x="23474" y="13893"/>
                    <a:pt x="23376" y="13737"/>
                  </a:cubicBezTo>
                  <a:cubicBezTo>
                    <a:pt x="23337" y="13659"/>
                    <a:pt x="23298" y="13561"/>
                    <a:pt x="23259" y="13483"/>
                  </a:cubicBezTo>
                  <a:cubicBezTo>
                    <a:pt x="23220" y="13425"/>
                    <a:pt x="23200" y="13347"/>
                    <a:pt x="23161" y="13308"/>
                  </a:cubicBezTo>
                  <a:cubicBezTo>
                    <a:pt x="23161" y="13269"/>
                    <a:pt x="23103" y="13249"/>
                    <a:pt x="23025" y="13230"/>
                  </a:cubicBezTo>
                  <a:cubicBezTo>
                    <a:pt x="22927" y="13191"/>
                    <a:pt x="22791" y="13132"/>
                    <a:pt x="22635" y="12996"/>
                  </a:cubicBezTo>
                  <a:cubicBezTo>
                    <a:pt x="22459" y="12859"/>
                    <a:pt x="22420" y="12800"/>
                    <a:pt x="22361" y="12722"/>
                  </a:cubicBezTo>
                  <a:cubicBezTo>
                    <a:pt x="22322" y="12683"/>
                    <a:pt x="22283" y="12625"/>
                    <a:pt x="22205" y="12547"/>
                  </a:cubicBezTo>
                  <a:cubicBezTo>
                    <a:pt x="22108" y="12469"/>
                    <a:pt x="22030" y="12410"/>
                    <a:pt x="21971" y="12371"/>
                  </a:cubicBezTo>
                  <a:cubicBezTo>
                    <a:pt x="21854" y="12293"/>
                    <a:pt x="21776" y="12254"/>
                    <a:pt x="21718" y="12137"/>
                  </a:cubicBezTo>
                  <a:cubicBezTo>
                    <a:pt x="21679" y="12040"/>
                    <a:pt x="21659" y="11961"/>
                    <a:pt x="21640" y="11864"/>
                  </a:cubicBezTo>
                  <a:lnTo>
                    <a:pt x="21640" y="11864"/>
                  </a:lnTo>
                  <a:cubicBezTo>
                    <a:pt x="21640" y="11766"/>
                    <a:pt x="21640" y="11649"/>
                    <a:pt x="21640" y="11513"/>
                  </a:cubicBezTo>
                  <a:cubicBezTo>
                    <a:pt x="21640" y="11298"/>
                    <a:pt x="21698" y="11240"/>
                    <a:pt x="21776" y="11122"/>
                  </a:cubicBezTo>
                  <a:cubicBezTo>
                    <a:pt x="21815" y="11083"/>
                    <a:pt x="21854" y="11044"/>
                    <a:pt x="21893" y="10966"/>
                  </a:cubicBezTo>
                  <a:cubicBezTo>
                    <a:pt x="21971" y="10810"/>
                    <a:pt x="21971" y="10752"/>
                    <a:pt x="21971" y="10674"/>
                  </a:cubicBezTo>
                  <a:cubicBezTo>
                    <a:pt x="21971" y="10615"/>
                    <a:pt x="21971" y="10557"/>
                    <a:pt x="21991" y="10459"/>
                  </a:cubicBezTo>
                  <a:cubicBezTo>
                    <a:pt x="22010" y="10303"/>
                    <a:pt x="22088" y="10205"/>
                    <a:pt x="22186" y="10108"/>
                  </a:cubicBezTo>
                  <a:lnTo>
                    <a:pt x="22186" y="10108"/>
                  </a:lnTo>
                  <a:cubicBezTo>
                    <a:pt x="22244" y="10030"/>
                    <a:pt x="22322" y="9952"/>
                    <a:pt x="22322" y="9874"/>
                  </a:cubicBezTo>
                  <a:cubicBezTo>
                    <a:pt x="22322" y="9776"/>
                    <a:pt x="22303" y="9718"/>
                    <a:pt x="22283" y="9659"/>
                  </a:cubicBezTo>
                  <a:cubicBezTo>
                    <a:pt x="22244" y="9562"/>
                    <a:pt x="22225" y="9484"/>
                    <a:pt x="22225" y="9308"/>
                  </a:cubicBezTo>
                  <a:cubicBezTo>
                    <a:pt x="22244" y="9171"/>
                    <a:pt x="22303" y="9074"/>
                    <a:pt x="22361" y="8996"/>
                  </a:cubicBezTo>
                  <a:cubicBezTo>
                    <a:pt x="22400" y="8937"/>
                    <a:pt x="22439" y="8879"/>
                    <a:pt x="22400" y="8781"/>
                  </a:cubicBezTo>
                  <a:cubicBezTo>
                    <a:pt x="22342" y="8684"/>
                    <a:pt x="22283" y="8664"/>
                    <a:pt x="22205" y="8645"/>
                  </a:cubicBezTo>
                  <a:cubicBezTo>
                    <a:pt x="22108" y="8605"/>
                    <a:pt x="21971" y="8566"/>
                    <a:pt x="21776" y="8449"/>
                  </a:cubicBezTo>
                  <a:cubicBezTo>
                    <a:pt x="21542" y="8293"/>
                    <a:pt x="21425" y="8332"/>
                    <a:pt x="21308" y="8371"/>
                  </a:cubicBezTo>
                  <a:cubicBezTo>
                    <a:pt x="21249" y="8410"/>
                    <a:pt x="21171" y="8430"/>
                    <a:pt x="21074" y="8449"/>
                  </a:cubicBezTo>
                  <a:cubicBezTo>
                    <a:pt x="20918" y="8469"/>
                    <a:pt x="20898" y="8547"/>
                    <a:pt x="20859" y="8605"/>
                  </a:cubicBezTo>
                  <a:cubicBezTo>
                    <a:pt x="20840" y="8664"/>
                    <a:pt x="20820" y="8703"/>
                    <a:pt x="20742" y="8742"/>
                  </a:cubicBezTo>
                  <a:cubicBezTo>
                    <a:pt x="20605" y="8820"/>
                    <a:pt x="20566" y="8801"/>
                    <a:pt x="20391" y="8645"/>
                  </a:cubicBezTo>
                  <a:lnTo>
                    <a:pt x="20352" y="8625"/>
                  </a:lnTo>
                  <a:cubicBezTo>
                    <a:pt x="20176" y="8488"/>
                    <a:pt x="20137" y="8274"/>
                    <a:pt x="20079" y="8040"/>
                  </a:cubicBezTo>
                  <a:cubicBezTo>
                    <a:pt x="20079" y="7981"/>
                    <a:pt x="20059" y="7923"/>
                    <a:pt x="20059" y="7884"/>
                  </a:cubicBezTo>
                  <a:lnTo>
                    <a:pt x="20059" y="7884"/>
                  </a:lnTo>
                  <a:cubicBezTo>
                    <a:pt x="20020" y="7727"/>
                    <a:pt x="20040" y="7649"/>
                    <a:pt x="20059" y="7571"/>
                  </a:cubicBezTo>
                  <a:cubicBezTo>
                    <a:pt x="20059" y="7513"/>
                    <a:pt x="20079" y="7454"/>
                    <a:pt x="20040" y="7357"/>
                  </a:cubicBezTo>
                  <a:cubicBezTo>
                    <a:pt x="20001" y="7259"/>
                    <a:pt x="19981" y="7201"/>
                    <a:pt x="19981" y="7123"/>
                  </a:cubicBezTo>
                  <a:cubicBezTo>
                    <a:pt x="19942" y="7025"/>
                    <a:pt x="19922" y="6947"/>
                    <a:pt x="19825" y="6810"/>
                  </a:cubicBezTo>
                  <a:cubicBezTo>
                    <a:pt x="19766" y="6732"/>
                    <a:pt x="19727" y="6693"/>
                    <a:pt x="19688" y="6635"/>
                  </a:cubicBezTo>
                  <a:cubicBezTo>
                    <a:pt x="19610" y="6537"/>
                    <a:pt x="19571" y="6479"/>
                    <a:pt x="19454" y="6401"/>
                  </a:cubicBezTo>
                  <a:cubicBezTo>
                    <a:pt x="19376" y="6362"/>
                    <a:pt x="19298" y="6303"/>
                    <a:pt x="19220" y="6245"/>
                  </a:cubicBezTo>
                  <a:lnTo>
                    <a:pt x="19220" y="6245"/>
                  </a:lnTo>
                  <a:cubicBezTo>
                    <a:pt x="19025" y="6147"/>
                    <a:pt x="18830" y="6010"/>
                    <a:pt x="18693" y="5913"/>
                  </a:cubicBezTo>
                  <a:cubicBezTo>
                    <a:pt x="18576" y="5815"/>
                    <a:pt x="18557" y="5757"/>
                    <a:pt x="18537" y="5698"/>
                  </a:cubicBezTo>
                  <a:lnTo>
                    <a:pt x="18537" y="5698"/>
                  </a:lnTo>
                  <a:cubicBezTo>
                    <a:pt x="18537" y="5679"/>
                    <a:pt x="18518" y="5659"/>
                    <a:pt x="18459" y="5601"/>
                  </a:cubicBezTo>
                  <a:cubicBezTo>
                    <a:pt x="18401" y="5542"/>
                    <a:pt x="18323" y="5484"/>
                    <a:pt x="18244" y="5406"/>
                  </a:cubicBezTo>
                  <a:lnTo>
                    <a:pt x="18244" y="5406"/>
                  </a:lnTo>
                  <a:cubicBezTo>
                    <a:pt x="18147" y="5328"/>
                    <a:pt x="18049" y="5249"/>
                    <a:pt x="17971" y="5191"/>
                  </a:cubicBezTo>
                  <a:cubicBezTo>
                    <a:pt x="17874" y="5113"/>
                    <a:pt x="17737" y="4996"/>
                    <a:pt x="17601" y="4859"/>
                  </a:cubicBezTo>
                  <a:cubicBezTo>
                    <a:pt x="17503" y="4781"/>
                    <a:pt x="17405" y="4684"/>
                    <a:pt x="17347" y="4606"/>
                  </a:cubicBezTo>
                  <a:cubicBezTo>
                    <a:pt x="17288" y="4508"/>
                    <a:pt x="17269" y="4410"/>
                    <a:pt x="17249" y="4313"/>
                  </a:cubicBezTo>
                  <a:lnTo>
                    <a:pt x="17249" y="4313"/>
                  </a:lnTo>
                  <a:cubicBezTo>
                    <a:pt x="17249" y="4235"/>
                    <a:pt x="17230" y="4157"/>
                    <a:pt x="17171" y="4079"/>
                  </a:cubicBezTo>
                  <a:cubicBezTo>
                    <a:pt x="17132" y="4059"/>
                    <a:pt x="17113" y="4020"/>
                    <a:pt x="17074" y="3981"/>
                  </a:cubicBezTo>
                  <a:cubicBezTo>
                    <a:pt x="16957" y="3864"/>
                    <a:pt x="16879" y="3767"/>
                    <a:pt x="16898" y="3552"/>
                  </a:cubicBezTo>
                  <a:cubicBezTo>
                    <a:pt x="16898" y="3376"/>
                    <a:pt x="16898" y="3357"/>
                    <a:pt x="16820" y="3240"/>
                  </a:cubicBezTo>
                  <a:lnTo>
                    <a:pt x="16801" y="3220"/>
                  </a:lnTo>
                  <a:cubicBezTo>
                    <a:pt x="16781" y="3181"/>
                    <a:pt x="16762" y="3142"/>
                    <a:pt x="16762" y="3123"/>
                  </a:cubicBezTo>
                  <a:lnTo>
                    <a:pt x="16762" y="3123"/>
                  </a:lnTo>
                  <a:cubicBezTo>
                    <a:pt x="16703" y="3045"/>
                    <a:pt x="16664" y="2986"/>
                    <a:pt x="16586" y="2693"/>
                  </a:cubicBezTo>
                  <a:cubicBezTo>
                    <a:pt x="16508" y="2362"/>
                    <a:pt x="16566" y="1932"/>
                    <a:pt x="16586" y="1659"/>
                  </a:cubicBezTo>
                  <a:lnTo>
                    <a:pt x="16605" y="1562"/>
                  </a:lnTo>
                  <a:cubicBezTo>
                    <a:pt x="16625" y="1406"/>
                    <a:pt x="16644" y="1308"/>
                    <a:pt x="16703" y="1211"/>
                  </a:cubicBezTo>
                  <a:cubicBezTo>
                    <a:pt x="16703" y="1191"/>
                    <a:pt x="16723" y="1152"/>
                    <a:pt x="16742" y="1133"/>
                  </a:cubicBezTo>
                  <a:cubicBezTo>
                    <a:pt x="16664" y="1074"/>
                    <a:pt x="16547" y="976"/>
                    <a:pt x="16488" y="879"/>
                  </a:cubicBezTo>
                  <a:cubicBezTo>
                    <a:pt x="16469" y="840"/>
                    <a:pt x="16449" y="820"/>
                    <a:pt x="16410" y="801"/>
                  </a:cubicBezTo>
                  <a:cubicBezTo>
                    <a:pt x="16371" y="781"/>
                    <a:pt x="16293" y="742"/>
                    <a:pt x="16215" y="645"/>
                  </a:cubicBezTo>
                  <a:cubicBezTo>
                    <a:pt x="16137" y="547"/>
                    <a:pt x="16118" y="469"/>
                    <a:pt x="16098" y="430"/>
                  </a:cubicBezTo>
                  <a:lnTo>
                    <a:pt x="16098" y="430"/>
                  </a:lnTo>
                  <a:cubicBezTo>
                    <a:pt x="16098" y="411"/>
                    <a:pt x="16098" y="411"/>
                    <a:pt x="16079" y="391"/>
                  </a:cubicBezTo>
                  <a:lnTo>
                    <a:pt x="16079" y="391"/>
                  </a:lnTo>
                  <a:cubicBezTo>
                    <a:pt x="15981" y="333"/>
                    <a:pt x="15805" y="215"/>
                    <a:pt x="15727" y="79"/>
                  </a:cubicBezTo>
                  <a:cubicBezTo>
                    <a:pt x="15669" y="1"/>
                    <a:pt x="15571" y="20"/>
                    <a:pt x="15396" y="20"/>
                  </a:cubicBezTo>
                  <a:lnTo>
                    <a:pt x="15396" y="20"/>
                  </a:lnTo>
                  <a:cubicBezTo>
                    <a:pt x="15337" y="20"/>
                    <a:pt x="14849" y="40"/>
                    <a:pt x="14147" y="98"/>
                  </a:cubicBezTo>
                  <a:cubicBezTo>
                    <a:pt x="12625" y="176"/>
                    <a:pt x="10010" y="352"/>
                    <a:pt x="8157" y="430"/>
                  </a:cubicBezTo>
                  <a:cubicBezTo>
                    <a:pt x="5718" y="547"/>
                    <a:pt x="859" y="489"/>
                    <a:pt x="1" y="489"/>
                  </a:cubicBezTo>
                  <a:cubicBezTo>
                    <a:pt x="20" y="528"/>
                    <a:pt x="59" y="547"/>
                    <a:pt x="79" y="586"/>
                  </a:cubicBezTo>
                  <a:cubicBezTo>
                    <a:pt x="138" y="645"/>
                    <a:pt x="196" y="703"/>
                    <a:pt x="255" y="820"/>
                  </a:cubicBezTo>
                  <a:cubicBezTo>
                    <a:pt x="313" y="957"/>
                    <a:pt x="333" y="1015"/>
                    <a:pt x="352" y="1093"/>
                  </a:cubicBezTo>
                  <a:cubicBezTo>
                    <a:pt x="352" y="1133"/>
                    <a:pt x="372" y="1191"/>
                    <a:pt x="411" y="1269"/>
                  </a:cubicBezTo>
                  <a:cubicBezTo>
                    <a:pt x="469" y="1386"/>
                    <a:pt x="469" y="1464"/>
                    <a:pt x="469" y="1523"/>
                  </a:cubicBezTo>
                  <a:cubicBezTo>
                    <a:pt x="469" y="1581"/>
                    <a:pt x="469" y="1620"/>
                    <a:pt x="547" y="1698"/>
                  </a:cubicBezTo>
                  <a:cubicBezTo>
                    <a:pt x="625" y="1776"/>
                    <a:pt x="684" y="1854"/>
                    <a:pt x="742" y="1913"/>
                  </a:cubicBezTo>
                  <a:cubicBezTo>
                    <a:pt x="801" y="1972"/>
                    <a:pt x="859" y="2030"/>
                    <a:pt x="957" y="2089"/>
                  </a:cubicBezTo>
                  <a:cubicBezTo>
                    <a:pt x="1094" y="2206"/>
                    <a:pt x="1133" y="2323"/>
                    <a:pt x="1172" y="2440"/>
                  </a:cubicBezTo>
                  <a:cubicBezTo>
                    <a:pt x="1191" y="2498"/>
                    <a:pt x="1211" y="2557"/>
                    <a:pt x="1250" y="2596"/>
                  </a:cubicBezTo>
                  <a:lnTo>
                    <a:pt x="1250" y="2596"/>
                  </a:lnTo>
                  <a:cubicBezTo>
                    <a:pt x="1289" y="2635"/>
                    <a:pt x="1308" y="2674"/>
                    <a:pt x="1328" y="2693"/>
                  </a:cubicBezTo>
                  <a:lnTo>
                    <a:pt x="1328" y="2693"/>
                  </a:lnTo>
                  <a:cubicBezTo>
                    <a:pt x="1386" y="2771"/>
                    <a:pt x="1425" y="2811"/>
                    <a:pt x="1464" y="2928"/>
                  </a:cubicBezTo>
                  <a:cubicBezTo>
                    <a:pt x="1484" y="3006"/>
                    <a:pt x="1464" y="3045"/>
                    <a:pt x="1464" y="3103"/>
                  </a:cubicBezTo>
                  <a:cubicBezTo>
                    <a:pt x="1464" y="3142"/>
                    <a:pt x="1464" y="3162"/>
                    <a:pt x="1464" y="3201"/>
                  </a:cubicBezTo>
                  <a:cubicBezTo>
                    <a:pt x="1484" y="3240"/>
                    <a:pt x="1581" y="3298"/>
                    <a:pt x="1659" y="3337"/>
                  </a:cubicBezTo>
                  <a:cubicBezTo>
                    <a:pt x="1698" y="3376"/>
                    <a:pt x="1757" y="3415"/>
                    <a:pt x="1796" y="3454"/>
                  </a:cubicBezTo>
                  <a:cubicBezTo>
                    <a:pt x="1855" y="3493"/>
                    <a:pt x="1972" y="3610"/>
                    <a:pt x="2108" y="3708"/>
                  </a:cubicBezTo>
                  <a:lnTo>
                    <a:pt x="2108" y="3708"/>
                  </a:lnTo>
                  <a:cubicBezTo>
                    <a:pt x="2225" y="3786"/>
                    <a:pt x="2323" y="3864"/>
                    <a:pt x="2420" y="3923"/>
                  </a:cubicBezTo>
                  <a:cubicBezTo>
                    <a:pt x="2537" y="4001"/>
                    <a:pt x="2616" y="3981"/>
                    <a:pt x="2713" y="3942"/>
                  </a:cubicBezTo>
                  <a:cubicBezTo>
                    <a:pt x="2752" y="3942"/>
                    <a:pt x="2791" y="3923"/>
                    <a:pt x="2850" y="3923"/>
                  </a:cubicBezTo>
                  <a:cubicBezTo>
                    <a:pt x="2986" y="3884"/>
                    <a:pt x="3064" y="3884"/>
                    <a:pt x="3142" y="3942"/>
                  </a:cubicBezTo>
                  <a:cubicBezTo>
                    <a:pt x="3220" y="4001"/>
                    <a:pt x="3259" y="4079"/>
                    <a:pt x="3298" y="4235"/>
                  </a:cubicBezTo>
                  <a:cubicBezTo>
                    <a:pt x="3318" y="4332"/>
                    <a:pt x="3357" y="4391"/>
                    <a:pt x="3376" y="4430"/>
                  </a:cubicBezTo>
                  <a:cubicBezTo>
                    <a:pt x="3416" y="4508"/>
                    <a:pt x="3435" y="4547"/>
                    <a:pt x="3435" y="4664"/>
                  </a:cubicBezTo>
                  <a:cubicBezTo>
                    <a:pt x="3435" y="4801"/>
                    <a:pt x="3357" y="4840"/>
                    <a:pt x="3279" y="4898"/>
                  </a:cubicBezTo>
                  <a:cubicBezTo>
                    <a:pt x="3240" y="4937"/>
                    <a:pt x="3181" y="4976"/>
                    <a:pt x="3142" y="5015"/>
                  </a:cubicBezTo>
                  <a:cubicBezTo>
                    <a:pt x="3084" y="5093"/>
                    <a:pt x="3025" y="5152"/>
                    <a:pt x="2947" y="5210"/>
                  </a:cubicBezTo>
                  <a:cubicBezTo>
                    <a:pt x="2889" y="5269"/>
                    <a:pt x="2850" y="5308"/>
                    <a:pt x="2830" y="5367"/>
                  </a:cubicBezTo>
                  <a:cubicBezTo>
                    <a:pt x="2791" y="5425"/>
                    <a:pt x="2752" y="5503"/>
                    <a:pt x="2713" y="5581"/>
                  </a:cubicBezTo>
                  <a:cubicBezTo>
                    <a:pt x="2694" y="5640"/>
                    <a:pt x="2674" y="5718"/>
                    <a:pt x="2674" y="5757"/>
                  </a:cubicBezTo>
                  <a:cubicBezTo>
                    <a:pt x="2674" y="5835"/>
                    <a:pt x="2655" y="5893"/>
                    <a:pt x="2674" y="5932"/>
                  </a:cubicBezTo>
                  <a:cubicBezTo>
                    <a:pt x="2694" y="5991"/>
                    <a:pt x="2752" y="6069"/>
                    <a:pt x="2850" y="6167"/>
                  </a:cubicBezTo>
                  <a:cubicBezTo>
                    <a:pt x="2928" y="6245"/>
                    <a:pt x="3006" y="6303"/>
                    <a:pt x="3064" y="6342"/>
                  </a:cubicBezTo>
                  <a:cubicBezTo>
                    <a:pt x="3162" y="6420"/>
                    <a:pt x="3240" y="6479"/>
                    <a:pt x="3337" y="6615"/>
                  </a:cubicBezTo>
                  <a:cubicBezTo>
                    <a:pt x="3416" y="6732"/>
                    <a:pt x="3435" y="6830"/>
                    <a:pt x="3474" y="6947"/>
                  </a:cubicBezTo>
                  <a:lnTo>
                    <a:pt x="3474" y="6947"/>
                  </a:lnTo>
                  <a:cubicBezTo>
                    <a:pt x="3494" y="7025"/>
                    <a:pt x="3513" y="7103"/>
                    <a:pt x="3572" y="7181"/>
                  </a:cubicBezTo>
                  <a:lnTo>
                    <a:pt x="3572" y="7181"/>
                  </a:lnTo>
                  <a:cubicBezTo>
                    <a:pt x="3611" y="7259"/>
                    <a:pt x="3630" y="7298"/>
                    <a:pt x="3630" y="7318"/>
                  </a:cubicBezTo>
                  <a:cubicBezTo>
                    <a:pt x="3650" y="7337"/>
                    <a:pt x="3650" y="7357"/>
                    <a:pt x="3806" y="7493"/>
                  </a:cubicBezTo>
                  <a:cubicBezTo>
                    <a:pt x="3981" y="7669"/>
                    <a:pt x="4059" y="7708"/>
                    <a:pt x="4176" y="7766"/>
                  </a:cubicBezTo>
                  <a:lnTo>
                    <a:pt x="4176" y="7766"/>
                  </a:lnTo>
                  <a:cubicBezTo>
                    <a:pt x="4235" y="7786"/>
                    <a:pt x="4294" y="7825"/>
                    <a:pt x="4372" y="7864"/>
                  </a:cubicBezTo>
                  <a:cubicBezTo>
                    <a:pt x="4664" y="8040"/>
                    <a:pt x="4664" y="8137"/>
                    <a:pt x="4684" y="8274"/>
                  </a:cubicBezTo>
                  <a:lnTo>
                    <a:pt x="4684" y="8293"/>
                  </a:lnTo>
                  <a:cubicBezTo>
                    <a:pt x="4684" y="8410"/>
                    <a:pt x="4781" y="19083"/>
                    <a:pt x="4781" y="19142"/>
                  </a:cubicBezTo>
                  <a:lnTo>
                    <a:pt x="4781" y="19142"/>
                  </a:lnTo>
                  <a:cubicBezTo>
                    <a:pt x="4781" y="19161"/>
                    <a:pt x="4820" y="21073"/>
                    <a:pt x="4820" y="21659"/>
                  </a:cubicBezTo>
                  <a:lnTo>
                    <a:pt x="4820" y="21698"/>
                  </a:lnTo>
                  <a:cubicBezTo>
                    <a:pt x="5776" y="21678"/>
                    <a:pt x="14420" y="21425"/>
                    <a:pt x="15201" y="21405"/>
                  </a:cubicBezTo>
                  <a:cubicBezTo>
                    <a:pt x="16001" y="21366"/>
                    <a:pt x="23083" y="20976"/>
                    <a:pt x="23103" y="20976"/>
                  </a:cubicBezTo>
                  <a:lnTo>
                    <a:pt x="23142" y="20976"/>
                  </a:lnTo>
                  <a:lnTo>
                    <a:pt x="23181" y="20995"/>
                  </a:lnTo>
                  <a:cubicBezTo>
                    <a:pt x="23181" y="20995"/>
                    <a:pt x="23337" y="21112"/>
                    <a:pt x="23376" y="21249"/>
                  </a:cubicBezTo>
                  <a:lnTo>
                    <a:pt x="23376" y="21249"/>
                  </a:lnTo>
                  <a:cubicBezTo>
                    <a:pt x="23396" y="21269"/>
                    <a:pt x="23396" y="21308"/>
                    <a:pt x="23415" y="21327"/>
                  </a:cubicBezTo>
                  <a:cubicBezTo>
                    <a:pt x="23415" y="21347"/>
                    <a:pt x="23415" y="21366"/>
                    <a:pt x="23493" y="21425"/>
                  </a:cubicBezTo>
                  <a:cubicBezTo>
                    <a:pt x="23571" y="21503"/>
                    <a:pt x="23630" y="21581"/>
                    <a:pt x="23649" y="21659"/>
                  </a:cubicBezTo>
                  <a:lnTo>
                    <a:pt x="23649" y="21659"/>
                  </a:lnTo>
                  <a:cubicBezTo>
                    <a:pt x="23688" y="21737"/>
                    <a:pt x="23708" y="21815"/>
                    <a:pt x="23708" y="21873"/>
                  </a:cubicBezTo>
                  <a:cubicBezTo>
                    <a:pt x="23708" y="21951"/>
                    <a:pt x="23649" y="22049"/>
                    <a:pt x="23591" y="22166"/>
                  </a:cubicBezTo>
                  <a:cubicBezTo>
                    <a:pt x="23571" y="22225"/>
                    <a:pt x="23532" y="22283"/>
                    <a:pt x="23513" y="22322"/>
                  </a:cubicBezTo>
                  <a:cubicBezTo>
                    <a:pt x="23493" y="22381"/>
                    <a:pt x="23493" y="22400"/>
                    <a:pt x="23493" y="22439"/>
                  </a:cubicBezTo>
                  <a:lnTo>
                    <a:pt x="23493" y="22439"/>
                  </a:lnTo>
                  <a:cubicBezTo>
                    <a:pt x="23474" y="22498"/>
                    <a:pt x="23454" y="22537"/>
                    <a:pt x="23376" y="22615"/>
                  </a:cubicBezTo>
                  <a:cubicBezTo>
                    <a:pt x="23337" y="22673"/>
                    <a:pt x="23278" y="22712"/>
                    <a:pt x="23220" y="22732"/>
                  </a:cubicBezTo>
                  <a:cubicBezTo>
                    <a:pt x="23161" y="22751"/>
                    <a:pt x="23122" y="22790"/>
                    <a:pt x="23103" y="22829"/>
                  </a:cubicBezTo>
                  <a:cubicBezTo>
                    <a:pt x="23083" y="22849"/>
                    <a:pt x="23064" y="22869"/>
                    <a:pt x="23064" y="22888"/>
                  </a:cubicBezTo>
                  <a:lnTo>
                    <a:pt x="23064" y="22888"/>
                  </a:lnTo>
                  <a:cubicBezTo>
                    <a:pt x="23025" y="22986"/>
                    <a:pt x="22986" y="23044"/>
                    <a:pt x="22927" y="23103"/>
                  </a:cubicBezTo>
                  <a:cubicBezTo>
                    <a:pt x="22888" y="23142"/>
                    <a:pt x="22830" y="23181"/>
                    <a:pt x="22791" y="23239"/>
                  </a:cubicBezTo>
                  <a:cubicBezTo>
                    <a:pt x="22752" y="23298"/>
                    <a:pt x="22693" y="23356"/>
                    <a:pt x="22654" y="23415"/>
                  </a:cubicBezTo>
                  <a:cubicBezTo>
                    <a:pt x="22615" y="23473"/>
                    <a:pt x="22596" y="23571"/>
                    <a:pt x="22576" y="23629"/>
                  </a:cubicBezTo>
                  <a:lnTo>
                    <a:pt x="25132" y="23473"/>
                  </a:lnTo>
                  <a:cubicBezTo>
                    <a:pt x="25152" y="23395"/>
                    <a:pt x="25171" y="23376"/>
                    <a:pt x="25191" y="23356"/>
                  </a:cubicBezTo>
                  <a:cubicBezTo>
                    <a:pt x="25191" y="23356"/>
                    <a:pt x="25191" y="23356"/>
                    <a:pt x="25191" y="23298"/>
                  </a:cubicBezTo>
                  <a:cubicBezTo>
                    <a:pt x="25191" y="23259"/>
                    <a:pt x="25191" y="23239"/>
                    <a:pt x="25191" y="23220"/>
                  </a:cubicBezTo>
                  <a:lnTo>
                    <a:pt x="25191" y="23220"/>
                  </a:lnTo>
                  <a:cubicBezTo>
                    <a:pt x="25191" y="23122"/>
                    <a:pt x="25171" y="23044"/>
                    <a:pt x="25288" y="22908"/>
                  </a:cubicBezTo>
                  <a:cubicBezTo>
                    <a:pt x="25366" y="22810"/>
                    <a:pt x="25405" y="22790"/>
                    <a:pt x="25444" y="22771"/>
                  </a:cubicBezTo>
                  <a:cubicBezTo>
                    <a:pt x="25444" y="22771"/>
                    <a:pt x="25444" y="22751"/>
                    <a:pt x="25444" y="22693"/>
                  </a:cubicBezTo>
                  <a:cubicBezTo>
                    <a:pt x="25444" y="22634"/>
                    <a:pt x="25405" y="22595"/>
                    <a:pt x="25347" y="22537"/>
                  </a:cubicBezTo>
                  <a:lnTo>
                    <a:pt x="25347" y="22537"/>
                  </a:lnTo>
                  <a:cubicBezTo>
                    <a:pt x="25249" y="22459"/>
                    <a:pt x="25152" y="22381"/>
                    <a:pt x="25210" y="22225"/>
                  </a:cubicBezTo>
                  <a:cubicBezTo>
                    <a:pt x="25249" y="22088"/>
                    <a:pt x="25366" y="22088"/>
                    <a:pt x="25483" y="22069"/>
                  </a:cubicBezTo>
                  <a:cubicBezTo>
                    <a:pt x="25542" y="22069"/>
                    <a:pt x="25581" y="22069"/>
                    <a:pt x="25600" y="22049"/>
                  </a:cubicBezTo>
                  <a:lnTo>
                    <a:pt x="25600" y="22049"/>
                  </a:lnTo>
                  <a:cubicBezTo>
                    <a:pt x="25600" y="22049"/>
                    <a:pt x="25581" y="22010"/>
                    <a:pt x="25542" y="21971"/>
                  </a:cubicBezTo>
                  <a:cubicBezTo>
                    <a:pt x="25483" y="21893"/>
                    <a:pt x="25425" y="21815"/>
                    <a:pt x="25464" y="21698"/>
                  </a:cubicBezTo>
                  <a:cubicBezTo>
                    <a:pt x="25503" y="21581"/>
                    <a:pt x="25542" y="21561"/>
                    <a:pt x="25600" y="21542"/>
                  </a:cubicBezTo>
                  <a:cubicBezTo>
                    <a:pt x="25600" y="21542"/>
                    <a:pt x="25620" y="21542"/>
                    <a:pt x="25620" y="21483"/>
                  </a:cubicBezTo>
                  <a:cubicBezTo>
                    <a:pt x="25620" y="21425"/>
                    <a:pt x="25639" y="21405"/>
                    <a:pt x="25639" y="21386"/>
                  </a:cubicBezTo>
                  <a:cubicBezTo>
                    <a:pt x="25639" y="21347"/>
                    <a:pt x="25639" y="21347"/>
                    <a:pt x="25639" y="21327"/>
                  </a:cubicBezTo>
                  <a:lnTo>
                    <a:pt x="25639" y="21327"/>
                  </a:lnTo>
                  <a:cubicBezTo>
                    <a:pt x="25639" y="21308"/>
                    <a:pt x="25639" y="21288"/>
                    <a:pt x="25639" y="21230"/>
                  </a:cubicBezTo>
                  <a:lnTo>
                    <a:pt x="25639" y="21171"/>
                  </a:lnTo>
                  <a:lnTo>
                    <a:pt x="25639" y="21171"/>
                  </a:lnTo>
                  <a:cubicBezTo>
                    <a:pt x="25620" y="21093"/>
                    <a:pt x="25600" y="21015"/>
                    <a:pt x="25581" y="20937"/>
                  </a:cubicBezTo>
                  <a:cubicBezTo>
                    <a:pt x="25522" y="20820"/>
                    <a:pt x="25503" y="20703"/>
                    <a:pt x="25561" y="20586"/>
                  </a:cubicBezTo>
                  <a:lnTo>
                    <a:pt x="25561" y="20586"/>
                  </a:lnTo>
                  <a:cubicBezTo>
                    <a:pt x="25600" y="20527"/>
                    <a:pt x="25639" y="20488"/>
                    <a:pt x="25678" y="20449"/>
                  </a:cubicBezTo>
                  <a:cubicBezTo>
                    <a:pt x="25717" y="20430"/>
                    <a:pt x="25756" y="20430"/>
                    <a:pt x="25796" y="20430"/>
                  </a:cubicBezTo>
                  <a:cubicBezTo>
                    <a:pt x="25835" y="20430"/>
                    <a:pt x="25874" y="20430"/>
                    <a:pt x="25913" y="20449"/>
                  </a:cubicBezTo>
                  <a:cubicBezTo>
                    <a:pt x="25932" y="20469"/>
                    <a:pt x="25971" y="20488"/>
                    <a:pt x="25991" y="20527"/>
                  </a:cubicBezTo>
                  <a:lnTo>
                    <a:pt x="25991" y="20527"/>
                  </a:lnTo>
                  <a:cubicBezTo>
                    <a:pt x="26010" y="20586"/>
                    <a:pt x="26030" y="20644"/>
                    <a:pt x="26030" y="20722"/>
                  </a:cubicBezTo>
                  <a:cubicBezTo>
                    <a:pt x="26030" y="20781"/>
                    <a:pt x="26030" y="20859"/>
                    <a:pt x="26049" y="20859"/>
                  </a:cubicBezTo>
                  <a:cubicBezTo>
                    <a:pt x="26069" y="20878"/>
                    <a:pt x="26088" y="20878"/>
                    <a:pt x="26088" y="20878"/>
                  </a:cubicBezTo>
                  <a:lnTo>
                    <a:pt x="26088" y="20878"/>
                  </a:lnTo>
                  <a:cubicBezTo>
                    <a:pt x="26108" y="20839"/>
                    <a:pt x="26127" y="20781"/>
                    <a:pt x="26127" y="20703"/>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71"/>
            <p:cNvSpPr/>
            <p:nvPr/>
          </p:nvSpPr>
          <p:spPr>
            <a:xfrm>
              <a:off x="5951150" y="2086775"/>
              <a:ext cx="458075" cy="454625"/>
            </a:xfrm>
            <a:custGeom>
              <a:avLst/>
              <a:gdLst/>
              <a:ahLst/>
              <a:cxnLst/>
              <a:rect l="l" t="t" r="r" b="b"/>
              <a:pathLst>
                <a:path w="18323" h="18185" extrusionOk="0">
                  <a:moveTo>
                    <a:pt x="99" y="13541"/>
                  </a:moveTo>
                  <a:cubicBezTo>
                    <a:pt x="99" y="13600"/>
                    <a:pt x="79" y="13658"/>
                    <a:pt x="40" y="13736"/>
                  </a:cubicBezTo>
                  <a:lnTo>
                    <a:pt x="40" y="13736"/>
                  </a:lnTo>
                  <a:cubicBezTo>
                    <a:pt x="20" y="13795"/>
                    <a:pt x="1" y="13853"/>
                    <a:pt x="1" y="13892"/>
                  </a:cubicBezTo>
                  <a:cubicBezTo>
                    <a:pt x="1" y="13931"/>
                    <a:pt x="59" y="13970"/>
                    <a:pt x="118" y="14009"/>
                  </a:cubicBezTo>
                  <a:cubicBezTo>
                    <a:pt x="177" y="14048"/>
                    <a:pt x="255" y="14107"/>
                    <a:pt x="313" y="14185"/>
                  </a:cubicBezTo>
                  <a:cubicBezTo>
                    <a:pt x="411" y="14283"/>
                    <a:pt x="469" y="14380"/>
                    <a:pt x="508" y="14458"/>
                  </a:cubicBezTo>
                  <a:cubicBezTo>
                    <a:pt x="547" y="14536"/>
                    <a:pt x="586" y="14595"/>
                    <a:pt x="625" y="14634"/>
                  </a:cubicBezTo>
                  <a:cubicBezTo>
                    <a:pt x="703" y="14712"/>
                    <a:pt x="723" y="14790"/>
                    <a:pt x="723" y="14868"/>
                  </a:cubicBezTo>
                  <a:cubicBezTo>
                    <a:pt x="723" y="14907"/>
                    <a:pt x="723" y="14946"/>
                    <a:pt x="762" y="14985"/>
                  </a:cubicBezTo>
                  <a:cubicBezTo>
                    <a:pt x="781" y="15024"/>
                    <a:pt x="840" y="15044"/>
                    <a:pt x="879" y="15063"/>
                  </a:cubicBezTo>
                  <a:cubicBezTo>
                    <a:pt x="938" y="15102"/>
                    <a:pt x="996" y="15141"/>
                    <a:pt x="1055" y="15239"/>
                  </a:cubicBezTo>
                  <a:cubicBezTo>
                    <a:pt x="1074" y="15278"/>
                    <a:pt x="1074" y="15336"/>
                    <a:pt x="1094" y="15375"/>
                  </a:cubicBezTo>
                  <a:cubicBezTo>
                    <a:pt x="1094" y="15434"/>
                    <a:pt x="1113" y="15512"/>
                    <a:pt x="1230" y="15551"/>
                  </a:cubicBezTo>
                  <a:lnTo>
                    <a:pt x="1230" y="15551"/>
                  </a:lnTo>
                  <a:cubicBezTo>
                    <a:pt x="1406" y="15629"/>
                    <a:pt x="1445" y="15726"/>
                    <a:pt x="1503" y="15844"/>
                  </a:cubicBezTo>
                  <a:cubicBezTo>
                    <a:pt x="1523" y="15902"/>
                    <a:pt x="1562" y="15961"/>
                    <a:pt x="1601" y="16019"/>
                  </a:cubicBezTo>
                  <a:cubicBezTo>
                    <a:pt x="1718" y="16156"/>
                    <a:pt x="1796" y="16195"/>
                    <a:pt x="1933" y="16234"/>
                  </a:cubicBezTo>
                  <a:lnTo>
                    <a:pt x="1933" y="16234"/>
                  </a:lnTo>
                  <a:lnTo>
                    <a:pt x="1972" y="16253"/>
                  </a:lnTo>
                  <a:lnTo>
                    <a:pt x="1972" y="16253"/>
                  </a:lnTo>
                  <a:cubicBezTo>
                    <a:pt x="2147" y="16312"/>
                    <a:pt x="2147" y="16331"/>
                    <a:pt x="2245" y="16448"/>
                  </a:cubicBezTo>
                  <a:lnTo>
                    <a:pt x="2303" y="16507"/>
                  </a:lnTo>
                  <a:lnTo>
                    <a:pt x="2303" y="16507"/>
                  </a:lnTo>
                  <a:cubicBezTo>
                    <a:pt x="2323" y="16546"/>
                    <a:pt x="2342" y="16585"/>
                    <a:pt x="2362" y="16604"/>
                  </a:cubicBezTo>
                  <a:lnTo>
                    <a:pt x="2362" y="16604"/>
                  </a:lnTo>
                  <a:cubicBezTo>
                    <a:pt x="2381" y="16663"/>
                    <a:pt x="2401" y="16663"/>
                    <a:pt x="2655" y="16663"/>
                  </a:cubicBezTo>
                  <a:cubicBezTo>
                    <a:pt x="2869" y="16683"/>
                    <a:pt x="2986" y="16702"/>
                    <a:pt x="3064" y="16761"/>
                  </a:cubicBezTo>
                  <a:cubicBezTo>
                    <a:pt x="3162" y="16819"/>
                    <a:pt x="3181" y="16897"/>
                    <a:pt x="3201" y="17014"/>
                  </a:cubicBezTo>
                  <a:cubicBezTo>
                    <a:pt x="3220" y="17073"/>
                    <a:pt x="3259" y="17131"/>
                    <a:pt x="3298" y="17190"/>
                  </a:cubicBezTo>
                  <a:cubicBezTo>
                    <a:pt x="3337" y="17229"/>
                    <a:pt x="3376" y="17287"/>
                    <a:pt x="3416" y="17365"/>
                  </a:cubicBezTo>
                  <a:cubicBezTo>
                    <a:pt x="3416" y="17385"/>
                    <a:pt x="3435" y="17424"/>
                    <a:pt x="3455" y="17463"/>
                  </a:cubicBezTo>
                  <a:cubicBezTo>
                    <a:pt x="3474" y="17541"/>
                    <a:pt x="3494" y="17600"/>
                    <a:pt x="3630" y="17717"/>
                  </a:cubicBezTo>
                  <a:cubicBezTo>
                    <a:pt x="3767" y="17814"/>
                    <a:pt x="3864" y="17834"/>
                    <a:pt x="3962" y="17873"/>
                  </a:cubicBezTo>
                  <a:lnTo>
                    <a:pt x="3962" y="17873"/>
                  </a:lnTo>
                  <a:cubicBezTo>
                    <a:pt x="4020" y="17892"/>
                    <a:pt x="4079" y="17912"/>
                    <a:pt x="4157" y="17931"/>
                  </a:cubicBezTo>
                  <a:cubicBezTo>
                    <a:pt x="4235" y="17970"/>
                    <a:pt x="4294" y="18029"/>
                    <a:pt x="4333" y="18068"/>
                  </a:cubicBezTo>
                  <a:cubicBezTo>
                    <a:pt x="4372" y="18107"/>
                    <a:pt x="4411" y="18146"/>
                    <a:pt x="4547" y="18165"/>
                  </a:cubicBezTo>
                  <a:cubicBezTo>
                    <a:pt x="4664" y="18185"/>
                    <a:pt x="4742" y="18165"/>
                    <a:pt x="4820" y="18146"/>
                  </a:cubicBezTo>
                  <a:cubicBezTo>
                    <a:pt x="4879" y="18126"/>
                    <a:pt x="4937" y="18087"/>
                    <a:pt x="5015" y="18009"/>
                  </a:cubicBezTo>
                  <a:cubicBezTo>
                    <a:pt x="5094" y="17951"/>
                    <a:pt x="5113" y="17912"/>
                    <a:pt x="5152" y="17892"/>
                  </a:cubicBezTo>
                  <a:lnTo>
                    <a:pt x="5152" y="17892"/>
                  </a:lnTo>
                  <a:cubicBezTo>
                    <a:pt x="5191" y="17834"/>
                    <a:pt x="5230" y="17775"/>
                    <a:pt x="5347" y="17717"/>
                  </a:cubicBezTo>
                  <a:cubicBezTo>
                    <a:pt x="5425" y="17678"/>
                    <a:pt x="5464" y="17619"/>
                    <a:pt x="5484" y="17561"/>
                  </a:cubicBezTo>
                  <a:lnTo>
                    <a:pt x="5484" y="17561"/>
                  </a:lnTo>
                  <a:cubicBezTo>
                    <a:pt x="5542" y="17483"/>
                    <a:pt x="5581" y="17424"/>
                    <a:pt x="5679" y="17424"/>
                  </a:cubicBezTo>
                  <a:lnTo>
                    <a:pt x="5679" y="17424"/>
                  </a:lnTo>
                  <a:cubicBezTo>
                    <a:pt x="5815" y="17404"/>
                    <a:pt x="5913" y="17463"/>
                    <a:pt x="6030" y="17541"/>
                  </a:cubicBezTo>
                  <a:lnTo>
                    <a:pt x="6030" y="17541"/>
                  </a:lnTo>
                  <a:cubicBezTo>
                    <a:pt x="6050" y="17561"/>
                    <a:pt x="6069" y="17580"/>
                    <a:pt x="6089" y="17580"/>
                  </a:cubicBezTo>
                  <a:cubicBezTo>
                    <a:pt x="6147" y="17619"/>
                    <a:pt x="6206" y="17639"/>
                    <a:pt x="6264" y="17658"/>
                  </a:cubicBezTo>
                  <a:cubicBezTo>
                    <a:pt x="6323" y="17658"/>
                    <a:pt x="6401" y="17658"/>
                    <a:pt x="6498" y="17619"/>
                  </a:cubicBezTo>
                  <a:cubicBezTo>
                    <a:pt x="6596" y="17600"/>
                    <a:pt x="6635" y="17561"/>
                    <a:pt x="6694" y="17541"/>
                  </a:cubicBezTo>
                  <a:cubicBezTo>
                    <a:pt x="6752" y="17483"/>
                    <a:pt x="6830" y="17443"/>
                    <a:pt x="7045" y="17385"/>
                  </a:cubicBezTo>
                  <a:cubicBezTo>
                    <a:pt x="7201" y="17346"/>
                    <a:pt x="7337" y="17307"/>
                    <a:pt x="7435" y="17248"/>
                  </a:cubicBezTo>
                  <a:cubicBezTo>
                    <a:pt x="7513" y="17209"/>
                    <a:pt x="7572" y="17170"/>
                    <a:pt x="7591" y="17112"/>
                  </a:cubicBezTo>
                  <a:cubicBezTo>
                    <a:pt x="7611" y="17053"/>
                    <a:pt x="7611" y="17014"/>
                    <a:pt x="7591" y="16975"/>
                  </a:cubicBezTo>
                  <a:cubicBezTo>
                    <a:pt x="7572" y="16878"/>
                    <a:pt x="7572" y="16800"/>
                    <a:pt x="7689" y="16722"/>
                  </a:cubicBezTo>
                  <a:cubicBezTo>
                    <a:pt x="7786" y="16644"/>
                    <a:pt x="7845" y="16644"/>
                    <a:pt x="7942" y="16644"/>
                  </a:cubicBezTo>
                  <a:cubicBezTo>
                    <a:pt x="8001" y="16644"/>
                    <a:pt x="8059" y="16644"/>
                    <a:pt x="8157" y="16644"/>
                  </a:cubicBezTo>
                  <a:cubicBezTo>
                    <a:pt x="8274" y="16624"/>
                    <a:pt x="8391" y="16526"/>
                    <a:pt x="8489" y="16429"/>
                  </a:cubicBezTo>
                  <a:cubicBezTo>
                    <a:pt x="8567" y="16351"/>
                    <a:pt x="8664" y="16273"/>
                    <a:pt x="8762" y="16234"/>
                  </a:cubicBezTo>
                  <a:cubicBezTo>
                    <a:pt x="8898" y="16156"/>
                    <a:pt x="9054" y="16195"/>
                    <a:pt x="9171" y="16214"/>
                  </a:cubicBezTo>
                  <a:cubicBezTo>
                    <a:pt x="9250" y="16234"/>
                    <a:pt x="9328" y="16253"/>
                    <a:pt x="9367" y="16234"/>
                  </a:cubicBezTo>
                  <a:cubicBezTo>
                    <a:pt x="9425" y="16156"/>
                    <a:pt x="9503" y="16097"/>
                    <a:pt x="9562" y="16019"/>
                  </a:cubicBezTo>
                  <a:cubicBezTo>
                    <a:pt x="9601" y="15961"/>
                    <a:pt x="9640" y="15883"/>
                    <a:pt x="9679" y="15824"/>
                  </a:cubicBezTo>
                  <a:lnTo>
                    <a:pt x="9679" y="15824"/>
                  </a:lnTo>
                  <a:cubicBezTo>
                    <a:pt x="9679" y="15765"/>
                    <a:pt x="9698" y="15746"/>
                    <a:pt x="9698" y="15707"/>
                  </a:cubicBezTo>
                  <a:lnTo>
                    <a:pt x="9698" y="15707"/>
                  </a:lnTo>
                  <a:cubicBezTo>
                    <a:pt x="9698" y="15629"/>
                    <a:pt x="9698" y="15570"/>
                    <a:pt x="9776" y="15473"/>
                  </a:cubicBezTo>
                  <a:cubicBezTo>
                    <a:pt x="9815" y="15434"/>
                    <a:pt x="9815" y="15375"/>
                    <a:pt x="9815" y="15336"/>
                  </a:cubicBezTo>
                  <a:cubicBezTo>
                    <a:pt x="9815" y="15297"/>
                    <a:pt x="9796" y="15258"/>
                    <a:pt x="9776" y="15258"/>
                  </a:cubicBezTo>
                  <a:cubicBezTo>
                    <a:pt x="9718" y="15200"/>
                    <a:pt x="9679" y="15141"/>
                    <a:pt x="9640" y="15063"/>
                  </a:cubicBezTo>
                  <a:cubicBezTo>
                    <a:pt x="9640" y="14985"/>
                    <a:pt x="9640" y="14907"/>
                    <a:pt x="9659" y="14829"/>
                  </a:cubicBezTo>
                  <a:cubicBezTo>
                    <a:pt x="9679" y="14790"/>
                    <a:pt x="9698" y="14751"/>
                    <a:pt x="9718" y="14731"/>
                  </a:cubicBezTo>
                  <a:lnTo>
                    <a:pt x="9718" y="14731"/>
                  </a:lnTo>
                  <a:cubicBezTo>
                    <a:pt x="9737" y="14653"/>
                    <a:pt x="9776" y="14595"/>
                    <a:pt x="9815" y="14419"/>
                  </a:cubicBezTo>
                  <a:cubicBezTo>
                    <a:pt x="9815" y="14341"/>
                    <a:pt x="9815" y="14302"/>
                    <a:pt x="9815" y="14244"/>
                  </a:cubicBezTo>
                  <a:cubicBezTo>
                    <a:pt x="9815" y="14127"/>
                    <a:pt x="9835" y="14048"/>
                    <a:pt x="9971" y="13814"/>
                  </a:cubicBezTo>
                  <a:cubicBezTo>
                    <a:pt x="10069" y="13678"/>
                    <a:pt x="10167" y="13580"/>
                    <a:pt x="10264" y="13483"/>
                  </a:cubicBezTo>
                  <a:cubicBezTo>
                    <a:pt x="10362" y="13385"/>
                    <a:pt x="10459" y="13288"/>
                    <a:pt x="10537" y="13131"/>
                  </a:cubicBezTo>
                  <a:cubicBezTo>
                    <a:pt x="10615" y="12975"/>
                    <a:pt x="10654" y="12897"/>
                    <a:pt x="10674" y="12800"/>
                  </a:cubicBezTo>
                  <a:cubicBezTo>
                    <a:pt x="10674" y="12722"/>
                    <a:pt x="10674" y="12624"/>
                    <a:pt x="10674" y="12488"/>
                  </a:cubicBezTo>
                  <a:cubicBezTo>
                    <a:pt x="10674" y="12429"/>
                    <a:pt x="10674" y="12370"/>
                    <a:pt x="10674" y="12351"/>
                  </a:cubicBezTo>
                  <a:lnTo>
                    <a:pt x="10674" y="12351"/>
                  </a:lnTo>
                  <a:cubicBezTo>
                    <a:pt x="10674" y="12175"/>
                    <a:pt x="10674" y="12136"/>
                    <a:pt x="10752" y="12000"/>
                  </a:cubicBezTo>
                  <a:cubicBezTo>
                    <a:pt x="10810" y="11922"/>
                    <a:pt x="10889" y="11863"/>
                    <a:pt x="10967" y="11785"/>
                  </a:cubicBezTo>
                  <a:cubicBezTo>
                    <a:pt x="11045" y="11707"/>
                    <a:pt x="11123" y="11649"/>
                    <a:pt x="11123" y="11590"/>
                  </a:cubicBezTo>
                  <a:cubicBezTo>
                    <a:pt x="11142" y="11551"/>
                    <a:pt x="11123" y="11512"/>
                    <a:pt x="11123" y="11492"/>
                  </a:cubicBezTo>
                  <a:cubicBezTo>
                    <a:pt x="11103" y="11414"/>
                    <a:pt x="11084" y="11336"/>
                    <a:pt x="11142" y="11239"/>
                  </a:cubicBezTo>
                  <a:cubicBezTo>
                    <a:pt x="11162" y="11200"/>
                    <a:pt x="11162" y="11180"/>
                    <a:pt x="11181" y="11161"/>
                  </a:cubicBezTo>
                  <a:cubicBezTo>
                    <a:pt x="11220" y="11102"/>
                    <a:pt x="11240" y="11063"/>
                    <a:pt x="11298" y="10927"/>
                  </a:cubicBezTo>
                  <a:cubicBezTo>
                    <a:pt x="11318" y="10829"/>
                    <a:pt x="11337" y="10731"/>
                    <a:pt x="11357" y="10634"/>
                  </a:cubicBezTo>
                  <a:cubicBezTo>
                    <a:pt x="11357" y="10536"/>
                    <a:pt x="11357" y="10439"/>
                    <a:pt x="11357" y="10341"/>
                  </a:cubicBezTo>
                  <a:cubicBezTo>
                    <a:pt x="11337" y="10302"/>
                    <a:pt x="11337" y="10263"/>
                    <a:pt x="11337" y="10224"/>
                  </a:cubicBezTo>
                  <a:cubicBezTo>
                    <a:pt x="11318" y="10049"/>
                    <a:pt x="11298" y="9892"/>
                    <a:pt x="11532" y="9834"/>
                  </a:cubicBezTo>
                  <a:cubicBezTo>
                    <a:pt x="11649" y="9795"/>
                    <a:pt x="11747" y="9795"/>
                    <a:pt x="11845" y="9814"/>
                  </a:cubicBezTo>
                  <a:cubicBezTo>
                    <a:pt x="11942" y="9834"/>
                    <a:pt x="12040" y="9892"/>
                    <a:pt x="12118" y="10029"/>
                  </a:cubicBezTo>
                  <a:lnTo>
                    <a:pt x="12118" y="10029"/>
                  </a:lnTo>
                  <a:lnTo>
                    <a:pt x="12157" y="10088"/>
                  </a:lnTo>
                  <a:lnTo>
                    <a:pt x="12157" y="10088"/>
                  </a:lnTo>
                  <a:cubicBezTo>
                    <a:pt x="12254" y="10224"/>
                    <a:pt x="12293" y="10283"/>
                    <a:pt x="12469" y="10322"/>
                  </a:cubicBezTo>
                  <a:cubicBezTo>
                    <a:pt x="12586" y="10322"/>
                    <a:pt x="12664" y="10341"/>
                    <a:pt x="12742" y="10380"/>
                  </a:cubicBezTo>
                  <a:cubicBezTo>
                    <a:pt x="12859" y="10400"/>
                    <a:pt x="12937" y="10419"/>
                    <a:pt x="12996" y="10400"/>
                  </a:cubicBezTo>
                  <a:lnTo>
                    <a:pt x="12996" y="10400"/>
                  </a:lnTo>
                  <a:cubicBezTo>
                    <a:pt x="13054" y="10380"/>
                    <a:pt x="13074" y="10341"/>
                    <a:pt x="13093" y="10283"/>
                  </a:cubicBezTo>
                  <a:cubicBezTo>
                    <a:pt x="13132" y="10224"/>
                    <a:pt x="13152" y="10127"/>
                    <a:pt x="13171" y="10010"/>
                  </a:cubicBezTo>
                  <a:cubicBezTo>
                    <a:pt x="13191" y="9931"/>
                    <a:pt x="13210" y="9853"/>
                    <a:pt x="13210" y="9795"/>
                  </a:cubicBezTo>
                  <a:cubicBezTo>
                    <a:pt x="13230" y="9658"/>
                    <a:pt x="13249" y="9561"/>
                    <a:pt x="13328" y="9405"/>
                  </a:cubicBezTo>
                  <a:cubicBezTo>
                    <a:pt x="13367" y="9327"/>
                    <a:pt x="13386" y="9288"/>
                    <a:pt x="13406" y="9249"/>
                  </a:cubicBezTo>
                  <a:cubicBezTo>
                    <a:pt x="13464" y="9151"/>
                    <a:pt x="13484" y="9112"/>
                    <a:pt x="13503" y="9034"/>
                  </a:cubicBezTo>
                  <a:lnTo>
                    <a:pt x="13503" y="9034"/>
                  </a:lnTo>
                  <a:cubicBezTo>
                    <a:pt x="13503" y="9014"/>
                    <a:pt x="13523" y="8975"/>
                    <a:pt x="13523" y="8936"/>
                  </a:cubicBezTo>
                  <a:cubicBezTo>
                    <a:pt x="13562" y="8839"/>
                    <a:pt x="13581" y="8702"/>
                    <a:pt x="13581" y="8527"/>
                  </a:cubicBezTo>
                  <a:cubicBezTo>
                    <a:pt x="13581" y="8390"/>
                    <a:pt x="13601" y="8293"/>
                    <a:pt x="13640" y="8214"/>
                  </a:cubicBezTo>
                  <a:cubicBezTo>
                    <a:pt x="13679" y="8136"/>
                    <a:pt x="13737" y="8097"/>
                    <a:pt x="13796" y="8058"/>
                  </a:cubicBezTo>
                  <a:cubicBezTo>
                    <a:pt x="13913" y="7980"/>
                    <a:pt x="14030" y="8058"/>
                    <a:pt x="14147" y="8136"/>
                  </a:cubicBezTo>
                  <a:cubicBezTo>
                    <a:pt x="14206" y="8195"/>
                    <a:pt x="14284" y="8234"/>
                    <a:pt x="14342" y="8253"/>
                  </a:cubicBezTo>
                  <a:cubicBezTo>
                    <a:pt x="14381" y="8253"/>
                    <a:pt x="14401" y="8175"/>
                    <a:pt x="14401" y="8078"/>
                  </a:cubicBezTo>
                  <a:cubicBezTo>
                    <a:pt x="14401" y="8039"/>
                    <a:pt x="14401" y="8000"/>
                    <a:pt x="14420" y="7961"/>
                  </a:cubicBezTo>
                  <a:lnTo>
                    <a:pt x="14420" y="7961"/>
                  </a:lnTo>
                  <a:cubicBezTo>
                    <a:pt x="14440" y="7883"/>
                    <a:pt x="14459" y="7785"/>
                    <a:pt x="14518" y="7668"/>
                  </a:cubicBezTo>
                  <a:lnTo>
                    <a:pt x="14518" y="7668"/>
                  </a:lnTo>
                  <a:cubicBezTo>
                    <a:pt x="14557" y="7571"/>
                    <a:pt x="14654" y="7473"/>
                    <a:pt x="14771" y="7414"/>
                  </a:cubicBezTo>
                  <a:cubicBezTo>
                    <a:pt x="14869" y="7375"/>
                    <a:pt x="14888" y="7336"/>
                    <a:pt x="14927" y="7278"/>
                  </a:cubicBezTo>
                  <a:cubicBezTo>
                    <a:pt x="14947" y="7239"/>
                    <a:pt x="14986" y="7180"/>
                    <a:pt x="15084" y="7102"/>
                  </a:cubicBezTo>
                  <a:lnTo>
                    <a:pt x="15142" y="7063"/>
                  </a:lnTo>
                  <a:lnTo>
                    <a:pt x="15142" y="7063"/>
                  </a:lnTo>
                  <a:cubicBezTo>
                    <a:pt x="15201" y="7044"/>
                    <a:pt x="15220" y="7024"/>
                    <a:pt x="15220" y="7005"/>
                  </a:cubicBezTo>
                  <a:lnTo>
                    <a:pt x="15220" y="7005"/>
                  </a:lnTo>
                  <a:cubicBezTo>
                    <a:pt x="15240" y="6985"/>
                    <a:pt x="15259" y="6966"/>
                    <a:pt x="15279" y="6888"/>
                  </a:cubicBezTo>
                  <a:lnTo>
                    <a:pt x="15318" y="6849"/>
                  </a:lnTo>
                  <a:lnTo>
                    <a:pt x="15318" y="6849"/>
                  </a:lnTo>
                  <a:cubicBezTo>
                    <a:pt x="15337" y="6771"/>
                    <a:pt x="15357" y="6712"/>
                    <a:pt x="15357" y="6654"/>
                  </a:cubicBezTo>
                  <a:cubicBezTo>
                    <a:pt x="15376" y="6536"/>
                    <a:pt x="15376" y="6439"/>
                    <a:pt x="15552" y="6322"/>
                  </a:cubicBezTo>
                  <a:cubicBezTo>
                    <a:pt x="15669" y="6244"/>
                    <a:pt x="15708" y="6185"/>
                    <a:pt x="15747" y="6146"/>
                  </a:cubicBezTo>
                  <a:cubicBezTo>
                    <a:pt x="15766" y="6107"/>
                    <a:pt x="15766" y="6068"/>
                    <a:pt x="15766" y="6010"/>
                  </a:cubicBezTo>
                  <a:lnTo>
                    <a:pt x="15766" y="6010"/>
                  </a:lnTo>
                  <a:cubicBezTo>
                    <a:pt x="15766" y="5971"/>
                    <a:pt x="15747" y="5932"/>
                    <a:pt x="15727" y="5912"/>
                  </a:cubicBezTo>
                  <a:cubicBezTo>
                    <a:pt x="15708" y="5834"/>
                    <a:pt x="15688" y="5776"/>
                    <a:pt x="15727" y="5600"/>
                  </a:cubicBezTo>
                  <a:cubicBezTo>
                    <a:pt x="15766" y="5522"/>
                    <a:pt x="15786" y="5463"/>
                    <a:pt x="15806" y="5424"/>
                  </a:cubicBezTo>
                  <a:cubicBezTo>
                    <a:pt x="15825" y="5346"/>
                    <a:pt x="15845" y="5288"/>
                    <a:pt x="15845" y="5171"/>
                  </a:cubicBezTo>
                  <a:cubicBezTo>
                    <a:pt x="15845" y="5112"/>
                    <a:pt x="15825" y="5034"/>
                    <a:pt x="15786" y="4956"/>
                  </a:cubicBezTo>
                  <a:cubicBezTo>
                    <a:pt x="15747" y="4858"/>
                    <a:pt x="15708" y="4780"/>
                    <a:pt x="15727" y="4683"/>
                  </a:cubicBezTo>
                  <a:cubicBezTo>
                    <a:pt x="15747" y="4605"/>
                    <a:pt x="15766" y="4527"/>
                    <a:pt x="15825" y="4488"/>
                  </a:cubicBezTo>
                  <a:lnTo>
                    <a:pt x="15825" y="4488"/>
                  </a:lnTo>
                  <a:cubicBezTo>
                    <a:pt x="15884" y="4429"/>
                    <a:pt x="15962" y="4429"/>
                    <a:pt x="16079" y="4468"/>
                  </a:cubicBezTo>
                  <a:lnTo>
                    <a:pt x="16079" y="4468"/>
                  </a:lnTo>
                  <a:cubicBezTo>
                    <a:pt x="16137" y="4507"/>
                    <a:pt x="16449" y="4683"/>
                    <a:pt x="16820" y="4878"/>
                  </a:cubicBezTo>
                  <a:cubicBezTo>
                    <a:pt x="17269" y="5151"/>
                    <a:pt x="17815" y="5444"/>
                    <a:pt x="17971" y="5522"/>
                  </a:cubicBezTo>
                  <a:cubicBezTo>
                    <a:pt x="17991" y="5483"/>
                    <a:pt x="17991" y="5444"/>
                    <a:pt x="18010" y="5366"/>
                  </a:cubicBezTo>
                  <a:cubicBezTo>
                    <a:pt x="18030" y="5249"/>
                    <a:pt x="18049" y="5112"/>
                    <a:pt x="18108" y="5015"/>
                  </a:cubicBezTo>
                  <a:cubicBezTo>
                    <a:pt x="18166" y="4897"/>
                    <a:pt x="18225" y="4800"/>
                    <a:pt x="18303" y="4741"/>
                  </a:cubicBezTo>
                  <a:lnTo>
                    <a:pt x="18323" y="4741"/>
                  </a:lnTo>
                  <a:cubicBezTo>
                    <a:pt x="18283" y="4702"/>
                    <a:pt x="18264" y="4644"/>
                    <a:pt x="18244" y="4605"/>
                  </a:cubicBezTo>
                  <a:cubicBezTo>
                    <a:pt x="18205" y="4527"/>
                    <a:pt x="18186" y="4449"/>
                    <a:pt x="18186" y="4410"/>
                  </a:cubicBezTo>
                  <a:cubicBezTo>
                    <a:pt x="18166" y="4371"/>
                    <a:pt x="18166" y="4332"/>
                    <a:pt x="18147" y="4312"/>
                  </a:cubicBezTo>
                  <a:cubicBezTo>
                    <a:pt x="18127" y="4293"/>
                    <a:pt x="18088" y="4273"/>
                    <a:pt x="18030" y="4234"/>
                  </a:cubicBezTo>
                  <a:cubicBezTo>
                    <a:pt x="17893" y="4176"/>
                    <a:pt x="17874" y="4098"/>
                    <a:pt x="17874" y="4019"/>
                  </a:cubicBezTo>
                  <a:cubicBezTo>
                    <a:pt x="17874" y="3980"/>
                    <a:pt x="17854" y="3941"/>
                    <a:pt x="17835" y="3922"/>
                  </a:cubicBezTo>
                  <a:lnTo>
                    <a:pt x="17835" y="3922"/>
                  </a:lnTo>
                  <a:cubicBezTo>
                    <a:pt x="17796" y="3883"/>
                    <a:pt x="17757" y="3863"/>
                    <a:pt x="17718" y="3844"/>
                  </a:cubicBezTo>
                  <a:cubicBezTo>
                    <a:pt x="17640" y="3805"/>
                    <a:pt x="17581" y="3785"/>
                    <a:pt x="17542" y="3688"/>
                  </a:cubicBezTo>
                  <a:cubicBezTo>
                    <a:pt x="17523" y="3649"/>
                    <a:pt x="17523" y="3629"/>
                    <a:pt x="17503" y="3590"/>
                  </a:cubicBezTo>
                  <a:cubicBezTo>
                    <a:pt x="17484" y="3512"/>
                    <a:pt x="17444" y="3415"/>
                    <a:pt x="17366" y="3415"/>
                  </a:cubicBezTo>
                  <a:lnTo>
                    <a:pt x="17366" y="3415"/>
                  </a:lnTo>
                  <a:cubicBezTo>
                    <a:pt x="17308" y="3415"/>
                    <a:pt x="17249" y="3434"/>
                    <a:pt x="17210" y="3434"/>
                  </a:cubicBezTo>
                  <a:cubicBezTo>
                    <a:pt x="17074" y="3454"/>
                    <a:pt x="16957" y="3493"/>
                    <a:pt x="16781" y="3395"/>
                  </a:cubicBezTo>
                  <a:cubicBezTo>
                    <a:pt x="16684" y="3356"/>
                    <a:pt x="16586" y="3317"/>
                    <a:pt x="16508" y="3298"/>
                  </a:cubicBezTo>
                  <a:lnTo>
                    <a:pt x="16508" y="3298"/>
                  </a:lnTo>
                  <a:cubicBezTo>
                    <a:pt x="16430" y="3278"/>
                    <a:pt x="16371" y="3259"/>
                    <a:pt x="16332" y="3259"/>
                  </a:cubicBezTo>
                  <a:cubicBezTo>
                    <a:pt x="16293" y="3278"/>
                    <a:pt x="16254" y="3317"/>
                    <a:pt x="16215" y="3376"/>
                  </a:cubicBezTo>
                  <a:cubicBezTo>
                    <a:pt x="16176" y="3454"/>
                    <a:pt x="16118" y="3512"/>
                    <a:pt x="16040" y="3571"/>
                  </a:cubicBezTo>
                  <a:cubicBezTo>
                    <a:pt x="15903" y="3688"/>
                    <a:pt x="15806" y="3629"/>
                    <a:pt x="15727" y="3610"/>
                  </a:cubicBezTo>
                  <a:lnTo>
                    <a:pt x="15727" y="3610"/>
                  </a:lnTo>
                  <a:cubicBezTo>
                    <a:pt x="15727" y="3590"/>
                    <a:pt x="15727" y="3590"/>
                    <a:pt x="15708" y="3590"/>
                  </a:cubicBezTo>
                  <a:lnTo>
                    <a:pt x="15708" y="3590"/>
                  </a:lnTo>
                  <a:cubicBezTo>
                    <a:pt x="15688" y="3590"/>
                    <a:pt x="15630" y="3629"/>
                    <a:pt x="15552" y="3707"/>
                  </a:cubicBezTo>
                  <a:cubicBezTo>
                    <a:pt x="15493" y="3766"/>
                    <a:pt x="15435" y="3824"/>
                    <a:pt x="15396" y="3922"/>
                  </a:cubicBezTo>
                  <a:lnTo>
                    <a:pt x="15396" y="3922"/>
                  </a:lnTo>
                  <a:cubicBezTo>
                    <a:pt x="15337" y="4019"/>
                    <a:pt x="15337" y="4078"/>
                    <a:pt x="15318" y="4098"/>
                  </a:cubicBezTo>
                  <a:cubicBezTo>
                    <a:pt x="15318" y="4156"/>
                    <a:pt x="15318" y="4195"/>
                    <a:pt x="15240" y="4273"/>
                  </a:cubicBezTo>
                  <a:cubicBezTo>
                    <a:pt x="15123" y="4371"/>
                    <a:pt x="15025" y="4351"/>
                    <a:pt x="14888" y="4351"/>
                  </a:cubicBezTo>
                  <a:cubicBezTo>
                    <a:pt x="14849" y="4351"/>
                    <a:pt x="14791" y="4351"/>
                    <a:pt x="14752" y="4371"/>
                  </a:cubicBezTo>
                  <a:cubicBezTo>
                    <a:pt x="14654" y="4371"/>
                    <a:pt x="14518" y="4351"/>
                    <a:pt x="14420" y="4332"/>
                  </a:cubicBezTo>
                  <a:cubicBezTo>
                    <a:pt x="14303" y="4293"/>
                    <a:pt x="14186" y="4234"/>
                    <a:pt x="14147" y="4176"/>
                  </a:cubicBezTo>
                  <a:cubicBezTo>
                    <a:pt x="14108" y="4117"/>
                    <a:pt x="14108" y="4078"/>
                    <a:pt x="14108" y="4039"/>
                  </a:cubicBezTo>
                  <a:cubicBezTo>
                    <a:pt x="14088" y="4019"/>
                    <a:pt x="14088" y="4019"/>
                    <a:pt x="14088" y="4000"/>
                  </a:cubicBezTo>
                  <a:cubicBezTo>
                    <a:pt x="14069" y="4019"/>
                    <a:pt x="14030" y="4039"/>
                    <a:pt x="14010" y="4078"/>
                  </a:cubicBezTo>
                  <a:cubicBezTo>
                    <a:pt x="13971" y="4137"/>
                    <a:pt x="13932" y="4195"/>
                    <a:pt x="13913" y="4273"/>
                  </a:cubicBezTo>
                  <a:cubicBezTo>
                    <a:pt x="13874" y="4351"/>
                    <a:pt x="13854" y="4410"/>
                    <a:pt x="13815" y="4488"/>
                  </a:cubicBezTo>
                  <a:cubicBezTo>
                    <a:pt x="13796" y="4507"/>
                    <a:pt x="13776" y="4546"/>
                    <a:pt x="13757" y="4585"/>
                  </a:cubicBezTo>
                  <a:cubicBezTo>
                    <a:pt x="13698" y="4722"/>
                    <a:pt x="13620" y="4897"/>
                    <a:pt x="13464" y="4976"/>
                  </a:cubicBezTo>
                  <a:cubicBezTo>
                    <a:pt x="13308" y="5054"/>
                    <a:pt x="13230" y="5015"/>
                    <a:pt x="13132" y="4976"/>
                  </a:cubicBezTo>
                  <a:lnTo>
                    <a:pt x="13132" y="4976"/>
                  </a:lnTo>
                  <a:cubicBezTo>
                    <a:pt x="13093" y="4956"/>
                    <a:pt x="13054" y="4937"/>
                    <a:pt x="12996" y="4937"/>
                  </a:cubicBezTo>
                  <a:cubicBezTo>
                    <a:pt x="12937" y="4937"/>
                    <a:pt x="12918" y="4995"/>
                    <a:pt x="12898" y="5054"/>
                  </a:cubicBezTo>
                  <a:cubicBezTo>
                    <a:pt x="12879" y="5093"/>
                    <a:pt x="12879" y="5112"/>
                    <a:pt x="12859" y="5151"/>
                  </a:cubicBezTo>
                  <a:lnTo>
                    <a:pt x="12840" y="5190"/>
                  </a:lnTo>
                  <a:lnTo>
                    <a:pt x="12840" y="5190"/>
                  </a:lnTo>
                  <a:cubicBezTo>
                    <a:pt x="12801" y="5327"/>
                    <a:pt x="12723" y="5463"/>
                    <a:pt x="12508" y="5658"/>
                  </a:cubicBezTo>
                  <a:cubicBezTo>
                    <a:pt x="12371" y="5756"/>
                    <a:pt x="12332" y="5815"/>
                    <a:pt x="12313" y="5873"/>
                  </a:cubicBezTo>
                  <a:cubicBezTo>
                    <a:pt x="12293" y="5912"/>
                    <a:pt x="12274" y="5951"/>
                    <a:pt x="12215" y="5990"/>
                  </a:cubicBezTo>
                  <a:cubicBezTo>
                    <a:pt x="12176" y="6029"/>
                    <a:pt x="12137" y="6088"/>
                    <a:pt x="12079" y="6166"/>
                  </a:cubicBezTo>
                  <a:lnTo>
                    <a:pt x="12079" y="6166"/>
                  </a:lnTo>
                  <a:cubicBezTo>
                    <a:pt x="12040" y="6244"/>
                    <a:pt x="12001" y="6322"/>
                    <a:pt x="11923" y="6419"/>
                  </a:cubicBezTo>
                  <a:cubicBezTo>
                    <a:pt x="11845" y="6517"/>
                    <a:pt x="11786" y="6595"/>
                    <a:pt x="11708" y="6615"/>
                  </a:cubicBezTo>
                  <a:cubicBezTo>
                    <a:pt x="11610" y="6673"/>
                    <a:pt x="11532" y="6634"/>
                    <a:pt x="11474" y="6478"/>
                  </a:cubicBezTo>
                  <a:cubicBezTo>
                    <a:pt x="11435" y="6322"/>
                    <a:pt x="11142" y="4351"/>
                    <a:pt x="11084" y="3902"/>
                  </a:cubicBezTo>
                  <a:lnTo>
                    <a:pt x="7103" y="4644"/>
                  </a:lnTo>
                  <a:lnTo>
                    <a:pt x="7006" y="4663"/>
                  </a:lnTo>
                  <a:lnTo>
                    <a:pt x="6986" y="4566"/>
                  </a:lnTo>
                  <a:lnTo>
                    <a:pt x="6245" y="0"/>
                  </a:lnTo>
                  <a:cubicBezTo>
                    <a:pt x="6186" y="20"/>
                    <a:pt x="6167" y="20"/>
                    <a:pt x="6128" y="39"/>
                  </a:cubicBezTo>
                  <a:cubicBezTo>
                    <a:pt x="6108" y="59"/>
                    <a:pt x="6069" y="59"/>
                    <a:pt x="6030" y="78"/>
                  </a:cubicBezTo>
                  <a:cubicBezTo>
                    <a:pt x="5991" y="78"/>
                    <a:pt x="5952" y="98"/>
                    <a:pt x="5933" y="117"/>
                  </a:cubicBezTo>
                  <a:cubicBezTo>
                    <a:pt x="5913" y="137"/>
                    <a:pt x="5894" y="176"/>
                    <a:pt x="5894" y="234"/>
                  </a:cubicBezTo>
                  <a:cubicBezTo>
                    <a:pt x="5894" y="293"/>
                    <a:pt x="5952" y="351"/>
                    <a:pt x="6011" y="429"/>
                  </a:cubicBezTo>
                  <a:cubicBezTo>
                    <a:pt x="6050" y="488"/>
                    <a:pt x="6108" y="546"/>
                    <a:pt x="6147" y="605"/>
                  </a:cubicBezTo>
                  <a:cubicBezTo>
                    <a:pt x="6206" y="741"/>
                    <a:pt x="6186" y="937"/>
                    <a:pt x="6186" y="1093"/>
                  </a:cubicBezTo>
                  <a:cubicBezTo>
                    <a:pt x="6186" y="1132"/>
                    <a:pt x="6186" y="1171"/>
                    <a:pt x="6186" y="1210"/>
                  </a:cubicBezTo>
                  <a:cubicBezTo>
                    <a:pt x="6186" y="1288"/>
                    <a:pt x="6186" y="1346"/>
                    <a:pt x="6206" y="1405"/>
                  </a:cubicBezTo>
                  <a:cubicBezTo>
                    <a:pt x="6206" y="1483"/>
                    <a:pt x="6225" y="1581"/>
                    <a:pt x="6206" y="1737"/>
                  </a:cubicBezTo>
                  <a:cubicBezTo>
                    <a:pt x="6206" y="1971"/>
                    <a:pt x="6167" y="2049"/>
                    <a:pt x="6128" y="2185"/>
                  </a:cubicBezTo>
                  <a:cubicBezTo>
                    <a:pt x="6108" y="2224"/>
                    <a:pt x="6089" y="2283"/>
                    <a:pt x="6069" y="2341"/>
                  </a:cubicBezTo>
                  <a:cubicBezTo>
                    <a:pt x="6011" y="2459"/>
                    <a:pt x="6030" y="2790"/>
                    <a:pt x="6050" y="3083"/>
                  </a:cubicBezTo>
                  <a:cubicBezTo>
                    <a:pt x="6069" y="3317"/>
                    <a:pt x="6089" y="3532"/>
                    <a:pt x="6069" y="3649"/>
                  </a:cubicBezTo>
                  <a:cubicBezTo>
                    <a:pt x="6030" y="3785"/>
                    <a:pt x="6011" y="3805"/>
                    <a:pt x="5972" y="3844"/>
                  </a:cubicBezTo>
                  <a:cubicBezTo>
                    <a:pt x="5972" y="3863"/>
                    <a:pt x="5952" y="3883"/>
                    <a:pt x="5933" y="3941"/>
                  </a:cubicBezTo>
                  <a:cubicBezTo>
                    <a:pt x="5894" y="4039"/>
                    <a:pt x="5894" y="4078"/>
                    <a:pt x="5894" y="4117"/>
                  </a:cubicBezTo>
                  <a:cubicBezTo>
                    <a:pt x="5894" y="4176"/>
                    <a:pt x="5894" y="4234"/>
                    <a:pt x="5854" y="4332"/>
                  </a:cubicBezTo>
                  <a:cubicBezTo>
                    <a:pt x="5835" y="4390"/>
                    <a:pt x="5874" y="4449"/>
                    <a:pt x="5894" y="4546"/>
                  </a:cubicBezTo>
                  <a:cubicBezTo>
                    <a:pt x="5933" y="4605"/>
                    <a:pt x="5952" y="4683"/>
                    <a:pt x="5972" y="4780"/>
                  </a:cubicBezTo>
                  <a:cubicBezTo>
                    <a:pt x="5991" y="4917"/>
                    <a:pt x="5991" y="5073"/>
                    <a:pt x="5933" y="5210"/>
                  </a:cubicBezTo>
                  <a:cubicBezTo>
                    <a:pt x="5874" y="5327"/>
                    <a:pt x="5796" y="5444"/>
                    <a:pt x="5679" y="5502"/>
                  </a:cubicBezTo>
                  <a:cubicBezTo>
                    <a:pt x="5562" y="5541"/>
                    <a:pt x="5542" y="5580"/>
                    <a:pt x="5484" y="5658"/>
                  </a:cubicBezTo>
                  <a:cubicBezTo>
                    <a:pt x="5425" y="5736"/>
                    <a:pt x="5367" y="5834"/>
                    <a:pt x="5211" y="5990"/>
                  </a:cubicBezTo>
                  <a:cubicBezTo>
                    <a:pt x="5035" y="6166"/>
                    <a:pt x="4996" y="6224"/>
                    <a:pt x="4957" y="6302"/>
                  </a:cubicBezTo>
                  <a:lnTo>
                    <a:pt x="4957" y="6302"/>
                  </a:lnTo>
                  <a:cubicBezTo>
                    <a:pt x="4937" y="6361"/>
                    <a:pt x="4898" y="6419"/>
                    <a:pt x="4820" y="6517"/>
                  </a:cubicBezTo>
                  <a:cubicBezTo>
                    <a:pt x="4664" y="6712"/>
                    <a:pt x="4625" y="6712"/>
                    <a:pt x="4528" y="6771"/>
                  </a:cubicBezTo>
                  <a:cubicBezTo>
                    <a:pt x="4508" y="6771"/>
                    <a:pt x="4469" y="6790"/>
                    <a:pt x="4411" y="6829"/>
                  </a:cubicBezTo>
                  <a:cubicBezTo>
                    <a:pt x="4313" y="6868"/>
                    <a:pt x="4274" y="6927"/>
                    <a:pt x="4255" y="6966"/>
                  </a:cubicBezTo>
                  <a:lnTo>
                    <a:pt x="4255" y="6966"/>
                  </a:lnTo>
                  <a:cubicBezTo>
                    <a:pt x="4196" y="7063"/>
                    <a:pt x="4176" y="7102"/>
                    <a:pt x="4040" y="7102"/>
                  </a:cubicBezTo>
                  <a:cubicBezTo>
                    <a:pt x="3903" y="7083"/>
                    <a:pt x="3864" y="7005"/>
                    <a:pt x="3825" y="6946"/>
                  </a:cubicBezTo>
                  <a:cubicBezTo>
                    <a:pt x="3806" y="6907"/>
                    <a:pt x="3786" y="6868"/>
                    <a:pt x="3767" y="6868"/>
                  </a:cubicBezTo>
                  <a:cubicBezTo>
                    <a:pt x="3728" y="6849"/>
                    <a:pt x="3689" y="6888"/>
                    <a:pt x="3650" y="6927"/>
                  </a:cubicBezTo>
                  <a:cubicBezTo>
                    <a:pt x="3591" y="6985"/>
                    <a:pt x="3533" y="7063"/>
                    <a:pt x="3455" y="7161"/>
                  </a:cubicBezTo>
                  <a:cubicBezTo>
                    <a:pt x="3396" y="7278"/>
                    <a:pt x="3396" y="7336"/>
                    <a:pt x="3396" y="7395"/>
                  </a:cubicBezTo>
                  <a:cubicBezTo>
                    <a:pt x="3396" y="7473"/>
                    <a:pt x="3376" y="7532"/>
                    <a:pt x="3357" y="7610"/>
                  </a:cubicBezTo>
                  <a:cubicBezTo>
                    <a:pt x="3298" y="7727"/>
                    <a:pt x="3201" y="7746"/>
                    <a:pt x="3103" y="7785"/>
                  </a:cubicBezTo>
                  <a:lnTo>
                    <a:pt x="3103" y="7785"/>
                  </a:lnTo>
                  <a:cubicBezTo>
                    <a:pt x="3045" y="7785"/>
                    <a:pt x="3006" y="7805"/>
                    <a:pt x="2986" y="7824"/>
                  </a:cubicBezTo>
                  <a:cubicBezTo>
                    <a:pt x="2967" y="7863"/>
                    <a:pt x="2947" y="7902"/>
                    <a:pt x="2928" y="7922"/>
                  </a:cubicBezTo>
                  <a:cubicBezTo>
                    <a:pt x="2869" y="8000"/>
                    <a:pt x="2791" y="8097"/>
                    <a:pt x="2791" y="8214"/>
                  </a:cubicBezTo>
                  <a:lnTo>
                    <a:pt x="2791" y="8214"/>
                  </a:lnTo>
                  <a:lnTo>
                    <a:pt x="2791" y="8293"/>
                  </a:lnTo>
                  <a:cubicBezTo>
                    <a:pt x="2811" y="8468"/>
                    <a:pt x="2811" y="8566"/>
                    <a:pt x="2694" y="8683"/>
                  </a:cubicBezTo>
                  <a:cubicBezTo>
                    <a:pt x="2674" y="8702"/>
                    <a:pt x="2694" y="8741"/>
                    <a:pt x="2733" y="8800"/>
                  </a:cubicBezTo>
                  <a:lnTo>
                    <a:pt x="2733" y="8800"/>
                  </a:lnTo>
                  <a:cubicBezTo>
                    <a:pt x="2772" y="8858"/>
                    <a:pt x="2811" y="8936"/>
                    <a:pt x="2830" y="9034"/>
                  </a:cubicBezTo>
                  <a:cubicBezTo>
                    <a:pt x="2850" y="9092"/>
                    <a:pt x="2850" y="9132"/>
                    <a:pt x="2869" y="9171"/>
                  </a:cubicBezTo>
                  <a:cubicBezTo>
                    <a:pt x="2928" y="9307"/>
                    <a:pt x="2967" y="9405"/>
                    <a:pt x="2830" y="9502"/>
                  </a:cubicBezTo>
                  <a:cubicBezTo>
                    <a:pt x="2772" y="9541"/>
                    <a:pt x="2713" y="9541"/>
                    <a:pt x="2655" y="9561"/>
                  </a:cubicBezTo>
                  <a:cubicBezTo>
                    <a:pt x="2596" y="9580"/>
                    <a:pt x="2537" y="9600"/>
                    <a:pt x="2498" y="9658"/>
                  </a:cubicBezTo>
                  <a:cubicBezTo>
                    <a:pt x="2459" y="9756"/>
                    <a:pt x="2420" y="9814"/>
                    <a:pt x="2362" y="9853"/>
                  </a:cubicBezTo>
                  <a:lnTo>
                    <a:pt x="2362" y="9853"/>
                  </a:lnTo>
                  <a:cubicBezTo>
                    <a:pt x="2303" y="9892"/>
                    <a:pt x="2245" y="9873"/>
                    <a:pt x="2147" y="9834"/>
                  </a:cubicBezTo>
                  <a:lnTo>
                    <a:pt x="2147" y="9834"/>
                  </a:lnTo>
                  <a:cubicBezTo>
                    <a:pt x="1952" y="9756"/>
                    <a:pt x="1991" y="9639"/>
                    <a:pt x="2050" y="9463"/>
                  </a:cubicBezTo>
                  <a:lnTo>
                    <a:pt x="2069" y="9424"/>
                  </a:lnTo>
                  <a:cubicBezTo>
                    <a:pt x="2089" y="9385"/>
                    <a:pt x="2089" y="9366"/>
                    <a:pt x="2069" y="9346"/>
                  </a:cubicBezTo>
                  <a:lnTo>
                    <a:pt x="2069" y="9346"/>
                  </a:lnTo>
                  <a:cubicBezTo>
                    <a:pt x="2050" y="9327"/>
                    <a:pt x="2030" y="9307"/>
                    <a:pt x="1972" y="9288"/>
                  </a:cubicBezTo>
                  <a:cubicBezTo>
                    <a:pt x="1913" y="9268"/>
                    <a:pt x="1855" y="9268"/>
                    <a:pt x="1777" y="9268"/>
                  </a:cubicBezTo>
                  <a:cubicBezTo>
                    <a:pt x="1718" y="9288"/>
                    <a:pt x="1659" y="9307"/>
                    <a:pt x="1601" y="9346"/>
                  </a:cubicBezTo>
                  <a:cubicBezTo>
                    <a:pt x="1523" y="9444"/>
                    <a:pt x="1484" y="9795"/>
                    <a:pt x="1445" y="10029"/>
                  </a:cubicBezTo>
                  <a:lnTo>
                    <a:pt x="1445" y="10146"/>
                  </a:lnTo>
                  <a:cubicBezTo>
                    <a:pt x="1425" y="10322"/>
                    <a:pt x="1386" y="10361"/>
                    <a:pt x="1328" y="10419"/>
                  </a:cubicBezTo>
                  <a:lnTo>
                    <a:pt x="1328" y="10419"/>
                  </a:lnTo>
                  <a:cubicBezTo>
                    <a:pt x="1308" y="10458"/>
                    <a:pt x="1289" y="10478"/>
                    <a:pt x="1250" y="10536"/>
                  </a:cubicBezTo>
                  <a:cubicBezTo>
                    <a:pt x="1230" y="10575"/>
                    <a:pt x="1289" y="10673"/>
                    <a:pt x="1347" y="10790"/>
                  </a:cubicBezTo>
                  <a:cubicBezTo>
                    <a:pt x="1406" y="10868"/>
                    <a:pt x="1445" y="10946"/>
                    <a:pt x="1484" y="11024"/>
                  </a:cubicBezTo>
                  <a:cubicBezTo>
                    <a:pt x="1523" y="11141"/>
                    <a:pt x="1523" y="11239"/>
                    <a:pt x="1523" y="11317"/>
                  </a:cubicBezTo>
                  <a:cubicBezTo>
                    <a:pt x="1503" y="11395"/>
                    <a:pt x="1464" y="11453"/>
                    <a:pt x="1367" y="11531"/>
                  </a:cubicBezTo>
                  <a:cubicBezTo>
                    <a:pt x="1289" y="11590"/>
                    <a:pt x="1230" y="11590"/>
                    <a:pt x="1152" y="11590"/>
                  </a:cubicBezTo>
                  <a:cubicBezTo>
                    <a:pt x="1113" y="11610"/>
                    <a:pt x="1074" y="11610"/>
                    <a:pt x="1035" y="11649"/>
                  </a:cubicBezTo>
                  <a:cubicBezTo>
                    <a:pt x="996" y="11707"/>
                    <a:pt x="996" y="11844"/>
                    <a:pt x="996" y="11980"/>
                  </a:cubicBezTo>
                  <a:cubicBezTo>
                    <a:pt x="996" y="12097"/>
                    <a:pt x="996" y="12214"/>
                    <a:pt x="957" y="12312"/>
                  </a:cubicBezTo>
                  <a:cubicBezTo>
                    <a:pt x="899" y="12468"/>
                    <a:pt x="801" y="12488"/>
                    <a:pt x="664" y="12546"/>
                  </a:cubicBezTo>
                  <a:cubicBezTo>
                    <a:pt x="625" y="12546"/>
                    <a:pt x="567" y="12566"/>
                    <a:pt x="528" y="12605"/>
                  </a:cubicBezTo>
                  <a:cubicBezTo>
                    <a:pt x="430" y="12644"/>
                    <a:pt x="313" y="12683"/>
                    <a:pt x="216" y="12702"/>
                  </a:cubicBezTo>
                  <a:cubicBezTo>
                    <a:pt x="157" y="12722"/>
                    <a:pt x="99" y="12741"/>
                    <a:pt x="40" y="12761"/>
                  </a:cubicBezTo>
                  <a:cubicBezTo>
                    <a:pt x="59" y="12819"/>
                    <a:pt x="79" y="12878"/>
                    <a:pt x="99" y="12917"/>
                  </a:cubicBezTo>
                  <a:cubicBezTo>
                    <a:pt x="118" y="12956"/>
                    <a:pt x="138" y="12995"/>
                    <a:pt x="157" y="13034"/>
                  </a:cubicBezTo>
                  <a:cubicBezTo>
                    <a:pt x="196" y="13151"/>
                    <a:pt x="157" y="13288"/>
                    <a:pt x="138" y="13405"/>
                  </a:cubicBezTo>
                  <a:cubicBezTo>
                    <a:pt x="118" y="13463"/>
                    <a:pt x="99" y="13502"/>
                    <a:pt x="99" y="1354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71"/>
            <p:cNvSpPr/>
            <p:nvPr/>
          </p:nvSpPr>
          <p:spPr>
            <a:xfrm>
              <a:off x="5951150" y="2086775"/>
              <a:ext cx="458075" cy="454625"/>
            </a:xfrm>
            <a:custGeom>
              <a:avLst/>
              <a:gdLst/>
              <a:ahLst/>
              <a:cxnLst/>
              <a:rect l="l" t="t" r="r" b="b"/>
              <a:pathLst>
                <a:path w="18323" h="18185" fill="none" extrusionOk="0">
                  <a:moveTo>
                    <a:pt x="99" y="13541"/>
                  </a:moveTo>
                  <a:cubicBezTo>
                    <a:pt x="99" y="13600"/>
                    <a:pt x="79" y="13658"/>
                    <a:pt x="40" y="13736"/>
                  </a:cubicBezTo>
                  <a:lnTo>
                    <a:pt x="40" y="13736"/>
                  </a:lnTo>
                  <a:cubicBezTo>
                    <a:pt x="20" y="13795"/>
                    <a:pt x="1" y="13853"/>
                    <a:pt x="1" y="13892"/>
                  </a:cubicBezTo>
                  <a:cubicBezTo>
                    <a:pt x="1" y="13931"/>
                    <a:pt x="59" y="13970"/>
                    <a:pt x="118" y="14009"/>
                  </a:cubicBezTo>
                  <a:cubicBezTo>
                    <a:pt x="177" y="14048"/>
                    <a:pt x="255" y="14107"/>
                    <a:pt x="313" y="14185"/>
                  </a:cubicBezTo>
                  <a:cubicBezTo>
                    <a:pt x="411" y="14283"/>
                    <a:pt x="469" y="14380"/>
                    <a:pt x="508" y="14458"/>
                  </a:cubicBezTo>
                  <a:cubicBezTo>
                    <a:pt x="547" y="14536"/>
                    <a:pt x="586" y="14595"/>
                    <a:pt x="625" y="14634"/>
                  </a:cubicBezTo>
                  <a:cubicBezTo>
                    <a:pt x="703" y="14712"/>
                    <a:pt x="723" y="14790"/>
                    <a:pt x="723" y="14868"/>
                  </a:cubicBezTo>
                  <a:cubicBezTo>
                    <a:pt x="723" y="14907"/>
                    <a:pt x="723" y="14946"/>
                    <a:pt x="762" y="14985"/>
                  </a:cubicBezTo>
                  <a:cubicBezTo>
                    <a:pt x="781" y="15024"/>
                    <a:pt x="840" y="15044"/>
                    <a:pt x="879" y="15063"/>
                  </a:cubicBezTo>
                  <a:cubicBezTo>
                    <a:pt x="938" y="15102"/>
                    <a:pt x="996" y="15141"/>
                    <a:pt x="1055" y="15239"/>
                  </a:cubicBezTo>
                  <a:cubicBezTo>
                    <a:pt x="1074" y="15278"/>
                    <a:pt x="1074" y="15336"/>
                    <a:pt x="1094" y="15375"/>
                  </a:cubicBezTo>
                  <a:cubicBezTo>
                    <a:pt x="1094" y="15434"/>
                    <a:pt x="1113" y="15512"/>
                    <a:pt x="1230" y="15551"/>
                  </a:cubicBezTo>
                  <a:lnTo>
                    <a:pt x="1230" y="15551"/>
                  </a:lnTo>
                  <a:cubicBezTo>
                    <a:pt x="1406" y="15629"/>
                    <a:pt x="1445" y="15726"/>
                    <a:pt x="1503" y="15844"/>
                  </a:cubicBezTo>
                  <a:cubicBezTo>
                    <a:pt x="1523" y="15902"/>
                    <a:pt x="1562" y="15961"/>
                    <a:pt x="1601" y="16019"/>
                  </a:cubicBezTo>
                  <a:cubicBezTo>
                    <a:pt x="1718" y="16156"/>
                    <a:pt x="1796" y="16195"/>
                    <a:pt x="1933" y="16234"/>
                  </a:cubicBezTo>
                  <a:lnTo>
                    <a:pt x="1933" y="16234"/>
                  </a:lnTo>
                  <a:lnTo>
                    <a:pt x="1972" y="16253"/>
                  </a:lnTo>
                  <a:lnTo>
                    <a:pt x="1972" y="16253"/>
                  </a:lnTo>
                  <a:cubicBezTo>
                    <a:pt x="2147" y="16312"/>
                    <a:pt x="2147" y="16331"/>
                    <a:pt x="2245" y="16448"/>
                  </a:cubicBezTo>
                  <a:lnTo>
                    <a:pt x="2303" y="16507"/>
                  </a:lnTo>
                  <a:lnTo>
                    <a:pt x="2303" y="16507"/>
                  </a:lnTo>
                  <a:cubicBezTo>
                    <a:pt x="2323" y="16546"/>
                    <a:pt x="2342" y="16585"/>
                    <a:pt x="2362" y="16604"/>
                  </a:cubicBezTo>
                  <a:lnTo>
                    <a:pt x="2362" y="16604"/>
                  </a:lnTo>
                  <a:cubicBezTo>
                    <a:pt x="2381" y="16663"/>
                    <a:pt x="2401" y="16663"/>
                    <a:pt x="2655" y="16663"/>
                  </a:cubicBezTo>
                  <a:cubicBezTo>
                    <a:pt x="2869" y="16683"/>
                    <a:pt x="2986" y="16702"/>
                    <a:pt x="3064" y="16761"/>
                  </a:cubicBezTo>
                  <a:cubicBezTo>
                    <a:pt x="3162" y="16819"/>
                    <a:pt x="3181" y="16897"/>
                    <a:pt x="3201" y="17014"/>
                  </a:cubicBezTo>
                  <a:cubicBezTo>
                    <a:pt x="3220" y="17073"/>
                    <a:pt x="3259" y="17131"/>
                    <a:pt x="3298" y="17190"/>
                  </a:cubicBezTo>
                  <a:cubicBezTo>
                    <a:pt x="3337" y="17229"/>
                    <a:pt x="3376" y="17287"/>
                    <a:pt x="3416" y="17365"/>
                  </a:cubicBezTo>
                  <a:cubicBezTo>
                    <a:pt x="3416" y="17385"/>
                    <a:pt x="3435" y="17424"/>
                    <a:pt x="3455" y="17463"/>
                  </a:cubicBezTo>
                  <a:cubicBezTo>
                    <a:pt x="3474" y="17541"/>
                    <a:pt x="3494" y="17600"/>
                    <a:pt x="3630" y="17717"/>
                  </a:cubicBezTo>
                  <a:cubicBezTo>
                    <a:pt x="3767" y="17814"/>
                    <a:pt x="3864" y="17834"/>
                    <a:pt x="3962" y="17873"/>
                  </a:cubicBezTo>
                  <a:lnTo>
                    <a:pt x="3962" y="17873"/>
                  </a:lnTo>
                  <a:cubicBezTo>
                    <a:pt x="4020" y="17892"/>
                    <a:pt x="4079" y="17912"/>
                    <a:pt x="4157" y="17931"/>
                  </a:cubicBezTo>
                  <a:cubicBezTo>
                    <a:pt x="4235" y="17970"/>
                    <a:pt x="4294" y="18029"/>
                    <a:pt x="4333" y="18068"/>
                  </a:cubicBezTo>
                  <a:cubicBezTo>
                    <a:pt x="4372" y="18107"/>
                    <a:pt x="4411" y="18146"/>
                    <a:pt x="4547" y="18165"/>
                  </a:cubicBezTo>
                  <a:cubicBezTo>
                    <a:pt x="4664" y="18185"/>
                    <a:pt x="4742" y="18165"/>
                    <a:pt x="4820" y="18146"/>
                  </a:cubicBezTo>
                  <a:cubicBezTo>
                    <a:pt x="4879" y="18126"/>
                    <a:pt x="4937" y="18087"/>
                    <a:pt x="5015" y="18009"/>
                  </a:cubicBezTo>
                  <a:cubicBezTo>
                    <a:pt x="5094" y="17951"/>
                    <a:pt x="5113" y="17912"/>
                    <a:pt x="5152" y="17892"/>
                  </a:cubicBezTo>
                  <a:lnTo>
                    <a:pt x="5152" y="17892"/>
                  </a:lnTo>
                  <a:cubicBezTo>
                    <a:pt x="5191" y="17834"/>
                    <a:pt x="5230" y="17775"/>
                    <a:pt x="5347" y="17717"/>
                  </a:cubicBezTo>
                  <a:cubicBezTo>
                    <a:pt x="5425" y="17678"/>
                    <a:pt x="5464" y="17619"/>
                    <a:pt x="5484" y="17561"/>
                  </a:cubicBezTo>
                  <a:lnTo>
                    <a:pt x="5484" y="17561"/>
                  </a:lnTo>
                  <a:cubicBezTo>
                    <a:pt x="5542" y="17483"/>
                    <a:pt x="5581" y="17424"/>
                    <a:pt x="5679" y="17424"/>
                  </a:cubicBezTo>
                  <a:lnTo>
                    <a:pt x="5679" y="17424"/>
                  </a:lnTo>
                  <a:cubicBezTo>
                    <a:pt x="5815" y="17404"/>
                    <a:pt x="5913" y="17463"/>
                    <a:pt x="6030" y="17541"/>
                  </a:cubicBezTo>
                  <a:lnTo>
                    <a:pt x="6030" y="17541"/>
                  </a:lnTo>
                  <a:cubicBezTo>
                    <a:pt x="6050" y="17561"/>
                    <a:pt x="6069" y="17580"/>
                    <a:pt x="6089" y="17580"/>
                  </a:cubicBezTo>
                  <a:cubicBezTo>
                    <a:pt x="6147" y="17619"/>
                    <a:pt x="6206" y="17639"/>
                    <a:pt x="6264" y="17658"/>
                  </a:cubicBezTo>
                  <a:cubicBezTo>
                    <a:pt x="6323" y="17658"/>
                    <a:pt x="6401" y="17658"/>
                    <a:pt x="6498" y="17619"/>
                  </a:cubicBezTo>
                  <a:cubicBezTo>
                    <a:pt x="6596" y="17600"/>
                    <a:pt x="6635" y="17561"/>
                    <a:pt x="6694" y="17541"/>
                  </a:cubicBezTo>
                  <a:cubicBezTo>
                    <a:pt x="6752" y="17483"/>
                    <a:pt x="6830" y="17443"/>
                    <a:pt x="7045" y="17385"/>
                  </a:cubicBezTo>
                  <a:cubicBezTo>
                    <a:pt x="7201" y="17346"/>
                    <a:pt x="7337" y="17307"/>
                    <a:pt x="7435" y="17248"/>
                  </a:cubicBezTo>
                  <a:cubicBezTo>
                    <a:pt x="7513" y="17209"/>
                    <a:pt x="7572" y="17170"/>
                    <a:pt x="7591" y="17112"/>
                  </a:cubicBezTo>
                  <a:cubicBezTo>
                    <a:pt x="7611" y="17053"/>
                    <a:pt x="7611" y="17014"/>
                    <a:pt x="7591" y="16975"/>
                  </a:cubicBezTo>
                  <a:cubicBezTo>
                    <a:pt x="7572" y="16878"/>
                    <a:pt x="7572" y="16800"/>
                    <a:pt x="7689" y="16722"/>
                  </a:cubicBezTo>
                  <a:cubicBezTo>
                    <a:pt x="7786" y="16644"/>
                    <a:pt x="7845" y="16644"/>
                    <a:pt x="7942" y="16644"/>
                  </a:cubicBezTo>
                  <a:cubicBezTo>
                    <a:pt x="8001" y="16644"/>
                    <a:pt x="8059" y="16644"/>
                    <a:pt x="8157" y="16644"/>
                  </a:cubicBezTo>
                  <a:cubicBezTo>
                    <a:pt x="8274" y="16624"/>
                    <a:pt x="8391" y="16526"/>
                    <a:pt x="8489" y="16429"/>
                  </a:cubicBezTo>
                  <a:cubicBezTo>
                    <a:pt x="8567" y="16351"/>
                    <a:pt x="8664" y="16273"/>
                    <a:pt x="8762" y="16234"/>
                  </a:cubicBezTo>
                  <a:cubicBezTo>
                    <a:pt x="8898" y="16156"/>
                    <a:pt x="9054" y="16195"/>
                    <a:pt x="9171" y="16214"/>
                  </a:cubicBezTo>
                  <a:cubicBezTo>
                    <a:pt x="9250" y="16234"/>
                    <a:pt x="9328" y="16253"/>
                    <a:pt x="9367" y="16234"/>
                  </a:cubicBezTo>
                  <a:cubicBezTo>
                    <a:pt x="9425" y="16156"/>
                    <a:pt x="9503" y="16097"/>
                    <a:pt x="9562" y="16019"/>
                  </a:cubicBezTo>
                  <a:cubicBezTo>
                    <a:pt x="9601" y="15961"/>
                    <a:pt x="9640" y="15883"/>
                    <a:pt x="9679" y="15824"/>
                  </a:cubicBezTo>
                  <a:lnTo>
                    <a:pt x="9679" y="15824"/>
                  </a:lnTo>
                  <a:cubicBezTo>
                    <a:pt x="9679" y="15765"/>
                    <a:pt x="9698" y="15746"/>
                    <a:pt x="9698" y="15707"/>
                  </a:cubicBezTo>
                  <a:lnTo>
                    <a:pt x="9698" y="15707"/>
                  </a:lnTo>
                  <a:cubicBezTo>
                    <a:pt x="9698" y="15629"/>
                    <a:pt x="9698" y="15570"/>
                    <a:pt x="9776" y="15473"/>
                  </a:cubicBezTo>
                  <a:cubicBezTo>
                    <a:pt x="9815" y="15434"/>
                    <a:pt x="9815" y="15375"/>
                    <a:pt x="9815" y="15336"/>
                  </a:cubicBezTo>
                  <a:cubicBezTo>
                    <a:pt x="9815" y="15297"/>
                    <a:pt x="9796" y="15258"/>
                    <a:pt x="9776" y="15258"/>
                  </a:cubicBezTo>
                  <a:cubicBezTo>
                    <a:pt x="9718" y="15200"/>
                    <a:pt x="9679" y="15141"/>
                    <a:pt x="9640" y="15063"/>
                  </a:cubicBezTo>
                  <a:cubicBezTo>
                    <a:pt x="9640" y="14985"/>
                    <a:pt x="9640" y="14907"/>
                    <a:pt x="9659" y="14829"/>
                  </a:cubicBezTo>
                  <a:cubicBezTo>
                    <a:pt x="9679" y="14790"/>
                    <a:pt x="9698" y="14751"/>
                    <a:pt x="9718" y="14731"/>
                  </a:cubicBezTo>
                  <a:lnTo>
                    <a:pt x="9718" y="14731"/>
                  </a:lnTo>
                  <a:cubicBezTo>
                    <a:pt x="9737" y="14653"/>
                    <a:pt x="9776" y="14595"/>
                    <a:pt x="9815" y="14419"/>
                  </a:cubicBezTo>
                  <a:cubicBezTo>
                    <a:pt x="9815" y="14341"/>
                    <a:pt x="9815" y="14302"/>
                    <a:pt x="9815" y="14244"/>
                  </a:cubicBezTo>
                  <a:cubicBezTo>
                    <a:pt x="9815" y="14127"/>
                    <a:pt x="9835" y="14048"/>
                    <a:pt x="9971" y="13814"/>
                  </a:cubicBezTo>
                  <a:cubicBezTo>
                    <a:pt x="10069" y="13678"/>
                    <a:pt x="10167" y="13580"/>
                    <a:pt x="10264" y="13483"/>
                  </a:cubicBezTo>
                  <a:cubicBezTo>
                    <a:pt x="10362" y="13385"/>
                    <a:pt x="10459" y="13288"/>
                    <a:pt x="10537" y="13131"/>
                  </a:cubicBezTo>
                  <a:cubicBezTo>
                    <a:pt x="10615" y="12975"/>
                    <a:pt x="10654" y="12897"/>
                    <a:pt x="10674" y="12800"/>
                  </a:cubicBezTo>
                  <a:cubicBezTo>
                    <a:pt x="10674" y="12722"/>
                    <a:pt x="10674" y="12624"/>
                    <a:pt x="10674" y="12488"/>
                  </a:cubicBezTo>
                  <a:cubicBezTo>
                    <a:pt x="10674" y="12429"/>
                    <a:pt x="10674" y="12370"/>
                    <a:pt x="10674" y="12351"/>
                  </a:cubicBezTo>
                  <a:lnTo>
                    <a:pt x="10674" y="12351"/>
                  </a:lnTo>
                  <a:cubicBezTo>
                    <a:pt x="10674" y="12175"/>
                    <a:pt x="10674" y="12136"/>
                    <a:pt x="10752" y="12000"/>
                  </a:cubicBezTo>
                  <a:cubicBezTo>
                    <a:pt x="10810" y="11922"/>
                    <a:pt x="10889" y="11863"/>
                    <a:pt x="10967" y="11785"/>
                  </a:cubicBezTo>
                  <a:cubicBezTo>
                    <a:pt x="11045" y="11707"/>
                    <a:pt x="11123" y="11649"/>
                    <a:pt x="11123" y="11590"/>
                  </a:cubicBezTo>
                  <a:cubicBezTo>
                    <a:pt x="11142" y="11551"/>
                    <a:pt x="11123" y="11512"/>
                    <a:pt x="11123" y="11492"/>
                  </a:cubicBezTo>
                  <a:cubicBezTo>
                    <a:pt x="11103" y="11414"/>
                    <a:pt x="11084" y="11336"/>
                    <a:pt x="11142" y="11239"/>
                  </a:cubicBezTo>
                  <a:cubicBezTo>
                    <a:pt x="11162" y="11200"/>
                    <a:pt x="11162" y="11180"/>
                    <a:pt x="11181" y="11161"/>
                  </a:cubicBezTo>
                  <a:cubicBezTo>
                    <a:pt x="11220" y="11102"/>
                    <a:pt x="11240" y="11063"/>
                    <a:pt x="11298" y="10927"/>
                  </a:cubicBezTo>
                  <a:cubicBezTo>
                    <a:pt x="11318" y="10829"/>
                    <a:pt x="11337" y="10731"/>
                    <a:pt x="11357" y="10634"/>
                  </a:cubicBezTo>
                  <a:cubicBezTo>
                    <a:pt x="11357" y="10536"/>
                    <a:pt x="11357" y="10439"/>
                    <a:pt x="11357" y="10341"/>
                  </a:cubicBezTo>
                  <a:cubicBezTo>
                    <a:pt x="11337" y="10302"/>
                    <a:pt x="11337" y="10263"/>
                    <a:pt x="11337" y="10224"/>
                  </a:cubicBezTo>
                  <a:cubicBezTo>
                    <a:pt x="11318" y="10049"/>
                    <a:pt x="11298" y="9892"/>
                    <a:pt x="11532" y="9834"/>
                  </a:cubicBezTo>
                  <a:cubicBezTo>
                    <a:pt x="11649" y="9795"/>
                    <a:pt x="11747" y="9795"/>
                    <a:pt x="11845" y="9814"/>
                  </a:cubicBezTo>
                  <a:cubicBezTo>
                    <a:pt x="11942" y="9834"/>
                    <a:pt x="12040" y="9892"/>
                    <a:pt x="12118" y="10029"/>
                  </a:cubicBezTo>
                  <a:lnTo>
                    <a:pt x="12118" y="10029"/>
                  </a:lnTo>
                  <a:lnTo>
                    <a:pt x="12157" y="10088"/>
                  </a:lnTo>
                  <a:lnTo>
                    <a:pt x="12157" y="10088"/>
                  </a:lnTo>
                  <a:cubicBezTo>
                    <a:pt x="12254" y="10224"/>
                    <a:pt x="12293" y="10283"/>
                    <a:pt x="12469" y="10322"/>
                  </a:cubicBezTo>
                  <a:cubicBezTo>
                    <a:pt x="12586" y="10322"/>
                    <a:pt x="12664" y="10341"/>
                    <a:pt x="12742" y="10380"/>
                  </a:cubicBezTo>
                  <a:cubicBezTo>
                    <a:pt x="12859" y="10400"/>
                    <a:pt x="12937" y="10419"/>
                    <a:pt x="12996" y="10400"/>
                  </a:cubicBezTo>
                  <a:lnTo>
                    <a:pt x="12996" y="10400"/>
                  </a:lnTo>
                  <a:cubicBezTo>
                    <a:pt x="13054" y="10380"/>
                    <a:pt x="13074" y="10341"/>
                    <a:pt x="13093" y="10283"/>
                  </a:cubicBezTo>
                  <a:cubicBezTo>
                    <a:pt x="13132" y="10224"/>
                    <a:pt x="13152" y="10127"/>
                    <a:pt x="13171" y="10010"/>
                  </a:cubicBezTo>
                  <a:cubicBezTo>
                    <a:pt x="13191" y="9931"/>
                    <a:pt x="13210" y="9853"/>
                    <a:pt x="13210" y="9795"/>
                  </a:cubicBezTo>
                  <a:cubicBezTo>
                    <a:pt x="13230" y="9658"/>
                    <a:pt x="13249" y="9561"/>
                    <a:pt x="13328" y="9405"/>
                  </a:cubicBezTo>
                  <a:cubicBezTo>
                    <a:pt x="13367" y="9327"/>
                    <a:pt x="13386" y="9288"/>
                    <a:pt x="13406" y="9249"/>
                  </a:cubicBezTo>
                  <a:cubicBezTo>
                    <a:pt x="13464" y="9151"/>
                    <a:pt x="13484" y="9112"/>
                    <a:pt x="13503" y="9034"/>
                  </a:cubicBezTo>
                  <a:lnTo>
                    <a:pt x="13503" y="9034"/>
                  </a:lnTo>
                  <a:cubicBezTo>
                    <a:pt x="13503" y="9014"/>
                    <a:pt x="13523" y="8975"/>
                    <a:pt x="13523" y="8936"/>
                  </a:cubicBezTo>
                  <a:cubicBezTo>
                    <a:pt x="13562" y="8839"/>
                    <a:pt x="13581" y="8702"/>
                    <a:pt x="13581" y="8527"/>
                  </a:cubicBezTo>
                  <a:cubicBezTo>
                    <a:pt x="13581" y="8390"/>
                    <a:pt x="13601" y="8293"/>
                    <a:pt x="13640" y="8214"/>
                  </a:cubicBezTo>
                  <a:cubicBezTo>
                    <a:pt x="13679" y="8136"/>
                    <a:pt x="13737" y="8097"/>
                    <a:pt x="13796" y="8058"/>
                  </a:cubicBezTo>
                  <a:cubicBezTo>
                    <a:pt x="13913" y="7980"/>
                    <a:pt x="14030" y="8058"/>
                    <a:pt x="14147" y="8136"/>
                  </a:cubicBezTo>
                  <a:cubicBezTo>
                    <a:pt x="14206" y="8195"/>
                    <a:pt x="14284" y="8234"/>
                    <a:pt x="14342" y="8253"/>
                  </a:cubicBezTo>
                  <a:cubicBezTo>
                    <a:pt x="14381" y="8253"/>
                    <a:pt x="14401" y="8175"/>
                    <a:pt x="14401" y="8078"/>
                  </a:cubicBezTo>
                  <a:cubicBezTo>
                    <a:pt x="14401" y="8039"/>
                    <a:pt x="14401" y="8000"/>
                    <a:pt x="14420" y="7961"/>
                  </a:cubicBezTo>
                  <a:lnTo>
                    <a:pt x="14420" y="7961"/>
                  </a:lnTo>
                  <a:cubicBezTo>
                    <a:pt x="14440" y="7883"/>
                    <a:pt x="14459" y="7785"/>
                    <a:pt x="14518" y="7668"/>
                  </a:cubicBezTo>
                  <a:lnTo>
                    <a:pt x="14518" y="7668"/>
                  </a:lnTo>
                  <a:cubicBezTo>
                    <a:pt x="14557" y="7571"/>
                    <a:pt x="14654" y="7473"/>
                    <a:pt x="14771" y="7414"/>
                  </a:cubicBezTo>
                  <a:cubicBezTo>
                    <a:pt x="14869" y="7375"/>
                    <a:pt x="14888" y="7336"/>
                    <a:pt x="14927" y="7278"/>
                  </a:cubicBezTo>
                  <a:cubicBezTo>
                    <a:pt x="14947" y="7239"/>
                    <a:pt x="14986" y="7180"/>
                    <a:pt x="15084" y="7102"/>
                  </a:cubicBezTo>
                  <a:lnTo>
                    <a:pt x="15142" y="7063"/>
                  </a:lnTo>
                  <a:lnTo>
                    <a:pt x="15142" y="7063"/>
                  </a:lnTo>
                  <a:cubicBezTo>
                    <a:pt x="15201" y="7044"/>
                    <a:pt x="15220" y="7024"/>
                    <a:pt x="15220" y="7005"/>
                  </a:cubicBezTo>
                  <a:lnTo>
                    <a:pt x="15220" y="7005"/>
                  </a:lnTo>
                  <a:cubicBezTo>
                    <a:pt x="15240" y="6985"/>
                    <a:pt x="15259" y="6966"/>
                    <a:pt x="15279" y="6888"/>
                  </a:cubicBezTo>
                  <a:lnTo>
                    <a:pt x="15318" y="6849"/>
                  </a:lnTo>
                  <a:lnTo>
                    <a:pt x="15318" y="6849"/>
                  </a:lnTo>
                  <a:cubicBezTo>
                    <a:pt x="15337" y="6771"/>
                    <a:pt x="15357" y="6712"/>
                    <a:pt x="15357" y="6654"/>
                  </a:cubicBezTo>
                  <a:cubicBezTo>
                    <a:pt x="15376" y="6536"/>
                    <a:pt x="15376" y="6439"/>
                    <a:pt x="15552" y="6322"/>
                  </a:cubicBezTo>
                  <a:cubicBezTo>
                    <a:pt x="15669" y="6244"/>
                    <a:pt x="15708" y="6185"/>
                    <a:pt x="15747" y="6146"/>
                  </a:cubicBezTo>
                  <a:cubicBezTo>
                    <a:pt x="15766" y="6107"/>
                    <a:pt x="15766" y="6068"/>
                    <a:pt x="15766" y="6010"/>
                  </a:cubicBezTo>
                  <a:lnTo>
                    <a:pt x="15766" y="6010"/>
                  </a:lnTo>
                  <a:cubicBezTo>
                    <a:pt x="15766" y="5971"/>
                    <a:pt x="15747" y="5932"/>
                    <a:pt x="15727" y="5912"/>
                  </a:cubicBezTo>
                  <a:cubicBezTo>
                    <a:pt x="15708" y="5834"/>
                    <a:pt x="15688" y="5776"/>
                    <a:pt x="15727" y="5600"/>
                  </a:cubicBezTo>
                  <a:cubicBezTo>
                    <a:pt x="15766" y="5522"/>
                    <a:pt x="15786" y="5463"/>
                    <a:pt x="15806" y="5424"/>
                  </a:cubicBezTo>
                  <a:cubicBezTo>
                    <a:pt x="15825" y="5346"/>
                    <a:pt x="15845" y="5288"/>
                    <a:pt x="15845" y="5171"/>
                  </a:cubicBezTo>
                  <a:cubicBezTo>
                    <a:pt x="15845" y="5112"/>
                    <a:pt x="15825" y="5034"/>
                    <a:pt x="15786" y="4956"/>
                  </a:cubicBezTo>
                  <a:cubicBezTo>
                    <a:pt x="15747" y="4858"/>
                    <a:pt x="15708" y="4780"/>
                    <a:pt x="15727" y="4683"/>
                  </a:cubicBezTo>
                  <a:cubicBezTo>
                    <a:pt x="15747" y="4605"/>
                    <a:pt x="15766" y="4527"/>
                    <a:pt x="15825" y="4488"/>
                  </a:cubicBezTo>
                  <a:lnTo>
                    <a:pt x="15825" y="4488"/>
                  </a:lnTo>
                  <a:cubicBezTo>
                    <a:pt x="15884" y="4429"/>
                    <a:pt x="15962" y="4429"/>
                    <a:pt x="16079" y="4468"/>
                  </a:cubicBezTo>
                  <a:lnTo>
                    <a:pt x="16079" y="4468"/>
                  </a:lnTo>
                  <a:cubicBezTo>
                    <a:pt x="16137" y="4507"/>
                    <a:pt x="16449" y="4683"/>
                    <a:pt x="16820" y="4878"/>
                  </a:cubicBezTo>
                  <a:cubicBezTo>
                    <a:pt x="17269" y="5151"/>
                    <a:pt x="17815" y="5444"/>
                    <a:pt x="17971" y="5522"/>
                  </a:cubicBezTo>
                  <a:cubicBezTo>
                    <a:pt x="17991" y="5483"/>
                    <a:pt x="17991" y="5444"/>
                    <a:pt x="18010" y="5366"/>
                  </a:cubicBezTo>
                  <a:cubicBezTo>
                    <a:pt x="18030" y="5249"/>
                    <a:pt x="18049" y="5112"/>
                    <a:pt x="18108" y="5015"/>
                  </a:cubicBezTo>
                  <a:cubicBezTo>
                    <a:pt x="18166" y="4897"/>
                    <a:pt x="18225" y="4800"/>
                    <a:pt x="18303" y="4741"/>
                  </a:cubicBezTo>
                  <a:lnTo>
                    <a:pt x="18323" y="4741"/>
                  </a:lnTo>
                  <a:cubicBezTo>
                    <a:pt x="18283" y="4702"/>
                    <a:pt x="18264" y="4644"/>
                    <a:pt x="18244" y="4605"/>
                  </a:cubicBezTo>
                  <a:cubicBezTo>
                    <a:pt x="18205" y="4527"/>
                    <a:pt x="18186" y="4449"/>
                    <a:pt x="18186" y="4410"/>
                  </a:cubicBezTo>
                  <a:cubicBezTo>
                    <a:pt x="18166" y="4371"/>
                    <a:pt x="18166" y="4332"/>
                    <a:pt x="18147" y="4312"/>
                  </a:cubicBezTo>
                  <a:cubicBezTo>
                    <a:pt x="18127" y="4293"/>
                    <a:pt x="18088" y="4273"/>
                    <a:pt x="18030" y="4234"/>
                  </a:cubicBezTo>
                  <a:cubicBezTo>
                    <a:pt x="17893" y="4176"/>
                    <a:pt x="17874" y="4098"/>
                    <a:pt x="17874" y="4019"/>
                  </a:cubicBezTo>
                  <a:cubicBezTo>
                    <a:pt x="17874" y="3980"/>
                    <a:pt x="17854" y="3941"/>
                    <a:pt x="17835" y="3922"/>
                  </a:cubicBezTo>
                  <a:lnTo>
                    <a:pt x="17835" y="3922"/>
                  </a:lnTo>
                  <a:cubicBezTo>
                    <a:pt x="17796" y="3883"/>
                    <a:pt x="17757" y="3863"/>
                    <a:pt x="17718" y="3844"/>
                  </a:cubicBezTo>
                  <a:cubicBezTo>
                    <a:pt x="17640" y="3805"/>
                    <a:pt x="17581" y="3785"/>
                    <a:pt x="17542" y="3688"/>
                  </a:cubicBezTo>
                  <a:cubicBezTo>
                    <a:pt x="17523" y="3649"/>
                    <a:pt x="17523" y="3629"/>
                    <a:pt x="17503" y="3590"/>
                  </a:cubicBezTo>
                  <a:cubicBezTo>
                    <a:pt x="17484" y="3512"/>
                    <a:pt x="17444" y="3415"/>
                    <a:pt x="17366" y="3415"/>
                  </a:cubicBezTo>
                  <a:lnTo>
                    <a:pt x="17366" y="3415"/>
                  </a:lnTo>
                  <a:cubicBezTo>
                    <a:pt x="17308" y="3415"/>
                    <a:pt x="17249" y="3434"/>
                    <a:pt x="17210" y="3434"/>
                  </a:cubicBezTo>
                  <a:cubicBezTo>
                    <a:pt x="17074" y="3454"/>
                    <a:pt x="16957" y="3493"/>
                    <a:pt x="16781" y="3395"/>
                  </a:cubicBezTo>
                  <a:cubicBezTo>
                    <a:pt x="16684" y="3356"/>
                    <a:pt x="16586" y="3317"/>
                    <a:pt x="16508" y="3298"/>
                  </a:cubicBezTo>
                  <a:lnTo>
                    <a:pt x="16508" y="3298"/>
                  </a:lnTo>
                  <a:cubicBezTo>
                    <a:pt x="16430" y="3278"/>
                    <a:pt x="16371" y="3259"/>
                    <a:pt x="16332" y="3259"/>
                  </a:cubicBezTo>
                  <a:cubicBezTo>
                    <a:pt x="16293" y="3278"/>
                    <a:pt x="16254" y="3317"/>
                    <a:pt x="16215" y="3376"/>
                  </a:cubicBezTo>
                  <a:cubicBezTo>
                    <a:pt x="16176" y="3454"/>
                    <a:pt x="16118" y="3512"/>
                    <a:pt x="16040" y="3571"/>
                  </a:cubicBezTo>
                  <a:cubicBezTo>
                    <a:pt x="15903" y="3688"/>
                    <a:pt x="15806" y="3629"/>
                    <a:pt x="15727" y="3610"/>
                  </a:cubicBezTo>
                  <a:lnTo>
                    <a:pt x="15727" y="3610"/>
                  </a:lnTo>
                  <a:cubicBezTo>
                    <a:pt x="15727" y="3590"/>
                    <a:pt x="15727" y="3590"/>
                    <a:pt x="15708" y="3590"/>
                  </a:cubicBezTo>
                  <a:lnTo>
                    <a:pt x="15708" y="3590"/>
                  </a:lnTo>
                  <a:cubicBezTo>
                    <a:pt x="15688" y="3590"/>
                    <a:pt x="15630" y="3629"/>
                    <a:pt x="15552" y="3707"/>
                  </a:cubicBezTo>
                  <a:cubicBezTo>
                    <a:pt x="15493" y="3766"/>
                    <a:pt x="15435" y="3824"/>
                    <a:pt x="15396" y="3922"/>
                  </a:cubicBezTo>
                  <a:lnTo>
                    <a:pt x="15396" y="3922"/>
                  </a:lnTo>
                  <a:cubicBezTo>
                    <a:pt x="15337" y="4019"/>
                    <a:pt x="15337" y="4078"/>
                    <a:pt x="15318" y="4098"/>
                  </a:cubicBezTo>
                  <a:cubicBezTo>
                    <a:pt x="15318" y="4156"/>
                    <a:pt x="15318" y="4195"/>
                    <a:pt x="15240" y="4273"/>
                  </a:cubicBezTo>
                  <a:cubicBezTo>
                    <a:pt x="15123" y="4371"/>
                    <a:pt x="15025" y="4351"/>
                    <a:pt x="14888" y="4351"/>
                  </a:cubicBezTo>
                  <a:cubicBezTo>
                    <a:pt x="14849" y="4351"/>
                    <a:pt x="14791" y="4351"/>
                    <a:pt x="14752" y="4371"/>
                  </a:cubicBezTo>
                  <a:cubicBezTo>
                    <a:pt x="14654" y="4371"/>
                    <a:pt x="14518" y="4351"/>
                    <a:pt x="14420" y="4332"/>
                  </a:cubicBezTo>
                  <a:cubicBezTo>
                    <a:pt x="14303" y="4293"/>
                    <a:pt x="14186" y="4234"/>
                    <a:pt x="14147" y="4176"/>
                  </a:cubicBezTo>
                  <a:cubicBezTo>
                    <a:pt x="14108" y="4117"/>
                    <a:pt x="14108" y="4078"/>
                    <a:pt x="14108" y="4039"/>
                  </a:cubicBezTo>
                  <a:cubicBezTo>
                    <a:pt x="14088" y="4019"/>
                    <a:pt x="14088" y="4019"/>
                    <a:pt x="14088" y="4000"/>
                  </a:cubicBezTo>
                  <a:cubicBezTo>
                    <a:pt x="14069" y="4019"/>
                    <a:pt x="14030" y="4039"/>
                    <a:pt x="14010" y="4078"/>
                  </a:cubicBezTo>
                  <a:cubicBezTo>
                    <a:pt x="13971" y="4137"/>
                    <a:pt x="13932" y="4195"/>
                    <a:pt x="13913" y="4273"/>
                  </a:cubicBezTo>
                  <a:cubicBezTo>
                    <a:pt x="13874" y="4351"/>
                    <a:pt x="13854" y="4410"/>
                    <a:pt x="13815" y="4488"/>
                  </a:cubicBezTo>
                  <a:cubicBezTo>
                    <a:pt x="13796" y="4507"/>
                    <a:pt x="13776" y="4546"/>
                    <a:pt x="13757" y="4585"/>
                  </a:cubicBezTo>
                  <a:cubicBezTo>
                    <a:pt x="13698" y="4722"/>
                    <a:pt x="13620" y="4897"/>
                    <a:pt x="13464" y="4976"/>
                  </a:cubicBezTo>
                  <a:cubicBezTo>
                    <a:pt x="13308" y="5054"/>
                    <a:pt x="13230" y="5015"/>
                    <a:pt x="13132" y="4976"/>
                  </a:cubicBezTo>
                  <a:lnTo>
                    <a:pt x="13132" y="4976"/>
                  </a:lnTo>
                  <a:cubicBezTo>
                    <a:pt x="13093" y="4956"/>
                    <a:pt x="13054" y="4937"/>
                    <a:pt x="12996" y="4937"/>
                  </a:cubicBezTo>
                  <a:cubicBezTo>
                    <a:pt x="12937" y="4937"/>
                    <a:pt x="12918" y="4995"/>
                    <a:pt x="12898" y="5054"/>
                  </a:cubicBezTo>
                  <a:cubicBezTo>
                    <a:pt x="12879" y="5093"/>
                    <a:pt x="12879" y="5112"/>
                    <a:pt x="12859" y="5151"/>
                  </a:cubicBezTo>
                  <a:lnTo>
                    <a:pt x="12840" y="5190"/>
                  </a:lnTo>
                  <a:lnTo>
                    <a:pt x="12840" y="5190"/>
                  </a:lnTo>
                  <a:cubicBezTo>
                    <a:pt x="12801" y="5327"/>
                    <a:pt x="12723" y="5463"/>
                    <a:pt x="12508" y="5658"/>
                  </a:cubicBezTo>
                  <a:cubicBezTo>
                    <a:pt x="12371" y="5756"/>
                    <a:pt x="12332" y="5815"/>
                    <a:pt x="12313" y="5873"/>
                  </a:cubicBezTo>
                  <a:cubicBezTo>
                    <a:pt x="12293" y="5912"/>
                    <a:pt x="12274" y="5951"/>
                    <a:pt x="12215" y="5990"/>
                  </a:cubicBezTo>
                  <a:cubicBezTo>
                    <a:pt x="12176" y="6029"/>
                    <a:pt x="12137" y="6088"/>
                    <a:pt x="12079" y="6166"/>
                  </a:cubicBezTo>
                  <a:lnTo>
                    <a:pt x="12079" y="6166"/>
                  </a:lnTo>
                  <a:cubicBezTo>
                    <a:pt x="12040" y="6244"/>
                    <a:pt x="12001" y="6322"/>
                    <a:pt x="11923" y="6419"/>
                  </a:cubicBezTo>
                  <a:cubicBezTo>
                    <a:pt x="11845" y="6517"/>
                    <a:pt x="11786" y="6595"/>
                    <a:pt x="11708" y="6615"/>
                  </a:cubicBezTo>
                  <a:cubicBezTo>
                    <a:pt x="11610" y="6673"/>
                    <a:pt x="11532" y="6634"/>
                    <a:pt x="11474" y="6478"/>
                  </a:cubicBezTo>
                  <a:cubicBezTo>
                    <a:pt x="11435" y="6322"/>
                    <a:pt x="11142" y="4351"/>
                    <a:pt x="11084" y="3902"/>
                  </a:cubicBezTo>
                  <a:lnTo>
                    <a:pt x="7103" y="4644"/>
                  </a:lnTo>
                  <a:lnTo>
                    <a:pt x="7006" y="4663"/>
                  </a:lnTo>
                  <a:lnTo>
                    <a:pt x="6986" y="4566"/>
                  </a:lnTo>
                  <a:lnTo>
                    <a:pt x="6245" y="0"/>
                  </a:lnTo>
                  <a:cubicBezTo>
                    <a:pt x="6186" y="20"/>
                    <a:pt x="6167" y="20"/>
                    <a:pt x="6128" y="39"/>
                  </a:cubicBezTo>
                  <a:cubicBezTo>
                    <a:pt x="6108" y="59"/>
                    <a:pt x="6069" y="59"/>
                    <a:pt x="6030" y="78"/>
                  </a:cubicBezTo>
                  <a:cubicBezTo>
                    <a:pt x="5991" y="78"/>
                    <a:pt x="5952" y="98"/>
                    <a:pt x="5933" y="117"/>
                  </a:cubicBezTo>
                  <a:cubicBezTo>
                    <a:pt x="5913" y="137"/>
                    <a:pt x="5894" y="176"/>
                    <a:pt x="5894" y="234"/>
                  </a:cubicBezTo>
                  <a:cubicBezTo>
                    <a:pt x="5894" y="293"/>
                    <a:pt x="5952" y="351"/>
                    <a:pt x="6011" y="429"/>
                  </a:cubicBezTo>
                  <a:cubicBezTo>
                    <a:pt x="6050" y="488"/>
                    <a:pt x="6108" y="546"/>
                    <a:pt x="6147" y="605"/>
                  </a:cubicBezTo>
                  <a:cubicBezTo>
                    <a:pt x="6206" y="741"/>
                    <a:pt x="6186" y="937"/>
                    <a:pt x="6186" y="1093"/>
                  </a:cubicBezTo>
                  <a:cubicBezTo>
                    <a:pt x="6186" y="1132"/>
                    <a:pt x="6186" y="1171"/>
                    <a:pt x="6186" y="1210"/>
                  </a:cubicBezTo>
                  <a:cubicBezTo>
                    <a:pt x="6186" y="1288"/>
                    <a:pt x="6186" y="1346"/>
                    <a:pt x="6206" y="1405"/>
                  </a:cubicBezTo>
                  <a:cubicBezTo>
                    <a:pt x="6206" y="1483"/>
                    <a:pt x="6225" y="1581"/>
                    <a:pt x="6206" y="1737"/>
                  </a:cubicBezTo>
                  <a:cubicBezTo>
                    <a:pt x="6206" y="1971"/>
                    <a:pt x="6167" y="2049"/>
                    <a:pt x="6128" y="2185"/>
                  </a:cubicBezTo>
                  <a:cubicBezTo>
                    <a:pt x="6108" y="2224"/>
                    <a:pt x="6089" y="2283"/>
                    <a:pt x="6069" y="2341"/>
                  </a:cubicBezTo>
                  <a:cubicBezTo>
                    <a:pt x="6011" y="2459"/>
                    <a:pt x="6030" y="2790"/>
                    <a:pt x="6050" y="3083"/>
                  </a:cubicBezTo>
                  <a:cubicBezTo>
                    <a:pt x="6069" y="3317"/>
                    <a:pt x="6089" y="3532"/>
                    <a:pt x="6069" y="3649"/>
                  </a:cubicBezTo>
                  <a:cubicBezTo>
                    <a:pt x="6030" y="3785"/>
                    <a:pt x="6011" y="3805"/>
                    <a:pt x="5972" y="3844"/>
                  </a:cubicBezTo>
                  <a:cubicBezTo>
                    <a:pt x="5972" y="3863"/>
                    <a:pt x="5952" y="3883"/>
                    <a:pt x="5933" y="3941"/>
                  </a:cubicBezTo>
                  <a:cubicBezTo>
                    <a:pt x="5894" y="4039"/>
                    <a:pt x="5894" y="4078"/>
                    <a:pt x="5894" y="4117"/>
                  </a:cubicBezTo>
                  <a:cubicBezTo>
                    <a:pt x="5894" y="4176"/>
                    <a:pt x="5894" y="4234"/>
                    <a:pt x="5854" y="4332"/>
                  </a:cubicBezTo>
                  <a:cubicBezTo>
                    <a:pt x="5835" y="4390"/>
                    <a:pt x="5874" y="4449"/>
                    <a:pt x="5894" y="4546"/>
                  </a:cubicBezTo>
                  <a:cubicBezTo>
                    <a:pt x="5933" y="4605"/>
                    <a:pt x="5952" y="4683"/>
                    <a:pt x="5972" y="4780"/>
                  </a:cubicBezTo>
                  <a:cubicBezTo>
                    <a:pt x="5991" y="4917"/>
                    <a:pt x="5991" y="5073"/>
                    <a:pt x="5933" y="5210"/>
                  </a:cubicBezTo>
                  <a:cubicBezTo>
                    <a:pt x="5874" y="5327"/>
                    <a:pt x="5796" y="5444"/>
                    <a:pt x="5679" y="5502"/>
                  </a:cubicBezTo>
                  <a:cubicBezTo>
                    <a:pt x="5562" y="5541"/>
                    <a:pt x="5542" y="5580"/>
                    <a:pt x="5484" y="5658"/>
                  </a:cubicBezTo>
                  <a:cubicBezTo>
                    <a:pt x="5425" y="5736"/>
                    <a:pt x="5367" y="5834"/>
                    <a:pt x="5211" y="5990"/>
                  </a:cubicBezTo>
                  <a:cubicBezTo>
                    <a:pt x="5035" y="6166"/>
                    <a:pt x="4996" y="6224"/>
                    <a:pt x="4957" y="6302"/>
                  </a:cubicBezTo>
                  <a:lnTo>
                    <a:pt x="4957" y="6302"/>
                  </a:lnTo>
                  <a:cubicBezTo>
                    <a:pt x="4937" y="6361"/>
                    <a:pt x="4898" y="6419"/>
                    <a:pt x="4820" y="6517"/>
                  </a:cubicBezTo>
                  <a:cubicBezTo>
                    <a:pt x="4664" y="6712"/>
                    <a:pt x="4625" y="6712"/>
                    <a:pt x="4528" y="6771"/>
                  </a:cubicBezTo>
                  <a:cubicBezTo>
                    <a:pt x="4508" y="6771"/>
                    <a:pt x="4469" y="6790"/>
                    <a:pt x="4411" y="6829"/>
                  </a:cubicBezTo>
                  <a:cubicBezTo>
                    <a:pt x="4313" y="6868"/>
                    <a:pt x="4274" y="6927"/>
                    <a:pt x="4255" y="6966"/>
                  </a:cubicBezTo>
                  <a:lnTo>
                    <a:pt x="4255" y="6966"/>
                  </a:lnTo>
                  <a:cubicBezTo>
                    <a:pt x="4196" y="7063"/>
                    <a:pt x="4176" y="7102"/>
                    <a:pt x="4040" y="7102"/>
                  </a:cubicBezTo>
                  <a:cubicBezTo>
                    <a:pt x="3903" y="7083"/>
                    <a:pt x="3864" y="7005"/>
                    <a:pt x="3825" y="6946"/>
                  </a:cubicBezTo>
                  <a:cubicBezTo>
                    <a:pt x="3806" y="6907"/>
                    <a:pt x="3786" y="6868"/>
                    <a:pt x="3767" y="6868"/>
                  </a:cubicBezTo>
                  <a:cubicBezTo>
                    <a:pt x="3728" y="6849"/>
                    <a:pt x="3689" y="6888"/>
                    <a:pt x="3650" y="6927"/>
                  </a:cubicBezTo>
                  <a:cubicBezTo>
                    <a:pt x="3591" y="6985"/>
                    <a:pt x="3533" y="7063"/>
                    <a:pt x="3455" y="7161"/>
                  </a:cubicBezTo>
                  <a:cubicBezTo>
                    <a:pt x="3396" y="7278"/>
                    <a:pt x="3396" y="7336"/>
                    <a:pt x="3396" y="7395"/>
                  </a:cubicBezTo>
                  <a:cubicBezTo>
                    <a:pt x="3396" y="7473"/>
                    <a:pt x="3376" y="7532"/>
                    <a:pt x="3357" y="7610"/>
                  </a:cubicBezTo>
                  <a:cubicBezTo>
                    <a:pt x="3298" y="7727"/>
                    <a:pt x="3201" y="7746"/>
                    <a:pt x="3103" y="7785"/>
                  </a:cubicBezTo>
                  <a:lnTo>
                    <a:pt x="3103" y="7785"/>
                  </a:lnTo>
                  <a:cubicBezTo>
                    <a:pt x="3045" y="7785"/>
                    <a:pt x="3006" y="7805"/>
                    <a:pt x="2986" y="7824"/>
                  </a:cubicBezTo>
                  <a:cubicBezTo>
                    <a:pt x="2967" y="7863"/>
                    <a:pt x="2947" y="7902"/>
                    <a:pt x="2928" y="7922"/>
                  </a:cubicBezTo>
                  <a:cubicBezTo>
                    <a:pt x="2869" y="8000"/>
                    <a:pt x="2791" y="8097"/>
                    <a:pt x="2791" y="8214"/>
                  </a:cubicBezTo>
                  <a:lnTo>
                    <a:pt x="2791" y="8214"/>
                  </a:lnTo>
                  <a:lnTo>
                    <a:pt x="2791" y="8293"/>
                  </a:lnTo>
                  <a:cubicBezTo>
                    <a:pt x="2811" y="8468"/>
                    <a:pt x="2811" y="8566"/>
                    <a:pt x="2694" y="8683"/>
                  </a:cubicBezTo>
                  <a:cubicBezTo>
                    <a:pt x="2674" y="8702"/>
                    <a:pt x="2694" y="8741"/>
                    <a:pt x="2733" y="8800"/>
                  </a:cubicBezTo>
                  <a:lnTo>
                    <a:pt x="2733" y="8800"/>
                  </a:lnTo>
                  <a:cubicBezTo>
                    <a:pt x="2772" y="8858"/>
                    <a:pt x="2811" y="8936"/>
                    <a:pt x="2830" y="9034"/>
                  </a:cubicBezTo>
                  <a:cubicBezTo>
                    <a:pt x="2850" y="9092"/>
                    <a:pt x="2850" y="9132"/>
                    <a:pt x="2869" y="9171"/>
                  </a:cubicBezTo>
                  <a:cubicBezTo>
                    <a:pt x="2928" y="9307"/>
                    <a:pt x="2967" y="9405"/>
                    <a:pt x="2830" y="9502"/>
                  </a:cubicBezTo>
                  <a:cubicBezTo>
                    <a:pt x="2772" y="9541"/>
                    <a:pt x="2713" y="9541"/>
                    <a:pt x="2655" y="9561"/>
                  </a:cubicBezTo>
                  <a:cubicBezTo>
                    <a:pt x="2596" y="9580"/>
                    <a:pt x="2537" y="9600"/>
                    <a:pt x="2498" y="9658"/>
                  </a:cubicBezTo>
                  <a:cubicBezTo>
                    <a:pt x="2459" y="9756"/>
                    <a:pt x="2420" y="9814"/>
                    <a:pt x="2362" y="9853"/>
                  </a:cubicBezTo>
                  <a:lnTo>
                    <a:pt x="2362" y="9853"/>
                  </a:lnTo>
                  <a:cubicBezTo>
                    <a:pt x="2303" y="9892"/>
                    <a:pt x="2245" y="9873"/>
                    <a:pt x="2147" y="9834"/>
                  </a:cubicBezTo>
                  <a:lnTo>
                    <a:pt x="2147" y="9834"/>
                  </a:lnTo>
                  <a:cubicBezTo>
                    <a:pt x="1952" y="9756"/>
                    <a:pt x="1991" y="9639"/>
                    <a:pt x="2050" y="9463"/>
                  </a:cubicBezTo>
                  <a:lnTo>
                    <a:pt x="2069" y="9424"/>
                  </a:lnTo>
                  <a:cubicBezTo>
                    <a:pt x="2089" y="9385"/>
                    <a:pt x="2089" y="9366"/>
                    <a:pt x="2069" y="9346"/>
                  </a:cubicBezTo>
                  <a:lnTo>
                    <a:pt x="2069" y="9346"/>
                  </a:lnTo>
                  <a:cubicBezTo>
                    <a:pt x="2050" y="9327"/>
                    <a:pt x="2030" y="9307"/>
                    <a:pt x="1972" y="9288"/>
                  </a:cubicBezTo>
                  <a:cubicBezTo>
                    <a:pt x="1913" y="9268"/>
                    <a:pt x="1855" y="9268"/>
                    <a:pt x="1777" y="9268"/>
                  </a:cubicBezTo>
                  <a:cubicBezTo>
                    <a:pt x="1718" y="9288"/>
                    <a:pt x="1659" y="9307"/>
                    <a:pt x="1601" y="9346"/>
                  </a:cubicBezTo>
                  <a:cubicBezTo>
                    <a:pt x="1523" y="9444"/>
                    <a:pt x="1484" y="9795"/>
                    <a:pt x="1445" y="10029"/>
                  </a:cubicBezTo>
                  <a:lnTo>
                    <a:pt x="1445" y="10146"/>
                  </a:lnTo>
                  <a:cubicBezTo>
                    <a:pt x="1425" y="10322"/>
                    <a:pt x="1386" y="10361"/>
                    <a:pt x="1328" y="10419"/>
                  </a:cubicBezTo>
                  <a:lnTo>
                    <a:pt x="1328" y="10419"/>
                  </a:lnTo>
                  <a:cubicBezTo>
                    <a:pt x="1308" y="10458"/>
                    <a:pt x="1289" y="10478"/>
                    <a:pt x="1250" y="10536"/>
                  </a:cubicBezTo>
                  <a:cubicBezTo>
                    <a:pt x="1230" y="10575"/>
                    <a:pt x="1289" y="10673"/>
                    <a:pt x="1347" y="10790"/>
                  </a:cubicBezTo>
                  <a:cubicBezTo>
                    <a:pt x="1406" y="10868"/>
                    <a:pt x="1445" y="10946"/>
                    <a:pt x="1484" y="11024"/>
                  </a:cubicBezTo>
                  <a:cubicBezTo>
                    <a:pt x="1523" y="11141"/>
                    <a:pt x="1523" y="11239"/>
                    <a:pt x="1523" y="11317"/>
                  </a:cubicBezTo>
                  <a:cubicBezTo>
                    <a:pt x="1503" y="11395"/>
                    <a:pt x="1464" y="11453"/>
                    <a:pt x="1367" y="11531"/>
                  </a:cubicBezTo>
                  <a:cubicBezTo>
                    <a:pt x="1289" y="11590"/>
                    <a:pt x="1230" y="11590"/>
                    <a:pt x="1152" y="11590"/>
                  </a:cubicBezTo>
                  <a:cubicBezTo>
                    <a:pt x="1113" y="11610"/>
                    <a:pt x="1074" y="11610"/>
                    <a:pt x="1035" y="11649"/>
                  </a:cubicBezTo>
                  <a:cubicBezTo>
                    <a:pt x="996" y="11707"/>
                    <a:pt x="996" y="11844"/>
                    <a:pt x="996" y="11980"/>
                  </a:cubicBezTo>
                  <a:cubicBezTo>
                    <a:pt x="996" y="12097"/>
                    <a:pt x="996" y="12214"/>
                    <a:pt x="957" y="12312"/>
                  </a:cubicBezTo>
                  <a:cubicBezTo>
                    <a:pt x="899" y="12468"/>
                    <a:pt x="801" y="12488"/>
                    <a:pt x="664" y="12546"/>
                  </a:cubicBezTo>
                  <a:cubicBezTo>
                    <a:pt x="625" y="12546"/>
                    <a:pt x="567" y="12566"/>
                    <a:pt x="528" y="12605"/>
                  </a:cubicBezTo>
                  <a:cubicBezTo>
                    <a:pt x="430" y="12644"/>
                    <a:pt x="313" y="12683"/>
                    <a:pt x="216" y="12702"/>
                  </a:cubicBezTo>
                  <a:cubicBezTo>
                    <a:pt x="157" y="12722"/>
                    <a:pt x="99" y="12741"/>
                    <a:pt x="40" y="12761"/>
                  </a:cubicBezTo>
                  <a:cubicBezTo>
                    <a:pt x="59" y="12819"/>
                    <a:pt x="79" y="12878"/>
                    <a:pt x="99" y="12917"/>
                  </a:cubicBezTo>
                  <a:cubicBezTo>
                    <a:pt x="118" y="12956"/>
                    <a:pt x="138" y="12995"/>
                    <a:pt x="157" y="13034"/>
                  </a:cubicBezTo>
                  <a:cubicBezTo>
                    <a:pt x="196" y="13151"/>
                    <a:pt x="157" y="13288"/>
                    <a:pt x="138" y="13405"/>
                  </a:cubicBezTo>
                  <a:cubicBezTo>
                    <a:pt x="118" y="13463"/>
                    <a:pt x="99" y="13502"/>
                    <a:pt x="99" y="1354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71"/>
            <p:cNvSpPr/>
            <p:nvPr/>
          </p:nvSpPr>
          <p:spPr>
            <a:xfrm>
              <a:off x="5405800" y="1998475"/>
              <a:ext cx="313200" cy="542450"/>
            </a:xfrm>
            <a:custGeom>
              <a:avLst/>
              <a:gdLst/>
              <a:ahLst/>
              <a:cxnLst/>
              <a:rect l="l" t="t" r="r" b="b"/>
              <a:pathLst>
                <a:path w="12528" h="21698" extrusionOk="0">
                  <a:moveTo>
                    <a:pt x="7006" y="391"/>
                  </a:moveTo>
                  <a:cubicBezTo>
                    <a:pt x="6186" y="527"/>
                    <a:pt x="3923" y="722"/>
                    <a:pt x="3006" y="800"/>
                  </a:cubicBezTo>
                  <a:cubicBezTo>
                    <a:pt x="2771" y="996"/>
                    <a:pt x="2615" y="1035"/>
                    <a:pt x="2303" y="1230"/>
                  </a:cubicBezTo>
                  <a:cubicBezTo>
                    <a:pt x="1874" y="1503"/>
                    <a:pt x="1581" y="1620"/>
                    <a:pt x="1171" y="1600"/>
                  </a:cubicBezTo>
                  <a:cubicBezTo>
                    <a:pt x="762" y="1600"/>
                    <a:pt x="762" y="1503"/>
                    <a:pt x="489" y="1210"/>
                  </a:cubicBezTo>
                  <a:cubicBezTo>
                    <a:pt x="469" y="1191"/>
                    <a:pt x="450" y="1152"/>
                    <a:pt x="411" y="1132"/>
                  </a:cubicBezTo>
                  <a:cubicBezTo>
                    <a:pt x="508" y="1835"/>
                    <a:pt x="606" y="2693"/>
                    <a:pt x="606" y="2908"/>
                  </a:cubicBezTo>
                  <a:cubicBezTo>
                    <a:pt x="606" y="3064"/>
                    <a:pt x="664" y="3708"/>
                    <a:pt x="723" y="4371"/>
                  </a:cubicBezTo>
                  <a:cubicBezTo>
                    <a:pt x="762" y="5093"/>
                    <a:pt x="840" y="5834"/>
                    <a:pt x="859" y="6127"/>
                  </a:cubicBezTo>
                  <a:cubicBezTo>
                    <a:pt x="898" y="6459"/>
                    <a:pt x="1015" y="7590"/>
                    <a:pt x="1113" y="8508"/>
                  </a:cubicBezTo>
                  <a:cubicBezTo>
                    <a:pt x="1152" y="9034"/>
                    <a:pt x="1191" y="9503"/>
                    <a:pt x="1191" y="9678"/>
                  </a:cubicBezTo>
                  <a:lnTo>
                    <a:pt x="1191" y="9678"/>
                  </a:lnTo>
                  <a:cubicBezTo>
                    <a:pt x="1191" y="9951"/>
                    <a:pt x="1269" y="10615"/>
                    <a:pt x="1308" y="11103"/>
                  </a:cubicBezTo>
                  <a:cubicBezTo>
                    <a:pt x="1328" y="11376"/>
                    <a:pt x="1367" y="11590"/>
                    <a:pt x="1367" y="11668"/>
                  </a:cubicBezTo>
                  <a:cubicBezTo>
                    <a:pt x="1367" y="11727"/>
                    <a:pt x="1386" y="11864"/>
                    <a:pt x="1406" y="12039"/>
                  </a:cubicBezTo>
                  <a:cubicBezTo>
                    <a:pt x="1445" y="12488"/>
                    <a:pt x="1523" y="13151"/>
                    <a:pt x="1464" y="13366"/>
                  </a:cubicBezTo>
                  <a:cubicBezTo>
                    <a:pt x="1445" y="13483"/>
                    <a:pt x="1406" y="13581"/>
                    <a:pt x="1367" y="13659"/>
                  </a:cubicBezTo>
                  <a:lnTo>
                    <a:pt x="1367" y="13659"/>
                  </a:lnTo>
                  <a:cubicBezTo>
                    <a:pt x="1328" y="13737"/>
                    <a:pt x="1308" y="13795"/>
                    <a:pt x="1308" y="13893"/>
                  </a:cubicBezTo>
                  <a:cubicBezTo>
                    <a:pt x="1308" y="13932"/>
                    <a:pt x="1328" y="13971"/>
                    <a:pt x="1328" y="14029"/>
                  </a:cubicBezTo>
                  <a:lnTo>
                    <a:pt x="1328" y="14029"/>
                  </a:lnTo>
                  <a:cubicBezTo>
                    <a:pt x="1367" y="14205"/>
                    <a:pt x="1386" y="14400"/>
                    <a:pt x="1289" y="14537"/>
                  </a:cubicBezTo>
                  <a:lnTo>
                    <a:pt x="1289" y="14556"/>
                  </a:lnTo>
                  <a:lnTo>
                    <a:pt x="1289" y="14556"/>
                  </a:lnTo>
                  <a:cubicBezTo>
                    <a:pt x="1211" y="14634"/>
                    <a:pt x="1132" y="14732"/>
                    <a:pt x="1230" y="14810"/>
                  </a:cubicBezTo>
                  <a:lnTo>
                    <a:pt x="1230" y="14810"/>
                  </a:lnTo>
                  <a:lnTo>
                    <a:pt x="1250" y="14829"/>
                  </a:lnTo>
                  <a:cubicBezTo>
                    <a:pt x="1406" y="14966"/>
                    <a:pt x="1484" y="15024"/>
                    <a:pt x="1503" y="15239"/>
                  </a:cubicBezTo>
                  <a:cubicBezTo>
                    <a:pt x="1503" y="15356"/>
                    <a:pt x="1523" y="15376"/>
                    <a:pt x="1601" y="15454"/>
                  </a:cubicBezTo>
                  <a:lnTo>
                    <a:pt x="1601" y="15454"/>
                  </a:lnTo>
                  <a:lnTo>
                    <a:pt x="1640" y="15493"/>
                  </a:lnTo>
                  <a:lnTo>
                    <a:pt x="1640" y="15493"/>
                  </a:lnTo>
                  <a:cubicBezTo>
                    <a:pt x="1776" y="15629"/>
                    <a:pt x="1757" y="15707"/>
                    <a:pt x="1718" y="15844"/>
                  </a:cubicBezTo>
                  <a:cubicBezTo>
                    <a:pt x="1698" y="15902"/>
                    <a:pt x="1679" y="15961"/>
                    <a:pt x="1679" y="16039"/>
                  </a:cubicBezTo>
                  <a:cubicBezTo>
                    <a:pt x="1679" y="16137"/>
                    <a:pt x="1718" y="16195"/>
                    <a:pt x="1776" y="16234"/>
                  </a:cubicBezTo>
                  <a:lnTo>
                    <a:pt x="1776" y="16234"/>
                  </a:lnTo>
                  <a:cubicBezTo>
                    <a:pt x="1815" y="16273"/>
                    <a:pt x="1874" y="16312"/>
                    <a:pt x="1913" y="16410"/>
                  </a:cubicBezTo>
                  <a:cubicBezTo>
                    <a:pt x="1952" y="16566"/>
                    <a:pt x="1932" y="16644"/>
                    <a:pt x="1874" y="16820"/>
                  </a:cubicBezTo>
                  <a:cubicBezTo>
                    <a:pt x="1854" y="16859"/>
                    <a:pt x="1835" y="16898"/>
                    <a:pt x="1835" y="16937"/>
                  </a:cubicBezTo>
                  <a:lnTo>
                    <a:pt x="1835" y="16937"/>
                  </a:lnTo>
                  <a:cubicBezTo>
                    <a:pt x="1776" y="17112"/>
                    <a:pt x="1698" y="17151"/>
                    <a:pt x="1640" y="17210"/>
                  </a:cubicBezTo>
                  <a:cubicBezTo>
                    <a:pt x="1601" y="17229"/>
                    <a:pt x="1581" y="17249"/>
                    <a:pt x="1562" y="17327"/>
                  </a:cubicBezTo>
                  <a:cubicBezTo>
                    <a:pt x="1484" y="17502"/>
                    <a:pt x="1464" y="17522"/>
                    <a:pt x="1425" y="17678"/>
                  </a:cubicBezTo>
                  <a:lnTo>
                    <a:pt x="1425" y="17678"/>
                  </a:lnTo>
                  <a:lnTo>
                    <a:pt x="1425" y="17678"/>
                  </a:lnTo>
                  <a:lnTo>
                    <a:pt x="1425" y="17678"/>
                  </a:lnTo>
                  <a:cubicBezTo>
                    <a:pt x="1406" y="17737"/>
                    <a:pt x="1406" y="17776"/>
                    <a:pt x="1406" y="17815"/>
                  </a:cubicBezTo>
                  <a:cubicBezTo>
                    <a:pt x="1425" y="17893"/>
                    <a:pt x="1425" y="17971"/>
                    <a:pt x="1347" y="18107"/>
                  </a:cubicBezTo>
                  <a:lnTo>
                    <a:pt x="1347" y="18107"/>
                  </a:lnTo>
                  <a:cubicBezTo>
                    <a:pt x="1269" y="18224"/>
                    <a:pt x="1191" y="18244"/>
                    <a:pt x="1113" y="18283"/>
                  </a:cubicBezTo>
                  <a:cubicBezTo>
                    <a:pt x="1054" y="18302"/>
                    <a:pt x="1015" y="18322"/>
                    <a:pt x="976" y="18361"/>
                  </a:cubicBezTo>
                  <a:cubicBezTo>
                    <a:pt x="937" y="18419"/>
                    <a:pt x="937" y="18458"/>
                    <a:pt x="937" y="18498"/>
                  </a:cubicBezTo>
                  <a:cubicBezTo>
                    <a:pt x="957" y="18556"/>
                    <a:pt x="957" y="18634"/>
                    <a:pt x="898" y="18732"/>
                  </a:cubicBezTo>
                  <a:lnTo>
                    <a:pt x="879" y="18771"/>
                  </a:lnTo>
                  <a:lnTo>
                    <a:pt x="879" y="18771"/>
                  </a:lnTo>
                  <a:cubicBezTo>
                    <a:pt x="801" y="18907"/>
                    <a:pt x="742" y="19024"/>
                    <a:pt x="528" y="19161"/>
                  </a:cubicBezTo>
                  <a:cubicBezTo>
                    <a:pt x="430" y="19239"/>
                    <a:pt x="372" y="19278"/>
                    <a:pt x="352" y="19317"/>
                  </a:cubicBezTo>
                  <a:cubicBezTo>
                    <a:pt x="313" y="19356"/>
                    <a:pt x="313" y="19415"/>
                    <a:pt x="313" y="19512"/>
                  </a:cubicBezTo>
                  <a:cubicBezTo>
                    <a:pt x="313" y="19610"/>
                    <a:pt x="332" y="19688"/>
                    <a:pt x="352" y="19746"/>
                  </a:cubicBezTo>
                  <a:cubicBezTo>
                    <a:pt x="391" y="19824"/>
                    <a:pt x="411" y="19902"/>
                    <a:pt x="411" y="20019"/>
                  </a:cubicBezTo>
                  <a:cubicBezTo>
                    <a:pt x="391" y="20117"/>
                    <a:pt x="313" y="20195"/>
                    <a:pt x="235" y="20293"/>
                  </a:cubicBezTo>
                  <a:cubicBezTo>
                    <a:pt x="196" y="20351"/>
                    <a:pt x="137" y="20429"/>
                    <a:pt x="98" y="20507"/>
                  </a:cubicBezTo>
                  <a:cubicBezTo>
                    <a:pt x="79" y="20585"/>
                    <a:pt x="98" y="20722"/>
                    <a:pt x="137" y="20839"/>
                  </a:cubicBezTo>
                  <a:cubicBezTo>
                    <a:pt x="157" y="20975"/>
                    <a:pt x="176" y="21093"/>
                    <a:pt x="137" y="21190"/>
                  </a:cubicBezTo>
                  <a:cubicBezTo>
                    <a:pt x="118" y="21249"/>
                    <a:pt x="98" y="21288"/>
                    <a:pt x="79" y="21327"/>
                  </a:cubicBezTo>
                  <a:cubicBezTo>
                    <a:pt x="40" y="21366"/>
                    <a:pt x="1" y="21424"/>
                    <a:pt x="40" y="21502"/>
                  </a:cubicBezTo>
                  <a:cubicBezTo>
                    <a:pt x="98" y="21522"/>
                    <a:pt x="157" y="21561"/>
                    <a:pt x="215" y="21600"/>
                  </a:cubicBezTo>
                  <a:cubicBezTo>
                    <a:pt x="293" y="21658"/>
                    <a:pt x="372" y="21697"/>
                    <a:pt x="469" y="21678"/>
                  </a:cubicBezTo>
                  <a:cubicBezTo>
                    <a:pt x="508" y="21678"/>
                    <a:pt x="508" y="21580"/>
                    <a:pt x="508" y="21483"/>
                  </a:cubicBezTo>
                  <a:cubicBezTo>
                    <a:pt x="489" y="21346"/>
                    <a:pt x="489" y="21229"/>
                    <a:pt x="567" y="21151"/>
                  </a:cubicBezTo>
                  <a:cubicBezTo>
                    <a:pt x="684" y="21054"/>
                    <a:pt x="762" y="21093"/>
                    <a:pt x="879" y="21151"/>
                  </a:cubicBezTo>
                  <a:cubicBezTo>
                    <a:pt x="937" y="21171"/>
                    <a:pt x="996" y="21210"/>
                    <a:pt x="1074" y="21190"/>
                  </a:cubicBezTo>
                  <a:cubicBezTo>
                    <a:pt x="1152" y="21171"/>
                    <a:pt x="1211" y="21151"/>
                    <a:pt x="1250" y="21112"/>
                  </a:cubicBezTo>
                  <a:cubicBezTo>
                    <a:pt x="1328" y="21073"/>
                    <a:pt x="1367" y="21034"/>
                    <a:pt x="1484" y="21093"/>
                  </a:cubicBezTo>
                  <a:cubicBezTo>
                    <a:pt x="1562" y="21132"/>
                    <a:pt x="1581" y="21229"/>
                    <a:pt x="1581" y="21327"/>
                  </a:cubicBezTo>
                  <a:cubicBezTo>
                    <a:pt x="1601" y="21385"/>
                    <a:pt x="1601" y="21483"/>
                    <a:pt x="1659" y="21483"/>
                  </a:cubicBezTo>
                  <a:lnTo>
                    <a:pt x="1659" y="21483"/>
                  </a:lnTo>
                  <a:cubicBezTo>
                    <a:pt x="1737" y="21483"/>
                    <a:pt x="1757" y="21366"/>
                    <a:pt x="1776" y="21229"/>
                  </a:cubicBezTo>
                  <a:cubicBezTo>
                    <a:pt x="1776" y="21190"/>
                    <a:pt x="1776" y="21132"/>
                    <a:pt x="1796" y="21073"/>
                  </a:cubicBezTo>
                  <a:cubicBezTo>
                    <a:pt x="1835" y="20761"/>
                    <a:pt x="2147" y="20800"/>
                    <a:pt x="2401" y="20819"/>
                  </a:cubicBezTo>
                  <a:lnTo>
                    <a:pt x="2459" y="20819"/>
                  </a:lnTo>
                  <a:lnTo>
                    <a:pt x="2459" y="20819"/>
                  </a:lnTo>
                  <a:cubicBezTo>
                    <a:pt x="2576" y="20819"/>
                    <a:pt x="2693" y="20839"/>
                    <a:pt x="2810" y="20878"/>
                  </a:cubicBezTo>
                  <a:cubicBezTo>
                    <a:pt x="2947" y="20897"/>
                    <a:pt x="3064" y="20936"/>
                    <a:pt x="3201" y="21015"/>
                  </a:cubicBezTo>
                  <a:cubicBezTo>
                    <a:pt x="3318" y="21093"/>
                    <a:pt x="3396" y="21171"/>
                    <a:pt x="3454" y="21249"/>
                  </a:cubicBezTo>
                  <a:cubicBezTo>
                    <a:pt x="3532" y="21346"/>
                    <a:pt x="3610" y="21424"/>
                    <a:pt x="3747" y="21424"/>
                  </a:cubicBezTo>
                  <a:cubicBezTo>
                    <a:pt x="3884" y="21424"/>
                    <a:pt x="3942" y="21249"/>
                    <a:pt x="3962" y="21112"/>
                  </a:cubicBezTo>
                  <a:cubicBezTo>
                    <a:pt x="4001" y="21015"/>
                    <a:pt x="4020" y="20917"/>
                    <a:pt x="4079" y="20858"/>
                  </a:cubicBezTo>
                  <a:cubicBezTo>
                    <a:pt x="4137" y="20780"/>
                    <a:pt x="4215" y="20761"/>
                    <a:pt x="4313" y="20761"/>
                  </a:cubicBezTo>
                  <a:cubicBezTo>
                    <a:pt x="4391" y="20741"/>
                    <a:pt x="4469" y="20741"/>
                    <a:pt x="4547" y="20624"/>
                  </a:cubicBezTo>
                  <a:cubicBezTo>
                    <a:pt x="4586" y="20585"/>
                    <a:pt x="4606" y="20566"/>
                    <a:pt x="4625" y="20546"/>
                  </a:cubicBezTo>
                  <a:lnTo>
                    <a:pt x="4625" y="20546"/>
                  </a:lnTo>
                  <a:cubicBezTo>
                    <a:pt x="4723" y="20449"/>
                    <a:pt x="4840" y="20410"/>
                    <a:pt x="4937" y="20410"/>
                  </a:cubicBezTo>
                  <a:cubicBezTo>
                    <a:pt x="5035" y="20410"/>
                    <a:pt x="5113" y="20429"/>
                    <a:pt x="5191" y="20488"/>
                  </a:cubicBezTo>
                  <a:lnTo>
                    <a:pt x="5191" y="20488"/>
                  </a:lnTo>
                  <a:cubicBezTo>
                    <a:pt x="5191" y="20507"/>
                    <a:pt x="5210" y="20507"/>
                    <a:pt x="5230" y="20527"/>
                  </a:cubicBezTo>
                  <a:lnTo>
                    <a:pt x="5230" y="20527"/>
                  </a:lnTo>
                  <a:cubicBezTo>
                    <a:pt x="5249" y="20546"/>
                    <a:pt x="5249" y="20566"/>
                    <a:pt x="5269" y="20585"/>
                  </a:cubicBezTo>
                  <a:lnTo>
                    <a:pt x="5269" y="20585"/>
                  </a:lnTo>
                  <a:cubicBezTo>
                    <a:pt x="5308" y="20624"/>
                    <a:pt x="5328" y="20644"/>
                    <a:pt x="5425" y="20663"/>
                  </a:cubicBezTo>
                  <a:cubicBezTo>
                    <a:pt x="5542" y="20663"/>
                    <a:pt x="5601" y="20741"/>
                    <a:pt x="5679" y="20819"/>
                  </a:cubicBezTo>
                  <a:cubicBezTo>
                    <a:pt x="5718" y="20858"/>
                    <a:pt x="5757" y="20917"/>
                    <a:pt x="5796" y="20917"/>
                  </a:cubicBezTo>
                  <a:lnTo>
                    <a:pt x="5796" y="20917"/>
                  </a:lnTo>
                  <a:cubicBezTo>
                    <a:pt x="5835" y="20917"/>
                    <a:pt x="5854" y="20839"/>
                    <a:pt x="5893" y="20761"/>
                  </a:cubicBezTo>
                  <a:cubicBezTo>
                    <a:pt x="5932" y="20683"/>
                    <a:pt x="5971" y="20585"/>
                    <a:pt x="6030" y="20527"/>
                  </a:cubicBezTo>
                  <a:cubicBezTo>
                    <a:pt x="6088" y="20468"/>
                    <a:pt x="6088" y="20371"/>
                    <a:pt x="6088" y="20273"/>
                  </a:cubicBezTo>
                  <a:cubicBezTo>
                    <a:pt x="6088" y="20195"/>
                    <a:pt x="6088" y="20136"/>
                    <a:pt x="6108" y="20058"/>
                  </a:cubicBezTo>
                  <a:cubicBezTo>
                    <a:pt x="6127" y="19941"/>
                    <a:pt x="6167" y="19902"/>
                    <a:pt x="6225" y="19863"/>
                  </a:cubicBezTo>
                  <a:cubicBezTo>
                    <a:pt x="6245" y="19844"/>
                    <a:pt x="6264" y="19824"/>
                    <a:pt x="6284" y="19766"/>
                  </a:cubicBezTo>
                  <a:cubicBezTo>
                    <a:pt x="6323" y="19668"/>
                    <a:pt x="6401" y="19610"/>
                    <a:pt x="6479" y="19551"/>
                  </a:cubicBezTo>
                  <a:cubicBezTo>
                    <a:pt x="6518" y="19532"/>
                    <a:pt x="6557" y="19512"/>
                    <a:pt x="6557" y="19473"/>
                  </a:cubicBezTo>
                  <a:cubicBezTo>
                    <a:pt x="6576" y="19434"/>
                    <a:pt x="6576" y="19395"/>
                    <a:pt x="6557" y="19356"/>
                  </a:cubicBezTo>
                  <a:cubicBezTo>
                    <a:pt x="6557" y="19297"/>
                    <a:pt x="6557" y="19258"/>
                    <a:pt x="6596" y="19180"/>
                  </a:cubicBezTo>
                  <a:lnTo>
                    <a:pt x="6596" y="19180"/>
                  </a:lnTo>
                  <a:cubicBezTo>
                    <a:pt x="6615" y="19122"/>
                    <a:pt x="6654" y="19102"/>
                    <a:pt x="6693" y="19083"/>
                  </a:cubicBezTo>
                  <a:lnTo>
                    <a:pt x="6693" y="19083"/>
                  </a:lnTo>
                  <a:cubicBezTo>
                    <a:pt x="6732" y="19063"/>
                    <a:pt x="6771" y="19063"/>
                    <a:pt x="6810" y="19063"/>
                  </a:cubicBezTo>
                  <a:cubicBezTo>
                    <a:pt x="6849" y="19063"/>
                    <a:pt x="6888" y="19083"/>
                    <a:pt x="6927" y="19102"/>
                  </a:cubicBezTo>
                  <a:lnTo>
                    <a:pt x="6927" y="19102"/>
                  </a:lnTo>
                  <a:cubicBezTo>
                    <a:pt x="7006" y="19141"/>
                    <a:pt x="7064" y="19200"/>
                    <a:pt x="7103" y="19297"/>
                  </a:cubicBezTo>
                  <a:cubicBezTo>
                    <a:pt x="7142" y="19376"/>
                    <a:pt x="7162" y="19454"/>
                    <a:pt x="7162" y="19512"/>
                  </a:cubicBezTo>
                  <a:cubicBezTo>
                    <a:pt x="7181" y="19610"/>
                    <a:pt x="7201" y="19688"/>
                    <a:pt x="7279" y="19746"/>
                  </a:cubicBezTo>
                  <a:cubicBezTo>
                    <a:pt x="7376" y="19824"/>
                    <a:pt x="7493" y="19844"/>
                    <a:pt x="7630" y="19863"/>
                  </a:cubicBezTo>
                  <a:lnTo>
                    <a:pt x="7630" y="19863"/>
                  </a:lnTo>
                  <a:lnTo>
                    <a:pt x="7708" y="19863"/>
                  </a:lnTo>
                  <a:lnTo>
                    <a:pt x="7708" y="19863"/>
                  </a:lnTo>
                  <a:cubicBezTo>
                    <a:pt x="7845" y="19883"/>
                    <a:pt x="7903" y="19961"/>
                    <a:pt x="7942" y="20039"/>
                  </a:cubicBezTo>
                  <a:lnTo>
                    <a:pt x="7942" y="20039"/>
                  </a:lnTo>
                  <a:cubicBezTo>
                    <a:pt x="7981" y="20078"/>
                    <a:pt x="8001" y="20117"/>
                    <a:pt x="8040" y="20117"/>
                  </a:cubicBezTo>
                  <a:cubicBezTo>
                    <a:pt x="8098" y="20097"/>
                    <a:pt x="8118" y="20058"/>
                    <a:pt x="8137" y="20019"/>
                  </a:cubicBezTo>
                  <a:cubicBezTo>
                    <a:pt x="8157" y="19980"/>
                    <a:pt x="8196" y="19922"/>
                    <a:pt x="8274" y="19883"/>
                  </a:cubicBezTo>
                  <a:lnTo>
                    <a:pt x="8274" y="19883"/>
                  </a:lnTo>
                  <a:cubicBezTo>
                    <a:pt x="8332" y="19844"/>
                    <a:pt x="8371" y="19824"/>
                    <a:pt x="8410" y="19824"/>
                  </a:cubicBezTo>
                  <a:cubicBezTo>
                    <a:pt x="8430" y="19805"/>
                    <a:pt x="8449" y="19805"/>
                    <a:pt x="8488" y="19727"/>
                  </a:cubicBezTo>
                  <a:cubicBezTo>
                    <a:pt x="8527" y="19649"/>
                    <a:pt x="8508" y="19493"/>
                    <a:pt x="8488" y="19376"/>
                  </a:cubicBezTo>
                  <a:cubicBezTo>
                    <a:pt x="8469" y="19297"/>
                    <a:pt x="8469" y="19219"/>
                    <a:pt x="8469" y="19161"/>
                  </a:cubicBezTo>
                  <a:cubicBezTo>
                    <a:pt x="8469" y="19083"/>
                    <a:pt x="8469" y="19005"/>
                    <a:pt x="8488" y="18927"/>
                  </a:cubicBezTo>
                  <a:lnTo>
                    <a:pt x="8488" y="18927"/>
                  </a:lnTo>
                  <a:cubicBezTo>
                    <a:pt x="8508" y="18849"/>
                    <a:pt x="8547" y="18771"/>
                    <a:pt x="8605" y="18693"/>
                  </a:cubicBezTo>
                  <a:cubicBezTo>
                    <a:pt x="8645" y="18654"/>
                    <a:pt x="8664" y="18634"/>
                    <a:pt x="8684" y="18615"/>
                  </a:cubicBezTo>
                  <a:cubicBezTo>
                    <a:pt x="8762" y="18517"/>
                    <a:pt x="8820" y="18439"/>
                    <a:pt x="8996" y="18380"/>
                  </a:cubicBezTo>
                  <a:cubicBezTo>
                    <a:pt x="9093" y="18361"/>
                    <a:pt x="9171" y="18302"/>
                    <a:pt x="9249" y="18244"/>
                  </a:cubicBezTo>
                  <a:lnTo>
                    <a:pt x="9249" y="18244"/>
                  </a:lnTo>
                  <a:cubicBezTo>
                    <a:pt x="9327" y="18166"/>
                    <a:pt x="9386" y="18088"/>
                    <a:pt x="9425" y="17990"/>
                  </a:cubicBezTo>
                  <a:cubicBezTo>
                    <a:pt x="9464" y="17932"/>
                    <a:pt x="9464" y="17854"/>
                    <a:pt x="9484" y="17756"/>
                  </a:cubicBezTo>
                  <a:lnTo>
                    <a:pt x="9484" y="17756"/>
                  </a:lnTo>
                  <a:cubicBezTo>
                    <a:pt x="9503" y="17639"/>
                    <a:pt x="9523" y="17522"/>
                    <a:pt x="9601" y="17444"/>
                  </a:cubicBezTo>
                  <a:cubicBezTo>
                    <a:pt x="9659" y="17385"/>
                    <a:pt x="9698" y="17366"/>
                    <a:pt x="9737" y="17346"/>
                  </a:cubicBezTo>
                  <a:cubicBezTo>
                    <a:pt x="9776" y="17327"/>
                    <a:pt x="9835" y="17288"/>
                    <a:pt x="9913" y="17229"/>
                  </a:cubicBezTo>
                  <a:cubicBezTo>
                    <a:pt x="9991" y="17151"/>
                    <a:pt x="10030" y="17093"/>
                    <a:pt x="10069" y="17054"/>
                  </a:cubicBezTo>
                  <a:cubicBezTo>
                    <a:pt x="10108" y="16995"/>
                    <a:pt x="10147" y="16937"/>
                    <a:pt x="10166" y="16859"/>
                  </a:cubicBezTo>
                  <a:cubicBezTo>
                    <a:pt x="10186" y="16800"/>
                    <a:pt x="10147" y="16722"/>
                    <a:pt x="10127" y="16624"/>
                  </a:cubicBezTo>
                  <a:cubicBezTo>
                    <a:pt x="10069" y="16507"/>
                    <a:pt x="10030" y="16390"/>
                    <a:pt x="10030" y="16254"/>
                  </a:cubicBezTo>
                  <a:cubicBezTo>
                    <a:pt x="10030" y="16137"/>
                    <a:pt x="10049" y="16039"/>
                    <a:pt x="10069" y="15961"/>
                  </a:cubicBezTo>
                  <a:cubicBezTo>
                    <a:pt x="10108" y="15883"/>
                    <a:pt x="10166" y="15844"/>
                    <a:pt x="10283" y="15824"/>
                  </a:cubicBezTo>
                  <a:cubicBezTo>
                    <a:pt x="10303" y="15824"/>
                    <a:pt x="10342" y="15824"/>
                    <a:pt x="10362" y="15824"/>
                  </a:cubicBezTo>
                  <a:cubicBezTo>
                    <a:pt x="10401" y="15824"/>
                    <a:pt x="10440" y="15824"/>
                    <a:pt x="10518" y="15766"/>
                  </a:cubicBezTo>
                  <a:cubicBezTo>
                    <a:pt x="10596" y="15707"/>
                    <a:pt x="10693" y="15707"/>
                    <a:pt x="10771" y="15727"/>
                  </a:cubicBezTo>
                  <a:cubicBezTo>
                    <a:pt x="10869" y="15746"/>
                    <a:pt x="10966" y="15785"/>
                    <a:pt x="11044" y="15844"/>
                  </a:cubicBezTo>
                  <a:lnTo>
                    <a:pt x="11044" y="15844"/>
                  </a:lnTo>
                  <a:cubicBezTo>
                    <a:pt x="11083" y="15863"/>
                    <a:pt x="11123" y="15902"/>
                    <a:pt x="11162" y="15902"/>
                  </a:cubicBezTo>
                  <a:cubicBezTo>
                    <a:pt x="11220" y="15902"/>
                    <a:pt x="11298" y="15863"/>
                    <a:pt x="11435" y="15766"/>
                  </a:cubicBezTo>
                  <a:cubicBezTo>
                    <a:pt x="11513" y="15707"/>
                    <a:pt x="11571" y="15649"/>
                    <a:pt x="11630" y="15610"/>
                  </a:cubicBezTo>
                  <a:cubicBezTo>
                    <a:pt x="11766" y="15473"/>
                    <a:pt x="11864" y="15395"/>
                    <a:pt x="12040" y="15376"/>
                  </a:cubicBezTo>
                  <a:cubicBezTo>
                    <a:pt x="12118" y="15356"/>
                    <a:pt x="12176" y="15356"/>
                    <a:pt x="12254" y="15356"/>
                  </a:cubicBezTo>
                  <a:cubicBezTo>
                    <a:pt x="12352" y="15356"/>
                    <a:pt x="12430" y="15356"/>
                    <a:pt x="12449" y="15317"/>
                  </a:cubicBezTo>
                  <a:lnTo>
                    <a:pt x="12449" y="15317"/>
                  </a:lnTo>
                  <a:cubicBezTo>
                    <a:pt x="12469" y="15278"/>
                    <a:pt x="12469" y="15259"/>
                    <a:pt x="12469" y="15220"/>
                  </a:cubicBezTo>
                  <a:cubicBezTo>
                    <a:pt x="12469" y="15161"/>
                    <a:pt x="12469" y="15102"/>
                    <a:pt x="12508" y="15024"/>
                  </a:cubicBezTo>
                  <a:cubicBezTo>
                    <a:pt x="12527" y="14966"/>
                    <a:pt x="12488" y="14946"/>
                    <a:pt x="12449" y="14907"/>
                  </a:cubicBezTo>
                  <a:cubicBezTo>
                    <a:pt x="12410" y="14868"/>
                    <a:pt x="12371" y="14849"/>
                    <a:pt x="12352" y="14810"/>
                  </a:cubicBezTo>
                  <a:cubicBezTo>
                    <a:pt x="12235" y="14693"/>
                    <a:pt x="12254" y="14615"/>
                    <a:pt x="12254" y="14459"/>
                  </a:cubicBezTo>
                  <a:cubicBezTo>
                    <a:pt x="12274" y="14420"/>
                    <a:pt x="12274" y="14381"/>
                    <a:pt x="12274" y="14342"/>
                  </a:cubicBezTo>
                  <a:cubicBezTo>
                    <a:pt x="12274" y="14283"/>
                    <a:pt x="12235" y="14263"/>
                    <a:pt x="12215" y="14244"/>
                  </a:cubicBezTo>
                  <a:cubicBezTo>
                    <a:pt x="12137" y="14205"/>
                    <a:pt x="12059" y="14166"/>
                    <a:pt x="12079" y="14049"/>
                  </a:cubicBezTo>
                  <a:cubicBezTo>
                    <a:pt x="12098" y="13971"/>
                    <a:pt x="12118" y="13873"/>
                    <a:pt x="12157" y="13795"/>
                  </a:cubicBezTo>
                  <a:cubicBezTo>
                    <a:pt x="12196" y="13737"/>
                    <a:pt x="12254" y="13678"/>
                    <a:pt x="12313" y="13620"/>
                  </a:cubicBezTo>
                  <a:lnTo>
                    <a:pt x="10732" y="0"/>
                  </a:lnTo>
                  <a:cubicBezTo>
                    <a:pt x="10244" y="39"/>
                    <a:pt x="7923" y="254"/>
                    <a:pt x="7006" y="39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71"/>
            <p:cNvSpPr/>
            <p:nvPr/>
          </p:nvSpPr>
          <p:spPr>
            <a:xfrm>
              <a:off x="5405800" y="1998475"/>
              <a:ext cx="313200" cy="542450"/>
            </a:xfrm>
            <a:custGeom>
              <a:avLst/>
              <a:gdLst/>
              <a:ahLst/>
              <a:cxnLst/>
              <a:rect l="l" t="t" r="r" b="b"/>
              <a:pathLst>
                <a:path w="12528" h="21698" fill="none" extrusionOk="0">
                  <a:moveTo>
                    <a:pt x="7006" y="391"/>
                  </a:moveTo>
                  <a:cubicBezTo>
                    <a:pt x="6186" y="527"/>
                    <a:pt x="3923" y="722"/>
                    <a:pt x="3006" y="800"/>
                  </a:cubicBezTo>
                  <a:cubicBezTo>
                    <a:pt x="2771" y="996"/>
                    <a:pt x="2615" y="1035"/>
                    <a:pt x="2303" y="1230"/>
                  </a:cubicBezTo>
                  <a:cubicBezTo>
                    <a:pt x="1874" y="1503"/>
                    <a:pt x="1581" y="1620"/>
                    <a:pt x="1171" y="1600"/>
                  </a:cubicBezTo>
                  <a:cubicBezTo>
                    <a:pt x="762" y="1600"/>
                    <a:pt x="762" y="1503"/>
                    <a:pt x="489" y="1210"/>
                  </a:cubicBezTo>
                  <a:cubicBezTo>
                    <a:pt x="469" y="1191"/>
                    <a:pt x="450" y="1152"/>
                    <a:pt x="411" y="1132"/>
                  </a:cubicBezTo>
                  <a:cubicBezTo>
                    <a:pt x="508" y="1835"/>
                    <a:pt x="606" y="2693"/>
                    <a:pt x="606" y="2908"/>
                  </a:cubicBezTo>
                  <a:cubicBezTo>
                    <a:pt x="606" y="3064"/>
                    <a:pt x="664" y="3708"/>
                    <a:pt x="723" y="4371"/>
                  </a:cubicBezTo>
                  <a:cubicBezTo>
                    <a:pt x="762" y="5093"/>
                    <a:pt x="840" y="5834"/>
                    <a:pt x="859" y="6127"/>
                  </a:cubicBezTo>
                  <a:cubicBezTo>
                    <a:pt x="898" y="6459"/>
                    <a:pt x="1015" y="7590"/>
                    <a:pt x="1113" y="8508"/>
                  </a:cubicBezTo>
                  <a:cubicBezTo>
                    <a:pt x="1152" y="9034"/>
                    <a:pt x="1191" y="9503"/>
                    <a:pt x="1191" y="9678"/>
                  </a:cubicBezTo>
                  <a:lnTo>
                    <a:pt x="1191" y="9678"/>
                  </a:lnTo>
                  <a:cubicBezTo>
                    <a:pt x="1191" y="9951"/>
                    <a:pt x="1269" y="10615"/>
                    <a:pt x="1308" y="11103"/>
                  </a:cubicBezTo>
                  <a:cubicBezTo>
                    <a:pt x="1328" y="11376"/>
                    <a:pt x="1367" y="11590"/>
                    <a:pt x="1367" y="11668"/>
                  </a:cubicBezTo>
                  <a:cubicBezTo>
                    <a:pt x="1367" y="11727"/>
                    <a:pt x="1386" y="11864"/>
                    <a:pt x="1406" y="12039"/>
                  </a:cubicBezTo>
                  <a:cubicBezTo>
                    <a:pt x="1445" y="12488"/>
                    <a:pt x="1523" y="13151"/>
                    <a:pt x="1464" y="13366"/>
                  </a:cubicBezTo>
                  <a:cubicBezTo>
                    <a:pt x="1445" y="13483"/>
                    <a:pt x="1406" y="13581"/>
                    <a:pt x="1367" y="13659"/>
                  </a:cubicBezTo>
                  <a:lnTo>
                    <a:pt x="1367" y="13659"/>
                  </a:lnTo>
                  <a:cubicBezTo>
                    <a:pt x="1328" y="13737"/>
                    <a:pt x="1308" y="13795"/>
                    <a:pt x="1308" y="13893"/>
                  </a:cubicBezTo>
                  <a:cubicBezTo>
                    <a:pt x="1308" y="13932"/>
                    <a:pt x="1328" y="13971"/>
                    <a:pt x="1328" y="14029"/>
                  </a:cubicBezTo>
                  <a:lnTo>
                    <a:pt x="1328" y="14029"/>
                  </a:lnTo>
                  <a:cubicBezTo>
                    <a:pt x="1367" y="14205"/>
                    <a:pt x="1386" y="14400"/>
                    <a:pt x="1289" y="14537"/>
                  </a:cubicBezTo>
                  <a:lnTo>
                    <a:pt x="1289" y="14556"/>
                  </a:lnTo>
                  <a:lnTo>
                    <a:pt x="1289" y="14556"/>
                  </a:lnTo>
                  <a:cubicBezTo>
                    <a:pt x="1211" y="14634"/>
                    <a:pt x="1132" y="14732"/>
                    <a:pt x="1230" y="14810"/>
                  </a:cubicBezTo>
                  <a:lnTo>
                    <a:pt x="1230" y="14810"/>
                  </a:lnTo>
                  <a:lnTo>
                    <a:pt x="1250" y="14829"/>
                  </a:lnTo>
                  <a:cubicBezTo>
                    <a:pt x="1406" y="14966"/>
                    <a:pt x="1484" y="15024"/>
                    <a:pt x="1503" y="15239"/>
                  </a:cubicBezTo>
                  <a:cubicBezTo>
                    <a:pt x="1503" y="15356"/>
                    <a:pt x="1523" y="15376"/>
                    <a:pt x="1601" y="15454"/>
                  </a:cubicBezTo>
                  <a:lnTo>
                    <a:pt x="1601" y="15454"/>
                  </a:lnTo>
                  <a:lnTo>
                    <a:pt x="1640" y="15493"/>
                  </a:lnTo>
                  <a:lnTo>
                    <a:pt x="1640" y="15493"/>
                  </a:lnTo>
                  <a:cubicBezTo>
                    <a:pt x="1776" y="15629"/>
                    <a:pt x="1757" y="15707"/>
                    <a:pt x="1718" y="15844"/>
                  </a:cubicBezTo>
                  <a:cubicBezTo>
                    <a:pt x="1698" y="15902"/>
                    <a:pt x="1679" y="15961"/>
                    <a:pt x="1679" y="16039"/>
                  </a:cubicBezTo>
                  <a:cubicBezTo>
                    <a:pt x="1679" y="16137"/>
                    <a:pt x="1718" y="16195"/>
                    <a:pt x="1776" y="16234"/>
                  </a:cubicBezTo>
                  <a:lnTo>
                    <a:pt x="1776" y="16234"/>
                  </a:lnTo>
                  <a:cubicBezTo>
                    <a:pt x="1815" y="16273"/>
                    <a:pt x="1874" y="16312"/>
                    <a:pt x="1913" y="16410"/>
                  </a:cubicBezTo>
                  <a:cubicBezTo>
                    <a:pt x="1952" y="16566"/>
                    <a:pt x="1932" y="16644"/>
                    <a:pt x="1874" y="16820"/>
                  </a:cubicBezTo>
                  <a:cubicBezTo>
                    <a:pt x="1854" y="16859"/>
                    <a:pt x="1835" y="16898"/>
                    <a:pt x="1835" y="16937"/>
                  </a:cubicBezTo>
                  <a:lnTo>
                    <a:pt x="1835" y="16937"/>
                  </a:lnTo>
                  <a:cubicBezTo>
                    <a:pt x="1776" y="17112"/>
                    <a:pt x="1698" y="17151"/>
                    <a:pt x="1640" y="17210"/>
                  </a:cubicBezTo>
                  <a:cubicBezTo>
                    <a:pt x="1601" y="17229"/>
                    <a:pt x="1581" y="17249"/>
                    <a:pt x="1562" y="17327"/>
                  </a:cubicBezTo>
                  <a:cubicBezTo>
                    <a:pt x="1484" y="17502"/>
                    <a:pt x="1464" y="17522"/>
                    <a:pt x="1425" y="17678"/>
                  </a:cubicBezTo>
                  <a:lnTo>
                    <a:pt x="1425" y="17678"/>
                  </a:lnTo>
                  <a:lnTo>
                    <a:pt x="1425" y="17678"/>
                  </a:lnTo>
                  <a:lnTo>
                    <a:pt x="1425" y="17678"/>
                  </a:lnTo>
                  <a:cubicBezTo>
                    <a:pt x="1406" y="17737"/>
                    <a:pt x="1406" y="17776"/>
                    <a:pt x="1406" y="17815"/>
                  </a:cubicBezTo>
                  <a:cubicBezTo>
                    <a:pt x="1425" y="17893"/>
                    <a:pt x="1425" y="17971"/>
                    <a:pt x="1347" y="18107"/>
                  </a:cubicBezTo>
                  <a:lnTo>
                    <a:pt x="1347" y="18107"/>
                  </a:lnTo>
                  <a:cubicBezTo>
                    <a:pt x="1269" y="18224"/>
                    <a:pt x="1191" y="18244"/>
                    <a:pt x="1113" y="18283"/>
                  </a:cubicBezTo>
                  <a:cubicBezTo>
                    <a:pt x="1054" y="18302"/>
                    <a:pt x="1015" y="18322"/>
                    <a:pt x="976" y="18361"/>
                  </a:cubicBezTo>
                  <a:cubicBezTo>
                    <a:pt x="937" y="18419"/>
                    <a:pt x="937" y="18458"/>
                    <a:pt x="937" y="18498"/>
                  </a:cubicBezTo>
                  <a:cubicBezTo>
                    <a:pt x="957" y="18556"/>
                    <a:pt x="957" y="18634"/>
                    <a:pt x="898" y="18732"/>
                  </a:cubicBezTo>
                  <a:lnTo>
                    <a:pt x="879" y="18771"/>
                  </a:lnTo>
                  <a:lnTo>
                    <a:pt x="879" y="18771"/>
                  </a:lnTo>
                  <a:cubicBezTo>
                    <a:pt x="801" y="18907"/>
                    <a:pt x="742" y="19024"/>
                    <a:pt x="528" y="19161"/>
                  </a:cubicBezTo>
                  <a:cubicBezTo>
                    <a:pt x="430" y="19239"/>
                    <a:pt x="372" y="19278"/>
                    <a:pt x="352" y="19317"/>
                  </a:cubicBezTo>
                  <a:cubicBezTo>
                    <a:pt x="313" y="19356"/>
                    <a:pt x="313" y="19415"/>
                    <a:pt x="313" y="19512"/>
                  </a:cubicBezTo>
                  <a:cubicBezTo>
                    <a:pt x="313" y="19610"/>
                    <a:pt x="332" y="19688"/>
                    <a:pt x="352" y="19746"/>
                  </a:cubicBezTo>
                  <a:cubicBezTo>
                    <a:pt x="391" y="19824"/>
                    <a:pt x="411" y="19902"/>
                    <a:pt x="411" y="20019"/>
                  </a:cubicBezTo>
                  <a:cubicBezTo>
                    <a:pt x="391" y="20117"/>
                    <a:pt x="313" y="20195"/>
                    <a:pt x="235" y="20293"/>
                  </a:cubicBezTo>
                  <a:cubicBezTo>
                    <a:pt x="196" y="20351"/>
                    <a:pt x="137" y="20429"/>
                    <a:pt x="98" y="20507"/>
                  </a:cubicBezTo>
                  <a:cubicBezTo>
                    <a:pt x="79" y="20585"/>
                    <a:pt x="98" y="20722"/>
                    <a:pt x="137" y="20839"/>
                  </a:cubicBezTo>
                  <a:cubicBezTo>
                    <a:pt x="157" y="20975"/>
                    <a:pt x="176" y="21093"/>
                    <a:pt x="137" y="21190"/>
                  </a:cubicBezTo>
                  <a:cubicBezTo>
                    <a:pt x="118" y="21249"/>
                    <a:pt x="98" y="21288"/>
                    <a:pt x="79" y="21327"/>
                  </a:cubicBezTo>
                  <a:cubicBezTo>
                    <a:pt x="40" y="21366"/>
                    <a:pt x="1" y="21424"/>
                    <a:pt x="40" y="21502"/>
                  </a:cubicBezTo>
                  <a:cubicBezTo>
                    <a:pt x="98" y="21522"/>
                    <a:pt x="157" y="21561"/>
                    <a:pt x="215" y="21600"/>
                  </a:cubicBezTo>
                  <a:cubicBezTo>
                    <a:pt x="293" y="21658"/>
                    <a:pt x="372" y="21697"/>
                    <a:pt x="469" y="21678"/>
                  </a:cubicBezTo>
                  <a:cubicBezTo>
                    <a:pt x="508" y="21678"/>
                    <a:pt x="508" y="21580"/>
                    <a:pt x="508" y="21483"/>
                  </a:cubicBezTo>
                  <a:cubicBezTo>
                    <a:pt x="489" y="21346"/>
                    <a:pt x="489" y="21229"/>
                    <a:pt x="567" y="21151"/>
                  </a:cubicBezTo>
                  <a:cubicBezTo>
                    <a:pt x="684" y="21054"/>
                    <a:pt x="762" y="21093"/>
                    <a:pt x="879" y="21151"/>
                  </a:cubicBezTo>
                  <a:cubicBezTo>
                    <a:pt x="937" y="21171"/>
                    <a:pt x="996" y="21210"/>
                    <a:pt x="1074" y="21190"/>
                  </a:cubicBezTo>
                  <a:cubicBezTo>
                    <a:pt x="1152" y="21171"/>
                    <a:pt x="1211" y="21151"/>
                    <a:pt x="1250" y="21112"/>
                  </a:cubicBezTo>
                  <a:cubicBezTo>
                    <a:pt x="1328" y="21073"/>
                    <a:pt x="1367" y="21034"/>
                    <a:pt x="1484" y="21093"/>
                  </a:cubicBezTo>
                  <a:cubicBezTo>
                    <a:pt x="1562" y="21132"/>
                    <a:pt x="1581" y="21229"/>
                    <a:pt x="1581" y="21327"/>
                  </a:cubicBezTo>
                  <a:cubicBezTo>
                    <a:pt x="1601" y="21385"/>
                    <a:pt x="1601" y="21483"/>
                    <a:pt x="1659" y="21483"/>
                  </a:cubicBezTo>
                  <a:lnTo>
                    <a:pt x="1659" y="21483"/>
                  </a:lnTo>
                  <a:cubicBezTo>
                    <a:pt x="1737" y="21483"/>
                    <a:pt x="1757" y="21366"/>
                    <a:pt x="1776" y="21229"/>
                  </a:cubicBezTo>
                  <a:cubicBezTo>
                    <a:pt x="1776" y="21190"/>
                    <a:pt x="1776" y="21132"/>
                    <a:pt x="1796" y="21073"/>
                  </a:cubicBezTo>
                  <a:cubicBezTo>
                    <a:pt x="1835" y="20761"/>
                    <a:pt x="2147" y="20800"/>
                    <a:pt x="2401" y="20819"/>
                  </a:cubicBezTo>
                  <a:lnTo>
                    <a:pt x="2459" y="20819"/>
                  </a:lnTo>
                  <a:lnTo>
                    <a:pt x="2459" y="20819"/>
                  </a:lnTo>
                  <a:cubicBezTo>
                    <a:pt x="2576" y="20819"/>
                    <a:pt x="2693" y="20839"/>
                    <a:pt x="2810" y="20878"/>
                  </a:cubicBezTo>
                  <a:cubicBezTo>
                    <a:pt x="2947" y="20897"/>
                    <a:pt x="3064" y="20936"/>
                    <a:pt x="3201" y="21015"/>
                  </a:cubicBezTo>
                  <a:cubicBezTo>
                    <a:pt x="3318" y="21093"/>
                    <a:pt x="3396" y="21171"/>
                    <a:pt x="3454" y="21249"/>
                  </a:cubicBezTo>
                  <a:cubicBezTo>
                    <a:pt x="3532" y="21346"/>
                    <a:pt x="3610" y="21424"/>
                    <a:pt x="3747" y="21424"/>
                  </a:cubicBezTo>
                  <a:cubicBezTo>
                    <a:pt x="3884" y="21424"/>
                    <a:pt x="3942" y="21249"/>
                    <a:pt x="3962" y="21112"/>
                  </a:cubicBezTo>
                  <a:cubicBezTo>
                    <a:pt x="4001" y="21015"/>
                    <a:pt x="4020" y="20917"/>
                    <a:pt x="4079" y="20858"/>
                  </a:cubicBezTo>
                  <a:cubicBezTo>
                    <a:pt x="4137" y="20780"/>
                    <a:pt x="4215" y="20761"/>
                    <a:pt x="4313" y="20761"/>
                  </a:cubicBezTo>
                  <a:cubicBezTo>
                    <a:pt x="4391" y="20741"/>
                    <a:pt x="4469" y="20741"/>
                    <a:pt x="4547" y="20624"/>
                  </a:cubicBezTo>
                  <a:cubicBezTo>
                    <a:pt x="4586" y="20585"/>
                    <a:pt x="4606" y="20566"/>
                    <a:pt x="4625" y="20546"/>
                  </a:cubicBezTo>
                  <a:lnTo>
                    <a:pt x="4625" y="20546"/>
                  </a:lnTo>
                  <a:cubicBezTo>
                    <a:pt x="4723" y="20449"/>
                    <a:pt x="4840" y="20410"/>
                    <a:pt x="4937" y="20410"/>
                  </a:cubicBezTo>
                  <a:cubicBezTo>
                    <a:pt x="5035" y="20410"/>
                    <a:pt x="5113" y="20429"/>
                    <a:pt x="5191" y="20488"/>
                  </a:cubicBezTo>
                  <a:lnTo>
                    <a:pt x="5191" y="20488"/>
                  </a:lnTo>
                  <a:cubicBezTo>
                    <a:pt x="5191" y="20507"/>
                    <a:pt x="5210" y="20507"/>
                    <a:pt x="5230" y="20527"/>
                  </a:cubicBezTo>
                  <a:lnTo>
                    <a:pt x="5230" y="20527"/>
                  </a:lnTo>
                  <a:cubicBezTo>
                    <a:pt x="5249" y="20546"/>
                    <a:pt x="5249" y="20566"/>
                    <a:pt x="5269" y="20585"/>
                  </a:cubicBezTo>
                  <a:lnTo>
                    <a:pt x="5269" y="20585"/>
                  </a:lnTo>
                  <a:cubicBezTo>
                    <a:pt x="5308" y="20624"/>
                    <a:pt x="5328" y="20644"/>
                    <a:pt x="5425" y="20663"/>
                  </a:cubicBezTo>
                  <a:cubicBezTo>
                    <a:pt x="5542" y="20663"/>
                    <a:pt x="5601" y="20741"/>
                    <a:pt x="5679" y="20819"/>
                  </a:cubicBezTo>
                  <a:cubicBezTo>
                    <a:pt x="5718" y="20858"/>
                    <a:pt x="5757" y="20917"/>
                    <a:pt x="5796" y="20917"/>
                  </a:cubicBezTo>
                  <a:lnTo>
                    <a:pt x="5796" y="20917"/>
                  </a:lnTo>
                  <a:cubicBezTo>
                    <a:pt x="5835" y="20917"/>
                    <a:pt x="5854" y="20839"/>
                    <a:pt x="5893" y="20761"/>
                  </a:cubicBezTo>
                  <a:cubicBezTo>
                    <a:pt x="5932" y="20683"/>
                    <a:pt x="5971" y="20585"/>
                    <a:pt x="6030" y="20527"/>
                  </a:cubicBezTo>
                  <a:cubicBezTo>
                    <a:pt x="6088" y="20468"/>
                    <a:pt x="6088" y="20371"/>
                    <a:pt x="6088" y="20273"/>
                  </a:cubicBezTo>
                  <a:cubicBezTo>
                    <a:pt x="6088" y="20195"/>
                    <a:pt x="6088" y="20136"/>
                    <a:pt x="6108" y="20058"/>
                  </a:cubicBezTo>
                  <a:cubicBezTo>
                    <a:pt x="6127" y="19941"/>
                    <a:pt x="6167" y="19902"/>
                    <a:pt x="6225" y="19863"/>
                  </a:cubicBezTo>
                  <a:cubicBezTo>
                    <a:pt x="6245" y="19844"/>
                    <a:pt x="6264" y="19824"/>
                    <a:pt x="6284" y="19766"/>
                  </a:cubicBezTo>
                  <a:cubicBezTo>
                    <a:pt x="6323" y="19668"/>
                    <a:pt x="6401" y="19610"/>
                    <a:pt x="6479" y="19551"/>
                  </a:cubicBezTo>
                  <a:cubicBezTo>
                    <a:pt x="6518" y="19532"/>
                    <a:pt x="6557" y="19512"/>
                    <a:pt x="6557" y="19473"/>
                  </a:cubicBezTo>
                  <a:cubicBezTo>
                    <a:pt x="6576" y="19434"/>
                    <a:pt x="6576" y="19395"/>
                    <a:pt x="6557" y="19356"/>
                  </a:cubicBezTo>
                  <a:cubicBezTo>
                    <a:pt x="6557" y="19297"/>
                    <a:pt x="6557" y="19258"/>
                    <a:pt x="6596" y="19180"/>
                  </a:cubicBezTo>
                  <a:lnTo>
                    <a:pt x="6596" y="19180"/>
                  </a:lnTo>
                  <a:cubicBezTo>
                    <a:pt x="6615" y="19122"/>
                    <a:pt x="6654" y="19102"/>
                    <a:pt x="6693" y="19083"/>
                  </a:cubicBezTo>
                  <a:lnTo>
                    <a:pt x="6693" y="19083"/>
                  </a:lnTo>
                  <a:cubicBezTo>
                    <a:pt x="6732" y="19063"/>
                    <a:pt x="6771" y="19063"/>
                    <a:pt x="6810" y="19063"/>
                  </a:cubicBezTo>
                  <a:cubicBezTo>
                    <a:pt x="6849" y="19063"/>
                    <a:pt x="6888" y="19083"/>
                    <a:pt x="6927" y="19102"/>
                  </a:cubicBezTo>
                  <a:lnTo>
                    <a:pt x="6927" y="19102"/>
                  </a:lnTo>
                  <a:cubicBezTo>
                    <a:pt x="7006" y="19141"/>
                    <a:pt x="7064" y="19200"/>
                    <a:pt x="7103" y="19297"/>
                  </a:cubicBezTo>
                  <a:cubicBezTo>
                    <a:pt x="7142" y="19376"/>
                    <a:pt x="7162" y="19454"/>
                    <a:pt x="7162" y="19512"/>
                  </a:cubicBezTo>
                  <a:cubicBezTo>
                    <a:pt x="7181" y="19610"/>
                    <a:pt x="7201" y="19688"/>
                    <a:pt x="7279" y="19746"/>
                  </a:cubicBezTo>
                  <a:cubicBezTo>
                    <a:pt x="7376" y="19824"/>
                    <a:pt x="7493" y="19844"/>
                    <a:pt x="7630" y="19863"/>
                  </a:cubicBezTo>
                  <a:lnTo>
                    <a:pt x="7630" y="19863"/>
                  </a:lnTo>
                  <a:lnTo>
                    <a:pt x="7708" y="19863"/>
                  </a:lnTo>
                  <a:lnTo>
                    <a:pt x="7708" y="19863"/>
                  </a:lnTo>
                  <a:cubicBezTo>
                    <a:pt x="7845" y="19883"/>
                    <a:pt x="7903" y="19961"/>
                    <a:pt x="7942" y="20039"/>
                  </a:cubicBezTo>
                  <a:lnTo>
                    <a:pt x="7942" y="20039"/>
                  </a:lnTo>
                  <a:cubicBezTo>
                    <a:pt x="7981" y="20078"/>
                    <a:pt x="8001" y="20117"/>
                    <a:pt x="8040" y="20117"/>
                  </a:cubicBezTo>
                  <a:cubicBezTo>
                    <a:pt x="8098" y="20097"/>
                    <a:pt x="8118" y="20058"/>
                    <a:pt x="8137" y="20019"/>
                  </a:cubicBezTo>
                  <a:cubicBezTo>
                    <a:pt x="8157" y="19980"/>
                    <a:pt x="8196" y="19922"/>
                    <a:pt x="8274" y="19883"/>
                  </a:cubicBezTo>
                  <a:lnTo>
                    <a:pt x="8274" y="19883"/>
                  </a:lnTo>
                  <a:cubicBezTo>
                    <a:pt x="8332" y="19844"/>
                    <a:pt x="8371" y="19824"/>
                    <a:pt x="8410" y="19824"/>
                  </a:cubicBezTo>
                  <a:cubicBezTo>
                    <a:pt x="8430" y="19805"/>
                    <a:pt x="8449" y="19805"/>
                    <a:pt x="8488" y="19727"/>
                  </a:cubicBezTo>
                  <a:cubicBezTo>
                    <a:pt x="8527" y="19649"/>
                    <a:pt x="8508" y="19493"/>
                    <a:pt x="8488" y="19376"/>
                  </a:cubicBezTo>
                  <a:cubicBezTo>
                    <a:pt x="8469" y="19297"/>
                    <a:pt x="8469" y="19219"/>
                    <a:pt x="8469" y="19161"/>
                  </a:cubicBezTo>
                  <a:cubicBezTo>
                    <a:pt x="8469" y="19083"/>
                    <a:pt x="8469" y="19005"/>
                    <a:pt x="8488" y="18927"/>
                  </a:cubicBezTo>
                  <a:lnTo>
                    <a:pt x="8488" y="18927"/>
                  </a:lnTo>
                  <a:cubicBezTo>
                    <a:pt x="8508" y="18849"/>
                    <a:pt x="8547" y="18771"/>
                    <a:pt x="8605" y="18693"/>
                  </a:cubicBezTo>
                  <a:cubicBezTo>
                    <a:pt x="8645" y="18654"/>
                    <a:pt x="8664" y="18634"/>
                    <a:pt x="8684" y="18615"/>
                  </a:cubicBezTo>
                  <a:cubicBezTo>
                    <a:pt x="8762" y="18517"/>
                    <a:pt x="8820" y="18439"/>
                    <a:pt x="8996" y="18380"/>
                  </a:cubicBezTo>
                  <a:cubicBezTo>
                    <a:pt x="9093" y="18361"/>
                    <a:pt x="9171" y="18302"/>
                    <a:pt x="9249" y="18244"/>
                  </a:cubicBezTo>
                  <a:lnTo>
                    <a:pt x="9249" y="18244"/>
                  </a:lnTo>
                  <a:cubicBezTo>
                    <a:pt x="9327" y="18166"/>
                    <a:pt x="9386" y="18088"/>
                    <a:pt x="9425" y="17990"/>
                  </a:cubicBezTo>
                  <a:cubicBezTo>
                    <a:pt x="9464" y="17932"/>
                    <a:pt x="9464" y="17854"/>
                    <a:pt x="9484" y="17756"/>
                  </a:cubicBezTo>
                  <a:lnTo>
                    <a:pt x="9484" y="17756"/>
                  </a:lnTo>
                  <a:cubicBezTo>
                    <a:pt x="9503" y="17639"/>
                    <a:pt x="9523" y="17522"/>
                    <a:pt x="9601" y="17444"/>
                  </a:cubicBezTo>
                  <a:cubicBezTo>
                    <a:pt x="9659" y="17385"/>
                    <a:pt x="9698" y="17366"/>
                    <a:pt x="9737" y="17346"/>
                  </a:cubicBezTo>
                  <a:cubicBezTo>
                    <a:pt x="9776" y="17327"/>
                    <a:pt x="9835" y="17288"/>
                    <a:pt x="9913" y="17229"/>
                  </a:cubicBezTo>
                  <a:cubicBezTo>
                    <a:pt x="9991" y="17151"/>
                    <a:pt x="10030" y="17093"/>
                    <a:pt x="10069" y="17054"/>
                  </a:cubicBezTo>
                  <a:cubicBezTo>
                    <a:pt x="10108" y="16995"/>
                    <a:pt x="10147" y="16937"/>
                    <a:pt x="10166" y="16859"/>
                  </a:cubicBezTo>
                  <a:cubicBezTo>
                    <a:pt x="10186" y="16800"/>
                    <a:pt x="10147" y="16722"/>
                    <a:pt x="10127" y="16624"/>
                  </a:cubicBezTo>
                  <a:cubicBezTo>
                    <a:pt x="10069" y="16507"/>
                    <a:pt x="10030" y="16390"/>
                    <a:pt x="10030" y="16254"/>
                  </a:cubicBezTo>
                  <a:cubicBezTo>
                    <a:pt x="10030" y="16137"/>
                    <a:pt x="10049" y="16039"/>
                    <a:pt x="10069" y="15961"/>
                  </a:cubicBezTo>
                  <a:cubicBezTo>
                    <a:pt x="10108" y="15883"/>
                    <a:pt x="10166" y="15844"/>
                    <a:pt x="10283" y="15824"/>
                  </a:cubicBezTo>
                  <a:cubicBezTo>
                    <a:pt x="10303" y="15824"/>
                    <a:pt x="10342" y="15824"/>
                    <a:pt x="10362" y="15824"/>
                  </a:cubicBezTo>
                  <a:cubicBezTo>
                    <a:pt x="10401" y="15824"/>
                    <a:pt x="10440" y="15824"/>
                    <a:pt x="10518" y="15766"/>
                  </a:cubicBezTo>
                  <a:cubicBezTo>
                    <a:pt x="10596" y="15707"/>
                    <a:pt x="10693" y="15707"/>
                    <a:pt x="10771" y="15727"/>
                  </a:cubicBezTo>
                  <a:cubicBezTo>
                    <a:pt x="10869" y="15746"/>
                    <a:pt x="10966" y="15785"/>
                    <a:pt x="11044" y="15844"/>
                  </a:cubicBezTo>
                  <a:lnTo>
                    <a:pt x="11044" y="15844"/>
                  </a:lnTo>
                  <a:cubicBezTo>
                    <a:pt x="11083" y="15863"/>
                    <a:pt x="11123" y="15902"/>
                    <a:pt x="11162" y="15902"/>
                  </a:cubicBezTo>
                  <a:cubicBezTo>
                    <a:pt x="11220" y="15902"/>
                    <a:pt x="11298" y="15863"/>
                    <a:pt x="11435" y="15766"/>
                  </a:cubicBezTo>
                  <a:cubicBezTo>
                    <a:pt x="11513" y="15707"/>
                    <a:pt x="11571" y="15649"/>
                    <a:pt x="11630" y="15610"/>
                  </a:cubicBezTo>
                  <a:cubicBezTo>
                    <a:pt x="11766" y="15473"/>
                    <a:pt x="11864" y="15395"/>
                    <a:pt x="12040" y="15376"/>
                  </a:cubicBezTo>
                  <a:cubicBezTo>
                    <a:pt x="12118" y="15356"/>
                    <a:pt x="12176" y="15356"/>
                    <a:pt x="12254" y="15356"/>
                  </a:cubicBezTo>
                  <a:cubicBezTo>
                    <a:pt x="12352" y="15356"/>
                    <a:pt x="12430" y="15356"/>
                    <a:pt x="12449" y="15317"/>
                  </a:cubicBezTo>
                  <a:lnTo>
                    <a:pt x="12449" y="15317"/>
                  </a:lnTo>
                  <a:cubicBezTo>
                    <a:pt x="12469" y="15278"/>
                    <a:pt x="12469" y="15259"/>
                    <a:pt x="12469" y="15220"/>
                  </a:cubicBezTo>
                  <a:cubicBezTo>
                    <a:pt x="12469" y="15161"/>
                    <a:pt x="12469" y="15102"/>
                    <a:pt x="12508" y="15024"/>
                  </a:cubicBezTo>
                  <a:cubicBezTo>
                    <a:pt x="12527" y="14966"/>
                    <a:pt x="12488" y="14946"/>
                    <a:pt x="12449" y="14907"/>
                  </a:cubicBezTo>
                  <a:cubicBezTo>
                    <a:pt x="12410" y="14868"/>
                    <a:pt x="12371" y="14849"/>
                    <a:pt x="12352" y="14810"/>
                  </a:cubicBezTo>
                  <a:cubicBezTo>
                    <a:pt x="12235" y="14693"/>
                    <a:pt x="12254" y="14615"/>
                    <a:pt x="12254" y="14459"/>
                  </a:cubicBezTo>
                  <a:cubicBezTo>
                    <a:pt x="12274" y="14420"/>
                    <a:pt x="12274" y="14381"/>
                    <a:pt x="12274" y="14342"/>
                  </a:cubicBezTo>
                  <a:cubicBezTo>
                    <a:pt x="12274" y="14283"/>
                    <a:pt x="12235" y="14263"/>
                    <a:pt x="12215" y="14244"/>
                  </a:cubicBezTo>
                  <a:cubicBezTo>
                    <a:pt x="12137" y="14205"/>
                    <a:pt x="12059" y="14166"/>
                    <a:pt x="12079" y="14049"/>
                  </a:cubicBezTo>
                  <a:cubicBezTo>
                    <a:pt x="12098" y="13971"/>
                    <a:pt x="12118" y="13873"/>
                    <a:pt x="12157" y="13795"/>
                  </a:cubicBezTo>
                  <a:cubicBezTo>
                    <a:pt x="12196" y="13737"/>
                    <a:pt x="12254" y="13678"/>
                    <a:pt x="12313" y="13620"/>
                  </a:cubicBezTo>
                  <a:lnTo>
                    <a:pt x="10732" y="0"/>
                  </a:lnTo>
                  <a:cubicBezTo>
                    <a:pt x="10244" y="39"/>
                    <a:pt x="7923" y="254"/>
                    <a:pt x="7006" y="39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71"/>
            <p:cNvSpPr/>
            <p:nvPr/>
          </p:nvSpPr>
          <p:spPr>
            <a:xfrm>
              <a:off x="3839500" y="1486300"/>
              <a:ext cx="716100" cy="472675"/>
            </a:xfrm>
            <a:custGeom>
              <a:avLst/>
              <a:gdLst/>
              <a:ahLst/>
              <a:cxnLst/>
              <a:rect l="l" t="t" r="r" b="b"/>
              <a:pathLst>
                <a:path w="28644" h="18907" extrusionOk="0">
                  <a:moveTo>
                    <a:pt x="27629" y="2342"/>
                  </a:moveTo>
                  <a:cubicBezTo>
                    <a:pt x="27746" y="2264"/>
                    <a:pt x="27844" y="2205"/>
                    <a:pt x="27902" y="2146"/>
                  </a:cubicBezTo>
                  <a:cubicBezTo>
                    <a:pt x="27961" y="2068"/>
                    <a:pt x="28058" y="1932"/>
                    <a:pt x="28136" y="1756"/>
                  </a:cubicBezTo>
                  <a:cubicBezTo>
                    <a:pt x="28195" y="1659"/>
                    <a:pt x="28234" y="1561"/>
                    <a:pt x="28234" y="1483"/>
                  </a:cubicBezTo>
                  <a:cubicBezTo>
                    <a:pt x="28234" y="1425"/>
                    <a:pt x="28234" y="1346"/>
                    <a:pt x="28254" y="1268"/>
                  </a:cubicBezTo>
                  <a:cubicBezTo>
                    <a:pt x="24800" y="1776"/>
                    <a:pt x="2810" y="117"/>
                    <a:pt x="1249" y="0"/>
                  </a:cubicBezTo>
                  <a:lnTo>
                    <a:pt x="839" y="4742"/>
                  </a:lnTo>
                  <a:lnTo>
                    <a:pt x="0" y="15044"/>
                  </a:lnTo>
                  <a:cubicBezTo>
                    <a:pt x="703" y="15102"/>
                    <a:pt x="5191" y="15395"/>
                    <a:pt x="6459" y="15531"/>
                  </a:cubicBezTo>
                  <a:lnTo>
                    <a:pt x="6947" y="15570"/>
                  </a:lnTo>
                  <a:cubicBezTo>
                    <a:pt x="8332" y="15707"/>
                    <a:pt x="10244" y="15883"/>
                    <a:pt x="11688" y="15883"/>
                  </a:cubicBezTo>
                  <a:cubicBezTo>
                    <a:pt x="12527" y="15883"/>
                    <a:pt x="13893" y="15941"/>
                    <a:pt x="15259" y="16000"/>
                  </a:cubicBezTo>
                  <a:cubicBezTo>
                    <a:pt x="16488" y="16039"/>
                    <a:pt x="17717" y="16097"/>
                    <a:pt x="18537" y="16097"/>
                  </a:cubicBezTo>
                  <a:cubicBezTo>
                    <a:pt x="20273" y="16117"/>
                    <a:pt x="20976" y="16234"/>
                    <a:pt x="20976" y="16234"/>
                  </a:cubicBezTo>
                  <a:lnTo>
                    <a:pt x="21054" y="16253"/>
                  </a:lnTo>
                  <a:lnTo>
                    <a:pt x="21054" y="16331"/>
                  </a:lnTo>
                  <a:cubicBezTo>
                    <a:pt x="21054" y="16331"/>
                    <a:pt x="21034" y="16546"/>
                    <a:pt x="21249" y="16644"/>
                  </a:cubicBezTo>
                  <a:cubicBezTo>
                    <a:pt x="21307" y="16663"/>
                    <a:pt x="21385" y="16702"/>
                    <a:pt x="21444" y="16722"/>
                  </a:cubicBezTo>
                  <a:cubicBezTo>
                    <a:pt x="21698" y="16819"/>
                    <a:pt x="22010" y="16956"/>
                    <a:pt x="22244" y="17131"/>
                  </a:cubicBezTo>
                  <a:lnTo>
                    <a:pt x="22244" y="17131"/>
                  </a:lnTo>
                  <a:cubicBezTo>
                    <a:pt x="22263" y="17151"/>
                    <a:pt x="22322" y="17190"/>
                    <a:pt x="22341" y="17209"/>
                  </a:cubicBezTo>
                  <a:lnTo>
                    <a:pt x="22341" y="17209"/>
                  </a:lnTo>
                  <a:cubicBezTo>
                    <a:pt x="22537" y="17366"/>
                    <a:pt x="22615" y="17424"/>
                    <a:pt x="22868" y="17405"/>
                  </a:cubicBezTo>
                  <a:cubicBezTo>
                    <a:pt x="23005" y="17405"/>
                    <a:pt x="23063" y="17327"/>
                    <a:pt x="23141" y="17249"/>
                  </a:cubicBezTo>
                  <a:cubicBezTo>
                    <a:pt x="23219" y="17170"/>
                    <a:pt x="23317" y="17073"/>
                    <a:pt x="23493" y="17073"/>
                  </a:cubicBezTo>
                  <a:cubicBezTo>
                    <a:pt x="23610" y="17073"/>
                    <a:pt x="23707" y="17053"/>
                    <a:pt x="23805" y="17053"/>
                  </a:cubicBezTo>
                  <a:cubicBezTo>
                    <a:pt x="23961" y="17053"/>
                    <a:pt x="24098" y="17053"/>
                    <a:pt x="24312" y="17053"/>
                  </a:cubicBezTo>
                  <a:cubicBezTo>
                    <a:pt x="24449" y="17053"/>
                    <a:pt x="24546" y="17034"/>
                    <a:pt x="24663" y="17014"/>
                  </a:cubicBezTo>
                  <a:cubicBezTo>
                    <a:pt x="24800" y="17014"/>
                    <a:pt x="24937" y="16995"/>
                    <a:pt x="25132" y="16995"/>
                  </a:cubicBezTo>
                  <a:cubicBezTo>
                    <a:pt x="25327" y="16995"/>
                    <a:pt x="25444" y="17034"/>
                    <a:pt x="25561" y="17073"/>
                  </a:cubicBezTo>
                  <a:cubicBezTo>
                    <a:pt x="25678" y="17131"/>
                    <a:pt x="25776" y="17190"/>
                    <a:pt x="25873" y="17268"/>
                  </a:cubicBezTo>
                  <a:lnTo>
                    <a:pt x="25873" y="17268"/>
                  </a:lnTo>
                  <a:lnTo>
                    <a:pt x="25893" y="17288"/>
                  </a:lnTo>
                  <a:cubicBezTo>
                    <a:pt x="26029" y="17424"/>
                    <a:pt x="26068" y="17444"/>
                    <a:pt x="26361" y="17483"/>
                  </a:cubicBezTo>
                  <a:cubicBezTo>
                    <a:pt x="26595" y="17502"/>
                    <a:pt x="26673" y="17580"/>
                    <a:pt x="26751" y="17658"/>
                  </a:cubicBezTo>
                  <a:cubicBezTo>
                    <a:pt x="26790" y="17717"/>
                    <a:pt x="26829" y="17756"/>
                    <a:pt x="26946" y="17795"/>
                  </a:cubicBezTo>
                  <a:cubicBezTo>
                    <a:pt x="27044" y="17814"/>
                    <a:pt x="27102" y="17814"/>
                    <a:pt x="27141" y="17814"/>
                  </a:cubicBezTo>
                  <a:cubicBezTo>
                    <a:pt x="27278" y="17834"/>
                    <a:pt x="27317" y="17834"/>
                    <a:pt x="27473" y="17990"/>
                  </a:cubicBezTo>
                  <a:cubicBezTo>
                    <a:pt x="27668" y="18185"/>
                    <a:pt x="27668" y="18185"/>
                    <a:pt x="27805" y="18419"/>
                  </a:cubicBezTo>
                  <a:lnTo>
                    <a:pt x="27824" y="18458"/>
                  </a:lnTo>
                  <a:cubicBezTo>
                    <a:pt x="27863" y="18517"/>
                    <a:pt x="27883" y="18556"/>
                    <a:pt x="27902" y="18595"/>
                  </a:cubicBezTo>
                  <a:cubicBezTo>
                    <a:pt x="27980" y="18731"/>
                    <a:pt x="28019" y="18790"/>
                    <a:pt x="28136" y="18848"/>
                  </a:cubicBezTo>
                  <a:cubicBezTo>
                    <a:pt x="28234" y="18907"/>
                    <a:pt x="28390" y="18907"/>
                    <a:pt x="28507" y="18907"/>
                  </a:cubicBezTo>
                  <a:cubicBezTo>
                    <a:pt x="28488" y="18848"/>
                    <a:pt x="28468" y="18770"/>
                    <a:pt x="28449" y="18712"/>
                  </a:cubicBezTo>
                  <a:cubicBezTo>
                    <a:pt x="28429" y="18634"/>
                    <a:pt x="28390" y="18536"/>
                    <a:pt x="28351" y="18458"/>
                  </a:cubicBezTo>
                  <a:cubicBezTo>
                    <a:pt x="28293" y="18341"/>
                    <a:pt x="28234" y="18283"/>
                    <a:pt x="28117" y="18185"/>
                  </a:cubicBezTo>
                  <a:cubicBezTo>
                    <a:pt x="28097" y="18166"/>
                    <a:pt x="28058" y="18127"/>
                    <a:pt x="28039" y="18107"/>
                  </a:cubicBezTo>
                  <a:cubicBezTo>
                    <a:pt x="27844" y="17931"/>
                    <a:pt x="27844" y="17834"/>
                    <a:pt x="27863" y="17678"/>
                  </a:cubicBezTo>
                  <a:cubicBezTo>
                    <a:pt x="27863" y="17658"/>
                    <a:pt x="27863" y="17639"/>
                    <a:pt x="27863" y="17619"/>
                  </a:cubicBezTo>
                  <a:cubicBezTo>
                    <a:pt x="27863" y="17463"/>
                    <a:pt x="27941" y="17385"/>
                    <a:pt x="28039" y="17288"/>
                  </a:cubicBezTo>
                  <a:lnTo>
                    <a:pt x="28039" y="17288"/>
                  </a:lnTo>
                  <a:cubicBezTo>
                    <a:pt x="28078" y="17229"/>
                    <a:pt x="28136" y="17190"/>
                    <a:pt x="28175" y="17112"/>
                  </a:cubicBezTo>
                  <a:cubicBezTo>
                    <a:pt x="28234" y="17014"/>
                    <a:pt x="28273" y="16956"/>
                    <a:pt x="28293" y="16897"/>
                  </a:cubicBezTo>
                  <a:cubicBezTo>
                    <a:pt x="28332" y="16839"/>
                    <a:pt x="28332" y="16780"/>
                    <a:pt x="28351" y="16663"/>
                  </a:cubicBezTo>
                  <a:cubicBezTo>
                    <a:pt x="28371" y="16546"/>
                    <a:pt x="28351" y="16488"/>
                    <a:pt x="28351" y="16429"/>
                  </a:cubicBezTo>
                  <a:cubicBezTo>
                    <a:pt x="28332" y="16351"/>
                    <a:pt x="28312" y="16292"/>
                    <a:pt x="28351" y="16175"/>
                  </a:cubicBezTo>
                  <a:cubicBezTo>
                    <a:pt x="28371" y="16136"/>
                    <a:pt x="28410" y="16078"/>
                    <a:pt x="28429" y="16019"/>
                  </a:cubicBezTo>
                  <a:lnTo>
                    <a:pt x="28429" y="16019"/>
                  </a:lnTo>
                  <a:cubicBezTo>
                    <a:pt x="28488" y="15902"/>
                    <a:pt x="28566" y="15746"/>
                    <a:pt x="28546" y="15570"/>
                  </a:cubicBezTo>
                  <a:cubicBezTo>
                    <a:pt x="28546" y="15453"/>
                    <a:pt x="28468" y="15414"/>
                    <a:pt x="28410" y="15375"/>
                  </a:cubicBezTo>
                  <a:lnTo>
                    <a:pt x="28410" y="15375"/>
                  </a:lnTo>
                  <a:cubicBezTo>
                    <a:pt x="28332" y="15317"/>
                    <a:pt x="28273" y="15278"/>
                    <a:pt x="28215" y="15200"/>
                  </a:cubicBezTo>
                  <a:cubicBezTo>
                    <a:pt x="28117" y="15044"/>
                    <a:pt x="28156" y="14966"/>
                    <a:pt x="28215" y="14868"/>
                  </a:cubicBezTo>
                  <a:lnTo>
                    <a:pt x="28215" y="14868"/>
                  </a:lnTo>
                  <a:cubicBezTo>
                    <a:pt x="28234" y="14829"/>
                    <a:pt x="28254" y="14790"/>
                    <a:pt x="28273" y="14751"/>
                  </a:cubicBezTo>
                  <a:cubicBezTo>
                    <a:pt x="28293" y="14692"/>
                    <a:pt x="28293" y="14614"/>
                    <a:pt x="28273" y="14536"/>
                  </a:cubicBezTo>
                  <a:cubicBezTo>
                    <a:pt x="28234" y="14439"/>
                    <a:pt x="28195" y="14361"/>
                    <a:pt x="28156" y="14302"/>
                  </a:cubicBezTo>
                  <a:cubicBezTo>
                    <a:pt x="28000" y="14127"/>
                    <a:pt x="28019" y="13873"/>
                    <a:pt x="28019" y="13873"/>
                  </a:cubicBezTo>
                  <a:lnTo>
                    <a:pt x="28019" y="13795"/>
                  </a:lnTo>
                  <a:lnTo>
                    <a:pt x="28097" y="13795"/>
                  </a:lnTo>
                  <a:cubicBezTo>
                    <a:pt x="28097" y="13795"/>
                    <a:pt x="28254" y="13756"/>
                    <a:pt x="28585" y="13756"/>
                  </a:cubicBezTo>
                  <a:cubicBezTo>
                    <a:pt x="28585" y="12878"/>
                    <a:pt x="28624" y="5698"/>
                    <a:pt x="28624" y="5541"/>
                  </a:cubicBezTo>
                  <a:cubicBezTo>
                    <a:pt x="28624" y="5502"/>
                    <a:pt x="28624" y="5444"/>
                    <a:pt x="28624" y="5366"/>
                  </a:cubicBezTo>
                  <a:cubicBezTo>
                    <a:pt x="28624" y="5073"/>
                    <a:pt x="28644" y="4585"/>
                    <a:pt x="28585" y="4488"/>
                  </a:cubicBezTo>
                  <a:cubicBezTo>
                    <a:pt x="28566" y="4410"/>
                    <a:pt x="28507" y="4332"/>
                    <a:pt x="28429" y="4254"/>
                  </a:cubicBezTo>
                  <a:cubicBezTo>
                    <a:pt x="28351" y="4195"/>
                    <a:pt x="28273" y="4137"/>
                    <a:pt x="28195" y="4098"/>
                  </a:cubicBezTo>
                  <a:cubicBezTo>
                    <a:pt x="28136" y="4078"/>
                    <a:pt x="28097" y="4059"/>
                    <a:pt x="28058" y="4039"/>
                  </a:cubicBezTo>
                  <a:cubicBezTo>
                    <a:pt x="27883" y="3981"/>
                    <a:pt x="27746" y="3922"/>
                    <a:pt x="27688" y="3727"/>
                  </a:cubicBezTo>
                  <a:cubicBezTo>
                    <a:pt x="27649" y="3629"/>
                    <a:pt x="27590" y="3551"/>
                    <a:pt x="27512" y="3454"/>
                  </a:cubicBezTo>
                  <a:cubicBezTo>
                    <a:pt x="27454" y="3376"/>
                    <a:pt x="27395" y="3298"/>
                    <a:pt x="27356" y="3220"/>
                  </a:cubicBezTo>
                  <a:cubicBezTo>
                    <a:pt x="27297" y="3103"/>
                    <a:pt x="27258" y="2966"/>
                    <a:pt x="27239" y="2849"/>
                  </a:cubicBezTo>
                  <a:cubicBezTo>
                    <a:pt x="27239" y="2732"/>
                    <a:pt x="27258" y="2615"/>
                    <a:pt x="27336" y="2537"/>
                  </a:cubicBezTo>
                  <a:cubicBezTo>
                    <a:pt x="27395" y="2478"/>
                    <a:pt x="27512" y="2400"/>
                    <a:pt x="27629" y="234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271"/>
            <p:cNvSpPr/>
            <p:nvPr/>
          </p:nvSpPr>
          <p:spPr>
            <a:xfrm>
              <a:off x="3839500" y="1486300"/>
              <a:ext cx="716100" cy="472675"/>
            </a:xfrm>
            <a:custGeom>
              <a:avLst/>
              <a:gdLst/>
              <a:ahLst/>
              <a:cxnLst/>
              <a:rect l="l" t="t" r="r" b="b"/>
              <a:pathLst>
                <a:path w="28644" h="18907" fill="none" extrusionOk="0">
                  <a:moveTo>
                    <a:pt x="27629" y="2342"/>
                  </a:moveTo>
                  <a:cubicBezTo>
                    <a:pt x="27746" y="2264"/>
                    <a:pt x="27844" y="2205"/>
                    <a:pt x="27902" y="2146"/>
                  </a:cubicBezTo>
                  <a:cubicBezTo>
                    <a:pt x="27961" y="2068"/>
                    <a:pt x="28058" y="1932"/>
                    <a:pt x="28136" y="1756"/>
                  </a:cubicBezTo>
                  <a:cubicBezTo>
                    <a:pt x="28195" y="1659"/>
                    <a:pt x="28234" y="1561"/>
                    <a:pt x="28234" y="1483"/>
                  </a:cubicBezTo>
                  <a:cubicBezTo>
                    <a:pt x="28234" y="1425"/>
                    <a:pt x="28234" y="1346"/>
                    <a:pt x="28254" y="1268"/>
                  </a:cubicBezTo>
                  <a:cubicBezTo>
                    <a:pt x="24800" y="1776"/>
                    <a:pt x="2810" y="117"/>
                    <a:pt x="1249" y="0"/>
                  </a:cubicBezTo>
                  <a:lnTo>
                    <a:pt x="839" y="4742"/>
                  </a:lnTo>
                  <a:lnTo>
                    <a:pt x="0" y="15044"/>
                  </a:lnTo>
                  <a:cubicBezTo>
                    <a:pt x="703" y="15102"/>
                    <a:pt x="5191" y="15395"/>
                    <a:pt x="6459" y="15531"/>
                  </a:cubicBezTo>
                  <a:lnTo>
                    <a:pt x="6947" y="15570"/>
                  </a:lnTo>
                  <a:cubicBezTo>
                    <a:pt x="8332" y="15707"/>
                    <a:pt x="10244" y="15883"/>
                    <a:pt x="11688" y="15883"/>
                  </a:cubicBezTo>
                  <a:cubicBezTo>
                    <a:pt x="12527" y="15883"/>
                    <a:pt x="13893" y="15941"/>
                    <a:pt x="15259" y="16000"/>
                  </a:cubicBezTo>
                  <a:cubicBezTo>
                    <a:pt x="16488" y="16039"/>
                    <a:pt x="17717" y="16097"/>
                    <a:pt x="18537" y="16097"/>
                  </a:cubicBezTo>
                  <a:cubicBezTo>
                    <a:pt x="20273" y="16117"/>
                    <a:pt x="20976" y="16234"/>
                    <a:pt x="20976" y="16234"/>
                  </a:cubicBezTo>
                  <a:lnTo>
                    <a:pt x="21054" y="16253"/>
                  </a:lnTo>
                  <a:lnTo>
                    <a:pt x="21054" y="16331"/>
                  </a:lnTo>
                  <a:cubicBezTo>
                    <a:pt x="21054" y="16331"/>
                    <a:pt x="21034" y="16546"/>
                    <a:pt x="21249" y="16644"/>
                  </a:cubicBezTo>
                  <a:cubicBezTo>
                    <a:pt x="21307" y="16663"/>
                    <a:pt x="21385" y="16702"/>
                    <a:pt x="21444" y="16722"/>
                  </a:cubicBezTo>
                  <a:cubicBezTo>
                    <a:pt x="21698" y="16819"/>
                    <a:pt x="22010" y="16956"/>
                    <a:pt x="22244" y="17131"/>
                  </a:cubicBezTo>
                  <a:lnTo>
                    <a:pt x="22244" y="17131"/>
                  </a:lnTo>
                  <a:cubicBezTo>
                    <a:pt x="22263" y="17151"/>
                    <a:pt x="22322" y="17190"/>
                    <a:pt x="22341" y="17209"/>
                  </a:cubicBezTo>
                  <a:lnTo>
                    <a:pt x="22341" y="17209"/>
                  </a:lnTo>
                  <a:cubicBezTo>
                    <a:pt x="22537" y="17366"/>
                    <a:pt x="22615" y="17424"/>
                    <a:pt x="22868" y="17405"/>
                  </a:cubicBezTo>
                  <a:cubicBezTo>
                    <a:pt x="23005" y="17405"/>
                    <a:pt x="23063" y="17327"/>
                    <a:pt x="23141" y="17249"/>
                  </a:cubicBezTo>
                  <a:cubicBezTo>
                    <a:pt x="23219" y="17170"/>
                    <a:pt x="23317" y="17073"/>
                    <a:pt x="23493" y="17073"/>
                  </a:cubicBezTo>
                  <a:cubicBezTo>
                    <a:pt x="23610" y="17073"/>
                    <a:pt x="23707" y="17053"/>
                    <a:pt x="23805" y="17053"/>
                  </a:cubicBezTo>
                  <a:cubicBezTo>
                    <a:pt x="23961" y="17053"/>
                    <a:pt x="24098" y="17053"/>
                    <a:pt x="24312" y="17053"/>
                  </a:cubicBezTo>
                  <a:cubicBezTo>
                    <a:pt x="24449" y="17053"/>
                    <a:pt x="24546" y="17034"/>
                    <a:pt x="24663" y="17014"/>
                  </a:cubicBezTo>
                  <a:cubicBezTo>
                    <a:pt x="24800" y="17014"/>
                    <a:pt x="24937" y="16995"/>
                    <a:pt x="25132" y="16995"/>
                  </a:cubicBezTo>
                  <a:cubicBezTo>
                    <a:pt x="25327" y="16995"/>
                    <a:pt x="25444" y="17034"/>
                    <a:pt x="25561" y="17073"/>
                  </a:cubicBezTo>
                  <a:cubicBezTo>
                    <a:pt x="25678" y="17131"/>
                    <a:pt x="25776" y="17190"/>
                    <a:pt x="25873" y="17268"/>
                  </a:cubicBezTo>
                  <a:lnTo>
                    <a:pt x="25873" y="17268"/>
                  </a:lnTo>
                  <a:lnTo>
                    <a:pt x="25893" y="17288"/>
                  </a:lnTo>
                  <a:cubicBezTo>
                    <a:pt x="26029" y="17424"/>
                    <a:pt x="26068" y="17444"/>
                    <a:pt x="26361" y="17483"/>
                  </a:cubicBezTo>
                  <a:cubicBezTo>
                    <a:pt x="26595" y="17502"/>
                    <a:pt x="26673" y="17580"/>
                    <a:pt x="26751" y="17658"/>
                  </a:cubicBezTo>
                  <a:cubicBezTo>
                    <a:pt x="26790" y="17717"/>
                    <a:pt x="26829" y="17756"/>
                    <a:pt x="26946" y="17795"/>
                  </a:cubicBezTo>
                  <a:cubicBezTo>
                    <a:pt x="27044" y="17814"/>
                    <a:pt x="27102" y="17814"/>
                    <a:pt x="27141" y="17814"/>
                  </a:cubicBezTo>
                  <a:cubicBezTo>
                    <a:pt x="27278" y="17834"/>
                    <a:pt x="27317" y="17834"/>
                    <a:pt x="27473" y="17990"/>
                  </a:cubicBezTo>
                  <a:cubicBezTo>
                    <a:pt x="27668" y="18185"/>
                    <a:pt x="27668" y="18185"/>
                    <a:pt x="27805" y="18419"/>
                  </a:cubicBezTo>
                  <a:lnTo>
                    <a:pt x="27824" y="18458"/>
                  </a:lnTo>
                  <a:cubicBezTo>
                    <a:pt x="27863" y="18517"/>
                    <a:pt x="27883" y="18556"/>
                    <a:pt x="27902" y="18595"/>
                  </a:cubicBezTo>
                  <a:cubicBezTo>
                    <a:pt x="27980" y="18731"/>
                    <a:pt x="28019" y="18790"/>
                    <a:pt x="28136" y="18848"/>
                  </a:cubicBezTo>
                  <a:cubicBezTo>
                    <a:pt x="28234" y="18907"/>
                    <a:pt x="28390" y="18907"/>
                    <a:pt x="28507" y="18907"/>
                  </a:cubicBezTo>
                  <a:cubicBezTo>
                    <a:pt x="28488" y="18848"/>
                    <a:pt x="28468" y="18770"/>
                    <a:pt x="28449" y="18712"/>
                  </a:cubicBezTo>
                  <a:cubicBezTo>
                    <a:pt x="28429" y="18634"/>
                    <a:pt x="28390" y="18536"/>
                    <a:pt x="28351" y="18458"/>
                  </a:cubicBezTo>
                  <a:cubicBezTo>
                    <a:pt x="28293" y="18341"/>
                    <a:pt x="28234" y="18283"/>
                    <a:pt x="28117" y="18185"/>
                  </a:cubicBezTo>
                  <a:cubicBezTo>
                    <a:pt x="28097" y="18166"/>
                    <a:pt x="28058" y="18127"/>
                    <a:pt x="28039" y="18107"/>
                  </a:cubicBezTo>
                  <a:cubicBezTo>
                    <a:pt x="27844" y="17931"/>
                    <a:pt x="27844" y="17834"/>
                    <a:pt x="27863" y="17678"/>
                  </a:cubicBezTo>
                  <a:cubicBezTo>
                    <a:pt x="27863" y="17658"/>
                    <a:pt x="27863" y="17639"/>
                    <a:pt x="27863" y="17619"/>
                  </a:cubicBezTo>
                  <a:cubicBezTo>
                    <a:pt x="27863" y="17463"/>
                    <a:pt x="27941" y="17385"/>
                    <a:pt x="28039" y="17288"/>
                  </a:cubicBezTo>
                  <a:lnTo>
                    <a:pt x="28039" y="17288"/>
                  </a:lnTo>
                  <a:cubicBezTo>
                    <a:pt x="28078" y="17229"/>
                    <a:pt x="28136" y="17190"/>
                    <a:pt x="28175" y="17112"/>
                  </a:cubicBezTo>
                  <a:cubicBezTo>
                    <a:pt x="28234" y="17014"/>
                    <a:pt x="28273" y="16956"/>
                    <a:pt x="28293" y="16897"/>
                  </a:cubicBezTo>
                  <a:cubicBezTo>
                    <a:pt x="28332" y="16839"/>
                    <a:pt x="28332" y="16780"/>
                    <a:pt x="28351" y="16663"/>
                  </a:cubicBezTo>
                  <a:cubicBezTo>
                    <a:pt x="28371" y="16546"/>
                    <a:pt x="28351" y="16488"/>
                    <a:pt x="28351" y="16429"/>
                  </a:cubicBezTo>
                  <a:cubicBezTo>
                    <a:pt x="28332" y="16351"/>
                    <a:pt x="28312" y="16292"/>
                    <a:pt x="28351" y="16175"/>
                  </a:cubicBezTo>
                  <a:cubicBezTo>
                    <a:pt x="28371" y="16136"/>
                    <a:pt x="28410" y="16078"/>
                    <a:pt x="28429" y="16019"/>
                  </a:cubicBezTo>
                  <a:lnTo>
                    <a:pt x="28429" y="16019"/>
                  </a:lnTo>
                  <a:cubicBezTo>
                    <a:pt x="28488" y="15902"/>
                    <a:pt x="28566" y="15746"/>
                    <a:pt x="28546" y="15570"/>
                  </a:cubicBezTo>
                  <a:cubicBezTo>
                    <a:pt x="28546" y="15453"/>
                    <a:pt x="28468" y="15414"/>
                    <a:pt x="28410" y="15375"/>
                  </a:cubicBezTo>
                  <a:lnTo>
                    <a:pt x="28410" y="15375"/>
                  </a:lnTo>
                  <a:cubicBezTo>
                    <a:pt x="28332" y="15317"/>
                    <a:pt x="28273" y="15278"/>
                    <a:pt x="28215" y="15200"/>
                  </a:cubicBezTo>
                  <a:cubicBezTo>
                    <a:pt x="28117" y="15044"/>
                    <a:pt x="28156" y="14966"/>
                    <a:pt x="28215" y="14868"/>
                  </a:cubicBezTo>
                  <a:lnTo>
                    <a:pt x="28215" y="14868"/>
                  </a:lnTo>
                  <a:cubicBezTo>
                    <a:pt x="28234" y="14829"/>
                    <a:pt x="28254" y="14790"/>
                    <a:pt x="28273" y="14751"/>
                  </a:cubicBezTo>
                  <a:cubicBezTo>
                    <a:pt x="28293" y="14692"/>
                    <a:pt x="28293" y="14614"/>
                    <a:pt x="28273" y="14536"/>
                  </a:cubicBezTo>
                  <a:cubicBezTo>
                    <a:pt x="28234" y="14439"/>
                    <a:pt x="28195" y="14361"/>
                    <a:pt x="28156" y="14302"/>
                  </a:cubicBezTo>
                  <a:cubicBezTo>
                    <a:pt x="28000" y="14127"/>
                    <a:pt x="28019" y="13873"/>
                    <a:pt x="28019" y="13873"/>
                  </a:cubicBezTo>
                  <a:lnTo>
                    <a:pt x="28019" y="13795"/>
                  </a:lnTo>
                  <a:lnTo>
                    <a:pt x="28097" y="13795"/>
                  </a:lnTo>
                  <a:cubicBezTo>
                    <a:pt x="28097" y="13795"/>
                    <a:pt x="28254" y="13756"/>
                    <a:pt x="28585" y="13756"/>
                  </a:cubicBezTo>
                  <a:cubicBezTo>
                    <a:pt x="28585" y="12878"/>
                    <a:pt x="28624" y="5698"/>
                    <a:pt x="28624" y="5541"/>
                  </a:cubicBezTo>
                  <a:cubicBezTo>
                    <a:pt x="28624" y="5502"/>
                    <a:pt x="28624" y="5444"/>
                    <a:pt x="28624" y="5366"/>
                  </a:cubicBezTo>
                  <a:cubicBezTo>
                    <a:pt x="28624" y="5073"/>
                    <a:pt x="28644" y="4585"/>
                    <a:pt x="28585" y="4488"/>
                  </a:cubicBezTo>
                  <a:cubicBezTo>
                    <a:pt x="28566" y="4410"/>
                    <a:pt x="28507" y="4332"/>
                    <a:pt x="28429" y="4254"/>
                  </a:cubicBezTo>
                  <a:cubicBezTo>
                    <a:pt x="28351" y="4195"/>
                    <a:pt x="28273" y="4137"/>
                    <a:pt x="28195" y="4098"/>
                  </a:cubicBezTo>
                  <a:cubicBezTo>
                    <a:pt x="28136" y="4078"/>
                    <a:pt x="28097" y="4059"/>
                    <a:pt x="28058" y="4039"/>
                  </a:cubicBezTo>
                  <a:cubicBezTo>
                    <a:pt x="27883" y="3981"/>
                    <a:pt x="27746" y="3922"/>
                    <a:pt x="27688" y="3727"/>
                  </a:cubicBezTo>
                  <a:cubicBezTo>
                    <a:pt x="27649" y="3629"/>
                    <a:pt x="27590" y="3551"/>
                    <a:pt x="27512" y="3454"/>
                  </a:cubicBezTo>
                  <a:cubicBezTo>
                    <a:pt x="27454" y="3376"/>
                    <a:pt x="27395" y="3298"/>
                    <a:pt x="27356" y="3220"/>
                  </a:cubicBezTo>
                  <a:cubicBezTo>
                    <a:pt x="27297" y="3103"/>
                    <a:pt x="27258" y="2966"/>
                    <a:pt x="27239" y="2849"/>
                  </a:cubicBezTo>
                  <a:cubicBezTo>
                    <a:pt x="27239" y="2732"/>
                    <a:pt x="27258" y="2615"/>
                    <a:pt x="27336" y="2537"/>
                  </a:cubicBezTo>
                  <a:cubicBezTo>
                    <a:pt x="27395" y="2478"/>
                    <a:pt x="27512" y="2400"/>
                    <a:pt x="27629" y="234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271"/>
            <p:cNvSpPr/>
            <p:nvPr/>
          </p:nvSpPr>
          <p:spPr>
            <a:xfrm>
              <a:off x="4893625" y="1373125"/>
              <a:ext cx="534650" cy="570750"/>
            </a:xfrm>
            <a:custGeom>
              <a:avLst/>
              <a:gdLst/>
              <a:ahLst/>
              <a:cxnLst/>
              <a:rect l="l" t="t" r="r" b="b"/>
              <a:pathLst>
                <a:path w="21386" h="22830" extrusionOk="0">
                  <a:moveTo>
                    <a:pt x="137" y="11571"/>
                  </a:moveTo>
                  <a:cubicBezTo>
                    <a:pt x="117" y="11629"/>
                    <a:pt x="293" y="11766"/>
                    <a:pt x="430" y="11883"/>
                  </a:cubicBezTo>
                  <a:lnTo>
                    <a:pt x="430" y="11883"/>
                  </a:lnTo>
                  <a:cubicBezTo>
                    <a:pt x="469" y="11922"/>
                    <a:pt x="508" y="11942"/>
                    <a:pt x="547" y="11981"/>
                  </a:cubicBezTo>
                  <a:cubicBezTo>
                    <a:pt x="605" y="12039"/>
                    <a:pt x="664" y="12078"/>
                    <a:pt x="703" y="12137"/>
                  </a:cubicBezTo>
                  <a:cubicBezTo>
                    <a:pt x="820" y="12273"/>
                    <a:pt x="937" y="12410"/>
                    <a:pt x="1093" y="12429"/>
                  </a:cubicBezTo>
                  <a:cubicBezTo>
                    <a:pt x="1210" y="12449"/>
                    <a:pt x="1269" y="12449"/>
                    <a:pt x="1347" y="12449"/>
                  </a:cubicBezTo>
                  <a:cubicBezTo>
                    <a:pt x="1483" y="12449"/>
                    <a:pt x="1600" y="12449"/>
                    <a:pt x="1776" y="12527"/>
                  </a:cubicBezTo>
                  <a:cubicBezTo>
                    <a:pt x="1971" y="12605"/>
                    <a:pt x="2030" y="12683"/>
                    <a:pt x="2088" y="12781"/>
                  </a:cubicBezTo>
                  <a:cubicBezTo>
                    <a:pt x="2108" y="12839"/>
                    <a:pt x="2147" y="12917"/>
                    <a:pt x="2264" y="13015"/>
                  </a:cubicBezTo>
                  <a:cubicBezTo>
                    <a:pt x="2381" y="13132"/>
                    <a:pt x="2556" y="13190"/>
                    <a:pt x="2732" y="13229"/>
                  </a:cubicBezTo>
                  <a:cubicBezTo>
                    <a:pt x="2869" y="13268"/>
                    <a:pt x="2986" y="13307"/>
                    <a:pt x="3103" y="13385"/>
                  </a:cubicBezTo>
                  <a:cubicBezTo>
                    <a:pt x="3259" y="13483"/>
                    <a:pt x="3337" y="13639"/>
                    <a:pt x="3434" y="13815"/>
                  </a:cubicBezTo>
                  <a:cubicBezTo>
                    <a:pt x="3513" y="13932"/>
                    <a:pt x="3591" y="14068"/>
                    <a:pt x="3727" y="14224"/>
                  </a:cubicBezTo>
                  <a:cubicBezTo>
                    <a:pt x="3864" y="14420"/>
                    <a:pt x="3981" y="14537"/>
                    <a:pt x="4098" y="14654"/>
                  </a:cubicBezTo>
                  <a:cubicBezTo>
                    <a:pt x="4215" y="14771"/>
                    <a:pt x="4332" y="14849"/>
                    <a:pt x="4488" y="14946"/>
                  </a:cubicBezTo>
                  <a:cubicBezTo>
                    <a:pt x="4625" y="15044"/>
                    <a:pt x="4761" y="15083"/>
                    <a:pt x="4878" y="15142"/>
                  </a:cubicBezTo>
                  <a:cubicBezTo>
                    <a:pt x="4995" y="15181"/>
                    <a:pt x="5113" y="15220"/>
                    <a:pt x="5249" y="15317"/>
                  </a:cubicBezTo>
                  <a:cubicBezTo>
                    <a:pt x="5386" y="15395"/>
                    <a:pt x="5503" y="15493"/>
                    <a:pt x="5620" y="15590"/>
                  </a:cubicBezTo>
                  <a:cubicBezTo>
                    <a:pt x="5737" y="15707"/>
                    <a:pt x="5834" y="15863"/>
                    <a:pt x="5932" y="16059"/>
                  </a:cubicBezTo>
                  <a:cubicBezTo>
                    <a:pt x="6069" y="16371"/>
                    <a:pt x="6069" y="16605"/>
                    <a:pt x="6088" y="16859"/>
                  </a:cubicBezTo>
                  <a:cubicBezTo>
                    <a:pt x="6108" y="16956"/>
                    <a:pt x="6108" y="17054"/>
                    <a:pt x="6108" y="17151"/>
                  </a:cubicBezTo>
                  <a:cubicBezTo>
                    <a:pt x="6127" y="17268"/>
                    <a:pt x="6127" y="17385"/>
                    <a:pt x="6147" y="17463"/>
                  </a:cubicBezTo>
                  <a:cubicBezTo>
                    <a:pt x="6147" y="17600"/>
                    <a:pt x="6147" y="17698"/>
                    <a:pt x="6205" y="17873"/>
                  </a:cubicBezTo>
                  <a:cubicBezTo>
                    <a:pt x="6264" y="18010"/>
                    <a:pt x="6264" y="18107"/>
                    <a:pt x="6283" y="18185"/>
                  </a:cubicBezTo>
                  <a:cubicBezTo>
                    <a:pt x="6283" y="18244"/>
                    <a:pt x="6283" y="18302"/>
                    <a:pt x="6342" y="18400"/>
                  </a:cubicBezTo>
                  <a:cubicBezTo>
                    <a:pt x="6381" y="18478"/>
                    <a:pt x="6478" y="18537"/>
                    <a:pt x="6556" y="18615"/>
                  </a:cubicBezTo>
                  <a:cubicBezTo>
                    <a:pt x="6673" y="18693"/>
                    <a:pt x="6791" y="18790"/>
                    <a:pt x="6849" y="18907"/>
                  </a:cubicBezTo>
                  <a:cubicBezTo>
                    <a:pt x="6908" y="19102"/>
                    <a:pt x="6771" y="19317"/>
                    <a:pt x="6673" y="19512"/>
                  </a:cubicBezTo>
                  <a:cubicBezTo>
                    <a:pt x="6634" y="19571"/>
                    <a:pt x="6595" y="19610"/>
                    <a:pt x="6576" y="19649"/>
                  </a:cubicBezTo>
                  <a:cubicBezTo>
                    <a:pt x="6556" y="19727"/>
                    <a:pt x="6556" y="19805"/>
                    <a:pt x="6556" y="19902"/>
                  </a:cubicBezTo>
                  <a:cubicBezTo>
                    <a:pt x="6556" y="20000"/>
                    <a:pt x="6556" y="20117"/>
                    <a:pt x="6595" y="20234"/>
                  </a:cubicBezTo>
                  <a:cubicBezTo>
                    <a:pt x="6615" y="20351"/>
                    <a:pt x="6595" y="20429"/>
                    <a:pt x="6595" y="20507"/>
                  </a:cubicBezTo>
                  <a:cubicBezTo>
                    <a:pt x="6576" y="20605"/>
                    <a:pt x="6576" y="20683"/>
                    <a:pt x="6654" y="20761"/>
                  </a:cubicBezTo>
                  <a:cubicBezTo>
                    <a:pt x="6693" y="20819"/>
                    <a:pt x="6712" y="20858"/>
                    <a:pt x="6751" y="20878"/>
                  </a:cubicBezTo>
                  <a:lnTo>
                    <a:pt x="6751" y="20878"/>
                  </a:lnTo>
                  <a:cubicBezTo>
                    <a:pt x="6849" y="20995"/>
                    <a:pt x="6888" y="21054"/>
                    <a:pt x="6947" y="21268"/>
                  </a:cubicBezTo>
                  <a:cubicBezTo>
                    <a:pt x="6966" y="21366"/>
                    <a:pt x="6966" y="21444"/>
                    <a:pt x="6966" y="21502"/>
                  </a:cubicBezTo>
                  <a:cubicBezTo>
                    <a:pt x="6986" y="21619"/>
                    <a:pt x="6986" y="21717"/>
                    <a:pt x="7103" y="21834"/>
                  </a:cubicBezTo>
                  <a:cubicBezTo>
                    <a:pt x="7181" y="21932"/>
                    <a:pt x="7298" y="21990"/>
                    <a:pt x="7434" y="22029"/>
                  </a:cubicBezTo>
                  <a:cubicBezTo>
                    <a:pt x="7571" y="22068"/>
                    <a:pt x="7708" y="22088"/>
                    <a:pt x="7844" y="22107"/>
                  </a:cubicBezTo>
                  <a:cubicBezTo>
                    <a:pt x="7981" y="22127"/>
                    <a:pt x="8117" y="22166"/>
                    <a:pt x="8234" y="22224"/>
                  </a:cubicBezTo>
                  <a:cubicBezTo>
                    <a:pt x="8371" y="22302"/>
                    <a:pt x="8469" y="22380"/>
                    <a:pt x="8547" y="22478"/>
                  </a:cubicBezTo>
                  <a:cubicBezTo>
                    <a:pt x="8625" y="22595"/>
                    <a:pt x="8644" y="22712"/>
                    <a:pt x="8644" y="22829"/>
                  </a:cubicBezTo>
                  <a:lnTo>
                    <a:pt x="8644" y="22829"/>
                  </a:lnTo>
                  <a:lnTo>
                    <a:pt x="19493" y="22224"/>
                  </a:lnTo>
                  <a:cubicBezTo>
                    <a:pt x="19493" y="22185"/>
                    <a:pt x="19473" y="22127"/>
                    <a:pt x="19473" y="22049"/>
                  </a:cubicBezTo>
                  <a:cubicBezTo>
                    <a:pt x="19434" y="21756"/>
                    <a:pt x="19493" y="21366"/>
                    <a:pt x="19532" y="21015"/>
                  </a:cubicBezTo>
                  <a:cubicBezTo>
                    <a:pt x="19571" y="20683"/>
                    <a:pt x="19278" y="20390"/>
                    <a:pt x="19122" y="20058"/>
                  </a:cubicBezTo>
                  <a:cubicBezTo>
                    <a:pt x="18966" y="19746"/>
                    <a:pt x="19083" y="19532"/>
                    <a:pt x="18888" y="19258"/>
                  </a:cubicBezTo>
                  <a:cubicBezTo>
                    <a:pt x="18712" y="18985"/>
                    <a:pt x="18673" y="18576"/>
                    <a:pt x="18693" y="18010"/>
                  </a:cubicBezTo>
                  <a:cubicBezTo>
                    <a:pt x="18712" y="17463"/>
                    <a:pt x="18907" y="17151"/>
                    <a:pt x="18966" y="16741"/>
                  </a:cubicBezTo>
                  <a:cubicBezTo>
                    <a:pt x="19024" y="16332"/>
                    <a:pt x="19259" y="16000"/>
                    <a:pt x="19298" y="15395"/>
                  </a:cubicBezTo>
                  <a:cubicBezTo>
                    <a:pt x="19356" y="14810"/>
                    <a:pt x="19298" y="14205"/>
                    <a:pt x="19317" y="13971"/>
                  </a:cubicBezTo>
                  <a:cubicBezTo>
                    <a:pt x="19317" y="13756"/>
                    <a:pt x="19532" y="13737"/>
                    <a:pt x="19610" y="13561"/>
                  </a:cubicBezTo>
                  <a:cubicBezTo>
                    <a:pt x="19668" y="13405"/>
                    <a:pt x="19805" y="13093"/>
                    <a:pt x="19688" y="12820"/>
                  </a:cubicBezTo>
                  <a:cubicBezTo>
                    <a:pt x="19571" y="12546"/>
                    <a:pt x="19707" y="12507"/>
                    <a:pt x="19707" y="12020"/>
                  </a:cubicBezTo>
                  <a:cubicBezTo>
                    <a:pt x="19707" y="11532"/>
                    <a:pt x="19766" y="11649"/>
                    <a:pt x="19883" y="11356"/>
                  </a:cubicBezTo>
                  <a:cubicBezTo>
                    <a:pt x="19980" y="11044"/>
                    <a:pt x="19980" y="10908"/>
                    <a:pt x="19980" y="10634"/>
                  </a:cubicBezTo>
                  <a:cubicBezTo>
                    <a:pt x="19961" y="10381"/>
                    <a:pt x="20195" y="10108"/>
                    <a:pt x="20429" y="9873"/>
                  </a:cubicBezTo>
                  <a:cubicBezTo>
                    <a:pt x="20683" y="9639"/>
                    <a:pt x="20605" y="9464"/>
                    <a:pt x="20585" y="9210"/>
                  </a:cubicBezTo>
                  <a:cubicBezTo>
                    <a:pt x="20546" y="8956"/>
                    <a:pt x="20722" y="8898"/>
                    <a:pt x="20917" y="8683"/>
                  </a:cubicBezTo>
                  <a:cubicBezTo>
                    <a:pt x="21132" y="8469"/>
                    <a:pt x="21034" y="8371"/>
                    <a:pt x="20995" y="8137"/>
                  </a:cubicBezTo>
                  <a:cubicBezTo>
                    <a:pt x="20956" y="7922"/>
                    <a:pt x="21093" y="7883"/>
                    <a:pt x="21249" y="7708"/>
                  </a:cubicBezTo>
                  <a:cubicBezTo>
                    <a:pt x="21385" y="7532"/>
                    <a:pt x="21171" y="7395"/>
                    <a:pt x="20956" y="7434"/>
                  </a:cubicBezTo>
                  <a:cubicBezTo>
                    <a:pt x="20761" y="7493"/>
                    <a:pt x="20819" y="7610"/>
                    <a:pt x="20761" y="7844"/>
                  </a:cubicBezTo>
                  <a:cubicBezTo>
                    <a:pt x="20702" y="8098"/>
                    <a:pt x="20332" y="8176"/>
                    <a:pt x="20273" y="8449"/>
                  </a:cubicBezTo>
                  <a:cubicBezTo>
                    <a:pt x="20215" y="8722"/>
                    <a:pt x="20078" y="8722"/>
                    <a:pt x="20000" y="9034"/>
                  </a:cubicBezTo>
                  <a:cubicBezTo>
                    <a:pt x="19922" y="9347"/>
                    <a:pt x="19746" y="9737"/>
                    <a:pt x="19493" y="9854"/>
                  </a:cubicBezTo>
                  <a:cubicBezTo>
                    <a:pt x="19239" y="9971"/>
                    <a:pt x="19220" y="9951"/>
                    <a:pt x="18927" y="10205"/>
                  </a:cubicBezTo>
                  <a:cubicBezTo>
                    <a:pt x="18654" y="10478"/>
                    <a:pt x="18771" y="10537"/>
                    <a:pt x="18595" y="10849"/>
                  </a:cubicBezTo>
                  <a:cubicBezTo>
                    <a:pt x="18420" y="11161"/>
                    <a:pt x="18244" y="11142"/>
                    <a:pt x="18166" y="11454"/>
                  </a:cubicBezTo>
                  <a:cubicBezTo>
                    <a:pt x="18088" y="11766"/>
                    <a:pt x="17932" y="11747"/>
                    <a:pt x="17717" y="11707"/>
                  </a:cubicBezTo>
                  <a:cubicBezTo>
                    <a:pt x="17502" y="11668"/>
                    <a:pt x="17698" y="11376"/>
                    <a:pt x="17698" y="11064"/>
                  </a:cubicBezTo>
                  <a:cubicBezTo>
                    <a:pt x="17698" y="10771"/>
                    <a:pt x="17893" y="10712"/>
                    <a:pt x="17912" y="10537"/>
                  </a:cubicBezTo>
                  <a:cubicBezTo>
                    <a:pt x="17912" y="10361"/>
                    <a:pt x="18049" y="10283"/>
                    <a:pt x="18244" y="10088"/>
                  </a:cubicBezTo>
                  <a:cubicBezTo>
                    <a:pt x="18439" y="9893"/>
                    <a:pt x="18302" y="9717"/>
                    <a:pt x="18302" y="9522"/>
                  </a:cubicBezTo>
                  <a:cubicBezTo>
                    <a:pt x="18302" y="9327"/>
                    <a:pt x="18498" y="9288"/>
                    <a:pt x="18810" y="9269"/>
                  </a:cubicBezTo>
                  <a:cubicBezTo>
                    <a:pt x="19141" y="9249"/>
                    <a:pt x="19044" y="9151"/>
                    <a:pt x="19005" y="8859"/>
                  </a:cubicBezTo>
                  <a:cubicBezTo>
                    <a:pt x="18985" y="8800"/>
                    <a:pt x="18985" y="8761"/>
                    <a:pt x="18985" y="8722"/>
                  </a:cubicBezTo>
                  <a:cubicBezTo>
                    <a:pt x="18888" y="8683"/>
                    <a:pt x="18790" y="8644"/>
                    <a:pt x="18712" y="8586"/>
                  </a:cubicBezTo>
                  <a:cubicBezTo>
                    <a:pt x="18634" y="8527"/>
                    <a:pt x="18556" y="8430"/>
                    <a:pt x="18517" y="8351"/>
                  </a:cubicBezTo>
                  <a:cubicBezTo>
                    <a:pt x="18459" y="8254"/>
                    <a:pt x="18459" y="8156"/>
                    <a:pt x="18478" y="8059"/>
                  </a:cubicBezTo>
                  <a:cubicBezTo>
                    <a:pt x="18498" y="7961"/>
                    <a:pt x="18537" y="7825"/>
                    <a:pt x="18595" y="7727"/>
                  </a:cubicBezTo>
                  <a:cubicBezTo>
                    <a:pt x="18615" y="7649"/>
                    <a:pt x="18634" y="7591"/>
                    <a:pt x="18654" y="7551"/>
                  </a:cubicBezTo>
                  <a:lnTo>
                    <a:pt x="18654" y="7551"/>
                  </a:lnTo>
                  <a:cubicBezTo>
                    <a:pt x="18654" y="7551"/>
                    <a:pt x="18654" y="7532"/>
                    <a:pt x="18654" y="7532"/>
                  </a:cubicBezTo>
                  <a:cubicBezTo>
                    <a:pt x="18654" y="7493"/>
                    <a:pt x="18654" y="7454"/>
                    <a:pt x="18634" y="7434"/>
                  </a:cubicBezTo>
                  <a:cubicBezTo>
                    <a:pt x="18615" y="7395"/>
                    <a:pt x="18595" y="7376"/>
                    <a:pt x="18556" y="7376"/>
                  </a:cubicBezTo>
                  <a:cubicBezTo>
                    <a:pt x="18556" y="7356"/>
                    <a:pt x="18537" y="7356"/>
                    <a:pt x="18537" y="7356"/>
                  </a:cubicBezTo>
                  <a:cubicBezTo>
                    <a:pt x="18478" y="7356"/>
                    <a:pt x="18439" y="7395"/>
                    <a:pt x="18400" y="7415"/>
                  </a:cubicBezTo>
                  <a:lnTo>
                    <a:pt x="18400" y="7415"/>
                  </a:lnTo>
                  <a:cubicBezTo>
                    <a:pt x="18341" y="7454"/>
                    <a:pt x="18302" y="7493"/>
                    <a:pt x="18205" y="7512"/>
                  </a:cubicBezTo>
                  <a:cubicBezTo>
                    <a:pt x="18088" y="7532"/>
                    <a:pt x="18029" y="7512"/>
                    <a:pt x="17971" y="7454"/>
                  </a:cubicBezTo>
                  <a:cubicBezTo>
                    <a:pt x="17932" y="7415"/>
                    <a:pt x="17912" y="7337"/>
                    <a:pt x="17912" y="7278"/>
                  </a:cubicBezTo>
                  <a:cubicBezTo>
                    <a:pt x="17932" y="7239"/>
                    <a:pt x="17912" y="7200"/>
                    <a:pt x="17893" y="7142"/>
                  </a:cubicBezTo>
                  <a:cubicBezTo>
                    <a:pt x="17873" y="7103"/>
                    <a:pt x="17873" y="7044"/>
                    <a:pt x="17854" y="6966"/>
                  </a:cubicBezTo>
                  <a:cubicBezTo>
                    <a:pt x="17854" y="6849"/>
                    <a:pt x="17932" y="6791"/>
                    <a:pt x="18010" y="6732"/>
                  </a:cubicBezTo>
                  <a:cubicBezTo>
                    <a:pt x="18029" y="6712"/>
                    <a:pt x="18049" y="6693"/>
                    <a:pt x="18049" y="6693"/>
                  </a:cubicBezTo>
                  <a:cubicBezTo>
                    <a:pt x="18049" y="6673"/>
                    <a:pt x="18049" y="6654"/>
                    <a:pt x="18049" y="6615"/>
                  </a:cubicBezTo>
                  <a:lnTo>
                    <a:pt x="18049" y="6615"/>
                  </a:lnTo>
                  <a:cubicBezTo>
                    <a:pt x="18029" y="6576"/>
                    <a:pt x="18010" y="6517"/>
                    <a:pt x="17990" y="6459"/>
                  </a:cubicBezTo>
                  <a:cubicBezTo>
                    <a:pt x="17951" y="6342"/>
                    <a:pt x="17990" y="6303"/>
                    <a:pt x="18010" y="6225"/>
                  </a:cubicBezTo>
                  <a:cubicBezTo>
                    <a:pt x="18029" y="6205"/>
                    <a:pt x="18049" y="6166"/>
                    <a:pt x="18049" y="6108"/>
                  </a:cubicBezTo>
                  <a:lnTo>
                    <a:pt x="18049" y="6108"/>
                  </a:lnTo>
                  <a:cubicBezTo>
                    <a:pt x="18029" y="6049"/>
                    <a:pt x="18010" y="6010"/>
                    <a:pt x="17990" y="5991"/>
                  </a:cubicBezTo>
                  <a:cubicBezTo>
                    <a:pt x="17951" y="5932"/>
                    <a:pt x="17932" y="5873"/>
                    <a:pt x="17932" y="5795"/>
                  </a:cubicBezTo>
                  <a:cubicBezTo>
                    <a:pt x="17932" y="5737"/>
                    <a:pt x="17932" y="5698"/>
                    <a:pt x="17912" y="5659"/>
                  </a:cubicBezTo>
                  <a:cubicBezTo>
                    <a:pt x="17912" y="5620"/>
                    <a:pt x="17893" y="5600"/>
                    <a:pt x="17873" y="5581"/>
                  </a:cubicBezTo>
                  <a:cubicBezTo>
                    <a:pt x="17815" y="5542"/>
                    <a:pt x="17756" y="5522"/>
                    <a:pt x="17698" y="5483"/>
                  </a:cubicBezTo>
                  <a:cubicBezTo>
                    <a:pt x="17639" y="5444"/>
                    <a:pt x="17561" y="5425"/>
                    <a:pt x="17502" y="5386"/>
                  </a:cubicBezTo>
                  <a:lnTo>
                    <a:pt x="17502" y="5386"/>
                  </a:lnTo>
                  <a:cubicBezTo>
                    <a:pt x="17444" y="5366"/>
                    <a:pt x="17346" y="5347"/>
                    <a:pt x="17229" y="5347"/>
                  </a:cubicBezTo>
                  <a:cubicBezTo>
                    <a:pt x="17190" y="5347"/>
                    <a:pt x="17132" y="5347"/>
                    <a:pt x="17093" y="5347"/>
                  </a:cubicBezTo>
                  <a:cubicBezTo>
                    <a:pt x="17073" y="5347"/>
                    <a:pt x="17034" y="5327"/>
                    <a:pt x="17015" y="5327"/>
                  </a:cubicBezTo>
                  <a:cubicBezTo>
                    <a:pt x="16937" y="5288"/>
                    <a:pt x="16878" y="5249"/>
                    <a:pt x="16839" y="5191"/>
                  </a:cubicBezTo>
                  <a:cubicBezTo>
                    <a:pt x="16781" y="5132"/>
                    <a:pt x="16761" y="5074"/>
                    <a:pt x="16781" y="4995"/>
                  </a:cubicBezTo>
                  <a:cubicBezTo>
                    <a:pt x="16781" y="4976"/>
                    <a:pt x="16781" y="4956"/>
                    <a:pt x="16800" y="4917"/>
                  </a:cubicBezTo>
                  <a:lnTo>
                    <a:pt x="16800" y="4917"/>
                  </a:lnTo>
                  <a:lnTo>
                    <a:pt x="16800" y="4878"/>
                  </a:lnTo>
                  <a:lnTo>
                    <a:pt x="16800" y="4878"/>
                  </a:lnTo>
                  <a:cubicBezTo>
                    <a:pt x="16839" y="4800"/>
                    <a:pt x="16859" y="4742"/>
                    <a:pt x="16820" y="4683"/>
                  </a:cubicBezTo>
                  <a:cubicBezTo>
                    <a:pt x="16781" y="4625"/>
                    <a:pt x="16683" y="4586"/>
                    <a:pt x="16585" y="4566"/>
                  </a:cubicBezTo>
                  <a:cubicBezTo>
                    <a:pt x="16566" y="4566"/>
                    <a:pt x="16527" y="4547"/>
                    <a:pt x="16507" y="4547"/>
                  </a:cubicBezTo>
                  <a:cubicBezTo>
                    <a:pt x="16468" y="4527"/>
                    <a:pt x="16429" y="4527"/>
                    <a:pt x="16371" y="4508"/>
                  </a:cubicBezTo>
                  <a:cubicBezTo>
                    <a:pt x="16293" y="4508"/>
                    <a:pt x="16215" y="4508"/>
                    <a:pt x="16098" y="4469"/>
                  </a:cubicBezTo>
                  <a:cubicBezTo>
                    <a:pt x="16000" y="4430"/>
                    <a:pt x="15922" y="4430"/>
                    <a:pt x="15844" y="4430"/>
                  </a:cubicBezTo>
                  <a:cubicBezTo>
                    <a:pt x="15785" y="4430"/>
                    <a:pt x="15746" y="4430"/>
                    <a:pt x="15668" y="4430"/>
                  </a:cubicBezTo>
                  <a:cubicBezTo>
                    <a:pt x="15590" y="4430"/>
                    <a:pt x="15512" y="4410"/>
                    <a:pt x="15434" y="4391"/>
                  </a:cubicBezTo>
                  <a:cubicBezTo>
                    <a:pt x="15356" y="4352"/>
                    <a:pt x="15298" y="4332"/>
                    <a:pt x="15239" y="4352"/>
                  </a:cubicBezTo>
                  <a:cubicBezTo>
                    <a:pt x="15220" y="4352"/>
                    <a:pt x="15181" y="4352"/>
                    <a:pt x="15142" y="4371"/>
                  </a:cubicBezTo>
                  <a:cubicBezTo>
                    <a:pt x="15005" y="4410"/>
                    <a:pt x="14849" y="4449"/>
                    <a:pt x="14712" y="4371"/>
                  </a:cubicBezTo>
                  <a:cubicBezTo>
                    <a:pt x="14615" y="4313"/>
                    <a:pt x="14478" y="4313"/>
                    <a:pt x="14303" y="4293"/>
                  </a:cubicBezTo>
                  <a:cubicBezTo>
                    <a:pt x="14225" y="4274"/>
                    <a:pt x="14146" y="4274"/>
                    <a:pt x="14049" y="4254"/>
                  </a:cubicBezTo>
                  <a:cubicBezTo>
                    <a:pt x="13834" y="4215"/>
                    <a:pt x="13600" y="4059"/>
                    <a:pt x="13405" y="3942"/>
                  </a:cubicBezTo>
                  <a:cubicBezTo>
                    <a:pt x="13307" y="3864"/>
                    <a:pt x="13210" y="3805"/>
                    <a:pt x="13151" y="3786"/>
                  </a:cubicBezTo>
                  <a:cubicBezTo>
                    <a:pt x="12976" y="3688"/>
                    <a:pt x="12664" y="3630"/>
                    <a:pt x="12332" y="3552"/>
                  </a:cubicBezTo>
                  <a:cubicBezTo>
                    <a:pt x="12234" y="3552"/>
                    <a:pt x="12156" y="3532"/>
                    <a:pt x="12098" y="3513"/>
                  </a:cubicBezTo>
                  <a:cubicBezTo>
                    <a:pt x="11883" y="3474"/>
                    <a:pt x="11551" y="3415"/>
                    <a:pt x="11239" y="3356"/>
                  </a:cubicBezTo>
                  <a:cubicBezTo>
                    <a:pt x="10888" y="3298"/>
                    <a:pt x="10537" y="3239"/>
                    <a:pt x="10381" y="3200"/>
                  </a:cubicBezTo>
                  <a:cubicBezTo>
                    <a:pt x="10303" y="3181"/>
                    <a:pt x="10225" y="3161"/>
                    <a:pt x="10127" y="3161"/>
                  </a:cubicBezTo>
                  <a:lnTo>
                    <a:pt x="10127" y="3161"/>
                  </a:lnTo>
                  <a:cubicBezTo>
                    <a:pt x="9776" y="3083"/>
                    <a:pt x="9366" y="3025"/>
                    <a:pt x="9229" y="2791"/>
                  </a:cubicBezTo>
                  <a:cubicBezTo>
                    <a:pt x="9151" y="2674"/>
                    <a:pt x="9112" y="2557"/>
                    <a:pt x="9073" y="2459"/>
                  </a:cubicBezTo>
                  <a:lnTo>
                    <a:pt x="9073" y="2459"/>
                  </a:lnTo>
                  <a:cubicBezTo>
                    <a:pt x="9034" y="2342"/>
                    <a:pt x="9015" y="2244"/>
                    <a:pt x="8937" y="2166"/>
                  </a:cubicBezTo>
                  <a:cubicBezTo>
                    <a:pt x="8878" y="2108"/>
                    <a:pt x="8820" y="2088"/>
                    <a:pt x="8722" y="2088"/>
                  </a:cubicBezTo>
                  <a:cubicBezTo>
                    <a:pt x="8625" y="2069"/>
                    <a:pt x="8527" y="2049"/>
                    <a:pt x="8390" y="1971"/>
                  </a:cubicBezTo>
                  <a:cubicBezTo>
                    <a:pt x="8332" y="1952"/>
                    <a:pt x="8273" y="1913"/>
                    <a:pt x="8234" y="1874"/>
                  </a:cubicBezTo>
                  <a:cubicBezTo>
                    <a:pt x="8078" y="1971"/>
                    <a:pt x="7922" y="1776"/>
                    <a:pt x="7649" y="1659"/>
                  </a:cubicBezTo>
                  <a:cubicBezTo>
                    <a:pt x="7356" y="1542"/>
                    <a:pt x="7337" y="1386"/>
                    <a:pt x="7161" y="1288"/>
                  </a:cubicBezTo>
                  <a:cubicBezTo>
                    <a:pt x="6966" y="1210"/>
                    <a:pt x="6966" y="1386"/>
                    <a:pt x="6966" y="1620"/>
                  </a:cubicBezTo>
                  <a:cubicBezTo>
                    <a:pt x="6947" y="1835"/>
                    <a:pt x="6634" y="1893"/>
                    <a:pt x="6459" y="1835"/>
                  </a:cubicBezTo>
                  <a:cubicBezTo>
                    <a:pt x="6283" y="1776"/>
                    <a:pt x="6459" y="1678"/>
                    <a:pt x="6537" y="1561"/>
                  </a:cubicBezTo>
                  <a:cubicBezTo>
                    <a:pt x="6595" y="1425"/>
                    <a:pt x="6634" y="1308"/>
                    <a:pt x="6595" y="1152"/>
                  </a:cubicBezTo>
                  <a:cubicBezTo>
                    <a:pt x="6576" y="1015"/>
                    <a:pt x="6595" y="898"/>
                    <a:pt x="6634" y="761"/>
                  </a:cubicBezTo>
                  <a:cubicBezTo>
                    <a:pt x="6654" y="625"/>
                    <a:pt x="6849" y="488"/>
                    <a:pt x="6947" y="352"/>
                  </a:cubicBezTo>
                  <a:cubicBezTo>
                    <a:pt x="7044" y="215"/>
                    <a:pt x="6849" y="0"/>
                    <a:pt x="6771" y="0"/>
                  </a:cubicBezTo>
                  <a:cubicBezTo>
                    <a:pt x="6693" y="0"/>
                    <a:pt x="6420" y="20"/>
                    <a:pt x="6283" y="59"/>
                  </a:cubicBezTo>
                  <a:cubicBezTo>
                    <a:pt x="6147" y="98"/>
                    <a:pt x="5893" y="313"/>
                    <a:pt x="5678" y="449"/>
                  </a:cubicBezTo>
                  <a:cubicBezTo>
                    <a:pt x="5464" y="566"/>
                    <a:pt x="5308" y="547"/>
                    <a:pt x="5054" y="703"/>
                  </a:cubicBezTo>
                  <a:cubicBezTo>
                    <a:pt x="4800" y="859"/>
                    <a:pt x="4469" y="878"/>
                    <a:pt x="4098" y="1171"/>
                  </a:cubicBezTo>
                  <a:cubicBezTo>
                    <a:pt x="3708" y="1444"/>
                    <a:pt x="3591" y="1327"/>
                    <a:pt x="3220" y="1483"/>
                  </a:cubicBezTo>
                  <a:cubicBezTo>
                    <a:pt x="2830" y="1639"/>
                    <a:pt x="2693" y="1483"/>
                    <a:pt x="2498" y="1444"/>
                  </a:cubicBezTo>
                  <a:cubicBezTo>
                    <a:pt x="2400" y="1425"/>
                    <a:pt x="2322" y="1405"/>
                    <a:pt x="2244" y="1347"/>
                  </a:cubicBezTo>
                  <a:cubicBezTo>
                    <a:pt x="2186" y="1386"/>
                    <a:pt x="2127" y="1405"/>
                    <a:pt x="2088" y="1444"/>
                  </a:cubicBezTo>
                  <a:cubicBezTo>
                    <a:pt x="1932" y="1620"/>
                    <a:pt x="1737" y="1737"/>
                    <a:pt x="1639" y="1796"/>
                  </a:cubicBezTo>
                  <a:lnTo>
                    <a:pt x="1639" y="4742"/>
                  </a:lnTo>
                  <a:lnTo>
                    <a:pt x="1639" y="4761"/>
                  </a:lnTo>
                  <a:lnTo>
                    <a:pt x="1620" y="4781"/>
                  </a:lnTo>
                  <a:cubicBezTo>
                    <a:pt x="1522" y="5054"/>
                    <a:pt x="1093" y="5171"/>
                    <a:pt x="898" y="5386"/>
                  </a:cubicBezTo>
                  <a:cubicBezTo>
                    <a:pt x="800" y="5483"/>
                    <a:pt x="664" y="5561"/>
                    <a:pt x="527" y="5639"/>
                  </a:cubicBezTo>
                  <a:cubicBezTo>
                    <a:pt x="449" y="5678"/>
                    <a:pt x="371" y="5717"/>
                    <a:pt x="313" y="5756"/>
                  </a:cubicBezTo>
                  <a:cubicBezTo>
                    <a:pt x="254" y="5795"/>
                    <a:pt x="196" y="5873"/>
                    <a:pt x="157" y="5971"/>
                  </a:cubicBezTo>
                  <a:cubicBezTo>
                    <a:pt x="98" y="6088"/>
                    <a:pt x="59" y="6186"/>
                    <a:pt x="39" y="6283"/>
                  </a:cubicBezTo>
                  <a:cubicBezTo>
                    <a:pt x="0" y="6361"/>
                    <a:pt x="0" y="6556"/>
                    <a:pt x="0" y="6732"/>
                  </a:cubicBezTo>
                  <a:cubicBezTo>
                    <a:pt x="20" y="6908"/>
                    <a:pt x="39" y="7103"/>
                    <a:pt x="59" y="7220"/>
                  </a:cubicBezTo>
                  <a:cubicBezTo>
                    <a:pt x="117" y="7337"/>
                    <a:pt x="176" y="7434"/>
                    <a:pt x="254" y="7512"/>
                  </a:cubicBezTo>
                  <a:cubicBezTo>
                    <a:pt x="293" y="7571"/>
                    <a:pt x="352" y="7649"/>
                    <a:pt x="391" y="7727"/>
                  </a:cubicBezTo>
                  <a:cubicBezTo>
                    <a:pt x="410" y="7747"/>
                    <a:pt x="430" y="7766"/>
                    <a:pt x="430" y="7786"/>
                  </a:cubicBezTo>
                  <a:lnTo>
                    <a:pt x="430" y="7786"/>
                  </a:lnTo>
                  <a:cubicBezTo>
                    <a:pt x="527" y="7942"/>
                    <a:pt x="586" y="8059"/>
                    <a:pt x="527" y="8293"/>
                  </a:cubicBezTo>
                  <a:cubicBezTo>
                    <a:pt x="508" y="8430"/>
                    <a:pt x="430" y="8508"/>
                    <a:pt x="371" y="8586"/>
                  </a:cubicBezTo>
                  <a:cubicBezTo>
                    <a:pt x="293" y="8683"/>
                    <a:pt x="235" y="8761"/>
                    <a:pt x="235" y="8878"/>
                  </a:cubicBezTo>
                  <a:cubicBezTo>
                    <a:pt x="215" y="9054"/>
                    <a:pt x="235" y="9190"/>
                    <a:pt x="235" y="9327"/>
                  </a:cubicBezTo>
                  <a:cubicBezTo>
                    <a:pt x="254" y="9444"/>
                    <a:pt x="254" y="9542"/>
                    <a:pt x="254" y="9620"/>
                  </a:cubicBezTo>
                  <a:cubicBezTo>
                    <a:pt x="254" y="9737"/>
                    <a:pt x="196" y="9815"/>
                    <a:pt x="157" y="9893"/>
                  </a:cubicBezTo>
                  <a:cubicBezTo>
                    <a:pt x="117" y="9951"/>
                    <a:pt x="78" y="10010"/>
                    <a:pt x="78" y="10068"/>
                  </a:cubicBezTo>
                  <a:cubicBezTo>
                    <a:pt x="98" y="10127"/>
                    <a:pt x="117" y="10186"/>
                    <a:pt x="137" y="10244"/>
                  </a:cubicBezTo>
                  <a:cubicBezTo>
                    <a:pt x="196" y="10420"/>
                    <a:pt x="254" y="10634"/>
                    <a:pt x="254" y="10849"/>
                  </a:cubicBezTo>
                  <a:cubicBezTo>
                    <a:pt x="274" y="11044"/>
                    <a:pt x="215" y="11239"/>
                    <a:pt x="176" y="11395"/>
                  </a:cubicBezTo>
                  <a:cubicBezTo>
                    <a:pt x="157" y="11473"/>
                    <a:pt x="137" y="11532"/>
                    <a:pt x="137" y="1157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71"/>
            <p:cNvSpPr/>
            <p:nvPr/>
          </p:nvSpPr>
          <p:spPr>
            <a:xfrm>
              <a:off x="4893625" y="1373125"/>
              <a:ext cx="534650" cy="570750"/>
            </a:xfrm>
            <a:custGeom>
              <a:avLst/>
              <a:gdLst/>
              <a:ahLst/>
              <a:cxnLst/>
              <a:rect l="l" t="t" r="r" b="b"/>
              <a:pathLst>
                <a:path w="21386" h="22830" fill="none" extrusionOk="0">
                  <a:moveTo>
                    <a:pt x="137" y="11571"/>
                  </a:moveTo>
                  <a:cubicBezTo>
                    <a:pt x="117" y="11629"/>
                    <a:pt x="293" y="11766"/>
                    <a:pt x="430" y="11883"/>
                  </a:cubicBezTo>
                  <a:lnTo>
                    <a:pt x="430" y="11883"/>
                  </a:lnTo>
                  <a:cubicBezTo>
                    <a:pt x="469" y="11922"/>
                    <a:pt x="508" y="11942"/>
                    <a:pt x="547" y="11981"/>
                  </a:cubicBezTo>
                  <a:cubicBezTo>
                    <a:pt x="605" y="12039"/>
                    <a:pt x="664" y="12078"/>
                    <a:pt x="703" y="12137"/>
                  </a:cubicBezTo>
                  <a:cubicBezTo>
                    <a:pt x="820" y="12273"/>
                    <a:pt x="937" y="12410"/>
                    <a:pt x="1093" y="12429"/>
                  </a:cubicBezTo>
                  <a:cubicBezTo>
                    <a:pt x="1210" y="12449"/>
                    <a:pt x="1269" y="12449"/>
                    <a:pt x="1347" y="12449"/>
                  </a:cubicBezTo>
                  <a:cubicBezTo>
                    <a:pt x="1483" y="12449"/>
                    <a:pt x="1600" y="12449"/>
                    <a:pt x="1776" y="12527"/>
                  </a:cubicBezTo>
                  <a:cubicBezTo>
                    <a:pt x="1971" y="12605"/>
                    <a:pt x="2030" y="12683"/>
                    <a:pt x="2088" y="12781"/>
                  </a:cubicBezTo>
                  <a:cubicBezTo>
                    <a:pt x="2108" y="12839"/>
                    <a:pt x="2147" y="12917"/>
                    <a:pt x="2264" y="13015"/>
                  </a:cubicBezTo>
                  <a:cubicBezTo>
                    <a:pt x="2381" y="13132"/>
                    <a:pt x="2556" y="13190"/>
                    <a:pt x="2732" y="13229"/>
                  </a:cubicBezTo>
                  <a:cubicBezTo>
                    <a:pt x="2869" y="13268"/>
                    <a:pt x="2986" y="13307"/>
                    <a:pt x="3103" y="13385"/>
                  </a:cubicBezTo>
                  <a:cubicBezTo>
                    <a:pt x="3259" y="13483"/>
                    <a:pt x="3337" y="13639"/>
                    <a:pt x="3434" y="13815"/>
                  </a:cubicBezTo>
                  <a:cubicBezTo>
                    <a:pt x="3513" y="13932"/>
                    <a:pt x="3591" y="14068"/>
                    <a:pt x="3727" y="14224"/>
                  </a:cubicBezTo>
                  <a:cubicBezTo>
                    <a:pt x="3864" y="14420"/>
                    <a:pt x="3981" y="14537"/>
                    <a:pt x="4098" y="14654"/>
                  </a:cubicBezTo>
                  <a:cubicBezTo>
                    <a:pt x="4215" y="14771"/>
                    <a:pt x="4332" y="14849"/>
                    <a:pt x="4488" y="14946"/>
                  </a:cubicBezTo>
                  <a:cubicBezTo>
                    <a:pt x="4625" y="15044"/>
                    <a:pt x="4761" y="15083"/>
                    <a:pt x="4878" y="15142"/>
                  </a:cubicBezTo>
                  <a:cubicBezTo>
                    <a:pt x="4995" y="15181"/>
                    <a:pt x="5113" y="15220"/>
                    <a:pt x="5249" y="15317"/>
                  </a:cubicBezTo>
                  <a:cubicBezTo>
                    <a:pt x="5386" y="15395"/>
                    <a:pt x="5503" y="15493"/>
                    <a:pt x="5620" y="15590"/>
                  </a:cubicBezTo>
                  <a:cubicBezTo>
                    <a:pt x="5737" y="15707"/>
                    <a:pt x="5834" y="15863"/>
                    <a:pt x="5932" y="16059"/>
                  </a:cubicBezTo>
                  <a:cubicBezTo>
                    <a:pt x="6069" y="16371"/>
                    <a:pt x="6069" y="16605"/>
                    <a:pt x="6088" y="16859"/>
                  </a:cubicBezTo>
                  <a:cubicBezTo>
                    <a:pt x="6108" y="16956"/>
                    <a:pt x="6108" y="17054"/>
                    <a:pt x="6108" y="17151"/>
                  </a:cubicBezTo>
                  <a:cubicBezTo>
                    <a:pt x="6127" y="17268"/>
                    <a:pt x="6127" y="17385"/>
                    <a:pt x="6147" y="17463"/>
                  </a:cubicBezTo>
                  <a:cubicBezTo>
                    <a:pt x="6147" y="17600"/>
                    <a:pt x="6147" y="17698"/>
                    <a:pt x="6205" y="17873"/>
                  </a:cubicBezTo>
                  <a:cubicBezTo>
                    <a:pt x="6264" y="18010"/>
                    <a:pt x="6264" y="18107"/>
                    <a:pt x="6283" y="18185"/>
                  </a:cubicBezTo>
                  <a:cubicBezTo>
                    <a:pt x="6283" y="18244"/>
                    <a:pt x="6283" y="18302"/>
                    <a:pt x="6342" y="18400"/>
                  </a:cubicBezTo>
                  <a:cubicBezTo>
                    <a:pt x="6381" y="18478"/>
                    <a:pt x="6478" y="18537"/>
                    <a:pt x="6556" y="18615"/>
                  </a:cubicBezTo>
                  <a:cubicBezTo>
                    <a:pt x="6673" y="18693"/>
                    <a:pt x="6791" y="18790"/>
                    <a:pt x="6849" y="18907"/>
                  </a:cubicBezTo>
                  <a:cubicBezTo>
                    <a:pt x="6908" y="19102"/>
                    <a:pt x="6771" y="19317"/>
                    <a:pt x="6673" y="19512"/>
                  </a:cubicBezTo>
                  <a:cubicBezTo>
                    <a:pt x="6634" y="19571"/>
                    <a:pt x="6595" y="19610"/>
                    <a:pt x="6576" y="19649"/>
                  </a:cubicBezTo>
                  <a:cubicBezTo>
                    <a:pt x="6556" y="19727"/>
                    <a:pt x="6556" y="19805"/>
                    <a:pt x="6556" y="19902"/>
                  </a:cubicBezTo>
                  <a:cubicBezTo>
                    <a:pt x="6556" y="20000"/>
                    <a:pt x="6556" y="20117"/>
                    <a:pt x="6595" y="20234"/>
                  </a:cubicBezTo>
                  <a:cubicBezTo>
                    <a:pt x="6615" y="20351"/>
                    <a:pt x="6595" y="20429"/>
                    <a:pt x="6595" y="20507"/>
                  </a:cubicBezTo>
                  <a:cubicBezTo>
                    <a:pt x="6576" y="20605"/>
                    <a:pt x="6576" y="20683"/>
                    <a:pt x="6654" y="20761"/>
                  </a:cubicBezTo>
                  <a:cubicBezTo>
                    <a:pt x="6693" y="20819"/>
                    <a:pt x="6712" y="20858"/>
                    <a:pt x="6751" y="20878"/>
                  </a:cubicBezTo>
                  <a:lnTo>
                    <a:pt x="6751" y="20878"/>
                  </a:lnTo>
                  <a:cubicBezTo>
                    <a:pt x="6849" y="20995"/>
                    <a:pt x="6888" y="21054"/>
                    <a:pt x="6947" y="21268"/>
                  </a:cubicBezTo>
                  <a:cubicBezTo>
                    <a:pt x="6966" y="21366"/>
                    <a:pt x="6966" y="21444"/>
                    <a:pt x="6966" y="21502"/>
                  </a:cubicBezTo>
                  <a:cubicBezTo>
                    <a:pt x="6986" y="21619"/>
                    <a:pt x="6986" y="21717"/>
                    <a:pt x="7103" y="21834"/>
                  </a:cubicBezTo>
                  <a:cubicBezTo>
                    <a:pt x="7181" y="21932"/>
                    <a:pt x="7298" y="21990"/>
                    <a:pt x="7434" y="22029"/>
                  </a:cubicBezTo>
                  <a:cubicBezTo>
                    <a:pt x="7571" y="22068"/>
                    <a:pt x="7708" y="22088"/>
                    <a:pt x="7844" y="22107"/>
                  </a:cubicBezTo>
                  <a:cubicBezTo>
                    <a:pt x="7981" y="22127"/>
                    <a:pt x="8117" y="22166"/>
                    <a:pt x="8234" y="22224"/>
                  </a:cubicBezTo>
                  <a:cubicBezTo>
                    <a:pt x="8371" y="22302"/>
                    <a:pt x="8469" y="22380"/>
                    <a:pt x="8547" y="22478"/>
                  </a:cubicBezTo>
                  <a:cubicBezTo>
                    <a:pt x="8625" y="22595"/>
                    <a:pt x="8644" y="22712"/>
                    <a:pt x="8644" y="22829"/>
                  </a:cubicBezTo>
                  <a:lnTo>
                    <a:pt x="8644" y="22829"/>
                  </a:lnTo>
                  <a:lnTo>
                    <a:pt x="19493" y="22224"/>
                  </a:lnTo>
                  <a:cubicBezTo>
                    <a:pt x="19493" y="22185"/>
                    <a:pt x="19473" y="22127"/>
                    <a:pt x="19473" y="22049"/>
                  </a:cubicBezTo>
                  <a:cubicBezTo>
                    <a:pt x="19434" y="21756"/>
                    <a:pt x="19493" y="21366"/>
                    <a:pt x="19532" y="21015"/>
                  </a:cubicBezTo>
                  <a:cubicBezTo>
                    <a:pt x="19571" y="20683"/>
                    <a:pt x="19278" y="20390"/>
                    <a:pt x="19122" y="20058"/>
                  </a:cubicBezTo>
                  <a:cubicBezTo>
                    <a:pt x="18966" y="19746"/>
                    <a:pt x="19083" y="19532"/>
                    <a:pt x="18888" y="19258"/>
                  </a:cubicBezTo>
                  <a:cubicBezTo>
                    <a:pt x="18712" y="18985"/>
                    <a:pt x="18673" y="18576"/>
                    <a:pt x="18693" y="18010"/>
                  </a:cubicBezTo>
                  <a:cubicBezTo>
                    <a:pt x="18712" y="17463"/>
                    <a:pt x="18907" y="17151"/>
                    <a:pt x="18966" y="16741"/>
                  </a:cubicBezTo>
                  <a:cubicBezTo>
                    <a:pt x="19024" y="16332"/>
                    <a:pt x="19259" y="16000"/>
                    <a:pt x="19298" y="15395"/>
                  </a:cubicBezTo>
                  <a:cubicBezTo>
                    <a:pt x="19356" y="14810"/>
                    <a:pt x="19298" y="14205"/>
                    <a:pt x="19317" y="13971"/>
                  </a:cubicBezTo>
                  <a:cubicBezTo>
                    <a:pt x="19317" y="13756"/>
                    <a:pt x="19532" y="13737"/>
                    <a:pt x="19610" y="13561"/>
                  </a:cubicBezTo>
                  <a:cubicBezTo>
                    <a:pt x="19668" y="13405"/>
                    <a:pt x="19805" y="13093"/>
                    <a:pt x="19688" y="12820"/>
                  </a:cubicBezTo>
                  <a:cubicBezTo>
                    <a:pt x="19571" y="12546"/>
                    <a:pt x="19707" y="12507"/>
                    <a:pt x="19707" y="12020"/>
                  </a:cubicBezTo>
                  <a:cubicBezTo>
                    <a:pt x="19707" y="11532"/>
                    <a:pt x="19766" y="11649"/>
                    <a:pt x="19883" y="11356"/>
                  </a:cubicBezTo>
                  <a:cubicBezTo>
                    <a:pt x="19980" y="11044"/>
                    <a:pt x="19980" y="10908"/>
                    <a:pt x="19980" y="10634"/>
                  </a:cubicBezTo>
                  <a:cubicBezTo>
                    <a:pt x="19961" y="10381"/>
                    <a:pt x="20195" y="10108"/>
                    <a:pt x="20429" y="9873"/>
                  </a:cubicBezTo>
                  <a:cubicBezTo>
                    <a:pt x="20683" y="9639"/>
                    <a:pt x="20605" y="9464"/>
                    <a:pt x="20585" y="9210"/>
                  </a:cubicBezTo>
                  <a:cubicBezTo>
                    <a:pt x="20546" y="8956"/>
                    <a:pt x="20722" y="8898"/>
                    <a:pt x="20917" y="8683"/>
                  </a:cubicBezTo>
                  <a:cubicBezTo>
                    <a:pt x="21132" y="8469"/>
                    <a:pt x="21034" y="8371"/>
                    <a:pt x="20995" y="8137"/>
                  </a:cubicBezTo>
                  <a:cubicBezTo>
                    <a:pt x="20956" y="7922"/>
                    <a:pt x="21093" y="7883"/>
                    <a:pt x="21249" y="7708"/>
                  </a:cubicBezTo>
                  <a:cubicBezTo>
                    <a:pt x="21385" y="7532"/>
                    <a:pt x="21171" y="7395"/>
                    <a:pt x="20956" y="7434"/>
                  </a:cubicBezTo>
                  <a:cubicBezTo>
                    <a:pt x="20761" y="7493"/>
                    <a:pt x="20819" y="7610"/>
                    <a:pt x="20761" y="7844"/>
                  </a:cubicBezTo>
                  <a:cubicBezTo>
                    <a:pt x="20702" y="8098"/>
                    <a:pt x="20332" y="8176"/>
                    <a:pt x="20273" y="8449"/>
                  </a:cubicBezTo>
                  <a:cubicBezTo>
                    <a:pt x="20215" y="8722"/>
                    <a:pt x="20078" y="8722"/>
                    <a:pt x="20000" y="9034"/>
                  </a:cubicBezTo>
                  <a:cubicBezTo>
                    <a:pt x="19922" y="9347"/>
                    <a:pt x="19746" y="9737"/>
                    <a:pt x="19493" y="9854"/>
                  </a:cubicBezTo>
                  <a:cubicBezTo>
                    <a:pt x="19239" y="9971"/>
                    <a:pt x="19220" y="9951"/>
                    <a:pt x="18927" y="10205"/>
                  </a:cubicBezTo>
                  <a:cubicBezTo>
                    <a:pt x="18654" y="10478"/>
                    <a:pt x="18771" y="10537"/>
                    <a:pt x="18595" y="10849"/>
                  </a:cubicBezTo>
                  <a:cubicBezTo>
                    <a:pt x="18420" y="11161"/>
                    <a:pt x="18244" y="11142"/>
                    <a:pt x="18166" y="11454"/>
                  </a:cubicBezTo>
                  <a:cubicBezTo>
                    <a:pt x="18088" y="11766"/>
                    <a:pt x="17932" y="11747"/>
                    <a:pt x="17717" y="11707"/>
                  </a:cubicBezTo>
                  <a:cubicBezTo>
                    <a:pt x="17502" y="11668"/>
                    <a:pt x="17698" y="11376"/>
                    <a:pt x="17698" y="11064"/>
                  </a:cubicBezTo>
                  <a:cubicBezTo>
                    <a:pt x="17698" y="10771"/>
                    <a:pt x="17893" y="10712"/>
                    <a:pt x="17912" y="10537"/>
                  </a:cubicBezTo>
                  <a:cubicBezTo>
                    <a:pt x="17912" y="10361"/>
                    <a:pt x="18049" y="10283"/>
                    <a:pt x="18244" y="10088"/>
                  </a:cubicBezTo>
                  <a:cubicBezTo>
                    <a:pt x="18439" y="9893"/>
                    <a:pt x="18302" y="9717"/>
                    <a:pt x="18302" y="9522"/>
                  </a:cubicBezTo>
                  <a:cubicBezTo>
                    <a:pt x="18302" y="9327"/>
                    <a:pt x="18498" y="9288"/>
                    <a:pt x="18810" y="9269"/>
                  </a:cubicBezTo>
                  <a:cubicBezTo>
                    <a:pt x="19141" y="9249"/>
                    <a:pt x="19044" y="9151"/>
                    <a:pt x="19005" y="8859"/>
                  </a:cubicBezTo>
                  <a:cubicBezTo>
                    <a:pt x="18985" y="8800"/>
                    <a:pt x="18985" y="8761"/>
                    <a:pt x="18985" y="8722"/>
                  </a:cubicBezTo>
                  <a:cubicBezTo>
                    <a:pt x="18888" y="8683"/>
                    <a:pt x="18790" y="8644"/>
                    <a:pt x="18712" y="8586"/>
                  </a:cubicBezTo>
                  <a:cubicBezTo>
                    <a:pt x="18634" y="8527"/>
                    <a:pt x="18556" y="8430"/>
                    <a:pt x="18517" y="8351"/>
                  </a:cubicBezTo>
                  <a:cubicBezTo>
                    <a:pt x="18459" y="8254"/>
                    <a:pt x="18459" y="8156"/>
                    <a:pt x="18478" y="8059"/>
                  </a:cubicBezTo>
                  <a:cubicBezTo>
                    <a:pt x="18498" y="7961"/>
                    <a:pt x="18537" y="7825"/>
                    <a:pt x="18595" y="7727"/>
                  </a:cubicBezTo>
                  <a:cubicBezTo>
                    <a:pt x="18615" y="7649"/>
                    <a:pt x="18634" y="7591"/>
                    <a:pt x="18654" y="7551"/>
                  </a:cubicBezTo>
                  <a:lnTo>
                    <a:pt x="18654" y="7551"/>
                  </a:lnTo>
                  <a:cubicBezTo>
                    <a:pt x="18654" y="7551"/>
                    <a:pt x="18654" y="7532"/>
                    <a:pt x="18654" y="7532"/>
                  </a:cubicBezTo>
                  <a:cubicBezTo>
                    <a:pt x="18654" y="7493"/>
                    <a:pt x="18654" y="7454"/>
                    <a:pt x="18634" y="7434"/>
                  </a:cubicBezTo>
                  <a:cubicBezTo>
                    <a:pt x="18615" y="7395"/>
                    <a:pt x="18595" y="7376"/>
                    <a:pt x="18556" y="7376"/>
                  </a:cubicBezTo>
                  <a:cubicBezTo>
                    <a:pt x="18556" y="7356"/>
                    <a:pt x="18537" y="7356"/>
                    <a:pt x="18537" y="7356"/>
                  </a:cubicBezTo>
                  <a:cubicBezTo>
                    <a:pt x="18478" y="7356"/>
                    <a:pt x="18439" y="7395"/>
                    <a:pt x="18400" y="7415"/>
                  </a:cubicBezTo>
                  <a:lnTo>
                    <a:pt x="18400" y="7415"/>
                  </a:lnTo>
                  <a:cubicBezTo>
                    <a:pt x="18341" y="7454"/>
                    <a:pt x="18302" y="7493"/>
                    <a:pt x="18205" y="7512"/>
                  </a:cubicBezTo>
                  <a:cubicBezTo>
                    <a:pt x="18088" y="7532"/>
                    <a:pt x="18029" y="7512"/>
                    <a:pt x="17971" y="7454"/>
                  </a:cubicBezTo>
                  <a:cubicBezTo>
                    <a:pt x="17932" y="7415"/>
                    <a:pt x="17912" y="7337"/>
                    <a:pt x="17912" y="7278"/>
                  </a:cubicBezTo>
                  <a:cubicBezTo>
                    <a:pt x="17932" y="7239"/>
                    <a:pt x="17912" y="7200"/>
                    <a:pt x="17893" y="7142"/>
                  </a:cubicBezTo>
                  <a:cubicBezTo>
                    <a:pt x="17873" y="7103"/>
                    <a:pt x="17873" y="7044"/>
                    <a:pt x="17854" y="6966"/>
                  </a:cubicBezTo>
                  <a:cubicBezTo>
                    <a:pt x="17854" y="6849"/>
                    <a:pt x="17932" y="6791"/>
                    <a:pt x="18010" y="6732"/>
                  </a:cubicBezTo>
                  <a:cubicBezTo>
                    <a:pt x="18029" y="6712"/>
                    <a:pt x="18049" y="6693"/>
                    <a:pt x="18049" y="6693"/>
                  </a:cubicBezTo>
                  <a:cubicBezTo>
                    <a:pt x="18049" y="6673"/>
                    <a:pt x="18049" y="6654"/>
                    <a:pt x="18049" y="6615"/>
                  </a:cubicBezTo>
                  <a:lnTo>
                    <a:pt x="18049" y="6615"/>
                  </a:lnTo>
                  <a:cubicBezTo>
                    <a:pt x="18029" y="6576"/>
                    <a:pt x="18010" y="6517"/>
                    <a:pt x="17990" y="6459"/>
                  </a:cubicBezTo>
                  <a:cubicBezTo>
                    <a:pt x="17951" y="6342"/>
                    <a:pt x="17990" y="6303"/>
                    <a:pt x="18010" y="6225"/>
                  </a:cubicBezTo>
                  <a:cubicBezTo>
                    <a:pt x="18029" y="6205"/>
                    <a:pt x="18049" y="6166"/>
                    <a:pt x="18049" y="6108"/>
                  </a:cubicBezTo>
                  <a:lnTo>
                    <a:pt x="18049" y="6108"/>
                  </a:lnTo>
                  <a:cubicBezTo>
                    <a:pt x="18029" y="6049"/>
                    <a:pt x="18010" y="6010"/>
                    <a:pt x="17990" y="5991"/>
                  </a:cubicBezTo>
                  <a:cubicBezTo>
                    <a:pt x="17951" y="5932"/>
                    <a:pt x="17932" y="5873"/>
                    <a:pt x="17932" y="5795"/>
                  </a:cubicBezTo>
                  <a:cubicBezTo>
                    <a:pt x="17932" y="5737"/>
                    <a:pt x="17932" y="5698"/>
                    <a:pt x="17912" y="5659"/>
                  </a:cubicBezTo>
                  <a:cubicBezTo>
                    <a:pt x="17912" y="5620"/>
                    <a:pt x="17893" y="5600"/>
                    <a:pt x="17873" y="5581"/>
                  </a:cubicBezTo>
                  <a:cubicBezTo>
                    <a:pt x="17815" y="5542"/>
                    <a:pt x="17756" y="5522"/>
                    <a:pt x="17698" y="5483"/>
                  </a:cubicBezTo>
                  <a:cubicBezTo>
                    <a:pt x="17639" y="5444"/>
                    <a:pt x="17561" y="5425"/>
                    <a:pt x="17502" y="5386"/>
                  </a:cubicBezTo>
                  <a:lnTo>
                    <a:pt x="17502" y="5386"/>
                  </a:lnTo>
                  <a:cubicBezTo>
                    <a:pt x="17444" y="5366"/>
                    <a:pt x="17346" y="5347"/>
                    <a:pt x="17229" y="5347"/>
                  </a:cubicBezTo>
                  <a:cubicBezTo>
                    <a:pt x="17190" y="5347"/>
                    <a:pt x="17132" y="5347"/>
                    <a:pt x="17093" y="5347"/>
                  </a:cubicBezTo>
                  <a:cubicBezTo>
                    <a:pt x="17073" y="5347"/>
                    <a:pt x="17034" y="5327"/>
                    <a:pt x="17015" y="5327"/>
                  </a:cubicBezTo>
                  <a:cubicBezTo>
                    <a:pt x="16937" y="5288"/>
                    <a:pt x="16878" y="5249"/>
                    <a:pt x="16839" y="5191"/>
                  </a:cubicBezTo>
                  <a:cubicBezTo>
                    <a:pt x="16781" y="5132"/>
                    <a:pt x="16761" y="5074"/>
                    <a:pt x="16781" y="4995"/>
                  </a:cubicBezTo>
                  <a:cubicBezTo>
                    <a:pt x="16781" y="4976"/>
                    <a:pt x="16781" y="4956"/>
                    <a:pt x="16800" y="4917"/>
                  </a:cubicBezTo>
                  <a:lnTo>
                    <a:pt x="16800" y="4917"/>
                  </a:lnTo>
                  <a:lnTo>
                    <a:pt x="16800" y="4878"/>
                  </a:lnTo>
                  <a:lnTo>
                    <a:pt x="16800" y="4878"/>
                  </a:lnTo>
                  <a:cubicBezTo>
                    <a:pt x="16839" y="4800"/>
                    <a:pt x="16859" y="4742"/>
                    <a:pt x="16820" y="4683"/>
                  </a:cubicBezTo>
                  <a:cubicBezTo>
                    <a:pt x="16781" y="4625"/>
                    <a:pt x="16683" y="4586"/>
                    <a:pt x="16585" y="4566"/>
                  </a:cubicBezTo>
                  <a:cubicBezTo>
                    <a:pt x="16566" y="4566"/>
                    <a:pt x="16527" y="4547"/>
                    <a:pt x="16507" y="4547"/>
                  </a:cubicBezTo>
                  <a:cubicBezTo>
                    <a:pt x="16468" y="4527"/>
                    <a:pt x="16429" y="4527"/>
                    <a:pt x="16371" y="4508"/>
                  </a:cubicBezTo>
                  <a:cubicBezTo>
                    <a:pt x="16293" y="4508"/>
                    <a:pt x="16215" y="4508"/>
                    <a:pt x="16098" y="4469"/>
                  </a:cubicBezTo>
                  <a:cubicBezTo>
                    <a:pt x="16000" y="4430"/>
                    <a:pt x="15922" y="4430"/>
                    <a:pt x="15844" y="4430"/>
                  </a:cubicBezTo>
                  <a:cubicBezTo>
                    <a:pt x="15785" y="4430"/>
                    <a:pt x="15746" y="4430"/>
                    <a:pt x="15668" y="4430"/>
                  </a:cubicBezTo>
                  <a:cubicBezTo>
                    <a:pt x="15590" y="4430"/>
                    <a:pt x="15512" y="4410"/>
                    <a:pt x="15434" y="4391"/>
                  </a:cubicBezTo>
                  <a:cubicBezTo>
                    <a:pt x="15356" y="4352"/>
                    <a:pt x="15298" y="4332"/>
                    <a:pt x="15239" y="4352"/>
                  </a:cubicBezTo>
                  <a:cubicBezTo>
                    <a:pt x="15220" y="4352"/>
                    <a:pt x="15181" y="4352"/>
                    <a:pt x="15142" y="4371"/>
                  </a:cubicBezTo>
                  <a:cubicBezTo>
                    <a:pt x="15005" y="4410"/>
                    <a:pt x="14849" y="4449"/>
                    <a:pt x="14712" y="4371"/>
                  </a:cubicBezTo>
                  <a:cubicBezTo>
                    <a:pt x="14615" y="4313"/>
                    <a:pt x="14478" y="4313"/>
                    <a:pt x="14303" y="4293"/>
                  </a:cubicBezTo>
                  <a:cubicBezTo>
                    <a:pt x="14225" y="4274"/>
                    <a:pt x="14146" y="4274"/>
                    <a:pt x="14049" y="4254"/>
                  </a:cubicBezTo>
                  <a:cubicBezTo>
                    <a:pt x="13834" y="4215"/>
                    <a:pt x="13600" y="4059"/>
                    <a:pt x="13405" y="3942"/>
                  </a:cubicBezTo>
                  <a:cubicBezTo>
                    <a:pt x="13307" y="3864"/>
                    <a:pt x="13210" y="3805"/>
                    <a:pt x="13151" y="3786"/>
                  </a:cubicBezTo>
                  <a:cubicBezTo>
                    <a:pt x="12976" y="3688"/>
                    <a:pt x="12664" y="3630"/>
                    <a:pt x="12332" y="3552"/>
                  </a:cubicBezTo>
                  <a:cubicBezTo>
                    <a:pt x="12234" y="3552"/>
                    <a:pt x="12156" y="3532"/>
                    <a:pt x="12098" y="3513"/>
                  </a:cubicBezTo>
                  <a:cubicBezTo>
                    <a:pt x="11883" y="3474"/>
                    <a:pt x="11551" y="3415"/>
                    <a:pt x="11239" y="3356"/>
                  </a:cubicBezTo>
                  <a:cubicBezTo>
                    <a:pt x="10888" y="3298"/>
                    <a:pt x="10537" y="3239"/>
                    <a:pt x="10381" y="3200"/>
                  </a:cubicBezTo>
                  <a:cubicBezTo>
                    <a:pt x="10303" y="3181"/>
                    <a:pt x="10225" y="3161"/>
                    <a:pt x="10127" y="3161"/>
                  </a:cubicBezTo>
                  <a:lnTo>
                    <a:pt x="10127" y="3161"/>
                  </a:lnTo>
                  <a:cubicBezTo>
                    <a:pt x="9776" y="3083"/>
                    <a:pt x="9366" y="3025"/>
                    <a:pt x="9229" y="2791"/>
                  </a:cubicBezTo>
                  <a:cubicBezTo>
                    <a:pt x="9151" y="2674"/>
                    <a:pt x="9112" y="2557"/>
                    <a:pt x="9073" y="2459"/>
                  </a:cubicBezTo>
                  <a:lnTo>
                    <a:pt x="9073" y="2459"/>
                  </a:lnTo>
                  <a:cubicBezTo>
                    <a:pt x="9034" y="2342"/>
                    <a:pt x="9015" y="2244"/>
                    <a:pt x="8937" y="2166"/>
                  </a:cubicBezTo>
                  <a:cubicBezTo>
                    <a:pt x="8878" y="2108"/>
                    <a:pt x="8820" y="2088"/>
                    <a:pt x="8722" y="2088"/>
                  </a:cubicBezTo>
                  <a:cubicBezTo>
                    <a:pt x="8625" y="2069"/>
                    <a:pt x="8527" y="2049"/>
                    <a:pt x="8390" y="1971"/>
                  </a:cubicBezTo>
                  <a:cubicBezTo>
                    <a:pt x="8332" y="1952"/>
                    <a:pt x="8273" y="1913"/>
                    <a:pt x="8234" y="1874"/>
                  </a:cubicBezTo>
                  <a:cubicBezTo>
                    <a:pt x="8078" y="1971"/>
                    <a:pt x="7922" y="1776"/>
                    <a:pt x="7649" y="1659"/>
                  </a:cubicBezTo>
                  <a:cubicBezTo>
                    <a:pt x="7356" y="1542"/>
                    <a:pt x="7337" y="1386"/>
                    <a:pt x="7161" y="1288"/>
                  </a:cubicBezTo>
                  <a:cubicBezTo>
                    <a:pt x="6966" y="1210"/>
                    <a:pt x="6966" y="1386"/>
                    <a:pt x="6966" y="1620"/>
                  </a:cubicBezTo>
                  <a:cubicBezTo>
                    <a:pt x="6947" y="1835"/>
                    <a:pt x="6634" y="1893"/>
                    <a:pt x="6459" y="1835"/>
                  </a:cubicBezTo>
                  <a:cubicBezTo>
                    <a:pt x="6283" y="1776"/>
                    <a:pt x="6459" y="1678"/>
                    <a:pt x="6537" y="1561"/>
                  </a:cubicBezTo>
                  <a:cubicBezTo>
                    <a:pt x="6595" y="1425"/>
                    <a:pt x="6634" y="1308"/>
                    <a:pt x="6595" y="1152"/>
                  </a:cubicBezTo>
                  <a:cubicBezTo>
                    <a:pt x="6576" y="1015"/>
                    <a:pt x="6595" y="898"/>
                    <a:pt x="6634" y="761"/>
                  </a:cubicBezTo>
                  <a:cubicBezTo>
                    <a:pt x="6654" y="625"/>
                    <a:pt x="6849" y="488"/>
                    <a:pt x="6947" y="352"/>
                  </a:cubicBezTo>
                  <a:cubicBezTo>
                    <a:pt x="7044" y="215"/>
                    <a:pt x="6849" y="0"/>
                    <a:pt x="6771" y="0"/>
                  </a:cubicBezTo>
                  <a:cubicBezTo>
                    <a:pt x="6693" y="0"/>
                    <a:pt x="6420" y="20"/>
                    <a:pt x="6283" y="59"/>
                  </a:cubicBezTo>
                  <a:cubicBezTo>
                    <a:pt x="6147" y="98"/>
                    <a:pt x="5893" y="313"/>
                    <a:pt x="5678" y="449"/>
                  </a:cubicBezTo>
                  <a:cubicBezTo>
                    <a:pt x="5464" y="566"/>
                    <a:pt x="5308" y="547"/>
                    <a:pt x="5054" y="703"/>
                  </a:cubicBezTo>
                  <a:cubicBezTo>
                    <a:pt x="4800" y="859"/>
                    <a:pt x="4469" y="878"/>
                    <a:pt x="4098" y="1171"/>
                  </a:cubicBezTo>
                  <a:cubicBezTo>
                    <a:pt x="3708" y="1444"/>
                    <a:pt x="3591" y="1327"/>
                    <a:pt x="3220" y="1483"/>
                  </a:cubicBezTo>
                  <a:cubicBezTo>
                    <a:pt x="2830" y="1639"/>
                    <a:pt x="2693" y="1483"/>
                    <a:pt x="2498" y="1444"/>
                  </a:cubicBezTo>
                  <a:cubicBezTo>
                    <a:pt x="2400" y="1425"/>
                    <a:pt x="2322" y="1405"/>
                    <a:pt x="2244" y="1347"/>
                  </a:cubicBezTo>
                  <a:cubicBezTo>
                    <a:pt x="2186" y="1386"/>
                    <a:pt x="2127" y="1405"/>
                    <a:pt x="2088" y="1444"/>
                  </a:cubicBezTo>
                  <a:cubicBezTo>
                    <a:pt x="1932" y="1620"/>
                    <a:pt x="1737" y="1737"/>
                    <a:pt x="1639" y="1796"/>
                  </a:cubicBezTo>
                  <a:lnTo>
                    <a:pt x="1639" y="4742"/>
                  </a:lnTo>
                  <a:lnTo>
                    <a:pt x="1639" y="4761"/>
                  </a:lnTo>
                  <a:lnTo>
                    <a:pt x="1620" y="4781"/>
                  </a:lnTo>
                  <a:cubicBezTo>
                    <a:pt x="1522" y="5054"/>
                    <a:pt x="1093" y="5171"/>
                    <a:pt x="898" y="5386"/>
                  </a:cubicBezTo>
                  <a:cubicBezTo>
                    <a:pt x="800" y="5483"/>
                    <a:pt x="664" y="5561"/>
                    <a:pt x="527" y="5639"/>
                  </a:cubicBezTo>
                  <a:cubicBezTo>
                    <a:pt x="449" y="5678"/>
                    <a:pt x="371" y="5717"/>
                    <a:pt x="313" y="5756"/>
                  </a:cubicBezTo>
                  <a:cubicBezTo>
                    <a:pt x="254" y="5795"/>
                    <a:pt x="196" y="5873"/>
                    <a:pt x="157" y="5971"/>
                  </a:cubicBezTo>
                  <a:cubicBezTo>
                    <a:pt x="98" y="6088"/>
                    <a:pt x="59" y="6186"/>
                    <a:pt x="39" y="6283"/>
                  </a:cubicBezTo>
                  <a:cubicBezTo>
                    <a:pt x="0" y="6361"/>
                    <a:pt x="0" y="6556"/>
                    <a:pt x="0" y="6732"/>
                  </a:cubicBezTo>
                  <a:cubicBezTo>
                    <a:pt x="20" y="6908"/>
                    <a:pt x="39" y="7103"/>
                    <a:pt x="59" y="7220"/>
                  </a:cubicBezTo>
                  <a:cubicBezTo>
                    <a:pt x="117" y="7337"/>
                    <a:pt x="176" y="7434"/>
                    <a:pt x="254" y="7512"/>
                  </a:cubicBezTo>
                  <a:cubicBezTo>
                    <a:pt x="293" y="7571"/>
                    <a:pt x="352" y="7649"/>
                    <a:pt x="391" y="7727"/>
                  </a:cubicBezTo>
                  <a:cubicBezTo>
                    <a:pt x="410" y="7747"/>
                    <a:pt x="430" y="7766"/>
                    <a:pt x="430" y="7786"/>
                  </a:cubicBezTo>
                  <a:lnTo>
                    <a:pt x="430" y="7786"/>
                  </a:lnTo>
                  <a:cubicBezTo>
                    <a:pt x="527" y="7942"/>
                    <a:pt x="586" y="8059"/>
                    <a:pt x="527" y="8293"/>
                  </a:cubicBezTo>
                  <a:cubicBezTo>
                    <a:pt x="508" y="8430"/>
                    <a:pt x="430" y="8508"/>
                    <a:pt x="371" y="8586"/>
                  </a:cubicBezTo>
                  <a:cubicBezTo>
                    <a:pt x="293" y="8683"/>
                    <a:pt x="235" y="8761"/>
                    <a:pt x="235" y="8878"/>
                  </a:cubicBezTo>
                  <a:cubicBezTo>
                    <a:pt x="215" y="9054"/>
                    <a:pt x="235" y="9190"/>
                    <a:pt x="235" y="9327"/>
                  </a:cubicBezTo>
                  <a:cubicBezTo>
                    <a:pt x="254" y="9444"/>
                    <a:pt x="254" y="9542"/>
                    <a:pt x="254" y="9620"/>
                  </a:cubicBezTo>
                  <a:cubicBezTo>
                    <a:pt x="254" y="9737"/>
                    <a:pt x="196" y="9815"/>
                    <a:pt x="157" y="9893"/>
                  </a:cubicBezTo>
                  <a:cubicBezTo>
                    <a:pt x="117" y="9951"/>
                    <a:pt x="78" y="10010"/>
                    <a:pt x="78" y="10068"/>
                  </a:cubicBezTo>
                  <a:cubicBezTo>
                    <a:pt x="98" y="10127"/>
                    <a:pt x="117" y="10186"/>
                    <a:pt x="137" y="10244"/>
                  </a:cubicBezTo>
                  <a:cubicBezTo>
                    <a:pt x="196" y="10420"/>
                    <a:pt x="254" y="10634"/>
                    <a:pt x="254" y="10849"/>
                  </a:cubicBezTo>
                  <a:cubicBezTo>
                    <a:pt x="274" y="11044"/>
                    <a:pt x="215" y="11239"/>
                    <a:pt x="176" y="11395"/>
                  </a:cubicBezTo>
                  <a:cubicBezTo>
                    <a:pt x="157" y="11473"/>
                    <a:pt x="137" y="11532"/>
                    <a:pt x="137" y="1157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71"/>
            <p:cNvSpPr/>
            <p:nvPr/>
          </p:nvSpPr>
          <p:spPr>
            <a:xfrm>
              <a:off x="5283375" y="2338950"/>
              <a:ext cx="742450" cy="381975"/>
            </a:xfrm>
            <a:custGeom>
              <a:avLst/>
              <a:gdLst/>
              <a:ahLst/>
              <a:cxnLst/>
              <a:rect l="l" t="t" r="r" b="b"/>
              <a:pathLst>
                <a:path w="29698" h="15279" extrusionOk="0">
                  <a:moveTo>
                    <a:pt x="25288" y="1366"/>
                  </a:moveTo>
                  <a:cubicBezTo>
                    <a:pt x="25288" y="1308"/>
                    <a:pt x="25249" y="1249"/>
                    <a:pt x="25229" y="1191"/>
                  </a:cubicBezTo>
                  <a:cubicBezTo>
                    <a:pt x="25190" y="1152"/>
                    <a:pt x="25171" y="1132"/>
                    <a:pt x="25151" y="1132"/>
                  </a:cubicBezTo>
                  <a:lnTo>
                    <a:pt x="25132" y="1132"/>
                  </a:lnTo>
                  <a:cubicBezTo>
                    <a:pt x="25092" y="1152"/>
                    <a:pt x="25053" y="1171"/>
                    <a:pt x="25034" y="1191"/>
                  </a:cubicBezTo>
                  <a:cubicBezTo>
                    <a:pt x="24956" y="1210"/>
                    <a:pt x="24897" y="1249"/>
                    <a:pt x="24780" y="1249"/>
                  </a:cubicBezTo>
                  <a:cubicBezTo>
                    <a:pt x="24741" y="1249"/>
                    <a:pt x="24683" y="1288"/>
                    <a:pt x="24644" y="1327"/>
                  </a:cubicBezTo>
                  <a:cubicBezTo>
                    <a:pt x="24585" y="1386"/>
                    <a:pt x="24527" y="1464"/>
                    <a:pt x="24488" y="1523"/>
                  </a:cubicBezTo>
                  <a:cubicBezTo>
                    <a:pt x="24449" y="1562"/>
                    <a:pt x="24429" y="1601"/>
                    <a:pt x="24410" y="1659"/>
                  </a:cubicBezTo>
                  <a:cubicBezTo>
                    <a:pt x="24351" y="1796"/>
                    <a:pt x="24312" y="1913"/>
                    <a:pt x="24078" y="1913"/>
                  </a:cubicBezTo>
                  <a:cubicBezTo>
                    <a:pt x="23980" y="1913"/>
                    <a:pt x="23922" y="1952"/>
                    <a:pt x="23863" y="1971"/>
                  </a:cubicBezTo>
                  <a:cubicBezTo>
                    <a:pt x="23805" y="1991"/>
                    <a:pt x="23766" y="2010"/>
                    <a:pt x="23707" y="2010"/>
                  </a:cubicBezTo>
                  <a:cubicBezTo>
                    <a:pt x="23610" y="2010"/>
                    <a:pt x="23571" y="1971"/>
                    <a:pt x="23493" y="1932"/>
                  </a:cubicBezTo>
                  <a:cubicBezTo>
                    <a:pt x="23453" y="1913"/>
                    <a:pt x="23395" y="1874"/>
                    <a:pt x="23336" y="1854"/>
                  </a:cubicBezTo>
                  <a:cubicBezTo>
                    <a:pt x="23278" y="1854"/>
                    <a:pt x="23239" y="1835"/>
                    <a:pt x="23180" y="1835"/>
                  </a:cubicBezTo>
                  <a:cubicBezTo>
                    <a:pt x="23063" y="1815"/>
                    <a:pt x="22927" y="1815"/>
                    <a:pt x="22810" y="1718"/>
                  </a:cubicBezTo>
                  <a:lnTo>
                    <a:pt x="22810" y="1718"/>
                  </a:lnTo>
                  <a:cubicBezTo>
                    <a:pt x="22673" y="1640"/>
                    <a:pt x="22595" y="1679"/>
                    <a:pt x="22478" y="1737"/>
                  </a:cubicBezTo>
                  <a:lnTo>
                    <a:pt x="22458" y="1757"/>
                  </a:lnTo>
                  <a:lnTo>
                    <a:pt x="22458" y="1757"/>
                  </a:lnTo>
                  <a:cubicBezTo>
                    <a:pt x="22419" y="1776"/>
                    <a:pt x="22400" y="1815"/>
                    <a:pt x="22361" y="1874"/>
                  </a:cubicBezTo>
                  <a:cubicBezTo>
                    <a:pt x="22302" y="1971"/>
                    <a:pt x="22263" y="2069"/>
                    <a:pt x="22088" y="2088"/>
                  </a:cubicBezTo>
                  <a:cubicBezTo>
                    <a:pt x="21990" y="2088"/>
                    <a:pt x="21873" y="2069"/>
                    <a:pt x="21775" y="2010"/>
                  </a:cubicBezTo>
                  <a:cubicBezTo>
                    <a:pt x="21658" y="1952"/>
                    <a:pt x="21561" y="1854"/>
                    <a:pt x="21463" y="1757"/>
                  </a:cubicBezTo>
                  <a:cubicBezTo>
                    <a:pt x="21405" y="1679"/>
                    <a:pt x="21346" y="1620"/>
                    <a:pt x="21268" y="1562"/>
                  </a:cubicBezTo>
                  <a:cubicBezTo>
                    <a:pt x="21210" y="1523"/>
                    <a:pt x="21132" y="1483"/>
                    <a:pt x="21015" y="1464"/>
                  </a:cubicBezTo>
                  <a:cubicBezTo>
                    <a:pt x="20917" y="1444"/>
                    <a:pt x="20800" y="1464"/>
                    <a:pt x="20663" y="1503"/>
                  </a:cubicBezTo>
                  <a:cubicBezTo>
                    <a:pt x="20507" y="1542"/>
                    <a:pt x="20351" y="1581"/>
                    <a:pt x="20215" y="1542"/>
                  </a:cubicBezTo>
                  <a:cubicBezTo>
                    <a:pt x="20097" y="1523"/>
                    <a:pt x="19980" y="1483"/>
                    <a:pt x="19902" y="1425"/>
                  </a:cubicBezTo>
                  <a:cubicBezTo>
                    <a:pt x="19805" y="1347"/>
                    <a:pt x="19727" y="1269"/>
                    <a:pt x="19707" y="1171"/>
                  </a:cubicBezTo>
                  <a:cubicBezTo>
                    <a:pt x="19707" y="1132"/>
                    <a:pt x="19707" y="1113"/>
                    <a:pt x="19707" y="1093"/>
                  </a:cubicBezTo>
                  <a:lnTo>
                    <a:pt x="19707" y="1093"/>
                  </a:lnTo>
                  <a:cubicBezTo>
                    <a:pt x="19688" y="996"/>
                    <a:pt x="19688" y="957"/>
                    <a:pt x="19551" y="859"/>
                  </a:cubicBezTo>
                  <a:cubicBezTo>
                    <a:pt x="19415" y="742"/>
                    <a:pt x="19376" y="605"/>
                    <a:pt x="19337" y="488"/>
                  </a:cubicBezTo>
                  <a:cubicBezTo>
                    <a:pt x="19317" y="430"/>
                    <a:pt x="19297" y="371"/>
                    <a:pt x="19278" y="332"/>
                  </a:cubicBezTo>
                  <a:cubicBezTo>
                    <a:pt x="19239" y="293"/>
                    <a:pt x="19180" y="293"/>
                    <a:pt x="19122" y="293"/>
                  </a:cubicBezTo>
                  <a:cubicBezTo>
                    <a:pt x="19044" y="293"/>
                    <a:pt x="18966" y="313"/>
                    <a:pt x="18888" y="274"/>
                  </a:cubicBezTo>
                  <a:cubicBezTo>
                    <a:pt x="18790" y="235"/>
                    <a:pt x="18751" y="157"/>
                    <a:pt x="18712" y="79"/>
                  </a:cubicBezTo>
                  <a:cubicBezTo>
                    <a:pt x="18693" y="40"/>
                    <a:pt x="18654" y="1"/>
                    <a:pt x="18634" y="1"/>
                  </a:cubicBezTo>
                  <a:cubicBezTo>
                    <a:pt x="18576" y="1"/>
                    <a:pt x="18517" y="40"/>
                    <a:pt x="18458" y="79"/>
                  </a:cubicBezTo>
                  <a:cubicBezTo>
                    <a:pt x="18380" y="137"/>
                    <a:pt x="18322" y="176"/>
                    <a:pt x="18224" y="196"/>
                  </a:cubicBezTo>
                  <a:cubicBezTo>
                    <a:pt x="18068" y="254"/>
                    <a:pt x="17971" y="196"/>
                    <a:pt x="17873" y="137"/>
                  </a:cubicBezTo>
                  <a:cubicBezTo>
                    <a:pt x="17854" y="118"/>
                    <a:pt x="17815" y="98"/>
                    <a:pt x="17795" y="79"/>
                  </a:cubicBezTo>
                  <a:cubicBezTo>
                    <a:pt x="17737" y="59"/>
                    <a:pt x="17658" y="59"/>
                    <a:pt x="17580" y="59"/>
                  </a:cubicBezTo>
                  <a:cubicBezTo>
                    <a:pt x="17502" y="59"/>
                    <a:pt x="17424" y="98"/>
                    <a:pt x="17366" y="137"/>
                  </a:cubicBezTo>
                  <a:cubicBezTo>
                    <a:pt x="17288" y="176"/>
                    <a:pt x="17249" y="215"/>
                    <a:pt x="17210" y="274"/>
                  </a:cubicBezTo>
                  <a:cubicBezTo>
                    <a:pt x="17171" y="332"/>
                    <a:pt x="17171" y="391"/>
                    <a:pt x="17151" y="449"/>
                  </a:cubicBezTo>
                  <a:cubicBezTo>
                    <a:pt x="17151" y="449"/>
                    <a:pt x="17171" y="449"/>
                    <a:pt x="17190" y="449"/>
                  </a:cubicBezTo>
                  <a:cubicBezTo>
                    <a:pt x="17268" y="508"/>
                    <a:pt x="17366" y="547"/>
                    <a:pt x="17346" y="723"/>
                  </a:cubicBezTo>
                  <a:cubicBezTo>
                    <a:pt x="17346" y="781"/>
                    <a:pt x="17346" y="820"/>
                    <a:pt x="17346" y="859"/>
                  </a:cubicBezTo>
                  <a:cubicBezTo>
                    <a:pt x="17327" y="957"/>
                    <a:pt x="17327" y="1015"/>
                    <a:pt x="17385" y="1074"/>
                  </a:cubicBezTo>
                  <a:cubicBezTo>
                    <a:pt x="17405" y="1093"/>
                    <a:pt x="17424" y="1113"/>
                    <a:pt x="17463" y="1152"/>
                  </a:cubicBezTo>
                  <a:cubicBezTo>
                    <a:pt x="17561" y="1230"/>
                    <a:pt x="17639" y="1308"/>
                    <a:pt x="17561" y="1483"/>
                  </a:cubicBezTo>
                  <a:cubicBezTo>
                    <a:pt x="17541" y="1523"/>
                    <a:pt x="17541" y="1562"/>
                    <a:pt x="17541" y="1581"/>
                  </a:cubicBezTo>
                  <a:lnTo>
                    <a:pt x="17541" y="1581"/>
                  </a:lnTo>
                  <a:cubicBezTo>
                    <a:pt x="17561" y="1640"/>
                    <a:pt x="17561" y="1698"/>
                    <a:pt x="17502" y="1796"/>
                  </a:cubicBezTo>
                  <a:lnTo>
                    <a:pt x="17502" y="1796"/>
                  </a:lnTo>
                  <a:cubicBezTo>
                    <a:pt x="17424" y="1913"/>
                    <a:pt x="17307" y="1913"/>
                    <a:pt x="17151" y="1913"/>
                  </a:cubicBezTo>
                  <a:cubicBezTo>
                    <a:pt x="17093" y="1932"/>
                    <a:pt x="17034" y="1932"/>
                    <a:pt x="16976" y="1932"/>
                  </a:cubicBezTo>
                  <a:cubicBezTo>
                    <a:pt x="16839" y="1952"/>
                    <a:pt x="16761" y="2010"/>
                    <a:pt x="16644" y="2127"/>
                  </a:cubicBezTo>
                  <a:cubicBezTo>
                    <a:pt x="16585" y="2166"/>
                    <a:pt x="16527" y="2225"/>
                    <a:pt x="16449" y="2303"/>
                  </a:cubicBezTo>
                  <a:cubicBezTo>
                    <a:pt x="16273" y="2420"/>
                    <a:pt x="16156" y="2459"/>
                    <a:pt x="16059" y="2459"/>
                  </a:cubicBezTo>
                  <a:cubicBezTo>
                    <a:pt x="15961" y="2459"/>
                    <a:pt x="15883" y="2420"/>
                    <a:pt x="15824" y="2362"/>
                  </a:cubicBezTo>
                  <a:lnTo>
                    <a:pt x="15824" y="2362"/>
                  </a:lnTo>
                  <a:cubicBezTo>
                    <a:pt x="15785" y="2342"/>
                    <a:pt x="15707" y="2283"/>
                    <a:pt x="15629" y="2283"/>
                  </a:cubicBezTo>
                  <a:cubicBezTo>
                    <a:pt x="15590" y="2283"/>
                    <a:pt x="15551" y="2283"/>
                    <a:pt x="15512" y="2303"/>
                  </a:cubicBezTo>
                  <a:cubicBezTo>
                    <a:pt x="15376" y="2381"/>
                    <a:pt x="15337" y="2381"/>
                    <a:pt x="15259" y="2381"/>
                  </a:cubicBezTo>
                  <a:cubicBezTo>
                    <a:pt x="15239" y="2381"/>
                    <a:pt x="15220" y="2381"/>
                    <a:pt x="15180" y="2381"/>
                  </a:cubicBezTo>
                  <a:cubicBezTo>
                    <a:pt x="15161" y="2401"/>
                    <a:pt x="15141" y="2401"/>
                    <a:pt x="15141" y="2420"/>
                  </a:cubicBezTo>
                  <a:cubicBezTo>
                    <a:pt x="15122" y="2459"/>
                    <a:pt x="15122" y="2537"/>
                    <a:pt x="15102" y="2654"/>
                  </a:cubicBezTo>
                  <a:cubicBezTo>
                    <a:pt x="15102" y="2752"/>
                    <a:pt x="15141" y="2849"/>
                    <a:pt x="15180" y="2927"/>
                  </a:cubicBezTo>
                  <a:cubicBezTo>
                    <a:pt x="15239" y="3064"/>
                    <a:pt x="15278" y="3181"/>
                    <a:pt x="15239" y="3298"/>
                  </a:cubicBezTo>
                  <a:cubicBezTo>
                    <a:pt x="15200" y="3396"/>
                    <a:pt x="15180" y="3474"/>
                    <a:pt x="15122" y="3532"/>
                  </a:cubicBezTo>
                  <a:cubicBezTo>
                    <a:pt x="15063" y="3610"/>
                    <a:pt x="15005" y="3669"/>
                    <a:pt x="14927" y="3747"/>
                  </a:cubicBezTo>
                  <a:cubicBezTo>
                    <a:pt x="14829" y="3825"/>
                    <a:pt x="14771" y="3864"/>
                    <a:pt x="14732" y="3883"/>
                  </a:cubicBezTo>
                  <a:cubicBezTo>
                    <a:pt x="14693" y="3903"/>
                    <a:pt x="14673" y="3922"/>
                    <a:pt x="14634" y="3942"/>
                  </a:cubicBezTo>
                  <a:cubicBezTo>
                    <a:pt x="14595" y="3981"/>
                    <a:pt x="14576" y="4079"/>
                    <a:pt x="14556" y="4176"/>
                  </a:cubicBezTo>
                  <a:cubicBezTo>
                    <a:pt x="14537" y="4274"/>
                    <a:pt x="14517" y="4371"/>
                    <a:pt x="14498" y="4449"/>
                  </a:cubicBezTo>
                  <a:cubicBezTo>
                    <a:pt x="14439" y="4566"/>
                    <a:pt x="14361" y="4664"/>
                    <a:pt x="14263" y="4761"/>
                  </a:cubicBezTo>
                  <a:lnTo>
                    <a:pt x="14263" y="4761"/>
                  </a:lnTo>
                  <a:cubicBezTo>
                    <a:pt x="14166" y="4839"/>
                    <a:pt x="14068" y="4898"/>
                    <a:pt x="13951" y="4937"/>
                  </a:cubicBezTo>
                  <a:cubicBezTo>
                    <a:pt x="13815" y="4976"/>
                    <a:pt x="13776" y="5035"/>
                    <a:pt x="13737" y="5093"/>
                  </a:cubicBezTo>
                  <a:cubicBezTo>
                    <a:pt x="13698" y="5132"/>
                    <a:pt x="13678" y="5171"/>
                    <a:pt x="13639" y="5191"/>
                  </a:cubicBezTo>
                  <a:cubicBezTo>
                    <a:pt x="13600" y="5249"/>
                    <a:pt x="13581" y="5288"/>
                    <a:pt x="13561" y="5347"/>
                  </a:cubicBezTo>
                  <a:lnTo>
                    <a:pt x="13561" y="5347"/>
                  </a:lnTo>
                  <a:cubicBezTo>
                    <a:pt x="13542" y="5405"/>
                    <a:pt x="13542" y="5464"/>
                    <a:pt x="13542" y="5542"/>
                  </a:cubicBezTo>
                  <a:cubicBezTo>
                    <a:pt x="13542" y="5581"/>
                    <a:pt x="13561" y="5659"/>
                    <a:pt x="13561" y="5718"/>
                  </a:cubicBezTo>
                  <a:cubicBezTo>
                    <a:pt x="13581" y="5874"/>
                    <a:pt x="13620" y="6049"/>
                    <a:pt x="13542" y="6205"/>
                  </a:cubicBezTo>
                  <a:cubicBezTo>
                    <a:pt x="13463" y="6342"/>
                    <a:pt x="13424" y="6361"/>
                    <a:pt x="13346" y="6381"/>
                  </a:cubicBezTo>
                  <a:cubicBezTo>
                    <a:pt x="13327" y="6381"/>
                    <a:pt x="13307" y="6381"/>
                    <a:pt x="13268" y="6420"/>
                  </a:cubicBezTo>
                  <a:lnTo>
                    <a:pt x="13268" y="6420"/>
                  </a:lnTo>
                  <a:cubicBezTo>
                    <a:pt x="13229" y="6439"/>
                    <a:pt x="13210" y="6478"/>
                    <a:pt x="13190" y="6498"/>
                  </a:cubicBezTo>
                  <a:lnTo>
                    <a:pt x="13190" y="6498"/>
                  </a:lnTo>
                  <a:cubicBezTo>
                    <a:pt x="13151" y="6576"/>
                    <a:pt x="13112" y="6635"/>
                    <a:pt x="12976" y="6674"/>
                  </a:cubicBezTo>
                  <a:cubicBezTo>
                    <a:pt x="12820" y="6713"/>
                    <a:pt x="12761" y="6615"/>
                    <a:pt x="12703" y="6537"/>
                  </a:cubicBezTo>
                  <a:cubicBezTo>
                    <a:pt x="12663" y="6478"/>
                    <a:pt x="12624" y="6439"/>
                    <a:pt x="12585" y="6420"/>
                  </a:cubicBezTo>
                  <a:lnTo>
                    <a:pt x="12507" y="6420"/>
                  </a:lnTo>
                  <a:cubicBezTo>
                    <a:pt x="12351" y="6400"/>
                    <a:pt x="12195" y="6381"/>
                    <a:pt x="12059" y="6264"/>
                  </a:cubicBezTo>
                  <a:cubicBezTo>
                    <a:pt x="11942" y="6186"/>
                    <a:pt x="11922" y="6069"/>
                    <a:pt x="11883" y="5932"/>
                  </a:cubicBezTo>
                  <a:cubicBezTo>
                    <a:pt x="11883" y="5874"/>
                    <a:pt x="11863" y="5815"/>
                    <a:pt x="11844" y="5737"/>
                  </a:cubicBezTo>
                  <a:cubicBezTo>
                    <a:pt x="11824" y="5698"/>
                    <a:pt x="11785" y="5659"/>
                    <a:pt x="11746" y="5639"/>
                  </a:cubicBezTo>
                  <a:lnTo>
                    <a:pt x="11746" y="5639"/>
                  </a:lnTo>
                  <a:cubicBezTo>
                    <a:pt x="11727" y="5639"/>
                    <a:pt x="11707" y="5620"/>
                    <a:pt x="11688" y="5620"/>
                  </a:cubicBezTo>
                  <a:cubicBezTo>
                    <a:pt x="11688" y="5620"/>
                    <a:pt x="11668" y="5620"/>
                    <a:pt x="11649" y="5620"/>
                  </a:cubicBezTo>
                  <a:lnTo>
                    <a:pt x="11649" y="5620"/>
                  </a:lnTo>
                  <a:cubicBezTo>
                    <a:pt x="11649" y="5639"/>
                    <a:pt x="11649" y="5639"/>
                    <a:pt x="11649" y="5639"/>
                  </a:cubicBezTo>
                  <a:lnTo>
                    <a:pt x="11649" y="5639"/>
                  </a:lnTo>
                  <a:cubicBezTo>
                    <a:pt x="11629" y="5659"/>
                    <a:pt x="11629" y="5698"/>
                    <a:pt x="11649" y="5718"/>
                  </a:cubicBezTo>
                  <a:lnTo>
                    <a:pt x="11649" y="5718"/>
                  </a:lnTo>
                  <a:cubicBezTo>
                    <a:pt x="11649" y="5776"/>
                    <a:pt x="11649" y="5815"/>
                    <a:pt x="11649" y="5893"/>
                  </a:cubicBezTo>
                  <a:cubicBezTo>
                    <a:pt x="11610" y="5991"/>
                    <a:pt x="11551" y="6049"/>
                    <a:pt x="11473" y="6088"/>
                  </a:cubicBezTo>
                  <a:cubicBezTo>
                    <a:pt x="11415" y="6127"/>
                    <a:pt x="11376" y="6147"/>
                    <a:pt x="11356" y="6205"/>
                  </a:cubicBezTo>
                  <a:cubicBezTo>
                    <a:pt x="11337" y="6303"/>
                    <a:pt x="11278" y="6342"/>
                    <a:pt x="11239" y="6400"/>
                  </a:cubicBezTo>
                  <a:cubicBezTo>
                    <a:pt x="11200" y="6420"/>
                    <a:pt x="11181" y="6439"/>
                    <a:pt x="11181" y="6478"/>
                  </a:cubicBezTo>
                  <a:cubicBezTo>
                    <a:pt x="11161" y="6537"/>
                    <a:pt x="11161" y="6576"/>
                    <a:pt x="11161" y="6635"/>
                  </a:cubicBezTo>
                  <a:cubicBezTo>
                    <a:pt x="11181" y="6771"/>
                    <a:pt x="11181" y="6927"/>
                    <a:pt x="11064" y="7025"/>
                  </a:cubicBezTo>
                  <a:cubicBezTo>
                    <a:pt x="11024" y="7083"/>
                    <a:pt x="10985" y="7142"/>
                    <a:pt x="10966" y="7220"/>
                  </a:cubicBezTo>
                  <a:cubicBezTo>
                    <a:pt x="10888" y="7356"/>
                    <a:pt x="10849" y="7493"/>
                    <a:pt x="10673" y="7474"/>
                  </a:cubicBezTo>
                  <a:cubicBezTo>
                    <a:pt x="10556" y="7454"/>
                    <a:pt x="10498" y="7396"/>
                    <a:pt x="10439" y="7317"/>
                  </a:cubicBezTo>
                  <a:cubicBezTo>
                    <a:pt x="10381" y="7278"/>
                    <a:pt x="10342" y="7220"/>
                    <a:pt x="10303" y="7220"/>
                  </a:cubicBezTo>
                  <a:cubicBezTo>
                    <a:pt x="10127" y="7200"/>
                    <a:pt x="10107" y="7161"/>
                    <a:pt x="10029" y="7083"/>
                  </a:cubicBezTo>
                  <a:lnTo>
                    <a:pt x="10029" y="7083"/>
                  </a:lnTo>
                  <a:cubicBezTo>
                    <a:pt x="10010" y="7064"/>
                    <a:pt x="9990" y="7044"/>
                    <a:pt x="9990" y="7025"/>
                  </a:cubicBezTo>
                  <a:lnTo>
                    <a:pt x="9990" y="7025"/>
                  </a:lnTo>
                  <a:cubicBezTo>
                    <a:pt x="9971" y="7025"/>
                    <a:pt x="9971" y="7025"/>
                    <a:pt x="9971" y="7005"/>
                  </a:cubicBezTo>
                  <a:lnTo>
                    <a:pt x="9971" y="7005"/>
                  </a:lnTo>
                  <a:cubicBezTo>
                    <a:pt x="9932" y="6986"/>
                    <a:pt x="9893" y="6966"/>
                    <a:pt x="9834" y="6966"/>
                  </a:cubicBezTo>
                  <a:cubicBezTo>
                    <a:pt x="9776" y="6986"/>
                    <a:pt x="9717" y="7005"/>
                    <a:pt x="9659" y="7064"/>
                  </a:cubicBezTo>
                  <a:lnTo>
                    <a:pt x="9659" y="7064"/>
                  </a:lnTo>
                  <a:cubicBezTo>
                    <a:pt x="9639" y="7083"/>
                    <a:pt x="9620" y="7103"/>
                    <a:pt x="9600" y="7122"/>
                  </a:cubicBezTo>
                  <a:cubicBezTo>
                    <a:pt x="9464" y="7278"/>
                    <a:pt x="9327" y="7298"/>
                    <a:pt x="9229" y="7317"/>
                  </a:cubicBezTo>
                  <a:cubicBezTo>
                    <a:pt x="9171" y="7317"/>
                    <a:pt x="9132" y="7317"/>
                    <a:pt x="9112" y="7356"/>
                  </a:cubicBezTo>
                  <a:cubicBezTo>
                    <a:pt x="9073" y="7376"/>
                    <a:pt x="9073" y="7454"/>
                    <a:pt x="9054" y="7532"/>
                  </a:cubicBezTo>
                  <a:cubicBezTo>
                    <a:pt x="8995" y="7747"/>
                    <a:pt x="8937" y="7981"/>
                    <a:pt x="8664" y="7981"/>
                  </a:cubicBezTo>
                  <a:cubicBezTo>
                    <a:pt x="8410" y="8000"/>
                    <a:pt x="8312" y="7883"/>
                    <a:pt x="8215" y="7747"/>
                  </a:cubicBezTo>
                  <a:cubicBezTo>
                    <a:pt x="8156" y="7688"/>
                    <a:pt x="8098" y="7610"/>
                    <a:pt x="8020" y="7571"/>
                  </a:cubicBezTo>
                  <a:cubicBezTo>
                    <a:pt x="7903" y="7493"/>
                    <a:pt x="7786" y="7454"/>
                    <a:pt x="7668" y="7435"/>
                  </a:cubicBezTo>
                  <a:cubicBezTo>
                    <a:pt x="7551" y="7396"/>
                    <a:pt x="7434" y="7396"/>
                    <a:pt x="7337" y="7376"/>
                  </a:cubicBezTo>
                  <a:lnTo>
                    <a:pt x="7337" y="7376"/>
                  </a:lnTo>
                  <a:lnTo>
                    <a:pt x="7278" y="7376"/>
                  </a:lnTo>
                  <a:lnTo>
                    <a:pt x="7278" y="7376"/>
                  </a:lnTo>
                  <a:cubicBezTo>
                    <a:pt x="7103" y="7356"/>
                    <a:pt x="6888" y="7337"/>
                    <a:pt x="6868" y="7493"/>
                  </a:cubicBezTo>
                  <a:cubicBezTo>
                    <a:pt x="6849" y="7552"/>
                    <a:pt x="6849" y="7591"/>
                    <a:pt x="6849" y="7630"/>
                  </a:cubicBezTo>
                  <a:cubicBezTo>
                    <a:pt x="6829" y="7864"/>
                    <a:pt x="6810" y="8039"/>
                    <a:pt x="6556" y="8039"/>
                  </a:cubicBezTo>
                  <a:cubicBezTo>
                    <a:pt x="6342" y="8039"/>
                    <a:pt x="6322" y="7864"/>
                    <a:pt x="6303" y="7727"/>
                  </a:cubicBezTo>
                  <a:cubicBezTo>
                    <a:pt x="6303" y="7669"/>
                    <a:pt x="6283" y="7630"/>
                    <a:pt x="6283" y="7630"/>
                  </a:cubicBezTo>
                  <a:cubicBezTo>
                    <a:pt x="6283" y="7630"/>
                    <a:pt x="6264" y="7630"/>
                    <a:pt x="6244" y="7649"/>
                  </a:cubicBezTo>
                  <a:cubicBezTo>
                    <a:pt x="6186" y="7688"/>
                    <a:pt x="6127" y="7727"/>
                    <a:pt x="5990" y="7747"/>
                  </a:cubicBezTo>
                  <a:cubicBezTo>
                    <a:pt x="5873" y="7766"/>
                    <a:pt x="5776" y="7727"/>
                    <a:pt x="5698" y="7688"/>
                  </a:cubicBezTo>
                  <a:cubicBezTo>
                    <a:pt x="5639" y="7669"/>
                    <a:pt x="5600" y="7649"/>
                    <a:pt x="5581" y="7669"/>
                  </a:cubicBezTo>
                  <a:cubicBezTo>
                    <a:pt x="5561" y="7688"/>
                    <a:pt x="5581" y="7766"/>
                    <a:pt x="5581" y="7844"/>
                  </a:cubicBezTo>
                  <a:cubicBezTo>
                    <a:pt x="5600" y="8020"/>
                    <a:pt x="5600" y="8215"/>
                    <a:pt x="5405" y="8254"/>
                  </a:cubicBezTo>
                  <a:cubicBezTo>
                    <a:pt x="5229" y="8274"/>
                    <a:pt x="5112" y="8195"/>
                    <a:pt x="5015" y="8137"/>
                  </a:cubicBezTo>
                  <a:cubicBezTo>
                    <a:pt x="5034" y="8215"/>
                    <a:pt x="5034" y="8293"/>
                    <a:pt x="5034" y="8410"/>
                  </a:cubicBezTo>
                  <a:cubicBezTo>
                    <a:pt x="5034" y="8586"/>
                    <a:pt x="4995" y="8625"/>
                    <a:pt x="4898" y="8664"/>
                  </a:cubicBezTo>
                  <a:cubicBezTo>
                    <a:pt x="4859" y="8703"/>
                    <a:pt x="4820" y="8722"/>
                    <a:pt x="4761" y="8820"/>
                  </a:cubicBezTo>
                  <a:cubicBezTo>
                    <a:pt x="4644" y="8995"/>
                    <a:pt x="4703" y="9132"/>
                    <a:pt x="4761" y="9288"/>
                  </a:cubicBezTo>
                  <a:lnTo>
                    <a:pt x="4761" y="9288"/>
                  </a:lnTo>
                  <a:lnTo>
                    <a:pt x="4781" y="9327"/>
                  </a:lnTo>
                  <a:lnTo>
                    <a:pt x="4781" y="9327"/>
                  </a:lnTo>
                  <a:cubicBezTo>
                    <a:pt x="4800" y="9405"/>
                    <a:pt x="4859" y="9444"/>
                    <a:pt x="4898" y="9483"/>
                  </a:cubicBezTo>
                  <a:cubicBezTo>
                    <a:pt x="4995" y="9542"/>
                    <a:pt x="5073" y="9600"/>
                    <a:pt x="5054" y="9756"/>
                  </a:cubicBezTo>
                  <a:cubicBezTo>
                    <a:pt x="5034" y="9952"/>
                    <a:pt x="5015" y="9952"/>
                    <a:pt x="4820" y="10010"/>
                  </a:cubicBezTo>
                  <a:cubicBezTo>
                    <a:pt x="4761" y="10010"/>
                    <a:pt x="4664" y="10049"/>
                    <a:pt x="4547" y="10088"/>
                  </a:cubicBezTo>
                  <a:cubicBezTo>
                    <a:pt x="4273" y="10166"/>
                    <a:pt x="4215" y="10244"/>
                    <a:pt x="4137" y="10303"/>
                  </a:cubicBezTo>
                  <a:cubicBezTo>
                    <a:pt x="4098" y="10342"/>
                    <a:pt x="4078" y="10361"/>
                    <a:pt x="4039" y="10400"/>
                  </a:cubicBezTo>
                  <a:cubicBezTo>
                    <a:pt x="3942" y="10478"/>
                    <a:pt x="3844" y="10478"/>
                    <a:pt x="3747" y="10459"/>
                  </a:cubicBezTo>
                  <a:cubicBezTo>
                    <a:pt x="3669" y="10459"/>
                    <a:pt x="3571" y="10459"/>
                    <a:pt x="3532" y="10537"/>
                  </a:cubicBezTo>
                  <a:cubicBezTo>
                    <a:pt x="3493" y="10634"/>
                    <a:pt x="3454" y="10732"/>
                    <a:pt x="3454" y="10849"/>
                  </a:cubicBezTo>
                  <a:cubicBezTo>
                    <a:pt x="3434" y="10966"/>
                    <a:pt x="3434" y="11083"/>
                    <a:pt x="3454" y="11200"/>
                  </a:cubicBezTo>
                  <a:cubicBezTo>
                    <a:pt x="3454" y="11278"/>
                    <a:pt x="3512" y="11356"/>
                    <a:pt x="3591" y="11415"/>
                  </a:cubicBezTo>
                  <a:cubicBezTo>
                    <a:pt x="3669" y="11512"/>
                    <a:pt x="3747" y="11610"/>
                    <a:pt x="3747" y="11747"/>
                  </a:cubicBezTo>
                  <a:cubicBezTo>
                    <a:pt x="3727" y="11864"/>
                    <a:pt x="3708" y="11961"/>
                    <a:pt x="3649" y="12039"/>
                  </a:cubicBezTo>
                  <a:lnTo>
                    <a:pt x="3649" y="12039"/>
                  </a:lnTo>
                  <a:cubicBezTo>
                    <a:pt x="3610" y="12137"/>
                    <a:pt x="3532" y="12195"/>
                    <a:pt x="3415" y="12195"/>
                  </a:cubicBezTo>
                  <a:cubicBezTo>
                    <a:pt x="3337" y="12215"/>
                    <a:pt x="3239" y="12195"/>
                    <a:pt x="3161" y="12176"/>
                  </a:cubicBezTo>
                  <a:cubicBezTo>
                    <a:pt x="3064" y="12137"/>
                    <a:pt x="2986" y="12098"/>
                    <a:pt x="2888" y="12020"/>
                  </a:cubicBezTo>
                  <a:lnTo>
                    <a:pt x="2888" y="12020"/>
                  </a:lnTo>
                  <a:cubicBezTo>
                    <a:pt x="2830" y="11981"/>
                    <a:pt x="2791" y="11981"/>
                    <a:pt x="2732" y="11981"/>
                  </a:cubicBezTo>
                  <a:cubicBezTo>
                    <a:pt x="2673" y="11981"/>
                    <a:pt x="2615" y="11981"/>
                    <a:pt x="2498" y="11961"/>
                  </a:cubicBezTo>
                  <a:cubicBezTo>
                    <a:pt x="2322" y="11922"/>
                    <a:pt x="2186" y="11844"/>
                    <a:pt x="2049" y="11766"/>
                  </a:cubicBezTo>
                  <a:cubicBezTo>
                    <a:pt x="2010" y="11747"/>
                    <a:pt x="1952" y="11727"/>
                    <a:pt x="1912" y="11708"/>
                  </a:cubicBezTo>
                  <a:cubicBezTo>
                    <a:pt x="1834" y="11669"/>
                    <a:pt x="1698" y="11649"/>
                    <a:pt x="1581" y="11669"/>
                  </a:cubicBezTo>
                  <a:cubicBezTo>
                    <a:pt x="1464" y="11669"/>
                    <a:pt x="1366" y="11688"/>
                    <a:pt x="1327" y="11727"/>
                  </a:cubicBezTo>
                  <a:cubicBezTo>
                    <a:pt x="1210" y="11805"/>
                    <a:pt x="1093" y="11922"/>
                    <a:pt x="995" y="12039"/>
                  </a:cubicBezTo>
                  <a:lnTo>
                    <a:pt x="937" y="12098"/>
                  </a:lnTo>
                  <a:lnTo>
                    <a:pt x="937" y="12098"/>
                  </a:lnTo>
                  <a:cubicBezTo>
                    <a:pt x="917" y="12137"/>
                    <a:pt x="898" y="12156"/>
                    <a:pt x="859" y="12215"/>
                  </a:cubicBezTo>
                  <a:cubicBezTo>
                    <a:pt x="820" y="12273"/>
                    <a:pt x="781" y="12351"/>
                    <a:pt x="761" y="12430"/>
                  </a:cubicBezTo>
                  <a:cubicBezTo>
                    <a:pt x="742" y="12488"/>
                    <a:pt x="742" y="12547"/>
                    <a:pt x="781" y="12566"/>
                  </a:cubicBezTo>
                  <a:lnTo>
                    <a:pt x="781" y="12566"/>
                  </a:lnTo>
                  <a:cubicBezTo>
                    <a:pt x="781" y="12586"/>
                    <a:pt x="800" y="12586"/>
                    <a:pt x="800" y="12586"/>
                  </a:cubicBezTo>
                  <a:cubicBezTo>
                    <a:pt x="917" y="12664"/>
                    <a:pt x="1015" y="12781"/>
                    <a:pt x="1054" y="12898"/>
                  </a:cubicBezTo>
                  <a:cubicBezTo>
                    <a:pt x="1113" y="13034"/>
                    <a:pt x="1113" y="13190"/>
                    <a:pt x="1054" y="13288"/>
                  </a:cubicBezTo>
                  <a:lnTo>
                    <a:pt x="1054" y="13288"/>
                  </a:lnTo>
                  <a:lnTo>
                    <a:pt x="1034" y="13327"/>
                  </a:lnTo>
                  <a:lnTo>
                    <a:pt x="1034" y="13327"/>
                  </a:lnTo>
                  <a:cubicBezTo>
                    <a:pt x="976" y="13444"/>
                    <a:pt x="956" y="13503"/>
                    <a:pt x="956" y="13698"/>
                  </a:cubicBezTo>
                  <a:cubicBezTo>
                    <a:pt x="937" y="13912"/>
                    <a:pt x="937" y="13912"/>
                    <a:pt x="878" y="14049"/>
                  </a:cubicBezTo>
                  <a:cubicBezTo>
                    <a:pt x="878" y="14069"/>
                    <a:pt x="859" y="14108"/>
                    <a:pt x="839" y="14147"/>
                  </a:cubicBezTo>
                  <a:cubicBezTo>
                    <a:pt x="781" y="14264"/>
                    <a:pt x="800" y="14303"/>
                    <a:pt x="820" y="14381"/>
                  </a:cubicBezTo>
                  <a:cubicBezTo>
                    <a:pt x="839" y="14439"/>
                    <a:pt x="859" y="14498"/>
                    <a:pt x="878" y="14595"/>
                  </a:cubicBezTo>
                  <a:cubicBezTo>
                    <a:pt x="878" y="14732"/>
                    <a:pt x="859" y="14810"/>
                    <a:pt x="800" y="14888"/>
                  </a:cubicBezTo>
                  <a:cubicBezTo>
                    <a:pt x="761" y="14947"/>
                    <a:pt x="683" y="14986"/>
                    <a:pt x="547" y="15005"/>
                  </a:cubicBezTo>
                  <a:cubicBezTo>
                    <a:pt x="430" y="15044"/>
                    <a:pt x="332" y="14986"/>
                    <a:pt x="254" y="14927"/>
                  </a:cubicBezTo>
                  <a:cubicBezTo>
                    <a:pt x="195" y="14888"/>
                    <a:pt x="137" y="14849"/>
                    <a:pt x="78" y="14868"/>
                  </a:cubicBezTo>
                  <a:cubicBezTo>
                    <a:pt x="0" y="14908"/>
                    <a:pt x="0" y="14986"/>
                    <a:pt x="0" y="15083"/>
                  </a:cubicBezTo>
                  <a:cubicBezTo>
                    <a:pt x="0" y="15142"/>
                    <a:pt x="0" y="15200"/>
                    <a:pt x="0" y="15278"/>
                  </a:cubicBezTo>
                  <a:lnTo>
                    <a:pt x="0" y="15278"/>
                  </a:lnTo>
                  <a:lnTo>
                    <a:pt x="5483" y="14888"/>
                  </a:lnTo>
                  <a:cubicBezTo>
                    <a:pt x="5483" y="14751"/>
                    <a:pt x="5483" y="14517"/>
                    <a:pt x="5425" y="14459"/>
                  </a:cubicBezTo>
                  <a:cubicBezTo>
                    <a:pt x="5308" y="14303"/>
                    <a:pt x="5308" y="14049"/>
                    <a:pt x="5308" y="14029"/>
                  </a:cubicBezTo>
                  <a:lnTo>
                    <a:pt x="5308" y="13951"/>
                  </a:lnTo>
                  <a:lnTo>
                    <a:pt x="5386" y="13951"/>
                  </a:lnTo>
                  <a:lnTo>
                    <a:pt x="6088" y="13951"/>
                  </a:lnTo>
                  <a:cubicBezTo>
                    <a:pt x="6166" y="13951"/>
                    <a:pt x="6225" y="13971"/>
                    <a:pt x="6264" y="14010"/>
                  </a:cubicBezTo>
                  <a:cubicBezTo>
                    <a:pt x="6303" y="14029"/>
                    <a:pt x="6342" y="14049"/>
                    <a:pt x="6439" y="14049"/>
                  </a:cubicBezTo>
                  <a:cubicBezTo>
                    <a:pt x="6556" y="14069"/>
                    <a:pt x="7220" y="13990"/>
                    <a:pt x="7766" y="13912"/>
                  </a:cubicBezTo>
                  <a:cubicBezTo>
                    <a:pt x="8078" y="13893"/>
                    <a:pt x="8351" y="13854"/>
                    <a:pt x="8507" y="13834"/>
                  </a:cubicBezTo>
                  <a:cubicBezTo>
                    <a:pt x="8722" y="13815"/>
                    <a:pt x="9425" y="13737"/>
                    <a:pt x="10146" y="13659"/>
                  </a:cubicBezTo>
                  <a:cubicBezTo>
                    <a:pt x="10829" y="13581"/>
                    <a:pt x="11512" y="13503"/>
                    <a:pt x="11766" y="13483"/>
                  </a:cubicBezTo>
                  <a:cubicBezTo>
                    <a:pt x="11981" y="13464"/>
                    <a:pt x="12703" y="13405"/>
                    <a:pt x="13502" y="13366"/>
                  </a:cubicBezTo>
                  <a:cubicBezTo>
                    <a:pt x="14615" y="13288"/>
                    <a:pt x="15883" y="13210"/>
                    <a:pt x="16254" y="13210"/>
                  </a:cubicBezTo>
                  <a:cubicBezTo>
                    <a:pt x="16546" y="13190"/>
                    <a:pt x="17502" y="13112"/>
                    <a:pt x="18458" y="13034"/>
                  </a:cubicBezTo>
                  <a:cubicBezTo>
                    <a:pt x="19415" y="12956"/>
                    <a:pt x="20410" y="12878"/>
                    <a:pt x="20761" y="12839"/>
                  </a:cubicBezTo>
                  <a:lnTo>
                    <a:pt x="20761" y="12839"/>
                  </a:lnTo>
                  <a:cubicBezTo>
                    <a:pt x="21054" y="12800"/>
                    <a:pt x="21483" y="12761"/>
                    <a:pt x="21893" y="12722"/>
                  </a:cubicBezTo>
                  <a:cubicBezTo>
                    <a:pt x="22380" y="12664"/>
                    <a:pt x="22849" y="12625"/>
                    <a:pt x="23122" y="12586"/>
                  </a:cubicBezTo>
                  <a:cubicBezTo>
                    <a:pt x="23414" y="12566"/>
                    <a:pt x="23551" y="12410"/>
                    <a:pt x="23688" y="12273"/>
                  </a:cubicBezTo>
                  <a:lnTo>
                    <a:pt x="23688" y="12273"/>
                  </a:lnTo>
                  <a:cubicBezTo>
                    <a:pt x="23766" y="12195"/>
                    <a:pt x="23844" y="12098"/>
                    <a:pt x="23961" y="12039"/>
                  </a:cubicBezTo>
                  <a:cubicBezTo>
                    <a:pt x="24097" y="11961"/>
                    <a:pt x="24214" y="11942"/>
                    <a:pt x="24312" y="11903"/>
                  </a:cubicBezTo>
                  <a:cubicBezTo>
                    <a:pt x="24449" y="11864"/>
                    <a:pt x="24566" y="11825"/>
                    <a:pt x="24780" y="11708"/>
                  </a:cubicBezTo>
                  <a:cubicBezTo>
                    <a:pt x="24936" y="11630"/>
                    <a:pt x="25073" y="11591"/>
                    <a:pt x="25171" y="11552"/>
                  </a:cubicBezTo>
                  <a:cubicBezTo>
                    <a:pt x="25288" y="11512"/>
                    <a:pt x="25366" y="11493"/>
                    <a:pt x="25424" y="11395"/>
                  </a:cubicBezTo>
                  <a:cubicBezTo>
                    <a:pt x="25483" y="11317"/>
                    <a:pt x="25502" y="11259"/>
                    <a:pt x="25522" y="11200"/>
                  </a:cubicBezTo>
                  <a:cubicBezTo>
                    <a:pt x="25561" y="11103"/>
                    <a:pt x="25580" y="11005"/>
                    <a:pt x="25697" y="10888"/>
                  </a:cubicBezTo>
                  <a:cubicBezTo>
                    <a:pt x="25795" y="10771"/>
                    <a:pt x="25971" y="10732"/>
                    <a:pt x="26127" y="10713"/>
                  </a:cubicBezTo>
                  <a:lnTo>
                    <a:pt x="26127" y="10713"/>
                  </a:lnTo>
                  <a:cubicBezTo>
                    <a:pt x="26263" y="10673"/>
                    <a:pt x="26400" y="10654"/>
                    <a:pt x="26439" y="10576"/>
                  </a:cubicBezTo>
                  <a:cubicBezTo>
                    <a:pt x="26478" y="10517"/>
                    <a:pt x="26478" y="10439"/>
                    <a:pt x="26478" y="10381"/>
                  </a:cubicBezTo>
                  <a:cubicBezTo>
                    <a:pt x="26478" y="10264"/>
                    <a:pt x="26478" y="10147"/>
                    <a:pt x="26614" y="10010"/>
                  </a:cubicBezTo>
                  <a:cubicBezTo>
                    <a:pt x="26692" y="9932"/>
                    <a:pt x="26770" y="9893"/>
                    <a:pt x="26849" y="9854"/>
                  </a:cubicBezTo>
                  <a:cubicBezTo>
                    <a:pt x="26946" y="9795"/>
                    <a:pt x="27024" y="9756"/>
                    <a:pt x="27044" y="9659"/>
                  </a:cubicBezTo>
                  <a:cubicBezTo>
                    <a:pt x="27063" y="9600"/>
                    <a:pt x="27063" y="9542"/>
                    <a:pt x="27063" y="9503"/>
                  </a:cubicBezTo>
                  <a:cubicBezTo>
                    <a:pt x="27063" y="9366"/>
                    <a:pt x="27063" y="9249"/>
                    <a:pt x="27258" y="9113"/>
                  </a:cubicBezTo>
                  <a:cubicBezTo>
                    <a:pt x="27375" y="9015"/>
                    <a:pt x="27531" y="8917"/>
                    <a:pt x="27688" y="8781"/>
                  </a:cubicBezTo>
                  <a:cubicBezTo>
                    <a:pt x="27844" y="8683"/>
                    <a:pt x="28000" y="8547"/>
                    <a:pt x="28175" y="8430"/>
                  </a:cubicBezTo>
                  <a:cubicBezTo>
                    <a:pt x="28351" y="8293"/>
                    <a:pt x="28468" y="8195"/>
                    <a:pt x="28605" y="8059"/>
                  </a:cubicBezTo>
                  <a:cubicBezTo>
                    <a:pt x="28722" y="7942"/>
                    <a:pt x="28858" y="7805"/>
                    <a:pt x="28995" y="7610"/>
                  </a:cubicBezTo>
                  <a:cubicBezTo>
                    <a:pt x="29248" y="7317"/>
                    <a:pt x="29580" y="6966"/>
                    <a:pt x="29697" y="6830"/>
                  </a:cubicBezTo>
                  <a:cubicBezTo>
                    <a:pt x="29697" y="6830"/>
                    <a:pt x="29697" y="6830"/>
                    <a:pt x="29678" y="6830"/>
                  </a:cubicBezTo>
                  <a:cubicBezTo>
                    <a:pt x="29639" y="6791"/>
                    <a:pt x="29541" y="6771"/>
                    <a:pt x="29366" y="6771"/>
                  </a:cubicBezTo>
                  <a:cubicBezTo>
                    <a:pt x="28995" y="6752"/>
                    <a:pt x="28975" y="6732"/>
                    <a:pt x="28917" y="6615"/>
                  </a:cubicBezTo>
                  <a:lnTo>
                    <a:pt x="28917" y="6615"/>
                  </a:lnTo>
                  <a:cubicBezTo>
                    <a:pt x="28897" y="6596"/>
                    <a:pt x="28878" y="6557"/>
                    <a:pt x="28858" y="6537"/>
                  </a:cubicBezTo>
                  <a:lnTo>
                    <a:pt x="28858" y="6537"/>
                  </a:lnTo>
                  <a:lnTo>
                    <a:pt x="28819" y="6478"/>
                  </a:lnTo>
                  <a:lnTo>
                    <a:pt x="28819" y="6478"/>
                  </a:lnTo>
                  <a:cubicBezTo>
                    <a:pt x="28761" y="6381"/>
                    <a:pt x="28741" y="6381"/>
                    <a:pt x="28624" y="6342"/>
                  </a:cubicBezTo>
                  <a:lnTo>
                    <a:pt x="28624" y="6342"/>
                  </a:lnTo>
                  <a:lnTo>
                    <a:pt x="28566" y="6322"/>
                  </a:lnTo>
                  <a:cubicBezTo>
                    <a:pt x="28409" y="6264"/>
                    <a:pt x="28312" y="6225"/>
                    <a:pt x="28175" y="6049"/>
                  </a:cubicBezTo>
                  <a:cubicBezTo>
                    <a:pt x="28117" y="5971"/>
                    <a:pt x="28078" y="5913"/>
                    <a:pt x="28058" y="5835"/>
                  </a:cubicBezTo>
                  <a:cubicBezTo>
                    <a:pt x="28019" y="5757"/>
                    <a:pt x="27980" y="5678"/>
                    <a:pt x="27863" y="5639"/>
                  </a:cubicBezTo>
                  <a:lnTo>
                    <a:pt x="27863" y="5639"/>
                  </a:lnTo>
                  <a:cubicBezTo>
                    <a:pt x="27668" y="5542"/>
                    <a:pt x="27649" y="5444"/>
                    <a:pt x="27629" y="5327"/>
                  </a:cubicBezTo>
                  <a:cubicBezTo>
                    <a:pt x="27610" y="5288"/>
                    <a:pt x="27610" y="5269"/>
                    <a:pt x="27590" y="5230"/>
                  </a:cubicBezTo>
                  <a:cubicBezTo>
                    <a:pt x="27570" y="5191"/>
                    <a:pt x="27531" y="5171"/>
                    <a:pt x="27492" y="5152"/>
                  </a:cubicBezTo>
                  <a:cubicBezTo>
                    <a:pt x="27434" y="5113"/>
                    <a:pt x="27375" y="5093"/>
                    <a:pt x="27336" y="5015"/>
                  </a:cubicBezTo>
                  <a:cubicBezTo>
                    <a:pt x="27258" y="4937"/>
                    <a:pt x="27258" y="4859"/>
                    <a:pt x="27258" y="4800"/>
                  </a:cubicBezTo>
                  <a:cubicBezTo>
                    <a:pt x="27239" y="4761"/>
                    <a:pt x="27239" y="4703"/>
                    <a:pt x="27219" y="4683"/>
                  </a:cubicBezTo>
                  <a:cubicBezTo>
                    <a:pt x="27141" y="4625"/>
                    <a:pt x="27102" y="4547"/>
                    <a:pt x="27063" y="4469"/>
                  </a:cubicBezTo>
                  <a:cubicBezTo>
                    <a:pt x="27024" y="4391"/>
                    <a:pt x="26985" y="4313"/>
                    <a:pt x="26907" y="4215"/>
                  </a:cubicBezTo>
                  <a:cubicBezTo>
                    <a:pt x="26849" y="4157"/>
                    <a:pt x="26770" y="4118"/>
                    <a:pt x="26731" y="4079"/>
                  </a:cubicBezTo>
                  <a:cubicBezTo>
                    <a:pt x="26614" y="4000"/>
                    <a:pt x="26536" y="3942"/>
                    <a:pt x="26536" y="3825"/>
                  </a:cubicBezTo>
                  <a:lnTo>
                    <a:pt x="26536" y="3825"/>
                  </a:lnTo>
                  <a:cubicBezTo>
                    <a:pt x="26517" y="3727"/>
                    <a:pt x="26556" y="3649"/>
                    <a:pt x="26595" y="3571"/>
                  </a:cubicBezTo>
                  <a:lnTo>
                    <a:pt x="26595" y="3571"/>
                  </a:lnTo>
                  <a:cubicBezTo>
                    <a:pt x="26614" y="3532"/>
                    <a:pt x="26634" y="3474"/>
                    <a:pt x="26634" y="3454"/>
                  </a:cubicBezTo>
                  <a:cubicBezTo>
                    <a:pt x="26634" y="3396"/>
                    <a:pt x="26653" y="3337"/>
                    <a:pt x="26673" y="3279"/>
                  </a:cubicBezTo>
                  <a:cubicBezTo>
                    <a:pt x="26692" y="3181"/>
                    <a:pt x="26731" y="3064"/>
                    <a:pt x="26712" y="3005"/>
                  </a:cubicBezTo>
                  <a:cubicBezTo>
                    <a:pt x="26692" y="2986"/>
                    <a:pt x="26673" y="2947"/>
                    <a:pt x="26653" y="2908"/>
                  </a:cubicBezTo>
                  <a:cubicBezTo>
                    <a:pt x="26614" y="2830"/>
                    <a:pt x="26575" y="2752"/>
                    <a:pt x="26536" y="2576"/>
                  </a:cubicBezTo>
                  <a:cubicBezTo>
                    <a:pt x="26517" y="2498"/>
                    <a:pt x="26497" y="2420"/>
                    <a:pt x="26458" y="2342"/>
                  </a:cubicBezTo>
                  <a:cubicBezTo>
                    <a:pt x="26400" y="2264"/>
                    <a:pt x="26341" y="2186"/>
                    <a:pt x="26302" y="2147"/>
                  </a:cubicBezTo>
                  <a:cubicBezTo>
                    <a:pt x="26244" y="2108"/>
                    <a:pt x="26205" y="2088"/>
                    <a:pt x="26166" y="2049"/>
                  </a:cubicBezTo>
                  <a:cubicBezTo>
                    <a:pt x="26127" y="2030"/>
                    <a:pt x="26088" y="2010"/>
                    <a:pt x="26029" y="1991"/>
                  </a:cubicBezTo>
                  <a:cubicBezTo>
                    <a:pt x="25990" y="1971"/>
                    <a:pt x="25912" y="1952"/>
                    <a:pt x="25853" y="1952"/>
                  </a:cubicBezTo>
                  <a:cubicBezTo>
                    <a:pt x="25775" y="1952"/>
                    <a:pt x="25697" y="1932"/>
                    <a:pt x="25639" y="1913"/>
                  </a:cubicBezTo>
                  <a:lnTo>
                    <a:pt x="25639" y="1913"/>
                  </a:lnTo>
                  <a:cubicBezTo>
                    <a:pt x="25561" y="1893"/>
                    <a:pt x="25483" y="1796"/>
                    <a:pt x="25405" y="1698"/>
                  </a:cubicBezTo>
                  <a:cubicBezTo>
                    <a:pt x="25346" y="1601"/>
                    <a:pt x="25288" y="1464"/>
                    <a:pt x="25288" y="1366"/>
                  </a:cubicBezTo>
                  <a:lnTo>
                    <a:pt x="25288" y="1366"/>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71"/>
            <p:cNvSpPr/>
            <p:nvPr/>
          </p:nvSpPr>
          <p:spPr>
            <a:xfrm>
              <a:off x="5283375" y="2338950"/>
              <a:ext cx="742450" cy="381975"/>
            </a:xfrm>
            <a:custGeom>
              <a:avLst/>
              <a:gdLst/>
              <a:ahLst/>
              <a:cxnLst/>
              <a:rect l="l" t="t" r="r" b="b"/>
              <a:pathLst>
                <a:path w="29698" h="15279" fill="none" extrusionOk="0">
                  <a:moveTo>
                    <a:pt x="25288" y="1366"/>
                  </a:moveTo>
                  <a:cubicBezTo>
                    <a:pt x="25288" y="1308"/>
                    <a:pt x="25249" y="1249"/>
                    <a:pt x="25229" y="1191"/>
                  </a:cubicBezTo>
                  <a:cubicBezTo>
                    <a:pt x="25190" y="1152"/>
                    <a:pt x="25171" y="1132"/>
                    <a:pt x="25151" y="1132"/>
                  </a:cubicBezTo>
                  <a:lnTo>
                    <a:pt x="25132" y="1132"/>
                  </a:lnTo>
                  <a:cubicBezTo>
                    <a:pt x="25092" y="1152"/>
                    <a:pt x="25053" y="1171"/>
                    <a:pt x="25034" y="1191"/>
                  </a:cubicBezTo>
                  <a:cubicBezTo>
                    <a:pt x="24956" y="1210"/>
                    <a:pt x="24897" y="1249"/>
                    <a:pt x="24780" y="1249"/>
                  </a:cubicBezTo>
                  <a:cubicBezTo>
                    <a:pt x="24741" y="1249"/>
                    <a:pt x="24683" y="1288"/>
                    <a:pt x="24644" y="1327"/>
                  </a:cubicBezTo>
                  <a:cubicBezTo>
                    <a:pt x="24585" y="1386"/>
                    <a:pt x="24527" y="1464"/>
                    <a:pt x="24488" y="1523"/>
                  </a:cubicBezTo>
                  <a:cubicBezTo>
                    <a:pt x="24449" y="1562"/>
                    <a:pt x="24429" y="1601"/>
                    <a:pt x="24410" y="1659"/>
                  </a:cubicBezTo>
                  <a:cubicBezTo>
                    <a:pt x="24351" y="1796"/>
                    <a:pt x="24312" y="1913"/>
                    <a:pt x="24078" y="1913"/>
                  </a:cubicBezTo>
                  <a:cubicBezTo>
                    <a:pt x="23980" y="1913"/>
                    <a:pt x="23922" y="1952"/>
                    <a:pt x="23863" y="1971"/>
                  </a:cubicBezTo>
                  <a:cubicBezTo>
                    <a:pt x="23805" y="1991"/>
                    <a:pt x="23766" y="2010"/>
                    <a:pt x="23707" y="2010"/>
                  </a:cubicBezTo>
                  <a:cubicBezTo>
                    <a:pt x="23610" y="2010"/>
                    <a:pt x="23571" y="1971"/>
                    <a:pt x="23493" y="1932"/>
                  </a:cubicBezTo>
                  <a:cubicBezTo>
                    <a:pt x="23453" y="1913"/>
                    <a:pt x="23395" y="1874"/>
                    <a:pt x="23336" y="1854"/>
                  </a:cubicBezTo>
                  <a:cubicBezTo>
                    <a:pt x="23278" y="1854"/>
                    <a:pt x="23239" y="1835"/>
                    <a:pt x="23180" y="1835"/>
                  </a:cubicBezTo>
                  <a:cubicBezTo>
                    <a:pt x="23063" y="1815"/>
                    <a:pt x="22927" y="1815"/>
                    <a:pt x="22810" y="1718"/>
                  </a:cubicBezTo>
                  <a:lnTo>
                    <a:pt x="22810" y="1718"/>
                  </a:lnTo>
                  <a:cubicBezTo>
                    <a:pt x="22673" y="1640"/>
                    <a:pt x="22595" y="1679"/>
                    <a:pt x="22478" y="1737"/>
                  </a:cubicBezTo>
                  <a:lnTo>
                    <a:pt x="22458" y="1757"/>
                  </a:lnTo>
                  <a:lnTo>
                    <a:pt x="22458" y="1757"/>
                  </a:lnTo>
                  <a:cubicBezTo>
                    <a:pt x="22419" y="1776"/>
                    <a:pt x="22400" y="1815"/>
                    <a:pt x="22361" y="1874"/>
                  </a:cubicBezTo>
                  <a:cubicBezTo>
                    <a:pt x="22302" y="1971"/>
                    <a:pt x="22263" y="2069"/>
                    <a:pt x="22088" y="2088"/>
                  </a:cubicBezTo>
                  <a:cubicBezTo>
                    <a:pt x="21990" y="2088"/>
                    <a:pt x="21873" y="2069"/>
                    <a:pt x="21775" y="2010"/>
                  </a:cubicBezTo>
                  <a:cubicBezTo>
                    <a:pt x="21658" y="1952"/>
                    <a:pt x="21561" y="1854"/>
                    <a:pt x="21463" y="1757"/>
                  </a:cubicBezTo>
                  <a:cubicBezTo>
                    <a:pt x="21405" y="1679"/>
                    <a:pt x="21346" y="1620"/>
                    <a:pt x="21268" y="1562"/>
                  </a:cubicBezTo>
                  <a:cubicBezTo>
                    <a:pt x="21210" y="1523"/>
                    <a:pt x="21132" y="1483"/>
                    <a:pt x="21015" y="1464"/>
                  </a:cubicBezTo>
                  <a:cubicBezTo>
                    <a:pt x="20917" y="1444"/>
                    <a:pt x="20800" y="1464"/>
                    <a:pt x="20663" y="1503"/>
                  </a:cubicBezTo>
                  <a:cubicBezTo>
                    <a:pt x="20507" y="1542"/>
                    <a:pt x="20351" y="1581"/>
                    <a:pt x="20215" y="1542"/>
                  </a:cubicBezTo>
                  <a:cubicBezTo>
                    <a:pt x="20097" y="1523"/>
                    <a:pt x="19980" y="1483"/>
                    <a:pt x="19902" y="1425"/>
                  </a:cubicBezTo>
                  <a:cubicBezTo>
                    <a:pt x="19805" y="1347"/>
                    <a:pt x="19727" y="1269"/>
                    <a:pt x="19707" y="1171"/>
                  </a:cubicBezTo>
                  <a:cubicBezTo>
                    <a:pt x="19707" y="1132"/>
                    <a:pt x="19707" y="1113"/>
                    <a:pt x="19707" y="1093"/>
                  </a:cubicBezTo>
                  <a:lnTo>
                    <a:pt x="19707" y="1093"/>
                  </a:lnTo>
                  <a:cubicBezTo>
                    <a:pt x="19688" y="996"/>
                    <a:pt x="19688" y="957"/>
                    <a:pt x="19551" y="859"/>
                  </a:cubicBezTo>
                  <a:cubicBezTo>
                    <a:pt x="19415" y="742"/>
                    <a:pt x="19376" y="605"/>
                    <a:pt x="19337" y="488"/>
                  </a:cubicBezTo>
                  <a:cubicBezTo>
                    <a:pt x="19317" y="430"/>
                    <a:pt x="19297" y="371"/>
                    <a:pt x="19278" y="332"/>
                  </a:cubicBezTo>
                  <a:cubicBezTo>
                    <a:pt x="19239" y="293"/>
                    <a:pt x="19180" y="293"/>
                    <a:pt x="19122" y="293"/>
                  </a:cubicBezTo>
                  <a:cubicBezTo>
                    <a:pt x="19044" y="293"/>
                    <a:pt x="18966" y="313"/>
                    <a:pt x="18888" y="274"/>
                  </a:cubicBezTo>
                  <a:cubicBezTo>
                    <a:pt x="18790" y="235"/>
                    <a:pt x="18751" y="157"/>
                    <a:pt x="18712" y="79"/>
                  </a:cubicBezTo>
                  <a:cubicBezTo>
                    <a:pt x="18693" y="40"/>
                    <a:pt x="18654" y="1"/>
                    <a:pt x="18634" y="1"/>
                  </a:cubicBezTo>
                  <a:cubicBezTo>
                    <a:pt x="18576" y="1"/>
                    <a:pt x="18517" y="40"/>
                    <a:pt x="18458" y="79"/>
                  </a:cubicBezTo>
                  <a:cubicBezTo>
                    <a:pt x="18380" y="137"/>
                    <a:pt x="18322" y="176"/>
                    <a:pt x="18224" y="196"/>
                  </a:cubicBezTo>
                  <a:cubicBezTo>
                    <a:pt x="18068" y="254"/>
                    <a:pt x="17971" y="196"/>
                    <a:pt x="17873" y="137"/>
                  </a:cubicBezTo>
                  <a:cubicBezTo>
                    <a:pt x="17854" y="118"/>
                    <a:pt x="17815" y="98"/>
                    <a:pt x="17795" y="79"/>
                  </a:cubicBezTo>
                  <a:cubicBezTo>
                    <a:pt x="17737" y="59"/>
                    <a:pt x="17658" y="59"/>
                    <a:pt x="17580" y="59"/>
                  </a:cubicBezTo>
                  <a:cubicBezTo>
                    <a:pt x="17502" y="59"/>
                    <a:pt x="17424" y="98"/>
                    <a:pt x="17366" y="137"/>
                  </a:cubicBezTo>
                  <a:cubicBezTo>
                    <a:pt x="17288" y="176"/>
                    <a:pt x="17249" y="215"/>
                    <a:pt x="17210" y="274"/>
                  </a:cubicBezTo>
                  <a:cubicBezTo>
                    <a:pt x="17171" y="332"/>
                    <a:pt x="17171" y="391"/>
                    <a:pt x="17151" y="449"/>
                  </a:cubicBezTo>
                  <a:cubicBezTo>
                    <a:pt x="17151" y="449"/>
                    <a:pt x="17171" y="449"/>
                    <a:pt x="17190" y="449"/>
                  </a:cubicBezTo>
                  <a:cubicBezTo>
                    <a:pt x="17268" y="508"/>
                    <a:pt x="17366" y="547"/>
                    <a:pt x="17346" y="723"/>
                  </a:cubicBezTo>
                  <a:cubicBezTo>
                    <a:pt x="17346" y="781"/>
                    <a:pt x="17346" y="820"/>
                    <a:pt x="17346" y="859"/>
                  </a:cubicBezTo>
                  <a:cubicBezTo>
                    <a:pt x="17327" y="957"/>
                    <a:pt x="17327" y="1015"/>
                    <a:pt x="17385" y="1074"/>
                  </a:cubicBezTo>
                  <a:cubicBezTo>
                    <a:pt x="17405" y="1093"/>
                    <a:pt x="17424" y="1113"/>
                    <a:pt x="17463" y="1152"/>
                  </a:cubicBezTo>
                  <a:cubicBezTo>
                    <a:pt x="17561" y="1230"/>
                    <a:pt x="17639" y="1308"/>
                    <a:pt x="17561" y="1483"/>
                  </a:cubicBezTo>
                  <a:cubicBezTo>
                    <a:pt x="17541" y="1523"/>
                    <a:pt x="17541" y="1562"/>
                    <a:pt x="17541" y="1581"/>
                  </a:cubicBezTo>
                  <a:lnTo>
                    <a:pt x="17541" y="1581"/>
                  </a:lnTo>
                  <a:cubicBezTo>
                    <a:pt x="17561" y="1640"/>
                    <a:pt x="17561" y="1698"/>
                    <a:pt x="17502" y="1796"/>
                  </a:cubicBezTo>
                  <a:lnTo>
                    <a:pt x="17502" y="1796"/>
                  </a:lnTo>
                  <a:cubicBezTo>
                    <a:pt x="17424" y="1913"/>
                    <a:pt x="17307" y="1913"/>
                    <a:pt x="17151" y="1913"/>
                  </a:cubicBezTo>
                  <a:cubicBezTo>
                    <a:pt x="17093" y="1932"/>
                    <a:pt x="17034" y="1932"/>
                    <a:pt x="16976" y="1932"/>
                  </a:cubicBezTo>
                  <a:cubicBezTo>
                    <a:pt x="16839" y="1952"/>
                    <a:pt x="16761" y="2010"/>
                    <a:pt x="16644" y="2127"/>
                  </a:cubicBezTo>
                  <a:cubicBezTo>
                    <a:pt x="16585" y="2166"/>
                    <a:pt x="16527" y="2225"/>
                    <a:pt x="16449" y="2303"/>
                  </a:cubicBezTo>
                  <a:cubicBezTo>
                    <a:pt x="16273" y="2420"/>
                    <a:pt x="16156" y="2459"/>
                    <a:pt x="16059" y="2459"/>
                  </a:cubicBezTo>
                  <a:cubicBezTo>
                    <a:pt x="15961" y="2459"/>
                    <a:pt x="15883" y="2420"/>
                    <a:pt x="15824" y="2362"/>
                  </a:cubicBezTo>
                  <a:lnTo>
                    <a:pt x="15824" y="2362"/>
                  </a:lnTo>
                  <a:cubicBezTo>
                    <a:pt x="15785" y="2342"/>
                    <a:pt x="15707" y="2283"/>
                    <a:pt x="15629" y="2283"/>
                  </a:cubicBezTo>
                  <a:cubicBezTo>
                    <a:pt x="15590" y="2283"/>
                    <a:pt x="15551" y="2283"/>
                    <a:pt x="15512" y="2303"/>
                  </a:cubicBezTo>
                  <a:cubicBezTo>
                    <a:pt x="15376" y="2381"/>
                    <a:pt x="15337" y="2381"/>
                    <a:pt x="15259" y="2381"/>
                  </a:cubicBezTo>
                  <a:cubicBezTo>
                    <a:pt x="15239" y="2381"/>
                    <a:pt x="15220" y="2381"/>
                    <a:pt x="15180" y="2381"/>
                  </a:cubicBezTo>
                  <a:cubicBezTo>
                    <a:pt x="15161" y="2401"/>
                    <a:pt x="15141" y="2401"/>
                    <a:pt x="15141" y="2420"/>
                  </a:cubicBezTo>
                  <a:cubicBezTo>
                    <a:pt x="15122" y="2459"/>
                    <a:pt x="15122" y="2537"/>
                    <a:pt x="15102" y="2654"/>
                  </a:cubicBezTo>
                  <a:cubicBezTo>
                    <a:pt x="15102" y="2752"/>
                    <a:pt x="15141" y="2849"/>
                    <a:pt x="15180" y="2927"/>
                  </a:cubicBezTo>
                  <a:cubicBezTo>
                    <a:pt x="15239" y="3064"/>
                    <a:pt x="15278" y="3181"/>
                    <a:pt x="15239" y="3298"/>
                  </a:cubicBezTo>
                  <a:cubicBezTo>
                    <a:pt x="15200" y="3396"/>
                    <a:pt x="15180" y="3474"/>
                    <a:pt x="15122" y="3532"/>
                  </a:cubicBezTo>
                  <a:cubicBezTo>
                    <a:pt x="15063" y="3610"/>
                    <a:pt x="15005" y="3669"/>
                    <a:pt x="14927" y="3747"/>
                  </a:cubicBezTo>
                  <a:cubicBezTo>
                    <a:pt x="14829" y="3825"/>
                    <a:pt x="14771" y="3864"/>
                    <a:pt x="14732" y="3883"/>
                  </a:cubicBezTo>
                  <a:cubicBezTo>
                    <a:pt x="14693" y="3903"/>
                    <a:pt x="14673" y="3922"/>
                    <a:pt x="14634" y="3942"/>
                  </a:cubicBezTo>
                  <a:cubicBezTo>
                    <a:pt x="14595" y="3981"/>
                    <a:pt x="14576" y="4079"/>
                    <a:pt x="14556" y="4176"/>
                  </a:cubicBezTo>
                  <a:cubicBezTo>
                    <a:pt x="14537" y="4274"/>
                    <a:pt x="14517" y="4371"/>
                    <a:pt x="14498" y="4449"/>
                  </a:cubicBezTo>
                  <a:cubicBezTo>
                    <a:pt x="14439" y="4566"/>
                    <a:pt x="14361" y="4664"/>
                    <a:pt x="14263" y="4761"/>
                  </a:cubicBezTo>
                  <a:lnTo>
                    <a:pt x="14263" y="4761"/>
                  </a:lnTo>
                  <a:cubicBezTo>
                    <a:pt x="14166" y="4839"/>
                    <a:pt x="14068" y="4898"/>
                    <a:pt x="13951" y="4937"/>
                  </a:cubicBezTo>
                  <a:cubicBezTo>
                    <a:pt x="13815" y="4976"/>
                    <a:pt x="13776" y="5035"/>
                    <a:pt x="13737" y="5093"/>
                  </a:cubicBezTo>
                  <a:cubicBezTo>
                    <a:pt x="13698" y="5132"/>
                    <a:pt x="13678" y="5171"/>
                    <a:pt x="13639" y="5191"/>
                  </a:cubicBezTo>
                  <a:cubicBezTo>
                    <a:pt x="13600" y="5249"/>
                    <a:pt x="13581" y="5288"/>
                    <a:pt x="13561" y="5347"/>
                  </a:cubicBezTo>
                  <a:lnTo>
                    <a:pt x="13561" y="5347"/>
                  </a:lnTo>
                  <a:cubicBezTo>
                    <a:pt x="13542" y="5405"/>
                    <a:pt x="13542" y="5464"/>
                    <a:pt x="13542" y="5542"/>
                  </a:cubicBezTo>
                  <a:cubicBezTo>
                    <a:pt x="13542" y="5581"/>
                    <a:pt x="13561" y="5659"/>
                    <a:pt x="13561" y="5718"/>
                  </a:cubicBezTo>
                  <a:cubicBezTo>
                    <a:pt x="13581" y="5874"/>
                    <a:pt x="13620" y="6049"/>
                    <a:pt x="13542" y="6205"/>
                  </a:cubicBezTo>
                  <a:cubicBezTo>
                    <a:pt x="13463" y="6342"/>
                    <a:pt x="13424" y="6361"/>
                    <a:pt x="13346" y="6381"/>
                  </a:cubicBezTo>
                  <a:cubicBezTo>
                    <a:pt x="13327" y="6381"/>
                    <a:pt x="13307" y="6381"/>
                    <a:pt x="13268" y="6420"/>
                  </a:cubicBezTo>
                  <a:lnTo>
                    <a:pt x="13268" y="6420"/>
                  </a:lnTo>
                  <a:cubicBezTo>
                    <a:pt x="13229" y="6439"/>
                    <a:pt x="13210" y="6478"/>
                    <a:pt x="13190" y="6498"/>
                  </a:cubicBezTo>
                  <a:lnTo>
                    <a:pt x="13190" y="6498"/>
                  </a:lnTo>
                  <a:cubicBezTo>
                    <a:pt x="13151" y="6576"/>
                    <a:pt x="13112" y="6635"/>
                    <a:pt x="12976" y="6674"/>
                  </a:cubicBezTo>
                  <a:cubicBezTo>
                    <a:pt x="12820" y="6713"/>
                    <a:pt x="12761" y="6615"/>
                    <a:pt x="12703" y="6537"/>
                  </a:cubicBezTo>
                  <a:cubicBezTo>
                    <a:pt x="12663" y="6478"/>
                    <a:pt x="12624" y="6439"/>
                    <a:pt x="12585" y="6420"/>
                  </a:cubicBezTo>
                  <a:lnTo>
                    <a:pt x="12507" y="6420"/>
                  </a:lnTo>
                  <a:cubicBezTo>
                    <a:pt x="12351" y="6400"/>
                    <a:pt x="12195" y="6381"/>
                    <a:pt x="12059" y="6264"/>
                  </a:cubicBezTo>
                  <a:cubicBezTo>
                    <a:pt x="11942" y="6186"/>
                    <a:pt x="11922" y="6069"/>
                    <a:pt x="11883" y="5932"/>
                  </a:cubicBezTo>
                  <a:cubicBezTo>
                    <a:pt x="11883" y="5874"/>
                    <a:pt x="11863" y="5815"/>
                    <a:pt x="11844" y="5737"/>
                  </a:cubicBezTo>
                  <a:cubicBezTo>
                    <a:pt x="11824" y="5698"/>
                    <a:pt x="11785" y="5659"/>
                    <a:pt x="11746" y="5639"/>
                  </a:cubicBezTo>
                  <a:lnTo>
                    <a:pt x="11746" y="5639"/>
                  </a:lnTo>
                  <a:cubicBezTo>
                    <a:pt x="11727" y="5639"/>
                    <a:pt x="11707" y="5620"/>
                    <a:pt x="11688" y="5620"/>
                  </a:cubicBezTo>
                  <a:cubicBezTo>
                    <a:pt x="11688" y="5620"/>
                    <a:pt x="11668" y="5620"/>
                    <a:pt x="11649" y="5620"/>
                  </a:cubicBezTo>
                  <a:lnTo>
                    <a:pt x="11649" y="5620"/>
                  </a:lnTo>
                  <a:cubicBezTo>
                    <a:pt x="11649" y="5639"/>
                    <a:pt x="11649" y="5639"/>
                    <a:pt x="11649" y="5639"/>
                  </a:cubicBezTo>
                  <a:lnTo>
                    <a:pt x="11649" y="5639"/>
                  </a:lnTo>
                  <a:cubicBezTo>
                    <a:pt x="11629" y="5659"/>
                    <a:pt x="11629" y="5698"/>
                    <a:pt x="11649" y="5718"/>
                  </a:cubicBezTo>
                  <a:lnTo>
                    <a:pt x="11649" y="5718"/>
                  </a:lnTo>
                  <a:cubicBezTo>
                    <a:pt x="11649" y="5776"/>
                    <a:pt x="11649" y="5815"/>
                    <a:pt x="11649" y="5893"/>
                  </a:cubicBezTo>
                  <a:cubicBezTo>
                    <a:pt x="11610" y="5991"/>
                    <a:pt x="11551" y="6049"/>
                    <a:pt x="11473" y="6088"/>
                  </a:cubicBezTo>
                  <a:cubicBezTo>
                    <a:pt x="11415" y="6127"/>
                    <a:pt x="11376" y="6147"/>
                    <a:pt x="11356" y="6205"/>
                  </a:cubicBezTo>
                  <a:cubicBezTo>
                    <a:pt x="11337" y="6303"/>
                    <a:pt x="11278" y="6342"/>
                    <a:pt x="11239" y="6400"/>
                  </a:cubicBezTo>
                  <a:cubicBezTo>
                    <a:pt x="11200" y="6420"/>
                    <a:pt x="11181" y="6439"/>
                    <a:pt x="11181" y="6478"/>
                  </a:cubicBezTo>
                  <a:cubicBezTo>
                    <a:pt x="11161" y="6537"/>
                    <a:pt x="11161" y="6576"/>
                    <a:pt x="11161" y="6635"/>
                  </a:cubicBezTo>
                  <a:cubicBezTo>
                    <a:pt x="11181" y="6771"/>
                    <a:pt x="11181" y="6927"/>
                    <a:pt x="11064" y="7025"/>
                  </a:cubicBezTo>
                  <a:cubicBezTo>
                    <a:pt x="11024" y="7083"/>
                    <a:pt x="10985" y="7142"/>
                    <a:pt x="10966" y="7220"/>
                  </a:cubicBezTo>
                  <a:cubicBezTo>
                    <a:pt x="10888" y="7356"/>
                    <a:pt x="10849" y="7493"/>
                    <a:pt x="10673" y="7474"/>
                  </a:cubicBezTo>
                  <a:cubicBezTo>
                    <a:pt x="10556" y="7454"/>
                    <a:pt x="10498" y="7396"/>
                    <a:pt x="10439" y="7317"/>
                  </a:cubicBezTo>
                  <a:cubicBezTo>
                    <a:pt x="10381" y="7278"/>
                    <a:pt x="10342" y="7220"/>
                    <a:pt x="10303" y="7220"/>
                  </a:cubicBezTo>
                  <a:cubicBezTo>
                    <a:pt x="10127" y="7200"/>
                    <a:pt x="10107" y="7161"/>
                    <a:pt x="10029" y="7083"/>
                  </a:cubicBezTo>
                  <a:lnTo>
                    <a:pt x="10029" y="7083"/>
                  </a:lnTo>
                  <a:cubicBezTo>
                    <a:pt x="10010" y="7064"/>
                    <a:pt x="9990" y="7044"/>
                    <a:pt x="9990" y="7025"/>
                  </a:cubicBezTo>
                  <a:lnTo>
                    <a:pt x="9990" y="7025"/>
                  </a:lnTo>
                  <a:cubicBezTo>
                    <a:pt x="9971" y="7025"/>
                    <a:pt x="9971" y="7025"/>
                    <a:pt x="9971" y="7005"/>
                  </a:cubicBezTo>
                  <a:lnTo>
                    <a:pt x="9971" y="7005"/>
                  </a:lnTo>
                  <a:cubicBezTo>
                    <a:pt x="9932" y="6986"/>
                    <a:pt x="9893" y="6966"/>
                    <a:pt x="9834" y="6966"/>
                  </a:cubicBezTo>
                  <a:cubicBezTo>
                    <a:pt x="9776" y="6986"/>
                    <a:pt x="9717" y="7005"/>
                    <a:pt x="9659" y="7064"/>
                  </a:cubicBezTo>
                  <a:lnTo>
                    <a:pt x="9659" y="7064"/>
                  </a:lnTo>
                  <a:cubicBezTo>
                    <a:pt x="9639" y="7083"/>
                    <a:pt x="9620" y="7103"/>
                    <a:pt x="9600" y="7122"/>
                  </a:cubicBezTo>
                  <a:cubicBezTo>
                    <a:pt x="9464" y="7278"/>
                    <a:pt x="9327" y="7298"/>
                    <a:pt x="9229" y="7317"/>
                  </a:cubicBezTo>
                  <a:cubicBezTo>
                    <a:pt x="9171" y="7317"/>
                    <a:pt x="9132" y="7317"/>
                    <a:pt x="9112" y="7356"/>
                  </a:cubicBezTo>
                  <a:cubicBezTo>
                    <a:pt x="9073" y="7376"/>
                    <a:pt x="9073" y="7454"/>
                    <a:pt x="9054" y="7532"/>
                  </a:cubicBezTo>
                  <a:cubicBezTo>
                    <a:pt x="8995" y="7747"/>
                    <a:pt x="8937" y="7981"/>
                    <a:pt x="8664" y="7981"/>
                  </a:cubicBezTo>
                  <a:cubicBezTo>
                    <a:pt x="8410" y="8000"/>
                    <a:pt x="8312" y="7883"/>
                    <a:pt x="8215" y="7747"/>
                  </a:cubicBezTo>
                  <a:cubicBezTo>
                    <a:pt x="8156" y="7688"/>
                    <a:pt x="8098" y="7610"/>
                    <a:pt x="8020" y="7571"/>
                  </a:cubicBezTo>
                  <a:cubicBezTo>
                    <a:pt x="7903" y="7493"/>
                    <a:pt x="7786" y="7454"/>
                    <a:pt x="7668" y="7435"/>
                  </a:cubicBezTo>
                  <a:cubicBezTo>
                    <a:pt x="7551" y="7396"/>
                    <a:pt x="7434" y="7396"/>
                    <a:pt x="7337" y="7376"/>
                  </a:cubicBezTo>
                  <a:lnTo>
                    <a:pt x="7337" y="7376"/>
                  </a:lnTo>
                  <a:lnTo>
                    <a:pt x="7278" y="7376"/>
                  </a:lnTo>
                  <a:lnTo>
                    <a:pt x="7278" y="7376"/>
                  </a:lnTo>
                  <a:cubicBezTo>
                    <a:pt x="7103" y="7356"/>
                    <a:pt x="6888" y="7337"/>
                    <a:pt x="6868" y="7493"/>
                  </a:cubicBezTo>
                  <a:cubicBezTo>
                    <a:pt x="6849" y="7552"/>
                    <a:pt x="6849" y="7591"/>
                    <a:pt x="6849" y="7630"/>
                  </a:cubicBezTo>
                  <a:cubicBezTo>
                    <a:pt x="6829" y="7864"/>
                    <a:pt x="6810" y="8039"/>
                    <a:pt x="6556" y="8039"/>
                  </a:cubicBezTo>
                  <a:cubicBezTo>
                    <a:pt x="6342" y="8039"/>
                    <a:pt x="6322" y="7864"/>
                    <a:pt x="6303" y="7727"/>
                  </a:cubicBezTo>
                  <a:cubicBezTo>
                    <a:pt x="6303" y="7669"/>
                    <a:pt x="6283" y="7630"/>
                    <a:pt x="6283" y="7630"/>
                  </a:cubicBezTo>
                  <a:cubicBezTo>
                    <a:pt x="6283" y="7630"/>
                    <a:pt x="6264" y="7630"/>
                    <a:pt x="6244" y="7649"/>
                  </a:cubicBezTo>
                  <a:cubicBezTo>
                    <a:pt x="6186" y="7688"/>
                    <a:pt x="6127" y="7727"/>
                    <a:pt x="5990" y="7747"/>
                  </a:cubicBezTo>
                  <a:cubicBezTo>
                    <a:pt x="5873" y="7766"/>
                    <a:pt x="5776" y="7727"/>
                    <a:pt x="5698" y="7688"/>
                  </a:cubicBezTo>
                  <a:cubicBezTo>
                    <a:pt x="5639" y="7669"/>
                    <a:pt x="5600" y="7649"/>
                    <a:pt x="5581" y="7669"/>
                  </a:cubicBezTo>
                  <a:cubicBezTo>
                    <a:pt x="5561" y="7688"/>
                    <a:pt x="5581" y="7766"/>
                    <a:pt x="5581" y="7844"/>
                  </a:cubicBezTo>
                  <a:cubicBezTo>
                    <a:pt x="5600" y="8020"/>
                    <a:pt x="5600" y="8215"/>
                    <a:pt x="5405" y="8254"/>
                  </a:cubicBezTo>
                  <a:cubicBezTo>
                    <a:pt x="5229" y="8274"/>
                    <a:pt x="5112" y="8195"/>
                    <a:pt x="5015" y="8137"/>
                  </a:cubicBezTo>
                  <a:cubicBezTo>
                    <a:pt x="5034" y="8215"/>
                    <a:pt x="5034" y="8293"/>
                    <a:pt x="5034" y="8410"/>
                  </a:cubicBezTo>
                  <a:cubicBezTo>
                    <a:pt x="5034" y="8586"/>
                    <a:pt x="4995" y="8625"/>
                    <a:pt x="4898" y="8664"/>
                  </a:cubicBezTo>
                  <a:cubicBezTo>
                    <a:pt x="4859" y="8703"/>
                    <a:pt x="4820" y="8722"/>
                    <a:pt x="4761" y="8820"/>
                  </a:cubicBezTo>
                  <a:cubicBezTo>
                    <a:pt x="4644" y="8995"/>
                    <a:pt x="4703" y="9132"/>
                    <a:pt x="4761" y="9288"/>
                  </a:cubicBezTo>
                  <a:lnTo>
                    <a:pt x="4761" y="9288"/>
                  </a:lnTo>
                  <a:lnTo>
                    <a:pt x="4781" y="9327"/>
                  </a:lnTo>
                  <a:lnTo>
                    <a:pt x="4781" y="9327"/>
                  </a:lnTo>
                  <a:cubicBezTo>
                    <a:pt x="4800" y="9405"/>
                    <a:pt x="4859" y="9444"/>
                    <a:pt x="4898" y="9483"/>
                  </a:cubicBezTo>
                  <a:cubicBezTo>
                    <a:pt x="4995" y="9542"/>
                    <a:pt x="5073" y="9600"/>
                    <a:pt x="5054" y="9756"/>
                  </a:cubicBezTo>
                  <a:cubicBezTo>
                    <a:pt x="5034" y="9952"/>
                    <a:pt x="5015" y="9952"/>
                    <a:pt x="4820" y="10010"/>
                  </a:cubicBezTo>
                  <a:cubicBezTo>
                    <a:pt x="4761" y="10010"/>
                    <a:pt x="4664" y="10049"/>
                    <a:pt x="4547" y="10088"/>
                  </a:cubicBezTo>
                  <a:cubicBezTo>
                    <a:pt x="4273" y="10166"/>
                    <a:pt x="4215" y="10244"/>
                    <a:pt x="4137" y="10303"/>
                  </a:cubicBezTo>
                  <a:cubicBezTo>
                    <a:pt x="4098" y="10342"/>
                    <a:pt x="4078" y="10361"/>
                    <a:pt x="4039" y="10400"/>
                  </a:cubicBezTo>
                  <a:cubicBezTo>
                    <a:pt x="3942" y="10478"/>
                    <a:pt x="3844" y="10478"/>
                    <a:pt x="3747" y="10459"/>
                  </a:cubicBezTo>
                  <a:cubicBezTo>
                    <a:pt x="3669" y="10459"/>
                    <a:pt x="3571" y="10459"/>
                    <a:pt x="3532" y="10537"/>
                  </a:cubicBezTo>
                  <a:cubicBezTo>
                    <a:pt x="3493" y="10634"/>
                    <a:pt x="3454" y="10732"/>
                    <a:pt x="3454" y="10849"/>
                  </a:cubicBezTo>
                  <a:cubicBezTo>
                    <a:pt x="3434" y="10966"/>
                    <a:pt x="3434" y="11083"/>
                    <a:pt x="3454" y="11200"/>
                  </a:cubicBezTo>
                  <a:cubicBezTo>
                    <a:pt x="3454" y="11278"/>
                    <a:pt x="3512" y="11356"/>
                    <a:pt x="3591" y="11415"/>
                  </a:cubicBezTo>
                  <a:cubicBezTo>
                    <a:pt x="3669" y="11512"/>
                    <a:pt x="3747" y="11610"/>
                    <a:pt x="3747" y="11747"/>
                  </a:cubicBezTo>
                  <a:cubicBezTo>
                    <a:pt x="3727" y="11864"/>
                    <a:pt x="3708" y="11961"/>
                    <a:pt x="3649" y="12039"/>
                  </a:cubicBezTo>
                  <a:lnTo>
                    <a:pt x="3649" y="12039"/>
                  </a:lnTo>
                  <a:cubicBezTo>
                    <a:pt x="3610" y="12137"/>
                    <a:pt x="3532" y="12195"/>
                    <a:pt x="3415" y="12195"/>
                  </a:cubicBezTo>
                  <a:cubicBezTo>
                    <a:pt x="3337" y="12215"/>
                    <a:pt x="3239" y="12195"/>
                    <a:pt x="3161" y="12176"/>
                  </a:cubicBezTo>
                  <a:cubicBezTo>
                    <a:pt x="3064" y="12137"/>
                    <a:pt x="2986" y="12098"/>
                    <a:pt x="2888" y="12020"/>
                  </a:cubicBezTo>
                  <a:lnTo>
                    <a:pt x="2888" y="12020"/>
                  </a:lnTo>
                  <a:cubicBezTo>
                    <a:pt x="2830" y="11981"/>
                    <a:pt x="2791" y="11981"/>
                    <a:pt x="2732" y="11981"/>
                  </a:cubicBezTo>
                  <a:cubicBezTo>
                    <a:pt x="2673" y="11981"/>
                    <a:pt x="2615" y="11981"/>
                    <a:pt x="2498" y="11961"/>
                  </a:cubicBezTo>
                  <a:cubicBezTo>
                    <a:pt x="2322" y="11922"/>
                    <a:pt x="2186" y="11844"/>
                    <a:pt x="2049" y="11766"/>
                  </a:cubicBezTo>
                  <a:cubicBezTo>
                    <a:pt x="2010" y="11747"/>
                    <a:pt x="1952" y="11727"/>
                    <a:pt x="1912" y="11708"/>
                  </a:cubicBezTo>
                  <a:cubicBezTo>
                    <a:pt x="1834" y="11669"/>
                    <a:pt x="1698" y="11649"/>
                    <a:pt x="1581" y="11669"/>
                  </a:cubicBezTo>
                  <a:cubicBezTo>
                    <a:pt x="1464" y="11669"/>
                    <a:pt x="1366" y="11688"/>
                    <a:pt x="1327" y="11727"/>
                  </a:cubicBezTo>
                  <a:cubicBezTo>
                    <a:pt x="1210" y="11805"/>
                    <a:pt x="1093" y="11922"/>
                    <a:pt x="995" y="12039"/>
                  </a:cubicBezTo>
                  <a:lnTo>
                    <a:pt x="937" y="12098"/>
                  </a:lnTo>
                  <a:lnTo>
                    <a:pt x="937" y="12098"/>
                  </a:lnTo>
                  <a:cubicBezTo>
                    <a:pt x="917" y="12137"/>
                    <a:pt x="898" y="12156"/>
                    <a:pt x="859" y="12215"/>
                  </a:cubicBezTo>
                  <a:cubicBezTo>
                    <a:pt x="820" y="12273"/>
                    <a:pt x="781" y="12351"/>
                    <a:pt x="761" y="12430"/>
                  </a:cubicBezTo>
                  <a:cubicBezTo>
                    <a:pt x="742" y="12488"/>
                    <a:pt x="742" y="12547"/>
                    <a:pt x="781" y="12566"/>
                  </a:cubicBezTo>
                  <a:lnTo>
                    <a:pt x="781" y="12566"/>
                  </a:lnTo>
                  <a:cubicBezTo>
                    <a:pt x="781" y="12586"/>
                    <a:pt x="800" y="12586"/>
                    <a:pt x="800" y="12586"/>
                  </a:cubicBezTo>
                  <a:cubicBezTo>
                    <a:pt x="917" y="12664"/>
                    <a:pt x="1015" y="12781"/>
                    <a:pt x="1054" y="12898"/>
                  </a:cubicBezTo>
                  <a:cubicBezTo>
                    <a:pt x="1113" y="13034"/>
                    <a:pt x="1113" y="13190"/>
                    <a:pt x="1054" y="13288"/>
                  </a:cubicBezTo>
                  <a:lnTo>
                    <a:pt x="1054" y="13288"/>
                  </a:lnTo>
                  <a:lnTo>
                    <a:pt x="1034" y="13327"/>
                  </a:lnTo>
                  <a:lnTo>
                    <a:pt x="1034" y="13327"/>
                  </a:lnTo>
                  <a:cubicBezTo>
                    <a:pt x="976" y="13444"/>
                    <a:pt x="956" y="13503"/>
                    <a:pt x="956" y="13698"/>
                  </a:cubicBezTo>
                  <a:cubicBezTo>
                    <a:pt x="937" y="13912"/>
                    <a:pt x="937" y="13912"/>
                    <a:pt x="878" y="14049"/>
                  </a:cubicBezTo>
                  <a:cubicBezTo>
                    <a:pt x="878" y="14069"/>
                    <a:pt x="859" y="14108"/>
                    <a:pt x="839" y="14147"/>
                  </a:cubicBezTo>
                  <a:cubicBezTo>
                    <a:pt x="781" y="14264"/>
                    <a:pt x="800" y="14303"/>
                    <a:pt x="820" y="14381"/>
                  </a:cubicBezTo>
                  <a:cubicBezTo>
                    <a:pt x="839" y="14439"/>
                    <a:pt x="859" y="14498"/>
                    <a:pt x="878" y="14595"/>
                  </a:cubicBezTo>
                  <a:cubicBezTo>
                    <a:pt x="878" y="14732"/>
                    <a:pt x="859" y="14810"/>
                    <a:pt x="800" y="14888"/>
                  </a:cubicBezTo>
                  <a:cubicBezTo>
                    <a:pt x="761" y="14947"/>
                    <a:pt x="683" y="14986"/>
                    <a:pt x="547" y="15005"/>
                  </a:cubicBezTo>
                  <a:cubicBezTo>
                    <a:pt x="430" y="15044"/>
                    <a:pt x="332" y="14986"/>
                    <a:pt x="254" y="14927"/>
                  </a:cubicBezTo>
                  <a:cubicBezTo>
                    <a:pt x="195" y="14888"/>
                    <a:pt x="137" y="14849"/>
                    <a:pt x="78" y="14868"/>
                  </a:cubicBezTo>
                  <a:cubicBezTo>
                    <a:pt x="0" y="14908"/>
                    <a:pt x="0" y="14986"/>
                    <a:pt x="0" y="15083"/>
                  </a:cubicBezTo>
                  <a:cubicBezTo>
                    <a:pt x="0" y="15142"/>
                    <a:pt x="0" y="15200"/>
                    <a:pt x="0" y="15278"/>
                  </a:cubicBezTo>
                  <a:lnTo>
                    <a:pt x="0" y="15278"/>
                  </a:lnTo>
                  <a:lnTo>
                    <a:pt x="5483" y="14888"/>
                  </a:lnTo>
                  <a:cubicBezTo>
                    <a:pt x="5483" y="14751"/>
                    <a:pt x="5483" y="14517"/>
                    <a:pt x="5425" y="14459"/>
                  </a:cubicBezTo>
                  <a:cubicBezTo>
                    <a:pt x="5308" y="14303"/>
                    <a:pt x="5308" y="14049"/>
                    <a:pt x="5308" y="14029"/>
                  </a:cubicBezTo>
                  <a:lnTo>
                    <a:pt x="5308" y="13951"/>
                  </a:lnTo>
                  <a:lnTo>
                    <a:pt x="5386" y="13951"/>
                  </a:lnTo>
                  <a:lnTo>
                    <a:pt x="6088" y="13951"/>
                  </a:lnTo>
                  <a:cubicBezTo>
                    <a:pt x="6166" y="13951"/>
                    <a:pt x="6225" y="13971"/>
                    <a:pt x="6264" y="14010"/>
                  </a:cubicBezTo>
                  <a:cubicBezTo>
                    <a:pt x="6303" y="14029"/>
                    <a:pt x="6342" y="14049"/>
                    <a:pt x="6439" y="14049"/>
                  </a:cubicBezTo>
                  <a:cubicBezTo>
                    <a:pt x="6556" y="14069"/>
                    <a:pt x="7220" y="13990"/>
                    <a:pt x="7766" y="13912"/>
                  </a:cubicBezTo>
                  <a:cubicBezTo>
                    <a:pt x="8078" y="13893"/>
                    <a:pt x="8351" y="13854"/>
                    <a:pt x="8507" y="13834"/>
                  </a:cubicBezTo>
                  <a:cubicBezTo>
                    <a:pt x="8722" y="13815"/>
                    <a:pt x="9425" y="13737"/>
                    <a:pt x="10146" y="13659"/>
                  </a:cubicBezTo>
                  <a:cubicBezTo>
                    <a:pt x="10829" y="13581"/>
                    <a:pt x="11512" y="13503"/>
                    <a:pt x="11766" y="13483"/>
                  </a:cubicBezTo>
                  <a:cubicBezTo>
                    <a:pt x="11981" y="13464"/>
                    <a:pt x="12703" y="13405"/>
                    <a:pt x="13502" y="13366"/>
                  </a:cubicBezTo>
                  <a:cubicBezTo>
                    <a:pt x="14615" y="13288"/>
                    <a:pt x="15883" y="13210"/>
                    <a:pt x="16254" y="13210"/>
                  </a:cubicBezTo>
                  <a:cubicBezTo>
                    <a:pt x="16546" y="13190"/>
                    <a:pt x="17502" y="13112"/>
                    <a:pt x="18458" y="13034"/>
                  </a:cubicBezTo>
                  <a:cubicBezTo>
                    <a:pt x="19415" y="12956"/>
                    <a:pt x="20410" y="12878"/>
                    <a:pt x="20761" y="12839"/>
                  </a:cubicBezTo>
                  <a:lnTo>
                    <a:pt x="20761" y="12839"/>
                  </a:lnTo>
                  <a:cubicBezTo>
                    <a:pt x="21054" y="12800"/>
                    <a:pt x="21483" y="12761"/>
                    <a:pt x="21893" y="12722"/>
                  </a:cubicBezTo>
                  <a:cubicBezTo>
                    <a:pt x="22380" y="12664"/>
                    <a:pt x="22849" y="12625"/>
                    <a:pt x="23122" y="12586"/>
                  </a:cubicBezTo>
                  <a:cubicBezTo>
                    <a:pt x="23414" y="12566"/>
                    <a:pt x="23551" y="12410"/>
                    <a:pt x="23688" y="12273"/>
                  </a:cubicBezTo>
                  <a:lnTo>
                    <a:pt x="23688" y="12273"/>
                  </a:lnTo>
                  <a:cubicBezTo>
                    <a:pt x="23766" y="12195"/>
                    <a:pt x="23844" y="12098"/>
                    <a:pt x="23961" y="12039"/>
                  </a:cubicBezTo>
                  <a:cubicBezTo>
                    <a:pt x="24097" y="11961"/>
                    <a:pt x="24214" y="11942"/>
                    <a:pt x="24312" y="11903"/>
                  </a:cubicBezTo>
                  <a:cubicBezTo>
                    <a:pt x="24449" y="11864"/>
                    <a:pt x="24566" y="11825"/>
                    <a:pt x="24780" y="11708"/>
                  </a:cubicBezTo>
                  <a:cubicBezTo>
                    <a:pt x="24936" y="11630"/>
                    <a:pt x="25073" y="11591"/>
                    <a:pt x="25171" y="11552"/>
                  </a:cubicBezTo>
                  <a:cubicBezTo>
                    <a:pt x="25288" y="11512"/>
                    <a:pt x="25366" y="11493"/>
                    <a:pt x="25424" y="11395"/>
                  </a:cubicBezTo>
                  <a:cubicBezTo>
                    <a:pt x="25483" y="11317"/>
                    <a:pt x="25502" y="11259"/>
                    <a:pt x="25522" y="11200"/>
                  </a:cubicBezTo>
                  <a:cubicBezTo>
                    <a:pt x="25561" y="11103"/>
                    <a:pt x="25580" y="11005"/>
                    <a:pt x="25697" y="10888"/>
                  </a:cubicBezTo>
                  <a:cubicBezTo>
                    <a:pt x="25795" y="10771"/>
                    <a:pt x="25971" y="10732"/>
                    <a:pt x="26127" y="10713"/>
                  </a:cubicBezTo>
                  <a:lnTo>
                    <a:pt x="26127" y="10713"/>
                  </a:lnTo>
                  <a:cubicBezTo>
                    <a:pt x="26263" y="10673"/>
                    <a:pt x="26400" y="10654"/>
                    <a:pt x="26439" y="10576"/>
                  </a:cubicBezTo>
                  <a:cubicBezTo>
                    <a:pt x="26478" y="10517"/>
                    <a:pt x="26478" y="10439"/>
                    <a:pt x="26478" y="10381"/>
                  </a:cubicBezTo>
                  <a:cubicBezTo>
                    <a:pt x="26478" y="10264"/>
                    <a:pt x="26478" y="10147"/>
                    <a:pt x="26614" y="10010"/>
                  </a:cubicBezTo>
                  <a:cubicBezTo>
                    <a:pt x="26692" y="9932"/>
                    <a:pt x="26770" y="9893"/>
                    <a:pt x="26849" y="9854"/>
                  </a:cubicBezTo>
                  <a:cubicBezTo>
                    <a:pt x="26946" y="9795"/>
                    <a:pt x="27024" y="9756"/>
                    <a:pt x="27044" y="9659"/>
                  </a:cubicBezTo>
                  <a:cubicBezTo>
                    <a:pt x="27063" y="9600"/>
                    <a:pt x="27063" y="9542"/>
                    <a:pt x="27063" y="9503"/>
                  </a:cubicBezTo>
                  <a:cubicBezTo>
                    <a:pt x="27063" y="9366"/>
                    <a:pt x="27063" y="9249"/>
                    <a:pt x="27258" y="9113"/>
                  </a:cubicBezTo>
                  <a:cubicBezTo>
                    <a:pt x="27375" y="9015"/>
                    <a:pt x="27531" y="8917"/>
                    <a:pt x="27688" y="8781"/>
                  </a:cubicBezTo>
                  <a:cubicBezTo>
                    <a:pt x="27844" y="8683"/>
                    <a:pt x="28000" y="8547"/>
                    <a:pt x="28175" y="8430"/>
                  </a:cubicBezTo>
                  <a:cubicBezTo>
                    <a:pt x="28351" y="8293"/>
                    <a:pt x="28468" y="8195"/>
                    <a:pt x="28605" y="8059"/>
                  </a:cubicBezTo>
                  <a:cubicBezTo>
                    <a:pt x="28722" y="7942"/>
                    <a:pt x="28858" y="7805"/>
                    <a:pt x="28995" y="7610"/>
                  </a:cubicBezTo>
                  <a:cubicBezTo>
                    <a:pt x="29248" y="7317"/>
                    <a:pt x="29580" y="6966"/>
                    <a:pt x="29697" y="6830"/>
                  </a:cubicBezTo>
                  <a:cubicBezTo>
                    <a:pt x="29697" y="6830"/>
                    <a:pt x="29697" y="6830"/>
                    <a:pt x="29678" y="6830"/>
                  </a:cubicBezTo>
                  <a:cubicBezTo>
                    <a:pt x="29639" y="6791"/>
                    <a:pt x="29541" y="6771"/>
                    <a:pt x="29366" y="6771"/>
                  </a:cubicBezTo>
                  <a:cubicBezTo>
                    <a:pt x="28995" y="6752"/>
                    <a:pt x="28975" y="6732"/>
                    <a:pt x="28917" y="6615"/>
                  </a:cubicBezTo>
                  <a:lnTo>
                    <a:pt x="28917" y="6615"/>
                  </a:lnTo>
                  <a:cubicBezTo>
                    <a:pt x="28897" y="6596"/>
                    <a:pt x="28878" y="6557"/>
                    <a:pt x="28858" y="6537"/>
                  </a:cubicBezTo>
                  <a:lnTo>
                    <a:pt x="28858" y="6537"/>
                  </a:lnTo>
                  <a:lnTo>
                    <a:pt x="28819" y="6478"/>
                  </a:lnTo>
                  <a:lnTo>
                    <a:pt x="28819" y="6478"/>
                  </a:lnTo>
                  <a:cubicBezTo>
                    <a:pt x="28761" y="6381"/>
                    <a:pt x="28741" y="6381"/>
                    <a:pt x="28624" y="6342"/>
                  </a:cubicBezTo>
                  <a:lnTo>
                    <a:pt x="28624" y="6342"/>
                  </a:lnTo>
                  <a:lnTo>
                    <a:pt x="28566" y="6322"/>
                  </a:lnTo>
                  <a:cubicBezTo>
                    <a:pt x="28409" y="6264"/>
                    <a:pt x="28312" y="6225"/>
                    <a:pt x="28175" y="6049"/>
                  </a:cubicBezTo>
                  <a:cubicBezTo>
                    <a:pt x="28117" y="5971"/>
                    <a:pt x="28078" y="5913"/>
                    <a:pt x="28058" y="5835"/>
                  </a:cubicBezTo>
                  <a:cubicBezTo>
                    <a:pt x="28019" y="5757"/>
                    <a:pt x="27980" y="5678"/>
                    <a:pt x="27863" y="5639"/>
                  </a:cubicBezTo>
                  <a:lnTo>
                    <a:pt x="27863" y="5639"/>
                  </a:lnTo>
                  <a:cubicBezTo>
                    <a:pt x="27668" y="5542"/>
                    <a:pt x="27649" y="5444"/>
                    <a:pt x="27629" y="5327"/>
                  </a:cubicBezTo>
                  <a:cubicBezTo>
                    <a:pt x="27610" y="5288"/>
                    <a:pt x="27610" y="5269"/>
                    <a:pt x="27590" y="5230"/>
                  </a:cubicBezTo>
                  <a:cubicBezTo>
                    <a:pt x="27570" y="5191"/>
                    <a:pt x="27531" y="5171"/>
                    <a:pt x="27492" y="5152"/>
                  </a:cubicBezTo>
                  <a:cubicBezTo>
                    <a:pt x="27434" y="5113"/>
                    <a:pt x="27375" y="5093"/>
                    <a:pt x="27336" y="5015"/>
                  </a:cubicBezTo>
                  <a:cubicBezTo>
                    <a:pt x="27258" y="4937"/>
                    <a:pt x="27258" y="4859"/>
                    <a:pt x="27258" y="4800"/>
                  </a:cubicBezTo>
                  <a:cubicBezTo>
                    <a:pt x="27239" y="4761"/>
                    <a:pt x="27239" y="4703"/>
                    <a:pt x="27219" y="4683"/>
                  </a:cubicBezTo>
                  <a:cubicBezTo>
                    <a:pt x="27141" y="4625"/>
                    <a:pt x="27102" y="4547"/>
                    <a:pt x="27063" y="4469"/>
                  </a:cubicBezTo>
                  <a:cubicBezTo>
                    <a:pt x="27024" y="4391"/>
                    <a:pt x="26985" y="4313"/>
                    <a:pt x="26907" y="4215"/>
                  </a:cubicBezTo>
                  <a:cubicBezTo>
                    <a:pt x="26849" y="4157"/>
                    <a:pt x="26770" y="4118"/>
                    <a:pt x="26731" y="4079"/>
                  </a:cubicBezTo>
                  <a:cubicBezTo>
                    <a:pt x="26614" y="4000"/>
                    <a:pt x="26536" y="3942"/>
                    <a:pt x="26536" y="3825"/>
                  </a:cubicBezTo>
                  <a:lnTo>
                    <a:pt x="26536" y="3825"/>
                  </a:lnTo>
                  <a:cubicBezTo>
                    <a:pt x="26517" y="3727"/>
                    <a:pt x="26556" y="3649"/>
                    <a:pt x="26595" y="3571"/>
                  </a:cubicBezTo>
                  <a:lnTo>
                    <a:pt x="26595" y="3571"/>
                  </a:lnTo>
                  <a:cubicBezTo>
                    <a:pt x="26614" y="3532"/>
                    <a:pt x="26634" y="3474"/>
                    <a:pt x="26634" y="3454"/>
                  </a:cubicBezTo>
                  <a:cubicBezTo>
                    <a:pt x="26634" y="3396"/>
                    <a:pt x="26653" y="3337"/>
                    <a:pt x="26673" y="3279"/>
                  </a:cubicBezTo>
                  <a:cubicBezTo>
                    <a:pt x="26692" y="3181"/>
                    <a:pt x="26731" y="3064"/>
                    <a:pt x="26712" y="3005"/>
                  </a:cubicBezTo>
                  <a:cubicBezTo>
                    <a:pt x="26692" y="2986"/>
                    <a:pt x="26673" y="2947"/>
                    <a:pt x="26653" y="2908"/>
                  </a:cubicBezTo>
                  <a:cubicBezTo>
                    <a:pt x="26614" y="2830"/>
                    <a:pt x="26575" y="2752"/>
                    <a:pt x="26536" y="2576"/>
                  </a:cubicBezTo>
                  <a:cubicBezTo>
                    <a:pt x="26517" y="2498"/>
                    <a:pt x="26497" y="2420"/>
                    <a:pt x="26458" y="2342"/>
                  </a:cubicBezTo>
                  <a:cubicBezTo>
                    <a:pt x="26400" y="2264"/>
                    <a:pt x="26341" y="2186"/>
                    <a:pt x="26302" y="2147"/>
                  </a:cubicBezTo>
                  <a:cubicBezTo>
                    <a:pt x="26244" y="2108"/>
                    <a:pt x="26205" y="2088"/>
                    <a:pt x="26166" y="2049"/>
                  </a:cubicBezTo>
                  <a:cubicBezTo>
                    <a:pt x="26127" y="2030"/>
                    <a:pt x="26088" y="2010"/>
                    <a:pt x="26029" y="1991"/>
                  </a:cubicBezTo>
                  <a:cubicBezTo>
                    <a:pt x="25990" y="1971"/>
                    <a:pt x="25912" y="1952"/>
                    <a:pt x="25853" y="1952"/>
                  </a:cubicBezTo>
                  <a:cubicBezTo>
                    <a:pt x="25775" y="1952"/>
                    <a:pt x="25697" y="1932"/>
                    <a:pt x="25639" y="1913"/>
                  </a:cubicBezTo>
                  <a:lnTo>
                    <a:pt x="25639" y="1913"/>
                  </a:lnTo>
                  <a:cubicBezTo>
                    <a:pt x="25561" y="1893"/>
                    <a:pt x="25483" y="1796"/>
                    <a:pt x="25405" y="1698"/>
                  </a:cubicBezTo>
                  <a:cubicBezTo>
                    <a:pt x="25346" y="1601"/>
                    <a:pt x="25288" y="1464"/>
                    <a:pt x="25288" y="1366"/>
                  </a:cubicBezTo>
                  <a:lnTo>
                    <a:pt x="25288" y="1366"/>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71"/>
            <p:cNvSpPr/>
            <p:nvPr/>
          </p:nvSpPr>
          <p:spPr>
            <a:xfrm>
              <a:off x="5679450" y="1912625"/>
              <a:ext cx="426850" cy="488800"/>
            </a:xfrm>
            <a:custGeom>
              <a:avLst/>
              <a:gdLst/>
              <a:ahLst/>
              <a:cxnLst/>
              <a:rect l="l" t="t" r="r" b="b"/>
              <a:pathLst>
                <a:path w="17074" h="19552" extrusionOk="0">
                  <a:moveTo>
                    <a:pt x="7728" y="3922"/>
                  </a:moveTo>
                  <a:cubicBezTo>
                    <a:pt x="7571" y="3922"/>
                    <a:pt x="7513" y="4059"/>
                    <a:pt x="7376" y="4176"/>
                  </a:cubicBezTo>
                  <a:cubicBezTo>
                    <a:pt x="7220" y="4293"/>
                    <a:pt x="7045" y="4234"/>
                    <a:pt x="6908" y="4156"/>
                  </a:cubicBezTo>
                  <a:cubicBezTo>
                    <a:pt x="6752" y="4098"/>
                    <a:pt x="6986" y="4059"/>
                    <a:pt x="7045" y="3961"/>
                  </a:cubicBezTo>
                  <a:cubicBezTo>
                    <a:pt x="7103" y="3864"/>
                    <a:pt x="7142" y="3825"/>
                    <a:pt x="7240" y="3766"/>
                  </a:cubicBezTo>
                  <a:cubicBezTo>
                    <a:pt x="7337" y="3727"/>
                    <a:pt x="7493" y="3727"/>
                    <a:pt x="7610" y="3688"/>
                  </a:cubicBezTo>
                  <a:cubicBezTo>
                    <a:pt x="7728" y="3649"/>
                    <a:pt x="7669" y="3454"/>
                    <a:pt x="7591" y="3434"/>
                  </a:cubicBezTo>
                  <a:cubicBezTo>
                    <a:pt x="7513" y="3415"/>
                    <a:pt x="7435" y="3512"/>
                    <a:pt x="7357" y="3571"/>
                  </a:cubicBezTo>
                  <a:cubicBezTo>
                    <a:pt x="7259" y="3649"/>
                    <a:pt x="7123" y="3630"/>
                    <a:pt x="6908" y="3552"/>
                  </a:cubicBezTo>
                  <a:cubicBezTo>
                    <a:pt x="6674" y="3473"/>
                    <a:pt x="6752" y="3434"/>
                    <a:pt x="6576" y="3298"/>
                  </a:cubicBezTo>
                  <a:cubicBezTo>
                    <a:pt x="6401" y="3142"/>
                    <a:pt x="6303" y="3278"/>
                    <a:pt x="6030" y="3200"/>
                  </a:cubicBezTo>
                  <a:cubicBezTo>
                    <a:pt x="5737" y="3103"/>
                    <a:pt x="5679" y="3044"/>
                    <a:pt x="5484" y="3005"/>
                  </a:cubicBezTo>
                  <a:cubicBezTo>
                    <a:pt x="5289" y="2966"/>
                    <a:pt x="5152" y="3064"/>
                    <a:pt x="4976" y="3025"/>
                  </a:cubicBezTo>
                  <a:cubicBezTo>
                    <a:pt x="4898" y="3025"/>
                    <a:pt x="4879" y="2986"/>
                    <a:pt x="4898" y="2908"/>
                  </a:cubicBezTo>
                  <a:lnTo>
                    <a:pt x="1" y="3747"/>
                  </a:lnTo>
                  <a:lnTo>
                    <a:pt x="1542" y="16976"/>
                  </a:lnTo>
                  <a:cubicBezTo>
                    <a:pt x="1601" y="16956"/>
                    <a:pt x="1659" y="16937"/>
                    <a:pt x="1718" y="16937"/>
                  </a:cubicBezTo>
                  <a:cubicBezTo>
                    <a:pt x="1835" y="16917"/>
                    <a:pt x="1933" y="16937"/>
                    <a:pt x="2011" y="16956"/>
                  </a:cubicBezTo>
                  <a:cubicBezTo>
                    <a:pt x="2050" y="16976"/>
                    <a:pt x="2089" y="17015"/>
                    <a:pt x="2128" y="17034"/>
                  </a:cubicBezTo>
                  <a:cubicBezTo>
                    <a:pt x="2186" y="17073"/>
                    <a:pt x="2245" y="17112"/>
                    <a:pt x="2342" y="17073"/>
                  </a:cubicBezTo>
                  <a:cubicBezTo>
                    <a:pt x="2401" y="17054"/>
                    <a:pt x="2459" y="17015"/>
                    <a:pt x="2518" y="16976"/>
                  </a:cubicBezTo>
                  <a:cubicBezTo>
                    <a:pt x="2596" y="16917"/>
                    <a:pt x="2694" y="16858"/>
                    <a:pt x="2811" y="16878"/>
                  </a:cubicBezTo>
                  <a:cubicBezTo>
                    <a:pt x="2928" y="16897"/>
                    <a:pt x="2986" y="16976"/>
                    <a:pt x="3025" y="17054"/>
                  </a:cubicBezTo>
                  <a:cubicBezTo>
                    <a:pt x="3045" y="17093"/>
                    <a:pt x="3064" y="17132"/>
                    <a:pt x="3103" y="17151"/>
                  </a:cubicBezTo>
                  <a:cubicBezTo>
                    <a:pt x="3162" y="17171"/>
                    <a:pt x="3201" y="17171"/>
                    <a:pt x="3259" y="17171"/>
                  </a:cubicBezTo>
                  <a:lnTo>
                    <a:pt x="3259" y="17171"/>
                  </a:lnTo>
                  <a:cubicBezTo>
                    <a:pt x="3376" y="17171"/>
                    <a:pt x="3474" y="17151"/>
                    <a:pt x="3572" y="17249"/>
                  </a:cubicBezTo>
                  <a:cubicBezTo>
                    <a:pt x="3630" y="17327"/>
                    <a:pt x="3650" y="17405"/>
                    <a:pt x="3669" y="17502"/>
                  </a:cubicBezTo>
                  <a:cubicBezTo>
                    <a:pt x="3689" y="17600"/>
                    <a:pt x="3728" y="17697"/>
                    <a:pt x="3806" y="17756"/>
                  </a:cubicBezTo>
                  <a:cubicBezTo>
                    <a:pt x="4001" y="17912"/>
                    <a:pt x="4020" y="17990"/>
                    <a:pt x="4040" y="18127"/>
                  </a:cubicBezTo>
                  <a:lnTo>
                    <a:pt x="4040" y="18127"/>
                  </a:lnTo>
                  <a:cubicBezTo>
                    <a:pt x="4040" y="18146"/>
                    <a:pt x="4040" y="18166"/>
                    <a:pt x="4059" y="18185"/>
                  </a:cubicBezTo>
                  <a:cubicBezTo>
                    <a:pt x="4059" y="18244"/>
                    <a:pt x="4098" y="18283"/>
                    <a:pt x="4157" y="18322"/>
                  </a:cubicBezTo>
                  <a:cubicBezTo>
                    <a:pt x="4215" y="18361"/>
                    <a:pt x="4313" y="18400"/>
                    <a:pt x="4411" y="18419"/>
                  </a:cubicBezTo>
                  <a:cubicBezTo>
                    <a:pt x="4508" y="18458"/>
                    <a:pt x="4645" y="18419"/>
                    <a:pt x="4781" y="18380"/>
                  </a:cubicBezTo>
                  <a:cubicBezTo>
                    <a:pt x="4918" y="18341"/>
                    <a:pt x="5074" y="18302"/>
                    <a:pt x="5211" y="18341"/>
                  </a:cubicBezTo>
                  <a:cubicBezTo>
                    <a:pt x="5347" y="18361"/>
                    <a:pt x="5445" y="18400"/>
                    <a:pt x="5542" y="18478"/>
                  </a:cubicBezTo>
                  <a:cubicBezTo>
                    <a:pt x="5620" y="18536"/>
                    <a:pt x="5698" y="18595"/>
                    <a:pt x="5757" y="18693"/>
                  </a:cubicBezTo>
                  <a:cubicBezTo>
                    <a:pt x="5835" y="18771"/>
                    <a:pt x="5932" y="18849"/>
                    <a:pt x="6011" y="18907"/>
                  </a:cubicBezTo>
                  <a:cubicBezTo>
                    <a:pt x="6089" y="18946"/>
                    <a:pt x="6167" y="18966"/>
                    <a:pt x="6225" y="18946"/>
                  </a:cubicBezTo>
                  <a:cubicBezTo>
                    <a:pt x="6303" y="18946"/>
                    <a:pt x="6323" y="18888"/>
                    <a:pt x="6362" y="18829"/>
                  </a:cubicBezTo>
                  <a:cubicBezTo>
                    <a:pt x="6401" y="18751"/>
                    <a:pt x="6440" y="18693"/>
                    <a:pt x="6537" y="18634"/>
                  </a:cubicBezTo>
                  <a:lnTo>
                    <a:pt x="6537" y="18634"/>
                  </a:lnTo>
                  <a:lnTo>
                    <a:pt x="6557" y="18634"/>
                  </a:lnTo>
                  <a:cubicBezTo>
                    <a:pt x="6713" y="18536"/>
                    <a:pt x="6850" y="18478"/>
                    <a:pt x="7064" y="18634"/>
                  </a:cubicBezTo>
                  <a:lnTo>
                    <a:pt x="7064" y="18634"/>
                  </a:lnTo>
                  <a:cubicBezTo>
                    <a:pt x="7162" y="18693"/>
                    <a:pt x="7259" y="18693"/>
                    <a:pt x="7357" y="18712"/>
                  </a:cubicBezTo>
                  <a:cubicBezTo>
                    <a:pt x="7415" y="18712"/>
                    <a:pt x="7474" y="18712"/>
                    <a:pt x="7532" y="18732"/>
                  </a:cubicBezTo>
                  <a:cubicBezTo>
                    <a:pt x="7630" y="18771"/>
                    <a:pt x="7689" y="18810"/>
                    <a:pt x="7747" y="18829"/>
                  </a:cubicBezTo>
                  <a:cubicBezTo>
                    <a:pt x="7786" y="18868"/>
                    <a:pt x="7825" y="18888"/>
                    <a:pt x="7864" y="18888"/>
                  </a:cubicBezTo>
                  <a:cubicBezTo>
                    <a:pt x="7884" y="18888"/>
                    <a:pt x="7923" y="18868"/>
                    <a:pt x="7942" y="18849"/>
                  </a:cubicBezTo>
                  <a:cubicBezTo>
                    <a:pt x="8020" y="18829"/>
                    <a:pt x="8098" y="18790"/>
                    <a:pt x="8235" y="18790"/>
                  </a:cubicBezTo>
                  <a:cubicBezTo>
                    <a:pt x="8332" y="18790"/>
                    <a:pt x="8371" y="18712"/>
                    <a:pt x="8410" y="18634"/>
                  </a:cubicBezTo>
                  <a:cubicBezTo>
                    <a:pt x="8430" y="18576"/>
                    <a:pt x="8450" y="18536"/>
                    <a:pt x="8489" y="18478"/>
                  </a:cubicBezTo>
                  <a:cubicBezTo>
                    <a:pt x="8528" y="18400"/>
                    <a:pt x="8606" y="18322"/>
                    <a:pt x="8664" y="18244"/>
                  </a:cubicBezTo>
                  <a:cubicBezTo>
                    <a:pt x="8762" y="18185"/>
                    <a:pt x="8840" y="18127"/>
                    <a:pt x="8937" y="18127"/>
                  </a:cubicBezTo>
                  <a:cubicBezTo>
                    <a:pt x="8996" y="18127"/>
                    <a:pt x="9054" y="18107"/>
                    <a:pt x="9093" y="18068"/>
                  </a:cubicBezTo>
                  <a:cubicBezTo>
                    <a:pt x="9152" y="18049"/>
                    <a:pt x="9191" y="18010"/>
                    <a:pt x="9269" y="18010"/>
                  </a:cubicBezTo>
                  <a:lnTo>
                    <a:pt x="9289" y="18010"/>
                  </a:lnTo>
                  <a:lnTo>
                    <a:pt x="9289" y="18010"/>
                  </a:lnTo>
                  <a:lnTo>
                    <a:pt x="9289" y="18010"/>
                  </a:lnTo>
                  <a:cubicBezTo>
                    <a:pt x="9386" y="18010"/>
                    <a:pt x="9464" y="18049"/>
                    <a:pt x="9523" y="18146"/>
                  </a:cubicBezTo>
                  <a:cubicBezTo>
                    <a:pt x="9581" y="18205"/>
                    <a:pt x="9620" y="18302"/>
                    <a:pt x="9620" y="18400"/>
                  </a:cubicBezTo>
                  <a:lnTo>
                    <a:pt x="9620" y="18400"/>
                  </a:lnTo>
                  <a:lnTo>
                    <a:pt x="9620" y="18419"/>
                  </a:lnTo>
                  <a:lnTo>
                    <a:pt x="9620" y="18419"/>
                  </a:lnTo>
                  <a:cubicBezTo>
                    <a:pt x="9640" y="18478"/>
                    <a:pt x="9679" y="18576"/>
                    <a:pt x="9718" y="18654"/>
                  </a:cubicBezTo>
                  <a:cubicBezTo>
                    <a:pt x="9757" y="18732"/>
                    <a:pt x="9815" y="18790"/>
                    <a:pt x="9854" y="18790"/>
                  </a:cubicBezTo>
                  <a:lnTo>
                    <a:pt x="9854" y="18790"/>
                  </a:lnTo>
                  <a:cubicBezTo>
                    <a:pt x="9893" y="18810"/>
                    <a:pt x="9971" y="18810"/>
                    <a:pt x="10030" y="18829"/>
                  </a:cubicBezTo>
                  <a:cubicBezTo>
                    <a:pt x="10108" y="18829"/>
                    <a:pt x="10186" y="18849"/>
                    <a:pt x="10245" y="18868"/>
                  </a:cubicBezTo>
                  <a:lnTo>
                    <a:pt x="10245" y="18868"/>
                  </a:lnTo>
                  <a:cubicBezTo>
                    <a:pt x="10323" y="18888"/>
                    <a:pt x="10381" y="18927"/>
                    <a:pt x="10420" y="18946"/>
                  </a:cubicBezTo>
                  <a:cubicBezTo>
                    <a:pt x="10479" y="18985"/>
                    <a:pt x="10518" y="19024"/>
                    <a:pt x="10576" y="19063"/>
                  </a:cubicBezTo>
                  <a:cubicBezTo>
                    <a:pt x="10635" y="19122"/>
                    <a:pt x="10713" y="19200"/>
                    <a:pt x="10771" y="19317"/>
                  </a:cubicBezTo>
                  <a:cubicBezTo>
                    <a:pt x="10810" y="19375"/>
                    <a:pt x="10849" y="19454"/>
                    <a:pt x="10869" y="19551"/>
                  </a:cubicBezTo>
                  <a:cubicBezTo>
                    <a:pt x="10927" y="19532"/>
                    <a:pt x="10986" y="19512"/>
                    <a:pt x="11045" y="19493"/>
                  </a:cubicBezTo>
                  <a:cubicBezTo>
                    <a:pt x="11123" y="19473"/>
                    <a:pt x="11220" y="19454"/>
                    <a:pt x="11298" y="19395"/>
                  </a:cubicBezTo>
                  <a:cubicBezTo>
                    <a:pt x="11376" y="19375"/>
                    <a:pt x="11435" y="19356"/>
                    <a:pt x="11474" y="19336"/>
                  </a:cubicBezTo>
                  <a:cubicBezTo>
                    <a:pt x="11571" y="19297"/>
                    <a:pt x="11630" y="19278"/>
                    <a:pt x="11669" y="19200"/>
                  </a:cubicBezTo>
                  <a:cubicBezTo>
                    <a:pt x="11688" y="19141"/>
                    <a:pt x="11688" y="19044"/>
                    <a:pt x="11688" y="18946"/>
                  </a:cubicBezTo>
                  <a:cubicBezTo>
                    <a:pt x="11688" y="18771"/>
                    <a:pt x="11688" y="18615"/>
                    <a:pt x="11767" y="18497"/>
                  </a:cubicBezTo>
                  <a:cubicBezTo>
                    <a:pt x="11845" y="18400"/>
                    <a:pt x="11942" y="18380"/>
                    <a:pt x="12020" y="18380"/>
                  </a:cubicBezTo>
                  <a:cubicBezTo>
                    <a:pt x="12059" y="18380"/>
                    <a:pt x="12098" y="18380"/>
                    <a:pt x="12137" y="18361"/>
                  </a:cubicBezTo>
                  <a:cubicBezTo>
                    <a:pt x="12176" y="18322"/>
                    <a:pt x="12196" y="18283"/>
                    <a:pt x="12215" y="18244"/>
                  </a:cubicBezTo>
                  <a:cubicBezTo>
                    <a:pt x="12215" y="18205"/>
                    <a:pt x="12196" y="18146"/>
                    <a:pt x="12176" y="18049"/>
                  </a:cubicBezTo>
                  <a:cubicBezTo>
                    <a:pt x="12157" y="17990"/>
                    <a:pt x="12098" y="17912"/>
                    <a:pt x="12059" y="17854"/>
                  </a:cubicBezTo>
                  <a:cubicBezTo>
                    <a:pt x="11962" y="17697"/>
                    <a:pt x="11884" y="17561"/>
                    <a:pt x="11962" y="17405"/>
                  </a:cubicBezTo>
                  <a:cubicBezTo>
                    <a:pt x="12001" y="17346"/>
                    <a:pt x="12040" y="17307"/>
                    <a:pt x="12059" y="17268"/>
                  </a:cubicBezTo>
                  <a:lnTo>
                    <a:pt x="12059" y="17268"/>
                  </a:lnTo>
                  <a:cubicBezTo>
                    <a:pt x="12098" y="17229"/>
                    <a:pt x="12118" y="17210"/>
                    <a:pt x="12137" y="17093"/>
                  </a:cubicBezTo>
                  <a:cubicBezTo>
                    <a:pt x="12137" y="17054"/>
                    <a:pt x="12137" y="17015"/>
                    <a:pt x="12137" y="16976"/>
                  </a:cubicBezTo>
                  <a:cubicBezTo>
                    <a:pt x="12176" y="16722"/>
                    <a:pt x="12215" y="16312"/>
                    <a:pt x="12352" y="16176"/>
                  </a:cubicBezTo>
                  <a:cubicBezTo>
                    <a:pt x="12430" y="16117"/>
                    <a:pt x="12527" y="16078"/>
                    <a:pt x="12625" y="16058"/>
                  </a:cubicBezTo>
                  <a:cubicBezTo>
                    <a:pt x="12723" y="16039"/>
                    <a:pt x="12820" y="16058"/>
                    <a:pt x="12918" y="16078"/>
                  </a:cubicBezTo>
                  <a:cubicBezTo>
                    <a:pt x="12996" y="16117"/>
                    <a:pt x="13054" y="16156"/>
                    <a:pt x="13093" y="16215"/>
                  </a:cubicBezTo>
                  <a:lnTo>
                    <a:pt x="13093" y="16215"/>
                  </a:lnTo>
                  <a:cubicBezTo>
                    <a:pt x="13132" y="16273"/>
                    <a:pt x="13132" y="16351"/>
                    <a:pt x="13113" y="16449"/>
                  </a:cubicBezTo>
                  <a:lnTo>
                    <a:pt x="13113" y="16449"/>
                  </a:lnTo>
                  <a:lnTo>
                    <a:pt x="13093" y="16488"/>
                  </a:lnTo>
                  <a:lnTo>
                    <a:pt x="13093" y="16488"/>
                  </a:lnTo>
                  <a:cubicBezTo>
                    <a:pt x="13074" y="16566"/>
                    <a:pt x="13035" y="16624"/>
                    <a:pt x="13074" y="16644"/>
                  </a:cubicBezTo>
                  <a:cubicBezTo>
                    <a:pt x="13113" y="16644"/>
                    <a:pt x="13152" y="16663"/>
                    <a:pt x="13152" y="16663"/>
                  </a:cubicBezTo>
                  <a:cubicBezTo>
                    <a:pt x="13171" y="16644"/>
                    <a:pt x="13191" y="16605"/>
                    <a:pt x="13210" y="16546"/>
                  </a:cubicBezTo>
                  <a:cubicBezTo>
                    <a:pt x="13269" y="16410"/>
                    <a:pt x="13366" y="16371"/>
                    <a:pt x="13484" y="16351"/>
                  </a:cubicBezTo>
                  <a:cubicBezTo>
                    <a:pt x="13523" y="16351"/>
                    <a:pt x="13562" y="16332"/>
                    <a:pt x="13581" y="16312"/>
                  </a:cubicBezTo>
                  <a:cubicBezTo>
                    <a:pt x="13601" y="16293"/>
                    <a:pt x="13601" y="16254"/>
                    <a:pt x="13581" y="16215"/>
                  </a:cubicBezTo>
                  <a:cubicBezTo>
                    <a:pt x="13562" y="16156"/>
                    <a:pt x="13523" y="16098"/>
                    <a:pt x="13523" y="16019"/>
                  </a:cubicBezTo>
                  <a:cubicBezTo>
                    <a:pt x="13503" y="15961"/>
                    <a:pt x="13464" y="15902"/>
                    <a:pt x="13445" y="15844"/>
                  </a:cubicBezTo>
                  <a:lnTo>
                    <a:pt x="13445" y="15844"/>
                  </a:lnTo>
                  <a:cubicBezTo>
                    <a:pt x="13366" y="15727"/>
                    <a:pt x="13308" y="15629"/>
                    <a:pt x="13425" y="15512"/>
                  </a:cubicBezTo>
                  <a:cubicBezTo>
                    <a:pt x="13484" y="15454"/>
                    <a:pt x="13484" y="15395"/>
                    <a:pt x="13484" y="15259"/>
                  </a:cubicBezTo>
                  <a:lnTo>
                    <a:pt x="13484" y="15259"/>
                  </a:lnTo>
                  <a:lnTo>
                    <a:pt x="13484" y="15200"/>
                  </a:lnTo>
                  <a:lnTo>
                    <a:pt x="13484" y="15180"/>
                  </a:lnTo>
                  <a:cubicBezTo>
                    <a:pt x="13484" y="15005"/>
                    <a:pt x="13581" y="14888"/>
                    <a:pt x="13640" y="14790"/>
                  </a:cubicBezTo>
                  <a:cubicBezTo>
                    <a:pt x="13659" y="14751"/>
                    <a:pt x="13679" y="14732"/>
                    <a:pt x="13698" y="14712"/>
                  </a:cubicBezTo>
                  <a:cubicBezTo>
                    <a:pt x="13757" y="14615"/>
                    <a:pt x="13835" y="14595"/>
                    <a:pt x="13913" y="14576"/>
                  </a:cubicBezTo>
                  <a:cubicBezTo>
                    <a:pt x="13971" y="14556"/>
                    <a:pt x="14030" y="14537"/>
                    <a:pt x="14049" y="14498"/>
                  </a:cubicBezTo>
                  <a:cubicBezTo>
                    <a:pt x="14069" y="14439"/>
                    <a:pt x="14069" y="14400"/>
                    <a:pt x="14069" y="14361"/>
                  </a:cubicBezTo>
                  <a:cubicBezTo>
                    <a:pt x="14088" y="14263"/>
                    <a:pt x="14088" y="14185"/>
                    <a:pt x="14186" y="14029"/>
                  </a:cubicBezTo>
                  <a:cubicBezTo>
                    <a:pt x="14244" y="13932"/>
                    <a:pt x="14323" y="13834"/>
                    <a:pt x="14401" y="13756"/>
                  </a:cubicBezTo>
                  <a:cubicBezTo>
                    <a:pt x="14498" y="13659"/>
                    <a:pt x="14596" y="13620"/>
                    <a:pt x="14693" y="13659"/>
                  </a:cubicBezTo>
                  <a:cubicBezTo>
                    <a:pt x="14791" y="13698"/>
                    <a:pt x="14830" y="13756"/>
                    <a:pt x="14849" y="13815"/>
                  </a:cubicBezTo>
                  <a:cubicBezTo>
                    <a:pt x="14869" y="13854"/>
                    <a:pt x="14888" y="13873"/>
                    <a:pt x="14927" y="13873"/>
                  </a:cubicBezTo>
                  <a:cubicBezTo>
                    <a:pt x="14947" y="13893"/>
                    <a:pt x="14947" y="13873"/>
                    <a:pt x="14966" y="13834"/>
                  </a:cubicBezTo>
                  <a:lnTo>
                    <a:pt x="14966" y="13834"/>
                  </a:lnTo>
                  <a:cubicBezTo>
                    <a:pt x="15005" y="13776"/>
                    <a:pt x="15044" y="13698"/>
                    <a:pt x="15181" y="13639"/>
                  </a:cubicBezTo>
                  <a:cubicBezTo>
                    <a:pt x="15240" y="13600"/>
                    <a:pt x="15298" y="13581"/>
                    <a:pt x="15318" y="13561"/>
                  </a:cubicBezTo>
                  <a:cubicBezTo>
                    <a:pt x="15396" y="13522"/>
                    <a:pt x="15415" y="13522"/>
                    <a:pt x="15552" y="13366"/>
                  </a:cubicBezTo>
                  <a:cubicBezTo>
                    <a:pt x="15610" y="13288"/>
                    <a:pt x="15649" y="13229"/>
                    <a:pt x="15669" y="13171"/>
                  </a:cubicBezTo>
                  <a:lnTo>
                    <a:pt x="15669" y="13171"/>
                  </a:lnTo>
                  <a:cubicBezTo>
                    <a:pt x="15727" y="13093"/>
                    <a:pt x="15766" y="13015"/>
                    <a:pt x="15962" y="12820"/>
                  </a:cubicBezTo>
                  <a:cubicBezTo>
                    <a:pt x="16098" y="12683"/>
                    <a:pt x="16157" y="12605"/>
                    <a:pt x="16196" y="12527"/>
                  </a:cubicBezTo>
                  <a:cubicBezTo>
                    <a:pt x="16274" y="12429"/>
                    <a:pt x="16313" y="12351"/>
                    <a:pt x="16469" y="12293"/>
                  </a:cubicBezTo>
                  <a:cubicBezTo>
                    <a:pt x="16547" y="12254"/>
                    <a:pt x="16586" y="12195"/>
                    <a:pt x="16625" y="12098"/>
                  </a:cubicBezTo>
                  <a:cubicBezTo>
                    <a:pt x="16664" y="12000"/>
                    <a:pt x="16683" y="11883"/>
                    <a:pt x="16664" y="11766"/>
                  </a:cubicBezTo>
                  <a:cubicBezTo>
                    <a:pt x="16644" y="11688"/>
                    <a:pt x="16625" y="11629"/>
                    <a:pt x="16605" y="11571"/>
                  </a:cubicBezTo>
                  <a:cubicBezTo>
                    <a:pt x="16547" y="11454"/>
                    <a:pt x="16508" y="11356"/>
                    <a:pt x="16566" y="11239"/>
                  </a:cubicBezTo>
                  <a:cubicBezTo>
                    <a:pt x="16586" y="11181"/>
                    <a:pt x="16586" y="11122"/>
                    <a:pt x="16586" y="11083"/>
                  </a:cubicBezTo>
                  <a:cubicBezTo>
                    <a:pt x="16586" y="11024"/>
                    <a:pt x="16586" y="10966"/>
                    <a:pt x="16625" y="10849"/>
                  </a:cubicBezTo>
                  <a:cubicBezTo>
                    <a:pt x="16644" y="10751"/>
                    <a:pt x="16683" y="10732"/>
                    <a:pt x="16703" y="10693"/>
                  </a:cubicBezTo>
                  <a:cubicBezTo>
                    <a:pt x="16722" y="10673"/>
                    <a:pt x="16742" y="10654"/>
                    <a:pt x="16762" y="10576"/>
                  </a:cubicBezTo>
                  <a:cubicBezTo>
                    <a:pt x="16781" y="10498"/>
                    <a:pt x="16762" y="10283"/>
                    <a:pt x="16742" y="10068"/>
                  </a:cubicBezTo>
                  <a:cubicBezTo>
                    <a:pt x="16722" y="9756"/>
                    <a:pt x="16703" y="9405"/>
                    <a:pt x="16762" y="9229"/>
                  </a:cubicBezTo>
                  <a:cubicBezTo>
                    <a:pt x="16781" y="9171"/>
                    <a:pt x="16801" y="9132"/>
                    <a:pt x="16820" y="9093"/>
                  </a:cubicBezTo>
                  <a:cubicBezTo>
                    <a:pt x="16859" y="8956"/>
                    <a:pt x="16898" y="8898"/>
                    <a:pt x="16898" y="8703"/>
                  </a:cubicBezTo>
                  <a:cubicBezTo>
                    <a:pt x="16898" y="8547"/>
                    <a:pt x="16898" y="8468"/>
                    <a:pt x="16879" y="8390"/>
                  </a:cubicBezTo>
                  <a:cubicBezTo>
                    <a:pt x="16879" y="8312"/>
                    <a:pt x="16879" y="8254"/>
                    <a:pt x="16879" y="8176"/>
                  </a:cubicBezTo>
                  <a:cubicBezTo>
                    <a:pt x="16879" y="8156"/>
                    <a:pt x="16879" y="8098"/>
                    <a:pt x="16879" y="8059"/>
                  </a:cubicBezTo>
                  <a:cubicBezTo>
                    <a:pt x="16879" y="7903"/>
                    <a:pt x="16879" y="7747"/>
                    <a:pt x="16840" y="7649"/>
                  </a:cubicBezTo>
                  <a:cubicBezTo>
                    <a:pt x="16820" y="7610"/>
                    <a:pt x="16781" y="7551"/>
                    <a:pt x="16742" y="7512"/>
                  </a:cubicBezTo>
                  <a:lnTo>
                    <a:pt x="16742" y="7512"/>
                  </a:lnTo>
                  <a:cubicBezTo>
                    <a:pt x="16664" y="7415"/>
                    <a:pt x="16586" y="7337"/>
                    <a:pt x="16586" y="7200"/>
                  </a:cubicBezTo>
                  <a:cubicBezTo>
                    <a:pt x="16586" y="7083"/>
                    <a:pt x="16625" y="7005"/>
                    <a:pt x="16664" y="6966"/>
                  </a:cubicBezTo>
                  <a:cubicBezTo>
                    <a:pt x="16722" y="6908"/>
                    <a:pt x="16781" y="6888"/>
                    <a:pt x="16859" y="6868"/>
                  </a:cubicBezTo>
                  <a:cubicBezTo>
                    <a:pt x="16879" y="6868"/>
                    <a:pt x="16898" y="6849"/>
                    <a:pt x="16937" y="6829"/>
                  </a:cubicBezTo>
                  <a:cubicBezTo>
                    <a:pt x="16976" y="6829"/>
                    <a:pt x="17015" y="6810"/>
                    <a:pt x="17074" y="6790"/>
                  </a:cubicBezTo>
                  <a:lnTo>
                    <a:pt x="15942" y="0"/>
                  </a:lnTo>
                  <a:cubicBezTo>
                    <a:pt x="15766" y="117"/>
                    <a:pt x="15571" y="196"/>
                    <a:pt x="15376" y="293"/>
                  </a:cubicBezTo>
                  <a:cubicBezTo>
                    <a:pt x="15103" y="410"/>
                    <a:pt x="14830" y="586"/>
                    <a:pt x="14401" y="878"/>
                  </a:cubicBezTo>
                  <a:cubicBezTo>
                    <a:pt x="13991" y="1152"/>
                    <a:pt x="13874" y="1113"/>
                    <a:pt x="13484" y="1386"/>
                  </a:cubicBezTo>
                  <a:cubicBezTo>
                    <a:pt x="13074" y="1659"/>
                    <a:pt x="12879" y="1834"/>
                    <a:pt x="12742" y="2108"/>
                  </a:cubicBezTo>
                  <a:cubicBezTo>
                    <a:pt x="12606" y="2361"/>
                    <a:pt x="12430" y="2498"/>
                    <a:pt x="12254" y="2713"/>
                  </a:cubicBezTo>
                  <a:cubicBezTo>
                    <a:pt x="12079" y="2927"/>
                    <a:pt x="11942" y="3005"/>
                    <a:pt x="11727" y="3142"/>
                  </a:cubicBezTo>
                  <a:cubicBezTo>
                    <a:pt x="11493" y="3278"/>
                    <a:pt x="11025" y="3239"/>
                    <a:pt x="10888" y="3220"/>
                  </a:cubicBezTo>
                  <a:cubicBezTo>
                    <a:pt x="10771" y="3220"/>
                    <a:pt x="10420" y="3317"/>
                    <a:pt x="10206" y="3434"/>
                  </a:cubicBezTo>
                  <a:cubicBezTo>
                    <a:pt x="9991" y="3532"/>
                    <a:pt x="9913" y="3649"/>
                    <a:pt x="9776" y="3786"/>
                  </a:cubicBezTo>
                  <a:cubicBezTo>
                    <a:pt x="9620" y="3942"/>
                    <a:pt x="9620" y="3844"/>
                    <a:pt x="9386" y="3961"/>
                  </a:cubicBezTo>
                  <a:cubicBezTo>
                    <a:pt x="9152" y="4078"/>
                    <a:pt x="8957" y="4156"/>
                    <a:pt x="8723" y="4117"/>
                  </a:cubicBezTo>
                  <a:cubicBezTo>
                    <a:pt x="8508" y="4098"/>
                    <a:pt x="8274" y="3961"/>
                    <a:pt x="8118" y="3903"/>
                  </a:cubicBezTo>
                  <a:cubicBezTo>
                    <a:pt x="7962" y="3825"/>
                    <a:pt x="7884" y="3903"/>
                    <a:pt x="7728" y="392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71"/>
            <p:cNvSpPr/>
            <p:nvPr/>
          </p:nvSpPr>
          <p:spPr>
            <a:xfrm>
              <a:off x="5679450" y="1912625"/>
              <a:ext cx="426850" cy="488800"/>
            </a:xfrm>
            <a:custGeom>
              <a:avLst/>
              <a:gdLst/>
              <a:ahLst/>
              <a:cxnLst/>
              <a:rect l="l" t="t" r="r" b="b"/>
              <a:pathLst>
                <a:path w="17074" h="19552" fill="none" extrusionOk="0">
                  <a:moveTo>
                    <a:pt x="7728" y="3922"/>
                  </a:moveTo>
                  <a:cubicBezTo>
                    <a:pt x="7571" y="3922"/>
                    <a:pt x="7513" y="4059"/>
                    <a:pt x="7376" y="4176"/>
                  </a:cubicBezTo>
                  <a:cubicBezTo>
                    <a:pt x="7220" y="4293"/>
                    <a:pt x="7045" y="4234"/>
                    <a:pt x="6908" y="4156"/>
                  </a:cubicBezTo>
                  <a:cubicBezTo>
                    <a:pt x="6752" y="4098"/>
                    <a:pt x="6986" y="4059"/>
                    <a:pt x="7045" y="3961"/>
                  </a:cubicBezTo>
                  <a:cubicBezTo>
                    <a:pt x="7103" y="3864"/>
                    <a:pt x="7142" y="3825"/>
                    <a:pt x="7240" y="3766"/>
                  </a:cubicBezTo>
                  <a:cubicBezTo>
                    <a:pt x="7337" y="3727"/>
                    <a:pt x="7493" y="3727"/>
                    <a:pt x="7610" y="3688"/>
                  </a:cubicBezTo>
                  <a:cubicBezTo>
                    <a:pt x="7728" y="3649"/>
                    <a:pt x="7669" y="3454"/>
                    <a:pt x="7591" y="3434"/>
                  </a:cubicBezTo>
                  <a:cubicBezTo>
                    <a:pt x="7513" y="3415"/>
                    <a:pt x="7435" y="3512"/>
                    <a:pt x="7357" y="3571"/>
                  </a:cubicBezTo>
                  <a:cubicBezTo>
                    <a:pt x="7259" y="3649"/>
                    <a:pt x="7123" y="3630"/>
                    <a:pt x="6908" y="3552"/>
                  </a:cubicBezTo>
                  <a:cubicBezTo>
                    <a:pt x="6674" y="3473"/>
                    <a:pt x="6752" y="3434"/>
                    <a:pt x="6576" y="3298"/>
                  </a:cubicBezTo>
                  <a:cubicBezTo>
                    <a:pt x="6401" y="3142"/>
                    <a:pt x="6303" y="3278"/>
                    <a:pt x="6030" y="3200"/>
                  </a:cubicBezTo>
                  <a:cubicBezTo>
                    <a:pt x="5737" y="3103"/>
                    <a:pt x="5679" y="3044"/>
                    <a:pt x="5484" y="3005"/>
                  </a:cubicBezTo>
                  <a:cubicBezTo>
                    <a:pt x="5289" y="2966"/>
                    <a:pt x="5152" y="3064"/>
                    <a:pt x="4976" y="3025"/>
                  </a:cubicBezTo>
                  <a:cubicBezTo>
                    <a:pt x="4898" y="3025"/>
                    <a:pt x="4879" y="2986"/>
                    <a:pt x="4898" y="2908"/>
                  </a:cubicBezTo>
                  <a:lnTo>
                    <a:pt x="1" y="3747"/>
                  </a:lnTo>
                  <a:lnTo>
                    <a:pt x="1542" y="16976"/>
                  </a:lnTo>
                  <a:cubicBezTo>
                    <a:pt x="1601" y="16956"/>
                    <a:pt x="1659" y="16937"/>
                    <a:pt x="1718" y="16937"/>
                  </a:cubicBezTo>
                  <a:cubicBezTo>
                    <a:pt x="1835" y="16917"/>
                    <a:pt x="1933" y="16937"/>
                    <a:pt x="2011" y="16956"/>
                  </a:cubicBezTo>
                  <a:cubicBezTo>
                    <a:pt x="2050" y="16976"/>
                    <a:pt x="2089" y="17015"/>
                    <a:pt x="2128" y="17034"/>
                  </a:cubicBezTo>
                  <a:cubicBezTo>
                    <a:pt x="2186" y="17073"/>
                    <a:pt x="2245" y="17112"/>
                    <a:pt x="2342" y="17073"/>
                  </a:cubicBezTo>
                  <a:cubicBezTo>
                    <a:pt x="2401" y="17054"/>
                    <a:pt x="2459" y="17015"/>
                    <a:pt x="2518" y="16976"/>
                  </a:cubicBezTo>
                  <a:cubicBezTo>
                    <a:pt x="2596" y="16917"/>
                    <a:pt x="2694" y="16858"/>
                    <a:pt x="2811" y="16878"/>
                  </a:cubicBezTo>
                  <a:cubicBezTo>
                    <a:pt x="2928" y="16897"/>
                    <a:pt x="2986" y="16976"/>
                    <a:pt x="3025" y="17054"/>
                  </a:cubicBezTo>
                  <a:cubicBezTo>
                    <a:pt x="3045" y="17093"/>
                    <a:pt x="3064" y="17132"/>
                    <a:pt x="3103" y="17151"/>
                  </a:cubicBezTo>
                  <a:cubicBezTo>
                    <a:pt x="3162" y="17171"/>
                    <a:pt x="3201" y="17171"/>
                    <a:pt x="3259" y="17171"/>
                  </a:cubicBezTo>
                  <a:lnTo>
                    <a:pt x="3259" y="17171"/>
                  </a:lnTo>
                  <a:cubicBezTo>
                    <a:pt x="3376" y="17171"/>
                    <a:pt x="3474" y="17151"/>
                    <a:pt x="3572" y="17249"/>
                  </a:cubicBezTo>
                  <a:cubicBezTo>
                    <a:pt x="3630" y="17327"/>
                    <a:pt x="3650" y="17405"/>
                    <a:pt x="3669" y="17502"/>
                  </a:cubicBezTo>
                  <a:cubicBezTo>
                    <a:pt x="3689" y="17600"/>
                    <a:pt x="3728" y="17697"/>
                    <a:pt x="3806" y="17756"/>
                  </a:cubicBezTo>
                  <a:cubicBezTo>
                    <a:pt x="4001" y="17912"/>
                    <a:pt x="4020" y="17990"/>
                    <a:pt x="4040" y="18127"/>
                  </a:cubicBezTo>
                  <a:lnTo>
                    <a:pt x="4040" y="18127"/>
                  </a:lnTo>
                  <a:cubicBezTo>
                    <a:pt x="4040" y="18146"/>
                    <a:pt x="4040" y="18166"/>
                    <a:pt x="4059" y="18185"/>
                  </a:cubicBezTo>
                  <a:cubicBezTo>
                    <a:pt x="4059" y="18244"/>
                    <a:pt x="4098" y="18283"/>
                    <a:pt x="4157" y="18322"/>
                  </a:cubicBezTo>
                  <a:cubicBezTo>
                    <a:pt x="4215" y="18361"/>
                    <a:pt x="4313" y="18400"/>
                    <a:pt x="4411" y="18419"/>
                  </a:cubicBezTo>
                  <a:cubicBezTo>
                    <a:pt x="4508" y="18458"/>
                    <a:pt x="4645" y="18419"/>
                    <a:pt x="4781" y="18380"/>
                  </a:cubicBezTo>
                  <a:cubicBezTo>
                    <a:pt x="4918" y="18341"/>
                    <a:pt x="5074" y="18302"/>
                    <a:pt x="5211" y="18341"/>
                  </a:cubicBezTo>
                  <a:cubicBezTo>
                    <a:pt x="5347" y="18361"/>
                    <a:pt x="5445" y="18400"/>
                    <a:pt x="5542" y="18478"/>
                  </a:cubicBezTo>
                  <a:cubicBezTo>
                    <a:pt x="5620" y="18536"/>
                    <a:pt x="5698" y="18595"/>
                    <a:pt x="5757" y="18693"/>
                  </a:cubicBezTo>
                  <a:cubicBezTo>
                    <a:pt x="5835" y="18771"/>
                    <a:pt x="5932" y="18849"/>
                    <a:pt x="6011" y="18907"/>
                  </a:cubicBezTo>
                  <a:cubicBezTo>
                    <a:pt x="6089" y="18946"/>
                    <a:pt x="6167" y="18966"/>
                    <a:pt x="6225" y="18946"/>
                  </a:cubicBezTo>
                  <a:cubicBezTo>
                    <a:pt x="6303" y="18946"/>
                    <a:pt x="6323" y="18888"/>
                    <a:pt x="6362" y="18829"/>
                  </a:cubicBezTo>
                  <a:cubicBezTo>
                    <a:pt x="6401" y="18751"/>
                    <a:pt x="6440" y="18693"/>
                    <a:pt x="6537" y="18634"/>
                  </a:cubicBezTo>
                  <a:lnTo>
                    <a:pt x="6537" y="18634"/>
                  </a:lnTo>
                  <a:lnTo>
                    <a:pt x="6557" y="18634"/>
                  </a:lnTo>
                  <a:cubicBezTo>
                    <a:pt x="6713" y="18536"/>
                    <a:pt x="6850" y="18478"/>
                    <a:pt x="7064" y="18634"/>
                  </a:cubicBezTo>
                  <a:lnTo>
                    <a:pt x="7064" y="18634"/>
                  </a:lnTo>
                  <a:cubicBezTo>
                    <a:pt x="7162" y="18693"/>
                    <a:pt x="7259" y="18693"/>
                    <a:pt x="7357" y="18712"/>
                  </a:cubicBezTo>
                  <a:cubicBezTo>
                    <a:pt x="7415" y="18712"/>
                    <a:pt x="7474" y="18712"/>
                    <a:pt x="7532" y="18732"/>
                  </a:cubicBezTo>
                  <a:cubicBezTo>
                    <a:pt x="7630" y="18771"/>
                    <a:pt x="7689" y="18810"/>
                    <a:pt x="7747" y="18829"/>
                  </a:cubicBezTo>
                  <a:cubicBezTo>
                    <a:pt x="7786" y="18868"/>
                    <a:pt x="7825" y="18888"/>
                    <a:pt x="7864" y="18888"/>
                  </a:cubicBezTo>
                  <a:cubicBezTo>
                    <a:pt x="7884" y="18888"/>
                    <a:pt x="7923" y="18868"/>
                    <a:pt x="7942" y="18849"/>
                  </a:cubicBezTo>
                  <a:cubicBezTo>
                    <a:pt x="8020" y="18829"/>
                    <a:pt x="8098" y="18790"/>
                    <a:pt x="8235" y="18790"/>
                  </a:cubicBezTo>
                  <a:cubicBezTo>
                    <a:pt x="8332" y="18790"/>
                    <a:pt x="8371" y="18712"/>
                    <a:pt x="8410" y="18634"/>
                  </a:cubicBezTo>
                  <a:cubicBezTo>
                    <a:pt x="8430" y="18576"/>
                    <a:pt x="8450" y="18536"/>
                    <a:pt x="8489" y="18478"/>
                  </a:cubicBezTo>
                  <a:cubicBezTo>
                    <a:pt x="8528" y="18400"/>
                    <a:pt x="8606" y="18322"/>
                    <a:pt x="8664" y="18244"/>
                  </a:cubicBezTo>
                  <a:cubicBezTo>
                    <a:pt x="8762" y="18185"/>
                    <a:pt x="8840" y="18127"/>
                    <a:pt x="8937" y="18127"/>
                  </a:cubicBezTo>
                  <a:cubicBezTo>
                    <a:pt x="8996" y="18127"/>
                    <a:pt x="9054" y="18107"/>
                    <a:pt x="9093" y="18068"/>
                  </a:cubicBezTo>
                  <a:cubicBezTo>
                    <a:pt x="9152" y="18049"/>
                    <a:pt x="9191" y="18010"/>
                    <a:pt x="9269" y="18010"/>
                  </a:cubicBezTo>
                  <a:lnTo>
                    <a:pt x="9289" y="18010"/>
                  </a:lnTo>
                  <a:lnTo>
                    <a:pt x="9289" y="18010"/>
                  </a:lnTo>
                  <a:lnTo>
                    <a:pt x="9289" y="18010"/>
                  </a:lnTo>
                  <a:cubicBezTo>
                    <a:pt x="9386" y="18010"/>
                    <a:pt x="9464" y="18049"/>
                    <a:pt x="9523" y="18146"/>
                  </a:cubicBezTo>
                  <a:cubicBezTo>
                    <a:pt x="9581" y="18205"/>
                    <a:pt x="9620" y="18302"/>
                    <a:pt x="9620" y="18400"/>
                  </a:cubicBezTo>
                  <a:lnTo>
                    <a:pt x="9620" y="18400"/>
                  </a:lnTo>
                  <a:lnTo>
                    <a:pt x="9620" y="18419"/>
                  </a:lnTo>
                  <a:lnTo>
                    <a:pt x="9620" y="18419"/>
                  </a:lnTo>
                  <a:cubicBezTo>
                    <a:pt x="9640" y="18478"/>
                    <a:pt x="9679" y="18576"/>
                    <a:pt x="9718" y="18654"/>
                  </a:cubicBezTo>
                  <a:cubicBezTo>
                    <a:pt x="9757" y="18732"/>
                    <a:pt x="9815" y="18790"/>
                    <a:pt x="9854" y="18790"/>
                  </a:cubicBezTo>
                  <a:lnTo>
                    <a:pt x="9854" y="18790"/>
                  </a:lnTo>
                  <a:cubicBezTo>
                    <a:pt x="9893" y="18810"/>
                    <a:pt x="9971" y="18810"/>
                    <a:pt x="10030" y="18829"/>
                  </a:cubicBezTo>
                  <a:cubicBezTo>
                    <a:pt x="10108" y="18829"/>
                    <a:pt x="10186" y="18849"/>
                    <a:pt x="10245" y="18868"/>
                  </a:cubicBezTo>
                  <a:lnTo>
                    <a:pt x="10245" y="18868"/>
                  </a:lnTo>
                  <a:cubicBezTo>
                    <a:pt x="10323" y="18888"/>
                    <a:pt x="10381" y="18927"/>
                    <a:pt x="10420" y="18946"/>
                  </a:cubicBezTo>
                  <a:cubicBezTo>
                    <a:pt x="10479" y="18985"/>
                    <a:pt x="10518" y="19024"/>
                    <a:pt x="10576" y="19063"/>
                  </a:cubicBezTo>
                  <a:cubicBezTo>
                    <a:pt x="10635" y="19122"/>
                    <a:pt x="10713" y="19200"/>
                    <a:pt x="10771" y="19317"/>
                  </a:cubicBezTo>
                  <a:cubicBezTo>
                    <a:pt x="10810" y="19375"/>
                    <a:pt x="10849" y="19454"/>
                    <a:pt x="10869" y="19551"/>
                  </a:cubicBezTo>
                  <a:cubicBezTo>
                    <a:pt x="10927" y="19532"/>
                    <a:pt x="10986" y="19512"/>
                    <a:pt x="11045" y="19493"/>
                  </a:cubicBezTo>
                  <a:cubicBezTo>
                    <a:pt x="11123" y="19473"/>
                    <a:pt x="11220" y="19454"/>
                    <a:pt x="11298" y="19395"/>
                  </a:cubicBezTo>
                  <a:cubicBezTo>
                    <a:pt x="11376" y="19375"/>
                    <a:pt x="11435" y="19356"/>
                    <a:pt x="11474" y="19336"/>
                  </a:cubicBezTo>
                  <a:cubicBezTo>
                    <a:pt x="11571" y="19297"/>
                    <a:pt x="11630" y="19278"/>
                    <a:pt x="11669" y="19200"/>
                  </a:cubicBezTo>
                  <a:cubicBezTo>
                    <a:pt x="11688" y="19141"/>
                    <a:pt x="11688" y="19044"/>
                    <a:pt x="11688" y="18946"/>
                  </a:cubicBezTo>
                  <a:cubicBezTo>
                    <a:pt x="11688" y="18771"/>
                    <a:pt x="11688" y="18615"/>
                    <a:pt x="11767" y="18497"/>
                  </a:cubicBezTo>
                  <a:cubicBezTo>
                    <a:pt x="11845" y="18400"/>
                    <a:pt x="11942" y="18380"/>
                    <a:pt x="12020" y="18380"/>
                  </a:cubicBezTo>
                  <a:cubicBezTo>
                    <a:pt x="12059" y="18380"/>
                    <a:pt x="12098" y="18380"/>
                    <a:pt x="12137" y="18361"/>
                  </a:cubicBezTo>
                  <a:cubicBezTo>
                    <a:pt x="12176" y="18322"/>
                    <a:pt x="12196" y="18283"/>
                    <a:pt x="12215" y="18244"/>
                  </a:cubicBezTo>
                  <a:cubicBezTo>
                    <a:pt x="12215" y="18205"/>
                    <a:pt x="12196" y="18146"/>
                    <a:pt x="12176" y="18049"/>
                  </a:cubicBezTo>
                  <a:cubicBezTo>
                    <a:pt x="12157" y="17990"/>
                    <a:pt x="12098" y="17912"/>
                    <a:pt x="12059" y="17854"/>
                  </a:cubicBezTo>
                  <a:cubicBezTo>
                    <a:pt x="11962" y="17697"/>
                    <a:pt x="11884" y="17561"/>
                    <a:pt x="11962" y="17405"/>
                  </a:cubicBezTo>
                  <a:cubicBezTo>
                    <a:pt x="12001" y="17346"/>
                    <a:pt x="12040" y="17307"/>
                    <a:pt x="12059" y="17268"/>
                  </a:cubicBezTo>
                  <a:lnTo>
                    <a:pt x="12059" y="17268"/>
                  </a:lnTo>
                  <a:cubicBezTo>
                    <a:pt x="12098" y="17229"/>
                    <a:pt x="12118" y="17210"/>
                    <a:pt x="12137" y="17093"/>
                  </a:cubicBezTo>
                  <a:cubicBezTo>
                    <a:pt x="12137" y="17054"/>
                    <a:pt x="12137" y="17015"/>
                    <a:pt x="12137" y="16976"/>
                  </a:cubicBezTo>
                  <a:cubicBezTo>
                    <a:pt x="12176" y="16722"/>
                    <a:pt x="12215" y="16312"/>
                    <a:pt x="12352" y="16176"/>
                  </a:cubicBezTo>
                  <a:cubicBezTo>
                    <a:pt x="12430" y="16117"/>
                    <a:pt x="12527" y="16078"/>
                    <a:pt x="12625" y="16058"/>
                  </a:cubicBezTo>
                  <a:cubicBezTo>
                    <a:pt x="12723" y="16039"/>
                    <a:pt x="12820" y="16058"/>
                    <a:pt x="12918" y="16078"/>
                  </a:cubicBezTo>
                  <a:cubicBezTo>
                    <a:pt x="12996" y="16117"/>
                    <a:pt x="13054" y="16156"/>
                    <a:pt x="13093" y="16215"/>
                  </a:cubicBezTo>
                  <a:lnTo>
                    <a:pt x="13093" y="16215"/>
                  </a:lnTo>
                  <a:cubicBezTo>
                    <a:pt x="13132" y="16273"/>
                    <a:pt x="13132" y="16351"/>
                    <a:pt x="13113" y="16449"/>
                  </a:cubicBezTo>
                  <a:lnTo>
                    <a:pt x="13113" y="16449"/>
                  </a:lnTo>
                  <a:lnTo>
                    <a:pt x="13093" y="16488"/>
                  </a:lnTo>
                  <a:lnTo>
                    <a:pt x="13093" y="16488"/>
                  </a:lnTo>
                  <a:cubicBezTo>
                    <a:pt x="13074" y="16566"/>
                    <a:pt x="13035" y="16624"/>
                    <a:pt x="13074" y="16644"/>
                  </a:cubicBezTo>
                  <a:cubicBezTo>
                    <a:pt x="13113" y="16644"/>
                    <a:pt x="13152" y="16663"/>
                    <a:pt x="13152" y="16663"/>
                  </a:cubicBezTo>
                  <a:cubicBezTo>
                    <a:pt x="13171" y="16644"/>
                    <a:pt x="13191" y="16605"/>
                    <a:pt x="13210" y="16546"/>
                  </a:cubicBezTo>
                  <a:cubicBezTo>
                    <a:pt x="13269" y="16410"/>
                    <a:pt x="13366" y="16371"/>
                    <a:pt x="13484" y="16351"/>
                  </a:cubicBezTo>
                  <a:cubicBezTo>
                    <a:pt x="13523" y="16351"/>
                    <a:pt x="13562" y="16332"/>
                    <a:pt x="13581" y="16312"/>
                  </a:cubicBezTo>
                  <a:cubicBezTo>
                    <a:pt x="13601" y="16293"/>
                    <a:pt x="13601" y="16254"/>
                    <a:pt x="13581" y="16215"/>
                  </a:cubicBezTo>
                  <a:cubicBezTo>
                    <a:pt x="13562" y="16156"/>
                    <a:pt x="13523" y="16098"/>
                    <a:pt x="13523" y="16019"/>
                  </a:cubicBezTo>
                  <a:cubicBezTo>
                    <a:pt x="13503" y="15961"/>
                    <a:pt x="13464" y="15902"/>
                    <a:pt x="13445" y="15844"/>
                  </a:cubicBezTo>
                  <a:lnTo>
                    <a:pt x="13445" y="15844"/>
                  </a:lnTo>
                  <a:cubicBezTo>
                    <a:pt x="13366" y="15727"/>
                    <a:pt x="13308" y="15629"/>
                    <a:pt x="13425" y="15512"/>
                  </a:cubicBezTo>
                  <a:cubicBezTo>
                    <a:pt x="13484" y="15454"/>
                    <a:pt x="13484" y="15395"/>
                    <a:pt x="13484" y="15259"/>
                  </a:cubicBezTo>
                  <a:lnTo>
                    <a:pt x="13484" y="15259"/>
                  </a:lnTo>
                  <a:lnTo>
                    <a:pt x="13484" y="15200"/>
                  </a:lnTo>
                  <a:lnTo>
                    <a:pt x="13484" y="15180"/>
                  </a:lnTo>
                  <a:cubicBezTo>
                    <a:pt x="13484" y="15005"/>
                    <a:pt x="13581" y="14888"/>
                    <a:pt x="13640" y="14790"/>
                  </a:cubicBezTo>
                  <a:cubicBezTo>
                    <a:pt x="13659" y="14751"/>
                    <a:pt x="13679" y="14732"/>
                    <a:pt x="13698" y="14712"/>
                  </a:cubicBezTo>
                  <a:cubicBezTo>
                    <a:pt x="13757" y="14615"/>
                    <a:pt x="13835" y="14595"/>
                    <a:pt x="13913" y="14576"/>
                  </a:cubicBezTo>
                  <a:cubicBezTo>
                    <a:pt x="13971" y="14556"/>
                    <a:pt x="14030" y="14537"/>
                    <a:pt x="14049" y="14498"/>
                  </a:cubicBezTo>
                  <a:cubicBezTo>
                    <a:pt x="14069" y="14439"/>
                    <a:pt x="14069" y="14400"/>
                    <a:pt x="14069" y="14361"/>
                  </a:cubicBezTo>
                  <a:cubicBezTo>
                    <a:pt x="14088" y="14263"/>
                    <a:pt x="14088" y="14185"/>
                    <a:pt x="14186" y="14029"/>
                  </a:cubicBezTo>
                  <a:cubicBezTo>
                    <a:pt x="14244" y="13932"/>
                    <a:pt x="14323" y="13834"/>
                    <a:pt x="14401" y="13756"/>
                  </a:cubicBezTo>
                  <a:cubicBezTo>
                    <a:pt x="14498" y="13659"/>
                    <a:pt x="14596" y="13620"/>
                    <a:pt x="14693" y="13659"/>
                  </a:cubicBezTo>
                  <a:cubicBezTo>
                    <a:pt x="14791" y="13698"/>
                    <a:pt x="14830" y="13756"/>
                    <a:pt x="14849" y="13815"/>
                  </a:cubicBezTo>
                  <a:cubicBezTo>
                    <a:pt x="14869" y="13854"/>
                    <a:pt x="14888" y="13873"/>
                    <a:pt x="14927" y="13873"/>
                  </a:cubicBezTo>
                  <a:cubicBezTo>
                    <a:pt x="14947" y="13893"/>
                    <a:pt x="14947" y="13873"/>
                    <a:pt x="14966" y="13834"/>
                  </a:cubicBezTo>
                  <a:lnTo>
                    <a:pt x="14966" y="13834"/>
                  </a:lnTo>
                  <a:cubicBezTo>
                    <a:pt x="15005" y="13776"/>
                    <a:pt x="15044" y="13698"/>
                    <a:pt x="15181" y="13639"/>
                  </a:cubicBezTo>
                  <a:cubicBezTo>
                    <a:pt x="15240" y="13600"/>
                    <a:pt x="15298" y="13581"/>
                    <a:pt x="15318" y="13561"/>
                  </a:cubicBezTo>
                  <a:cubicBezTo>
                    <a:pt x="15396" y="13522"/>
                    <a:pt x="15415" y="13522"/>
                    <a:pt x="15552" y="13366"/>
                  </a:cubicBezTo>
                  <a:cubicBezTo>
                    <a:pt x="15610" y="13288"/>
                    <a:pt x="15649" y="13229"/>
                    <a:pt x="15669" y="13171"/>
                  </a:cubicBezTo>
                  <a:lnTo>
                    <a:pt x="15669" y="13171"/>
                  </a:lnTo>
                  <a:cubicBezTo>
                    <a:pt x="15727" y="13093"/>
                    <a:pt x="15766" y="13015"/>
                    <a:pt x="15962" y="12820"/>
                  </a:cubicBezTo>
                  <a:cubicBezTo>
                    <a:pt x="16098" y="12683"/>
                    <a:pt x="16157" y="12605"/>
                    <a:pt x="16196" y="12527"/>
                  </a:cubicBezTo>
                  <a:cubicBezTo>
                    <a:pt x="16274" y="12429"/>
                    <a:pt x="16313" y="12351"/>
                    <a:pt x="16469" y="12293"/>
                  </a:cubicBezTo>
                  <a:cubicBezTo>
                    <a:pt x="16547" y="12254"/>
                    <a:pt x="16586" y="12195"/>
                    <a:pt x="16625" y="12098"/>
                  </a:cubicBezTo>
                  <a:cubicBezTo>
                    <a:pt x="16664" y="12000"/>
                    <a:pt x="16683" y="11883"/>
                    <a:pt x="16664" y="11766"/>
                  </a:cubicBezTo>
                  <a:cubicBezTo>
                    <a:pt x="16644" y="11688"/>
                    <a:pt x="16625" y="11629"/>
                    <a:pt x="16605" y="11571"/>
                  </a:cubicBezTo>
                  <a:cubicBezTo>
                    <a:pt x="16547" y="11454"/>
                    <a:pt x="16508" y="11356"/>
                    <a:pt x="16566" y="11239"/>
                  </a:cubicBezTo>
                  <a:cubicBezTo>
                    <a:pt x="16586" y="11181"/>
                    <a:pt x="16586" y="11122"/>
                    <a:pt x="16586" y="11083"/>
                  </a:cubicBezTo>
                  <a:cubicBezTo>
                    <a:pt x="16586" y="11024"/>
                    <a:pt x="16586" y="10966"/>
                    <a:pt x="16625" y="10849"/>
                  </a:cubicBezTo>
                  <a:cubicBezTo>
                    <a:pt x="16644" y="10751"/>
                    <a:pt x="16683" y="10732"/>
                    <a:pt x="16703" y="10693"/>
                  </a:cubicBezTo>
                  <a:cubicBezTo>
                    <a:pt x="16722" y="10673"/>
                    <a:pt x="16742" y="10654"/>
                    <a:pt x="16762" y="10576"/>
                  </a:cubicBezTo>
                  <a:cubicBezTo>
                    <a:pt x="16781" y="10498"/>
                    <a:pt x="16762" y="10283"/>
                    <a:pt x="16742" y="10068"/>
                  </a:cubicBezTo>
                  <a:cubicBezTo>
                    <a:pt x="16722" y="9756"/>
                    <a:pt x="16703" y="9405"/>
                    <a:pt x="16762" y="9229"/>
                  </a:cubicBezTo>
                  <a:cubicBezTo>
                    <a:pt x="16781" y="9171"/>
                    <a:pt x="16801" y="9132"/>
                    <a:pt x="16820" y="9093"/>
                  </a:cubicBezTo>
                  <a:cubicBezTo>
                    <a:pt x="16859" y="8956"/>
                    <a:pt x="16898" y="8898"/>
                    <a:pt x="16898" y="8703"/>
                  </a:cubicBezTo>
                  <a:cubicBezTo>
                    <a:pt x="16898" y="8547"/>
                    <a:pt x="16898" y="8468"/>
                    <a:pt x="16879" y="8390"/>
                  </a:cubicBezTo>
                  <a:cubicBezTo>
                    <a:pt x="16879" y="8312"/>
                    <a:pt x="16879" y="8254"/>
                    <a:pt x="16879" y="8176"/>
                  </a:cubicBezTo>
                  <a:cubicBezTo>
                    <a:pt x="16879" y="8156"/>
                    <a:pt x="16879" y="8098"/>
                    <a:pt x="16879" y="8059"/>
                  </a:cubicBezTo>
                  <a:cubicBezTo>
                    <a:pt x="16879" y="7903"/>
                    <a:pt x="16879" y="7747"/>
                    <a:pt x="16840" y="7649"/>
                  </a:cubicBezTo>
                  <a:cubicBezTo>
                    <a:pt x="16820" y="7610"/>
                    <a:pt x="16781" y="7551"/>
                    <a:pt x="16742" y="7512"/>
                  </a:cubicBezTo>
                  <a:lnTo>
                    <a:pt x="16742" y="7512"/>
                  </a:lnTo>
                  <a:cubicBezTo>
                    <a:pt x="16664" y="7415"/>
                    <a:pt x="16586" y="7337"/>
                    <a:pt x="16586" y="7200"/>
                  </a:cubicBezTo>
                  <a:cubicBezTo>
                    <a:pt x="16586" y="7083"/>
                    <a:pt x="16625" y="7005"/>
                    <a:pt x="16664" y="6966"/>
                  </a:cubicBezTo>
                  <a:cubicBezTo>
                    <a:pt x="16722" y="6908"/>
                    <a:pt x="16781" y="6888"/>
                    <a:pt x="16859" y="6868"/>
                  </a:cubicBezTo>
                  <a:cubicBezTo>
                    <a:pt x="16879" y="6868"/>
                    <a:pt x="16898" y="6849"/>
                    <a:pt x="16937" y="6829"/>
                  </a:cubicBezTo>
                  <a:cubicBezTo>
                    <a:pt x="16976" y="6829"/>
                    <a:pt x="17015" y="6810"/>
                    <a:pt x="17074" y="6790"/>
                  </a:cubicBezTo>
                  <a:lnTo>
                    <a:pt x="15942" y="0"/>
                  </a:lnTo>
                  <a:cubicBezTo>
                    <a:pt x="15766" y="117"/>
                    <a:pt x="15571" y="196"/>
                    <a:pt x="15376" y="293"/>
                  </a:cubicBezTo>
                  <a:cubicBezTo>
                    <a:pt x="15103" y="410"/>
                    <a:pt x="14830" y="586"/>
                    <a:pt x="14401" y="878"/>
                  </a:cubicBezTo>
                  <a:cubicBezTo>
                    <a:pt x="13991" y="1152"/>
                    <a:pt x="13874" y="1113"/>
                    <a:pt x="13484" y="1386"/>
                  </a:cubicBezTo>
                  <a:cubicBezTo>
                    <a:pt x="13074" y="1659"/>
                    <a:pt x="12879" y="1834"/>
                    <a:pt x="12742" y="2108"/>
                  </a:cubicBezTo>
                  <a:cubicBezTo>
                    <a:pt x="12606" y="2361"/>
                    <a:pt x="12430" y="2498"/>
                    <a:pt x="12254" y="2713"/>
                  </a:cubicBezTo>
                  <a:cubicBezTo>
                    <a:pt x="12079" y="2927"/>
                    <a:pt x="11942" y="3005"/>
                    <a:pt x="11727" y="3142"/>
                  </a:cubicBezTo>
                  <a:cubicBezTo>
                    <a:pt x="11493" y="3278"/>
                    <a:pt x="11025" y="3239"/>
                    <a:pt x="10888" y="3220"/>
                  </a:cubicBezTo>
                  <a:cubicBezTo>
                    <a:pt x="10771" y="3220"/>
                    <a:pt x="10420" y="3317"/>
                    <a:pt x="10206" y="3434"/>
                  </a:cubicBezTo>
                  <a:cubicBezTo>
                    <a:pt x="9991" y="3532"/>
                    <a:pt x="9913" y="3649"/>
                    <a:pt x="9776" y="3786"/>
                  </a:cubicBezTo>
                  <a:cubicBezTo>
                    <a:pt x="9620" y="3942"/>
                    <a:pt x="9620" y="3844"/>
                    <a:pt x="9386" y="3961"/>
                  </a:cubicBezTo>
                  <a:cubicBezTo>
                    <a:pt x="9152" y="4078"/>
                    <a:pt x="8957" y="4156"/>
                    <a:pt x="8723" y="4117"/>
                  </a:cubicBezTo>
                  <a:cubicBezTo>
                    <a:pt x="8508" y="4098"/>
                    <a:pt x="8274" y="3961"/>
                    <a:pt x="8118" y="3903"/>
                  </a:cubicBezTo>
                  <a:cubicBezTo>
                    <a:pt x="7962" y="3825"/>
                    <a:pt x="7884" y="3903"/>
                    <a:pt x="7728" y="392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71"/>
            <p:cNvSpPr/>
            <p:nvPr/>
          </p:nvSpPr>
          <p:spPr>
            <a:xfrm>
              <a:off x="4495575" y="1074600"/>
              <a:ext cx="667325" cy="755600"/>
            </a:xfrm>
            <a:custGeom>
              <a:avLst/>
              <a:gdLst/>
              <a:ahLst/>
              <a:cxnLst/>
              <a:rect l="l" t="t" r="r" b="b"/>
              <a:pathLst>
                <a:path w="26693" h="30224" extrusionOk="0">
                  <a:moveTo>
                    <a:pt x="157" y="2615"/>
                  </a:moveTo>
                  <a:lnTo>
                    <a:pt x="157" y="2693"/>
                  </a:lnTo>
                  <a:cubicBezTo>
                    <a:pt x="157" y="2810"/>
                    <a:pt x="215" y="2927"/>
                    <a:pt x="274" y="3064"/>
                  </a:cubicBezTo>
                  <a:cubicBezTo>
                    <a:pt x="352" y="3200"/>
                    <a:pt x="411" y="3337"/>
                    <a:pt x="430" y="3473"/>
                  </a:cubicBezTo>
                  <a:cubicBezTo>
                    <a:pt x="430" y="3629"/>
                    <a:pt x="352" y="3747"/>
                    <a:pt x="293" y="3844"/>
                  </a:cubicBezTo>
                  <a:cubicBezTo>
                    <a:pt x="254" y="3903"/>
                    <a:pt x="215" y="3942"/>
                    <a:pt x="215" y="4000"/>
                  </a:cubicBezTo>
                  <a:lnTo>
                    <a:pt x="215" y="4000"/>
                  </a:lnTo>
                  <a:lnTo>
                    <a:pt x="215" y="4098"/>
                  </a:lnTo>
                  <a:cubicBezTo>
                    <a:pt x="215" y="4312"/>
                    <a:pt x="215" y="4644"/>
                    <a:pt x="235" y="4800"/>
                  </a:cubicBezTo>
                  <a:cubicBezTo>
                    <a:pt x="235" y="4898"/>
                    <a:pt x="254" y="5054"/>
                    <a:pt x="254" y="5210"/>
                  </a:cubicBezTo>
                  <a:cubicBezTo>
                    <a:pt x="274" y="5366"/>
                    <a:pt x="274" y="5522"/>
                    <a:pt x="274" y="5620"/>
                  </a:cubicBezTo>
                  <a:cubicBezTo>
                    <a:pt x="274" y="5698"/>
                    <a:pt x="274" y="5776"/>
                    <a:pt x="274" y="5834"/>
                  </a:cubicBezTo>
                  <a:cubicBezTo>
                    <a:pt x="274" y="5932"/>
                    <a:pt x="254" y="5990"/>
                    <a:pt x="274" y="6107"/>
                  </a:cubicBezTo>
                  <a:cubicBezTo>
                    <a:pt x="274" y="6166"/>
                    <a:pt x="293" y="6205"/>
                    <a:pt x="333" y="6264"/>
                  </a:cubicBezTo>
                  <a:cubicBezTo>
                    <a:pt x="391" y="6381"/>
                    <a:pt x="469" y="6498"/>
                    <a:pt x="489" y="6732"/>
                  </a:cubicBezTo>
                  <a:cubicBezTo>
                    <a:pt x="508" y="6907"/>
                    <a:pt x="508" y="7083"/>
                    <a:pt x="547" y="7259"/>
                  </a:cubicBezTo>
                  <a:cubicBezTo>
                    <a:pt x="567" y="7415"/>
                    <a:pt x="606" y="7551"/>
                    <a:pt x="664" y="7688"/>
                  </a:cubicBezTo>
                  <a:lnTo>
                    <a:pt x="664" y="7688"/>
                  </a:lnTo>
                  <a:cubicBezTo>
                    <a:pt x="703" y="7785"/>
                    <a:pt x="742" y="7883"/>
                    <a:pt x="781" y="8000"/>
                  </a:cubicBezTo>
                  <a:cubicBezTo>
                    <a:pt x="859" y="8234"/>
                    <a:pt x="957" y="8488"/>
                    <a:pt x="1054" y="8683"/>
                  </a:cubicBezTo>
                  <a:cubicBezTo>
                    <a:pt x="1132" y="8839"/>
                    <a:pt x="1191" y="8956"/>
                    <a:pt x="1211" y="9073"/>
                  </a:cubicBezTo>
                  <a:lnTo>
                    <a:pt x="1211" y="9073"/>
                  </a:lnTo>
                  <a:cubicBezTo>
                    <a:pt x="1250" y="9190"/>
                    <a:pt x="1250" y="9307"/>
                    <a:pt x="1250" y="9483"/>
                  </a:cubicBezTo>
                  <a:lnTo>
                    <a:pt x="1250" y="10068"/>
                  </a:lnTo>
                  <a:cubicBezTo>
                    <a:pt x="1250" y="10185"/>
                    <a:pt x="1250" y="10322"/>
                    <a:pt x="1269" y="10459"/>
                  </a:cubicBezTo>
                  <a:cubicBezTo>
                    <a:pt x="1269" y="10615"/>
                    <a:pt x="1269" y="10790"/>
                    <a:pt x="1269" y="10985"/>
                  </a:cubicBezTo>
                  <a:cubicBezTo>
                    <a:pt x="1269" y="11141"/>
                    <a:pt x="1289" y="11278"/>
                    <a:pt x="1289" y="11395"/>
                  </a:cubicBezTo>
                  <a:cubicBezTo>
                    <a:pt x="1308" y="11571"/>
                    <a:pt x="1328" y="11707"/>
                    <a:pt x="1308" y="11883"/>
                  </a:cubicBezTo>
                  <a:cubicBezTo>
                    <a:pt x="1289" y="12020"/>
                    <a:pt x="1347" y="12156"/>
                    <a:pt x="1386" y="12273"/>
                  </a:cubicBezTo>
                  <a:cubicBezTo>
                    <a:pt x="1425" y="12410"/>
                    <a:pt x="1464" y="12546"/>
                    <a:pt x="1464" y="12663"/>
                  </a:cubicBezTo>
                  <a:cubicBezTo>
                    <a:pt x="1464" y="12780"/>
                    <a:pt x="1445" y="12937"/>
                    <a:pt x="1425" y="13093"/>
                  </a:cubicBezTo>
                  <a:cubicBezTo>
                    <a:pt x="1386" y="13288"/>
                    <a:pt x="1347" y="13522"/>
                    <a:pt x="1367" y="13698"/>
                  </a:cubicBezTo>
                  <a:cubicBezTo>
                    <a:pt x="1386" y="13873"/>
                    <a:pt x="1425" y="14029"/>
                    <a:pt x="1464" y="14166"/>
                  </a:cubicBezTo>
                  <a:cubicBezTo>
                    <a:pt x="1503" y="14283"/>
                    <a:pt x="1542" y="14400"/>
                    <a:pt x="1562" y="14537"/>
                  </a:cubicBezTo>
                  <a:cubicBezTo>
                    <a:pt x="1601" y="14790"/>
                    <a:pt x="1601" y="14810"/>
                    <a:pt x="1679" y="14985"/>
                  </a:cubicBezTo>
                  <a:lnTo>
                    <a:pt x="1718" y="15063"/>
                  </a:lnTo>
                  <a:lnTo>
                    <a:pt x="1718" y="15063"/>
                  </a:lnTo>
                  <a:cubicBezTo>
                    <a:pt x="1776" y="15200"/>
                    <a:pt x="1815" y="15258"/>
                    <a:pt x="1854" y="15297"/>
                  </a:cubicBezTo>
                  <a:lnTo>
                    <a:pt x="1854" y="15317"/>
                  </a:lnTo>
                  <a:cubicBezTo>
                    <a:pt x="1893" y="15356"/>
                    <a:pt x="1952" y="15395"/>
                    <a:pt x="1991" y="15493"/>
                  </a:cubicBezTo>
                  <a:cubicBezTo>
                    <a:pt x="2089" y="15629"/>
                    <a:pt x="2108" y="15805"/>
                    <a:pt x="2108" y="15980"/>
                  </a:cubicBezTo>
                  <a:cubicBezTo>
                    <a:pt x="2128" y="16078"/>
                    <a:pt x="2128" y="16195"/>
                    <a:pt x="2167" y="16293"/>
                  </a:cubicBezTo>
                  <a:cubicBezTo>
                    <a:pt x="2206" y="16429"/>
                    <a:pt x="2225" y="16527"/>
                    <a:pt x="2225" y="16605"/>
                  </a:cubicBezTo>
                  <a:lnTo>
                    <a:pt x="2225" y="16605"/>
                  </a:lnTo>
                  <a:cubicBezTo>
                    <a:pt x="2245" y="16702"/>
                    <a:pt x="2245" y="16761"/>
                    <a:pt x="2245" y="16839"/>
                  </a:cubicBezTo>
                  <a:cubicBezTo>
                    <a:pt x="2245" y="16956"/>
                    <a:pt x="2225" y="17288"/>
                    <a:pt x="2206" y="17580"/>
                  </a:cubicBezTo>
                  <a:cubicBezTo>
                    <a:pt x="2186" y="17736"/>
                    <a:pt x="2167" y="17873"/>
                    <a:pt x="2167" y="17951"/>
                  </a:cubicBezTo>
                  <a:cubicBezTo>
                    <a:pt x="2167" y="18068"/>
                    <a:pt x="2128" y="18185"/>
                    <a:pt x="2050" y="18322"/>
                  </a:cubicBezTo>
                  <a:cubicBezTo>
                    <a:pt x="1972" y="18478"/>
                    <a:pt x="1854" y="18653"/>
                    <a:pt x="1796" y="18732"/>
                  </a:cubicBezTo>
                  <a:cubicBezTo>
                    <a:pt x="1737" y="18810"/>
                    <a:pt x="1601" y="18888"/>
                    <a:pt x="1464" y="18966"/>
                  </a:cubicBezTo>
                  <a:cubicBezTo>
                    <a:pt x="1367" y="19024"/>
                    <a:pt x="1269" y="19083"/>
                    <a:pt x="1230" y="19122"/>
                  </a:cubicBezTo>
                  <a:cubicBezTo>
                    <a:pt x="1191" y="19161"/>
                    <a:pt x="1172" y="19239"/>
                    <a:pt x="1191" y="19297"/>
                  </a:cubicBezTo>
                  <a:cubicBezTo>
                    <a:pt x="1191" y="19395"/>
                    <a:pt x="1230" y="19512"/>
                    <a:pt x="1269" y="19610"/>
                  </a:cubicBezTo>
                  <a:cubicBezTo>
                    <a:pt x="1308" y="19668"/>
                    <a:pt x="1367" y="19746"/>
                    <a:pt x="1425" y="19824"/>
                  </a:cubicBezTo>
                  <a:cubicBezTo>
                    <a:pt x="1503" y="19922"/>
                    <a:pt x="1581" y="20019"/>
                    <a:pt x="1620" y="20136"/>
                  </a:cubicBezTo>
                  <a:cubicBezTo>
                    <a:pt x="1659" y="20253"/>
                    <a:pt x="1757" y="20292"/>
                    <a:pt x="1874" y="20351"/>
                  </a:cubicBezTo>
                  <a:cubicBezTo>
                    <a:pt x="1932" y="20351"/>
                    <a:pt x="1972" y="20371"/>
                    <a:pt x="2030" y="20410"/>
                  </a:cubicBezTo>
                  <a:cubicBezTo>
                    <a:pt x="2128" y="20449"/>
                    <a:pt x="2225" y="20527"/>
                    <a:pt x="2303" y="20605"/>
                  </a:cubicBezTo>
                  <a:cubicBezTo>
                    <a:pt x="2401" y="20683"/>
                    <a:pt x="2459" y="20780"/>
                    <a:pt x="2518" y="20878"/>
                  </a:cubicBezTo>
                  <a:cubicBezTo>
                    <a:pt x="2576" y="21014"/>
                    <a:pt x="2576" y="21541"/>
                    <a:pt x="2557" y="21834"/>
                  </a:cubicBezTo>
                  <a:cubicBezTo>
                    <a:pt x="2557" y="21892"/>
                    <a:pt x="2557" y="21951"/>
                    <a:pt x="2557" y="22009"/>
                  </a:cubicBezTo>
                  <a:cubicBezTo>
                    <a:pt x="2557" y="22185"/>
                    <a:pt x="2518" y="29346"/>
                    <a:pt x="2518" y="30224"/>
                  </a:cubicBezTo>
                  <a:cubicBezTo>
                    <a:pt x="2967" y="30224"/>
                    <a:pt x="4742" y="30204"/>
                    <a:pt x="6518" y="30185"/>
                  </a:cubicBezTo>
                  <a:cubicBezTo>
                    <a:pt x="8430" y="30165"/>
                    <a:pt x="10362" y="30146"/>
                    <a:pt x="10713" y="30146"/>
                  </a:cubicBezTo>
                  <a:cubicBezTo>
                    <a:pt x="11103" y="30146"/>
                    <a:pt x="12898" y="30068"/>
                    <a:pt x="14557" y="30009"/>
                  </a:cubicBezTo>
                  <a:cubicBezTo>
                    <a:pt x="16059" y="29951"/>
                    <a:pt x="17464" y="29892"/>
                    <a:pt x="17718" y="29892"/>
                  </a:cubicBezTo>
                  <a:cubicBezTo>
                    <a:pt x="18264" y="29892"/>
                    <a:pt x="21269" y="29775"/>
                    <a:pt x="21913" y="29756"/>
                  </a:cubicBezTo>
                  <a:cubicBezTo>
                    <a:pt x="21893" y="29619"/>
                    <a:pt x="21874" y="29521"/>
                    <a:pt x="21874" y="29404"/>
                  </a:cubicBezTo>
                  <a:cubicBezTo>
                    <a:pt x="21874" y="29326"/>
                    <a:pt x="21874" y="29229"/>
                    <a:pt x="21854" y="29112"/>
                  </a:cubicBezTo>
                  <a:cubicBezTo>
                    <a:pt x="21854" y="28995"/>
                    <a:pt x="21834" y="28917"/>
                    <a:pt x="21834" y="28819"/>
                  </a:cubicBezTo>
                  <a:cubicBezTo>
                    <a:pt x="21815" y="28585"/>
                    <a:pt x="21815" y="28351"/>
                    <a:pt x="21678" y="28078"/>
                  </a:cubicBezTo>
                  <a:cubicBezTo>
                    <a:pt x="21600" y="27902"/>
                    <a:pt x="21503" y="27765"/>
                    <a:pt x="21405" y="27668"/>
                  </a:cubicBezTo>
                  <a:cubicBezTo>
                    <a:pt x="21308" y="27570"/>
                    <a:pt x="21191" y="27492"/>
                    <a:pt x="21074" y="27395"/>
                  </a:cubicBezTo>
                  <a:cubicBezTo>
                    <a:pt x="20937" y="27317"/>
                    <a:pt x="20839" y="27278"/>
                    <a:pt x="20722" y="27239"/>
                  </a:cubicBezTo>
                  <a:cubicBezTo>
                    <a:pt x="20605" y="27200"/>
                    <a:pt x="20469" y="27161"/>
                    <a:pt x="20313" y="27044"/>
                  </a:cubicBezTo>
                  <a:cubicBezTo>
                    <a:pt x="20137" y="26946"/>
                    <a:pt x="20020" y="26848"/>
                    <a:pt x="19903" y="26731"/>
                  </a:cubicBezTo>
                  <a:cubicBezTo>
                    <a:pt x="19766" y="26614"/>
                    <a:pt x="19649" y="26478"/>
                    <a:pt x="19493" y="26283"/>
                  </a:cubicBezTo>
                  <a:cubicBezTo>
                    <a:pt x="19356" y="26126"/>
                    <a:pt x="19278" y="25970"/>
                    <a:pt x="19200" y="25834"/>
                  </a:cubicBezTo>
                  <a:cubicBezTo>
                    <a:pt x="19103" y="25678"/>
                    <a:pt x="19044" y="25561"/>
                    <a:pt x="18927" y="25483"/>
                  </a:cubicBezTo>
                  <a:cubicBezTo>
                    <a:pt x="18830" y="25424"/>
                    <a:pt x="18713" y="25385"/>
                    <a:pt x="18596" y="25346"/>
                  </a:cubicBezTo>
                  <a:cubicBezTo>
                    <a:pt x="18420" y="25287"/>
                    <a:pt x="18225" y="25229"/>
                    <a:pt x="18049" y="25092"/>
                  </a:cubicBezTo>
                  <a:cubicBezTo>
                    <a:pt x="17932" y="24975"/>
                    <a:pt x="17893" y="24878"/>
                    <a:pt x="17835" y="24819"/>
                  </a:cubicBezTo>
                  <a:cubicBezTo>
                    <a:pt x="17796" y="24741"/>
                    <a:pt x="17776" y="24683"/>
                    <a:pt x="17639" y="24624"/>
                  </a:cubicBezTo>
                  <a:cubicBezTo>
                    <a:pt x="17483" y="24566"/>
                    <a:pt x="17386" y="24566"/>
                    <a:pt x="17269" y="24566"/>
                  </a:cubicBezTo>
                  <a:cubicBezTo>
                    <a:pt x="17191" y="24566"/>
                    <a:pt x="17113" y="24585"/>
                    <a:pt x="16996" y="24546"/>
                  </a:cubicBezTo>
                  <a:cubicBezTo>
                    <a:pt x="16761" y="24507"/>
                    <a:pt x="16625" y="24351"/>
                    <a:pt x="16508" y="24214"/>
                  </a:cubicBezTo>
                  <a:cubicBezTo>
                    <a:pt x="16449" y="24156"/>
                    <a:pt x="16410" y="24097"/>
                    <a:pt x="16352" y="24058"/>
                  </a:cubicBezTo>
                  <a:cubicBezTo>
                    <a:pt x="16332" y="24039"/>
                    <a:pt x="16274" y="24000"/>
                    <a:pt x="16235" y="23961"/>
                  </a:cubicBezTo>
                  <a:lnTo>
                    <a:pt x="16235" y="23961"/>
                  </a:lnTo>
                  <a:cubicBezTo>
                    <a:pt x="16059" y="23824"/>
                    <a:pt x="15844" y="23648"/>
                    <a:pt x="15864" y="23492"/>
                  </a:cubicBezTo>
                  <a:cubicBezTo>
                    <a:pt x="15883" y="23434"/>
                    <a:pt x="15903" y="23356"/>
                    <a:pt x="15922" y="23278"/>
                  </a:cubicBezTo>
                  <a:cubicBezTo>
                    <a:pt x="15961" y="23141"/>
                    <a:pt x="16000" y="22966"/>
                    <a:pt x="16000" y="22809"/>
                  </a:cubicBezTo>
                  <a:cubicBezTo>
                    <a:pt x="16000" y="22614"/>
                    <a:pt x="15942" y="22400"/>
                    <a:pt x="15883" y="22244"/>
                  </a:cubicBezTo>
                  <a:cubicBezTo>
                    <a:pt x="15864" y="22166"/>
                    <a:pt x="15844" y="22107"/>
                    <a:pt x="15825" y="22049"/>
                  </a:cubicBezTo>
                  <a:cubicBezTo>
                    <a:pt x="15805" y="21912"/>
                    <a:pt x="15864" y="21814"/>
                    <a:pt x="15922" y="21736"/>
                  </a:cubicBezTo>
                  <a:cubicBezTo>
                    <a:pt x="15961" y="21678"/>
                    <a:pt x="16000" y="21619"/>
                    <a:pt x="16000" y="21561"/>
                  </a:cubicBezTo>
                  <a:cubicBezTo>
                    <a:pt x="16000" y="21483"/>
                    <a:pt x="15981" y="21385"/>
                    <a:pt x="15981" y="21288"/>
                  </a:cubicBezTo>
                  <a:cubicBezTo>
                    <a:pt x="15981" y="21151"/>
                    <a:pt x="15961" y="20995"/>
                    <a:pt x="15961" y="20819"/>
                  </a:cubicBezTo>
                  <a:cubicBezTo>
                    <a:pt x="15961" y="20644"/>
                    <a:pt x="16059" y="20527"/>
                    <a:pt x="16157" y="20410"/>
                  </a:cubicBezTo>
                  <a:cubicBezTo>
                    <a:pt x="16215" y="20351"/>
                    <a:pt x="16254" y="20273"/>
                    <a:pt x="16274" y="20195"/>
                  </a:cubicBezTo>
                  <a:cubicBezTo>
                    <a:pt x="16313" y="20019"/>
                    <a:pt x="16274" y="19941"/>
                    <a:pt x="16196" y="19824"/>
                  </a:cubicBezTo>
                  <a:lnTo>
                    <a:pt x="16196" y="19824"/>
                  </a:lnTo>
                  <a:cubicBezTo>
                    <a:pt x="16196" y="19805"/>
                    <a:pt x="16176" y="19785"/>
                    <a:pt x="16157" y="19746"/>
                  </a:cubicBezTo>
                  <a:lnTo>
                    <a:pt x="16157" y="19746"/>
                  </a:lnTo>
                  <a:cubicBezTo>
                    <a:pt x="16118" y="19688"/>
                    <a:pt x="16079" y="19629"/>
                    <a:pt x="16039" y="19571"/>
                  </a:cubicBezTo>
                  <a:cubicBezTo>
                    <a:pt x="15942" y="19473"/>
                    <a:pt x="15864" y="19375"/>
                    <a:pt x="15825" y="19200"/>
                  </a:cubicBezTo>
                  <a:cubicBezTo>
                    <a:pt x="15786" y="19083"/>
                    <a:pt x="15747" y="18888"/>
                    <a:pt x="15747" y="18693"/>
                  </a:cubicBezTo>
                  <a:cubicBezTo>
                    <a:pt x="15747" y="18478"/>
                    <a:pt x="15747" y="18283"/>
                    <a:pt x="15786" y="18166"/>
                  </a:cubicBezTo>
                  <a:cubicBezTo>
                    <a:pt x="15805" y="18068"/>
                    <a:pt x="15864" y="17951"/>
                    <a:pt x="15903" y="17834"/>
                  </a:cubicBezTo>
                  <a:cubicBezTo>
                    <a:pt x="15961" y="17717"/>
                    <a:pt x="16039" y="17619"/>
                    <a:pt x="16118" y="17541"/>
                  </a:cubicBezTo>
                  <a:cubicBezTo>
                    <a:pt x="16196" y="17502"/>
                    <a:pt x="16274" y="17463"/>
                    <a:pt x="16371" y="17405"/>
                  </a:cubicBezTo>
                  <a:cubicBezTo>
                    <a:pt x="16488" y="17346"/>
                    <a:pt x="16625" y="17288"/>
                    <a:pt x="16683" y="17210"/>
                  </a:cubicBezTo>
                  <a:cubicBezTo>
                    <a:pt x="16800" y="17073"/>
                    <a:pt x="16879" y="17034"/>
                    <a:pt x="17132" y="16897"/>
                  </a:cubicBezTo>
                  <a:lnTo>
                    <a:pt x="17132" y="16897"/>
                  </a:lnTo>
                  <a:lnTo>
                    <a:pt x="17132" y="16897"/>
                  </a:lnTo>
                  <a:cubicBezTo>
                    <a:pt x="17288" y="16800"/>
                    <a:pt x="17347" y="16702"/>
                    <a:pt x="17366" y="16663"/>
                  </a:cubicBezTo>
                  <a:lnTo>
                    <a:pt x="17366" y="13678"/>
                  </a:lnTo>
                  <a:lnTo>
                    <a:pt x="17366" y="13619"/>
                  </a:lnTo>
                  <a:lnTo>
                    <a:pt x="17425" y="13600"/>
                  </a:lnTo>
                  <a:cubicBezTo>
                    <a:pt x="17425" y="13600"/>
                    <a:pt x="17698" y="13463"/>
                    <a:pt x="17893" y="13268"/>
                  </a:cubicBezTo>
                  <a:cubicBezTo>
                    <a:pt x="17932" y="13229"/>
                    <a:pt x="17991" y="13171"/>
                    <a:pt x="18049" y="13151"/>
                  </a:cubicBezTo>
                  <a:cubicBezTo>
                    <a:pt x="18049" y="13112"/>
                    <a:pt x="18049" y="13073"/>
                    <a:pt x="18088" y="13034"/>
                  </a:cubicBezTo>
                  <a:cubicBezTo>
                    <a:pt x="18244" y="12878"/>
                    <a:pt x="18498" y="12702"/>
                    <a:pt x="18732" y="12468"/>
                  </a:cubicBezTo>
                  <a:cubicBezTo>
                    <a:pt x="18947" y="12254"/>
                    <a:pt x="19708" y="11454"/>
                    <a:pt x="20156" y="11181"/>
                  </a:cubicBezTo>
                  <a:cubicBezTo>
                    <a:pt x="20605" y="10907"/>
                    <a:pt x="20800" y="10537"/>
                    <a:pt x="20995" y="10302"/>
                  </a:cubicBezTo>
                  <a:cubicBezTo>
                    <a:pt x="21191" y="10049"/>
                    <a:pt x="21347" y="9678"/>
                    <a:pt x="21542" y="9522"/>
                  </a:cubicBezTo>
                  <a:cubicBezTo>
                    <a:pt x="21737" y="9346"/>
                    <a:pt x="22400" y="8664"/>
                    <a:pt x="22732" y="8429"/>
                  </a:cubicBezTo>
                  <a:cubicBezTo>
                    <a:pt x="22849" y="8059"/>
                    <a:pt x="23513" y="7922"/>
                    <a:pt x="24156" y="7746"/>
                  </a:cubicBezTo>
                  <a:cubicBezTo>
                    <a:pt x="24781" y="7571"/>
                    <a:pt x="25112" y="7298"/>
                    <a:pt x="25991" y="6732"/>
                  </a:cubicBezTo>
                  <a:cubicBezTo>
                    <a:pt x="26342" y="6498"/>
                    <a:pt x="26556" y="6361"/>
                    <a:pt x="26693" y="6283"/>
                  </a:cubicBezTo>
                  <a:cubicBezTo>
                    <a:pt x="26615" y="6264"/>
                    <a:pt x="26537" y="6244"/>
                    <a:pt x="26459" y="6244"/>
                  </a:cubicBezTo>
                  <a:cubicBezTo>
                    <a:pt x="26322" y="6225"/>
                    <a:pt x="26186" y="6205"/>
                    <a:pt x="26069" y="6205"/>
                  </a:cubicBezTo>
                  <a:cubicBezTo>
                    <a:pt x="25854" y="6205"/>
                    <a:pt x="25659" y="6342"/>
                    <a:pt x="25659" y="6342"/>
                  </a:cubicBezTo>
                  <a:lnTo>
                    <a:pt x="25620" y="6381"/>
                  </a:lnTo>
                  <a:lnTo>
                    <a:pt x="25581" y="6361"/>
                  </a:lnTo>
                  <a:cubicBezTo>
                    <a:pt x="25581" y="6361"/>
                    <a:pt x="25308" y="6303"/>
                    <a:pt x="25151" y="6088"/>
                  </a:cubicBezTo>
                  <a:cubicBezTo>
                    <a:pt x="25093" y="6010"/>
                    <a:pt x="25034" y="5951"/>
                    <a:pt x="24937" y="5912"/>
                  </a:cubicBezTo>
                  <a:cubicBezTo>
                    <a:pt x="24820" y="5893"/>
                    <a:pt x="24683" y="5873"/>
                    <a:pt x="24449" y="5873"/>
                  </a:cubicBezTo>
                  <a:lnTo>
                    <a:pt x="24449" y="5873"/>
                  </a:lnTo>
                  <a:cubicBezTo>
                    <a:pt x="24098" y="5854"/>
                    <a:pt x="23805" y="5912"/>
                    <a:pt x="23571" y="5951"/>
                  </a:cubicBezTo>
                  <a:cubicBezTo>
                    <a:pt x="23473" y="5971"/>
                    <a:pt x="23376" y="5990"/>
                    <a:pt x="23298" y="6010"/>
                  </a:cubicBezTo>
                  <a:cubicBezTo>
                    <a:pt x="23278" y="6010"/>
                    <a:pt x="23220" y="6010"/>
                    <a:pt x="23161" y="6029"/>
                  </a:cubicBezTo>
                  <a:lnTo>
                    <a:pt x="23161" y="6029"/>
                  </a:lnTo>
                  <a:cubicBezTo>
                    <a:pt x="22908" y="6068"/>
                    <a:pt x="22673" y="6107"/>
                    <a:pt x="22498" y="6010"/>
                  </a:cubicBezTo>
                  <a:cubicBezTo>
                    <a:pt x="22322" y="5932"/>
                    <a:pt x="22322" y="5854"/>
                    <a:pt x="22322" y="5776"/>
                  </a:cubicBezTo>
                  <a:cubicBezTo>
                    <a:pt x="22303" y="5737"/>
                    <a:pt x="22303" y="5717"/>
                    <a:pt x="22303" y="5698"/>
                  </a:cubicBezTo>
                  <a:cubicBezTo>
                    <a:pt x="22264" y="5620"/>
                    <a:pt x="22108" y="5444"/>
                    <a:pt x="22030" y="5347"/>
                  </a:cubicBezTo>
                  <a:cubicBezTo>
                    <a:pt x="21795" y="5503"/>
                    <a:pt x="21015" y="6029"/>
                    <a:pt x="20937" y="6127"/>
                  </a:cubicBezTo>
                  <a:cubicBezTo>
                    <a:pt x="20878" y="6186"/>
                    <a:pt x="20761" y="6264"/>
                    <a:pt x="20644" y="6322"/>
                  </a:cubicBezTo>
                  <a:cubicBezTo>
                    <a:pt x="20527" y="6361"/>
                    <a:pt x="20391" y="6381"/>
                    <a:pt x="20274" y="6381"/>
                  </a:cubicBezTo>
                  <a:cubicBezTo>
                    <a:pt x="20156" y="6361"/>
                    <a:pt x="20117" y="6381"/>
                    <a:pt x="20078" y="6381"/>
                  </a:cubicBezTo>
                  <a:cubicBezTo>
                    <a:pt x="20039" y="6381"/>
                    <a:pt x="20000" y="6400"/>
                    <a:pt x="19922" y="6381"/>
                  </a:cubicBezTo>
                  <a:cubicBezTo>
                    <a:pt x="19766" y="6381"/>
                    <a:pt x="19727" y="6322"/>
                    <a:pt x="19669" y="6225"/>
                  </a:cubicBezTo>
                  <a:lnTo>
                    <a:pt x="19669" y="6225"/>
                  </a:lnTo>
                  <a:cubicBezTo>
                    <a:pt x="19649" y="6205"/>
                    <a:pt x="19630" y="6166"/>
                    <a:pt x="19610" y="6127"/>
                  </a:cubicBezTo>
                  <a:cubicBezTo>
                    <a:pt x="19552" y="6088"/>
                    <a:pt x="19532" y="6088"/>
                    <a:pt x="19493" y="6088"/>
                  </a:cubicBezTo>
                  <a:lnTo>
                    <a:pt x="19493" y="6088"/>
                  </a:lnTo>
                  <a:cubicBezTo>
                    <a:pt x="19454" y="6088"/>
                    <a:pt x="19396" y="6088"/>
                    <a:pt x="19317" y="6068"/>
                  </a:cubicBezTo>
                  <a:cubicBezTo>
                    <a:pt x="19239" y="6029"/>
                    <a:pt x="19181" y="5951"/>
                    <a:pt x="19103" y="5873"/>
                  </a:cubicBezTo>
                  <a:cubicBezTo>
                    <a:pt x="19044" y="5776"/>
                    <a:pt x="18966" y="5678"/>
                    <a:pt x="18849" y="5659"/>
                  </a:cubicBezTo>
                  <a:cubicBezTo>
                    <a:pt x="18791" y="5639"/>
                    <a:pt x="18752" y="5620"/>
                    <a:pt x="18713" y="5620"/>
                  </a:cubicBezTo>
                  <a:lnTo>
                    <a:pt x="18713" y="5620"/>
                  </a:lnTo>
                  <a:cubicBezTo>
                    <a:pt x="18537" y="5581"/>
                    <a:pt x="18381" y="5542"/>
                    <a:pt x="18186" y="5405"/>
                  </a:cubicBezTo>
                  <a:cubicBezTo>
                    <a:pt x="18069" y="5327"/>
                    <a:pt x="18010" y="5229"/>
                    <a:pt x="17952" y="5132"/>
                  </a:cubicBezTo>
                  <a:cubicBezTo>
                    <a:pt x="17913" y="5054"/>
                    <a:pt x="17874" y="4995"/>
                    <a:pt x="17776" y="4976"/>
                  </a:cubicBezTo>
                  <a:cubicBezTo>
                    <a:pt x="17659" y="4956"/>
                    <a:pt x="17581" y="4956"/>
                    <a:pt x="17503" y="4956"/>
                  </a:cubicBezTo>
                  <a:cubicBezTo>
                    <a:pt x="17425" y="4956"/>
                    <a:pt x="17366" y="4976"/>
                    <a:pt x="17288" y="4995"/>
                  </a:cubicBezTo>
                  <a:cubicBezTo>
                    <a:pt x="17210" y="5015"/>
                    <a:pt x="17191" y="5229"/>
                    <a:pt x="17191" y="5386"/>
                  </a:cubicBezTo>
                  <a:cubicBezTo>
                    <a:pt x="17191" y="5425"/>
                    <a:pt x="17191" y="5464"/>
                    <a:pt x="17171" y="5503"/>
                  </a:cubicBezTo>
                  <a:lnTo>
                    <a:pt x="17171" y="5503"/>
                  </a:lnTo>
                  <a:cubicBezTo>
                    <a:pt x="17171" y="5522"/>
                    <a:pt x="17171" y="5561"/>
                    <a:pt x="17152" y="5581"/>
                  </a:cubicBezTo>
                  <a:cubicBezTo>
                    <a:pt x="17113" y="5639"/>
                    <a:pt x="17074" y="5659"/>
                    <a:pt x="17015" y="5659"/>
                  </a:cubicBezTo>
                  <a:lnTo>
                    <a:pt x="17015" y="5659"/>
                  </a:lnTo>
                  <a:cubicBezTo>
                    <a:pt x="16976" y="5659"/>
                    <a:pt x="16937" y="5659"/>
                    <a:pt x="16898" y="5639"/>
                  </a:cubicBezTo>
                  <a:cubicBezTo>
                    <a:pt x="16839" y="5600"/>
                    <a:pt x="16761" y="5561"/>
                    <a:pt x="16703" y="5503"/>
                  </a:cubicBezTo>
                  <a:cubicBezTo>
                    <a:pt x="16566" y="5386"/>
                    <a:pt x="16547" y="5249"/>
                    <a:pt x="16527" y="5132"/>
                  </a:cubicBezTo>
                  <a:cubicBezTo>
                    <a:pt x="16508" y="5093"/>
                    <a:pt x="16508" y="5054"/>
                    <a:pt x="16488" y="5015"/>
                  </a:cubicBezTo>
                  <a:cubicBezTo>
                    <a:pt x="16469" y="4976"/>
                    <a:pt x="16449" y="4878"/>
                    <a:pt x="16391" y="4800"/>
                  </a:cubicBezTo>
                  <a:cubicBezTo>
                    <a:pt x="16352" y="4722"/>
                    <a:pt x="16293" y="4664"/>
                    <a:pt x="16196" y="4605"/>
                  </a:cubicBezTo>
                  <a:cubicBezTo>
                    <a:pt x="16157" y="4586"/>
                    <a:pt x="16118" y="4566"/>
                    <a:pt x="16079" y="4547"/>
                  </a:cubicBezTo>
                  <a:lnTo>
                    <a:pt x="16079" y="4547"/>
                  </a:lnTo>
                  <a:cubicBezTo>
                    <a:pt x="15961" y="4488"/>
                    <a:pt x="15864" y="4449"/>
                    <a:pt x="15766" y="4273"/>
                  </a:cubicBezTo>
                  <a:cubicBezTo>
                    <a:pt x="15688" y="4176"/>
                    <a:pt x="15591" y="4137"/>
                    <a:pt x="15493" y="4078"/>
                  </a:cubicBezTo>
                  <a:cubicBezTo>
                    <a:pt x="15454" y="4059"/>
                    <a:pt x="15396" y="4039"/>
                    <a:pt x="15337" y="4000"/>
                  </a:cubicBezTo>
                  <a:cubicBezTo>
                    <a:pt x="15259" y="3961"/>
                    <a:pt x="15103" y="3903"/>
                    <a:pt x="14927" y="3825"/>
                  </a:cubicBezTo>
                  <a:cubicBezTo>
                    <a:pt x="14771" y="3766"/>
                    <a:pt x="14596" y="3708"/>
                    <a:pt x="14498" y="3688"/>
                  </a:cubicBezTo>
                  <a:cubicBezTo>
                    <a:pt x="14361" y="3649"/>
                    <a:pt x="14147" y="3610"/>
                    <a:pt x="13932" y="3610"/>
                  </a:cubicBezTo>
                  <a:cubicBezTo>
                    <a:pt x="13796" y="3590"/>
                    <a:pt x="13640" y="3610"/>
                    <a:pt x="13542" y="3629"/>
                  </a:cubicBezTo>
                  <a:cubicBezTo>
                    <a:pt x="13288" y="3688"/>
                    <a:pt x="13113" y="3922"/>
                    <a:pt x="12937" y="4156"/>
                  </a:cubicBezTo>
                  <a:lnTo>
                    <a:pt x="12937" y="4156"/>
                  </a:lnTo>
                  <a:cubicBezTo>
                    <a:pt x="12722" y="4429"/>
                    <a:pt x="12371" y="4371"/>
                    <a:pt x="11962" y="4293"/>
                  </a:cubicBezTo>
                  <a:lnTo>
                    <a:pt x="11962" y="4293"/>
                  </a:lnTo>
                  <a:lnTo>
                    <a:pt x="11825" y="4273"/>
                  </a:lnTo>
                  <a:cubicBezTo>
                    <a:pt x="11493" y="4215"/>
                    <a:pt x="11513" y="4039"/>
                    <a:pt x="11513" y="3883"/>
                  </a:cubicBezTo>
                  <a:cubicBezTo>
                    <a:pt x="11513" y="3805"/>
                    <a:pt x="11513" y="3727"/>
                    <a:pt x="11454" y="3708"/>
                  </a:cubicBezTo>
                  <a:cubicBezTo>
                    <a:pt x="11318" y="3649"/>
                    <a:pt x="11084" y="3669"/>
                    <a:pt x="10869" y="3669"/>
                  </a:cubicBezTo>
                  <a:cubicBezTo>
                    <a:pt x="10674" y="3688"/>
                    <a:pt x="10518" y="3708"/>
                    <a:pt x="10362" y="3669"/>
                  </a:cubicBezTo>
                  <a:cubicBezTo>
                    <a:pt x="10166" y="3649"/>
                    <a:pt x="10069" y="3512"/>
                    <a:pt x="9991" y="3395"/>
                  </a:cubicBezTo>
                  <a:cubicBezTo>
                    <a:pt x="9952" y="3337"/>
                    <a:pt x="9913" y="3278"/>
                    <a:pt x="9854" y="3278"/>
                  </a:cubicBezTo>
                  <a:cubicBezTo>
                    <a:pt x="9796" y="3259"/>
                    <a:pt x="9737" y="3278"/>
                    <a:pt x="9659" y="3298"/>
                  </a:cubicBezTo>
                  <a:cubicBezTo>
                    <a:pt x="9542" y="3337"/>
                    <a:pt x="9425" y="3376"/>
                    <a:pt x="9230" y="3356"/>
                  </a:cubicBezTo>
                  <a:cubicBezTo>
                    <a:pt x="8859" y="3337"/>
                    <a:pt x="8723" y="3064"/>
                    <a:pt x="8586" y="2830"/>
                  </a:cubicBezTo>
                  <a:lnTo>
                    <a:pt x="8586" y="2790"/>
                  </a:lnTo>
                  <a:lnTo>
                    <a:pt x="8566" y="2790"/>
                  </a:lnTo>
                  <a:cubicBezTo>
                    <a:pt x="8488" y="2595"/>
                    <a:pt x="8488" y="2264"/>
                    <a:pt x="8508" y="2010"/>
                  </a:cubicBezTo>
                  <a:cubicBezTo>
                    <a:pt x="8508" y="1932"/>
                    <a:pt x="8508" y="1854"/>
                    <a:pt x="8508" y="1815"/>
                  </a:cubicBezTo>
                  <a:cubicBezTo>
                    <a:pt x="8508" y="1756"/>
                    <a:pt x="8469" y="1678"/>
                    <a:pt x="8449" y="1581"/>
                  </a:cubicBezTo>
                  <a:cubicBezTo>
                    <a:pt x="8410" y="1483"/>
                    <a:pt x="8352" y="1347"/>
                    <a:pt x="8332" y="1210"/>
                  </a:cubicBezTo>
                  <a:lnTo>
                    <a:pt x="8332" y="1210"/>
                  </a:lnTo>
                  <a:cubicBezTo>
                    <a:pt x="8274" y="956"/>
                    <a:pt x="8137" y="215"/>
                    <a:pt x="7923" y="117"/>
                  </a:cubicBezTo>
                  <a:cubicBezTo>
                    <a:pt x="7747" y="20"/>
                    <a:pt x="7279" y="0"/>
                    <a:pt x="7084" y="20"/>
                  </a:cubicBezTo>
                  <a:lnTo>
                    <a:pt x="7123" y="1776"/>
                  </a:lnTo>
                  <a:lnTo>
                    <a:pt x="7123" y="1873"/>
                  </a:lnTo>
                  <a:lnTo>
                    <a:pt x="7025" y="1873"/>
                  </a:lnTo>
                  <a:cubicBezTo>
                    <a:pt x="7025" y="1873"/>
                    <a:pt x="6206" y="1873"/>
                    <a:pt x="4528" y="1854"/>
                  </a:cubicBezTo>
                  <a:cubicBezTo>
                    <a:pt x="4157" y="1854"/>
                    <a:pt x="3493" y="1854"/>
                    <a:pt x="2674" y="1854"/>
                  </a:cubicBezTo>
                  <a:cubicBezTo>
                    <a:pt x="1893" y="1834"/>
                    <a:pt x="957" y="1834"/>
                    <a:pt x="1" y="1834"/>
                  </a:cubicBezTo>
                  <a:cubicBezTo>
                    <a:pt x="20" y="1912"/>
                    <a:pt x="40" y="2010"/>
                    <a:pt x="59" y="2088"/>
                  </a:cubicBezTo>
                  <a:cubicBezTo>
                    <a:pt x="137" y="2420"/>
                    <a:pt x="137" y="2439"/>
                    <a:pt x="157" y="261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71"/>
            <p:cNvSpPr/>
            <p:nvPr/>
          </p:nvSpPr>
          <p:spPr>
            <a:xfrm>
              <a:off x="4495575" y="1074600"/>
              <a:ext cx="667325" cy="755600"/>
            </a:xfrm>
            <a:custGeom>
              <a:avLst/>
              <a:gdLst/>
              <a:ahLst/>
              <a:cxnLst/>
              <a:rect l="l" t="t" r="r" b="b"/>
              <a:pathLst>
                <a:path w="26693" h="30224" fill="none" extrusionOk="0">
                  <a:moveTo>
                    <a:pt x="157" y="2615"/>
                  </a:moveTo>
                  <a:lnTo>
                    <a:pt x="157" y="2693"/>
                  </a:lnTo>
                  <a:cubicBezTo>
                    <a:pt x="157" y="2810"/>
                    <a:pt x="215" y="2927"/>
                    <a:pt x="274" y="3064"/>
                  </a:cubicBezTo>
                  <a:cubicBezTo>
                    <a:pt x="352" y="3200"/>
                    <a:pt x="411" y="3337"/>
                    <a:pt x="430" y="3473"/>
                  </a:cubicBezTo>
                  <a:cubicBezTo>
                    <a:pt x="430" y="3629"/>
                    <a:pt x="352" y="3747"/>
                    <a:pt x="293" y="3844"/>
                  </a:cubicBezTo>
                  <a:cubicBezTo>
                    <a:pt x="254" y="3903"/>
                    <a:pt x="215" y="3942"/>
                    <a:pt x="215" y="4000"/>
                  </a:cubicBezTo>
                  <a:lnTo>
                    <a:pt x="215" y="4000"/>
                  </a:lnTo>
                  <a:lnTo>
                    <a:pt x="215" y="4098"/>
                  </a:lnTo>
                  <a:cubicBezTo>
                    <a:pt x="215" y="4312"/>
                    <a:pt x="215" y="4644"/>
                    <a:pt x="235" y="4800"/>
                  </a:cubicBezTo>
                  <a:cubicBezTo>
                    <a:pt x="235" y="4898"/>
                    <a:pt x="254" y="5054"/>
                    <a:pt x="254" y="5210"/>
                  </a:cubicBezTo>
                  <a:cubicBezTo>
                    <a:pt x="274" y="5366"/>
                    <a:pt x="274" y="5522"/>
                    <a:pt x="274" y="5620"/>
                  </a:cubicBezTo>
                  <a:cubicBezTo>
                    <a:pt x="274" y="5698"/>
                    <a:pt x="274" y="5776"/>
                    <a:pt x="274" y="5834"/>
                  </a:cubicBezTo>
                  <a:cubicBezTo>
                    <a:pt x="274" y="5932"/>
                    <a:pt x="254" y="5990"/>
                    <a:pt x="274" y="6107"/>
                  </a:cubicBezTo>
                  <a:cubicBezTo>
                    <a:pt x="274" y="6166"/>
                    <a:pt x="293" y="6205"/>
                    <a:pt x="333" y="6264"/>
                  </a:cubicBezTo>
                  <a:cubicBezTo>
                    <a:pt x="391" y="6381"/>
                    <a:pt x="469" y="6498"/>
                    <a:pt x="489" y="6732"/>
                  </a:cubicBezTo>
                  <a:cubicBezTo>
                    <a:pt x="508" y="6907"/>
                    <a:pt x="508" y="7083"/>
                    <a:pt x="547" y="7259"/>
                  </a:cubicBezTo>
                  <a:cubicBezTo>
                    <a:pt x="567" y="7415"/>
                    <a:pt x="606" y="7551"/>
                    <a:pt x="664" y="7688"/>
                  </a:cubicBezTo>
                  <a:lnTo>
                    <a:pt x="664" y="7688"/>
                  </a:lnTo>
                  <a:cubicBezTo>
                    <a:pt x="703" y="7785"/>
                    <a:pt x="742" y="7883"/>
                    <a:pt x="781" y="8000"/>
                  </a:cubicBezTo>
                  <a:cubicBezTo>
                    <a:pt x="859" y="8234"/>
                    <a:pt x="957" y="8488"/>
                    <a:pt x="1054" y="8683"/>
                  </a:cubicBezTo>
                  <a:cubicBezTo>
                    <a:pt x="1132" y="8839"/>
                    <a:pt x="1191" y="8956"/>
                    <a:pt x="1211" y="9073"/>
                  </a:cubicBezTo>
                  <a:lnTo>
                    <a:pt x="1211" y="9073"/>
                  </a:lnTo>
                  <a:cubicBezTo>
                    <a:pt x="1250" y="9190"/>
                    <a:pt x="1250" y="9307"/>
                    <a:pt x="1250" y="9483"/>
                  </a:cubicBezTo>
                  <a:lnTo>
                    <a:pt x="1250" y="10068"/>
                  </a:lnTo>
                  <a:cubicBezTo>
                    <a:pt x="1250" y="10185"/>
                    <a:pt x="1250" y="10322"/>
                    <a:pt x="1269" y="10459"/>
                  </a:cubicBezTo>
                  <a:cubicBezTo>
                    <a:pt x="1269" y="10615"/>
                    <a:pt x="1269" y="10790"/>
                    <a:pt x="1269" y="10985"/>
                  </a:cubicBezTo>
                  <a:cubicBezTo>
                    <a:pt x="1269" y="11141"/>
                    <a:pt x="1289" y="11278"/>
                    <a:pt x="1289" y="11395"/>
                  </a:cubicBezTo>
                  <a:cubicBezTo>
                    <a:pt x="1308" y="11571"/>
                    <a:pt x="1328" y="11707"/>
                    <a:pt x="1308" y="11883"/>
                  </a:cubicBezTo>
                  <a:cubicBezTo>
                    <a:pt x="1289" y="12020"/>
                    <a:pt x="1347" y="12156"/>
                    <a:pt x="1386" y="12273"/>
                  </a:cubicBezTo>
                  <a:cubicBezTo>
                    <a:pt x="1425" y="12410"/>
                    <a:pt x="1464" y="12546"/>
                    <a:pt x="1464" y="12663"/>
                  </a:cubicBezTo>
                  <a:cubicBezTo>
                    <a:pt x="1464" y="12780"/>
                    <a:pt x="1445" y="12937"/>
                    <a:pt x="1425" y="13093"/>
                  </a:cubicBezTo>
                  <a:cubicBezTo>
                    <a:pt x="1386" y="13288"/>
                    <a:pt x="1347" y="13522"/>
                    <a:pt x="1367" y="13698"/>
                  </a:cubicBezTo>
                  <a:cubicBezTo>
                    <a:pt x="1386" y="13873"/>
                    <a:pt x="1425" y="14029"/>
                    <a:pt x="1464" y="14166"/>
                  </a:cubicBezTo>
                  <a:cubicBezTo>
                    <a:pt x="1503" y="14283"/>
                    <a:pt x="1542" y="14400"/>
                    <a:pt x="1562" y="14537"/>
                  </a:cubicBezTo>
                  <a:cubicBezTo>
                    <a:pt x="1601" y="14790"/>
                    <a:pt x="1601" y="14810"/>
                    <a:pt x="1679" y="14985"/>
                  </a:cubicBezTo>
                  <a:lnTo>
                    <a:pt x="1718" y="15063"/>
                  </a:lnTo>
                  <a:lnTo>
                    <a:pt x="1718" y="15063"/>
                  </a:lnTo>
                  <a:cubicBezTo>
                    <a:pt x="1776" y="15200"/>
                    <a:pt x="1815" y="15258"/>
                    <a:pt x="1854" y="15297"/>
                  </a:cubicBezTo>
                  <a:lnTo>
                    <a:pt x="1854" y="15317"/>
                  </a:lnTo>
                  <a:cubicBezTo>
                    <a:pt x="1893" y="15356"/>
                    <a:pt x="1952" y="15395"/>
                    <a:pt x="1991" y="15493"/>
                  </a:cubicBezTo>
                  <a:cubicBezTo>
                    <a:pt x="2089" y="15629"/>
                    <a:pt x="2108" y="15805"/>
                    <a:pt x="2108" y="15980"/>
                  </a:cubicBezTo>
                  <a:cubicBezTo>
                    <a:pt x="2128" y="16078"/>
                    <a:pt x="2128" y="16195"/>
                    <a:pt x="2167" y="16293"/>
                  </a:cubicBezTo>
                  <a:cubicBezTo>
                    <a:pt x="2206" y="16429"/>
                    <a:pt x="2225" y="16527"/>
                    <a:pt x="2225" y="16605"/>
                  </a:cubicBezTo>
                  <a:lnTo>
                    <a:pt x="2225" y="16605"/>
                  </a:lnTo>
                  <a:cubicBezTo>
                    <a:pt x="2245" y="16702"/>
                    <a:pt x="2245" y="16761"/>
                    <a:pt x="2245" y="16839"/>
                  </a:cubicBezTo>
                  <a:cubicBezTo>
                    <a:pt x="2245" y="16956"/>
                    <a:pt x="2225" y="17288"/>
                    <a:pt x="2206" y="17580"/>
                  </a:cubicBezTo>
                  <a:cubicBezTo>
                    <a:pt x="2186" y="17736"/>
                    <a:pt x="2167" y="17873"/>
                    <a:pt x="2167" y="17951"/>
                  </a:cubicBezTo>
                  <a:cubicBezTo>
                    <a:pt x="2167" y="18068"/>
                    <a:pt x="2128" y="18185"/>
                    <a:pt x="2050" y="18322"/>
                  </a:cubicBezTo>
                  <a:cubicBezTo>
                    <a:pt x="1972" y="18478"/>
                    <a:pt x="1854" y="18653"/>
                    <a:pt x="1796" y="18732"/>
                  </a:cubicBezTo>
                  <a:cubicBezTo>
                    <a:pt x="1737" y="18810"/>
                    <a:pt x="1601" y="18888"/>
                    <a:pt x="1464" y="18966"/>
                  </a:cubicBezTo>
                  <a:cubicBezTo>
                    <a:pt x="1367" y="19024"/>
                    <a:pt x="1269" y="19083"/>
                    <a:pt x="1230" y="19122"/>
                  </a:cubicBezTo>
                  <a:cubicBezTo>
                    <a:pt x="1191" y="19161"/>
                    <a:pt x="1172" y="19239"/>
                    <a:pt x="1191" y="19297"/>
                  </a:cubicBezTo>
                  <a:cubicBezTo>
                    <a:pt x="1191" y="19395"/>
                    <a:pt x="1230" y="19512"/>
                    <a:pt x="1269" y="19610"/>
                  </a:cubicBezTo>
                  <a:cubicBezTo>
                    <a:pt x="1308" y="19668"/>
                    <a:pt x="1367" y="19746"/>
                    <a:pt x="1425" y="19824"/>
                  </a:cubicBezTo>
                  <a:cubicBezTo>
                    <a:pt x="1503" y="19922"/>
                    <a:pt x="1581" y="20019"/>
                    <a:pt x="1620" y="20136"/>
                  </a:cubicBezTo>
                  <a:cubicBezTo>
                    <a:pt x="1659" y="20253"/>
                    <a:pt x="1757" y="20292"/>
                    <a:pt x="1874" y="20351"/>
                  </a:cubicBezTo>
                  <a:cubicBezTo>
                    <a:pt x="1932" y="20351"/>
                    <a:pt x="1972" y="20371"/>
                    <a:pt x="2030" y="20410"/>
                  </a:cubicBezTo>
                  <a:cubicBezTo>
                    <a:pt x="2128" y="20449"/>
                    <a:pt x="2225" y="20527"/>
                    <a:pt x="2303" y="20605"/>
                  </a:cubicBezTo>
                  <a:cubicBezTo>
                    <a:pt x="2401" y="20683"/>
                    <a:pt x="2459" y="20780"/>
                    <a:pt x="2518" y="20878"/>
                  </a:cubicBezTo>
                  <a:cubicBezTo>
                    <a:pt x="2576" y="21014"/>
                    <a:pt x="2576" y="21541"/>
                    <a:pt x="2557" y="21834"/>
                  </a:cubicBezTo>
                  <a:cubicBezTo>
                    <a:pt x="2557" y="21892"/>
                    <a:pt x="2557" y="21951"/>
                    <a:pt x="2557" y="22009"/>
                  </a:cubicBezTo>
                  <a:cubicBezTo>
                    <a:pt x="2557" y="22185"/>
                    <a:pt x="2518" y="29346"/>
                    <a:pt x="2518" y="30224"/>
                  </a:cubicBezTo>
                  <a:cubicBezTo>
                    <a:pt x="2967" y="30224"/>
                    <a:pt x="4742" y="30204"/>
                    <a:pt x="6518" y="30185"/>
                  </a:cubicBezTo>
                  <a:cubicBezTo>
                    <a:pt x="8430" y="30165"/>
                    <a:pt x="10362" y="30146"/>
                    <a:pt x="10713" y="30146"/>
                  </a:cubicBezTo>
                  <a:cubicBezTo>
                    <a:pt x="11103" y="30146"/>
                    <a:pt x="12898" y="30068"/>
                    <a:pt x="14557" y="30009"/>
                  </a:cubicBezTo>
                  <a:cubicBezTo>
                    <a:pt x="16059" y="29951"/>
                    <a:pt x="17464" y="29892"/>
                    <a:pt x="17718" y="29892"/>
                  </a:cubicBezTo>
                  <a:cubicBezTo>
                    <a:pt x="18264" y="29892"/>
                    <a:pt x="21269" y="29775"/>
                    <a:pt x="21913" y="29756"/>
                  </a:cubicBezTo>
                  <a:cubicBezTo>
                    <a:pt x="21893" y="29619"/>
                    <a:pt x="21874" y="29521"/>
                    <a:pt x="21874" y="29404"/>
                  </a:cubicBezTo>
                  <a:cubicBezTo>
                    <a:pt x="21874" y="29326"/>
                    <a:pt x="21874" y="29229"/>
                    <a:pt x="21854" y="29112"/>
                  </a:cubicBezTo>
                  <a:cubicBezTo>
                    <a:pt x="21854" y="28995"/>
                    <a:pt x="21834" y="28917"/>
                    <a:pt x="21834" y="28819"/>
                  </a:cubicBezTo>
                  <a:cubicBezTo>
                    <a:pt x="21815" y="28585"/>
                    <a:pt x="21815" y="28351"/>
                    <a:pt x="21678" y="28078"/>
                  </a:cubicBezTo>
                  <a:cubicBezTo>
                    <a:pt x="21600" y="27902"/>
                    <a:pt x="21503" y="27765"/>
                    <a:pt x="21405" y="27668"/>
                  </a:cubicBezTo>
                  <a:cubicBezTo>
                    <a:pt x="21308" y="27570"/>
                    <a:pt x="21191" y="27492"/>
                    <a:pt x="21074" y="27395"/>
                  </a:cubicBezTo>
                  <a:cubicBezTo>
                    <a:pt x="20937" y="27317"/>
                    <a:pt x="20839" y="27278"/>
                    <a:pt x="20722" y="27239"/>
                  </a:cubicBezTo>
                  <a:cubicBezTo>
                    <a:pt x="20605" y="27200"/>
                    <a:pt x="20469" y="27161"/>
                    <a:pt x="20313" y="27044"/>
                  </a:cubicBezTo>
                  <a:cubicBezTo>
                    <a:pt x="20137" y="26946"/>
                    <a:pt x="20020" y="26848"/>
                    <a:pt x="19903" y="26731"/>
                  </a:cubicBezTo>
                  <a:cubicBezTo>
                    <a:pt x="19766" y="26614"/>
                    <a:pt x="19649" y="26478"/>
                    <a:pt x="19493" y="26283"/>
                  </a:cubicBezTo>
                  <a:cubicBezTo>
                    <a:pt x="19356" y="26126"/>
                    <a:pt x="19278" y="25970"/>
                    <a:pt x="19200" y="25834"/>
                  </a:cubicBezTo>
                  <a:cubicBezTo>
                    <a:pt x="19103" y="25678"/>
                    <a:pt x="19044" y="25561"/>
                    <a:pt x="18927" y="25483"/>
                  </a:cubicBezTo>
                  <a:cubicBezTo>
                    <a:pt x="18830" y="25424"/>
                    <a:pt x="18713" y="25385"/>
                    <a:pt x="18596" y="25346"/>
                  </a:cubicBezTo>
                  <a:cubicBezTo>
                    <a:pt x="18420" y="25287"/>
                    <a:pt x="18225" y="25229"/>
                    <a:pt x="18049" y="25092"/>
                  </a:cubicBezTo>
                  <a:cubicBezTo>
                    <a:pt x="17932" y="24975"/>
                    <a:pt x="17893" y="24878"/>
                    <a:pt x="17835" y="24819"/>
                  </a:cubicBezTo>
                  <a:cubicBezTo>
                    <a:pt x="17796" y="24741"/>
                    <a:pt x="17776" y="24683"/>
                    <a:pt x="17639" y="24624"/>
                  </a:cubicBezTo>
                  <a:cubicBezTo>
                    <a:pt x="17483" y="24566"/>
                    <a:pt x="17386" y="24566"/>
                    <a:pt x="17269" y="24566"/>
                  </a:cubicBezTo>
                  <a:cubicBezTo>
                    <a:pt x="17191" y="24566"/>
                    <a:pt x="17113" y="24585"/>
                    <a:pt x="16996" y="24546"/>
                  </a:cubicBezTo>
                  <a:cubicBezTo>
                    <a:pt x="16761" y="24507"/>
                    <a:pt x="16625" y="24351"/>
                    <a:pt x="16508" y="24214"/>
                  </a:cubicBezTo>
                  <a:cubicBezTo>
                    <a:pt x="16449" y="24156"/>
                    <a:pt x="16410" y="24097"/>
                    <a:pt x="16352" y="24058"/>
                  </a:cubicBezTo>
                  <a:cubicBezTo>
                    <a:pt x="16332" y="24039"/>
                    <a:pt x="16274" y="24000"/>
                    <a:pt x="16235" y="23961"/>
                  </a:cubicBezTo>
                  <a:lnTo>
                    <a:pt x="16235" y="23961"/>
                  </a:lnTo>
                  <a:cubicBezTo>
                    <a:pt x="16059" y="23824"/>
                    <a:pt x="15844" y="23648"/>
                    <a:pt x="15864" y="23492"/>
                  </a:cubicBezTo>
                  <a:cubicBezTo>
                    <a:pt x="15883" y="23434"/>
                    <a:pt x="15903" y="23356"/>
                    <a:pt x="15922" y="23278"/>
                  </a:cubicBezTo>
                  <a:cubicBezTo>
                    <a:pt x="15961" y="23141"/>
                    <a:pt x="16000" y="22966"/>
                    <a:pt x="16000" y="22809"/>
                  </a:cubicBezTo>
                  <a:cubicBezTo>
                    <a:pt x="16000" y="22614"/>
                    <a:pt x="15942" y="22400"/>
                    <a:pt x="15883" y="22244"/>
                  </a:cubicBezTo>
                  <a:cubicBezTo>
                    <a:pt x="15864" y="22166"/>
                    <a:pt x="15844" y="22107"/>
                    <a:pt x="15825" y="22049"/>
                  </a:cubicBezTo>
                  <a:cubicBezTo>
                    <a:pt x="15805" y="21912"/>
                    <a:pt x="15864" y="21814"/>
                    <a:pt x="15922" y="21736"/>
                  </a:cubicBezTo>
                  <a:cubicBezTo>
                    <a:pt x="15961" y="21678"/>
                    <a:pt x="16000" y="21619"/>
                    <a:pt x="16000" y="21561"/>
                  </a:cubicBezTo>
                  <a:cubicBezTo>
                    <a:pt x="16000" y="21483"/>
                    <a:pt x="15981" y="21385"/>
                    <a:pt x="15981" y="21288"/>
                  </a:cubicBezTo>
                  <a:cubicBezTo>
                    <a:pt x="15981" y="21151"/>
                    <a:pt x="15961" y="20995"/>
                    <a:pt x="15961" y="20819"/>
                  </a:cubicBezTo>
                  <a:cubicBezTo>
                    <a:pt x="15961" y="20644"/>
                    <a:pt x="16059" y="20527"/>
                    <a:pt x="16157" y="20410"/>
                  </a:cubicBezTo>
                  <a:cubicBezTo>
                    <a:pt x="16215" y="20351"/>
                    <a:pt x="16254" y="20273"/>
                    <a:pt x="16274" y="20195"/>
                  </a:cubicBezTo>
                  <a:cubicBezTo>
                    <a:pt x="16313" y="20019"/>
                    <a:pt x="16274" y="19941"/>
                    <a:pt x="16196" y="19824"/>
                  </a:cubicBezTo>
                  <a:lnTo>
                    <a:pt x="16196" y="19824"/>
                  </a:lnTo>
                  <a:cubicBezTo>
                    <a:pt x="16196" y="19805"/>
                    <a:pt x="16176" y="19785"/>
                    <a:pt x="16157" y="19746"/>
                  </a:cubicBezTo>
                  <a:lnTo>
                    <a:pt x="16157" y="19746"/>
                  </a:lnTo>
                  <a:cubicBezTo>
                    <a:pt x="16118" y="19688"/>
                    <a:pt x="16079" y="19629"/>
                    <a:pt x="16039" y="19571"/>
                  </a:cubicBezTo>
                  <a:cubicBezTo>
                    <a:pt x="15942" y="19473"/>
                    <a:pt x="15864" y="19375"/>
                    <a:pt x="15825" y="19200"/>
                  </a:cubicBezTo>
                  <a:cubicBezTo>
                    <a:pt x="15786" y="19083"/>
                    <a:pt x="15747" y="18888"/>
                    <a:pt x="15747" y="18693"/>
                  </a:cubicBezTo>
                  <a:cubicBezTo>
                    <a:pt x="15747" y="18478"/>
                    <a:pt x="15747" y="18283"/>
                    <a:pt x="15786" y="18166"/>
                  </a:cubicBezTo>
                  <a:cubicBezTo>
                    <a:pt x="15805" y="18068"/>
                    <a:pt x="15864" y="17951"/>
                    <a:pt x="15903" y="17834"/>
                  </a:cubicBezTo>
                  <a:cubicBezTo>
                    <a:pt x="15961" y="17717"/>
                    <a:pt x="16039" y="17619"/>
                    <a:pt x="16118" y="17541"/>
                  </a:cubicBezTo>
                  <a:cubicBezTo>
                    <a:pt x="16196" y="17502"/>
                    <a:pt x="16274" y="17463"/>
                    <a:pt x="16371" y="17405"/>
                  </a:cubicBezTo>
                  <a:cubicBezTo>
                    <a:pt x="16488" y="17346"/>
                    <a:pt x="16625" y="17288"/>
                    <a:pt x="16683" y="17210"/>
                  </a:cubicBezTo>
                  <a:cubicBezTo>
                    <a:pt x="16800" y="17073"/>
                    <a:pt x="16879" y="17034"/>
                    <a:pt x="17132" y="16897"/>
                  </a:cubicBezTo>
                  <a:lnTo>
                    <a:pt x="17132" y="16897"/>
                  </a:lnTo>
                  <a:lnTo>
                    <a:pt x="17132" y="16897"/>
                  </a:lnTo>
                  <a:cubicBezTo>
                    <a:pt x="17288" y="16800"/>
                    <a:pt x="17347" y="16702"/>
                    <a:pt x="17366" y="16663"/>
                  </a:cubicBezTo>
                  <a:lnTo>
                    <a:pt x="17366" y="13678"/>
                  </a:lnTo>
                  <a:lnTo>
                    <a:pt x="17366" y="13619"/>
                  </a:lnTo>
                  <a:lnTo>
                    <a:pt x="17425" y="13600"/>
                  </a:lnTo>
                  <a:cubicBezTo>
                    <a:pt x="17425" y="13600"/>
                    <a:pt x="17698" y="13463"/>
                    <a:pt x="17893" y="13268"/>
                  </a:cubicBezTo>
                  <a:cubicBezTo>
                    <a:pt x="17932" y="13229"/>
                    <a:pt x="17991" y="13171"/>
                    <a:pt x="18049" y="13151"/>
                  </a:cubicBezTo>
                  <a:cubicBezTo>
                    <a:pt x="18049" y="13112"/>
                    <a:pt x="18049" y="13073"/>
                    <a:pt x="18088" y="13034"/>
                  </a:cubicBezTo>
                  <a:cubicBezTo>
                    <a:pt x="18244" y="12878"/>
                    <a:pt x="18498" y="12702"/>
                    <a:pt x="18732" y="12468"/>
                  </a:cubicBezTo>
                  <a:cubicBezTo>
                    <a:pt x="18947" y="12254"/>
                    <a:pt x="19708" y="11454"/>
                    <a:pt x="20156" y="11181"/>
                  </a:cubicBezTo>
                  <a:cubicBezTo>
                    <a:pt x="20605" y="10907"/>
                    <a:pt x="20800" y="10537"/>
                    <a:pt x="20995" y="10302"/>
                  </a:cubicBezTo>
                  <a:cubicBezTo>
                    <a:pt x="21191" y="10049"/>
                    <a:pt x="21347" y="9678"/>
                    <a:pt x="21542" y="9522"/>
                  </a:cubicBezTo>
                  <a:cubicBezTo>
                    <a:pt x="21737" y="9346"/>
                    <a:pt x="22400" y="8664"/>
                    <a:pt x="22732" y="8429"/>
                  </a:cubicBezTo>
                  <a:cubicBezTo>
                    <a:pt x="22849" y="8059"/>
                    <a:pt x="23513" y="7922"/>
                    <a:pt x="24156" y="7746"/>
                  </a:cubicBezTo>
                  <a:cubicBezTo>
                    <a:pt x="24781" y="7571"/>
                    <a:pt x="25112" y="7298"/>
                    <a:pt x="25991" y="6732"/>
                  </a:cubicBezTo>
                  <a:cubicBezTo>
                    <a:pt x="26342" y="6498"/>
                    <a:pt x="26556" y="6361"/>
                    <a:pt x="26693" y="6283"/>
                  </a:cubicBezTo>
                  <a:cubicBezTo>
                    <a:pt x="26615" y="6264"/>
                    <a:pt x="26537" y="6244"/>
                    <a:pt x="26459" y="6244"/>
                  </a:cubicBezTo>
                  <a:cubicBezTo>
                    <a:pt x="26322" y="6225"/>
                    <a:pt x="26186" y="6205"/>
                    <a:pt x="26069" y="6205"/>
                  </a:cubicBezTo>
                  <a:cubicBezTo>
                    <a:pt x="25854" y="6205"/>
                    <a:pt x="25659" y="6342"/>
                    <a:pt x="25659" y="6342"/>
                  </a:cubicBezTo>
                  <a:lnTo>
                    <a:pt x="25620" y="6381"/>
                  </a:lnTo>
                  <a:lnTo>
                    <a:pt x="25581" y="6361"/>
                  </a:lnTo>
                  <a:cubicBezTo>
                    <a:pt x="25581" y="6361"/>
                    <a:pt x="25308" y="6303"/>
                    <a:pt x="25151" y="6088"/>
                  </a:cubicBezTo>
                  <a:cubicBezTo>
                    <a:pt x="25093" y="6010"/>
                    <a:pt x="25034" y="5951"/>
                    <a:pt x="24937" y="5912"/>
                  </a:cubicBezTo>
                  <a:cubicBezTo>
                    <a:pt x="24820" y="5893"/>
                    <a:pt x="24683" y="5873"/>
                    <a:pt x="24449" y="5873"/>
                  </a:cubicBezTo>
                  <a:lnTo>
                    <a:pt x="24449" y="5873"/>
                  </a:lnTo>
                  <a:cubicBezTo>
                    <a:pt x="24098" y="5854"/>
                    <a:pt x="23805" y="5912"/>
                    <a:pt x="23571" y="5951"/>
                  </a:cubicBezTo>
                  <a:cubicBezTo>
                    <a:pt x="23473" y="5971"/>
                    <a:pt x="23376" y="5990"/>
                    <a:pt x="23298" y="6010"/>
                  </a:cubicBezTo>
                  <a:cubicBezTo>
                    <a:pt x="23278" y="6010"/>
                    <a:pt x="23220" y="6010"/>
                    <a:pt x="23161" y="6029"/>
                  </a:cubicBezTo>
                  <a:lnTo>
                    <a:pt x="23161" y="6029"/>
                  </a:lnTo>
                  <a:cubicBezTo>
                    <a:pt x="22908" y="6068"/>
                    <a:pt x="22673" y="6107"/>
                    <a:pt x="22498" y="6010"/>
                  </a:cubicBezTo>
                  <a:cubicBezTo>
                    <a:pt x="22322" y="5932"/>
                    <a:pt x="22322" y="5854"/>
                    <a:pt x="22322" y="5776"/>
                  </a:cubicBezTo>
                  <a:cubicBezTo>
                    <a:pt x="22303" y="5737"/>
                    <a:pt x="22303" y="5717"/>
                    <a:pt x="22303" y="5698"/>
                  </a:cubicBezTo>
                  <a:cubicBezTo>
                    <a:pt x="22264" y="5620"/>
                    <a:pt x="22108" y="5444"/>
                    <a:pt x="22030" y="5347"/>
                  </a:cubicBezTo>
                  <a:cubicBezTo>
                    <a:pt x="21795" y="5503"/>
                    <a:pt x="21015" y="6029"/>
                    <a:pt x="20937" y="6127"/>
                  </a:cubicBezTo>
                  <a:cubicBezTo>
                    <a:pt x="20878" y="6186"/>
                    <a:pt x="20761" y="6264"/>
                    <a:pt x="20644" y="6322"/>
                  </a:cubicBezTo>
                  <a:cubicBezTo>
                    <a:pt x="20527" y="6361"/>
                    <a:pt x="20391" y="6381"/>
                    <a:pt x="20274" y="6381"/>
                  </a:cubicBezTo>
                  <a:cubicBezTo>
                    <a:pt x="20156" y="6361"/>
                    <a:pt x="20117" y="6381"/>
                    <a:pt x="20078" y="6381"/>
                  </a:cubicBezTo>
                  <a:cubicBezTo>
                    <a:pt x="20039" y="6381"/>
                    <a:pt x="20000" y="6400"/>
                    <a:pt x="19922" y="6381"/>
                  </a:cubicBezTo>
                  <a:cubicBezTo>
                    <a:pt x="19766" y="6381"/>
                    <a:pt x="19727" y="6322"/>
                    <a:pt x="19669" y="6225"/>
                  </a:cubicBezTo>
                  <a:lnTo>
                    <a:pt x="19669" y="6225"/>
                  </a:lnTo>
                  <a:cubicBezTo>
                    <a:pt x="19649" y="6205"/>
                    <a:pt x="19630" y="6166"/>
                    <a:pt x="19610" y="6127"/>
                  </a:cubicBezTo>
                  <a:cubicBezTo>
                    <a:pt x="19552" y="6088"/>
                    <a:pt x="19532" y="6088"/>
                    <a:pt x="19493" y="6088"/>
                  </a:cubicBezTo>
                  <a:lnTo>
                    <a:pt x="19493" y="6088"/>
                  </a:lnTo>
                  <a:cubicBezTo>
                    <a:pt x="19454" y="6088"/>
                    <a:pt x="19396" y="6088"/>
                    <a:pt x="19317" y="6068"/>
                  </a:cubicBezTo>
                  <a:cubicBezTo>
                    <a:pt x="19239" y="6029"/>
                    <a:pt x="19181" y="5951"/>
                    <a:pt x="19103" y="5873"/>
                  </a:cubicBezTo>
                  <a:cubicBezTo>
                    <a:pt x="19044" y="5776"/>
                    <a:pt x="18966" y="5678"/>
                    <a:pt x="18849" y="5659"/>
                  </a:cubicBezTo>
                  <a:cubicBezTo>
                    <a:pt x="18791" y="5639"/>
                    <a:pt x="18752" y="5620"/>
                    <a:pt x="18713" y="5620"/>
                  </a:cubicBezTo>
                  <a:lnTo>
                    <a:pt x="18713" y="5620"/>
                  </a:lnTo>
                  <a:cubicBezTo>
                    <a:pt x="18537" y="5581"/>
                    <a:pt x="18381" y="5542"/>
                    <a:pt x="18186" y="5405"/>
                  </a:cubicBezTo>
                  <a:cubicBezTo>
                    <a:pt x="18069" y="5327"/>
                    <a:pt x="18010" y="5229"/>
                    <a:pt x="17952" y="5132"/>
                  </a:cubicBezTo>
                  <a:cubicBezTo>
                    <a:pt x="17913" y="5054"/>
                    <a:pt x="17874" y="4995"/>
                    <a:pt x="17776" y="4976"/>
                  </a:cubicBezTo>
                  <a:cubicBezTo>
                    <a:pt x="17659" y="4956"/>
                    <a:pt x="17581" y="4956"/>
                    <a:pt x="17503" y="4956"/>
                  </a:cubicBezTo>
                  <a:cubicBezTo>
                    <a:pt x="17425" y="4956"/>
                    <a:pt x="17366" y="4976"/>
                    <a:pt x="17288" y="4995"/>
                  </a:cubicBezTo>
                  <a:cubicBezTo>
                    <a:pt x="17210" y="5015"/>
                    <a:pt x="17191" y="5229"/>
                    <a:pt x="17191" y="5386"/>
                  </a:cubicBezTo>
                  <a:cubicBezTo>
                    <a:pt x="17191" y="5425"/>
                    <a:pt x="17191" y="5464"/>
                    <a:pt x="17171" y="5503"/>
                  </a:cubicBezTo>
                  <a:lnTo>
                    <a:pt x="17171" y="5503"/>
                  </a:lnTo>
                  <a:cubicBezTo>
                    <a:pt x="17171" y="5522"/>
                    <a:pt x="17171" y="5561"/>
                    <a:pt x="17152" y="5581"/>
                  </a:cubicBezTo>
                  <a:cubicBezTo>
                    <a:pt x="17113" y="5639"/>
                    <a:pt x="17074" y="5659"/>
                    <a:pt x="17015" y="5659"/>
                  </a:cubicBezTo>
                  <a:lnTo>
                    <a:pt x="17015" y="5659"/>
                  </a:lnTo>
                  <a:cubicBezTo>
                    <a:pt x="16976" y="5659"/>
                    <a:pt x="16937" y="5659"/>
                    <a:pt x="16898" y="5639"/>
                  </a:cubicBezTo>
                  <a:cubicBezTo>
                    <a:pt x="16839" y="5600"/>
                    <a:pt x="16761" y="5561"/>
                    <a:pt x="16703" y="5503"/>
                  </a:cubicBezTo>
                  <a:cubicBezTo>
                    <a:pt x="16566" y="5386"/>
                    <a:pt x="16547" y="5249"/>
                    <a:pt x="16527" y="5132"/>
                  </a:cubicBezTo>
                  <a:cubicBezTo>
                    <a:pt x="16508" y="5093"/>
                    <a:pt x="16508" y="5054"/>
                    <a:pt x="16488" y="5015"/>
                  </a:cubicBezTo>
                  <a:cubicBezTo>
                    <a:pt x="16469" y="4976"/>
                    <a:pt x="16449" y="4878"/>
                    <a:pt x="16391" y="4800"/>
                  </a:cubicBezTo>
                  <a:cubicBezTo>
                    <a:pt x="16352" y="4722"/>
                    <a:pt x="16293" y="4664"/>
                    <a:pt x="16196" y="4605"/>
                  </a:cubicBezTo>
                  <a:cubicBezTo>
                    <a:pt x="16157" y="4586"/>
                    <a:pt x="16118" y="4566"/>
                    <a:pt x="16079" y="4547"/>
                  </a:cubicBezTo>
                  <a:lnTo>
                    <a:pt x="16079" y="4547"/>
                  </a:lnTo>
                  <a:cubicBezTo>
                    <a:pt x="15961" y="4488"/>
                    <a:pt x="15864" y="4449"/>
                    <a:pt x="15766" y="4273"/>
                  </a:cubicBezTo>
                  <a:cubicBezTo>
                    <a:pt x="15688" y="4176"/>
                    <a:pt x="15591" y="4137"/>
                    <a:pt x="15493" y="4078"/>
                  </a:cubicBezTo>
                  <a:cubicBezTo>
                    <a:pt x="15454" y="4059"/>
                    <a:pt x="15396" y="4039"/>
                    <a:pt x="15337" y="4000"/>
                  </a:cubicBezTo>
                  <a:cubicBezTo>
                    <a:pt x="15259" y="3961"/>
                    <a:pt x="15103" y="3903"/>
                    <a:pt x="14927" y="3825"/>
                  </a:cubicBezTo>
                  <a:cubicBezTo>
                    <a:pt x="14771" y="3766"/>
                    <a:pt x="14596" y="3708"/>
                    <a:pt x="14498" y="3688"/>
                  </a:cubicBezTo>
                  <a:cubicBezTo>
                    <a:pt x="14361" y="3649"/>
                    <a:pt x="14147" y="3610"/>
                    <a:pt x="13932" y="3610"/>
                  </a:cubicBezTo>
                  <a:cubicBezTo>
                    <a:pt x="13796" y="3590"/>
                    <a:pt x="13640" y="3610"/>
                    <a:pt x="13542" y="3629"/>
                  </a:cubicBezTo>
                  <a:cubicBezTo>
                    <a:pt x="13288" y="3688"/>
                    <a:pt x="13113" y="3922"/>
                    <a:pt x="12937" y="4156"/>
                  </a:cubicBezTo>
                  <a:lnTo>
                    <a:pt x="12937" y="4156"/>
                  </a:lnTo>
                  <a:cubicBezTo>
                    <a:pt x="12722" y="4429"/>
                    <a:pt x="12371" y="4371"/>
                    <a:pt x="11962" y="4293"/>
                  </a:cubicBezTo>
                  <a:lnTo>
                    <a:pt x="11962" y="4293"/>
                  </a:lnTo>
                  <a:lnTo>
                    <a:pt x="11825" y="4273"/>
                  </a:lnTo>
                  <a:cubicBezTo>
                    <a:pt x="11493" y="4215"/>
                    <a:pt x="11513" y="4039"/>
                    <a:pt x="11513" y="3883"/>
                  </a:cubicBezTo>
                  <a:cubicBezTo>
                    <a:pt x="11513" y="3805"/>
                    <a:pt x="11513" y="3727"/>
                    <a:pt x="11454" y="3708"/>
                  </a:cubicBezTo>
                  <a:cubicBezTo>
                    <a:pt x="11318" y="3649"/>
                    <a:pt x="11084" y="3669"/>
                    <a:pt x="10869" y="3669"/>
                  </a:cubicBezTo>
                  <a:cubicBezTo>
                    <a:pt x="10674" y="3688"/>
                    <a:pt x="10518" y="3708"/>
                    <a:pt x="10362" y="3669"/>
                  </a:cubicBezTo>
                  <a:cubicBezTo>
                    <a:pt x="10166" y="3649"/>
                    <a:pt x="10069" y="3512"/>
                    <a:pt x="9991" y="3395"/>
                  </a:cubicBezTo>
                  <a:cubicBezTo>
                    <a:pt x="9952" y="3337"/>
                    <a:pt x="9913" y="3278"/>
                    <a:pt x="9854" y="3278"/>
                  </a:cubicBezTo>
                  <a:cubicBezTo>
                    <a:pt x="9796" y="3259"/>
                    <a:pt x="9737" y="3278"/>
                    <a:pt x="9659" y="3298"/>
                  </a:cubicBezTo>
                  <a:cubicBezTo>
                    <a:pt x="9542" y="3337"/>
                    <a:pt x="9425" y="3376"/>
                    <a:pt x="9230" y="3356"/>
                  </a:cubicBezTo>
                  <a:cubicBezTo>
                    <a:pt x="8859" y="3337"/>
                    <a:pt x="8723" y="3064"/>
                    <a:pt x="8586" y="2830"/>
                  </a:cubicBezTo>
                  <a:lnTo>
                    <a:pt x="8586" y="2790"/>
                  </a:lnTo>
                  <a:lnTo>
                    <a:pt x="8566" y="2790"/>
                  </a:lnTo>
                  <a:cubicBezTo>
                    <a:pt x="8488" y="2595"/>
                    <a:pt x="8488" y="2264"/>
                    <a:pt x="8508" y="2010"/>
                  </a:cubicBezTo>
                  <a:cubicBezTo>
                    <a:pt x="8508" y="1932"/>
                    <a:pt x="8508" y="1854"/>
                    <a:pt x="8508" y="1815"/>
                  </a:cubicBezTo>
                  <a:cubicBezTo>
                    <a:pt x="8508" y="1756"/>
                    <a:pt x="8469" y="1678"/>
                    <a:pt x="8449" y="1581"/>
                  </a:cubicBezTo>
                  <a:cubicBezTo>
                    <a:pt x="8410" y="1483"/>
                    <a:pt x="8352" y="1347"/>
                    <a:pt x="8332" y="1210"/>
                  </a:cubicBezTo>
                  <a:lnTo>
                    <a:pt x="8332" y="1210"/>
                  </a:lnTo>
                  <a:cubicBezTo>
                    <a:pt x="8274" y="956"/>
                    <a:pt x="8137" y="215"/>
                    <a:pt x="7923" y="117"/>
                  </a:cubicBezTo>
                  <a:cubicBezTo>
                    <a:pt x="7747" y="20"/>
                    <a:pt x="7279" y="0"/>
                    <a:pt x="7084" y="20"/>
                  </a:cubicBezTo>
                  <a:lnTo>
                    <a:pt x="7123" y="1776"/>
                  </a:lnTo>
                  <a:lnTo>
                    <a:pt x="7123" y="1873"/>
                  </a:lnTo>
                  <a:lnTo>
                    <a:pt x="7025" y="1873"/>
                  </a:lnTo>
                  <a:cubicBezTo>
                    <a:pt x="7025" y="1873"/>
                    <a:pt x="6206" y="1873"/>
                    <a:pt x="4528" y="1854"/>
                  </a:cubicBezTo>
                  <a:cubicBezTo>
                    <a:pt x="4157" y="1854"/>
                    <a:pt x="3493" y="1854"/>
                    <a:pt x="2674" y="1854"/>
                  </a:cubicBezTo>
                  <a:cubicBezTo>
                    <a:pt x="1893" y="1834"/>
                    <a:pt x="957" y="1834"/>
                    <a:pt x="1" y="1834"/>
                  </a:cubicBezTo>
                  <a:cubicBezTo>
                    <a:pt x="20" y="1912"/>
                    <a:pt x="40" y="2010"/>
                    <a:pt x="59" y="2088"/>
                  </a:cubicBezTo>
                  <a:cubicBezTo>
                    <a:pt x="137" y="2420"/>
                    <a:pt x="137" y="2439"/>
                    <a:pt x="157" y="261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71"/>
            <p:cNvSpPr/>
            <p:nvPr/>
          </p:nvSpPr>
          <p:spPr>
            <a:xfrm>
              <a:off x="2851725" y="941925"/>
              <a:ext cx="1047300" cy="660975"/>
            </a:xfrm>
            <a:custGeom>
              <a:avLst/>
              <a:gdLst/>
              <a:ahLst/>
              <a:cxnLst/>
              <a:rect l="l" t="t" r="r" b="b"/>
              <a:pathLst>
                <a:path w="41892" h="26439" extrusionOk="0">
                  <a:moveTo>
                    <a:pt x="293" y="5522"/>
                  </a:moveTo>
                  <a:cubicBezTo>
                    <a:pt x="351" y="5600"/>
                    <a:pt x="371" y="5659"/>
                    <a:pt x="390" y="5737"/>
                  </a:cubicBezTo>
                  <a:cubicBezTo>
                    <a:pt x="410" y="5795"/>
                    <a:pt x="429" y="5854"/>
                    <a:pt x="468" y="5951"/>
                  </a:cubicBezTo>
                  <a:cubicBezTo>
                    <a:pt x="507" y="6029"/>
                    <a:pt x="527" y="6127"/>
                    <a:pt x="566" y="6185"/>
                  </a:cubicBezTo>
                  <a:cubicBezTo>
                    <a:pt x="585" y="6283"/>
                    <a:pt x="605" y="6380"/>
                    <a:pt x="664" y="6439"/>
                  </a:cubicBezTo>
                  <a:cubicBezTo>
                    <a:pt x="722" y="6498"/>
                    <a:pt x="761" y="6595"/>
                    <a:pt x="781" y="6712"/>
                  </a:cubicBezTo>
                  <a:cubicBezTo>
                    <a:pt x="800" y="6829"/>
                    <a:pt x="820" y="6966"/>
                    <a:pt x="800" y="7044"/>
                  </a:cubicBezTo>
                  <a:cubicBezTo>
                    <a:pt x="800" y="7122"/>
                    <a:pt x="781" y="7180"/>
                    <a:pt x="742" y="7239"/>
                  </a:cubicBezTo>
                  <a:lnTo>
                    <a:pt x="742" y="7239"/>
                  </a:lnTo>
                  <a:cubicBezTo>
                    <a:pt x="703" y="7337"/>
                    <a:pt x="664" y="7434"/>
                    <a:pt x="703" y="7571"/>
                  </a:cubicBezTo>
                  <a:cubicBezTo>
                    <a:pt x="722" y="7707"/>
                    <a:pt x="722" y="7844"/>
                    <a:pt x="703" y="7941"/>
                  </a:cubicBezTo>
                  <a:cubicBezTo>
                    <a:pt x="683" y="8058"/>
                    <a:pt x="683" y="8156"/>
                    <a:pt x="703" y="8195"/>
                  </a:cubicBezTo>
                  <a:cubicBezTo>
                    <a:pt x="722" y="8215"/>
                    <a:pt x="742" y="8234"/>
                    <a:pt x="761" y="8254"/>
                  </a:cubicBezTo>
                  <a:lnTo>
                    <a:pt x="761" y="8254"/>
                  </a:lnTo>
                  <a:cubicBezTo>
                    <a:pt x="839" y="8351"/>
                    <a:pt x="898" y="8410"/>
                    <a:pt x="1073" y="8683"/>
                  </a:cubicBezTo>
                  <a:cubicBezTo>
                    <a:pt x="1151" y="8839"/>
                    <a:pt x="1268" y="8878"/>
                    <a:pt x="1366" y="8917"/>
                  </a:cubicBezTo>
                  <a:cubicBezTo>
                    <a:pt x="1503" y="8976"/>
                    <a:pt x="1639" y="9015"/>
                    <a:pt x="1737" y="9210"/>
                  </a:cubicBezTo>
                  <a:cubicBezTo>
                    <a:pt x="1815" y="9366"/>
                    <a:pt x="1834" y="9463"/>
                    <a:pt x="1854" y="9561"/>
                  </a:cubicBezTo>
                  <a:cubicBezTo>
                    <a:pt x="1893" y="9658"/>
                    <a:pt x="1912" y="9736"/>
                    <a:pt x="2010" y="9873"/>
                  </a:cubicBezTo>
                  <a:cubicBezTo>
                    <a:pt x="2224" y="10146"/>
                    <a:pt x="2263" y="10224"/>
                    <a:pt x="2342" y="10458"/>
                  </a:cubicBezTo>
                  <a:lnTo>
                    <a:pt x="2361" y="10517"/>
                  </a:lnTo>
                  <a:cubicBezTo>
                    <a:pt x="2420" y="10654"/>
                    <a:pt x="2459" y="10712"/>
                    <a:pt x="2517" y="10790"/>
                  </a:cubicBezTo>
                  <a:cubicBezTo>
                    <a:pt x="2576" y="10868"/>
                    <a:pt x="2615" y="10927"/>
                    <a:pt x="2673" y="11063"/>
                  </a:cubicBezTo>
                  <a:cubicBezTo>
                    <a:pt x="2712" y="11200"/>
                    <a:pt x="2712" y="11297"/>
                    <a:pt x="2693" y="11375"/>
                  </a:cubicBezTo>
                  <a:cubicBezTo>
                    <a:pt x="2673" y="11454"/>
                    <a:pt x="2673" y="11512"/>
                    <a:pt x="2732" y="11610"/>
                  </a:cubicBezTo>
                  <a:cubicBezTo>
                    <a:pt x="2790" y="11707"/>
                    <a:pt x="2849" y="11785"/>
                    <a:pt x="2907" y="11844"/>
                  </a:cubicBezTo>
                  <a:cubicBezTo>
                    <a:pt x="2985" y="11941"/>
                    <a:pt x="3063" y="12019"/>
                    <a:pt x="3102" y="12136"/>
                  </a:cubicBezTo>
                  <a:cubicBezTo>
                    <a:pt x="3122" y="12175"/>
                    <a:pt x="3142" y="12175"/>
                    <a:pt x="3142" y="12175"/>
                  </a:cubicBezTo>
                  <a:cubicBezTo>
                    <a:pt x="3200" y="12175"/>
                    <a:pt x="3278" y="12175"/>
                    <a:pt x="3395" y="12312"/>
                  </a:cubicBezTo>
                  <a:cubicBezTo>
                    <a:pt x="3473" y="12429"/>
                    <a:pt x="3493" y="12527"/>
                    <a:pt x="3512" y="12605"/>
                  </a:cubicBezTo>
                  <a:cubicBezTo>
                    <a:pt x="3512" y="12683"/>
                    <a:pt x="3532" y="12741"/>
                    <a:pt x="3649" y="12761"/>
                  </a:cubicBezTo>
                  <a:cubicBezTo>
                    <a:pt x="3766" y="12780"/>
                    <a:pt x="3863" y="12761"/>
                    <a:pt x="3941" y="12741"/>
                  </a:cubicBezTo>
                  <a:cubicBezTo>
                    <a:pt x="4078" y="12722"/>
                    <a:pt x="4195" y="12683"/>
                    <a:pt x="4351" y="12800"/>
                  </a:cubicBezTo>
                  <a:lnTo>
                    <a:pt x="4351" y="12800"/>
                  </a:lnTo>
                  <a:cubicBezTo>
                    <a:pt x="4468" y="12897"/>
                    <a:pt x="4527" y="12995"/>
                    <a:pt x="4546" y="13112"/>
                  </a:cubicBezTo>
                  <a:cubicBezTo>
                    <a:pt x="4546" y="13210"/>
                    <a:pt x="4527" y="13307"/>
                    <a:pt x="4488" y="13405"/>
                  </a:cubicBezTo>
                  <a:cubicBezTo>
                    <a:pt x="4449" y="13463"/>
                    <a:pt x="4410" y="13522"/>
                    <a:pt x="4371" y="13580"/>
                  </a:cubicBezTo>
                  <a:cubicBezTo>
                    <a:pt x="4312" y="13639"/>
                    <a:pt x="4254" y="13717"/>
                    <a:pt x="4234" y="13814"/>
                  </a:cubicBezTo>
                  <a:cubicBezTo>
                    <a:pt x="4234" y="13892"/>
                    <a:pt x="4234" y="13931"/>
                    <a:pt x="4234" y="13951"/>
                  </a:cubicBezTo>
                  <a:cubicBezTo>
                    <a:pt x="4254" y="14049"/>
                    <a:pt x="4254" y="14107"/>
                    <a:pt x="4156" y="14283"/>
                  </a:cubicBezTo>
                  <a:cubicBezTo>
                    <a:pt x="4078" y="14400"/>
                    <a:pt x="4020" y="14458"/>
                    <a:pt x="3961" y="14517"/>
                  </a:cubicBezTo>
                  <a:cubicBezTo>
                    <a:pt x="3902" y="14575"/>
                    <a:pt x="3863" y="14614"/>
                    <a:pt x="3863" y="14731"/>
                  </a:cubicBezTo>
                  <a:cubicBezTo>
                    <a:pt x="3844" y="14888"/>
                    <a:pt x="3844" y="14985"/>
                    <a:pt x="3805" y="15083"/>
                  </a:cubicBezTo>
                  <a:cubicBezTo>
                    <a:pt x="3766" y="15180"/>
                    <a:pt x="3707" y="15258"/>
                    <a:pt x="3610" y="15356"/>
                  </a:cubicBezTo>
                  <a:lnTo>
                    <a:pt x="3610" y="15356"/>
                  </a:lnTo>
                  <a:cubicBezTo>
                    <a:pt x="3532" y="15414"/>
                    <a:pt x="3512" y="15512"/>
                    <a:pt x="3493" y="15590"/>
                  </a:cubicBezTo>
                  <a:cubicBezTo>
                    <a:pt x="3493" y="15707"/>
                    <a:pt x="3493" y="15805"/>
                    <a:pt x="3512" y="15883"/>
                  </a:cubicBezTo>
                  <a:lnTo>
                    <a:pt x="3512" y="15883"/>
                  </a:lnTo>
                  <a:cubicBezTo>
                    <a:pt x="3532" y="15961"/>
                    <a:pt x="3532" y="16000"/>
                    <a:pt x="3532" y="16078"/>
                  </a:cubicBezTo>
                  <a:cubicBezTo>
                    <a:pt x="3551" y="16175"/>
                    <a:pt x="3551" y="16292"/>
                    <a:pt x="3610" y="16546"/>
                  </a:cubicBezTo>
                  <a:lnTo>
                    <a:pt x="3610" y="16546"/>
                  </a:lnTo>
                  <a:cubicBezTo>
                    <a:pt x="3668" y="16917"/>
                    <a:pt x="3493" y="16956"/>
                    <a:pt x="3317" y="17014"/>
                  </a:cubicBezTo>
                  <a:cubicBezTo>
                    <a:pt x="3239" y="17034"/>
                    <a:pt x="3161" y="17053"/>
                    <a:pt x="3122" y="17092"/>
                  </a:cubicBezTo>
                  <a:lnTo>
                    <a:pt x="3122" y="17112"/>
                  </a:lnTo>
                  <a:cubicBezTo>
                    <a:pt x="3044" y="17190"/>
                    <a:pt x="3044" y="17385"/>
                    <a:pt x="3063" y="17561"/>
                  </a:cubicBezTo>
                  <a:cubicBezTo>
                    <a:pt x="3063" y="17678"/>
                    <a:pt x="3063" y="17795"/>
                    <a:pt x="3044" y="17892"/>
                  </a:cubicBezTo>
                  <a:cubicBezTo>
                    <a:pt x="3005" y="18029"/>
                    <a:pt x="2927" y="18107"/>
                    <a:pt x="2849" y="18185"/>
                  </a:cubicBezTo>
                  <a:cubicBezTo>
                    <a:pt x="2810" y="18224"/>
                    <a:pt x="2771" y="18263"/>
                    <a:pt x="2771" y="18283"/>
                  </a:cubicBezTo>
                  <a:cubicBezTo>
                    <a:pt x="2790" y="18322"/>
                    <a:pt x="2829" y="18341"/>
                    <a:pt x="2888" y="18380"/>
                  </a:cubicBezTo>
                  <a:cubicBezTo>
                    <a:pt x="2985" y="18419"/>
                    <a:pt x="3102" y="18478"/>
                    <a:pt x="3200" y="18595"/>
                  </a:cubicBezTo>
                  <a:cubicBezTo>
                    <a:pt x="3278" y="18712"/>
                    <a:pt x="3356" y="18770"/>
                    <a:pt x="3434" y="18790"/>
                  </a:cubicBezTo>
                  <a:cubicBezTo>
                    <a:pt x="3493" y="18829"/>
                    <a:pt x="3571" y="18809"/>
                    <a:pt x="3629" y="18751"/>
                  </a:cubicBezTo>
                  <a:cubicBezTo>
                    <a:pt x="3746" y="18673"/>
                    <a:pt x="3844" y="18692"/>
                    <a:pt x="3961" y="18692"/>
                  </a:cubicBezTo>
                  <a:cubicBezTo>
                    <a:pt x="4059" y="18692"/>
                    <a:pt x="4156" y="18712"/>
                    <a:pt x="4234" y="18595"/>
                  </a:cubicBezTo>
                  <a:lnTo>
                    <a:pt x="4234" y="18595"/>
                  </a:lnTo>
                  <a:cubicBezTo>
                    <a:pt x="4273" y="18517"/>
                    <a:pt x="4312" y="18458"/>
                    <a:pt x="4351" y="18380"/>
                  </a:cubicBezTo>
                  <a:cubicBezTo>
                    <a:pt x="4449" y="18185"/>
                    <a:pt x="4527" y="18029"/>
                    <a:pt x="4781" y="18029"/>
                  </a:cubicBezTo>
                  <a:cubicBezTo>
                    <a:pt x="4995" y="18029"/>
                    <a:pt x="4995" y="18107"/>
                    <a:pt x="5015" y="18224"/>
                  </a:cubicBezTo>
                  <a:cubicBezTo>
                    <a:pt x="5034" y="18283"/>
                    <a:pt x="5034" y="18380"/>
                    <a:pt x="5151" y="18478"/>
                  </a:cubicBezTo>
                  <a:cubicBezTo>
                    <a:pt x="5307" y="18634"/>
                    <a:pt x="5366" y="18751"/>
                    <a:pt x="5405" y="18868"/>
                  </a:cubicBezTo>
                  <a:cubicBezTo>
                    <a:pt x="5463" y="18965"/>
                    <a:pt x="5463" y="19063"/>
                    <a:pt x="5463" y="19180"/>
                  </a:cubicBezTo>
                  <a:cubicBezTo>
                    <a:pt x="5463" y="19297"/>
                    <a:pt x="5463" y="19434"/>
                    <a:pt x="5463" y="19570"/>
                  </a:cubicBezTo>
                  <a:cubicBezTo>
                    <a:pt x="5483" y="19726"/>
                    <a:pt x="5483" y="19902"/>
                    <a:pt x="5502" y="20097"/>
                  </a:cubicBezTo>
                  <a:cubicBezTo>
                    <a:pt x="5522" y="20292"/>
                    <a:pt x="5561" y="20448"/>
                    <a:pt x="5600" y="20604"/>
                  </a:cubicBezTo>
                  <a:cubicBezTo>
                    <a:pt x="5659" y="20741"/>
                    <a:pt x="5717" y="20878"/>
                    <a:pt x="5795" y="21014"/>
                  </a:cubicBezTo>
                  <a:cubicBezTo>
                    <a:pt x="5854" y="21092"/>
                    <a:pt x="5912" y="21151"/>
                    <a:pt x="5971" y="21209"/>
                  </a:cubicBezTo>
                  <a:cubicBezTo>
                    <a:pt x="6068" y="21326"/>
                    <a:pt x="6146" y="21424"/>
                    <a:pt x="6185" y="21639"/>
                  </a:cubicBezTo>
                  <a:cubicBezTo>
                    <a:pt x="6205" y="21834"/>
                    <a:pt x="6146" y="21892"/>
                    <a:pt x="6088" y="21990"/>
                  </a:cubicBezTo>
                  <a:cubicBezTo>
                    <a:pt x="6049" y="22029"/>
                    <a:pt x="6010" y="22107"/>
                    <a:pt x="5990" y="22243"/>
                  </a:cubicBezTo>
                  <a:cubicBezTo>
                    <a:pt x="5971" y="22400"/>
                    <a:pt x="6010" y="22536"/>
                    <a:pt x="6049" y="22634"/>
                  </a:cubicBezTo>
                  <a:cubicBezTo>
                    <a:pt x="6107" y="22751"/>
                    <a:pt x="6185" y="22848"/>
                    <a:pt x="6302" y="22926"/>
                  </a:cubicBezTo>
                  <a:cubicBezTo>
                    <a:pt x="6400" y="22985"/>
                    <a:pt x="6459" y="22985"/>
                    <a:pt x="6517" y="23004"/>
                  </a:cubicBezTo>
                  <a:cubicBezTo>
                    <a:pt x="6634" y="23024"/>
                    <a:pt x="6712" y="23043"/>
                    <a:pt x="6829" y="23200"/>
                  </a:cubicBezTo>
                  <a:cubicBezTo>
                    <a:pt x="6946" y="23317"/>
                    <a:pt x="7044" y="23512"/>
                    <a:pt x="7102" y="23687"/>
                  </a:cubicBezTo>
                  <a:lnTo>
                    <a:pt x="7102" y="23687"/>
                  </a:lnTo>
                  <a:cubicBezTo>
                    <a:pt x="7180" y="23863"/>
                    <a:pt x="7219" y="24058"/>
                    <a:pt x="7200" y="24175"/>
                  </a:cubicBezTo>
                  <a:cubicBezTo>
                    <a:pt x="7200" y="24234"/>
                    <a:pt x="7200" y="24253"/>
                    <a:pt x="7200" y="24273"/>
                  </a:cubicBezTo>
                  <a:cubicBezTo>
                    <a:pt x="7180" y="24409"/>
                    <a:pt x="7180" y="24468"/>
                    <a:pt x="7239" y="24643"/>
                  </a:cubicBezTo>
                  <a:cubicBezTo>
                    <a:pt x="7278" y="24780"/>
                    <a:pt x="7278" y="24858"/>
                    <a:pt x="7258" y="24936"/>
                  </a:cubicBezTo>
                  <a:cubicBezTo>
                    <a:pt x="7258" y="24995"/>
                    <a:pt x="7258" y="25034"/>
                    <a:pt x="7337" y="25131"/>
                  </a:cubicBezTo>
                  <a:cubicBezTo>
                    <a:pt x="7415" y="25209"/>
                    <a:pt x="7473" y="25268"/>
                    <a:pt x="7512" y="25326"/>
                  </a:cubicBezTo>
                  <a:cubicBezTo>
                    <a:pt x="7551" y="25385"/>
                    <a:pt x="7590" y="25424"/>
                    <a:pt x="7610" y="25404"/>
                  </a:cubicBezTo>
                  <a:cubicBezTo>
                    <a:pt x="7668" y="25346"/>
                    <a:pt x="7707" y="25307"/>
                    <a:pt x="7727" y="25268"/>
                  </a:cubicBezTo>
                  <a:cubicBezTo>
                    <a:pt x="7785" y="25170"/>
                    <a:pt x="7844" y="25092"/>
                    <a:pt x="7980" y="25014"/>
                  </a:cubicBezTo>
                  <a:cubicBezTo>
                    <a:pt x="8098" y="24956"/>
                    <a:pt x="8254" y="24956"/>
                    <a:pt x="8410" y="24975"/>
                  </a:cubicBezTo>
                  <a:cubicBezTo>
                    <a:pt x="8566" y="24995"/>
                    <a:pt x="8761" y="25073"/>
                    <a:pt x="8917" y="25170"/>
                  </a:cubicBezTo>
                  <a:cubicBezTo>
                    <a:pt x="9034" y="25229"/>
                    <a:pt x="9151" y="25268"/>
                    <a:pt x="9249" y="25268"/>
                  </a:cubicBezTo>
                  <a:cubicBezTo>
                    <a:pt x="9346" y="25248"/>
                    <a:pt x="9424" y="25209"/>
                    <a:pt x="9463" y="25170"/>
                  </a:cubicBezTo>
                  <a:cubicBezTo>
                    <a:pt x="9483" y="25151"/>
                    <a:pt x="9502" y="25112"/>
                    <a:pt x="9502" y="25092"/>
                  </a:cubicBezTo>
                  <a:cubicBezTo>
                    <a:pt x="9619" y="24936"/>
                    <a:pt x="9736" y="24760"/>
                    <a:pt x="10049" y="24936"/>
                  </a:cubicBezTo>
                  <a:cubicBezTo>
                    <a:pt x="10146" y="24995"/>
                    <a:pt x="10224" y="25053"/>
                    <a:pt x="10263" y="25112"/>
                  </a:cubicBezTo>
                  <a:cubicBezTo>
                    <a:pt x="10341" y="25190"/>
                    <a:pt x="10400" y="25248"/>
                    <a:pt x="10615" y="25229"/>
                  </a:cubicBezTo>
                  <a:cubicBezTo>
                    <a:pt x="10751" y="25209"/>
                    <a:pt x="10868" y="25190"/>
                    <a:pt x="10946" y="25170"/>
                  </a:cubicBezTo>
                  <a:cubicBezTo>
                    <a:pt x="11141" y="25131"/>
                    <a:pt x="11258" y="25092"/>
                    <a:pt x="11434" y="25229"/>
                  </a:cubicBezTo>
                  <a:cubicBezTo>
                    <a:pt x="11512" y="25268"/>
                    <a:pt x="11551" y="25307"/>
                    <a:pt x="11571" y="25326"/>
                  </a:cubicBezTo>
                  <a:cubicBezTo>
                    <a:pt x="11649" y="25385"/>
                    <a:pt x="11668" y="25385"/>
                    <a:pt x="11883" y="25365"/>
                  </a:cubicBezTo>
                  <a:lnTo>
                    <a:pt x="11883" y="25365"/>
                  </a:lnTo>
                  <a:cubicBezTo>
                    <a:pt x="11980" y="25346"/>
                    <a:pt x="12058" y="25346"/>
                    <a:pt x="12097" y="25326"/>
                  </a:cubicBezTo>
                  <a:cubicBezTo>
                    <a:pt x="12254" y="25287"/>
                    <a:pt x="12312" y="25287"/>
                    <a:pt x="12546" y="25404"/>
                  </a:cubicBezTo>
                  <a:cubicBezTo>
                    <a:pt x="12585" y="25424"/>
                    <a:pt x="12624" y="25443"/>
                    <a:pt x="12663" y="25443"/>
                  </a:cubicBezTo>
                  <a:cubicBezTo>
                    <a:pt x="12683" y="25443"/>
                    <a:pt x="12702" y="25443"/>
                    <a:pt x="12702" y="25424"/>
                  </a:cubicBezTo>
                  <a:cubicBezTo>
                    <a:pt x="12702" y="25424"/>
                    <a:pt x="12722" y="25404"/>
                    <a:pt x="12722" y="25385"/>
                  </a:cubicBezTo>
                  <a:lnTo>
                    <a:pt x="12722" y="25385"/>
                  </a:lnTo>
                  <a:cubicBezTo>
                    <a:pt x="12741" y="25346"/>
                    <a:pt x="12741" y="25287"/>
                    <a:pt x="12722" y="25248"/>
                  </a:cubicBezTo>
                  <a:cubicBezTo>
                    <a:pt x="12722" y="25229"/>
                    <a:pt x="12722" y="25190"/>
                    <a:pt x="12722" y="25170"/>
                  </a:cubicBezTo>
                  <a:cubicBezTo>
                    <a:pt x="12702" y="25014"/>
                    <a:pt x="12683" y="24936"/>
                    <a:pt x="12897" y="24819"/>
                  </a:cubicBezTo>
                  <a:cubicBezTo>
                    <a:pt x="12975" y="24780"/>
                    <a:pt x="13014" y="24741"/>
                    <a:pt x="13053" y="24682"/>
                  </a:cubicBezTo>
                  <a:cubicBezTo>
                    <a:pt x="13132" y="24585"/>
                    <a:pt x="13190" y="24487"/>
                    <a:pt x="13385" y="24526"/>
                  </a:cubicBezTo>
                  <a:cubicBezTo>
                    <a:pt x="13580" y="24585"/>
                    <a:pt x="13600" y="24624"/>
                    <a:pt x="13619" y="24780"/>
                  </a:cubicBezTo>
                  <a:lnTo>
                    <a:pt x="13619" y="24780"/>
                  </a:lnTo>
                  <a:cubicBezTo>
                    <a:pt x="13639" y="24839"/>
                    <a:pt x="13658" y="24917"/>
                    <a:pt x="13697" y="25014"/>
                  </a:cubicBezTo>
                  <a:cubicBezTo>
                    <a:pt x="13736" y="25151"/>
                    <a:pt x="13756" y="25248"/>
                    <a:pt x="13775" y="25326"/>
                  </a:cubicBezTo>
                  <a:lnTo>
                    <a:pt x="13775" y="25326"/>
                  </a:lnTo>
                  <a:cubicBezTo>
                    <a:pt x="13795" y="25404"/>
                    <a:pt x="13795" y="25482"/>
                    <a:pt x="13893" y="25580"/>
                  </a:cubicBezTo>
                  <a:cubicBezTo>
                    <a:pt x="13951" y="25619"/>
                    <a:pt x="13990" y="25658"/>
                    <a:pt x="14029" y="25697"/>
                  </a:cubicBezTo>
                  <a:cubicBezTo>
                    <a:pt x="14107" y="25795"/>
                    <a:pt x="14185" y="25873"/>
                    <a:pt x="14244" y="25931"/>
                  </a:cubicBezTo>
                  <a:lnTo>
                    <a:pt x="14634" y="23473"/>
                  </a:lnTo>
                  <a:lnTo>
                    <a:pt x="14634" y="23375"/>
                  </a:lnTo>
                  <a:lnTo>
                    <a:pt x="14732" y="23395"/>
                  </a:lnTo>
                  <a:cubicBezTo>
                    <a:pt x="14790" y="23395"/>
                    <a:pt x="35024" y="26438"/>
                    <a:pt x="40175" y="26419"/>
                  </a:cubicBezTo>
                  <a:lnTo>
                    <a:pt x="41892" y="5990"/>
                  </a:lnTo>
                  <a:cubicBezTo>
                    <a:pt x="41502" y="5971"/>
                    <a:pt x="41131" y="5951"/>
                    <a:pt x="40819" y="5932"/>
                  </a:cubicBezTo>
                  <a:cubicBezTo>
                    <a:pt x="39863" y="5854"/>
                    <a:pt x="38555" y="5737"/>
                    <a:pt x="37287" y="5600"/>
                  </a:cubicBezTo>
                  <a:cubicBezTo>
                    <a:pt x="35999" y="5483"/>
                    <a:pt x="34731" y="5346"/>
                    <a:pt x="33814" y="5249"/>
                  </a:cubicBezTo>
                  <a:cubicBezTo>
                    <a:pt x="32936" y="5151"/>
                    <a:pt x="31121" y="4917"/>
                    <a:pt x="29248" y="4683"/>
                  </a:cubicBezTo>
                  <a:cubicBezTo>
                    <a:pt x="27258" y="4429"/>
                    <a:pt x="25229" y="4156"/>
                    <a:pt x="24273" y="4020"/>
                  </a:cubicBezTo>
                  <a:cubicBezTo>
                    <a:pt x="23531" y="3902"/>
                    <a:pt x="22185" y="3707"/>
                    <a:pt x="20663" y="3512"/>
                  </a:cubicBezTo>
                  <a:lnTo>
                    <a:pt x="20663" y="3512"/>
                  </a:lnTo>
                  <a:cubicBezTo>
                    <a:pt x="18322" y="3181"/>
                    <a:pt x="15531" y="2790"/>
                    <a:pt x="13736" y="2517"/>
                  </a:cubicBezTo>
                  <a:cubicBezTo>
                    <a:pt x="11083" y="2127"/>
                    <a:pt x="5541" y="956"/>
                    <a:pt x="2381" y="273"/>
                  </a:cubicBezTo>
                  <a:cubicBezTo>
                    <a:pt x="1893" y="176"/>
                    <a:pt x="1463" y="78"/>
                    <a:pt x="1190" y="20"/>
                  </a:cubicBezTo>
                  <a:lnTo>
                    <a:pt x="1054" y="0"/>
                  </a:lnTo>
                  <a:lnTo>
                    <a:pt x="0" y="4917"/>
                  </a:lnTo>
                  <a:cubicBezTo>
                    <a:pt x="59" y="5015"/>
                    <a:pt x="234" y="5405"/>
                    <a:pt x="293" y="552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71"/>
            <p:cNvSpPr/>
            <p:nvPr/>
          </p:nvSpPr>
          <p:spPr>
            <a:xfrm>
              <a:off x="2851725" y="941925"/>
              <a:ext cx="1047300" cy="660975"/>
            </a:xfrm>
            <a:custGeom>
              <a:avLst/>
              <a:gdLst/>
              <a:ahLst/>
              <a:cxnLst/>
              <a:rect l="l" t="t" r="r" b="b"/>
              <a:pathLst>
                <a:path w="41892" h="26439" fill="none" extrusionOk="0">
                  <a:moveTo>
                    <a:pt x="293" y="5522"/>
                  </a:moveTo>
                  <a:cubicBezTo>
                    <a:pt x="351" y="5600"/>
                    <a:pt x="371" y="5659"/>
                    <a:pt x="390" y="5737"/>
                  </a:cubicBezTo>
                  <a:cubicBezTo>
                    <a:pt x="410" y="5795"/>
                    <a:pt x="429" y="5854"/>
                    <a:pt x="468" y="5951"/>
                  </a:cubicBezTo>
                  <a:cubicBezTo>
                    <a:pt x="507" y="6029"/>
                    <a:pt x="527" y="6127"/>
                    <a:pt x="566" y="6185"/>
                  </a:cubicBezTo>
                  <a:cubicBezTo>
                    <a:pt x="585" y="6283"/>
                    <a:pt x="605" y="6380"/>
                    <a:pt x="664" y="6439"/>
                  </a:cubicBezTo>
                  <a:cubicBezTo>
                    <a:pt x="722" y="6498"/>
                    <a:pt x="761" y="6595"/>
                    <a:pt x="781" y="6712"/>
                  </a:cubicBezTo>
                  <a:cubicBezTo>
                    <a:pt x="800" y="6829"/>
                    <a:pt x="820" y="6966"/>
                    <a:pt x="800" y="7044"/>
                  </a:cubicBezTo>
                  <a:cubicBezTo>
                    <a:pt x="800" y="7122"/>
                    <a:pt x="781" y="7180"/>
                    <a:pt x="742" y="7239"/>
                  </a:cubicBezTo>
                  <a:lnTo>
                    <a:pt x="742" y="7239"/>
                  </a:lnTo>
                  <a:cubicBezTo>
                    <a:pt x="703" y="7337"/>
                    <a:pt x="664" y="7434"/>
                    <a:pt x="703" y="7571"/>
                  </a:cubicBezTo>
                  <a:cubicBezTo>
                    <a:pt x="722" y="7707"/>
                    <a:pt x="722" y="7844"/>
                    <a:pt x="703" y="7941"/>
                  </a:cubicBezTo>
                  <a:cubicBezTo>
                    <a:pt x="683" y="8058"/>
                    <a:pt x="683" y="8156"/>
                    <a:pt x="703" y="8195"/>
                  </a:cubicBezTo>
                  <a:cubicBezTo>
                    <a:pt x="722" y="8215"/>
                    <a:pt x="742" y="8234"/>
                    <a:pt x="761" y="8254"/>
                  </a:cubicBezTo>
                  <a:lnTo>
                    <a:pt x="761" y="8254"/>
                  </a:lnTo>
                  <a:cubicBezTo>
                    <a:pt x="839" y="8351"/>
                    <a:pt x="898" y="8410"/>
                    <a:pt x="1073" y="8683"/>
                  </a:cubicBezTo>
                  <a:cubicBezTo>
                    <a:pt x="1151" y="8839"/>
                    <a:pt x="1268" y="8878"/>
                    <a:pt x="1366" y="8917"/>
                  </a:cubicBezTo>
                  <a:cubicBezTo>
                    <a:pt x="1503" y="8976"/>
                    <a:pt x="1639" y="9015"/>
                    <a:pt x="1737" y="9210"/>
                  </a:cubicBezTo>
                  <a:cubicBezTo>
                    <a:pt x="1815" y="9366"/>
                    <a:pt x="1834" y="9463"/>
                    <a:pt x="1854" y="9561"/>
                  </a:cubicBezTo>
                  <a:cubicBezTo>
                    <a:pt x="1893" y="9658"/>
                    <a:pt x="1912" y="9736"/>
                    <a:pt x="2010" y="9873"/>
                  </a:cubicBezTo>
                  <a:cubicBezTo>
                    <a:pt x="2224" y="10146"/>
                    <a:pt x="2263" y="10224"/>
                    <a:pt x="2342" y="10458"/>
                  </a:cubicBezTo>
                  <a:lnTo>
                    <a:pt x="2361" y="10517"/>
                  </a:lnTo>
                  <a:cubicBezTo>
                    <a:pt x="2420" y="10654"/>
                    <a:pt x="2459" y="10712"/>
                    <a:pt x="2517" y="10790"/>
                  </a:cubicBezTo>
                  <a:cubicBezTo>
                    <a:pt x="2576" y="10868"/>
                    <a:pt x="2615" y="10927"/>
                    <a:pt x="2673" y="11063"/>
                  </a:cubicBezTo>
                  <a:cubicBezTo>
                    <a:pt x="2712" y="11200"/>
                    <a:pt x="2712" y="11297"/>
                    <a:pt x="2693" y="11375"/>
                  </a:cubicBezTo>
                  <a:cubicBezTo>
                    <a:pt x="2673" y="11454"/>
                    <a:pt x="2673" y="11512"/>
                    <a:pt x="2732" y="11610"/>
                  </a:cubicBezTo>
                  <a:cubicBezTo>
                    <a:pt x="2790" y="11707"/>
                    <a:pt x="2849" y="11785"/>
                    <a:pt x="2907" y="11844"/>
                  </a:cubicBezTo>
                  <a:cubicBezTo>
                    <a:pt x="2985" y="11941"/>
                    <a:pt x="3063" y="12019"/>
                    <a:pt x="3102" y="12136"/>
                  </a:cubicBezTo>
                  <a:cubicBezTo>
                    <a:pt x="3122" y="12175"/>
                    <a:pt x="3142" y="12175"/>
                    <a:pt x="3142" y="12175"/>
                  </a:cubicBezTo>
                  <a:cubicBezTo>
                    <a:pt x="3200" y="12175"/>
                    <a:pt x="3278" y="12175"/>
                    <a:pt x="3395" y="12312"/>
                  </a:cubicBezTo>
                  <a:cubicBezTo>
                    <a:pt x="3473" y="12429"/>
                    <a:pt x="3493" y="12527"/>
                    <a:pt x="3512" y="12605"/>
                  </a:cubicBezTo>
                  <a:cubicBezTo>
                    <a:pt x="3512" y="12683"/>
                    <a:pt x="3532" y="12741"/>
                    <a:pt x="3649" y="12761"/>
                  </a:cubicBezTo>
                  <a:cubicBezTo>
                    <a:pt x="3766" y="12780"/>
                    <a:pt x="3863" y="12761"/>
                    <a:pt x="3941" y="12741"/>
                  </a:cubicBezTo>
                  <a:cubicBezTo>
                    <a:pt x="4078" y="12722"/>
                    <a:pt x="4195" y="12683"/>
                    <a:pt x="4351" y="12800"/>
                  </a:cubicBezTo>
                  <a:lnTo>
                    <a:pt x="4351" y="12800"/>
                  </a:lnTo>
                  <a:cubicBezTo>
                    <a:pt x="4468" y="12897"/>
                    <a:pt x="4527" y="12995"/>
                    <a:pt x="4546" y="13112"/>
                  </a:cubicBezTo>
                  <a:cubicBezTo>
                    <a:pt x="4546" y="13210"/>
                    <a:pt x="4527" y="13307"/>
                    <a:pt x="4488" y="13405"/>
                  </a:cubicBezTo>
                  <a:cubicBezTo>
                    <a:pt x="4449" y="13463"/>
                    <a:pt x="4410" y="13522"/>
                    <a:pt x="4371" y="13580"/>
                  </a:cubicBezTo>
                  <a:cubicBezTo>
                    <a:pt x="4312" y="13639"/>
                    <a:pt x="4254" y="13717"/>
                    <a:pt x="4234" y="13814"/>
                  </a:cubicBezTo>
                  <a:cubicBezTo>
                    <a:pt x="4234" y="13892"/>
                    <a:pt x="4234" y="13931"/>
                    <a:pt x="4234" y="13951"/>
                  </a:cubicBezTo>
                  <a:cubicBezTo>
                    <a:pt x="4254" y="14049"/>
                    <a:pt x="4254" y="14107"/>
                    <a:pt x="4156" y="14283"/>
                  </a:cubicBezTo>
                  <a:cubicBezTo>
                    <a:pt x="4078" y="14400"/>
                    <a:pt x="4020" y="14458"/>
                    <a:pt x="3961" y="14517"/>
                  </a:cubicBezTo>
                  <a:cubicBezTo>
                    <a:pt x="3902" y="14575"/>
                    <a:pt x="3863" y="14614"/>
                    <a:pt x="3863" y="14731"/>
                  </a:cubicBezTo>
                  <a:cubicBezTo>
                    <a:pt x="3844" y="14888"/>
                    <a:pt x="3844" y="14985"/>
                    <a:pt x="3805" y="15083"/>
                  </a:cubicBezTo>
                  <a:cubicBezTo>
                    <a:pt x="3766" y="15180"/>
                    <a:pt x="3707" y="15258"/>
                    <a:pt x="3610" y="15356"/>
                  </a:cubicBezTo>
                  <a:lnTo>
                    <a:pt x="3610" y="15356"/>
                  </a:lnTo>
                  <a:cubicBezTo>
                    <a:pt x="3532" y="15414"/>
                    <a:pt x="3512" y="15512"/>
                    <a:pt x="3493" y="15590"/>
                  </a:cubicBezTo>
                  <a:cubicBezTo>
                    <a:pt x="3493" y="15707"/>
                    <a:pt x="3493" y="15805"/>
                    <a:pt x="3512" y="15883"/>
                  </a:cubicBezTo>
                  <a:lnTo>
                    <a:pt x="3512" y="15883"/>
                  </a:lnTo>
                  <a:cubicBezTo>
                    <a:pt x="3532" y="15961"/>
                    <a:pt x="3532" y="16000"/>
                    <a:pt x="3532" y="16078"/>
                  </a:cubicBezTo>
                  <a:cubicBezTo>
                    <a:pt x="3551" y="16175"/>
                    <a:pt x="3551" y="16292"/>
                    <a:pt x="3610" y="16546"/>
                  </a:cubicBezTo>
                  <a:lnTo>
                    <a:pt x="3610" y="16546"/>
                  </a:lnTo>
                  <a:cubicBezTo>
                    <a:pt x="3668" y="16917"/>
                    <a:pt x="3493" y="16956"/>
                    <a:pt x="3317" y="17014"/>
                  </a:cubicBezTo>
                  <a:cubicBezTo>
                    <a:pt x="3239" y="17034"/>
                    <a:pt x="3161" y="17053"/>
                    <a:pt x="3122" y="17092"/>
                  </a:cubicBezTo>
                  <a:lnTo>
                    <a:pt x="3122" y="17112"/>
                  </a:lnTo>
                  <a:cubicBezTo>
                    <a:pt x="3044" y="17190"/>
                    <a:pt x="3044" y="17385"/>
                    <a:pt x="3063" y="17561"/>
                  </a:cubicBezTo>
                  <a:cubicBezTo>
                    <a:pt x="3063" y="17678"/>
                    <a:pt x="3063" y="17795"/>
                    <a:pt x="3044" y="17892"/>
                  </a:cubicBezTo>
                  <a:cubicBezTo>
                    <a:pt x="3005" y="18029"/>
                    <a:pt x="2927" y="18107"/>
                    <a:pt x="2849" y="18185"/>
                  </a:cubicBezTo>
                  <a:cubicBezTo>
                    <a:pt x="2810" y="18224"/>
                    <a:pt x="2771" y="18263"/>
                    <a:pt x="2771" y="18283"/>
                  </a:cubicBezTo>
                  <a:cubicBezTo>
                    <a:pt x="2790" y="18322"/>
                    <a:pt x="2829" y="18341"/>
                    <a:pt x="2888" y="18380"/>
                  </a:cubicBezTo>
                  <a:cubicBezTo>
                    <a:pt x="2985" y="18419"/>
                    <a:pt x="3102" y="18478"/>
                    <a:pt x="3200" y="18595"/>
                  </a:cubicBezTo>
                  <a:cubicBezTo>
                    <a:pt x="3278" y="18712"/>
                    <a:pt x="3356" y="18770"/>
                    <a:pt x="3434" y="18790"/>
                  </a:cubicBezTo>
                  <a:cubicBezTo>
                    <a:pt x="3493" y="18829"/>
                    <a:pt x="3571" y="18809"/>
                    <a:pt x="3629" y="18751"/>
                  </a:cubicBezTo>
                  <a:cubicBezTo>
                    <a:pt x="3746" y="18673"/>
                    <a:pt x="3844" y="18692"/>
                    <a:pt x="3961" y="18692"/>
                  </a:cubicBezTo>
                  <a:cubicBezTo>
                    <a:pt x="4059" y="18692"/>
                    <a:pt x="4156" y="18712"/>
                    <a:pt x="4234" y="18595"/>
                  </a:cubicBezTo>
                  <a:lnTo>
                    <a:pt x="4234" y="18595"/>
                  </a:lnTo>
                  <a:cubicBezTo>
                    <a:pt x="4273" y="18517"/>
                    <a:pt x="4312" y="18458"/>
                    <a:pt x="4351" y="18380"/>
                  </a:cubicBezTo>
                  <a:cubicBezTo>
                    <a:pt x="4449" y="18185"/>
                    <a:pt x="4527" y="18029"/>
                    <a:pt x="4781" y="18029"/>
                  </a:cubicBezTo>
                  <a:cubicBezTo>
                    <a:pt x="4995" y="18029"/>
                    <a:pt x="4995" y="18107"/>
                    <a:pt x="5015" y="18224"/>
                  </a:cubicBezTo>
                  <a:cubicBezTo>
                    <a:pt x="5034" y="18283"/>
                    <a:pt x="5034" y="18380"/>
                    <a:pt x="5151" y="18478"/>
                  </a:cubicBezTo>
                  <a:cubicBezTo>
                    <a:pt x="5307" y="18634"/>
                    <a:pt x="5366" y="18751"/>
                    <a:pt x="5405" y="18868"/>
                  </a:cubicBezTo>
                  <a:cubicBezTo>
                    <a:pt x="5463" y="18965"/>
                    <a:pt x="5463" y="19063"/>
                    <a:pt x="5463" y="19180"/>
                  </a:cubicBezTo>
                  <a:cubicBezTo>
                    <a:pt x="5463" y="19297"/>
                    <a:pt x="5463" y="19434"/>
                    <a:pt x="5463" y="19570"/>
                  </a:cubicBezTo>
                  <a:cubicBezTo>
                    <a:pt x="5483" y="19726"/>
                    <a:pt x="5483" y="19902"/>
                    <a:pt x="5502" y="20097"/>
                  </a:cubicBezTo>
                  <a:cubicBezTo>
                    <a:pt x="5522" y="20292"/>
                    <a:pt x="5561" y="20448"/>
                    <a:pt x="5600" y="20604"/>
                  </a:cubicBezTo>
                  <a:cubicBezTo>
                    <a:pt x="5659" y="20741"/>
                    <a:pt x="5717" y="20878"/>
                    <a:pt x="5795" y="21014"/>
                  </a:cubicBezTo>
                  <a:cubicBezTo>
                    <a:pt x="5854" y="21092"/>
                    <a:pt x="5912" y="21151"/>
                    <a:pt x="5971" y="21209"/>
                  </a:cubicBezTo>
                  <a:cubicBezTo>
                    <a:pt x="6068" y="21326"/>
                    <a:pt x="6146" y="21424"/>
                    <a:pt x="6185" y="21639"/>
                  </a:cubicBezTo>
                  <a:cubicBezTo>
                    <a:pt x="6205" y="21834"/>
                    <a:pt x="6146" y="21892"/>
                    <a:pt x="6088" y="21990"/>
                  </a:cubicBezTo>
                  <a:cubicBezTo>
                    <a:pt x="6049" y="22029"/>
                    <a:pt x="6010" y="22107"/>
                    <a:pt x="5990" y="22243"/>
                  </a:cubicBezTo>
                  <a:cubicBezTo>
                    <a:pt x="5971" y="22400"/>
                    <a:pt x="6010" y="22536"/>
                    <a:pt x="6049" y="22634"/>
                  </a:cubicBezTo>
                  <a:cubicBezTo>
                    <a:pt x="6107" y="22751"/>
                    <a:pt x="6185" y="22848"/>
                    <a:pt x="6302" y="22926"/>
                  </a:cubicBezTo>
                  <a:cubicBezTo>
                    <a:pt x="6400" y="22985"/>
                    <a:pt x="6459" y="22985"/>
                    <a:pt x="6517" y="23004"/>
                  </a:cubicBezTo>
                  <a:cubicBezTo>
                    <a:pt x="6634" y="23024"/>
                    <a:pt x="6712" y="23043"/>
                    <a:pt x="6829" y="23200"/>
                  </a:cubicBezTo>
                  <a:cubicBezTo>
                    <a:pt x="6946" y="23317"/>
                    <a:pt x="7044" y="23512"/>
                    <a:pt x="7102" y="23687"/>
                  </a:cubicBezTo>
                  <a:lnTo>
                    <a:pt x="7102" y="23687"/>
                  </a:lnTo>
                  <a:cubicBezTo>
                    <a:pt x="7180" y="23863"/>
                    <a:pt x="7219" y="24058"/>
                    <a:pt x="7200" y="24175"/>
                  </a:cubicBezTo>
                  <a:cubicBezTo>
                    <a:pt x="7200" y="24234"/>
                    <a:pt x="7200" y="24253"/>
                    <a:pt x="7200" y="24273"/>
                  </a:cubicBezTo>
                  <a:cubicBezTo>
                    <a:pt x="7180" y="24409"/>
                    <a:pt x="7180" y="24468"/>
                    <a:pt x="7239" y="24643"/>
                  </a:cubicBezTo>
                  <a:cubicBezTo>
                    <a:pt x="7278" y="24780"/>
                    <a:pt x="7278" y="24858"/>
                    <a:pt x="7258" y="24936"/>
                  </a:cubicBezTo>
                  <a:cubicBezTo>
                    <a:pt x="7258" y="24995"/>
                    <a:pt x="7258" y="25034"/>
                    <a:pt x="7337" y="25131"/>
                  </a:cubicBezTo>
                  <a:cubicBezTo>
                    <a:pt x="7415" y="25209"/>
                    <a:pt x="7473" y="25268"/>
                    <a:pt x="7512" y="25326"/>
                  </a:cubicBezTo>
                  <a:cubicBezTo>
                    <a:pt x="7551" y="25385"/>
                    <a:pt x="7590" y="25424"/>
                    <a:pt x="7610" y="25404"/>
                  </a:cubicBezTo>
                  <a:cubicBezTo>
                    <a:pt x="7668" y="25346"/>
                    <a:pt x="7707" y="25307"/>
                    <a:pt x="7727" y="25268"/>
                  </a:cubicBezTo>
                  <a:cubicBezTo>
                    <a:pt x="7785" y="25170"/>
                    <a:pt x="7844" y="25092"/>
                    <a:pt x="7980" y="25014"/>
                  </a:cubicBezTo>
                  <a:cubicBezTo>
                    <a:pt x="8098" y="24956"/>
                    <a:pt x="8254" y="24956"/>
                    <a:pt x="8410" y="24975"/>
                  </a:cubicBezTo>
                  <a:cubicBezTo>
                    <a:pt x="8566" y="24995"/>
                    <a:pt x="8761" y="25073"/>
                    <a:pt x="8917" y="25170"/>
                  </a:cubicBezTo>
                  <a:cubicBezTo>
                    <a:pt x="9034" y="25229"/>
                    <a:pt x="9151" y="25268"/>
                    <a:pt x="9249" y="25268"/>
                  </a:cubicBezTo>
                  <a:cubicBezTo>
                    <a:pt x="9346" y="25248"/>
                    <a:pt x="9424" y="25209"/>
                    <a:pt x="9463" y="25170"/>
                  </a:cubicBezTo>
                  <a:cubicBezTo>
                    <a:pt x="9483" y="25151"/>
                    <a:pt x="9502" y="25112"/>
                    <a:pt x="9502" y="25092"/>
                  </a:cubicBezTo>
                  <a:cubicBezTo>
                    <a:pt x="9619" y="24936"/>
                    <a:pt x="9736" y="24760"/>
                    <a:pt x="10049" y="24936"/>
                  </a:cubicBezTo>
                  <a:cubicBezTo>
                    <a:pt x="10146" y="24995"/>
                    <a:pt x="10224" y="25053"/>
                    <a:pt x="10263" y="25112"/>
                  </a:cubicBezTo>
                  <a:cubicBezTo>
                    <a:pt x="10341" y="25190"/>
                    <a:pt x="10400" y="25248"/>
                    <a:pt x="10615" y="25229"/>
                  </a:cubicBezTo>
                  <a:cubicBezTo>
                    <a:pt x="10751" y="25209"/>
                    <a:pt x="10868" y="25190"/>
                    <a:pt x="10946" y="25170"/>
                  </a:cubicBezTo>
                  <a:cubicBezTo>
                    <a:pt x="11141" y="25131"/>
                    <a:pt x="11258" y="25092"/>
                    <a:pt x="11434" y="25229"/>
                  </a:cubicBezTo>
                  <a:cubicBezTo>
                    <a:pt x="11512" y="25268"/>
                    <a:pt x="11551" y="25307"/>
                    <a:pt x="11571" y="25326"/>
                  </a:cubicBezTo>
                  <a:cubicBezTo>
                    <a:pt x="11649" y="25385"/>
                    <a:pt x="11668" y="25385"/>
                    <a:pt x="11883" y="25365"/>
                  </a:cubicBezTo>
                  <a:lnTo>
                    <a:pt x="11883" y="25365"/>
                  </a:lnTo>
                  <a:cubicBezTo>
                    <a:pt x="11980" y="25346"/>
                    <a:pt x="12058" y="25346"/>
                    <a:pt x="12097" y="25326"/>
                  </a:cubicBezTo>
                  <a:cubicBezTo>
                    <a:pt x="12254" y="25287"/>
                    <a:pt x="12312" y="25287"/>
                    <a:pt x="12546" y="25404"/>
                  </a:cubicBezTo>
                  <a:cubicBezTo>
                    <a:pt x="12585" y="25424"/>
                    <a:pt x="12624" y="25443"/>
                    <a:pt x="12663" y="25443"/>
                  </a:cubicBezTo>
                  <a:cubicBezTo>
                    <a:pt x="12683" y="25443"/>
                    <a:pt x="12702" y="25443"/>
                    <a:pt x="12702" y="25424"/>
                  </a:cubicBezTo>
                  <a:cubicBezTo>
                    <a:pt x="12702" y="25424"/>
                    <a:pt x="12722" y="25404"/>
                    <a:pt x="12722" y="25385"/>
                  </a:cubicBezTo>
                  <a:lnTo>
                    <a:pt x="12722" y="25385"/>
                  </a:lnTo>
                  <a:cubicBezTo>
                    <a:pt x="12741" y="25346"/>
                    <a:pt x="12741" y="25287"/>
                    <a:pt x="12722" y="25248"/>
                  </a:cubicBezTo>
                  <a:cubicBezTo>
                    <a:pt x="12722" y="25229"/>
                    <a:pt x="12722" y="25190"/>
                    <a:pt x="12722" y="25170"/>
                  </a:cubicBezTo>
                  <a:cubicBezTo>
                    <a:pt x="12702" y="25014"/>
                    <a:pt x="12683" y="24936"/>
                    <a:pt x="12897" y="24819"/>
                  </a:cubicBezTo>
                  <a:cubicBezTo>
                    <a:pt x="12975" y="24780"/>
                    <a:pt x="13014" y="24741"/>
                    <a:pt x="13053" y="24682"/>
                  </a:cubicBezTo>
                  <a:cubicBezTo>
                    <a:pt x="13132" y="24585"/>
                    <a:pt x="13190" y="24487"/>
                    <a:pt x="13385" y="24526"/>
                  </a:cubicBezTo>
                  <a:cubicBezTo>
                    <a:pt x="13580" y="24585"/>
                    <a:pt x="13600" y="24624"/>
                    <a:pt x="13619" y="24780"/>
                  </a:cubicBezTo>
                  <a:lnTo>
                    <a:pt x="13619" y="24780"/>
                  </a:lnTo>
                  <a:cubicBezTo>
                    <a:pt x="13639" y="24839"/>
                    <a:pt x="13658" y="24917"/>
                    <a:pt x="13697" y="25014"/>
                  </a:cubicBezTo>
                  <a:cubicBezTo>
                    <a:pt x="13736" y="25151"/>
                    <a:pt x="13756" y="25248"/>
                    <a:pt x="13775" y="25326"/>
                  </a:cubicBezTo>
                  <a:lnTo>
                    <a:pt x="13775" y="25326"/>
                  </a:lnTo>
                  <a:cubicBezTo>
                    <a:pt x="13795" y="25404"/>
                    <a:pt x="13795" y="25482"/>
                    <a:pt x="13893" y="25580"/>
                  </a:cubicBezTo>
                  <a:cubicBezTo>
                    <a:pt x="13951" y="25619"/>
                    <a:pt x="13990" y="25658"/>
                    <a:pt x="14029" y="25697"/>
                  </a:cubicBezTo>
                  <a:cubicBezTo>
                    <a:pt x="14107" y="25795"/>
                    <a:pt x="14185" y="25873"/>
                    <a:pt x="14244" y="25931"/>
                  </a:cubicBezTo>
                  <a:lnTo>
                    <a:pt x="14634" y="23473"/>
                  </a:lnTo>
                  <a:lnTo>
                    <a:pt x="14634" y="23375"/>
                  </a:lnTo>
                  <a:lnTo>
                    <a:pt x="14732" y="23395"/>
                  </a:lnTo>
                  <a:cubicBezTo>
                    <a:pt x="14790" y="23395"/>
                    <a:pt x="35024" y="26438"/>
                    <a:pt x="40175" y="26419"/>
                  </a:cubicBezTo>
                  <a:lnTo>
                    <a:pt x="41892" y="5990"/>
                  </a:lnTo>
                  <a:cubicBezTo>
                    <a:pt x="41502" y="5971"/>
                    <a:pt x="41131" y="5951"/>
                    <a:pt x="40819" y="5932"/>
                  </a:cubicBezTo>
                  <a:cubicBezTo>
                    <a:pt x="39863" y="5854"/>
                    <a:pt x="38555" y="5737"/>
                    <a:pt x="37287" y="5600"/>
                  </a:cubicBezTo>
                  <a:cubicBezTo>
                    <a:pt x="35999" y="5483"/>
                    <a:pt x="34731" y="5346"/>
                    <a:pt x="33814" y="5249"/>
                  </a:cubicBezTo>
                  <a:cubicBezTo>
                    <a:pt x="32936" y="5151"/>
                    <a:pt x="31121" y="4917"/>
                    <a:pt x="29248" y="4683"/>
                  </a:cubicBezTo>
                  <a:cubicBezTo>
                    <a:pt x="27258" y="4429"/>
                    <a:pt x="25229" y="4156"/>
                    <a:pt x="24273" y="4020"/>
                  </a:cubicBezTo>
                  <a:cubicBezTo>
                    <a:pt x="23531" y="3902"/>
                    <a:pt x="22185" y="3707"/>
                    <a:pt x="20663" y="3512"/>
                  </a:cubicBezTo>
                  <a:lnTo>
                    <a:pt x="20663" y="3512"/>
                  </a:lnTo>
                  <a:cubicBezTo>
                    <a:pt x="18322" y="3181"/>
                    <a:pt x="15531" y="2790"/>
                    <a:pt x="13736" y="2517"/>
                  </a:cubicBezTo>
                  <a:cubicBezTo>
                    <a:pt x="11083" y="2127"/>
                    <a:pt x="5541" y="956"/>
                    <a:pt x="2381" y="273"/>
                  </a:cubicBezTo>
                  <a:cubicBezTo>
                    <a:pt x="1893" y="176"/>
                    <a:pt x="1463" y="78"/>
                    <a:pt x="1190" y="20"/>
                  </a:cubicBezTo>
                  <a:lnTo>
                    <a:pt x="1054" y="0"/>
                  </a:lnTo>
                  <a:lnTo>
                    <a:pt x="0" y="4917"/>
                  </a:lnTo>
                  <a:cubicBezTo>
                    <a:pt x="59" y="5015"/>
                    <a:pt x="234" y="5405"/>
                    <a:pt x="293" y="552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71"/>
            <p:cNvSpPr/>
            <p:nvPr/>
          </p:nvSpPr>
          <p:spPr>
            <a:xfrm>
              <a:off x="4540450" y="1822875"/>
              <a:ext cx="618550" cy="404875"/>
            </a:xfrm>
            <a:custGeom>
              <a:avLst/>
              <a:gdLst/>
              <a:ahLst/>
              <a:cxnLst/>
              <a:rect l="l" t="t" r="r" b="b"/>
              <a:pathLst>
                <a:path w="24742" h="16195" extrusionOk="0">
                  <a:moveTo>
                    <a:pt x="12781" y="254"/>
                  </a:moveTo>
                  <a:cubicBezTo>
                    <a:pt x="11103" y="332"/>
                    <a:pt x="9308" y="390"/>
                    <a:pt x="8918" y="390"/>
                  </a:cubicBezTo>
                  <a:cubicBezTo>
                    <a:pt x="8508" y="390"/>
                    <a:pt x="6615" y="410"/>
                    <a:pt x="4723" y="429"/>
                  </a:cubicBezTo>
                  <a:cubicBezTo>
                    <a:pt x="2772" y="469"/>
                    <a:pt x="840" y="488"/>
                    <a:pt x="625" y="488"/>
                  </a:cubicBezTo>
                  <a:lnTo>
                    <a:pt x="625" y="488"/>
                  </a:lnTo>
                  <a:cubicBezTo>
                    <a:pt x="411" y="469"/>
                    <a:pt x="255" y="488"/>
                    <a:pt x="177" y="488"/>
                  </a:cubicBezTo>
                  <a:cubicBezTo>
                    <a:pt x="177" y="566"/>
                    <a:pt x="196" y="644"/>
                    <a:pt x="255" y="722"/>
                  </a:cubicBezTo>
                  <a:cubicBezTo>
                    <a:pt x="313" y="800"/>
                    <a:pt x="372" y="917"/>
                    <a:pt x="411" y="1015"/>
                  </a:cubicBezTo>
                  <a:cubicBezTo>
                    <a:pt x="430" y="1132"/>
                    <a:pt x="430" y="1249"/>
                    <a:pt x="411" y="1347"/>
                  </a:cubicBezTo>
                  <a:cubicBezTo>
                    <a:pt x="391" y="1405"/>
                    <a:pt x="352" y="1444"/>
                    <a:pt x="333" y="1483"/>
                  </a:cubicBezTo>
                  <a:lnTo>
                    <a:pt x="333" y="1483"/>
                  </a:lnTo>
                  <a:cubicBezTo>
                    <a:pt x="313" y="1542"/>
                    <a:pt x="294" y="1561"/>
                    <a:pt x="333" y="1639"/>
                  </a:cubicBezTo>
                  <a:cubicBezTo>
                    <a:pt x="352" y="1678"/>
                    <a:pt x="411" y="1717"/>
                    <a:pt x="469" y="1756"/>
                  </a:cubicBezTo>
                  <a:cubicBezTo>
                    <a:pt x="567" y="1815"/>
                    <a:pt x="684" y="1893"/>
                    <a:pt x="703" y="2107"/>
                  </a:cubicBezTo>
                  <a:cubicBezTo>
                    <a:pt x="703" y="2322"/>
                    <a:pt x="625" y="2498"/>
                    <a:pt x="547" y="2634"/>
                  </a:cubicBezTo>
                  <a:lnTo>
                    <a:pt x="547" y="2634"/>
                  </a:lnTo>
                  <a:cubicBezTo>
                    <a:pt x="528" y="2693"/>
                    <a:pt x="508" y="2732"/>
                    <a:pt x="489" y="2771"/>
                  </a:cubicBezTo>
                  <a:cubicBezTo>
                    <a:pt x="469" y="2849"/>
                    <a:pt x="469" y="2888"/>
                    <a:pt x="489" y="2927"/>
                  </a:cubicBezTo>
                  <a:cubicBezTo>
                    <a:pt x="508" y="3005"/>
                    <a:pt x="528" y="3083"/>
                    <a:pt x="489" y="3220"/>
                  </a:cubicBezTo>
                  <a:cubicBezTo>
                    <a:pt x="469" y="3356"/>
                    <a:pt x="469" y="3434"/>
                    <a:pt x="430" y="3512"/>
                  </a:cubicBezTo>
                  <a:cubicBezTo>
                    <a:pt x="391" y="3590"/>
                    <a:pt x="352" y="3649"/>
                    <a:pt x="294" y="3746"/>
                  </a:cubicBezTo>
                  <a:cubicBezTo>
                    <a:pt x="235" y="3825"/>
                    <a:pt x="177" y="3883"/>
                    <a:pt x="137" y="3942"/>
                  </a:cubicBezTo>
                  <a:lnTo>
                    <a:pt x="137" y="3942"/>
                  </a:lnTo>
                  <a:cubicBezTo>
                    <a:pt x="59" y="4020"/>
                    <a:pt x="1" y="4078"/>
                    <a:pt x="1" y="4156"/>
                  </a:cubicBezTo>
                  <a:cubicBezTo>
                    <a:pt x="1" y="4176"/>
                    <a:pt x="1" y="4195"/>
                    <a:pt x="1" y="4215"/>
                  </a:cubicBezTo>
                  <a:cubicBezTo>
                    <a:pt x="1" y="4332"/>
                    <a:pt x="1" y="4390"/>
                    <a:pt x="118" y="4507"/>
                  </a:cubicBezTo>
                  <a:lnTo>
                    <a:pt x="196" y="4585"/>
                  </a:lnTo>
                  <a:cubicBezTo>
                    <a:pt x="333" y="4703"/>
                    <a:pt x="411" y="4761"/>
                    <a:pt x="489" y="4917"/>
                  </a:cubicBezTo>
                  <a:cubicBezTo>
                    <a:pt x="528" y="5015"/>
                    <a:pt x="567" y="5112"/>
                    <a:pt x="586" y="5190"/>
                  </a:cubicBezTo>
                  <a:cubicBezTo>
                    <a:pt x="625" y="5307"/>
                    <a:pt x="645" y="5405"/>
                    <a:pt x="664" y="5503"/>
                  </a:cubicBezTo>
                  <a:cubicBezTo>
                    <a:pt x="684" y="5600"/>
                    <a:pt x="703" y="5639"/>
                    <a:pt x="742" y="5698"/>
                  </a:cubicBezTo>
                  <a:cubicBezTo>
                    <a:pt x="781" y="5756"/>
                    <a:pt x="820" y="5815"/>
                    <a:pt x="859" y="5912"/>
                  </a:cubicBezTo>
                  <a:cubicBezTo>
                    <a:pt x="898" y="6029"/>
                    <a:pt x="898" y="6127"/>
                    <a:pt x="898" y="6205"/>
                  </a:cubicBezTo>
                  <a:cubicBezTo>
                    <a:pt x="898" y="6263"/>
                    <a:pt x="898" y="6322"/>
                    <a:pt x="937" y="6400"/>
                  </a:cubicBezTo>
                  <a:cubicBezTo>
                    <a:pt x="957" y="6459"/>
                    <a:pt x="996" y="6498"/>
                    <a:pt x="1016" y="6556"/>
                  </a:cubicBezTo>
                  <a:lnTo>
                    <a:pt x="1016" y="6537"/>
                  </a:lnTo>
                  <a:cubicBezTo>
                    <a:pt x="1113" y="6654"/>
                    <a:pt x="1191" y="6751"/>
                    <a:pt x="1191" y="7005"/>
                  </a:cubicBezTo>
                  <a:lnTo>
                    <a:pt x="1191" y="7005"/>
                  </a:lnTo>
                  <a:lnTo>
                    <a:pt x="1191" y="7102"/>
                  </a:lnTo>
                  <a:lnTo>
                    <a:pt x="1191" y="7102"/>
                  </a:lnTo>
                  <a:cubicBezTo>
                    <a:pt x="1191" y="7337"/>
                    <a:pt x="1191" y="7512"/>
                    <a:pt x="1347" y="7844"/>
                  </a:cubicBezTo>
                  <a:cubicBezTo>
                    <a:pt x="1425" y="8039"/>
                    <a:pt x="1484" y="8195"/>
                    <a:pt x="1562" y="8332"/>
                  </a:cubicBezTo>
                  <a:cubicBezTo>
                    <a:pt x="1620" y="8468"/>
                    <a:pt x="1698" y="8585"/>
                    <a:pt x="1776" y="8702"/>
                  </a:cubicBezTo>
                  <a:lnTo>
                    <a:pt x="1776" y="8702"/>
                  </a:lnTo>
                  <a:lnTo>
                    <a:pt x="1776" y="8722"/>
                  </a:lnTo>
                  <a:cubicBezTo>
                    <a:pt x="1952" y="8956"/>
                    <a:pt x="1991" y="9034"/>
                    <a:pt x="2030" y="9327"/>
                  </a:cubicBezTo>
                  <a:cubicBezTo>
                    <a:pt x="2069" y="9483"/>
                    <a:pt x="2050" y="9561"/>
                    <a:pt x="2030" y="9639"/>
                  </a:cubicBezTo>
                  <a:lnTo>
                    <a:pt x="2030" y="9639"/>
                  </a:lnTo>
                  <a:cubicBezTo>
                    <a:pt x="2030" y="9717"/>
                    <a:pt x="2011" y="9815"/>
                    <a:pt x="2011" y="9971"/>
                  </a:cubicBezTo>
                  <a:cubicBezTo>
                    <a:pt x="2030" y="10068"/>
                    <a:pt x="2030" y="10146"/>
                    <a:pt x="2011" y="10205"/>
                  </a:cubicBezTo>
                  <a:lnTo>
                    <a:pt x="2011" y="10205"/>
                  </a:lnTo>
                  <a:cubicBezTo>
                    <a:pt x="2011" y="10341"/>
                    <a:pt x="2011" y="10419"/>
                    <a:pt x="2186" y="10615"/>
                  </a:cubicBezTo>
                  <a:cubicBezTo>
                    <a:pt x="2303" y="10712"/>
                    <a:pt x="2362" y="10771"/>
                    <a:pt x="2420" y="10810"/>
                  </a:cubicBezTo>
                  <a:cubicBezTo>
                    <a:pt x="2518" y="10868"/>
                    <a:pt x="2576" y="10907"/>
                    <a:pt x="2674" y="11161"/>
                  </a:cubicBezTo>
                  <a:cubicBezTo>
                    <a:pt x="2791" y="11415"/>
                    <a:pt x="2772" y="11571"/>
                    <a:pt x="2772" y="11746"/>
                  </a:cubicBezTo>
                  <a:cubicBezTo>
                    <a:pt x="2752" y="11824"/>
                    <a:pt x="2752" y="11922"/>
                    <a:pt x="2772" y="12000"/>
                  </a:cubicBezTo>
                  <a:cubicBezTo>
                    <a:pt x="2772" y="12097"/>
                    <a:pt x="2791" y="12176"/>
                    <a:pt x="2791" y="12254"/>
                  </a:cubicBezTo>
                  <a:cubicBezTo>
                    <a:pt x="2791" y="12371"/>
                    <a:pt x="2811" y="12468"/>
                    <a:pt x="2869" y="12644"/>
                  </a:cubicBezTo>
                  <a:cubicBezTo>
                    <a:pt x="2908" y="12819"/>
                    <a:pt x="2908" y="12936"/>
                    <a:pt x="2908" y="13054"/>
                  </a:cubicBezTo>
                  <a:cubicBezTo>
                    <a:pt x="2908" y="13132"/>
                    <a:pt x="2889" y="13210"/>
                    <a:pt x="2928" y="13288"/>
                  </a:cubicBezTo>
                  <a:cubicBezTo>
                    <a:pt x="2947" y="13366"/>
                    <a:pt x="2967" y="13424"/>
                    <a:pt x="3006" y="13502"/>
                  </a:cubicBezTo>
                  <a:cubicBezTo>
                    <a:pt x="3064" y="13619"/>
                    <a:pt x="3103" y="13736"/>
                    <a:pt x="3103" y="13873"/>
                  </a:cubicBezTo>
                  <a:cubicBezTo>
                    <a:pt x="3103" y="13971"/>
                    <a:pt x="3084" y="14088"/>
                    <a:pt x="3045" y="14205"/>
                  </a:cubicBezTo>
                  <a:cubicBezTo>
                    <a:pt x="3006" y="14302"/>
                    <a:pt x="2986" y="14419"/>
                    <a:pt x="2986" y="14478"/>
                  </a:cubicBezTo>
                  <a:cubicBezTo>
                    <a:pt x="2986" y="14556"/>
                    <a:pt x="3006" y="14654"/>
                    <a:pt x="3025" y="14732"/>
                  </a:cubicBezTo>
                  <a:cubicBezTo>
                    <a:pt x="3045" y="14810"/>
                    <a:pt x="3084" y="14888"/>
                    <a:pt x="3123" y="14946"/>
                  </a:cubicBezTo>
                  <a:cubicBezTo>
                    <a:pt x="3240" y="15083"/>
                    <a:pt x="3279" y="15278"/>
                    <a:pt x="3337" y="15493"/>
                  </a:cubicBezTo>
                  <a:lnTo>
                    <a:pt x="3337" y="15493"/>
                  </a:lnTo>
                  <a:cubicBezTo>
                    <a:pt x="3981" y="15512"/>
                    <a:pt x="9035" y="15571"/>
                    <a:pt x="11552" y="15453"/>
                  </a:cubicBezTo>
                  <a:cubicBezTo>
                    <a:pt x="13386" y="15375"/>
                    <a:pt x="16001" y="15200"/>
                    <a:pt x="17542" y="15102"/>
                  </a:cubicBezTo>
                  <a:cubicBezTo>
                    <a:pt x="18244" y="15063"/>
                    <a:pt x="18713" y="15044"/>
                    <a:pt x="18791" y="15024"/>
                  </a:cubicBezTo>
                  <a:lnTo>
                    <a:pt x="18791" y="15024"/>
                  </a:lnTo>
                  <a:cubicBezTo>
                    <a:pt x="19025" y="15024"/>
                    <a:pt x="19161" y="15024"/>
                    <a:pt x="19259" y="15180"/>
                  </a:cubicBezTo>
                  <a:cubicBezTo>
                    <a:pt x="19337" y="15278"/>
                    <a:pt x="19474" y="15375"/>
                    <a:pt x="19571" y="15434"/>
                  </a:cubicBezTo>
                  <a:lnTo>
                    <a:pt x="19571" y="15453"/>
                  </a:lnTo>
                  <a:lnTo>
                    <a:pt x="19571" y="15453"/>
                  </a:lnTo>
                  <a:cubicBezTo>
                    <a:pt x="19649" y="15493"/>
                    <a:pt x="19649" y="15532"/>
                    <a:pt x="19669" y="15571"/>
                  </a:cubicBezTo>
                  <a:lnTo>
                    <a:pt x="19669" y="15571"/>
                  </a:lnTo>
                  <a:cubicBezTo>
                    <a:pt x="19669" y="15610"/>
                    <a:pt x="19688" y="15649"/>
                    <a:pt x="19747" y="15727"/>
                  </a:cubicBezTo>
                  <a:cubicBezTo>
                    <a:pt x="19805" y="15805"/>
                    <a:pt x="19864" y="15824"/>
                    <a:pt x="19903" y="15844"/>
                  </a:cubicBezTo>
                  <a:cubicBezTo>
                    <a:pt x="19961" y="15883"/>
                    <a:pt x="20000" y="15902"/>
                    <a:pt x="20039" y="16000"/>
                  </a:cubicBezTo>
                  <a:cubicBezTo>
                    <a:pt x="20079" y="16058"/>
                    <a:pt x="20176" y="16156"/>
                    <a:pt x="20254" y="16195"/>
                  </a:cubicBezTo>
                  <a:cubicBezTo>
                    <a:pt x="20274" y="16175"/>
                    <a:pt x="20293" y="16175"/>
                    <a:pt x="20293" y="16156"/>
                  </a:cubicBezTo>
                  <a:cubicBezTo>
                    <a:pt x="20410" y="16058"/>
                    <a:pt x="20391" y="15980"/>
                    <a:pt x="20391" y="15922"/>
                  </a:cubicBezTo>
                  <a:lnTo>
                    <a:pt x="20391" y="15922"/>
                  </a:lnTo>
                  <a:lnTo>
                    <a:pt x="20391" y="15902"/>
                  </a:lnTo>
                  <a:lnTo>
                    <a:pt x="20391" y="15902"/>
                  </a:lnTo>
                  <a:cubicBezTo>
                    <a:pt x="20391" y="15844"/>
                    <a:pt x="20391" y="15824"/>
                    <a:pt x="20410" y="15805"/>
                  </a:cubicBezTo>
                  <a:cubicBezTo>
                    <a:pt x="20410" y="15766"/>
                    <a:pt x="20430" y="15727"/>
                    <a:pt x="20391" y="15610"/>
                  </a:cubicBezTo>
                  <a:cubicBezTo>
                    <a:pt x="20352" y="15532"/>
                    <a:pt x="20332" y="15493"/>
                    <a:pt x="20313" y="15453"/>
                  </a:cubicBezTo>
                  <a:cubicBezTo>
                    <a:pt x="20235" y="15297"/>
                    <a:pt x="20196" y="15219"/>
                    <a:pt x="20313" y="15063"/>
                  </a:cubicBezTo>
                  <a:cubicBezTo>
                    <a:pt x="20391" y="14946"/>
                    <a:pt x="20566" y="14888"/>
                    <a:pt x="20761" y="14829"/>
                  </a:cubicBezTo>
                  <a:cubicBezTo>
                    <a:pt x="20839" y="14810"/>
                    <a:pt x="20918" y="14790"/>
                    <a:pt x="20976" y="14751"/>
                  </a:cubicBezTo>
                  <a:cubicBezTo>
                    <a:pt x="21113" y="14712"/>
                    <a:pt x="21210" y="14654"/>
                    <a:pt x="21288" y="14575"/>
                  </a:cubicBezTo>
                  <a:lnTo>
                    <a:pt x="21288" y="14575"/>
                  </a:lnTo>
                  <a:cubicBezTo>
                    <a:pt x="21347" y="14517"/>
                    <a:pt x="21386" y="14458"/>
                    <a:pt x="21405" y="14380"/>
                  </a:cubicBezTo>
                  <a:cubicBezTo>
                    <a:pt x="21405" y="14322"/>
                    <a:pt x="21405" y="14244"/>
                    <a:pt x="21425" y="14185"/>
                  </a:cubicBezTo>
                  <a:lnTo>
                    <a:pt x="21425" y="14185"/>
                  </a:lnTo>
                  <a:cubicBezTo>
                    <a:pt x="21444" y="14088"/>
                    <a:pt x="21444" y="14029"/>
                    <a:pt x="21444" y="13951"/>
                  </a:cubicBezTo>
                  <a:cubicBezTo>
                    <a:pt x="21444" y="13873"/>
                    <a:pt x="21464" y="13795"/>
                    <a:pt x="21503" y="13717"/>
                  </a:cubicBezTo>
                  <a:cubicBezTo>
                    <a:pt x="21542" y="13658"/>
                    <a:pt x="21581" y="13580"/>
                    <a:pt x="21639" y="13502"/>
                  </a:cubicBezTo>
                  <a:cubicBezTo>
                    <a:pt x="21659" y="13483"/>
                    <a:pt x="21678" y="13463"/>
                    <a:pt x="21718" y="13424"/>
                  </a:cubicBezTo>
                  <a:cubicBezTo>
                    <a:pt x="21796" y="13327"/>
                    <a:pt x="21893" y="13229"/>
                    <a:pt x="21893" y="13132"/>
                  </a:cubicBezTo>
                  <a:cubicBezTo>
                    <a:pt x="21893" y="13054"/>
                    <a:pt x="21893" y="12956"/>
                    <a:pt x="21893" y="12858"/>
                  </a:cubicBezTo>
                  <a:cubicBezTo>
                    <a:pt x="21893" y="12780"/>
                    <a:pt x="21893" y="12722"/>
                    <a:pt x="21893" y="12663"/>
                  </a:cubicBezTo>
                  <a:cubicBezTo>
                    <a:pt x="21893" y="12644"/>
                    <a:pt x="21893" y="12624"/>
                    <a:pt x="21893" y="12605"/>
                  </a:cubicBezTo>
                  <a:cubicBezTo>
                    <a:pt x="21893" y="12527"/>
                    <a:pt x="21874" y="12429"/>
                    <a:pt x="21776" y="12351"/>
                  </a:cubicBezTo>
                  <a:cubicBezTo>
                    <a:pt x="21698" y="12273"/>
                    <a:pt x="21542" y="12137"/>
                    <a:pt x="21444" y="12000"/>
                  </a:cubicBezTo>
                  <a:cubicBezTo>
                    <a:pt x="21366" y="11883"/>
                    <a:pt x="21308" y="11785"/>
                    <a:pt x="21288" y="11668"/>
                  </a:cubicBezTo>
                  <a:cubicBezTo>
                    <a:pt x="21269" y="11512"/>
                    <a:pt x="21288" y="11395"/>
                    <a:pt x="21327" y="11278"/>
                  </a:cubicBezTo>
                  <a:cubicBezTo>
                    <a:pt x="21327" y="11219"/>
                    <a:pt x="21347" y="11161"/>
                    <a:pt x="21347" y="11102"/>
                  </a:cubicBezTo>
                  <a:cubicBezTo>
                    <a:pt x="21366" y="11005"/>
                    <a:pt x="21405" y="10888"/>
                    <a:pt x="21464" y="10810"/>
                  </a:cubicBezTo>
                  <a:cubicBezTo>
                    <a:pt x="21522" y="10712"/>
                    <a:pt x="21600" y="10654"/>
                    <a:pt x="21698" y="10595"/>
                  </a:cubicBezTo>
                  <a:cubicBezTo>
                    <a:pt x="21776" y="10556"/>
                    <a:pt x="21874" y="10576"/>
                    <a:pt x="21971" y="10576"/>
                  </a:cubicBezTo>
                  <a:cubicBezTo>
                    <a:pt x="22069" y="10576"/>
                    <a:pt x="22166" y="10576"/>
                    <a:pt x="22244" y="10517"/>
                  </a:cubicBezTo>
                  <a:cubicBezTo>
                    <a:pt x="22400" y="10419"/>
                    <a:pt x="22517" y="10439"/>
                    <a:pt x="22635" y="10458"/>
                  </a:cubicBezTo>
                  <a:cubicBezTo>
                    <a:pt x="22693" y="10458"/>
                    <a:pt x="22732" y="10478"/>
                    <a:pt x="22791" y="10458"/>
                  </a:cubicBezTo>
                  <a:cubicBezTo>
                    <a:pt x="22888" y="10458"/>
                    <a:pt x="22908" y="10419"/>
                    <a:pt x="22927" y="10380"/>
                  </a:cubicBezTo>
                  <a:cubicBezTo>
                    <a:pt x="22947" y="10322"/>
                    <a:pt x="22966" y="10283"/>
                    <a:pt x="23005" y="10244"/>
                  </a:cubicBezTo>
                  <a:cubicBezTo>
                    <a:pt x="23122" y="10107"/>
                    <a:pt x="23298" y="10049"/>
                    <a:pt x="23532" y="9990"/>
                  </a:cubicBezTo>
                  <a:lnTo>
                    <a:pt x="23610" y="9971"/>
                  </a:lnTo>
                  <a:lnTo>
                    <a:pt x="23610" y="9971"/>
                  </a:lnTo>
                  <a:cubicBezTo>
                    <a:pt x="23669" y="9951"/>
                    <a:pt x="23708" y="9951"/>
                    <a:pt x="23727" y="9932"/>
                  </a:cubicBezTo>
                  <a:cubicBezTo>
                    <a:pt x="23747" y="9912"/>
                    <a:pt x="23747" y="9873"/>
                    <a:pt x="23805" y="9815"/>
                  </a:cubicBezTo>
                  <a:cubicBezTo>
                    <a:pt x="23864" y="9737"/>
                    <a:pt x="23922" y="9698"/>
                    <a:pt x="23981" y="9678"/>
                  </a:cubicBezTo>
                  <a:cubicBezTo>
                    <a:pt x="24039" y="9639"/>
                    <a:pt x="24098" y="9619"/>
                    <a:pt x="24078" y="9502"/>
                  </a:cubicBezTo>
                  <a:cubicBezTo>
                    <a:pt x="24078" y="9346"/>
                    <a:pt x="24098" y="9171"/>
                    <a:pt x="24137" y="9034"/>
                  </a:cubicBezTo>
                  <a:lnTo>
                    <a:pt x="24137" y="9034"/>
                  </a:lnTo>
                  <a:cubicBezTo>
                    <a:pt x="24176" y="8898"/>
                    <a:pt x="24235" y="8761"/>
                    <a:pt x="24313" y="8683"/>
                  </a:cubicBezTo>
                  <a:cubicBezTo>
                    <a:pt x="24371" y="8605"/>
                    <a:pt x="24430" y="8527"/>
                    <a:pt x="24488" y="8449"/>
                  </a:cubicBezTo>
                  <a:cubicBezTo>
                    <a:pt x="24547" y="8351"/>
                    <a:pt x="24586" y="8254"/>
                    <a:pt x="24625" y="8137"/>
                  </a:cubicBezTo>
                  <a:cubicBezTo>
                    <a:pt x="24664" y="8000"/>
                    <a:pt x="24703" y="7883"/>
                    <a:pt x="24722" y="7746"/>
                  </a:cubicBezTo>
                  <a:cubicBezTo>
                    <a:pt x="24742" y="7629"/>
                    <a:pt x="24742" y="7532"/>
                    <a:pt x="24722" y="7415"/>
                  </a:cubicBezTo>
                  <a:cubicBezTo>
                    <a:pt x="24683" y="7317"/>
                    <a:pt x="24683" y="7259"/>
                    <a:pt x="24664" y="7200"/>
                  </a:cubicBezTo>
                  <a:cubicBezTo>
                    <a:pt x="24664" y="7102"/>
                    <a:pt x="24664" y="7063"/>
                    <a:pt x="24586" y="6985"/>
                  </a:cubicBezTo>
                  <a:cubicBezTo>
                    <a:pt x="24527" y="6907"/>
                    <a:pt x="24352" y="6810"/>
                    <a:pt x="24156" y="6712"/>
                  </a:cubicBezTo>
                  <a:cubicBezTo>
                    <a:pt x="23981" y="6615"/>
                    <a:pt x="23786" y="6517"/>
                    <a:pt x="23688" y="6420"/>
                  </a:cubicBezTo>
                  <a:cubicBezTo>
                    <a:pt x="23552" y="6303"/>
                    <a:pt x="23571" y="6146"/>
                    <a:pt x="23571" y="6010"/>
                  </a:cubicBezTo>
                  <a:lnTo>
                    <a:pt x="23571" y="6010"/>
                  </a:lnTo>
                  <a:cubicBezTo>
                    <a:pt x="23571" y="5912"/>
                    <a:pt x="23571" y="5815"/>
                    <a:pt x="23532" y="5756"/>
                  </a:cubicBezTo>
                  <a:cubicBezTo>
                    <a:pt x="23454" y="5678"/>
                    <a:pt x="23259" y="5542"/>
                    <a:pt x="23064" y="5424"/>
                  </a:cubicBezTo>
                  <a:cubicBezTo>
                    <a:pt x="22908" y="5327"/>
                    <a:pt x="22771" y="5249"/>
                    <a:pt x="22713" y="5171"/>
                  </a:cubicBezTo>
                  <a:cubicBezTo>
                    <a:pt x="22674" y="5132"/>
                    <a:pt x="22654" y="5093"/>
                    <a:pt x="22635" y="5054"/>
                  </a:cubicBezTo>
                  <a:cubicBezTo>
                    <a:pt x="22615" y="5015"/>
                    <a:pt x="22615" y="4976"/>
                    <a:pt x="22615" y="4937"/>
                  </a:cubicBezTo>
                  <a:cubicBezTo>
                    <a:pt x="22596" y="4898"/>
                    <a:pt x="22596" y="4878"/>
                    <a:pt x="22596" y="4839"/>
                  </a:cubicBezTo>
                  <a:cubicBezTo>
                    <a:pt x="22596" y="4761"/>
                    <a:pt x="22576" y="4664"/>
                    <a:pt x="22537" y="4605"/>
                  </a:cubicBezTo>
                  <a:cubicBezTo>
                    <a:pt x="22478" y="4527"/>
                    <a:pt x="22381" y="4449"/>
                    <a:pt x="22283" y="4390"/>
                  </a:cubicBezTo>
                  <a:cubicBezTo>
                    <a:pt x="22186" y="4351"/>
                    <a:pt x="22069" y="4312"/>
                    <a:pt x="21952" y="4293"/>
                  </a:cubicBezTo>
                  <a:cubicBezTo>
                    <a:pt x="21796" y="4273"/>
                    <a:pt x="21659" y="4254"/>
                    <a:pt x="21503" y="4215"/>
                  </a:cubicBezTo>
                  <a:cubicBezTo>
                    <a:pt x="21347" y="4156"/>
                    <a:pt x="21210" y="4078"/>
                    <a:pt x="21093" y="3961"/>
                  </a:cubicBezTo>
                  <a:cubicBezTo>
                    <a:pt x="20937" y="3805"/>
                    <a:pt x="20918" y="3688"/>
                    <a:pt x="20918" y="3532"/>
                  </a:cubicBezTo>
                  <a:cubicBezTo>
                    <a:pt x="20918" y="3473"/>
                    <a:pt x="20918" y="3395"/>
                    <a:pt x="20898" y="3317"/>
                  </a:cubicBezTo>
                  <a:cubicBezTo>
                    <a:pt x="20859" y="3142"/>
                    <a:pt x="20820" y="3103"/>
                    <a:pt x="20742" y="3025"/>
                  </a:cubicBezTo>
                  <a:lnTo>
                    <a:pt x="20742" y="3025"/>
                  </a:lnTo>
                  <a:cubicBezTo>
                    <a:pt x="20703" y="2986"/>
                    <a:pt x="20683" y="2947"/>
                    <a:pt x="20644" y="2888"/>
                  </a:cubicBezTo>
                  <a:cubicBezTo>
                    <a:pt x="20508" y="2732"/>
                    <a:pt x="20527" y="2634"/>
                    <a:pt x="20547" y="2498"/>
                  </a:cubicBezTo>
                  <a:cubicBezTo>
                    <a:pt x="20547" y="2439"/>
                    <a:pt x="20566" y="2361"/>
                    <a:pt x="20547" y="2283"/>
                  </a:cubicBezTo>
                  <a:cubicBezTo>
                    <a:pt x="20508" y="2166"/>
                    <a:pt x="20488" y="2029"/>
                    <a:pt x="20488" y="1912"/>
                  </a:cubicBezTo>
                  <a:cubicBezTo>
                    <a:pt x="20488" y="1795"/>
                    <a:pt x="20508" y="1678"/>
                    <a:pt x="20547" y="1600"/>
                  </a:cubicBezTo>
                  <a:cubicBezTo>
                    <a:pt x="20566" y="1542"/>
                    <a:pt x="20605" y="1483"/>
                    <a:pt x="20644" y="1425"/>
                  </a:cubicBezTo>
                  <a:cubicBezTo>
                    <a:pt x="20722" y="1268"/>
                    <a:pt x="20839" y="1093"/>
                    <a:pt x="20800" y="995"/>
                  </a:cubicBezTo>
                  <a:cubicBezTo>
                    <a:pt x="20761" y="917"/>
                    <a:pt x="20683" y="839"/>
                    <a:pt x="20586" y="761"/>
                  </a:cubicBezTo>
                  <a:cubicBezTo>
                    <a:pt x="20488" y="683"/>
                    <a:pt x="20371" y="605"/>
                    <a:pt x="20313" y="508"/>
                  </a:cubicBezTo>
                  <a:cubicBezTo>
                    <a:pt x="20235" y="371"/>
                    <a:pt x="20235" y="293"/>
                    <a:pt x="20215" y="215"/>
                  </a:cubicBezTo>
                  <a:cubicBezTo>
                    <a:pt x="20215" y="156"/>
                    <a:pt x="20215" y="98"/>
                    <a:pt x="20176" y="0"/>
                  </a:cubicBezTo>
                  <a:cubicBezTo>
                    <a:pt x="19669" y="20"/>
                    <a:pt x="16449" y="137"/>
                    <a:pt x="15923" y="137"/>
                  </a:cubicBezTo>
                  <a:cubicBezTo>
                    <a:pt x="15649" y="137"/>
                    <a:pt x="14264" y="195"/>
                    <a:pt x="12781" y="25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71"/>
            <p:cNvSpPr/>
            <p:nvPr/>
          </p:nvSpPr>
          <p:spPr>
            <a:xfrm>
              <a:off x="4540450" y="1822875"/>
              <a:ext cx="618550" cy="404875"/>
            </a:xfrm>
            <a:custGeom>
              <a:avLst/>
              <a:gdLst/>
              <a:ahLst/>
              <a:cxnLst/>
              <a:rect l="l" t="t" r="r" b="b"/>
              <a:pathLst>
                <a:path w="24742" h="16195" fill="none" extrusionOk="0">
                  <a:moveTo>
                    <a:pt x="12781" y="254"/>
                  </a:moveTo>
                  <a:cubicBezTo>
                    <a:pt x="11103" y="332"/>
                    <a:pt x="9308" y="390"/>
                    <a:pt x="8918" y="390"/>
                  </a:cubicBezTo>
                  <a:cubicBezTo>
                    <a:pt x="8508" y="390"/>
                    <a:pt x="6615" y="410"/>
                    <a:pt x="4723" y="429"/>
                  </a:cubicBezTo>
                  <a:cubicBezTo>
                    <a:pt x="2772" y="469"/>
                    <a:pt x="840" y="488"/>
                    <a:pt x="625" y="488"/>
                  </a:cubicBezTo>
                  <a:lnTo>
                    <a:pt x="625" y="488"/>
                  </a:lnTo>
                  <a:cubicBezTo>
                    <a:pt x="411" y="469"/>
                    <a:pt x="255" y="488"/>
                    <a:pt x="177" y="488"/>
                  </a:cubicBezTo>
                  <a:cubicBezTo>
                    <a:pt x="177" y="566"/>
                    <a:pt x="196" y="644"/>
                    <a:pt x="255" y="722"/>
                  </a:cubicBezTo>
                  <a:cubicBezTo>
                    <a:pt x="313" y="800"/>
                    <a:pt x="372" y="917"/>
                    <a:pt x="411" y="1015"/>
                  </a:cubicBezTo>
                  <a:cubicBezTo>
                    <a:pt x="430" y="1132"/>
                    <a:pt x="430" y="1249"/>
                    <a:pt x="411" y="1347"/>
                  </a:cubicBezTo>
                  <a:cubicBezTo>
                    <a:pt x="391" y="1405"/>
                    <a:pt x="352" y="1444"/>
                    <a:pt x="333" y="1483"/>
                  </a:cubicBezTo>
                  <a:lnTo>
                    <a:pt x="333" y="1483"/>
                  </a:lnTo>
                  <a:cubicBezTo>
                    <a:pt x="313" y="1542"/>
                    <a:pt x="294" y="1561"/>
                    <a:pt x="333" y="1639"/>
                  </a:cubicBezTo>
                  <a:cubicBezTo>
                    <a:pt x="352" y="1678"/>
                    <a:pt x="411" y="1717"/>
                    <a:pt x="469" y="1756"/>
                  </a:cubicBezTo>
                  <a:cubicBezTo>
                    <a:pt x="567" y="1815"/>
                    <a:pt x="684" y="1893"/>
                    <a:pt x="703" y="2107"/>
                  </a:cubicBezTo>
                  <a:cubicBezTo>
                    <a:pt x="703" y="2322"/>
                    <a:pt x="625" y="2498"/>
                    <a:pt x="547" y="2634"/>
                  </a:cubicBezTo>
                  <a:lnTo>
                    <a:pt x="547" y="2634"/>
                  </a:lnTo>
                  <a:cubicBezTo>
                    <a:pt x="528" y="2693"/>
                    <a:pt x="508" y="2732"/>
                    <a:pt x="489" y="2771"/>
                  </a:cubicBezTo>
                  <a:cubicBezTo>
                    <a:pt x="469" y="2849"/>
                    <a:pt x="469" y="2888"/>
                    <a:pt x="489" y="2927"/>
                  </a:cubicBezTo>
                  <a:cubicBezTo>
                    <a:pt x="508" y="3005"/>
                    <a:pt x="528" y="3083"/>
                    <a:pt x="489" y="3220"/>
                  </a:cubicBezTo>
                  <a:cubicBezTo>
                    <a:pt x="469" y="3356"/>
                    <a:pt x="469" y="3434"/>
                    <a:pt x="430" y="3512"/>
                  </a:cubicBezTo>
                  <a:cubicBezTo>
                    <a:pt x="391" y="3590"/>
                    <a:pt x="352" y="3649"/>
                    <a:pt x="294" y="3746"/>
                  </a:cubicBezTo>
                  <a:cubicBezTo>
                    <a:pt x="235" y="3825"/>
                    <a:pt x="177" y="3883"/>
                    <a:pt x="137" y="3942"/>
                  </a:cubicBezTo>
                  <a:lnTo>
                    <a:pt x="137" y="3942"/>
                  </a:lnTo>
                  <a:cubicBezTo>
                    <a:pt x="59" y="4020"/>
                    <a:pt x="1" y="4078"/>
                    <a:pt x="1" y="4156"/>
                  </a:cubicBezTo>
                  <a:cubicBezTo>
                    <a:pt x="1" y="4176"/>
                    <a:pt x="1" y="4195"/>
                    <a:pt x="1" y="4215"/>
                  </a:cubicBezTo>
                  <a:cubicBezTo>
                    <a:pt x="1" y="4332"/>
                    <a:pt x="1" y="4390"/>
                    <a:pt x="118" y="4507"/>
                  </a:cubicBezTo>
                  <a:lnTo>
                    <a:pt x="196" y="4585"/>
                  </a:lnTo>
                  <a:cubicBezTo>
                    <a:pt x="333" y="4703"/>
                    <a:pt x="411" y="4761"/>
                    <a:pt x="489" y="4917"/>
                  </a:cubicBezTo>
                  <a:cubicBezTo>
                    <a:pt x="528" y="5015"/>
                    <a:pt x="567" y="5112"/>
                    <a:pt x="586" y="5190"/>
                  </a:cubicBezTo>
                  <a:cubicBezTo>
                    <a:pt x="625" y="5307"/>
                    <a:pt x="645" y="5405"/>
                    <a:pt x="664" y="5503"/>
                  </a:cubicBezTo>
                  <a:cubicBezTo>
                    <a:pt x="684" y="5600"/>
                    <a:pt x="703" y="5639"/>
                    <a:pt x="742" y="5698"/>
                  </a:cubicBezTo>
                  <a:cubicBezTo>
                    <a:pt x="781" y="5756"/>
                    <a:pt x="820" y="5815"/>
                    <a:pt x="859" y="5912"/>
                  </a:cubicBezTo>
                  <a:cubicBezTo>
                    <a:pt x="898" y="6029"/>
                    <a:pt x="898" y="6127"/>
                    <a:pt x="898" y="6205"/>
                  </a:cubicBezTo>
                  <a:cubicBezTo>
                    <a:pt x="898" y="6263"/>
                    <a:pt x="898" y="6322"/>
                    <a:pt x="937" y="6400"/>
                  </a:cubicBezTo>
                  <a:cubicBezTo>
                    <a:pt x="957" y="6459"/>
                    <a:pt x="996" y="6498"/>
                    <a:pt x="1016" y="6556"/>
                  </a:cubicBezTo>
                  <a:lnTo>
                    <a:pt x="1016" y="6537"/>
                  </a:lnTo>
                  <a:cubicBezTo>
                    <a:pt x="1113" y="6654"/>
                    <a:pt x="1191" y="6751"/>
                    <a:pt x="1191" y="7005"/>
                  </a:cubicBezTo>
                  <a:lnTo>
                    <a:pt x="1191" y="7005"/>
                  </a:lnTo>
                  <a:lnTo>
                    <a:pt x="1191" y="7102"/>
                  </a:lnTo>
                  <a:lnTo>
                    <a:pt x="1191" y="7102"/>
                  </a:lnTo>
                  <a:cubicBezTo>
                    <a:pt x="1191" y="7337"/>
                    <a:pt x="1191" y="7512"/>
                    <a:pt x="1347" y="7844"/>
                  </a:cubicBezTo>
                  <a:cubicBezTo>
                    <a:pt x="1425" y="8039"/>
                    <a:pt x="1484" y="8195"/>
                    <a:pt x="1562" y="8332"/>
                  </a:cubicBezTo>
                  <a:cubicBezTo>
                    <a:pt x="1620" y="8468"/>
                    <a:pt x="1698" y="8585"/>
                    <a:pt x="1776" y="8702"/>
                  </a:cubicBezTo>
                  <a:lnTo>
                    <a:pt x="1776" y="8702"/>
                  </a:lnTo>
                  <a:lnTo>
                    <a:pt x="1776" y="8722"/>
                  </a:lnTo>
                  <a:cubicBezTo>
                    <a:pt x="1952" y="8956"/>
                    <a:pt x="1991" y="9034"/>
                    <a:pt x="2030" y="9327"/>
                  </a:cubicBezTo>
                  <a:cubicBezTo>
                    <a:pt x="2069" y="9483"/>
                    <a:pt x="2050" y="9561"/>
                    <a:pt x="2030" y="9639"/>
                  </a:cubicBezTo>
                  <a:lnTo>
                    <a:pt x="2030" y="9639"/>
                  </a:lnTo>
                  <a:cubicBezTo>
                    <a:pt x="2030" y="9717"/>
                    <a:pt x="2011" y="9815"/>
                    <a:pt x="2011" y="9971"/>
                  </a:cubicBezTo>
                  <a:cubicBezTo>
                    <a:pt x="2030" y="10068"/>
                    <a:pt x="2030" y="10146"/>
                    <a:pt x="2011" y="10205"/>
                  </a:cubicBezTo>
                  <a:lnTo>
                    <a:pt x="2011" y="10205"/>
                  </a:lnTo>
                  <a:cubicBezTo>
                    <a:pt x="2011" y="10341"/>
                    <a:pt x="2011" y="10419"/>
                    <a:pt x="2186" y="10615"/>
                  </a:cubicBezTo>
                  <a:cubicBezTo>
                    <a:pt x="2303" y="10712"/>
                    <a:pt x="2362" y="10771"/>
                    <a:pt x="2420" y="10810"/>
                  </a:cubicBezTo>
                  <a:cubicBezTo>
                    <a:pt x="2518" y="10868"/>
                    <a:pt x="2576" y="10907"/>
                    <a:pt x="2674" y="11161"/>
                  </a:cubicBezTo>
                  <a:cubicBezTo>
                    <a:pt x="2791" y="11415"/>
                    <a:pt x="2772" y="11571"/>
                    <a:pt x="2772" y="11746"/>
                  </a:cubicBezTo>
                  <a:cubicBezTo>
                    <a:pt x="2752" y="11824"/>
                    <a:pt x="2752" y="11922"/>
                    <a:pt x="2772" y="12000"/>
                  </a:cubicBezTo>
                  <a:cubicBezTo>
                    <a:pt x="2772" y="12097"/>
                    <a:pt x="2791" y="12176"/>
                    <a:pt x="2791" y="12254"/>
                  </a:cubicBezTo>
                  <a:cubicBezTo>
                    <a:pt x="2791" y="12371"/>
                    <a:pt x="2811" y="12468"/>
                    <a:pt x="2869" y="12644"/>
                  </a:cubicBezTo>
                  <a:cubicBezTo>
                    <a:pt x="2908" y="12819"/>
                    <a:pt x="2908" y="12936"/>
                    <a:pt x="2908" y="13054"/>
                  </a:cubicBezTo>
                  <a:cubicBezTo>
                    <a:pt x="2908" y="13132"/>
                    <a:pt x="2889" y="13210"/>
                    <a:pt x="2928" y="13288"/>
                  </a:cubicBezTo>
                  <a:cubicBezTo>
                    <a:pt x="2947" y="13366"/>
                    <a:pt x="2967" y="13424"/>
                    <a:pt x="3006" y="13502"/>
                  </a:cubicBezTo>
                  <a:cubicBezTo>
                    <a:pt x="3064" y="13619"/>
                    <a:pt x="3103" y="13736"/>
                    <a:pt x="3103" y="13873"/>
                  </a:cubicBezTo>
                  <a:cubicBezTo>
                    <a:pt x="3103" y="13971"/>
                    <a:pt x="3084" y="14088"/>
                    <a:pt x="3045" y="14205"/>
                  </a:cubicBezTo>
                  <a:cubicBezTo>
                    <a:pt x="3006" y="14302"/>
                    <a:pt x="2986" y="14419"/>
                    <a:pt x="2986" y="14478"/>
                  </a:cubicBezTo>
                  <a:cubicBezTo>
                    <a:pt x="2986" y="14556"/>
                    <a:pt x="3006" y="14654"/>
                    <a:pt x="3025" y="14732"/>
                  </a:cubicBezTo>
                  <a:cubicBezTo>
                    <a:pt x="3045" y="14810"/>
                    <a:pt x="3084" y="14888"/>
                    <a:pt x="3123" y="14946"/>
                  </a:cubicBezTo>
                  <a:cubicBezTo>
                    <a:pt x="3240" y="15083"/>
                    <a:pt x="3279" y="15278"/>
                    <a:pt x="3337" y="15493"/>
                  </a:cubicBezTo>
                  <a:lnTo>
                    <a:pt x="3337" y="15493"/>
                  </a:lnTo>
                  <a:cubicBezTo>
                    <a:pt x="3981" y="15512"/>
                    <a:pt x="9035" y="15571"/>
                    <a:pt x="11552" y="15453"/>
                  </a:cubicBezTo>
                  <a:cubicBezTo>
                    <a:pt x="13386" y="15375"/>
                    <a:pt x="16001" y="15200"/>
                    <a:pt x="17542" y="15102"/>
                  </a:cubicBezTo>
                  <a:cubicBezTo>
                    <a:pt x="18244" y="15063"/>
                    <a:pt x="18713" y="15044"/>
                    <a:pt x="18791" y="15024"/>
                  </a:cubicBezTo>
                  <a:lnTo>
                    <a:pt x="18791" y="15024"/>
                  </a:lnTo>
                  <a:cubicBezTo>
                    <a:pt x="19025" y="15024"/>
                    <a:pt x="19161" y="15024"/>
                    <a:pt x="19259" y="15180"/>
                  </a:cubicBezTo>
                  <a:cubicBezTo>
                    <a:pt x="19337" y="15278"/>
                    <a:pt x="19474" y="15375"/>
                    <a:pt x="19571" y="15434"/>
                  </a:cubicBezTo>
                  <a:lnTo>
                    <a:pt x="19571" y="15453"/>
                  </a:lnTo>
                  <a:lnTo>
                    <a:pt x="19571" y="15453"/>
                  </a:lnTo>
                  <a:cubicBezTo>
                    <a:pt x="19649" y="15493"/>
                    <a:pt x="19649" y="15532"/>
                    <a:pt x="19669" y="15571"/>
                  </a:cubicBezTo>
                  <a:lnTo>
                    <a:pt x="19669" y="15571"/>
                  </a:lnTo>
                  <a:cubicBezTo>
                    <a:pt x="19669" y="15610"/>
                    <a:pt x="19688" y="15649"/>
                    <a:pt x="19747" y="15727"/>
                  </a:cubicBezTo>
                  <a:cubicBezTo>
                    <a:pt x="19805" y="15805"/>
                    <a:pt x="19864" y="15824"/>
                    <a:pt x="19903" y="15844"/>
                  </a:cubicBezTo>
                  <a:cubicBezTo>
                    <a:pt x="19961" y="15883"/>
                    <a:pt x="20000" y="15902"/>
                    <a:pt x="20039" y="16000"/>
                  </a:cubicBezTo>
                  <a:cubicBezTo>
                    <a:pt x="20079" y="16058"/>
                    <a:pt x="20176" y="16156"/>
                    <a:pt x="20254" y="16195"/>
                  </a:cubicBezTo>
                  <a:cubicBezTo>
                    <a:pt x="20274" y="16175"/>
                    <a:pt x="20293" y="16175"/>
                    <a:pt x="20293" y="16156"/>
                  </a:cubicBezTo>
                  <a:cubicBezTo>
                    <a:pt x="20410" y="16058"/>
                    <a:pt x="20391" y="15980"/>
                    <a:pt x="20391" y="15922"/>
                  </a:cubicBezTo>
                  <a:lnTo>
                    <a:pt x="20391" y="15922"/>
                  </a:lnTo>
                  <a:lnTo>
                    <a:pt x="20391" y="15902"/>
                  </a:lnTo>
                  <a:lnTo>
                    <a:pt x="20391" y="15902"/>
                  </a:lnTo>
                  <a:cubicBezTo>
                    <a:pt x="20391" y="15844"/>
                    <a:pt x="20391" y="15824"/>
                    <a:pt x="20410" y="15805"/>
                  </a:cubicBezTo>
                  <a:cubicBezTo>
                    <a:pt x="20410" y="15766"/>
                    <a:pt x="20430" y="15727"/>
                    <a:pt x="20391" y="15610"/>
                  </a:cubicBezTo>
                  <a:cubicBezTo>
                    <a:pt x="20352" y="15532"/>
                    <a:pt x="20332" y="15493"/>
                    <a:pt x="20313" y="15453"/>
                  </a:cubicBezTo>
                  <a:cubicBezTo>
                    <a:pt x="20235" y="15297"/>
                    <a:pt x="20196" y="15219"/>
                    <a:pt x="20313" y="15063"/>
                  </a:cubicBezTo>
                  <a:cubicBezTo>
                    <a:pt x="20391" y="14946"/>
                    <a:pt x="20566" y="14888"/>
                    <a:pt x="20761" y="14829"/>
                  </a:cubicBezTo>
                  <a:cubicBezTo>
                    <a:pt x="20839" y="14810"/>
                    <a:pt x="20918" y="14790"/>
                    <a:pt x="20976" y="14751"/>
                  </a:cubicBezTo>
                  <a:cubicBezTo>
                    <a:pt x="21113" y="14712"/>
                    <a:pt x="21210" y="14654"/>
                    <a:pt x="21288" y="14575"/>
                  </a:cubicBezTo>
                  <a:lnTo>
                    <a:pt x="21288" y="14575"/>
                  </a:lnTo>
                  <a:cubicBezTo>
                    <a:pt x="21347" y="14517"/>
                    <a:pt x="21386" y="14458"/>
                    <a:pt x="21405" y="14380"/>
                  </a:cubicBezTo>
                  <a:cubicBezTo>
                    <a:pt x="21405" y="14322"/>
                    <a:pt x="21405" y="14244"/>
                    <a:pt x="21425" y="14185"/>
                  </a:cubicBezTo>
                  <a:lnTo>
                    <a:pt x="21425" y="14185"/>
                  </a:lnTo>
                  <a:cubicBezTo>
                    <a:pt x="21444" y="14088"/>
                    <a:pt x="21444" y="14029"/>
                    <a:pt x="21444" y="13951"/>
                  </a:cubicBezTo>
                  <a:cubicBezTo>
                    <a:pt x="21444" y="13873"/>
                    <a:pt x="21464" y="13795"/>
                    <a:pt x="21503" y="13717"/>
                  </a:cubicBezTo>
                  <a:cubicBezTo>
                    <a:pt x="21542" y="13658"/>
                    <a:pt x="21581" y="13580"/>
                    <a:pt x="21639" y="13502"/>
                  </a:cubicBezTo>
                  <a:cubicBezTo>
                    <a:pt x="21659" y="13483"/>
                    <a:pt x="21678" y="13463"/>
                    <a:pt x="21718" y="13424"/>
                  </a:cubicBezTo>
                  <a:cubicBezTo>
                    <a:pt x="21796" y="13327"/>
                    <a:pt x="21893" y="13229"/>
                    <a:pt x="21893" y="13132"/>
                  </a:cubicBezTo>
                  <a:cubicBezTo>
                    <a:pt x="21893" y="13054"/>
                    <a:pt x="21893" y="12956"/>
                    <a:pt x="21893" y="12858"/>
                  </a:cubicBezTo>
                  <a:cubicBezTo>
                    <a:pt x="21893" y="12780"/>
                    <a:pt x="21893" y="12722"/>
                    <a:pt x="21893" y="12663"/>
                  </a:cubicBezTo>
                  <a:cubicBezTo>
                    <a:pt x="21893" y="12644"/>
                    <a:pt x="21893" y="12624"/>
                    <a:pt x="21893" y="12605"/>
                  </a:cubicBezTo>
                  <a:cubicBezTo>
                    <a:pt x="21893" y="12527"/>
                    <a:pt x="21874" y="12429"/>
                    <a:pt x="21776" y="12351"/>
                  </a:cubicBezTo>
                  <a:cubicBezTo>
                    <a:pt x="21698" y="12273"/>
                    <a:pt x="21542" y="12137"/>
                    <a:pt x="21444" y="12000"/>
                  </a:cubicBezTo>
                  <a:cubicBezTo>
                    <a:pt x="21366" y="11883"/>
                    <a:pt x="21308" y="11785"/>
                    <a:pt x="21288" y="11668"/>
                  </a:cubicBezTo>
                  <a:cubicBezTo>
                    <a:pt x="21269" y="11512"/>
                    <a:pt x="21288" y="11395"/>
                    <a:pt x="21327" y="11278"/>
                  </a:cubicBezTo>
                  <a:cubicBezTo>
                    <a:pt x="21327" y="11219"/>
                    <a:pt x="21347" y="11161"/>
                    <a:pt x="21347" y="11102"/>
                  </a:cubicBezTo>
                  <a:cubicBezTo>
                    <a:pt x="21366" y="11005"/>
                    <a:pt x="21405" y="10888"/>
                    <a:pt x="21464" y="10810"/>
                  </a:cubicBezTo>
                  <a:cubicBezTo>
                    <a:pt x="21522" y="10712"/>
                    <a:pt x="21600" y="10654"/>
                    <a:pt x="21698" y="10595"/>
                  </a:cubicBezTo>
                  <a:cubicBezTo>
                    <a:pt x="21776" y="10556"/>
                    <a:pt x="21874" y="10576"/>
                    <a:pt x="21971" y="10576"/>
                  </a:cubicBezTo>
                  <a:cubicBezTo>
                    <a:pt x="22069" y="10576"/>
                    <a:pt x="22166" y="10576"/>
                    <a:pt x="22244" y="10517"/>
                  </a:cubicBezTo>
                  <a:cubicBezTo>
                    <a:pt x="22400" y="10419"/>
                    <a:pt x="22517" y="10439"/>
                    <a:pt x="22635" y="10458"/>
                  </a:cubicBezTo>
                  <a:cubicBezTo>
                    <a:pt x="22693" y="10458"/>
                    <a:pt x="22732" y="10478"/>
                    <a:pt x="22791" y="10458"/>
                  </a:cubicBezTo>
                  <a:cubicBezTo>
                    <a:pt x="22888" y="10458"/>
                    <a:pt x="22908" y="10419"/>
                    <a:pt x="22927" y="10380"/>
                  </a:cubicBezTo>
                  <a:cubicBezTo>
                    <a:pt x="22947" y="10322"/>
                    <a:pt x="22966" y="10283"/>
                    <a:pt x="23005" y="10244"/>
                  </a:cubicBezTo>
                  <a:cubicBezTo>
                    <a:pt x="23122" y="10107"/>
                    <a:pt x="23298" y="10049"/>
                    <a:pt x="23532" y="9990"/>
                  </a:cubicBezTo>
                  <a:lnTo>
                    <a:pt x="23610" y="9971"/>
                  </a:lnTo>
                  <a:lnTo>
                    <a:pt x="23610" y="9971"/>
                  </a:lnTo>
                  <a:cubicBezTo>
                    <a:pt x="23669" y="9951"/>
                    <a:pt x="23708" y="9951"/>
                    <a:pt x="23727" y="9932"/>
                  </a:cubicBezTo>
                  <a:cubicBezTo>
                    <a:pt x="23747" y="9912"/>
                    <a:pt x="23747" y="9873"/>
                    <a:pt x="23805" y="9815"/>
                  </a:cubicBezTo>
                  <a:cubicBezTo>
                    <a:pt x="23864" y="9737"/>
                    <a:pt x="23922" y="9698"/>
                    <a:pt x="23981" y="9678"/>
                  </a:cubicBezTo>
                  <a:cubicBezTo>
                    <a:pt x="24039" y="9639"/>
                    <a:pt x="24098" y="9619"/>
                    <a:pt x="24078" y="9502"/>
                  </a:cubicBezTo>
                  <a:cubicBezTo>
                    <a:pt x="24078" y="9346"/>
                    <a:pt x="24098" y="9171"/>
                    <a:pt x="24137" y="9034"/>
                  </a:cubicBezTo>
                  <a:lnTo>
                    <a:pt x="24137" y="9034"/>
                  </a:lnTo>
                  <a:cubicBezTo>
                    <a:pt x="24176" y="8898"/>
                    <a:pt x="24235" y="8761"/>
                    <a:pt x="24313" y="8683"/>
                  </a:cubicBezTo>
                  <a:cubicBezTo>
                    <a:pt x="24371" y="8605"/>
                    <a:pt x="24430" y="8527"/>
                    <a:pt x="24488" y="8449"/>
                  </a:cubicBezTo>
                  <a:cubicBezTo>
                    <a:pt x="24547" y="8351"/>
                    <a:pt x="24586" y="8254"/>
                    <a:pt x="24625" y="8137"/>
                  </a:cubicBezTo>
                  <a:cubicBezTo>
                    <a:pt x="24664" y="8000"/>
                    <a:pt x="24703" y="7883"/>
                    <a:pt x="24722" y="7746"/>
                  </a:cubicBezTo>
                  <a:cubicBezTo>
                    <a:pt x="24742" y="7629"/>
                    <a:pt x="24742" y="7532"/>
                    <a:pt x="24722" y="7415"/>
                  </a:cubicBezTo>
                  <a:cubicBezTo>
                    <a:pt x="24683" y="7317"/>
                    <a:pt x="24683" y="7259"/>
                    <a:pt x="24664" y="7200"/>
                  </a:cubicBezTo>
                  <a:cubicBezTo>
                    <a:pt x="24664" y="7102"/>
                    <a:pt x="24664" y="7063"/>
                    <a:pt x="24586" y="6985"/>
                  </a:cubicBezTo>
                  <a:cubicBezTo>
                    <a:pt x="24527" y="6907"/>
                    <a:pt x="24352" y="6810"/>
                    <a:pt x="24156" y="6712"/>
                  </a:cubicBezTo>
                  <a:cubicBezTo>
                    <a:pt x="23981" y="6615"/>
                    <a:pt x="23786" y="6517"/>
                    <a:pt x="23688" y="6420"/>
                  </a:cubicBezTo>
                  <a:cubicBezTo>
                    <a:pt x="23552" y="6303"/>
                    <a:pt x="23571" y="6146"/>
                    <a:pt x="23571" y="6010"/>
                  </a:cubicBezTo>
                  <a:lnTo>
                    <a:pt x="23571" y="6010"/>
                  </a:lnTo>
                  <a:cubicBezTo>
                    <a:pt x="23571" y="5912"/>
                    <a:pt x="23571" y="5815"/>
                    <a:pt x="23532" y="5756"/>
                  </a:cubicBezTo>
                  <a:cubicBezTo>
                    <a:pt x="23454" y="5678"/>
                    <a:pt x="23259" y="5542"/>
                    <a:pt x="23064" y="5424"/>
                  </a:cubicBezTo>
                  <a:cubicBezTo>
                    <a:pt x="22908" y="5327"/>
                    <a:pt x="22771" y="5249"/>
                    <a:pt x="22713" y="5171"/>
                  </a:cubicBezTo>
                  <a:cubicBezTo>
                    <a:pt x="22674" y="5132"/>
                    <a:pt x="22654" y="5093"/>
                    <a:pt x="22635" y="5054"/>
                  </a:cubicBezTo>
                  <a:cubicBezTo>
                    <a:pt x="22615" y="5015"/>
                    <a:pt x="22615" y="4976"/>
                    <a:pt x="22615" y="4937"/>
                  </a:cubicBezTo>
                  <a:cubicBezTo>
                    <a:pt x="22596" y="4898"/>
                    <a:pt x="22596" y="4878"/>
                    <a:pt x="22596" y="4839"/>
                  </a:cubicBezTo>
                  <a:cubicBezTo>
                    <a:pt x="22596" y="4761"/>
                    <a:pt x="22576" y="4664"/>
                    <a:pt x="22537" y="4605"/>
                  </a:cubicBezTo>
                  <a:cubicBezTo>
                    <a:pt x="22478" y="4527"/>
                    <a:pt x="22381" y="4449"/>
                    <a:pt x="22283" y="4390"/>
                  </a:cubicBezTo>
                  <a:cubicBezTo>
                    <a:pt x="22186" y="4351"/>
                    <a:pt x="22069" y="4312"/>
                    <a:pt x="21952" y="4293"/>
                  </a:cubicBezTo>
                  <a:cubicBezTo>
                    <a:pt x="21796" y="4273"/>
                    <a:pt x="21659" y="4254"/>
                    <a:pt x="21503" y="4215"/>
                  </a:cubicBezTo>
                  <a:cubicBezTo>
                    <a:pt x="21347" y="4156"/>
                    <a:pt x="21210" y="4078"/>
                    <a:pt x="21093" y="3961"/>
                  </a:cubicBezTo>
                  <a:cubicBezTo>
                    <a:pt x="20937" y="3805"/>
                    <a:pt x="20918" y="3688"/>
                    <a:pt x="20918" y="3532"/>
                  </a:cubicBezTo>
                  <a:cubicBezTo>
                    <a:pt x="20918" y="3473"/>
                    <a:pt x="20918" y="3395"/>
                    <a:pt x="20898" y="3317"/>
                  </a:cubicBezTo>
                  <a:cubicBezTo>
                    <a:pt x="20859" y="3142"/>
                    <a:pt x="20820" y="3103"/>
                    <a:pt x="20742" y="3025"/>
                  </a:cubicBezTo>
                  <a:lnTo>
                    <a:pt x="20742" y="3025"/>
                  </a:lnTo>
                  <a:cubicBezTo>
                    <a:pt x="20703" y="2986"/>
                    <a:pt x="20683" y="2947"/>
                    <a:pt x="20644" y="2888"/>
                  </a:cubicBezTo>
                  <a:cubicBezTo>
                    <a:pt x="20508" y="2732"/>
                    <a:pt x="20527" y="2634"/>
                    <a:pt x="20547" y="2498"/>
                  </a:cubicBezTo>
                  <a:cubicBezTo>
                    <a:pt x="20547" y="2439"/>
                    <a:pt x="20566" y="2361"/>
                    <a:pt x="20547" y="2283"/>
                  </a:cubicBezTo>
                  <a:cubicBezTo>
                    <a:pt x="20508" y="2166"/>
                    <a:pt x="20488" y="2029"/>
                    <a:pt x="20488" y="1912"/>
                  </a:cubicBezTo>
                  <a:cubicBezTo>
                    <a:pt x="20488" y="1795"/>
                    <a:pt x="20508" y="1678"/>
                    <a:pt x="20547" y="1600"/>
                  </a:cubicBezTo>
                  <a:cubicBezTo>
                    <a:pt x="20566" y="1542"/>
                    <a:pt x="20605" y="1483"/>
                    <a:pt x="20644" y="1425"/>
                  </a:cubicBezTo>
                  <a:cubicBezTo>
                    <a:pt x="20722" y="1268"/>
                    <a:pt x="20839" y="1093"/>
                    <a:pt x="20800" y="995"/>
                  </a:cubicBezTo>
                  <a:cubicBezTo>
                    <a:pt x="20761" y="917"/>
                    <a:pt x="20683" y="839"/>
                    <a:pt x="20586" y="761"/>
                  </a:cubicBezTo>
                  <a:cubicBezTo>
                    <a:pt x="20488" y="683"/>
                    <a:pt x="20371" y="605"/>
                    <a:pt x="20313" y="508"/>
                  </a:cubicBezTo>
                  <a:cubicBezTo>
                    <a:pt x="20235" y="371"/>
                    <a:pt x="20235" y="293"/>
                    <a:pt x="20215" y="215"/>
                  </a:cubicBezTo>
                  <a:cubicBezTo>
                    <a:pt x="20215" y="156"/>
                    <a:pt x="20215" y="98"/>
                    <a:pt x="20176" y="0"/>
                  </a:cubicBezTo>
                  <a:cubicBezTo>
                    <a:pt x="19669" y="20"/>
                    <a:pt x="16449" y="137"/>
                    <a:pt x="15923" y="137"/>
                  </a:cubicBezTo>
                  <a:cubicBezTo>
                    <a:pt x="15649" y="137"/>
                    <a:pt x="14264" y="195"/>
                    <a:pt x="12781" y="25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71"/>
            <p:cNvSpPr/>
            <p:nvPr/>
          </p:nvSpPr>
          <p:spPr>
            <a:xfrm>
              <a:off x="3870725" y="1092150"/>
              <a:ext cx="676600" cy="434175"/>
            </a:xfrm>
            <a:custGeom>
              <a:avLst/>
              <a:gdLst/>
              <a:ahLst/>
              <a:cxnLst/>
              <a:rect l="l" t="t" r="r" b="b"/>
              <a:pathLst>
                <a:path w="27064" h="17367" extrusionOk="0">
                  <a:moveTo>
                    <a:pt x="27005" y="16839"/>
                  </a:moveTo>
                  <a:cubicBezTo>
                    <a:pt x="27044" y="16566"/>
                    <a:pt x="27063" y="16234"/>
                    <a:pt x="27063" y="16137"/>
                  </a:cubicBezTo>
                  <a:cubicBezTo>
                    <a:pt x="27063" y="16059"/>
                    <a:pt x="27063" y="16000"/>
                    <a:pt x="27044" y="15942"/>
                  </a:cubicBezTo>
                  <a:lnTo>
                    <a:pt x="27044" y="15942"/>
                  </a:lnTo>
                  <a:cubicBezTo>
                    <a:pt x="27044" y="15864"/>
                    <a:pt x="27005" y="15786"/>
                    <a:pt x="26985" y="15649"/>
                  </a:cubicBezTo>
                  <a:cubicBezTo>
                    <a:pt x="26946" y="15532"/>
                    <a:pt x="26926" y="15415"/>
                    <a:pt x="26926" y="15278"/>
                  </a:cubicBezTo>
                  <a:cubicBezTo>
                    <a:pt x="26907" y="15142"/>
                    <a:pt x="26907" y="14986"/>
                    <a:pt x="26829" y="14888"/>
                  </a:cubicBezTo>
                  <a:cubicBezTo>
                    <a:pt x="26790" y="14810"/>
                    <a:pt x="26751" y="14771"/>
                    <a:pt x="26712" y="14732"/>
                  </a:cubicBezTo>
                  <a:lnTo>
                    <a:pt x="26712" y="14732"/>
                  </a:lnTo>
                  <a:cubicBezTo>
                    <a:pt x="26653" y="14654"/>
                    <a:pt x="26614" y="14595"/>
                    <a:pt x="26536" y="14420"/>
                  </a:cubicBezTo>
                  <a:lnTo>
                    <a:pt x="26536" y="14420"/>
                  </a:lnTo>
                  <a:lnTo>
                    <a:pt x="26497" y="14342"/>
                  </a:lnTo>
                  <a:cubicBezTo>
                    <a:pt x="26419" y="14147"/>
                    <a:pt x="26419" y="14147"/>
                    <a:pt x="26380" y="13874"/>
                  </a:cubicBezTo>
                  <a:cubicBezTo>
                    <a:pt x="26361" y="13737"/>
                    <a:pt x="26322" y="13620"/>
                    <a:pt x="26283" y="13522"/>
                  </a:cubicBezTo>
                  <a:cubicBezTo>
                    <a:pt x="26244" y="13366"/>
                    <a:pt x="26185" y="13210"/>
                    <a:pt x="26185" y="13015"/>
                  </a:cubicBezTo>
                  <a:cubicBezTo>
                    <a:pt x="26166" y="12800"/>
                    <a:pt x="26205" y="12566"/>
                    <a:pt x="26224" y="12352"/>
                  </a:cubicBezTo>
                  <a:cubicBezTo>
                    <a:pt x="26263" y="12215"/>
                    <a:pt x="26283" y="12078"/>
                    <a:pt x="26283" y="11961"/>
                  </a:cubicBezTo>
                  <a:cubicBezTo>
                    <a:pt x="26283" y="11864"/>
                    <a:pt x="26244" y="11747"/>
                    <a:pt x="26205" y="11630"/>
                  </a:cubicBezTo>
                  <a:cubicBezTo>
                    <a:pt x="26166" y="11493"/>
                    <a:pt x="26107" y="11337"/>
                    <a:pt x="26126" y="11161"/>
                  </a:cubicBezTo>
                  <a:cubicBezTo>
                    <a:pt x="26126" y="11005"/>
                    <a:pt x="26126" y="10869"/>
                    <a:pt x="26107" y="10713"/>
                  </a:cubicBezTo>
                  <a:cubicBezTo>
                    <a:pt x="26087" y="10576"/>
                    <a:pt x="26087" y="10439"/>
                    <a:pt x="26087" y="10283"/>
                  </a:cubicBezTo>
                  <a:cubicBezTo>
                    <a:pt x="26087" y="10069"/>
                    <a:pt x="26087" y="9913"/>
                    <a:pt x="26068" y="9757"/>
                  </a:cubicBezTo>
                  <a:cubicBezTo>
                    <a:pt x="26068" y="9600"/>
                    <a:pt x="26068" y="9483"/>
                    <a:pt x="26068" y="9366"/>
                  </a:cubicBezTo>
                  <a:lnTo>
                    <a:pt x="26068" y="8781"/>
                  </a:lnTo>
                  <a:cubicBezTo>
                    <a:pt x="26068" y="8625"/>
                    <a:pt x="26048" y="8508"/>
                    <a:pt x="26029" y="8410"/>
                  </a:cubicBezTo>
                  <a:lnTo>
                    <a:pt x="26029" y="8410"/>
                  </a:lnTo>
                  <a:cubicBezTo>
                    <a:pt x="26009" y="8313"/>
                    <a:pt x="25970" y="8215"/>
                    <a:pt x="25892" y="8059"/>
                  </a:cubicBezTo>
                  <a:cubicBezTo>
                    <a:pt x="25775" y="7844"/>
                    <a:pt x="25697" y="7591"/>
                    <a:pt x="25600" y="7357"/>
                  </a:cubicBezTo>
                  <a:cubicBezTo>
                    <a:pt x="25561" y="7259"/>
                    <a:pt x="25522" y="7162"/>
                    <a:pt x="25483" y="7064"/>
                  </a:cubicBezTo>
                  <a:lnTo>
                    <a:pt x="25483" y="7064"/>
                  </a:lnTo>
                  <a:cubicBezTo>
                    <a:pt x="25424" y="6908"/>
                    <a:pt x="25385" y="6752"/>
                    <a:pt x="25366" y="6576"/>
                  </a:cubicBezTo>
                  <a:cubicBezTo>
                    <a:pt x="25327" y="6420"/>
                    <a:pt x="25307" y="6225"/>
                    <a:pt x="25307" y="6049"/>
                  </a:cubicBezTo>
                  <a:cubicBezTo>
                    <a:pt x="25287" y="5854"/>
                    <a:pt x="25229" y="5757"/>
                    <a:pt x="25170" y="5659"/>
                  </a:cubicBezTo>
                  <a:cubicBezTo>
                    <a:pt x="25131" y="5581"/>
                    <a:pt x="25092" y="5523"/>
                    <a:pt x="25073" y="5405"/>
                  </a:cubicBezTo>
                  <a:cubicBezTo>
                    <a:pt x="25073" y="5308"/>
                    <a:pt x="25073" y="5210"/>
                    <a:pt x="25073" y="5132"/>
                  </a:cubicBezTo>
                  <a:cubicBezTo>
                    <a:pt x="25092" y="5074"/>
                    <a:pt x="25092" y="5015"/>
                    <a:pt x="25092" y="4918"/>
                  </a:cubicBezTo>
                  <a:cubicBezTo>
                    <a:pt x="25092" y="4820"/>
                    <a:pt x="25073" y="4664"/>
                    <a:pt x="25073" y="4527"/>
                  </a:cubicBezTo>
                  <a:cubicBezTo>
                    <a:pt x="25053" y="4371"/>
                    <a:pt x="25053" y="4215"/>
                    <a:pt x="25034" y="4118"/>
                  </a:cubicBezTo>
                  <a:cubicBezTo>
                    <a:pt x="25014" y="3962"/>
                    <a:pt x="25014" y="3610"/>
                    <a:pt x="25014" y="3396"/>
                  </a:cubicBezTo>
                  <a:lnTo>
                    <a:pt x="25014" y="3298"/>
                  </a:lnTo>
                  <a:lnTo>
                    <a:pt x="25014" y="3298"/>
                  </a:lnTo>
                  <a:cubicBezTo>
                    <a:pt x="25014" y="3181"/>
                    <a:pt x="25073" y="3103"/>
                    <a:pt x="25131" y="3025"/>
                  </a:cubicBezTo>
                  <a:cubicBezTo>
                    <a:pt x="25190" y="2967"/>
                    <a:pt x="25248" y="2888"/>
                    <a:pt x="25229" y="2771"/>
                  </a:cubicBezTo>
                  <a:cubicBezTo>
                    <a:pt x="25229" y="2674"/>
                    <a:pt x="25170" y="2557"/>
                    <a:pt x="25112" y="2440"/>
                  </a:cubicBezTo>
                  <a:cubicBezTo>
                    <a:pt x="25034" y="2303"/>
                    <a:pt x="24975" y="2147"/>
                    <a:pt x="24956" y="2010"/>
                  </a:cubicBezTo>
                  <a:lnTo>
                    <a:pt x="24956" y="2010"/>
                  </a:lnTo>
                  <a:lnTo>
                    <a:pt x="24956" y="1913"/>
                  </a:lnTo>
                  <a:lnTo>
                    <a:pt x="24956" y="1913"/>
                  </a:lnTo>
                  <a:cubicBezTo>
                    <a:pt x="24956" y="1757"/>
                    <a:pt x="24956" y="1737"/>
                    <a:pt x="24878" y="1445"/>
                  </a:cubicBezTo>
                  <a:cubicBezTo>
                    <a:pt x="24839" y="1328"/>
                    <a:pt x="24819" y="1230"/>
                    <a:pt x="24800" y="1132"/>
                  </a:cubicBezTo>
                  <a:cubicBezTo>
                    <a:pt x="22692" y="1113"/>
                    <a:pt x="20429" y="1074"/>
                    <a:pt x="19161" y="1054"/>
                  </a:cubicBezTo>
                  <a:cubicBezTo>
                    <a:pt x="17717" y="1015"/>
                    <a:pt x="15044" y="918"/>
                    <a:pt x="12585" y="801"/>
                  </a:cubicBezTo>
                  <a:cubicBezTo>
                    <a:pt x="10829" y="703"/>
                    <a:pt x="9171" y="606"/>
                    <a:pt x="8137" y="489"/>
                  </a:cubicBezTo>
                  <a:cubicBezTo>
                    <a:pt x="6420" y="313"/>
                    <a:pt x="4078" y="176"/>
                    <a:pt x="2147" y="59"/>
                  </a:cubicBezTo>
                  <a:lnTo>
                    <a:pt x="1327" y="1"/>
                  </a:lnTo>
                  <a:lnTo>
                    <a:pt x="0" y="15591"/>
                  </a:lnTo>
                  <a:cubicBezTo>
                    <a:pt x="1600" y="15708"/>
                    <a:pt x="23746" y="17366"/>
                    <a:pt x="27005" y="16839"/>
                  </a:cubicBezTo>
                  <a:close/>
                </a:path>
              </a:pathLst>
            </a:cu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71"/>
            <p:cNvSpPr/>
            <p:nvPr/>
          </p:nvSpPr>
          <p:spPr>
            <a:xfrm>
              <a:off x="3870725" y="1092150"/>
              <a:ext cx="676600" cy="434175"/>
            </a:xfrm>
            <a:custGeom>
              <a:avLst/>
              <a:gdLst/>
              <a:ahLst/>
              <a:cxnLst/>
              <a:rect l="l" t="t" r="r" b="b"/>
              <a:pathLst>
                <a:path w="27064" h="17367" fill="none" extrusionOk="0">
                  <a:moveTo>
                    <a:pt x="27005" y="16839"/>
                  </a:moveTo>
                  <a:cubicBezTo>
                    <a:pt x="27044" y="16566"/>
                    <a:pt x="27063" y="16234"/>
                    <a:pt x="27063" y="16137"/>
                  </a:cubicBezTo>
                  <a:cubicBezTo>
                    <a:pt x="27063" y="16059"/>
                    <a:pt x="27063" y="16000"/>
                    <a:pt x="27044" y="15942"/>
                  </a:cubicBezTo>
                  <a:lnTo>
                    <a:pt x="27044" y="15942"/>
                  </a:lnTo>
                  <a:cubicBezTo>
                    <a:pt x="27044" y="15864"/>
                    <a:pt x="27005" y="15786"/>
                    <a:pt x="26985" y="15649"/>
                  </a:cubicBezTo>
                  <a:cubicBezTo>
                    <a:pt x="26946" y="15532"/>
                    <a:pt x="26926" y="15415"/>
                    <a:pt x="26926" y="15278"/>
                  </a:cubicBezTo>
                  <a:cubicBezTo>
                    <a:pt x="26907" y="15142"/>
                    <a:pt x="26907" y="14986"/>
                    <a:pt x="26829" y="14888"/>
                  </a:cubicBezTo>
                  <a:cubicBezTo>
                    <a:pt x="26790" y="14810"/>
                    <a:pt x="26751" y="14771"/>
                    <a:pt x="26712" y="14732"/>
                  </a:cubicBezTo>
                  <a:lnTo>
                    <a:pt x="26712" y="14732"/>
                  </a:lnTo>
                  <a:cubicBezTo>
                    <a:pt x="26653" y="14654"/>
                    <a:pt x="26614" y="14595"/>
                    <a:pt x="26536" y="14420"/>
                  </a:cubicBezTo>
                  <a:lnTo>
                    <a:pt x="26536" y="14420"/>
                  </a:lnTo>
                  <a:lnTo>
                    <a:pt x="26497" y="14342"/>
                  </a:lnTo>
                  <a:cubicBezTo>
                    <a:pt x="26419" y="14147"/>
                    <a:pt x="26419" y="14147"/>
                    <a:pt x="26380" y="13874"/>
                  </a:cubicBezTo>
                  <a:cubicBezTo>
                    <a:pt x="26361" y="13737"/>
                    <a:pt x="26322" y="13620"/>
                    <a:pt x="26283" y="13522"/>
                  </a:cubicBezTo>
                  <a:cubicBezTo>
                    <a:pt x="26244" y="13366"/>
                    <a:pt x="26185" y="13210"/>
                    <a:pt x="26185" y="13015"/>
                  </a:cubicBezTo>
                  <a:cubicBezTo>
                    <a:pt x="26166" y="12800"/>
                    <a:pt x="26205" y="12566"/>
                    <a:pt x="26224" y="12352"/>
                  </a:cubicBezTo>
                  <a:cubicBezTo>
                    <a:pt x="26263" y="12215"/>
                    <a:pt x="26283" y="12078"/>
                    <a:pt x="26283" y="11961"/>
                  </a:cubicBezTo>
                  <a:cubicBezTo>
                    <a:pt x="26283" y="11864"/>
                    <a:pt x="26244" y="11747"/>
                    <a:pt x="26205" y="11630"/>
                  </a:cubicBezTo>
                  <a:cubicBezTo>
                    <a:pt x="26166" y="11493"/>
                    <a:pt x="26107" y="11337"/>
                    <a:pt x="26126" y="11161"/>
                  </a:cubicBezTo>
                  <a:cubicBezTo>
                    <a:pt x="26126" y="11005"/>
                    <a:pt x="26126" y="10869"/>
                    <a:pt x="26107" y="10713"/>
                  </a:cubicBezTo>
                  <a:cubicBezTo>
                    <a:pt x="26087" y="10576"/>
                    <a:pt x="26087" y="10439"/>
                    <a:pt x="26087" y="10283"/>
                  </a:cubicBezTo>
                  <a:cubicBezTo>
                    <a:pt x="26087" y="10069"/>
                    <a:pt x="26087" y="9913"/>
                    <a:pt x="26068" y="9757"/>
                  </a:cubicBezTo>
                  <a:cubicBezTo>
                    <a:pt x="26068" y="9600"/>
                    <a:pt x="26068" y="9483"/>
                    <a:pt x="26068" y="9366"/>
                  </a:cubicBezTo>
                  <a:lnTo>
                    <a:pt x="26068" y="8781"/>
                  </a:lnTo>
                  <a:cubicBezTo>
                    <a:pt x="26068" y="8625"/>
                    <a:pt x="26048" y="8508"/>
                    <a:pt x="26029" y="8410"/>
                  </a:cubicBezTo>
                  <a:lnTo>
                    <a:pt x="26029" y="8410"/>
                  </a:lnTo>
                  <a:cubicBezTo>
                    <a:pt x="26009" y="8313"/>
                    <a:pt x="25970" y="8215"/>
                    <a:pt x="25892" y="8059"/>
                  </a:cubicBezTo>
                  <a:cubicBezTo>
                    <a:pt x="25775" y="7844"/>
                    <a:pt x="25697" y="7591"/>
                    <a:pt x="25600" y="7357"/>
                  </a:cubicBezTo>
                  <a:cubicBezTo>
                    <a:pt x="25561" y="7259"/>
                    <a:pt x="25522" y="7162"/>
                    <a:pt x="25483" y="7064"/>
                  </a:cubicBezTo>
                  <a:lnTo>
                    <a:pt x="25483" y="7064"/>
                  </a:lnTo>
                  <a:cubicBezTo>
                    <a:pt x="25424" y="6908"/>
                    <a:pt x="25385" y="6752"/>
                    <a:pt x="25366" y="6576"/>
                  </a:cubicBezTo>
                  <a:cubicBezTo>
                    <a:pt x="25327" y="6420"/>
                    <a:pt x="25307" y="6225"/>
                    <a:pt x="25307" y="6049"/>
                  </a:cubicBezTo>
                  <a:cubicBezTo>
                    <a:pt x="25287" y="5854"/>
                    <a:pt x="25229" y="5757"/>
                    <a:pt x="25170" y="5659"/>
                  </a:cubicBezTo>
                  <a:cubicBezTo>
                    <a:pt x="25131" y="5581"/>
                    <a:pt x="25092" y="5523"/>
                    <a:pt x="25073" y="5405"/>
                  </a:cubicBezTo>
                  <a:cubicBezTo>
                    <a:pt x="25073" y="5308"/>
                    <a:pt x="25073" y="5210"/>
                    <a:pt x="25073" y="5132"/>
                  </a:cubicBezTo>
                  <a:cubicBezTo>
                    <a:pt x="25092" y="5074"/>
                    <a:pt x="25092" y="5015"/>
                    <a:pt x="25092" y="4918"/>
                  </a:cubicBezTo>
                  <a:cubicBezTo>
                    <a:pt x="25092" y="4820"/>
                    <a:pt x="25073" y="4664"/>
                    <a:pt x="25073" y="4527"/>
                  </a:cubicBezTo>
                  <a:cubicBezTo>
                    <a:pt x="25053" y="4371"/>
                    <a:pt x="25053" y="4215"/>
                    <a:pt x="25034" y="4118"/>
                  </a:cubicBezTo>
                  <a:cubicBezTo>
                    <a:pt x="25014" y="3962"/>
                    <a:pt x="25014" y="3610"/>
                    <a:pt x="25014" y="3396"/>
                  </a:cubicBezTo>
                  <a:lnTo>
                    <a:pt x="25014" y="3298"/>
                  </a:lnTo>
                  <a:lnTo>
                    <a:pt x="25014" y="3298"/>
                  </a:lnTo>
                  <a:cubicBezTo>
                    <a:pt x="25014" y="3181"/>
                    <a:pt x="25073" y="3103"/>
                    <a:pt x="25131" y="3025"/>
                  </a:cubicBezTo>
                  <a:cubicBezTo>
                    <a:pt x="25190" y="2967"/>
                    <a:pt x="25248" y="2888"/>
                    <a:pt x="25229" y="2771"/>
                  </a:cubicBezTo>
                  <a:cubicBezTo>
                    <a:pt x="25229" y="2674"/>
                    <a:pt x="25170" y="2557"/>
                    <a:pt x="25112" y="2440"/>
                  </a:cubicBezTo>
                  <a:cubicBezTo>
                    <a:pt x="25034" y="2303"/>
                    <a:pt x="24975" y="2147"/>
                    <a:pt x="24956" y="2010"/>
                  </a:cubicBezTo>
                  <a:lnTo>
                    <a:pt x="24956" y="2010"/>
                  </a:lnTo>
                  <a:lnTo>
                    <a:pt x="24956" y="1913"/>
                  </a:lnTo>
                  <a:lnTo>
                    <a:pt x="24956" y="1913"/>
                  </a:lnTo>
                  <a:cubicBezTo>
                    <a:pt x="24956" y="1757"/>
                    <a:pt x="24956" y="1737"/>
                    <a:pt x="24878" y="1445"/>
                  </a:cubicBezTo>
                  <a:cubicBezTo>
                    <a:pt x="24839" y="1328"/>
                    <a:pt x="24819" y="1230"/>
                    <a:pt x="24800" y="1132"/>
                  </a:cubicBezTo>
                  <a:cubicBezTo>
                    <a:pt x="22692" y="1113"/>
                    <a:pt x="20429" y="1074"/>
                    <a:pt x="19161" y="1054"/>
                  </a:cubicBezTo>
                  <a:cubicBezTo>
                    <a:pt x="17717" y="1015"/>
                    <a:pt x="15044" y="918"/>
                    <a:pt x="12585" y="801"/>
                  </a:cubicBezTo>
                  <a:cubicBezTo>
                    <a:pt x="10829" y="703"/>
                    <a:pt x="9171" y="606"/>
                    <a:pt x="8137" y="489"/>
                  </a:cubicBezTo>
                  <a:cubicBezTo>
                    <a:pt x="6420" y="313"/>
                    <a:pt x="4078" y="176"/>
                    <a:pt x="2147" y="59"/>
                  </a:cubicBezTo>
                  <a:lnTo>
                    <a:pt x="1327" y="1"/>
                  </a:lnTo>
                  <a:lnTo>
                    <a:pt x="0" y="15591"/>
                  </a:lnTo>
                  <a:cubicBezTo>
                    <a:pt x="1600" y="15708"/>
                    <a:pt x="23746" y="17366"/>
                    <a:pt x="27005" y="1683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71"/>
            <p:cNvSpPr/>
            <p:nvPr/>
          </p:nvSpPr>
          <p:spPr>
            <a:xfrm>
              <a:off x="5102875" y="1284825"/>
              <a:ext cx="593200" cy="301500"/>
            </a:xfrm>
            <a:custGeom>
              <a:avLst/>
              <a:gdLst/>
              <a:ahLst/>
              <a:cxnLst/>
              <a:rect l="l" t="t" r="r" b="b"/>
              <a:pathLst>
                <a:path w="23728" h="12060" extrusionOk="0">
                  <a:moveTo>
                    <a:pt x="1464" y="4489"/>
                  </a:moveTo>
                  <a:cubicBezTo>
                    <a:pt x="1308" y="4742"/>
                    <a:pt x="1035" y="4801"/>
                    <a:pt x="899" y="4937"/>
                  </a:cubicBezTo>
                  <a:cubicBezTo>
                    <a:pt x="742" y="5093"/>
                    <a:pt x="450" y="5035"/>
                    <a:pt x="235" y="5132"/>
                  </a:cubicBezTo>
                  <a:cubicBezTo>
                    <a:pt x="99" y="5191"/>
                    <a:pt x="60" y="5230"/>
                    <a:pt x="1" y="5289"/>
                  </a:cubicBezTo>
                  <a:cubicBezTo>
                    <a:pt x="40" y="5308"/>
                    <a:pt x="60" y="5328"/>
                    <a:pt x="99" y="5347"/>
                  </a:cubicBezTo>
                  <a:cubicBezTo>
                    <a:pt x="216" y="5406"/>
                    <a:pt x="294" y="5425"/>
                    <a:pt x="391" y="5445"/>
                  </a:cubicBezTo>
                  <a:cubicBezTo>
                    <a:pt x="508" y="5464"/>
                    <a:pt x="606" y="5464"/>
                    <a:pt x="703" y="5581"/>
                  </a:cubicBezTo>
                  <a:cubicBezTo>
                    <a:pt x="801" y="5679"/>
                    <a:pt x="840" y="5796"/>
                    <a:pt x="879" y="5932"/>
                  </a:cubicBezTo>
                  <a:cubicBezTo>
                    <a:pt x="918" y="6010"/>
                    <a:pt x="957" y="6128"/>
                    <a:pt x="1016" y="6225"/>
                  </a:cubicBezTo>
                  <a:cubicBezTo>
                    <a:pt x="1113" y="6381"/>
                    <a:pt x="1484" y="6459"/>
                    <a:pt x="1796" y="6498"/>
                  </a:cubicBezTo>
                  <a:lnTo>
                    <a:pt x="1796" y="6498"/>
                  </a:lnTo>
                  <a:cubicBezTo>
                    <a:pt x="1874" y="6518"/>
                    <a:pt x="1972" y="6537"/>
                    <a:pt x="2050" y="6557"/>
                  </a:cubicBezTo>
                  <a:cubicBezTo>
                    <a:pt x="2206" y="6596"/>
                    <a:pt x="2557" y="6654"/>
                    <a:pt x="2889" y="6713"/>
                  </a:cubicBezTo>
                  <a:cubicBezTo>
                    <a:pt x="3220" y="6771"/>
                    <a:pt x="3552" y="6830"/>
                    <a:pt x="3767" y="6869"/>
                  </a:cubicBezTo>
                  <a:cubicBezTo>
                    <a:pt x="3864" y="6888"/>
                    <a:pt x="3923" y="6908"/>
                    <a:pt x="4001" y="6908"/>
                  </a:cubicBezTo>
                  <a:cubicBezTo>
                    <a:pt x="4352" y="6986"/>
                    <a:pt x="4664" y="7045"/>
                    <a:pt x="4859" y="7142"/>
                  </a:cubicBezTo>
                  <a:cubicBezTo>
                    <a:pt x="4937" y="7181"/>
                    <a:pt x="5035" y="7259"/>
                    <a:pt x="5133" y="7318"/>
                  </a:cubicBezTo>
                  <a:cubicBezTo>
                    <a:pt x="5308" y="7435"/>
                    <a:pt x="5523" y="7571"/>
                    <a:pt x="5698" y="7610"/>
                  </a:cubicBezTo>
                  <a:cubicBezTo>
                    <a:pt x="5796" y="7610"/>
                    <a:pt x="5874" y="7630"/>
                    <a:pt x="5952" y="7630"/>
                  </a:cubicBezTo>
                  <a:cubicBezTo>
                    <a:pt x="6147" y="7669"/>
                    <a:pt x="6303" y="7669"/>
                    <a:pt x="6420" y="7747"/>
                  </a:cubicBezTo>
                  <a:cubicBezTo>
                    <a:pt x="6498" y="7786"/>
                    <a:pt x="6615" y="7747"/>
                    <a:pt x="6713" y="7727"/>
                  </a:cubicBezTo>
                  <a:cubicBezTo>
                    <a:pt x="6772" y="7708"/>
                    <a:pt x="6811" y="7708"/>
                    <a:pt x="6850" y="7688"/>
                  </a:cubicBezTo>
                  <a:cubicBezTo>
                    <a:pt x="6947" y="7688"/>
                    <a:pt x="7025" y="7708"/>
                    <a:pt x="7123" y="7747"/>
                  </a:cubicBezTo>
                  <a:cubicBezTo>
                    <a:pt x="7181" y="7767"/>
                    <a:pt x="7259" y="7786"/>
                    <a:pt x="7318" y="7786"/>
                  </a:cubicBezTo>
                  <a:lnTo>
                    <a:pt x="7318" y="7786"/>
                  </a:lnTo>
                  <a:cubicBezTo>
                    <a:pt x="7376" y="7786"/>
                    <a:pt x="7415" y="7786"/>
                    <a:pt x="7474" y="7786"/>
                  </a:cubicBezTo>
                  <a:cubicBezTo>
                    <a:pt x="7572" y="7786"/>
                    <a:pt x="7650" y="7786"/>
                    <a:pt x="7786" y="7825"/>
                  </a:cubicBezTo>
                  <a:cubicBezTo>
                    <a:pt x="7864" y="7845"/>
                    <a:pt x="7942" y="7864"/>
                    <a:pt x="8020" y="7864"/>
                  </a:cubicBezTo>
                  <a:cubicBezTo>
                    <a:pt x="8079" y="7884"/>
                    <a:pt x="8137" y="7884"/>
                    <a:pt x="8215" y="7903"/>
                  </a:cubicBezTo>
                  <a:lnTo>
                    <a:pt x="8215" y="7903"/>
                  </a:lnTo>
                  <a:cubicBezTo>
                    <a:pt x="8235" y="7903"/>
                    <a:pt x="8254" y="7923"/>
                    <a:pt x="8274" y="7923"/>
                  </a:cubicBezTo>
                  <a:cubicBezTo>
                    <a:pt x="8391" y="7962"/>
                    <a:pt x="8528" y="8001"/>
                    <a:pt x="8606" y="8137"/>
                  </a:cubicBezTo>
                  <a:cubicBezTo>
                    <a:pt x="8684" y="8254"/>
                    <a:pt x="8664" y="8332"/>
                    <a:pt x="8606" y="8469"/>
                  </a:cubicBezTo>
                  <a:lnTo>
                    <a:pt x="8586" y="8508"/>
                  </a:lnTo>
                  <a:cubicBezTo>
                    <a:pt x="8586" y="8527"/>
                    <a:pt x="8586" y="8527"/>
                    <a:pt x="8586" y="8547"/>
                  </a:cubicBezTo>
                  <a:cubicBezTo>
                    <a:pt x="8586" y="8566"/>
                    <a:pt x="8586" y="8606"/>
                    <a:pt x="8606" y="8625"/>
                  </a:cubicBezTo>
                  <a:cubicBezTo>
                    <a:pt x="8625" y="8645"/>
                    <a:pt x="8664" y="8664"/>
                    <a:pt x="8684" y="8684"/>
                  </a:cubicBezTo>
                  <a:cubicBezTo>
                    <a:pt x="8703" y="8684"/>
                    <a:pt x="8723" y="8684"/>
                    <a:pt x="8742" y="8684"/>
                  </a:cubicBezTo>
                  <a:cubicBezTo>
                    <a:pt x="8801" y="8703"/>
                    <a:pt x="8840" y="8703"/>
                    <a:pt x="8859" y="8703"/>
                  </a:cubicBezTo>
                  <a:lnTo>
                    <a:pt x="8859" y="8703"/>
                  </a:lnTo>
                  <a:cubicBezTo>
                    <a:pt x="8996" y="8703"/>
                    <a:pt x="9113" y="8723"/>
                    <a:pt x="9211" y="8762"/>
                  </a:cubicBezTo>
                  <a:cubicBezTo>
                    <a:pt x="9269" y="8781"/>
                    <a:pt x="9328" y="8820"/>
                    <a:pt x="9406" y="8859"/>
                  </a:cubicBezTo>
                  <a:cubicBezTo>
                    <a:pt x="9484" y="8879"/>
                    <a:pt x="9542" y="8918"/>
                    <a:pt x="9601" y="8957"/>
                  </a:cubicBezTo>
                  <a:cubicBezTo>
                    <a:pt x="9659" y="8996"/>
                    <a:pt x="9698" y="9054"/>
                    <a:pt x="9718" y="9132"/>
                  </a:cubicBezTo>
                  <a:lnTo>
                    <a:pt x="9718" y="9132"/>
                  </a:lnTo>
                  <a:cubicBezTo>
                    <a:pt x="9737" y="9191"/>
                    <a:pt x="9737" y="9269"/>
                    <a:pt x="9737" y="9327"/>
                  </a:cubicBezTo>
                  <a:cubicBezTo>
                    <a:pt x="9737" y="9366"/>
                    <a:pt x="9757" y="9386"/>
                    <a:pt x="9776" y="9425"/>
                  </a:cubicBezTo>
                  <a:cubicBezTo>
                    <a:pt x="9815" y="9464"/>
                    <a:pt x="9854" y="9523"/>
                    <a:pt x="9854" y="9640"/>
                  </a:cubicBezTo>
                  <a:cubicBezTo>
                    <a:pt x="9854" y="9737"/>
                    <a:pt x="9835" y="9796"/>
                    <a:pt x="9796" y="9854"/>
                  </a:cubicBezTo>
                  <a:cubicBezTo>
                    <a:pt x="9796" y="9874"/>
                    <a:pt x="9776" y="9893"/>
                    <a:pt x="9796" y="9932"/>
                  </a:cubicBezTo>
                  <a:cubicBezTo>
                    <a:pt x="9815" y="9991"/>
                    <a:pt x="9835" y="10049"/>
                    <a:pt x="9854" y="10108"/>
                  </a:cubicBezTo>
                  <a:lnTo>
                    <a:pt x="9854" y="10108"/>
                  </a:lnTo>
                  <a:cubicBezTo>
                    <a:pt x="9854" y="10186"/>
                    <a:pt x="9874" y="10244"/>
                    <a:pt x="9854" y="10284"/>
                  </a:cubicBezTo>
                  <a:lnTo>
                    <a:pt x="9854" y="10284"/>
                  </a:lnTo>
                  <a:cubicBezTo>
                    <a:pt x="9835" y="10342"/>
                    <a:pt x="9796" y="10381"/>
                    <a:pt x="9737" y="10401"/>
                  </a:cubicBezTo>
                  <a:cubicBezTo>
                    <a:pt x="9718" y="10440"/>
                    <a:pt x="9679" y="10459"/>
                    <a:pt x="9679" y="10498"/>
                  </a:cubicBezTo>
                  <a:cubicBezTo>
                    <a:pt x="9679" y="10537"/>
                    <a:pt x="9698" y="10576"/>
                    <a:pt x="9698" y="10635"/>
                  </a:cubicBezTo>
                  <a:cubicBezTo>
                    <a:pt x="9718" y="10693"/>
                    <a:pt x="9737" y="10752"/>
                    <a:pt x="9737" y="10830"/>
                  </a:cubicBezTo>
                  <a:cubicBezTo>
                    <a:pt x="9737" y="10849"/>
                    <a:pt x="9737" y="10869"/>
                    <a:pt x="9737" y="10869"/>
                  </a:cubicBezTo>
                  <a:lnTo>
                    <a:pt x="9737" y="10869"/>
                  </a:lnTo>
                  <a:cubicBezTo>
                    <a:pt x="9737" y="10869"/>
                    <a:pt x="9757" y="10869"/>
                    <a:pt x="9796" y="10869"/>
                  </a:cubicBezTo>
                  <a:cubicBezTo>
                    <a:pt x="9854" y="10849"/>
                    <a:pt x="9893" y="10830"/>
                    <a:pt x="9932" y="10791"/>
                  </a:cubicBezTo>
                  <a:cubicBezTo>
                    <a:pt x="9991" y="10752"/>
                    <a:pt x="10069" y="10713"/>
                    <a:pt x="10186" y="10713"/>
                  </a:cubicBezTo>
                  <a:cubicBezTo>
                    <a:pt x="10206" y="10713"/>
                    <a:pt x="10225" y="10713"/>
                    <a:pt x="10245" y="10732"/>
                  </a:cubicBezTo>
                  <a:cubicBezTo>
                    <a:pt x="10323" y="10752"/>
                    <a:pt x="10381" y="10810"/>
                    <a:pt x="10420" y="10869"/>
                  </a:cubicBezTo>
                  <a:lnTo>
                    <a:pt x="10420" y="10869"/>
                  </a:lnTo>
                  <a:cubicBezTo>
                    <a:pt x="10459" y="10927"/>
                    <a:pt x="10459" y="11005"/>
                    <a:pt x="10459" y="11083"/>
                  </a:cubicBezTo>
                  <a:cubicBezTo>
                    <a:pt x="10459" y="11103"/>
                    <a:pt x="10459" y="11123"/>
                    <a:pt x="10459" y="11142"/>
                  </a:cubicBezTo>
                  <a:cubicBezTo>
                    <a:pt x="10440" y="11181"/>
                    <a:pt x="10420" y="11240"/>
                    <a:pt x="10381" y="11318"/>
                  </a:cubicBezTo>
                  <a:cubicBezTo>
                    <a:pt x="10342" y="11415"/>
                    <a:pt x="10303" y="11532"/>
                    <a:pt x="10284" y="11630"/>
                  </a:cubicBezTo>
                  <a:cubicBezTo>
                    <a:pt x="10264" y="11688"/>
                    <a:pt x="10284" y="11747"/>
                    <a:pt x="10303" y="11805"/>
                  </a:cubicBezTo>
                  <a:cubicBezTo>
                    <a:pt x="10342" y="11864"/>
                    <a:pt x="10381" y="11922"/>
                    <a:pt x="10459" y="11981"/>
                  </a:cubicBezTo>
                  <a:cubicBezTo>
                    <a:pt x="10498" y="12001"/>
                    <a:pt x="10576" y="12040"/>
                    <a:pt x="10654" y="12059"/>
                  </a:cubicBezTo>
                  <a:cubicBezTo>
                    <a:pt x="10674" y="12001"/>
                    <a:pt x="10693" y="11922"/>
                    <a:pt x="10693" y="11825"/>
                  </a:cubicBezTo>
                  <a:cubicBezTo>
                    <a:pt x="10693" y="11610"/>
                    <a:pt x="10967" y="11396"/>
                    <a:pt x="10986" y="11201"/>
                  </a:cubicBezTo>
                  <a:cubicBezTo>
                    <a:pt x="11025" y="11005"/>
                    <a:pt x="11240" y="10888"/>
                    <a:pt x="11337" y="10654"/>
                  </a:cubicBezTo>
                  <a:cubicBezTo>
                    <a:pt x="11435" y="10420"/>
                    <a:pt x="11415" y="10244"/>
                    <a:pt x="11454" y="10049"/>
                  </a:cubicBezTo>
                  <a:cubicBezTo>
                    <a:pt x="11493" y="9854"/>
                    <a:pt x="11708" y="9659"/>
                    <a:pt x="11747" y="9484"/>
                  </a:cubicBezTo>
                  <a:cubicBezTo>
                    <a:pt x="11806" y="9269"/>
                    <a:pt x="12215" y="9015"/>
                    <a:pt x="12235" y="8879"/>
                  </a:cubicBezTo>
                  <a:cubicBezTo>
                    <a:pt x="12274" y="8742"/>
                    <a:pt x="12254" y="8742"/>
                    <a:pt x="12293" y="8606"/>
                  </a:cubicBezTo>
                  <a:cubicBezTo>
                    <a:pt x="12332" y="8449"/>
                    <a:pt x="12391" y="8332"/>
                    <a:pt x="12371" y="8176"/>
                  </a:cubicBezTo>
                  <a:cubicBezTo>
                    <a:pt x="12332" y="8020"/>
                    <a:pt x="12391" y="7806"/>
                    <a:pt x="12547" y="7688"/>
                  </a:cubicBezTo>
                  <a:cubicBezTo>
                    <a:pt x="12703" y="7552"/>
                    <a:pt x="12723" y="7845"/>
                    <a:pt x="12684" y="8098"/>
                  </a:cubicBezTo>
                  <a:cubicBezTo>
                    <a:pt x="12625" y="8332"/>
                    <a:pt x="12625" y="8313"/>
                    <a:pt x="12606" y="8508"/>
                  </a:cubicBezTo>
                  <a:cubicBezTo>
                    <a:pt x="12567" y="8703"/>
                    <a:pt x="12645" y="8957"/>
                    <a:pt x="12801" y="8937"/>
                  </a:cubicBezTo>
                  <a:cubicBezTo>
                    <a:pt x="12957" y="8898"/>
                    <a:pt x="12996" y="8723"/>
                    <a:pt x="13074" y="8645"/>
                  </a:cubicBezTo>
                  <a:cubicBezTo>
                    <a:pt x="13152" y="8566"/>
                    <a:pt x="13288" y="8488"/>
                    <a:pt x="13288" y="8352"/>
                  </a:cubicBezTo>
                  <a:cubicBezTo>
                    <a:pt x="13288" y="8215"/>
                    <a:pt x="13249" y="8059"/>
                    <a:pt x="13347" y="8001"/>
                  </a:cubicBezTo>
                  <a:cubicBezTo>
                    <a:pt x="13445" y="7942"/>
                    <a:pt x="13718" y="8098"/>
                    <a:pt x="13757" y="7981"/>
                  </a:cubicBezTo>
                  <a:cubicBezTo>
                    <a:pt x="13776" y="7864"/>
                    <a:pt x="13796" y="7708"/>
                    <a:pt x="13971" y="7688"/>
                  </a:cubicBezTo>
                  <a:cubicBezTo>
                    <a:pt x="14147" y="7649"/>
                    <a:pt x="14069" y="7981"/>
                    <a:pt x="13971" y="8254"/>
                  </a:cubicBezTo>
                  <a:cubicBezTo>
                    <a:pt x="13893" y="8508"/>
                    <a:pt x="13893" y="8410"/>
                    <a:pt x="13737" y="8508"/>
                  </a:cubicBezTo>
                  <a:cubicBezTo>
                    <a:pt x="13581" y="8625"/>
                    <a:pt x="13601" y="8781"/>
                    <a:pt x="13601" y="8957"/>
                  </a:cubicBezTo>
                  <a:cubicBezTo>
                    <a:pt x="13620" y="9113"/>
                    <a:pt x="13737" y="9132"/>
                    <a:pt x="13874" y="9171"/>
                  </a:cubicBezTo>
                  <a:cubicBezTo>
                    <a:pt x="14010" y="9210"/>
                    <a:pt x="14010" y="9035"/>
                    <a:pt x="14030" y="8859"/>
                  </a:cubicBezTo>
                  <a:cubicBezTo>
                    <a:pt x="14049" y="8684"/>
                    <a:pt x="14245" y="8547"/>
                    <a:pt x="14420" y="8449"/>
                  </a:cubicBezTo>
                  <a:cubicBezTo>
                    <a:pt x="14576" y="8332"/>
                    <a:pt x="14771" y="8157"/>
                    <a:pt x="14830" y="7981"/>
                  </a:cubicBezTo>
                  <a:cubicBezTo>
                    <a:pt x="14869" y="7806"/>
                    <a:pt x="14908" y="7708"/>
                    <a:pt x="14967" y="7532"/>
                  </a:cubicBezTo>
                  <a:cubicBezTo>
                    <a:pt x="15025" y="7357"/>
                    <a:pt x="15298" y="7298"/>
                    <a:pt x="15591" y="7240"/>
                  </a:cubicBezTo>
                  <a:cubicBezTo>
                    <a:pt x="15884" y="7181"/>
                    <a:pt x="16040" y="7240"/>
                    <a:pt x="16352" y="7259"/>
                  </a:cubicBezTo>
                  <a:cubicBezTo>
                    <a:pt x="16664" y="7259"/>
                    <a:pt x="16527" y="7084"/>
                    <a:pt x="16742" y="7045"/>
                  </a:cubicBezTo>
                  <a:cubicBezTo>
                    <a:pt x="16957" y="6986"/>
                    <a:pt x="17269" y="6986"/>
                    <a:pt x="17366" y="6810"/>
                  </a:cubicBezTo>
                  <a:cubicBezTo>
                    <a:pt x="17464" y="6615"/>
                    <a:pt x="17659" y="6362"/>
                    <a:pt x="17893" y="6245"/>
                  </a:cubicBezTo>
                  <a:cubicBezTo>
                    <a:pt x="18108" y="6147"/>
                    <a:pt x="18303" y="6206"/>
                    <a:pt x="18596" y="6264"/>
                  </a:cubicBezTo>
                  <a:cubicBezTo>
                    <a:pt x="18908" y="6323"/>
                    <a:pt x="19181" y="6479"/>
                    <a:pt x="19454" y="6498"/>
                  </a:cubicBezTo>
                  <a:cubicBezTo>
                    <a:pt x="19708" y="6537"/>
                    <a:pt x="19844" y="6713"/>
                    <a:pt x="20020" y="6947"/>
                  </a:cubicBezTo>
                  <a:cubicBezTo>
                    <a:pt x="20196" y="7181"/>
                    <a:pt x="20430" y="7259"/>
                    <a:pt x="20566" y="7240"/>
                  </a:cubicBezTo>
                  <a:cubicBezTo>
                    <a:pt x="20703" y="7201"/>
                    <a:pt x="20625" y="7064"/>
                    <a:pt x="20625" y="6849"/>
                  </a:cubicBezTo>
                  <a:cubicBezTo>
                    <a:pt x="20625" y="6654"/>
                    <a:pt x="20742" y="6693"/>
                    <a:pt x="20722" y="6576"/>
                  </a:cubicBezTo>
                  <a:cubicBezTo>
                    <a:pt x="20722" y="6440"/>
                    <a:pt x="20664" y="6225"/>
                    <a:pt x="20918" y="6186"/>
                  </a:cubicBezTo>
                  <a:cubicBezTo>
                    <a:pt x="21152" y="6167"/>
                    <a:pt x="21425" y="6381"/>
                    <a:pt x="21620" y="6401"/>
                  </a:cubicBezTo>
                  <a:cubicBezTo>
                    <a:pt x="21796" y="6440"/>
                    <a:pt x="22030" y="6479"/>
                    <a:pt x="22244" y="6401"/>
                  </a:cubicBezTo>
                  <a:cubicBezTo>
                    <a:pt x="22459" y="6342"/>
                    <a:pt x="22654" y="6303"/>
                    <a:pt x="22908" y="6362"/>
                  </a:cubicBezTo>
                  <a:cubicBezTo>
                    <a:pt x="23181" y="6401"/>
                    <a:pt x="23513" y="6498"/>
                    <a:pt x="23610" y="6362"/>
                  </a:cubicBezTo>
                  <a:cubicBezTo>
                    <a:pt x="23727" y="6206"/>
                    <a:pt x="23571" y="6108"/>
                    <a:pt x="23337" y="5991"/>
                  </a:cubicBezTo>
                  <a:cubicBezTo>
                    <a:pt x="23103" y="5854"/>
                    <a:pt x="23064" y="5776"/>
                    <a:pt x="22927" y="5523"/>
                  </a:cubicBezTo>
                  <a:cubicBezTo>
                    <a:pt x="22791" y="5269"/>
                    <a:pt x="22654" y="5445"/>
                    <a:pt x="22420" y="5445"/>
                  </a:cubicBezTo>
                  <a:cubicBezTo>
                    <a:pt x="22186" y="5445"/>
                    <a:pt x="22205" y="5289"/>
                    <a:pt x="22225" y="5074"/>
                  </a:cubicBezTo>
                  <a:cubicBezTo>
                    <a:pt x="22244" y="4840"/>
                    <a:pt x="22342" y="4703"/>
                    <a:pt x="22205" y="4528"/>
                  </a:cubicBezTo>
                  <a:cubicBezTo>
                    <a:pt x="22069" y="4352"/>
                    <a:pt x="21971" y="4157"/>
                    <a:pt x="21854" y="3864"/>
                  </a:cubicBezTo>
                  <a:cubicBezTo>
                    <a:pt x="21854" y="3825"/>
                    <a:pt x="21835" y="3806"/>
                    <a:pt x="21835" y="3767"/>
                  </a:cubicBezTo>
                  <a:lnTo>
                    <a:pt x="21757" y="3786"/>
                  </a:lnTo>
                  <a:cubicBezTo>
                    <a:pt x="21698" y="3806"/>
                    <a:pt x="21640" y="3845"/>
                    <a:pt x="21601" y="3845"/>
                  </a:cubicBezTo>
                  <a:cubicBezTo>
                    <a:pt x="21522" y="3884"/>
                    <a:pt x="21444" y="3923"/>
                    <a:pt x="21366" y="3981"/>
                  </a:cubicBezTo>
                  <a:cubicBezTo>
                    <a:pt x="21269" y="4040"/>
                    <a:pt x="21191" y="4079"/>
                    <a:pt x="21093" y="4118"/>
                  </a:cubicBezTo>
                  <a:cubicBezTo>
                    <a:pt x="21035" y="4254"/>
                    <a:pt x="20898" y="4332"/>
                    <a:pt x="20781" y="4235"/>
                  </a:cubicBezTo>
                  <a:cubicBezTo>
                    <a:pt x="20644" y="4137"/>
                    <a:pt x="20566" y="3786"/>
                    <a:pt x="20430" y="3903"/>
                  </a:cubicBezTo>
                  <a:cubicBezTo>
                    <a:pt x="20293" y="4020"/>
                    <a:pt x="20118" y="4254"/>
                    <a:pt x="19903" y="4176"/>
                  </a:cubicBezTo>
                  <a:cubicBezTo>
                    <a:pt x="19688" y="4098"/>
                    <a:pt x="19610" y="4157"/>
                    <a:pt x="19415" y="4157"/>
                  </a:cubicBezTo>
                  <a:cubicBezTo>
                    <a:pt x="19220" y="4157"/>
                    <a:pt x="19220" y="4079"/>
                    <a:pt x="19220" y="3884"/>
                  </a:cubicBezTo>
                  <a:cubicBezTo>
                    <a:pt x="19220" y="3708"/>
                    <a:pt x="19201" y="3591"/>
                    <a:pt x="19123" y="3376"/>
                  </a:cubicBezTo>
                  <a:cubicBezTo>
                    <a:pt x="19044" y="3162"/>
                    <a:pt x="19162" y="3025"/>
                    <a:pt x="19220" y="2889"/>
                  </a:cubicBezTo>
                  <a:cubicBezTo>
                    <a:pt x="19279" y="2772"/>
                    <a:pt x="19318" y="2596"/>
                    <a:pt x="19044" y="2654"/>
                  </a:cubicBezTo>
                  <a:cubicBezTo>
                    <a:pt x="18771" y="2732"/>
                    <a:pt x="18674" y="2693"/>
                    <a:pt x="18362" y="2830"/>
                  </a:cubicBezTo>
                  <a:cubicBezTo>
                    <a:pt x="18030" y="2947"/>
                    <a:pt x="17952" y="2967"/>
                    <a:pt x="17737" y="3103"/>
                  </a:cubicBezTo>
                  <a:cubicBezTo>
                    <a:pt x="17523" y="3259"/>
                    <a:pt x="17562" y="3279"/>
                    <a:pt x="17288" y="3357"/>
                  </a:cubicBezTo>
                  <a:cubicBezTo>
                    <a:pt x="16996" y="3435"/>
                    <a:pt x="16762" y="3357"/>
                    <a:pt x="16449" y="3357"/>
                  </a:cubicBezTo>
                  <a:cubicBezTo>
                    <a:pt x="16157" y="3357"/>
                    <a:pt x="15962" y="3396"/>
                    <a:pt x="15727" y="3493"/>
                  </a:cubicBezTo>
                  <a:cubicBezTo>
                    <a:pt x="15493" y="3611"/>
                    <a:pt x="15396" y="3611"/>
                    <a:pt x="15201" y="3630"/>
                  </a:cubicBezTo>
                  <a:cubicBezTo>
                    <a:pt x="15006" y="3650"/>
                    <a:pt x="14967" y="3747"/>
                    <a:pt x="14693" y="3962"/>
                  </a:cubicBezTo>
                  <a:cubicBezTo>
                    <a:pt x="14420" y="4157"/>
                    <a:pt x="14264" y="4235"/>
                    <a:pt x="14147" y="4293"/>
                  </a:cubicBezTo>
                  <a:cubicBezTo>
                    <a:pt x="14030" y="4371"/>
                    <a:pt x="13952" y="4508"/>
                    <a:pt x="13874" y="4664"/>
                  </a:cubicBezTo>
                  <a:cubicBezTo>
                    <a:pt x="13796" y="4820"/>
                    <a:pt x="13542" y="4918"/>
                    <a:pt x="13406" y="4898"/>
                  </a:cubicBezTo>
                  <a:cubicBezTo>
                    <a:pt x="13288" y="4879"/>
                    <a:pt x="13269" y="4859"/>
                    <a:pt x="13074" y="4840"/>
                  </a:cubicBezTo>
                  <a:cubicBezTo>
                    <a:pt x="12879" y="4840"/>
                    <a:pt x="12957" y="4976"/>
                    <a:pt x="12801" y="5035"/>
                  </a:cubicBezTo>
                  <a:cubicBezTo>
                    <a:pt x="12625" y="5093"/>
                    <a:pt x="12489" y="4937"/>
                    <a:pt x="12410" y="4820"/>
                  </a:cubicBezTo>
                  <a:cubicBezTo>
                    <a:pt x="12332" y="4703"/>
                    <a:pt x="12020" y="4645"/>
                    <a:pt x="11942" y="4742"/>
                  </a:cubicBezTo>
                  <a:cubicBezTo>
                    <a:pt x="11884" y="4820"/>
                    <a:pt x="11513" y="4937"/>
                    <a:pt x="11337" y="4937"/>
                  </a:cubicBezTo>
                  <a:cubicBezTo>
                    <a:pt x="11162" y="4918"/>
                    <a:pt x="10889" y="4840"/>
                    <a:pt x="10830" y="4742"/>
                  </a:cubicBezTo>
                  <a:cubicBezTo>
                    <a:pt x="10771" y="4625"/>
                    <a:pt x="10752" y="4508"/>
                    <a:pt x="10615" y="4391"/>
                  </a:cubicBezTo>
                  <a:cubicBezTo>
                    <a:pt x="10459" y="4254"/>
                    <a:pt x="10284" y="4098"/>
                    <a:pt x="10128" y="3942"/>
                  </a:cubicBezTo>
                  <a:cubicBezTo>
                    <a:pt x="9971" y="3786"/>
                    <a:pt x="9971" y="3786"/>
                    <a:pt x="9893" y="3552"/>
                  </a:cubicBezTo>
                  <a:cubicBezTo>
                    <a:pt x="9835" y="3298"/>
                    <a:pt x="9718" y="3435"/>
                    <a:pt x="9503" y="3259"/>
                  </a:cubicBezTo>
                  <a:cubicBezTo>
                    <a:pt x="9269" y="3084"/>
                    <a:pt x="9230" y="3084"/>
                    <a:pt x="8937" y="3045"/>
                  </a:cubicBezTo>
                  <a:cubicBezTo>
                    <a:pt x="8645" y="3006"/>
                    <a:pt x="8508" y="3025"/>
                    <a:pt x="8196" y="2986"/>
                  </a:cubicBezTo>
                  <a:cubicBezTo>
                    <a:pt x="7864" y="2928"/>
                    <a:pt x="7864" y="2850"/>
                    <a:pt x="7669" y="2908"/>
                  </a:cubicBezTo>
                  <a:cubicBezTo>
                    <a:pt x="7494" y="2947"/>
                    <a:pt x="7337" y="3103"/>
                    <a:pt x="7142" y="3337"/>
                  </a:cubicBezTo>
                  <a:cubicBezTo>
                    <a:pt x="6967" y="3591"/>
                    <a:pt x="6986" y="3786"/>
                    <a:pt x="6889" y="3864"/>
                  </a:cubicBezTo>
                  <a:cubicBezTo>
                    <a:pt x="6791" y="3923"/>
                    <a:pt x="6791" y="3708"/>
                    <a:pt x="6733" y="3435"/>
                  </a:cubicBezTo>
                  <a:cubicBezTo>
                    <a:pt x="6694" y="3181"/>
                    <a:pt x="6772" y="3123"/>
                    <a:pt x="6791" y="2967"/>
                  </a:cubicBezTo>
                  <a:cubicBezTo>
                    <a:pt x="6811" y="2830"/>
                    <a:pt x="6928" y="2752"/>
                    <a:pt x="7045" y="2654"/>
                  </a:cubicBezTo>
                  <a:cubicBezTo>
                    <a:pt x="7142" y="2557"/>
                    <a:pt x="7084" y="2479"/>
                    <a:pt x="7103" y="2303"/>
                  </a:cubicBezTo>
                  <a:cubicBezTo>
                    <a:pt x="7123" y="2147"/>
                    <a:pt x="7240" y="2108"/>
                    <a:pt x="7376" y="1972"/>
                  </a:cubicBezTo>
                  <a:cubicBezTo>
                    <a:pt x="7513" y="1854"/>
                    <a:pt x="7454" y="1718"/>
                    <a:pt x="7533" y="1581"/>
                  </a:cubicBezTo>
                  <a:cubicBezTo>
                    <a:pt x="7611" y="1464"/>
                    <a:pt x="7689" y="1425"/>
                    <a:pt x="7864" y="1230"/>
                  </a:cubicBezTo>
                  <a:cubicBezTo>
                    <a:pt x="8020" y="1035"/>
                    <a:pt x="8215" y="1054"/>
                    <a:pt x="8313" y="898"/>
                  </a:cubicBezTo>
                  <a:cubicBezTo>
                    <a:pt x="8430" y="742"/>
                    <a:pt x="8391" y="586"/>
                    <a:pt x="8684" y="508"/>
                  </a:cubicBezTo>
                  <a:cubicBezTo>
                    <a:pt x="8996" y="411"/>
                    <a:pt x="9132" y="391"/>
                    <a:pt x="9113" y="235"/>
                  </a:cubicBezTo>
                  <a:cubicBezTo>
                    <a:pt x="9093" y="79"/>
                    <a:pt x="8859" y="79"/>
                    <a:pt x="8586" y="40"/>
                  </a:cubicBezTo>
                  <a:cubicBezTo>
                    <a:pt x="8293" y="1"/>
                    <a:pt x="8040" y="79"/>
                    <a:pt x="7864" y="118"/>
                  </a:cubicBezTo>
                  <a:cubicBezTo>
                    <a:pt x="7669" y="157"/>
                    <a:pt x="7454" y="215"/>
                    <a:pt x="7376" y="333"/>
                  </a:cubicBezTo>
                  <a:cubicBezTo>
                    <a:pt x="7279" y="450"/>
                    <a:pt x="7064" y="508"/>
                    <a:pt x="6830" y="723"/>
                  </a:cubicBezTo>
                  <a:cubicBezTo>
                    <a:pt x="6596" y="937"/>
                    <a:pt x="6576" y="996"/>
                    <a:pt x="6459" y="1191"/>
                  </a:cubicBezTo>
                  <a:cubicBezTo>
                    <a:pt x="6342" y="1367"/>
                    <a:pt x="6089" y="1523"/>
                    <a:pt x="5972" y="1562"/>
                  </a:cubicBezTo>
                  <a:cubicBezTo>
                    <a:pt x="5874" y="1620"/>
                    <a:pt x="5796" y="1737"/>
                    <a:pt x="5620" y="1874"/>
                  </a:cubicBezTo>
                  <a:cubicBezTo>
                    <a:pt x="5445" y="2030"/>
                    <a:pt x="5367" y="2128"/>
                    <a:pt x="5289" y="2303"/>
                  </a:cubicBezTo>
                  <a:cubicBezTo>
                    <a:pt x="5191" y="2479"/>
                    <a:pt x="5035" y="2693"/>
                    <a:pt x="4840" y="2791"/>
                  </a:cubicBezTo>
                  <a:cubicBezTo>
                    <a:pt x="4664" y="2889"/>
                    <a:pt x="4469" y="2869"/>
                    <a:pt x="4333" y="2986"/>
                  </a:cubicBezTo>
                  <a:cubicBezTo>
                    <a:pt x="4216" y="3103"/>
                    <a:pt x="3825" y="3415"/>
                    <a:pt x="3669" y="3591"/>
                  </a:cubicBezTo>
                  <a:cubicBezTo>
                    <a:pt x="3513" y="3747"/>
                    <a:pt x="3279" y="3767"/>
                    <a:pt x="3025" y="3806"/>
                  </a:cubicBezTo>
                  <a:cubicBezTo>
                    <a:pt x="2791" y="3845"/>
                    <a:pt x="2342" y="3825"/>
                    <a:pt x="2186" y="3884"/>
                  </a:cubicBezTo>
                  <a:cubicBezTo>
                    <a:pt x="2030" y="3962"/>
                    <a:pt x="1601" y="4254"/>
                    <a:pt x="1464" y="4489"/>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71"/>
            <p:cNvSpPr/>
            <p:nvPr/>
          </p:nvSpPr>
          <p:spPr>
            <a:xfrm>
              <a:off x="5102875" y="1284825"/>
              <a:ext cx="593200" cy="301500"/>
            </a:xfrm>
            <a:custGeom>
              <a:avLst/>
              <a:gdLst/>
              <a:ahLst/>
              <a:cxnLst/>
              <a:rect l="l" t="t" r="r" b="b"/>
              <a:pathLst>
                <a:path w="23728" h="12060" fill="none" extrusionOk="0">
                  <a:moveTo>
                    <a:pt x="1464" y="4489"/>
                  </a:moveTo>
                  <a:cubicBezTo>
                    <a:pt x="1308" y="4742"/>
                    <a:pt x="1035" y="4801"/>
                    <a:pt x="899" y="4937"/>
                  </a:cubicBezTo>
                  <a:cubicBezTo>
                    <a:pt x="742" y="5093"/>
                    <a:pt x="450" y="5035"/>
                    <a:pt x="235" y="5132"/>
                  </a:cubicBezTo>
                  <a:cubicBezTo>
                    <a:pt x="99" y="5191"/>
                    <a:pt x="60" y="5230"/>
                    <a:pt x="1" y="5289"/>
                  </a:cubicBezTo>
                  <a:cubicBezTo>
                    <a:pt x="40" y="5308"/>
                    <a:pt x="60" y="5328"/>
                    <a:pt x="99" y="5347"/>
                  </a:cubicBezTo>
                  <a:cubicBezTo>
                    <a:pt x="216" y="5406"/>
                    <a:pt x="294" y="5425"/>
                    <a:pt x="391" y="5445"/>
                  </a:cubicBezTo>
                  <a:cubicBezTo>
                    <a:pt x="508" y="5464"/>
                    <a:pt x="606" y="5464"/>
                    <a:pt x="703" y="5581"/>
                  </a:cubicBezTo>
                  <a:cubicBezTo>
                    <a:pt x="801" y="5679"/>
                    <a:pt x="840" y="5796"/>
                    <a:pt x="879" y="5932"/>
                  </a:cubicBezTo>
                  <a:cubicBezTo>
                    <a:pt x="918" y="6010"/>
                    <a:pt x="957" y="6128"/>
                    <a:pt x="1016" y="6225"/>
                  </a:cubicBezTo>
                  <a:cubicBezTo>
                    <a:pt x="1113" y="6381"/>
                    <a:pt x="1484" y="6459"/>
                    <a:pt x="1796" y="6498"/>
                  </a:cubicBezTo>
                  <a:lnTo>
                    <a:pt x="1796" y="6498"/>
                  </a:lnTo>
                  <a:cubicBezTo>
                    <a:pt x="1874" y="6518"/>
                    <a:pt x="1972" y="6537"/>
                    <a:pt x="2050" y="6557"/>
                  </a:cubicBezTo>
                  <a:cubicBezTo>
                    <a:pt x="2206" y="6596"/>
                    <a:pt x="2557" y="6654"/>
                    <a:pt x="2889" y="6713"/>
                  </a:cubicBezTo>
                  <a:cubicBezTo>
                    <a:pt x="3220" y="6771"/>
                    <a:pt x="3552" y="6830"/>
                    <a:pt x="3767" y="6869"/>
                  </a:cubicBezTo>
                  <a:cubicBezTo>
                    <a:pt x="3864" y="6888"/>
                    <a:pt x="3923" y="6908"/>
                    <a:pt x="4001" y="6908"/>
                  </a:cubicBezTo>
                  <a:cubicBezTo>
                    <a:pt x="4352" y="6986"/>
                    <a:pt x="4664" y="7045"/>
                    <a:pt x="4859" y="7142"/>
                  </a:cubicBezTo>
                  <a:cubicBezTo>
                    <a:pt x="4937" y="7181"/>
                    <a:pt x="5035" y="7259"/>
                    <a:pt x="5133" y="7318"/>
                  </a:cubicBezTo>
                  <a:cubicBezTo>
                    <a:pt x="5308" y="7435"/>
                    <a:pt x="5523" y="7571"/>
                    <a:pt x="5698" y="7610"/>
                  </a:cubicBezTo>
                  <a:cubicBezTo>
                    <a:pt x="5796" y="7610"/>
                    <a:pt x="5874" y="7630"/>
                    <a:pt x="5952" y="7630"/>
                  </a:cubicBezTo>
                  <a:cubicBezTo>
                    <a:pt x="6147" y="7669"/>
                    <a:pt x="6303" y="7669"/>
                    <a:pt x="6420" y="7747"/>
                  </a:cubicBezTo>
                  <a:cubicBezTo>
                    <a:pt x="6498" y="7786"/>
                    <a:pt x="6615" y="7747"/>
                    <a:pt x="6713" y="7727"/>
                  </a:cubicBezTo>
                  <a:cubicBezTo>
                    <a:pt x="6772" y="7708"/>
                    <a:pt x="6811" y="7708"/>
                    <a:pt x="6850" y="7688"/>
                  </a:cubicBezTo>
                  <a:cubicBezTo>
                    <a:pt x="6947" y="7688"/>
                    <a:pt x="7025" y="7708"/>
                    <a:pt x="7123" y="7747"/>
                  </a:cubicBezTo>
                  <a:cubicBezTo>
                    <a:pt x="7181" y="7767"/>
                    <a:pt x="7259" y="7786"/>
                    <a:pt x="7318" y="7786"/>
                  </a:cubicBezTo>
                  <a:lnTo>
                    <a:pt x="7318" y="7786"/>
                  </a:lnTo>
                  <a:cubicBezTo>
                    <a:pt x="7376" y="7786"/>
                    <a:pt x="7415" y="7786"/>
                    <a:pt x="7474" y="7786"/>
                  </a:cubicBezTo>
                  <a:cubicBezTo>
                    <a:pt x="7572" y="7786"/>
                    <a:pt x="7650" y="7786"/>
                    <a:pt x="7786" y="7825"/>
                  </a:cubicBezTo>
                  <a:cubicBezTo>
                    <a:pt x="7864" y="7845"/>
                    <a:pt x="7942" y="7864"/>
                    <a:pt x="8020" y="7864"/>
                  </a:cubicBezTo>
                  <a:cubicBezTo>
                    <a:pt x="8079" y="7884"/>
                    <a:pt x="8137" y="7884"/>
                    <a:pt x="8215" y="7903"/>
                  </a:cubicBezTo>
                  <a:lnTo>
                    <a:pt x="8215" y="7903"/>
                  </a:lnTo>
                  <a:cubicBezTo>
                    <a:pt x="8235" y="7903"/>
                    <a:pt x="8254" y="7923"/>
                    <a:pt x="8274" y="7923"/>
                  </a:cubicBezTo>
                  <a:cubicBezTo>
                    <a:pt x="8391" y="7962"/>
                    <a:pt x="8528" y="8001"/>
                    <a:pt x="8606" y="8137"/>
                  </a:cubicBezTo>
                  <a:cubicBezTo>
                    <a:pt x="8684" y="8254"/>
                    <a:pt x="8664" y="8332"/>
                    <a:pt x="8606" y="8469"/>
                  </a:cubicBezTo>
                  <a:lnTo>
                    <a:pt x="8586" y="8508"/>
                  </a:lnTo>
                  <a:cubicBezTo>
                    <a:pt x="8586" y="8527"/>
                    <a:pt x="8586" y="8527"/>
                    <a:pt x="8586" y="8547"/>
                  </a:cubicBezTo>
                  <a:cubicBezTo>
                    <a:pt x="8586" y="8566"/>
                    <a:pt x="8586" y="8606"/>
                    <a:pt x="8606" y="8625"/>
                  </a:cubicBezTo>
                  <a:cubicBezTo>
                    <a:pt x="8625" y="8645"/>
                    <a:pt x="8664" y="8664"/>
                    <a:pt x="8684" y="8684"/>
                  </a:cubicBezTo>
                  <a:cubicBezTo>
                    <a:pt x="8703" y="8684"/>
                    <a:pt x="8723" y="8684"/>
                    <a:pt x="8742" y="8684"/>
                  </a:cubicBezTo>
                  <a:cubicBezTo>
                    <a:pt x="8801" y="8703"/>
                    <a:pt x="8840" y="8703"/>
                    <a:pt x="8859" y="8703"/>
                  </a:cubicBezTo>
                  <a:lnTo>
                    <a:pt x="8859" y="8703"/>
                  </a:lnTo>
                  <a:cubicBezTo>
                    <a:pt x="8996" y="8703"/>
                    <a:pt x="9113" y="8723"/>
                    <a:pt x="9211" y="8762"/>
                  </a:cubicBezTo>
                  <a:cubicBezTo>
                    <a:pt x="9269" y="8781"/>
                    <a:pt x="9328" y="8820"/>
                    <a:pt x="9406" y="8859"/>
                  </a:cubicBezTo>
                  <a:cubicBezTo>
                    <a:pt x="9484" y="8879"/>
                    <a:pt x="9542" y="8918"/>
                    <a:pt x="9601" y="8957"/>
                  </a:cubicBezTo>
                  <a:cubicBezTo>
                    <a:pt x="9659" y="8996"/>
                    <a:pt x="9698" y="9054"/>
                    <a:pt x="9718" y="9132"/>
                  </a:cubicBezTo>
                  <a:lnTo>
                    <a:pt x="9718" y="9132"/>
                  </a:lnTo>
                  <a:cubicBezTo>
                    <a:pt x="9737" y="9191"/>
                    <a:pt x="9737" y="9269"/>
                    <a:pt x="9737" y="9327"/>
                  </a:cubicBezTo>
                  <a:cubicBezTo>
                    <a:pt x="9737" y="9366"/>
                    <a:pt x="9757" y="9386"/>
                    <a:pt x="9776" y="9425"/>
                  </a:cubicBezTo>
                  <a:cubicBezTo>
                    <a:pt x="9815" y="9464"/>
                    <a:pt x="9854" y="9523"/>
                    <a:pt x="9854" y="9640"/>
                  </a:cubicBezTo>
                  <a:cubicBezTo>
                    <a:pt x="9854" y="9737"/>
                    <a:pt x="9835" y="9796"/>
                    <a:pt x="9796" y="9854"/>
                  </a:cubicBezTo>
                  <a:cubicBezTo>
                    <a:pt x="9796" y="9874"/>
                    <a:pt x="9776" y="9893"/>
                    <a:pt x="9796" y="9932"/>
                  </a:cubicBezTo>
                  <a:cubicBezTo>
                    <a:pt x="9815" y="9991"/>
                    <a:pt x="9835" y="10049"/>
                    <a:pt x="9854" y="10108"/>
                  </a:cubicBezTo>
                  <a:lnTo>
                    <a:pt x="9854" y="10108"/>
                  </a:lnTo>
                  <a:cubicBezTo>
                    <a:pt x="9854" y="10186"/>
                    <a:pt x="9874" y="10244"/>
                    <a:pt x="9854" y="10284"/>
                  </a:cubicBezTo>
                  <a:lnTo>
                    <a:pt x="9854" y="10284"/>
                  </a:lnTo>
                  <a:cubicBezTo>
                    <a:pt x="9835" y="10342"/>
                    <a:pt x="9796" y="10381"/>
                    <a:pt x="9737" y="10401"/>
                  </a:cubicBezTo>
                  <a:cubicBezTo>
                    <a:pt x="9718" y="10440"/>
                    <a:pt x="9679" y="10459"/>
                    <a:pt x="9679" y="10498"/>
                  </a:cubicBezTo>
                  <a:cubicBezTo>
                    <a:pt x="9679" y="10537"/>
                    <a:pt x="9698" y="10576"/>
                    <a:pt x="9698" y="10635"/>
                  </a:cubicBezTo>
                  <a:cubicBezTo>
                    <a:pt x="9718" y="10693"/>
                    <a:pt x="9737" y="10752"/>
                    <a:pt x="9737" y="10830"/>
                  </a:cubicBezTo>
                  <a:cubicBezTo>
                    <a:pt x="9737" y="10849"/>
                    <a:pt x="9737" y="10869"/>
                    <a:pt x="9737" y="10869"/>
                  </a:cubicBezTo>
                  <a:lnTo>
                    <a:pt x="9737" y="10869"/>
                  </a:lnTo>
                  <a:cubicBezTo>
                    <a:pt x="9737" y="10869"/>
                    <a:pt x="9757" y="10869"/>
                    <a:pt x="9796" y="10869"/>
                  </a:cubicBezTo>
                  <a:cubicBezTo>
                    <a:pt x="9854" y="10849"/>
                    <a:pt x="9893" y="10830"/>
                    <a:pt x="9932" y="10791"/>
                  </a:cubicBezTo>
                  <a:cubicBezTo>
                    <a:pt x="9991" y="10752"/>
                    <a:pt x="10069" y="10713"/>
                    <a:pt x="10186" y="10713"/>
                  </a:cubicBezTo>
                  <a:cubicBezTo>
                    <a:pt x="10206" y="10713"/>
                    <a:pt x="10225" y="10713"/>
                    <a:pt x="10245" y="10732"/>
                  </a:cubicBezTo>
                  <a:cubicBezTo>
                    <a:pt x="10323" y="10752"/>
                    <a:pt x="10381" y="10810"/>
                    <a:pt x="10420" y="10869"/>
                  </a:cubicBezTo>
                  <a:lnTo>
                    <a:pt x="10420" y="10869"/>
                  </a:lnTo>
                  <a:cubicBezTo>
                    <a:pt x="10459" y="10927"/>
                    <a:pt x="10459" y="11005"/>
                    <a:pt x="10459" y="11083"/>
                  </a:cubicBezTo>
                  <a:cubicBezTo>
                    <a:pt x="10459" y="11103"/>
                    <a:pt x="10459" y="11123"/>
                    <a:pt x="10459" y="11142"/>
                  </a:cubicBezTo>
                  <a:cubicBezTo>
                    <a:pt x="10440" y="11181"/>
                    <a:pt x="10420" y="11240"/>
                    <a:pt x="10381" y="11318"/>
                  </a:cubicBezTo>
                  <a:cubicBezTo>
                    <a:pt x="10342" y="11415"/>
                    <a:pt x="10303" y="11532"/>
                    <a:pt x="10284" y="11630"/>
                  </a:cubicBezTo>
                  <a:cubicBezTo>
                    <a:pt x="10264" y="11688"/>
                    <a:pt x="10284" y="11747"/>
                    <a:pt x="10303" y="11805"/>
                  </a:cubicBezTo>
                  <a:cubicBezTo>
                    <a:pt x="10342" y="11864"/>
                    <a:pt x="10381" y="11922"/>
                    <a:pt x="10459" y="11981"/>
                  </a:cubicBezTo>
                  <a:cubicBezTo>
                    <a:pt x="10498" y="12001"/>
                    <a:pt x="10576" y="12040"/>
                    <a:pt x="10654" y="12059"/>
                  </a:cubicBezTo>
                  <a:cubicBezTo>
                    <a:pt x="10674" y="12001"/>
                    <a:pt x="10693" y="11922"/>
                    <a:pt x="10693" y="11825"/>
                  </a:cubicBezTo>
                  <a:cubicBezTo>
                    <a:pt x="10693" y="11610"/>
                    <a:pt x="10967" y="11396"/>
                    <a:pt x="10986" y="11201"/>
                  </a:cubicBezTo>
                  <a:cubicBezTo>
                    <a:pt x="11025" y="11005"/>
                    <a:pt x="11240" y="10888"/>
                    <a:pt x="11337" y="10654"/>
                  </a:cubicBezTo>
                  <a:cubicBezTo>
                    <a:pt x="11435" y="10420"/>
                    <a:pt x="11415" y="10244"/>
                    <a:pt x="11454" y="10049"/>
                  </a:cubicBezTo>
                  <a:cubicBezTo>
                    <a:pt x="11493" y="9854"/>
                    <a:pt x="11708" y="9659"/>
                    <a:pt x="11747" y="9484"/>
                  </a:cubicBezTo>
                  <a:cubicBezTo>
                    <a:pt x="11806" y="9269"/>
                    <a:pt x="12215" y="9015"/>
                    <a:pt x="12235" y="8879"/>
                  </a:cubicBezTo>
                  <a:cubicBezTo>
                    <a:pt x="12274" y="8742"/>
                    <a:pt x="12254" y="8742"/>
                    <a:pt x="12293" y="8606"/>
                  </a:cubicBezTo>
                  <a:cubicBezTo>
                    <a:pt x="12332" y="8449"/>
                    <a:pt x="12391" y="8332"/>
                    <a:pt x="12371" y="8176"/>
                  </a:cubicBezTo>
                  <a:cubicBezTo>
                    <a:pt x="12332" y="8020"/>
                    <a:pt x="12391" y="7806"/>
                    <a:pt x="12547" y="7688"/>
                  </a:cubicBezTo>
                  <a:cubicBezTo>
                    <a:pt x="12703" y="7552"/>
                    <a:pt x="12723" y="7845"/>
                    <a:pt x="12684" y="8098"/>
                  </a:cubicBezTo>
                  <a:cubicBezTo>
                    <a:pt x="12625" y="8332"/>
                    <a:pt x="12625" y="8313"/>
                    <a:pt x="12606" y="8508"/>
                  </a:cubicBezTo>
                  <a:cubicBezTo>
                    <a:pt x="12567" y="8703"/>
                    <a:pt x="12645" y="8957"/>
                    <a:pt x="12801" y="8937"/>
                  </a:cubicBezTo>
                  <a:cubicBezTo>
                    <a:pt x="12957" y="8898"/>
                    <a:pt x="12996" y="8723"/>
                    <a:pt x="13074" y="8645"/>
                  </a:cubicBezTo>
                  <a:cubicBezTo>
                    <a:pt x="13152" y="8566"/>
                    <a:pt x="13288" y="8488"/>
                    <a:pt x="13288" y="8352"/>
                  </a:cubicBezTo>
                  <a:cubicBezTo>
                    <a:pt x="13288" y="8215"/>
                    <a:pt x="13249" y="8059"/>
                    <a:pt x="13347" y="8001"/>
                  </a:cubicBezTo>
                  <a:cubicBezTo>
                    <a:pt x="13445" y="7942"/>
                    <a:pt x="13718" y="8098"/>
                    <a:pt x="13757" y="7981"/>
                  </a:cubicBezTo>
                  <a:cubicBezTo>
                    <a:pt x="13776" y="7864"/>
                    <a:pt x="13796" y="7708"/>
                    <a:pt x="13971" y="7688"/>
                  </a:cubicBezTo>
                  <a:cubicBezTo>
                    <a:pt x="14147" y="7649"/>
                    <a:pt x="14069" y="7981"/>
                    <a:pt x="13971" y="8254"/>
                  </a:cubicBezTo>
                  <a:cubicBezTo>
                    <a:pt x="13893" y="8508"/>
                    <a:pt x="13893" y="8410"/>
                    <a:pt x="13737" y="8508"/>
                  </a:cubicBezTo>
                  <a:cubicBezTo>
                    <a:pt x="13581" y="8625"/>
                    <a:pt x="13601" y="8781"/>
                    <a:pt x="13601" y="8957"/>
                  </a:cubicBezTo>
                  <a:cubicBezTo>
                    <a:pt x="13620" y="9113"/>
                    <a:pt x="13737" y="9132"/>
                    <a:pt x="13874" y="9171"/>
                  </a:cubicBezTo>
                  <a:cubicBezTo>
                    <a:pt x="14010" y="9210"/>
                    <a:pt x="14010" y="9035"/>
                    <a:pt x="14030" y="8859"/>
                  </a:cubicBezTo>
                  <a:cubicBezTo>
                    <a:pt x="14049" y="8684"/>
                    <a:pt x="14245" y="8547"/>
                    <a:pt x="14420" y="8449"/>
                  </a:cubicBezTo>
                  <a:cubicBezTo>
                    <a:pt x="14576" y="8332"/>
                    <a:pt x="14771" y="8157"/>
                    <a:pt x="14830" y="7981"/>
                  </a:cubicBezTo>
                  <a:cubicBezTo>
                    <a:pt x="14869" y="7806"/>
                    <a:pt x="14908" y="7708"/>
                    <a:pt x="14967" y="7532"/>
                  </a:cubicBezTo>
                  <a:cubicBezTo>
                    <a:pt x="15025" y="7357"/>
                    <a:pt x="15298" y="7298"/>
                    <a:pt x="15591" y="7240"/>
                  </a:cubicBezTo>
                  <a:cubicBezTo>
                    <a:pt x="15884" y="7181"/>
                    <a:pt x="16040" y="7240"/>
                    <a:pt x="16352" y="7259"/>
                  </a:cubicBezTo>
                  <a:cubicBezTo>
                    <a:pt x="16664" y="7259"/>
                    <a:pt x="16527" y="7084"/>
                    <a:pt x="16742" y="7045"/>
                  </a:cubicBezTo>
                  <a:cubicBezTo>
                    <a:pt x="16957" y="6986"/>
                    <a:pt x="17269" y="6986"/>
                    <a:pt x="17366" y="6810"/>
                  </a:cubicBezTo>
                  <a:cubicBezTo>
                    <a:pt x="17464" y="6615"/>
                    <a:pt x="17659" y="6362"/>
                    <a:pt x="17893" y="6245"/>
                  </a:cubicBezTo>
                  <a:cubicBezTo>
                    <a:pt x="18108" y="6147"/>
                    <a:pt x="18303" y="6206"/>
                    <a:pt x="18596" y="6264"/>
                  </a:cubicBezTo>
                  <a:cubicBezTo>
                    <a:pt x="18908" y="6323"/>
                    <a:pt x="19181" y="6479"/>
                    <a:pt x="19454" y="6498"/>
                  </a:cubicBezTo>
                  <a:cubicBezTo>
                    <a:pt x="19708" y="6537"/>
                    <a:pt x="19844" y="6713"/>
                    <a:pt x="20020" y="6947"/>
                  </a:cubicBezTo>
                  <a:cubicBezTo>
                    <a:pt x="20196" y="7181"/>
                    <a:pt x="20430" y="7259"/>
                    <a:pt x="20566" y="7240"/>
                  </a:cubicBezTo>
                  <a:cubicBezTo>
                    <a:pt x="20703" y="7201"/>
                    <a:pt x="20625" y="7064"/>
                    <a:pt x="20625" y="6849"/>
                  </a:cubicBezTo>
                  <a:cubicBezTo>
                    <a:pt x="20625" y="6654"/>
                    <a:pt x="20742" y="6693"/>
                    <a:pt x="20722" y="6576"/>
                  </a:cubicBezTo>
                  <a:cubicBezTo>
                    <a:pt x="20722" y="6440"/>
                    <a:pt x="20664" y="6225"/>
                    <a:pt x="20918" y="6186"/>
                  </a:cubicBezTo>
                  <a:cubicBezTo>
                    <a:pt x="21152" y="6167"/>
                    <a:pt x="21425" y="6381"/>
                    <a:pt x="21620" y="6401"/>
                  </a:cubicBezTo>
                  <a:cubicBezTo>
                    <a:pt x="21796" y="6440"/>
                    <a:pt x="22030" y="6479"/>
                    <a:pt x="22244" y="6401"/>
                  </a:cubicBezTo>
                  <a:cubicBezTo>
                    <a:pt x="22459" y="6342"/>
                    <a:pt x="22654" y="6303"/>
                    <a:pt x="22908" y="6362"/>
                  </a:cubicBezTo>
                  <a:cubicBezTo>
                    <a:pt x="23181" y="6401"/>
                    <a:pt x="23513" y="6498"/>
                    <a:pt x="23610" y="6362"/>
                  </a:cubicBezTo>
                  <a:cubicBezTo>
                    <a:pt x="23727" y="6206"/>
                    <a:pt x="23571" y="6108"/>
                    <a:pt x="23337" y="5991"/>
                  </a:cubicBezTo>
                  <a:cubicBezTo>
                    <a:pt x="23103" y="5854"/>
                    <a:pt x="23064" y="5776"/>
                    <a:pt x="22927" y="5523"/>
                  </a:cubicBezTo>
                  <a:cubicBezTo>
                    <a:pt x="22791" y="5269"/>
                    <a:pt x="22654" y="5445"/>
                    <a:pt x="22420" y="5445"/>
                  </a:cubicBezTo>
                  <a:cubicBezTo>
                    <a:pt x="22186" y="5445"/>
                    <a:pt x="22205" y="5289"/>
                    <a:pt x="22225" y="5074"/>
                  </a:cubicBezTo>
                  <a:cubicBezTo>
                    <a:pt x="22244" y="4840"/>
                    <a:pt x="22342" y="4703"/>
                    <a:pt x="22205" y="4528"/>
                  </a:cubicBezTo>
                  <a:cubicBezTo>
                    <a:pt x="22069" y="4352"/>
                    <a:pt x="21971" y="4157"/>
                    <a:pt x="21854" y="3864"/>
                  </a:cubicBezTo>
                  <a:cubicBezTo>
                    <a:pt x="21854" y="3825"/>
                    <a:pt x="21835" y="3806"/>
                    <a:pt x="21835" y="3767"/>
                  </a:cubicBezTo>
                  <a:lnTo>
                    <a:pt x="21757" y="3786"/>
                  </a:lnTo>
                  <a:cubicBezTo>
                    <a:pt x="21698" y="3806"/>
                    <a:pt x="21640" y="3845"/>
                    <a:pt x="21601" y="3845"/>
                  </a:cubicBezTo>
                  <a:cubicBezTo>
                    <a:pt x="21522" y="3884"/>
                    <a:pt x="21444" y="3923"/>
                    <a:pt x="21366" y="3981"/>
                  </a:cubicBezTo>
                  <a:cubicBezTo>
                    <a:pt x="21269" y="4040"/>
                    <a:pt x="21191" y="4079"/>
                    <a:pt x="21093" y="4118"/>
                  </a:cubicBezTo>
                  <a:cubicBezTo>
                    <a:pt x="21035" y="4254"/>
                    <a:pt x="20898" y="4332"/>
                    <a:pt x="20781" y="4235"/>
                  </a:cubicBezTo>
                  <a:cubicBezTo>
                    <a:pt x="20644" y="4137"/>
                    <a:pt x="20566" y="3786"/>
                    <a:pt x="20430" y="3903"/>
                  </a:cubicBezTo>
                  <a:cubicBezTo>
                    <a:pt x="20293" y="4020"/>
                    <a:pt x="20118" y="4254"/>
                    <a:pt x="19903" y="4176"/>
                  </a:cubicBezTo>
                  <a:cubicBezTo>
                    <a:pt x="19688" y="4098"/>
                    <a:pt x="19610" y="4157"/>
                    <a:pt x="19415" y="4157"/>
                  </a:cubicBezTo>
                  <a:cubicBezTo>
                    <a:pt x="19220" y="4157"/>
                    <a:pt x="19220" y="4079"/>
                    <a:pt x="19220" y="3884"/>
                  </a:cubicBezTo>
                  <a:cubicBezTo>
                    <a:pt x="19220" y="3708"/>
                    <a:pt x="19201" y="3591"/>
                    <a:pt x="19123" y="3376"/>
                  </a:cubicBezTo>
                  <a:cubicBezTo>
                    <a:pt x="19044" y="3162"/>
                    <a:pt x="19162" y="3025"/>
                    <a:pt x="19220" y="2889"/>
                  </a:cubicBezTo>
                  <a:cubicBezTo>
                    <a:pt x="19279" y="2772"/>
                    <a:pt x="19318" y="2596"/>
                    <a:pt x="19044" y="2654"/>
                  </a:cubicBezTo>
                  <a:cubicBezTo>
                    <a:pt x="18771" y="2732"/>
                    <a:pt x="18674" y="2693"/>
                    <a:pt x="18362" y="2830"/>
                  </a:cubicBezTo>
                  <a:cubicBezTo>
                    <a:pt x="18030" y="2947"/>
                    <a:pt x="17952" y="2967"/>
                    <a:pt x="17737" y="3103"/>
                  </a:cubicBezTo>
                  <a:cubicBezTo>
                    <a:pt x="17523" y="3259"/>
                    <a:pt x="17562" y="3279"/>
                    <a:pt x="17288" y="3357"/>
                  </a:cubicBezTo>
                  <a:cubicBezTo>
                    <a:pt x="16996" y="3435"/>
                    <a:pt x="16762" y="3357"/>
                    <a:pt x="16449" y="3357"/>
                  </a:cubicBezTo>
                  <a:cubicBezTo>
                    <a:pt x="16157" y="3357"/>
                    <a:pt x="15962" y="3396"/>
                    <a:pt x="15727" y="3493"/>
                  </a:cubicBezTo>
                  <a:cubicBezTo>
                    <a:pt x="15493" y="3611"/>
                    <a:pt x="15396" y="3611"/>
                    <a:pt x="15201" y="3630"/>
                  </a:cubicBezTo>
                  <a:cubicBezTo>
                    <a:pt x="15006" y="3650"/>
                    <a:pt x="14967" y="3747"/>
                    <a:pt x="14693" y="3962"/>
                  </a:cubicBezTo>
                  <a:cubicBezTo>
                    <a:pt x="14420" y="4157"/>
                    <a:pt x="14264" y="4235"/>
                    <a:pt x="14147" y="4293"/>
                  </a:cubicBezTo>
                  <a:cubicBezTo>
                    <a:pt x="14030" y="4371"/>
                    <a:pt x="13952" y="4508"/>
                    <a:pt x="13874" y="4664"/>
                  </a:cubicBezTo>
                  <a:cubicBezTo>
                    <a:pt x="13796" y="4820"/>
                    <a:pt x="13542" y="4918"/>
                    <a:pt x="13406" y="4898"/>
                  </a:cubicBezTo>
                  <a:cubicBezTo>
                    <a:pt x="13288" y="4879"/>
                    <a:pt x="13269" y="4859"/>
                    <a:pt x="13074" y="4840"/>
                  </a:cubicBezTo>
                  <a:cubicBezTo>
                    <a:pt x="12879" y="4840"/>
                    <a:pt x="12957" y="4976"/>
                    <a:pt x="12801" y="5035"/>
                  </a:cubicBezTo>
                  <a:cubicBezTo>
                    <a:pt x="12625" y="5093"/>
                    <a:pt x="12489" y="4937"/>
                    <a:pt x="12410" y="4820"/>
                  </a:cubicBezTo>
                  <a:cubicBezTo>
                    <a:pt x="12332" y="4703"/>
                    <a:pt x="12020" y="4645"/>
                    <a:pt x="11942" y="4742"/>
                  </a:cubicBezTo>
                  <a:cubicBezTo>
                    <a:pt x="11884" y="4820"/>
                    <a:pt x="11513" y="4937"/>
                    <a:pt x="11337" y="4937"/>
                  </a:cubicBezTo>
                  <a:cubicBezTo>
                    <a:pt x="11162" y="4918"/>
                    <a:pt x="10889" y="4840"/>
                    <a:pt x="10830" y="4742"/>
                  </a:cubicBezTo>
                  <a:cubicBezTo>
                    <a:pt x="10771" y="4625"/>
                    <a:pt x="10752" y="4508"/>
                    <a:pt x="10615" y="4391"/>
                  </a:cubicBezTo>
                  <a:cubicBezTo>
                    <a:pt x="10459" y="4254"/>
                    <a:pt x="10284" y="4098"/>
                    <a:pt x="10128" y="3942"/>
                  </a:cubicBezTo>
                  <a:cubicBezTo>
                    <a:pt x="9971" y="3786"/>
                    <a:pt x="9971" y="3786"/>
                    <a:pt x="9893" y="3552"/>
                  </a:cubicBezTo>
                  <a:cubicBezTo>
                    <a:pt x="9835" y="3298"/>
                    <a:pt x="9718" y="3435"/>
                    <a:pt x="9503" y="3259"/>
                  </a:cubicBezTo>
                  <a:cubicBezTo>
                    <a:pt x="9269" y="3084"/>
                    <a:pt x="9230" y="3084"/>
                    <a:pt x="8937" y="3045"/>
                  </a:cubicBezTo>
                  <a:cubicBezTo>
                    <a:pt x="8645" y="3006"/>
                    <a:pt x="8508" y="3025"/>
                    <a:pt x="8196" y="2986"/>
                  </a:cubicBezTo>
                  <a:cubicBezTo>
                    <a:pt x="7864" y="2928"/>
                    <a:pt x="7864" y="2850"/>
                    <a:pt x="7669" y="2908"/>
                  </a:cubicBezTo>
                  <a:cubicBezTo>
                    <a:pt x="7494" y="2947"/>
                    <a:pt x="7337" y="3103"/>
                    <a:pt x="7142" y="3337"/>
                  </a:cubicBezTo>
                  <a:cubicBezTo>
                    <a:pt x="6967" y="3591"/>
                    <a:pt x="6986" y="3786"/>
                    <a:pt x="6889" y="3864"/>
                  </a:cubicBezTo>
                  <a:cubicBezTo>
                    <a:pt x="6791" y="3923"/>
                    <a:pt x="6791" y="3708"/>
                    <a:pt x="6733" y="3435"/>
                  </a:cubicBezTo>
                  <a:cubicBezTo>
                    <a:pt x="6694" y="3181"/>
                    <a:pt x="6772" y="3123"/>
                    <a:pt x="6791" y="2967"/>
                  </a:cubicBezTo>
                  <a:cubicBezTo>
                    <a:pt x="6811" y="2830"/>
                    <a:pt x="6928" y="2752"/>
                    <a:pt x="7045" y="2654"/>
                  </a:cubicBezTo>
                  <a:cubicBezTo>
                    <a:pt x="7142" y="2557"/>
                    <a:pt x="7084" y="2479"/>
                    <a:pt x="7103" y="2303"/>
                  </a:cubicBezTo>
                  <a:cubicBezTo>
                    <a:pt x="7123" y="2147"/>
                    <a:pt x="7240" y="2108"/>
                    <a:pt x="7376" y="1972"/>
                  </a:cubicBezTo>
                  <a:cubicBezTo>
                    <a:pt x="7513" y="1854"/>
                    <a:pt x="7454" y="1718"/>
                    <a:pt x="7533" y="1581"/>
                  </a:cubicBezTo>
                  <a:cubicBezTo>
                    <a:pt x="7611" y="1464"/>
                    <a:pt x="7689" y="1425"/>
                    <a:pt x="7864" y="1230"/>
                  </a:cubicBezTo>
                  <a:cubicBezTo>
                    <a:pt x="8020" y="1035"/>
                    <a:pt x="8215" y="1054"/>
                    <a:pt x="8313" y="898"/>
                  </a:cubicBezTo>
                  <a:cubicBezTo>
                    <a:pt x="8430" y="742"/>
                    <a:pt x="8391" y="586"/>
                    <a:pt x="8684" y="508"/>
                  </a:cubicBezTo>
                  <a:cubicBezTo>
                    <a:pt x="8996" y="411"/>
                    <a:pt x="9132" y="391"/>
                    <a:pt x="9113" y="235"/>
                  </a:cubicBezTo>
                  <a:cubicBezTo>
                    <a:pt x="9093" y="79"/>
                    <a:pt x="8859" y="79"/>
                    <a:pt x="8586" y="40"/>
                  </a:cubicBezTo>
                  <a:cubicBezTo>
                    <a:pt x="8293" y="1"/>
                    <a:pt x="8040" y="79"/>
                    <a:pt x="7864" y="118"/>
                  </a:cubicBezTo>
                  <a:cubicBezTo>
                    <a:pt x="7669" y="157"/>
                    <a:pt x="7454" y="215"/>
                    <a:pt x="7376" y="333"/>
                  </a:cubicBezTo>
                  <a:cubicBezTo>
                    <a:pt x="7279" y="450"/>
                    <a:pt x="7064" y="508"/>
                    <a:pt x="6830" y="723"/>
                  </a:cubicBezTo>
                  <a:cubicBezTo>
                    <a:pt x="6596" y="937"/>
                    <a:pt x="6576" y="996"/>
                    <a:pt x="6459" y="1191"/>
                  </a:cubicBezTo>
                  <a:cubicBezTo>
                    <a:pt x="6342" y="1367"/>
                    <a:pt x="6089" y="1523"/>
                    <a:pt x="5972" y="1562"/>
                  </a:cubicBezTo>
                  <a:cubicBezTo>
                    <a:pt x="5874" y="1620"/>
                    <a:pt x="5796" y="1737"/>
                    <a:pt x="5620" y="1874"/>
                  </a:cubicBezTo>
                  <a:cubicBezTo>
                    <a:pt x="5445" y="2030"/>
                    <a:pt x="5367" y="2128"/>
                    <a:pt x="5289" y="2303"/>
                  </a:cubicBezTo>
                  <a:cubicBezTo>
                    <a:pt x="5191" y="2479"/>
                    <a:pt x="5035" y="2693"/>
                    <a:pt x="4840" y="2791"/>
                  </a:cubicBezTo>
                  <a:cubicBezTo>
                    <a:pt x="4664" y="2889"/>
                    <a:pt x="4469" y="2869"/>
                    <a:pt x="4333" y="2986"/>
                  </a:cubicBezTo>
                  <a:cubicBezTo>
                    <a:pt x="4216" y="3103"/>
                    <a:pt x="3825" y="3415"/>
                    <a:pt x="3669" y="3591"/>
                  </a:cubicBezTo>
                  <a:cubicBezTo>
                    <a:pt x="3513" y="3747"/>
                    <a:pt x="3279" y="3767"/>
                    <a:pt x="3025" y="3806"/>
                  </a:cubicBezTo>
                  <a:cubicBezTo>
                    <a:pt x="2791" y="3845"/>
                    <a:pt x="2342" y="3825"/>
                    <a:pt x="2186" y="3884"/>
                  </a:cubicBezTo>
                  <a:cubicBezTo>
                    <a:pt x="2030" y="3962"/>
                    <a:pt x="1601" y="4254"/>
                    <a:pt x="1464" y="448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71"/>
            <p:cNvSpPr/>
            <p:nvPr/>
          </p:nvSpPr>
          <p:spPr>
            <a:xfrm>
              <a:off x="3261475" y="2074075"/>
              <a:ext cx="747800" cy="587325"/>
            </a:xfrm>
            <a:custGeom>
              <a:avLst/>
              <a:gdLst/>
              <a:ahLst/>
              <a:cxnLst/>
              <a:rect l="l" t="t" r="r" b="b"/>
              <a:pathLst>
                <a:path w="29912" h="23493" extrusionOk="0">
                  <a:moveTo>
                    <a:pt x="28585" y="23493"/>
                  </a:moveTo>
                  <a:lnTo>
                    <a:pt x="29912" y="2693"/>
                  </a:lnTo>
                  <a:cubicBezTo>
                    <a:pt x="29346" y="2635"/>
                    <a:pt x="26185" y="2342"/>
                    <a:pt x="22146" y="2108"/>
                  </a:cubicBezTo>
                  <a:cubicBezTo>
                    <a:pt x="17892" y="1874"/>
                    <a:pt x="4039" y="157"/>
                    <a:pt x="2810" y="1"/>
                  </a:cubicBezTo>
                  <a:lnTo>
                    <a:pt x="0" y="20527"/>
                  </a:lnTo>
                  <a:cubicBezTo>
                    <a:pt x="5619" y="21347"/>
                    <a:pt x="11102" y="22029"/>
                    <a:pt x="16019" y="22537"/>
                  </a:cubicBezTo>
                  <a:cubicBezTo>
                    <a:pt x="20897" y="23044"/>
                    <a:pt x="25209" y="23376"/>
                    <a:pt x="28585" y="23493"/>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71"/>
            <p:cNvSpPr/>
            <p:nvPr/>
          </p:nvSpPr>
          <p:spPr>
            <a:xfrm>
              <a:off x="3261475" y="2074075"/>
              <a:ext cx="747800" cy="587325"/>
            </a:xfrm>
            <a:custGeom>
              <a:avLst/>
              <a:gdLst/>
              <a:ahLst/>
              <a:cxnLst/>
              <a:rect l="l" t="t" r="r" b="b"/>
              <a:pathLst>
                <a:path w="29912" h="23493" fill="none" extrusionOk="0">
                  <a:moveTo>
                    <a:pt x="28585" y="23493"/>
                  </a:moveTo>
                  <a:lnTo>
                    <a:pt x="29912" y="2693"/>
                  </a:lnTo>
                  <a:cubicBezTo>
                    <a:pt x="29346" y="2635"/>
                    <a:pt x="26185" y="2342"/>
                    <a:pt x="22146" y="2108"/>
                  </a:cubicBezTo>
                  <a:cubicBezTo>
                    <a:pt x="17892" y="1874"/>
                    <a:pt x="4039" y="157"/>
                    <a:pt x="2810" y="1"/>
                  </a:cubicBezTo>
                  <a:lnTo>
                    <a:pt x="0" y="20527"/>
                  </a:lnTo>
                  <a:cubicBezTo>
                    <a:pt x="5619" y="21347"/>
                    <a:pt x="11102" y="22029"/>
                    <a:pt x="16019" y="22537"/>
                  </a:cubicBezTo>
                  <a:cubicBezTo>
                    <a:pt x="20897" y="23044"/>
                    <a:pt x="25209" y="23376"/>
                    <a:pt x="28585" y="23493"/>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71"/>
            <p:cNvSpPr/>
            <p:nvPr/>
          </p:nvSpPr>
          <p:spPr>
            <a:xfrm>
              <a:off x="5481900" y="1476525"/>
              <a:ext cx="398550" cy="537100"/>
            </a:xfrm>
            <a:custGeom>
              <a:avLst/>
              <a:gdLst/>
              <a:ahLst/>
              <a:cxnLst/>
              <a:rect l="l" t="t" r="r" b="b"/>
              <a:pathLst>
                <a:path w="15942" h="21484" extrusionOk="0">
                  <a:moveTo>
                    <a:pt x="7610" y="645"/>
                  </a:moveTo>
                  <a:cubicBezTo>
                    <a:pt x="7415" y="508"/>
                    <a:pt x="7103" y="411"/>
                    <a:pt x="6791" y="450"/>
                  </a:cubicBezTo>
                  <a:cubicBezTo>
                    <a:pt x="6479" y="469"/>
                    <a:pt x="6400" y="372"/>
                    <a:pt x="6186" y="255"/>
                  </a:cubicBezTo>
                  <a:cubicBezTo>
                    <a:pt x="5971" y="118"/>
                    <a:pt x="5835" y="1"/>
                    <a:pt x="5640" y="1"/>
                  </a:cubicBezTo>
                  <a:cubicBezTo>
                    <a:pt x="5444" y="1"/>
                    <a:pt x="5425" y="118"/>
                    <a:pt x="5171" y="118"/>
                  </a:cubicBezTo>
                  <a:cubicBezTo>
                    <a:pt x="4918" y="118"/>
                    <a:pt x="4664" y="79"/>
                    <a:pt x="4664" y="196"/>
                  </a:cubicBezTo>
                  <a:cubicBezTo>
                    <a:pt x="4644" y="313"/>
                    <a:pt x="4762" y="450"/>
                    <a:pt x="4605" y="703"/>
                  </a:cubicBezTo>
                  <a:cubicBezTo>
                    <a:pt x="4449" y="938"/>
                    <a:pt x="4254" y="918"/>
                    <a:pt x="4313" y="1308"/>
                  </a:cubicBezTo>
                  <a:cubicBezTo>
                    <a:pt x="4371" y="1698"/>
                    <a:pt x="4527" y="1757"/>
                    <a:pt x="4762" y="1835"/>
                  </a:cubicBezTo>
                  <a:cubicBezTo>
                    <a:pt x="4996" y="1913"/>
                    <a:pt x="5093" y="1972"/>
                    <a:pt x="4937" y="2147"/>
                  </a:cubicBezTo>
                  <a:cubicBezTo>
                    <a:pt x="4781" y="2323"/>
                    <a:pt x="4391" y="2147"/>
                    <a:pt x="4157" y="2323"/>
                  </a:cubicBezTo>
                  <a:cubicBezTo>
                    <a:pt x="3922" y="2479"/>
                    <a:pt x="3747" y="2420"/>
                    <a:pt x="3649" y="2616"/>
                  </a:cubicBezTo>
                  <a:cubicBezTo>
                    <a:pt x="3532" y="2811"/>
                    <a:pt x="3630" y="3259"/>
                    <a:pt x="3747" y="3630"/>
                  </a:cubicBezTo>
                  <a:cubicBezTo>
                    <a:pt x="3864" y="4001"/>
                    <a:pt x="3727" y="4313"/>
                    <a:pt x="3610" y="4684"/>
                  </a:cubicBezTo>
                  <a:cubicBezTo>
                    <a:pt x="3493" y="5074"/>
                    <a:pt x="3376" y="5445"/>
                    <a:pt x="3123" y="5484"/>
                  </a:cubicBezTo>
                  <a:cubicBezTo>
                    <a:pt x="2869" y="5523"/>
                    <a:pt x="2869" y="5328"/>
                    <a:pt x="2791" y="5054"/>
                  </a:cubicBezTo>
                  <a:cubicBezTo>
                    <a:pt x="2693" y="4781"/>
                    <a:pt x="3005" y="4684"/>
                    <a:pt x="2947" y="4586"/>
                  </a:cubicBezTo>
                  <a:cubicBezTo>
                    <a:pt x="2888" y="4489"/>
                    <a:pt x="2791" y="4372"/>
                    <a:pt x="2791" y="4274"/>
                  </a:cubicBezTo>
                  <a:cubicBezTo>
                    <a:pt x="2791" y="4157"/>
                    <a:pt x="2927" y="4059"/>
                    <a:pt x="2927" y="3962"/>
                  </a:cubicBezTo>
                  <a:cubicBezTo>
                    <a:pt x="2908" y="3864"/>
                    <a:pt x="2869" y="3747"/>
                    <a:pt x="2908" y="3669"/>
                  </a:cubicBezTo>
                  <a:cubicBezTo>
                    <a:pt x="2966" y="3591"/>
                    <a:pt x="2927" y="3318"/>
                    <a:pt x="2849" y="3279"/>
                  </a:cubicBezTo>
                  <a:cubicBezTo>
                    <a:pt x="2791" y="3259"/>
                    <a:pt x="2654" y="3415"/>
                    <a:pt x="2635" y="3572"/>
                  </a:cubicBezTo>
                  <a:cubicBezTo>
                    <a:pt x="2596" y="3728"/>
                    <a:pt x="2420" y="3884"/>
                    <a:pt x="2244" y="4098"/>
                  </a:cubicBezTo>
                  <a:cubicBezTo>
                    <a:pt x="2088" y="4333"/>
                    <a:pt x="2166" y="4528"/>
                    <a:pt x="2049" y="4645"/>
                  </a:cubicBezTo>
                  <a:cubicBezTo>
                    <a:pt x="1913" y="4762"/>
                    <a:pt x="1815" y="4606"/>
                    <a:pt x="1640" y="4684"/>
                  </a:cubicBezTo>
                  <a:cubicBezTo>
                    <a:pt x="1484" y="4762"/>
                    <a:pt x="1581" y="4840"/>
                    <a:pt x="1366" y="4957"/>
                  </a:cubicBezTo>
                  <a:cubicBezTo>
                    <a:pt x="1171" y="5054"/>
                    <a:pt x="1171" y="5093"/>
                    <a:pt x="1191" y="5328"/>
                  </a:cubicBezTo>
                  <a:cubicBezTo>
                    <a:pt x="1210" y="5562"/>
                    <a:pt x="1230" y="5796"/>
                    <a:pt x="1035" y="5932"/>
                  </a:cubicBezTo>
                  <a:cubicBezTo>
                    <a:pt x="820" y="6069"/>
                    <a:pt x="645" y="6011"/>
                    <a:pt x="586" y="6186"/>
                  </a:cubicBezTo>
                  <a:cubicBezTo>
                    <a:pt x="527" y="6342"/>
                    <a:pt x="742" y="6576"/>
                    <a:pt x="801" y="6811"/>
                  </a:cubicBezTo>
                  <a:cubicBezTo>
                    <a:pt x="879" y="7045"/>
                    <a:pt x="762" y="7259"/>
                    <a:pt x="762" y="7513"/>
                  </a:cubicBezTo>
                  <a:cubicBezTo>
                    <a:pt x="762" y="7786"/>
                    <a:pt x="723" y="8176"/>
                    <a:pt x="703" y="8254"/>
                  </a:cubicBezTo>
                  <a:cubicBezTo>
                    <a:pt x="684" y="8332"/>
                    <a:pt x="625" y="8371"/>
                    <a:pt x="566" y="8645"/>
                  </a:cubicBezTo>
                  <a:cubicBezTo>
                    <a:pt x="488" y="8918"/>
                    <a:pt x="430" y="9015"/>
                    <a:pt x="274" y="9191"/>
                  </a:cubicBezTo>
                  <a:cubicBezTo>
                    <a:pt x="137" y="9347"/>
                    <a:pt x="40" y="9425"/>
                    <a:pt x="20" y="9620"/>
                  </a:cubicBezTo>
                  <a:cubicBezTo>
                    <a:pt x="1" y="9796"/>
                    <a:pt x="254" y="9952"/>
                    <a:pt x="352" y="10147"/>
                  </a:cubicBezTo>
                  <a:cubicBezTo>
                    <a:pt x="449" y="10342"/>
                    <a:pt x="449" y="10459"/>
                    <a:pt x="449" y="10791"/>
                  </a:cubicBezTo>
                  <a:cubicBezTo>
                    <a:pt x="449" y="11142"/>
                    <a:pt x="371" y="11103"/>
                    <a:pt x="254" y="11259"/>
                  </a:cubicBezTo>
                  <a:cubicBezTo>
                    <a:pt x="137" y="11435"/>
                    <a:pt x="137" y="11474"/>
                    <a:pt x="137" y="11747"/>
                  </a:cubicBezTo>
                  <a:cubicBezTo>
                    <a:pt x="157" y="12020"/>
                    <a:pt x="449" y="12391"/>
                    <a:pt x="625" y="12898"/>
                  </a:cubicBezTo>
                  <a:cubicBezTo>
                    <a:pt x="781" y="13425"/>
                    <a:pt x="918" y="13444"/>
                    <a:pt x="1074" y="13757"/>
                  </a:cubicBezTo>
                  <a:cubicBezTo>
                    <a:pt x="1210" y="14069"/>
                    <a:pt x="1366" y="14205"/>
                    <a:pt x="1523" y="14537"/>
                  </a:cubicBezTo>
                  <a:cubicBezTo>
                    <a:pt x="1679" y="14869"/>
                    <a:pt x="1503" y="14791"/>
                    <a:pt x="1679" y="15220"/>
                  </a:cubicBezTo>
                  <a:cubicBezTo>
                    <a:pt x="1874" y="15669"/>
                    <a:pt x="1737" y="15981"/>
                    <a:pt x="1815" y="16469"/>
                  </a:cubicBezTo>
                  <a:cubicBezTo>
                    <a:pt x="1893" y="16957"/>
                    <a:pt x="1815" y="17503"/>
                    <a:pt x="1718" y="18108"/>
                  </a:cubicBezTo>
                  <a:cubicBezTo>
                    <a:pt x="1640" y="18713"/>
                    <a:pt x="1601" y="18752"/>
                    <a:pt x="1288" y="19239"/>
                  </a:cubicBezTo>
                  <a:cubicBezTo>
                    <a:pt x="976" y="19727"/>
                    <a:pt x="1152" y="19708"/>
                    <a:pt x="1054" y="20176"/>
                  </a:cubicBezTo>
                  <a:cubicBezTo>
                    <a:pt x="957" y="20664"/>
                    <a:pt x="781" y="20800"/>
                    <a:pt x="313" y="21327"/>
                  </a:cubicBezTo>
                  <a:cubicBezTo>
                    <a:pt x="274" y="21386"/>
                    <a:pt x="235" y="21444"/>
                    <a:pt x="176" y="21483"/>
                  </a:cubicBezTo>
                  <a:cubicBezTo>
                    <a:pt x="1191" y="21386"/>
                    <a:pt x="3181" y="21210"/>
                    <a:pt x="3942" y="21093"/>
                  </a:cubicBezTo>
                  <a:cubicBezTo>
                    <a:pt x="4957" y="20937"/>
                    <a:pt x="7747" y="20683"/>
                    <a:pt x="7747" y="20683"/>
                  </a:cubicBezTo>
                  <a:lnTo>
                    <a:pt x="7844" y="20683"/>
                  </a:lnTo>
                  <a:lnTo>
                    <a:pt x="7844" y="20761"/>
                  </a:lnTo>
                  <a:lnTo>
                    <a:pt x="7883" y="21015"/>
                  </a:lnTo>
                  <a:lnTo>
                    <a:pt x="12839" y="20176"/>
                  </a:lnTo>
                  <a:cubicBezTo>
                    <a:pt x="12839" y="20137"/>
                    <a:pt x="12859" y="20078"/>
                    <a:pt x="12859" y="20039"/>
                  </a:cubicBezTo>
                  <a:cubicBezTo>
                    <a:pt x="12878" y="19844"/>
                    <a:pt x="13054" y="19396"/>
                    <a:pt x="13191" y="19259"/>
                  </a:cubicBezTo>
                  <a:cubicBezTo>
                    <a:pt x="13308" y="19122"/>
                    <a:pt x="13464" y="18927"/>
                    <a:pt x="13561" y="18732"/>
                  </a:cubicBezTo>
                  <a:cubicBezTo>
                    <a:pt x="13678" y="18537"/>
                    <a:pt x="13698" y="18439"/>
                    <a:pt x="13678" y="18225"/>
                  </a:cubicBezTo>
                  <a:cubicBezTo>
                    <a:pt x="13659" y="18030"/>
                    <a:pt x="13698" y="17932"/>
                    <a:pt x="13795" y="17835"/>
                  </a:cubicBezTo>
                  <a:cubicBezTo>
                    <a:pt x="13795" y="17718"/>
                    <a:pt x="13795" y="17600"/>
                    <a:pt x="13815" y="17503"/>
                  </a:cubicBezTo>
                  <a:cubicBezTo>
                    <a:pt x="13834" y="17347"/>
                    <a:pt x="13874" y="17230"/>
                    <a:pt x="13913" y="17132"/>
                  </a:cubicBezTo>
                  <a:cubicBezTo>
                    <a:pt x="13952" y="17054"/>
                    <a:pt x="14088" y="16918"/>
                    <a:pt x="14244" y="16801"/>
                  </a:cubicBezTo>
                  <a:cubicBezTo>
                    <a:pt x="14420" y="16664"/>
                    <a:pt x="14654" y="16488"/>
                    <a:pt x="14810" y="16410"/>
                  </a:cubicBezTo>
                  <a:cubicBezTo>
                    <a:pt x="15025" y="16293"/>
                    <a:pt x="15298" y="15883"/>
                    <a:pt x="15552" y="15532"/>
                  </a:cubicBezTo>
                  <a:lnTo>
                    <a:pt x="15630" y="15415"/>
                  </a:lnTo>
                  <a:cubicBezTo>
                    <a:pt x="15825" y="15122"/>
                    <a:pt x="15844" y="14888"/>
                    <a:pt x="15844" y="14713"/>
                  </a:cubicBezTo>
                  <a:cubicBezTo>
                    <a:pt x="15844" y="14674"/>
                    <a:pt x="15844" y="14635"/>
                    <a:pt x="15844" y="14596"/>
                  </a:cubicBezTo>
                  <a:cubicBezTo>
                    <a:pt x="15844" y="14479"/>
                    <a:pt x="15844" y="14362"/>
                    <a:pt x="15825" y="14225"/>
                  </a:cubicBezTo>
                  <a:cubicBezTo>
                    <a:pt x="15805" y="14147"/>
                    <a:pt x="15786" y="14069"/>
                    <a:pt x="15786" y="13952"/>
                  </a:cubicBezTo>
                  <a:cubicBezTo>
                    <a:pt x="15766" y="13718"/>
                    <a:pt x="15805" y="13601"/>
                    <a:pt x="15844" y="13425"/>
                  </a:cubicBezTo>
                  <a:cubicBezTo>
                    <a:pt x="15864" y="13347"/>
                    <a:pt x="15903" y="13249"/>
                    <a:pt x="15922" y="13132"/>
                  </a:cubicBezTo>
                  <a:lnTo>
                    <a:pt x="15942" y="13054"/>
                  </a:lnTo>
                  <a:cubicBezTo>
                    <a:pt x="15786" y="13015"/>
                    <a:pt x="15747" y="12820"/>
                    <a:pt x="15610" y="12586"/>
                  </a:cubicBezTo>
                  <a:cubicBezTo>
                    <a:pt x="15493" y="12371"/>
                    <a:pt x="15395" y="11981"/>
                    <a:pt x="15298" y="11727"/>
                  </a:cubicBezTo>
                  <a:cubicBezTo>
                    <a:pt x="15220" y="11474"/>
                    <a:pt x="15239" y="11298"/>
                    <a:pt x="15142" y="10986"/>
                  </a:cubicBezTo>
                  <a:cubicBezTo>
                    <a:pt x="15044" y="10674"/>
                    <a:pt x="15005" y="10615"/>
                    <a:pt x="14908" y="10381"/>
                  </a:cubicBezTo>
                  <a:cubicBezTo>
                    <a:pt x="14810" y="10147"/>
                    <a:pt x="14752" y="9620"/>
                    <a:pt x="14634" y="9308"/>
                  </a:cubicBezTo>
                  <a:cubicBezTo>
                    <a:pt x="14498" y="8996"/>
                    <a:pt x="14400" y="8762"/>
                    <a:pt x="14283" y="8567"/>
                  </a:cubicBezTo>
                  <a:cubicBezTo>
                    <a:pt x="14166" y="8352"/>
                    <a:pt x="13971" y="8176"/>
                    <a:pt x="13795" y="8059"/>
                  </a:cubicBezTo>
                  <a:cubicBezTo>
                    <a:pt x="13620" y="7962"/>
                    <a:pt x="13152" y="7884"/>
                    <a:pt x="13015" y="8020"/>
                  </a:cubicBezTo>
                  <a:cubicBezTo>
                    <a:pt x="12898" y="8157"/>
                    <a:pt x="12625" y="8313"/>
                    <a:pt x="12430" y="8352"/>
                  </a:cubicBezTo>
                  <a:cubicBezTo>
                    <a:pt x="12235" y="8391"/>
                    <a:pt x="12254" y="8528"/>
                    <a:pt x="12117" y="8645"/>
                  </a:cubicBezTo>
                  <a:cubicBezTo>
                    <a:pt x="11981" y="8742"/>
                    <a:pt x="11766" y="8820"/>
                    <a:pt x="11727" y="9015"/>
                  </a:cubicBezTo>
                  <a:cubicBezTo>
                    <a:pt x="11688" y="9191"/>
                    <a:pt x="11747" y="9289"/>
                    <a:pt x="11669" y="9523"/>
                  </a:cubicBezTo>
                  <a:cubicBezTo>
                    <a:pt x="11610" y="9757"/>
                    <a:pt x="11552" y="9932"/>
                    <a:pt x="11396" y="10088"/>
                  </a:cubicBezTo>
                  <a:cubicBezTo>
                    <a:pt x="11239" y="10245"/>
                    <a:pt x="11200" y="10342"/>
                    <a:pt x="11083" y="10537"/>
                  </a:cubicBezTo>
                  <a:cubicBezTo>
                    <a:pt x="10966" y="10713"/>
                    <a:pt x="10810" y="10732"/>
                    <a:pt x="10557" y="10654"/>
                  </a:cubicBezTo>
                  <a:cubicBezTo>
                    <a:pt x="10283" y="10596"/>
                    <a:pt x="10283" y="10615"/>
                    <a:pt x="10108" y="10498"/>
                  </a:cubicBezTo>
                  <a:cubicBezTo>
                    <a:pt x="9952" y="10362"/>
                    <a:pt x="9737" y="10147"/>
                    <a:pt x="9737" y="9991"/>
                  </a:cubicBezTo>
                  <a:cubicBezTo>
                    <a:pt x="9737" y="9815"/>
                    <a:pt x="9717" y="9367"/>
                    <a:pt x="9737" y="9191"/>
                  </a:cubicBezTo>
                  <a:cubicBezTo>
                    <a:pt x="9757" y="9015"/>
                    <a:pt x="9893" y="8898"/>
                    <a:pt x="10147" y="8840"/>
                  </a:cubicBezTo>
                  <a:cubicBezTo>
                    <a:pt x="10381" y="8781"/>
                    <a:pt x="10537" y="8684"/>
                    <a:pt x="10596" y="8528"/>
                  </a:cubicBezTo>
                  <a:cubicBezTo>
                    <a:pt x="10654" y="8371"/>
                    <a:pt x="10966" y="8352"/>
                    <a:pt x="10927" y="8118"/>
                  </a:cubicBezTo>
                  <a:cubicBezTo>
                    <a:pt x="10869" y="7864"/>
                    <a:pt x="10849" y="7454"/>
                    <a:pt x="10947" y="7337"/>
                  </a:cubicBezTo>
                  <a:cubicBezTo>
                    <a:pt x="11025" y="7220"/>
                    <a:pt x="11200" y="7357"/>
                    <a:pt x="11317" y="7259"/>
                  </a:cubicBezTo>
                  <a:cubicBezTo>
                    <a:pt x="11415" y="7162"/>
                    <a:pt x="11337" y="7084"/>
                    <a:pt x="11396" y="6967"/>
                  </a:cubicBezTo>
                  <a:cubicBezTo>
                    <a:pt x="11454" y="6850"/>
                    <a:pt x="11571" y="6732"/>
                    <a:pt x="11552" y="6459"/>
                  </a:cubicBezTo>
                  <a:cubicBezTo>
                    <a:pt x="11532" y="6167"/>
                    <a:pt x="11474" y="5874"/>
                    <a:pt x="11513" y="5601"/>
                  </a:cubicBezTo>
                  <a:cubicBezTo>
                    <a:pt x="11532" y="5328"/>
                    <a:pt x="11532" y="4898"/>
                    <a:pt x="11513" y="4742"/>
                  </a:cubicBezTo>
                  <a:cubicBezTo>
                    <a:pt x="11513" y="4586"/>
                    <a:pt x="11454" y="4411"/>
                    <a:pt x="11337" y="4196"/>
                  </a:cubicBezTo>
                  <a:cubicBezTo>
                    <a:pt x="11239" y="3981"/>
                    <a:pt x="11142" y="3884"/>
                    <a:pt x="10869" y="3747"/>
                  </a:cubicBezTo>
                  <a:cubicBezTo>
                    <a:pt x="10576" y="3611"/>
                    <a:pt x="10732" y="3513"/>
                    <a:pt x="10674" y="3337"/>
                  </a:cubicBezTo>
                  <a:cubicBezTo>
                    <a:pt x="10596" y="3142"/>
                    <a:pt x="10693" y="3045"/>
                    <a:pt x="10830" y="3006"/>
                  </a:cubicBezTo>
                  <a:cubicBezTo>
                    <a:pt x="10966" y="2986"/>
                    <a:pt x="11181" y="3123"/>
                    <a:pt x="11181" y="3025"/>
                  </a:cubicBezTo>
                  <a:cubicBezTo>
                    <a:pt x="11181" y="2908"/>
                    <a:pt x="11122" y="2674"/>
                    <a:pt x="11064" y="2537"/>
                  </a:cubicBezTo>
                  <a:cubicBezTo>
                    <a:pt x="10986" y="2401"/>
                    <a:pt x="10830" y="2362"/>
                    <a:pt x="10615" y="2186"/>
                  </a:cubicBezTo>
                  <a:cubicBezTo>
                    <a:pt x="10400" y="1991"/>
                    <a:pt x="10557" y="1933"/>
                    <a:pt x="10459" y="1835"/>
                  </a:cubicBezTo>
                  <a:cubicBezTo>
                    <a:pt x="10361" y="1737"/>
                    <a:pt x="10205" y="1679"/>
                    <a:pt x="9952" y="1659"/>
                  </a:cubicBezTo>
                  <a:cubicBezTo>
                    <a:pt x="9698" y="1620"/>
                    <a:pt x="9757" y="1523"/>
                    <a:pt x="9522" y="1445"/>
                  </a:cubicBezTo>
                  <a:cubicBezTo>
                    <a:pt x="9269" y="1347"/>
                    <a:pt x="9132" y="1367"/>
                    <a:pt x="8937" y="1230"/>
                  </a:cubicBezTo>
                  <a:cubicBezTo>
                    <a:pt x="8742" y="1113"/>
                    <a:pt x="8313" y="1152"/>
                    <a:pt x="8118" y="1094"/>
                  </a:cubicBezTo>
                  <a:cubicBezTo>
                    <a:pt x="7903" y="1035"/>
                    <a:pt x="7825" y="762"/>
                    <a:pt x="7610" y="64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271"/>
            <p:cNvSpPr/>
            <p:nvPr/>
          </p:nvSpPr>
          <p:spPr>
            <a:xfrm>
              <a:off x="5481900" y="1476525"/>
              <a:ext cx="398550" cy="537100"/>
            </a:xfrm>
            <a:custGeom>
              <a:avLst/>
              <a:gdLst/>
              <a:ahLst/>
              <a:cxnLst/>
              <a:rect l="l" t="t" r="r" b="b"/>
              <a:pathLst>
                <a:path w="15942" h="21484" fill="none" extrusionOk="0">
                  <a:moveTo>
                    <a:pt x="7610" y="645"/>
                  </a:moveTo>
                  <a:cubicBezTo>
                    <a:pt x="7415" y="508"/>
                    <a:pt x="7103" y="411"/>
                    <a:pt x="6791" y="450"/>
                  </a:cubicBezTo>
                  <a:cubicBezTo>
                    <a:pt x="6479" y="469"/>
                    <a:pt x="6400" y="372"/>
                    <a:pt x="6186" y="255"/>
                  </a:cubicBezTo>
                  <a:cubicBezTo>
                    <a:pt x="5971" y="118"/>
                    <a:pt x="5835" y="1"/>
                    <a:pt x="5640" y="1"/>
                  </a:cubicBezTo>
                  <a:cubicBezTo>
                    <a:pt x="5444" y="1"/>
                    <a:pt x="5425" y="118"/>
                    <a:pt x="5171" y="118"/>
                  </a:cubicBezTo>
                  <a:cubicBezTo>
                    <a:pt x="4918" y="118"/>
                    <a:pt x="4664" y="79"/>
                    <a:pt x="4664" y="196"/>
                  </a:cubicBezTo>
                  <a:cubicBezTo>
                    <a:pt x="4644" y="313"/>
                    <a:pt x="4762" y="450"/>
                    <a:pt x="4605" y="703"/>
                  </a:cubicBezTo>
                  <a:cubicBezTo>
                    <a:pt x="4449" y="938"/>
                    <a:pt x="4254" y="918"/>
                    <a:pt x="4313" y="1308"/>
                  </a:cubicBezTo>
                  <a:cubicBezTo>
                    <a:pt x="4371" y="1698"/>
                    <a:pt x="4527" y="1757"/>
                    <a:pt x="4762" y="1835"/>
                  </a:cubicBezTo>
                  <a:cubicBezTo>
                    <a:pt x="4996" y="1913"/>
                    <a:pt x="5093" y="1972"/>
                    <a:pt x="4937" y="2147"/>
                  </a:cubicBezTo>
                  <a:cubicBezTo>
                    <a:pt x="4781" y="2323"/>
                    <a:pt x="4391" y="2147"/>
                    <a:pt x="4157" y="2323"/>
                  </a:cubicBezTo>
                  <a:cubicBezTo>
                    <a:pt x="3922" y="2479"/>
                    <a:pt x="3747" y="2420"/>
                    <a:pt x="3649" y="2616"/>
                  </a:cubicBezTo>
                  <a:cubicBezTo>
                    <a:pt x="3532" y="2811"/>
                    <a:pt x="3630" y="3259"/>
                    <a:pt x="3747" y="3630"/>
                  </a:cubicBezTo>
                  <a:cubicBezTo>
                    <a:pt x="3864" y="4001"/>
                    <a:pt x="3727" y="4313"/>
                    <a:pt x="3610" y="4684"/>
                  </a:cubicBezTo>
                  <a:cubicBezTo>
                    <a:pt x="3493" y="5074"/>
                    <a:pt x="3376" y="5445"/>
                    <a:pt x="3123" y="5484"/>
                  </a:cubicBezTo>
                  <a:cubicBezTo>
                    <a:pt x="2869" y="5523"/>
                    <a:pt x="2869" y="5328"/>
                    <a:pt x="2791" y="5054"/>
                  </a:cubicBezTo>
                  <a:cubicBezTo>
                    <a:pt x="2693" y="4781"/>
                    <a:pt x="3005" y="4684"/>
                    <a:pt x="2947" y="4586"/>
                  </a:cubicBezTo>
                  <a:cubicBezTo>
                    <a:pt x="2888" y="4489"/>
                    <a:pt x="2791" y="4372"/>
                    <a:pt x="2791" y="4274"/>
                  </a:cubicBezTo>
                  <a:cubicBezTo>
                    <a:pt x="2791" y="4157"/>
                    <a:pt x="2927" y="4059"/>
                    <a:pt x="2927" y="3962"/>
                  </a:cubicBezTo>
                  <a:cubicBezTo>
                    <a:pt x="2908" y="3864"/>
                    <a:pt x="2869" y="3747"/>
                    <a:pt x="2908" y="3669"/>
                  </a:cubicBezTo>
                  <a:cubicBezTo>
                    <a:pt x="2966" y="3591"/>
                    <a:pt x="2927" y="3318"/>
                    <a:pt x="2849" y="3279"/>
                  </a:cubicBezTo>
                  <a:cubicBezTo>
                    <a:pt x="2791" y="3259"/>
                    <a:pt x="2654" y="3415"/>
                    <a:pt x="2635" y="3572"/>
                  </a:cubicBezTo>
                  <a:cubicBezTo>
                    <a:pt x="2596" y="3728"/>
                    <a:pt x="2420" y="3884"/>
                    <a:pt x="2244" y="4098"/>
                  </a:cubicBezTo>
                  <a:cubicBezTo>
                    <a:pt x="2088" y="4333"/>
                    <a:pt x="2166" y="4528"/>
                    <a:pt x="2049" y="4645"/>
                  </a:cubicBezTo>
                  <a:cubicBezTo>
                    <a:pt x="1913" y="4762"/>
                    <a:pt x="1815" y="4606"/>
                    <a:pt x="1640" y="4684"/>
                  </a:cubicBezTo>
                  <a:cubicBezTo>
                    <a:pt x="1484" y="4762"/>
                    <a:pt x="1581" y="4840"/>
                    <a:pt x="1366" y="4957"/>
                  </a:cubicBezTo>
                  <a:cubicBezTo>
                    <a:pt x="1171" y="5054"/>
                    <a:pt x="1171" y="5093"/>
                    <a:pt x="1191" y="5328"/>
                  </a:cubicBezTo>
                  <a:cubicBezTo>
                    <a:pt x="1210" y="5562"/>
                    <a:pt x="1230" y="5796"/>
                    <a:pt x="1035" y="5932"/>
                  </a:cubicBezTo>
                  <a:cubicBezTo>
                    <a:pt x="820" y="6069"/>
                    <a:pt x="645" y="6011"/>
                    <a:pt x="586" y="6186"/>
                  </a:cubicBezTo>
                  <a:cubicBezTo>
                    <a:pt x="527" y="6342"/>
                    <a:pt x="742" y="6576"/>
                    <a:pt x="801" y="6811"/>
                  </a:cubicBezTo>
                  <a:cubicBezTo>
                    <a:pt x="879" y="7045"/>
                    <a:pt x="762" y="7259"/>
                    <a:pt x="762" y="7513"/>
                  </a:cubicBezTo>
                  <a:cubicBezTo>
                    <a:pt x="762" y="7786"/>
                    <a:pt x="723" y="8176"/>
                    <a:pt x="703" y="8254"/>
                  </a:cubicBezTo>
                  <a:cubicBezTo>
                    <a:pt x="684" y="8332"/>
                    <a:pt x="625" y="8371"/>
                    <a:pt x="566" y="8645"/>
                  </a:cubicBezTo>
                  <a:cubicBezTo>
                    <a:pt x="488" y="8918"/>
                    <a:pt x="430" y="9015"/>
                    <a:pt x="274" y="9191"/>
                  </a:cubicBezTo>
                  <a:cubicBezTo>
                    <a:pt x="137" y="9347"/>
                    <a:pt x="40" y="9425"/>
                    <a:pt x="20" y="9620"/>
                  </a:cubicBezTo>
                  <a:cubicBezTo>
                    <a:pt x="1" y="9796"/>
                    <a:pt x="254" y="9952"/>
                    <a:pt x="352" y="10147"/>
                  </a:cubicBezTo>
                  <a:cubicBezTo>
                    <a:pt x="449" y="10342"/>
                    <a:pt x="449" y="10459"/>
                    <a:pt x="449" y="10791"/>
                  </a:cubicBezTo>
                  <a:cubicBezTo>
                    <a:pt x="449" y="11142"/>
                    <a:pt x="371" y="11103"/>
                    <a:pt x="254" y="11259"/>
                  </a:cubicBezTo>
                  <a:cubicBezTo>
                    <a:pt x="137" y="11435"/>
                    <a:pt x="137" y="11474"/>
                    <a:pt x="137" y="11747"/>
                  </a:cubicBezTo>
                  <a:cubicBezTo>
                    <a:pt x="157" y="12020"/>
                    <a:pt x="449" y="12391"/>
                    <a:pt x="625" y="12898"/>
                  </a:cubicBezTo>
                  <a:cubicBezTo>
                    <a:pt x="781" y="13425"/>
                    <a:pt x="918" y="13444"/>
                    <a:pt x="1074" y="13757"/>
                  </a:cubicBezTo>
                  <a:cubicBezTo>
                    <a:pt x="1210" y="14069"/>
                    <a:pt x="1366" y="14205"/>
                    <a:pt x="1523" y="14537"/>
                  </a:cubicBezTo>
                  <a:cubicBezTo>
                    <a:pt x="1679" y="14869"/>
                    <a:pt x="1503" y="14791"/>
                    <a:pt x="1679" y="15220"/>
                  </a:cubicBezTo>
                  <a:cubicBezTo>
                    <a:pt x="1874" y="15669"/>
                    <a:pt x="1737" y="15981"/>
                    <a:pt x="1815" y="16469"/>
                  </a:cubicBezTo>
                  <a:cubicBezTo>
                    <a:pt x="1893" y="16957"/>
                    <a:pt x="1815" y="17503"/>
                    <a:pt x="1718" y="18108"/>
                  </a:cubicBezTo>
                  <a:cubicBezTo>
                    <a:pt x="1640" y="18713"/>
                    <a:pt x="1601" y="18752"/>
                    <a:pt x="1288" y="19239"/>
                  </a:cubicBezTo>
                  <a:cubicBezTo>
                    <a:pt x="976" y="19727"/>
                    <a:pt x="1152" y="19708"/>
                    <a:pt x="1054" y="20176"/>
                  </a:cubicBezTo>
                  <a:cubicBezTo>
                    <a:pt x="957" y="20664"/>
                    <a:pt x="781" y="20800"/>
                    <a:pt x="313" y="21327"/>
                  </a:cubicBezTo>
                  <a:cubicBezTo>
                    <a:pt x="274" y="21386"/>
                    <a:pt x="235" y="21444"/>
                    <a:pt x="176" y="21483"/>
                  </a:cubicBezTo>
                  <a:cubicBezTo>
                    <a:pt x="1191" y="21386"/>
                    <a:pt x="3181" y="21210"/>
                    <a:pt x="3942" y="21093"/>
                  </a:cubicBezTo>
                  <a:cubicBezTo>
                    <a:pt x="4957" y="20937"/>
                    <a:pt x="7747" y="20683"/>
                    <a:pt x="7747" y="20683"/>
                  </a:cubicBezTo>
                  <a:lnTo>
                    <a:pt x="7844" y="20683"/>
                  </a:lnTo>
                  <a:lnTo>
                    <a:pt x="7844" y="20761"/>
                  </a:lnTo>
                  <a:lnTo>
                    <a:pt x="7883" y="21015"/>
                  </a:lnTo>
                  <a:lnTo>
                    <a:pt x="12839" y="20176"/>
                  </a:lnTo>
                  <a:cubicBezTo>
                    <a:pt x="12839" y="20137"/>
                    <a:pt x="12859" y="20078"/>
                    <a:pt x="12859" y="20039"/>
                  </a:cubicBezTo>
                  <a:cubicBezTo>
                    <a:pt x="12878" y="19844"/>
                    <a:pt x="13054" y="19396"/>
                    <a:pt x="13191" y="19259"/>
                  </a:cubicBezTo>
                  <a:cubicBezTo>
                    <a:pt x="13308" y="19122"/>
                    <a:pt x="13464" y="18927"/>
                    <a:pt x="13561" y="18732"/>
                  </a:cubicBezTo>
                  <a:cubicBezTo>
                    <a:pt x="13678" y="18537"/>
                    <a:pt x="13698" y="18439"/>
                    <a:pt x="13678" y="18225"/>
                  </a:cubicBezTo>
                  <a:cubicBezTo>
                    <a:pt x="13659" y="18030"/>
                    <a:pt x="13698" y="17932"/>
                    <a:pt x="13795" y="17835"/>
                  </a:cubicBezTo>
                  <a:cubicBezTo>
                    <a:pt x="13795" y="17718"/>
                    <a:pt x="13795" y="17600"/>
                    <a:pt x="13815" y="17503"/>
                  </a:cubicBezTo>
                  <a:cubicBezTo>
                    <a:pt x="13834" y="17347"/>
                    <a:pt x="13874" y="17230"/>
                    <a:pt x="13913" y="17132"/>
                  </a:cubicBezTo>
                  <a:cubicBezTo>
                    <a:pt x="13952" y="17054"/>
                    <a:pt x="14088" y="16918"/>
                    <a:pt x="14244" y="16801"/>
                  </a:cubicBezTo>
                  <a:cubicBezTo>
                    <a:pt x="14420" y="16664"/>
                    <a:pt x="14654" y="16488"/>
                    <a:pt x="14810" y="16410"/>
                  </a:cubicBezTo>
                  <a:cubicBezTo>
                    <a:pt x="15025" y="16293"/>
                    <a:pt x="15298" y="15883"/>
                    <a:pt x="15552" y="15532"/>
                  </a:cubicBezTo>
                  <a:lnTo>
                    <a:pt x="15630" y="15415"/>
                  </a:lnTo>
                  <a:cubicBezTo>
                    <a:pt x="15825" y="15122"/>
                    <a:pt x="15844" y="14888"/>
                    <a:pt x="15844" y="14713"/>
                  </a:cubicBezTo>
                  <a:cubicBezTo>
                    <a:pt x="15844" y="14674"/>
                    <a:pt x="15844" y="14635"/>
                    <a:pt x="15844" y="14596"/>
                  </a:cubicBezTo>
                  <a:cubicBezTo>
                    <a:pt x="15844" y="14479"/>
                    <a:pt x="15844" y="14362"/>
                    <a:pt x="15825" y="14225"/>
                  </a:cubicBezTo>
                  <a:cubicBezTo>
                    <a:pt x="15805" y="14147"/>
                    <a:pt x="15786" y="14069"/>
                    <a:pt x="15786" y="13952"/>
                  </a:cubicBezTo>
                  <a:cubicBezTo>
                    <a:pt x="15766" y="13718"/>
                    <a:pt x="15805" y="13601"/>
                    <a:pt x="15844" y="13425"/>
                  </a:cubicBezTo>
                  <a:cubicBezTo>
                    <a:pt x="15864" y="13347"/>
                    <a:pt x="15903" y="13249"/>
                    <a:pt x="15922" y="13132"/>
                  </a:cubicBezTo>
                  <a:lnTo>
                    <a:pt x="15942" y="13054"/>
                  </a:lnTo>
                  <a:cubicBezTo>
                    <a:pt x="15786" y="13015"/>
                    <a:pt x="15747" y="12820"/>
                    <a:pt x="15610" y="12586"/>
                  </a:cubicBezTo>
                  <a:cubicBezTo>
                    <a:pt x="15493" y="12371"/>
                    <a:pt x="15395" y="11981"/>
                    <a:pt x="15298" y="11727"/>
                  </a:cubicBezTo>
                  <a:cubicBezTo>
                    <a:pt x="15220" y="11474"/>
                    <a:pt x="15239" y="11298"/>
                    <a:pt x="15142" y="10986"/>
                  </a:cubicBezTo>
                  <a:cubicBezTo>
                    <a:pt x="15044" y="10674"/>
                    <a:pt x="15005" y="10615"/>
                    <a:pt x="14908" y="10381"/>
                  </a:cubicBezTo>
                  <a:cubicBezTo>
                    <a:pt x="14810" y="10147"/>
                    <a:pt x="14752" y="9620"/>
                    <a:pt x="14634" y="9308"/>
                  </a:cubicBezTo>
                  <a:cubicBezTo>
                    <a:pt x="14498" y="8996"/>
                    <a:pt x="14400" y="8762"/>
                    <a:pt x="14283" y="8567"/>
                  </a:cubicBezTo>
                  <a:cubicBezTo>
                    <a:pt x="14166" y="8352"/>
                    <a:pt x="13971" y="8176"/>
                    <a:pt x="13795" y="8059"/>
                  </a:cubicBezTo>
                  <a:cubicBezTo>
                    <a:pt x="13620" y="7962"/>
                    <a:pt x="13152" y="7884"/>
                    <a:pt x="13015" y="8020"/>
                  </a:cubicBezTo>
                  <a:cubicBezTo>
                    <a:pt x="12898" y="8157"/>
                    <a:pt x="12625" y="8313"/>
                    <a:pt x="12430" y="8352"/>
                  </a:cubicBezTo>
                  <a:cubicBezTo>
                    <a:pt x="12235" y="8391"/>
                    <a:pt x="12254" y="8528"/>
                    <a:pt x="12117" y="8645"/>
                  </a:cubicBezTo>
                  <a:cubicBezTo>
                    <a:pt x="11981" y="8742"/>
                    <a:pt x="11766" y="8820"/>
                    <a:pt x="11727" y="9015"/>
                  </a:cubicBezTo>
                  <a:cubicBezTo>
                    <a:pt x="11688" y="9191"/>
                    <a:pt x="11747" y="9289"/>
                    <a:pt x="11669" y="9523"/>
                  </a:cubicBezTo>
                  <a:cubicBezTo>
                    <a:pt x="11610" y="9757"/>
                    <a:pt x="11552" y="9932"/>
                    <a:pt x="11396" y="10088"/>
                  </a:cubicBezTo>
                  <a:cubicBezTo>
                    <a:pt x="11239" y="10245"/>
                    <a:pt x="11200" y="10342"/>
                    <a:pt x="11083" y="10537"/>
                  </a:cubicBezTo>
                  <a:cubicBezTo>
                    <a:pt x="10966" y="10713"/>
                    <a:pt x="10810" y="10732"/>
                    <a:pt x="10557" y="10654"/>
                  </a:cubicBezTo>
                  <a:cubicBezTo>
                    <a:pt x="10283" y="10596"/>
                    <a:pt x="10283" y="10615"/>
                    <a:pt x="10108" y="10498"/>
                  </a:cubicBezTo>
                  <a:cubicBezTo>
                    <a:pt x="9952" y="10362"/>
                    <a:pt x="9737" y="10147"/>
                    <a:pt x="9737" y="9991"/>
                  </a:cubicBezTo>
                  <a:cubicBezTo>
                    <a:pt x="9737" y="9815"/>
                    <a:pt x="9717" y="9367"/>
                    <a:pt x="9737" y="9191"/>
                  </a:cubicBezTo>
                  <a:cubicBezTo>
                    <a:pt x="9757" y="9015"/>
                    <a:pt x="9893" y="8898"/>
                    <a:pt x="10147" y="8840"/>
                  </a:cubicBezTo>
                  <a:cubicBezTo>
                    <a:pt x="10381" y="8781"/>
                    <a:pt x="10537" y="8684"/>
                    <a:pt x="10596" y="8528"/>
                  </a:cubicBezTo>
                  <a:cubicBezTo>
                    <a:pt x="10654" y="8371"/>
                    <a:pt x="10966" y="8352"/>
                    <a:pt x="10927" y="8118"/>
                  </a:cubicBezTo>
                  <a:cubicBezTo>
                    <a:pt x="10869" y="7864"/>
                    <a:pt x="10849" y="7454"/>
                    <a:pt x="10947" y="7337"/>
                  </a:cubicBezTo>
                  <a:cubicBezTo>
                    <a:pt x="11025" y="7220"/>
                    <a:pt x="11200" y="7357"/>
                    <a:pt x="11317" y="7259"/>
                  </a:cubicBezTo>
                  <a:cubicBezTo>
                    <a:pt x="11415" y="7162"/>
                    <a:pt x="11337" y="7084"/>
                    <a:pt x="11396" y="6967"/>
                  </a:cubicBezTo>
                  <a:cubicBezTo>
                    <a:pt x="11454" y="6850"/>
                    <a:pt x="11571" y="6732"/>
                    <a:pt x="11552" y="6459"/>
                  </a:cubicBezTo>
                  <a:cubicBezTo>
                    <a:pt x="11532" y="6167"/>
                    <a:pt x="11474" y="5874"/>
                    <a:pt x="11513" y="5601"/>
                  </a:cubicBezTo>
                  <a:cubicBezTo>
                    <a:pt x="11532" y="5328"/>
                    <a:pt x="11532" y="4898"/>
                    <a:pt x="11513" y="4742"/>
                  </a:cubicBezTo>
                  <a:cubicBezTo>
                    <a:pt x="11513" y="4586"/>
                    <a:pt x="11454" y="4411"/>
                    <a:pt x="11337" y="4196"/>
                  </a:cubicBezTo>
                  <a:cubicBezTo>
                    <a:pt x="11239" y="3981"/>
                    <a:pt x="11142" y="3884"/>
                    <a:pt x="10869" y="3747"/>
                  </a:cubicBezTo>
                  <a:cubicBezTo>
                    <a:pt x="10576" y="3611"/>
                    <a:pt x="10732" y="3513"/>
                    <a:pt x="10674" y="3337"/>
                  </a:cubicBezTo>
                  <a:cubicBezTo>
                    <a:pt x="10596" y="3142"/>
                    <a:pt x="10693" y="3045"/>
                    <a:pt x="10830" y="3006"/>
                  </a:cubicBezTo>
                  <a:cubicBezTo>
                    <a:pt x="10966" y="2986"/>
                    <a:pt x="11181" y="3123"/>
                    <a:pt x="11181" y="3025"/>
                  </a:cubicBezTo>
                  <a:cubicBezTo>
                    <a:pt x="11181" y="2908"/>
                    <a:pt x="11122" y="2674"/>
                    <a:pt x="11064" y="2537"/>
                  </a:cubicBezTo>
                  <a:cubicBezTo>
                    <a:pt x="10986" y="2401"/>
                    <a:pt x="10830" y="2362"/>
                    <a:pt x="10615" y="2186"/>
                  </a:cubicBezTo>
                  <a:cubicBezTo>
                    <a:pt x="10400" y="1991"/>
                    <a:pt x="10557" y="1933"/>
                    <a:pt x="10459" y="1835"/>
                  </a:cubicBezTo>
                  <a:cubicBezTo>
                    <a:pt x="10361" y="1737"/>
                    <a:pt x="10205" y="1679"/>
                    <a:pt x="9952" y="1659"/>
                  </a:cubicBezTo>
                  <a:cubicBezTo>
                    <a:pt x="9698" y="1620"/>
                    <a:pt x="9757" y="1523"/>
                    <a:pt x="9522" y="1445"/>
                  </a:cubicBezTo>
                  <a:cubicBezTo>
                    <a:pt x="9269" y="1347"/>
                    <a:pt x="9132" y="1367"/>
                    <a:pt x="8937" y="1230"/>
                  </a:cubicBezTo>
                  <a:cubicBezTo>
                    <a:pt x="8742" y="1113"/>
                    <a:pt x="8313" y="1152"/>
                    <a:pt x="8118" y="1094"/>
                  </a:cubicBezTo>
                  <a:cubicBezTo>
                    <a:pt x="7903" y="1035"/>
                    <a:pt x="7825" y="762"/>
                    <a:pt x="7610" y="64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271"/>
            <p:cNvSpPr/>
            <p:nvPr/>
          </p:nvSpPr>
          <p:spPr>
            <a:xfrm>
              <a:off x="7220900" y="1227750"/>
              <a:ext cx="9775" cy="11250"/>
            </a:xfrm>
            <a:custGeom>
              <a:avLst/>
              <a:gdLst/>
              <a:ahLst/>
              <a:cxnLst/>
              <a:rect l="l" t="t" r="r" b="b"/>
              <a:pathLst>
                <a:path w="391" h="450" extrusionOk="0">
                  <a:moveTo>
                    <a:pt x="156" y="450"/>
                  </a:moveTo>
                  <a:cubicBezTo>
                    <a:pt x="312" y="333"/>
                    <a:pt x="390" y="235"/>
                    <a:pt x="312" y="138"/>
                  </a:cubicBezTo>
                  <a:cubicBezTo>
                    <a:pt x="234" y="60"/>
                    <a:pt x="156" y="1"/>
                    <a:pt x="0" y="40"/>
                  </a:cubicBezTo>
                  <a:lnTo>
                    <a:pt x="20" y="99"/>
                  </a:lnTo>
                  <a:cubicBezTo>
                    <a:pt x="59" y="196"/>
                    <a:pt x="98" y="333"/>
                    <a:pt x="156" y="45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71"/>
            <p:cNvSpPr/>
            <p:nvPr/>
          </p:nvSpPr>
          <p:spPr>
            <a:xfrm>
              <a:off x="7220900" y="1227750"/>
              <a:ext cx="9775" cy="11250"/>
            </a:xfrm>
            <a:custGeom>
              <a:avLst/>
              <a:gdLst/>
              <a:ahLst/>
              <a:cxnLst/>
              <a:rect l="l" t="t" r="r" b="b"/>
              <a:pathLst>
                <a:path w="391" h="450" fill="none" extrusionOk="0">
                  <a:moveTo>
                    <a:pt x="156" y="450"/>
                  </a:moveTo>
                  <a:cubicBezTo>
                    <a:pt x="312" y="333"/>
                    <a:pt x="390" y="235"/>
                    <a:pt x="312" y="138"/>
                  </a:cubicBezTo>
                  <a:cubicBezTo>
                    <a:pt x="234" y="60"/>
                    <a:pt x="156" y="1"/>
                    <a:pt x="0" y="40"/>
                  </a:cubicBezTo>
                  <a:lnTo>
                    <a:pt x="20" y="99"/>
                  </a:lnTo>
                  <a:cubicBezTo>
                    <a:pt x="59" y="196"/>
                    <a:pt x="98" y="333"/>
                    <a:pt x="156" y="45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71"/>
            <p:cNvSpPr/>
            <p:nvPr/>
          </p:nvSpPr>
          <p:spPr>
            <a:xfrm>
              <a:off x="3140975" y="1531650"/>
              <a:ext cx="715125" cy="590750"/>
            </a:xfrm>
            <a:custGeom>
              <a:avLst/>
              <a:gdLst/>
              <a:ahLst/>
              <a:cxnLst/>
              <a:rect l="l" t="t" r="r" b="b"/>
              <a:pathLst>
                <a:path w="28605" h="23630" extrusionOk="0">
                  <a:moveTo>
                    <a:pt x="801" y="15298"/>
                  </a:moveTo>
                  <a:lnTo>
                    <a:pt x="1" y="20390"/>
                  </a:lnTo>
                  <a:lnTo>
                    <a:pt x="7552" y="21503"/>
                  </a:lnTo>
                  <a:cubicBezTo>
                    <a:pt x="7591" y="21503"/>
                    <a:pt x="22342" y="23356"/>
                    <a:pt x="26888" y="23629"/>
                  </a:cubicBezTo>
                  <a:lnTo>
                    <a:pt x="28605" y="3006"/>
                  </a:lnTo>
                  <a:cubicBezTo>
                    <a:pt x="23590" y="3025"/>
                    <a:pt x="4664" y="215"/>
                    <a:pt x="3220" y="1"/>
                  </a:cubicBezTo>
                  <a:lnTo>
                    <a:pt x="2849" y="2420"/>
                  </a:lnTo>
                  <a:lnTo>
                    <a:pt x="2849" y="2420"/>
                  </a:lnTo>
                  <a:lnTo>
                    <a:pt x="2830" y="2498"/>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71"/>
            <p:cNvSpPr/>
            <p:nvPr/>
          </p:nvSpPr>
          <p:spPr>
            <a:xfrm>
              <a:off x="3140975" y="1531650"/>
              <a:ext cx="715125" cy="590750"/>
            </a:xfrm>
            <a:custGeom>
              <a:avLst/>
              <a:gdLst/>
              <a:ahLst/>
              <a:cxnLst/>
              <a:rect l="l" t="t" r="r" b="b"/>
              <a:pathLst>
                <a:path w="28605" h="23630" fill="none" extrusionOk="0">
                  <a:moveTo>
                    <a:pt x="801" y="15298"/>
                  </a:moveTo>
                  <a:lnTo>
                    <a:pt x="1" y="20390"/>
                  </a:lnTo>
                  <a:lnTo>
                    <a:pt x="7552" y="21503"/>
                  </a:lnTo>
                  <a:cubicBezTo>
                    <a:pt x="7591" y="21503"/>
                    <a:pt x="22342" y="23356"/>
                    <a:pt x="26888" y="23629"/>
                  </a:cubicBezTo>
                  <a:lnTo>
                    <a:pt x="28605" y="3006"/>
                  </a:lnTo>
                  <a:cubicBezTo>
                    <a:pt x="23590" y="3025"/>
                    <a:pt x="4664" y="215"/>
                    <a:pt x="3220" y="1"/>
                  </a:cubicBezTo>
                  <a:lnTo>
                    <a:pt x="2849" y="2420"/>
                  </a:lnTo>
                  <a:lnTo>
                    <a:pt x="2849" y="2420"/>
                  </a:lnTo>
                  <a:lnTo>
                    <a:pt x="2830" y="2498"/>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71"/>
            <p:cNvSpPr/>
            <p:nvPr/>
          </p:nvSpPr>
          <p:spPr>
            <a:xfrm>
              <a:off x="6082375" y="1817500"/>
              <a:ext cx="593675" cy="380500"/>
            </a:xfrm>
            <a:custGeom>
              <a:avLst/>
              <a:gdLst/>
              <a:ahLst/>
              <a:cxnLst/>
              <a:rect l="l" t="t" r="r" b="b"/>
              <a:pathLst>
                <a:path w="23747" h="15220" extrusionOk="0">
                  <a:moveTo>
                    <a:pt x="20195" y="11747"/>
                  </a:moveTo>
                  <a:cubicBezTo>
                    <a:pt x="20254" y="11610"/>
                    <a:pt x="20371" y="11415"/>
                    <a:pt x="20527" y="11259"/>
                  </a:cubicBezTo>
                  <a:cubicBezTo>
                    <a:pt x="20664" y="11103"/>
                    <a:pt x="20839" y="10986"/>
                    <a:pt x="20976" y="10947"/>
                  </a:cubicBezTo>
                  <a:cubicBezTo>
                    <a:pt x="21112" y="10927"/>
                    <a:pt x="21268" y="10908"/>
                    <a:pt x="21405" y="10869"/>
                  </a:cubicBezTo>
                  <a:cubicBezTo>
                    <a:pt x="21542" y="10830"/>
                    <a:pt x="21698" y="10791"/>
                    <a:pt x="21834" y="10752"/>
                  </a:cubicBezTo>
                  <a:cubicBezTo>
                    <a:pt x="21951" y="10693"/>
                    <a:pt x="22068" y="10615"/>
                    <a:pt x="22166" y="10537"/>
                  </a:cubicBezTo>
                  <a:cubicBezTo>
                    <a:pt x="22283" y="10420"/>
                    <a:pt x="22400" y="10303"/>
                    <a:pt x="22459" y="10205"/>
                  </a:cubicBezTo>
                  <a:cubicBezTo>
                    <a:pt x="22517" y="10088"/>
                    <a:pt x="22595" y="9952"/>
                    <a:pt x="22693" y="9834"/>
                  </a:cubicBezTo>
                  <a:cubicBezTo>
                    <a:pt x="22751" y="9737"/>
                    <a:pt x="22829" y="9659"/>
                    <a:pt x="22907" y="9581"/>
                  </a:cubicBezTo>
                  <a:cubicBezTo>
                    <a:pt x="22986" y="9522"/>
                    <a:pt x="23064" y="9444"/>
                    <a:pt x="23161" y="9366"/>
                  </a:cubicBezTo>
                  <a:cubicBezTo>
                    <a:pt x="23278" y="9288"/>
                    <a:pt x="23395" y="9210"/>
                    <a:pt x="23512" y="9132"/>
                  </a:cubicBezTo>
                  <a:cubicBezTo>
                    <a:pt x="23590" y="9074"/>
                    <a:pt x="23649" y="9015"/>
                    <a:pt x="23688" y="8976"/>
                  </a:cubicBezTo>
                  <a:cubicBezTo>
                    <a:pt x="23727" y="8917"/>
                    <a:pt x="23746" y="8878"/>
                    <a:pt x="23746" y="8839"/>
                  </a:cubicBezTo>
                  <a:lnTo>
                    <a:pt x="23746" y="8839"/>
                  </a:lnTo>
                  <a:lnTo>
                    <a:pt x="23746" y="8820"/>
                  </a:lnTo>
                  <a:lnTo>
                    <a:pt x="23746" y="8820"/>
                  </a:lnTo>
                  <a:cubicBezTo>
                    <a:pt x="23727" y="8742"/>
                    <a:pt x="23727" y="8586"/>
                    <a:pt x="23571" y="8391"/>
                  </a:cubicBezTo>
                  <a:cubicBezTo>
                    <a:pt x="23473" y="8293"/>
                    <a:pt x="23356" y="8274"/>
                    <a:pt x="23239" y="8254"/>
                  </a:cubicBezTo>
                  <a:cubicBezTo>
                    <a:pt x="23103" y="8235"/>
                    <a:pt x="22986" y="8215"/>
                    <a:pt x="22868" y="8117"/>
                  </a:cubicBezTo>
                  <a:cubicBezTo>
                    <a:pt x="22790" y="8039"/>
                    <a:pt x="22751" y="7961"/>
                    <a:pt x="22712" y="7903"/>
                  </a:cubicBezTo>
                  <a:cubicBezTo>
                    <a:pt x="22673" y="7864"/>
                    <a:pt x="22654" y="7805"/>
                    <a:pt x="22576" y="7766"/>
                  </a:cubicBezTo>
                  <a:cubicBezTo>
                    <a:pt x="22517" y="7727"/>
                    <a:pt x="22478" y="7727"/>
                    <a:pt x="22420" y="7708"/>
                  </a:cubicBezTo>
                  <a:cubicBezTo>
                    <a:pt x="22322" y="7708"/>
                    <a:pt x="22244" y="7708"/>
                    <a:pt x="22166" y="7591"/>
                  </a:cubicBezTo>
                  <a:cubicBezTo>
                    <a:pt x="22088" y="7493"/>
                    <a:pt x="22088" y="7396"/>
                    <a:pt x="22068" y="7317"/>
                  </a:cubicBezTo>
                  <a:cubicBezTo>
                    <a:pt x="22068" y="7259"/>
                    <a:pt x="22068" y="7220"/>
                    <a:pt x="22010" y="7161"/>
                  </a:cubicBezTo>
                  <a:cubicBezTo>
                    <a:pt x="21951" y="7122"/>
                    <a:pt x="21932" y="7122"/>
                    <a:pt x="21873" y="7142"/>
                  </a:cubicBezTo>
                  <a:cubicBezTo>
                    <a:pt x="21834" y="7142"/>
                    <a:pt x="21776" y="7161"/>
                    <a:pt x="21698" y="7142"/>
                  </a:cubicBezTo>
                  <a:cubicBezTo>
                    <a:pt x="21464" y="7103"/>
                    <a:pt x="21444" y="6927"/>
                    <a:pt x="21425" y="6674"/>
                  </a:cubicBezTo>
                  <a:lnTo>
                    <a:pt x="21425" y="6596"/>
                  </a:lnTo>
                  <a:cubicBezTo>
                    <a:pt x="21405" y="6459"/>
                    <a:pt x="21405" y="6342"/>
                    <a:pt x="21386" y="6264"/>
                  </a:cubicBezTo>
                  <a:cubicBezTo>
                    <a:pt x="21386" y="6166"/>
                    <a:pt x="21386" y="6088"/>
                    <a:pt x="21386" y="6049"/>
                  </a:cubicBezTo>
                  <a:cubicBezTo>
                    <a:pt x="21386" y="5991"/>
                    <a:pt x="21464" y="5932"/>
                    <a:pt x="21522" y="5893"/>
                  </a:cubicBezTo>
                  <a:cubicBezTo>
                    <a:pt x="21542" y="5874"/>
                    <a:pt x="21581" y="5854"/>
                    <a:pt x="21581" y="5835"/>
                  </a:cubicBezTo>
                  <a:cubicBezTo>
                    <a:pt x="21600" y="5815"/>
                    <a:pt x="21600" y="5757"/>
                    <a:pt x="21600" y="5698"/>
                  </a:cubicBezTo>
                  <a:cubicBezTo>
                    <a:pt x="21600" y="5679"/>
                    <a:pt x="21620" y="5639"/>
                    <a:pt x="21620" y="5620"/>
                  </a:cubicBezTo>
                  <a:cubicBezTo>
                    <a:pt x="21620" y="5561"/>
                    <a:pt x="21639" y="5522"/>
                    <a:pt x="21659" y="5483"/>
                  </a:cubicBezTo>
                  <a:cubicBezTo>
                    <a:pt x="21678" y="5444"/>
                    <a:pt x="21698" y="5405"/>
                    <a:pt x="21659" y="5347"/>
                  </a:cubicBezTo>
                  <a:lnTo>
                    <a:pt x="21659" y="5347"/>
                  </a:lnTo>
                  <a:cubicBezTo>
                    <a:pt x="21620" y="5288"/>
                    <a:pt x="21581" y="5249"/>
                    <a:pt x="21522" y="5191"/>
                  </a:cubicBezTo>
                  <a:cubicBezTo>
                    <a:pt x="21386" y="5074"/>
                    <a:pt x="21268" y="4937"/>
                    <a:pt x="21288" y="4781"/>
                  </a:cubicBezTo>
                  <a:cubicBezTo>
                    <a:pt x="21327" y="4664"/>
                    <a:pt x="21464" y="4449"/>
                    <a:pt x="21600" y="4274"/>
                  </a:cubicBezTo>
                  <a:cubicBezTo>
                    <a:pt x="21678" y="4157"/>
                    <a:pt x="21756" y="4040"/>
                    <a:pt x="21795" y="3961"/>
                  </a:cubicBezTo>
                  <a:cubicBezTo>
                    <a:pt x="21854" y="3844"/>
                    <a:pt x="21912" y="3747"/>
                    <a:pt x="21951" y="3649"/>
                  </a:cubicBezTo>
                  <a:cubicBezTo>
                    <a:pt x="21990" y="3532"/>
                    <a:pt x="22029" y="3415"/>
                    <a:pt x="22049" y="3298"/>
                  </a:cubicBezTo>
                  <a:cubicBezTo>
                    <a:pt x="22068" y="3025"/>
                    <a:pt x="22088" y="3005"/>
                    <a:pt x="22186" y="2908"/>
                  </a:cubicBezTo>
                  <a:lnTo>
                    <a:pt x="22205" y="2908"/>
                  </a:lnTo>
                  <a:cubicBezTo>
                    <a:pt x="22244" y="2849"/>
                    <a:pt x="22322" y="2752"/>
                    <a:pt x="22381" y="2674"/>
                  </a:cubicBezTo>
                  <a:cubicBezTo>
                    <a:pt x="22400" y="2635"/>
                    <a:pt x="22439" y="2635"/>
                    <a:pt x="22439" y="2615"/>
                  </a:cubicBezTo>
                  <a:lnTo>
                    <a:pt x="22439" y="2615"/>
                  </a:lnTo>
                  <a:lnTo>
                    <a:pt x="22420" y="2596"/>
                  </a:lnTo>
                  <a:lnTo>
                    <a:pt x="22420" y="2596"/>
                  </a:lnTo>
                  <a:cubicBezTo>
                    <a:pt x="22400" y="2537"/>
                    <a:pt x="22342" y="2420"/>
                    <a:pt x="22205" y="2322"/>
                  </a:cubicBezTo>
                  <a:cubicBezTo>
                    <a:pt x="22127" y="2283"/>
                    <a:pt x="22049" y="2283"/>
                    <a:pt x="21932" y="2283"/>
                  </a:cubicBezTo>
                  <a:cubicBezTo>
                    <a:pt x="21776" y="2283"/>
                    <a:pt x="21600" y="2283"/>
                    <a:pt x="21405" y="2186"/>
                  </a:cubicBezTo>
                  <a:lnTo>
                    <a:pt x="21405" y="2186"/>
                  </a:lnTo>
                  <a:cubicBezTo>
                    <a:pt x="21229" y="2108"/>
                    <a:pt x="21112" y="2030"/>
                    <a:pt x="21034" y="1932"/>
                  </a:cubicBezTo>
                  <a:cubicBezTo>
                    <a:pt x="20956" y="1835"/>
                    <a:pt x="20917" y="1757"/>
                    <a:pt x="20878" y="1640"/>
                  </a:cubicBezTo>
                  <a:cubicBezTo>
                    <a:pt x="20839" y="1562"/>
                    <a:pt x="20820" y="1464"/>
                    <a:pt x="20800" y="1366"/>
                  </a:cubicBezTo>
                  <a:cubicBezTo>
                    <a:pt x="20781" y="1210"/>
                    <a:pt x="20761" y="1015"/>
                    <a:pt x="20644" y="918"/>
                  </a:cubicBezTo>
                  <a:lnTo>
                    <a:pt x="20644" y="918"/>
                  </a:lnTo>
                  <a:cubicBezTo>
                    <a:pt x="20527" y="801"/>
                    <a:pt x="20508" y="723"/>
                    <a:pt x="20488" y="644"/>
                  </a:cubicBezTo>
                  <a:cubicBezTo>
                    <a:pt x="20468" y="605"/>
                    <a:pt x="20468" y="566"/>
                    <a:pt x="20390" y="527"/>
                  </a:cubicBezTo>
                  <a:lnTo>
                    <a:pt x="20390" y="527"/>
                  </a:lnTo>
                  <a:cubicBezTo>
                    <a:pt x="20293" y="488"/>
                    <a:pt x="20195" y="508"/>
                    <a:pt x="20117" y="508"/>
                  </a:cubicBezTo>
                  <a:cubicBezTo>
                    <a:pt x="20020" y="508"/>
                    <a:pt x="19903" y="527"/>
                    <a:pt x="19766" y="469"/>
                  </a:cubicBezTo>
                  <a:cubicBezTo>
                    <a:pt x="19610" y="391"/>
                    <a:pt x="19590" y="293"/>
                    <a:pt x="19551" y="196"/>
                  </a:cubicBezTo>
                  <a:cubicBezTo>
                    <a:pt x="19532" y="157"/>
                    <a:pt x="19532" y="118"/>
                    <a:pt x="19493" y="118"/>
                  </a:cubicBezTo>
                  <a:cubicBezTo>
                    <a:pt x="19434" y="98"/>
                    <a:pt x="19415" y="79"/>
                    <a:pt x="19376" y="59"/>
                  </a:cubicBezTo>
                  <a:lnTo>
                    <a:pt x="19376" y="59"/>
                  </a:lnTo>
                  <a:cubicBezTo>
                    <a:pt x="19298" y="20"/>
                    <a:pt x="19259" y="1"/>
                    <a:pt x="19103" y="40"/>
                  </a:cubicBezTo>
                  <a:cubicBezTo>
                    <a:pt x="18849" y="79"/>
                    <a:pt x="2869" y="3181"/>
                    <a:pt x="2810" y="3201"/>
                  </a:cubicBezTo>
                  <a:lnTo>
                    <a:pt x="2732" y="3201"/>
                  </a:lnTo>
                  <a:lnTo>
                    <a:pt x="2713" y="3122"/>
                  </a:lnTo>
                  <a:lnTo>
                    <a:pt x="2459" y="1796"/>
                  </a:lnTo>
                  <a:cubicBezTo>
                    <a:pt x="2127" y="2069"/>
                    <a:pt x="1757" y="2362"/>
                    <a:pt x="1601" y="2479"/>
                  </a:cubicBezTo>
                  <a:cubicBezTo>
                    <a:pt x="1464" y="2615"/>
                    <a:pt x="1054" y="2830"/>
                    <a:pt x="723" y="3083"/>
                  </a:cubicBezTo>
                  <a:cubicBezTo>
                    <a:pt x="371" y="3318"/>
                    <a:pt x="254" y="3474"/>
                    <a:pt x="1" y="3669"/>
                  </a:cubicBezTo>
                  <a:lnTo>
                    <a:pt x="1" y="3688"/>
                  </a:lnTo>
                  <a:lnTo>
                    <a:pt x="1913" y="15220"/>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71"/>
            <p:cNvSpPr/>
            <p:nvPr/>
          </p:nvSpPr>
          <p:spPr>
            <a:xfrm>
              <a:off x="6082375" y="1817500"/>
              <a:ext cx="593675" cy="380500"/>
            </a:xfrm>
            <a:custGeom>
              <a:avLst/>
              <a:gdLst/>
              <a:ahLst/>
              <a:cxnLst/>
              <a:rect l="l" t="t" r="r" b="b"/>
              <a:pathLst>
                <a:path w="23747" h="15220" fill="none" extrusionOk="0">
                  <a:moveTo>
                    <a:pt x="20195" y="11747"/>
                  </a:moveTo>
                  <a:cubicBezTo>
                    <a:pt x="20254" y="11610"/>
                    <a:pt x="20371" y="11415"/>
                    <a:pt x="20527" y="11259"/>
                  </a:cubicBezTo>
                  <a:cubicBezTo>
                    <a:pt x="20664" y="11103"/>
                    <a:pt x="20839" y="10986"/>
                    <a:pt x="20976" y="10947"/>
                  </a:cubicBezTo>
                  <a:cubicBezTo>
                    <a:pt x="21112" y="10927"/>
                    <a:pt x="21268" y="10908"/>
                    <a:pt x="21405" y="10869"/>
                  </a:cubicBezTo>
                  <a:cubicBezTo>
                    <a:pt x="21542" y="10830"/>
                    <a:pt x="21698" y="10791"/>
                    <a:pt x="21834" y="10752"/>
                  </a:cubicBezTo>
                  <a:cubicBezTo>
                    <a:pt x="21951" y="10693"/>
                    <a:pt x="22068" y="10615"/>
                    <a:pt x="22166" y="10537"/>
                  </a:cubicBezTo>
                  <a:cubicBezTo>
                    <a:pt x="22283" y="10420"/>
                    <a:pt x="22400" y="10303"/>
                    <a:pt x="22459" y="10205"/>
                  </a:cubicBezTo>
                  <a:cubicBezTo>
                    <a:pt x="22517" y="10088"/>
                    <a:pt x="22595" y="9952"/>
                    <a:pt x="22693" y="9834"/>
                  </a:cubicBezTo>
                  <a:cubicBezTo>
                    <a:pt x="22751" y="9737"/>
                    <a:pt x="22829" y="9659"/>
                    <a:pt x="22907" y="9581"/>
                  </a:cubicBezTo>
                  <a:cubicBezTo>
                    <a:pt x="22986" y="9522"/>
                    <a:pt x="23064" y="9444"/>
                    <a:pt x="23161" y="9366"/>
                  </a:cubicBezTo>
                  <a:cubicBezTo>
                    <a:pt x="23278" y="9288"/>
                    <a:pt x="23395" y="9210"/>
                    <a:pt x="23512" y="9132"/>
                  </a:cubicBezTo>
                  <a:cubicBezTo>
                    <a:pt x="23590" y="9074"/>
                    <a:pt x="23649" y="9015"/>
                    <a:pt x="23688" y="8976"/>
                  </a:cubicBezTo>
                  <a:cubicBezTo>
                    <a:pt x="23727" y="8917"/>
                    <a:pt x="23746" y="8878"/>
                    <a:pt x="23746" y="8839"/>
                  </a:cubicBezTo>
                  <a:lnTo>
                    <a:pt x="23746" y="8839"/>
                  </a:lnTo>
                  <a:lnTo>
                    <a:pt x="23746" y="8820"/>
                  </a:lnTo>
                  <a:lnTo>
                    <a:pt x="23746" y="8820"/>
                  </a:lnTo>
                  <a:cubicBezTo>
                    <a:pt x="23727" y="8742"/>
                    <a:pt x="23727" y="8586"/>
                    <a:pt x="23571" y="8391"/>
                  </a:cubicBezTo>
                  <a:cubicBezTo>
                    <a:pt x="23473" y="8293"/>
                    <a:pt x="23356" y="8274"/>
                    <a:pt x="23239" y="8254"/>
                  </a:cubicBezTo>
                  <a:cubicBezTo>
                    <a:pt x="23103" y="8235"/>
                    <a:pt x="22986" y="8215"/>
                    <a:pt x="22868" y="8117"/>
                  </a:cubicBezTo>
                  <a:cubicBezTo>
                    <a:pt x="22790" y="8039"/>
                    <a:pt x="22751" y="7961"/>
                    <a:pt x="22712" y="7903"/>
                  </a:cubicBezTo>
                  <a:cubicBezTo>
                    <a:pt x="22673" y="7864"/>
                    <a:pt x="22654" y="7805"/>
                    <a:pt x="22576" y="7766"/>
                  </a:cubicBezTo>
                  <a:cubicBezTo>
                    <a:pt x="22517" y="7727"/>
                    <a:pt x="22478" y="7727"/>
                    <a:pt x="22420" y="7708"/>
                  </a:cubicBezTo>
                  <a:cubicBezTo>
                    <a:pt x="22322" y="7708"/>
                    <a:pt x="22244" y="7708"/>
                    <a:pt x="22166" y="7591"/>
                  </a:cubicBezTo>
                  <a:cubicBezTo>
                    <a:pt x="22088" y="7493"/>
                    <a:pt x="22088" y="7396"/>
                    <a:pt x="22068" y="7317"/>
                  </a:cubicBezTo>
                  <a:cubicBezTo>
                    <a:pt x="22068" y="7259"/>
                    <a:pt x="22068" y="7220"/>
                    <a:pt x="22010" y="7161"/>
                  </a:cubicBezTo>
                  <a:cubicBezTo>
                    <a:pt x="21951" y="7122"/>
                    <a:pt x="21932" y="7122"/>
                    <a:pt x="21873" y="7142"/>
                  </a:cubicBezTo>
                  <a:cubicBezTo>
                    <a:pt x="21834" y="7142"/>
                    <a:pt x="21776" y="7161"/>
                    <a:pt x="21698" y="7142"/>
                  </a:cubicBezTo>
                  <a:cubicBezTo>
                    <a:pt x="21464" y="7103"/>
                    <a:pt x="21444" y="6927"/>
                    <a:pt x="21425" y="6674"/>
                  </a:cubicBezTo>
                  <a:lnTo>
                    <a:pt x="21425" y="6596"/>
                  </a:lnTo>
                  <a:cubicBezTo>
                    <a:pt x="21405" y="6459"/>
                    <a:pt x="21405" y="6342"/>
                    <a:pt x="21386" y="6264"/>
                  </a:cubicBezTo>
                  <a:cubicBezTo>
                    <a:pt x="21386" y="6166"/>
                    <a:pt x="21386" y="6088"/>
                    <a:pt x="21386" y="6049"/>
                  </a:cubicBezTo>
                  <a:cubicBezTo>
                    <a:pt x="21386" y="5991"/>
                    <a:pt x="21464" y="5932"/>
                    <a:pt x="21522" y="5893"/>
                  </a:cubicBezTo>
                  <a:cubicBezTo>
                    <a:pt x="21542" y="5874"/>
                    <a:pt x="21581" y="5854"/>
                    <a:pt x="21581" y="5835"/>
                  </a:cubicBezTo>
                  <a:cubicBezTo>
                    <a:pt x="21600" y="5815"/>
                    <a:pt x="21600" y="5757"/>
                    <a:pt x="21600" y="5698"/>
                  </a:cubicBezTo>
                  <a:cubicBezTo>
                    <a:pt x="21600" y="5679"/>
                    <a:pt x="21620" y="5639"/>
                    <a:pt x="21620" y="5620"/>
                  </a:cubicBezTo>
                  <a:cubicBezTo>
                    <a:pt x="21620" y="5561"/>
                    <a:pt x="21639" y="5522"/>
                    <a:pt x="21659" y="5483"/>
                  </a:cubicBezTo>
                  <a:cubicBezTo>
                    <a:pt x="21678" y="5444"/>
                    <a:pt x="21698" y="5405"/>
                    <a:pt x="21659" y="5347"/>
                  </a:cubicBezTo>
                  <a:lnTo>
                    <a:pt x="21659" y="5347"/>
                  </a:lnTo>
                  <a:cubicBezTo>
                    <a:pt x="21620" y="5288"/>
                    <a:pt x="21581" y="5249"/>
                    <a:pt x="21522" y="5191"/>
                  </a:cubicBezTo>
                  <a:cubicBezTo>
                    <a:pt x="21386" y="5074"/>
                    <a:pt x="21268" y="4937"/>
                    <a:pt x="21288" y="4781"/>
                  </a:cubicBezTo>
                  <a:cubicBezTo>
                    <a:pt x="21327" y="4664"/>
                    <a:pt x="21464" y="4449"/>
                    <a:pt x="21600" y="4274"/>
                  </a:cubicBezTo>
                  <a:cubicBezTo>
                    <a:pt x="21678" y="4157"/>
                    <a:pt x="21756" y="4040"/>
                    <a:pt x="21795" y="3961"/>
                  </a:cubicBezTo>
                  <a:cubicBezTo>
                    <a:pt x="21854" y="3844"/>
                    <a:pt x="21912" y="3747"/>
                    <a:pt x="21951" y="3649"/>
                  </a:cubicBezTo>
                  <a:cubicBezTo>
                    <a:pt x="21990" y="3532"/>
                    <a:pt x="22029" y="3415"/>
                    <a:pt x="22049" y="3298"/>
                  </a:cubicBezTo>
                  <a:cubicBezTo>
                    <a:pt x="22068" y="3025"/>
                    <a:pt x="22088" y="3005"/>
                    <a:pt x="22186" y="2908"/>
                  </a:cubicBezTo>
                  <a:lnTo>
                    <a:pt x="22205" y="2908"/>
                  </a:lnTo>
                  <a:cubicBezTo>
                    <a:pt x="22244" y="2849"/>
                    <a:pt x="22322" y="2752"/>
                    <a:pt x="22381" y="2674"/>
                  </a:cubicBezTo>
                  <a:cubicBezTo>
                    <a:pt x="22400" y="2635"/>
                    <a:pt x="22439" y="2635"/>
                    <a:pt x="22439" y="2615"/>
                  </a:cubicBezTo>
                  <a:lnTo>
                    <a:pt x="22439" y="2615"/>
                  </a:lnTo>
                  <a:lnTo>
                    <a:pt x="22420" y="2596"/>
                  </a:lnTo>
                  <a:lnTo>
                    <a:pt x="22420" y="2596"/>
                  </a:lnTo>
                  <a:cubicBezTo>
                    <a:pt x="22400" y="2537"/>
                    <a:pt x="22342" y="2420"/>
                    <a:pt x="22205" y="2322"/>
                  </a:cubicBezTo>
                  <a:cubicBezTo>
                    <a:pt x="22127" y="2283"/>
                    <a:pt x="22049" y="2283"/>
                    <a:pt x="21932" y="2283"/>
                  </a:cubicBezTo>
                  <a:cubicBezTo>
                    <a:pt x="21776" y="2283"/>
                    <a:pt x="21600" y="2283"/>
                    <a:pt x="21405" y="2186"/>
                  </a:cubicBezTo>
                  <a:lnTo>
                    <a:pt x="21405" y="2186"/>
                  </a:lnTo>
                  <a:cubicBezTo>
                    <a:pt x="21229" y="2108"/>
                    <a:pt x="21112" y="2030"/>
                    <a:pt x="21034" y="1932"/>
                  </a:cubicBezTo>
                  <a:cubicBezTo>
                    <a:pt x="20956" y="1835"/>
                    <a:pt x="20917" y="1757"/>
                    <a:pt x="20878" y="1640"/>
                  </a:cubicBezTo>
                  <a:cubicBezTo>
                    <a:pt x="20839" y="1562"/>
                    <a:pt x="20820" y="1464"/>
                    <a:pt x="20800" y="1366"/>
                  </a:cubicBezTo>
                  <a:cubicBezTo>
                    <a:pt x="20781" y="1210"/>
                    <a:pt x="20761" y="1015"/>
                    <a:pt x="20644" y="918"/>
                  </a:cubicBezTo>
                  <a:lnTo>
                    <a:pt x="20644" y="918"/>
                  </a:lnTo>
                  <a:cubicBezTo>
                    <a:pt x="20527" y="801"/>
                    <a:pt x="20508" y="723"/>
                    <a:pt x="20488" y="644"/>
                  </a:cubicBezTo>
                  <a:cubicBezTo>
                    <a:pt x="20468" y="605"/>
                    <a:pt x="20468" y="566"/>
                    <a:pt x="20390" y="527"/>
                  </a:cubicBezTo>
                  <a:lnTo>
                    <a:pt x="20390" y="527"/>
                  </a:lnTo>
                  <a:cubicBezTo>
                    <a:pt x="20293" y="488"/>
                    <a:pt x="20195" y="508"/>
                    <a:pt x="20117" y="508"/>
                  </a:cubicBezTo>
                  <a:cubicBezTo>
                    <a:pt x="20020" y="508"/>
                    <a:pt x="19903" y="527"/>
                    <a:pt x="19766" y="469"/>
                  </a:cubicBezTo>
                  <a:cubicBezTo>
                    <a:pt x="19610" y="391"/>
                    <a:pt x="19590" y="293"/>
                    <a:pt x="19551" y="196"/>
                  </a:cubicBezTo>
                  <a:cubicBezTo>
                    <a:pt x="19532" y="157"/>
                    <a:pt x="19532" y="118"/>
                    <a:pt x="19493" y="118"/>
                  </a:cubicBezTo>
                  <a:cubicBezTo>
                    <a:pt x="19434" y="98"/>
                    <a:pt x="19415" y="79"/>
                    <a:pt x="19376" y="59"/>
                  </a:cubicBezTo>
                  <a:lnTo>
                    <a:pt x="19376" y="59"/>
                  </a:lnTo>
                  <a:cubicBezTo>
                    <a:pt x="19298" y="20"/>
                    <a:pt x="19259" y="1"/>
                    <a:pt x="19103" y="40"/>
                  </a:cubicBezTo>
                  <a:cubicBezTo>
                    <a:pt x="18849" y="79"/>
                    <a:pt x="2869" y="3181"/>
                    <a:pt x="2810" y="3201"/>
                  </a:cubicBezTo>
                  <a:lnTo>
                    <a:pt x="2732" y="3201"/>
                  </a:lnTo>
                  <a:lnTo>
                    <a:pt x="2713" y="3122"/>
                  </a:lnTo>
                  <a:lnTo>
                    <a:pt x="2459" y="1796"/>
                  </a:lnTo>
                  <a:cubicBezTo>
                    <a:pt x="2127" y="2069"/>
                    <a:pt x="1757" y="2362"/>
                    <a:pt x="1601" y="2479"/>
                  </a:cubicBezTo>
                  <a:cubicBezTo>
                    <a:pt x="1464" y="2615"/>
                    <a:pt x="1054" y="2830"/>
                    <a:pt x="723" y="3083"/>
                  </a:cubicBezTo>
                  <a:cubicBezTo>
                    <a:pt x="371" y="3318"/>
                    <a:pt x="254" y="3474"/>
                    <a:pt x="1" y="3669"/>
                  </a:cubicBezTo>
                  <a:lnTo>
                    <a:pt x="1" y="3688"/>
                  </a:lnTo>
                  <a:lnTo>
                    <a:pt x="1913" y="15220"/>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71"/>
            <p:cNvSpPr/>
            <p:nvPr/>
          </p:nvSpPr>
          <p:spPr>
            <a:xfrm>
              <a:off x="6742375" y="1733600"/>
              <a:ext cx="171725" cy="170750"/>
            </a:xfrm>
            <a:custGeom>
              <a:avLst/>
              <a:gdLst/>
              <a:ahLst/>
              <a:cxnLst/>
              <a:rect l="l" t="t" r="r" b="b"/>
              <a:pathLst>
                <a:path w="6869" h="6830" extrusionOk="0">
                  <a:moveTo>
                    <a:pt x="995" y="5678"/>
                  </a:moveTo>
                  <a:cubicBezTo>
                    <a:pt x="976" y="5698"/>
                    <a:pt x="898" y="5796"/>
                    <a:pt x="781" y="5893"/>
                  </a:cubicBezTo>
                  <a:cubicBezTo>
                    <a:pt x="585" y="6069"/>
                    <a:pt x="293" y="6322"/>
                    <a:pt x="293" y="6342"/>
                  </a:cubicBezTo>
                  <a:lnTo>
                    <a:pt x="293" y="6342"/>
                  </a:lnTo>
                  <a:cubicBezTo>
                    <a:pt x="312" y="6361"/>
                    <a:pt x="429" y="6478"/>
                    <a:pt x="546" y="6596"/>
                  </a:cubicBezTo>
                  <a:cubicBezTo>
                    <a:pt x="585" y="6654"/>
                    <a:pt x="644" y="6713"/>
                    <a:pt x="683" y="6752"/>
                  </a:cubicBezTo>
                  <a:cubicBezTo>
                    <a:pt x="702" y="6752"/>
                    <a:pt x="722" y="6732"/>
                    <a:pt x="742" y="6713"/>
                  </a:cubicBezTo>
                  <a:cubicBezTo>
                    <a:pt x="859" y="6674"/>
                    <a:pt x="800" y="6830"/>
                    <a:pt x="917" y="6693"/>
                  </a:cubicBezTo>
                  <a:cubicBezTo>
                    <a:pt x="1054" y="6537"/>
                    <a:pt x="976" y="6420"/>
                    <a:pt x="1112" y="6420"/>
                  </a:cubicBezTo>
                  <a:cubicBezTo>
                    <a:pt x="1268" y="6420"/>
                    <a:pt x="1307" y="6400"/>
                    <a:pt x="1405" y="6264"/>
                  </a:cubicBezTo>
                  <a:cubicBezTo>
                    <a:pt x="1483" y="6147"/>
                    <a:pt x="1405" y="5991"/>
                    <a:pt x="1620" y="5913"/>
                  </a:cubicBezTo>
                  <a:cubicBezTo>
                    <a:pt x="1854" y="5835"/>
                    <a:pt x="1912" y="5893"/>
                    <a:pt x="2010" y="5776"/>
                  </a:cubicBezTo>
                  <a:cubicBezTo>
                    <a:pt x="2107" y="5659"/>
                    <a:pt x="2283" y="5503"/>
                    <a:pt x="2420" y="5444"/>
                  </a:cubicBezTo>
                  <a:cubicBezTo>
                    <a:pt x="2537" y="5366"/>
                    <a:pt x="2576" y="5288"/>
                    <a:pt x="2693" y="5113"/>
                  </a:cubicBezTo>
                  <a:cubicBezTo>
                    <a:pt x="2829" y="4937"/>
                    <a:pt x="2907" y="4722"/>
                    <a:pt x="3024" y="4703"/>
                  </a:cubicBezTo>
                  <a:cubicBezTo>
                    <a:pt x="3141" y="4683"/>
                    <a:pt x="3239" y="4879"/>
                    <a:pt x="3434" y="4781"/>
                  </a:cubicBezTo>
                  <a:cubicBezTo>
                    <a:pt x="3610" y="4664"/>
                    <a:pt x="3551" y="4625"/>
                    <a:pt x="3746" y="4644"/>
                  </a:cubicBezTo>
                  <a:cubicBezTo>
                    <a:pt x="3941" y="4664"/>
                    <a:pt x="3902" y="4488"/>
                    <a:pt x="4078" y="4449"/>
                  </a:cubicBezTo>
                  <a:cubicBezTo>
                    <a:pt x="4234" y="4410"/>
                    <a:pt x="4234" y="4547"/>
                    <a:pt x="4429" y="4469"/>
                  </a:cubicBezTo>
                  <a:cubicBezTo>
                    <a:pt x="4624" y="4391"/>
                    <a:pt x="4605" y="4293"/>
                    <a:pt x="4839" y="4254"/>
                  </a:cubicBezTo>
                  <a:cubicBezTo>
                    <a:pt x="5093" y="4235"/>
                    <a:pt x="5112" y="4313"/>
                    <a:pt x="5268" y="4196"/>
                  </a:cubicBezTo>
                  <a:cubicBezTo>
                    <a:pt x="5424" y="4098"/>
                    <a:pt x="5346" y="4098"/>
                    <a:pt x="5600" y="4000"/>
                  </a:cubicBezTo>
                  <a:cubicBezTo>
                    <a:pt x="5873" y="3903"/>
                    <a:pt x="5893" y="3942"/>
                    <a:pt x="5971" y="3825"/>
                  </a:cubicBezTo>
                  <a:cubicBezTo>
                    <a:pt x="6068" y="3708"/>
                    <a:pt x="6107" y="3708"/>
                    <a:pt x="6205" y="3708"/>
                  </a:cubicBezTo>
                  <a:cubicBezTo>
                    <a:pt x="6283" y="3708"/>
                    <a:pt x="6263" y="3727"/>
                    <a:pt x="6400" y="3630"/>
                  </a:cubicBezTo>
                  <a:cubicBezTo>
                    <a:pt x="6517" y="3513"/>
                    <a:pt x="6556" y="3454"/>
                    <a:pt x="6673" y="3474"/>
                  </a:cubicBezTo>
                  <a:cubicBezTo>
                    <a:pt x="6790" y="3493"/>
                    <a:pt x="6751" y="3552"/>
                    <a:pt x="6868" y="3571"/>
                  </a:cubicBezTo>
                  <a:cubicBezTo>
                    <a:pt x="6868" y="3493"/>
                    <a:pt x="6868" y="3435"/>
                    <a:pt x="6868" y="3357"/>
                  </a:cubicBezTo>
                  <a:cubicBezTo>
                    <a:pt x="6849" y="3279"/>
                    <a:pt x="6849" y="3201"/>
                    <a:pt x="6849" y="3122"/>
                  </a:cubicBezTo>
                  <a:cubicBezTo>
                    <a:pt x="6849" y="2927"/>
                    <a:pt x="6790" y="2615"/>
                    <a:pt x="6751" y="2381"/>
                  </a:cubicBezTo>
                  <a:cubicBezTo>
                    <a:pt x="6732" y="2303"/>
                    <a:pt x="6712" y="2244"/>
                    <a:pt x="6712" y="2186"/>
                  </a:cubicBezTo>
                  <a:cubicBezTo>
                    <a:pt x="6693" y="2010"/>
                    <a:pt x="6283" y="391"/>
                    <a:pt x="6166" y="1"/>
                  </a:cubicBezTo>
                  <a:cubicBezTo>
                    <a:pt x="5561" y="137"/>
                    <a:pt x="1971" y="1035"/>
                    <a:pt x="1288" y="1171"/>
                  </a:cubicBezTo>
                  <a:cubicBezTo>
                    <a:pt x="683" y="1288"/>
                    <a:pt x="195" y="1347"/>
                    <a:pt x="0" y="1366"/>
                  </a:cubicBezTo>
                  <a:cubicBezTo>
                    <a:pt x="20" y="1542"/>
                    <a:pt x="59" y="1737"/>
                    <a:pt x="98" y="1913"/>
                  </a:cubicBezTo>
                  <a:cubicBezTo>
                    <a:pt x="156" y="2303"/>
                    <a:pt x="234" y="2674"/>
                    <a:pt x="273" y="2830"/>
                  </a:cubicBezTo>
                  <a:cubicBezTo>
                    <a:pt x="312" y="2966"/>
                    <a:pt x="371" y="3259"/>
                    <a:pt x="429" y="3552"/>
                  </a:cubicBezTo>
                  <a:cubicBezTo>
                    <a:pt x="507" y="3922"/>
                    <a:pt x="585" y="4313"/>
                    <a:pt x="585" y="4391"/>
                  </a:cubicBezTo>
                  <a:cubicBezTo>
                    <a:pt x="605" y="4488"/>
                    <a:pt x="683" y="5054"/>
                    <a:pt x="702" y="5171"/>
                  </a:cubicBezTo>
                  <a:cubicBezTo>
                    <a:pt x="781" y="5269"/>
                    <a:pt x="1054" y="5581"/>
                    <a:pt x="995" y="567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71"/>
            <p:cNvSpPr/>
            <p:nvPr/>
          </p:nvSpPr>
          <p:spPr>
            <a:xfrm>
              <a:off x="6742375" y="1733600"/>
              <a:ext cx="171725" cy="170750"/>
            </a:xfrm>
            <a:custGeom>
              <a:avLst/>
              <a:gdLst/>
              <a:ahLst/>
              <a:cxnLst/>
              <a:rect l="l" t="t" r="r" b="b"/>
              <a:pathLst>
                <a:path w="6869" h="6830" fill="none" extrusionOk="0">
                  <a:moveTo>
                    <a:pt x="995" y="5678"/>
                  </a:moveTo>
                  <a:cubicBezTo>
                    <a:pt x="976" y="5698"/>
                    <a:pt x="898" y="5796"/>
                    <a:pt x="781" y="5893"/>
                  </a:cubicBezTo>
                  <a:cubicBezTo>
                    <a:pt x="585" y="6069"/>
                    <a:pt x="293" y="6322"/>
                    <a:pt x="293" y="6342"/>
                  </a:cubicBezTo>
                  <a:lnTo>
                    <a:pt x="293" y="6342"/>
                  </a:lnTo>
                  <a:cubicBezTo>
                    <a:pt x="312" y="6361"/>
                    <a:pt x="429" y="6478"/>
                    <a:pt x="546" y="6596"/>
                  </a:cubicBezTo>
                  <a:cubicBezTo>
                    <a:pt x="585" y="6654"/>
                    <a:pt x="644" y="6713"/>
                    <a:pt x="683" y="6752"/>
                  </a:cubicBezTo>
                  <a:cubicBezTo>
                    <a:pt x="702" y="6752"/>
                    <a:pt x="722" y="6732"/>
                    <a:pt x="742" y="6713"/>
                  </a:cubicBezTo>
                  <a:cubicBezTo>
                    <a:pt x="859" y="6674"/>
                    <a:pt x="800" y="6830"/>
                    <a:pt x="917" y="6693"/>
                  </a:cubicBezTo>
                  <a:cubicBezTo>
                    <a:pt x="1054" y="6537"/>
                    <a:pt x="976" y="6420"/>
                    <a:pt x="1112" y="6420"/>
                  </a:cubicBezTo>
                  <a:cubicBezTo>
                    <a:pt x="1268" y="6420"/>
                    <a:pt x="1307" y="6400"/>
                    <a:pt x="1405" y="6264"/>
                  </a:cubicBezTo>
                  <a:cubicBezTo>
                    <a:pt x="1483" y="6147"/>
                    <a:pt x="1405" y="5991"/>
                    <a:pt x="1620" y="5913"/>
                  </a:cubicBezTo>
                  <a:cubicBezTo>
                    <a:pt x="1854" y="5835"/>
                    <a:pt x="1912" y="5893"/>
                    <a:pt x="2010" y="5776"/>
                  </a:cubicBezTo>
                  <a:cubicBezTo>
                    <a:pt x="2107" y="5659"/>
                    <a:pt x="2283" y="5503"/>
                    <a:pt x="2420" y="5444"/>
                  </a:cubicBezTo>
                  <a:cubicBezTo>
                    <a:pt x="2537" y="5366"/>
                    <a:pt x="2576" y="5288"/>
                    <a:pt x="2693" y="5113"/>
                  </a:cubicBezTo>
                  <a:cubicBezTo>
                    <a:pt x="2829" y="4937"/>
                    <a:pt x="2907" y="4722"/>
                    <a:pt x="3024" y="4703"/>
                  </a:cubicBezTo>
                  <a:cubicBezTo>
                    <a:pt x="3141" y="4683"/>
                    <a:pt x="3239" y="4879"/>
                    <a:pt x="3434" y="4781"/>
                  </a:cubicBezTo>
                  <a:cubicBezTo>
                    <a:pt x="3610" y="4664"/>
                    <a:pt x="3551" y="4625"/>
                    <a:pt x="3746" y="4644"/>
                  </a:cubicBezTo>
                  <a:cubicBezTo>
                    <a:pt x="3941" y="4664"/>
                    <a:pt x="3902" y="4488"/>
                    <a:pt x="4078" y="4449"/>
                  </a:cubicBezTo>
                  <a:cubicBezTo>
                    <a:pt x="4234" y="4410"/>
                    <a:pt x="4234" y="4547"/>
                    <a:pt x="4429" y="4469"/>
                  </a:cubicBezTo>
                  <a:cubicBezTo>
                    <a:pt x="4624" y="4391"/>
                    <a:pt x="4605" y="4293"/>
                    <a:pt x="4839" y="4254"/>
                  </a:cubicBezTo>
                  <a:cubicBezTo>
                    <a:pt x="5093" y="4235"/>
                    <a:pt x="5112" y="4313"/>
                    <a:pt x="5268" y="4196"/>
                  </a:cubicBezTo>
                  <a:cubicBezTo>
                    <a:pt x="5424" y="4098"/>
                    <a:pt x="5346" y="4098"/>
                    <a:pt x="5600" y="4000"/>
                  </a:cubicBezTo>
                  <a:cubicBezTo>
                    <a:pt x="5873" y="3903"/>
                    <a:pt x="5893" y="3942"/>
                    <a:pt x="5971" y="3825"/>
                  </a:cubicBezTo>
                  <a:cubicBezTo>
                    <a:pt x="6068" y="3708"/>
                    <a:pt x="6107" y="3708"/>
                    <a:pt x="6205" y="3708"/>
                  </a:cubicBezTo>
                  <a:cubicBezTo>
                    <a:pt x="6283" y="3708"/>
                    <a:pt x="6263" y="3727"/>
                    <a:pt x="6400" y="3630"/>
                  </a:cubicBezTo>
                  <a:cubicBezTo>
                    <a:pt x="6517" y="3513"/>
                    <a:pt x="6556" y="3454"/>
                    <a:pt x="6673" y="3474"/>
                  </a:cubicBezTo>
                  <a:cubicBezTo>
                    <a:pt x="6790" y="3493"/>
                    <a:pt x="6751" y="3552"/>
                    <a:pt x="6868" y="3571"/>
                  </a:cubicBezTo>
                  <a:cubicBezTo>
                    <a:pt x="6868" y="3493"/>
                    <a:pt x="6868" y="3435"/>
                    <a:pt x="6868" y="3357"/>
                  </a:cubicBezTo>
                  <a:cubicBezTo>
                    <a:pt x="6849" y="3279"/>
                    <a:pt x="6849" y="3201"/>
                    <a:pt x="6849" y="3122"/>
                  </a:cubicBezTo>
                  <a:cubicBezTo>
                    <a:pt x="6849" y="2927"/>
                    <a:pt x="6790" y="2615"/>
                    <a:pt x="6751" y="2381"/>
                  </a:cubicBezTo>
                  <a:cubicBezTo>
                    <a:pt x="6732" y="2303"/>
                    <a:pt x="6712" y="2244"/>
                    <a:pt x="6712" y="2186"/>
                  </a:cubicBezTo>
                  <a:cubicBezTo>
                    <a:pt x="6693" y="2010"/>
                    <a:pt x="6283" y="391"/>
                    <a:pt x="6166" y="1"/>
                  </a:cubicBezTo>
                  <a:cubicBezTo>
                    <a:pt x="5561" y="137"/>
                    <a:pt x="1971" y="1035"/>
                    <a:pt x="1288" y="1171"/>
                  </a:cubicBezTo>
                  <a:cubicBezTo>
                    <a:pt x="683" y="1288"/>
                    <a:pt x="195" y="1347"/>
                    <a:pt x="0" y="1366"/>
                  </a:cubicBezTo>
                  <a:cubicBezTo>
                    <a:pt x="20" y="1542"/>
                    <a:pt x="59" y="1737"/>
                    <a:pt x="98" y="1913"/>
                  </a:cubicBezTo>
                  <a:cubicBezTo>
                    <a:pt x="156" y="2303"/>
                    <a:pt x="234" y="2674"/>
                    <a:pt x="273" y="2830"/>
                  </a:cubicBezTo>
                  <a:cubicBezTo>
                    <a:pt x="312" y="2966"/>
                    <a:pt x="371" y="3259"/>
                    <a:pt x="429" y="3552"/>
                  </a:cubicBezTo>
                  <a:cubicBezTo>
                    <a:pt x="507" y="3922"/>
                    <a:pt x="585" y="4313"/>
                    <a:pt x="585" y="4391"/>
                  </a:cubicBezTo>
                  <a:cubicBezTo>
                    <a:pt x="605" y="4488"/>
                    <a:pt x="683" y="5054"/>
                    <a:pt x="702" y="5171"/>
                  </a:cubicBezTo>
                  <a:cubicBezTo>
                    <a:pt x="781" y="5269"/>
                    <a:pt x="1054" y="5581"/>
                    <a:pt x="995" y="567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71"/>
            <p:cNvSpPr/>
            <p:nvPr/>
          </p:nvSpPr>
          <p:spPr>
            <a:xfrm>
              <a:off x="6591150" y="2094575"/>
              <a:ext cx="106850" cy="175125"/>
            </a:xfrm>
            <a:custGeom>
              <a:avLst/>
              <a:gdLst/>
              <a:ahLst/>
              <a:cxnLst/>
              <a:rect l="l" t="t" r="r" b="b"/>
              <a:pathLst>
                <a:path w="4274" h="7005" extrusionOk="0">
                  <a:moveTo>
                    <a:pt x="3747" y="4898"/>
                  </a:moveTo>
                  <a:cubicBezTo>
                    <a:pt x="3630" y="4859"/>
                    <a:pt x="3669" y="4995"/>
                    <a:pt x="3474" y="4937"/>
                  </a:cubicBezTo>
                  <a:cubicBezTo>
                    <a:pt x="3278" y="4898"/>
                    <a:pt x="3122" y="4820"/>
                    <a:pt x="2908" y="4644"/>
                  </a:cubicBezTo>
                  <a:cubicBezTo>
                    <a:pt x="2693" y="4449"/>
                    <a:pt x="2771" y="4429"/>
                    <a:pt x="2654" y="4195"/>
                  </a:cubicBezTo>
                  <a:cubicBezTo>
                    <a:pt x="2517" y="3961"/>
                    <a:pt x="2400" y="3942"/>
                    <a:pt x="2283" y="3844"/>
                  </a:cubicBezTo>
                  <a:cubicBezTo>
                    <a:pt x="2166" y="3727"/>
                    <a:pt x="2088" y="3786"/>
                    <a:pt x="2069" y="3512"/>
                  </a:cubicBezTo>
                  <a:cubicBezTo>
                    <a:pt x="2069" y="3239"/>
                    <a:pt x="2049" y="3122"/>
                    <a:pt x="2030" y="2907"/>
                  </a:cubicBezTo>
                  <a:cubicBezTo>
                    <a:pt x="1991" y="2693"/>
                    <a:pt x="1971" y="2595"/>
                    <a:pt x="1776" y="2517"/>
                  </a:cubicBezTo>
                  <a:cubicBezTo>
                    <a:pt x="1581" y="2459"/>
                    <a:pt x="1444" y="2498"/>
                    <a:pt x="1347" y="2322"/>
                  </a:cubicBezTo>
                  <a:cubicBezTo>
                    <a:pt x="1269" y="2147"/>
                    <a:pt x="1308" y="2186"/>
                    <a:pt x="1152" y="2068"/>
                  </a:cubicBezTo>
                  <a:cubicBezTo>
                    <a:pt x="996" y="1951"/>
                    <a:pt x="937" y="1873"/>
                    <a:pt x="976" y="1698"/>
                  </a:cubicBezTo>
                  <a:cubicBezTo>
                    <a:pt x="1015" y="1542"/>
                    <a:pt x="1035" y="1405"/>
                    <a:pt x="917" y="1347"/>
                  </a:cubicBezTo>
                  <a:cubicBezTo>
                    <a:pt x="800" y="1269"/>
                    <a:pt x="625" y="1229"/>
                    <a:pt x="722" y="1054"/>
                  </a:cubicBezTo>
                  <a:cubicBezTo>
                    <a:pt x="820" y="878"/>
                    <a:pt x="898" y="1015"/>
                    <a:pt x="917" y="761"/>
                  </a:cubicBezTo>
                  <a:cubicBezTo>
                    <a:pt x="937" y="586"/>
                    <a:pt x="956" y="469"/>
                    <a:pt x="976" y="410"/>
                  </a:cubicBezTo>
                  <a:cubicBezTo>
                    <a:pt x="976" y="371"/>
                    <a:pt x="976" y="312"/>
                    <a:pt x="976" y="254"/>
                  </a:cubicBezTo>
                  <a:cubicBezTo>
                    <a:pt x="956" y="156"/>
                    <a:pt x="956" y="59"/>
                    <a:pt x="937" y="0"/>
                  </a:cubicBezTo>
                  <a:cubicBezTo>
                    <a:pt x="839" y="20"/>
                    <a:pt x="742" y="39"/>
                    <a:pt x="664" y="39"/>
                  </a:cubicBezTo>
                  <a:cubicBezTo>
                    <a:pt x="566" y="59"/>
                    <a:pt x="430" y="176"/>
                    <a:pt x="313" y="312"/>
                  </a:cubicBezTo>
                  <a:cubicBezTo>
                    <a:pt x="176" y="449"/>
                    <a:pt x="39" y="625"/>
                    <a:pt x="0" y="761"/>
                  </a:cubicBezTo>
                  <a:lnTo>
                    <a:pt x="1737" y="7005"/>
                  </a:lnTo>
                  <a:lnTo>
                    <a:pt x="4195" y="6517"/>
                  </a:lnTo>
                  <a:cubicBezTo>
                    <a:pt x="4234" y="6439"/>
                    <a:pt x="4274" y="6342"/>
                    <a:pt x="4137" y="6244"/>
                  </a:cubicBezTo>
                  <a:cubicBezTo>
                    <a:pt x="4000" y="6166"/>
                    <a:pt x="4000" y="6049"/>
                    <a:pt x="3864" y="6010"/>
                  </a:cubicBezTo>
                  <a:cubicBezTo>
                    <a:pt x="3708" y="5951"/>
                    <a:pt x="3708" y="6107"/>
                    <a:pt x="3610" y="6049"/>
                  </a:cubicBezTo>
                  <a:cubicBezTo>
                    <a:pt x="3513" y="5990"/>
                    <a:pt x="3630" y="5912"/>
                    <a:pt x="3552" y="5756"/>
                  </a:cubicBezTo>
                  <a:cubicBezTo>
                    <a:pt x="3493" y="5620"/>
                    <a:pt x="3513" y="5542"/>
                    <a:pt x="3649" y="5542"/>
                  </a:cubicBezTo>
                  <a:cubicBezTo>
                    <a:pt x="3766" y="5542"/>
                    <a:pt x="3903" y="5756"/>
                    <a:pt x="3922" y="5600"/>
                  </a:cubicBezTo>
                  <a:cubicBezTo>
                    <a:pt x="3942" y="5444"/>
                    <a:pt x="3883" y="5444"/>
                    <a:pt x="3825" y="5249"/>
                  </a:cubicBezTo>
                  <a:cubicBezTo>
                    <a:pt x="3766" y="5054"/>
                    <a:pt x="3864" y="4937"/>
                    <a:pt x="3747" y="489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71"/>
            <p:cNvSpPr/>
            <p:nvPr/>
          </p:nvSpPr>
          <p:spPr>
            <a:xfrm>
              <a:off x="6591150" y="2094575"/>
              <a:ext cx="106850" cy="175125"/>
            </a:xfrm>
            <a:custGeom>
              <a:avLst/>
              <a:gdLst/>
              <a:ahLst/>
              <a:cxnLst/>
              <a:rect l="l" t="t" r="r" b="b"/>
              <a:pathLst>
                <a:path w="4274" h="7005" fill="none" extrusionOk="0">
                  <a:moveTo>
                    <a:pt x="3747" y="4898"/>
                  </a:moveTo>
                  <a:cubicBezTo>
                    <a:pt x="3630" y="4859"/>
                    <a:pt x="3669" y="4995"/>
                    <a:pt x="3474" y="4937"/>
                  </a:cubicBezTo>
                  <a:cubicBezTo>
                    <a:pt x="3278" y="4898"/>
                    <a:pt x="3122" y="4820"/>
                    <a:pt x="2908" y="4644"/>
                  </a:cubicBezTo>
                  <a:cubicBezTo>
                    <a:pt x="2693" y="4449"/>
                    <a:pt x="2771" y="4429"/>
                    <a:pt x="2654" y="4195"/>
                  </a:cubicBezTo>
                  <a:cubicBezTo>
                    <a:pt x="2517" y="3961"/>
                    <a:pt x="2400" y="3942"/>
                    <a:pt x="2283" y="3844"/>
                  </a:cubicBezTo>
                  <a:cubicBezTo>
                    <a:pt x="2166" y="3727"/>
                    <a:pt x="2088" y="3786"/>
                    <a:pt x="2069" y="3512"/>
                  </a:cubicBezTo>
                  <a:cubicBezTo>
                    <a:pt x="2069" y="3239"/>
                    <a:pt x="2049" y="3122"/>
                    <a:pt x="2030" y="2907"/>
                  </a:cubicBezTo>
                  <a:cubicBezTo>
                    <a:pt x="1991" y="2693"/>
                    <a:pt x="1971" y="2595"/>
                    <a:pt x="1776" y="2517"/>
                  </a:cubicBezTo>
                  <a:cubicBezTo>
                    <a:pt x="1581" y="2459"/>
                    <a:pt x="1444" y="2498"/>
                    <a:pt x="1347" y="2322"/>
                  </a:cubicBezTo>
                  <a:cubicBezTo>
                    <a:pt x="1269" y="2147"/>
                    <a:pt x="1308" y="2186"/>
                    <a:pt x="1152" y="2068"/>
                  </a:cubicBezTo>
                  <a:cubicBezTo>
                    <a:pt x="996" y="1951"/>
                    <a:pt x="937" y="1873"/>
                    <a:pt x="976" y="1698"/>
                  </a:cubicBezTo>
                  <a:cubicBezTo>
                    <a:pt x="1015" y="1542"/>
                    <a:pt x="1035" y="1405"/>
                    <a:pt x="917" y="1347"/>
                  </a:cubicBezTo>
                  <a:cubicBezTo>
                    <a:pt x="800" y="1269"/>
                    <a:pt x="625" y="1229"/>
                    <a:pt x="722" y="1054"/>
                  </a:cubicBezTo>
                  <a:cubicBezTo>
                    <a:pt x="820" y="878"/>
                    <a:pt x="898" y="1015"/>
                    <a:pt x="917" y="761"/>
                  </a:cubicBezTo>
                  <a:cubicBezTo>
                    <a:pt x="937" y="586"/>
                    <a:pt x="956" y="469"/>
                    <a:pt x="976" y="410"/>
                  </a:cubicBezTo>
                  <a:cubicBezTo>
                    <a:pt x="976" y="371"/>
                    <a:pt x="976" y="312"/>
                    <a:pt x="976" y="254"/>
                  </a:cubicBezTo>
                  <a:cubicBezTo>
                    <a:pt x="956" y="156"/>
                    <a:pt x="956" y="59"/>
                    <a:pt x="937" y="0"/>
                  </a:cubicBezTo>
                  <a:cubicBezTo>
                    <a:pt x="839" y="20"/>
                    <a:pt x="742" y="39"/>
                    <a:pt x="664" y="39"/>
                  </a:cubicBezTo>
                  <a:cubicBezTo>
                    <a:pt x="566" y="59"/>
                    <a:pt x="430" y="176"/>
                    <a:pt x="313" y="312"/>
                  </a:cubicBezTo>
                  <a:cubicBezTo>
                    <a:pt x="176" y="449"/>
                    <a:pt x="39" y="625"/>
                    <a:pt x="0" y="761"/>
                  </a:cubicBezTo>
                  <a:lnTo>
                    <a:pt x="1737" y="7005"/>
                  </a:lnTo>
                  <a:lnTo>
                    <a:pt x="4195" y="6517"/>
                  </a:lnTo>
                  <a:cubicBezTo>
                    <a:pt x="4234" y="6439"/>
                    <a:pt x="4274" y="6342"/>
                    <a:pt x="4137" y="6244"/>
                  </a:cubicBezTo>
                  <a:cubicBezTo>
                    <a:pt x="4000" y="6166"/>
                    <a:pt x="4000" y="6049"/>
                    <a:pt x="3864" y="6010"/>
                  </a:cubicBezTo>
                  <a:cubicBezTo>
                    <a:pt x="3708" y="5951"/>
                    <a:pt x="3708" y="6107"/>
                    <a:pt x="3610" y="6049"/>
                  </a:cubicBezTo>
                  <a:cubicBezTo>
                    <a:pt x="3513" y="5990"/>
                    <a:pt x="3630" y="5912"/>
                    <a:pt x="3552" y="5756"/>
                  </a:cubicBezTo>
                  <a:cubicBezTo>
                    <a:pt x="3493" y="5620"/>
                    <a:pt x="3513" y="5542"/>
                    <a:pt x="3649" y="5542"/>
                  </a:cubicBezTo>
                  <a:cubicBezTo>
                    <a:pt x="3766" y="5542"/>
                    <a:pt x="3903" y="5756"/>
                    <a:pt x="3922" y="5600"/>
                  </a:cubicBezTo>
                  <a:cubicBezTo>
                    <a:pt x="3942" y="5444"/>
                    <a:pt x="3883" y="5444"/>
                    <a:pt x="3825" y="5249"/>
                  </a:cubicBezTo>
                  <a:cubicBezTo>
                    <a:pt x="3766" y="5054"/>
                    <a:pt x="3864" y="4937"/>
                    <a:pt x="3747" y="489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71"/>
            <p:cNvSpPr/>
            <p:nvPr/>
          </p:nvSpPr>
          <p:spPr>
            <a:xfrm>
              <a:off x="6232625" y="2116025"/>
              <a:ext cx="463425" cy="228325"/>
            </a:xfrm>
            <a:custGeom>
              <a:avLst/>
              <a:gdLst/>
              <a:ahLst/>
              <a:cxnLst/>
              <a:rect l="l" t="t" r="r" b="b"/>
              <a:pathLst>
                <a:path w="18537" h="9133" extrusionOk="0">
                  <a:moveTo>
                    <a:pt x="18166" y="7025"/>
                  </a:moveTo>
                  <a:cubicBezTo>
                    <a:pt x="18263" y="7025"/>
                    <a:pt x="18361" y="6986"/>
                    <a:pt x="18419" y="6830"/>
                  </a:cubicBezTo>
                  <a:cubicBezTo>
                    <a:pt x="18458" y="6674"/>
                    <a:pt x="18536" y="6498"/>
                    <a:pt x="18478" y="6420"/>
                  </a:cubicBezTo>
                  <a:cubicBezTo>
                    <a:pt x="18400" y="6342"/>
                    <a:pt x="18322" y="6401"/>
                    <a:pt x="18263" y="6264"/>
                  </a:cubicBezTo>
                  <a:cubicBezTo>
                    <a:pt x="18205" y="6147"/>
                    <a:pt x="17990" y="6166"/>
                    <a:pt x="18049" y="6010"/>
                  </a:cubicBezTo>
                  <a:cubicBezTo>
                    <a:pt x="18068" y="5991"/>
                    <a:pt x="18088" y="5952"/>
                    <a:pt x="18088" y="5932"/>
                  </a:cubicBezTo>
                  <a:lnTo>
                    <a:pt x="16039" y="6342"/>
                  </a:lnTo>
                  <a:lnTo>
                    <a:pt x="15961" y="6362"/>
                  </a:lnTo>
                  <a:lnTo>
                    <a:pt x="15941" y="6284"/>
                  </a:lnTo>
                  <a:lnTo>
                    <a:pt x="14185" y="1"/>
                  </a:lnTo>
                  <a:lnTo>
                    <a:pt x="0" y="2693"/>
                  </a:lnTo>
                  <a:cubicBezTo>
                    <a:pt x="59" y="3123"/>
                    <a:pt x="351" y="5113"/>
                    <a:pt x="390" y="5269"/>
                  </a:cubicBezTo>
                  <a:cubicBezTo>
                    <a:pt x="390" y="5269"/>
                    <a:pt x="371" y="5288"/>
                    <a:pt x="390" y="5288"/>
                  </a:cubicBezTo>
                  <a:cubicBezTo>
                    <a:pt x="410" y="5269"/>
                    <a:pt x="469" y="5210"/>
                    <a:pt x="527" y="5132"/>
                  </a:cubicBezTo>
                  <a:cubicBezTo>
                    <a:pt x="586" y="5054"/>
                    <a:pt x="625" y="4976"/>
                    <a:pt x="664" y="4918"/>
                  </a:cubicBezTo>
                  <a:lnTo>
                    <a:pt x="664" y="4918"/>
                  </a:lnTo>
                  <a:cubicBezTo>
                    <a:pt x="722" y="4820"/>
                    <a:pt x="761" y="4742"/>
                    <a:pt x="839" y="4684"/>
                  </a:cubicBezTo>
                  <a:cubicBezTo>
                    <a:pt x="878" y="4664"/>
                    <a:pt x="878" y="4645"/>
                    <a:pt x="898" y="4606"/>
                  </a:cubicBezTo>
                  <a:cubicBezTo>
                    <a:pt x="937" y="4547"/>
                    <a:pt x="976" y="4469"/>
                    <a:pt x="1132" y="4352"/>
                  </a:cubicBezTo>
                  <a:cubicBezTo>
                    <a:pt x="1327" y="4196"/>
                    <a:pt x="1366" y="4059"/>
                    <a:pt x="1425" y="3942"/>
                  </a:cubicBezTo>
                  <a:lnTo>
                    <a:pt x="1425" y="3942"/>
                  </a:lnTo>
                  <a:lnTo>
                    <a:pt x="1444" y="3903"/>
                  </a:lnTo>
                  <a:lnTo>
                    <a:pt x="1444" y="3903"/>
                  </a:lnTo>
                  <a:cubicBezTo>
                    <a:pt x="1444" y="3884"/>
                    <a:pt x="1464" y="3864"/>
                    <a:pt x="1464" y="3825"/>
                  </a:cubicBezTo>
                  <a:cubicBezTo>
                    <a:pt x="1503" y="3688"/>
                    <a:pt x="1542" y="3591"/>
                    <a:pt x="1737" y="3591"/>
                  </a:cubicBezTo>
                  <a:cubicBezTo>
                    <a:pt x="1834" y="3591"/>
                    <a:pt x="1893" y="3610"/>
                    <a:pt x="1951" y="3630"/>
                  </a:cubicBezTo>
                  <a:lnTo>
                    <a:pt x="1951" y="3630"/>
                  </a:lnTo>
                  <a:cubicBezTo>
                    <a:pt x="1990" y="3649"/>
                    <a:pt x="2049" y="3669"/>
                    <a:pt x="2127" y="3630"/>
                  </a:cubicBezTo>
                  <a:cubicBezTo>
                    <a:pt x="2225" y="3591"/>
                    <a:pt x="2283" y="3454"/>
                    <a:pt x="2322" y="3357"/>
                  </a:cubicBezTo>
                  <a:cubicBezTo>
                    <a:pt x="2342" y="3298"/>
                    <a:pt x="2381" y="3259"/>
                    <a:pt x="2400" y="3201"/>
                  </a:cubicBezTo>
                  <a:cubicBezTo>
                    <a:pt x="2439" y="3162"/>
                    <a:pt x="2459" y="3103"/>
                    <a:pt x="2478" y="3025"/>
                  </a:cubicBezTo>
                  <a:cubicBezTo>
                    <a:pt x="2517" y="2947"/>
                    <a:pt x="2556" y="2869"/>
                    <a:pt x="2595" y="2810"/>
                  </a:cubicBezTo>
                  <a:cubicBezTo>
                    <a:pt x="2654" y="2732"/>
                    <a:pt x="2693" y="2693"/>
                    <a:pt x="2751" y="2674"/>
                  </a:cubicBezTo>
                  <a:cubicBezTo>
                    <a:pt x="2810" y="2635"/>
                    <a:pt x="2888" y="2635"/>
                    <a:pt x="2947" y="2693"/>
                  </a:cubicBezTo>
                  <a:cubicBezTo>
                    <a:pt x="3005" y="2752"/>
                    <a:pt x="3005" y="2791"/>
                    <a:pt x="3025" y="2849"/>
                  </a:cubicBezTo>
                  <a:cubicBezTo>
                    <a:pt x="3025" y="2869"/>
                    <a:pt x="3025" y="2888"/>
                    <a:pt x="3044" y="2908"/>
                  </a:cubicBezTo>
                  <a:cubicBezTo>
                    <a:pt x="3064" y="2928"/>
                    <a:pt x="3122" y="2967"/>
                    <a:pt x="3220" y="2986"/>
                  </a:cubicBezTo>
                  <a:cubicBezTo>
                    <a:pt x="3298" y="3006"/>
                    <a:pt x="3395" y="3025"/>
                    <a:pt x="3473" y="3006"/>
                  </a:cubicBezTo>
                  <a:cubicBezTo>
                    <a:pt x="3532" y="3006"/>
                    <a:pt x="3590" y="3006"/>
                    <a:pt x="3629" y="3006"/>
                  </a:cubicBezTo>
                  <a:cubicBezTo>
                    <a:pt x="3727" y="3006"/>
                    <a:pt x="3805" y="3006"/>
                    <a:pt x="3844" y="2967"/>
                  </a:cubicBezTo>
                  <a:cubicBezTo>
                    <a:pt x="3883" y="2928"/>
                    <a:pt x="3883" y="2928"/>
                    <a:pt x="3883" y="2908"/>
                  </a:cubicBezTo>
                  <a:cubicBezTo>
                    <a:pt x="3903" y="2869"/>
                    <a:pt x="3903" y="2791"/>
                    <a:pt x="3981" y="2654"/>
                  </a:cubicBezTo>
                  <a:lnTo>
                    <a:pt x="3981" y="2654"/>
                  </a:lnTo>
                  <a:cubicBezTo>
                    <a:pt x="4039" y="2557"/>
                    <a:pt x="4098" y="2479"/>
                    <a:pt x="4156" y="2401"/>
                  </a:cubicBezTo>
                  <a:cubicBezTo>
                    <a:pt x="4273" y="2303"/>
                    <a:pt x="4371" y="2264"/>
                    <a:pt x="4410" y="2245"/>
                  </a:cubicBezTo>
                  <a:cubicBezTo>
                    <a:pt x="4468" y="2225"/>
                    <a:pt x="4507" y="2245"/>
                    <a:pt x="4547" y="2264"/>
                  </a:cubicBezTo>
                  <a:cubicBezTo>
                    <a:pt x="4586" y="2284"/>
                    <a:pt x="4625" y="2303"/>
                    <a:pt x="4683" y="2264"/>
                  </a:cubicBezTo>
                  <a:cubicBezTo>
                    <a:pt x="4742" y="2225"/>
                    <a:pt x="4781" y="2167"/>
                    <a:pt x="4820" y="2108"/>
                  </a:cubicBezTo>
                  <a:cubicBezTo>
                    <a:pt x="4878" y="2010"/>
                    <a:pt x="4937" y="1932"/>
                    <a:pt x="5034" y="1913"/>
                  </a:cubicBezTo>
                  <a:cubicBezTo>
                    <a:pt x="5112" y="1913"/>
                    <a:pt x="5210" y="1913"/>
                    <a:pt x="5307" y="1952"/>
                  </a:cubicBezTo>
                  <a:lnTo>
                    <a:pt x="5307" y="1952"/>
                  </a:lnTo>
                  <a:cubicBezTo>
                    <a:pt x="5386" y="1971"/>
                    <a:pt x="5503" y="2010"/>
                    <a:pt x="5600" y="2069"/>
                  </a:cubicBezTo>
                  <a:cubicBezTo>
                    <a:pt x="5717" y="2128"/>
                    <a:pt x="5815" y="2108"/>
                    <a:pt x="5912" y="2089"/>
                  </a:cubicBezTo>
                  <a:cubicBezTo>
                    <a:pt x="5971" y="2069"/>
                    <a:pt x="6029" y="2069"/>
                    <a:pt x="6107" y="2069"/>
                  </a:cubicBezTo>
                  <a:cubicBezTo>
                    <a:pt x="6322" y="2069"/>
                    <a:pt x="6381" y="2225"/>
                    <a:pt x="6420" y="2362"/>
                  </a:cubicBezTo>
                  <a:cubicBezTo>
                    <a:pt x="6420" y="2401"/>
                    <a:pt x="6439" y="2420"/>
                    <a:pt x="6439" y="2440"/>
                  </a:cubicBezTo>
                  <a:cubicBezTo>
                    <a:pt x="6459" y="2479"/>
                    <a:pt x="6498" y="2498"/>
                    <a:pt x="6537" y="2498"/>
                  </a:cubicBezTo>
                  <a:cubicBezTo>
                    <a:pt x="6595" y="2537"/>
                    <a:pt x="6654" y="2557"/>
                    <a:pt x="6712" y="2635"/>
                  </a:cubicBezTo>
                  <a:lnTo>
                    <a:pt x="6712" y="2635"/>
                  </a:lnTo>
                  <a:cubicBezTo>
                    <a:pt x="6771" y="2713"/>
                    <a:pt x="6790" y="2771"/>
                    <a:pt x="6790" y="2830"/>
                  </a:cubicBezTo>
                  <a:cubicBezTo>
                    <a:pt x="6790" y="2849"/>
                    <a:pt x="6790" y="2888"/>
                    <a:pt x="6849" y="2908"/>
                  </a:cubicBezTo>
                  <a:cubicBezTo>
                    <a:pt x="6946" y="2947"/>
                    <a:pt x="6985" y="2986"/>
                    <a:pt x="7024" y="3025"/>
                  </a:cubicBezTo>
                  <a:cubicBezTo>
                    <a:pt x="7064" y="3084"/>
                    <a:pt x="7083" y="3123"/>
                    <a:pt x="7103" y="3201"/>
                  </a:cubicBezTo>
                  <a:cubicBezTo>
                    <a:pt x="7103" y="3240"/>
                    <a:pt x="7122" y="3298"/>
                    <a:pt x="7142" y="3357"/>
                  </a:cubicBezTo>
                  <a:cubicBezTo>
                    <a:pt x="7161" y="3396"/>
                    <a:pt x="7181" y="3435"/>
                    <a:pt x="7220" y="3474"/>
                  </a:cubicBezTo>
                  <a:cubicBezTo>
                    <a:pt x="7259" y="3454"/>
                    <a:pt x="7298" y="3454"/>
                    <a:pt x="7337" y="3454"/>
                  </a:cubicBezTo>
                  <a:cubicBezTo>
                    <a:pt x="7434" y="3435"/>
                    <a:pt x="7532" y="3435"/>
                    <a:pt x="7649" y="3454"/>
                  </a:cubicBezTo>
                  <a:cubicBezTo>
                    <a:pt x="7746" y="3454"/>
                    <a:pt x="7844" y="3493"/>
                    <a:pt x="7942" y="3532"/>
                  </a:cubicBezTo>
                  <a:lnTo>
                    <a:pt x="7942" y="3532"/>
                  </a:lnTo>
                  <a:cubicBezTo>
                    <a:pt x="8039" y="3591"/>
                    <a:pt x="8137" y="3649"/>
                    <a:pt x="8195" y="3708"/>
                  </a:cubicBezTo>
                  <a:cubicBezTo>
                    <a:pt x="8254" y="3786"/>
                    <a:pt x="8293" y="3864"/>
                    <a:pt x="8293" y="3962"/>
                  </a:cubicBezTo>
                  <a:cubicBezTo>
                    <a:pt x="8293" y="4001"/>
                    <a:pt x="8293" y="4059"/>
                    <a:pt x="8293" y="4098"/>
                  </a:cubicBezTo>
                  <a:cubicBezTo>
                    <a:pt x="8273" y="4176"/>
                    <a:pt x="8273" y="4254"/>
                    <a:pt x="8312" y="4313"/>
                  </a:cubicBezTo>
                  <a:lnTo>
                    <a:pt x="8332" y="4332"/>
                  </a:lnTo>
                  <a:cubicBezTo>
                    <a:pt x="8410" y="4430"/>
                    <a:pt x="8449" y="4469"/>
                    <a:pt x="8546" y="4469"/>
                  </a:cubicBezTo>
                  <a:cubicBezTo>
                    <a:pt x="8585" y="4469"/>
                    <a:pt x="8644" y="4469"/>
                    <a:pt x="8683" y="4449"/>
                  </a:cubicBezTo>
                  <a:cubicBezTo>
                    <a:pt x="8781" y="4430"/>
                    <a:pt x="8898" y="4410"/>
                    <a:pt x="9015" y="4469"/>
                  </a:cubicBezTo>
                  <a:cubicBezTo>
                    <a:pt x="9112" y="4508"/>
                    <a:pt x="9171" y="4547"/>
                    <a:pt x="9210" y="4606"/>
                  </a:cubicBezTo>
                  <a:cubicBezTo>
                    <a:pt x="9268" y="4645"/>
                    <a:pt x="9327" y="4684"/>
                    <a:pt x="9405" y="4723"/>
                  </a:cubicBezTo>
                  <a:cubicBezTo>
                    <a:pt x="9522" y="4762"/>
                    <a:pt x="9542" y="4762"/>
                    <a:pt x="9581" y="4762"/>
                  </a:cubicBezTo>
                  <a:lnTo>
                    <a:pt x="9581" y="4762"/>
                  </a:lnTo>
                  <a:cubicBezTo>
                    <a:pt x="9620" y="4781"/>
                    <a:pt x="9659" y="4781"/>
                    <a:pt x="9737" y="4781"/>
                  </a:cubicBezTo>
                  <a:cubicBezTo>
                    <a:pt x="9776" y="4801"/>
                    <a:pt x="9815" y="4801"/>
                    <a:pt x="9854" y="4801"/>
                  </a:cubicBezTo>
                  <a:cubicBezTo>
                    <a:pt x="10049" y="4820"/>
                    <a:pt x="10224" y="4859"/>
                    <a:pt x="10361" y="5093"/>
                  </a:cubicBezTo>
                  <a:cubicBezTo>
                    <a:pt x="10478" y="5288"/>
                    <a:pt x="10478" y="5523"/>
                    <a:pt x="10478" y="5698"/>
                  </a:cubicBezTo>
                  <a:cubicBezTo>
                    <a:pt x="10478" y="5757"/>
                    <a:pt x="10478" y="5796"/>
                    <a:pt x="10478" y="5835"/>
                  </a:cubicBezTo>
                  <a:cubicBezTo>
                    <a:pt x="10478" y="5874"/>
                    <a:pt x="10478" y="5893"/>
                    <a:pt x="10478" y="5913"/>
                  </a:cubicBezTo>
                  <a:lnTo>
                    <a:pt x="10478" y="5913"/>
                  </a:lnTo>
                  <a:cubicBezTo>
                    <a:pt x="10498" y="5952"/>
                    <a:pt x="10498" y="5971"/>
                    <a:pt x="10478" y="6030"/>
                  </a:cubicBezTo>
                  <a:cubicBezTo>
                    <a:pt x="10459" y="6069"/>
                    <a:pt x="10439" y="6108"/>
                    <a:pt x="10361" y="6205"/>
                  </a:cubicBezTo>
                  <a:lnTo>
                    <a:pt x="10341" y="6225"/>
                  </a:lnTo>
                  <a:cubicBezTo>
                    <a:pt x="10263" y="6342"/>
                    <a:pt x="10224" y="6459"/>
                    <a:pt x="10185" y="6576"/>
                  </a:cubicBezTo>
                  <a:cubicBezTo>
                    <a:pt x="10127" y="6713"/>
                    <a:pt x="10088" y="6830"/>
                    <a:pt x="9990" y="6927"/>
                  </a:cubicBezTo>
                  <a:cubicBezTo>
                    <a:pt x="9951" y="6966"/>
                    <a:pt x="9912" y="7025"/>
                    <a:pt x="9873" y="7064"/>
                  </a:cubicBezTo>
                  <a:cubicBezTo>
                    <a:pt x="9756" y="7162"/>
                    <a:pt x="9639" y="7259"/>
                    <a:pt x="9600" y="7376"/>
                  </a:cubicBezTo>
                  <a:cubicBezTo>
                    <a:pt x="9581" y="7435"/>
                    <a:pt x="9561" y="7493"/>
                    <a:pt x="9522" y="7532"/>
                  </a:cubicBezTo>
                  <a:cubicBezTo>
                    <a:pt x="9483" y="7630"/>
                    <a:pt x="9424" y="7727"/>
                    <a:pt x="9463" y="7786"/>
                  </a:cubicBezTo>
                  <a:cubicBezTo>
                    <a:pt x="9502" y="7903"/>
                    <a:pt x="9542" y="8001"/>
                    <a:pt x="9600" y="8059"/>
                  </a:cubicBezTo>
                  <a:cubicBezTo>
                    <a:pt x="9659" y="8098"/>
                    <a:pt x="9717" y="8137"/>
                    <a:pt x="9756" y="8137"/>
                  </a:cubicBezTo>
                  <a:cubicBezTo>
                    <a:pt x="9834" y="8157"/>
                    <a:pt x="9893" y="8137"/>
                    <a:pt x="9971" y="8118"/>
                  </a:cubicBezTo>
                  <a:cubicBezTo>
                    <a:pt x="10068" y="8079"/>
                    <a:pt x="10205" y="8001"/>
                    <a:pt x="10322" y="7903"/>
                  </a:cubicBezTo>
                  <a:cubicBezTo>
                    <a:pt x="10322" y="7766"/>
                    <a:pt x="10224" y="7708"/>
                    <a:pt x="10244" y="7591"/>
                  </a:cubicBezTo>
                  <a:cubicBezTo>
                    <a:pt x="10283" y="7454"/>
                    <a:pt x="10361" y="7415"/>
                    <a:pt x="10498" y="7474"/>
                  </a:cubicBezTo>
                  <a:cubicBezTo>
                    <a:pt x="10634" y="7532"/>
                    <a:pt x="10537" y="7376"/>
                    <a:pt x="10732" y="7415"/>
                  </a:cubicBezTo>
                  <a:cubicBezTo>
                    <a:pt x="10927" y="7435"/>
                    <a:pt x="10907" y="7493"/>
                    <a:pt x="11005" y="7669"/>
                  </a:cubicBezTo>
                  <a:cubicBezTo>
                    <a:pt x="11102" y="7864"/>
                    <a:pt x="11063" y="7864"/>
                    <a:pt x="11278" y="7962"/>
                  </a:cubicBezTo>
                  <a:cubicBezTo>
                    <a:pt x="11473" y="8040"/>
                    <a:pt x="11571" y="8274"/>
                    <a:pt x="11610" y="8157"/>
                  </a:cubicBezTo>
                  <a:cubicBezTo>
                    <a:pt x="11649" y="8020"/>
                    <a:pt x="11473" y="7883"/>
                    <a:pt x="11493" y="7766"/>
                  </a:cubicBezTo>
                  <a:cubicBezTo>
                    <a:pt x="11532" y="7649"/>
                    <a:pt x="11766" y="7688"/>
                    <a:pt x="11785" y="7864"/>
                  </a:cubicBezTo>
                  <a:cubicBezTo>
                    <a:pt x="11785" y="8040"/>
                    <a:pt x="11805" y="8176"/>
                    <a:pt x="11941" y="8196"/>
                  </a:cubicBezTo>
                  <a:cubicBezTo>
                    <a:pt x="12098" y="8215"/>
                    <a:pt x="12117" y="8157"/>
                    <a:pt x="12137" y="8040"/>
                  </a:cubicBezTo>
                  <a:cubicBezTo>
                    <a:pt x="12156" y="7903"/>
                    <a:pt x="12156" y="7766"/>
                    <a:pt x="12312" y="7903"/>
                  </a:cubicBezTo>
                  <a:cubicBezTo>
                    <a:pt x="12468" y="8020"/>
                    <a:pt x="12351" y="8059"/>
                    <a:pt x="12449" y="8176"/>
                  </a:cubicBezTo>
                  <a:cubicBezTo>
                    <a:pt x="12546" y="8274"/>
                    <a:pt x="12585" y="8235"/>
                    <a:pt x="12741" y="8274"/>
                  </a:cubicBezTo>
                  <a:cubicBezTo>
                    <a:pt x="12898" y="8313"/>
                    <a:pt x="12917" y="8313"/>
                    <a:pt x="13034" y="8449"/>
                  </a:cubicBezTo>
                  <a:cubicBezTo>
                    <a:pt x="13151" y="8586"/>
                    <a:pt x="13288" y="8664"/>
                    <a:pt x="13346" y="8586"/>
                  </a:cubicBezTo>
                  <a:cubicBezTo>
                    <a:pt x="13405" y="8508"/>
                    <a:pt x="13151" y="8410"/>
                    <a:pt x="13190" y="8293"/>
                  </a:cubicBezTo>
                  <a:cubicBezTo>
                    <a:pt x="13229" y="8176"/>
                    <a:pt x="13385" y="8118"/>
                    <a:pt x="13444" y="8274"/>
                  </a:cubicBezTo>
                  <a:cubicBezTo>
                    <a:pt x="13522" y="8449"/>
                    <a:pt x="13385" y="8527"/>
                    <a:pt x="13541" y="8644"/>
                  </a:cubicBezTo>
                  <a:cubicBezTo>
                    <a:pt x="13698" y="8742"/>
                    <a:pt x="13912" y="9015"/>
                    <a:pt x="13951" y="8859"/>
                  </a:cubicBezTo>
                  <a:cubicBezTo>
                    <a:pt x="14010" y="8683"/>
                    <a:pt x="13834" y="8605"/>
                    <a:pt x="13873" y="8469"/>
                  </a:cubicBezTo>
                  <a:cubicBezTo>
                    <a:pt x="13893" y="8313"/>
                    <a:pt x="13795" y="8196"/>
                    <a:pt x="13600" y="8020"/>
                  </a:cubicBezTo>
                  <a:cubicBezTo>
                    <a:pt x="13405" y="7844"/>
                    <a:pt x="13639" y="7727"/>
                    <a:pt x="13463" y="7688"/>
                  </a:cubicBezTo>
                  <a:cubicBezTo>
                    <a:pt x="13307" y="7669"/>
                    <a:pt x="13151" y="7786"/>
                    <a:pt x="13034" y="7649"/>
                  </a:cubicBezTo>
                  <a:cubicBezTo>
                    <a:pt x="12898" y="7493"/>
                    <a:pt x="12878" y="7376"/>
                    <a:pt x="12702" y="7337"/>
                  </a:cubicBezTo>
                  <a:cubicBezTo>
                    <a:pt x="12527" y="7298"/>
                    <a:pt x="12254" y="7142"/>
                    <a:pt x="12312" y="7123"/>
                  </a:cubicBezTo>
                  <a:cubicBezTo>
                    <a:pt x="12390" y="7083"/>
                    <a:pt x="12624" y="7083"/>
                    <a:pt x="12780" y="7201"/>
                  </a:cubicBezTo>
                  <a:cubicBezTo>
                    <a:pt x="12917" y="7318"/>
                    <a:pt x="12976" y="7396"/>
                    <a:pt x="13171" y="7415"/>
                  </a:cubicBezTo>
                  <a:cubicBezTo>
                    <a:pt x="13385" y="7435"/>
                    <a:pt x="13483" y="7337"/>
                    <a:pt x="13366" y="7220"/>
                  </a:cubicBezTo>
                  <a:cubicBezTo>
                    <a:pt x="13229" y="7103"/>
                    <a:pt x="12937" y="7005"/>
                    <a:pt x="12839" y="6830"/>
                  </a:cubicBezTo>
                  <a:cubicBezTo>
                    <a:pt x="12741" y="6654"/>
                    <a:pt x="12585" y="6108"/>
                    <a:pt x="12585" y="6069"/>
                  </a:cubicBezTo>
                  <a:cubicBezTo>
                    <a:pt x="12585" y="6049"/>
                    <a:pt x="12663" y="5854"/>
                    <a:pt x="12488" y="5679"/>
                  </a:cubicBezTo>
                  <a:cubicBezTo>
                    <a:pt x="12332" y="5523"/>
                    <a:pt x="12137" y="5542"/>
                    <a:pt x="12293" y="5386"/>
                  </a:cubicBezTo>
                  <a:cubicBezTo>
                    <a:pt x="12429" y="5210"/>
                    <a:pt x="12585" y="5171"/>
                    <a:pt x="12468" y="5035"/>
                  </a:cubicBezTo>
                  <a:cubicBezTo>
                    <a:pt x="12351" y="4918"/>
                    <a:pt x="12254" y="4898"/>
                    <a:pt x="12293" y="4742"/>
                  </a:cubicBezTo>
                  <a:cubicBezTo>
                    <a:pt x="12332" y="4566"/>
                    <a:pt x="12059" y="4645"/>
                    <a:pt x="12039" y="4508"/>
                  </a:cubicBezTo>
                  <a:cubicBezTo>
                    <a:pt x="12020" y="4391"/>
                    <a:pt x="12156" y="4371"/>
                    <a:pt x="12020" y="4196"/>
                  </a:cubicBezTo>
                  <a:cubicBezTo>
                    <a:pt x="11883" y="4001"/>
                    <a:pt x="11727" y="4001"/>
                    <a:pt x="11863" y="3845"/>
                  </a:cubicBezTo>
                  <a:cubicBezTo>
                    <a:pt x="11980" y="3708"/>
                    <a:pt x="12156" y="3864"/>
                    <a:pt x="12312" y="3727"/>
                  </a:cubicBezTo>
                  <a:cubicBezTo>
                    <a:pt x="12468" y="3571"/>
                    <a:pt x="12293" y="3454"/>
                    <a:pt x="12176" y="3337"/>
                  </a:cubicBezTo>
                  <a:cubicBezTo>
                    <a:pt x="12059" y="3220"/>
                    <a:pt x="11883" y="3435"/>
                    <a:pt x="11727" y="3279"/>
                  </a:cubicBezTo>
                  <a:cubicBezTo>
                    <a:pt x="11551" y="3123"/>
                    <a:pt x="11551" y="2967"/>
                    <a:pt x="11688" y="2967"/>
                  </a:cubicBezTo>
                  <a:cubicBezTo>
                    <a:pt x="11824" y="2947"/>
                    <a:pt x="11844" y="3045"/>
                    <a:pt x="12020" y="2908"/>
                  </a:cubicBezTo>
                  <a:cubicBezTo>
                    <a:pt x="12176" y="2752"/>
                    <a:pt x="12000" y="2752"/>
                    <a:pt x="12176" y="2596"/>
                  </a:cubicBezTo>
                  <a:cubicBezTo>
                    <a:pt x="12351" y="2440"/>
                    <a:pt x="12488" y="2381"/>
                    <a:pt x="12449" y="2245"/>
                  </a:cubicBezTo>
                  <a:cubicBezTo>
                    <a:pt x="12429" y="2128"/>
                    <a:pt x="12234" y="2030"/>
                    <a:pt x="12449" y="2010"/>
                  </a:cubicBezTo>
                  <a:cubicBezTo>
                    <a:pt x="12663" y="1991"/>
                    <a:pt x="12722" y="2089"/>
                    <a:pt x="12878" y="1971"/>
                  </a:cubicBezTo>
                  <a:cubicBezTo>
                    <a:pt x="13034" y="1835"/>
                    <a:pt x="13073" y="1796"/>
                    <a:pt x="13229" y="1737"/>
                  </a:cubicBezTo>
                  <a:cubicBezTo>
                    <a:pt x="13366" y="1698"/>
                    <a:pt x="13405" y="1425"/>
                    <a:pt x="13327" y="1250"/>
                  </a:cubicBezTo>
                  <a:cubicBezTo>
                    <a:pt x="13229" y="1093"/>
                    <a:pt x="13268" y="996"/>
                    <a:pt x="13424" y="898"/>
                  </a:cubicBezTo>
                  <a:cubicBezTo>
                    <a:pt x="13600" y="801"/>
                    <a:pt x="13795" y="606"/>
                    <a:pt x="13815" y="781"/>
                  </a:cubicBezTo>
                  <a:cubicBezTo>
                    <a:pt x="13815" y="957"/>
                    <a:pt x="13678" y="1093"/>
                    <a:pt x="13776" y="1113"/>
                  </a:cubicBezTo>
                  <a:cubicBezTo>
                    <a:pt x="13893" y="1113"/>
                    <a:pt x="13932" y="1054"/>
                    <a:pt x="14029" y="1171"/>
                  </a:cubicBezTo>
                  <a:cubicBezTo>
                    <a:pt x="14107" y="1269"/>
                    <a:pt x="14068" y="1308"/>
                    <a:pt x="13932" y="1406"/>
                  </a:cubicBezTo>
                  <a:cubicBezTo>
                    <a:pt x="13795" y="1503"/>
                    <a:pt x="13717" y="1503"/>
                    <a:pt x="13737" y="1620"/>
                  </a:cubicBezTo>
                  <a:cubicBezTo>
                    <a:pt x="13756" y="1737"/>
                    <a:pt x="13815" y="1679"/>
                    <a:pt x="13873" y="1796"/>
                  </a:cubicBezTo>
                  <a:cubicBezTo>
                    <a:pt x="13951" y="1913"/>
                    <a:pt x="13990" y="2010"/>
                    <a:pt x="13776" y="2010"/>
                  </a:cubicBezTo>
                  <a:cubicBezTo>
                    <a:pt x="13541" y="2010"/>
                    <a:pt x="13424" y="1952"/>
                    <a:pt x="13366" y="2069"/>
                  </a:cubicBezTo>
                  <a:cubicBezTo>
                    <a:pt x="13327" y="2167"/>
                    <a:pt x="13307" y="2245"/>
                    <a:pt x="13327" y="2440"/>
                  </a:cubicBezTo>
                  <a:cubicBezTo>
                    <a:pt x="13327" y="2635"/>
                    <a:pt x="13346" y="2654"/>
                    <a:pt x="13229" y="2752"/>
                  </a:cubicBezTo>
                  <a:cubicBezTo>
                    <a:pt x="13093" y="2830"/>
                    <a:pt x="12956" y="2791"/>
                    <a:pt x="13015" y="2967"/>
                  </a:cubicBezTo>
                  <a:cubicBezTo>
                    <a:pt x="13073" y="3142"/>
                    <a:pt x="13171" y="3162"/>
                    <a:pt x="13171" y="3298"/>
                  </a:cubicBezTo>
                  <a:cubicBezTo>
                    <a:pt x="13171" y="3435"/>
                    <a:pt x="13171" y="3552"/>
                    <a:pt x="13249" y="3493"/>
                  </a:cubicBezTo>
                  <a:cubicBezTo>
                    <a:pt x="13307" y="3454"/>
                    <a:pt x="13268" y="3318"/>
                    <a:pt x="13307" y="3201"/>
                  </a:cubicBezTo>
                  <a:cubicBezTo>
                    <a:pt x="13346" y="3064"/>
                    <a:pt x="13522" y="2830"/>
                    <a:pt x="13561" y="2986"/>
                  </a:cubicBezTo>
                  <a:cubicBezTo>
                    <a:pt x="13619" y="3162"/>
                    <a:pt x="13698" y="3318"/>
                    <a:pt x="13756" y="3396"/>
                  </a:cubicBezTo>
                  <a:cubicBezTo>
                    <a:pt x="13815" y="3474"/>
                    <a:pt x="13659" y="3571"/>
                    <a:pt x="13639" y="3610"/>
                  </a:cubicBezTo>
                  <a:cubicBezTo>
                    <a:pt x="13619" y="3649"/>
                    <a:pt x="13502" y="4020"/>
                    <a:pt x="13678" y="4118"/>
                  </a:cubicBezTo>
                  <a:cubicBezTo>
                    <a:pt x="13873" y="4235"/>
                    <a:pt x="14088" y="4215"/>
                    <a:pt x="14049" y="4391"/>
                  </a:cubicBezTo>
                  <a:cubicBezTo>
                    <a:pt x="14010" y="4566"/>
                    <a:pt x="13541" y="4508"/>
                    <a:pt x="13737" y="4742"/>
                  </a:cubicBezTo>
                  <a:cubicBezTo>
                    <a:pt x="13912" y="4976"/>
                    <a:pt x="13912" y="4781"/>
                    <a:pt x="14088" y="5074"/>
                  </a:cubicBezTo>
                  <a:cubicBezTo>
                    <a:pt x="14263" y="5366"/>
                    <a:pt x="14263" y="5366"/>
                    <a:pt x="14088" y="5523"/>
                  </a:cubicBezTo>
                  <a:cubicBezTo>
                    <a:pt x="13932" y="5679"/>
                    <a:pt x="13951" y="5679"/>
                    <a:pt x="14010" y="5854"/>
                  </a:cubicBezTo>
                  <a:cubicBezTo>
                    <a:pt x="14088" y="6030"/>
                    <a:pt x="14029" y="6127"/>
                    <a:pt x="13893" y="6205"/>
                  </a:cubicBezTo>
                  <a:cubicBezTo>
                    <a:pt x="13756" y="6303"/>
                    <a:pt x="13600" y="6401"/>
                    <a:pt x="13561" y="6537"/>
                  </a:cubicBezTo>
                  <a:cubicBezTo>
                    <a:pt x="13522" y="6693"/>
                    <a:pt x="13463" y="6771"/>
                    <a:pt x="13659" y="6927"/>
                  </a:cubicBezTo>
                  <a:cubicBezTo>
                    <a:pt x="13834" y="7103"/>
                    <a:pt x="13873" y="7259"/>
                    <a:pt x="13990" y="7220"/>
                  </a:cubicBezTo>
                  <a:cubicBezTo>
                    <a:pt x="14107" y="7162"/>
                    <a:pt x="14224" y="7123"/>
                    <a:pt x="14302" y="7240"/>
                  </a:cubicBezTo>
                  <a:cubicBezTo>
                    <a:pt x="14361" y="7337"/>
                    <a:pt x="14283" y="7396"/>
                    <a:pt x="14517" y="7474"/>
                  </a:cubicBezTo>
                  <a:cubicBezTo>
                    <a:pt x="14751" y="7571"/>
                    <a:pt x="14790" y="7610"/>
                    <a:pt x="14849" y="7747"/>
                  </a:cubicBezTo>
                  <a:cubicBezTo>
                    <a:pt x="14907" y="7883"/>
                    <a:pt x="14985" y="7883"/>
                    <a:pt x="15005" y="7786"/>
                  </a:cubicBezTo>
                  <a:cubicBezTo>
                    <a:pt x="15005" y="7708"/>
                    <a:pt x="14966" y="7630"/>
                    <a:pt x="14888" y="7493"/>
                  </a:cubicBezTo>
                  <a:cubicBezTo>
                    <a:pt x="14810" y="7376"/>
                    <a:pt x="14751" y="7259"/>
                    <a:pt x="14849" y="7181"/>
                  </a:cubicBezTo>
                  <a:cubicBezTo>
                    <a:pt x="14927" y="7103"/>
                    <a:pt x="14849" y="6888"/>
                    <a:pt x="14985" y="6966"/>
                  </a:cubicBezTo>
                  <a:cubicBezTo>
                    <a:pt x="15122" y="7044"/>
                    <a:pt x="15180" y="7083"/>
                    <a:pt x="15063" y="7220"/>
                  </a:cubicBezTo>
                  <a:cubicBezTo>
                    <a:pt x="14946" y="7376"/>
                    <a:pt x="14985" y="7493"/>
                    <a:pt x="15122" y="7571"/>
                  </a:cubicBezTo>
                  <a:cubicBezTo>
                    <a:pt x="15258" y="7649"/>
                    <a:pt x="15317" y="7708"/>
                    <a:pt x="15317" y="7532"/>
                  </a:cubicBezTo>
                  <a:cubicBezTo>
                    <a:pt x="15317" y="7357"/>
                    <a:pt x="15278" y="7201"/>
                    <a:pt x="15415" y="7318"/>
                  </a:cubicBezTo>
                  <a:cubicBezTo>
                    <a:pt x="15551" y="7454"/>
                    <a:pt x="15473" y="7396"/>
                    <a:pt x="15610" y="7532"/>
                  </a:cubicBezTo>
                  <a:cubicBezTo>
                    <a:pt x="15766" y="7669"/>
                    <a:pt x="15785" y="7727"/>
                    <a:pt x="15610" y="7786"/>
                  </a:cubicBezTo>
                  <a:cubicBezTo>
                    <a:pt x="15434" y="7864"/>
                    <a:pt x="15297" y="7805"/>
                    <a:pt x="15356" y="7962"/>
                  </a:cubicBezTo>
                  <a:cubicBezTo>
                    <a:pt x="15415" y="8118"/>
                    <a:pt x="15395" y="8215"/>
                    <a:pt x="15512" y="8118"/>
                  </a:cubicBezTo>
                  <a:cubicBezTo>
                    <a:pt x="15649" y="8040"/>
                    <a:pt x="15590" y="7864"/>
                    <a:pt x="15727" y="7962"/>
                  </a:cubicBezTo>
                  <a:cubicBezTo>
                    <a:pt x="15883" y="8059"/>
                    <a:pt x="15844" y="8020"/>
                    <a:pt x="15805" y="8196"/>
                  </a:cubicBezTo>
                  <a:cubicBezTo>
                    <a:pt x="15766" y="8371"/>
                    <a:pt x="15688" y="8410"/>
                    <a:pt x="15805" y="8410"/>
                  </a:cubicBezTo>
                  <a:cubicBezTo>
                    <a:pt x="15941" y="8410"/>
                    <a:pt x="15961" y="8157"/>
                    <a:pt x="16058" y="8293"/>
                  </a:cubicBezTo>
                  <a:cubicBezTo>
                    <a:pt x="16137" y="8449"/>
                    <a:pt x="16234" y="8566"/>
                    <a:pt x="16078" y="8566"/>
                  </a:cubicBezTo>
                  <a:cubicBezTo>
                    <a:pt x="15902" y="8586"/>
                    <a:pt x="15785" y="8605"/>
                    <a:pt x="15844" y="8703"/>
                  </a:cubicBezTo>
                  <a:cubicBezTo>
                    <a:pt x="15902" y="8801"/>
                    <a:pt x="15961" y="8781"/>
                    <a:pt x="15980" y="8918"/>
                  </a:cubicBezTo>
                  <a:cubicBezTo>
                    <a:pt x="15980" y="9054"/>
                    <a:pt x="15941" y="9132"/>
                    <a:pt x="16058" y="9074"/>
                  </a:cubicBezTo>
                  <a:cubicBezTo>
                    <a:pt x="16195" y="9015"/>
                    <a:pt x="16156" y="8781"/>
                    <a:pt x="16351" y="8781"/>
                  </a:cubicBezTo>
                  <a:cubicBezTo>
                    <a:pt x="16351" y="8781"/>
                    <a:pt x="16371" y="8781"/>
                    <a:pt x="16371" y="8781"/>
                  </a:cubicBezTo>
                  <a:cubicBezTo>
                    <a:pt x="16585" y="8644"/>
                    <a:pt x="17093" y="8332"/>
                    <a:pt x="17815" y="8157"/>
                  </a:cubicBezTo>
                  <a:cubicBezTo>
                    <a:pt x="17795" y="8001"/>
                    <a:pt x="17756" y="7942"/>
                    <a:pt x="17873" y="7805"/>
                  </a:cubicBezTo>
                  <a:cubicBezTo>
                    <a:pt x="18049" y="7649"/>
                    <a:pt x="18088" y="7552"/>
                    <a:pt x="18088" y="7357"/>
                  </a:cubicBezTo>
                  <a:cubicBezTo>
                    <a:pt x="18088" y="7142"/>
                    <a:pt x="18049" y="7005"/>
                    <a:pt x="18166" y="702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71"/>
            <p:cNvSpPr/>
            <p:nvPr/>
          </p:nvSpPr>
          <p:spPr>
            <a:xfrm>
              <a:off x="6232625" y="2116025"/>
              <a:ext cx="463425" cy="228325"/>
            </a:xfrm>
            <a:custGeom>
              <a:avLst/>
              <a:gdLst/>
              <a:ahLst/>
              <a:cxnLst/>
              <a:rect l="l" t="t" r="r" b="b"/>
              <a:pathLst>
                <a:path w="18537" h="9133" fill="none" extrusionOk="0">
                  <a:moveTo>
                    <a:pt x="18166" y="7025"/>
                  </a:moveTo>
                  <a:cubicBezTo>
                    <a:pt x="18263" y="7025"/>
                    <a:pt x="18361" y="6986"/>
                    <a:pt x="18419" y="6830"/>
                  </a:cubicBezTo>
                  <a:cubicBezTo>
                    <a:pt x="18458" y="6674"/>
                    <a:pt x="18536" y="6498"/>
                    <a:pt x="18478" y="6420"/>
                  </a:cubicBezTo>
                  <a:cubicBezTo>
                    <a:pt x="18400" y="6342"/>
                    <a:pt x="18322" y="6401"/>
                    <a:pt x="18263" y="6264"/>
                  </a:cubicBezTo>
                  <a:cubicBezTo>
                    <a:pt x="18205" y="6147"/>
                    <a:pt x="17990" y="6166"/>
                    <a:pt x="18049" y="6010"/>
                  </a:cubicBezTo>
                  <a:cubicBezTo>
                    <a:pt x="18068" y="5991"/>
                    <a:pt x="18088" y="5952"/>
                    <a:pt x="18088" y="5932"/>
                  </a:cubicBezTo>
                  <a:lnTo>
                    <a:pt x="16039" y="6342"/>
                  </a:lnTo>
                  <a:lnTo>
                    <a:pt x="15961" y="6362"/>
                  </a:lnTo>
                  <a:lnTo>
                    <a:pt x="15941" y="6284"/>
                  </a:lnTo>
                  <a:lnTo>
                    <a:pt x="14185" y="1"/>
                  </a:lnTo>
                  <a:lnTo>
                    <a:pt x="0" y="2693"/>
                  </a:lnTo>
                  <a:cubicBezTo>
                    <a:pt x="59" y="3123"/>
                    <a:pt x="351" y="5113"/>
                    <a:pt x="390" y="5269"/>
                  </a:cubicBezTo>
                  <a:cubicBezTo>
                    <a:pt x="390" y="5269"/>
                    <a:pt x="371" y="5288"/>
                    <a:pt x="390" y="5288"/>
                  </a:cubicBezTo>
                  <a:cubicBezTo>
                    <a:pt x="410" y="5269"/>
                    <a:pt x="469" y="5210"/>
                    <a:pt x="527" y="5132"/>
                  </a:cubicBezTo>
                  <a:cubicBezTo>
                    <a:pt x="586" y="5054"/>
                    <a:pt x="625" y="4976"/>
                    <a:pt x="664" y="4918"/>
                  </a:cubicBezTo>
                  <a:lnTo>
                    <a:pt x="664" y="4918"/>
                  </a:lnTo>
                  <a:cubicBezTo>
                    <a:pt x="722" y="4820"/>
                    <a:pt x="761" y="4742"/>
                    <a:pt x="839" y="4684"/>
                  </a:cubicBezTo>
                  <a:cubicBezTo>
                    <a:pt x="878" y="4664"/>
                    <a:pt x="878" y="4645"/>
                    <a:pt x="898" y="4606"/>
                  </a:cubicBezTo>
                  <a:cubicBezTo>
                    <a:pt x="937" y="4547"/>
                    <a:pt x="976" y="4469"/>
                    <a:pt x="1132" y="4352"/>
                  </a:cubicBezTo>
                  <a:cubicBezTo>
                    <a:pt x="1327" y="4196"/>
                    <a:pt x="1366" y="4059"/>
                    <a:pt x="1425" y="3942"/>
                  </a:cubicBezTo>
                  <a:lnTo>
                    <a:pt x="1425" y="3942"/>
                  </a:lnTo>
                  <a:lnTo>
                    <a:pt x="1444" y="3903"/>
                  </a:lnTo>
                  <a:lnTo>
                    <a:pt x="1444" y="3903"/>
                  </a:lnTo>
                  <a:cubicBezTo>
                    <a:pt x="1444" y="3884"/>
                    <a:pt x="1464" y="3864"/>
                    <a:pt x="1464" y="3825"/>
                  </a:cubicBezTo>
                  <a:cubicBezTo>
                    <a:pt x="1503" y="3688"/>
                    <a:pt x="1542" y="3591"/>
                    <a:pt x="1737" y="3591"/>
                  </a:cubicBezTo>
                  <a:cubicBezTo>
                    <a:pt x="1834" y="3591"/>
                    <a:pt x="1893" y="3610"/>
                    <a:pt x="1951" y="3630"/>
                  </a:cubicBezTo>
                  <a:lnTo>
                    <a:pt x="1951" y="3630"/>
                  </a:lnTo>
                  <a:cubicBezTo>
                    <a:pt x="1990" y="3649"/>
                    <a:pt x="2049" y="3669"/>
                    <a:pt x="2127" y="3630"/>
                  </a:cubicBezTo>
                  <a:cubicBezTo>
                    <a:pt x="2225" y="3591"/>
                    <a:pt x="2283" y="3454"/>
                    <a:pt x="2322" y="3357"/>
                  </a:cubicBezTo>
                  <a:cubicBezTo>
                    <a:pt x="2342" y="3298"/>
                    <a:pt x="2381" y="3259"/>
                    <a:pt x="2400" y="3201"/>
                  </a:cubicBezTo>
                  <a:cubicBezTo>
                    <a:pt x="2439" y="3162"/>
                    <a:pt x="2459" y="3103"/>
                    <a:pt x="2478" y="3025"/>
                  </a:cubicBezTo>
                  <a:cubicBezTo>
                    <a:pt x="2517" y="2947"/>
                    <a:pt x="2556" y="2869"/>
                    <a:pt x="2595" y="2810"/>
                  </a:cubicBezTo>
                  <a:cubicBezTo>
                    <a:pt x="2654" y="2732"/>
                    <a:pt x="2693" y="2693"/>
                    <a:pt x="2751" y="2674"/>
                  </a:cubicBezTo>
                  <a:cubicBezTo>
                    <a:pt x="2810" y="2635"/>
                    <a:pt x="2888" y="2635"/>
                    <a:pt x="2947" y="2693"/>
                  </a:cubicBezTo>
                  <a:cubicBezTo>
                    <a:pt x="3005" y="2752"/>
                    <a:pt x="3005" y="2791"/>
                    <a:pt x="3025" y="2849"/>
                  </a:cubicBezTo>
                  <a:cubicBezTo>
                    <a:pt x="3025" y="2869"/>
                    <a:pt x="3025" y="2888"/>
                    <a:pt x="3044" y="2908"/>
                  </a:cubicBezTo>
                  <a:cubicBezTo>
                    <a:pt x="3064" y="2928"/>
                    <a:pt x="3122" y="2967"/>
                    <a:pt x="3220" y="2986"/>
                  </a:cubicBezTo>
                  <a:cubicBezTo>
                    <a:pt x="3298" y="3006"/>
                    <a:pt x="3395" y="3025"/>
                    <a:pt x="3473" y="3006"/>
                  </a:cubicBezTo>
                  <a:cubicBezTo>
                    <a:pt x="3532" y="3006"/>
                    <a:pt x="3590" y="3006"/>
                    <a:pt x="3629" y="3006"/>
                  </a:cubicBezTo>
                  <a:cubicBezTo>
                    <a:pt x="3727" y="3006"/>
                    <a:pt x="3805" y="3006"/>
                    <a:pt x="3844" y="2967"/>
                  </a:cubicBezTo>
                  <a:cubicBezTo>
                    <a:pt x="3883" y="2928"/>
                    <a:pt x="3883" y="2928"/>
                    <a:pt x="3883" y="2908"/>
                  </a:cubicBezTo>
                  <a:cubicBezTo>
                    <a:pt x="3903" y="2869"/>
                    <a:pt x="3903" y="2791"/>
                    <a:pt x="3981" y="2654"/>
                  </a:cubicBezTo>
                  <a:lnTo>
                    <a:pt x="3981" y="2654"/>
                  </a:lnTo>
                  <a:cubicBezTo>
                    <a:pt x="4039" y="2557"/>
                    <a:pt x="4098" y="2479"/>
                    <a:pt x="4156" y="2401"/>
                  </a:cubicBezTo>
                  <a:cubicBezTo>
                    <a:pt x="4273" y="2303"/>
                    <a:pt x="4371" y="2264"/>
                    <a:pt x="4410" y="2245"/>
                  </a:cubicBezTo>
                  <a:cubicBezTo>
                    <a:pt x="4468" y="2225"/>
                    <a:pt x="4507" y="2245"/>
                    <a:pt x="4547" y="2264"/>
                  </a:cubicBezTo>
                  <a:cubicBezTo>
                    <a:pt x="4586" y="2284"/>
                    <a:pt x="4625" y="2303"/>
                    <a:pt x="4683" y="2264"/>
                  </a:cubicBezTo>
                  <a:cubicBezTo>
                    <a:pt x="4742" y="2225"/>
                    <a:pt x="4781" y="2167"/>
                    <a:pt x="4820" y="2108"/>
                  </a:cubicBezTo>
                  <a:cubicBezTo>
                    <a:pt x="4878" y="2010"/>
                    <a:pt x="4937" y="1932"/>
                    <a:pt x="5034" y="1913"/>
                  </a:cubicBezTo>
                  <a:cubicBezTo>
                    <a:pt x="5112" y="1913"/>
                    <a:pt x="5210" y="1913"/>
                    <a:pt x="5307" y="1952"/>
                  </a:cubicBezTo>
                  <a:lnTo>
                    <a:pt x="5307" y="1952"/>
                  </a:lnTo>
                  <a:cubicBezTo>
                    <a:pt x="5386" y="1971"/>
                    <a:pt x="5503" y="2010"/>
                    <a:pt x="5600" y="2069"/>
                  </a:cubicBezTo>
                  <a:cubicBezTo>
                    <a:pt x="5717" y="2128"/>
                    <a:pt x="5815" y="2108"/>
                    <a:pt x="5912" y="2089"/>
                  </a:cubicBezTo>
                  <a:cubicBezTo>
                    <a:pt x="5971" y="2069"/>
                    <a:pt x="6029" y="2069"/>
                    <a:pt x="6107" y="2069"/>
                  </a:cubicBezTo>
                  <a:cubicBezTo>
                    <a:pt x="6322" y="2069"/>
                    <a:pt x="6381" y="2225"/>
                    <a:pt x="6420" y="2362"/>
                  </a:cubicBezTo>
                  <a:cubicBezTo>
                    <a:pt x="6420" y="2401"/>
                    <a:pt x="6439" y="2420"/>
                    <a:pt x="6439" y="2440"/>
                  </a:cubicBezTo>
                  <a:cubicBezTo>
                    <a:pt x="6459" y="2479"/>
                    <a:pt x="6498" y="2498"/>
                    <a:pt x="6537" y="2498"/>
                  </a:cubicBezTo>
                  <a:cubicBezTo>
                    <a:pt x="6595" y="2537"/>
                    <a:pt x="6654" y="2557"/>
                    <a:pt x="6712" y="2635"/>
                  </a:cubicBezTo>
                  <a:lnTo>
                    <a:pt x="6712" y="2635"/>
                  </a:lnTo>
                  <a:cubicBezTo>
                    <a:pt x="6771" y="2713"/>
                    <a:pt x="6790" y="2771"/>
                    <a:pt x="6790" y="2830"/>
                  </a:cubicBezTo>
                  <a:cubicBezTo>
                    <a:pt x="6790" y="2849"/>
                    <a:pt x="6790" y="2888"/>
                    <a:pt x="6849" y="2908"/>
                  </a:cubicBezTo>
                  <a:cubicBezTo>
                    <a:pt x="6946" y="2947"/>
                    <a:pt x="6985" y="2986"/>
                    <a:pt x="7024" y="3025"/>
                  </a:cubicBezTo>
                  <a:cubicBezTo>
                    <a:pt x="7064" y="3084"/>
                    <a:pt x="7083" y="3123"/>
                    <a:pt x="7103" y="3201"/>
                  </a:cubicBezTo>
                  <a:cubicBezTo>
                    <a:pt x="7103" y="3240"/>
                    <a:pt x="7122" y="3298"/>
                    <a:pt x="7142" y="3357"/>
                  </a:cubicBezTo>
                  <a:cubicBezTo>
                    <a:pt x="7161" y="3396"/>
                    <a:pt x="7181" y="3435"/>
                    <a:pt x="7220" y="3474"/>
                  </a:cubicBezTo>
                  <a:cubicBezTo>
                    <a:pt x="7259" y="3454"/>
                    <a:pt x="7298" y="3454"/>
                    <a:pt x="7337" y="3454"/>
                  </a:cubicBezTo>
                  <a:cubicBezTo>
                    <a:pt x="7434" y="3435"/>
                    <a:pt x="7532" y="3435"/>
                    <a:pt x="7649" y="3454"/>
                  </a:cubicBezTo>
                  <a:cubicBezTo>
                    <a:pt x="7746" y="3454"/>
                    <a:pt x="7844" y="3493"/>
                    <a:pt x="7942" y="3532"/>
                  </a:cubicBezTo>
                  <a:lnTo>
                    <a:pt x="7942" y="3532"/>
                  </a:lnTo>
                  <a:cubicBezTo>
                    <a:pt x="8039" y="3591"/>
                    <a:pt x="8137" y="3649"/>
                    <a:pt x="8195" y="3708"/>
                  </a:cubicBezTo>
                  <a:cubicBezTo>
                    <a:pt x="8254" y="3786"/>
                    <a:pt x="8293" y="3864"/>
                    <a:pt x="8293" y="3962"/>
                  </a:cubicBezTo>
                  <a:cubicBezTo>
                    <a:pt x="8293" y="4001"/>
                    <a:pt x="8293" y="4059"/>
                    <a:pt x="8293" y="4098"/>
                  </a:cubicBezTo>
                  <a:cubicBezTo>
                    <a:pt x="8273" y="4176"/>
                    <a:pt x="8273" y="4254"/>
                    <a:pt x="8312" y="4313"/>
                  </a:cubicBezTo>
                  <a:lnTo>
                    <a:pt x="8332" y="4332"/>
                  </a:lnTo>
                  <a:cubicBezTo>
                    <a:pt x="8410" y="4430"/>
                    <a:pt x="8449" y="4469"/>
                    <a:pt x="8546" y="4469"/>
                  </a:cubicBezTo>
                  <a:cubicBezTo>
                    <a:pt x="8585" y="4469"/>
                    <a:pt x="8644" y="4469"/>
                    <a:pt x="8683" y="4449"/>
                  </a:cubicBezTo>
                  <a:cubicBezTo>
                    <a:pt x="8781" y="4430"/>
                    <a:pt x="8898" y="4410"/>
                    <a:pt x="9015" y="4469"/>
                  </a:cubicBezTo>
                  <a:cubicBezTo>
                    <a:pt x="9112" y="4508"/>
                    <a:pt x="9171" y="4547"/>
                    <a:pt x="9210" y="4606"/>
                  </a:cubicBezTo>
                  <a:cubicBezTo>
                    <a:pt x="9268" y="4645"/>
                    <a:pt x="9327" y="4684"/>
                    <a:pt x="9405" y="4723"/>
                  </a:cubicBezTo>
                  <a:cubicBezTo>
                    <a:pt x="9522" y="4762"/>
                    <a:pt x="9542" y="4762"/>
                    <a:pt x="9581" y="4762"/>
                  </a:cubicBezTo>
                  <a:lnTo>
                    <a:pt x="9581" y="4762"/>
                  </a:lnTo>
                  <a:cubicBezTo>
                    <a:pt x="9620" y="4781"/>
                    <a:pt x="9659" y="4781"/>
                    <a:pt x="9737" y="4781"/>
                  </a:cubicBezTo>
                  <a:cubicBezTo>
                    <a:pt x="9776" y="4801"/>
                    <a:pt x="9815" y="4801"/>
                    <a:pt x="9854" y="4801"/>
                  </a:cubicBezTo>
                  <a:cubicBezTo>
                    <a:pt x="10049" y="4820"/>
                    <a:pt x="10224" y="4859"/>
                    <a:pt x="10361" y="5093"/>
                  </a:cubicBezTo>
                  <a:cubicBezTo>
                    <a:pt x="10478" y="5288"/>
                    <a:pt x="10478" y="5523"/>
                    <a:pt x="10478" y="5698"/>
                  </a:cubicBezTo>
                  <a:cubicBezTo>
                    <a:pt x="10478" y="5757"/>
                    <a:pt x="10478" y="5796"/>
                    <a:pt x="10478" y="5835"/>
                  </a:cubicBezTo>
                  <a:cubicBezTo>
                    <a:pt x="10478" y="5874"/>
                    <a:pt x="10478" y="5893"/>
                    <a:pt x="10478" y="5913"/>
                  </a:cubicBezTo>
                  <a:lnTo>
                    <a:pt x="10478" y="5913"/>
                  </a:lnTo>
                  <a:cubicBezTo>
                    <a:pt x="10498" y="5952"/>
                    <a:pt x="10498" y="5971"/>
                    <a:pt x="10478" y="6030"/>
                  </a:cubicBezTo>
                  <a:cubicBezTo>
                    <a:pt x="10459" y="6069"/>
                    <a:pt x="10439" y="6108"/>
                    <a:pt x="10361" y="6205"/>
                  </a:cubicBezTo>
                  <a:lnTo>
                    <a:pt x="10341" y="6225"/>
                  </a:lnTo>
                  <a:cubicBezTo>
                    <a:pt x="10263" y="6342"/>
                    <a:pt x="10224" y="6459"/>
                    <a:pt x="10185" y="6576"/>
                  </a:cubicBezTo>
                  <a:cubicBezTo>
                    <a:pt x="10127" y="6713"/>
                    <a:pt x="10088" y="6830"/>
                    <a:pt x="9990" y="6927"/>
                  </a:cubicBezTo>
                  <a:cubicBezTo>
                    <a:pt x="9951" y="6966"/>
                    <a:pt x="9912" y="7025"/>
                    <a:pt x="9873" y="7064"/>
                  </a:cubicBezTo>
                  <a:cubicBezTo>
                    <a:pt x="9756" y="7162"/>
                    <a:pt x="9639" y="7259"/>
                    <a:pt x="9600" y="7376"/>
                  </a:cubicBezTo>
                  <a:cubicBezTo>
                    <a:pt x="9581" y="7435"/>
                    <a:pt x="9561" y="7493"/>
                    <a:pt x="9522" y="7532"/>
                  </a:cubicBezTo>
                  <a:cubicBezTo>
                    <a:pt x="9483" y="7630"/>
                    <a:pt x="9424" y="7727"/>
                    <a:pt x="9463" y="7786"/>
                  </a:cubicBezTo>
                  <a:cubicBezTo>
                    <a:pt x="9502" y="7903"/>
                    <a:pt x="9542" y="8001"/>
                    <a:pt x="9600" y="8059"/>
                  </a:cubicBezTo>
                  <a:cubicBezTo>
                    <a:pt x="9659" y="8098"/>
                    <a:pt x="9717" y="8137"/>
                    <a:pt x="9756" y="8137"/>
                  </a:cubicBezTo>
                  <a:cubicBezTo>
                    <a:pt x="9834" y="8157"/>
                    <a:pt x="9893" y="8137"/>
                    <a:pt x="9971" y="8118"/>
                  </a:cubicBezTo>
                  <a:cubicBezTo>
                    <a:pt x="10068" y="8079"/>
                    <a:pt x="10205" y="8001"/>
                    <a:pt x="10322" y="7903"/>
                  </a:cubicBezTo>
                  <a:cubicBezTo>
                    <a:pt x="10322" y="7766"/>
                    <a:pt x="10224" y="7708"/>
                    <a:pt x="10244" y="7591"/>
                  </a:cubicBezTo>
                  <a:cubicBezTo>
                    <a:pt x="10283" y="7454"/>
                    <a:pt x="10361" y="7415"/>
                    <a:pt x="10498" y="7474"/>
                  </a:cubicBezTo>
                  <a:cubicBezTo>
                    <a:pt x="10634" y="7532"/>
                    <a:pt x="10537" y="7376"/>
                    <a:pt x="10732" y="7415"/>
                  </a:cubicBezTo>
                  <a:cubicBezTo>
                    <a:pt x="10927" y="7435"/>
                    <a:pt x="10907" y="7493"/>
                    <a:pt x="11005" y="7669"/>
                  </a:cubicBezTo>
                  <a:cubicBezTo>
                    <a:pt x="11102" y="7864"/>
                    <a:pt x="11063" y="7864"/>
                    <a:pt x="11278" y="7962"/>
                  </a:cubicBezTo>
                  <a:cubicBezTo>
                    <a:pt x="11473" y="8040"/>
                    <a:pt x="11571" y="8274"/>
                    <a:pt x="11610" y="8157"/>
                  </a:cubicBezTo>
                  <a:cubicBezTo>
                    <a:pt x="11649" y="8020"/>
                    <a:pt x="11473" y="7883"/>
                    <a:pt x="11493" y="7766"/>
                  </a:cubicBezTo>
                  <a:cubicBezTo>
                    <a:pt x="11532" y="7649"/>
                    <a:pt x="11766" y="7688"/>
                    <a:pt x="11785" y="7864"/>
                  </a:cubicBezTo>
                  <a:cubicBezTo>
                    <a:pt x="11785" y="8040"/>
                    <a:pt x="11805" y="8176"/>
                    <a:pt x="11941" y="8196"/>
                  </a:cubicBezTo>
                  <a:cubicBezTo>
                    <a:pt x="12098" y="8215"/>
                    <a:pt x="12117" y="8157"/>
                    <a:pt x="12137" y="8040"/>
                  </a:cubicBezTo>
                  <a:cubicBezTo>
                    <a:pt x="12156" y="7903"/>
                    <a:pt x="12156" y="7766"/>
                    <a:pt x="12312" y="7903"/>
                  </a:cubicBezTo>
                  <a:cubicBezTo>
                    <a:pt x="12468" y="8020"/>
                    <a:pt x="12351" y="8059"/>
                    <a:pt x="12449" y="8176"/>
                  </a:cubicBezTo>
                  <a:cubicBezTo>
                    <a:pt x="12546" y="8274"/>
                    <a:pt x="12585" y="8235"/>
                    <a:pt x="12741" y="8274"/>
                  </a:cubicBezTo>
                  <a:cubicBezTo>
                    <a:pt x="12898" y="8313"/>
                    <a:pt x="12917" y="8313"/>
                    <a:pt x="13034" y="8449"/>
                  </a:cubicBezTo>
                  <a:cubicBezTo>
                    <a:pt x="13151" y="8586"/>
                    <a:pt x="13288" y="8664"/>
                    <a:pt x="13346" y="8586"/>
                  </a:cubicBezTo>
                  <a:cubicBezTo>
                    <a:pt x="13405" y="8508"/>
                    <a:pt x="13151" y="8410"/>
                    <a:pt x="13190" y="8293"/>
                  </a:cubicBezTo>
                  <a:cubicBezTo>
                    <a:pt x="13229" y="8176"/>
                    <a:pt x="13385" y="8118"/>
                    <a:pt x="13444" y="8274"/>
                  </a:cubicBezTo>
                  <a:cubicBezTo>
                    <a:pt x="13522" y="8449"/>
                    <a:pt x="13385" y="8527"/>
                    <a:pt x="13541" y="8644"/>
                  </a:cubicBezTo>
                  <a:cubicBezTo>
                    <a:pt x="13698" y="8742"/>
                    <a:pt x="13912" y="9015"/>
                    <a:pt x="13951" y="8859"/>
                  </a:cubicBezTo>
                  <a:cubicBezTo>
                    <a:pt x="14010" y="8683"/>
                    <a:pt x="13834" y="8605"/>
                    <a:pt x="13873" y="8469"/>
                  </a:cubicBezTo>
                  <a:cubicBezTo>
                    <a:pt x="13893" y="8313"/>
                    <a:pt x="13795" y="8196"/>
                    <a:pt x="13600" y="8020"/>
                  </a:cubicBezTo>
                  <a:cubicBezTo>
                    <a:pt x="13405" y="7844"/>
                    <a:pt x="13639" y="7727"/>
                    <a:pt x="13463" y="7688"/>
                  </a:cubicBezTo>
                  <a:cubicBezTo>
                    <a:pt x="13307" y="7669"/>
                    <a:pt x="13151" y="7786"/>
                    <a:pt x="13034" y="7649"/>
                  </a:cubicBezTo>
                  <a:cubicBezTo>
                    <a:pt x="12898" y="7493"/>
                    <a:pt x="12878" y="7376"/>
                    <a:pt x="12702" y="7337"/>
                  </a:cubicBezTo>
                  <a:cubicBezTo>
                    <a:pt x="12527" y="7298"/>
                    <a:pt x="12254" y="7142"/>
                    <a:pt x="12312" y="7123"/>
                  </a:cubicBezTo>
                  <a:cubicBezTo>
                    <a:pt x="12390" y="7083"/>
                    <a:pt x="12624" y="7083"/>
                    <a:pt x="12780" y="7201"/>
                  </a:cubicBezTo>
                  <a:cubicBezTo>
                    <a:pt x="12917" y="7318"/>
                    <a:pt x="12976" y="7396"/>
                    <a:pt x="13171" y="7415"/>
                  </a:cubicBezTo>
                  <a:cubicBezTo>
                    <a:pt x="13385" y="7435"/>
                    <a:pt x="13483" y="7337"/>
                    <a:pt x="13366" y="7220"/>
                  </a:cubicBezTo>
                  <a:cubicBezTo>
                    <a:pt x="13229" y="7103"/>
                    <a:pt x="12937" y="7005"/>
                    <a:pt x="12839" y="6830"/>
                  </a:cubicBezTo>
                  <a:cubicBezTo>
                    <a:pt x="12741" y="6654"/>
                    <a:pt x="12585" y="6108"/>
                    <a:pt x="12585" y="6069"/>
                  </a:cubicBezTo>
                  <a:cubicBezTo>
                    <a:pt x="12585" y="6049"/>
                    <a:pt x="12663" y="5854"/>
                    <a:pt x="12488" y="5679"/>
                  </a:cubicBezTo>
                  <a:cubicBezTo>
                    <a:pt x="12332" y="5523"/>
                    <a:pt x="12137" y="5542"/>
                    <a:pt x="12293" y="5386"/>
                  </a:cubicBezTo>
                  <a:cubicBezTo>
                    <a:pt x="12429" y="5210"/>
                    <a:pt x="12585" y="5171"/>
                    <a:pt x="12468" y="5035"/>
                  </a:cubicBezTo>
                  <a:cubicBezTo>
                    <a:pt x="12351" y="4918"/>
                    <a:pt x="12254" y="4898"/>
                    <a:pt x="12293" y="4742"/>
                  </a:cubicBezTo>
                  <a:cubicBezTo>
                    <a:pt x="12332" y="4566"/>
                    <a:pt x="12059" y="4645"/>
                    <a:pt x="12039" y="4508"/>
                  </a:cubicBezTo>
                  <a:cubicBezTo>
                    <a:pt x="12020" y="4391"/>
                    <a:pt x="12156" y="4371"/>
                    <a:pt x="12020" y="4196"/>
                  </a:cubicBezTo>
                  <a:cubicBezTo>
                    <a:pt x="11883" y="4001"/>
                    <a:pt x="11727" y="4001"/>
                    <a:pt x="11863" y="3845"/>
                  </a:cubicBezTo>
                  <a:cubicBezTo>
                    <a:pt x="11980" y="3708"/>
                    <a:pt x="12156" y="3864"/>
                    <a:pt x="12312" y="3727"/>
                  </a:cubicBezTo>
                  <a:cubicBezTo>
                    <a:pt x="12468" y="3571"/>
                    <a:pt x="12293" y="3454"/>
                    <a:pt x="12176" y="3337"/>
                  </a:cubicBezTo>
                  <a:cubicBezTo>
                    <a:pt x="12059" y="3220"/>
                    <a:pt x="11883" y="3435"/>
                    <a:pt x="11727" y="3279"/>
                  </a:cubicBezTo>
                  <a:cubicBezTo>
                    <a:pt x="11551" y="3123"/>
                    <a:pt x="11551" y="2967"/>
                    <a:pt x="11688" y="2967"/>
                  </a:cubicBezTo>
                  <a:cubicBezTo>
                    <a:pt x="11824" y="2947"/>
                    <a:pt x="11844" y="3045"/>
                    <a:pt x="12020" y="2908"/>
                  </a:cubicBezTo>
                  <a:cubicBezTo>
                    <a:pt x="12176" y="2752"/>
                    <a:pt x="12000" y="2752"/>
                    <a:pt x="12176" y="2596"/>
                  </a:cubicBezTo>
                  <a:cubicBezTo>
                    <a:pt x="12351" y="2440"/>
                    <a:pt x="12488" y="2381"/>
                    <a:pt x="12449" y="2245"/>
                  </a:cubicBezTo>
                  <a:cubicBezTo>
                    <a:pt x="12429" y="2128"/>
                    <a:pt x="12234" y="2030"/>
                    <a:pt x="12449" y="2010"/>
                  </a:cubicBezTo>
                  <a:cubicBezTo>
                    <a:pt x="12663" y="1991"/>
                    <a:pt x="12722" y="2089"/>
                    <a:pt x="12878" y="1971"/>
                  </a:cubicBezTo>
                  <a:cubicBezTo>
                    <a:pt x="13034" y="1835"/>
                    <a:pt x="13073" y="1796"/>
                    <a:pt x="13229" y="1737"/>
                  </a:cubicBezTo>
                  <a:cubicBezTo>
                    <a:pt x="13366" y="1698"/>
                    <a:pt x="13405" y="1425"/>
                    <a:pt x="13327" y="1250"/>
                  </a:cubicBezTo>
                  <a:cubicBezTo>
                    <a:pt x="13229" y="1093"/>
                    <a:pt x="13268" y="996"/>
                    <a:pt x="13424" y="898"/>
                  </a:cubicBezTo>
                  <a:cubicBezTo>
                    <a:pt x="13600" y="801"/>
                    <a:pt x="13795" y="606"/>
                    <a:pt x="13815" y="781"/>
                  </a:cubicBezTo>
                  <a:cubicBezTo>
                    <a:pt x="13815" y="957"/>
                    <a:pt x="13678" y="1093"/>
                    <a:pt x="13776" y="1113"/>
                  </a:cubicBezTo>
                  <a:cubicBezTo>
                    <a:pt x="13893" y="1113"/>
                    <a:pt x="13932" y="1054"/>
                    <a:pt x="14029" y="1171"/>
                  </a:cubicBezTo>
                  <a:cubicBezTo>
                    <a:pt x="14107" y="1269"/>
                    <a:pt x="14068" y="1308"/>
                    <a:pt x="13932" y="1406"/>
                  </a:cubicBezTo>
                  <a:cubicBezTo>
                    <a:pt x="13795" y="1503"/>
                    <a:pt x="13717" y="1503"/>
                    <a:pt x="13737" y="1620"/>
                  </a:cubicBezTo>
                  <a:cubicBezTo>
                    <a:pt x="13756" y="1737"/>
                    <a:pt x="13815" y="1679"/>
                    <a:pt x="13873" y="1796"/>
                  </a:cubicBezTo>
                  <a:cubicBezTo>
                    <a:pt x="13951" y="1913"/>
                    <a:pt x="13990" y="2010"/>
                    <a:pt x="13776" y="2010"/>
                  </a:cubicBezTo>
                  <a:cubicBezTo>
                    <a:pt x="13541" y="2010"/>
                    <a:pt x="13424" y="1952"/>
                    <a:pt x="13366" y="2069"/>
                  </a:cubicBezTo>
                  <a:cubicBezTo>
                    <a:pt x="13327" y="2167"/>
                    <a:pt x="13307" y="2245"/>
                    <a:pt x="13327" y="2440"/>
                  </a:cubicBezTo>
                  <a:cubicBezTo>
                    <a:pt x="13327" y="2635"/>
                    <a:pt x="13346" y="2654"/>
                    <a:pt x="13229" y="2752"/>
                  </a:cubicBezTo>
                  <a:cubicBezTo>
                    <a:pt x="13093" y="2830"/>
                    <a:pt x="12956" y="2791"/>
                    <a:pt x="13015" y="2967"/>
                  </a:cubicBezTo>
                  <a:cubicBezTo>
                    <a:pt x="13073" y="3142"/>
                    <a:pt x="13171" y="3162"/>
                    <a:pt x="13171" y="3298"/>
                  </a:cubicBezTo>
                  <a:cubicBezTo>
                    <a:pt x="13171" y="3435"/>
                    <a:pt x="13171" y="3552"/>
                    <a:pt x="13249" y="3493"/>
                  </a:cubicBezTo>
                  <a:cubicBezTo>
                    <a:pt x="13307" y="3454"/>
                    <a:pt x="13268" y="3318"/>
                    <a:pt x="13307" y="3201"/>
                  </a:cubicBezTo>
                  <a:cubicBezTo>
                    <a:pt x="13346" y="3064"/>
                    <a:pt x="13522" y="2830"/>
                    <a:pt x="13561" y="2986"/>
                  </a:cubicBezTo>
                  <a:cubicBezTo>
                    <a:pt x="13619" y="3162"/>
                    <a:pt x="13698" y="3318"/>
                    <a:pt x="13756" y="3396"/>
                  </a:cubicBezTo>
                  <a:cubicBezTo>
                    <a:pt x="13815" y="3474"/>
                    <a:pt x="13659" y="3571"/>
                    <a:pt x="13639" y="3610"/>
                  </a:cubicBezTo>
                  <a:cubicBezTo>
                    <a:pt x="13619" y="3649"/>
                    <a:pt x="13502" y="4020"/>
                    <a:pt x="13678" y="4118"/>
                  </a:cubicBezTo>
                  <a:cubicBezTo>
                    <a:pt x="13873" y="4235"/>
                    <a:pt x="14088" y="4215"/>
                    <a:pt x="14049" y="4391"/>
                  </a:cubicBezTo>
                  <a:cubicBezTo>
                    <a:pt x="14010" y="4566"/>
                    <a:pt x="13541" y="4508"/>
                    <a:pt x="13737" y="4742"/>
                  </a:cubicBezTo>
                  <a:cubicBezTo>
                    <a:pt x="13912" y="4976"/>
                    <a:pt x="13912" y="4781"/>
                    <a:pt x="14088" y="5074"/>
                  </a:cubicBezTo>
                  <a:cubicBezTo>
                    <a:pt x="14263" y="5366"/>
                    <a:pt x="14263" y="5366"/>
                    <a:pt x="14088" y="5523"/>
                  </a:cubicBezTo>
                  <a:cubicBezTo>
                    <a:pt x="13932" y="5679"/>
                    <a:pt x="13951" y="5679"/>
                    <a:pt x="14010" y="5854"/>
                  </a:cubicBezTo>
                  <a:cubicBezTo>
                    <a:pt x="14088" y="6030"/>
                    <a:pt x="14029" y="6127"/>
                    <a:pt x="13893" y="6205"/>
                  </a:cubicBezTo>
                  <a:cubicBezTo>
                    <a:pt x="13756" y="6303"/>
                    <a:pt x="13600" y="6401"/>
                    <a:pt x="13561" y="6537"/>
                  </a:cubicBezTo>
                  <a:cubicBezTo>
                    <a:pt x="13522" y="6693"/>
                    <a:pt x="13463" y="6771"/>
                    <a:pt x="13659" y="6927"/>
                  </a:cubicBezTo>
                  <a:cubicBezTo>
                    <a:pt x="13834" y="7103"/>
                    <a:pt x="13873" y="7259"/>
                    <a:pt x="13990" y="7220"/>
                  </a:cubicBezTo>
                  <a:cubicBezTo>
                    <a:pt x="14107" y="7162"/>
                    <a:pt x="14224" y="7123"/>
                    <a:pt x="14302" y="7240"/>
                  </a:cubicBezTo>
                  <a:cubicBezTo>
                    <a:pt x="14361" y="7337"/>
                    <a:pt x="14283" y="7396"/>
                    <a:pt x="14517" y="7474"/>
                  </a:cubicBezTo>
                  <a:cubicBezTo>
                    <a:pt x="14751" y="7571"/>
                    <a:pt x="14790" y="7610"/>
                    <a:pt x="14849" y="7747"/>
                  </a:cubicBezTo>
                  <a:cubicBezTo>
                    <a:pt x="14907" y="7883"/>
                    <a:pt x="14985" y="7883"/>
                    <a:pt x="15005" y="7786"/>
                  </a:cubicBezTo>
                  <a:cubicBezTo>
                    <a:pt x="15005" y="7708"/>
                    <a:pt x="14966" y="7630"/>
                    <a:pt x="14888" y="7493"/>
                  </a:cubicBezTo>
                  <a:cubicBezTo>
                    <a:pt x="14810" y="7376"/>
                    <a:pt x="14751" y="7259"/>
                    <a:pt x="14849" y="7181"/>
                  </a:cubicBezTo>
                  <a:cubicBezTo>
                    <a:pt x="14927" y="7103"/>
                    <a:pt x="14849" y="6888"/>
                    <a:pt x="14985" y="6966"/>
                  </a:cubicBezTo>
                  <a:cubicBezTo>
                    <a:pt x="15122" y="7044"/>
                    <a:pt x="15180" y="7083"/>
                    <a:pt x="15063" y="7220"/>
                  </a:cubicBezTo>
                  <a:cubicBezTo>
                    <a:pt x="14946" y="7376"/>
                    <a:pt x="14985" y="7493"/>
                    <a:pt x="15122" y="7571"/>
                  </a:cubicBezTo>
                  <a:cubicBezTo>
                    <a:pt x="15258" y="7649"/>
                    <a:pt x="15317" y="7708"/>
                    <a:pt x="15317" y="7532"/>
                  </a:cubicBezTo>
                  <a:cubicBezTo>
                    <a:pt x="15317" y="7357"/>
                    <a:pt x="15278" y="7201"/>
                    <a:pt x="15415" y="7318"/>
                  </a:cubicBezTo>
                  <a:cubicBezTo>
                    <a:pt x="15551" y="7454"/>
                    <a:pt x="15473" y="7396"/>
                    <a:pt x="15610" y="7532"/>
                  </a:cubicBezTo>
                  <a:cubicBezTo>
                    <a:pt x="15766" y="7669"/>
                    <a:pt x="15785" y="7727"/>
                    <a:pt x="15610" y="7786"/>
                  </a:cubicBezTo>
                  <a:cubicBezTo>
                    <a:pt x="15434" y="7864"/>
                    <a:pt x="15297" y="7805"/>
                    <a:pt x="15356" y="7962"/>
                  </a:cubicBezTo>
                  <a:cubicBezTo>
                    <a:pt x="15415" y="8118"/>
                    <a:pt x="15395" y="8215"/>
                    <a:pt x="15512" y="8118"/>
                  </a:cubicBezTo>
                  <a:cubicBezTo>
                    <a:pt x="15649" y="8040"/>
                    <a:pt x="15590" y="7864"/>
                    <a:pt x="15727" y="7962"/>
                  </a:cubicBezTo>
                  <a:cubicBezTo>
                    <a:pt x="15883" y="8059"/>
                    <a:pt x="15844" y="8020"/>
                    <a:pt x="15805" y="8196"/>
                  </a:cubicBezTo>
                  <a:cubicBezTo>
                    <a:pt x="15766" y="8371"/>
                    <a:pt x="15688" y="8410"/>
                    <a:pt x="15805" y="8410"/>
                  </a:cubicBezTo>
                  <a:cubicBezTo>
                    <a:pt x="15941" y="8410"/>
                    <a:pt x="15961" y="8157"/>
                    <a:pt x="16058" y="8293"/>
                  </a:cubicBezTo>
                  <a:cubicBezTo>
                    <a:pt x="16137" y="8449"/>
                    <a:pt x="16234" y="8566"/>
                    <a:pt x="16078" y="8566"/>
                  </a:cubicBezTo>
                  <a:cubicBezTo>
                    <a:pt x="15902" y="8586"/>
                    <a:pt x="15785" y="8605"/>
                    <a:pt x="15844" y="8703"/>
                  </a:cubicBezTo>
                  <a:cubicBezTo>
                    <a:pt x="15902" y="8801"/>
                    <a:pt x="15961" y="8781"/>
                    <a:pt x="15980" y="8918"/>
                  </a:cubicBezTo>
                  <a:cubicBezTo>
                    <a:pt x="15980" y="9054"/>
                    <a:pt x="15941" y="9132"/>
                    <a:pt x="16058" y="9074"/>
                  </a:cubicBezTo>
                  <a:cubicBezTo>
                    <a:pt x="16195" y="9015"/>
                    <a:pt x="16156" y="8781"/>
                    <a:pt x="16351" y="8781"/>
                  </a:cubicBezTo>
                  <a:cubicBezTo>
                    <a:pt x="16351" y="8781"/>
                    <a:pt x="16371" y="8781"/>
                    <a:pt x="16371" y="8781"/>
                  </a:cubicBezTo>
                  <a:cubicBezTo>
                    <a:pt x="16585" y="8644"/>
                    <a:pt x="17093" y="8332"/>
                    <a:pt x="17815" y="8157"/>
                  </a:cubicBezTo>
                  <a:cubicBezTo>
                    <a:pt x="17795" y="8001"/>
                    <a:pt x="17756" y="7942"/>
                    <a:pt x="17873" y="7805"/>
                  </a:cubicBezTo>
                  <a:cubicBezTo>
                    <a:pt x="18049" y="7649"/>
                    <a:pt x="18088" y="7552"/>
                    <a:pt x="18088" y="7357"/>
                  </a:cubicBezTo>
                  <a:cubicBezTo>
                    <a:pt x="18088" y="7142"/>
                    <a:pt x="18049" y="7005"/>
                    <a:pt x="18166" y="702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271"/>
            <p:cNvSpPr/>
            <p:nvPr/>
          </p:nvSpPr>
          <p:spPr>
            <a:xfrm>
              <a:off x="6632600" y="2324800"/>
              <a:ext cx="45400" cy="125400"/>
            </a:xfrm>
            <a:custGeom>
              <a:avLst/>
              <a:gdLst/>
              <a:ahLst/>
              <a:cxnLst/>
              <a:rect l="l" t="t" r="r" b="b"/>
              <a:pathLst>
                <a:path w="1816" h="5016" extrusionOk="0">
                  <a:moveTo>
                    <a:pt x="1816" y="1"/>
                  </a:moveTo>
                  <a:cubicBezTo>
                    <a:pt x="1328" y="118"/>
                    <a:pt x="937" y="313"/>
                    <a:pt x="684" y="450"/>
                  </a:cubicBezTo>
                  <a:cubicBezTo>
                    <a:pt x="703" y="469"/>
                    <a:pt x="684" y="489"/>
                    <a:pt x="684" y="508"/>
                  </a:cubicBezTo>
                  <a:cubicBezTo>
                    <a:pt x="625" y="703"/>
                    <a:pt x="489" y="781"/>
                    <a:pt x="606" y="859"/>
                  </a:cubicBezTo>
                  <a:cubicBezTo>
                    <a:pt x="723" y="918"/>
                    <a:pt x="898" y="937"/>
                    <a:pt x="840" y="1074"/>
                  </a:cubicBezTo>
                  <a:cubicBezTo>
                    <a:pt x="762" y="1230"/>
                    <a:pt x="645" y="1132"/>
                    <a:pt x="625" y="1289"/>
                  </a:cubicBezTo>
                  <a:cubicBezTo>
                    <a:pt x="625" y="1445"/>
                    <a:pt x="723" y="1503"/>
                    <a:pt x="625" y="1562"/>
                  </a:cubicBezTo>
                  <a:cubicBezTo>
                    <a:pt x="528" y="1640"/>
                    <a:pt x="430" y="1542"/>
                    <a:pt x="411" y="1659"/>
                  </a:cubicBezTo>
                  <a:cubicBezTo>
                    <a:pt x="391" y="1776"/>
                    <a:pt x="489" y="1835"/>
                    <a:pt x="411" y="1913"/>
                  </a:cubicBezTo>
                  <a:cubicBezTo>
                    <a:pt x="333" y="1971"/>
                    <a:pt x="294" y="1913"/>
                    <a:pt x="333" y="2049"/>
                  </a:cubicBezTo>
                  <a:cubicBezTo>
                    <a:pt x="352" y="2206"/>
                    <a:pt x="196" y="2206"/>
                    <a:pt x="196" y="2284"/>
                  </a:cubicBezTo>
                  <a:cubicBezTo>
                    <a:pt x="196" y="2381"/>
                    <a:pt x="274" y="2420"/>
                    <a:pt x="294" y="2518"/>
                  </a:cubicBezTo>
                  <a:cubicBezTo>
                    <a:pt x="294" y="2635"/>
                    <a:pt x="138" y="2537"/>
                    <a:pt x="118" y="2674"/>
                  </a:cubicBezTo>
                  <a:cubicBezTo>
                    <a:pt x="118" y="2791"/>
                    <a:pt x="98" y="2810"/>
                    <a:pt x="157" y="2849"/>
                  </a:cubicBezTo>
                  <a:cubicBezTo>
                    <a:pt x="235" y="2908"/>
                    <a:pt x="216" y="2947"/>
                    <a:pt x="235" y="3064"/>
                  </a:cubicBezTo>
                  <a:cubicBezTo>
                    <a:pt x="255" y="3162"/>
                    <a:pt x="118" y="3201"/>
                    <a:pt x="118" y="3337"/>
                  </a:cubicBezTo>
                  <a:cubicBezTo>
                    <a:pt x="118" y="3493"/>
                    <a:pt x="157" y="3513"/>
                    <a:pt x="118" y="3630"/>
                  </a:cubicBezTo>
                  <a:cubicBezTo>
                    <a:pt x="79" y="3727"/>
                    <a:pt x="1" y="3708"/>
                    <a:pt x="79" y="3825"/>
                  </a:cubicBezTo>
                  <a:cubicBezTo>
                    <a:pt x="157" y="3962"/>
                    <a:pt x="59" y="4020"/>
                    <a:pt x="59" y="4118"/>
                  </a:cubicBezTo>
                  <a:cubicBezTo>
                    <a:pt x="79" y="4215"/>
                    <a:pt x="157" y="4235"/>
                    <a:pt x="196" y="4332"/>
                  </a:cubicBezTo>
                  <a:cubicBezTo>
                    <a:pt x="235" y="4430"/>
                    <a:pt x="138" y="4469"/>
                    <a:pt x="177" y="4566"/>
                  </a:cubicBezTo>
                  <a:cubicBezTo>
                    <a:pt x="216" y="4664"/>
                    <a:pt x="274" y="4684"/>
                    <a:pt x="313" y="4742"/>
                  </a:cubicBezTo>
                  <a:cubicBezTo>
                    <a:pt x="352" y="4801"/>
                    <a:pt x="294" y="5015"/>
                    <a:pt x="430" y="4996"/>
                  </a:cubicBezTo>
                  <a:cubicBezTo>
                    <a:pt x="586" y="4976"/>
                    <a:pt x="625" y="4840"/>
                    <a:pt x="567" y="4742"/>
                  </a:cubicBezTo>
                  <a:cubicBezTo>
                    <a:pt x="528" y="4625"/>
                    <a:pt x="586" y="4547"/>
                    <a:pt x="547" y="4410"/>
                  </a:cubicBezTo>
                  <a:cubicBezTo>
                    <a:pt x="489" y="4274"/>
                    <a:pt x="333" y="4137"/>
                    <a:pt x="411" y="3903"/>
                  </a:cubicBezTo>
                  <a:cubicBezTo>
                    <a:pt x="469" y="3649"/>
                    <a:pt x="489" y="3493"/>
                    <a:pt x="567" y="3376"/>
                  </a:cubicBezTo>
                  <a:cubicBezTo>
                    <a:pt x="645" y="3259"/>
                    <a:pt x="547" y="3181"/>
                    <a:pt x="664" y="2986"/>
                  </a:cubicBezTo>
                  <a:cubicBezTo>
                    <a:pt x="762" y="2791"/>
                    <a:pt x="898" y="2888"/>
                    <a:pt x="957" y="2635"/>
                  </a:cubicBezTo>
                  <a:cubicBezTo>
                    <a:pt x="1016" y="2381"/>
                    <a:pt x="996" y="2264"/>
                    <a:pt x="1152" y="2049"/>
                  </a:cubicBezTo>
                  <a:cubicBezTo>
                    <a:pt x="1308" y="1835"/>
                    <a:pt x="1250" y="1757"/>
                    <a:pt x="1367" y="1542"/>
                  </a:cubicBezTo>
                  <a:cubicBezTo>
                    <a:pt x="1503" y="1328"/>
                    <a:pt x="1542" y="1074"/>
                    <a:pt x="1542" y="879"/>
                  </a:cubicBezTo>
                  <a:cubicBezTo>
                    <a:pt x="1542" y="664"/>
                    <a:pt x="1425" y="645"/>
                    <a:pt x="1601" y="450"/>
                  </a:cubicBezTo>
                  <a:cubicBezTo>
                    <a:pt x="1776" y="254"/>
                    <a:pt x="1776" y="254"/>
                    <a:pt x="1816"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71"/>
            <p:cNvSpPr/>
            <p:nvPr/>
          </p:nvSpPr>
          <p:spPr>
            <a:xfrm>
              <a:off x="6632600" y="2324800"/>
              <a:ext cx="45400" cy="125400"/>
            </a:xfrm>
            <a:custGeom>
              <a:avLst/>
              <a:gdLst/>
              <a:ahLst/>
              <a:cxnLst/>
              <a:rect l="l" t="t" r="r" b="b"/>
              <a:pathLst>
                <a:path w="1816" h="5016" fill="none" extrusionOk="0">
                  <a:moveTo>
                    <a:pt x="1816" y="1"/>
                  </a:moveTo>
                  <a:cubicBezTo>
                    <a:pt x="1328" y="118"/>
                    <a:pt x="937" y="313"/>
                    <a:pt x="684" y="450"/>
                  </a:cubicBezTo>
                  <a:cubicBezTo>
                    <a:pt x="703" y="469"/>
                    <a:pt x="684" y="489"/>
                    <a:pt x="684" y="508"/>
                  </a:cubicBezTo>
                  <a:cubicBezTo>
                    <a:pt x="625" y="703"/>
                    <a:pt x="489" y="781"/>
                    <a:pt x="606" y="859"/>
                  </a:cubicBezTo>
                  <a:cubicBezTo>
                    <a:pt x="723" y="918"/>
                    <a:pt x="898" y="937"/>
                    <a:pt x="840" y="1074"/>
                  </a:cubicBezTo>
                  <a:cubicBezTo>
                    <a:pt x="762" y="1230"/>
                    <a:pt x="645" y="1132"/>
                    <a:pt x="625" y="1289"/>
                  </a:cubicBezTo>
                  <a:cubicBezTo>
                    <a:pt x="625" y="1445"/>
                    <a:pt x="723" y="1503"/>
                    <a:pt x="625" y="1562"/>
                  </a:cubicBezTo>
                  <a:cubicBezTo>
                    <a:pt x="528" y="1640"/>
                    <a:pt x="430" y="1542"/>
                    <a:pt x="411" y="1659"/>
                  </a:cubicBezTo>
                  <a:cubicBezTo>
                    <a:pt x="391" y="1776"/>
                    <a:pt x="489" y="1835"/>
                    <a:pt x="411" y="1913"/>
                  </a:cubicBezTo>
                  <a:cubicBezTo>
                    <a:pt x="333" y="1971"/>
                    <a:pt x="294" y="1913"/>
                    <a:pt x="333" y="2049"/>
                  </a:cubicBezTo>
                  <a:cubicBezTo>
                    <a:pt x="352" y="2206"/>
                    <a:pt x="196" y="2206"/>
                    <a:pt x="196" y="2284"/>
                  </a:cubicBezTo>
                  <a:cubicBezTo>
                    <a:pt x="196" y="2381"/>
                    <a:pt x="274" y="2420"/>
                    <a:pt x="294" y="2518"/>
                  </a:cubicBezTo>
                  <a:cubicBezTo>
                    <a:pt x="294" y="2635"/>
                    <a:pt x="138" y="2537"/>
                    <a:pt x="118" y="2674"/>
                  </a:cubicBezTo>
                  <a:cubicBezTo>
                    <a:pt x="118" y="2791"/>
                    <a:pt x="98" y="2810"/>
                    <a:pt x="157" y="2849"/>
                  </a:cubicBezTo>
                  <a:cubicBezTo>
                    <a:pt x="235" y="2908"/>
                    <a:pt x="216" y="2947"/>
                    <a:pt x="235" y="3064"/>
                  </a:cubicBezTo>
                  <a:cubicBezTo>
                    <a:pt x="255" y="3162"/>
                    <a:pt x="118" y="3201"/>
                    <a:pt x="118" y="3337"/>
                  </a:cubicBezTo>
                  <a:cubicBezTo>
                    <a:pt x="118" y="3493"/>
                    <a:pt x="157" y="3513"/>
                    <a:pt x="118" y="3630"/>
                  </a:cubicBezTo>
                  <a:cubicBezTo>
                    <a:pt x="79" y="3727"/>
                    <a:pt x="1" y="3708"/>
                    <a:pt x="79" y="3825"/>
                  </a:cubicBezTo>
                  <a:cubicBezTo>
                    <a:pt x="157" y="3962"/>
                    <a:pt x="59" y="4020"/>
                    <a:pt x="59" y="4118"/>
                  </a:cubicBezTo>
                  <a:cubicBezTo>
                    <a:pt x="79" y="4215"/>
                    <a:pt x="157" y="4235"/>
                    <a:pt x="196" y="4332"/>
                  </a:cubicBezTo>
                  <a:cubicBezTo>
                    <a:pt x="235" y="4430"/>
                    <a:pt x="138" y="4469"/>
                    <a:pt x="177" y="4566"/>
                  </a:cubicBezTo>
                  <a:cubicBezTo>
                    <a:pt x="216" y="4664"/>
                    <a:pt x="274" y="4684"/>
                    <a:pt x="313" y="4742"/>
                  </a:cubicBezTo>
                  <a:cubicBezTo>
                    <a:pt x="352" y="4801"/>
                    <a:pt x="294" y="5015"/>
                    <a:pt x="430" y="4996"/>
                  </a:cubicBezTo>
                  <a:cubicBezTo>
                    <a:pt x="586" y="4976"/>
                    <a:pt x="625" y="4840"/>
                    <a:pt x="567" y="4742"/>
                  </a:cubicBezTo>
                  <a:cubicBezTo>
                    <a:pt x="528" y="4625"/>
                    <a:pt x="586" y="4547"/>
                    <a:pt x="547" y="4410"/>
                  </a:cubicBezTo>
                  <a:cubicBezTo>
                    <a:pt x="489" y="4274"/>
                    <a:pt x="333" y="4137"/>
                    <a:pt x="411" y="3903"/>
                  </a:cubicBezTo>
                  <a:cubicBezTo>
                    <a:pt x="469" y="3649"/>
                    <a:pt x="489" y="3493"/>
                    <a:pt x="567" y="3376"/>
                  </a:cubicBezTo>
                  <a:cubicBezTo>
                    <a:pt x="645" y="3259"/>
                    <a:pt x="547" y="3181"/>
                    <a:pt x="664" y="2986"/>
                  </a:cubicBezTo>
                  <a:cubicBezTo>
                    <a:pt x="762" y="2791"/>
                    <a:pt x="898" y="2888"/>
                    <a:pt x="957" y="2635"/>
                  </a:cubicBezTo>
                  <a:cubicBezTo>
                    <a:pt x="1016" y="2381"/>
                    <a:pt x="996" y="2264"/>
                    <a:pt x="1152" y="2049"/>
                  </a:cubicBezTo>
                  <a:cubicBezTo>
                    <a:pt x="1308" y="1835"/>
                    <a:pt x="1250" y="1757"/>
                    <a:pt x="1367" y="1542"/>
                  </a:cubicBezTo>
                  <a:cubicBezTo>
                    <a:pt x="1503" y="1328"/>
                    <a:pt x="1542" y="1074"/>
                    <a:pt x="1542" y="879"/>
                  </a:cubicBezTo>
                  <a:cubicBezTo>
                    <a:pt x="1542" y="664"/>
                    <a:pt x="1425" y="645"/>
                    <a:pt x="1601" y="450"/>
                  </a:cubicBezTo>
                  <a:cubicBezTo>
                    <a:pt x="1776" y="254"/>
                    <a:pt x="1776" y="254"/>
                    <a:pt x="1816" y="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271"/>
            <p:cNvSpPr/>
            <p:nvPr/>
          </p:nvSpPr>
          <p:spPr>
            <a:xfrm>
              <a:off x="6147750" y="1391650"/>
              <a:ext cx="615625" cy="541000"/>
            </a:xfrm>
            <a:custGeom>
              <a:avLst/>
              <a:gdLst/>
              <a:ahLst/>
              <a:cxnLst/>
              <a:rect l="l" t="t" r="r" b="b"/>
              <a:pathLst>
                <a:path w="24625" h="21640" extrusionOk="0">
                  <a:moveTo>
                    <a:pt x="16449" y="16898"/>
                  </a:moveTo>
                  <a:cubicBezTo>
                    <a:pt x="16663" y="16859"/>
                    <a:pt x="16722" y="16879"/>
                    <a:pt x="16839" y="16937"/>
                  </a:cubicBezTo>
                  <a:lnTo>
                    <a:pt x="16839" y="16937"/>
                  </a:lnTo>
                  <a:cubicBezTo>
                    <a:pt x="16858" y="16937"/>
                    <a:pt x="16897" y="16957"/>
                    <a:pt x="16936" y="16976"/>
                  </a:cubicBezTo>
                  <a:cubicBezTo>
                    <a:pt x="17054" y="17015"/>
                    <a:pt x="17093" y="17093"/>
                    <a:pt x="17112" y="17191"/>
                  </a:cubicBezTo>
                  <a:cubicBezTo>
                    <a:pt x="17132" y="17230"/>
                    <a:pt x="17151" y="17288"/>
                    <a:pt x="17229" y="17327"/>
                  </a:cubicBezTo>
                  <a:cubicBezTo>
                    <a:pt x="17327" y="17366"/>
                    <a:pt x="17405" y="17366"/>
                    <a:pt x="17483" y="17366"/>
                  </a:cubicBezTo>
                  <a:cubicBezTo>
                    <a:pt x="17600" y="17347"/>
                    <a:pt x="17697" y="17347"/>
                    <a:pt x="17834" y="17405"/>
                  </a:cubicBezTo>
                  <a:lnTo>
                    <a:pt x="17834" y="17405"/>
                  </a:lnTo>
                  <a:cubicBezTo>
                    <a:pt x="18010" y="17464"/>
                    <a:pt x="18029" y="17542"/>
                    <a:pt x="18049" y="17639"/>
                  </a:cubicBezTo>
                  <a:cubicBezTo>
                    <a:pt x="18049" y="17678"/>
                    <a:pt x="18068" y="17737"/>
                    <a:pt x="18146" y="17815"/>
                  </a:cubicBezTo>
                  <a:lnTo>
                    <a:pt x="18146" y="17815"/>
                  </a:lnTo>
                  <a:cubicBezTo>
                    <a:pt x="18322" y="17971"/>
                    <a:pt x="18341" y="18186"/>
                    <a:pt x="18380" y="18381"/>
                  </a:cubicBezTo>
                  <a:cubicBezTo>
                    <a:pt x="18380" y="18459"/>
                    <a:pt x="18400" y="18557"/>
                    <a:pt x="18419" y="18615"/>
                  </a:cubicBezTo>
                  <a:cubicBezTo>
                    <a:pt x="18458" y="18693"/>
                    <a:pt x="18497" y="18771"/>
                    <a:pt x="18556" y="18849"/>
                  </a:cubicBezTo>
                  <a:cubicBezTo>
                    <a:pt x="18634" y="18927"/>
                    <a:pt x="18712" y="18986"/>
                    <a:pt x="18868" y="19064"/>
                  </a:cubicBezTo>
                  <a:lnTo>
                    <a:pt x="18868" y="19064"/>
                  </a:lnTo>
                  <a:cubicBezTo>
                    <a:pt x="19024" y="19142"/>
                    <a:pt x="19180" y="19142"/>
                    <a:pt x="19317" y="19142"/>
                  </a:cubicBezTo>
                  <a:cubicBezTo>
                    <a:pt x="19453" y="19142"/>
                    <a:pt x="19571" y="19142"/>
                    <a:pt x="19688" y="19200"/>
                  </a:cubicBezTo>
                  <a:cubicBezTo>
                    <a:pt x="19863" y="19337"/>
                    <a:pt x="19941" y="19493"/>
                    <a:pt x="19980" y="19552"/>
                  </a:cubicBezTo>
                  <a:lnTo>
                    <a:pt x="19980" y="19552"/>
                  </a:lnTo>
                  <a:lnTo>
                    <a:pt x="19980" y="19571"/>
                  </a:lnTo>
                  <a:cubicBezTo>
                    <a:pt x="20117" y="19591"/>
                    <a:pt x="20273" y="19630"/>
                    <a:pt x="20429" y="19688"/>
                  </a:cubicBezTo>
                  <a:lnTo>
                    <a:pt x="20429" y="19688"/>
                  </a:lnTo>
                  <a:cubicBezTo>
                    <a:pt x="20605" y="19747"/>
                    <a:pt x="20800" y="19825"/>
                    <a:pt x="20975" y="19903"/>
                  </a:cubicBezTo>
                  <a:cubicBezTo>
                    <a:pt x="21131" y="19981"/>
                    <a:pt x="21327" y="20059"/>
                    <a:pt x="21541" y="20137"/>
                  </a:cubicBezTo>
                  <a:cubicBezTo>
                    <a:pt x="21775" y="20215"/>
                    <a:pt x="22010" y="20293"/>
                    <a:pt x="22244" y="20371"/>
                  </a:cubicBezTo>
                  <a:cubicBezTo>
                    <a:pt x="22439" y="20410"/>
                    <a:pt x="22673" y="20488"/>
                    <a:pt x="22907" y="20547"/>
                  </a:cubicBezTo>
                  <a:lnTo>
                    <a:pt x="23024" y="20566"/>
                  </a:lnTo>
                  <a:cubicBezTo>
                    <a:pt x="23005" y="20508"/>
                    <a:pt x="23005" y="20449"/>
                    <a:pt x="23005" y="20410"/>
                  </a:cubicBezTo>
                  <a:cubicBezTo>
                    <a:pt x="23141" y="19981"/>
                    <a:pt x="23453" y="21347"/>
                    <a:pt x="23473" y="21464"/>
                  </a:cubicBezTo>
                  <a:lnTo>
                    <a:pt x="23473" y="21464"/>
                  </a:lnTo>
                  <a:cubicBezTo>
                    <a:pt x="23512" y="21522"/>
                    <a:pt x="23531" y="21639"/>
                    <a:pt x="23629" y="21620"/>
                  </a:cubicBezTo>
                  <a:cubicBezTo>
                    <a:pt x="23766" y="21600"/>
                    <a:pt x="23766" y="21444"/>
                    <a:pt x="23902" y="21269"/>
                  </a:cubicBezTo>
                  <a:cubicBezTo>
                    <a:pt x="24019" y="21113"/>
                    <a:pt x="24097" y="21171"/>
                    <a:pt x="24175" y="20976"/>
                  </a:cubicBezTo>
                  <a:cubicBezTo>
                    <a:pt x="24253" y="20781"/>
                    <a:pt x="24136" y="20820"/>
                    <a:pt x="24292" y="20722"/>
                  </a:cubicBezTo>
                  <a:cubicBezTo>
                    <a:pt x="24331" y="20683"/>
                    <a:pt x="24370" y="20644"/>
                    <a:pt x="24390" y="20605"/>
                  </a:cubicBezTo>
                  <a:cubicBezTo>
                    <a:pt x="24331" y="20547"/>
                    <a:pt x="24253" y="20469"/>
                    <a:pt x="24195" y="20410"/>
                  </a:cubicBezTo>
                  <a:cubicBezTo>
                    <a:pt x="24058" y="20274"/>
                    <a:pt x="23941" y="20156"/>
                    <a:pt x="23922" y="20098"/>
                  </a:cubicBezTo>
                  <a:lnTo>
                    <a:pt x="23922" y="20098"/>
                  </a:lnTo>
                  <a:cubicBezTo>
                    <a:pt x="23863" y="19981"/>
                    <a:pt x="24214" y="19669"/>
                    <a:pt x="24448" y="19435"/>
                  </a:cubicBezTo>
                  <a:cubicBezTo>
                    <a:pt x="24546" y="19337"/>
                    <a:pt x="24624" y="19278"/>
                    <a:pt x="24624" y="19259"/>
                  </a:cubicBezTo>
                  <a:cubicBezTo>
                    <a:pt x="24624" y="19259"/>
                    <a:pt x="24331" y="18966"/>
                    <a:pt x="24331" y="18966"/>
                  </a:cubicBezTo>
                  <a:lnTo>
                    <a:pt x="24312" y="18947"/>
                  </a:lnTo>
                  <a:lnTo>
                    <a:pt x="24312" y="18908"/>
                  </a:lnTo>
                  <a:cubicBezTo>
                    <a:pt x="24312" y="18908"/>
                    <a:pt x="24214" y="18225"/>
                    <a:pt x="24195" y="18088"/>
                  </a:cubicBezTo>
                  <a:cubicBezTo>
                    <a:pt x="24175" y="18030"/>
                    <a:pt x="24117" y="17639"/>
                    <a:pt x="24039" y="17269"/>
                  </a:cubicBezTo>
                  <a:cubicBezTo>
                    <a:pt x="23980" y="16976"/>
                    <a:pt x="23922" y="16683"/>
                    <a:pt x="23883" y="16547"/>
                  </a:cubicBezTo>
                  <a:cubicBezTo>
                    <a:pt x="23844" y="16391"/>
                    <a:pt x="23766" y="16000"/>
                    <a:pt x="23707" y="15630"/>
                  </a:cubicBezTo>
                  <a:cubicBezTo>
                    <a:pt x="23629" y="15220"/>
                    <a:pt x="23570" y="14810"/>
                    <a:pt x="23551" y="14654"/>
                  </a:cubicBezTo>
                  <a:cubicBezTo>
                    <a:pt x="23512" y="14381"/>
                    <a:pt x="23609" y="11766"/>
                    <a:pt x="23629" y="11298"/>
                  </a:cubicBezTo>
                  <a:cubicBezTo>
                    <a:pt x="23590" y="11279"/>
                    <a:pt x="23531" y="11259"/>
                    <a:pt x="23492" y="11220"/>
                  </a:cubicBezTo>
                  <a:cubicBezTo>
                    <a:pt x="23434" y="11162"/>
                    <a:pt x="23375" y="11064"/>
                    <a:pt x="23375" y="10966"/>
                  </a:cubicBezTo>
                  <a:cubicBezTo>
                    <a:pt x="23356" y="10849"/>
                    <a:pt x="23356" y="10635"/>
                    <a:pt x="23317" y="10381"/>
                  </a:cubicBezTo>
                  <a:cubicBezTo>
                    <a:pt x="23297" y="10225"/>
                    <a:pt x="23278" y="10030"/>
                    <a:pt x="23258" y="9874"/>
                  </a:cubicBezTo>
                  <a:cubicBezTo>
                    <a:pt x="23219" y="9737"/>
                    <a:pt x="23180" y="9562"/>
                    <a:pt x="23141" y="9367"/>
                  </a:cubicBezTo>
                  <a:cubicBezTo>
                    <a:pt x="23063" y="9015"/>
                    <a:pt x="22985" y="8625"/>
                    <a:pt x="22946" y="8313"/>
                  </a:cubicBezTo>
                  <a:cubicBezTo>
                    <a:pt x="22907" y="7923"/>
                    <a:pt x="22829" y="7728"/>
                    <a:pt x="22770" y="7532"/>
                  </a:cubicBezTo>
                  <a:cubicBezTo>
                    <a:pt x="22751" y="7493"/>
                    <a:pt x="22731" y="7454"/>
                    <a:pt x="22731" y="7415"/>
                  </a:cubicBezTo>
                  <a:cubicBezTo>
                    <a:pt x="22692" y="7298"/>
                    <a:pt x="22653" y="7220"/>
                    <a:pt x="22595" y="7142"/>
                  </a:cubicBezTo>
                  <a:cubicBezTo>
                    <a:pt x="22556" y="7103"/>
                    <a:pt x="22517" y="7064"/>
                    <a:pt x="22478" y="7064"/>
                  </a:cubicBezTo>
                  <a:cubicBezTo>
                    <a:pt x="22439" y="7045"/>
                    <a:pt x="22419" y="7064"/>
                    <a:pt x="22400" y="7103"/>
                  </a:cubicBezTo>
                  <a:lnTo>
                    <a:pt x="22400" y="7103"/>
                  </a:lnTo>
                  <a:cubicBezTo>
                    <a:pt x="22361" y="7142"/>
                    <a:pt x="22302" y="7181"/>
                    <a:pt x="22224" y="7181"/>
                  </a:cubicBezTo>
                  <a:lnTo>
                    <a:pt x="22185" y="7181"/>
                  </a:lnTo>
                  <a:cubicBezTo>
                    <a:pt x="22010" y="7201"/>
                    <a:pt x="21912" y="7201"/>
                    <a:pt x="21892" y="6967"/>
                  </a:cubicBezTo>
                  <a:cubicBezTo>
                    <a:pt x="21873" y="6850"/>
                    <a:pt x="21892" y="6693"/>
                    <a:pt x="21931" y="6537"/>
                  </a:cubicBezTo>
                  <a:cubicBezTo>
                    <a:pt x="21931" y="6440"/>
                    <a:pt x="21951" y="6342"/>
                    <a:pt x="21951" y="6284"/>
                  </a:cubicBezTo>
                  <a:cubicBezTo>
                    <a:pt x="21951" y="6186"/>
                    <a:pt x="21951" y="6030"/>
                    <a:pt x="21912" y="5913"/>
                  </a:cubicBezTo>
                  <a:cubicBezTo>
                    <a:pt x="21873" y="5796"/>
                    <a:pt x="21834" y="5718"/>
                    <a:pt x="21775" y="5640"/>
                  </a:cubicBezTo>
                  <a:cubicBezTo>
                    <a:pt x="21697" y="5542"/>
                    <a:pt x="21541" y="5289"/>
                    <a:pt x="21424" y="5035"/>
                  </a:cubicBezTo>
                  <a:cubicBezTo>
                    <a:pt x="21346" y="4859"/>
                    <a:pt x="21288" y="4684"/>
                    <a:pt x="21307" y="4547"/>
                  </a:cubicBezTo>
                  <a:cubicBezTo>
                    <a:pt x="21307" y="4469"/>
                    <a:pt x="21327" y="4411"/>
                    <a:pt x="21327" y="4372"/>
                  </a:cubicBezTo>
                  <a:cubicBezTo>
                    <a:pt x="21327" y="4215"/>
                    <a:pt x="21327" y="4118"/>
                    <a:pt x="21424" y="3942"/>
                  </a:cubicBezTo>
                  <a:cubicBezTo>
                    <a:pt x="21483" y="3845"/>
                    <a:pt x="21522" y="3728"/>
                    <a:pt x="21541" y="3611"/>
                  </a:cubicBezTo>
                  <a:cubicBezTo>
                    <a:pt x="21561" y="3494"/>
                    <a:pt x="21541" y="3376"/>
                    <a:pt x="21463" y="3259"/>
                  </a:cubicBezTo>
                  <a:cubicBezTo>
                    <a:pt x="21288" y="3006"/>
                    <a:pt x="21288" y="3006"/>
                    <a:pt x="21288" y="2772"/>
                  </a:cubicBezTo>
                  <a:cubicBezTo>
                    <a:pt x="21288" y="2713"/>
                    <a:pt x="21288" y="2674"/>
                    <a:pt x="21288" y="2596"/>
                  </a:cubicBezTo>
                  <a:cubicBezTo>
                    <a:pt x="21268" y="2381"/>
                    <a:pt x="21190" y="2284"/>
                    <a:pt x="21112" y="2167"/>
                  </a:cubicBezTo>
                  <a:cubicBezTo>
                    <a:pt x="21034" y="2069"/>
                    <a:pt x="20956" y="1952"/>
                    <a:pt x="20917" y="1796"/>
                  </a:cubicBezTo>
                  <a:cubicBezTo>
                    <a:pt x="20878" y="1620"/>
                    <a:pt x="20858" y="1484"/>
                    <a:pt x="20858" y="1347"/>
                  </a:cubicBezTo>
                  <a:cubicBezTo>
                    <a:pt x="20858" y="1230"/>
                    <a:pt x="20858" y="1133"/>
                    <a:pt x="20819" y="1074"/>
                  </a:cubicBezTo>
                  <a:cubicBezTo>
                    <a:pt x="20800" y="1016"/>
                    <a:pt x="20761" y="996"/>
                    <a:pt x="20741" y="957"/>
                  </a:cubicBezTo>
                  <a:cubicBezTo>
                    <a:pt x="20663" y="879"/>
                    <a:pt x="20585" y="801"/>
                    <a:pt x="20605" y="508"/>
                  </a:cubicBezTo>
                  <a:cubicBezTo>
                    <a:pt x="20605" y="391"/>
                    <a:pt x="20605" y="196"/>
                    <a:pt x="20605" y="1"/>
                  </a:cubicBezTo>
                  <a:lnTo>
                    <a:pt x="20253" y="79"/>
                  </a:lnTo>
                  <a:cubicBezTo>
                    <a:pt x="20214" y="98"/>
                    <a:pt x="16449" y="1152"/>
                    <a:pt x="16175" y="1172"/>
                  </a:cubicBezTo>
                  <a:cubicBezTo>
                    <a:pt x="16058" y="1191"/>
                    <a:pt x="15863" y="1191"/>
                    <a:pt x="15649" y="1230"/>
                  </a:cubicBezTo>
                  <a:cubicBezTo>
                    <a:pt x="15454" y="1269"/>
                    <a:pt x="15239" y="1308"/>
                    <a:pt x="15044" y="1406"/>
                  </a:cubicBezTo>
                  <a:cubicBezTo>
                    <a:pt x="14751" y="1523"/>
                    <a:pt x="14244" y="2030"/>
                    <a:pt x="14049" y="2225"/>
                  </a:cubicBezTo>
                  <a:cubicBezTo>
                    <a:pt x="13990" y="2284"/>
                    <a:pt x="13971" y="2303"/>
                    <a:pt x="13951" y="2323"/>
                  </a:cubicBezTo>
                  <a:cubicBezTo>
                    <a:pt x="13912" y="2362"/>
                    <a:pt x="13756" y="2596"/>
                    <a:pt x="13561" y="2889"/>
                  </a:cubicBezTo>
                  <a:cubicBezTo>
                    <a:pt x="13190" y="3415"/>
                    <a:pt x="12702" y="4118"/>
                    <a:pt x="12644" y="4215"/>
                  </a:cubicBezTo>
                  <a:cubicBezTo>
                    <a:pt x="12605" y="4274"/>
                    <a:pt x="12546" y="4450"/>
                    <a:pt x="12488" y="4625"/>
                  </a:cubicBezTo>
                  <a:cubicBezTo>
                    <a:pt x="12410" y="4820"/>
                    <a:pt x="12351" y="5015"/>
                    <a:pt x="12273" y="5152"/>
                  </a:cubicBezTo>
                  <a:cubicBezTo>
                    <a:pt x="12195" y="5289"/>
                    <a:pt x="12098" y="5386"/>
                    <a:pt x="12000" y="5484"/>
                  </a:cubicBezTo>
                  <a:cubicBezTo>
                    <a:pt x="11902" y="5562"/>
                    <a:pt x="11805" y="5640"/>
                    <a:pt x="11727" y="5698"/>
                  </a:cubicBezTo>
                  <a:cubicBezTo>
                    <a:pt x="11649" y="5737"/>
                    <a:pt x="11590" y="5796"/>
                    <a:pt x="11532" y="5874"/>
                  </a:cubicBezTo>
                  <a:cubicBezTo>
                    <a:pt x="11590" y="6050"/>
                    <a:pt x="11317" y="6264"/>
                    <a:pt x="11141" y="6401"/>
                  </a:cubicBezTo>
                  <a:lnTo>
                    <a:pt x="11122" y="6420"/>
                  </a:lnTo>
                  <a:cubicBezTo>
                    <a:pt x="11063" y="6498"/>
                    <a:pt x="11005" y="6576"/>
                    <a:pt x="10946" y="6654"/>
                  </a:cubicBezTo>
                  <a:lnTo>
                    <a:pt x="10868" y="6752"/>
                  </a:lnTo>
                  <a:cubicBezTo>
                    <a:pt x="10849" y="6810"/>
                    <a:pt x="10849" y="6850"/>
                    <a:pt x="10849" y="6908"/>
                  </a:cubicBezTo>
                  <a:cubicBezTo>
                    <a:pt x="10868" y="7103"/>
                    <a:pt x="11083" y="6967"/>
                    <a:pt x="11434" y="6908"/>
                  </a:cubicBezTo>
                  <a:cubicBezTo>
                    <a:pt x="11785" y="6869"/>
                    <a:pt x="11688" y="7084"/>
                    <a:pt x="11824" y="7240"/>
                  </a:cubicBezTo>
                  <a:cubicBezTo>
                    <a:pt x="11961" y="7396"/>
                    <a:pt x="11844" y="7415"/>
                    <a:pt x="11805" y="7610"/>
                  </a:cubicBezTo>
                  <a:cubicBezTo>
                    <a:pt x="11766" y="7806"/>
                    <a:pt x="11805" y="7825"/>
                    <a:pt x="11688" y="7923"/>
                  </a:cubicBezTo>
                  <a:cubicBezTo>
                    <a:pt x="11571" y="8020"/>
                    <a:pt x="11376" y="8059"/>
                    <a:pt x="11395" y="8274"/>
                  </a:cubicBezTo>
                  <a:cubicBezTo>
                    <a:pt x="11415" y="8469"/>
                    <a:pt x="11590" y="8488"/>
                    <a:pt x="11785" y="8781"/>
                  </a:cubicBezTo>
                  <a:cubicBezTo>
                    <a:pt x="11961" y="9074"/>
                    <a:pt x="11824" y="9074"/>
                    <a:pt x="11863" y="9367"/>
                  </a:cubicBezTo>
                  <a:cubicBezTo>
                    <a:pt x="11902" y="9659"/>
                    <a:pt x="11863" y="9679"/>
                    <a:pt x="11668" y="9874"/>
                  </a:cubicBezTo>
                  <a:cubicBezTo>
                    <a:pt x="11493" y="10049"/>
                    <a:pt x="11278" y="9952"/>
                    <a:pt x="10966" y="10108"/>
                  </a:cubicBezTo>
                  <a:cubicBezTo>
                    <a:pt x="10654" y="10264"/>
                    <a:pt x="10771" y="10362"/>
                    <a:pt x="10615" y="10557"/>
                  </a:cubicBezTo>
                  <a:cubicBezTo>
                    <a:pt x="10439" y="10752"/>
                    <a:pt x="10205" y="11220"/>
                    <a:pt x="9932" y="11318"/>
                  </a:cubicBezTo>
                  <a:cubicBezTo>
                    <a:pt x="9659" y="11415"/>
                    <a:pt x="9698" y="11493"/>
                    <a:pt x="9502" y="11630"/>
                  </a:cubicBezTo>
                  <a:cubicBezTo>
                    <a:pt x="9307" y="11766"/>
                    <a:pt x="9229" y="11688"/>
                    <a:pt x="8878" y="11688"/>
                  </a:cubicBezTo>
                  <a:cubicBezTo>
                    <a:pt x="8527" y="11688"/>
                    <a:pt x="8585" y="11727"/>
                    <a:pt x="8215" y="11805"/>
                  </a:cubicBezTo>
                  <a:cubicBezTo>
                    <a:pt x="7844" y="11903"/>
                    <a:pt x="7532" y="12196"/>
                    <a:pt x="7142" y="12215"/>
                  </a:cubicBezTo>
                  <a:cubicBezTo>
                    <a:pt x="6751" y="12235"/>
                    <a:pt x="6732" y="12079"/>
                    <a:pt x="6459" y="11981"/>
                  </a:cubicBezTo>
                  <a:cubicBezTo>
                    <a:pt x="6166" y="11864"/>
                    <a:pt x="5893" y="11962"/>
                    <a:pt x="5444" y="11962"/>
                  </a:cubicBezTo>
                  <a:cubicBezTo>
                    <a:pt x="5015" y="11962"/>
                    <a:pt x="5034" y="12059"/>
                    <a:pt x="4722" y="12079"/>
                  </a:cubicBezTo>
                  <a:cubicBezTo>
                    <a:pt x="4429" y="12098"/>
                    <a:pt x="3727" y="12176"/>
                    <a:pt x="3317" y="12313"/>
                  </a:cubicBezTo>
                  <a:cubicBezTo>
                    <a:pt x="2927" y="12469"/>
                    <a:pt x="2810" y="12527"/>
                    <a:pt x="2517" y="12742"/>
                  </a:cubicBezTo>
                  <a:cubicBezTo>
                    <a:pt x="2244" y="12957"/>
                    <a:pt x="2029" y="12957"/>
                    <a:pt x="1756" y="13035"/>
                  </a:cubicBezTo>
                  <a:cubicBezTo>
                    <a:pt x="1737" y="13054"/>
                    <a:pt x="1717" y="13054"/>
                    <a:pt x="1698" y="13054"/>
                  </a:cubicBezTo>
                  <a:cubicBezTo>
                    <a:pt x="1815" y="13230"/>
                    <a:pt x="1912" y="13366"/>
                    <a:pt x="1932" y="13444"/>
                  </a:cubicBezTo>
                  <a:cubicBezTo>
                    <a:pt x="1990" y="13562"/>
                    <a:pt x="1971" y="13698"/>
                    <a:pt x="1971" y="13854"/>
                  </a:cubicBezTo>
                  <a:cubicBezTo>
                    <a:pt x="1951" y="14010"/>
                    <a:pt x="1932" y="14186"/>
                    <a:pt x="2068" y="14264"/>
                  </a:cubicBezTo>
                  <a:cubicBezTo>
                    <a:pt x="2381" y="14440"/>
                    <a:pt x="2673" y="15044"/>
                    <a:pt x="2673" y="15044"/>
                  </a:cubicBezTo>
                  <a:lnTo>
                    <a:pt x="2693" y="15103"/>
                  </a:lnTo>
                  <a:lnTo>
                    <a:pt x="2693" y="15122"/>
                  </a:lnTo>
                  <a:cubicBezTo>
                    <a:pt x="2693" y="15122"/>
                    <a:pt x="2712" y="15122"/>
                    <a:pt x="2732" y="15122"/>
                  </a:cubicBezTo>
                  <a:cubicBezTo>
                    <a:pt x="2986" y="15161"/>
                    <a:pt x="2888" y="15415"/>
                    <a:pt x="2693" y="15630"/>
                  </a:cubicBezTo>
                  <a:cubicBezTo>
                    <a:pt x="2498" y="15864"/>
                    <a:pt x="2361" y="15864"/>
                    <a:pt x="2225" y="16137"/>
                  </a:cubicBezTo>
                  <a:cubicBezTo>
                    <a:pt x="2088" y="16430"/>
                    <a:pt x="2205" y="16391"/>
                    <a:pt x="1873" y="16761"/>
                  </a:cubicBezTo>
                  <a:cubicBezTo>
                    <a:pt x="1561" y="17132"/>
                    <a:pt x="1425" y="17152"/>
                    <a:pt x="1268" y="17308"/>
                  </a:cubicBezTo>
                  <a:cubicBezTo>
                    <a:pt x="1112" y="17444"/>
                    <a:pt x="995" y="17639"/>
                    <a:pt x="800" y="17913"/>
                  </a:cubicBezTo>
                  <a:cubicBezTo>
                    <a:pt x="625" y="18147"/>
                    <a:pt x="293" y="18439"/>
                    <a:pt x="0" y="18693"/>
                  </a:cubicBezTo>
                  <a:lnTo>
                    <a:pt x="254" y="20039"/>
                  </a:lnTo>
                  <a:cubicBezTo>
                    <a:pt x="1522" y="19786"/>
                    <a:pt x="16214" y="16937"/>
                    <a:pt x="16449" y="1689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271"/>
            <p:cNvSpPr/>
            <p:nvPr/>
          </p:nvSpPr>
          <p:spPr>
            <a:xfrm>
              <a:off x="6147750" y="1391650"/>
              <a:ext cx="615625" cy="541000"/>
            </a:xfrm>
            <a:custGeom>
              <a:avLst/>
              <a:gdLst/>
              <a:ahLst/>
              <a:cxnLst/>
              <a:rect l="l" t="t" r="r" b="b"/>
              <a:pathLst>
                <a:path w="24625" h="21640" fill="none" extrusionOk="0">
                  <a:moveTo>
                    <a:pt x="16449" y="16898"/>
                  </a:moveTo>
                  <a:cubicBezTo>
                    <a:pt x="16663" y="16859"/>
                    <a:pt x="16722" y="16879"/>
                    <a:pt x="16839" y="16937"/>
                  </a:cubicBezTo>
                  <a:lnTo>
                    <a:pt x="16839" y="16937"/>
                  </a:lnTo>
                  <a:cubicBezTo>
                    <a:pt x="16858" y="16937"/>
                    <a:pt x="16897" y="16957"/>
                    <a:pt x="16936" y="16976"/>
                  </a:cubicBezTo>
                  <a:cubicBezTo>
                    <a:pt x="17054" y="17015"/>
                    <a:pt x="17093" y="17093"/>
                    <a:pt x="17112" y="17191"/>
                  </a:cubicBezTo>
                  <a:cubicBezTo>
                    <a:pt x="17132" y="17230"/>
                    <a:pt x="17151" y="17288"/>
                    <a:pt x="17229" y="17327"/>
                  </a:cubicBezTo>
                  <a:cubicBezTo>
                    <a:pt x="17327" y="17366"/>
                    <a:pt x="17405" y="17366"/>
                    <a:pt x="17483" y="17366"/>
                  </a:cubicBezTo>
                  <a:cubicBezTo>
                    <a:pt x="17600" y="17347"/>
                    <a:pt x="17697" y="17347"/>
                    <a:pt x="17834" y="17405"/>
                  </a:cubicBezTo>
                  <a:lnTo>
                    <a:pt x="17834" y="17405"/>
                  </a:lnTo>
                  <a:cubicBezTo>
                    <a:pt x="18010" y="17464"/>
                    <a:pt x="18029" y="17542"/>
                    <a:pt x="18049" y="17639"/>
                  </a:cubicBezTo>
                  <a:cubicBezTo>
                    <a:pt x="18049" y="17678"/>
                    <a:pt x="18068" y="17737"/>
                    <a:pt x="18146" y="17815"/>
                  </a:cubicBezTo>
                  <a:lnTo>
                    <a:pt x="18146" y="17815"/>
                  </a:lnTo>
                  <a:cubicBezTo>
                    <a:pt x="18322" y="17971"/>
                    <a:pt x="18341" y="18186"/>
                    <a:pt x="18380" y="18381"/>
                  </a:cubicBezTo>
                  <a:cubicBezTo>
                    <a:pt x="18380" y="18459"/>
                    <a:pt x="18400" y="18557"/>
                    <a:pt x="18419" y="18615"/>
                  </a:cubicBezTo>
                  <a:cubicBezTo>
                    <a:pt x="18458" y="18693"/>
                    <a:pt x="18497" y="18771"/>
                    <a:pt x="18556" y="18849"/>
                  </a:cubicBezTo>
                  <a:cubicBezTo>
                    <a:pt x="18634" y="18927"/>
                    <a:pt x="18712" y="18986"/>
                    <a:pt x="18868" y="19064"/>
                  </a:cubicBezTo>
                  <a:lnTo>
                    <a:pt x="18868" y="19064"/>
                  </a:lnTo>
                  <a:cubicBezTo>
                    <a:pt x="19024" y="19142"/>
                    <a:pt x="19180" y="19142"/>
                    <a:pt x="19317" y="19142"/>
                  </a:cubicBezTo>
                  <a:cubicBezTo>
                    <a:pt x="19453" y="19142"/>
                    <a:pt x="19571" y="19142"/>
                    <a:pt x="19688" y="19200"/>
                  </a:cubicBezTo>
                  <a:cubicBezTo>
                    <a:pt x="19863" y="19337"/>
                    <a:pt x="19941" y="19493"/>
                    <a:pt x="19980" y="19552"/>
                  </a:cubicBezTo>
                  <a:lnTo>
                    <a:pt x="19980" y="19552"/>
                  </a:lnTo>
                  <a:lnTo>
                    <a:pt x="19980" y="19571"/>
                  </a:lnTo>
                  <a:cubicBezTo>
                    <a:pt x="20117" y="19591"/>
                    <a:pt x="20273" y="19630"/>
                    <a:pt x="20429" y="19688"/>
                  </a:cubicBezTo>
                  <a:lnTo>
                    <a:pt x="20429" y="19688"/>
                  </a:lnTo>
                  <a:cubicBezTo>
                    <a:pt x="20605" y="19747"/>
                    <a:pt x="20800" y="19825"/>
                    <a:pt x="20975" y="19903"/>
                  </a:cubicBezTo>
                  <a:cubicBezTo>
                    <a:pt x="21131" y="19981"/>
                    <a:pt x="21327" y="20059"/>
                    <a:pt x="21541" y="20137"/>
                  </a:cubicBezTo>
                  <a:cubicBezTo>
                    <a:pt x="21775" y="20215"/>
                    <a:pt x="22010" y="20293"/>
                    <a:pt x="22244" y="20371"/>
                  </a:cubicBezTo>
                  <a:cubicBezTo>
                    <a:pt x="22439" y="20410"/>
                    <a:pt x="22673" y="20488"/>
                    <a:pt x="22907" y="20547"/>
                  </a:cubicBezTo>
                  <a:lnTo>
                    <a:pt x="23024" y="20566"/>
                  </a:lnTo>
                  <a:cubicBezTo>
                    <a:pt x="23005" y="20508"/>
                    <a:pt x="23005" y="20449"/>
                    <a:pt x="23005" y="20410"/>
                  </a:cubicBezTo>
                  <a:cubicBezTo>
                    <a:pt x="23141" y="19981"/>
                    <a:pt x="23453" y="21347"/>
                    <a:pt x="23473" y="21464"/>
                  </a:cubicBezTo>
                  <a:lnTo>
                    <a:pt x="23473" y="21464"/>
                  </a:lnTo>
                  <a:cubicBezTo>
                    <a:pt x="23512" y="21522"/>
                    <a:pt x="23531" y="21639"/>
                    <a:pt x="23629" y="21620"/>
                  </a:cubicBezTo>
                  <a:cubicBezTo>
                    <a:pt x="23766" y="21600"/>
                    <a:pt x="23766" y="21444"/>
                    <a:pt x="23902" y="21269"/>
                  </a:cubicBezTo>
                  <a:cubicBezTo>
                    <a:pt x="24019" y="21113"/>
                    <a:pt x="24097" y="21171"/>
                    <a:pt x="24175" y="20976"/>
                  </a:cubicBezTo>
                  <a:cubicBezTo>
                    <a:pt x="24253" y="20781"/>
                    <a:pt x="24136" y="20820"/>
                    <a:pt x="24292" y="20722"/>
                  </a:cubicBezTo>
                  <a:cubicBezTo>
                    <a:pt x="24331" y="20683"/>
                    <a:pt x="24370" y="20644"/>
                    <a:pt x="24390" y="20605"/>
                  </a:cubicBezTo>
                  <a:cubicBezTo>
                    <a:pt x="24331" y="20547"/>
                    <a:pt x="24253" y="20469"/>
                    <a:pt x="24195" y="20410"/>
                  </a:cubicBezTo>
                  <a:cubicBezTo>
                    <a:pt x="24058" y="20274"/>
                    <a:pt x="23941" y="20156"/>
                    <a:pt x="23922" y="20098"/>
                  </a:cubicBezTo>
                  <a:lnTo>
                    <a:pt x="23922" y="20098"/>
                  </a:lnTo>
                  <a:cubicBezTo>
                    <a:pt x="23863" y="19981"/>
                    <a:pt x="24214" y="19669"/>
                    <a:pt x="24448" y="19435"/>
                  </a:cubicBezTo>
                  <a:cubicBezTo>
                    <a:pt x="24546" y="19337"/>
                    <a:pt x="24624" y="19278"/>
                    <a:pt x="24624" y="19259"/>
                  </a:cubicBezTo>
                  <a:cubicBezTo>
                    <a:pt x="24624" y="19259"/>
                    <a:pt x="24331" y="18966"/>
                    <a:pt x="24331" y="18966"/>
                  </a:cubicBezTo>
                  <a:lnTo>
                    <a:pt x="24312" y="18947"/>
                  </a:lnTo>
                  <a:lnTo>
                    <a:pt x="24312" y="18908"/>
                  </a:lnTo>
                  <a:cubicBezTo>
                    <a:pt x="24312" y="18908"/>
                    <a:pt x="24214" y="18225"/>
                    <a:pt x="24195" y="18088"/>
                  </a:cubicBezTo>
                  <a:cubicBezTo>
                    <a:pt x="24175" y="18030"/>
                    <a:pt x="24117" y="17639"/>
                    <a:pt x="24039" y="17269"/>
                  </a:cubicBezTo>
                  <a:cubicBezTo>
                    <a:pt x="23980" y="16976"/>
                    <a:pt x="23922" y="16683"/>
                    <a:pt x="23883" y="16547"/>
                  </a:cubicBezTo>
                  <a:cubicBezTo>
                    <a:pt x="23844" y="16391"/>
                    <a:pt x="23766" y="16000"/>
                    <a:pt x="23707" y="15630"/>
                  </a:cubicBezTo>
                  <a:cubicBezTo>
                    <a:pt x="23629" y="15220"/>
                    <a:pt x="23570" y="14810"/>
                    <a:pt x="23551" y="14654"/>
                  </a:cubicBezTo>
                  <a:cubicBezTo>
                    <a:pt x="23512" y="14381"/>
                    <a:pt x="23609" y="11766"/>
                    <a:pt x="23629" y="11298"/>
                  </a:cubicBezTo>
                  <a:cubicBezTo>
                    <a:pt x="23590" y="11279"/>
                    <a:pt x="23531" y="11259"/>
                    <a:pt x="23492" y="11220"/>
                  </a:cubicBezTo>
                  <a:cubicBezTo>
                    <a:pt x="23434" y="11162"/>
                    <a:pt x="23375" y="11064"/>
                    <a:pt x="23375" y="10966"/>
                  </a:cubicBezTo>
                  <a:cubicBezTo>
                    <a:pt x="23356" y="10849"/>
                    <a:pt x="23356" y="10635"/>
                    <a:pt x="23317" y="10381"/>
                  </a:cubicBezTo>
                  <a:cubicBezTo>
                    <a:pt x="23297" y="10225"/>
                    <a:pt x="23278" y="10030"/>
                    <a:pt x="23258" y="9874"/>
                  </a:cubicBezTo>
                  <a:cubicBezTo>
                    <a:pt x="23219" y="9737"/>
                    <a:pt x="23180" y="9562"/>
                    <a:pt x="23141" y="9367"/>
                  </a:cubicBezTo>
                  <a:cubicBezTo>
                    <a:pt x="23063" y="9015"/>
                    <a:pt x="22985" y="8625"/>
                    <a:pt x="22946" y="8313"/>
                  </a:cubicBezTo>
                  <a:cubicBezTo>
                    <a:pt x="22907" y="7923"/>
                    <a:pt x="22829" y="7728"/>
                    <a:pt x="22770" y="7532"/>
                  </a:cubicBezTo>
                  <a:cubicBezTo>
                    <a:pt x="22751" y="7493"/>
                    <a:pt x="22731" y="7454"/>
                    <a:pt x="22731" y="7415"/>
                  </a:cubicBezTo>
                  <a:cubicBezTo>
                    <a:pt x="22692" y="7298"/>
                    <a:pt x="22653" y="7220"/>
                    <a:pt x="22595" y="7142"/>
                  </a:cubicBezTo>
                  <a:cubicBezTo>
                    <a:pt x="22556" y="7103"/>
                    <a:pt x="22517" y="7064"/>
                    <a:pt x="22478" y="7064"/>
                  </a:cubicBezTo>
                  <a:cubicBezTo>
                    <a:pt x="22439" y="7045"/>
                    <a:pt x="22419" y="7064"/>
                    <a:pt x="22400" y="7103"/>
                  </a:cubicBezTo>
                  <a:lnTo>
                    <a:pt x="22400" y="7103"/>
                  </a:lnTo>
                  <a:cubicBezTo>
                    <a:pt x="22361" y="7142"/>
                    <a:pt x="22302" y="7181"/>
                    <a:pt x="22224" y="7181"/>
                  </a:cubicBezTo>
                  <a:lnTo>
                    <a:pt x="22185" y="7181"/>
                  </a:lnTo>
                  <a:cubicBezTo>
                    <a:pt x="22010" y="7201"/>
                    <a:pt x="21912" y="7201"/>
                    <a:pt x="21892" y="6967"/>
                  </a:cubicBezTo>
                  <a:cubicBezTo>
                    <a:pt x="21873" y="6850"/>
                    <a:pt x="21892" y="6693"/>
                    <a:pt x="21931" y="6537"/>
                  </a:cubicBezTo>
                  <a:cubicBezTo>
                    <a:pt x="21931" y="6440"/>
                    <a:pt x="21951" y="6342"/>
                    <a:pt x="21951" y="6284"/>
                  </a:cubicBezTo>
                  <a:cubicBezTo>
                    <a:pt x="21951" y="6186"/>
                    <a:pt x="21951" y="6030"/>
                    <a:pt x="21912" y="5913"/>
                  </a:cubicBezTo>
                  <a:cubicBezTo>
                    <a:pt x="21873" y="5796"/>
                    <a:pt x="21834" y="5718"/>
                    <a:pt x="21775" y="5640"/>
                  </a:cubicBezTo>
                  <a:cubicBezTo>
                    <a:pt x="21697" y="5542"/>
                    <a:pt x="21541" y="5289"/>
                    <a:pt x="21424" y="5035"/>
                  </a:cubicBezTo>
                  <a:cubicBezTo>
                    <a:pt x="21346" y="4859"/>
                    <a:pt x="21288" y="4684"/>
                    <a:pt x="21307" y="4547"/>
                  </a:cubicBezTo>
                  <a:cubicBezTo>
                    <a:pt x="21307" y="4469"/>
                    <a:pt x="21327" y="4411"/>
                    <a:pt x="21327" y="4372"/>
                  </a:cubicBezTo>
                  <a:cubicBezTo>
                    <a:pt x="21327" y="4215"/>
                    <a:pt x="21327" y="4118"/>
                    <a:pt x="21424" y="3942"/>
                  </a:cubicBezTo>
                  <a:cubicBezTo>
                    <a:pt x="21483" y="3845"/>
                    <a:pt x="21522" y="3728"/>
                    <a:pt x="21541" y="3611"/>
                  </a:cubicBezTo>
                  <a:cubicBezTo>
                    <a:pt x="21561" y="3494"/>
                    <a:pt x="21541" y="3376"/>
                    <a:pt x="21463" y="3259"/>
                  </a:cubicBezTo>
                  <a:cubicBezTo>
                    <a:pt x="21288" y="3006"/>
                    <a:pt x="21288" y="3006"/>
                    <a:pt x="21288" y="2772"/>
                  </a:cubicBezTo>
                  <a:cubicBezTo>
                    <a:pt x="21288" y="2713"/>
                    <a:pt x="21288" y="2674"/>
                    <a:pt x="21288" y="2596"/>
                  </a:cubicBezTo>
                  <a:cubicBezTo>
                    <a:pt x="21268" y="2381"/>
                    <a:pt x="21190" y="2284"/>
                    <a:pt x="21112" y="2167"/>
                  </a:cubicBezTo>
                  <a:cubicBezTo>
                    <a:pt x="21034" y="2069"/>
                    <a:pt x="20956" y="1952"/>
                    <a:pt x="20917" y="1796"/>
                  </a:cubicBezTo>
                  <a:cubicBezTo>
                    <a:pt x="20878" y="1620"/>
                    <a:pt x="20858" y="1484"/>
                    <a:pt x="20858" y="1347"/>
                  </a:cubicBezTo>
                  <a:cubicBezTo>
                    <a:pt x="20858" y="1230"/>
                    <a:pt x="20858" y="1133"/>
                    <a:pt x="20819" y="1074"/>
                  </a:cubicBezTo>
                  <a:cubicBezTo>
                    <a:pt x="20800" y="1016"/>
                    <a:pt x="20761" y="996"/>
                    <a:pt x="20741" y="957"/>
                  </a:cubicBezTo>
                  <a:cubicBezTo>
                    <a:pt x="20663" y="879"/>
                    <a:pt x="20585" y="801"/>
                    <a:pt x="20605" y="508"/>
                  </a:cubicBezTo>
                  <a:cubicBezTo>
                    <a:pt x="20605" y="391"/>
                    <a:pt x="20605" y="196"/>
                    <a:pt x="20605" y="1"/>
                  </a:cubicBezTo>
                  <a:lnTo>
                    <a:pt x="20253" y="79"/>
                  </a:lnTo>
                  <a:cubicBezTo>
                    <a:pt x="20214" y="98"/>
                    <a:pt x="16449" y="1152"/>
                    <a:pt x="16175" y="1172"/>
                  </a:cubicBezTo>
                  <a:cubicBezTo>
                    <a:pt x="16058" y="1191"/>
                    <a:pt x="15863" y="1191"/>
                    <a:pt x="15649" y="1230"/>
                  </a:cubicBezTo>
                  <a:cubicBezTo>
                    <a:pt x="15454" y="1269"/>
                    <a:pt x="15239" y="1308"/>
                    <a:pt x="15044" y="1406"/>
                  </a:cubicBezTo>
                  <a:cubicBezTo>
                    <a:pt x="14751" y="1523"/>
                    <a:pt x="14244" y="2030"/>
                    <a:pt x="14049" y="2225"/>
                  </a:cubicBezTo>
                  <a:cubicBezTo>
                    <a:pt x="13990" y="2284"/>
                    <a:pt x="13971" y="2303"/>
                    <a:pt x="13951" y="2323"/>
                  </a:cubicBezTo>
                  <a:cubicBezTo>
                    <a:pt x="13912" y="2362"/>
                    <a:pt x="13756" y="2596"/>
                    <a:pt x="13561" y="2889"/>
                  </a:cubicBezTo>
                  <a:cubicBezTo>
                    <a:pt x="13190" y="3415"/>
                    <a:pt x="12702" y="4118"/>
                    <a:pt x="12644" y="4215"/>
                  </a:cubicBezTo>
                  <a:cubicBezTo>
                    <a:pt x="12605" y="4274"/>
                    <a:pt x="12546" y="4450"/>
                    <a:pt x="12488" y="4625"/>
                  </a:cubicBezTo>
                  <a:cubicBezTo>
                    <a:pt x="12410" y="4820"/>
                    <a:pt x="12351" y="5015"/>
                    <a:pt x="12273" y="5152"/>
                  </a:cubicBezTo>
                  <a:cubicBezTo>
                    <a:pt x="12195" y="5289"/>
                    <a:pt x="12098" y="5386"/>
                    <a:pt x="12000" y="5484"/>
                  </a:cubicBezTo>
                  <a:cubicBezTo>
                    <a:pt x="11902" y="5562"/>
                    <a:pt x="11805" y="5640"/>
                    <a:pt x="11727" y="5698"/>
                  </a:cubicBezTo>
                  <a:cubicBezTo>
                    <a:pt x="11649" y="5737"/>
                    <a:pt x="11590" y="5796"/>
                    <a:pt x="11532" y="5874"/>
                  </a:cubicBezTo>
                  <a:cubicBezTo>
                    <a:pt x="11590" y="6050"/>
                    <a:pt x="11317" y="6264"/>
                    <a:pt x="11141" y="6401"/>
                  </a:cubicBezTo>
                  <a:lnTo>
                    <a:pt x="11122" y="6420"/>
                  </a:lnTo>
                  <a:cubicBezTo>
                    <a:pt x="11063" y="6498"/>
                    <a:pt x="11005" y="6576"/>
                    <a:pt x="10946" y="6654"/>
                  </a:cubicBezTo>
                  <a:lnTo>
                    <a:pt x="10868" y="6752"/>
                  </a:lnTo>
                  <a:cubicBezTo>
                    <a:pt x="10849" y="6810"/>
                    <a:pt x="10849" y="6850"/>
                    <a:pt x="10849" y="6908"/>
                  </a:cubicBezTo>
                  <a:cubicBezTo>
                    <a:pt x="10868" y="7103"/>
                    <a:pt x="11083" y="6967"/>
                    <a:pt x="11434" y="6908"/>
                  </a:cubicBezTo>
                  <a:cubicBezTo>
                    <a:pt x="11785" y="6869"/>
                    <a:pt x="11688" y="7084"/>
                    <a:pt x="11824" y="7240"/>
                  </a:cubicBezTo>
                  <a:cubicBezTo>
                    <a:pt x="11961" y="7396"/>
                    <a:pt x="11844" y="7415"/>
                    <a:pt x="11805" y="7610"/>
                  </a:cubicBezTo>
                  <a:cubicBezTo>
                    <a:pt x="11766" y="7806"/>
                    <a:pt x="11805" y="7825"/>
                    <a:pt x="11688" y="7923"/>
                  </a:cubicBezTo>
                  <a:cubicBezTo>
                    <a:pt x="11571" y="8020"/>
                    <a:pt x="11376" y="8059"/>
                    <a:pt x="11395" y="8274"/>
                  </a:cubicBezTo>
                  <a:cubicBezTo>
                    <a:pt x="11415" y="8469"/>
                    <a:pt x="11590" y="8488"/>
                    <a:pt x="11785" y="8781"/>
                  </a:cubicBezTo>
                  <a:cubicBezTo>
                    <a:pt x="11961" y="9074"/>
                    <a:pt x="11824" y="9074"/>
                    <a:pt x="11863" y="9367"/>
                  </a:cubicBezTo>
                  <a:cubicBezTo>
                    <a:pt x="11902" y="9659"/>
                    <a:pt x="11863" y="9679"/>
                    <a:pt x="11668" y="9874"/>
                  </a:cubicBezTo>
                  <a:cubicBezTo>
                    <a:pt x="11493" y="10049"/>
                    <a:pt x="11278" y="9952"/>
                    <a:pt x="10966" y="10108"/>
                  </a:cubicBezTo>
                  <a:cubicBezTo>
                    <a:pt x="10654" y="10264"/>
                    <a:pt x="10771" y="10362"/>
                    <a:pt x="10615" y="10557"/>
                  </a:cubicBezTo>
                  <a:cubicBezTo>
                    <a:pt x="10439" y="10752"/>
                    <a:pt x="10205" y="11220"/>
                    <a:pt x="9932" y="11318"/>
                  </a:cubicBezTo>
                  <a:cubicBezTo>
                    <a:pt x="9659" y="11415"/>
                    <a:pt x="9698" y="11493"/>
                    <a:pt x="9502" y="11630"/>
                  </a:cubicBezTo>
                  <a:cubicBezTo>
                    <a:pt x="9307" y="11766"/>
                    <a:pt x="9229" y="11688"/>
                    <a:pt x="8878" y="11688"/>
                  </a:cubicBezTo>
                  <a:cubicBezTo>
                    <a:pt x="8527" y="11688"/>
                    <a:pt x="8585" y="11727"/>
                    <a:pt x="8215" y="11805"/>
                  </a:cubicBezTo>
                  <a:cubicBezTo>
                    <a:pt x="7844" y="11903"/>
                    <a:pt x="7532" y="12196"/>
                    <a:pt x="7142" y="12215"/>
                  </a:cubicBezTo>
                  <a:cubicBezTo>
                    <a:pt x="6751" y="12235"/>
                    <a:pt x="6732" y="12079"/>
                    <a:pt x="6459" y="11981"/>
                  </a:cubicBezTo>
                  <a:cubicBezTo>
                    <a:pt x="6166" y="11864"/>
                    <a:pt x="5893" y="11962"/>
                    <a:pt x="5444" y="11962"/>
                  </a:cubicBezTo>
                  <a:cubicBezTo>
                    <a:pt x="5015" y="11962"/>
                    <a:pt x="5034" y="12059"/>
                    <a:pt x="4722" y="12079"/>
                  </a:cubicBezTo>
                  <a:cubicBezTo>
                    <a:pt x="4429" y="12098"/>
                    <a:pt x="3727" y="12176"/>
                    <a:pt x="3317" y="12313"/>
                  </a:cubicBezTo>
                  <a:cubicBezTo>
                    <a:pt x="2927" y="12469"/>
                    <a:pt x="2810" y="12527"/>
                    <a:pt x="2517" y="12742"/>
                  </a:cubicBezTo>
                  <a:cubicBezTo>
                    <a:pt x="2244" y="12957"/>
                    <a:pt x="2029" y="12957"/>
                    <a:pt x="1756" y="13035"/>
                  </a:cubicBezTo>
                  <a:cubicBezTo>
                    <a:pt x="1737" y="13054"/>
                    <a:pt x="1717" y="13054"/>
                    <a:pt x="1698" y="13054"/>
                  </a:cubicBezTo>
                  <a:cubicBezTo>
                    <a:pt x="1815" y="13230"/>
                    <a:pt x="1912" y="13366"/>
                    <a:pt x="1932" y="13444"/>
                  </a:cubicBezTo>
                  <a:cubicBezTo>
                    <a:pt x="1990" y="13562"/>
                    <a:pt x="1971" y="13698"/>
                    <a:pt x="1971" y="13854"/>
                  </a:cubicBezTo>
                  <a:cubicBezTo>
                    <a:pt x="1951" y="14010"/>
                    <a:pt x="1932" y="14186"/>
                    <a:pt x="2068" y="14264"/>
                  </a:cubicBezTo>
                  <a:cubicBezTo>
                    <a:pt x="2381" y="14440"/>
                    <a:pt x="2673" y="15044"/>
                    <a:pt x="2673" y="15044"/>
                  </a:cubicBezTo>
                  <a:lnTo>
                    <a:pt x="2693" y="15103"/>
                  </a:lnTo>
                  <a:lnTo>
                    <a:pt x="2693" y="15122"/>
                  </a:lnTo>
                  <a:cubicBezTo>
                    <a:pt x="2693" y="15122"/>
                    <a:pt x="2712" y="15122"/>
                    <a:pt x="2732" y="15122"/>
                  </a:cubicBezTo>
                  <a:cubicBezTo>
                    <a:pt x="2986" y="15161"/>
                    <a:pt x="2888" y="15415"/>
                    <a:pt x="2693" y="15630"/>
                  </a:cubicBezTo>
                  <a:cubicBezTo>
                    <a:pt x="2498" y="15864"/>
                    <a:pt x="2361" y="15864"/>
                    <a:pt x="2225" y="16137"/>
                  </a:cubicBezTo>
                  <a:cubicBezTo>
                    <a:pt x="2088" y="16430"/>
                    <a:pt x="2205" y="16391"/>
                    <a:pt x="1873" y="16761"/>
                  </a:cubicBezTo>
                  <a:cubicBezTo>
                    <a:pt x="1561" y="17132"/>
                    <a:pt x="1425" y="17152"/>
                    <a:pt x="1268" y="17308"/>
                  </a:cubicBezTo>
                  <a:cubicBezTo>
                    <a:pt x="1112" y="17444"/>
                    <a:pt x="995" y="17639"/>
                    <a:pt x="800" y="17913"/>
                  </a:cubicBezTo>
                  <a:cubicBezTo>
                    <a:pt x="625" y="18147"/>
                    <a:pt x="293" y="18439"/>
                    <a:pt x="0" y="18693"/>
                  </a:cubicBezTo>
                  <a:lnTo>
                    <a:pt x="254" y="20039"/>
                  </a:lnTo>
                  <a:cubicBezTo>
                    <a:pt x="1522" y="19786"/>
                    <a:pt x="16214" y="16937"/>
                    <a:pt x="16449" y="1689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71"/>
            <p:cNvSpPr/>
            <p:nvPr/>
          </p:nvSpPr>
          <p:spPr>
            <a:xfrm>
              <a:off x="6796500" y="1307275"/>
              <a:ext cx="168800" cy="348800"/>
            </a:xfrm>
            <a:custGeom>
              <a:avLst/>
              <a:gdLst/>
              <a:ahLst/>
              <a:cxnLst/>
              <a:rect l="l" t="t" r="r" b="b"/>
              <a:pathLst>
                <a:path w="6752" h="13952" extrusionOk="0">
                  <a:moveTo>
                    <a:pt x="1347" y="2030"/>
                  </a:moveTo>
                  <a:cubicBezTo>
                    <a:pt x="1386" y="2166"/>
                    <a:pt x="1367" y="2283"/>
                    <a:pt x="1328" y="2420"/>
                  </a:cubicBezTo>
                  <a:cubicBezTo>
                    <a:pt x="1308" y="2478"/>
                    <a:pt x="1289" y="2537"/>
                    <a:pt x="1289" y="2595"/>
                  </a:cubicBezTo>
                  <a:cubicBezTo>
                    <a:pt x="1269" y="2634"/>
                    <a:pt x="1269" y="2693"/>
                    <a:pt x="1250" y="2752"/>
                  </a:cubicBezTo>
                  <a:lnTo>
                    <a:pt x="1250" y="2752"/>
                  </a:lnTo>
                  <a:cubicBezTo>
                    <a:pt x="1211" y="2869"/>
                    <a:pt x="1191" y="2966"/>
                    <a:pt x="1230" y="3044"/>
                  </a:cubicBezTo>
                  <a:cubicBezTo>
                    <a:pt x="1250" y="3103"/>
                    <a:pt x="1347" y="3220"/>
                    <a:pt x="1425" y="3337"/>
                  </a:cubicBezTo>
                  <a:cubicBezTo>
                    <a:pt x="1542" y="3473"/>
                    <a:pt x="1640" y="3610"/>
                    <a:pt x="1679" y="3688"/>
                  </a:cubicBezTo>
                  <a:cubicBezTo>
                    <a:pt x="1718" y="3805"/>
                    <a:pt x="1698" y="3844"/>
                    <a:pt x="1659" y="3922"/>
                  </a:cubicBezTo>
                  <a:lnTo>
                    <a:pt x="1659" y="3922"/>
                  </a:lnTo>
                  <a:cubicBezTo>
                    <a:pt x="1659" y="3942"/>
                    <a:pt x="1640" y="3981"/>
                    <a:pt x="1620" y="4059"/>
                  </a:cubicBezTo>
                  <a:cubicBezTo>
                    <a:pt x="1620" y="4117"/>
                    <a:pt x="1640" y="4156"/>
                    <a:pt x="1640" y="4195"/>
                  </a:cubicBezTo>
                  <a:cubicBezTo>
                    <a:pt x="1659" y="4293"/>
                    <a:pt x="1659" y="4351"/>
                    <a:pt x="1542" y="4527"/>
                  </a:cubicBezTo>
                  <a:cubicBezTo>
                    <a:pt x="1464" y="4605"/>
                    <a:pt x="1406" y="4664"/>
                    <a:pt x="1347" y="4722"/>
                  </a:cubicBezTo>
                  <a:cubicBezTo>
                    <a:pt x="1250" y="4800"/>
                    <a:pt x="1172" y="4859"/>
                    <a:pt x="1133" y="4976"/>
                  </a:cubicBezTo>
                  <a:lnTo>
                    <a:pt x="1133" y="4995"/>
                  </a:lnTo>
                  <a:cubicBezTo>
                    <a:pt x="1035" y="5210"/>
                    <a:pt x="1015" y="5249"/>
                    <a:pt x="801" y="5366"/>
                  </a:cubicBezTo>
                  <a:cubicBezTo>
                    <a:pt x="762" y="5405"/>
                    <a:pt x="703" y="5425"/>
                    <a:pt x="645" y="5444"/>
                  </a:cubicBezTo>
                  <a:cubicBezTo>
                    <a:pt x="508" y="5503"/>
                    <a:pt x="391" y="5561"/>
                    <a:pt x="352" y="5639"/>
                  </a:cubicBezTo>
                  <a:cubicBezTo>
                    <a:pt x="313" y="5717"/>
                    <a:pt x="313" y="5776"/>
                    <a:pt x="333" y="5873"/>
                  </a:cubicBezTo>
                  <a:cubicBezTo>
                    <a:pt x="372" y="5990"/>
                    <a:pt x="430" y="6147"/>
                    <a:pt x="508" y="6342"/>
                  </a:cubicBezTo>
                  <a:cubicBezTo>
                    <a:pt x="664" y="6693"/>
                    <a:pt x="586" y="6927"/>
                    <a:pt x="508" y="7103"/>
                  </a:cubicBezTo>
                  <a:cubicBezTo>
                    <a:pt x="508" y="7122"/>
                    <a:pt x="489" y="7161"/>
                    <a:pt x="489" y="7181"/>
                  </a:cubicBezTo>
                  <a:cubicBezTo>
                    <a:pt x="469" y="7239"/>
                    <a:pt x="489" y="7298"/>
                    <a:pt x="508" y="7356"/>
                  </a:cubicBezTo>
                  <a:cubicBezTo>
                    <a:pt x="547" y="7454"/>
                    <a:pt x="586" y="7571"/>
                    <a:pt x="528" y="7688"/>
                  </a:cubicBezTo>
                  <a:cubicBezTo>
                    <a:pt x="508" y="7727"/>
                    <a:pt x="489" y="7766"/>
                    <a:pt x="489" y="7786"/>
                  </a:cubicBezTo>
                  <a:lnTo>
                    <a:pt x="489" y="7786"/>
                  </a:lnTo>
                  <a:cubicBezTo>
                    <a:pt x="430" y="7903"/>
                    <a:pt x="391" y="7981"/>
                    <a:pt x="391" y="8098"/>
                  </a:cubicBezTo>
                  <a:cubicBezTo>
                    <a:pt x="391" y="8137"/>
                    <a:pt x="391" y="8195"/>
                    <a:pt x="391" y="8234"/>
                  </a:cubicBezTo>
                  <a:cubicBezTo>
                    <a:pt x="411" y="8371"/>
                    <a:pt x="411" y="8488"/>
                    <a:pt x="352" y="8625"/>
                  </a:cubicBezTo>
                  <a:cubicBezTo>
                    <a:pt x="313" y="8683"/>
                    <a:pt x="294" y="8742"/>
                    <a:pt x="255" y="8781"/>
                  </a:cubicBezTo>
                  <a:cubicBezTo>
                    <a:pt x="196" y="8859"/>
                    <a:pt x="157" y="8917"/>
                    <a:pt x="137" y="9093"/>
                  </a:cubicBezTo>
                  <a:cubicBezTo>
                    <a:pt x="137" y="9268"/>
                    <a:pt x="118" y="9327"/>
                    <a:pt x="79" y="9405"/>
                  </a:cubicBezTo>
                  <a:cubicBezTo>
                    <a:pt x="59" y="9444"/>
                    <a:pt x="40" y="9483"/>
                    <a:pt x="20" y="9600"/>
                  </a:cubicBezTo>
                  <a:cubicBezTo>
                    <a:pt x="1" y="9717"/>
                    <a:pt x="1" y="9854"/>
                    <a:pt x="20" y="9990"/>
                  </a:cubicBezTo>
                  <a:cubicBezTo>
                    <a:pt x="40" y="10146"/>
                    <a:pt x="79" y="10303"/>
                    <a:pt x="118" y="10439"/>
                  </a:cubicBezTo>
                  <a:lnTo>
                    <a:pt x="118" y="10439"/>
                  </a:lnTo>
                  <a:cubicBezTo>
                    <a:pt x="157" y="10595"/>
                    <a:pt x="176" y="10771"/>
                    <a:pt x="216" y="10946"/>
                  </a:cubicBezTo>
                  <a:cubicBezTo>
                    <a:pt x="235" y="11103"/>
                    <a:pt x="235" y="11239"/>
                    <a:pt x="235" y="11395"/>
                  </a:cubicBezTo>
                  <a:cubicBezTo>
                    <a:pt x="255" y="11551"/>
                    <a:pt x="274" y="11629"/>
                    <a:pt x="294" y="11707"/>
                  </a:cubicBezTo>
                  <a:cubicBezTo>
                    <a:pt x="313" y="11766"/>
                    <a:pt x="333" y="11844"/>
                    <a:pt x="352" y="11981"/>
                  </a:cubicBezTo>
                  <a:cubicBezTo>
                    <a:pt x="372" y="12137"/>
                    <a:pt x="391" y="12254"/>
                    <a:pt x="391" y="12351"/>
                  </a:cubicBezTo>
                  <a:cubicBezTo>
                    <a:pt x="391" y="12449"/>
                    <a:pt x="391" y="12546"/>
                    <a:pt x="391" y="12644"/>
                  </a:cubicBezTo>
                  <a:cubicBezTo>
                    <a:pt x="391" y="12722"/>
                    <a:pt x="372" y="12820"/>
                    <a:pt x="372" y="12917"/>
                  </a:cubicBezTo>
                  <a:cubicBezTo>
                    <a:pt x="352" y="13054"/>
                    <a:pt x="333" y="13210"/>
                    <a:pt x="333" y="13366"/>
                  </a:cubicBezTo>
                  <a:cubicBezTo>
                    <a:pt x="333" y="13561"/>
                    <a:pt x="372" y="13815"/>
                    <a:pt x="411" y="13951"/>
                  </a:cubicBezTo>
                  <a:cubicBezTo>
                    <a:pt x="801" y="13873"/>
                    <a:pt x="1445" y="13737"/>
                    <a:pt x="2089" y="13600"/>
                  </a:cubicBezTo>
                  <a:cubicBezTo>
                    <a:pt x="3084" y="13385"/>
                    <a:pt x="4098" y="13151"/>
                    <a:pt x="4196" y="13112"/>
                  </a:cubicBezTo>
                  <a:cubicBezTo>
                    <a:pt x="4332" y="13073"/>
                    <a:pt x="4586" y="13015"/>
                    <a:pt x="4820" y="12976"/>
                  </a:cubicBezTo>
                  <a:lnTo>
                    <a:pt x="5093" y="12898"/>
                  </a:lnTo>
                  <a:cubicBezTo>
                    <a:pt x="5191" y="12878"/>
                    <a:pt x="5211" y="12781"/>
                    <a:pt x="5211" y="12644"/>
                  </a:cubicBezTo>
                  <a:cubicBezTo>
                    <a:pt x="5230" y="12566"/>
                    <a:pt x="5230" y="12468"/>
                    <a:pt x="5269" y="12371"/>
                  </a:cubicBezTo>
                  <a:cubicBezTo>
                    <a:pt x="5347" y="12195"/>
                    <a:pt x="5445" y="12176"/>
                    <a:pt x="5562" y="12137"/>
                  </a:cubicBezTo>
                  <a:cubicBezTo>
                    <a:pt x="5620" y="12137"/>
                    <a:pt x="5679" y="12117"/>
                    <a:pt x="5737" y="12059"/>
                  </a:cubicBezTo>
                  <a:cubicBezTo>
                    <a:pt x="5796" y="12000"/>
                    <a:pt x="5874" y="11922"/>
                    <a:pt x="5932" y="11863"/>
                  </a:cubicBezTo>
                  <a:cubicBezTo>
                    <a:pt x="6011" y="11766"/>
                    <a:pt x="6089" y="11668"/>
                    <a:pt x="6186" y="11629"/>
                  </a:cubicBezTo>
                  <a:cubicBezTo>
                    <a:pt x="6264" y="11571"/>
                    <a:pt x="6420" y="11571"/>
                    <a:pt x="6557" y="11571"/>
                  </a:cubicBezTo>
                  <a:cubicBezTo>
                    <a:pt x="6557" y="11512"/>
                    <a:pt x="6537" y="11454"/>
                    <a:pt x="6596" y="11298"/>
                  </a:cubicBezTo>
                  <a:cubicBezTo>
                    <a:pt x="6693" y="11044"/>
                    <a:pt x="6752" y="11024"/>
                    <a:pt x="6752" y="10907"/>
                  </a:cubicBezTo>
                  <a:cubicBezTo>
                    <a:pt x="6752" y="10790"/>
                    <a:pt x="6596" y="10790"/>
                    <a:pt x="6557" y="10712"/>
                  </a:cubicBezTo>
                  <a:lnTo>
                    <a:pt x="6206" y="10615"/>
                  </a:lnTo>
                  <a:lnTo>
                    <a:pt x="6147" y="10595"/>
                  </a:lnTo>
                  <a:lnTo>
                    <a:pt x="6128" y="10537"/>
                  </a:lnTo>
                  <a:lnTo>
                    <a:pt x="6128" y="10537"/>
                  </a:lnTo>
                  <a:lnTo>
                    <a:pt x="6128" y="10537"/>
                  </a:lnTo>
                  <a:lnTo>
                    <a:pt x="6128" y="10537"/>
                  </a:lnTo>
                  <a:lnTo>
                    <a:pt x="6128" y="10537"/>
                  </a:lnTo>
                  <a:lnTo>
                    <a:pt x="6128" y="10537"/>
                  </a:lnTo>
                  <a:lnTo>
                    <a:pt x="6128" y="10537"/>
                  </a:lnTo>
                  <a:lnTo>
                    <a:pt x="6128" y="10537"/>
                  </a:lnTo>
                  <a:lnTo>
                    <a:pt x="6128" y="10537"/>
                  </a:lnTo>
                  <a:lnTo>
                    <a:pt x="6128" y="10517"/>
                  </a:lnTo>
                  <a:lnTo>
                    <a:pt x="6128" y="10517"/>
                  </a:lnTo>
                  <a:lnTo>
                    <a:pt x="6128" y="10517"/>
                  </a:lnTo>
                  <a:lnTo>
                    <a:pt x="6128" y="10517"/>
                  </a:lnTo>
                  <a:lnTo>
                    <a:pt x="6128" y="10498"/>
                  </a:lnTo>
                  <a:lnTo>
                    <a:pt x="6128" y="10498"/>
                  </a:lnTo>
                  <a:lnTo>
                    <a:pt x="6128" y="10498"/>
                  </a:lnTo>
                  <a:lnTo>
                    <a:pt x="6128" y="10498"/>
                  </a:lnTo>
                  <a:lnTo>
                    <a:pt x="6128" y="10478"/>
                  </a:lnTo>
                  <a:lnTo>
                    <a:pt x="6128" y="10478"/>
                  </a:lnTo>
                  <a:lnTo>
                    <a:pt x="6128" y="10478"/>
                  </a:lnTo>
                  <a:lnTo>
                    <a:pt x="6128" y="10478"/>
                  </a:lnTo>
                  <a:lnTo>
                    <a:pt x="6128" y="10478"/>
                  </a:lnTo>
                  <a:lnTo>
                    <a:pt x="6128" y="10459"/>
                  </a:lnTo>
                  <a:lnTo>
                    <a:pt x="6128" y="10459"/>
                  </a:lnTo>
                  <a:lnTo>
                    <a:pt x="6128" y="10459"/>
                  </a:lnTo>
                  <a:lnTo>
                    <a:pt x="6128" y="10439"/>
                  </a:lnTo>
                  <a:lnTo>
                    <a:pt x="6108" y="10439"/>
                  </a:lnTo>
                  <a:lnTo>
                    <a:pt x="6108" y="10439"/>
                  </a:lnTo>
                  <a:lnTo>
                    <a:pt x="6108" y="10439"/>
                  </a:lnTo>
                  <a:lnTo>
                    <a:pt x="6108" y="10420"/>
                  </a:lnTo>
                  <a:lnTo>
                    <a:pt x="6108" y="10420"/>
                  </a:lnTo>
                  <a:lnTo>
                    <a:pt x="6108" y="10400"/>
                  </a:lnTo>
                  <a:lnTo>
                    <a:pt x="6108" y="10400"/>
                  </a:lnTo>
                  <a:lnTo>
                    <a:pt x="6108" y="10400"/>
                  </a:lnTo>
                  <a:lnTo>
                    <a:pt x="6108" y="10381"/>
                  </a:lnTo>
                  <a:lnTo>
                    <a:pt x="6108" y="10361"/>
                  </a:lnTo>
                  <a:lnTo>
                    <a:pt x="6108" y="10361"/>
                  </a:lnTo>
                  <a:lnTo>
                    <a:pt x="6108" y="10342"/>
                  </a:lnTo>
                  <a:lnTo>
                    <a:pt x="6108" y="10322"/>
                  </a:lnTo>
                  <a:lnTo>
                    <a:pt x="6089" y="10322"/>
                  </a:lnTo>
                  <a:lnTo>
                    <a:pt x="6089" y="10322"/>
                  </a:lnTo>
                  <a:lnTo>
                    <a:pt x="6089" y="10303"/>
                  </a:lnTo>
                  <a:lnTo>
                    <a:pt x="6089" y="10303"/>
                  </a:lnTo>
                  <a:lnTo>
                    <a:pt x="6089" y="10303"/>
                  </a:lnTo>
                  <a:lnTo>
                    <a:pt x="6089" y="10283"/>
                  </a:lnTo>
                  <a:lnTo>
                    <a:pt x="6089" y="10283"/>
                  </a:lnTo>
                  <a:lnTo>
                    <a:pt x="6089" y="10264"/>
                  </a:lnTo>
                  <a:lnTo>
                    <a:pt x="6089" y="10264"/>
                  </a:lnTo>
                  <a:lnTo>
                    <a:pt x="6089" y="10264"/>
                  </a:lnTo>
                  <a:lnTo>
                    <a:pt x="6089" y="10244"/>
                  </a:lnTo>
                  <a:lnTo>
                    <a:pt x="6089" y="10225"/>
                  </a:lnTo>
                  <a:lnTo>
                    <a:pt x="6089" y="10225"/>
                  </a:lnTo>
                  <a:lnTo>
                    <a:pt x="6069" y="10205"/>
                  </a:lnTo>
                  <a:lnTo>
                    <a:pt x="6069" y="10205"/>
                  </a:lnTo>
                  <a:lnTo>
                    <a:pt x="6069" y="10205"/>
                  </a:lnTo>
                  <a:lnTo>
                    <a:pt x="6069" y="10205"/>
                  </a:lnTo>
                  <a:lnTo>
                    <a:pt x="6069" y="10185"/>
                  </a:lnTo>
                  <a:lnTo>
                    <a:pt x="6069" y="10185"/>
                  </a:lnTo>
                  <a:lnTo>
                    <a:pt x="6069" y="10166"/>
                  </a:lnTo>
                  <a:lnTo>
                    <a:pt x="6069" y="10166"/>
                  </a:lnTo>
                  <a:lnTo>
                    <a:pt x="6069" y="10166"/>
                  </a:lnTo>
                  <a:lnTo>
                    <a:pt x="6069" y="10146"/>
                  </a:lnTo>
                  <a:lnTo>
                    <a:pt x="6050" y="10127"/>
                  </a:lnTo>
                  <a:lnTo>
                    <a:pt x="6050" y="10127"/>
                  </a:lnTo>
                  <a:lnTo>
                    <a:pt x="6050" y="10107"/>
                  </a:lnTo>
                  <a:lnTo>
                    <a:pt x="6050" y="10088"/>
                  </a:lnTo>
                  <a:lnTo>
                    <a:pt x="6050" y="10088"/>
                  </a:lnTo>
                  <a:lnTo>
                    <a:pt x="6050" y="10088"/>
                  </a:lnTo>
                  <a:lnTo>
                    <a:pt x="6050" y="10088"/>
                  </a:lnTo>
                  <a:lnTo>
                    <a:pt x="6050" y="10068"/>
                  </a:lnTo>
                  <a:lnTo>
                    <a:pt x="6030" y="10049"/>
                  </a:lnTo>
                  <a:lnTo>
                    <a:pt x="6030" y="10049"/>
                  </a:lnTo>
                  <a:lnTo>
                    <a:pt x="6030" y="10029"/>
                  </a:lnTo>
                  <a:lnTo>
                    <a:pt x="6030" y="10029"/>
                  </a:lnTo>
                  <a:lnTo>
                    <a:pt x="6030" y="10010"/>
                  </a:lnTo>
                  <a:lnTo>
                    <a:pt x="6011" y="9990"/>
                  </a:lnTo>
                  <a:lnTo>
                    <a:pt x="6011" y="9990"/>
                  </a:lnTo>
                  <a:lnTo>
                    <a:pt x="6011" y="9971"/>
                  </a:lnTo>
                  <a:lnTo>
                    <a:pt x="6011" y="9971"/>
                  </a:lnTo>
                  <a:lnTo>
                    <a:pt x="6011" y="9951"/>
                  </a:lnTo>
                  <a:lnTo>
                    <a:pt x="5991" y="9951"/>
                  </a:lnTo>
                  <a:lnTo>
                    <a:pt x="5991" y="9932"/>
                  </a:lnTo>
                  <a:lnTo>
                    <a:pt x="5991" y="9932"/>
                  </a:lnTo>
                  <a:lnTo>
                    <a:pt x="5991" y="9932"/>
                  </a:lnTo>
                  <a:lnTo>
                    <a:pt x="5991" y="9912"/>
                  </a:lnTo>
                  <a:lnTo>
                    <a:pt x="5971" y="9912"/>
                  </a:lnTo>
                  <a:cubicBezTo>
                    <a:pt x="5952" y="9854"/>
                    <a:pt x="5796" y="9756"/>
                    <a:pt x="5620" y="9639"/>
                  </a:cubicBezTo>
                  <a:cubicBezTo>
                    <a:pt x="5425" y="9522"/>
                    <a:pt x="5211" y="9386"/>
                    <a:pt x="5132" y="9249"/>
                  </a:cubicBezTo>
                  <a:cubicBezTo>
                    <a:pt x="5074" y="9112"/>
                    <a:pt x="5074" y="8956"/>
                    <a:pt x="5074" y="8781"/>
                  </a:cubicBezTo>
                  <a:cubicBezTo>
                    <a:pt x="5074" y="8644"/>
                    <a:pt x="5074" y="8507"/>
                    <a:pt x="5035" y="8410"/>
                  </a:cubicBezTo>
                  <a:lnTo>
                    <a:pt x="5015" y="8390"/>
                  </a:lnTo>
                  <a:lnTo>
                    <a:pt x="5015" y="8390"/>
                  </a:lnTo>
                  <a:lnTo>
                    <a:pt x="5015" y="8371"/>
                  </a:lnTo>
                  <a:lnTo>
                    <a:pt x="5015" y="8351"/>
                  </a:lnTo>
                  <a:lnTo>
                    <a:pt x="5015" y="8351"/>
                  </a:lnTo>
                  <a:lnTo>
                    <a:pt x="4996" y="8312"/>
                  </a:lnTo>
                  <a:lnTo>
                    <a:pt x="4996" y="8312"/>
                  </a:lnTo>
                  <a:lnTo>
                    <a:pt x="4976" y="8273"/>
                  </a:lnTo>
                  <a:lnTo>
                    <a:pt x="4976" y="8254"/>
                  </a:lnTo>
                  <a:lnTo>
                    <a:pt x="4957" y="8215"/>
                  </a:lnTo>
                  <a:lnTo>
                    <a:pt x="4957" y="8195"/>
                  </a:lnTo>
                  <a:lnTo>
                    <a:pt x="4937" y="8156"/>
                  </a:lnTo>
                  <a:lnTo>
                    <a:pt x="4937" y="8117"/>
                  </a:lnTo>
                  <a:lnTo>
                    <a:pt x="4918" y="8098"/>
                  </a:lnTo>
                  <a:lnTo>
                    <a:pt x="4898" y="8020"/>
                  </a:lnTo>
                  <a:lnTo>
                    <a:pt x="4898" y="8020"/>
                  </a:lnTo>
                  <a:lnTo>
                    <a:pt x="4879" y="7942"/>
                  </a:lnTo>
                  <a:lnTo>
                    <a:pt x="4859" y="7922"/>
                  </a:lnTo>
                  <a:lnTo>
                    <a:pt x="4840" y="7864"/>
                  </a:lnTo>
                  <a:lnTo>
                    <a:pt x="4840" y="7825"/>
                  </a:lnTo>
                  <a:lnTo>
                    <a:pt x="4820" y="7766"/>
                  </a:lnTo>
                  <a:lnTo>
                    <a:pt x="4801" y="7708"/>
                  </a:lnTo>
                  <a:lnTo>
                    <a:pt x="4781" y="7668"/>
                  </a:lnTo>
                  <a:lnTo>
                    <a:pt x="4742" y="7571"/>
                  </a:lnTo>
                  <a:lnTo>
                    <a:pt x="4742" y="7571"/>
                  </a:lnTo>
                  <a:lnTo>
                    <a:pt x="4723" y="7473"/>
                  </a:lnTo>
                  <a:lnTo>
                    <a:pt x="4703" y="7434"/>
                  </a:lnTo>
                  <a:lnTo>
                    <a:pt x="4684" y="7356"/>
                  </a:lnTo>
                  <a:lnTo>
                    <a:pt x="4664" y="7298"/>
                  </a:lnTo>
                  <a:lnTo>
                    <a:pt x="4645" y="7239"/>
                  </a:lnTo>
                  <a:lnTo>
                    <a:pt x="4606" y="7142"/>
                  </a:lnTo>
                  <a:lnTo>
                    <a:pt x="4606" y="7122"/>
                  </a:lnTo>
                  <a:lnTo>
                    <a:pt x="4567" y="7005"/>
                  </a:lnTo>
                  <a:lnTo>
                    <a:pt x="4547" y="6986"/>
                  </a:lnTo>
                  <a:lnTo>
                    <a:pt x="4508" y="6869"/>
                  </a:lnTo>
                  <a:lnTo>
                    <a:pt x="4489" y="6810"/>
                  </a:lnTo>
                  <a:lnTo>
                    <a:pt x="4469" y="6732"/>
                  </a:lnTo>
                  <a:lnTo>
                    <a:pt x="4450" y="6634"/>
                  </a:lnTo>
                  <a:lnTo>
                    <a:pt x="4430" y="6595"/>
                  </a:lnTo>
                  <a:lnTo>
                    <a:pt x="4391" y="6459"/>
                  </a:lnTo>
                  <a:lnTo>
                    <a:pt x="4391" y="6459"/>
                  </a:lnTo>
                  <a:lnTo>
                    <a:pt x="4332" y="6322"/>
                  </a:lnTo>
                  <a:lnTo>
                    <a:pt x="4313" y="6283"/>
                  </a:lnTo>
                  <a:lnTo>
                    <a:pt x="4293" y="6166"/>
                  </a:lnTo>
                  <a:lnTo>
                    <a:pt x="4254" y="6088"/>
                  </a:lnTo>
                  <a:lnTo>
                    <a:pt x="4235" y="6010"/>
                  </a:lnTo>
                  <a:lnTo>
                    <a:pt x="4196" y="5893"/>
                  </a:lnTo>
                  <a:lnTo>
                    <a:pt x="4176" y="5873"/>
                  </a:lnTo>
                  <a:lnTo>
                    <a:pt x="4137" y="5717"/>
                  </a:lnTo>
                  <a:lnTo>
                    <a:pt x="4118" y="5698"/>
                  </a:lnTo>
                  <a:lnTo>
                    <a:pt x="4079" y="5542"/>
                  </a:lnTo>
                  <a:lnTo>
                    <a:pt x="4059" y="5483"/>
                  </a:lnTo>
                  <a:lnTo>
                    <a:pt x="4020" y="5386"/>
                  </a:lnTo>
                  <a:lnTo>
                    <a:pt x="4001" y="5288"/>
                  </a:lnTo>
                  <a:lnTo>
                    <a:pt x="3981" y="5230"/>
                  </a:lnTo>
                  <a:lnTo>
                    <a:pt x="3923" y="5073"/>
                  </a:lnTo>
                  <a:lnTo>
                    <a:pt x="3923" y="5054"/>
                  </a:lnTo>
                  <a:lnTo>
                    <a:pt x="3864" y="4898"/>
                  </a:lnTo>
                  <a:lnTo>
                    <a:pt x="3845" y="4859"/>
                  </a:lnTo>
                  <a:lnTo>
                    <a:pt x="3806" y="4722"/>
                  </a:lnTo>
                  <a:lnTo>
                    <a:pt x="3786" y="4644"/>
                  </a:lnTo>
                  <a:lnTo>
                    <a:pt x="3747" y="4566"/>
                  </a:lnTo>
                  <a:lnTo>
                    <a:pt x="3708" y="4430"/>
                  </a:lnTo>
                  <a:lnTo>
                    <a:pt x="3689" y="4391"/>
                  </a:lnTo>
                  <a:lnTo>
                    <a:pt x="3650" y="4215"/>
                  </a:lnTo>
                  <a:lnTo>
                    <a:pt x="3630" y="4215"/>
                  </a:lnTo>
                  <a:lnTo>
                    <a:pt x="3591" y="4039"/>
                  </a:lnTo>
                  <a:lnTo>
                    <a:pt x="3572" y="3981"/>
                  </a:lnTo>
                  <a:lnTo>
                    <a:pt x="3533" y="3864"/>
                  </a:lnTo>
                  <a:lnTo>
                    <a:pt x="3493" y="3766"/>
                  </a:lnTo>
                  <a:lnTo>
                    <a:pt x="3474" y="3708"/>
                  </a:lnTo>
                  <a:lnTo>
                    <a:pt x="3415" y="3552"/>
                  </a:lnTo>
                  <a:lnTo>
                    <a:pt x="3415" y="3532"/>
                  </a:lnTo>
                  <a:lnTo>
                    <a:pt x="3357" y="3356"/>
                  </a:lnTo>
                  <a:lnTo>
                    <a:pt x="3357" y="3317"/>
                  </a:lnTo>
                  <a:lnTo>
                    <a:pt x="3298" y="3181"/>
                  </a:lnTo>
                  <a:lnTo>
                    <a:pt x="3279" y="3103"/>
                  </a:lnTo>
                  <a:lnTo>
                    <a:pt x="3240" y="3005"/>
                  </a:lnTo>
                  <a:lnTo>
                    <a:pt x="3201" y="2888"/>
                  </a:lnTo>
                  <a:lnTo>
                    <a:pt x="3181" y="2849"/>
                  </a:lnTo>
                  <a:lnTo>
                    <a:pt x="3123" y="2673"/>
                  </a:lnTo>
                  <a:lnTo>
                    <a:pt x="3123" y="2673"/>
                  </a:lnTo>
                  <a:lnTo>
                    <a:pt x="3084" y="2498"/>
                  </a:lnTo>
                  <a:lnTo>
                    <a:pt x="3064" y="2459"/>
                  </a:lnTo>
                  <a:lnTo>
                    <a:pt x="3025" y="2342"/>
                  </a:lnTo>
                  <a:lnTo>
                    <a:pt x="2986" y="2244"/>
                  </a:lnTo>
                  <a:lnTo>
                    <a:pt x="2967" y="2166"/>
                  </a:lnTo>
                  <a:lnTo>
                    <a:pt x="2947" y="2127"/>
                  </a:lnTo>
                  <a:lnTo>
                    <a:pt x="2850" y="1834"/>
                  </a:lnTo>
                  <a:lnTo>
                    <a:pt x="2850" y="1815"/>
                  </a:lnTo>
                  <a:lnTo>
                    <a:pt x="2811" y="1678"/>
                  </a:lnTo>
                  <a:lnTo>
                    <a:pt x="2791" y="1620"/>
                  </a:lnTo>
                  <a:lnTo>
                    <a:pt x="2752" y="1522"/>
                  </a:lnTo>
                  <a:lnTo>
                    <a:pt x="2713" y="1425"/>
                  </a:lnTo>
                  <a:lnTo>
                    <a:pt x="2694" y="1366"/>
                  </a:lnTo>
                  <a:lnTo>
                    <a:pt x="2654" y="1210"/>
                  </a:lnTo>
                  <a:lnTo>
                    <a:pt x="2654" y="1210"/>
                  </a:lnTo>
                  <a:lnTo>
                    <a:pt x="2596" y="1054"/>
                  </a:lnTo>
                  <a:lnTo>
                    <a:pt x="2596" y="1035"/>
                  </a:lnTo>
                  <a:lnTo>
                    <a:pt x="2557" y="917"/>
                  </a:lnTo>
                  <a:lnTo>
                    <a:pt x="2537" y="839"/>
                  </a:lnTo>
                  <a:lnTo>
                    <a:pt x="2498" y="781"/>
                  </a:lnTo>
                  <a:lnTo>
                    <a:pt x="2479" y="664"/>
                  </a:lnTo>
                  <a:lnTo>
                    <a:pt x="2459" y="625"/>
                  </a:lnTo>
                  <a:lnTo>
                    <a:pt x="2420" y="488"/>
                  </a:lnTo>
                  <a:lnTo>
                    <a:pt x="2420" y="488"/>
                  </a:lnTo>
                  <a:lnTo>
                    <a:pt x="2381" y="371"/>
                  </a:lnTo>
                  <a:lnTo>
                    <a:pt x="2362" y="313"/>
                  </a:lnTo>
                  <a:lnTo>
                    <a:pt x="2323" y="235"/>
                  </a:lnTo>
                  <a:lnTo>
                    <a:pt x="2303" y="156"/>
                  </a:lnTo>
                  <a:lnTo>
                    <a:pt x="2284" y="117"/>
                  </a:lnTo>
                  <a:lnTo>
                    <a:pt x="2264" y="0"/>
                  </a:lnTo>
                  <a:lnTo>
                    <a:pt x="2245" y="0"/>
                  </a:lnTo>
                  <a:cubicBezTo>
                    <a:pt x="2206" y="78"/>
                    <a:pt x="2186" y="156"/>
                    <a:pt x="2128" y="176"/>
                  </a:cubicBezTo>
                  <a:cubicBezTo>
                    <a:pt x="2089" y="196"/>
                    <a:pt x="1991" y="196"/>
                    <a:pt x="1855" y="176"/>
                  </a:cubicBezTo>
                  <a:cubicBezTo>
                    <a:pt x="1757" y="156"/>
                    <a:pt x="1620" y="137"/>
                    <a:pt x="1542" y="98"/>
                  </a:cubicBezTo>
                  <a:cubicBezTo>
                    <a:pt x="1503" y="98"/>
                    <a:pt x="1406" y="254"/>
                    <a:pt x="1308" y="430"/>
                  </a:cubicBezTo>
                  <a:lnTo>
                    <a:pt x="1308" y="430"/>
                  </a:lnTo>
                  <a:lnTo>
                    <a:pt x="1289" y="469"/>
                  </a:lnTo>
                  <a:lnTo>
                    <a:pt x="1289" y="469"/>
                  </a:lnTo>
                  <a:cubicBezTo>
                    <a:pt x="1250" y="547"/>
                    <a:pt x="1289" y="683"/>
                    <a:pt x="1308" y="800"/>
                  </a:cubicBezTo>
                  <a:lnTo>
                    <a:pt x="1308" y="800"/>
                  </a:lnTo>
                  <a:cubicBezTo>
                    <a:pt x="1347" y="898"/>
                    <a:pt x="1367" y="995"/>
                    <a:pt x="1367" y="1093"/>
                  </a:cubicBezTo>
                  <a:cubicBezTo>
                    <a:pt x="1328" y="1269"/>
                    <a:pt x="1289" y="1542"/>
                    <a:pt x="1289" y="1542"/>
                  </a:cubicBezTo>
                  <a:lnTo>
                    <a:pt x="1289" y="1600"/>
                  </a:lnTo>
                  <a:lnTo>
                    <a:pt x="1230" y="1620"/>
                  </a:lnTo>
                  <a:lnTo>
                    <a:pt x="1191" y="1620"/>
                  </a:lnTo>
                  <a:cubicBezTo>
                    <a:pt x="1191" y="1698"/>
                    <a:pt x="1230" y="1776"/>
                    <a:pt x="1269" y="1834"/>
                  </a:cubicBezTo>
                  <a:cubicBezTo>
                    <a:pt x="1308" y="1893"/>
                    <a:pt x="1328" y="1971"/>
                    <a:pt x="1347" y="203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71"/>
            <p:cNvSpPr/>
            <p:nvPr/>
          </p:nvSpPr>
          <p:spPr>
            <a:xfrm>
              <a:off x="6796500" y="1307275"/>
              <a:ext cx="168800" cy="348800"/>
            </a:xfrm>
            <a:custGeom>
              <a:avLst/>
              <a:gdLst/>
              <a:ahLst/>
              <a:cxnLst/>
              <a:rect l="l" t="t" r="r" b="b"/>
              <a:pathLst>
                <a:path w="6752" h="13952" fill="none" extrusionOk="0">
                  <a:moveTo>
                    <a:pt x="1347" y="2030"/>
                  </a:moveTo>
                  <a:cubicBezTo>
                    <a:pt x="1386" y="2166"/>
                    <a:pt x="1367" y="2283"/>
                    <a:pt x="1328" y="2420"/>
                  </a:cubicBezTo>
                  <a:cubicBezTo>
                    <a:pt x="1308" y="2478"/>
                    <a:pt x="1289" y="2537"/>
                    <a:pt x="1289" y="2595"/>
                  </a:cubicBezTo>
                  <a:cubicBezTo>
                    <a:pt x="1269" y="2634"/>
                    <a:pt x="1269" y="2693"/>
                    <a:pt x="1250" y="2752"/>
                  </a:cubicBezTo>
                  <a:lnTo>
                    <a:pt x="1250" y="2752"/>
                  </a:lnTo>
                  <a:cubicBezTo>
                    <a:pt x="1211" y="2869"/>
                    <a:pt x="1191" y="2966"/>
                    <a:pt x="1230" y="3044"/>
                  </a:cubicBezTo>
                  <a:cubicBezTo>
                    <a:pt x="1250" y="3103"/>
                    <a:pt x="1347" y="3220"/>
                    <a:pt x="1425" y="3337"/>
                  </a:cubicBezTo>
                  <a:cubicBezTo>
                    <a:pt x="1542" y="3473"/>
                    <a:pt x="1640" y="3610"/>
                    <a:pt x="1679" y="3688"/>
                  </a:cubicBezTo>
                  <a:cubicBezTo>
                    <a:pt x="1718" y="3805"/>
                    <a:pt x="1698" y="3844"/>
                    <a:pt x="1659" y="3922"/>
                  </a:cubicBezTo>
                  <a:lnTo>
                    <a:pt x="1659" y="3922"/>
                  </a:lnTo>
                  <a:cubicBezTo>
                    <a:pt x="1659" y="3942"/>
                    <a:pt x="1640" y="3981"/>
                    <a:pt x="1620" y="4059"/>
                  </a:cubicBezTo>
                  <a:cubicBezTo>
                    <a:pt x="1620" y="4117"/>
                    <a:pt x="1640" y="4156"/>
                    <a:pt x="1640" y="4195"/>
                  </a:cubicBezTo>
                  <a:cubicBezTo>
                    <a:pt x="1659" y="4293"/>
                    <a:pt x="1659" y="4351"/>
                    <a:pt x="1542" y="4527"/>
                  </a:cubicBezTo>
                  <a:cubicBezTo>
                    <a:pt x="1464" y="4605"/>
                    <a:pt x="1406" y="4664"/>
                    <a:pt x="1347" y="4722"/>
                  </a:cubicBezTo>
                  <a:cubicBezTo>
                    <a:pt x="1250" y="4800"/>
                    <a:pt x="1172" y="4859"/>
                    <a:pt x="1133" y="4976"/>
                  </a:cubicBezTo>
                  <a:lnTo>
                    <a:pt x="1133" y="4995"/>
                  </a:lnTo>
                  <a:cubicBezTo>
                    <a:pt x="1035" y="5210"/>
                    <a:pt x="1015" y="5249"/>
                    <a:pt x="801" y="5366"/>
                  </a:cubicBezTo>
                  <a:cubicBezTo>
                    <a:pt x="762" y="5405"/>
                    <a:pt x="703" y="5425"/>
                    <a:pt x="645" y="5444"/>
                  </a:cubicBezTo>
                  <a:cubicBezTo>
                    <a:pt x="508" y="5503"/>
                    <a:pt x="391" y="5561"/>
                    <a:pt x="352" y="5639"/>
                  </a:cubicBezTo>
                  <a:cubicBezTo>
                    <a:pt x="313" y="5717"/>
                    <a:pt x="313" y="5776"/>
                    <a:pt x="333" y="5873"/>
                  </a:cubicBezTo>
                  <a:cubicBezTo>
                    <a:pt x="372" y="5990"/>
                    <a:pt x="430" y="6147"/>
                    <a:pt x="508" y="6342"/>
                  </a:cubicBezTo>
                  <a:cubicBezTo>
                    <a:pt x="664" y="6693"/>
                    <a:pt x="586" y="6927"/>
                    <a:pt x="508" y="7103"/>
                  </a:cubicBezTo>
                  <a:cubicBezTo>
                    <a:pt x="508" y="7122"/>
                    <a:pt x="489" y="7161"/>
                    <a:pt x="489" y="7181"/>
                  </a:cubicBezTo>
                  <a:cubicBezTo>
                    <a:pt x="469" y="7239"/>
                    <a:pt x="489" y="7298"/>
                    <a:pt x="508" y="7356"/>
                  </a:cubicBezTo>
                  <a:cubicBezTo>
                    <a:pt x="547" y="7454"/>
                    <a:pt x="586" y="7571"/>
                    <a:pt x="528" y="7688"/>
                  </a:cubicBezTo>
                  <a:cubicBezTo>
                    <a:pt x="508" y="7727"/>
                    <a:pt x="489" y="7766"/>
                    <a:pt x="489" y="7786"/>
                  </a:cubicBezTo>
                  <a:lnTo>
                    <a:pt x="489" y="7786"/>
                  </a:lnTo>
                  <a:cubicBezTo>
                    <a:pt x="430" y="7903"/>
                    <a:pt x="391" y="7981"/>
                    <a:pt x="391" y="8098"/>
                  </a:cubicBezTo>
                  <a:cubicBezTo>
                    <a:pt x="391" y="8137"/>
                    <a:pt x="391" y="8195"/>
                    <a:pt x="391" y="8234"/>
                  </a:cubicBezTo>
                  <a:cubicBezTo>
                    <a:pt x="411" y="8371"/>
                    <a:pt x="411" y="8488"/>
                    <a:pt x="352" y="8625"/>
                  </a:cubicBezTo>
                  <a:cubicBezTo>
                    <a:pt x="313" y="8683"/>
                    <a:pt x="294" y="8742"/>
                    <a:pt x="255" y="8781"/>
                  </a:cubicBezTo>
                  <a:cubicBezTo>
                    <a:pt x="196" y="8859"/>
                    <a:pt x="157" y="8917"/>
                    <a:pt x="137" y="9093"/>
                  </a:cubicBezTo>
                  <a:cubicBezTo>
                    <a:pt x="137" y="9268"/>
                    <a:pt x="118" y="9327"/>
                    <a:pt x="79" y="9405"/>
                  </a:cubicBezTo>
                  <a:cubicBezTo>
                    <a:pt x="59" y="9444"/>
                    <a:pt x="40" y="9483"/>
                    <a:pt x="20" y="9600"/>
                  </a:cubicBezTo>
                  <a:cubicBezTo>
                    <a:pt x="1" y="9717"/>
                    <a:pt x="1" y="9854"/>
                    <a:pt x="20" y="9990"/>
                  </a:cubicBezTo>
                  <a:cubicBezTo>
                    <a:pt x="40" y="10146"/>
                    <a:pt x="79" y="10303"/>
                    <a:pt x="118" y="10439"/>
                  </a:cubicBezTo>
                  <a:lnTo>
                    <a:pt x="118" y="10439"/>
                  </a:lnTo>
                  <a:cubicBezTo>
                    <a:pt x="157" y="10595"/>
                    <a:pt x="176" y="10771"/>
                    <a:pt x="216" y="10946"/>
                  </a:cubicBezTo>
                  <a:cubicBezTo>
                    <a:pt x="235" y="11103"/>
                    <a:pt x="235" y="11239"/>
                    <a:pt x="235" y="11395"/>
                  </a:cubicBezTo>
                  <a:cubicBezTo>
                    <a:pt x="255" y="11551"/>
                    <a:pt x="274" y="11629"/>
                    <a:pt x="294" y="11707"/>
                  </a:cubicBezTo>
                  <a:cubicBezTo>
                    <a:pt x="313" y="11766"/>
                    <a:pt x="333" y="11844"/>
                    <a:pt x="352" y="11981"/>
                  </a:cubicBezTo>
                  <a:cubicBezTo>
                    <a:pt x="372" y="12137"/>
                    <a:pt x="391" y="12254"/>
                    <a:pt x="391" y="12351"/>
                  </a:cubicBezTo>
                  <a:cubicBezTo>
                    <a:pt x="391" y="12449"/>
                    <a:pt x="391" y="12546"/>
                    <a:pt x="391" y="12644"/>
                  </a:cubicBezTo>
                  <a:cubicBezTo>
                    <a:pt x="391" y="12722"/>
                    <a:pt x="372" y="12820"/>
                    <a:pt x="372" y="12917"/>
                  </a:cubicBezTo>
                  <a:cubicBezTo>
                    <a:pt x="352" y="13054"/>
                    <a:pt x="333" y="13210"/>
                    <a:pt x="333" y="13366"/>
                  </a:cubicBezTo>
                  <a:cubicBezTo>
                    <a:pt x="333" y="13561"/>
                    <a:pt x="372" y="13815"/>
                    <a:pt x="411" y="13951"/>
                  </a:cubicBezTo>
                  <a:cubicBezTo>
                    <a:pt x="801" y="13873"/>
                    <a:pt x="1445" y="13737"/>
                    <a:pt x="2089" y="13600"/>
                  </a:cubicBezTo>
                  <a:cubicBezTo>
                    <a:pt x="3084" y="13385"/>
                    <a:pt x="4098" y="13151"/>
                    <a:pt x="4196" y="13112"/>
                  </a:cubicBezTo>
                  <a:cubicBezTo>
                    <a:pt x="4332" y="13073"/>
                    <a:pt x="4586" y="13015"/>
                    <a:pt x="4820" y="12976"/>
                  </a:cubicBezTo>
                  <a:lnTo>
                    <a:pt x="5093" y="12898"/>
                  </a:lnTo>
                  <a:cubicBezTo>
                    <a:pt x="5191" y="12878"/>
                    <a:pt x="5211" y="12781"/>
                    <a:pt x="5211" y="12644"/>
                  </a:cubicBezTo>
                  <a:cubicBezTo>
                    <a:pt x="5230" y="12566"/>
                    <a:pt x="5230" y="12468"/>
                    <a:pt x="5269" y="12371"/>
                  </a:cubicBezTo>
                  <a:cubicBezTo>
                    <a:pt x="5347" y="12195"/>
                    <a:pt x="5445" y="12176"/>
                    <a:pt x="5562" y="12137"/>
                  </a:cubicBezTo>
                  <a:cubicBezTo>
                    <a:pt x="5620" y="12137"/>
                    <a:pt x="5679" y="12117"/>
                    <a:pt x="5737" y="12059"/>
                  </a:cubicBezTo>
                  <a:cubicBezTo>
                    <a:pt x="5796" y="12000"/>
                    <a:pt x="5874" y="11922"/>
                    <a:pt x="5932" y="11863"/>
                  </a:cubicBezTo>
                  <a:cubicBezTo>
                    <a:pt x="6011" y="11766"/>
                    <a:pt x="6089" y="11668"/>
                    <a:pt x="6186" y="11629"/>
                  </a:cubicBezTo>
                  <a:cubicBezTo>
                    <a:pt x="6264" y="11571"/>
                    <a:pt x="6420" y="11571"/>
                    <a:pt x="6557" y="11571"/>
                  </a:cubicBezTo>
                  <a:cubicBezTo>
                    <a:pt x="6557" y="11512"/>
                    <a:pt x="6537" y="11454"/>
                    <a:pt x="6596" y="11298"/>
                  </a:cubicBezTo>
                  <a:cubicBezTo>
                    <a:pt x="6693" y="11044"/>
                    <a:pt x="6752" y="11024"/>
                    <a:pt x="6752" y="10907"/>
                  </a:cubicBezTo>
                  <a:cubicBezTo>
                    <a:pt x="6752" y="10790"/>
                    <a:pt x="6596" y="10790"/>
                    <a:pt x="6557" y="10712"/>
                  </a:cubicBezTo>
                  <a:lnTo>
                    <a:pt x="6206" y="10615"/>
                  </a:lnTo>
                  <a:lnTo>
                    <a:pt x="6147" y="10595"/>
                  </a:lnTo>
                  <a:lnTo>
                    <a:pt x="6128" y="10537"/>
                  </a:lnTo>
                  <a:lnTo>
                    <a:pt x="6128" y="10537"/>
                  </a:lnTo>
                  <a:lnTo>
                    <a:pt x="6128" y="10537"/>
                  </a:lnTo>
                  <a:lnTo>
                    <a:pt x="6128" y="10537"/>
                  </a:lnTo>
                  <a:lnTo>
                    <a:pt x="6128" y="10537"/>
                  </a:lnTo>
                  <a:lnTo>
                    <a:pt x="6128" y="10537"/>
                  </a:lnTo>
                  <a:lnTo>
                    <a:pt x="6128" y="10537"/>
                  </a:lnTo>
                  <a:lnTo>
                    <a:pt x="6128" y="10537"/>
                  </a:lnTo>
                  <a:lnTo>
                    <a:pt x="6128" y="10537"/>
                  </a:lnTo>
                  <a:lnTo>
                    <a:pt x="6128" y="10517"/>
                  </a:lnTo>
                  <a:lnTo>
                    <a:pt x="6128" y="10517"/>
                  </a:lnTo>
                  <a:lnTo>
                    <a:pt x="6128" y="10517"/>
                  </a:lnTo>
                  <a:lnTo>
                    <a:pt x="6128" y="10517"/>
                  </a:lnTo>
                  <a:lnTo>
                    <a:pt x="6128" y="10498"/>
                  </a:lnTo>
                  <a:lnTo>
                    <a:pt x="6128" y="10498"/>
                  </a:lnTo>
                  <a:lnTo>
                    <a:pt x="6128" y="10498"/>
                  </a:lnTo>
                  <a:lnTo>
                    <a:pt x="6128" y="10498"/>
                  </a:lnTo>
                  <a:lnTo>
                    <a:pt x="6128" y="10478"/>
                  </a:lnTo>
                  <a:lnTo>
                    <a:pt x="6128" y="10478"/>
                  </a:lnTo>
                  <a:lnTo>
                    <a:pt x="6128" y="10478"/>
                  </a:lnTo>
                  <a:lnTo>
                    <a:pt x="6128" y="10478"/>
                  </a:lnTo>
                  <a:lnTo>
                    <a:pt x="6128" y="10478"/>
                  </a:lnTo>
                  <a:lnTo>
                    <a:pt x="6128" y="10459"/>
                  </a:lnTo>
                  <a:lnTo>
                    <a:pt x="6128" y="10459"/>
                  </a:lnTo>
                  <a:lnTo>
                    <a:pt x="6128" y="10459"/>
                  </a:lnTo>
                  <a:lnTo>
                    <a:pt x="6128" y="10439"/>
                  </a:lnTo>
                  <a:lnTo>
                    <a:pt x="6108" y="10439"/>
                  </a:lnTo>
                  <a:lnTo>
                    <a:pt x="6108" y="10439"/>
                  </a:lnTo>
                  <a:lnTo>
                    <a:pt x="6108" y="10439"/>
                  </a:lnTo>
                  <a:lnTo>
                    <a:pt x="6108" y="10420"/>
                  </a:lnTo>
                  <a:lnTo>
                    <a:pt x="6108" y="10420"/>
                  </a:lnTo>
                  <a:lnTo>
                    <a:pt x="6108" y="10400"/>
                  </a:lnTo>
                  <a:lnTo>
                    <a:pt x="6108" y="10400"/>
                  </a:lnTo>
                  <a:lnTo>
                    <a:pt x="6108" y="10400"/>
                  </a:lnTo>
                  <a:lnTo>
                    <a:pt x="6108" y="10381"/>
                  </a:lnTo>
                  <a:lnTo>
                    <a:pt x="6108" y="10361"/>
                  </a:lnTo>
                  <a:lnTo>
                    <a:pt x="6108" y="10361"/>
                  </a:lnTo>
                  <a:lnTo>
                    <a:pt x="6108" y="10342"/>
                  </a:lnTo>
                  <a:lnTo>
                    <a:pt x="6108" y="10322"/>
                  </a:lnTo>
                  <a:lnTo>
                    <a:pt x="6089" y="10322"/>
                  </a:lnTo>
                  <a:lnTo>
                    <a:pt x="6089" y="10322"/>
                  </a:lnTo>
                  <a:lnTo>
                    <a:pt x="6089" y="10303"/>
                  </a:lnTo>
                  <a:lnTo>
                    <a:pt x="6089" y="10303"/>
                  </a:lnTo>
                  <a:lnTo>
                    <a:pt x="6089" y="10303"/>
                  </a:lnTo>
                  <a:lnTo>
                    <a:pt x="6089" y="10283"/>
                  </a:lnTo>
                  <a:lnTo>
                    <a:pt x="6089" y="10283"/>
                  </a:lnTo>
                  <a:lnTo>
                    <a:pt x="6089" y="10264"/>
                  </a:lnTo>
                  <a:lnTo>
                    <a:pt x="6089" y="10264"/>
                  </a:lnTo>
                  <a:lnTo>
                    <a:pt x="6089" y="10264"/>
                  </a:lnTo>
                  <a:lnTo>
                    <a:pt x="6089" y="10244"/>
                  </a:lnTo>
                  <a:lnTo>
                    <a:pt x="6089" y="10225"/>
                  </a:lnTo>
                  <a:lnTo>
                    <a:pt x="6089" y="10225"/>
                  </a:lnTo>
                  <a:lnTo>
                    <a:pt x="6069" y="10205"/>
                  </a:lnTo>
                  <a:lnTo>
                    <a:pt x="6069" y="10205"/>
                  </a:lnTo>
                  <a:lnTo>
                    <a:pt x="6069" y="10205"/>
                  </a:lnTo>
                  <a:lnTo>
                    <a:pt x="6069" y="10205"/>
                  </a:lnTo>
                  <a:lnTo>
                    <a:pt x="6069" y="10185"/>
                  </a:lnTo>
                  <a:lnTo>
                    <a:pt x="6069" y="10185"/>
                  </a:lnTo>
                  <a:lnTo>
                    <a:pt x="6069" y="10166"/>
                  </a:lnTo>
                  <a:lnTo>
                    <a:pt x="6069" y="10166"/>
                  </a:lnTo>
                  <a:lnTo>
                    <a:pt x="6069" y="10166"/>
                  </a:lnTo>
                  <a:lnTo>
                    <a:pt x="6069" y="10146"/>
                  </a:lnTo>
                  <a:lnTo>
                    <a:pt x="6050" y="10127"/>
                  </a:lnTo>
                  <a:lnTo>
                    <a:pt x="6050" y="10127"/>
                  </a:lnTo>
                  <a:lnTo>
                    <a:pt x="6050" y="10107"/>
                  </a:lnTo>
                  <a:lnTo>
                    <a:pt x="6050" y="10088"/>
                  </a:lnTo>
                  <a:lnTo>
                    <a:pt x="6050" y="10088"/>
                  </a:lnTo>
                  <a:lnTo>
                    <a:pt x="6050" y="10088"/>
                  </a:lnTo>
                  <a:lnTo>
                    <a:pt x="6050" y="10088"/>
                  </a:lnTo>
                  <a:lnTo>
                    <a:pt x="6050" y="10068"/>
                  </a:lnTo>
                  <a:lnTo>
                    <a:pt x="6030" y="10049"/>
                  </a:lnTo>
                  <a:lnTo>
                    <a:pt x="6030" y="10049"/>
                  </a:lnTo>
                  <a:lnTo>
                    <a:pt x="6030" y="10029"/>
                  </a:lnTo>
                  <a:lnTo>
                    <a:pt x="6030" y="10029"/>
                  </a:lnTo>
                  <a:lnTo>
                    <a:pt x="6030" y="10010"/>
                  </a:lnTo>
                  <a:lnTo>
                    <a:pt x="6011" y="9990"/>
                  </a:lnTo>
                  <a:lnTo>
                    <a:pt x="6011" y="9990"/>
                  </a:lnTo>
                  <a:lnTo>
                    <a:pt x="6011" y="9971"/>
                  </a:lnTo>
                  <a:lnTo>
                    <a:pt x="6011" y="9971"/>
                  </a:lnTo>
                  <a:lnTo>
                    <a:pt x="6011" y="9951"/>
                  </a:lnTo>
                  <a:lnTo>
                    <a:pt x="5991" y="9951"/>
                  </a:lnTo>
                  <a:lnTo>
                    <a:pt x="5991" y="9932"/>
                  </a:lnTo>
                  <a:lnTo>
                    <a:pt x="5991" y="9932"/>
                  </a:lnTo>
                  <a:lnTo>
                    <a:pt x="5991" y="9932"/>
                  </a:lnTo>
                  <a:lnTo>
                    <a:pt x="5991" y="9912"/>
                  </a:lnTo>
                  <a:lnTo>
                    <a:pt x="5971" y="9912"/>
                  </a:lnTo>
                  <a:cubicBezTo>
                    <a:pt x="5952" y="9854"/>
                    <a:pt x="5796" y="9756"/>
                    <a:pt x="5620" y="9639"/>
                  </a:cubicBezTo>
                  <a:cubicBezTo>
                    <a:pt x="5425" y="9522"/>
                    <a:pt x="5211" y="9386"/>
                    <a:pt x="5132" y="9249"/>
                  </a:cubicBezTo>
                  <a:cubicBezTo>
                    <a:pt x="5074" y="9112"/>
                    <a:pt x="5074" y="8956"/>
                    <a:pt x="5074" y="8781"/>
                  </a:cubicBezTo>
                  <a:cubicBezTo>
                    <a:pt x="5074" y="8644"/>
                    <a:pt x="5074" y="8507"/>
                    <a:pt x="5035" y="8410"/>
                  </a:cubicBezTo>
                  <a:lnTo>
                    <a:pt x="5015" y="8390"/>
                  </a:lnTo>
                  <a:lnTo>
                    <a:pt x="5015" y="8390"/>
                  </a:lnTo>
                  <a:lnTo>
                    <a:pt x="5015" y="8371"/>
                  </a:lnTo>
                  <a:lnTo>
                    <a:pt x="5015" y="8351"/>
                  </a:lnTo>
                  <a:lnTo>
                    <a:pt x="5015" y="8351"/>
                  </a:lnTo>
                  <a:lnTo>
                    <a:pt x="4996" y="8312"/>
                  </a:lnTo>
                  <a:lnTo>
                    <a:pt x="4996" y="8312"/>
                  </a:lnTo>
                  <a:lnTo>
                    <a:pt x="4976" y="8273"/>
                  </a:lnTo>
                  <a:lnTo>
                    <a:pt x="4976" y="8254"/>
                  </a:lnTo>
                  <a:lnTo>
                    <a:pt x="4957" y="8215"/>
                  </a:lnTo>
                  <a:lnTo>
                    <a:pt x="4957" y="8195"/>
                  </a:lnTo>
                  <a:lnTo>
                    <a:pt x="4937" y="8156"/>
                  </a:lnTo>
                  <a:lnTo>
                    <a:pt x="4937" y="8117"/>
                  </a:lnTo>
                  <a:lnTo>
                    <a:pt x="4918" y="8098"/>
                  </a:lnTo>
                  <a:lnTo>
                    <a:pt x="4898" y="8020"/>
                  </a:lnTo>
                  <a:lnTo>
                    <a:pt x="4898" y="8020"/>
                  </a:lnTo>
                  <a:lnTo>
                    <a:pt x="4879" y="7942"/>
                  </a:lnTo>
                  <a:lnTo>
                    <a:pt x="4859" y="7922"/>
                  </a:lnTo>
                  <a:lnTo>
                    <a:pt x="4840" y="7864"/>
                  </a:lnTo>
                  <a:lnTo>
                    <a:pt x="4840" y="7825"/>
                  </a:lnTo>
                  <a:lnTo>
                    <a:pt x="4820" y="7766"/>
                  </a:lnTo>
                  <a:lnTo>
                    <a:pt x="4801" y="7708"/>
                  </a:lnTo>
                  <a:lnTo>
                    <a:pt x="4781" y="7668"/>
                  </a:lnTo>
                  <a:lnTo>
                    <a:pt x="4742" y="7571"/>
                  </a:lnTo>
                  <a:lnTo>
                    <a:pt x="4742" y="7571"/>
                  </a:lnTo>
                  <a:lnTo>
                    <a:pt x="4723" y="7473"/>
                  </a:lnTo>
                  <a:lnTo>
                    <a:pt x="4703" y="7434"/>
                  </a:lnTo>
                  <a:lnTo>
                    <a:pt x="4684" y="7356"/>
                  </a:lnTo>
                  <a:lnTo>
                    <a:pt x="4664" y="7298"/>
                  </a:lnTo>
                  <a:lnTo>
                    <a:pt x="4645" y="7239"/>
                  </a:lnTo>
                  <a:lnTo>
                    <a:pt x="4606" y="7142"/>
                  </a:lnTo>
                  <a:lnTo>
                    <a:pt x="4606" y="7122"/>
                  </a:lnTo>
                  <a:lnTo>
                    <a:pt x="4567" y="7005"/>
                  </a:lnTo>
                  <a:lnTo>
                    <a:pt x="4547" y="6986"/>
                  </a:lnTo>
                  <a:lnTo>
                    <a:pt x="4508" y="6869"/>
                  </a:lnTo>
                  <a:lnTo>
                    <a:pt x="4489" y="6810"/>
                  </a:lnTo>
                  <a:lnTo>
                    <a:pt x="4469" y="6732"/>
                  </a:lnTo>
                  <a:lnTo>
                    <a:pt x="4450" y="6634"/>
                  </a:lnTo>
                  <a:lnTo>
                    <a:pt x="4430" y="6595"/>
                  </a:lnTo>
                  <a:lnTo>
                    <a:pt x="4391" y="6459"/>
                  </a:lnTo>
                  <a:lnTo>
                    <a:pt x="4391" y="6459"/>
                  </a:lnTo>
                  <a:lnTo>
                    <a:pt x="4332" y="6322"/>
                  </a:lnTo>
                  <a:lnTo>
                    <a:pt x="4313" y="6283"/>
                  </a:lnTo>
                  <a:lnTo>
                    <a:pt x="4293" y="6166"/>
                  </a:lnTo>
                  <a:lnTo>
                    <a:pt x="4254" y="6088"/>
                  </a:lnTo>
                  <a:lnTo>
                    <a:pt x="4235" y="6010"/>
                  </a:lnTo>
                  <a:lnTo>
                    <a:pt x="4196" y="5893"/>
                  </a:lnTo>
                  <a:lnTo>
                    <a:pt x="4176" y="5873"/>
                  </a:lnTo>
                  <a:lnTo>
                    <a:pt x="4137" y="5717"/>
                  </a:lnTo>
                  <a:lnTo>
                    <a:pt x="4118" y="5698"/>
                  </a:lnTo>
                  <a:lnTo>
                    <a:pt x="4079" y="5542"/>
                  </a:lnTo>
                  <a:lnTo>
                    <a:pt x="4059" y="5483"/>
                  </a:lnTo>
                  <a:lnTo>
                    <a:pt x="4020" y="5386"/>
                  </a:lnTo>
                  <a:lnTo>
                    <a:pt x="4001" y="5288"/>
                  </a:lnTo>
                  <a:lnTo>
                    <a:pt x="3981" y="5230"/>
                  </a:lnTo>
                  <a:lnTo>
                    <a:pt x="3923" y="5073"/>
                  </a:lnTo>
                  <a:lnTo>
                    <a:pt x="3923" y="5054"/>
                  </a:lnTo>
                  <a:lnTo>
                    <a:pt x="3864" y="4898"/>
                  </a:lnTo>
                  <a:lnTo>
                    <a:pt x="3845" y="4859"/>
                  </a:lnTo>
                  <a:lnTo>
                    <a:pt x="3806" y="4722"/>
                  </a:lnTo>
                  <a:lnTo>
                    <a:pt x="3786" y="4644"/>
                  </a:lnTo>
                  <a:lnTo>
                    <a:pt x="3747" y="4566"/>
                  </a:lnTo>
                  <a:lnTo>
                    <a:pt x="3708" y="4430"/>
                  </a:lnTo>
                  <a:lnTo>
                    <a:pt x="3689" y="4391"/>
                  </a:lnTo>
                  <a:lnTo>
                    <a:pt x="3650" y="4215"/>
                  </a:lnTo>
                  <a:lnTo>
                    <a:pt x="3630" y="4215"/>
                  </a:lnTo>
                  <a:lnTo>
                    <a:pt x="3591" y="4039"/>
                  </a:lnTo>
                  <a:lnTo>
                    <a:pt x="3572" y="3981"/>
                  </a:lnTo>
                  <a:lnTo>
                    <a:pt x="3533" y="3864"/>
                  </a:lnTo>
                  <a:lnTo>
                    <a:pt x="3493" y="3766"/>
                  </a:lnTo>
                  <a:lnTo>
                    <a:pt x="3474" y="3708"/>
                  </a:lnTo>
                  <a:lnTo>
                    <a:pt x="3415" y="3552"/>
                  </a:lnTo>
                  <a:lnTo>
                    <a:pt x="3415" y="3532"/>
                  </a:lnTo>
                  <a:lnTo>
                    <a:pt x="3357" y="3356"/>
                  </a:lnTo>
                  <a:lnTo>
                    <a:pt x="3357" y="3317"/>
                  </a:lnTo>
                  <a:lnTo>
                    <a:pt x="3298" y="3181"/>
                  </a:lnTo>
                  <a:lnTo>
                    <a:pt x="3279" y="3103"/>
                  </a:lnTo>
                  <a:lnTo>
                    <a:pt x="3240" y="3005"/>
                  </a:lnTo>
                  <a:lnTo>
                    <a:pt x="3201" y="2888"/>
                  </a:lnTo>
                  <a:lnTo>
                    <a:pt x="3181" y="2849"/>
                  </a:lnTo>
                  <a:lnTo>
                    <a:pt x="3123" y="2673"/>
                  </a:lnTo>
                  <a:lnTo>
                    <a:pt x="3123" y="2673"/>
                  </a:lnTo>
                  <a:lnTo>
                    <a:pt x="3084" y="2498"/>
                  </a:lnTo>
                  <a:lnTo>
                    <a:pt x="3064" y="2459"/>
                  </a:lnTo>
                  <a:lnTo>
                    <a:pt x="3025" y="2342"/>
                  </a:lnTo>
                  <a:lnTo>
                    <a:pt x="2986" y="2244"/>
                  </a:lnTo>
                  <a:lnTo>
                    <a:pt x="2967" y="2166"/>
                  </a:lnTo>
                  <a:lnTo>
                    <a:pt x="2947" y="2127"/>
                  </a:lnTo>
                  <a:lnTo>
                    <a:pt x="2850" y="1834"/>
                  </a:lnTo>
                  <a:lnTo>
                    <a:pt x="2850" y="1815"/>
                  </a:lnTo>
                  <a:lnTo>
                    <a:pt x="2811" y="1678"/>
                  </a:lnTo>
                  <a:lnTo>
                    <a:pt x="2791" y="1620"/>
                  </a:lnTo>
                  <a:lnTo>
                    <a:pt x="2752" y="1522"/>
                  </a:lnTo>
                  <a:lnTo>
                    <a:pt x="2713" y="1425"/>
                  </a:lnTo>
                  <a:lnTo>
                    <a:pt x="2694" y="1366"/>
                  </a:lnTo>
                  <a:lnTo>
                    <a:pt x="2654" y="1210"/>
                  </a:lnTo>
                  <a:lnTo>
                    <a:pt x="2654" y="1210"/>
                  </a:lnTo>
                  <a:lnTo>
                    <a:pt x="2596" y="1054"/>
                  </a:lnTo>
                  <a:lnTo>
                    <a:pt x="2596" y="1035"/>
                  </a:lnTo>
                  <a:lnTo>
                    <a:pt x="2557" y="917"/>
                  </a:lnTo>
                  <a:lnTo>
                    <a:pt x="2537" y="839"/>
                  </a:lnTo>
                  <a:lnTo>
                    <a:pt x="2498" y="781"/>
                  </a:lnTo>
                  <a:lnTo>
                    <a:pt x="2479" y="664"/>
                  </a:lnTo>
                  <a:lnTo>
                    <a:pt x="2459" y="625"/>
                  </a:lnTo>
                  <a:lnTo>
                    <a:pt x="2420" y="488"/>
                  </a:lnTo>
                  <a:lnTo>
                    <a:pt x="2420" y="488"/>
                  </a:lnTo>
                  <a:lnTo>
                    <a:pt x="2381" y="371"/>
                  </a:lnTo>
                  <a:lnTo>
                    <a:pt x="2362" y="313"/>
                  </a:lnTo>
                  <a:lnTo>
                    <a:pt x="2323" y="235"/>
                  </a:lnTo>
                  <a:lnTo>
                    <a:pt x="2303" y="156"/>
                  </a:lnTo>
                  <a:lnTo>
                    <a:pt x="2284" y="117"/>
                  </a:lnTo>
                  <a:lnTo>
                    <a:pt x="2264" y="0"/>
                  </a:lnTo>
                  <a:lnTo>
                    <a:pt x="2245" y="0"/>
                  </a:lnTo>
                  <a:cubicBezTo>
                    <a:pt x="2206" y="78"/>
                    <a:pt x="2186" y="156"/>
                    <a:pt x="2128" y="176"/>
                  </a:cubicBezTo>
                  <a:cubicBezTo>
                    <a:pt x="2089" y="196"/>
                    <a:pt x="1991" y="196"/>
                    <a:pt x="1855" y="176"/>
                  </a:cubicBezTo>
                  <a:cubicBezTo>
                    <a:pt x="1757" y="156"/>
                    <a:pt x="1620" y="137"/>
                    <a:pt x="1542" y="98"/>
                  </a:cubicBezTo>
                  <a:cubicBezTo>
                    <a:pt x="1503" y="98"/>
                    <a:pt x="1406" y="254"/>
                    <a:pt x="1308" y="430"/>
                  </a:cubicBezTo>
                  <a:lnTo>
                    <a:pt x="1308" y="430"/>
                  </a:lnTo>
                  <a:lnTo>
                    <a:pt x="1289" y="469"/>
                  </a:lnTo>
                  <a:lnTo>
                    <a:pt x="1289" y="469"/>
                  </a:lnTo>
                  <a:cubicBezTo>
                    <a:pt x="1250" y="547"/>
                    <a:pt x="1289" y="683"/>
                    <a:pt x="1308" y="800"/>
                  </a:cubicBezTo>
                  <a:lnTo>
                    <a:pt x="1308" y="800"/>
                  </a:lnTo>
                  <a:cubicBezTo>
                    <a:pt x="1347" y="898"/>
                    <a:pt x="1367" y="995"/>
                    <a:pt x="1367" y="1093"/>
                  </a:cubicBezTo>
                  <a:cubicBezTo>
                    <a:pt x="1328" y="1269"/>
                    <a:pt x="1289" y="1542"/>
                    <a:pt x="1289" y="1542"/>
                  </a:cubicBezTo>
                  <a:lnTo>
                    <a:pt x="1289" y="1600"/>
                  </a:lnTo>
                  <a:lnTo>
                    <a:pt x="1230" y="1620"/>
                  </a:lnTo>
                  <a:lnTo>
                    <a:pt x="1191" y="1620"/>
                  </a:lnTo>
                  <a:cubicBezTo>
                    <a:pt x="1191" y="1698"/>
                    <a:pt x="1230" y="1776"/>
                    <a:pt x="1269" y="1834"/>
                  </a:cubicBezTo>
                  <a:cubicBezTo>
                    <a:pt x="1308" y="1893"/>
                    <a:pt x="1328" y="1971"/>
                    <a:pt x="1347" y="203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71"/>
            <p:cNvSpPr/>
            <p:nvPr/>
          </p:nvSpPr>
          <p:spPr>
            <a:xfrm>
              <a:off x="6666750" y="1349225"/>
              <a:ext cx="167825" cy="321000"/>
            </a:xfrm>
            <a:custGeom>
              <a:avLst/>
              <a:gdLst/>
              <a:ahLst/>
              <a:cxnLst/>
              <a:rect l="l" t="t" r="r" b="b"/>
              <a:pathLst>
                <a:path w="6713" h="12840" extrusionOk="0">
                  <a:moveTo>
                    <a:pt x="118" y="2537"/>
                  </a:moveTo>
                  <a:cubicBezTo>
                    <a:pt x="157" y="2576"/>
                    <a:pt x="196" y="2615"/>
                    <a:pt x="215" y="2693"/>
                  </a:cubicBezTo>
                  <a:cubicBezTo>
                    <a:pt x="274" y="2791"/>
                    <a:pt x="274" y="2908"/>
                    <a:pt x="274" y="3044"/>
                  </a:cubicBezTo>
                  <a:cubicBezTo>
                    <a:pt x="293" y="3161"/>
                    <a:pt x="293" y="3298"/>
                    <a:pt x="332" y="3454"/>
                  </a:cubicBezTo>
                  <a:cubicBezTo>
                    <a:pt x="371" y="3571"/>
                    <a:pt x="430" y="3669"/>
                    <a:pt x="489" y="3747"/>
                  </a:cubicBezTo>
                  <a:cubicBezTo>
                    <a:pt x="586" y="3883"/>
                    <a:pt x="684" y="4020"/>
                    <a:pt x="703" y="4273"/>
                  </a:cubicBezTo>
                  <a:cubicBezTo>
                    <a:pt x="703" y="4352"/>
                    <a:pt x="703" y="4410"/>
                    <a:pt x="703" y="4449"/>
                  </a:cubicBezTo>
                  <a:cubicBezTo>
                    <a:pt x="723" y="4644"/>
                    <a:pt x="723" y="4644"/>
                    <a:pt x="859" y="4859"/>
                  </a:cubicBezTo>
                  <a:cubicBezTo>
                    <a:pt x="957" y="5015"/>
                    <a:pt x="976" y="5171"/>
                    <a:pt x="957" y="5327"/>
                  </a:cubicBezTo>
                  <a:cubicBezTo>
                    <a:pt x="937" y="5464"/>
                    <a:pt x="879" y="5600"/>
                    <a:pt x="820" y="5717"/>
                  </a:cubicBezTo>
                  <a:cubicBezTo>
                    <a:pt x="762" y="5873"/>
                    <a:pt x="742" y="5951"/>
                    <a:pt x="742" y="6069"/>
                  </a:cubicBezTo>
                  <a:cubicBezTo>
                    <a:pt x="742" y="6127"/>
                    <a:pt x="742" y="6186"/>
                    <a:pt x="723" y="6264"/>
                  </a:cubicBezTo>
                  <a:cubicBezTo>
                    <a:pt x="723" y="6361"/>
                    <a:pt x="762" y="6517"/>
                    <a:pt x="840" y="6673"/>
                  </a:cubicBezTo>
                  <a:cubicBezTo>
                    <a:pt x="937" y="6888"/>
                    <a:pt x="1074" y="7122"/>
                    <a:pt x="1171" y="7220"/>
                  </a:cubicBezTo>
                  <a:cubicBezTo>
                    <a:pt x="1230" y="7317"/>
                    <a:pt x="1289" y="7434"/>
                    <a:pt x="1328" y="7551"/>
                  </a:cubicBezTo>
                  <a:lnTo>
                    <a:pt x="1328" y="7551"/>
                  </a:lnTo>
                  <a:cubicBezTo>
                    <a:pt x="1367" y="7708"/>
                    <a:pt x="1386" y="7864"/>
                    <a:pt x="1386" y="7981"/>
                  </a:cubicBezTo>
                  <a:cubicBezTo>
                    <a:pt x="1386" y="8059"/>
                    <a:pt x="1367" y="8176"/>
                    <a:pt x="1347" y="8273"/>
                  </a:cubicBezTo>
                  <a:cubicBezTo>
                    <a:pt x="1328" y="8410"/>
                    <a:pt x="1289" y="8547"/>
                    <a:pt x="1308" y="8644"/>
                  </a:cubicBezTo>
                  <a:cubicBezTo>
                    <a:pt x="1308" y="8703"/>
                    <a:pt x="1347" y="8703"/>
                    <a:pt x="1406" y="8703"/>
                  </a:cubicBezTo>
                  <a:lnTo>
                    <a:pt x="1406" y="8703"/>
                  </a:lnTo>
                  <a:lnTo>
                    <a:pt x="1445" y="8703"/>
                  </a:lnTo>
                  <a:lnTo>
                    <a:pt x="1445" y="8703"/>
                  </a:lnTo>
                  <a:cubicBezTo>
                    <a:pt x="1464" y="8703"/>
                    <a:pt x="1484" y="8683"/>
                    <a:pt x="1503" y="8664"/>
                  </a:cubicBezTo>
                  <a:lnTo>
                    <a:pt x="1503" y="8664"/>
                  </a:lnTo>
                  <a:cubicBezTo>
                    <a:pt x="1562" y="8605"/>
                    <a:pt x="1620" y="8566"/>
                    <a:pt x="1737" y="8586"/>
                  </a:cubicBezTo>
                  <a:cubicBezTo>
                    <a:pt x="1835" y="8586"/>
                    <a:pt x="1913" y="8644"/>
                    <a:pt x="1991" y="8742"/>
                  </a:cubicBezTo>
                  <a:lnTo>
                    <a:pt x="1991" y="8742"/>
                  </a:lnTo>
                  <a:cubicBezTo>
                    <a:pt x="2049" y="8820"/>
                    <a:pt x="2089" y="8917"/>
                    <a:pt x="2128" y="9054"/>
                  </a:cubicBezTo>
                  <a:cubicBezTo>
                    <a:pt x="2147" y="9093"/>
                    <a:pt x="2167" y="9132"/>
                    <a:pt x="2186" y="9171"/>
                  </a:cubicBezTo>
                  <a:cubicBezTo>
                    <a:pt x="2245" y="9366"/>
                    <a:pt x="2323" y="9581"/>
                    <a:pt x="2362" y="9990"/>
                  </a:cubicBezTo>
                  <a:cubicBezTo>
                    <a:pt x="2401" y="10303"/>
                    <a:pt x="2479" y="10673"/>
                    <a:pt x="2557" y="11024"/>
                  </a:cubicBezTo>
                  <a:cubicBezTo>
                    <a:pt x="2615" y="11220"/>
                    <a:pt x="2654" y="11395"/>
                    <a:pt x="2674" y="11551"/>
                  </a:cubicBezTo>
                  <a:cubicBezTo>
                    <a:pt x="2693" y="11707"/>
                    <a:pt x="2732" y="11883"/>
                    <a:pt x="2732" y="12059"/>
                  </a:cubicBezTo>
                  <a:cubicBezTo>
                    <a:pt x="2771" y="12312"/>
                    <a:pt x="2791" y="12546"/>
                    <a:pt x="2791" y="12644"/>
                  </a:cubicBezTo>
                  <a:lnTo>
                    <a:pt x="2791" y="12644"/>
                  </a:lnTo>
                  <a:cubicBezTo>
                    <a:pt x="2791" y="12703"/>
                    <a:pt x="2810" y="12742"/>
                    <a:pt x="2849" y="12781"/>
                  </a:cubicBezTo>
                  <a:cubicBezTo>
                    <a:pt x="2908" y="12820"/>
                    <a:pt x="2967" y="12839"/>
                    <a:pt x="3045" y="12839"/>
                  </a:cubicBezTo>
                  <a:lnTo>
                    <a:pt x="3045" y="12839"/>
                  </a:lnTo>
                  <a:cubicBezTo>
                    <a:pt x="3103" y="12839"/>
                    <a:pt x="3532" y="12742"/>
                    <a:pt x="4040" y="12624"/>
                  </a:cubicBezTo>
                  <a:cubicBezTo>
                    <a:pt x="4488" y="12527"/>
                    <a:pt x="5015" y="12390"/>
                    <a:pt x="5425" y="12312"/>
                  </a:cubicBezTo>
                  <a:cubicBezTo>
                    <a:pt x="5386" y="12176"/>
                    <a:pt x="5347" y="11883"/>
                    <a:pt x="5347" y="11688"/>
                  </a:cubicBezTo>
                  <a:cubicBezTo>
                    <a:pt x="5347" y="11512"/>
                    <a:pt x="5366" y="11356"/>
                    <a:pt x="5386" y="11220"/>
                  </a:cubicBezTo>
                  <a:lnTo>
                    <a:pt x="5386" y="11220"/>
                  </a:lnTo>
                  <a:cubicBezTo>
                    <a:pt x="5386" y="11122"/>
                    <a:pt x="5406" y="11024"/>
                    <a:pt x="5406" y="10946"/>
                  </a:cubicBezTo>
                  <a:cubicBezTo>
                    <a:pt x="5406" y="10868"/>
                    <a:pt x="5406" y="10771"/>
                    <a:pt x="5406" y="10693"/>
                  </a:cubicBezTo>
                  <a:cubicBezTo>
                    <a:pt x="5406" y="10595"/>
                    <a:pt x="5386" y="10498"/>
                    <a:pt x="5366" y="10342"/>
                  </a:cubicBezTo>
                  <a:cubicBezTo>
                    <a:pt x="5347" y="10205"/>
                    <a:pt x="5327" y="10146"/>
                    <a:pt x="5308" y="10088"/>
                  </a:cubicBezTo>
                  <a:cubicBezTo>
                    <a:pt x="5269" y="9990"/>
                    <a:pt x="5249" y="9912"/>
                    <a:pt x="5249" y="9717"/>
                  </a:cubicBezTo>
                  <a:cubicBezTo>
                    <a:pt x="5249" y="9581"/>
                    <a:pt x="5230" y="9425"/>
                    <a:pt x="5210" y="9288"/>
                  </a:cubicBezTo>
                  <a:cubicBezTo>
                    <a:pt x="5191" y="9132"/>
                    <a:pt x="5171" y="8956"/>
                    <a:pt x="5132" y="8800"/>
                  </a:cubicBezTo>
                  <a:lnTo>
                    <a:pt x="5132" y="8800"/>
                  </a:lnTo>
                  <a:cubicBezTo>
                    <a:pt x="5093" y="8664"/>
                    <a:pt x="5054" y="8507"/>
                    <a:pt x="5035" y="8351"/>
                  </a:cubicBezTo>
                  <a:cubicBezTo>
                    <a:pt x="5015" y="8176"/>
                    <a:pt x="5015" y="8020"/>
                    <a:pt x="5035" y="7883"/>
                  </a:cubicBezTo>
                  <a:cubicBezTo>
                    <a:pt x="5054" y="7766"/>
                    <a:pt x="5093" y="7708"/>
                    <a:pt x="5093" y="7649"/>
                  </a:cubicBezTo>
                  <a:cubicBezTo>
                    <a:pt x="5132" y="7590"/>
                    <a:pt x="5132" y="7551"/>
                    <a:pt x="5152" y="7395"/>
                  </a:cubicBezTo>
                  <a:cubicBezTo>
                    <a:pt x="5152" y="7181"/>
                    <a:pt x="5230" y="7083"/>
                    <a:pt x="5288" y="6986"/>
                  </a:cubicBezTo>
                  <a:cubicBezTo>
                    <a:pt x="5327" y="6966"/>
                    <a:pt x="5347" y="6927"/>
                    <a:pt x="5366" y="6869"/>
                  </a:cubicBezTo>
                  <a:cubicBezTo>
                    <a:pt x="5425" y="6790"/>
                    <a:pt x="5406" y="6673"/>
                    <a:pt x="5406" y="6576"/>
                  </a:cubicBezTo>
                  <a:lnTo>
                    <a:pt x="5406" y="6576"/>
                  </a:lnTo>
                  <a:cubicBezTo>
                    <a:pt x="5406" y="6537"/>
                    <a:pt x="5406" y="6478"/>
                    <a:pt x="5406" y="6420"/>
                  </a:cubicBezTo>
                  <a:cubicBezTo>
                    <a:pt x="5406" y="6264"/>
                    <a:pt x="5445" y="6166"/>
                    <a:pt x="5503" y="6030"/>
                  </a:cubicBezTo>
                  <a:lnTo>
                    <a:pt x="5542" y="5932"/>
                  </a:lnTo>
                  <a:cubicBezTo>
                    <a:pt x="5581" y="5873"/>
                    <a:pt x="5562" y="5815"/>
                    <a:pt x="5523" y="5737"/>
                  </a:cubicBezTo>
                  <a:cubicBezTo>
                    <a:pt x="5503" y="5639"/>
                    <a:pt x="5464" y="5561"/>
                    <a:pt x="5503" y="5464"/>
                  </a:cubicBezTo>
                  <a:cubicBezTo>
                    <a:pt x="5523" y="5425"/>
                    <a:pt x="5523" y="5386"/>
                    <a:pt x="5542" y="5366"/>
                  </a:cubicBezTo>
                  <a:cubicBezTo>
                    <a:pt x="5581" y="5210"/>
                    <a:pt x="5659" y="5015"/>
                    <a:pt x="5542" y="4722"/>
                  </a:cubicBezTo>
                  <a:cubicBezTo>
                    <a:pt x="5445" y="4527"/>
                    <a:pt x="5386" y="4371"/>
                    <a:pt x="5347" y="4234"/>
                  </a:cubicBezTo>
                  <a:cubicBezTo>
                    <a:pt x="5327" y="4098"/>
                    <a:pt x="5327" y="4000"/>
                    <a:pt x="5366" y="3883"/>
                  </a:cubicBezTo>
                  <a:cubicBezTo>
                    <a:pt x="5445" y="3747"/>
                    <a:pt x="5601" y="3669"/>
                    <a:pt x="5757" y="3610"/>
                  </a:cubicBezTo>
                  <a:cubicBezTo>
                    <a:pt x="5815" y="3591"/>
                    <a:pt x="5854" y="3552"/>
                    <a:pt x="5913" y="3532"/>
                  </a:cubicBezTo>
                  <a:cubicBezTo>
                    <a:pt x="6069" y="3454"/>
                    <a:pt x="6088" y="3415"/>
                    <a:pt x="6147" y="3239"/>
                  </a:cubicBezTo>
                  <a:lnTo>
                    <a:pt x="6147" y="3239"/>
                  </a:lnTo>
                  <a:lnTo>
                    <a:pt x="6147" y="3220"/>
                  </a:lnTo>
                  <a:cubicBezTo>
                    <a:pt x="6205" y="3083"/>
                    <a:pt x="6303" y="3005"/>
                    <a:pt x="6401" y="2908"/>
                  </a:cubicBezTo>
                  <a:cubicBezTo>
                    <a:pt x="6459" y="2849"/>
                    <a:pt x="6518" y="2791"/>
                    <a:pt x="6576" y="2732"/>
                  </a:cubicBezTo>
                  <a:cubicBezTo>
                    <a:pt x="6654" y="2634"/>
                    <a:pt x="6654" y="2595"/>
                    <a:pt x="6654" y="2537"/>
                  </a:cubicBezTo>
                  <a:cubicBezTo>
                    <a:pt x="6635" y="2498"/>
                    <a:pt x="6635" y="2439"/>
                    <a:pt x="6635" y="2361"/>
                  </a:cubicBezTo>
                  <a:cubicBezTo>
                    <a:pt x="6654" y="2264"/>
                    <a:pt x="6674" y="2205"/>
                    <a:pt x="6693" y="2166"/>
                  </a:cubicBezTo>
                  <a:lnTo>
                    <a:pt x="6693" y="2166"/>
                  </a:lnTo>
                  <a:cubicBezTo>
                    <a:pt x="6713" y="2127"/>
                    <a:pt x="6713" y="2108"/>
                    <a:pt x="6693" y="2088"/>
                  </a:cubicBezTo>
                  <a:cubicBezTo>
                    <a:pt x="6674" y="2030"/>
                    <a:pt x="6576" y="1893"/>
                    <a:pt x="6479" y="1776"/>
                  </a:cubicBezTo>
                  <a:cubicBezTo>
                    <a:pt x="6381" y="1639"/>
                    <a:pt x="6284" y="1522"/>
                    <a:pt x="6245" y="1444"/>
                  </a:cubicBezTo>
                  <a:cubicBezTo>
                    <a:pt x="6186" y="1308"/>
                    <a:pt x="6225" y="1191"/>
                    <a:pt x="6264" y="1015"/>
                  </a:cubicBezTo>
                  <a:cubicBezTo>
                    <a:pt x="6264" y="976"/>
                    <a:pt x="6284" y="937"/>
                    <a:pt x="6303" y="878"/>
                  </a:cubicBezTo>
                  <a:cubicBezTo>
                    <a:pt x="6303" y="820"/>
                    <a:pt x="6323" y="761"/>
                    <a:pt x="6342" y="703"/>
                  </a:cubicBezTo>
                  <a:cubicBezTo>
                    <a:pt x="6362" y="586"/>
                    <a:pt x="6401" y="488"/>
                    <a:pt x="6362" y="410"/>
                  </a:cubicBezTo>
                  <a:cubicBezTo>
                    <a:pt x="6362" y="352"/>
                    <a:pt x="6323" y="293"/>
                    <a:pt x="6303" y="254"/>
                  </a:cubicBezTo>
                  <a:cubicBezTo>
                    <a:pt x="6264" y="176"/>
                    <a:pt x="6225" y="98"/>
                    <a:pt x="6205" y="0"/>
                  </a:cubicBezTo>
                  <a:lnTo>
                    <a:pt x="20" y="1639"/>
                  </a:lnTo>
                  <a:cubicBezTo>
                    <a:pt x="20" y="1854"/>
                    <a:pt x="20" y="2069"/>
                    <a:pt x="20" y="2205"/>
                  </a:cubicBezTo>
                  <a:cubicBezTo>
                    <a:pt x="1" y="2420"/>
                    <a:pt x="59" y="2478"/>
                    <a:pt x="118" y="2537"/>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71"/>
            <p:cNvSpPr/>
            <p:nvPr/>
          </p:nvSpPr>
          <p:spPr>
            <a:xfrm>
              <a:off x="6666750" y="1349225"/>
              <a:ext cx="167825" cy="321000"/>
            </a:xfrm>
            <a:custGeom>
              <a:avLst/>
              <a:gdLst/>
              <a:ahLst/>
              <a:cxnLst/>
              <a:rect l="l" t="t" r="r" b="b"/>
              <a:pathLst>
                <a:path w="6713" h="12840" fill="none" extrusionOk="0">
                  <a:moveTo>
                    <a:pt x="118" y="2537"/>
                  </a:moveTo>
                  <a:cubicBezTo>
                    <a:pt x="157" y="2576"/>
                    <a:pt x="196" y="2615"/>
                    <a:pt x="215" y="2693"/>
                  </a:cubicBezTo>
                  <a:cubicBezTo>
                    <a:pt x="274" y="2791"/>
                    <a:pt x="274" y="2908"/>
                    <a:pt x="274" y="3044"/>
                  </a:cubicBezTo>
                  <a:cubicBezTo>
                    <a:pt x="293" y="3161"/>
                    <a:pt x="293" y="3298"/>
                    <a:pt x="332" y="3454"/>
                  </a:cubicBezTo>
                  <a:cubicBezTo>
                    <a:pt x="371" y="3571"/>
                    <a:pt x="430" y="3669"/>
                    <a:pt x="489" y="3747"/>
                  </a:cubicBezTo>
                  <a:cubicBezTo>
                    <a:pt x="586" y="3883"/>
                    <a:pt x="684" y="4020"/>
                    <a:pt x="703" y="4273"/>
                  </a:cubicBezTo>
                  <a:cubicBezTo>
                    <a:pt x="703" y="4352"/>
                    <a:pt x="703" y="4410"/>
                    <a:pt x="703" y="4449"/>
                  </a:cubicBezTo>
                  <a:cubicBezTo>
                    <a:pt x="723" y="4644"/>
                    <a:pt x="723" y="4644"/>
                    <a:pt x="859" y="4859"/>
                  </a:cubicBezTo>
                  <a:cubicBezTo>
                    <a:pt x="957" y="5015"/>
                    <a:pt x="976" y="5171"/>
                    <a:pt x="957" y="5327"/>
                  </a:cubicBezTo>
                  <a:cubicBezTo>
                    <a:pt x="937" y="5464"/>
                    <a:pt x="879" y="5600"/>
                    <a:pt x="820" y="5717"/>
                  </a:cubicBezTo>
                  <a:cubicBezTo>
                    <a:pt x="762" y="5873"/>
                    <a:pt x="742" y="5951"/>
                    <a:pt x="742" y="6069"/>
                  </a:cubicBezTo>
                  <a:cubicBezTo>
                    <a:pt x="742" y="6127"/>
                    <a:pt x="742" y="6186"/>
                    <a:pt x="723" y="6264"/>
                  </a:cubicBezTo>
                  <a:cubicBezTo>
                    <a:pt x="723" y="6361"/>
                    <a:pt x="762" y="6517"/>
                    <a:pt x="840" y="6673"/>
                  </a:cubicBezTo>
                  <a:cubicBezTo>
                    <a:pt x="937" y="6888"/>
                    <a:pt x="1074" y="7122"/>
                    <a:pt x="1171" y="7220"/>
                  </a:cubicBezTo>
                  <a:cubicBezTo>
                    <a:pt x="1230" y="7317"/>
                    <a:pt x="1289" y="7434"/>
                    <a:pt x="1328" y="7551"/>
                  </a:cubicBezTo>
                  <a:lnTo>
                    <a:pt x="1328" y="7551"/>
                  </a:lnTo>
                  <a:cubicBezTo>
                    <a:pt x="1367" y="7708"/>
                    <a:pt x="1386" y="7864"/>
                    <a:pt x="1386" y="7981"/>
                  </a:cubicBezTo>
                  <a:cubicBezTo>
                    <a:pt x="1386" y="8059"/>
                    <a:pt x="1367" y="8176"/>
                    <a:pt x="1347" y="8273"/>
                  </a:cubicBezTo>
                  <a:cubicBezTo>
                    <a:pt x="1328" y="8410"/>
                    <a:pt x="1289" y="8547"/>
                    <a:pt x="1308" y="8644"/>
                  </a:cubicBezTo>
                  <a:cubicBezTo>
                    <a:pt x="1308" y="8703"/>
                    <a:pt x="1347" y="8703"/>
                    <a:pt x="1406" y="8703"/>
                  </a:cubicBezTo>
                  <a:lnTo>
                    <a:pt x="1406" y="8703"/>
                  </a:lnTo>
                  <a:lnTo>
                    <a:pt x="1445" y="8703"/>
                  </a:lnTo>
                  <a:lnTo>
                    <a:pt x="1445" y="8703"/>
                  </a:lnTo>
                  <a:cubicBezTo>
                    <a:pt x="1464" y="8703"/>
                    <a:pt x="1484" y="8683"/>
                    <a:pt x="1503" y="8664"/>
                  </a:cubicBezTo>
                  <a:lnTo>
                    <a:pt x="1503" y="8664"/>
                  </a:lnTo>
                  <a:cubicBezTo>
                    <a:pt x="1562" y="8605"/>
                    <a:pt x="1620" y="8566"/>
                    <a:pt x="1737" y="8586"/>
                  </a:cubicBezTo>
                  <a:cubicBezTo>
                    <a:pt x="1835" y="8586"/>
                    <a:pt x="1913" y="8644"/>
                    <a:pt x="1991" y="8742"/>
                  </a:cubicBezTo>
                  <a:lnTo>
                    <a:pt x="1991" y="8742"/>
                  </a:lnTo>
                  <a:cubicBezTo>
                    <a:pt x="2049" y="8820"/>
                    <a:pt x="2089" y="8917"/>
                    <a:pt x="2128" y="9054"/>
                  </a:cubicBezTo>
                  <a:cubicBezTo>
                    <a:pt x="2147" y="9093"/>
                    <a:pt x="2167" y="9132"/>
                    <a:pt x="2186" y="9171"/>
                  </a:cubicBezTo>
                  <a:cubicBezTo>
                    <a:pt x="2245" y="9366"/>
                    <a:pt x="2323" y="9581"/>
                    <a:pt x="2362" y="9990"/>
                  </a:cubicBezTo>
                  <a:cubicBezTo>
                    <a:pt x="2401" y="10303"/>
                    <a:pt x="2479" y="10673"/>
                    <a:pt x="2557" y="11024"/>
                  </a:cubicBezTo>
                  <a:cubicBezTo>
                    <a:pt x="2615" y="11220"/>
                    <a:pt x="2654" y="11395"/>
                    <a:pt x="2674" y="11551"/>
                  </a:cubicBezTo>
                  <a:cubicBezTo>
                    <a:pt x="2693" y="11707"/>
                    <a:pt x="2732" y="11883"/>
                    <a:pt x="2732" y="12059"/>
                  </a:cubicBezTo>
                  <a:cubicBezTo>
                    <a:pt x="2771" y="12312"/>
                    <a:pt x="2791" y="12546"/>
                    <a:pt x="2791" y="12644"/>
                  </a:cubicBezTo>
                  <a:lnTo>
                    <a:pt x="2791" y="12644"/>
                  </a:lnTo>
                  <a:cubicBezTo>
                    <a:pt x="2791" y="12703"/>
                    <a:pt x="2810" y="12742"/>
                    <a:pt x="2849" y="12781"/>
                  </a:cubicBezTo>
                  <a:cubicBezTo>
                    <a:pt x="2908" y="12820"/>
                    <a:pt x="2967" y="12839"/>
                    <a:pt x="3045" y="12839"/>
                  </a:cubicBezTo>
                  <a:lnTo>
                    <a:pt x="3045" y="12839"/>
                  </a:lnTo>
                  <a:cubicBezTo>
                    <a:pt x="3103" y="12839"/>
                    <a:pt x="3532" y="12742"/>
                    <a:pt x="4040" y="12624"/>
                  </a:cubicBezTo>
                  <a:cubicBezTo>
                    <a:pt x="4488" y="12527"/>
                    <a:pt x="5015" y="12390"/>
                    <a:pt x="5425" y="12312"/>
                  </a:cubicBezTo>
                  <a:cubicBezTo>
                    <a:pt x="5386" y="12176"/>
                    <a:pt x="5347" y="11883"/>
                    <a:pt x="5347" y="11688"/>
                  </a:cubicBezTo>
                  <a:cubicBezTo>
                    <a:pt x="5347" y="11512"/>
                    <a:pt x="5366" y="11356"/>
                    <a:pt x="5386" y="11220"/>
                  </a:cubicBezTo>
                  <a:lnTo>
                    <a:pt x="5386" y="11220"/>
                  </a:lnTo>
                  <a:cubicBezTo>
                    <a:pt x="5386" y="11122"/>
                    <a:pt x="5406" y="11024"/>
                    <a:pt x="5406" y="10946"/>
                  </a:cubicBezTo>
                  <a:cubicBezTo>
                    <a:pt x="5406" y="10868"/>
                    <a:pt x="5406" y="10771"/>
                    <a:pt x="5406" y="10693"/>
                  </a:cubicBezTo>
                  <a:cubicBezTo>
                    <a:pt x="5406" y="10595"/>
                    <a:pt x="5386" y="10498"/>
                    <a:pt x="5366" y="10342"/>
                  </a:cubicBezTo>
                  <a:cubicBezTo>
                    <a:pt x="5347" y="10205"/>
                    <a:pt x="5327" y="10146"/>
                    <a:pt x="5308" y="10088"/>
                  </a:cubicBezTo>
                  <a:cubicBezTo>
                    <a:pt x="5269" y="9990"/>
                    <a:pt x="5249" y="9912"/>
                    <a:pt x="5249" y="9717"/>
                  </a:cubicBezTo>
                  <a:cubicBezTo>
                    <a:pt x="5249" y="9581"/>
                    <a:pt x="5230" y="9425"/>
                    <a:pt x="5210" y="9288"/>
                  </a:cubicBezTo>
                  <a:cubicBezTo>
                    <a:pt x="5191" y="9132"/>
                    <a:pt x="5171" y="8956"/>
                    <a:pt x="5132" y="8800"/>
                  </a:cubicBezTo>
                  <a:lnTo>
                    <a:pt x="5132" y="8800"/>
                  </a:lnTo>
                  <a:cubicBezTo>
                    <a:pt x="5093" y="8664"/>
                    <a:pt x="5054" y="8507"/>
                    <a:pt x="5035" y="8351"/>
                  </a:cubicBezTo>
                  <a:cubicBezTo>
                    <a:pt x="5015" y="8176"/>
                    <a:pt x="5015" y="8020"/>
                    <a:pt x="5035" y="7883"/>
                  </a:cubicBezTo>
                  <a:cubicBezTo>
                    <a:pt x="5054" y="7766"/>
                    <a:pt x="5093" y="7708"/>
                    <a:pt x="5093" y="7649"/>
                  </a:cubicBezTo>
                  <a:cubicBezTo>
                    <a:pt x="5132" y="7590"/>
                    <a:pt x="5132" y="7551"/>
                    <a:pt x="5152" y="7395"/>
                  </a:cubicBezTo>
                  <a:cubicBezTo>
                    <a:pt x="5152" y="7181"/>
                    <a:pt x="5230" y="7083"/>
                    <a:pt x="5288" y="6986"/>
                  </a:cubicBezTo>
                  <a:cubicBezTo>
                    <a:pt x="5327" y="6966"/>
                    <a:pt x="5347" y="6927"/>
                    <a:pt x="5366" y="6869"/>
                  </a:cubicBezTo>
                  <a:cubicBezTo>
                    <a:pt x="5425" y="6790"/>
                    <a:pt x="5406" y="6673"/>
                    <a:pt x="5406" y="6576"/>
                  </a:cubicBezTo>
                  <a:lnTo>
                    <a:pt x="5406" y="6576"/>
                  </a:lnTo>
                  <a:cubicBezTo>
                    <a:pt x="5406" y="6537"/>
                    <a:pt x="5406" y="6478"/>
                    <a:pt x="5406" y="6420"/>
                  </a:cubicBezTo>
                  <a:cubicBezTo>
                    <a:pt x="5406" y="6264"/>
                    <a:pt x="5445" y="6166"/>
                    <a:pt x="5503" y="6030"/>
                  </a:cubicBezTo>
                  <a:lnTo>
                    <a:pt x="5542" y="5932"/>
                  </a:lnTo>
                  <a:cubicBezTo>
                    <a:pt x="5581" y="5873"/>
                    <a:pt x="5562" y="5815"/>
                    <a:pt x="5523" y="5737"/>
                  </a:cubicBezTo>
                  <a:cubicBezTo>
                    <a:pt x="5503" y="5639"/>
                    <a:pt x="5464" y="5561"/>
                    <a:pt x="5503" y="5464"/>
                  </a:cubicBezTo>
                  <a:cubicBezTo>
                    <a:pt x="5523" y="5425"/>
                    <a:pt x="5523" y="5386"/>
                    <a:pt x="5542" y="5366"/>
                  </a:cubicBezTo>
                  <a:cubicBezTo>
                    <a:pt x="5581" y="5210"/>
                    <a:pt x="5659" y="5015"/>
                    <a:pt x="5542" y="4722"/>
                  </a:cubicBezTo>
                  <a:cubicBezTo>
                    <a:pt x="5445" y="4527"/>
                    <a:pt x="5386" y="4371"/>
                    <a:pt x="5347" y="4234"/>
                  </a:cubicBezTo>
                  <a:cubicBezTo>
                    <a:pt x="5327" y="4098"/>
                    <a:pt x="5327" y="4000"/>
                    <a:pt x="5366" y="3883"/>
                  </a:cubicBezTo>
                  <a:cubicBezTo>
                    <a:pt x="5445" y="3747"/>
                    <a:pt x="5601" y="3669"/>
                    <a:pt x="5757" y="3610"/>
                  </a:cubicBezTo>
                  <a:cubicBezTo>
                    <a:pt x="5815" y="3591"/>
                    <a:pt x="5854" y="3552"/>
                    <a:pt x="5913" y="3532"/>
                  </a:cubicBezTo>
                  <a:cubicBezTo>
                    <a:pt x="6069" y="3454"/>
                    <a:pt x="6088" y="3415"/>
                    <a:pt x="6147" y="3239"/>
                  </a:cubicBezTo>
                  <a:lnTo>
                    <a:pt x="6147" y="3239"/>
                  </a:lnTo>
                  <a:lnTo>
                    <a:pt x="6147" y="3220"/>
                  </a:lnTo>
                  <a:cubicBezTo>
                    <a:pt x="6205" y="3083"/>
                    <a:pt x="6303" y="3005"/>
                    <a:pt x="6401" y="2908"/>
                  </a:cubicBezTo>
                  <a:cubicBezTo>
                    <a:pt x="6459" y="2849"/>
                    <a:pt x="6518" y="2791"/>
                    <a:pt x="6576" y="2732"/>
                  </a:cubicBezTo>
                  <a:cubicBezTo>
                    <a:pt x="6654" y="2634"/>
                    <a:pt x="6654" y="2595"/>
                    <a:pt x="6654" y="2537"/>
                  </a:cubicBezTo>
                  <a:cubicBezTo>
                    <a:pt x="6635" y="2498"/>
                    <a:pt x="6635" y="2439"/>
                    <a:pt x="6635" y="2361"/>
                  </a:cubicBezTo>
                  <a:cubicBezTo>
                    <a:pt x="6654" y="2264"/>
                    <a:pt x="6674" y="2205"/>
                    <a:pt x="6693" y="2166"/>
                  </a:cubicBezTo>
                  <a:lnTo>
                    <a:pt x="6693" y="2166"/>
                  </a:lnTo>
                  <a:cubicBezTo>
                    <a:pt x="6713" y="2127"/>
                    <a:pt x="6713" y="2108"/>
                    <a:pt x="6693" y="2088"/>
                  </a:cubicBezTo>
                  <a:cubicBezTo>
                    <a:pt x="6674" y="2030"/>
                    <a:pt x="6576" y="1893"/>
                    <a:pt x="6479" y="1776"/>
                  </a:cubicBezTo>
                  <a:cubicBezTo>
                    <a:pt x="6381" y="1639"/>
                    <a:pt x="6284" y="1522"/>
                    <a:pt x="6245" y="1444"/>
                  </a:cubicBezTo>
                  <a:cubicBezTo>
                    <a:pt x="6186" y="1308"/>
                    <a:pt x="6225" y="1191"/>
                    <a:pt x="6264" y="1015"/>
                  </a:cubicBezTo>
                  <a:cubicBezTo>
                    <a:pt x="6264" y="976"/>
                    <a:pt x="6284" y="937"/>
                    <a:pt x="6303" y="878"/>
                  </a:cubicBezTo>
                  <a:cubicBezTo>
                    <a:pt x="6303" y="820"/>
                    <a:pt x="6323" y="761"/>
                    <a:pt x="6342" y="703"/>
                  </a:cubicBezTo>
                  <a:cubicBezTo>
                    <a:pt x="6362" y="586"/>
                    <a:pt x="6401" y="488"/>
                    <a:pt x="6362" y="410"/>
                  </a:cubicBezTo>
                  <a:cubicBezTo>
                    <a:pt x="6362" y="352"/>
                    <a:pt x="6323" y="293"/>
                    <a:pt x="6303" y="254"/>
                  </a:cubicBezTo>
                  <a:cubicBezTo>
                    <a:pt x="6264" y="176"/>
                    <a:pt x="6225" y="98"/>
                    <a:pt x="6205" y="0"/>
                  </a:cubicBezTo>
                  <a:lnTo>
                    <a:pt x="20" y="1639"/>
                  </a:lnTo>
                  <a:cubicBezTo>
                    <a:pt x="20" y="1854"/>
                    <a:pt x="20" y="2069"/>
                    <a:pt x="20" y="2205"/>
                  </a:cubicBezTo>
                  <a:cubicBezTo>
                    <a:pt x="1" y="2420"/>
                    <a:pt x="59" y="2478"/>
                    <a:pt x="118" y="2537"/>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71"/>
            <p:cNvSpPr/>
            <p:nvPr/>
          </p:nvSpPr>
          <p:spPr>
            <a:xfrm>
              <a:off x="2754650" y="1866775"/>
              <a:ext cx="572200" cy="720000"/>
            </a:xfrm>
            <a:custGeom>
              <a:avLst/>
              <a:gdLst/>
              <a:ahLst/>
              <a:cxnLst/>
              <a:rect l="l" t="t" r="r" b="b"/>
              <a:pathLst>
                <a:path w="22888" h="28800" extrusionOk="0">
                  <a:moveTo>
                    <a:pt x="22888" y="8273"/>
                  </a:moveTo>
                  <a:lnTo>
                    <a:pt x="15337" y="7142"/>
                  </a:lnTo>
                  <a:lnTo>
                    <a:pt x="15239" y="7122"/>
                  </a:lnTo>
                  <a:lnTo>
                    <a:pt x="15258" y="7044"/>
                  </a:lnTo>
                  <a:lnTo>
                    <a:pt x="16058" y="1951"/>
                  </a:lnTo>
                  <a:cubicBezTo>
                    <a:pt x="15454" y="1893"/>
                    <a:pt x="14576" y="1717"/>
                    <a:pt x="13834" y="1581"/>
                  </a:cubicBezTo>
                  <a:cubicBezTo>
                    <a:pt x="13307" y="1483"/>
                    <a:pt x="12820" y="1386"/>
                    <a:pt x="12546" y="1347"/>
                  </a:cubicBezTo>
                  <a:cubicBezTo>
                    <a:pt x="12117" y="1288"/>
                    <a:pt x="11024" y="1093"/>
                    <a:pt x="10010" y="898"/>
                  </a:cubicBezTo>
                  <a:cubicBezTo>
                    <a:pt x="9249" y="761"/>
                    <a:pt x="8527" y="625"/>
                    <a:pt x="8156" y="566"/>
                  </a:cubicBezTo>
                  <a:cubicBezTo>
                    <a:pt x="7434" y="449"/>
                    <a:pt x="6088" y="195"/>
                    <a:pt x="5327" y="78"/>
                  </a:cubicBezTo>
                  <a:lnTo>
                    <a:pt x="4976" y="0"/>
                  </a:lnTo>
                  <a:lnTo>
                    <a:pt x="0" y="25502"/>
                  </a:lnTo>
                  <a:cubicBezTo>
                    <a:pt x="956" y="25678"/>
                    <a:pt x="9483" y="27278"/>
                    <a:pt x="20097" y="2880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71"/>
            <p:cNvSpPr/>
            <p:nvPr/>
          </p:nvSpPr>
          <p:spPr>
            <a:xfrm>
              <a:off x="2754650" y="1866775"/>
              <a:ext cx="572200" cy="720000"/>
            </a:xfrm>
            <a:custGeom>
              <a:avLst/>
              <a:gdLst/>
              <a:ahLst/>
              <a:cxnLst/>
              <a:rect l="l" t="t" r="r" b="b"/>
              <a:pathLst>
                <a:path w="22888" h="28800" fill="none" extrusionOk="0">
                  <a:moveTo>
                    <a:pt x="22888" y="8273"/>
                  </a:moveTo>
                  <a:lnTo>
                    <a:pt x="15337" y="7142"/>
                  </a:lnTo>
                  <a:lnTo>
                    <a:pt x="15239" y="7122"/>
                  </a:lnTo>
                  <a:lnTo>
                    <a:pt x="15258" y="7044"/>
                  </a:lnTo>
                  <a:lnTo>
                    <a:pt x="16058" y="1951"/>
                  </a:lnTo>
                  <a:cubicBezTo>
                    <a:pt x="15454" y="1893"/>
                    <a:pt x="14576" y="1717"/>
                    <a:pt x="13834" y="1581"/>
                  </a:cubicBezTo>
                  <a:cubicBezTo>
                    <a:pt x="13307" y="1483"/>
                    <a:pt x="12820" y="1386"/>
                    <a:pt x="12546" y="1347"/>
                  </a:cubicBezTo>
                  <a:cubicBezTo>
                    <a:pt x="12117" y="1288"/>
                    <a:pt x="11024" y="1093"/>
                    <a:pt x="10010" y="898"/>
                  </a:cubicBezTo>
                  <a:cubicBezTo>
                    <a:pt x="9249" y="761"/>
                    <a:pt x="8527" y="625"/>
                    <a:pt x="8156" y="566"/>
                  </a:cubicBezTo>
                  <a:cubicBezTo>
                    <a:pt x="7434" y="449"/>
                    <a:pt x="6088" y="195"/>
                    <a:pt x="5327" y="78"/>
                  </a:cubicBezTo>
                  <a:lnTo>
                    <a:pt x="4976" y="0"/>
                  </a:lnTo>
                  <a:lnTo>
                    <a:pt x="0" y="25502"/>
                  </a:lnTo>
                  <a:cubicBezTo>
                    <a:pt x="956" y="25678"/>
                    <a:pt x="9483" y="27278"/>
                    <a:pt x="20097" y="2880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71"/>
            <p:cNvSpPr/>
            <p:nvPr/>
          </p:nvSpPr>
          <p:spPr>
            <a:xfrm>
              <a:off x="3876575" y="2660900"/>
              <a:ext cx="885375" cy="457075"/>
            </a:xfrm>
            <a:custGeom>
              <a:avLst/>
              <a:gdLst/>
              <a:ahLst/>
              <a:cxnLst/>
              <a:rect l="l" t="t" r="r" b="b"/>
              <a:pathLst>
                <a:path w="35415" h="18283" extrusionOk="0">
                  <a:moveTo>
                    <a:pt x="28780" y="17210"/>
                  </a:moveTo>
                  <a:cubicBezTo>
                    <a:pt x="28819" y="17171"/>
                    <a:pt x="28839" y="17132"/>
                    <a:pt x="28956" y="17093"/>
                  </a:cubicBezTo>
                  <a:cubicBezTo>
                    <a:pt x="29131" y="17034"/>
                    <a:pt x="29249" y="17093"/>
                    <a:pt x="29424" y="17171"/>
                  </a:cubicBezTo>
                  <a:cubicBezTo>
                    <a:pt x="29463" y="17171"/>
                    <a:pt x="29483" y="17190"/>
                    <a:pt x="29522" y="17210"/>
                  </a:cubicBezTo>
                  <a:cubicBezTo>
                    <a:pt x="29600" y="17249"/>
                    <a:pt x="29678" y="17268"/>
                    <a:pt x="29717" y="17249"/>
                  </a:cubicBezTo>
                  <a:cubicBezTo>
                    <a:pt x="29756" y="17249"/>
                    <a:pt x="29795" y="17229"/>
                    <a:pt x="29814" y="17190"/>
                  </a:cubicBezTo>
                  <a:lnTo>
                    <a:pt x="29814" y="17190"/>
                  </a:lnTo>
                  <a:cubicBezTo>
                    <a:pt x="29834" y="17171"/>
                    <a:pt x="29853" y="17132"/>
                    <a:pt x="29853" y="17112"/>
                  </a:cubicBezTo>
                  <a:cubicBezTo>
                    <a:pt x="29892" y="17014"/>
                    <a:pt x="29931" y="16975"/>
                    <a:pt x="30068" y="16956"/>
                  </a:cubicBezTo>
                  <a:cubicBezTo>
                    <a:pt x="30107" y="16956"/>
                    <a:pt x="30127" y="16956"/>
                    <a:pt x="30166" y="16956"/>
                  </a:cubicBezTo>
                  <a:cubicBezTo>
                    <a:pt x="30263" y="16956"/>
                    <a:pt x="30361" y="16956"/>
                    <a:pt x="30419" y="16878"/>
                  </a:cubicBezTo>
                  <a:lnTo>
                    <a:pt x="30419" y="16878"/>
                  </a:lnTo>
                  <a:cubicBezTo>
                    <a:pt x="30439" y="16858"/>
                    <a:pt x="30458" y="16858"/>
                    <a:pt x="30478" y="16839"/>
                  </a:cubicBezTo>
                  <a:cubicBezTo>
                    <a:pt x="30536" y="16780"/>
                    <a:pt x="30614" y="16761"/>
                    <a:pt x="30673" y="16761"/>
                  </a:cubicBezTo>
                  <a:cubicBezTo>
                    <a:pt x="30751" y="16761"/>
                    <a:pt x="30809" y="16800"/>
                    <a:pt x="30888" y="16858"/>
                  </a:cubicBezTo>
                  <a:lnTo>
                    <a:pt x="30888" y="16858"/>
                  </a:lnTo>
                  <a:cubicBezTo>
                    <a:pt x="30907" y="16878"/>
                    <a:pt x="30907" y="16897"/>
                    <a:pt x="30927" y="16917"/>
                  </a:cubicBezTo>
                  <a:cubicBezTo>
                    <a:pt x="30985" y="16975"/>
                    <a:pt x="31024" y="17034"/>
                    <a:pt x="31083" y="17073"/>
                  </a:cubicBezTo>
                  <a:cubicBezTo>
                    <a:pt x="31141" y="17112"/>
                    <a:pt x="31219" y="17132"/>
                    <a:pt x="31356" y="17151"/>
                  </a:cubicBezTo>
                  <a:cubicBezTo>
                    <a:pt x="31492" y="17171"/>
                    <a:pt x="31531" y="17132"/>
                    <a:pt x="31590" y="17093"/>
                  </a:cubicBezTo>
                  <a:cubicBezTo>
                    <a:pt x="31648" y="17034"/>
                    <a:pt x="31707" y="16995"/>
                    <a:pt x="31805" y="16975"/>
                  </a:cubicBezTo>
                  <a:cubicBezTo>
                    <a:pt x="31883" y="16956"/>
                    <a:pt x="31922" y="16917"/>
                    <a:pt x="31941" y="16878"/>
                  </a:cubicBezTo>
                  <a:cubicBezTo>
                    <a:pt x="31980" y="16800"/>
                    <a:pt x="32019" y="16741"/>
                    <a:pt x="32136" y="16702"/>
                  </a:cubicBezTo>
                  <a:cubicBezTo>
                    <a:pt x="32253" y="16663"/>
                    <a:pt x="32351" y="16644"/>
                    <a:pt x="32468" y="16663"/>
                  </a:cubicBezTo>
                  <a:cubicBezTo>
                    <a:pt x="32566" y="16683"/>
                    <a:pt x="32683" y="16722"/>
                    <a:pt x="32800" y="16819"/>
                  </a:cubicBezTo>
                  <a:cubicBezTo>
                    <a:pt x="32858" y="16858"/>
                    <a:pt x="32878" y="16897"/>
                    <a:pt x="32897" y="16917"/>
                  </a:cubicBezTo>
                  <a:cubicBezTo>
                    <a:pt x="32995" y="16995"/>
                    <a:pt x="33034" y="17014"/>
                    <a:pt x="33190" y="17093"/>
                  </a:cubicBezTo>
                  <a:cubicBezTo>
                    <a:pt x="33405" y="17190"/>
                    <a:pt x="33463" y="17288"/>
                    <a:pt x="33580" y="17463"/>
                  </a:cubicBezTo>
                  <a:lnTo>
                    <a:pt x="33619" y="17541"/>
                  </a:lnTo>
                  <a:cubicBezTo>
                    <a:pt x="33697" y="17658"/>
                    <a:pt x="33814" y="17678"/>
                    <a:pt x="33931" y="17717"/>
                  </a:cubicBezTo>
                  <a:cubicBezTo>
                    <a:pt x="34009" y="17736"/>
                    <a:pt x="34087" y="17736"/>
                    <a:pt x="34165" y="17775"/>
                  </a:cubicBezTo>
                  <a:cubicBezTo>
                    <a:pt x="34283" y="17814"/>
                    <a:pt x="34380" y="17893"/>
                    <a:pt x="34458" y="17951"/>
                  </a:cubicBezTo>
                  <a:cubicBezTo>
                    <a:pt x="34536" y="18010"/>
                    <a:pt x="34595" y="18088"/>
                    <a:pt x="34712" y="18107"/>
                  </a:cubicBezTo>
                  <a:cubicBezTo>
                    <a:pt x="34809" y="18146"/>
                    <a:pt x="34887" y="18146"/>
                    <a:pt x="34946" y="18146"/>
                  </a:cubicBezTo>
                  <a:cubicBezTo>
                    <a:pt x="35024" y="18166"/>
                    <a:pt x="35083" y="18166"/>
                    <a:pt x="35141" y="18205"/>
                  </a:cubicBezTo>
                  <a:cubicBezTo>
                    <a:pt x="35200" y="18244"/>
                    <a:pt x="35278" y="18263"/>
                    <a:pt x="35356" y="18283"/>
                  </a:cubicBezTo>
                  <a:cubicBezTo>
                    <a:pt x="35356" y="17288"/>
                    <a:pt x="35414" y="10107"/>
                    <a:pt x="35356" y="9190"/>
                  </a:cubicBezTo>
                  <a:cubicBezTo>
                    <a:pt x="35336" y="8683"/>
                    <a:pt x="35122" y="7259"/>
                    <a:pt x="34926" y="5932"/>
                  </a:cubicBezTo>
                  <a:cubicBezTo>
                    <a:pt x="34790" y="4878"/>
                    <a:pt x="34634" y="3922"/>
                    <a:pt x="34595" y="3493"/>
                  </a:cubicBezTo>
                  <a:lnTo>
                    <a:pt x="34595" y="3493"/>
                  </a:lnTo>
                  <a:cubicBezTo>
                    <a:pt x="34595" y="3454"/>
                    <a:pt x="34595" y="3434"/>
                    <a:pt x="34595" y="3395"/>
                  </a:cubicBezTo>
                  <a:cubicBezTo>
                    <a:pt x="34595" y="3376"/>
                    <a:pt x="34595" y="3356"/>
                    <a:pt x="34595" y="3337"/>
                  </a:cubicBezTo>
                  <a:cubicBezTo>
                    <a:pt x="34595" y="2810"/>
                    <a:pt x="34556" y="1308"/>
                    <a:pt x="34556" y="917"/>
                  </a:cubicBezTo>
                  <a:cubicBezTo>
                    <a:pt x="28410" y="1073"/>
                    <a:pt x="13834" y="547"/>
                    <a:pt x="6166" y="273"/>
                  </a:cubicBezTo>
                  <a:lnTo>
                    <a:pt x="4059" y="195"/>
                  </a:lnTo>
                  <a:cubicBezTo>
                    <a:pt x="2888" y="156"/>
                    <a:pt x="1581" y="98"/>
                    <a:pt x="195" y="0"/>
                  </a:cubicBezTo>
                  <a:lnTo>
                    <a:pt x="0" y="2342"/>
                  </a:lnTo>
                  <a:cubicBezTo>
                    <a:pt x="410" y="2381"/>
                    <a:pt x="1932" y="2478"/>
                    <a:pt x="2830" y="2537"/>
                  </a:cubicBezTo>
                  <a:lnTo>
                    <a:pt x="3434" y="2576"/>
                  </a:lnTo>
                  <a:cubicBezTo>
                    <a:pt x="3747" y="2615"/>
                    <a:pt x="5171" y="2693"/>
                    <a:pt x="6420" y="2751"/>
                  </a:cubicBezTo>
                  <a:cubicBezTo>
                    <a:pt x="7220" y="2810"/>
                    <a:pt x="7961" y="2849"/>
                    <a:pt x="8254" y="2849"/>
                  </a:cubicBezTo>
                  <a:cubicBezTo>
                    <a:pt x="8781" y="2869"/>
                    <a:pt x="10420" y="2947"/>
                    <a:pt x="11376" y="3005"/>
                  </a:cubicBezTo>
                  <a:cubicBezTo>
                    <a:pt x="11785" y="3025"/>
                    <a:pt x="12078" y="3044"/>
                    <a:pt x="12117" y="3044"/>
                  </a:cubicBezTo>
                  <a:cubicBezTo>
                    <a:pt x="12215" y="3044"/>
                    <a:pt x="12273" y="3064"/>
                    <a:pt x="12312" y="3103"/>
                  </a:cubicBezTo>
                  <a:cubicBezTo>
                    <a:pt x="12371" y="3161"/>
                    <a:pt x="12390" y="3220"/>
                    <a:pt x="12390" y="3337"/>
                  </a:cubicBezTo>
                  <a:cubicBezTo>
                    <a:pt x="12390" y="3493"/>
                    <a:pt x="12039" y="12137"/>
                    <a:pt x="12000" y="13132"/>
                  </a:cubicBezTo>
                  <a:cubicBezTo>
                    <a:pt x="12117" y="13132"/>
                    <a:pt x="12332" y="13151"/>
                    <a:pt x="12410" y="13190"/>
                  </a:cubicBezTo>
                  <a:lnTo>
                    <a:pt x="12410" y="13190"/>
                  </a:lnTo>
                  <a:cubicBezTo>
                    <a:pt x="12449" y="13229"/>
                    <a:pt x="12507" y="13307"/>
                    <a:pt x="12566" y="13405"/>
                  </a:cubicBezTo>
                  <a:cubicBezTo>
                    <a:pt x="12644" y="13541"/>
                    <a:pt x="12742" y="13697"/>
                    <a:pt x="12878" y="13795"/>
                  </a:cubicBezTo>
                  <a:cubicBezTo>
                    <a:pt x="12956" y="13873"/>
                    <a:pt x="13034" y="13951"/>
                    <a:pt x="13093" y="14029"/>
                  </a:cubicBezTo>
                  <a:cubicBezTo>
                    <a:pt x="13171" y="14107"/>
                    <a:pt x="13249" y="14185"/>
                    <a:pt x="13327" y="14205"/>
                  </a:cubicBezTo>
                  <a:cubicBezTo>
                    <a:pt x="13444" y="14205"/>
                    <a:pt x="13522" y="14146"/>
                    <a:pt x="13561" y="14107"/>
                  </a:cubicBezTo>
                  <a:lnTo>
                    <a:pt x="13561" y="14107"/>
                  </a:lnTo>
                  <a:cubicBezTo>
                    <a:pt x="13581" y="14088"/>
                    <a:pt x="13600" y="14068"/>
                    <a:pt x="13620" y="14068"/>
                  </a:cubicBezTo>
                  <a:cubicBezTo>
                    <a:pt x="13698" y="14010"/>
                    <a:pt x="13776" y="14010"/>
                    <a:pt x="13873" y="14049"/>
                  </a:cubicBezTo>
                  <a:cubicBezTo>
                    <a:pt x="13951" y="14068"/>
                    <a:pt x="14049" y="14127"/>
                    <a:pt x="14166" y="14185"/>
                  </a:cubicBezTo>
                  <a:cubicBezTo>
                    <a:pt x="14244" y="14224"/>
                    <a:pt x="14263" y="14185"/>
                    <a:pt x="14302" y="14146"/>
                  </a:cubicBezTo>
                  <a:lnTo>
                    <a:pt x="14302" y="14146"/>
                  </a:lnTo>
                  <a:cubicBezTo>
                    <a:pt x="14322" y="14107"/>
                    <a:pt x="14342" y="14068"/>
                    <a:pt x="14361" y="14049"/>
                  </a:cubicBezTo>
                  <a:cubicBezTo>
                    <a:pt x="14439" y="13951"/>
                    <a:pt x="14517" y="13912"/>
                    <a:pt x="14634" y="13932"/>
                  </a:cubicBezTo>
                  <a:cubicBezTo>
                    <a:pt x="14712" y="13951"/>
                    <a:pt x="14810" y="14010"/>
                    <a:pt x="14907" y="14088"/>
                  </a:cubicBezTo>
                  <a:cubicBezTo>
                    <a:pt x="15005" y="14146"/>
                    <a:pt x="15063" y="14224"/>
                    <a:pt x="15122" y="14283"/>
                  </a:cubicBezTo>
                  <a:cubicBezTo>
                    <a:pt x="15181" y="14361"/>
                    <a:pt x="15239" y="14439"/>
                    <a:pt x="15259" y="14517"/>
                  </a:cubicBezTo>
                  <a:cubicBezTo>
                    <a:pt x="15298" y="14595"/>
                    <a:pt x="15278" y="14654"/>
                    <a:pt x="15278" y="14732"/>
                  </a:cubicBezTo>
                  <a:cubicBezTo>
                    <a:pt x="15278" y="14810"/>
                    <a:pt x="15259" y="14888"/>
                    <a:pt x="15317" y="14985"/>
                  </a:cubicBezTo>
                  <a:cubicBezTo>
                    <a:pt x="15356" y="15063"/>
                    <a:pt x="15415" y="15122"/>
                    <a:pt x="15473" y="15141"/>
                  </a:cubicBezTo>
                  <a:cubicBezTo>
                    <a:pt x="15551" y="15180"/>
                    <a:pt x="15668" y="15180"/>
                    <a:pt x="15805" y="15180"/>
                  </a:cubicBezTo>
                  <a:cubicBezTo>
                    <a:pt x="16117" y="15141"/>
                    <a:pt x="16410" y="15297"/>
                    <a:pt x="16624" y="15415"/>
                  </a:cubicBezTo>
                  <a:cubicBezTo>
                    <a:pt x="16663" y="15434"/>
                    <a:pt x="16702" y="15454"/>
                    <a:pt x="16722" y="15473"/>
                  </a:cubicBezTo>
                  <a:lnTo>
                    <a:pt x="16722" y="15473"/>
                  </a:lnTo>
                  <a:cubicBezTo>
                    <a:pt x="16839" y="15532"/>
                    <a:pt x="16956" y="15571"/>
                    <a:pt x="17054" y="15590"/>
                  </a:cubicBezTo>
                  <a:cubicBezTo>
                    <a:pt x="17132" y="15610"/>
                    <a:pt x="17210" y="15610"/>
                    <a:pt x="17249" y="15571"/>
                  </a:cubicBezTo>
                  <a:cubicBezTo>
                    <a:pt x="17327" y="15512"/>
                    <a:pt x="17444" y="15473"/>
                    <a:pt x="17561" y="15473"/>
                  </a:cubicBezTo>
                  <a:cubicBezTo>
                    <a:pt x="17678" y="15454"/>
                    <a:pt x="17795" y="15473"/>
                    <a:pt x="17854" y="15551"/>
                  </a:cubicBezTo>
                  <a:lnTo>
                    <a:pt x="17854" y="15551"/>
                  </a:lnTo>
                  <a:cubicBezTo>
                    <a:pt x="17912" y="15590"/>
                    <a:pt x="17932" y="15629"/>
                    <a:pt x="17951" y="15688"/>
                  </a:cubicBezTo>
                  <a:cubicBezTo>
                    <a:pt x="17990" y="15727"/>
                    <a:pt x="18029" y="15785"/>
                    <a:pt x="18088" y="15863"/>
                  </a:cubicBezTo>
                  <a:cubicBezTo>
                    <a:pt x="18088" y="15863"/>
                    <a:pt x="18107" y="15883"/>
                    <a:pt x="18107" y="15883"/>
                  </a:cubicBezTo>
                  <a:lnTo>
                    <a:pt x="18107" y="15883"/>
                  </a:lnTo>
                  <a:cubicBezTo>
                    <a:pt x="18166" y="15941"/>
                    <a:pt x="18244" y="15961"/>
                    <a:pt x="18341" y="15980"/>
                  </a:cubicBezTo>
                  <a:cubicBezTo>
                    <a:pt x="18419" y="15980"/>
                    <a:pt x="18478" y="15980"/>
                    <a:pt x="18498" y="15961"/>
                  </a:cubicBezTo>
                  <a:lnTo>
                    <a:pt x="18498" y="15941"/>
                  </a:lnTo>
                  <a:cubicBezTo>
                    <a:pt x="18537" y="15922"/>
                    <a:pt x="18537" y="15883"/>
                    <a:pt x="18556" y="15863"/>
                  </a:cubicBezTo>
                  <a:lnTo>
                    <a:pt x="18556" y="15863"/>
                  </a:lnTo>
                  <a:cubicBezTo>
                    <a:pt x="18595" y="15785"/>
                    <a:pt x="18634" y="15707"/>
                    <a:pt x="18732" y="15668"/>
                  </a:cubicBezTo>
                  <a:cubicBezTo>
                    <a:pt x="18810" y="15649"/>
                    <a:pt x="18888" y="15649"/>
                    <a:pt x="18966" y="15649"/>
                  </a:cubicBezTo>
                  <a:lnTo>
                    <a:pt x="18966" y="15649"/>
                  </a:lnTo>
                  <a:cubicBezTo>
                    <a:pt x="19044" y="15629"/>
                    <a:pt x="19122" y="15649"/>
                    <a:pt x="19239" y="15649"/>
                  </a:cubicBezTo>
                  <a:lnTo>
                    <a:pt x="19239" y="15649"/>
                  </a:lnTo>
                  <a:lnTo>
                    <a:pt x="19317" y="15649"/>
                  </a:lnTo>
                  <a:cubicBezTo>
                    <a:pt x="19454" y="15668"/>
                    <a:pt x="19532" y="15668"/>
                    <a:pt x="19649" y="15629"/>
                  </a:cubicBezTo>
                  <a:lnTo>
                    <a:pt x="19649" y="15629"/>
                  </a:lnTo>
                  <a:cubicBezTo>
                    <a:pt x="19707" y="15610"/>
                    <a:pt x="19746" y="15590"/>
                    <a:pt x="19785" y="15590"/>
                  </a:cubicBezTo>
                  <a:cubicBezTo>
                    <a:pt x="19844" y="15590"/>
                    <a:pt x="19883" y="15610"/>
                    <a:pt x="19922" y="15629"/>
                  </a:cubicBezTo>
                  <a:lnTo>
                    <a:pt x="19922" y="15629"/>
                  </a:lnTo>
                  <a:cubicBezTo>
                    <a:pt x="19961" y="15668"/>
                    <a:pt x="19980" y="15707"/>
                    <a:pt x="20000" y="15746"/>
                  </a:cubicBezTo>
                  <a:lnTo>
                    <a:pt x="20000" y="15746"/>
                  </a:lnTo>
                  <a:cubicBezTo>
                    <a:pt x="20019" y="15785"/>
                    <a:pt x="20019" y="15824"/>
                    <a:pt x="20019" y="15883"/>
                  </a:cubicBezTo>
                  <a:cubicBezTo>
                    <a:pt x="20019" y="15922"/>
                    <a:pt x="20000" y="15980"/>
                    <a:pt x="20000" y="16019"/>
                  </a:cubicBezTo>
                  <a:cubicBezTo>
                    <a:pt x="19980" y="16117"/>
                    <a:pt x="19961" y="16234"/>
                    <a:pt x="20019" y="16312"/>
                  </a:cubicBezTo>
                  <a:cubicBezTo>
                    <a:pt x="20078" y="16371"/>
                    <a:pt x="20137" y="16371"/>
                    <a:pt x="20195" y="16371"/>
                  </a:cubicBezTo>
                  <a:cubicBezTo>
                    <a:pt x="20254" y="16371"/>
                    <a:pt x="20312" y="16351"/>
                    <a:pt x="20390" y="16390"/>
                  </a:cubicBezTo>
                  <a:cubicBezTo>
                    <a:pt x="20546" y="16468"/>
                    <a:pt x="20566" y="16702"/>
                    <a:pt x="20566" y="16858"/>
                  </a:cubicBezTo>
                  <a:lnTo>
                    <a:pt x="20566" y="16897"/>
                  </a:lnTo>
                  <a:cubicBezTo>
                    <a:pt x="20566" y="16956"/>
                    <a:pt x="20624" y="16975"/>
                    <a:pt x="20741" y="17014"/>
                  </a:cubicBezTo>
                  <a:cubicBezTo>
                    <a:pt x="20761" y="17014"/>
                    <a:pt x="20780" y="17034"/>
                    <a:pt x="20819" y="17054"/>
                  </a:cubicBezTo>
                  <a:cubicBezTo>
                    <a:pt x="20937" y="17093"/>
                    <a:pt x="21073" y="16956"/>
                    <a:pt x="21171" y="16858"/>
                  </a:cubicBezTo>
                  <a:cubicBezTo>
                    <a:pt x="21210" y="16839"/>
                    <a:pt x="21229" y="16800"/>
                    <a:pt x="21249" y="16780"/>
                  </a:cubicBezTo>
                  <a:cubicBezTo>
                    <a:pt x="21346" y="16702"/>
                    <a:pt x="21405" y="16663"/>
                    <a:pt x="21463" y="16624"/>
                  </a:cubicBezTo>
                  <a:lnTo>
                    <a:pt x="21463" y="16624"/>
                  </a:lnTo>
                  <a:cubicBezTo>
                    <a:pt x="21502" y="16605"/>
                    <a:pt x="21541" y="16585"/>
                    <a:pt x="21561" y="16566"/>
                  </a:cubicBezTo>
                  <a:cubicBezTo>
                    <a:pt x="21619" y="16507"/>
                    <a:pt x="21697" y="16488"/>
                    <a:pt x="21776" y="16488"/>
                  </a:cubicBezTo>
                  <a:cubicBezTo>
                    <a:pt x="21854" y="16468"/>
                    <a:pt x="21912" y="16488"/>
                    <a:pt x="21990" y="16527"/>
                  </a:cubicBezTo>
                  <a:lnTo>
                    <a:pt x="21990" y="16527"/>
                  </a:lnTo>
                  <a:cubicBezTo>
                    <a:pt x="22146" y="16605"/>
                    <a:pt x="22166" y="16702"/>
                    <a:pt x="22185" y="16800"/>
                  </a:cubicBezTo>
                  <a:lnTo>
                    <a:pt x="22185" y="16819"/>
                  </a:lnTo>
                  <a:cubicBezTo>
                    <a:pt x="22185" y="16839"/>
                    <a:pt x="22205" y="16839"/>
                    <a:pt x="22224" y="16858"/>
                  </a:cubicBezTo>
                  <a:lnTo>
                    <a:pt x="22224" y="16858"/>
                  </a:lnTo>
                  <a:cubicBezTo>
                    <a:pt x="22244" y="16858"/>
                    <a:pt x="22283" y="16878"/>
                    <a:pt x="22341" y="16858"/>
                  </a:cubicBezTo>
                  <a:cubicBezTo>
                    <a:pt x="22419" y="16858"/>
                    <a:pt x="22517" y="16878"/>
                    <a:pt x="22575" y="16897"/>
                  </a:cubicBezTo>
                  <a:cubicBezTo>
                    <a:pt x="22654" y="16936"/>
                    <a:pt x="22712" y="16975"/>
                    <a:pt x="22732" y="17054"/>
                  </a:cubicBezTo>
                  <a:cubicBezTo>
                    <a:pt x="22751" y="17112"/>
                    <a:pt x="22751" y="17151"/>
                    <a:pt x="22751" y="17190"/>
                  </a:cubicBezTo>
                  <a:cubicBezTo>
                    <a:pt x="22751" y="17229"/>
                    <a:pt x="22771" y="17268"/>
                    <a:pt x="22790" y="17288"/>
                  </a:cubicBezTo>
                  <a:cubicBezTo>
                    <a:pt x="22829" y="17288"/>
                    <a:pt x="22849" y="17288"/>
                    <a:pt x="22888" y="17288"/>
                  </a:cubicBezTo>
                  <a:cubicBezTo>
                    <a:pt x="22946" y="17268"/>
                    <a:pt x="23005" y="17229"/>
                    <a:pt x="23044" y="17190"/>
                  </a:cubicBezTo>
                  <a:lnTo>
                    <a:pt x="23044" y="17190"/>
                  </a:lnTo>
                  <a:cubicBezTo>
                    <a:pt x="23083" y="17132"/>
                    <a:pt x="23141" y="17112"/>
                    <a:pt x="23200" y="17093"/>
                  </a:cubicBezTo>
                  <a:cubicBezTo>
                    <a:pt x="23278" y="17073"/>
                    <a:pt x="23356" y="17073"/>
                    <a:pt x="23395" y="17073"/>
                  </a:cubicBezTo>
                  <a:cubicBezTo>
                    <a:pt x="23415" y="17073"/>
                    <a:pt x="23434" y="17054"/>
                    <a:pt x="23493" y="17014"/>
                  </a:cubicBezTo>
                  <a:lnTo>
                    <a:pt x="23493" y="17014"/>
                  </a:lnTo>
                  <a:cubicBezTo>
                    <a:pt x="23512" y="17014"/>
                    <a:pt x="23532" y="16995"/>
                    <a:pt x="23551" y="16975"/>
                  </a:cubicBezTo>
                  <a:cubicBezTo>
                    <a:pt x="23590" y="16956"/>
                    <a:pt x="23610" y="16956"/>
                    <a:pt x="23629" y="16956"/>
                  </a:cubicBezTo>
                  <a:cubicBezTo>
                    <a:pt x="23688" y="16936"/>
                    <a:pt x="23746" y="16936"/>
                    <a:pt x="23805" y="16956"/>
                  </a:cubicBezTo>
                  <a:cubicBezTo>
                    <a:pt x="23844" y="16975"/>
                    <a:pt x="23902" y="17014"/>
                    <a:pt x="23922" y="17073"/>
                  </a:cubicBezTo>
                  <a:cubicBezTo>
                    <a:pt x="23941" y="17093"/>
                    <a:pt x="23941" y="17112"/>
                    <a:pt x="23941" y="17132"/>
                  </a:cubicBezTo>
                  <a:lnTo>
                    <a:pt x="23941" y="17132"/>
                  </a:lnTo>
                  <a:cubicBezTo>
                    <a:pt x="23980" y="17229"/>
                    <a:pt x="23922" y="17288"/>
                    <a:pt x="23883" y="17346"/>
                  </a:cubicBezTo>
                  <a:cubicBezTo>
                    <a:pt x="23863" y="17366"/>
                    <a:pt x="23844" y="17385"/>
                    <a:pt x="23824" y="17424"/>
                  </a:cubicBezTo>
                  <a:lnTo>
                    <a:pt x="23824" y="17424"/>
                  </a:lnTo>
                  <a:cubicBezTo>
                    <a:pt x="23824" y="17444"/>
                    <a:pt x="23824" y="17463"/>
                    <a:pt x="23824" y="17463"/>
                  </a:cubicBezTo>
                  <a:lnTo>
                    <a:pt x="23824" y="17463"/>
                  </a:lnTo>
                  <a:cubicBezTo>
                    <a:pt x="23805" y="17522"/>
                    <a:pt x="23785" y="17541"/>
                    <a:pt x="23824" y="17639"/>
                  </a:cubicBezTo>
                  <a:cubicBezTo>
                    <a:pt x="23824" y="17658"/>
                    <a:pt x="23824" y="17658"/>
                    <a:pt x="23824" y="17678"/>
                  </a:cubicBezTo>
                  <a:lnTo>
                    <a:pt x="23824" y="17678"/>
                  </a:lnTo>
                  <a:cubicBezTo>
                    <a:pt x="23844" y="17717"/>
                    <a:pt x="23883" y="17775"/>
                    <a:pt x="23902" y="17795"/>
                  </a:cubicBezTo>
                  <a:cubicBezTo>
                    <a:pt x="23922" y="17814"/>
                    <a:pt x="23941" y="17814"/>
                    <a:pt x="23961" y="17814"/>
                  </a:cubicBezTo>
                  <a:lnTo>
                    <a:pt x="23980" y="17795"/>
                  </a:lnTo>
                  <a:cubicBezTo>
                    <a:pt x="24000" y="17795"/>
                    <a:pt x="24019" y="17736"/>
                    <a:pt x="24039" y="17678"/>
                  </a:cubicBezTo>
                  <a:cubicBezTo>
                    <a:pt x="24058" y="17619"/>
                    <a:pt x="24078" y="17561"/>
                    <a:pt x="24117" y="17502"/>
                  </a:cubicBezTo>
                  <a:cubicBezTo>
                    <a:pt x="24156" y="17463"/>
                    <a:pt x="24195" y="17424"/>
                    <a:pt x="24214" y="17385"/>
                  </a:cubicBezTo>
                  <a:cubicBezTo>
                    <a:pt x="24273" y="17346"/>
                    <a:pt x="24312" y="17288"/>
                    <a:pt x="24351" y="17229"/>
                  </a:cubicBezTo>
                  <a:lnTo>
                    <a:pt x="24351" y="17229"/>
                  </a:lnTo>
                  <a:cubicBezTo>
                    <a:pt x="24371" y="17190"/>
                    <a:pt x="24410" y="17151"/>
                    <a:pt x="24429" y="17112"/>
                  </a:cubicBezTo>
                  <a:cubicBezTo>
                    <a:pt x="24468" y="17054"/>
                    <a:pt x="24507" y="17014"/>
                    <a:pt x="24527" y="16917"/>
                  </a:cubicBezTo>
                  <a:cubicBezTo>
                    <a:pt x="24546" y="16858"/>
                    <a:pt x="24585" y="16800"/>
                    <a:pt x="24624" y="16761"/>
                  </a:cubicBezTo>
                  <a:cubicBezTo>
                    <a:pt x="24644" y="16722"/>
                    <a:pt x="24683" y="16683"/>
                    <a:pt x="24741" y="16663"/>
                  </a:cubicBezTo>
                  <a:cubicBezTo>
                    <a:pt x="24780" y="16644"/>
                    <a:pt x="24839" y="16624"/>
                    <a:pt x="24897" y="16663"/>
                  </a:cubicBezTo>
                  <a:cubicBezTo>
                    <a:pt x="24936" y="16663"/>
                    <a:pt x="24956" y="16683"/>
                    <a:pt x="24995" y="16702"/>
                  </a:cubicBezTo>
                  <a:cubicBezTo>
                    <a:pt x="25073" y="16780"/>
                    <a:pt x="25112" y="16839"/>
                    <a:pt x="25132" y="16897"/>
                  </a:cubicBezTo>
                  <a:cubicBezTo>
                    <a:pt x="25151" y="16936"/>
                    <a:pt x="25171" y="16975"/>
                    <a:pt x="25210" y="17014"/>
                  </a:cubicBezTo>
                  <a:cubicBezTo>
                    <a:pt x="25268" y="17073"/>
                    <a:pt x="25288" y="17073"/>
                    <a:pt x="25307" y="17073"/>
                  </a:cubicBezTo>
                  <a:cubicBezTo>
                    <a:pt x="25346" y="17093"/>
                    <a:pt x="25385" y="17093"/>
                    <a:pt x="25444" y="17112"/>
                  </a:cubicBezTo>
                  <a:cubicBezTo>
                    <a:pt x="25522" y="17132"/>
                    <a:pt x="25580" y="17171"/>
                    <a:pt x="25619" y="17190"/>
                  </a:cubicBezTo>
                  <a:lnTo>
                    <a:pt x="25619" y="17190"/>
                  </a:lnTo>
                  <a:cubicBezTo>
                    <a:pt x="25639" y="17210"/>
                    <a:pt x="25678" y="17229"/>
                    <a:pt x="25756" y="17249"/>
                  </a:cubicBezTo>
                  <a:cubicBezTo>
                    <a:pt x="25795" y="17249"/>
                    <a:pt x="25814" y="17210"/>
                    <a:pt x="25834" y="17151"/>
                  </a:cubicBezTo>
                  <a:lnTo>
                    <a:pt x="25834" y="17151"/>
                  </a:lnTo>
                  <a:cubicBezTo>
                    <a:pt x="25873" y="17073"/>
                    <a:pt x="25912" y="16995"/>
                    <a:pt x="25990" y="16956"/>
                  </a:cubicBezTo>
                  <a:cubicBezTo>
                    <a:pt x="26049" y="16936"/>
                    <a:pt x="26088" y="16917"/>
                    <a:pt x="26146" y="16897"/>
                  </a:cubicBezTo>
                  <a:lnTo>
                    <a:pt x="26146" y="16897"/>
                  </a:lnTo>
                  <a:cubicBezTo>
                    <a:pt x="26185" y="16897"/>
                    <a:pt x="26244" y="16897"/>
                    <a:pt x="26283" y="16897"/>
                  </a:cubicBezTo>
                  <a:lnTo>
                    <a:pt x="26283" y="16897"/>
                  </a:lnTo>
                  <a:cubicBezTo>
                    <a:pt x="26322" y="16917"/>
                    <a:pt x="26361" y="16956"/>
                    <a:pt x="26400" y="16995"/>
                  </a:cubicBezTo>
                  <a:lnTo>
                    <a:pt x="26400" y="16995"/>
                  </a:lnTo>
                  <a:cubicBezTo>
                    <a:pt x="26400" y="17014"/>
                    <a:pt x="26419" y="17034"/>
                    <a:pt x="26419" y="17073"/>
                  </a:cubicBezTo>
                  <a:cubicBezTo>
                    <a:pt x="26439" y="17132"/>
                    <a:pt x="26419" y="17171"/>
                    <a:pt x="26419" y="17229"/>
                  </a:cubicBezTo>
                  <a:cubicBezTo>
                    <a:pt x="26419" y="17249"/>
                    <a:pt x="26419" y="17268"/>
                    <a:pt x="26419" y="17268"/>
                  </a:cubicBezTo>
                  <a:lnTo>
                    <a:pt x="26419" y="17268"/>
                  </a:lnTo>
                  <a:lnTo>
                    <a:pt x="26478" y="17307"/>
                  </a:lnTo>
                  <a:cubicBezTo>
                    <a:pt x="26497" y="17307"/>
                    <a:pt x="26517" y="17327"/>
                    <a:pt x="26536" y="17346"/>
                  </a:cubicBezTo>
                  <a:cubicBezTo>
                    <a:pt x="26556" y="17366"/>
                    <a:pt x="26595" y="17385"/>
                    <a:pt x="26673" y="17424"/>
                  </a:cubicBezTo>
                  <a:lnTo>
                    <a:pt x="26692" y="17424"/>
                  </a:lnTo>
                  <a:cubicBezTo>
                    <a:pt x="26751" y="17463"/>
                    <a:pt x="26810" y="17483"/>
                    <a:pt x="26849" y="17522"/>
                  </a:cubicBezTo>
                  <a:cubicBezTo>
                    <a:pt x="26927" y="17561"/>
                    <a:pt x="26966" y="17600"/>
                    <a:pt x="27063" y="17619"/>
                  </a:cubicBezTo>
                  <a:cubicBezTo>
                    <a:pt x="27219" y="17639"/>
                    <a:pt x="27258" y="17717"/>
                    <a:pt x="27317" y="17814"/>
                  </a:cubicBezTo>
                  <a:cubicBezTo>
                    <a:pt x="27336" y="17853"/>
                    <a:pt x="27356" y="17873"/>
                    <a:pt x="27395" y="17912"/>
                  </a:cubicBezTo>
                  <a:cubicBezTo>
                    <a:pt x="27414" y="17951"/>
                    <a:pt x="27453" y="17971"/>
                    <a:pt x="27473" y="17990"/>
                  </a:cubicBezTo>
                  <a:cubicBezTo>
                    <a:pt x="27492" y="18010"/>
                    <a:pt x="27512" y="18010"/>
                    <a:pt x="27531" y="18010"/>
                  </a:cubicBezTo>
                  <a:lnTo>
                    <a:pt x="27531" y="18010"/>
                  </a:lnTo>
                  <a:cubicBezTo>
                    <a:pt x="27531" y="17990"/>
                    <a:pt x="27551" y="17971"/>
                    <a:pt x="27551" y="17951"/>
                  </a:cubicBezTo>
                  <a:lnTo>
                    <a:pt x="27551" y="17951"/>
                  </a:lnTo>
                  <a:cubicBezTo>
                    <a:pt x="27571" y="17912"/>
                    <a:pt x="27610" y="17853"/>
                    <a:pt x="27610" y="17795"/>
                  </a:cubicBezTo>
                  <a:cubicBezTo>
                    <a:pt x="27629" y="17639"/>
                    <a:pt x="27649" y="17639"/>
                    <a:pt x="27785" y="17658"/>
                  </a:cubicBezTo>
                  <a:cubicBezTo>
                    <a:pt x="27824" y="17678"/>
                    <a:pt x="27883" y="17678"/>
                    <a:pt x="28000" y="17678"/>
                  </a:cubicBezTo>
                  <a:cubicBezTo>
                    <a:pt x="28097" y="17658"/>
                    <a:pt x="28117" y="17658"/>
                    <a:pt x="28117" y="17639"/>
                  </a:cubicBezTo>
                  <a:cubicBezTo>
                    <a:pt x="28136" y="17600"/>
                    <a:pt x="28136" y="17541"/>
                    <a:pt x="28214" y="17463"/>
                  </a:cubicBezTo>
                  <a:cubicBezTo>
                    <a:pt x="28312" y="17366"/>
                    <a:pt x="28410" y="17346"/>
                    <a:pt x="28507" y="17346"/>
                  </a:cubicBezTo>
                  <a:cubicBezTo>
                    <a:pt x="28566" y="17327"/>
                    <a:pt x="28624" y="17327"/>
                    <a:pt x="28683" y="17288"/>
                  </a:cubicBezTo>
                  <a:lnTo>
                    <a:pt x="28683" y="17288"/>
                  </a:lnTo>
                  <a:cubicBezTo>
                    <a:pt x="28741" y="17249"/>
                    <a:pt x="28761" y="17229"/>
                    <a:pt x="28780" y="1721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71"/>
            <p:cNvSpPr/>
            <p:nvPr/>
          </p:nvSpPr>
          <p:spPr>
            <a:xfrm>
              <a:off x="3876575" y="2660900"/>
              <a:ext cx="885375" cy="457075"/>
            </a:xfrm>
            <a:custGeom>
              <a:avLst/>
              <a:gdLst/>
              <a:ahLst/>
              <a:cxnLst/>
              <a:rect l="l" t="t" r="r" b="b"/>
              <a:pathLst>
                <a:path w="35415" h="18283" fill="none" extrusionOk="0">
                  <a:moveTo>
                    <a:pt x="28780" y="17210"/>
                  </a:moveTo>
                  <a:cubicBezTo>
                    <a:pt x="28819" y="17171"/>
                    <a:pt x="28839" y="17132"/>
                    <a:pt x="28956" y="17093"/>
                  </a:cubicBezTo>
                  <a:cubicBezTo>
                    <a:pt x="29131" y="17034"/>
                    <a:pt x="29249" y="17093"/>
                    <a:pt x="29424" y="17171"/>
                  </a:cubicBezTo>
                  <a:cubicBezTo>
                    <a:pt x="29463" y="17171"/>
                    <a:pt x="29483" y="17190"/>
                    <a:pt x="29522" y="17210"/>
                  </a:cubicBezTo>
                  <a:cubicBezTo>
                    <a:pt x="29600" y="17249"/>
                    <a:pt x="29678" y="17268"/>
                    <a:pt x="29717" y="17249"/>
                  </a:cubicBezTo>
                  <a:cubicBezTo>
                    <a:pt x="29756" y="17249"/>
                    <a:pt x="29795" y="17229"/>
                    <a:pt x="29814" y="17190"/>
                  </a:cubicBezTo>
                  <a:lnTo>
                    <a:pt x="29814" y="17190"/>
                  </a:lnTo>
                  <a:cubicBezTo>
                    <a:pt x="29834" y="17171"/>
                    <a:pt x="29853" y="17132"/>
                    <a:pt x="29853" y="17112"/>
                  </a:cubicBezTo>
                  <a:cubicBezTo>
                    <a:pt x="29892" y="17014"/>
                    <a:pt x="29931" y="16975"/>
                    <a:pt x="30068" y="16956"/>
                  </a:cubicBezTo>
                  <a:cubicBezTo>
                    <a:pt x="30107" y="16956"/>
                    <a:pt x="30127" y="16956"/>
                    <a:pt x="30166" y="16956"/>
                  </a:cubicBezTo>
                  <a:cubicBezTo>
                    <a:pt x="30263" y="16956"/>
                    <a:pt x="30361" y="16956"/>
                    <a:pt x="30419" y="16878"/>
                  </a:cubicBezTo>
                  <a:lnTo>
                    <a:pt x="30419" y="16878"/>
                  </a:lnTo>
                  <a:cubicBezTo>
                    <a:pt x="30439" y="16858"/>
                    <a:pt x="30458" y="16858"/>
                    <a:pt x="30478" y="16839"/>
                  </a:cubicBezTo>
                  <a:cubicBezTo>
                    <a:pt x="30536" y="16780"/>
                    <a:pt x="30614" y="16761"/>
                    <a:pt x="30673" y="16761"/>
                  </a:cubicBezTo>
                  <a:cubicBezTo>
                    <a:pt x="30751" y="16761"/>
                    <a:pt x="30809" y="16800"/>
                    <a:pt x="30888" y="16858"/>
                  </a:cubicBezTo>
                  <a:lnTo>
                    <a:pt x="30888" y="16858"/>
                  </a:lnTo>
                  <a:cubicBezTo>
                    <a:pt x="30907" y="16878"/>
                    <a:pt x="30907" y="16897"/>
                    <a:pt x="30927" y="16917"/>
                  </a:cubicBezTo>
                  <a:cubicBezTo>
                    <a:pt x="30985" y="16975"/>
                    <a:pt x="31024" y="17034"/>
                    <a:pt x="31083" y="17073"/>
                  </a:cubicBezTo>
                  <a:cubicBezTo>
                    <a:pt x="31141" y="17112"/>
                    <a:pt x="31219" y="17132"/>
                    <a:pt x="31356" y="17151"/>
                  </a:cubicBezTo>
                  <a:cubicBezTo>
                    <a:pt x="31492" y="17171"/>
                    <a:pt x="31531" y="17132"/>
                    <a:pt x="31590" y="17093"/>
                  </a:cubicBezTo>
                  <a:cubicBezTo>
                    <a:pt x="31648" y="17034"/>
                    <a:pt x="31707" y="16995"/>
                    <a:pt x="31805" y="16975"/>
                  </a:cubicBezTo>
                  <a:cubicBezTo>
                    <a:pt x="31883" y="16956"/>
                    <a:pt x="31922" y="16917"/>
                    <a:pt x="31941" y="16878"/>
                  </a:cubicBezTo>
                  <a:cubicBezTo>
                    <a:pt x="31980" y="16800"/>
                    <a:pt x="32019" y="16741"/>
                    <a:pt x="32136" y="16702"/>
                  </a:cubicBezTo>
                  <a:cubicBezTo>
                    <a:pt x="32253" y="16663"/>
                    <a:pt x="32351" y="16644"/>
                    <a:pt x="32468" y="16663"/>
                  </a:cubicBezTo>
                  <a:cubicBezTo>
                    <a:pt x="32566" y="16683"/>
                    <a:pt x="32683" y="16722"/>
                    <a:pt x="32800" y="16819"/>
                  </a:cubicBezTo>
                  <a:cubicBezTo>
                    <a:pt x="32858" y="16858"/>
                    <a:pt x="32878" y="16897"/>
                    <a:pt x="32897" y="16917"/>
                  </a:cubicBezTo>
                  <a:cubicBezTo>
                    <a:pt x="32995" y="16995"/>
                    <a:pt x="33034" y="17014"/>
                    <a:pt x="33190" y="17093"/>
                  </a:cubicBezTo>
                  <a:cubicBezTo>
                    <a:pt x="33405" y="17190"/>
                    <a:pt x="33463" y="17288"/>
                    <a:pt x="33580" y="17463"/>
                  </a:cubicBezTo>
                  <a:lnTo>
                    <a:pt x="33619" y="17541"/>
                  </a:lnTo>
                  <a:cubicBezTo>
                    <a:pt x="33697" y="17658"/>
                    <a:pt x="33814" y="17678"/>
                    <a:pt x="33931" y="17717"/>
                  </a:cubicBezTo>
                  <a:cubicBezTo>
                    <a:pt x="34009" y="17736"/>
                    <a:pt x="34087" y="17736"/>
                    <a:pt x="34165" y="17775"/>
                  </a:cubicBezTo>
                  <a:cubicBezTo>
                    <a:pt x="34283" y="17814"/>
                    <a:pt x="34380" y="17893"/>
                    <a:pt x="34458" y="17951"/>
                  </a:cubicBezTo>
                  <a:cubicBezTo>
                    <a:pt x="34536" y="18010"/>
                    <a:pt x="34595" y="18088"/>
                    <a:pt x="34712" y="18107"/>
                  </a:cubicBezTo>
                  <a:cubicBezTo>
                    <a:pt x="34809" y="18146"/>
                    <a:pt x="34887" y="18146"/>
                    <a:pt x="34946" y="18146"/>
                  </a:cubicBezTo>
                  <a:cubicBezTo>
                    <a:pt x="35024" y="18166"/>
                    <a:pt x="35083" y="18166"/>
                    <a:pt x="35141" y="18205"/>
                  </a:cubicBezTo>
                  <a:cubicBezTo>
                    <a:pt x="35200" y="18244"/>
                    <a:pt x="35278" y="18263"/>
                    <a:pt x="35356" y="18283"/>
                  </a:cubicBezTo>
                  <a:cubicBezTo>
                    <a:pt x="35356" y="17288"/>
                    <a:pt x="35414" y="10107"/>
                    <a:pt x="35356" y="9190"/>
                  </a:cubicBezTo>
                  <a:cubicBezTo>
                    <a:pt x="35336" y="8683"/>
                    <a:pt x="35122" y="7259"/>
                    <a:pt x="34926" y="5932"/>
                  </a:cubicBezTo>
                  <a:cubicBezTo>
                    <a:pt x="34790" y="4878"/>
                    <a:pt x="34634" y="3922"/>
                    <a:pt x="34595" y="3493"/>
                  </a:cubicBezTo>
                  <a:lnTo>
                    <a:pt x="34595" y="3493"/>
                  </a:lnTo>
                  <a:cubicBezTo>
                    <a:pt x="34595" y="3454"/>
                    <a:pt x="34595" y="3434"/>
                    <a:pt x="34595" y="3395"/>
                  </a:cubicBezTo>
                  <a:cubicBezTo>
                    <a:pt x="34595" y="3376"/>
                    <a:pt x="34595" y="3356"/>
                    <a:pt x="34595" y="3337"/>
                  </a:cubicBezTo>
                  <a:cubicBezTo>
                    <a:pt x="34595" y="2810"/>
                    <a:pt x="34556" y="1308"/>
                    <a:pt x="34556" y="917"/>
                  </a:cubicBezTo>
                  <a:cubicBezTo>
                    <a:pt x="28410" y="1073"/>
                    <a:pt x="13834" y="547"/>
                    <a:pt x="6166" y="273"/>
                  </a:cubicBezTo>
                  <a:lnTo>
                    <a:pt x="4059" y="195"/>
                  </a:lnTo>
                  <a:cubicBezTo>
                    <a:pt x="2888" y="156"/>
                    <a:pt x="1581" y="98"/>
                    <a:pt x="195" y="0"/>
                  </a:cubicBezTo>
                  <a:lnTo>
                    <a:pt x="0" y="2342"/>
                  </a:lnTo>
                  <a:cubicBezTo>
                    <a:pt x="410" y="2381"/>
                    <a:pt x="1932" y="2478"/>
                    <a:pt x="2830" y="2537"/>
                  </a:cubicBezTo>
                  <a:lnTo>
                    <a:pt x="3434" y="2576"/>
                  </a:lnTo>
                  <a:cubicBezTo>
                    <a:pt x="3747" y="2615"/>
                    <a:pt x="5171" y="2693"/>
                    <a:pt x="6420" y="2751"/>
                  </a:cubicBezTo>
                  <a:cubicBezTo>
                    <a:pt x="7220" y="2810"/>
                    <a:pt x="7961" y="2849"/>
                    <a:pt x="8254" y="2849"/>
                  </a:cubicBezTo>
                  <a:cubicBezTo>
                    <a:pt x="8781" y="2869"/>
                    <a:pt x="10420" y="2947"/>
                    <a:pt x="11376" y="3005"/>
                  </a:cubicBezTo>
                  <a:cubicBezTo>
                    <a:pt x="11785" y="3025"/>
                    <a:pt x="12078" y="3044"/>
                    <a:pt x="12117" y="3044"/>
                  </a:cubicBezTo>
                  <a:cubicBezTo>
                    <a:pt x="12215" y="3044"/>
                    <a:pt x="12273" y="3064"/>
                    <a:pt x="12312" y="3103"/>
                  </a:cubicBezTo>
                  <a:cubicBezTo>
                    <a:pt x="12371" y="3161"/>
                    <a:pt x="12390" y="3220"/>
                    <a:pt x="12390" y="3337"/>
                  </a:cubicBezTo>
                  <a:cubicBezTo>
                    <a:pt x="12390" y="3493"/>
                    <a:pt x="12039" y="12137"/>
                    <a:pt x="12000" y="13132"/>
                  </a:cubicBezTo>
                  <a:cubicBezTo>
                    <a:pt x="12117" y="13132"/>
                    <a:pt x="12332" y="13151"/>
                    <a:pt x="12410" y="13190"/>
                  </a:cubicBezTo>
                  <a:lnTo>
                    <a:pt x="12410" y="13190"/>
                  </a:lnTo>
                  <a:cubicBezTo>
                    <a:pt x="12449" y="13229"/>
                    <a:pt x="12507" y="13307"/>
                    <a:pt x="12566" y="13405"/>
                  </a:cubicBezTo>
                  <a:cubicBezTo>
                    <a:pt x="12644" y="13541"/>
                    <a:pt x="12742" y="13697"/>
                    <a:pt x="12878" y="13795"/>
                  </a:cubicBezTo>
                  <a:cubicBezTo>
                    <a:pt x="12956" y="13873"/>
                    <a:pt x="13034" y="13951"/>
                    <a:pt x="13093" y="14029"/>
                  </a:cubicBezTo>
                  <a:cubicBezTo>
                    <a:pt x="13171" y="14107"/>
                    <a:pt x="13249" y="14185"/>
                    <a:pt x="13327" y="14205"/>
                  </a:cubicBezTo>
                  <a:cubicBezTo>
                    <a:pt x="13444" y="14205"/>
                    <a:pt x="13522" y="14146"/>
                    <a:pt x="13561" y="14107"/>
                  </a:cubicBezTo>
                  <a:lnTo>
                    <a:pt x="13561" y="14107"/>
                  </a:lnTo>
                  <a:cubicBezTo>
                    <a:pt x="13581" y="14088"/>
                    <a:pt x="13600" y="14068"/>
                    <a:pt x="13620" y="14068"/>
                  </a:cubicBezTo>
                  <a:cubicBezTo>
                    <a:pt x="13698" y="14010"/>
                    <a:pt x="13776" y="14010"/>
                    <a:pt x="13873" y="14049"/>
                  </a:cubicBezTo>
                  <a:cubicBezTo>
                    <a:pt x="13951" y="14068"/>
                    <a:pt x="14049" y="14127"/>
                    <a:pt x="14166" y="14185"/>
                  </a:cubicBezTo>
                  <a:cubicBezTo>
                    <a:pt x="14244" y="14224"/>
                    <a:pt x="14263" y="14185"/>
                    <a:pt x="14302" y="14146"/>
                  </a:cubicBezTo>
                  <a:lnTo>
                    <a:pt x="14302" y="14146"/>
                  </a:lnTo>
                  <a:cubicBezTo>
                    <a:pt x="14322" y="14107"/>
                    <a:pt x="14342" y="14068"/>
                    <a:pt x="14361" y="14049"/>
                  </a:cubicBezTo>
                  <a:cubicBezTo>
                    <a:pt x="14439" y="13951"/>
                    <a:pt x="14517" y="13912"/>
                    <a:pt x="14634" y="13932"/>
                  </a:cubicBezTo>
                  <a:cubicBezTo>
                    <a:pt x="14712" y="13951"/>
                    <a:pt x="14810" y="14010"/>
                    <a:pt x="14907" y="14088"/>
                  </a:cubicBezTo>
                  <a:cubicBezTo>
                    <a:pt x="15005" y="14146"/>
                    <a:pt x="15063" y="14224"/>
                    <a:pt x="15122" y="14283"/>
                  </a:cubicBezTo>
                  <a:cubicBezTo>
                    <a:pt x="15181" y="14361"/>
                    <a:pt x="15239" y="14439"/>
                    <a:pt x="15259" y="14517"/>
                  </a:cubicBezTo>
                  <a:cubicBezTo>
                    <a:pt x="15298" y="14595"/>
                    <a:pt x="15278" y="14654"/>
                    <a:pt x="15278" y="14732"/>
                  </a:cubicBezTo>
                  <a:cubicBezTo>
                    <a:pt x="15278" y="14810"/>
                    <a:pt x="15259" y="14888"/>
                    <a:pt x="15317" y="14985"/>
                  </a:cubicBezTo>
                  <a:cubicBezTo>
                    <a:pt x="15356" y="15063"/>
                    <a:pt x="15415" y="15122"/>
                    <a:pt x="15473" y="15141"/>
                  </a:cubicBezTo>
                  <a:cubicBezTo>
                    <a:pt x="15551" y="15180"/>
                    <a:pt x="15668" y="15180"/>
                    <a:pt x="15805" y="15180"/>
                  </a:cubicBezTo>
                  <a:cubicBezTo>
                    <a:pt x="16117" y="15141"/>
                    <a:pt x="16410" y="15297"/>
                    <a:pt x="16624" y="15415"/>
                  </a:cubicBezTo>
                  <a:cubicBezTo>
                    <a:pt x="16663" y="15434"/>
                    <a:pt x="16702" y="15454"/>
                    <a:pt x="16722" y="15473"/>
                  </a:cubicBezTo>
                  <a:lnTo>
                    <a:pt x="16722" y="15473"/>
                  </a:lnTo>
                  <a:cubicBezTo>
                    <a:pt x="16839" y="15532"/>
                    <a:pt x="16956" y="15571"/>
                    <a:pt x="17054" y="15590"/>
                  </a:cubicBezTo>
                  <a:cubicBezTo>
                    <a:pt x="17132" y="15610"/>
                    <a:pt x="17210" y="15610"/>
                    <a:pt x="17249" y="15571"/>
                  </a:cubicBezTo>
                  <a:cubicBezTo>
                    <a:pt x="17327" y="15512"/>
                    <a:pt x="17444" y="15473"/>
                    <a:pt x="17561" y="15473"/>
                  </a:cubicBezTo>
                  <a:cubicBezTo>
                    <a:pt x="17678" y="15454"/>
                    <a:pt x="17795" y="15473"/>
                    <a:pt x="17854" y="15551"/>
                  </a:cubicBezTo>
                  <a:lnTo>
                    <a:pt x="17854" y="15551"/>
                  </a:lnTo>
                  <a:cubicBezTo>
                    <a:pt x="17912" y="15590"/>
                    <a:pt x="17932" y="15629"/>
                    <a:pt x="17951" y="15688"/>
                  </a:cubicBezTo>
                  <a:cubicBezTo>
                    <a:pt x="17990" y="15727"/>
                    <a:pt x="18029" y="15785"/>
                    <a:pt x="18088" y="15863"/>
                  </a:cubicBezTo>
                  <a:cubicBezTo>
                    <a:pt x="18088" y="15863"/>
                    <a:pt x="18107" y="15883"/>
                    <a:pt x="18107" y="15883"/>
                  </a:cubicBezTo>
                  <a:lnTo>
                    <a:pt x="18107" y="15883"/>
                  </a:lnTo>
                  <a:cubicBezTo>
                    <a:pt x="18166" y="15941"/>
                    <a:pt x="18244" y="15961"/>
                    <a:pt x="18341" y="15980"/>
                  </a:cubicBezTo>
                  <a:cubicBezTo>
                    <a:pt x="18419" y="15980"/>
                    <a:pt x="18478" y="15980"/>
                    <a:pt x="18498" y="15961"/>
                  </a:cubicBezTo>
                  <a:lnTo>
                    <a:pt x="18498" y="15941"/>
                  </a:lnTo>
                  <a:cubicBezTo>
                    <a:pt x="18537" y="15922"/>
                    <a:pt x="18537" y="15883"/>
                    <a:pt x="18556" y="15863"/>
                  </a:cubicBezTo>
                  <a:lnTo>
                    <a:pt x="18556" y="15863"/>
                  </a:lnTo>
                  <a:cubicBezTo>
                    <a:pt x="18595" y="15785"/>
                    <a:pt x="18634" y="15707"/>
                    <a:pt x="18732" y="15668"/>
                  </a:cubicBezTo>
                  <a:cubicBezTo>
                    <a:pt x="18810" y="15649"/>
                    <a:pt x="18888" y="15649"/>
                    <a:pt x="18966" y="15649"/>
                  </a:cubicBezTo>
                  <a:lnTo>
                    <a:pt x="18966" y="15649"/>
                  </a:lnTo>
                  <a:cubicBezTo>
                    <a:pt x="19044" y="15629"/>
                    <a:pt x="19122" y="15649"/>
                    <a:pt x="19239" y="15649"/>
                  </a:cubicBezTo>
                  <a:lnTo>
                    <a:pt x="19239" y="15649"/>
                  </a:lnTo>
                  <a:lnTo>
                    <a:pt x="19317" y="15649"/>
                  </a:lnTo>
                  <a:cubicBezTo>
                    <a:pt x="19454" y="15668"/>
                    <a:pt x="19532" y="15668"/>
                    <a:pt x="19649" y="15629"/>
                  </a:cubicBezTo>
                  <a:lnTo>
                    <a:pt x="19649" y="15629"/>
                  </a:lnTo>
                  <a:cubicBezTo>
                    <a:pt x="19707" y="15610"/>
                    <a:pt x="19746" y="15590"/>
                    <a:pt x="19785" y="15590"/>
                  </a:cubicBezTo>
                  <a:cubicBezTo>
                    <a:pt x="19844" y="15590"/>
                    <a:pt x="19883" y="15610"/>
                    <a:pt x="19922" y="15629"/>
                  </a:cubicBezTo>
                  <a:lnTo>
                    <a:pt x="19922" y="15629"/>
                  </a:lnTo>
                  <a:cubicBezTo>
                    <a:pt x="19961" y="15668"/>
                    <a:pt x="19980" y="15707"/>
                    <a:pt x="20000" y="15746"/>
                  </a:cubicBezTo>
                  <a:lnTo>
                    <a:pt x="20000" y="15746"/>
                  </a:lnTo>
                  <a:cubicBezTo>
                    <a:pt x="20019" y="15785"/>
                    <a:pt x="20019" y="15824"/>
                    <a:pt x="20019" y="15883"/>
                  </a:cubicBezTo>
                  <a:cubicBezTo>
                    <a:pt x="20019" y="15922"/>
                    <a:pt x="20000" y="15980"/>
                    <a:pt x="20000" y="16019"/>
                  </a:cubicBezTo>
                  <a:cubicBezTo>
                    <a:pt x="19980" y="16117"/>
                    <a:pt x="19961" y="16234"/>
                    <a:pt x="20019" y="16312"/>
                  </a:cubicBezTo>
                  <a:cubicBezTo>
                    <a:pt x="20078" y="16371"/>
                    <a:pt x="20137" y="16371"/>
                    <a:pt x="20195" y="16371"/>
                  </a:cubicBezTo>
                  <a:cubicBezTo>
                    <a:pt x="20254" y="16371"/>
                    <a:pt x="20312" y="16351"/>
                    <a:pt x="20390" y="16390"/>
                  </a:cubicBezTo>
                  <a:cubicBezTo>
                    <a:pt x="20546" y="16468"/>
                    <a:pt x="20566" y="16702"/>
                    <a:pt x="20566" y="16858"/>
                  </a:cubicBezTo>
                  <a:lnTo>
                    <a:pt x="20566" y="16897"/>
                  </a:lnTo>
                  <a:cubicBezTo>
                    <a:pt x="20566" y="16956"/>
                    <a:pt x="20624" y="16975"/>
                    <a:pt x="20741" y="17014"/>
                  </a:cubicBezTo>
                  <a:cubicBezTo>
                    <a:pt x="20761" y="17014"/>
                    <a:pt x="20780" y="17034"/>
                    <a:pt x="20819" y="17054"/>
                  </a:cubicBezTo>
                  <a:cubicBezTo>
                    <a:pt x="20937" y="17093"/>
                    <a:pt x="21073" y="16956"/>
                    <a:pt x="21171" y="16858"/>
                  </a:cubicBezTo>
                  <a:cubicBezTo>
                    <a:pt x="21210" y="16839"/>
                    <a:pt x="21229" y="16800"/>
                    <a:pt x="21249" y="16780"/>
                  </a:cubicBezTo>
                  <a:cubicBezTo>
                    <a:pt x="21346" y="16702"/>
                    <a:pt x="21405" y="16663"/>
                    <a:pt x="21463" y="16624"/>
                  </a:cubicBezTo>
                  <a:lnTo>
                    <a:pt x="21463" y="16624"/>
                  </a:lnTo>
                  <a:cubicBezTo>
                    <a:pt x="21502" y="16605"/>
                    <a:pt x="21541" y="16585"/>
                    <a:pt x="21561" y="16566"/>
                  </a:cubicBezTo>
                  <a:cubicBezTo>
                    <a:pt x="21619" y="16507"/>
                    <a:pt x="21697" y="16488"/>
                    <a:pt x="21776" y="16488"/>
                  </a:cubicBezTo>
                  <a:cubicBezTo>
                    <a:pt x="21854" y="16468"/>
                    <a:pt x="21912" y="16488"/>
                    <a:pt x="21990" y="16527"/>
                  </a:cubicBezTo>
                  <a:lnTo>
                    <a:pt x="21990" y="16527"/>
                  </a:lnTo>
                  <a:cubicBezTo>
                    <a:pt x="22146" y="16605"/>
                    <a:pt x="22166" y="16702"/>
                    <a:pt x="22185" y="16800"/>
                  </a:cubicBezTo>
                  <a:lnTo>
                    <a:pt x="22185" y="16819"/>
                  </a:lnTo>
                  <a:cubicBezTo>
                    <a:pt x="22185" y="16839"/>
                    <a:pt x="22205" y="16839"/>
                    <a:pt x="22224" y="16858"/>
                  </a:cubicBezTo>
                  <a:lnTo>
                    <a:pt x="22224" y="16858"/>
                  </a:lnTo>
                  <a:cubicBezTo>
                    <a:pt x="22244" y="16858"/>
                    <a:pt x="22283" y="16878"/>
                    <a:pt x="22341" y="16858"/>
                  </a:cubicBezTo>
                  <a:cubicBezTo>
                    <a:pt x="22419" y="16858"/>
                    <a:pt x="22517" y="16878"/>
                    <a:pt x="22575" y="16897"/>
                  </a:cubicBezTo>
                  <a:cubicBezTo>
                    <a:pt x="22654" y="16936"/>
                    <a:pt x="22712" y="16975"/>
                    <a:pt x="22732" y="17054"/>
                  </a:cubicBezTo>
                  <a:cubicBezTo>
                    <a:pt x="22751" y="17112"/>
                    <a:pt x="22751" y="17151"/>
                    <a:pt x="22751" y="17190"/>
                  </a:cubicBezTo>
                  <a:cubicBezTo>
                    <a:pt x="22751" y="17229"/>
                    <a:pt x="22771" y="17268"/>
                    <a:pt x="22790" y="17288"/>
                  </a:cubicBezTo>
                  <a:cubicBezTo>
                    <a:pt x="22829" y="17288"/>
                    <a:pt x="22849" y="17288"/>
                    <a:pt x="22888" y="17288"/>
                  </a:cubicBezTo>
                  <a:cubicBezTo>
                    <a:pt x="22946" y="17268"/>
                    <a:pt x="23005" y="17229"/>
                    <a:pt x="23044" y="17190"/>
                  </a:cubicBezTo>
                  <a:lnTo>
                    <a:pt x="23044" y="17190"/>
                  </a:lnTo>
                  <a:cubicBezTo>
                    <a:pt x="23083" y="17132"/>
                    <a:pt x="23141" y="17112"/>
                    <a:pt x="23200" y="17093"/>
                  </a:cubicBezTo>
                  <a:cubicBezTo>
                    <a:pt x="23278" y="17073"/>
                    <a:pt x="23356" y="17073"/>
                    <a:pt x="23395" y="17073"/>
                  </a:cubicBezTo>
                  <a:cubicBezTo>
                    <a:pt x="23415" y="17073"/>
                    <a:pt x="23434" y="17054"/>
                    <a:pt x="23493" y="17014"/>
                  </a:cubicBezTo>
                  <a:lnTo>
                    <a:pt x="23493" y="17014"/>
                  </a:lnTo>
                  <a:cubicBezTo>
                    <a:pt x="23512" y="17014"/>
                    <a:pt x="23532" y="16995"/>
                    <a:pt x="23551" y="16975"/>
                  </a:cubicBezTo>
                  <a:cubicBezTo>
                    <a:pt x="23590" y="16956"/>
                    <a:pt x="23610" y="16956"/>
                    <a:pt x="23629" y="16956"/>
                  </a:cubicBezTo>
                  <a:cubicBezTo>
                    <a:pt x="23688" y="16936"/>
                    <a:pt x="23746" y="16936"/>
                    <a:pt x="23805" y="16956"/>
                  </a:cubicBezTo>
                  <a:cubicBezTo>
                    <a:pt x="23844" y="16975"/>
                    <a:pt x="23902" y="17014"/>
                    <a:pt x="23922" y="17073"/>
                  </a:cubicBezTo>
                  <a:cubicBezTo>
                    <a:pt x="23941" y="17093"/>
                    <a:pt x="23941" y="17112"/>
                    <a:pt x="23941" y="17132"/>
                  </a:cubicBezTo>
                  <a:lnTo>
                    <a:pt x="23941" y="17132"/>
                  </a:lnTo>
                  <a:cubicBezTo>
                    <a:pt x="23980" y="17229"/>
                    <a:pt x="23922" y="17288"/>
                    <a:pt x="23883" y="17346"/>
                  </a:cubicBezTo>
                  <a:cubicBezTo>
                    <a:pt x="23863" y="17366"/>
                    <a:pt x="23844" y="17385"/>
                    <a:pt x="23824" y="17424"/>
                  </a:cubicBezTo>
                  <a:lnTo>
                    <a:pt x="23824" y="17424"/>
                  </a:lnTo>
                  <a:cubicBezTo>
                    <a:pt x="23824" y="17444"/>
                    <a:pt x="23824" y="17463"/>
                    <a:pt x="23824" y="17463"/>
                  </a:cubicBezTo>
                  <a:lnTo>
                    <a:pt x="23824" y="17463"/>
                  </a:lnTo>
                  <a:cubicBezTo>
                    <a:pt x="23805" y="17522"/>
                    <a:pt x="23785" y="17541"/>
                    <a:pt x="23824" y="17639"/>
                  </a:cubicBezTo>
                  <a:cubicBezTo>
                    <a:pt x="23824" y="17658"/>
                    <a:pt x="23824" y="17658"/>
                    <a:pt x="23824" y="17678"/>
                  </a:cubicBezTo>
                  <a:lnTo>
                    <a:pt x="23824" y="17678"/>
                  </a:lnTo>
                  <a:cubicBezTo>
                    <a:pt x="23844" y="17717"/>
                    <a:pt x="23883" y="17775"/>
                    <a:pt x="23902" y="17795"/>
                  </a:cubicBezTo>
                  <a:cubicBezTo>
                    <a:pt x="23922" y="17814"/>
                    <a:pt x="23941" y="17814"/>
                    <a:pt x="23961" y="17814"/>
                  </a:cubicBezTo>
                  <a:lnTo>
                    <a:pt x="23980" y="17795"/>
                  </a:lnTo>
                  <a:cubicBezTo>
                    <a:pt x="24000" y="17795"/>
                    <a:pt x="24019" y="17736"/>
                    <a:pt x="24039" y="17678"/>
                  </a:cubicBezTo>
                  <a:cubicBezTo>
                    <a:pt x="24058" y="17619"/>
                    <a:pt x="24078" y="17561"/>
                    <a:pt x="24117" y="17502"/>
                  </a:cubicBezTo>
                  <a:cubicBezTo>
                    <a:pt x="24156" y="17463"/>
                    <a:pt x="24195" y="17424"/>
                    <a:pt x="24214" y="17385"/>
                  </a:cubicBezTo>
                  <a:cubicBezTo>
                    <a:pt x="24273" y="17346"/>
                    <a:pt x="24312" y="17288"/>
                    <a:pt x="24351" y="17229"/>
                  </a:cubicBezTo>
                  <a:lnTo>
                    <a:pt x="24351" y="17229"/>
                  </a:lnTo>
                  <a:cubicBezTo>
                    <a:pt x="24371" y="17190"/>
                    <a:pt x="24410" y="17151"/>
                    <a:pt x="24429" y="17112"/>
                  </a:cubicBezTo>
                  <a:cubicBezTo>
                    <a:pt x="24468" y="17054"/>
                    <a:pt x="24507" y="17014"/>
                    <a:pt x="24527" y="16917"/>
                  </a:cubicBezTo>
                  <a:cubicBezTo>
                    <a:pt x="24546" y="16858"/>
                    <a:pt x="24585" y="16800"/>
                    <a:pt x="24624" y="16761"/>
                  </a:cubicBezTo>
                  <a:cubicBezTo>
                    <a:pt x="24644" y="16722"/>
                    <a:pt x="24683" y="16683"/>
                    <a:pt x="24741" y="16663"/>
                  </a:cubicBezTo>
                  <a:cubicBezTo>
                    <a:pt x="24780" y="16644"/>
                    <a:pt x="24839" y="16624"/>
                    <a:pt x="24897" y="16663"/>
                  </a:cubicBezTo>
                  <a:cubicBezTo>
                    <a:pt x="24936" y="16663"/>
                    <a:pt x="24956" y="16683"/>
                    <a:pt x="24995" y="16702"/>
                  </a:cubicBezTo>
                  <a:cubicBezTo>
                    <a:pt x="25073" y="16780"/>
                    <a:pt x="25112" y="16839"/>
                    <a:pt x="25132" y="16897"/>
                  </a:cubicBezTo>
                  <a:cubicBezTo>
                    <a:pt x="25151" y="16936"/>
                    <a:pt x="25171" y="16975"/>
                    <a:pt x="25210" y="17014"/>
                  </a:cubicBezTo>
                  <a:cubicBezTo>
                    <a:pt x="25268" y="17073"/>
                    <a:pt x="25288" y="17073"/>
                    <a:pt x="25307" y="17073"/>
                  </a:cubicBezTo>
                  <a:cubicBezTo>
                    <a:pt x="25346" y="17093"/>
                    <a:pt x="25385" y="17093"/>
                    <a:pt x="25444" y="17112"/>
                  </a:cubicBezTo>
                  <a:cubicBezTo>
                    <a:pt x="25522" y="17132"/>
                    <a:pt x="25580" y="17171"/>
                    <a:pt x="25619" y="17190"/>
                  </a:cubicBezTo>
                  <a:lnTo>
                    <a:pt x="25619" y="17190"/>
                  </a:lnTo>
                  <a:cubicBezTo>
                    <a:pt x="25639" y="17210"/>
                    <a:pt x="25678" y="17229"/>
                    <a:pt x="25756" y="17249"/>
                  </a:cubicBezTo>
                  <a:cubicBezTo>
                    <a:pt x="25795" y="17249"/>
                    <a:pt x="25814" y="17210"/>
                    <a:pt x="25834" y="17151"/>
                  </a:cubicBezTo>
                  <a:lnTo>
                    <a:pt x="25834" y="17151"/>
                  </a:lnTo>
                  <a:cubicBezTo>
                    <a:pt x="25873" y="17073"/>
                    <a:pt x="25912" y="16995"/>
                    <a:pt x="25990" y="16956"/>
                  </a:cubicBezTo>
                  <a:cubicBezTo>
                    <a:pt x="26049" y="16936"/>
                    <a:pt x="26088" y="16917"/>
                    <a:pt x="26146" y="16897"/>
                  </a:cubicBezTo>
                  <a:lnTo>
                    <a:pt x="26146" y="16897"/>
                  </a:lnTo>
                  <a:cubicBezTo>
                    <a:pt x="26185" y="16897"/>
                    <a:pt x="26244" y="16897"/>
                    <a:pt x="26283" y="16897"/>
                  </a:cubicBezTo>
                  <a:lnTo>
                    <a:pt x="26283" y="16897"/>
                  </a:lnTo>
                  <a:cubicBezTo>
                    <a:pt x="26322" y="16917"/>
                    <a:pt x="26361" y="16956"/>
                    <a:pt x="26400" y="16995"/>
                  </a:cubicBezTo>
                  <a:lnTo>
                    <a:pt x="26400" y="16995"/>
                  </a:lnTo>
                  <a:cubicBezTo>
                    <a:pt x="26400" y="17014"/>
                    <a:pt x="26419" y="17034"/>
                    <a:pt x="26419" y="17073"/>
                  </a:cubicBezTo>
                  <a:cubicBezTo>
                    <a:pt x="26439" y="17132"/>
                    <a:pt x="26419" y="17171"/>
                    <a:pt x="26419" y="17229"/>
                  </a:cubicBezTo>
                  <a:cubicBezTo>
                    <a:pt x="26419" y="17249"/>
                    <a:pt x="26419" y="17268"/>
                    <a:pt x="26419" y="17268"/>
                  </a:cubicBezTo>
                  <a:lnTo>
                    <a:pt x="26419" y="17268"/>
                  </a:lnTo>
                  <a:lnTo>
                    <a:pt x="26478" y="17307"/>
                  </a:lnTo>
                  <a:cubicBezTo>
                    <a:pt x="26497" y="17307"/>
                    <a:pt x="26517" y="17327"/>
                    <a:pt x="26536" y="17346"/>
                  </a:cubicBezTo>
                  <a:cubicBezTo>
                    <a:pt x="26556" y="17366"/>
                    <a:pt x="26595" y="17385"/>
                    <a:pt x="26673" y="17424"/>
                  </a:cubicBezTo>
                  <a:lnTo>
                    <a:pt x="26692" y="17424"/>
                  </a:lnTo>
                  <a:cubicBezTo>
                    <a:pt x="26751" y="17463"/>
                    <a:pt x="26810" y="17483"/>
                    <a:pt x="26849" y="17522"/>
                  </a:cubicBezTo>
                  <a:cubicBezTo>
                    <a:pt x="26927" y="17561"/>
                    <a:pt x="26966" y="17600"/>
                    <a:pt x="27063" y="17619"/>
                  </a:cubicBezTo>
                  <a:cubicBezTo>
                    <a:pt x="27219" y="17639"/>
                    <a:pt x="27258" y="17717"/>
                    <a:pt x="27317" y="17814"/>
                  </a:cubicBezTo>
                  <a:cubicBezTo>
                    <a:pt x="27336" y="17853"/>
                    <a:pt x="27356" y="17873"/>
                    <a:pt x="27395" y="17912"/>
                  </a:cubicBezTo>
                  <a:cubicBezTo>
                    <a:pt x="27414" y="17951"/>
                    <a:pt x="27453" y="17971"/>
                    <a:pt x="27473" y="17990"/>
                  </a:cubicBezTo>
                  <a:cubicBezTo>
                    <a:pt x="27492" y="18010"/>
                    <a:pt x="27512" y="18010"/>
                    <a:pt x="27531" y="18010"/>
                  </a:cubicBezTo>
                  <a:lnTo>
                    <a:pt x="27531" y="18010"/>
                  </a:lnTo>
                  <a:cubicBezTo>
                    <a:pt x="27531" y="17990"/>
                    <a:pt x="27551" y="17971"/>
                    <a:pt x="27551" y="17951"/>
                  </a:cubicBezTo>
                  <a:lnTo>
                    <a:pt x="27551" y="17951"/>
                  </a:lnTo>
                  <a:cubicBezTo>
                    <a:pt x="27571" y="17912"/>
                    <a:pt x="27610" y="17853"/>
                    <a:pt x="27610" y="17795"/>
                  </a:cubicBezTo>
                  <a:cubicBezTo>
                    <a:pt x="27629" y="17639"/>
                    <a:pt x="27649" y="17639"/>
                    <a:pt x="27785" y="17658"/>
                  </a:cubicBezTo>
                  <a:cubicBezTo>
                    <a:pt x="27824" y="17678"/>
                    <a:pt x="27883" y="17678"/>
                    <a:pt x="28000" y="17678"/>
                  </a:cubicBezTo>
                  <a:cubicBezTo>
                    <a:pt x="28097" y="17658"/>
                    <a:pt x="28117" y="17658"/>
                    <a:pt x="28117" y="17639"/>
                  </a:cubicBezTo>
                  <a:cubicBezTo>
                    <a:pt x="28136" y="17600"/>
                    <a:pt x="28136" y="17541"/>
                    <a:pt x="28214" y="17463"/>
                  </a:cubicBezTo>
                  <a:cubicBezTo>
                    <a:pt x="28312" y="17366"/>
                    <a:pt x="28410" y="17346"/>
                    <a:pt x="28507" y="17346"/>
                  </a:cubicBezTo>
                  <a:cubicBezTo>
                    <a:pt x="28566" y="17327"/>
                    <a:pt x="28624" y="17327"/>
                    <a:pt x="28683" y="17288"/>
                  </a:cubicBezTo>
                  <a:lnTo>
                    <a:pt x="28683" y="17288"/>
                  </a:lnTo>
                  <a:cubicBezTo>
                    <a:pt x="28741" y="17249"/>
                    <a:pt x="28761" y="17229"/>
                    <a:pt x="28780" y="1721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71"/>
            <p:cNvSpPr/>
            <p:nvPr/>
          </p:nvSpPr>
          <p:spPr>
            <a:xfrm>
              <a:off x="5698000" y="2853575"/>
              <a:ext cx="550750" cy="579525"/>
            </a:xfrm>
            <a:custGeom>
              <a:avLst/>
              <a:gdLst/>
              <a:ahLst/>
              <a:cxnLst/>
              <a:rect l="l" t="t" r="r" b="b"/>
              <a:pathLst>
                <a:path w="22030" h="23181" extrusionOk="0">
                  <a:moveTo>
                    <a:pt x="5288" y="742"/>
                  </a:moveTo>
                  <a:cubicBezTo>
                    <a:pt x="4254" y="859"/>
                    <a:pt x="3786" y="898"/>
                    <a:pt x="3259" y="956"/>
                  </a:cubicBezTo>
                  <a:cubicBezTo>
                    <a:pt x="3064" y="976"/>
                    <a:pt x="2869" y="1015"/>
                    <a:pt x="2615" y="1035"/>
                  </a:cubicBezTo>
                  <a:cubicBezTo>
                    <a:pt x="2225" y="1074"/>
                    <a:pt x="1171" y="1191"/>
                    <a:pt x="0" y="1327"/>
                  </a:cubicBezTo>
                  <a:cubicBezTo>
                    <a:pt x="274" y="2322"/>
                    <a:pt x="2556" y="10264"/>
                    <a:pt x="2634" y="10498"/>
                  </a:cubicBezTo>
                  <a:cubicBezTo>
                    <a:pt x="2654" y="10595"/>
                    <a:pt x="2693" y="10693"/>
                    <a:pt x="2732" y="10810"/>
                  </a:cubicBezTo>
                  <a:cubicBezTo>
                    <a:pt x="2810" y="11005"/>
                    <a:pt x="2888" y="11239"/>
                    <a:pt x="2927" y="11493"/>
                  </a:cubicBezTo>
                  <a:cubicBezTo>
                    <a:pt x="2966" y="11688"/>
                    <a:pt x="3005" y="11844"/>
                    <a:pt x="3064" y="11981"/>
                  </a:cubicBezTo>
                  <a:cubicBezTo>
                    <a:pt x="3103" y="12117"/>
                    <a:pt x="3181" y="12234"/>
                    <a:pt x="3239" y="12371"/>
                  </a:cubicBezTo>
                  <a:cubicBezTo>
                    <a:pt x="3278" y="12449"/>
                    <a:pt x="3317" y="12507"/>
                    <a:pt x="3337" y="12566"/>
                  </a:cubicBezTo>
                  <a:lnTo>
                    <a:pt x="3337" y="12566"/>
                  </a:lnTo>
                  <a:cubicBezTo>
                    <a:pt x="3415" y="12703"/>
                    <a:pt x="3454" y="12761"/>
                    <a:pt x="3512" y="12898"/>
                  </a:cubicBezTo>
                  <a:cubicBezTo>
                    <a:pt x="3512" y="12956"/>
                    <a:pt x="3532" y="13015"/>
                    <a:pt x="3551" y="13054"/>
                  </a:cubicBezTo>
                  <a:cubicBezTo>
                    <a:pt x="3571" y="13210"/>
                    <a:pt x="3610" y="13366"/>
                    <a:pt x="3786" y="13502"/>
                  </a:cubicBezTo>
                  <a:lnTo>
                    <a:pt x="3805" y="13522"/>
                  </a:lnTo>
                  <a:cubicBezTo>
                    <a:pt x="4039" y="13737"/>
                    <a:pt x="4117" y="13795"/>
                    <a:pt x="4195" y="14010"/>
                  </a:cubicBezTo>
                  <a:cubicBezTo>
                    <a:pt x="4254" y="14185"/>
                    <a:pt x="4254" y="14420"/>
                    <a:pt x="4273" y="14595"/>
                  </a:cubicBezTo>
                  <a:cubicBezTo>
                    <a:pt x="4273" y="14654"/>
                    <a:pt x="4273" y="14732"/>
                    <a:pt x="4273" y="14771"/>
                  </a:cubicBezTo>
                  <a:cubicBezTo>
                    <a:pt x="4273" y="14771"/>
                    <a:pt x="4312" y="14810"/>
                    <a:pt x="4371" y="14829"/>
                  </a:cubicBezTo>
                  <a:cubicBezTo>
                    <a:pt x="4488" y="14907"/>
                    <a:pt x="4625" y="14985"/>
                    <a:pt x="4586" y="15200"/>
                  </a:cubicBezTo>
                  <a:cubicBezTo>
                    <a:pt x="4547" y="15337"/>
                    <a:pt x="4390" y="15493"/>
                    <a:pt x="4254" y="15610"/>
                  </a:cubicBezTo>
                  <a:cubicBezTo>
                    <a:pt x="4156" y="15707"/>
                    <a:pt x="4059" y="15785"/>
                    <a:pt x="4059" y="15824"/>
                  </a:cubicBezTo>
                  <a:cubicBezTo>
                    <a:pt x="4039" y="15902"/>
                    <a:pt x="4039" y="16000"/>
                    <a:pt x="4039" y="16098"/>
                  </a:cubicBezTo>
                  <a:cubicBezTo>
                    <a:pt x="4059" y="16176"/>
                    <a:pt x="4059" y="16254"/>
                    <a:pt x="4059" y="16351"/>
                  </a:cubicBezTo>
                  <a:cubicBezTo>
                    <a:pt x="4059" y="16488"/>
                    <a:pt x="4020" y="16566"/>
                    <a:pt x="3961" y="16702"/>
                  </a:cubicBezTo>
                  <a:cubicBezTo>
                    <a:pt x="3942" y="16761"/>
                    <a:pt x="3903" y="16839"/>
                    <a:pt x="3864" y="16956"/>
                  </a:cubicBezTo>
                  <a:cubicBezTo>
                    <a:pt x="3825" y="17073"/>
                    <a:pt x="3805" y="17190"/>
                    <a:pt x="3825" y="17307"/>
                  </a:cubicBezTo>
                  <a:cubicBezTo>
                    <a:pt x="3844" y="17444"/>
                    <a:pt x="3883" y="17561"/>
                    <a:pt x="3942" y="17737"/>
                  </a:cubicBezTo>
                  <a:cubicBezTo>
                    <a:pt x="4020" y="17932"/>
                    <a:pt x="4117" y="18107"/>
                    <a:pt x="4195" y="18283"/>
                  </a:cubicBezTo>
                  <a:cubicBezTo>
                    <a:pt x="4254" y="18361"/>
                    <a:pt x="4293" y="18439"/>
                    <a:pt x="4332" y="18517"/>
                  </a:cubicBezTo>
                  <a:cubicBezTo>
                    <a:pt x="4449" y="18751"/>
                    <a:pt x="4430" y="18868"/>
                    <a:pt x="4390" y="19083"/>
                  </a:cubicBezTo>
                  <a:cubicBezTo>
                    <a:pt x="4371" y="19141"/>
                    <a:pt x="4371" y="19200"/>
                    <a:pt x="4351" y="19258"/>
                  </a:cubicBezTo>
                  <a:cubicBezTo>
                    <a:pt x="4332" y="19473"/>
                    <a:pt x="4332" y="19590"/>
                    <a:pt x="4351" y="19746"/>
                  </a:cubicBezTo>
                  <a:cubicBezTo>
                    <a:pt x="4371" y="19824"/>
                    <a:pt x="4371" y="19902"/>
                    <a:pt x="4371" y="20019"/>
                  </a:cubicBezTo>
                  <a:cubicBezTo>
                    <a:pt x="4390" y="20195"/>
                    <a:pt x="4371" y="20273"/>
                    <a:pt x="4371" y="20332"/>
                  </a:cubicBezTo>
                  <a:cubicBezTo>
                    <a:pt x="4351" y="20390"/>
                    <a:pt x="4351" y="20429"/>
                    <a:pt x="4390" y="20566"/>
                  </a:cubicBezTo>
                  <a:lnTo>
                    <a:pt x="4390" y="20566"/>
                  </a:lnTo>
                  <a:cubicBezTo>
                    <a:pt x="4410" y="20722"/>
                    <a:pt x="4547" y="20839"/>
                    <a:pt x="4664" y="20956"/>
                  </a:cubicBezTo>
                  <a:cubicBezTo>
                    <a:pt x="4722" y="21034"/>
                    <a:pt x="4800" y="21093"/>
                    <a:pt x="4839" y="21151"/>
                  </a:cubicBezTo>
                  <a:cubicBezTo>
                    <a:pt x="4956" y="21327"/>
                    <a:pt x="4956" y="21483"/>
                    <a:pt x="4956" y="21600"/>
                  </a:cubicBezTo>
                  <a:lnTo>
                    <a:pt x="4956" y="21600"/>
                  </a:lnTo>
                  <a:cubicBezTo>
                    <a:pt x="4956" y="21619"/>
                    <a:pt x="4956" y="21639"/>
                    <a:pt x="4956" y="21658"/>
                  </a:cubicBezTo>
                  <a:cubicBezTo>
                    <a:pt x="4956" y="21717"/>
                    <a:pt x="5034" y="21795"/>
                    <a:pt x="5132" y="21912"/>
                  </a:cubicBezTo>
                  <a:cubicBezTo>
                    <a:pt x="5190" y="21990"/>
                    <a:pt x="5269" y="22088"/>
                    <a:pt x="5347" y="22185"/>
                  </a:cubicBezTo>
                  <a:cubicBezTo>
                    <a:pt x="5444" y="22361"/>
                    <a:pt x="5425" y="22458"/>
                    <a:pt x="5405" y="22575"/>
                  </a:cubicBezTo>
                  <a:lnTo>
                    <a:pt x="5405" y="22575"/>
                  </a:lnTo>
                  <a:cubicBezTo>
                    <a:pt x="5405" y="22614"/>
                    <a:pt x="5405" y="22673"/>
                    <a:pt x="5405" y="22732"/>
                  </a:cubicBezTo>
                  <a:cubicBezTo>
                    <a:pt x="5425" y="22790"/>
                    <a:pt x="5464" y="22849"/>
                    <a:pt x="5522" y="22868"/>
                  </a:cubicBezTo>
                  <a:cubicBezTo>
                    <a:pt x="5581" y="22907"/>
                    <a:pt x="5678" y="22927"/>
                    <a:pt x="5815" y="22946"/>
                  </a:cubicBezTo>
                  <a:cubicBezTo>
                    <a:pt x="5971" y="22985"/>
                    <a:pt x="7064" y="22888"/>
                    <a:pt x="7942" y="22810"/>
                  </a:cubicBezTo>
                  <a:cubicBezTo>
                    <a:pt x="8371" y="22771"/>
                    <a:pt x="8742" y="22751"/>
                    <a:pt x="8937" y="22732"/>
                  </a:cubicBezTo>
                  <a:cubicBezTo>
                    <a:pt x="9190" y="22712"/>
                    <a:pt x="9893" y="22673"/>
                    <a:pt x="10634" y="22634"/>
                  </a:cubicBezTo>
                  <a:cubicBezTo>
                    <a:pt x="11512" y="22575"/>
                    <a:pt x="12449" y="22517"/>
                    <a:pt x="12761" y="22497"/>
                  </a:cubicBezTo>
                  <a:cubicBezTo>
                    <a:pt x="12937" y="22497"/>
                    <a:pt x="13190" y="22478"/>
                    <a:pt x="13483" y="22458"/>
                  </a:cubicBezTo>
                  <a:cubicBezTo>
                    <a:pt x="14166" y="22400"/>
                    <a:pt x="15024" y="22341"/>
                    <a:pt x="15434" y="22361"/>
                  </a:cubicBezTo>
                  <a:cubicBezTo>
                    <a:pt x="15766" y="22380"/>
                    <a:pt x="15902" y="22341"/>
                    <a:pt x="16039" y="22322"/>
                  </a:cubicBezTo>
                  <a:cubicBezTo>
                    <a:pt x="16156" y="22302"/>
                    <a:pt x="16254" y="22283"/>
                    <a:pt x="16429" y="22263"/>
                  </a:cubicBezTo>
                  <a:cubicBezTo>
                    <a:pt x="16644" y="22263"/>
                    <a:pt x="16780" y="22244"/>
                    <a:pt x="16878" y="22244"/>
                  </a:cubicBezTo>
                  <a:cubicBezTo>
                    <a:pt x="16976" y="22244"/>
                    <a:pt x="17015" y="22224"/>
                    <a:pt x="17093" y="22224"/>
                  </a:cubicBezTo>
                  <a:cubicBezTo>
                    <a:pt x="17171" y="22205"/>
                    <a:pt x="17249" y="22205"/>
                    <a:pt x="17307" y="22224"/>
                  </a:cubicBezTo>
                  <a:cubicBezTo>
                    <a:pt x="17385" y="22244"/>
                    <a:pt x="17463" y="22283"/>
                    <a:pt x="17502" y="22361"/>
                  </a:cubicBezTo>
                  <a:lnTo>
                    <a:pt x="17502" y="22361"/>
                  </a:lnTo>
                  <a:cubicBezTo>
                    <a:pt x="17541" y="22439"/>
                    <a:pt x="17600" y="22556"/>
                    <a:pt x="17659" y="22673"/>
                  </a:cubicBezTo>
                  <a:cubicBezTo>
                    <a:pt x="17698" y="22771"/>
                    <a:pt x="17717" y="22868"/>
                    <a:pt x="17737" y="22966"/>
                  </a:cubicBezTo>
                  <a:cubicBezTo>
                    <a:pt x="17776" y="23122"/>
                    <a:pt x="17854" y="23141"/>
                    <a:pt x="17990" y="23161"/>
                  </a:cubicBezTo>
                  <a:lnTo>
                    <a:pt x="17990" y="23161"/>
                  </a:lnTo>
                  <a:lnTo>
                    <a:pt x="18010" y="23161"/>
                  </a:lnTo>
                  <a:cubicBezTo>
                    <a:pt x="18068" y="23180"/>
                    <a:pt x="18127" y="23180"/>
                    <a:pt x="18185" y="23161"/>
                  </a:cubicBezTo>
                  <a:cubicBezTo>
                    <a:pt x="18224" y="23141"/>
                    <a:pt x="18244" y="23122"/>
                    <a:pt x="18263" y="23083"/>
                  </a:cubicBezTo>
                  <a:cubicBezTo>
                    <a:pt x="18263" y="23063"/>
                    <a:pt x="18263" y="22985"/>
                    <a:pt x="18244" y="22888"/>
                  </a:cubicBezTo>
                  <a:cubicBezTo>
                    <a:pt x="18244" y="22790"/>
                    <a:pt x="18224" y="22653"/>
                    <a:pt x="18244" y="22517"/>
                  </a:cubicBezTo>
                  <a:cubicBezTo>
                    <a:pt x="18244" y="22458"/>
                    <a:pt x="18244" y="22419"/>
                    <a:pt x="18244" y="22380"/>
                  </a:cubicBezTo>
                  <a:cubicBezTo>
                    <a:pt x="18263" y="22185"/>
                    <a:pt x="18283" y="22010"/>
                    <a:pt x="18205" y="21873"/>
                  </a:cubicBezTo>
                  <a:cubicBezTo>
                    <a:pt x="18146" y="21756"/>
                    <a:pt x="18107" y="21658"/>
                    <a:pt x="18088" y="21561"/>
                  </a:cubicBezTo>
                  <a:lnTo>
                    <a:pt x="18088" y="21561"/>
                  </a:lnTo>
                  <a:cubicBezTo>
                    <a:pt x="18049" y="21444"/>
                    <a:pt x="18049" y="21346"/>
                    <a:pt x="18088" y="21249"/>
                  </a:cubicBezTo>
                  <a:cubicBezTo>
                    <a:pt x="18107" y="21132"/>
                    <a:pt x="18166" y="21054"/>
                    <a:pt x="18244" y="20956"/>
                  </a:cubicBezTo>
                  <a:cubicBezTo>
                    <a:pt x="18322" y="20878"/>
                    <a:pt x="18439" y="20800"/>
                    <a:pt x="18537" y="20761"/>
                  </a:cubicBezTo>
                  <a:cubicBezTo>
                    <a:pt x="18712" y="20683"/>
                    <a:pt x="18810" y="20722"/>
                    <a:pt x="18985" y="20800"/>
                  </a:cubicBezTo>
                  <a:lnTo>
                    <a:pt x="18985" y="20800"/>
                  </a:lnTo>
                  <a:cubicBezTo>
                    <a:pt x="19024" y="20819"/>
                    <a:pt x="19063" y="20839"/>
                    <a:pt x="19141" y="20858"/>
                  </a:cubicBezTo>
                  <a:cubicBezTo>
                    <a:pt x="19317" y="20936"/>
                    <a:pt x="19493" y="20936"/>
                    <a:pt x="19727" y="20936"/>
                  </a:cubicBezTo>
                  <a:cubicBezTo>
                    <a:pt x="19785" y="20956"/>
                    <a:pt x="19863" y="20956"/>
                    <a:pt x="19941" y="20956"/>
                  </a:cubicBezTo>
                  <a:lnTo>
                    <a:pt x="19941" y="20956"/>
                  </a:lnTo>
                  <a:lnTo>
                    <a:pt x="20176" y="20975"/>
                  </a:lnTo>
                  <a:lnTo>
                    <a:pt x="20468" y="20975"/>
                  </a:lnTo>
                  <a:cubicBezTo>
                    <a:pt x="20566" y="20858"/>
                    <a:pt x="20527" y="20722"/>
                    <a:pt x="20371" y="20585"/>
                  </a:cubicBezTo>
                  <a:cubicBezTo>
                    <a:pt x="20215" y="20449"/>
                    <a:pt x="20039" y="20332"/>
                    <a:pt x="20117" y="20273"/>
                  </a:cubicBezTo>
                  <a:cubicBezTo>
                    <a:pt x="20195" y="20195"/>
                    <a:pt x="20293" y="20293"/>
                    <a:pt x="20312" y="20156"/>
                  </a:cubicBezTo>
                  <a:cubicBezTo>
                    <a:pt x="20332" y="20000"/>
                    <a:pt x="20215" y="19941"/>
                    <a:pt x="20371" y="19883"/>
                  </a:cubicBezTo>
                  <a:cubicBezTo>
                    <a:pt x="20527" y="19805"/>
                    <a:pt x="20624" y="19785"/>
                    <a:pt x="20546" y="19727"/>
                  </a:cubicBezTo>
                  <a:cubicBezTo>
                    <a:pt x="20468" y="19688"/>
                    <a:pt x="20371" y="19688"/>
                    <a:pt x="20254" y="19746"/>
                  </a:cubicBezTo>
                  <a:cubicBezTo>
                    <a:pt x="20137" y="19805"/>
                    <a:pt x="19980" y="19766"/>
                    <a:pt x="19863" y="19766"/>
                  </a:cubicBezTo>
                  <a:cubicBezTo>
                    <a:pt x="19746" y="19766"/>
                    <a:pt x="19629" y="20000"/>
                    <a:pt x="19551" y="19883"/>
                  </a:cubicBezTo>
                  <a:cubicBezTo>
                    <a:pt x="19473" y="19766"/>
                    <a:pt x="19512" y="19688"/>
                    <a:pt x="19668" y="19629"/>
                  </a:cubicBezTo>
                  <a:cubicBezTo>
                    <a:pt x="19824" y="19571"/>
                    <a:pt x="19805" y="19551"/>
                    <a:pt x="20000" y="19551"/>
                  </a:cubicBezTo>
                  <a:cubicBezTo>
                    <a:pt x="20195" y="19551"/>
                    <a:pt x="20273" y="19551"/>
                    <a:pt x="20273" y="19493"/>
                  </a:cubicBezTo>
                  <a:cubicBezTo>
                    <a:pt x="20273" y="19415"/>
                    <a:pt x="20156" y="19434"/>
                    <a:pt x="20097" y="19278"/>
                  </a:cubicBezTo>
                  <a:cubicBezTo>
                    <a:pt x="20039" y="19141"/>
                    <a:pt x="20097" y="19102"/>
                    <a:pt x="20058" y="19024"/>
                  </a:cubicBezTo>
                  <a:cubicBezTo>
                    <a:pt x="20039" y="18946"/>
                    <a:pt x="19883" y="18907"/>
                    <a:pt x="19883" y="18751"/>
                  </a:cubicBezTo>
                  <a:cubicBezTo>
                    <a:pt x="19883" y="18595"/>
                    <a:pt x="19766" y="18341"/>
                    <a:pt x="19902" y="18478"/>
                  </a:cubicBezTo>
                  <a:cubicBezTo>
                    <a:pt x="20039" y="18595"/>
                    <a:pt x="19961" y="18693"/>
                    <a:pt x="20097" y="18732"/>
                  </a:cubicBezTo>
                  <a:cubicBezTo>
                    <a:pt x="20215" y="18790"/>
                    <a:pt x="20390" y="18946"/>
                    <a:pt x="20410" y="18849"/>
                  </a:cubicBezTo>
                  <a:cubicBezTo>
                    <a:pt x="20429" y="18751"/>
                    <a:pt x="20371" y="18810"/>
                    <a:pt x="20351" y="18654"/>
                  </a:cubicBezTo>
                  <a:cubicBezTo>
                    <a:pt x="20351" y="18497"/>
                    <a:pt x="20332" y="18283"/>
                    <a:pt x="20429" y="18322"/>
                  </a:cubicBezTo>
                  <a:cubicBezTo>
                    <a:pt x="20527" y="18380"/>
                    <a:pt x="20527" y="18439"/>
                    <a:pt x="20546" y="18556"/>
                  </a:cubicBezTo>
                  <a:cubicBezTo>
                    <a:pt x="20585" y="18673"/>
                    <a:pt x="20566" y="18829"/>
                    <a:pt x="20663" y="18693"/>
                  </a:cubicBezTo>
                  <a:cubicBezTo>
                    <a:pt x="20761" y="18556"/>
                    <a:pt x="20663" y="18478"/>
                    <a:pt x="20819" y="18400"/>
                  </a:cubicBezTo>
                  <a:cubicBezTo>
                    <a:pt x="20976" y="18302"/>
                    <a:pt x="21034" y="18302"/>
                    <a:pt x="21073" y="18127"/>
                  </a:cubicBezTo>
                  <a:cubicBezTo>
                    <a:pt x="21112" y="17951"/>
                    <a:pt x="21073" y="17893"/>
                    <a:pt x="20878" y="17873"/>
                  </a:cubicBezTo>
                  <a:cubicBezTo>
                    <a:pt x="20702" y="17834"/>
                    <a:pt x="20663" y="17854"/>
                    <a:pt x="20663" y="17990"/>
                  </a:cubicBezTo>
                  <a:cubicBezTo>
                    <a:pt x="20644" y="18127"/>
                    <a:pt x="20449" y="18146"/>
                    <a:pt x="20429" y="18010"/>
                  </a:cubicBezTo>
                  <a:cubicBezTo>
                    <a:pt x="20410" y="17893"/>
                    <a:pt x="20371" y="17834"/>
                    <a:pt x="20254" y="17795"/>
                  </a:cubicBezTo>
                  <a:cubicBezTo>
                    <a:pt x="20137" y="17776"/>
                    <a:pt x="19961" y="17756"/>
                    <a:pt x="20137" y="17658"/>
                  </a:cubicBezTo>
                  <a:cubicBezTo>
                    <a:pt x="20293" y="17580"/>
                    <a:pt x="20312" y="17580"/>
                    <a:pt x="20488" y="17619"/>
                  </a:cubicBezTo>
                  <a:cubicBezTo>
                    <a:pt x="20683" y="17658"/>
                    <a:pt x="20663" y="17619"/>
                    <a:pt x="20800" y="17619"/>
                  </a:cubicBezTo>
                  <a:cubicBezTo>
                    <a:pt x="20936" y="17600"/>
                    <a:pt x="21034" y="17619"/>
                    <a:pt x="20976" y="17541"/>
                  </a:cubicBezTo>
                  <a:cubicBezTo>
                    <a:pt x="20897" y="17483"/>
                    <a:pt x="20819" y="17463"/>
                    <a:pt x="20722" y="17483"/>
                  </a:cubicBezTo>
                  <a:cubicBezTo>
                    <a:pt x="20644" y="17502"/>
                    <a:pt x="20507" y="17424"/>
                    <a:pt x="20605" y="17327"/>
                  </a:cubicBezTo>
                  <a:cubicBezTo>
                    <a:pt x="20683" y="17249"/>
                    <a:pt x="20741" y="17034"/>
                    <a:pt x="20800" y="17151"/>
                  </a:cubicBezTo>
                  <a:cubicBezTo>
                    <a:pt x="20858" y="17268"/>
                    <a:pt x="20839" y="17424"/>
                    <a:pt x="20956" y="17307"/>
                  </a:cubicBezTo>
                  <a:cubicBezTo>
                    <a:pt x="21093" y="17171"/>
                    <a:pt x="21015" y="17112"/>
                    <a:pt x="21132" y="16937"/>
                  </a:cubicBezTo>
                  <a:cubicBezTo>
                    <a:pt x="21229" y="16780"/>
                    <a:pt x="21327" y="16683"/>
                    <a:pt x="21268" y="16644"/>
                  </a:cubicBezTo>
                  <a:cubicBezTo>
                    <a:pt x="21229" y="16585"/>
                    <a:pt x="21073" y="16644"/>
                    <a:pt x="21015" y="16722"/>
                  </a:cubicBezTo>
                  <a:cubicBezTo>
                    <a:pt x="20936" y="16819"/>
                    <a:pt x="20858" y="16898"/>
                    <a:pt x="20819" y="16878"/>
                  </a:cubicBezTo>
                  <a:cubicBezTo>
                    <a:pt x="20780" y="16858"/>
                    <a:pt x="20858" y="16702"/>
                    <a:pt x="20761" y="16702"/>
                  </a:cubicBezTo>
                  <a:cubicBezTo>
                    <a:pt x="20683" y="16683"/>
                    <a:pt x="20624" y="16780"/>
                    <a:pt x="20527" y="16683"/>
                  </a:cubicBezTo>
                  <a:cubicBezTo>
                    <a:pt x="20410" y="16605"/>
                    <a:pt x="20449" y="16507"/>
                    <a:pt x="20624" y="16507"/>
                  </a:cubicBezTo>
                  <a:cubicBezTo>
                    <a:pt x="20819" y="16488"/>
                    <a:pt x="20819" y="16585"/>
                    <a:pt x="20936" y="16468"/>
                  </a:cubicBezTo>
                  <a:cubicBezTo>
                    <a:pt x="21073" y="16371"/>
                    <a:pt x="20956" y="16390"/>
                    <a:pt x="20897" y="16254"/>
                  </a:cubicBezTo>
                  <a:cubicBezTo>
                    <a:pt x="20839" y="16117"/>
                    <a:pt x="20878" y="16039"/>
                    <a:pt x="20976" y="16098"/>
                  </a:cubicBezTo>
                  <a:cubicBezTo>
                    <a:pt x="21093" y="16156"/>
                    <a:pt x="21054" y="16273"/>
                    <a:pt x="21210" y="16273"/>
                  </a:cubicBezTo>
                  <a:cubicBezTo>
                    <a:pt x="21366" y="16293"/>
                    <a:pt x="21288" y="16254"/>
                    <a:pt x="21307" y="16098"/>
                  </a:cubicBezTo>
                  <a:cubicBezTo>
                    <a:pt x="21307" y="15961"/>
                    <a:pt x="21463" y="15863"/>
                    <a:pt x="21346" y="15805"/>
                  </a:cubicBezTo>
                  <a:cubicBezTo>
                    <a:pt x="21229" y="15766"/>
                    <a:pt x="21229" y="15824"/>
                    <a:pt x="21171" y="15922"/>
                  </a:cubicBezTo>
                  <a:cubicBezTo>
                    <a:pt x="21112" y="16000"/>
                    <a:pt x="21015" y="16000"/>
                    <a:pt x="20936" y="15961"/>
                  </a:cubicBezTo>
                  <a:cubicBezTo>
                    <a:pt x="20858" y="15902"/>
                    <a:pt x="20800" y="15844"/>
                    <a:pt x="20897" y="15785"/>
                  </a:cubicBezTo>
                  <a:cubicBezTo>
                    <a:pt x="20995" y="15746"/>
                    <a:pt x="21112" y="15668"/>
                    <a:pt x="20995" y="15610"/>
                  </a:cubicBezTo>
                  <a:cubicBezTo>
                    <a:pt x="20878" y="15571"/>
                    <a:pt x="20683" y="15590"/>
                    <a:pt x="20663" y="15493"/>
                  </a:cubicBezTo>
                  <a:cubicBezTo>
                    <a:pt x="20644" y="15395"/>
                    <a:pt x="20780" y="15298"/>
                    <a:pt x="20936" y="15317"/>
                  </a:cubicBezTo>
                  <a:cubicBezTo>
                    <a:pt x="21073" y="15356"/>
                    <a:pt x="20976" y="15434"/>
                    <a:pt x="21190" y="15434"/>
                  </a:cubicBezTo>
                  <a:cubicBezTo>
                    <a:pt x="21405" y="15434"/>
                    <a:pt x="21444" y="15395"/>
                    <a:pt x="21502" y="15259"/>
                  </a:cubicBezTo>
                  <a:cubicBezTo>
                    <a:pt x="21561" y="15122"/>
                    <a:pt x="21483" y="15083"/>
                    <a:pt x="21288" y="14985"/>
                  </a:cubicBezTo>
                  <a:cubicBezTo>
                    <a:pt x="21093" y="14868"/>
                    <a:pt x="21112" y="14790"/>
                    <a:pt x="20956" y="14790"/>
                  </a:cubicBezTo>
                  <a:cubicBezTo>
                    <a:pt x="20780" y="14790"/>
                    <a:pt x="20663" y="14849"/>
                    <a:pt x="20702" y="14693"/>
                  </a:cubicBezTo>
                  <a:cubicBezTo>
                    <a:pt x="20761" y="14537"/>
                    <a:pt x="20858" y="14498"/>
                    <a:pt x="20995" y="14420"/>
                  </a:cubicBezTo>
                  <a:cubicBezTo>
                    <a:pt x="21132" y="14341"/>
                    <a:pt x="21190" y="14381"/>
                    <a:pt x="21268" y="14517"/>
                  </a:cubicBezTo>
                  <a:cubicBezTo>
                    <a:pt x="21346" y="14654"/>
                    <a:pt x="21385" y="14693"/>
                    <a:pt x="21600" y="14693"/>
                  </a:cubicBezTo>
                  <a:cubicBezTo>
                    <a:pt x="21815" y="14693"/>
                    <a:pt x="21932" y="14693"/>
                    <a:pt x="21932" y="14595"/>
                  </a:cubicBezTo>
                  <a:cubicBezTo>
                    <a:pt x="21951" y="14517"/>
                    <a:pt x="21854" y="14517"/>
                    <a:pt x="21736" y="14439"/>
                  </a:cubicBezTo>
                  <a:cubicBezTo>
                    <a:pt x="21619" y="14361"/>
                    <a:pt x="21600" y="14400"/>
                    <a:pt x="21639" y="14224"/>
                  </a:cubicBezTo>
                  <a:cubicBezTo>
                    <a:pt x="21678" y="14068"/>
                    <a:pt x="21697" y="14263"/>
                    <a:pt x="21834" y="14244"/>
                  </a:cubicBezTo>
                  <a:cubicBezTo>
                    <a:pt x="21971" y="14244"/>
                    <a:pt x="21971" y="14263"/>
                    <a:pt x="22029" y="14127"/>
                  </a:cubicBezTo>
                  <a:cubicBezTo>
                    <a:pt x="22029" y="14107"/>
                    <a:pt x="22029" y="14088"/>
                    <a:pt x="22029" y="14068"/>
                  </a:cubicBezTo>
                  <a:cubicBezTo>
                    <a:pt x="21971" y="14010"/>
                    <a:pt x="21932" y="13971"/>
                    <a:pt x="21912" y="13951"/>
                  </a:cubicBezTo>
                  <a:cubicBezTo>
                    <a:pt x="21795" y="13834"/>
                    <a:pt x="21678" y="13815"/>
                    <a:pt x="21541" y="13815"/>
                  </a:cubicBezTo>
                  <a:cubicBezTo>
                    <a:pt x="21463" y="13795"/>
                    <a:pt x="21366" y="13776"/>
                    <a:pt x="21249" y="13737"/>
                  </a:cubicBezTo>
                  <a:lnTo>
                    <a:pt x="21249" y="13737"/>
                  </a:lnTo>
                  <a:cubicBezTo>
                    <a:pt x="20995" y="13639"/>
                    <a:pt x="20995" y="13522"/>
                    <a:pt x="20976" y="13366"/>
                  </a:cubicBezTo>
                  <a:cubicBezTo>
                    <a:pt x="20976" y="13327"/>
                    <a:pt x="20976" y="13288"/>
                    <a:pt x="20976" y="13249"/>
                  </a:cubicBezTo>
                  <a:cubicBezTo>
                    <a:pt x="20956" y="13190"/>
                    <a:pt x="20936" y="13112"/>
                    <a:pt x="20936" y="13054"/>
                  </a:cubicBezTo>
                  <a:lnTo>
                    <a:pt x="20936" y="13054"/>
                  </a:lnTo>
                  <a:cubicBezTo>
                    <a:pt x="20917" y="12937"/>
                    <a:pt x="20897" y="12800"/>
                    <a:pt x="20839" y="12683"/>
                  </a:cubicBezTo>
                  <a:lnTo>
                    <a:pt x="20839" y="12683"/>
                  </a:lnTo>
                  <a:cubicBezTo>
                    <a:pt x="20800" y="12605"/>
                    <a:pt x="20761" y="12566"/>
                    <a:pt x="20702" y="12546"/>
                  </a:cubicBezTo>
                  <a:cubicBezTo>
                    <a:pt x="20624" y="12468"/>
                    <a:pt x="20527" y="12410"/>
                    <a:pt x="20507" y="12215"/>
                  </a:cubicBezTo>
                  <a:cubicBezTo>
                    <a:pt x="20468" y="12098"/>
                    <a:pt x="20410" y="11942"/>
                    <a:pt x="20312" y="11805"/>
                  </a:cubicBezTo>
                  <a:cubicBezTo>
                    <a:pt x="20215" y="11668"/>
                    <a:pt x="20117" y="11551"/>
                    <a:pt x="20019" y="11512"/>
                  </a:cubicBezTo>
                  <a:cubicBezTo>
                    <a:pt x="19961" y="11493"/>
                    <a:pt x="19902" y="11493"/>
                    <a:pt x="19824" y="11473"/>
                  </a:cubicBezTo>
                  <a:cubicBezTo>
                    <a:pt x="19688" y="11473"/>
                    <a:pt x="19551" y="11454"/>
                    <a:pt x="19434" y="11278"/>
                  </a:cubicBezTo>
                  <a:cubicBezTo>
                    <a:pt x="19278" y="11103"/>
                    <a:pt x="19258" y="11005"/>
                    <a:pt x="19239" y="10849"/>
                  </a:cubicBezTo>
                  <a:cubicBezTo>
                    <a:pt x="19219" y="10810"/>
                    <a:pt x="19219" y="10790"/>
                    <a:pt x="19200" y="10751"/>
                  </a:cubicBezTo>
                  <a:cubicBezTo>
                    <a:pt x="19180" y="10673"/>
                    <a:pt x="19180" y="10595"/>
                    <a:pt x="19180" y="10517"/>
                  </a:cubicBezTo>
                  <a:cubicBezTo>
                    <a:pt x="19161" y="10381"/>
                    <a:pt x="19141" y="10264"/>
                    <a:pt x="19063" y="10146"/>
                  </a:cubicBezTo>
                  <a:cubicBezTo>
                    <a:pt x="19024" y="10107"/>
                    <a:pt x="18966" y="10049"/>
                    <a:pt x="18927" y="10010"/>
                  </a:cubicBezTo>
                  <a:cubicBezTo>
                    <a:pt x="18810" y="9893"/>
                    <a:pt x="18712" y="9795"/>
                    <a:pt x="18673" y="9639"/>
                  </a:cubicBezTo>
                  <a:cubicBezTo>
                    <a:pt x="18654" y="9542"/>
                    <a:pt x="18654" y="9483"/>
                    <a:pt x="18654" y="9425"/>
                  </a:cubicBezTo>
                  <a:lnTo>
                    <a:pt x="18654" y="9425"/>
                  </a:lnTo>
                  <a:cubicBezTo>
                    <a:pt x="18654" y="9366"/>
                    <a:pt x="18654" y="9307"/>
                    <a:pt x="18556" y="9190"/>
                  </a:cubicBezTo>
                  <a:lnTo>
                    <a:pt x="18556" y="9190"/>
                  </a:lnTo>
                  <a:cubicBezTo>
                    <a:pt x="18439" y="9015"/>
                    <a:pt x="18283" y="8976"/>
                    <a:pt x="18107" y="8937"/>
                  </a:cubicBezTo>
                  <a:lnTo>
                    <a:pt x="18107" y="8937"/>
                  </a:lnTo>
                  <a:lnTo>
                    <a:pt x="18029" y="8917"/>
                  </a:lnTo>
                  <a:lnTo>
                    <a:pt x="18029" y="8917"/>
                  </a:lnTo>
                  <a:cubicBezTo>
                    <a:pt x="17971" y="8898"/>
                    <a:pt x="17912" y="8898"/>
                    <a:pt x="17873" y="8898"/>
                  </a:cubicBezTo>
                  <a:cubicBezTo>
                    <a:pt x="17737" y="8878"/>
                    <a:pt x="17619" y="8878"/>
                    <a:pt x="17483" y="8703"/>
                  </a:cubicBezTo>
                  <a:cubicBezTo>
                    <a:pt x="17385" y="8547"/>
                    <a:pt x="17327" y="8508"/>
                    <a:pt x="17229" y="8449"/>
                  </a:cubicBezTo>
                  <a:lnTo>
                    <a:pt x="17229" y="8449"/>
                  </a:lnTo>
                  <a:cubicBezTo>
                    <a:pt x="17210" y="8429"/>
                    <a:pt x="17171" y="8410"/>
                    <a:pt x="17151" y="8390"/>
                  </a:cubicBezTo>
                  <a:cubicBezTo>
                    <a:pt x="17034" y="8332"/>
                    <a:pt x="16995" y="8234"/>
                    <a:pt x="16976" y="8156"/>
                  </a:cubicBezTo>
                  <a:lnTo>
                    <a:pt x="16976" y="8156"/>
                  </a:lnTo>
                  <a:cubicBezTo>
                    <a:pt x="16956" y="8098"/>
                    <a:pt x="16937" y="8039"/>
                    <a:pt x="16878" y="8000"/>
                  </a:cubicBezTo>
                  <a:cubicBezTo>
                    <a:pt x="16839" y="7981"/>
                    <a:pt x="16800" y="7961"/>
                    <a:pt x="16741" y="7942"/>
                  </a:cubicBezTo>
                  <a:cubicBezTo>
                    <a:pt x="16624" y="7903"/>
                    <a:pt x="16507" y="7864"/>
                    <a:pt x="16449" y="7668"/>
                  </a:cubicBezTo>
                  <a:lnTo>
                    <a:pt x="16449" y="7668"/>
                  </a:lnTo>
                  <a:cubicBezTo>
                    <a:pt x="16429" y="7571"/>
                    <a:pt x="16410" y="7473"/>
                    <a:pt x="16410" y="7395"/>
                  </a:cubicBezTo>
                  <a:lnTo>
                    <a:pt x="16410" y="7395"/>
                  </a:lnTo>
                  <a:cubicBezTo>
                    <a:pt x="16410" y="7298"/>
                    <a:pt x="16390" y="7220"/>
                    <a:pt x="16351" y="7181"/>
                  </a:cubicBezTo>
                  <a:cubicBezTo>
                    <a:pt x="16293" y="7122"/>
                    <a:pt x="16215" y="7064"/>
                    <a:pt x="16117" y="7005"/>
                  </a:cubicBezTo>
                  <a:lnTo>
                    <a:pt x="16117" y="7005"/>
                  </a:lnTo>
                  <a:cubicBezTo>
                    <a:pt x="16039" y="6966"/>
                    <a:pt x="15980" y="6908"/>
                    <a:pt x="15883" y="6849"/>
                  </a:cubicBezTo>
                  <a:cubicBezTo>
                    <a:pt x="15766" y="6771"/>
                    <a:pt x="15707" y="6751"/>
                    <a:pt x="15649" y="6732"/>
                  </a:cubicBezTo>
                  <a:cubicBezTo>
                    <a:pt x="15590" y="6712"/>
                    <a:pt x="15512" y="6712"/>
                    <a:pt x="15415" y="6634"/>
                  </a:cubicBezTo>
                  <a:cubicBezTo>
                    <a:pt x="15259" y="6556"/>
                    <a:pt x="15181" y="6478"/>
                    <a:pt x="15122" y="6400"/>
                  </a:cubicBezTo>
                  <a:cubicBezTo>
                    <a:pt x="15083" y="6361"/>
                    <a:pt x="15044" y="6322"/>
                    <a:pt x="15005" y="6283"/>
                  </a:cubicBezTo>
                  <a:cubicBezTo>
                    <a:pt x="14927" y="6244"/>
                    <a:pt x="14927" y="6186"/>
                    <a:pt x="14907" y="6127"/>
                  </a:cubicBezTo>
                  <a:cubicBezTo>
                    <a:pt x="14907" y="6069"/>
                    <a:pt x="14907" y="6010"/>
                    <a:pt x="14693" y="5873"/>
                  </a:cubicBezTo>
                  <a:cubicBezTo>
                    <a:pt x="14517" y="5737"/>
                    <a:pt x="14342" y="5639"/>
                    <a:pt x="14166" y="5561"/>
                  </a:cubicBezTo>
                  <a:cubicBezTo>
                    <a:pt x="14010" y="5464"/>
                    <a:pt x="13834" y="5386"/>
                    <a:pt x="13678" y="5269"/>
                  </a:cubicBezTo>
                  <a:cubicBezTo>
                    <a:pt x="13385" y="5054"/>
                    <a:pt x="13249" y="4878"/>
                    <a:pt x="13073" y="4625"/>
                  </a:cubicBezTo>
                  <a:lnTo>
                    <a:pt x="13073" y="4625"/>
                  </a:lnTo>
                  <a:lnTo>
                    <a:pt x="13054" y="4605"/>
                  </a:lnTo>
                  <a:cubicBezTo>
                    <a:pt x="12976" y="4488"/>
                    <a:pt x="12859" y="4371"/>
                    <a:pt x="12742" y="4273"/>
                  </a:cubicBezTo>
                  <a:lnTo>
                    <a:pt x="12742" y="4273"/>
                  </a:lnTo>
                  <a:cubicBezTo>
                    <a:pt x="12624" y="4176"/>
                    <a:pt x="12527" y="4098"/>
                    <a:pt x="12468" y="3981"/>
                  </a:cubicBezTo>
                  <a:cubicBezTo>
                    <a:pt x="12390" y="3864"/>
                    <a:pt x="12351" y="3786"/>
                    <a:pt x="12332" y="3708"/>
                  </a:cubicBezTo>
                  <a:cubicBezTo>
                    <a:pt x="12312" y="3630"/>
                    <a:pt x="12293" y="3571"/>
                    <a:pt x="12254" y="3513"/>
                  </a:cubicBezTo>
                  <a:cubicBezTo>
                    <a:pt x="12215" y="3454"/>
                    <a:pt x="12176" y="3395"/>
                    <a:pt x="12117" y="3317"/>
                  </a:cubicBezTo>
                  <a:cubicBezTo>
                    <a:pt x="12039" y="3220"/>
                    <a:pt x="11961" y="3103"/>
                    <a:pt x="11883" y="2986"/>
                  </a:cubicBezTo>
                  <a:cubicBezTo>
                    <a:pt x="11844" y="2908"/>
                    <a:pt x="11824" y="2849"/>
                    <a:pt x="11824" y="2771"/>
                  </a:cubicBezTo>
                  <a:cubicBezTo>
                    <a:pt x="11805" y="2713"/>
                    <a:pt x="11805" y="2674"/>
                    <a:pt x="11668" y="2634"/>
                  </a:cubicBezTo>
                  <a:cubicBezTo>
                    <a:pt x="11551" y="2615"/>
                    <a:pt x="11434" y="2634"/>
                    <a:pt x="11298" y="2634"/>
                  </a:cubicBezTo>
                  <a:cubicBezTo>
                    <a:pt x="11122" y="2654"/>
                    <a:pt x="10946" y="2674"/>
                    <a:pt x="10810" y="2556"/>
                  </a:cubicBezTo>
                  <a:lnTo>
                    <a:pt x="10810" y="2556"/>
                  </a:lnTo>
                  <a:cubicBezTo>
                    <a:pt x="10732" y="2498"/>
                    <a:pt x="10693" y="2439"/>
                    <a:pt x="10654" y="2381"/>
                  </a:cubicBezTo>
                  <a:cubicBezTo>
                    <a:pt x="10595" y="2322"/>
                    <a:pt x="10556" y="2244"/>
                    <a:pt x="10400" y="2186"/>
                  </a:cubicBezTo>
                  <a:cubicBezTo>
                    <a:pt x="10303" y="2147"/>
                    <a:pt x="10244" y="2147"/>
                    <a:pt x="10205" y="2147"/>
                  </a:cubicBezTo>
                  <a:cubicBezTo>
                    <a:pt x="10107" y="2147"/>
                    <a:pt x="10049" y="2147"/>
                    <a:pt x="9912" y="2010"/>
                  </a:cubicBezTo>
                  <a:cubicBezTo>
                    <a:pt x="9834" y="1952"/>
                    <a:pt x="9776" y="1893"/>
                    <a:pt x="9737" y="1874"/>
                  </a:cubicBezTo>
                  <a:cubicBezTo>
                    <a:pt x="9620" y="1776"/>
                    <a:pt x="9581" y="1737"/>
                    <a:pt x="9542" y="1620"/>
                  </a:cubicBezTo>
                  <a:cubicBezTo>
                    <a:pt x="9522" y="1503"/>
                    <a:pt x="9522" y="1464"/>
                    <a:pt x="9542" y="1386"/>
                  </a:cubicBezTo>
                  <a:cubicBezTo>
                    <a:pt x="9561" y="1366"/>
                    <a:pt x="9561" y="1308"/>
                    <a:pt x="9561" y="1249"/>
                  </a:cubicBezTo>
                  <a:lnTo>
                    <a:pt x="9561" y="1249"/>
                  </a:lnTo>
                  <a:cubicBezTo>
                    <a:pt x="9581" y="1054"/>
                    <a:pt x="9678" y="917"/>
                    <a:pt x="9756" y="839"/>
                  </a:cubicBezTo>
                  <a:lnTo>
                    <a:pt x="9756" y="839"/>
                  </a:lnTo>
                  <a:cubicBezTo>
                    <a:pt x="9776" y="820"/>
                    <a:pt x="9776" y="800"/>
                    <a:pt x="9795" y="800"/>
                  </a:cubicBezTo>
                  <a:cubicBezTo>
                    <a:pt x="9815" y="761"/>
                    <a:pt x="9834" y="722"/>
                    <a:pt x="9854" y="683"/>
                  </a:cubicBezTo>
                  <a:lnTo>
                    <a:pt x="9854" y="683"/>
                  </a:lnTo>
                  <a:cubicBezTo>
                    <a:pt x="9912" y="547"/>
                    <a:pt x="9990" y="410"/>
                    <a:pt x="10107" y="352"/>
                  </a:cubicBezTo>
                  <a:lnTo>
                    <a:pt x="10107" y="352"/>
                  </a:lnTo>
                  <a:cubicBezTo>
                    <a:pt x="10166" y="313"/>
                    <a:pt x="10225" y="274"/>
                    <a:pt x="10264" y="196"/>
                  </a:cubicBezTo>
                  <a:cubicBezTo>
                    <a:pt x="10283" y="157"/>
                    <a:pt x="10303" y="98"/>
                    <a:pt x="10322" y="0"/>
                  </a:cubicBezTo>
                  <a:cubicBezTo>
                    <a:pt x="9912" y="78"/>
                    <a:pt x="8683" y="274"/>
                    <a:pt x="7454" y="469"/>
                  </a:cubicBezTo>
                  <a:cubicBezTo>
                    <a:pt x="6654" y="586"/>
                    <a:pt x="5854" y="683"/>
                    <a:pt x="5288" y="74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71"/>
            <p:cNvSpPr/>
            <p:nvPr/>
          </p:nvSpPr>
          <p:spPr>
            <a:xfrm>
              <a:off x="5698000" y="2853575"/>
              <a:ext cx="550750" cy="579525"/>
            </a:xfrm>
            <a:custGeom>
              <a:avLst/>
              <a:gdLst/>
              <a:ahLst/>
              <a:cxnLst/>
              <a:rect l="l" t="t" r="r" b="b"/>
              <a:pathLst>
                <a:path w="22030" h="23181" fill="none" extrusionOk="0">
                  <a:moveTo>
                    <a:pt x="5288" y="742"/>
                  </a:moveTo>
                  <a:cubicBezTo>
                    <a:pt x="4254" y="859"/>
                    <a:pt x="3786" y="898"/>
                    <a:pt x="3259" y="956"/>
                  </a:cubicBezTo>
                  <a:cubicBezTo>
                    <a:pt x="3064" y="976"/>
                    <a:pt x="2869" y="1015"/>
                    <a:pt x="2615" y="1035"/>
                  </a:cubicBezTo>
                  <a:cubicBezTo>
                    <a:pt x="2225" y="1074"/>
                    <a:pt x="1171" y="1191"/>
                    <a:pt x="0" y="1327"/>
                  </a:cubicBezTo>
                  <a:cubicBezTo>
                    <a:pt x="274" y="2322"/>
                    <a:pt x="2556" y="10264"/>
                    <a:pt x="2634" y="10498"/>
                  </a:cubicBezTo>
                  <a:cubicBezTo>
                    <a:pt x="2654" y="10595"/>
                    <a:pt x="2693" y="10693"/>
                    <a:pt x="2732" y="10810"/>
                  </a:cubicBezTo>
                  <a:cubicBezTo>
                    <a:pt x="2810" y="11005"/>
                    <a:pt x="2888" y="11239"/>
                    <a:pt x="2927" y="11493"/>
                  </a:cubicBezTo>
                  <a:cubicBezTo>
                    <a:pt x="2966" y="11688"/>
                    <a:pt x="3005" y="11844"/>
                    <a:pt x="3064" y="11981"/>
                  </a:cubicBezTo>
                  <a:cubicBezTo>
                    <a:pt x="3103" y="12117"/>
                    <a:pt x="3181" y="12234"/>
                    <a:pt x="3239" y="12371"/>
                  </a:cubicBezTo>
                  <a:cubicBezTo>
                    <a:pt x="3278" y="12449"/>
                    <a:pt x="3317" y="12507"/>
                    <a:pt x="3337" y="12566"/>
                  </a:cubicBezTo>
                  <a:lnTo>
                    <a:pt x="3337" y="12566"/>
                  </a:lnTo>
                  <a:cubicBezTo>
                    <a:pt x="3415" y="12703"/>
                    <a:pt x="3454" y="12761"/>
                    <a:pt x="3512" y="12898"/>
                  </a:cubicBezTo>
                  <a:cubicBezTo>
                    <a:pt x="3512" y="12956"/>
                    <a:pt x="3532" y="13015"/>
                    <a:pt x="3551" y="13054"/>
                  </a:cubicBezTo>
                  <a:cubicBezTo>
                    <a:pt x="3571" y="13210"/>
                    <a:pt x="3610" y="13366"/>
                    <a:pt x="3786" y="13502"/>
                  </a:cubicBezTo>
                  <a:lnTo>
                    <a:pt x="3805" y="13522"/>
                  </a:lnTo>
                  <a:cubicBezTo>
                    <a:pt x="4039" y="13737"/>
                    <a:pt x="4117" y="13795"/>
                    <a:pt x="4195" y="14010"/>
                  </a:cubicBezTo>
                  <a:cubicBezTo>
                    <a:pt x="4254" y="14185"/>
                    <a:pt x="4254" y="14420"/>
                    <a:pt x="4273" y="14595"/>
                  </a:cubicBezTo>
                  <a:cubicBezTo>
                    <a:pt x="4273" y="14654"/>
                    <a:pt x="4273" y="14732"/>
                    <a:pt x="4273" y="14771"/>
                  </a:cubicBezTo>
                  <a:cubicBezTo>
                    <a:pt x="4273" y="14771"/>
                    <a:pt x="4312" y="14810"/>
                    <a:pt x="4371" y="14829"/>
                  </a:cubicBezTo>
                  <a:cubicBezTo>
                    <a:pt x="4488" y="14907"/>
                    <a:pt x="4625" y="14985"/>
                    <a:pt x="4586" y="15200"/>
                  </a:cubicBezTo>
                  <a:cubicBezTo>
                    <a:pt x="4547" y="15337"/>
                    <a:pt x="4390" y="15493"/>
                    <a:pt x="4254" y="15610"/>
                  </a:cubicBezTo>
                  <a:cubicBezTo>
                    <a:pt x="4156" y="15707"/>
                    <a:pt x="4059" y="15785"/>
                    <a:pt x="4059" y="15824"/>
                  </a:cubicBezTo>
                  <a:cubicBezTo>
                    <a:pt x="4039" y="15902"/>
                    <a:pt x="4039" y="16000"/>
                    <a:pt x="4039" y="16098"/>
                  </a:cubicBezTo>
                  <a:cubicBezTo>
                    <a:pt x="4059" y="16176"/>
                    <a:pt x="4059" y="16254"/>
                    <a:pt x="4059" y="16351"/>
                  </a:cubicBezTo>
                  <a:cubicBezTo>
                    <a:pt x="4059" y="16488"/>
                    <a:pt x="4020" y="16566"/>
                    <a:pt x="3961" y="16702"/>
                  </a:cubicBezTo>
                  <a:cubicBezTo>
                    <a:pt x="3942" y="16761"/>
                    <a:pt x="3903" y="16839"/>
                    <a:pt x="3864" y="16956"/>
                  </a:cubicBezTo>
                  <a:cubicBezTo>
                    <a:pt x="3825" y="17073"/>
                    <a:pt x="3805" y="17190"/>
                    <a:pt x="3825" y="17307"/>
                  </a:cubicBezTo>
                  <a:cubicBezTo>
                    <a:pt x="3844" y="17444"/>
                    <a:pt x="3883" y="17561"/>
                    <a:pt x="3942" y="17737"/>
                  </a:cubicBezTo>
                  <a:cubicBezTo>
                    <a:pt x="4020" y="17932"/>
                    <a:pt x="4117" y="18107"/>
                    <a:pt x="4195" y="18283"/>
                  </a:cubicBezTo>
                  <a:cubicBezTo>
                    <a:pt x="4254" y="18361"/>
                    <a:pt x="4293" y="18439"/>
                    <a:pt x="4332" y="18517"/>
                  </a:cubicBezTo>
                  <a:cubicBezTo>
                    <a:pt x="4449" y="18751"/>
                    <a:pt x="4430" y="18868"/>
                    <a:pt x="4390" y="19083"/>
                  </a:cubicBezTo>
                  <a:cubicBezTo>
                    <a:pt x="4371" y="19141"/>
                    <a:pt x="4371" y="19200"/>
                    <a:pt x="4351" y="19258"/>
                  </a:cubicBezTo>
                  <a:cubicBezTo>
                    <a:pt x="4332" y="19473"/>
                    <a:pt x="4332" y="19590"/>
                    <a:pt x="4351" y="19746"/>
                  </a:cubicBezTo>
                  <a:cubicBezTo>
                    <a:pt x="4371" y="19824"/>
                    <a:pt x="4371" y="19902"/>
                    <a:pt x="4371" y="20019"/>
                  </a:cubicBezTo>
                  <a:cubicBezTo>
                    <a:pt x="4390" y="20195"/>
                    <a:pt x="4371" y="20273"/>
                    <a:pt x="4371" y="20332"/>
                  </a:cubicBezTo>
                  <a:cubicBezTo>
                    <a:pt x="4351" y="20390"/>
                    <a:pt x="4351" y="20429"/>
                    <a:pt x="4390" y="20566"/>
                  </a:cubicBezTo>
                  <a:lnTo>
                    <a:pt x="4390" y="20566"/>
                  </a:lnTo>
                  <a:cubicBezTo>
                    <a:pt x="4410" y="20722"/>
                    <a:pt x="4547" y="20839"/>
                    <a:pt x="4664" y="20956"/>
                  </a:cubicBezTo>
                  <a:cubicBezTo>
                    <a:pt x="4722" y="21034"/>
                    <a:pt x="4800" y="21093"/>
                    <a:pt x="4839" y="21151"/>
                  </a:cubicBezTo>
                  <a:cubicBezTo>
                    <a:pt x="4956" y="21327"/>
                    <a:pt x="4956" y="21483"/>
                    <a:pt x="4956" y="21600"/>
                  </a:cubicBezTo>
                  <a:lnTo>
                    <a:pt x="4956" y="21600"/>
                  </a:lnTo>
                  <a:cubicBezTo>
                    <a:pt x="4956" y="21619"/>
                    <a:pt x="4956" y="21639"/>
                    <a:pt x="4956" y="21658"/>
                  </a:cubicBezTo>
                  <a:cubicBezTo>
                    <a:pt x="4956" y="21717"/>
                    <a:pt x="5034" y="21795"/>
                    <a:pt x="5132" y="21912"/>
                  </a:cubicBezTo>
                  <a:cubicBezTo>
                    <a:pt x="5190" y="21990"/>
                    <a:pt x="5269" y="22088"/>
                    <a:pt x="5347" y="22185"/>
                  </a:cubicBezTo>
                  <a:cubicBezTo>
                    <a:pt x="5444" y="22361"/>
                    <a:pt x="5425" y="22458"/>
                    <a:pt x="5405" y="22575"/>
                  </a:cubicBezTo>
                  <a:lnTo>
                    <a:pt x="5405" y="22575"/>
                  </a:lnTo>
                  <a:cubicBezTo>
                    <a:pt x="5405" y="22614"/>
                    <a:pt x="5405" y="22673"/>
                    <a:pt x="5405" y="22732"/>
                  </a:cubicBezTo>
                  <a:cubicBezTo>
                    <a:pt x="5425" y="22790"/>
                    <a:pt x="5464" y="22849"/>
                    <a:pt x="5522" y="22868"/>
                  </a:cubicBezTo>
                  <a:cubicBezTo>
                    <a:pt x="5581" y="22907"/>
                    <a:pt x="5678" y="22927"/>
                    <a:pt x="5815" y="22946"/>
                  </a:cubicBezTo>
                  <a:cubicBezTo>
                    <a:pt x="5971" y="22985"/>
                    <a:pt x="7064" y="22888"/>
                    <a:pt x="7942" y="22810"/>
                  </a:cubicBezTo>
                  <a:cubicBezTo>
                    <a:pt x="8371" y="22771"/>
                    <a:pt x="8742" y="22751"/>
                    <a:pt x="8937" y="22732"/>
                  </a:cubicBezTo>
                  <a:cubicBezTo>
                    <a:pt x="9190" y="22712"/>
                    <a:pt x="9893" y="22673"/>
                    <a:pt x="10634" y="22634"/>
                  </a:cubicBezTo>
                  <a:cubicBezTo>
                    <a:pt x="11512" y="22575"/>
                    <a:pt x="12449" y="22517"/>
                    <a:pt x="12761" y="22497"/>
                  </a:cubicBezTo>
                  <a:cubicBezTo>
                    <a:pt x="12937" y="22497"/>
                    <a:pt x="13190" y="22478"/>
                    <a:pt x="13483" y="22458"/>
                  </a:cubicBezTo>
                  <a:cubicBezTo>
                    <a:pt x="14166" y="22400"/>
                    <a:pt x="15024" y="22341"/>
                    <a:pt x="15434" y="22361"/>
                  </a:cubicBezTo>
                  <a:cubicBezTo>
                    <a:pt x="15766" y="22380"/>
                    <a:pt x="15902" y="22341"/>
                    <a:pt x="16039" y="22322"/>
                  </a:cubicBezTo>
                  <a:cubicBezTo>
                    <a:pt x="16156" y="22302"/>
                    <a:pt x="16254" y="22283"/>
                    <a:pt x="16429" y="22263"/>
                  </a:cubicBezTo>
                  <a:cubicBezTo>
                    <a:pt x="16644" y="22263"/>
                    <a:pt x="16780" y="22244"/>
                    <a:pt x="16878" y="22244"/>
                  </a:cubicBezTo>
                  <a:cubicBezTo>
                    <a:pt x="16976" y="22244"/>
                    <a:pt x="17015" y="22224"/>
                    <a:pt x="17093" y="22224"/>
                  </a:cubicBezTo>
                  <a:cubicBezTo>
                    <a:pt x="17171" y="22205"/>
                    <a:pt x="17249" y="22205"/>
                    <a:pt x="17307" y="22224"/>
                  </a:cubicBezTo>
                  <a:cubicBezTo>
                    <a:pt x="17385" y="22244"/>
                    <a:pt x="17463" y="22283"/>
                    <a:pt x="17502" y="22361"/>
                  </a:cubicBezTo>
                  <a:lnTo>
                    <a:pt x="17502" y="22361"/>
                  </a:lnTo>
                  <a:cubicBezTo>
                    <a:pt x="17541" y="22439"/>
                    <a:pt x="17600" y="22556"/>
                    <a:pt x="17659" y="22673"/>
                  </a:cubicBezTo>
                  <a:cubicBezTo>
                    <a:pt x="17698" y="22771"/>
                    <a:pt x="17717" y="22868"/>
                    <a:pt x="17737" y="22966"/>
                  </a:cubicBezTo>
                  <a:cubicBezTo>
                    <a:pt x="17776" y="23122"/>
                    <a:pt x="17854" y="23141"/>
                    <a:pt x="17990" y="23161"/>
                  </a:cubicBezTo>
                  <a:lnTo>
                    <a:pt x="17990" y="23161"/>
                  </a:lnTo>
                  <a:lnTo>
                    <a:pt x="18010" y="23161"/>
                  </a:lnTo>
                  <a:cubicBezTo>
                    <a:pt x="18068" y="23180"/>
                    <a:pt x="18127" y="23180"/>
                    <a:pt x="18185" y="23161"/>
                  </a:cubicBezTo>
                  <a:cubicBezTo>
                    <a:pt x="18224" y="23141"/>
                    <a:pt x="18244" y="23122"/>
                    <a:pt x="18263" y="23083"/>
                  </a:cubicBezTo>
                  <a:cubicBezTo>
                    <a:pt x="18263" y="23063"/>
                    <a:pt x="18263" y="22985"/>
                    <a:pt x="18244" y="22888"/>
                  </a:cubicBezTo>
                  <a:cubicBezTo>
                    <a:pt x="18244" y="22790"/>
                    <a:pt x="18224" y="22653"/>
                    <a:pt x="18244" y="22517"/>
                  </a:cubicBezTo>
                  <a:cubicBezTo>
                    <a:pt x="18244" y="22458"/>
                    <a:pt x="18244" y="22419"/>
                    <a:pt x="18244" y="22380"/>
                  </a:cubicBezTo>
                  <a:cubicBezTo>
                    <a:pt x="18263" y="22185"/>
                    <a:pt x="18283" y="22010"/>
                    <a:pt x="18205" y="21873"/>
                  </a:cubicBezTo>
                  <a:cubicBezTo>
                    <a:pt x="18146" y="21756"/>
                    <a:pt x="18107" y="21658"/>
                    <a:pt x="18088" y="21561"/>
                  </a:cubicBezTo>
                  <a:lnTo>
                    <a:pt x="18088" y="21561"/>
                  </a:lnTo>
                  <a:cubicBezTo>
                    <a:pt x="18049" y="21444"/>
                    <a:pt x="18049" y="21346"/>
                    <a:pt x="18088" y="21249"/>
                  </a:cubicBezTo>
                  <a:cubicBezTo>
                    <a:pt x="18107" y="21132"/>
                    <a:pt x="18166" y="21054"/>
                    <a:pt x="18244" y="20956"/>
                  </a:cubicBezTo>
                  <a:cubicBezTo>
                    <a:pt x="18322" y="20878"/>
                    <a:pt x="18439" y="20800"/>
                    <a:pt x="18537" y="20761"/>
                  </a:cubicBezTo>
                  <a:cubicBezTo>
                    <a:pt x="18712" y="20683"/>
                    <a:pt x="18810" y="20722"/>
                    <a:pt x="18985" y="20800"/>
                  </a:cubicBezTo>
                  <a:lnTo>
                    <a:pt x="18985" y="20800"/>
                  </a:lnTo>
                  <a:cubicBezTo>
                    <a:pt x="19024" y="20819"/>
                    <a:pt x="19063" y="20839"/>
                    <a:pt x="19141" y="20858"/>
                  </a:cubicBezTo>
                  <a:cubicBezTo>
                    <a:pt x="19317" y="20936"/>
                    <a:pt x="19493" y="20936"/>
                    <a:pt x="19727" y="20936"/>
                  </a:cubicBezTo>
                  <a:cubicBezTo>
                    <a:pt x="19785" y="20956"/>
                    <a:pt x="19863" y="20956"/>
                    <a:pt x="19941" y="20956"/>
                  </a:cubicBezTo>
                  <a:lnTo>
                    <a:pt x="19941" y="20956"/>
                  </a:lnTo>
                  <a:lnTo>
                    <a:pt x="20176" y="20975"/>
                  </a:lnTo>
                  <a:lnTo>
                    <a:pt x="20468" y="20975"/>
                  </a:lnTo>
                  <a:cubicBezTo>
                    <a:pt x="20566" y="20858"/>
                    <a:pt x="20527" y="20722"/>
                    <a:pt x="20371" y="20585"/>
                  </a:cubicBezTo>
                  <a:cubicBezTo>
                    <a:pt x="20215" y="20449"/>
                    <a:pt x="20039" y="20332"/>
                    <a:pt x="20117" y="20273"/>
                  </a:cubicBezTo>
                  <a:cubicBezTo>
                    <a:pt x="20195" y="20195"/>
                    <a:pt x="20293" y="20293"/>
                    <a:pt x="20312" y="20156"/>
                  </a:cubicBezTo>
                  <a:cubicBezTo>
                    <a:pt x="20332" y="20000"/>
                    <a:pt x="20215" y="19941"/>
                    <a:pt x="20371" y="19883"/>
                  </a:cubicBezTo>
                  <a:cubicBezTo>
                    <a:pt x="20527" y="19805"/>
                    <a:pt x="20624" y="19785"/>
                    <a:pt x="20546" y="19727"/>
                  </a:cubicBezTo>
                  <a:cubicBezTo>
                    <a:pt x="20468" y="19688"/>
                    <a:pt x="20371" y="19688"/>
                    <a:pt x="20254" y="19746"/>
                  </a:cubicBezTo>
                  <a:cubicBezTo>
                    <a:pt x="20137" y="19805"/>
                    <a:pt x="19980" y="19766"/>
                    <a:pt x="19863" y="19766"/>
                  </a:cubicBezTo>
                  <a:cubicBezTo>
                    <a:pt x="19746" y="19766"/>
                    <a:pt x="19629" y="20000"/>
                    <a:pt x="19551" y="19883"/>
                  </a:cubicBezTo>
                  <a:cubicBezTo>
                    <a:pt x="19473" y="19766"/>
                    <a:pt x="19512" y="19688"/>
                    <a:pt x="19668" y="19629"/>
                  </a:cubicBezTo>
                  <a:cubicBezTo>
                    <a:pt x="19824" y="19571"/>
                    <a:pt x="19805" y="19551"/>
                    <a:pt x="20000" y="19551"/>
                  </a:cubicBezTo>
                  <a:cubicBezTo>
                    <a:pt x="20195" y="19551"/>
                    <a:pt x="20273" y="19551"/>
                    <a:pt x="20273" y="19493"/>
                  </a:cubicBezTo>
                  <a:cubicBezTo>
                    <a:pt x="20273" y="19415"/>
                    <a:pt x="20156" y="19434"/>
                    <a:pt x="20097" y="19278"/>
                  </a:cubicBezTo>
                  <a:cubicBezTo>
                    <a:pt x="20039" y="19141"/>
                    <a:pt x="20097" y="19102"/>
                    <a:pt x="20058" y="19024"/>
                  </a:cubicBezTo>
                  <a:cubicBezTo>
                    <a:pt x="20039" y="18946"/>
                    <a:pt x="19883" y="18907"/>
                    <a:pt x="19883" y="18751"/>
                  </a:cubicBezTo>
                  <a:cubicBezTo>
                    <a:pt x="19883" y="18595"/>
                    <a:pt x="19766" y="18341"/>
                    <a:pt x="19902" y="18478"/>
                  </a:cubicBezTo>
                  <a:cubicBezTo>
                    <a:pt x="20039" y="18595"/>
                    <a:pt x="19961" y="18693"/>
                    <a:pt x="20097" y="18732"/>
                  </a:cubicBezTo>
                  <a:cubicBezTo>
                    <a:pt x="20215" y="18790"/>
                    <a:pt x="20390" y="18946"/>
                    <a:pt x="20410" y="18849"/>
                  </a:cubicBezTo>
                  <a:cubicBezTo>
                    <a:pt x="20429" y="18751"/>
                    <a:pt x="20371" y="18810"/>
                    <a:pt x="20351" y="18654"/>
                  </a:cubicBezTo>
                  <a:cubicBezTo>
                    <a:pt x="20351" y="18497"/>
                    <a:pt x="20332" y="18283"/>
                    <a:pt x="20429" y="18322"/>
                  </a:cubicBezTo>
                  <a:cubicBezTo>
                    <a:pt x="20527" y="18380"/>
                    <a:pt x="20527" y="18439"/>
                    <a:pt x="20546" y="18556"/>
                  </a:cubicBezTo>
                  <a:cubicBezTo>
                    <a:pt x="20585" y="18673"/>
                    <a:pt x="20566" y="18829"/>
                    <a:pt x="20663" y="18693"/>
                  </a:cubicBezTo>
                  <a:cubicBezTo>
                    <a:pt x="20761" y="18556"/>
                    <a:pt x="20663" y="18478"/>
                    <a:pt x="20819" y="18400"/>
                  </a:cubicBezTo>
                  <a:cubicBezTo>
                    <a:pt x="20976" y="18302"/>
                    <a:pt x="21034" y="18302"/>
                    <a:pt x="21073" y="18127"/>
                  </a:cubicBezTo>
                  <a:cubicBezTo>
                    <a:pt x="21112" y="17951"/>
                    <a:pt x="21073" y="17893"/>
                    <a:pt x="20878" y="17873"/>
                  </a:cubicBezTo>
                  <a:cubicBezTo>
                    <a:pt x="20702" y="17834"/>
                    <a:pt x="20663" y="17854"/>
                    <a:pt x="20663" y="17990"/>
                  </a:cubicBezTo>
                  <a:cubicBezTo>
                    <a:pt x="20644" y="18127"/>
                    <a:pt x="20449" y="18146"/>
                    <a:pt x="20429" y="18010"/>
                  </a:cubicBezTo>
                  <a:cubicBezTo>
                    <a:pt x="20410" y="17893"/>
                    <a:pt x="20371" y="17834"/>
                    <a:pt x="20254" y="17795"/>
                  </a:cubicBezTo>
                  <a:cubicBezTo>
                    <a:pt x="20137" y="17776"/>
                    <a:pt x="19961" y="17756"/>
                    <a:pt x="20137" y="17658"/>
                  </a:cubicBezTo>
                  <a:cubicBezTo>
                    <a:pt x="20293" y="17580"/>
                    <a:pt x="20312" y="17580"/>
                    <a:pt x="20488" y="17619"/>
                  </a:cubicBezTo>
                  <a:cubicBezTo>
                    <a:pt x="20683" y="17658"/>
                    <a:pt x="20663" y="17619"/>
                    <a:pt x="20800" y="17619"/>
                  </a:cubicBezTo>
                  <a:cubicBezTo>
                    <a:pt x="20936" y="17600"/>
                    <a:pt x="21034" y="17619"/>
                    <a:pt x="20976" y="17541"/>
                  </a:cubicBezTo>
                  <a:cubicBezTo>
                    <a:pt x="20897" y="17483"/>
                    <a:pt x="20819" y="17463"/>
                    <a:pt x="20722" y="17483"/>
                  </a:cubicBezTo>
                  <a:cubicBezTo>
                    <a:pt x="20644" y="17502"/>
                    <a:pt x="20507" y="17424"/>
                    <a:pt x="20605" y="17327"/>
                  </a:cubicBezTo>
                  <a:cubicBezTo>
                    <a:pt x="20683" y="17249"/>
                    <a:pt x="20741" y="17034"/>
                    <a:pt x="20800" y="17151"/>
                  </a:cubicBezTo>
                  <a:cubicBezTo>
                    <a:pt x="20858" y="17268"/>
                    <a:pt x="20839" y="17424"/>
                    <a:pt x="20956" y="17307"/>
                  </a:cubicBezTo>
                  <a:cubicBezTo>
                    <a:pt x="21093" y="17171"/>
                    <a:pt x="21015" y="17112"/>
                    <a:pt x="21132" y="16937"/>
                  </a:cubicBezTo>
                  <a:cubicBezTo>
                    <a:pt x="21229" y="16780"/>
                    <a:pt x="21327" y="16683"/>
                    <a:pt x="21268" y="16644"/>
                  </a:cubicBezTo>
                  <a:cubicBezTo>
                    <a:pt x="21229" y="16585"/>
                    <a:pt x="21073" y="16644"/>
                    <a:pt x="21015" y="16722"/>
                  </a:cubicBezTo>
                  <a:cubicBezTo>
                    <a:pt x="20936" y="16819"/>
                    <a:pt x="20858" y="16898"/>
                    <a:pt x="20819" y="16878"/>
                  </a:cubicBezTo>
                  <a:cubicBezTo>
                    <a:pt x="20780" y="16858"/>
                    <a:pt x="20858" y="16702"/>
                    <a:pt x="20761" y="16702"/>
                  </a:cubicBezTo>
                  <a:cubicBezTo>
                    <a:pt x="20683" y="16683"/>
                    <a:pt x="20624" y="16780"/>
                    <a:pt x="20527" y="16683"/>
                  </a:cubicBezTo>
                  <a:cubicBezTo>
                    <a:pt x="20410" y="16605"/>
                    <a:pt x="20449" y="16507"/>
                    <a:pt x="20624" y="16507"/>
                  </a:cubicBezTo>
                  <a:cubicBezTo>
                    <a:pt x="20819" y="16488"/>
                    <a:pt x="20819" y="16585"/>
                    <a:pt x="20936" y="16468"/>
                  </a:cubicBezTo>
                  <a:cubicBezTo>
                    <a:pt x="21073" y="16371"/>
                    <a:pt x="20956" y="16390"/>
                    <a:pt x="20897" y="16254"/>
                  </a:cubicBezTo>
                  <a:cubicBezTo>
                    <a:pt x="20839" y="16117"/>
                    <a:pt x="20878" y="16039"/>
                    <a:pt x="20976" y="16098"/>
                  </a:cubicBezTo>
                  <a:cubicBezTo>
                    <a:pt x="21093" y="16156"/>
                    <a:pt x="21054" y="16273"/>
                    <a:pt x="21210" y="16273"/>
                  </a:cubicBezTo>
                  <a:cubicBezTo>
                    <a:pt x="21366" y="16293"/>
                    <a:pt x="21288" y="16254"/>
                    <a:pt x="21307" y="16098"/>
                  </a:cubicBezTo>
                  <a:cubicBezTo>
                    <a:pt x="21307" y="15961"/>
                    <a:pt x="21463" y="15863"/>
                    <a:pt x="21346" y="15805"/>
                  </a:cubicBezTo>
                  <a:cubicBezTo>
                    <a:pt x="21229" y="15766"/>
                    <a:pt x="21229" y="15824"/>
                    <a:pt x="21171" y="15922"/>
                  </a:cubicBezTo>
                  <a:cubicBezTo>
                    <a:pt x="21112" y="16000"/>
                    <a:pt x="21015" y="16000"/>
                    <a:pt x="20936" y="15961"/>
                  </a:cubicBezTo>
                  <a:cubicBezTo>
                    <a:pt x="20858" y="15902"/>
                    <a:pt x="20800" y="15844"/>
                    <a:pt x="20897" y="15785"/>
                  </a:cubicBezTo>
                  <a:cubicBezTo>
                    <a:pt x="20995" y="15746"/>
                    <a:pt x="21112" y="15668"/>
                    <a:pt x="20995" y="15610"/>
                  </a:cubicBezTo>
                  <a:cubicBezTo>
                    <a:pt x="20878" y="15571"/>
                    <a:pt x="20683" y="15590"/>
                    <a:pt x="20663" y="15493"/>
                  </a:cubicBezTo>
                  <a:cubicBezTo>
                    <a:pt x="20644" y="15395"/>
                    <a:pt x="20780" y="15298"/>
                    <a:pt x="20936" y="15317"/>
                  </a:cubicBezTo>
                  <a:cubicBezTo>
                    <a:pt x="21073" y="15356"/>
                    <a:pt x="20976" y="15434"/>
                    <a:pt x="21190" y="15434"/>
                  </a:cubicBezTo>
                  <a:cubicBezTo>
                    <a:pt x="21405" y="15434"/>
                    <a:pt x="21444" y="15395"/>
                    <a:pt x="21502" y="15259"/>
                  </a:cubicBezTo>
                  <a:cubicBezTo>
                    <a:pt x="21561" y="15122"/>
                    <a:pt x="21483" y="15083"/>
                    <a:pt x="21288" y="14985"/>
                  </a:cubicBezTo>
                  <a:cubicBezTo>
                    <a:pt x="21093" y="14868"/>
                    <a:pt x="21112" y="14790"/>
                    <a:pt x="20956" y="14790"/>
                  </a:cubicBezTo>
                  <a:cubicBezTo>
                    <a:pt x="20780" y="14790"/>
                    <a:pt x="20663" y="14849"/>
                    <a:pt x="20702" y="14693"/>
                  </a:cubicBezTo>
                  <a:cubicBezTo>
                    <a:pt x="20761" y="14537"/>
                    <a:pt x="20858" y="14498"/>
                    <a:pt x="20995" y="14420"/>
                  </a:cubicBezTo>
                  <a:cubicBezTo>
                    <a:pt x="21132" y="14341"/>
                    <a:pt x="21190" y="14381"/>
                    <a:pt x="21268" y="14517"/>
                  </a:cubicBezTo>
                  <a:cubicBezTo>
                    <a:pt x="21346" y="14654"/>
                    <a:pt x="21385" y="14693"/>
                    <a:pt x="21600" y="14693"/>
                  </a:cubicBezTo>
                  <a:cubicBezTo>
                    <a:pt x="21815" y="14693"/>
                    <a:pt x="21932" y="14693"/>
                    <a:pt x="21932" y="14595"/>
                  </a:cubicBezTo>
                  <a:cubicBezTo>
                    <a:pt x="21951" y="14517"/>
                    <a:pt x="21854" y="14517"/>
                    <a:pt x="21736" y="14439"/>
                  </a:cubicBezTo>
                  <a:cubicBezTo>
                    <a:pt x="21619" y="14361"/>
                    <a:pt x="21600" y="14400"/>
                    <a:pt x="21639" y="14224"/>
                  </a:cubicBezTo>
                  <a:cubicBezTo>
                    <a:pt x="21678" y="14068"/>
                    <a:pt x="21697" y="14263"/>
                    <a:pt x="21834" y="14244"/>
                  </a:cubicBezTo>
                  <a:cubicBezTo>
                    <a:pt x="21971" y="14244"/>
                    <a:pt x="21971" y="14263"/>
                    <a:pt x="22029" y="14127"/>
                  </a:cubicBezTo>
                  <a:cubicBezTo>
                    <a:pt x="22029" y="14107"/>
                    <a:pt x="22029" y="14088"/>
                    <a:pt x="22029" y="14068"/>
                  </a:cubicBezTo>
                  <a:cubicBezTo>
                    <a:pt x="21971" y="14010"/>
                    <a:pt x="21932" y="13971"/>
                    <a:pt x="21912" y="13951"/>
                  </a:cubicBezTo>
                  <a:cubicBezTo>
                    <a:pt x="21795" y="13834"/>
                    <a:pt x="21678" y="13815"/>
                    <a:pt x="21541" y="13815"/>
                  </a:cubicBezTo>
                  <a:cubicBezTo>
                    <a:pt x="21463" y="13795"/>
                    <a:pt x="21366" y="13776"/>
                    <a:pt x="21249" y="13737"/>
                  </a:cubicBezTo>
                  <a:lnTo>
                    <a:pt x="21249" y="13737"/>
                  </a:lnTo>
                  <a:cubicBezTo>
                    <a:pt x="20995" y="13639"/>
                    <a:pt x="20995" y="13522"/>
                    <a:pt x="20976" y="13366"/>
                  </a:cubicBezTo>
                  <a:cubicBezTo>
                    <a:pt x="20976" y="13327"/>
                    <a:pt x="20976" y="13288"/>
                    <a:pt x="20976" y="13249"/>
                  </a:cubicBezTo>
                  <a:cubicBezTo>
                    <a:pt x="20956" y="13190"/>
                    <a:pt x="20936" y="13112"/>
                    <a:pt x="20936" y="13054"/>
                  </a:cubicBezTo>
                  <a:lnTo>
                    <a:pt x="20936" y="13054"/>
                  </a:lnTo>
                  <a:cubicBezTo>
                    <a:pt x="20917" y="12937"/>
                    <a:pt x="20897" y="12800"/>
                    <a:pt x="20839" y="12683"/>
                  </a:cubicBezTo>
                  <a:lnTo>
                    <a:pt x="20839" y="12683"/>
                  </a:lnTo>
                  <a:cubicBezTo>
                    <a:pt x="20800" y="12605"/>
                    <a:pt x="20761" y="12566"/>
                    <a:pt x="20702" y="12546"/>
                  </a:cubicBezTo>
                  <a:cubicBezTo>
                    <a:pt x="20624" y="12468"/>
                    <a:pt x="20527" y="12410"/>
                    <a:pt x="20507" y="12215"/>
                  </a:cubicBezTo>
                  <a:cubicBezTo>
                    <a:pt x="20468" y="12098"/>
                    <a:pt x="20410" y="11942"/>
                    <a:pt x="20312" y="11805"/>
                  </a:cubicBezTo>
                  <a:cubicBezTo>
                    <a:pt x="20215" y="11668"/>
                    <a:pt x="20117" y="11551"/>
                    <a:pt x="20019" y="11512"/>
                  </a:cubicBezTo>
                  <a:cubicBezTo>
                    <a:pt x="19961" y="11493"/>
                    <a:pt x="19902" y="11493"/>
                    <a:pt x="19824" y="11473"/>
                  </a:cubicBezTo>
                  <a:cubicBezTo>
                    <a:pt x="19688" y="11473"/>
                    <a:pt x="19551" y="11454"/>
                    <a:pt x="19434" y="11278"/>
                  </a:cubicBezTo>
                  <a:cubicBezTo>
                    <a:pt x="19278" y="11103"/>
                    <a:pt x="19258" y="11005"/>
                    <a:pt x="19239" y="10849"/>
                  </a:cubicBezTo>
                  <a:cubicBezTo>
                    <a:pt x="19219" y="10810"/>
                    <a:pt x="19219" y="10790"/>
                    <a:pt x="19200" y="10751"/>
                  </a:cubicBezTo>
                  <a:cubicBezTo>
                    <a:pt x="19180" y="10673"/>
                    <a:pt x="19180" y="10595"/>
                    <a:pt x="19180" y="10517"/>
                  </a:cubicBezTo>
                  <a:cubicBezTo>
                    <a:pt x="19161" y="10381"/>
                    <a:pt x="19141" y="10264"/>
                    <a:pt x="19063" y="10146"/>
                  </a:cubicBezTo>
                  <a:cubicBezTo>
                    <a:pt x="19024" y="10107"/>
                    <a:pt x="18966" y="10049"/>
                    <a:pt x="18927" y="10010"/>
                  </a:cubicBezTo>
                  <a:cubicBezTo>
                    <a:pt x="18810" y="9893"/>
                    <a:pt x="18712" y="9795"/>
                    <a:pt x="18673" y="9639"/>
                  </a:cubicBezTo>
                  <a:cubicBezTo>
                    <a:pt x="18654" y="9542"/>
                    <a:pt x="18654" y="9483"/>
                    <a:pt x="18654" y="9425"/>
                  </a:cubicBezTo>
                  <a:lnTo>
                    <a:pt x="18654" y="9425"/>
                  </a:lnTo>
                  <a:cubicBezTo>
                    <a:pt x="18654" y="9366"/>
                    <a:pt x="18654" y="9307"/>
                    <a:pt x="18556" y="9190"/>
                  </a:cubicBezTo>
                  <a:lnTo>
                    <a:pt x="18556" y="9190"/>
                  </a:lnTo>
                  <a:cubicBezTo>
                    <a:pt x="18439" y="9015"/>
                    <a:pt x="18283" y="8976"/>
                    <a:pt x="18107" y="8937"/>
                  </a:cubicBezTo>
                  <a:lnTo>
                    <a:pt x="18107" y="8937"/>
                  </a:lnTo>
                  <a:lnTo>
                    <a:pt x="18029" y="8917"/>
                  </a:lnTo>
                  <a:lnTo>
                    <a:pt x="18029" y="8917"/>
                  </a:lnTo>
                  <a:cubicBezTo>
                    <a:pt x="17971" y="8898"/>
                    <a:pt x="17912" y="8898"/>
                    <a:pt x="17873" y="8898"/>
                  </a:cubicBezTo>
                  <a:cubicBezTo>
                    <a:pt x="17737" y="8878"/>
                    <a:pt x="17619" y="8878"/>
                    <a:pt x="17483" y="8703"/>
                  </a:cubicBezTo>
                  <a:cubicBezTo>
                    <a:pt x="17385" y="8547"/>
                    <a:pt x="17327" y="8508"/>
                    <a:pt x="17229" y="8449"/>
                  </a:cubicBezTo>
                  <a:lnTo>
                    <a:pt x="17229" y="8449"/>
                  </a:lnTo>
                  <a:cubicBezTo>
                    <a:pt x="17210" y="8429"/>
                    <a:pt x="17171" y="8410"/>
                    <a:pt x="17151" y="8390"/>
                  </a:cubicBezTo>
                  <a:cubicBezTo>
                    <a:pt x="17034" y="8332"/>
                    <a:pt x="16995" y="8234"/>
                    <a:pt x="16976" y="8156"/>
                  </a:cubicBezTo>
                  <a:lnTo>
                    <a:pt x="16976" y="8156"/>
                  </a:lnTo>
                  <a:cubicBezTo>
                    <a:pt x="16956" y="8098"/>
                    <a:pt x="16937" y="8039"/>
                    <a:pt x="16878" y="8000"/>
                  </a:cubicBezTo>
                  <a:cubicBezTo>
                    <a:pt x="16839" y="7981"/>
                    <a:pt x="16800" y="7961"/>
                    <a:pt x="16741" y="7942"/>
                  </a:cubicBezTo>
                  <a:cubicBezTo>
                    <a:pt x="16624" y="7903"/>
                    <a:pt x="16507" y="7864"/>
                    <a:pt x="16449" y="7668"/>
                  </a:cubicBezTo>
                  <a:lnTo>
                    <a:pt x="16449" y="7668"/>
                  </a:lnTo>
                  <a:cubicBezTo>
                    <a:pt x="16429" y="7571"/>
                    <a:pt x="16410" y="7473"/>
                    <a:pt x="16410" y="7395"/>
                  </a:cubicBezTo>
                  <a:lnTo>
                    <a:pt x="16410" y="7395"/>
                  </a:lnTo>
                  <a:cubicBezTo>
                    <a:pt x="16410" y="7298"/>
                    <a:pt x="16390" y="7220"/>
                    <a:pt x="16351" y="7181"/>
                  </a:cubicBezTo>
                  <a:cubicBezTo>
                    <a:pt x="16293" y="7122"/>
                    <a:pt x="16215" y="7064"/>
                    <a:pt x="16117" y="7005"/>
                  </a:cubicBezTo>
                  <a:lnTo>
                    <a:pt x="16117" y="7005"/>
                  </a:lnTo>
                  <a:cubicBezTo>
                    <a:pt x="16039" y="6966"/>
                    <a:pt x="15980" y="6908"/>
                    <a:pt x="15883" y="6849"/>
                  </a:cubicBezTo>
                  <a:cubicBezTo>
                    <a:pt x="15766" y="6771"/>
                    <a:pt x="15707" y="6751"/>
                    <a:pt x="15649" y="6732"/>
                  </a:cubicBezTo>
                  <a:cubicBezTo>
                    <a:pt x="15590" y="6712"/>
                    <a:pt x="15512" y="6712"/>
                    <a:pt x="15415" y="6634"/>
                  </a:cubicBezTo>
                  <a:cubicBezTo>
                    <a:pt x="15259" y="6556"/>
                    <a:pt x="15181" y="6478"/>
                    <a:pt x="15122" y="6400"/>
                  </a:cubicBezTo>
                  <a:cubicBezTo>
                    <a:pt x="15083" y="6361"/>
                    <a:pt x="15044" y="6322"/>
                    <a:pt x="15005" y="6283"/>
                  </a:cubicBezTo>
                  <a:cubicBezTo>
                    <a:pt x="14927" y="6244"/>
                    <a:pt x="14927" y="6186"/>
                    <a:pt x="14907" y="6127"/>
                  </a:cubicBezTo>
                  <a:cubicBezTo>
                    <a:pt x="14907" y="6069"/>
                    <a:pt x="14907" y="6010"/>
                    <a:pt x="14693" y="5873"/>
                  </a:cubicBezTo>
                  <a:cubicBezTo>
                    <a:pt x="14517" y="5737"/>
                    <a:pt x="14342" y="5639"/>
                    <a:pt x="14166" y="5561"/>
                  </a:cubicBezTo>
                  <a:cubicBezTo>
                    <a:pt x="14010" y="5464"/>
                    <a:pt x="13834" y="5386"/>
                    <a:pt x="13678" y="5269"/>
                  </a:cubicBezTo>
                  <a:cubicBezTo>
                    <a:pt x="13385" y="5054"/>
                    <a:pt x="13249" y="4878"/>
                    <a:pt x="13073" y="4625"/>
                  </a:cubicBezTo>
                  <a:lnTo>
                    <a:pt x="13073" y="4625"/>
                  </a:lnTo>
                  <a:lnTo>
                    <a:pt x="13054" y="4605"/>
                  </a:lnTo>
                  <a:cubicBezTo>
                    <a:pt x="12976" y="4488"/>
                    <a:pt x="12859" y="4371"/>
                    <a:pt x="12742" y="4273"/>
                  </a:cubicBezTo>
                  <a:lnTo>
                    <a:pt x="12742" y="4273"/>
                  </a:lnTo>
                  <a:cubicBezTo>
                    <a:pt x="12624" y="4176"/>
                    <a:pt x="12527" y="4098"/>
                    <a:pt x="12468" y="3981"/>
                  </a:cubicBezTo>
                  <a:cubicBezTo>
                    <a:pt x="12390" y="3864"/>
                    <a:pt x="12351" y="3786"/>
                    <a:pt x="12332" y="3708"/>
                  </a:cubicBezTo>
                  <a:cubicBezTo>
                    <a:pt x="12312" y="3630"/>
                    <a:pt x="12293" y="3571"/>
                    <a:pt x="12254" y="3513"/>
                  </a:cubicBezTo>
                  <a:cubicBezTo>
                    <a:pt x="12215" y="3454"/>
                    <a:pt x="12176" y="3395"/>
                    <a:pt x="12117" y="3317"/>
                  </a:cubicBezTo>
                  <a:cubicBezTo>
                    <a:pt x="12039" y="3220"/>
                    <a:pt x="11961" y="3103"/>
                    <a:pt x="11883" y="2986"/>
                  </a:cubicBezTo>
                  <a:cubicBezTo>
                    <a:pt x="11844" y="2908"/>
                    <a:pt x="11824" y="2849"/>
                    <a:pt x="11824" y="2771"/>
                  </a:cubicBezTo>
                  <a:cubicBezTo>
                    <a:pt x="11805" y="2713"/>
                    <a:pt x="11805" y="2674"/>
                    <a:pt x="11668" y="2634"/>
                  </a:cubicBezTo>
                  <a:cubicBezTo>
                    <a:pt x="11551" y="2615"/>
                    <a:pt x="11434" y="2634"/>
                    <a:pt x="11298" y="2634"/>
                  </a:cubicBezTo>
                  <a:cubicBezTo>
                    <a:pt x="11122" y="2654"/>
                    <a:pt x="10946" y="2674"/>
                    <a:pt x="10810" y="2556"/>
                  </a:cubicBezTo>
                  <a:lnTo>
                    <a:pt x="10810" y="2556"/>
                  </a:lnTo>
                  <a:cubicBezTo>
                    <a:pt x="10732" y="2498"/>
                    <a:pt x="10693" y="2439"/>
                    <a:pt x="10654" y="2381"/>
                  </a:cubicBezTo>
                  <a:cubicBezTo>
                    <a:pt x="10595" y="2322"/>
                    <a:pt x="10556" y="2244"/>
                    <a:pt x="10400" y="2186"/>
                  </a:cubicBezTo>
                  <a:cubicBezTo>
                    <a:pt x="10303" y="2147"/>
                    <a:pt x="10244" y="2147"/>
                    <a:pt x="10205" y="2147"/>
                  </a:cubicBezTo>
                  <a:cubicBezTo>
                    <a:pt x="10107" y="2147"/>
                    <a:pt x="10049" y="2147"/>
                    <a:pt x="9912" y="2010"/>
                  </a:cubicBezTo>
                  <a:cubicBezTo>
                    <a:pt x="9834" y="1952"/>
                    <a:pt x="9776" y="1893"/>
                    <a:pt x="9737" y="1874"/>
                  </a:cubicBezTo>
                  <a:cubicBezTo>
                    <a:pt x="9620" y="1776"/>
                    <a:pt x="9581" y="1737"/>
                    <a:pt x="9542" y="1620"/>
                  </a:cubicBezTo>
                  <a:cubicBezTo>
                    <a:pt x="9522" y="1503"/>
                    <a:pt x="9522" y="1464"/>
                    <a:pt x="9542" y="1386"/>
                  </a:cubicBezTo>
                  <a:cubicBezTo>
                    <a:pt x="9561" y="1366"/>
                    <a:pt x="9561" y="1308"/>
                    <a:pt x="9561" y="1249"/>
                  </a:cubicBezTo>
                  <a:lnTo>
                    <a:pt x="9561" y="1249"/>
                  </a:lnTo>
                  <a:cubicBezTo>
                    <a:pt x="9581" y="1054"/>
                    <a:pt x="9678" y="917"/>
                    <a:pt x="9756" y="839"/>
                  </a:cubicBezTo>
                  <a:lnTo>
                    <a:pt x="9756" y="839"/>
                  </a:lnTo>
                  <a:cubicBezTo>
                    <a:pt x="9776" y="820"/>
                    <a:pt x="9776" y="800"/>
                    <a:pt x="9795" y="800"/>
                  </a:cubicBezTo>
                  <a:cubicBezTo>
                    <a:pt x="9815" y="761"/>
                    <a:pt x="9834" y="722"/>
                    <a:pt x="9854" y="683"/>
                  </a:cubicBezTo>
                  <a:lnTo>
                    <a:pt x="9854" y="683"/>
                  </a:lnTo>
                  <a:cubicBezTo>
                    <a:pt x="9912" y="547"/>
                    <a:pt x="9990" y="410"/>
                    <a:pt x="10107" y="352"/>
                  </a:cubicBezTo>
                  <a:lnTo>
                    <a:pt x="10107" y="352"/>
                  </a:lnTo>
                  <a:cubicBezTo>
                    <a:pt x="10166" y="313"/>
                    <a:pt x="10225" y="274"/>
                    <a:pt x="10264" y="196"/>
                  </a:cubicBezTo>
                  <a:cubicBezTo>
                    <a:pt x="10283" y="157"/>
                    <a:pt x="10303" y="98"/>
                    <a:pt x="10322" y="0"/>
                  </a:cubicBezTo>
                  <a:cubicBezTo>
                    <a:pt x="9912" y="78"/>
                    <a:pt x="8683" y="274"/>
                    <a:pt x="7454" y="469"/>
                  </a:cubicBezTo>
                  <a:cubicBezTo>
                    <a:pt x="6654" y="586"/>
                    <a:pt x="5854" y="683"/>
                    <a:pt x="5288" y="74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71"/>
            <p:cNvSpPr/>
            <p:nvPr/>
          </p:nvSpPr>
          <p:spPr>
            <a:xfrm>
              <a:off x="5940925" y="2801875"/>
              <a:ext cx="517575" cy="395125"/>
            </a:xfrm>
            <a:custGeom>
              <a:avLst/>
              <a:gdLst/>
              <a:ahLst/>
              <a:cxnLst/>
              <a:rect l="l" t="t" r="r" b="b"/>
              <a:pathLst>
                <a:path w="20703" h="15805" extrusionOk="0">
                  <a:moveTo>
                    <a:pt x="9073" y="39"/>
                  </a:moveTo>
                  <a:cubicBezTo>
                    <a:pt x="9054" y="0"/>
                    <a:pt x="8937" y="20"/>
                    <a:pt x="8741" y="59"/>
                  </a:cubicBezTo>
                  <a:cubicBezTo>
                    <a:pt x="8605" y="78"/>
                    <a:pt x="8429" y="117"/>
                    <a:pt x="8215" y="137"/>
                  </a:cubicBezTo>
                  <a:cubicBezTo>
                    <a:pt x="8000" y="156"/>
                    <a:pt x="7727" y="195"/>
                    <a:pt x="7415" y="234"/>
                  </a:cubicBezTo>
                  <a:cubicBezTo>
                    <a:pt x="6946" y="293"/>
                    <a:pt x="6420" y="351"/>
                    <a:pt x="6068" y="371"/>
                  </a:cubicBezTo>
                  <a:cubicBezTo>
                    <a:pt x="5815" y="371"/>
                    <a:pt x="5288" y="429"/>
                    <a:pt x="4781" y="507"/>
                  </a:cubicBezTo>
                  <a:cubicBezTo>
                    <a:pt x="4254" y="566"/>
                    <a:pt x="3727" y="664"/>
                    <a:pt x="3512" y="703"/>
                  </a:cubicBezTo>
                  <a:cubicBezTo>
                    <a:pt x="3356" y="742"/>
                    <a:pt x="2907" y="976"/>
                    <a:pt x="2400" y="1249"/>
                  </a:cubicBezTo>
                  <a:cubicBezTo>
                    <a:pt x="1834" y="1561"/>
                    <a:pt x="1171" y="1912"/>
                    <a:pt x="781" y="2029"/>
                  </a:cubicBezTo>
                  <a:cubicBezTo>
                    <a:pt x="781" y="2166"/>
                    <a:pt x="742" y="2283"/>
                    <a:pt x="703" y="2361"/>
                  </a:cubicBezTo>
                  <a:cubicBezTo>
                    <a:pt x="644" y="2459"/>
                    <a:pt x="566" y="2517"/>
                    <a:pt x="488" y="2576"/>
                  </a:cubicBezTo>
                  <a:lnTo>
                    <a:pt x="488" y="2576"/>
                  </a:lnTo>
                  <a:cubicBezTo>
                    <a:pt x="410" y="2615"/>
                    <a:pt x="351" y="2732"/>
                    <a:pt x="312" y="2829"/>
                  </a:cubicBezTo>
                  <a:lnTo>
                    <a:pt x="312" y="2829"/>
                  </a:lnTo>
                  <a:cubicBezTo>
                    <a:pt x="273" y="2888"/>
                    <a:pt x="254" y="2946"/>
                    <a:pt x="215" y="2966"/>
                  </a:cubicBezTo>
                  <a:cubicBezTo>
                    <a:pt x="215" y="2985"/>
                    <a:pt x="195" y="3005"/>
                    <a:pt x="176" y="3024"/>
                  </a:cubicBezTo>
                  <a:lnTo>
                    <a:pt x="176" y="3024"/>
                  </a:lnTo>
                  <a:cubicBezTo>
                    <a:pt x="117" y="3083"/>
                    <a:pt x="39" y="3181"/>
                    <a:pt x="39" y="3317"/>
                  </a:cubicBezTo>
                  <a:cubicBezTo>
                    <a:pt x="20" y="3415"/>
                    <a:pt x="20" y="3454"/>
                    <a:pt x="0" y="3493"/>
                  </a:cubicBezTo>
                  <a:cubicBezTo>
                    <a:pt x="0" y="3551"/>
                    <a:pt x="0" y="3571"/>
                    <a:pt x="0" y="3649"/>
                  </a:cubicBezTo>
                  <a:cubicBezTo>
                    <a:pt x="20" y="3707"/>
                    <a:pt x="59" y="3727"/>
                    <a:pt x="137" y="3785"/>
                  </a:cubicBezTo>
                  <a:cubicBezTo>
                    <a:pt x="176" y="3824"/>
                    <a:pt x="234" y="3883"/>
                    <a:pt x="312" y="3942"/>
                  </a:cubicBezTo>
                  <a:cubicBezTo>
                    <a:pt x="410" y="4039"/>
                    <a:pt x="449" y="4039"/>
                    <a:pt x="488" y="4039"/>
                  </a:cubicBezTo>
                  <a:cubicBezTo>
                    <a:pt x="547" y="4039"/>
                    <a:pt x="625" y="4039"/>
                    <a:pt x="742" y="4098"/>
                  </a:cubicBezTo>
                  <a:cubicBezTo>
                    <a:pt x="937" y="4176"/>
                    <a:pt x="995" y="4254"/>
                    <a:pt x="1073" y="4351"/>
                  </a:cubicBezTo>
                  <a:cubicBezTo>
                    <a:pt x="1112" y="4390"/>
                    <a:pt x="1151" y="4429"/>
                    <a:pt x="1210" y="4488"/>
                  </a:cubicBezTo>
                  <a:lnTo>
                    <a:pt x="1210" y="4488"/>
                  </a:lnTo>
                  <a:cubicBezTo>
                    <a:pt x="1288" y="4546"/>
                    <a:pt x="1425" y="4546"/>
                    <a:pt x="1561" y="4527"/>
                  </a:cubicBezTo>
                  <a:cubicBezTo>
                    <a:pt x="1698" y="4507"/>
                    <a:pt x="1854" y="4488"/>
                    <a:pt x="1990" y="4527"/>
                  </a:cubicBezTo>
                  <a:cubicBezTo>
                    <a:pt x="2244" y="4605"/>
                    <a:pt x="2264" y="4702"/>
                    <a:pt x="2283" y="4820"/>
                  </a:cubicBezTo>
                  <a:cubicBezTo>
                    <a:pt x="2283" y="4859"/>
                    <a:pt x="2303" y="4917"/>
                    <a:pt x="2322" y="4956"/>
                  </a:cubicBezTo>
                  <a:cubicBezTo>
                    <a:pt x="2400" y="5073"/>
                    <a:pt x="2478" y="5190"/>
                    <a:pt x="2556" y="5288"/>
                  </a:cubicBezTo>
                  <a:cubicBezTo>
                    <a:pt x="2595" y="5346"/>
                    <a:pt x="2634" y="5405"/>
                    <a:pt x="2693" y="5483"/>
                  </a:cubicBezTo>
                  <a:cubicBezTo>
                    <a:pt x="2751" y="5561"/>
                    <a:pt x="2771" y="5639"/>
                    <a:pt x="2790" y="5717"/>
                  </a:cubicBezTo>
                  <a:cubicBezTo>
                    <a:pt x="2810" y="5795"/>
                    <a:pt x="2829" y="5854"/>
                    <a:pt x="2888" y="5951"/>
                  </a:cubicBezTo>
                  <a:cubicBezTo>
                    <a:pt x="2946" y="6029"/>
                    <a:pt x="3044" y="6127"/>
                    <a:pt x="3142" y="6205"/>
                  </a:cubicBezTo>
                  <a:lnTo>
                    <a:pt x="3142" y="6205"/>
                  </a:lnTo>
                  <a:cubicBezTo>
                    <a:pt x="3259" y="6322"/>
                    <a:pt x="3395" y="6420"/>
                    <a:pt x="3493" y="6576"/>
                  </a:cubicBezTo>
                  <a:lnTo>
                    <a:pt x="3512" y="6595"/>
                  </a:lnTo>
                  <a:lnTo>
                    <a:pt x="3512" y="6595"/>
                  </a:lnTo>
                  <a:cubicBezTo>
                    <a:pt x="3668" y="6829"/>
                    <a:pt x="3785" y="6985"/>
                    <a:pt x="4078" y="7200"/>
                  </a:cubicBezTo>
                  <a:cubicBezTo>
                    <a:pt x="4215" y="7298"/>
                    <a:pt x="4371" y="7376"/>
                    <a:pt x="4546" y="7473"/>
                  </a:cubicBezTo>
                  <a:cubicBezTo>
                    <a:pt x="4703" y="7551"/>
                    <a:pt x="4878" y="7649"/>
                    <a:pt x="5073" y="7785"/>
                  </a:cubicBezTo>
                  <a:cubicBezTo>
                    <a:pt x="5366" y="7980"/>
                    <a:pt x="5366" y="8098"/>
                    <a:pt x="5385" y="8176"/>
                  </a:cubicBezTo>
                  <a:cubicBezTo>
                    <a:pt x="5385" y="8195"/>
                    <a:pt x="5385" y="8215"/>
                    <a:pt x="5385" y="8215"/>
                  </a:cubicBezTo>
                  <a:cubicBezTo>
                    <a:pt x="5444" y="8254"/>
                    <a:pt x="5483" y="8293"/>
                    <a:pt x="5522" y="8351"/>
                  </a:cubicBezTo>
                  <a:cubicBezTo>
                    <a:pt x="5600" y="8410"/>
                    <a:pt x="5659" y="8488"/>
                    <a:pt x="5776" y="8546"/>
                  </a:cubicBezTo>
                  <a:cubicBezTo>
                    <a:pt x="5873" y="8605"/>
                    <a:pt x="5912" y="8605"/>
                    <a:pt x="5971" y="8624"/>
                  </a:cubicBezTo>
                  <a:cubicBezTo>
                    <a:pt x="6049" y="8644"/>
                    <a:pt x="6127" y="8663"/>
                    <a:pt x="6263" y="8761"/>
                  </a:cubicBezTo>
                  <a:cubicBezTo>
                    <a:pt x="6361" y="8819"/>
                    <a:pt x="6439" y="8878"/>
                    <a:pt x="6498" y="8917"/>
                  </a:cubicBezTo>
                  <a:lnTo>
                    <a:pt x="6498" y="8917"/>
                  </a:lnTo>
                  <a:cubicBezTo>
                    <a:pt x="6615" y="8995"/>
                    <a:pt x="6693" y="9054"/>
                    <a:pt x="6771" y="9132"/>
                  </a:cubicBezTo>
                  <a:cubicBezTo>
                    <a:pt x="6849" y="9210"/>
                    <a:pt x="6868" y="9327"/>
                    <a:pt x="6868" y="9444"/>
                  </a:cubicBezTo>
                  <a:cubicBezTo>
                    <a:pt x="6888" y="9522"/>
                    <a:pt x="6888" y="9600"/>
                    <a:pt x="6907" y="9697"/>
                  </a:cubicBezTo>
                  <a:lnTo>
                    <a:pt x="6907" y="9697"/>
                  </a:lnTo>
                  <a:cubicBezTo>
                    <a:pt x="6946" y="9776"/>
                    <a:pt x="7005" y="9815"/>
                    <a:pt x="7083" y="9834"/>
                  </a:cubicBezTo>
                  <a:lnTo>
                    <a:pt x="7083" y="9834"/>
                  </a:lnTo>
                  <a:cubicBezTo>
                    <a:pt x="7161" y="9854"/>
                    <a:pt x="7220" y="9873"/>
                    <a:pt x="7278" y="9932"/>
                  </a:cubicBezTo>
                  <a:cubicBezTo>
                    <a:pt x="7356" y="10010"/>
                    <a:pt x="7395" y="10088"/>
                    <a:pt x="7415" y="10166"/>
                  </a:cubicBezTo>
                  <a:cubicBezTo>
                    <a:pt x="7454" y="10224"/>
                    <a:pt x="7473" y="10283"/>
                    <a:pt x="7532" y="10322"/>
                  </a:cubicBezTo>
                  <a:cubicBezTo>
                    <a:pt x="7551" y="10341"/>
                    <a:pt x="7590" y="10341"/>
                    <a:pt x="7610" y="10361"/>
                  </a:cubicBezTo>
                  <a:lnTo>
                    <a:pt x="7610" y="10361"/>
                  </a:lnTo>
                  <a:cubicBezTo>
                    <a:pt x="7727" y="10439"/>
                    <a:pt x="7785" y="10478"/>
                    <a:pt x="7922" y="10654"/>
                  </a:cubicBezTo>
                  <a:cubicBezTo>
                    <a:pt x="8000" y="10771"/>
                    <a:pt x="8078" y="10771"/>
                    <a:pt x="8176" y="10790"/>
                  </a:cubicBezTo>
                  <a:cubicBezTo>
                    <a:pt x="8234" y="10790"/>
                    <a:pt x="8293" y="10790"/>
                    <a:pt x="8371" y="10810"/>
                  </a:cubicBezTo>
                  <a:lnTo>
                    <a:pt x="8429" y="10829"/>
                  </a:lnTo>
                  <a:lnTo>
                    <a:pt x="8429" y="10829"/>
                  </a:lnTo>
                  <a:cubicBezTo>
                    <a:pt x="8644" y="10888"/>
                    <a:pt x="8820" y="10927"/>
                    <a:pt x="8995" y="11141"/>
                  </a:cubicBezTo>
                  <a:cubicBezTo>
                    <a:pt x="9112" y="11297"/>
                    <a:pt x="9112" y="11395"/>
                    <a:pt x="9112" y="11493"/>
                  </a:cubicBezTo>
                  <a:lnTo>
                    <a:pt x="9112" y="11512"/>
                  </a:lnTo>
                  <a:cubicBezTo>
                    <a:pt x="9112" y="11551"/>
                    <a:pt x="9112" y="11590"/>
                    <a:pt x="9132" y="11649"/>
                  </a:cubicBezTo>
                  <a:cubicBezTo>
                    <a:pt x="9151" y="11766"/>
                    <a:pt x="9249" y="11844"/>
                    <a:pt x="9327" y="11941"/>
                  </a:cubicBezTo>
                  <a:lnTo>
                    <a:pt x="9327" y="11941"/>
                  </a:lnTo>
                  <a:cubicBezTo>
                    <a:pt x="9385" y="12000"/>
                    <a:pt x="9424" y="12039"/>
                    <a:pt x="9483" y="12097"/>
                  </a:cubicBezTo>
                  <a:cubicBezTo>
                    <a:pt x="9600" y="12254"/>
                    <a:pt x="9620" y="12410"/>
                    <a:pt x="9639" y="12566"/>
                  </a:cubicBezTo>
                  <a:cubicBezTo>
                    <a:pt x="9639" y="12644"/>
                    <a:pt x="9639" y="12702"/>
                    <a:pt x="9659" y="12761"/>
                  </a:cubicBezTo>
                  <a:cubicBezTo>
                    <a:pt x="9678" y="12800"/>
                    <a:pt x="9678" y="12839"/>
                    <a:pt x="9698" y="12878"/>
                  </a:cubicBezTo>
                  <a:cubicBezTo>
                    <a:pt x="9717" y="12995"/>
                    <a:pt x="9737" y="13093"/>
                    <a:pt x="9854" y="13249"/>
                  </a:cubicBezTo>
                  <a:cubicBezTo>
                    <a:pt x="9932" y="13346"/>
                    <a:pt x="10029" y="13366"/>
                    <a:pt x="10127" y="13366"/>
                  </a:cubicBezTo>
                  <a:lnTo>
                    <a:pt x="10127" y="13366"/>
                  </a:lnTo>
                  <a:cubicBezTo>
                    <a:pt x="10205" y="13366"/>
                    <a:pt x="10302" y="13385"/>
                    <a:pt x="10380" y="13424"/>
                  </a:cubicBezTo>
                  <a:cubicBezTo>
                    <a:pt x="10498" y="13483"/>
                    <a:pt x="10634" y="13619"/>
                    <a:pt x="10732" y="13775"/>
                  </a:cubicBezTo>
                  <a:cubicBezTo>
                    <a:pt x="10849" y="13912"/>
                    <a:pt x="10927" y="14107"/>
                    <a:pt x="10966" y="14244"/>
                  </a:cubicBezTo>
                  <a:cubicBezTo>
                    <a:pt x="10985" y="14380"/>
                    <a:pt x="11044" y="14419"/>
                    <a:pt x="11102" y="14458"/>
                  </a:cubicBezTo>
                  <a:cubicBezTo>
                    <a:pt x="11161" y="14517"/>
                    <a:pt x="11219" y="14556"/>
                    <a:pt x="11278" y="14673"/>
                  </a:cubicBezTo>
                  <a:lnTo>
                    <a:pt x="11278" y="14673"/>
                  </a:lnTo>
                  <a:cubicBezTo>
                    <a:pt x="11356" y="14829"/>
                    <a:pt x="11376" y="14966"/>
                    <a:pt x="11395" y="15102"/>
                  </a:cubicBezTo>
                  <a:cubicBezTo>
                    <a:pt x="11395" y="15161"/>
                    <a:pt x="11415" y="15219"/>
                    <a:pt x="11434" y="15278"/>
                  </a:cubicBezTo>
                  <a:cubicBezTo>
                    <a:pt x="11434" y="15336"/>
                    <a:pt x="11434" y="15375"/>
                    <a:pt x="11454" y="15434"/>
                  </a:cubicBezTo>
                  <a:cubicBezTo>
                    <a:pt x="11454" y="15512"/>
                    <a:pt x="11454" y="15590"/>
                    <a:pt x="11590" y="15649"/>
                  </a:cubicBezTo>
                  <a:lnTo>
                    <a:pt x="11590" y="15629"/>
                  </a:lnTo>
                  <a:cubicBezTo>
                    <a:pt x="11688" y="15668"/>
                    <a:pt x="11766" y="15688"/>
                    <a:pt x="11863" y="15688"/>
                  </a:cubicBezTo>
                  <a:cubicBezTo>
                    <a:pt x="11980" y="15707"/>
                    <a:pt x="12098" y="15727"/>
                    <a:pt x="12215" y="15805"/>
                  </a:cubicBezTo>
                  <a:cubicBezTo>
                    <a:pt x="12273" y="15707"/>
                    <a:pt x="12351" y="15649"/>
                    <a:pt x="12449" y="15551"/>
                  </a:cubicBezTo>
                  <a:cubicBezTo>
                    <a:pt x="12566" y="15414"/>
                    <a:pt x="12644" y="15278"/>
                    <a:pt x="12546" y="15200"/>
                  </a:cubicBezTo>
                  <a:cubicBezTo>
                    <a:pt x="12449" y="15102"/>
                    <a:pt x="12234" y="15180"/>
                    <a:pt x="12254" y="15005"/>
                  </a:cubicBezTo>
                  <a:cubicBezTo>
                    <a:pt x="12254" y="14849"/>
                    <a:pt x="12254" y="14810"/>
                    <a:pt x="12429" y="14829"/>
                  </a:cubicBezTo>
                  <a:cubicBezTo>
                    <a:pt x="12605" y="14868"/>
                    <a:pt x="12683" y="14731"/>
                    <a:pt x="12663" y="14634"/>
                  </a:cubicBezTo>
                  <a:cubicBezTo>
                    <a:pt x="12644" y="14536"/>
                    <a:pt x="12566" y="14614"/>
                    <a:pt x="12507" y="14536"/>
                  </a:cubicBezTo>
                  <a:cubicBezTo>
                    <a:pt x="12449" y="14478"/>
                    <a:pt x="12488" y="14458"/>
                    <a:pt x="12527" y="14322"/>
                  </a:cubicBezTo>
                  <a:cubicBezTo>
                    <a:pt x="12546" y="14166"/>
                    <a:pt x="12488" y="14127"/>
                    <a:pt x="12390" y="14029"/>
                  </a:cubicBezTo>
                  <a:cubicBezTo>
                    <a:pt x="12312" y="13932"/>
                    <a:pt x="12312" y="13736"/>
                    <a:pt x="12293" y="13658"/>
                  </a:cubicBezTo>
                  <a:cubicBezTo>
                    <a:pt x="12273" y="13580"/>
                    <a:pt x="12215" y="13580"/>
                    <a:pt x="12137" y="13463"/>
                  </a:cubicBezTo>
                  <a:cubicBezTo>
                    <a:pt x="12078" y="13327"/>
                    <a:pt x="12195" y="13268"/>
                    <a:pt x="12273" y="13327"/>
                  </a:cubicBezTo>
                  <a:cubicBezTo>
                    <a:pt x="12351" y="13405"/>
                    <a:pt x="12351" y="13385"/>
                    <a:pt x="12410" y="13541"/>
                  </a:cubicBezTo>
                  <a:cubicBezTo>
                    <a:pt x="12449" y="13717"/>
                    <a:pt x="12449" y="13717"/>
                    <a:pt x="12566" y="13834"/>
                  </a:cubicBezTo>
                  <a:cubicBezTo>
                    <a:pt x="12683" y="13932"/>
                    <a:pt x="12722" y="14029"/>
                    <a:pt x="12819" y="14146"/>
                  </a:cubicBezTo>
                  <a:cubicBezTo>
                    <a:pt x="12937" y="14263"/>
                    <a:pt x="13054" y="14341"/>
                    <a:pt x="13093" y="14341"/>
                  </a:cubicBezTo>
                  <a:cubicBezTo>
                    <a:pt x="13132" y="14322"/>
                    <a:pt x="13132" y="14185"/>
                    <a:pt x="13190" y="14146"/>
                  </a:cubicBezTo>
                  <a:cubicBezTo>
                    <a:pt x="13249" y="14088"/>
                    <a:pt x="13288" y="14224"/>
                    <a:pt x="13288" y="14322"/>
                  </a:cubicBezTo>
                  <a:cubicBezTo>
                    <a:pt x="13288" y="14419"/>
                    <a:pt x="13268" y="14517"/>
                    <a:pt x="13385" y="14497"/>
                  </a:cubicBezTo>
                  <a:cubicBezTo>
                    <a:pt x="13483" y="14478"/>
                    <a:pt x="13444" y="14439"/>
                    <a:pt x="13541" y="14341"/>
                  </a:cubicBezTo>
                  <a:cubicBezTo>
                    <a:pt x="13658" y="14244"/>
                    <a:pt x="13639" y="14224"/>
                    <a:pt x="13776" y="14205"/>
                  </a:cubicBezTo>
                  <a:cubicBezTo>
                    <a:pt x="13912" y="14185"/>
                    <a:pt x="14029" y="14224"/>
                    <a:pt x="14029" y="14068"/>
                  </a:cubicBezTo>
                  <a:cubicBezTo>
                    <a:pt x="14049" y="13932"/>
                    <a:pt x="14107" y="13756"/>
                    <a:pt x="14068" y="13756"/>
                  </a:cubicBezTo>
                  <a:cubicBezTo>
                    <a:pt x="14029" y="13756"/>
                    <a:pt x="13912" y="13795"/>
                    <a:pt x="13873" y="13873"/>
                  </a:cubicBezTo>
                  <a:cubicBezTo>
                    <a:pt x="13854" y="13951"/>
                    <a:pt x="13717" y="14010"/>
                    <a:pt x="13678" y="13971"/>
                  </a:cubicBezTo>
                  <a:cubicBezTo>
                    <a:pt x="13639" y="13932"/>
                    <a:pt x="13580" y="13873"/>
                    <a:pt x="13678" y="13814"/>
                  </a:cubicBezTo>
                  <a:cubicBezTo>
                    <a:pt x="13776" y="13756"/>
                    <a:pt x="13893" y="13639"/>
                    <a:pt x="13873" y="13580"/>
                  </a:cubicBezTo>
                  <a:cubicBezTo>
                    <a:pt x="13873" y="13522"/>
                    <a:pt x="13815" y="13502"/>
                    <a:pt x="13717" y="13502"/>
                  </a:cubicBezTo>
                  <a:cubicBezTo>
                    <a:pt x="13600" y="13522"/>
                    <a:pt x="13522" y="13483"/>
                    <a:pt x="13444" y="13424"/>
                  </a:cubicBezTo>
                  <a:cubicBezTo>
                    <a:pt x="13385" y="13366"/>
                    <a:pt x="13132" y="13307"/>
                    <a:pt x="13054" y="13327"/>
                  </a:cubicBezTo>
                  <a:cubicBezTo>
                    <a:pt x="12976" y="13366"/>
                    <a:pt x="12858" y="13405"/>
                    <a:pt x="12800" y="13327"/>
                  </a:cubicBezTo>
                  <a:cubicBezTo>
                    <a:pt x="12761" y="13229"/>
                    <a:pt x="12683" y="13093"/>
                    <a:pt x="12878" y="13132"/>
                  </a:cubicBezTo>
                  <a:cubicBezTo>
                    <a:pt x="13054" y="13171"/>
                    <a:pt x="13073" y="13268"/>
                    <a:pt x="13171" y="13151"/>
                  </a:cubicBezTo>
                  <a:cubicBezTo>
                    <a:pt x="13268" y="13034"/>
                    <a:pt x="13210" y="12956"/>
                    <a:pt x="13366" y="12936"/>
                  </a:cubicBezTo>
                  <a:cubicBezTo>
                    <a:pt x="13541" y="12936"/>
                    <a:pt x="13483" y="13014"/>
                    <a:pt x="13639" y="13112"/>
                  </a:cubicBezTo>
                  <a:cubicBezTo>
                    <a:pt x="13815" y="13210"/>
                    <a:pt x="13834" y="13190"/>
                    <a:pt x="13951" y="13190"/>
                  </a:cubicBezTo>
                  <a:cubicBezTo>
                    <a:pt x="14068" y="13171"/>
                    <a:pt x="14107" y="13288"/>
                    <a:pt x="14205" y="13249"/>
                  </a:cubicBezTo>
                  <a:cubicBezTo>
                    <a:pt x="14302" y="13229"/>
                    <a:pt x="14224" y="13112"/>
                    <a:pt x="14322" y="13073"/>
                  </a:cubicBezTo>
                  <a:cubicBezTo>
                    <a:pt x="14419" y="13034"/>
                    <a:pt x="14439" y="13151"/>
                    <a:pt x="14576" y="13112"/>
                  </a:cubicBezTo>
                  <a:cubicBezTo>
                    <a:pt x="14693" y="13073"/>
                    <a:pt x="14712" y="12936"/>
                    <a:pt x="14810" y="12819"/>
                  </a:cubicBezTo>
                  <a:cubicBezTo>
                    <a:pt x="14927" y="12702"/>
                    <a:pt x="14946" y="12683"/>
                    <a:pt x="15083" y="12644"/>
                  </a:cubicBezTo>
                  <a:cubicBezTo>
                    <a:pt x="15219" y="12605"/>
                    <a:pt x="15180" y="12605"/>
                    <a:pt x="15317" y="12449"/>
                  </a:cubicBezTo>
                  <a:cubicBezTo>
                    <a:pt x="15454" y="12273"/>
                    <a:pt x="15493" y="12273"/>
                    <a:pt x="15688" y="12214"/>
                  </a:cubicBezTo>
                  <a:cubicBezTo>
                    <a:pt x="15902" y="12156"/>
                    <a:pt x="15844" y="12117"/>
                    <a:pt x="16019" y="11980"/>
                  </a:cubicBezTo>
                  <a:cubicBezTo>
                    <a:pt x="16175" y="11844"/>
                    <a:pt x="16234" y="11844"/>
                    <a:pt x="16234" y="11707"/>
                  </a:cubicBezTo>
                  <a:cubicBezTo>
                    <a:pt x="16215" y="11571"/>
                    <a:pt x="16136" y="11512"/>
                    <a:pt x="16058" y="11512"/>
                  </a:cubicBezTo>
                  <a:cubicBezTo>
                    <a:pt x="15980" y="11512"/>
                    <a:pt x="15941" y="11590"/>
                    <a:pt x="15883" y="11473"/>
                  </a:cubicBezTo>
                  <a:cubicBezTo>
                    <a:pt x="15844" y="11375"/>
                    <a:pt x="15883" y="11239"/>
                    <a:pt x="15961" y="11219"/>
                  </a:cubicBezTo>
                  <a:cubicBezTo>
                    <a:pt x="16058" y="11180"/>
                    <a:pt x="16058" y="11219"/>
                    <a:pt x="16195" y="11297"/>
                  </a:cubicBezTo>
                  <a:cubicBezTo>
                    <a:pt x="16312" y="11356"/>
                    <a:pt x="16312" y="11415"/>
                    <a:pt x="16449" y="11317"/>
                  </a:cubicBezTo>
                  <a:cubicBezTo>
                    <a:pt x="16585" y="11219"/>
                    <a:pt x="16546" y="11161"/>
                    <a:pt x="16663" y="11102"/>
                  </a:cubicBezTo>
                  <a:cubicBezTo>
                    <a:pt x="16800" y="11044"/>
                    <a:pt x="16683" y="10985"/>
                    <a:pt x="16819" y="10849"/>
                  </a:cubicBezTo>
                  <a:cubicBezTo>
                    <a:pt x="16936" y="10693"/>
                    <a:pt x="16897" y="10732"/>
                    <a:pt x="16995" y="10634"/>
                  </a:cubicBezTo>
                  <a:cubicBezTo>
                    <a:pt x="17112" y="10517"/>
                    <a:pt x="17132" y="10517"/>
                    <a:pt x="17112" y="10400"/>
                  </a:cubicBezTo>
                  <a:cubicBezTo>
                    <a:pt x="17112" y="10263"/>
                    <a:pt x="17034" y="10322"/>
                    <a:pt x="17112" y="10146"/>
                  </a:cubicBezTo>
                  <a:cubicBezTo>
                    <a:pt x="17190" y="9951"/>
                    <a:pt x="17151" y="9912"/>
                    <a:pt x="17307" y="9815"/>
                  </a:cubicBezTo>
                  <a:cubicBezTo>
                    <a:pt x="17463" y="9717"/>
                    <a:pt x="17483" y="9697"/>
                    <a:pt x="17580" y="9776"/>
                  </a:cubicBezTo>
                  <a:cubicBezTo>
                    <a:pt x="17678" y="9873"/>
                    <a:pt x="17756" y="9932"/>
                    <a:pt x="17853" y="9873"/>
                  </a:cubicBezTo>
                  <a:cubicBezTo>
                    <a:pt x="17971" y="9795"/>
                    <a:pt x="18068" y="9873"/>
                    <a:pt x="18029" y="9697"/>
                  </a:cubicBezTo>
                  <a:cubicBezTo>
                    <a:pt x="18010" y="9541"/>
                    <a:pt x="17990" y="9502"/>
                    <a:pt x="18088" y="9444"/>
                  </a:cubicBezTo>
                  <a:cubicBezTo>
                    <a:pt x="18185" y="9385"/>
                    <a:pt x="18361" y="9268"/>
                    <a:pt x="18361" y="9210"/>
                  </a:cubicBezTo>
                  <a:cubicBezTo>
                    <a:pt x="18361" y="9151"/>
                    <a:pt x="18224" y="9229"/>
                    <a:pt x="18205" y="9054"/>
                  </a:cubicBezTo>
                  <a:cubicBezTo>
                    <a:pt x="18185" y="8878"/>
                    <a:pt x="18146" y="8800"/>
                    <a:pt x="18283" y="8780"/>
                  </a:cubicBezTo>
                  <a:cubicBezTo>
                    <a:pt x="18419" y="8761"/>
                    <a:pt x="18361" y="8917"/>
                    <a:pt x="18556" y="8897"/>
                  </a:cubicBezTo>
                  <a:cubicBezTo>
                    <a:pt x="18771" y="8878"/>
                    <a:pt x="18810" y="8800"/>
                    <a:pt x="18790" y="8702"/>
                  </a:cubicBezTo>
                  <a:cubicBezTo>
                    <a:pt x="18771" y="8624"/>
                    <a:pt x="18810" y="8566"/>
                    <a:pt x="18614" y="8546"/>
                  </a:cubicBezTo>
                  <a:cubicBezTo>
                    <a:pt x="18439" y="8527"/>
                    <a:pt x="18283" y="8507"/>
                    <a:pt x="18244" y="8371"/>
                  </a:cubicBezTo>
                  <a:cubicBezTo>
                    <a:pt x="18185" y="8234"/>
                    <a:pt x="18107" y="8234"/>
                    <a:pt x="18166" y="8019"/>
                  </a:cubicBezTo>
                  <a:cubicBezTo>
                    <a:pt x="18224" y="7805"/>
                    <a:pt x="18244" y="7727"/>
                    <a:pt x="18341" y="7629"/>
                  </a:cubicBezTo>
                  <a:cubicBezTo>
                    <a:pt x="18439" y="7532"/>
                    <a:pt x="18517" y="7571"/>
                    <a:pt x="18497" y="7649"/>
                  </a:cubicBezTo>
                  <a:cubicBezTo>
                    <a:pt x="18497" y="7727"/>
                    <a:pt x="18419" y="7785"/>
                    <a:pt x="18380" y="7863"/>
                  </a:cubicBezTo>
                  <a:cubicBezTo>
                    <a:pt x="18341" y="7941"/>
                    <a:pt x="18302" y="8039"/>
                    <a:pt x="18361" y="8078"/>
                  </a:cubicBezTo>
                  <a:cubicBezTo>
                    <a:pt x="18439" y="8117"/>
                    <a:pt x="18517" y="8117"/>
                    <a:pt x="18575" y="8039"/>
                  </a:cubicBezTo>
                  <a:cubicBezTo>
                    <a:pt x="18634" y="7941"/>
                    <a:pt x="18634" y="7922"/>
                    <a:pt x="18712" y="7688"/>
                  </a:cubicBezTo>
                  <a:cubicBezTo>
                    <a:pt x="18771" y="7454"/>
                    <a:pt x="18732" y="7317"/>
                    <a:pt x="18868" y="7200"/>
                  </a:cubicBezTo>
                  <a:cubicBezTo>
                    <a:pt x="18985" y="7063"/>
                    <a:pt x="19122" y="6790"/>
                    <a:pt x="19200" y="6673"/>
                  </a:cubicBezTo>
                  <a:cubicBezTo>
                    <a:pt x="19258" y="6576"/>
                    <a:pt x="19278" y="6478"/>
                    <a:pt x="19395" y="6224"/>
                  </a:cubicBezTo>
                  <a:cubicBezTo>
                    <a:pt x="19512" y="5971"/>
                    <a:pt x="19610" y="5756"/>
                    <a:pt x="19746" y="5639"/>
                  </a:cubicBezTo>
                  <a:cubicBezTo>
                    <a:pt x="19902" y="5502"/>
                    <a:pt x="20000" y="5385"/>
                    <a:pt x="20214" y="5229"/>
                  </a:cubicBezTo>
                  <a:cubicBezTo>
                    <a:pt x="20449" y="5073"/>
                    <a:pt x="20585" y="4995"/>
                    <a:pt x="20644" y="4898"/>
                  </a:cubicBezTo>
                  <a:cubicBezTo>
                    <a:pt x="20702" y="4839"/>
                    <a:pt x="20605" y="4800"/>
                    <a:pt x="20624" y="4761"/>
                  </a:cubicBezTo>
                  <a:cubicBezTo>
                    <a:pt x="19317" y="3824"/>
                    <a:pt x="16332" y="1678"/>
                    <a:pt x="16078" y="1483"/>
                  </a:cubicBezTo>
                  <a:lnTo>
                    <a:pt x="16078" y="1483"/>
                  </a:lnTo>
                  <a:lnTo>
                    <a:pt x="15980" y="1405"/>
                  </a:lnTo>
                  <a:cubicBezTo>
                    <a:pt x="15688" y="1171"/>
                    <a:pt x="15356" y="917"/>
                    <a:pt x="15083" y="898"/>
                  </a:cubicBezTo>
                  <a:cubicBezTo>
                    <a:pt x="14927" y="878"/>
                    <a:pt x="13971" y="1034"/>
                    <a:pt x="12976" y="1210"/>
                  </a:cubicBezTo>
                  <a:cubicBezTo>
                    <a:pt x="11805" y="1386"/>
                    <a:pt x="10576" y="1600"/>
                    <a:pt x="10459" y="1522"/>
                  </a:cubicBezTo>
                  <a:cubicBezTo>
                    <a:pt x="10302" y="1444"/>
                    <a:pt x="10322" y="1249"/>
                    <a:pt x="10341" y="1054"/>
                  </a:cubicBezTo>
                  <a:cubicBezTo>
                    <a:pt x="10341" y="995"/>
                    <a:pt x="10341" y="937"/>
                    <a:pt x="10341" y="878"/>
                  </a:cubicBezTo>
                  <a:lnTo>
                    <a:pt x="10341" y="878"/>
                  </a:lnTo>
                  <a:cubicBezTo>
                    <a:pt x="10341" y="820"/>
                    <a:pt x="10263" y="722"/>
                    <a:pt x="10185" y="605"/>
                  </a:cubicBezTo>
                  <a:cubicBezTo>
                    <a:pt x="10029" y="449"/>
                    <a:pt x="9854" y="273"/>
                    <a:pt x="9756" y="215"/>
                  </a:cubicBezTo>
                  <a:cubicBezTo>
                    <a:pt x="9737" y="215"/>
                    <a:pt x="9678" y="273"/>
                    <a:pt x="9620" y="332"/>
                  </a:cubicBezTo>
                  <a:cubicBezTo>
                    <a:pt x="9522" y="449"/>
                    <a:pt x="9405" y="566"/>
                    <a:pt x="9249" y="507"/>
                  </a:cubicBezTo>
                  <a:cubicBezTo>
                    <a:pt x="9054" y="449"/>
                    <a:pt x="9073" y="312"/>
                    <a:pt x="9093" y="176"/>
                  </a:cubicBezTo>
                  <a:cubicBezTo>
                    <a:pt x="9093" y="117"/>
                    <a:pt x="9093" y="59"/>
                    <a:pt x="9073" y="39"/>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71"/>
            <p:cNvSpPr/>
            <p:nvPr/>
          </p:nvSpPr>
          <p:spPr>
            <a:xfrm>
              <a:off x="5940925" y="2801875"/>
              <a:ext cx="517575" cy="395125"/>
            </a:xfrm>
            <a:custGeom>
              <a:avLst/>
              <a:gdLst/>
              <a:ahLst/>
              <a:cxnLst/>
              <a:rect l="l" t="t" r="r" b="b"/>
              <a:pathLst>
                <a:path w="20703" h="15805" fill="none" extrusionOk="0">
                  <a:moveTo>
                    <a:pt x="9073" y="39"/>
                  </a:moveTo>
                  <a:cubicBezTo>
                    <a:pt x="9054" y="0"/>
                    <a:pt x="8937" y="20"/>
                    <a:pt x="8741" y="59"/>
                  </a:cubicBezTo>
                  <a:cubicBezTo>
                    <a:pt x="8605" y="78"/>
                    <a:pt x="8429" y="117"/>
                    <a:pt x="8215" y="137"/>
                  </a:cubicBezTo>
                  <a:cubicBezTo>
                    <a:pt x="8000" y="156"/>
                    <a:pt x="7727" y="195"/>
                    <a:pt x="7415" y="234"/>
                  </a:cubicBezTo>
                  <a:cubicBezTo>
                    <a:pt x="6946" y="293"/>
                    <a:pt x="6420" y="351"/>
                    <a:pt x="6068" y="371"/>
                  </a:cubicBezTo>
                  <a:cubicBezTo>
                    <a:pt x="5815" y="371"/>
                    <a:pt x="5288" y="429"/>
                    <a:pt x="4781" y="507"/>
                  </a:cubicBezTo>
                  <a:cubicBezTo>
                    <a:pt x="4254" y="566"/>
                    <a:pt x="3727" y="664"/>
                    <a:pt x="3512" y="703"/>
                  </a:cubicBezTo>
                  <a:cubicBezTo>
                    <a:pt x="3356" y="742"/>
                    <a:pt x="2907" y="976"/>
                    <a:pt x="2400" y="1249"/>
                  </a:cubicBezTo>
                  <a:cubicBezTo>
                    <a:pt x="1834" y="1561"/>
                    <a:pt x="1171" y="1912"/>
                    <a:pt x="781" y="2029"/>
                  </a:cubicBezTo>
                  <a:cubicBezTo>
                    <a:pt x="781" y="2166"/>
                    <a:pt x="742" y="2283"/>
                    <a:pt x="703" y="2361"/>
                  </a:cubicBezTo>
                  <a:cubicBezTo>
                    <a:pt x="644" y="2459"/>
                    <a:pt x="566" y="2517"/>
                    <a:pt x="488" y="2576"/>
                  </a:cubicBezTo>
                  <a:lnTo>
                    <a:pt x="488" y="2576"/>
                  </a:lnTo>
                  <a:cubicBezTo>
                    <a:pt x="410" y="2615"/>
                    <a:pt x="351" y="2732"/>
                    <a:pt x="312" y="2829"/>
                  </a:cubicBezTo>
                  <a:lnTo>
                    <a:pt x="312" y="2829"/>
                  </a:lnTo>
                  <a:cubicBezTo>
                    <a:pt x="273" y="2888"/>
                    <a:pt x="254" y="2946"/>
                    <a:pt x="215" y="2966"/>
                  </a:cubicBezTo>
                  <a:cubicBezTo>
                    <a:pt x="215" y="2985"/>
                    <a:pt x="195" y="3005"/>
                    <a:pt x="176" y="3024"/>
                  </a:cubicBezTo>
                  <a:lnTo>
                    <a:pt x="176" y="3024"/>
                  </a:lnTo>
                  <a:cubicBezTo>
                    <a:pt x="117" y="3083"/>
                    <a:pt x="39" y="3181"/>
                    <a:pt x="39" y="3317"/>
                  </a:cubicBezTo>
                  <a:cubicBezTo>
                    <a:pt x="20" y="3415"/>
                    <a:pt x="20" y="3454"/>
                    <a:pt x="0" y="3493"/>
                  </a:cubicBezTo>
                  <a:cubicBezTo>
                    <a:pt x="0" y="3551"/>
                    <a:pt x="0" y="3571"/>
                    <a:pt x="0" y="3649"/>
                  </a:cubicBezTo>
                  <a:cubicBezTo>
                    <a:pt x="20" y="3707"/>
                    <a:pt x="59" y="3727"/>
                    <a:pt x="137" y="3785"/>
                  </a:cubicBezTo>
                  <a:cubicBezTo>
                    <a:pt x="176" y="3824"/>
                    <a:pt x="234" y="3883"/>
                    <a:pt x="312" y="3942"/>
                  </a:cubicBezTo>
                  <a:cubicBezTo>
                    <a:pt x="410" y="4039"/>
                    <a:pt x="449" y="4039"/>
                    <a:pt x="488" y="4039"/>
                  </a:cubicBezTo>
                  <a:cubicBezTo>
                    <a:pt x="547" y="4039"/>
                    <a:pt x="625" y="4039"/>
                    <a:pt x="742" y="4098"/>
                  </a:cubicBezTo>
                  <a:cubicBezTo>
                    <a:pt x="937" y="4176"/>
                    <a:pt x="995" y="4254"/>
                    <a:pt x="1073" y="4351"/>
                  </a:cubicBezTo>
                  <a:cubicBezTo>
                    <a:pt x="1112" y="4390"/>
                    <a:pt x="1151" y="4429"/>
                    <a:pt x="1210" y="4488"/>
                  </a:cubicBezTo>
                  <a:lnTo>
                    <a:pt x="1210" y="4488"/>
                  </a:lnTo>
                  <a:cubicBezTo>
                    <a:pt x="1288" y="4546"/>
                    <a:pt x="1425" y="4546"/>
                    <a:pt x="1561" y="4527"/>
                  </a:cubicBezTo>
                  <a:cubicBezTo>
                    <a:pt x="1698" y="4507"/>
                    <a:pt x="1854" y="4488"/>
                    <a:pt x="1990" y="4527"/>
                  </a:cubicBezTo>
                  <a:cubicBezTo>
                    <a:pt x="2244" y="4605"/>
                    <a:pt x="2264" y="4702"/>
                    <a:pt x="2283" y="4820"/>
                  </a:cubicBezTo>
                  <a:cubicBezTo>
                    <a:pt x="2283" y="4859"/>
                    <a:pt x="2303" y="4917"/>
                    <a:pt x="2322" y="4956"/>
                  </a:cubicBezTo>
                  <a:cubicBezTo>
                    <a:pt x="2400" y="5073"/>
                    <a:pt x="2478" y="5190"/>
                    <a:pt x="2556" y="5288"/>
                  </a:cubicBezTo>
                  <a:cubicBezTo>
                    <a:pt x="2595" y="5346"/>
                    <a:pt x="2634" y="5405"/>
                    <a:pt x="2693" y="5483"/>
                  </a:cubicBezTo>
                  <a:cubicBezTo>
                    <a:pt x="2751" y="5561"/>
                    <a:pt x="2771" y="5639"/>
                    <a:pt x="2790" y="5717"/>
                  </a:cubicBezTo>
                  <a:cubicBezTo>
                    <a:pt x="2810" y="5795"/>
                    <a:pt x="2829" y="5854"/>
                    <a:pt x="2888" y="5951"/>
                  </a:cubicBezTo>
                  <a:cubicBezTo>
                    <a:pt x="2946" y="6029"/>
                    <a:pt x="3044" y="6127"/>
                    <a:pt x="3142" y="6205"/>
                  </a:cubicBezTo>
                  <a:lnTo>
                    <a:pt x="3142" y="6205"/>
                  </a:lnTo>
                  <a:cubicBezTo>
                    <a:pt x="3259" y="6322"/>
                    <a:pt x="3395" y="6420"/>
                    <a:pt x="3493" y="6576"/>
                  </a:cubicBezTo>
                  <a:lnTo>
                    <a:pt x="3512" y="6595"/>
                  </a:lnTo>
                  <a:lnTo>
                    <a:pt x="3512" y="6595"/>
                  </a:lnTo>
                  <a:cubicBezTo>
                    <a:pt x="3668" y="6829"/>
                    <a:pt x="3785" y="6985"/>
                    <a:pt x="4078" y="7200"/>
                  </a:cubicBezTo>
                  <a:cubicBezTo>
                    <a:pt x="4215" y="7298"/>
                    <a:pt x="4371" y="7376"/>
                    <a:pt x="4546" y="7473"/>
                  </a:cubicBezTo>
                  <a:cubicBezTo>
                    <a:pt x="4703" y="7551"/>
                    <a:pt x="4878" y="7649"/>
                    <a:pt x="5073" y="7785"/>
                  </a:cubicBezTo>
                  <a:cubicBezTo>
                    <a:pt x="5366" y="7980"/>
                    <a:pt x="5366" y="8098"/>
                    <a:pt x="5385" y="8176"/>
                  </a:cubicBezTo>
                  <a:cubicBezTo>
                    <a:pt x="5385" y="8195"/>
                    <a:pt x="5385" y="8215"/>
                    <a:pt x="5385" y="8215"/>
                  </a:cubicBezTo>
                  <a:cubicBezTo>
                    <a:pt x="5444" y="8254"/>
                    <a:pt x="5483" y="8293"/>
                    <a:pt x="5522" y="8351"/>
                  </a:cubicBezTo>
                  <a:cubicBezTo>
                    <a:pt x="5600" y="8410"/>
                    <a:pt x="5659" y="8488"/>
                    <a:pt x="5776" y="8546"/>
                  </a:cubicBezTo>
                  <a:cubicBezTo>
                    <a:pt x="5873" y="8605"/>
                    <a:pt x="5912" y="8605"/>
                    <a:pt x="5971" y="8624"/>
                  </a:cubicBezTo>
                  <a:cubicBezTo>
                    <a:pt x="6049" y="8644"/>
                    <a:pt x="6127" y="8663"/>
                    <a:pt x="6263" y="8761"/>
                  </a:cubicBezTo>
                  <a:cubicBezTo>
                    <a:pt x="6361" y="8819"/>
                    <a:pt x="6439" y="8878"/>
                    <a:pt x="6498" y="8917"/>
                  </a:cubicBezTo>
                  <a:lnTo>
                    <a:pt x="6498" y="8917"/>
                  </a:lnTo>
                  <a:cubicBezTo>
                    <a:pt x="6615" y="8995"/>
                    <a:pt x="6693" y="9054"/>
                    <a:pt x="6771" y="9132"/>
                  </a:cubicBezTo>
                  <a:cubicBezTo>
                    <a:pt x="6849" y="9210"/>
                    <a:pt x="6868" y="9327"/>
                    <a:pt x="6868" y="9444"/>
                  </a:cubicBezTo>
                  <a:cubicBezTo>
                    <a:pt x="6888" y="9522"/>
                    <a:pt x="6888" y="9600"/>
                    <a:pt x="6907" y="9697"/>
                  </a:cubicBezTo>
                  <a:lnTo>
                    <a:pt x="6907" y="9697"/>
                  </a:lnTo>
                  <a:cubicBezTo>
                    <a:pt x="6946" y="9776"/>
                    <a:pt x="7005" y="9815"/>
                    <a:pt x="7083" y="9834"/>
                  </a:cubicBezTo>
                  <a:lnTo>
                    <a:pt x="7083" y="9834"/>
                  </a:lnTo>
                  <a:cubicBezTo>
                    <a:pt x="7161" y="9854"/>
                    <a:pt x="7220" y="9873"/>
                    <a:pt x="7278" y="9932"/>
                  </a:cubicBezTo>
                  <a:cubicBezTo>
                    <a:pt x="7356" y="10010"/>
                    <a:pt x="7395" y="10088"/>
                    <a:pt x="7415" y="10166"/>
                  </a:cubicBezTo>
                  <a:cubicBezTo>
                    <a:pt x="7454" y="10224"/>
                    <a:pt x="7473" y="10283"/>
                    <a:pt x="7532" y="10322"/>
                  </a:cubicBezTo>
                  <a:cubicBezTo>
                    <a:pt x="7551" y="10341"/>
                    <a:pt x="7590" y="10341"/>
                    <a:pt x="7610" y="10361"/>
                  </a:cubicBezTo>
                  <a:lnTo>
                    <a:pt x="7610" y="10361"/>
                  </a:lnTo>
                  <a:cubicBezTo>
                    <a:pt x="7727" y="10439"/>
                    <a:pt x="7785" y="10478"/>
                    <a:pt x="7922" y="10654"/>
                  </a:cubicBezTo>
                  <a:cubicBezTo>
                    <a:pt x="8000" y="10771"/>
                    <a:pt x="8078" y="10771"/>
                    <a:pt x="8176" y="10790"/>
                  </a:cubicBezTo>
                  <a:cubicBezTo>
                    <a:pt x="8234" y="10790"/>
                    <a:pt x="8293" y="10790"/>
                    <a:pt x="8371" y="10810"/>
                  </a:cubicBezTo>
                  <a:lnTo>
                    <a:pt x="8429" y="10829"/>
                  </a:lnTo>
                  <a:lnTo>
                    <a:pt x="8429" y="10829"/>
                  </a:lnTo>
                  <a:cubicBezTo>
                    <a:pt x="8644" y="10888"/>
                    <a:pt x="8820" y="10927"/>
                    <a:pt x="8995" y="11141"/>
                  </a:cubicBezTo>
                  <a:cubicBezTo>
                    <a:pt x="9112" y="11297"/>
                    <a:pt x="9112" y="11395"/>
                    <a:pt x="9112" y="11493"/>
                  </a:cubicBezTo>
                  <a:lnTo>
                    <a:pt x="9112" y="11512"/>
                  </a:lnTo>
                  <a:cubicBezTo>
                    <a:pt x="9112" y="11551"/>
                    <a:pt x="9112" y="11590"/>
                    <a:pt x="9132" y="11649"/>
                  </a:cubicBezTo>
                  <a:cubicBezTo>
                    <a:pt x="9151" y="11766"/>
                    <a:pt x="9249" y="11844"/>
                    <a:pt x="9327" y="11941"/>
                  </a:cubicBezTo>
                  <a:lnTo>
                    <a:pt x="9327" y="11941"/>
                  </a:lnTo>
                  <a:cubicBezTo>
                    <a:pt x="9385" y="12000"/>
                    <a:pt x="9424" y="12039"/>
                    <a:pt x="9483" y="12097"/>
                  </a:cubicBezTo>
                  <a:cubicBezTo>
                    <a:pt x="9600" y="12254"/>
                    <a:pt x="9620" y="12410"/>
                    <a:pt x="9639" y="12566"/>
                  </a:cubicBezTo>
                  <a:cubicBezTo>
                    <a:pt x="9639" y="12644"/>
                    <a:pt x="9639" y="12702"/>
                    <a:pt x="9659" y="12761"/>
                  </a:cubicBezTo>
                  <a:cubicBezTo>
                    <a:pt x="9678" y="12800"/>
                    <a:pt x="9678" y="12839"/>
                    <a:pt x="9698" y="12878"/>
                  </a:cubicBezTo>
                  <a:cubicBezTo>
                    <a:pt x="9717" y="12995"/>
                    <a:pt x="9737" y="13093"/>
                    <a:pt x="9854" y="13249"/>
                  </a:cubicBezTo>
                  <a:cubicBezTo>
                    <a:pt x="9932" y="13346"/>
                    <a:pt x="10029" y="13366"/>
                    <a:pt x="10127" y="13366"/>
                  </a:cubicBezTo>
                  <a:lnTo>
                    <a:pt x="10127" y="13366"/>
                  </a:lnTo>
                  <a:cubicBezTo>
                    <a:pt x="10205" y="13366"/>
                    <a:pt x="10302" y="13385"/>
                    <a:pt x="10380" y="13424"/>
                  </a:cubicBezTo>
                  <a:cubicBezTo>
                    <a:pt x="10498" y="13483"/>
                    <a:pt x="10634" y="13619"/>
                    <a:pt x="10732" y="13775"/>
                  </a:cubicBezTo>
                  <a:cubicBezTo>
                    <a:pt x="10849" y="13912"/>
                    <a:pt x="10927" y="14107"/>
                    <a:pt x="10966" y="14244"/>
                  </a:cubicBezTo>
                  <a:cubicBezTo>
                    <a:pt x="10985" y="14380"/>
                    <a:pt x="11044" y="14419"/>
                    <a:pt x="11102" y="14458"/>
                  </a:cubicBezTo>
                  <a:cubicBezTo>
                    <a:pt x="11161" y="14517"/>
                    <a:pt x="11219" y="14556"/>
                    <a:pt x="11278" y="14673"/>
                  </a:cubicBezTo>
                  <a:lnTo>
                    <a:pt x="11278" y="14673"/>
                  </a:lnTo>
                  <a:cubicBezTo>
                    <a:pt x="11356" y="14829"/>
                    <a:pt x="11376" y="14966"/>
                    <a:pt x="11395" y="15102"/>
                  </a:cubicBezTo>
                  <a:cubicBezTo>
                    <a:pt x="11395" y="15161"/>
                    <a:pt x="11415" y="15219"/>
                    <a:pt x="11434" y="15278"/>
                  </a:cubicBezTo>
                  <a:cubicBezTo>
                    <a:pt x="11434" y="15336"/>
                    <a:pt x="11434" y="15375"/>
                    <a:pt x="11454" y="15434"/>
                  </a:cubicBezTo>
                  <a:cubicBezTo>
                    <a:pt x="11454" y="15512"/>
                    <a:pt x="11454" y="15590"/>
                    <a:pt x="11590" y="15649"/>
                  </a:cubicBezTo>
                  <a:lnTo>
                    <a:pt x="11590" y="15629"/>
                  </a:lnTo>
                  <a:cubicBezTo>
                    <a:pt x="11688" y="15668"/>
                    <a:pt x="11766" y="15688"/>
                    <a:pt x="11863" y="15688"/>
                  </a:cubicBezTo>
                  <a:cubicBezTo>
                    <a:pt x="11980" y="15707"/>
                    <a:pt x="12098" y="15727"/>
                    <a:pt x="12215" y="15805"/>
                  </a:cubicBezTo>
                  <a:cubicBezTo>
                    <a:pt x="12273" y="15707"/>
                    <a:pt x="12351" y="15649"/>
                    <a:pt x="12449" y="15551"/>
                  </a:cubicBezTo>
                  <a:cubicBezTo>
                    <a:pt x="12566" y="15414"/>
                    <a:pt x="12644" y="15278"/>
                    <a:pt x="12546" y="15200"/>
                  </a:cubicBezTo>
                  <a:cubicBezTo>
                    <a:pt x="12449" y="15102"/>
                    <a:pt x="12234" y="15180"/>
                    <a:pt x="12254" y="15005"/>
                  </a:cubicBezTo>
                  <a:cubicBezTo>
                    <a:pt x="12254" y="14849"/>
                    <a:pt x="12254" y="14810"/>
                    <a:pt x="12429" y="14829"/>
                  </a:cubicBezTo>
                  <a:cubicBezTo>
                    <a:pt x="12605" y="14868"/>
                    <a:pt x="12683" y="14731"/>
                    <a:pt x="12663" y="14634"/>
                  </a:cubicBezTo>
                  <a:cubicBezTo>
                    <a:pt x="12644" y="14536"/>
                    <a:pt x="12566" y="14614"/>
                    <a:pt x="12507" y="14536"/>
                  </a:cubicBezTo>
                  <a:cubicBezTo>
                    <a:pt x="12449" y="14478"/>
                    <a:pt x="12488" y="14458"/>
                    <a:pt x="12527" y="14322"/>
                  </a:cubicBezTo>
                  <a:cubicBezTo>
                    <a:pt x="12546" y="14166"/>
                    <a:pt x="12488" y="14127"/>
                    <a:pt x="12390" y="14029"/>
                  </a:cubicBezTo>
                  <a:cubicBezTo>
                    <a:pt x="12312" y="13932"/>
                    <a:pt x="12312" y="13736"/>
                    <a:pt x="12293" y="13658"/>
                  </a:cubicBezTo>
                  <a:cubicBezTo>
                    <a:pt x="12273" y="13580"/>
                    <a:pt x="12215" y="13580"/>
                    <a:pt x="12137" y="13463"/>
                  </a:cubicBezTo>
                  <a:cubicBezTo>
                    <a:pt x="12078" y="13327"/>
                    <a:pt x="12195" y="13268"/>
                    <a:pt x="12273" y="13327"/>
                  </a:cubicBezTo>
                  <a:cubicBezTo>
                    <a:pt x="12351" y="13405"/>
                    <a:pt x="12351" y="13385"/>
                    <a:pt x="12410" y="13541"/>
                  </a:cubicBezTo>
                  <a:cubicBezTo>
                    <a:pt x="12449" y="13717"/>
                    <a:pt x="12449" y="13717"/>
                    <a:pt x="12566" y="13834"/>
                  </a:cubicBezTo>
                  <a:cubicBezTo>
                    <a:pt x="12683" y="13932"/>
                    <a:pt x="12722" y="14029"/>
                    <a:pt x="12819" y="14146"/>
                  </a:cubicBezTo>
                  <a:cubicBezTo>
                    <a:pt x="12937" y="14263"/>
                    <a:pt x="13054" y="14341"/>
                    <a:pt x="13093" y="14341"/>
                  </a:cubicBezTo>
                  <a:cubicBezTo>
                    <a:pt x="13132" y="14322"/>
                    <a:pt x="13132" y="14185"/>
                    <a:pt x="13190" y="14146"/>
                  </a:cubicBezTo>
                  <a:cubicBezTo>
                    <a:pt x="13249" y="14088"/>
                    <a:pt x="13288" y="14224"/>
                    <a:pt x="13288" y="14322"/>
                  </a:cubicBezTo>
                  <a:cubicBezTo>
                    <a:pt x="13288" y="14419"/>
                    <a:pt x="13268" y="14517"/>
                    <a:pt x="13385" y="14497"/>
                  </a:cubicBezTo>
                  <a:cubicBezTo>
                    <a:pt x="13483" y="14478"/>
                    <a:pt x="13444" y="14439"/>
                    <a:pt x="13541" y="14341"/>
                  </a:cubicBezTo>
                  <a:cubicBezTo>
                    <a:pt x="13658" y="14244"/>
                    <a:pt x="13639" y="14224"/>
                    <a:pt x="13776" y="14205"/>
                  </a:cubicBezTo>
                  <a:cubicBezTo>
                    <a:pt x="13912" y="14185"/>
                    <a:pt x="14029" y="14224"/>
                    <a:pt x="14029" y="14068"/>
                  </a:cubicBezTo>
                  <a:cubicBezTo>
                    <a:pt x="14049" y="13932"/>
                    <a:pt x="14107" y="13756"/>
                    <a:pt x="14068" y="13756"/>
                  </a:cubicBezTo>
                  <a:cubicBezTo>
                    <a:pt x="14029" y="13756"/>
                    <a:pt x="13912" y="13795"/>
                    <a:pt x="13873" y="13873"/>
                  </a:cubicBezTo>
                  <a:cubicBezTo>
                    <a:pt x="13854" y="13951"/>
                    <a:pt x="13717" y="14010"/>
                    <a:pt x="13678" y="13971"/>
                  </a:cubicBezTo>
                  <a:cubicBezTo>
                    <a:pt x="13639" y="13932"/>
                    <a:pt x="13580" y="13873"/>
                    <a:pt x="13678" y="13814"/>
                  </a:cubicBezTo>
                  <a:cubicBezTo>
                    <a:pt x="13776" y="13756"/>
                    <a:pt x="13893" y="13639"/>
                    <a:pt x="13873" y="13580"/>
                  </a:cubicBezTo>
                  <a:cubicBezTo>
                    <a:pt x="13873" y="13522"/>
                    <a:pt x="13815" y="13502"/>
                    <a:pt x="13717" y="13502"/>
                  </a:cubicBezTo>
                  <a:cubicBezTo>
                    <a:pt x="13600" y="13522"/>
                    <a:pt x="13522" y="13483"/>
                    <a:pt x="13444" y="13424"/>
                  </a:cubicBezTo>
                  <a:cubicBezTo>
                    <a:pt x="13385" y="13366"/>
                    <a:pt x="13132" y="13307"/>
                    <a:pt x="13054" y="13327"/>
                  </a:cubicBezTo>
                  <a:cubicBezTo>
                    <a:pt x="12976" y="13366"/>
                    <a:pt x="12858" y="13405"/>
                    <a:pt x="12800" y="13327"/>
                  </a:cubicBezTo>
                  <a:cubicBezTo>
                    <a:pt x="12761" y="13229"/>
                    <a:pt x="12683" y="13093"/>
                    <a:pt x="12878" y="13132"/>
                  </a:cubicBezTo>
                  <a:cubicBezTo>
                    <a:pt x="13054" y="13171"/>
                    <a:pt x="13073" y="13268"/>
                    <a:pt x="13171" y="13151"/>
                  </a:cubicBezTo>
                  <a:cubicBezTo>
                    <a:pt x="13268" y="13034"/>
                    <a:pt x="13210" y="12956"/>
                    <a:pt x="13366" y="12936"/>
                  </a:cubicBezTo>
                  <a:cubicBezTo>
                    <a:pt x="13541" y="12936"/>
                    <a:pt x="13483" y="13014"/>
                    <a:pt x="13639" y="13112"/>
                  </a:cubicBezTo>
                  <a:cubicBezTo>
                    <a:pt x="13815" y="13210"/>
                    <a:pt x="13834" y="13190"/>
                    <a:pt x="13951" y="13190"/>
                  </a:cubicBezTo>
                  <a:cubicBezTo>
                    <a:pt x="14068" y="13171"/>
                    <a:pt x="14107" y="13288"/>
                    <a:pt x="14205" y="13249"/>
                  </a:cubicBezTo>
                  <a:cubicBezTo>
                    <a:pt x="14302" y="13229"/>
                    <a:pt x="14224" y="13112"/>
                    <a:pt x="14322" y="13073"/>
                  </a:cubicBezTo>
                  <a:cubicBezTo>
                    <a:pt x="14419" y="13034"/>
                    <a:pt x="14439" y="13151"/>
                    <a:pt x="14576" y="13112"/>
                  </a:cubicBezTo>
                  <a:cubicBezTo>
                    <a:pt x="14693" y="13073"/>
                    <a:pt x="14712" y="12936"/>
                    <a:pt x="14810" y="12819"/>
                  </a:cubicBezTo>
                  <a:cubicBezTo>
                    <a:pt x="14927" y="12702"/>
                    <a:pt x="14946" y="12683"/>
                    <a:pt x="15083" y="12644"/>
                  </a:cubicBezTo>
                  <a:cubicBezTo>
                    <a:pt x="15219" y="12605"/>
                    <a:pt x="15180" y="12605"/>
                    <a:pt x="15317" y="12449"/>
                  </a:cubicBezTo>
                  <a:cubicBezTo>
                    <a:pt x="15454" y="12273"/>
                    <a:pt x="15493" y="12273"/>
                    <a:pt x="15688" y="12214"/>
                  </a:cubicBezTo>
                  <a:cubicBezTo>
                    <a:pt x="15902" y="12156"/>
                    <a:pt x="15844" y="12117"/>
                    <a:pt x="16019" y="11980"/>
                  </a:cubicBezTo>
                  <a:cubicBezTo>
                    <a:pt x="16175" y="11844"/>
                    <a:pt x="16234" y="11844"/>
                    <a:pt x="16234" y="11707"/>
                  </a:cubicBezTo>
                  <a:cubicBezTo>
                    <a:pt x="16215" y="11571"/>
                    <a:pt x="16136" y="11512"/>
                    <a:pt x="16058" y="11512"/>
                  </a:cubicBezTo>
                  <a:cubicBezTo>
                    <a:pt x="15980" y="11512"/>
                    <a:pt x="15941" y="11590"/>
                    <a:pt x="15883" y="11473"/>
                  </a:cubicBezTo>
                  <a:cubicBezTo>
                    <a:pt x="15844" y="11375"/>
                    <a:pt x="15883" y="11239"/>
                    <a:pt x="15961" y="11219"/>
                  </a:cubicBezTo>
                  <a:cubicBezTo>
                    <a:pt x="16058" y="11180"/>
                    <a:pt x="16058" y="11219"/>
                    <a:pt x="16195" y="11297"/>
                  </a:cubicBezTo>
                  <a:cubicBezTo>
                    <a:pt x="16312" y="11356"/>
                    <a:pt x="16312" y="11415"/>
                    <a:pt x="16449" y="11317"/>
                  </a:cubicBezTo>
                  <a:cubicBezTo>
                    <a:pt x="16585" y="11219"/>
                    <a:pt x="16546" y="11161"/>
                    <a:pt x="16663" y="11102"/>
                  </a:cubicBezTo>
                  <a:cubicBezTo>
                    <a:pt x="16800" y="11044"/>
                    <a:pt x="16683" y="10985"/>
                    <a:pt x="16819" y="10849"/>
                  </a:cubicBezTo>
                  <a:cubicBezTo>
                    <a:pt x="16936" y="10693"/>
                    <a:pt x="16897" y="10732"/>
                    <a:pt x="16995" y="10634"/>
                  </a:cubicBezTo>
                  <a:cubicBezTo>
                    <a:pt x="17112" y="10517"/>
                    <a:pt x="17132" y="10517"/>
                    <a:pt x="17112" y="10400"/>
                  </a:cubicBezTo>
                  <a:cubicBezTo>
                    <a:pt x="17112" y="10263"/>
                    <a:pt x="17034" y="10322"/>
                    <a:pt x="17112" y="10146"/>
                  </a:cubicBezTo>
                  <a:cubicBezTo>
                    <a:pt x="17190" y="9951"/>
                    <a:pt x="17151" y="9912"/>
                    <a:pt x="17307" y="9815"/>
                  </a:cubicBezTo>
                  <a:cubicBezTo>
                    <a:pt x="17463" y="9717"/>
                    <a:pt x="17483" y="9697"/>
                    <a:pt x="17580" y="9776"/>
                  </a:cubicBezTo>
                  <a:cubicBezTo>
                    <a:pt x="17678" y="9873"/>
                    <a:pt x="17756" y="9932"/>
                    <a:pt x="17853" y="9873"/>
                  </a:cubicBezTo>
                  <a:cubicBezTo>
                    <a:pt x="17971" y="9795"/>
                    <a:pt x="18068" y="9873"/>
                    <a:pt x="18029" y="9697"/>
                  </a:cubicBezTo>
                  <a:cubicBezTo>
                    <a:pt x="18010" y="9541"/>
                    <a:pt x="17990" y="9502"/>
                    <a:pt x="18088" y="9444"/>
                  </a:cubicBezTo>
                  <a:cubicBezTo>
                    <a:pt x="18185" y="9385"/>
                    <a:pt x="18361" y="9268"/>
                    <a:pt x="18361" y="9210"/>
                  </a:cubicBezTo>
                  <a:cubicBezTo>
                    <a:pt x="18361" y="9151"/>
                    <a:pt x="18224" y="9229"/>
                    <a:pt x="18205" y="9054"/>
                  </a:cubicBezTo>
                  <a:cubicBezTo>
                    <a:pt x="18185" y="8878"/>
                    <a:pt x="18146" y="8800"/>
                    <a:pt x="18283" y="8780"/>
                  </a:cubicBezTo>
                  <a:cubicBezTo>
                    <a:pt x="18419" y="8761"/>
                    <a:pt x="18361" y="8917"/>
                    <a:pt x="18556" y="8897"/>
                  </a:cubicBezTo>
                  <a:cubicBezTo>
                    <a:pt x="18771" y="8878"/>
                    <a:pt x="18810" y="8800"/>
                    <a:pt x="18790" y="8702"/>
                  </a:cubicBezTo>
                  <a:cubicBezTo>
                    <a:pt x="18771" y="8624"/>
                    <a:pt x="18810" y="8566"/>
                    <a:pt x="18614" y="8546"/>
                  </a:cubicBezTo>
                  <a:cubicBezTo>
                    <a:pt x="18439" y="8527"/>
                    <a:pt x="18283" y="8507"/>
                    <a:pt x="18244" y="8371"/>
                  </a:cubicBezTo>
                  <a:cubicBezTo>
                    <a:pt x="18185" y="8234"/>
                    <a:pt x="18107" y="8234"/>
                    <a:pt x="18166" y="8019"/>
                  </a:cubicBezTo>
                  <a:cubicBezTo>
                    <a:pt x="18224" y="7805"/>
                    <a:pt x="18244" y="7727"/>
                    <a:pt x="18341" y="7629"/>
                  </a:cubicBezTo>
                  <a:cubicBezTo>
                    <a:pt x="18439" y="7532"/>
                    <a:pt x="18517" y="7571"/>
                    <a:pt x="18497" y="7649"/>
                  </a:cubicBezTo>
                  <a:cubicBezTo>
                    <a:pt x="18497" y="7727"/>
                    <a:pt x="18419" y="7785"/>
                    <a:pt x="18380" y="7863"/>
                  </a:cubicBezTo>
                  <a:cubicBezTo>
                    <a:pt x="18341" y="7941"/>
                    <a:pt x="18302" y="8039"/>
                    <a:pt x="18361" y="8078"/>
                  </a:cubicBezTo>
                  <a:cubicBezTo>
                    <a:pt x="18439" y="8117"/>
                    <a:pt x="18517" y="8117"/>
                    <a:pt x="18575" y="8039"/>
                  </a:cubicBezTo>
                  <a:cubicBezTo>
                    <a:pt x="18634" y="7941"/>
                    <a:pt x="18634" y="7922"/>
                    <a:pt x="18712" y="7688"/>
                  </a:cubicBezTo>
                  <a:cubicBezTo>
                    <a:pt x="18771" y="7454"/>
                    <a:pt x="18732" y="7317"/>
                    <a:pt x="18868" y="7200"/>
                  </a:cubicBezTo>
                  <a:cubicBezTo>
                    <a:pt x="18985" y="7063"/>
                    <a:pt x="19122" y="6790"/>
                    <a:pt x="19200" y="6673"/>
                  </a:cubicBezTo>
                  <a:cubicBezTo>
                    <a:pt x="19258" y="6576"/>
                    <a:pt x="19278" y="6478"/>
                    <a:pt x="19395" y="6224"/>
                  </a:cubicBezTo>
                  <a:cubicBezTo>
                    <a:pt x="19512" y="5971"/>
                    <a:pt x="19610" y="5756"/>
                    <a:pt x="19746" y="5639"/>
                  </a:cubicBezTo>
                  <a:cubicBezTo>
                    <a:pt x="19902" y="5502"/>
                    <a:pt x="20000" y="5385"/>
                    <a:pt x="20214" y="5229"/>
                  </a:cubicBezTo>
                  <a:cubicBezTo>
                    <a:pt x="20449" y="5073"/>
                    <a:pt x="20585" y="4995"/>
                    <a:pt x="20644" y="4898"/>
                  </a:cubicBezTo>
                  <a:cubicBezTo>
                    <a:pt x="20702" y="4839"/>
                    <a:pt x="20605" y="4800"/>
                    <a:pt x="20624" y="4761"/>
                  </a:cubicBezTo>
                  <a:cubicBezTo>
                    <a:pt x="19317" y="3824"/>
                    <a:pt x="16332" y="1678"/>
                    <a:pt x="16078" y="1483"/>
                  </a:cubicBezTo>
                  <a:lnTo>
                    <a:pt x="16078" y="1483"/>
                  </a:lnTo>
                  <a:lnTo>
                    <a:pt x="15980" y="1405"/>
                  </a:lnTo>
                  <a:cubicBezTo>
                    <a:pt x="15688" y="1171"/>
                    <a:pt x="15356" y="917"/>
                    <a:pt x="15083" y="898"/>
                  </a:cubicBezTo>
                  <a:cubicBezTo>
                    <a:pt x="14927" y="878"/>
                    <a:pt x="13971" y="1034"/>
                    <a:pt x="12976" y="1210"/>
                  </a:cubicBezTo>
                  <a:cubicBezTo>
                    <a:pt x="11805" y="1386"/>
                    <a:pt x="10576" y="1600"/>
                    <a:pt x="10459" y="1522"/>
                  </a:cubicBezTo>
                  <a:cubicBezTo>
                    <a:pt x="10302" y="1444"/>
                    <a:pt x="10322" y="1249"/>
                    <a:pt x="10341" y="1054"/>
                  </a:cubicBezTo>
                  <a:cubicBezTo>
                    <a:pt x="10341" y="995"/>
                    <a:pt x="10341" y="937"/>
                    <a:pt x="10341" y="878"/>
                  </a:cubicBezTo>
                  <a:lnTo>
                    <a:pt x="10341" y="878"/>
                  </a:lnTo>
                  <a:cubicBezTo>
                    <a:pt x="10341" y="820"/>
                    <a:pt x="10263" y="722"/>
                    <a:pt x="10185" y="605"/>
                  </a:cubicBezTo>
                  <a:cubicBezTo>
                    <a:pt x="10029" y="449"/>
                    <a:pt x="9854" y="273"/>
                    <a:pt x="9756" y="215"/>
                  </a:cubicBezTo>
                  <a:cubicBezTo>
                    <a:pt x="9737" y="215"/>
                    <a:pt x="9678" y="273"/>
                    <a:pt x="9620" y="332"/>
                  </a:cubicBezTo>
                  <a:cubicBezTo>
                    <a:pt x="9522" y="449"/>
                    <a:pt x="9405" y="566"/>
                    <a:pt x="9249" y="507"/>
                  </a:cubicBezTo>
                  <a:cubicBezTo>
                    <a:pt x="9054" y="449"/>
                    <a:pt x="9073" y="312"/>
                    <a:pt x="9093" y="176"/>
                  </a:cubicBezTo>
                  <a:cubicBezTo>
                    <a:pt x="9093" y="117"/>
                    <a:pt x="9093" y="59"/>
                    <a:pt x="9073" y="3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71"/>
            <p:cNvSpPr/>
            <p:nvPr/>
          </p:nvSpPr>
          <p:spPr>
            <a:xfrm>
              <a:off x="2223425" y="1743350"/>
              <a:ext cx="651250" cy="1001475"/>
            </a:xfrm>
            <a:custGeom>
              <a:avLst/>
              <a:gdLst/>
              <a:ahLst/>
              <a:cxnLst/>
              <a:rect l="l" t="t" r="r" b="b"/>
              <a:pathLst>
                <a:path w="26050" h="40059" extrusionOk="0">
                  <a:moveTo>
                    <a:pt x="17444" y="34537"/>
                  </a:moveTo>
                  <a:cubicBezTo>
                    <a:pt x="17542" y="34478"/>
                    <a:pt x="17620" y="34439"/>
                    <a:pt x="17737" y="34400"/>
                  </a:cubicBezTo>
                  <a:cubicBezTo>
                    <a:pt x="17835" y="34380"/>
                    <a:pt x="17952" y="34361"/>
                    <a:pt x="18088" y="34400"/>
                  </a:cubicBezTo>
                  <a:cubicBezTo>
                    <a:pt x="18205" y="34439"/>
                    <a:pt x="18264" y="34478"/>
                    <a:pt x="18323" y="34517"/>
                  </a:cubicBezTo>
                  <a:cubicBezTo>
                    <a:pt x="18381" y="34537"/>
                    <a:pt x="18420" y="34576"/>
                    <a:pt x="18537" y="34576"/>
                  </a:cubicBezTo>
                  <a:lnTo>
                    <a:pt x="18576" y="34576"/>
                  </a:lnTo>
                  <a:cubicBezTo>
                    <a:pt x="18849" y="34556"/>
                    <a:pt x="18966" y="34556"/>
                    <a:pt x="19122" y="34712"/>
                  </a:cubicBezTo>
                  <a:cubicBezTo>
                    <a:pt x="19201" y="34790"/>
                    <a:pt x="19220" y="34868"/>
                    <a:pt x="19240" y="34966"/>
                  </a:cubicBezTo>
                  <a:cubicBezTo>
                    <a:pt x="19279" y="35063"/>
                    <a:pt x="19298" y="35180"/>
                    <a:pt x="19396" y="35239"/>
                  </a:cubicBezTo>
                  <a:cubicBezTo>
                    <a:pt x="19513" y="35297"/>
                    <a:pt x="19610" y="35336"/>
                    <a:pt x="19688" y="35356"/>
                  </a:cubicBezTo>
                  <a:cubicBezTo>
                    <a:pt x="19727" y="35376"/>
                    <a:pt x="19766" y="35356"/>
                    <a:pt x="19786" y="35336"/>
                  </a:cubicBezTo>
                  <a:cubicBezTo>
                    <a:pt x="19825" y="35297"/>
                    <a:pt x="19844" y="35219"/>
                    <a:pt x="19883" y="35141"/>
                  </a:cubicBezTo>
                  <a:cubicBezTo>
                    <a:pt x="19903" y="35044"/>
                    <a:pt x="19942" y="34927"/>
                    <a:pt x="20020" y="34810"/>
                  </a:cubicBezTo>
                  <a:cubicBezTo>
                    <a:pt x="20137" y="34673"/>
                    <a:pt x="20235" y="34517"/>
                    <a:pt x="20274" y="34478"/>
                  </a:cubicBezTo>
                  <a:lnTo>
                    <a:pt x="26049" y="4918"/>
                  </a:lnTo>
                  <a:cubicBezTo>
                    <a:pt x="25737" y="4859"/>
                    <a:pt x="25152" y="4742"/>
                    <a:pt x="24586" y="4606"/>
                  </a:cubicBezTo>
                  <a:cubicBezTo>
                    <a:pt x="24137" y="4528"/>
                    <a:pt x="23688" y="4410"/>
                    <a:pt x="23415" y="4352"/>
                  </a:cubicBezTo>
                  <a:cubicBezTo>
                    <a:pt x="23103" y="4254"/>
                    <a:pt x="22186" y="4059"/>
                    <a:pt x="21210" y="3864"/>
                  </a:cubicBezTo>
                  <a:cubicBezTo>
                    <a:pt x="20098" y="3630"/>
                    <a:pt x="18908" y="3396"/>
                    <a:pt x="18498" y="3318"/>
                  </a:cubicBezTo>
                  <a:cubicBezTo>
                    <a:pt x="18010" y="3240"/>
                    <a:pt x="16801" y="2986"/>
                    <a:pt x="15903" y="2791"/>
                  </a:cubicBezTo>
                  <a:cubicBezTo>
                    <a:pt x="15415" y="2693"/>
                    <a:pt x="15006" y="2615"/>
                    <a:pt x="14888" y="2596"/>
                  </a:cubicBezTo>
                  <a:cubicBezTo>
                    <a:pt x="14693" y="2557"/>
                    <a:pt x="14225" y="2459"/>
                    <a:pt x="13718" y="2323"/>
                  </a:cubicBezTo>
                  <a:cubicBezTo>
                    <a:pt x="13210" y="2225"/>
                    <a:pt x="12664" y="2089"/>
                    <a:pt x="12293" y="1991"/>
                  </a:cubicBezTo>
                  <a:lnTo>
                    <a:pt x="11962" y="1913"/>
                  </a:lnTo>
                  <a:cubicBezTo>
                    <a:pt x="10635" y="1581"/>
                    <a:pt x="6576" y="567"/>
                    <a:pt x="4918" y="235"/>
                  </a:cubicBezTo>
                  <a:cubicBezTo>
                    <a:pt x="4703" y="176"/>
                    <a:pt x="4489" y="137"/>
                    <a:pt x="4294" y="98"/>
                  </a:cubicBezTo>
                  <a:cubicBezTo>
                    <a:pt x="4137" y="59"/>
                    <a:pt x="4001" y="40"/>
                    <a:pt x="3884" y="1"/>
                  </a:cubicBezTo>
                  <a:lnTo>
                    <a:pt x="1" y="14986"/>
                  </a:lnTo>
                  <a:lnTo>
                    <a:pt x="16723" y="40058"/>
                  </a:lnTo>
                  <a:cubicBezTo>
                    <a:pt x="16742" y="40039"/>
                    <a:pt x="16742" y="40039"/>
                    <a:pt x="16762" y="40019"/>
                  </a:cubicBezTo>
                  <a:lnTo>
                    <a:pt x="16762" y="40019"/>
                  </a:lnTo>
                  <a:cubicBezTo>
                    <a:pt x="16781" y="40000"/>
                    <a:pt x="16801" y="39961"/>
                    <a:pt x="16820" y="39902"/>
                  </a:cubicBezTo>
                  <a:cubicBezTo>
                    <a:pt x="16820" y="39863"/>
                    <a:pt x="16820" y="39824"/>
                    <a:pt x="16820" y="39805"/>
                  </a:cubicBezTo>
                  <a:cubicBezTo>
                    <a:pt x="16820" y="39727"/>
                    <a:pt x="16820" y="39668"/>
                    <a:pt x="16918" y="39551"/>
                  </a:cubicBezTo>
                  <a:cubicBezTo>
                    <a:pt x="16957" y="39512"/>
                    <a:pt x="16996" y="39492"/>
                    <a:pt x="17015" y="39473"/>
                  </a:cubicBezTo>
                  <a:lnTo>
                    <a:pt x="17015" y="39473"/>
                  </a:lnTo>
                  <a:cubicBezTo>
                    <a:pt x="17093" y="39395"/>
                    <a:pt x="17152" y="39336"/>
                    <a:pt x="17171" y="39141"/>
                  </a:cubicBezTo>
                  <a:cubicBezTo>
                    <a:pt x="17191" y="38985"/>
                    <a:pt x="17191" y="38829"/>
                    <a:pt x="17171" y="38692"/>
                  </a:cubicBezTo>
                  <a:cubicBezTo>
                    <a:pt x="17152" y="38536"/>
                    <a:pt x="17132" y="38400"/>
                    <a:pt x="17113" y="38302"/>
                  </a:cubicBezTo>
                  <a:cubicBezTo>
                    <a:pt x="17113" y="38224"/>
                    <a:pt x="17074" y="38185"/>
                    <a:pt x="17054" y="38127"/>
                  </a:cubicBezTo>
                  <a:cubicBezTo>
                    <a:pt x="17015" y="38049"/>
                    <a:pt x="16976" y="37971"/>
                    <a:pt x="16996" y="37756"/>
                  </a:cubicBezTo>
                  <a:cubicBezTo>
                    <a:pt x="17015" y="37600"/>
                    <a:pt x="17074" y="37502"/>
                    <a:pt x="17132" y="37405"/>
                  </a:cubicBezTo>
                  <a:lnTo>
                    <a:pt x="17132" y="37405"/>
                  </a:lnTo>
                  <a:cubicBezTo>
                    <a:pt x="17191" y="37307"/>
                    <a:pt x="17249" y="37210"/>
                    <a:pt x="17230" y="37073"/>
                  </a:cubicBezTo>
                  <a:cubicBezTo>
                    <a:pt x="17230" y="36975"/>
                    <a:pt x="17191" y="36897"/>
                    <a:pt x="17171" y="36819"/>
                  </a:cubicBezTo>
                  <a:cubicBezTo>
                    <a:pt x="17113" y="36683"/>
                    <a:pt x="17074" y="36566"/>
                    <a:pt x="17152" y="36371"/>
                  </a:cubicBezTo>
                  <a:lnTo>
                    <a:pt x="17152" y="36371"/>
                  </a:lnTo>
                  <a:cubicBezTo>
                    <a:pt x="17191" y="36254"/>
                    <a:pt x="17230" y="36175"/>
                    <a:pt x="17269" y="36097"/>
                  </a:cubicBezTo>
                  <a:cubicBezTo>
                    <a:pt x="17308" y="36019"/>
                    <a:pt x="17347" y="35941"/>
                    <a:pt x="17327" y="35863"/>
                  </a:cubicBezTo>
                  <a:cubicBezTo>
                    <a:pt x="17327" y="35785"/>
                    <a:pt x="17308" y="35727"/>
                    <a:pt x="17288" y="35668"/>
                  </a:cubicBezTo>
                  <a:cubicBezTo>
                    <a:pt x="17269" y="35551"/>
                    <a:pt x="17230" y="35434"/>
                    <a:pt x="17230" y="35258"/>
                  </a:cubicBezTo>
                  <a:cubicBezTo>
                    <a:pt x="17230" y="35122"/>
                    <a:pt x="17230" y="34985"/>
                    <a:pt x="17249" y="34849"/>
                  </a:cubicBezTo>
                  <a:cubicBezTo>
                    <a:pt x="17288" y="34712"/>
                    <a:pt x="17347" y="34615"/>
                    <a:pt x="17444" y="34537"/>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71"/>
            <p:cNvSpPr/>
            <p:nvPr/>
          </p:nvSpPr>
          <p:spPr>
            <a:xfrm>
              <a:off x="2223425" y="1743350"/>
              <a:ext cx="651250" cy="1001475"/>
            </a:xfrm>
            <a:custGeom>
              <a:avLst/>
              <a:gdLst/>
              <a:ahLst/>
              <a:cxnLst/>
              <a:rect l="l" t="t" r="r" b="b"/>
              <a:pathLst>
                <a:path w="26050" h="40059" fill="none" extrusionOk="0">
                  <a:moveTo>
                    <a:pt x="17444" y="34537"/>
                  </a:moveTo>
                  <a:cubicBezTo>
                    <a:pt x="17542" y="34478"/>
                    <a:pt x="17620" y="34439"/>
                    <a:pt x="17737" y="34400"/>
                  </a:cubicBezTo>
                  <a:cubicBezTo>
                    <a:pt x="17835" y="34380"/>
                    <a:pt x="17952" y="34361"/>
                    <a:pt x="18088" y="34400"/>
                  </a:cubicBezTo>
                  <a:cubicBezTo>
                    <a:pt x="18205" y="34439"/>
                    <a:pt x="18264" y="34478"/>
                    <a:pt x="18323" y="34517"/>
                  </a:cubicBezTo>
                  <a:cubicBezTo>
                    <a:pt x="18381" y="34537"/>
                    <a:pt x="18420" y="34576"/>
                    <a:pt x="18537" y="34576"/>
                  </a:cubicBezTo>
                  <a:lnTo>
                    <a:pt x="18576" y="34576"/>
                  </a:lnTo>
                  <a:cubicBezTo>
                    <a:pt x="18849" y="34556"/>
                    <a:pt x="18966" y="34556"/>
                    <a:pt x="19122" y="34712"/>
                  </a:cubicBezTo>
                  <a:cubicBezTo>
                    <a:pt x="19201" y="34790"/>
                    <a:pt x="19220" y="34868"/>
                    <a:pt x="19240" y="34966"/>
                  </a:cubicBezTo>
                  <a:cubicBezTo>
                    <a:pt x="19279" y="35063"/>
                    <a:pt x="19298" y="35180"/>
                    <a:pt x="19396" y="35239"/>
                  </a:cubicBezTo>
                  <a:cubicBezTo>
                    <a:pt x="19513" y="35297"/>
                    <a:pt x="19610" y="35336"/>
                    <a:pt x="19688" y="35356"/>
                  </a:cubicBezTo>
                  <a:cubicBezTo>
                    <a:pt x="19727" y="35376"/>
                    <a:pt x="19766" y="35356"/>
                    <a:pt x="19786" y="35336"/>
                  </a:cubicBezTo>
                  <a:cubicBezTo>
                    <a:pt x="19825" y="35297"/>
                    <a:pt x="19844" y="35219"/>
                    <a:pt x="19883" y="35141"/>
                  </a:cubicBezTo>
                  <a:cubicBezTo>
                    <a:pt x="19903" y="35044"/>
                    <a:pt x="19942" y="34927"/>
                    <a:pt x="20020" y="34810"/>
                  </a:cubicBezTo>
                  <a:cubicBezTo>
                    <a:pt x="20137" y="34673"/>
                    <a:pt x="20235" y="34517"/>
                    <a:pt x="20274" y="34478"/>
                  </a:cubicBezTo>
                  <a:lnTo>
                    <a:pt x="26049" y="4918"/>
                  </a:lnTo>
                  <a:cubicBezTo>
                    <a:pt x="25737" y="4859"/>
                    <a:pt x="25152" y="4742"/>
                    <a:pt x="24586" y="4606"/>
                  </a:cubicBezTo>
                  <a:cubicBezTo>
                    <a:pt x="24137" y="4528"/>
                    <a:pt x="23688" y="4410"/>
                    <a:pt x="23415" y="4352"/>
                  </a:cubicBezTo>
                  <a:cubicBezTo>
                    <a:pt x="23103" y="4254"/>
                    <a:pt x="22186" y="4059"/>
                    <a:pt x="21210" y="3864"/>
                  </a:cubicBezTo>
                  <a:cubicBezTo>
                    <a:pt x="20098" y="3630"/>
                    <a:pt x="18908" y="3396"/>
                    <a:pt x="18498" y="3318"/>
                  </a:cubicBezTo>
                  <a:cubicBezTo>
                    <a:pt x="18010" y="3240"/>
                    <a:pt x="16801" y="2986"/>
                    <a:pt x="15903" y="2791"/>
                  </a:cubicBezTo>
                  <a:cubicBezTo>
                    <a:pt x="15415" y="2693"/>
                    <a:pt x="15006" y="2615"/>
                    <a:pt x="14888" y="2596"/>
                  </a:cubicBezTo>
                  <a:cubicBezTo>
                    <a:pt x="14693" y="2557"/>
                    <a:pt x="14225" y="2459"/>
                    <a:pt x="13718" y="2323"/>
                  </a:cubicBezTo>
                  <a:cubicBezTo>
                    <a:pt x="13210" y="2225"/>
                    <a:pt x="12664" y="2089"/>
                    <a:pt x="12293" y="1991"/>
                  </a:cubicBezTo>
                  <a:lnTo>
                    <a:pt x="11962" y="1913"/>
                  </a:lnTo>
                  <a:cubicBezTo>
                    <a:pt x="10635" y="1581"/>
                    <a:pt x="6576" y="567"/>
                    <a:pt x="4918" y="235"/>
                  </a:cubicBezTo>
                  <a:cubicBezTo>
                    <a:pt x="4703" y="176"/>
                    <a:pt x="4489" y="137"/>
                    <a:pt x="4294" y="98"/>
                  </a:cubicBezTo>
                  <a:cubicBezTo>
                    <a:pt x="4137" y="59"/>
                    <a:pt x="4001" y="40"/>
                    <a:pt x="3884" y="1"/>
                  </a:cubicBezTo>
                  <a:lnTo>
                    <a:pt x="1" y="14986"/>
                  </a:lnTo>
                  <a:lnTo>
                    <a:pt x="16723" y="40058"/>
                  </a:lnTo>
                  <a:cubicBezTo>
                    <a:pt x="16742" y="40039"/>
                    <a:pt x="16742" y="40039"/>
                    <a:pt x="16762" y="40019"/>
                  </a:cubicBezTo>
                  <a:lnTo>
                    <a:pt x="16762" y="40019"/>
                  </a:lnTo>
                  <a:cubicBezTo>
                    <a:pt x="16781" y="40000"/>
                    <a:pt x="16801" y="39961"/>
                    <a:pt x="16820" y="39902"/>
                  </a:cubicBezTo>
                  <a:cubicBezTo>
                    <a:pt x="16820" y="39863"/>
                    <a:pt x="16820" y="39824"/>
                    <a:pt x="16820" y="39805"/>
                  </a:cubicBezTo>
                  <a:cubicBezTo>
                    <a:pt x="16820" y="39727"/>
                    <a:pt x="16820" y="39668"/>
                    <a:pt x="16918" y="39551"/>
                  </a:cubicBezTo>
                  <a:cubicBezTo>
                    <a:pt x="16957" y="39512"/>
                    <a:pt x="16996" y="39492"/>
                    <a:pt x="17015" y="39473"/>
                  </a:cubicBezTo>
                  <a:lnTo>
                    <a:pt x="17015" y="39473"/>
                  </a:lnTo>
                  <a:cubicBezTo>
                    <a:pt x="17093" y="39395"/>
                    <a:pt x="17152" y="39336"/>
                    <a:pt x="17171" y="39141"/>
                  </a:cubicBezTo>
                  <a:cubicBezTo>
                    <a:pt x="17191" y="38985"/>
                    <a:pt x="17191" y="38829"/>
                    <a:pt x="17171" y="38692"/>
                  </a:cubicBezTo>
                  <a:cubicBezTo>
                    <a:pt x="17152" y="38536"/>
                    <a:pt x="17132" y="38400"/>
                    <a:pt x="17113" y="38302"/>
                  </a:cubicBezTo>
                  <a:cubicBezTo>
                    <a:pt x="17113" y="38224"/>
                    <a:pt x="17074" y="38185"/>
                    <a:pt x="17054" y="38127"/>
                  </a:cubicBezTo>
                  <a:cubicBezTo>
                    <a:pt x="17015" y="38049"/>
                    <a:pt x="16976" y="37971"/>
                    <a:pt x="16996" y="37756"/>
                  </a:cubicBezTo>
                  <a:cubicBezTo>
                    <a:pt x="17015" y="37600"/>
                    <a:pt x="17074" y="37502"/>
                    <a:pt x="17132" y="37405"/>
                  </a:cubicBezTo>
                  <a:lnTo>
                    <a:pt x="17132" y="37405"/>
                  </a:lnTo>
                  <a:cubicBezTo>
                    <a:pt x="17191" y="37307"/>
                    <a:pt x="17249" y="37210"/>
                    <a:pt x="17230" y="37073"/>
                  </a:cubicBezTo>
                  <a:cubicBezTo>
                    <a:pt x="17230" y="36975"/>
                    <a:pt x="17191" y="36897"/>
                    <a:pt x="17171" y="36819"/>
                  </a:cubicBezTo>
                  <a:cubicBezTo>
                    <a:pt x="17113" y="36683"/>
                    <a:pt x="17074" y="36566"/>
                    <a:pt x="17152" y="36371"/>
                  </a:cubicBezTo>
                  <a:lnTo>
                    <a:pt x="17152" y="36371"/>
                  </a:lnTo>
                  <a:cubicBezTo>
                    <a:pt x="17191" y="36254"/>
                    <a:pt x="17230" y="36175"/>
                    <a:pt x="17269" y="36097"/>
                  </a:cubicBezTo>
                  <a:cubicBezTo>
                    <a:pt x="17308" y="36019"/>
                    <a:pt x="17347" y="35941"/>
                    <a:pt x="17327" y="35863"/>
                  </a:cubicBezTo>
                  <a:cubicBezTo>
                    <a:pt x="17327" y="35785"/>
                    <a:pt x="17308" y="35727"/>
                    <a:pt x="17288" y="35668"/>
                  </a:cubicBezTo>
                  <a:cubicBezTo>
                    <a:pt x="17269" y="35551"/>
                    <a:pt x="17230" y="35434"/>
                    <a:pt x="17230" y="35258"/>
                  </a:cubicBezTo>
                  <a:cubicBezTo>
                    <a:pt x="17230" y="35122"/>
                    <a:pt x="17230" y="34985"/>
                    <a:pt x="17249" y="34849"/>
                  </a:cubicBezTo>
                  <a:cubicBezTo>
                    <a:pt x="17288" y="34712"/>
                    <a:pt x="17347" y="34615"/>
                    <a:pt x="17444" y="34537"/>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71"/>
            <p:cNvSpPr/>
            <p:nvPr/>
          </p:nvSpPr>
          <p:spPr>
            <a:xfrm>
              <a:off x="6349700" y="2202375"/>
              <a:ext cx="25" cy="25"/>
            </a:xfrm>
            <a:custGeom>
              <a:avLst/>
              <a:gdLst/>
              <a:ahLst/>
              <a:cxnLst/>
              <a:rect l="l" t="t" r="r" b="b"/>
              <a:pathLst>
                <a:path w="1" h="1" extrusionOk="0">
                  <a:moveTo>
                    <a:pt x="0" y="0"/>
                  </a:moveTo>
                  <a:lnTo>
                    <a:pt x="0" y="0"/>
                  </a:lnTo>
                  <a:lnTo>
                    <a:pt x="0" y="0"/>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71"/>
            <p:cNvSpPr/>
            <p:nvPr/>
          </p:nvSpPr>
          <p:spPr>
            <a:xfrm>
              <a:off x="6349700" y="2202375"/>
              <a:ext cx="25" cy="25"/>
            </a:xfrm>
            <a:custGeom>
              <a:avLst/>
              <a:gdLst/>
              <a:ahLst/>
              <a:cxnLst/>
              <a:rect l="l" t="t" r="r" b="b"/>
              <a:pathLst>
                <a:path w="1" h="1" fill="none" extrusionOk="0">
                  <a:moveTo>
                    <a:pt x="0" y="0"/>
                  </a:moveTo>
                  <a:lnTo>
                    <a:pt x="0" y="0"/>
                  </a:lnTo>
                  <a:lnTo>
                    <a:pt x="0" y="0"/>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71"/>
            <p:cNvSpPr/>
            <p:nvPr/>
          </p:nvSpPr>
          <p:spPr>
            <a:xfrm>
              <a:off x="5879950" y="2202375"/>
              <a:ext cx="790250" cy="445375"/>
            </a:xfrm>
            <a:custGeom>
              <a:avLst/>
              <a:gdLst/>
              <a:ahLst/>
              <a:cxnLst/>
              <a:rect l="l" t="t" r="r" b="b"/>
              <a:pathLst>
                <a:path w="31610" h="17815" extrusionOk="0">
                  <a:moveTo>
                    <a:pt x="31395" y="12351"/>
                  </a:moveTo>
                  <a:cubicBezTo>
                    <a:pt x="31239" y="12215"/>
                    <a:pt x="31200" y="12176"/>
                    <a:pt x="31122" y="11961"/>
                  </a:cubicBezTo>
                  <a:cubicBezTo>
                    <a:pt x="31043" y="11727"/>
                    <a:pt x="30926" y="11766"/>
                    <a:pt x="30926" y="11512"/>
                  </a:cubicBezTo>
                  <a:cubicBezTo>
                    <a:pt x="30907" y="11259"/>
                    <a:pt x="30887" y="11122"/>
                    <a:pt x="30731" y="11024"/>
                  </a:cubicBezTo>
                  <a:cubicBezTo>
                    <a:pt x="30575" y="10907"/>
                    <a:pt x="30204" y="10849"/>
                    <a:pt x="30283" y="11044"/>
                  </a:cubicBezTo>
                  <a:cubicBezTo>
                    <a:pt x="30380" y="11239"/>
                    <a:pt x="30458" y="11415"/>
                    <a:pt x="30361" y="11434"/>
                  </a:cubicBezTo>
                  <a:cubicBezTo>
                    <a:pt x="30283" y="11473"/>
                    <a:pt x="30048" y="11473"/>
                    <a:pt x="30029" y="11337"/>
                  </a:cubicBezTo>
                  <a:cubicBezTo>
                    <a:pt x="29990" y="11220"/>
                    <a:pt x="29834" y="11044"/>
                    <a:pt x="29756" y="11063"/>
                  </a:cubicBezTo>
                  <a:cubicBezTo>
                    <a:pt x="29678" y="11102"/>
                    <a:pt x="29580" y="11102"/>
                    <a:pt x="29580" y="11317"/>
                  </a:cubicBezTo>
                  <a:cubicBezTo>
                    <a:pt x="29600" y="11512"/>
                    <a:pt x="29580" y="11649"/>
                    <a:pt x="29463" y="11727"/>
                  </a:cubicBezTo>
                  <a:cubicBezTo>
                    <a:pt x="29365" y="11805"/>
                    <a:pt x="29112" y="11980"/>
                    <a:pt x="29073" y="11844"/>
                  </a:cubicBezTo>
                  <a:cubicBezTo>
                    <a:pt x="29053" y="11707"/>
                    <a:pt x="29092" y="11727"/>
                    <a:pt x="29190" y="11610"/>
                  </a:cubicBezTo>
                  <a:cubicBezTo>
                    <a:pt x="29307" y="11493"/>
                    <a:pt x="29463" y="11356"/>
                    <a:pt x="29268" y="11356"/>
                  </a:cubicBezTo>
                  <a:cubicBezTo>
                    <a:pt x="29092" y="11356"/>
                    <a:pt x="28995" y="11259"/>
                    <a:pt x="28897" y="11512"/>
                  </a:cubicBezTo>
                  <a:cubicBezTo>
                    <a:pt x="28780" y="11766"/>
                    <a:pt x="28741" y="11883"/>
                    <a:pt x="28624" y="11902"/>
                  </a:cubicBezTo>
                  <a:cubicBezTo>
                    <a:pt x="28507" y="11922"/>
                    <a:pt x="28331" y="11883"/>
                    <a:pt x="28429" y="11688"/>
                  </a:cubicBezTo>
                  <a:cubicBezTo>
                    <a:pt x="28526" y="11493"/>
                    <a:pt x="28585" y="11454"/>
                    <a:pt x="28487" y="11337"/>
                  </a:cubicBezTo>
                  <a:cubicBezTo>
                    <a:pt x="28409" y="11200"/>
                    <a:pt x="28390" y="11141"/>
                    <a:pt x="28312" y="11141"/>
                  </a:cubicBezTo>
                  <a:cubicBezTo>
                    <a:pt x="28214" y="11122"/>
                    <a:pt x="28156" y="11259"/>
                    <a:pt x="28078" y="11102"/>
                  </a:cubicBezTo>
                  <a:cubicBezTo>
                    <a:pt x="28000" y="10946"/>
                    <a:pt x="28039" y="10868"/>
                    <a:pt x="27922" y="10829"/>
                  </a:cubicBezTo>
                  <a:cubicBezTo>
                    <a:pt x="27785" y="10810"/>
                    <a:pt x="27785" y="10517"/>
                    <a:pt x="27785" y="10400"/>
                  </a:cubicBezTo>
                  <a:cubicBezTo>
                    <a:pt x="27785" y="10302"/>
                    <a:pt x="27687" y="10088"/>
                    <a:pt x="27590" y="10146"/>
                  </a:cubicBezTo>
                  <a:cubicBezTo>
                    <a:pt x="27512" y="10205"/>
                    <a:pt x="27434" y="10498"/>
                    <a:pt x="27317" y="10459"/>
                  </a:cubicBezTo>
                  <a:cubicBezTo>
                    <a:pt x="27180" y="10400"/>
                    <a:pt x="27161" y="10185"/>
                    <a:pt x="26985" y="10205"/>
                  </a:cubicBezTo>
                  <a:cubicBezTo>
                    <a:pt x="26809" y="10205"/>
                    <a:pt x="26790" y="10342"/>
                    <a:pt x="26634" y="10224"/>
                  </a:cubicBezTo>
                  <a:cubicBezTo>
                    <a:pt x="26478" y="10088"/>
                    <a:pt x="26458" y="10127"/>
                    <a:pt x="26536" y="9971"/>
                  </a:cubicBezTo>
                  <a:cubicBezTo>
                    <a:pt x="26595" y="9795"/>
                    <a:pt x="26439" y="9561"/>
                    <a:pt x="26634" y="9561"/>
                  </a:cubicBezTo>
                  <a:cubicBezTo>
                    <a:pt x="26829" y="9581"/>
                    <a:pt x="26829" y="9756"/>
                    <a:pt x="26946" y="9834"/>
                  </a:cubicBezTo>
                  <a:cubicBezTo>
                    <a:pt x="27083" y="9912"/>
                    <a:pt x="27005" y="9951"/>
                    <a:pt x="27180" y="9893"/>
                  </a:cubicBezTo>
                  <a:cubicBezTo>
                    <a:pt x="27356" y="9815"/>
                    <a:pt x="27395" y="9737"/>
                    <a:pt x="27531" y="9834"/>
                  </a:cubicBezTo>
                  <a:cubicBezTo>
                    <a:pt x="27687" y="9932"/>
                    <a:pt x="27707" y="9834"/>
                    <a:pt x="27824" y="10010"/>
                  </a:cubicBezTo>
                  <a:cubicBezTo>
                    <a:pt x="27941" y="10185"/>
                    <a:pt x="27766" y="10224"/>
                    <a:pt x="27883" y="10400"/>
                  </a:cubicBezTo>
                  <a:cubicBezTo>
                    <a:pt x="28019" y="10595"/>
                    <a:pt x="27961" y="10732"/>
                    <a:pt x="28117" y="10654"/>
                  </a:cubicBezTo>
                  <a:cubicBezTo>
                    <a:pt x="28253" y="10595"/>
                    <a:pt x="28136" y="10361"/>
                    <a:pt x="28292" y="10478"/>
                  </a:cubicBezTo>
                  <a:cubicBezTo>
                    <a:pt x="28429" y="10576"/>
                    <a:pt x="28331" y="10595"/>
                    <a:pt x="28468" y="10732"/>
                  </a:cubicBezTo>
                  <a:cubicBezTo>
                    <a:pt x="28605" y="10849"/>
                    <a:pt x="28585" y="10751"/>
                    <a:pt x="28741" y="10907"/>
                  </a:cubicBezTo>
                  <a:cubicBezTo>
                    <a:pt x="28897" y="11044"/>
                    <a:pt x="28936" y="11083"/>
                    <a:pt x="29034" y="10985"/>
                  </a:cubicBezTo>
                  <a:cubicBezTo>
                    <a:pt x="29112" y="10868"/>
                    <a:pt x="29034" y="10810"/>
                    <a:pt x="29229" y="10751"/>
                  </a:cubicBezTo>
                  <a:cubicBezTo>
                    <a:pt x="29444" y="10712"/>
                    <a:pt x="29424" y="10556"/>
                    <a:pt x="29385" y="10400"/>
                  </a:cubicBezTo>
                  <a:cubicBezTo>
                    <a:pt x="29365" y="10244"/>
                    <a:pt x="29385" y="10342"/>
                    <a:pt x="29131" y="10342"/>
                  </a:cubicBezTo>
                  <a:cubicBezTo>
                    <a:pt x="28878" y="10342"/>
                    <a:pt x="28878" y="10244"/>
                    <a:pt x="28839" y="10166"/>
                  </a:cubicBezTo>
                  <a:cubicBezTo>
                    <a:pt x="28819" y="10088"/>
                    <a:pt x="28702" y="10146"/>
                    <a:pt x="28585" y="10088"/>
                  </a:cubicBezTo>
                  <a:cubicBezTo>
                    <a:pt x="28487" y="10049"/>
                    <a:pt x="28624" y="9893"/>
                    <a:pt x="28546" y="9834"/>
                  </a:cubicBezTo>
                  <a:cubicBezTo>
                    <a:pt x="28487" y="9756"/>
                    <a:pt x="28331" y="9854"/>
                    <a:pt x="28156" y="9776"/>
                  </a:cubicBezTo>
                  <a:cubicBezTo>
                    <a:pt x="27980" y="9698"/>
                    <a:pt x="28000" y="9620"/>
                    <a:pt x="27844" y="9561"/>
                  </a:cubicBezTo>
                  <a:cubicBezTo>
                    <a:pt x="27668" y="9503"/>
                    <a:pt x="27531" y="9444"/>
                    <a:pt x="27473" y="9346"/>
                  </a:cubicBezTo>
                  <a:cubicBezTo>
                    <a:pt x="27434" y="9249"/>
                    <a:pt x="27200" y="9093"/>
                    <a:pt x="27336" y="9034"/>
                  </a:cubicBezTo>
                  <a:cubicBezTo>
                    <a:pt x="27492" y="8995"/>
                    <a:pt x="27453" y="9093"/>
                    <a:pt x="27648" y="9229"/>
                  </a:cubicBezTo>
                  <a:cubicBezTo>
                    <a:pt x="27863" y="9346"/>
                    <a:pt x="27766" y="9327"/>
                    <a:pt x="28039" y="9463"/>
                  </a:cubicBezTo>
                  <a:cubicBezTo>
                    <a:pt x="28292" y="9600"/>
                    <a:pt x="28292" y="9717"/>
                    <a:pt x="28429" y="9600"/>
                  </a:cubicBezTo>
                  <a:cubicBezTo>
                    <a:pt x="28565" y="9483"/>
                    <a:pt x="28780" y="9366"/>
                    <a:pt x="28605" y="9366"/>
                  </a:cubicBezTo>
                  <a:cubicBezTo>
                    <a:pt x="28429" y="9366"/>
                    <a:pt x="28117" y="9424"/>
                    <a:pt x="28156" y="9288"/>
                  </a:cubicBezTo>
                  <a:cubicBezTo>
                    <a:pt x="28195" y="9151"/>
                    <a:pt x="28468" y="9229"/>
                    <a:pt x="28390" y="9112"/>
                  </a:cubicBezTo>
                  <a:cubicBezTo>
                    <a:pt x="28331" y="8995"/>
                    <a:pt x="28078" y="9034"/>
                    <a:pt x="28078" y="8937"/>
                  </a:cubicBezTo>
                  <a:cubicBezTo>
                    <a:pt x="28097" y="8839"/>
                    <a:pt x="28195" y="8683"/>
                    <a:pt x="28292" y="8664"/>
                  </a:cubicBezTo>
                  <a:cubicBezTo>
                    <a:pt x="28409" y="8664"/>
                    <a:pt x="28351" y="8859"/>
                    <a:pt x="28526" y="8878"/>
                  </a:cubicBezTo>
                  <a:cubicBezTo>
                    <a:pt x="28683" y="8878"/>
                    <a:pt x="28624" y="8683"/>
                    <a:pt x="28761" y="8742"/>
                  </a:cubicBezTo>
                  <a:cubicBezTo>
                    <a:pt x="28897" y="8820"/>
                    <a:pt x="28780" y="8976"/>
                    <a:pt x="28956" y="8995"/>
                  </a:cubicBezTo>
                  <a:cubicBezTo>
                    <a:pt x="29131" y="9015"/>
                    <a:pt x="29092" y="8703"/>
                    <a:pt x="29053" y="8585"/>
                  </a:cubicBezTo>
                  <a:cubicBezTo>
                    <a:pt x="28995" y="8468"/>
                    <a:pt x="28878" y="8585"/>
                    <a:pt x="28800" y="8468"/>
                  </a:cubicBezTo>
                  <a:cubicBezTo>
                    <a:pt x="28722" y="8351"/>
                    <a:pt x="28663" y="8293"/>
                    <a:pt x="28526" y="8254"/>
                  </a:cubicBezTo>
                  <a:cubicBezTo>
                    <a:pt x="28370" y="8234"/>
                    <a:pt x="28390" y="8332"/>
                    <a:pt x="28214" y="8312"/>
                  </a:cubicBezTo>
                  <a:cubicBezTo>
                    <a:pt x="28019" y="8293"/>
                    <a:pt x="27844" y="8215"/>
                    <a:pt x="27980" y="8156"/>
                  </a:cubicBezTo>
                  <a:cubicBezTo>
                    <a:pt x="28097" y="8117"/>
                    <a:pt x="28117" y="8234"/>
                    <a:pt x="28292" y="8176"/>
                  </a:cubicBezTo>
                  <a:cubicBezTo>
                    <a:pt x="28448" y="8098"/>
                    <a:pt x="28663" y="8059"/>
                    <a:pt x="28565" y="7981"/>
                  </a:cubicBezTo>
                  <a:cubicBezTo>
                    <a:pt x="28468" y="7922"/>
                    <a:pt x="28390" y="8059"/>
                    <a:pt x="28253" y="7942"/>
                  </a:cubicBezTo>
                  <a:cubicBezTo>
                    <a:pt x="28117" y="7805"/>
                    <a:pt x="28019" y="7668"/>
                    <a:pt x="27844" y="7707"/>
                  </a:cubicBezTo>
                  <a:cubicBezTo>
                    <a:pt x="27668" y="7766"/>
                    <a:pt x="27629" y="7883"/>
                    <a:pt x="27531" y="7766"/>
                  </a:cubicBezTo>
                  <a:cubicBezTo>
                    <a:pt x="27434" y="7629"/>
                    <a:pt x="27414" y="7532"/>
                    <a:pt x="27317" y="7473"/>
                  </a:cubicBezTo>
                  <a:cubicBezTo>
                    <a:pt x="27200" y="7434"/>
                    <a:pt x="27161" y="7298"/>
                    <a:pt x="27005" y="7220"/>
                  </a:cubicBezTo>
                  <a:cubicBezTo>
                    <a:pt x="26848" y="7122"/>
                    <a:pt x="26751" y="7142"/>
                    <a:pt x="26614" y="7025"/>
                  </a:cubicBezTo>
                  <a:cubicBezTo>
                    <a:pt x="26458" y="6907"/>
                    <a:pt x="26458" y="6888"/>
                    <a:pt x="26439" y="6751"/>
                  </a:cubicBezTo>
                  <a:cubicBezTo>
                    <a:pt x="26419" y="6615"/>
                    <a:pt x="26439" y="6517"/>
                    <a:pt x="26556" y="6654"/>
                  </a:cubicBezTo>
                  <a:cubicBezTo>
                    <a:pt x="26673" y="6771"/>
                    <a:pt x="26595" y="6810"/>
                    <a:pt x="26848" y="6849"/>
                  </a:cubicBezTo>
                  <a:cubicBezTo>
                    <a:pt x="27102" y="6868"/>
                    <a:pt x="27005" y="6751"/>
                    <a:pt x="27219" y="6927"/>
                  </a:cubicBezTo>
                  <a:cubicBezTo>
                    <a:pt x="27414" y="7122"/>
                    <a:pt x="27395" y="7200"/>
                    <a:pt x="27531" y="7239"/>
                  </a:cubicBezTo>
                  <a:cubicBezTo>
                    <a:pt x="27668" y="7278"/>
                    <a:pt x="27609" y="7161"/>
                    <a:pt x="27785" y="7239"/>
                  </a:cubicBezTo>
                  <a:cubicBezTo>
                    <a:pt x="27961" y="7317"/>
                    <a:pt x="27941" y="7278"/>
                    <a:pt x="28058" y="7434"/>
                  </a:cubicBezTo>
                  <a:cubicBezTo>
                    <a:pt x="28175" y="7590"/>
                    <a:pt x="28175" y="7707"/>
                    <a:pt x="28351" y="7668"/>
                  </a:cubicBezTo>
                  <a:cubicBezTo>
                    <a:pt x="28526" y="7649"/>
                    <a:pt x="28624" y="7571"/>
                    <a:pt x="28565" y="7512"/>
                  </a:cubicBezTo>
                  <a:cubicBezTo>
                    <a:pt x="28487" y="7454"/>
                    <a:pt x="28390" y="7415"/>
                    <a:pt x="28409" y="7337"/>
                  </a:cubicBezTo>
                  <a:cubicBezTo>
                    <a:pt x="28448" y="7278"/>
                    <a:pt x="28546" y="7259"/>
                    <a:pt x="28526" y="7161"/>
                  </a:cubicBezTo>
                  <a:cubicBezTo>
                    <a:pt x="28487" y="7064"/>
                    <a:pt x="28312" y="7025"/>
                    <a:pt x="28390" y="6927"/>
                  </a:cubicBezTo>
                  <a:cubicBezTo>
                    <a:pt x="28448" y="6829"/>
                    <a:pt x="28526" y="6751"/>
                    <a:pt x="28409" y="6673"/>
                  </a:cubicBezTo>
                  <a:cubicBezTo>
                    <a:pt x="28273" y="6595"/>
                    <a:pt x="28175" y="6673"/>
                    <a:pt x="28019" y="6576"/>
                  </a:cubicBezTo>
                  <a:cubicBezTo>
                    <a:pt x="27863" y="6459"/>
                    <a:pt x="27726" y="6361"/>
                    <a:pt x="27883" y="6342"/>
                  </a:cubicBezTo>
                  <a:cubicBezTo>
                    <a:pt x="28039" y="6322"/>
                    <a:pt x="28058" y="6342"/>
                    <a:pt x="28214" y="6400"/>
                  </a:cubicBezTo>
                  <a:cubicBezTo>
                    <a:pt x="28370" y="6478"/>
                    <a:pt x="28429" y="6498"/>
                    <a:pt x="28448" y="6400"/>
                  </a:cubicBezTo>
                  <a:cubicBezTo>
                    <a:pt x="28487" y="6322"/>
                    <a:pt x="28331" y="6225"/>
                    <a:pt x="28253" y="6147"/>
                  </a:cubicBezTo>
                  <a:cubicBezTo>
                    <a:pt x="28175" y="6068"/>
                    <a:pt x="28195" y="6029"/>
                    <a:pt x="28000" y="6010"/>
                  </a:cubicBezTo>
                  <a:cubicBezTo>
                    <a:pt x="27805" y="6010"/>
                    <a:pt x="27785" y="5873"/>
                    <a:pt x="27629" y="5990"/>
                  </a:cubicBezTo>
                  <a:cubicBezTo>
                    <a:pt x="27453" y="6088"/>
                    <a:pt x="27395" y="6147"/>
                    <a:pt x="27297" y="5971"/>
                  </a:cubicBezTo>
                  <a:cubicBezTo>
                    <a:pt x="27180" y="5815"/>
                    <a:pt x="27200" y="5795"/>
                    <a:pt x="27161" y="5659"/>
                  </a:cubicBezTo>
                  <a:cubicBezTo>
                    <a:pt x="27122" y="5503"/>
                    <a:pt x="27122" y="5464"/>
                    <a:pt x="26966" y="5405"/>
                  </a:cubicBezTo>
                  <a:cubicBezTo>
                    <a:pt x="26809" y="5347"/>
                    <a:pt x="26770" y="5210"/>
                    <a:pt x="26692" y="5210"/>
                  </a:cubicBezTo>
                  <a:cubicBezTo>
                    <a:pt x="26634" y="5210"/>
                    <a:pt x="26458" y="5210"/>
                    <a:pt x="26497" y="5327"/>
                  </a:cubicBezTo>
                  <a:cubicBezTo>
                    <a:pt x="26556" y="5444"/>
                    <a:pt x="26712" y="5561"/>
                    <a:pt x="26614" y="5639"/>
                  </a:cubicBezTo>
                  <a:cubicBezTo>
                    <a:pt x="26536" y="5698"/>
                    <a:pt x="26361" y="5756"/>
                    <a:pt x="26361" y="5581"/>
                  </a:cubicBezTo>
                  <a:cubicBezTo>
                    <a:pt x="26341" y="5425"/>
                    <a:pt x="26380" y="5229"/>
                    <a:pt x="26205" y="5190"/>
                  </a:cubicBezTo>
                  <a:cubicBezTo>
                    <a:pt x="26029" y="5171"/>
                    <a:pt x="25970" y="5132"/>
                    <a:pt x="25814" y="5171"/>
                  </a:cubicBezTo>
                  <a:cubicBezTo>
                    <a:pt x="25658" y="5210"/>
                    <a:pt x="25463" y="5307"/>
                    <a:pt x="25405" y="5210"/>
                  </a:cubicBezTo>
                  <a:cubicBezTo>
                    <a:pt x="25346" y="5132"/>
                    <a:pt x="25483" y="5034"/>
                    <a:pt x="25366" y="4937"/>
                  </a:cubicBezTo>
                  <a:cubicBezTo>
                    <a:pt x="25248" y="4839"/>
                    <a:pt x="25053" y="4703"/>
                    <a:pt x="25014" y="4547"/>
                  </a:cubicBezTo>
                  <a:cubicBezTo>
                    <a:pt x="24975" y="4410"/>
                    <a:pt x="24995" y="4293"/>
                    <a:pt x="24839" y="4371"/>
                  </a:cubicBezTo>
                  <a:cubicBezTo>
                    <a:pt x="24663" y="4429"/>
                    <a:pt x="24663" y="4566"/>
                    <a:pt x="24507" y="4664"/>
                  </a:cubicBezTo>
                  <a:cubicBezTo>
                    <a:pt x="24429" y="4703"/>
                    <a:pt x="24351" y="4742"/>
                    <a:pt x="24273" y="4761"/>
                  </a:cubicBezTo>
                  <a:cubicBezTo>
                    <a:pt x="24234" y="4800"/>
                    <a:pt x="24175" y="4820"/>
                    <a:pt x="24136" y="4839"/>
                  </a:cubicBezTo>
                  <a:cubicBezTo>
                    <a:pt x="24039" y="4859"/>
                    <a:pt x="23941" y="4878"/>
                    <a:pt x="23844" y="4859"/>
                  </a:cubicBezTo>
                  <a:cubicBezTo>
                    <a:pt x="23746" y="4839"/>
                    <a:pt x="23668" y="4800"/>
                    <a:pt x="23590" y="4722"/>
                  </a:cubicBezTo>
                  <a:cubicBezTo>
                    <a:pt x="23512" y="4644"/>
                    <a:pt x="23434" y="4547"/>
                    <a:pt x="23395" y="4390"/>
                  </a:cubicBezTo>
                  <a:cubicBezTo>
                    <a:pt x="23336" y="4254"/>
                    <a:pt x="23414" y="4117"/>
                    <a:pt x="23473" y="4000"/>
                  </a:cubicBezTo>
                  <a:cubicBezTo>
                    <a:pt x="23492" y="3961"/>
                    <a:pt x="23531" y="3903"/>
                    <a:pt x="23551" y="3864"/>
                  </a:cubicBezTo>
                  <a:cubicBezTo>
                    <a:pt x="23590" y="3708"/>
                    <a:pt x="23727" y="3590"/>
                    <a:pt x="23844" y="3473"/>
                  </a:cubicBezTo>
                  <a:cubicBezTo>
                    <a:pt x="23883" y="3434"/>
                    <a:pt x="23922" y="3395"/>
                    <a:pt x="23961" y="3356"/>
                  </a:cubicBezTo>
                  <a:cubicBezTo>
                    <a:pt x="24039" y="3278"/>
                    <a:pt x="24078" y="3181"/>
                    <a:pt x="24117" y="3064"/>
                  </a:cubicBezTo>
                  <a:cubicBezTo>
                    <a:pt x="24156" y="2927"/>
                    <a:pt x="24214" y="2790"/>
                    <a:pt x="24312" y="2673"/>
                  </a:cubicBezTo>
                  <a:lnTo>
                    <a:pt x="24312" y="2654"/>
                  </a:lnTo>
                  <a:cubicBezTo>
                    <a:pt x="24390" y="2556"/>
                    <a:pt x="24409" y="2517"/>
                    <a:pt x="24409" y="2517"/>
                  </a:cubicBezTo>
                  <a:lnTo>
                    <a:pt x="24409" y="2478"/>
                  </a:lnTo>
                  <a:cubicBezTo>
                    <a:pt x="24409" y="2459"/>
                    <a:pt x="24409" y="2439"/>
                    <a:pt x="24409" y="2381"/>
                  </a:cubicBezTo>
                  <a:cubicBezTo>
                    <a:pt x="24390" y="2342"/>
                    <a:pt x="24390" y="2303"/>
                    <a:pt x="24409" y="2244"/>
                  </a:cubicBezTo>
                  <a:lnTo>
                    <a:pt x="24409" y="2244"/>
                  </a:lnTo>
                  <a:cubicBezTo>
                    <a:pt x="24409" y="2088"/>
                    <a:pt x="24409" y="1893"/>
                    <a:pt x="24312" y="1717"/>
                  </a:cubicBezTo>
                  <a:cubicBezTo>
                    <a:pt x="24234" y="1561"/>
                    <a:pt x="24097" y="1542"/>
                    <a:pt x="23941" y="1542"/>
                  </a:cubicBezTo>
                  <a:lnTo>
                    <a:pt x="23941" y="1542"/>
                  </a:lnTo>
                  <a:cubicBezTo>
                    <a:pt x="23902" y="1522"/>
                    <a:pt x="23863" y="1522"/>
                    <a:pt x="23824" y="1522"/>
                  </a:cubicBezTo>
                  <a:cubicBezTo>
                    <a:pt x="23746" y="1503"/>
                    <a:pt x="23707" y="1503"/>
                    <a:pt x="23668" y="1503"/>
                  </a:cubicBezTo>
                  <a:cubicBezTo>
                    <a:pt x="23609" y="1483"/>
                    <a:pt x="23570" y="1483"/>
                    <a:pt x="23453" y="1425"/>
                  </a:cubicBezTo>
                  <a:cubicBezTo>
                    <a:pt x="23336" y="1386"/>
                    <a:pt x="23278" y="1327"/>
                    <a:pt x="23219" y="1288"/>
                  </a:cubicBezTo>
                  <a:cubicBezTo>
                    <a:pt x="23161" y="1249"/>
                    <a:pt x="23122" y="1210"/>
                    <a:pt x="23044" y="1191"/>
                  </a:cubicBezTo>
                  <a:cubicBezTo>
                    <a:pt x="22985" y="1152"/>
                    <a:pt x="22907" y="1171"/>
                    <a:pt x="22829" y="1191"/>
                  </a:cubicBezTo>
                  <a:cubicBezTo>
                    <a:pt x="22770" y="1191"/>
                    <a:pt x="22712" y="1210"/>
                    <a:pt x="22653" y="1191"/>
                  </a:cubicBezTo>
                  <a:cubicBezTo>
                    <a:pt x="22458" y="1191"/>
                    <a:pt x="22419" y="1132"/>
                    <a:pt x="22302" y="976"/>
                  </a:cubicBezTo>
                  <a:lnTo>
                    <a:pt x="22283" y="976"/>
                  </a:lnTo>
                  <a:cubicBezTo>
                    <a:pt x="22185" y="839"/>
                    <a:pt x="22205" y="742"/>
                    <a:pt x="22205" y="625"/>
                  </a:cubicBezTo>
                  <a:cubicBezTo>
                    <a:pt x="22224" y="586"/>
                    <a:pt x="22224" y="547"/>
                    <a:pt x="22224" y="508"/>
                  </a:cubicBezTo>
                  <a:cubicBezTo>
                    <a:pt x="22224" y="449"/>
                    <a:pt x="22205" y="410"/>
                    <a:pt x="22166" y="391"/>
                  </a:cubicBezTo>
                  <a:cubicBezTo>
                    <a:pt x="22127" y="332"/>
                    <a:pt x="22049" y="293"/>
                    <a:pt x="21971" y="254"/>
                  </a:cubicBezTo>
                  <a:lnTo>
                    <a:pt x="21971" y="254"/>
                  </a:lnTo>
                  <a:cubicBezTo>
                    <a:pt x="21892" y="215"/>
                    <a:pt x="21814" y="176"/>
                    <a:pt x="21736" y="176"/>
                  </a:cubicBezTo>
                  <a:cubicBezTo>
                    <a:pt x="21639" y="156"/>
                    <a:pt x="21541" y="156"/>
                    <a:pt x="21463" y="176"/>
                  </a:cubicBezTo>
                  <a:cubicBezTo>
                    <a:pt x="21385" y="176"/>
                    <a:pt x="21327" y="215"/>
                    <a:pt x="21268" y="254"/>
                  </a:cubicBezTo>
                  <a:cubicBezTo>
                    <a:pt x="21210" y="313"/>
                    <a:pt x="21151" y="391"/>
                    <a:pt x="21112" y="469"/>
                  </a:cubicBezTo>
                  <a:cubicBezTo>
                    <a:pt x="21073" y="547"/>
                    <a:pt x="21053" y="664"/>
                    <a:pt x="21034" y="781"/>
                  </a:cubicBezTo>
                  <a:cubicBezTo>
                    <a:pt x="21014" y="859"/>
                    <a:pt x="21014" y="937"/>
                    <a:pt x="20995" y="995"/>
                  </a:cubicBezTo>
                  <a:cubicBezTo>
                    <a:pt x="20956" y="1073"/>
                    <a:pt x="20897" y="1132"/>
                    <a:pt x="20800" y="1093"/>
                  </a:cubicBezTo>
                  <a:cubicBezTo>
                    <a:pt x="20722" y="1073"/>
                    <a:pt x="20097" y="722"/>
                    <a:pt x="19571" y="410"/>
                  </a:cubicBezTo>
                  <a:cubicBezTo>
                    <a:pt x="19200" y="215"/>
                    <a:pt x="18888" y="39"/>
                    <a:pt x="18849" y="20"/>
                  </a:cubicBezTo>
                  <a:lnTo>
                    <a:pt x="18849" y="20"/>
                  </a:lnTo>
                  <a:cubicBezTo>
                    <a:pt x="18810" y="0"/>
                    <a:pt x="18790" y="0"/>
                    <a:pt x="18790" y="0"/>
                  </a:cubicBezTo>
                  <a:cubicBezTo>
                    <a:pt x="18771" y="20"/>
                    <a:pt x="18751" y="59"/>
                    <a:pt x="18751" y="98"/>
                  </a:cubicBezTo>
                  <a:cubicBezTo>
                    <a:pt x="18732" y="137"/>
                    <a:pt x="18771" y="195"/>
                    <a:pt x="18790" y="254"/>
                  </a:cubicBezTo>
                  <a:cubicBezTo>
                    <a:pt x="18849" y="352"/>
                    <a:pt x="18888" y="449"/>
                    <a:pt x="18888" y="547"/>
                  </a:cubicBezTo>
                  <a:cubicBezTo>
                    <a:pt x="18888" y="683"/>
                    <a:pt x="18849" y="761"/>
                    <a:pt x="18810" y="859"/>
                  </a:cubicBezTo>
                  <a:cubicBezTo>
                    <a:pt x="18790" y="917"/>
                    <a:pt x="18771" y="956"/>
                    <a:pt x="18751" y="1034"/>
                  </a:cubicBezTo>
                  <a:cubicBezTo>
                    <a:pt x="18732" y="1132"/>
                    <a:pt x="18732" y="1171"/>
                    <a:pt x="18751" y="1210"/>
                  </a:cubicBezTo>
                  <a:cubicBezTo>
                    <a:pt x="18771" y="1249"/>
                    <a:pt x="18790" y="1288"/>
                    <a:pt x="18790" y="1366"/>
                  </a:cubicBezTo>
                  <a:cubicBezTo>
                    <a:pt x="18790" y="1464"/>
                    <a:pt x="18790" y="1542"/>
                    <a:pt x="18751" y="1620"/>
                  </a:cubicBezTo>
                  <a:cubicBezTo>
                    <a:pt x="18712" y="1678"/>
                    <a:pt x="18634" y="1756"/>
                    <a:pt x="18517" y="1834"/>
                  </a:cubicBezTo>
                  <a:cubicBezTo>
                    <a:pt x="18400" y="1912"/>
                    <a:pt x="18400" y="1991"/>
                    <a:pt x="18380" y="2069"/>
                  </a:cubicBezTo>
                  <a:cubicBezTo>
                    <a:pt x="18380" y="2127"/>
                    <a:pt x="18361" y="2205"/>
                    <a:pt x="18322" y="2303"/>
                  </a:cubicBezTo>
                  <a:lnTo>
                    <a:pt x="18322" y="2303"/>
                  </a:lnTo>
                  <a:lnTo>
                    <a:pt x="18302" y="2342"/>
                  </a:lnTo>
                  <a:cubicBezTo>
                    <a:pt x="18263" y="2420"/>
                    <a:pt x="18244" y="2459"/>
                    <a:pt x="18224" y="2498"/>
                  </a:cubicBezTo>
                  <a:cubicBezTo>
                    <a:pt x="18185" y="2537"/>
                    <a:pt x="18146" y="2556"/>
                    <a:pt x="18088" y="2595"/>
                  </a:cubicBezTo>
                  <a:lnTo>
                    <a:pt x="18088" y="2595"/>
                  </a:lnTo>
                  <a:lnTo>
                    <a:pt x="18049" y="2634"/>
                  </a:lnTo>
                  <a:cubicBezTo>
                    <a:pt x="17971" y="2673"/>
                    <a:pt x="17951" y="2712"/>
                    <a:pt x="17932" y="2751"/>
                  </a:cubicBezTo>
                  <a:cubicBezTo>
                    <a:pt x="17873" y="2830"/>
                    <a:pt x="17834" y="2888"/>
                    <a:pt x="17697" y="2947"/>
                  </a:cubicBezTo>
                  <a:cubicBezTo>
                    <a:pt x="17619" y="2986"/>
                    <a:pt x="17561" y="3064"/>
                    <a:pt x="17522" y="3142"/>
                  </a:cubicBezTo>
                  <a:lnTo>
                    <a:pt x="17522" y="3142"/>
                  </a:lnTo>
                  <a:cubicBezTo>
                    <a:pt x="17483" y="3220"/>
                    <a:pt x="17463" y="3298"/>
                    <a:pt x="17444" y="3376"/>
                  </a:cubicBezTo>
                  <a:lnTo>
                    <a:pt x="17444" y="3376"/>
                  </a:lnTo>
                  <a:cubicBezTo>
                    <a:pt x="17444" y="3415"/>
                    <a:pt x="17424" y="3434"/>
                    <a:pt x="17424" y="3473"/>
                  </a:cubicBezTo>
                  <a:cubicBezTo>
                    <a:pt x="17405" y="3649"/>
                    <a:pt x="17405" y="3825"/>
                    <a:pt x="17171" y="3805"/>
                  </a:cubicBezTo>
                  <a:cubicBezTo>
                    <a:pt x="17073" y="3805"/>
                    <a:pt x="16975" y="3727"/>
                    <a:pt x="16878" y="3669"/>
                  </a:cubicBezTo>
                  <a:cubicBezTo>
                    <a:pt x="16819" y="3610"/>
                    <a:pt x="16761" y="3571"/>
                    <a:pt x="16761" y="3571"/>
                  </a:cubicBezTo>
                  <a:cubicBezTo>
                    <a:pt x="16702" y="3610"/>
                    <a:pt x="16663" y="3629"/>
                    <a:pt x="16644" y="3688"/>
                  </a:cubicBezTo>
                  <a:cubicBezTo>
                    <a:pt x="16624" y="3727"/>
                    <a:pt x="16624" y="3786"/>
                    <a:pt x="16624" y="3903"/>
                  </a:cubicBezTo>
                  <a:cubicBezTo>
                    <a:pt x="16624" y="4117"/>
                    <a:pt x="16585" y="4234"/>
                    <a:pt x="16546" y="4351"/>
                  </a:cubicBezTo>
                  <a:cubicBezTo>
                    <a:pt x="16546" y="4390"/>
                    <a:pt x="16527" y="4410"/>
                    <a:pt x="16527" y="4449"/>
                  </a:cubicBezTo>
                  <a:cubicBezTo>
                    <a:pt x="16507" y="4547"/>
                    <a:pt x="16468" y="4605"/>
                    <a:pt x="16410" y="4703"/>
                  </a:cubicBezTo>
                  <a:cubicBezTo>
                    <a:pt x="16390" y="4742"/>
                    <a:pt x="16371" y="4800"/>
                    <a:pt x="16332" y="4859"/>
                  </a:cubicBezTo>
                  <a:cubicBezTo>
                    <a:pt x="16273" y="4995"/>
                    <a:pt x="16254" y="5073"/>
                    <a:pt x="16234" y="5190"/>
                  </a:cubicBezTo>
                  <a:cubicBezTo>
                    <a:pt x="16234" y="5249"/>
                    <a:pt x="16234" y="5327"/>
                    <a:pt x="16215" y="5425"/>
                  </a:cubicBezTo>
                  <a:cubicBezTo>
                    <a:pt x="16176" y="5542"/>
                    <a:pt x="16156" y="5659"/>
                    <a:pt x="16117" y="5737"/>
                  </a:cubicBezTo>
                  <a:cubicBezTo>
                    <a:pt x="16078" y="5834"/>
                    <a:pt x="16019" y="5893"/>
                    <a:pt x="15922" y="5932"/>
                  </a:cubicBezTo>
                  <a:lnTo>
                    <a:pt x="15922" y="5932"/>
                  </a:lnTo>
                  <a:cubicBezTo>
                    <a:pt x="15805" y="5990"/>
                    <a:pt x="15688" y="5971"/>
                    <a:pt x="15551" y="5932"/>
                  </a:cubicBezTo>
                  <a:cubicBezTo>
                    <a:pt x="15473" y="5912"/>
                    <a:pt x="15395" y="5873"/>
                    <a:pt x="15297" y="5873"/>
                  </a:cubicBezTo>
                  <a:cubicBezTo>
                    <a:pt x="15044" y="5834"/>
                    <a:pt x="14985" y="5756"/>
                    <a:pt x="14868" y="5561"/>
                  </a:cubicBezTo>
                  <a:lnTo>
                    <a:pt x="14868" y="5561"/>
                  </a:lnTo>
                  <a:lnTo>
                    <a:pt x="14810" y="5503"/>
                  </a:lnTo>
                  <a:cubicBezTo>
                    <a:pt x="14771" y="5425"/>
                    <a:pt x="14712" y="5386"/>
                    <a:pt x="14654" y="5366"/>
                  </a:cubicBezTo>
                  <a:cubicBezTo>
                    <a:pt x="14595" y="5347"/>
                    <a:pt x="14517" y="5366"/>
                    <a:pt x="14439" y="5386"/>
                  </a:cubicBezTo>
                  <a:cubicBezTo>
                    <a:pt x="14341" y="5405"/>
                    <a:pt x="14361" y="5483"/>
                    <a:pt x="14361" y="5600"/>
                  </a:cubicBezTo>
                  <a:cubicBezTo>
                    <a:pt x="14380" y="5639"/>
                    <a:pt x="14380" y="5678"/>
                    <a:pt x="14380" y="5717"/>
                  </a:cubicBezTo>
                  <a:cubicBezTo>
                    <a:pt x="14380" y="5815"/>
                    <a:pt x="14380" y="5932"/>
                    <a:pt x="14380" y="6029"/>
                  </a:cubicBezTo>
                  <a:cubicBezTo>
                    <a:pt x="14361" y="6147"/>
                    <a:pt x="14341" y="6264"/>
                    <a:pt x="14302" y="6361"/>
                  </a:cubicBezTo>
                  <a:cubicBezTo>
                    <a:pt x="14244" y="6537"/>
                    <a:pt x="14224" y="6576"/>
                    <a:pt x="14185" y="6634"/>
                  </a:cubicBezTo>
                  <a:cubicBezTo>
                    <a:pt x="14166" y="6654"/>
                    <a:pt x="14166" y="6673"/>
                    <a:pt x="14146" y="6712"/>
                  </a:cubicBezTo>
                  <a:cubicBezTo>
                    <a:pt x="14127" y="6732"/>
                    <a:pt x="14127" y="6771"/>
                    <a:pt x="14146" y="6810"/>
                  </a:cubicBezTo>
                  <a:cubicBezTo>
                    <a:pt x="14166" y="6868"/>
                    <a:pt x="14166" y="6927"/>
                    <a:pt x="14146" y="7025"/>
                  </a:cubicBezTo>
                  <a:cubicBezTo>
                    <a:pt x="14127" y="7122"/>
                    <a:pt x="14029" y="7200"/>
                    <a:pt x="13932" y="7298"/>
                  </a:cubicBezTo>
                  <a:cubicBezTo>
                    <a:pt x="13873" y="7356"/>
                    <a:pt x="13795" y="7415"/>
                    <a:pt x="13756" y="7473"/>
                  </a:cubicBezTo>
                  <a:cubicBezTo>
                    <a:pt x="13698" y="7571"/>
                    <a:pt x="13717" y="7590"/>
                    <a:pt x="13717" y="7727"/>
                  </a:cubicBezTo>
                  <a:cubicBezTo>
                    <a:pt x="13717" y="7766"/>
                    <a:pt x="13717" y="7825"/>
                    <a:pt x="13717" y="7864"/>
                  </a:cubicBezTo>
                  <a:cubicBezTo>
                    <a:pt x="13717" y="8000"/>
                    <a:pt x="13717" y="8098"/>
                    <a:pt x="13698" y="8215"/>
                  </a:cubicBezTo>
                  <a:cubicBezTo>
                    <a:pt x="13678" y="8312"/>
                    <a:pt x="13619" y="8429"/>
                    <a:pt x="13541" y="8585"/>
                  </a:cubicBezTo>
                  <a:cubicBezTo>
                    <a:pt x="13463" y="8761"/>
                    <a:pt x="13346" y="8878"/>
                    <a:pt x="13229" y="8995"/>
                  </a:cubicBezTo>
                  <a:cubicBezTo>
                    <a:pt x="13151" y="9073"/>
                    <a:pt x="13073" y="9171"/>
                    <a:pt x="12976" y="9307"/>
                  </a:cubicBezTo>
                  <a:cubicBezTo>
                    <a:pt x="12859" y="9483"/>
                    <a:pt x="12859" y="9542"/>
                    <a:pt x="12859" y="9620"/>
                  </a:cubicBezTo>
                  <a:cubicBezTo>
                    <a:pt x="12859" y="9678"/>
                    <a:pt x="12859" y="9737"/>
                    <a:pt x="12839" y="9834"/>
                  </a:cubicBezTo>
                  <a:cubicBezTo>
                    <a:pt x="12800" y="10029"/>
                    <a:pt x="12761" y="10088"/>
                    <a:pt x="12722" y="10185"/>
                  </a:cubicBezTo>
                  <a:lnTo>
                    <a:pt x="12722" y="10185"/>
                  </a:lnTo>
                  <a:cubicBezTo>
                    <a:pt x="12702" y="10205"/>
                    <a:pt x="12702" y="10224"/>
                    <a:pt x="12683" y="10263"/>
                  </a:cubicBezTo>
                  <a:cubicBezTo>
                    <a:pt x="12663" y="10302"/>
                    <a:pt x="12663" y="10342"/>
                    <a:pt x="12683" y="10381"/>
                  </a:cubicBezTo>
                  <a:cubicBezTo>
                    <a:pt x="12683" y="10420"/>
                    <a:pt x="12702" y="10459"/>
                    <a:pt x="12741" y="10478"/>
                  </a:cubicBezTo>
                  <a:cubicBezTo>
                    <a:pt x="12800" y="10537"/>
                    <a:pt x="12839" y="10615"/>
                    <a:pt x="12859" y="10712"/>
                  </a:cubicBezTo>
                  <a:lnTo>
                    <a:pt x="12859" y="10712"/>
                  </a:lnTo>
                  <a:cubicBezTo>
                    <a:pt x="12859" y="10790"/>
                    <a:pt x="12839" y="10868"/>
                    <a:pt x="12780" y="10946"/>
                  </a:cubicBezTo>
                  <a:cubicBezTo>
                    <a:pt x="12722" y="11024"/>
                    <a:pt x="12722" y="11063"/>
                    <a:pt x="12722" y="11102"/>
                  </a:cubicBezTo>
                  <a:lnTo>
                    <a:pt x="12722" y="11102"/>
                  </a:lnTo>
                  <a:cubicBezTo>
                    <a:pt x="12722" y="11141"/>
                    <a:pt x="12722" y="11181"/>
                    <a:pt x="12683" y="11259"/>
                  </a:cubicBezTo>
                  <a:lnTo>
                    <a:pt x="12683" y="11259"/>
                  </a:lnTo>
                  <a:cubicBezTo>
                    <a:pt x="12663" y="11337"/>
                    <a:pt x="12605" y="11434"/>
                    <a:pt x="12546" y="11512"/>
                  </a:cubicBezTo>
                  <a:cubicBezTo>
                    <a:pt x="12488" y="11590"/>
                    <a:pt x="12410" y="11668"/>
                    <a:pt x="12332" y="11727"/>
                  </a:cubicBezTo>
                  <a:cubicBezTo>
                    <a:pt x="12234" y="11824"/>
                    <a:pt x="12117" y="11805"/>
                    <a:pt x="11980" y="11766"/>
                  </a:cubicBezTo>
                  <a:cubicBezTo>
                    <a:pt x="11883" y="11746"/>
                    <a:pt x="11766" y="11727"/>
                    <a:pt x="11688" y="11766"/>
                  </a:cubicBezTo>
                  <a:cubicBezTo>
                    <a:pt x="11610" y="11805"/>
                    <a:pt x="11532" y="11883"/>
                    <a:pt x="11454" y="11941"/>
                  </a:cubicBezTo>
                  <a:cubicBezTo>
                    <a:pt x="11337" y="12059"/>
                    <a:pt x="11200" y="12176"/>
                    <a:pt x="11024" y="12195"/>
                  </a:cubicBezTo>
                  <a:cubicBezTo>
                    <a:pt x="10927" y="12215"/>
                    <a:pt x="10849" y="12215"/>
                    <a:pt x="10790" y="12215"/>
                  </a:cubicBezTo>
                  <a:cubicBezTo>
                    <a:pt x="10732" y="12215"/>
                    <a:pt x="10693" y="12215"/>
                    <a:pt x="10634" y="12254"/>
                  </a:cubicBezTo>
                  <a:cubicBezTo>
                    <a:pt x="10615" y="12254"/>
                    <a:pt x="10615" y="12293"/>
                    <a:pt x="10634" y="12312"/>
                  </a:cubicBezTo>
                  <a:cubicBezTo>
                    <a:pt x="10634" y="12371"/>
                    <a:pt x="10654" y="12449"/>
                    <a:pt x="10615" y="12546"/>
                  </a:cubicBezTo>
                  <a:cubicBezTo>
                    <a:pt x="10576" y="12644"/>
                    <a:pt x="10498" y="12722"/>
                    <a:pt x="10361" y="12780"/>
                  </a:cubicBezTo>
                  <a:cubicBezTo>
                    <a:pt x="10244" y="12839"/>
                    <a:pt x="10107" y="12898"/>
                    <a:pt x="9932" y="12937"/>
                  </a:cubicBezTo>
                  <a:cubicBezTo>
                    <a:pt x="9756" y="12976"/>
                    <a:pt x="9698" y="13015"/>
                    <a:pt x="9639" y="13054"/>
                  </a:cubicBezTo>
                  <a:cubicBezTo>
                    <a:pt x="9581" y="13112"/>
                    <a:pt x="9522" y="13151"/>
                    <a:pt x="9385" y="13171"/>
                  </a:cubicBezTo>
                  <a:lnTo>
                    <a:pt x="9385" y="13171"/>
                  </a:lnTo>
                  <a:cubicBezTo>
                    <a:pt x="9268" y="13210"/>
                    <a:pt x="9171" y="13210"/>
                    <a:pt x="9093" y="13210"/>
                  </a:cubicBezTo>
                  <a:cubicBezTo>
                    <a:pt x="8995" y="13190"/>
                    <a:pt x="8917" y="13171"/>
                    <a:pt x="8839" y="13112"/>
                  </a:cubicBezTo>
                  <a:lnTo>
                    <a:pt x="8781" y="13073"/>
                  </a:lnTo>
                  <a:lnTo>
                    <a:pt x="8781" y="13073"/>
                  </a:lnTo>
                  <a:cubicBezTo>
                    <a:pt x="8683" y="13015"/>
                    <a:pt x="8624" y="12976"/>
                    <a:pt x="8546" y="12976"/>
                  </a:cubicBezTo>
                  <a:lnTo>
                    <a:pt x="8546" y="12976"/>
                  </a:lnTo>
                  <a:cubicBezTo>
                    <a:pt x="8527" y="12976"/>
                    <a:pt x="8507" y="12995"/>
                    <a:pt x="8488" y="13034"/>
                  </a:cubicBezTo>
                  <a:cubicBezTo>
                    <a:pt x="8449" y="13093"/>
                    <a:pt x="8410" y="13190"/>
                    <a:pt x="8293" y="13249"/>
                  </a:cubicBezTo>
                  <a:cubicBezTo>
                    <a:pt x="8195" y="13307"/>
                    <a:pt x="8176" y="13327"/>
                    <a:pt x="8137" y="13366"/>
                  </a:cubicBezTo>
                  <a:lnTo>
                    <a:pt x="8137" y="13366"/>
                  </a:lnTo>
                  <a:cubicBezTo>
                    <a:pt x="8098" y="13405"/>
                    <a:pt x="8078" y="13463"/>
                    <a:pt x="8000" y="13522"/>
                  </a:cubicBezTo>
                  <a:cubicBezTo>
                    <a:pt x="7903" y="13619"/>
                    <a:pt x="7824" y="13678"/>
                    <a:pt x="7727" y="13698"/>
                  </a:cubicBezTo>
                  <a:cubicBezTo>
                    <a:pt x="7629" y="13737"/>
                    <a:pt x="7512" y="13737"/>
                    <a:pt x="7376" y="13717"/>
                  </a:cubicBezTo>
                  <a:cubicBezTo>
                    <a:pt x="7181" y="13698"/>
                    <a:pt x="7122" y="13639"/>
                    <a:pt x="7064" y="13561"/>
                  </a:cubicBezTo>
                  <a:cubicBezTo>
                    <a:pt x="7024" y="13541"/>
                    <a:pt x="6985" y="13502"/>
                    <a:pt x="6927" y="13483"/>
                  </a:cubicBezTo>
                  <a:cubicBezTo>
                    <a:pt x="6868" y="13444"/>
                    <a:pt x="6810" y="13444"/>
                    <a:pt x="6751" y="13424"/>
                  </a:cubicBezTo>
                  <a:lnTo>
                    <a:pt x="6751" y="13424"/>
                  </a:lnTo>
                  <a:cubicBezTo>
                    <a:pt x="6634" y="13385"/>
                    <a:pt x="6517" y="13346"/>
                    <a:pt x="6381" y="13229"/>
                  </a:cubicBezTo>
                  <a:cubicBezTo>
                    <a:pt x="6185" y="13093"/>
                    <a:pt x="6166" y="13015"/>
                    <a:pt x="6127" y="12898"/>
                  </a:cubicBezTo>
                  <a:lnTo>
                    <a:pt x="6127" y="12898"/>
                  </a:lnTo>
                  <a:cubicBezTo>
                    <a:pt x="6107" y="12878"/>
                    <a:pt x="6107" y="12839"/>
                    <a:pt x="6088" y="12800"/>
                  </a:cubicBezTo>
                  <a:cubicBezTo>
                    <a:pt x="6068" y="12741"/>
                    <a:pt x="6029" y="12702"/>
                    <a:pt x="6010" y="12663"/>
                  </a:cubicBezTo>
                  <a:cubicBezTo>
                    <a:pt x="5971" y="12605"/>
                    <a:pt x="5932" y="12566"/>
                    <a:pt x="5893" y="12488"/>
                  </a:cubicBezTo>
                  <a:cubicBezTo>
                    <a:pt x="5756" y="12663"/>
                    <a:pt x="5483" y="12937"/>
                    <a:pt x="5288" y="13190"/>
                  </a:cubicBezTo>
                  <a:cubicBezTo>
                    <a:pt x="5132" y="13385"/>
                    <a:pt x="4995" y="13522"/>
                    <a:pt x="4859" y="13658"/>
                  </a:cubicBezTo>
                  <a:cubicBezTo>
                    <a:pt x="4742" y="13795"/>
                    <a:pt x="4586" y="13912"/>
                    <a:pt x="4429" y="14029"/>
                  </a:cubicBezTo>
                  <a:cubicBezTo>
                    <a:pt x="4254" y="14166"/>
                    <a:pt x="4078" y="14283"/>
                    <a:pt x="3922" y="14400"/>
                  </a:cubicBezTo>
                  <a:cubicBezTo>
                    <a:pt x="3766" y="14517"/>
                    <a:pt x="3610" y="14634"/>
                    <a:pt x="3493" y="14732"/>
                  </a:cubicBezTo>
                  <a:cubicBezTo>
                    <a:pt x="3376" y="14810"/>
                    <a:pt x="3376" y="14868"/>
                    <a:pt x="3395" y="14946"/>
                  </a:cubicBezTo>
                  <a:cubicBezTo>
                    <a:pt x="3395" y="15024"/>
                    <a:pt x="3395" y="15083"/>
                    <a:pt x="3356" y="15180"/>
                  </a:cubicBezTo>
                  <a:cubicBezTo>
                    <a:pt x="3317" y="15337"/>
                    <a:pt x="3200" y="15395"/>
                    <a:pt x="3083" y="15473"/>
                  </a:cubicBezTo>
                  <a:cubicBezTo>
                    <a:pt x="3005" y="15512"/>
                    <a:pt x="2947" y="15551"/>
                    <a:pt x="2868" y="15610"/>
                  </a:cubicBezTo>
                  <a:cubicBezTo>
                    <a:pt x="2790" y="15688"/>
                    <a:pt x="2790" y="15766"/>
                    <a:pt x="2790" y="15844"/>
                  </a:cubicBezTo>
                  <a:cubicBezTo>
                    <a:pt x="2790" y="15941"/>
                    <a:pt x="2790" y="16019"/>
                    <a:pt x="2732" y="16136"/>
                  </a:cubicBezTo>
                  <a:cubicBezTo>
                    <a:pt x="2654" y="16273"/>
                    <a:pt x="2478" y="16312"/>
                    <a:pt x="2303" y="16351"/>
                  </a:cubicBezTo>
                  <a:cubicBezTo>
                    <a:pt x="2166" y="16371"/>
                    <a:pt x="2029" y="16410"/>
                    <a:pt x="1971" y="16468"/>
                  </a:cubicBezTo>
                  <a:cubicBezTo>
                    <a:pt x="1873" y="16566"/>
                    <a:pt x="1854" y="16624"/>
                    <a:pt x="1834" y="16702"/>
                  </a:cubicBezTo>
                  <a:cubicBezTo>
                    <a:pt x="1815" y="16780"/>
                    <a:pt x="1795" y="16858"/>
                    <a:pt x="1717" y="16956"/>
                  </a:cubicBezTo>
                  <a:cubicBezTo>
                    <a:pt x="1620" y="17112"/>
                    <a:pt x="1522" y="17151"/>
                    <a:pt x="1366" y="17190"/>
                  </a:cubicBezTo>
                  <a:cubicBezTo>
                    <a:pt x="1269" y="17229"/>
                    <a:pt x="1151" y="17249"/>
                    <a:pt x="995" y="17346"/>
                  </a:cubicBezTo>
                  <a:cubicBezTo>
                    <a:pt x="781" y="17444"/>
                    <a:pt x="644" y="17502"/>
                    <a:pt x="508" y="17541"/>
                  </a:cubicBezTo>
                  <a:cubicBezTo>
                    <a:pt x="410" y="17561"/>
                    <a:pt x="312" y="17600"/>
                    <a:pt x="195" y="17658"/>
                  </a:cubicBezTo>
                  <a:cubicBezTo>
                    <a:pt x="117" y="17697"/>
                    <a:pt x="59" y="17756"/>
                    <a:pt x="0" y="17814"/>
                  </a:cubicBezTo>
                  <a:cubicBezTo>
                    <a:pt x="410" y="17775"/>
                    <a:pt x="1249" y="17697"/>
                    <a:pt x="1854" y="17658"/>
                  </a:cubicBezTo>
                  <a:cubicBezTo>
                    <a:pt x="2400" y="17619"/>
                    <a:pt x="3064" y="17502"/>
                    <a:pt x="3532" y="17424"/>
                  </a:cubicBezTo>
                  <a:cubicBezTo>
                    <a:pt x="3786" y="17385"/>
                    <a:pt x="4000" y="17346"/>
                    <a:pt x="4117" y="17346"/>
                  </a:cubicBezTo>
                  <a:cubicBezTo>
                    <a:pt x="4273" y="17327"/>
                    <a:pt x="4546" y="17288"/>
                    <a:pt x="4839" y="17229"/>
                  </a:cubicBezTo>
                  <a:cubicBezTo>
                    <a:pt x="5171" y="17171"/>
                    <a:pt x="5503" y="17112"/>
                    <a:pt x="5678" y="17112"/>
                  </a:cubicBezTo>
                  <a:cubicBezTo>
                    <a:pt x="5893" y="17093"/>
                    <a:pt x="6146" y="17034"/>
                    <a:pt x="6342" y="16995"/>
                  </a:cubicBezTo>
                  <a:cubicBezTo>
                    <a:pt x="6420" y="16975"/>
                    <a:pt x="6478" y="16975"/>
                    <a:pt x="6517" y="16956"/>
                  </a:cubicBezTo>
                  <a:cubicBezTo>
                    <a:pt x="6595" y="16956"/>
                    <a:pt x="6634" y="16917"/>
                    <a:pt x="6693" y="16897"/>
                  </a:cubicBezTo>
                  <a:cubicBezTo>
                    <a:pt x="6771" y="16839"/>
                    <a:pt x="6888" y="16780"/>
                    <a:pt x="7103" y="16780"/>
                  </a:cubicBezTo>
                  <a:cubicBezTo>
                    <a:pt x="7278" y="16761"/>
                    <a:pt x="7434" y="16741"/>
                    <a:pt x="7551" y="16722"/>
                  </a:cubicBezTo>
                  <a:cubicBezTo>
                    <a:pt x="7649" y="16702"/>
                    <a:pt x="7746" y="16683"/>
                    <a:pt x="7785" y="16683"/>
                  </a:cubicBezTo>
                  <a:lnTo>
                    <a:pt x="7824" y="16683"/>
                  </a:lnTo>
                  <a:cubicBezTo>
                    <a:pt x="7922" y="16702"/>
                    <a:pt x="7961" y="16702"/>
                    <a:pt x="7981" y="16780"/>
                  </a:cubicBezTo>
                  <a:cubicBezTo>
                    <a:pt x="11024" y="16488"/>
                    <a:pt x="14205" y="16019"/>
                    <a:pt x="17366" y="15473"/>
                  </a:cubicBezTo>
                  <a:cubicBezTo>
                    <a:pt x="20566" y="14907"/>
                    <a:pt x="23746" y="14263"/>
                    <a:pt x="26790" y="13619"/>
                  </a:cubicBezTo>
                  <a:cubicBezTo>
                    <a:pt x="27824" y="13424"/>
                    <a:pt x="29580" y="13034"/>
                    <a:pt x="30829" y="12741"/>
                  </a:cubicBezTo>
                  <a:lnTo>
                    <a:pt x="30829" y="12741"/>
                  </a:lnTo>
                  <a:cubicBezTo>
                    <a:pt x="30848" y="12702"/>
                    <a:pt x="30868" y="12702"/>
                    <a:pt x="30907" y="12741"/>
                  </a:cubicBezTo>
                  <a:lnTo>
                    <a:pt x="31161" y="12683"/>
                  </a:lnTo>
                  <a:cubicBezTo>
                    <a:pt x="31180" y="12663"/>
                    <a:pt x="31180" y="12663"/>
                    <a:pt x="31200" y="12644"/>
                  </a:cubicBezTo>
                  <a:cubicBezTo>
                    <a:pt x="31239" y="12624"/>
                    <a:pt x="31297" y="12624"/>
                    <a:pt x="31356" y="12624"/>
                  </a:cubicBezTo>
                  <a:lnTo>
                    <a:pt x="31609" y="12566"/>
                  </a:lnTo>
                  <a:cubicBezTo>
                    <a:pt x="31570" y="12507"/>
                    <a:pt x="31473" y="12449"/>
                    <a:pt x="31395" y="1235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71"/>
            <p:cNvSpPr/>
            <p:nvPr/>
          </p:nvSpPr>
          <p:spPr>
            <a:xfrm>
              <a:off x="5879950" y="2202375"/>
              <a:ext cx="790250" cy="445375"/>
            </a:xfrm>
            <a:custGeom>
              <a:avLst/>
              <a:gdLst/>
              <a:ahLst/>
              <a:cxnLst/>
              <a:rect l="l" t="t" r="r" b="b"/>
              <a:pathLst>
                <a:path w="31610" h="17815" fill="none" extrusionOk="0">
                  <a:moveTo>
                    <a:pt x="31395" y="12351"/>
                  </a:moveTo>
                  <a:cubicBezTo>
                    <a:pt x="31239" y="12215"/>
                    <a:pt x="31200" y="12176"/>
                    <a:pt x="31122" y="11961"/>
                  </a:cubicBezTo>
                  <a:cubicBezTo>
                    <a:pt x="31043" y="11727"/>
                    <a:pt x="30926" y="11766"/>
                    <a:pt x="30926" y="11512"/>
                  </a:cubicBezTo>
                  <a:cubicBezTo>
                    <a:pt x="30907" y="11259"/>
                    <a:pt x="30887" y="11122"/>
                    <a:pt x="30731" y="11024"/>
                  </a:cubicBezTo>
                  <a:cubicBezTo>
                    <a:pt x="30575" y="10907"/>
                    <a:pt x="30204" y="10849"/>
                    <a:pt x="30283" y="11044"/>
                  </a:cubicBezTo>
                  <a:cubicBezTo>
                    <a:pt x="30380" y="11239"/>
                    <a:pt x="30458" y="11415"/>
                    <a:pt x="30361" y="11434"/>
                  </a:cubicBezTo>
                  <a:cubicBezTo>
                    <a:pt x="30283" y="11473"/>
                    <a:pt x="30048" y="11473"/>
                    <a:pt x="30029" y="11337"/>
                  </a:cubicBezTo>
                  <a:cubicBezTo>
                    <a:pt x="29990" y="11220"/>
                    <a:pt x="29834" y="11044"/>
                    <a:pt x="29756" y="11063"/>
                  </a:cubicBezTo>
                  <a:cubicBezTo>
                    <a:pt x="29678" y="11102"/>
                    <a:pt x="29580" y="11102"/>
                    <a:pt x="29580" y="11317"/>
                  </a:cubicBezTo>
                  <a:cubicBezTo>
                    <a:pt x="29600" y="11512"/>
                    <a:pt x="29580" y="11649"/>
                    <a:pt x="29463" y="11727"/>
                  </a:cubicBezTo>
                  <a:cubicBezTo>
                    <a:pt x="29365" y="11805"/>
                    <a:pt x="29112" y="11980"/>
                    <a:pt x="29073" y="11844"/>
                  </a:cubicBezTo>
                  <a:cubicBezTo>
                    <a:pt x="29053" y="11707"/>
                    <a:pt x="29092" y="11727"/>
                    <a:pt x="29190" y="11610"/>
                  </a:cubicBezTo>
                  <a:cubicBezTo>
                    <a:pt x="29307" y="11493"/>
                    <a:pt x="29463" y="11356"/>
                    <a:pt x="29268" y="11356"/>
                  </a:cubicBezTo>
                  <a:cubicBezTo>
                    <a:pt x="29092" y="11356"/>
                    <a:pt x="28995" y="11259"/>
                    <a:pt x="28897" y="11512"/>
                  </a:cubicBezTo>
                  <a:cubicBezTo>
                    <a:pt x="28780" y="11766"/>
                    <a:pt x="28741" y="11883"/>
                    <a:pt x="28624" y="11902"/>
                  </a:cubicBezTo>
                  <a:cubicBezTo>
                    <a:pt x="28507" y="11922"/>
                    <a:pt x="28331" y="11883"/>
                    <a:pt x="28429" y="11688"/>
                  </a:cubicBezTo>
                  <a:cubicBezTo>
                    <a:pt x="28526" y="11493"/>
                    <a:pt x="28585" y="11454"/>
                    <a:pt x="28487" y="11337"/>
                  </a:cubicBezTo>
                  <a:cubicBezTo>
                    <a:pt x="28409" y="11200"/>
                    <a:pt x="28390" y="11141"/>
                    <a:pt x="28312" y="11141"/>
                  </a:cubicBezTo>
                  <a:cubicBezTo>
                    <a:pt x="28214" y="11122"/>
                    <a:pt x="28156" y="11259"/>
                    <a:pt x="28078" y="11102"/>
                  </a:cubicBezTo>
                  <a:cubicBezTo>
                    <a:pt x="28000" y="10946"/>
                    <a:pt x="28039" y="10868"/>
                    <a:pt x="27922" y="10829"/>
                  </a:cubicBezTo>
                  <a:cubicBezTo>
                    <a:pt x="27785" y="10810"/>
                    <a:pt x="27785" y="10517"/>
                    <a:pt x="27785" y="10400"/>
                  </a:cubicBezTo>
                  <a:cubicBezTo>
                    <a:pt x="27785" y="10302"/>
                    <a:pt x="27687" y="10088"/>
                    <a:pt x="27590" y="10146"/>
                  </a:cubicBezTo>
                  <a:cubicBezTo>
                    <a:pt x="27512" y="10205"/>
                    <a:pt x="27434" y="10498"/>
                    <a:pt x="27317" y="10459"/>
                  </a:cubicBezTo>
                  <a:cubicBezTo>
                    <a:pt x="27180" y="10400"/>
                    <a:pt x="27161" y="10185"/>
                    <a:pt x="26985" y="10205"/>
                  </a:cubicBezTo>
                  <a:cubicBezTo>
                    <a:pt x="26809" y="10205"/>
                    <a:pt x="26790" y="10342"/>
                    <a:pt x="26634" y="10224"/>
                  </a:cubicBezTo>
                  <a:cubicBezTo>
                    <a:pt x="26478" y="10088"/>
                    <a:pt x="26458" y="10127"/>
                    <a:pt x="26536" y="9971"/>
                  </a:cubicBezTo>
                  <a:cubicBezTo>
                    <a:pt x="26595" y="9795"/>
                    <a:pt x="26439" y="9561"/>
                    <a:pt x="26634" y="9561"/>
                  </a:cubicBezTo>
                  <a:cubicBezTo>
                    <a:pt x="26829" y="9581"/>
                    <a:pt x="26829" y="9756"/>
                    <a:pt x="26946" y="9834"/>
                  </a:cubicBezTo>
                  <a:cubicBezTo>
                    <a:pt x="27083" y="9912"/>
                    <a:pt x="27005" y="9951"/>
                    <a:pt x="27180" y="9893"/>
                  </a:cubicBezTo>
                  <a:cubicBezTo>
                    <a:pt x="27356" y="9815"/>
                    <a:pt x="27395" y="9737"/>
                    <a:pt x="27531" y="9834"/>
                  </a:cubicBezTo>
                  <a:cubicBezTo>
                    <a:pt x="27687" y="9932"/>
                    <a:pt x="27707" y="9834"/>
                    <a:pt x="27824" y="10010"/>
                  </a:cubicBezTo>
                  <a:cubicBezTo>
                    <a:pt x="27941" y="10185"/>
                    <a:pt x="27766" y="10224"/>
                    <a:pt x="27883" y="10400"/>
                  </a:cubicBezTo>
                  <a:cubicBezTo>
                    <a:pt x="28019" y="10595"/>
                    <a:pt x="27961" y="10732"/>
                    <a:pt x="28117" y="10654"/>
                  </a:cubicBezTo>
                  <a:cubicBezTo>
                    <a:pt x="28253" y="10595"/>
                    <a:pt x="28136" y="10361"/>
                    <a:pt x="28292" y="10478"/>
                  </a:cubicBezTo>
                  <a:cubicBezTo>
                    <a:pt x="28429" y="10576"/>
                    <a:pt x="28331" y="10595"/>
                    <a:pt x="28468" y="10732"/>
                  </a:cubicBezTo>
                  <a:cubicBezTo>
                    <a:pt x="28605" y="10849"/>
                    <a:pt x="28585" y="10751"/>
                    <a:pt x="28741" y="10907"/>
                  </a:cubicBezTo>
                  <a:cubicBezTo>
                    <a:pt x="28897" y="11044"/>
                    <a:pt x="28936" y="11083"/>
                    <a:pt x="29034" y="10985"/>
                  </a:cubicBezTo>
                  <a:cubicBezTo>
                    <a:pt x="29112" y="10868"/>
                    <a:pt x="29034" y="10810"/>
                    <a:pt x="29229" y="10751"/>
                  </a:cubicBezTo>
                  <a:cubicBezTo>
                    <a:pt x="29444" y="10712"/>
                    <a:pt x="29424" y="10556"/>
                    <a:pt x="29385" y="10400"/>
                  </a:cubicBezTo>
                  <a:cubicBezTo>
                    <a:pt x="29365" y="10244"/>
                    <a:pt x="29385" y="10342"/>
                    <a:pt x="29131" y="10342"/>
                  </a:cubicBezTo>
                  <a:cubicBezTo>
                    <a:pt x="28878" y="10342"/>
                    <a:pt x="28878" y="10244"/>
                    <a:pt x="28839" y="10166"/>
                  </a:cubicBezTo>
                  <a:cubicBezTo>
                    <a:pt x="28819" y="10088"/>
                    <a:pt x="28702" y="10146"/>
                    <a:pt x="28585" y="10088"/>
                  </a:cubicBezTo>
                  <a:cubicBezTo>
                    <a:pt x="28487" y="10049"/>
                    <a:pt x="28624" y="9893"/>
                    <a:pt x="28546" y="9834"/>
                  </a:cubicBezTo>
                  <a:cubicBezTo>
                    <a:pt x="28487" y="9756"/>
                    <a:pt x="28331" y="9854"/>
                    <a:pt x="28156" y="9776"/>
                  </a:cubicBezTo>
                  <a:cubicBezTo>
                    <a:pt x="27980" y="9698"/>
                    <a:pt x="28000" y="9620"/>
                    <a:pt x="27844" y="9561"/>
                  </a:cubicBezTo>
                  <a:cubicBezTo>
                    <a:pt x="27668" y="9503"/>
                    <a:pt x="27531" y="9444"/>
                    <a:pt x="27473" y="9346"/>
                  </a:cubicBezTo>
                  <a:cubicBezTo>
                    <a:pt x="27434" y="9249"/>
                    <a:pt x="27200" y="9093"/>
                    <a:pt x="27336" y="9034"/>
                  </a:cubicBezTo>
                  <a:cubicBezTo>
                    <a:pt x="27492" y="8995"/>
                    <a:pt x="27453" y="9093"/>
                    <a:pt x="27648" y="9229"/>
                  </a:cubicBezTo>
                  <a:cubicBezTo>
                    <a:pt x="27863" y="9346"/>
                    <a:pt x="27766" y="9327"/>
                    <a:pt x="28039" y="9463"/>
                  </a:cubicBezTo>
                  <a:cubicBezTo>
                    <a:pt x="28292" y="9600"/>
                    <a:pt x="28292" y="9717"/>
                    <a:pt x="28429" y="9600"/>
                  </a:cubicBezTo>
                  <a:cubicBezTo>
                    <a:pt x="28565" y="9483"/>
                    <a:pt x="28780" y="9366"/>
                    <a:pt x="28605" y="9366"/>
                  </a:cubicBezTo>
                  <a:cubicBezTo>
                    <a:pt x="28429" y="9366"/>
                    <a:pt x="28117" y="9424"/>
                    <a:pt x="28156" y="9288"/>
                  </a:cubicBezTo>
                  <a:cubicBezTo>
                    <a:pt x="28195" y="9151"/>
                    <a:pt x="28468" y="9229"/>
                    <a:pt x="28390" y="9112"/>
                  </a:cubicBezTo>
                  <a:cubicBezTo>
                    <a:pt x="28331" y="8995"/>
                    <a:pt x="28078" y="9034"/>
                    <a:pt x="28078" y="8937"/>
                  </a:cubicBezTo>
                  <a:cubicBezTo>
                    <a:pt x="28097" y="8839"/>
                    <a:pt x="28195" y="8683"/>
                    <a:pt x="28292" y="8664"/>
                  </a:cubicBezTo>
                  <a:cubicBezTo>
                    <a:pt x="28409" y="8664"/>
                    <a:pt x="28351" y="8859"/>
                    <a:pt x="28526" y="8878"/>
                  </a:cubicBezTo>
                  <a:cubicBezTo>
                    <a:pt x="28683" y="8878"/>
                    <a:pt x="28624" y="8683"/>
                    <a:pt x="28761" y="8742"/>
                  </a:cubicBezTo>
                  <a:cubicBezTo>
                    <a:pt x="28897" y="8820"/>
                    <a:pt x="28780" y="8976"/>
                    <a:pt x="28956" y="8995"/>
                  </a:cubicBezTo>
                  <a:cubicBezTo>
                    <a:pt x="29131" y="9015"/>
                    <a:pt x="29092" y="8703"/>
                    <a:pt x="29053" y="8585"/>
                  </a:cubicBezTo>
                  <a:cubicBezTo>
                    <a:pt x="28995" y="8468"/>
                    <a:pt x="28878" y="8585"/>
                    <a:pt x="28800" y="8468"/>
                  </a:cubicBezTo>
                  <a:cubicBezTo>
                    <a:pt x="28722" y="8351"/>
                    <a:pt x="28663" y="8293"/>
                    <a:pt x="28526" y="8254"/>
                  </a:cubicBezTo>
                  <a:cubicBezTo>
                    <a:pt x="28370" y="8234"/>
                    <a:pt x="28390" y="8332"/>
                    <a:pt x="28214" y="8312"/>
                  </a:cubicBezTo>
                  <a:cubicBezTo>
                    <a:pt x="28019" y="8293"/>
                    <a:pt x="27844" y="8215"/>
                    <a:pt x="27980" y="8156"/>
                  </a:cubicBezTo>
                  <a:cubicBezTo>
                    <a:pt x="28097" y="8117"/>
                    <a:pt x="28117" y="8234"/>
                    <a:pt x="28292" y="8176"/>
                  </a:cubicBezTo>
                  <a:cubicBezTo>
                    <a:pt x="28448" y="8098"/>
                    <a:pt x="28663" y="8059"/>
                    <a:pt x="28565" y="7981"/>
                  </a:cubicBezTo>
                  <a:cubicBezTo>
                    <a:pt x="28468" y="7922"/>
                    <a:pt x="28390" y="8059"/>
                    <a:pt x="28253" y="7942"/>
                  </a:cubicBezTo>
                  <a:cubicBezTo>
                    <a:pt x="28117" y="7805"/>
                    <a:pt x="28019" y="7668"/>
                    <a:pt x="27844" y="7707"/>
                  </a:cubicBezTo>
                  <a:cubicBezTo>
                    <a:pt x="27668" y="7766"/>
                    <a:pt x="27629" y="7883"/>
                    <a:pt x="27531" y="7766"/>
                  </a:cubicBezTo>
                  <a:cubicBezTo>
                    <a:pt x="27434" y="7629"/>
                    <a:pt x="27414" y="7532"/>
                    <a:pt x="27317" y="7473"/>
                  </a:cubicBezTo>
                  <a:cubicBezTo>
                    <a:pt x="27200" y="7434"/>
                    <a:pt x="27161" y="7298"/>
                    <a:pt x="27005" y="7220"/>
                  </a:cubicBezTo>
                  <a:cubicBezTo>
                    <a:pt x="26848" y="7122"/>
                    <a:pt x="26751" y="7142"/>
                    <a:pt x="26614" y="7025"/>
                  </a:cubicBezTo>
                  <a:cubicBezTo>
                    <a:pt x="26458" y="6907"/>
                    <a:pt x="26458" y="6888"/>
                    <a:pt x="26439" y="6751"/>
                  </a:cubicBezTo>
                  <a:cubicBezTo>
                    <a:pt x="26419" y="6615"/>
                    <a:pt x="26439" y="6517"/>
                    <a:pt x="26556" y="6654"/>
                  </a:cubicBezTo>
                  <a:cubicBezTo>
                    <a:pt x="26673" y="6771"/>
                    <a:pt x="26595" y="6810"/>
                    <a:pt x="26848" y="6849"/>
                  </a:cubicBezTo>
                  <a:cubicBezTo>
                    <a:pt x="27102" y="6868"/>
                    <a:pt x="27005" y="6751"/>
                    <a:pt x="27219" y="6927"/>
                  </a:cubicBezTo>
                  <a:cubicBezTo>
                    <a:pt x="27414" y="7122"/>
                    <a:pt x="27395" y="7200"/>
                    <a:pt x="27531" y="7239"/>
                  </a:cubicBezTo>
                  <a:cubicBezTo>
                    <a:pt x="27668" y="7278"/>
                    <a:pt x="27609" y="7161"/>
                    <a:pt x="27785" y="7239"/>
                  </a:cubicBezTo>
                  <a:cubicBezTo>
                    <a:pt x="27961" y="7317"/>
                    <a:pt x="27941" y="7278"/>
                    <a:pt x="28058" y="7434"/>
                  </a:cubicBezTo>
                  <a:cubicBezTo>
                    <a:pt x="28175" y="7590"/>
                    <a:pt x="28175" y="7707"/>
                    <a:pt x="28351" y="7668"/>
                  </a:cubicBezTo>
                  <a:cubicBezTo>
                    <a:pt x="28526" y="7649"/>
                    <a:pt x="28624" y="7571"/>
                    <a:pt x="28565" y="7512"/>
                  </a:cubicBezTo>
                  <a:cubicBezTo>
                    <a:pt x="28487" y="7454"/>
                    <a:pt x="28390" y="7415"/>
                    <a:pt x="28409" y="7337"/>
                  </a:cubicBezTo>
                  <a:cubicBezTo>
                    <a:pt x="28448" y="7278"/>
                    <a:pt x="28546" y="7259"/>
                    <a:pt x="28526" y="7161"/>
                  </a:cubicBezTo>
                  <a:cubicBezTo>
                    <a:pt x="28487" y="7064"/>
                    <a:pt x="28312" y="7025"/>
                    <a:pt x="28390" y="6927"/>
                  </a:cubicBezTo>
                  <a:cubicBezTo>
                    <a:pt x="28448" y="6829"/>
                    <a:pt x="28526" y="6751"/>
                    <a:pt x="28409" y="6673"/>
                  </a:cubicBezTo>
                  <a:cubicBezTo>
                    <a:pt x="28273" y="6595"/>
                    <a:pt x="28175" y="6673"/>
                    <a:pt x="28019" y="6576"/>
                  </a:cubicBezTo>
                  <a:cubicBezTo>
                    <a:pt x="27863" y="6459"/>
                    <a:pt x="27726" y="6361"/>
                    <a:pt x="27883" y="6342"/>
                  </a:cubicBezTo>
                  <a:cubicBezTo>
                    <a:pt x="28039" y="6322"/>
                    <a:pt x="28058" y="6342"/>
                    <a:pt x="28214" y="6400"/>
                  </a:cubicBezTo>
                  <a:cubicBezTo>
                    <a:pt x="28370" y="6478"/>
                    <a:pt x="28429" y="6498"/>
                    <a:pt x="28448" y="6400"/>
                  </a:cubicBezTo>
                  <a:cubicBezTo>
                    <a:pt x="28487" y="6322"/>
                    <a:pt x="28331" y="6225"/>
                    <a:pt x="28253" y="6147"/>
                  </a:cubicBezTo>
                  <a:cubicBezTo>
                    <a:pt x="28175" y="6068"/>
                    <a:pt x="28195" y="6029"/>
                    <a:pt x="28000" y="6010"/>
                  </a:cubicBezTo>
                  <a:cubicBezTo>
                    <a:pt x="27805" y="6010"/>
                    <a:pt x="27785" y="5873"/>
                    <a:pt x="27629" y="5990"/>
                  </a:cubicBezTo>
                  <a:cubicBezTo>
                    <a:pt x="27453" y="6088"/>
                    <a:pt x="27395" y="6147"/>
                    <a:pt x="27297" y="5971"/>
                  </a:cubicBezTo>
                  <a:cubicBezTo>
                    <a:pt x="27180" y="5815"/>
                    <a:pt x="27200" y="5795"/>
                    <a:pt x="27161" y="5659"/>
                  </a:cubicBezTo>
                  <a:cubicBezTo>
                    <a:pt x="27122" y="5503"/>
                    <a:pt x="27122" y="5464"/>
                    <a:pt x="26966" y="5405"/>
                  </a:cubicBezTo>
                  <a:cubicBezTo>
                    <a:pt x="26809" y="5347"/>
                    <a:pt x="26770" y="5210"/>
                    <a:pt x="26692" y="5210"/>
                  </a:cubicBezTo>
                  <a:cubicBezTo>
                    <a:pt x="26634" y="5210"/>
                    <a:pt x="26458" y="5210"/>
                    <a:pt x="26497" y="5327"/>
                  </a:cubicBezTo>
                  <a:cubicBezTo>
                    <a:pt x="26556" y="5444"/>
                    <a:pt x="26712" y="5561"/>
                    <a:pt x="26614" y="5639"/>
                  </a:cubicBezTo>
                  <a:cubicBezTo>
                    <a:pt x="26536" y="5698"/>
                    <a:pt x="26361" y="5756"/>
                    <a:pt x="26361" y="5581"/>
                  </a:cubicBezTo>
                  <a:cubicBezTo>
                    <a:pt x="26341" y="5425"/>
                    <a:pt x="26380" y="5229"/>
                    <a:pt x="26205" y="5190"/>
                  </a:cubicBezTo>
                  <a:cubicBezTo>
                    <a:pt x="26029" y="5171"/>
                    <a:pt x="25970" y="5132"/>
                    <a:pt x="25814" y="5171"/>
                  </a:cubicBezTo>
                  <a:cubicBezTo>
                    <a:pt x="25658" y="5210"/>
                    <a:pt x="25463" y="5307"/>
                    <a:pt x="25405" y="5210"/>
                  </a:cubicBezTo>
                  <a:cubicBezTo>
                    <a:pt x="25346" y="5132"/>
                    <a:pt x="25483" y="5034"/>
                    <a:pt x="25366" y="4937"/>
                  </a:cubicBezTo>
                  <a:cubicBezTo>
                    <a:pt x="25248" y="4839"/>
                    <a:pt x="25053" y="4703"/>
                    <a:pt x="25014" y="4547"/>
                  </a:cubicBezTo>
                  <a:cubicBezTo>
                    <a:pt x="24975" y="4410"/>
                    <a:pt x="24995" y="4293"/>
                    <a:pt x="24839" y="4371"/>
                  </a:cubicBezTo>
                  <a:cubicBezTo>
                    <a:pt x="24663" y="4429"/>
                    <a:pt x="24663" y="4566"/>
                    <a:pt x="24507" y="4664"/>
                  </a:cubicBezTo>
                  <a:cubicBezTo>
                    <a:pt x="24429" y="4703"/>
                    <a:pt x="24351" y="4742"/>
                    <a:pt x="24273" y="4761"/>
                  </a:cubicBezTo>
                  <a:cubicBezTo>
                    <a:pt x="24234" y="4800"/>
                    <a:pt x="24175" y="4820"/>
                    <a:pt x="24136" y="4839"/>
                  </a:cubicBezTo>
                  <a:cubicBezTo>
                    <a:pt x="24039" y="4859"/>
                    <a:pt x="23941" y="4878"/>
                    <a:pt x="23844" y="4859"/>
                  </a:cubicBezTo>
                  <a:cubicBezTo>
                    <a:pt x="23746" y="4839"/>
                    <a:pt x="23668" y="4800"/>
                    <a:pt x="23590" y="4722"/>
                  </a:cubicBezTo>
                  <a:cubicBezTo>
                    <a:pt x="23512" y="4644"/>
                    <a:pt x="23434" y="4547"/>
                    <a:pt x="23395" y="4390"/>
                  </a:cubicBezTo>
                  <a:cubicBezTo>
                    <a:pt x="23336" y="4254"/>
                    <a:pt x="23414" y="4117"/>
                    <a:pt x="23473" y="4000"/>
                  </a:cubicBezTo>
                  <a:cubicBezTo>
                    <a:pt x="23492" y="3961"/>
                    <a:pt x="23531" y="3903"/>
                    <a:pt x="23551" y="3864"/>
                  </a:cubicBezTo>
                  <a:cubicBezTo>
                    <a:pt x="23590" y="3708"/>
                    <a:pt x="23727" y="3590"/>
                    <a:pt x="23844" y="3473"/>
                  </a:cubicBezTo>
                  <a:cubicBezTo>
                    <a:pt x="23883" y="3434"/>
                    <a:pt x="23922" y="3395"/>
                    <a:pt x="23961" y="3356"/>
                  </a:cubicBezTo>
                  <a:cubicBezTo>
                    <a:pt x="24039" y="3278"/>
                    <a:pt x="24078" y="3181"/>
                    <a:pt x="24117" y="3064"/>
                  </a:cubicBezTo>
                  <a:cubicBezTo>
                    <a:pt x="24156" y="2927"/>
                    <a:pt x="24214" y="2790"/>
                    <a:pt x="24312" y="2673"/>
                  </a:cubicBezTo>
                  <a:lnTo>
                    <a:pt x="24312" y="2654"/>
                  </a:lnTo>
                  <a:cubicBezTo>
                    <a:pt x="24390" y="2556"/>
                    <a:pt x="24409" y="2517"/>
                    <a:pt x="24409" y="2517"/>
                  </a:cubicBezTo>
                  <a:lnTo>
                    <a:pt x="24409" y="2478"/>
                  </a:lnTo>
                  <a:cubicBezTo>
                    <a:pt x="24409" y="2459"/>
                    <a:pt x="24409" y="2439"/>
                    <a:pt x="24409" y="2381"/>
                  </a:cubicBezTo>
                  <a:cubicBezTo>
                    <a:pt x="24390" y="2342"/>
                    <a:pt x="24390" y="2303"/>
                    <a:pt x="24409" y="2244"/>
                  </a:cubicBezTo>
                  <a:lnTo>
                    <a:pt x="24409" y="2244"/>
                  </a:lnTo>
                  <a:cubicBezTo>
                    <a:pt x="24409" y="2088"/>
                    <a:pt x="24409" y="1893"/>
                    <a:pt x="24312" y="1717"/>
                  </a:cubicBezTo>
                  <a:cubicBezTo>
                    <a:pt x="24234" y="1561"/>
                    <a:pt x="24097" y="1542"/>
                    <a:pt x="23941" y="1542"/>
                  </a:cubicBezTo>
                  <a:lnTo>
                    <a:pt x="23941" y="1542"/>
                  </a:lnTo>
                  <a:cubicBezTo>
                    <a:pt x="23902" y="1522"/>
                    <a:pt x="23863" y="1522"/>
                    <a:pt x="23824" y="1522"/>
                  </a:cubicBezTo>
                  <a:cubicBezTo>
                    <a:pt x="23746" y="1503"/>
                    <a:pt x="23707" y="1503"/>
                    <a:pt x="23668" y="1503"/>
                  </a:cubicBezTo>
                  <a:cubicBezTo>
                    <a:pt x="23609" y="1483"/>
                    <a:pt x="23570" y="1483"/>
                    <a:pt x="23453" y="1425"/>
                  </a:cubicBezTo>
                  <a:cubicBezTo>
                    <a:pt x="23336" y="1386"/>
                    <a:pt x="23278" y="1327"/>
                    <a:pt x="23219" y="1288"/>
                  </a:cubicBezTo>
                  <a:cubicBezTo>
                    <a:pt x="23161" y="1249"/>
                    <a:pt x="23122" y="1210"/>
                    <a:pt x="23044" y="1191"/>
                  </a:cubicBezTo>
                  <a:cubicBezTo>
                    <a:pt x="22985" y="1152"/>
                    <a:pt x="22907" y="1171"/>
                    <a:pt x="22829" y="1191"/>
                  </a:cubicBezTo>
                  <a:cubicBezTo>
                    <a:pt x="22770" y="1191"/>
                    <a:pt x="22712" y="1210"/>
                    <a:pt x="22653" y="1191"/>
                  </a:cubicBezTo>
                  <a:cubicBezTo>
                    <a:pt x="22458" y="1191"/>
                    <a:pt x="22419" y="1132"/>
                    <a:pt x="22302" y="976"/>
                  </a:cubicBezTo>
                  <a:lnTo>
                    <a:pt x="22283" y="976"/>
                  </a:lnTo>
                  <a:cubicBezTo>
                    <a:pt x="22185" y="839"/>
                    <a:pt x="22205" y="742"/>
                    <a:pt x="22205" y="625"/>
                  </a:cubicBezTo>
                  <a:cubicBezTo>
                    <a:pt x="22224" y="586"/>
                    <a:pt x="22224" y="547"/>
                    <a:pt x="22224" y="508"/>
                  </a:cubicBezTo>
                  <a:cubicBezTo>
                    <a:pt x="22224" y="449"/>
                    <a:pt x="22205" y="410"/>
                    <a:pt x="22166" y="391"/>
                  </a:cubicBezTo>
                  <a:cubicBezTo>
                    <a:pt x="22127" y="332"/>
                    <a:pt x="22049" y="293"/>
                    <a:pt x="21971" y="254"/>
                  </a:cubicBezTo>
                  <a:lnTo>
                    <a:pt x="21971" y="254"/>
                  </a:lnTo>
                  <a:cubicBezTo>
                    <a:pt x="21892" y="215"/>
                    <a:pt x="21814" y="176"/>
                    <a:pt x="21736" y="176"/>
                  </a:cubicBezTo>
                  <a:cubicBezTo>
                    <a:pt x="21639" y="156"/>
                    <a:pt x="21541" y="156"/>
                    <a:pt x="21463" y="176"/>
                  </a:cubicBezTo>
                  <a:cubicBezTo>
                    <a:pt x="21385" y="176"/>
                    <a:pt x="21327" y="215"/>
                    <a:pt x="21268" y="254"/>
                  </a:cubicBezTo>
                  <a:cubicBezTo>
                    <a:pt x="21210" y="313"/>
                    <a:pt x="21151" y="391"/>
                    <a:pt x="21112" y="469"/>
                  </a:cubicBezTo>
                  <a:cubicBezTo>
                    <a:pt x="21073" y="547"/>
                    <a:pt x="21053" y="664"/>
                    <a:pt x="21034" y="781"/>
                  </a:cubicBezTo>
                  <a:cubicBezTo>
                    <a:pt x="21014" y="859"/>
                    <a:pt x="21014" y="937"/>
                    <a:pt x="20995" y="995"/>
                  </a:cubicBezTo>
                  <a:cubicBezTo>
                    <a:pt x="20956" y="1073"/>
                    <a:pt x="20897" y="1132"/>
                    <a:pt x="20800" y="1093"/>
                  </a:cubicBezTo>
                  <a:cubicBezTo>
                    <a:pt x="20722" y="1073"/>
                    <a:pt x="20097" y="722"/>
                    <a:pt x="19571" y="410"/>
                  </a:cubicBezTo>
                  <a:cubicBezTo>
                    <a:pt x="19200" y="215"/>
                    <a:pt x="18888" y="39"/>
                    <a:pt x="18849" y="20"/>
                  </a:cubicBezTo>
                  <a:lnTo>
                    <a:pt x="18849" y="20"/>
                  </a:lnTo>
                  <a:cubicBezTo>
                    <a:pt x="18810" y="0"/>
                    <a:pt x="18790" y="0"/>
                    <a:pt x="18790" y="0"/>
                  </a:cubicBezTo>
                  <a:cubicBezTo>
                    <a:pt x="18771" y="20"/>
                    <a:pt x="18751" y="59"/>
                    <a:pt x="18751" y="98"/>
                  </a:cubicBezTo>
                  <a:cubicBezTo>
                    <a:pt x="18732" y="137"/>
                    <a:pt x="18771" y="195"/>
                    <a:pt x="18790" y="254"/>
                  </a:cubicBezTo>
                  <a:cubicBezTo>
                    <a:pt x="18849" y="352"/>
                    <a:pt x="18888" y="449"/>
                    <a:pt x="18888" y="547"/>
                  </a:cubicBezTo>
                  <a:cubicBezTo>
                    <a:pt x="18888" y="683"/>
                    <a:pt x="18849" y="761"/>
                    <a:pt x="18810" y="859"/>
                  </a:cubicBezTo>
                  <a:cubicBezTo>
                    <a:pt x="18790" y="917"/>
                    <a:pt x="18771" y="956"/>
                    <a:pt x="18751" y="1034"/>
                  </a:cubicBezTo>
                  <a:cubicBezTo>
                    <a:pt x="18732" y="1132"/>
                    <a:pt x="18732" y="1171"/>
                    <a:pt x="18751" y="1210"/>
                  </a:cubicBezTo>
                  <a:cubicBezTo>
                    <a:pt x="18771" y="1249"/>
                    <a:pt x="18790" y="1288"/>
                    <a:pt x="18790" y="1366"/>
                  </a:cubicBezTo>
                  <a:cubicBezTo>
                    <a:pt x="18790" y="1464"/>
                    <a:pt x="18790" y="1542"/>
                    <a:pt x="18751" y="1620"/>
                  </a:cubicBezTo>
                  <a:cubicBezTo>
                    <a:pt x="18712" y="1678"/>
                    <a:pt x="18634" y="1756"/>
                    <a:pt x="18517" y="1834"/>
                  </a:cubicBezTo>
                  <a:cubicBezTo>
                    <a:pt x="18400" y="1912"/>
                    <a:pt x="18400" y="1991"/>
                    <a:pt x="18380" y="2069"/>
                  </a:cubicBezTo>
                  <a:cubicBezTo>
                    <a:pt x="18380" y="2127"/>
                    <a:pt x="18361" y="2205"/>
                    <a:pt x="18322" y="2303"/>
                  </a:cubicBezTo>
                  <a:lnTo>
                    <a:pt x="18322" y="2303"/>
                  </a:lnTo>
                  <a:lnTo>
                    <a:pt x="18302" y="2342"/>
                  </a:lnTo>
                  <a:cubicBezTo>
                    <a:pt x="18263" y="2420"/>
                    <a:pt x="18244" y="2459"/>
                    <a:pt x="18224" y="2498"/>
                  </a:cubicBezTo>
                  <a:cubicBezTo>
                    <a:pt x="18185" y="2537"/>
                    <a:pt x="18146" y="2556"/>
                    <a:pt x="18088" y="2595"/>
                  </a:cubicBezTo>
                  <a:lnTo>
                    <a:pt x="18088" y="2595"/>
                  </a:lnTo>
                  <a:lnTo>
                    <a:pt x="18049" y="2634"/>
                  </a:lnTo>
                  <a:cubicBezTo>
                    <a:pt x="17971" y="2673"/>
                    <a:pt x="17951" y="2712"/>
                    <a:pt x="17932" y="2751"/>
                  </a:cubicBezTo>
                  <a:cubicBezTo>
                    <a:pt x="17873" y="2830"/>
                    <a:pt x="17834" y="2888"/>
                    <a:pt x="17697" y="2947"/>
                  </a:cubicBezTo>
                  <a:cubicBezTo>
                    <a:pt x="17619" y="2986"/>
                    <a:pt x="17561" y="3064"/>
                    <a:pt x="17522" y="3142"/>
                  </a:cubicBezTo>
                  <a:lnTo>
                    <a:pt x="17522" y="3142"/>
                  </a:lnTo>
                  <a:cubicBezTo>
                    <a:pt x="17483" y="3220"/>
                    <a:pt x="17463" y="3298"/>
                    <a:pt x="17444" y="3376"/>
                  </a:cubicBezTo>
                  <a:lnTo>
                    <a:pt x="17444" y="3376"/>
                  </a:lnTo>
                  <a:cubicBezTo>
                    <a:pt x="17444" y="3415"/>
                    <a:pt x="17424" y="3434"/>
                    <a:pt x="17424" y="3473"/>
                  </a:cubicBezTo>
                  <a:cubicBezTo>
                    <a:pt x="17405" y="3649"/>
                    <a:pt x="17405" y="3825"/>
                    <a:pt x="17171" y="3805"/>
                  </a:cubicBezTo>
                  <a:cubicBezTo>
                    <a:pt x="17073" y="3805"/>
                    <a:pt x="16975" y="3727"/>
                    <a:pt x="16878" y="3669"/>
                  </a:cubicBezTo>
                  <a:cubicBezTo>
                    <a:pt x="16819" y="3610"/>
                    <a:pt x="16761" y="3571"/>
                    <a:pt x="16761" y="3571"/>
                  </a:cubicBezTo>
                  <a:cubicBezTo>
                    <a:pt x="16702" y="3610"/>
                    <a:pt x="16663" y="3629"/>
                    <a:pt x="16644" y="3688"/>
                  </a:cubicBezTo>
                  <a:cubicBezTo>
                    <a:pt x="16624" y="3727"/>
                    <a:pt x="16624" y="3786"/>
                    <a:pt x="16624" y="3903"/>
                  </a:cubicBezTo>
                  <a:cubicBezTo>
                    <a:pt x="16624" y="4117"/>
                    <a:pt x="16585" y="4234"/>
                    <a:pt x="16546" y="4351"/>
                  </a:cubicBezTo>
                  <a:cubicBezTo>
                    <a:pt x="16546" y="4390"/>
                    <a:pt x="16527" y="4410"/>
                    <a:pt x="16527" y="4449"/>
                  </a:cubicBezTo>
                  <a:cubicBezTo>
                    <a:pt x="16507" y="4547"/>
                    <a:pt x="16468" y="4605"/>
                    <a:pt x="16410" y="4703"/>
                  </a:cubicBezTo>
                  <a:cubicBezTo>
                    <a:pt x="16390" y="4742"/>
                    <a:pt x="16371" y="4800"/>
                    <a:pt x="16332" y="4859"/>
                  </a:cubicBezTo>
                  <a:cubicBezTo>
                    <a:pt x="16273" y="4995"/>
                    <a:pt x="16254" y="5073"/>
                    <a:pt x="16234" y="5190"/>
                  </a:cubicBezTo>
                  <a:cubicBezTo>
                    <a:pt x="16234" y="5249"/>
                    <a:pt x="16234" y="5327"/>
                    <a:pt x="16215" y="5425"/>
                  </a:cubicBezTo>
                  <a:cubicBezTo>
                    <a:pt x="16176" y="5542"/>
                    <a:pt x="16156" y="5659"/>
                    <a:pt x="16117" y="5737"/>
                  </a:cubicBezTo>
                  <a:cubicBezTo>
                    <a:pt x="16078" y="5834"/>
                    <a:pt x="16019" y="5893"/>
                    <a:pt x="15922" y="5932"/>
                  </a:cubicBezTo>
                  <a:lnTo>
                    <a:pt x="15922" y="5932"/>
                  </a:lnTo>
                  <a:cubicBezTo>
                    <a:pt x="15805" y="5990"/>
                    <a:pt x="15688" y="5971"/>
                    <a:pt x="15551" y="5932"/>
                  </a:cubicBezTo>
                  <a:cubicBezTo>
                    <a:pt x="15473" y="5912"/>
                    <a:pt x="15395" y="5873"/>
                    <a:pt x="15297" y="5873"/>
                  </a:cubicBezTo>
                  <a:cubicBezTo>
                    <a:pt x="15044" y="5834"/>
                    <a:pt x="14985" y="5756"/>
                    <a:pt x="14868" y="5561"/>
                  </a:cubicBezTo>
                  <a:lnTo>
                    <a:pt x="14868" y="5561"/>
                  </a:lnTo>
                  <a:lnTo>
                    <a:pt x="14810" y="5503"/>
                  </a:lnTo>
                  <a:cubicBezTo>
                    <a:pt x="14771" y="5425"/>
                    <a:pt x="14712" y="5386"/>
                    <a:pt x="14654" y="5366"/>
                  </a:cubicBezTo>
                  <a:cubicBezTo>
                    <a:pt x="14595" y="5347"/>
                    <a:pt x="14517" y="5366"/>
                    <a:pt x="14439" y="5386"/>
                  </a:cubicBezTo>
                  <a:cubicBezTo>
                    <a:pt x="14341" y="5405"/>
                    <a:pt x="14361" y="5483"/>
                    <a:pt x="14361" y="5600"/>
                  </a:cubicBezTo>
                  <a:cubicBezTo>
                    <a:pt x="14380" y="5639"/>
                    <a:pt x="14380" y="5678"/>
                    <a:pt x="14380" y="5717"/>
                  </a:cubicBezTo>
                  <a:cubicBezTo>
                    <a:pt x="14380" y="5815"/>
                    <a:pt x="14380" y="5932"/>
                    <a:pt x="14380" y="6029"/>
                  </a:cubicBezTo>
                  <a:cubicBezTo>
                    <a:pt x="14361" y="6147"/>
                    <a:pt x="14341" y="6264"/>
                    <a:pt x="14302" y="6361"/>
                  </a:cubicBezTo>
                  <a:cubicBezTo>
                    <a:pt x="14244" y="6537"/>
                    <a:pt x="14224" y="6576"/>
                    <a:pt x="14185" y="6634"/>
                  </a:cubicBezTo>
                  <a:cubicBezTo>
                    <a:pt x="14166" y="6654"/>
                    <a:pt x="14166" y="6673"/>
                    <a:pt x="14146" y="6712"/>
                  </a:cubicBezTo>
                  <a:cubicBezTo>
                    <a:pt x="14127" y="6732"/>
                    <a:pt x="14127" y="6771"/>
                    <a:pt x="14146" y="6810"/>
                  </a:cubicBezTo>
                  <a:cubicBezTo>
                    <a:pt x="14166" y="6868"/>
                    <a:pt x="14166" y="6927"/>
                    <a:pt x="14146" y="7025"/>
                  </a:cubicBezTo>
                  <a:cubicBezTo>
                    <a:pt x="14127" y="7122"/>
                    <a:pt x="14029" y="7200"/>
                    <a:pt x="13932" y="7298"/>
                  </a:cubicBezTo>
                  <a:cubicBezTo>
                    <a:pt x="13873" y="7356"/>
                    <a:pt x="13795" y="7415"/>
                    <a:pt x="13756" y="7473"/>
                  </a:cubicBezTo>
                  <a:cubicBezTo>
                    <a:pt x="13698" y="7571"/>
                    <a:pt x="13717" y="7590"/>
                    <a:pt x="13717" y="7727"/>
                  </a:cubicBezTo>
                  <a:cubicBezTo>
                    <a:pt x="13717" y="7766"/>
                    <a:pt x="13717" y="7825"/>
                    <a:pt x="13717" y="7864"/>
                  </a:cubicBezTo>
                  <a:cubicBezTo>
                    <a:pt x="13717" y="8000"/>
                    <a:pt x="13717" y="8098"/>
                    <a:pt x="13698" y="8215"/>
                  </a:cubicBezTo>
                  <a:cubicBezTo>
                    <a:pt x="13678" y="8312"/>
                    <a:pt x="13619" y="8429"/>
                    <a:pt x="13541" y="8585"/>
                  </a:cubicBezTo>
                  <a:cubicBezTo>
                    <a:pt x="13463" y="8761"/>
                    <a:pt x="13346" y="8878"/>
                    <a:pt x="13229" y="8995"/>
                  </a:cubicBezTo>
                  <a:cubicBezTo>
                    <a:pt x="13151" y="9073"/>
                    <a:pt x="13073" y="9171"/>
                    <a:pt x="12976" y="9307"/>
                  </a:cubicBezTo>
                  <a:cubicBezTo>
                    <a:pt x="12859" y="9483"/>
                    <a:pt x="12859" y="9542"/>
                    <a:pt x="12859" y="9620"/>
                  </a:cubicBezTo>
                  <a:cubicBezTo>
                    <a:pt x="12859" y="9678"/>
                    <a:pt x="12859" y="9737"/>
                    <a:pt x="12839" y="9834"/>
                  </a:cubicBezTo>
                  <a:cubicBezTo>
                    <a:pt x="12800" y="10029"/>
                    <a:pt x="12761" y="10088"/>
                    <a:pt x="12722" y="10185"/>
                  </a:cubicBezTo>
                  <a:lnTo>
                    <a:pt x="12722" y="10185"/>
                  </a:lnTo>
                  <a:cubicBezTo>
                    <a:pt x="12702" y="10205"/>
                    <a:pt x="12702" y="10224"/>
                    <a:pt x="12683" y="10263"/>
                  </a:cubicBezTo>
                  <a:cubicBezTo>
                    <a:pt x="12663" y="10302"/>
                    <a:pt x="12663" y="10342"/>
                    <a:pt x="12683" y="10381"/>
                  </a:cubicBezTo>
                  <a:cubicBezTo>
                    <a:pt x="12683" y="10420"/>
                    <a:pt x="12702" y="10459"/>
                    <a:pt x="12741" y="10478"/>
                  </a:cubicBezTo>
                  <a:cubicBezTo>
                    <a:pt x="12800" y="10537"/>
                    <a:pt x="12839" y="10615"/>
                    <a:pt x="12859" y="10712"/>
                  </a:cubicBezTo>
                  <a:lnTo>
                    <a:pt x="12859" y="10712"/>
                  </a:lnTo>
                  <a:cubicBezTo>
                    <a:pt x="12859" y="10790"/>
                    <a:pt x="12839" y="10868"/>
                    <a:pt x="12780" y="10946"/>
                  </a:cubicBezTo>
                  <a:cubicBezTo>
                    <a:pt x="12722" y="11024"/>
                    <a:pt x="12722" y="11063"/>
                    <a:pt x="12722" y="11102"/>
                  </a:cubicBezTo>
                  <a:lnTo>
                    <a:pt x="12722" y="11102"/>
                  </a:lnTo>
                  <a:cubicBezTo>
                    <a:pt x="12722" y="11141"/>
                    <a:pt x="12722" y="11181"/>
                    <a:pt x="12683" y="11259"/>
                  </a:cubicBezTo>
                  <a:lnTo>
                    <a:pt x="12683" y="11259"/>
                  </a:lnTo>
                  <a:cubicBezTo>
                    <a:pt x="12663" y="11337"/>
                    <a:pt x="12605" y="11434"/>
                    <a:pt x="12546" y="11512"/>
                  </a:cubicBezTo>
                  <a:cubicBezTo>
                    <a:pt x="12488" y="11590"/>
                    <a:pt x="12410" y="11668"/>
                    <a:pt x="12332" y="11727"/>
                  </a:cubicBezTo>
                  <a:cubicBezTo>
                    <a:pt x="12234" y="11824"/>
                    <a:pt x="12117" y="11805"/>
                    <a:pt x="11980" y="11766"/>
                  </a:cubicBezTo>
                  <a:cubicBezTo>
                    <a:pt x="11883" y="11746"/>
                    <a:pt x="11766" y="11727"/>
                    <a:pt x="11688" y="11766"/>
                  </a:cubicBezTo>
                  <a:cubicBezTo>
                    <a:pt x="11610" y="11805"/>
                    <a:pt x="11532" y="11883"/>
                    <a:pt x="11454" y="11941"/>
                  </a:cubicBezTo>
                  <a:cubicBezTo>
                    <a:pt x="11337" y="12059"/>
                    <a:pt x="11200" y="12176"/>
                    <a:pt x="11024" y="12195"/>
                  </a:cubicBezTo>
                  <a:cubicBezTo>
                    <a:pt x="10927" y="12215"/>
                    <a:pt x="10849" y="12215"/>
                    <a:pt x="10790" y="12215"/>
                  </a:cubicBezTo>
                  <a:cubicBezTo>
                    <a:pt x="10732" y="12215"/>
                    <a:pt x="10693" y="12215"/>
                    <a:pt x="10634" y="12254"/>
                  </a:cubicBezTo>
                  <a:cubicBezTo>
                    <a:pt x="10615" y="12254"/>
                    <a:pt x="10615" y="12293"/>
                    <a:pt x="10634" y="12312"/>
                  </a:cubicBezTo>
                  <a:cubicBezTo>
                    <a:pt x="10634" y="12371"/>
                    <a:pt x="10654" y="12449"/>
                    <a:pt x="10615" y="12546"/>
                  </a:cubicBezTo>
                  <a:cubicBezTo>
                    <a:pt x="10576" y="12644"/>
                    <a:pt x="10498" y="12722"/>
                    <a:pt x="10361" y="12780"/>
                  </a:cubicBezTo>
                  <a:cubicBezTo>
                    <a:pt x="10244" y="12839"/>
                    <a:pt x="10107" y="12898"/>
                    <a:pt x="9932" y="12937"/>
                  </a:cubicBezTo>
                  <a:cubicBezTo>
                    <a:pt x="9756" y="12976"/>
                    <a:pt x="9698" y="13015"/>
                    <a:pt x="9639" y="13054"/>
                  </a:cubicBezTo>
                  <a:cubicBezTo>
                    <a:pt x="9581" y="13112"/>
                    <a:pt x="9522" y="13151"/>
                    <a:pt x="9385" y="13171"/>
                  </a:cubicBezTo>
                  <a:lnTo>
                    <a:pt x="9385" y="13171"/>
                  </a:lnTo>
                  <a:cubicBezTo>
                    <a:pt x="9268" y="13210"/>
                    <a:pt x="9171" y="13210"/>
                    <a:pt x="9093" y="13210"/>
                  </a:cubicBezTo>
                  <a:cubicBezTo>
                    <a:pt x="8995" y="13190"/>
                    <a:pt x="8917" y="13171"/>
                    <a:pt x="8839" y="13112"/>
                  </a:cubicBezTo>
                  <a:lnTo>
                    <a:pt x="8781" y="13073"/>
                  </a:lnTo>
                  <a:lnTo>
                    <a:pt x="8781" y="13073"/>
                  </a:lnTo>
                  <a:cubicBezTo>
                    <a:pt x="8683" y="13015"/>
                    <a:pt x="8624" y="12976"/>
                    <a:pt x="8546" y="12976"/>
                  </a:cubicBezTo>
                  <a:lnTo>
                    <a:pt x="8546" y="12976"/>
                  </a:lnTo>
                  <a:cubicBezTo>
                    <a:pt x="8527" y="12976"/>
                    <a:pt x="8507" y="12995"/>
                    <a:pt x="8488" y="13034"/>
                  </a:cubicBezTo>
                  <a:cubicBezTo>
                    <a:pt x="8449" y="13093"/>
                    <a:pt x="8410" y="13190"/>
                    <a:pt x="8293" y="13249"/>
                  </a:cubicBezTo>
                  <a:cubicBezTo>
                    <a:pt x="8195" y="13307"/>
                    <a:pt x="8176" y="13327"/>
                    <a:pt x="8137" y="13366"/>
                  </a:cubicBezTo>
                  <a:lnTo>
                    <a:pt x="8137" y="13366"/>
                  </a:lnTo>
                  <a:cubicBezTo>
                    <a:pt x="8098" y="13405"/>
                    <a:pt x="8078" y="13463"/>
                    <a:pt x="8000" y="13522"/>
                  </a:cubicBezTo>
                  <a:cubicBezTo>
                    <a:pt x="7903" y="13619"/>
                    <a:pt x="7824" y="13678"/>
                    <a:pt x="7727" y="13698"/>
                  </a:cubicBezTo>
                  <a:cubicBezTo>
                    <a:pt x="7629" y="13737"/>
                    <a:pt x="7512" y="13737"/>
                    <a:pt x="7376" y="13717"/>
                  </a:cubicBezTo>
                  <a:cubicBezTo>
                    <a:pt x="7181" y="13698"/>
                    <a:pt x="7122" y="13639"/>
                    <a:pt x="7064" y="13561"/>
                  </a:cubicBezTo>
                  <a:cubicBezTo>
                    <a:pt x="7024" y="13541"/>
                    <a:pt x="6985" y="13502"/>
                    <a:pt x="6927" y="13483"/>
                  </a:cubicBezTo>
                  <a:cubicBezTo>
                    <a:pt x="6868" y="13444"/>
                    <a:pt x="6810" y="13444"/>
                    <a:pt x="6751" y="13424"/>
                  </a:cubicBezTo>
                  <a:lnTo>
                    <a:pt x="6751" y="13424"/>
                  </a:lnTo>
                  <a:cubicBezTo>
                    <a:pt x="6634" y="13385"/>
                    <a:pt x="6517" y="13346"/>
                    <a:pt x="6381" y="13229"/>
                  </a:cubicBezTo>
                  <a:cubicBezTo>
                    <a:pt x="6185" y="13093"/>
                    <a:pt x="6166" y="13015"/>
                    <a:pt x="6127" y="12898"/>
                  </a:cubicBezTo>
                  <a:lnTo>
                    <a:pt x="6127" y="12898"/>
                  </a:lnTo>
                  <a:cubicBezTo>
                    <a:pt x="6107" y="12878"/>
                    <a:pt x="6107" y="12839"/>
                    <a:pt x="6088" y="12800"/>
                  </a:cubicBezTo>
                  <a:cubicBezTo>
                    <a:pt x="6068" y="12741"/>
                    <a:pt x="6029" y="12702"/>
                    <a:pt x="6010" y="12663"/>
                  </a:cubicBezTo>
                  <a:cubicBezTo>
                    <a:pt x="5971" y="12605"/>
                    <a:pt x="5932" y="12566"/>
                    <a:pt x="5893" y="12488"/>
                  </a:cubicBezTo>
                  <a:cubicBezTo>
                    <a:pt x="5756" y="12663"/>
                    <a:pt x="5483" y="12937"/>
                    <a:pt x="5288" y="13190"/>
                  </a:cubicBezTo>
                  <a:cubicBezTo>
                    <a:pt x="5132" y="13385"/>
                    <a:pt x="4995" y="13522"/>
                    <a:pt x="4859" y="13658"/>
                  </a:cubicBezTo>
                  <a:cubicBezTo>
                    <a:pt x="4742" y="13795"/>
                    <a:pt x="4586" y="13912"/>
                    <a:pt x="4429" y="14029"/>
                  </a:cubicBezTo>
                  <a:cubicBezTo>
                    <a:pt x="4254" y="14166"/>
                    <a:pt x="4078" y="14283"/>
                    <a:pt x="3922" y="14400"/>
                  </a:cubicBezTo>
                  <a:cubicBezTo>
                    <a:pt x="3766" y="14517"/>
                    <a:pt x="3610" y="14634"/>
                    <a:pt x="3493" y="14732"/>
                  </a:cubicBezTo>
                  <a:cubicBezTo>
                    <a:pt x="3376" y="14810"/>
                    <a:pt x="3376" y="14868"/>
                    <a:pt x="3395" y="14946"/>
                  </a:cubicBezTo>
                  <a:cubicBezTo>
                    <a:pt x="3395" y="15024"/>
                    <a:pt x="3395" y="15083"/>
                    <a:pt x="3356" y="15180"/>
                  </a:cubicBezTo>
                  <a:cubicBezTo>
                    <a:pt x="3317" y="15337"/>
                    <a:pt x="3200" y="15395"/>
                    <a:pt x="3083" y="15473"/>
                  </a:cubicBezTo>
                  <a:cubicBezTo>
                    <a:pt x="3005" y="15512"/>
                    <a:pt x="2947" y="15551"/>
                    <a:pt x="2868" y="15610"/>
                  </a:cubicBezTo>
                  <a:cubicBezTo>
                    <a:pt x="2790" y="15688"/>
                    <a:pt x="2790" y="15766"/>
                    <a:pt x="2790" y="15844"/>
                  </a:cubicBezTo>
                  <a:cubicBezTo>
                    <a:pt x="2790" y="15941"/>
                    <a:pt x="2790" y="16019"/>
                    <a:pt x="2732" y="16136"/>
                  </a:cubicBezTo>
                  <a:cubicBezTo>
                    <a:pt x="2654" y="16273"/>
                    <a:pt x="2478" y="16312"/>
                    <a:pt x="2303" y="16351"/>
                  </a:cubicBezTo>
                  <a:cubicBezTo>
                    <a:pt x="2166" y="16371"/>
                    <a:pt x="2029" y="16410"/>
                    <a:pt x="1971" y="16468"/>
                  </a:cubicBezTo>
                  <a:cubicBezTo>
                    <a:pt x="1873" y="16566"/>
                    <a:pt x="1854" y="16624"/>
                    <a:pt x="1834" y="16702"/>
                  </a:cubicBezTo>
                  <a:cubicBezTo>
                    <a:pt x="1815" y="16780"/>
                    <a:pt x="1795" y="16858"/>
                    <a:pt x="1717" y="16956"/>
                  </a:cubicBezTo>
                  <a:cubicBezTo>
                    <a:pt x="1620" y="17112"/>
                    <a:pt x="1522" y="17151"/>
                    <a:pt x="1366" y="17190"/>
                  </a:cubicBezTo>
                  <a:cubicBezTo>
                    <a:pt x="1269" y="17229"/>
                    <a:pt x="1151" y="17249"/>
                    <a:pt x="995" y="17346"/>
                  </a:cubicBezTo>
                  <a:cubicBezTo>
                    <a:pt x="781" y="17444"/>
                    <a:pt x="644" y="17502"/>
                    <a:pt x="508" y="17541"/>
                  </a:cubicBezTo>
                  <a:cubicBezTo>
                    <a:pt x="410" y="17561"/>
                    <a:pt x="312" y="17600"/>
                    <a:pt x="195" y="17658"/>
                  </a:cubicBezTo>
                  <a:cubicBezTo>
                    <a:pt x="117" y="17697"/>
                    <a:pt x="59" y="17756"/>
                    <a:pt x="0" y="17814"/>
                  </a:cubicBezTo>
                  <a:cubicBezTo>
                    <a:pt x="410" y="17775"/>
                    <a:pt x="1249" y="17697"/>
                    <a:pt x="1854" y="17658"/>
                  </a:cubicBezTo>
                  <a:cubicBezTo>
                    <a:pt x="2400" y="17619"/>
                    <a:pt x="3064" y="17502"/>
                    <a:pt x="3532" y="17424"/>
                  </a:cubicBezTo>
                  <a:cubicBezTo>
                    <a:pt x="3786" y="17385"/>
                    <a:pt x="4000" y="17346"/>
                    <a:pt x="4117" y="17346"/>
                  </a:cubicBezTo>
                  <a:cubicBezTo>
                    <a:pt x="4273" y="17327"/>
                    <a:pt x="4546" y="17288"/>
                    <a:pt x="4839" y="17229"/>
                  </a:cubicBezTo>
                  <a:cubicBezTo>
                    <a:pt x="5171" y="17171"/>
                    <a:pt x="5503" y="17112"/>
                    <a:pt x="5678" y="17112"/>
                  </a:cubicBezTo>
                  <a:cubicBezTo>
                    <a:pt x="5893" y="17093"/>
                    <a:pt x="6146" y="17034"/>
                    <a:pt x="6342" y="16995"/>
                  </a:cubicBezTo>
                  <a:cubicBezTo>
                    <a:pt x="6420" y="16975"/>
                    <a:pt x="6478" y="16975"/>
                    <a:pt x="6517" y="16956"/>
                  </a:cubicBezTo>
                  <a:cubicBezTo>
                    <a:pt x="6595" y="16956"/>
                    <a:pt x="6634" y="16917"/>
                    <a:pt x="6693" y="16897"/>
                  </a:cubicBezTo>
                  <a:cubicBezTo>
                    <a:pt x="6771" y="16839"/>
                    <a:pt x="6888" y="16780"/>
                    <a:pt x="7103" y="16780"/>
                  </a:cubicBezTo>
                  <a:cubicBezTo>
                    <a:pt x="7278" y="16761"/>
                    <a:pt x="7434" y="16741"/>
                    <a:pt x="7551" y="16722"/>
                  </a:cubicBezTo>
                  <a:cubicBezTo>
                    <a:pt x="7649" y="16702"/>
                    <a:pt x="7746" y="16683"/>
                    <a:pt x="7785" y="16683"/>
                  </a:cubicBezTo>
                  <a:lnTo>
                    <a:pt x="7824" y="16683"/>
                  </a:lnTo>
                  <a:cubicBezTo>
                    <a:pt x="7922" y="16702"/>
                    <a:pt x="7961" y="16702"/>
                    <a:pt x="7981" y="16780"/>
                  </a:cubicBezTo>
                  <a:cubicBezTo>
                    <a:pt x="11024" y="16488"/>
                    <a:pt x="14205" y="16019"/>
                    <a:pt x="17366" y="15473"/>
                  </a:cubicBezTo>
                  <a:cubicBezTo>
                    <a:pt x="20566" y="14907"/>
                    <a:pt x="23746" y="14263"/>
                    <a:pt x="26790" y="13619"/>
                  </a:cubicBezTo>
                  <a:cubicBezTo>
                    <a:pt x="27824" y="13424"/>
                    <a:pt x="29580" y="13034"/>
                    <a:pt x="30829" y="12741"/>
                  </a:cubicBezTo>
                  <a:lnTo>
                    <a:pt x="30829" y="12741"/>
                  </a:lnTo>
                  <a:cubicBezTo>
                    <a:pt x="30848" y="12702"/>
                    <a:pt x="30868" y="12702"/>
                    <a:pt x="30907" y="12741"/>
                  </a:cubicBezTo>
                  <a:lnTo>
                    <a:pt x="31161" y="12683"/>
                  </a:lnTo>
                  <a:cubicBezTo>
                    <a:pt x="31180" y="12663"/>
                    <a:pt x="31180" y="12663"/>
                    <a:pt x="31200" y="12644"/>
                  </a:cubicBezTo>
                  <a:cubicBezTo>
                    <a:pt x="31239" y="12624"/>
                    <a:pt x="31297" y="12624"/>
                    <a:pt x="31356" y="12624"/>
                  </a:cubicBezTo>
                  <a:lnTo>
                    <a:pt x="31609" y="12566"/>
                  </a:lnTo>
                  <a:cubicBezTo>
                    <a:pt x="31570" y="12507"/>
                    <a:pt x="31473" y="12449"/>
                    <a:pt x="31395" y="1235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71"/>
            <p:cNvSpPr/>
            <p:nvPr/>
          </p:nvSpPr>
          <p:spPr>
            <a:xfrm>
              <a:off x="6655525" y="2523350"/>
              <a:ext cx="8825" cy="10750"/>
            </a:xfrm>
            <a:custGeom>
              <a:avLst/>
              <a:gdLst/>
              <a:ahLst/>
              <a:cxnLst/>
              <a:rect l="l" t="t" r="r" b="b"/>
              <a:pathLst>
                <a:path w="353" h="430" extrusionOk="0">
                  <a:moveTo>
                    <a:pt x="1" y="59"/>
                  </a:moveTo>
                  <a:cubicBezTo>
                    <a:pt x="20" y="78"/>
                    <a:pt x="40" y="78"/>
                    <a:pt x="60" y="98"/>
                  </a:cubicBezTo>
                  <a:cubicBezTo>
                    <a:pt x="196" y="215"/>
                    <a:pt x="294" y="429"/>
                    <a:pt x="333" y="234"/>
                  </a:cubicBezTo>
                  <a:cubicBezTo>
                    <a:pt x="352" y="137"/>
                    <a:pt x="294" y="59"/>
                    <a:pt x="216"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71"/>
            <p:cNvSpPr/>
            <p:nvPr/>
          </p:nvSpPr>
          <p:spPr>
            <a:xfrm>
              <a:off x="6655525" y="2523350"/>
              <a:ext cx="8825" cy="10750"/>
            </a:xfrm>
            <a:custGeom>
              <a:avLst/>
              <a:gdLst/>
              <a:ahLst/>
              <a:cxnLst/>
              <a:rect l="l" t="t" r="r" b="b"/>
              <a:pathLst>
                <a:path w="353" h="430" fill="none" extrusionOk="0">
                  <a:moveTo>
                    <a:pt x="1" y="59"/>
                  </a:moveTo>
                  <a:cubicBezTo>
                    <a:pt x="20" y="78"/>
                    <a:pt x="40" y="78"/>
                    <a:pt x="60" y="98"/>
                  </a:cubicBezTo>
                  <a:cubicBezTo>
                    <a:pt x="196" y="215"/>
                    <a:pt x="294" y="429"/>
                    <a:pt x="333" y="234"/>
                  </a:cubicBezTo>
                  <a:cubicBezTo>
                    <a:pt x="352" y="137"/>
                    <a:pt x="294" y="59"/>
                    <a:pt x="216" y="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71"/>
            <p:cNvSpPr/>
            <p:nvPr/>
          </p:nvSpPr>
          <p:spPr>
            <a:xfrm>
              <a:off x="5206775" y="2623825"/>
              <a:ext cx="868800" cy="298550"/>
            </a:xfrm>
            <a:custGeom>
              <a:avLst/>
              <a:gdLst/>
              <a:ahLst/>
              <a:cxnLst/>
              <a:rect l="l" t="t" r="r" b="b"/>
              <a:pathLst>
                <a:path w="34752" h="11942" extrusionOk="0">
                  <a:moveTo>
                    <a:pt x="34693" y="430"/>
                  </a:moveTo>
                  <a:cubicBezTo>
                    <a:pt x="34693" y="254"/>
                    <a:pt x="34712" y="157"/>
                    <a:pt x="34732" y="98"/>
                  </a:cubicBezTo>
                  <a:cubicBezTo>
                    <a:pt x="34751" y="78"/>
                    <a:pt x="34751" y="39"/>
                    <a:pt x="34751" y="20"/>
                  </a:cubicBezTo>
                  <a:cubicBezTo>
                    <a:pt x="34751" y="20"/>
                    <a:pt x="34751" y="20"/>
                    <a:pt x="34751" y="20"/>
                  </a:cubicBezTo>
                  <a:lnTo>
                    <a:pt x="34732" y="20"/>
                  </a:lnTo>
                  <a:lnTo>
                    <a:pt x="34712" y="20"/>
                  </a:lnTo>
                  <a:lnTo>
                    <a:pt x="34712" y="20"/>
                  </a:lnTo>
                  <a:cubicBezTo>
                    <a:pt x="34673" y="0"/>
                    <a:pt x="34595" y="20"/>
                    <a:pt x="34498" y="39"/>
                  </a:cubicBezTo>
                  <a:cubicBezTo>
                    <a:pt x="34381" y="59"/>
                    <a:pt x="34225" y="78"/>
                    <a:pt x="34049" y="98"/>
                  </a:cubicBezTo>
                  <a:cubicBezTo>
                    <a:pt x="33854" y="117"/>
                    <a:pt x="33776" y="157"/>
                    <a:pt x="33698" y="196"/>
                  </a:cubicBezTo>
                  <a:cubicBezTo>
                    <a:pt x="33639" y="235"/>
                    <a:pt x="33581" y="254"/>
                    <a:pt x="33483" y="274"/>
                  </a:cubicBezTo>
                  <a:cubicBezTo>
                    <a:pt x="33425" y="293"/>
                    <a:pt x="33386" y="293"/>
                    <a:pt x="33308" y="313"/>
                  </a:cubicBezTo>
                  <a:cubicBezTo>
                    <a:pt x="33112" y="352"/>
                    <a:pt x="32839" y="410"/>
                    <a:pt x="32605" y="430"/>
                  </a:cubicBezTo>
                  <a:cubicBezTo>
                    <a:pt x="32449" y="449"/>
                    <a:pt x="32117" y="508"/>
                    <a:pt x="31786" y="547"/>
                  </a:cubicBezTo>
                  <a:cubicBezTo>
                    <a:pt x="31513" y="605"/>
                    <a:pt x="31220" y="644"/>
                    <a:pt x="31064" y="664"/>
                  </a:cubicBezTo>
                  <a:cubicBezTo>
                    <a:pt x="30947" y="683"/>
                    <a:pt x="30732" y="703"/>
                    <a:pt x="30498" y="742"/>
                  </a:cubicBezTo>
                  <a:cubicBezTo>
                    <a:pt x="30010" y="839"/>
                    <a:pt x="29347" y="937"/>
                    <a:pt x="28800" y="976"/>
                  </a:cubicBezTo>
                  <a:cubicBezTo>
                    <a:pt x="28020" y="1035"/>
                    <a:pt x="26908" y="1152"/>
                    <a:pt x="26713" y="1171"/>
                  </a:cubicBezTo>
                  <a:cubicBezTo>
                    <a:pt x="26596" y="1269"/>
                    <a:pt x="26459" y="1347"/>
                    <a:pt x="26225" y="1386"/>
                  </a:cubicBezTo>
                  <a:cubicBezTo>
                    <a:pt x="25952" y="1405"/>
                    <a:pt x="25464" y="1464"/>
                    <a:pt x="24976" y="1503"/>
                  </a:cubicBezTo>
                  <a:cubicBezTo>
                    <a:pt x="24566" y="1542"/>
                    <a:pt x="24157" y="1581"/>
                    <a:pt x="23844" y="1620"/>
                  </a:cubicBezTo>
                  <a:cubicBezTo>
                    <a:pt x="23493" y="1659"/>
                    <a:pt x="22498" y="1737"/>
                    <a:pt x="21522" y="1815"/>
                  </a:cubicBezTo>
                  <a:cubicBezTo>
                    <a:pt x="20586" y="1893"/>
                    <a:pt x="19630" y="1971"/>
                    <a:pt x="19318" y="1991"/>
                  </a:cubicBezTo>
                  <a:cubicBezTo>
                    <a:pt x="18966" y="2010"/>
                    <a:pt x="17698" y="2069"/>
                    <a:pt x="16586" y="2147"/>
                  </a:cubicBezTo>
                  <a:cubicBezTo>
                    <a:pt x="15767" y="2205"/>
                    <a:pt x="15045" y="2244"/>
                    <a:pt x="14849" y="2264"/>
                  </a:cubicBezTo>
                  <a:cubicBezTo>
                    <a:pt x="14615" y="2283"/>
                    <a:pt x="13932" y="2361"/>
                    <a:pt x="13230" y="2439"/>
                  </a:cubicBezTo>
                  <a:cubicBezTo>
                    <a:pt x="12528" y="2517"/>
                    <a:pt x="11825" y="2595"/>
                    <a:pt x="11591" y="2615"/>
                  </a:cubicBezTo>
                  <a:cubicBezTo>
                    <a:pt x="11454" y="2634"/>
                    <a:pt x="11181" y="2674"/>
                    <a:pt x="10869" y="2713"/>
                  </a:cubicBezTo>
                  <a:cubicBezTo>
                    <a:pt x="10303" y="2771"/>
                    <a:pt x="9640" y="2849"/>
                    <a:pt x="9484" y="2849"/>
                  </a:cubicBezTo>
                  <a:cubicBezTo>
                    <a:pt x="9347" y="2830"/>
                    <a:pt x="9289" y="2791"/>
                    <a:pt x="9230" y="2771"/>
                  </a:cubicBezTo>
                  <a:cubicBezTo>
                    <a:pt x="9211" y="2752"/>
                    <a:pt x="9191" y="2732"/>
                    <a:pt x="9152" y="2732"/>
                  </a:cubicBezTo>
                  <a:lnTo>
                    <a:pt x="8547" y="2732"/>
                  </a:lnTo>
                  <a:cubicBezTo>
                    <a:pt x="8567" y="2791"/>
                    <a:pt x="8586" y="2888"/>
                    <a:pt x="8645" y="2947"/>
                  </a:cubicBezTo>
                  <a:cubicBezTo>
                    <a:pt x="8762" y="3103"/>
                    <a:pt x="8723" y="3571"/>
                    <a:pt x="8723" y="3571"/>
                  </a:cubicBezTo>
                  <a:lnTo>
                    <a:pt x="8723" y="3649"/>
                  </a:lnTo>
                  <a:lnTo>
                    <a:pt x="8645" y="3669"/>
                  </a:lnTo>
                  <a:lnTo>
                    <a:pt x="3025" y="4059"/>
                  </a:lnTo>
                  <a:cubicBezTo>
                    <a:pt x="3006" y="4098"/>
                    <a:pt x="2986" y="4117"/>
                    <a:pt x="2967" y="4137"/>
                  </a:cubicBezTo>
                  <a:lnTo>
                    <a:pt x="2967" y="4137"/>
                  </a:lnTo>
                  <a:cubicBezTo>
                    <a:pt x="2908" y="4215"/>
                    <a:pt x="2850" y="4234"/>
                    <a:pt x="2733" y="4195"/>
                  </a:cubicBezTo>
                  <a:cubicBezTo>
                    <a:pt x="2577" y="4156"/>
                    <a:pt x="2577" y="4020"/>
                    <a:pt x="2577" y="3883"/>
                  </a:cubicBezTo>
                  <a:cubicBezTo>
                    <a:pt x="2577" y="3844"/>
                    <a:pt x="2577" y="3786"/>
                    <a:pt x="2577" y="3786"/>
                  </a:cubicBezTo>
                  <a:cubicBezTo>
                    <a:pt x="2577" y="3786"/>
                    <a:pt x="2557" y="3766"/>
                    <a:pt x="2557" y="3766"/>
                  </a:cubicBezTo>
                  <a:cubicBezTo>
                    <a:pt x="2557" y="3766"/>
                    <a:pt x="2557" y="3766"/>
                    <a:pt x="2538" y="3766"/>
                  </a:cubicBezTo>
                  <a:cubicBezTo>
                    <a:pt x="2538" y="3766"/>
                    <a:pt x="2518" y="3766"/>
                    <a:pt x="2518" y="3766"/>
                  </a:cubicBezTo>
                  <a:cubicBezTo>
                    <a:pt x="2498" y="3786"/>
                    <a:pt x="2479" y="3805"/>
                    <a:pt x="2459" y="3825"/>
                  </a:cubicBezTo>
                  <a:cubicBezTo>
                    <a:pt x="2440" y="3883"/>
                    <a:pt x="2459" y="3961"/>
                    <a:pt x="2498" y="4039"/>
                  </a:cubicBezTo>
                  <a:cubicBezTo>
                    <a:pt x="2518" y="4117"/>
                    <a:pt x="2557" y="4215"/>
                    <a:pt x="2557" y="4312"/>
                  </a:cubicBezTo>
                  <a:lnTo>
                    <a:pt x="2557" y="4371"/>
                  </a:lnTo>
                  <a:cubicBezTo>
                    <a:pt x="2557" y="4449"/>
                    <a:pt x="2557" y="4469"/>
                    <a:pt x="2557" y="4488"/>
                  </a:cubicBezTo>
                  <a:lnTo>
                    <a:pt x="2557" y="4488"/>
                  </a:lnTo>
                  <a:cubicBezTo>
                    <a:pt x="2557" y="4527"/>
                    <a:pt x="2557" y="4527"/>
                    <a:pt x="2557" y="4566"/>
                  </a:cubicBezTo>
                  <a:cubicBezTo>
                    <a:pt x="2557" y="4586"/>
                    <a:pt x="2557" y="4625"/>
                    <a:pt x="2538" y="4664"/>
                  </a:cubicBezTo>
                  <a:cubicBezTo>
                    <a:pt x="2538" y="4820"/>
                    <a:pt x="2479" y="4859"/>
                    <a:pt x="2401" y="4878"/>
                  </a:cubicBezTo>
                  <a:cubicBezTo>
                    <a:pt x="2401" y="4878"/>
                    <a:pt x="2381" y="4878"/>
                    <a:pt x="2381" y="4917"/>
                  </a:cubicBezTo>
                  <a:cubicBezTo>
                    <a:pt x="2362" y="4937"/>
                    <a:pt x="2401" y="4976"/>
                    <a:pt x="2440" y="5015"/>
                  </a:cubicBezTo>
                  <a:cubicBezTo>
                    <a:pt x="2498" y="5112"/>
                    <a:pt x="2577" y="5191"/>
                    <a:pt x="2498" y="5308"/>
                  </a:cubicBezTo>
                  <a:lnTo>
                    <a:pt x="2498" y="5308"/>
                  </a:lnTo>
                  <a:cubicBezTo>
                    <a:pt x="2440" y="5405"/>
                    <a:pt x="2342" y="5405"/>
                    <a:pt x="2245" y="5425"/>
                  </a:cubicBezTo>
                  <a:cubicBezTo>
                    <a:pt x="2186" y="5425"/>
                    <a:pt x="2128" y="5425"/>
                    <a:pt x="2128" y="5464"/>
                  </a:cubicBezTo>
                  <a:cubicBezTo>
                    <a:pt x="2108" y="5483"/>
                    <a:pt x="2167" y="5522"/>
                    <a:pt x="2206" y="5561"/>
                  </a:cubicBezTo>
                  <a:lnTo>
                    <a:pt x="2206" y="5561"/>
                  </a:lnTo>
                  <a:cubicBezTo>
                    <a:pt x="2284" y="5639"/>
                    <a:pt x="2381" y="5717"/>
                    <a:pt x="2381" y="5854"/>
                  </a:cubicBezTo>
                  <a:cubicBezTo>
                    <a:pt x="2381" y="6030"/>
                    <a:pt x="2342" y="6030"/>
                    <a:pt x="2284" y="6088"/>
                  </a:cubicBezTo>
                  <a:cubicBezTo>
                    <a:pt x="2264" y="6108"/>
                    <a:pt x="2225" y="6108"/>
                    <a:pt x="2186" y="6166"/>
                  </a:cubicBezTo>
                  <a:cubicBezTo>
                    <a:pt x="2108" y="6264"/>
                    <a:pt x="2108" y="6303"/>
                    <a:pt x="2108" y="6361"/>
                  </a:cubicBezTo>
                  <a:cubicBezTo>
                    <a:pt x="2128" y="6381"/>
                    <a:pt x="2128" y="6420"/>
                    <a:pt x="2128" y="6478"/>
                  </a:cubicBezTo>
                  <a:lnTo>
                    <a:pt x="2128" y="6478"/>
                  </a:lnTo>
                  <a:cubicBezTo>
                    <a:pt x="2108" y="6576"/>
                    <a:pt x="2108" y="6595"/>
                    <a:pt x="2089" y="6634"/>
                  </a:cubicBezTo>
                  <a:cubicBezTo>
                    <a:pt x="2069" y="6634"/>
                    <a:pt x="2050" y="6654"/>
                    <a:pt x="2030" y="6771"/>
                  </a:cubicBezTo>
                  <a:cubicBezTo>
                    <a:pt x="2011" y="6849"/>
                    <a:pt x="2030" y="6888"/>
                    <a:pt x="2069" y="6908"/>
                  </a:cubicBezTo>
                  <a:cubicBezTo>
                    <a:pt x="2108" y="6986"/>
                    <a:pt x="2167" y="7044"/>
                    <a:pt x="2147" y="7161"/>
                  </a:cubicBezTo>
                  <a:cubicBezTo>
                    <a:pt x="2108" y="7337"/>
                    <a:pt x="2011" y="7337"/>
                    <a:pt x="1913" y="7317"/>
                  </a:cubicBezTo>
                  <a:cubicBezTo>
                    <a:pt x="1894" y="7317"/>
                    <a:pt x="1855" y="7317"/>
                    <a:pt x="1855" y="7337"/>
                  </a:cubicBezTo>
                  <a:cubicBezTo>
                    <a:pt x="1835" y="7356"/>
                    <a:pt x="1855" y="7415"/>
                    <a:pt x="1874" y="7454"/>
                  </a:cubicBezTo>
                  <a:cubicBezTo>
                    <a:pt x="1913" y="7551"/>
                    <a:pt x="1972" y="7668"/>
                    <a:pt x="1835" y="7786"/>
                  </a:cubicBezTo>
                  <a:cubicBezTo>
                    <a:pt x="1777" y="7864"/>
                    <a:pt x="1659" y="7922"/>
                    <a:pt x="1562" y="7981"/>
                  </a:cubicBezTo>
                  <a:cubicBezTo>
                    <a:pt x="1445" y="8039"/>
                    <a:pt x="1328" y="8098"/>
                    <a:pt x="1289" y="8176"/>
                  </a:cubicBezTo>
                  <a:cubicBezTo>
                    <a:pt x="1250" y="8254"/>
                    <a:pt x="1250" y="8293"/>
                    <a:pt x="1289" y="8351"/>
                  </a:cubicBezTo>
                  <a:cubicBezTo>
                    <a:pt x="1308" y="8410"/>
                    <a:pt x="1328" y="8488"/>
                    <a:pt x="1328" y="8605"/>
                  </a:cubicBezTo>
                  <a:cubicBezTo>
                    <a:pt x="1328" y="8722"/>
                    <a:pt x="1328" y="8800"/>
                    <a:pt x="1308" y="8878"/>
                  </a:cubicBezTo>
                  <a:cubicBezTo>
                    <a:pt x="1289" y="8956"/>
                    <a:pt x="1250" y="9034"/>
                    <a:pt x="1172" y="9132"/>
                  </a:cubicBezTo>
                  <a:cubicBezTo>
                    <a:pt x="1113" y="9210"/>
                    <a:pt x="1055" y="9249"/>
                    <a:pt x="1016" y="9268"/>
                  </a:cubicBezTo>
                  <a:cubicBezTo>
                    <a:pt x="957" y="9327"/>
                    <a:pt x="899" y="9366"/>
                    <a:pt x="879" y="9522"/>
                  </a:cubicBezTo>
                  <a:cubicBezTo>
                    <a:pt x="860" y="9756"/>
                    <a:pt x="781" y="9815"/>
                    <a:pt x="703" y="9873"/>
                  </a:cubicBezTo>
                  <a:lnTo>
                    <a:pt x="703" y="9873"/>
                  </a:lnTo>
                  <a:cubicBezTo>
                    <a:pt x="664" y="9912"/>
                    <a:pt x="625" y="9932"/>
                    <a:pt x="606" y="10010"/>
                  </a:cubicBezTo>
                  <a:cubicBezTo>
                    <a:pt x="567" y="10088"/>
                    <a:pt x="547" y="10166"/>
                    <a:pt x="528" y="10244"/>
                  </a:cubicBezTo>
                  <a:cubicBezTo>
                    <a:pt x="508" y="10342"/>
                    <a:pt x="508" y="10439"/>
                    <a:pt x="508" y="10517"/>
                  </a:cubicBezTo>
                  <a:cubicBezTo>
                    <a:pt x="528" y="10556"/>
                    <a:pt x="547" y="10595"/>
                    <a:pt x="567" y="10634"/>
                  </a:cubicBezTo>
                  <a:cubicBezTo>
                    <a:pt x="606" y="10693"/>
                    <a:pt x="645" y="10771"/>
                    <a:pt x="664" y="10927"/>
                  </a:cubicBezTo>
                  <a:cubicBezTo>
                    <a:pt x="703" y="11142"/>
                    <a:pt x="645" y="11220"/>
                    <a:pt x="586" y="11337"/>
                  </a:cubicBezTo>
                  <a:cubicBezTo>
                    <a:pt x="547" y="11376"/>
                    <a:pt x="508" y="11434"/>
                    <a:pt x="489" y="11493"/>
                  </a:cubicBezTo>
                  <a:cubicBezTo>
                    <a:pt x="411" y="11649"/>
                    <a:pt x="313" y="11707"/>
                    <a:pt x="196" y="11785"/>
                  </a:cubicBezTo>
                  <a:cubicBezTo>
                    <a:pt x="138" y="11805"/>
                    <a:pt x="60" y="11844"/>
                    <a:pt x="20" y="11922"/>
                  </a:cubicBezTo>
                  <a:lnTo>
                    <a:pt x="20" y="11922"/>
                  </a:lnTo>
                  <a:cubicBezTo>
                    <a:pt x="20" y="11922"/>
                    <a:pt x="1" y="11942"/>
                    <a:pt x="1" y="11942"/>
                  </a:cubicBezTo>
                  <a:cubicBezTo>
                    <a:pt x="469" y="11903"/>
                    <a:pt x="2303" y="11805"/>
                    <a:pt x="2713" y="11785"/>
                  </a:cubicBezTo>
                  <a:cubicBezTo>
                    <a:pt x="2908" y="11766"/>
                    <a:pt x="3825" y="11688"/>
                    <a:pt x="4918" y="11610"/>
                  </a:cubicBezTo>
                  <a:cubicBezTo>
                    <a:pt x="6498" y="11473"/>
                    <a:pt x="8450" y="11298"/>
                    <a:pt x="9250" y="11259"/>
                  </a:cubicBezTo>
                  <a:cubicBezTo>
                    <a:pt x="9932" y="11220"/>
                    <a:pt x="11162" y="11103"/>
                    <a:pt x="12410" y="10985"/>
                  </a:cubicBezTo>
                  <a:cubicBezTo>
                    <a:pt x="13601" y="10868"/>
                    <a:pt x="14810" y="10751"/>
                    <a:pt x="15532" y="10712"/>
                  </a:cubicBezTo>
                  <a:cubicBezTo>
                    <a:pt x="16274" y="10673"/>
                    <a:pt x="17718" y="10517"/>
                    <a:pt x="19103" y="10381"/>
                  </a:cubicBezTo>
                  <a:cubicBezTo>
                    <a:pt x="20469" y="10244"/>
                    <a:pt x="21776" y="10088"/>
                    <a:pt x="22244" y="10049"/>
                  </a:cubicBezTo>
                  <a:cubicBezTo>
                    <a:pt x="22479" y="10010"/>
                    <a:pt x="22693" y="9990"/>
                    <a:pt x="22888" y="9971"/>
                  </a:cubicBezTo>
                  <a:cubicBezTo>
                    <a:pt x="23396" y="9912"/>
                    <a:pt x="23844" y="9873"/>
                    <a:pt x="24839" y="9756"/>
                  </a:cubicBezTo>
                  <a:cubicBezTo>
                    <a:pt x="24839" y="9542"/>
                    <a:pt x="24839" y="8917"/>
                    <a:pt x="24859" y="8761"/>
                  </a:cubicBezTo>
                  <a:cubicBezTo>
                    <a:pt x="24879" y="8664"/>
                    <a:pt x="24918" y="8586"/>
                    <a:pt x="24957" y="8508"/>
                  </a:cubicBezTo>
                  <a:cubicBezTo>
                    <a:pt x="24996" y="8429"/>
                    <a:pt x="25054" y="8390"/>
                    <a:pt x="25093" y="8351"/>
                  </a:cubicBezTo>
                  <a:lnTo>
                    <a:pt x="25093" y="8351"/>
                  </a:lnTo>
                  <a:cubicBezTo>
                    <a:pt x="25152" y="8273"/>
                    <a:pt x="25230" y="8293"/>
                    <a:pt x="25327" y="8312"/>
                  </a:cubicBezTo>
                  <a:cubicBezTo>
                    <a:pt x="25425" y="8332"/>
                    <a:pt x="25542" y="8351"/>
                    <a:pt x="25698" y="8293"/>
                  </a:cubicBezTo>
                  <a:cubicBezTo>
                    <a:pt x="25893" y="8234"/>
                    <a:pt x="25893" y="8098"/>
                    <a:pt x="25913" y="7961"/>
                  </a:cubicBezTo>
                  <a:cubicBezTo>
                    <a:pt x="25913" y="7922"/>
                    <a:pt x="25932" y="7864"/>
                    <a:pt x="25932" y="7805"/>
                  </a:cubicBezTo>
                  <a:cubicBezTo>
                    <a:pt x="25952" y="7747"/>
                    <a:pt x="25952" y="7688"/>
                    <a:pt x="25952" y="7629"/>
                  </a:cubicBezTo>
                  <a:lnTo>
                    <a:pt x="25952" y="7629"/>
                  </a:lnTo>
                  <a:cubicBezTo>
                    <a:pt x="25971" y="7473"/>
                    <a:pt x="25991" y="7337"/>
                    <a:pt x="26088" y="7220"/>
                  </a:cubicBezTo>
                  <a:lnTo>
                    <a:pt x="26088" y="7220"/>
                  </a:lnTo>
                  <a:cubicBezTo>
                    <a:pt x="26166" y="7122"/>
                    <a:pt x="26459" y="6888"/>
                    <a:pt x="26771" y="6673"/>
                  </a:cubicBezTo>
                  <a:cubicBezTo>
                    <a:pt x="26986" y="6537"/>
                    <a:pt x="27220" y="6420"/>
                    <a:pt x="27396" y="6381"/>
                  </a:cubicBezTo>
                  <a:cubicBezTo>
                    <a:pt x="27571" y="6342"/>
                    <a:pt x="27669" y="6342"/>
                    <a:pt x="27766" y="6342"/>
                  </a:cubicBezTo>
                  <a:cubicBezTo>
                    <a:pt x="27844" y="6342"/>
                    <a:pt x="27903" y="6342"/>
                    <a:pt x="27981" y="6303"/>
                  </a:cubicBezTo>
                  <a:lnTo>
                    <a:pt x="27981" y="6303"/>
                  </a:lnTo>
                  <a:cubicBezTo>
                    <a:pt x="28078" y="6244"/>
                    <a:pt x="28215" y="6108"/>
                    <a:pt x="28371" y="5971"/>
                  </a:cubicBezTo>
                  <a:cubicBezTo>
                    <a:pt x="28527" y="5815"/>
                    <a:pt x="28703" y="5678"/>
                    <a:pt x="28820" y="5600"/>
                  </a:cubicBezTo>
                  <a:cubicBezTo>
                    <a:pt x="28917" y="5542"/>
                    <a:pt x="28956" y="5483"/>
                    <a:pt x="28976" y="5425"/>
                  </a:cubicBezTo>
                  <a:lnTo>
                    <a:pt x="28976" y="5425"/>
                  </a:lnTo>
                  <a:cubicBezTo>
                    <a:pt x="29015" y="5347"/>
                    <a:pt x="29054" y="5288"/>
                    <a:pt x="29171" y="5191"/>
                  </a:cubicBezTo>
                  <a:cubicBezTo>
                    <a:pt x="29288" y="5112"/>
                    <a:pt x="29425" y="5073"/>
                    <a:pt x="29581" y="5054"/>
                  </a:cubicBezTo>
                  <a:cubicBezTo>
                    <a:pt x="29698" y="5034"/>
                    <a:pt x="29815" y="4995"/>
                    <a:pt x="29913" y="4937"/>
                  </a:cubicBezTo>
                  <a:cubicBezTo>
                    <a:pt x="29991" y="4898"/>
                    <a:pt x="30030" y="4839"/>
                    <a:pt x="30049" y="4761"/>
                  </a:cubicBezTo>
                  <a:cubicBezTo>
                    <a:pt x="30088" y="4703"/>
                    <a:pt x="30088" y="4605"/>
                    <a:pt x="30088" y="4508"/>
                  </a:cubicBezTo>
                  <a:lnTo>
                    <a:pt x="30088" y="4508"/>
                  </a:lnTo>
                  <a:lnTo>
                    <a:pt x="30088" y="4410"/>
                  </a:lnTo>
                  <a:cubicBezTo>
                    <a:pt x="30088" y="4215"/>
                    <a:pt x="30088" y="4098"/>
                    <a:pt x="30186" y="4020"/>
                  </a:cubicBezTo>
                  <a:cubicBezTo>
                    <a:pt x="30283" y="3961"/>
                    <a:pt x="30361" y="4000"/>
                    <a:pt x="30439" y="4059"/>
                  </a:cubicBezTo>
                  <a:lnTo>
                    <a:pt x="30439" y="4059"/>
                  </a:lnTo>
                  <a:cubicBezTo>
                    <a:pt x="30498" y="4078"/>
                    <a:pt x="30576" y="4117"/>
                    <a:pt x="30634" y="4098"/>
                  </a:cubicBezTo>
                  <a:cubicBezTo>
                    <a:pt x="30693" y="4059"/>
                    <a:pt x="30693" y="3981"/>
                    <a:pt x="30713" y="3903"/>
                  </a:cubicBezTo>
                  <a:lnTo>
                    <a:pt x="30713" y="3903"/>
                  </a:lnTo>
                  <a:cubicBezTo>
                    <a:pt x="30713" y="3844"/>
                    <a:pt x="30713" y="3766"/>
                    <a:pt x="30752" y="3708"/>
                  </a:cubicBezTo>
                  <a:cubicBezTo>
                    <a:pt x="30791" y="3630"/>
                    <a:pt x="30849" y="3552"/>
                    <a:pt x="30947" y="3473"/>
                  </a:cubicBezTo>
                  <a:lnTo>
                    <a:pt x="30947" y="3473"/>
                  </a:lnTo>
                  <a:cubicBezTo>
                    <a:pt x="31025" y="3415"/>
                    <a:pt x="31142" y="3356"/>
                    <a:pt x="31220" y="3337"/>
                  </a:cubicBezTo>
                  <a:cubicBezTo>
                    <a:pt x="31376" y="3298"/>
                    <a:pt x="31434" y="3434"/>
                    <a:pt x="31513" y="3571"/>
                  </a:cubicBezTo>
                  <a:cubicBezTo>
                    <a:pt x="31552" y="3649"/>
                    <a:pt x="31610" y="3727"/>
                    <a:pt x="31669" y="3766"/>
                  </a:cubicBezTo>
                  <a:lnTo>
                    <a:pt x="31669" y="3766"/>
                  </a:lnTo>
                  <a:cubicBezTo>
                    <a:pt x="31669" y="3766"/>
                    <a:pt x="31669" y="3766"/>
                    <a:pt x="31669" y="3766"/>
                  </a:cubicBezTo>
                  <a:lnTo>
                    <a:pt x="31688" y="3766"/>
                  </a:lnTo>
                  <a:cubicBezTo>
                    <a:pt x="31708" y="3786"/>
                    <a:pt x="31747" y="3786"/>
                    <a:pt x="31786" y="3766"/>
                  </a:cubicBezTo>
                  <a:cubicBezTo>
                    <a:pt x="31825" y="3747"/>
                    <a:pt x="31864" y="3708"/>
                    <a:pt x="31903" y="3649"/>
                  </a:cubicBezTo>
                  <a:cubicBezTo>
                    <a:pt x="31903" y="3610"/>
                    <a:pt x="31922" y="3591"/>
                    <a:pt x="31942" y="3571"/>
                  </a:cubicBezTo>
                  <a:lnTo>
                    <a:pt x="31942" y="3571"/>
                  </a:lnTo>
                  <a:cubicBezTo>
                    <a:pt x="31961" y="3513"/>
                    <a:pt x="31981" y="3454"/>
                    <a:pt x="32000" y="3395"/>
                  </a:cubicBezTo>
                  <a:cubicBezTo>
                    <a:pt x="32059" y="3259"/>
                    <a:pt x="32098" y="3103"/>
                    <a:pt x="32254" y="2947"/>
                  </a:cubicBezTo>
                  <a:cubicBezTo>
                    <a:pt x="32430" y="2713"/>
                    <a:pt x="32761" y="2634"/>
                    <a:pt x="32976" y="2595"/>
                  </a:cubicBezTo>
                  <a:lnTo>
                    <a:pt x="32995" y="2576"/>
                  </a:lnTo>
                  <a:cubicBezTo>
                    <a:pt x="33132" y="2556"/>
                    <a:pt x="33230" y="2595"/>
                    <a:pt x="33327" y="2654"/>
                  </a:cubicBezTo>
                  <a:cubicBezTo>
                    <a:pt x="33386" y="2693"/>
                    <a:pt x="33444" y="2732"/>
                    <a:pt x="33503" y="2713"/>
                  </a:cubicBezTo>
                  <a:cubicBezTo>
                    <a:pt x="33620" y="2674"/>
                    <a:pt x="33639" y="2595"/>
                    <a:pt x="33698" y="2361"/>
                  </a:cubicBezTo>
                  <a:lnTo>
                    <a:pt x="33698" y="2342"/>
                  </a:lnTo>
                  <a:cubicBezTo>
                    <a:pt x="33737" y="2147"/>
                    <a:pt x="33854" y="1991"/>
                    <a:pt x="33951" y="1854"/>
                  </a:cubicBezTo>
                  <a:cubicBezTo>
                    <a:pt x="34010" y="1776"/>
                    <a:pt x="34069" y="1698"/>
                    <a:pt x="34108" y="1620"/>
                  </a:cubicBezTo>
                  <a:cubicBezTo>
                    <a:pt x="34186" y="1464"/>
                    <a:pt x="34342" y="1405"/>
                    <a:pt x="34498" y="1366"/>
                  </a:cubicBezTo>
                  <a:cubicBezTo>
                    <a:pt x="34556" y="1347"/>
                    <a:pt x="34595" y="1327"/>
                    <a:pt x="34634" y="1308"/>
                  </a:cubicBezTo>
                  <a:lnTo>
                    <a:pt x="34634" y="1308"/>
                  </a:lnTo>
                  <a:cubicBezTo>
                    <a:pt x="34673" y="1288"/>
                    <a:pt x="34693" y="1269"/>
                    <a:pt x="34693" y="1249"/>
                  </a:cubicBezTo>
                  <a:cubicBezTo>
                    <a:pt x="34693" y="1230"/>
                    <a:pt x="34693" y="1191"/>
                    <a:pt x="34654" y="1113"/>
                  </a:cubicBezTo>
                  <a:cubicBezTo>
                    <a:pt x="34595" y="976"/>
                    <a:pt x="34615" y="859"/>
                    <a:pt x="34654" y="722"/>
                  </a:cubicBezTo>
                  <a:cubicBezTo>
                    <a:pt x="34673" y="625"/>
                    <a:pt x="34693" y="527"/>
                    <a:pt x="34693" y="43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71"/>
            <p:cNvSpPr/>
            <p:nvPr/>
          </p:nvSpPr>
          <p:spPr>
            <a:xfrm>
              <a:off x="5206775" y="2623825"/>
              <a:ext cx="868800" cy="298550"/>
            </a:xfrm>
            <a:custGeom>
              <a:avLst/>
              <a:gdLst/>
              <a:ahLst/>
              <a:cxnLst/>
              <a:rect l="l" t="t" r="r" b="b"/>
              <a:pathLst>
                <a:path w="34752" h="11942" fill="none" extrusionOk="0">
                  <a:moveTo>
                    <a:pt x="34693" y="430"/>
                  </a:moveTo>
                  <a:cubicBezTo>
                    <a:pt x="34693" y="254"/>
                    <a:pt x="34712" y="157"/>
                    <a:pt x="34732" y="98"/>
                  </a:cubicBezTo>
                  <a:cubicBezTo>
                    <a:pt x="34751" y="78"/>
                    <a:pt x="34751" y="39"/>
                    <a:pt x="34751" y="20"/>
                  </a:cubicBezTo>
                  <a:cubicBezTo>
                    <a:pt x="34751" y="20"/>
                    <a:pt x="34751" y="20"/>
                    <a:pt x="34751" y="20"/>
                  </a:cubicBezTo>
                  <a:lnTo>
                    <a:pt x="34732" y="20"/>
                  </a:lnTo>
                  <a:lnTo>
                    <a:pt x="34712" y="20"/>
                  </a:lnTo>
                  <a:lnTo>
                    <a:pt x="34712" y="20"/>
                  </a:lnTo>
                  <a:cubicBezTo>
                    <a:pt x="34673" y="0"/>
                    <a:pt x="34595" y="20"/>
                    <a:pt x="34498" y="39"/>
                  </a:cubicBezTo>
                  <a:cubicBezTo>
                    <a:pt x="34381" y="59"/>
                    <a:pt x="34225" y="78"/>
                    <a:pt x="34049" y="98"/>
                  </a:cubicBezTo>
                  <a:cubicBezTo>
                    <a:pt x="33854" y="117"/>
                    <a:pt x="33776" y="157"/>
                    <a:pt x="33698" y="196"/>
                  </a:cubicBezTo>
                  <a:cubicBezTo>
                    <a:pt x="33639" y="235"/>
                    <a:pt x="33581" y="254"/>
                    <a:pt x="33483" y="274"/>
                  </a:cubicBezTo>
                  <a:cubicBezTo>
                    <a:pt x="33425" y="293"/>
                    <a:pt x="33386" y="293"/>
                    <a:pt x="33308" y="313"/>
                  </a:cubicBezTo>
                  <a:cubicBezTo>
                    <a:pt x="33112" y="352"/>
                    <a:pt x="32839" y="410"/>
                    <a:pt x="32605" y="430"/>
                  </a:cubicBezTo>
                  <a:cubicBezTo>
                    <a:pt x="32449" y="449"/>
                    <a:pt x="32117" y="508"/>
                    <a:pt x="31786" y="547"/>
                  </a:cubicBezTo>
                  <a:cubicBezTo>
                    <a:pt x="31513" y="605"/>
                    <a:pt x="31220" y="644"/>
                    <a:pt x="31064" y="664"/>
                  </a:cubicBezTo>
                  <a:cubicBezTo>
                    <a:pt x="30947" y="683"/>
                    <a:pt x="30732" y="703"/>
                    <a:pt x="30498" y="742"/>
                  </a:cubicBezTo>
                  <a:cubicBezTo>
                    <a:pt x="30010" y="839"/>
                    <a:pt x="29347" y="937"/>
                    <a:pt x="28800" y="976"/>
                  </a:cubicBezTo>
                  <a:cubicBezTo>
                    <a:pt x="28020" y="1035"/>
                    <a:pt x="26908" y="1152"/>
                    <a:pt x="26713" y="1171"/>
                  </a:cubicBezTo>
                  <a:cubicBezTo>
                    <a:pt x="26596" y="1269"/>
                    <a:pt x="26459" y="1347"/>
                    <a:pt x="26225" y="1386"/>
                  </a:cubicBezTo>
                  <a:cubicBezTo>
                    <a:pt x="25952" y="1405"/>
                    <a:pt x="25464" y="1464"/>
                    <a:pt x="24976" y="1503"/>
                  </a:cubicBezTo>
                  <a:cubicBezTo>
                    <a:pt x="24566" y="1542"/>
                    <a:pt x="24157" y="1581"/>
                    <a:pt x="23844" y="1620"/>
                  </a:cubicBezTo>
                  <a:cubicBezTo>
                    <a:pt x="23493" y="1659"/>
                    <a:pt x="22498" y="1737"/>
                    <a:pt x="21522" y="1815"/>
                  </a:cubicBezTo>
                  <a:cubicBezTo>
                    <a:pt x="20586" y="1893"/>
                    <a:pt x="19630" y="1971"/>
                    <a:pt x="19318" y="1991"/>
                  </a:cubicBezTo>
                  <a:cubicBezTo>
                    <a:pt x="18966" y="2010"/>
                    <a:pt x="17698" y="2069"/>
                    <a:pt x="16586" y="2147"/>
                  </a:cubicBezTo>
                  <a:cubicBezTo>
                    <a:pt x="15767" y="2205"/>
                    <a:pt x="15045" y="2244"/>
                    <a:pt x="14849" y="2264"/>
                  </a:cubicBezTo>
                  <a:cubicBezTo>
                    <a:pt x="14615" y="2283"/>
                    <a:pt x="13932" y="2361"/>
                    <a:pt x="13230" y="2439"/>
                  </a:cubicBezTo>
                  <a:cubicBezTo>
                    <a:pt x="12528" y="2517"/>
                    <a:pt x="11825" y="2595"/>
                    <a:pt x="11591" y="2615"/>
                  </a:cubicBezTo>
                  <a:cubicBezTo>
                    <a:pt x="11454" y="2634"/>
                    <a:pt x="11181" y="2674"/>
                    <a:pt x="10869" y="2713"/>
                  </a:cubicBezTo>
                  <a:cubicBezTo>
                    <a:pt x="10303" y="2771"/>
                    <a:pt x="9640" y="2849"/>
                    <a:pt x="9484" y="2849"/>
                  </a:cubicBezTo>
                  <a:cubicBezTo>
                    <a:pt x="9347" y="2830"/>
                    <a:pt x="9289" y="2791"/>
                    <a:pt x="9230" y="2771"/>
                  </a:cubicBezTo>
                  <a:cubicBezTo>
                    <a:pt x="9211" y="2752"/>
                    <a:pt x="9191" y="2732"/>
                    <a:pt x="9152" y="2732"/>
                  </a:cubicBezTo>
                  <a:lnTo>
                    <a:pt x="8547" y="2732"/>
                  </a:lnTo>
                  <a:cubicBezTo>
                    <a:pt x="8567" y="2791"/>
                    <a:pt x="8586" y="2888"/>
                    <a:pt x="8645" y="2947"/>
                  </a:cubicBezTo>
                  <a:cubicBezTo>
                    <a:pt x="8762" y="3103"/>
                    <a:pt x="8723" y="3571"/>
                    <a:pt x="8723" y="3571"/>
                  </a:cubicBezTo>
                  <a:lnTo>
                    <a:pt x="8723" y="3649"/>
                  </a:lnTo>
                  <a:lnTo>
                    <a:pt x="8645" y="3669"/>
                  </a:lnTo>
                  <a:lnTo>
                    <a:pt x="3025" y="4059"/>
                  </a:lnTo>
                  <a:cubicBezTo>
                    <a:pt x="3006" y="4098"/>
                    <a:pt x="2986" y="4117"/>
                    <a:pt x="2967" y="4137"/>
                  </a:cubicBezTo>
                  <a:lnTo>
                    <a:pt x="2967" y="4137"/>
                  </a:lnTo>
                  <a:cubicBezTo>
                    <a:pt x="2908" y="4215"/>
                    <a:pt x="2850" y="4234"/>
                    <a:pt x="2733" y="4195"/>
                  </a:cubicBezTo>
                  <a:cubicBezTo>
                    <a:pt x="2577" y="4156"/>
                    <a:pt x="2577" y="4020"/>
                    <a:pt x="2577" y="3883"/>
                  </a:cubicBezTo>
                  <a:cubicBezTo>
                    <a:pt x="2577" y="3844"/>
                    <a:pt x="2577" y="3786"/>
                    <a:pt x="2577" y="3786"/>
                  </a:cubicBezTo>
                  <a:cubicBezTo>
                    <a:pt x="2577" y="3786"/>
                    <a:pt x="2557" y="3766"/>
                    <a:pt x="2557" y="3766"/>
                  </a:cubicBezTo>
                  <a:cubicBezTo>
                    <a:pt x="2557" y="3766"/>
                    <a:pt x="2557" y="3766"/>
                    <a:pt x="2538" y="3766"/>
                  </a:cubicBezTo>
                  <a:cubicBezTo>
                    <a:pt x="2538" y="3766"/>
                    <a:pt x="2518" y="3766"/>
                    <a:pt x="2518" y="3766"/>
                  </a:cubicBezTo>
                  <a:cubicBezTo>
                    <a:pt x="2498" y="3786"/>
                    <a:pt x="2479" y="3805"/>
                    <a:pt x="2459" y="3825"/>
                  </a:cubicBezTo>
                  <a:cubicBezTo>
                    <a:pt x="2440" y="3883"/>
                    <a:pt x="2459" y="3961"/>
                    <a:pt x="2498" y="4039"/>
                  </a:cubicBezTo>
                  <a:cubicBezTo>
                    <a:pt x="2518" y="4117"/>
                    <a:pt x="2557" y="4215"/>
                    <a:pt x="2557" y="4312"/>
                  </a:cubicBezTo>
                  <a:lnTo>
                    <a:pt x="2557" y="4371"/>
                  </a:lnTo>
                  <a:cubicBezTo>
                    <a:pt x="2557" y="4449"/>
                    <a:pt x="2557" y="4469"/>
                    <a:pt x="2557" y="4488"/>
                  </a:cubicBezTo>
                  <a:lnTo>
                    <a:pt x="2557" y="4488"/>
                  </a:lnTo>
                  <a:cubicBezTo>
                    <a:pt x="2557" y="4527"/>
                    <a:pt x="2557" y="4527"/>
                    <a:pt x="2557" y="4566"/>
                  </a:cubicBezTo>
                  <a:cubicBezTo>
                    <a:pt x="2557" y="4586"/>
                    <a:pt x="2557" y="4625"/>
                    <a:pt x="2538" y="4664"/>
                  </a:cubicBezTo>
                  <a:cubicBezTo>
                    <a:pt x="2538" y="4820"/>
                    <a:pt x="2479" y="4859"/>
                    <a:pt x="2401" y="4878"/>
                  </a:cubicBezTo>
                  <a:cubicBezTo>
                    <a:pt x="2401" y="4878"/>
                    <a:pt x="2381" y="4878"/>
                    <a:pt x="2381" y="4917"/>
                  </a:cubicBezTo>
                  <a:cubicBezTo>
                    <a:pt x="2362" y="4937"/>
                    <a:pt x="2401" y="4976"/>
                    <a:pt x="2440" y="5015"/>
                  </a:cubicBezTo>
                  <a:cubicBezTo>
                    <a:pt x="2498" y="5112"/>
                    <a:pt x="2577" y="5191"/>
                    <a:pt x="2498" y="5308"/>
                  </a:cubicBezTo>
                  <a:lnTo>
                    <a:pt x="2498" y="5308"/>
                  </a:lnTo>
                  <a:cubicBezTo>
                    <a:pt x="2440" y="5405"/>
                    <a:pt x="2342" y="5405"/>
                    <a:pt x="2245" y="5425"/>
                  </a:cubicBezTo>
                  <a:cubicBezTo>
                    <a:pt x="2186" y="5425"/>
                    <a:pt x="2128" y="5425"/>
                    <a:pt x="2128" y="5464"/>
                  </a:cubicBezTo>
                  <a:cubicBezTo>
                    <a:pt x="2108" y="5483"/>
                    <a:pt x="2167" y="5522"/>
                    <a:pt x="2206" y="5561"/>
                  </a:cubicBezTo>
                  <a:lnTo>
                    <a:pt x="2206" y="5561"/>
                  </a:lnTo>
                  <a:cubicBezTo>
                    <a:pt x="2284" y="5639"/>
                    <a:pt x="2381" y="5717"/>
                    <a:pt x="2381" y="5854"/>
                  </a:cubicBezTo>
                  <a:cubicBezTo>
                    <a:pt x="2381" y="6030"/>
                    <a:pt x="2342" y="6030"/>
                    <a:pt x="2284" y="6088"/>
                  </a:cubicBezTo>
                  <a:cubicBezTo>
                    <a:pt x="2264" y="6108"/>
                    <a:pt x="2225" y="6108"/>
                    <a:pt x="2186" y="6166"/>
                  </a:cubicBezTo>
                  <a:cubicBezTo>
                    <a:pt x="2108" y="6264"/>
                    <a:pt x="2108" y="6303"/>
                    <a:pt x="2108" y="6361"/>
                  </a:cubicBezTo>
                  <a:cubicBezTo>
                    <a:pt x="2128" y="6381"/>
                    <a:pt x="2128" y="6420"/>
                    <a:pt x="2128" y="6478"/>
                  </a:cubicBezTo>
                  <a:lnTo>
                    <a:pt x="2128" y="6478"/>
                  </a:lnTo>
                  <a:cubicBezTo>
                    <a:pt x="2108" y="6576"/>
                    <a:pt x="2108" y="6595"/>
                    <a:pt x="2089" y="6634"/>
                  </a:cubicBezTo>
                  <a:cubicBezTo>
                    <a:pt x="2069" y="6634"/>
                    <a:pt x="2050" y="6654"/>
                    <a:pt x="2030" y="6771"/>
                  </a:cubicBezTo>
                  <a:cubicBezTo>
                    <a:pt x="2011" y="6849"/>
                    <a:pt x="2030" y="6888"/>
                    <a:pt x="2069" y="6908"/>
                  </a:cubicBezTo>
                  <a:cubicBezTo>
                    <a:pt x="2108" y="6986"/>
                    <a:pt x="2167" y="7044"/>
                    <a:pt x="2147" y="7161"/>
                  </a:cubicBezTo>
                  <a:cubicBezTo>
                    <a:pt x="2108" y="7337"/>
                    <a:pt x="2011" y="7337"/>
                    <a:pt x="1913" y="7317"/>
                  </a:cubicBezTo>
                  <a:cubicBezTo>
                    <a:pt x="1894" y="7317"/>
                    <a:pt x="1855" y="7317"/>
                    <a:pt x="1855" y="7337"/>
                  </a:cubicBezTo>
                  <a:cubicBezTo>
                    <a:pt x="1835" y="7356"/>
                    <a:pt x="1855" y="7415"/>
                    <a:pt x="1874" y="7454"/>
                  </a:cubicBezTo>
                  <a:cubicBezTo>
                    <a:pt x="1913" y="7551"/>
                    <a:pt x="1972" y="7668"/>
                    <a:pt x="1835" y="7786"/>
                  </a:cubicBezTo>
                  <a:cubicBezTo>
                    <a:pt x="1777" y="7864"/>
                    <a:pt x="1659" y="7922"/>
                    <a:pt x="1562" y="7981"/>
                  </a:cubicBezTo>
                  <a:cubicBezTo>
                    <a:pt x="1445" y="8039"/>
                    <a:pt x="1328" y="8098"/>
                    <a:pt x="1289" y="8176"/>
                  </a:cubicBezTo>
                  <a:cubicBezTo>
                    <a:pt x="1250" y="8254"/>
                    <a:pt x="1250" y="8293"/>
                    <a:pt x="1289" y="8351"/>
                  </a:cubicBezTo>
                  <a:cubicBezTo>
                    <a:pt x="1308" y="8410"/>
                    <a:pt x="1328" y="8488"/>
                    <a:pt x="1328" y="8605"/>
                  </a:cubicBezTo>
                  <a:cubicBezTo>
                    <a:pt x="1328" y="8722"/>
                    <a:pt x="1328" y="8800"/>
                    <a:pt x="1308" y="8878"/>
                  </a:cubicBezTo>
                  <a:cubicBezTo>
                    <a:pt x="1289" y="8956"/>
                    <a:pt x="1250" y="9034"/>
                    <a:pt x="1172" y="9132"/>
                  </a:cubicBezTo>
                  <a:cubicBezTo>
                    <a:pt x="1113" y="9210"/>
                    <a:pt x="1055" y="9249"/>
                    <a:pt x="1016" y="9268"/>
                  </a:cubicBezTo>
                  <a:cubicBezTo>
                    <a:pt x="957" y="9327"/>
                    <a:pt x="899" y="9366"/>
                    <a:pt x="879" y="9522"/>
                  </a:cubicBezTo>
                  <a:cubicBezTo>
                    <a:pt x="860" y="9756"/>
                    <a:pt x="781" y="9815"/>
                    <a:pt x="703" y="9873"/>
                  </a:cubicBezTo>
                  <a:lnTo>
                    <a:pt x="703" y="9873"/>
                  </a:lnTo>
                  <a:cubicBezTo>
                    <a:pt x="664" y="9912"/>
                    <a:pt x="625" y="9932"/>
                    <a:pt x="606" y="10010"/>
                  </a:cubicBezTo>
                  <a:cubicBezTo>
                    <a:pt x="567" y="10088"/>
                    <a:pt x="547" y="10166"/>
                    <a:pt x="528" y="10244"/>
                  </a:cubicBezTo>
                  <a:cubicBezTo>
                    <a:pt x="508" y="10342"/>
                    <a:pt x="508" y="10439"/>
                    <a:pt x="508" y="10517"/>
                  </a:cubicBezTo>
                  <a:cubicBezTo>
                    <a:pt x="528" y="10556"/>
                    <a:pt x="547" y="10595"/>
                    <a:pt x="567" y="10634"/>
                  </a:cubicBezTo>
                  <a:cubicBezTo>
                    <a:pt x="606" y="10693"/>
                    <a:pt x="645" y="10771"/>
                    <a:pt x="664" y="10927"/>
                  </a:cubicBezTo>
                  <a:cubicBezTo>
                    <a:pt x="703" y="11142"/>
                    <a:pt x="645" y="11220"/>
                    <a:pt x="586" y="11337"/>
                  </a:cubicBezTo>
                  <a:cubicBezTo>
                    <a:pt x="547" y="11376"/>
                    <a:pt x="508" y="11434"/>
                    <a:pt x="489" y="11493"/>
                  </a:cubicBezTo>
                  <a:cubicBezTo>
                    <a:pt x="411" y="11649"/>
                    <a:pt x="313" y="11707"/>
                    <a:pt x="196" y="11785"/>
                  </a:cubicBezTo>
                  <a:cubicBezTo>
                    <a:pt x="138" y="11805"/>
                    <a:pt x="60" y="11844"/>
                    <a:pt x="20" y="11922"/>
                  </a:cubicBezTo>
                  <a:lnTo>
                    <a:pt x="20" y="11922"/>
                  </a:lnTo>
                  <a:cubicBezTo>
                    <a:pt x="20" y="11922"/>
                    <a:pt x="1" y="11942"/>
                    <a:pt x="1" y="11942"/>
                  </a:cubicBezTo>
                  <a:cubicBezTo>
                    <a:pt x="469" y="11903"/>
                    <a:pt x="2303" y="11805"/>
                    <a:pt x="2713" y="11785"/>
                  </a:cubicBezTo>
                  <a:cubicBezTo>
                    <a:pt x="2908" y="11766"/>
                    <a:pt x="3825" y="11688"/>
                    <a:pt x="4918" y="11610"/>
                  </a:cubicBezTo>
                  <a:cubicBezTo>
                    <a:pt x="6498" y="11473"/>
                    <a:pt x="8450" y="11298"/>
                    <a:pt x="9250" y="11259"/>
                  </a:cubicBezTo>
                  <a:cubicBezTo>
                    <a:pt x="9932" y="11220"/>
                    <a:pt x="11162" y="11103"/>
                    <a:pt x="12410" y="10985"/>
                  </a:cubicBezTo>
                  <a:cubicBezTo>
                    <a:pt x="13601" y="10868"/>
                    <a:pt x="14810" y="10751"/>
                    <a:pt x="15532" y="10712"/>
                  </a:cubicBezTo>
                  <a:cubicBezTo>
                    <a:pt x="16274" y="10673"/>
                    <a:pt x="17718" y="10517"/>
                    <a:pt x="19103" y="10381"/>
                  </a:cubicBezTo>
                  <a:cubicBezTo>
                    <a:pt x="20469" y="10244"/>
                    <a:pt x="21776" y="10088"/>
                    <a:pt x="22244" y="10049"/>
                  </a:cubicBezTo>
                  <a:cubicBezTo>
                    <a:pt x="22479" y="10010"/>
                    <a:pt x="22693" y="9990"/>
                    <a:pt x="22888" y="9971"/>
                  </a:cubicBezTo>
                  <a:cubicBezTo>
                    <a:pt x="23396" y="9912"/>
                    <a:pt x="23844" y="9873"/>
                    <a:pt x="24839" y="9756"/>
                  </a:cubicBezTo>
                  <a:cubicBezTo>
                    <a:pt x="24839" y="9542"/>
                    <a:pt x="24839" y="8917"/>
                    <a:pt x="24859" y="8761"/>
                  </a:cubicBezTo>
                  <a:cubicBezTo>
                    <a:pt x="24879" y="8664"/>
                    <a:pt x="24918" y="8586"/>
                    <a:pt x="24957" y="8508"/>
                  </a:cubicBezTo>
                  <a:cubicBezTo>
                    <a:pt x="24996" y="8429"/>
                    <a:pt x="25054" y="8390"/>
                    <a:pt x="25093" y="8351"/>
                  </a:cubicBezTo>
                  <a:lnTo>
                    <a:pt x="25093" y="8351"/>
                  </a:lnTo>
                  <a:cubicBezTo>
                    <a:pt x="25152" y="8273"/>
                    <a:pt x="25230" y="8293"/>
                    <a:pt x="25327" y="8312"/>
                  </a:cubicBezTo>
                  <a:cubicBezTo>
                    <a:pt x="25425" y="8332"/>
                    <a:pt x="25542" y="8351"/>
                    <a:pt x="25698" y="8293"/>
                  </a:cubicBezTo>
                  <a:cubicBezTo>
                    <a:pt x="25893" y="8234"/>
                    <a:pt x="25893" y="8098"/>
                    <a:pt x="25913" y="7961"/>
                  </a:cubicBezTo>
                  <a:cubicBezTo>
                    <a:pt x="25913" y="7922"/>
                    <a:pt x="25932" y="7864"/>
                    <a:pt x="25932" y="7805"/>
                  </a:cubicBezTo>
                  <a:cubicBezTo>
                    <a:pt x="25952" y="7747"/>
                    <a:pt x="25952" y="7688"/>
                    <a:pt x="25952" y="7629"/>
                  </a:cubicBezTo>
                  <a:lnTo>
                    <a:pt x="25952" y="7629"/>
                  </a:lnTo>
                  <a:cubicBezTo>
                    <a:pt x="25971" y="7473"/>
                    <a:pt x="25991" y="7337"/>
                    <a:pt x="26088" y="7220"/>
                  </a:cubicBezTo>
                  <a:lnTo>
                    <a:pt x="26088" y="7220"/>
                  </a:lnTo>
                  <a:cubicBezTo>
                    <a:pt x="26166" y="7122"/>
                    <a:pt x="26459" y="6888"/>
                    <a:pt x="26771" y="6673"/>
                  </a:cubicBezTo>
                  <a:cubicBezTo>
                    <a:pt x="26986" y="6537"/>
                    <a:pt x="27220" y="6420"/>
                    <a:pt x="27396" y="6381"/>
                  </a:cubicBezTo>
                  <a:cubicBezTo>
                    <a:pt x="27571" y="6342"/>
                    <a:pt x="27669" y="6342"/>
                    <a:pt x="27766" y="6342"/>
                  </a:cubicBezTo>
                  <a:cubicBezTo>
                    <a:pt x="27844" y="6342"/>
                    <a:pt x="27903" y="6342"/>
                    <a:pt x="27981" y="6303"/>
                  </a:cubicBezTo>
                  <a:lnTo>
                    <a:pt x="27981" y="6303"/>
                  </a:lnTo>
                  <a:cubicBezTo>
                    <a:pt x="28078" y="6244"/>
                    <a:pt x="28215" y="6108"/>
                    <a:pt x="28371" y="5971"/>
                  </a:cubicBezTo>
                  <a:cubicBezTo>
                    <a:pt x="28527" y="5815"/>
                    <a:pt x="28703" y="5678"/>
                    <a:pt x="28820" y="5600"/>
                  </a:cubicBezTo>
                  <a:cubicBezTo>
                    <a:pt x="28917" y="5542"/>
                    <a:pt x="28956" y="5483"/>
                    <a:pt x="28976" y="5425"/>
                  </a:cubicBezTo>
                  <a:lnTo>
                    <a:pt x="28976" y="5425"/>
                  </a:lnTo>
                  <a:cubicBezTo>
                    <a:pt x="29015" y="5347"/>
                    <a:pt x="29054" y="5288"/>
                    <a:pt x="29171" y="5191"/>
                  </a:cubicBezTo>
                  <a:cubicBezTo>
                    <a:pt x="29288" y="5112"/>
                    <a:pt x="29425" y="5073"/>
                    <a:pt x="29581" y="5054"/>
                  </a:cubicBezTo>
                  <a:cubicBezTo>
                    <a:pt x="29698" y="5034"/>
                    <a:pt x="29815" y="4995"/>
                    <a:pt x="29913" y="4937"/>
                  </a:cubicBezTo>
                  <a:cubicBezTo>
                    <a:pt x="29991" y="4898"/>
                    <a:pt x="30030" y="4839"/>
                    <a:pt x="30049" y="4761"/>
                  </a:cubicBezTo>
                  <a:cubicBezTo>
                    <a:pt x="30088" y="4703"/>
                    <a:pt x="30088" y="4605"/>
                    <a:pt x="30088" y="4508"/>
                  </a:cubicBezTo>
                  <a:lnTo>
                    <a:pt x="30088" y="4508"/>
                  </a:lnTo>
                  <a:lnTo>
                    <a:pt x="30088" y="4410"/>
                  </a:lnTo>
                  <a:cubicBezTo>
                    <a:pt x="30088" y="4215"/>
                    <a:pt x="30088" y="4098"/>
                    <a:pt x="30186" y="4020"/>
                  </a:cubicBezTo>
                  <a:cubicBezTo>
                    <a:pt x="30283" y="3961"/>
                    <a:pt x="30361" y="4000"/>
                    <a:pt x="30439" y="4059"/>
                  </a:cubicBezTo>
                  <a:lnTo>
                    <a:pt x="30439" y="4059"/>
                  </a:lnTo>
                  <a:cubicBezTo>
                    <a:pt x="30498" y="4078"/>
                    <a:pt x="30576" y="4117"/>
                    <a:pt x="30634" y="4098"/>
                  </a:cubicBezTo>
                  <a:cubicBezTo>
                    <a:pt x="30693" y="4059"/>
                    <a:pt x="30693" y="3981"/>
                    <a:pt x="30713" y="3903"/>
                  </a:cubicBezTo>
                  <a:lnTo>
                    <a:pt x="30713" y="3903"/>
                  </a:lnTo>
                  <a:cubicBezTo>
                    <a:pt x="30713" y="3844"/>
                    <a:pt x="30713" y="3766"/>
                    <a:pt x="30752" y="3708"/>
                  </a:cubicBezTo>
                  <a:cubicBezTo>
                    <a:pt x="30791" y="3630"/>
                    <a:pt x="30849" y="3552"/>
                    <a:pt x="30947" y="3473"/>
                  </a:cubicBezTo>
                  <a:lnTo>
                    <a:pt x="30947" y="3473"/>
                  </a:lnTo>
                  <a:cubicBezTo>
                    <a:pt x="31025" y="3415"/>
                    <a:pt x="31142" y="3356"/>
                    <a:pt x="31220" y="3337"/>
                  </a:cubicBezTo>
                  <a:cubicBezTo>
                    <a:pt x="31376" y="3298"/>
                    <a:pt x="31434" y="3434"/>
                    <a:pt x="31513" y="3571"/>
                  </a:cubicBezTo>
                  <a:cubicBezTo>
                    <a:pt x="31552" y="3649"/>
                    <a:pt x="31610" y="3727"/>
                    <a:pt x="31669" y="3766"/>
                  </a:cubicBezTo>
                  <a:lnTo>
                    <a:pt x="31669" y="3766"/>
                  </a:lnTo>
                  <a:cubicBezTo>
                    <a:pt x="31669" y="3766"/>
                    <a:pt x="31669" y="3766"/>
                    <a:pt x="31669" y="3766"/>
                  </a:cubicBezTo>
                  <a:lnTo>
                    <a:pt x="31688" y="3766"/>
                  </a:lnTo>
                  <a:cubicBezTo>
                    <a:pt x="31708" y="3786"/>
                    <a:pt x="31747" y="3786"/>
                    <a:pt x="31786" y="3766"/>
                  </a:cubicBezTo>
                  <a:cubicBezTo>
                    <a:pt x="31825" y="3747"/>
                    <a:pt x="31864" y="3708"/>
                    <a:pt x="31903" y="3649"/>
                  </a:cubicBezTo>
                  <a:cubicBezTo>
                    <a:pt x="31903" y="3610"/>
                    <a:pt x="31922" y="3591"/>
                    <a:pt x="31942" y="3571"/>
                  </a:cubicBezTo>
                  <a:lnTo>
                    <a:pt x="31942" y="3571"/>
                  </a:lnTo>
                  <a:cubicBezTo>
                    <a:pt x="31961" y="3513"/>
                    <a:pt x="31981" y="3454"/>
                    <a:pt x="32000" y="3395"/>
                  </a:cubicBezTo>
                  <a:cubicBezTo>
                    <a:pt x="32059" y="3259"/>
                    <a:pt x="32098" y="3103"/>
                    <a:pt x="32254" y="2947"/>
                  </a:cubicBezTo>
                  <a:cubicBezTo>
                    <a:pt x="32430" y="2713"/>
                    <a:pt x="32761" y="2634"/>
                    <a:pt x="32976" y="2595"/>
                  </a:cubicBezTo>
                  <a:lnTo>
                    <a:pt x="32995" y="2576"/>
                  </a:lnTo>
                  <a:cubicBezTo>
                    <a:pt x="33132" y="2556"/>
                    <a:pt x="33230" y="2595"/>
                    <a:pt x="33327" y="2654"/>
                  </a:cubicBezTo>
                  <a:cubicBezTo>
                    <a:pt x="33386" y="2693"/>
                    <a:pt x="33444" y="2732"/>
                    <a:pt x="33503" y="2713"/>
                  </a:cubicBezTo>
                  <a:cubicBezTo>
                    <a:pt x="33620" y="2674"/>
                    <a:pt x="33639" y="2595"/>
                    <a:pt x="33698" y="2361"/>
                  </a:cubicBezTo>
                  <a:lnTo>
                    <a:pt x="33698" y="2342"/>
                  </a:lnTo>
                  <a:cubicBezTo>
                    <a:pt x="33737" y="2147"/>
                    <a:pt x="33854" y="1991"/>
                    <a:pt x="33951" y="1854"/>
                  </a:cubicBezTo>
                  <a:cubicBezTo>
                    <a:pt x="34010" y="1776"/>
                    <a:pt x="34069" y="1698"/>
                    <a:pt x="34108" y="1620"/>
                  </a:cubicBezTo>
                  <a:cubicBezTo>
                    <a:pt x="34186" y="1464"/>
                    <a:pt x="34342" y="1405"/>
                    <a:pt x="34498" y="1366"/>
                  </a:cubicBezTo>
                  <a:cubicBezTo>
                    <a:pt x="34556" y="1347"/>
                    <a:pt x="34595" y="1327"/>
                    <a:pt x="34634" y="1308"/>
                  </a:cubicBezTo>
                  <a:lnTo>
                    <a:pt x="34634" y="1308"/>
                  </a:lnTo>
                  <a:cubicBezTo>
                    <a:pt x="34673" y="1288"/>
                    <a:pt x="34693" y="1269"/>
                    <a:pt x="34693" y="1249"/>
                  </a:cubicBezTo>
                  <a:cubicBezTo>
                    <a:pt x="34693" y="1230"/>
                    <a:pt x="34693" y="1191"/>
                    <a:pt x="34654" y="1113"/>
                  </a:cubicBezTo>
                  <a:cubicBezTo>
                    <a:pt x="34595" y="976"/>
                    <a:pt x="34615" y="859"/>
                    <a:pt x="34654" y="722"/>
                  </a:cubicBezTo>
                  <a:cubicBezTo>
                    <a:pt x="34673" y="625"/>
                    <a:pt x="34693" y="527"/>
                    <a:pt x="34693" y="43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71"/>
            <p:cNvSpPr/>
            <p:nvPr/>
          </p:nvSpPr>
          <p:spPr>
            <a:xfrm>
              <a:off x="2281000" y="824850"/>
              <a:ext cx="18550" cy="20500"/>
            </a:xfrm>
            <a:custGeom>
              <a:avLst/>
              <a:gdLst/>
              <a:ahLst/>
              <a:cxnLst/>
              <a:rect l="l" t="t" r="r" b="b"/>
              <a:pathLst>
                <a:path w="742" h="820" extrusionOk="0">
                  <a:moveTo>
                    <a:pt x="313" y="683"/>
                  </a:moveTo>
                  <a:cubicBezTo>
                    <a:pt x="410" y="547"/>
                    <a:pt x="352" y="352"/>
                    <a:pt x="488" y="430"/>
                  </a:cubicBezTo>
                  <a:cubicBezTo>
                    <a:pt x="625" y="488"/>
                    <a:pt x="703" y="586"/>
                    <a:pt x="722" y="410"/>
                  </a:cubicBezTo>
                  <a:cubicBezTo>
                    <a:pt x="742" y="254"/>
                    <a:pt x="683" y="176"/>
                    <a:pt x="605" y="117"/>
                  </a:cubicBezTo>
                  <a:cubicBezTo>
                    <a:pt x="508" y="78"/>
                    <a:pt x="430" y="0"/>
                    <a:pt x="254" y="156"/>
                  </a:cubicBezTo>
                  <a:cubicBezTo>
                    <a:pt x="137" y="254"/>
                    <a:pt x="0" y="98"/>
                    <a:pt x="98" y="332"/>
                  </a:cubicBezTo>
                  <a:cubicBezTo>
                    <a:pt x="195" y="547"/>
                    <a:pt x="215" y="820"/>
                    <a:pt x="313" y="683"/>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71"/>
            <p:cNvSpPr/>
            <p:nvPr/>
          </p:nvSpPr>
          <p:spPr>
            <a:xfrm>
              <a:off x="2281000" y="824850"/>
              <a:ext cx="18550" cy="20500"/>
            </a:xfrm>
            <a:custGeom>
              <a:avLst/>
              <a:gdLst/>
              <a:ahLst/>
              <a:cxnLst/>
              <a:rect l="l" t="t" r="r" b="b"/>
              <a:pathLst>
                <a:path w="742" h="820" fill="none" extrusionOk="0">
                  <a:moveTo>
                    <a:pt x="313" y="683"/>
                  </a:moveTo>
                  <a:cubicBezTo>
                    <a:pt x="410" y="547"/>
                    <a:pt x="352" y="352"/>
                    <a:pt x="488" y="430"/>
                  </a:cubicBezTo>
                  <a:cubicBezTo>
                    <a:pt x="625" y="488"/>
                    <a:pt x="703" y="586"/>
                    <a:pt x="722" y="410"/>
                  </a:cubicBezTo>
                  <a:cubicBezTo>
                    <a:pt x="742" y="254"/>
                    <a:pt x="683" y="176"/>
                    <a:pt x="605" y="117"/>
                  </a:cubicBezTo>
                  <a:cubicBezTo>
                    <a:pt x="508" y="78"/>
                    <a:pt x="430" y="0"/>
                    <a:pt x="254" y="156"/>
                  </a:cubicBezTo>
                  <a:cubicBezTo>
                    <a:pt x="137" y="254"/>
                    <a:pt x="0" y="98"/>
                    <a:pt x="98" y="332"/>
                  </a:cubicBezTo>
                  <a:cubicBezTo>
                    <a:pt x="195" y="547"/>
                    <a:pt x="215" y="820"/>
                    <a:pt x="313" y="683"/>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71"/>
            <p:cNvSpPr/>
            <p:nvPr/>
          </p:nvSpPr>
          <p:spPr>
            <a:xfrm>
              <a:off x="7010175" y="1771650"/>
              <a:ext cx="36100" cy="23925"/>
            </a:xfrm>
            <a:custGeom>
              <a:avLst/>
              <a:gdLst/>
              <a:ahLst/>
              <a:cxnLst/>
              <a:rect l="l" t="t" r="r" b="b"/>
              <a:pathLst>
                <a:path w="1444" h="957" extrusionOk="0">
                  <a:moveTo>
                    <a:pt x="1307" y="274"/>
                  </a:moveTo>
                  <a:cubicBezTo>
                    <a:pt x="1171" y="235"/>
                    <a:pt x="1015" y="371"/>
                    <a:pt x="937" y="215"/>
                  </a:cubicBezTo>
                  <a:cubicBezTo>
                    <a:pt x="859" y="59"/>
                    <a:pt x="878" y="1"/>
                    <a:pt x="702" y="1"/>
                  </a:cubicBezTo>
                  <a:cubicBezTo>
                    <a:pt x="546" y="1"/>
                    <a:pt x="527" y="79"/>
                    <a:pt x="410" y="176"/>
                  </a:cubicBezTo>
                  <a:cubicBezTo>
                    <a:pt x="273" y="332"/>
                    <a:pt x="332" y="508"/>
                    <a:pt x="273" y="605"/>
                  </a:cubicBezTo>
                  <a:cubicBezTo>
                    <a:pt x="215" y="683"/>
                    <a:pt x="39" y="605"/>
                    <a:pt x="20" y="703"/>
                  </a:cubicBezTo>
                  <a:cubicBezTo>
                    <a:pt x="0" y="800"/>
                    <a:pt x="98" y="859"/>
                    <a:pt x="215" y="898"/>
                  </a:cubicBezTo>
                  <a:cubicBezTo>
                    <a:pt x="332" y="937"/>
                    <a:pt x="351" y="957"/>
                    <a:pt x="449" y="840"/>
                  </a:cubicBezTo>
                  <a:cubicBezTo>
                    <a:pt x="546" y="722"/>
                    <a:pt x="722" y="703"/>
                    <a:pt x="878" y="683"/>
                  </a:cubicBezTo>
                  <a:cubicBezTo>
                    <a:pt x="1034" y="644"/>
                    <a:pt x="1112" y="605"/>
                    <a:pt x="1190" y="508"/>
                  </a:cubicBezTo>
                  <a:cubicBezTo>
                    <a:pt x="1288" y="430"/>
                    <a:pt x="1444" y="313"/>
                    <a:pt x="1307" y="27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71"/>
            <p:cNvSpPr/>
            <p:nvPr/>
          </p:nvSpPr>
          <p:spPr>
            <a:xfrm>
              <a:off x="7010175" y="1771650"/>
              <a:ext cx="36100" cy="23925"/>
            </a:xfrm>
            <a:custGeom>
              <a:avLst/>
              <a:gdLst/>
              <a:ahLst/>
              <a:cxnLst/>
              <a:rect l="l" t="t" r="r" b="b"/>
              <a:pathLst>
                <a:path w="1444" h="957" fill="none" extrusionOk="0">
                  <a:moveTo>
                    <a:pt x="1307" y="274"/>
                  </a:moveTo>
                  <a:cubicBezTo>
                    <a:pt x="1171" y="235"/>
                    <a:pt x="1015" y="371"/>
                    <a:pt x="937" y="215"/>
                  </a:cubicBezTo>
                  <a:cubicBezTo>
                    <a:pt x="859" y="59"/>
                    <a:pt x="878" y="1"/>
                    <a:pt x="702" y="1"/>
                  </a:cubicBezTo>
                  <a:cubicBezTo>
                    <a:pt x="546" y="1"/>
                    <a:pt x="527" y="79"/>
                    <a:pt x="410" y="176"/>
                  </a:cubicBezTo>
                  <a:cubicBezTo>
                    <a:pt x="273" y="332"/>
                    <a:pt x="332" y="508"/>
                    <a:pt x="273" y="605"/>
                  </a:cubicBezTo>
                  <a:cubicBezTo>
                    <a:pt x="215" y="683"/>
                    <a:pt x="39" y="605"/>
                    <a:pt x="20" y="703"/>
                  </a:cubicBezTo>
                  <a:cubicBezTo>
                    <a:pt x="0" y="800"/>
                    <a:pt x="98" y="859"/>
                    <a:pt x="215" y="898"/>
                  </a:cubicBezTo>
                  <a:cubicBezTo>
                    <a:pt x="332" y="937"/>
                    <a:pt x="351" y="957"/>
                    <a:pt x="449" y="840"/>
                  </a:cubicBezTo>
                  <a:cubicBezTo>
                    <a:pt x="546" y="722"/>
                    <a:pt x="722" y="703"/>
                    <a:pt x="878" y="683"/>
                  </a:cubicBezTo>
                  <a:cubicBezTo>
                    <a:pt x="1034" y="644"/>
                    <a:pt x="1112" y="605"/>
                    <a:pt x="1190" y="508"/>
                  </a:cubicBezTo>
                  <a:cubicBezTo>
                    <a:pt x="1288" y="430"/>
                    <a:pt x="1444" y="313"/>
                    <a:pt x="1307" y="27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71"/>
            <p:cNvSpPr/>
            <p:nvPr/>
          </p:nvSpPr>
          <p:spPr>
            <a:xfrm>
              <a:off x="6955525" y="1761400"/>
              <a:ext cx="13200" cy="33700"/>
            </a:xfrm>
            <a:custGeom>
              <a:avLst/>
              <a:gdLst/>
              <a:ahLst/>
              <a:cxnLst/>
              <a:rect l="l" t="t" r="r" b="b"/>
              <a:pathLst>
                <a:path w="528" h="1348" extrusionOk="0">
                  <a:moveTo>
                    <a:pt x="332" y="352"/>
                  </a:moveTo>
                  <a:cubicBezTo>
                    <a:pt x="391" y="215"/>
                    <a:pt x="274" y="1"/>
                    <a:pt x="215" y="235"/>
                  </a:cubicBezTo>
                  <a:cubicBezTo>
                    <a:pt x="196" y="293"/>
                    <a:pt x="157" y="371"/>
                    <a:pt x="79" y="469"/>
                  </a:cubicBezTo>
                  <a:cubicBezTo>
                    <a:pt x="1" y="547"/>
                    <a:pt x="59" y="664"/>
                    <a:pt x="98" y="801"/>
                  </a:cubicBezTo>
                  <a:cubicBezTo>
                    <a:pt x="118" y="937"/>
                    <a:pt x="157" y="976"/>
                    <a:pt x="118" y="1054"/>
                  </a:cubicBezTo>
                  <a:cubicBezTo>
                    <a:pt x="79" y="1132"/>
                    <a:pt x="40" y="1289"/>
                    <a:pt x="137" y="1308"/>
                  </a:cubicBezTo>
                  <a:cubicBezTo>
                    <a:pt x="235" y="1347"/>
                    <a:pt x="215" y="1269"/>
                    <a:pt x="274" y="1152"/>
                  </a:cubicBezTo>
                  <a:cubicBezTo>
                    <a:pt x="313" y="1015"/>
                    <a:pt x="410" y="1054"/>
                    <a:pt x="430" y="957"/>
                  </a:cubicBezTo>
                  <a:cubicBezTo>
                    <a:pt x="449" y="859"/>
                    <a:pt x="528" y="840"/>
                    <a:pt x="430" y="703"/>
                  </a:cubicBezTo>
                  <a:cubicBezTo>
                    <a:pt x="352" y="567"/>
                    <a:pt x="293" y="469"/>
                    <a:pt x="332" y="35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71"/>
            <p:cNvSpPr/>
            <p:nvPr/>
          </p:nvSpPr>
          <p:spPr>
            <a:xfrm>
              <a:off x="6955525" y="1761400"/>
              <a:ext cx="13200" cy="33700"/>
            </a:xfrm>
            <a:custGeom>
              <a:avLst/>
              <a:gdLst/>
              <a:ahLst/>
              <a:cxnLst/>
              <a:rect l="l" t="t" r="r" b="b"/>
              <a:pathLst>
                <a:path w="528" h="1348" fill="none" extrusionOk="0">
                  <a:moveTo>
                    <a:pt x="332" y="352"/>
                  </a:moveTo>
                  <a:cubicBezTo>
                    <a:pt x="391" y="215"/>
                    <a:pt x="274" y="1"/>
                    <a:pt x="215" y="235"/>
                  </a:cubicBezTo>
                  <a:cubicBezTo>
                    <a:pt x="196" y="293"/>
                    <a:pt x="157" y="371"/>
                    <a:pt x="79" y="469"/>
                  </a:cubicBezTo>
                  <a:cubicBezTo>
                    <a:pt x="1" y="547"/>
                    <a:pt x="59" y="664"/>
                    <a:pt x="98" y="801"/>
                  </a:cubicBezTo>
                  <a:cubicBezTo>
                    <a:pt x="118" y="937"/>
                    <a:pt x="157" y="976"/>
                    <a:pt x="118" y="1054"/>
                  </a:cubicBezTo>
                  <a:cubicBezTo>
                    <a:pt x="79" y="1132"/>
                    <a:pt x="40" y="1289"/>
                    <a:pt x="137" y="1308"/>
                  </a:cubicBezTo>
                  <a:cubicBezTo>
                    <a:pt x="235" y="1347"/>
                    <a:pt x="215" y="1269"/>
                    <a:pt x="274" y="1152"/>
                  </a:cubicBezTo>
                  <a:cubicBezTo>
                    <a:pt x="313" y="1015"/>
                    <a:pt x="410" y="1054"/>
                    <a:pt x="430" y="957"/>
                  </a:cubicBezTo>
                  <a:cubicBezTo>
                    <a:pt x="449" y="859"/>
                    <a:pt x="528" y="840"/>
                    <a:pt x="430" y="703"/>
                  </a:cubicBezTo>
                  <a:cubicBezTo>
                    <a:pt x="352" y="567"/>
                    <a:pt x="293" y="469"/>
                    <a:pt x="332" y="35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71"/>
            <p:cNvSpPr/>
            <p:nvPr/>
          </p:nvSpPr>
          <p:spPr>
            <a:xfrm>
              <a:off x="5533600" y="3375500"/>
              <a:ext cx="933175" cy="707325"/>
            </a:xfrm>
            <a:custGeom>
              <a:avLst/>
              <a:gdLst/>
              <a:ahLst/>
              <a:cxnLst/>
              <a:rect l="l" t="t" r="r" b="b"/>
              <a:pathLst>
                <a:path w="37327" h="28293" extrusionOk="0">
                  <a:moveTo>
                    <a:pt x="37073" y="22186"/>
                  </a:moveTo>
                  <a:cubicBezTo>
                    <a:pt x="37112" y="21834"/>
                    <a:pt x="37112" y="21522"/>
                    <a:pt x="37112" y="21191"/>
                  </a:cubicBezTo>
                  <a:cubicBezTo>
                    <a:pt x="37112" y="20839"/>
                    <a:pt x="36956" y="20839"/>
                    <a:pt x="37015" y="20449"/>
                  </a:cubicBezTo>
                  <a:cubicBezTo>
                    <a:pt x="37073" y="20059"/>
                    <a:pt x="37034" y="19805"/>
                    <a:pt x="37015" y="19493"/>
                  </a:cubicBezTo>
                  <a:cubicBezTo>
                    <a:pt x="36995" y="19200"/>
                    <a:pt x="36820" y="18791"/>
                    <a:pt x="36664" y="18615"/>
                  </a:cubicBezTo>
                  <a:cubicBezTo>
                    <a:pt x="36507" y="18420"/>
                    <a:pt x="36449" y="18342"/>
                    <a:pt x="36429" y="18127"/>
                  </a:cubicBezTo>
                  <a:cubicBezTo>
                    <a:pt x="36410" y="17913"/>
                    <a:pt x="36176" y="17678"/>
                    <a:pt x="36059" y="17542"/>
                  </a:cubicBezTo>
                  <a:cubicBezTo>
                    <a:pt x="35961" y="17405"/>
                    <a:pt x="35844" y="17288"/>
                    <a:pt x="35746" y="17249"/>
                  </a:cubicBezTo>
                  <a:cubicBezTo>
                    <a:pt x="35649" y="17230"/>
                    <a:pt x="35707" y="17347"/>
                    <a:pt x="35629" y="17366"/>
                  </a:cubicBezTo>
                  <a:cubicBezTo>
                    <a:pt x="35532" y="17366"/>
                    <a:pt x="35415" y="17171"/>
                    <a:pt x="35376" y="17054"/>
                  </a:cubicBezTo>
                  <a:cubicBezTo>
                    <a:pt x="35317" y="16937"/>
                    <a:pt x="35493" y="16996"/>
                    <a:pt x="35571" y="16996"/>
                  </a:cubicBezTo>
                  <a:cubicBezTo>
                    <a:pt x="35668" y="16996"/>
                    <a:pt x="35629" y="16820"/>
                    <a:pt x="35512" y="16683"/>
                  </a:cubicBezTo>
                  <a:cubicBezTo>
                    <a:pt x="35395" y="16566"/>
                    <a:pt x="35259" y="16430"/>
                    <a:pt x="35142" y="16196"/>
                  </a:cubicBezTo>
                  <a:cubicBezTo>
                    <a:pt x="35044" y="15942"/>
                    <a:pt x="34829" y="15630"/>
                    <a:pt x="34732" y="15279"/>
                  </a:cubicBezTo>
                  <a:cubicBezTo>
                    <a:pt x="34634" y="14927"/>
                    <a:pt x="34361" y="14615"/>
                    <a:pt x="34244" y="14322"/>
                  </a:cubicBezTo>
                  <a:cubicBezTo>
                    <a:pt x="34127" y="14049"/>
                    <a:pt x="33405" y="13191"/>
                    <a:pt x="33347" y="13035"/>
                  </a:cubicBezTo>
                  <a:cubicBezTo>
                    <a:pt x="33307" y="12859"/>
                    <a:pt x="32683" y="12040"/>
                    <a:pt x="32547" y="11766"/>
                  </a:cubicBezTo>
                  <a:cubicBezTo>
                    <a:pt x="32429" y="11513"/>
                    <a:pt x="32020" y="11084"/>
                    <a:pt x="31922" y="10674"/>
                  </a:cubicBezTo>
                  <a:cubicBezTo>
                    <a:pt x="31844" y="10284"/>
                    <a:pt x="31551" y="9893"/>
                    <a:pt x="31551" y="9698"/>
                  </a:cubicBezTo>
                  <a:cubicBezTo>
                    <a:pt x="31551" y="9484"/>
                    <a:pt x="31688" y="9698"/>
                    <a:pt x="31844" y="9601"/>
                  </a:cubicBezTo>
                  <a:cubicBezTo>
                    <a:pt x="32000" y="9484"/>
                    <a:pt x="31747" y="9327"/>
                    <a:pt x="31532" y="8996"/>
                  </a:cubicBezTo>
                  <a:cubicBezTo>
                    <a:pt x="31317" y="8684"/>
                    <a:pt x="30966" y="8391"/>
                    <a:pt x="30829" y="8059"/>
                  </a:cubicBezTo>
                  <a:cubicBezTo>
                    <a:pt x="30712" y="7747"/>
                    <a:pt x="30381" y="7493"/>
                    <a:pt x="30244" y="7259"/>
                  </a:cubicBezTo>
                  <a:cubicBezTo>
                    <a:pt x="30108" y="7006"/>
                    <a:pt x="30030" y="6635"/>
                    <a:pt x="29815" y="6342"/>
                  </a:cubicBezTo>
                  <a:cubicBezTo>
                    <a:pt x="29600" y="6050"/>
                    <a:pt x="29171" y="5601"/>
                    <a:pt x="29151" y="5445"/>
                  </a:cubicBezTo>
                  <a:cubicBezTo>
                    <a:pt x="29132" y="5289"/>
                    <a:pt x="29112" y="5093"/>
                    <a:pt x="28976" y="4937"/>
                  </a:cubicBezTo>
                  <a:cubicBezTo>
                    <a:pt x="28839" y="4762"/>
                    <a:pt x="28644" y="4703"/>
                    <a:pt x="28605" y="4469"/>
                  </a:cubicBezTo>
                  <a:cubicBezTo>
                    <a:pt x="28566" y="4254"/>
                    <a:pt x="28527" y="4118"/>
                    <a:pt x="28469" y="3981"/>
                  </a:cubicBezTo>
                  <a:cubicBezTo>
                    <a:pt x="28410" y="3845"/>
                    <a:pt x="28293" y="3630"/>
                    <a:pt x="28195" y="3357"/>
                  </a:cubicBezTo>
                  <a:cubicBezTo>
                    <a:pt x="28098" y="3064"/>
                    <a:pt x="28059" y="3103"/>
                    <a:pt x="27922" y="2850"/>
                  </a:cubicBezTo>
                  <a:cubicBezTo>
                    <a:pt x="27766" y="2576"/>
                    <a:pt x="27747" y="2342"/>
                    <a:pt x="27747" y="2128"/>
                  </a:cubicBezTo>
                  <a:cubicBezTo>
                    <a:pt x="27747" y="1933"/>
                    <a:pt x="27532" y="1913"/>
                    <a:pt x="27395" y="1913"/>
                  </a:cubicBezTo>
                  <a:cubicBezTo>
                    <a:pt x="27259" y="1894"/>
                    <a:pt x="27181" y="1835"/>
                    <a:pt x="27064" y="1933"/>
                  </a:cubicBezTo>
                  <a:cubicBezTo>
                    <a:pt x="26947" y="2030"/>
                    <a:pt x="26966" y="2050"/>
                    <a:pt x="26986" y="2206"/>
                  </a:cubicBezTo>
                  <a:cubicBezTo>
                    <a:pt x="27025" y="2362"/>
                    <a:pt x="26869" y="2323"/>
                    <a:pt x="26869" y="2459"/>
                  </a:cubicBezTo>
                  <a:cubicBezTo>
                    <a:pt x="26869" y="2576"/>
                    <a:pt x="26986" y="2654"/>
                    <a:pt x="27005" y="2772"/>
                  </a:cubicBezTo>
                  <a:cubicBezTo>
                    <a:pt x="27044" y="2889"/>
                    <a:pt x="26927" y="2889"/>
                    <a:pt x="26908" y="2967"/>
                  </a:cubicBezTo>
                  <a:cubicBezTo>
                    <a:pt x="26888" y="3045"/>
                    <a:pt x="26869" y="3045"/>
                    <a:pt x="26966" y="3123"/>
                  </a:cubicBezTo>
                  <a:cubicBezTo>
                    <a:pt x="27064" y="3181"/>
                    <a:pt x="27122" y="3201"/>
                    <a:pt x="27083" y="3279"/>
                  </a:cubicBezTo>
                  <a:cubicBezTo>
                    <a:pt x="27044" y="3337"/>
                    <a:pt x="26986" y="3318"/>
                    <a:pt x="26966" y="3415"/>
                  </a:cubicBezTo>
                  <a:cubicBezTo>
                    <a:pt x="26947" y="3533"/>
                    <a:pt x="26927" y="3708"/>
                    <a:pt x="27083" y="3786"/>
                  </a:cubicBezTo>
                  <a:cubicBezTo>
                    <a:pt x="27239" y="3845"/>
                    <a:pt x="27298" y="3825"/>
                    <a:pt x="27376" y="3903"/>
                  </a:cubicBezTo>
                  <a:cubicBezTo>
                    <a:pt x="27434" y="3962"/>
                    <a:pt x="27395" y="4059"/>
                    <a:pt x="27376" y="4176"/>
                  </a:cubicBezTo>
                  <a:cubicBezTo>
                    <a:pt x="27337" y="4293"/>
                    <a:pt x="27317" y="4352"/>
                    <a:pt x="27395" y="4430"/>
                  </a:cubicBezTo>
                  <a:cubicBezTo>
                    <a:pt x="27473" y="4489"/>
                    <a:pt x="27532" y="4547"/>
                    <a:pt x="27571" y="4645"/>
                  </a:cubicBezTo>
                  <a:cubicBezTo>
                    <a:pt x="27610" y="4723"/>
                    <a:pt x="27552" y="4879"/>
                    <a:pt x="27473" y="4859"/>
                  </a:cubicBezTo>
                  <a:cubicBezTo>
                    <a:pt x="27395" y="4820"/>
                    <a:pt x="27395" y="4762"/>
                    <a:pt x="27337" y="4606"/>
                  </a:cubicBezTo>
                  <a:cubicBezTo>
                    <a:pt x="27278" y="4469"/>
                    <a:pt x="27181" y="4469"/>
                    <a:pt x="27181" y="4332"/>
                  </a:cubicBezTo>
                  <a:cubicBezTo>
                    <a:pt x="27181" y="4196"/>
                    <a:pt x="27239" y="4040"/>
                    <a:pt x="27200" y="3981"/>
                  </a:cubicBezTo>
                  <a:cubicBezTo>
                    <a:pt x="27181" y="3903"/>
                    <a:pt x="26947" y="3962"/>
                    <a:pt x="26869" y="3884"/>
                  </a:cubicBezTo>
                  <a:cubicBezTo>
                    <a:pt x="26771" y="3806"/>
                    <a:pt x="26693" y="3786"/>
                    <a:pt x="26693" y="3611"/>
                  </a:cubicBezTo>
                  <a:cubicBezTo>
                    <a:pt x="26713" y="3435"/>
                    <a:pt x="26752" y="3298"/>
                    <a:pt x="26713" y="3259"/>
                  </a:cubicBezTo>
                  <a:cubicBezTo>
                    <a:pt x="26673" y="3201"/>
                    <a:pt x="26615" y="3357"/>
                    <a:pt x="26517" y="3318"/>
                  </a:cubicBezTo>
                  <a:cubicBezTo>
                    <a:pt x="26420" y="3279"/>
                    <a:pt x="26381" y="3220"/>
                    <a:pt x="26517" y="3123"/>
                  </a:cubicBezTo>
                  <a:cubicBezTo>
                    <a:pt x="26654" y="3025"/>
                    <a:pt x="26693" y="2947"/>
                    <a:pt x="26693" y="2850"/>
                  </a:cubicBezTo>
                  <a:cubicBezTo>
                    <a:pt x="26713" y="2733"/>
                    <a:pt x="26576" y="2674"/>
                    <a:pt x="26517" y="2557"/>
                  </a:cubicBezTo>
                  <a:cubicBezTo>
                    <a:pt x="26439" y="2440"/>
                    <a:pt x="26439" y="2381"/>
                    <a:pt x="26517" y="2303"/>
                  </a:cubicBezTo>
                  <a:cubicBezTo>
                    <a:pt x="26576" y="2225"/>
                    <a:pt x="26615" y="2206"/>
                    <a:pt x="26576" y="2108"/>
                  </a:cubicBezTo>
                  <a:cubicBezTo>
                    <a:pt x="26537" y="1991"/>
                    <a:pt x="26459" y="2050"/>
                    <a:pt x="26400" y="1933"/>
                  </a:cubicBezTo>
                  <a:cubicBezTo>
                    <a:pt x="26361" y="1815"/>
                    <a:pt x="26264" y="1698"/>
                    <a:pt x="26420" y="1698"/>
                  </a:cubicBezTo>
                  <a:cubicBezTo>
                    <a:pt x="26576" y="1718"/>
                    <a:pt x="26595" y="1855"/>
                    <a:pt x="26693" y="1757"/>
                  </a:cubicBezTo>
                  <a:cubicBezTo>
                    <a:pt x="26771" y="1640"/>
                    <a:pt x="26634" y="1542"/>
                    <a:pt x="26830" y="1581"/>
                  </a:cubicBezTo>
                  <a:cubicBezTo>
                    <a:pt x="27025" y="1620"/>
                    <a:pt x="26966" y="1737"/>
                    <a:pt x="27122" y="1659"/>
                  </a:cubicBezTo>
                  <a:cubicBezTo>
                    <a:pt x="27278" y="1581"/>
                    <a:pt x="27181" y="1503"/>
                    <a:pt x="27337" y="1542"/>
                  </a:cubicBezTo>
                  <a:cubicBezTo>
                    <a:pt x="27493" y="1562"/>
                    <a:pt x="27552" y="1581"/>
                    <a:pt x="27571" y="1484"/>
                  </a:cubicBezTo>
                  <a:cubicBezTo>
                    <a:pt x="27591" y="1406"/>
                    <a:pt x="27512" y="1406"/>
                    <a:pt x="27434" y="1250"/>
                  </a:cubicBezTo>
                  <a:cubicBezTo>
                    <a:pt x="27337" y="1113"/>
                    <a:pt x="27298" y="1055"/>
                    <a:pt x="27200" y="996"/>
                  </a:cubicBezTo>
                  <a:cubicBezTo>
                    <a:pt x="27103" y="937"/>
                    <a:pt x="27025" y="859"/>
                    <a:pt x="27103" y="742"/>
                  </a:cubicBezTo>
                  <a:cubicBezTo>
                    <a:pt x="27181" y="645"/>
                    <a:pt x="27220" y="391"/>
                    <a:pt x="27103" y="333"/>
                  </a:cubicBezTo>
                  <a:cubicBezTo>
                    <a:pt x="26986" y="274"/>
                    <a:pt x="26849" y="352"/>
                    <a:pt x="26771" y="274"/>
                  </a:cubicBezTo>
                  <a:lnTo>
                    <a:pt x="26732" y="274"/>
                  </a:lnTo>
                  <a:lnTo>
                    <a:pt x="26517" y="255"/>
                  </a:lnTo>
                  <a:cubicBezTo>
                    <a:pt x="26420" y="255"/>
                    <a:pt x="26361" y="255"/>
                    <a:pt x="26283" y="255"/>
                  </a:cubicBezTo>
                  <a:cubicBezTo>
                    <a:pt x="26049" y="235"/>
                    <a:pt x="25854" y="235"/>
                    <a:pt x="25639" y="157"/>
                  </a:cubicBezTo>
                  <a:cubicBezTo>
                    <a:pt x="25581" y="137"/>
                    <a:pt x="25542" y="98"/>
                    <a:pt x="25483" y="79"/>
                  </a:cubicBezTo>
                  <a:cubicBezTo>
                    <a:pt x="25366" y="20"/>
                    <a:pt x="25288" y="1"/>
                    <a:pt x="25191" y="40"/>
                  </a:cubicBezTo>
                  <a:cubicBezTo>
                    <a:pt x="25113" y="79"/>
                    <a:pt x="25015" y="137"/>
                    <a:pt x="24956" y="216"/>
                  </a:cubicBezTo>
                  <a:cubicBezTo>
                    <a:pt x="24898" y="274"/>
                    <a:pt x="24859" y="333"/>
                    <a:pt x="24839" y="411"/>
                  </a:cubicBezTo>
                  <a:cubicBezTo>
                    <a:pt x="24820" y="489"/>
                    <a:pt x="24820" y="567"/>
                    <a:pt x="24839" y="645"/>
                  </a:cubicBezTo>
                  <a:lnTo>
                    <a:pt x="24839" y="645"/>
                  </a:lnTo>
                  <a:cubicBezTo>
                    <a:pt x="24859" y="723"/>
                    <a:pt x="24898" y="820"/>
                    <a:pt x="24937" y="898"/>
                  </a:cubicBezTo>
                  <a:cubicBezTo>
                    <a:pt x="25034" y="1094"/>
                    <a:pt x="25015" y="1289"/>
                    <a:pt x="25015" y="1503"/>
                  </a:cubicBezTo>
                  <a:cubicBezTo>
                    <a:pt x="24995" y="1562"/>
                    <a:pt x="24995" y="1601"/>
                    <a:pt x="24995" y="1659"/>
                  </a:cubicBezTo>
                  <a:cubicBezTo>
                    <a:pt x="24995" y="1776"/>
                    <a:pt x="24995" y="1894"/>
                    <a:pt x="25015" y="1991"/>
                  </a:cubicBezTo>
                  <a:cubicBezTo>
                    <a:pt x="25015" y="2108"/>
                    <a:pt x="25034" y="2206"/>
                    <a:pt x="25015" y="2264"/>
                  </a:cubicBezTo>
                  <a:cubicBezTo>
                    <a:pt x="24976" y="2342"/>
                    <a:pt x="24917" y="2420"/>
                    <a:pt x="24820" y="2440"/>
                  </a:cubicBezTo>
                  <a:cubicBezTo>
                    <a:pt x="24742" y="2479"/>
                    <a:pt x="24644" y="2479"/>
                    <a:pt x="24547" y="2459"/>
                  </a:cubicBezTo>
                  <a:lnTo>
                    <a:pt x="24527" y="2459"/>
                  </a:lnTo>
                  <a:cubicBezTo>
                    <a:pt x="24332" y="2420"/>
                    <a:pt x="24195" y="2381"/>
                    <a:pt x="24137" y="2128"/>
                  </a:cubicBezTo>
                  <a:cubicBezTo>
                    <a:pt x="24117" y="2030"/>
                    <a:pt x="24098" y="1952"/>
                    <a:pt x="24059" y="1874"/>
                  </a:cubicBezTo>
                  <a:cubicBezTo>
                    <a:pt x="24020" y="1757"/>
                    <a:pt x="23961" y="1659"/>
                    <a:pt x="23922" y="1581"/>
                  </a:cubicBezTo>
                  <a:lnTo>
                    <a:pt x="23922" y="1581"/>
                  </a:lnTo>
                  <a:cubicBezTo>
                    <a:pt x="23903" y="1542"/>
                    <a:pt x="23883" y="1523"/>
                    <a:pt x="23844" y="1523"/>
                  </a:cubicBezTo>
                  <a:cubicBezTo>
                    <a:pt x="23805" y="1503"/>
                    <a:pt x="23747" y="1523"/>
                    <a:pt x="23688" y="1523"/>
                  </a:cubicBezTo>
                  <a:cubicBezTo>
                    <a:pt x="23610" y="1542"/>
                    <a:pt x="23552" y="1542"/>
                    <a:pt x="23454" y="1542"/>
                  </a:cubicBezTo>
                  <a:cubicBezTo>
                    <a:pt x="23376" y="1562"/>
                    <a:pt x="23239" y="1562"/>
                    <a:pt x="23025" y="1581"/>
                  </a:cubicBezTo>
                  <a:cubicBezTo>
                    <a:pt x="22849" y="1581"/>
                    <a:pt x="22752" y="1601"/>
                    <a:pt x="22654" y="1620"/>
                  </a:cubicBezTo>
                  <a:cubicBezTo>
                    <a:pt x="22498" y="1659"/>
                    <a:pt x="22342" y="1679"/>
                    <a:pt x="22010" y="1659"/>
                  </a:cubicBezTo>
                  <a:cubicBezTo>
                    <a:pt x="21620" y="1659"/>
                    <a:pt x="20761" y="1718"/>
                    <a:pt x="20078" y="1757"/>
                  </a:cubicBezTo>
                  <a:cubicBezTo>
                    <a:pt x="19786" y="1776"/>
                    <a:pt x="19532" y="1796"/>
                    <a:pt x="19357" y="1815"/>
                  </a:cubicBezTo>
                  <a:cubicBezTo>
                    <a:pt x="19044" y="1835"/>
                    <a:pt x="18108" y="1894"/>
                    <a:pt x="17230" y="1933"/>
                  </a:cubicBezTo>
                  <a:cubicBezTo>
                    <a:pt x="16488" y="1991"/>
                    <a:pt x="15786" y="2030"/>
                    <a:pt x="15532" y="2030"/>
                  </a:cubicBezTo>
                  <a:lnTo>
                    <a:pt x="15532" y="2030"/>
                  </a:lnTo>
                  <a:cubicBezTo>
                    <a:pt x="15357" y="2050"/>
                    <a:pt x="14966" y="2089"/>
                    <a:pt x="14537" y="2128"/>
                  </a:cubicBezTo>
                  <a:cubicBezTo>
                    <a:pt x="13659" y="2206"/>
                    <a:pt x="12547" y="2284"/>
                    <a:pt x="12352" y="2264"/>
                  </a:cubicBezTo>
                  <a:cubicBezTo>
                    <a:pt x="12215" y="2225"/>
                    <a:pt x="12098" y="2206"/>
                    <a:pt x="12001" y="2147"/>
                  </a:cubicBezTo>
                  <a:cubicBezTo>
                    <a:pt x="11903" y="2089"/>
                    <a:pt x="11845" y="2011"/>
                    <a:pt x="11806" y="1894"/>
                  </a:cubicBezTo>
                  <a:lnTo>
                    <a:pt x="11806" y="1894"/>
                  </a:lnTo>
                  <a:cubicBezTo>
                    <a:pt x="11786" y="1796"/>
                    <a:pt x="11806" y="1737"/>
                    <a:pt x="11806" y="1679"/>
                  </a:cubicBezTo>
                  <a:cubicBezTo>
                    <a:pt x="11825" y="1601"/>
                    <a:pt x="11825" y="1523"/>
                    <a:pt x="11766" y="1406"/>
                  </a:cubicBezTo>
                  <a:cubicBezTo>
                    <a:pt x="11708" y="1308"/>
                    <a:pt x="11630" y="1230"/>
                    <a:pt x="11552" y="1152"/>
                  </a:cubicBezTo>
                  <a:cubicBezTo>
                    <a:pt x="11474" y="1035"/>
                    <a:pt x="11396" y="937"/>
                    <a:pt x="11357" y="859"/>
                  </a:cubicBezTo>
                  <a:cubicBezTo>
                    <a:pt x="10966" y="898"/>
                    <a:pt x="9425" y="1094"/>
                    <a:pt x="8898" y="1191"/>
                  </a:cubicBezTo>
                  <a:cubicBezTo>
                    <a:pt x="8664" y="1250"/>
                    <a:pt x="7923" y="1328"/>
                    <a:pt x="7084" y="1406"/>
                  </a:cubicBezTo>
                  <a:cubicBezTo>
                    <a:pt x="5698" y="1542"/>
                    <a:pt x="4040" y="1698"/>
                    <a:pt x="3786" y="1698"/>
                  </a:cubicBezTo>
                  <a:cubicBezTo>
                    <a:pt x="3630" y="1718"/>
                    <a:pt x="3220" y="1757"/>
                    <a:pt x="2733" y="1796"/>
                  </a:cubicBezTo>
                  <a:cubicBezTo>
                    <a:pt x="1874" y="1874"/>
                    <a:pt x="801" y="1972"/>
                    <a:pt x="469" y="1972"/>
                  </a:cubicBezTo>
                  <a:cubicBezTo>
                    <a:pt x="59" y="1972"/>
                    <a:pt x="59" y="2011"/>
                    <a:pt x="59" y="2050"/>
                  </a:cubicBezTo>
                  <a:lnTo>
                    <a:pt x="59" y="2050"/>
                  </a:lnTo>
                  <a:lnTo>
                    <a:pt x="59" y="2089"/>
                  </a:lnTo>
                  <a:lnTo>
                    <a:pt x="59" y="2089"/>
                  </a:lnTo>
                  <a:cubicBezTo>
                    <a:pt x="59" y="2147"/>
                    <a:pt x="59" y="2206"/>
                    <a:pt x="40" y="2303"/>
                  </a:cubicBezTo>
                  <a:cubicBezTo>
                    <a:pt x="20" y="2401"/>
                    <a:pt x="1" y="2537"/>
                    <a:pt x="1" y="2596"/>
                  </a:cubicBezTo>
                  <a:cubicBezTo>
                    <a:pt x="1" y="2635"/>
                    <a:pt x="79" y="2733"/>
                    <a:pt x="176" y="2830"/>
                  </a:cubicBezTo>
                  <a:cubicBezTo>
                    <a:pt x="294" y="2947"/>
                    <a:pt x="411" y="3064"/>
                    <a:pt x="508" y="3142"/>
                  </a:cubicBezTo>
                  <a:cubicBezTo>
                    <a:pt x="567" y="3201"/>
                    <a:pt x="645" y="3240"/>
                    <a:pt x="723" y="3279"/>
                  </a:cubicBezTo>
                  <a:cubicBezTo>
                    <a:pt x="820" y="3337"/>
                    <a:pt x="937" y="3376"/>
                    <a:pt x="1035" y="3513"/>
                  </a:cubicBezTo>
                  <a:cubicBezTo>
                    <a:pt x="1152" y="3689"/>
                    <a:pt x="1133" y="3786"/>
                    <a:pt x="1094" y="3942"/>
                  </a:cubicBezTo>
                  <a:cubicBezTo>
                    <a:pt x="1074" y="4001"/>
                    <a:pt x="1055" y="4079"/>
                    <a:pt x="1055" y="4176"/>
                  </a:cubicBezTo>
                  <a:cubicBezTo>
                    <a:pt x="1055" y="4352"/>
                    <a:pt x="1094" y="4411"/>
                    <a:pt x="1113" y="4469"/>
                  </a:cubicBezTo>
                  <a:cubicBezTo>
                    <a:pt x="1133" y="4528"/>
                    <a:pt x="1172" y="4567"/>
                    <a:pt x="1172" y="4664"/>
                  </a:cubicBezTo>
                  <a:cubicBezTo>
                    <a:pt x="1211" y="4840"/>
                    <a:pt x="1191" y="4879"/>
                    <a:pt x="1074" y="5054"/>
                  </a:cubicBezTo>
                  <a:lnTo>
                    <a:pt x="1035" y="5113"/>
                  </a:lnTo>
                  <a:cubicBezTo>
                    <a:pt x="996" y="5211"/>
                    <a:pt x="957" y="5308"/>
                    <a:pt x="937" y="5425"/>
                  </a:cubicBezTo>
                  <a:cubicBezTo>
                    <a:pt x="996" y="5445"/>
                    <a:pt x="1074" y="5406"/>
                    <a:pt x="1172" y="5386"/>
                  </a:cubicBezTo>
                  <a:cubicBezTo>
                    <a:pt x="1328" y="5328"/>
                    <a:pt x="1425" y="5211"/>
                    <a:pt x="1581" y="5132"/>
                  </a:cubicBezTo>
                  <a:cubicBezTo>
                    <a:pt x="1757" y="5074"/>
                    <a:pt x="1679" y="4957"/>
                    <a:pt x="1874" y="4840"/>
                  </a:cubicBezTo>
                  <a:cubicBezTo>
                    <a:pt x="2089" y="4723"/>
                    <a:pt x="2089" y="4781"/>
                    <a:pt x="2147" y="4606"/>
                  </a:cubicBezTo>
                  <a:cubicBezTo>
                    <a:pt x="2206" y="4450"/>
                    <a:pt x="2284" y="4332"/>
                    <a:pt x="2167" y="4215"/>
                  </a:cubicBezTo>
                  <a:cubicBezTo>
                    <a:pt x="2050" y="4098"/>
                    <a:pt x="1815" y="4001"/>
                    <a:pt x="1933" y="3923"/>
                  </a:cubicBezTo>
                  <a:cubicBezTo>
                    <a:pt x="2050" y="3825"/>
                    <a:pt x="2225" y="3786"/>
                    <a:pt x="2284" y="3923"/>
                  </a:cubicBezTo>
                  <a:cubicBezTo>
                    <a:pt x="2362" y="4059"/>
                    <a:pt x="2284" y="4254"/>
                    <a:pt x="2401" y="4332"/>
                  </a:cubicBezTo>
                  <a:cubicBezTo>
                    <a:pt x="2518" y="4430"/>
                    <a:pt x="2615" y="4469"/>
                    <a:pt x="2615" y="4313"/>
                  </a:cubicBezTo>
                  <a:cubicBezTo>
                    <a:pt x="2635" y="4176"/>
                    <a:pt x="2557" y="3981"/>
                    <a:pt x="2694" y="4001"/>
                  </a:cubicBezTo>
                  <a:cubicBezTo>
                    <a:pt x="2830" y="4020"/>
                    <a:pt x="2752" y="4079"/>
                    <a:pt x="2830" y="4215"/>
                  </a:cubicBezTo>
                  <a:cubicBezTo>
                    <a:pt x="2908" y="4352"/>
                    <a:pt x="2928" y="4274"/>
                    <a:pt x="3006" y="4372"/>
                  </a:cubicBezTo>
                  <a:cubicBezTo>
                    <a:pt x="3064" y="4489"/>
                    <a:pt x="3123" y="4528"/>
                    <a:pt x="2947" y="4645"/>
                  </a:cubicBezTo>
                  <a:cubicBezTo>
                    <a:pt x="2791" y="4742"/>
                    <a:pt x="2694" y="4645"/>
                    <a:pt x="2576" y="4762"/>
                  </a:cubicBezTo>
                  <a:cubicBezTo>
                    <a:pt x="2479" y="4859"/>
                    <a:pt x="2537" y="4918"/>
                    <a:pt x="2362" y="4957"/>
                  </a:cubicBezTo>
                  <a:cubicBezTo>
                    <a:pt x="2186" y="4976"/>
                    <a:pt x="2089" y="4957"/>
                    <a:pt x="2030" y="5054"/>
                  </a:cubicBezTo>
                  <a:cubicBezTo>
                    <a:pt x="1991" y="5132"/>
                    <a:pt x="1894" y="5211"/>
                    <a:pt x="2108" y="5172"/>
                  </a:cubicBezTo>
                  <a:cubicBezTo>
                    <a:pt x="2342" y="5132"/>
                    <a:pt x="2264" y="5113"/>
                    <a:pt x="2596" y="5035"/>
                  </a:cubicBezTo>
                  <a:cubicBezTo>
                    <a:pt x="2928" y="4937"/>
                    <a:pt x="2908" y="4859"/>
                    <a:pt x="3201" y="4781"/>
                  </a:cubicBezTo>
                  <a:cubicBezTo>
                    <a:pt x="3493" y="4684"/>
                    <a:pt x="3474" y="4625"/>
                    <a:pt x="3747" y="4625"/>
                  </a:cubicBezTo>
                  <a:cubicBezTo>
                    <a:pt x="4040" y="4625"/>
                    <a:pt x="4196" y="4606"/>
                    <a:pt x="4469" y="4586"/>
                  </a:cubicBezTo>
                  <a:cubicBezTo>
                    <a:pt x="4742" y="4567"/>
                    <a:pt x="4664" y="4547"/>
                    <a:pt x="4645" y="4411"/>
                  </a:cubicBezTo>
                  <a:cubicBezTo>
                    <a:pt x="4625" y="4274"/>
                    <a:pt x="4684" y="4098"/>
                    <a:pt x="4781" y="4196"/>
                  </a:cubicBezTo>
                  <a:cubicBezTo>
                    <a:pt x="4859" y="4274"/>
                    <a:pt x="4898" y="4352"/>
                    <a:pt x="4996" y="4274"/>
                  </a:cubicBezTo>
                  <a:cubicBezTo>
                    <a:pt x="5093" y="4196"/>
                    <a:pt x="5074" y="4098"/>
                    <a:pt x="5152" y="4020"/>
                  </a:cubicBezTo>
                  <a:cubicBezTo>
                    <a:pt x="5250" y="3923"/>
                    <a:pt x="5425" y="3845"/>
                    <a:pt x="5464" y="3942"/>
                  </a:cubicBezTo>
                  <a:cubicBezTo>
                    <a:pt x="5503" y="4059"/>
                    <a:pt x="5367" y="4137"/>
                    <a:pt x="5503" y="4157"/>
                  </a:cubicBezTo>
                  <a:cubicBezTo>
                    <a:pt x="5640" y="4176"/>
                    <a:pt x="5601" y="4079"/>
                    <a:pt x="5815" y="4040"/>
                  </a:cubicBezTo>
                  <a:cubicBezTo>
                    <a:pt x="6030" y="4001"/>
                    <a:pt x="6030" y="3981"/>
                    <a:pt x="6206" y="4001"/>
                  </a:cubicBezTo>
                  <a:cubicBezTo>
                    <a:pt x="6362" y="4001"/>
                    <a:pt x="6342" y="3923"/>
                    <a:pt x="6518" y="4040"/>
                  </a:cubicBezTo>
                  <a:cubicBezTo>
                    <a:pt x="6674" y="4157"/>
                    <a:pt x="6830" y="4176"/>
                    <a:pt x="6791" y="4313"/>
                  </a:cubicBezTo>
                  <a:cubicBezTo>
                    <a:pt x="6732" y="4430"/>
                    <a:pt x="6615" y="4547"/>
                    <a:pt x="6498" y="4430"/>
                  </a:cubicBezTo>
                  <a:cubicBezTo>
                    <a:pt x="6401" y="4332"/>
                    <a:pt x="6264" y="4176"/>
                    <a:pt x="6225" y="4313"/>
                  </a:cubicBezTo>
                  <a:cubicBezTo>
                    <a:pt x="6186" y="4430"/>
                    <a:pt x="6186" y="4528"/>
                    <a:pt x="6050" y="4489"/>
                  </a:cubicBezTo>
                  <a:cubicBezTo>
                    <a:pt x="5913" y="4430"/>
                    <a:pt x="5874" y="4352"/>
                    <a:pt x="5776" y="4411"/>
                  </a:cubicBezTo>
                  <a:cubicBezTo>
                    <a:pt x="5698" y="4489"/>
                    <a:pt x="5581" y="4489"/>
                    <a:pt x="5406" y="4489"/>
                  </a:cubicBezTo>
                  <a:cubicBezTo>
                    <a:pt x="5230" y="4469"/>
                    <a:pt x="4976" y="4508"/>
                    <a:pt x="5054" y="4567"/>
                  </a:cubicBezTo>
                  <a:cubicBezTo>
                    <a:pt x="5132" y="4625"/>
                    <a:pt x="5211" y="4625"/>
                    <a:pt x="5523" y="4625"/>
                  </a:cubicBezTo>
                  <a:cubicBezTo>
                    <a:pt x="5815" y="4625"/>
                    <a:pt x="6284" y="4625"/>
                    <a:pt x="6459" y="4645"/>
                  </a:cubicBezTo>
                  <a:cubicBezTo>
                    <a:pt x="6654" y="4684"/>
                    <a:pt x="7006" y="4742"/>
                    <a:pt x="7240" y="4840"/>
                  </a:cubicBezTo>
                  <a:cubicBezTo>
                    <a:pt x="7474" y="4937"/>
                    <a:pt x="7747" y="4996"/>
                    <a:pt x="8001" y="5152"/>
                  </a:cubicBezTo>
                  <a:cubicBezTo>
                    <a:pt x="8254" y="5308"/>
                    <a:pt x="8352" y="5367"/>
                    <a:pt x="8508" y="5464"/>
                  </a:cubicBezTo>
                  <a:cubicBezTo>
                    <a:pt x="8664" y="5581"/>
                    <a:pt x="8723" y="5640"/>
                    <a:pt x="8742" y="5581"/>
                  </a:cubicBezTo>
                  <a:cubicBezTo>
                    <a:pt x="8742" y="5503"/>
                    <a:pt x="8586" y="5406"/>
                    <a:pt x="8567" y="5289"/>
                  </a:cubicBezTo>
                  <a:cubicBezTo>
                    <a:pt x="8528" y="5152"/>
                    <a:pt x="8567" y="5074"/>
                    <a:pt x="8430" y="5054"/>
                  </a:cubicBezTo>
                  <a:cubicBezTo>
                    <a:pt x="8313" y="5035"/>
                    <a:pt x="8235" y="5152"/>
                    <a:pt x="8196" y="5054"/>
                  </a:cubicBezTo>
                  <a:cubicBezTo>
                    <a:pt x="8137" y="4957"/>
                    <a:pt x="8118" y="4879"/>
                    <a:pt x="8040" y="4820"/>
                  </a:cubicBezTo>
                  <a:cubicBezTo>
                    <a:pt x="7962" y="4762"/>
                    <a:pt x="7923" y="4625"/>
                    <a:pt x="8098" y="4664"/>
                  </a:cubicBezTo>
                  <a:cubicBezTo>
                    <a:pt x="8254" y="4703"/>
                    <a:pt x="8293" y="4781"/>
                    <a:pt x="8449" y="4742"/>
                  </a:cubicBezTo>
                  <a:cubicBezTo>
                    <a:pt x="8586" y="4684"/>
                    <a:pt x="8586" y="4840"/>
                    <a:pt x="8762" y="4820"/>
                  </a:cubicBezTo>
                  <a:cubicBezTo>
                    <a:pt x="8937" y="4820"/>
                    <a:pt x="8918" y="4742"/>
                    <a:pt x="9054" y="4723"/>
                  </a:cubicBezTo>
                  <a:cubicBezTo>
                    <a:pt x="9191" y="4684"/>
                    <a:pt x="9074" y="4469"/>
                    <a:pt x="9288" y="4567"/>
                  </a:cubicBezTo>
                  <a:cubicBezTo>
                    <a:pt x="9523" y="4664"/>
                    <a:pt x="9425" y="4781"/>
                    <a:pt x="9288" y="4840"/>
                  </a:cubicBezTo>
                  <a:cubicBezTo>
                    <a:pt x="9152" y="4898"/>
                    <a:pt x="8976" y="4957"/>
                    <a:pt x="8937" y="5054"/>
                  </a:cubicBezTo>
                  <a:cubicBezTo>
                    <a:pt x="8898" y="5132"/>
                    <a:pt x="8762" y="5230"/>
                    <a:pt x="8859" y="5289"/>
                  </a:cubicBezTo>
                  <a:cubicBezTo>
                    <a:pt x="8937" y="5328"/>
                    <a:pt x="8859" y="5211"/>
                    <a:pt x="9074" y="5347"/>
                  </a:cubicBezTo>
                  <a:cubicBezTo>
                    <a:pt x="9288" y="5503"/>
                    <a:pt x="9445" y="5445"/>
                    <a:pt x="9562" y="5425"/>
                  </a:cubicBezTo>
                  <a:cubicBezTo>
                    <a:pt x="9679" y="5386"/>
                    <a:pt x="9815" y="5386"/>
                    <a:pt x="9835" y="5542"/>
                  </a:cubicBezTo>
                  <a:cubicBezTo>
                    <a:pt x="9854" y="5698"/>
                    <a:pt x="9854" y="5835"/>
                    <a:pt x="9932" y="5835"/>
                  </a:cubicBezTo>
                  <a:cubicBezTo>
                    <a:pt x="10010" y="5835"/>
                    <a:pt x="10030" y="5757"/>
                    <a:pt x="10186" y="5815"/>
                  </a:cubicBezTo>
                  <a:cubicBezTo>
                    <a:pt x="10342" y="5874"/>
                    <a:pt x="10479" y="5932"/>
                    <a:pt x="10323" y="5991"/>
                  </a:cubicBezTo>
                  <a:cubicBezTo>
                    <a:pt x="10147" y="6030"/>
                    <a:pt x="10069" y="5971"/>
                    <a:pt x="9991" y="6050"/>
                  </a:cubicBezTo>
                  <a:cubicBezTo>
                    <a:pt x="9913" y="6128"/>
                    <a:pt x="9815" y="6206"/>
                    <a:pt x="9913" y="6284"/>
                  </a:cubicBezTo>
                  <a:cubicBezTo>
                    <a:pt x="10010" y="6381"/>
                    <a:pt x="10010" y="6264"/>
                    <a:pt x="10206" y="6401"/>
                  </a:cubicBezTo>
                  <a:cubicBezTo>
                    <a:pt x="10420" y="6537"/>
                    <a:pt x="10420" y="6596"/>
                    <a:pt x="10537" y="6674"/>
                  </a:cubicBezTo>
                  <a:cubicBezTo>
                    <a:pt x="10635" y="6771"/>
                    <a:pt x="10771" y="6908"/>
                    <a:pt x="10791" y="7045"/>
                  </a:cubicBezTo>
                  <a:cubicBezTo>
                    <a:pt x="10830" y="7181"/>
                    <a:pt x="10849" y="7259"/>
                    <a:pt x="10849" y="7415"/>
                  </a:cubicBezTo>
                  <a:cubicBezTo>
                    <a:pt x="10849" y="7552"/>
                    <a:pt x="10791" y="7630"/>
                    <a:pt x="10849" y="7669"/>
                  </a:cubicBezTo>
                  <a:cubicBezTo>
                    <a:pt x="10927" y="7728"/>
                    <a:pt x="11025" y="7728"/>
                    <a:pt x="11142" y="7649"/>
                  </a:cubicBezTo>
                  <a:cubicBezTo>
                    <a:pt x="11259" y="7591"/>
                    <a:pt x="11298" y="7513"/>
                    <a:pt x="11493" y="7474"/>
                  </a:cubicBezTo>
                  <a:cubicBezTo>
                    <a:pt x="11688" y="7415"/>
                    <a:pt x="11786" y="7396"/>
                    <a:pt x="11942" y="7415"/>
                  </a:cubicBezTo>
                  <a:cubicBezTo>
                    <a:pt x="12079" y="7415"/>
                    <a:pt x="12313" y="7396"/>
                    <a:pt x="12352" y="7279"/>
                  </a:cubicBezTo>
                  <a:cubicBezTo>
                    <a:pt x="12391" y="7181"/>
                    <a:pt x="12332" y="7279"/>
                    <a:pt x="12449" y="7123"/>
                  </a:cubicBezTo>
                  <a:cubicBezTo>
                    <a:pt x="12566" y="6967"/>
                    <a:pt x="12508" y="6986"/>
                    <a:pt x="12566" y="6947"/>
                  </a:cubicBezTo>
                  <a:cubicBezTo>
                    <a:pt x="12605" y="6908"/>
                    <a:pt x="12664" y="6810"/>
                    <a:pt x="12762" y="6810"/>
                  </a:cubicBezTo>
                  <a:cubicBezTo>
                    <a:pt x="12879" y="6791"/>
                    <a:pt x="12918" y="6850"/>
                    <a:pt x="12879" y="6908"/>
                  </a:cubicBezTo>
                  <a:cubicBezTo>
                    <a:pt x="12859" y="6967"/>
                    <a:pt x="12781" y="7006"/>
                    <a:pt x="12723" y="7064"/>
                  </a:cubicBezTo>
                  <a:cubicBezTo>
                    <a:pt x="12684" y="7123"/>
                    <a:pt x="12664" y="7240"/>
                    <a:pt x="12723" y="7279"/>
                  </a:cubicBezTo>
                  <a:cubicBezTo>
                    <a:pt x="12781" y="7318"/>
                    <a:pt x="12801" y="7240"/>
                    <a:pt x="12879" y="7162"/>
                  </a:cubicBezTo>
                  <a:cubicBezTo>
                    <a:pt x="12976" y="7103"/>
                    <a:pt x="13054" y="6986"/>
                    <a:pt x="13210" y="6869"/>
                  </a:cubicBezTo>
                  <a:cubicBezTo>
                    <a:pt x="13347" y="6771"/>
                    <a:pt x="13542" y="6615"/>
                    <a:pt x="13581" y="6576"/>
                  </a:cubicBezTo>
                  <a:cubicBezTo>
                    <a:pt x="13640" y="6537"/>
                    <a:pt x="13776" y="6401"/>
                    <a:pt x="13893" y="6303"/>
                  </a:cubicBezTo>
                  <a:cubicBezTo>
                    <a:pt x="14030" y="6225"/>
                    <a:pt x="14147" y="6147"/>
                    <a:pt x="14264" y="6128"/>
                  </a:cubicBezTo>
                  <a:cubicBezTo>
                    <a:pt x="14401" y="6089"/>
                    <a:pt x="14401" y="6108"/>
                    <a:pt x="14498" y="6030"/>
                  </a:cubicBezTo>
                  <a:cubicBezTo>
                    <a:pt x="14596" y="5952"/>
                    <a:pt x="14693" y="5913"/>
                    <a:pt x="14771" y="5971"/>
                  </a:cubicBezTo>
                  <a:cubicBezTo>
                    <a:pt x="14869" y="6050"/>
                    <a:pt x="14849" y="6128"/>
                    <a:pt x="14966" y="6089"/>
                  </a:cubicBezTo>
                  <a:cubicBezTo>
                    <a:pt x="15083" y="6030"/>
                    <a:pt x="15162" y="5952"/>
                    <a:pt x="15083" y="5893"/>
                  </a:cubicBezTo>
                  <a:cubicBezTo>
                    <a:pt x="15005" y="5854"/>
                    <a:pt x="14966" y="5854"/>
                    <a:pt x="14810" y="5835"/>
                  </a:cubicBezTo>
                  <a:cubicBezTo>
                    <a:pt x="14674" y="5815"/>
                    <a:pt x="14576" y="5835"/>
                    <a:pt x="14537" y="5757"/>
                  </a:cubicBezTo>
                  <a:cubicBezTo>
                    <a:pt x="14518" y="5679"/>
                    <a:pt x="14420" y="5523"/>
                    <a:pt x="14557" y="5562"/>
                  </a:cubicBezTo>
                  <a:cubicBezTo>
                    <a:pt x="14674" y="5601"/>
                    <a:pt x="14693" y="5679"/>
                    <a:pt x="14791" y="5659"/>
                  </a:cubicBezTo>
                  <a:cubicBezTo>
                    <a:pt x="14888" y="5620"/>
                    <a:pt x="14927" y="5659"/>
                    <a:pt x="14888" y="5523"/>
                  </a:cubicBezTo>
                  <a:cubicBezTo>
                    <a:pt x="14869" y="5386"/>
                    <a:pt x="14752" y="5328"/>
                    <a:pt x="14869" y="5250"/>
                  </a:cubicBezTo>
                  <a:cubicBezTo>
                    <a:pt x="14986" y="5152"/>
                    <a:pt x="15044" y="5230"/>
                    <a:pt x="15181" y="5172"/>
                  </a:cubicBezTo>
                  <a:cubicBezTo>
                    <a:pt x="15298" y="5113"/>
                    <a:pt x="15162" y="5054"/>
                    <a:pt x="15298" y="5015"/>
                  </a:cubicBezTo>
                  <a:cubicBezTo>
                    <a:pt x="15454" y="4957"/>
                    <a:pt x="15591" y="5054"/>
                    <a:pt x="15708" y="5035"/>
                  </a:cubicBezTo>
                  <a:cubicBezTo>
                    <a:pt x="15825" y="5015"/>
                    <a:pt x="15942" y="4957"/>
                    <a:pt x="16001" y="4918"/>
                  </a:cubicBezTo>
                  <a:cubicBezTo>
                    <a:pt x="16059" y="4898"/>
                    <a:pt x="16118" y="4840"/>
                    <a:pt x="16254" y="4820"/>
                  </a:cubicBezTo>
                  <a:cubicBezTo>
                    <a:pt x="16371" y="4781"/>
                    <a:pt x="16430" y="4820"/>
                    <a:pt x="16605" y="4937"/>
                  </a:cubicBezTo>
                  <a:cubicBezTo>
                    <a:pt x="16781" y="5074"/>
                    <a:pt x="16898" y="5113"/>
                    <a:pt x="17035" y="5172"/>
                  </a:cubicBezTo>
                  <a:cubicBezTo>
                    <a:pt x="17191" y="5230"/>
                    <a:pt x="17152" y="5347"/>
                    <a:pt x="17366" y="5367"/>
                  </a:cubicBezTo>
                  <a:cubicBezTo>
                    <a:pt x="17561" y="5367"/>
                    <a:pt x="17503" y="5328"/>
                    <a:pt x="17718" y="5445"/>
                  </a:cubicBezTo>
                  <a:cubicBezTo>
                    <a:pt x="17913" y="5581"/>
                    <a:pt x="18049" y="5542"/>
                    <a:pt x="18205" y="5679"/>
                  </a:cubicBezTo>
                  <a:cubicBezTo>
                    <a:pt x="18381" y="5796"/>
                    <a:pt x="18400" y="5913"/>
                    <a:pt x="18479" y="6128"/>
                  </a:cubicBezTo>
                  <a:cubicBezTo>
                    <a:pt x="18557" y="6342"/>
                    <a:pt x="18635" y="6459"/>
                    <a:pt x="18947" y="6576"/>
                  </a:cubicBezTo>
                  <a:cubicBezTo>
                    <a:pt x="19259" y="6693"/>
                    <a:pt x="19259" y="6596"/>
                    <a:pt x="19396" y="6810"/>
                  </a:cubicBezTo>
                  <a:cubicBezTo>
                    <a:pt x="19532" y="7006"/>
                    <a:pt x="19474" y="7103"/>
                    <a:pt x="19591" y="7318"/>
                  </a:cubicBezTo>
                  <a:cubicBezTo>
                    <a:pt x="19708" y="7513"/>
                    <a:pt x="19805" y="7513"/>
                    <a:pt x="19981" y="7669"/>
                  </a:cubicBezTo>
                  <a:cubicBezTo>
                    <a:pt x="20176" y="7825"/>
                    <a:pt x="20215" y="7708"/>
                    <a:pt x="20410" y="7845"/>
                  </a:cubicBezTo>
                  <a:cubicBezTo>
                    <a:pt x="20625" y="8001"/>
                    <a:pt x="20469" y="7981"/>
                    <a:pt x="20625" y="8176"/>
                  </a:cubicBezTo>
                  <a:cubicBezTo>
                    <a:pt x="20800" y="8371"/>
                    <a:pt x="20683" y="8352"/>
                    <a:pt x="20918" y="8488"/>
                  </a:cubicBezTo>
                  <a:cubicBezTo>
                    <a:pt x="21132" y="8606"/>
                    <a:pt x="21171" y="8567"/>
                    <a:pt x="21230" y="8742"/>
                  </a:cubicBezTo>
                  <a:cubicBezTo>
                    <a:pt x="21308" y="8918"/>
                    <a:pt x="21269" y="8996"/>
                    <a:pt x="21405" y="9035"/>
                  </a:cubicBezTo>
                  <a:cubicBezTo>
                    <a:pt x="21561" y="9054"/>
                    <a:pt x="21405" y="8898"/>
                    <a:pt x="21678" y="8937"/>
                  </a:cubicBezTo>
                  <a:cubicBezTo>
                    <a:pt x="21971" y="8976"/>
                    <a:pt x="21835" y="9015"/>
                    <a:pt x="22069" y="9015"/>
                  </a:cubicBezTo>
                  <a:cubicBezTo>
                    <a:pt x="22283" y="8996"/>
                    <a:pt x="22420" y="9035"/>
                    <a:pt x="22537" y="9171"/>
                  </a:cubicBezTo>
                  <a:cubicBezTo>
                    <a:pt x="22635" y="9288"/>
                    <a:pt x="22674" y="9406"/>
                    <a:pt x="22713" y="9581"/>
                  </a:cubicBezTo>
                  <a:cubicBezTo>
                    <a:pt x="22771" y="9757"/>
                    <a:pt x="22830" y="9835"/>
                    <a:pt x="22966" y="9952"/>
                  </a:cubicBezTo>
                  <a:cubicBezTo>
                    <a:pt x="23103" y="10049"/>
                    <a:pt x="23083" y="10030"/>
                    <a:pt x="23259" y="10147"/>
                  </a:cubicBezTo>
                  <a:cubicBezTo>
                    <a:pt x="23435" y="10264"/>
                    <a:pt x="23493" y="10440"/>
                    <a:pt x="23474" y="10557"/>
                  </a:cubicBezTo>
                  <a:cubicBezTo>
                    <a:pt x="23454" y="10674"/>
                    <a:pt x="23317" y="10557"/>
                    <a:pt x="23298" y="10693"/>
                  </a:cubicBezTo>
                  <a:cubicBezTo>
                    <a:pt x="23298" y="10830"/>
                    <a:pt x="23415" y="10947"/>
                    <a:pt x="23474" y="11064"/>
                  </a:cubicBezTo>
                  <a:cubicBezTo>
                    <a:pt x="23532" y="11181"/>
                    <a:pt x="23513" y="11181"/>
                    <a:pt x="23493" y="11318"/>
                  </a:cubicBezTo>
                  <a:cubicBezTo>
                    <a:pt x="23454" y="11474"/>
                    <a:pt x="23532" y="11591"/>
                    <a:pt x="23571" y="11727"/>
                  </a:cubicBezTo>
                  <a:cubicBezTo>
                    <a:pt x="23591" y="11884"/>
                    <a:pt x="23552" y="12001"/>
                    <a:pt x="23552" y="12137"/>
                  </a:cubicBezTo>
                  <a:cubicBezTo>
                    <a:pt x="23552" y="12274"/>
                    <a:pt x="23454" y="12605"/>
                    <a:pt x="23454" y="12879"/>
                  </a:cubicBezTo>
                  <a:cubicBezTo>
                    <a:pt x="23454" y="13152"/>
                    <a:pt x="23435" y="13249"/>
                    <a:pt x="23396" y="13444"/>
                  </a:cubicBezTo>
                  <a:cubicBezTo>
                    <a:pt x="23337" y="13640"/>
                    <a:pt x="23317" y="13815"/>
                    <a:pt x="23376" y="13991"/>
                  </a:cubicBezTo>
                  <a:cubicBezTo>
                    <a:pt x="23435" y="14186"/>
                    <a:pt x="23376" y="14362"/>
                    <a:pt x="23376" y="14459"/>
                  </a:cubicBezTo>
                  <a:cubicBezTo>
                    <a:pt x="23376" y="14557"/>
                    <a:pt x="23396" y="15142"/>
                    <a:pt x="23298" y="15298"/>
                  </a:cubicBezTo>
                  <a:cubicBezTo>
                    <a:pt x="23200" y="15435"/>
                    <a:pt x="23161" y="15415"/>
                    <a:pt x="23200" y="15571"/>
                  </a:cubicBezTo>
                  <a:cubicBezTo>
                    <a:pt x="23220" y="15727"/>
                    <a:pt x="23396" y="15844"/>
                    <a:pt x="23493" y="15805"/>
                  </a:cubicBezTo>
                  <a:cubicBezTo>
                    <a:pt x="23591" y="15786"/>
                    <a:pt x="23669" y="15805"/>
                    <a:pt x="23747" y="15903"/>
                  </a:cubicBezTo>
                  <a:cubicBezTo>
                    <a:pt x="23805" y="16000"/>
                    <a:pt x="23727" y="15942"/>
                    <a:pt x="23922" y="16098"/>
                  </a:cubicBezTo>
                  <a:cubicBezTo>
                    <a:pt x="24117" y="16274"/>
                    <a:pt x="24215" y="16391"/>
                    <a:pt x="24235" y="16254"/>
                  </a:cubicBezTo>
                  <a:cubicBezTo>
                    <a:pt x="24274" y="16137"/>
                    <a:pt x="24137" y="15961"/>
                    <a:pt x="24215" y="15844"/>
                  </a:cubicBezTo>
                  <a:cubicBezTo>
                    <a:pt x="24293" y="15708"/>
                    <a:pt x="24215" y="15649"/>
                    <a:pt x="24254" y="15493"/>
                  </a:cubicBezTo>
                  <a:cubicBezTo>
                    <a:pt x="24293" y="15318"/>
                    <a:pt x="24332" y="15220"/>
                    <a:pt x="24176" y="15240"/>
                  </a:cubicBezTo>
                  <a:cubicBezTo>
                    <a:pt x="24039" y="15259"/>
                    <a:pt x="23864" y="15357"/>
                    <a:pt x="23786" y="15201"/>
                  </a:cubicBezTo>
                  <a:cubicBezTo>
                    <a:pt x="23688" y="15044"/>
                    <a:pt x="23747" y="15161"/>
                    <a:pt x="23805" y="14947"/>
                  </a:cubicBezTo>
                  <a:cubicBezTo>
                    <a:pt x="23864" y="14732"/>
                    <a:pt x="23669" y="14674"/>
                    <a:pt x="23766" y="14596"/>
                  </a:cubicBezTo>
                  <a:cubicBezTo>
                    <a:pt x="23864" y="14537"/>
                    <a:pt x="24059" y="14537"/>
                    <a:pt x="24176" y="14674"/>
                  </a:cubicBezTo>
                  <a:cubicBezTo>
                    <a:pt x="24313" y="14830"/>
                    <a:pt x="24235" y="14810"/>
                    <a:pt x="24391" y="14869"/>
                  </a:cubicBezTo>
                  <a:cubicBezTo>
                    <a:pt x="24547" y="14908"/>
                    <a:pt x="24664" y="14869"/>
                    <a:pt x="24586" y="15025"/>
                  </a:cubicBezTo>
                  <a:cubicBezTo>
                    <a:pt x="24488" y="15201"/>
                    <a:pt x="24410" y="15220"/>
                    <a:pt x="24449" y="15318"/>
                  </a:cubicBezTo>
                  <a:cubicBezTo>
                    <a:pt x="24488" y="15415"/>
                    <a:pt x="24508" y="15591"/>
                    <a:pt x="24664" y="15591"/>
                  </a:cubicBezTo>
                  <a:cubicBezTo>
                    <a:pt x="24820" y="15591"/>
                    <a:pt x="24859" y="15454"/>
                    <a:pt x="24859" y="15240"/>
                  </a:cubicBezTo>
                  <a:cubicBezTo>
                    <a:pt x="24878" y="15044"/>
                    <a:pt x="24820" y="14927"/>
                    <a:pt x="24976" y="14947"/>
                  </a:cubicBezTo>
                  <a:cubicBezTo>
                    <a:pt x="25113" y="14947"/>
                    <a:pt x="25210" y="14986"/>
                    <a:pt x="25210" y="15161"/>
                  </a:cubicBezTo>
                  <a:cubicBezTo>
                    <a:pt x="25210" y="15318"/>
                    <a:pt x="25288" y="15357"/>
                    <a:pt x="25308" y="15532"/>
                  </a:cubicBezTo>
                  <a:cubicBezTo>
                    <a:pt x="25347" y="15708"/>
                    <a:pt x="25171" y="15727"/>
                    <a:pt x="25074" y="15805"/>
                  </a:cubicBezTo>
                  <a:cubicBezTo>
                    <a:pt x="24976" y="15883"/>
                    <a:pt x="24976" y="16020"/>
                    <a:pt x="25074" y="16098"/>
                  </a:cubicBezTo>
                  <a:cubicBezTo>
                    <a:pt x="25171" y="16196"/>
                    <a:pt x="25152" y="16313"/>
                    <a:pt x="25054" y="16352"/>
                  </a:cubicBezTo>
                  <a:cubicBezTo>
                    <a:pt x="24976" y="16371"/>
                    <a:pt x="24878" y="16352"/>
                    <a:pt x="24800" y="16469"/>
                  </a:cubicBezTo>
                  <a:cubicBezTo>
                    <a:pt x="24722" y="16566"/>
                    <a:pt x="24664" y="16800"/>
                    <a:pt x="24722" y="16898"/>
                  </a:cubicBezTo>
                  <a:cubicBezTo>
                    <a:pt x="24761" y="16996"/>
                    <a:pt x="24664" y="17132"/>
                    <a:pt x="24820" y="17152"/>
                  </a:cubicBezTo>
                  <a:cubicBezTo>
                    <a:pt x="24976" y="17152"/>
                    <a:pt x="25113" y="16937"/>
                    <a:pt x="25210" y="17093"/>
                  </a:cubicBezTo>
                  <a:cubicBezTo>
                    <a:pt x="25288" y="17269"/>
                    <a:pt x="25191" y="17347"/>
                    <a:pt x="25093" y="17327"/>
                  </a:cubicBezTo>
                  <a:cubicBezTo>
                    <a:pt x="24976" y="17327"/>
                    <a:pt x="24683" y="17249"/>
                    <a:pt x="24586" y="17269"/>
                  </a:cubicBezTo>
                  <a:cubicBezTo>
                    <a:pt x="24488" y="17288"/>
                    <a:pt x="24332" y="17288"/>
                    <a:pt x="24332" y="17386"/>
                  </a:cubicBezTo>
                  <a:cubicBezTo>
                    <a:pt x="24332" y="17483"/>
                    <a:pt x="24313" y="17581"/>
                    <a:pt x="24488" y="17639"/>
                  </a:cubicBezTo>
                  <a:cubicBezTo>
                    <a:pt x="24664" y="17718"/>
                    <a:pt x="24664" y="17542"/>
                    <a:pt x="24742" y="17757"/>
                  </a:cubicBezTo>
                  <a:cubicBezTo>
                    <a:pt x="24800" y="17952"/>
                    <a:pt x="24722" y="17932"/>
                    <a:pt x="24878" y="18049"/>
                  </a:cubicBezTo>
                  <a:cubicBezTo>
                    <a:pt x="25054" y="18166"/>
                    <a:pt x="25015" y="18361"/>
                    <a:pt x="25015" y="18420"/>
                  </a:cubicBezTo>
                  <a:cubicBezTo>
                    <a:pt x="24995" y="18478"/>
                    <a:pt x="24917" y="18478"/>
                    <a:pt x="24976" y="18596"/>
                  </a:cubicBezTo>
                  <a:cubicBezTo>
                    <a:pt x="25054" y="18713"/>
                    <a:pt x="25054" y="18654"/>
                    <a:pt x="25230" y="18888"/>
                  </a:cubicBezTo>
                  <a:cubicBezTo>
                    <a:pt x="25386" y="19103"/>
                    <a:pt x="25366" y="19181"/>
                    <a:pt x="25542" y="19435"/>
                  </a:cubicBezTo>
                  <a:cubicBezTo>
                    <a:pt x="25737" y="19688"/>
                    <a:pt x="25913" y="19961"/>
                    <a:pt x="26088" y="20117"/>
                  </a:cubicBezTo>
                  <a:cubicBezTo>
                    <a:pt x="26264" y="20274"/>
                    <a:pt x="26303" y="20195"/>
                    <a:pt x="26459" y="20371"/>
                  </a:cubicBezTo>
                  <a:cubicBezTo>
                    <a:pt x="26595" y="20566"/>
                    <a:pt x="26732" y="20547"/>
                    <a:pt x="26888" y="20566"/>
                  </a:cubicBezTo>
                  <a:cubicBezTo>
                    <a:pt x="27025" y="20605"/>
                    <a:pt x="27161" y="20703"/>
                    <a:pt x="27161" y="20547"/>
                  </a:cubicBezTo>
                  <a:cubicBezTo>
                    <a:pt x="27161" y="20391"/>
                    <a:pt x="27025" y="20215"/>
                    <a:pt x="26986" y="20117"/>
                  </a:cubicBezTo>
                  <a:cubicBezTo>
                    <a:pt x="26947" y="20000"/>
                    <a:pt x="26810" y="20000"/>
                    <a:pt x="26654" y="19864"/>
                  </a:cubicBezTo>
                  <a:cubicBezTo>
                    <a:pt x="26478" y="19727"/>
                    <a:pt x="26381" y="19610"/>
                    <a:pt x="26439" y="19552"/>
                  </a:cubicBezTo>
                  <a:cubicBezTo>
                    <a:pt x="26498" y="19474"/>
                    <a:pt x="26381" y="19337"/>
                    <a:pt x="26673" y="19571"/>
                  </a:cubicBezTo>
                  <a:cubicBezTo>
                    <a:pt x="26947" y="19825"/>
                    <a:pt x="27005" y="19844"/>
                    <a:pt x="27142" y="19766"/>
                  </a:cubicBezTo>
                  <a:cubicBezTo>
                    <a:pt x="27278" y="19688"/>
                    <a:pt x="27376" y="19591"/>
                    <a:pt x="27512" y="19669"/>
                  </a:cubicBezTo>
                  <a:cubicBezTo>
                    <a:pt x="27649" y="19766"/>
                    <a:pt x="27786" y="19786"/>
                    <a:pt x="27610" y="19864"/>
                  </a:cubicBezTo>
                  <a:cubicBezTo>
                    <a:pt x="27434" y="19942"/>
                    <a:pt x="27298" y="19961"/>
                    <a:pt x="27395" y="20059"/>
                  </a:cubicBezTo>
                  <a:cubicBezTo>
                    <a:pt x="27493" y="20176"/>
                    <a:pt x="27591" y="20117"/>
                    <a:pt x="27571" y="20313"/>
                  </a:cubicBezTo>
                  <a:cubicBezTo>
                    <a:pt x="27571" y="20508"/>
                    <a:pt x="27395" y="20508"/>
                    <a:pt x="27493" y="20722"/>
                  </a:cubicBezTo>
                  <a:cubicBezTo>
                    <a:pt x="27610" y="20937"/>
                    <a:pt x="27649" y="20917"/>
                    <a:pt x="27688" y="21113"/>
                  </a:cubicBezTo>
                  <a:cubicBezTo>
                    <a:pt x="27727" y="21308"/>
                    <a:pt x="27786" y="21425"/>
                    <a:pt x="27747" y="21542"/>
                  </a:cubicBezTo>
                  <a:cubicBezTo>
                    <a:pt x="27727" y="21659"/>
                    <a:pt x="27708" y="21698"/>
                    <a:pt x="27825" y="21815"/>
                  </a:cubicBezTo>
                  <a:cubicBezTo>
                    <a:pt x="27961" y="21932"/>
                    <a:pt x="27903" y="21815"/>
                    <a:pt x="28039" y="21932"/>
                  </a:cubicBezTo>
                  <a:cubicBezTo>
                    <a:pt x="28176" y="22030"/>
                    <a:pt x="28156" y="22030"/>
                    <a:pt x="28312" y="22088"/>
                  </a:cubicBezTo>
                  <a:cubicBezTo>
                    <a:pt x="28469" y="22147"/>
                    <a:pt x="28469" y="22127"/>
                    <a:pt x="28625" y="22147"/>
                  </a:cubicBezTo>
                  <a:cubicBezTo>
                    <a:pt x="28800" y="22166"/>
                    <a:pt x="28859" y="22069"/>
                    <a:pt x="28937" y="22225"/>
                  </a:cubicBezTo>
                  <a:cubicBezTo>
                    <a:pt x="29034" y="22381"/>
                    <a:pt x="29034" y="22595"/>
                    <a:pt x="28917" y="22654"/>
                  </a:cubicBezTo>
                  <a:cubicBezTo>
                    <a:pt x="28820" y="22712"/>
                    <a:pt x="28995" y="22947"/>
                    <a:pt x="29093" y="23142"/>
                  </a:cubicBezTo>
                  <a:cubicBezTo>
                    <a:pt x="29190" y="23337"/>
                    <a:pt x="29230" y="23395"/>
                    <a:pt x="29210" y="23610"/>
                  </a:cubicBezTo>
                  <a:cubicBezTo>
                    <a:pt x="29190" y="23844"/>
                    <a:pt x="29112" y="23903"/>
                    <a:pt x="29366" y="24039"/>
                  </a:cubicBezTo>
                  <a:cubicBezTo>
                    <a:pt x="29600" y="24176"/>
                    <a:pt x="29620" y="24195"/>
                    <a:pt x="29717" y="24293"/>
                  </a:cubicBezTo>
                  <a:cubicBezTo>
                    <a:pt x="29815" y="24391"/>
                    <a:pt x="29990" y="24273"/>
                    <a:pt x="30049" y="24332"/>
                  </a:cubicBezTo>
                  <a:cubicBezTo>
                    <a:pt x="30088" y="24391"/>
                    <a:pt x="30049" y="24527"/>
                    <a:pt x="29971" y="24547"/>
                  </a:cubicBezTo>
                  <a:cubicBezTo>
                    <a:pt x="29893" y="24566"/>
                    <a:pt x="29737" y="24508"/>
                    <a:pt x="29795" y="24625"/>
                  </a:cubicBezTo>
                  <a:cubicBezTo>
                    <a:pt x="29873" y="24761"/>
                    <a:pt x="29932" y="24781"/>
                    <a:pt x="30049" y="24742"/>
                  </a:cubicBezTo>
                  <a:cubicBezTo>
                    <a:pt x="30166" y="24683"/>
                    <a:pt x="30147" y="24527"/>
                    <a:pt x="30283" y="24547"/>
                  </a:cubicBezTo>
                  <a:cubicBezTo>
                    <a:pt x="30439" y="24586"/>
                    <a:pt x="30381" y="24742"/>
                    <a:pt x="30498" y="24742"/>
                  </a:cubicBezTo>
                  <a:cubicBezTo>
                    <a:pt x="30634" y="24742"/>
                    <a:pt x="30595" y="24586"/>
                    <a:pt x="30790" y="24664"/>
                  </a:cubicBezTo>
                  <a:cubicBezTo>
                    <a:pt x="30986" y="24761"/>
                    <a:pt x="30869" y="24781"/>
                    <a:pt x="31103" y="24839"/>
                  </a:cubicBezTo>
                  <a:cubicBezTo>
                    <a:pt x="31317" y="24878"/>
                    <a:pt x="31337" y="24859"/>
                    <a:pt x="31493" y="24878"/>
                  </a:cubicBezTo>
                  <a:cubicBezTo>
                    <a:pt x="31649" y="24878"/>
                    <a:pt x="31610" y="24703"/>
                    <a:pt x="31805" y="24859"/>
                  </a:cubicBezTo>
                  <a:cubicBezTo>
                    <a:pt x="31981" y="24995"/>
                    <a:pt x="32039" y="24917"/>
                    <a:pt x="32137" y="25015"/>
                  </a:cubicBezTo>
                  <a:cubicBezTo>
                    <a:pt x="32215" y="25093"/>
                    <a:pt x="32000" y="25015"/>
                    <a:pt x="32273" y="25190"/>
                  </a:cubicBezTo>
                  <a:cubicBezTo>
                    <a:pt x="32547" y="25347"/>
                    <a:pt x="32625" y="25425"/>
                    <a:pt x="32566" y="25503"/>
                  </a:cubicBezTo>
                  <a:cubicBezTo>
                    <a:pt x="32508" y="25581"/>
                    <a:pt x="32312" y="25464"/>
                    <a:pt x="32254" y="25522"/>
                  </a:cubicBezTo>
                  <a:cubicBezTo>
                    <a:pt x="32195" y="25581"/>
                    <a:pt x="32176" y="25620"/>
                    <a:pt x="32254" y="25737"/>
                  </a:cubicBezTo>
                  <a:cubicBezTo>
                    <a:pt x="32312" y="25873"/>
                    <a:pt x="32332" y="25854"/>
                    <a:pt x="32332" y="25990"/>
                  </a:cubicBezTo>
                  <a:cubicBezTo>
                    <a:pt x="32351" y="26108"/>
                    <a:pt x="32312" y="26186"/>
                    <a:pt x="32449" y="26147"/>
                  </a:cubicBezTo>
                  <a:cubicBezTo>
                    <a:pt x="32566" y="26127"/>
                    <a:pt x="32625" y="26029"/>
                    <a:pt x="32683" y="25951"/>
                  </a:cubicBezTo>
                  <a:cubicBezTo>
                    <a:pt x="32742" y="25893"/>
                    <a:pt x="32781" y="25717"/>
                    <a:pt x="32917" y="25854"/>
                  </a:cubicBezTo>
                  <a:cubicBezTo>
                    <a:pt x="33073" y="25990"/>
                    <a:pt x="33132" y="25951"/>
                    <a:pt x="33229" y="26029"/>
                  </a:cubicBezTo>
                  <a:cubicBezTo>
                    <a:pt x="33347" y="26127"/>
                    <a:pt x="33503" y="26244"/>
                    <a:pt x="33307" y="26264"/>
                  </a:cubicBezTo>
                  <a:cubicBezTo>
                    <a:pt x="33112" y="26283"/>
                    <a:pt x="32995" y="26088"/>
                    <a:pt x="32898" y="26127"/>
                  </a:cubicBezTo>
                  <a:cubicBezTo>
                    <a:pt x="32781" y="26166"/>
                    <a:pt x="32488" y="26186"/>
                    <a:pt x="32586" y="26342"/>
                  </a:cubicBezTo>
                  <a:cubicBezTo>
                    <a:pt x="32664" y="26498"/>
                    <a:pt x="32781" y="26420"/>
                    <a:pt x="32878" y="26576"/>
                  </a:cubicBezTo>
                  <a:cubicBezTo>
                    <a:pt x="32956" y="26732"/>
                    <a:pt x="32839" y="26810"/>
                    <a:pt x="32956" y="26908"/>
                  </a:cubicBezTo>
                  <a:cubicBezTo>
                    <a:pt x="33054" y="27005"/>
                    <a:pt x="33093" y="27005"/>
                    <a:pt x="33386" y="27103"/>
                  </a:cubicBezTo>
                  <a:cubicBezTo>
                    <a:pt x="33678" y="27181"/>
                    <a:pt x="33717" y="27064"/>
                    <a:pt x="33815" y="27181"/>
                  </a:cubicBezTo>
                  <a:cubicBezTo>
                    <a:pt x="33893" y="27298"/>
                    <a:pt x="33893" y="27395"/>
                    <a:pt x="33971" y="27434"/>
                  </a:cubicBezTo>
                  <a:cubicBezTo>
                    <a:pt x="34068" y="27473"/>
                    <a:pt x="34166" y="27571"/>
                    <a:pt x="34146" y="27707"/>
                  </a:cubicBezTo>
                  <a:cubicBezTo>
                    <a:pt x="34146" y="27825"/>
                    <a:pt x="34029" y="27864"/>
                    <a:pt x="33893" y="27844"/>
                  </a:cubicBezTo>
                  <a:cubicBezTo>
                    <a:pt x="33756" y="27825"/>
                    <a:pt x="33561" y="27825"/>
                    <a:pt x="33483" y="27688"/>
                  </a:cubicBezTo>
                  <a:cubicBezTo>
                    <a:pt x="33405" y="27571"/>
                    <a:pt x="33366" y="27434"/>
                    <a:pt x="33190" y="27395"/>
                  </a:cubicBezTo>
                  <a:cubicBezTo>
                    <a:pt x="33034" y="27356"/>
                    <a:pt x="32976" y="27434"/>
                    <a:pt x="32956" y="27551"/>
                  </a:cubicBezTo>
                  <a:cubicBezTo>
                    <a:pt x="32937" y="27668"/>
                    <a:pt x="32956" y="27825"/>
                    <a:pt x="33073" y="27981"/>
                  </a:cubicBezTo>
                  <a:cubicBezTo>
                    <a:pt x="33190" y="28137"/>
                    <a:pt x="33171" y="28215"/>
                    <a:pt x="33386" y="28254"/>
                  </a:cubicBezTo>
                  <a:cubicBezTo>
                    <a:pt x="33600" y="28293"/>
                    <a:pt x="33854" y="28273"/>
                    <a:pt x="33990" y="28195"/>
                  </a:cubicBezTo>
                  <a:cubicBezTo>
                    <a:pt x="34127" y="28098"/>
                    <a:pt x="34146" y="28156"/>
                    <a:pt x="34225" y="28039"/>
                  </a:cubicBezTo>
                  <a:cubicBezTo>
                    <a:pt x="34322" y="27922"/>
                    <a:pt x="34244" y="27825"/>
                    <a:pt x="34498" y="27825"/>
                  </a:cubicBezTo>
                  <a:cubicBezTo>
                    <a:pt x="34771" y="27825"/>
                    <a:pt x="34829" y="27903"/>
                    <a:pt x="35005" y="27903"/>
                  </a:cubicBezTo>
                  <a:cubicBezTo>
                    <a:pt x="35200" y="27903"/>
                    <a:pt x="35298" y="27805"/>
                    <a:pt x="35376" y="27688"/>
                  </a:cubicBezTo>
                  <a:cubicBezTo>
                    <a:pt x="35473" y="27571"/>
                    <a:pt x="35493" y="27454"/>
                    <a:pt x="35707" y="27415"/>
                  </a:cubicBezTo>
                  <a:cubicBezTo>
                    <a:pt x="35922" y="27395"/>
                    <a:pt x="35922" y="27317"/>
                    <a:pt x="36137" y="27317"/>
                  </a:cubicBezTo>
                  <a:cubicBezTo>
                    <a:pt x="36351" y="27298"/>
                    <a:pt x="36351" y="27142"/>
                    <a:pt x="36449" y="27005"/>
                  </a:cubicBezTo>
                  <a:cubicBezTo>
                    <a:pt x="36527" y="26888"/>
                    <a:pt x="36644" y="26829"/>
                    <a:pt x="36800" y="26693"/>
                  </a:cubicBezTo>
                  <a:cubicBezTo>
                    <a:pt x="36956" y="26556"/>
                    <a:pt x="36742" y="26439"/>
                    <a:pt x="36742" y="26205"/>
                  </a:cubicBezTo>
                  <a:cubicBezTo>
                    <a:pt x="36742" y="25971"/>
                    <a:pt x="36664" y="25795"/>
                    <a:pt x="36742" y="25581"/>
                  </a:cubicBezTo>
                  <a:cubicBezTo>
                    <a:pt x="36820" y="25347"/>
                    <a:pt x="36781" y="25112"/>
                    <a:pt x="36820" y="24937"/>
                  </a:cubicBezTo>
                  <a:cubicBezTo>
                    <a:pt x="36859" y="24742"/>
                    <a:pt x="36800" y="24703"/>
                    <a:pt x="36956" y="24488"/>
                  </a:cubicBezTo>
                  <a:cubicBezTo>
                    <a:pt x="37132" y="24273"/>
                    <a:pt x="37112" y="24254"/>
                    <a:pt x="37112" y="23981"/>
                  </a:cubicBezTo>
                  <a:cubicBezTo>
                    <a:pt x="37112" y="23727"/>
                    <a:pt x="37015" y="23669"/>
                    <a:pt x="37151" y="23532"/>
                  </a:cubicBezTo>
                  <a:cubicBezTo>
                    <a:pt x="37288" y="23415"/>
                    <a:pt x="37268" y="23415"/>
                    <a:pt x="37288" y="23200"/>
                  </a:cubicBezTo>
                  <a:cubicBezTo>
                    <a:pt x="37327" y="23005"/>
                    <a:pt x="37268" y="22888"/>
                    <a:pt x="37229" y="22712"/>
                  </a:cubicBezTo>
                  <a:cubicBezTo>
                    <a:pt x="37190" y="22537"/>
                    <a:pt x="37034" y="22517"/>
                    <a:pt x="37073" y="2218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71"/>
            <p:cNvSpPr/>
            <p:nvPr/>
          </p:nvSpPr>
          <p:spPr>
            <a:xfrm>
              <a:off x="5533600" y="3375500"/>
              <a:ext cx="933175" cy="707325"/>
            </a:xfrm>
            <a:custGeom>
              <a:avLst/>
              <a:gdLst/>
              <a:ahLst/>
              <a:cxnLst/>
              <a:rect l="l" t="t" r="r" b="b"/>
              <a:pathLst>
                <a:path w="37327" h="28293" fill="none" extrusionOk="0">
                  <a:moveTo>
                    <a:pt x="37073" y="22186"/>
                  </a:moveTo>
                  <a:cubicBezTo>
                    <a:pt x="37112" y="21834"/>
                    <a:pt x="37112" y="21522"/>
                    <a:pt x="37112" y="21191"/>
                  </a:cubicBezTo>
                  <a:cubicBezTo>
                    <a:pt x="37112" y="20839"/>
                    <a:pt x="36956" y="20839"/>
                    <a:pt x="37015" y="20449"/>
                  </a:cubicBezTo>
                  <a:cubicBezTo>
                    <a:pt x="37073" y="20059"/>
                    <a:pt x="37034" y="19805"/>
                    <a:pt x="37015" y="19493"/>
                  </a:cubicBezTo>
                  <a:cubicBezTo>
                    <a:pt x="36995" y="19200"/>
                    <a:pt x="36820" y="18791"/>
                    <a:pt x="36664" y="18615"/>
                  </a:cubicBezTo>
                  <a:cubicBezTo>
                    <a:pt x="36507" y="18420"/>
                    <a:pt x="36449" y="18342"/>
                    <a:pt x="36429" y="18127"/>
                  </a:cubicBezTo>
                  <a:cubicBezTo>
                    <a:pt x="36410" y="17913"/>
                    <a:pt x="36176" y="17678"/>
                    <a:pt x="36059" y="17542"/>
                  </a:cubicBezTo>
                  <a:cubicBezTo>
                    <a:pt x="35961" y="17405"/>
                    <a:pt x="35844" y="17288"/>
                    <a:pt x="35746" y="17249"/>
                  </a:cubicBezTo>
                  <a:cubicBezTo>
                    <a:pt x="35649" y="17230"/>
                    <a:pt x="35707" y="17347"/>
                    <a:pt x="35629" y="17366"/>
                  </a:cubicBezTo>
                  <a:cubicBezTo>
                    <a:pt x="35532" y="17366"/>
                    <a:pt x="35415" y="17171"/>
                    <a:pt x="35376" y="17054"/>
                  </a:cubicBezTo>
                  <a:cubicBezTo>
                    <a:pt x="35317" y="16937"/>
                    <a:pt x="35493" y="16996"/>
                    <a:pt x="35571" y="16996"/>
                  </a:cubicBezTo>
                  <a:cubicBezTo>
                    <a:pt x="35668" y="16996"/>
                    <a:pt x="35629" y="16820"/>
                    <a:pt x="35512" y="16683"/>
                  </a:cubicBezTo>
                  <a:cubicBezTo>
                    <a:pt x="35395" y="16566"/>
                    <a:pt x="35259" y="16430"/>
                    <a:pt x="35142" y="16196"/>
                  </a:cubicBezTo>
                  <a:cubicBezTo>
                    <a:pt x="35044" y="15942"/>
                    <a:pt x="34829" y="15630"/>
                    <a:pt x="34732" y="15279"/>
                  </a:cubicBezTo>
                  <a:cubicBezTo>
                    <a:pt x="34634" y="14927"/>
                    <a:pt x="34361" y="14615"/>
                    <a:pt x="34244" y="14322"/>
                  </a:cubicBezTo>
                  <a:cubicBezTo>
                    <a:pt x="34127" y="14049"/>
                    <a:pt x="33405" y="13191"/>
                    <a:pt x="33347" y="13035"/>
                  </a:cubicBezTo>
                  <a:cubicBezTo>
                    <a:pt x="33307" y="12859"/>
                    <a:pt x="32683" y="12040"/>
                    <a:pt x="32547" y="11766"/>
                  </a:cubicBezTo>
                  <a:cubicBezTo>
                    <a:pt x="32429" y="11513"/>
                    <a:pt x="32020" y="11084"/>
                    <a:pt x="31922" y="10674"/>
                  </a:cubicBezTo>
                  <a:cubicBezTo>
                    <a:pt x="31844" y="10284"/>
                    <a:pt x="31551" y="9893"/>
                    <a:pt x="31551" y="9698"/>
                  </a:cubicBezTo>
                  <a:cubicBezTo>
                    <a:pt x="31551" y="9484"/>
                    <a:pt x="31688" y="9698"/>
                    <a:pt x="31844" y="9601"/>
                  </a:cubicBezTo>
                  <a:cubicBezTo>
                    <a:pt x="32000" y="9484"/>
                    <a:pt x="31747" y="9327"/>
                    <a:pt x="31532" y="8996"/>
                  </a:cubicBezTo>
                  <a:cubicBezTo>
                    <a:pt x="31317" y="8684"/>
                    <a:pt x="30966" y="8391"/>
                    <a:pt x="30829" y="8059"/>
                  </a:cubicBezTo>
                  <a:cubicBezTo>
                    <a:pt x="30712" y="7747"/>
                    <a:pt x="30381" y="7493"/>
                    <a:pt x="30244" y="7259"/>
                  </a:cubicBezTo>
                  <a:cubicBezTo>
                    <a:pt x="30108" y="7006"/>
                    <a:pt x="30030" y="6635"/>
                    <a:pt x="29815" y="6342"/>
                  </a:cubicBezTo>
                  <a:cubicBezTo>
                    <a:pt x="29600" y="6050"/>
                    <a:pt x="29171" y="5601"/>
                    <a:pt x="29151" y="5445"/>
                  </a:cubicBezTo>
                  <a:cubicBezTo>
                    <a:pt x="29132" y="5289"/>
                    <a:pt x="29112" y="5093"/>
                    <a:pt x="28976" y="4937"/>
                  </a:cubicBezTo>
                  <a:cubicBezTo>
                    <a:pt x="28839" y="4762"/>
                    <a:pt x="28644" y="4703"/>
                    <a:pt x="28605" y="4469"/>
                  </a:cubicBezTo>
                  <a:cubicBezTo>
                    <a:pt x="28566" y="4254"/>
                    <a:pt x="28527" y="4118"/>
                    <a:pt x="28469" y="3981"/>
                  </a:cubicBezTo>
                  <a:cubicBezTo>
                    <a:pt x="28410" y="3845"/>
                    <a:pt x="28293" y="3630"/>
                    <a:pt x="28195" y="3357"/>
                  </a:cubicBezTo>
                  <a:cubicBezTo>
                    <a:pt x="28098" y="3064"/>
                    <a:pt x="28059" y="3103"/>
                    <a:pt x="27922" y="2850"/>
                  </a:cubicBezTo>
                  <a:cubicBezTo>
                    <a:pt x="27766" y="2576"/>
                    <a:pt x="27747" y="2342"/>
                    <a:pt x="27747" y="2128"/>
                  </a:cubicBezTo>
                  <a:cubicBezTo>
                    <a:pt x="27747" y="1933"/>
                    <a:pt x="27532" y="1913"/>
                    <a:pt x="27395" y="1913"/>
                  </a:cubicBezTo>
                  <a:cubicBezTo>
                    <a:pt x="27259" y="1894"/>
                    <a:pt x="27181" y="1835"/>
                    <a:pt x="27064" y="1933"/>
                  </a:cubicBezTo>
                  <a:cubicBezTo>
                    <a:pt x="26947" y="2030"/>
                    <a:pt x="26966" y="2050"/>
                    <a:pt x="26986" y="2206"/>
                  </a:cubicBezTo>
                  <a:cubicBezTo>
                    <a:pt x="27025" y="2362"/>
                    <a:pt x="26869" y="2323"/>
                    <a:pt x="26869" y="2459"/>
                  </a:cubicBezTo>
                  <a:cubicBezTo>
                    <a:pt x="26869" y="2576"/>
                    <a:pt x="26986" y="2654"/>
                    <a:pt x="27005" y="2772"/>
                  </a:cubicBezTo>
                  <a:cubicBezTo>
                    <a:pt x="27044" y="2889"/>
                    <a:pt x="26927" y="2889"/>
                    <a:pt x="26908" y="2967"/>
                  </a:cubicBezTo>
                  <a:cubicBezTo>
                    <a:pt x="26888" y="3045"/>
                    <a:pt x="26869" y="3045"/>
                    <a:pt x="26966" y="3123"/>
                  </a:cubicBezTo>
                  <a:cubicBezTo>
                    <a:pt x="27064" y="3181"/>
                    <a:pt x="27122" y="3201"/>
                    <a:pt x="27083" y="3279"/>
                  </a:cubicBezTo>
                  <a:cubicBezTo>
                    <a:pt x="27044" y="3337"/>
                    <a:pt x="26986" y="3318"/>
                    <a:pt x="26966" y="3415"/>
                  </a:cubicBezTo>
                  <a:cubicBezTo>
                    <a:pt x="26947" y="3533"/>
                    <a:pt x="26927" y="3708"/>
                    <a:pt x="27083" y="3786"/>
                  </a:cubicBezTo>
                  <a:cubicBezTo>
                    <a:pt x="27239" y="3845"/>
                    <a:pt x="27298" y="3825"/>
                    <a:pt x="27376" y="3903"/>
                  </a:cubicBezTo>
                  <a:cubicBezTo>
                    <a:pt x="27434" y="3962"/>
                    <a:pt x="27395" y="4059"/>
                    <a:pt x="27376" y="4176"/>
                  </a:cubicBezTo>
                  <a:cubicBezTo>
                    <a:pt x="27337" y="4293"/>
                    <a:pt x="27317" y="4352"/>
                    <a:pt x="27395" y="4430"/>
                  </a:cubicBezTo>
                  <a:cubicBezTo>
                    <a:pt x="27473" y="4489"/>
                    <a:pt x="27532" y="4547"/>
                    <a:pt x="27571" y="4645"/>
                  </a:cubicBezTo>
                  <a:cubicBezTo>
                    <a:pt x="27610" y="4723"/>
                    <a:pt x="27552" y="4879"/>
                    <a:pt x="27473" y="4859"/>
                  </a:cubicBezTo>
                  <a:cubicBezTo>
                    <a:pt x="27395" y="4820"/>
                    <a:pt x="27395" y="4762"/>
                    <a:pt x="27337" y="4606"/>
                  </a:cubicBezTo>
                  <a:cubicBezTo>
                    <a:pt x="27278" y="4469"/>
                    <a:pt x="27181" y="4469"/>
                    <a:pt x="27181" y="4332"/>
                  </a:cubicBezTo>
                  <a:cubicBezTo>
                    <a:pt x="27181" y="4196"/>
                    <a:pt x="27239" y="4040"/>
                    <a:pt x="27200" y="3981"/>
                  </a:cubicBezTo>
                  <a:cubicBezTo>
                    <a:pt x="27181" y="3903"/>
                    <a:pt x="26947" y="3962"/>
                    <a:pt x="26869" y="3884"/>
                  </a:cubicBezTo>
                  <a:cubicBezTo>
                    <a:pt x="26771" y="3806"/>
                    <a:pt x="26693" y="3786"/>
                    <a:pt x="26693" y="3611"/>
                  </a:cubicBezTo>
                  <a:cubicBezTo>
                    <a:pt x="26713" y="3435"/>
                    <a:pt x="26752" y="3298"/>
                    <a:pt x="26713" y="3259"/>
                  </a:cubicBezTo>
                  <a:cubicBezTo>
                    <a:pt x="26673" y="3201"/>
                    <a:pt x="26615" y="3357"/>
                    <a:pt x="26517" y="3318"/>
                  </a:cubicBezTo>
                  <a:cubicBezTo>
                    <a:pt x="26420" y="3279"/>
                    <a:pt x="26381" y="3220"/>
                    <a:pt x="26517" y="3123"/>
                  </a:cubicBezTo>
                  <a:cubicBezTo>
                    <a:pt x="26654" y="3025"/>
                    <a:pt x="26693" y="2947"/>
                    <a:pt x="26693" y="2850"/>
                  </a:cubicBezTo>
                  <a:cubicBezTo>
                    <a:pt x="26713" y="2733"/>
                    <a:pt x="26576" y="2674"/>
                    <a:pt x="26517" y="2557"/>
                  </a:cubicBezTo>
                  <a:cubicBezTo>
                    <a:pt x="26439" y="2440"/>
                    <a:pt x="26439" y="2381"/>
                    <a:pt x="26517" y="2303"/>
                  </a:cubicBezTo>
                  <a:cubicBezTo>
                    <a:pt x="26576" y="2225"/>
                    <a:pt x="26615" y="2206"/>
                    <a:pt x="26576" y="2108"/>
                  </a:cubicBezTo>
                  <a:cubicBezTo>
                    <a:pt x="26537" y="1991"/>
                    <a:pt x="26459" y="2050"/>
                    <a:pt x="26400" y="1933"/>
                  </a:cubicBezTo>
                  <a:cubicBezTo>
                    <a:pt x="26361" y="1815"/>
                    <a:pt x="26264" y="1698"/>
                    <a:pt x="26420" y="1698"/>
                  </a:cubicBezTo>
                  <a:cubicBezTo>
                    <a:pt x="26576" y="1718"/>
                    <a:pt x="26595" y="1855"/>
                    <a:pt x="26693" y="1757"/>
                  </a:cubicBezTo>
                  <a:cubicBezTo>
                    <a:pt x="26771" y="1640"/>
                    <a:pt x="26634" y="1542"/>
                    <a:pt x="26830" y="1581"/>
                  </a:cubicBezTo>
                  <a:cubicBezTo>
                    <a:pt x="27025" y="1620"/>
                    <a:pt x="26966" y="1737"/>
                    <a:pt x="27122" y="1659"/>
                  </a:cubicBezTo>
                  <a:cubicBezTo>
                    <a:pt x="27278" y="1581"/>
                    <a:pt x="27181" y="1503"/>
                    <a:pt x="27337" y="1542"/>
                  </a:cubicBezTo>
                  <a:cubicBezTo>
                    <a:pt x="27493" y="1562"/>
                    <a:pt x="27552" y="1581"/>
                    <a:pt x="27571" y="1484"/>
                  </a:cubicBezTo>
                  <a:cubicBezTo>
                    <a:pt x="27591" y="1406"/>
                    <a:pt x="27512" y="1406"/>
                    <a:pt x="27434" y="1250"/>
                  </a:cubicBezTo>
                  <a:cubicBezTo>
                    <a:pt x="27337" y="1113"/>
                    <a:pt x="27298" y="1055"/>
                    <a:pt x="27200" y="996"/>
                  </a:cubicBezTo>
                  <a:cubicBezTo>
                    <a:pt x="27103" y="937"/>
                    <a:pt x="27025" y="859"/>
                    <a:pt x="27103" y="742"/>
                  </a:cubicBezTo>
                  <a:cubicBezTo>
                    <a:pt x="27181" y="645"/>
                    <a:pt x="27220" y="391"/>
                    <a:pt x="27103" y="333"/>
                  </a:cubicBezTo>
                  <a:cubicBezTo>
                    <a:pt x="26986" y="274"/>
                    <a:pt x="26849" y="352"/>
                    <a:pt x="26771" y="274"/>
                  </a:cubicBezTo>
                  <a:lnTo>
                    <a:pt x="26732" y="274"/>
                  </a:lnTo>
                  <a:lnTo>
                    <a:pt x="26517" y="255"/>
                  </a:lnTo>
                  <a:cubicBezTo>
                    <a:pt x="26420" y="255"/>
                    <a:pt x="26361" y="255"/>
                    <a:pt x="26283" y="255"/>
                  </a:cubicBezTo>
                  <a:cubicBezTo>
                    <a:pt x="26049" y="235"/>
                    <a:pt x="25854" y="235"/>
                    <a:pt x="25639" y="157"/>
                  </a:cubicBezTo>
                  <a:cubicBezTo>
                    <a:pt x="25581" y="137"/>
                    <a:pt x="25542" y="98"/>
                    <a:pt x="25483" y="79"/>
                  </a:cubicBezTo>
                  <a:cubicBezTo>
                    <a:pt x="25366" y="20"/>
                    <a:pt x="25288" y="1"/>
                    <a:pt x="25191" y="40"/>
                  </a:cubicBezTo>
                  <a:cubicBezTo>
                    <a:pt x="25113" y="79"/>
                    <a:pt x="25015" y="137"/>
                    <a:pt x="24956" y="216"/>
                  </a:cubicBezTo>
                  <a:cubicBezTo>
                    <a:pt x="24898" y="274"/>
                    <a:pt x="24859" y="333"/>
                    <a:pt x="24839" y="411"/>
                  </a:cubicBezTo>
                  <a:cubicBezTo>
                    <a:pt x="24820" y="489"/>
                    <a:pt x="24820" y="567"/>
                    <a:pt x="24839" y="645"/>
                  </a:cubicBezTo>
                  <a:lnTo>
                    <a:pt x="24839" y="645"/>
                  </a:lnTo>
                  <a:cubicBezTo>
                    <a:pt x="24859" y="723"/>
                    <a:pt x="24898" y="820"/>
                    <a:pt x="24937" y="898"/>
                  </a:cubicBezTo>
                  <a:cubicBezTo>
                    <a:pt x="25034" y="1094"/>
                    <a:pt x="25015" y="1289"/>
                    <a:pt x="25015" y="1503"/>
                  </a:cubicBezTo>
                  <a:cubicBezTo>
                    <a:pt x="24995" y="1562"/>
                    <a:pt x="24995" y="1601"/>
                    <a:pt x="24995" y="1659"/>
                  </a:cubicBezTo>
                  <a:cubicBezTo>
                    <a:pt x="24995" y="1776"/>
                    <a:pt x="24995" y="1894"/>
                    <a:pt x="25015" y="1991"/>
                  </a:cubicBezTo>
                  <a:cubicBezTo>
                    <a:pt x="25015" y="2108"/>
                    <a:pt x="25034" y="2206"/>
                    <a:pt x="25015" y="2264"/>
                  </a:cubicBezTo>
                  <a:cubicBezTo>
                    <a:pt x="24976" y="2342"/>
                    <a:pt x="24917" y="2420"/>
                    <a:pt x="24820" y="2440"/>
                  </a:cubicBezTo>
                  <a:cubicBezTo>
                    <a:pt x="24742" y="2479"/>
                    <a:pt x="24644" y="2479"/>
                    <a:pt x="24547" y="2459"/>
                  </a:cubicBezTo>
                  <a:lnTo>
                    <a:pt x="24527" y="2459"/>
                  </a:lnTo>
                  <a:cubicBezTo>
                    <a:pt x="24332" y="2420"/>
                    <a:pt x="24195" y="2381"/>
                    <a:pt x="24137" y="2128"/>
                  </a:cubicBezTo>
                  <a:cubicBezTo>
                    <a:pt x="24117" y="2030"/>
                    <a:pt x="24098" y="1952"/>
                    <a:pt x="24059" y="1874"/>
                  </a:cubicBezTo>
                  <a:cubicBezTo>
                    <a:pt x="24020" y="1757"/>
                    <a:pt x="23961" y="1659"/>
                    <a:pt x="23922" y="1581"/>
                  </a:cubicBezTo>
                  <a:lnTo>
                    <a:pt x="23922" y="1581"/>
                  </a:lnTo>
                  <a:cubicBezTo>
                    <a:pt x="23903" y="1542"/>
                    <a:pt x="23883" y="1523"/>
                    <a:pt x="23844" y="1523"/>
                  </a:cubicBezTo>
                  <a:cubicBezTo>
                    <a:pt x="23805" y="1503"/>
                    <a:pt x="23747" y="1523"/>
                    <a:pt x="23688" y="1523"/>
                  </a:cubicBezTo>
                  <a:cubicBezTo>
                    <a:pt x="23610" y="1542"/>
                    <a:pt x="23552" y="1542"/>
                    <a:pt x="23454" y="1542"/>
                  </a:cubicBezTo>
                  <a:cubicBezTo>
                    <a:pt x="23376" y="1562"/>
                    <a:pt x="23239" y="1562"/>
                    <a:pt x="23025" y="1581"/>
                  </a:cubicBezTo>
                  <a:cubicBezTo>
                    <a:pt x="22849" y="1581"/>
                    <a:pt x="22752" y="1601"/>
                    <a:pt x="22654" y="1620"/>
                  </a:cubicBezTo>
                  <a:cubicBezTo>
                    <a:pt x="22498" y="1659"/>
                    <a:pt x="22342" y="1679"/>
                    <a:pt x="22010" y="1659"/>
                  </a:cubicBezTo>
                  <a:cubicBezTo>
                    <a:pt x="21620" y="1659"/>
                    <a:pt x="20761" y="1718"/>
                    <a:pt x="20078" y="1757"/>
                  </a:cubicBezTo>
                  <a:cubicBezTo>
                    <a:pt x="19786" y="1776"/>
                    <a:pt x="19532" y="1796"/>
                    <a:pt x="19357" y="1815"/>
                  </a:cubicBezTo>
                  <a:cubicBezTo>
                    <a:pt x="19044" y="1835"/>
                    <a:pt x="18108" y="1894"/>
                    <a:pt x="17230" y="1933"/>
                  </a:cubicBezTo>
                  <a:cubicBezTo>
                    <a:pt x="16488" y="1991"/>
                    <a:pt x="15786" y="2030"/>
                    <a:pt x="15532" y="2030"/>
                  </a:cubicBezTo>
                  <a:lnTo>
                    <a:pt x="15532" y="2030"/>
                  </a:lnTo>
                  <a:cubicBezTo>
                    <a:pt x="15357" y="2050"/>
                    <a:pt x="14966" y="2089"/>
                    <a:pt x="14537" y="2128"/>
                  </a:cubicBezTo>
                  <a:cubicBezTo>
                    <a:pt x="13659" y="2206"/>
                    <a:pt x="12547" y="2284"/>
                    <a:pt x="12352" y="2264"/>
                  </a:cubicBezTo>
                  <a:cubicBezTo>
                    <a:pt x="12215" y="2225"/>
                    <a:pt x="12098" y="2206"/>
                    <a:pt x="12001" y="2147"/>
                  </a:cubicBezTo>
                  <a:cubicBezTo>
                    <a:pt x="11903" y="2089"/>
                    <a:pt x="11845" y="2011"/>
                    <a:pt x="11806" y="1894"/>
                  </a:cubicBezTo>
                  <a:lnTo>
                    <a:pt x="11806" y="1894"/>
                  </a:lnTo>
                  <a:cubicBezTo>
                    <a:pt x="11786" y="1796"/>
                    <a:pt x="11806" y="1737"/>
                    <a:pt x="11806" y="1679"/>
                  </a:cubicBezTo>
                  <a:cubicBezTo>
                    <a:pt x="11825" y="1601"/>
                    <a:pt x="11825" y="1523"/>
                    <a:pt x="11766" y="1406"/>
                  </a:cubicBezTo>
                  <a:cubicBezTo>
                    <a:pt x="11708" y="1308"/>
                    <a:pt x="11630" y="1230"/>
                    <a:pt x="11552" y="1152"/>
                  </a:cubicBezTo>
                  <a:cubicBezTo>
                    <a:pt x="11474" y="1035"/>
                    <a:pt x="11396" y="937"/>
                    <a:pt x="11357" y="859"/>
                  </a:cubicBezTo>
                  <a:cubicBezTo>
                    <a:pt x="10966" y="898"/>
                    <a:pt x="9425" y="1094"/>
                    <a:pt x="8898" y="1191"/>
                  </a:cubicBezTo>
                  <a:cubicBezTo>
                    <a:pt x="8664" y="1250"/>
                    <a:pt x="7923" y="1328"/>
                    <a:pt x="7084" y="1406"/>
                  </a:cubicBezTo>
                  <a:cubicBezTo>
                    <a:pt x="5698" y="1542"/>
                    <a:pt x="4040" y="1698"/>
                    <a:pt x="3786" y="1698"/>
                  </a:cubicBezTo>
                  <a:cubicBezTo>
                    <a:pt x="3630" y="1718"/>
                    <a:pt x="3220" y="1757"/>
                    <a:pt x="2733" y="1796"/>
                  </a:cubicBezTo>
                  <a:cubicBezTo>
                    <a:pt x="1874" y="1874"/>
                    <a:pt x="801" y="1972"/>
                    <a:pt x="469" y="1972"/>
                  </a:cubicBezTo>
                  <a:cubicBezTo>
                    <a:pt x="59" y="1972"/>
                    <a:pt x="59" y="2011"/>
                    <a:pt x="59" y="2050"/>
                  </a:cubicBezTo>
                  <a:lnTo>
                    <a:pt x="59" y="2050"/>
                  </a:lnTo>
                  <a:lnTo>
                    <a:pt x="59" y="2089"/>
                  </a:lnTo>
                  <a:lnTo>
                    <a:pt x="59" y="2089"/>
                  </a:lnTo>
                  <a:cubicBezTo>
                    <a:pt x="59" y="2147"/>
                    <a:pt x="59" y="2206"/>
                    <a:pt x="40" y="2303"/>
                  </a:cubicBezTo>
                  <a:cubicBezTo>
                    <a:pt x="20" y="2401"/>
                    <a:pt x="1" y="2537"/>
                    <a:pt x="1" y="2596"/>
                  </a:cubicBezTo>
                  <a:cubicBezTo>
                    <a:pt x="1" y="2635"/>
                    <a:pt x="79" y="2733"/>
                    <a:pt x="176" y="2830"/>
                  </a:cubicBezTo>
                  <a:cubicBezTo>
                    <a:pt x="294" y="2947"/>
                    <a:pt x="411" y="3064"/>
                    <a:pt x="508" y="3142"/>
                  </a:cubicBezTo>
                  <a:cubicBezTo>
                    <a:pt x="567" y="3201"/>
                    <a:pt x="645" y="3240"/>
                    <a:pt x="723" y="3279"/>
                  </a:cubicBezTo>
                  <a:cubicBezTo>
                    <a:pt x="820" y="3337"/>
                    <a:pt x="937" y="3376"/>
                    <a:pt x="1035" y="3513"/>
                  </a:cubicBezTo>
                  <a:cubicBezTo>
                    <a:pt x="1152" y="3689"/>
                    <a:pt x="1133" y="3786"/>
                    <a:pt x="1094" y="3942"/>
                  </a:cubicBezTo>
                  <a:cubicBezTo>
                    <a:pt x="1074" y="4001"/>
                    <a:pt x="1055" y="4079"/>
                    <a:pt x="1055" y="4176"/>
                  </a:cubicBezTo>
                  <a:cubicBezTo>
                    <a:pt x="1055" y="4352"/>
                    <a:pt x="1094" y="4411"/>
                    <a:pt x="1113" y="4469"/>
                  </a:cubicBezTo>
                  <a:cubicBezTo>
                    <a:pt x="1133" y="4528"/>
                    <a:pt x="1172" y="4567"/>
                    <a:pt x="1172" y="4664"/>
                  </a:cubicBezTo>
                  <a:cubicBezTo>
                    <a:pt x="1211" y="4840"/>
                    <a:pt x="1191" y="4879"/>
                    <a:pt x="1074" y="5054"/>
                  </a:cubicBezTo>
                  <a:lnTo>
                    <a:pt x="1035" y="5113"/>
                  </a:lnTo>
                  <a:cubicBezTo>
                    <a:pt x="996" y="5211"/>
                    <a:pt x="957" y="5308"/>
                    <a:pt x="937" y="5425"/>
                  </a:cubicBezTo>
                  <a:cubicBezTo>
                    <a:pt x="996" y="5445"/>
                    <a:pt x="1074" y="5406"/>
                    <a:pt x="1172" y="5386"/>
                  </a:cubicBezTo>
                  <a:cubicBezTo>
                    <a:pt x="1328" y="5328"/>
                    <a:pt x="1425" y="5211"/>
                    <a:pt x="1581" y="5132"/>
                  </a:cubicBezTo>
                  <a:cubicBezTo>
                    <a:pt x="1757" y="5074"/>
                    <a:pt x="1679" y="4957"/>
                    <a:pt x="1874" y="4840"/>
                  </a:cubicBezTo>
                  <a:cubicBezTo>
                    <a:pt x="2089" y="4723"/>
                    <a:pt x="2089" y="4781"/>
                    <a:pt x="2147" y="4606"/>
                  </a:cubicBezTo>
                  <a:cubicBezTo>
                    <a:pt x="2206" y="4450"/>
                    <a:pt x="2284" y="4332"/>
                    <a:pt x="2167" y="4215"/>
                  </a:cubicBezTo>
                  <a:cubicBezTo>
                    <a:pt x="2050" y="4098"/>
                    <a:pt x="1815" y="4001"/>
                    <a:pt x="1933" y="3923"/>
                  </a:cubicBezTo>
                  <a:cubicBezTo>
                    <a:pt x="2050" y="3825"/>
                    <a:pt x="2225" y="3786"/>
                    <a:pt x="2284" y="3923"/>
                  </a:cubicBezTo>
                  <a:cubicBezTo>
                    <a:pt x="2362" y="4059"/>
                    <a:pt x="2284" y="4254"/>
                    <a:pt x="2401" y="4332"/>
                  </a:cubicBezTo>
                  <a:cubicBezTo>
                    <a:pt x="2518" y="4430"/>
                    <a:pt x="2615" y="4469"/>
                    <a:pt x="2615" y="4313"/>
                  </a:cubicBezTo>
                  <a:cubicBezTo>
                    <a:pt x="2635" y="4176"/>
                    <a:pt x="2557" y="3981"/>
                    <a:pt x="2694" y="4001"/>
                  </a:cubicBezTo>
                  <a:cubicBezTo>
                    <a:pt x="2830" y="4020"/>
                    <a:pt x="2752" y="4079"/>
                    <a:pt x="2830" y="4215"/>
                  </a:cubicBezTo>
                  <a:cubicBezTo>
                    <a:pt x="2908" y="4352"/>
                    <a:pt x="2928" y="4274"/>
                    <a:pt x="3006" y="4372"/>
                  </a:cubicBezTo>
                  <a:cubicBezTo>
                    <a:pt x="3064" y="4489"/>
                    <a:pt x="3123" y="4528"/>
                    <a:pt x="2947" y="4645"/>
                  </a:cubicBezTo>
                  <a:cubicBezTo>
                    <a:pt x="2791" y="4742"/>
                    <a:pt x="2694" y="4645"/>
                    <a:pt x="2576" y="4762"/>
                  </a:cubicBezTo>
                  <a:cubicBezTo>
                    <a:pt x="2479" y="4859"/>
                    <a:pt x="2537" y="4918"/>
                    <a:pt x="2362" y="4957"/>
                  </a:cubicBezTo>
                  <a:cubicBezTo>
                    <a:pt x="2186" y="4976"/>
                    <a:pt x="2089" y="4957"/>
                    <a:pt x="2030" y="5054"/>
                  </a:cubicBezTo>
                  <a:cubicBezTo>
                    <a:pt x="1991" y="5132"/>
                    <a:pt x="1894" y="5211"/>
                    <a:pt x="2108" y="5172"/>
                  </a:cubicBezTo>
                  <a:cubicBezTo>
                    <a:pt x="2342" y="5132"/>
                    <a:pt x="2264" y="5113"/>
                    <a:pt x="2596" y="5035"/>
                  </a:cubicBezTo>
                  <a:cubicBezTo>
                    <a:pt x="2928" y="4937"/>
                    <a:pt x="2908" y="4859"/>
                    <a:pt x="3201" y="4781"/>
                  </a:cubicBezTo>
                  <a:cubicBezTo>
                    <a:pt x="3493" y="4684"/>
                    <a:pt x="3474" y="4625"/>
                    <a:pt x="3747" y="4625"/>
                  </a:cubicBezTo>
                  <a:cubicBezTo>
                    <a:pt x="4040" y="4625"/>
                    <a:pt x="4196" y="4606"/>
                    <a:pt x="4469" y="4586"/>
                  </a:cubicBezTo>
                  <a:cubicBezTo>
                    <a:pt x="4742" y="4567"/>
                    <a:pt x="4664" y="4547"/>
                    <a:pt x="4645" y="4411"/>
                  </a:cubicBezTo>
                  <a:cubicBezTo>
                    <a:pt x="4625" y="4274"/>
                    <a:pt x="4684" y="4098"/>
                    <a:pt x="4781" y="4196"/>
                  </a:cubicBezTo>
                  <a:cubicBezTo>
                    <a:pt x="4859" y="4274"/>
                    <a:pt x="4898" y="4352"/>
                    <a:pt x="4996" y="4274"/>
                  </a:cubicBezTo>
                  <a:cubicBezTo>
                    <a:pt x="5093" y="4196"/>
                    <a:pt x="5074" y="4098"/>
                    <a:pt x="5152" y="4020"/>
                  </a:cubicBezTo>
                  <a:cubicBezTo>
                    <a:pt x="5250" y="3923"/>
                    <a:pt x="5425" y="3845"/>
                    <a:pt x="5464" y="3942"/>
                  </a:cubicBezTo>
                  <a:cubicBezTo>
                    <a:pt x="5503" y="4059"/>
                    <a:pt x="5367" y="4137"/>
                    <a:pt x="5503" y="4157"/>
                  </a:cubicBezTo>
                  <a:cubicBezTo>
                    <a:pt x="5640" y="4176"/>
                    <a:pt x="5601" y="4079"/>
                    <a:pt x="5815" y="4040"/>
                  </a:cubicBezTo>
                  <a:cubicBezTo>
                    <a:pt x="6030" y="4001"/>
                    <a:pt x="6030" y="3981"/>
                    <a:pt x="6206" y="4001"/>
                  </a:cubicBezTo>
                  <a:cubicBezTo>
                    <a:pt x="6362" y="4001"/>
                    <a:pt x="6342" y="3923"/>
                    <a:pt x="6518" y="4040"/>
                  </a:cubicBezTo>
                  <a:cubicBezTo>
                    <a:pt x="6674" y="4157"/>
                    <a:pt x="6830" y="4176"/>
                    <a:pt x="6791" y="4313"/>
                  </a:cubicBezTo>
                  <a:cubicBezTo>
                    <a:pt x="6732" y="4430"/>
                    <a:pt x="6615" y="4547"/>
                    <a:pt x="6498" y="4430"/>
                  </a:cubicBezTo>
                  <a:cubicBezTo>
                    <a:pt x="6401" y="4332"/>
                    <a:pt x="6264" y="4176"/>
                    <a:pt x="6225" y="4313"/>
                  </a:cubicBezTo>
                  <a:cubicBezTo>
                    <a:pt x="6186" y="4430"/>
                    <a:pt x="6186" y="4528"/>
                    <a:pt x="6050" y="4489"/>
                  </a:cubicBezTo>
                  <a:cubicBezTo>
                    <a:pt x="5913" y="4430"/>
                    <a:pt x="5874" y="4352"/>
                    <a:pt x="5776" y="4411"/>
                  </a:cubicBezTo>
                  <a:cubicBezTo>
                    <a:pt x="5698" y="4489"/>
                    <a:pt x="5581" y="4489"/>
                    <a:pt x="5406" y="4489"/>
                  </a:cubicBezTo>
                  <a:cubicBezTo>
                    <a:pt x="5230" y="4469"/>
                    <a:pt x="4976" y="4508"/>
                    <a:pt x="5054" y="4567"/>
                  </a:cubicBezTo>
                  <a:cubicBezTo>
                    <a:pt x="5132" y="4625"/>
                    <a:pt x="5211" y="4625"/>
                    <a:pt x="5523" y="4625"/>
                  </a:cubicBezTo>
                  <a:cubicBezTo>
                    <a:pt x="5815" y="4625"/>
                    <a:pt x="6284" y="4625"/>
                    <a:pt x="6459" y="4645"/>
                  </a:cubicBezTo>
                  <a:cubicBezTo>
                    <a:pt x="6654" y="4684"/>
                    <a:pt x="7006" y="4742"/>
                    <a:pt x="7240" y="4840"/>
                  </a:cubicBezTo>
                  <a:cubicBezTo>
                    <a:pt x="7474" y="4937"/>
                    <a:pt x="7747" y="4996"/>
                    <a:pt x="8001" y="5152"/>
                  </a:cubicBezTo>
                  <a:cubicBezTo>
                    <a:pt x="8254" y="5308"/>
                    <a:pt x="8352" y="5367"/>
                    <a:pt x="8508" y="5464"/>
                  </a:cubicBezTo>
                  <a:cubicBezTo>
                    <a:pt x="8664" y="5581"/>
                    <a:pt x="8723" y="5640"/>
                    <a:pt x="8742" y="5581"/>
                  </a:cubicBezTo>
                  <a:cubicBezTo>
                    <a:pt x="8742" y="5503"/>
                    <a:pt x="8586" y="5406"/>
                    <a:pt x="8567" y="5289"/>
                  </a:cubicBezTo>
                  <a:cubicBezTo>
                    <a:pt x="8528" y="5152"/>
                    <a:pt x="8567" y="5074"/>
                    <a:pt x="8430" y="5054"/>
                  </a:cubicBezTo>
                  <a:cubicBezTo>
                    <a:pt x="8313" y="5035"/>
                    <a:pt x="8235" y="5152"/>
                    <a:pt x="8196" y="5054"/>
                  </a:cubicBezTo>
                  <a:cubicBezTo>
                    <a:pt x="8137" y="4957"/>
                    <a:pt x="8118" y="4879"/>
                    <a:pt x="8040" y="4820"/>
                  </a:cubicBezTo>
                  <a:cubicBezTo>
                    <a:pt x="7962" y="4762"/>
                    <a:pt x="7923" y="4625"/>
                    <a:pt x="8098" y="4664"/>
                  </a:cubicBezTo>
                  <a:cubicBezTo>
                    <a:pt x="8254" y="4703"/>
                    <a:pt x="8293" y="4781"/>
                    <a:pt x="8449" y="4742"/>
                  </a:cubicBezTo>
                  <a:cubicBezTo>
                    <a:pt x="8586" y="4684"/>
                    <a:pt x="8586" y="4840"/>
                    <a:pt x="8762" y="4820"/>
                  </a:cubicBezTo>
                  <a:cubicBezTo>
                    <a:pt x="8937" y="4820"/>
                    <a:pt x="8918" y="4742"/>
                    <a:pt x="9054" y="4723"/>
                  </a:cubicBezTo>
                  <a:cubicBezTo>
                    <a:pt x="9191" y="4684"/>
                    <a:pt x="9074" y="4469"/>
                    <a:pt x="9288" y="4567"/>
                  </a:cubicBezTo>
                  <a:cubicBezTo>
                    <a:pt x="9523" y="4664"/>
                    <a:pt x="9425" y="4781"/>
                    <a:pt x="9288" y="4840"/>
                  </a:cubicBezTo>
                  <a:cubicBezTo>
                    <a:pt x="9152" y="4898"/>
                    <a:pt x="8976" y="4957"/>
                    <a:pt x="8937" y="5054"/>
                  </a:cubicBezTo>
                  <a:cubicBezTo>
                    <a:pt x="8898" y="5132"/>
                    <a:pt x="8762" y="5230"/>
                    <a:pt x="8859" y="5289"/>
                  </a:cubicBezTo>
                  <a:cubicBezTo>
                    <a:pt x="8937" y="5328"/>
                    <a:pt x="8859" y="5211"/>
                    <a:pt x="9074" y="5347"/>
                  </a:cubicBezTo>
                  <a:cubicBezTo>
                    <a:pt x="9288" y="5503"/>
                    <a:pt x="9445" y="5445"/>
                    <a:pt x="9562" y="5425"/>
                  </a:cubicBezTo>
                  <a:cubicBezTo>
                    <a:pt x="9679" y="5386"/>
                    <a:pt x="9815" y="5386"/>
                    <a:pt x="9835" y="5542"/>
                  </a:cubicBezTo>
                  <a:cubicBezTo>
                    <a:pt x="9854" y="5698"/>
                    <a:pt x="9854" y="5835"/>
                    <a:pt x="9932" y="5835"/>
                  </a:cubicBezTo>
                  <a:cubicBezTo>
                    <a:pt x="10010" y="5835"/>
                    <a:pt x="10030" y="5757"/>
                    <a:pt x="10186" y="5815"/>
                  </a:cubicBezTo>
                  <a:cubicBezTo>
                    <a:pt x="10342" y="5874"/>
                    <a:pt x="10479" y="5932"/>
                    <a:pt x="10323" y="5991"/>
                  </a:cubicBezTo>
                  <a:cubicBezTo>
                    <a:pt x="10147" y="6030"/>
                    <a:pt x="10069" y="5971"/>
                    <a:pt x="9991" y="6050"/>
                  </a:cubicBezTo>
                  <a:cubicBezTo>
                    <a:pt x="9913" y="6128"/>
                    <a:pt x="9815" y="6206"/>
                    <a:pt x="9913" y="6284"/>
                  </a:cubicBezTo>
                  <a:cubicBezTo>
                    <a:pt x="10010" y="6381"/>
                    <a:pt x="10010" y="6264"/>
                    <a:pt x="10206" y="6401"/>
                  </a:cubicBezTo>
                  <a:cubicBezTo>
                    <a:pt x="10420" y="6537"/>
                    <a:pt x="10420" y="6596"/>
                    <a:pt x="10537" y="6674"/>
                  </a:cubicBezTo>
                  <a:cubicBezTo>
                    <a:pt x="10635" y="6771"/>
                    <a:pt x="10771" y="6908"/>
                    <a:pt x="10791" y="7045"/>
                  </a:cubicBezTo>
                  <a:cubicBezTo>
                    <a:pt x="10830" y="7181"/>
                    <a:pt x="10849" y="7259"/>
                    <a:pt x="10849" y="7415"/>
                  </a:cubicBezTo>
                  <a:cubicBezTo>
                    <a:pt x="10849" y="7552"/>
                    <a:pt x="10791" y="7630"/>
                    <a:pt x="10849" y="7669"/>
                  </a:cubicBezTo>
                  <a:cubicBezTo>
                    <a:pt x="10927" y="7728"/>
                    <a:pt x="11025" y="7728"/>
                    <a:pt x="11142" y="7649"/>
                  </a:cubicBezTo>
                  <a:cubicBezTo>
                    <a:pt x="11259" y="7591"/>
                    <a:pt x="11298" y="7513"/>
                    <a:pt x="11493" y="7474"/>
                  </a:cubicBezTo>
                  <a:cubicBezTo>
                    <a:pt x="11688" y="7415"/>
                    <a:pt x="11786" y="7396"/>
                    <a:pt x="11942" y="7415"/>
                  </a:cubicBezTo>
                  <a:cubicBezTo>
                    <a:pt x="12079" y="7415"/>
                    <a:pt x="12313" y="7396"/>
                    <a:pt x="12352" y="7279"/>
                  </a:cubicBezTo>
                  <a:cubicBezTo>
                    <a:pt x="12391" y="7181"/>
                    <a:pt x="12332" y="7279"/>
                    <a:pt x="12449" y="7123"/>
                  </a:cubicBezTo>
                  <a:cubicBezTo>
                    <a:pt x="12566" y="6967"/>
                    <a:pt x="12508" y="6986"/>
                    <a:pt x="12566" y="6947"/>
                  </a:cubicBezTo>
                  <a:cubicBezTo>
                    <a:pt x="12605" y="6908"/>
                    <a:pt x="12664" y="6810"/>
                    <a:pt x="12762" y="6810"/>
                  </a:cubicBezTo>
                  <a:cubicBezTo>
                    <a:pt x="12879" y="6791"/>
                    <a:pt x="12918" y="6850"/>
                    <a:pt x="12879" y="6908"/>
                  </a:cubicBezTo>
                  <a:cubicBezTo>
                    <a:pt x="12859" y="6967"/>
                    <a:pt x="12781" y="7006"/>
                    <a:pt x="12723" y="7064"/>
                  </a:cubicBezTo>
                  <a:cubicBezTo>
                    <a:pt x="12684" y="7123"/>
                    <a:pt x="12664" y="7240"/>
                    <a:pt x="12723" y="7279"/>
                  </a:cubicBezTo>
                  <a:cubicBezTo>
                    <a:pt x="12781" y="7318"/>
                    <a:pt x="12801" y="7240"/>
                    <a:pt x="12879" y="7162"/>
                  </a:cubicBezTo>
                  <a:cubicBezTo>
                    <a:pt x="12976" y="7103"/>
                    <a:pt x="13054" y="6986"/>
                    <a:pt x="13210" y="6869"/>
                  </a:cubicBezTo>
                  <a:cubicBezTo>
                    <a:pt x="13347" y="6771"/>
                    <a:pt x="13542" y="6615"/>
                    <a:pt x="13581" y="6576"/>
                  </a:cubicBezTo>
                  <a:cubicBezTo>
                    <a:pt x="13640" y="6537"/>
                    <a:pt x="13776" y="6401"/>
                    <a:pt x="13893" y="6303"/>
                  </a:cubicBezTo>
                  <a:cubicBezTo>
                    <a:pt x="14030" y="6225"/>
                    <a:pt x="14147" y="6147"/>
                    <a:pt x="14264" y="6128"/>
                  </a:cubicBezTo>
                  <a:cubicBezTo>
                    <a:pt x="14401" y="6089"/>
                    <a:pt x="14401" y="6108"/>
                    <a:pt x="14498" y="6030"/>
                  </a:cubicBezTo>
                  <a:cubicBezTo>
                    <a:pt x="14596" y="5952"/>
                    <a:pt x="14693" y="5913"/>
                    <a:pt x="14771" y="5971"/>
                  </a:cubicBezTo>
                  <a:cubicBezTo>
                    <a:pt x="14869" y="6050"/>
                    <a:pt x="14849" y="6128"/>
                    <a:pt x="14966" y="6089"/>
                  </a:cubicBezTo>
                  <a:cubicBezTo>
                    <a:pt x="15083" y="6030"/>
                    <a:pt x="15162" y="5952"/>
                    <a:pt x="15083" y="5893"/>
                  </a:cubicBezTo>
                  <a:cubicBezTo>
                    <a:pt x="15005" y="5854"/>
                    <a:pt x="14966" y="5854"/>
                    <a:pt x="14810" y="5835"/>
                  </a:cubicBezTo>
                  <a:cubicBezTo>
                    <a:pt x="14674" y="5815"/>
                    <a:pt x="14576" y="5835"/>
                    <a:pt x="14537" y="5757"/>
                  </a:cubicBezTo>
                  <a:cubicBezTo>
                    <a:pt x="14518" y="5679"/>
                    <a:pt x="14420" y="5523"/>
                    <a:pt x="14557" y="5562"/>
                  </a:cubicBezTo>
                  <a:cubicBezTo>
                    <a:pt x="14674" y="5601"/>
                    <a:pt x="14693" y="5679"/>
                    <a:pt x="14791" y="5659"/>
                  </a:cubicBezTo>
                  <a:cubicBezTo>
                    <a:pt x="14888" y="5620"/>
                    <a:pt x="14927" y="5659"/>
                    <a:pt x="14888" y="5523"/>
                  </a:cubicBezTo>
                  <a:cubicBezTo>
                    <a:pt x="14869" y="5386"/>
                    <a:pt x="14752" y="5328"/>
                    <a:pt x="14869" y="5250"/>
                  </a:cubicBezTo>
                  <a:cubicBezTo>
                    <a:pt x="14986" y="5152"/>
                    <a:pt x="15044" y="5230"/>
                    <a:pt x="15181" y="5172"/>
                  </a:cubicBezTo>
                  <a:cubicBezTo>
                    <a:pt x="15298" y="5113"/>
                    <a:pt x="15162" y="5054"/>
                    <a:pt x="15298" y="5015"/>
                  </a:cubicBezTo>
                  <a:cubicBezTo>
                    <a:pt x="15454" y="4957"/>
                    <a:pt x="15591" y="5054"/>
                    <a:pt x="15708" y="5035"/>
                  </a:cubicBezTo>
                  <a:cubicBezTo>
                    <a:pt x="15825" y="5015"/>
                    <a:pt x="15942" y="4957"/>
                    <a:pt x="16001" y="4918"/>
                  </a:cubicBezTo>
                  <a:cubicBezTo>
                    <a:pt x="16059" y="4898"/>
                    <a:pt x="16118" y="4840"/>
                    <a:pt x="16254" y="4820"/>
                  </a:cubicBezTo>
                  <a:cubicBezTo>
                    <a:pt x="16371" y="4781"/>
                    <a:pt x="16430" y="4820"/>
                    <a:pt x="16605" y="4937"/>
                  </a:cubicBezTo>
                  <a:cubicBezTo>
                    <a:pt x="16781" y="5074"/>
                    <a:pt x="16898" y="5113"/>
                    <a:pt x="17035" y="5172"/>
                  </a:cubicBezTo>
                  <a:cubicBezTo>
                    <a:pt x="17191" y="5230"/>
                    <a:pt x="17152" y="5347"/>
                    <a:pt x="17366" y="5367"/>
                  </a:cubicBezTo>
                  <a:cubicBezTo>
                    <a:pt x="17561" y="5367"/>
                    <a:pt x="17503" y="5328"/>
                    <a:pt x="17718" y="5445"/>
                  </a:cubicBezTo>
                  <a:cubicBezTo>
                    <a:pt x="17913" y="5581"/>
                    <a:pt x="18049" y="5542"/>
                    <a:pt x="18205" y="5679"/>
                  </a:cubicBezTo>
                  <a:cubicBezTo>
                    <a:pt x="18381" y="5796"/>
                    <a:pt x="18400" y="5913"/>
                    <a:pt x="18479" y="6128"/>
                  </a:cubicBezTo>
                  <a:cubicBezTo>
                    <a:pt x="18557" y="6342"/>
                    <a:pt x="18635" y="6459"/>
                    <a:pt x="18947" y="6576"/>
                  </a:cubicBezTo>
                  <a:cubicBezTo>
                    <a:pt x="19259" y="6693"/>
                    <a:pt x="19259" y="6596"/>
                    <a:pt x="19396" y="6810"/>
                  </a:cubicBezTo>
                  <a:cubicBezTo>
                    <a:pt x="19532" y="7006"/>
                    <a:pt x="19474" y="7103"/>
                    <a:pt x="19591" y="7318"/>
                  </a:cubicBezTo>
                  <a:cubicBezTo>
                    <a:pt x="19708" y="7513"/>
                    <a:pt x="19805" y="7513"/>
                    <a:pt x="19981" y="7669"/>
                  </a:cubicBezTo>
                  <a:cubicBezTo>
                    <a:pt x="20176" y="7825"/>
                    <a:pt x="20215" y="7708"/>
                    <a:pt x="20410" y="7845"/>
                  </a:cubicBezTo>
                  <a:cubicBezTo>
                    <a:pt x="20625" y="8001"/>
                    <a:pt x="20469" y="7981"/>
                    <a:pt x="20625" y="8176"/>
                  </a:cubicBezTo>
                  <a:cubicBezTo>
                    <a:pt x="20800" y="8371"/>
                    <a:pt x="20683" y="8352"/>
                    <a:pt x="20918" y="8488"/>
                  </a:cubicBezTo>
                  <a:cubicBezTo>
                    <a:pt x="21132" y="8606"/>
                    <a:pt x="21171" y="8567"/>
                    <a:pt x="21230" y="8742"/>
                  </a:cubicBezTo>
                  <a:cubicBezTo>
                    <a:pt x="21308" y="8918"/>
                    <a:pt x="21269" y="8996"/>
                    <a:pt x="21405" y="9035"/>
                  </a:cubicBezTo>
                  <a:cubicBezTo>
                    <a:pt x="21561" y="9054"/>
                    <a:pt x="21405" y="8898"/>
                    <a:pt x="21678" y="8937"/>
                  </a:cubicBezTo>
                  <a:cubicBezTo>
                    <a:pt x="21971" y="8976"/>
                    <a:pt x="21835" y="9015"/>
                    <a:pt x="22069" y="9015"/>
                  </a:cubicBezTo>
                  <a:cubicBezTo>
                    <a:pt x="22283" y="8996"/>
                    <a:pt x="22420" y="9035"/>
                    <a:pt x="22537" y="9171"/>
                  </a:cubicBezTo>
                  <a:cubicBezTo>
                    <a:pt x="22635" y="9288"/>
                    <a:pt x="22674" y="9406"/>
                    <a:pt x="22713" y="9581"/>
                  </a:cubicBezTo>
                  <a:cubicBezTo>
                    <a:pt x="22771" y="9757"/>
                    <a:pt x="22830" y="9835"/>
                    <a:pt x="22966" y="9952"/>
                  </a:cubicBezTo>
                  <a:cubicBezTo>
                    <a:pt x="23103" y="10049"/>
                    <a:pt x="23083" y="10030"/>
                    <a:pt x="23259" y="10147"/>
                  </a:cubicBezTo>
                  <a:cubicBezTo>
                    <a:pt x="23435" y="10264"/>
                    <a:pt x="23493" y="10440"/>
                    <a:pt x="23474" y="10557"/>
                  </a:cubicBezTo>
                  <a:cubicBezTo>
                    <a:pt x="23454" y="10674"/>
                    <a:pt x="23317" y="10557"/>
                    <a:pt x="23298" y="10693"/>
                  </a:cubicBezTo>
                  <a:cubicBezTo>
                    <a:pt x="23298" y="10830"/>
                    <a:pt x="23415" y="10947"/>
                    <a:pt x="23474" y="11064"/>
                  </a:cubicBezTo>
                  <a:cubicBezTo>
                    <a:pt x="23532" y="11181"/>
                    <a:pt x="23513" y="11181"/>
                    <a:pt x="23493" y="11318"/>
                  </a:cubicBezTo>
                  <a:cubicBezTo>
                    <a:pt x="23454" y="11474"/>
                    <a:pt x="23532" y="11591"/>
                    <a:pt x="23571" y="11727"/>
                  </a:cubicBezTo>
                  <a:cubicBezTo>
                    <a:pt x="23591" y="11884"/>
                    <a:pt x="23552" y="12001"/>
                    <a:pt x="23552" y="12137"/>
                  </a:cubicBezTo>
                  <a:cubicBezTo>
                    <a:pt x="23552" y="12274"/>
                    <a:pt x="23454" y="12605"/>
                    <a:pt x="23454" y="12879"/>
                  </a:cubicBezTo>
                  <a:cubicBezTo>
                    <a:pt x="23454" y="13152"/>
                    <a:pt x="23435" y="13249"/>
                    <a:pt x="23396" y="13444"/>
                  </a:cubicBezTo>
                  <a:cubicBezTo>
                    <a:pt x="23337" y="13640"/>
                    <a:pt x="23317" y="13815"/>
                    <a:pt x="23376" y="13991"/>
                  </a:cubicBezTo>
                  <a:cubicBezTo>
                    <a:pt x="23435" y="14186"/>
                    <a:pt x="23376" y="14362"/>
                    <a:pt x="23376" y="14459"/>
                  </a:cubicBezTo>
                  <a:cubicBezTo>
                    <a:pt x="23376" y="14557"/>
                    <a:pt x="23396" y="15142"/>
                    <a:pt x="23298" y="15298"/>
                  </a:cubicBezTo>
                  <a:cubicBezTo>
                    <a:pt x="23200" y="15435"/>
                    <a:pt x="23161" y="15415"/>
                    <a:pt x="23200" y="15571"/>
                  </a:cubicBezTo>
                  <a:cubicBezTo>
                    <a:pt x="23220" y="15727"/>
                    <a:pt x="23396" y="15844"/>
                    <a:pt x="23493" y="15805"/>
                  </a:cubicBezTo>
                  <a:cubicBezTo>
                    <a:pt x="23591" y="15786"/>
                    <a:pt x="23669" y="15805"/>
                    <a:pt x="23747" y="15903"/>
                  </a:cubicBezTo>
                  <a:cubicBezTo>
                    <a:pt x="23805" y="16000"/>
                    <a:pt x="23727" y="15942"/>
                    <a:pt x="23922" y="16098"/>
                  </a:cubicBezTo>
                  <a:cubicBezTo>
                    <a:pt x="24117" y="16274"/>
                    <a:pt x="24215" y="16391"/>
                    <a:pt x="24235" y="16254"/>
                  </a:cubicBezTo>
                  <a:cubicBezTo>
                    <a:pt x="24274" y="16137"/>
                    <a:pt x="24137" y="15961"/>
                    <a:pt x="24215" y="15844"/>
                  </a:cubicBezTo>
                  <a:cubicBezTo>
                    <a:pt x="24293" y="15708"/>
                    <a:pt x="24215" y="15649"/>
                    <a:pt x="24254" y="15493"/>
                  </a:cubicBezTo>
                  <a:cubicBezTo>
                    <a:pt x="24293" y="15318"/>
                    <a:pt x="24332" y="15220"/>
                    <a:pt x="24176" y="15240"/>
                  </a:cubicBezTo>
                  <a:cubicBezTo>
                    <a:pt x="24039" y="15259"/>
                    <a:pt x="23864" y="15357"/>
                    <a:pt x="23786" y="15201"/>
                  </a:cubicBezTo>
                  <a:cubicBezTo>
                    <a:pt x="23688" y="15044"/>
                    <a:pt x="23747" y="15161"/>
                    <a:pt x="23805" y="14947"/>
                  </a:cubicBezTo>
                  <a:cubicBezTo>
                    <a:pt x="23864" y="14732"/>
                    <a:pt x="23669" y="14674"/>
                    <a:pt x="23766" y="14596"/>
                  </a:cubicBezTo>
                  <a:cubicBezTo>
                    <a:pt x="23864" y="14537"/>
                    <a:pt x="24059" y="14537"/>
                    <a:pt x="24176" y="14674"/>
                  </a:cubicBezTo>
                  <a:cubicBezTo>
                    <a:pt x="24313" y="14830"/>
                    <a:pt x="24235" y="14810"/>
                    <a:pt x="24391" y="14869"/>
                  </a:cubicBezTo>
                  <a:cubicBezTo>
                    <a:pt x="24547" y="14908"/>
                    <a:pt x="24664" y="14869"/>
                    <a:pt x="24586" y="15025"/>
                  </a:cubicBezTo>
                  <a:cubicBezTo>
                    <a:pt x="24488" y="15201"/>
                    <a:pt x="24410" y="15220"/>
                    <a:pt x="24449" y="15318"/>
                  </a:cubicBezTo>
                  <a:cubicBezTo>
                    <a:pt x="24488" y="15415"/>
                    <a:pt x="24508" y="15591"/>
                    <a:pt x="24664" y="15591"/>
                  </a:cubicBezTo>
                  <a:cubicBezTo>
                    <a:pt x="24820" y="15591"/>
                    <a:pt x="24859" y="15454"/>
                    <a:pt x="24859" y="15240"/>
                  </a:cubicBezTo>
                  <a:cubicBezTo>
                    <a:pt x="24878" y="15044"/>
                    <a:pt x="24820" y="14927"/>
                    <a:pt x="24976" y="14947"/>
                  </a:cubicBezTo>
                  <a:cubicBezTo>
                    <a:pt x="25113" y="14947"/>
                    <a:pt x="25210" y="14986"/>
                    <a:pt x="25210" y="15161"/>
                  </a:cubicBezTo>
                  <a:cubicBezTo>
                    <a:pt x="25210" y="15318"/>
                    <a:pt x="25288" y="15357"/>
                    <a:pt x="25308" y="15532"/>
                  </a:cubicBezTo>
                  <a:cubicBezTo>
                    <a:pt x="25347" y="15708"/>
                    <a:pt x="25171" y="15727"/>
                    <a:pt x="25074" y="15805"/>
                  </a:cubicBezTo>
                  <a:cubicBezTo>
                    <a:pt x="24976" y="15883"/>
                    <a:pt x="24976" y="16020"/>
                    <a:pt x="25074" y="16098"/>
                  </a:cubicBezTo>
                  <a:cubicBezTo>
                    <a:pt x="25171" y="16196"/>
                    <a:pt x="25152" y="16313"/>
                    <a:pt x="25054" y="16352"/>
                  </a:cubicBezTo>
                  <a:cubicBezTo>
                    <a:pt x="24976" y="16371"/>
                    <a:pt x="24878" y="16352"/>
                    <a:pt x="24800" y="16469"/>
                  </a:cubicBezTo>
                  <a:cubicBezTo>
                    <a:pt x="24722" y="16566"/>
                    <a:pt x="24664" y="16800"/>
                    <a:pt x="24722" y="16898"/>
                  </a:cubicBezTo>
                  <a:cubicBezTo>
                    <a:pt x="24761" y="16996"/>
                    <a:pt x="24664" y="17132"/>
                    <a:pt x="24820" y="17152"/>
                  </a:cubicBezTo>
                  <a:cubicBezTo>
                    <a:pt x="24976" y="17152"/>
                    <a:pt x="25113" y="16937"/>
                    <a:pt x="25210" y="17093"/>
                  </a:cubicBezTo>
                  <a:cubicBezTo>
                    <a:pt x="25288" y="17269"/>
                    <a:pt x="25191" y="17347"/>
                    <a:pt x="25093" y="17327"/>
                  </a:cubicBezTo>
                  <a:cubicBezTo>
                    <a:pt x="24976" y="17327"/>
                    <a:pt x="24683" y="17249"/>
                    <a:pt x="24586" y="17269"/>
                  </a:cubicBezTo>
                  <a:cubicBezTo>
                    <a:pt x="24488" y="17288"/>
                    <a:pt x="24332" y="17288"/>
                    <a:pt x="24332" y="17386"/>
                  </a:cubicBezTo>
                  <a:cubicBezTo>
                    <a:pt x="24332" y="17483"/>
                    <a:pt x="24313" y="17581"/>
                    <a:pt x="24488" y="17639"/>
                  </a:cubicBezTo>
                  <a:cubicBezTo>
                    <a:pt x="24664" y="17718"/>
                    <a:pt x="24664" y="17542"/>
                    <a:pt x="24742" y="17757"/>
                  </a:cubicBezTo>
                  <a:cubicBezTo>
                    <a:pt x="24800" y="17952"/>
                    <a:pt x="24722" y="17932"/>
                    <a:pt x="24878" y="18049"/>
                  </a:cubicBezTo>
                  <a:cubicBezTo>
                    <a:pt x="25054" y="18166"/>
                    <a:pt x="25015" y="18361"/>
                    <a:pt x="25015" y="18420"/>
                  </a:cubicBezTo>
                  <a:cubicBezTo>
                    <a:pt x="24995" y="18478"/>
                    <a:pt x="24917" y="18478"/>
                    <a:pt x="24976" y="18596"/>
                  </a:cubicBezTo>
                  <a:cubicBezTo>
                    <a:pt x="25054" y="18713"/>
                    <a:pt x="25054" y="18654"/>
                    <a:pt x="25230" y="18888"/>
                  </a:cubicBezTo>
                  <a:cubicBezTo>
                    <a:pt x="25386" y="19103"/>
                    <a:pt x="25366" y="19181"/>
                    <a:pt x="25542" y="19435"/>
                  </a:cubicBezTo>
                  <a:cubicBezTo>
                    <a:pt x="25737" y="19688"/>
                    <a:pt x="25913" y="19961"/>
                    <a:pt x="26088" y="20117"/>
                  </a:cubicBezTo>
                  <a:cubicBezTo>
                    <a:pt x="26264" y="20274"/>
                    <a:pt x="26303" y="20195"/>
                    <a:pt x="26459" y="20371"/>
                  </a:cubicBezTo>
                  <a:cubicBezTo>
                    <a:pt x="26595" y="20566"/>
                    <a:pt x="26732" y="20547"/>
                    <a:pt x="26888" y="20566"/>
                  </a:cubicBezTo>
                  <a:cubicBezTo>
                    <a:pt x="27025" y="20605"/>
                    <a:pt x="27161" y="20703"/>
                    <a:pt x="27161" y="20547"/>
                  </a:cubicBezTo>
                  <a:cubicBezTo>
                    <a:pt x="27161" y="20391"/>
                    <a:pt x="27025" y="20215"/>
                    <a:pt x="26986" y="20117"/>
                  </a:cubicBezTo>
                  <a:cubicBezTo>
                    <a:pt x="26947" y="20000"/>
                    <a:pt x="26810" y="20000"/>
                    <a:pt x="26654" y="19864"/>
                  </a:cubicBezTo>
                  <a:cubicBezTo>
                    <a:pt x="26478" y="19727"/>
                    <a:pt x="26381" y="19610"/>
                    <a:pt x="26439" y="19552"/>
                  </a:cubicBezTo>
                  <a:cubicBezTo>
                    <a:pt x="26498" y="19474"/>
                    <a:pt x="26381" y="19337"/>
                    <a:pt x="26673" y="19571"/>
                  </a:cubicBezTo>
                  <a:cubicBezTo>
                    <a:pt x="26947" y="19825"/>
                    <a:pt x="27005" y="19844"/>
                    <a:pt x="27142" y="19766"/>
                  </a:cubicBezTo>
                  <a:cubicBezTo>
                    <a:pt x="27278" y="19688"/>
                    <a:pt x="27376" y="19591"/>
                    <a:pt x="27512" y="19669"/>
                  </a:cubicBezTo>
                  <a:cubicBezTo>
                    <a:pt x="27649" y="19766"/>
                    <a:pt x="27786" y="19786"/>
                    <a:pt x="27610" y="19864"/>
                  </a:cubicBezTo>
                  <a:cubicBezTo>
                    <a:pt x="27434" y="19942"/>
                    <a:pt x="27298" y="19961"/>
                    <a:pt x="27395" y="20059"/>
                  </a:cubicBezTo>
                  <a:cubicBezTo>
                    <a:pt x="27493" y="20176"/>
                    <a:pt x="27591" y="20117"/>
                    <a:pt x="27571" y="20313"/>
                  </a:cubicBezTo>
                  <a:cubicBezTo>
                    <a:pt x="27571" y="20508"/>
                    <a:pt x="27395" y="20508"/>
                    <a:pt x="27493" y="20722"/>
                  </a:cubicBezTo>
                  <a:cubicBezTo>
                    <a:pt x="27610" y="20937"/>
                    <a:pt x="27649" y="20917"/>
                    <a:pt x="27688" y="21113"/>
                  </a:cubicBezTo>
                  <a:cubicBezTo>
                    <a:pt x="27727" y="21308"/>
                    <a:pt x="27786" y="21425"/>
                    <a:pt x="27747" y="21542"/>
                  </a:cubicBezTo>
                  <a:cubicBezTo>
                    <a:pt x="27727" y="21659"/>
                    <a:pt x="27708" y="21698"/>
                    <a:pt x="27825" y="21815"/>
                  </a:cubicBezTo>
                  <a:cubicBezTo>
                    <a:pt x="27961" y="21932"/>
                    <a:pt x="27903" y="21815"/>
                    <a:pt x="28039" y="21932"/>
                  </a:cubicBezTo>
                  <a:cubicBezTo>
                    <a:pt x="28176" y="22030"/>
                    <a:pt x="28156" y="22030"/>
                    <a:pt x="28312" y="22088"/>
                  </a:cubicBezTo>
                  <a:cubicBezTo>
                    <a:pt x="28469" y="22147"/>
                    <a:pt x="28469" y="22127"/>
                    <a:pt x="28625" y="22147"/>
                  </a:cubicBezTo>
                  <a:cubicBezTo>
                    <a:pt x="28800" y="22166"/>
                    <a:pt x="28859" y="22069"/>
                    <a:pt x="28937" y="22225"/>
                  </a:cubicBezTo>
                  <a:cubicBezTo>
                    <a:pt x="29034" y="22381"/>
                    <a:pt x="29034" y="22595"/>
                    <a:pt x="28917" y="22654"/>
                  </a:cubicBezTo>
                  <a:cubicBezTo>
                    <a:pt x="28820" y="22712"/>
                    <a:pt x="28995" y="22947"/>
                    <a:pt x="29093" y="23142"/>
                  </a:cubicBezTo>
                  <a:cubicBezTo>
                    <a:pt x="29190" y="23337"/>
                    <a:pt x="29230" y="23395"/>
                    <a:pt x="29210" y="23610"/>
                  </a:cubicBezTo>
                  <a:cubicBezTo>
                    <a:pt x="29190" y="23844"/>
                    <a:pt x="29112" y="23903"/>
                    <a:pt x="29366" y="24039"/>
                  </a:cubicBezTo>
                  <a:cubicBezTo>
                    <a:pt x="29600" y="24176"/>
                    <a:pt x="29620" y="24195"/>
                    <a:pt x="29717" y="24293"/>
                  </a:cubicBezTo>
                  <a:cubicBezTo>
                    <a:pt x="29815" y="24391"/>
                    <a:pt x="29990" y="24273"/>
                    <a:pt x="30049" y="24332"/>
                  </a:cubicBezTo>
                  <a:cubicBezTo>
                    <a:pt x="30088" y="24391"/>
                    <a:pt x="30049" y="24527"/>
                    <a:pt x="29971" y="24547"/>
                  </a:cubicBezTo>
                  <a:cubicBezTo>
                    <a:pt x="29893" y="24566"/>
                    <a:pt x="29737" y="24508"/>
                    <a:pt x="29795" y="24625"/>
                  </a:cubicBezTo>
                  <a:cubicBezTo>
                    <a:pt x="29873" y="24761"/>
                    <a:pt x="29932" y="24781"/>
                    <a:pt x="30049" y="24742"/>
                  </a:cubicBezTo>
                  <a:cubicBezTo>
                    <a:pt x="30166" y="24683"/>
                    <a:pt x="30147" y="24527"/>
                    <a:pt x="30283" y="24547"/>
                  </a:cubicBezTo>
                  <a:cubicBezTo>
                    <a:pt x="30439" y="24586"/>
                    <a:pt x="30381" y="24742"/>
                    <a:pt x="30498" y="24742"/>
                  </a:cubicBezTo>
                  <a:cubicBezTo>
                    <a:pt x="30634" y="24742"/>
                    <a:pt x="30595" y="24586"/>
                    <a:pt x="30790" y="24664"/>
                  </a:cubicBezTo>
                  <a:cubicBezTo>
                    <a:pt x="30986" y="24761"/>
                    <a:pt x="30869" y="24781"/>
                    <a:pt x="31103" y="24839"/>
                  </a:cubicBezTo>
                  <a:cubicBezTo>
                    <a:pt x="31317" y="24878"/>
                    <a:pt x="31337" y="24859"/>
                    <a:pt x="31493" y="24878"/>
                  </a:cubicBezTo>
                  <a:cubicBezTo>
                    <a:pt x="31649" y="24878"/>
                    <a:pt x="31610" y="24703"/>
                    <a:pt x="31805" y="24859"/>
                  </a:cubicBezTo>
                  <a:cubicBezTo>
                    <a:pt x="31981" y="24995"/>
                    <a:pt x="32039" y="24917"/>
                    <a:pt x="32137" y="25015"/>
                  </a:cubicBezTo>
                  <a:cubicBezTo>
                    <a:pt x="32215" y="25093"/>
                    <a:pt x="32000" y="25015"/>
                    <a:pt x="32273" y="25190"/>
                  </a:cubicBezTo>
                  <a:cubicBezTo>
                    <a:pt x="32547" y="25347"/>
                    <a:pt x="32625" y="25425"/>
                    <a:pt x="32566" y="25503"/>
                  </a:cubicBezTo>
                  <a:cubicBezTo>
                    <a:pt x="32508" y="25581"/>
                    <a:pt x="32312" y="25464"/>
                    <a:pt x="32254" y="25522"/>
                  </a:cubicBezTo>
                  <a:cubicBezTo>
                    <a:pt x="32195" y="25581"/>
                    <a:pt x="32176" y="25620"/>
                    <a:pt x="32254" y="25737"/>
                  </a:cubicBezTo>
                  <a:cubicBezTo>
                    <a:pt x="32312" y="25873"/>
                    <a:pt x="32332" y="25854"/>
                    <a:pt x="32332" y="25990"/>
                  </a:cubicBezTo>
                  <a:cubicBezTo>
                    <a:pt x="32351" y="26108"/>
                    <a:pt x="32312" y="26186"/>
                    <a:pt x="32449" y="26147"/>
                  </a:cubicBezTo>
                  <a:cubicBezTo>
                    <a:pt x="32566" y="26127"/>
                    <a:pt x="32625" y="26029"/>
                    <a:pt x="32683" y="25951"/>
                  </a:cubicBezTo>
                  <a:cubicBezTo>
                    <a:pt x="32742" y="25893"/>
                    <a:pt x="32781" y="25717"/>
                    <a:pt x="32917" y="25854"/>
                  </a:cubicBezTo>
                  <a:cubicBezTo>
                    <a:pt x="33073" y="25990"/>
                    <a:pt x="33132" y="25951"/>
                    <a:pt x="33229" y="26029"/>
                  </a:cubicBezTo>
                  <a:cubicBezTo>
                    <a:pt x="33347" y="26127"/>
                    <a:pt x="33503" y="26244"/>
                    <a:pt x="33307" y="26264"/>
                  </a:cubicBezTo>
                  <a:cubicBezTo>
                    <a:pt x="33112" y="26283"/>
                    <a:pt x="32995" y="26088"/>
                    <a:pt x="32898" y="26127"/>
                  </a:cubicBezTo>
                  <a:cubicBezTo>
                    <a:pt x="32781" y="26166"/>
                    <a:pt x="32488" y="26186"/>
                    <a:pt x="32586" y="26342"/>
                  </a:cubicBezTo>
                  <a:cubicBezTo>
                    <a:pt x="32664" y="26498"/>
                    <a:pt x="32781" y="26420"/>
                    <a:pt x="32878" y="26576"/>
                  </a:cubicBezTo>
                  <a:cubicBezTo>
                    <a:pt x="32956" y="26732"/>
                    <a:pt x="32839" y="26810"/>
                    <a:pt x="32956" y="26908"/>
                  </a:cubicBezTo>
                  <a:cubicBezTo>
                    <a:pt x="33054" y="27005"/>
                    <a:pt x="33093" y="27005"/>
                    <a:pt x="33386" y="27103"/>
                  </a:cubicBezTo>
                  <a:cubicBezTo>
                    <a:pt x="33678" y="27181"/>
                    <a:pt x="33717" y="27064"/>
                    <a:pt x="33815" y="27181"/>
                  </a:cubicBezTo>
                  <a:cubicBezTo>
                    <a:pt x="33893" y="27298"/>
                    <a:pt x="33893" y="27395"/>
                    <a:pt x="33971" y="27434"/>
                  </a:cubicBezTo>
                  <a:cubicBezTo>
                    <a:pt x="34068" y="27473"/>
                    <a:pt x="34166" y="27571"/>
                    <a:pt x="34146" y="27707"/>
                  </a:cubicBezTo>
                  <a:cubicBezTo>
                    <a:pt x="34146" y="27825"/>
                    <a:pt x="34029" y="27864"/>
                    <a:pt x="33893" y="27844"/>
                  </a:cubicBezTo>
                  <a:cubicBezTo>
                    <a:pt x="33756" y="27825"/>
                    <a:pt x="33561" y="27825"/>
                    <a:pt x="33483" y="27688"/>
                  </a:cubicBezTo>
                  <a:cubicBezTo>
                    <a:pt x="33405" y="27571"/>
                    <a:pt x="33366" y="27434"/>
                    <a:pt x="33190" y="27395"/>
                  </a:cubicBezTo>
                  <a:cubicBezTo>
                    <a:pt x="33034" y="27356"/>
                    <a:pt x="32976" y="27434"/>
                    <a:pt x="32956" y="27551"/>
                  </a:cubicBezTo>
                  <a:cubicBezTo>
                    <a:pt x="32937" y="27668"/>
                    <a:pt x="32956" y="27825"/>
                    <a:pt x="33073" y="27981"/>
                  </a:cubicBezTo>
                  <a:cubicBezTo>
                    <a:pt x="33190" y="28137"/>
                    <a:pt x="33171" y="28215"/>
                    <a:pt x="33386" y="28254"/>
                  </a:cubicBezTo>
                  <a:cubicBezTo>
                    <a:pt x="33600" y="28293"/>
                    <a:pt x="33854" y="28273"/>
                    <a:pt x="33990" y="28195"/>
                  </a:cubicBezTo>
                  <a:cubicBezTo>
                    <a:pt x="34127" y="28098"/>
                    <a:pt x="34146" y="28156"/>
                    <a:pt x="34225" y="28039"/>
                  </a:cubicBezTo>
                  <a:cubicBezTo>
                    <a:pt x="34322" y="27922"/>
                    <a:pt x="34244" y="27825"/>
                    <a:pt x="34498" y="27825"/>
                  </a:cubicBezTo>
                  <a:cubicBezTo>
                    <a:pt x="34771" y="27825"/>
                    <a:pt x="34829" y="27903"/>
                    <a:pt x="35005" y="27903"/>
                  </a:cubicBezTo>
                  <a:cubicBezTo>
                    <a:pt x="35200" y="27903"/>
                    <a:pt x="35298" y="27805"/>
                    <a:pt x="35376" y="27688"/>
                  </a:cubicBezTo>
                  <a:cubicBezTo>
                    <a:pt x="35473" y="27571"/>
                    <a:pt x="35493" y="27454"/>
                    <a:pt x="35707" y="27415"/>
                  </a:cubicBezTo>
                  <a:cubicBezTo>
                    <a:pt x="35922" y="27395"/>
                    <a:pt x="35922" y="27317"/>
                    <a:pt x="36137" y="27317"/>
                  </a:cubicBezTo>
                  <a:cubicBezTo>
                    <a:pt x="36351" y="27298"/>
                    <a:pt x="36351" y="27142"/>
                    <a:pt x="36449" y="27005"/>
                  </a:cubicBezTo>
                  <a:cubicBezTo>
                    <a:pt x="36527" y="26888"/>
                    <a:pt x="36644" y="26829"/>
                    <a:pt x="36800" y="26693"/>
                  </a:cubicBezTo>
                  <a:cubicBezTo>
                    <a:pt x="36956" y="26556"/>
                    <a:pt x="36742" y="26439"/>
                    <a:pt x="36742" y="26205"/>
                  </a:cubicBezTo>
                  <a:cubicBezTo>
                    <a:pt x="36742" y="25971"/>
                    <a:pt x="36664" y="25795"/>
                    <a:pt x="36742" y="25581"/>
                  </a:cubicBezTo>
                  <a:cubicBezTo>
                    <a:pt x="36820" y="25347"/>
                    <a:pt x="36781" y="25112"/>
                    <a:pt x="36820" y="24937"/>
                  </a:cubicBezTo>
                  <a:cubicBezTo>
                    <a:pt x="36859" y="24742"/>
                    <a:pt x="36800" y="24703"/>
                    <a:pt x="36956" y="24488"/>
                  </a:cubicBezTo>
                  <a:cubicBezTo>
                    <a:pt x="37132" y="24273"/>
                    <a:pt x="37112" y="24254"/>
                    <a:pt x="37112" y="23981"/>
                  </a:cubicBezTo>
                  <a:cubicBezTo>
                    <a:pt x="37112" y="23727"/>
                    <a:pt x="37015" y="23669"/>
                    <a:pt x="37151" y="23532"/>
                  </a:cubicBezTo>
                  <a:cubicBezTo>
                    <a:pt x="37288" y="23415"/>
                    <a:pt x="37268" y="23415"/>
                    <a:pt x="37288" y="23200"/>
                  </a:cubicBezTo>
                  <a:cubicBezTo>
                    <a:pt x="37327" y="23005"/>
                    <a:pt x="37268" y="22888"/>
                    <a:pt x="37229" y="22712"/>
                  </a:cubicBezTo>
                  <a:cubicBezTo>
                    <a:pt x="37190" y="22537"/>
                    <a:pt x="37034" y="22517"/>
                    <a:pt x="37073" y="2218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71"/>
            <p:cNvSpPr/>
            <p:nvPr/>
          </p:nvSpPr>
          <p:spPr>
            <a:xfrm>
              <a:off x="6968225" y="1761400"/>
              <a:ext cx="9275" cy="25875"/>
            </a:xfrm>
            <a:custGeom>
              <a:avLst/>
              <a:gdLst/>
              <a:ahLst/>
              <a:cxnLst/>
              <a:rect l="l" t="t" r="r" b="b"/>
              <a:pathLst>
                <a:path w="371" h="1035" extrusionOk="0">
                  <a:moveTo>
                    <a:pt x="215" y="430"/>
                  </a:moveTo>
                  <a:cubicBezTo>
                    <a:pt x="195" y="352"/>
                    <a:pt x="176" y="254"/>
                    <a:pt x="117" y="157"/>
                  </a:cubicBezTo>
                  <a:cubicBezTo>
                    <a:pt x="78" y="79"/>
                    <a:pt x="59" y="40"/>
                    <a:pt x="0" y="1"/>
                  </a:cubicBezTo>
                  <a:cubicBezTo>
                    <a:pt x="0" y="118"/>
                    <a:pt x="0" y="176"/>
                    <a:pt x="78" y="274"/>
                  </a:cubicBezTo>
                  <a:cubicBezTo>
                    <a:pt x="176" y="411"/>
                    <a:pt x="59" y="489"/>
                    <a:pt x="59" y="664"/>
                  </a:cubicBezTo>
                  <a:cubicBezTo>
                    <a:pt x="59" y="859"/>
                    <a:pt x="137" y="1035"/>
                    <a:pt x="254" y="996"/>
                  </a:cubicBezTo>
                  <a:cubicBezTo>
                    <a:pt x="332" y="957"/>
                    <a:pt x="332" y="898"/>
                    <a:pt x="371" y="820"/>
                  </a:cubicBezTo>
                  <a:cubicBezTo>
                    <a:pt x="332" y="762"/>
                    <a:pt x="293" y="684"/>
                    <a:pt x="254" y="625"/>
                  </a:cubicBezTo>
                  <a:cubicBezTo>
                    <a:pt x="234" y="547"/>
                    <a:pt x="215" y="489"/>
                    <a:pt x="215" y="43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71"/>
            <p:cNvSpPr/>
            <p:nvPr/>
          </p:nvSpPr>
          <p:spPr>
            <a:xfrm>
              <a:off x="6968225" y="1761400"/>
              <a:ext cx="9275" cy="25875"/>
            </a:xfrm>
            <a:custGeom>
              <a:avLst/>
              <a:gdLst/>
              <a:ahLst/>
              <a:cxnLst/>
              <a:rect l="l" t="t" r="r" b="b"/>
              <a:pathLst>
                <a:path w="371" h="1035" fill="none" extrusionOk="0">
                  <a:moveTo>
                    <a:pt x="215" y="430"/>
                  </a:moveTo>
                  <a:cubicBezTo>
                    <a:pt x="195" y="352"/>
                    <a:pt x="176" y="254"/>
                    <a:pt x="117" y="157"/>
                  </a:cubicBezTo>
                  <a:cubicBezTo>
                    <a:pt x="78" y="79"/>
                    <a:pt x="59" y="40"/>
                    <a:pt x="0" y="1"/>
                  </a:cubicBezTo>
                  <a:cubicBezTo>
                    <a:pt x="0" y="118"/>
                    <a:pt x="0" y="176"/>
                    <a:pt x="78" y="274"/>
                  </a:cubicBezTo>
                  <a:cubicBezTo>
                    <a:pt x="176" y="411"/>
                    <a:pt x="59" y="489"/>
                    <a:pt x="59" y="664"/>
                  </a:cubicBezTo>
                  <a:cubicBezTo>
                    <a:pt x="59" y="859"/>
                    <a:pt x="137" y="1035"/>
                    <a:pt x="254" y="996"/>
                  </a:cubicBezTo>
                  <a:cubicBezTo>
                    <a:pt x="332" y="957"/>
                    <a:pt x="332" y="898"/>
                    <a:pt x="371" y="820"/>
                  </a:cubicBezTo>
                  <a:cubicBezTo>
                    <a:pt x="332" y="762"/>
                    <a:pt x="293" y="684"/>
                    <a:pt x="254" y="625"/>
                  </a:cubicBezTo>
                  <a:cubicBezTo>
                    <a:pt x="234" y="547"/>
                    <a:pt x="215" y="489"/>
                    <a:pt x="215" y="43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71"/>
            <p:cNvSpPr/>
            <p:nvPr/>
          </p:nvSpPr>
          <p:spPr>
            <a:xfrm>
              <a:off x="6870650" y="1847250"/>
              <a:ext cx="54175" cy="47825"/>
            </a:xfrm>
            <a:custGeom>
              <a:avLst/>
              <a:gdLst/>
              <a:ahLst/>
              <a:cxnLst/>
              <a:rect l="l" t="t" r="r" b="b"/>
              <a:pathLst>
                <a:path w="2167" h="1913" extrusionOk="0">
                  <a:moveTo>
                    <a:pt x="1913" y="176"/>
                  </a:moveTo>
                  <a:cubicBezTo>
                    <a:pt x="1796" y="352"/>
                    <a:pt x="1601" y="508"/>
                    <a:pt x="1464" y="606"/>
                  </a:cubicBezTo>
                  <a:cubicBezTo>
                    <a:pt x="1308" y="703"/>
                    <a:pt x="1269" y="742"/>
                    <a:pt x="1074" y="703"/>
                  </a:cubicBezTo>
                  <a:cubicBezTo>
                    <a:pt x="859" y="664"/>
                    <a:pt x="820" y="762"/>
                    <a:pt x="723" y="820"/>
                  </a:cubicBezTo>
                  <a:cubicBezTo>
                    <a:pt x="606" y="898"/>
                    <a:pt x="567" y="762"/>
                    <a:pt x="469" y="996"/>
                  </a:cubicBezTo>
                  <a:cubicBezTo>
                    <a:pt x="371" y="1152"/>
                    <a:pt x="235" y="1211"/>
                    <a:pt x="157" y="1308"/>
                  </a:cubicBezTo>
                  <a:cubicBezTo>
                    <a:pt x="98" y="1386"/>
                    <a:pt x="176" y="1484"/>
                    <a:pt x="157" y="1562"/>
                  </a:cubicBezTo>
                  <a:cubicBezTo>
                    <a:pt x="157" y="1659"/>
                    <a:pt x="1" y="1679"/>
                    <a:pt x="157" y="1718"/>
                  </a:cubicBezTo>
                  <a:cubicBezTo>
                    <a:pt x="313" y="1757"/>
                    <a:pt x="118" y="1913"/>
                    <a:pt x="254" y="1913"/>
                  </a:cubicBezTo>
                  <a:cubicBezTo>
                    <a:pt x="391" y="1913"/>
                    <a:pt x="332" y="1698"/>
                    <a:pt x="567" y="1581"/>
                  </a:cubicBezTo>
                  <a:cubicBezTo>
                    <a:pt x="781" y="1484"/>
                    <a:pt x="957" y="1425"/>
                    <a:pt x="1093" y="1250"/>
                  </a:cubicBezTo>
                  <a:cubicBezTo>
                    <a:pt x="1249" y="1054"/>
                    <a:pt x="1113" y="1015"/>
                    <a:pt x="1445" y="859"/>
                  </a:cubicBezTo>
                  <a:cubicBezTo>
                    <a:pt x="1757" y="703"/>
                    <a:pt x="1952" y="547"/>
                    <a:pt x="2069" y="372"/>
                  </a:cubicBezTo>
                  <a:cubicBezTo>
                    <a:pt x="2166" y="215"/>
                    <a:pt x="2049" y="1"/>
                    <a:pt x="1913" y="17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71"/>
            <p:cNvSpPr/>
            <p:nvPr/>
          </p:nvSpPr>
          <p:spPr>
            <a:xfrm>
              <a:off x="6870650" y="1847250"/>
              <a:ext cx="54175" cy="47825"/>
            </a:xfrm>
            <a:custGeom>
              <a:avLst/>
              <a:gdLst/>
              <a:ahLst/>
              <a:cxnLst/>
              <a:rect l="l" t="t" r="r" b="b"/>
              <a:pathLst>
                <a:path w="2167" h="1913" fill="none" extrusionOk="0">
                  <a:moveTo>
                    <a:pt x="1913" y="176"/>
                  </a:moveTo>
                  <a:cubicBezTo>
                    <a:pt x="1796" y="352"/>
                    <a:pt x="1601" y="508"/>
                    <a:pt x="1464" y="606"/>
                  </a:cubicBezTo>
                  <a:cubicBezTo>
                    <a:pt x="1308" y="703"/>
                    <a:pt x="1269" y="742"/>
                    <a:pt x="1074" y="703"/>
                  </a:cubicBezTo>
                  <a:cubicBezTo>
                    <a:pt x="859" y="664"/>
                    <a:pt x="820" y="762"/>
                    <a:pt x="723" y="820"/>
                  </a:cubicBezTo>
                  <a:cubicBezTo>
                    <a:pt x="606" y="898"/>
                    <a:pt x="567" y="762"/>
                    <a:pt x="469" y="996"/>
                  </a:cubicBezTo>
                  <a:cubicBezTo>
                    <a:pt x="371" y="1152"/>
                    <a:pt x="235" y="1211"/>
                    <a:pt x="157" y="1308"/>
                  </a:cubicBezTo>
                  <a:cubicBezTo>
                    <a:pt x="98" y="1386"/>
                    <a:pt x="176" y="1484"/>
                    <a:pt x="157" y="1562"/>
                  </a:cubicBezTo>
                  <a:cubicBezTo>
                    <a:pt x="157" y="1659"/>
                    <a:pt x="1" y="1679"/>
                    <a:pt x="157" y="1718"/>
                  </a:cubicBezTo>
                  <a:cubicBezTo>
                    <a:pt x="313" y="1757"/>
                    <a:pt x="118" y="1913"/>
                    <a:pt x="254" y="1913"/>
                  </a:cubicBezTo>
                  <a:cubicBezTo>
                    <a:pt x="391" y="1913"/>
                    <a:pt x="332" y="1698"/>
                    <a:pt x="567" y="1581"/>
                  </a:cubicBezTo>
                  <a:cubicBezTo>
                    <a:pt x="781" y="1484"/>
                    <a:pt x="957" y="1425"/>
                    <a:pt x="1093" y="1250"/>
                  </a:cubicBezTo>
                  <a:cubicBezTo>
                    <a:pt x="1249" y="1054"/>
                    <a:pt x="1113" y="1015"/>
                    <a:pt x="1445" y="859"/>
                  </a:cubicBezTo>
                  <a:cubicBezTo>
                    <a:pt x="1757" y="703"/>
                    <a:pt x="1952" y="547"/>
                    <a:pt x="2069" y="372"/>
                  </a:cubicBezTo>
                  <a:cubicBezTo>
                    <a:pt x="2166" y="215"/>
                    <a:pt x="2049" y="1"/>
                    <a:pt x="1913" y="17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71"/>
            <p:cNvSpPr/>
            <p:nvPr/>
          </p:nvSpPr>
          <p:spPr>
            <a:xfrm>
              <a:off x="5832150" y="2526275"/>
              <a:ext cx="876575" cy="392200"/>
            </a:xfrm>
            <a:custGeom>
              <a:avLst/>
              <a:gdLst/>
              <a:ahLst/>
              <a:cxnLst/>
              <a:rect l="l" t="t" r="r" b="b"/>
              <a:pathLst>
                <a:path w="35063" h="15688" extrusionOk="0">
                  <a:moveTo>
                    <a:pt x="34868" y="3590"/>
                  </a:moveTo>
                  <a:cubicBezTo>
                    <a:pt x="34887" y="3493"/>
                    <a:pt x="34790" y="3590"/>
                    <a:pt x="34731" y="3376"/>
                  </a:cubicBezTo>
                  <a:cubicBezTo>
                    <a:pt x="34653" y="3180"/>
                    <a:pt x="34751" y="3200"/>
                    <a:pt x="34653" y="3102"/>
                  </a:cubicBezTo>
                  <a:cubicBezTo>
                    <a:pt x="34555" y="3005"/>
                    <a:pt x="34477" y="3044"/>
                    <a:pt x="34419" y="2927"/>
                  </a:cubicBezTo>
                  <a:cubicBezTo>
                    <a:pt x="34380" y="2829"/>
                    <a:pt x="34185" y="2888"/>
                    <a:pt x="34224" y="2966"/>
                  </a:cubicBezTo>
                  <a:cubicBezTo>
                    <a:pt x="34243" y="3044"/>
                    <a:pt x="34087" y="3005"/>
                    <a:pt x="34087" y="3102"/>
                  </a:cubicBezTo>
                  <a:cubicBezTo>
                    <a:pt x="34087" y="3180"/>
                    <a:pt x="34224" y="3161"/>
                    <a:pt x="34224" y="3278"/>
                  </a:cubicBezTo>
                  <a:cubicBezTo>
                    <a:pt x="34224" y="3376"/>
                    <a:pt x="34087" y="3376"/>
                    <a:pt x="34009" y="3298"/>
                  </a:cubicBezTo>
                  <a:cubicBezTo>
                    <a:pt x="33931" y="3220"/>
                    <a:pt x="33755" y="3200"/>
                    <a:pt x="33736" y="3298"/>
                  </a:cubicBezTo>
                  <a:cubicBezTo>
                    <a:pt x="33716" y="3415"/>
                    <a:pt x="33677" y="3532"/>
                    <a:pt x="33775" y="3688"/>
                  </a:cubicBezTo>
                  <a:cubicBezTo>
                    <a:pt x="33892" y="3844"/>
                    <a:pt x="33834" y="4059"/>
                    <a:pt x="33814" y="4176"/>
                  </a:cubicBezTo>
                  <a:cubicBezTo>
                    <a:pt x="33775" y="4293"/>
                    <a:pt x="33834" y="4410"/>
                    <a:pt x="33755" y="4507"/>
                  </a:cubicBezTo>
                  <a:cubicBezTo>
                    <a:pt x="33677" y="4585"/>
                    <a:pt x="33638" y="4644"/>
                    <a:pt x="33502" y="4585"/>
                  </a:cubicBezTo>
                  <a:cubicBezTo>
                    <a:pt x="33385" y="4546"/>
                    <a:pt x="33190" y="4585"/>
                    <a:pt x="33170" y="4488"/>
                  </a:cubicBezTo>
                  <a:cubicBezTo>
                    <a:pt x="33151" y="4390"/>
                    <a:pt x="33190" y="4410"/>
                    <a:pt x="33365" y="4371"/>
                  </a:cubicBezTo>
                  <a:cubicBezTo>
                    <a:pt x="33541" y="4332"/>
                    <a:pt x="33619" y="4351"/>
                    <a:pt x="33599" y="4215"/>
                  </a:cubicBezTo>
                  <a:cubicBezTo>
                    <a:pt x="33560" y="4098"/>
                    <a:pt x="33385" y="4078"/>
                    <a:pt x="33404" y="3961"/>
                  </a:cubicBezTo>
                  <a:cubicBezTo>
                    <a:pt x="33424" y="3863"/>
                    <a:pt x="33463" y="3883"/>
                    <a:pt x="33463" y="3766"/>
                  </a:cubicBezTo>
                  <a:cubicBezTo>
                    <a:pt x="33482" y="3649"/>
                    <a:pt x="33287" y="3590"/>
                    <a:pt x="33365" y="3512"/>
                  </a:cubicBezTo>
                  <a:cubicBezTo>
                    <a:pt x="33424" y="3415"/>
                    <a:pt x="33482" y="3298"/>
                    <a:pt x="33463" y="3278"/>
                  </a:cubicBezTo>
                  <a:cubicBezTo>
                    <a:pt x="33443" y="3239"/>
                    <a:pt x="33404" y="3259"/>
                    <a:pt x="33268" y="3220"/>
                  </a:cubicBezTo>
                  <a:cubicBezTo>
                    <a:pt x="33131" y="3180"/>
                    <a:pt x="33053" y="3083"/>
                    <a:pt x="33112" y="3044"/>
                  </a:cubicBezTo>
                  <a:cubicBezTo>
                    <a:pt x="33190" y="3024"/>
                    <a:pt x="33287" y="3102"/>
                    <a:pt x="33307" y="2985"/>
                  </a:cubicBezTo>
                  <a:cubicBezTo>
                    <a:pt x="33346" y="2868"/>
                    <a:pt x="33307" y="2868"/>
                    <a:pt x="33073" y="2868"/>
                  </a:cubicBezTo>
                  <a:cubicBezTo>
                    <a:pt x="32838" y="2868"/>
                    <a:pt x="32760" y="2907"/>
                    <a:pt x="32565" y="3063"/>
                  </a:cubicBezTo>
                  <a:cubicBezTo>
                    <a:pt x="32370" y="3239"/>
                    <a:pt x="32312" y="3434"/>
                    <a:pt x="32116" y="3337"/>
                  </a:cubicBezTo>
                  <a:cubicBezTo>
                    <a:pt x="31921" y="3259"/>
                    <a:pt x="31804" y="3220"/>
                    <a:pt x="31687" y="3298"/>
                  </a:cubicBezTo>
                  <a:cubicBezTo>
                    <a:pt x="31570" y="3395"/>
                    <a:pt x="31609" y="3356"/>
                    <a:pt x="31356" y="3512"/>
                  </a:cubicBezTo>
                  <a:cubicBezTo>
                    <a:pt x="31102" y="3649"/>
                    <a:pt x="30829" y="3727"/>
                    <a:pt x="30731" y="3629"/>
                  </a:cubicBezTo>
                  <a:cubicBezTo>
                    <a:pt x="30634" y="3532"/>
                    <a:pt x="30653" y="3298"/>
                    <a:pt x="30556" y="3141"/>
                  </a:cubicBezTo>
                  <a:cubicBezTo>
                    <a:pt x="30458" y="2985"/>
                    <a:pt x="30224" y="2810"/>
                    <a:pt x="30263" y="2654"/>
                  </a:cubicBezTo>
                  <a:cubicBezTo>
                    <a:pt x="30321" y="2517"/>
                    <a:pt x="30360" y="2459"/>
                    <a:pt x="30458" y="2673"/>
                  </a:cubicBezTo>
                  <a:cubicBezTo>
                    <a:pt x="30556" y="2868"/>
                    <a:pt x="30517" y="2966"/>
                    <a:pt x="30673" y="2985"/>
                  </a:cubicBezTo>
                  <a:cubicBezTo>
                    <a:pt x="30848" y="3005"/>
                    <a:pt x="30770" y="2907"/>
                    <a:pt x="30926" y="3024"/>
                  </a:cubicBezTo>
                  <a:cubicBezTo>
                    <a:pt x="31082" y="3122"/>
                    <a:pt x="31102" y="3180"/>
                    <a:pt x="31258" y="3122"/>
                  </a:cubicBezTo>
                  <a:cubicBezTo>
                    <a:pt x="31414" y="3063"/>
                    <a:pt x="31590" y="2985"/>
                    <a:pt x="31648" y="2888"/>
                  </a:cubicBezTo>
                  <a:cubicBezTo>
                    <a:pt x="31707" y="2771"/>
                    <a:pt x="31609" y="2634"/>
                    <a:pt x="31726" y="2615"/>
                  </a:cubicBezTo>
                  <a:cubicBezTo>
                    <a:pt x="31843" y="2615"/>
                    <a:pt x="31902" y="2654"/>
                    <a:pt x="31980" y="2615"/>
                  </a:cubicBezTo>
                  <a:cubicBezTo>
                    <a:pt x="32058" y="2556"/>
                    <a:pt x="32038" y="2576"/>
                    <a:pt x="32097" y="2517"/>
                  </a:cubicBezTo>
                  <a:cubicBezTo>
                    <a:pt x="32175" y="2459"/>
                    <a:pt x="32214" y="2498"/>
                    <a:pt x="32292" y="2420"/>
                  </a:cubicBezTo>
                  <a:cubicBezTo>
                    <a:pt x="32370" y="2341"/>
                    <a:pt x="32390" y="2322"/>
                    <a:pt x="32331" y="2244"/>
                  </a:cubicBezTo>
                  <a:cubicBezTo>
                    <a:pt x="32273" y="2166"/>
                    <a:pt x="32116" y="2068"/>
                    <a:pt x="32156" y="2029"/>
                  </a:cubicBezTo>
                  <a:cubicBezTo>
                    <a:pt x="32195" y="1971"/>
                    <a:pt x="32214" y="1990"/>
                    <a:pt x="32351" y="2088"/>
                  </a:cubicBezTo>
                  <a:cubicBezTo>
                    <a:pt x="32507" y="2185"/>
                    <a:pt x="32429" y="2224"/>
                    <a:pt x="32604" y="2205"/>
                  </a:cubicBezTo>
                  <a:cubicBezTo>
                    <a:pt x="32780" y="2185"/>
                    <a:pt x="32780" y="2224"/>
                    <a:pt x="32897" y="2107"/>
                  </a:cubicBezTo>
                  <a:cubicBezTo>
                    <a:pt x="32995" y="1990"/>
                    <a:pt x="33053" y="1990"/>
                    <a:pt x="33014" y="1912"/>
                  </a:cubicBezTo>
                  <a:cubicBezTo>
                    <a:pt x="32975" y="1834"/>
                    <a:pt x="32799" y="1776"/>
                    <a:pt x="32702" y="1698"/>
                  </a:cubicBezTo>
                  <a:cubicBezTo>
                    <a:pt x="32624" y="1600"/>
                    <a:pt x="32429" y="1522"/>
                    <a:pt x="32526" y="1444"/>
                  </a:cubicBezTo>
                  <a:cubicBezTo>
                    <a:pt x="32643" y="1346"/>
                    <a:pt x="32721" y="1385"/>
                    <a:pt x="32916" y="1522"/>
                  </a:cubicBezTo>
                  <a:cubicBezTo>
                    <a:pt x="33092" y="1659"/>
                    <a:pt x="33092" y="1776"/>
                    <a:pt x="33307" y="1815"/>
                  </a:cubicBezTo>
                  <a:cubicBezTo>
                    <a:pt x="33502" y="1854"/>
                    <a:pt x="33638" y="1951"/>
                    <a:pt x="33619" y="1854"/>
                  </a:cubicBezTo>
                  <a:cubicBezTo>
                    <a:pt x="33619" y="1756"/>
                    <a:pt x="33482" y="1698"/>
                    <a:pt x="33463" y="1600"/>
                  </a:cubicBezTo>
                  <a:cubicBezTo>
                    <a:pt x="33424" y="1502"/>
                    <a:pt x="33521" y="1502"/>
                    <a:pt x="33385" y="1366"/>
                  </a:cubicBezTo>
                  <a:cubicBezTo>
                    <a:pt x="33229" y="1249"/>
                    <a:pt x="33112" y="1112"/>
                    <a:pt x="33209" y="1073"/>
                  </a:cubicBezTo>
                  <a:cubicBezTo>
                    <a:pt x="33287" y="1034"/>
                    <a:pt x="33326" y="1015"/>
                    <a:pt x="33502" y="1249"/>
                  </a:cubicBezTo>
                  <a:cubicBezTo>
                    <a:pt x="33697" y="1502"/>
                    <a:pt x="33736" y="1463"/>
                    <a:pt x="33814" y="1581"/>
                  </a:cubicBezTo>
                  <a:cubicBezTo>
                    <a:pt x="33892" y="1678"/>
                    <a:pt x="33814" y="1678"/>
                    <a:pt x="33873" y="1834"/>
                  </a:cubicBezTo>
                  <a:cubicBezTo>
                    <a:pt x="33931" y="1971"/>
                    <a:pt x="34185" y="2263"/>
                    <a:pt x="34263" y="2205"/>
                  </a:cubicBezTo>
                  <a:cubicBezTo>
                    <a:pt x="34360" y="2166"/>
                    <a:pt x="34438" y="2049"/>
                    <a:pt x="34243" y="1893"/>
                  </a:cubicBezTo>
                  <a:cubicBezTo>
                    <a:pt x="34068" y="1737"/>
                    <a:pt x="33970" y="1600"/>
                    <a:pt x="33931" y="1483"/>
                  </a:cubicBezTo>
                  <a:cubicBezTo>
                    <a:pt x="33892" y="1346"/>
                    <a:pt x="33834" y="1229"/>
                    <a:pt x="33677" y="1093"/>
                  </a:cubicBezTo>
                  <a:cubicBezTo>
                    <a:pt x="33541" y="976"/>
                    <a:pt x="33541" y="995"/>
                    <a:pt x="33482" y="781"/>
                  </a:cubicBezTo>
                  <a:cubicBezTo>
                    <a:pt x="33424" y="585"/>
                    <a:pt x="33365" y="644"/>
                    <a:pt x="33190" y="546"/>
                  </a:cubicBezTo>
                  <a:cubicBezTo>
                    <a:pt x="33014" y="429"/>
                    <a:pt x="32760" y="312"/>
                    <a:pt x="32702" y="195"/>
                  </a:cubicBezTo>
                  <a:cubicBezTo>
                    <a:pt x="32663" y="156"/>
                    <a:pt x="32663" y="78"/>
                    <a:pt x="32682" y="0"/>
                  </a:cubicBezTo>
                  <a:cubicBezTo>
                    <a:pt x="31434" y="273"/>
                    <a:pt x="29756" y="644"/>
                    <a:pt x="28741" y="859"/>
                  </a:cubicBezTo>
                  <a:cubicBezTo>
                    <a:pt x="25678" y="1483"/>
                    <a:pt x="22497" y="2127"/>
                    <a:pt x="19297" y="2693"/>
                  </a:cubicBezTo>
                  <a:cubicBezTo>
                    <a:pt x="16136" y="3259"/>
                    <a:pt x="12975" y="3727"/>
                    <a:pt x="9912" y="4000"/>
                  </a:cubicBezTo>
                  <a:cubicBezTo>
                    <a:pt x="9912" y="4019"/>
                    <a:pt x="9893" y="4039"/>
                    <a:pt x="9893" y="4039"/>
                  </a:cubicBezTo>
                  <a:cubicBezTo>
                    <a:pt x="9873" y="4098"/>
                    <a:pt x="9854" y="4176"/>
                    <a:pt x="9854" y="4332"/>
                  </a:cubicBezTo>
                  <a:cubicBezTo>
                    <a:pt x="9854" y="4468"/>
                    <a:pt x="9834" y="4566"/>
                    <a:pt x="9815" y="4644"/>
                  </a:cubicBezTo>
                  <a:cubicBezTo>
                    <a:pt x="9795" y="4761"/>
                    <a:pt x="9775" y="4858"/>
                    <a:pt x="9815" y="4956"/>
                  </a:cubicBezTo>
                  <a:cubicBezTo>
                    <a:pt x="9854" y="5054"/>
                    <a:pt x="9873" y="5132"/>
                    <a:pt x="9854" y="5190"/>
                  </a:cubicBezTo>
                  <a:cubicBezTo>
                    <a:pt x="9834" y="5268"/>
                    <a:pt x="9795" y="5307"/>
                    <a:pt x="9717" y="5366"/>
                  </a:cubicBezTo>
                  <a:lnTo>
                    <a:pt x="9717" y="5366"/>
                  </a:lnTo>
                  <a:cubicBezTo>
                    <a:pt x="9658" y="5385"/>
                    <a:pt x="9600" y="5405"/>
                    <a:pt x="9541" y="5444"/>
                  </a:cubicBezTo>
                  <a:lnTo>
                    <a:pt x="9541" y="5444"/>
                  </a:lnTo>
                  <a:cubicBezTo>
                    <a:pt x="9424" y="5463"/>
                    <a:pt x="9288" y="5502"/>
                    <a:pt x="9249" y="5600"/>
                  </a:cubicBezTo>
                  <a:lnTo>
                    <a:pt x="9249" y="5600"/>
                  </a:lnTo>
                  <a:cubicBezTo>
                    <a:pt x="9210" y="5697"/>
                    <a:pt x="9151" y="5776"/>
                    <a:pt x="9093" y="5854"/>
                  </a:cubicBezTo>
                  <a:cubicBezTo>
                    <a:pt x="8995" y="5990"/>
                    <a:pt x="8897" y="6127"/>
                    <a:pt x="8858" y="6283"/>
                  </a:cubicBezTo>
                  <a:lnTo>
                    <a:pt x="8858" y="6302"/>
                  </a:lnTo>
                  <a:cubicBezTo>
                    <a:pt x="8780" y="6595"/>
                    <a:pt x="8761" y="6732"/>
                    <a:pt x="8527" y="6790"/>
                  </a:cubicBezTo>
                  <a:cubicBezTo>
                    <a:pt x="8410" y="6829"/>
                    <a:pt x="8312" y="6771"/>
                    <a:pt x="8215" y="6712"/>
                  </a:cubicBezTo>
                  <a:cubicBezTo>
                    <a:pt x="8156" y="6673"/>
                    <a:pt x="8078" y="6634"/>
                    <a:pt x="8019" y="6654"/>
                  </a:cubicBezTo>
                  <a:lnTo>
                    <a:pt x="8000" y="6673"/>
                  </a:lnTo>
                  <a:cubicBezTo>
                    <a:pt x="7824" y="6712"/>
                    <a:pt x="7532" y="6771"/>
                    <a:pt x="7376" y="6966"/>
                  </a:cubicBezTo>
                  <a:cubicBezTo>
                    <a:pt x="7258" y="7102"/>
                    <a:pt x="7200" y="7239"/>
                    <a:pt x="7161" y="7375"/>
                  </a:cubicBezTo>
                  <a:cubicBezTo>
                    <a:pt x="7141" y="7434"/>
                    <a:pt x="7122" y="7493"/>
                    <a:pt x="7083" y="7551"/>
                  </a:cubicBezTo>
                  <a:lnTo>
                    <a:pt x="7083" y="7551"/>
                  </a:lnTo>
                  <a:cubicBezTo>
                    <a:pt x="7063" y="7571"/>
                    <a:pt x="7044" y="7610"/>
                    <a:pt x="7044" y="7649"/>
                  </a:cubicBezTo>
                  <a:cubicBezTo>
                    <a:pt x="6985" y="7727"/>
                    <a:pt x="6927" y="7785"/>
                    <a:pt x="6849" y="7824"/>
                  </a:cubicBezTo>
                  <a:cubicBezTo>
                    <a:pt x="6771" y="7883"/>
                    <a:pt x="6673" y="7883"/>
                    <a:pt x="6595" y="7844"/>
                  </a:cubicBezTo>
                  <a:cubicBezTo>
                    <a:pt x="6576" y="7844"/>
                    <a:pt x="6556" y="7824"/>
                    <a:pt x="6556" y="7824"/>
                  </a:cubicBezTo>
                  <a:lnTo>
                    <a:pt x="6556" y="7824"/>
                  </a:lnTo>
                  <a:cubicBezTo>
                    <a:pt x="6458" y="7766"/>
                    <a:pt x="6400" y="7649"/>
                    <a:pt x="6341" y="7551"/>
                  </a:cubicBezTo>
                  <a:cubicBezTo>
                    <a:pt x="6302" y="7473"/>
                    <a:pt x="6263" y="7415"/>
                    <a:pt x="6244" y="7415"/>
                  </a:cubicBezTo>
                  <a:cubicBezTo>
                    <a:pt x="6185" y="7434"/>
                    <a:pt x="6107" y="7473"/>
                    <a:pt x="6029" y="7532"/>
                  </a:cubicBezTo>
                  <a:lnTo>
                    <a:pt x="6029" y="7532"/>
                  </a:lnTo>
                  <a:cubicBezTo>
                    <a:pt x="5971" y="7571"/>
                    <a:pt x="5912" y="7629"/>
                    <a:pt x="5893" y="7688"/>
                  </a:cubicBezTo>
                  <a:cubicBezTo>
                    <a:pt x="5893" y="7727"/>
                    <a:pt x="5873" y="7766"/>
                    <a:pt x="5873" y="7824"/>
                  </a:cubicBezTo>
                  <a:lnTo>
                    <a:pt x="5873" y="7824"/>
                  </a:lnTo>
                  <a:cubicBezTo>
                    <a:pt x="5854" y="7961"/>
                    <a:pt x="5854" y="8097"/>
                    <a:pt x="5678" y="8156"/>
                  </a:cubicBezTo>
                  <a:cubicBezTo>
                    <a:pt x="5541" y="8214"/>
                    <a:pt x="5424" y="8156"/>
                    <a:pt x="5346" y="8117"/>
                  </a:cubicBezTo>
                  <a:lnTo>
                    <a:pt x="5346" y="8117"/>
                  </a:lnTo>
                  <a:cubicBezTo>
                    <a:pt x="5307" y="8097"/>
                    <a:pt x="5288" y="8058"/>
                    <a:pt x="5288" y="8078"/>
                  </a:cubicBezTo>
                  <a:cubicBezTo>
                    <a:pt x="5249" y="8097"/>
                    <a:pt x="5249" y="8175"/>
                    <a:pt x="5249" y="8312"/>
                  </a:cubicBezTo>
                  <a:lnTo>
                    <a:pt x="5249" y="8312"/>
                  </a:lnTo>
                  <a:lnTo>
                    <a:pt x="5249" y="8410"/>
                  </a:lnTo>
                  <a:lnTo>
                    <a:pt x="5249" y="8410"/>
                  </a:lnTo>
                  <a:cubicBezTo>
                    <a:pt x="5249" y="8527"/>
                    <a:pt x="5249" y="8624"/>
                    <a:pt x="5210" y="8722"/>
                  </a:cubicBezTo>
                  <a:cubicBezTo>
                    <a:pt x="5171" y="8839"/>
                    <a:pt x="5112" y="8917"/>
                    <a:pt x="4995" y="8995"/>
                  </a:cubicBezTo>
                  <a:cubicBezTo>
                    <a:pt x="4878" y="9073"/>
                    <a:pt x="4741" y="9112"/>
                    <a:pt x="4585" y="9132"/>
                  </a:cubicBezTo>
                  <a:cubicBezTo>
                    <a:pt x="4468" y="9151"/>
                    <a:pt x="4332" y="9190"/>
                    <a:pt x="4254" y="9249"/>
                  </a:cubicBezTo>
                  <a:cubicBezTo>
                    <a:pt x="4176" y="9307"/>
                    <a:pt x="4156" y="9346"/>
                    <a:pt x="4137" y="9405"/>
                  </a:cubicBezTo>
                  <a:cubicBezTo>
                    <a:pt x="4098" y="9483"/>
                    <a:pt x="4039" y="9561"/>
                    <a:pt x="3902" y="9658"/>
                  </a:cubicBezTo>
                  <a:cubicBezTo>
                    <a:pt x="3785" y="9717"/>
                    <a:pt x="3629" y="9873"/>
                    <a:pt x="3473" y="10010"/>
                  </a:cubicBezTo>
                  <a:cubicBezTo>
                    <a:pt x="3317" y="10146"/>
                    <a:pt x="3161" y="10302"/>
                    <a:pt x="3063" y="10361"/>
                  </a:cubicBezTo>
                  <a:lnTo>
                    <a:pt x="3063" y="10361"/>
                  </a:lnTo>
                  <a:cubicBezTo>
                    <a:pt x="2927" y="10439"/>
                    <a:pt x="2849" y="10439"/>
                    <a:pt x="2732" y="10419"/>
                  </a:cubicBezTo>
                  <a:cubicBezTo>
                    <a:pt x="2673" y="10419"/>
                    <a:pt x="2576" y="10419"/>
                    <a:pt x="2420" y="10458"/>
                  </a:cubicBezTo>
                  <a:cubicBezTo>
                    <a:pt x="2283" y="10497"/>
                    <a:pt x="2068" y="10595"/>
                    <a:pt x="1854" y="10731"/>
                  </a:cubicBezTo>
                  <a:cubicBezTo>
                    <a:pt x="1561" y="10927"/>
                    <a:pt x="1288" y="11141"/>
                    <a:pt x="1210" y="11239"/>
                  </a:cubicBezTo>
                  <a:lnTo>
                    <a:pt x="1210" y="11239"/>
                  </a:lnTo>
                  <a:cubicBezTo>
                    <a:pt x="1151" y="11317"/>
                    <a:pt x="1132" y="11434"/>
                    <a:pt x="1132" y="11551"/>
                  </a:cubicBezTo>
                  <a:cubicBezTo>
                    <a:pt x="1112" y="11610"/>
                    <a:pt x="1112" y="11688"/>
                    <a:pt x="1093" y="11746"/>
                  </a:cubicBezTo>
                  <a:cubicBezTo>
                    <a:pt x="1093" y="11785"/>
                    <a:pt x="1073" y="11844"/>
                    <a:pt x="1073" y="11883"/>
                  </a:cubicBezTo>
                  <a:cubicBezTo>
                    <a:pt x="1054" y="12078"/>
                    <a:pt x="1034" y="12253"/>
                    <a:pt x="742" y="12370"/>
                  </a:cubicBezTo>
                  <a:cubicBezTo>
                    <a:pt x="546" y="12429"/>
                    <a:pt x="390" y="12410"/>
                    <a:pt x="273" y="12390"/>
                  </a:cubicBezTo>
                  <a:cubicBezTo>
                    <a:pt x="234" y="12390"/>
                    <a:pt x="195" y="12370"/>
                    <a:pt x="195" y="12370"/>
                  </a:cubicBezTo>
                  <a:lnTo>
                    <a:pt x="195" y="12370"/>
                  </a:lnTo>
                  <a:cubicBezTo>
                    <a:pt x="176" y="12410"/>
                    <a:pt x="137" y="12449"/>
                    <a:pt x="98" y="12507"/>
                  </a:cubicBezTo>
                  <a:cubicBezTo>
                    <a:pt x="59" y="12546"/>
                    <a:pt x="39" y="12624"/>
                    <a:pt x="20" y="12683"/>
                  </a:cubicBezTo>
                  <a:cubicBezTo>
                    <a:pt x="20" y="12819"/>
                    <a:pt x="0" y="13405"/>
                    <a:pt x="0" y="13639"/>
                  </a:cubicBezTo>
                  <a:cubicBezTo>
                    <a:pt x="566" y="13580"/>
                    <a:pt x="1307" y="13483"/>
                    <a:pt x="2068" y="13366"/>
                  </a:cubicBezTo>
                  <a:cubicBezTo>
                    <a:pt x="3317" y="13190"/>
                    <a:pt x="4585" y="12975"/>
                    <a:pt x="4956" y="12917"/>
                  </a:cubicBezTo>
                  <a:cubicBezTo>
                    <a:pt x="5268" y="12858"/>
                    <a:pt x="6010" y="12468"/>
                    <a:pt x="6673" y="12117"/>
                  </a:cubicBezTo>
                  <a:cubicBezTo>
                    <a:pt x="7180" y="11844"/>
                    <a:pt x="7629" y="11590"/>
                    <a:pt x="7824" y="11551"/>
                  </a:cubicBezTo>
                  <a:cubicBezTo>
                    <a:pt x="8039" y="11492"/>
                    <a:pt x="8566" y="11414"/>
                    <a:pt x="9112" y="11336"/>
                  </a:cubicBezTo>
                  <a:cubicBezTo>
                    <a:pt x="9619" y="11278"/>
                    <a:pt x="10146" y="11219"/>
                    <a:pt x="10419" y="11200"/>
                  </a:cubicBezTo>
                  <a:cubicBezTo>
                    <a:pt x="10751" y="11200"/>
                    <a:pt x="11278" y="11122"/>
                    <a:pt x="11746" y="11063"/>
                  </a:cubicBezTo>
                  <a:cubicBezTo>
                    <a:pt x="12039" y="11044"/>
                    <a:pt x="12312" y="11005"/>
                    <a:pt x="12546" y="10985"/>
                  </a:cubicBezTo>
                  <a:cubicBezTo>
                    <a:pt x="12761" y="10966"/>
                    <a:pt x="12936" y="10927"/>
                    <a:pt x="13073" y="10907"/>
                  </a:cubicBezTo>
                  <a:cubicBezTo>
                    <a:pt x="13327" y="10849"/>
                    <a:pt x="13483" y="10829"/>
                    <a:pt x="13580" y="10946"/>
                  </a:cubicBezTo>
                  <a:cubicBezTo>
                    <a:pt x="13639" y="11024"/>
                    <a:pt x="13639" y="11122"/>
                    <a:pt x="13619" y="11219"/>
                  </a:cubicBezTo>
                  <a:cubicBezTo>
                    <a:pt x="13619" y="11278"/>
                    <a:pt x="13600" y="11336"/>
                    <a:pt x="13658" y="11356"/>
                  </a:cubicBezTo>
                  <a:cubicBezTo>
                    <a:pt x="13697" y="11375"/>
                    <a:pt x="13775" y="11297"/>
                    <a:pt x="13853" y="11219"/>
                  </a:cubicBezTo>
                  <a:cubicBezTo>
                    <a:pt x="13971" y="11102"/>
                    <a:pt x="14068" y="10985"/>
                    <a:pt x="14205" y="11083"/>
                  </a:cubicBezTo>
                  <a:cubicBezTo>
                    <a:pt x="14302" y="11161"/>
                    <a:pt x="14517" y="11336"/>
                    <a:pt x="14673" y="11512"/>
                  </a:cubicBezTo>
                  <a:cubicBezTo>
                    <a:pt x="14790" y="11649"/>
                    <a:pt x="14868" y="11785"/>
                    <a:pt x="14868" y="11883"/>
                  </a:cubicBezTo>
                  <a:cubicBezTo>
                    <a:pt x="14888" y="11961"/>
                    <a:pt x="14868" y="12019"/>
                    <a:pt x="14868" y="12097"/>
                  </a:cubicBezTo>
                  <a:cubicBezTo>
                    <a:pt x="14849" y="12234"/>
                    <a:pt x="14849" y="12370"/>
                    <a:pt x="14907" y="12390"/>
                  </a:cubicBezTo>
                  <a:cubicBezTo>
                    <a:pt x="14966" y="12429"/>
                    <a:pt x="16156" y="12234"/>
                    <a:pt x="17288" y="12039"/>
                  </a:cubicBezTo>
                  <a:cubicBezTo>
                    <a:pt x="18302" y="11883"/>
                    <a:pt x="19278" y="11727"/>
                    <a:pt x="19434" y="11746"/>
                  </a:cubicBezTo>
                  <a:cubicBezTo>
                    <a:pt x="19785" y="11766"/>
                    <a:pt x="20117" y="12039"/>
                    <a:pt x="20448" y="12273"/>
                  </a:cubicBezTo>
                  <a:lnTo>
                    <a:pt x="20546" y="12351"/>
                  </a:lnTo>
                  <a:lnTo>
                    <a:pt x="20546" y="12351"/>
                  </a:lnTo>
                  <a:cubicBezTo>
                    <a:pt x="20800" y="12566"/>
                    <a:pt x="23902" y="14790"/>
                    <a:pt x="25151" y="15687"/>
                  </a:cubicBezTo>
                  <a:cubicBezTo>
                    <a:pt x="25170" y="15687"/>
                    <a:pt x="25229" y="15687"/>
                    <a:pt x="25268" y="15687"/>
                  </a:cubicBezTo>
                  <a:cubicBezTo>
                    <a:pt x="25443" y="15668"/>
                    <a:pt x="25424" y="15551"/>
                    <a:pt x="25600" y="15473"/>
                  </a:cubicBezTo>
                  <a:cubicBezTo>
                    <a:pt x="25795" y="15414"/>
                    <a:pt x="25736" y="15297"/>
                    <a:pt x="25814" y="15258"/>
                  </a:cubicBezTo>
                  <a:cubicBezTo>
                    <a:pt x="25892" y="15239"/>
                    <a:pt x="25970" y="15375"/>
                    <a:pt x="26048" y="15375"/>
                  </a:cubicBezTo>
                  <a:cubicBezTo>
                    <a:pt x="26146" y="15375"/>
                    <a:pt x="26204" y="15336"/>
                    <a:pt x="26282" y="15278"/>
                  </a:cubicBezTo>
                  <a:cubicBezTo>
                    <a:pt x="26341" y="15219"/>
                    <a:pt x="26458" y="15141"/>
                    <a:pt x="26575" y="15180"/>
                  </a:cubicBezTo>
                  <a:cubicBezTo>
                    <a:pt x="26712" y="15200"/>
                    <a:pt x="26829" y="15258"/>
                    <a:pt x="26985" y="15200"/>
                  </a:cubicBezTo>
                  <a:cubicBezTo>
                    <a:pt x="27141" y="15161"/>
                    <a:pt x="27278" y="15239"/>
                    <a:pt x="27336" y="15161"/>
                  </a:cubicBezTo>
                  <a:cubicBezTo>
                    <a:pt x="27395" y="15102"/>
                    <a:pt x="27297" y="15005"/>
                    <a:pt x="27375" y="14868"/>
                  </a:cubicBezTo>
                  <a:cubicBezTo>
                    <a:pt x="27473" y="14712"/>
                    <a:pt x="27531" y="14692"/>
                    <a:pt x="27512" y="14536"/>
                  </a:cubicBezTo>
                  <a:cubicBezTo>
                    <a:pt x="27512" y="14361"/>
                    <a:pt x="27492" y="14400"/>
                    <a:pt x="27414" y="14244"/>
                  </a:cubicBezTo>
                  <a:cubicBezTo>
                    <a:pt x="27336" y="14088"/>
                    <a:pt x="27258" y="13951"/>
                    <a:pt x="27278" y="13814"/>
                  </a:cubicBezTo>
                  <a:cubicBezTo>
                    <a:pt x="27278" y="13678"/>
                    <a:pt x="27258" y="13522"/>
                    <a:pt x="27356" y="13600"/>
                  </a:cubicBezTo>
                  <a:cubicBezTo>
                    <a:pt x="27434" y="13678"/>
                    <a:pt x="27395" y="13756"/>
                    <a:pt x="27473" y="13912"/>
                  </a:cubicBezTo>
                  <a:cubicBezTo>
                    <a:pt x="27570" y="14068"/>
                    <a:pt x="27570" y="14048"/>
                    <a:pt x="27648" y="14146"/>
                  </a:cubicBezTo>
                  <a:cubicBezTo>
                    <a:pt x="27707" y="14263"/>
                    <a:pt x="27687" y="14263"/>
                    <a:pt x="27687" y="14419"/>
                  </a:cubicBezTo>
                  <a:cubicBezTo>
                    <a:pt x="27668" y="14575"/>
                    <a:pt x="27590" y="14829"/>
                    <a:pt x="27668" y="14829"/>
                  </a:cubicBezTo>
                  <a:cubicBezTo>
                    <a:pt x="27746" y="14829"/>
                    <a:pt x="27765" y="14712"/>
                    <a:pt x="27785" y="14575"/>
                  </a:cubicBezTo>
                  <a:cubicBezTo>
                    <a:pt x="27804" y="14439"/>
                    <a:pt x="27824" y="14302"/>
                    <a:pt x="27824" y="14205"/>
                  </a:cubicBezTo>
                  <a:cubicBezTo>
                    <a:pt x="27804" y="14127"/>
                    <a:pt x="27726" y="14009"/>
                    <a:pt x="27726" y="13873"/>
                  </a:cubicBezTo>
                  <a:cubicBezTo>
                    <a:pt x="27746" y="13736"/>
                    <a:pt x="27726" y="13736"/>
                    <a:pt x="27765" y="13580"/>
                  </a:cubicBezTo>
                  <a:cubicBezTo>
                    <a:pt x="27824" y="13424"/>
                    <a:pt x="27843" y="13463"/>
                    <a:pt x="27921" y="13327"/>
                  </a:cubicBezTo>
                  <a:cubicBezTo>
                    <a:pt x="27999" y="13209"/>
                    <a:pt x="28117" y="13034"/>
                    <a:pt x="28117" y="12897"/>
                  </a:cubicBezTo>
                  <a:cubicBezTo>
                    <a:pt x="28117" y="12761"/>
                    <a:pt x="28058" y="12663"/>
                    <a:pt x="28195" y="12566"/>
                  </a:cubicBezTo>
                  <a:cubicBezTo>
                    <a:pt x="28331" y="12468"/>
                    <a:pt x="28331" y="12488"/>
                    <a:pt x="28429" y="12312"/>
                  </a:cubicBezTo>
                  <a:cubicBezTo>
                    <a:pt x="28546" y="12156"/>
                    <a:pt x="28526" y="12078"/>
                    <a:pt x="28663" y="12000"/>
                  </a:cubicBezTo>
                  <a:cubicBezTo>
                    <a:pt x="28799" y="11922"/>
                    <a:pt x="28819" y="11883"/>
                    <a:pt x="28936" y="11766"/>
                  </a:cubicBezTo>
                  <a:cubicBezTo>
                    <a:pt x="29053" y="11629"/>
                    <a:pt x="29092" y="11610"/>
                    <a:pt x="29209" y="11492"/>
                  </a:cubicBezTo>
                  <a:cubicBezTo>
                    <a:pt x="29307" y="11395"/>
                    <a:pt x="29229" y="11258"/>
                    <a:pt x="29131" y="11219"/>
                  </a:cubicBezTo>
                  <a:cubicBezTo>
                    <a:pt x="29053" y="11180"/>
                    <a:pt x="28878" y="11219"/>
                    <a:pt x="28936" y="11102"/>
                  </a:cubicBezTo>
                  <a:cubicBezTo>
                    <a:pt x="28995" y="10985"/>
                    <a:pt x="29112" y="11083"/>
                    <a:pt x="29190" y="10966"/>
                  </a:cubicBezTo>
                  <a:cubicBezTo>
                    <a:pt x="29287" y="10849"/>
                    <a:pt x="29307" y="10731"/>
                    <a:pt x="29151" y="10731"/>
                  </a:cubicBezTo>
                  <a:cubicBezTo>
                    <a:pt x="28995" y="10712"/>
                    <a:pt x="28917" y="10595"/>
                    <a:pt x="28956" y="10497"/>
                  </a:cubicBezTo>
                  <a:cubicBezTo>
                    <a:pt x="28995" y="10380"/>
                    <a:pt x="28995" y="10341"/>
                    <a:pt x="29170" y="10400"/>
                  </a:cubicBezTo>
                  <a:cubicBezTo>
                    <a:pt x="29326" y="10439"/>
                    <a:pt x="29248" y="10478"/>
                    <a:pt x="29365" y="10595"/>
                  </a:cubicBezTo>
                  <a:cubicBezTo>
                    <a:pt x="29482" y="10731"/>
                    <a:pt x="29619" y="10790"/>
                    <a:pt x="29560" y="10849"/>
                  </a:cubicBezTo>
                  <a:cubicBezTo>
                    <a:pt x="29502" y="10927"/>
                    <a:pt x="29346" y="10966"/>
                    <a:pt x="29385" y="11044"/>
                  </a:cubicBezTo>
                  <a:cubicBezTo>
                    <a:pt x="29424" y="11122"/>
                    <a:pt x="29658" y="11375"/>
                    <a:pt x="29775" y="11258"/>
                  </a:cubicBezTo>
                  <a:cubicBezTo>
                    <a:pt x="29873" y="11161"/>
                    <a:pt x="29795" y="10985"/>
                    <a:pt x="29931" y="10888"/>
                  </a:cubicBezTo>
                  <a:cubicBezTo>
                    <a:pt x="30048" y="10771"/>
                    <a:pt x="29931" y="10731"/>
                    <a:pt x="30048" y="10634"/>
                  </a:cubicBezTo>
                  <a:cubicBezTo>
                    <a:pt x="30146" y="10517"/>
                    <a:pt x="30107" y="10478"/>
                    <a:pt x="30126" y="10380"/>
                  </a:cubicBezTo>
                  <a:cubicBezTo>
                    <a:pt x="30165" y="10263"/>
                    <a:pt x="30009" y="10088"/>
                    <a:pt x="30107" y="10049"/>
                  </a:cubicBezTo>
                  <a:cubicBezTo>
                    <a:pt x="30204" y="10010"/>
                    <a:pt x="30185" y="10088"/>
                    <a:pt x="30282" y="10244"/>
                  </a:cubicBezTo>
                  <a:cubicBezTo>
                    <a:pt x="30380" y="10380"/>
                    <a:pt x="30419" y="10497"/>
                    <a:pt x="30536" y="10458"/>
                  </a:cubicBezTo>
                  <a:cubicBezTo>
                    <a:pt x="30653" y="10419"/>
                    <a:pt x="30653" y="10244"/>
                    <a:pt x="30829" y="10205"/>
                  </a:cubicBezTo>
                  <a:cubicBezTo>
                    <a:pt x="30985" y="10166"/>
                    <a:pt x="30926" y="10088"/>
                    <a:pt x="31082" y="10049"/>
                  </a:cubicBezTo>
                  <a:cubicBezTo>
                    <a:pt x="31258" y="10029"/>
                    <a:pt x="31297" y="10010"/>
                    <a:pt x="31473" y="10029"/>
                  </a:cubicBezTo>
                  <a:cubicBezTo>
                    <a:pt x="31629" y="10029"/>
                    <a:pt x="31765" y="10068"/>
                    <a:pt x="31882" y="9971"/>
                  </a:cubicBezTo>
                  <a:cubicBezTo>
                    <a:pt x="31999" y="9873"/>
                    <a:pt x="31999" y="9892"/>
                    <a:pt x="31824" y="9834"/>
                  </a:cubicBezTo>
                  <a:cubicBezTo>
                    <a:pt x="31668" y="9756"/>
                    <a:pt x="31687" y="9678"/>
                    <a:pt x="31785" y="9600"/>
                  </a:cubicBezTo>
                  <a:cubicBezTo>
                    <a:pt x="31882" y="9522"/>
                    <a:pt x="31882" y="9346"/>
                    <a:pt x="31999" y="9444"/>
                  </a:cubicBezTo>
                  <a:cubicBezTo>
                    <a:pt x="32116" y="9541"/>
                    <a:pt x="32058" y="9658"/>
                    <a:pt x="32077" y="9736"/>
                  </a:cubicBezTo>
                  <a:cubicBezTo>
                    <a:pt x="32097" y="9814"/>
                    <a:pt x="32273" y="9932"/>
                    <a:pt x="32331" y="9873"/>
                  </a:cubicBezTo>
                  <a:cubicBezTo>
                    <a:pt x="32390" y="9814"/>
                    <a:pt x="32253" y="9814"/>
                    <a:pt x="32253" y="9678"/>
                  </a:cubicBezTo>
                  <a:cubicBezTo>
                    <a:pt x="32273" y="9561"/>
                    <a:pt x="32312" y="9346"/>
                    <a:pt x="32390" y="9424"/>
                  </a:cubicBezTo>
                  <a:cubicBezTo>
                    <a:pt x="32487" y="9483"/>
                    <a:pt x="32312" y="9658"/>
                    <a:pt x="32487" y="9697"/>
                  </a:cubicBezTo>
                  <a:cubicBezTo>
                    <a:pt x="32682" y="9717"/>
                    <a:pt x="32819" y="9814"/>
                    <a:pt x="32799" y="9678"/>
                  </a:cubicBezTo>
                  <a:cubicBezTo>
                    <a:pt x="32760" y="9541"/>
                    <a:pt x="32682" y="9424"/>
                    <a:pt x="32780" y="9366"/>
                  </a:cubicBezTo>
                  <a:cubicBezTo>
                    <a:pt x="32877" y="9307"/>
                    <a:pt x="32916" y="9268"/>
                    <a:pt x="32975" y="9190"/>
                  </a:cubicBezTo>
                  <a:cubicBezTo>
                    <a:pt x="33014" y="9093"/>
                    <a:pt x="32955" y="9014"/>
                    <a:pt x="33034" y="8936"/>
                  </a:cubicBezTo>
                  <a:cubicBezTo>
                    <a:pt x="33112" y="8839"/>
                    <a:pt x="33268" y="8917"/>
                    <a:pt x="33326" y="8858"/>
                  </a:cubicBezTo>
                  <a:cubicBezTo>
                    <a:pt x="33404" y="8780"/>
                    <a:pt x="33268" y="8702"/>
                    <a:pt x="33307" y="8605"/>
                  </a:cubicBezTo>
                  <a:cubicBezTo>
                    <a:pt x="33346" y="8488"/>
                    <a:pt x="33482" y="8488"/>
                    <a:pt x="33521" y="8410"/>
                  </a:cubicBezTo>
                  <a:cubicBezTo>
                    <a:pt x="33560" y="8312"/>
                    <a:pt x="33443" y="8254"/>
                    <a:pt x="33424" y="8175"/>
                  </a:cubicBezTo>
                  <a:cubicBezTo>
                    <a:pt x="33404" y="8078"/>
                    <a:pt x="33326" y="7961"/>
                    <a:pt x="33248" y="7980"/>
                  </a:cubicBezTo>
                  <a:cubicBezTo>
                    <a:pt x="33190" y="8000"/>
                    <a:pt x="33190" y="8058"/>
                    <a:pt x="33209" y="8195"/>
                  </a:cubicBezTo>
                  <a:cubicBezTo>
                    <a:pt x="33229" y="8332"/>
                    <a:pt x="33248" y="8390"/>
                    <a:pt x="33131" y="8390"/>
                  </a:cubicBezTo>
                  <a:cubicBezTo>
                    <a:pt x="33034" y="8390"/>
                    <a:pt x="33053" y="8488"/>
                    <a:pt x="32936" y="8468"/>
                  </a:cubicBezTo>
                  <a:cubicBezTo>
                    <a:pt x="32819" y="8429"/>
                    <a:pt x="32819" y="8371"/>
                    <a:pt x="32819" y="8273"/>
                  </a:cubicBezTo>
                  <a:cubicBezTo>
                    <a:pt x="32819" y="8156"/>
                    <a:pt x="32663" y="8039"/>
                    <a:pt x="32643" y="8117"/>
                  </a:cubicBezTo>
                  <a:cubicBezTo>
                    <a:pt x="32624" y="8195"/>
                    <a:pt x="32643" y="8254"/>
                    <a:pt x="32663" y="8312"/>
                  </a:cubicBezTo>
                  <a:cubicBezTo>
                    <a:pt x="32682" y="8371"/>
                    <a:pt x="32702" y="8449"/>
                    <a:pt x="32604" y="8449"/>
                  </a:cubicBezTo>
                  <a:cubicBezTo>
                    <a:pt x="32507" y="8429"/>
                    <a:pt x="32429" y="8312"/>
                    <a:pt x="32370" y="8351"/>
                  </a:cubicBezTo>
                  <a:cubicBezTo>
                    <a:pt x="32312" y="8410"/>
                    <a:pt x="32273" y="8449"/>
                    <a:pt x="32351" y="8507"/>
                  </a:cubicBezTo>
                  <a:cubicBezTo>
                    <a:pt x="32448" y="8585"/>
                    <a:pt x="32487" y="8546"/>
                    <a:pt x="32546" y="8702"/>
                  </a:cubicBezTo>
                  <a:cubicBezTo>
                    <a:pt x="32604" y="8839"/>
                    <a:pt x="32624" y="8936"/>
                    <a:pt x="32526" y="8897"/>
                  </a:cubicBezTo>
                  <a:cubicBezTo>
                    <a:pt x="32429" y="8839"/>
                    <a:pt x="32429" y="8819"/>
                    <a:pt x="32351" y="8702"/>
                  </a:cubicBezTo>
                  <a:cubicBezTo>
                    <a:pt x="32273" y="8585"/>
                    <a:pt x="32253" y="8488"/>
                    <a:pt x="32116" y="8507"/>
                  </a:cubicBezTo>
                  <a:cubicBezTo>
                    <a:pt x="31980" y="8527"/>
                    <a:pt x="31902" y="8507"/>
                    <a:pt x="31960" y="8605"/>
                  </a:cubicBezTo>
                  <a:cubicBezTo>
                    <a:pt x="31999" y="8722"/>
                    <a:pt x="32019" y="8702"/>
                    <a:pt x="32058" y="8819"/>
                  </a:cubicBezTo>
                  <a:cubicBezTo>
                    <a:pt x="32077" y="8917"/>
                    <a:pt x="32038" y="8995"/>
                    <a:pt x="31980" y="9014"/>
                  </a:cubicBezTo>
                  <a:cubicBezTo>
                    <a:pt x="31902" y="9034"/>
                    <a:pt x="31804" y="9073"/>
                    <a:pt x="31824" y="8936"/>
                  </a:cubicBezTo>
                  <a:cubicBezTo>
                    <a:pt x="31863" y="8780"/>
                    <a:pt x="31804" y="8741"/>
                    <a:pt x="31746" y="8761"/>
                  </a:cubicBezTo>
                  <a:cubicBezTo>
                    <a:pt x="31687" y="8780"/>
                    <a:pt x="31746" y="8780"/>
                    <a:pt x="31668" y="8878"/>
                  </a:cubicBezTo>
                  <a:cubicBezTo>
                    <a:pt x="31570" y="8975"/>
                    <a:pt x="31551" y="9093"/>
                    <a:pt x="31453" y="8995"/>
                  </a:cubicBezTo>
                  <a:cubicBezTo>
                    <a:pt x="31356" y="8897"/>
                    <a:pt x="31316" y="8839"/>
                    <a:pt x="31277" y="8897"/>
                  </a:cubicBezTo>
                  <a:cubicBezTo>
                    <a:pt x="31258" y="8975"/>
                    <a:pt x="31277" y="9112"/>
                    <a:pt x="31180" y="9112"/>
                  </a:cubicBezTo>
                  <a:cubicBezTo>
                    <a:pt x="31082" y="9093"/>
                    <a:pt x="31180" y="8995"/>
                    <a:pt x="31024" y="8936"/>
                  </a:cubicBezTo>
                  <a:cubicBezTo>
                    <a:pt x="30848" y="8897"/>
                    <a:pt x="30809" y="8897"/>
                    <a:pt x="30731" y="8780"/>
                  </a:cubicBezTo>
                  <a:cubicBezTo>
                    <a:pt x="30673" y="8663"/>
                    <a:pt x="30536" y="8702"/>
                    <a:pt x="30477" y="8566"/>
                  </a:cubicBezTo>
                  <a:cubicBezTo>
                    <a:pt x="30419" y="8410"/>
                    <a:pt x="30477" y="8273"/>
                    <a:pt x="30595" y="8371"/>
                  </a:cubicBezTo>
                  <a:cubicBezTo>
                    <a:pt x="30712" y="8468"/>
                    <a:pt x="30712" y="8527"/>
                    <a:pt x="30907" y="8546"/>
                  </a:cubicBezTo>
                  <a:cubicBezTo>
                    <a:pt x="31082" y="8585"/>
                    <a:pt x="31238" y="8683"/>
                    <a:pt x="31336" y="8624"/>
                  </a:cubicBezTo>
                  <a:cubicBezTo>
                    <a:pt x="31453" y="8546"/>
                    <a:pt x="31297" y="8468"/>
                    <a:pt x="31434" y="8410"/>
                  </a:cubicBezTo>
                  <a:cubicBezTo>
                    <a:pt x="31570" y="8351"/>
                    <a:pt x="31687" y="8390"/>
                    <a:pt x="31746" y="8273"/>
                  </a:cubicBezTo>
                  <a:cubicBezTo>
                    <a:pt x="31804" y="8175"/>
                    <a:pt x="31726" y="8000"/>
                    <a:pt x="31843" y="7941"/>
                  </a:cubicBezTo>
                  <a:cubicBezTo>
                    <a:pt x="31980" y="7883"/>
                    <a:pt x="32038" y="7941"/>
                    <a:pt x="32097" y="7824"/>
                  </a:cubicBezTo>
                  <a:cubicBezTo>
                    <a:pt x="32156" y="7707"/>
                    <a:pt x="32292" y="7571"/>
                    <a:pt x="32097" y="7571"/>
                  </a:cubicBezTo>
                  <a:cubicBezTo>
                    <a:pt x="31902" y="7571"/>
                    <a:pt x="31960" y="7668"/>
                    <a:pt x="31746" y="7688"/>
                  </a:cubicBezTo>
                  <a:cubicBezTo>
                    <a:pt x="31531" y="7727"/>
                    <a:pt x="31512" y="7629"/>
                    <a:pt x="31590" y="7551"/>
                  </a:cubicBezTo>
                  <a:cubicBezTo>
                    <a:pt x="31668" y="7493"/>
                    <a:pt x="31785" y="7395"/>
                    <a:pt x="31902" y="7297"/>
                  </a:cubicBezTo>
                  <a:cubicBezTo>
                    <a:pt x="32038" y="7200"/>
                    <a:pt x="31941" y="7141"/>
                    <a:pt x="32077" y="7083"/>
                  </a:cubicBezTo>
                  <a:cubicBezTo>
                    <a:pt x="32214" y="7024"/>
                    <a:pt x="32370" y="7024"/>
                    <a:pt x="32409" y="6946"/>
                  </a:cubicBezTo>
                  <a:cubicBezTo>
                    <a:pt x="32448" y="6868"/>
                    <a:pt x="32370" y="6849"/>
                    <a:pt x="32214" y="6790"/>
                  </a:cubicBezTo>
                  <a:cubicBezTo>
                    <a:pt x="32038" y="6732"/>
                    <a:pt x="31980" y="6615"/>
                    <a:pt x="31902" y="6693"/>
                  </a:cubicBezTo>
                  <a:cubicBezTo>
                    <a:pt x="31824" y="6751"/>
                    <a:pt x="31941" y="6829"/>
                    <a:pt x="31843" y="6927"/>
                  </a:cubicBezTo>
                  <a:cubicBezTo>
                    <a:pt x="31746" y="7024"/>
                    <a:pt x="31609" y="7102"/>
                    <a:pt x="31590" y="6985"/>
                  </a:cubicBezTo>
                  <a:cubicBezTo>
                    <a:pt x="31570" y="6868"/>
                    <a:pt x="31765" y="6849"/>
                    <a:pt x="31668" y="6751"/>
                  </a:cubicBezTo>
                  <a:cubicBezTo>
                    <a:pt x="31590" y="6673"/>
                    <a:pt x="31453" y="6634"/>
                    <a:pt x="31414" y="6732"/>
                  </a:cubicBezTo>
                  <a:cubicBezTo>
                    <a:pt x="31356" y="6829"/>
                    <a:pt x="31258" y="6985"/>
                    <a:pt x="31180" y="6946"/>
                  </a:cubicBezTo>
                  <a:cubicBezTo>
                    <a:pt x="31102" y="6927"/>
                    <a:pt x="31004" y="6888"/>
                    <a:pt x="31063" y="6810"/>
                  </a:cubicBezTo>
                  <a:cubicBezTo>
                    <a:pt x="31102" y="6712"/>
                    <a:pt x="31238" y="6634"/>
                    <a:pt x="31160" y="6595"/>
                  </a:cubicBezTo>
                  <a:cubicBezTo>
                    <a:pt x="31082" y="6536"/>
                    <a:pt x="31004" y="6556"/>
                    <a:pt x="30907" y="6615"/>
                  </a:cubicBezTo>
                  <a:cubicBezTo>
                    <a:pt x="30790" y="6673"/>
                    <a:pt x="30673" y="6712"/>
                    <a:pt x="30673" y="6595"/>
                  </a:cubicBezTo>
                  <a:cubicBezTo>
                    <a:pt x="30673" y="6478"/>
                    <a:pt x="30673" y="6439"/>
                    <a:pt x="30575" y="6439"/>
                  </a:cubicBezTo>
                  <a:cubicBezTo>
                    <a:pt x="30458" y="6419"/>
                    <a:pt x="30302" y="6380"/>
                    <a:pt x="30282" y="6439"/>
                  </a:cubicBezTo>
                  <a:cubicBezTo>
                    <a:pt x="30263" y="6497"/>
                    <a:pt x="30380" y="6654"/>
                    <a:pt x="30282" y="6673"/>
                  </a:cubicBezTo>
                  <a:cubicBezTo>
                    <a:pt x="30165" y="6712"/>
                    <a:pt x="30146" y="6673"/>
                    <a:pt x="30107" y="6536"/>
                  </a:cubicBezTo>
                  <a:cubicBezTo>
                    <a:pt x="30068" y="6419"/>
                    <a:pt x="30165" y="6361"/>
                    <a:pt x="29912" y="6302"/>
                  </a:cubicBezTo>
                  <a:cubicBezTo>
                    <a:pt x="29658" y="6244"/>
                    <a:pt x="29619" y="6146"/>
                    <a:pt x="29541" y="6088"/>
                  </a:cubicBezTo>
                  <a:cubicBezTo>
                    <a:pt x="29463" y="6049"/>
                    <a:pt x="29307" y="6088"/>
                    <a:pt x="29287" y="5951"/>
                  </a:cubicBezTo>
                  <a:cubicBezTo>
                    <a:pt x="29287" y="5815"/>
                    <a:pt x="29482" y="5873"/>
                    <a:pt x="29697" y="5971"/>
                  </a:cubicBezTo>
                  <a:cubicBezTo>
                    <a:pt x="29912" y="6068"/>
                    <a:pt x="29951" y="6146"/>
                    <a:pt x="30146" y="6166"/>
                  </a:cubicBezTo>
                  <a:cubicBezTo>
                    <a:pt x="30360" y="6185"/>
                    <a:pt x="30419" y="6185"/>
                    <a:pt x="30575" y="6127"/>
                  </a:cubicBezTo>
                  <a:cubicBezTo>
                    <a:pt x="30731" y="6068"/>
                    <a:pt x="30712" y="6224"/>
                    <a:pt x="30907" y="6244"/>
                  </a:cubicBezTo>
                  <a:cubicBezTo>
                    <a:pt x="31102" y="6263"/>
                    <a:pt x="31082" y="6205"/>
                    <a:pt x="31258" y="6146"/>
                  </a:cubicBezTo>
                  <a:cubicBezTo>
                    <a:pt x="31453" y="6088"/>
                    <a:pt x="31629" y="5990"/>
                    <a:pt x="31609" y="5932"/>
                  </a:cubicBezTo>
                  <a:cubicBezTo>
                    <a:pt x="31590" y="5893"/>
                    <a:pt x="31453" y="6029"/>
                    <a:pt x="31414" y="5912"/>
                  </a:cubicBezTo>
                  <a:cubicBezTo>
                    <a:pt x="31375" y="5776"/>
                    <a:pt x="31492" y="5737"/>
                    <a:pt x="31395" y="5658"/>
                  </a:cubicBezTo>
                  <a:cubicBezTo>
                    <a:pt x="31297" y="5580"/>
                    <a:pt x="31180" y="5444"/>
                    <a:pt x="31316" y="5424"/>
                  </a:cubicBezTo>
                  <a:cubicBezTo>
                    <a:pt x="31434" y="5424"/>
                    <a:pt x="31434" y="5619"/>
                    <a:pt x="31609" y="5619"/>
                  </a:cubicBezTo>
                  <a:cubicBezTo>
                    <a:pt x="31785" y="5619"/>
                    <a:pt x="31980" y="5600"/>
                    <a:pt x="31941" y="5483"/>
                  </a:cubicBezTo>
                  <a:cubicBezTo>
                    <a:pt x="31902" y="5366"/>
                    <a:pt x="31941" y="5210"/>
                    <a:pt x="32077" y="5249"/>
                  </a:cubicBezTo>
                  <a:cubicBezTo>
                    <a:pt x="32214" y="5268"/>
                    <a:pt x="32351" y="5346"/>
                    <a:pt x="32234" y="5502"/>
                  </a:cubicBezTo>
                  <a:cubicBezTo>
                    <a:pt x="32116" y="5658"/>
                    <a:pt x="32019" y="5717"/>
                    <a:pt x="32058" y="5893"/>
                  </a:cubicBezTo>
                  <a:cubicBezTo>
                    <a:pt x="32116" y="6049"/>
                    <a:pt x="32058" y="6205"/>
                    <a:pt x="32214" y="6185"/>
                  </a:cubicBezTo>
                  <a:cubicBezTo>
                    <a:pt x="32370" y="6166"/>
                    <a:pt x="32292" y="6049"/>
                    <a:pt x="32448" y="6029"/>
                  </a:cubicBezTo>
                  <a:cubicBezTo>
                    <a:pt x="32585" y="5990"/>
                    <a:pt x="32643" y="5951"/>
                    <a:pt x="32721" y="6049"/>
                  </a:cubicBezTo>
                  <a:cubicBezTo>
                    <a:pt x="32819" y="6146"/>
                    <a:pt x="32819" y="6244"/>
                    <a:pt x="32995" y="6263"/>
                  </a:cubicBezTo>
                  <a:cubicBezTo>
                    <a:pt x="33170" y="6283"/>
                    <a:pt x="33209" y="6146"/>
                    <a:pt x="33346" y="6185"/>
                  </a:cubicBezTo>
                  <a:cubicBezTo>
                    <a:pt x="33463" y="6224"/>
                    <a:pt x="33677" y="6205"/>
                    <a:pt x="33755" y="6146"/>
                  </a:cubicBezTo>
                  <a:cubicBezTo>
                    <a:pt x="33853" y="6068"/>
                    <a:pt x="33814" y="5932"/>
                    <a:pt x="33853" y="5834"/>
                  </a:cubicBezTo>
                  <a:cubicBezTo>
                    <a:pt x="33873" y="5717"/>
                    <a:pt x="34068" y="5697"/>
                    <a:pt x="34126" y="5600"/>
                  </a:cubicBezTo>
                  <a:cubicBezTo>
                    <a:pt x="34185" y="5522"/>
                    <a:pt x="34068" y="5424"/>
                    <a:pt x="34107" y="5327"/>
                  </a:cubicBezTo>
                  <a:cubicBezTo>
                    <a:pt x="34126" y="5249"/>
                    <a:pt x="34126" y="5171"/>
                    <a:pt x="34243" y="5132"/>
                  </a:cubicBezTo>
                  <a:cubicBezTo>
                    <a:pt x="34341" y="5093"/>
                    <a:pt x="34282" y="4976"/>
                    <a:pt x="34380" y="4898"/>
                  </a:cubicBezTo>
                  <a:cubicBezTo>
                    <a:pt x="34477" y="4819"/>
                    <a:pt x="34321" y="4722"/>
                    <a:pt x="34321" y="4644"/>
                  </a:cubicBezTo>
                  <a:cubicBezTo>
                    <a:pt x="34321" y="4546"/>
                    <a:pt x="34497" y="4566"/>
                    <a:pt x="34555" y="4605"/>
                  </a:cubicBezTo>
                  <a:cubicBezTo>
                    <a:pt x="34614" y="4663"/>
                    <a:pt x="34712" y="4761"/>
                    <a:pt x="34809" y="4702"/>
                  </a:cubicBezTo>
                  <a:cubicBezTo>
                    <a:pt x="34887" y="4663"/>
                    <a:pt x="34926" y="4566"/>
                    <a:pt x="34965" y="4488"/>
                  </a:cubicBezTo>
                  <a:cubicBezTo>
                    <a:pt x="35004" y="4410"/>
                    <a:pt x="34887" y="4273"/>
                    <a:pt x="34848" y="4195"/>
                  </a:cubicBezTo>
                  <a:cubicBezTo>
                    <a:pt x="34790" y="4137"/>
                    <a:pt x="34907" y="4137"/>
                    <a:pt x="34985" y="4039"/>
                  </a:cubicBezTo>
                  <a:cubicBezTo>
                    <a:pt x="35063" y="3941"/>
                    <a:pt x="34946" y="3922"/>
                    <a:pt x="34907" y="3805"/>
                  </a:cubicBezTo>
                  <a:cubicBezTo>
                    <a:pt x="34868" y="3688"/>
                    <a:pt x="34868" y="3688"/>
                    <a:pt x="34868" y="359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71"/>
            <p:cNvSpPr/>
            <p:nvPr/>
          </p:nvSpPr>
          <p:spPr>
            <a:xfrm>
              <a:off x="5832150" y="2526275"/>
              <a:ext cx="876575" cy="392200"/>
            </a:xfrm>
            <a:custGeom>
              <a:avLst/>
              <a:gdLst/>
              <a:ahLst/>
              <a:cxnLst/>
              <a:rect l="l" t="t" r="r" b="b"/>
              <a:pathLst>
                <a:path w="35063" h="15688" fill="none" extrusionOk="0">
                  <a:moveTo>
                    <a:pt x="34868" y="3590"/>
                  </a:moveTo>
                  <a:cubicBezTo>
                    <a:pt x="34887" y="3493"/>
                    <a:pt x="34790" y="3590"/>
                    <a:pt x="34731" y="3376"/>
                  </a:cubicBezTo>
                  <a:cubicBezTo>
                    <a:pt x="34653" y="3180"/>
                    <a:pt x="34751" y="3200"/>
                    <a:pt x="34653" y="3102"/>
                  </a:cubicBezTo>
                  <a:cubicBezTo>
                    <a:pt x="34555" y="3005"/>
                    <a:pt x="34477" y="3044"/>
                    <a:pt x="34419" y="2927"/>
                  </a:cubicBezTo>
                  <a:cubicBezTo>
                    <a:pt x="34380" y="2829"/>
                    <a:pt x="34185" y="2888"/>
                    <a:pt x="34224" y="2966"/>
                  </a:cubicBezTo>
                  <a:cubicBezTo>
                    <a:pt x="34243" y="3044"/>
                    <a:pt x="34087" y="3005"/>
                    <a:pt x="34087" y="3102"/>
                  </a:cubicBezTo>
                  <a:cubicBezTo>
                    <a:pt x="34087" y="3180"/>
                    <a:pt x="34224" y="3161"/>
                    <a:pt x="34224" y="3278"/>
                  </a:cubicBezTo>
                  <a:cubicBezTo>
                    <a:pt x="34224" y="3376"/>
                    <a:pt x="34087" y="3376"/>
                    <a:pt x="34009" y="3298"/>
                  </a:cubicBezTo>
                  <a:cubicBezTo>
                    <a:pt x="33931" y="3220"/>
                    <a:pt x="33755" y="3200"/>
                    <a:pt x="33736" y="3298"/>
                  </a:cubicBezTo>
                  <a:cubicBezTo>
                    <a:pt x="33716" y="3415"/>
                    <a:pt x="33677" y="3532"/>
                    <a:pt x="33775" y="3688"/>
                  </a:cubicBezTo>
                  <a:cubicBezTo>
                    <a:pt x="33892" y="3844"/>
                    <a:pt x="33834" y="4059"/>
                    <a:pt x="33814" y="4176"/>
                  </a:cubicBezTo>
                  <a:cubicBezTo>
                    <a:pt x="33775" y="4293"/>
                    <a:pt x="33834" y="4410"/>
                    <a:pt x="33755" y="4507"/>
                  </a:cubicBezTo>
                  <a:cubicBezTo>
                    <a:pt x="33677" y="4585"/>
                    <a:pt x="33638" y="4644"/>
                    <a:pt x="33502" y="4585"/>
                  </a:cubicBezTo>
                  <a:cubicBezTo>
                    <a:pt x="33385" y="4546"/>
                    <a:pt x="33190" y="4585"/>
                    <a:pt x="33170" y="4488"/>
                  </a:cubicBezTo>
                  <a:cubicBezTo>
                    <a:pt x="33151" y="4390"/>
                    <a:pt x="33190" y="4410"/>
                    <a:pt x="33365" y="4371"/>
                  </a:cubicBezTo>
                  <a:cubicBezTo>
                    <a:pt x="33541" y="4332"/>
                    <a:pt x="33619" y="4351"/>
                    <a:pt x="33599" y="4215"/>
                  </a:cubicBezTo>
                  <a:cubicBezTo>
                    <a:pt x="33560" y="4098"/>
                    <a:pt x="33385" y="4078"/>
                    <a:pt x="33404" y="3961"/>
                  </a:cubicBezTo>
                  <a:cubicBezTo>
                    <a:pt x="33424" y="3863"/>
                    <a:pt x="33463" y="3883"/>
                    <a:pt x="33463" y="3766"/>
                  </a:cubicBezTo>
                  <a:cubicBezTo>
                    <a:pt x="33482" y="3649"/>
                    <a:pt x="33287" y="3590"/>
                    <a:pt x="33365" y="3512"/>
                  </a:cubicBezTo>
                  <a:cubicBezTo>
                    <a:pt x="33424" y="3415"/>
                    <a:pt x="33482" y="3298"/>
                    <a:pt x="33463" y="3278"/>
                  </a:cubicBezTo>
                  <a:cubicBezTo>
                    <a:pt x="33443" y="3239"/>
                    <a:pt x="33404" y="3259"/>
                    <a:pt x="33268" y="3220"/>
                  </a:cubicBezTo>
                  <a:cubicBezTo>
                    <a:pt x="33131" y="3180"/>
                    <a:pt x="33053" y="3083"/>
                    <a:pt x="33112" y="3044"/>
                  </a:cubicBezTo>
                  <a:cubicBezTo>
                    <a:pt x="33190" y="3024"/>
                    <a:pt x="33287" y="3102"/>
                    <a:pt x="33307" y="2985"/>
                  </a:cubicBezTo>
                  <a:cubicBezTo>
                    <a:pt x="33346" y="2868"/>
                    <a:pt x="33307" y="2868"/>
                    <a:pt x="33073" y="2868"/>
                  </a:cubicBezTo>
                  <a:cubicBezTo>
                    <a:pt x="32838" y="2868"/>
                    <a:pt x="32760" y="2907"/>
                    <a:pt x="32565" y="3063"/>
                  </a:cubicBezTo>
                  <a:cubicBezTo>
                    <a:pt x="32370" y="3239"/>
                    <a:pt x="32312" y="3434"/>
                    <a:pt x="32116" y="3337"/>
                  </a:cubicBezTo>
                  <a:cubicBezTo>
                    <a:pt x="31921" y="3259"/>
                    <a:pt x="31804" y="3220"/>
                    <a:pt x="31687" y="3298"/>
                  </a:cubicBezTo>
                  <a:cubicBezTo>
                    <a:pt x="31570" y="3395"/>
                    <a:pt x="31609" y="3356"/>
                    <a:pt x="31356" y="3512"/>
                  </a:cubicBezTo>
                  <a:cubicBezTo>
                    <a:pt x="31102" y="3649"/>
                    <a:pt x="30829" y="3727"/>
                    <a:pt x="30731" y="3629"/>
                  </a:cubicBezTo>
                  <a:cubicBezTo>
                    <a:pt x="30634" y="3532"/>
                    <a:pt x="30653" y="3298"/>
                    <a:pt x="30556" y="3141"/>
                  </a:cubicBezTo>
                  <a:cubicBezTo>
                    <a:pt x="30458" y="2985"/>
                    <a:pt x="30224" y="2810"/>
                    <a:pt x="30263" y="2654"/>
                  </a:cubicBezTo>
                  <a:cubicBezTo>
                    <a:pt x="30321" y="2517"/>
                    <a:pt x="30360" y="2459"/>
                    <a:pt x="30458" y="2673"/>
                  </a:cubicBezTo>
                  <a:cubicBezTo>
                    <a:pt x="30556" y="2868"/>
                    <a:pt x="30517" y="2966"/>
                    <a:pt x="30673" y="2985"/>
                  </a:cubicBezTo>
                  <a:cubicBezTo>
                    <a:pt x="30848" y="3005"/>
                    <a:pt x="30770" y="2907"/>
                    <a:pt x="30926" y="3024"/>
                  </a:cubicBezTo>
                  <a:cubicBezTo>
                    <a:pt x="31082" y="3122"/>
                    <a:pt x="31102" y="3180"/>
                    <a:pt x="31258" y="3122"/>
                  </a:cubicBezTo>
                  <a:cubicBezTo>
                    <a:pt x="31414" y="3063"/>
                    <a:pt x="31590" y="2985"/>
                    <a:pt x="31648" y="2888"/>
                  </a:cubicBezTo>
                  <a:cubicBezTo>
                    <a:pt x="31707" y="2771"/>
                    <a:pt x="31609" y="2634"/>
                    <a:pt x="31726" y="2615"/>
                  </a:cubicBezTo>
                  <a:cubicBezTo>
                    <a:pt x="31843" y="2615"/>
                    <a:pt x="31902" y="2654"/>
                    <a:pt x="31980" y="2615"/>
                  </a:cubicBezTo>
                  <a:cubicBezTo>
                    <a:pt x="32058" y="2556"/>
                    <a:pt x="32038" y="2576"/>
                    <a:pt x="32097" y="2517"/>
                  </a:cubicBezTo>
                  <a:cubicBezTo>
                    <a:pt x="32175" y="2459"/>
                    <a:pt x="32214" y="2498"/>
                    <a:pt x="32292" y="2420"/>
                  </a:cubicBezTo>
                  <a:cubicBezTo>
                    <a:pt x="32370" y="2341"/>
                    <a:pt x="32390" y="2322"/>
                    <a:pt x="32331" y="2244"/>
                  </a:cubicBezTo>
                  <a:cubicBezTo>
                    <a:pt x="32273" y="2166"/>
                    <a:pt x="32116" y="2068"/>
                    <a:pt x="32156" y="2029"/>
                  </a:cubicBezTo>
                  <a:cubicBezTo>
                    <a:pt x="32195" y="1971"/>
                    <a:pt x="32214" y="1990"/>
                    <a:pt x="32351" y="2088"/>
                  </a:cubicBezTo>
                  <a:cubicBezTo>
                    <a:pt x="32507" y="2185"/>
                    <a:pt x="32429" y="2224"/>
                    <a:pt x="32604" y="2205"/>
                  </a:cubicBezTo>
                  <a:cubicBezTo>
                    <a:pt x="32780" y="2185"/>
                    <a:pt x="32780" y="2224"/>
                    <a:pt x="32897" y="2107"/>
                  </a:cubicBezTo>
                  <a:cubicBezTo>
                    <a:pt x="32995" y="1990"/>
                    <a:pt x="33053" y="1990"/>
                    <a:pt x="33014" y="1912"/>
                  </a:cubicBezTo>
                  <a:cubicBezTo>
                    <a:pt x="32975" y="1834"/>
                    <a:pt x="32799" y="1776"/>
                    <a:pt x="32702" y="1698"/>
                  </a:cubicBezTo>
                  <a:cubicBezTo>
                    <a:pt x="32624" y="1600"/>
                    <a:pt x="32429" y="1522"/>
                    <a:pt x="32526" y="1444"/>
                  </a:cubicBezTo>
                  <a:cubicBezTo>
                    <a:pt x="32643" y="1346"/>
                    <a:pt x="32721" y="1385"/>
                    <a:pt x="32916" y="1522"/>
                  </a:cubicBezTo>
                  <a:cubicBezTo>
                    <a:pt x="33092" y="1659"/>
                    <a:pt x="33092" y="1776"/>
                    <a:pt x="33307" y="1815"/>
                  </a:cubicBezTo>
                  <a:cubicBezTo>
                    <a:pt x="33502" y="1854"/>
                    <a:pt x="33638" y="1951"/>
                    <a:pt x="33619" y="1854"/>
                  </a:cubicBezTo>
                  <a:cubicBezTo>
                    <a:pt x="33619" y="1756"/>
                    <a:pt x="33482" y="1698"/>
                    <a:pt x="33463" y="1600"/>
                  </a:cubicBezTo>
                  <a:cubicBezTo>
                    <a:pt x="33424" y="1502"/>
                    <a:pt x="33521" y="1502"/>
                    <a:pt x="33385" y="1366"/>
                  </a:cubicBezTo>
                  <a:cubicBezTo>
                    <a:pt x="33229" y="1249"/>
                    <a:pt x="33112" y="1112"/>
                    <a:pt x="33209" y="1073"/>
                  </a:cubicBezTo>
                  <a:cubicBezTo>
                    <a:pt x="33287" y="1034"/>
                    <a:pt x="33326" y="1015"/>
                    <a:pt x="33502" y="1249"/>
                  </a:cubicBezTo>
                  <a:cubicBezTo>
                    <a:pt x="33697" y="1502"/>
                    <a:pt x="33736" y="1463"/>
                    <a:pt x="33814" y="1581"/>
                  </a:cubicBezTo>
                  <a:cubicBezTo>
                    <a:pt x="33892" y="1678"/>
                    <a:pt x="33814" y="1678"/>
                    <a:pt x="33873" y="1834"/>
                  </a:cubicBezTo>
                  <a:cubicBezTo>
                    <a:pt x="33931" y="1971"/>
                    <a:pt x="34185" y="2263"/>
                    <a:pt x="34263" y="2205"/>
                  </a:cubicBezTo>
                  <a:cubicBezTo>
                    <a:pt x="34360" y="2166"/>
                    <a:pt x="34438" y="2049"/>
                    <a:pt x="34243" y="1893"/>
                  </a:cubicBezTo>
                  <a:cubicBezTo>
                    <a:pt x="34068" y="1737"/>
                    <a:pt x="33970" y="1600"/>
                    <a:pt x="33931" y="1483"/>
                  </a:cubicBezTo>
                  <a:cubicBezTo>
                    <a:pt x="33892" y="1346"/>
                    <a:pt x="33834" y="1229"/>
                    <a:pt x="33677" y="1093"/>
                  </a:cubicBezTo>
                  <a:cubicBezTo>
                    <a:pt x="33541" y="976"/>
                    <a:pt x="33541" y="995"/>
                    <a:pt x="33482" y="781"/>
                  </a:cubicBezTo>
                  <a:cubicBezTo>
                    <a:pt x="33424" y="585"/>
                    <a:pt x="33365" y="644"/>
                    <a:pt x="33190" y="546"/>
                  </a:cubicBezTo>
                  <a:cubicBezTo>
                    <a:pt x="33014" y="429"/>
                    <a:pt x="32760" y="312"/>
                    <a:pt x="32702" y="195"/>
                  </a:cubicBezTo>
                  <a:cubicBezTo>
                    <a:pt x="32663" y="156"/>
                    <a:pt x="32663" y="78"/>
                    <a:pt x="32682" y="0"/>
                  </a:cubicBezTo>
                  <a:cubicBezTo>
                    <a:pt x="31434" y="273"/>
                    <a:pt x="29756" y="644"/>
                    <a:pt x="28741" y="859"/>
                  </a:cubicBezTo>
                  <a:cubicBezTo>
                    <a:pt x="25678" y="1483"/>
                    <a:pt x="22497" y="2127"/>
                    <a:pt x="19297" y="2693"/>
                  </a:cubicBezTo>
                  <a:cubicBezTo>
                    <a:pt x="16136" y="3259"/>
                    <a:pt x="12975" y="3727"/>
                    <a:pt x="9912" y="4000"/>
                  </a:cubicBezTo>
                  <a:cubicBezTo>
                    <a:pt x="9912" y="4019"/>
                    <a:pt x="9893" y="4039"/>
                    <a:pt x="9893" y="4039"/>
                  </a:cubicBezTo>
                  <a:cubicBezTo>
                    <a:pt x="9873" y="4098"/>
                    <a:pt x="9854" y="4176"/>
                    <a:pt x="9854" y="4332"/>
                  </a:cubicBezTo>
                  <a:cubicBezTo>
                    <a:pt x="9854" y="4468"/>
                    <a:pt x="9834" y="4566"/>
                    <a:pt x="9815" y="4644"/>
                  </a:cubicBezTo>
                  <a:cubicBezTo>
                    <a:pt x="9795" y="4761"/>
                    <a:pt x="9775" y="4858"/>
                    <a:pt x="9815" y="4956"/>
                  </a:cubicBezTo>
                  <a:cubicBezTo>
                    <a:pt x="9854" y="5054"/>
                    <a:pt x="9873" y="5132"/>
                    <a:pt x="9854" y="5190"/>
                  </a:cubicBezTo>
                  <a:cubicBezTo>
                    <a:pt x="9834" y="5268"/>
                    <a:pt x="9795" y="5307"/>
                    <a:pt x="9717" y="5366"/>
                  </a:cubicBezTo>
                  <a:lnTo>
                    <a:pt x="9717" y="5366"/>
                  </a:lnTo>
                  <a:cubicBezTo>
                    <a:pt x="9658" y="5385"/>
                    <a:pt x="9600" y="5405"/>
                    <a:pt x="9541" y="5444"/>
                  </a:cubicBezTo>
                  <a:lnTo>
                    <a:pt x="9541" y="5444"/>
                  </a:lnTo>
                  <a:cubicBezTo>
                    <a:pt x="9424" y="5463"/>
                    <a:pt x="9288" y="5502"/>
                    <a:pt x="9249" y="5600"/>
                  </a:cubicBezTo>
                  <a:lnTo>
                    <a:pt x="9249" y="5600"/>
                  </a:lnTo>
                  <a:cubicBezTo>
                    <a:pt x="9210" y="5697"/>
                    <a:pt x="9151" y="5776"/>
                    <a:pt x="9093" y="5854"/>
                  </a:cubicBezTo>
                  <a:cubicBezTo>
                    <a:pt x="8995" y="5990"/>
                    <a:pt x="8897" y="6127"/>
                    <a:pt x="8858" y="6283"/>
                  </a:cubicBezTo>
                  <a:lnTo>
                    <a:pt x="8858" y="6302"/>
                  </a:lnTo>
                  <a:cubicBezTo>
                    <a:pt x="8780" y="6595"/>
                    <a:pt x="8761" y="6732"/>
                    <a:pt x="8527" y="6790"/>
                  </a:cubicBezTo>
                  <a:cubicBezTo>
                    <a:pt x="8410" y="6829"/>
                    <a:pt x="8312" y="6771"/>
                    <a:pt x="8215" y="6712"/>
                  </a:cubicBezTo>
                  <a:cubicBezTo>
                    <a:pt x="8156" y="6673"/>
                    <a:pt x="8078" y="6634"/>
                    <a:pt x="8019" y="6654"/>
                  </a:cubicBezTo>
                  <a:lnTo>
                    <a:pt x="8000" y="6673"/>
                  </a:lnTo>
                  <a:cubicBezTo>
                    <a:pt x="7824" y="6712"/>
                    <a:pt x="7532" y="6771"/>
                    <a:pt x="7376" y="6966"/>
                  </a:cubicBezTo>
                  <a:cubicBezTo>
                    <a:pt x="7258" y="7102"/>
                    <a:pt x="7200" y="7239"/>
                    <a:pt x="7161" y="7375"/>
                  </a:cubicBezTo>
                  <a:cubicBezTo>
                    <a:pt x="7141" y="7434"/>
                    <a:pt x="7122" y="7493"/>
                    <a:pt x="7083" y="7551"/>
                  </a:cubicBezTo>
                  <a:lnTo>
                    <a:pt x="7083" y="7551"/>
                  </a:lnTo>
                  <a:cubicBezTo>
                    <a:pt x="7063" y="7571"/>
                    <a:pt x="7044" y="7610"/>
                    <a:pt x="7044" y="7649"/>
                  </a:cubicBezTo>
                  <a:cubicBezTo>
                    <a:pt x="6985" y="7727"/>
                    <a:pt x="6927" y="7785"/>
                    <a:pt x="6849" y="7824"/>
                  </a:cubicBezTo>
                  <a:cubicBezTo>
                    <a:pt x="6771" y="7883"/>
                    <a:pt x="6673" y="7883"/>
                    <a:pt x="6595" y="7844"/>
                  </a:cubicBezTo>
                  <a:cubicBezTo>
                    <a:pt x="6576" y="7844"/>
                    <a:pt x="6556" y="7824"/>
                    <a:pt x="6556" y="7824"/>
                  </a:cubicBezTo>
                  <a:lnTo>
                    <a:pt x="6556" y="7824"/>
                  </a:lnTo>
                  <a:cubicBezTo>
                    <a:pt x="6458" y="7766"/>
                    <a:pt x="6400" y="7649"/>
                    <a:pt x="6341" y="7551"/>
                  </a:cubicBezTo>
                  <a:cubicBezTo>
                    <a:pt x="6302" y="7473"/>
                    <a:pt x="6263" y="7415"/>
                    <a:pt x="6244" y="7415"/>
                  </a:cubicBezTo>
                  <a:cubicBezTo>
                    <a:pt x="6185" y="7434"/>
                    <a:pt x="6107" y="7473"/>
                    <a:pt x="6029" y="7532"/>
                  </a:cubicBezTo>
                  <a:lnTo>
                    <a:pt x="6029" y="7532"/>
                  </a:lnTo>
                  <a:cubicBezTo>
                    <a:pt x="5971" y="7571"/>
                    <a:pt x="5912" y="7629"/>
                    <a:pt x="5893" y="7688"/>
                  </a:cubicBezTo>
                  <a:cubicBezTo>
                    <a:pt x="5893" y="7727"/>
                    <a:pt x="5873" y="7766"/>
                    <a:pt x="5873" y="7824"/>
                  </a:cubicBezTo>
                  <a:lnTo>
                    <a:pt x="5873" y="7824"/>
                  </a:lnTo>
                  <a:cubicBezTo>
                    <a:pt x="5854" y="7961"/>
                    <a:pt x="5854" y="8097"/>
                    <a:pt x="5678" y="8156"/>
                  </a:cubicBezTo>
                  <a:cubicBezTo>
                    <a:pt x="5541" y="8214"/>
                    <a:pt x="5424" y="8156"/>
                    <a:pt x="5346" y="8117"/>
                  </a:cubicBezTo>
                  <a:lnTo>
                    <a:pt x="5346" y="8117"/>
                  </a:lnTo>
                  <a:cubicBezTo>
                    <a:pt x="5307" y="8097"/>
                    <a:pt x="5288" y="8058"/>
                    <a:pt x="5288" y="8078"/>
                  </a:cubicBezTo>
                  <a:cubicBezTo>
                    <a:pt x="5249" y="8097"/>
                    <a:pt x="5249" y="8175"/>
                    <a:pt x="5249" y="8312"/>
                  </a:cubicBezTo>
                  <a:lnTo>
                    <a:pt x="5249" y="8312"/>
                  </a:lnTo>
                  <a:lnTo>
                    <a:pt x="5249" y="8410"/>
                  </a:lnTo>
                  <a:lnTo>
                    <a:pt x="5249" y="8410"/>
                  </a:lnTo>
                  <a:cubicBezTo>
                    <a:pt x="5249" y="8527"/>
                    <a:pt x="5249" y="8624"/>
                    <a:pt x="5210" y="8722"/>
                  </a:cubicBezTo>
                  <a:cubicBezTo>
                    <a:pt x="5171" y="8839"/>
                    <a:pt x="5112" y="8917"/>
                    <a:pt x="4995" y="8995"/>
                  </a:cubicBezTo>
                  <a:cubicBezTo>
                    <a:pt x="4878" y="9073"/>
                    <a:pt x="4741" y="9112"/>
                    <a:pt x="4585" y="9132"/>
                  </a:cubicBezTo>
                  <a:cubicBezTo>
                    <a:pt x="4468" y="9151"/>
                    <a:pt x="4332" y="9190"/>
                    <a:pt x="4254" y="9249"/>
                  </a:cubicBezTo>
                  <a:cubicBezTo>
                    <a:pt x="4176" y="9307"/>
                    <a:pt x="4156" y="9346"/>
                    <a:pt x="4137" y="9405"/>
                  </a:cubicBezTo>
                  <a:cubicBezTo>
                    <a:pt x="4098" y="9483"/>
                    <a:pt x="4039" y="9561"/>
                    <a:pt x="3902" y="9658"/>
                  </a:cubicBezTo>
                  <a:cubicBezTo>
                    <a:pt x="3785" y="9717"/>
                    <a:pt x="3629" y="9873"/>
                    <a:pt x="3473" y="10010"/>
                  </a:cubicBezTo>
                  <a:cubicBezTo>
                    <a:pt x="3317" y="10146"/>
                    <a:pt x="3161" y="10302"/>
                    <a:pt x="3063" y="10361"/>
                  </a:cubicBezTo>
                  <a:lnTo>
                    <a:pt x="3063" y="10361"/>
                  </a:lnTo>
                  <a:cubicBezTo>
                    <a:pt x="2927" y="10439"/>
                    <a:pt x="2849" y="10439"/>
                    <a:pt x="2732" y="10419"/>
                  </a:cubicBezTo>
                  <a:cubicBezTo>
                    <a:pt x="2673" y="10419"/>
                    <a:pt x="2576" y="10419"/>
                    <a:pt x="2420" y="10458"/>
                  </a:cubicBezTo>
                  <a:cubicBezTo>
                    <a:pt x="2283" y="10497"/>
                    <a:pt x="2068" y="10595"/>
                    <a:pt x="1854" y="10731"/>
                  </a:cubicBezTo>
                  <a:cubicBezTo>
                    <a:pt x="1561" y="10927"/>
                    <a:pt x="1288" y="11141"/>
                    <a:pt x="1210" y="11239"/>
                  </a:cubicBezTo>
                  <a:lnTo>
                    <a:pt x="1210" y="11239"/>
                  </a:lnTo>
                  <a:cubicBezTo>
                    <a:pt x="1151" y="11317"/>
                    <a:pt x="1132" y="11434"/>
                    <a:pt x="1132" y="11551"/>
                  </a:cubicBezTo>
                  <a:cubicBezTo>
                    <a:pt x="1112" y="11610"/>
                    <a:pt x="1112" y="11688"/>
                    <a:pt x="1093" y="11746"/>
                  </a:cubicBezTo>
                  <a:cubicBezTo>
                    <a:pt x="1093" y="11785"/>
                    <a:pt x="1073" y="11844"/>
                    <a:pt x="1073" y="11883"/>
                  </a:cubicBezTo>
                  <a:cubicBezTo>
                    <a:pt x="1054" y="12078"/>
                    <a:pt x="1034" y="12253"/>
                    <a:pt x="742" y="12370"/>
                  </a:cubicBezTo>
                  <a:cubicBezTo>
                    <a:pt x="546" y="12429"/>
                    <a:pt x="390" y="12410"/>
                    <a:pt x="273" y="12390"/>
                  </a:cubicBezTo>
                  <a:cubicBezTo>
                    <a:pt x="234" y="12390"/>
                    <a:pt x="195" y="12370"/>
                    <a:pt x="195" y="12370"/>
                  </a:cubicBezTo>
                  <a:lnTo>
                    <a:pt x="195" y="12370"/>
                  </a:lnTo>
                  <a:cubicBezTo>
                    <a:pt x="176" y="12410"/>
                    <a:pt x="137" y="12449"/>
                    <a:pt x="98" y="12507"/>
                  </a:cubicBezTo>
                  <a:cubicBezTo>
                    <a:pt x="59" y="12546"/>
                    <a:pt x="39" y="12624"/>
                    <a:pt x="20" y="12683"/>
                  </a:cubicBezTo>
                  <a:cubicBezTo>
                    <a:pt x="20" y="12819"/>
                    <a:pt x="0" y="13405"/>
                    <a:pt x="0" y="13639"/>
                  </a:cubicBezTo>
                  <a:cubicBezTo>
                    <a:pt x="566" y="13580"/>
                    <a:pt x="1307" y="13483"/>
                    <a:pt x="2068" y="13366"/>
                  </a:cubicBezTo>
                  <a:cubicBezTo>
                    <a:pt x="3317" y="13190"/>
                    <a:pt x="4585" y="12975"/>
                    <a:pt x="4956" y="12917"/>
                  </a:cubicBezTo>
                  <a:cubicBezTo>
                    <a:pt x="5268" y="12858"/>
                    <a:pt x="6010" y="12468"/>
                    <a:pt x="6673" y="12117"/>
                  </a:cubicBezTo>
                  <a:cubicBezTo>
                    <a:pt x="7180" y="11844"/>
                    <a:pt x="7629" y="11590"/>
                    <a:pt x="7824" y="11551"/>
                  </a:cubicBezTo>
                  <a:cubicBezTo>
                    <a:pt x="8039" y="11492"/>
                    <a:pt x="8566" y="11414"/>
                    <a:pt x="9112" y="11336"/>
                  </a:cubicBezTo>
                  <a:cubicBezTo>
                    <a:pt x="9619" y="11278"/>
                    <a:pt x="10146" y="11219"/>
                    <a:pt x="10419" y="11200"/>
                  </a:cubicBezTo>
                  <a:cubicBezTo>
                    <a:pt x="10751" y="11200"/>
                    <a:pt x="11278" y="11122"/>
                    <a:pt x="11746" y="11063"/>
                  </a:cubicBezTo>
                  <a:cubicBezTo>
                    <a:pt x="12039" y="11044"/>
                    <a:pt x="12312" y="11005"/>
                    <a:pt x="12546" y="10985"/>
                  </a:cubicBezTo>
                  <a:cubicBezTo>
                    <a:pt x="12761" y="10966"/>
                    <a:pt x="12936" y="10927"/>
                    <a:pt x="13073" y="10907"/>
                  </a:cubicBezTo>
                  <a:cubicBezTo>
                    <a:pt x="13327" y="10849"/>
                    <a:pt x="13483" y="10829"/>
                    <a:pt x="13580" y="10946"/>
                  </a:cubicBezTo>
                  <a:cubicBezTo>
                    <a:pt x="13639" y="11024"/>
                    <a:pt x="13639" y="11122"/>
                    <a:pt x="13619" y="11219"/>
                  </a:cubicBezTo>
                  <a:cubicBezTo>
                    <a:pt x="13619" y="11278"/>
                    <a:pt x="13600" y="11336"/>
                    <a:pt x="13658" y="11356"/>
                  </a:cubicBezTo>
                  <a:cubicBezTo>
                    <a:pt x="13697" y="11375"/>
                    <a:pt x="13775" y="11297"/>
                    <a:pt x="13853" y="11219"/>
                  </a:cubicBezTo>
                  <a:cubicBezTo>
                    <a:pt x="13971" y="11102"/>
                    <a:pt x="14068" y="10985"/>
                    <a:pt x="14205" y="11083"/>
                  </a:cubicBezTo>
                  <a:cubicBezTo>
                    <a:pt x="14302" y="11161"/>
                    <a:pt x="14517" y="11336"/>
                    <a:pt x="14673" y="11512"/>
                  </a:cubicBezTo>
                  <a:cubicBezTo>
                    <a:pt x="14790" y="11649"/>
                    <a:pt x="14868" y="11785"/>
                    <a:pt x="14868" y="11883"/>
                  </a:cubicBezTo>
                  <a:cubicBezTo>
                    <a:pt x="14888" y="11961"/>
                    <a:pt x="14868" y="12019"/>
                    <a:pt x="14868" y="12097"/>
                  </a:cubicBezTo>
                  <a:cubicBezTo>
                    <a:pt x="14849" y="12234"/>
                    <a:pt x="14849" y="12370"/>
                    <a:pt x="14907" y="12390"/>
                  </a:cubicBezTo>
                  <a:cubicBezTo>
                    <a:pt x="14966" y="12429"/>
                    <a:pt x="16156" y="12234"/>
                    <a:pt x="17288" y="12039"/>
                  </a:cubicBezTo>
                  <a:cubicBezTo>
                    <a:pt x="18302" y="11883"/>
                    <a:pt x="19278" y="11727"/>
                    <a:pt x="19434" y="11746"/>
                  </a:cubicBezTo>
                  <a:cubicBezTo>
                    <a:pt x="19785" y="11766"/>
                    <a:pt x="20117" y="12039"/>
                    <a:pt x="20448" y="12273"/>
                  </a:cubicBezTo>
                  <a:lnTo>
                    <a:pt x="20546" y="12351"/>
                  </a:lnTo>
                  <a:lnTo>
                    <a:pt x="20546" y="12351"/>
                  </a:lnTo>
                  <a:cubicBezTo>
                    <a:pt x="20800" y="12566"/>
                    <a:pt x="23902" y="14790"/>
                    <a:pt x="25151" y="15687"/>
                  </a:cubicBezTo>
                  <a:cubicBezTo>
                    <a:pt x="25170" y="15687"/>
                    <a:pt x="25229" y="15687"/>
                    <a:pt x="25268" y="15687"/>
                  </a:cubicBezTo>
                  <a:cubicBezTo>
                    <a:pt x="25443" y="15668"/>
                    <a:pt x="25424" y="15551"/>
                    <a:pt x="25600" y="15473"/>
                  </a:cubicBezTo>
                  <a:cubicBezTo>
                    <a:pt x="25795" y="15414"/>
                    <a:pt x="25736" y="15297"/>
                    <a:pt x="25814" y="15258"/>
                  </a:cubicBezTo>
                  <a:cubicBezTo>
                    <a:pt x="25892" y="15239"/>
                    <a:pt x="25970" y="15375"/>
                    <a:pt x="26048" y="15375"/>
                  </a:cubicBezTo>
                  <a:cubicBezTo>
                    <a:pt x="26146" y="15375"/>
                    <a:pt x="26204" y="15336"/>
                    <a:pt x="26282" y="15278"/>
                  </a:cubicBezTo>
                  <a:cubicBezTo>
                    <a:pt x="26341" y="15219"/>
                    <a:pt x="26458" y="15141"/>
                    <a:pt x="26575" y="15180"/>
                  </a:cubicBezTo>
                  <a:cubicBezTo>
                    <a:pt x="26712" y="15200"/>
                    <a:pt x="26829" y="15258"/>
                    <a:pt x="26985" y="15200"/>
                  </a:cubicBezTo>
                  <a:cubicBezTo>
                    <a:pt x="27141" y="15161"/>
                    <a:pt x="27278" y="15239"/>
                    <a:pt x="27336" y="15161"/>
                  </a:cubicBezTo>
                  <a:cubicBezTo>
                    <a:pt x="27395" y="15102"/>
                    <a:pt x="27297" y="15005"/>
                    <a:pt x="27375" y="14868"/>
                  </a:cubicBezTo>
                  <a:cubicBezTo>
                    <a:pt x="27473" y="14712"/>
                    <a:pt x="27531" y="14692"/>
                    <a:pt x="27512" y="14536"/>
                  </a:cubicBezTo>
                  <a:cubicBezTo>
                    <a:pt x="27512" y="14361"/>
                    <a:pt x="27492" y="14400"/>
                    <a:pt x="27414" y="14244"/>
                  </a:cubicBezTo>
                  <a:cubicBezTo>
                    <a:pt x="27336" y="14088"/>
                    <a:pt x="27258" y="13951"/>
                    <a:pt x="27278" y="13814"/>
                  </a:cubicBezTo>
                  <a:cubicBezTo>
                    <a:pt x="27278" y="13678"/>
                    <a:pt x="27258" y="13522"/>
                    <a:pt x="27356" y="13600"/>
                  </a:cubicBezTo>
                  <a:cubicBezTo>
                    <a:pt x="27434" y="13678"/>
                    <a:pt x="27395" y="13756"/>
                    <a:pt x="27473" y="13912"/>
                  </a:cubicBezTo>
                  <a:cubicBezTo>
                    <a:pt x="27570" y="14068"/>
                    <a:pt x="27570" y="14048"/>
                    <a:pt x="27648" y="14146"/>
                  </a:cubicBezTo>
                  <a:cubicBezTo>
                    <a:pt x="27707" y="14263"/>
                    <a:pt x="27687" y="14263"/>
                    <a:pt x="27687" y="14419"/>
                  </a:cubicBezTo>
                  <a:cubicBezTo>
                    <a:pt x="27668" y="14575"/>
                    <a:pt x="27590" y="14829"/>
                    <a:pt x="27668" y="14829"/>
                  </a:cubicBezTo>
                  <a:cubicBezTo>
                    <a:pt x="27746" y="14829"/>
                    <a:pt x="27765" y="14712"/>
                    <a:pt x="27785" y="14575"/>
                  </a:cubicBezTo>
                  <a:cubicBezTo>
                    <a:pt x="27804" y="14439"/>
                    <a:pt x="27824" y="14302"/>
                    <a:pt x="27824" y="14205"/>
                  </a:cubicBezTo>
                  <a:cubicBezTo>
                    <a:pt x="27804" y="14127"/>
                    <a:pt x="27726" y="14009"/>
                    <a:pt x="27726" y="13873"/>
                  </a:cubicBezTo>
                  <a:cubicBezTo>
                    <a:pt x="27746" y="13736"/>
                    <a:pt x="27726" y="13736"/>
                    <a:pt x="27765" y="13580"/>
                  </a:cubicBezTo>
                  <a:cubicBezTo>
                    <a:pt x="27824" y="13424"/>
                    <a:pt x="27843" y="13463"/>
                    <a:pt x="27921" y="13327"/>
                  </a:cubicBezTo>
                  <a:cubicBezTo>
                    <a:pt x="27999" y="13209"/>
                    <a:pt x="28117" y="13034"/>
                    <a:pt x="28117" y="12897"/>
                  </a:cubicBezTo>
                  <a:cubicBezTo>
                    <a:pt x="28117" y="12761"/>
                    <a:pt x="28058" y="12663"/>
                    <a:pt x="28195" y="12566"/>
                  </a:cubicBezTo>
                  <a:cubicBezTo>
                    <a:pt x="28331" y="12468"/>
                    <a:pt x="28331" y="12488"/>
                    <a:pt x="28429" y="12312"/>
                  </a:cubicBezTo>
                  <a:cubicBezTo>
                    <a:pt x="28546" y="12156"/>
                    <a:pt x="28526" y="12078"/>
                    <a:pt x="28663" y="12000"/>
                  </a:cubicBezTo>
                  <a:cubicBezTo>
                    <a:pt x="28799" y="11922"/>
                    <a:pt x="28819" y="11883"/>
                    <a:pt x="28936" y="11766"/>
                  </a:cubicBezTo>
                  <a:cubicBezTo>
                    <a:pt x="29053" y="11629"/>
                    <a:pt x="29092" y="11610"/>
                    <a:pt x="29209" y="11492"/>
                  </a:cubicBezTo>
                  <a:cubicBezTo>
                    <a:pt x="29307" y="11395"/>
                    <a:pt x="29229" y="11258"/>
                    <a:pt x="29131" y="11219"/>
                  </a:cubicBezTo>
                  <a:cubicBezTo>
                    <a:pt x="29053" y="11180"/>
                    <a:pt x="28878" y="11219"/>
                    <a:pt x="28936" y="11102"/>
                  </a:cubicBezTo>
                  <a:cubicBezTo>
                    <a:pt x="28995" y="10985"/>
                    <a:pt x="29112" y="11083"/>
                    <a:pt x="29190" y="10966"/>
                  </a:cubicBezTo>
                  <a:cubicBezTo>
                    <a:pt x="29287" y="10849"/>
                    <a:pt x="29307" y="10731"/>
                    <a:pt x="29151" y="10731"/>
                  </a:cubicBezTo>
                  <a:cubicBezTo>
                    <a:pt x="28995" y="10712"/>
                    <a:pt x="28917" y="10595"/>
                    <a:pt x="28956" y="10497"/>
                  </a:cubicBezTo>
                  <a:cubicBezTo>
                    <a:pt x="28995" y="10380"/>
                    <a:pt x="28995" y="10341"/>
                    <a:pt x="29170" y="10400"/>
                  </a:cubicBezTo>
                  <a:cubicBezTo>
                    <a:pt x="29326" y="10439"/>
                    <a:pt x="29248" y="10478"/>
                    <a:pt x="29365" y="10595"/>
                  </a:cubicBezTo>
                  <a:cubicBezTo>
                    <a:pt x="29482" y="10731"/>
                    <a:pt x="29619" y="10790"/>
                    <a:pt x="29560" y="10849"/>
                  </a:cubicBezTo>
                  <a:cubicBezTo>
                    <a:pt x="29502" y="10927"/>
                    <a:pt x="29346" y="10966"/>
                    <a:pt x="29385" y="11044"/>
                  </a:cubicBezTo>
                  <a:cubicBezTo>
                    <a:pt x="29424" y="11122"/>
                    <a:pt x="29658" y="11375"/>
                    <a:pt x="29775" y="11258"/>
                  </a:cubicBezTo>
                  <a:cubicBezTo>
                    <a:pt x="29873" y="11161"/>
                    <a:pt x="29795" y="10985"/>
                    <a:pt x="29931" y="10888"/>
                  </a:cubicBezTo>
                  <a:cubicBezTo>
                    <a:pt x="30048" y="10771"/>
                    <a:pt x="29931" y="10731"/>
                    <a:pt x="30048" y="10634"/>
                  </a:cubicBezTo>
                  <a:cubicBezTo>
                    <a:pt x="30146" y="10517"/>
                    <a:pt x="30107" y="10478"/>
                    <a:pt x="30126" y="10380"/>
                  </a:cubicBezTo>
                  <a:cubicBezTo>
                    <a:pt x="30165" y="10263"/>
                    <a:pt x="30009" y="10088"/>
                    <a:pt x="30107" y="10049"/>
                  </a:cubicBezTo>
                  <a:cubicBezTo>
                    <a:pt x="30204" y="10010"/>
                    <a:pt x="30185" y="10088"/>
                    <a:pt x="30282" y="10244"/>
                  </a:cubicBezTo>
                  <a:cubicBezTo>
                    <a:pt x="30380" y="10380"/>
                    <a:pt x="30419" y="10497"/>
                    <a:pt x="30536" y="10458"/>
                  </a:cubicBezTo>
                  <a:cubicBezTo>
                    <a:pt x="30653" y="10419"/>
                    <a:pt x="30653" y="10244"/>
                    <a:pt x="30829" y="10205"/>
                  </a:cubicBezTo>
                  <a:cubicBezTo>
                    <a:pt x="30985" y="10166"/>
                    <a:pt x="30926" y="10088"/>
                    <a:pt x="31082" y="10049"/>
                  </a:cubicBezTo>
                  <a:cubicBezTo>
                    <a:pt x="31258" y="10029"/>
                    <a:pt x="31297" y="10010"/>
                    <a:pt x="31473" y="10029"/>
                  </a:cubicBezTo>
                  <a:cubicBezTo>
                    <a:pt x="31629" y="10029"/>
                    <a:pt x="31765" y="10068"/>
                    <a:pt x="31882" y="9971"/>
                  </a:cubicBezTo>
                  <a:cubicBezTo>
                    <a:pt x="31999" y="9873"/>
                    <a:pt x="31999" y="9892"/>
                    <a:pt x="31824" y="9834"/>
                  </a:cubicBezTo>
                  <a:cubicBezTo>
                    <a:pt x="31668" y="9756"/>
                    <a:pt x="31687" y="9678"/>
                    <a:pt x="31785" y="9600"/>
                  </a:cubicBezTo>
                  <a:cubicBezTo>
                    <a:pt x="31882" y="9522"/>
                    <a:pt x="31882" y="9346"/>
                    <a:pt x="31999" y="9444"/>
                  </a:cubicBezTo>
                  <a:cubicBezTo>
                    <a:pt x="32116" y="9541"/>
                    <a:pt x="32058" y="9658"/>
                    <a:pt x="32077" y="9736"/>
                  </a:cubicBezTo>
                  <a:cubicBezTo>
                    <a:pt x="32097" y="9814"/>
                    <a:pt x="32273" y="9932"/>
                    <a:pt x="32331" y="9873"/>
                  </a:cubicBezTo>
                  <a:cubicBezTo>
                    <a:pt x="32390" y="9814"/>
                    <a:pt x="32253" y="9814"/>
                    <a:pt x="32253" y="9678"/>
                  </a:cubicBezTo>
                  <a:cubicBezTo>
                    <a:pt x="32273" y="9561"/>
                    <a:pt x="32312" y="9346"/>
                    <a:pt x="32390" y="9424"/>
                  </a:cubicBezTo>
                  <a:cubicBezTo>
                    <a:pt x="32487" y="9483"/>
                    <a:pt x="32312" y="9658"/>
                    <a:pt x="32487" y="9697"/>
                  </a:cubicBezTo>
                  <a:cubicBezTo>
                    <a:pt x="32682" y="9717"/>
                    <a:pt x="32819" y="9814"/>
                    <a:pt x="32799" y="9678"/>
                  </a:cubicBezTo>
                  <a:cubicBezTo>
                    <a:pt x="32760" y="9541"/>
                    <a:pt x="32682" y="9424"/>
                    <a:pt x="32780" y="9366"/>
                  </a:cubicBezTo>
                  <a:cubicBezTo>
                    <a:pt x="32877" y="9307"/>
                    <a:pt x="32916" y="9268"/>
                    <a:pt x="32975" y="9190"/>
                  </a:cubicBezTo>
                  <a:cubicBezTo>
                    <a:pt x="33014" y="9093"/>
                    <a:pt x="32955" y="9014"/>
                    <a:pt x="33034" y="8936"/>
                  </a:cubicBezTo>
                  <a:cubicBezTo>
                    <a:pt x="33112" y="8839"/>
                    <a:pt x="33268" y="8917"/>
                    <a:pt x="33326" y="8858"/>
                  </a:cubicBezTo>
                  <a:cubicBezTo>
                    <a:pt x="33404" y="8780"/>
                    <a:pt x="33268" y="8702"/>
                    <a:pt x="33307" y="8605"/>
                  </a:cubicBezTo>
                  <a:cubicBezTo>
                    <a:pt x="33346" y="8488"/>
                    <a:pt x="33482" y="8488"/>
                    <a:pt x="33521" y="8410"/>
                  </a:cubicBezTo>
                  <a:cubicBezTo>
                    <a:pt x="33560" y="8312"/>
                    <a:pt x="33443" y="8254"/>
                    <a:pt x="33424" y="8175"/>
                  </a:cubicBezTo>
                  <a:cubicBezTo>
                    <a:pt x="33404" y="8078"/>
                    <a:pt x="33326" y="7961"/>
                    <a:pt x="33248" y="7980"/>
                  </a:cubicBezTo>
                  <a:cubicBezTo>
                    <a:pt x="33190" y="8000"/>
                    <a:pt x="33190" y="8058"/>
                    <a:pt x="33209" y="8195"/>
                  </a:cubicBezTo>
                  <a:cubicBezTo>
                    <a:pt x="33229" y="8332"/>
                    <a:pt x="33248" y="8390"/>
                    <a:pt x="33131" y="8390"/>
                  </a:cubicBezTo>
                  <a:cubicBezTo>
                    <a:pt x="33034" y="8390"/>
                    <a:pt x="33053" y="8488"/>
                    <a:pt x="32936" y="8468"/>
                  </a:cubicBezTo>
                  <a:cubicBezTo>
                    <a:pt x="32819" y="8429"/>
                    <a:pt x="32819" y="8371"/>
                    <a:pt x="32819" y="8273"/>
                  </a:cubicBezTo>
                  <a:cubicBezTo>
                    <a:pt x="32819" y="8156"/>
                    <a:pt x="32663" y="8039"/>
                    <a:pt x="32643" y="8117"/>
                  </a:cubicBezTo>
                  <a:cubicBezTo>
                    <a:pt x="32624" y="8195"/>
                    <a:pt x="32643" y="8254"/>
                    <a:pt x="32663" y="8312"/>
                  </a:cubicBezTo>
                  <a:cubicBezTo>
                    <a:pt x="32682" y="8371"/>
                    <a:pt x="32702" y="8449"/>
                    <a:pt x="32604" y="8449"/>
                  </a:cubicBezTo>
                  <a:cubicBezTo>
                    <a:pt x="32507" y="8429"/>
                    <a:pt x="32429" y="8312"/>
                    <a:pt x="32370" y="8351"/>
                  </a:cubicBezTo>
                  <a:cubicBezTo>
                    <a:pt x="32312" y="8410"/>
                    <a:pt x="32273" y="8449"/>
                    <a:pt x="32351" y="8507"/>
                  </a:cubicBezTo>
                  <a:cubicBezTo>
                    <a:pt x="32448" y="8585"/>
                    <a:pt x="32487" y="8546"/>
                    <a:pt x="32546" y="8702"/>
                  </a:cubicBezTo>
                  <a:cubicBezTo>
                    <a:pt x="32604" y="8839"/>
                    <a:pt x="32624" y="8936"/>
                    <a:pt x="32526" y="8897"/>
                  </a:cubicBezTo>
                  <a:cubicBezTo>
                    <a:pt x="32429" y="8839"/>
                    <a:pt x="32429" y="8819"/>
                    <a:pt x="32351" y="8702"/>
                  </a:cubicBezTo>
                  <a:cubicBezTo>
                    <a:pt x="32273" y="8585"/>
                    <a:pt x="32253" y="8488"/>
                    <a:pt x="32116" y="8507"/>
                  </a:cubicBezTo>
                  <a:cubicBezTo>
                    <a:pt x="31980" y="8527"/>
                    <a:pt x="31902" y="8507"/>
                    <a:pt x="31960" y="8605"/>
                  </a:cubicBezTo>
                  <a:cubicBezTo>
                    <a:pt x="31999" y="8722"/>
                    <a:pt x="32019" y="8702"/>
                    <a:pt x="32058" y="8819"/>
                  </a:cubicBezTo>
                  <a:cubicBezTo>
                    <a:pt x="32077" y="8917"/>
                    <a:pt x="32038" y="8995"/>
                    <a:pt x="31980" y="9014"/>
                  </a:cubicBezTo>
                  <a:cubicBezTo>
                    <a:pt x="31902" y="9034"/>
                    <a:pt x="31804" y="9073"/>
                    <a:pt x="31824" y="8936"/>
                  </a:cubicBezTo>
                  <a:cubicBezTo>
                    <a:pt x="31863" y="8780"/>
                    <a:pt x="31804" y="8741"/>
                    <a:pt x="31746" y="8761"/>
                  </a:cubicBezTo>
                  <a:cubicBezTo>
                    <a:pt x="31687" y="8780"/>
                    <a:pt x="31746" y="8780"/>
                    <a:pt x="31668" y="8878"/>
                  </a:cubicBezTo>
                  <a:cubicBezTo>
                    <a:pt x="31570" y="8975"/>
                    <a:pt x="31551" y="9093"/>
                    <a:pt x="31453" y="8995"/>
                  </a:cubicBezTo>
                  <a:cubicBezTo>
                    <a:pt x="31356" y="8897"/>
                    <a:pt x="31316" y="8839"/>
                    <a:pt x="31277" y="8897"/>
                  </a:cubicBezTo>
                  <a:cubicBezTo>
                    <a:pt x="31258" y="8975"/>
                    <a:pt x="31277" y="9112"/>
                    <a:pt x="31180" y="9112"/>
                  </a:cubicBezTo>
                  <a:cubicBezTo>
                    <a:pt x="31082" y="9093"/>
                    <a:pt x="31180" y="8995"/>
                    <a:pt x="31024" y="8936"/>
                  </a:cubicBezTo>
                  <a:cubicBezTo>
                    <a:pt x="30848" y="8897"/>
                    <a:pt x="30809" y="8897"/>
                    <a:pt x="30731" y="8780"/>
                  </a:cubicBezTo>
                  <a:cubicBezTo>
                    <a:pt x="30673" y="8663"/>
                    <a:pt x="30536" y="8702"/>
                    <a:pt x="30477" y="8566"/>
                  </a:cubicBezTo>
                  <a:cubicBezTo>
                    <a:pt x="30419" y="8410"/>
                    <a:pt x="30477" y="8273"/>
                    <a:pt x="30595" y="8371"/>
                  </a:cubicBezTo>
                  <a:cubicBezTo>
                    <a:pt x="30712" y="8468"/>
                    <a:pt x="30712" y="8527"/>
                    <a:pt x="30907" y="8546"/>
                  </a:cubicBezTo>
                  <a:cubicBezTo>
                    <a:pt x="31082" y="8585"/>
                    <a:pt x="31238" y="8683"/>
                    <a:pt x="31336" y="8624"/>
                  </a:cubicBezTo>
                  <a:cubicBezTo>
                    <a:pt x="31453" y="8546"/>
                    <a:pt x="31297" y="8468"/>
                    <a:pt x="31434" y="8410"/>
                  </a:cubicBezTo>
                  <a:cubicBezTo>
                    <a:pt x="31570" y="8351"/>
                    <a:pt x="31687" y="8390"/>
                    <a:pt x="31746" y="8273"/>
                  </a:cubicBezTo>
                  <a:cubicBezTo>
                    <a:pt x="31804" y="8175"/>
                    <a:pt x="31726" y="8000"/>
                    <a:pt x="31843" y="7941"/>
                  </a:cubicBezTo>
                  <a:cubicBezTo>
                    <a:pt x="31980" y="7883"/>
                    <a:pt x="32038" y="7941"/>
                    <a:pt x="32097" y="7824"/>
                  </a:cubicBezTo>
                  <a:cubicBezTo>
                    <a:pt x="32156" y="7707"/>
                    <a:pt x="32292" y="7571"/>
                    <a:pt x="32097" y="7571"/>
                  </a:cubicBezTo>
                  <a:cubicBezTo>
                    <a:pt x="31902" y="7571"/>
                    <a:pt x="31960" y="7668"/>
                    <a:pt x="31746" y="7688"/>
                  </a:cubicBezTo>
                  <a:cubicBezTo>
                    <a:pt x="31531" y="7727"/>
                    <a:pt x="31512" y="7629"/>
                    <a:pt x="31590" y="7551"/>
                  </a:cubicBezTo>
                  <a:cubicBezTo>
                    <a:pt x="31668" y="7493"/>
                    <a:pt x="31785" y="7395"/>
                    <a:pt x="31902" y="7297"/>
                  </a:cubicBezTo>
                  <a:cubicBezTo>
                    <a:pt x="32038" y="7200"/>
                    <a:pt x="31941" y="7141"/>
                    <a:pt x="32077" y="7083"/>
                  </a:cubicBezTo>
                  <a:cubicBezTo>
                    <a:pt x="32214" y="7024"/>
                    <a:pt x="32370" y="7024"/>
                    <a:pt x="32409" y="6946"/>
                  </a:cubicBezTo>
                  <a:cubicBezTo>
                    <a:pt x="32448" y="6868"/>
                    <a:pt x="32370" y="6849"/>
                    <a:pt x="32214" y="6790"/>
                  </a:cubicBezTo>
                  <a:cubicBezTo>
                    <a:pt x="32038" y="6732"/>
                    <a:pt x="31980" y="6615"/>
                    <a:pt x="31902" y="6693"/>
                  </a:cubicBezTo>
                  <a:cubicBezTo>
                    <a:pt x="31824" y="6751"/>
                    <a:pt x="31941" y="6829"/>
                    <a:pt x="31843" y="6927"/>
                  </a:cubicBezTo>
                  <a:cubicBezTo>
                    <a:pt x="31746" y="7024"/>
                    <a:pt x="31609" y="7102"/>
                    <a:pt x="31590" y="6985"/>
                  </a:cubicBezTo>
                  <a:cubicBezTo>
                    <a:pt x="31570" y="6868"/>
                    <a:pt x="31765" y="6849"/>
                    <a:pt x="31668" y="6751"/>
                  </a:cubicBezTo>
                  <a:cubicBezTo>
                    <a:pt x="31590" y="6673"/>
                    <a:pt x="31453" y="6634"/>
                    <a:pt x="31414" y="6732"/>
                  </a:cubicBezTo>
                  <a:cubicBezTo>
                    <a:pt x="31356" y="6829"/>
                    <a:pt x="31258" y="6985"/>
                    <a:pt x="31180" y="6946"/>
                  </a:cubicBezTo>
                  <a:cubicBezTo>
                    <a:pt x="31102" y="6927"/>
                    <a:pt x="31004" y="6888"/>
                    <a:pt x="31063" y="6810"/>
                  </a:cubicBezTo>
                  <a:cubicBezTo>
                    <a:pt x="31102" y="6712"/>
                    <a:pt x="31238" y="6634"/>
                    <a:pt x="31160" y="6595"/>
                  </a:cubicBezTo>
                  <a:cubicBezTo>
                    <a:pt x="31082" y="6536"/>
                    <a:pt x="31004" y="6556"/>
                    <a:pt x="30907" y="6615"/>
                  </a:cubicBezTo>
                  <a:cubicBezTo>
                    <a:pt x="30790" y="6673"/>
                    <a:pt x="30673" y="6712"/>
                    <a:pt x="30673" y="6595"/>
                  </a:cubicBezTo>
                  <a:cubicBezTo>
                    <a:pt x="30673" y="6478"/>
                    <a:pt x="30673" y="6439"/>
                    <a:pt x="30575" y="6439"/>
                  </a:cubicBezTo>
                  <a:cubicBezTo>
                    <a:pt x="30458" y="6419"/>
                    <a:pt x="30302" y="6380"/>
                    <a:pt x="30282" y="6439"/>
                  </a:cubicBezTo>
                  <a:cubicBezTo>
                    <a:pt x="30263" y="6497"/>
                    <a:pt x="30380" y="6654"/>
                    <a:pt x="30282" y="6673"/>
                  </a:cubicBezTo>
                  <a:cubicBezTo>
                    <a:pt x="30165" y="6712"/>
                    <a:pt x="30146" y="6673"/>
                    <a:pt x="30107" y="6536"/>
                  </a:cubicBezTo>
                  <a:cubicBezTo>
                    <a:pt x="30068" y="6419"/>
                    <a:pt x="30165" y="6361"/>
                    <a:pt x="29912" y="6302"/>
                  </a:cubicBezTo>
                  <a:cubicBezTo>
                    <a:pt x="29658" y="6244"/>
                    <a:pt x="29619" y="6146"/>
                    <a:pt x="29541" y="6088"/>
                  </a:cubicBezTo>
                  <a:cubicBezTo>
                    <a:pt x="29463" y="6049"/>
                    <a:pt x="29307" y="6088"/>
                    <a:pt x="29287" y="5951"/>
                  </a:cubicBezTo>
                  <a:cubicBezTo>
                    <a:pt x="29287" y="5815"/>
                    <a:pt x="29482" y="5873"/>
                    <a:pt x="29697" y="5971"/>
                  </a:cubicBezTo>
                  <a:cubicBezTo>
                    <a:pt x="29912" y="6068"/>
                    <a:pt x="29951" y="6146"/>
                    <a:pt x="30146" y="6166"/>
                  </a:cubicBezTo>
                  <a:cubicBezTo>
                    <a:pt x="30360" y="6185"/>
                    <a:pt x="30419" y="6185"/>
                    <a:pt x="30575" y="6127"/>
                  </a:cubicBezTo>
                  <a:cubicBezTo>
                    <a:pt x="30731" y="6068"/>
                    <a:pt x="30712" y="6224"/>
                    <a:pt x="30907" y="6244"/>
                  </a:cubicBezTo>
                  <a:cubicBezTo>
                    <a:pt x="31102" y="6263"/>
                    <a:pt x="31082" y="6205"/>
                    <a:pt x="31258" y="6146"/>
                  </a:cubicBezTo>
                  <a:cubicBezTo>
                    <a:pt x="31453" y="6088"/>
                    <a:pt x="31629" y="5990"/>
                    <a:pt x="31609" y="5932"/>
                  </a:cubicBezTo>
                  <a:cubicBezTo>
                    <a:pt x="31590" y="5893"/>
                    <a:pt x="31453" y="6029"/>
                    <a:pt x="31414" y="5912"/>
                  </a:cubicBezTo>
                  <a:cubicBezTo>
                    <a:pt x="31375" y="5776"/>
                    <a:pt x="31492" y="5737"/>
                    <a:pt x="31395" y="5658"/>
                  </a:cubicBezTo>
                  <a:cubicBezTo>
                    <a:pt x="31297" y="5580"/>
                    <a:pt x="31180" y="5444"/>
                    <a:pt x="31316" y="5424"/>
                  </a:cubicBezTo>
                  <a:cubicBezTo>
                    <a:pt x="31434" y="5424"/>
                    <a:pt x="31434" y="5619"/>
                    <a:pt x="31609" y="5619"/>
                  </a:cubicBezTo>
                  <a:cubicBezTo>
                    <a:pt x="31785" y="5619"/>
                    <a:pt x="31980" y="5600"/>
                    <a:pt x="31941" y="5483"/>
                  </a:cubicBezTo>
                  <a:cubicBezTo>
                    <a:pt x="31902" y="5366"/>
                    <a:pt x="31941" y="5210"/>
                    <a:pt x="32077" y="5249"/>
                  </a:cubicBezTo>
                  <a:cubicBezTo>
                    <a:pt x="32214" y="5268"/>
                    <a:pt x="32351" y="5346"/>
                    <a:pt x="32234" y="5502"/>
                  </a:cubicBezTo>
                  <a:cubicBezTo>
                    <a:pt x="32116" y="5658"/>
                    <a:pt x="32019" y="5717"/>
                    <a:pt x="32058" y="5893"/>
                  </a:cubicBezTo>
                  <a:cubicBezTo>
                    <a:pt x="32116" y="6049"/>
                    <a:pt x="32058" y="6205"/>
                    <a:pt x="32214" y="6185"/>
                  </a:cubicBezTo>
                  <a:cubicBezTo>
                    <a:pt x="32370" y="6166"/>
                    <a:pt x="32292" y="6049"/>
                    <a:pt x="32448" y="6029"/>
                  </a:cubicBezTo>
                  <a:cubicBezTo>
                    <a:pt x="32585" y="5990"/>
                    <a:pt x="32643" y="5951"/>
                    <a:pt x="32721" y="6049"/>
                  </a:cubicBezTo>
                  <a:cubicBezTo>
                    <a:pt x="32819" y="6146"/>
                    <a:pt x="32819" y="6244"/>
                    <a:pt x="32995" y="6263"/>
                  </a:cubicBezTo>
                  <a:cubicBezTo>
                    <a:pt x="33170" y="6283"/>
                    <a:pt x="33209" y="6146"/>
                    <a:pt x="33346" y="6185"/>
                  </a:cubicBezTo>
                  <a:cubicBezTo>
                    <a:pt x="33463" y="6224"/>
                    <a:pt x="33677" y="6205"/>
                    <a:pt x="33755" y="6146"/>
                  </a:cubicBezTo>
                  <a:cubicBezTo>
                    <a:pt x="33853" y="6068"/>
                    <a:pt x="33814" y="5932"/>
                    <a:pt x="33853" y="5834"/>
                  </a:cubicBezTo>
                  <a:cubicBezTo>
                    <a:pt x="33873" y="5717"/>
                    <a:pt x="34068" y="5697"/>
                    <a:pt x="34126" y="5600"/>
                  </a:cubicBezTo>
                  <a:cubicBezTo>
                    <a:pt x="34185" y="5522"/>
                    <a:pt x="34068" y="5424"/>
                    <a:pt x="34107" y="5327"/>
                  </a:cubicBezTo>
                  <a:cubicBezTo>
                    <a:pt x="34126" y="5249"/>
                    <a:pt x="34126" y="5171"/>
                    <a:pt x="34243" y="5132"/>
                  </a:cubicBezTo>
                  <a:cubicBezTo>
                    <a:pt x="34341" y="5093"/>
                    <a:pt x="34282" y="4976"/>
                    <a:pt x="34380" y="4898"/>
                  </a:cubicBezTo>
                  <a:cubicBezTo>
                    <a:pt x="34477" y="4819"/>
                    <a:pt x="34321" y="4722"/>
                    <a:pt x="34321" y="4644"/>
                  </a:cubicBezTo>
                  <a:cubicBezTo>
                    <a:pt x="34321" y="4546"/>
                    <a:pt x="34497" y="4566"/>
                    <a:pt x="34555" y="4605"/>
                  </a:cubicBezTo>
                  <a:cubicBezTo>
                    <a:pt x="34614" y="4663"/>
                    <a:pt x="34712" y="4761"/>
                    <a:pt x="34809" y="4702"/>
                  </a:cubicBezTo>
                  <a:cubicBezTo>
                    <a:pt x="34887" y="4663"/>
                    <a:pt x="34926" y="4566"/>
                    <a:pt x="34965" y="4488"/>
                  </a:cubicBezTo>
                  <a:cubicBezTo>
                    <a:pt x="35004" y="4410"/>
                    <a:pt x="34887" y="4273"/>
                    <a:pt x="34848" y="4195"/>
                  </a:cubicBezTo>
                  <a:cubicBezTo>
                    <a:pt x="34790" y="4137"/>
                    <a:pt x="34907" y="4137"/>
                    <a:pt x="34985" y="4039"/>
                  </a:cubicBezTo>
                  <a:cubicBezTo>
                    <a:pt x="35063" y="3941"/>
                    <a:pt x="34946" y="3922"/>
                    <a:pt x="34907" y="3805"/>
                  </a:cubicBezTo>
                  <a:cubicBezTo>
                    <a:pt x="34868" y="3688"/>
                    <a:pt x="34868" y="3688"/>
                    <a:pt x="34868" y="359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71"/>
            <p:cNvSpPr/>
            <p:nvPr/>
          </p:nvSpPr>
          <p:spPr>
            <a:xfrm>
              <a:off x="6733575" y="1847750"/>
              <a:ext cx="154175" cy="115150"/>
            </a:xfrm>
            <a:custGeom>
              <a:avLst/>
              <a:gdLst/>
              <a:ahLst/>
              <a:cxnLst/>
              <a:rect l="l" t="t" r="r" b="b"/>
              <a:pathLst>
                <a:path w="6167" h="4606" extrusionOk="0">
                  <a:moveTo>
                    <a:pt x="5328" y="1230"/>
                  </a:moveTo>
                  <a:cubicBezTo>
                    <a:pt x="5406" y="1132"/>
                    <a:pt x="5328" y="995"/>
                    <a:pt x="5503" y="878"/>
                  </a:cubicBezTo>
                  <a:cubicBezTo>
                    <a:pt x="5698" y="761"/>
                    <a:pt x="5659" y="664"/>
                    <a:pt x="5718" y="469"/>
                  </a:cubicBezTo>
                  <a:cubicBezTo>
                    <a:pt x="5776" y="273"/>
                    <a:pt x="6167" y="293"/>
                    <a:pt x="6050" y="137"/>
                  </a:cubicBezTo>
                  <a:cubicBezTo>
                    <a:pt x="5913" y="0"/>
                    <a:pt x="5562" y="137"/>
                    <a:pt x="5464" y="430"/>
                  </a:cubicBezTo>
                  <a:cubicBezTo>
                    <a:pt x="5367" y="742"/>
                    <a:pt x="5386" y="917"/>
                    <a:pt x="5152" y="1054"/>
                  </a:cubicBezTo>
                  <a:cubicBezTo>
                    <a:pt x="4898" y="1210"/>
                    <a:pt x="4508" y="1483"/>
                    <a:pt x="4332" y="1503"/>
                  </a:cubicBezTo>
                  <a:cubicBezTo>
                    <a:pt x="4157" y="1542"/>
                    <a:pt x="4176" y="1620"/>
                    <a:pt x="3903" y="1659"/>
                  </a:cubicBezTo>
                  <a:cubicBezTo>
                    <a:pt x="3493" y="1717"/>
                    <a:pt x="3376" y="1542"/>
                    <a:pt x="3240" y="1737"/>
                  </a:cubicBezTo>
                  <a:cubicBezTo>
                    <a:pt x="3103" y="1932"/>
                    <a:pt x="3006" y="1991"/>
                    <a:pt x="2889" y="2108"/>
                  </a:cubicBezTo>
                  <a:cubicBezTo>
                    <a:pt x="2752" y="2244"/>
                    <a:pt x="2752" y="2322"/>
                    <a:pt x="2518" y="2264"/>
                  </a:cubicBezTo>
                  <a:cubicBezTo>
                    <a:pt x="2264" y="2205"/>
                    <a:pt x="1952" y="2264"/>
                    <a:pt x="1952" y="2420"/>
                  </a:cubicBezTo>
                  <a:cubicBezTo>
                    <a:pt x="1952" y="2576"/>
                    <a:pt x="1776" y="2634"/>
                    <a:pt x="1659" y="2654"/>
                  </a:cubicBezTo>
                  <a:cubicBezTo>
                    <a:pt x="1542" y="2693"/>
                    <a:pt x="1464" y="2498"/>
                    <a:pt x="1367" y="2537"/>
                  </a:cubicBezTo>
                  <a:cubicBezTo>
                    <a:pt x="1269" y="2576"/>
                    <a:pt x="1113" y="2732"/>
                    <a:pt x="1113" y="2888"/>
                  </a:cubicBezTo>
                  <a:cubicBezTo>
                    <a:pt x="1133" y="3025"/>
                    <a:pt x="976" y="3122"/>
                    <a:pt x="859" y="3142"/>
                  </a:cubicBezTo>
                  <a:cubicBezTo>
                    <a:pt x="723" y="3161"/>
                    <a:pt x="703" y="3200"/>
                    <a:pt x="684" y="3317"/>
                  </a:cubicBezTo>
                  <a:cubicBezTo>
                    <a:pt x="664" y="3454"/>
                    <a:pt x="528" y="3454"/>
                    <a:pt x="469" y="3493"/>
                  </a:cubicBezTo>
                  <a:cubicBezTo>
                    <a:pt x="411" y="3532"/>
                    <a:pt x="352" y="3532"/>
                    <a:pt x="294" y="3688"/>
                  </a:cubicBezTo>
                  <a:cubicBezTo>
                    <a:pt x="235" y="3864"/>
                    <a:pt x="196" y="4078"/>
                    <a:pt x="137" y="4215"/>
                  </a:cubicBezTo>
                  <a:cubicBezTo>
                    <a:pt x="79" y="4371"/>
                    <a:pt x="1" y="4449"/>
                    <a:pt x="137" y="4527"/>
                  </a:cubicBezTo>
                  <a:cubicBezTo>
                    <a:pt x="274" y="4605"/>
                    <a:pt x="450" y="4547"/>
                    <a:pt x="450" y="4390"/>
                  </a:cubicBezTo>
                  <a:cubicBezTo>
                    <a:pt x="469" y="4234"/>
                    <a:pt x="528" y="4078"/>
                    <a:pt x="645" y="4078"/>
                  </a:cubicBezTo>
                  <a:cubicBezTo>
                    <a:pt x="762" y="4078"/>
                    <a:pt x="801" y="4195"/>
                    <a:pt x="996" y="4293"/>
                  </a:cubicBezTo>
                  <a:cubicBezTo>
                    <a:pt x="1211" y="4390"/>
                    <a:pt x="1269" y="4371"/>
                    <a:pt x="1367" y="4254"/>
                  </a:cubicBezTo>
                  <a:cubicBezTo>
                    <a:pt x="1464" y="4156"/>
                    <a:pt x="1445" y="4098"/>
                    <a:pt x="1601" y="4020"/>
                  </a:cubicBezTo>
                  <a:cubicBezTo>
                    <a:pt x="1757" y="3942"/>
                    <a:pt x="1874" y="3903"/>
                    <a:pt x="2050" y="3864"/>
                  </a:cubicBezTo>
                  <a:cubicBezTo>
                    <a:pt x="2206" y="3825"/>
                    <a:pt x="2342" y="3747"/>
                    <a:pt x="2440" y="3630"/>
                  </a:cubicBezTo>
                  <a:cubicBezTo>
                    <a:pt x="2557" y="3532"/>
                    <a:pt x="2713" y="3434"/>
                    <a:pt x="2811" y="3298"/>
                  </a:cubicBezTo>
                  <a:cubicBezTo>
                    <a:pt x="2908" y="3181"/>
                    <a:pt x="2928" y="3278"/>
                    <a:pt x="3181" y="3259"/>
                  </a:cubicBezTo>
                  <a:cubicBezTo>
                    <a:pt x="3415" y="3220"/>
                    <a:pt x="3454" y="3181"/>
                    <a:pt x="3552" y="3064"/>
                  </a:cubicBezTo>
                  <a:cubicBezTo>
                    <a:pt x="3650" y="2947"/>
                    <a:pt x="3689" y="2888"/>
                    <a:pt x="3864" y="2869"/>
                  </a:cubicBezTo>
                  <a:cubicBezTo>
                    <a:pt x="4020" y="2830"/>
                    <a:pt x="4001" y="2771"/>
                    <a:pt x="4196" y="2712"/>
                  </a:cubicBezTo>
                  <a:cubicBezTo>
                    <a:pt x="4391" y="2654"/>
                    <a:pt x="4372" y="2459"/>
                    <a:pt x="4528" y="2400"/>
                  </a:cubicBezTo>
                  <a:cubicBezTo>
                    <a:pt x="4684" y="2342"/>
                    <a:pt x="4898" y="2225"/>
                    <a:pt x="4918" y="2322"/>
                  </a:cubicBezTo>
                  <a:cubicBezTo>
                    <a:pt x="4918" y="2400"/>
                    <a:pt x="4352" y="2791"/>
                    <a:pt x="4059" y="2966"/>
                  </a:cubicBezTo>
                  <a:cubicBezTo>
                    <a:pt x="3786" y="3122"/>
                    <a:pt x="3103" y="3532"/>
                    <a:pt x="2889" y="3610"/>
                  </a:cubicBezTo>
                  <a:cubicBezTo>
                    <a:pt x="2693" y="3669"/>
                    <a:pt x="2772" y="3747"/>
                    <a:pt x="2908" y="3727"/>
                  </a:cubicBezTo>
                  <a:cubicBezTo>
                    <a:pt x="3025" y="3708"/>
                    <a:pt x="3220" y="3590"/>
                    <a:pt x="3474" y="3454"/>
                  </a:cubicBezTo>
                  <a:cubicBezTo>
                    <a:pt x="3708" y="3317"/>
                    <a:pt x="4098" y="3064"/>
                    <a:pt x="4293" y="2947"/>
                  </a:cubicBezTo>
                  <a:cubicBezTo>
                    <a:pt x="4489" y="2810"/>
                    <a:pt x="4918" y="2420"/>
                    <a:pt x="5113" y="2303"/>
                  </a:cubicBezTo>
                  <a:cubicBezTo>
                    <a:pt x="5308" y="2186"/>
                    <a:pt x="5503" y="2108"/>
                    <a:pt x="5484" y="1971"/>
                  </a:cubicBezTo>
                  <a:cubicBezTo>
                    <a:pt x="5464" y="1815"/>
                    <a:pt x="5503" y="1678"/>
                    <a:pt x="5328" y="1678"/>
                  </a:cubicBezTo>
                  <a:cubicBezTo>
                    <a:pt x="5152" y="1698"/>
                    <a:pt x="4976" y="1815"/>
                    <a:pt x="5015" y="1639"/>
                  </a:cubicBezTo>
                  <a:cubicBezTo>
                    <a:pt x="5054" y="1444"/>
                    <a:pt x="5230" y="1327"/>
                    <a:pt x="5328" y="123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71"/>
            <p:cNvSpPr/>
            <p:nvPr/>
          </p:nvSpPr>
          <p:spPr>
            <a:xfrm>
              <a:off x="6733575" y="1847750"/>
              <a:ext cx="154175" cy="115150"/>
            </a:xfrm>
            <a:custGeom>
              <a:avLst/>
              <a:gdLst/>
              <a:ahLst/>
              <a:cxnLst/>
              <a:rect l="l" t="t" r="r" b="b"/>
              <a:pathLst>
                <a:path w="6167" h="4606" fill="none" extrusionOk="0">
                  <a:moveTo>
                    <a:pt x="5328" y="1230"/>
                  </a:moveTo>
                  <a:cubicBezTo>
                    <a:pt x="5406" y="1132"/>
                    <a:pt x="5328" y="995"/>
                    <a:pt x="5503" y="878"/>
                  </a:cubicBezTo>
                  <a:cubicBezTo>
                    <a:pt x="5698" y="761"/>
                    <a:pt x="5659" y="664"/>
                    <a:pt x="5718" y="469"/>
                  </a:cubicBezTo>
                  <a:cubicBezTo>
                    <a:pt x="5776" y="273"/>
                    <a:pt x="6167" y="293"/>
                    <a:pt x="6050" y="137"/>
                  </a:cubicBezTo>
                  <a:cubicBezTo>
                    <a:pt x="5913" y="0"/>
                    <a:pt x="5562" y="137"/>
                    <a:pt x="5464" y="430"/>
                  </a:cubicBezTo>
                  <a:cubicBezTo>
                    <a:pt x="5367" y="742"/>
                    <a:pt x="5386" y="917"/>
                    <a:pt x="5152" y="1054"/>
                  </a:cubicBezTo>
                  <a:cubicBezTo>
                    <a:pt x="4898" y="1210"/>
                    <a:pt x="4508" y="1483"/>
                    <a:pt x="4332" y="1503"/>
                  </a:cubicBezTo>
                  <a:cubicBezTo>
                    <a:pt x="4157" y="1542"/>
                    <a:pt x="4176" y="1620"/>
                    <a:pt x="3903" y="1659"/>
                  </a:cubicBezTo>
                  <a:cubicBezTo>
                    <a:pt x="3493" y="1717"/>
                    <a:pt x="3376" y="1542"/>
                    <a:pt x="3240" y="1737"/>
                  </a:cubicBezTo>
                  <a:cubicBezTo>
                    <a:pt x="3103" y="1932"/>
                    <a:pt x="3006" y="1991"/>
                    <a:pt x="2889" y="2108"/>
                  </a:cubicBezTo>
                  <a:cubicBezTo>
                    <a:pt x="2752" y="2244"/>
                    <a:pt x="2752" y="2322"/>
                    <a:pt x="2518" y="2264"/>
                  </a:cubicBezTo>
                  <a:cubicBezTo>
                    <a:pt x="2264" y="2205"/>
                    <a:pt x="1952" y="2264"/>
                    <a:pt x="1952" y="2420"/>
                  </a:cubicBezTo>
                  <a:cubicBezTo>
                    <a:pt x="1952" y="2576"/>
                    <a:pt x="1776" y="2634"/>
                    <a:pt x="1659" y="2654"/>
                  </a:cubicBezTo>
                  <a:cubicBezTo>
                    <a:pt x="1542" y="2693"/>
                    <a:pt x="1464" y="2498"/>
                    <a:pt x="1367" y="2537"/>
                  </a:cubicBezTo>
                  <a:cubicBezTo>
                    <a:pt x="1269" y="2576"/>
                    <a:pt x="1113" y="2732"/>
                    <a:pt x="1113" y="2888"/>
                  </a:cubicBezTo>
                  <a:cubicBezTo>
                    <a:pt x="1133" y="3025"/>
                    <a:pt x="976" y="3122"/>
                    <a:pt x="859" y="3142"/>
                  </a:cubicBezTo>
                  <a:cubicBezTo>
                    <a:pt x="723" y="3161"/>
                    <a:pt x="703" y="3200"/>
                    <a:pt x="684" y="3317"/>
                  </a:cubicBezTo>
                  <a:cubicBezTo>
                    <a:pt x="664" y="3454"/>
                    <a:pt x="528" y="3454"/>
                    <a:pt x="469" y="3493"/>
                  </a:cubicBezTo>
                  <a:cubicBezTo>
                    <a:pt x="411" y="3532"/>
                    <a:pt x="352" y="3532"/>
                    <a:pt x="294" y="3688"/>
                  </a:cubicBezTo>
                  <a:cubicBezTo>
                    <a:pt x="235" y="3864"/>
                    <a:pt x="196" y="4078"/>
                    <a:pt x="137" y="4215"/>
                  </a:cubicBezTo>
                  <a:cubicBezTo>
                    <a:pt x="79" y="4371"/>
                    <a:pt x="1" y="4449"/>
                    <a:pt x="137" y="4527"/>
                  </a:cubicBezTo>
                  <a:cubicBezTo>
                    <a:pt x="274" y="4605"/>
                    <a:pt x="450" y="4547"/>
                    <a:pt x="450" y="4390"/>
                  </a:cubicBezTo>
                  <a:cubicBezTo>
                    <a:pt x="469" y="4234"/>
                    <a:pt x="528" y="4078"/>
                    <a:pt x="645" y="4078"/>
                  </a:cubicBezTo>
                  <a:cubicBezTo>
                    <a:pt x="762" y="4078"/>
                    <a:pt x="801" y="4195"/>
                    <a:pt x="996" y="4293"/>
                  </a:cubicBezTo>
                  <a:cubicBezTo>
                    <a:pt x="1211" y="4390"/>
                    <a:pt x="1269" y="4371"/>
                    <a:pt x="1367" y="4254"/>
                  </a:cubicBezTo>
                  <a:cubicBezTo>
                    <a:pt x="1464" y="4156"/>
                    <a:pt x="1445" y="4098"/>
                    <a:pt x="1601" y="4020"/>
                  </a:cubicBezTo>
                  <a:cubicBezTo>
                    <a:pt x="1757" y="3942"/>
                    <a:pt x="1874" y="3903"/>
                    <a:pt x="2050" y="3864"/>
                  </a:cubicBezTo>
                  <a:cubicBezTo>
                    <a:pt x="2206" y="3825"/>
                    <a:pt x="2342" y="3747"/>
                    <a:pt x="2440" y="3630"/>
                  </a:cubicBezTo>
                  <a:cubicBezTo>
                    <a:pt x="2557" y="3532"/>
                    <a:pt x="2713" y="3434"/>
                    <a:pt x="2811" y="3298"/>
                  </a:cubicBezTo>
                  <a:cubicBezTo>
                    <a:pt x="2908" y="3181"/>
                    <a:pt x="2928" y="3278"/>
                    <a:pt x="3181" y="3259"/>
                  </a:cubicBezTo>
                  <a:cubicBezTo>
                    <a:pt x="3415" y="3220"/>
                    <a:pt x="3454" y="3181"/>
                    <a:pt x="3552" y="3064"/>
                  </a:cubicBezTo>
                  <a:cubicBezTo>
                    <a:pt x="3650" y="2947"/>
                    <a:pt x="3689" y="2888"/>
                    <a:pt x="3864" y="2869"/>
                  </a:cubicBezTo>
                  <a:cubicBezTo>
                    <a:pt x="4020" y="2830"/>
                    <a:pt x="4001" y="2771"/>
                    <a:pt x="4196" y="2712"/>
                  </a:cubicBezTo>
                  <a:cubicBezTo>
                    <a:pt x="4391" y="2654"/>
                    <a:pt x="4372" y="2459"/>
                    <a:pt x="4528" y="2400"/>
                  </a:cubicBezTo>
                  <a:cubicBezTo>
                    <a:pt x="4684" y="2342"/>
                    <a:pt x="4898" y="2225"/>
                    <a:pt x="4918" y="2322"/>
                  </a:cubicBezTo>
                  <a:cubicBezTo>
                    <a:pt x="4918" y="2400"/>
                    <a:pt x="4352" y="2791"/>
                    <a:pt x="4059" y="2966"/>
                  </a:cubicBezTo>
                  <a:cubicBezTo>
                    <a:pt x="3786" y="3122"/>
                    <a:pt x="3103" y="3532"/>
                    <a:pt x="2889" y="3610"/>
                  </a:cubicBezTo>
                  <a:cubicBezTo>
                    <a:pt x="2693" y="3669"/>
                    <a:pt x="2772" y="3747"/>
                    <a:pt x="2908" y="3727"/>
                  </a:cubicBezTo>
                  <a:cubicBezTo>
                    <a:pt x="3025" y="3708"/>
                    <a:pt x="3220" y="3590"/>
                    <a:pt x="3474" y="3454"/>
                  </a:cubicBezTo>
                  <a:cubicBezTo>
                    <a:pt x="3708" y="3317"/>
                    <a:pt x="4098" y="3064"/>
                    <a:pt x="4293" y="2947"/>
                  </a:cubicBezTo>
                  <a:cubicBezTo>
                    <a:pt x="4489" y="2810"/>
                    <a:pt x="4918" y="2420"/>
                    <a:pt x="5113" y="2303"/>
                  </a:cubicBezTo>
                  <a:cubicBezTo>
                    <a:pt x="5308" y="2186"/>
                    <a:pt x="5503" y="2108"/>
                    <a:pt x="5484" y="1971"/>
                  </a:cubicBezTo>
                  <a:cubicBezTo>
                    <a:pt x="5464" y="1815"/>
                    <a:pt x="5503" y="1678"/>
                    <a:pt x="5328" y="1678"/>
                  </a:cubicBezTo>
                  <a:cubicBezTo>
                    <a:pt x="5152" y="1698"/>
                    <a:pt x="4976" y="1815"/>
                    <a:pt x="5015" y="1639"/>
                  </a:cubicBezTo>
                  <a:cubicBezTo>
                    <a:pt x="5054" y="1444"/>
                    <a:pt x="5230" y="1327"/>
                    <a:pt x="5328" y="123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71"/>
            <p:cNvSpPr/>
            <p:nvPr/>
          </p:nvSpPr>
          <p:spPr>
            <a:xfrm>
              <a:off x="6615550" y="1885300"/>
              <a:ext cx="133175" cy="311725"/>
            </a:xfrm>
            <a:custGeom>
              <a:avLst/>
              <a:gdLst/>
              <a:ahLst/>
              <a:cxnLst/>
              <a:rect l="l" t="t" r="r" b="b"/>
              <a:pathLst>
                <a:path w="5327" h="12469" extrusionOk="0">
                  <a:moveTo>
                    <a:pt x="5054" y="4079"/>
                  </a:moveTo>
                  <a:cubicBezTo>
                    <a:pt x="4936" y="4059"/>
                    <a:pt x="4839" y="4020"/>
                    <a:pt x="4702" y="3981"/>
                  </a:cubicBezTo>
                  <a:cubicBezTo>
                    <a:pt x="4585" y="3923"/>
                    <a:pt x="4410" y="4001"/>
                    <a:pt x="4332" y="4059"/>
                  </a:cubicBezTo>
                  <a:cubicBezTo>
                    <a:pt x="4234" y="4137"/>
                    <a:pt x="4058" y="4059"/>
                    <a:pt x="4000" y="4020"/>
                  </a:cubicBezTo>
                  <a:cubicBezTo>
                    <a:pt x="3941" y="3981"/>
                    <a:pt x="3902" y="4079"/>
                    <a:pt x="3785" y="4098"/>
                  </a:cubicBezTo>
                  <a:cubicBezTo>
                    <a:pt x="3688" y="4118"/>
                    <a:pt x="3571" y="4001"/>
                    <a:pt x="3629" y="3942"/>
                  </a:cubicBezTo>
                  <a:cubicBezTo>
                    <a:pt x="3688" y="3884"/>
                    <a:pt x="3785" y="3903"/>
                    <a:pt x="3824" y="3747"/>
                  </a:cubicBezTo>
                  <a:cubicBezTo>
                    <a:pt x="3863" y="3610"/>
                    <a:pt x="4000" y="3357"/>
                    <a:pt x="3980" y="3220"/>
                  </a:cubicBezTo>
                  <a:cubicBezTo>
                    <a:pt x="3961" y="3084"/>
                    <a:pt x="3922" y="3006"/>
                    <a:pt x="4078" y="2927"/>
                  </a:cubicBezTo>
                  <a:cubicBezTo>
                    <a:pt x="4234" y="2849"/>
                    <a:pt x="4195" y="2713"/>
                    <a:pt x="4293" y="2713"/>
                  </a:cubicBezTo>
                  <a:cubicBezTo>
                    <a:pt x="4390" y="2693"/>
                    <a:pt x="4488" y="2732"/>
                    <a:pt x="4410" y="2869"/>
                  </a:cubicBezTo>
                  <a:cubicBezTo>
                    <a:pt x="4351" y="2986"/>
                    <a:pt x="4254" y="2986"/>
                    <a:pt x="4273" y="3103"/>
                  </a:cubicBezTo>
                  <a:cubicBezTo>
                    <a:pt x="4273" y="3240"/>
                    <a:pt x="4254" y="3337"/>
                    <a:pt x="4195" y="3454"/>
                  </a:cubicBezTo>
                  <a:cubicBezTo>
                    <a:pt x="4137" y="3571"/>
                    <a:pt x="3980" y="3747"/>
                    <a:pt x="4137" y="3747"/>
                  </a:cubicBezTo>
                  <a:cubicBezTo>
                    <a:pt x="4293" y="3747"/>
                    <a:pt x="4293" y="3669"/>
                    <a:pt x="4429" y="3493"/>
                  </a:cubicBezTo>
                  <a:cubicBezTo>
                    <a:pt x="4585" y="3318"/>
                    <a:pt x="4663" y="3279"/>
                    <a:pt x="4624" y="3201"/>
                  </a:cubicBezTo>
                  <a:cubicBezTo>
                    <a:pt x="4585" y="3123"/>
                    <a:pt x="4527" y="2967"/>
                    <a:pt x="4585" y="2849"/>
                  </a:cubicBezTo>
                  <a:cubicBezTo>
                    <a:pt x="4624" y="2752"/>
                    <a:pt x="4624" y="2752"/>
                    <a:pt x="4644" y="2537"/>
                  </a:cubicBezTo>
                  <a:cubicBezTo>
                    <a:pt x="4644" y="2303"/>
                    <a:pt x="4605" y="2186"/>
                    <a:pt x="4624" y="1952"/>
                  </a:cubicBezTo>
                  <a:cubicBezTo>
                    <a:pt x="4566" y="1698"/>
                    <a:pt x="4546" y="1659"/>
                    <a:pt x="4546" y="1445"/>
                  </a:cubicBezTo>
                  <a:cubicBezTo>
                    <a:pt x="4546" y="1328"/>
                    <a:pt x="4468" y="1191"/>
                    <a:pt x="4410" y="1035"/>
                  </a:cubicBezTo>
                  <a:lnTo>
                    <a:pt x="4156" y="976"/>
                  </a:lnTo>
                  <a:lnTo>
                    <a:pt x="4156" y="976"/>
                  </a:lnTo>
                  <a:cubicBezTo>
                    <a:pt x="3941" y="918"/>
                    <a:pt x="3707" y="859"/>
                    <a:pt x="3493" y="801"/>
                  </a:cubicBezTo>
                  <a:cubicBezTo>
                    <a:pt x="3258" y="723"/>
                    <a:pt x="3005" y="645"/>
                    <a:pt x="2771" y="567"/>
                  </a:cubicBezTo>
                  <a:cubicBezTo>
                    <a:pt x="2556" y="489"/>
                    <a:pt x="2341" y="410"/>
                    <a:pt x="2185" y="313"/>
                  </a:cubicBezTo>
                  <a:cubicBezTo>
                    <a:pt x="2010" y="235"/>
                    <a:pt x="1834" y="176"/>
                    <a:pt x="1659" y="118"/>
                  </a:cubicBezTo>
                  <a:lnTo>
                    <a:pt x="1659" y="118"/>
                  </a:lnTo>
                  <a:cubicBezTo>
                    <a:pt x="1502" y="59"/>
                    <a:pt x="1366" y="20"/>
                    <a:pt x="1249" y="1"/>
                  </a:cubicBezTo>
                  <a:cubicBezTo>
                    <a:pt x="1229" y="20"/>
                    <a:pt x="1229" y="40"/>
                    <a:pt x="1210" y="59"/>
                  </a:cubicBezTo>
                  <a:cubicBezTo>
                    <a:pt x="1151" y="137"/>
                    <a:pt x="1054" y="254"/>
                    <a:pt x="995" y="313"/>
                  </a:cubicBezTo>
                  <a:lnTo>
                    <a:pt x="995" y="332"/>
                  </a:lnTo>
                  <a:cubicBezTo>
                    <a:pt x="937" y="391"/>
                    <a:pt x="917" y="391"/>
                    <a:pt x="898" y="606"/>
                  </a:cubicBezTo>
                  <a:cubicBezTo>
                    <a:pt x="878" y="742"/>
                    <a:pt x="839" y="879"/>
                    <a:pt x="800" y="996"/>
                  </a:cubicBezTo>
                  <a:cubicBezTo>
                    <a:pt x="741" y="1113"/>
                    <a:pt x="702" y="1230"/>
                    <a:pt x="644" y="1328"/>
                  </a:cubicBezTo>
                  <a:cubicBezTo>
                    <a:pt x="585" y="1425"/>
                    <a:pt x="507" y="1542"/>
                    <a:pt x="429" y="1659"/>
                  </a:cubicBezTo>
                  <a:cubicBezTo>
                    <a:pt x="293" y="1835"/>
                    <a:pt x="176" y="2010"/>
                    <a:pt x="156" y="2108"/>
                  </a:cubicBezTo>
                  <a:cubicBezTo>
                    <a:pt x="137" y="2167"/>
                    <a:pt x="234" y="2264"/>
                    <a:pt x="312" y="2362"/>
                  </a:cubicBezTo>
                  <a:cubicBezTo>
                    <a:pt x="371" y="2401"/>
                    <a:pt x="429" y="2459"/>
                    <a:pt x="488" y="2537"/>
                  </a:cubicBezTo>
                  <a:lnTo>
                    <a:pt x="488" y="2537"/>
                  </a:lnTo>
                  <a:cubicBezTo>
                    <a:pt x="585" y="2693"/>
                    <a:pt x="546" y="2771"/>
                    <a:pt x="488" y="2849"/>
                  </a:cubicBezTo>
                  <a:cubicBezTo>
                    <a:pt x="488" y="2888"/>
                    <a:pt x="468" y="2908"/>
                    <a:pt x="468" y="2927"/>
                  </a:cubicBezTo>
                  <a:cubicBezTo>
                    <a:pt x="468" y="2947"/>
                    <a:pt x="468" y="2986"/>
                    <a:pt x="468" y="3006"/>
                  </a:cubicBezTo>
                  <a:lnTo>
                    <a:pt x="468" y="3006"/>
                  </a:lnTo>
                  <a:cubicBezTo>
                    <a:pt x="468" y="3084"/>
                    <a:pt x="449" y="3162"/>
                    <a:pt x="410" y="3220"/>
                  </a:cubicBezTo>
                  <a:cubicBezTo>
                    <a:pt x="390" y="3259"/>
                    <a:pt x="332" y="3298"/>
                    <a:pt x="293" y="3318"/>
                  </a:cubicBezTo>
                  <a:cubicBezTo>
                    <a:pt x="273" y="3357"/>
                    <a:pt x="234" y="3357"/>
                    <a:pt x="234" y="3376"/>
                  </a:cubicBezTo>
                  <a:cubicBezTo>
                    <a:pt x="234" y="3396"/>
                    <a:pt x="234" y="3454"/>
                    <a:pt x="234" y="3532"/>
                  </a:cubicBezTo>
                  <a:cubicBezTo>
                    <a:pt x="254" y="3630"/>
                    <a:pt x="254" y="3727"/>
                    <a:pt x="273" y="3864"/>
                  </a:cubicBezTo>
                  <a:lnTo>
                    <a:pt x="273" y="3864"/>
                  </a:lnTo>
                  <a:lnTo>
                    <a:pt x="273" y="3942"/>
                  </a:lnTo>
                  <a:lnTo>
                    <a:pt x="273" y="3942"/>
                  </a:lnTo>
                  <a:cubicBezTo>
                    <a:pt x="293" y="4118"/>
                    <a:pt x="312" y="4235"/>
                    <a:pt x="390" y="4254"/>
                  </a:cubicBezTo>
                  <a:cubicBezTo>
                    <a:pt x="449" y="4254"/>
                    <a:pt x="488" y="4254"/>
                    <a:pt x="527" y="4235"/>
                  </a:cubicBezTo>
                  <a:cubicBezTo>
                    <a:pt x="605" y="4235"/>
                    <a:pt x="683" y="4215"/>
                    <a:pt x="800" y="4313"/>
                  </a:cubicBezTo>
                  <a:cubicBezTo>
                    <a:pt x="898" y="4410"/>
                    <a:pt x="917" y="4508"/>
                    <a:pt x="917" y="4586"/>
                  </a:cubicBezTo>
                  <a:cubicBezTo>
                    <a:pt x="937" y="4645"/>
                    <a:pt x="937" y="4703"/>
                    <a:pt x="976" y="4762"/>
                  </a:cubicBezTo>
                  <a:cubicBezTo>
                    <a:pt x="1015" y="4820"/>
                    <a:pt x="1054" y="4820"/>
                    <a:pt x="1112" y="4820"/>
                  </a:cubicBezTo>
                  <a:cubicBezTo>
                    <a:pt x="1171" y="4820"/>
                    <a:pt x="1249" y="4840"/>
                    <a:pt x="1346" y="4898"/>
                  </a:cubicBezTo>
                  <a:cubicBezTo>
                    <a:pt x="1463" y="4957"/>
                    <a:pt x="1502" y="5035"/>
                    <a:pt x="1541" y="5113"/>
                  </a:cubicBezTo>
                  <a:cubicBezTo>
                    <a:pt x="1561" y="5152"/>
                    <a:pt x="1600" y="5210"/>
                    <a:pt x="1678" y="5288"/>
                  </a:cubicBezTo>
                  <a:cubicBezTo>
                    <a:pt x="1737" y="5347"/>
                    <a:pt x="1834" y="5347"/>
                    <a:pt x="1932" y="5366"/>
                  </a:cubicBezTo>
                  <a:cubicBezTo>
                    <a:pt x="2088" y="5386"/>
                    <a:pt x="2244" y="5405"/>
                    <a:pt x="2380" y="5562"/>
                  </a:cubicBezTo>
                  <a:cubicBezTo>
                    <a:pt x="2595" y="5796"/>
                    <a:pt x="2595" y="6010"/>
                    <a:pt x="2595" y="6108"/>
                  </a:cubicBezTo>
                  <a:lnTo>
                    <a:pt x="2595" y="6127"/>
                  </a:lnTo>
                  <a:cubicBezTo>
                    <a:pt x="2595" y="6186"/>
                    <a:pt x="2576" y="6264"/>
                    <a:pt x="2498" y="6362"/>
                  </a:cubicBezTo>
                  <a:cubicBezTo>
                    <a:pt x="2458" y="6440"/>
                    <a:pt x="2400" y="6498"/>
                    <a:pt x="2283" y="6557"/>
                  </a:cubicBezTo>
                  <a:cubicBezTo>
                    <a:pt x="2166" y="6635"/>
                    <a:pt x="2049" y="6732"/>
                    <a:pt x="1951" y="6810"/>
                  </a:cubicBezTo>
                  <a:cubicBezTo>
                    <a:pt x="1854" y="6869"/>
                    <a:pt x="1776" y="6947"/>
                    <a:pt x="1698" y="7005"/>
                  </a:cubicBezTo>
                  <a:cubicBezTo>
                    <a:pt x="1639" y="7064"/>
                    <a:pt x="1580" y="7142"/>
                    <a:pt x="1502" y="7240"/>
                  </a:cubicBezTo>
                  <a:cubicBezTo>
                    <a:pt x="1424" y="7357"/>
                    <a:pt x="1346" y="7474"/>
                    <a:pt x="1288" y="7591"/>
                  </a:cubicBezTo>
                  <a:cubicBezTo>
                    <a:pt x="1210" y="7688"/>
                    <a:pt x="1093" y="7844"/>
                    <a:pt x="956" y="7961"/>
                  </a:cubicBezTo>
                  <a:cubicBezTo>
                    <a:pt x="839" y="8059"/>
                    <a:pt x="702" y="8157"/>
                    <a:pt x="566" y="8196"/>
                  </a:cubicBezTo>
                  <a:cubicBezTo>
                    <a:pt x="429" y="8254"/>
                    <a:pt x="293" y="8293"/>
                    <a:pt x="156" y="8332"/>
                  </a:cubicBezTo>
                  <a:cubicBezTo>
                    <a:pt x="156" y="8391"/>
                    <a:pt x="176" y="8508"/>
                    <a:pt x="176" y="8625"/>
                  </a:cubicBezTo>
                  <a:cubicBezTo>
                    <a:pt x="176" y="8664"/>
                    <a:pt x="176" y="8722"/>
                    <a:pt x="195" y="8761"/>
                  </a:cubicBezTo>
                  <a:cubicBezTo>
                    <a:pt x="234" y="8800"/>
                    <a:pt x="273" y="8879"/>
                    <a:pt x="215" y="8996"/>
                  </a:cubicBezTo>
                  <a:cubicBezTo>
                    <a:pt x="117" y="9191"/>
                    <a:pt x="234" y="9269"/>
                    <a:pt x="117" y="9366"/>
                  </a:cubicBezTo>
                  <a:cubicBezTo>
                    <a:pt x="0" y="9483"/>
                    <a:pt x="215" y="9503"/>
                    <a:pt x="254" y="9679"/>
                  </a:cubicBezTo>
                  <a:cubicBezTo>
                    <a:pt x="293" y="9874"/>
                    <a:pt x="215" y="9932"/>
                    <a:pt x="254" y="10069"/>
                  </a:cubicBezTo>
                  <a:cubicBezTo>
                    <a:pt x="293" y="10225"/>
                    <a:pt x="234" y="10205"/>
                    <a:pt x="468" y="10303"/>
                  </a:cubicBezTo>
                  <a:cubicBezTo>
                    <a:pt x="702" y="10420"/>
                    <a:pt x="644" y="10498"/>
                    <a:pt x="917" y="10693"/>
                  </a:cubicBezTo>
                  <a:cubicBezTo>
                    <a:pt x="1210" y="10888"/>
                    <a:pt x="1346" y="10869"/>
                    <a:pt x="1561" y="10966"/>
                  </a:cubicBezTo>
                  <a:cubicBezTo>
                    <a:pt x="1776" y="11064"/>
                    <a:pt x="1737" y="11103"/>
                    <a:pt x="1932" y="11200"/>
                  </a:cubicBezTo>
                  <a:cubicBezTo>
                    <a:pt x="2146" y="11298"/>
                    <a:pt x="2263" y="11181"/>
                    <a:pt x="2419" y="11181"/>
                  </a:cubicBezTo>
                  <a:cubicBezTo>
                    <a:pt x="2556" y="11200"/>
                    <a:pt x="2673" y="11376"/>
                    <a:pt x="2868" y="11318"/>
                  </a:cubicBezTo>
                  <a:cubicBezTo>
                    <a:pt x="3044" y="11278"/>
                    <a:pt x="3102" y="11591"/>
                    <a:pt x="3083" y="11708"/>
                  </a:cubicBezTo>
                  <a:cubicBezTo>
                    <a:pt x="3044" y="11825"/>
                    <a:pt x="2985" y="11922"/>
                    <a:pt x="2985" y="11981"/>
                  </a:cubicBezTo>
                  <a:cubicBezTo>
                    <a:pt x="2985" y="12039"/>
                    <a:pt x="2966" y="12137"/>
                    <a:pt x="3005" y="12254"/>
                  </a:cubicBezTo>
                  <a:cubicBezTo>
                    <a:pt x="3044" y="12391"/>
                    <a:pt x="3063" y="12469"/>
                    <a:pt x="3161" y="12391"/>
                  </a:cubicBezTo>
                  <a:cubicBezTo>
                    <a:pt x="3278" y="12313"/>
                    <a:pt x="3239" y="12215"/>
                    <a:pt x="3376" y="12098"/>
                  </a:cubicBezTo>
                  <a:cubicBezTo>
                    <a:pt x="3532" y="12000"/>
                    <a:pt x="3590" y="11864"/>
                    <a:pt x="3610" y="11747"/>
                  </a:cubicBezTo>
                  <a:cubicBezTo>
                    <a:pt x="3610" y="11630"/>
                    <a:pt x="3473" y="11493"/>
                    <a:pt x="3512" y="11435"/>
                  </a:cubicBezTo>
                  <a:cubicBezTo>
                    <a:pt x="3532" y="11357"/>
                    <a:pt x="3668" y="11357"/>
                    <a:pt x="3727" y="11298"/>
                  </a:cubicBezTo>
                  <a:cubicBezTo>
                    <a:pt x="3785" y="11239"/>
                    <a:pt x="3688" y="11122"/>
                    <a:pt x="3785" y="11005"/>
                  </a:cubicBezTo>
                  <a:cubicBezTo>
                    <a:pt x="3902" y="10888"/>
                    <a:pt x="3922" y="10908"/>
                    <a:pt x="4019" y="10771"/>
                  </a:cubicBezTo>
                  <a:cubicBezTo>
                    <a:pt x="4137" y="10635"/>
                    <a:pt x="4117" y="10498"/>
                    <a:pt x="4039" y="10459"/>
                  </a:cubicBezTo>
                  <a:cubicBezTo>
                    <a:pt x="3961" y="10439"/>
                    <a:pt x="3863" y="10381"/>
                    <a:pt x="3883" y="10322"/>
                  </a:cubicBezTo>
                  <a:cubicBezTo>
                    <a:pt x="3883" y="10264"/>
                    <a:pt x="4019" y="10264"/>
                    <a:pt x="4097" y="10166"/>
                  </a:cubicBezTo>
                  <a:cubicBezTo>
                    <a:pt x="4176" y="10049"/>
                    <a:pt x="4078" y="10030"/>
                    <a:pt x="4195" y="9952"/>
                  </a:cubicBezTo>
                  <a:cubicBezTo>
                    <a:pt x="4293" y="9893"/>
                    <a:pt x="4410" y="9893"/>
                    <a:pt x="4449" y="9815"/>
                  </a:cubicBezTo>
                  <a:cubicBezTo>
                    <a:pt x="4507" y="9737"/>
                    <a:pt x="4390" y="9698"/>
                    <a:pt x="4390" y="9581"/>
                  </a:cubicBezTo>
                  <a:cubicBezTo>
                    <a:pt x="4371" y="9464"/>
                    <a:pt x="4371" y="9464"/>
                    <a:pt x="4468" y="9425"/>
                  </a:cubicBezTo>
                  <a:cubicBezTo>
                    <a:pt x="4585" y="9386"/>
                    <a:pt x="4683" y="9386"/>
                    <a:pt x="4683" y="9269"/>
                  </a:cubicBezTo>
                  <a:cubicBezTo>
                    <a:pt x="4683" y="9171"/>
                    <a:pt x="4585" y="9132"/>
                    <a:pt x="4585" y="9015"/>
                  </a:cubicBezTo>
                  <a:cubicBezTo>
                    <a:pt x="4585" y="8918"/>
                    <a:pt x="4585" y="8820"/>
                    <a:pt x="4663" y="8800"/>
                  </a:cubicBezTo>
                  <a:cubicBezTo>
                    <a:pt x="4761" y="8800"/>
                    <a:pt x="4780" y="8840"/>
                    <a:pt x="4819" y="8761"/>
                  </a:cubicBezTo>
                  <a:cubicBezTo>
                    <a:pt x="4839" y="8683"/>
                    <a:pt x="4761" y="8605"/>
                    <a:pt x="4819" y="8527"/>
                  </a:cubicBezTo>
                  <a:cubicBezTo>
                    <a:pt x="4858" y="8469"/>
                    <a:pt x="4936" y="8449"/>
                    <a:pt x="4995" y="8313"/>
                  </a:cubicBezTo>
                  <a:cubicBezTo>
                    <a:pt x="5054" y="8176"/>
                    <a:pt x="5034" y="8215"/>
                    <a:pt x="5132" y="8118"/>
                  </a:cubicBezTo>
                  <a:cubicBezTo>
                    <a:pt x="5210" y="8040"/>
                    <a:pt x="5288" y="7981"/>
                    <a:pt x="5288" y="7864"/>
                  </a:cubicBezTo>
                  <a:cubicBezTo>
                    <a:pt x="5288" y="7747"/>
                    <a:pt x="5190" y="7727"/>
                    <a:pt x="5132" y="7610"/>
                  </a:cubicBezTo>
                  <a:cubicBezTo>
                    <a:pt x="5093" y="7493"/>
                    <a:pt x="5073" y="7474"/>
                    <a:pt x="5112" y="7298"/>
                  </a:cubicBezTo>
                  <a:cubicBezTo>
                    <a:pt x="5171" y="7142"/>
                    <a:pt x="5229" y="7181"/>
                    <a:pt x="5229" y="7044"/>
                  </a:cubicBezTo>
                  <a:cubicBezTo>
                    <a:pt x="5249" y="6927"/>
                    <a:pt x="5190" y="6869"/>
                    <a:pt x="5210" y="6752"/>
                  </a:cubicBezTo>
                  <a:cubicBezTo>
                    <a:pt x="5210" y="6635"/>
                    <a:pt x="5171" y="6615"/>
                    <a:pt x="5171" y="6518"/>
                  </a:cubicBezTo>
                  <a:cubicBezTo>
                    <a:pt x="5151" y="6420"/>
                    <a:pt x="5112" y="6401"/>
                    <a:pt x="5171" y="6244"/>
                  </a:cubicBezTo>
                  <a:cubicBezTo>
                    <a:pt x="5210" y="6069"/>
                    <a:pt x="5288" y="6010"/>
                    <a:pt x="5288" y="5913"/>
                  </a:cubicBezTo>
                  <a:cubicBezTo>
                    <a:pt x="5268" y="5815"/>
                    <a:pt x="5093" y="5854"/>
                    <a:pt x="5112" y="5718"/>
                  </a:cubicBezTo>
                  <a:cubicBezTo>
                    <a:pt x="5112" y="5601"/>
                    <a:pt x="5210" y="5640"/>
                    <a:pt x="5210" y="5503"/>
                  </a:cubicBezTo>
                  <a:cubicBezTo>
                    <a:pt x="5229" y="5366"/>
                    <a:pt x="5190" y="5386"/>
                    <a:pt x="5210" y="5171"/>
                  </a:cubicBezTo>
                  <a:cubicBezTo>
                    <a:pt x="5229" y="4957"/>
                    <a:pt x="5268" y="4879"/>
                    <a:pt x="5288" y="4703"/>
                  </a:cubicBezTo>
                  <a:cubicBezTo>
                    <a:pt x="5327" y="4547"/>
                    <a:pt x="5327" y="4293"/>
                    <a:pt x="5268" y="4176"/>
                  </a:cubicBezTo>
                  <a:cubicBezTo>
                    <a:pt x="5210" y="4059"/>
                    <a:pt x="5171" y="4098"/>
                    <a:pt x="5054" y="4079"/>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71"/>
            <p:cNvSpPr/>
            <p:nvPr/>
          </p:nvSpPr>
          <p:spPr>
            <a:xfrm>
              <a:off x="6615550" y="1885300"/>
              <a:ext cx="133175" cy="311725"/>
            </a:xfrm>
            <a:custGeom>
              <a:avLst/>
              <a:gdLst/>
              <a:ahLst/>
              <a:cxnLst/>
              <a:rect l="l" t="t" r="r" b="b"/>
              <a:pathLst>
                <a:path w="5327" h="12469" fill="none" extrusionOk="0">
                  <a:moveTo>
                    <a:pt x="5054" y="4079"/>
                  </a:moveTo>
                  <a:cubicBezTo>
                    <a:pt x="4936" y="4059"/>
                    <a:pt x="4839" y="4020"/>
                    <a:pt x="4702" y="3981"/>
                  </a:cubicBezTo>
                  <a:cubicBezTo>
                    <a:pt x="4585" y="3923"/>
                    <a:pt x="4410" y="4001"/>
                    <a:pt x="4332" y="4059"/>
                  </a:cubicBezTo>
                  <a:cubicBezTo>
                    <a:pt x="4234" y="4137"/>
                    <a:pt x="4058" y="4059"/>
                    <a:pt x="4000" y="4020"/>
                  </a:cubicBezTo>
                  <a:cubicBezTo>
                    <a:pt x="3941" y="3981"/>
                    <a:pt x="3902" y="4079"/>
                    <a:pt x="3785" y="4098"/>
                  </a:cubicBezTo>
                  <a:cubicBezTo>
                    <a:pt x="3688" y="4118"/>
                    <a:pt x="3571" y="4001"/>
                    <a:pt x="3629" y="3942"/>
                  </a:cubicBezTo>
                  <a:cubicBezTo>
                    <a:pt x="3688" y="3884"/>
                    <a:pt x="3785" y="3903"/>
                    <a:pt x="3824" y="3747"/>
                  </a:cubicBezTo>
                  <a:cubicBezTo>
                    <a:pt x="3863" y="3610"/>
                    <a:pt x="4000" y="3357"/>
                    <a:pt x="3980" y="3220"/>
                  </a:cubicBezTo>
                  <a:cubicBezTo>
                    <a:pt x="3961" y="3084"/>
                    <a:pt x="3922" y="3006"/>
                    <a:pt x="4078" y="2927"/>
                  </a:cubicBezTo>
                  <a:cubicBezTo>
                    <a:pt x="4234" y="2849"/>
                    <a:pt x="4195" y="2713"/>
                    <a:pt x="4293" y="2713"/>
                  </a:cubicBezTo>
                  <a:cubicBezTo>
                    <a:pt x="4390" y="2693"/>
                    <a:pt x="4488" y="2732"/>
                    <a:pt x="4410" y="2869"/>
                  </a:cubicBezTo>
                  <a:cubicBezTo>
                    <a:pt x="4351" y="2986"/>
                    <a:pt x="4254" y="2986"/>
                    <a:pt x="4273" y="3103"/>
                  </a:cubicBezTo>
                  <a:cubicBezTo>
                    <a:pt x="4273" y="3240"/>
                    <a:pt x="4254" y="3337"/>
                    <a:pt x="4195" y="3454"/>
                  </a:cubicBezTo>
                  <a:cubicBezTo>
                    <a:pt x="4137" y="3571"/>
                    <a:pt x="3980" y="3747"/>
                    <a:pt x="4137" y="3747"/>
                  </a:cubicBezTo>
                  <a:cubicBezTo>
                    <a:pt x="4293" y="3747"/>
                    <a:pt x="4293" y="3669"/>
                    <a:pt x="4429" y="3493"/>
                  </a:cubicBezTo>
                  <a:cubicBezTo>
                    <a:pt x="4585" y="3318"/>
                    <a:pt x="4663" y="3279"/>
                    <a:pt x="4624" y="3201"/>
                  </a:cubicBezTo>
                  <a:cubicBezTo>
                    <a:pt x="4585" y="3123"/>
                    <a:pt x="4527" y="2967"/>
                    <a:pt x="4585" y="2849"/>
                  </a:cubicBezTo>
                  <a:cubicBezTo>
                    <a:pt x="4624" y="2752"/>
                    <a:pt x="4624" y="2752"/>
                    <a:pt x="4644" y="2537"/>
                  </a:cubicBezTo>
                  <a:cubicBezTo>
                    <a:pt x="4644" y="2303"/>
                    <a:pt x="4605" y="2186"/>
                    <a:pt x="4624" y="1952"/>
                  </a:cubicBezTo>
                  <a:cubicBezTo>
                    <a:pt x="4566" y="1698"/>
                    <a:pt x="4546" y="1659"/>
                    <a:pt x="4546" y="1445"/>
                  </a:cubicBezTo>
                  <a:cubicBezTo>
                    <a:pt x="4546" y="1328"/>
                    <a:pt x="4468" y="1191"/>
                    <a:pt x="4410" y="1035"/>
                  </a:cubicBezTo>
                  <a:lnTo>
                    <a:pt x="4156" y="976"/>
                  </a:lnTo>
                  <a:lnTo>
                    <a:pt x="4156" y="976"/>
                  </a:lnTo>
                  <a:cubicBezTo>
                    <a:pt x="3941" y="918"/>
                    <a:pt x="3707" y="859"/>
                    <a:pt x="3493" y="801"/>
                  </a:cubicBezTo>
                  <a:cubicBezTo>
                    <a:pt x="3258" y="723"/>
                    <a:pt x="3005" y="645"/>
                    <a:pt x="2771" y="567"/>
                  </a:cubicBezTo>
                  <a:cubicBezTo>
                    <a:pt x="2556" y="489"/>
                    <a:pt x="2341" y="410"/>
                    <a:pt x="2185" y="313"/>
                  </a:cubicBezTo>
                  <a:cubicBezTo>
                    <a:pt x="2010" y="235"/>
                    <a:pt x="1834" y="176"/>
                    <a:pt x="1659" y="118"/>
                  </a:cubicBezTo>
                  <a:lnTo>
                    <a:pt x="1659" y="118"/>
                  </a:lnTo>
                  <a:cubicBezTo>
                    <a:pt x="1502" y="59"/>
                    <a:pt x="1366" y="20"/>
                    <a:pt x="1249" y="1"/>
                  </a:cubicBezTo>
                  <a:cubicBezTo>
                    <a:pt x="1229" y="20"/>
                    <a:pt x="1229" y="40"/>
                    <a:pt x="1210" y="59"/>
                  </a:cubicBezTo>
                  <a:cubicBezTo>
                    <a:pt x="1151" y="137"/>
                    <a:pt x="1054" y="254"/>
                    <a:pt x="995" y="313"/>
                  </a:cubicBezTo>
                  <a:lnTo>
                    <a:pt x="995" y="332"/>
                  </a:lnTo>
                  <a:cubicBezTo>
                    <a:pt x="937" y="391"/>
                    <a:pt x="917" y="391"/>
                    <a:pt x="898" y="606"/>
                  </a:cubicBezTo>
                  <a:cubicBezTo>
                    <a:pt x="878" y="742"/>
                    <a:pt x="839" y="879"/>
                    <a:pt x="800" y="996"/>
                  </a:cubicBezTo>
                  <a:cubicBezTo>
                    <a:pt x="741" y="1113"/>
                    <a:pt x="702" y="1230"/>
                    <a:pt x="644" y="1328"/>
                  </a:cubicBezTo>
                  <a:cubicBezTo>
                    <a:pt x="585" y="1425"/>
                    <a:pt x="507" y="1542"/>
                    <a:pt x="429" y="1659"/>
                  </a:cubicBezTo>
                  <a:cubicBezTo>
                    <a:pt x="293" y="1835"/>
                    <a:pt x="176" y="2010"/>
                    <a:pt x="156" y="2108"/>
                  </a:cubicBezTo>
                  <a:cubicBezTo>
                    <a:pt x="137" y="2167"/>
                    <a:pt x="234" y="2264"/>
                    <a:pt x="312" y="2362"/>
                  </a:cubicBezTo>
                  <a:cubicBezTo>
                    <a:pt x="371" y="2401"/>
                    <a:pt x="429" y="2459"/>
                    <a:pt x="488" y="2537"/>
                  </a:cubicBezTo>
                  <a:lnTo>
                    <a:pt x="488" y="2537"/>
                  </a:lnTo>
                  <a:cubicBezTo>
                    <a:pt x="585" y="2693"/>
                    <a:pt x="546" y="2771"/>
                    <a:pt x="488" y="2849"/>
                  </a:cubicBezTo>
                  <a:cubicBezTo>
                    <a:pt x="488" y="2888"/>
                    <a:pt x="468" y="2908"/>
                    <a:pt x="468" y="2927"/>
                  </a:cubicBezTo>
                  <a:cubicBezTo>
                    <a:pt x="468" y="2947"/>
                    <a:pt x="468" y="2986"/>
                    <a:pt x="468" y="3006"/>
                  </a:cubicBezTo>
                  <a:lnTo>
                    <a:pt x="468" y="3006"/>
                  </a:lnTo>
                  <a:cubicBezTo>
                    <a:pt x="468" y="3084"/>
                    <a:pt x="449" y="3162"/>
                    <a:pt x="410" y="3220"/>
                  </a:cubicBezTo>
                  <a:cubicBezTo>
                    <a:pt x="390" y="3259"/>
                    <a:pt x="332" y="3298"/>
                    <a:pt x="293" y="3318"/>
                  </a:cubicBezTo>
                  <a:cubicBezTo>
                    <a:pt x="273" y="3357"/>
                    <a:pt x="234" y="3357"/>
                    <a:pt x="234" y="3376"/>
                  </a:cubicBezTo>
                  <a:cubicBezTo>
                    <a:pt x="234" y="3396"/>
                    <a:pt x="234" y="3454"/>
                    <a:pt x="234" y="3532"/>
                  </a:cubicBezTo>
                  <a:cubicBezTo>
                    <a:pt x="254" y="3630"/>
                    <a:pt x="254" y="3727"/>
                    <a:pt x="273" y="3864"/>
                  </a:cubicBezTo>
                  <a:lnTo>
                    <a:pt x="273" y="3864"/>
                  </a:lnTo>
                  <a:lnTo>
                    <a:pt x="273" y="3942"/>
                  </a:lnTo>
                  <a:lnTo>
                    <a:pt x="273" y="3942"/>
                  </a:lnTo>
                  <a:cubicBezTo>
                    <a:pt x="293" y="4118"/>
                    <a:pt x="312" y="4235"/>
                    <a:pt x="390" y="4254"/>
                  </a:cubicBezTo>
                  <a:cubicBezTo>
                    <a:pt x="449" y="4254"/>
                    <a:pt x="488" y="4254"/>
                    <a:pt x="527" y="4235"/>
                  </a:cubicBezTo>
                  <a:cubicBezTo>
                    <a:pt x="605" y="4235"/>
                    <a:pt x="683" y="4215"/>
                    <a:pt x="800" y="4313"/>
                  </a:cubicBezTo>
                  <a:cubicBezTo>
                    <a:pt x="898" y="4410"/>
                    <a:pt x="917" y="4508"/>
                    <a:pt x="917" y="4586"/>
                  </a:cubicBezTo>
                  <a:cubicBezTo>
                    <a:pt x="937" y="4645"/>
                    <a:pt x="937" y="4703"/>
                    <a:pt x="976" y="4762"/>
                  </a:cubicBezTo>
                  <a:cubicBezTo>
                    <a:pt x="1015" y="4820"/>
                    <a:pt x="1054" y="4820"/>
                    <a:pt x="1112" y="4820"/>
                  </a:cubicBezTo>
                  <a:cubicBezTo>
                    <a:pt x="1171" y="4820"/>
                    <a:pt x="1249" y="4840"/>
                    <a:pt x="1346" y="4898"/>
                  </a:cubicBezTo>
                  <a:cubicBezTo>
                    <a:pt x="1463" y="4957"/>
                    <a:pt x="1502" y="5035"/>
                    <a:pt x="1541" y="5113"/>
                  </a:cubicBezTo>
                  <a:cubicBezTo>
                    <a:pt x="1561" y="5152"/>
                    <a:pt x="1600" y="5210"/>
                    <a:pt x="1678" y="5288"/>
                  </a:cubicBezTo>
                  <a:cubicBezTo>
                    <a:pt x="1737" y="5347"/>
                    <a:pt x="1834" y="5347"/>
                    <a:pt x="1932" y="5366"/>
                  </a:cubicBezTo>
                  <a:cubicBezTo>
                    <a:pt x="2088" y="5386"/>
                    <a:pt x="2244" y="5405"/>
                    <a:pt x="2380" y="5562"/>
                  </a:cubicBezTo>
                  <a:cubicBezTo>
                    <a:pt x="2595" y="5796"/>
                    <a:pt x="2595" y="6010"/>
                    <a:pt x="2595" y="6108"/>
                  </a:cubicBezTo>
                  <a:lnTo>
                    <a:pt x="2595" y="6127"/>
                  </a:lnTo>
                  <a:cubicBezTo>
                    <a:pt x="2595" y="6186"/>
                    <a:pt x="2576" y="6264"/>
                    <a:pt x="2498" y="6362"/>
                  </a:cubicBezTo>
                  <a:cubicBezTo>
                    <a:pt x="2458" y="6440"/>
                    <a:pt x="2400" y="6498"/>
                    <a:pt x="2283" y="6557"/>
                  </a:cubicBezTo>
                  <a:cubicBezTo>
                    <a:pt x="2166" y="6635"/>
                    <a:pt x="2049" y="6732"/>
                    <a:pt x="1951" y="6810"/>
                  </a:cubicBezTo>
                  <a:cubicBezTo>
                    <a:pt x="1854" y="6869"/>
                    <a:pt x="1776" y="6947"/>
                    <a:pt x="1698" y="7005"/>
                  </a:cubicBezTo>
                  <a:cubicBezTo>
                    <a:pt x="1639" y="7064"/>
                    <a:pt x="1580" y="7142"/>
                    <a:pt x="1502" y="7240"/>
                  </a:cubicBezTo>
                  <a:cubicBezTo>
                    <a:pt x="1424" y="7357"/>
                    <a:pt x="1346" y="7474"/>
                    <a:pt x="1288" y="7591"/>
                  </a:cubicBezTo>
                  <a:cubicBezTo>
                    <a:pt x="1210" y="7688"/>
                    <a:pt x="1093" y="7844"/>
                    <a:pt x="956" y="7961"/>
                  </a:cubicBezTo>
                  <a:cubicBezTo>
                    <a:pt x="839" y="8059"/>
                    <a:pt x="702" y="8157"/>
                    <a:pt x="566" y="8196"/>
                  </a:cubicBezTo>
                  <a:cubicBezTo>
                    <a:pt x="429" y="8254"/>
                    <a:pt x="293" y="8293"/>
                    <a:pt x="156" y="8332"/>
                  </a:cubicBezTo>
                  <a:cubicBezTo>
                    <a:pt x="156" y="8391"/>
                    <a:pt x="176" y="8508"/>
                    <a:pt x="176" y="8625"/>
                  </a:cubicBezTo>
                  <a:cubicBezTo>
                    <a:pt x="176" y="8664"/>
                    <a:pt x="176" y="8722"/>
                    <a:pt x="195" y="8761"/>
                  </a:cubicBezTo>
                  <a:cubicBezTo>
                    <a:pt x="234" y="8800"/>
                    <a:pt x="273" y="8879"/>
                    <a:pt x="215" y="8996"/>
                  </a:cubicBezTo>
                  <a:cubicBezTo>
                    <a:pt x="117" y="9191"/>
                    <a:pt x="234" y="9269"/>
                    <a:pt x="117" y="9366"/>
                  </a:cubicBezTo>
                  <a:cubicBezTo>
                    <a:pt x="0" y="9483"/>
                    <a:pt x="215" y="9503"/>
                    <a:pt x="254" y="9679"/>
                  </a:cubicBezTo>
                  <a:cubicBezTo>
                    <a:pt x="293" y="9874"/>
                    <a:pt x="215" y="9932"/>
                    <a:pt x="254" y="10069"/>
                  </a:cubicBezTo>
                  <a:cubicBezTo>
                    <a:pt x="293" y="10225"/>
                    <a:pt x="234" y="10205"/>
                    <a:pt x="468" y="10303"/>
                  </a:cubicBezTo>
                  <a:cubicBezTo>
                    <a:pt x="702" y="10420"/>
                    <a:pt x="644" y="10498"/>
                    <a:pt x="917" y="10693"/>
                  </a:cubicBezTo>
                  <a:cubicBezTo>
                    <a:pt x="1210" y="10888"/>
                    <a:pt x="1346" y="10869"/>
                    <a:pt x="1561" y="10966"/>
                  </a:cubicBezTo>
                  <a:cubicBezTo>
                    <a:pt x="1776" y="11064"/>
                    <a:pt x="1737" y="11103"/>
                    <a:pt x="1932" y="11200"/>
                  </a:cubicBezTo>
                  <a:cubicBezTo>
                    <a:pt x="2146" y="11298"/>
                    <a:pt x="2263" y="11181"/>
                    <a:pt x="2419" y="11181"/>
                  </a:cubicBezTo>
                  <a:cubicBezTo>
                    <a:pt x="2556" y="11200"/>
                    <a:pt x="2673" y="11376"/>
                    <a:pt x="2868" y="11318"/>
                  </a:cubicBezTo>
                  <a:cubicBezTo>
                    <a:pt x="3044" y="11278"/>
                    <a:pt x="3102" y="11591"/>
                    <a:pt x="3083" y="11708"/>
                  </a:cubicBezTo>
                  <a:cubicBezTo>
                    <a:pt x="3044" y="11825"/>
                    <a:pt x="2985" y="11922"/>
                    <a:pt x="2985" y="11981"/>
                  </a:cubicBezTo>
                  <a:cubicBezTo>
                    <a:pt x="2985" y="12039"/>
                    <a:pt x="2966" y="12137"/>
                    <a:pt x="3005" y="12254"/>
                  </a:cubicBezTo>
                  <a:cubicBezTo>
                    <a:pt x="3044" y="12391"/>
                    <a:pt x="3063" y="12469"/>
                    <a:pt x="3161" y="12391"/>
                  </a:cubicBezTo>
                  <a:cubicBezTo>
                    <a:pt x="3278" y="12313"/>
                    <a:pt x="3239" y="12215"/>
                    <a:pt x="3376" y="12098"/>
                  </a:cubicBezTo>
                  <a:cubicBezTo>
                    <a:pt x="3532" y="12000"/>
                    <a:pt x="3590" y="11864"/>
                    <a:pt x="3610" y="11747"/>
                  </a:cubicBezTo>
                  <a:cubicBezTo>
                    <a:pt x="3610" y="11630"/>
                    <a:pt x="3473" y="11493"/>
                    <a:pt x="3512" y="11435"/>
                  </a:cubicBezTo>
                  <a:cubicBezTo>
                    <a:pt x="3532" y="11357"/>
                    <a:pt x="3668" y="11357"/>
                    <a:pt x="3727" y="11298"/>
                  </a:cubicBezTo>
                  <a:cubicBezTo>
                    <a:pt x="3785" y="11239"/>
                    <a:pt x="3688" y="11122"/>
                    <a:pt x="3785" y="11005"/>
                  </a:cubicBezTo>
                  <a:cubicBezTo>
                    <a:pt x="3902" y="10888"/>
                    <a:pt x="3922" y="10908"/>
                    <a:pt x="4019" y="10771"/>
                  </a:cubicBezTo>
                  <a:cubicBezTo>
                    <a:pt x="4137" y="10635"/>
                    <a:pt x="4117" y="10498"/>
                    <a:pt x="4039" y="10459"/>
                  </a:cubicBezTo>
                  <a:cubicBezTo>
                    <a:pt x="3961" y="10439"/>
                    <a:pt x="3863" y="10381"/>
                    <a:pt x="3883" y="10322"/>
                  </a:cubicBezTo>
                  <a:cubicBezTo>
                    <a:pt x="3883" y="10264"/>
                    <a:pt x="4019" y="10264"/>
                    <a:pt x="4097" y="10166"/>
                  </a:cubicBezTo>
                  <a:cubicBezTo>
                    <a:pt x="4176" y="10049"/>
                    <a:pt x="4078" y="10030"/>
                    <a:pt x="4195" y="9952"/>
                  </a:cubicBezTo>
                  <a:cubicBezTo>
                    <a:pt x="4293" y="9893"/>
                    <a:pt x="4410" y="9893"/>
                    <a:pt x="4449" y="9815"/>
                  </a:cubicBezTo>
                  <a:cubicBezTo>
                    <a:pt x="4507" y="9737"/>
                    <a:pt x="4390" y="9698"/>
                    <a:pt x="4390" y="9581"/>
                  </a:cubicBezTo>
                  <a:cubicBezTo>
                    <a:pt x="4371" y="9464"/>
                    <a:pt x="4371" y="9464"/>
                    <a:pt x="4468" y="9425"/>
                  </a:cubicBezTo>
                  <a:cubicBezTo>
                    <a:pt x="4585" y="9386"/>
                    <a:pt x="4683" y="9386"/>
                    <a:pt x="4683" y="9269"/>
                  </a:cubicBezTo>
                  <a:cubicBezTo>
                    <a:pt x="4683" y="9171"/>
                    <a:pt x="4585" y="9132"/>
                    <a:pt x="4585" y="9015"/>
                  </a:cubicBezTo>
                  <a:cubicBezTo>
                    <a:pt x="4585" y="8918"/>
                    <a:pt x="4585" y="8820"/>
                    <a:pt x="4663" y="8800"/>
                  </a:cubicBezTo>
                  <a:cubicBezTo>
                    <a:pt x="4761" y="8800"/>
                    <a:pt x="4780" y="8840"/>
                    <a:pt x="4819" y="8761"/>
                  </a:cubicBezTo>
                  <a:cubicBezTo>
                    <a:pt x="4839" y="8683"/>
                    <a:pt x="4761" y="8605"/>
                    <a:pt x="4819" y="8527"/>
                  </a:cubicBezTo>
                  <a:cubicBezTo>
                    <a:pt x="4858" y="8469"/>
                    <a:pt x="4936" y="8449"/>
                    <a:pt x="4995" y="8313"/>
                  </a:cubicBezTo>
                  <a:cubicBezTo>
                    <a:pt x="5054" y="8176"/>
                    <a:pt x="5034" y="8215"/>
                    <a:pt x="5132" y="8118"/>
                  </a:cubicBezTo>
                  <a:cubicBezTo>
                    <a:pt x="5210" y="8040"/>
                    <a:pt x="5288" y="7981"/>
                    <a:pt x="5288" y="7864"/>
                  </a:cubicBezTo>
                  <a:cubicBezTo>
                    <a:pt x="5288" y="7747"/>
                    <a:pt x="5190" y="7727"/>
                    <a:pt x="5132" y="7610"/>
                  </a:cubicBezTo>
                  <a:cubicBezTo>
                    <a:pt x="5093" y="7493"/>
                    <a:pt x="5073" y="7474"/>
                    <a:pt x="5112" y="7298"/>
                  </a:cubicBezTo>
                  <a:cubicBezTo>
                    <a:pt x="5171" y="7142"/>
                    <a:pt x="5229" y="7181"/>
                    <a:pt x="5229" y="7044"/>
                  </a:cubicBezTo>
                  <a:cubicBezTo>
                    <a:pt x="5249" y="6927"/>
                    <a:pt x="5190" y="6869"/>
                    <a:pt x="5210" y="6752"/>
                  </a:cubicBezTo>
                  <a:cubicBezTo>
                    <a:pt x="5210" y="6635"/>
                    <a:pt x="5171" y="6615"/>
                    <a:pt x="5171" y="6518"/>
                  </a:cubicBezTo>
                  <a:cubicBezTo>
                    <a:pt x="5151" y="6420"/>
                    <a:pt x="5112" y="6401"/>
                    <a:pt x="5171" y="6244"/>
                  </a:cubicBezTo>
                  <a:cubicBezTo>
                    <a:pt x="5210" y="6069"/>
                    <a:pt x="5288" y="6010"/>
                    <a:pt x="5288" y="5913"/>
                  </a:cubicBezTo>
                  <a:cubicBezTo>
                    <a:pt x="5268" y="5815"/>
                    <a:pt x="5093" y="5854"/>
                    <a:pt x="5112" y="5718"/>
                  </a:cubicBezTo>
                  <a:cubicBezTo>
                    <a:pt x="5112" y="5601"/>
                    <a:pt x="5210" y="5640"/>
                    <a:pt x="5210" y="5503"/>
                  </a:cubicBezTo>
                  <a:cubicBezTo>
                    <a:pt x="5229" y="5366"/>
                    <a:pt x="5190" y="5386"/>
                    <a:pt x="5210" y="5171"/>
                  </a:cubicBezTo>
                  <a:cubicBezTo>
                    <a:pt x="5229" y="4957"/>
                    <a:pt x="5268" y="4879"/>
                    <a:pt x="5288" y="4703"/>
                  </a:cubicBezTo>
                  <a:cubicBezTo>
                    <a:pt x="5327" y="4547"/>
                    <a:pt x="5327" y="4293"/>
                    <a:pt x="5268" y="4176"/>
                  </a:cubicBezTo>
                  <a:cubicBezTo>
                    <a:pt x="5210" y="4059"/>
                    <a:pt x="5171" y="4098"/>
                    <a:pt x="5054" y="407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71"/>
            <p:cNvSpPr/>
            <p:nvPr/>
          </p:nvSpPr>
          <p:spPr>
            <a:xfrm>
              <a:off x="6901875" y="1724325"/>
              <a:ext cx="54650" cy="98075"/>
            </a:xfrm>
            <a:custGeom>
              <a:avLst/>
              <a:gdLst/>
              <a:ahLst/>
              <a:cxnLst/>
              <a:rect l="l" t="t" r="r" b="b"/>
              <a:pathLst>
                <a:path w="2186" h="3923" extrusionOk="0">
                  <a:moveTo>
                    <a:pt x="1893" y="976"/>
                  </a:moveTo>
                  <a:cubicBezTo>
                    <a:pt x="1835" y="918"/>
                    <a:pt x="1756" y="801"/>
                    <a:pt x="1678" y="684"/>
                  </a:cubicBezTo>
                  <a:cubicBezTo>
                    <a:pt x="1620" y="586"/>
                    <a:pt x="1561" y="469"/>
                    <a:pt x="1522" y="391"/>
                  </a:cubicBezTo>
                  <a:cubicBezTo>
                    <a:pt x="1483" y="274"/>
                    <a:pt x="1405" y="98"/>
                    <a:pt x="1366" y="1"/>
                  </a:cubicBezTo>
                  <a:lnTo>
                    <a:pt x="0" y="450"/>
                  </a:lnTo>
                  <a:cubicBezTo>
                    <a:pt x="137" y="976"/>
                    <a:pt x="488" y="2362"/>
                    <a:pt x="508" y="2518"/>
                  </a:cubicBezTo>
                  <a:cubicBezTo>
                    <a:pt x="527" y="2557"/>
                    <a:pt x="527" y="2635"/>
                    <a:pt x="547" y="2713"/>
                  </a:cubicBezTo>
                  <a:cubicBezTo>
                    <a:pt x="586" y="2947"/>
                    <a:pt x="664" y="3279"/>
                    <a:pt x="664" y="3493"/>
                  </a:cubicBezTo>
                  <a:cubicBezTo>
                    <a:pt x="664" y="3611"/>
                    <a:pt x="664" y="3669"/>
                    <a:pt x="664" y="3728"/>
                  </a:cubicBezTo>
                  <a:cubicBezTo>
                    <a:pt x="664" y="3806"/>
                    <a:pt x="664" y="3864"/>
                    <a:pt x="664" y="3923"/>
                  </a:cubicBezTo>
                  <a:cubicBezTo>
                    <a:pt x="781" y="3903"/>
                    <a:pt x="898" y="3864"/>
                    <a:pt x="976" y="3747"/>
                  </a:cubicBezTo>
                  <a:cubicBezTo>
                    <a:pt x="1113" y="3611"/>
                    <a:pt x="1074" y="3650"/>
                    <a:pt x="1269" y="3513"/>
                  </a:cubicBezTo>
                  <a:cubicBezTo>
                    <a:pt x="1464" y="3376"/>
                    <a:pt x="1581" y="3415"/>
                    <a:pt x="1659" y="3279"/>
                  </a:cubicBezTo>
                  <a:cubicBezTo>
                    <a:pt x="1737" y="3142"/>
                    <a:pt x="1913" y="3220"/>
                    <a:pt x="1991" y="3103"/>
                  </a:cubicBezTo>
                  <a:cubicBezTo>
                    <a:pt x="2049" y="2986"/>
                    <a:pt x="2030" y="2928"/>
                    <a:pt x="2049" y="2791"/>
                  </a:cubicBezTo>
                  <a:cubicBezTo>
                    <a:pt x="2069" y="2674"/>
                    <a:pt x="1952" y="2635"/>
                    <a:pt x="1874" y="2459"/>
                  </a:cubicBezTo>
                  <a:cubicBezTo>
                    <a:pt x="1796" y="2303"/>
                    <a:pt x="1854" y="2284"/>
                    <a:pt x="1874" y="2089"/>
                  </a:cubicBezTo>
                  <a:cubicBezTo>
                    <a:pt x="1893" y="1894"/>
                    <a:pt x="1737" y="1894"/>
                    <a:pt x="1756" y="1737"/>
                  </a:cubicBezTo>
                  <a:cubicBezTo>
                    <a:pt x="1756" y="1581"/>
                    <a:pt x="1893" y="1620"/>
                    <a:pt x="1854" y="1484"/>
                  </a:cubicBezTo>
                  <a:cubicBezTo>
                    <a:pt x="1815" y="1347"/>
                    <a:pt x="1678" y="1406"/>
                    <a:pt x="1698" y="1250"/>
                  </a:cubicBezTo>
                  <a:cubicBezTo>
                    <a:pt x="1737" y="1074"/>
                    <a:pt x="1835" y="976"/>
                    <a:pt x="1913" y="1074"/>
                  </a:cubicBezTo>
                  <a:cubicBezTo>
                    <a:pt x="1991" y="1191"/>
                    <a:pt x="1932" y="1289"/>
                    <a:pt x="2108" y="1230"/>
                  </a:cubicBezTo>
                  <a:cubicBezTo>
                    <a:pt x="2127" y="1230"/>
                    <a:pt x="2147" y="1230"/>
                    <a:pt x="2186" y="1211"/>
                  </a:cubicBezTo>
                  <a:lnTo>
                    <a:pt x="2127" y="1191"/>
                  </a:lnTo>
                  <a:cubicBezTo>
                    <a:pt x="2030" y="1113"/>
                    <a:pt x="1932" y="1055"/>
                    <a:pt x="1893" y="97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71"/>
            <p:cNvSpPr/>
            <p:nvPr/>
          </p:nvSpPr>
          <p:spPr>
            <a:xfrm>
              <a:off x="6901875" y="1724325"/>
              <a:ext cx="54650" cy="98075"/>
            </a:xfrm>
            <a:custGeom>
              <a:avLst/>
              <a:gdLst/>
              <a:ahLst/>
              <a:cxnLst/>
              <a:rect l="l" t="t" r="r" b="b"/>
              <a:pathLst>
                <a:path w="2186" h="3923" fill="none" extrusionOk="0">
                  <a:moveTo>
                    <a:pt x="1893" y="976"/>
                  </a:moveTo>
                  <a:cubicBezTo>
                    <a:pt x="1835" y="918"/>
                    <a:pt x="1756" y="801"/>
                    <a:pt x="1678" y="684"/>
                  </a:cubicBezTo>
                  <a:cubicBezTo>
                    <a:pt x="1620" y="586"/>
                    <a:pt x="1561" y="469"/>
                    <a:pt x="1522" y="391"/>
                  </a:cubicBezTo>
                  <a:cubicBezTo>
                    <a:pt x="1483" y="274"/>
                    <a:pt x="1405" y="98"/>
                    <a:pt x="1366" y="1"/>
                  </a:cubicBezTo>
                  <a:lnTo>
                    <a:pt x="0" y="450"/>
                  </a:lnTo>
                  <a:cubicBezTo>
                    <a:pt x="137" y="976"/>
                    <a:pt x="488" y="2362"/>
                    <a:pt x="508" y="2518"/>
                  </a:cubicBezTo>
                  <a:cubicBezTo>
                    <a:pt x="527" y="2557"/>
                    <a:pt x="527" y="2635"/>
                    <a:pt x="547" y="2713"/>
                  </a:cubicBezTo>
                  <a:cubicBezTo>
                    <a:pt x="586" y="2947"/>
                    <a:pt x="664" y="3279"/>
                    <a:pt x="664" y="3493"/>
                  </a:cubicBezTo>
                  <a:cubicBezTo>
                    <a:pt x="664" y="3611"/>
                    <a:pt x="664" y="3669"/>
                    <a:pt x="664" y="3728"/>
                  </a:cubicBezTo>
                  <a:cubicBezTo>
                    <a:pt x="664" y="3806"/>
                    <a:pt x="664" y="3864"/>
                    <a:pt x="664" y="3923"/>
                  </a:cubicBezTo>
                  <a:cubicBezTo>
                    <a:pt x="781" y="3903"/>
                    <a:pt x="898" y="3864"/>
                    <a:pt x="976" y="3747"/>
                  </a:cubicBezTo>
                  <a:cubicBezTo>
                    <a:pt x="1113" y="3611"/>
                    <a:pt x="1074" y="3650"/>
                    <a:pt x="1269" y="3513"/>
                  </a:cubicBezTo>
                  <a:cubicBezTo>
                    <a:pt x="1464" y="3376"/>
                    <a:pt x="1581" y="3415"/>
                    <a:pt x="1659" y="3279"/>
                  </a:cubicBezTo>
                  <a:cubicBezTo>
                    <a:pt x="1737" y="3142"/>
                    <a:pt x="1913" y="3220"/>
                    <a:pt x="1991" y="3103"/>
                  </a:cubicBezTo>
                  <a:cubicBezTo>
                    <a:pt x="2049" y="2986"/>
                    <a:pt x="2030" y="2928"/>
                    <a:pt x="2049" y="2791"/>
                  </a:cubicBezTo>
                  <a:cubicBezTo>
                    <a:pt x="2069" y="2674"/>
                    <a:pt x="1952" y="2635"/>
                    <a:pt x="1874" y="2459"/>
                  </a:cubicBezTo>
                  <a:cubicBezTo>
                    <a:pt x="1796" y="2303"/>
                    <a:pt x="1854" y="2284"/>
                    <a:pt x="1874" y="2089"/>
                  </a:cubicBezTo>
                  <a:cubicBezTo>
                    <a:pt x="1893" y="1894"/>
                    <a:pt x="1737" y="1894"/>
                    <a:pt x="1756" y="1737"/>
                  </a:cubicBezTo>
                  <a:cubicBezTo>
                    <a:pt x="1756" y="1581"/>
                    <a:pt x="1893" y="1620"/>
                    <a:pt x="1854" y="1484"/>
                  </a:cubicBezTo>
                  <a:cubicBezTo>
                    <a:pt x="1815" y="1347"/>
                    <a:pt x="1678" y="1406"/>
                    <a:pt x="1698" y="1250"/>
                  </a:cubicBezTo>
                  <a:cubicBezTo>
                    <a:pt x="1737" y="1074"/>
                    <a:pt x="1835" y="976"/>
                    <a:pt x="1913" y="1074"/>
                  </a:cubicBezTo>
                  <a:cubicBezTo>
                    <a:pt x="1991" y="1191"/>
                    <a:pt x="1932" y="1289"/>
                    <a:pt x="2108" y="1230"/>
                  </a:cubicBezTo>
                  <a:cubicBezTo>
                    <a:pt x="2127" y="1230"/>
                    <a:pt x="2147" y="1230"/>
                    <a:pt x="2186" y="1211"/>
                  </a:cubicBezTo>
                  <a:lnTo>
                    <a:pt x="2127" y="1191"/>
                  </a:lnTo>
                  <a:cubicBezTo>
                    <a:pt x="2030" y="1113"/>
                    <a:pt x="1932" y="1055"/>
                    <a:pt x="1893" y="97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71"/>
            <p:cNvSpPr/>
            <p:nvPr/>
          </p:nvSpPr>
          <p:spPr>
            <a:xfrm>
              <a:off x="6855525" y="979000"/>
              <a:ext cx="377100" cy="592200"/>
            </a:xfrm>
            <a:custGeom>
              <a:avLst/>
              <a:gdLst/>
              <a:ahLst/>
              <a:cxnLst/>
              <a:rect l="l" t="t" r="r" b="b"/>
              <a:pathLst>
                <a:path w="15084" h="23688" extrusionOk="0">
                  <a:moveTo>
                    <a:pt x="14596" y="11122"/>
                  </a:moveTo>
                  <a:cubicBezTo>
                    <a:pt x="14381" y="11024"/>
                    <a:pt x="14186" y="10907"/>
                    <a:pt x="14361" y="10731"/>
                  </a:cubicBezTo>
                  <a:cubicBezTo>
                    <a:pt x="14479" y="10575"/>
                    <a:pt x="14518" y="10575"/>
                    <a:pt x="14615" y="10517"/>
                  </a:cubicBezTo>
                  <a:cubicBezTo>
                    <a:pt x="14557" y="10380"/>
                    <a:pt x="14498" y="10224"/>
                    <a:pt x="14459" y="10107"/>
                  </a:cubicBezTo>
                  <a:lnTo>
                    <a:pt x="14420" y="10029"/>
                  </a:lnTo>
                  <a:cubicBezTo>
                    <a:pt x="14264" y="10049"/>
                    <a:pt x="14186" y="9990"/>
                    <a:pt x="14225" y="9834"/>
                  </a:cubicBezTo>
                  <a:lnTo>
                    <a:pt x="14225" y="9834"/>
                  </a:lnTo>
                  <a:cubicBezTo>
                    <a:pt x="14147" y="9795"/>
                    <a:pt x="14030" y="9756"/>
                    <a:pt x="13932" y="9717"/>
                  </a:cubicBezTo>
                  <a:lnTo>
                    <a:pt x="13932" y="9717"/>
                  </a:lnTo>
                  <a:cubicBezTo>
                    <a:pt x="13796" y="9678"/>
                    <a:pt x="13679" y="9639"/>
                    <a:pt x="13620" y="9658"/>
                  </a:cubicBezTo>
                  <a:cubicBezTo>
                    <a:pt x="13581" y="9678"/>
                    <a:pt x="13561" y="9736"/>
                    <a:pt x="13522" y="9795"/>
                  </a:cubicBezTo>
                  <a:cubicBezTo>
                    <a:pt x="13464" y="9931"/>
                    <a:pt x="13425" y="10049"/>
                    <a:pt x="13249" y="10049"/>
                  </a:cubicBezTo>
                  <a:cubicBezTo>
                    <a:pt x="13054" y="10049"/>
                    <a:pt x="12937" y="9853"/>
                    <a:pt x="12820" y="9639"/>
                  </a:cubicBezTo>
                  <a:cubicBezTo>
                    <a:pt x="12781" y="9600"/>
                    <a:pt x="12762" y="9561"/>
                    <a:pt x="12742" y="9522"/>
                  </a:cubicBezTo>
                  <a:cubicBezTo>
                    <a:pt x="12605" y="9307"/>
                    <a:pt x="12605" y="9249"/>
                    <a:pt x="12605" y="9073"/>
                  </a:cubicBezTo>
                  <a:lnTo>
                    <a:pt x="12605" y="9014"/>
                  </a:lnTo>
                  <a:lnTo>
                    <a:pt x="12605" y="9014"/>
                  </a:lnTo>
                  <a:cubicBezTo>
                    <a:pt x="12605" y="8936"/>
                    <a:pt x="12605" y="8858"/>
                    <a:pt x="12566" y="8800"/>
                  </a:cubicBezTo>
                  <a:cubicBezTo>
                    <a:pt x="12547" y="8722"/>
                    <a:pt x="12508" y="8663"/>
                    <a:pt x="12469" y="8605"/>
                  </a:cubicBezTo>
                  <a:cubicBezTo>
                    <a:pt x="12391" y="8507"/>
                    <a:pt x="12391" y="8371"/>
                    <a:pt x="12410" y="8253"/>
                  </a:cubicBezTo>
                  <a:lnTo>
                    <a:pt x="12410" y="8253"/>
                  </a:lnTo>
                  <a:cubicBezTo>
                    <a:pt x="12410" y="8195"/>
                    <a:pt x="12410" y="8136"/>
                    <a:pt x="12391" y="8097"/>
                  </a:cubicBezTo>
                  <a:cubicBezTo>
                    <a:pt x="12371" y="8039"/>
                    <a:pt x="12352" y="7980"/>
                    <a:pt x="12313" y="7961"/>
                  </a:cubicBezTo>
                  <a:lnTo>
                    <a:pt x="12313" y="7961"/>
                  </a:lnTo>
                  <a:cubicBezTo>
                    <a:pt x="12274" y="7922"/>
                    <a:pt x="12215" y="7883"/>
                    <a:pt x="12137" y="7863"/>
                  </a:cubicBezTo>
                  <a:cubicBezTo>
                    <a:pt x="12040" y="7844"/>
                    <a:pt x="11923" y="7844"/>
                    <a:pt x="11786" y="7863"/>
                  </a:cubicBezTo>
                  <a:cubicBezTo>
                    <a:pt x="11669" y="7883"/>
                    <a:pt x="11532" y="7902"/>
                    <a:pt x="11396" y="7902"/>
                  </a:cubicBezTo>
                  <a:cubicBezTo>
                    <a:pt x="11220" y="7883"/>
                    <a:pt x="11083" y="7824"/>
                    <a:pt x="10986" y="7746"/>
                  </a:cubicBezTo>
                  <a:cubicBezTo>
                    <a:pt x="10849" y="7649"/>
                    <a:pt x="10771" y="7532"/>
                    <a:pt x="10713" y="7395"/>
                  </a:cubicBezTo>
                  <a:cubicBezTo>
                    <a:pt x="10654" y="7258"/>
                    <a:pt x="10674" y="7161"/>
                    <a:pt x="10693" y="7063"/>
                  </a:cubicBezTo>
                  <a:cubicBezTo>
                    <a:pt x="10693" y="7005"/>
                    <a:pt x="10713" y="6927"/>
                    <a:pt x="10693" y="6849"/>
                  </a:cubicBezTo>
                  <a:cubicBezTo>
                    <a:pt x="10674" y="6614"/>
                    <a:pt x="10518" y="6224"/>
                    <a:pt x="10518" y="6224"/>
                  </a:cubicBezTo>
                  <a:lnTo>
                    <a:pt x="10498" y="6205"/>
                  </a:lnTo>
                  <a:cubicBezTo>
                    <a:pt x="10498" y="6205"/>
                    <a:pt x="8879" y="937"/>
                    <a:pt x="8801" y="839"/>
                  </a:cubicBezTo>
                  <a:cubicBezTo>
                    <a:pt x="8781" y="800"/>
                    <a:pt x="8703" y="781"/>
                    <a:pt x="8625" y="761"/>
                  </a:cubicBezTo>
                  <a:cubicBezTo>
                    <a:pt x="8508" y="741"/>
                    <a:pt x="8371" y="722"/>
                    <a:pt x="8235" y="644"/>
                  </a:cubicBezTo>
                  <a:cubicBezTo>
                    <a:pt x="8059" y="546"/>
                    <a:pt x="7903" y="449"/>
                    <a:pt x="7747" y="332"/>
                  </a:cubicBezTo>
                  <a:cubicBezTo>
                    <a:pt x="7649" y="254"/>
                    <a:pt x="7552" y="176"/>
                    <a:pt x="7454" y="137"/>
                  </a:cubicBezTo>
                  <a:cubicBezTo>
                    <a:pt x="7357" y="78"/>
                    <a:pt x="7142" y="20"/>
                    <a:pt x="6927" y="20"/>
                  </a:cubicBezTo>
                  <a:cubicBezTo>
                    <a:pt x="6752" y="0"/>
                    <a:pt x="6596" y="20"/>
                    <a:pt x="6479" y="98"/>
                  </a:cubicBezTo>
                  <a:cubicBezTo>
                    <a:pt x="6206" y="254"/>
                    <a:pt x="5054" y="1366"/>
                    <a:pt x="5054" y="1385"/>
                  </a:cubicBezTo>
                  <a:lnTo>
                    <a:pt x="5015" y="1405"/>
                  </a:lnTo>
                  <a:lnTo>
                    <a:pt x="4976" y="1405"/>
                  </a:lnTo>
                  <a:cubicBezTo>
                    <a:pt x="4976" y="1405"/>
                    <a:pt x="4293" y="1190"/>
                    <a:pt x="4176" y="1132"/>
                  </a:cubicBezTo>
                  <a:cubicBezTo>
                    <a:pt x="4079" y="1054"/>
                    <a:pt x="3981" y="585"/>
                    <a:pt x="3962" y="410"/>
                  </a:cubicBezTo>
                  <a:lnTo>
                    <a:pt x="3532" y="351"/>
                  </a:lnTo>
                  <a:lnTo>
                    <a:pt x="1952" y="4936"/>
                  </a:lnTo>
                  <a:cubicBezTo>
                    <a:pt x="1971" y="5073"/>
                    <a:pt x="2128" y="5854"/>
                    <a:pt x="2089" y="6205"/>
                  </a:cubicBezTo>
                  <a:cubicBezTo>
                    <a:pt x="2069" y="6419"/>
                    <a:pt x="2011" y="6536"/>
                    <a:pt x="1932" y="6673"/>
                  </a:cubicBezTo>
                  <a:cubicBezTo>
                    <a:pt x="1893" y="6751"/>
                    <a:pt x="1835" y="6829"/>
                    <a:pt x="1815" y="6966"/>
                  </a:cubicBezTo>
                  <a:lnTo>
                    <a:pt x="1815" y="6966"/>
                  </a:lnTo>
                  <a:cubicBezTo>
                    <a:pt x="1796" y="7044"/>
                    <a:pt x="1776" y="7122"/>
                    <a:pt x="1757" y="7200"/>
                  </a:cubicBezTo>
                  <a:cubicBezTo>
                    <a:pt x="1718" y="7375"/>
                    <a:pt x="1679" y="7532"/>
                    <a:pt x="1698" y="7668"/>
                  </a:cubicBezTo>
                  <a:cubicBezTo>
                    <a:pt x="1698" y="7746"/>
                    <a:pt x="1737" y="7805"/>
                    <a:pt x="1757" y="7863"/>
                  </a:cubicBezTo>
                  <a:cubicBezTo>
                    <a:pt x="1796" y="7980"/>
                    <a:pt x="1835" y="8097"/>
                    <a:pt x="1854" y="8292"/>
                  </a:cubicBezTo>
                  <a:cubicBezTo>
                    <a:pt x="1854" y="8468"/>
                    <a:pt x="1952" y="8644"/>
                    <a:pt x="2011" y="8761"/>
                  </a:cubicBezTo>
                  <a:cubicBezTo>
                    <a:pt x="2050" y="8858"/>
                    <a:pt x="2089" y="8917"/>
                    <a:pt x="2108" y="8995"/>
                  </a:cubicBezTo>
                  <a:cubicBezTo>
                    <a:pt x="2128" y="9132"/>
                    <a:pt x="2050" y="9268"/>
                    <a:pt x="1952" y="9463"/>
                  </a:cubicBezTo>
                  <a:cubicBezTo>
                    <a:pt x="1932" y="9522"/>
                    <a:pt x="1893" y="9580"/>
                    <a:pt x="1854" y="9658"/>
                  </a:cubicBezTo>
                  <a:lnTo>
                    <a:pt x="1854" y="9658"/>
                  </a:lnTo>
                  <a:cubicBezTo>
                    <a:pt x="1796" y="9775"/>
                    <a:pt x="1796" y="9853"/>
                    <a:pt x="1796" y="9912"/>
                  </a:cubicBezTo>
                  <a:cubicBezTo>
                    <a:pt x="1796" y="9990"/>
                    <a:pt x="1796" y="10068"/>
                    <a:pt x="1757" y="10166"/>
                  </a:cubicBezTo>
                  <a:cubicBezTo>
                    <a:pt x="1679" y="10322"/>
                    <a:pt x="1562" y="10497"/>
                    <a:pt x="1425" y="10673"/>
                  </a:cubicBezTo>
                  <a:cubicBezTo>
                    <a:pt x="1367" y="10731"/>
                    <a:pt x="1328" y="10790"/>
                    <a:pt x="1289" y="10868"/>
                  </a:cubicBezTo>
                  <a:cubicBezTo>
                    <a:pt x="1132" y="11063"/>
                    <a:pt x="1132" y="11141"/>
                    <a:pt x="1172" y="11336"/>
                  </a:cubicBezTo>
                  <a:lnTo>
                    <a:pt x="1172" y="11375"/>
                  </a:lnTo>
                  <a:lnTo>
                    <a:pt x="1172" y="11375"/>
                  </a:lnTo>
                  <a:cubicBezTo>
                    <a:pt x="1191" y="11492"/>
                    <a:pt x="1250" y="11570"/>
                    <a:pt x="1289" y="11629"/>
                  </a:cubicBezTo>
                  <a:cubicBezTo>
                    <a:pt x="1347" y="11727"/>
                    <a:pt x="1406" y="11824"/>
                    <a:pt x="1386" y="11941"/>
                  </a:cubicBezTo>
                  <a:cubicBezTo>
                    <a:pt x="1367" y="12117"/>
                    <a:pt x="1269" y="12097"/>
                    <a:pt x="1113" y="12078"/>
                  </a:cubicBezTo>
                  <a:cubicBezTo>
                    <a:pt x="1035" y="12078"/>
                    <a:pt x="918" y="12058"/>
                    <a:pt x="840" y="12136"/>
                  </a:cubicBezTo>
                  <a:cubicBezTo>
                    <a:pt x="781" y="12214"/>
                    <a:pt x="801" y="12409"/>
                    <a:pt x="820" y="12585"/>
                  </a:cubicBezTo>
                  <a:cubicBezTo>
                    <a:pt x="859" y="12780"/>
                    <a:pt x="879" y="12956"/>
                    <a:pt x="742" y="13034"/>
                  </a:cubicBezTo>
                  <a:cubicBezTo>
                    <a:pt x="606" y="13112"/>
                    <a:pt x="489" y="12995"/>
                    <a:pt x="352" y="12878"/>
                  </a:cubicBezTo>
                  <a:cubicBezTo>
                    <a:pt x="274" y="12800"/>
                    <a:pt x="176" y="12722"/>
                    <a:pt x="137" y="12722"/>
                  </a:cubicBezTo>
                  <a:cubicBezTo>
                    <a:pt x="79" y="12741"/>
                    <a:pt x="40" y="12800"/>
                    <a:pt x="1" y="12878"/>
                  </a:cubicBezTo>
                  <a:lnTo>
                    <a:pt x="20" y="12936"/>
                  </a:lnTo>
                  <a:lnTo>
                    <a:pt x="157" y="13366"/>
                  </a:lnTo>
                  <a:lnTo>
                    <a:pt x="176" y="13385"/>
                  </a:lnTo>
                  <a:lnTo>
                    <a:pt x="196" y="13502"/>
                  </a:lnTo>
                  <a:lnTo>
                    <a:pt x="235" y="13561"/>
                  </a:lnTo>
                  <a:lnTo>
                    <a:pt x="254" y="13639"/>
                  </a:lnTo>
                  <a:lnTo>
                    <a:pt x="274" y="13736"/>
                  </a:lnTo>
                  <a:lnTo>
                    <a:pt x="293" y="13775"/>
                  </a:lnTo>
                  <a:lnTo>
                    <a:pt x="352" y="13912"/>
                  </a:lnTo>
                  <a:lnTo>
                    <a:pt x="352" y="13912"/>
                  </a:lnTo>
                  <a:lnTo>
                    <a:pt x="391" y="14068"/>
                  </a:lnTo>
                  <a:lnTo>
                    <a:pt x="411" y="14107"/>
                  </a:lnTo>
                  <a:lnTo>
                    <a:pt x="450" y="14224"/>
                  </a:lnTo>
                  <a:lnTo>
                    <a:pt x="469" y="14302"/>
                  </a:lnTo>
                  <a:lnTo>
                    <a:pt x="489" y="14380"/>
                  </a:lnTo>
                  <a:lnTo>
                    <a:pt x="528" y="14497"/>
                  </a:lnTo>
                  <a:lnTo>
                    <a:pt x="547" y="14536"/>
                  </a:lnTo>
                  <a:lnTo>
                    <a:pt x="606" y="14692"/>
                  </a:lnTo>
                  <a:lnTo>
                    <a:pt x="606" y="14692"/>
                  </a:lnTo>
                  <a:lnTo>
                    <a:pt x="645" y="14868"/>
                  </a:lnTo>
                  <a:lnTo>
                    <a:pt x="664" y="14887"/>
                  </a:lnTo>
                  <a:lnTo>
                    <a:pt x="703" y="15024"/>
                  </a:lnTo>
                  <a:lnTo>
                    <a:pt x="742" y="15102"/>
                  </a:lnTo>
                  <a:lnTo>
                    <a:pt x="762" y="15200"/>
                  </a:lnTo>
                  <a:lnTo>
                    <a:pt x="801" y="15317"/>
                  </a:lnTo>
                  <a:lnTo>
                    <a:pt x="820" y="15356"/>
                  </a:lnTo>
                  <a:lnTo>
                    <a:pt x="879" y="15531"/>
                  </a:lnTo>
                  <a:lnTo>
                    <a:pt x="879" y="15531"/>
                  </a:lnTo>
                  <a:lnTo>
                    <a:pt x="937" y="15707"/>
                  </a:lnTo>
                  <a:lnTo>
                    <a:pt x="937" y="15746"/>
                  </a:lnTo>
                  <a:lnTo>
                    <a:pt x="996" y="15883"/>
                  </a:lnTo>
                  <a:lnTo>
                    <a:pt x="1015" y="15961"/>
                  </a:lnTo>
                  <a:lnTo>
                    <a:pt x="1054" y="16058"/>
                  </a:lnTo>
                  <a:lnTo>
                    <a:pt x="1093" y="16175"/>
                  </a:lnTo>
                  <a:lnTo>
                    <a:pt x="1113" y="16234"/>
                  </a:lnTo>
                  <a:lnTo>
                    <a:pt x="1152" y="16390"/>
                  </a:lnTo>
                  <a:lnTo>
                    <a:pt x="1172" y="16409"/>
                  </a:lnTo>
                  <a:lnTo>
                    <a:pt x="1230" y="16585"/>
                  </a:lnTo>
                  <a:lnTo>
                    <a:pt x="1230" y="16624"/>
                  </a:lnTo>
                  <a:lnTo>
                    <a:pt x="1289" y="16761"/>
                  </a:lnTo>
                  <a:lnTo>
                    <a:pt x="1308" y="16839"/>
                  </a:lnTo>
                  <a:lnTo>
                    <a:pt x="1347" y="16936"/>
                  </a:lnTo>
                  <a:lnTo>
                    <a:pt x="1386" y="17053"/>
                  </a:lnTo>
                  <a:lnTo>
                    <a:pt x="1406" y="17112"/>
                  </a:lnTo>
                  <a:lnTo>
                    <a:pt x="1445" y="17287"/>
                  </a:lnTo>
                  <a:lnTo>
                    <a:pt x="1464" y="17287"/>
                  </a:lnTo>
                  <a:lnTo>
                    <a:pt x="1523" y="17482"/>
                  </a:lnTo>
                  <a:lnTo>
                    <a:pt x="1523" y="17502"/>
                  </a:lnTo>
                  <a:lnTo>
                    <a:pt x="1562" y="17639"/>
                  </a:lnTo>
                  <a:lnTo>
                    <a:pt x="1601" y="17717"/>
                  </a:lnTo>
                  <a:lnTo>
                    <a:pt x="1620" y="17814"/>
                  </a:lnTo>
                  <a:lnTo>
                    <a:pt x="1659" y="17931"/>
                  </a:lnTo>
                  <a:lnTo>
                    <a:pt x="1679" y="17990"/>
                  </a:lnTo>
                  <a:lnTo>
                    <a:pt x="1737" y="18146"/>
                  </a:lnTo>
                  <a:lnTo>
                    <a:pt x="1737" y="18165"/>
                  </a:lnTo>
                  <a:lnTo>
                    <a:pt x="1796" y="18341"/>
                  </a:lnTo>
                  <a:lnTo>
                    <a:pt x="1796" y="18361"/>
                  </a:lnTo>
                  <a:lnTo>
                    <a:pt x="1854" y="18497"/>
                  </a:lnTo>
                  <a:lnTo>
                    <a:pt x="1874" y="18556"/>
                  </a:lnTo>
                  <a:lnTo>
                    <a:pt x="1913" y="18673"/>
                  </a:lnTo>
                  <a:lnTo>
                    <a:pt x="1932" y="18770"/>
                  </a:lnTo>
                  <a:lnTo>
                    <a:pt x="1952" y="18829"/>
                  </a:lnTo>
                  <a:lnTo>
                    <a:pt x="2011" y="18965"/>
                  </a:lnTo>
                  <a:lnTo>
                    <a:pt x="2011" y="18985"/>
                  </a:lnTo>
                  <a:lnTo>
                    <a:pt x="2069" y="19141"/>
                  </a:lnTo>
                  <a:lnTo>
                    <a:pt x="2069" y="19161"/>
                  </a:lnTo>
                  <a:lnTo>
                    <a:pt x="2108" y="19297"/>
                  </a:lnTo>
                  <a:lnTo>
                    <a:pt x="2128" y="19356"/>
                  </a:lnTo>
                  <a:lnTo>
                    <a:pt x="2167" y="19453"/>
                  </a:lnTo>
                  <a:lnTo>
                    <a:pt x="2186" y="19531"/>
                  </a:lnTo>
                  <a:lnTo>
                    <a:pt x="2206" y="19590"/>
                  </a:lnTo>
                  <a:lnTo>
                    <a:pt x="2245" y="19707"/>
                  </a:lnTo>
                  <a:lnTo>
                    <a:pt x="2264" y="19726"/>
                  </a:lnTo>
                  <a:lnTo>
                    <a:pt x="2303" y="19882"/>
                  </a:lnTo>
                  <a:lnTo>
                    <a:pt x="2303" y="19882"/>
                  </a:lnTo>
                  <a:lnTo>
                    <a:pt x="2342" y="20000"/>
                  </a:lnTo>
                  <a:lnTo>
                    <a:pt x="2362" y="20058"/>
                  </a:lnTo>
                  <a:lnTo>
                    <a:pt x="2401" y="20136"/>
                  </a:lnTo>
                  <a:lnTo>
                    <a:pt x="2420" y="20214"/>
                  </a:lnTo>
                  <a:lnTo>
                    <a:pt x="2440" y="20273"/>
                  </a:lnTo>
                  <a:lnTo>
                    <a:pt x="2459" y="20370"/>
                  </a:lnTo>
                  <a:lnTo>
                    <a:pt x="2479" y="20390"/>
                  </a:lnTo>
                  <a:lnTo>
                    <a:pt x="2518" y="20507"/>
                  </a:lnTo>
                  <a:lnTo>
                    <a:pt x="2518" y="20507"/>
                  </a:lnTo>
                  <a:lnTo>
                    <a:pt x="2557" y="20604"/>
                  </a:lnTo>
                  <a:lnTo>
                    <a:pt x="2557" y="20643"/>
                  </a:lnTo>
                  <a:lnTo>
                    <a:pt x="2576" y="20721"/>
                  </a:lnTo>
                  <a:lnTo>
                    <a:pt x="2596" y="20760"/>
                  </a:lnTo>
                  <a:lnTo>
                    <a:pt x="2615" y="20819"/>
                  </a:lnTo>
                  <a:lnTo>
                    <a:pt x="2635" y="20897"/>
                  </a:lnTo>
                  <a:lnTo>
                    <a:pt x="2654" y="20897"/>
                  </a:lnTo>
                  <a:lnTo>
                    <a:pt x="2674" y="20995"/>
                  </a:lnTo>
                  <a:lnTo>
                    <a:pt x="2674" y="20995"/>
                  </a:lnTo>
                  <a:lnTo>
                    <a:pt x="2693" y="21073"/>
                  </a:lnTo>
                  <a:lnTo>
                    <a:pt x="2713" y="21092"/>
                  </a:lnTo>
                  <a:lnTo>
                    <a:pt x="2732" y="21151"/>
                  </a:lnTo>
                  <a:lnTo>
                    <a:pt x="2732" y="21190"/>
                  </a:lnTo>
                  <a:lnTo>
                    <a:pt x="2752" y="21209"/>
                  </a:lnTo>
                  <a:lnTo>
                    <a:pt x="2771" y="21268"/>
                  </a:lnTo>
                  <a:lnTo>
                    <a:pt x="2771" y="21268"/>
                  </a:lnTo>
                  <a:lnTo>
                    <a:pt x="2791" y="21326"/>
                  </a:lnTo>
                  <a:lnTo>
                    <a:pt x="2791" y="21326"/>
                  </a:lnTo>
                  <a:lnTo>
                    <a:pt x="2811" y="21365"/>
                  </a:lnTo>
                  <a:lnTo>
                    <a:pt x="2811" y="21385"/>
                  </a:lnTo>
                  <a:lnTo>
                    <a:pt x="2811" y="21404"/>
                  </a:lnTo>
                  <a:lnTo>
                    <a:pt x="2830" y="21443"/>
                  </a:lnTo>
                  <a:lnTo>
                    <a:pt x="2830" y="21463"/>
                  </a:lnTo>
                  <a:lnTo>
                    <a:pt x="2830" y="21463"/>
                  </a:lnTo>
                  <a:lnTo>
                    <a:pt x="2830" y="21482"/>
                  </a:lnTo>
                  <a:lnTo>
                    <a:pt x="2850" y="21482"/>
                  </a:lnTo>
                  <a:lnTo>
                    <a:pt x="2850" y="21482"/>
                  </a:lnTo>
                  <a:lnTo>
                    <a:pt x="2850" y="21502"/>
                  </a:lnTo>
                  <a:lnTo>
                    <a:pt x="2850" y="21502"/>
                  </a:lnTo>
                  <a:lnTo>
                    <a:pt x="2850" y="21502"/>
                  </a:lnTo>
                  <a:lnTo>
                    <a:pt x="2850" y="21521"/>
                  </a:lnTo>
                  <a:lnTo>
                    <a:pt x="2850" y="21521"/>
                  </a:lnTo>
                  <a:lnTo>
                    <a:pt x="2850" y="21521"/>
                  </a:lnTo>
                  <a:lnTo>
                    <a:pt x="2850" y="21541"/>
                  </a:lnTo>
                  <a:lnTo>
                    <a:pt x="2850" y="21541"/>
                  </a:lnTo>
                  <a:lnTo>
                    <a:pt x="2850" y="21541"/>
                  </a:lnTo>
                  <a:lnTo>
                    <a:pt x="2869" y="21541"/>
                  </a:lnTo>
                  <a:lnTo>
                    <a:pt x="2869" y="21560"/>
                  </a:lnTo>
                  <a:lnTo>
                    <a:pt x="2869" y="21560"/>
                  </a:lnTo>
                  <a:lnTo>
                    <a:pt x="2869" y="21560"/>
                  </a:lnTo>
                  <a:lnTo>
                    <a:pt x="2869" y="21580"/>
                  </a:lnTo>
                  <a:lnTo>
                    <a:pt x="2869" y="21580"/>
                  </a:lnTo>
                  <a:lnTo>
                    <a:pt x="2869" y="21580"/>
                  </a:lnTo>
                  <a:lnTo>
                    <a:pt x="2869" y="21599"/>
                  </a:lnTo>
                  <a:lnTo>
                    <a:pt x="2869" y="21599"/>
                  </a:lnTo>
                  <a:lnTo>
                    <a:pt x="2869" y="21619"/>
                  </a:lnTo>
                  <a:lnTo>
                    <a:pt x="2869" y="21619"/>
                  </a:lnTo>
                  <a:lnTo>
                    <a:pt x="2869" y="21619"/>
                  </a:lnTo>
                  <a:lnTo>
                    <a:pt x="2869" y="21638"/>
                  </a:lnTo>
                  <a:lnTo>
                    <a:pt x="2869" y="21638"/>
                  </a:lnTo>
                  <a:lnTo>
                    <a:pt x="2869" y="21638"/>
                  </a:lnTo>
                  <a:lnTo>
                    <a:pt x="2869" y="21658"/>
                  </a:lnTo>
                  <a:lnTo>
                    <a:pt x="2869" y="21658"/>
                  </a:lnTo>
                  <a:lnTo>
                    <a:pt x="2889" y="21658"/>
                  </a:lnTo>
                  <a:lnTo>
                    <a:pt x="2889" y="21678"/>
                  </a:lnTo>
                  <a:lnTo>
                    <a:pt x="2889" y="21678"/>
                  </a:lnTo>
                  <a:lnTo>
                    <a:pt x="2889" y="21678"/>
                  </a:lnTo>
                  <a:lnTo>
                    <a:pt x="2889" y="21697"/>
                  </a:lnTo>
                  <a:lnTo>
                    <a:pt x="2889" y="21697"/>
                  </a:lnTo>
                  <a:lnTo>
                    <a:pt x="2889" y="21697"/>
                  </a:lnTo>
                  <a:lnTo>
                    <a:pt x="2889" y="21697"/>
                  </a:lnTo>
                  <a:lnTo>
                    <a:pt x="2889" y="21717"/>
                  </a:lnTo>
                  <a:lnTo>
                    <a:pt x="2889" y="21717"/>
                  </a:lnTo>
                  <a:lnTo>
                    <a:pt x="2889" y="21717"/>
                  </a:lnTo>
                  <a:lnTo>
                    <a:pt x="2889" y="21736"/>
                  </a:lnTo>
                  <a:lnTo>
                    <a:pt x="2889" y="21736"/>
                  </a:lnTo>
                  <a:lnTo>
                    <a:pt x="2889" y="21756"/>
                  </a:lnTo>
                  <a:lnTo>
                    <a:pt x="2889" y="21756"/>
                  </a:lnTo>
                  <a:lnTo>
                    <a:pt x="2889" y="21756"/>
                  </a:lnTo>
                  <a:lnTo>
                    <a:pt x="2889" y="21775"/>
                  </a:lnTo>
                  <a:lnTo>
                    <a:pt x="2889" y="21775"/>
                  </a:lnTo>
                  <a:lnTo>
                    <a:pt x="2889" y="21775"/>
                  </a:lnTo>
                  <a:lnTo>
                    <a:pt x="2889" y="21795"/>
                  </a:lnTo>
                  <a:lnTo>
                    <a:pt x="2889" y="21795"/>
                  </a:lnTo>
                  <a:lnTo>
                    <a:pt x="2889" y="21795"/>
                  </a:lnTo>
                  <a:lnTo>
                    <a:pt x="2889" y="21814"/>
                  </a:lnTo>
                  <a:lnTo>
                    <a:pt x="2889" y="21814"/>
                  </a:lnTo>
                  <a:lnTo>
                    <a:pt x="2889" y="21834"/>
                  </a:lnTo>
                  <a:lnTo>
                    <a:pt x="2889" y="21834"/>
                  </a:lnTo>
                  <a:lnTo>
                    <a:pt x="2889" y="21834"/>
                  </a:lnTo>
                  <a:lnTo>
                    <a:pt x="2889" y="21853"/>
                  </a:lnTo>
                  <a:lnTo>
                    <a:pt x="2889" y="21853"/>
                  </a:lnTo>
                  <a:lnTo>
                    <a:pt x="2889" y="21853"/>
                  </a:lnTo>
                  <a:lnTo>
                    <a:pt x="2889" y="21873"/>
                  </a:lnTo>
                  <a:lnTo>
                    <a:pt x="2889" y="21873"/>
                  </a:lnTo>
                  <a:lnTo>
                    <a:pt x="2889" y="21873"/>
                  </a:lnTo>
                  <a:lnTo>
                    <a:pt x="2889" y="21892"/>
                  </a:lnTo>
                  <a:lnTo>
                    <a:pt x="2889" y="21892"/>
                  </a:lnTo>
                  <a:lnTo>
                    <a:pt x="2889" y="21912"/>
                  </a:lnTo>
                  <a:lnTo>
                    <a:pt x="2889" y="21912"/>
                  </a:lnTo>
                  <a:cubicBezTo>
                    <a:pt x="2889" y="22068"/>
                    <a:pt x="2889" y="22204"/>
                    <a:pt x="2947" y="22302"/>
                  </a:cubicBezTo>
                  <a:cubicBezTo>
                    <a:pt x="2986" y="22380"/>
                    <a:pt x="3181" y="22517"/>
                    <a:pt x="3357" y="22634"/>
                  </a:cubicBezTo>
                  <a:cubicBezTo>
                    <a:pt x="3552" y="22731"/>
                    <a:pt x="3728" y="22848"/>
                    <a:pt x="3767" y="22946"/>
                  </a:cubicBezTo>
                  <a:lnTo>
                    <a:pt x="3786" y="22946"/>
                  </a:lnTo>
                  <a:lnTo>
                    <a:pt x="3786" y="22946"/>
                  </a:lnTo>
                  <a:lnTo>
                    <a:pt x="3786" y="22965"/>
                  </a:lnTo>
                  <a:lnTo>
                    <a:pt x="3786" y="22965"/>
                  </a:lnTo>
                  <a:lnTo>
                    <a:pt x="3786" y="22965"/>
                  </a:lnTo>
                  <a:lnTo>
                    <a:pt x="3786" y="22965"/>
                  </a:lnTo>
                  <a:lnTo>
                    <a:pt x="3786" y="22985"/>
                  </a:lnTo>
                  <a:lnTo>
                    <a:pt x="3786" y="22985"/>
                  </a:lnTo>
                  <a:lnTo>
                    <a:pt x="3806" y="22985"/>
                  </a:lnTo>
                  <a:lnTo>
                    <a:pt x="3806" y="22985"/>
                  </a:lnTo>
                  <a:lnTo>
                    <a:pt x="3806" y="23004"/>
                  </a:lnTo>
                  <a:lnTo>
                    <a:pt x="3806" y="23004"/>
                  </a:lnTo>
                  <a:lnTo>
                    <a:pt x="3806" y="23004"/>
                  </a:lnTo>
                  <a:lnTo>
                    <a:pt x="3806" y="23004"/>
                  </a:lnTo>
                  <a:lnTo>
                    <a:pt x="3806" y="23024"/>
                  </a:lnTo>
                  <a:lnTo>
                    <a:pt x="3806" y="23024"/>
                  </a:lnTo>
                  <a:lnTo>
                    <a:pt x="3806" y="23024"/>
                  </a:lnTo>
                  <a:lnTo>
                    <a:pt x="3806" y="23024"/>
                  </a:lnTo>
                  <a:lnTo>
                    <a:pt x="3825" y="23043"/>
                  </a:lnTo>
                  <a:lnTo>
                    <a:pt x="3825" y="23043"/>
                  </a:lnTo>
                  <a:lnTo>
                    <a:pt x="3825" y="23043"/>
                  </a:lnTo>
                  <a:lnTo>
                    <a:pt x="3825" y="23063"/>
                  </a:lnTo>
                  <a:lnTo>
                    <a:pt x="3825" y="23063"/>
                  </a:lnTo>
                  <a:lnTo>
                    <a:pt x="3825" y="23063"/>
                  </a:lnTo>
                  <a:lnTo>
                    <a:pt x="3825" y="23063"/>
                  </a:lnTo>
                  <a:lnTo>
                    <a:pt x="3825" y="23082"/>
                  </a:lnTo>
                  <a:lnTo>
                    <a:pt x="3825" y="23082"/>
                  </a:lnTo>
                  <a:lnTo>
                    <a:pt x="3845" y="23082"/>
                  </a:lnTo>
                  <a:lnTo>
                    <a:pt x="3845" y="23102"/>
                  </a:lnTo>
                  <a:lnTo>
                    <a:pt x="3845" y="23102"/>
                  </a:lnTo>
                  <a:lnTo>
                    <a:pt x="3845" y="23102"/>
                  </a:lnTo>
                  <a:lnTo>
                    <a:pt x="3845" y="23102"/>
                  </a:lnTo>
                  <a:lnTo>
                    <a:pt x="3845" y="23121"/>
                  </a:lnTo>
                  <a:lnTo>
                    <a:pt x="3845" y="23121"/>
                  </a:lnTo>
                  <a:lnTo>
                    <a:pt x="3845" y="23121"/>
                  </a:lnTo>
                  <a:lnTo>
                    <a:pt x="3845" y="23141"/>
                  </a:lnTo>
                  <a:lnTo>
                    <a:pt x="3845" y="23141"/>
                  </a:lnTo>
                  <a:lnTo>
                    <a:pt x="3845" y="23141"/>
                  </a:lnTo>
                  <a:lnTo>
                    <a:pt x="3864" y="23160"/>
                  </a:lnTo>
                  <a:lnTo>
                    <a:pt x="3864" y="23160"/>
                  </a:lnTo>
                  <a:lnTo>
                    <a:pt x="3864" y="23160"/>
                  </a:lnTo>
                  <a:lnTo>
                    <a:pt x="3864" y="23180"/>
                  </a:lnTo>
                  <a:lnTo>
                    <a:pt x="3864" y="23180"/>
                  </a:lnTo>
                  <a:lnTo>
                    <a:pt x="3864" y="23180"/>
                  </a:lnTo>
                  <a:lnTo>
                    <a:pt x="3864" y="23199"/>
                  </a:lnTo>
                  <a:lnTo>
                    <a:pt x="3864" y="23199"/>
                  </a:lnTo>
                  <a:lnTo>
                    <a:pt x="3864" y="23199"/>
                  </a:lnTo>
                  <a:lnTo>
                    <a:pt x="3864" y="23219"/>
                  </a:lnTo>
                  <a:lnTo>
                    <a:pt x="3864" y="23219"/>
                  </a:lnTo>
                  <a:lnTo>
                    <a:pt x="3884" y="23238"/>
                  </a:lnTo>
                  <a:lnTo>
                    <a:pt x="3884" y="23238"/>
                  </a:lnTo>
                  <a:lnTo>
                    <a:pt x="3884" y="23238"/>
                  </a:lnTo>
                  <a:lnTo>
                    <a:pt x="3884" y="23258"/>
                  </a:lnTo>
                  <a:lnTo>
                    <a:pt x="3884" y="23258"/>
                  </a:lnTo>
                  <a:lnTo>
                    <a:pt x="3884" y="23258"/>
                  </a:lnTo>
                  <a:lnTo>
                    <a:pt x="3884" y="23258"/>
                  </a:lnTo>
                  <a:lnTo>
                    <a:pt x="3884" y="23277"/>
                  </a:lnTo>
                  <a:lnTo>
                    <a:pt x="3884" y="23277"/>
                  </a:lnTo>
                  <a:lnTo>
                    <a:pt x="3884" y="23297"/>
                  </a:lnTo>
                  <a:lnTo>
                    <a:pt x="3884" y="23297"/>
                  </a:lnTo>
                  <a:lnTo>
                    <a:pt x="3884" y="23297"/>
                  </a:lnTo>
                  <a:lnTo>
                    <a:pt x="3884" y="23316"/>
                  </a:lnTo>
                  <a:lnTo>
                    <a:pt x="3903" y="23316"/>
                  </a:lnTo>
                  <a:lnTo>
                    <a:pt x="3903" y="23316"/>
                  </a:lnTo>
                  <a:lnTo>
                    <a:pt x="3903" y="23316"/>
                  </a:lnTo>
                  <a:lnTo>
                    <a:pt x="3903" y="23336"/>
                  </a:lnTo>
                  <a:lnTo>
                    <a:pt x="3903" y="23336"/>
                  </a:lnTo>
                  <a:lnTo>
                    <a:pt x="3903" y="23356"/>
                  </a:lnTo>
                  <a:lnTo>
                    <a:pt x="3903" y="23356"/>
                  </a:lnTo>
                  <a:lnTo>
                    <a:pt x="3903" y="23356"/>
                  </a:lnTo>
                  <a:lnTo>
                    <a:pt x="3903" y="23375"/>
                  </a:lnTo>
                  <a:lnTo>
                    <a:pt x="3903" y="23375"/>
                  </a:lnTo>
                  <a:lnTo>
                    <a:pt x="3903" y="23414"/>
                  </a:lnTo>
                  <a:lnTo>
                    <a:pt x="3923" y="23414"/>
                  </a:lnTo>
                  <a:lnTo>
                    <a:pt x="3923" y="23434"/>
                  </a:lnTo>
                  <a:lnTo>
                    <a:pt x="3923" y="23434"/>
                  </a:lnTo>
                  <a:lnTo>
                    <a:pt x="3923" y="23434"/>
                  </a:lnTo>
                  <a:lnTo>
                    <a:pt x="3923" y="23453"/>
                  </a:lnTo>
                  <a:lnTo>
                    <a:pt x="3923" y="23453"/>
                  </a:lnTo>
                  <a:lnTo>
                    <a:pt x="3923" y="23473"/>
                  </a:lnTo>
                  <a:lnTo>
                    <a:pt x="3923" y="23473"/>
                  </a:lnTo>
                  <a:lnTo>
                    <a:pt x="3923" y="23512"/>
                  </a:lnTo>
                  <a:lnTo>
                    <a:pt x="3942" y="23531"/>
                  </a:lnTo>
                  <a:lnTo>
                    <a:pt x="3942" y="23531"/>
                  </a:lnTo>
                  <a:lnTo>
                    <a:pt x="3942" y="23551"/>
                  </a:lnTo>
                  <a:lnTo>
                    <a:pt x="3942" y="23551"/>
                  </a:lnTo>
                  <a:lnTo>
                    <a:pt x="3942" y="23590"/>
                  </a:lnTo>
                  <a:lnTo>
                    <a:pt x="4157" y="23648"/>
                  </a:lnTo>
                  <a:cubicBezTo>
                    <a:pt x="4157" y="23590"/>
                    <a:pt x="4176" y="23570"/>
                    <a:pt x="4215" y="23570"/>
                  </a:cubicBezTo>
                  <a:cubicBezTo>
                    <a:pt x="4293" y="23590"/>
                    <a:pt x="4293" y="23687"/>
                    <a:pt x="4391" y="23668"/>
                  </a:cubicBezTo>
                  <a:cubicBezTo>
                    <a:pt x="4469" y="23629"/>
                    <a:pt x="4469" y="23648"/>
                    <a:pt x="4528" y="23512"/>
                  </a:cubicBezTo>
                  <a:cubicBezTo>
                    <a:pt x="4586" y="23375"/>
                    <a:pt x="4469" y="23414"/>
                    <a:pt x="4528" y="23238"/>
                  </a:cubicBezTo>
                  <a:cubicBezTo>
                    <a:pt x="4567" y="23063"/>
                    <a:pt x="4625" y="23121"/>
                    <a:pt x="4606" y="22965"/>
                  </a:cubicBezTo>
                  <a:cubicBezTo>
                    <a:pt x="4586" y="22809"/>
                    <a:pt x="4528" y="22887"/>
                    <a:pt x="4547" y="22673"/>
                  </a:cubicBezTo>
                  <a:cubicBezTo>
                    <a:pt x="4567" y="22438"/>
                    <a:pt x="4489" y="22360"/>
                    <a:pt x="4547" y="22263"/>
                  </a:cubicBezTo>
                  <a:cubicBezTo>
                    <a:pt x="4625" y="22185"/>
                    <a:pt x="4645" y="22302"/>
                    <a:pt x="4762" y="22146"/>
                  </a:cubicBezTo>
                  <a:cubicBezTo>
                    <a:pt x="4879" y="21990"/>
                    <a:pt x="4781" y="21892"/>
                    <a:pt x="4918" y="21756"/>
                  </a:cubicBezTo>
                  <a:cubicBezTo>
                    <a:pt x="5074" y="21599"/>
                    <a:pt x="5093" y="21619"/>
                    <a:pt x="5074" y="21463"/>
                  </a:cubicBezTo>
                  <a:cubicBezTo>
                    <a:pt x="5035" y="21307"/>
                    <a:pt x="4918" y="21209"/>
                    <a:pt x="5015" y="21034"/>
                  </a:cubicBezTo>
                  <a:cubicBezTo>
                    <a:pt x="5113" y="20858"/>
                    <a:pt x="5171" y="20917"/>
                    <a:pt x="5347" y="20780"/>
                  </a:cubicBezTo>
                  <a:cubicBezTo>
                    <a:pt x="5523" y="20643"/>
                    <a:pt x="5484" y="20370"/>
                    <a:pt x="5425" y="20253"/>
                  </a:cubicBezTo>
                  <a:cubicBezTo>
                    <a:pt x="5347" y="20156"/>
                    <a:pt x="5113" y="20253"/>
                    <a:pt x="5269" y="19804"/>
                  </a:cubicBezTo>
                  <a:cubicBezTo>
                    <a:pt x="5425" y="19356"/>
                    <a:pt x="5386" y="19297"/>
                    <a:pt x="5562" y="19200"/>
                  </a:cubicBezTo>
                  <a:cubicBezTo>
                    <a:pt x="5737" y="19121"/>
                    <a:pt x="5737" y="18887"/>
                    <a:pt x="5893" y="18848"/>
                  </a:cubicBezTo>
                  <a:cubicBezTo>
                    <a:pt x="6049" y="18809"/>
                    <a:pt x="6049" y="18868"/>
                    <a:pt x="6186" y="18848"/>
                  </a:cubicBezTo>
                  <a:cubicBezTo>
                    <a:pt x="6323" y="18848"/>
                    <a:pt x="6362" y="18829"/>
                    <a:pt x="6401" y="18751"/>
                  </a:cubicBezTo>
                  <a:cubicBezTo>
                    <a:pt x="6420" y="18653"/>
                    <a:pt x="6362" y="18556"/>
                    <a:pt x="6323" y="18497"/>
                  </a:cubicBezTo>
                  <a:cubicBezTo>
                    <a:pt x="6284" y="18439"/>
                    <a:pt x="6225" y="18458"/>
                    <a:pt x="6147" y="18439"/>
                  </a:cubicBezTo>
                  <a:cubicBezTo>
                    <a:pt x="6049" y="18400"/>
                    <a:pt x="5874" y="18282"/>
                    <a:pt x="6010" y="18185"/>
                  </a:cubicBezTo>
                  <a:cubicBezTo>
                    <a:pt x="6147" y="18107"/>
                    <a:pt x="6108" y="18146"/>
                    <a:pt x="6186" y="17990"/>
                  </a:cubicBezTo>
                  <a:cubicBezTo>
                    <a:pt x="6284" y="17814"/>
                    <a:pt x="6323" y="17658"/>
                    <a:pt x="6342" y="17775"/>
                  </a:cubicBezTo>
                  <a:cubicBezTo>
                    <a:pt x="6362" y="17912"/>
                    <a:pt x="6186" y="18068"/>
                    <a:pt x="6303" y="18165"/>
                  </a:cubicBezTo>
                  <a:cubicBezTo>
                    <a:pt x="6420" y="18263"/>
                    <a:pt x="6381" y="18282"/>
                    <a:pt x="6459" y="18419"/>
                  </a:cubicBezTo>
                  <a:cubicBezTo>
                    <a:pt x="6518" y="18575"/>
                    <a:pt x="6537" y="18673"/>
                    <a:pt x="6596" y="18595"/>
                  </a:cubicBezTo>
                  <a:cubicBezTo>
                    <a:pt x="6654" y="18497"/>
                    <a:pt x="6615" y="18439"/>
                    <a:pt x="6654" y="18302"/>
                  </a:cubicBezTo>
                  <a:cubicBezTo>
                    <a:pt x="6713" y="18165"/>
                    <a:pt x="6693" y="18322"/>
                    <a:pt x="6791" y="18107"/>
                  </a:cubicBezTo>
                  <a:cubicBezTo>
                    <a:pt x="6869" y="17892"/>
                    <a:pt x="6947" y="17892"/>
                    <a:pt x="6947" y="17990"/>
                  </a:cubicBezTo>
                  <a:cubicBezTo>
                    <a:pt x="6967" y="18068"/>
                    <a:pt x="6869" y="18107"/>
                    <a:pt x="6967" y="18165"/>
                  </a:cubicBezTo>
                  <a:cubicBezTo>
                    <a:pt x="7045" y="18224"/>
                    <a:pt x="7025" y="18341"/>
                    <a:pt x="7103" y="18263"/>
                  </a:cubicBezTo>
                  <a:cubicBezTo>
                    <a:pt x="7181" y="18165"/>
                    <a:pt x="7162" y="18224"/>
                    <a:pt x="7181" y="18048"/>
                  </a:cubicBezTo>
                  <a:cubicBezTo>
                    <a:pt x="7201" y="17873"/>
                    <a:pt x="7240" y="17678"/>
                    <a:pt x="7298" y="17834"/>
                  </a:cubicBezTo>
                  <a:cubicBezTo>
                    <a:pt x="7357" y="17970"/>
                    <a:pt x="7298" y="18009"/>
                    <a:pt x="7298" y="18146"/>
                  </a:cubicBezTo>
                  <a:cubicBezTo>
                    <a:pt x="7298" y="18302"/>
                    <a:pt x="7279" y="18302"/>
                    <a:pt x="7376" y="18400"/>
                  </a:cubicBezTo>
                  <a:cubicBezTo>
                    <a:pt x="7474" y="18517"/>
                    <a:pt x="7571" y="18556"/>
                    <a:pt x="7610" y="18439"/>
                  </a:cubicBezTo>
                  <a:cubicBezTo>
                    <a:pt x="7649" y="18322"/>
                    <a:pt x="7513" y="18224"/>
                    <a:pt x="7591" y="18068"/>
                  </a:cubicBezTo>
                  <a:cubicBezTo>
                    <a:pt x="7669" y="17912"/>
                    <a:pt x="7591" y="17912"/>
                    <a:pt x="7669" y="17717"/>
                  </a:cubicBezTo>
                  <a:cubicBezTo>
                    <a:pt x="7766" y="17541"/>
                    <a:pt x="7610" y="17424"/>
                    <a:pt x="7727" y="17307"/>
                  </a:cubicBezTo>
                  <a:cubicBezTo>
                    <a:pt x="7864" y="17209"/>
                    <a:pt x="7884" y="17385"/>
                    <a:pt x="7864" y="17561"/>
                  </a:cubicBezTo>
                  <a:cubicBezTo>
                    <a:pt x="7825" y="17717"/>
                    <a:pt x="7786" y="17892"/>
                    <a:pt x="7942" y="17795"/>
                  </a:cubicBezTo>
                  <a:cubicBezTo>
                    <a:pt x="8118" y="17717"/>
                    <a:pt x="8020" y="17561"/>
                    <a:pt x="8196" y="17619"/>
                  </a:cubicBezTo>
                  <a:cubicBezTo>
                    <a:pt x="8391" y="17658"/>
                    <a:pt x="8059" y="17951"/>
                    <a:pt x="8352" y="17931"/>
                  </a:cubicBezTo>
                  <a:cubicBezTo>
                    <a:pt x="8645" y="17912"/>
                    <a:pt x="8527" y="17658"/>
                    <a:pt x="8723" y="17443"/>
                  </a:cubicBezTo>
                  <a:cubicBezTo>
                    <a:pt x="8937" y="17229"/>
                    <a:pt x="8957" y="17131"/>
                    <a:pt x="8957" y="17034"/>
                  </a:cubicBezTo>
                  <a:cubicBezTo>
                    <a:pt x="8957" y="16936"/>
                    <a:pt x="8664" y="16975"/>
                    <a:pt x="8684" y="16800"/>
                  </a:cubicBezTo>
                  <a:cubicBezTo>
                    <a:pt x="8703" y="16624"/>
                    <a:pt x="8625" y="16546"/>
                    <a:pt x="8684" y="16273"/>
                  </a:cubicBezTo>
                  <a:cubicBezTo>
                    <a:pt x="8742" y="16000"/>
                    <a:pt x="8606" y="16000"/>
                    <a:pt x="8742" y="15844"/>
                  </a:cubicBezTo>
                  <a:cubicBezTo>
                    <a:pt x="8898" y="15668"/>
                    <a:pt x="8898" y="15551"/>
                    <a:pt x="8898" y="15453"/>
                  </a:cubicBezTo>
                  <a:cubicBezTo>
                    <a:pt x="8879" y="15356"/>
                    <a:pt x="8664" y="15453"/>
                    <a:pt x="8645" y="15258"/>
                  </a:cubicBezTo>
                  <a:cubicBezTo>
                    <a:pt x="8606" y="15063"/>
                    <a:pt x="8742" y="15102"/>
                    <a:pt x="8859" y="14965"/>
                  </a:cubicBezTo>
                  <a:cubicBezTo>
                    <a:pt x="8976" y="14809"/>
                    <a:pt x="8820" y="14673"/>
                    <a:pt x="8996" y="14614"/>
                  </a:cubicBezTo>
                  <a:cubicBezTo>
                    <a:pt x="9171" y="14536"/>
                    <a:pt x="8976" y="14400"/>
                    <a:pt x="9074" y="14302"/>
                  </a:cubicBezTo>
                  <a:cubicBezTo>
                    <a:pt x="9152" y="14205"/>
                    <a:pt x="9425" y="14205"/>
                    <a:pt x="9386" y="14439"/>
                  </a:cubicBezTo>
                  <a:cubicBezTo>
                    <a:pt x="9327" y="14692"/>
                    <a:pt x="9230" y="14712"/>
                    <a:pt x="9327" y="14848"/>
                  </a:cubicBezTo>
                  <a:cubicBezTo>
                    <a:pt x="9445" y="14965"/>
                    <a:pt x="9425" y="14965"/>
                    <a:pt x="9366" y="15161"/>
                  </a:cubicBezTo>
                  <a:cubicBezTo>
                    <a:pt x="9308" y="15356"/>
                    <a:pt x="9230" y="15512"/>
                    <a:pt x="9347" y="15512"/>
                  </a:cubicBezTo>
                  <a:cubicBezTo>
                    <a:pt x="9484" y="15512"/>
                    <a:pt x="9503" y="15356"/>
                    <a:pt x="9620" y="15356"/>
                  </a:cubicBezTo>
                  <a:cubicBezTo>
                    <a:pt x="9737" y="15356"/>
                    <a:pt x="9679" y="15473"/>
                    <a:pt x="9952" y="15434"/>
                  </a:cubicBezTo>
                  <a:cubicBezTo>
                    <a:pt x="10225" y="15395"/>
                    <a:pt x="10205" y="15492"/>
                    <a:pt x="10342" y="15551"/>
                  </a:cubicBezTo>
                  <a:cubicBezTo>
                    <a:pt x="10498" y="15629"/>
                    <a:pt x="10674" y="15512"/>
                    <a:pt x="10537" y="15375"/>
                  </a:cubicBezTo>
                  <a:cubicBezTo>
                    <a:pt x="10420" y="15219"/>
                    <a:pt x="10205" y="15297"/>
                    <a:pt x="10166" y="15083"/>
                  </a:cubicBezTo>
                  <a:cubicBezTo>
                    <a:pt x="10108" y="14868"/>
                    <a:pt x="10088" y="14770"/>
                    <a:pt x="10225" y="14712"/>
                  </a:cubicBezTo>
                  <a:cubicBezTo>
                    <a:pt x="10342" y="14673"/>
                    <a:pt x="10401" y="14556"/>
                    <a:pt x="10381" y="14439"/>
                  </a:cubicBezTo>
                  <a:cubicBezTo>
                    <a:pt x="10342" y="14341"/>
                    <a:pt x="10401" y="14146"/>
                    <a:pt x="10498" y="14126"/>
                  </a:cubicBezTo>
                  <a:cubicBezTo>
                    <a:pt x="10596" y="14107"/>
                    <a:pt x="10576" y="14400"/>
                    <a:pt x="10596" y="14517"/>
                  </a:cubicBezTo>
                  <a:cubicBezTo>
                    <a:pt x="10615" y="14634"/>
                    <a:pt x="10615" y="14517"/>
                    <a:pt x="10771" y="14400"/>
                  </a:cubicBezTo>
                  <a:cubicBezTo>
                    <a:pt x="10908" y="14302"/>
                    <a:pt x="11005" y="14380"/>
                    <a:pt x="11044" y="14224"/>
                  </a:cubicBezTo>
                  <a:cubicBezTo>
                    <a:pt x="11103" y="14087"/>
                    <a:pt x="10791" y="14283"/>
                    <a:pt x="10830" y="14048"/>
                  </a:cubicBezTo>
                  <a:cubicBezTo>
                    <a:pt x="10869" y="13814"/>
                    <a:pt x="10966" y="13853"/>
                    <a:pt x="11162" y="13873"/>
                  </a:cubicBezTo>
                  <a:cubicBezTo>
                    <a:pt x="11357" y="13873"/>
                    <a:pt x="11396" y="14048"/>
                    <a:pt x="11493" y="14048"/>
                  </a:cubicBezTo>
                  <a:cubicBezTo>
                    <a:pt x="11591" y="14048"/>
                    <a:pt x="11747" y="13951"/>
                    <a:pt x="11786" y="14185"/>
                  </a:cubicBezTo>
                  <a:cubicBezTo>
                    <a:pt x="11825" y="14419"/>
                    <a:pt x="11981" y="14614"/>
                    <a:pt x="12118" y="14497"/>
                  </a:cubicBezTo>
                  <a:cubicBezTo>
                    <a:pt x="12235" y="14361"/>
                    <a:pt x="12410" y="14283"/>
                    <a:pt x="12293" y="14126"/>
                  </a:cubicBezTo>
                  <a:cubicBezTo>
                    <a:pt x="12176" y="13970"/>
                    <a:pt x="11864" y="14087"/>
                    <a:pt x="12001" y="13892"/>
                  </a:cubicBezTo>
                  <a:cubicBezTo>
                    <a:pt x="12157" y="13697"/>
                    <a:pt x="12430" y="13814"/>
                    <a:pt x="12469" y="13619"/>
                  </a:cubicBezTo>
                  <a:cubicBezTo>
                    <a:pt x="12508" y="13424"/>
                    <a:pt x="12274" y="13209"/>
                    <a:pt x="12488" y="13073"/>
                  </a:cubicBezTo>
                  <a:cubicBezTo>
                    <a:pt x="12683" y="12936"/>
                    <a:pt x="12820" y="12975"/>
                    <a:pt x="12840" y="13170"/>
                  </a:cubicBezTo>
                  <a:cubicBezTo>
                    <a:pt x="12859" y="13366"/>
                    <a:pt x="12879" y="13463"/>
                    <a:pt x="12996" y="13385"/>
                  </a:cubicBezTo>
                  <a:cubicBezTo>
                    <a:pt x="13113" y="13327"/>
                    <a:pt x="12918" y="13112"/>
                    <a:pt x="13132" y="13092"/>
                  </a:cubicBezTo>
                  <a:cubicBezTo>
                    <a:pt x="13347" y="13092"/>
                    <a:pt x="13542" y="13131"/>
                    <a:pt x="13522" y="12956"/>
                  </a:cubicBezTo>
                  <a:cubicBezTo>
                    <a:pt x="13503" y="12780"/>
                    <a:pt x="13210" y="12663"/>
                    <a:pt x="13386" y="12585"/>
                  </a:cubicBezTo>
                  <a:cubicBezTo>
                    <a:pt x="13561" y="12488"/>
                    <a:pt x="13542" y="12683"/>
                    <a:pt x="13757" y="12566"/>
                  </a:cubicBezTo>
                  <a:cubicBezTo>
                    <a:pt x="13971" y="12429"/>
                    <a:pt x="13971" y="12527"/>
                    <a:pt x="13991" y="12273"/>
                  </a:cubicBezTo>
                  <a:cubicBezTo>
                    <a:pt x="14010" y="12019"/>
                    <a:pt x="14010" y="11844"/>
                    <a:pt x="14166" y="11941"/>
                  </a:cubicBezTo>
                  <a:cubicBezTo>
                    <a:pt x="14303" y="12019"/>
                    <a:pt x="14108" y="12253"/>
                    <a:pt x="14322" y="12234"/>
                  </a:cubicBezTo>
                  <a:cubicBezTo>
                    <a:pt x="14537" y="12214"/>
                    <a:pt x="14537" y="12331"/>
                    <a:pt x="14596" y="12019"/>
                  </a:cubicBezTo>
                  <a:cubicBezTo>
                    <a:pt x="14674" y="11707"/>
                    <a:pt x="14615" y="11688"/>
                    <a:pt x="14849" y="11551"/>
                  </a:cubicBezTo>
                  <a:cubicBezTo>
                    <a:pt x="15083" y="11434"/>
                    <a:pt x="14927" y="11414"/>
                    <a:pt x="15083" y="11122"/>
                  </a:cubicBezTo>
                  <a:cubicBezTo>
                    <a:pt x="15005" y="11063"/>
                    <a:pt x="14908" y="11005"/>
                    <a:pt x="14849" y="10946"/>
                  </a:cubicBezTo>
                  <a:cubicBezTo>
                    <a:pt x="14791" y="11102"/>
                    <a:pt x="14791" y="11200"/>
                    <a:pt x="14596" y="1112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71"/>
            <p:cNvSpPr/>
            <p:nvPr/>
          </p:nvSpPr>
          <p:spPr>
            <a:xfrm>
              <a:off x="6855525" y="979000"/>
              <a:ext cx="377100" cy="592200"/>
            </a:xfrm>
            <a:custGeom>
              <a:avLst/>
              <a:gdLst/>
              <a:ahLst/>
              <a:cxnLst/>
              <a:rect l="l" t="t" r="r" b="b"/>
              <a:pathLst>
                <a:path w="15084" h="23688" fill="none" extrusionOk="0">
                  <a:moveTo>
                    <a:pt x="14596" y="11122"/>
                  </a:moveTo>
                  <a:cubicBezTo>
                    <a:pt x="14381" y="11024"/>
                    <a:pt x="14186" y="10907"/>
                    <a:pt x="14361" y="10731"/>
                  </a:cubicBezTo>
                  <a:cubicBezTo>
                    <a:pt x="14479" y="10575"/>
                    <a:pt x="14518" y="10575"/>
                    <a:pt x="14615" y="10517"/>
                  </a:cubicBezTo>
                  <a:cubicBezTo>
                    <a:pt x="14557" y="10380"/>
                    <a:pt x="14498" y="10224"/>
                    <a:pt x="14459" y="10107"/>
                  </a:cubicBezTo>
                  <a:lnTo>
                    <a:pt x="14420" y="10029"/>
                  </a:lnTo>
                  <a:cubicBezTo>
                    <a:pt x="14264" y="10049"/>
                    <a:pt x="14186" y="9990"/>
                    <a:pt x="14225" y="9834"/>
                  </a:cubicBezTo>
                  <a:lnTo>
                    <a:pt x="14225" y="9834"/>
                  </a:lnTo>
                  <a:cubicBezTo>
                    <a:pt x="14147" y="9795"/>
                    <a:pt x="14030" y="9756"/>
                    <a:pt x="13932" y="9717"/>
                  </a:cubicBezTo>
                  <a:lnTo>
                    <a:pt x="13932" y="9717"/>
                  </a:lnTo>
                  <a:cubicBezTo>
                    <a:pt x="13796" y="9678"/>
                    <a:pt x="13679" y="9639"/>
                    <a:pt x="13620" y="9658"/>
                  </a:cubicBezTo>
                  <a:cubicBezTo>
                    <a:pt x="13581" y="9678"/>
                    <a:pt x="13561" y="9736"/>
                    <a:pt x="13522" y="9795"/>
                  </a:cubicBezTo>
                  <a:cubicBezTo>
                    <a:pt x="13464" y="9931"/>
                    <a:pt x="13425" y="10049"/>
                    <a:pt x="13249" y="10049"/>
                  </a:cubicBezTo>
                  <a:cubicBezTo>
                    <a:pt x="13054" y="10049"/>
                    <a:pt x="12937" y="9853"/>
                    <a:pt x="12820" y="9639"/>
                  </a:cubicBezTo>
                  <a:cubicBezTo>
                    <a:pt x="12781" y="9600"/>
                    <a:pt x="12762" y="9561"/>
                    <a:pt x="12742" y="9522"/>
                  </a:cubicBezTo>
                  <a:cubicBezTo>
                    <a:pt x="12605" y="9307"/>
                    <a:pt x="12605" y="9249"/>
                    <a:pt x="12605" y="9073"/>
                  </a:cubicBezTo>
                  <a:lnTo>
                    <a:pt x="12605" y="9014"/>
                  </a:lnTo>
                  <a:lnTo>
                    <a:pt x="12605" y="9014"/>
                  </a:lnTo>
                  <a:cubicBezTo>
                    <a:pt x="12605" y="8936"/>
                    <a:pt x="12605" y="8858"/>
                    <a:pt x="12566" y="8800"/>
                  </a:cubicBezTo>
                  <a:cubicBezTo>
                    <a:pt x="12547" y="8722"/>
                    <a:pt x="12508" y="8663"/>
                    <a:pt x="12469" y="8605"/>
                  </a:cubicBezTo>
                  <a:cubicBezTo>
                    <a:pt x="12391" y="8507"/>
                    <a:pt x="12391" y="8371"/>
                    <a:pt x="12410" y="8253"/>
                  </a:cubicBezTo>
                  <a:lnTo>
                    <a:pt x="12410" y="8253"/>
                  </a:lnTo>
                  <a:cubicBezTo>
                    <a:pt x="12410" y="8195"/>
                    <a:pt x="12410" y="8136"/>
                    <a:pt x="12391" y="8097"/>
                  </a:cubicBezTo>
                  <a:cubicBezTo>
                    <a:pt x="12371" y="8039"/>
                    <a:pt x="12352" y="7980"/>
                    <a:pt x="12313" y="7961"/>
                  </a:cubicBezTo>
                  <a:lnTo>
                    <a:pt x="12313" y="7961"/>
                  </a:lnTo>
                  <a:cubicBezTo>
                    <a:pt x="12274" y="7922"/>
                    <a:pt x="12215" y="7883"/>
                    <a:pt x="12137" y="7863"/>
                  </a:cubicBezTo>
                  <a:cubicBezTo>
                    <a:pt x="12040" y="7844"/>
                    <a:pt x="11923" y="7844"/>
                    <a:pt x="11786" y="7863"/>
                  </a:cubicBezTo>
                  <a:cubicBezTo>
                    <a:pt x="11669" y="7883"/>
                    <a:pt x="11532" y="7902"/>
                    <a:pt x="11396" y="7902"/>
                  </a:cubicBezTo>
                  <a:cubicBezTo>
                    <a:pt x="11220" y="7883"/>
                    <a:pt x="11083" y="7824"/>
                    <a:pt x="10986" y="7746"/>
                  </a:cubicBezTo>
                  <a:cubicBezTo>
                    <a:pt x="10849" y="7649"/>
                    <a:pt x="10771" y="7532"/>
                    <a:pt x="10713" y="7395"/>
                  </a:cubicBezTo>
                  <a:cubicBezTo>
                    <a:pt x="10654" y="7258"/>
                    <a:pt x="10674" y="7161"/>
                    <a:pt x="10693" y="7063"/>
                  </a:cubicBezTo>
                  <a:cubicBezTo>
                    <a:pt x="10693" y="7005"/>
                    <a:pt x="10713" y="6927"/>
                    <a:pt x="10693" y="6849"/>
                  </a:cubicBezTo>
                  <a:cubicBezTo>
                    <a:pt x="10674" y="6614"/>
                    <a:pt x="10518" y="6224"/>
                    <a:pt x="10518" y="6224"/>
                  </a:cubicBezTo>
                  <a:lnTo>
                    <a:pt x="10498" y="6205"/>
                  </a:lnTo>
                  <a:cubicBezTo>
                    <a:pt x="10498" y="6205"/>
                    <a:pt x="8879" y="937"/>
                    <a:pt x="8801" y="839"/>
                  </a:cubicBezTo>
                  <a:cubicBezTo>
                    <a:pt x="8781" y="800"/>
                    <a:pt x="8703" y="781"/>
                    <a:pt x="8625" y="761"/>
                  </a:cubicBezTo>
                  <a:cubicBezTo>
                    <a:pt x="8508" y="741"/>
                    <a:pt x="8371" y="722"/>
                    <a:pt x="8235" y="644"/>
                  </a:cubicBezTo>
                  <a:cubicBezTo>
                    <a:pt x="8059" y="546"/>
                    <a:pt x="7903" y="449"/>
                    <a:pt x="7747" y="332"/>
                  </a:cubicBezTo>
                  <a:cubicBezTo>
                    <a:pt x="7649" y="254"/>
                    <a:pt x="7552" y="176"/>
                    <a:pt x="7454" y="137"/>
                  </a:cubicBezTo>
                  <a:cubicBezTo>
                    <a:pt x="7357" y="78"/>
                    <a:pt x="7142" y="20"/>
                    <a:pt x="6927" y="20"/>
                  </a:cubicBezTo>
                  <a:cubicBezTo>
                    <a:pt x="6752" y="0"/>
                    <a:pt x="6596" y="20"/>
                    <a:pt x="6479" y="98"/>
                  </a:cubicBezTo>
                  <a:cubicBezTo>
                    <a:pt x="6206" y="254"/>
                    <a:pt x="5054" y="1366"/>
                    <a:pt x="5054" y="1385"/>
                  </a:cubicBezTo>
                  <a:lnTo>
                    <a:pt x="5015" y="1405"/>
                  </a:lnTo>
                  <a:lnTo>
                    <a:pt x="4976" y="1405"/>
                  </a:lnTo>
                  <a:cubicBezTo>
                    <a:pt x="4976" y="1405"/>
                    <a:pt x="4293" y="1190"/>
                    <a:pt x="4176" y="1132"/>
                  </a:cubicBezTo>
                  <a:cubicBezTo>
                    <a:pt x="4079" y="1054"/>
                    <a:pt x="3981" y="585"/>
                    <a:pt x="3962" y="410"/>
                  </a:cubicBezTo>
                  <a:lnTo>
                    <a:pt x="3532" y="351"/>
                  </a:lnTo>
                  <a:lnTo>
                    <a:pt x="1952" y="4936"/>
                  </a:lnTo>
                  <a:cubicBezTo>
                    <a:pt x="1971" y="5073"/>
                    <a:pt x="2128" y="5854"/>
                    <a:pt x="2089" y="6205"/>
                  </a:cubicBezTo>
                  <a:cubicBezTo>
                    <a:pt x="2069" y="6419"/>
                    <a:pt x="2011" y="6536"/>
                    <a:pt x="1932" y="6673"/>
                  </a:cubicBezTo>
                  <a:cubicBezTo>
                    <a:pt x="1893" y="6751"/>
                    <a:pt x="1835" y="6829"/>
                    <a:pt x="1815" y="6966"/>
                  </a:cubicBezTo>
                  <a:lnTo>
                    <a:pt x="1815" y="6966"/>
                  </a:lnTo>
                  <a:cubicBezTo>
                    <a:pt x="1796" y="7044"/>
                    <a:pt x="1776" y="7122"/>
                    <a:pt x="1757" y="7200"/>
                  </a:cubicBezTo>
                  <a:cubicBezTo>
                    <a:pt x="1718" y="7375"/>
                    <a:pt x="1679" y="7532"/>
                    <a:pt x="1698" y="7668"/>
                  </a:cubicBezTo>
                  <a:cubicBezTo>
                    <a:pt x="1698" y="7746"/>
                    <a:pt x="1737" y="7805"/>
                    <a:pt x="1757" y="7863"/>
                  </a:cubicBezTo>
                  <a:cubicBezTo>
                    <a:pt x="1796" y="7980"/>
                    <a:pt x="1835" y="8097"/>
                    <a:pt x="1854" y="8292"/>
                  </a:cubicBezTo>
                  <a:cubicBezTo>
                    <a:pt x="1854" y="8468"/>
                    <a:pt x="1952" y="8644"/>
                    <a:pt x="2011" y="8761"/>
                  </a:cubicBezTo>
                  <a:cubicBezTo>
                    <a:pt x="2050" y="8858"/>
                    <a:pt x="2089" y="8917"/>
                    <a:pt x="2108" y="8995"/>
                  </a:cubicBezTo>
                  <a:cubicBezTo>
                    <a:pt x="2128" y="9132"/>
                    <a:pt x="2050" y="9268"/>
                    <a:pt x="1952" y="9463"/>
                  </a:cubicBezTo>
                  <a:cubicBezTo>
                    <a:pt x="1932" y="9522"/>
                    <a:pt x="1893" y="9580"/>
                    <a:pt x="1854" y="9658"/>
                  </a:cubicBezTo>
                  <a:lnTo>
                    <a:pt x="1854" y="9658"/>
                  </a:lnTo>
                  <a:cubicBezTo>
                    <a:pt x="1796" y="9775"/>
                    <a:pt x="1796" y="9853"/>
                    <a:pt x="1796" y="9912"/>
                  </a:cubicBezTo>
                  <a:cubicBezTo>
                    <a:pt x="1796" y="9990"/>
                    <a:pt x="1796" y="10068"/>
                    <a:pt x="1757" y="10166"/>
                  </a:cubicBezTo>
                  <a:cubicBezTo>
                    <a:pt x="1679" y="10322"/>
                    <a:pt x="1562" y="10497"/>
                    <a:pt x="1425" y="10673"/>
                  </a:cubicBezTo>
                  <a:cubicBezTo>
                    <a:pt x="1367" y="10731"/>
                    <a:pt x="1328" y="10790"/>
                    <a:pt x="1289" y="10868"/>
                  </a:cubicBezTo>
                  <a:cubicBezTo>
                    <a:pt x="1132" y="11063"/>
                    <a:pt x="1132" y="11141"/>
                    <a:pt x="1172" y="11336"/>
                  </a:cubicBezTo>
                  <a:lnTo>
                    <a:pt x="1172" y="11375"/>
                  </a:lnTo>
                  <a:lnTo>
                    <a:pt x="1172" y="11375"/>
                  </a:lnTo>
                  <a:cubicBezTo>
                    <a:pt x="1191" y="11492"/>
                    <a:pt x="1250" y="11570"/>
                    <a:pt x="1289" y="11629"/>
                  </a:cubicBezTo>
                  <a:cubicBezTo>
                    <a:pt x="1347" y="11727"/>
                    <a:pt x="1406" y="11824"/>
                    <a:pt x="1386" y="11941"/>
                  </a:cubicBezTo>
                  <a:cubicBezTo>
                    <a:pt x="1367" y="12117"/>
                    <a:pt x="1269" y="12097"/>
                    <a:pt x="1113" y="12078"/>
                  </a:cubicBezTo>
                  <a:cubicBezTo>
                    <a:pt x="1035" y="12078"/>
                    <a:pt x="918" y="12058"/>
                    <a:pt x="840" y="12136"/>
                  </a:cubicBezTo>
                  <a:cubicBezTo>
                    <a:pt x="781" y="12214"/>
                    <a:pt x="801" y="12409"/>
                    <a:pt x="820" y="12585"/>
                  </a:cubicBezTo>
                  <a:cubicBezTo>
                    <a:pt x="859" y="12780"/>
                    <a:pt x="879" y="12956"/>
                    <a:pt x="742" y="13034"/>
                  </a:cubicBezTo>
                  <a:cubicBezTo>
                    <a:pt x="606" y="13112"/>
                    <a:pt x="489" y="12995"/>
                    <a:pt x="352" y="12878"/>
                  </a:cubicBezTo>
                  <a:cubicBezTo>
                    <a:pt x="274" y="12800"/>
                    <a:pt x="176" y="12722"/>
                    <a:pt x="137" y="12722"/>
                  </a:cubicBezTo>
                  <a:cubicBezTo>
                    <a:pt x="79" y="12741"/>
                    <a:pt x="40" y="12800"/>
                    <a:pt x="1" y="12878"/>
                  </a:cubicBezTo>
                  <a:lnTo>
                    <a:pt x="20" y="12936"/>
                  </a:lnTo>
                  <a:lnTo>
                    <a:pt x="157" y="13366"/>
                  </a:lnTo>
                  <a:lnTo>
                    <a:pt x="176" y="13385"/>
                  </a:lnTo>
                  <a:lnTo>
                    <a:pt x="196" y="13502"/>
                  </a:lnTo>
                  <a:lnTo>
                    <a:pt x="235" y="13561"/>
                  </a:lnTo>
                  <a:lnTo>
                    <a:pt x="254" y="13639"/>
                  </a:lnTo>
                  <a:lnTo>
                    <a:pt x="274" y="13736"/>
                  </a:lnTo>
                  <a:lnTo>
                    <a:pt x="293" y="13775"/>
                  </a:lnTo>
                  <a:lnTo>
                    <a:pt x="352" y="13912"/>
                  </a:lnTo>
                  <a:lnTo>
                    <a:pt x="352" y="13912"/>
                  </a:lnTo>
                  <a:lnTo>
                    <a:pt x="391" y="14068"/>
                  </a:lnTo>
                  <a:lnTo>
                    <a:pt x="411" y="14107"/>
                  </a:lnTo>
                  <a:lnTo>
                    <a:pt x="450" y="14224"/>
                  </a:lnTo>
                  <a:lnTo>
                    <a:pt x="469" y="14302"/>
                  </a:lnTo>
                  <a:lnTo>
                    <a:pt x="489" y="14380"/>
                  </a:lnTo>
                  <a:lnTo>
                    <a:pt x="528" y="14497"/>
                  </a:lnTo>
                  <a:lnTo>
                    <a:pt x="547" y="14536"/>
                  </a:lnTo>
                  <a:lnTo>
                    <a:pt x="606" y="14692"/>
                  </a:lnTo>
                  <a:lnTo>
                    <a:pt x="606" y="14692"/>
                  </a:lnTo>
                  <a:lnTo>
                    <a:pt x="645" y="14868"/>
                  </a:lnTo>
                  <a:lnTo>
                    <a:pt x="664" y="14887"/>
                  </a:lnTo>
                  <a:lnTo>
                    <a:pt x="703" y="15024"/>
                  </a:lnTo>
                  <a:lnTo>
                    <a:pt x="742" y="15102"/>
                  </a:lnTo>
                  <a:lnTo>
                    <a:pt x="762" y="15200"/>
                  </a:lnTo>
                  <a:lnTo>
                    <a:pt x="801" y="15317"/>
                  </a:lnTo>
                  <a:lnTo>
                    <a:pt x="820" y="15356"/>
                  </a:lnTo>
                  <a:lnTo>
                    <a:pt x="879" y="15531"/>
                  </a:lnTo>
                  <a:lnTo>
                    <a:pt x="879" y="15531"/>
                  </a:lnTo>
                  <a:lnTo>
                    <a:pt x="937" y="15707"/>
                  </a:lnTo>
                  <a:lnTo>
                    <a:pt x="937" y="15746"/>
                  </a:lnTo>
                  <a:lnTo>
                    <a:pt x="996" y="15883"/>
                  </a:lnTo>
                  <a:lnTo>
                    <a:pt x="1015" y="15961"/>
                  </a:lnTo>
                  <a:lnTo>
                    <a:pt x="1054" y="16058"/>
                  </a:lnTo>
                  <a:lnTo>
                    <a:pt x="1093" y="16175"/>
                  </a:lnTo>
                  <a:lnTo>
                    <a:pt x="1113" y="16234"/>
                  </a:lnTo>
                  <a:lnTo>
                    <a:pt x="1152" y="16390"/>
                  </a:lnTo>
                  <a:lnTo>
                    <a:pt x="1172" y="16409"/>
                  </a:lnTo>
                  <a:lnTo>
                    <a:pt x="1230" y="16585"/>
                  </a:lnTo>
                  <a:lnTo>
                    <a:pt x="1230" y="16624"/>
                  </a:lnTo>
                  <a:lnTo>
                    <a:pt x="1289" y="16761"/>
                  </a:lnTo>
                  <a:lnTo>
                    <a:pt x="1308" y="16839"/>
                  </a:lnTo>
                  <a:lnTo>
                    <a:pt x="1347" y="16936"/>
                  </a:lnTo>
                  <a:lnTo>
                    <a:pt x="1386" y="17053"/>
                  </a:lnTo>
                  <a:lnTo>
                    <a:pt x="1406" y="17112"/>
                  </a:lnTo>
                  <a:lnTo>
                    <a:pt x="1445" y="17287"/>
                  </a:lnTo>
                  <a:lnTo>
                    <a:pt x="1464" y="17287"/>
                  </a:lnTo>
                  <a:lnTo>
                    <a:pt x="1523" y="17482"/>
                  </a:lnTo>
                  <a:lnTo>
                    <a:pt x="1523" y="17502"/>
                  </a:lnTo>
                  <a:lnTo>
                    <a:pt x="1562" y="17639"/>
                  </a:lnTo>
                  <a:lnTo>
                    <a:pt x="1601" y="17717"/>
                  </a:lnTo>
                  <a:lnTo>
                    <a:pt x="1620" y="17814"/>
                  </a:lnTo>
                  <a:lnTo>
                    <a:pt x="1659" y="17931"/>
                  </a:lnTo>
                  <a:lnTo>
                    <a:pt x="1679" y="17990"/>
                  </a:lnTo>
                  <a:lnTo>
                    <a:pt x="1737" y="18146"/>
                  </a:lnTo>
                  <a:lnTo>
                    <a:pt x="1737" y="18165"/>
                  </a:lnTo>
                  <a:lnTo>
                    <a:pt x="1796" y="18341"/>
                  </a:lnTo>
                  <a:lnTo>
                    <a:pt x="1796" y="18361"/>
                  </a:lnTo>
                  <a:lnTo>
                    <a:pt x="1854" y="18497"/>
                  </a:lnTo>
                  <a:lnTo>
                    <a:pt x="1874" y="18556"/>
                  </a:lnTo>
                  <a:lnTo>
                    <a:pt x="1913" y="18673"/>
                  </a:lnTo>
                  <a:lnTo>
                    <a:pt x="1932" y="18770"/>
                  </a:lnTo>
                  <a:lnTo>
                    <a:pt x="1952" y="18829"/>
                  </a:lnTo>
                  <a:lnTo>
                    <a:pt x="2011" y="18965"/>
                  </a:lnTo>
                  <a:lnTo>
                    <a:pt x="2011" y="18985"/>
                  </a:lnTo>
                  <a:lnTo>
                    <a:pt x="2069" y="19141"/>
                  </a:lnTo>
                  <a:lnTo>
                    <a:pt x="2069" y="19161"/>
                  </a:lnTo>
                  <a:lnTo>
                    <a:pt x="2108" y="19297"/>
                  </a:lnTo>
                  <a:lnTo>
                    <a:pt x="2128" y="19356"/>
                  </a:lnTo>
                  <a:lnTo>
                    <a:pt x="2167" y="19453"/>
                  </a:lnTo>
                  <a:lnTo>
                    <a:pt x="2186" y="19531"/>
                  </a:lnTo>
                  <a:lnTo>
                    <a:pt x="2206" y="19590"/>
                  </a:lnTo>
                  <a:lnTo>
                    <a:pt x="2245" y="19707"/>
                  </a:lnTo>
                  <a:lnTo>
                    <a:pt x="2264" y="19726"/>
                  </a:lnTo>
                  <a:lnTo>
                    <a:pt x="2303" y="19882"/>
                  </a:lnTo>
                  <a:lnTo>
                    <a:pt x="2303" y="19882"/>
                  </a:lnTo>
                  <a:lnTo>
                    <a:pt x="2342" y="20000"/>
                  </a:lnTo>
                  <a:lnTo>
                    <a:pt x="2362" y="20058"/>
                  </a:lnTo>
                  <a:lnTo>
                    <a:pt x="2401" y="20136"/>
                  </a:lnTo>
                  <a:lnTo>
                    <a:pt x="2420" y="20214"/>
                  </a:lnTo>
                  <a:lnTo>
                    <a:pt x="2440" y="20273"/>
                  </a:lnTo>
                  <a:lnTo>
                    <a:pt x="2459" y="20370"/>
                  </a:lnTo>
                  <a:lnTo>
                    <a:pt x="2479" y="20390"/>
                  </a:lnTo>
                  <a:lnTo>
                    <a:pt x="2518" y="20507"/>
                  </a:lnTo>
                  <a:lnTo>
                    <a:pt x="2518" y="20507"/>
                  </a:lnTo>
                  <a:lnTo>
                    <a:pt x="2557" y="20604"/>
                  </a:lnTo>
                  <a:lnTo>
                    <a:pt x="2557" y="20643"/>
                  </a:lnTo>
                  <a:lnTo>
                    <a:pt x="2576" y="20721"/>
                  </a:lnTo>
                  <a:lnTo>
                    <a:pt x="2596" y="20760"/>
                  </a:lnTo>
                  <a:lnTo>
                    <a:pt x="2615" y="20819"/>
                  </a:lnTo>
                  <a:lnTo>
                    <a:pt x="2635" y="20897"/>
                  </a:lnTo>
                  <a:lnTo>
                    <a:pt x="2654" y="20897"/>
                  </a:lnTo>
                  <a:lnTo>
                    <a:pt x="2674" y="20995"/>
                  </a:lnTo>
                  <a:lnTo>
                    <a:pt x="2674" y="20995"/>
                  </a:lnTo>
                  <a:lnTo>
                    <a:pt x="2693" y="21073"/>
                  </a:lnTo>
                  <a:lnTo>
                    <a:pt x="2713" y="21092"/>
                  </a:lnTo>
                  <a:lnTo>
                    <a:pt x="2732" y="21151"/>
                  </a:lnTo>
                  <a:lnTo>
                    <a:pt x="2732" y="21190"/>
                  </a:lnTo>
                  <a:lnTo>
                    <a:pt x="2752" y="21209"/>
                  </a:lnTo>
                  <a:lnTo>
                    <a:pt x="2771" y="21268"/>
                  </a:lnTo>
                  <a:lnTo>
                    <a:pt x="2771" y="21268"/>
                  </a:lnTo>
                  <a:lnTo>
                    <a:pt x="2791" y="21326"/>
                  </a:lnTo>
                  <a:lnTo>
                    <a:pt x="2791" y="21326"/>
                  </a:lnTo>
                  <a:lnTo>
                    <a:pt x="2811" y="21365"/>
                  </a:lnTo>
                  <a:lnTo>
                    <a:pt x="2811" y="21385"/>
                  </a:lnTo>
                  <a:lnTo>
                    <a:pt x="2811" y="21404"/>
                  </a:lnTo>
                  <a:lnTo>
                    <a:pt x="2830" y="21443"/>
                  </a:lnTo>
                  <a:lnTo>
                    <a:pt x="2830" y="21463"/>
                  </a:lnTo>
                  <a:lnTo>
                    <a:pt x="2830" y="21463"/>
                  </a:lnTo>
                  <a:lnTo>
                    <a:pt x="2830" y="21482"/>
                  </a:lnTo>
                  <a:lnTo>
                    <a:pt x="2850" y="21482"/>
                  </a:lnTo>
                  <a:lnTo>
                    <a:pt x="2850" y="21482"/>
                  </a:lnTo>
                  <a:lnTo>
                    <a:pt x="2850" y="21502"/>
                  </a:lnTo>
                  <a:lnTo>
                    <a:pt x="2850" y="21502"/>
                  </a:lnTo>
                  <a:lnTo>
                    <a:pt x="2850" y="21502"/>
                  </a:lnTo>
                  <a:lnTo>
                    <a:pt x="2850" y="21521"/>
                  </a:lnTo>
                  <a:lnTo>
                    <a:pt x="2850" y="21521"/>
                  </a:lnTo>
                  <a:lnTo>
                    <a:pt x="2850" y="21521"/>
                  </a:lnTo>
                  <a:lnTo>
                    <a:pt x="2850" y="21541"/>
                  </a:lnTo>
                  <a:lnTo>
                    <a:pt x="2850" y="21541"/>
                  </a:lnTo>
                  <a:lnTo>
                    <a:pt x="2850" y="21541"/>
                  </a:lnTo>
                  <a:lnTo>
                    <a:pt x="2869" y="21541"/>
                  </a:lnTo>
                  <a:lnTo>
                    <a:pt x="2869" y="21560"/>
                  </a:lnTo>
                  <a:lnTo>
                    <a:pt x="2869" y="21560"/>
                  </a:lnTo>
                  <a:lnTo>
                    <a:pt x="2869" y="21560"/>
                  </a:lnTo>
                  <a:lnTo>
                    <a:pt x="2869" y="21580"/>
                  </a:lnTo>
                  <a:lnTo>
                    <a:pt x="2869" y="21580"/>
                  </a:lnTo>
                  <a:lnTo>
                    <a:pt x="2869" y="21580"/>
                  </a:lnTo>
                  <a:lnTo>
                    <a:pt x="2869" y="21599"/>
                  </a:lnTo>
                  <a:lnTo>
                    <a:pt x="2869" y="21599"/>
                  </a:lnTo>
                  <a:lnTo>
                    <a:pt x="2869" y="21619"/>
                  </a:lnTo>
                  <a:lnTo>
                    <a:pt x="2869" y="21619"/>
                  </a:lnTo>
                  <a:lnTo>
                    <a:pt x="2869" y="21619"/>
                  </a:lnTo>
                  <a:lnTo>
                    <a:pt x="2869" y="21638"/>
                  </a:lnTo>
                  <a:lnTo>
                    <a:pt x="2869" y="21638"/>
                  </a:lnTo>
                  <a:lnTo>
                    <a:pt x="2869" y="21638"/>
                  </a:lnTo>
                  <a:lnTo>
                    <a:pt x="2869" y="21658"/>
                  </a:lnTo>
                  <a:lnTo>
                    <a:pt x="2869" y="21658"/>
                  </a:lnTo>
                  <a:lnTo>
                    <a:pt x="2889" y="21658"/>
                  </a:lnTo>
                  <a:lnTo>
                    <a:pt x="2889" y="21678"/>
                  </a:lnTo>
                  <a:lnTo>
                    <a:pt x="2889" y="21678"/>
                  </a:lnTo>
                  <a:lnTo>
                    <a:pt x="2889" y="21678"/>
                  </a:lnTo>
                  <a:lnTo>
                    <a:pt x="2889" y="21697"/>
                  </a:lnTo>
                  <a:lnTo>
                    <a:pt x="2889" y="21697"/>
                  </a:lnTo>
                  <a:lnTo>
                    <a:pt x="2889" y="21697"/>
                  </a:lnTo>
                  <a:lnTo>
                    <a:pt x="2889" y="21697"/>
                  </a:lnTo>
                  <a:lnTo>
                    <a:pt x="2889" y="21717"/>
                  </a:lnTo>
                  <a:lnTo>
                    <a:pt x="2889" y="21717"/>
                  </a:lnTo>
                  <a:lnTo>
                    <a:pt x="2889" y="21717"/>
                  </a:lnTo>
                  <a:lnTo>
                    <a:pt x="2889" y="21736"/>
                  </a:lnTo>
                  <a:lnTo>
                    <a:pt x="2889" y="21736"/>
                  </a:lnTo>
                  <a:lnTo>
                    <a:pt x="2889" y="21756"/>
                  </a:lnTo>
                  <a:lnTo>
                    <a:pt x="2889" y="21756"/>
                  </a:lnTo>
                  <a:lnTo>
                    <a:pt x="2889" y="21756"/>
                  </a:lnTo>
                  <a:lnTo>
                    <a:pt x="2889" y="21775"/>
                  </a:lnTo>
                  <a:lnTo>
                    <a:pt x="2889" y="21775"/>
                  </a:lnTo>
                  <a:lnTo>
                    <a:pt x="2889" y="21775"/>
                  </a:lnTo>
                  <a:lnTo>
                    <a:pt x="2889" y="21795"/>
                  </a:lnTo>
                  <a:lnTo>
                    <a:pt x="2889" y="21795"/>
                  </a:lnTo>
                  <a:lnTo>
                    <a:pt x="2889" y="21795"/>
                  </a:lnTo>
                  <a:lnTo>
                    <a:pt x="2889" y="21814"/>
                  </a:lnTo>
                  <a:lnTo>
                    <a:pt x="2889" y="21814"/>
                  </a:lnTo>
                  <a:lnTo>
                    <a:pt x="2889" y="21834"/>
                  </a:lnTo>
                  <a:lnTo>
                    <a:pt x="2889" y="21834"/>
                  </a:lnTo>
                  <a:lnTo>
                    <a:pt x="2889" y="21834"/>
                  </a:lnTo>
                  <a:lnTo>
                    <a:pt x="2889" y="21853"/>
                  </a:lnTo>
                  <a:lnTo>
                    <a:pt x="2889" y="21853"/>
                  </a:lnTo>
                  <a:lnTo>
                    <a:pt x="2889" y="21853"/>
                  </a:lnTo>
                  <a:lnTo>
                    <a:pt x="2889" y="21873"/>
                  </a:lnTo>
                  <a:lnTo>
                    <a:pt x="2889" y="21873"/>
                  </a:lnTo>
                  <a:lnTo>
                    <a:pt x="2889" y="21873"/>
                  </a:lnTo>
                  <a:lnTo>
                    <a:pt x="2889" y="21892"/>
                  </a:lnTo>
                  <a:lnTo>
                    <a:pt x="2889" y="21892"/>
                  </a:lnTo>
                  <a:lnTo>
                    <a:pt x="2889" y="21912"/>
                  </a:lnTo>
                  <a:lnTo>
                    <a:pt x="2889" y="21912"/>
                  </a:lnTo>
                  <a:cubicBezTo>
                    <a:pt x="2889" y="22068"/>
                    <a:pt x="2889" y="22204"/>
                    <a:pt x="2947" y="22302"/>
                  </a:cubicBezTo>
                  <a:cubicBezTo>
                    <a:pt x="2986" y="22380"/>
                    <a:pt x="3181" y="22517"/>
                    <a:pt x="3357" y="22634"/>
                  </a:cubicBezTo>
                  <a:cubicBezTo>
                    <a:pt x="3552" y="22731"/>
                    <a:pt x="3728" y="22848"/>
                    <a:pt x="3767" y="22946"/>
                  </a:cubicBezTo>
                  <a:lnTo>
                    <a:pt x="3786" y="22946"/>
                  </a:lnTo>
                  <a:lnTo>
                    <a:pt x="3786" y="22946"/>
                  </a:lnTo>
                  <a:lnTo>
                    <a:pt x="3786" y="22965"/>
                  </a:lnTo>
                  <a:lnTo>
                    <a:pt x="3786" y="22965"/>
                  </a:lnTo>
                  <a:lnTo>
                    <a:pt x="3786" y="22965"/>
                  </a:lnTo>
                  <a:lnTo>
                    <a:pt x="3786" y="22965"/>
                  </a:lnTo>
                  <a:lnTo>
                    <a:pt x="3786" y="22985"/>
                  </a:lnTo>
                  <a:lnTo>
                    <a:pt x="3786" y="22985"/>
                  </a:lnTo>
                  <a:lnTo>
                    <a:pt x="3806" y="22985"/>
                  </a:lnTo>
                  <a:lnTo>
                    <a:pt x="3806" y="22985"/>
                  </a:lnTo>
                  <a:lnTo>
                    <a:pt x="3806" y="23004"/>
                  </a:lnTo>
                  <a:lnTo>
                    <a:pt x="3806" y="23004"/>
                  </a:lnTo>
                  <a:lnTo>
                    <a:pt x="3806" y="23004"/>
                  </a:lnTo>
                  <a:lnTo>
                    <a:pt x="3806" y="23004"/>
                  </a:lnTo>
                  <a:lnTo>
                    <a:pt x="3806" y="23024"/>
                  </a:lnTo>
                  <a:lnTo>
                    <a:pt x="3806" y="23024"/>
                  </a:lnTo>
                  <a:lnTo>
                    <a:pt x="3806" y="23024"/>
                  </a:lnTo>
                  <a:lnTo>
                    <a:pt x="3806" y="23024"/>
                  </a:lnTo>
                  <a:lnTo>
                    <a:pt x="3825" y="23043"/>
                  </a:lnTo>
                  <a:lnTo>
                    <a:pt x="3825" y="23043"/>
                  </a:lnTo>
                  <a:lnTo>
                    <a:pt x="3825" y="23043"/>
                  </a:lnTo>
                  <a:lnTo>
                    <a:pt x="3825" y="23063"/>
                  </a:lnTo>
                  <a:lnTo>
                    <a:pt x="3825" y="23063"/>
                  </a:lnTo>
                  <a:lnTo>
                    <a:pt x="3825" y="23063"/>
                  </a:lnTo>
                  <a:lnTo>
                    <a:pt x="3825" y="23063"/>
                  </a:lnTo>
                  <a:lnTo>
                    <a:pt x="3825" y="23082"/>
                  </a:lnTo>
                  <a:lnTo>
                    <a:pt x="3825" y="23082"/>
                  </a:lnTo>
                  <a:lnTo>
                    <a:pt x="3845" y="23082"/>
                  </a:lnTo>
                  <a:lnTo>
                    <a:pt x="3845" y="23102"/>
                  </a:lnTo>
                  <a:lnTo>
                    <a:pt x="3845" y="23102"/>
                  </a:lnTo>
                  <a:lnTo>
                    <a:pt x="3845" y="23102"/>
                  </a:lnTo>
                  <a:lnTo>
                    <a:pt x="3845" y="23102"/>
                  </a:lnTo>
                  <a:lnTo>
                    <a:pt x="3845" y="23121"/>
                  </a:lnTo>
                  <a:lnTo>
                    <a:pt x="3845" y="23121"/>
                  </a:lnTo>
                  <a:lnTo>
                    <a:pt x="3845" y="23121"/>
                  </a:lnTo>
                  <a:lnTo>
                    <a:pt x="3845" y="23141"/>
                  </a:lnTo>
                  <a:lnTo>
                    <a:pt x="3845" y="23141"/>
                  </a:lnTo>
                  <a:lnTo>
                    <a:pt x="3845" y="23141"/>
                  </a:lnTo>
                  <a:lnTo>
                    <a:pt x="3864" y="23160"/>
                  </a:lnTo>
                  <a:lnTo>
                    <a:pt x="3864" y="23160"/>
                  </a:lnTo>
                  <a:lnTo>
                    <a:pt x="3864" y="23160"/>
                  </a:lnTo>
                  <a:lnTo>
                    <a:pt x="3864" y="23180"/>
                  </a:lnTo>
                  <a:lnTo>
                    <a:pt x="3864" y="23180"/>
                  </a:lnTo>
                  <a:lnTo>
                    <a:pt x="3864" y="23180"/>
                  </a:lnTo>
                  <a:lnTo>
                    <a:pt x="3864" y="23199"/>
                  </a:lnTo>
                  <a:lnTo>
                    <a:pt x="3864" y="23199"/>
                  </a:lnTo>
                  <a:lnTo>
                    <a:pt x="3864" y="23199"/>
                  </a:lnTo>
                  <a:lnTo>
                    <a:pt x="3864" y="23219"/>
                  </a:lnTo>
                  <a:lnTo>
                    <a:pt x="3864" y="23219"/>
                  </a:lnTo>
                  <a:lnTo>
                    <a:pt x="3884" y="23238"/>
                  </a:lnTo>
                  <a:lnTo>
                    <a:pt x="3884" y="23238"/>
                  </a:lnTo>
                  <a:lnTo>
                    <a:pt x="3884" y="23238"/>
                  </a:lnTo>
                  <a:lnTo>
                    <a:pt x="3884" y="23258"/>
                  </a:lnTo>
                  <a:lnTo>
                    <a:pt x="3884" y="23258"/>
                  </a:lnTo>
                  <a:lnTo>
                    <a:pt x="3884" y="23258"/>
                  </a:lnTo>
                  <a:lnTo>
                    <a:pt x="3884" y="23258"/>
                  </a:lnTo>
                  <a:lnTo>
                    <a:pt x="3884" y="23277"/>
                  </a:lnTo>
                  <a:lnTo>
                    <a:pt x="3884" y="23277"/>
                  </a:lnTo>
                  <a:lnTo>
                    <a:pt x="3884" y="23297"/>
                  </a:lnTo>
                  <a:lnTo>
                    <a:pt x="3884" y="23297"/>
                  </a:lnTo>
                  <a:lnTo>
                    <a:pt x="3884" y="23297"/>
                  </a:lnTo>
                  <a:lnTo>
                    <a:pt x="3884" y="23316"/>
                  </a:lnTo>
                  <a:lnTo>
                    <a:pt x="3903" y="23316"/>
                  </a:lnTo>
                  <a:lnTo>
                    <a:pt x="3903" y="23316"/>
                  </a:lnTo>
                  <a:lnTo>
                    <a:pt x="3903" y="23316"/>
                  </a:lnTo>
                  <a:lnTo>
                    <a:pt x="3903" y="23336"/>
                  </a:lnTo>
                  <a:lnTo>
                    <a:pt x="3903" y="23336"/>
                  </a:lnTo>
                  <a:lnTo>
                    <a:pt x="3903" y="23356"/>
                  </a:lnTo>
                  <a:lnTo>
                    <a:pt x="3903" y="23356"/>
                  </a:lnTo>
                  <a:lnTo>
                    <a:pt x="3903" y="23356"/>
                  </a:lnTo>
                  <a:lnTo>
                    <a:pt x="3903" y="23375"/>
                  </a:lnTo>
                  <a:lnTo>
                    <a:pt x="3903" y="23375"/>
                  </a:lnTo>
                  <a:lnTo>
                    <a:pt x="3903" y="23414"/>
                  </a:lnTo>
                  <a:lnTo>
                    <a:pt x="3923" y="23414"/>
                  </a:lnTo>
                  <a:lnTo>
                    <a:pt x="3923" y="23434"/>
                  </a:lnTo>
                  <a:lnTo>
                    <a:pt x="3923" y="23434"/>
                  </a:lnTo>
                  <a:lnTo>
                    <a:pt x="3923" y="23434"/>
                  </a:lnTo>
                  <a:lnTo>
                    <a:pt x="3923" y="23453"/>
                  </a:lnTo>
                  <a:lnTo>
                    <a:pt x="3923" y="23453"/>
                  </a:lnTo>
                  <a:lnTo>
                    <a:pt x="3923" y="23473"/>
                  </a:lnTo>
                  <a:lnTo>
                    <a:pt x="3923" y="23473"/>
                  </a:lnTo>
                  <a:lnTo>
                    <a:pt x="3923" y="23512"/>
                  </a:lnTo>
                  <a:lnTo>
                    <a:pt x="3942" y="23531"/>
                  </a:lnTo>
                  <a:lnTo>
                    <a:pt x="3942" y="23531"/>
                  </a:lnTo>
                  <a:lnTo>
                    <a:pt x="3942" y="23551"/>
                  </a:lnTo>
                  <a:lnTo>
                    <a:pt x="3942" y="23551"/>
                  </a:lnTo>
                  <a:lnTo>
                    <a:pt x="3942" y="23590"/>
                  </a:lnTo>
                  <a:lnTo>
                    <a:pt x="4157" y="23648"/>
                  </a:lnTo>
                  <a:cubicBezTo>
                    <a:pt x="4157" y="23590"/>
                    <a:pt x="4176" y="23570"/>
                    <a:pt x="4215" y="23570"/>
                  </a:cubicBezTo>
                  <a:cubicBezTo>
                    <a:pt x="4293" y="23590"/>
                    <a:pt x="4293" y="23687"/>
                    <a:pt x="4391" y="23668"/>
                  </a:cubicBezTo>
                  <a:cubicBezTo>
                    <a:pt x="4469" y="23629"/>
                    <a:pt x="4469" y="23648"/>
                    <a:pt x="4528" y="23512"/>
                  </a:cubicBezTo>
                  <a:cubicBezTo>
                    <a:pt x="4586" y="23375"/>
                    <a:pt x="4469" y="23414"/>
                    <a:pt x="4528" y="23238"/>
                  </a:cubicBezTo>
                  <a:cubicBezTo>
                    <a:pt x="4567" y="23063"/>
                    <a:pt x="4625" y="23121"/>
                    <a:pt x="4606" y="22965"/>
                  </a:cubicBezTo>
                  <a:cubicBezTo>
                    <a:pt x="4586" y="22809"/>
                    <a:pt x="4528" y="22887"/>
                    <a:pt x="4547" y="22673"/>
                  </a:cubicBezTo>
                  <a:cubicBezTo>
                    <a:pt x="4567" y="22438"/>
                    <a:pt x="4489" y="22360"/>
                    <a:pt x="4547" y="22263"/>
                  </a:cubicBezTo>
                  <a:cubicBezTo>
                    <a:pt x="4625" y="22185"/>
                    <a:pt x="4645" y="22302"/>
                    <a:pt x="4762" y="22146"/>
                  </a:cubicBezTo>
                  <a:cubicBezTo>
                    <a:pt x="4879" y="21990"/>
                    <a:pt x="4781" y="21892"/>
                    <a:pt x="4918" y="21756"/>
                  </a:cubicBezTo>
                  <a:cubicBezTo>
                    <a:pt x="5074" y="21599"/>
                    <a:pt x="5093" y="21619"/>
                    <a:pt x="5074" y="21463"/>
                  </a:cubicBezTo>
                  <a:cubicBezTo>
                    <a:pt x="5035" y="21307"/>
                    <a:pt x="4918" y="21209"/>
                    <a:pt x="5015" y="21034"/>
                  </a:cubicBezTo>
                  <a:cubicBezTo>
                    <a:pt x="5113" y="20858"/>
                    <a:pt x="5171" y="20917"/>
                    <a:pt x="5347" y="20780"/>
                  </a:cubicBezTo>
                  <a:cubicBezTo>
                    <a:pt x="5523" y="20643"/>
                    <a:pt x="5484" y="20370"/>
                    <a:pt x="5425" y="20253"/>
                  </a:cubicBezTo>
                  <a:cubicBezTo>
                    <a:pt x="5347" y="20156"/>
                    <a:pt x="5113" y="20253"/>
                    <a:pt x="5269" y="19804"/>
                  </a:cubicBezTo>
                  <a:cubicBezTo>
                    <a:pt x="5425" y="19356"/>
                    <a:pt x="5386" y="19297"/>
                    <a:pt x="5562" y="19200"/>
                  </a:cubicBezTo>
                  <a:cubicBezTo>
                    <a:pt x="5737" y="19121"/>
                    <a:pt x="5737" y="18887"/>
                    <a:pt x="5893" y="18848"/>
                  </a:cubicBezTo>
                  <a:cubicBezTo>
                    <a:pt x="6049" y="18809"/>
                    <a:pt x="6049" y="18868"/>
                    <a:pt x="6186" y="18848"/>
                  </a:cubicBezTo>
                  <a:cubicBezTo>
                    <a:pt x="6323" y="18848"/>
                    <a:pt x="6362" y="18829"/>
                    <a:pt x="6401" y="18751"/>
                  </a:cubicBezTo>
                  <a:cubicBezTo>
                    <a:pt x="6420" y="18653"/>
                    <a:pt x="6362" y="18556"/>
                    <a:pt x="6323" y="18497"/>
                  </a:cubicBezTo>
                  <a:cubicBezTo>
                    <a:pt x="6284" y="18439"/>
                    <a:pt x="6225" y="18458"/>
                    <a:pt x="6147" y="18439"/>
                  </a:cubicBezTo>
                  <a:cubicBezTo>
                    <a:pt x="6049" y="18400"/>
                    <a:pt x="5874" y="18282"/>
                    <a:pt x="6010" y="18185"/>
                  </a:cubicBezTo>
                  <a:cubicBezTo>
                    <a:pt x="6147" y="18107"/>
                    <a:pt x="6108" y="18146"/>
                    <a:pt x="6186" y="17990"/>
                  </a:cubicBezTo>
                  <a:cubicBezTo>
                    <a:pt x="6284" y="17814"/>
                    <a:pt x="6323" y="17658"/>
                    <a:pt x="6342" y="17775"/>
                  </a:cubicBezTo>
                  <a:cubicBezTo>
                    <a:pt x="6362" y="17912"/>
                    <a:pt x="6186" y="18068"/>
                    <a:pt x="6303" y="18165"/>
                  </a:cubicBezTo>
                  <a:cubicBezTo>
                    <a:pt x="6420" y="18263"/>
                    <a:pt x="6381" y="18282"/>
                    <a:pt x="6459" y="18419"/>
                  </a:cubicBezTo>
                  <a:cubicBezTo>
                    <a:pt x="6518" y="18575"/>
                    <a:pt x="6537" y="18673"/>
                    <a:pt x="6596" y="18595"/>
                  </a:cubicBezTo>
                  <a:cubicBezTo>
                    <a:pt x="6654" y="18497"/>
                    <a:pt x="6615" y="18439"/>
                    <a:pt x="6654" y="18302"/>
                  </a:cubicBezTo>
                  <a:cubicBezTo>
                    <a:pt x="6713" y="18165"/>
                    <a:pt x="6693" y="18322"/>
                    <a:pt x="6791" y="18107"/>
                  </a:cubicBezTo>
                  <a:cubicBezTo>
                    <a:pt x="6869" y="17892"/>
                    <a:pt x="6947" y="17892"/>
                    <a:pt x="6947" y="17990"/>
                  </a:cubicBezTo>
                  <a:cubicBezTo>
                    <a:pt x="6967" y="18068"/>
                    <a:pt x="6869" y="18107"/>
                    <a:pt x="6967" y="18165"/>
                  </a:cubicBezTo>
                  <a:cubicBezTo>
                    <a:pt x="7045" y="18224"/>
                    <a:pt x="7025" y="18341"/>
                    <a:pt x="7103" y="18263"/>
                  </a:cubicBezTo>
                  <a:cubicBezTo>
                    <a:pt x="7181" y="18165"/>
                    <a:pt x="7162" y="18224"/>
                    <a:pt x="7181" y="18048"/>
                  </a:cubicBezTo>
                  <a:cubicBezTo>
                    <a:pt x="7201" y="17873"/>
                    <a:pt x="7240" y="17678"/>
                    <a:pt x="7298" y="17834"/>
                  </a:cubicBezTo>
                  <a:cubicBezTo>
                    <a:pt x="7357" y="17970"/>
                    <a:pt x="7298" y="18009"/>
                    <a:pt x="7298" y="18146"/>
                  </a:cubicBezTo>
                  <a:cubicBezTo>
                    <a:pt x="7298" y="18302"/>
                    <a:pt x="7279" y="18302"/>
                    <a:pt x="7376" y="18400"/>
                  </a:cubicBezTo>
                  <a:cubicBezTo>
                    <a:pt x="7474" y="18517"/>
                    <a:pt x="7571" y="18556"/>
                    <a:pt x="7610" y="18439"/>
                  </a:cubicBezTo>
                  <a:cubicBezTo>
                    <a:pt x="7649" y="18322"/>
                    <a:pt x="7513" y="18224"/>
                    <a:pt x="7591" y="18068"/>
                  </a:cubicBezTo>
                  <a:cubicBezTo>
                    <a:pt x="7669" y="17912"/>
                    <a:pt x="7591" y="17912"/>
                    <a:pt x="7669" y="17717"/>
                  </a:cubicBezTo>
                  <a:cubicBezTo>
                    <a:pt x="7766" y="17541"/>
                    <a:pt x="7610" y="17424"/>
                    <a:pt x="7727" y="17307"/>
                  </a:cubicBezTo>
                  <a:cubicBezTo>
                    <a:pt x="7864" y="17209"/>
                    <a:pt x="7884" y="17385"/>
                    <a:pt x="7864" y="17561"/>
                  </a:cubicBezTo>
                  <a:cubicBezTo>
                    <a:pt x="7825" y="17717"/>
                    <a:pt x="7786" y="17892"/>
                    <a:pt x="7942" y="17795"/>
                  </a:cubicBezTo>
                  <a:cubicBezTo>
                    <a:pt x="8118" y="17717"/>
                    <a:pt x="8020" y="17561"/>
                    <a:pt x="8196" y="17619"/>
                  </a:cubicBezTo>
                  <a:cubicBezTo>
                    <a:pt x="8391" y="17658"/>
                    <a:pt x="8059" y="17951"/>
                    <a:pt x="8352" y="17931"/>
                  </a:cubicBezTo>
                  <a:cubicBezTo>
                    <a:pt x="8645" y="17912"/>
                    <a:pt x="8527" y="17658"/>
                    <a:pt x="8723" y="17443"/>
                  </a:cubicBezTo>
                  <a:cubicBezTo>
                    <a:pt x="8937" y="17229"/>
                    <a:pt x="8957" y="17131"/>
                    <a:pt x="8957" y="17034"/>
                  </a:cubicBezTo>
                  <a:cubicBezTo>
                    <a:pt x="8957" y="16936"/>
                    <a:pt x="8664" y="16975"/>
                    <a:pt x="8684" y="16800"/>
                  </a:cubicBezTo>
                  <a:cubicBezTo>
                    <a:pt x="8703" y="16624"/>
                    <a:pt x="8625" y="16546"/>
                    <a:pt x="8684" y="16273"/>
                  </a:cubicBezTo>
                  <a:cubicBezTo>
                    <a:pt x="8742" y="16000"/>
                    <a:pt x="8606" y="16000"/>
                    <a:pt x="8742" y="15844"/>
                  </a:cubicBezTo>
                  <a:cubicBezTo>
                    <a:pt x="8898" y="15668"/>
                    <a:pt x="8898" y="15551"/>
                    <a:pt x="8898" y="15453"/>
                  </a:cubicBezTo>
                  <a:cubicBezTo>
                    <a:pt x="8879" y="15356"/>
                    <a:pt x="8664" y="15453"/>
                    <a:pt x="8645" y="15258"/>
                  </a:cubicBezTo>
                  <a:cubicBezTo>
                    <a:pt x="8606" y="15063"/>
                    <a:pt x="8742" y="15102"/>
                    <a:pt x="8859" y="14965"/>
                  </a:cubicBezTo>
                  <a:cubicBezTo>
                    <a:pt x="8976" y="14809"/>
                    <a:pt x="8820" y="14673"/>
                    <a:pt x="8996" y="14614"/>
                  </a:cubicBezTo>
                  <a:cubicBezTo>
                    <a:pt x="9171" y="14536"/>
                    <a:pt x="8976" y="14400"/>
                    <a:pt x="9074" y="14302"/>
                  </a:cubicBezTo>
                  <a:cubicBezTo>
                    <a:pt x="9152" y="14205"/>
                    <a:pt x="9425" y="14205"/>
                    <a:pt x="9386" y="14439"/>
                  </a:cubicBezTo>
                  <a:cubicBezTo>
                    <a:pt x="9327" y="14692"/>
                    <a:pt x="9230" y="14712"/>
                    <a:pt x="9327" y="14848"/>
                  </a:cubicBezTo>
                  <a:cubicBezTo>
                    <a:pt x="9445" y="14965"/>
                    <a:pt x="9425" y="14965"/>
                    <a:pt x="9366" y="15161"/>
                  </a:cubicBezTo>
                  <a:cubicBezTo>
                    <a:pt x="9308" y="15356"/>
                    <a:pt x="9230" y="15512"/>
                    <a:pt x="9347" y="15512"/>
                  </a:cubicBezTo>
                  <a:cubicBezTo>
                    <a:pt x="9484" y="15512"/>
                    <a:pt x="9503" y="15356"/>
                    <a:pt x="9620" y="15356"/>
                  </a:cubicBezTo>
                  <a:cubicBezTo>
                    <a:pt x="9737" y="15356"/>
                    <a:pt x="9679" y="15473"/>
                    <a:pt x="9952" y="15434"/>
                  </a:cubicBezTo>
                  <a:cubicBezTo>
                    <a:pt x="10225" y="15395"/>
                    <a:pt x="10205" y="15492"/>
                    <a:pt x="10342" y="15551"/>
                  </a:cubicBezTo>
                  <a:cubicBezTo>
                    <a:pt x="10498" y="15629"/>
                    <a:pt x="10674" y="15512"/>
                    <a:pt x="10537" y="15375"/>
                  </a:cubicBezTo>
                  <a:cubicBezTo>
                    <a:pt x="10420" y="15219"/>
                    <a:pt x="10205" y="15297"/>
                    <a:pt x="10166" y="15083"/>
                  </a:cubicBezTo>
                  <a:cubicBezTo>
                    <a:pt x="10108" y="14868"/>
                    <a:pt x="10088" y="14770"/>
                    <a:pt x="10225" y="14712"/>
                  </a:cubicBezTo>
                  <a:cubicBezTo>
                    <a:pt x="10342" y="14673"/>
                    <a:pt x="10401" y="14556"/>
                    <a:pt x="10381" y="14439"/>
                  </a:cubicBezTo>
                  <a:cubicBezTo>
                    <a:pt x="10342" y="14341"/>
                    <a:pt x="10401" y="14146"/>
                    <a:pt x="10498" y="14126"/>
                  </a:cubicBezTo>
                  <a:cubicBezTo>
                    <a:pt x="10596" y="14107"/>
                    <a:pt x="10576" y="14400"/>
                    <a:pt x="10596" y="14517"/>
                  </a:cubicBezTo>
                  <a:cubicBezTo>
                    <a:pt x="10615" y="14634"/>
                    <a:pt x="10615" y="14517"/>
                    <a:pt x="10771" y="14400"/>
                  </a:cubicBezTo>
                  <a:cubicBezTo>
                    <a:pt x="10908" y="14302"/>
                    <a:pt x="11005" y="14380"/>
                    <a:pt x="11044" y="14224"/>
                  </a:cubicBezTo>
                  <a:cubicBezTo>
                    <a:pt x="11103" y="14087"/>
                    <a:pt x="10791" y="14283"/>
                    <a:pt x="10830" y="14048"/>
                  </a:cubicBezTo>
                  <a:cubicBezTo>
                    <a:pt x="10869" y="13814"/>
                    <a:pt x="10966" y="13853"/>
                    <a:pt x="11162" y="13873"/>
                  </a:cubicBezTo>
                  <a:cubicBezTo>
                    <a:pt x="11357" y="13873"/>
                    <a:pt x="11396" y="14048"/>
                    <a:pt x="11493" y="14048"/>
                  </a:cubicBezTo>
                  <a:cubicBezTo>
                    <a:pt x="11591" y="14048"/>
                    <a:pt x="11747" y="13951"/>
                    <a:pt x="11786" y="14185"/>
                  </a:cubicBezTo>
                  <a:cubicBezTo>
                    <a:pt x="11825" y="14419"/>
                    <a:pt x="11981" y="14614"/>
                    <a:pt x="12118" y="14497"/>
                  </a:cubicBezTo>
                  <a:cubicBezTo>
                    <a:pt x="12235" y="14361"/>
                    <a:pt x="12410" y="14283"/>
                    <a:pt x="12293" y="14126"/>
                  </a:cubicBezTo>
                  <a:cubicBezTo>
                    <a:pt x="12176" y="13970"/>
                    <a:pt x="11864" y="14087"/>
                    <a:pt x="12001" y="13892"/>
                  </a:cubicBezTo>
                  <a:cubicBezTo>
                    <a:pt x="12157" y="13697"/>
                    <a:pt x="12430" y="13814"/>
                    <a:pt x="12469" y="13619"/>
                  </a:cubicBezTo>
                  <a:cubicBezTo>
                    <a:pt x="12508" y="13424"/>
                    <a:pt x="12274" y="13209"/>
                    <a:pt x="12488" y="13073"/>
                  </a:cubicBezTo>
                  <a:cubicBezTo>
                    <a:pt x="12683" y="12936"/>
                    <a:pt x="12820" y="12975"/>
                    <a:pt x="12840" y="13170"/>
                  </a:cubicBezTo>
                  <a:cubicBezTo>
                    <a:pt x="12859" y="13366"/>
                    <a:pt x="12879" y="13463"/>
                    <a:pt x="12996" y="13385"/>
                  </a:cubicBezTo>
                  <a:cubicBezTo>
                    <a:pt x="13113" y="13327"/>
                    <a:pt x="12918" y="13112"/>
                    <a:pt x="13132" y="13092"/>
                  </a:cubicBezTo>
                  <a:cubicBezTo>
                    <a:pt x="13347" y="13092"/>
                    <a:pt x="13542" y="13131"/>
                    <a:pt x="13522" y="12956"/>
                  </a:cubicBezTo>
                  <a:cubicBezTo>
                    <a:pt x="13503" y="12780"/>
                    <a:pt x="13210" y="12663"/>
                    <a:pt x="13386" y="12585"/>
                  </a:cubicBezTo>
                  <a:cubicBezTo>
                    <a:pt x="13561" y="12488"/>
                    <a:pt x="13542" y="12683"/>
                    <a:pt x="13757" y="12566"/>
                  </a:cubicBezTo>
                  <a:cubicBezTo>
                    <a:pt x="13971" y="12429"/>
                    <a:pt x="13971" y="12527"/>
                    <a:pt x="13991" y="12273"/>
                  </a:cubicBezTo>
                  <a:cubicBezTo>
                    <a:pt x="14010" y="12019"/>
                    <a:pt x="14010" y="11844"/>
                    <a:pt x="14166" y="11941"/>
                  </a:cubicBezTo>
                  <a:cubicBezTo>
                    <a:pt x="14303" y="12019"/>
                    <a:pt x="14108" y="12253"/>
                    <a:pt x="14322" y="12234"/>
                  </a:cubicBezTo>
                  <a:cubicBezTo>
                    <a:pt x="14537" y="12214"/>
                    <a:pt x="14537" y="12331"/>
                    <a:pt x="14596" y="12019"/>
                  </a:cubicBezTo>
                  <a:cubicBezTo>
                    <a:pt x="14674" y="11707"/>
                    <a:pt x="14615" y="11688"/>
                    <a:pt x="14849" y="11551"/>
                  </a:cubicBezTo>
                  <a:cubicBezTo>
                    <a:pt x="15083" y="11434"/>
                    <a:pt x="14927" y="11414"/>
                    <a:pt x="15083" y="11122"/>
                  </a:cubicBezTo>
                  <a:cubicBezTo>
                    <a:pt x="15005" y="11063"/>
                    <a:pt x="14908" y="11005"/>
                    <a:pt x="14849" y="10946"/>
                  </a:cubicBezTo>
                  <a:cubicBezTo>
                    <a:pt x="14791" y="11102"/>
                    <a:pt x="14791" y="11200"/>
                    <a:pt x="14596" y="1112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71"/>
            <p:cNvSpPr/>
            <p:nvPr/>
          </p:nvSpPr>
          <p:spPr>
            <a:xfrm>
              <a:off x="7127725" y="1338500"/>
              <a:ext cx="18550" cy="17575"/>
            </a:xfrm>
            <a:custGeom>
              <a:avLst/>
              <a:gdLst/>
              <a:ahLst/>
              <a:cxnLst/>
              <a:rect l="l" t="t" r="r" b="b"/>
              <a:pathLst>
                <a:path w="742" h="703" extrusionOk="0">
                  <a:moveTo>
                    <a:pt x="469" y="98"/>
                  </a:moveTo>
                  <a:cubicBezTo>
                    <a:pt x="391" y="0"/>
                    <a:pt x="176" y="98"/>
                    <a:pt x="78" y="195"/>
                  </a:cubicBezTo>
                  <a:cubicBezTo>
                    <a:pt x="0" y="293"/>
                    <a:pt x="215" y="332"/>
                    <a:pt x="352" y="488"/>
                  </a:cubicBezTo>
                  <a:cubicBezTo>
                    <a:pt x="469" y="625"/>
                    <a:pt x="547" y="703"/>
                    <a:pt x="586" y="605"/>
                  </a:cubicBezTo>
                  <a:cubicBezTo>
                    <a:pt x="644" y="527"/>
                    <a:pt x="742" y="488"/>
                    <a:pt x="703" y="332"/>
                  </a:cubicBezTo>
                  <a:cubicBezTo>
                    <a:pt x="683" y="176"/>
                    <a:pt x="644" y="273"/>
                    <a:pt x="469" y="9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71"/>
            <p:cNvSpPr/>
            <p:nvPr/>
          </p:nvSpPr>
          <p:spPr>
            <a:xfrm>
              <a:off x="7127725" y="1338500"/>
              <a:ext cx="18550" cy="17575"/>
            </a:xfrm>
            <a:custGeom>
              <a:avLst/>
              <a:gdLst/>
              <a:ahLst/>
              <a:cxnLst/>
              <a:rect l="l" t="t" r="r" b="b"/>
              <a:pathLst>
                <a:path w="742" h="703" fill="none" extrusionOk="0">
                  <a:moveTo>
                    <a:pt x="469" y="98"/>
                  </a:moveTo>
                  <a:cubicBezTo>
                    <a:pt x="391" y="0"/>
                    <a:pt x="176" y="98"/>
                    <a:pt x="78" y="195"/>
                  </a:cubicBezTo>
                  <a:cubicBezTo>
                    <a:pt x="0" y="293"/>
                    <a:pt x="215" y="332"/>
                    <a:pt x="352" y="488"/>
                  </a:cubicBezTo>
                  <a:cubicBezTo>
                    <a:pt x="469" y="625"/>
                    <a:pt x="547" y="703"/>
                    <a:pt x="586" y="605"/>
                  </a:cubicBezTo>
                  <a:cubicBezTo>
                    <a:pt x="644" y="527"/>
                    <a:pt x="742" y="488"/>
                    <a:pt x="703" y="332"/>
                  </a:cubicBezTo>
                  <a:cubicBezTo>
                    <a:pt x="683" y="176"/>
                    <a:pt x="644" y="273"/>
                    <a:pt x="469" y="9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71"/>
            <p:cNvSpPr/>
            <p:nvPr/>
          </p:nvSpPr>
          <p:spPr>
            <a:xfrm>
              <a:off x="7124800" y="1352150"/>
              <a:ext cx="17100" cy="19525"/>
            </a:xfrm>
            <a:custGeom>
              <a:avLst/>
              <a:gdLst/>
              <a:ahLst/>
              <a:cxnLst/>
              <a:rect l="l" t="t" r="r" b="b"/>
              <a:pathLst>
                <a:path w="684" h="781" extrusionOk="0">
                  <a:moveTo>
                    <a:pt x="234" y="176"/>
                  </a:moveTo>
                  <a:cubicBezTo>
                    <a:pt x="59" y="0"/>
                    <a:pt x="0" y="196"/>
                    <a:pt x="117" y="371"/>
                  </a:cubicBezTo>
                  <a:cubicBezTo>
                    <a:pt x="273" y="508"/>
                    <a:pt x="254" y="781"/>
                    <a:pt x="410" y="683"/>
                  </a:cubicBezTo>
                  <a:cubicBezTo>
                    <a:pt x="566" y="586"/>
                    <a:pt x="683" y="527"/>
                    <a:pt x="605" y="410"/>
                  </a:cubicBezTo>
                  <a:cubicBezTo>
                    <a:pt x="508" y="293"/>
                    <a:pt x="430" y="371"/>
                    <a:pt x="234" y="17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71"/>
            <p:cNvSpPr/>
            <p:nvPr/>
          </p:nvSpPr>
          <p:spPr>
            <a:xfrm>
              <a:off x="7124800" y="1352150"/>
              <a:ext cx="17100" cy="19525"/>
            </a:xfrm>
            <a:custGeom>
              <a:avLst/>
              <a:gdLst/>
              <a:ahLst/>
              <a:cxnLst/>
              <a:rect l="l" t="t" r="r" b="b"/>
              <a:pathLst>
                <a:path w="684" h="781" fill="none" extrusionOk="0">
                  <a:moveTo>
                    <a:pt x="234" y="176"/>
                  </a:moveTo>
                  <a:cubicBezTo>
                    <a:pt x="59" y="0"/>
                    <a:pt x="0" y="196"/>
                    <a:pt x="117" y="371"/>
                  </a:cubicBezTo>
                  <a:cubicBezTo>
                    <a:pt x="273" y="508"/>
                    <a:pt x="254" y="781"/>
                    <a:pt x="410" y="683"/>
                  </a:cubicBezTo>
                  <a:cubicBezTo>
                    <a:pt x="566" y="586"/>
                    <a:pt x="683" y="527"/>
                    <a:pt x="605" y="410"/>
                  </a:cubicBezTo>
                  <a:cubicBezTo>
                    <a:pt x="508" y="293"/>
                    <a:pt x="430" y="371"/>
                    <a:pt x="234" y="17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71"/>
            <p:cNvSpPr/>
            <p:nvPr/>
          </p:nvSpPr>
          <p:spPr>
            <a:xfrm>
              <a:off x="6740425" y="1600925"/>
              <a:ext cx="343425" cy="177575"/>
            </a:xfrm>
            <a:custGeom>
              <a:avLst/>
              <a:gdLst/>
              <a:ahLst/>
              <a:cxnLst/>
              <a:rect l="l" t="t" r="r" b="b"/>
              <a:pathLst>
                <a:path w="13737" h="7103" extrusionOk="0">
                  <a:moveTo>
                    <a:pt x="13522" y="5249"/>
                  </a:moveTo>
                  <a:cubicBezTo>
                    <a:pt x="13736" y="5132"/>
                    <a:pt x="13736" y="5073"/>
                    <a:pt x="13678" y="4956"/>
                  </a:cubicBezTo>
                  <a:cubicBezTo>
                    <a:pt x="13619" y="4839"/>
                    <a:pt x="13541" y="4917"/>
                    <a:pt x="13522" y="4761"/>
                  </a:cubicBezTo>
                  <a:cubicBezTo>
                    <a:pt x="13522" y="4625"/>
                    <a:pt x="13522" y="4469"/>
                    <a:pt x="13424" y="4508"/>
                  </a:cubicBezTo>
                  <a:cubicBezTo>
                    <a:pt x="13307" y="4566"/>
                    <a:pt x="13249" y="4683"/>
                    <a:pt x="13131" y="4761"/>
                  </a:cubicBezTo>
                  <a:cubicBezTo>
                    <a:pt x="13014" y="4859"/>
                    <a:pt x="12897" y="4839"/>
                    <a:pt x="12819" y="4937"/>
                  </a:cubicBezTo>
                  <a:cubicBezTo>
                    <a:pt x="12741" y="5034"/>
                    <a:pt x="12546" y="4976"/>
                    <a:pt x="12468" y="5132"/>
                  </a:cubicBezTo>
                  <a:cubicBezTo>
                    <a:pt x="12410" y="5288"/>
                    <a:pt x="12370" y="5327"/>
                    <a:pt x="12253" y="5347"/>
                  </a:cubicBezTo>
                  <a:cubicBezTo>
                    <a:pt x="12136" y="5386"/>
                    <a:pt x="11961" y="5366"/>
                    <a:pt x="11785" y="5230"/>
                  </a:cubicBezTo>
                  <a:cubicBezTo>
                    <a:pt x="11610" y="5112"/>
                    <a:pt x="11434" y="5132"/>
                    <a:pt x="11297" y="5034"/>
                  </a:cubicBezTo>
                  <a:cubicBezTo>
                    <a:pt x="11180" y="4956"/>
                    <a:pt x="11024" y="4839"/>
                    <a:pt x="11102" y="4664"/>
                  </a:cubicBezTo>
                  <a:cubicBezTo>
                    <a:pt x="11180" y="4508"/>
                    <a:pt x="11005" y="4410"/>
                    <a:pt x="10849" y="4410"/>
                  </a:cubicBezTo>
                  <a:cubicBezTo>
                    <a:pt x="10673" y="4410"/>
                    <a:pt x="10517" y="4469"/>
                    <a:pt x="10478" y="4332"/>
                  </a:cubicBezTo>
                  <a:cubicBezTo>
                    <a:pt x="10458" y="4195"/>
                    <a:pt x="10419" y="4156"/>
                    <a:pt x="10536" y="4059"/>
                  </a:cubicBezTo>
                  <a:cubicBezTo>
                    <a:pt x="10653" y="3981"/>
                    <a:pt x="10692" y="3903"/>
                    <a:pt x="10536" y="3786"/>
                  </a:cubicBezTo>
                  <a:cubicBezTo>
                    <a:pt x="10380" y="3669"/>
                    <a:pt x="10263" y="3493"/>
                    <a:pt x="10205" y="3474"/>
                  </a:cubicBezTo>
                  <a:cubicBezTo>
                    <a:pt x="10146" y="3474"/>
                    <a:pt x="10068" y="3298"/>
                    <a:pt x="10049" y="3200"/>
                  </a:cubicBezTo>
                  <a:cubicBezTo>
                    <a:pt x="10010" y="3122"/>
                    <a:pt x="9873" y="3103"/>
                    <a:pt x="9717" y="3044"/>
                  </a:cubicBezTo>
                  <a:cubicBezTo>
                    <a:pt x="9561" y="3005"/>
                    <a:pt x="9346" y="2830"/>
                    <a:pt x="9307" y="2888"/>
                  </a:cubicBezTo>
                  <a:cubicBezTo>
                    <a:pt x="9268" y="2947"/>
                    <a:pt x="9366" y="3064"/>
                    <a:pt x="9327" y="3142"/>
                  </a:cubicBezTo>
                  <a:cubicBezTo>
                    <a:pt x="9268" y="3220"/>
                    <a:pt x="9112" y="3337"/>
                    <a:pt x="8995" y="3259"/>
                  </a:cubicBezTo>
                  <a:cubicBezTo>
                    <a:pt x="8858" y="3181"/>
                    <a:pt x="8800" y="3083"/>
                    <a:pt x="8858" y="2830"/>
                  </a:cubicBezTo>
                  <a:cubicBezTo>
                    <a:pt x="8917" y="2576"/>
                    <a:pt x="9014" y="2420"/>
                    <a:pt x="8936" y="2303"/>
                  </a:cubicBezTo>
                  <a:cubicBezTo>
                    <a:pt x="8839" y="2205"/>
                    <a:pt x="9034" y="2069"/>
                    <a:pt x="9093" y="2069"/>
                  </a:cubicBezTo>
                  <a:cubicBezTo>
                    <a:pt x="9151" y="2088"/>
                    <a:pt x="9288" y="2049"/>
                    <a:pt x="9307" y="1991"/>
                  </a:cubicBezTo>
                  <a:cubicBezTo>
                    <a:pt x="9307" y="1932"/>
                    <a:pt x="9112" y="1913"/>
                    <a:pt x="9112" y="1815"/>
                  </a:cubicBezTo>
                  <a:cubicBezTo>
                    <a:pt x="9093" y="1717"/>
                    <a:pt x="9073" y="1639"/>
                    <a:pt x="9249" y="1600"/>
                  </a:cubicBezTo>
                  <a:cubicBezTo>
                    <a:pt x="9444" y="1561"/>
                    <a:pt x="9424" y="1503"/>
                    <a:pt x="9541" y="1386"/>
                  </a:cubicBezTo>
                  <a:cubicBezTo>
                    <a:pt x="9678" y="1288"/>
                    <a:pt x="9697" y="1308"/>
                    <a:pt x="9795" y="1191"/>
                  </a:cubicBezTo>
                  <a:cubicBezTo>
                    <a:pt x="9873" y="1093"/>
                    <a:pt x="10029" y="878"/>
                    <a:pt x="9951" y="820"/>
                  </a:cubicBezTo>
                  <a:cubicBezTo>
                    <a:pt x="9873" y="761"/>
                    <a:pt x="9814" y="761"/>
                    <a:pt x="9697" y="839"/>
                  </a:cubicBezTo>
                  <a:cubicBezTo>
                    <a:pt x="9580" y="937"/>
                    <a:pt x="9600" y="996"/>
                    <a:pt x="9502" y="1093"/>
                  </a:cubicBezTo>
                  <a:cubicBezTo>
                    <a:pt x="9385" y="1171"/>
                    <a:pt x="9288" y="1113"/>
                    <a:pt x="9288" y="1054"/>
                  </a:cubicBezTo>
                  <a:cubicBezTo>
                    <a:pt x="9268" y="976"/>
                    <a:pt x="9249" y="917"/>
                    <a:pt x="9151" y="898"/>
                  </a:cubicBezTo>
                  <a:cubicBezTo>
                    <a:pt x="9034" y="878"/>
                    <a:pt x="8956" y="898"/>
                    <a:pt x="8975" y="761"/>
                  </a:cubicBezTo>
                  <a:cubicBezTo>
                    <a:pt x="8995" y="625"/>
                    <a:pt x="9151" y="644"/>
                    <a:pt x="9053" y="527"/>
                  </a:cubicBezTo>
                  <a:cubicBezTo>
                    <a:pt x="8956" y="391"/>
                    <a:pt x="8819" y="488"/>
                    <a:pt x="8780" y="293"/>
                  </a:cubicBezTo>
                  <a:cubicBezTo>
                    <a:pt x="8741" y="117"/>
                    <a:pt x="8761" y="137"/>
                    <a:pt x="8800" y="20"/>
                  </a:cubicBezTo>
                  <a:cubicBezTo>
                    <a:pt x="8683" y="0"/>
                    <a:pt x="8566" y="0"/>
                    <a:pt x="8527" y="39"/>
                  </a:cubicBezTo>
                  <a:cubicBezTo>
                    <a:pt x="8449" y="78"/>
                    <a:pt x="8390" y="157"/>
                    <a:pt x="8312" y="235"/>
                  </a:cubicBezTo>
                  <a:cubicBezTo>
                    <a:pt x="8254" y="313"/>
                    <a:pt x="8175" y="391"/>
                    <a:pt x="8097" y="469"/>
                  </a:cubicBezTo>
                  <a:cubicBezTo>
                    <a:pt x="8000" y="527"/>
                    <a:pt x="7922" y="547"/>
                    <a:pt x="7844" y="566"/>
                  </a:cubicBezTo>
                  <a:cubicBezTo>
                    <a:pt x="7785" y="586"/>
                    <a:pt x="7727" y="605"/>
                    <a:pt x="7688" y="703"/>
                  </a:cubicBezTo>
                  <a:cubicBezTo>
                    <a:pt x="7649" y="761"/>
                    <a:pt x="7649" y="839"/>
                    <a:pt x="7649" y="917"/>
                  </a:cubicBezTo>
                  <a:cubicBezTo>
                    <a:pt x="7629" y="1113"/>
                    <a:pt x="7610" y="1269"/>
                    <a:pt x="7375" y="1327"/>
                  </a:cubicBezTo>
                  <a:cubicBezTo>
                    <a:pt x="7278" y="1366"/>
                    <a:pt x="7180" y="1386"/>
                    <a:pt x="7102" y="1405"/>
                  </a:cubicBezTo>
                  <a:cubicBezTo>
                    <a:pt x="6868" y="1464"/>
                    <a:pt x="6615" y="1522"/>
                    <a:pt x="6497" y="1542"/>
                  </a:cubicBezTo>
                  <a:cubicBezTo>
                    <a:pt x="6380" y="1581"/>
                    <a:pt x="5366" y="1815"/>
                    <a:pt x="4371" y="2030"/>
                  </a:cubicBezTo>
                  <a:cubicBezTo>
                    <a:pt x="3629" y="2186"/>
                    <a:pt x="2888" y="2361"/>
                    <a:pt x="2537" y="2420"/>
                  </a:cubicBezTo>
                  <a:cubicBezTo>
                    <a:pt x="2146" y="2498"/>
                    <a:pt x="1600" y="2615"/>
                    <a:pt x="1132" y="2732"/>
                  </a:cubicBezTo>
                  <a:cubicBezTo>
                    <a:pt x="644" y="2849"/>
                    <a:pt x="234" y="2947"/>
                    <a:pt x="117" y="2947"/>
                  </a:cubicBezTo>
                  <a:cubicBezTo>
                    <a:pt x="98" y="3474"/>
                    <a:pt x="0" y="6010"/>
                    <a:pt x="20" y="6264"/>
                  </a:cubicBezTo>
                  <a:cubicBezTo>
                    <a:pt x="20" y="6322"/>
                    <a:pt x="39" y="6400"/>
                    <a:pt x="59" y="6498"/>
                  </a:cubicBezTo>
                  <a:cubicBezTo>
                    <a:pt x="234" y="6478"/>
                    <a:pt x="722" y="6420"/>
                    <a:pt x="1327" y="6303"/>
                  </a:cubicBezTo>
                  <a:cubicBezTo>
                    <a:pt x="2088" y="6147"/>
                    <a:pt x="6283" y="5112"/>
                    <a:pt x="6302" y="5112"/>
                  </a:cubicBezTo>
                  <a:lnTo>
                    <a:pt x="6380" y="5093"/>
                  </a:lnTo>
                  <a:lnTo>
                    <a:pt x="6400" y="5171"/>
                  </a:lnTo>
                  <a:lnTo>
                    <a:pt x="6419" y="5210"/>
                  </a:lnTo>
                  <a:lnTo>
                    <a:pt x="7844" y="4742"/>
                  </a:lnTo>
                  <a:lnTo>
                    <a:pt x="7922" y="4703"/>
                  </a:lnTo>
                  <a:lnTo>
                    <a:pt x="7961" y="4781"/>
                  </a:lnTo>
                  <a:cubicBezTo>
                    <a:pt x="7961" y="4781"/>
                    <a:pt x="8097" y="5093"/>
                    <a:pt x="8156" y="5269"/>
                  </a:cubicBezTo>
                  <a:cubicBezTo>
                    <a:pt x="8195" y="5347"/>
                    <a:pt x="8234" y="5444"/>
                    <a:pt x="8293" y="5542"/>
                  </a:cubicBezTo>
                  <a:cubicBezTo>
                    <a:pt x="8371" y="5639"/>
                    <a:pt x="8429" y="5737"/>
                    <a:pt x="8488" y="5795"/>
                  </a:cubicBezTo>
                  <a:lnTo>
                    <a:pt x="8488" y="5795"/>
                  </a:lnTo>
                  <a:cubicBezTo>
                    <a:pt x="8527" y="5854"/>
                    <a:pt x="8605" y="5912"/>
                    <a:pt x="8683" y="5971"/>
                  </a:cubicBezTo>
                  <a:cubicBezTo>
                    <a:pt x="8741" y="6010"/>
                    <a:pt x="8819" y="6049"/>
                    <a:pt x="8897" y="6088"/>
                  </a:cubicBezTo>
                  <a:cubicBezTo>
                    <a:pt x="8897" y="6088"/>
                    <a:pt x="8897" y="6069"/>
                    <a:pt x="8917" y="6049"/>
                  </a:cubicBezTo>
                  <a:cubicBezTo>
                    <a:pt x="8995" y="5951"/>
                    <a:pt x="8936" y="5873"/>
                    <a:pt x="8995" y="5776"/>
                  </a:cubicBezTo>
                  <a:cubicBezTo>
                    <a:pt x="9073" y="5678"/>
                    <a:pt x="9210" y="5542"/>
                    <a:pt x="9229" y="5639"/>
                  </a:cubicBezTo>
                  <a:cubicBezTo>
                    <a:pt x="9249" y="5756"/>
                    <a:pt x="9132" y="5971"/>
                    <a:pt x="9132" y="6069"/>
                  </a:cubicBezTo>
                  <a:cubicBezTo>
                    <a:pt x="9132" y="6127"/>
                    <a:pt x="9132" y="6147"/>
                    <a:pt x="9112" y="6205"/>
                  </a:cubicBezTo>
                  <a:cubicBezTo>
                    <a:pt x="9229" y="6264"/>
                    <a:pt x="9307" y="6322"/>
                    <a:pt x="9405" y="6498"/>
                  </a:cubicBezTo>
                  <a:cubicBezTo>
                    <a:pt x="9463" y="6615"/>
                    <a:pt x="9483" y="6732"/>
                    <a:pt x="9502" y="6810"/>
                  </a:cubicBezTo>
                  <a:cubicBezTo>
                    <a:pt x="9502" y="6869"/>
                    <a:pt x="9522" y="6927"/>
                    <a:pt x="9541" y="6966"/>
                  </a:cubicBezTo>
                  <a:cubicBezTo>
                    <a:pt x="9561" y="7005"/>
                    <a:pt x="9580" y="7064"/>
                    <a:pt x="9619" y="7103"/>
                  </a:cubicBezTo>
                  <a:cubicBezTo>
                    <a:pt x="9639" y="7044"/>
                    <a:pt x="9619" y="6986"/>
                    <a:pt x="9619" y="6927"/>
                  </a:cubicBezTo>
                  <a:cubicBezTo>
                    <a:pt x="9619" y="6830"/>
                    <a:pt x="9600" y="6673"/>
                    <a:pt x="9678" y="6693"/>
                  </a:cubicBezTo>
                  <a:cubicBezTo>
                    <a:pt x="9756" y="6712"/>
                    <a:pt x="9736" y="6947"/>
                    <a:pt x="9775" y="7005"/>
                  </a:cubicBezTo>
                  <a:cubicBezTo>
                    <a:pt x="9814" y="7044"/>
                    <a:pt x="9912" y="6986"/>
                    <a:pt x="9971" y="6888"/>
                  </a:cubicBezTo>
                  <a:cubicBezTo>
                    <a:pt x="10029" y="6810"/>
                    <a:pt x="10068" y="6869"/>
                    <a:pt x="10146" y="6771"/>
                  </a:cubicBezTo>
                  <a:cubicBezTo>
                    <a:pt x="10244" y="6673"/>
                    <a:pt x="10107" y="6634"/>
                    <a:pt x="10088" y="6498"/>
                  </a:cubicBezTo>
                  <a:cubicBezTo>
                    <a:pt x="10088" y="6361"/>
                    <a:pt x="10010" y="6244"/>
                    <a:pt x="10107" y="6186"/>
                  </a:cubicBezTo>
                  <a:cubicBezTo>
                    <a:pt x="10224" y="6127"/>
                    <a:pt x="10263" y="6244"/>
                    <a:pt x="10400" y="6205"/>
                  </a:cubicBezTo>
                  <a:cubicBezTo>
                    <a:pt x="10517" y="6166"/>
                    <a:pt x="10517" y="6186"/>
                    <a:pt x="10556" y="6030"/>
                  </a:cubicBezTo>
                  <a:cubicBezTo>
                    <a:pt x="10614" y="5854"/>
                    <a:pt x="10673" y="5795"/>
                    <a:pt x="10673" y="5678"/>
                  </a:cubicBezTo>
                  <a:cubicBezTo>
                    <a:pt x="10653" y="5561"/>
                    <a:pt x="10732" y="5561"/>
                    <a:pt x="10868" y="5561"/>
                  </a:cubicBezTo>
                  <a:cubicBezTo>
                    <a:pt x="11005" y="5561"/>
                    <a:pt x="11044" y="5405"/>
                    <a:pt x="11122" y="5503"/>
                  </a:cubicBezTo>
                  <a:cubicBezTo>
                    <a:pt x="11200" y="5581"/>
                    <a:pt x="11200" y="5678"/>
                    <a:pt x="11161" y="5834"/>
                  </a:cubicBezTo>
                  <a:cubicBezTo>
                    <a:pt x="11122" y="5971"/>
                    <a:pt x="11161" y="5971"/>
                    <a:pt x="11219" y="6088"/>
                  </a:cubicBezTo>
                  <a:cubicBezTo>
                    <a:pt x="11278" y="6205"/>
                    <a:pt x="11200" y="6225"/>
                    <a:pt x="11219" y="6342"/>
                  </a:cubicBezTo>
                  <a:cubicBezTo>
                    <a:pt x="11258" y="6478"/>
                    <a:pt x="11278" y="6556"/>
                    <a:pt x="11434" y="6439"/>
                  </a:cubicBezTo>
                  <a:cubicBezTo>
                    <a:pt x="11590" y="6322"/>
                    <a:pt x="11649" y="6498"/>
                    <a:pt x="11824" y="6264"/>
                  </a:cubicBezTo>
                  <a:cubicBezTo>
                    <a:pt x="12019" y="6049"/>
                    <a:pt x="11980" y="5971"/>
                    <a:pt x="12136" y="5873"/>
                  </a:cubicBezTo>
                  <a:cubicBezTo>
                    <a:pt x="12273" y="5795"/>
                    <a:pt x="12253" y="5776"/>
                    <a:pt x="12351" y="5698"/>
                  </a:cubicBezTo>
                  <a:cubicBezTo>
                    <a:pt x="12449" y="5620"/>
                    <a:pt x="12468" y="5600"/>
                    <a:pt x="12585" y="5659"/>
                  </a:cubicBezTo>
                  <a:cubicBezTo>
                    <a:pt x="12683" y="5717"/>
                    <a:pt x="12741" y="5639"/>
                    <a:pt x="12897" y="5542"/>
                  </a:cubicBezTo>
                  <a:cubicBezTo>
                    <a:pt x="13053" y="5444"/>
                    <a:pt x="13073" y="5503"/>
                    <a:pt x="13249" y="5425"/>
                  </a:cubicBezTo>
                  <a:cubicBezTo>
                    <a:pt x="13424" y="5366"/>
                    <a:pt x="13307" y="5347"/>
                    <a:pt x="13522" y="5249"/>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71"/>
            <p:cNvSpPr/>
            <p:nvPr/>
          </p:nvSpPr>
          <p:spPr>
            <a:xfrm>
              <a:off x="6740425" y="1600925"/>
              <a:ext cx="343425" cy="177575"/>
            </a:xfrm>
            <a:custGeom>
              <a:avLst/>
              <a:gdLst/>
              <a:ahLst/>
              <a:cxnLst/>
              <a:rect l="l" t="t" r="r" b="b"/>
              <a:pathLst>
                <a:path w="13737" h="7103" fill="none" extrusionOk="0">
                  <a:moveTo>
                    <a:pt x="13522" y="5249"/>
                  </a:moveTo>
                  <a:cubicBezTo>
                    <a:pt x="13736" y="5132"/>
                    <a:pt x="13736" y="5073"/>
                    <a:pt x="13678" y="4956"/>
                  </a:cubicBezTo>
                  <a:cubicBezTo>
                    <a:pt x="13619" y="4839"/>
                    <a:pt x="13541" y="4917"/>
                    <a:pt x="13522" y="4761"/>
                  </a:cubicBezTo>
                  <a:cubicBezTo>
                    <a:pt x="13522" y="4625"/>
                    <a:pt x="13522" y="4469"/>
                    <a:pt x="13424" y="4508"/>
                  </a:cubicBezTo>
                  <a:cubicBezTo>
                    <a:pt x="13307" y="4566"/>
                    <a:pt x="13249" y="4683"/>
                    <a:pt x="13131" y="4761"/>
                  </a:cubicBezTo>
                  <a:cubicBezTo>
                    <a:pt x="13014" y="4859"/>
                    <a:pt x="12897" y="4839"/>
                    <a:pt x="12819" y="4937"/>
                  </a:cubicBezTo>
                  <a:cubicBezTo>
                    <a:pt x="12741" y="5034"/>
                    <a:pt x="12546" y="4976"/>
                    <a:pt x="12468" y="5132"/>
                  </a:cubicBezTo>
                  <a:cubicBezTo>
                    <a:pt x="12410" y="5288"/>
                    <a:pt x="12370" y="5327"/>
                    <a:pt x="12253" y="5347"/>
                  </a:cubicBezTo>
                  <a:cubicBezTo>
                    <a:pt x="12136" y="5386"/>
                    <a:pt x="11961" y="5366"/>
                    <a:pt x="11785" y="5230"/>
                  </a:cubicBezTo>
                  <a:cubicBezTo>
                    <a:pt x="11610" y="5112"/>
                    <a:pt x="11434" y="5132"/>
                    <a:pt x="11297" y="5034"/>
                  </a:cubicBezTo>
                  <a:cubicBezTo>
                    <a:pt x="11180" y="4956"/>
                    <a:pt x="11024" y="4839"/>
                    <a:pt x="11102" y="4664"/>
                  </a:cubicBezTo>
                  <a:cubicBezTo>
                    <a:pt x="11180" y="4508"/>
                    <a:pt x="11005" y="4410"/>
                    <a:pt x="10849" y="4410"/>
                  </a:cubicBezTo>
                  <a:cubicBezTo>
                    <a:pt x="10673" y="4410"/>
                    <a:pt x="10517" y="4469"/>
                    <a:pt x="10478" y="4332"/>
                  </a:cubicBezTo>
                  <a:cubicBezTo>
                    <a:pt x="10458" y="4195"/>
                    <a:pt x="10419" y="4156"/>
                    <a:pt x="10536" y="4059"/>
                  </a:cubicBezTo>
                  <a:cubicBezTo>
                    <a:pt x="10653" y="3981"/>
                    <a:pt x="10692" y="3903"/>
                    <a:pt x="10536" y="3786"/>
                  </a:cubicBezTo>
                  <a:cubicBezTo>
                    <a:pt x="10380" y="3669"/>
                    <a:pt x="10263" y="3493"/>
                    <a:pt x="10205" y="3474"/>
                  </a:cubicBezTo>
                  <a:cubicBezTo>
                    <a:pt x="10146" y="3474"/>
                    <a:pt x="10068" y="3298"/>
                    <a:pt x="10049" y="3200"/>
                  </a:cubicBezTo>
                  <a:cubicBezTo>
                    <a:pt x="10010" y="3122"/>
                    <a:pt x="9873" y="3103"/>
                    <a:pt x="9717" y="3044"/>
                  </a:cubicBezTo>
                  <a:cubicBezTo>
                    <a:pt x="9561" y="3005"/>
                    <a:pt x="9346" y="2830"/>
                    <a:pt x="9307" y="2888"/>
                  </a:cubicBezTo>
                  <a:cubicBezTo>
                    <a:pt x="9268" y="2947"/>
                    <a:pt x="9366" y="3064"/>
                    <a:pt x="9327" y="3142"/>
                  </a:cubicBezTo>
                  <a:cubicBezTo>
                    <a:pt x="9268" y="3220"/>
                    <a:pt x="9112" y="3337"/>
                    <a:pt x="8995" y="3259"/>
                  </a:cubicBezTo>
                  <a:cubicBezTo>
                    <a:pt x="8858" y="3181"/>
                    <a:pt x="8800" y="3083"/>
                    <a:pt x="8858" y="2830"/>
                  </a:cubicBezTo>
                  <a:cubicBezTo>
                    <a:pt x="8917" y="2576"/>
                    <a:pt x="9014" y="2420"/>
                    <a:pt x="8936" y="2303"/>
                  </a:cubicBezTo>
                  <a:cubicBezTo>
                    <a:pt x="8839" y="2205"/>
                    <a:pt x="9034" y="2069"/>
                    <a:pt x="9093" y="2069"/>
                  </a:cubicBezTo>
                  <a:cubicBezTo>
                    <a:pt x="9151" y="2088"/>
                    <a:pt x="9288" y="2049"/>
                    <a:pt x="9307" y="1991"/>
                  </a:cubicBezTo>
                  <a:cubicBezTo>
                    <a:pt x="9307" y="1932"/>
                    <a:pt x="9112" y="1913"/>
                    <a:pt x="9112" y="1815"/>
                  </a:cubicBezTo>
                  <a:cubicBezTo>
                    <a:pt x="9093" y="1717"/>
                    <a:pt x="9073" y="1639"/>
                    <a:pt x="9249" y="1600"/>
                  </a:cubicBezTo>
                  <a:cubicBezTo>
                    <a:pt x="9444" y="1561"/>
                    <a:pt x="9424" y="1503"/>
                    <a:pt x="9541" y="1386"/>
                  </a:cubicBezTo>
                  <a:cubicBezTo>
                    <a:pt x="9678" y="1288"/>
                    <a:pt x="9697" y="1308"/>
                    <a:pt x="9795" y="1191"/>
                  </a:cubicBezTo>
                  <a:cubicBezTo>
                    <a:pt x="9873" y="1093"/>
                    <a:pt x="10029" y="878"/>
                    <a:pt x="9951" y="820"/>
                  </a:cubicBezTo>
                  <a:cubicBezTo>
                    <a:pt x="9873" y="761"/>
                    <a:pt x="9814" y="761"/>
                    <a:pt x="9697" y="839"/>
                  </a:cubicBezTo>
                  <a:cubicBezTo>
                    <a:pt x="9580" y="937"/>
                    <a:pt x="9600" y="996"/>
                    <a:pt x="9502" y="1093"/>
                  </a:cubicBezTo>
                  <a:cubicBezTo>
                    <a:pt x="9385" y="1171"/>
                    <a:pt x="9288" y="1113"/>
                    <a:pt x="9288" y="1054"/>
                  </a:cubicBezTo>
                  <a:cubicBezTo>
                    <a:pt x="9268" y="976"/>
                    <a:pt x="9249" y="917"/>
                    <a:pt x="9151" y="898"/>
                  </a:cubicBezTo>
                  <a:cubicBezTo>
                    <a:pt x="9034" y="878"/>
                    <a:pt x="8956" y="898"/>
                    <a:pt x="8975" y="761"/>
                  </a:cubicBezTo>
                  <a:cubicBezTo>
                    <a:pt x="8995" y="625"/>
                    <a:pt x="9151" y="644"/>
                    <a:pt x="9053" y="527"/>
                  </a:cubicBezTo>
                  <a:cubicBezTo>
                    <a:pt x="8956" y="391"/>
                    <a:pt x="8819" y="488"/>
                    <a:pt x="8780" y="293"/>
                  </a:cubicBezTo>
                  <a:cubicBezTo>
                    <a:pt x="8741" y="117"/>
                    <a:pt x="8761" y="137"/>
                    <a:pt x="8800" y="20"/>
                  </a:cubicBezTo>
                  <a:cubicBezTo>
                    <a:pt x="8683" y="0"/>
                    <a:pt x="8566" y="0"/>
                    <a:pt x="8527" y="39"/>
                  </a:cubicBezTo>
                  <a:cubicBezTo>
                    <a:pt x="8449" y="78"/>
                    <a:pt x="8390" y="157"/>
                    <a:pt x="8312" y="235"/>
                  </a:cubicBezTo>
                  <a:cubicBezTo>
                    <a:pt x="8254" y="313"/>
                    <a:pt x="8175" y="391"/>
                    <a:pt x="8097" y="469"/>
                  </a:cubicBezTo>
                  <a:cubicBezTo>
                    <a:pt x="8000" y="527"/>
                    <a:pt x="7922" y="547"/>
                    <a:pt x="7844" y="566"/>
                  </a:cubicBezTo>
                  <a:cubicBezTo>
                    <a:pt x="7785" y="586"/>
                    <a:pt x="7727" y="605"/>
                    <a:pt x="7688" y="703"/>
                  </a:cubicBezTo>
                  <a:cubicBezTo>
                    <a:pt x="7649" y="761"/>
                    <a:pt x="7649" y="839"/>
                    <a:pt x="7649" y="917"/>
                  </a:cubicBezTo>
                  <a:cubicBezTo>
                    <a:pt x="7629" y="1113"/>
                    <a:pt x="7610" y="1269"/>
                    <a:pt x="7375" y="1327"/>
                  </a:cubicBezTo>
                  <a:cubicBezTo>
                    <a:pt x="7278" y="1366"/>
                    <a:pt x="7180" y="1386"/>
                    <a:pt x="7102" y="1405"/>
                  </a:cubicBezTo>
                  <a:cubicBezTo>
                    <a:pt x="6868" y="1464"/>
                    <a:pt x="6615" y="1522"/>
                    <a:pt x="6497" y="1542"/>
                  </a:cubicBezTo>
                  <a:cubicBezTo>
                    <a:pt x="6380" y="1581"/>
                    <a:pt x="5366" y="1815"/>
                    <a:pt x="4371" y="2030"/>
                  </a:cubicBezTo>
                  <a:cubicBezTo>
                    <a:pt x="3629" y="2186"/>
                    <a:pt x="2888" y="2361"/>
                    <a:pt x="2537" y="2420"/>
                  </a:cubicBezTo>
                  <a:cubicBezTo>
                    <a:pt x="2146" y="2498"/>
                    <a:pt x="1600" y="2615"/>
                    <a:pt x="1132" y="2732"/>
                  </a:cubicBezTo>
                  <a:cubicBezTo>
                    <a:pt x="644" y="2849"/>
                    <a:pt x="234" y="2947"/>
                    <a:pt x="117" y="2947"/>
                  </a:cubicBezTo>
                  <a:cubicBezTo>
                    <a:pt x="98" y="3474"/>
                    <a:pt x="0" y="6010"/>
                    <a:pt x="20" y="6264"/>
                  </a:cubicBezTo>
                  <a:cubicBezTo>
                    <a:pt x="20" y="6322"/>
                    <a:pt x="39" y="6400"/>
                    <a:pt x="59" y="6498"/>
                  </a:cubicBezTo>
                  <a:cubicBezTo>
                    <a:pt x="234" y="6478"/>
                    <a:pt x="722" y="6420"/>
                    <a:pt x="1327" y="6303"/>
                  </a:cubicBezTo>
                  <a:cubicBezTo>
                    <a:pt x="2088" y="6147"/>
                    <a:pt x="6283" y="5112"/>
                    <a:pt x="6302" y="5112"/>
                  </a:cubicBezTo>
                  <a:lnTo>
                    <a:pt x="6380" y="5093"/>
                  </a:lnTo>
                  <a:lnTo>
                    <a:pt x="6400" y="5171"/>
                  </a:lnTo>
                  <a:lnTo>
                    <a:pt x="6419" y="5210"/>
                  </a:lnTo>
                  <a:lnTo>
                    <a:pt x="7844" y="4742"/>
                  </a:lnTo>
                  <a:lnTo>
                    <a:pt x="7922" y="4703"/>
                  </a:lnTo>
                  <a:lnTo>
                    <a:pt x="7961" y="4781"/>
                  </a:lnTo>
                  <a:cubicBezTo>
                    <a:pt x="7961" y="4781"/>
                    <a:pt x="8097" y="5093"/>
                    <a:pt x="8156" y="5269"/>
                  </a:cubicBezTo>
                  <a:cubicBezTo>
                    <a:pt x="8195" y="5347"/>
                    <a:pt x="8234" y="5444"/>
                    <a:pt x="8293" y="5542"/>
                  </a:cubicBezTo>
                  <a:cubicBezTo>
                    <a:pt x="8371" y="5639"/>
                    <a:pt x="8429" y="5737"/>
                    <a:pt x="8488" y="5795"/>
                  </a:cubicBezTo>
                  <a:lnTo>
                    <a:pt x="8488" y="5795"/>
                  </a:lnTo>
                  <a:cubicBezTo>
                    <a:pt x="8527" y="5854"/>
                    <a:pt x="8605" y="5912"/>
                    <a:pt x="8683" y="5971"/>
                  </a:cubicBezTo>
                  <a:cubicBezTo>
                    <a:pt x="8741" y="6010"/>
                    <a:pt x="8819" y="6049"/>
                    <a:pt x="8897" y="6088"/>
                  </a:cubicBezTo>
                  <a:cubicBezTo>
                    <a:pt x="8897" y="6088"/>
                    <a:pt x="8897" y="6069"/>
                    <a:pt x="8917" y="6049"/>
                  </a:cubicBezTo>
                  <a:cubicBezTo>
                    <a:pt x="8995" y="5951"/>
                    <a:pt x="8936" y="5873"/>
                    <a:pt x="8995" y="5776"/>
                  </a:cubicBezTo>
                  <a:cubicBezTo>
                    <a:pt x="9073" y="5678"/>
                    <a:pt x="9210" y="5542"/>
                    <a:pt x="9229" y="5639"/>
                  </a:cubicBezTo>
                  <a:cubicBezTo>
                    <a:pt x="9249" y="5756"/>
                    <a:pt x="9132" y="5971"/>
                    <a:pt x="9132" y="6069"/>
                  </a:cubicBezTo>
                  <a:cubicBezTo>
                    <a:pt x="9132" y="6127"/>
                    <a:pt x="9132" y="6147"/>
                    <a:pt x="9112" y="6205"/>
                  </a:cubicBezTo>
                  <a:cubicBezTo>
                    <a:pt x="9229" y="6264"/>
                    <a:pt x="9307" y="6322"/>
                    <a:pt x="9405" y="6498"/>
                  </a:cubicBezTo>
                  <a:cubicBezTo>
                    <a:pt x="9463" y="6615"/>
                    <a:pt x="9483" y="6732"/>
                    <a:pt x="9502" y="6810"/>
                  </a:cubicBezTo>
                  <a:cubicBezTo>
                    <a:pt x="9502" y="6869"/>
                    <a:pt x="9522" y="6927"/>
                    <a:pt x="9541" y="6966"/>
                  </a:cubicBezTo>
                  <a:cubicBezTo>
                    <a:pt x="9561" y="7005"/>
                    <a:pt x="9580" y="7064"/>
                    <a:pt x="9619" y="7103"/>
                  </a:cubicBezTo>
                  <a:cubicBezTo>
                    <a:pt x="9639" y="7044"/>
                    <a:pt x="9619" y="6986"/>
                    <a:pt x="9619" y="6927"/>
                  </a:cubicBezTo>
                  <a:cubicBezTo>
                    <a:pt x="9619" y="6830"/>
                    <a:pt x="9600" y="6673"/>
                    <a:pt x="9678" y="6693"/>
                  </a:cubicBezTo>
                  <a:cubicBezTo>
                    <a:pt x="9756" y="6712"/>
                    <a:pt x="9736" y="6947"/>
                    <a:pt x="9775" y="7005"/>
                  </a:cubicBezTo>
                  <a:cubicBezTo>
                    <a:pt x="9814" y="7044"/>
                    <a:pt x="9912" y="6986"/>
                    <a:pt x="9971" y="6888"/>
                  </a:cubicBezTo>
                  <a:cubicBezTo>
                    <a:pt x="10029" y="6810"/>
                    <a:pt x="10068" y="6869"/>
                    <a:pt x="10146" y="6771"/>
                  </a:cubicBezTo>
                  <a:cubicBezTo>
                    <a:pt x="10244" y="6673"/>
                    <a:pt x="10107" y="6634"/>
                    <a:pt x="10088" y="6498"/>
                  </a:cubicBezTo>
                  <a:cubicBezTo>
                    <a:pt x="10088" y="6361"/>
                    <a:pt x="10010" y="6244"/>
                    <a:pt x="10107" y="6186"/>
                  </a:cubicBezTo>
                  <a:cubicBezTo>
                    <a:pt x="10224" y="6127"/>
                    <a:pt x="10263" y="6244"/>
                    <a:pt x="10400" y="6205"/>
                  </a:cubicBezTo>
                  <a:cubicBezTo>
                    <a:pt x="10517" y="6166"/>
                    <a:pt x="10517" y="6186"/>
                    <a:pt x="10556" y="6030"/>
                  </a:cubicBezTo>
                  <a:cubicBezTo>
                    <a:pt x="10614" y="5854"/>
                    <a:pt x="10673" y="5795"/>
                    <a:pt x="10673" y="5678"/>
                  </a:cubicBezTo>
                  <a:cubicBezTo>
                    <a:pt x="10653" y="5561"/>
                    <a:pt x="10732" y="5561"/>
                    <a:pt x="10868" y="5561"/>
                  </a:cubicBezTo>
                  <a:cubicBezTo>
                    <a:pt x="11005" y="5561"/>
                    <a:pt x="11044" y="5405"/>
                    <a:pt x="11122" y="5503"/>
                  </a:cubicBezTo>
                  <a:cubicBezTo>
                    <a:pt x="11200" y="5581"/>
                    <a:pt x="11200" y="5678"/>
                    <a:pt x="11161" y="5834"/>
                  </a:cubicBezTo>
                  <a:cubicBezTo>
                    <a:pt x="11122" y="5971"/>
                    <a:pt x="11161" y="5971"/>
                    <a:pt x="11219" y="6088"/>
                  </a:cubicBezTo>
                  <a:cubicBezTo>
                    <a:pt x="11278" y="6205"/>
                    <a:pt x="11200" y="6225"/>
                    <a:pt x="11219" y="6342"/>
                  </a:cubicBezTo>
                  <a:cubicBezTo>
                    <a:pt x="11258" y="6478"/>
                    <a:pt x="11278" y="6556"/>
                    <a:pt x="11434" y="6439"/>
                  </a:cubicBezTo>
                  <a:cubicBezTo>
                    <a:pt x="11590" y="6322"/>
                    <a:pt x="11649" y="6498"/>
                    <a:pt x="11824" y="6264"/>
                  </a:cubicBezTo>
                  <a:cubicBezTo>
                    <a:pt x="12019" y="6049"/>
                    <a:pt x="11980" y="5971"/>
                    <a:pt x="12136" y="5873"/>
                  </a:cubicBezTo>
                  <a:cubicBezTo>
                    <a:pt x="12273" y="5795"/>
                    <a:pt x="12253" y="5776"/>
                    <a:pt x="12351" y="5698"/>
                  </a:cubicBezTo>
                  <a:cubicBezTo>
                    <a:pt x="12449" y="5620"/>
                    <a:pt x="12468" y="5600"/>
                    <a:pt x="12585" y="5659"/>
                  </a:cubicBezTo>
                  <a:cubicBezTo>
                    <a:pt x="12683" y="5717"/>
                    <a:pt x="12741" y="5639"/>
                    <a:pt x="12897" y="5542"/>
                  </a:cubicBezTo>
                  <a:cubicBezTo>
                    <a:pt x="13053" y="5444"/>
                    <a:pt x="13073" y="5503"/>
                    <a:pt x="13249" y="5425"/>
                  </a:cubicBezTo>
                  <a:cubicBezTo>
                    <a:pt x="13424" y="5366"/>
                    <a:pt x="13307" y="5347"/>
                    <a:pt x="13522" y="524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71"/>
            <p:cNvSpPr/>
            <p:nvPr/>
          </p:nvSpPr>
          <p:spPr>
            <a:xfrm>
              <a:off x="7228700" y="1242875"/>
              <a:ext cx="9775" cy="10275"/>
            </a:xfrm>
            <a:custGeom>
              <a:avLst/>
              <a:gdLst/>
              <a:ahLst/>
              <a:cxnLst/>
              <a:rect l="l" t="t" r="r" b="b"/>
              <a:pathLst>
                <a:path w="391" h="411" extrusionOk="0">
                  <a:moveTo>
                    <a:pt x="313" y="98"/>
                  </a:moveTo>
                  <a:cubicBezTo>
                    <a:pt x="234" y="1"/>
                    <a:pt x="98" y="59"/>
                    <a:pt x="0" y="215"/>
                  </a:cubicBezTo>
                  <a:cubicBezTo>
                    <a:pt x="20" y="215"/>
                    <a:pt x="20" y="235"/>
                    <a:pt x="20" y="235"/>
                  </a:cubicBezTo>
                  <a:cubicBezTo>
                    <a:pt x="78" y="294"/>
                    <a:pt x="156" y="352"/>
                    <a:pt x="254" y="411"/>
                  </a:cubicBezTo>
                  <a:cubicBezTo>
                    <a:pt x="352" y="255"/>
                    <a:pt x="391" y="215"/>
                    <a:pt x="313" y="9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71"/>
            <p:cNvSpPr/>
            <p:nvPr/>
          </p:nvSpPr>
          <p:spPr>
            <a:xfrm>
              <a:off x="7228700" y="1242875"/>
              <a:ext cx="9775" cy="10275"/>
            </a:xfrm>
            <a:custGeom>
              <a:avLst/>
              <a:gdLst/>
              <a:ahLst/>
              <a:cxnLst/>
              <a:rect l="l" t="t" r="r" b="b"/>
              <a:pathLst>
                <a:path w="391" h="411" fill="none" extrusionOk="0">
                  <a:moveTo>
                    <a:pt x="313" y="98"/>
                  </a:moveTo>
                  <a:cubicBezTo>
                    <a:pt x="234" y="1"/>
                    <a:pt x="98" y="59"/>
                    <a:pt x="0" y="215"/>
                  </a:cubicBezTo>
                  <a:cubicBezTo>
                    <a:pt x="20" y="215"/>
                    <a:pt x="20" y="235"/>
                    <a:pt x="20" y="235"/>
                  </a:cubicBezTo>
                  <a:cubicBezTo>
                    <a:pt x="78" y="294"/>
                    <a:pt x="156" y="352"/>
                    <a:pt x="254" y="411"/>
                  </a:cubicBezTo>
                  <a:cubicBezTo>
                    <a:pt x="352" y="255"/>
                    <a:pt x="391" y="215"/>
                    <a:pt x="313" y="9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71"/>
            <p:cNvSpPr/>
            <p:nvPr/>
          </p:nvSpPr>
          <p:spPr>
            <a:xfrm>
              <a:off x="7041875" y="1682375"/>
              <a:ext cx="34175" cy="26375"/>
            </a:xfrm>
            <a:custGeom>
              <a:avLst/>
              <a:gdLst/>
              <a:ahLst/>
              <a:cxnLst/>
              <a:rect l="l" t="t" r="r" b="b"/>
              <a:pathLst>
                <a:path w="1367" h="1055" extrusionOk="0">
                  <a:moveTo>
                    <a:pt x="215" y="274"/>
                  </a:moveTo>
                  <a:cubicBezTo>
                    <a:pt x="312" y="235"/>
                    <a:pt x="488" y="176"/>
                    <a:pt x="586" y="274"/>
                  </a:cubicBezTo>
                  <a:cubicBezTo>
                    <a:pt x="664" y="372"/>
                    <a:pt x="703" y="391"/>
                    <a:pt x="761" y="547"/>
                  </a:cubicBezTo>
                  <a:cubicBezTo>
                    <a:pt x="820" y="703"/>
                    <a:pt x="839" y="703"/>
                    <a:pt x="956" y="723"/>
                  </a:cubicBezTo>
                  <a:cubicBezTo>
                    <a:pt x="1054" y="762"/>
                    <a:pt x="1034" y="703"/>
                    <a:pt x="1152" y="879"/>
                  </a:cubicBezTo>
                  <a:cubicBezTo>
                    <a:pt x="1288" y="1035"/>
                    <a:pt x="1366" y="1055"/>
                    <a:pt x="1347" y="976"/>
                  </a:cubicBezTo>
                  <a:cubicBezTo>
                    <a:pt x="1327" y="898"/>
                    <a:pt x="1347" y="820"/>
                    <a:pt x="1210" y="703"/>
                  </a:cubicBezTo>
                  <a:cubicBezTo>
                    <a:pt x="1073" y="586"/>
                    <a:pt x="1054" y="645"/>
                    <a:pt x="995" y="469"/>
                  </a:cubicBezTo>
                  <a:cubicBezTo>
                    <a:pt x="956" y="313"/>
                    <a:pt x="839" y="196"/>
                    <a:pt x="703" y="118"/>
                  </a:cubicBezTo>
                  <a:cubicBezTo>
                    <a:pt x="586" y="40"/>
                    <a:pt x="488" y="1"/>
                    <a:pt x="312" y="20"/>
                  </a:cubicBezTo>
                  <a:cubicBezTo>
                    <a:pt x="156" y="20"/>
                    <a:pt x="0" y="1"/>
                    <a:pt x="59" y="118"/>
                  </a:cubicBezTo>
                  <a:cubicBezTo>
                    <a:pt x="117" y="235"/>
                    <a:pt x="117" y="333"/>
                    <a:pt x="215" y="27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71"/>
            <p:cNvSpPr/>
            <p:nvPr/>
          </p:nvSpPr>
          <p:spPr>
            <a:xfrm>
              <a:off x="7041875" y="1682375"/>
              <a:ext cx="34175" cy="26375"/>
            </a:xfrm>
            <a:custGeom>
              <a:avLst/>
              <a:gdLst/>
              <a:ahLst/>
              <a:cxnLst/>
              <a:rect l="l" t="t" r="r" b="b"/>
              <a:pathLst>
                <a:path w="1367" h="1055" fill="none" extrusionOk="0">
                  <a:moveTo>
                    <a:pt x="215" y="274"/>
                  </a:moveTo>
                  <a:cubicBezTo>
                    <a:pt x="312" y="235"/>
                    <a:pt x="488" y="176"/>
                    <a:pt x="586" y="274"/>
                  </a:cubicBezTo>
                  <a:cubicBezTo>
                    <a:pt x="664" y="372"/>
                    <a:pt x="703" y="391"/>
                    <a:pt x="761" y="547"/>
                  </a:cubicBezTo>
                  <a:cubicBezTo>
                    <a:pt x="820" y="703"/>
                    <a:pt x="839" y="703"/>
                    <a:pt x="956" y="723"/>
                  </a:cubicBezTo>
                  <a:cubicBezTo>
                    <a:pt x="1054" y="762"/>
                    <a:pt x="1034" y="703"/>
                    <a:pt x="1152" y="879"/>
                  </a:cubicBezTo>
                  <a:cubicBezTo>
                    <a:pt x="1288" y="1035"/>
                    <a:pt x="1366" y="1055"/>
                    <a:pt x="1347" y="976"/>
                  </a:cubicBezTo>
                  <a:cubicBezTo>
                    <a:pt x="1327" y="898"/>
                    <a:pt x="1347" y="820"/>
                    <a:pt x="1210" y="703"/>
                  </a:cubicBezTo>
                  <a:cubicBezTo>
                    <a:pt x="1073" y="586"/>
                    <a:pt x="1054" y="645"/>
                    <a:pt x="995" y="469"/>
                  </a:cubicBezTo>
                  <a:cubicBezTo>
                    <a:pt x="956" y="313"/>
                    <a:pt x="839" y="196"/>
                    <a:pt x="703" y="118"/>
                  </a:cubicBezTo>
                  <a:cubicBezTo>
                    <a:pt x="586" y="40"/>
                    <a:pt x="488" y="1"/>
                    <a:pt x="312" y="20"/>
                  </a:cubicBezTo>
                  <a:cubicBezTo>
                    <a:pt x="156" y="20"/>
                    <a:pt x="0" y="1"/>
                    <a:pt x="59" y="118"/>
                  </a:cubicBezTo>
                  <a:cubicBezTo>
                    <a:pt x="117" y="235"/>
                    <a:pt x="117" y="333"/>
                    <a:pt x="215" y="27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71"/>
            <p:cNvSpPr/>
            <p:nvPr/>
          </p:nvSpPr>
          <p:spPr>
            <a:xfrm>
              <a:off x="7101875" y="1370200"/>
              <a:ext cx="12225" cy="15150"/>
            </a:xfrm>
            <a:custGeom>
              <a:avLst/>
              <a:gdLst/>
              <a:ahLst/>
              <a:cxnLst/>
              <a:rect l="l" t="t" r="r" b="b"/>
              <a:pathLst>
                <a:path w="489" h="606" extrusionOk="0">
                  <a:moveTo>
                    <a:pt x="410" y="137"/>
                  </a:moveTo>
                  <a:cubicBezTo>
                    <a:pt x="332" y="0"/>
                    <a:pt x="195" y="0"/>
                    <a:pt x="176" y="78"/>
                  </a:cubicBezTo>
                  <a:cubicBezTo>
                    <a:pt x="137" y="176"/>
                    <a:pt x="59" y="196"/>
                    <a:pt x="39" y="293"/>
                  </a:cubicBezTo>
                  <a:cubicBezTo>
                    <a:pt x="0" y="391"/>
                    <a:pt x="20" y="430"/>
                    <a:pt x="156" y="469"/>
                  </a:cubicBezTo>
                  <a:cubicBezTo>
                    <a:pt x="312" y="527"/>
                    <a:pt x="488" y="605"/>
                    <a:pt x="430" y="430"/>
                  </a:cubicBezTo>
                  <a:cubicBezTo>
                    <a:pt x="351" y="274"/>
                    <a:pt x="488" y="274"/>
                    <a:pt x="410" y="137"/>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71"/>
            <p:cNvSpPr/>
            <p:nvPr/>
          </p:nvSpPr>
          <p:spPr>
            <a:xfrm>
              <a:off x="7101875" y="1370200"/>
              <a:ext cx="12225" cy="15150"/>
            </a:xfrm>
            <a:custGeom>
              <a:avLst/>
              <a:gdLst/>
              <a:ahLst/>
              <a:cxnLst/>
              <a:rect l="l" t="t" r="r" b="b"/>
              <a:pathLst>
                <a:path w="489" h="606" fill="none" extrusionOk="0">
                  <a:moveTo>
                    <a:pt x="410" y="137"/>
                  </a:moveTo>
                  <a:cubicBezTo>
                    <a:pt x="332" y="0"/>
                    <a:pt x="195" y="0"/>
                    <a:pt x="176" y="78"/>
                  </a:cubicBezTo>
                  <a:cubicBezTo>
                    <a:pt x="137" y="176"/>
                    <a:pt x="59" y="196"/>
                    <a:pt x="39" y="293"/>
                  </a:cubicBezTo>
                  <a:cubicBezTo>
                    <a:pt x="0" y="391"/>
                    <a:pt x="20" y="430"/>
                    <a:pt x="156" y="469"/>
                  </a:cubicBezTo>
                  <a:cubicBezTo>
                    <a:pt x="312" y="527"/>
                    <a:pt x="488" y="605"/>
                    <a:pt x="430" y="430"/>
                  </a:cubicBezTo>
                  <a:cubicBezTo>
                    <a:pt x="351" y="274"/>
                    <a:pt x="488" y="274"/>
                    <a:pt x="410" y="137"/>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71"/>
            <p:cNvSpPr/>
            <p:nvPr/>
          </p:nvSpPr>
          <p:spPr>
            <a:xfrm>
              <a:off x="7070650" y="1766775"/>
              <a:ext cx="23450" cy="19525"/>
            </a:xfrm>
            <a:custGeom>
              <a:avLst/>
              <a:gdLst/>
              <a:ahLst/>
              <a:cxnLst/>
              <a:rect l="l" t="t" r="r" b="b"/>
              <a:pathLst>
                <a:path w="938" h="781" extrusionOk="0">
                  <a:moveTo>
                    <a:pt x="605" y="176"/>
                  </a:moveTo>
                  <a:cubicBezTo>
                    <a:pt x="683" y="352"/>
                    <a:pt x="761" y="410"/>
                    <a:pt x="664" y="508"/>
                  </a:cubicBezTo>
                  <a:cubicBezTo>
                    <a:pt x="547" y="586"/>
                    <a:pt x="566" y="566"/>
                    <a:pt x="332" y="566"/>
                  </a:cubicBezTo>
                  <a:cubicBezTo>
                    <a:pt x="118" y="547"/>
                    <a:pt x="1" y="566"/>
                    <a:pt x="59" y="664"/>
                  </a:cubicBezTo>
                  <a:cubicBezTo>
                    <a:pt x="118" y="761"/>
                    <a:pt x="235" y="781"/>
                    <a:pt x="352" y="761"/>
                  </a:cubicBezTo>
                  <a:cubicBezTo>
                    <a:pt x="469" y="722"/>
                    <a:pt x="566" y="722"/>
                    <a:pt x="683" y="703"/>
                  </a:cubicBezTo>
                  <a:cubicBezTo>
                    <a:pt x="820" y="703"/>
                    <a:pt x="937" y="703"/>
                    <a:pt x="937" y="586"/>
                  </a:cubicBezTo>
                  <a:cubicBezTo>
                    <a:pt x="918" y="469"/>
                    <a:pt x="722" y="313"/>
                    <a:pt x="742" y="235"/>
                  </a:cubicBezTo>
                  <a:cubicBezTo>
                    <a:pt x="761" y="137"/>
                    <a:pt x="547" y="0"/>
                    <a:pt x="605" y="17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71"/>
            <p:cNvSpPr/>
            <p:nvPr/>
          </p:nvSpPr>
          <p:spPr>
            <a:xfrm>
              <a:off x="7070650" y="1766775"/>
              <a:ext cx="23450" cy="19525"/>
            </a:xfrm>
            <a:custGeom>
              <a:avLst/>
              <a:gdLst/>
              <a:ahLst/>
              <a:cxnLst/>
              <a:rect l="l" t="t" r="r" b="b"/>
              <a:pathLst>
                <a:path w="938" h="781" fill="none" extrusionOk="0">
                  <a:moveTo>
                    <a:pt x="605" y="176"/>
                  </a:moveTo>
                  <a:cubicBezTo>
                    <a:pt x="683" y="352"/>
                    <a:pt x="761" y="410"/>
                    <a:pt x="664" y="508"/>
                  </a:cubicBezTo>
                  <a:cubicBezTo>
                    <a:pt x="547" y="586"/>
                    <a:pt x="566" y="566"/>
                    <a:pt x="332" y="566"/>
                  </a:cubicBezTo>
                  <a:cubicBezTo>
                    <a:pt x="118" y="547"/>
                    <a:pt x="1" y="566"/>
                    <a:pt x="59" y="664"/>
                  </a:cubicBezTo>
                  <a:cubicBezTo>
                    <a:pt x="118" y="761"/>
                    <a:pt x="235" y="781"/>
                    <a:pt x="352" y="761"/>
                  </a:cubicBezTo>
                  <a:cubicBezTo>
                    <a:pt x="469" y="722"/>
                    <a:pt x="566" y="722"/>
                    <a:pt x="683" y="703"/>
                  </a:cubicBezTo>
                  <a:cubicBezTo>
                    <a:pt x="820" y="703"/>
                    <a:pt x="937" y="703"/>
                    <a:pt x="937" y="586"/>
                  </a:cubicBezTo>
                  <a:cubicBezTo>
                    <a:pt x="918" y="469"/>
                    <a:pt x="722" y="313"/>
                    <a:pt x="742" y="235"/>
                  </a:cubicBezTo>
                  <a:cubicBezTo>
                    <a:pt x="761" y="137"/>
                    <a:pt x="547" y="0"/>
                    <a:pt x="605" y="17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71"/>
            <p:cNvSpPr/>
            <p:nvPr/>
          </p:nvSpPr>
          <p:spPr>
            <a:xfrm>
              <a:off x="5085825" y="3420375"/>
              <a:ext cx="500" cy="525"/>
            </a:xfrm>
            <a:custGeom>
              <a:avLst/>
              <a:gdLst/>
              <a:ahLst/>
              <a:cxnLst/>
              <a:rect l="l" t="t" r="r" b="b"/>
              <a:pathLst>
                <a:path w="20" h="21" extrusionOk="0">
                  <a:moveTo>
                    <a:pt x="20" y="20"/>
                  </a:moveTo>
                  <a:cubicBezTo>
                    <a:pt x="0" y="1"/>
                    <a:pt x="20" y="1"/>
                    <a:pt x="0" y="20"/>
                  </a:cubicBezTo>
                  <a:cubicBezTo>
                    <a:pt x="0" y="20"/>
                    <a:pt x="0" y="20"/>
                    <a:pt x="20" y="2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71"/>
            <p:cNvSpPr/>
            <p:nvPr/>
          </p:nvSpPr>
          <p:spPr>
            <a:xfrm>
              <a:off x="5085825" y="3420375"/>
              <a:ext cx="500" cy="525"/>
            </a:xfrm>
            <a:custGeom>
              <a:avLst/>
              <a:gdLst/>
              <a:ahLst/>
              <a:cxnLst/>
              <a:rect l="l" t="t" r="r" b="b"/>
              <a:pathLst>
                <a:path w="20" h="21" fill="none" extrusionOk="0">
                  <a:moveTo>
                    <a:pt x="20" y="20"/>
                  </a:moveTo>
                  <a:cubicBezTo>
                    <a:pt x="0" y="1"/>
                    <a:pt x="20" y="1"/>
                    <a:pt x="0" y="20"/>
                  </a:cubicBezTo>
                  <a:cubicBezTo>
                    <a:pt x="0" y="20"/>
                    <a:pt x="0" y="20"/>
                    <a:pt x="20" y="2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71"/>
            <p:cNvSpPr/>
            <p:nvPr/>
          </p:nvSpPr>
          <p:spPr>
            <a:xfrm>
              <a:off x="2028325" y="2739425"/>
              <a:ext cx="31225" cy="20525"/>
            </a:xfrm>
            <a:custGeom>
              <a:avLst/>
              <a:gdLst/>
              <a:ahLst/>
              <a:cxnLst/>
              <a:rect l="l" t="t" r="r" b="b"/>
              <a:pathLst>
                <a:path w="1249" h="821" extrusionOk="0">
                  <a:moveTo>
                    <a:pt x="722" y="254"/>
                  </a:moveTo>
                  <a:cubicBezTo>
                    <a:pt x="449" y="176"/>
                    <a:pt x="0" y="1"/>
                    <a:pt x="117" y="215"/>
                  </a:cubicBezTo>
                  <a:cubicBezTo>
                    <a:pt x="312" y="488"/>
                    <a:pt x="273" y="488"/>
                    <a:pt x="429" y="645"/>
                  </a:cubicBezTo>
                  <a:cubicBezTo>
                    <a:pt x="566" y="820"/>
                    <a:pt x="625" y="801"/>
                    <a:pt x="937" y="820"/>
                  </a:cubicBezTo>
                  <a:cubicBezTo>
                    <a:pt x="1249" y="820"/>
                    <a:pt x="1034" y="703"/>
                    <a:pt x="1034" y="488"/>
                  </a:cubicBezTo>
                  <a:cubicBezTo>
                    <a:pt x="1054" y="274"/>
                    <a:pt x="995" y="352"/>
                    <a:pt x="722" y="25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71"/>
            <p:cNvSpPr/>
            <p:nvPr/>
          </p:nvSpPr>
          <p:spPr>
            <a:xfrm>
              <a:off x="2028325" y="2739425"/>
              <a:ext cx="31225" cy="20525"/>
            </a:xfrm>
            <a:custGeom>
              <a:avLst/>
              <a:gdLst/>
              <a:ahLst/>
              <a:cxnLst/>
              <a:rect l="l" t="t" r="r" b="b"/>
              <a:pathLst>
                <a:path w="1249" h="821" fill="none" extrusionOk="0">
                  <a:moveTo>
                    <a:pt x="722" y="254"/>
                  </a:moveTo>
                  <a:cubicBezTo>
                    <a:pt x="449" y="176"/>
                    <a:pt x="0" y="1"/>
                    <a:pt x="117" y="215"/>
                  </a:cubicBezTo>
                  <a:cubicBezTo>
                    <a:pt x="312" y="488"/>
                    <a:pt x="273" y="488"/>
                    <a:pt x="429" y="645"/>
                  </a:cubicBezTo>
                  <a:cubicBezTo>
                    <a:pt x="566" y="820"/>
                    <a:pt x="625" y="801"/>
                    <a:pt x="937" y="820"/>
                  </a:cubicBezTo>
                  <a:cubicBezTo>
                    <a:pt x="1249" y="820"/>
                    <a:pt x="1034" y="703"/>
                    <a:pt x="1034" y="488"/>
                  </a:cubicBezTo>
                  <a:cubicBezTo>
                    <a:pt x="1054" y="274"/>
                    <a:pt x="995" y="352"/>
                    <a:pt x="722" y="25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71"/>
            <p:cNvSpPr/>
            <p:nvPr/>
          </p:nvSpPr>
          <p:spPr>
            <a:xfrm>
              <a:off x="2069775" y="2739425"/>
              <a:ext cx="38575" cy="27825"/>
            </a:xfrm>
            <a:custGeom>
              <a:avLst/>
              <a:gdLst/>
              <a:ahLst/>
              <a:cxnLst/>
              <a:rect l="l" t="t" r="r" b="b"/>
              <a:pathLst>
                <a:path w="1543" h="1113" extrusionOk="0">
                  <a:moveTo>
                    <a:pt x="1269" y="742"/>
                  </a:moveTo>
                  <a:cubicBezTo>
                    <a:pt x="1093" y="762"/>
                    <a:pt x="996" y="723"/>
                    <a:pt x="957" y="664"/>
                  </a:cubicBezTo>
                  <a:cubicBezTo>
                    <a:pt x="898" y="606"/>
                    <a:pt x="1" y="1"/>
                    <a:pt x="59" y="449"/>
                  </a:cubicBezTo>
                  <a:cubicBezTo>
                    <a:pt x="98" y="684"/>
                    <a:pt x="1" y="820"/>
                    <a:pt x="332" y="840"/>
                  </a:cubicBezTo>
                  <a:cubicBezTo>
                    <a:pt x="645" y="859"/>
                    <a:pt x="567" y="801"/>
                    <a:pt x="879" y="879"/>
                  </a:cubicBezTo>
                  <a:cubicBezTo>
                    <a:pt x="1191" y="957"/>
                    <a:pt x="1542" y="1113"/>
                    <a:pt x="1542" y="957"/>
                  </a:cubicBezTo>
                  <a:cubicBezTo>
                    <a:pt x="1542" y="801"/>
                    <a:pt x="1445" y="723"/>
                    <a:pt x="1269" y="74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71"/>
            <p:cNvSpPr/>
            <p:nvPr/>
          </p:nvSpPr>
          <p:spPr>
            <a:xfrm>
              <a:off x="2069775" y="2739425"/>
              <a:ext cx="38575" cy="27825"/>
            </a:xfrm>
            <a:custGeom>
              <a:avLst/>
              <a:gdLst/>
              <a:ahLst/>
              <a:cxnLst/>
              <a:rect l="l" t="t" r="r" b="b"/>
              <a:pathLst>
                <a:path w="1543" h="1113" fill="none" extrusionOk="0">
                  <a:moveTo>
                    <a:pt x="1269" y="742"/>
                  </a:moveTo>
                  <a:cubicBezTo>
                    <a:pt x="1093" y="762"/>
                    <a:pt x="996" y="723"/>
                    <a:pt x="957" y="664"/>
                  </a:cubicBezTo>
                  <a:cubicBezTo>
                    <a:pt x="898" y="606"/>
                    <a:pt x="1" y="1"/>
                    <a:pt x="59" y="449"/>
                  </a:cubicBezTo>
                  <a:cubicBezTo>
                    <a:pt x="98" y="684"/>
                    <a:pt x="1" y="820"/>
                    <a:pt x="332" y="840"/>
                  </a:cubicBezTo>
                  <a:cubicBezTo>
                    <a:pt x="645" y="859"/>
                    <a:pt x="567" y="801"/>
                    <a:pt x="879" y="879"/>
                  </a:cubicBezTo>
                  <a:cubicBezTo>
                    <a:pt x="1191" y="957"/>
                    <a:pt x="1542" y="1113"/>
                    <a:pt x="1542" y="957"/>
                  </a:cubicBezTo>
                  <a:cubicBezTo>
                    <a:pt x="1542" y="801"/>
                    <a:pt x="1445" y="723"/>
                    <a:pt x="1269" y="74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71"/>
            <p:cNvSpPr/>
            <p:nvPr/>
          </p:nvSpPr>
          <p:spPr>
            <a:xfrm>
              <a:off x="1919050" y="1106800"/>
              <a:ext cx="825875" cy="696100"/>
            </a:xfrm>
            <a:custGeom>
              <a:avLst/>
              <a:gdLst/>
              <a:ahLst/>
              <a:cxnLst/>
              <a:rect l="l" t="t" r="r" b="b"/>
              <a:pathLst>
                <a:path w="33035" h="27844" extrusionOk="0">
                  <a:moveTo>
                    <a:pt x="235" y="20682"/>
                  </a:moveTo>
                  <a:cubicBezTo>
                    <a:pt x="254" y="20721"/>
                    <a:pt x="274" y="20761"/>
                    <a:pt x="293" y="20780"/>
                  </a:cubicBezTo>
                  <a:cubicBezTo>
                    <a:pt x="547" y="20858"/>
                    <a:pt x="957" y="20995"/>
                    <a:pt x="1327" y="21112"/>
                  </a:cubicBezTo>
                  <a:cubicBezTo>
                    <a:pt x="1815" y="21268"/>
                    <a:pt x="2264" y="21404"/>
                    <a:pt x="2322" y="21424"/>
                  </a:cubicBezTo>
                  <a:cubicBezTo>
                    <a:pt x="2342" y="21443"/>
                    <a:pt x="2420" y="21443"/>
                    <a:pt x="2498" y="21463"/>
                  </a:cubicBezTo>
                  <a:cubicBezTo>
                    <a:pt x="2615" y="21463"/>
                    <a:pt x="2713" y="21463"/>
                    <a:pt x="2810" y="21502"/>
                  </a:cubicBezTo>
                  <a:cubicBezTo>
                    <a:pt x="2908" y="21541"/>
                    <a:pt x="5659" y="22341"/>
                    <a:pt x="7591" y="22926"/>
                  </a:cubicBezTo>
                  <a:cubicBezTo>
                    <a:pt x="8527" y="23180"/>
                    <a:pt x="9269" y="23414"/>
                    <a:pt x="9444" y="23453"/>
                  </a:cubicBezTo>
                  <a:cubicBezTo>
                    <a:pt x="9659" y="23531"/>
                    <a:pt x="10244" y="23687"/>
                    <a:pt x="10908" y="23863"/>
                  </a:cubicBezTo>
                  <a:cubicBezTo>
                    <a:pt x="12137" y="24195"/>
                    <a:pt x="13639" y="24604"/>
                    <a:pt x="13991" y="24702"/>
                  </a:cubicBezTo>
                  <a:cubicBezTo>
                    <a:pt x="14108" y="24741"/>
                    <a:pt x="14264" y="24780"/>
                    <a:pt x="14439" y="24838"/>
                  </a:cubicBezTo>
                  <a:cubicBezTo>
                    <a:pt x="14810" y="24936"/>
                    <a:pt x="15278" y="25092"/>
                    <a:pt x="15961" y="25248"/>
                  </a:cubicBezTo>
                  <a:cubicBezTo>
                    <a:pt x="16137" y="25307"/>
                    <a:pt x="16312" y="25346"/>
                    <a:pt x="16508" y="25385"/>
                  </a:cubicBezTo>
                  <a:cubicBezTo>
                    <a:pt x="16683" y="25424"/>
                    <a:pt x="16898" y="25463"/>
                    <a:pt x="17132" y="25502"/>
                  </a:cubicBezTo>
                  <a:cubicBezTo>
                    <a:pt x="18771" y="25834"/>
                    <a:pt x="22849" y="26868"/>
                    <a:pt x="24176" y="27199"/>
                  </a:cubicBezTo>
                  <a:lnTo>
                    <a:pt x="24507" y="27277"/>
                  </a:lnTo>
                  <a:cubicBezTo>
                    <a:pt x="24898" y="27375"/>
                    <a:pt x="25444" y="27512"/>
                    <a:pt x="25932" y="27609"/>
                  </a:cubicBezTo>
                  <a:cubicBezTo>
                    <a:pt x="26381" y="27726"/>
                    <a:pt x="26790" y="27804"/>
                    <a:pt x="27005" y="27843"/>
                  </a:cubicBezTo>
                  <a:cubicBezTo>
                    <a:pt x="27141" y="27297"/>
                    <a:pt x="27805" y="24253"/>
                    <a:pt x="28059" y="23239"/>
                  </a:cubicBezTo>
                  <a:cubicBezTo>
                    <a:pt x="28176" y="22731"/>
                    <a:pt x="28371" y="21853"/>
                    <a:pt x="28546" y="21073"/>
                  </a:cubicBezTo>
                  <a:cubicBezTo>
                    <a:pt x="28741" y="20214"/>
                    <a:pt x="28898" y="19453"/>
                    <a:pt x="28898" y="19414"/>
                  </a:cubicBezTo>
                  <a:lnTo>
                    <a:pt x="28898" y="19414"/>
                  </a:lnTo>
                  <a:cubicBezTo>
                    <a:pt x="28898" y="19336"/>
                    <a:pt x="28917" y="19102"/>
                    <a:pt x="28956" y="18926"/>
                  </a:cubicBezTo>
                  <a:cubicBezTo>
                    <a:pt x="28976" y="18790"/>
                    <a:pt x="28995" y="18653"/>
                    <a:pt x="29034" y="18614"/>
                  </a:cubicBezTo>
                  <a:cubicBezTo>
                    <a:pt x="29073" y="18536"/>
                    <a:pt x="29171" y="18458"/>
                    <a:pt x="29249" y="18380"/>
                  </a:cubicBezTo>
                  <a:cubicBezTo>
                    <a:pt x="29307" y="18341"/>
                    <a:pt x="29346" y="18302"/>
                    <a:pt x="29346" y="18302"/>
                  </a:cubicBezTo>
                  <a:cubicBezTo>
                    <a:pt x="29346" y="18283"/>
                    <a:pt x="29346" y="18283"/>
                    <a:pt x="29346" y="18263"/>
                  </a:cubicBezTo>
                  <a:cubicBezTo>
                    <a:pt x="29346" y="18204"/>
                    <a:pt x="29366" y="18126"/>
                    <a:pt x="29405" y="18048"/>
                  </a:cubicBezTo>
                  <a:lnTo>
                    <a:pt x="29405" y="18048"/>
                  </a:lnTo>
                  <a:cubicBezTo>
                    <a:pt x="29444" y="17970"/>
                    <a:pt x="29483" y="17951"/>
                    <a:pt x="29541" y="17931"/>
                  </a:cubicBezTo>
                  <a:cubicBezTo>
                    <a:pt x="29541" y="17931"/>
                    <a:pt x="29541" y="17951"/>
                    <a:pt x="29541" y="17931"/>
                  </a:cubicBezTo>
                  <a:cubicBezTo>
                    <a:pt x="29541" y="17892"/>
                    <a:pt x="29561" y="17853"/>
                    <a:pt x="29561" y="17795"/>
                  </a:cubicBezTo>
                  <a:lnTo>
                    <a:pt x="29561" y="17795"/>
                  </a:lnTo>
                  <a:cubicBezTo>
                    <a:pt x="29561" y="17717"/>
                    <a:pt x="29541" y="17639"/>
                    <a:pt x="29541" y="17541"/>
                  </a:cubicBezTo>
                  <a:cubicBezTo>
                    <a:pt x="29541" y="17365"/>
                    <a:pt x="29619" y="17268"/>
                    <a:pt x="29678" y="17209"/>
                  </a:cubicBezTo>
                  <a:lnTo>
                    <a:pt x="29678" y="17209"/>
                  </a:lnTo>
                  <a:lnTo>
                    <a:pt x="29698" y="17190"/>
                  </a:lnTo>
                  <a:cubicBezTo>
                    <a:pt x="29698" y="17151"/>
                    <a:pt x="29717" y="17131"/>
                    <a:pt x="29737" y="17112"/>
                  </a:cubicBezTo>
                  <a:lnTo>
                    <a:pt x="29737" y="17112"/>
                  </a:lnTo>
                  <a:cubicBezTo>
                    <a:pt x="29776" y="17073"/>
                    <a:pt x="29834" y="17014"/>
                    <a:pt x="29815" y="16995"/>
                  </a:cubicBezTo>
                  <a:cubicBezTo>
                    <a:pt x="29815" y="16956"/>
                    <a:pt x="29795" y="16956"/>
                    <a:pt x="29776" y="16936"/>
                  </a:cubicBezTo>
                  <a:lnTo>
                    <a:pt x="29776" y="16936"/>
                  </a:lnTo>
                  <a:cubicBezTo>
                    <a:pt x="29756" y="16936"/>
                    <a:pt x="29737" y="16917"/>
                    <a:pt x="29698" y="16897"/>
                  </a:cubicBezTo>
                  <a:cubicBezTo>
                    <a:pt x="29619" y="16819"/>
                    <a:pt x="29639" y="16761"/>
                    <a:pt x="29639" y="16702"/>
                  </a:cubicBezTo>
                  <a:cubicBezTo>
                    <a:pt x="29639" y="16683"/>
                    <a:pt x="29639" y="16663"/>
                    <a:pt x="29639" y="16644"/>
                  </a:cubicBezTo>
                  <a:cubicBezTo>
                    <a:pt x="29639" y="16644"/>
                    <a:pt x="29639" y="16644"/>
                    <a:pt x="29619" y="16644"/>
                  </a:cubicBezTo>
                  <a:cubicBezTo>
                    <a:pt x="29580" y="16644"/>
                    <a:pt x="29541" y="16644"/>
                    <a:pt x="29483" y="16624"/>
                  </a:cubicBezTo>
                  <a:cubicBezTo>
                    <a:pt x="29385" y="16585"/>
                    <a:pt x="29366" y="16526"/>
                    <a:pt x="29346" y="16468"/>
                  </a:cubicBezTo>
                  <a:cubicBezTo>
                    <a:pt x="29346" y="16448"/>
                    <a:pt x="29346" y="16448"/>
                    <a:pt x="29346" y="16448"/>
                  </a:cubicBezTo>
                  <a:cubicBezTo>
                    <a:pt x="29307" y="16448"/>
                    <a:pt x="29288" y="16429"/>
                    <a:pt x="29268" y="16429"/>
                  </a:cubicBezTo>
                  <a:cubicBezTo>
                    <a:pt x="29171" y="16409"/>
                    <a:pt x="29073" y="16390"/>
                    <a:pt x="29015" y="16312"/>
                  </a:cubicBezTo>
                  <a:cubicBezTo>
                    <a:pt x="28976" y="16273"/>
                    <a:pt x="28956" y="16214"/>
                    <a:pt x="28937" y="16136"/>
                  </a:cubicBezTo>
                  <a:lnTo>
                    <a:pt x="28937" y="16136"/>
                  </a:lnTo>
                  <a:cubicBezTo>
                    <a:pt x="28937" y="16078"/>
                    <a:pt x="28937" y="16019"/>
                    <a:pt x="28956" y="15941"/>
                  </a:cubicBezTo>
                  <a:lnTo>
                    <a:pt x="28956" y="15941"/>
                  </a:lnTo>
                  <a:cubicBezTo>
                    <a:pt x="28976" y="15824"/>
                    <a:pt x="28995" y="15785"/>
                    <a:pt x="28995" y="15648"/>
                  </a:cubicBezTo>
                  <a:cubicBezTo>
                    <a:pt x="28995" y="15531"/>
                    <a:pt x="29015" y="15492"/>
                    <a:pt x="29034" y="15453"/>
                  </a:cubicBezTo>
                  <a:lnTo>
                    <a:pt x="29034" y="15453"/>
                  </a:lnTo>
                  <a:cubicBezTo>
                    <a:pt x="29034" y="15453"/>
                    <a:pt x="29034" y="15434"/>
                    <a:pt x="29034" y="15414"/>
                  </a:cubicBezTo>
                  <a:cubicBezTo>
                    <a:pt x="29054" y="15395"/>
                    <a:pt x="29054" y="15375"/>
                    <a:pt x="29054" y="15356"/>
                  </a:cubicBezTo>
                  <a:lnTo>
                    <a:pt x="29054" y="15356"/>
                  </a:lnTo>
                  <a:cubicBezTo>
                    <a:pt x="29054" y="15258"/>
                    <a:pt x="29073" y="15161"/>
                    <a:pt x="29151" y="15102"/>
                  </a:cubicBezTo>
                  <a:cubicBezTo>
                    <a:pt x="29171" y="15083"/>
                    <a:pt x="29190" y="15063"/>
                    <a:pt x="29210" y="15063"/>
                  </a:cubicBezTo>
                  <a:lnTo>
                    <a:pt x="29210" y="15063"/>
                  </a:lnTo>
                  <a:cubicBezTo>
                    <a:pt x="29307" y="14985"/>
                    <a:pt x="29463" y="14888"/>
                    <a:pt x="29580" y="14731"/>
                  </a:cubicBezTo>
                  <a:cubicBezTo>
                    <a:pt x="29658" y="14653"/>
                    <a:pt x="29698" y="14595"/>
                    <a:pt x="29717" y="14536"/>
                  </a:cubicBezTo>
                  <a:cubicBezTo>
                    <a:pt x="29756" y="14478"/>
                    <a:pt x="29795" y="14419"/>
                    <a:pt x="29834" y="14302"/>
                  </a:cubicBezTo>
                  <a:lnTo>
                    <a:pt x="29834" y="14302"/>
                  </a:lnTo>
                  <a:cubicBezTo>
                    <a:pt x="29873" y="14185"/>
                    <a:pt x="29912" y="14107"/>
                    <a:pt x="29971" y="14029"/>
                  </a:cubicBezTo>
                  <a:lnTo>
                    <a:pt x="29971" y="14029"/>
                  </a:lnTo>
                  <a:cubicBezTo>
                    <a:pt x="30029" y="13951"/>
                    <a:pt x="30068" y="13892"/>
                    <a:pt x="30146" y="13853"/>
                  </a:cubicBezTo>
                  <a:cubicBezTo>
                    <a:pt x="30224" y="13795"/>
                    <a:pt x="30302" y="13795"/>
                    <a:pt x="30380" y="13795"/>
                  </a:cubicBezTo>
                  <a:lnTo>
                    <a:pt x="30380" y="13795"/>
                  </a:lnTo>
                  <a:cubicBezTo>
                    <a:pt x="30419" y="13795"/>
                    <a:pt x="30458" y="13795"/>
                    <a:pt x="30458" y="13795"/>
                  </a:cubicBezTo>
                  <a:cubicBezTo>
                    <a:pt x="30458" y="13795"/>
                    <a:pt x="30498" y="13756"/>
                    <a:pt x="30517" y="13736"/>
                  </a:cubicBezTo>
                  <a:cubicBezTo>
                    <a:pt x="30654" y="13619"/>
                    <a:pt x="30946" y="13366"/>
                    <a:pt x="30966" y="13268"/>
                  </a:cubicBezTo>
                  <a:cubicBezTo>
                    <a:pt x="30966" y="13229"/>
                    <a:pt x="30966" y="13170"/>
                    <a:pt x="30966" y="13131"/>
                  </a:cubicBezTo>
                  <a:cubicBezTo>
                    <a:pt x="30985" y="12995"/>
                    <a:pt x="30985" y="12858"/>
                    <a:pt x="31063" y="12722"/>
                  </a:cubicBezTo>
                  <a:cubicBezTo>
                    <a:pt x="31102" y="12644"/>
                    <a:pt x="31219" y="12566"/>
                    <a:pt x="31317" y="12468"/>
                  </a:cubicBezTo>
                  <a:cubicBezTo>
                    <a:pt x="31434" y="12390"/>
                    <a:pt x="31551" y="12292"/>
                    <a:pt x="31610" y="12175"/>
                  </a:cubicBezTo>
                  <a:cubicBezTo>
                    <a:pt x="31668" y="12039"/>
                    <a:pt x="31785" y="11805"/>
                    <a:pt x="31902" y="11590"/>
                  </a:cubicBezTo>
                  <a:cubicBezTo>
                    <a:pt x="31980" y="11453"/>
                    <a:pt x="32058" y="11297"/>
                    <a:pt x="32097" y="11219"/>
                  </a:cubicBezTo>
                  <a:cubicBezTo>
                    <a:pt x="32136" y="11102"/>
                    <a:pt x="32332" y="10927"/>
                    <a:pt x="32527" y="10732"/>
                  </a:cubicBezTo>
                  <a:cubicBezTo>
                    <a:pt x="32741" y="10497"/>
                    <a:pt x="32995" y="10244"/>
                    <a:pt x="33015" y="10146"/>
                  </a:cubicBezTo>
                  <a:cubicBezTo>
                    <a:pt x="33034" y="10049"/>
                    <a:pt x="33034" y="9814"/>
                    <a:pt x="32975" y="9600"/>
                  </a:cubicBezTo>
                  <a:cubicBezTo>
                    <a:pt x="32936" y="9424"/>
                    <a:pt x="32897" y="9249"/>
                    <a:pt x="32839" y="9190"/>
                  </a:cubicBezTo>
                  <a:cubicBezTo>
                    <a:pt x="32780" y="9132"/>
                    <a:pt x="32702" y="9073"/>
                    <a:pt x="32605" y="8995"/>
                  </a:cubicBezTo>
                  <a:cubicBezTo>
                    <a:pt x="32429" y="8878"/>
                    <a:pt x="32254" y="8722"/>
                    <a:pt x="32156" y="8566"/>
                  </a:cubicBezTo>
                  <a:cubicBezTo>
                    <a:pt x="32078" y="8410"/>
                    <a:pt x="32000" y="8117"/>
                    <a:pt x="31941" y="7883"/>
                  </a:cubicBezTo>
                  <a:lnTo>
                    <a:pt x="31941" y="7883"/>
                  </a:lnTo>
                  <a:cubicBezTo>
                    <a:pt x="31297" y="7727"/>
                    <a:pt x="25093" y="6205"/>
                    <a:pt x="24800" y="6107"/>
                  </a:cubicBezTo>
                  <a:cubicBezTo>
                    <a:pt x="24624" y="6068"/>
                    <a:pt x="24507" y="6107"/>
                    <a:pt x="24390" y="6166"/>
                  </a:cubicBezTo>
                  <a:lnTo>
                    <a:pt x="24390" y="6166"/>
                  </a:lnTo>
                  <a:cubicBezTo>
                    <a:pt x="24312" y="6205"/>
                    <a:pt x="24234" y="6244"/>
                    <a:pt x="24137" y="6283"/>
                  </a:cubicBezTo>
                  <a:cubicBezTo>
                    <a:pt x="23961" y="6322"/>
                    <a:pt x="23863" y="6263"/>
                    <a:pt x="23766" y="6205"/>
                  </a:cubicBezTo>
                  <a:cubicBezTo>
                    <a:pt x="23688" y="6166"/>
                    <a:pt x="23629" y="6127"/>
                    <a:pt x="23532" y="6127"/>
                  </a:cubicBezTo>
                  <a:cubicBezTo>
                    <a:pt x="23454" y="6127"/>
                    <a:pt x="23376" y="6146"/>
                    <a:pt x="23298" y="6166"/>
                  </a:cubicBezTo>
                  <a:cubicBezTo>
                    <a:pt x="23103" y="6205"/>
                    <a:pt x="22907" y="6244"/>
                    <a:pt x="22771" y="6127"/>
                  </a:cubicBezTo>
                  <a:cubicBezTo>
                    <a:pt x="22693" y="6088"/>
                    <a:pt x="22634" y="6049"/>
                    <a:pt x="22576" y="6049"/>
                  </a:cubicBezTo>
                  <a:cubicBezTo>
                    <a:pt x="22517" y="6029"/>
                    <a:pt x="22459" y="6068"/>
                    <a:pt x="22342" y="6146"/>
                  </a:cubicBezTo>
                  <a:cubicBezTo>
                    <a:pt x="22146" y="6263"/>
                    <a:pt x="21932" y="6224"/>
                    <a:pt x="21698" y="6166"/>
                  </a:cubicBezTo>
                  <a:cubicBezTo>
                    <a:pt x="21561" y="6146"/>
                    <a:pt x="21425" y="6107"/>
                    <a:pt x="21288" y="6127"/>
                  </a:cubicBezTo>
                  <a:cubicBezTo>
                    <a:pt x="21132" y="6127"/>
                    <a:pt x="21034" y="6107"/>
                    <a:pt x="20956" y="6107"/>
                  </a:cubicBezTo>
                  <a:cubicBezTo>
                    <a:pt x="20839" y="6088"/>
                    <a:pt x="20761" y="6068"/>
                    <a:pt x="20644" y="6146"/>
                  </a:cubicBezTo>
                  <a:lnTo>
                    <a:pt x="20644" y="6146"/>
                  </a:lnTo>
                  <a:lnTo>
                    <a:pt x="20586" y="6166"/>
                  </a:lnTo>
                  <a:lnTo>
                    <a:pt x="20586" y="6166"/>
                  </a:lnTo>
                  <a:cubicBezTo>
                    <a:pt x="20351" y="6283"/>
                    <a:pt x="20215" y="6341"/>
                    <a:pt x="19883" y="6361"/>
                  </a:cubicBezTo>
                  <a:cubicBezTo>
                    <a:pt x="19805" y="6361"/>
                    <a:pt x="19727" y="6361"/>
                    <a:pt x="19649" y="6361"/>
                  </a:cubicBezTo>
                  <a:cubicBezTo>
                    <a:pt x="19395" y="6380"/>
                    <a:pt x="19161" y="6380"/>
                    <a:pt x="19044" y="6302"/>
                  </a:cubicBezTo>
                  <a:cubicBezTo>
                    <a:pt x="18986" y="6283"/>
                    <a:pt x="18927" y="6205"/>
                    <a:pt x="18888" y="6127"/>
                  </a:cubicBezTo>
                  <a:cubicBezTo>
                    <a:pt x="18810" y="6029"/>
                    <a:pt x="18712" y="5893"/>
                    <a:pt x="18556" y="5893"/>
                  </a:cubicBezTo>
                  <a:lnTo>
                    <a:pt x="18556" y="5893"/>
                  </a:lnTo>
                  <a:lnTo>
                    <a:pt x="18439" y="5893"/>
                  </a:lnTo>
                  <a:lnTo>
                    <a:pt x="18439" y="5893"/>
                  </a:lnTo>
                  <a:cubicBezTo>
                    <a:pt x="18244" y="5912"/>
                    <a:pt x="18186" y="5912"/>
                    <a:pt x="17893" y="6010"/>
                  </a:cubicBezTo>
                  <a:cubicBezTo>
                    <a:pt x="17639" y="6088"/>
                    <a:pt x="17542" y="6068"/>
                    <a:pt x="17425" y="6029"/>
                  </a:cubicBezTo>
                  <a:lnTo>
                    <a:pt x="17425" y="6029"/>
                  </a:lnTo>
                  <a:cubicBezTo>
                    <a:pt x="17347" y="6010"/>
                    <a:pt x="17269" y="5990"/>
                    <a:pt x="17151" y="5990"/>
                  </a:cubicBezTo>
                  <a:cubicBezTo>
                    <a:pt x="16995" y="5990"/>
                    <a:pt x="16898" y="6010"/>
                    <a:pt x="16839" y="6029"/>
                  </a:cubicBezTo>
                  <a:cubicBezTo>
                    <a:pt x="16761" y="6049"/>
                    <a:pt x="16703" y="6068"/>
                    <a:pt x="16586" y="6068"/>
                  </a:cubicBezTo>
                  <a:cubicBezTo>
                    <a:pt x="16390" y="6049"/>
                    <a:pt x="16371" y="5951"/>
                    <a:pt x="16351" y="5834"/>
                  </a:cubicBezTo>
                  <a:cubicBezTo>
                    <a:pt x="16351" y="5795"/>
                    <a:pt x="16332" y="5737"/>
                    <a:pt x="16293" y="5678"/>
                  </a:cubicBezTo>
                  <a:cubicBezTo>
                    <a:pt x="16215" y="5619"/>
                    <a:pt x="16156" y="5580"/>
                    <a:pt x="16117" y="5561"/>
                  </a:cubicBezTo>
                  <a:cubicBezTo>
                    <a:pt x="16059" y="5522"/>
                    <a:pt x="16000" y="5522"/>
                    <a:pt x="15922" y="5502"/>
                  </a:cubicBezTo>
                  <a:lnTo>
                    <a:pt x="15922" y="5502"/>
                  </a:lnTo>
                  <a:cubicBezTo>
                    <a:pt x="15786" y="5463"/>
                    <a:pt x="15708" y="5405"/>
                    <a:pt x="15630" y="5327"/>
                  </a:cubicBezTo>
                  <a:lnTo>
                    <a:pt x="15630" y="5327"/>
                  </a:lnTo>
                  <a:cubicBezTo>
                    <a:pt x="15571" y="5268"/>
                    <a:pt x="15493" y="5210"/>
                    <a:pt x="15415" y="5171"/>
                  </a:cubicBezTo>
                  <a:cubicBezTo>
                    <a:pt x="15317" y="5151"/>
                    <a:pt x="15181" y="5151"/>
                    <a:pt x="15064" y="5151"/>
                  </a:cubicBezTo>
                  <a:cubicBezTo>
                    <a:pt x="14908" y="5132"/>
                    <a:pt x="14771" y="5132"/>
                    <a:pt x="14673" y="5093"/>
                  </a:cubicBezTo>
                  <a:cubicBezTo>
                    <a:pt x="14634" y="5073"/>
                    <a:pt x="14595" y="5054"/>
                    <a:pt x="14556" y="5034"/>
                  </a:cubicBezTo>
                  <a:cubicBezTo>
                    <a:pt x="14478" y="4976"/>
                    <a:pt x="14439" y="4956"/>
                    <a:pt x="14303" y="4995"/>
                  </a:cubicBezTo>
                  <a:cubicBezTo>
                    <a:pt x="14225" y="5034"/>
                    <a:pt x="14166" y="5073"/>
                    <a:pt x="14108" y="5112"/>
                  </a:cubicBezTo>
                  <a:lnTo>
                    <a:pt x="14108" y="5112"/>
                  </a:lnTo>
                  <a:cubicBezTo>
                    <a:pt x="13971" y="5171"/>
                    <a:pt x="13873" y="5229"/>
                    <a:pt x="13698" y="5249"/>
                  </a:cubicBezTo>
                  <a:cubicBezTo>
                    <a:pt x="13581" y="5268"/>
                    <a:pt x="13405" y="5288"/>
                    <a:pt x="13230" y="5288"/>
                  </a:cubicBezTo>
                  <a:cubicBezTo>
                    <a:pt x="13073" y="5307"/>
                    <a:pt x="12898" y="5307"/>
                    <a:pt x="12742" y="5288"/>
                  </a:cubicBezTo>
                  <a:cubicBezTo>
                    <a:pt x="12469" y="5249"/>
                    <a:pt x="12176" y="5112"/>
                    <a:pt x="11903" y="4976"/>
                  </a:cubicBezTo>
                  <a:cubicBezTo>
                    <a:pt x="11825" y="4937"/>
                    <a:pt x="11727" y="4878"/>
                    <a:pt x="11649" y="4839"/>
                  </a:cubicBezTo>
                  <a:cubicBezTo>
                    <a:pt x="11474" y="4761"/>
                    <a:pt x="11317" y="4663"/>
                    <a:pt x="11200" y="4566"/>
                  </a:cubicBezTo>
                  <a:cubicBezTo>
                    <a:pt x="11064" y="4468"/>
                    <a:pt x="10986" y="4351"/>
                    <a:pt x="10966" y="4254"/>
                  </a:cubicBezTo>
                  <a:lnTo>
                    <a:pt x="10966" y="4254"/>
                  </a:lnTo>
                  <a:cubicBezTo>
                    <a:pt x="10927" y="4117"/>
                    <a:pt x="10947" y="4020"/>
                    <a:pt x="10986" y="3902"/>
                  </a:cubicBezTo>
                  <a:cubicBezTo>
                    <a:pt x="11005" y="3824"/>
                    <a:pt x="11025" y="3727"/>
                    <a:pt x="11025" y="3629"/>
                  </a:cubicBezTo>
                  <a:cubicBezTo>
                    <a:pt x="11025" y="3473"/>
                    <a:pt x="11044" y="3376"/>
                    <a:pt x="11083" y="3278"/>
                  </a:cubicBezTo>
                  <a:cubicBezTo>
                    <a:pt x="11103" y="3200"/>
                    <a:pt x="11142" y="3122"/>
                    <a:pt x="11142" y="3005"/>
                  </a:cubicBezTo>
                  <a:cubicBezTo>
                    <a:pt x="11161" y="2790"/>
                    <a:pt x="11161" y="2615"/>
                    <a:pt x="11142" y="2459"/>
                  </a:cubicBezTo>
                  <a:cubicBezTo>
                    <a:pt x="11142" y="2420"/>
                    <a:pt x="11142" y="2381"/>
                    <a:pt x="11122" y="2322"/>
                  </a:cubicBezTo>
                  <a:cubicBezTo>
                    <a:pt x="11122" y="2224"/>
                    <a:pt x="11103" y="2107"/>
                    <a:pt x="11064" y="2010"/>
                  </a:cubicBezTo>
                  <a:cubicBezTo>
                    <a:pt x="11025" y="1912"/>
                    <a:pt x="10986" y="1854"/>
                    <a:pt x="10947" y="1815"/>
                  </a:cubicBezTo>
                  <a:lnTo>
                    <a:pt x="10947" y="1815"/>
                  </a:lnTo>
                  <a:cubicBezTo>
                    <a:pt x="10908" y="1776"/>
                    <a:pt x="10849" y="1717"/>
                    <a:pt x="10791" y="1639"/>
                  </a:cubicBezTo>
                  <a:cubicBezTo>
                    <a:pt x="10654" y="1502"/>
                    <a:pt x="10517" y="1346"/>
                    <a:pt x="10420" y="1307"/>
                  </a:cubicBezTo>
                  <a:cubicBezTo>
                    <a:pt x="10381" y="1288"/>
                    <a:pt x="10322" y="1288"/>
                    <a:pt x="10264" y="1307"/>
                  </a:cubicBezTo>
                  <a:cubicBezTo>
                    <a:pt x="10166" y="1327"/>
                    <a:pt x="10049" y="1346"/>
                    <a:pt x="9913" y="1288"/>
                  </a:cubicBezTo>
                  <a:cubicBezTo>
                    <a:pt x="9854" y="1268"/>
                    <a:pt x="9796" y="1249"/>
                    <a:pt x="9737" y="1190"/>
                  </a:cubicBezTo>
                  <a:cubicBezTo>
                    <a:pt x="9698" y="1171"/>
                    <a:pt x="9639" y="1132"/>
                    <a:pt x="9600" y="1073"/>
                  </a:cubicBezTo>
                  <a:cubicBezTo>
                    <a:pt x="9503" y="917"/>
                    <a:pt x="9425" y="566"/>
                    <a:pt x="9269" y="546"/>
                  </a:cubicBezTo>
                  <a:cubicBezTo>
                    <a:pt x="9113" y="527"/>
                    <a:pt x="9093" y="663"/>
                    <a:pt x="8839" y="644"/>
                  </a:cubicBezTo>
                  <a:cubicBezTo>
                    <a:pt x="8605" y="624"/>
                    <a:pt x="8508" y="585"/>
                    <a:pt x="8391" y="449"/>
                  </a:cubicBezTo>
                  <a:cubicBezTo>
                    <a:pt x="8274" y="332"/>
                    <a:pt x="8078" y="273"/>
                    <a:pt x="8059" y="351"/>
                  </a:cubicBezTo>
                  <a:cubicBezTo>
                    <a:pt x="8059" y="449"/>
                    <a:pt x="8235" y="566"/>
                    <a:pt x="8235" y="722"/>
                  </a:cubicBezTo>
                  <a:cubicBezTo>
                    <a:pt x="8235" y="878"/>
                    <a:pt x="8078" y="917"/>
                    <a:pt x="8020" y="800"/>
                  </a:cubicBezTo>
                  <a:cubicBezTo>
                    <a:pt x="7942" y="663"/>
                    <a:pt x="7961" y="527"/>
                    <a:pt x="7825" y="449"/>
                  </a:cubicBezTo>
                  <a:cubicBezTo>
                    <a:pt x="7708" y="351"/>
                    <a:pt x="7727" y="176"/>
                    <a:pt x="7630" y="98"/>
                  </a:cubicBezTo>
                  <a:cubicBezTo>
                    <a:pt x="7513" y="0"/>
                    <a:pt x="7435" y="137"/>
                    <a:pt x="7474" y="273"/>
                  </a:cubicBezTo>
                  <a:cubicBezTo>
                    <a:pt x="7532" y="429"/>
                    <a:pt x="7610" y="507"/>
                    <a:pt x="7591" y="742"/>
                  </a:cubicBezTo>
                  <a:cubicBezTo>
                    <a:pt x="7552" y="976"/>
                    <a:pt x="7571" y="1073"/>
                    <a:pt x="7454" y="1210"/>
                  </a:cubicBezTo>
                  <a:cubicBezTo>
                    <a:pt x="7357" y="1327"/>
                    <a:pt x="7161" y="1210"/>
                    <a:pt x="7122" y="1385"/>
                  </a:cubicBezTo>
                  <a:cubicBezTo>
                    <a:pt x="7083" y="1542"/>
                    <a:pt x="7142" y="1698"/>
                    <a:pt x="7142" y="1795"/>
                  </a:cubicBezTo>
                  <a:cubicBezTo>
                    <a:pt x="7142" y="1912"/>
                    <a:pt x="7200" y="1951"/>
                    <a:pt x="7044" y="2205"/>
                  </a:cubicBezTo>
                  <a:cubicBezTo>
                    <a:pt x="6888" y="2459"/>
                    <a:pt x="6927" y="2634"/>
                    <a:pt x="7025" y="2693"/>
                  </a:cubicBezTo>
                  <a:cubicBezTo>
                    <a:pt x="7122" y="2751"/>
                    <a:pt x="7181" y="2790"/>
                    <a:pt x="7103" y="2888"/>
                  </a:cubicBezTo>
                  <a:cubicBezTo>
                    <a:pt x="7025" y="3005"/>
                    <a:pt x="6869" y="3005"/>
                    <a:pt x="6830" y="3161"/>
                  </a:cubicBezTo>
                  <a:cubicBezTo>
                    <a:pt x="6771" y="3317"/>
                    <a:pt x="6830" y="3337"/>
                    <a:pt x="6908" y="3493"/>
                  </a:cubicBezTo>
                  <a:cubicBezTo>
                    <a:pt x="7005" y="3629"/>
                    <a:pt x="6986" y="3785"/>
                    <a:pt x="6888" y="3844"/>
                  </a:cubicBezTo>
                  <a:cubicBezTo>
                    <a:pt x="6791" y="3922"/>
                    <a:pt x="6830" y="3668"/>
                    <a:pt x="6693" y="3668"/>
                  </a:cubicBezTo>
                  <a:cubicBezTo>
                    <a:pt x="6537" y="3668"/>
                    <a:pt x="6518" y="3766"/>
                    <a:pt x="6537" y="3883"/>
                  </a:cubicBezTo>
                  <a:cubicBezTo>
                    <a:pt x="6537" y="4000"/>
                    <a:pt x="6537" y="4117"/>
                    <a:pt x="6439" y="4293"/>
                  </a:cubicBezTo>
                  <a:cubicBezTo>
                    <a:pt x="6322" y="4468"/>
                    <a:pt x="6244" y="4468"/>
                    <a:pt x="6244" y="4663"/>
                  </a:cubicBezTo>
                  <a:cubicBezTo>
                    <a:pt x="6264" y="4859"/>
                    <a:pt x="6244" y="4956"/>
                    <a:pt x="6127" y="5112"/>
                  </a:cubicBezTo>
                  <a:cubicBezTo>
                    <a:pt x="6010" y="5288"/>
                    <a:pt x="6088" y="5385"/>
                    <a:pt x="5991" y="5541"/>
                  </a:cubicBezTo>
                  <a:cubicBezTo>
                    <a:pt x="5913" y="5678"/>
                    <a:pt x="5757" y="5717"/>
                    <a:pt x="5659" y="5971"/>
                  </a:cubicBezTo>
                  <a:cubicBezTo>
                    <a:pt x="5561" y="6244"/>
                    <a:pt x="5600" y="6302"/>
                    <a:pt x="5444" y="6576"/>
                  </a:cubicBezTo>
                  <a:cubicBezTo>
                    <a:pt x="5269" y="6849"/>
                    <a:pt x="5132" y="6907"/>
                    <a:pt x="5074" y="7122"/>
                  </a:cubicBezTo>
                  <a:cubicBezTo>
                    <a:pt x="4996" y="7336"/>
                    <a:pt x="4918" y="7395"/>
                    <a:pt x="4937" y="7649"/>
                  </a:cubicBezTo>
                  <a:cubicBezTo>
                    <a:pt x="4957" y="7902"/>
                    <a:pt x="4957" y="7922"/>
                    <a:pt x="4859" y="8117"/>
                  </a:cubicBezTo>
                  <a:cubicBezTo>
                    <a:pt x="4742" y="8332"/>
                    <a:pt x="4508" y="8585"/>
                    <a:pt x="4469" y="8741"/>
                  </a:cubicBezTo>
                  <a:cubicBezTo>
                    <a:pt x="4430" y="8897"/>
                    <a:pt x="4410" y="9034"/>
                    <a:pt x="4352" y="9249"/>
                  </a:cubicBezTo>
                  <a:cubicBezTo>
                    <a:pt x="4274" y="9444"/>
                    <a:pt x="3961" y="10049"/>
                    <a:pt x="3883" y="10439"/>
                  </a:cubicBezTo>
                  <a:cubicBezTo>
                    <a:pt x="3825" y="10829"/>
                    <a:pt x="3786" y="11005"/>
                    <a:pt x="3630" y="11336"/>
                  </a:cubicBezTo>
                  <a:cubicBezTo>
                    <a:pt x="3454" y="11649"/>
                    <a:pt x="3064" y="12078"/>
                    <a:pt x="3044" y="12195"/>
                  </a:cubicBezTo>
                  <a:cubicBezTo>
                    <a:pt x="3025" y="12312"/>
                    <a:pt x="3122" y="12214"/>
                    <a:pt x="3201" y="12312"/>
                  </a:cubicBezTo>
                  <a:cubicBezTo>
                    <a:pt x="3279" y="12410"/>
                    <a:pt x="3279" y="12527"/>
                    <a:pt x="3122" y="12585"/>
                  </a:cubicBezTo>
                  <a:cubicBezTo>
                    <a:pt x="2986" y="12663"/>
                    <a:pt x="2947" y="12644"/>
                    <a:pt x="2869" y="12761"/>
                  </a:cubicBezTo>
                  <a:cubicBezTo>
                    <a:pt x="2791" y="12878"/>
                    <a:pt x="2576" y="13288"/>
                    <a:pt x="2362" y="13483"/>
                  </a:cubicBezTo>
                  <a:cubicBezTo>
                    <a:pt x="2127" y="13678"/>
                    <a:pt x="2030" y="13756"/>
                    <a:pt x="2088" y="13814"/>
                  </a:cubicBezTo>
                  <a:cubicBezTo>
                    <a:pt x="2166" y="13853"/>
                    <a:pt x="2322" y="13639"/>
                    <a:pt x="2518" y="13619"/>
                  </a:cubicBezTo>
                  <a:cubicBezTo>
                    <a:pt x="2713" y="13600"/>
                    <a:pt x="2537" y="13717"/>
                    <a:pt x="2615" y="13892"/>
                  </a:cubicBezTo>
                  <a:cubicBezTo>
                    <a:pt x="2674" y="14068"/>
                    <a:pt x="2791" y="14205"/>
                    <a:pt x="2654" y="14244"/>
                  </a:cubicBezTo>
                  <a:cubicBezTo>
                    <a:pt x="2498" y="14283"/>
                    <a:pt x="2576" y="14009"/>
                    <a:pt x="2362" y="14009"/>
                  </a:cubicBezTo>
                  <a:cubicBezTo>
                    <a:pt x="2166" y="14029"/>
                    <a:pt x="2147" y="14009"/>
                    <a:pt x="2127" y="14166"/>
                  </a:cubicBezTo>
                  <a:cubicBezTo>
                    <a:pt x="2088" y="14322"/>
                    <a:pt x="2069" y="14556"/>
                    <a:pt x="1971" y="14478"/>
                  </a:cubicBezTo>
                  <a:cubicBezTo>
                    <a:pt x="1854" y="14419"/>
                    <a:pt x="1952" y="14302"/>
                    <a:pt x="1893" y="14166"/>
                  </a:cubicBezTo>
                  <a:cubicBezTo>
                    <a:pt x="1835" y="14049"/>
                    <a:pt x="1737" y="14068"/>
                    <a:pt x="1718" y="14224"/>
                  </a:cubicBezTo>
                  <a:cubicBezTo>
                    <a:pt x="1718" y="14380"/>
                    <a:pt x="1601" y="14536"/>
                    <a:pt x="1503" y="14809"/>
                  </a:cubicBezTo>
                  <a:cubicBezTo>
                    <a:pt x="1405" y="15063"/>
                    <a:pt x="1113" y="15453"/>
                    <a:pt x="898" y="15668"/>
                  </a:cubicBezTo>
                  <a:cubicBezTo>
                    <a:pt x="684" y="15883"/>
                    <a:pt x="508" y="16019"/>
                    <a:pt x="449" y="16175"/>
                  </a:cubicBezTo>
                  <a:cubicBezTo>
                    <a:pt x="410" y="16312"/>
                    <a:pt x="449" y="16331"/>
                    <a:pt x="469" y="16487"/>
                  </a:cubicBezTo>
                  <a:cubicBezTo>
                    <a:pt x="488" y="16644"/>
                    <a:pt x="391" y="16605"/>
                    <a:pt x="410" y="16761"/>
                  </a:cubicBezTo>
                  <a:cubicBezTo>
                    <a:pt x="410" y="16917"/>
                    <a:pt x="469" y="16878"/>
                    <a:pt x="527" y="17092"/>
                  </a:cubicBezTo>
                  <a:cubicBezTo>
                    <a:pt x="566" y="17287"/>
                    <a:pt x="586" y="17229"/>
                    <a:pt x="644" y="17385"/>
                  </a:cubicBezTo>
                  <a:cubicBezTo>
                    <a:pt x="703" y="17522"/>
                    <a:pt x="684" y="17639"/>
                    <a:pt x="586" y="17834"/>
                  </a:cubicBezTo>
                  <a:cubicBezTo>
                    <a:pt x="488" y="18029"/>
                    <a:pt x="293" y="18165"/>
                    <a:pt x="254" y="18361"/>
                  </a:cubicBezTo>
                  <a:cubicBezTo>
                    <a:pt x="215" y="18536"/>
                    <a:pt x="235" y="18478"/>
                    <a:pt x="235" y="18634"/>
                  </a:cubicBezTo>
                  <a:cubicBezTo>
                    <a:pt x="254" y="18790"/>
                    <a:pt x="98" y="18712"/>
                    <a:pt x="79" y="18965"/>
                  </a:cubicBezTo>
                  <a:cubicBezTo>
                    <a:pt x="40" y="19219"/>
                    <a:pt x="59" y="19434"/>
                    <a:pt x="79" y="19668"/>
                  </a:cubicBezTo>
                  <a:cubicBezTo>
                    <a:pt x="98" y="19902"/>
                    <a:pt x="1" y="20000"/>
                    <a:pt x="20" y="20175"/>
                  </a:cubicBezTo>
                  <a:cubicBezTo>
                    <a:pt x="20" y="20351"/>
                    <a:pt x="98" y="20468"/>
                    <a:pt x="235" y="2068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71"/>
            <p:cNvSpPr/>
            <p:nvPr/>
          </p:nvSpPr>
          <p:spPr>
            <a:xfrm>
              <a:off x="1919050" y="1106800"/>
              <a:ext cx="825875" cy="696100"/>
            </a:xfrm>
            <a:custGeom>
              <a:avLst/>
              <a:gdLst/>
              <a:ahLst/>
              <a:cxnLst/>
              <a:rect l="l" t="t" r="r" b="b"/>
              <a:pathLst>
                <a:path w="33035" h="27844" fill="none" extrusionOk="0">
                  <a:moveTo>
                    <a:pt x="235" y="20682"/>
                  </a:moveTo>
                  <a:cubicBezTo>
                    <a:pt x="254" y="20721"/>
                    <a:pt x="274" y="20761"/>
                    <a:pt x="293" y="20780"/>
                  </a:cubicBezTo>
                  <a:cubicBezTo>
                    <a:pt x="547" y="20858"/>
                    <a:pt x="957" y="20995"/>
                    <a:pt x="1327" y="21112"/>
                  </a:cubicBezTo>
                  <a:cubicBezTo>
                    <a:pt x="1815" y="21268"/>
                    <a:pt x="2264" y="21404"/>
                    <a:pt x="2322" y="21424"/>
                  </a:cubicBezTo>
                  <a:cubicBezTo>
                    <a:pt x="2342" y="21443"/>
                    <a:pt x="2420" y="21443"/>
                    <a:pt x="2498" y="21463"/>
                  </a:cubicBezTo>
                  <a:cubicBezTo>
                    <a:pt x="2615" y="21463"/>
                    <a:pt x="2713" y="21463"/>
                    <a:pt x="2810" y="21502"/>
                  </a:cubicBezTo>
                  <a:cubicBezTo>
                    <a:pt x="2908" y="21541"/>
                    <a:pt x="5659" y="22341"/>
                    <a:pt x="7591" y="22926"/>
                  </a:cubicBezTo>
                  <a:cubicBezTo>
                    <a:pt x="8527" y="23180"/>
                    <a:pt x="9269" y="23414"/>
                    <a:pt x="9444" y="23453"/>
                  </a:cubicBezTo>
                  <a:cubicBezTo>
                    <a:pt x="9659" y="23531"/>
                    <a:pt x="10244" y="23687"/>
                    <a:pt x="10908" y="23863"/>
                  </a:cubicBezTo>
                  <a:cubicBezTo>
                    <a:pt x="12137" y="24195"/>
                    <a:pt x="13639" y="24604"/>
                    <a:pt x="13991" y="24702"/>
                  </a:cubicBezTo>
                  <a:cubicBezTo>
                    <a:pt x="14108" y="24741"/>
                    <a:pt x="14264" y="24780"/>
                    <a:pt x="14439" y="24838"/>
                  </a:cubicBezTo>
                  <a:cubicBezTo>
                    <a:pt x="14810" y="24936"/>
                    <a:pt x="15278" y="25092"/>
                    <a:pt x="15961" y="25248"/>
                  </a:cubicBezTo>
                  <a:cubicBezTo>
                    <a:pt x="16137" y="25307"/>
                    <a:pt x="16312" y="25346"/>
                    <a:pt x="16508" y="25385"/>
                  </a:cubicBezTo>
                  <a:cubicBezTo>
                    <a:pt x="16683" y="25424"/>
                    <a:pt x="16898" y="25463"/>
                    <a:pt x="17132" y="25502"/>
                  </a:cubicBezTo>
                  <a:cubicBezTo>
                    <a:pt x="18771" y="25834"/>
                    <a:pt x="22849" y="26868"/>
                    <a:pt x="24176" y="27199"/>
                  </a:cubicBezTo>
                  <a:lnTo>
                    <a:pt x="24507" y="27277"/>
                  </a:lnTo>
                  <a:cubicBezTo>
                    <a:pt x="24898" y="27375"/>
                    <a:pt x="25444" y="27512"/>
                    <a:pt x="25932" y="27609"/>
                  </a:cubicBezTo>
                  <a:cubicBezTo>
                    <a:pt x="26381" y="27726"/>
                    <a:pt x="26790" y="27804"/>
                    <a:pt x="27005" y="27843"/>
                  </a:cubicBezTo>
                  <a:cubicBezTo>
                    <a:pt x="27141" y="27297"/>
                    <a:pt x="27805" y="24253"/>
                    <a:pt x="28059" y="23239"/>
                  </a:cubicBezTo>
                  <a:cubicBezTo>
                    <a:pt x="28176" y="22731"/>
                    <a:pt x="28371" y="21853"/>
                    <a:pt x="28546" y="21073"/>
                  </a:cubicBezTo>
                  <a:cubicBezTo>
                    <a:pt x="28741" y="20214"/>
                    <a:pt x="28898" y="19453"/>
                    <a:pt x="28898" y="19414"/>
                  </a:cubicBezTo>
                  <a:lnTo>
                    <a:pt x="28898" y="19414"/>
                  </a:lnTo>
                  <a:cubicBezTo>
                    <a:pt x="28898" y="19336"/>
                    <a:pt x="28917" y="19102"/>
                    <a:pt x="28956" y="18926"/>
                  </a:cubicBezTo>
                  <a:cubicBezTo>
                    <a:pt x="28976" y="18790"/>
                    <a:pt x="28995" y="18653"/>
                    <a:pt x="29034" y="18614"/>
                  </a:cubicBezTo>
                  <a:cubicBezTo>
                    <a:pt x="29073" y="18536"/>
                    <a:pt x="29171" y="18458"/>
                    <a:pt x="29249" y="18380"/>
                  </a:cubicBezTo>
                  <a:cubicBezTo>
                    <a:pt x="29307" y="18341"/>
                    <a:pt x="29346" y="18302"/>
                    <a:pt x="29346" y="18302"/>
                  </a:cubicBezTo>
                  <a:cubicBezTo>
                    <a:pt x="29346" y="18283"/>
                    <a:pt x="29346" y="18283"/>
                    <a:pt x="29346" y="18263"/>
                  </a:cubicBezTo>
                  <a:cubicBezTo>
                    <a:pt x="29346" y="18204"/>
                    <a:pt x="29366" y="18126"/>
                    <a:pt x="29405" y="18048"/>
                  </a:cubicBezTo>
                  <a:lnTo>
                    <a:pt x="29405" y="18048"/>
                  </a:lnTo>
                  <a:cubicBezTo>
                    <a:pt x="29444" y="17970"/>
                    <a:pt x="29483" y="17951"/>
                    <a:pt x="29541" y="17931"/>
                  </a:cubicBezTo>
                  <a:cubicBezTo>
                    <a:pt x="29541" y="17931"/>
                    <a:pt x="29541" y="17951"/>
                    <a:pt x="29541" y="17931"/>
                  </a:cubicBezTo>
                  <a:cubicBezTo>
                    <a:pt x="29541" y="17892"/>
                    <a:pt x="29561" y="17853"/>
                    <a:pt x="29561" y="17795"/>
                  </a:cubicBezTo>
                  <a:lnTo>
                    <a:pt x="29561" y="17795"/>
                  </a:lnTo>
                  <a:cubicBezTo>
                    <a:pt x="29561" y="17717"/>
                    <a:pt x="29541" y="17639"/>
                    <a:pt x="29541" y="17541"/>
                  </a:cubicBezTo>
                  <a:cubicBezTo>
                    <a:pt x="29541" y="17365"/>
                    <a:pt x="29619" y="17268"/>
                    <a:pt x="29678" y="17209"/>
                  </a:cubicBezTo>
                  <a:lnTo>
                    <a:pt x="29678" y="17209"/>
                  </a:lnTo>
                  <a:lnTo>
                    <a:pt x="29698" y="17190"/>
                  </a:lnTo>
                  <a:cubicBezTo>
                    <a:pt x="29698" y="17151"/>
                    <a:pt x="29717" y="17131"/>
                    <a:pt x="29737" y="17112"/>
                  </a:cubicBezTo>
                  <a:lnTo>
                    <a:pt x="29737" y="17112"/>
                  </a:lnTo>
                  <a:cubicBezTo>
                    <a:pt x="29776" y="17073"/>
                    <a:pt x="29834" y="17014"/>
                    <a:pt x="29815" y="16995"/>
                  </a:cubicBezTo>
                  <a:cubicBezTo>
                    <a:pt x="29815" y="16956"/>
                    <a:pt x="29795" y="16956"/>
                    <a:pt x="29776" y="16936"/>
                  </a:cubicBezTo>
                  <a:lnTo>
                    <a:pt x="29776" y="16936"/>
                  </a:lnTo>
                  <a:cubicBezTo>
                    <a:pt x="29756" y="16936"/>
                    <a:pt x="29737" y="16917"/>
                    <a:pt x="29698" y="16897"/>
                  </a:cubicBezTo>
                  <a:cubicBezTo>
                    <a:pt x="29619" y="16819"/>
                    <a:pt x="29639" y="16761"/>
                    <a:pt x="29639" y="16702"/>
                  </a:cubicBezTo>
                  <a:cubicBezTo>
                    <a:pt x="29639" y="16683"/>
                    <a:pt x="29639" y="16663"/>
                    <a:pt x="29639" y="16644"/>
                  </a:cubicBezTo>
                  <a:cubicBezTo>
                    <a:pt x="29639" y="16644"/>
                    <a:pt x="29639" y="16644"/>
                    <a:pt x="29619" y="16644"/>
                  </a:cubicBezTo>
                  <a:cubicBezTo>
                    <a:pt x="29580" y="16644"/>
                    <a:pt x="29541" y="16644"/>
                    <a:pt x="29483" y="16624"/>
                  </a:cubicBezTo>
                  <a:cubicBezTo>
                    <a:pt x="29385" y="16585"/>
                    <a:pt x="29366" y="16526"/>
                    <a:pt x="29346" y="16468"/>
                  </a:cubicBezTo>
                  <a:cubicBezTo>
                    <a:pt x="29346" y="16448"/>
                    <a:pt x="29346" y="16448"/>
                    <a:pt x="29346" y="16448"/>
                  </a:cubicBezTo>
                  <a:cubicBezTo>
                    <a:pt x="29307" y="16448"/>
                    <a:pt x="29288" y="16429"/>
                    <a:pt x="29268" y="16429"/>
                  </a:cubicBezTo>
                  <a:cubicBezTo>
                    <a:pt x="29171" y="16409"/>
                    <a:pt x="29073" y="16390"/>
                    <a:pt x="29015" y="16312"/>
                  </a:cubicBezTo>
                  <a:cubicBezTo>
                    <a:pt x="28976" y="16273"/>
                    <a:pt x="28956" y="16214"/>
                    <a:pt x="28937" y="16136"/>
                  </a:cubicBezTo>
                  <a:lnTo>
                    <a:pt x="28937" y="16136"/>
                  </a:lnTo>
                  <a:cubicBezTo>
                    <a:pt x="28937" y="16078"/>
                    <a:pt x="28937" y="16019"/>
                    <a:pt x="28956" y="15941"/>
                  </a:cubicBezTo>
                  <a:lnTo>
                    <a:pt x="28956" y="15941"/>
                  </a:lnTo>
                  <a:cubicBezTo>
                    <a:pt x="28976" y="15824"/>
                    <a:pt x="28995" y="15785"/>
                    <a:pt x="28995" y="15648"/>
                  </a:cubicBezTo>
                  <a:cubicBezTo>
                    <a:pt x="28995" y="15531"/>
                    <a:pt x="29015" y="15492"/>
                    <a:pt x="29034" y="15453"/>
                  </a:cubicBezTo>
                  <a:lnTo>
                    <a:pt x="29034" y="15453"/>
                  </a:lnTo>
                  <a:cubicBezTo>
                    <a:pt x="29034" y="15453"/>
                    <a:pt x="29034" y="15434"/>
                    <a:pt x="29034" y="15414"/>
                  </a:cubicBezTo>
                  <a:cubicBezTo>
                    <a:pt x="29054" y="15395"/>
                    <a:pt x="29054" y="15375"/>
                    <a:pt x="29054" y="15356"/>
                  </a:cubicBezTo>
                  <a:lnTo>
                    <a:pt x="29054" y="15356"/>
                  </a:lnTo>
                  <a:cubicBezTo>
                    <a:pt x="29054" y="15258"/>
                    <a:pt x="29073" y="15161"/>
                    <a:pt x="29151" y="15102"/>
                  </a:cubicBezTo>
                  <a:cubicBezTo>
                    <a:pt x="29171" y="15083"/>
                    <a:pt x="29190" y="15063"/>
                    <a:pt x="29210" y="15063"/>
                  </a:cubicBezTo>
                  <a:lnTo>
                    <a:pt x="29210" y="15063"/>
                  </a:lnTo>
                  <a:cubicBezTo>
                    <a:pt x="29307" y="14985"/>
                    <a:pt x="29463" y="14888"/>
                    <a:pt x="29580" y="14731"/>
                  </a:cubicBezTo>
                  <a:cubicBezTo>
                    <a:pt x="29658" y="14653"/>
                    <a:pt x="29698" y="14595"/>
                    <a:pt x="29717" y="14536"/>
                  </a:cubicBezTo>
                  <a:cubicBezTo>
                    <a:pt x="29756" y="14478"/>
                    <a:pt x="29795" y="14419"/>
                    <a:pt x="29834" y="14302"/>
                  </a:cubicBezTo>
                  <a:lnTo>
                    <a:pt x="29834" y="14302"/>
                  </a:lnTo>
                  <a:cubicBezTo>
                    <a:pt x="29873" y="14185"/>
                    <a:pt x="29912" y="14107"/>
                    <a:pt x="29971" y="14029"/>
                  </a:cubicBezTo>
                  <a:lnTo>
                    <a:pt x="29971" y="14029"/>
                  </a:lnTo>
                  <a:cubicBezTo>
                    <a:pt x="30029" y="13951"/>
                    <a:pt x="30068" y="13892"/>
                    <a:pt x="30146" y="13853"/>
                  </a:cubicBezTo>
                  <a:cubicBezTo>
                    <a:pt x="30224" y="13795"/>
                    <a:pt x="30302" y="13795"/>
                    <a:pt x="30380" y="13795"/>
                  </a:cubicBezTo>
                  <a:lnTo>
                    <a:pt x="30380" y="13795"/>
                  </a:lnTo>
                  <a:cubicBezTo>
                    <a:pt x="30419" y="13795"/>
                    <a:pt x="30458" y="13795"/>
                    <a:pt x="30458" y="13795"/>
                  </a:cubicBezTo>
                  <a:cubicBezTo>
                    <a:pt x="30458" y="13795"/>
                    <a:pt x="30498" y="13756"/>
                    <a:pt x="30517" y="13736"/>
                  </a:cubicBezTo>
                  <a:cubicBezTo>
                    <a:pt x="30654" y="13619"/>
                    <a:pt x="30946" y="13366"/>
                    <a:pt x="30966" y="13268"/>
                  </a:cubicBezTo>
                  <a:cubicBezTo>
                    <a:pt x="30966" y="13229"/>
                    <a:pt x="30966" y="13170"/>
                    <a:pt x="30966" y="13131"/>
                  </a:cubicBezTo>
                  <a:cubicBezTo>
                    <a:pt x="30985" y="12995"/>
                    <a:pt x="30985" y="12858"/>
                    <a:pt x="31063" y="12722"/>
                  </a:cubicBezTo>
                  <a:cubicBezTo>
                    <a:pt x="31102" y="12644"/>
                    <a:pt x="31219" y="12566"/>
                    <a:pt x="31317" y="12468"/>
                  </a:cubicBezTo>
                  <a:cubicBezTo>
                    <a:pt x="31434" y="12390"/>
                    <a:pt x="31551" y="12292"/>
                    <a:pt x="31610" y="12175"/>
                  </a:cubicBezTo>
                  <a:cubicBezTo>
                    <a:pt x="31668" y="12039"/>
                    <a:pt x="31785" y="11805"/>
                    <a:pt x="31902" y="11590"/>
                  </a:cubicBezTo>
                  <a:cubicBezTo>
                    <a:pt x="31980" y="11453"/>
                    <a:pt x="32058" y="11297"/>
                    <a:pt x="32097" y="11219"/>
                  </a:cubicBezTo>
                  <a:cubicBezTo>
                    <a:pt x="32136" y="11102"/>
                    <a:pt x="32332" y="10927"/>
                    <a:pt x="32527" y="10732"/>
                  </a:cubicBezTo>
                  <a:cubicBezTo>
                    <a:pt x="32741" y="10497"/>
                    <a:pt x="32995" y="10244"/>
                    <a:pt x="33015" y="10146"/>
                  </a:cubicBezTo>
                  <a:cubicBezTo>
                    <a:pt x="33034" y="10049"/>
                    <a:pt x="33034" y="9814"/>
                    <a:pt x="32975" y="9600"/>
                  </a:cubicBezTo>
                  <a:cubicBezTo>
                    <a:pt x="32936" y="9424"/>
                    <a:pt x="32897" y="9249"/>
                    <a:pt x="32839" y="9190"/>
                  </a:cubicBezTo>
                  <a:cubicBezTo>
                    <a:pt x="32780" y="9132"/>
                    <a:pt x="32702" y="9073"/>
                    <a:pt x="32605" y="8995"/>
                  </a:cubicBezTo>
                  <a:cubicBezTo>
                    <a:pt x="32429" y="8878"/>
                    <a:pt x="32254" y="8722"/>
                    <a:pt x="32156" y="8566"/>
                  </a:cubicBezTo>
                  <a:cubicBezTo>
                    <a:pt x="32078" y="8410"/>
                    <a:pt x="32000" y="8117"/>
                    <a:pt x="31941" y="7883"/>
                  </a:cubicBezTo>
                  <a:lnTo>
                    <a:pt x="31941" y="7883"/>
                  </a:lnTo>
                  <a:cubicBezTo>
                    <a:pt x="31297" y="7727"/>
                    <a:pt x="25093" y="6205"/>
                    <a:pt x="24800" y="6107"/>
                  </a:cubicBezTo>
                  <a:cubicBezTo>
                    <a:pt x="24624" y="6068"/>
                    <a:pt x="24507" y="6107"/>
                    <a:pt x="24390" y="6166"/>
                  </a:cubicBezTo>
                  <a:lnTo>
                    <a:pt x="24390" y="6166"/>
                  </a:lnTo>
                  <a:cubicBezTo>
                    <a:pt x="24312" y="6205"/>
                    <a:pt x="24234" y="6244"/>
                    <a:pt x="24137" y="6283"/>
                  </a:cubicBezTo>
                  <a:cubicBezTo>
                    <a:pt x="23961" y="6322"/>
                    <a:pt x="23863" y="6263"/>
                    <a:pt x="23766" y="6205"/>
                  </a:cubicBezTo>
                  <a:cubicBezTo>
                    <a:pt x="23688" y="6166"/>
                    <a:pt x="23629" y="6127"/>
                    <a:pt x="23532" y="6127"/>
                  </a:cubicBezTo>
                  <a:cubicBezTo>
                    <a:pt x="23454" y="6127"/>
                    <a:pt x="23376" y="6146"/>
                    <a:pt x="23298" y="6166"/>
                  </a:cubicBezTo>
                  <a:cubicBezTo>
                    <a:pt x="23103" y="6205"/>
                    <a:pt x="22907" y="6244"/>
                    <a:pt x="22771" y="6127"/>
                  </a:cubicBezTo>
                  <a:cubicBezTo>
                    <a:pt x="22693" y="6088"/>
                    <a:pt x="22634" y="6049"/>
                    <a:pt x="22576" y="6049"/>
                  </a:cubicBezTo>
                  <a:cubicBezTo>
                    <a:pt x="22517" y="6029"/>
                    <a:pt x="22459" y="6068"/>
                    <a:pt x="22342" y="6146"/>
                  </a:cubicBezTo>
                  <a:cubicBezTo>
                    <a:pt x="22146" y="6263"/>
                    <a:pt x="21932" y="6224"/>
                    <a:pt x="21698" y="6166"/>
                  </a:cubicBezTo>
                  <a:cubicBezTo>
                    <a:pt x="21561" y="6146"/>
                    <a:pt x="21425" y="6107"/>
                    <a:pt x="21288" y="6127"/>
                  </a:cubicBezTo>
                  <a:cubicBezTo>
                    <a:pt x="21132" y="6127"/>
                    <a:pt x="21034" y="6107"/>
                    <a:pt x="20956" y="6107"/>
                  </a:cubicBezTo>
                  <a:cubicBezTo>
                    <a:pt x="20839" y="6088"/>
                    <a:pt x="20761" y="6068"/>
                    <a:pt x="20644" y="6146"/>
                  </a:cubicBezTo>
                  <a:lnTo>
                    <a:pt x="20644" y="6146"/>
                  </a:lnTo>
                  <a:lnTo>
                    <a:pt x="20586" y="6166"/>
                  </a:lnTo>
                  <a:lnTo>
                    <a:pt x="20586" y="6166"/>
                  </a:lnTo>
                  <a:cubicBezTo>
                    <a:pt x="20351" y="6283"/>
                    <a:pt x="20215" y="6341"/>
                    <a:pt x="19883" y="6361"/>
                  </a:cubicBezTo>
                  <a:cubicBezTo>
                    <a:pt x="19805" y="6361"/>
                    <a:pt x="19727" y="6361"/>
                    <a:pt x="19649" y="6361"/>
                  </a:cubicBezTo>
                  <a:cubicBezTo>
                    <a:pt x="19395" y="6380"/>
                    <a:pt x="19161" y="6380"/>
                    <a:pt x="19044" y="6302"/>
                  </a:cubicBezTo>
                  <a:cubicBezTo>
                    <a:pt x="18986" y="6283"/>
                    <a:pt x="18927" y="6205"/>
                    <a:pt x="18888" y="6127"/>
                  </a:cubicBezTo>
                  <a:cubicBezTo>
                    <a:pt x="18810" y="6029"/>
                    <a:pt x="18712" y="5893"/>
                    <a:pt x="18556" y="5893"/>
                  </a:cubicBezTo>
                  <a:lnTo>
                    <a:pt x="18556" y="5893"/>
                  </a:lnTo>
                  <a:lnTo>
                    <a:pt x="18439" y="5893"/>
                  </a:lnTo>
                  <a:lnTo>
                    <a:pt x="18439" y="5893"/>
                  </a:lnTo>
                  <a:cubicBezTo>
                    <a:pt x="18244" y="5912"/>
                    <a:pt x="18186" y="5912"/>
                    <a:pt x="17893" y="6010"/>
                  </a:cubicBezTo>
                  <a:cubicBezTo>
                    <a:pt x="17639" y="6088"/>
                    <a:pt x="17542" y="6068"/>
                    <a:pt x="17425" y="6029"/>
                  </a:cubicBezTo>
                  <a:lnTo>
                    <a:pt x="17425" y="6029"/>
                  </a:lnTo>
                  <a:cubicBezTo>
                    <a:pt x="17347" y="6010"/>
                    <a:pt x="17269" y="5990"/>
                    <a:pt x="17151" y="5990"/>
                  </a:cubicBezTo>
                  <a:cubicBezTo>
                    <a:pt x="16995" y="5990"/>
                    <a:pt x="16898" y="6010"/>
                    <a:pt x="16839" y="6029"/>
                  </a:cubicBezTo>
                  <a:cubicBezTo>
                    <a:pt x="16761" y="6049"/>
                    <a:pt x="16703" y="6068"/>
                    <a:pt x="16586" y="6068"/>
                  </a:cubicBezTo>
                  <a:cubicBezTo>
                    <a:pt x="16390" y="6049"/>
                    <a:pt x="16371" y="5951"/>
                    <a:pt x="16351" y="5834"/>
                  </a:cubicBezTo>
                  <a:cubicBezTo>
                    <a:pt x="16351" y="5795"/>
                    <a:pt x="16332" y="5737"/>
                    <a:pt x="16293" y="5678"/>
                  </a:cubicBezTo>
                  <a:cubicBezTo>
                    <a:pt x="16215" y="5619"/>
                    <a:pt x="16156" y="5580"/>
                    <a:pt x="16117" y="5561"/>
                  </a:cubicBezTo>
                  <a:cubicBezTo>
                    <a:pt x="16059" y="5522"/>
                    <a:pt x="16000" y="5522"/>
                    <a:pt x="15922" y="5502"/>
                  </a:cubicBezTo>
                  <a:lnTo>
                    <a:pt x="15922" y="5502"/>
                  </a:lnTo>
                  <a:cubicBezTo>
                    <a:pt x="15786" y="5463"/>
                    <a:pt x="15708" y="5405"/>
                    <a:pt x="15630" y="5327"/>
                  </a:cubicBezTo>
                  <a:lnTo>
                    <a:pt x="15630" y="5327"/>
                  </a:lnTo>
                  <a:cubicBezTo>
                    <a:pt x="15571" y="5268"/>
                    <a:pt x="15493" y="5210"/>
                    <a:pt x="15415" y="5171"/>
                  </a:cubicBezTo>
                  <a:cubicBezTo>
                    <a:pt x="15317" y="5151"/>
                    <a:pt x="15181" y="5151"/>
                    <a:pt x="15064" y="5151"/>
                  </a:cubicBezTo>
                  <a:cubicBezTo>
                    <a:pt x="14908" y="5132"/>
                    <a:pt x="14771" y="5132"/>
                    <a:pt x="14673" y="5093"/>
                  </a:cubicBezTo>
                  <a:cubicBezTo>
                    <a:pt x="14634" y="5073"/>
                    <a:pt x="14595" y="5054"/>
                    <a:pt x="14556" y="5034"/>
                  </a:cubicBezTo>
                  <a:cubicBezTo>
                    <a:pt x="14478" y="4976"/>
                    <a:pt x="14439" y="4956"/>
                    <a:pt x="14303" y="4995"/>
                  </a:cubicBezTo>
                  <a:cubicBezTo>
                    <a:pt x="14225" y="5034"/>
                    <a:pt x="14166" y="5073"/>
                    <a:pt x="14108" y="5112"/>
                  </a:cubicBezTo>
                  <a:lnTo>
                    <a:pt x="14108" y="5112"/>
                  </a:lnTo>
                  <a:cubicBezTo>
                    <a:pt x="13971" y="5171"/>
                    <a:pt x="13873" y="5229"/>
                    <a:pt x="13698" y="5249"/>
                  </a:cubicBezTo>
                  <a:cubicBezTo>
                    <a:pt x="13581" y="5268"/>
                    <a:pt x="13405" y="5288"/>
                    <a:pt x="13230" y="5288"/>
                  </a:cubicBezTo>
                  <a:cubicBezTo>
                    <a:pt x="13073" y="5307"/>
                    <a:pt x="12898" y="5307"/>
                    <a:pt x="12742" y="5288"/>
                  </a:cubicBezTo>
                  <a:cubicBezTo>
                    <a:pt x="12469" y="5249"/>
                    <a:pt x="12176" y="5112"/>
                    <a:pt x="11903" y="4976"/>
                  </a:cubicBezTo>
                  <a:cubicBezTo>
                    <a:pt x="11825" y="4937"/>
                    <a:pt x="11727" y="4878"/>
                    <a:pt x="11649" y="4839"/>
                  </a:cubicBezTo>
                  <a:cubicBezTo>
                    <a:pt x="11474" y="4761"/>
                    <a:pt x="11317" y="4663"/>
                    <a:pt x="11200" y="4566"/>
                  </a:cubicBezTo>
                  <a:cubicBezTo>
                    <a:pt x="11064" y="4468"/>
                    <a:pt x="10986" y="4351"/>
                    <a:pt x="10966" y="4254"/>
                  </a:cubicBezTo>
                  <a:lnTo>
                    <a:pt x="10966" y="4254"/>
                  </a:lnTo>
                  <a:cubicBezTo>
                    <a:pt x="10927" y="4117"/>
                    <a:pt x="10947" y="4020"/>
                    <a:pt x="10986" y="3902"/>
                  </a:cubicBezTo>
                  <a:cubicBezTo>
                    <a:pt x="11005" y="3824"/>
                    <a:pt x="11025" y="3727"/>
                    <a:pt x="11025" y="3629"/>
                  </a:cubicBezTo>
                  <a:cubicBezTo>
                    <a:pt x="11025" y="3473"/>
                    <a:pt x="11044" y="3376"/>
                    <a:pt x="11083" y="3278"/>
                  </a:cubicBezTo>
                  <a:cubicBezTo>
                    <a:pt x="11103" y="3200"/>
                    <a:pt x="11142" y="3122"/>
                    <a:pt x="11142" y="3005"/>
                  </a:cubicBezTo>
                  <a:cubicBezTo>
                    <a:pt x="11161" y="2790"/>
                    <a:pt x="11161" y="2615"/>
                    <a:pt x="11142" y="2459"/>
                  </a:cubicBezTo>
                  <a:cubicBezTo>
                    <a:pt x="11142" y="2420"/>
                    <a:pt x="11142" y="2381"/>
                    <a:pt x="11122" y="2322"/>
                  </a:cubicBezTo>
                  <a:cubicBezTo>
                    <a:pt x="11122" y="2224"/>
                    <a:pt x="11103" y="2107"/>
                    <a:pt x="11064" y="2010"/>
                  </a:cubicBezTo>
                  <a:cubicBezTo>
                    <a:pt x="11025" y="1912"/>
                    <a:pt x="10986" y="1854"/>
                    <a:pt x="10947" y="1815"/>
                  </a:cubicBezTo>
                  <a:lnTo>
                    <a:pt x="10947" y="1815"/>
                  </a:lnTo>
                  <a:cubicBezTo>
                    <a:pt x="10908" y="1776"/>
                    <a:pt x="10849" y="1717"/>
                    <a:pt x="10791" y="1639"/>
                  </a:cubicBezTo>
                  <a:cubicBezTo>
                    <a:pt x="10654" y="1502"/>
                    <a:pt x="10517" y="1346"/>
                    <a:pt x="10420" y="1307"/>
                  </a:cubicBezTo>
                  <a:cubicBezTo>
                    <a:pt x="10381" y="1288"/>
                    <a:pt x="10322" y="1288"/>
                    <a:pt x="10264" y="1307"/>
                  </a:cubicBezTo>
                  <a:cubicBezTo>
                    <a:pt x="10166" y="1327"/>
                    <a:pt x="10049" y="1346"/>
                    <a:pt x="9913" y="1288"/>
                  </a:cubicBezTo>
                  <a:cubicBezTo>
                    <a:pt x="9854" y="1268"/>
                    <a:pt x="9796" y="1249"/>
                    <a:pt x="9737" y="1190"/>
                  </a:cubicBezTo>
                  <a:cubicBezTo>
                    <a:pt x="9698" y="1171"/>
                    <a:pt x="9639" y="1132"/>
                    <a:pt x="9600" y="1073"/>
                  </a:cubicBezTo>
                  <a:cubicBezTo>
                    <a:pt x="9503" y="917"/>
                    <a:pt x="9425" y="566"/>
                    <a:pt x="9269" y="546"/>
                  </a:cubicBezTo>
                  <a:cubicBezTo>
                    <a:pt x="9113" y="527"/>
                    <a:pt x="9093" y="663"/>
                    <a:pt x="8839" y="644"/>
                  </a:cubicBezTo>
                  <a:cubicBezTo>
                    <a:pt x="8605" y="624"/>
                    <a:pt x="8508" y="585"/>
                    <a:pt x="8391" y="449"/>
                  </a:cubicBezTo>
                  <a:cubicBezTo>
                    <a:pt x="8274" y="332"/>
                    <a:pt x="8078" y="273"/>
                    <a:pt x="8059" y="351"/>
                  </a:cubicBezTo>
                  <a:cubicBezTo>
                    <a:pt x="8059" y="449"/>
                    <a:pt x="8235" y="566"/>
                    <a:pt x="8235" y="722"/>
                  </a:cubicBezTo>
                  <a:cubicBezTo>
                    <a:pt x="8235" y="878"/>
                    <a:pt x="8078" y="917"/>
                    <a:pt x="8020" y="800"/>
                  </a:cubicBezTo>
                  <a:cubicBezTo>
                    <a:pt x="7942" y="663"/>
                    <a:pt x="7961" y="527"/>
                    <a:pt x="7825" y="449"/>
                  </a:cubicBezTo>
                  <a:cubicBezTo>
                    <a:pt x="7708" y="351"/>
                    <a:pt x="7727" y="176"/>
                    <a:pt x="7630" y="98"/>
                  </a:cubicBezTo>
                  <a:cubicBezTo>
                    <a:pt x="7513" y="0"/>
                    <a:pt x="7435" y="137"/>
                    <a:pt x="7474" y="273"/>
                  </a:cubicBezTo>
                  <a:cubicBezTo>
                    <a:pt x="7532" y="429"/>
                    <a:pt x="7610" y="507"/>
                    <a:pt x="7591" y="742"/>
                  </a:cubicBezTo>
                  <a:cubicBezTo>
                    <a:pt x="7552" y="976"/>
                    <a:pt x="7571" y="1073"/>
                    <a:pt x="7454" y="1210"/>
                  </a:cubicBezTo>
                  <a:cubicBezTo>
                    <a:pt x="7357" y="1327"/>
                    <a:pt x="7161" y="1210"/>
                    <a:pt x="7122" y="1385"/>
                  </a:cubicBezTo>
                  <a:cubicBezTo>
                    <a:pt x="7083" y="1542"/>
                    <a:pt x="7142" y="1698"/>
                    <a:pt x="7142" y="1795"/>
                  </a:cubicBezTo>
                  <a:cubicBezTo>
                    <a:pt x="7142" y="1912"/>
                    <a:pt x="7200" y="1951"/>
                    <a:pt x="7044" y="2205"/>
                  </a:cubicBezTo>
                  <a:cubicBezTo>
                    <a:pt x="6888" y="2459"/>
                    <a:pt x="6927" y="2634"/>
                    <a:pt x="7025" y="2693"/>
                  </a:cubicBezTo>
                  <a:cubicBezTo>
                    <a:pt x="7122" y="2751"/>
                    <a:pt x="7181" y="2790"/>
                    <a:pt x="7103" y="2888"/>
                  </a:cubicBezTo>
                  <a:cubicBezTo>
                    <a:pt x="7025" y="3005"/>
                    <a:pt x="6869" y="3005"/>
                    <a:pt x="6830" y="3161"/>
                  </a:cubicBezTo>
                  <a:cubicBezTo>
                    <a:pt x="6771" y="3317"/>
                    <a:pt x="6830" y="3337"/>
                    <a:pt x="6908" y="3493"/>
                  </a:cubicBezTo>
                  <a:cubicBezTo>
                    <a:pt x="7005" y="3629"/>
                    <a:pt x="6986" y="3785"/>
                    <a:pt x="6888" y="3844"/>
                  </a:cubicBezTo>
                  <a:cubicBezTo>
                    <a:pt x="6791" y="3922"/>
                    <a:pt x="6830" y="3668"/>
                    <a:pt x="6693" y="3668"/>
                  </a:cubicBezTo>
                  <a:cubicBezTo>
                    <a:pt x="6537" y="3668"/>
                    <a:pt x="6518" y="3766"/>
                    <a:pt x="6537" y="3883"/>
                  </a:cubicBezTo>
                  <a:cubicBezTo>
                    <a:pt x="6537" y="4000"/>
                    <a:pt x="6537" y="4117"/>
                    <a:pt x="6439" y="4293"/>
                  </a:cubicBezTo>
                  <a:cubicBezTo>
                    <a:pt x="6322" y="4468"/>
                    <a:pt x="6244" y="4468"/>
                    <a:pt x="6244" y="4663"/>
                  </a:cubicBezTo>
                  <a:cubicBezTo>
                    <a:pt x="6264" y="4859"/>
                    <a:pt x="6244" y="4956"/>
                    <a:pt x="6127" y="5112"/>
                  </a:cubicBezTo>
                  <a:cubicBezTo>
                    <a:pt x="6010" y="5288"/>
                    <a:pt x="6088" y="5385"/>
                    <a:pt x="5991" y="5541"/>
                  </a:cubicBezTo>
                  <a:cubicBezTo>
                    <a:pt x="5913" y="5678"/>
                    <a:pt x="5757" y="5717"/>
                    <a:pt x="5659" y="5971"/>
                  </a:cubicBezTo>
                  <a:cubicBezTo>
                    <a:pt x="5561" y="6244"/>
                    <a:pt x="5600" y="6302"/>
                    <a:pt x="5444" y="6576"/>
                  </a:cubicBezTo>
                  <a:cubicBezTo>
                    <a:pt x="5269" y="6849"/>
                    <a:pt x="5132" y="6907"/>
                    <a:pt x="5074" y="7122"/>
                  </a:cubicBezTo>
                  <a:cubicBezTo>
                    <a:pt x="4996" y="7336"/>
                    <a:pt x="4918" y="7395"/>
                    <a:pt x="4937" y="7649"/>
                  </a:cubicBezTo>
                  <a:cubicBezTo>
                    <a:pt x="4957" y="7902"/>
                    <a:pt x="4957" y="7922"/>
                    <a:pt x="4859" y="8117"/>
                  </a:cubicBezTo>
                  <a:cubicBezTo>
                    <a:pt x="4742" y="8332"/>
                    <a:pt x="4508" y="8585"/>
                    <a:pt x="4469" y="8741"/>
                  </a:cubicBezTo>
                  <a:cubicBezTo>
                    <a:pt x="4430" y="8897"/>
                    <a:pt x="4410" y="9034"/>
                    <a:pt x="4352" y="9249"/>
                  </a:cubicBezTo>
                  <a:cubicBezTo>
                    <a:pt x="4274" y="9444"/>
                    <a:pt x="3961" y="10049"/>
                    <a:pt x="3883" y="10439"/>
                  </a:cubicBezTo>
                  <a:cubicBezTo>
                    <a:pt x="3825" y="10829"/>
                    <a:pt x="3786" y="11005"/>
                    <a:pt x="3630" y="11336"/>
                  </a:cubicBezTo>
                  <a:cubicBezTo>
                    <a:pt x="3454" y="11649"/>
                    <a:pt x="3064" y="12078"/>
                    <a:pt x="3044" y="12195"/>
                  </a:cubicBezTo>
                  <a:cubicBezTo>
                    <a:pt x="3025" y="12312"/>
                    <a:pt x="3122" y="12214"/>
                    <a:pt x="3201" y="12312"/>
                  </a:cubicBezTo>
                  <a:cubicBezTo>
                    <a:pt x="3279" y="12410"/>
                    <a:pt x="3279" y="12527"/>
                    <a:pt x="3122" y="12585"/>
                  </a:cubicBezTo>
                  <a:cubicBezTo>
                    <a:pt x="2986" y="12663"/>
                    <a:pt x="2947" y="12644"/>
                    <a:pt x="2869" y="12761"/>
                  </a:cubicBezTo>
                  <a:cubicBezTo>
                    <a:pt x="2791" y="12878"/>
                    <a:pt x="2576" y="13288"/>
                    <a:pt x="2362" y="13483"/>
                  </a:cubicBezTo>
                  <a:cubicBezTo>
                    <a:pt x="2127" y="13678"/>
                    <a:pt x="2030" y="13756"/>
                    <a:pt x="2088" y="13814"/>
                  </a:cubicBezTo>
                  <a:cubicBezTo>
                    <a:pt x="2166" y="13853"/>
                    <a:pt x="2322" y="13639"/>
                    <a:pt x="2518" y="13619"/>
                  </a:cubicBezTo>
                  <a:cubicBezTo>
                    <a:pt x="2713" y="13600"/>
                    <a:pt x="2537" y="13717"/>
                    <a:pt x="2615" y="13892"/>
                  </a:cubicBezTo>
                  <a:cubicBezTo>
                    <a:pt x="2674" y="14068"/>
                    <a:pt x="2791" y="14205"/>
                    <a:pt x="2654" y="14244"/>
                  </a:cubicBezTo>
                  <a:cubicBezTo>
                    <a:pt x="2498" y="14283"/>
                    <a:pt x="2576" y="14009"/>
                    <a:pt x="2362" y="14009"/>
                  </a:cubicBezTo>
                  <a:cubicBezTo>
                    <a:pt x="2166" y="14029"/>
                    <a:pt x="2147" y="14009"/>
                    <a:pt x="2127" y="14166"/>
                  </a:cubicBezTo>
                  <a:cubicBezTo>
                    <a:pt x="2088" y="14322"/>
                    <a:pt x="2069" y="14556"/>
                    <a:pt x="1971" y="14478"/>
                  </a:cubicBezTo>
                  <a:cubicBezTo>
                    <a:pt x="1854" y="14419"/>
                    <a:pt x="1952" y="14302"/>
                    <a:pt x="1893" y="14166"/>
                  </a:cubicBezTo>
                  <a:cubicBezTo>
                    <a:pt x="1835" y="14049"/>
                    <a:pt x="1737" y="14068"/>
                    <a:pt x="1718" y="14224"/>
                  </a:cubicBezTo>
                  <a:cubicBezTo>
                    <a:pt x="1718" y="14380"/>
                    <a:pt x="1601" y="14536"/>
                    <a:pt x="1503" y="14809"/>
                  </a:cubicBezTo>
                  <a:cubicBezTo>
                    <a:pt x="1405" y="15063"/>
                    <a:pt x="1113" y="15453"/>
                    <a:pt x="898" y="15668"/>
                  </a:cubicBezTo>
                  <a:cubicBezTo>
                    <a:pt x="684" y="15883"/>
                    <a:pt x="508" y="16019"/>
                    <a:pt x="449" y="16175"/>
                  </a:cubicBezTo>
                  <a:cubicBezTo>
                    <a:pt x="410" y="16312"/>
                    <a:pt x="449" y="16331"/>
                    <a:pt x="469" y="16487"/>
                  </a:cubicBezTo>
                  <a:cubicBezTo>
                    <a:pt x="488" y="16644"/>
                    <a:pt x="391" y="16605"/>
                    <a:pt x="410" y="16761"/>
                  </a:cubicBezTo>
                  <a:cubicBezTo>
                    <a:pt x="410" y="16917"/>
                    <a:pt x="469" y="16878"/>
                    <a:pt x="527" y="17092"/>
                  </a:cubicBezTo>
                  <a:cubicBezTo>
                    <a:pt x="566" y="17287"/>
                    <a:pt x="586" y="17229"/>
                    <a:pt x="644" y="17385"/>
                  </a:cubicBezTo>
                  <a:cubicBezTo>
                    <a:pt x="703" y="17522"/>
                    <a:pt x="684" y="17639"/>
                    <a:pt x="586" y="17834"/>
                  </a:cubicBezTo>
                  <a:cubicBezTo>
                    <a:pt x="488" y="18029"/>
                    <a:pt x="293" y="18165"/>
                    <a:pt x="254" y="18361"/>
                  </a:cubicBezTo>
                  <a:cubicBezTo>
                    <a:pt x="215" y="18536"/>
                    <a:pt x="235" y="18478"/>
                    <a:pt x="235" y="18634"/>
                  </a:cubicBezTo>
                  <a:cubicBezTo>
                    <a:pt x="254" y="18790"/>
                    <a:pt x="98" y="18712"/>
                    <a:pt x="79" y="18965"/>
                  </a:cubicBezTo>
                  <a:cubicBezTo>
                    <a:pt x="40" y="19219"/>
                    <a:pt x="59" y="19434"/>
                    <a:pt x="79" y="19668"/>
                  </a:cubicBezTo>
                  <a:cubicBezTo>
                    <a:pt x="98" y="19902"/>
                    <a:pt x="1" y="20000"/>
                    <a:pt x="20" y="20175"/>
                  </a:cubicBezTo>
                  <a:cubicBezTo>
                    <a:pt x="20" y="20351"/>
                    <a:pt x="98" y="20468"/>
                    <a:pt x="235" y="2068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71"/>
            <p:cNvSpPr/>
            <p:nvPr/>
          </p:nvSpPr>
          <p:spPr>
            <a:xfrm>
              <a:off x="5426775" y="2887225"/>
              <a:ext cx="390750" cy="641000"/>
            </a:xfrm>
            <a:custGeom>
              <a:avLst/>
              <a:gdLst/>
              <a:ahLst/>
              <a:cxnLst/>
              <a:rect l="l" t="t" r="r" b="b"/>
              <a:pathLst>
                <a:path w="15630" h="25640" extrusionOk="0">
                  <a:moveTo>
                    <a:pt x="5269" y="24215"/>
                  </a:moveTo>
                  <a:cubicBezTo>
                    <a:pt x="5269" y="24156"/>
                    <a:pt x="5249" y="24117"/>
                    <a:pt x="5230" y="24078"/>
                  </a:cubicBezTo>
                  <a:cubicBezTo>
                    <a:pt x="5191" y="24000"/>
                    <a:pt x="5152" y="23922"/>
                    <a:pt x="5152" y="23707"/>
                  </a:cubicBezTo>
                  <a:cubicBezTo>
                    <a:pt x="5152" y="23590"/>
                    <a:pt x="5171" y="23493"/>
                    <a:pt x="5191" y="23434"/>
                  </a:cubicBezTo>
                  <a:lnTo>
                    <a:pt x="5191" y="23415"/>
                  </a:lnTo>
                  <a:cubicBezTo>
                    <a:pt x="5210" y="23317"/>
                    <a:pt x="5230" y="23259"/>
                    <a:pt x="5152" y="23161"/>
                  </a:cubicBezTo>
                  <a:cubicBezTo>
                    <a:pt x="5093" y="23064"/>
                    <a:pt x="4996" y="23005"/>
                    <a:pt x="4898" y="22966"/>
                  </a:cubicBezTo>
                  <a:cubicBezTo>
                    <a:pt x="4820" y="22927"/>
                    <a:pt x="4742" y="22888"/>
                    <a:pt x="4664" y="22810"/>
                  </a:cubicBezTo>
                  <a:cubicBezTo>
                    <a:pt x="4567" y="22732"/>
                    <a:pt x="4430" y="22615"/>
                    <a:pt x="4313" y="22498"/>
                  </a:cubicBezTo>
                  <a:cubicBezTo>
                    <a:pt x="4196" y="22361"/>
                    <a:pt x="4098" y="22244"/>
                    <a:pt x="4098" y="22146"/>
                  </a:cubicBezTo>
                  <a:cubicBezTo>
                    <a:pt x="4098" y="22049"/>
                    <a:pt x="4118" y="21912"/>
                    <a:pt x="4137" y="21795"/>
                  </a:cubicBezTo>
                  <a:cubicBezTo>
                    <a:pt x="4137" y="21717"/>
                    <a:pt x="4157" y="21659"/>
                    <a:pt x="4157" y="21600"/>
                  </a:cubicBezTo>
                  <a:lnTo>
                    <a:pt x="4157" y="21600"/>
                  </a:lnTo>
                  <a:lnTo>
                    <a:pt x="4157" y="21581"/>
                  </a:lnTo>
                  <a:cubicBezTo>
                    <a:pt x="4157" y="21405"/>
                    <a:pt x="4157" y="21327"/>
                    <a:pt x="4742" y="21327"/>
                  </a:cubicBezTo>
                  <a:cubicBezTo>
                    <a:pt x="5074" y="21327"/>
                    <a:pt x="6147" y="21229"/>
                    <a:pt x="6986" y="21151"/>
                  </a:cubicBezTo>
                  <a:cubicBezTo>
                    <a:pt x="7474" y="21093"/>
                    <a:pt x="7903" y="21054"/>
                    <a:pt x="8040" y="21054"/>
                  </a:cubicBezTo>
                  <a:cubicBezTo>
                    <a:pt x="8293" y="21034"/>
                    <a:pt x="9952" y="20898"/>
                    <a:pt x="11337" y="20761"/>
                  </a:cubicBezTo>
                  <a:cubicBezTo>
                    <a:pt x="12176" y="20683"/>
                    <a:pt x="12898" y="20605"/>
                    <a:pt x="13132" y="20547"/>
                  </a:cubicBezTo>
                  <a:cubicBezTo>
                    <a:pt x="13679" y="20429"/>
                    <a:pt x="15239" y="20254"/>
                    <a:pt x="15630" y="20195"/>
                  </a:cubicBezTo>
                  <a:cubicBezTo>
                    <a:pt x="15630" y="20117"/>
                    <a:pt x="15610" y="20020"/>
                    <a:pt x="15532" y="19922"/>
                  </a:cubicBezTo>
                  <a:cubicBezTo>
                    <a:pt x="15493" y="19864"/>
                    <a:pt x="15454" y="19805"/>
                    <a:pt x="15376" y="19747"/>
                  </a:cubicBezTo>
                  <a:cubicBezTo>
                    <a:pt x="15239" y="19610"/>
                    <a:pt x="15103" y="19454"/>
                    <a:pt x="15044" y="19259"/>
                  </a:cubicBezTo>
                  <a:cubicBezTo>
                    <a:pt x="15025" y="19103"/>
                    <a:pt x="15025" y="19044"/>
                    <a:pt x="15025" y="18966"/>
                  </a:cubicBezTo>
                  <a:cubicBezTo>
                    <a:pt x="15044" y="18908"/>
                    <a:pt x="15044" y="18849"/>
                    <a:pt x="15044" y="18693"/>
                  </a:cubicBezTo>
                  <a:cubicBezTo>
                    <a:pt x="15044" y="18576"/>
                    <a:pt x="15025" y="18478"/>
                    <a:pt x="15025" y="18400"/>
                  </a:cubicBezTo>
                  <a:cubicBezTo>
                    <a:pt x="15005" y="18244"/>
                    <a:pt x="15005" y="18127"/>
                    <a:pt x="15025" y="17893"/>
                  </a:cubicBezTo>
                  <a:cubicBezTo>
                    <a:pt x="15044" y="17815"/>
                    <a:pt x="15044" y="17756"/>
                    <a:pt x="15064" y="17717"/>
                  </a:cubicBezTo>
                  <a:cubicBezTo>
                    <a:pt x="15083" y="17522"/>
                    <a:pt x="15103" y="17425"/>
                    <a:pt x="15025" y="17249"/>
                  </a:cubicBezTo>
                  <a:cubicBezTo>
                    <a:pt x="14986" y="17171"/>
                    <a:pt x="14947" y="17093"/>
                    <a:pt x="14888" y="17015"/>
                  </a:cubicBezTo>
                  <a:cubicBezTo>
                    <a:pt x="14791" y="16839"/>
                    <a:pt x="14693" y="16664"/>
                    <a:pt x="14615" y="16449"/>
                  </a:cubicBezTo>
                  <a:cubicBezTo>
                    <a:pt x="14557" y="16273"/>
                    <a:pt x="14518" y="16137"/>
                    <a:pt x="14498" y="16000"/>
                  </a:cubicBezTo>
                  <a:cubicBezTo>
                    <a:pt x="14479" y="15844"/>
                    <a:pt x="14479" y="15708"/>
                    <a:pt x="14537" y="15552"/>
                  </a:cubicBezTo>
                  <a:cubicBezTo>
                    <a:pt x="14576" y="15434"/>
                    <a:pt x="14615" y="15356"/>
                    <a:pt x="14635" y="15278"/>
                  </a:cubicBezTo>
                  <a:cubicBezTo>
                    <a:pt x="14693" y="15181"/>
                    <a:pt x="14713" y="15103"/>
                    <a:pt x="14732" y="14986"/>
                  </a:cubicBezTo>
                  <a:cubicBezTo>
                    <a:pt x="14732" y="14908"/>
                    <a:pt x="14732" y="14830"/>
                    <a:pt x="14713" y="14771"/>
                  </a:cubicBezTo>
                  <a:cubicBezTo>
                    <a:pt x="14713" y="14654"/>
                    <a:pt x="14693" y="14537"/>
                    <a:pt x="14732" y="14439"/>
                  </a:cubicBezTo>
                  <a:cubicBezTo>
                    <a:pt x="14752" y="14342"/>
                    <a:pt x="14849" y="14244"/>
                    <a:pt x="14966" y="14147"/>
                  </a:cubicBezTo>
                  <a:cubicBezTo>
                    <a:pt x="15083" y="14030"/>
                    <a:pt x="15220" y="13893"/>
                    <a:pt x="15259" y="13795"/>
                  </a:cubicBezTo>
                  <a:cubicBezTo>
                    <a:pt x="15279" y="13737"/>
                    <a:pt x="15200" y="13678"/>
                    <a:pt x="15122" y="13639"/>
                  </a:cubicBezTo>
                  <a:cubicBezTo>
                    <a:pt x="15044" y="13581"/>
                    <a:pt x="14966" y="13542"/>
                    <a:pt x="14947" y="13444"/>
                  </a:cubicBezTo>
                  <a:cubicBezTo>
                    <a:pt x="14947" y="13405"/>
                    <a:pt x="14947" y="13327"/>
                    <a:pt x="14927" y="13249"/>
                  </a:cubicBezTo>
                  <a:cubicBezTo>
                    <a:pt x="14927" y="13093"/>
                    <a:pt x="14927" y="12859"/>
                    <a:pt x="14869" y="12742"/>
                  </a:cubicBezTo>
                  <a:cubicBezTo>
                    <a:pt x="14810" y="12547"/>
                    <a:pt x="14752" y="12488"/>
                    <a:pt x="14537" y="12313"/>
                  </a:cubicBezTo>
                  <a:lnTo>
                    <a:pt x="14537" y="12313"/>
                  </a:lnTo>
                  <a:lnTo>
                    <a:pt x="14518" y="12293"/>
                  </a:lnTo>
                  <a:cubicBezTo>
                    <a:pt x="14303" y="12117"/>
                    <a:pt x="14264" y="11922"/>
                    <a:pt x="14225" y="11747"/>
                  </a:cubicBezTo>
                  <a:cubicBezTo>
                    <a:pt x="14205" y="11708"/>
                    <a:pt x="14186" y="11649"/>
                    <a:pt x="14186" y="11610"/>
                  </a:cubicBezTo>
                  <a:cubicBezTo>
                    <a:pt x="14127" y="11493"/>
                    <a:pt x="14108" y="11435"/>
                    <a:pt x="14030" y="11298"/>
                  </a:cubicBezTo>
                  <a:lnTo>
                    <a:pt x="14030" y="11298"/>
                  </a:lnTo>
                  <a:cubicBezTo>
                    <a:pt x="14010" y="11259"/>
                    <a:pt x="13971" y="11200"/>
                    <a:pt x="13932" y="11103"/>
                  </a:cubicBezTo>
                  <a:cubicBezTo>
                    <a:pt x="13854" y="10966"/>
                    <a:pt x="13796" y="10849"/>
                    <a:pt x="13737" y="10693"/>
                  </a:cubicBezTo>
                  <a:cubicBezTo>
                    <a:pt x="13679" y="10537"/>
                    <a:pt x="13620" y="10381"/>
                    <a:pt x="13601" y="10166"/>
                  </a:cubicBezTo>
                  <a:cubicBezTo>
                    <a:pt x="13561" y="9932"/>
                    <a:pt x="13483" y="9718"/>
                    <a:pt x="13405" y="9522"/>
                  </a:cubicBezTo>
                  <a:cubicBezTo>
                    <a:pt x="13366" y="9405"/>
                    <a:pt x="13327" y="9308"/>
                    <a:pt x="13308" y="9210"/>
                  </a:cubicBezTo>
                  <a:cubicBezTo>
                    <a:pt x="13230" y="8937"/>
                    <a:pt x="10908" y="840"/>
                    <a:pt x="10654" y="1"/>
                  </a:cubicBezTo>
                  <a:lnTo>
                    <a:pt x="10323" y="20"/>
                  </a:lnTo>
                  <a:cubicBezTo>
                    <a:pt x="8937" y="176"/>
                    <a:pt x="7474" y="313"/>
                    <a:pt x="6732" y="352"/>
                  </a:cubicBezTo>
                  <a:cubicBezTo>
                    <a:pt x="6010" y="410"/>
                    <a:pt x="4820" y="528"/>
                    <a:pt x="3630" y="625"/>
                  </a:cubicBezTo>
                  <a:cubicBezTo>
                    <a:pt x="2381" y="742"/>
                    <a:pt x="1152" y="859"/>
                    <a:pt x="469" y="898"/>
                  </a:cubicBezTo>
                  <a:cubicBezTo>
                    <a:pt x="332" y="918"/>
                    <a:pt x="176" y="918"/>
                    <a:pt x="1" y="937"/>
                  </a:cubicBezTo>
                  <a:lnTo>
                    <a:pt x="40" y="957"/>
                  </a:lnTo>
                  <a:lnTo>
                    <a:pt x="40" y="957"/>
                  </a:lnTo>
                  <a:cubicBezTo>
                    <a:pt x="98" y="996"/>
                    <a:pt x="176" y="1054"/>
                    <a:pt x="235" y="1171"/>
                  </a:cubicBezTo>
                  <a:cubicBezTo>
                    <a:pt x="313" y="1249"/>
                    <a:pt x="352" y="1445"/>
                    <a:pt x="372" y="1640"/>
                  </a:cubicBezTo>
                  <a:cubicBezTo>
                    <a:pt x="411" y="1874"/>
                    <a:pt x="411" y="2147"/>
                    <a:pt x="411" y="2284"/>
                  </a:cubicBezTo>
                  <a:cubicBezTo>
                    <a:pt x="391" y="2459"/>
                    <a:pt x="254" y="6791"/>
                    <a:pt x="196" y="10596"/>
                  </a:cubicBezTo>
                  <a:cubicBezTo>
                    <a:pt x="157" y="12683"/>
                    <a:pt x="137" y="14634"/>
                    <a:pt x="157" y="15649"/>
                  </a:cubicBezTo>
                  <a:cubicBezTo>
                    <a:pt x="196" y="16859"/>
                    <a:pt x="176" y="17191"/>
                    <a:pt x="157" y="17386"/>
                  </a:cubicBezTo>
                  <a:cubicBezTo>
                    <a:pt x="137" y="17659"/>
                    <a:pt x="137" y="17717"/>
                    <a:pt x="332" y="19415"/>
                  </a:cubicBezTo>
                  <a:cubicBezTo>
                    <a:pt x="606" y="21698"/>
                    <a:pt x="898" y="23981"/>
                    <a:pt x="1035" y="24956"/>
                  </a:cubicBezTo>
                  <a:cubicBezTo>
                    <a:pt x="1074" y="24937"/>
                    <a:pt x="1093" y="24917"/>
                    <a:pt x="1152" y="24898"/>
                  </a:cubicBezTo>
                  <a:cubicBezTo>
                    <a:pt x="1269" y="24859"/>
                    <a:pt x="1308" y="24781"/>
                    <a:pt x="1464" y="24898"/>
                  </a:cubicBezTo>
                  <a:cubicBezTo>
                    <a:pt x="1640" y="25015"/>
                    <a:pt x="1757" y="25054"/>
                    <a:pt x="1913" y="25093"/>
                  </a:cubicBezTo>
                  <a:cubicBezTo>
                    <a:pt x="2069" y="25151"/>
                    <a:pt x="2128" y="25190"/>
                    <a:pt x="2206" y="25073"/>
                  </a:cubicBezTo>
                  <a:cubicBezTo>
                    <a:pt x="2284" y="24976"/>
                    <a:pt x="2225" y="24820"/>
                    <a:pt x="2186" y="24644"/>
                  </a:cubicBezTo>
                  <a:cubicBezTo>
                    <a:pt x="2167" y="24449"/>
                    <a:pt x="2128" y="24273"/>
                    <a:pt x="2206" y="24117"/>
                  </a:cubicBezTo>
                  <a:cubicBezTo>
                    <a:pt x="2284" y="23981"/>
                    <a:pt x="2167" y="23883"/>
                    <a:pt x="2108" y="23824"/>
                  </a:cubicBezTo>
                  <a:cubicBezTo>
                    <a:pt x="2050" y="23785"/>
                    <a:pt x="2030" y="23746"/>
                    <a:pt x="2050" y="23688"/>
                  </a:cubicBezTo>
                  <a:cubicBezTo>
                    <a:pt x="2069" y="23629"/>
                    <a:pt x="2147" y="23629"/>
                    <a:pt x="2206" y="23629"/>
                  </a:cubicBezTo>
                  <a:cubicBezTo>
                    <a:pt x="2245" y="23629"/>
                    <a:pt x="2303" y="23610"/>
                    <a:pt x="2342" y="23512"/>
                  </a:cubicBezTo>
                  <a:cubicBezTo>
                    <a:pt x="2381" y="23434"/>
                    <a:pt x="2362" y="23356"/>
                    <a:pt x="2381" y="23298"/>
                  </a:cubicBezTo>
                  <a:cubicBezTo>
                    <a:pt x="2381" y="23239"/>
                    <a:pt x="2420" y="23161"/>
                    <a:pt x="2479" y="23083"/>
                  </a:cubicBezTo>
                  <a:cubicBezTo>
                    <a:pt x="2557" y="23005"/>
                    <a:pt x="2635" y="22985"/>
                    <a:pt x="2732" y="23024"/>
                  </a:cubicBezTo>
                  <a:cubicBezTo>
                    <a:pt x="2810" y="23083"/>
                    <a:pt x="2791" y="23181"/>
                    <a:pt x="2850" y="23298"/>
                  </a:cubicBezTo>
                  <a:cubicBezTo>
                    <a:pt x="2908" y="23434"/>
                    <a:pt x="2908" y="23473"/>
                    <a:pt x="2986" y="23629"/>
                  </a:cubicBezTo>
                  <a:cubicBezTo>
                    <a:pt x="3064" y="23766"/>
                    <a:pt x="3220" y="23883"/>
                    <a:pt x="3162" y="23981"/>
                  </a:cubicBezTo>
                  <a:cubicBezTo>
                    <a:pt x="3084" y="24098"/>
                    <a:pt x="2947" y="24059"/>
                    <a:pt x="2967" y="24195"/>
                  </a:cubicBezTo>
                  <a:cubicBezTo>
                    <a:pt x="2967" y="24332"/>
                    <a:pt x="2928" y="24410"/>
                    <a:pt x="3064" y="24527"/>
                  </a:cubicBezTo>
                  <a:cubicBezTo>
                    <a:pt x="3201" y="24663"/>
                    <a:pt x="3240" y="24742"/>
                    <a:pt x="3337" y="24722"/>
                  </a:cubicBezTo>
                  <a:cubicBezTo>
                    <a:pt x="3415" y="24703"/>
                    <a:pt x="3532" y="24624"/>
                    <a:pt x="3571" y="24761"/>
                  </a:cubicBezTo>
                  <a:cubicBezTo>
                    <a:pt x="3610" y="24878"/>
                    <a:pt x="3435" y="24878"/>
                    <a:pt x="3610" y="25015"/>
                  </a:cubicBezTo>
                  <a:cubicBezTo>
                    <a:pt x="3786" y="25132"/>
                    <a:pt x="3845" y="25034"/>
                    <a:pt x="3923" y="25151"/>
                  </a:cubicBezTo>
                  <a:cubicBezTo>
                    <a:pt x="4020" y="25268"/>
                    <a:pt x="3903" y="25249"/>
                    <a:pt x="3825" y="25288"/>
                  </a:cubicBezTo>
                  <a:cubicBezTo>
                    <a:pt x="3728" y="25307"/>
                    <a:pt x="3728" y="25346"/>
                    <a:pt x="3630" y="25405"/>
                  </a:cubicBezTo>
                  <a:cubicBezTo>
                    <a:pt x="3532" y="25463"/>
                    <a:pt x="3415" y="25463"/>
                    <a:pt x="3454" y="25522"/>
                  </a:cubicBezTo>
                  <a:cubicBezTo>
                    <a:pt x="3513" y="25581"/>
                    <a:pt x="3532" y="25639"/>
                    <a:pt x="3728" y="25561"/>
                  </a:cubicBezTo>
                  <a:cubicBezTo>
                    <a:pt x="3923" y="25502"/>
                    <a:pt x="3884" y="25463"/>
                    <a:pt x="4137" y="25424"/>
                  </a:cubicBezTo>
                  <a:cubicBezTo>
                    <a:pt x="4371" y="25385"/>
                    <a:pt x="4391" y="25307"/>
                    <a:pt x="4567" y="25229"/>
                  </a:cubicBezTo>
                  <a:cubicBezTo>
                    <a:pt x="4742" y="25151"/>
                    <a:pt x="4723" y="25112"/>
                    <a:pt x="4625" y="25015"/>
                  </a:cubicBezTo>
                  <a:cubicBezTo>
                    <a:pt x="4528" y="24917"/>
                    <a:pt x="4489" y="24839"/>
                    <a:pt x="4567" y="24839"/>
                  </a:cubicBezTo>
                  <a:cubicBezTo>
                    <a:pt x="4645" y="24839"/>
                    <a:pt x="4684" y="24956"/>
                    <a:pt x="4762" y="24917"/>
                  </a:cubicBezTo>
                  <a:cubicBezTo>
                    <a:pt x="4820" y="24898"/>
                    <a:pt x="4781" y="24820"/>
                    <a:pt x="4898" y="24742"/>
                  </a:cubicBezTo>
                  <a:cubicBezTo>
                    <a:pt x="4976" y="24703"/>
                    <a:pt x="5015" y="24722"/>
                    <a:pt x="5074" y="24800"/>
                  </a:cubicBezTo>
                  <a:cubicBezTo>
                    <a:pt x="5093" y="24703"/>
                    <a:pt x="5113" y="24624"/>
                    <a:pt x="5152" y="24566"/>
                  </a:cubicBezTo>
                  <a:lnTo>
                    <a:pt x="5152" y="24566"/>
                  </a:lnTo>
                  <a:lnTo>
                    <a:pt x="5191" y="24488"/>
                  </a:lnTo>
                  <a:cubicBezTo>
                    <a:pt x="5269" y="24351"/>
                    <a:pt x="5288" y="24332"/>
                    <a:pt x="5269" y="2421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71"/>
            <p:cNvSpPr/>
            <p:nvPr/>
          </p:nvSpPr>
          <p:spPr>
            <a:xfrm>
              <a:off x="5426775" y="2887225"/>
              <a:ext cx="390750" cy="641000"/>
            </a:xfrm>
            <a:custGeom>
              <a:avLst/>
              <a:gdLst/>
              <a:ahLst/>
              <a:cxnLst/>
              <a:rect l="l" t="t" r="r" b="b"/>
              <a:pathLst>
                <a:path w="15630" h="25640" fill="none" extrusionOk="0">
                  <a:moveTo>
                    <a:pt x="5269" y="24215"/>
                  </a:moveTo>
                  <a:cubicBezTo>
                    <a:pt x="5269" y="24156"/>
                    <a:pt x="5249" y="24117"/>
                    <a:pt x="5230" y="24078"/>
                  </a:cubicBezTo>
                  <a:cubicBezTo>
                    <a:pt x="5191" y="24000"/>
                    <a:pt x="5152" y="23922"/>
                    <a:pt x="5152" y="23707"/>
                  </a:cubicBezTo>
                  <a:cubicBezTo>
                    <a:pt x="5152" y="23590"/>
                    <a:pt x="5171" y="23493"/>
                    <a:pt x="5191" y="23434"/>
                  </a:cubicBezTo>
                  <a:lnTo>
                    <a:pt x="5191" y="23415"/>
                  </a:lnTo>
                  <a:cubicBezTo>
                    <a:pt x="5210" y="23317"/>
                    <a:pt x="5230" y="23259"/>
                    <a:pt x="5152" y="23161"/>
                  </a:cubicBezTo>
                  <a:cubicBezTo>
                    <a:pt x="5093" y="23064"/>
                    <a:pt x="4996" y="23005"/>
                    <a:pt x="4898" y="22966"/>
                  </a:cubicBezTo>
                  <a:cubicBezTo>
                    <a:pt x="4820" y="22927"/>
                    <a:pt x="4742" y="22888"/>
                    <a:pt x="4664" y="22810"/>
                  </a:cubicBezTo>
                  <a:cubicBezTo>
                    <a:pt x="4567" y="22732"/>
                    <a:pt x="4430" y="22615"/>
                    <a:pt x="4313" y="22498"/>
                  </a:cubicBezTo>
                  <a:cubicBezTo>
                    <a:pt x="4196" y="22361"/>
                    <a:pt x="4098" y="22244"/>
                    <a:pt x="4098" y="22146"/>
                  </a:cubicBezTo>
                  <a:cubicBezTo>
                    <a:pt x="4098" y="22049"/>
                    <a:pt x="4118" y="21912"/>
                    <a:pt x="4137" y="21795"/>
                  </a:cubicBezTo>
                  <a:cubicBezTo>
                    <a:pt x="4137" y="21717"/>
                    <a:pt x="4157" y="21659"/>
                    <a:pt x="4157" y="21600"/>
                  </a:cubicBezTo>
                  <a:lnTo>
                    <a:pt x="4157" y="21600"/>
                  </a:lnTo>
                  <a:lnTo>
                    <a:pt x="4157" y="21581"/>
                  </a:lnTo>
                  <a:cubicBezTo>
                    <a:pt x="4157" y="21405"/>
                    <a:pt x="4157" y="21327"/>
                    <a:pt x="4742" y="21327"/>
                  </a:cubicBezTo>
                  <a:cubicBezTo>
                    <a:pt x="5074" y="21327"/>
                    <a:pt x="6147" y="21229"/>
                    <a:pt x="6986" y="21151"/>
                  </a:cubicBezTo>
                  <a:cubicBezTo>
                    <a:pt x="7474" y="21093"/>
                    <a:pt x="7903" y="21054"/>
                    <a:pt x="8040" y="21054"/>
                  </a:cubicBezTo>
                  <a:cubicBezTo>
                    <a:pt x="8293" y="21034"/>
                    <a:pt x="9952" y="20898"/>
                    <a:pt x="11337" y="20761"/>
                  </a:cubicBezTo>
                  <a:cubicBezTo>
                    <a:pt x="12176" y="20683"/>
                    <a:pt x="12898" y="20605"/>
                    <a:pt x="13132" y="20547"/>
                  </a:cubicBezTo>
                  <a:cubicBezTo>
                    <a:pt x="13679" y="20429"/>
                    <a:pt x="15239" y="20254"/>
                    <a:pt x="15630" y="20195"/>
                  </a:cubicBezTo>
                  <a:cubicBezTo>
                    <a:pt x="15630" y="20117"/>
                    <a:pt x="15610" y="20020"/>
                    <a:pt x="15532" y="19922"/>
                  </a:cubicBezTo>
                  <a:cubicBezTo>
                    <a:pt x="15493" y="19864"/>
                    <a:pt x="15454" y="19805"/>
                    <a:pt x="15376" y="19747"/>
                  </a:cubicBezTo>
                  <a:cubicBezTo>
                    <a:pt x="15239" y="19610"/>
                    <a:pt x="15103" y="19454"/>
                    <a:pt x="15044" y="19259"/>
                  </a:cubicBezTo>
                  <a:cubicBezTo>
                    <a:pt x="15025" y="19103"/>
                    <a:pt x="15025" y="19044"/>
                    <a:pt x="15025" y="18966"/>
                  </a:cubicBezTo>
                  <a:cubicBezTo>
                    <a:pt x="15044" y="18908"/>
                    <a:pt x="15044" y="18849"/>
                    <a:pt x="15044" y="18693"/>
                  </a:cubicBezTo>
                  <a:cubicBezTo>
                    <a:pt x="15044" y="18576"/>
                    <a:pt x="15025" y="18478"/>
                    <a:pt x="15025" y="18400"/>
                  </a:cubicBezTo>
                  <a:cubicBezTo>
                    <a:pt x="15005" y="18244"/>
                    <a:pt x="15005" y="18127"/>
                    <a:pt x="15025" y="17893"/>
                  </a:cubicBezTo>
                  <a:cubicBezTo>
                    <a:pt x="15044" y="17815"/>
                    <a:pt x="15044" y="17756"/>
                    <a:pt x="15064" y="17717"/>
                  </a:cubicBezTo>
                  <a:cubicBezTo>
                    <a:pt x="15083" y="17522"/>
                    <a:pt x="15103" y="17425"/>
                    <a:pt x="15025" y="17249"/>
                  </a:cubicBezTo>
                  <a:cubicBezTo>
                    <a:pt x="14986" y="17171"/>
                    <a:pt x="14947" y="17093"/>
                    <a:pt x="14888" y="17015"/>
                  </a:cubicBezTo>
                  <a:cubicBezTo>
                    <a:pt x="14791" y="16839"/>
                    <a:pt x="14693" y="16664"/>
                    <a:pt x="14615" y="16449"/>
                  </a:cubicBezTo>
                  <a:cubicBezTo>
                    <a:pt x="14557" y="16273"/>
                    <a:pt x="14518" y="16137"/>
                    <a:pt x="14498" y="16000"/>
                  </a:cubicBezTo>
                  <a:cubicBezTo>
                    <a:pt x="14479" y="15844"/>
                    <a:pt x="14479" y="15708"/>
                    <a:pt x="14537" y="15552"/>
                  </a:cubicBezTo>
                  <a:cubicBezTo>
                    <a:pt x="14576" y="15434"/>
                    <a:pt x="14615" y="15356"/>
                    <a:pt x="14635" y="15278"/>
                  </a:cubicBezTo>
                  <a:cubicBezTo>
                    <a:pt x="14693" y="15181"/>
                    <a:pt x="14713" y="15103"/>
                    <a:pt x="14732" y="14986"/>
                  </a:cubicBezTo>
                  <a:cubicBezTo>
                    <a:pt x="14732" y="14908"/>
                    <a:pt x="14732" y="14830"/>
                    <a:pt x="14713" y="14771"/>
                  </a:cubicBezTo>
                  <a:cubicBezTo>
                    <a:pt x="14713" y="14654"/>
                    <a:pt x="14693" y="14537"/>
                    <a:pt x="14732" y="14439"/>
                  </a:cubicBezTo>
                  <a:cubicBezTo>
                    <a:pt x="14752" y="14342"/>
                    <a:pt x="14849" y="14244"/>
                    <a:pt x="14966" y="14147"/>
                  </a:cubicBezTo>
                  <a:cubicBezTo>
                    <a:pt x="15083" y="14030"/>
                    <a:pt x="15220" y="13893"/>
                    <a:pt x="15259" y="13795"/>
                  </a:cubicBezTo>
                  <a:cubicBezTo>
                    <a:pt x="15279" y="13737"/>
                    <a:pt x="15200" y="13678"/>
                    <a:pt x="15122" y="13639"/>
                  </a:cubicBezTo>
                  <a:cubicBezTo>
                    <a:pt x="15044" y="13581"/>
                    <a:pt x="14966" y="13542"/>
                    <a:pt x="14947" y="13444"/>
                  </a:cubicBezTo>
                  <a:cubicBezTo>
                    <a:pt x="14947" y="13405"/>
                    <a:pt x="14947" y="13327"/>
                    <a:pt x="14927" y="13249"/>
                  </a:cubicBezTo>
                  <a:cubicBezTo>
                    <a:pt x="14927" y="13093"/>
                    <a:pt x="14927" y="12859"/>
                    <a:pt x="14869" y="12742"/>
                  </a:cubicBezTo>
                  <a:cubicBezTo>
                    <a:pt x="14810" y="12547"/>
                    <a:pt x="14752" y="12488"/>
                    <a:pt x="14537" y="12313"/>
                  </a:cubicBezTo>
                  <a:lnTo>
                    <a:pt x="14537" y="12313"/>
                  </a:lnTo>
                  <a:lnTo>
                    <a:pt x="14518" y="12293"/>
                  </a:lnTo>
                  <a:cubicBezTo>
                    <a:pt x="14303" y="12117"/>
                    <a:pt x="14264" y="11922"/>
                    <a:pt x="14225" y="11747"/>
                  </a:cubicBezTo>
                  <a:cubicBezTo>
                    <a:pt x="14205" y="11708"/>
                    <a:pt x="14186" y="11649"/>
                    <a:pt x="14186" y="11610"/>
                  </a:cubicBezTo>
                  <a:cubicBezTo>
                    <a:pt x="14127" y="11493"/>
                    <a:pt x="14108" y="11435"/>
                    <a:pt x="14030" y="11298"/>
                  </a:cubicBezTo>
                  <a:lnTo>
                    <a:pt x="14030" y="11298"/>
                  </a:lnTo>
                  <a:cubicBezTo>
                    <a:pt x="14010" y="11259"/>
                    <a:pt x="13971" y="11200"/>
                    <a:pt x="13932" y="11103"/>
                  </a:cubicBezTo>
                  <a:cubicBezTo>
                    <a:pt x="13854" y="10966"/>
                    <a:pt x="13796" y="10849"/>
                    <a:pt x="13737" y="10693"/>
                  </a:cubicBezTo>
                  <a:cubicBezTo>
                    <a:pt x="13679" y="10537"/>
                    <a:pt x="13620" y="10381"/>
                    <a:pt x="13601" y="10166"/>
                  </a:cubicBezTo>
                  <a:cubicBezTo>
                    <a:pt x="13561" y="9932"/>
                    <a:pt x="13483" y="9718"/>
                    <a:pt x="13405" y="9522"/>
                  </a:cubicBezTo>
                  <a:cubicBezTo>
                    <a:pt x="13366" y="9405"/>
                    <a:pt x="13327" y="9308"/>
                    <a:pt x="13308" y="9210"/>
                  </a:cubicBezTo>
                  <a:cubicBezTo>
                    <a:pt x="13230" y="8937"/>
                    <a:pt x="10908" y="840"/>
                    <a:pt x="10654" y="1"/>
                  </a:cubicBezTo>
                  <a:lnTo>
                    <a:pt x="10323" y="20"/>
                  </a:lnTo>
                  <a:cubicBezTo>
                    <a:pt x="8937" y="176"/>
                    <a:pt x="7474" y="313"/>
                    <a:pt x="6732" y="352"/>
                  </a:cubicBezTo>
                  <a:cubicBezTo>
                    <a:pt x="6010" y="410"/>
                    <a:pt x="4820" y="528"/>
                    <a:pt x="3630" y="625"/>
                  </a:cubicBezTo>
                  <a:cubicBezTo>
                    <a:pt x="2381" y="742"/>
                    <a:pt x="1152" y="859"/>
                    <a:pt x="469" y="898"/>
                  </a:cubicBezTo>
                  <a:cubicBezTo>
                    <a:pt x="332" y="918"/>
                    <a:pt x="176" y="918"/>
                    <a:pt x="1" y="937"/>
                  </a:cubicBezTo>
                  <a:lnTo>
                    <a:pt x="40" y="957"/>
                  </a:lnTo>
                  <a:lnTo>
                    <a:pt x="40" y="957"/>
                  </a:lnTo>
                  <a:cubicBezTo>
                    <a:pt x="98" y="996"/>
                    <a:pt x="176" y="1054"/>
                    <a:pt x="235" y="1171"/>
                  </a:cubicBezTo>
                  <a:cubicBezTo>
                    <a:pt x="313" y="1249"/>
                    <a:pt x="352" y="1445"/>
                    <a:pt x="372" y="1640"/>
                  </a:cubicBezTo>
                  <a:cubicBezTo>
                    <a:pt x="411" y="1874"/>
                    <a:pt x="411" y="2147"/>
                    <a:pt x="411" y="2284"/>
                  </a:cubicBezTo>
                  <a:cubicBezTo>
                    <a:pt x="391" y="2459"/>
                    <a:pt x="254" y="6791"/>
                    <a:pt x="196" y="10596"/>
                  </a:cubicBezTo>
                  <a:cubicBezTo>
                    <a:pt x="157" y="12683"/>
                    <a:pt x="137" y="14634"/>
                    <a:pt x="157" y="15649"/>
                  </a:cubicBezTo>
                  <a:cubicBezTo>
                    <a:pt x="196" y="16859"/>
                    <a:pt x="176" y="17191"/>
                    <a:pt x="157" y="17386"/>
                  </a:cubicBezTo>
                  <a:cubicBezTo>
                    <a:pt x="137" y="17659"/>
                    <a:pt x="137" y="17717"/>
                    <a:pt x="332" y="19415"/>
                  </a:cubicBezTo>
                  <a:cubicBezTo>
                    <a:pt x="606" y="21698"/>
                    <a:pt x="898" y="23981"/>
                    <a:pt x="1035" y="24956"/>
                  </a:cubicBezTo>
                  <a:cubicBezTo>
                    <a:pt x="1074" y="24937"/>
                    <a:pt x="1093" y="24917"/>
                    <a:pt x="1152" y="24898"/>
                  </a:cubicBezTo>
                  <a:cubicBezTo>
                    <a:pt x="1269" y="24859"/>
                    <a:pt x="1308" y="24781"/>
                    <a:pt x="1464" y="24898"/>
                  </a:cubicBezTo>
                  <a:cubicBezTo>
                    <a:pt x="1640" y="25015"/>
                    <a:pt x="1757" y="25054"/>
                    <a:pt x="1913" y="25093"/>
                  </a:cubicBezTo>
                  <a:cubicBezTo>
                    <a:pt x="2069" y="25151"/>
                    <a:pt x="2128" y="25190"/>
                    <a:pt x="2206" y="25073"/>
                  </a:cubicBezTo>
                  <a:cubicBezTo>
                    <a:pt x="2284" y="24976"/>
                    <a:pt x="2225" y="24820"/>
                    <a:pt x="2186" y="24644"/>
                  </a:cubicBezTo>
                  <a:cubicBezTo>
                    <a:pt x="2167" y="24449"/>
                    <a:pt x="2128" y="24273"/>
                    <a:pt x="2206" y="24117"/>
                  </a:cubicBezTo>
                  <a:cubicBezTo>
                    <a:pt x="2284" y="23981"/>
                    <a:pt x="2167" y="23883"/>
                    <a:pt x="2108" y="23824"/>
                  </a:cubicBezTo>
                  <a:cubicBezTo>
                    <a:pt x="2050" y="23785"/>
                    <a:pt x="2030" y="23746"/>
                    <a:pt x="2050" y="23688"/>
                  </a:cubicBezTo>
                  <a:cubicBezTo>
                    <a:pt x="2069" y="23629"/>
                    <a:pt x="2147" y="23629"/>
                    <a:pt x="2206" y="23629"/>
                  </a:cubicBezTo>
                  <a:cubicBezTo>
                    <a:pt x="2245" y="23629"/>
                    <a:pt x="2303" y="23610"/>
                    <a:pt x="2342" y="23512"/>
                  </a:cubicBezTo>
                  <a:cubicBezTo>
                    <a:pt x="2381" y="23434"/>
                    <a:pt x="2362" y="23356"/>
                    <a:pt x="2381" y="23298"/>
                  </a:cubicBezTo>
                  <a:cubicBezTo>
                    <a:pt x="2381" y="23239"/>
                    <a:pt x="2420" y="23161"/>
                    <a:pt x="2479" y="23083"/>
                  </a:cubicBezTo>
                  <a:cubicBezTo>
                    <a:pt x="2557" y="23005"/>
                    <a:pt x="2635" y="22985"/>
                    <a:pt x="2732" y="23024"/>
                  </a:cubicBezTo>
                  <a:cubicBezTo>
                    <a:pt x="2810" y="23083"/>
                    <a:pt x="2791" y="23181"/>
                    <a:pt x="2850" y="23298"/>
                  </a:cubicBezTo>
                  <a:cubicBezTo>
                    <a:pt x="2908" y="23434"/>
                    <a:pt x="2908" y="23473"/>
                    <a:pt x="2986" y="23629"/>
                  </a:cubicBezTo>
                  <a:cubicBezTo>
                    <a:pt x="3064" y="23766"/>
                    <a:pt x="3220" y="23883"/>
                    <a:pt x="3162" y="23981"/>
                  </a:cubicBezTo>
                  <a:cubicBezTo>
                    <a:pt x="3084" y="24098"/>
                    <a:pt x="2947" y="24059"/>
                    <a:pt x="2967" y="24195"/>
                  </a:cubicBezTo>
                  <a:cubicBezTo>
                    <a:pt x="2967" y="24332"/>
                    <a:pt x="2928" y="24410"/>
                    <a:pt x="3064" y="24527"/>
                  </a:cubicBezTo>
                  <a:cubicBezTo>
                    <a:pt x="3201" y="24663"/>
                    <a:pt x="3240" y="24742"/>
                    <a:pt x="3337" y="24722"/>
                  </a:cubicBezTo>
                  <a:cubicBezTo>
                    <a:pt x="3415" y="24703"/>
                    <a:pt x="3532" y="24624"/>
                    <a:pt x="3571" y="24761"/>
                  </a:cubicBezTo>
                  <a:cubicBezTo>
                    <a:pt x="3610" y="24878"/>
                    <a:pt x="3435" y="24878"/>
                    <a:pt x="3610" y="25015"/>
                  </a:cubicBezTo>
                  <a:cubicBezTo>
                    <a:pt x="3786" y="25132"/>
                    <a:pt x="3845" y="25034"/>
                    <a:pt x="3923" y="25151"/>
                  </a:cubicBezTo>
                  <a:cubicBezTo>
                    <a:pt x="4020" y="25268"/>
                    <a:pt x="3903" y="25249"/>
                    <a:pt x="3825" y="25288"/>
                  </a:cubicBezTo>
                  <a:cubicBezTo>
                    <a:pt x="3728" y="25307"/>
                    <a:pt x="3728" y="25346"/>
                    <a:pt x="3630" y="25405"/>
                  </a:cubicBezTo>
                  <a:cubicBezTo>
                    <a:pt x="3532" y="25463"/>
                    <a:pt x="3415" y="25463"/>
                    <a:pt x="3454" y="25522"/>
                  </a:cubicBezTo>
                  <a:cubicBezTo>
                    <a:pt x="3513" y="25581"/>
                    <a:pt x="3532" y="25639"/>
                    <a:pt x="3728" y="25561"/>
                  </a:cubicBezTo>
                  <a:cubicBezTo>
                    <a:pt x="3923" y="25502"/>
                    <a:pt x="3884" y="25463"/>
                    <a:pt x="4137" y="25424"/>
                  </a:cubicBezTo>
                  <a:cubicBezTo>
                    <a:pt x="4371" y="25385"/>
                    <a:pt x="4391" y="25307"/>
                    <a:pt x="4567" y="25229"/>
                  </a:cubicBezTo>
                  <a:cubicBezTo>
                    <a:pt x="4742" y="25151"/>
                    <a:pt x="4723" y="25112"/>
                    <a:pt x="4625" y="25015"/>
                  </a:cubicBezTo>
                  <a:cubicBezTo>
                    <a:pt x="4528" y="24917"/>
                    <a:pt x="4489" y="24839"/>
                    <a:pt x="4567" y="24839"/>
                  </a:cubicBezTo>
                  <a:cubicBezTo>
                    <a:pt x="4645" y="24839"/>
                    <a:pt x="4684" y="24956"/>
                    <a:pt x="4762" y="24917"/>
                  </a:cubicBezTo>
                  <a:cubicBezTo>
                    <a:pt x="4820" y="24898"/>
                    <a:pt x="4781" y="24820"/>
                    <a:pt x="4898" y="24742"/>
                  </a:cubicBezTo>
                  <a:cubicBezTo>
                    <a:pt x="4976" y="24703"/>
                    <a:pt x="5015" y="24722"/>
                    <a:pt x="5074" y="24800"/>
                  </a:cubicBezTo>
                  <a:cubicBezTo>
                    <a:pt x="5093" y="24703"/>
                    <a:pt x="5113" y="24624"/>
                    <a:pt x="5152" y="24566"/>
                  </a:cubicBezTo>
                  <a:lnTo>
                    <a:pt x="5152" y="24566"/>
                  </a:lnTo>
                  <a:lnTo>
                    <a:pt x="5191" y="24488"/>
                  </a:lnTo>
                  <a:cubicBezTo>
                    <a:pt x="5269" y="24351"/>
                    <a:pt x="5288" y="24332"/>
                    <a:pt x="5269" y="2421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71"/>
            <p:cNvSpPr/>
            <p:nvPr/>
          </p:nvSpPr>
          <p:spPr>
            <a:xfrm>
              <a:off x="2284900" y="871675"/>
              <a:ext cx="21975" cy="21975"/>
            </a:xfrm>
            <a:custGeom>
              <a:avLst/>
              <a:gdLst/>
              <a:ahLst/>
              <a:cxnLst/>
              <a:rect l="l" t="t" r="r" b="b"/>
              <a:pathLst>
                <a:path w="879" h="879" extrusionOk="0">
                  <a:moveTo>
                    <a:pt x="293" y="488"/>
                  </a:moveTo>
                  <a:cubicBezTo>
                    <a:pt x="196" y="625"/>
                    <a:pt x="0" y="820"/>
                    <a:pt x="196" y="839"/>
                  </a:cubicBezTo>
                  <a:cubicBezTo>
                    <a:pt x="391" y="878"/>
                    <a:pt x="352" y="722"/>
                    <a:pt x="547" y="683"/>
                  </a:cubicBezTo>
                  <a:cubicBezTo>
                    <a:pt x="722" y="644"/>
                    <a:pt x="859" y="722"/>
                    <a:pt x="859" y="566"/>
                  </a:cubicBezTo>
                  <a:cubicBezTo>
                    <a:pt x="878" y="410"/>
                    <a:pt x="800" y="469"/>
                    <a:pt x="761" y="274"/>
                  </a:cubicBezTo>
                  <a:cubicBezTo>
                    <a:pt x="742" y="79"/>
                    <a:pt x="625" y="0"/>
                    <a:pt x="547" y="118"/>
                  </a:cubicBezTo>
                  <a:cubicBezTo>
                    <a:pt x="449" y="254"/>
                    <a:pt x="391" y="352"/>
                    <a:pt x="293" y="488"/>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71"/>
            <p:cNvSpPr/>
            <p:nvPr/>
          </p:nvSpPr>
          <p:spPr>
            <a:xfrm>
              <a:off x="2284900" y="871675"/>
              <a:ext cx="21975" cy="21975"/>
            </a:xfrm>
            <a:custGeom>
              <a:avLst/>
              <a:gdLst/>
              <a:ahLst/>
              <a:cxnLst/>
              <a:rect l="l" t="t" r="r" b="b"/>
              <a:pathLst>
                <a:path w="879" h="879" fill="none" extrusionOk="0">
                  <a:moveTo>
                    <a:pt x="293" y="488"/>
                  </a:moveTo>
                  <a:cubicBezTo>
                    <a:pt x="196" y="625"/>
                    <a:pt x="0" y="820"/>
                    <a:pt x="196" y="839"/>
                  </a:cubicBezTo>
                  <a:cubicBezTo>
                    <a:pt x="391" y="878"/>
                    <a:pt x="352" y="722"/>
                    <a:pt x="547" y="683"/>
                  </a:cubicBezTo>
                  <a:cubicBezTo>
                    <a:pt x="722" y="644"/>
                    <a:pt x="859" y="722"/>
                    <a:pt x="859" y="566"/>
                  </a:cubicBezTo>
                  <a:cubicBezTo>
                    <a:pt x="878" y="410"/>
                    <a:pt x="800" y="469"/>
                    <a:pt x="761" y="274"/>
                  </a:cubicBezTo>
                  <a:cubicBezTo>
                    <a:pt x="742" y="79"/>
                    <a:pt x="625" y="0"/>
                    <a:pt x="547" y="118"/>
                  </a:cubicBezTo>
                  <a:cubicBezTo>
                    <a:pt x="449" y="254"/>
                    <a:pt x="391" y="352"/>
                    <a:pt x="293" y="488"/>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71"/>
            <p:cNvSpPr/>
            <p:nvPr/>
          </p:nvSpPr>
          <p:spPr>
            <a:xfrm>
              <a:off x="2192225" y="2860900"/>
              <a:ext cx="23925" cy="25875"/>
            </a:xfrm>
            <a:custGeom>
              <a:avLst/>
              <a:gdLst/>
              <a:ahLst/>
              <a:cxnLst/>
              <a:rect l="l" t="t" r="r" b="b"/>
              <a:pathLst>
                <a:path w="957" h="1035" extrusionOk="0">
                  <a:moveTo>
                    <a:pt x="351" y="59"/>
                  </a:moveTo>
                  <a:cubicBezTo>
                    <a:pt x="117" y="0"/>
                    <a:pt x="312" y="215"/>
                    <a:pt x="176" y="371"/>
                  </a:cubicBezTo>
                  <a:cubicBezTo>
                    <a:pt x="117" y="468"/>
                    <a:pt x="0" y="507"/>
                    <a:pt x="234" y="624"/>
                  </a:cubicBezTo>
                  <a:cubicBezTo>
                    <a:pt x="488" y="761"/>
                    <a:pt x="722" y="1034"/>
                    <a:pt x="839" y="878"/>
                  </a:cubicBezTo>
                  <a:cubicBezTo>
                    <a:pt x="956" y="742"/>
                    <a:pt x="761" y="624"/>
                    <a:pt x="722" y="410"/>
                  </a:cubicBezTo>
                  <a:cubicBezTo>
                    <a:pt x="683" y="215"/>
                    <a:pt x="605" y="117"/>
                    <a:pt x="351" y="59"/>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271"/>
            <p:cNvSpPr/>
            <p:nvPr/>
          </p:nvSpPr>
          <p:spPr>
            <a:xfrm>
              <a:off x="2192225" y="2860900"/>
              <a:ext cx="23925" cy="25875"/>
            </a:xfrm>
            <a:custGeom>
              <a:avLst/>
              <a:gdLst/>
              <a:ahLst/>
              <a:cxnLst/>
              <a:rect l="l" t="t" r="r" b="b"/>
              <a:pathLst>
                <a:path w="957" h="1035" fill="none" extrusionOk="0">
                  <a:moveTo>
                    <a:pt x="351" y="59"/>
                  </a:moveTo>
                  <a:cubicBezTo>
                    <a:pt x="117" y="0"/>
                    <a:pt x="312" y="215"/>
                    <a:pt x="176" y="371"/>
                  </a:cubicBezTo>
                  <a:cubicBezTo>
                    <a:pt x="117" y="468"/>
                    <a:pt x="0" y="507"/>
                    <a:pt x="234" y="624"/>
                  </a:cubicBezTo>
                  <a:cubicBezTo>
                    <a:pt x="488" y="761"/>
                    <a:pt x="722" y="1034"/>
                    <a:pt x="839" y="878"/>
                  </a:cubicBezTo>
                  <a:cubicBezTo>
                    <a:pt x="956" y="742"/>
                    <a:pt x="761" y="624"/>
                    <a:pt x="722" y="410"/>
                  </a:cubicBezTo>
                  <a:cubicBezTo>
                    <a:pt x="683" y="215"/>
                    <a:pt x="605" y="117"/>
                    <a:pt x="351" y="59"/>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271"/>
            <p:cNvSpPr/>
            <p:nvPr/>
          </p:nvSpPr>
          <p:spPr>
            <a:xfrm>
              <a:off x="2097100" y="796550"/>
              <a:ext cx="695625" cy="502450"/>
            </a:xfrm>
            <a:custGeom>
              <a:avLst/>
              <a:gdLst/>
              <a:ahLst/>
              <a:cxnLst/>
              <a:rect l="l" t="t" r="r" b="b"/>
              <a:pathLst>
                <a:path w="27825" h="20098" extrusionOk="0">
                  <a:moveTo>
                    <a:pt x="156" y="12215"/>
                  </a:moveTo>
                  <a:cubicBezTo>
                    <a:pt x="313" y="12274"/>
                    <a:pt x="410" y="12117"/>
                    <a:pt x="527" y="12117"/>
                  </a:cubicBezTo>
                  <a:cubicBezTo>
                    <a:pt x="625" y="12117"/>
                    <a:pt x="566" y="12332"/>
                    <a:pt x="878" y="12391"/>
                  </a:cubicBezTo>
                  <a:cubicBezTo>
                    <a:pt x="1191" y="12449"/>
                    <a:pt x="1230" y="12332"/>
                    <a:pt x="1483" y="12391"/>
                  </a:cubicBezTo>
                  <a:cubicBezTo>
                    <a:pt x="1737" y="12430"/>
                    <a:pt x="1600" y="12430"/>
                    <a:pt x="1756" y="12605"/>
                  </a:cubicBezTo>
                  <a:cubicBezTo>
                    <a:pt x="1913" y="12781"/>
                    <a:pt x="2186" y="12664"/>
                    <a:pt x="2342" y="12742"/>
                  </a:cubicBezTo>
                  <a:cubicBezTo>
                    <a:pt x="2517" y="12820"/>
                    <a:pt x="2400" y="12820"/>
                    <a:pt x="2556" y="13113"/>
                  </a:cubicBezTo>
                  <a:cubicBezTo>
                    <a:pt x="2674" y="13366"/>
                    <a:pt x="2752" y="13405"/>
                    <a:pt x="2810" y="13522"/>
                  </a:cubicBezTo>
                  <a:cubicBezTo>
                    <a:pt x="2810" y="13522"/>
                    <a:pt x="2830" y="13522"/>
                    <a:pt x="2830" y="13522"/>
                  </a:cubicBezTo>
                  <a:cubicBezTo>
                    <a:pt x="2947" y="13561"/>
                    <a:pt x="3025" y="13542"/>
                    <a:pt x="3103" y="13542"/>
                  </a:cubicBezTo>
                  <a:cubicBezTo>
                    <a:pt x="3200" y="13522"/>
                    <a:pt x="3278" y="13503"/>
                    <a:pt x="3376" y="13561"/>
                  </a:cubicBezTo>
                  <a:cubicBezTo>
                    <a:pt x="3493" y="13620"/>
                    <a:pt x="3669" y="13795"/>
                    <a:pt x="3786" y="13932"/>
                  </a:cubicBezTo>
                  <a:cubicBezTo>
                    <a:pt x="3864" y="13991"/>
                    <a:pt x="3903" y="14049"/>
                    <a:pt x="3942" y="14088"/>
                  </a:cubicBezTo>
                  <a:lnTo>
                    <a:pt x="3942" y="14088"/>
                  </a:lnTo>
                  <a:cubicBezTo>
                    <a:pt x="4020" y="14147"/>
                    <a:pt x="4078" y="14244"/>
                    <a:pt x="4117" y="14361"/>
                  </a:cubicBezTo>
                  <a:cubicBezTo>
                    <a:pt x="4156" y="14478"/>
                    <a:pt x="4176" y="14595"/>
                    <a:pt x="4195" y="14732"/>
                  </a:cubicBezTo>
                  <a:cubicBezTo>
                    <a:pt x="4195" y="14751"/>
                    <a:pt x="4195" y="14810"/>
                    <a:pt x="4195" y="14849"/>
                  </a:cubicBezTo>
                  <a:cubicBezTo>
                    <a:pt x="4215" y="15025"/>
                    <a:pt x="4234" y="15200"/>
                    <a:pt x="4215" y="15434"/>
                  </a:cubicBezTo>
                  <a:cubicBezTo>
                    <a:pt x="4195" y="15571"/>
                    <a:pt x="4156" y="15669"/>
                    <a:pt x="4137" y="15747"/>
                  </a:cubicBezTo>
                  <a:cubicBezTo>
                    <a:pt x="4098" y="15844"/>
                    <a:pt x="4078" y="15922"/>
                    <a:pt x="4078" y="16039"/>
                  </a:cubicBezTo>
                  <a:cubicBezTo>
                    <a:pt x="4078" y="16156"/>
                    <a:pt x="4059" y="16254"/>
                    <a:pt x="4039" y="16351"/>
                  </a:cubicBezTo>
                  <a:cubicBezTo>
                    <a:pt x="4020" y="16449"/>
                    <a:pt x="4000" y="16527"/>
                    <a:pt x="4020" y="16625"/>
                  </a:cubicBezTo>
                  <a:lnTo>
                    <a:pt x="4020" y="16625"/>
                  </a:lnTo>
                  <a:cubicBezTo>
                    <a:pt x="4039" y="16683"/>
                    <a:pt x="4098" y="16761"/>
                    <a:pt x="4195" y="16839"/>
                  </a:cubicBezTo>
                  <a:cubicBezTo>
                    <a:pt x="4293" y="16937"/>
                    <a:pt x="4430" y="17015"/>
                    <a:pt x="4586" y="17093"/>
                  </a:cubicBezTo>
                  <a:cubicBezTo>
                    <a:pt x="4683" y="17132"/>
                    <a:pt x="4781" y="17171"/>
                    <a:pt x="4878" y="17229"/>
                  </a:cubicBezTo>
                  <a:cubicBezTo>
                    <a:pt x="5132" y="17347"/>
                    <a:pt x="5386" y="17483"/>
                    <a:pt x="5639" y="17522"/>
                  </a:cubicBezTo>
                  <a:cubicBezTo>
                    <a:pt x="5795" y="17522"/>
                    <a:pt x="5951" y="17522"/>
                    <a:pt x="6088" y="17522"/>
                  </a:cubicBezTo>
                  <a:cubicBezTo>
                    <a:pt x="6264" y="17522"/>
                    <a:pt x="6420" y="17503"/>
                    <a:pt x="6556" y="17483"/>
                  </a:cubicBezTo>
                  <a:cubicBezTo>
                    <a:pt x="6693" y="17464"/>
                    <a:pt x="6790" y="17405"/>
                    <a:pt x="6888" y="17347"/>
                  </a:cubicBezTo>
                  <a:lnTo>
                    <a:pt x="6888" y="17347"/>
                  </a:lnTo>
                  <a:cubicBezTo>
                    <a:pt x="6966" y="17327"/>
                    <a:pt x="7025" y="17288"/>
                    <a:pt x="7122" y="17249"/>
                  </a:cubicBezTo>
                  <a:cubicBezTo>
                    <a:pt x="7337" y="17151"/>
                    <a:pt x="7415" y="17210"/>
                    <a:pt x="7532" y="17288"/>
                  </a:cubicBezTo>
                  <a:cubicBezTo>
                    <a:pt x="7551" y="17308"/>
                    <a:pt x="7590" y="17327"/>
                    <a:pt x="7629" y="17347"/>
                  </a:cubicBezTo>
                  <a:cubicBezTo>
                    <a:pt x="7688" y="17366"/>
                    <a:pt x="7805" y="17366"/>
                    <a:pt x="7942" y="17366"/>
                  </a:cubicBezTo>
                  <a:cubicBezTo>
                    <a:pt x="8078" y="17366"/>
                    <a:pt x="8234" y="17366"/>
                    <a:pt x="8351" y="17425"/>
                  </a:cubicBezTo>
                  <a:cubicBezTo>
                    <a:pt x="8469" y="17464"/>
                    <a:pt x="8547" y="17522"/>
                    <a:pt x="8625" y="17600"/>
                  </a:cubicBezTo>
                  <a:lnTo>
                    <a:pt x="8625" y="17600"/>
                  </a:lnTo>
                  <a:cubicBezTo>
                    <a:pt x="8703" y="17659"/>
                    <a:pt x="8761" y="17717"/>
                    <a:pt x="8839" y="17737"/>
                  </a:cubicBezTo>
                  <a:lnTo>
                    <a:pt x="8839" y="17737"/>
                  </a:lnTo>
                  <a:cubicBezTo>
                    <a:pt x="8937" y="17756"/>
                    <a:pt x="8995" y="17776"/>
                    <a:pt x="9073" y="17795"/>
                  </a:cubicBezTo>
                  <a:cubicBezTo>
                    <a:pt x="9132" y="17834"/>
                    <a:pt x="9190" y="17873"/>
                    <a:pt x="9288" y="17951"/>
                  </a:cubicBezTo>
                  <a:cubicBezTo>
                    <a:pt x="9386" y="18049"/>
                    <a:pt x="9405" y="18147"/>
                    <a:pt x="9425" y="18225"/>
                  </a:cubicBezTo>
                  <a:cubicBezTo>
                    <a:pt x="9425" y="18264"/>
                    <a:pt x="9425" y="18283"/>
                    <a:pt x="9483" y="18303"/>
                  </a:cubicBezTo>
                  <a:cubicBezTo>
                    <a:pt x="9561" y="18303"/>
                    <a:pt x="9600" y="18283"/>
                    <a:pt x="9659" y="18264"/>
                  </a:cubicBezTo>
                  <a:cubicBezTo>
                    <a:pt x="9737" y="18244"/>
                    <a:pt x="9834" y="18225"/>
                    <a:pt x="10049" y="18225"/>
                  </a:cubicBezTo>
                  <a:cubicBezTo>
                    <a:pt x="10186" y="18225"/>
                    <a:pt x="10264" y="18244"/>
                    <a:pt x="10342" y="18264"/>
                  </a:cubicBezTo>
                  <a:lnTo>
                    <a:pt x="10342" y="18264"/>
                  </a:lnTo>
                  <a:cubicBezTo>
                    <a:pt x="10439" y="18283"/>
                    <a:pt x="10517" y="18303"/>
                    <a:pt x="10712" y="18244"/>
                  </a:cubicBezTo>
                  <a:cubicBezTo>
                    <a:pt x="11025" y="18147"/>
                    <a:pt x="11083" y="18147"/>
                    <a:pt x="11317" y="18127"/>
                  </a:cubicBezTo>
                  <a:lnTo>
                    <a:pt x="11415" y="18127"/>
                  </a:lnTo>
                  <a:cubicBezTo>
                    <a:pt x="11688" y="18108"/>
                    <a:pt x="11805" y="18303"/>
                    <a:pt x="11903" y="18439"/>
                  </a:cubicBezTo>
                  <a:cubicBezTo>
                    <a:pt x="11942" y="18498"/>
                    <a:pt x="11981" y="18556"/>
                    <a:pt x="12020" y="18556"/>
                  </a:cubicBezTo>
                  <a:cubicBezTo>
                    <a:pt x="12098" y="18615"/>
                    <a:pt x="12293" y="18595"/>
                    <a:pt x="12507" y="18595"/>
                  </a:cubicBezTo>
                  <a:cubicBezTo>
                    <a:pt x="12585" y="18595"/>
                    <a:pt x="12664" y="18576"/>
                    <a:pt x="12761" y="18576"/>
                  </a:cubicBezTo>
                  <a:cubicBezTo>
                    <a:pt x="13054" y="18576"/>
                    <a:pt x="13171" y="18517"/>
                    <a:pt x="13385" y="18420"/>
                  </a:cubicBezTo>
                  <a:lnTo>
                    <a:pt x="13385" y="18420"/>
                  </a:lnTo>
                  <a:lnTo>
                    <a:pt x="13444" y="18381"/>
                  </a:lnTo>
                  <a:lnTo>
                    <a:pt x="13444" y="18381"/>
                  </a:lnTo>
                  <a:cubicBezTo>
                    <a:pt x="13620" y="18303"/>
                    <a:pt x="13717" y="18303"/>
                    <a:pt x="13854" y="18322"/>
                  </a:cubicBezTo>
                  <a:cubicBezTo>
                    <a:pt x="13932" y="18342"/>
                    <a:pt x="14029" y="18361"/>
                    <a:pt x="14166" y="18342"/>
                  </a:cubicBezTo>
                  <a:cubicBezTo>
                    <a:pt x="14303" y="18342"/>
                    <a:pt x="14459" y="18381"/>
                    <a:pt x="14615" y="18400"/>
                  </a:cubicBezTo>
                  <a:cubicBezTo>
                    <a:pt x="14810" y="18439"/>
                    <a:pt x="14985" y="18478"/>
                    <a:pt x="15122" y="18400"/>
                  </a:cubicBezTo>
                  <a:cubicBezTo>
                    <a:pt x="15259" y="18303"/>
                    <a:pt x="15376" y="18264"/>
                    <a:pt x="15473" y="18264"/>
                  </a:cubicBezTo>
                  <a:cubicBezTo>
                    <a:pt x="15571" y="18283"/>
                    <a:pt x="15649" y="18322"/>
                    <a:pt x="15746" y="18400"/>
                  </a:cubicBezTo>
                  <a:cubicBezTo>
                    <a:pt x="15824" y="18459"/>
                    <a:pt x="15981" y="18420"/>
                    <a:pt x="16137" y="18400"/>
                  </a:cubicBezTo>
                  <a:cubicBezTo>
                    <a:pt x="16215" y="18381"/>
                    <a:pt x="16312" y="18361"/>
                    <a:pt x="16390" y="18361"/>
                  </a:cubicBezTo>
                  <a:cubicBezTo>
                    <a:pt x="16546" y="18342"/>
                    <a:pt x="16644" y="18400"/>
                    <a:pt x="16722" y="18459"/>
                  </a:cubicBezTo>
                  <a:cubicBezTo>
                    <a:pt x="16800" y="18498"/>
                    <a:pt x="16878" y="18537"/>
                    <a:pt x="16976" y="18517"/>
                  </a:cubicBezTo>
                  <a:cubicBezTo>
                    <a:pt x="17054" y="18498"/>
                    <a:pt x="17132" y="18459"/>
                    <a:pt x="17190" y="18420"/>
                  </a:cubicBezTo>
                  <a:lnTo>
                    <a:pt x="17190" y="18420"/>
                  </a:lnTo>
                  <a:cubicBezTo>
                    <a:pt x="17346" y="18342"/>
                    <a:pt x="17483" y="18283"/>
                    <a:pt x="17717" y="18342"/>
                  </a:cubicBezTo>
                  <a:cubicBezTo>
                    <a:pt x="18010" y="18420"/>
                    <a:pt x="23766" y="19844"/>
                    <a:pt x="24761" y="20098"/>
                  </a:cubicBezTo>
                  <a:cubicBezTo>
                    <a:pt x="24761" y="20059"/>
                    <a:pt x="24761" y="20039"/>
                    <a:pt x="24761" y="20039"/>
                  </a:cubicBezTo>
                  <a:cubicBezTo>
                    <a:pt x="24722" y="19903"/>
                    <a:pt x="24683" y="19844"/>
                    <a:pt x="24663" y="19805"/>
                  </a:cubicBezTo>
                  <a:lnTo>
                    <a:pt x="24663" y="19805"/>
                  </a:lnTo>
                  <a:cubicBezTo>
                    <a:pt x="24663" y="19766"/>
                    <a:pt x="24644" y="19746"/>
                    <a:pt x="24624" y="19688"/>
                  </a:cubicBezTo>
                  <a:lnTo>
                    <a:pt x="24624" y="19688"/>
                  </a:lnTo>
                  <a:cubicBezTo>
                    <a:pt x="24585" y="19571"/>
                    <a:pt x="24683" y="19473"/>
                    <a:pt x="24780" y="19395"/>
                  </a:cubicBezTo>
                  <a:cubicBezTo>
                    <a:pt x="24839" y="19337"/>
                    <a:pt x="24878" y="19298"/>
                    <a:pt x="24897" y="19278"/>
                  </a:cubicBezTo>
                  <a:cubicBezTo>
                    <a:pt x="24917" y="19220"/>
                    <a:pt x="24917" y="19200"/>
                    <a:pt x="24878" y="19161"/>
                  </a:cubicBezTo>
                  <a:lnTo>
                    <a:pt x="24878" y="19161"/>
                  </a:lnTo>
                  <a:cubicBezTo>
                    <a:pt x="24878" y="19142"/>
                    <a:pt x="24858" y="19122"/>
                    <a:pt x="24839" y="19083"/>
                  </a:cubicBezTo>
                  <a:cubicBezTo>
                    <a:pt x="24780" y="18947"/>
                    <a:pt x="24819" y="18693"/>
                    <a:pt x="24839" y="18537"/>
                  </a:cubicBezTo>
                  <a:lnTo>
                    <a:pt x="24839" y="18478"/>
                  </a:lnTo>
                  <a:lnTo>
                    <a:pt x="24839" y="18478"/>
                  </a:lnTo>
                  <a:cubicBezTo>
                    <a:pt x="24839" y="18439"/>
                    <a:pt x="24819" y="18420"/>
                    <a:pt x="24800" y="18381"/>
                  </a:cubicBezTo>
                  <a:lnTo>
                    <a:pt x="24800" y="18381"/>
                  </a:lnTo>
                  <a:cubicBezTo>
                    <a:pt x="24780" y="18361"/>
                    <a:pt x="24741" y="18322"/>
                    <a:pt x="24722" y="18283"/>
                  </a:cubicBezTo>
                  <a:lnTo>
                    <a:pt x="24722" y="18283"/>
                  </a:lnTo>
                  <a:cubicBezTo>
                    <a:pt x="24683" y="18186"/>
                    <a:pt x="24702" y="18127"/>
                    <a:pt x="24761" y="18010"/>
                  </a:cubicBezTo>
                  <a:lnTo>
                    <a:pt x="24761" y="18010"/>
                  </a:lnTo>
                  <a:cubicBezTo>
                    <a:pt x="24800" y="17951"/>
                    <a:pt x="24839" y="17873"/>
                    <a:pt x="24878" y="17756"/>
                  </a:cubicBezTo>
                  <a:cubicBezTo>
                    <a:pt x="24975" y="17503"/>
                    <a:pt x="27161" y="7903"/>
                    <a:pt x="27824" y="5035"/>
                  </a:cubicBezTo>
                  <a:cubicBezTo>
                    <a:pt x="26966" y="4840"/>
                    <a:pt x="26088" y="4644"/>
                    <a:pt x="25229" y="4430"/>
                  </a:cubicBezTo>
                  <a:cubicBezTo>
                    <a:pt x="22946" y="3903"/>
                    <a:pt x="20878" y="3396"/>
                    <a:pt x="20273" y="3220"/>
                  </a:cubicBezTo>
                  <a:cubicBezTo>
                    <a:pt x="19083" y="2869"/>
                    <a:pt x="11493" y="879"/>
                    <a:pt x="11473" y="859"/>
                  </a:cubicBezTo>
                  <a:lnTo>
                    <a:pt x="11473" y="859"/>
                  </a:lnTo>
                  <a:lnTo>
                    <a:pt x="8449" y="1"/>
                  </a:lnTo>
                  <a:cubicBezTo>
                    <a:pt x="8449" y="20"/>
                    <a:pt x="8449" y="40"/>
                    <a:pt x="8469" y="59"/>
                  </a:cubicBezTo>
                  <a:cubicBezTo>
                    <a:pt x="8566" y="410"/>
                    <a:pt x="8566" y="293"/>
                    <a:pt x="8566" y="527"/>
                  </a:cubicBezTo>
                  <a:cubicBezTo>
                    <a:pt x="8547" y="742"/>
                    <a:pt x="8644" y="1035"/>
                    <a:pt x="8703" y="1132"/>
                  </a:cubicBezTo>
                  <a:cubicBezTo>
                    <a:pt x="8781" y="1230"/>
                    <a:pt x="8605" y="1327"/>
                    <a:pt x="8644" y="1484"/>
                  </a:cubicBezTo>
                  <a:cubicBezTo>
                    <a:pt x="8683" y="1640"/>
                    <a:pt x="8722" y="1406"/>
                    <a:pt x="8878" y="1366"/>
                  </a:cubicBezTo>
                  <a:cubicBezTo>
                    <a:pt x="9034" y="1308"/>
                    <a:pt x="9268" y="1327"/>
                    <a:pt x="9190" y="1484"/>
                  </a:cubicBezTo>
                  <a:cubicBezTo>
                    <a:pt x="9112" y="1659"/>
                    <a:pt x="8917" y="1796"/>
                    <a:pt x="9054" y="2010"/>
                  </a:cubicBezTo>
                  <a:cubicBezTo>
                    <a:pt x="9190" y="2205"/>
                    <a:pt x="9366" y="2362"/>
                    <a:pt x="9210" y="2459"/>
                  </a:cubicBezTo>
                  <a:cubicBezTo>
                    <a:pt x="9054" y="2557"/>
                    <a:pt x="8878" y="2420"/>
                    <a:pt x="8859" y="2596"/>
                  </a:cubicBezTo>
                  <a:cubicBezTo>
                    <a:pt x="8820" y="2771"/>
                    <a:pt x="8898" y="2927"/>
                    <a:pt x="8742" y="2927"/>
                  </a:cubicBezTo>
                  <a:cubicBezTo>
                    <a:pt x="8605" y="2947"/>
                    <a:pt x="8566" y="2596"/>
                    <a:pt x="8429" y="2615"/>
                  </a:cubicBezTo>
                  <a:cubicBezTo>
                    <a:pt x="8293" y="2615"/>
                    <a:pt x="8176" y="2732"/>
                    <a:pt x="8273" y="2849"/>
                  </a:cubicBezTo>
                  <a:cubicBezTo>
                    <a:pt x="8390" y="2947"/>
                    <a:pt x="8683" y="3142"/>
                    <a:pt x="8703" y="3259"/>
                  </a:cubicBezTo>
                  <a:cubicBezTo>
                    <a:pt x="8742" y="3396"/>
                    <a:pt x="8683" y="3513"/>
                    <a:pt x="8859" y="3649"/>
                  </a:cubicBezTo>
                  <a:cubicBezTo>
                    <a:pt x="9054" y="3786"/>
                    <a:pt x="8937" y="3923"/>
                    <a:pt x="8878" y="4040"/>
                  </a:cubicBezTo>
                  <a:cubicBezTo>
                    <a:pt x="8839" y="4137"/>
                    <a:pt x="8878" y="4235"/>
                    <a:pt x="8898" y="4313"/>
                  </a:cubicBezTo>
                  <a:cubicBezTo>
                    <a:pt x="8898" y="4391"/>
                    <a:pt x="8878" y="4391"/>
                    <a:pt x="8839" y="4566"/>
                  </a:cubicBezTo>
                  <a:cubicBezTo>
                    <a:pt x="8800" y="4742"/>
                    <a:pt x="8761" y="4898"/>
                    <a:pt x="8859" y="4996"/>
                  </a:cubicBezTo>
                  <a:cubicBezTo>
                    <a:pt x="8937" y="5074"/>
                    <a:pt x="8995" y="5191"/>
                    <a:pt x="9073" y="5230"/>
                  </a:cubicBezTo>
                  <a:cubicBezTo>
                    <a:pt x="9151" y="5288"/>
                    <a:pt x="9229" y="5171"/>
                    <a:pt x="9268" y="5269"/>
                  </a:cubicBezTo>
                  <a:cubicBezTo>
                    <a:pt x="9327" y="5347"/>
                    <a:pt x="9483" y="5444"/>
                    <a:pt x="9386" y="5483"/>
                  </a:cubicBezTo>
                  <a:cubicBezTo>
                    <a:pt x="9268" y="5522"/>
                    <a:pt x="9073" y="5444"/>
                    <a:pt x="9034" y="5522"/>
                  </a:cubicBezTo>
                  <a:cubicBezTo>
                    <a:pt x="9015" y="5601"/>
                    <a:pt x="8781" y="5561"/>
                    <a:pt x="8742" y="5659"/>
                  </a:cubicBezTo>
                  <a:cubicBezTo>
                    <a:pt x="8683" y="5757"/>
                    <a:pt x="8527" y="5991"/>
                    <a:pt x="8429" y="6147"/>
                  </a:cubicBezTo>
                  <a:cubicBezTo>
                    <a:pt x="8312" y="6322"/>
                    <a:pt x="8293" y="6498"/>
                    <a:pt x="8293" y="6576"/>
                  </a:cubicBezTo>
                  <a:cubicBezTo>
                    <a:pt x="8293" y="6654"/>
                    <a:pt x="8117" y="6732"/>
                    <a:pt x="8098" y="6830"/>
                  </a:cubicBezTo>
                  <a:cubicBezTo>
                    <a:pt x="8078" y="6927"/>
                    <a:pt x="8020" y="7005"/>
                    <a:pt x="8137" y="7064"/>
                  </a:cubicBezTo>
                  <a:cubicBezTo>
                    <a:pt x="8273" y="7103"/>
                    <a:pt x="8273" y="7005"/>
                    <a:pt x="8371" y="6849"/>
                  </a:cubicBezTo>
                  <a:cubicBezTo>
                    <a:pt x="8469" y="6693"/>
                    <a:pt x="8683" y="6693"/>
                    <a:pt x="8722" y="6810"/>
                  </a:cubicBezTo>
                  <a:cubicBezTo>
                    <a:pt x="8742" y="6908"/>
                    <a:pt x="8664" y="7025"/>
                    <a:pt x="8683" y="7122"/>
                  </a:cubicBezTo>
                  <a:cubicBezTo>
                    <a:pt x="8703" y="7220"/>
                    <a:pt x="8644" y="7318"/>
                    <a:pt x="8644" y="7396"/>
                  </a:cubicBezTo>
                  <a:cubicBezTo>
                    <a:pt x="8644" y="7474"/>
                    <a:pt x="8508" y="7552"/>
                    <a:pt x="8488" y="7688"/>
                  </a:cubicBezTo>
                  <a:cubicBezTo>
                    <a:pt x="8469" y="7825"/>
                    <a:pt x="8429" y="8000"/>
                    <a:pt x="8312" y="7942"/>
                  </a:cubicBezTo>
                  <a:cubicBezTo>
                    <a:pt x="8215" y="7903"/>
                    <a:pt x="8390" y="7825"/>
                    <a:pt x="8332" y="7630"/>
                  </a:cubicBezTo>
                  <a:cubicBezTo>
                    <a:pt x="8273" y="7435"/>
                    <a:pt x="8020" y="7279"/>
                    <a:pt x="7942" y="7376"/>
                  </a:cubicBezTo>
                  <a:cubicBezTo>
                    <a:pt x="7864" y="7454"/>
                    <a:pt x="7883" y="7532"/>
                    <a:pt x="7883" y="7747"/>
                  </a:cubicBezTo>
                  <a:cubicBezTo>
                    <a:pt x="7903" y="7942"/>
                    <a:pt x="7825" y="7922"/>
                    <a:pt x="7844" y="8118"/>
                  </a:cubicBezTo>
                  <a:cubicBezTo>
                    <a:pt x="7864" y="8332"/>
                    <a:pt x="8078" y="8391"/>
                    <a:pt x="7903" y="8547"/>
                  </a:cubicBezTo>
                  <a:cubicBezTo>
                    <a:pt x="7747" y="8683"/>
                    <a:pt x="7590" y="8527"/>
                    <a:pt x="7473" y="8683"/>
                  </a:cubicBezTo>
                  <a:cubicBezTo>
                    <a:pt x="7376" y="8839"/>
                    <a:pt x="7415" y="8957"/>
                    <a:pt x="7239" y="8918"/>
                  </a:cubicBezTo>
                  <a:cubicBezTo>
                    <a:pt x="7044" y="8898"/>
                    <a:pt x="6947" y="8859"/>
                    <a:pt x="6849" y="9015"/>
                  </a:cubicBezTo>
                  <a:cubicBezTo>
                    <a:pt x="6771" y="9171"/>
                    <a:pt x="6576" y="9191"/>
                    <a:pt x="6439" y="9308"/>
                  </a:cubicBezTo>
                  <a:cubicBezTo>
                    <a:pt x="6303" y="9444"/>
                    <a:pt x="6186" y="9639"/>
                    <a:pt x="6049" y="9425"/>
                  </a:cubicBezTo>
                  <a:cubicBezTo>
                    <a:pt x="5912" y="9210"/>
                    <a:pt x="5776" y="9054"/>
                    <a:pt x="5581" y="9132"/>
                  </a:cubicBezTo>
                  <a:cubicBezTo>
                    <a:pt x="5386" y="9191"/>
                    <a:pt x="5366" y="9444"/>
                    <a:pt x="5112" y="9308"/>
                  </a:cubicBezTo>
                  <a:cubicBezTo>
                    <a:pt x="4839" y="9171"/>
                    <a:pt x="4820" y="8996"/>
                    <a:pt x="4956" y="8957"/>
                  </a:cubicBezTo>
                  <a:cubicBezTo>
                    <a:pt x="5073" y="8918"/>
                    <a:pt x="5171" y="8937"/>
                    <a:pt x="5210" y="8820"/>
                  </a:cubicBezTo>
                  <a:cubicBezTo>
                    <a:pt x="5230" y="8722"/>
                    <a:pt x="4859" y="8781"/>
                    <a:pt x="4995" y="8605"/>
                  </a:cubicBezTo>
                  <a:cubicBezTo>
                    <a:pt x="5152" y="8430"/>
                    <a:pt x="5132" y="8527"/>
                    <a:pt x="5386" y="8527"/>
                  </a:cubicBezTo>
                  <a:cubicBezTo>
                    <a:pt x="5620" y="8527"/>
                    <a:pt x="5639" y="8352"/>
                    <a:pt x="5717" y="8293"/>
                  </a:cubicBezTo>
                  <a:cubicBezTo>
                    <a:pt x="5776" y="8215"/>
                    <a:pt x="5776" y="8391"/>
                    <a:pt x="5893" y="8196"/>
                  </a:cubicBezTo>
                  <a:cubicBezTo>
                    <a:pt x="6010" y="8020"/>
                    <a:pt x="6010" y="7825"/>
                    <a:pt x="6147" y="7981"/>
                  </a:cubicBezTo>
                  <a:cubicBezTo>
                    <a:pt x="6264" y="8118"/>
                    <a:pt x="6088" y="8332"/>
                    <a:pt x="6186" y="8352"/>
                  </a:cubicBezTo>
                  <a:cubicBezTo>
                    <a:pt x="6303" y="8371"/>
                    <a:pt x="6342" y="8254"/>
                    <a:pt x="6537" y="8196"/>
                  </a:cubicBezTo>
                  <a:cubicBezTo>
                    <a:pt x="6712" y="8118"/>
                    <a:pt x="6908" y="8157"/>
                    <a:pt x="6810" y="8274"/>
                  </a:cubicBezTo>
                  <a:cubicBezTo>
                    <a:pt x="6712" y="8371"/>
                    <a:pt x="6498" y="8391"/>
                    <a:pt x="6537" y="8488"/>
                  </a:cubicBezTo>
                  <a:cubicBezTo>
                    <a:pt x="6576" y="8566"/>
                    <a:pt x="6595" y="8683"/>
                    <a:pt x="6810" y="8664"/>
                  </a:cubicBezTo>
                  <a:cubicBezTo>
                    <a:pt x="7005" y="8625"/>
                    <a:pt x="6908" y="8469"/>
                    <a:pt x="7025" y="8293"/>
                  </a:cubicBezTo>
                  <a:cubicBezTo>
                    <a:pt x="7142" y="8137"/>
                    <a:pt x="7142" y="8059"/>
                    <a:pt x="7161" y="7942"/>
                  </a:cubicBezTo>
                  <a:cubicBezTo>
                    <a:pt x="7161" y="7805"/>
                    <a:pt x="7376" y="7883"/>
                    <a:pt x="7298" y="7649"/>
                  </a:cubicBezTo>
                  <a:cubicBezTo>
                    <a:pt x="7220" y="7435"/>
                    <a:pt x="7317" y="7298"/>
                    <a:pt x="7161" y="7318"/>
                  </a:cubicBezTo>
                  <a:cubicBezTo>
                    <a:pt x="7025" y="7337"/>
                    <a:pt x="6927" y="7630"/>
                    <a:pt x="6869" y="7376"/>
                  </a:cubicBezTo>
                  <a:cubicBezTo>
                    <a:pt x="6810" y="7142"/>
                    <a:pt x="6888" y="7200"/>
                    <a:pt x="6830" y="7044"/>
                  </a:cubicBezTo>
                  <a:cubicBezTo>
                    <a:pt x="6771" y="6869"/>
                    <a:pt x="6888" y="6557"/>
                    <a:pt x="6986" y="6752"/>
                  </a:cubicBezTo>
                  <a:cubicBezTo>
                    <a:pt x="7103" y="6966"/>
                    <a:pt x="7005" y="7142"/>
                    <a:pt x="7161" y="7083"/>
                  </a:cubicBezTo>
                  <a:cubicBezTo>
                    <a:pt x="7317" y="7025"/>
                    <a:pt x="7200" y="6927"/>
                    <a:pt x="7200" y="6713"/>
                  </a:cubicBezTo>
                  <a:cubicBezTo>
                    <a:pt x="7181" y="6479"/>
                    <a:pt x="7122" y="6303"/>
                    <a:pt x="7278" y="6381"/>
                  </a:cubicBezTo>
                  <a:cubicBezTo>
                    <a:pt x="7454" y="6459"/>
                    <a:pt x="7473" y="6557"/>
                    <a:pt x="7610" y="6440"/>
                  </a:cubicBezTo>
                  <a:cubicBezTo>
                    <a:pt x="7747" y="6322"/>
                    <a:pt x="7864" y="6264"/>
                    <a:pt x="7864" y="6108"/>
                  </a:cubicBezTo>
                  <a:cubicBezTo>
                    <a:pt x="7864" y="5952"/>
                    <a:pt x="7942" y="5386"/>
                    <a:pt x="7825" y="5542"/>
                  </a:cubicBezTo>
                  <a:cubicBezTo>
                    <a:pt x="7688" y="5698"/>
                    <a:pt x="7864" y="5874"/>
                    <a:pt x="7669" y="5932"/>
                  </a:cubicBezTo>
                  <a:cubicBezTo>
                    <a:pt x="7473" y="5991"/>
                    <a:pt x="7395" y="5913"/>
                    <a:pt x="7259" y="6049"/>
                  </a:cubicBezTo>
                  <a:cubicBezTo>
                    <a:pt x="7122" y="6166"/>
                    <a:pt x="7142" y="6186"/>
                    <a:pt x="6966" y="6322"/>
                  </a:cubicBezTo>
                  <a:cubicBezTo>
                    <a:pt x="6771" y="6440"/>
                    <a:pt x="6751" y="6557"/>
                    <a:pt x="6654" y="6635"/>
                  </a:cubicBezTo>
                  <a:cubicBezTo>
                    <a:pt x="6537" y="6732"/>
                    <a:pt x="6498" y="6615"/>
                    <a:pt x="6283" y="6674"/>
                  </a:cubicBezTo>
                  <a:cubicBezTo>
                    <a:pt x="6088" y="6732"/>
                    <a:pt x="5873" y="6771"/>
                    <a:pt x="5815" y="6966"/>
                  </a:cubicBezTo>
                  <a:cubicBezTo>
                    <a:pt x="5776" y="7161"/>
                    <a:pt x="5737" y="7259"/>
                    <a:pt x="5600" y="7318"/>
                  </a:cubicBezTo>
                  <a:cubicBezTo>
                    <a:pt x="5464" y="7357"/>
                    <a:pt x="5288" y="7396"/>
                    <a:pt x="5327" y="7532"/>
                  </a:cubicBezTo>
                  <a:cubicBezTo>
                    <a:pt x="5366" y="7669"/>
                    <a:pt x="5561" y="7864"/>
                    <a:pt x="5366" y="7883"/>
                  </a:cubicBezTo>
                  <a:cubicBezTo>
                    <a:pt x="5171" y="7903"/>
                    <a:pt x="5034" y="7922"/>
                    <a:pt x="5034" y="7727"/>
                  </a:cubicBezTo>
                  <a:cubicBezTo>
                    <a:pt x="5034" y="7532"/>
                    <a:pt x="5132" y="7376"/>
                    <a:pt x="5249" y="7279"/>
                  </a:cubicBezTo>
                  <a:cubicBezTo>
                    <a:pt x="5366" y="7181"/>
                    <a:pt x="5522" y="7122"/>
                    <a:pt x="5620" y="6966"/>
                  </a:cubicBezTo>
                  <a:cubicBezTo>
                    <a:pt x="5717" y="6791"/>
                    <a:pt x="5678" y="6635"/>
                    <a:pt x="5932" y="6498"/>
                  </a:cubicBezTo>
                  <a:cubicBezTo>
                    <a:pt x="6205" y="6381"/>
                    <a:pt x="6322" y="6342"/>
                    <a:pt x="6400" y="6166"/>
                  </a:cubicBezTo>
                  <a:cubicBezTo>
                    <a:pt x="6498" y="6010"/>
                    <a:pt x="6361" y="5854"/>
                    <a:pt x="6537" y="5757"/>
                  </a:cubicBezTo>
                  <a:cubicBezTo>
                    <a:pt x="6712" y="5679"/>
                    <a:pt x="6869" y="5444"/>
                    <a:pt x="6869" y="5659"/>
                  </a:cubicBezTo>
                  <a:cubicBezTo>
                    <a:pt x="6869" y="5874"/>
                    <a:pt x="6732" y="5991"/>
                    <a:pt x="6888" y="5971"/>
                  </a:cubicBezTo>
                  <a:cubicBezTo>
                    <a:pt x="7064" y="5952"/>
                    <a:pt x="6947" y="5854"/>
                    <a:pt x="7181" y="5757"/>
                  </a:cubicBezTo>
                  <a:cubicBezTo>
                    <a:pt x="7415" y="5640"/>
                    <a:pt x="7493" y="5679"/>
                    <a:pt x="7434" y="5503"/>
                  </a:cubicBezTo>
                  <a:cubicBezTo>
                    <a:pt x="7376" y="5327"/>
                    <a:pt x="7239" y="5230"/>
                    <a:pt x="7356" y="5054"/>
                  </a:cubicBezTo>
                  <a:cubicBezTo>
                    <a:pt x="7473" y="4859"/>
                    <a:pt x="7298" y="4801"/>
                    <a:pt x="7298" y="4605"/>
                  </a:cubicBezTo>
                  <a:cubicBezTo>
                    <a:pt x="7298" y="4391"/>
                    <a:pt x="7590" y="4371"/>
                    <a:pt x="7473" y="4254"/>
                  </a:cubicBezTo>
                  <a:cubicBezTo>
                    <a:pt x="7356" y="4118"/>
                    <a:pt x="7259" y="4059"/>
                    <a:pt x="7122" y="4254"/>
                  </a:cubicBezTo>
                  <a:cubicBezTo>
                    <a:pt x="6986" y="4469"/>
                    <a:pt x="7161" y="4488"/>
                    <a:pt x="7142" y="4703"/>
                  </a:cubicBezTo>
                  <a:cubicBezTo>
                    <a:pt x="7122" y="4918"/>
                    <a:pt x="6849" y="5035"/>
                    <a:pt x="6849" y="4879"/>
                  </a:cubicBezTo>
                  <a:cubicBezTo>
                    <a:pt x="6849" y="4703"/>
                    <a:pt x="6966" y="4605"/>
                    <a:pt x="6888" y="4469"/>
                  </a:cubicBezTo>
                  <a:cubicBezTo>
                    <a:pt x="6790" y="4313"/>
                    <a:pt x="6712" y="4137"/>
                    <a:pt x="6634" y="4215"/>
                  </a:cubicBezTo>
                  <a:cubicBezTo>
                    <a:pt x="6537" y="4293"/>
                    <a:pt x="6615" y="4605"/>
                    <a:pt x="6459" y="4469"/>
                  </a:cubicBezTo>
                  <a:cubicBezTo>
                    <a:pt x="6303" y="4313"/>
                    <a:pt x="6537" y="4332"/>
                    <a:pt x="6439" y="4098"/>
                  </a:cubicBezTo>
                  <a:cubicBezTo>
                    <a:pt x="6342" y="3864"/>
                    <a:pt x="6400" y="3942"/>
                    <a:pt x="6010" y="3903"/>
                  </a:cubicBezTo>
                  <a:cubicBezTo>
                    <a:pt x="5620" y="3883"/>
                    <a:pt x="5522" y="3864"/>
                    <a:pt x="5308" y="3747"/>
                  </a:cubicBezTo>
                  <a:cubicBezTo>
                    <a:pt x="5093" y="3630"/>
                    <a:pt x="4820" y="3415"/>
                    <a:pt x="4605" y="3415"/>
                  </a:cubicBezTo>
                  <a:cubicBezTo>
                    <a:pt x="4391" y="3415"/>
                    <a:pt x="4410" y="3240"/>
                    <a:pt x="4117" y="3142"/>
                  </a:cubicBezTo>
                  <a:cubicBezTo>
                    <a:pt x="3825" y="3044"/>
                    <a:pt x="3552" y="3123"/>
                    <a:pt x="3356" y="3025"/>
                  </a:cubicBezTo>
                  <a:cubicBezTo>
                    <a:pt x="3161" y="2927"/>
                    <a:pt x="3064" y="2771"/>
                    <a:pt x="3025" y="2615"/>
                  </a:cubicBezTo>
                  <a:cubicBezTo>
                    <a:pt x="3005" y="2459"/>
                    <a:pt x="2947" y="2303"/>
                    <a:pt x="2752" y="2205"/>
                  </a:cubicBezTo>
                  <a:cubicBezTo>
                    <a:pt x="2537" y="2127"/>
                    <a:pt x="2283" y="2108"/>
                    <a:pt x="2205" y="1913"/>
                  </a:cubicBezTo>
                  <a:cubicBezTo>
                    <a:pt x="2127" y="1718"/>
                    <a:pt x="1776" y="1562"/>
                    <a:pt x="1717" y="1464"/>
                  </a:cubicBezTo>
                  <a:cubicBezTo>
                    <a:pt x="1659" y="1386"/>
                    <a:pt x="1542" y="1093"/>
                    <a:pt x="1386" y="1093"/>
                  </a:cubicBezTo>
                  <a:cubicBezTo>
                    <a:pt x="1249" y="1093"/>
                    <a:pt x="1327" y="1230"/>
                    <a:pt x="1308" y="1386"/>
                  </a:cubicBezTo>
                  <a:cubicBezTo>
                    <a:pt x="1308" y="1542"/>
                    <a:pt x="1191" y="1601"/>
                    <a:pt x="1132" y="1815"/>
                  </a:cubicBezTo>
                  <a:cubicBezTo>
                    <a:pt x="1074" y="2030"/>
                    <a:pt x="937" y="2186"/>
                    <a:pt x="917" y="2323"/>
                  </a:cubicBezTo>
                  <a:cubicBezTo>
                    <a:pt x="898" y="2459"/>
                    <a:pt x="839" y="2596"/>
                    <a:pt x="781" y="3162"/>
                  </a:cubicBezTo>
                  <a:cubicBezTo>
                    <a:pt x="781" y="3474"/>
                    <a:pt x="703" y="3532"/>
                    <a:pt x="956" y="3766"/>
                  </a:cubicBezTo>
                  <a:cubicBezTo>
                    <a:pt x="1210" y="4020"/>
                    <a:pt x="1132" y="3962"/>
                    <a:pt x="1230" y="4410"/>
                  </a:cubicBezTo>
                  <a:cubicBezTo>
                    <a:pt x="1308" y="4840"/>
                    <a:pt x="1327" y="4879"/>
                    <a:pt x="1288" y="5425"/>
                  </a:cubicBezTo>
                  <a:cubicBezTo>
                    <a:pt x="1249" y="5991"/>
                    <a:pt x="1113" y="5991"/>
                    <a:pt x="1093" y="6322"/>
                  </a:cubicBezTo>
                  <a:cubicBezTo>
                    <a:pt x="1054" y="6635"/>
                    <a:pt x="1035" y="6537"/>
                    <a:pt x="1132" y="6908"/>
                  </a:cubicBezTo>
                  <a:cubicBezTo>
                    <a:pt x="1230" y="7259"/>
                    <a:pt x="1249" y="7454"/>
                    <a:pt x="1132" y="7825"/>
                  </a:cubicBezTo>
                  <a:cubicBezTo>
                    <a:pt x="1035" y="8196"/>
                    <a:pt x="683" y="8761"/>
                    <a:pt x="800" y="8859"/>
                  </a:cubicBezTo>
                  <a:cubicBezTo>
                    <a:pt x="917" y="8937"/>
                    <a:pt x="1113" y="8586"/>
                    <a:pt x="1230" y="8469"/>
                  </a:cubicBezTo>
                  <a:cubicBezTo>
                    <a:pt x="1327" y="8332"/>
                    <a:pt x="1327" y="8547"/>
                    <a:pt x="1581" y="8722"/>
                  </a:cubicBezTo>
                  <a:cubicBezTo>
                    <a:pt x="1854" y="8918"/>
                    <a:pt x="2049" y="8800"/>
                    <a:pt x="2147" y="8996"/>
                  </a:cubicBezTo>
                  <a:cubicBezTo>
                    <a:pt x="2244" y="9191"/>
                    <a:pt x="1503" y="9035"/>
                    <a:pt x="1386" y="9230"/>
                  </a:cubicBezTo>
                  <a:cubicBezTo>
                    <a:pt x="1288" y="9444"/>
                    <a:pt x="1249" y="9581"/>
                    <a:pt x="1113" y="9503"/>
                  </a:cubicBezTo>
                  <a:cubicBezTo>
                    <a:pt x="976" y="9425"/>
                    <a:pt x="1113" y="9035"/>
                    <a:pt x="976" y="9093"/>
                  </a:cubicBezTo>
                  <a:cubicBezTo>
                    <a:pt x="839" y="9171"/>
                    <a:pt x="839" y="9405"/>
                    <a:pt x="839" y="9639"/>
                  </a:cubicBezTo>
                  <a:cubicBezTo>
                    <a:pt x="839" y="9874"/>
                    <a:pt x="859" y="10010"/>
                    <a:pt x="1093" y="10049"/>
                  </a:cubicBezTo>
                  <a:cubicBezTo>
                    <a:pt x="1327" y="10088"/>
                    <a:pt x="1210" y="10010"/>
                    <a:pt x="1503" y="10010"/>
                  </a:cubicBezTo>
                  <a:cubicBezTo>
                    <a:pt x="1776" y="9991"/>
                    <a:pt x="1932" y="10439"/>
                    <a:pt x="1815" y="10498"/>
                  </a:cubicBezTo>
                  <a:cubicBezTo>
                    <a:pt x="1717" y="10556"/>
                    <a:pt x="1815" y="10420"/>
                    <a:pt x="1542" y="10400"/>
                  </a:cubicBezTo>
                  <a:cubicBezTo>
                    <a:pt x="1288" y="10381"/>
                    <a:pt x="1210" y="10400"/>
                    <a:pt x="1210" y="10635"/>
                  </a:cubicBezTo>
                  <a:cubicBezTo>
                    <a:pt x="1210" y="10869"/>
                    <a:pt x="1327" y="11025"/>
                    <a:pt x="1210" y="11103"/>
                  </a:cubicBezTo>
                  <a:cubicBezTo>
                    <a:pt x="1074" y="11181"/>
                    <a:pt x="956" y="11220"/>
                    <a:pt x="1015" y="11376"/>
                  </a:cubicBezTo>
                  <a:cubicBezTo>
                    <a:pt x="1074" y="11532"/>
                    <a:pt x="1308" y="11688"/>
                    <a:pt x="1230" y="11805"/>
                  </a:cubicBezTo>
                  <a:cubicBezTo>
                    <a:pt x="1152" y="11922"/>
                    <a:pt x="976" y="11747"/>
                    <a:pt x="859" y="11786"/>
                  </a:cubicBezTo>
                  <a:cubicBezTo>
                    <a:pt x="761" y="11844"/>
                    <a:pt x="586" y="11883"/>
                    <a:pt x="566" y="11766"/>
                  </a:cubicBezTo>
                  <a:cubicBezTo>
                    <a:pt x="547" y="11649"/>
                    <a:pt x="937" y="10596"/>
                    <a:pt x="917" y="10459"/>
                  </a:cubicBezTo>
                  <a:cubicBezTo>
                    <a:pt x="878" y="10303"/>
                    <a:pt x="683" y="10498"/>
                    <a:pt x="605" y="10791"/>
                  </a:cubicBezTo>
                  <a:cubicBezTo>
                    <a:pt x="527" y="11083"/>
                    <a:pt x="508" y="11708"/>
                    <a:pt x="332" y="11883"/>
                  </a:cubicBezTo>
                  <a:cubicBezTo>
                    <a:pt x="176" y="12059"/>
                    <a:pt x="0" y="12156"/>
                    <a:pt x="156" y="1221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71"/>
            <p:cNvSpPr/>
            <p:nvPr/>
          </p:nvSpPr>
          <p:spPr>
            <a:xfrm>
              <a:off x="2097100" y="796550"/>
              <a:ext cx="695625" cy="502450"/>
            </a:xfrm>
            <a:custGeom>
              <a:avLst/>
              <a:gdLst/>
              <a:ahLst/>
              <a:cxnLst/>
              <a:rect l="l" t="t" r="r" b="b"/>
              <a:pathLst>
                <a:path w="27825" h="20098" fill="none" extrusionOk="0">
                  <a:moveTo>
                    <a:pt x="156" y="12215"/>
                  </a:moveTo>
                  <a:cubicBezTo>
                    <a:pt x="313" y="12274"/>
                    <a:pt x="410" y="12117"/>
                    <a:pt x="527" y="12117"/>
                  </a:cubicBezTo>
                  <a:cubicBezTo>
                    <a:pt x="625" y="12117"/>
                    <a:pt x="566" y="12332"/>
                    <a:pt x="878" y="12391"/>
                  </a:cubicBezTo>
                  <a:cubicBezTo>
                    <a:pt x="1191" y="12449"/>
                    <a:pt x="1230" y="12332"/>
                    <a:pt x="1483" y="12391"/>
                  </a:cubicBezTo>
                  <a:cubicBezTo>
                    <a:pt x="1737" y="12430"/>
                    <a:pt x="1600" y="12430"/>
                    <a:pt x="1756" y="12605"/>
                  </a:cubicBezTo>
                  <a:cubicBezTo>
                    <a:pt x="1913" y="12781"/>
                    <a:pt x="2186" y="12664"/>
                    <a:pt x="2342" y="12742"/>
                  </a:cubicBezTo>
                  <a:cubicBezTo>
                    <a:pt x="2517" y="12820"/>
                    <a:pt x="2400" y="12820"/>
                    <a:pt x="2556" y="13113"/>
                  </a:cubicBezTo>
                  <a:cubicBezTo>
                    <a:pt x="2674" y="13366"/>
                    <a:pt x="2752" y="13405"/>
                    <a:pt x="2810" y="13522"/>
                  </a:cubicBezTo>
                  <a:cubicBezTo>
                    <a:pt x="2810" y="13522"/>
                    <a:pt x="2830" y="13522"/>
                    <a:pt x="2830" y="13522"/>
                  </a:cubicBezTo>
                  <a:cubicBezTo>
                    <a:pt x="2947" y="13561"/>
                    <a:pt x="3025" y="13542"/>
                    <a:pt x="3103" y="13542"/>
                  </a:cubicBezTo>
                  <a:cubicBezTo>
                    <a:pt x="3200" y="13522"/>
                    <a:pt x="3278" y="13503"/>
                    <a:pt x="3376" y="13561"/>
                  </a:cubicBezTo>
                  <a:cubicBezTo>
                    <a:pt x="3493" y="13620"/>
                    <a:pt x="3669" y="13795"/>
                    <a:pt x="3786" y="13932"/>
                  </a:cubicBezTo>
                  <a:cubicBezTo>
                    <a:pt x="3864" y="13991"/>
                    <a:pt x="3903" y="14049"/>
                    <a:pt x="3942" y="14088"/>
                  </a:cubicBezTo>
                  <a:lnTo>
                    <a:pt x="3942" y="14088"/>
                  </a:lnTo>
                  <a:cubicBezTo>
                    <a:pt x="4020" y="14147"/>
                    <a:pt x="4078" y="14244"/>
                    <a:pt x="4117" y="14361"/>
                  </a:cubicBezTo>
                  <a:cubicBezTo>
                    <a:pt x="4156" y="14478"/>
                    <a:pt x="4176" y="14595"/>
                    <a:pt x="4195" y="14732"/>
                  </a:cubicBezTo>
                  <a:cubicBezTo>
                    <a:pt x="4195" y="14751"/>
                    <a:pt x="4195" y="14810"/>
                    <a:pt x="4195" y="14849"/>
                  </a:cubicBezTo>
                  <a:cubicBezTo>
                    <a:pt x="4215" y="15025"/>
                    <a:pt x="4234" y="15200"/>
                    <a:pt x="4215" y="15434"/>
                  </a:cubicBezTo>
                  <a:cubicBezTo>
                    <a:pt x="4195" y="15571"/>
                    <a:pt x="4156" y="15669"/>
                    <a:pt x="4137" y="15747"/>
                  </a:cubicBezTo>
                  <a:cubicBezTo>
                    <a:pt x="4098" y="15844"/>
                    <a:pt x="4078" y="15922"/>
                    <a:pt x="4078" y="16039"/>
                  </a:cubicBezTo>
                  <a:cubicBezTo>
                    <a:pt x="4078" y="16156"/>
                    <a:pt x="4059" y="16254"/>
                    <a:pt x="4039" y="16351"/>
                  </a:cubicBezTo>
                  <a:cubicBezTo>
                    <a:pt x="4020" y="16449"/>
                    <a:pt x="4000" y="16527"/>
                    <a:pt x="4020" y="16625"/>
                  </a:cubicBezTo>
                  <a:lnTo>
                    <a:pt x="4020" y="16625"/>
                  </a:lnTo>
                  <a:cubicBezTo>
                    <a:pt x="4039" y="16683"/>
                    <a:pt x="4098" y="16761"/>
                    <a:pt x="4195" y="16839"/>
                  </a:cubicBezTo>
                  <a:cubicBezTo>
                    <a:pt x="4293" y="16937"/>
                    <a:pt x="4430" y="17015"/>
                    <a:pt x="4586" y="17093"/>
                  </a:cubicBezTo>
                  <a:cubicBezTo>
                    <a:pt x="4683" y="17132"/>
                    <a:pt x="4781" y="17171"/>
                    <a:pt x="4878" y="17229"/>
                  </a:cubicBezTo>
                  <a:cubicBezTo>
                    <a:pt x="5132" y="17347"/>
                    <a:pt x="5386" y="17483"/>
                    <a:pt x="5639" y="17522"/>
                  </a:cubicBezTo>
                  <a:cubicBezTo>
                    <a:pt x="5795" y="17522"/>
                    <a:pt x="5951" y="17522"/>
                    <a:pt x="6088" y="17522"/>
                  </a:cubicBezTo>
                  <a:cubicBezTo>
                    <a:pt x="6264" y="17522"/>
                    <a:pt x="6420" y="17503"/>
                    <a:pt x="6556" y="17483"/>
                  </a:cubicBezTo>
                  <a:cubicBezTo>
                    <a:pt x="6693" y="17464"/>
                    <a:pt x="6790" y="17405"/>
                    <a:pt x="6888" y="17347"/>
                  </a:cubicBezTo>
                  <a:lnTo>
                    <a:pt x="6888" y="17347"/>
                  </a:lnTo>
                  <a:cubicBezTo>
                    <a:pt x="6966" y="17327"/>
                    <a:pt x="7025" y="17288"/>
                    <a:pt x="7122" y="17249"/>
                  </a:cubicBezTo>
                  <a:cubicBezTo>
                    <a:pt x="7337" y="17151"/>
                    <a:pt x="7415" y="17210"/>
                    <a:pt x="7532" y="17288"/>
                  </a:cubicBezTo>
                  <a:cubicBezTo>
                    <a:pt x="7551" y="17308"/>
                    <a:pt x="7590" y="17327"/>
                    <a:pt x="7629" y="17347"/>
                  </a:cubicBezTo>
                  <a:cubicBezTo>
                    <a:pt x="7688" y="17366"/>
                    <a:pt x="7805" y="17366"/>
                    <a:pt x="7942" y="17366"/>
                  </a:cubicBezTo>
                  <a:cubicBezTo>
                    <a:pt x="8078" y="17366"/>
                    <a:pt x="8234" y="17366"/>
                    <a:pt x="8351" y="17425"/>
                  </a:cubicBezTo>
                  <a:cubicBezTo>
                    <a:pt x="8469" y="17464"/>
                    <a:pt x="8547" y="17522"/>
                    <a:pt x="8625" y="17600"/>
                  </a:cubicBezTo>
                  <a:lnTo>
                    <a:pt x="8625" y="17600"/>
                  </a:lnTo>
                  <a:cubicBezTo>
                    <a:pt x="8703" y="17659"/>
                    <a:pt x="8761" y="17717"/>
                    <a:pt x="8839" y="17737"/>
                  </a:cubicBezTo>
                  <a:lnTo>
                    <a:pt x="8839" y="17737"/>
                  </a:lnTo>
                  <a:cubicBezTo>
                    <a:pt x="8937" y="17756"/>
                    <a:pt x="8995" y="17776"/>
                    <a:pt x="9073" y="17795"/>
                  </a:cubicBezTo>
                  <a:cubicBezTo>
                    <a:pt x="9132" y="17834"/>
                    <a:pt x="9190" y="17873"/>
                    <a:pt x="9288" y="17951"/>
                  </a:cubicBezTo>
                  <a:cubicBezTo>
                    <a:pt x="9386" y="18049"/>
                    <a:pt x="9405" y="18147"/>
                    <a:pt x="9425" y="18225"/>
                  </a:cubicBezTo>
                  <a:cubicBezTo>
                    <a:pt x="9425" y="18264"/>
                    <a:pt x="9425" y="18283"/>
                    <a:pt x="9483" y="18303"/>
                  </a:cubicBezTo>
                  <a:cubicBezTo>
                    <a:pt x="9561" y="18303"/>
                    <a:pt x="9600" y="18283"/>
                    <a:pt x="9659" y="18264"/>
                  </a:cubicBezTo>
                  <a:cubicBezTo>
                    <a:pt x="9737" y="18244"/>
                    <a:pt x="9834" y="18225"/>
                    <a:pt x="10049" y="18225"/>
                  </a:cubicBezTo>
                  <a:cubicBezTo>
                    <a:pt x="10186" y="18225"/>
                    <a:pt x="10264" y="18244"/>
                    <a:pt x="10342" y="18264"/>
                  </a:cubicBezTo>
                  <a:lnTo>
                    <a:pt x="10342" y="18264"/>
                  </a:lnTo>
                  <a:cubicBezTo>
                    <a:pt x="10439" y="18283"/>
                    <a:pt x="10517" y="18303"/>
                    <a:pt x="10712" y="18244"/>
                  </a:cubicBezTo>
                  <a:cubicBezTo>
                    <a:pt x="11025" y="18147"/>
                    <a:pt x="11083" y="18147"/>
                    <a:pt x="11317" y="18127"/>
                  </a:cubicBezTo>
                  <a:lnTo>
                    <a:pt x="11415" y="18127"/>
                  </a:lnTo>
                  <a:cubicBezTo>
                    <a:pt x="11688" y="18108"/>
                    <a:pt x="11805" y="18303"/>
                    <a:pt x="11903" y="18439"/>
                  </a:cubicBezTo>
                  <a:cubicBezTo>
                    <a:pt x="11942" y="18498"/>
                    <a:pt x="11981" y="18556"/>
                    <a:pt x="12020" y="18556"/>
                  </a:cubicBezTo>
                  <a:cubicBezTo>
                    <a:pt x="12098" y="18615"/>
                    <a:pt x="12293" y="18595"/>
                    <a:pt x="12507" y="18595"/>
                  </a:cubicBezTo>
                  <a:cubicBezTo>
                    <a:pt x="12585" y="18595"/>
                    <a:pt x="12664" y="18576"/>
                    <a:pt x="12761" y="18576"/>
                  </a:cubicBezTo>
                  <a:cubicBezTo>
                    <a:pt x="13054" y="18576"/>
                    <a:pt x="13171" y="18517"/>
                    <a:pt x="13385" y="18420"/>
                  </a:cubicBezTo>
                  <a:lnTo>
                    <a:pt x="13385" y="18420"/>
                  </a:lnTo>
                  <a:lnTo>
                    <a:pt x="13444" y="18381"/>
                  </a:lnTo>
                  <a:lnTo>
                    <a:pt x="13444" y="18381"/>
                  </a:lnTo>
                  <a:cubicBezTo>
                    <a:pt x="13620" y="18303"/>
                    <a:pt x="13717" y="18303"/>
                    <a:pt x="13854" y="18322"/>
                  </a:cubicBezTo>
                  <a:cubicBezTo>
                    <a:pt x="13932" y="18342"/>
                    <a:pt x="14029" y="18361"/>
                    <a:pt x="14166" y="18342"/>
                  </a:cubicBezTo>
                  <a:cubicBezTo>
                    <a:pt x="14303" y="18342"/>
                    <a:pt x="14459" y="18381"/>
                    <a:pt x="14615" y="18400"/>
                  </a:cubicBezTo>
                  <a:cubicBezTo>
                    <a:pt x="14810" y="18439"/>
                    <a:pt x="14985" y="18478"/>
                    <a:pt x="15122" y="18400"/>
                  </a:cubicBezTo>
                  <a:cubicBezTo>
                    <a:pt x="15259" y="18303"/>
                    <a:pt x="15376" y="18264"/>
                    <a:pt x="15473" y="18264"/>
                  </a:cubicBezTo>
                  <a:cubicBezTo>
                    <a:pt x="15571" y="18283"/>
                    <a:pt x="15649" y="18322"/>
                    <a:pt x="15746" y="18400"/>
                  </a:cubicBezTo>
                  <a:cubicBezTo>
                    <a:pt x="15824" y="18459"/>
                    <a:pt x="15981" y="18420"/>
                    <a:pt x="16137" y="18400"/>
                  </a:cubicBezTo>
                  <a:cubicBezTo>
                    <a:pt x="16215" y="18381"/>
                    <a:pt x="16312" y="18361"/>
                    <a:pt x="16390" y="18361"/>
                  </a:cubicBezTo>
                  <a:cubicBezTo>
                    <a:pt x="16546" y="18342"/>
                    <a:pt x="16644" y="18400"/>
                    <a:pt x="16722" y="18459"/>
                  </a:cubicBezTo>
                  <a:cubicBezTo>
                    <a:pt x="16800" y="18498"/>
                    <a:pt x="16878" y="18537"/>
                    <a:pt x="16976" y="18517"/>
                  </a:cubicBezTo>
                  <a:cubicBezTo>
                    <a:pt x="17054" y="18498"/>
                    <a:pt x="17132" y="18459"/>
                    <a:pt x="17190" y="18420"/>
                  </a:cubicBezTo>
                  <a:lnTo>
                    <a:pt x="17190" y="18420"/>
                  </a:lnTo>
                  <a:cubicBezTo>
                    <a:pt x="17346" y="18342"/>
                    <a:pt x="17483" y="18283"/>
                    <a:pt x="17717" y="18342"/>
                  </a:cubicBezTo>
                  <a:cubicBezTo>
                    <a:pt x="18010" y="18420"/>
                    <a:pt x="23766" y="19844"/>
                    <a:pt x="24761" y="20098"/>
                  </a:cubicBezTo>
                  <a:cubicBezTo>
                    <a:pt x="24761" y="20059"/>
                    <a:pt x="24761" y="20039"/>
                    <a:pt x="24761" y="20039"/>
                  </a:cubicBezTo>
                  <a:cubicBezTo>
                    <a:pt x="24722" y="19903"/>
                    <a:pt x="24683" y="19844"/>
                    <a:pt x="24663" y="19805"/>
                  </a:cubicBezTo>
                  <a:lnTo>
                    <a:pt x="24663" y="19805"/>
                  </a:lnTo>
                  <a:cubicBezTo>
                    <a:pt x="24663" y="19766"/>
                    <a:pt x="24644" y="19746"/>
                    <a:pt x="24624" y="19688"/>
                  </a:cubicBezTo>
                  <a:lnTo>
                    <a:pt x="24624" y="19688"/>
                  </a:lnTo>
                  <a:cubicBezTo>
                    <a:pt x="24585" y="19571"/>
                    <a:pt x="24683" y="19473"/>
                    <a:pt x="24780" y="19395"/>
                  </a:cubicBezTo>
                  <a:cubicBezTo>
                    <a:pt x="24839" y="19337"/>
                    <a:pt x="24878" y="19298"/>
                    <a:pt x="24897" y="19278"/>
                  </a:cubicBezTo>
                  <a:cubicBezTo>
                    <a:pt x="24917" y="19220"/>
                    <a:pt x="24917" y="19200"/>
                    <a:pt x="24878" y="19161"/>
                  </a:cubicBezTo>
                  <a:lnTo>
                    <a:pt x="24878" y="19161"/>
                  </a:lnTo>
                  <a:cubicBezTo>
                    <a:pt x="24878" y="19142"/>
                    <a:pt x="24858" y="19122"/>
                    <a:pt x="24839" y="19083"/>
                  </a:cubicBezTo>
                  <a:cubicBezTo>
                    <a:pt x="24780" y="18947"/>
                    <a:pt x="24819" y="18693"/>
                    <a:pt x="24839" y="18537"/>
                  </a:cubicBezTo>
                  <a:lnTo>
                    <a:pt x="24839" y="18478"/>
                  </a:lnTo>
                  <a:lnTo>
                    <a:pt x="24839" y="18478"/>
                  </a:lnTo>
                  <a:cubicBezTo>
                    <a:pt x="24839" y="18439"/>
                    <a:pt x="24819" y="18420"/>
                    <a:pt x="24800" y="18381"/>
                  </a:cubicBezTo>
                  <a:lnTo>
                    <a:pt x="24800" y="18381"/>
                  </a:lnTo>
                  <a:cubicBezTo>
                    <a:pt x="24780" y="18361"/>
                    <a:pt x="24741" y="18322"/>
                    <a:pt x="24722" y="18283"/>
                  </a:cubicBezTo>
                  <a:lnTo>
                    <a:pt x="24722" y="18283"/>
                  </a:lnTo>
                  <a:cubicBezTo>
                    <a:pt x="24683" y="18186"/>
                    <a:pt x="24702" y="18127"/>
                    <a:pt x="24761" y="18010"/>
                  </a:cubicBezTo>
                  <a:lnTo>
                    <a:pt x="24761" y="18010"/>
                  </a:lnTo>
                  <a:cubicBezTo>
                    <a:pt x="24800" y="17951"/>
                    <a:pt x="24839" y="17873"/>
                    <a:pt x="24878" y="17756"/>
                  </a:cubicBezTo>
                  <a:cubicBezTo>
                    <a:pt x="24975" y="17503"/>
                    <a:pt x="27161" y="7903"/>
                    <a:pt x="27824" y="5035"/>
                  </a:cubicBezTo>
                  <a:cubicBezTo>
                    <a:pt x="26966" y="4840"/>
                    <a:pt x="26088" y="4644"/>
                    <a:pt x="25229" y="4430"/>
                  </a:cubicBezTo>
                  <a:cubicBezTo>
                    <a:pt x="22946" y="3903"/>
                    <a:pt x="20878" y="3396"/>
                    <a:pt x="20273" y="3220"/>
                  </a:cubicBezTo>
                  <a:cubicBezTo>
                    <a:pt x="19083" y="2869"/>
                    <a:pt x="11493" y="879"/>
                    <a:pt x="11473" y="859"/>
                  </a:cubicBezTo>
                  <a:lnTo>
                    <a:pt x="11473" y="859"/>
                  </a:lnTo>
                  <a:lnTo>
                    <a:pt x="8449" y="1"/>
                  </a:lnTo>
                  <a:cubicBezTo>
                    <a:pt x="8449" y="20"/>
                    <a:pt x="8449" y="40"/>
                    <a:pt x="8469" y="59"/>
                  </a:cubicBezTo>
                  <a:cubicBezTo>
                    <a:pt x="8566" y="410"/>
                    <a:pt x="8566" y="293"/>
                    <a:pt x="8566" y="527"/>
                  </a:cubicBezTo>
                  <a:cubicBezTo>
                    <a:pt x="8547" y="742"/>
                    <a:pt x="8644" y="1035"/>
                    <a:pt x="8703" y="1132"/>
                  </a:cubicBezTo>
                  <a:cubicBezTo>
                    <a:pt x="8781" y="1230"/>
                    <a:pt x="8605" y="1327"/>
                    <a:pt x="8644" y="1484"/>
                  </a:cubicBezTo>
                  <a:cubicBezTo>
                    <a:pt x="8683" y="1640"/>
                    <a:pt x="8722" y="1406"/>
                    <a:pt x="8878" y="1366"/>
                  </a:cubicBezTo>
                  <a:cubicBezTo>
                    <a:pt x="9034" y="1308"/>
                    <a:pt x="9268" y="1327"/>
                    <a:pt x="9190" y="1484"/>
                  </a:cubicBezTo>
                  <a:cubicBezTo>
                    <a:pt x="9112" y="1659"/>
                    <a:pt x="8917" y="1796"/>
                    <a:pt x="9054" y="2010"/>
                  </a:cubicBezTo>
                  <a:cubicBezTo>
                    <a:pt x="9190" y="2205"/>
                    <a:pt x="9366" y="2362"/>
                    <a:pt x="9210" y="2459"/>
                  </a:cubicBezTo>
                  <a:cubicBezTo>
                    <a:pt x="9054" y="2557"/>
                    <a:pt x="8878" y="2420"/>
                    <a:pt x="8859" y="2596"/>
                  </a:cubicBezTo>
                  <a:cubicBezTo>
                    <a:pt x="8820" y="2771"/>
                    <a:pt x="8898" y="2927"/>
                    <a:pt x="8742" y="2927"/>
                  </a:cubicBezTo>
                  <a:cubicBezTo>
                    <a:pt x="8605" y="2947"/>
                    <a:pt x="8566" y="2596"/>
                    <a:pt x="8429" y="2615"/>
                  </a:cubicBezTo>
                  <a:cubicBezTo>
                    <a:pt x="8293" y="2615"/>
                    <a:pt x="8176" y="2732"/>
                    <a:pt x="8273" y="2849"/>
                  </a:cubicBezTo>
                  <a:cubicBezTo>
                    <a:pt x="8390" y="2947"/>
                    <a:pt x="8683" y="3142"/>
                    <a:pt x="8703" y="3259"/>
                  </a:cubicBezTo>
                  <a:cubicBezTo>
                    <a:pt x="8742" y="3396"/>
                    <a:pt x="8683" y="3513"/>
                    <a:pt x="8859" y="3649"/>
                  </a:cubicBezTo>
                  <a:cubicBezTo>
                    <a:pt x="9054" y="3786"/>
                    <a:pt x="8937" y="3923"/>
                    <a:pt x="8878" y="4040"/>
                  </a:cubicBezTo>
                  <a:cubicBezTo>
                    <a:pt x="8839" y="4137"/>
                    <a:pt x="8878" y="4235"/>
                    <a:pt x="8898" y="4313"/>
                  </a:cubicBezTo>
                  <a:cubicBezTo>
                    <a:pt x="8898" y="4391"/>
                    <a:pt x="8878" y="4391"/>
                    <a:pt x="8839" y="4566"/>
                  </a:cubicBezTo>
                  <a:cubicBezTo>
                    <a:pt x="8800" y="4742"/>
                    <a:pt x="8761" y="4898"/>
                    <a:pt x="8859" y="4996"/>
                  </a:cubicBezTo>
                  <a:cubicBezTo>
                    <a:pt x="8937" y="5074"/>
                    <a:pt x="8995" y="5191"/>
                    <a:pt x="9073" y="5230"/>
                  </a:cubicBezTo>
                  <a:cubicBezTo>
                    <a:pt x="9151" y="5288"/>
                    <a:pt x="9229" y="5171"/>
                    <a:pt x="9268" y="5269"/>
                  </a:cubicBezTo>
                  <a:cubicBezTo>
                    <a:pt x="9327" y="5347"/>
                    <a:pt x="9483" y="5444"/>
                    <a:pt x="9386" y="5483"/>
                  </a:cubicBezTo>
                  <a:cubicBezTo>
                    <a:pt x="9268" y="5522"/>
                    <a:pt x="9073" y="5444"/>
                    <a:pt x="9034" y="5522"/>
                  </a:cubicBezTo>
                  <a:cubicBezTo>
                    <a:pt x="9015" y="5601"/>
                    <a:pt x="8781" y="5561"/>
                    <a:pt x="8742" y="5659"/>
                  </a:cubicBezTo>
                  <a:cubicBezTo>
                    <a:pt x="8683" y="5757"/>
                    <a:pt x="8527" y="5991"/>
                    <a:pt x="8429" y="6147"/>
                  </a:cubicBezTo>
                  <a:cubicBezTo>
                    <a:pt x="8312" y="6322"/>
                    <a:pt x="8293" y="6498"/>
                    <a:pt x="8293" y="6576"/>
                  </a:cubicBezTo>
                  <a:cubicBezTo>
                    <a:pt x="8293" y="6654"/>
                    <a:pt x="8117" y="6732"/>
                    <a:pt x="8098" y="6830"/>
                  </a:cubicBezTo>
                  <a:cubicBezTo>
                    <a:pt x="8078" y="6927"/>
                    <a:pt x="8020" y="7005"/>
                    <a:pt x="8137" y="7064"/>
                  </a:cubicBezTo>
                  <a:cubicBezTo>
                    <a:pt x="8273" y="7103"/>
                    <a:pt x="8273" y="7005"/>
                    <a:pt x="8371" y="6849"/>
                  </a:cubicBezTo>
                  <a:cubicBezTo>
                    <a:pt x="8469" y="6693"/>
                    <a:pt x="8683" y="6693"/>
                    <a:pt x="8722" y="6810"/>
                  </a:cubicBezTo>
                  <a:cubicBezTo>
                    <a:pt x="8742" y="6908"/>
                    <a:pt x="8664" y="7025"/>
                    <a:pt x="8683" y="7122"/>
                  </a:cubicBezTo>
                  <a:cubicBezTo>
                    <a:pt x="8703" y="7220"/>
                    <a:pt x="8644" y="7318"/>
                    <a:pt x="8644" y="7396"/>
                  </a:cubicBezTo>
                  <a:cubicBezTo>
                    <a:pt x="8644" y="7474"/>
                    <a:pt x="8508" y="7552"/>
                    <a:pt x="8488" y="7688"/>
                  </a:cubicBezTo>
                  <a:cubicBezTo>
                    <a:pt x="8469" y="7825"/>
                    <a:pt x="8429" y="8000"/>
                    <a:pt x="8312" y="7942"/>
                  </a:cubicBezTo>
                  <a:cubicBezTo>
                    <a:pt x="8215" y="7903"/>
                    <a:pt x="8390" y="7825"/>
                    <a:pt x="8332" y="7630"/>
                  </a:cubicBezTo>
                  <a:cubicBezTo>
                    <a:pt x="8273" y="7435"/>
                    <a:pt x="8020" y="7279"/>
                    <a:pt x="7942" y="7376"/>
                  </a:cubicBezTo>
                  <a:cubicBezTo>
                    <a:pt x="7864" y="7454"/>
                    <a:pt x="7883" y="7532"/>
                    <a:pt x="7883" y="7747"/>
                  </a:cubicBezTo>
                  <a:cubicBezTo>
                    <a:pt x="7903" y="7942"/>
                    <a:pt x="7825" y="7922"/>
                    <a:pt x="7844" y="8118"/>
                  </a:cubicBezTo>
                  <a:cubicBezTo>
                    <a:pt x="7864" y="8332"/>
                    <a:pt x="8078" y="8391"/>
                    <a:pt x="7903" y="8547"/>
                  </a:cubicBezTo>
                  <a:cubicBezTo>
                    <a:pt x="7747" y="8683"/>
                    <a:pt x="7590" y="8527"/>
                    <a:pt x="7473" y="8683"/>
                  </a:cubicBezTo>
                  <a:cubicBezTo>
                    <a:pt x="7376" y="8839"/>
                    <a:pt x="7415" y="8957"/>
                    <a:pt x="7239" y="8918"/>
                  </a:cubicBezTo>
                  <a:cubicBezTo>
                    <a:pt x="7044" y="8898"/>
                    <a:pt x="6947" y="8859"/>
                    <a:pt x="6849" y="9015"/>
                  </a:cubicBezTo>
                  <a:cubicBezTo>
                    <a:pt x="6771" y="9171"/>
                    <a:pt x="6576" y="9191"/>
                    <a:pt x="6439" y="9308"/>
                  </a:cubicBezTo>
                  <a:cubicBezTo>
                    <a:pt x="6303" y="9444"/>
                    <a:pt x="6186" y="9639"/>
                    <a:pt x="6049" y="9425"/>
                  </a:cubicBezTo>
                  <a:cubicBezTo>
                    <a:pt x="5912" y="9210"/>
                    <a:pt x="5776" y="9054"/>
                    <a:pt x="5581" y="9132"/>
                  </a:cubicBezTo>
                  <a:cubicBezTo>
                    <a:pt x="5386" y="9191"/>
                    <a:pt x="5366" y="9444"/>
                    <a:pt x="5112" y="9308"/>
                  </a:cubicBezTo>
                  <a:cubicBezTo>
                    <a:pt x="4839" y="9171"/>
                    <a:pt x="4820" y="8996"/>
                    <a:pt x="4956" y="8957"/>
                  </a:cubicBezTo>
                  <a:cubicBezTo>
                    <a:pt x="5073" y="8918"/>
                    <a:pt x="5171" y="8937"/>
                    <a:pt x="5210" y="8820"/>
                  </a:cubicBezTo>
                  <a:cubicBezTo>
                    <a:pt x="5230" y="8722"/>
                    <a:pt x="4859" y="8781"/>
                    <a:pt x="4995" y="8605"/>
                  </a:cubicBezTo>
                  <a:cubicBezTo>
                    <a:pt x="5152" y="8430"/>
                    <a:pt x="5132" y="8527"/>
                    <a:pt x="5386" y="8527"/>
                  </a:cubicBezTo>
                  <a:cubicBezTo>
                    <a:pt x="5620" y="8527"/>
                    <a:pt x="5639" y="8352"/>
                    <a:pt x="5717" y="8293"/>
                  </a:cubicBezTo>
                  <a:cubicBezTo>
                    <a:pt x="5776" y="8215"/>
                    <a:pt x="5776" y="8391"/>
                    <a:pt x="5893" y="8196"/>
                  </a:cubicBezTo>
                  <a:cubicBezTo>
                    <a:pt x="6010" y="8020"/>
                    <a:pt x="6010" y="7825"/>
                    <a:pt x="6147" y="7981"/>
                  </a:cubicBezTo>
                  <a:cubicBezTo>
                    <a:pt x="6264" y="8118"/>
                    <a:pt x="6088" y="8332"/>
                    <a:pt x="6186" y="8352"/>
                  </a:cubicBezTo>
                  <a:cubicBezTo>
                    <a:pt x="6303" y="8371"/>
                    <a:pt x="6342" y="8254"/>
                    <a:pt x="6537" y="8196"/>
                  </a:cubicBezTo>
                  <a:cubicBezTo>
                    <a:pt x="6712" y="8118"/>
                    <a:pt x="6908" y="8157"/>
                    <a:pt x="6810" y="8274"/>
                  </a:cubicBezTo>
                  <a:cubicBezTo>
                    <a:pt x="6712" y="8371"/>
                    <a:pt x="6498" y="8391"/>
                    <a:pt x="6537" y="8488"/>
                  </a:cubicBezTo>
                  <a:cubicBezTo>
                    <a:pt x="6576" y="8566"/>
                    <a:pt x="6595" y="8683"/>
                    <a:pt x="6810" y="8664"/>
                  </a:cubicBezTo>
                  <a:cubicBezTo>
                    <a:pt x="7005" y="8625"/>
                    <a:pt x="6908" y="8469"/>
                    <a:pt x="7025" y="8293"/>
                  </a:cubicBezTo>
                  <a:cubicBezTo>
                    <a:pt x="7142" y="8137"/>
                    <a:pt x="7142" y="8059"/>
                    <a:pt x="7161" y="7942"/>
                  </a:cubicBezTo>
                  <a:cubicBezTo>
                    <a:pt x="7161" y="7805"/>
                    <a:pt x="7376" y="7883"/>
                    <a:pt x="7298" y="7649"/>
                  </a:cubicBezTo>
                  <a:cubicBezTo>
                    <a:pt x="7220" y="7435"/>
                    <a:pt x="7317" y="7298"/>
                    <a:pt x="7161" y="7318"/>
                  </a:cubicBezTo>
                  <a:cubicBezTo>
                    <a:pt x="7025" y="7337"/>
                    <a:pt x="6927" y="7630"/>
                    <a:pt x="6869" y="7376"/>
                  </a:cubicBezTo>
                  <a:cubicBezTo>
                    <a:pt x="6810" y="7142"/>
                    <a:pt x="6888" y="7200"/>
                    <a:pt x="6830" y="7044"/>
                  </a:cubicBezTo>
                  <a:cubicBezTo>
                    <a:pt x="6771" y="6869"/>
                    <a:pt x="6888" y="6557"/>
                    <a:pt x="6986" y="6752"/>
                  </a:cubicBezTo>
                  <a:cubicBezTo>
                    <a:pt x="7103" y="6966"/>
                    <a:pt x="7005" y="7142"/>
                    <a:pt x="7161" y="7083"/>
                  </a:cubicBezTo>
                  <a:cubicBezTo>
                    <a:pt x="7317" y="7025"/>
                    <a:pt x="7200" y="6927"/>
                    <a:pt x="7200" y="6713"/>
                  </a:cubicBezTo>
                  <a:cubicBezTo>
                    <a:pt x="7181" y="6479"/>
                    <a:pt x="7122" y="6303"/>
                    <a:pt x="7278" y="6381"/>
                  </a:cubicBezTo>
                  <a:cubicBezTo>
                    <a:pt x="7454" y="6459"/>
                    <a:pt x="7473" y="6557"/>
                    <a:pt x="7610" y="6440"/>
                  </a:cubicBezTo>
                  <a:cubicBezTo>
                    <a:pt x="7747" y="6322"/>
                    <a:pt x="7864" y="6264"/>
                    <a:pt x="7864" y="6108"/>
                  </a:cubicBezTo>
                  <a:cubicBezTo>
                    <a:pt x="7864" y="5952"/>
                    <a:pt x="7942" y="5386"/>
                    <a:pt x="7825" y="5542"/>
                  </a:cubicBezTo>
                  <a:cubicBezTo>
                    <a:pt x="7688" y="5698"/>
                    <a:pt x="7864" y="5874"/>
                    <a:pt x="7669" y="5932"/>
                  </a:cubicBezTo>
                  <a:cubicBezTo>
                    <a:pt x="7473" y="5991"/>
                    <a:pt x="7395" y="5913"/>
                    <a:pt x="7259" y="6049"/>
                  </a:cubicBezTo>
                  <a:cubicBezTo>
                    <a:pt x="7122" y="6166"/>
                    <a:pt x="7142" y="6186"/>
                    <a:pt x="6966" y="6322"/>
                  </a:cubicBezTo>
                  <a:cubicBezTo>
                    <a:pt x="6771" y="6440"/>
                    <a:pt x="6751" y="6557"/>
                    <a:pt x="6654" y="6635"/>
                  </a:cubicBezTo>
                  <a:cubicBezTo>
                    <a:pt x="6537" y="6732"/>
                    <a:pt x="6498" y="6615"/>
                    <a:pt x="6283" y="6674"/>
                  </a:cubicBezTo>
                  <a:cubicBezTo>
                    <a:pt x="6088" y="6732"/>
                    <a:pt x="5873" y="6771"/>
                    <a:pt x="5815" y="6966"/>
                  </a:cubicBezTo>
                  <a:cubicBezTo>
                    <a:pt x="5776" y="7161"/>
                    <a:pt x="5737" y="7259"/>
                    <a:pt x="5600" y="7318"/>
                  </a:cubicBezTo>
                  <a:cubicBezTo>
                    <a:pt x="5464" y="7357"/>
                    <a:pt x="5288" y="7396"/>
                    <a:pt x="5327" y="7532"/>
                  </a:cubicBezTo>
                  <a:cubicBezTo>
                    <a:pt x="5366" y="7669"/>
                    <a:pt x="5561" y="7864"/>
                    <a:pt x="5366" y="7883"/>
                  </a:cubicBezTo>
                  <a:cubicBezTo>
                    <a:pt x="5171" y="7903"/>
                    <a:pt x="5034" y="7922"/>
                    <a:pt x="5034" y="7727"/>
                  </a:cubicBezTo>
                  <a:cubicBezTo>
                    <a:pt x="5034" y="7532"/>
                    <a:pt x="5132" y="7376"/>
                    <a:pt x="5249" y="7279"/>
                  </a:cubicBezTo>
                  <a:cubicBezTo>
                    <a:pt x="5366" y="7181"/>
                    <a:pt x="5522" y="7122"/>
                    <a:pt x="5620" y="6966"/>
                  </a:cubicBezTo>
                  <a:cubicBezTo>
                    <a:pt x="5717" y="6791"/>
                    <a:pt x="5678" y="6635"/>
                    <a:pt x="5932" y="6498"/>
                  </a:cubicBezTo>
                  <a:cubicBezTo>
                    <a:pt x="6205" y="6381"/>
                    <a:pt x="6322" y="6342"/>
                    <a:pt x="6400" y="6166"/>
                  </a:cubicBezTo>
                  <a:cubicBezTo>
                    <a:pt x="6498" y="6010"/>
                    <a:pt x="6361" y="5854"/>
                    <a:pt x="6537" y="5757"/>
                  </a:cubicBezTo>
                  <a:cubicBezTo>
                    <a:pt x="6712" y="5679"/>
                    <a:pt x="6869" y="5444"/>
                    <a:pt x="6869" y="5659"/>
                  </a:cubicBezTo>
                  <a:cubicBezTo>
                    <a:pt x="6869" y="5874"/>
                    <a:pt x="6732" y="5991"/>
                    <a:pt x="6888" y="5971"/>
                  </a:cubicBezTo>
                  <a:cubicBezTo>
                    <a:pt x="7064" y="5952"/>
                    <a:pt x="6947" y="5854"/>
                    <a:pt x="7181" y="5757"/>
                  </a:cubicBezTo>
                  <a:cubicBezTo>
                    <a:pt x="7415" y="5640"/>
                    <a:pt x="7493" y="5679"/>
                    <a:pt x="7434" y="5503"/>
                  </a:cubicBezTo>
                  <a:cubicBezTo>
                    <a:pt x="7376" y="5327"/>
                    <a:pt x="7239" y="5230"/>
                    <a:pt x="7356" y="5054"/>
                  </a:cubicBezTo>
                  <a:cubicBezTo>
                    <a:pt x="7473" y="4859"/>
                    <a:pt x="7298" y="4801"/>
                    <a:pt x="7298" y="4605"/>
                  </a:cubicBezTo>
                  <a:cubicBezTo>
                    <a:pt x="7298" y="4391"/>
                    <a:pt x="7590" y="4371"/>
                    <a:pt x="7473" y="4254"/>
                  </a:cubicBezTo>
                  <a:cubicBezTo>
                    <a:pt x="7356" y="4118"/>
                    <a:pt x="7259" y="4059"/>
                    <a:pt x="7122" y="4254"/>
                  </a:cubicBezTo>
                  <a:cubicBezTo>
                    <a:pt x="6986" y="4469"/>
                    <a:pt x="7161" y="4488"/>
                    <a:pt x="7142" y="4703"/>
                  </a:cubicBezTo>
                  <a:cubicBezTo>
                    <a:pt x="7122" y="4918"/>
                    <a:pt x="6849" y="5035"/>
                    <a:pt x="6849" y="4879"/>
                  </a:cubicBezTo>
                  <a:cubicBezTo>
                    <a:pt x="6849" y="4703"/>
                    <a:pt x="6966" y="4605"/>
                    <a:pt x="6888" y="4469"/>
                  </a:cubicBezTo>
                  <a:cubicBezTo>
                    <a:pt x="6790" y="4313"/>
                    <a:pt x="6712" y="4137"/>
                    <a:pt x="6634" y="4215"/>
                  </a:cubicBezTo>
                  <a:cubicBezTo>
                    <a:pt x="6537" y="4293"/>
                    <a:pt x="6615" y="4605"/>
                    <a:pt x="6459" y="4469"/>
                  </a:cubicBezTo>
                  <a:cubicBezTo>
                    <a:pt x="6303" y="4313"/>
                    <a:pt x="6537" y="4332"/>
                    <a:pt x="6439" y="4098"/>
                  </a:cubicBezTo>
                  <a:cubicBezTo>
                    <a:pt x="6342" y="3864"/>
                    <a:pt x="6400" y="3942"/>
                    <a:pt x="6010" y="3903"/>
                  </a:cubicBezTo>
                  <a:cubicBezTo>
                    <a:pt x="5620" y="3883"/>
                    <a:pt x="5522" y="3864"/>
                    <a:pt x="5308" y="3747"/>
                  </a:cubicBezTo>
                  <a:cubicBezTo>
                    <a:pt x="5093" y="3630"/>
                    <a:pt x="4820" y="3415"/>
                    <a:pt x="4605" y="3415"/>
                  </a:cubicBezTo>
                  <a:cubicBezTo>
                    <a:pt x="4391" y="3415"/>
                    <a:pt x="4410" y="3240"/>
                    <a:pt x="4117" y="3142"/>
                  </a:cubicBezTo>
                  <a:cubicBezTo>
                    <a:pt x="3825" y="3044"/>
                    <a:pt x="3552" y="3123"/>
                    <a:pt x="3356" y="3025"/>
                  </a:cubicBezTo>
                  <a:cubicBezTo>
                    <a:pt x="3161" y="2927"/>
                    <a:pt x="3064" y="2771"/>
                    <a:pt x="3025" y="2615"/>
                  </a:cubicBezTo>
                  <a:cubicBezTo>
                    <a:pt x="3005" y="2459"/>
                    <a:pt x="2947" y="2303"/>
                    <a:pt x="2752" y="2205"/>
                  </a:cubicBezTo>
                  <a:cubicBezTo>
                    <a:pt x="2537" y="2127"/>
                    <a:pt x="2283" y="2108"/>
                    <a:pt x="2205" y="1913"/>
                  </a:cubicBezTo>
                  <a:cubicBezTo>
                    <a:pt x="2127" y="1718"/>
                    <a:pt x="1776" y="1562"/>
                    <a:pt x="1717" y="1464"/>
                  </a:cubicBezTo>
                  <a:cubicBezTo>
                    <a:pt x="1659" y="1386"/>
                    <a:pt x="1542" y="1093"/>
                    <a:pt x="1386" y="1093"/>
                  </a:cubicBezTo>
                  <a:cubicBezTo>
                    <a:pt x="1249" y="1093"/>
                    <a:pt x="1327" y="1230"/>
                    <a:pt x="1308" y="1386"/>
                  </a:cubicBezTo>
                  <a:cubicBezTo>
                    <a:pt x="1308" y="1542"/>
                    <a:pt x="1191" y="1601"/>
                    <a:pt x="1132" y="1815"/>
                  </a:cubicBezTo>
                  <a:cubicBezTo>
                    <a:pt x="1074" y="2030"/>
                    <a:pt x="937" y="2186"/>
                    <a:pt x="917" y="2323"/>
                  </a:cubicBezTo>
                  <a:cubicBezTo>
                    <a:pt x="898" y="2459"/>
                    <a:pt x="839" y="2596"/>
                    <a:pt x="781" y="3162"/>
                  </a:cubicBezTo>
                  <a:cubicBezTo>
                    <a:pt x="781" y="3474"/>
                    <a:pt x="703" y="3532"/>
                    <a:pt x="956" y="3766"/>
                  </a:cubicBezTo>
                  <a:cubicBezTo>
                    <a:pt x="1210" y="4020"/>
                    <a:pt x="1132" y="3962"/>
                    <a:pt x="1230" y="4410"/>
                  </a:cubicBezTo>
                  <a:cubicBezTo>
                    <a:pt x="1308" y="4840"/>
                    <a:pt x="1327" y="4879"/>
                    <a:pt x="1288" y="5425"/>
                  </a:cubicBezTo>
                  <a:cubicBezTo>
                    <a:pt x="1249" y="5991"/>
                    <a:pt x="1113" y="5991"/>
                    <a:pt x="1093" y="6322"/>
                  </a:cubicBezTo>
                  <a:cubicBezTo>
                    <a:pt x="1054" y="6635"/>
                    <a:pt x="1035" y="6537"/>
                    <a:pt x="1132" y="6908"/>
                  </a:cubicBezTo>
                  <a:cubicBezTo>
                    <a:pt x="1230" y="7259"/>
                    <a:pt x="1249" y="7454"/>
                    <a:pt x="1132" y="7825"/>
                  </a:cubicBezTo>
                  <a:cubicBezTo>
                    <a:pt x="1035" y="8196"/>
                    <a:pt x="683" y="8761"/>
                    <a:pt x="800" y="8859"/>
                  </a:cubicBezTo>
                  <a:cubicBezTo>
                    <a:pt x="917" y="8937"/>
                    <a:pt x="1113" y="8586"/>
                    <a:pt x="1230" y="8469"/>
                  </a:cubicBezTo>
                  <a:cubicBezTo>
                    <a:pt x="1327" y="8332"/>
                    <a:pt x="1327" y="8547"/>
                    <a:pt x="1581" y="8722"/>
                  </a:cubicBezTo>
                  <a:cubicBezTo>
                    <a:pt x="1854" y="8918"/>
                    <a:pt x="2049" y="8800"/>
                    <a:pt x="2147" y="8996"/>
                  </a:cubicBezTo>
                  <a:cubicBezTo>
                    <a:pt x="2244" y="9191"/>
                    <a:pt x="1503" y="9035"/>
                    <a:pt x="1386" y="9230"/>
                  </a:cubicBezTo>
                  <a:cubicBezTo>
                    <a:pt x="1288" y="9444"/>
                    <a:pt x="1249" y="9581"/>
                    <a:pt x="1113" y="9503"/>
                  </a:cubicBezTo>
                  <a:cubicBezTo>
                    <a:pt x="976" y="9425"/>
                    <a:pt x="1113" y="9035"/>
                    <a:pt x="976" y="9093"/>
                  </a:cubicBezTo>
                  <a:cubicBezTo>
                    <a:pt x="839" y="9171"/>
                    <a:pt x="839" y="9405"/>
                    <a:pt x="839" y="9639"/>
                  </a:cubicBezTo>
                  <a:cubicBezTo>
                    <a:pt x="839" y="9874"/>
                    <a:pt x="859" y="10010"/>
                    <a:pt x="1093" y="10049"/>
                  </a:cubicBezTo>
                  <a:cubicBezTo>
                    <a:pt x="1327" y="10088"/>
                    <a:pt x="1210" y="10010"/>
                    <a:pt x="1503" y="10010"/>
                  </a:cubicBezTo>
                  <a:cubicBezTo>
                    <a:pt x="1776" y="9991"/>
                    <a:pt x="1932" y="10439"/>
                    <a:pt x="1815" y="10498"/>
                  </a:cubicBezTo>
                  <a:cubicBezTo>
                    <a:pt x="1717" y="10556"/>
                    <a:pt x="1815" y="10420"/>
                    <a:pt x="1542" y="10400"/>
                  </a:cubicBezTo>
                  <a:cubicBezTo>
                    <a:pt x="1288" y="10381"/>
                    <a:pt x="1210" y="10400"/>
                    <a:pt x="1210" y="10635"/>
                  </a:cubicBezTo>
                  <a:cubicBezTo>
                    <a:pt x="1210" y="10869"/>
                    <a:pt x="1327" y="11025"/>
                    <a:pt x="1210" y="11103"/>
                  </a:cubicBezTo>
                  <a:cubicBezTo>
                    <a:pt x="1074" y="11181"/>
                    <a:pt x="956" y="11220"/>
                    <a:pt x="1015" y="11376"/>
                  </a:cubicBezTo>
                  <a:cubicBezTo>
                    <a:pt x="1074" y="11532"/>
                    <a:pt x="1308" y="11688"/>
                    <a:pt x="1230" y="11805"/>
                  </a:cubicBezTo>
                  <a:cubicBezTo>
                    <a:pt x="1152" y="11922"/>
                    <a:pt x="976" y="11747"/>
                    <a:pt x="859" y="11786"/>
                  </a:cubicBezTo>
                  <a:cubicBezTo>
                    <a:pt x="761" y="11844"/>
                    <a:pt x="586" y="11883"/>
                    <a:pt x="566" y="11766"/>
                  </a:cubicBezTo>
                  <a:cubicBezTo>
                    <a:pt x="547" y="11649"/>
                    <a:pt x="937" y="10596"/>
                    <a:pt x="917" y="10459"/>
                  </a:cubicBezTo>
                  <a:cubicBezTo>
                    <a:pt x="878" y="10303"/>
                    <a:pt x="683" y="10498"/>
                    <a:pt x="605" y="10791"/>
                  </a:cubicBezTo>
                  <a:cubicBezTo>
                    <a:pt x="527" y="11083"/>
                    <a:pt x="508" y="11708"/>
                    <a:pt x="332" y="11883"/>
                  </a:cubicBezTo>
                  <a:cubicBezTo>
                    <a:pt x="176" y="12059"/>
                    <a:pt x="0" y="12156"/>
                    <a:pt x="156" y="1221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71"/>
            <p:cNvSpPr/>
            <p:nvPr/>
          </p:nvSpPr>
          <p:spPr>
            <a:xfrm>
              <a:off x="2295150" y="913125"/>
              <a:ext cx="14650" cy="29800"/>
            </a:xfrm>
            <a:custGeom>
              <a:avLst/>
              <a:gdLst/>
              <a:ahLst/>
              <a:cxnLst/>
              <a:rect l="l" t="t" r="r" b="b"/>
              <a:pathLst>
                <a:path w="586" h="1192" extrusionOk="0">
                  <a:moveTo>
                    <a:pt x="371" y="1074"/>
                  </a:moveTo>
                  <a:cubicBezTo>
                    <a:pt x="547" y="977"/>
                    <a:pt x="586" y="859"/>
                    <a:pt x="586" y="645"/>
                  </a:cubicBezTo>
                  <a:cubicBezTo>
                    <a:pt x="586" y="450"/>
                    <a:pt x="547" y="391"/>
                    <a:pt x="527" y="216"/>
                  </a:cubicBezTo>
                  <a:cubicBezTo>
                    <a:pt x="527" y="40"/>
                    <a:pt x="351" y="1"/>
                    <a:pt x="254" y="216"/>
                  </a:cubicBezTo>
                  <a:cubicBezTo>
                    <a:pt x="137" y="391"/>
                    <a:pt x="0" y="216"/>
                    <a:pt x="78" y="411"/>
                  </a:cubicBezTo>
                  <a:cubicBezTo>
                    <a:pt x="176" y="625"/>
                    <a:pt x="234" y="450"/>
                    <a:pt x="293" y="684"/>
                  </a:cubicBezTo>
                  <a:cubicBezTo>
                    <a:pt x="351" y="938"/>
                    <a:pt x="176" y="1191"/>
                    <a:pt x="371" y="107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71"/>
            <p:cNvSpPr/>
            <p:nvPr/>
          </p:nvSpPr>
          <p:spPr>
            <a:xfrm>
              <a:off x="2295150" y="913125"/>
              <a:ext cx="14650" cy="29800"/>
            </a:xfrm>
            <a:custGeom>
              <a:avLst/>
              <a:gdLst/>
              <a:ahLst/>
              <a:cxnLst/>
              <a:rect l="l" t="t" r="r" b="b"/>
              <a:pathLst>
                <a:path w="586" h="1192" fill="none" extrusionOk="0">
                  <a:moveTo>
                    <a:pt x="371" y="1074"/>
                  </a:moveTo>
                  <a:cubicBezTo>
                    <a:pt x="547" y="977"/>
                    <a:pt x="586" y="859"/>
                    <a:pt x="586" y="645"/>
                  </a:cubicBezTo>
                  <a:cubicBezTo>
                    <a:pt x="586" y="450"/>
                    <a:pt x="547" y="391"/>
                    <a:pt x="527" y="216"/>
                  </a:cubicBezTo>
                  <a:cubicBezTo>
                    <a:pt x="527" y="40"/>
                    <a:pt x="351" y="1"/>
                    <a:pt x="254" y="216"/>
                  </a:cubicBezTo>
                  <a:cubicBezTo>
                    <a:pt x="137" y="391"/>
                    <a:pt x="0" y="216"/>
                    <a:pt x="78" y="411"/>
                  </a:cubicBezTo>
                  <a:cubicBezTo>
                    <a:pt x="176" y="625"/>
                    <a:pt x="234" y="450"/>
                    <a:pt x="293" y="684"/>
                  </a:cubicBezTo>
                  <a:cubicBezTo>
                    <a:pt x="351" y="938"/>
                    <a:pt x="176" y="1191"/>
                    <a:pt x="371" y="107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71"/>
            <p:cNvSpPr/>
            <p:nvPr/>
          </p:nvSpPr>
          <p:spPr>
            <a:xfrm>
              <a:off x="2261475" y="835575"/>
              <a:ext cx="16125" cy="27350"/>
            </a:xfrm>
            <a:custGeom>
              <a:avLst/>
              <a:gdLst/>
              <a:ahLst/>
              <a:cxnLst/>
              <a:rect l="l" t="t" r="r" b="b"/>
              <a:pathLst>
                <a:path w="645" h="1094" extrusionOk="0">
                  <a:moveTo>
                    <a:pt x="274" y="586"/>
                  </a:moveTo>
                  <a:cubicBezTo>
                    <a:pt x="372" y="801"/>
                    <a:pt x="469" y="1093"/>
                    <a:pt x="567" y="859"/>
                  </a:cubicBezTo>
                  <a:cubicBezTo>
                    <a:pt x="645" y="605"/>
                    <a:pt x="489" y="1"/>
                    <a:pt x="255" y="1"/>
                  </a:cubicBezTo>
                  <a:cubicBezTo>
                    <a:pt x="1" y="20"/>
                    <a:pt x="59" y="79"/>
                    <a:pt x="79" y="235"/>
                  </a:cubicBezTo>
                  <a:cubicBezTo>
                    <a:pt x="118" y="371"/>
                    <a:pt x="196" y="391"/>
                    <a:pt x="274" y="586"/>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71"/>
            <p:cNvSpPr/>
            <p:nvPr/>
          </p:nvSpPr>
          <p:spPr>
            <a:xfrm>
              <a:off x="2261475" y="835575"/>
              <a:ext cx="16125" cy="27350"/>
            </a:xfrm>
            <a:custGeom>
              <a:avLst/>
              <a:gdLst/>
              <a:ahLst/>
              <a:cxnLst/>
              <a:rect l="l" t="t" r="r" b="b"/>
              <a:pathLst>
                <a:path w="645" h="1094" fill="none" extrusionOk="0">
                  <a:moveTo>
                    <a:pt x="274" y="586"/>
                  </a:moveTo>
                  <a:cubicBezTo>
                    <a:pt x="372" y="801"/>
                    <a:pt x="469" y="1093"/>
                    <a:pt x="567" y="859"/>
                  </a:cubicBezTo>
                  <a:cubicBezTo>
                    <a:pt x="645" y="605"/>
                    <a:pt x="489" y="1"/>
                    <a:pt x="255" y="1"/>
                  </a:cubicBezTo>
                  <a:cubicBezTo>
                    <a:pt x="1" y="20"/>
                    <a:pt x="59" y="79"/>
                    <a:pt x="79" y="235"/>
                  </a:cubicBezTo>
                  <a:cubicBezTo>
                    <a:pt x="118" y="371"/>
                    <a:pt x="196" y="391"/>
                    <a:pt x="274" y="586"/>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71"/>
            <p:cNvSpPr/>
            <p:nvPr/>
          </p:nvSpPr>
          <p:spPr>
            <a:xfrm>
              <a:off x="2170750" y="2905275"/>
              <a:ext cx="20025" cy="42475"/>
            </a:xfrm>
            <a:custGeom>
              <a:avLst/>
              <a:gdLst/>
              <a:ahLst/>
              <a:cxnLst/>
              <a:rect l="l" t="t" r="r" b="b"/>
              <a:pathLst>
                <a:path w="801" h="1699" extrusionOk="0">
                  <a:moveTo>
                    <a:pt x="332" y="352"/>
                  </a:moveTo>
                  <a:cubicBezTo>
                    <a:pt x="332" y="176"/>
                    <a:pt x="118" y="1"/>
                    <a:pt x="118" y="235"/>
                  </a:cubicBezTo>
                  <a:cubicBezTo>
                    <a:pt x="137" y="606"/>
                    <a:pt x="1" y="625"/>
                    <a:pt x="118" y="996"/>
                  </a:cubicBezTo>
                  <a:cubicBezTo>
                    <a:pt x="235" y="1366"/>
                    <a:pt x="625" y="1698"/>
                    <a:pt x="723" y="1581"/>
                  </a:cubicBezTo>
                  <a:cubicBezTo>
                    <a:pt x="801" y="1464"/>
                    <a:pt x="762" y="1386"/>
                    <a:pt x="606" y="1074"/>
                  </a:cubicBezTo>
                  <a:cubicBezTo>
                    <a:pt x="430" y="723"/>
                    <a:pt x="332" y="547"/>
                    <a:pt x="332" y="35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71"/>
            <p:cNvSpPr/>
            <p:nvPr/>
          </p:nvSpPr>
          <p:spPr>
            <a:xfrm>
              <a:off x="2170750" y="2905275"/>
              <a:ext cx="20025" cy="42475"/>
            </a:xfrm>
            <a:custGeom>
              <a:avLst/>
              <a:gdLst/>
              <a:ahLst/>
              <a:cxnLst/>
              <a:rect l="l" t="t" r="r" b="b"/>
              <a:pathLst>
                <a:path w="801" h="1699" fill="none" extrusionOk="0">
                  <a:moveTo>
                    <a:pt x="332" y="352"/>
                  </a:moveTo>
                  <a:cubicBezTo>
                    <a:pt x="332" y="176"/>
                    <a:pt x="118" y="1"/>
                    <a:pt x="118" y="235"/>
                  </a:cubicBezTo>
                  <a:cubicBezTo>
                    <a:pt x="137" y="606"/>
                    <a:pt x="1" y="625"/>
                    <a:pt x="118" y="996"/>
                  </a:cubicBezTo>
                  <a:cubicBezTo>
                    <a:pt x="235" y="1366"/>
                    <a:pt x="625" y="1698"/>
                    <a:pt x="723" y="1581"/>
                  </a:cubicBezTo>
                  <a:cubicBezTo>
                    <a:pt x="801" y="1464"/>
                    <a:pt x="762" y="1386"/>
                    <a:pt x="606" y="1074"/>
                  </a:cubicBezTo>
                  <a:cubicBezTo>
                    <a:pt x="430" y="723"/>
                    <a:pt x="332" y="547"/>
                    <a:pt x="332" y="35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71"/>
            <p:cNvSpPr/>
            <p:nvPr/>
          </p:nvSpPr>
          <p:spPr>
            <a:xfrm>
              <a:off x="4814125" y="3193075"/>
              <a:ext cx="547800" cy="500500"/>
            </a:xfrm>
            <a:custGeom>
              <a:avLst/>
              <a:gdLst/>
              <a:ahLst/>
              <a:cxnLst/>
              <a:rect l="l" t="t" r="r" b="b"/>
              <a:pathLst>
                <a:path w="21912" h="20020" extrusionOk="0">
                  <a:moveTo>
                    <a:pt x="21639" y="18771"/>
                  </a:moveTo>
                  <a:cubicBezTo>
                    <a:pt x="21502" y="18654"/>
                    <a:pt x="21424" y="18478"/>
                    <a:pt x="21287" y="18439"/>
                  </a:cubicBezTo>
                  <a:cubicBezTo>
                    <a:pt x="21151" y="18400"/>
                    <a:pt x="21073" y="18556"/>
                    <a:pt x="20819" y="18420"/>
                  </a:cubicBezTo>
                  <a:cubicBezTo>
                    <a:pt x="20565" y="18283"/>
                    <a:pt x="20507" y="18244"/>
                    <a:pt x="20429" y="18166"/>
                  </a:cubicBezTo>
                  <a:cubicBezTo>
                    <a:pt x="20351" y="18107"/>
                    <a:pt x="20253" y="18010"/>
                    <a:pt x="20117" y="17854"/>
                  </a:cubicBezTo>
                  <a:cubicBezTo>
                    <a:pt x="19961" y="17698"/>
                    <a:pt x="19785" y="17659"/>
                    <a:pt x="19687" y="17522"/>
                  </a:cubicBezTo>
                  <a:cubicBezTo>
                    <a:pt x="19609" y="17366"/>
                    <a:pt x="19434" y="17288"/>
                    <a:pt x="19473" y="17132"/>
                  </a:cubicBezTo>
                  <a:cubicBezTo>
                    <a:pt x="19492" y="16995"/>
                    <a:pt x="19453" y="16859"/>
                    <a:pt x="19609" y="16839"/>
                  </a:cubicBezTo>
                  <a:cubicBezTo>
                    <a:pt x="19785" y="16800"/>
                    <a:pt x="19765" y="16839"/>
                    <a:pt x="19922" y="16761"/>
                  </a:cubicBezTo>
                  <a:cubicBezTo>
                    <a:pt x="20078" y="16703"/>
                    <a:pt x="20058" y="16527"/>
                    <a:pt x="20019" y="16351"/>
                  </a:cubicBezTo>
                  <a:cubicBezTo>
                    <a:pt x="20000" y="16176"/>
                    <a:pt x="19980" y="16078"/>
                    <a:pt x="20136" y="16117"/>
                  </a:cubicBezTo>
                  <a:cubicBezTo>
                    <a:pt x="20273" y="16137"/>
                    <a:pt x="20195" y="16254"/>
                    <a:pt x="20370" y="16312"/>
                  </a:cubicBezTo>
                  <a:cubicBezTo>
                    <a:pt x="20546" y="16371"/>
                    <a:pt x="20624" y="16371"/>
                    <a:pt x="20663" y="16273"/>
                  </a:cubicBezTo>
                  <a:cubicBezTo>
                    <a:pt x="20682" y="16176"/>
                    <a:pt x="20722" y="16137"/>
                    <a:pt x="20682" y="16039"/>
                  </a:cubicBezTo>
                  <a:cubicBezTo>
                    <a:pt x="20663" y="15942"/>
                    <a:pt x="20604" y="15864"/>
                    <a:pt x="20722" y="15864"/>
                  </a:cubicBezTo>
                  <a:cubicBezTo>
                    <a:pt x="20858" y="15864"/>
                    <a:pt x="20878" y="15942"/>
                    <a:pt x="20975" y="15883"/>
                  </a:cubicBezTo>
                  <a:cubicBezTo>
                    <a:pt x="21092" y="15825"/>
                    <a:pt x="21151" y="15785"/>
                    <a:pt x="21073" y="15649"/>
                  </a:cubicBezTo>
                  <a:cubicBezTo>
                    <a:pt x="21014" y="15532"/>
                    <a:pt x="20897" y="15551"/>
                    <a:pt x="20878" y="15415"/>
                  </a:cubicBezTo>
                  <a:cubicBezTo>
                    <a:pt x="20858" y="15278"/>
                    <a:pt x="20780" y="15298"/>
                    <a:pt x="20761" y="15142"/>
                  </a:cubicBezTo>
                  <a:cubicBezTo>
                    <a:pt x="20741" y="15005"/>
                    <a:pt x="20839" y="14907"/>
                    <a:pt x="20702" y="14888"/>
                  </a:cubicBezTo>
                  <a:cubicBezTo>
                    <a:pt x="20565" y="14868"/>
                    <a:pt x="20448" y="14888"/>
                    <a:pt x="20429" y="14986"/>
                  </a:cubicBezTo>
                  <a:cubicBezTo>
                    <a:pt x="20409" y="15083"/>
                    <a:pt x="20429" y="15200"/>
                    <a:pt x="20390" y="15356"/>
                  </a:cubicBezTo>
                  <a:cubicBezTo>
                    <a:pt x="20351" y="15512"/>
                    <a:pt x="20390" y="15649"/>
                    <a:pt x="20175" y="15688"/>
                  </a:cubicBezTo>
                  <a:cubicBezTo>
                    <a:pt x="19961" y="15727"/>
                    <a:pt x="19863" y="15746"/>
                    <a:pt x="19765" y="15629"/>
                  </a:cubicBezTo>
                  <a:cubicBezTo>
                    <a:pt x="19648" y="15512"/>
                    <a:pt x="19824" y="15493"/>
                    <a:pt x="19746" y="15337"/>
                  </a:cubicBezTo>
                  <a:cubicBezTo>
                    <a:pt x="19668" y="15181"/>
                    <a:pt x="19629" y="15239"/>
                    <a:pt x="19492" y="15337"/>
                  </a:cubicBezTo>
                  <a:cubicBezTo>
                    <a:pt x="19336" y="15415"/>
                    <a:pt x="19278" y="15473"/>
                    <a:pt x="19180" y="15356"/>
                  </a:cubicBezTo>
                  <a:cubicBezTo>
                    <a:pt x="19083" y="15239"/>
                    <a:pt x="19044" y="15142"/>
                    <a:pt x="19102" y="15025"/>
                  </a:cubicBezTo>
                  <a:cubicBezTo>
                    <a:pt x="19180" y="14907"/>
                    <a:pt x="19297" y="14946"/>
                    <a:pt x="19512" y="14927"/>
                  </a:cubicBezTo>
                  <a:cubicBezTo>
                    <a:pt x="19726" y="14888"/>
                    <a:pt x="19726" y="14849"/>
                    <a:pt x="19804" y="14634"/>
                  </a:cubicBezTo>
                  <a:cubicBezTo>
                    <a:pt x="19883" y="14420"/>
                    <a:pt x="19922" y="14478"/>
                    <a:pt x="19902" y="14381"/>
                  </a:cubicBezTo>
                  <a:cubicBezTo>
                    <a:pt x="19863" y="14283"/>
                    <a:pt x="20000" y="14127"/>
                    <a:pt x="20156" y="14107"/>
                  </a:cubicBezTo>
                  <a:lnTo>
                    <a:pt x="20175" y="14107"/>
                  </a:lnTo>
                  <a:cubicBezTo>
                    <a:pt x="20019" y="13932"/>
                    <a:pt x="19843" y="13737"/>
                    <a:pt x="19843" y="13639"/>
                  </a:cubicBezTo>
                  <a:cubicBezTo>
                    <a:pt x="19843" y="13581"/>
                    <a:pt x="19863" y="13522"/>
                    <a:pt x="19883" y="13483"/>
                  </a:cubicBezTo>
                  <a:cubicBezTo>
                    <a:pt x="19883" y="13444"/>
                    <a:pt x="19902" y="13425"/>
                    <a:pt x="19883" y="13366"/>
                  </a:cubicBezTo>
                  <a:cubicBezTo>
                    <a:pt x="19863" y="13347"/>
                    <a:pt x="19843" y="13327"/>
                    <a:pt x="19824" y="13308"/>
                  </a:cubicBezTo>
                  <a:cubicBezTo>
                    <a:pt x="19765" y="13268"/>
                    <a:pt x="19687" y="13210"/>
                    <a:pt x="19687" y="13054"/>
                  </a:cubicBezTo>
                  <a:cubicBezTo>
                    <a:pt x="19668" y="12898"/>
                    <a:pt x="19668" y="12898"/>
                    <a:pt x="19590" y="12820"/>
                  </a:cubicBezTo>
                  <a:cubicBezTo>
                    <a:pt x="19570" y="12820"/>
                    <a:pt x="19551" y="12781"/>
                    <a:pt x="19512" y="12761"/>
                  </a:cubicBezTo>
                  <a:cubicBezTo>
                    <a:pt x="19414" y="12683"/>
                    <a:pt x="19278" y="12527"/>
                    <a:pt x="19161" y="12390"/>
                  </a:cubicBezTo>
                  <a:cubicBezTo>
                    <a:pt x="19083" y="12273"/>
                    <a:pt x="19004" y="12176"/>
                    <a:pt x="18965" y="12078"/>
                  </a:cubicBezTo>
                  <a:lnTo>
                    <a:pt x="18946" y="11981"/>
                  </a:lnTo>
                  <a:cubicBezTo>
                    <a:pt x="18907" y="11864"/>
                    <a:pt x="18887" y="11786"/>
                    <a:pt x="18848" y="11727"/>
                  </a:cubicBezTo>
                  <a:lnTo>
                    <a:pt x="18829" y="11688"/>
                  </a:lnTo>
                  <a:lnTo>
                    <a:pt x="18829" y="11688"/>
                  </a:lnTo>
                  <a:cubicBezTo>
                    <a:pt x="18809" y="11649"/>
                    <a:pt x="18790" y="11629"/>
                    <a:pt x="18790" y="11571"/>
                  </a:cubicBezTo>
                  <a:cubicBezTo>
                    <a:pt x="18790" y="11532"/>
                    <a:pt x="18809" y="11473"/>
                    <a:pt x="18848" y="11337"/>
                  </a:cubicBezTo>
                  <a:lnTo>
                    <a:pt x="18848" y="11278"/>
                  </a:lnTo>
                  <a:cubicBezTo>
                    <a:pt x="18887" y="11142"/>
                    <a:pt x="18887" y="11064"/>
                    <a:pt x="18887" y="11025"/>
                  </a:cubicBezTo>
                  <a:cubicBezTo>
                    <a:pt x="18887" y="10947"/>
                    <a:pt x="18868" y="10908"/>
                    <a:pt x="18946" y="10790"/>
                  </a:cubicBezTo>
                  <a:cubicBezTo>
                    <a:pt x="19004" y="10712"/>
                    <a:pt x="19024" y="10654"/>
                    <a:pt x="19044" y="10615"/>
                  </a:cubicBezTo>
                  <a:cubicBezTo>
                    <a:pt x="19063" y="10556"/>
                    <a:pt x="19083" y="10517"/>
                    <a:pt x="19083" y="10439"/>
                  </a:cubicBezTo>
                  <a:cubicBezTo>
                    <a:pt x="19083" y="10361"/>
                    <a:pt x="19122" y="10322"/>
                    <a:pt x="19141" y="10283"/>
                  </a:cubicBezTo>
                  <a:cubicBezTo>
                    <a:pt x="19180" y="10244"/>
                    <a:pt x="19200" y="10205"/>
                    <a:pt x="19200" y="10049"/>
                  </a:cubicBezTo>
                  <a:lnTo>
                    <a:pt x="10927" y="10498"/>
                  </a:lnTo>
                  <a:lnTo>
                    <a:pt x="10868" y="10322"/>
                  </a:lnTo>
                  <a:cubicBezTo>
                    <a:pt x="10868" y="10322"/>
                    <a:pt x="11005" y="10244"/>
                    <a:pt x="11005" y="10088"/>
                  </a:cubicBezTo>
                  <a:cubicBezTo>
                    <a:pt x="11005" y="10049"/>
                    <a:pt x="10985" y="10049"/>
                    <a:pt x="10966" y="10030"/>
                  </a:cubicBezTo>
                  <a:cubicBezTo>
                    <a:pt x="10888" y="10010"/>
                    <a:pt x="10810" y="9971"/>
                    <a:pt x="10810" y="9776"/>
                  </a:cubicBezTo>
                  <a:cubicBezTo>
                    <a:pt x="10810" y="9659"/>
                    <a:pt x="10829" y="9561"/>
                    <a:pt x="10849" y="9483"/>
                  </a:cubicBezTo>
                  <a:lnTo>
                    <a:pt x="10849" y="9483"/>
                  </a:lnTo>
                  <a:cubicBezTo>
                    <a:pt x="10868" y="9425"/>
                    <a:pt x="10868" y="9366"/>
                    <a:pt x="10849" y="9347"/>
                  </a:cubicBezTo>
                  <a:lnTo>
                    <a:pt x="10829" y="9308"/>
                  </a:lnTo>
                  <a:cubicBezTo>
                    <a:pt x="10712" y="9210"/>
                    <a:pt x="10634" y="9112"/>
                    <a:pt x="10731" y="8995"/>
                  </a:cubicBezTo>
                  <a:cubicBezTo>
                    <a:pt x="10790" y="8917"/>
                    <a:pt x="10849" y="8937"/>
                    <a:pt x="10927" y="8956"/>
                  </a:cubicBezTo>
                  <a:lnTo>
                    <a:pt x="10927" y="8956"/>
                  </a:lnTo>
                  <a:cubicBezTo>
                    <a:pt x="10985" y="8956"/>
                    <a:pt x="11063" y="8976"/>
                    <a:pt x="11161" y="8898"/>
                  </a:cubicBezTo>
                  <a:cubicBezTo>
                    <a:pt x="11239" y="8800"/>
                    <a:pt x="11200" y="8703"/>
                    <a:pt x="11161" y="8625"/>
                  </a:cubicBezTo>
                  <a:lnTo>
                    <a:pt x="11161" y="8625"/>
                  </a:lnTo>
                  <a:cubicBezTo>
                    <a:pt x="11141" y="8586"/>
                    <a:pt x="11122" y="8527"/>
                    <a:pt x="11102" y="8469"/>
                  </a:cubicBezTo>
                  <a:cubicBezTo>
                    <a:pt x="11102" y="8371"/>
                    <a:pt x="11122" y="8293"/>
                    <a:pt x="11141" y="8176"/>
                  </a:cubicBezTo>
                  <a:cubicBezTo>
                    <a:pt x="11161" y="8098"/>
                    <a:pt x="11161" y="8000"/>
                    <a:pt x="11180" y="7903"/>
                  </a:cubicBezTo>
                  <a:cubicBezTo>
                    <a:pt x="11180" y="7844"/>
                    <a:pt x="11180" y="7805"/>
                    <a:pt x="11161" y="7766"/>
                  </a:cubicBezTo>
                  <a:cubicBezTo>
                    <a:pt x="11141" y="7630"/>
                    <a:pt x="11141" y="7571"/>
                    <a:pt x="11317" y="7454"/>
                  </a:cubicBezTo>
                  <a:lnTo>
                    <a:pt x="11317" y="7454"/>
                  </a:lnTo>
                  <a:lnTo>
                    <a:pt x="11375" y="7434"/>
                  </a:lnTo>
                  <a:lnTo>
                    <a:pt x="11375" y="7434"/>
                  </a:lnTo>
                  <a:cubicBezTo>
                    <a:pt x="11512" y="7356"/>
                    <a:pt x="11610" y="7298"/>
                    <a:pt x="11610" y="7122"/>
                  </a:cubicBezTo>
                  <a:cubicBezTo>
                    <a:pt x="11610" y="7064"/>
                    <a:pt x="11590" y="7025"/>
                    <a:pt x="11590" y="6966"/>
                  </a:cubicBezTo>
                  <a:cubicBezTo>
                    <a:pt x="11570" y="6752"/>
                    <a:pt x="11551" y="6576"/>
                    <a:pt x="11727" y="6459"/>
                  </a:cubicBezTo>
                  <a:cubicBezTo>
                    <a:pt x="11824" y="6381"/>
                    <a:pt x="11922" y="6205"/>
                    <a:pt x="12000" y="6049"/>
                  </a:cubicBezTo>
                  <a:cubicBezTo>
                    <a:pt x="12039" y="5971"/>
                    <a:pt x="12058" y="5913"/>
                    <a:pt x="12097" y="5854"/>
                  </a:cubicBezTo>
                  <a:cubicBezTo>
                    <a:pt x="12156" y="5737"/>
                    <a:pt x="12234" y="5678"/>
                    <a:pt x="12312" y="5600"/>
                  </a:cubicBezTo>
                  <a:cubicBezTo>
                    <a:pt x="12351" y="5561"/>
                    <a:pt x="12409" y="5503"/>
                    <a:pt x="12449" y="5444"/>
                  </a:cubicBezTo>
                  <a:cubicBezTo>
                    <a:pt x="12488" y="5405"/>
                    <a:pt x="12468" y="5366"/>
                    <a:pt x="12468" y="5347"/>
                  </a:cubicBezTo>
                  <a:cubicBezTo>
                    <a:pt x="12449" y="5269"/>
                    <a:pt x="12429" y="5191"/>
                    <a:pt x="12585" y="5093"/>
                  </a:cubicBezTo>
                  <a:cubicBezTo>
                    <a:pt x="12663" y="5035"/>
                    <a:pt x="12741" y="5015"/>
                    <a:pt x="12800" y="4976"/>
                  </a:cubicBezTo>
                  <a:cubicBezTo>
                    <a:pt x="12878" y="4957"/>
                    <a:pt x="12917" y="4937"/>
                    <a:pt x="12917" y="4859"/>
                  </a:cubicBezTo>
                  <a:cubicBezTo>
                    <a:pt x="12917" y="4781"/>
                    <a:pt x="12917" y="4722"/>
                    <a:pt x="12917" y="4664"/>
                  </a:cubicBezTo>
                  <a:cubicBezTo>
                    <a:pt x="12897" y="4625"/>
                    <a:pt x="12858" y="4586"/>
                    <a:pt x="12819" y="4527"/>
                  </a:cubicBezTo>
                  <a:lnTo>
                    <a:pt x="12819" y="4527"/>
                  </a:lnTo>
                  <a:cubicBezTo>
                    <a:pt x="12800" y="4508"/>
                    <a:pt x="12780" y="4469"/>
                    <a:pt x="12741" y="4449"/>
                  </a:cubicBezTo>
                  <a:lnTo>
                    <a:pt x="12741" y="4449"/>
                  </a:lnTo>
                  <a:cubicBezTo>
                    <a:pt x="12644" y="4352"/>
                    <a:pt x="12566" y="4293"/>
                    <a:pt x="12683" y="4098"/>
                  </a:cubicBezTo>
                  <a:cubicBezTo>
                    <a:pt x="12741" y="4000"/>
                    <a:pt x="12819" y="3922"/>
                    <a:pt x="12897" y="3864"/>
                  </a:cubicBezTo>
                  <a:lnTo>
                    <a:pt x="12897" y="3864"/>
                  </a:lnTo>
                  <a:cubicBezTo>
                    <a:pt x="12975" y="3805"/>
                    <a:pt x="13073" y="3747"/>
                    <a:pt x="13190" y="3727"/>
                  </a:cubicBezTo>
                  <a:cubicBezTo>
                    <a:pt x="13288" y="3708"/>
                    <a:pt x="13327" y="3669"/>
                    <a:pt x="13366" y="3630"/>
                  </a:cubicBezTo>
                  <a:cubicBezTo>
                    <a:pt x="13385" y="3591"/>
                    <a:pt x="13405" y="3532"/>
                    <a:pt x="13405" y="3454"/>
                  </a:cubicBezTo>
                  <a:cubicBezTo>
                    <a:pt x="13424" y="3435"/>
                    <a:pt x="13405" y="3415"/>
                    <a:pt x="13385" y="3415"/>
                  </a:cubicBezTo>
                  <a:lnTo>
                    <a:pt x="13385" y="3415"/>
                  </a:lnTo>
                  <a:cubicBezTo>
                    <a:pt x="13288" y="3357"/>
                    <a:pt x="13209" y="3318"/>
                    <a:pt x="13209" y="3103"/>
                  </a:cubicBezTo>
                  <a:cubicBezTo>
                    <a:pt x="13209" y="3025"/>
                    <a:pt x="13151" y="2986"/>
                    <a:pt x="13073" y="2947"/>
                  </a:cubicBezTo>
                  <a:cubicBezTo>
                    <a:pt x="12975" y="2908"/>
                    <a:pt x="12878" y="2869"/>
                    <a:pt x="12800" y="2713"/>
                  </a:cubicBezTo>
                  <a:cubicBezTo>
                    <a:pt x="12741" y="2557"/>
                    <a:pt x="12741" y="2439"/>
                    <a:pt x="12722" y="2342"/>
                  </a:cubicBezTo>
                  <a:cubicBezTo>
                    <a:pt x="12722" y="2244"/>
                    <a:pt x="12722" y="2147"/>
                    <a:pt x="12663" y="2069"/>
                  </a:cubicBezTo>
                  <a:lnTo>
                    <a:pt x="12663" y="2069"/>
                  </a:lnTo>
                  <a:cubicBezTo>
                    <a:pt x="12624" y="2010"/>
                    <a:pt x="12585" y="1971"/>
                    <a:pt x="12546" y="1932"/>
                  </a:cubicBezTo>
                  <a:cubicBezTo>
                    <a:pt x="12449" y="1854"/>
                    <a:pt x="12390" y="1796"/>
                    <a:pt x="12488" y="1600"/>
                  </a:cubicBezTo>
                  <a:lnTo>
                    <a:pt x="12488" y="1600"/>
                  </a:lnTo>
                  <a:cubicBezTo>
                    <a:pt x="12527" y="1522"/>
                    <a:pt x="12605" y="1483"/>
                    <a:pt x="12644" y="1444"/>
                  </a:cubicBezTo>
                  <a:lnTo>
                    <a:pt x="12644" y="1444"/>
                  </a:lnTo>
                  <a:cubicBezTo>
                    <a:pt x="12683" y="1425"/>
                    <a:pt x="12702" y="1405"/>
                    <a:pt x="12683" y="1327"/>
                  </a:cubicBezTo>
                  <a:cubicBezTo>
                    <a:pt x="12644" y="1249"/>
                    <a:pt x="12585" y="1210"/>
                    <a:pt x="12546" y="1191"/>
                  </a:cubicBezTo>
                  <a:cubicBezTo>
                    <a:pt x="12449" y="1132"/>
                    <a:pt x="12370" y="1093"/>
                    <a:pt x="12409" y="879"/>
                  </a:cubicBezTo>
                  <a:cubicBezTo>
                    <a:pt x="12449" y="722"/>
                    <a:pt x="12507" y="644"/>
                    <a:pt x="12585" y="566"/>
                  </a:cubicBezTo>
                  <a:cubicBezTo>
                    <a:pt x="12624" y="527"/>
                    <a:pt x="12644" y="488"/>
                    <a:pt x="12663" y="430"/>
                  </a:cubicBezTo>
                  <a:cubicBezTo>
                    <a:pt x="12644" y="449"/>
                    <a:pt x="12624" y="449"/>
                    <a:pt x="12624" y="469"/>
                  </a:cubicBezTo>
                  <a:cubicBezTo>
                    <a:pt x="12546" y="508"/>
                    <a:pt x="12468" y="527"/>
                    <a:pt x="12409" y="527"/>
                  </a:cubicBezTo>
                  <a:cubicBezTo>
                    <a:pt x="12331" y="527"/>
                    <a:pt x="12253" y="488"/>
                    <a:pt x="12195" y="469"/>
                  </a:cubicBezTo>
                  <a:cubicBezTo>
                    <a:pt x="12117" y="410"/>
                    <a:pt x="12039" y="352"/>
                    <a:pt x="12019" y="254"/>
                  </a:cubicBezTo>
                  <a:cubicBezTo>
                    <a:pt x="11980" y="157"/>
                    <a:pt x="11980" y="59"/>
                    <a:pt x="12000" y="1"/>
                  </a:cubicBezTo>
                  <a:lnTo>
                    <a:pt x="0" y="371"/>
                  </a:lnTo>
                  <a:lnTo>
                    <a:pt x="137" y="5542"/>
                  </a:lnTo>
                  <a:cubicBezTo>
                    <a:pt x="254" y="5659"/>
                    <a:pt x="722" y="6049"/>
                    <a:pt x="839" y="6244"/>
                  </a:cubicBezTo>
                  <a:cubicBezTo>
                    <a:pt x="937" y="6361"/>
                    <a:pt x="1034" y="6537"/>
                    <a:pt x="1112" y="6713"/>
                  </a:cubicBezTo>
                  <a:cubicBezTo>
                    <a:pt x="1171" y="6849"/>
                    <a:pt x="1210" y="7005"/>
                    <a:pt x="1210" y="7122"/>
                  </a:cubicBezTo>
                  <a:cubicBezTo>
                    <a:pt x="1229" y="7220"/>
                    <a:pt x="1210" y="7317"/>
                    <a:pt x="1190" y="7415"/>
                  </a:cubicBezTo>
                  <a:cubicBezTo>
                    <a:pt x="1171" y="7513"/>
                    <a:pt x="1151" y="7630"/>
                    <a:pt x="1190" y="7727"/>
                  </a:cubicBezTo>
                  <a:cubicBezTo>
                    <a:pt x="1210" y="7786"/>
                    <a:pt x="1268" y="7825"/>
                    <a:pt x="1307" y="7844"/>
                  </a:cubicBezTo>
                  <a:cubicBezTo>
                    <a:pt x="1385" y="7883"/>
                    <a:pt x="1463" y="7942"/>
                    <a:pt x="1502" y="8078"/>
                  </a:cubicBezTo>
                  <a:cubicBezTo>
                    <a:pt x="1541" y="8234"/>
                    <a:pt x="1580" y="8293"/>
                    <a:pt x="1678" y="8430"/>
                  </a:cubicBezTo>
                  <a:lnTo>
                    <a:pt x="1678" y="8430"/>
                  </a:lnTo>
                  <a:lnTo>
                    <a:pt x="1737" y="8508"/>
                  </a:lnTo>
                  <a:lnTo>
                    <a:pt x="1737" y="8508"/>
                  </a:lnTo>
                  <a:cubicBezTo>
                    <a:pt x="1873" y="8703"/>
                    <a:pt x="1854" y="8820"/>
                    <a:pt x="1834" y="8937"/>
                  </a:cubicBezTo>
                  <a:cubicBezTo>
                    <a:pt x="1815" y="8976"/>
                    <a:pt x="1815" y="8995"/>
                    <a:pt x="1815" y="9034"/>
                  </a:cubicBezTo>
                  <a:cubicBezTo>
                    <a:pt x="1815" y="9073"/>
                    <a:pt x="1854" y="9112"/>
                    <a:pt x="1893" y="9171"/>
                  </a:cubicBezTo>
                  <a:lnTo>
                    <a:pt x="1893" y="9171"/>
                  </a:lnTo>
                  <a:cubicBezTo>
                    <a:pt x="1951" y="9230"/>
                    <a:pt x="2029" y="9308"/>
                    <a:pt x="2107" y="9444"/>
                  </a:cubicBezTo>
                  <a:cubicBezTo>
                    <a:pt x="2185" y="9542"/>
                    <a:pt x="2224" y="9600"/>
                    <a:pt x="2263" y="9659"/>
                  </a:cubicBezTo>
                  <a:cubicBezTo>
                    <a:pt x="2361" y="9756"/>
                    <a:pt x="2400" y="9834"/>
                    <a:pt x="2419" y="9971"/>
                  </a:cubicBezTo>
                  <a:cubicBezTo>
                    <a:pt x="2419" y="10108"/>
                    <a:pt x="2458" y="10205"/>
                    <a:pt x="2498" y="10303"/>
                  </a:cubicBezTo>
                  <a:cubicBezTo>
                    <a:pt x="2517" y="10322"/>
                    <a:pt x="2517" y="10361"/>
                    <a:pt x="2537" y="10381"/>
                  </a:cubicBezTo>
                  <a:cubicBezTo>
                    <a:pt x="2576" y="10517"/>
                    <a:pt x="2498" y="10576"/>
                    <a:pt x="2419" y="10654"/>
                  </a:cubicBezTo>
                  <a:lnTo>
                    <a:pt x="2419" y="10654"/>
                  </a:lnTo>
                  <a:cubicBezTo>
                    <a:pt x="2380" y="10693"/>
                    <a:pt x="2341" y="10732"/>
                    <a:pt x="2341" y="10771"/>
                  </a:cubicBezTo>
                  <a:cubicBezTo>
                    <a:pt x="2341" y="10830"/>
                    <a:pt x="2361" y="10869"/>
                    <a:pt x="2380" y="10908"/>
                  </a:cubicBezTo>
                  <a:cubicBezTo>
                    <a:pt x="2400" y="10986"/>
                    <a:pt x="2439" y="11044"/>
                    <a:pt x="2419" y="11161"/>
                  </a:cubicBezTo>
                  <a:cubicBezTo>
                    <a:pt x="2400" y="11239"/>
                    <a:pt x="2400" y="11278"/>
                    <a:pt x="2380" y="11337"/>
                  </a:cubicBezTo>
                  <a:lnTo>
                    <a:pt x="2380" y="11337"/>
                  </a:lnTo>
                  <a:cubicBezTo>
                    <a:pt x="2380" y="11395"/>
                    <a:pt x="2380" y="11473"/>
                    <a:pt x="2380" y="11590"/>
                  </a:cubicBezTo>
                  <a:cubicBezTo>
                    <a:pt x="2380" y="11727"/>
                    <a:pt x="2302" y="11825"/>
                    <a:pt x="2244" y="11903"/>
                  </a:cubicBezTo>
                  <a:cubicBezTo>
                    <a:pt x="2205" y="11961"/>
                    <a:pt x="2146" y="12020"/>
                    <a:pt x="2146" y="12098"/>
                  </a:cubicBezTo>
                  <a:cubicBezTo>
                    <a:pt x="2146" y="12156"/>
                    <a:pt x="2146" y="12195"/>
                    <a:pt x="2146" y="12234"/>
                  </a:cubicBezTo>
                  <a:cubicBezTo>
                    <a:pt x="2166" y="12351"/>
                    <a:pt x="2185" y="12410"/>
                    <a:pt x="2029" y="12527"/>
                  </a:cubicBezTo>
                  <a:cubicBezTo>
                    <a:pt x="1971" y="12586"/>
                    <a:pt x="1912" y="12625"/>
                    <a:pt x="1893" y="12683"/>
                  </a:cubicBezTo>
                  <a:cubicBezTo>
                    <a:pt x="1854" y="12742"/>
                    <a:pt x="1815" y="12800"/>
                    <a:pt x="1795" y="12878"/>
                  </a:cubicBezTo>
                  <a:cubicBezTo>
                    <a:pt x="1737" y="12995"/>
                    <a:pt x="1756" y="13112"/>
                    <a:pt x="1756" y="13268"/>
                  </a:cubicBezTo>
                  <a:lnTo>
                    <a:pt x="1756" y="13268"/>
                  </a:lnTo>
                  <a:lnTo>
                    <a:pt x="1756" y="13347"/>
                  </a:lnTo>
                  <a:lnTo>
                    <a:pt x="1756" y="13347"/>
                  </a:lnTo>
                  <a:cubicBezTo>
                    <a:pt x="1756" y="13503"/>
                    <a:pt x="1717" y="13600"/>
                    <a:pt x="1698" y="13717"/>
                  </a:cubicBezTo>
                  <a:cubicBezTo>
                    <a:pt x="1678" y="13756"/>
                    <a:pt x="1659" y="13815"/>
                    <a:pt x="1639" y="13893"/>
                  </a:cubicBezTo>
                  <a:cubicBezTo>
                    <a:pt x="1619" y="13971"/>
                    <a:pt x="1619" y="14029"/>
                    <a:pt x="1619" y="14068"/>
                  </a:cubicBezTo>
                  <a:cubicBezTo>
                    <a:pt x="1619" y="14107"/>
                    <a:pt x="1659" y="14186"/>
                    <a:pt x="1698" y="14303"/>
                  </a:cubicBezTo>
                  <a:cubicBezTo>
                    <a:pt x="1776" y="14537"/>
                    <a:pt x="1776" y="14615"/>
                    <a:pt x="1776" y="14790"/>
                  </a:cubicBezTo>
                  <a:lnTo>
                    <a:pt x="1776" y="14849"/>
                  </a:lnTo>
                  <a:lnTo>
                    <a:pt x="1776" y="14849"/>
                  </a:lnTo>
                  <a:cubicBezTo>
                    <a:pt x="1776" y="14927"/>
                    <a:pt x="1795" y="14986"/>
                    <a:pt x="1795" y="15064"/>
                  </a:cubicBezTo>
                  <a:cubicBezTo>
                    <a:pt x="1815" y="15220"/>
                    <a:pt x="1854" y="15395"/>
                    <a:pt x="1776" y="15571"/>
                  </a:cubicBezTo>
                  <a:cubicBezTo>
                    <a:pt x="1717" y="15766"/>
                    <a:pt x="1639" y="15864"/>
                    <a:pt x="1541" y="15981"/>
                  </a:cubicBezTo>
                  <a:cubicBezTo>
                    <a:pt x="1541" y="16000"/>
                    <a:pt x="1502" y="16020"/>
                    <a:pt x="1483" y="16059"/>
                  </a:cubicBezTo>
                  <a:cubicBezTo>
                    <a:pt x="1522" y="16078"/>
                    <a:pt x="1541" y="16117"/>
                    <a:pt x="1541" y="16156"/>
                  </a:cubicBezTo>
                  <a:cubicBezTo>
                    <a:pt x="1541" y="16273"/>
                    <a:pt x="1444" y="16468"/>
                    <a:pt x="1444" y="16585"/>
                  </a:cubicBezTo>
                  <a:cubicBezTo>
                    <a:pt x="1444" y="16683"/>
                    <a:pt x="1366" y="16664"/>
                    <a:pt x="1210" y="16761"/>
                  </a:cubicBezTo>
                  <a:cubicBezTo>
                    <a:pt x="1054" y="16859"/>
                    <a:pt x="976" y="16800"/>
                    <a:pt x="1015" y="16956"/>
                  </a:cubicBezTo>
                  <a:cubicBezTo>
                    <a:pt x="1054" y="17132"/>
                    <a:pt x="1073" y="17268"/>
                    <a:pt x="1171" y="17346"/>
                  </a:cubicBezTo>
                  <a:cubicBezTo>
                    <a:pt x="1288" y="17424"/>
                    <a:pt x="1346" y="17405"/>
                    <a:pt x="1580" y="17268"/>
                  </a:cubicBezTo>
                  <a:cubicBezTo>
                    <a:pt x="1815" y="17151"/>
                    <a:pt x="1756" y="17093"/>
                    <a:pt x="2049" y="17073"/>
                  </a:cubicBezTo>
                  <a:cubicBezTo>
                    <a:pt x="2322" y="17073"/>
                    <a:pt x="2361" y="17073"/>
                    <a:pt x="2576" y="17054"/>
                  </a:cubicBezTo>
                  <a:cubicBezTo>
                    <a:pt x="2790" y="17054"/>
                    <a:pt x="3083" y="17073"/>
                    <a:pt x="3200" y="17054"/>
                  </a:cubicBezTo>
                  <a:cubicBezTo>
                    <a:pt x="3337" y="17034"/>
                    <a:pt x="3473" y="16995"/>
                    <a:pt x="3844" y="16995"/>
                  </a:cubicBezTo>
                  <a:cubicBezTo>
                    <a:pt x="4195" y="17015"/>
                    <a:pt x="4429" y="17015"/>
                    <a:pt x="4624" y="17112"/>
                  </a:cubicBezTo>
                  <a:cubicBezTo>
                    <a:pt x="4819" y="17190"/>
                    <a:pt x="4702" y="17151"/>
                    <a:pt x="5073" y="17307"/>
                  </a:cubicBezTo>
                  <a:cubicBezTo>
                    <a:pt x="5444" y="17483"/>
                    <a:pt x="5893" y="17600"/>
                    <a:pt x="6302" y="17776"/>
                  </a:cubicBezTo>
                  <a:cubicBezTo>
                    <a:pt x="6693" y="17951"/>
                    <a:pt x="6985" y="18029"/>
                    <a:pt x="7473" y="18068"/>
                  </a:cubicBezTo>
                  <a:cubicBezTo>
                    <a:pt x="7961" y="18107"/>
                    <a:pt x="8117" y="18146"/>
                    <a:pt x="8390" y="18010"/>
                  </a:cubicBezTo>
                  <a:cubicBezTo>
                    <a:pt x="8644" y="17873"/>
                    <a:pt x="8585" y="17815"/>
                    <a:pt x="8839" y="17815"/>
                  </a:cubicBezTo>
                  <a:cubicBezTo>
                    <a:pt x="9112" y="17815"/>
                    <a:pt x="9151" y="17893"/>
                    <a:pt x="9229" y="17776"/>
                  </a:cubicBezTo>
                  <a:cubicBezTo>
                    <a:pt x="9288" y="17678"/>
                    <a:pt x="9092" y="17717"/>
                    <a:pt x="9014" y="17581"/>
                  </a:cubicBezTo>
                  <a:cubicBezTo>
                    <a:pt x="8917" y="17463"/>
                    <a:pt x="8995" y="17385"/>
                    <a:pt x="8897" y="17327"/>
                  </a:cubicBezTo>
                  <a:cubicBezTo>
                    <a:pt x="8819" y="17268"/>
                    <a:pt x="8624" y="17366"/>
                    <a:pt x="8605" y="17171"/>
                  </a:cubicBezTo>
                  <a:cubicBezTo>
                    <a:pt x="8585" y="16976"/>
                    <a:pt x="8585" y="16703"/>
                    <a:pt x="8761" y="16839"/>
                  </a:cubicBezTo>
                  <a:cubicBezTo>
                    <a:pt x="8917" y="16976"/>
                    <a:pt x="8995" y="17054"/>
                    <a:pt x="9229" y="16898"/>
                  </a:cubicBezTo>
                  <a:cubicBezTo>
                    <a:pt x="9463" y="16761"/>
                    <a:pt x="9444" y="16800"/>
                    <a:pt x="9502" y="16664"/>
                  </a:cubicBezTo>
                  <a:cubicBezTo>
                    <a:pt x="9561" y="16546"/>
                    <a:pt x="9483" y="16429"/>
                    <a:pt x="9697" y="16488"/>
                  </a:cubicBezTo>
                  <a:cubicBezTo>
                    <a:pt x="9912" y="16546"/>
                    <a:pt x="9873" y="16410"/>
                    <a:pt x="10068" y="16429"/>
                  </a:cubicBezTo>
                  <a:cubicBezTo>
                    <a:pt x="10283" y="16449"/>
                    <a:pt x="10400" y="16546"/>
                    <a:pt x="10263" y="16664"/>
                  </a:cubicBezTo>
                  <a:cubicBezTo>
                    <a:pt x="10127" y="16781"/>
                    <a:pt x="9990" y="16644"/>
                    <a:pt x="10029" y="16859"/>
                  </a:cubicBezTo>
                  <a:cubicBezTo>
                    <a:pt x="10088" y="17054"/>
                    <a:pt x="10049" y="17151"/>
                    <a:pt x="10224" y="17054"/>
                  </a:cubicBezTo>
                  <a:cubicBezTo>
                    <a:pt x="10400" y="16956"/>
                    <a:pt x="10341" y="16878"/>
                    <a:pt x="10536" y="16878"/>
                  </a:cubicBezTo>
                  <a:cubicBezTo>
                    <a:pt x="10731" y="16878"/>
                    <a:pt x="10692" y="16898"/>
                    <a:pt x="10907" y="16898"/>
                  </a:cubicBezTo>
                  <a:cubicBezTo>
                    <a:pt x="11102" y="16878"/>
                    <a:pt x="11180" y="16781"/>
                    <a:pt x="11278" y="16898"/>
                  </a:cubicBezTo>
                  <a:cubicBezTo>
                    <a:pt x="11356" y="17034"/>
                    <a:pt x="11219" y="17112"/>
                    <a:pt x="11141" y="17190"/>
                  </a:cubicBezTo>
                  <a:cubicBezTo>
                    <a:pt x="11083" y="17288"/>
                    <a:pt x="10966" y="17444"/>
                    <a:pt x="11219" y="17444"/>
                  </a:cubicBezTo>
                  <a:cubicBezTo>
                    <a:pt x="11473" y="17463"/>
                    <a:pt x="11492" y="17346"/>
                    <a:pt x="11590" y="17542"/>
                  </a:cubicBezTo>
                  <a:cubicBezTo>
                    <a:pt x="11668" y="17756"/>
                    <a:pt x="11551" y="17815"/>
                    <a:pt x="11629" y="17912"/>
                  </a:cubicBezTo>
                  <a:cubicBezTo>
                    <a:pt x="11727" y="18010"/>
                    <a:pt x="11824" y="17990"/>
                    <a:pt x="11941" y="17893"/>
                  </a:cubicBezTo>
                  <a:cubicBezTo>
                    <a:pt x="12078" y="17815"/>
                    <a:pt x="12058" y="17678"/>
                    <a:pt x="12117" y="17522"/>
                  </a:cubicBezTo>
                  <a:cubicBezTo>
                    <a:pt x="12175" y="17366"/>
                    <a:pt x="12312" y="17249"/>
                    <a:pt x="12370" y="17346"/>
                  </a:cubicBezTo>
                  <a:cubicBezTo>
                    <a:pt x="12409" y="17463"/>
                    <a:pt x="12370" y="17561"/>
                    <a:pt x="12312" y="17678"/>
                  </a:cubicBezTo>
                  <a:cubicBezTo>
                    <a:pt x="12253" y="17776"/>
                    <a:pt x="12117" y="17873"/>
                    <a:pt x="12234" y="17971"/>
                  </a:cubicBezTo>
                  <a:cubicBezTo>
                    <a:pt x="12331" y="18088"/>
                    <a:pt x="12331" y="17990"/>
                    <a:pt x="12488" y="18049"/>
                  </a:cubicBezTo>
                  <a:cubicBezTo>
                    <a:pt x="12644" y="18127"/>
                    <a:pt x="12839" y="17893"/>
                    <a:pt x="12800" y="17737"/>
                  </a:cubicBezTo>
                  <a:cubicBezTo>
                    <a:pt x="12761" y="17600"/>
                    <a:pt x="12761" y="17483"/>
                    <a:pt x="12839" y="17405"/>
                  </a:cubicBezTo>
                  <a:cubicBezTo>
                    <a:pt x="12917" y="17327"/>
                    <a:pt x="12897" y="16995"/>
                    <a:pt x="12858" y="16956"/>
                  </a:cubicBezTo>
                  <a:cubicBezTo>
                    <a:pt x="12800" y="16917"/>
                    <a:pt x="12585" y="16859"/>
                    <a:pt x="12409" y="16839"/>
                  </a:cubicBezTo>
                  <a:cubicBezTo>
                    <a:pt x="12253" y="16820"/>
                    <a:pt x="12156" y="16742"/>
                    <a:pt x="12117" y="16546"/>
                  </a:cubicBezTo>
                  <a:cubicBezTo>
                    <a:pt x="12058" y="16351"/>
                    <a:pt x="11980" y="16234"/>
                    <a:pt x="11824" y="16176"/>
                  </a:cubicBezTo>
                  <a:cubicBezTo>
                    <a:pt x="11668" y="16117"/>
                    <a:pt x="11590" y="15981"/>
                    <a:pt x="11473" y="15903"/>
                  </a:cubicBezTo>
                  <a:cubicBezTo>
                    <a:pt x="11336" y="15825"/>
                    <a:pt x="11141" y="15922"/>
                    <a:pt x="11044" y="15785"/>
                  </a:cubicBezTo>
                  <a:cubicBezTo>
                    <a:pt x="10966" y="15649"/>
                    <a:pt x="10849" y="15629"/>
                    <a:pt x="10927" y="15473"/>
                  </a:cubicBezTo>
                  <a:cubicBezTo>
                    <a:pt x="11024" y="15298"/>
                    <a:pt x="10868" y="15220"/>
                    <a:pt x="10985" y="15064"/>
                  </a:cubicBezTo>
                  <a:cubicBezTo>
                    <a:pt x="11083" y="14927"/>
                    <a:pt x="11122" y="15142"/>
                    <a:pt x="11200" y="15278"/>
                  </a:cubicBezTo>
                  <a:cubicBezTo>
                    <a:pt x="11278" y="15415"/>
                    <a:pt x="11278" y="15278"/>
                    <a:pt x="11395" y="15415"/>
                  </a:cubicBezTo>
                  <a:cubicBezTo>
                    <a:pt x="11512" y="15571"/>
                    <a:pt x="11570" y="15590"/>
                    <a:pt x="11688" y="15610"/>
                  </a:cubicBezTo>
                  <a:cubicBezTo>
                    <a:pt x="11785" y="15629"/>
                    <a:pt x="11746" y="15629"/>
                    <a:pt x="11805" y="15805"/>
                  </a:cubicBezTo>
                  <a:cubicBezTo>
                    <a:pt x="11863" y="15961"/>
                    <a:pt x="11844" y="16039"/>
                    <a:pt x="12019" y="16039"/>
                  </a:cubicBezTo>
                  <a:cubicBezTo>
                    <a:pt x="12175" y="16020"/>
                    <a:pt x="12117" y="16000"/>
                    <a:pt x="12039" y="15844"/>
                  </a:cubicBezTo>
                  <a:cubicBezTo>
                    <a:pt x="11941" y="15688"/>
                    <a:pt x="11980" y="15668"/>
                    <a:pt x="11883" y="15551"/>
                  </a:cubicBezTo>
                  <a:cubicBezTo>
                    <a:pt x="11785" y="15434"/>
                    <a:pt x="11629" y="15278"/>
                    <a:pt x="11805" y="15298"/>
                  </a:cubicBezTo>
                  <a:cubicBezTo>
                    <a:pt x="11961" y="15317"/>
                    <a:pt x="11863" y="15395"/>
                    <a:pt x="12058" y="15571"/>
                  </a:cubicBezTo>
                  <a:cubicBezTo>
                    <a:pt x="12253" y="15766"/>
                    <a:pt x="12234" y="15610"/>
                    <a:pt x="12331" y="15903"/>
                  </a:cubicBezTo>
                  <a:cubicBezTo>
                    <a:pt x="12429" y="16195"/>
                    <a:pt x="12429" y="16195"/>
                    <a:pt x="12449" y="16332"/>
                  </a:cubicBezTo>
                  <a:cubicBezTo>
                    <a:pt x="12468" y="16488"/>
                    <a:pt x="12468" y="16527"/>
                    <a:pt x="12605" y="16546"/>
                  </a:cubicBezTo>
                  <a:cubicBezTo>
                    <a:pt x="12761" y="16566"/>
                    <a:pt x="12800" y="16449"/>
                    <a:pt x="12975" y="16605"/>
                  </a:cubicBezTo>
                  <a:cubicBezTo>
                    <a:pt x="13151" y="16742"/>
                    <a:pt x="13288" y="16683"/>
                    <a:pt x="13366" y="16605"/>
                  </a:cubicBezTo>
                  <a:cubicBezTo>
                    <a:pt x="13444" y="16527"/>
                    <a:pt x="13502" y="16449"/>
                    <a:pt x="13580" y="16585"/>
                  </a:cubicBezTo>
                  <a:cubicBezTo>
                    <a:pt x="13658" y="16722"/>
                    <a:pt x="13619" y="16839"/>
                    <a:pt x="13541" y="16976"/>
                  </a:cubicBezTo>
                  <a:cubicBezTo>
                    <a:pt x="13483" y="17093"/>
                    <a:pt x="13249" y="16898"/>
                    <a:pt x="13170" y="17034"/>
                  </a:cubicBezTo>
                  <a:cubicBezTo>
                    <a:pt x="13092" y="17171"/>
                    <a:pt x="12956" y="17307"/>
                    <a:pt x="13073" y="17405"/>
                  </a:cubicBezTo>
                  <a:cubicBezTo>
                    <a:pt x="13190" y="17503"/>
                    <a:pt x="13209" y="17678"/>
                    <a:pt x="13112" y="17776"/>
                  </a:cubicBezTo>
                  <a:cubicBezTo>
                    <a:pt x="13014" y="17893"/>
                    <a:pt x="12917" y="17893"/>
                    <a:pt x="12956" y="18068"/>
                  </a:cubicBezTo>
                  <a:cubicBezTo>
                    <a:pt x="12995" y="18244"/>
                    <a:pt x="13053" y="18166"/>
                    <a:pt x="13092" y="18361"/>
                  </a:cubicBezTo>
                  <a:cubicBezTo>
                    <a:pt x="13112" y="18556"/>
                    <a:pt x="13034" y="18634"/>
                    <a:pt x="13170" y="18693"/>
                  </a:cubicBezTo>
                  <a:cubicBezTo>
                    <a:pt x="13327" y="18751"/>
                    <a:pt x="13405" y="18712"/>
                    <a:pt x="13502" y="18849"/>
                  </a:cubicBezTo>
                  <a:cubicBezTo>
                    <a:pt x="13600" y="18966"/>
                    <a:pt x="13619" y="18732"/>
                    <a:pt x="13717" y="18732"/>
                  </a:cubicBezTo>
                  <a:cubicBezTo>
                    <a:pt x="13814" y="18712"/>
                    <a:pt x="13873" y="18849"/>
                    <a:pt x="14009" y="18868"/>
                  </a:cubicBezTo>
                  <a:cubicBezTo>
                    <a:pt x="14166" y="18868"/>
                    <a:pt x="14244" y="18732"/>
                    <a:pt x="14419" y="18888"/>
                  </a:cubicBezTo>
                  <a:cubicBezTo>
                    <a:pt x="14575" y="19024"/>
                    <a:pt x="14341" y="19141"/>
                    <a:pt x="14595" y="19239"/>
                  </a:cubicBezTo>
                  <a:cubicBezTo>
                    <a:pt x="14868" y="19317"/>
                    <a:pt x="15063" y="19220"/>
                    <a:pt x="15083" y="19376"/>
                  </a:cubicBezTo>
                  <a:cubicBezTo>
                    <a:pt x="15102" y="19532"/>
                    <a:pt x="14927" y="19473"/>
                    <a:pt x="14966" y="19590"/>
                  </a:cubicBezTo>
                  <a:cubicBezTo>
                    <a:pt x="15024" y="19727"/>
                    <a:pt x="15180" y="19707"/>
                    <a:pt x="15200" y="19805"/>
                  </a:cubicBezTo>
                  <a:cubicBezTo>
                    <a:pt x="15219" y="19902"/>
                    <a:pt x="15200" y="20000"/>
                    <a:pt x="15336" y="20020"/>
                  </a:cubicBezTo>
                  <a:cubicBezTo>
                    <a:pt x="15473" y="20020"/>
                    <a:pt x="15512" y="19961"/>
                    <a:pt x="15512" y="19844"/>
                  </a:cubicBezTo>
                  <a:cubicBezTo>
                    <a:pt x="15531" y="19707"/>
                    <a:pt x="15434" y="19629"/>
                    <a:pt x="15629" y="19649"/>
                  </a:cubicBezTo>
                  <a:cubicBezTo>
                    <a:pt x="15805" y="19668"/>
                    <a:pt x="15844" y="19532"/>
                    <a:pt x="15785" y="19473"/>
                  </a:cubicBezTo>
                  <a:cubicBezTo>
                    <a:pt x="15726" y="19434"/>
                    <a:pt x="15473" y="19278"/>
                    <a:pt x="15492" y="19200"/>
                  </a:cubicBezTo>
                  <a:cubicBezTo>
                    <a:pt x="15531" y="19102"/>
                    <a:pt x="15609" y="19122"/>
                    <a:pt x="15766" y="19239"/>
                  </a:cubicBezTo>
                  <a:cubicBezTo>
                    <a:pt x="15902" y="19356"/>
                    <a:pt x="16058" y="19434"/>
                    <a:pt x="16058" y="19298"/>
                  </a:cubicBezTo>
                  <a:cubicBezTo>
                    <a:pt x="16058" y="19181"/>
                    <a:pt x="15883" y="19102"/>
                    <a:pt x="15902" y="18966"/>
                  </a:cubicBezTo>
                  <a:cubicBezTo>
                    <a:pt x="15922" y="18829"/>
                    <a:pt x="15922" y="18712"/>
                    <a:pt x="16078" y="18849"/>
                  </a:cubicBezTo>
                  <a:cubicBezTo>
                    <a:pt x="16234" y="18966"/>
                    <a:pt x="16273" y="19024"/>
                    <a:pt x="16331" y="18888"/>
                  </a:cubicBezTo>
                  <a:cubicBezTo>
                    <a:pt x="16390" y="18771"/>
                    <a:pt x="16312" y="18654"/>
                    <a:pt x="16448" y="18634"/>
                  </a:cubicBezTo>
                  <a:cubicBezTo>
                    <a:pt x="16566" y="18615"/>
                    <a:pt x="16663" y="18576"/>
                    <a:pt x="16761" y="18732"/>
                  </a:cubicBezTo>
                  <a:cubicBezTo>
                    <a:pt x="16839" y="18868"/>
                    <a:pt x="16663" y="18790"/>
                    <a:pt x="16878" y="18946"/>
                  </a:cubicBezTo>
                  <a:cubicBezTo>
                    <a:pt x="17073" y="19083"/>
                    <a:pt x="17053" y="18849"/>
                    <a:pt x="17190" y="18888"/>
                  </a:cubicBezTo>
                  <a:cubicBezTo>
                    <a:pt x="17326" y="18946"/>
                    <a:pt x="17229" y="19005"/>
                    <a:pt x="17326" y="19063"/>
                  </a:cubicBezTo>
                  <a:cubicBezTo>
                    <a:pt x="17444" y="19122"/>
                    <a:pt x="17600" y="19083"/>
                    <a:pt x="17658" y="19181"/>
                  </a:cubicBezTo>
                  <a:cubicBezTo>
                    <a:pt x="17736" y="19278"/>
                    <a:pt x="17541" y="19181"/>
                    <a:pt x="17502" y="19356"/>
                  </a:cubicBezTo>
                  <a:cubicBezTo>
                    <a:pt x="17463" y="19512"/>
                    <a:pt x="17541" y="19473"/>
                    <a:pt x="17600" y="19629"/>
                  </a:cubicBezTo>
                  <a:cubicBezTo>
                    <a:pt x="17678" y="19805"/>
                    <a:pt x="17541" y="19902"/>
                    <a:pt x="17736" y="19941"/>
                  </a:cubicBezTo>
                  <a:cubicBezTo>
                    <a:pt x="17931" y="19961"/>
                    <a:pt x="17951" y="19805"/>
                    <a:pt x="18126" y="19688"/>
                  </a:cubicBezTo>
                  <a:cubicBezTo>
                    <a:pt x="18283" y="19551"/>
                    <a:pt x="18575" y="19571"/>
                    <a:pt x="18536" y="19395"/>
                  </a:cubicBezTo>
                  <a:cubicBezTo>
                    <a:pt x="18478" y="19220"/>
                    <a:pt x="18224" y="19278"/>
                    <a:pt x="18204" y="19141"/>
                  </a:cubicBezTo>
                  <a:cubicBezTo>
                    <a:pt x="18204" y="19005"/>
                    <a:pt x="18224" y="18927"/>
                    <a:pt x="18165" y="18810"/>
                  </a:cubicBezTo>
                  <a:cubicBezTo>
                    <a:pt x="18126" y="18693"/>
                    <a:pt x="18224" y="18576"/>
                    <a:pt x="18283" y="18498"/>
                  </a:cubicBezTo>
                  <a:cubicBezTo>
                    <a:pt x="18341" y="18420"/>
                    <a:pt x="18458" y="18420"/>
                    <a:pt x="18322" y="18263"/>
                  </a:cubicBezTo>
                  <a:cubicBezTo>
                    <a:pt x="18165" y="18127"/>
                    <a:pt x="18048" y="18127"/>
                    <a:pt x="17951" y="18068"/>
                  </a:cubicBezTo>
                  <a:cubicBezTo>
                    <a:pt x="17853" y="17990"/>
                    <a:pt x="17795" y="17971"/>
                    <a:pt x="17697" y="17873"/>
                  </a:cubicBezTo>
                  <a:cubicBezTo>
                    <a:pt x="17600" y="17756"/>
                    <a:pt x="17444" y="17795"/>
                    <a:pt x="17502" y="17639"/>
                  </a:cubicBezTo>
                  <a:cubicBezTo>
                    <a:pt x="17541" y="17483"/>
                    <a:pt x="17697" y="17463"/>
                    <a:pt x="17795" y="17385"/>
                  </a:cubicBezTo>
                  <a:cubicBezTo>
                    <a:pt x="17873" y="17327"/>
                    <a:pt x="17853" y="17210"/>
                    <a:pt x="17756" y="17112"/>
                  </a:cubicBezTo>
                  <a:cubicBezTo>
                    <a:pt x="17658" y="16995"/>
                    <a:pt x="17717" y="16917"/>
                    <a:pt x="17619" y="16917"/>
                  </a:cubicBezTo>
                  <a:cubicBezTo>
                    <a:pt x="17522" y="16917"/>
                    <a:pt x="17541" y="17034"/>
                    <a:pt x="17405" y="17054"/>
                  </a:cubicBezTo>
                  <a:cubicBezTo>
                    <a:pt x="17268" y="17093"/>
                    <a:pt x="17092" y="17034"/>
                    <a:pt x="17034" y="16937"/>
                  </a:cubicBezTo>
                  <a:cubicBezTo>
                    <a:pt x="16975" y="16839"/>
                    <a:pt x="16897" y="16703"/>
                    <a:pt x="16975" y="16644"/>
                  </a:cubicBezTo>
                  <a:cubicBezTo>
                    <a:pt x="17053" y="16585"/>
                    <a:pt x="17112" y="16527"/>
                    <a:pt x="17229" y="16468"/>
                  </a:cubicBezTo>
                  <a:cubicBezTo>
                    <a:pt x="17326" y="16410"/>
                    <a:pt x="17424" y="16390"/>
                    <a:pt x="17385" y="16273"/>
                  </a:cubicBezTo>
                  <a:cubicBezTo>
                    <a:pt x="17346" y="16137"/>
                    <a:pt x="17287" y="16156"/>
                    <a:pt x="17229" y="16078"/>
                  </a:cubicBezTo>
                  <a:cubicBezTo>
                    <a:pt x="17151" y="16000"/>
                    <a:pt x="17131" y="15903"/>
                    <a:pt x="17190" y="15864"/>
                  </a:cubicBezTo>
                  <a:cubicBezTo>
                    <a:pt x="17248" y="15844"/>
                    <a:pt x="17287" y="15785"/>
                    <a:pt x="17463" y="15883"/>
                  </a:cubicBezTo>
                  <a:cubicBezTo>
                    <a:pt x="17619" y="16000"/>
                    <a:pt x="17658" y="16020"/>
                    <a:pt x="17678" y="16137"/>
                  </a:cubicBezTo>
                  <a:cubicBezTo>
                    <a:pt x="17717" y="16234"/>
                    <a:pt x="17658" y="16273"/>
                    <a:pt x="17736" y="16351"/>
                  </a:cubicBezTo>
                  <a:cubicBezTo>
                    <a:pt x="17814" y="16449"/>
                    <a:pt x="17814" y="16468"/>
                    <a:pt x="17775" y="16546"/>
                  </a:cubicBezTo>
                  <a:cubicBezTo>
                    <a:pt x="17736" y="16624"/>
                    <a:pt x="17697" y="16664"/>
                    <a:pt x="17756" y="16722"/>
                  </a:cubicBezTo>
                  <a:cubicBezTo>
                    <a:pt x="17814" y="16761"/>
                    <a:pt x="17853" y="16742"/>
                    <a:pt x="17912" y="16820"/>
                  </a:cubicBezTo>
                  <a:cubicBezTo>
                    <a:pt x="17970" y="16917"/>
                    <a:pt x="17951" y="16956"/>
                    <a:pt x="17951" y="17054"/>
                  </a:cubicBezTo>
                  <a:cubicBezTo>
                    <a:pt x="17951" y="17151"/>
                    <a:pt x="18029" y="17171"/>
                    <a:pt x="18087" y="17307"/>
                  </a:cubicBezTo>
                  <a:cubicBezTo>
                    <a:pt x="18126" y="17444"/>
                    <a:pt x="18087" y="17463"/>
                    <a:pt x="18165" y="17581"/>
                  </a:cubicBezTo>
                  <a:cubicBezTo>
                    <a:pt x="18263" y="17678"/>
                    <a:pt x="18478" y="17834"/>
                    <a:pt x="18575" y="17834"/>
                  </a:cubicBezTo>
                  <a:cubicBezTo>
                    <a:pt x="18673" y="17834"/>
                    <a:pt x="18770" y="17912"/>
                    <a:pt x="18926" y="17873"/>
                  </a:cubicBezTo>
                  <a:cubicBezTo>
                    <a:pt x="19102" y="17815"/>
                    <a:pt x="19141" y="17717"/>
                    <a:pt x="19278" y="17815"/>
                  </a:cubicBezTo>
                  <a:cubicBezTo>
                    <a:pt x="19434" y="17912"/>
                    <a:pt x="19278" y="18029"/>
                    <a:pt x="19434" y="18088"/>
                  </a:cubicBezTo>
                  <a:cubicBezTo>
                    <a:pt x="19590" y="18146"/>
                    <a:pt x="19707" y="18166"/>
                    <a:pt x="19726" y="18263"/>
                  </a:cubicBezTo>
                  <a:cubicBezTo>
                    <a:pt x="19746" y="18361"/>
                    <a:pt x="19687" y="18498"/>
                    <a:pt x="19804" y="18556"/>
                  </a:cubicBezTo>
                  <a:cubicBezTo>
                    <a:pt x="19902" y="18615"/>
                    <a:pt x="20097" y="18615"/>
                    <a:pt x="20195" y="18595"/>
                  </a:cubicBezTo>
                  <a:cubicBezTo>
                    <a:pt x="20292" y="18595"/>
                    <a:pt x="20351" y="18654"/>
                    <a:pt x="20429" y="18751"/>
                  </a:cubicBezTo>
                  <a:cubicBezTo>
                    <a:pt x="20487" y="18849"/>
                    <a:pt x="20585" y="18946"/>
                    <a:pt x="20741" y="18927"/>
                  </a:cubicBezTo>
                  <a:cubicBezTo>
                    <a:pt x="20897" y="18927"/>
                    <a:pt x="20858" y="18810"/>
                    <a:pt x="21014" y="18888"/>
                  </a:cubicBezTo>
                  <a:cubicBezTo>
                    <a:pt x="21151" y="18966"/>
                    <a:pt x="21092" y="19083"/>
                    <a:pt x="21190" y="19200"/>
                  </a:cubicBezTo>
                  <a:cubicBezTo>
                    <a:pt x="21287" y="19317"/>
                    <a:pt x="21385" y="19356"/>
                    <a:pt x="21404" y="19473"/>
                  </a:cubicBezTo>
                  <a:cubicBezTo>
                    <a:pt x="21443" y="19590"/>
                    <a:pt x="21268" y="19649"/>
                    <a:pt x="21443" y="19668"/>
                  </a:cubicBezTo>
                  <a:cubicBezTo>
                    <a:pt x="21619" y="19688"/>
                    <a:pt x="21639" y="19571"/>
                    <a:pt x="21736" y="19434"/>
                  </a:cubicBezTo>
                  <a:cubicBezTo>
                    <a:pt x="21834" y="19278"/>
                    <a:pt x="21912" y="19317"/>
                    <a:pt x="21892" y="19181"/>
                  </a:cubicBezTo>
                  <a:cubicBezTo>
                    <a:pt x="21892" y="19044"/>
                    <a:pt x="21775" y="18907"/>
                    <a:pt x="21639" y="1877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71"/>
            <p:cNvSpPr/>
            <p:nvPr/>
          </p:nvSpPr>
          <p:spPr>
            <a:xfrm>
              <a:off x="4814125" y="3193075"/>
              <a:ext cx="547800" cy="500500"/>
            </a:xfrm>
            <a:custGeom>
              <a:avLst/>
              <a:gdLst/>
              <a:ahLst/>
              <a:cxnLst/>
              <a:rect l="l" t="t" r="r" b="b"/>
              <a:pathLst>
                <a:path w="21912" h="20020" fill="none" extrusionOk="0">
                  <a:moveTo>
                    <a:pt x="21639" y="18771"/>
                  </a:moveTo>
                  <a:cubicBezTo>
                    <a:pt x="21502" y="18654"/>
                    <a:pt x="21424" y="18478"/>
                    <a:pt x="21287" y="18439"/>
                  </a:cubicBezTo>
                  <a:cubicBezTo>
                    <a:pt x="21151" y="18400"/>
                    <a:pt x="21073" y="18556"/>
                    <a:pt x="20819" y="18420"/>
                  </a:cubicBezTo>
                  <a:cubicBezTo>
                    <a:pt x="20565" y="18283"/>
                    <a:pt x="20507" y="18244"/>
                    <a:pt x="20429" y="18166"/>
                  </a:cubicBezTo>
                  <a:cubicBezTo>
                    <a:pt x="20351" y="18107"/>
                    <a:pt x="20253" y="18010"/>
                    <a:pt x="20117" y="17854"/>
                  </a:cubicBezTo>
                  <a:cubicBezTo>
                    <a:pt x="19961" y="17698"/>
                    <a:pt x="19785" y="17659"/>
                    <a:pt x="19687" y="17522"/>
                  </a:cubicBezTo>
                  <a:cubicBezTo>
                    <a:pt x="19609" y="17366"/>
                    <a:pt x="19434" y="17288"/>
                    <a:pt x="19473" y="17132"/>
                  </a:cubicBezTo>
                  <a:cubicBezTo>
                    <a:pt x="19492" y="16995"/>
                    <a:pt x="19453" y="16859"/>
                    <a:pt x="19609" y="16839"/>
                  </a:cubicBezTo>
                  <a:cubicBezTo>
                    <a:pt x="19785" y="16800"/>
                    <a:pt x="19765" y="16839"/>
                    <a:pt x="19922" y="16761"/>
                  </a:cubicBezTo>
                  <a:cubicBezTo>
                    <a:pt x="20078" y="16703"/>
                    <a:pt x="20058" y="16527"/>
                    <a:pt x="20019" y="16351"/>
                  </a:cubicBezTo>
                  <a:cubicBezTo>
                    <a:pt x="20000" y="16176"/>
                    <a:pt x="19980" y="16078"/>
                    <a:pt x="20136" y="16117"/>
                  </a:cubicBezTo>
                  <a:cubicBezTo>
                    <a:pt x="20273" y="16137"/>
                    <a:pt x="20195" y="16254"/>
                    <a:pt x="20370" y="16312"/>
                  </a:cubicBezTo>
                  <a:cubicBezTo>
                    <a:pt x="20546" y="16371"/>
                    <a:pt x="20624" y="16371"/>
                    <a:pt x="20663" y="16273"/>
                  </a:cubicBezTo>
                  <a:cubicBezTo>
                    <a:pt x="20682" y="16176"/>
                    <a:pt x="20722" y="16137"/>
                    <a:pt x="20682" y="16039"/>
                  </a:cubicBezTo>
                  <a:cubicBezTo>
                    <a:pt x="20663" y="15942"/>
                    <a:pt x="20604" y="15864"/>
                    <a:pt x="20722" y="15864"/>
                  </a:cubicBezTo>
                  <a:cubicBezTo>
                    <a:pt x="20858" y="15864"/>
                    <a:pt x="20878" y="15942"/>
                    <a:pt x="20975" y="15883"/>
                  </a:cubicBezTo>
                  <a:cubicBezTo>
                    <a:pt x="21092" y="15825"/>
                    <a:pt x="21151" y="15785"/>
                    <a:pt x="21073" y="15649"/>
                  </a:cubicBezTo>
                  <a:cubicBezTo>
                    <a:pt x="21014" y="15532"/>
                    <a:pt x="20897" y="15551"/>
                    <a:pt x="20878" y="15415"/>
                  </a:cubicBezTo>
                  <a:cubicBezTo>
                    <a:pt x="20858" y="15278"/>
                    <a:pt x="20780" y="15298"/>
                    <a:pt x="20761" y="15142"/>
                  </a:cubicBezTo>
                  <a:cubicBezTo>
                    <a:pt x="20741" y="15005"/>
                    <a:pt x="20839" y="14907"/>
                    <a:pt x="20702" y="14888"/>
                  </a:cubicBezTo>
                  <a:cubicBezTo>
                    <a:pt x="20565" y="14868"/>
                    <a:pt x="20448" y="14888"/>
                    <a:pt x="20429" y="14986"/>
                  </a:cubicBezTo>
                  <a:cubicBezTo>
                    <a:pt x="20409" y="15083"/>
                    <a:pt x="20429" y="15200"/>
                    <a:pt x="20390" y="15356"/>
                  </a:cubicBezTo>
                  <a:cubicBezTo>
                    <a:pt x="20351" y="15512"/>
                    <a:pt x="20390" y="15649"/>
                    <a:pt x="20175" y="15688"/>
                  </a:cubicBezTo>
                  <a:cubicBezTo>
                    <a:pt x="19961" y="15727"/>
                    <a:pt x="19863" y="15746"/>
                    <a:pt x="19765" y="15629"/>
                  </a:cubicBezTo>
                  <a:cubicBezTo>
                    <a:pt x="19648" y="15512"/>
                    <a:pt x="19824" y="15493"/>
                    <a:pt x="19746" y="15337"/>
                  </a:cubicBezTo>
                  <a:cubicBezTo>
                    <a:pt x="19668" y="15181"/>
                    <a:pt x="19629" y="15239"/>
                    <a:pt x="19492" y="15337"/>
                  </a:cubicBezTo>
                  <a:cubicBezTo>
                    <a:pt x="19336" y="15415"/>
                    <a:pt x="19278" y="15473"/>
                    <a:pt x="19180" y="15356"/>
                  </a:cubicBezTo>
                  <a:cubicBezTo>
                    <a:pt x="19083" y="15239"/>
                    <a:pt x="19044" y="15142"/>
                    <a:pt x="19102" y="15025"/>
                  </a:cubicBezTo>
                  <a:cubicBezTo>
                    <a:pt x="19180" y="14907"/>
                    <a:pt x="19297" y="14946"/>
                    <a:pt x="19512" y="14927"/>
                  </a:cubicBezTo>
                  <a:cubicBezTo>
                    <a:pt x="19726" y="14888"/>
                    <a:pt x="19726" y="14849"/>
                    <a:pt x="19804" y="14634"/>
                  </a:cubicBezTo>
                  <a:cubicBezTo>
                    <a:pt x="19883" y="14420"/>
                    <a:pt x="19922" y="14478"/>
                    <a:pt x="19902" y="14381"/>
                  </a:cubicBezTo>
                  <a:cubicBezTo>
                    <a:pt x="19863" y="14283"/>
                    <a:pt x="20000" y="14127"/>
                    <a:pt x="20156" y="14107"/>
                  </a:cubicBezTo>
                  <a:lnTo>
                    <a:pt x="20175" y="14107"/>
                  </a:lnTo>
                  <a:cubicBezTo>
                    <a:pt x="20019" y="13932"/>
                    <a:pt x="19843" y="13737"/>
                    <a:pt x="19843" y="13639"/>
                  </a:cubicBezTo>
                  <a:cubicBezTo>
                    <a:pt x="19843" y="13581"/>
                    <a:pt x="19863" y="13522"/>
                    <a:pt x="19883" y="13483"/>
                  </a:cubicBezTo>
                  <a:cubicBezTo>
                    <a:pt x="19883" y="13444"/>
                    <a:pt x="19902" y="13425"/>
                    <a:pt x="19883" y="13366"/>
                  </a:cubicBezTo>
                  <a:cubicBezTo>
                    <a:pt x="19863" y="13347"/>
                    <a:pt x="19843" y="13327"/>
                    <a:pt x="19824" y="13308"/>
                  </a:cubicBezTo>
                  <a:cubicBezTo>
                    <a:pt x="19765" y="13268"/>
                    <a:pt x="19687" y="13210"/>
                    <a:pt x="19687" y="13054"/>
                  </a:cubicBezTo>
                  <a:cubicBezTo>
                    <a:pt x="19668" y="12898"/>
                    <a:pt x="19668" y="12898"/>
                    <a:pt x="19590" y="12820"/>
                  </a:cubicBezTo>
                  <a:cubicBezTo>
                    <a:pt x="19570" y="12820"/>
                    <a:pt x="19551" y="12781"/>
                    <a:pt x="19512" y="12761"/>
                  </a:cubicBezTo>
                  <a:cubicBezTo>
                    <a:pt x="19414" y="12683"/>
                    <a:pt x="19278" y="12527"/>
                    <a:pt x="19161" y="12390"/>
                  </a:cubicBezTo>
                  <a:cubicBezTo>
                    <a:pt x="19083" y="12273"/>
                    <a:pt x="19004" y="12176"/>
                    <a:pt x="18965" y="12078"/>
                  </a:cubicBezTo>
                  <a:lnTo>
                    <a:pt x="18946" y="11981"/>
                  </a:lnTo>
                  <a:cubicBezTo>
                    <a:pt x="18907" y="11864"/>
                    <a:pt x="18887" y="11786"/>
                    <a:pt x="18848" y="11727"/>
                  </a:cubicBezTo>
                  <a:lnTo>
                    <a:pt x="18829" y="11688"/>
                  </a:lnTo>
                  <a:lnTo>
                    <a:pt x="18829" y="11688"/>
                  </a:lnTo>
                  <a:cubicBezTo>
                    <a:pt x="18809" y="11649"/>
                    <a:pt x="18790" y="11629"/>
                    <a:pt x="18790" y="11571"/>
                  </a:cubicBezTo>
                  <a:cubicBezTo>
                    <a:pt x="18790" y="11532"/>
                    <a:pt x="18809" y="11473"/>
                    <a:pt x="18848" y="11337"/>
                  </a:cubicBezTo>
                  <a:lnTo>
                    <a:pt x="18848" y="11278"/>
                  </a:lnTo>
                  <a:cubicBezTo>
                    <a:pt x="18887" y="11142"/>
                    <a:pt x="18887" y="11064"/>
                    <a:pt x="18887" y="11025"/>
                  </a:cubicBezTo>
                  <a:cubicBezTo>
                    <a:pt x="18887" y="10947"/>
                    <a:pt x="18868" y="10908"/>
                    <a:pt x="18946" y="10790"/>
                  </a:cubicBezTo>
                  <a:cubicBezTo>
                    <a:pt x="19004" y="10712"/>
                    <a:pt x="19024" y="10654"/>
                    <a:pt x="19044" y="10615"/>
                  </a:cubicBezTo>
                  <a:cubicBezTo>
                    <a:pt x="19063" y="10556"/>
                    <a:pt x="19083" y="10517"/>
                    <a:pt x="19083" y="10439"/>
                  </a:cubicBezTo>
                  <a:cubicBezTo>
                    <a:pt x="19083" y="10361"/>
                    <a:pt x="19122" y="10322"/>
                    <a:pt x="19141" y="10283"/>
                  </a:cubicBezTo>
                  <a:cubicBezTo>
                    <a:pt x="19180" y="10244"/>
                    <a:pt x="19200" y="10205"/>
                    <a:pt x="19200" y="10049"/>
                  </a:cubicBezTo>
                  <a:lnTo>
                    <a:pt x="10927" y="10498"/>
                  </a:lnTo>
                  <a:lnTo>
                    <a:pt x="10868" y="10322"/>
                  </a:lnTo>
                  <a:cubicBezTo>
                    <a:pt x="10868" y="10322"/>
                    <a:pt x="11005" y="10244"/>
                    <a:pt x="11005" y="10088"/>
                  </a:cubicBezTo>
                  <a:cubicBezTo>
                    <a:pt x="11005" y="10049"/>
                    <a:pt x="10985" y="10049"/>
                    <a:pt x="10966" y="10030"/>
                  </a:cubicBezTo>
                  <a:cubicBezTo>
                    <a:pt x="10888" y="10010"/>
                    <a:pt x="10810" y="9971"/>
                    <a:pt x="10810" y="9776"/>
                  </a:cubicBezTo>
                  <a:cubicBezTo>
                    <a:pt x="10810" y="9659"/>
                    <a:pt x="10829" y="9561"/>
                    <a:pt x="10849" y="9483"/>
                  </a:cubicBezTo>
                  <a:lnTo>
                    <a:pt x="10849" y="9483"/>
                  </a:lnTo>
                  <a:cubicBezTo>
                    <a:pt x="10868" y="9425"/>
                    <a:pt x="10868" y="9366"/>
                    <a:pt x="10849" y="9347"/>
                  </a:cubicBezTo>
                  <a:lnTo>
                    <a:pt x="10829" y="9308"/>
                  </a:lnTo>
                  <a:cubicBezTo>
                    <a:pt x="10712" y="9210"/>
                    <a:pt x="10634" y="9112"/>
                    <a:pt x="10731" y="8995"/>
                  </a:cubicBezTo>
                  <a:cubicBezTo>
                    <a:pt x="10790" y="8917"/>
                    <a:pt x="10849" y="8937"/>
                    <a:pt x="10927" y="8956"/>
                  </a:cubicBezTo>
                  <a:lnTo>
                    <a:pt x="10927" y="8956"/>
                  </a:lnTo>
                  <a:cubicBezTo>
                    <a:pt x="10985" y="8956"/>
                    <a:pt x="11063" y="8976"/>
                    <a:pt x="11161" y="8898"/>
                  </a:cubicBezTo>
                  <a:cubicBezTo>
                    <a:pt x="11239" y="8800"/>
                    <a:pt x="11200" y="8703"/>
                    <a:pt x="11161" y="8625"/>
                  </a:cubicBezTo>
                  <a:lnTo>
                    <a:pt x="11161" y="8625"/>
                  </a:lnTo>
                  <a:cubicBezTo>
                    <a:pt x="11141" y="8586"/>
                    <a:pt x="11122" y="8527"/>
                    <a:pt x="11102" y="8469"/>
                  </a:cubicBezTo>
                  <a:cubicBezTo>
                    <a:pt x="11102" y="8371"/>
                    <a:pt x="11122" y="8293"/>
                    <a:pt x="11141" y="8176"/>
                  </a:cubicBezTo>
                  <a:cubicBezTo>
                    <a:pt x="11161" y="8098"/>
                    <a:pt x="11161" y="8000"/>
                    <a:pt x="11180" y="7903"/>
                  </a:cubicBezTo>
                  <a:cubicBezTo>
                    <a:pt x="11180" y="7844"/>
                    <a:pt x="11180" y="7805"/>
                    <a:pt x="11161" y="7766"/>
                  </a:cubicBezTo>
                  <a:cubicBezTo>
                    <a:pt x="11141" y="7630"/>
                    <a:pt x="11141" y="7571"/>
                    <a:pt x="11317" y="7454"/>
                  </a:cubicBezTo>
                  <a:lnTo>
                    <a:pt x="11317" y="7454"/>
                  </a:lnTo>
                  <a:lnTo>
                    <a:pt x="11375" y="7434"/>
                  </a:lnTo>
                  <a:lnTo>
                    <a:pt x="11375" y="7434"/>
                  </a:lnTo>
                  <a:cubicBezTo>
                    <a:pt x="11512" y="7356"/>
                    <a:pt x="11610" y="7298"/>
                    <a:pt x="11610" y="7122"/>
                  </a:cubicBezTo>
                  <a:cubicBezTo>
                    <a:pt x="11610" y="7064"/>
                    <a:pt x="11590" y="7025"/>
                    <a:pt x="11590" y="6966"/>
                  </a:cubicBezTo>
                  <a:cubicBezTo>
                    <a:pt x="11570" y="6752"/>
                    <a:pt x="11551" y="6576"/>
                    <a:pt x="11727" y="6459"/>
                  </a:cubicBezTo>
                  <a:cubicBezTo>
                    <a:pt x="11824" y="6381"/>
                    <a:pt x="11922" y="6205"/>
                    <a:pt x="12000" y="6049"/>
                  </a:cubicBezTo>
                  <a:cubicBezTo>
                    <a:pt x="12039" y="5971"/>
                    <a:pt x="12058" y="5913"/>
                    <a:pt x="12097" y="5854"/>
                  </a:cubicBezTo>
                  <a:cubicBezTo>
                    <a:pt x="12156" y="5737"/>
                    <a:pt x="12234" y="5678"/>
                    <a:pt x="12312" y="5600"/>
                  </a:cubicBezTo>
                  <a:cubicBezTo>
                    <a:pt x="12351" y="5561"/>
                    <a:pt x="12409" y="5503"/>
                    <a:pt x="12449" y="5444"/>
                  </a:cubicBezTo>
                  <a:cubicBezTo>
                    <a:pt x="12488" y="5405"/>
                    <a:pt x="12468" y="5366"/>
                    <a:pt x="12468" y="5347"/>
                  </a:cubicBezTo>
                  <a:cubicBezTo>
                    <a:pt x="12449" y="5269"/>
                    <a:pt x="12429" y="5191"/>
                    <a:pt x="12585" y="5093"/>
                  </a:cubicBezTo>
                  <a:cubicBezTo>
                    <a:pt x="12663" y="5035"/>
                    <a:pt x="12741" y="5015"/>
                    <a:pt x="12800" y="4976"/>
                  </a:cubicBezTo>
                  <a:cubicBezTo>
                    <a:pt x="12878" y="4957"/>
                    <a:pt x="12917" y="4937"/>
                    <a:pt x="12917" y="4859"/>
                  </a:cubicBezTo>
                  <a:cubicBezTo>
                    <a:pt x="12917" y="4781"/>
                    <a:pt x="12917" y="4722"/>
                    <a:pt x="12917" y="4664"/>
                  </a:cubicBezTo>
                  <a:cubicBezTo>
                    <a:pt x="12897" y="4625"/>
                    <a:pt x="12858" y="4586"/>
                    <a:pt x="12819" y="4527"/>
                  </a:cubicBezTo>
                  <a:lnTo>
                    <a:pt x="12819" y="4527"/>
                  </a:lnTo>
                  <a:cubicBezTo>
                    <a:pt x="12800" y="4508"/>
                    <a:pt x="12780" y="4469"/>
                    <a:pt x="12741" y="4449"/>
                  </a:cubicBezTo>
                  <a:lnTo>
                    <a:pt x="12741" y="4449"/>
                  </a:lnTo>
                  <a:cubicBezTo>
                    <a:pt x="12644" y="4352"/>
                    <a:pt x="12566" y="4293"/>
                    <a:pt x="12683" y="4098"/>
                  </a:cubicBezTo>
                  <a:cubicBezTo>
                    <a:pt x="12741" y="4000"/>
                    <a:pt x="12819" y="3922"/>
                    <a:pt x="12897" y="3864"/>
                  </a:cubicBezTo>
                  <a:lnTo>
                    <a:pt x="12897" y="3864"/>
                  </a:lnTo>
                  <a:cubicBezTo>
                    <a:pt x="12975" y="3805"/>
                    <a:pt x="13073" y="3747"/>
                    <a:pt x="13190" y="3727"/>
                  </a:cubicBezTo>
                  <a:cubicBezTo>
                    <a:pt x="13288" y="3708"/>
                    <a:pt x="13327" y="3669"/>
                    <a:pt x="13366" y="3630"/>
                  </a:cubicBezTo>
                  <a:cubicBezTo>
                    <a:pt x="13385" y="3591"/>
                    <a:pt x="13405" y="3532"/>
                    <a:pt x="13405" y="3454"/>
                  </a:cubicBezTo>
                  <a:cubicBezTo>
                    <a:pt x="13424" y="3435"/>
                    <a:pt x="13405" y="3415"/>
                    <a:pt x="13385" y="3415"/>
                  </a:cubicBezTo>
                  <a:lnTo>
                    <a:pt x="13385" y="3415"/>
                  </a:lnTo>
                  <a:cubicBezTo>
                    <a:pt x="13288" y="3357"/>
                    <a:pt x="13209" y="3318"/>
                    <a:pt x="13209" y="3103"/>
                  </a:cubicBezTo>
                  <a:cubicBezTo>
                    <a:pt x="13209" y="3025"/>
                    <a:pt x="13151" y="2986"/>
                    <a:pt x="13073" y="2947"/>
                  </a:cubicBezTo>
                  <a:cubicBezTo>
                    <a:pt x="12975" y="2908"/>
                    <a:pt x="12878" y="2869"/>
                    <a:pt x="12800" y="2713"/>
                  </a:cubicBezTo>
                  <a:cubicBezTo>
                    <a:pt x="12741" y="2557"/>
                    <a:pt x="12741" y="2439"/>
                    <a:pt x="12722" y="2342"/>
                  </a:cubicBezTo>
                  <a:cubicBezTo>
                    <a:pt x="12722" y="2244"/>
                    <a:pt x="12722" y="2147"/>
                    <a:pt x="12663" y="2069"/>
                  </a:cubicBezTo>
                  <a:lnTo>
                    <a:pt x="12663" y="2069"/>
                  </a:lnTo>
                  <a:cubicBezTo>
                    <a:pt x="12624" y="2010"/>
                    <a:pt x="12585" y="1971"/>
                    <a:pt x="12546" y="1932"/>
                  </a:cubicBezTo>
                  <a:cubicBezTo>
                    <a:pt x="12449" y="1854"/>
                    <a:pt x="12390" y="1796"/>
                    <a:pt x="12488" y="1600"/>
                  </a:cubicBezTo>
                  <a:lnTo>
                    <a:pt x="12488" y="1600"/>
                  </a:lnTo>
                  <a:cubicBezTo>
                    <a:pt x="12527" y="1522"/>
                    <a:pt x="12605" y="1483"/>
                    <a:pt x="12644" y="1444"/>
                  </a:cubicBezTo>
                  <a:lnTo>
                    <a:pt x="12644" y="1444"/>
                  </a:lnTo>
                  <a:cubicBezTo>
                    <a:pt x="12683" y="1425"/>
                    <a:pt x="12702" y="1405"/>
                    <a:pt x="12683" y="1327"/>
                  </a:cubicBezTo>
                  <a:cubicBezTo>
                    <a:pt x="12644" y="1249"/>
                    <a:pt x="12585" y="1210"/>
                    <a:pt x="12546" y="1191"/>
                  </a:cubicBezTo>
                  <a:cubicBezTo>
                    <a:pt x="12449" y="1132"/>
                    <a:pt x="12370" y="1093"/>
                    <a:pt x="12409" y="879"/>
                  </a:cubicBezTo>
                  <a:cubicBezTo>
                    <a:pt x="12449" y="722"/>
                    <a:pt x="12507" y="644"/>
                    <a:pt x="12585" y="566"/>
                  </a:cubicBezTo>
                  <a:cubicBezTo>
                    <a:pt x="12624" y="527"/>
                    <a:pt x="12644" y="488"/>
                    <a:pt x="12663" y="430"/>
                  </a:cubicBezTo>
                  <a:cubicBezTo>
                    <a:pt x="12644" y="449"/>
                    <a:pt x="12624" y="449"/>
                    <a:pt x="12624" y="469"/>
                  </a:cubicBezTo>
                  <a:cubicBezTo>
                    <a:pt x="12546" y="508"/>
                    <a:pt x="12468" y="527"/>
                    <a:pt x="12409" y="527"/>
                  </a:cubicBezTo>
                  <a:cubicBezTo>
                    <a:pt x="12331" y="527"/>
                    <a:pt x="12253" y="488"/>
                    <a:pt x="12195" y="469"/>
                  </a:cubicBezTo>
                  <a:cubicBezTo>
                    <a:pt x="12117" y="410"/>
                    <a:pt x="12039" y="352"/>
                    <a:pt x="12019" y="254"/>
                  </a:cubicBezTo>
                  <a:cubicBezTo>
                    <a:pt x="11980" y="157"/>
                    <a:pt x="11980" y="59"/>
                    <a:pt x="12000" y="1"/>
                  </a:cubicBezTo>
                  <a:lnTo>
                    <a:pt x="0" y="371"/>
                  </a:lnTo>
                  <a:lnTo>
                    <a:pt x="137" y="5542"/>
                  </a:lnTo>
                  <a:cubicBezTo>
                    <a:pt x="254" y="5659"/>
                    <a:pt x="722" y="6049"/>
                    <a:pt x="839" y="6244"/>
                  </a:cubicBezTo>
                  <a:cubicBezTo>
                    <a:pt x="937" y="6361"/>
                    <a:pt x="1034" y="6537"/>
                    <a:pt x="1112" y="6713"/>
                  </a:cubicBezTo>
                  <a:cubicBezTo>
                    <a:pt x="1171" y="6849"/>
                    <a:pt x="1210" y="7005"/>
                    <a:pt x="1210" y="7122"/>
                  </a:cubicBezTo>
                  <a:cubicBezTo>
                    <a:pt x="1229" y="7220"/>
                    <a:pt x="1210" y="7317"/>
                    <a:pt x="1190" y="7415"/>
                  </a:cubicBezTo>
                  <a:cubicBezTo>
                    <a:pt x="1171" y="7513"/>
                    <a:pt x="1151" y="7630"/>
                    <a:pt x="1190" y="7727"/>
                  </a:cubicBezTo>
                  <a:cubicBezTo>
                    <a:pt x="1210" y="7786"/>
                    <a:pt x="1268" y="7825"/>
                    <a:pt x="1307" y="7844"/>
                  </a:cubicBezTo>
                  <a:cubicBezTo>
                    <a:pt x="1385" y="7883"/>
                    <a:pt x="1463" y="7942"/>
                    <a:pt x="1502" y="8078"/>
                  </a:cubicBezTo>
                  <a:cubicBezTo>
                    <a:pt x="1541" y="8234"/>
                    <a:pt x="1580" y="8293"/>
                    <a:pt x="1678" y="8430"/>
                  </a:cubicBezTo>
                  <a:lnTo>
                    <a:pt x="1678" y="8430"/>
                  </a:lnTo>
                  <a:lnTo>
                    <a:pt x="1737" y="8508"/>
                  </a:lnTo>
                  <a:lnTo>
                    <a:pt x="1737" y="8508"/>
                  </a:lnTo>
                  <a:cubicBezTo>
                    <a:pt x="1873" y="8703"/>
                    <a:pt x="1854" y="8820"/>
                    <a:pt x="1834" y="8937"/>
                  </a:cubicBezTo>
                  <a:cubicBezTo>
                    <a:pt x="1815" y="8976"/>
                    <a:pt x="1815" y="8995"/>
                    <a:pt x="1815" y="9034"/>
                  </a:cubicBezTo>
                  <a:cubicBezTo>
                    <a:pt x="1815" y="9073"/>
                    <a:pt x="1854" y="9112"/>
                    <a:pt x="1893" y="9171"/>
                  </a:cubicBezTo>
                  <a:lnTo>
                    <a:pt x="1893" y="9171"/>
                  </a:lnTo>
                  <a:cubicBezTo>
                    <a:pt x="1951" y="9230"/>
                    <a:pt x="2029" y="9308"/>
                    <a:pt x="2107" y="9444"/>
                  </a:cubicBezTo>
                  <a:cubicBezTo>
                    <a:pt x="2185" y="9542"/>
                    <a:pt x="2224" y="9600"/>
                    <a:pt x="2263" y="9659"/>
                  </a:cubicBezTo>
                  <a:cubicBezTo>
                    <a:pt x="2361" y="9756"/>
                    <a:pt x="2400" y="9834"/>
                    <a:pt x="2419" y="9971"/>
                  </a:cubicBezTo>
                  <a:cubicBezTo>
                    <a:pt x="2419" y="10108"/>
                    <a:pt x="2458" y="10205"/>
                    <a:pt x="2498" y="10303"/>
                  </a:cubicBezTo>
                  <a:cubicBezTo>
                    <a:pt x="2517" y="10322"/>
                    <a:pt x="2517" y="10361"/>
                    <a:pt x="2537" y="10381"/>
                  </a:cubicBezTo>
                  <a:cubicBezTo>
                    <a:pt x="2576" y="10517"/>
                    <a:pt x="2498" y="10576"/>
                    <a:pt x="2419" y="10654"/>
                  </a:cubicBezTo>
                  <a:lnTo>
                    <a:pt x="2419" y="10654"/>
                  </a:lnTo>
                  <a:cubicBezTo>
                    <a:pt x="2380" y="10693"/>
                    <a:pt x="2341" y="10732"/>
                    <a:pt x="2341" y="10771"/>
                  </a:cubicBezTo>
                  <a:cubicBezTo>
                    <a:pt x="2341" y="10830"/>
                    <a:pt x="2361" y="10869"/>
                    <a:pt x="2380" y="10908"/>
                  </a:cubicBezTo>
                  <a:cubicBezTo>
                    <a:pt x="2400" y="10986"/>
                    <a:pt x="2439" y="11044"/>
                    <a:pt x="2419" y="11161"/>
                  </a:cubicBezTo>
                  <a:cubicBezTo>
                    <a:pt x="2400" y="11239"/>
                    <a:pt x="2400" y="11278"/>
                    <a:pt x="2380" y="11337"/>
                  </a:cubicBezTo>
                  <a:lnTo>
                    <a:pt x="2380" y="11337"/>
                  </a:lnTo>
                  <a:cubicBezTo>
                    <a:pt x="2380" y="11395"/>
                    <a:pt x="2380" y="11473"/>
                    <a:pt x="2380" y="11590"/>
                  </a:cubicBezTo>
                  <a:cubicBezTo>
                    <a:pt x="2380" y="11727"/>
                    <a:pt x="2302" y="11825"/>
                    <a:pt x="2244" y="11903"/>
                  </a:cubicBezTo>
                  <a:cubicBezTo>
                    <a:pt x="2205" y="11961"/>
                    <a:pt x="2146" y="12020"/>
                    <a:pt x="2146" y="12098"/>
                  </a:cubicBezTo>
                  <a:cubicBezTo>
                    <a:pt x="2146" y="12156"/>
                    <a:pt x="2146" y="12195"/>
                    <a:pt x="2146" y="12234"/>
                  </a:cubicBezTo>
                  <a:cubicBezTo>
                    <a:pt x="2166" y="12351"/>
                    <a:pt x="2185" y="12410"/>
                    <a:pt x="2029" y="12527"/>
                  </a:cubicBezTo>
                  <a:cubicBezTo>
                    <a:pt x="1971" y="12586"/>
                    <a:pt x="1912" y="12625"/>
                    <a:pt x="1893" y="12683"/>
                  </a:cubicBezTo>
                  <a:cubicBezTo>
                    <a:pt x="1854" y="12742"/>
                    <a:pt x="1815" y="12800"/>
                    <a:pt x="1795" y="12878"/>
                  </a:cubicBezTo>
                  <a:cubicBezTo>
                    <a:pt x="1737" y="12995"/>
                    <a:pt x="1756" y="13112"/>
                    <a:pt x="1756" y="13268"/>
                  </a:cubicBezTo>
                  <a:lnTo>
                    <a:pt x="1756" y="13268"/>
                  </a:lnTo>
                  <a:lnTo>
                    <a:pt x="1756" y="13347"/>
                  </a:lnTo>
                  <a:lnTo>
                    <a:pt x="1756" y="13347"/>
                  </a:lnTo>
                  <a:cubicBezTo>
                    <a:pt x="1756" y="13503"/>
                    <a:pt x="1717" y="13600"/>
                    <a:pt x="1698" y="13717"/>
                  </a:cubicBezTo>
                  <a:cubicBezTo>
                    <a:pt x="1678" y="13756"/>
                    <a:pt x="1659" y="13815"/>
                    <a:pt x="1639" y="13893"/>
                  </a:cubicBezTo>
                  <a:cubicBezTo>
                    <a:pt x="1619" y="13971"/>
                    <a:pt x="1619" y="14029"/>
                    <a:pt x="1619" y="14068"/>
                  </a:cubicBezTo>
                  <a:cubicBezTo>
                    <a:pt x="1619" y="14107"/>
                    <a:pt x="1659" y="14186"/>
                    <a:pt x="1698" y="14303"/>
                  </a:cubicBezTo>
                  <a:cubicBezTo>
                    <a:pt x="1776" y="14537"/>
                    <a:pt x="1776" y="14615"/>
                    <a:pt x="1776" y="14790"/>
                  </a:cubicBezTo>
                  <a:lnTo>
                    <a:pt x="1776" y="14849"/>
                  </a:lnTo>
                  <a:lnTo>
                    <a:pt x="1776" y="14849"/>
                  </a:lnTo>
                  <a:cubicBezTo>
                    <a:pt x="1776" y="14927"/>
                    <a:pt x="1795" y="14986"/>
                    <a:pt x="1795" y="15064"/>
                  </a:cubicBezTo>
                  <a:cubicBezTo>
                    <a:pt x="1815" y="15220"/>
                    <a:pt x="1854" y="15395"/>
                    <a:pt x="1776" y="15571"/>
                  </a:cubicBezTo>
                  <a:cubicBezTo>
                    <a:pt x="1717" y="15766"/>
                    <a:pt x="1639" y="15864"/>
                    <a:pt x="1541" y="15981"/>
                  </a:cubicBezTo>
                  <a:cubicBezTo>
                    <a:pt x="1541" y="16000"/>
                    <a:pt x="1502" y="16020"/>
                    <a:pt x="1483" y="16059"/>
                  </a:cubicBezTo>
                  <a:cubicBezTo>
                    <a:pt x="1522" y="16078"/>
                    <a:pt x="1541" y="16117"/>
                    <a:pt x="1541" y="16156"/>
                  </a:cubicBezTo>
                  <a:cubicBezTo>
                    <a:pt x="1541" y="16273"/>
                    <a:pt x="1444" y="16468"/>
                    <a:pt x="1444" y="16585"/>
                  </a:cubicBezTo>
                  <a:cubicBezTo>
                    <a:pt x="1444" y="16683"/>
                    <a:pt x="1366" y="16664"/>
                    <a:pt x="1210" y="16761"/>
                  </a:cubicBezTo>
                  <a:cubicBezTo>
                    <a:pt x="1054" y="16859"/>
                    <a:pt x="976" y="16800"/>
                    <a:pt x="1015" y="16956"/>
                  </a:cubicBezTo>
                  <a:cubicBezTo>
                    <a:pt x="1054" y="17132"/>
                    <a:pt x="1073" y="17268"/>
                    <a:pt x="1171" y="17346"/>
                  </a:cubicBezTo>
                  <a:cubicBezTo>
                    <a:pt x="1288" y="17424"/>
                    <a:pt x="1346" y="17405"/>
                    <a:pt x="1580" y="17268"/>
                  </a:cubicBezTo>
                  <a:cubicBezTo>
                    <a:pt x="1815" y="17151"/>
                    <a:pt x="1756" y="17093"/>
                    <a:pt x="2049" y="17073"/>
                  </a:cubicBezTo>
                  <a:cubicBezTo>
                    <a:pt x="2322" y="17073"/>
                    <a:pt x="2361" y="17073"/>
                    <a:pt x="2576" y="17054"/>
                  </a:cubicBezTo>
                  <a:cubicBezTo>
                    <a:pt x="2790" y="17054"/>
                    <a:pt x="3083" y="17073"/>
                    <a:pt x="3200" y="17054"/>
                  </a:cubicBezTo>
                  <a:cubicBezTo>
                    <a:pt x="3337" y="17034"/>
                    <a:pt x="3473" y="16995"/>
                    <a:pt x="3844" y="16995"/>
                  </a:cubicBezTo>
                  <a:cubicBezTo>
                    <a:pt x="4195" y="17015"/>
                    <a:pt x="4429" y="17015"/>
                    <a:pt x="4624" y="17112"/>
                  </a:cubicBezTo>
                  <a:cubicBezTo>
                    <a:pt x="4819" y="17190"/>
                    <a:pt x="4702" y="17151"/>
                    <a:pt x="5073" y="17307"/>
                  </a:cubicBezTo>
                  <a:cubicBezTo>
                    <a:pt x="5444" y="17483"/>
                    <a:pt x="5893" y="17600"/>
                    <a:pt x="6302" y="17776"/>
                  </a:cubicBezTo>
                  <a:cubicBezTo>
                    <a:pt x="6693" y="17951"/>
                    <a:pt x="6985" y="18029"/>
                    <a:pt x="7473" y="18068"/>
                  </a:cubicBezTo>
                  <a:cubicBezTo>
                    <a:pt x="7961" y="18107"/>
                    <a:pt x="8117" y="18146"/>
                    <a:pt x="8390" y="18010"/>
                  </a:cubicBezTo>
                  <a:cubicBezTo>
                    <a:pt x="8644" y="17873"/>
                    <a:pt x="8585" y="17815"/>
                    <a:pt x="8839" y="17815"/>
                  </a:cubicBezTo>
                  <a:cubicBezTo>
                    <a:pt x="9112" y="17815"/>
                    <a:pt x="9151" y="17893"/>
                    <a:pt x="9229" y="17776"/>
                  </a:cubicBezTo>
                  <a:cubicBezTo>
                    <a:pt x="9288" y="17678"/>
                    <a:pt x="9092" y="17717"/>
                    <a:pt x="9014" y="17581"/>
                  </a:cubicBezTo>
                  <a:cubicBezTo>
                    <a:pt x="8917" y="17463"/>
                    <a:pt x="8995" y="17385"/>
                    <a:pt x="8897" y="17327"/>
                  </a:cubicBezTo>
                  <a:cubicBezTo>
                    <a:pt x="8819" y="17268"/>
                    <a:pt x="8624" y="17366"/>
                    <a:pt x="8605" y="17171"/>
                  </a:cubicBezTo>
                  <a:cubicBezTo>
                    <a:pt x="8585" y="16976"/>
                    <a:pt x="8585" y="16703"/>
                    <a:pt x="8761" y="16839"/>
                  </a:cubicBezTo>
                  <a:cubicBezTo>
                    <a:pt x="8917" y="16976"/>
                    <a:pt x="8995" y="17054"/>
                    <a:pt x="9229" y="16898"/>
                  </a:cubicBezTo>
                  <a:cubicBezTo>
                    <a:pt x="9463" y="16761"/>
                    <a:pt x="9444" y="16800"/>
                    <a:pt x="9502" y="16664"/>
                  </a:cubicBezTo>
                  <a:cubicBezTo>
                    <a:pt x="9561" y="16546"/>
                    <a:pt x="9483" y="16429"/>
                    <a:pt x="9697" y="16488"/>
                  </a:cubicBezTo>
                  <a:cubicBezTo>
                    <a:pt x="9912" y="16546"/>
                    <a:pt x="9873" y="16410"/>
                    <a:pt x="10068" y="16429"/>
                  </a:cubicBezTo>
                  <a:cubicBezTo>
                    <a:pt x="10283" y="16449"/>
                    <a:pt x="10400" y="16546"/>
                    <a:pt x="10263" y="16664"/>
                  </a:cubicBezTo>
                  <a:cubicBezTo>
                    <a:pt x="10127" y="16781"/>
                    <a:pt x="9990" y="16644"/>
                    <a:pt x="10029" y="16859"/>
                  </a:cubicBezTo>
                  <a:cubicBezTo>
                    <a:pt x="10088" y="17054"/>
                    <a:pt x="10049" y="17151"/>
                    <a:pt x="10224" y="17054"/>
                  </a:cubicBezTo>
                  <a:cubicBezTo>
                    <a:pt x="10400" y="16956"/>
                    <a:pt x="10341" y="16878"/>
                    <a:pt x="10536" y="16878"/>
                  </a:cubicBezTo>
                  <a:cubicBezTo>
                    <a:pt x="10731" y="16878"/>
                    <a:pt x="10692" y="16898"/>
                    <a:pt x="10907" y="16898"/>
                  </a:cubicBezTo>
                  <a:cubicBezTo>
                    <a:pt x="11102" y="16878"/>
                    <a:pt x="11180" y="16781"/>
                    <a:pt x="11278" y="16898"/>
                  </a:cubicBezTo>
                  <a:cubicBezTo>
                    <a:pt x="11356" y="17034"/>
                    <a:pt x="11219" y="17112"/>
                    <a:pt x="11141" y="17190"/>
                  </a:cubicBezTo>
                  <a:cubicBezTo>
                    <a:pt x="11083" y="17288"/>
                    <a:pt x="10966" y="17444"/>
                    <a:pt x="11219" y="17444"/>
                  </a:cubicBezTo>
                  <a:cubicBezTo>
                    <a:pt x="11473" y="17463"/>
                    <a:pt x="11492" y="17346"/>
                    <a:pt x="11590" y="17542"/>
                  </a:cubicBezTo>
                  <a:cubicBezTo>
                    <a:pt x="11668" y="17756"/>
                    <a:pt x="11551" y="17815"/>
                    <a:pt x="11629" y="17912"/>
                  </a:cubicBezTo>
                  <a:cubicBezTo>
                    <a:pt x="11727" y="18010"/>
                    <a:pt x="11824" y="17990"/>
                    <a:pt x="11941" y="17893"/>
                  </a:cubicBezTo>
                  <a:cubicBezTo>
                    <a:pt x="12078" y="17815"/>
                    <a:pt x="12058" y="17678"/>
                    <a:pt x="12117" y="17522"/>
                  </a:cubicBezTo>
                  <a:cubicBezTo>
                    <a:pt x="12175" y="17366"/>
                    <a:pt x="12312" y="17249"/>
                    <a:pt x="12370" y="17346"/>
                  </a:cubicBezTo>
                  <a:cubicBezTo>
                    <a:pt x="12409" y="17463"/>
                    <a:pt x="12370" y="17561"/>
                    <a:pt x="12312" y="17678"/>
                  </a:cubicBezTo>
                  <a:cubicBezTo>
                    <a:pt x="12253" y="17776"/>
                    <a:pt x="12117" y="17873"/>
                    <a:pt x="12234" y="17971"/>
                  </a:cubicBezTo>
                  <a:cubicBezTo>
                    <a:pt x="12331" y="18088"/>
                    <a:pt x="12331" y="17990"/>
                    <a:pt x="12488" y="18049"/>
                  </a:cubicBezTo>
                  <a:cubicBezTo>
                    <a:pt x="12644" y="18127"/>
                    <a:pt x="12839" y="17893"/>
                    <a:pt x="12800" y="17737"/>
                  </a:cubicBezTo>
                  <a:cubicBezTo>
                    <a:pt x="12761" y="17600"/>
                    <a:pt x="12761" y="17483"/>
                    <a:pt x="12839" y="17405"/>
                  </a:cubicBezTo>
                  <a:cubicBezTo>
                    <a:pt x="12917" y="17327"/>
                    <a:pt x="12897" y="16995"/>
                    <a:pt x="12858" y="16956"/>
                  </a:cubicBezTo>
                  <a:cubicBezTo>
                    <a:pt x="12800" y="16917"/>
                    <a:pt x="12585" y="16859"/>
                    <a:pt x="12409" y="16839"/>
                  </a:cubicBezTo>
                  <a:cubicBezTo>
                    <a:pt x="12253" y="16820"/>
                    <a:pt x="12156" y="16742"/>
                    <a:pt x="12117" y="16546"/>
                  </a:cubicBezTo>
                  <a:cubicBezTo>
                    <a:pt x="12058" y="16351"/>
                    <a:pt x="11980" y="16234"/>
                    <a:pt x="11824" y="16176"/>
                  </a:cubicBezTo>
                  <a:cubicBezTo>
                    <a:pt x="11668" y="16117"/>
                    <a:pt x="11590" y="15981"/>
                    <a:pt x="11473" y="15903"/>
                  </a:cubicBezTo>
                  <a:cubicBezTo>
                    <a:pt x="11336" y="15825"/>
                    <a:pt x="11141" y="15922"/>
                    <a:pt x="11044" y="15785"/>
                  </a:cubicBezTo>
                  <a:cubicBezTo>
                    <a:pt x="10966" y="15649"/>
                    <a:pt x="10849" y="15629"/>
                    <a:pt x="10927" y="15473"/>
                  </a:cubicBezTo>
                  <a:cubicBezTo>
                    <a:pt x="11024" y="15298"/>
                    <a:pt x="10868" y="15220"/>
                    <a:pt x="10985" y="15064"/>
                  </a:cubicBezTo>
                  <a:cubicBezTo>
                    <a:pt x="11083" y="14927"/>
                    <a:pt x="11122" y="15142"/>
                    <a:pt x="11200" y="15278"/>
                  </a:cubicBezTo>
                  <a:cubicBezTo>
                    <a:pt x="11278" y="15415"/>
                    <a:pt x="11278" y="15278"/>
                    <a:pt x="11395" y="15415"/>
                  </a:cubicBezTo>
                  <a:cubicBezTo>
                    <a:pt x="11512" y="15571"/>
                    <a:pt x="11570" y="15590"/>
                    <a:pt x="11688" y="15610"/>
                  </a:cubicBezTo>
                  <a:cubicBezTo>
                    <a:pt x="11785" y="15629"/>
                    <a:pt x="11746" y="15629"/>
                    <a:pt x="11805" y="15805"/>
                  </a:cubicBezTo>
                  <a:cubicBezTo>
                    <a:pt x="11863" y="15961"/>
                    <a:pt x="11844" y="16039"/>
                    <a:pt x="12019" y="16039"/>
                  </a:cubicBezTo>
                  <a:cubicBezTo>
                    <a:pt x="12175" y="16020"/>
                    <a:pt x="12117" y="16000"/>
                    <a:pt x="12039" y="15844"/>
                  </a:cubicBezTo>
                  <a:cubicBezTo>
                    <a:pt x="11941" y="15688"/>
                    <a:pt x="11980" y="15668"/>
                    <a:pt x="11883" y="15551"/>
                  </a:cubicBezTo>
                  <a:cubicBezTo>
                    <a:pt x="11785" y="15434"/>
                    <a:pt x="11629" y="15278"/>
                    <a:pt x="11805" y="15298"/>
                  </a:cubicBezTo>
                  <a:cubicBezTo>
                    <a:pt x="11961" y="15317"/>
                    <a:pt x="11863" y="15395"/>
                    <a:pt x="12058" y="15571"/>
                  </a:cubicBezTo>
                  <a:cubicBezTo>
                    <a:pt x="12253" y="15766"/>
                    <a:pt x="12234" y="15610"/>
                    <a:pt x="12331" y="15903"/>
                  </a:cubicBezTo>
                  <a:cubicBezTo>
                    <a:pt x="12429" y="16195"/>
                    <a:pt x="12429" y="16195"/>
                    <a:pt x="12449" y="16332"/>
                  </a:cubicBezTo>
                  <a:cubicBezTo>
                    <a:pt x="12468" y="16488"/>
                    <a:pt x="12468" y="16527"/>
                    <a:pt x="12605" y="16546"/>
                  </a:cubicBezTo>
                  <a:cubicBezTo>
                    <a:pt x="12761" y="16566"/>
                    <a:pt x="12800" y="16449"/>
                    <a:pt x="12975" y="16605"/>
                  </a:cubicBezTo>
                  <a:cubicBezTo>
                    <a:pt x="13151" y="16742"/>
                    <a:pt x="13288" y="16683"/>
                    <a:pt x="13366" y="16605"/>
                  </a:cubicBezTo>
                  <a:cubicBezTo>
                    <a:pt x="13444" y="16527"/>
                    <a:pt x="13502" y="16449"/>
                    <a:pt x="13580" y="16585"/>
                  </a:cubicBezTo>
                  <a:cubicBezTo>
                    <a:pt x="13658" y="16722"/>
                    <a:pt x="13619" y="16839"/>
                    <a:pt x="13541" y="16976"/>
                  </a:cubicBezTo>
                  <a:cubicBezTo>
                    <a:pt x="13483" y="17093"/>
                    <a:pt x="13249" y="16898"/>
                    <a:pt x="13170" y="17034"/>
                  </a:cubicBezTo>
                  <a:cubicBezTo>
                    <a:pt x="13092" y="17171"/>
                    <a:pt x="12956" y="17307"/>
                    <a:pt x="13073" y="17405"/>
                  </a:cubicBezTo>
                  <a:cubicBezTo>
                    <a:pt x="13190" y="17503"/>
                    <a:pt x="13209" y="17678"/>
                    <a:pt x="13112" y="17776"/>
                  </a:cubicBezTo>
                  <a:cubicBezTo>
                    <a:pt x="13014" y="17893"/>
                    <a:pt x="12917" y="17893"/>
                    <a:pt x="12956" y="18068"/>
                  </a:cubicBezTo>
                  <a:cubicBezTo>
                    <a:pt x="12995" y="18244"/>
                    <a:pt x="13053" y="18166"/>
                    <a:pt x="13092" y="18361"/>
                  </a:cubicBezTo>
                  <a:cubicBezTo>
                    <a:pt x="13112" y="18556"/>
                    <a:pt x="13034" y="18634"/>
                    <a:pt x="13170" y="18693"/>
                  </a:cubicBezTo>
                  <a:cubicBezTo>
                    <a:pt x="13327" y="18751"/>
                    <a:pt x="13405" y="18712"/>
                    <a:pt x="13502" y="18849"/>
                  </a:cubicBezTo>
                  <a:cubicBezTo>
                    <a:pt x="13600" y="18966"/>
                    <a:pt x="13619" y="18732"/>
                    <a:pt x="13717" y="18732"/>
                  </a:cubicBezTo>
                  <a:cubicBezTo>
                    <a:pt x="13814" y="18712"/>
                    <a:pt x="13873" y="18849"/>
                    <a:pt x="14009" y="18868"/>
                  </a:cubicBezTo>
                  <a:cubicBezTo>
                    <a:pt x="14166" y="18868"/>
                    <a:pt x="14244" y="18732"/>
                    <a:pt x="14419" y="18888"/>
                  </a:cubicBezTo>
                  <a:cubicBezTo>
                    <a:pt x="14575" y="19024"/>
                    <a:pt x="14341" y="19141"/>
                    <a:pt x="14595" y="19239"/>
                  </a:cubicBezTo>
                  <a:cubicBezTo>
                    <a:pt x="14868" y="19317"/>
                    <a:pt x="15063" y="19220"/>
                    <a:pt x="15083" y="19376"/>
                  </a:cubicBezTo>
                  <a:cubicBezTo>
                    <a:pt x="15102" y="19532"/>
                    <a:pt x="14927" y="19473"/>
                    <a:pt x="14966" y="19590"/>
                  </a:cubicBezTo>
                  <a:cubicBezTo>
                    <a:pt x="15024" y="19727"/>
                    <a:pt x="15180" y="19707"/>
                    <a:pt x="15200" y="19805"/>
                  </a:cubicBezTo>
                  <a:cubicBezTo>
                    <a:pt x="15219" y="19902"/>
                    <a:pt x="15200" y="20000"/>
                    <a:pt x="15336" y="20020"/>
                  </a:cubicBezTo>
                  <a:cubicBezTo>
                    <a:pt x="15473" y="20020"/>
                    <a:pt x="15512" y="19961"/>
                    <a:pt x="15512" y="19844"/>
                  </a:cubicBezTo>
                  <a:cubicBezTo>
                    <a:pt x="15531" y="19707"/>
                    <a:pt x="15434" y="19629"/>
                    <a:pt x="15629" y="19649"/>
                  </a:cubicBezTo>
                  <a:cubicBezTo>
                    <a:pt x="15805" y="19668"/>
                    <a:pt x="15844" y="19532"/>
                    <a:pt x="15785" y="19473"/>
                  </a:cubicBezTo>
                  <a:cubicBezTo>
                    <a:pt x="15726" y="19434"/>
                    <a:pt x="15473" y="19278"/>
                    <a:pt x="15492" y="19200"/>
                  </a:cubicBezTo>
                  <a:cubicBezTo>
                    <a:pt x="15531" y="19102"/>
                    <a:pt x="15609" y="19122"/>
                    <a:pt x="15766" y="19239"/>
                  </a:cubicBezTo>
                  <a:cubicBezTo>
                    <a:pt x="15902" y="19356"/>
                    <a:pt x="16058" y="19434"/>
                    <a:pt x="16058" y="19298"/>
                  </a:cubicBezTo>
                  <a:cubicBezTo>
                    <a:pt x="16058" y="19181"/>
                    <a:pt x="15883" y="19102"/>
                    <a:pt x="15902" y="18966"/>
                  </a:cubicBezTo>
                  <a:cubicBezTo>
                    <a:pt x="15922" y="18829"/>
                    <a:pt x="15922" y="18712"/>
                    <a:pt x="16078" y="18849"/>
                  </a:cubicBezTo>
                  <a:cubicBezTo>
                    <a:pt x="16234" y="18966"/>
                    <a:pt x="16273" y="19024"/>
                    <a:pt x="16331" y="18888"/>
                  </a:cubicBezTo>
                  <a:cubicBezTo>
                    <a:pt x="16390" y="18771"/>
                    <a:pt x="16312" y="18654"/>
                    <a:pt x="16448" y="18634"/>
                  </a:cubicBezTo>
                  <a:cubicBezTo>
                    <a:pt x="16566" y="18615"/>
                    <a:pt x="16663" y="18576"/>
                    <a:pt x="16761" y="18732"/>
                  </a:cubicBezTo>
                  <a:cubicBezTo>
                    <a:pt x="16839" y="18868"/>
                    <a:pt x="16663" y="18790"/>
                    <a:pt x="16878" y="18946"/>
                  </a:cubicBezTo>
                  <a:cubicBezTo>
                    <a:pt x="17073" y="19083"/>
                    <a:pt x="17053" y="18849"/>
                    <a:pt x="17190" y="18888"/>
                  </a:cubicBezTo>
                  <a:cubicBezTo>
                    <a:pt x="17326" y="18946"/>
                    <a:pt x="17229" y="19005"/>
                    <a:pt x="17326" y="19063"/>
                  </a:cubicBezTo>
                  <a:cubicBezTo>
                    <a:pt x="17444" y="19122"/>
                    <a:pt x="17600" y="19083"/>
                    <a:pt x="17658" y="19181"/>
                  </a:cubicBezTo>
                  <a:cubicBezTo>
                    <a:pt x="17736" y="19278"/>
                    <a:pt x="17541" y="19181"/>
                    <a:pt x="17502" y="19356"/>
                  </a:cubicBezTo>
                  <a:cubicBezTo>
                    <a:pt x="17463" y="19512"/>
                    <a:pt x="17541" y="19473"/>
                    <a:pt x="17600" y="19629"/>
                  </a:cubicBezTo>
                  <a:cubicBezTo>
                    <a:pt x="17678" y="19805"/>
                    <a:pt x="17541" y="19902"/>
                    <a:pt x="17736" y="19941"/>
                  </a:cubicBezTo>
                  <a:cubicBezTo>
                    <a:pt x="17931" y="19961"/>
                    <a:pt x="17951" y="19805"/>
                    <a:pt x="18126" y="19688"/>
                  </a:cubicBezTo>
                  <a:cubicBezTo>
                    <a:pt x="18283" y="19551"/>
                    <a:pt x="18575" y="19571"/>
                    <a:pt x="18536" y="19395"/>
                  </a:cubicBezTo>
                  <a:cubicBezTo>
                    <a:pt x="18478" y="19220"/>
                    <a:pt x="18224" y="19278"/>
                    <a:pt x="18204" y="19141"/>
                  </a:cubicBezTo>
                  <a:cubicBezTo>
                    <a:pt x="18204" y="19005"/>
                    <a:pt x="18224" y="18927"/>
                    <a:pt x="18165" y="18810"/>
                  </a:cubicBezTo>
                  <a:cubicBezTo>
                    <a:pt x="18126" y="18693"/>
                    <a:pt x="18224" y="18576"/>
                    <a:pt x="18283" y="18498"/>
                  </a:cubicBezTo>
                  <a:cubicBezTo>
                    <a:pt x="18341" y="18420"/>
                    <a:pt x="18458" y="18420"/>
                    <a:pt x="18322" y="18263"/>
                  </a:cubicBezTo>
                  <a:cubicBezTo>
                    <a:pt x="18165" y="18127"/>
                    <a:pt x="18048" y="18127"/>
                    <a:pt x="17951" y="18068"/>
                  </a:cubicBezTo>
                  <a:cubicBezTo>
                    <a:pt x="17853" y="17990"/>
                    <a:pt x="17795" y="17971"/>
                    <a:pt x="17697" y="17873"/>
                  </a:cubicBezTo>
                  <a:cubicBezTo>
                    <a:pt x="17600" y="17756"/>
                    <a:pt x="17444" y="17795"/>
                    <a:pt x="17502" y="17639"/>
                  </a:cubicBezTo>
                  <a:cubicBezTo>
                    <a:pt x="17541" y="17483"/>
                    <a:pt x="17697" y="17463"/>
                    <a:pt x="17795" y="17385"/>
                  </a:cubicBezTo>
                  <a:cubicBezTo>
                    <a:pt x="17873" y="17327"/>
                    <a:pt x="17853" y="17210"/>
                    <a:pt x="17756" y="17112"/>
                  </a:cubicBezTo>
                  <a:cubicBezTo>
                    <a:pt x="17658" y="16995"/>
                    <a:pt x="17717" y="16917"/>
                    <a:pt x="17619" y="16917"/>
                  </a:cubicBezTo>
                  <a:cubicBezTo>
                    <a:pt x="17522" y="16917"/>
                    <a:pt x="17541" y="17034"/>
                    <a:pt x="17405" y="17054"/>
                  </a:cubicBezTo>
                  <a:cubicBezTo>
                    <a:pt x="17268" y="17093"/>
                    <a:pt x="17092" y="17034"/>
                    <a:pt x="17034" y="16937"/>
                  </a:cubicBezTo>
                  <a:cubicBezTo>
                    <a:pt x="16975" y="16839"/>
                    <a:pt x="16897" y="16703"/>
                    <a:pt x="16975" y="16644"/>
                  </a:cubicBezTo>
                  <a:cubicBezTo>
                    <a:pt x="17053" y="16585"/>
                    <a:pt x="17112" y="16527"/>
                    <a:pt x="17229" y="16468"/>
                  </a:cubicBezTo>
                  <a:cubicBezTo>
                    <a:pt x="17326" y="16410"/>
                    <a:pt x="17424" y="16390"/>
                    <a:pt x="17385" y="16273"/>
                  </a:cubicBezTo>
                  <a:cubicBezTo>
                    <a:pt x="17346" y="16137"/>
                    <a:pt x="17287" y="16156"/>
                    <a:pt x="17229" y="16078"/>
                  </a:cubicBezTo>
                  <a:cubicBezTo>
                    <a:pt x="17151" y="16000"/>
                    <a:pt x="17131" y="15903"/>
                    <a:pt x="17190" y="15864"/>
                  </a:cubicBezTo>
                  <a:cubicBezTo>
                    <a:pt x="17248" y="15844"/>
                    <a:pt x="17287" y="15785"/>
                    <a:pt x="17463" y="15883"/>
                  </a:cubicBezTo>
                  <a:cubicBezTo>
                    <a:pt x="17619" y="16000"/>
                    <a:pt x="17658" y="16020"/>
                    <a:pt x="17678" y="16137"/>
                  </a:cubicBezTo>
                  <a:cubicBezTo>
                    <a:pt x="17717" y="16234"/>
                    <a:pt x="17658" y="16273"/>
                    <a:pt x="17736" y="16351"/>
                  </a:cubicBezTo>
                  <a:cubicBezTo>
                    <a:pt x="17814" y="16449"/>
                    <a:pt x="17814" y="16468"/>
                    <a:pt x="17775" y="16546"/>
                  </a:cubicBezTo>
                  <a:cubicBezTo>
                    <a:pt x="17736" y="16624"/>
                    <a:pt x="17697" y="16664"/>
                    <a:pt x="17756" y="16722"/>
                  </a:cubicBezTo>
                  <a:cubicBezTo>
                    <a:pt x="17814" y="16761"/>
                    <a:pt x="17853" y="16742"/>
                    <a:pt x="17912" y="16820"/>
                  </a:cubicBezTo>
                  <a:cubicBezTo>
                    <a:pt x="17970" y="16917"/>
                    <a:pt x="17951" y="16956"/>
                    <a:pt x="17951" y="17054"/>
                  </a:cubicBezTo>
                  <a:cubicBezTo>
                    <a:pt x="17951" y="17151"/>
                    <a:pt x="18029" y="17171"/>
                    <a:pt x="18087" y="17307"/>
                  </a:cubicBezTo>
                  <a:cubicBezTo>
                    <a:pt x="18126" y="17444"/>
                    <a:pt x="18087" y="17463"/>
                    <a:pt x="18165" y="17581"/>
                  </a:cubicBezTo>
                  <a:cubicBezTo>
                    <a:pt x="18263" y="17678"/>
                    <a:pt x="18478" y="17834"/>
                    <a:pt x="18575" y="17834"/>
                  </a:cubicBezTo>
                  <a:cubicBezTo>
                    <a:pt x="18673" y="17834"/>
                    <a:pt x="18770" y="17912"/>
                    <a:pt x="18926" y="17873"/>
                  </a:cubicBezTo>
                  <a:cubicBezTo>
                    <a:pt x="19102" y="17815"/>
                    <a:pt x="19141" y="17717"/>
                    <a:pt x="19278" y="17815"/>
                  </a:cubicBezTo>
                  <a:cubicBezTo>
                    <a:pt x="19434" y="17912"/>
                    <a:pt x="19278" y="18029"/>
                    <a:pt x="19434" y="18088"/>
                  </a:cubicBezTo>
                  <a:cubicBezTo>
                    <a:pt x="19590" y="18146"/>
                    <a:pt x="19707" y="18166"/>
                    <a:pt x="19726" y="18263"/>
                  </a:cubicBezTo>
                  <a:cubicBezTo>
                    <a:pt x="19746" y="18361"/>
                    <a:pt x="19687" y="18498"/>
                    <a:pt x="19804" y="18556"/>
                  </a:cubicBezTo>
                  <a:cubicBezTo>
                    <a:pt x="19902" y="18615"/>
                    <a:pt x="20097" y="18615"/>
                    <a:pt x="20195" y="18595"/>
                  </a:cubicBezTo>
                  <a:cubicBezTo>
                    <a:pt x="20292" y="18595"/>
                    <a:pt x="20351" y="18654"/>
                    <a:pt x="20429" y="18751"/>
                  </a:cubicBezTo>
                  <a:cubicBezTo>
                    <a:pt x="20487" y="18849"/>
                    <a:pt x="20585" y="18946"/>
                    <a:pt x="20741" y="18927"/>
                  </a:cubicBezTo>
                  <a:cubicBezTo>
                    <a:pt x="20897" y="18927"/>
                    <a:pt x="20858" y="18810"/>
                    <a:pt x="21014" y="18888"/>
                  </a:cubicBezTo>
                  <a:cubicBezTo>
                    <a:pt x="21151" y="18966"/>
                    <a:pt x="21092" y="19083"/>
                    <a:pt x="21190" y="19200"/>
                  </a:cubicBezTo>
                  <a:cubicBezTo>
                    <a:pt x="21287" y="19317"/>
                    <a:pt x="21385" y="19356"/>
                    <a:pt x="21404" y="19473"/>
                  </a:cubicBezTo>
                  <a:cubicBezTo>
                    <a:pt x="21443" y="19590"/>
                    <a:pt x="21268" y="19649"/>
                    <a:pt x="21443" y="19668"/>
                  </a:cubicBezTo>
                  <a:cubicBezTo>
                    <a:pt x="21619" y="19688"/>
                    <a:pt x="21639" y="19571"/>
                    <a:pt x="21736" y="19434"/>
                  </a:cubicBezTo>
                  <a:cubicBezTo>
                    <a:pt x="21834" y="19278"/>
                    <a:pt x="21912" y="19317"/>
                    <a:pt x="21892" y="19181"/>
                  </a:cubicBezTo>
                  <a:cubicBezTo>
                    <a:pt x="21892" y="19044"/>
                    <a:pt x="21775" y="18907"/>
                    <a:pt x="21639" y="1877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71"/>
            <p:cNvSpPr/>
            <p:nvPr/>
          </p:nvSpPr>
          <p:spPr>
            <a:xfrm>
              <a:off x="1849300" y="1631650"/>
              <a:ext cx="825375" cy="1408275"/>
            </a:xfrm>
            <a:custGeom>
              <a:avLst/>
              <a:gdLst/>
              <a:ahLst/>
              <a:cxnLst/>
              <a:rect l="l" t="t" r="r" b="b"/>
              <a:pathLst>
                <a:path w="33015" h="56331" extrusionOk="0">
                  <a:moveTo>
                    <a:pt x="18595" y="55102"/>
                  </a:moveTo>
                  <a:lnTo>
                    <a:pt x="28741" y="56331"/>
                  </a:lnTo>
                  <a:cubicBezTo>
                    <a:pt x="28917" y="56292"/>
                    <a:pt x="29073" y="56253"/>
                    <a:pt x="29190" y="56253"/>
                  </a:cubicBezTo>
                  <a:cubicBezTo>
                    <a:pt x="29307" y="56253"/>
                    <a:pt x="29366" y="56272"/>
                    <a:pt x="29424" y="56292"/>
                  </a:cubicBezTo>
                  <a:cubicBezTo>
                    <a:pt x="29522" y="56311"/>
                    <a:pt x="29561" y="56311"/>
                    <a:pt x="29678" y="56253"/>
                  </a:cubicBezTo>
                  <a:cubicBezTo>
                    <a:pt x="29775" y="56175"/>
                    <a:pt x="29834" y="56116"/>
                    <a:pt x="29892" y="56038"/>
                  </a:cubicBezTo>
                  <a:cubicBezTo>
                    <a:pt x="29951" y="55980"/>
                    <a:pt x="30010" y="55921"/>
                    <a:pt x="30088" y="55863"/>
                  </a:cubicBezTo>
                  <a:lnTo>
                    <a:pt x="30088" y="55863"/>
                  </a:lnTo>
                  <a:cubicBezTo>
                    <a:pt x="30166" y="55804"/>
                    <a:pt x="30244" y="55726"/>
                    <a:pt x="30263" y="55609"/>
                  </a:cubicBezTo>
                  <a:cubicBezTo>
                    <a:pt x="30302" y="55492"/>
                    <a:pt x="30302" y="55394"/>
                    <a:pt x="30263" y="55277"/>
                  </a:cubicBezTo>
                  <a:cubicBezTo>
                    <a:pt x="30205" y="55102"/>
                    <a:pt x="30107" y="55082"/>
                    <a:pt x="29990" y="55043"/>
                  </a:cubicBezTo>
                  <a:lnTo>
                    <a:pt x="29990" y="55043"/>
                  </a:lnTo>
                  <a:cubicBezTo>
                    <a:pt x="29931" y="55024"/>
                    <a:pt x="29873" y="55024"/>
                    <a:pt x="29795" y="54985"/>
                  </a:cubicBezTo>
                  <a:cubicBezTo>
                    <a:pt x="29658" y="54926"/>
                    <a:pt x="29561" y="54887"/>
                    <a:pt x="29502" y="54828"/>
                  </a:cubicBezTo>
                  <a:cubicBezTo>
                    <a:pt x="29424" y="54750"/>
                    <a:pt x="29405" y="54672"/>
                    <a:pt x="29405" y="54536"/>
                  </a:cubicBezTo>
                  <a:cubicBezTo>
                    <a:pt x="29405" y="54380"/>
                    <a:pt x="29424" y="54341"/>
                    <a:pt x="29483" y="54243"/>
                  </a:cubicBezTo>
                  <a:cubicBezTo>
                    <a:pt x="29522" y="54204"/>
                    <a:pt x="29561" y="54146"/>
                    <a:pt x="29619" y="54028"/>
                  </a:cubicBezTo>
                  <a:cubicBezTo>
                    <a:pt x="29678" y="53911"/>
                    <a:pt x="29619" y="53794"/>
                    <a:pt x="29580" y="53677"/>
                  </a:cubicBezTo>
                  <a:cubicBezTo>
                    <a:pt x="29522" y="53560"/>
                    <a:pt x="29483" y="53463"/>
                    <a:pt x="29522" y="53326"/>
                  </a:cubicBezTo>
                  <a:lnTo>
                    <a:pt x="29522" y="53326"/>
                  </a:lnTo>
                  <a:lnTo>
                    <a:pt x="29561" y="53209"/>
                  </a:lnTo>
                  <a:lnTo>
                    <a:pt x="29561" y="53209"/>
                  </a:lnTo>
                  <a:cubicBezTo>
                    <a:pt x="29600" y="53092"/>
                    <a:pt x="29619" y="53092"/>
                    <a:pt x="29678" y="52975"/>
                  </a:cubicBezTo>
                  <a:cubicBezTo>
                    <a:pt x="29736" y="52858"/>
                    <a:pt x="29834" y="52838"/>
                    <a:pt x="29931" y="52819"/>
                  </a:cubicBezTo>
                  <a:cubicBezTo>
                    <a:pt x="29990" y="52819"/>
                    <a:pt x="30049" y="52799"/>
                    <a:pt x="30107" y="52760"/>
                  </a:cubicBezTo>
                  <a:cubicBezTo>
                    <a:pt x="30185" y="52682"/>
                    <a:pt x="30263" y="52565"/>
                    <a:pt x="30341" y="52468"/>
                  </a:cubicBezTo>
                  <a:cubicBezTo>
                    <a:pt x="30419" y="52370"/>
                    <a:pt x="30497" y="52272"/>
                    <a:pt x="30556" y="52194"/>
                  </a:cubicBezTo>
                  <a:cubicBezTo>
                    <a:pt x="30634" y="52116"/>
                    <a:pt x="30634" y="52019"/>
                    <a:pt x="30653" y="51921"/>
                  </a:cubicBezTo>
                  <a:lnTo>
                    <a:pt x="30653" y="51921"/>
                  </a:lnTo>
                  <a:cubicBezTo>
                    <a:pt x="30653" y="51863"/>
                    <a:pt x="30653" y="51804"/>
                    <a:pt x="30673" y="51746"/>
                  </a:cubicBezTo>
                  <a:cubicBezTo>
                    <a:pt x="30692" y="51648"/>
                    <a:pt x="30751" y="51609"/>
                    <a:pt x="30810" y="51570"/>
                  </a:cubicBezTo>
                  <a:cubicBezTo>
                    <a:pt x="30829" y="51570"/>
                    <a:pt x="30868" y="51551"/>
                    <a:pt x="30868" y="51453"/>
                  </a:cubicBezTo>
                  <a:cubicBezTo>
                    <a:pt x="30868" y="51336"/>
                    <a:pt x="30868" y="51238"/>
                    <a:pt x="30868" y="51121"/>
                  </a:cubicBezTo>
                  <a:cubicBezTo>
                    <a:pt x="30849" y="50985"/>
                    <a:pt x="30849" y="50848"/>
                    <a:pt x="30888" y="50751"/>
                  </a:cubicBezTo>
                  <a:cubicBezTo>
                    <a:pt x="30907" y="50692"/>
                    <a:pt x="30946" y="50633"/>
                    <a:pt x="30985" y="50594"/>
                  </a:cubicBezTo>
                  <a:cubicBezTo>
                    <a:pt x="31024" y="50555"/>
                    <a:pt x="31063" y="50497"/>
                    <a:pt x="31063" y="50419"/>
                  </a:cubicBezTo>
                  <a:lnTo>
                    <a:pt x="31063" y="50399"/>
                  </a:lnTo>
                  <a:lnTo>
                    <a:pt x="31063" y="50399"/>
                  </a:lnTo>
                  <a:cubicBezTo>
                    <a:pt x="31044" y="50204"/>
                    <a:pt x="31044" y="50165"/>
                    <a:pt x="31258" y="50009"/>
                  </a:cubicBezTo>
                  <a:cubicBezTo>
                    <a:pt x="31336" y="49951"/>
                    <a:pt x="31395" y="49892"/>
                    <a:pt x="31453" y="49833"/>
                  </a:cubicBezTo>
                  <a:lnTo>
                    <a:pt x="31453" y="49833"/>
                  </a:lnTo>
                  <a:cubicBezTo>
                    <a:pt x="31531" y="49755"/>
                    <a:pt x="31570" y="49716"/>
                    <a:pt x="31590" y="49677"/>
                  </a:cubicBezTo>
                  <a:cubicBezTo>
                    <a:pt x="31649" y="49580"/>
                    <a:pt x="31688" y="49541"/>
                    <a:pt x="31883" y="49463"/>
                  </a:cubicBezTo>
                  <a:lnTo>
                    <a:pt x="32019" y="49404"/>
                  </a:lnTo>
                  <a:lnTo>
                    <a:pt x="32019" y="49404"/>
                  </a:lnTo>
                  <a:cubicBezTo>
                    <a:pt x="32097" y="49365"/>
                    <a:pt x="32175" y="49326"/>
                    <a:pt x="32253" y="49287"/>
                  </a:cubicBezTo>
                  <a:cubicBezTo>
                    <a:pt x="32448" y="49209"/>
                    <a:pt x="32663" y="49112"/>
                    <a:pt x="32761" y="49034"/>
                  </a:cubicBezTo>
                  <a:lnTo>
                    <a:pt x="32800" y="49014"/>
                  </a:lnTo>
                  <a:lnTo>
                    <a:pt x="32800" y="49014"/>
                  </a:lnTo>
                  <a:cubicBezTo>
                    <a:pt x="32936" y="48916"/>
                    <a:pt x="33014" y="48858"/>
                    <a:pt x="32995" y="48682"/>
                  </a:cubicBezTo>
                  <a:cubicBezTo>
                    <a:pt x="32995" y="48585"/>
                    <a:pt x="32800" y="48429"/>
                    <a:pt x="32644" y="48273"/>
                  </a:cubicBezTo>
                  <a:cubicBezTo>
                    <a:pt x="32488" y="48136"/>
                    <a:pt x="32351" y="47999"/>
                    <a:pt x="32312" y="47902"/>
                  </a:cubicBezTo>
                  <a:cubicBezTo>
                    <a:pt x="32273" y="47843"/>
                    <a:pt x="32253" y="47824"/>
                    <a:pt x="32234" y="47785"/>
                  </a:cubicBezTo>
                  <a:cubicBezTo>
                    <a:pt x="32195" y="47726"/>
                    <a:pt x="32156" y="47687"/>
                    <a:pt x="32175" y="47453"/>
                  </a:cubicBezTo>
                  <a:cubicBezTo>
                    <a:pt x="32195" y="47297"/>
                    <a:pt x="32156" y="47219"/>
                    <a:pt x="32136" y="47141"/>
                  </a:cubicBezTo>
                  <a:cubicBezTo>
                    <a:pt x="32117" y="47082"/>
                    <a:pt x="32097" y="47024"/>
                    <a:pt x="32078" y="46926"/>
                  </a:cubicBezTo>
                  <a:cubicBezTo>
                    <a:pt x="32078" y="46868"/>
                    <a:pt x="32078" y="46809"/>
                    <a:pt x="32078" y="46731"/>
                  </a:cubicBezTo>
                  <a:cubicBezTo>
                    <a:pt x="32097" y="46595"/>
                    <a:pt x="32097" y="46458"/>
                    <a:pt x="32039" y="46341"/>
                  </a:cubicBezTo>
                  <a:cubicBezTo>
                    <a:pt x="32019" y="46263"/>
                    <a:pt x="31980" y="46224"/>
                    <a:pt x="31922" y="46185"/>
                  </a:cubicBezTo>
                  <a:cubicBezTo>
                    <a:pt x="31863" y="46126"/>
                    <a:pt x="31785" y="46048"/>
                    <a:pt x="31746" y="45912"/>
                  </a:cubicBezTo>
                  <a:cubicBezTo>
                    <a:pt x="31727" y="45814"/>
                    <a:pt x="31688" y="45717"/>
                    <a:pt x="31649" y="45638"/>
                  </a:cubicBezTo>
                  <a:cubicBezTo>
                    <a:pt x="31590" y="45521"/>
                    <a:pt x="31551" y="45424"/>
                    <a:pt x="31531" y="45307"/>
                  </a:cubicBezTo>
                  <a:cubicBezTo>
                    <a:pt x="31512" y="45131"/>
                    <a:pt x="31551" y="44995"/>
                    <a:pt x="31590" y="44838"/>
                  </a:cubicBezTo>
                  <a:cubicBezTo>
                    <a:pt x="31590" y="44819"/>
                    <a:pt x="31609" y="44780"/>
                    <a:pt x="31609" y="44741"/>
                  </a:cubicBezTo>
                  <a:lnTo>
                    <a:pt x="14790" y="19512"/>
                  </a:lnTo>
                  <a:lnTo>
                    <a:pt x="14771" y="19493"/>
                  </a:lnTo>
                  <a:lnTo>
                    <a:pt x="14771" y="19454"/>
                  </a:lnTo>
                  <a:lnTo>
                    <a:pt x="18673" y="4430"/>
                  </a:lnTo>
                  <a:cubicBezTo>
                    <a:pt x="17990" y="4274"/>
                    <a:pt x="17541" y="4118"/>
                    <a:pt x="17190" y="4020"/>
                  </a:cubicBezTo>
                  <a:cubicBezTo>
                    <a:pt x="17015" y="3962"/>
                    <a:pt x="16859" y="3923"/>
                    <a:pt x="16722" y="3883"/>
                  </a:cubicBezTo>
                  <a:cubicBezTo>
                    <a:pt x="16371" y="3786"/>
                    <a:pt x="14849" y="3376"/>
                    <a:pt x="13659" y="3044"/>
                  </a:cubicBezTo>
                  <a:cubicBezTo>
                    <a:pt x="12976" y="2869"/>
                    <a:pt x="12410" y="2713"/>
                    <a:pt x="12195" y="2635"/>
                  </a:cubicBezTo>
                  <a:cubicBezTo>
                    <a:pt x="11981" y="2576"/>
                    <a:pt x="11239" y="2362"/>
                    <a:pt x="10342" y="2088"/>
                  </a:cubicBezTo>
                  <a:cubicBezTo>
                    <a:pt x="8390" y="1523"/>
                    <a:pt x="5639" y="723"/>
                    <a:pt x="5542" y="664"/>
                  </a:cubicBezTo>
                  <a:cubicBezTo>
                    <a:pt x="5464" y="645"/>
                    <a:pt x="5366" y="645"/>
                    <a:pt x="5288" y="645"/>
                  </a:cubicBezTo>
                  <a:cubicBezTo>
                    <a:pt x="5191" y="645"/>
                    <a:pt x="5093" y="645"/>
                    <a:pt x="5015" y="606"/>
                  </a:cubicBezTo>
                  <a:cubicBezTo>
                    <a:pt x="4976" y="586"/>
                    <a:pt x="4547" y="430"/>
                    <a:pt x="4059" y="274"/>
                  </a:cubicBezTo>
                  <a:cubicBezTo>
                    <a:pt x="3747" y="176"/>
                    <a:pt x="3415" y="79"/>
                    <a:pt x="3181" y="1"/>
                  </a:cubicBezTo>
                  <a:cubicBezTo>
                    <a:pt x="3181" y="40"/>
                    <a:pt x="3181" y="98"/>
                    <a:pt x="3181" y="157"/>
                  </a:cubicBezTo>
                  <a:cubicBezTo>
                    <a:pt x="3181" y="352"/>
                    <a:pt x="3064" y="430"/>
                    <a:pt x="2986" y="567"/>
                  </a:cubicBezTo>
                  <a:cubicBezTo>
                    <a:pt x="2888" y="703"/>
                    <a:pt x="2693" y="703"/>
                    <a:pt x="2674" y="879"/>
                  </a:cubicBezTo>
                  <a:cubicBezTo>
                    <a:pt x="2674" y="1035"/>
                    <a:pt x="2791" y="1074"/>
                    <a:pt x="2908" y="1230"/>
                  </a:cubicBezTo>
                  <a:cubicBezTo>
                    <a:pt x="3005" y="1406"/>
                    <a:pt x="3005" y="1445"/>
                    <a:pt x="3005" y="1679"/>
                  </a:cubicBezTo>
                  <a:cubicBezTo>
                    <a:pt x="2986" y="1913"/>
                    <a:pt x="2947" y="2069"/>
                    <a:pt x="2947" y="2205"/>
                  </a:cubicBezTo>
                  <a:cubicBezTo>
                    <a:pt x="2966" y="2342"/>
                    <a:pt x="2966" y="2362"/>
                    <a:pt x="2966" y="2498"/>
                  </a:cubicBezTo>
                  <a:cubicBezTo>
                    <a:pt x="2947" y="2635"/>
                    <a:pt x="2888" y="2752"/>
                    <a:pt x="2810" y="2986"/>
                  </a:cubicBezTo>
                  <a:cubicBezTo>
                    <a:pt x="2713" y="3240"/>
                    <a:pt x="2654" y="3279"/>
                    <a:pt x="2615" y="3454"/>
                  </a:cubicBezTo>
                  <a:cubicBezTo>
                    <a:pt x="2556" y="3630"/>
                    <a:pt x="2498" y="3708"/>
                    <a:pt x="2342" y="3981"/>
                  </a:cubicBezTo>
                  <a:cubicBezTo>
                    <a:pt x="2166" y="4274"/>
                    <a:pt x="2069" y="4371"/>
                    <a:pt x="2069" y="4586"/>
                  </a:cubicBezTo>
                  <a:cubicBezTo>
                    <a:pt x="2049" y="4801"/>
                    <a:pt x="2147" y="4859"/>
                    <a:pt x="2049" y="5015"/>
                  </a:cubicBezTo>
                  <a:cubicBezTo>
                    <a:pt x="1971" y="5171"/>
                    <a:pt x="1971" y="5269"/>
                    <a:pt x="1776" y="5386"/>
                  </a:cubicBezTo>
                  <a:cubicBezTo>
                    <a:pt x="1561" y="5522"/>
                    <a:pt x="1347" y="5757"/>
                    <a:pt x="1308" y="5854"/>
                  </a:cubicBezTo>
                  <a:cubicBezTo>
                    <a:pt x="1269" y="5952"/>
                    <a:pt x="1308" y="5991"/>
                    <a:pt x="1386" y="5952"/>
                  </a:cubicBezTo>
                  <a:cubicBezTo>
                    <a:pt x="1483" y="5893"/>
                    <a:pt x="1581" y="5737"/>
                    <a:pt x="1678" y="5698"/>
                  </a:cubicBezTo>
                  <a:cubicBezTo>
                    <a:pt x="1776" y="5679"/>
                    <a:pt x="1854" y="5718"/>
                    <a:pt x="1893" y="5835"/>
                  </a:cubicBezTo>
                  <a:cubicBezTo>
                    <a:pt x="1913" y="5932"/>
                    <a:pt x="1795" y="5991"/>
                    <a:pt x="1600" y="6049"/>
                  </a:cubicBezTo>
                  <a:cubicBezTo>
                    <a:pt x="1386" y="6127"/>
                    <a:pt x="1308" y="6244"/>
                    <a:pt x="1269" y="6361"/>
                  </a:cubicBezTo>
                  <a:cubicBezTo>
                    <a:pt x="1230" y="6498"/>
                    <a:pt x="1132" y="6518"/>
                    <a:pt x="1093" y="6479"/>
                  </a:cubicBezTo>
                  <a:cubicBezTo>
                    <a:pt x="1054" y="6440"/>
                    <a:pt x="1035" y="6342"/>
                    <a:pt x="1093" y="6264"/>
                  </a:cubicBezTo>
                  <a:cubicBezTo>
                    <a:pt x="1152" y="6186"/>
                    <a:pt x="1132" y="6127"/>
                    <a:pt x="1074" y="6147"/>
                  </a:cubicBezTo>
                  <a:cubicBezTo>
                    <a:pt x="1015" y="6166"/>
                    <a:pt x="1015" y="6205"/>
                    <a:pt x="937" y="6361"/>
                  </a:cubicBezTo>
                  <a:cubicBezTo>
                    <a:pt x="859" y="6498"/>
                    <a:pt x="800" y="6557"/>
                    <a:pt x="703" y="6635"/>
                  </a:cubicBezTo>
                  <a:cubicBezTo>
                    <a:pt x="605" y="6713"/>
                    <a:pt x="293" y="7122"/>
                    <a:pt x="157" y="7318"/>
                  </a:cubicBezTo>
                  <a:cubicBezTo>
                    <a:pt x="0" y="7513"/>
                    <a:pt x="98" y="7922"/>
                    <a:pt x="117" y="8059"/>
                  </a:cubicBezTo>
                  <a:cubicBezTo>
                    <a:pt x="157" y="8215"/>
                    <a:pt x="39" y="8254"/>
                    <a:pt x="39" y="8352"/>
                  </a:cubicBezTo>
                  <a:cubicBezTo>
                    <a:pt x="20" y="8449"/>
                    <a:pt x="39" y="8527"/>
                    <a:pt x="98" y="8644"/>
                  </a:cubicBezTo>
                  <a:cubicBezTo>
                    <a:pt x="157" y="8781"/>
                    <a:pt x="430" y="9132"/>
                    <a:pt x="566" y="9347"/>
                  </a:cubicBezTo>
                  <a:cubicBezTo>
                    <a:pt x="703" y="9561"/>
                    <a:pt x="722" y="9483"/>
                    <a:pt x="742" y="9717"/>
                  </a:cubicBezTo>
                  <a:cubicBezTo>
                    <a:pt x="761" y="9932"/>
                    <a:pt x="703" y="9932"/>
                    <a:pt x="742" y="10030"/>
                  </a:cubicBezTo>
                  <a:cubicBezTo>
                    <a:pt x="781" y="10108"/>
                    <a:pt x="781" y="10069"/>
                    <a:pt x="898" y="10205"/>
                  </a:cubicBezTo>
                  <a:cubicBezTo>
                    <a:pt x="996" y="10342"/>
                    <a:pt x="1074" y="10615"/>
                    <a:pt x="1210" y="11122"/>
                  </a:cubicBezTo>
                  <a:cubicBezTo>
                    <a:pt x="1327" y="11630"/>
                    <a:pt x="1191" y="12078"/>
                    <a:pt x="1191" y="12313"/>
                  </a:cubicBezTo>
                  <a:cubicBezTo>
                    <a:pt x="1191" y="12547"/>
                    <a:pt x="976" y="12976"/>
                    <a:pt x="800" y="13249"/>
                  </a:cubicBezTo>
                  <a:cubicBezTo>
                    <a:pt x="605" y="13522"/>
                    <a:pt x="644" y="13873"/>
                    <a:pt x="644" y="14186"/>
                  </a:cubicBezTo>
                  <a:cubicBezTo>
                    <a:pt x="644" y="14478"/>
                    <a:pt x="644" y="14556"/>
                    <a:pt x="683" y="14732"/>
                  </a:cubicBezTo>
                  <a:cubicBezTo>
                    <a:pt x="703" y="14908"/>
                    <a:pt x="742" y="15239"/>
                    <a:pt x="586" y="15454"/>
                  </a:cubicBezTo>
                  <a:cubicBezTo>
                    <a:pt x="430" y="15649"/>
                    <a:pt x="313" y="15688"/>
                    <a:pt x="332" y="15922"/>
                  </a:cubicBezTo>
                  <a:cubicBezTo>
                    <a:pt x="332" y="16137"/>
                    <a:pt x="430" y="16332"/>
                    <a:pt x="703" y="16722"/>
                  </a:cubicBezTo>
                  <a:cubicBezTo>
                    <a:pt x="956" y="17112"/>
                    <a:pt x="1035" y="17210"/>
                    <a:pt x="1132" y="17483"/>
                  </a:cubicBezTo>
                  <a:cubicBezTo>
                    <a:pt x="1210" y="17756"/>
                    <a:pt x="1210" y="17893"/>
                    <a:pt x="1327" y="18107"/>
                  </a:cubicBezTo>
                  <a:cubicBezTo>
                    <a:pt x="1444" y="18322"/>
                    <a:pt x="1522" y="18361"/>
                    <a:pt x="1737" y="18673"/>
                  </a:cubicBezTo>
                  <a:cubicBezTo>
                    <a:pt x="1971" y="18966"/>
                    <a:pt x="1952" y="19005"/>
                    <a:pt x="1971" y="19317"/>
                  </a:cubicBezTo>
                  <a:cubicBezTo>
                    <a:pt x="1991" y="19629"/>
                    <a:pt x="1913" y="19610"/>
                    <a:pt x="2069" y="19746"/>
                  </a:cubicBezTo>
                  <a:cubicBezTo>
                    <a:pt x="2225" y="19903"/>
                    <a:pt x="2166" y="20059"/>
                    <a:pt x="2244" y="20176"/>
                  </a:cubicBezTo>
                  <a:cubicBezTo>
                    <a:pt x="2342" y="20293"/>
                    <a:pt x="2381" y="20215"/>
                    <a:pt x="2498" y="20371"/>
                  </a:cubicBezTo>
                  <a:cubicBezTo>
                    <a:pt x="2615" y="20546"/>
                    <a:pt x="2556" y="20644"/>
                    <a:pt x="2595" y="20839"/>
                  </a:cubicBezTo>
                  <a:cubicBezTo>
                    <a:pt x="2634" y="21034"/>
                    <a:pt x="2713" y="21171"/>
                    <a:pt x="2634" y="21190"/>
                  </a:cubicBezTo>
                  <a:cubicBezTo>
                    <a:pt x="2576" y="21229"/>
                    <a:pt x="2498" y="21151"/>
                    <a:pt x="2498" y="21015"/>
                  </a:cubicBezTo>
                  <a:cubicBezTo>
                    <a:pt x="2498" y="20878"/>
                    <a:pt x="2439" y="20800"/>
                    <a:pt x="2381" y="20703"/>
                  </a:cubicBezTo>
                  <a:cubicBezTo>
                    <a:pt x="2342" y="20605"/>
                    <a:pt x="2322" y="20507"/>
                    <a:pt x="2244" y="20566"/>
                  </a:cubicBezTo>
                  <a:cubicBezTo>
                    <a:pt x="2147" y="20625"/>
                    <a:pt x="2127" y="20644"/>
                    <a:pt x="2069" y="20839"/>
                  </a:cubicBezTo>
                  <a:cubicBezTo>
                    <a:pt x="2030" y="21054"/>
                    <a:pt x="1893" y="21054"/>
                    <a:pt x="1815" y="21171"/>
                  </a:cubicBezTo>
                  <a:cubicBezTo>
                    <a:pt x="1717" y="21268"/>
                    <a:pt x="1659" y="21385"/>
                    <a:pt x="1795" y="21405"/>
                  </a:cubicBezTo>
                  <a:cubicBezTo>
                    <a:pt x="1932" y="21424"/>
                    <a:pt x="1913" y="21405"/>
                    <a:pt x="1971" y="21288"/>
                  </a:cubicBezTo>
                  <a:cubicBezTo>
                    <a:pt x="2030" y="21171"/>
                    <a:pt x="2088" y="20917"/>
                    <a:pt x="2186" y="20995"/>
                  </a:cubicBezTo>
                  <a:cubicBezTo>
                    <a:pt x="2303" y="21093"/>
                    <a:pt x="2166" y="21112"/>
                    <a:pt x="2186" y="21229"/>
                  </a:cubicBezTo>
                  <a:cubicBezTo>
                    <a:pt x="2225" y="21346"/>
                    <a:pt x="2361" y="21307"/>
                    <a:pt x="2478" y="21444"/>
                  </a:cubicBezTo>
                  <a:cubicBezTo>
                    <a:pt x="2576" y="21600"/>
                    <a:pt x="2498" y="21581"/>
                    <a:pt x="2595" y="21795"/>
                  </a:cubicBezTo>
                  <a:cubicBezTo>
                    <a:pt x="2693" y="21990"/>
                    <a:pt x="2654" y="21893"/>
                    <a:pt x="2869" y="22049"/>
                  </a:cubicBezTo>
                  <a:cubicBezTo>
                    <a:pt x="3083" y="22224"/>
                    <a:pt x="3025" y="22244"/>
                    <a:pt x="3181" y="22517"/>
                  </a:cubicBezTo>
                  <a:cubicBezTo>
                    <a:pt x="3356" y="22790"/>
                    <a:pt x="3434" y="22849"/>
                    <a:pt x="3552" y="22790"/>
                  </a:cubicBezTo>
                  <a:cubicBezTo>
                    <a:pt x="3649" y="22732"/>
                    <a:pt x="3493" y="22517"/>
                    <a:pt x="3571" y="22498"/>
                  </a:cubicBezTo>
                  <a:cubicBezTo>
                    <a:pt x="3630" y="22478"/>
                    <a:pt x="3766" y="22654"/>
                    <a:pt x="3805" y="22517"/>
                  </a:cubicBezTo>
                  <a:cubicBezTo>
                    <a:pt x="3844" y="22381"/>
                    <a:pt x="3610" y="22283"/>
                    <a:pt x="3630" y="22146"/>
                  </a:cubicBezTo>
                  <a:cubicBezTo>
                    <a:pt x="3630" y="21990"/>
                    <a:pt x="3766" y="22068"/>
                    <a:pt x="3844" y="21971"/>
                  </a:cubicBezTo>
                  <a:cubicBezTo>
                    <a:pt x="3942" y="21854"/>
                    <a:pt x="3747" y="21815"/>
                    <a:pt x="3805" y="21717"/>
                  </a:cubicBezTo>
                  <a:cubicBezTo>
                    <a:pt x="3864" y="21620"/>
                    <a:pt x="3942" y="21698"/>
                    <a:pt x="3961" y="21522"/>
                  </a:cubicBezTo>
                  <a:cubicBezTo>
                    <a:pt x="3961" y="21346"/>
                    <a:pt x="3903" y="21288"/>
                    <a:pt x="4039" y="21307"/>
                  </a:cubicBezTo>
                  <a:cubicBezTo>
                    <a:pt x="4156" y="21327"/>
                    <a:pt x="4195" y="21327"/>
                    <a:pt x="4254" y="21268"/>
                  </a:cubicBezTo>
                  <a:cubicBezTo>
                    <a:pt x="4332" y="21190"/>
                    <a:pt x="4430" y="21171"/>
                    <a:pt x="4527" y="21268"/>
                  </a:cubicBezTo>
                  <a:cubicBezTo>
                    <a:pt x="4605" y="21366"/>
                    <a:pt x="4586" y="21522"/>
                    <a:pt x="4703" y="21464"/>
                  </a:cubicBezTo>
                  <a:cubicBezTo>
                    <a:pt x="4820" y="21405"/>
                    <a:pt x="4644" y="21307"/>
                    <a:pt x="4644" y="21171"/>
                  </a:cubicBezTo>
                  <a:cubicBezTo>
                    <a:pt x="4644" y="21034"/>
                    <a:pt x="4839" y="20976"/>
                    <a:pt x="4917" y="21132"/>
                  </a:cubicBezTo>
                  <a:cubicBezTo>
                    <a:pt x="5015" y="21288"/>
                    <a:pt x="4976" y="21346"/>
                    <a:pt x="4956" y="21483"/>
                  </a:cubicBezTo>
                  <a:cubicBezTo>
                    <a:pt x="4956" y="21639"/>
                    <a:pt x="4956" y="21639"/>
                    <a:pt x="5073" y="21776"/>
                  </a:cubicBezTo>
                  <a:cubicBezTo>
                    <a:pt x="5210" y="21893"/>
                    <a:pt x="5191" y="21951"/>
                    <a:pt x="5327" y="21951"/>
                  </a:cubicBezTo>
                  <a:cubicBezTo>
                    <a:pt x="5483" y="21951"/>
                    <a:pt x="5503" y="21717"/>
                    <a:pt x="5659" y="21659"/>
                  </a:cubicBezTo>
                  <a:cubicBezTo>
                    <a:pt x="5815" y="21600"/>
                    <a:pt x="5932" y="21620"/>
                    <a:pt x="5971" y="21737"/>
                  </a:cubicBezTo>
                  <a:cubicBezTo>
                    <a:pt x="6010" y="21854"/>
                    <a:pt x="5834" y="21854"/>
                    <a:pt x="5873" y="21971"/>
                  </a:cubicBezTo>
                  <a:cubicBezTo>
                    <a:pt x="5912" y="22068"/>
                    <a:pt x="5971" y="21951"/>
                    <a:pt x="6108" y="22088"/>
                  </a:cubicBezTo>
                  <a:cubicBezTo>
                    <a:pt x="6225" y="22224"/>
                    <a:pt x="6147" y="22224"/>
                    <a:pt x="6342" y="22263"/>
                  </a:cubicBezTo>
                  <a:cubicBezTo>
                    <a:pt x="6537" y="22303"/>
                    <a:pt x="6615" y="22263"/>
                    <a:pt x="6693" y="22205"/>
                  </a:cubicBezTo>
                  <a:cubicBezTo>
                    <a:pt x="6791" y="22166"/>
                    <a:pt x="6751" y="22146"/>
                    <a:pt x="6908" y="22049"/>
                  </a:cubicBezTo>
                  <a:cubicBezTo>
                    <a:pt x="7064" y="21951"/>
                    <a:pt x="7161" y="21834"/>
                    <a:pt x="7239" y="21932"/>
                  </a:cubicBezTo>
                  <a:cubicBezTo>
                    <a:pt x="7337" y="22029"/>
                    <a:pt x="7142" y="22049"/>
                    <a:pt x="7122" y="22166"/>
                  </a:cubicBezTo>
                  <a:cubicBezTo>
                    <a:pt x="7103" y="22283"/>
                    <a:pt x="7200" y="22283"/>
                    <a:pt x="7337" y="22322"/>
                  </a:cubicBezTo>
                  <a:cubicBezTo>
                    <a:pt x="7473" y="22342"/>
                    <a:pt x="7571" y="22342"/>
                    <a:pt x="7590" y="22459"/>
                  </a:cubicBezTo>
                  <a:cubicBezTo>
                    <a:pt x="7610" y="22556"/>
                    <a:pt x="7590" y="22654"/>
                    <a:pt x="7708" y="22693"/>
                  </a:cubicBezTo>
                  <a:cubicBezTo>
                    <a:pt x="7805" y="22751"/>
                    <a:pt x="7708" y="22829"/>
                    <a:pt x="7630" y="22810"/>
                  </a:cubicBezTo>
                  <a:cubicBezTo>
                    <a:pt x="7551" y="22790"/>
                    <a:pt x="7532" y="22712"/>
                    <a:pt x="7454" y="22595"/>
                  </a:cubicBezTo>
                  <a:cubicBezTo>
                    <a:pt x="7395" y="22478"/>
                    <a:pt x="7278" y="22400"/>
                    <a:pt x="7200" y="22478"/>
                  </a:cubicBezTo>
                  <a:cubicBezTo>
                    <a:pt x="7122" y="22556"/>
                    <a:pt x="7220" y="22712"/>
                    <a:pt x="7044" y="22712"/>
                  </a:cubicBezTo>
                  <a:cubicBezTo>
                    <a:pt x="6869" y="22732"/>
                    <a:pt x="6732" y="22732"/>
                    <a:pt x="6595" y="22654"/>
                  </a:cubicBezTo>
                  <a:cubicBezTo>
                    <a:pt x="6478" y="22576"/>
                    <a:pt x="6361" y="22498"/>
                    <a:pt x="6205" y="22400"/>
                  </a:cubicBezTo>
                  <a:cubicBezTo>
                    <a:pt x="6049" y="22283"/>
                    <a:pt x="5952" y="22185"/>
                    <a:pt x="5834" y="22166"/>
                  </a:cubicBezTo>
                  <a:cubicBezTo>
                    <a:pt x="5698" y="22127"/>
                    <a:pt x="5561" y="22088"/>
                    <a:pt x="5425" y="22127"/>
                  </a:cubicBezTo>
                  <a:cubicBezTo>
                    <a:pt x="5288" y="22166"/>
                    <a:pt x="5191" y="22185"/>
                    <a:pt x="5093" y="22127"/>
                  </a:cubicBezTo>
                  <a:cubicBezTo>
                    <a:pt x="4976" y="22049"/>
                    <a:pt x="5034" y="21971"/>
                    <a:pt x="4820" y="21971"/>
                  </a:cubicBezTo>
                  <a:cubicBezTo>
                    <a:pt x="4605" y="21971"/>
                    <a:pt x="4586" y="22049"/>
                    <a:pt x="4410" y="22068"/>
                  </a:cubicBezTo>
                  <a:cubicBezTo>
                    <a:pt x="4234" y="22088"/>
                    <a:pt x="4098" y="22166"/>
                    <a:pt x="4078" y="22263"/>
                  </a:cubicBezTo>
                  <a:cubicBezTo>
                    <a:pt x="4059" y="22381"/>
                    <a:pt x="4234" y="22537"/>
                    <a:pt x="4332" y="22595"/>
                  </a:cubicBezTo>
                  <a:cubicBezTo>
                    <a:pt x="4410" y="22673"/>
                    <a:pt x="4371" y="22771"/>
                    <a:pt x="4273" y="22829"/>
                  </a:cubicBezTo>
                  <a:cubicBezTo>
                    <a:pt x="4156" y="22888"/>
                    <a:pt x="4078" y="23063"/>
                    <a:pt x="4156" y="23181"/>
                  </a:cubicBezTo>
                  <a:cubicBezTo>
                    <a:pt x="4215" y="23317"/>
                    <a:pt x="4391" y="23376"/>
                    <a:pt x="4469" y="23532"/>
                  </a:cubicBezTo>
                  <a:cubicBezTo>
                    <a:pt x="4547" y="23707"/>
                    <a:pt x="4566" y="23766"/>
                    <a:pt x="4605" y="23883"/>
                  </a:cubicBezTo>
                  <a:cubicBezTo>
                    <a:pt x="4625" y="24000"/>
                    <a:pt x="4547" y="24117"/>
                    <a:pt x="4547" y="24215"/>
                  </a:cubicBezTo>
                  <a:cubicBezTo>
                    <a:pt x="4547" y="24312"/>
                    <a:pt x="4566" y="24488"/>
                    <a:pt x="4664" y="24702"/>
                  </a:cubicBezTo>
                  <a:cubicBezTo>
                    <a:pt x="4742" y="24917"/>
                    <a:pt x="4742" y="24995"/>
                    <a:pt x="4917" y="25112"/>
                  </a:cubicBezTo>
                  <a:cubicBezTo>
                    <a:pt x="5112" y="25249"/>
                    <a:pt x="4956" y="25268"/>
                    <a:pt x="4820" y="25249"/>
                  </a:cubicBezTo>
                  <a:cubicBezTo>
                    <a:pt x="4664" y="25229"/>
                    <a:pt x="4566" y="25190"/>
                    <a:pt x="4488" y="24995"/>
                  </a:cubicBezTo>
                  <a:cubicBezTo>
                    <a:pt x="4410" y="24800"/>
                    <a:pt x="4391" y="24605"/>
                    <a:pt x="4195" y="24488"/>
                  </a:cubicBezTo>
                  <a:cubicBezTo>
                    <a:pt x="4020" y="24371"/>
                    <a:pt x="3805" y="24351"/>
                    <a:pt x="3766" y="24156"/>
                  </a:cubicBezTo>
                  <a:cubicBezTo>
                    <a:pt x="3727" y="23981"/>
                    <a:pt x="3591" y="23922"/>
                    <a:pt x="3708" y="23746"/>
                  </a:cubicBezTo>
                  <a:cubicBezTo>
                    <a:pt x="3825" y="23571"/>
                    <a:pt x="3825" y="23551"/>
                    <a:pt x="3825" y="23376"/>
                  </a:cubicBezTo>
                  <a:cubicBezTo>
                    <a:pt x="3825" y="23200"/>
                    <a:pt x="3825" y="23083"/>
                    <a:pt x="3630" y="23083"/>
                  </a:cubicBezTo>
                  <a:cubicBezTo>
                    <a:pt x="3454" y="23063"/>
                    <a:pt x="3415" y="23181"/>
                    <a:pt x="3395" y="23317"/>
                  </a:cubicBezTo>
                  <a:cubicBezTo>
                    <a:pt x="3376" y="23473"/>
                    <a:pt x="3395" y="23551"/>
                    <a:pt x="3317" y="23707"/>
                  </a:cubicBezTo>
                  <a:cubicBezTo>
                    <a:pt x="3239" y="23863"/>
                    <a:pt x="3161" y="23824"/>
                    <a:pt x="3083" y="23961"/>
                  </a:cubicBezTo>
                  <a:cubicBezTo>
                    <a:pt x="3025" y="24117"/>
                    <a:pt x="2966" y="24195"/>
                    <a:pt x="3044" y="24351"/>
                  </a:cubicBezTo>
                  <a:cubicBezTo>
                    <a:pt x="3103" y="24507"/>
                    <a:pt x="3181" y="24527"/>
                    <a:pt x="3181" y="24741"/>
                  </a:cubicBezTo>
                  <a:cubicBezTo>
                    <a:pt x="3200" y="24937"/>
                    <a:pt x="3220" y="25190"/>
                    <a:pt x="3161" y="25366"/>
                  </a:cubicBezTo>
                  <a:cubicBezTo>
                    <a:pt x="3103" y="25541"/>
                    <a:pt x="3044" y="25639"/>
                    <a:pt x="3044" y="25893"/>
                  </a:cubicBezTo>
                  <a:cubicBezTo>
                    <a:pt x="3044" y="26146"/>
                    <a:pt x="3161" y="26361"/>
                    <a:pt x="3259" y="26576"/>
                  </a:cubicBezTo>
                  <a:cubicBezTo>
                    <a:pt x="3356" y="26810"/>
                    <a:pt x="3434" y="27005"/>
                    <a:pt x="3552" y="27200"/>
                  </a:cubicBezTo>
                  <a:cubicBezTo>
                    <a:pt x="3649" y="27415"/>
                    <a:pt x="3630" y="27493"/>
                    <a:pt x="3883" y="27629"/>
                  </a:cubicBezTo>
                  <a:cubicBezTo>
                    <a:pt x="4137" y="27766"/>
                    <a:pt x="4254" y="27668"/>
                    <a:pt x="4508" y="27766"/>
                  </a:cubicBezTo>
                  <a:cubicBezTo>
                    <a:pt x="4781" y="27863"/>
                    <a:pt x="4742" y="27941"/>
                    <a:pt x="4781" y="28039"/>
                  </a:cubicBezTo>
                  <a:cubicBezTo>
                    <a:pt x="4820" y="28117"/>
                    <a:pt x="4878" y="28332"/>
                    <a:pt x="4898" y="28546"/>
                  </a:cubicBezTo>
                  <a:cubicBezTo>
                    <a:pt x="4898" y="28761"/>
                    <a:pt x="4781" y="28819"/>
                    <a:pt x="4781" y="28917"/>
                  </a:cubicBezTo>
                  <a:cubicBezTo>
                    <a:pt x="4781" y="29015"/>
                    <a:pt x="4878" y="29034"/>
                    <a:pt x="4859" y="29132"/>
                  </a:cubicBezTo>
                  <a:cubicBezTo>
                    <a:pt x="4859" y="29249"/>
                    <a:pt x="4703" y="29190"/>
                    <a:pt x="4644" y="29249"/>
                  </a:cubicBezTo>
                  <a:cubicBezTo>
                    <a:pt x="4566" y="29307"/>
                    <a:pt x="4527" y="29405"/>
                    <a:pt x="4430" y="29502"/>
                  </a:cubicBezTo>
                  <a:cubicBezTo>
                    <a:pt x="4352" y="29600"/>
                    <a:pt x="4293" y="29658"/>
                    <a:pt x="4195" y="29580"/>
                  </a:cubicBezTo>
                  <a:cubicBezTo>
                    <a:pt x="4117" y="29502"/>
                    <a:pt x="4176" y="29366"/>
                    <a:pt x="4059" y="29366"/>
                  </a:cubicBezTo>
                  <a:cubicBezTo>
                    <a:pt x="3942" y="29366"/>
                    <a:pt x="3825" y="29444"/>
                    <a:pt x="3825" y="29561"/>
                  </a:cubicBezTo>
                  <a:cubicBezTo>
                    <a:pt x="3825" y="29658"/>
                    <a:pt x="3903" y="29736"/>
                    <a:pt x="3922" y="29834"/>
                  </a:cubicBezTo>
                  <a:cubicBezTo>
                    <a:pt x="3961" y="29912"/>
                    <a:pt x="3942" y="29873"/>
                    <a:pt x="3864" y="30010"/>
                  </a:cubicBezTo>
                  <a:cubicBezTo>
                    <a:pt x="3786" y="30127"/>
                    <a:pt x="3844" y="30146"/>
                    <a:pt x="3844" y="30341"/>
                  </a:cubicBezTo>
                  <a:cubicBezTo>
                    <a:pt x="3844" y="30536"/>
                    <a:pt x="3864" y="30634"/>
                    <a:pt x="3766" y="30771"/>
                  </a:cubicBezTo>
                  <a:cubicBezTo>
                    <a:pt x="3649" y="30888"/>
                    <a:pt x="3669" y="31005"/>
                    <a:pt x="3786" y="31180"/>
                  </a:cubicBezTo>
                  <a:cubicBezTo>
                    <a:pt x="3883" y="31356"/>
                    <a:pt x="3844" y="31395"/>
                    <a:pt x="3922" y="31512"/>
                  </a:cubicBezTo>
                  <a:cubicBezTo>
                    <a:pt x="4000" y="31649"/>
                    <a:pt x="4039" y="31590"/>
                    <a:pt x="4156" y="31746"/>
                  </a:cubicBezTo>
                  <a:cubicBezTo>
                    <a:pt x="4273" y="31902"/>
                    <a:pt x="4352" y="32078"/>
                    <a:pt x="4508" y="32332"/>
                  </a:cubicBezTo>
                  <a:cubicBezTo>
                    <a:pt x="4683" y="32585"/>
                    <a:pt x="4527" y="32839"/>
                    <a:pt x="4664" y="32975"/>
                  </a:cubicBezTo>
                  <a:cubicBezTo>
                    <a:pt x="4781" y="33112"/>
                    <a:pt x="4839" y="33092"/>
                    <a:pt x="4859" y="33190"/>
                  </a:cubicBezTo>
                  <a:cubicBezTo>
                    <a:pt x="4878" y="33268"/>
                    <a:pt x="4859" y="33385"/>
                    <a:pt x="4859" y="33541"/>
                  </a:cubicBezTo>
                  <a:cubicBezTo>
                    <a:pt x="4859" y="33697"/>
                    <a:pt x="4859" y="33814"/>
                    <a:pt x="4995" y="33970"/>
                  </a:cubicBezTo>
                  <a:cubicBezTo>
                    <a:pt x="5132" y="34107"/>
                    <a:pt x="5132" y="34088"/>
                    <a:pt x="5191" y="34263"/>
                  </a:cubicBezTo>
                  <a:cubicBezTo>
                    <a:pt x="5269" y="34439"/>
                    <a:pt x="5230" y="34673"/>
                    <a:pt x="5230" y="34809"/>
                  </a:cubicBezTo>
                  <a:cubicBezTo>
                    <a:pt x="5249" y="34966"/>
                    <a:pt x="5366" y="35083"/>
                    <a:pt x="5483" y="35180"/>
                  </a:cubicBezTo>
                  <a:cubicBezTo>
                    <a:pt x="5600" y="35278"/>
                    <a:pt x="5659" y="35297"/>
                    <a:pt x="5756" y="35434"/>
                  </a:cubicBezTo>
                  <a:cubicBezTo>
                    <a:pt x="5854" y="35570"/>
                    <a:pt x="5795" y="35805"/>
                    <a:pt x="5912" y="36039"/>
                  </a:cubicBezTo>
                  <a:cubicBezTo>
                    <a:pt x="6010" y="36253"/>
                    <a:pt x="6127" y="36331"/>
                    <a:pt x="6322" y="36468"/>
                  </a:cubicBezTo>
                  <a:cubicBezTo>
                    <a:pt x="6498" y="36605"/>
                    <a:pt x="6498" y="36507"/>
                    <a:pt x="6634" y="36702"/>
                  </a:cubicBezTo>
                  <a:cubicBezTo>
                    <a:pt x="6751" y="36878"/>
                    <a:pt x="6771" y="37034"/>
                    <a:pt x="6712" y="37131"/>
                  </a:cubicBezTo>
                  <a:cubicBezTo>
                    <a:pt x="6673" y="37229"/>
                    <a:pt x="6576" y="37131"/>
                    <a:pt x="6478" y="37268"/>
                  </a:cubicBezTo>
                  <a:cubicBezTo>
                    <a:pt x="6381" y="37385"/>
                    <a:pt x="6303" y="37522"/>
                    <a:pt x="6342" y="37658"/>
                  </a:cubicBezTo>
                  <a:cubicBezTo>
                    <a:pt x="6381" y="37814"/>
                    <a:pt x="6537" y="37873"/>
                    <a:pt x="6595" y="37970"/>
                  </a:cubicBezTo>
                  <a:cubicBezTo>
                    <a:pt x="6654" y="38048"/>
                    <a:pt x="6712" y="38009"/>
                    <a:pt x="6888" y="38126"/>
                  </a:cubicBezTo>
                  <a:cubicBezTo>
                    <a:pt x="7064" y="38224"/>
                    <a:pt x="7044" y="38205"/>
                    <a:pt x="7142" y="38380"/>
                  </a:cubicBezTo>
                  <a:cubicBezTo>
                    <a:pt x="7239" y="38575"/>
                    <a:pt x="7083" y="38848"/>
                    <a:pt x="6947" y="39005"/>
                  </a:cubicBezTo>
                  <a:cubicBezTo>
                    <a:pt x="6830" y="39161"/>
                    <a:pt x="6751" y="39258"/>
                    <a:pt x="6771" y="39434"/>
                  </a:cubicBezTo>
                  <a:cubicBezTo>
                    <a:pt x="6771" y="39609"/>
                    <a:pt x="6927" y="39648"/>
                    <a:pt x="6908" y="39804"/>
                  </a:cubicBezTo>
                  <a:cubicBezTo>
                    <a:pt x="6908" y="39961"/>
                    <a:pt x="6771" y="40019"/>
                    <a:pt x="6693" y="40175"/>
                  </a:cubicBezTo>
                  <a:cubicBezTo>
                    <a:pt x="6615" y="40331"/>
                    <a:pt x="6712" y="40409"/>
                    <a:pt x="6693" y="40507"/>
                  </a:cubicBezTo>
                  <a:cubicBezTo>
                    <a:pt x="6693" y="40624"/>
                    <a:pt x="6712" y="40565"/>
                    <a:pt x="6576" y="40761"/>
                  </a:cubicBezTo>
                  <a:cubicBezTo>
                    <a:pt x="6420" y="40936"/>
                    <a:pt x="6342" y="41092"/>
                    <a:pt x="6400" y="41229"/>
                  </a:cubicBezTo>
                  <a:cubicBezTo>
                    <a:pt x="6459" y="41365"/>
                    <a:pt x="6459" y="41229"/>
                    <a:pt x="6673" y="41424"/>
                  </a:cubicBezTo>
                  <a:cubicBezTo>
                    <a:pt x="6888" y="41639"/>
                    <a:pt x="6908" y="41678"/>
                    <a:pt x="6927" y="41892"/>
                  </a:cubicBezTo>
                  <a:cubicBezTo>
                    <a:pt x="6947" y="42107"/>
                    <a:pt x="7142" y="42107"/>
                    <a:pt x="7317" y="42107"/>
                  </a:cubicBezTo>
                  <a:cubicBezTo>
                    <a:pt x="7512" y="42126"/>
                    <a:pt x="7532" y="42048"/>
                    <a:pt x="7844" y="42146"/>
                  </a:cubicBezTo>
                  <a:cubicBezTo>
                    <a:pt x="8156" y="42224"/>
                    <a:pt x="8351" y="42224"/>
                    <a:pt x="8644" y="42361"/>
                  </a:cubicBezTo>
                  <a:cubicBezTo>
                    <a:pt x="8937" y="42497"/>
                    <a:pt x="8917" y="42536"/>
                    <a:pt x="9190" y="42692"/>
                  </a:cubicBezTo>
                  <a:cubicBezTo>
                    <a:pt x="9464" y="42848"/>
                    <a:pt x="9932" y="42946"/>
                    <a:pt x="10205" y="43043"/>
                  </a:cubicBezTo>
                  <a:cubicBezTo>
                    <a:pt x="10459" y="43141"/>
                    <a:pt x="10673" y="43180"/>
                    <a:pt x="10810" y="43297"/>
                  </a:cubicBezTo>
                  <a:cubicBezTo>
                    <a:pt x="10947" y="43434"/>
                    <a:pt x="11025" y="43473"/>
                    <a:pt x="11181" y="43687"/>
                  </a:cubicBezTo>
                  <a:cubicBezTo>
                    <a:pt x="11337" y="43921"/>
                    <a:pt x="11317" y="43941"/>
                    <a:pt x="11454" y="44058"/>
                  </a:cubicBezTo>
                  <a:cubicBezTo>
                    <a:pt x="11571" y="44175"/>
                    <a:pt x="11629" y="44175"/>
                    <a:pt x="11688" y="44273"/>
                  </a:cubicBezTo>
                  <a:cubicBezTo>
                    <a:pt x="11727" y="44370"/>
                    <a:pt x="11649" y="44624"/>
                    <a:pt x="11727" y="44760"/>
                  </a:cubicBezTo>
                  <a:cubicBezTo>
                    <a:pt x="11825" y="44878"/>
                    <a:pt x="11844" y="44897"/>
                    <a:pt x="11961" y="45014"/>
                  </a:cubicBezTo>
                  <a:cubicBezTo>
                    <a:pt x="12078" y="45112"/>
                    <a:pt x="12390" y="45404"/>
                    <a:pt x="12625" y="45580"/>
                  </a:cubicBezTo>
                  <a:cubicBezTo>
                    <a:pt x="12839" y="45756"/>
                    <a:pt x="12995" y="45814"/>
                    <a:pt x="13385" y="45931"/>
                  </a:cubicBezTo>
                  <a:cubicBezTo>
                    <a:pt x="13776" y="46029"/>
                    <a:pt x="14107" y="45970"/>
                    <a:pt x="14342" y="46126"/>
                  </a:cubicBezTo>
                  <a:cubicBezTo>
                    <a:pt x="14576" y="46282"/>
                    <a:pt x="14654" y="46497"/>
                    <a:pt x="14673" y="46634"/>
                  </a:cubicBezTo>
                  <a:cubicBezTo>
                    <a:pt x="14712" y="46770"/>
                    <a:pt x="14654" y="46868"/>
                    <a:pt x="14732" y="47043"/>
                  </a:cubicBezTo>
                  <a:cubicBezTo>
                    <a:pt x="14790" y="47219"/>
                    <a:pt x="14810" y="47355"/>
                    <a:pt x="14771" y="47453"/>
                  </a:cubicBezTo>
                  <a:cubicBezTo>
                    <a:pt x="14751" y="47551"/>
                    <a:pt x="14576" y="47531"/>
                    <a:pt x="14556" y="47648"/>
                  </a:cubicBezTo>
                  <a:cubicBezTo>
                    <a:pt x="14556" y="47765"/>
                    <a:pt x="14673" y="47746"/>
                    <a:pt x="14810" y="47882"/>
                  </a:cubicBezTo>
                  <a:cubicBezTo>
                    <a:pt x="14927" y="48038"/>
                    <a:pt x="15064" y="48077"/>
                    <a:pt x="15103" y="48038"/>
                  </a:cubicBezTo>
                  <a:cubicBezTo>
                    <a:pt x="15142" y="47999"/>
                    <a:pt x="15083" y="47804"/>
                    <a:pt x="15181" y="47746"/>
                  </a:cubicBezTo>
                  <a:cubicBezTo>
                    <a:pt x="15278" y="47707"/>
                    <a:pt x="15473" y="47785"/>
                    <a:pt x="15649" y="47980"/>
                  </a:cubicBezTo>
                  <a:cubicBezTo>
                    <a:pt x="15824" y="48155"/>
                    <a:pt x="16020" y="48624"/>
                    <a:pt x="16312" y="48838"/>
                  </a:cubicBezTo>
                  <a:cubicBezTo>
                    <a:pt x="16605" y="49073"/>
                    <a:pt x="16585" y="48936"/>
                    <a:pt x="16761" y="49151"/>
                  </a:cubicBezTo>
                  <a:cubicBezTo>
                    <a:pt x="16956" y="49365"/>
                    <a:pt x="16917" y="49424"/>
                    <a:pt x="17151" y="49716"/>
                  </a:cubicBezTo>
                  <a:cubicBezTo>
                    <a:pt x="17385" y="50029"/>
                    <a:pt x="17405" y="50009"/>
                    <a:pt x="17581" y="50263"/>
                  </a:cubicBezTo>
                  <a:cubicBezTo>
                    <a:pt x="17756" y="50536"/>
                    <a:pt x="17912" y="50926"/>
                    <a:pt x="18088" y="51160"/>
                  </a:cubicBezTo>
                  <a:cubicBezTo>
                    <a:pt x="18244" y="51414"/>
                    <a:pt x="18263" y="51453"/>
                    <a:pt x="18341" y="51804"/>
                  </a:cubicBezTo>
                  <a:cubicBezTo>
                    <a:pt x="18439" y="52155"/>
                    <a:pt x="18439" y="52370"/>
                    <a:pt x="18478" y="52624"/>
                  </a:cubicBezTo>
                  <a:cubicBezTo>
                    <a:pt x="18498" y="52897"/>
                    <a:pt x="18498" y="53209"/>
                    <a:pt x="18420" y="53307"/>
                  </a:cubicBezTo>
                  <a:cubicBezTo>
                    <a:pt x="18361" y="53404"/>
                    <a:pt x="18244" y="53287"/>
                    <a:pt x="18283" y="53502"/>
                  </a:cubicBezTo>
                  <a:cubicBezTo>
                    <a:pt x="18302" y="53736"/>
                    <a:pt x="18381" y="53716"/>
                    <a:pt x="18341" y="53872"/>
                  </a:cubicBezTo>
                  <a:cubicBezTo>
                    <a:pt x="18302" y="54009"/>
                    <a:pt x="18166" y="53989"/>
                    <a:pt x="18302" y="54204"/>
                  </a:cubicBezTo>
                  <a:cubicBezTo>
                    <a:pt x="18439" y="54419"/>
                    <a:pt x="18537" y="54399"/>
                    <a:pt x="18634" y="54594"/>
                  </a:cubicBezTo>
                  <a:cubicBezTo>
                    <a:pt x="18712" y="54770"/>
                    <a:pt x="18634" y="54965"/>
                    <a:pt x="18634" y="54965"/>
                  </a:cubicBezTo>
                  <a:cubicBezTo>
                    <a:pt x="18634" y="54965"/>
                    <a:pt x="18615" y="55024"/>
                    <a:pt x="18595" y="55102"/>
                  </a:cubicBezTo>
                  <a:close/>
                </a:path>
              </a:pathLst>
            </a:cu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71"/>
            <p:cNvSpPr/>
            <p:nvPr/>
          </p:nvSpPr>
          <p:spPr>
            <a:xfrm>
              <a:off x="1849300" y="1631650"/>
              <a:ext cx="825375" cy="1408275"/>
            </a:xfrm>
            <a:custGeom>
              <a:avLst/>
              <a:gdLst/>
              <a:ahLst/>
              <a:cxnLst/>
              <a:rect l="l" t="t" r="r" b="b"/>
              <a:pathLst>
                <a:path w="33015" h="56331" fill="none" extrusionOk="0">
                  <a:moveTo>
                    <a:pt x="18595" y="55102"/>
                  </a:moveTo>
                  <a:lnTo>
                    <a:pt x="28741" y="56331"/>
                  </a:lnTo>
                  <a:cubicBezTo>
                    <a:pt x="28917" y="56292"/>
                    <a:pt x="29073" y="56253"/>
                    <a:pt x="29190" y="56253"/>
                  </a:cubicBezTo>
                  <a:cubicBezTo>
                    <a:pt x="29307" y="56253"/>
                    <a:pt x="29366" y="56272"/>
                    <a:pt x="29424" y="56292"/>
                  </a:cubicBezTo>
                  <a:cubicBezTo>
                    <a:pt x="29522" y="56311"/>
                    <a:pt x="29561" y="56311"/>
                    <a:pt x="29678" y="56253"/>
                  </a:cubicBezTo>
                  <a:cubicBezTo>
                    <a:pt x="29775" y="56175"/>
                    <a:pt x="29834" y="56116"/>
                    <a:pt x="29892" y="56038"/>
                  </a:cubicBezTo>
                  <a:cubicBezTo>
                    <a:pt x="29951" y="55980"/>
                    <a:pt x="30010" y="55921"/>
                    <a:pt x="30088" y="55863"/>
                  </a:cubicBezTo>
                  <a:lnTo>
                    <a:pt x="30088" y="55863"/>
                  </a:lnTo>
                  <a:cubicBezTo>
                    <a:pt x="30166" y="55804"/>
                    <a:pt x="30244" y="55726"/>
                    <a:pt x="30263" y="55609"/>
                  </a:cubicBezTo>
                  <a:cubicBezTo>
                    <a:pt x="30302" y="55492"/>
                    <a:pt x="30302" y="55394"/>
                    <a:pt x="30263" y="55277"/>
                  </a:cubicBezTo>
                  <a:cubicBezTo>
                    <a:pt x="30205" y="55102"/>
                    <a:pt x="30107" y="55082"/>
                    <a:pt x="29990" y="55043"/>
                  </a:cubicBezTo>
                  <a:lnTo>
                    <a:pt x="29990" y="55043"/>
                  </a:lnTo>
                  <a:cubicBezTo>
                    <a:pt x="29931" y="55024"/>
                    <a:pt x="29873" y="55024"/>
                    <a:pt x="29795" y="54985"/>
                  </a:cubicBezTo>
                  <a:cubicBezTo>
                    <a:pt x="29658" y="54926"/>
                    <a:pt x="29561" y="54887"/>
                    <a:pt x="29502" y="54828"/>
                  </a:cubicBezTo>
                  <a:cubicBezTo>
                    <a:pt x="29424" y="54750"/>
                    <a:pt x="29405" y="54672"/>
                    <a:pt x="29405" y="54536"/>
                  </a:cubicBezTo>
                  <a:cubicBezTo>
                    <a:pt x="29405" y="54380"/>
                    <a:pt x="29424" y="54341"/>
                    <a:pt x="29483" y="54243"/>
                  </a:cubicBezTo>
                  <a:cubicBezTo>
                    <a:pt x="29522" y="54204"/>
                    <a:pt x="29561" y="54146"/>
                    <a:pt x="29619" y="54028"/>
                  </a:cubicBezTo>
                  <a:cubicBezTo>
                    <a:pt x="29678" y="53911"/>
                    <a:pt x="29619" y="53794"/>
                    <a:pt x="29580" y="53677"/>
                  </a:cubicBezTo>
                  <a:cubicBezTo>
                    <a:pt x="29522" y="53560"/>
                    <a:pt x="29483" y="53463"/>
                    <a:pt x="29522" y="53326"/>
                  </a:cubicBezTo>
                  <a:lnTo>
                    <a:pt x="29522" y="53326"/>
                  </a:lnTo>
                  <a:lnTo>
                    <a:pt x="29561" y="53209"/>
                  </a:lnTo>
                  <a:lnTo>
                    <a:pt x="29561" y="53209"/>
                  </a:lnTo>
                  <a:cubicBezTo>
                    <a:pt x="29600" y="53092"/>
                    <a:pt x="29619" y="53092"/>
                    <a:pt x="29678" y="52975"/>
                  </a:cubicBezTo>
                  <a:cubicBezTo>
                    <a:pt x="29736" y="52858"/>
                    <a:pt x="29834" y="52838"/>
                    <a:pt x="29931" y="52819"/>
                  </a:cubicBezTo>
                  <a:cubicBezTo>
                    <a:pt x="29990" y="52819"/>
                    <a:pt x="30049" y="52799"/>
                    <a:pt x="30107" y="52760"/>
                  </a:cubicBezTo>
                  <a:cubicBezTo>
                    <a:pt x="30185" y="52682"/>
                    <a:pt x="30263" y="52565"/>
                    <a:pt x="30341" y="52468"/>
                  </a:cubicBezTo>
                  <a:cubicBezTo>
                    <a:pt x="30419" y="52370"/>
                    <a:pt x="30497" y="52272"/>
                    <a:pt x="30556" y="52194"/>
                  </a:cubicBezTo>
                  <a:cubicBezTo>
                    <a:pt x="30634" y="52116"/>
                    <a:pt x="30634" y="52019"/>
                    <a:pt x="30653" y="51921"/>
                  </a:cubicBezTo>
                  <a:lnTo>
                    <a:pt x="30653" y="51921"/>
                  </a:lnTo>
                  <a:cubicBezTo>
                    <a:pt x="30653" y="51863"/>
                    <a:pt x="30653" y="51804"/>
                    <a:pt x="30673" y="51746"/>
                  </a:cubicBezTo>
                  <a:cubicBezTo>
                    <a:pt x="30692" y="51648"/>
                    <a:pt x="30751" y="51609"/>
                    <a:pt x="30810" y="51570"/>
                  </a:cubicBezTo>
                  <a:cubicBezTo>
                    <a:pt x="30829" y="51570"/>
                    <a:pt x="30868" y="51551"/>
                    <a:pt x="30868" y="51453"/>
                  </a:cubicBezTo>
                  <a:cubicBezTo>
                    <a:pt x="30868" y="51336"/>
                    <a:pt x="30868" y="51238"/>
                    <a:pt x="30868" y="51121"/>
                  </a:cubicBezTo>
                  <a:cubicBezTo>
                    <a:pt x="30849" y="50985"/>
                    <a:pt x="30849" y="50848"/>
                    <a:pt x="30888" y="50751"/>
                  </a:cubicBezTo>
                  <a:cubicBezTo>
                    <a:pt x="30907" y="50692"/>
                    <a:pt x="30946" y="50633"/>
                    <a:pt x="30985" y="50594"/>
                  </a:cubicBezTo>
                  <a:cubicBezTo>
                    <a:pt x="31024" y="50555"/>
                    <a:pt x="31063" y="50497"/>
                    <a:pt x="31063" y="50419"/>
                  </a:cubicBezTo>
                  <a:lnTo>
                    <a:pt x="31063" y="50399"/>
                  </a:lnTo>
                  <a:lnTo>
                    <a:pt x="31063" y="50399"/>
                  </a:lnTo>
                  <a:cubicBezTo>
                    <a:pt x="31044" y="50204"/>
                    <a:pt x="31044" y="50165"/>
                    <a:pt x="31258" y="50009"/>
                  </a:cubicBezTo>
                  <a:cubicBezTo>
                    <a:pt x="31336" y="49951"/>
                    <a:pt x="31395" y="49892"/>
                    <a:pt x="31453" y="49833"/>
                  </a:cubicBezTo>
                  <a:lnTo>
                    <a:pt x="31453" y="49833"/>
                  </a:lnTo>
                  <a:cubicBezTo>
                    <a:pt x="31531" y="49755"/>
                    <a:pt x="31570" y="49716"/>
                    <a:pt x="31590" y="49677"/>
                  </a:cubicBezTo>
                  <a:cubicBezTo>
                    <a:pt x="31649" y="49580"/>
                    <a:pt x="31688" y="49541"/>
                    <a:pt x="31883" y="49463"/>
                  </a:cubicBezTo>
                  <a:lnTo>
                    <a:pt x="32019" y="49404"/>
                  </a:lnTo>
                  <a:lnTo>
                    <a:pt x="32019" y="49404"/>
                  </a:lnTo>
                  <a:cubicBezTo>
                    <a:pt x="32097" y="49365"/>
                    <a:pt x="32175" y="49326"/>
                    <a:pt x="32253" y="49287"/>
                  </a:cubicBezTo>
                  <a:cubicBezTo>
                    <a:pt x="32448" y="49209"/>
                    <a:pt x="32663" y="49112"/>
                    <a:pt x="32761" y="49034"/>
                  </a:cubicBezTo>
                  <a:lnTo>
                    <a:pt x="32800" y="49014"/>
                  </a:lnTo>
                  <a:lnTo>
                    <a:pt x="32800" y="49014"/>
                  </a:lnTo>
                  <a:cubicBezTo>
                    <a:pt x="32936" y="48916"/>
                    <a:pt x="33014" y="48858"/>
                    <a:pt x="32995" y="48682"/>
                  </a:cubicBezTo>
                  <a:cubicBezTo>
                    <a:pt x="32995" y="48585"/>
                    <a:pt x="32800" y="48429"/>
                    <a:pt x="32644" y="48273"/>
                  </a:cubicBezTo>
                  <a:cubicBezTo>
                    <a:pt x="32488" y="48136"/>
                    <a:pt x="32351" y="47999"/>
                    <a:pt x="32312" y="47902"/>
                  </a:cubicBezTo>
                  <a:cubicBezTo>
                    <a:pt x="32273" y="47843"/>
                    <a:pt x="32253" y="47824"/>
                    <a:pt x="32234" y="47785"/>
                  </a:cubicBezTo>
                  <a:cubicBezTo>
                    <a:pt x="32195" y="47726"/>
                    <a:pt x="32156" y="47687"/>
                    <a:pt x="32175" y="47453"/>
                  </a:cubicBezTo>
                  <a:cubicBezTo>
                    <a:pt x="32195" y="47297"/>
                    <a:pt x="32156" y="47219"/>
                    <a:pt x="32136" y="47141"/>
                  </a:cubicBezTo>
                  <a:cubicBezTo>
                    <a:pt x="32117" y="47082"/>
                    <a:pt x="32097" y="47024"/>
                    <a:pt x="32078" y="46926"/>
                  </a:cubicBezTo>
                  <a:cubicBezTo>
                    <a:pt x="32078" y="46868"/>
                    <a:pt x="32078" y="46809"/>
                    <a:pt x="32078" y="46731"/>
                  </a:cubicBezTo>
                  <a:cubicBezTo>
                    <a:pt x="32097" y="46595"/>
                    <a:pt x="32097" y="46458"/>
                    <a:pt x="32039" y="46341"/>
                  </a:cubicBezTo>
                  <a:cubicBezTo>
                    <a:pt x="32019" y="46263"/>
                    <a:pt x="31980" y="46224"/>
                    <a:pt x="31922" y="46185"/>
                  </a:cubicBezTo>
                  <a:cubicBezTo>
                    <a:pt x="31863" y="46126"/>
                    <a:pt x="31785" y="46048"/>
                    <a:pt x="31746" y="45912"/>
                  </a:cubicBezTo>
                  <a:cubicBezTo>
                    <a:pt x="31727" y="45814"/>
                    <a:pt x="31688" y="45717"/>
                    <a:pt x="31649" y="45638"/>
                  </a:cubicBezTo>
                  <a:cubicBezTo>
                    <a:pt x="31590" y="45521"/>
                    <a:pt x="31551" y="45424"/>
                    <a:pt x="31531" y="45307"/>
                  </a:cubicBezTo>
                  <a:cubicBezTo>
                    <a:pt x="31512" y="45131"/>
                    <a:pt x="31551" y="44995"/>
                    <a:pt x="31590" y="44838"/>
                  </a:cubicBezTo>
                  <a:cubicBezTo>
                    <a:pt x="31590" y="44819"/>
                    <a:pt x="31609" y="44780"/>
                    <a:pt x="31609" y="44741"/>
                  </a:cubicBezTo>
                  <a:lnTo>
                    <a:pt x="14790" y="19512"/>
                  </a:lnTo>
                  <a:lnTo>
                    <a:pt x="14771" y="19493"/>
                  </a:lnTo>
                  <a:lnTo>
                    <a:pt x="14771" y="19454"/>
                  </a:lnTo>
                  <a:lnTo>
                    <a:pt x="18673" y="4430"/>
                  </a:lnTo>
                  <a:cubicBezTo>
                    <a:pt x="17990" y="4274"/>
                    <a:pt x="17541" y="4118"/>
                    <a:pt x="17190" y="4020"/>
                  </a:cubicBezTo>
                  <a:cubicBezTo>
                    <a:pt x="17015" y="3962"/>
                    <a:pt x="16859" y="3923"/>
                    <a:pt x="16722" y="3883"/>
                  </a:cubicBezTo>
                  <a:cubicBezTo>
                    <a:pt x="16371" y="3786"/>
                    <a:pt x="14849" y="3376"/>
                    <a:pt x="13659" y="3044"/>
                  </a:cubicBezTo>
                  <a:cubicBezTo>
                    <a:pt x="12976" y="2869"/>
                    <a:pt x="12410" y="2713"/>
                    <a:pt x="12195" y="2635"/>
                  </a:cubicBezTo>
                  <a:cubicBezTo>
                    <a:pt x="11981" y="2576"/>
                    <a:pt x="11239" y="2362"/>
                    <a:pt x="10342" y="2088"/>
                  </a:cubicBezTo>
                  <a:cubicBezTo>
                    <a:pt x="8390" y="1523"/>
                    <a:pt x="5639" y="723"/>
                    <a:pt x="5542" y="664"/>
                  </a:cubicBezTo>
                  <a:cubicBezTo>
                    <a:pt x="5464" y="645"/>
                    <a:pt x="5366" y="645"/>
                    <a:pt x="5288" y="645"/>
                  </a:cubicBezTo>
                  <a:cubicBezTo>
                    <a:pt x="5191" y="645"/>
                    <a:pt x="5093" y="645"/>
                    <a:pt x="5015" y="606"/>
                  </a:cubicBezTo>
                  <a:cubicBezTo>
                    <a:pt x="4976" y="586"/>
                    <a:pt x="4547" y="430"/>
                    <a:pt x="4059" y="274"/>
                  </a:cubicBezTo>
                  <a:cubicBezTo>
                    <a:pt x="3747" y="176"/>
                    <a:pt x="3415" y="79"/>
                    <a:pt x="3181" y="1"/>
                  </a:cubicBezTo>
                  <a:cubicBezTo>
                    <a:pt x="3181" y="40"/>
                    <a:pt x="3181" y="98"/>
                    <a:pt x="3181" y="157"/>
                  </a:cubicBezTo>
                  <a:cubicBezTo>
                    <a:pt x="3181" y="352"/>
                    <a:pt x="3064" y="430"/>
                    <a:pt x="2986" y="567"/>
                  </a:cubicBezTo>
                  <a:cubicBezTo>
                    <a:pt x="2888" y="703"/>
                    <a:pt x="2693" y="703"/>
                    <a:pt x="2674" y="879"/>
                  </a:cubicBezTo>
                  <a:cubicBezTo>
                    <a:pt x="2674" y="1035"/>
                    <a:pt x="2791" y="1074"/>
                    <a:pt x="2908" y="1230"/>
                  </a:cubicBezTo>
                  <a:cubicBezTo>
                    <a:pt x="3005" y="1406"/>
                    <a:pt x="3005" y="1445"/>
                    <a:pt x="3005" y="1679"/>
                  </a:cubicBezTo>
                  <a:cubicBezTo>
                    <a:pt x="2986" y="1913"/>
                    <a:pt x="2947" y="2069"/>
                    <a:pt x="2947" y="2205"/>
                  </a:cubicBezTo>
                  <a:cubicBezTo>
                    <a:pt x="2966" y="2342"/>
                    <a:pt x="2966" y="2362"/>
                    <a:pt x="2966" y="2498"/>
                  </a:cubicBezTo>
                  <a:cubicBezTo>
                    <a:pt x="2947" y="2635"/>
                    <a:pt x="2888" y="2752"/>
                    <a:pt x="2810" y="2986"/>
                  </a:cubicBezTo>
                  <a:cubicBezTo>
                    <a:pt x="2713" y="3240"/>
                    <a:pt x="2654" y="3279"/>
                    <a:pt x="2615" y="3454"/>
                  </a:cubicBezTo>
                  <a:cubicBezTo>
                    <a:pt x="2556" y="3630"/>
                    <a:pt x="2498" y="3708"/>
                    <a:pt x="2342" y="3981"/>
                  </a:cubicBezTo>
                  <a:cubicBezTo>
                    <a:pt x="2166" y="4274"/>
                    <a:pt x="2069" y="4371"/>
                    <a:pt x="2069" y="4586"/>
                  </a:cubicBezTo>
                  <a:cubicBezTo>
                    <a:pt x="2049" y="4801"/>
                    <a:pt x="2147" y="4859"/>
                    <a:pt x="2049" y="5015"/>
                  </a:cubicBezTo>
                  <a:cubicBezTo>
                    <a:pt x="1971" y="5171"/>
                    <a:pt x="1971" y="5269"/>
                    <a:pt x="1776" y="5386"/>
                  </a:cubicBezTo>
                  <a:cubicBezTo>
                    <a:pt x="1561" y="5522"/>
                    <a:pt x="1347" y="5757"/>
                    <a:pt x="1308" y="5854"/>
                  </a:cubicBezTo>
                  <a:cubicBezTo>
                    <a:pt x="1269" y="5952"/>
                    <a:pt x="1308" y="5991"/>
                    <a:pt x="1386" y="5952"/>
                  </a:cubicBezTo>
                  <a:cubicBezTo>
                    <a:pt x="1483" y="5893"/>
                    <a:pt x="1581" y="5737"/>
                    <a:pt x="1678" y="5698"/>
                  </a:cubicBezTo>
                  <a:cubicBezTo>
                    <a:pt x="1776" y="5679"/>
                    <a:pt x="1854" y="5718"/>
                    <a:pt x="1893" y="5835"/>
                  </a:cubicBezTo>
                  <a:cubicBezTo>
                    <a:pt x="1913" y="5932"/>
                    <a:pt x="1795" y="5991"/>
                    <a:pt x="1600" y="6049"/>
                  </a:cubicBezTo>
                  <a:cubicBezTo>
                    <a:pt x="1386" y="6127"/>
                    <a:pt x="1308" y="6244"/>
                    <a:pt x="1269" y="6361"/>
                  </a:cubicBezTo>
                  <a:cubicBezTo>
                    <a:pt x="1230" y="6498"/>
                    <a:pt x="1132" y="6518"/>
                    <a:pt x="1093" y="6479"/>
                  </a:cubicBezTo>
                  <a:cubicBezTo>
                    <a:pt x="1054" y="6440"/>
                    <a:pt x="1035" y="6342"/>
                    <a:pt x="1093" y="6264"/>
                  </a:cubicBezTo>
                  <a:cubicBezTo>
                    <a:pt x="1152" y="6186"/>
                    <a:pt x="1132" y="6127"/>
                    <a:pt x="1074" y="6147"/>
                  </a:cubicBezTo>
                  <a:cubicBezTo>
                    <a:pt x="1015" y="6166"/>
                    <a:pt x="1015" y="6205"/>
                    <a:pt x="937" y="6361"/>
                  </a:cubicBezTo>
                  <a:cubicBezTo>
                    <a:pt x="859" y="6498"/>
                    <a:pt x="800" y="6557"/>
                    <a:pt x="703" y="6635"/>
                  </a:cubicBezTo>
                  <a:cubicBezTo>
                    <a:pt x="605" y="6713"/>
                    <a:pt x="293" y="7122"/>
                    <a:pt x="157" y="7318"/>
                  </a:cubicBezTo>
                  <a:cubicBezTo>
                    <a:pt x="0" y="7513"/>
                    <a:pt x="98" y="7922"/>
                    <a:pt x="117" y="8059"/>
                  </a:cubicBezTo>
                  <a:cubicBezTo>
                    <a:pt x="157" y="8215"/>
                    <a:pt x="39" y="8254"/>
                    <a:pt x="39" y="8352"/>
                  </a:cubicBezTo>
                  <a:cubicBezTo>
                    <a:pt x="20" y="8449"/>
                    <a:pt x="39" y="8527"/>
                    <a:pt x="98" y="8644"/>
                  </a:cubicBezTo>
                  <a:cubicBezTo>
                    <a:pt x="157" y="8781"/>
                    <a:pt x="430" y="9132"/>
                    <a:pt x="566" y="9347"/>
                  </a:cubicBezTo>
                  <a:cubicBezTo>
                    <a:pt x="703" y="9561"/>
                    <a:pt x="722" y="9483"/>
                    <a:pt x="742" y="9717"/>
                  </a:cubicBezTo>
                  <a:cubicBezTo>
                    <a:pt x="761" y="9932"/>
                    <a:pt x="703" y="9932"/>
                    <a:pt x="742" y="10030"/>
                  </a:cubicBezTo>
                  <a:cubicBezTo>
                    <a:pt x="781" y="10108"/>
                    <a:pt x="781" y="10069"/>
                    <a:pt x="898" y="10205"/>
                  </a:cubicBezTo>
                  <a:cubicBezTo>
                    <a:pt x="996" y="10342"/>
                    <a:pt x="1074" y="10615"/>
                    <a:pt x="1210" y="11122"/>
                  </a:cubicBezTo>
                  <a:cubicBezTo>
                    <a:pt x="1327" y="11630"/>
                    <a:pt x="1191" y="12078"/>
                    <a:pt x="1191" y="12313"/>
                  </a:cubicBezTo>
                  <a:cubicBezTo>
                    <a:pt x="1191" y="12547"/>
                    <a:pt x="976" y="12976"/>
                    <a:pt x="800" y="13249"/>
                  </a:cubicBezTo>
                  <a:cubicBezTo>
                    <a:pt x="605" y="13522"/>
                    <a:pt x="644" y="13873"/>
                    <a:pt x="644" y="14186"/>
                  </a:cubicBezTo>
                  <a:cubicBezTo>
                    <a:pt x="644" y="14478"/>
                    <a:pt x="644" y="14556"/>
                    <a:pt x="683" y="14732"/>
                  </a:cubicBezTo>
                  <a:cubicBezTo>
                    <a:pt x="703" y="14908"/>
                    <a:pt x="742" y="15239"/>
                    <a:pt x="586" y="15454"/>
                  </a:cubicBezTo>
                  <a:cubicBezTo>
                    <a:pt x="430" y="15649"/>
                    <a:pt x="313" y="15688"/>
                    <a:pt x="332" y="15922"/>
                  </a:cubicBezTo>
                  <a:cubicBezTo>
                    <a:pt x="332" y="16137"/>
                    <a:pt x="430" y="16332"/>
                    <a:pt x="703" y="16722"/>
                  </a:cubicBezTo>
                  <a:cubicBezTo>
                    <a:pt x="956" y="17112"/>
                    <a:pt x="1035" y="17210"/>
                    <a:pt x="1132" y="17483"/>
                  </a:cubicBezTo>
                  <a:cubicBezTo>
                    <a:pt x="1210" y="17756"/>
                    <a:pt x="1210" y="17893"/>
                    <a:pt x="1327" y="18107"/>
                  </a:cubicBezTo>
                  <a:cubicBezTo>
                    <a:pt x="1444" y="18322"/>
                    <a:pt x="1522" y="18361"/>
                    <a:pt x="1737" y="18673"/>
                  </a:cubicBezTo>
                  <a:cubicBezTo>
                    <a:pt x="1971" y="18966"/>
                    <a:pt x="1952" y="19005"/>
                    <a:pt x="1971" y="19317"/>
                  </a:cubicBezTo>
                  <a:cubicBezTo>
                    <a:pt x="1991" y="19629"/>
                    <a:pt x="1913" y="19610"/>
                    <a:pt x="2069" y="19746"/>
                  </a:cubicBezTo>
                  <a:cubicBezTo>
                    <a:pt x="2225" y="19903"/>
                    <a:pt x="2166" y="20059"/>
                    <a:pt x="2244" y="20176"/>
                  </a:cubicBezTo>
                  <a:cubicBezTo>
                    <a:pt x="2342" y="20293"/>
                    <a:pt x="2381" y="20215"/>
                    <a:pt x="2498" y="20371"/>
                  </a:cubicBezTo>
                  <a:cubicBezTo>
                    <a:pt x="2615" y="20546"/>
                    <a:pt x="2556" y="20644"/>
                    <a:pt x="2595" y="20839"/>
                  </a:cubicBezTo>
                  <a:cubicBezTo>
                    <a:pt x="2634" y="21034"/>
                    <a:pt x="2713" y="21171"/>
                    <a:pt x="2634" y="21190"/>
                  </a:cubicBezTo>
                  <a:cubicBezTo>
                    <a:pt x="2576" y="21229"/>
                    <a:pt x="2498" y="21151"/>
                    <a:pt x="2498" y="21015"/>
                  </a:cubicBezTo>
                  <a:cubicBezTo>
                    <a:pt x="2498" y="20878"/>
                    <a:pt x="2439" y="20800"/>
                    <a:pt x="2381" y="20703"/>
                  </a:cubicBezTo>
                  <a:cubicBezTo>
                    <a:pt x="2342" y="20605"/>
                    <a:pt x="2322" y="20507"/>
                    <a:pt x="2244" y="20566"/>
                  </a:cubicBezTo>
                  <a:cubicBezTo>
                    <a:pt x="2147" y="20625"/>
                    <a:pt x="2127" y="20644"/>
                    <a:pt x="2069" y="20839"/>
                  </a:cubicBezTo>
                  <a:cubicBezTo>
                    <a:pt x="2030" y="21054"/>
                    <a:pt x="1893" y="21054"/>
                    <a:pt x="1815" y="21171"/>
                  </a:cubicBezTo>
                  <a:cubicBezTo>
                    <a:pt x="1717" y="21268"/>
                    <a:pt x="1659" y="21385"/>
                    <a:pt x="1795" y="21405"/>
                  </a:cubicBezTo>
                  <a:cubicBezTo>
                    <a:pt x="1932" y="21424"/>
                    <a:pt x="1913" y="21405"/>
                    <a:pt x="1971" y="21288"/>
                  </a:cubicBezTo>
                  <a:cubicBezTo>
                    <a:pt x="2030" y="21171"/>
                    <a:pt x="2088" y="20917"/>
                    <a:pt x="2186" y="20995"/>
                  </a:cubicBezTo>
                  <a:cubicBezTo>
                    <a:pt x="2303" y="21093"/>
                    <a:pt x="2166" y="21112"/>
                    <a:pt x="2186" y="21229"/>
                  </a:cubicBezTo>
                  <a:cubicBezTo>
                    <a:pt x="2225" y="21346"/>
                    <a:pt x="2361" y="21307"/>
                    <a:pt x="2478" y="21444"/>
                  </a:cubicBezTo>
                  <a:cubicBezTo>
                    <a:pt x="2576" y="21600"/>
                    <a:pt x="2498" y="21581"/>
                    <a:pt x="2595" y="21795"/>
                  </a:cubicBezTo>
                  <a:cubicBezTo>
                    <a:pt x="2693" y="21990"/>
                    <a:pt x="2654" y="21893"/>
                    <a:pt x="2869" y="22049"/>
                  </a:cubicBezTo>
                  <a:cubicBezTo>
                    <a:pt x="3083" y="22224"/>
                    <a:pt x="3025" y="22244"/>
                    <a:pt x="3181" y="22517"/>
                  </a:cubicBezTo>
                  <a:cubicBezTo>
                    <a:pt x="3356" y="22790"/>
                    <a:pt x="3434" y="22849"/>
                    <a:pt x="3552" y="22790"/>
                  </a:cubicBezTo>
                  <a:cubicBezTo>
                    <a:pt x="3649" y="22732"/>
                    <a:pt x="3493" y="22517"/>
                    <a:pt x="3571" y="22498"/>
                  </a:cubicBezTo>
                  <a:cubicBezTo>
                    <a:pt x="3630" y="22478"/>
                    <a:pt x="3766" y="22654"/>
                    <a:pt x="3805" y="22517"/>
                  </a:cubicBezTo>
                  <a:cubicBezTo>
                    <a:pt x="3844" y="22381"/>
                    <a:pt x="3610" y="22283"/>
                    <a:pt x="3630" y="22146"/>
                  </a:cubicBezTo>
                  <a:cubicBezTo>
                    <a:pt x="3630" y="21990"/>
                    <a:pt x="3766" y="22068"/>
                    <a:pt x="3844" y="21971"/>
                  </a:cubicBezTo>
                  <a:cubicBezTo>
                    <a:pt x="3942" y="21854"/>
                    <a:pt x="3747" y="21815"/>
                    <a:pt x="3805" y="21717"/>
                  </a:cubicBezTo>
                  <a:cubicBezTo>
                    <a:pt x="3864" y="21620"/>
                    <a:pt x="3942" y="21698"/>
                    <a:pt x="3961" y="21522"/>
                  </a:cubicBezTo>
                  <a:cubicBezTo>
                    <a:pt x="3961" y="21346"/>
                    <a:pt x="3903" y="21288"/>
                    <a:pt x="4039" y="21307"/>
                  </a:cubicBezTo>
                  <a:cubicBezTo>
                    <a:pt x="4156" y="21327"/>
                    <a:pt x="4195" y="21327"/>
                    <a:pt x="4254" y="21268"/>
                  </a:cubicBezTo>
                  <a:cubicBezTo>
                    <a:pt x="4332" y="21190"/>
                    <a:pt x="4430" y="21171"/>
                    <a:pt x="4527" y="21268"/>
                  </a:cubicBezTo>
                  <a:cubicBezTo>
                    <a:pt x="4605" y="21366"/>
                    <a:pt x="4586" y="21522"/>
                    <a:pt x="4703" y="21464"/>
                  </a:cubicBezTo>
                  <a:cubicBezTo>
                    <a:pt x="4820" y="21405"/>
                    <a:pt x="4644" y="21307"/>
                    <a:pt x="4644" y="21171"/>
                  </a:cubicBezTo>
                  <a:cubicBezTo>
                    <a:pt x="4644" y="21034"/>
                    <a:pt x="4839" y="20976"/>
                    <a:pt x="4917" y="21132"/>
                  </a:cubicBezTo>
                  <a:cubicBezTo>
                    <a:pt x="5015" y="21288"/>
                    <a:pt x="4976" y="21346"/>
                    <a:pt x="4956" y="21483"/>
                  </a:cubicBezTo>
                  <a:cubicBezTo>
                    <a:pt x="4956" y="21639"/>
                    <a:pt x="4956" y="21639"/>
                    <a:pt x="5073" y="21776"/>
                  </a:cubicBezTo>
                  <a:cubicBezTo>
                    <a:pt x="5210" y="21893"/>
                    <a:pt x="5191" y="21951"/>
                    <a:pt x="5327" y="21951"/>
                  </a:cubicBezTo>
                  <a:cubicBezTo>
                    <a:pt x="5483" y="21951"/>
                    <a:pt x="5503" y="21717"/>
                    <a:pt x="5659" y="21659"/>
                  </a:cubicBezTo>
                  <a:cubicBezTo>
                    <a:pt x="5815" y="21600"/>
                    <a:pt x="5932" y="21620"/>
                    <a:pt x="5971" y="21737"/>
                  </a:cubicBezTo>
                  <a:cubicBezTo>
                    <a:pt x="6010" y="21854"/>
                    <a:pt x="5834" y="21854"/>
                    <a:pt x="5873" y="21971"/>
                  </a:cubicBezTo>
                  <a:cubicBezTo>
                    <a:pt x="5912" y="22068"/>
                    <a:pt x="5971" y="21951"/>
                    <a:pt x="6108" y="22088"/>
                  </a:cubicBezTo>
                  <a:cubicBezTo>
                    <a:pt x="6225" y="22224"/>
                    <a:pt x="6147" y="22224"/>
                    <a:pt x="6342" y="22263"/>
                  </a:cubicBezTo>
                  <a:cubicBezTo>
                    <a:pt x="6537" y="22303"/>
                    <a:pt x="6615" y="22263"/>
                    <a:pt x="6693" y="22205"/>
                  </a:cubicBezTo>
                  <a:cubicBezTo>
                    <a:pt x="6791" y="22166"/>
                    <a:pt x="6751" y="22146"/>
                    <a:pt x="6908" y="22049"/>
                  </a:cubicBezTo>
                  <a:cubicBezTo>
                    <a:pt x="7064" y="21951"/>
                    <a:pt x="7161" y="21834"/>
                    <a:pt x="7239" y="21932"/>
                  </a:cubicBezTo>
                  <a:cubicBezTo>
                    <a:pt x="7337" y="22029"/>
                    <a:pt x="7142" y="22049"/>
                    <a:pt x="7122" y="22166"/>
                  </a:cubicBezTo>
                  <a:cubicBezTo>
                    <a:pt x="7103" y="22283"/>
                    <a:pt x="7200" y="22283"/>
                    <a:pt x="7337" y="22322"/>
                  </a:cubicBezTo>
                  <a:cubicBezTo>
                    <a:pt x="7473" y="22342"/>
                    <a:pt x="7571" y="22342"/>
                    <a:pt x="7590" y="22459"/>
                  </a:cubicBezTo>
                  <a:cubicBezTo>
                    <a:pt x="7610" y="22556"/>
                    <a:pt x="7590" y="22654"/>
                    <a:pt x="7708" y="22693"/>
                  </a:cubicBezTo>
                  <a:cubicBezTo>
                    <a:pt x="7805" y="22751"/>
                    <a:pt x="7708" y="22829"/>
                    <a:pt x="7630" y="22810"/>
                  </a:cubicBezTo>
                  <a:cubicBezTo>
                    <a:pt x="7551" y="22790"/>
                    <a:pt x="7532" y="22712"/>
                    <a:pt x="7454" y="22595"/>
                  </a:cubicBezTo>
                  <a:cubicBezTo>
                    <a:pt x="7395" y="22478"/>
                    <a:pt x="7278" y="22400"/>
                    <a:pt x="7200" y="22478"/>
                  </a:cubicBezTo>
                  <a:cubicBezTo>
                    <a:pt x="7122" y="22556"/>
                    <a:pt x="7220" y="22712"/>
                    <a:pt x="7044" y="22712"/>
                  </a:cubicBezTo>
                  <a:cubicBezTo>
                    <a:pt x="6869" y="22732"/>
                    <a:pt x="6732" y="22732"/>
                    <a:pt x="6595" y="22654"/>
                  </a:cubicBezTo>
                  <a:cubicBezTo>
                    <a:pt x="6478" y="22576"/>
                    <a:pt x="6361" y="22498"/>
                    <a:pt x="6205" y="22400"/>
                  </a:cubicBezTo>
                  <a:cubicBezTo>
                    <a:pt x="6049" y="22283"/>
                    <a:pt x="5952" y="22185"/>
                    <a:pt x="5834" y="22166"/>
                  </a:cubicBezTo>
                  <a:cubicBezTo>
                    <a:pt x="5698" y="22127"/>
                    <a:pt x="5561" y="22088"/>
                    <a:pt x="5425" y="22127"/>
                  </a:cubicBezTo>
                  <a:cubicBezTo>
                    <a:pt x="5288" y="22166"/>
                    <a:pt x="5191" y="22185"/>
                    <a:pt x="5093" y="22127"/>
                  </a:cubicBezTo>
                  <a:cubicBezTo>
                    <a:pt x="4976" y="22049"/>
                    <a:pt x="5034" y="21971"/>
                    <a:pt x="4820" y="21971"/>
                  </a:cubicBezTo>
                  <a:cubicBezTo>
                    <a:pt x="4605" y="21971"/>
                    <a:pt x="4586" y="22049"/>
                    <a:pt x="4410" y="22068"/>
                  </a:cubicBezTo>
                  <a:cubicBezTo>
                    <a:pt x="4234" y="22088"/>
                    <a:pt x="4098" y="22166"/>
                    <a:pt x="4078" y="22263"/>
                  </a:cubicBezTo>
                  <a:cubicBezTo>
                    <a:pt x="4059" y="22381"/>
                    <a:pt x="4234" y="22537"/>
                    <a:pt x="4332" y="22595"/>
                  </a:cubicBezTo>
                  <a:cubicBezTo>
                    <a:pt x="4410" y="22673"/>
                    <a:pt x="4371" y="22771"/>
                    <a:pt x="4273" y="22829"/>
                  </a:cubicBezTo>
                  <a:cubicBezTo>
                    <a:pt x="4156" y="22888"/>
                    <a:pt x="4078" y="23063"/>
                    <a:pt x="4156" y="23181"/>
                  </a:cubicBezTo>
                  <a:cubicBezTo>
                    <a:pt x="4215" y="23317"/>
                    <a:pt x="4391" y="23376"/>
                    <a:pt x="4469" y="23532"/>
                  </a:cubicBezTo>
                  <a:cubicBezTo>
                    <a:pt x="4547" y="23707"/>
                    <a:pt x="4566" y="23766"/>
                    <a:pt x="4605" y="23883"/>
                  </a:cubicBezTo>
                  <a:cubicBezTo>
                    <a:pt x="4625" y="24000"/>
                    <a:pt x="4547" y="24117"/>
                    <a:pt x="4547" y="24215"/>
                  </a:cubicBezTo>
                  <a:cubicBezTo>
                    <a:pt x="4547" y="24312"/>
                    <a:pt x="4566" y="24488"/>
                    <a:pt x="4664" y="24702"/>
                  </a:cubicBezTo>
                  <a:cubicBezTo>
                    <a:pt x="4742" y="24917"/>
                    <a:pt x="4742" y="24995"/>
                    <a:pt x="4917" y="25112"/>
                  </a:cubicBezTo>
                  <a:cubicBezTo>
                    <a:pt x="5112" y="25249"/>
                    <a:pt x="4956" y="25268"/>
                    <a:pt x="4820" y="25249"/>
                  </a:cubicBezTo>
                  <a:cubicBezTo>
                    <a:pt x="4664" y="25229"/>
                    <a:pt x="4566" y="25190"/>
                    <a:pt x="4488" y="24995"/>
                  </a:cubicBezTo>
                  <a:cubicBezTo>
                    <a:pt x="4410" y="24800"/>
                    <a:pt x="4391" y="24605"/>
                    <a:pt x="4195" y="24488"/>
                  </a:cubicBezTo>
                  <a:cubicBezTo>
                    <a:pt x="4020" y="24371"/>
                    <a:pt x="3805" y="24351"/>
                    <a:pt x="3766" y="24156"/>
                  </a:cubicBezTo>
                  <a:cubicBezTo>
                    <a:pt x="3727" y="23981"/>
                    <a:pt x="3591" y="23922"/>
                    <a:pt x="3708" y="23746"/>
                  </a:cubicBezTo>
                  <a:cubicBezTo>
                    <a:pt x="3825" y="23571"/>
                    <a:pt x="3825" y="23551"/>
                    <a:pt x="3825" y="23376"/>
                  </a:cubicBezTo>
                  <a:cubicBezTo>
                    <a:pt x="3825" y="23200"/>
                    <a:pt x="3825" y="23083"/>
                    <a:pt x="3630" y="23083"/>
                  </a:cubicBezTo>
                  <a:cubicBezTo>
                    <a:pt x="3454" y="23063"/>
                    <a:pt x="3415" y="23181"/>
                    <a:pt x="3395" y="23317"/>
                  </a:cubicBezTo>
                  <a:cubicBezTo>
                    <a:pt x="3376" y="23473"/>
                    <a:pt x="3395" y="23551"/>
                    <a:pt x="3317" y="23707"/>
                  </a:cubicBezTo>
                  <a:cubicBezTo>
                    <a:pt x="3239" y="23863"/>
                    <a:pt x="3161" y="23824"/>
                    <a:pt x="3083" y="23961"/>
                  </a:cubicBezTo>
                  <a:cubicBezTo>
                    <a:pt x="3025" y="24117"/>
                    <a:pt x="2966" y="24195"/>
                    <a:pt x="3044" y="24351"/>
                  </a:cubicBezTo>
                  <a:cubicBezTo>
                    <a:pt x="3103" y="24507"/>
                    <a:pt x="3181" y="24527"/>
                    <a:pt x="3181" y="24741"/>
                  </a:cubicBezTo>
                  <a:cubicBezTo>
                    <a:pt x="3200" y="24937"/>
                    <a:pt x="3220" y="25190"/>
                    <a:pt x="3161" y="25366"/>
                  </a:cubicBezTo>
                  <a:cubicBezTo>
                    <a:pt x="3103" y="25541"/>
                    <a:pt x="3044" y="25639"/>
                    <a:pt x="3044" y="25893"/>
                  </a:cubicBezTo>
                  <a:cubicBezTo>
                    <a:pt x="3044" y="26146"/>
                    <a:pt x="3161" y="26361"/>
                    <a:pt x="3259" y="26576"/>
                  </a:cubicBezTo>
                  <a:cubicBezTo>
                    <a:pt x="3356" y="26810"/>
                    <a:pt x="3434" y="27005"/>
                    <a:pt x="3552" y="27200"/>
                  </a:cubicBezTo>
                  <a:cubicBezTo>
                    <a:pt x="3649" y="27415"/>
                    <a:pt x="3630" y="27493"/>
                    <a:pt x="3883" y="27629"/>
                  </a:cubicBezTo>
                  <a:cubicBezTo>
                    <a:pt x="4137" y="27766"/>
                    <a:pt x="4254" y="27668"/>
                    <a:pt x="4508" y="27766"/>
                  </a:cubicBezTo>
                  <a:cubicBezTo>
                    <a:pt x="4781" y="27863"/>
                    <a:pt x="4742" y="27941"/>
                    <a:pt x="4781" y="28039"/>
                  </a:cubicBezTo>
                  <a:cubicBezTo>
                    <a:pt x="4820" y="28117"/>
                    <a:pt x="4878" y="28332"/>
                    <a:pt x="4898" y="28546"/>
                  </a:cubicBezTo>
                  <a:cubicBezTo>
                    <a:pt x="4898" y="28761"/>
                    <a:pt x="4781" y="28819"/>
                    <a:pt x="4781" y="28917"/>
                  </a:cubicBezTo>
                  <a:cubicBezTo>
                    <a:pt x="4781" y="29015"/>
                    <a:pt x="4878" y="29034"/>
                    <a:pt x="4859" y="29132"/>
                  </a:cubicBezTo>
                  <a:cubicBezTo>
                    <a:pt x="4859" y="29249"/>
                    <a:pt x="4703" y="29190"/>
                    <a:pt x="4644" y="29249"/>
                  </a:cubicBezTo>
                  <a:cubicBezTo>
                    <a:pt x="4566" y="29307"/>
                    <a:pt x="4527" y="29405"/>
                    <a:pt x="4430" y="29502"/>
                  </a:cubicBezTo>
                  <a:cubicBezTo>
                    <a:pt x="4352" y="29600"/>
                    <a:pt x="4293" y="29658"/>
                    <a:pt x="4195" y="29580"/>
                  </a:cubicBezTo>
                  <a:cubicBezTo>
                    <a:pt x="4117" y="29502"/>
                    <a:pt x="4176" y="29366"/>
                    <a:pt x="4059" y="29366"/>
                  </a:cubicBezTo>
                  <a:cubicBezTo>
                    <a:pt x="3942" y="29366"/>
                    <a:pt x="3825" y="29444"/>
                    <a:pt x="3825" y="29561"/>
                  </a:cubicBezTo>
                  <a:cubicBezTo>
                    <a:pt x="3825" y="29658"/>
                    <a:pt x="3903" y="29736"/>
                    <a:pt x="3922" y="29834"/>
                  </a:cubicBezTo>
                  <a:cubicBezTo>
                    <a:pt x="3961" y="29912"/>
                    <a:pt x="3942" y="29873"/>
                    <a:pt x="3864" y="30010"/>
                  </a:cubicBezTo>
                  <a:cubicBezTo>
                    <a:pt x="3786" y="30127"/>
                    <a:pt x="3844" y="30146"/>
                    <a:pt x="3844" y="30341"/>
                  </a:cubicBezTo>
                  <a:cubicBezTo>
                    <a:pt x="3844" y="30536"/>
                    <a:pt x="3864" y="30634"/>
                    <a:pt x="3766" y="30771"/>
                  </a:cubicBezTo>
                  <a:cubicBezTo>
                    <a:pt x="3649" y="30888"/>
                    <a:pt x="3669" y="31005"/>
                    <a:pt x="3786" y="31180"/>
                  </a:cubicBezTo>
                  <a:cubicBezTo>
                    <a:pt x="3883" y="31356"/>
                    <a:pt x="3844" y="31395"/>
                    <a:pt x="3922" y="31512"/>
                  </a:cubicBezTo>
                  <a:cubicBezTo>
                    <a:pt x="4000" y="31649"/>
                    <a:pt x="4039" y="31590"/>
                    <a:pt x="4156" y="31746"/>
                  </a:cubicBezTo>
                  <a:cubicBezTo>
                    <a:pt x="4273" y="31902"/>
                    <a:pt x="4352" y="32078"/>
                    <a:pt x="4508" y="32332"/>
                  </a:cubicBezTo>
                  <a:cubicBezTo>
                    <a:pt x="4683" y="32585"/>
                    <a:pt x="4527" y="32839"/>
                    <a:pt x="4664" y="32975"/>
                  </a:cubicBezTo>
                  <a:cubicBezTo>
                    <a:pt x="4781" y="33112"/>
                    <a:pt x="4839" y="33092"/>
                    <a:pt x="4859" y="33190"/>
                  </a:cubicBezTo>
                  <a:cubicBezTo>
                    <a:pt x="4878" y="33268"/>
                    <a:pt x="4859" y="33385"/>
                    <a:pt x="4859" y="33541"/>
                  </a:cubicBezTo>
                  <a:cubicBezTo>
                    <a:pt x="4859" y="33697"/>
                    <a:pt x="4859" y="33814"/>
                    <a:pt x="4995" y="33970"/>
                  </a:cubicBezTo>
                  <a:cubicBezTo>
                    <a:pt x="5132" y="34107"/>
                    <a:pt x="5132" y="34088"/>
                    <a:pt x="5191" y="34263"/>
                  </a:cubicBezTo>
                  <a:cubicBezTo>
                    <a:pt x="5269" y="34439"/>
                    <a:pt x="5230" y="34673"/>
                    <a:pt x="5230" y="34809"/>
                  </a:cubicBezTo>
                  <a:cubicBezTo>
                    <a:pt x="5249" y="34966"/>
                    <a:pt x="5366" y="35083"/>
                    <a:pt x="5483" y="35180"/>
                  </a:cubicBezTo>
                  <a:cubicBezTo>
                    <a:pt x="5600" y="35278"/>
                    <a:pt x="5659" y="35297"/>
                    <a:pt x="5756" y="35434"/>
                  </a:cubicBezTo>
                  <a:cubicBezTo>
                    <a:pt x="5854" y="35570"/>
                    <a:pt x="5795" y="35805"/>
                    <a:pt x="5912" y="36039"/>
                  </a:cubicBezTo>
                  <a:cubicBezTo>
                    <a:pt x="6010" y="36253"/>
                    <a:pt x="6127" y="36331"/>
                    <a:pt x="6322" y="36468"/>
                  </a:cubicBezTo>
                  <a:cubicBezTo>
                    <a:pt x="6498" y="36605"/>
                    <a:pt x="6498" y="36507"/>
                    <a:pt x="6634" y="36702"/>
                  </a:cubicBezTo>
                  <a:cubicBezTo>
                    <a:pt x="6751" y="36878"/>
                    <a:pt x="6771" y="37034"/>
                    <a:pt x="6712" y="37131"/>
                  </a:cubicBezTo>
                  <a:cubicBezTo>
                    <a:pt x="6673" y="37229"/>
                    <a:pt x="6576" y="37131"/>
                    <a:pt x="6478" y="37268"/>
                  </a:cubicBezTo>
                  <a:cubicBezTo>
                    <a:pt x="6381" y="37385"/>
                    <a:pt x="6303" y="37522"/>
                    <a:pt x="6342" y="37658"/>
                  </a:cubicBezTo>
                  <a:cubicBezTo>
                    <a:pt x="6381" y="37814"/>
                    <a:pt x="6537" y="37873"/>
                    <a:pt x="6595" y="37970"/>
                  </a:cubicBezTo>
                  <a:cubicBezTo>
                    <a:pt x="6654" y="38048"/>
                    <a:pt x="6712" y="38009"/>
                    <a:pt x="6888" y="38126"/>
                  </a:cubicBezTo>
                  <a:cubicBezTo>
                    <a:pt x="7064" y="38224"/>
                    <a:pt x="7044" y="38205"/>
                    <a:pt x="7142" y="38380"/>
                  </a:cubicBezTo>
                  <a:cubicBezTo>
                    <a:pt x="7239" y="38575"/>
                    <a:pt x="7083" y="38848"/>
                    <a:pt x="6947" y="39005"/>
                  </a:cubicBezTo>
                  <a:cubicBezTo>
                    <a:pt x="6830" y="39161"/>
                    <a:pt x="6751" y="39258"/>
                    <a:pt x="6771" y="39434"/>
                  </a:cubicBezTo>
                  <a:cubicBezTo>
                    <a:pt x="6771" y="39609"/>
                    <a:pt x="6927" y="39648"/>
                    <a:pt x="6908" y="39804"/>
                  </a:cubicBezTo>
                  <a:cubicBezTo>
                    <a:pt x="6908" y="39961"/>
                    <a:pt x="6771" y="40019"/>
                    <a:pt x="6693" y="40175"/>
                  </a:cubicBezTo>
                  <a:cubicBezTo>
                    <a:pt x="6615" y="40331"/>
                    <a:pt x="6712" y="40409"/>
                    <a:pt x="6693" y="40507"/>
                  </a:cubicBezTo>
                  <a:cubicBezTo>
                    <a:pt x="6693" y="40624"/>
                    <a:pt x="6712" y="40565"/>
                    <a:pt x="6576" y="40761"/>
                  </a:cubicBezTo>
                  <a:cubicBezTo>
                    <a:pt x="6420" y="40936"/>
                    <a:pt x="6342" y="41092"/>
                    <a:pt x="6400" y="41229"/>
                  </a:cubicBezTo>
                  <a:cubicBezTo>
                    <a:pt x="6459" y="41365"/>
                    <a:pt x="6459" y="41229"/>
                    <a:pt x="6673" y="41424"/>
                  </a:cubicBezTo>
                  <a:cubicBezTo>
                    <a:pt x="6888" y="41639"/>
                    <a:pt x="6908" y="41678"/>
                    <a:pt x="6927" y="41892"/>
                  </a:cubicBezTo>
                  <a:cubicBezTo>
                    <a:pt x="6947" y="42107"/>
                    <a:pt x="7142" y="42107"/>
                    <a:pt x="7317" y="42107"/>
                  </a:cubicBezTo>
                  <a:cubicBezTo>
                    <a:pt x="7512" y="42126"/>
                    <a:pt x="7532" y="42048"/>
                    <a:pt x="7844" y="42146"/>
                  </a:cubicBezTo>
                  <a:cubicBezTo>
                    <a:pt x="8156" y="42224"/>
                    <a:pt x="8351" y="42224"/>
                    <a:pt x="8644" y="42361"/>
                  </a:cubicBezTo>
                  <a:cubicBezTo>
                    <a:pt x="8937" y="42497"/>
                    <a:pt x="8917" y="42536"/>
                    <a:pt x="9190" y="42692"/>
                  </a:cubicBezTo>
                  <a:cubicBezTo>
                    <a:pt x="9464" y="42848"/>
                    <a:pt x="9932" y="42946"/>
                    <a:pt x="10205" y="43043"/>
                  </a:cubicBezTo>
                  <a:cubicBezTo>
                    <a:pt x="10459" y="43141"/>
                    <a:pt x="10673" y="43180"/>
                    <a:pt x="10810" y="43297"/>
                  </a:cubicBezTo>
                  <a:cubicBezTo>
                    <a:pt x="10947" y="43434"/>
                    <a:pt x="11025" y="43473"/>
                    <a:pt x="11181" y="43687"/>
                  </a:cubicBezTo>
                  <a:cubicBezTo>
                    <a:pt x="11337" y="43921"/>
                    <a:pt x="11317" y="43941"/>
                    <a:pt x="11454" y="44058"/>
                  </a:cubicBezTo>
                  <a:cubicBezTo>
                    <a:pt x="11571" y="44175"/>
                    <a:pt x="11629" y="44175"/>
                    <a:pt x="11688" y="44273"/>
                  </a:cubicBezTo>
                  <a:cubicBezTo>
                    <a:pt x="11727" y="44370"/>
                    <a:pt x="11649" y="44624"/>
                    <a:pt x="11727" y="44760"/>
                  </a:cubicBezTo>
                  <a:cubicBezTo>
                    <a:pt x="11825" y="44878"/>
                    <a:pt x="11844" y="44897"/>
                    <a:pt x="11961" y="45014"/>
                  </a:cubicBezTo>
                  <a:cubicBezTo>
                    <a:pt x="12078" y="45112"/>
                    <a:pt x="12390" y="45404"/>
                    <a:pt x="12625" y="45580"/>
                  </a:cubicBezTo>
                  <a:cubicBezTo>
                    <a:pt x="12839" y="45756"/>
                    <a:pt x="12995" y="45814"/>
                    <a:pt x="13385" y="45931"/>
                  </a:cubicBezTo>
                  <a:cubicBezTo>
                    <a:pt x="13776" y="46029"/>
                    <a:pt x="14107" y="45970"/>
                    <a:pt x="14342" y="46126"/>
                  </a:cubicBezTo>
                  <a:cubicBezTo>
                    <a:pt x="14576" y="46282"/>
                    <a:pt x="14654" y="46497"/>
                    <a:pt x="14673" y="46634"/>
                  </a:cubicBezTo>
                  <a:cubicBezTo>
                    <a:pt x="14712" y="46770"/>
                    <a:pt x="14654" y="46868"/>
                    <a:pt x="14732" y="47043"/>
                  </a:cubicBezTo>
                  <a:cubicBezTo>
                    <a:pt x="14790" y="47219"/>
                    <a:pt x="14810" y="47355"/>
                    <a:pt x="14771" y="47453"/>
                  </a:cubicBezTo>
                  <a:cubicBezTo>
                    <a:pt x="14751" y="47551"/>
                    <a:pt x="14576" y="47531"/>
                    <a:pt x="14556" y="47648"/>
                  </a:cubicBezTo>
                  <a:cubicBezTo>
                    <a:pt x="14556" y="47765"/>
                    <a:pt x="14673" y="47746"/>
                    <a:pt x="14810" y="47882"/>
                  </a:cubicBezTo>
                  <a:cubicBezTo>
                    <a:pt x="14927" y="48038"/>
                    <a:pt x="15064" y="48077"/>
                    <a:pt x="15103" y="48038"/>
                  </a:cubicBezTo>
                  <a:cubicBezTo>
                    <a:pt x="15142" y="47999"/>
                    <a:pt x="15083" y="47804"/>
                    <a:pt x="15181" y="47746"/>
                  </a:cubicBezTo>
                  <a:cubicBezTo>
                    <a:pt x="15278" y="47707"/>
                    <a:pt x="15473" y="47785"/>
                    <a:pt x="15649" y="47980"/>
                  </a:cubicBezTo>
                  <a:cubicBezTo>
                    <a:pt x="15824" y="48155"/>
                    <a:pt x="16020" y="48624"/>
                    <a:pt x="16312" y="48838"/>
                  </a:cubicBezTo>
                  <a:cubicBezTo>
                    <a:pt x="16605" y="49073"/>
                    <a:pt x="16585" y="48936"/>
                    <a:pt x="16761" y="49151"/>
                  </a:cubicBezTo>
                  <a:cubicBezTo>
                    <a:pt x="16956" y="49365"/>
                    <a:pt x="16917" y="49424"/>
                    <a:pt x="17151" y="49716"/>
                  </a:cubicBezTo>
                  <a:cubicBezTo>
                    <a:pt x="17385" y="50029"/>
                    <a:pt x="17405" y="50009"/>
                    <a:pt x="17581" y="50263"/>
                  </a:cubicBezTo>
                  <a:cubicBezTo>
                    <a:pt x="17756" y="50536"/>
                    <a:pt x="17912" y="50926"/>
                    <a:pt x="18088" y="51160"/>
                  </a:cubicBezTo>
                  <a:cubicBezTo>
                    <a:pt x="18244" y="51414"/>
                    <a:pt x="18263" y="51453"/>
                    <a:pt x="18341" y="51804"/>
                  </a:cubicBezTo>
                  <a:cubicBezTo>
                    <a:pt x="18439" y="52155"/>
                    <a:pt x="18439" y="52370"/>
                    <a:pt x="18478" y="52624"/>
                  </a:cubicBezTo>
                  <a:cubicBezTo>
                    <a:pt x="18498" y="52897"/>
                    <a:pt x="18498" y="53209"/>
                    <a:pt x="18420" y="53307"/>
                  </a:cubicBezTo>
                  <a:cubicBezTo>
                    <a:pt x="18361" y="53404"/>
                    <a:pt x="18244" y="53287"/>
                    <a:pt x="18283" y="53502"/>
                  </a:cubicBezTo>
                  <a:cubicBezTo>
                    <a:pt x="18302" y="53736"/>
                    <a:pt x="18381" y="53716"/>
                    <a:pt x="18341" y="53872"/>
                  </a:cubicBezTo>
                  <a:cubicBezTo>
                    <a:pt x="18302" y="54009"/>
                    <a:pt x="18166" y="53989"/>
                    <a:pt x="18302" y="54204"/>
                  </a:cubicBezTo>
                  <a:cubicBezTo>
                    <a:pt x="18439" y="54419"/>
                    <a:pt x="18537" y="54399"/>
                    <a:pt x="18634" y="54594"/>
                  </a:cubicBezTo>
                  <a:cubicBezTo>
                    <a:pt x="18712" y="54770"/>
                    <a:pt x="18634" y="54965"/>
                    <a:pt x="18634" y="54965"/>
                  </a:cubicBezTo>
                  <a:cubicBezTo>
                    <a:pt x="18634" y="54965"/>
                    <a:pt x="18615" y="55024"/>
                    <a:pt x="18595" y="5510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71"/>
            <p:cNvSpPr/>
            <p:nvPr/>
          </p:nvSpPr>
          <p:spPr>
            <a:xfrm>
              <a:off x="5086300" y="2911125"/>
              <a:ext cx="362450" cy="634150"/>
            </a:xfrm>
            <a:custGeom>
              <a:avLst/>
              <a:gdLst/>
              <a:ahLst/>
              <a:cxnLst/>
              <a:rect l="l" t="t" r="r" b="b"/>
              <a:pathLst>
                <a:path w="14498" h="25366" extrusionOk="0">
                  <a:moveTo>
                    <a:pt x="13600" y="16410"/>
                  </a:moveTo>
                  <a:cubicBezTo>
                    <a:pt x="13620" y="16215"/>
                    <a:pt x="13639" y="15883"/>
                    <a:pt x="13600" y="14693"/>
                  </a:cubicBezTo>
                  <a:cubicBezTo>
                    <a:pt x="13581" y="13678"/>
                    <a:pt x="13581" y="11727"/>
                    <a:pt x="13620" y="9640"/>
                  </a:cubicBezTo>
                  <a:cubicBezTo>
                    <a:pt x="13698" y="5815"/>
                    <a:pt x="13834" y="1484"/>
                    <a:pt x="13834" y="1328"/>
                  </a:cubicBezTo>
                  <a:cubicBezTo>
                    <a:pt x="13854" y="1171"/>
                    <a:pt x="13854" y="918"/>
                    <a:pt x="13815" y="703"/>
                  </a:cubicBezTo>
                  <a:cubicBezTo>
                    <a:pt x="13795" y="528"/>
                    <a:pt x="13756" y="372"/>
                    <a:pt x="13717" y="313"/>
                  </a:cubicBezTo>
                  <a:cubicBezTo>
                    <a:pt x="13659" y="235"/>
                    <a:pt x="13600" y="176"/>
                    <a:pt x="13542" y="137"/>
                  </a:cubicBezTo>
                  <a:lnTo>
                    <a:pt x="13542" y="137"/>
                  </a:lnTo>
                  <a:cubicBezTo>
                    <a:pt x="13483" y="98"/>
                    <a:pt x="13425" y="59"/>
                    <a:pt x="13405" y="1"/>
                  </a:cubicBezTo>
                  <a:cubicBezTo>
                    <a:pt x="12430" y="59"/>
                    <a:pt x="10986" y="196"/>
                    <a:pt x="9756" y="293"/>
                  </a:cubicBezTo>
                  <a:cubicBezTo>
                    <a:pt x="8664" y="391"/>
                    <a:pt x="7747" y="469"/>
                    <a:pt x="7552" y="469"/>
                  </a:cubicBezTo>
                  <a:cubicBezTo>
                    <a:pt x="7122" y="489"/>
                    <a:pt x="5288" y="606"/>
                    <a:pt x="4820" y="625"/>
                  </a:cubicBezTo>
                  <a:lnTo>
                    <a:pt x="4839" y="645"/>
                  </a:lnTo>
                  <a:cubicBezTo>
                    <a:pt x="4859" y="723"/>
                    <a:pt x="4898" y="820"/>
                    <a:pt x="4898" y="937"/>
                  </a:cubicBezTo>
                  <a:cubicBezTo>
                    <a:pt x="4898" y="1250"/>
                    <a:pt x="4722" y="1328"/>
                    <a:pt x="4586" y="1367"/>
                  </a:cubicBezTo>
                  <a:lnTo>
                    <a:pt x="4586" y="1367"/>
                  </a:lnTo>
                  <a:cubicBezTo>
                    <a:pt x="4586" y="1367"/>
                    <a:pt x="4566" y="1386"/>
                    <a:pt x="4547" y="1386"/>
                  </a:cubicBezTo>
                  <a:lnTo>
                    <a:pt x="4547" y="1386"/>
                  </a:lnTo>
                  <a:lnTo>
                    <a:pt x="4508" y="1406"/>
                  </a:lnTo>
                  <a:lnTo>
                    <a:pt x="4508" y="1406"/>
                  </a:lnTo>
                  <a:cubicBezTo>
                    <a:pt x="4391" y="1445"/>
                    <a:pt x="4157" y="1542"/>
                    <a:pt x="4118" y="1679"/>
                  </a:cubicBezTo>
                  <a:cubicBezTo>
                    <a:pt x="4118" y="1718"/>
                    <a:pt x="4118" y="1737"/>
                    <a:pt x="4118" y="1776"/>
                  </a:cubicBezTo>
                  <a:cubicBezTo>
                    <a:pt x="4079" y="1952"/>
                    <a:pt x="4059" y="2050"/>
                    <a:pt x="3883" y="2128"/>
                  </a:cubicBezTo>
                  <a:cubicBezTo>
                    <a:pt x="3805" y="2147"/>
                    <a:pt x="3747" y="2186"/>
                    <a:pt x="3727" y="2225"/>
                  </a:cubicBezTo>
                  <a:cubicBezTo>
                    <a:pt x="3688" y="2284"/>
                    <a:pt x="3669" y="2342"/>
                    <a:pt x="3649" y="2440"/>
                  </a:cubicBezTo>
                  <a:cubicBezTo>
                    <a:pt x="3649" y="2537"/>
                    <a:pt x="3669" y="2576"/>
                    <a:pt x="3688" y="2615"/>
                  </a:cubicBezTo>
                  <a:cubicBezTo>
                    <a:pt x="3727" y="2674"/>
                    <a:pt x="3766" y="2732"/>
                    <a:pt x="3786" y="2869"/>
                  </a:cubicBezTo>
                  <a:cubicBezTo>
                    <a:pt x="3805" y="3025"/>
                    <a:pt x="3786" y="3064"/>
                    <a:pt x="3727" y="3142"/>
                  </a:cubicBezTo>
                  <a:cubicBezTo>
                    <a:pt x="3688" y="3181"/>
                    <a:pt x="3630" y="3240"/>
                    <a:pt x="3591" y="3415"/>
                  </a:cubicBezTo>
                  <a:lnTo>
                    <a:pt x="3591" y="3415"/>
                  </a:lnTo>
                  <a:cubicBezTo>
                    <a:pt x="3552" y="3591"/>
                    <a:pt x="3532" y="3669"/>
                    <a:pt x="3513" y="3708"/>
                  </a:cubicBezTo>
                  <a:cubicBezTo>
                    <a:pt x="3513" y="3747"/>
                    <a:pt x="3493" y="3747"/>
                    <a:pt x="3474" y="3767"/>
                  </a:cubicBezTo>
                  <a:cubicBezTo>
                    <a:pt x="3454" y="3786"/>
                    <a:pt x="3435" y="3806"/>
                    <a:pt x="3415" y="3845"/>
                  </a:cubicBezTo>
                  <a:cubicBezTo>
                    <a:pt x="3337" y="3962"/>
                    <a:pt x="3240" y="4001"/>
                    <a:pt x="3161" y="4040"/>
                  </a:cubicBezTo>
                  <a:lnTo>
                    <a:pt x="3161" y="4040"/>
                  </a:lnTo>
                  <a:cubicBezTo>
                    <a:pt x="3103" y="4059"/>
                    <a:pt x="3025" y="4098"/>
                    <a:pt x="3005" y="4157"/>
                  </a:cubicBezTo>
                  <a:cubicBezTo>
                    <a:pt x="2966" y="4235"/>
                    <a:pt x="2986" y="4254"/>
                    <a:pt x="2986" y="4274"/>
                  </a:cubicBezTo>
                  <a:lnTo>
                    <a:pt x="2986" y="4274"/>
                  </a:lnTo>
                  <a:cubicBezTo>
                    <a:pt x="3005" y="4332"/>
                    <a:pt x="3025" y="4371"/>
                    <a:pt x="2947" y="4469"/>
                  </a:cubicBezTo>
                  <a:cubicBezTo>
                    <a:pt x="2888" y="4567"/>
                    <a:pt x="2830" y="4586"/>
                    <a:pt x="2752" y="4606"/>
                  </a:cubicBezTo>
                  <a:cubicBezTo>
                    <a:pt x="2693" y="4606"/>
                    <a:pt x="2635" y="4625"/>
                    <a:pt x="2615" y="4703"/>
                  </a:cubicBezTo>
                  <a:cubicBezTo>
                    <a:pt x="2596" y="4859"/>
                    <a:pt x="2518" y="4937"/>
                    <a:pt x="2420" y="5035"/>
                  </a:cubicBezTo>
                  <a:cubicBezTo>
                    <a:pt x="2362" y="5093"/>
                    <a:pt x="2303" y="5152"/>
                    <a:pt x="2283" y="5230"/>
                  </a:cubicBezTo>
                  <a:cubicBezTo>
                    <a:pt x="2244" y="5308"/>
                    <a:pt x="2283" y="5327"/>
                    <a:pt x="2322" y="5366"/>
                  </a:cubicBezTo>
                  <a:cubicBezTo>
                    <a:pt x="2381" y="5406"/>
                    <a:pt x="2459" y="5464"/>
                    <a:pt x="2440" y="5601"/>
                  </a:cubicBezTo>
                  <a:cubicBezTo>
                    <a:pt x="2440" y="5718"/>
                    <a:pt x="2362" y="5815"/>
                    <a:pt x="2264" y="5893"/>
                  </a:cubicBezTo>
                  <a:cubicBezTo>
                    <a:pt x="2147" y="5952"/>
                    <a:pt x="1991" y="5991"/>
                    <a:pt x="1854" y="6010"/>
                  </a:cubicBezTo>
                  <a:cubicBezTo>
                    <a:pt x="1796" y="6010"/>
                    <a:pt x="1757" y="6030"/>
                    <a:pt x="1737" y="6049"/>
                  </a:cubicBezTo>
                  <a:cubicBezTo>
                    <a:pt x="1718" y="6049"/>
                    <a:pt x="1718" y="6069"/>
                    <a:pt x="1718" y="6069"/>
                  </a:cubicBezTo>
                  <a:cubicBezTo>
                    <a:pt x="1698" y="6069"/>
                    <a:pt x="1698" y="6088"/>
                    <a:pt x="1698" y="6108"/>
                  </a:cubicBezTo>
                  <a:cubicBezTo>
                    <a:pt x="1698" y="6127"/>
                    <a:pt x="1718" y="6166"/>
                    <a:pt x="1757" y="6206"/>
                  </a:cubicBezTo>
                  <a:cubicBezTo>
                    <a:pt x="1874" y="6362"/>
                    <a:pt x="1854" y="6440"/>
                    <a:pt x="1835" y="6635"/>
                  </a:cubicBezTo>
                  <a:cubicBezTo>
                    <a:pt x="1815" y="6693"/>
                    <a:pt x="1815" y="6771"/>
                    <a:pt x="1796" y="6888"/>
                  </a:cubicBezTo>
                  <a:cubicBezTo>
                    <a:pt x="1776" y="7084"/>
                    <a:pt x="1737" y="7162"/>
                    <a:pt x="1698" y="7181"/>
                  </a:cubicBezTo>
                  <a:cubicBezTo>
                    <a:pt x="1679" y="7201"/>
                    <a:pt x="1640" y="7201"/>
                    <a:pt x="1620" y="7201"/>
                  </a:cubicBezTo>
                  <a:cubicBezTo>
                    <a:pt x="1620" y="7201"/>
                    <a:pt x="1620" y="7220"/>
                    <a:pt x="1601" y="7220"/>
                  </a:cubicBezTo>
                  <a:cubicBezTo>
                    <a:pt x="1581" y="7279"/>
                    <a:pt x="1522" y="7337"/>
                    <a:pt x="1464" y="7396"/>
                  </a:cubicBezTo>
                  <a:cubicBezTo>
                    <a:pt x="1405" y="7454"/>
                    <a:pt x="1327" y="7532"/>
                    <a:pt x="1288" y="7610"/>
                  </a:cubicBezTo>
                  <a:cubicBezTo>
                    <a:pt x="1269" y="7630"/>
                    <a:pt x="1308" y="7669"/>
                    <a:pt x="1327" y="7708"/>
                  </a:cubicBezTo>
                  <a:cubicBezTo>
                    <a:pt x="1366" y="7766"/>
                    <a:pt x="1425" y="7844"/>
                    <a:pt x="1425" y="7981"/>
                  </a:cubicBezTo>
                  <a:cubicBezTo>
                    <a:pt x="1425" y="8137"/>
                    <a:pt x="1327" y="8176"/>
                    <a:pt x="1230" y="8215"/>
                  </a:cubicBezTo>
                  <a:cubicBezTo>
                    <a:pt x="1191" y="8235"/>
                    <a:pt x="1171" y="8254"/>
                    <a:pt x="1171" y="8274"/>
                  </a:cubicBezTo>
                  <a:cubicBezTo>
                    <a:pt x="1152" y="8332"/>
                    <a:pt x="1249" y="8391"/>
                    <a:pt x="1347" y="8430"/>
                  </a:cubicBezTo>
                  <a:cubicBezTo>
                    <a:pt x="1405" y="8469"/>
                    <a:pt x="1464" y="8488"/>
                    <a:pt x="1522" y="8527"/>
                  </a:cubicBezTo>
                  <a:cubicBezTo>
                    <a:pt x="1542" y="8547"/>
                    <a:pt x="1562" y="8566"/>
                    <a:pt x="1581" y="8586"/>
                  </a:cubicBezTo>
                  <a:lnTo>
                    <a:pt x="1601" y="8605"/>
                  </a:lnTo>
                  <a:cubicBezTo>
                    <a:pt x="1737" y="8723"/>
                    <a:pt x="1737" y="8820"/>
                    <a:pt x="1737" y="8976"/>
                  </a:cubicBezTo>
                  <a:lnTo>
                    <a:pt x="1737" y="9015"/>
                  </a:lnTo>
                  <a:lnTo>
                    <a:pt x="1737" y="9015"/>
                  </a:lnTo>
                  <a:cubicBezTo>
                    <a:pt x="1737" y="9152"/>
                    <a:pt x="1698" y="9210"/>
                    <a:pt x="1659" y="9308"/>
                  </a:cubicBezTo>
                  <a:cubicBezTo>
                    <a:pt x="1640" y="9347"/>
                    <a:pt x="1620" y="9386"/>
                    <a:pt x="1601" y="9444"/>
                  </a:cubicBezTo>
                  <a:cubicBezTo>
                    <a:pt x="1581" y="9464"/>
                    <a:pt x="1581" y="9483"/>
                    <a:pt x="1581" y="9483"/>
                  </a:cubicBezTo>
                  <a:cubicBezTo>
                    <a:pt x="1562" y="9542"/>
                    <a:pt x="1562" y="9562"/>
                    <a:pt x="1581" y="9601"/>
                  </a:cubicBezTo>
                  <a:cubicBezTo>
                    <a:pt x="1581" y="9620"/>
                    <a:pt x="1601" y="9640"/>
                    <a:pt x="1640" y="9659"/>
                  </a:cubicBezTo>
                  <a:lnTo>
                    <a:pt x="1640" y="9659"/>
                  </a:lnTo>
                  <a:lnTo>
                    <a:pt x="1679" y="9718"/>
                  </a:lnTo>
                  <a:lnTo>
                    <a:pt x="1679" y="9718"/>
                  </a:lnTo>
                  <a:cubicBezTo>
                    <a:pt x="1757" y="9815"/>
                    <a:pt x="1796" y="9913"/>
                    <a:pt x="1815" y="10030"/>
                  </a:cubicBezTo>
                  <a:cubicBezTo>
                    <a:pt x="1835" y="10147"/>
                    <a:pt x="1815" y="10264"/>
                    <a:pt x="1737" y="10381"/>
                  </a:cubicBezTo>
                  <a:lnTo>
                    <a:pt x="1737" y="10381"/>
                  </a:lnTo>
                  <a:lnTo>
                    <a:pt x="1698" y="10459"/>
                  </a:lnTo>
                  <a:lnTo>
                    <a:pt x="1698" y="10459"/>
                  </a:lnTo>
                  <a:cubicBezTo>
                    <a:pt x="1640" y="10596"/>
                    <a:pt x="1601" y="10654"/>
                    <a:pt x="1640" y="10771"/>
                  </a:cubicBezTo>
                  <a:cubicBezTo>
                    <a:pt x="1659" y="10849"/>
                    <a:pt x="1659" y="10908"/>
                    <a:pt x="1640" y="10966"/>
                  </a:cubicBezTo>
                  <a:cubicBezTo>
                    <a:pt x="1640" y="11044"/>
                    <a:pt x="1640" y="11103"/>
                    <a:pt x="1679" y="11220"/>
                  </a:cubicBezTo>
                  <a:lnTo>
                    <a:pt x="1327" y="11240"/>
                  </a:lnTo>
                  <a:cubicBezTo>
                    <a:pt x="1327" y="11240"/>
                    <a:pt x="1249" y="11298"/>
                    <a:pt x="1308" y="11474"/>
                  </a:cubicBezTo>
                  <a:cubicBezTo>
                    <a:pt x="1327" y="11532"/>
                    <a:pt x="1347" y="11552"/>
                    <a:pt x="1386" y="11591"/>
                  </a:cubicBezTo>
                  <a:cubicBezTo>
                    <a:pt x="1425" y="11610"/>
                    <a:pt x="1483" y="11610"/>
                    <a:pt x="1522" y="11610"/>
                  </a:cubicBezTo>
                  <a:cubicBezTo>
                    <a:pt x="1562" y="11610"/>
                    <a:pt x="1601" y="11610"/>
                    <a:pt x="1640" y="11591"/>
                  </a:cubicBezTo>
                  <a:cubicBezTo>
                    <a:pt x="1659" y="11571"/>
                    <a:pt x="1757" y="11493"/>
                    <a:pt x="1815" y="11415"/>
                  </a:cubicBezTo>
                  <a:lnTo>
                    <a:pt x="1815" y="11435"/>
                  </a:lnTo>
                  <a:lnTo>
                    <a:pt x="1815" y="11435"/>
                  </a:lnTo>
                  <a:cubicBezTo>
                    <a:pt x="1893" y="11474"/>
                    <a:pt x="1952" y="11532"/>
                    <a:pt x="1952" y="11688"/>
                  </a:cubicBezTo>
                  <a:cubicBezTo>
                    <a:pt x="1952" y="11825"/>
                    <a:pt x="1893" y="11883"/>
                    <a:pt x="1835" y="11981"/>
                  </a:cubicBezTo>
                  <a:cubicBezTo>
                    <a:pt x="1776" y="12020"/>
                    <a:pt x="1718" y="12079"/>
                    <a:pt x="1698" y="12196"/>
                  </a:cubicBezTo>
                  <a:cubicBezTo>
                    <a:pt x="1698" y="12274"/>
                    <a:pt x="1718" y="12293"/>
                    <a:pt x="1757" y="12313"/>
                  </a:cubicBezTo>
                  <a:cubicBezTo>
                    <a:pt x="1815" y="12352"/>
                    <a:pt x="1913" y="12391"/>
                    <a:pt x="1971" y="12547"/>
                  </a:cubicBezTo>
                  <a:cubicBezTo>
                    <a:pt x="2049" y="12781"/>
                    <a:pt x="1971" y="12820"/>
                    <a:pt x="1854" y="12878"/>
                  </a:cubicBezTo>
                  <a:lnTo>
                    <a:pt x="1854" y="12878"/>
                  </a:lnTo>
                  <a:cubicBezTo>
                    <a:pt x="1815" y="12898"/>
                    <a:pt x="1776" y="12918"/>
                    <a:pt x="1757" y="12976"/>
                  </a:cubicBezTo>
                  <a:lnTo>
                    <a:pt x="1757" y="12976"/>
                  </a:lnTo>
                  <a:cubicBezTo>
                    <a:pt x="1737" y="13035"/>
                    <a:pt x="1757" y="13054"/>
                    <a:pt x="1796" y="13093"/>
                  </a:cubicBezTo>
                  <a:cubicBezTo>
                    <a:pt x="1835" y="13132"/>
                    <a:pt x="1893" y="13171"/>
                    <a:pt x="1932" y="13249"/>
                  </a:cubicBezTo>
                  <a:lnTo>
                    <a:pt x="1932" y="13249"/>
                  </a:lnTo>
                  <a:cubicBezTo>
                    <a:pt x="2010" y="13386"/>
                    <a:pt x="2010" y="13483"/>
                    <a:pt x="2030" y="13600"/>
                  </a:cubicBezTo>
                  <a:cubicBezTo>
                    <a:pt x="2030" y="13698"/>
                    <a:pt x="2030" y="13796"/>
                    <a:pt x="2088" y="13913"/>
                  </a:cubicBezTo>
                  <a:cubicBezTo>
                    <a:pt x="2127" y="14010"/>
                    <a:pt x="2205" y="14030"/>
                    <a:pt x="2264" y="14069"/>
                  </a:cubicBezTo>
                  <a:cubicBezTo>
                    <a:pt x="2381" y="14127"/>
                    <a:pt x="2498" y="14186"/>
                    <a:pt x="2498" y="14381"/>
                  </a:cubicBezTo>
                  <a:cubicBezTo>
                    <a:pt x="2498" y="14478"/>
                    <a:pt x="2537" y="14498"/>
                    <a:pt x="2576" y="14517"/>
                  </a:cubicBezTo>
                  <a:lnTo>
                    <a:pt x="2576" y="14517"/>
                  </a:lnTo>
                  <a:cubicBezTo>
                    <a:pt x="2654" y="14576"/>
                    <a:pt x="2732" y="14596"/>
                    <a:pt x="2713" y="14752"/>
                  </a:cubicBezTo>
                  <a:cubicBezTo>
                    <a:pt x="2693" y="14869"/>
                    <a:pt x="2674" y="14947"/>
                    <a:pt x="2615" y="15025"/>
                  </a:cubicBezTo>
                  <a:cubicBezTo>
                    <a:pt x="2557" y="15103"/>
                    <a:pt x="2479" y="15142"/>
                    <a:pt x="2342" y="15181"/>
                  </a:cubicBezTo>
                  <a:lnTo>
                    <a:pt x="2342" y="15181"/>
                  </a:lnTo>
                  <a:cubicBezTo>
                    <a:pt x="2244" y="15200"/>
                    <a:pt x="2166" y="15239"/>
                    <a:pt x="2108" y="15278"/>
                  </a:cubicBezTo>
                  <a:lnTo>
                    <a:pt x="2108" y="15278"/>
                  </a:lnTo>
                  <a:cubicBezTo>
                    <a:pt x="2049" y="15317"/>
                    <a:pt x="2010" y="15396"/>
                    <a:pt x="1952" y="15474"/>
                  </a:cubicBezTo>
                  <a:cubicBezTo>
                    <a:pt x="1913" y="15532"/>
                    <a:pt x="1932" y="15552"/>
                    <a:pt x="1991" y="15591"/>
                  </a:cubicBezTo>
                  <a:lnTo>
                    <a:pt x="1991" y="15591"/>
                  </a:lnTo>
                  <a:cubicBezTo>
                    <a:pt x="2010" y="15630"/>
                    <a:pt x="2049" y="15649"/>
                    <a:pt x="2069" y="15688"/>
                  </a:cubicBezTo>
                  <a:cubicBezTo>
                    <a:pt x="2127" y="15766"/>
                    <a:pt x="2166" y="15825"/>
                    <a:pt x="2186" y="15903"/>
                  </a:cubicBezTo>
                  <a:cubicBezTo>
                    <a:pt x="2225" y="15961"/>
                    <a:pt x="2225" y="16039"/>
                    <a:pt x="2225" y="16137"/>
                  </a:cubicBezTo>
                  <a:cubicBezTo>
                    <a:pt x="2205" y="16332"/>
                    <a:pt x="2108" y="16371"/>
                    <a:pt x="1971" y="16430"/>
                  </a:cubicBezTo>
                  <a:cubicBezTo>
                    <a:pt x="1913" y="16449"/>
                    <a:pt x="1854" y="16469"/>
                    <a:pt x="1796" y="16508"/>
                  </a:cubicBezTo>
                  <a:cubicBezTo>
                    <a:pt x="1757" y="16547"/>
                    <a:pt x="1757" y="16566"/>
                    <a:pt x="1757" y="16586"/>
                  </a:cubicBezTo>
                  <a:lnTo>
                    <a:pt x="1757" y="16586"/>
                  </a:lnTo>
                  <a:cubicBezTo>
                    <a:pt x="1776" y="16644"/>
                    <a:pt x="1796" y="16722"/>
                    <a:pt x="1718" y="16820"/>
                  </a:cubicBezTo>
                  <a:cubicBezTo>
                    <a:pt x="1659" y="16898"/>
                    <a:pt x="1601" y="16956"/>
                    <a:pt x="1542" y="17015"/>
                  </a:cubicBezTo>
                  <a:cubicBezTo>
                    <a:pt x="1483" y="17074"/>
                    <a:pt x="1425" y="17132"/>
                    <a:pt x="1366" y="17230"/>
                  </a:cubicBezTo>
                  <a:cubicBezTo>
                    <a:pt x="1327" y="17269"/>
                    <a:pt x="1308" y="17347"/>
                    <a:pt x="1269" y="17405"/>
                  </a:cubicBezTo>
                  <a:cubicBezTo>
                    <a:pt x="1191" y="17581"/>
                    <a:pt x="1093" y="17795"/>
                    <a:pt x="937" y="17893"/>
                  </a:cubicBezTo>
                  <a:cubicBezTo>
                    <a:pt x="859" y="17952"/>
                    <a:pt x="859" y="18069"/>
                    <a:pt x="879" y="18225"/>
                  </a:cubicBezTo>
                  <a:cubicBezTo>
                    <a:pt x="879" y="18283"/>
                    <a:pt x="898" y="18342"/>
                    <a:pt x="898" y="18400"/>
                  </a:cubicBezTo>
                  <a:cubicBezTo>
                    <a:pt x="918" y="18673"/>
                    <a:pt x="781" y="18752"/>
                    <a:pt x="586" y="18869"/>
                  </a:cubicBezTo>
                  <a:lnTo>
                    <a:pt x="586" y="18869"/>
                  </a:lnTo>
                  <a:lnTo>
                    <a:pt x="527" y="18888"/>
                  </a:lnTo>
                  <a:cubicBezTo>
                    <a:pt x="449" y="18947"/>
                    <a:pt x="449" y="18966"/>
                    <a:pt x="469" y="19005"/>
                  </a:cubicBezTo>
                  <a:cubicBezTo>
                    <a:pt x="469" y="19064"/>
                    <a:pt x="469" y="19122"/>
                    <a:pt x="469" y="19200"/>
                  </a:cubicBezTo>
                  <a:cubicBezTo>
                    <a:pt x="469" y="19317"/>
                    <a:pt x="449" y="19395"/>
                    <a:pt x="430" y="19493"/>
                  </a:cubicBezTo>
                  <a:cubicBezTo>
                    <a:pt x="410" y="19591"/>
                    <a:pt x="391" y="19669"/>
                    <a:pt x="410" y="19727"/>
                  </a:cubicBezTo>
                  <a:cubicBezTo>
                    <a:pt x="410" y="19747"/>
                    <a:pt x="430" y="19786"/>
                    <a:pt x="449" y="19825"/>
                  </a:cubicBezTo>
                  <a:lnTo>
                    <a:pt x="449" y="19825"/>
                  </a:lnTo>
                  <a:cubicBezTo>
                    <a:pt x="508" y="19961"/>
                    <a:pt x="586" y="20117"/>
                    <a:pt x="410" y="20293"/>
                  </a:cubicBezTo>
                  <a:cubicBezTo>
                    <a:pt x="254" y="20449"/>
                    <a:pt x="118" y="20430"/>
                    <a:pt x="1" y="20410"/>
                  </a:cubicBezTo>
                  <a:lnTo>
                    <a:pt x="59" y="20469"/>
                  </a:lnTo>
                  <a:lnTo>
                    <a:pt x="59" y="20469"/>
                  </a:lnTo>
                  <a:lnTo>
                    <a:pt x="98" y="20508"/>
                  </a:lnTo>
                  <a:lnTo>
                    <a:pt x="98" y="20508"/>
                  </a:lnTo>
                  <a:cubicBezTo>
                    <a:pt x="176" y="20586"/>
                    <a:pt x="157" y="20683"/>
                    <a:pt x="137" y="20800"/>
                  </a:cubicBezTo>
                  <a:cubicBezTo>
                    <a:pt x="118" y="20878"/>
                    <a:pt x="98" y="20956"/>
                    <a:pt x="98" y="21054"/>
                  </a:cubicBezTo>
                  <a:cubicBezTo>
                    <a:pt x="98" y="21132"/>
                    <a:pt x="137" y="21132"/>
                    <a:pt x="157" y="21151"/>
                  </a:cubicBezTo>
                  <a:cubicBezTo>
                    <a:pt x="235" y="21190"/>
                    <a:pt x="293" y="21210"/>
                    <a:pt x="293" y="21366"/>
                  </a:cubicBezTo>
                  <a:cubicBezTo>
                    <a:pt x="293" y="21444"/>
                    <a:pt x="274" y="21522"/>
                    <a:pt x="235" y="21581"/>
                  </a:cubicBezTo>
                  <a:lnTo>
                    <a:pt x="8410" y="21151"/>
                  </a:lnTo>
                  <a:lnTo>
                    <a:pt x="8488" y="21151"/>
                  </a:lnTo>
                  <a:lnTo>
                    <a:pt x="8488" y="21229"/>
                  </a:lnTo>
                  <a:cubicBezTo>
                    <a:pt x="8508" y="21503"/>
                    <a:pt x="8449" y="21600"/>
                    <a:pt x="8410" y="21659"/>
                  </a:cubicBezTo>
                  <a:cubicBezTo>
                    <a:pt x="8391" y="21678"/>
                    <a:pt x="8371" y="21698"/>
                    <a:pt x="8371" y="21737"/>
                  </a:cubicBezTo>
                  <a:cubicBezTo>
                    <a:pt x="8371" y="21815"/>
                    <a:pt x="8352" y="21893"/>
                    <a:pt x="8332" y="21951"/>
                  </a:cubicBezTo>
                  <a:cubicBezTo>
                    <a:pt x="8313" y="22010"/>
                    <a:pt x="8274" y="22068"/>
                    <a:pt x="8215" y="22166"/>
                  </a:cubicBezTo>
                  <a:cubicBezTo>
                    <a:pt x="8176" y="22225"/>
                    <a:pt x="8176" y="22244"/>
                    <a:pt x="8176" y="22283"/>
                  </a:cubicBezTo>
                  <a:cubicBezTo>
                    <a:pt x="8176" y="22342"/>
                    <a:pt x="8176" y="22439"/>
                    <a:pt x="8137" y="22595"/>
                  </a:cubicBezTo>
                  <a:lnTo>
                    <a:pt x="8137" y="22654"/>
                  </a:lnTo>
                  <a:cubicBezTo>
                    <a:pt x="8098" y="22771"/>
                    <a:pt x="8078" y="22829"/>
                    <a:pt x="8078" y="22868"/>
                  </a:cubicBezTo>
                  <a:cubicBezTo>
                    <a:pt x="8078" y="22868"/>
                    <a:pt x="8078" y="22868"/>
                    <a:pt x="8098" y="22868"/>
                  </a:cubicBezTo>
                  <a:lnTo>
                    <a:pt x="8098" y="22868"/>
                  </a:lnTo>
                  <a:cubicBezTo>
                    <a:pt x="8098" y="22888"/>
                    <a:pt x="8098" y="22888"/>
                    <a:pt x="8117" y="22907"/>
                  </a:cubicBezTo>
                  <a:cubicBezTo>
                    <a:pt x="8157" y="22986"/>
                    <a:pt x="8196" y="23083"/>
                    <a:pt x="8235" y="23200"/>
                  </a:cubicBezTo>
                  <a:lnTo>
                    <a:pt x="8254" y="23317"/>
                  </a:lnTo>
                  <a:cubicBezTo>
                    <a:pt x="8274" y="23376"/>
                    <a:pt x="8332" y="23454"/>
                    <a:pt x="8410" y="23551"/>
                  </a:cubicBezTo>
                  <a:cubicBezTo>
                    <a:pt x="8527" y="23688"/>
                    <a:pt x="8664" y="23825"/>
                    <a:pt x="8761" y="23903"/>
                  </a:cubicBezTo>
                  <a:cubicBezTo>
                    <a:pt x="8781" y="23942"/>
                    <a:pt x="8800" y="23961"/>
                    <a:pt x="8820" y="23961"/>
                  </a:cubicBezTo>
                  <a:cubicBezTo>
                    <a:pt x="8937" y="24078"/>
                    <a:pt x="8956" y="24078"/>
                    <a:pt x="8976" y="24312"/>
                  </a:cubicBezTo>
                  <a:cubicBezTo>
                    <a:pt x="8976" y="24390"/>
                    <a:pt x="9015" y="24410"/>
                    <a:pt x="9054" y="24449"/>
                  </a:cubicBezTo>
                  <a:cubicBezTo>
                    <a:pt x="9093" y="24468"/>
                    <a:pt x="9132" y="24507"/>
                    <a:pt x="9171" y="24586"/>
                  </a:cubicBezTo>
                  <a:cubicBezTo>
                    <a:pt x="9210" y="24703"/>
                    <a:pt x="9191" y="24761"/>
                    <a:pt x="9152" y="24839"/>
                  </a:cubicBezTo>
                  <a:cubicBezTo>
                    <a:pt x="9152" y="24859"/>
                    <a:pt x="9132" y="24878"/>
                    <a:pt x="9132" y="24898"/>
                  </a:cubicBezTo>
                  <a:cubicBezTo>
                    <a:pt x="9152" y="24937"/>
                    <a:pt x="9308" y="25132"/>
                    <a:pt x="9444" y="25288"/>
                  </a:cubicBezTo>
                  <a:lnTo>
                    <a:pt x="9503" y="25366"/>
                  </a:lnTo>
                  <a:cubicBezTo>
                    <a:pt x="9522" y="25366"/>
                    <a:pt x="9542" y="25346"/>
                    <a:pt x="9581" y="25346"/>
                  </a:cubicBezTo>
                  <a:cubicBezTo>
                    <a:pt x="9756" y="25288"/>
                    <a:pt x="9835" y="25366"/>
                    <a:pt x="9932" y="25268"/>
                  </a:cubicBezTo>
                  <a:cubicBezTo>
                    <a:pt x="10030" y="25151"/>
                    <a:pt x="10010" y="25151"/>
                    <a:pt x="10108" y="25015"/>
                  </a:cubicBezTo>
                  <a:cubicBezTo>
                    <a:pt x="10205" y="24878"/>
                    <a:pt x="10166" y="24859"/>
                    <a:pt x="10303" y="24800"/>
                  </a:cubicBezTo>
                  <a:cubicBezTo>
                    <a:pt x="10459" y="24722"/>
                    <a:pt x="10478" y="24683"/>
                    <a:pt x="10439" y="24586"/>
                  </a:cubicBezTo>
                  <a:cubicBezTo>
                    <a:pt x="10420" y="24488"/>
                    <a:pt x="10244" y="24566"/>
                    <a:pt x="10264" y="24429"/>
                  </a:cubicBezTo>
                  <a:cubicBezTo>
                    <a:pt x="10264" y="24293"/>
                    <a:pt x="10322" y="24273"/>
                    <a:pt x="10498" y="24293"/>
                  </a:cubicBezTo>
                  <a:cubicBezTo>
                    <a:pt x="10674" y="24293"/>
                    <a:pt x="10634" y="24488"/>
                    <a:pt x="10830" y="24507"/>
                  </a:cubicBezTo>
                  <a:cubicBezTo>
                    <a:pt x="11044" y="24507"/>
                    <a:pt x="11181" y="24468"/>
                    <a:pt x="11298" y="24351"/>
                  </a:cubicBezTo>
                  <a:cubicBezTo>
                    <a:pt x="11415" y="24234"/>
                    <a:pt x="11513" y="24234"/>
                    <a:pt x="11688" y="24176"/>
                  </a:cubicBezTo>
                  <a:cubicBezTo>
                    <a:pt x="11864" y="24117"/>
                    <a:pt x="11942" y="24098"/>
                    <a:pt x="12020" y="24020"/>
                  </a:cubicBezTo>
                  <a:cubicBezTo>
                    <a:pt x="12098" y="23922"/>
                    <a:pt x="12215" y="23864"/>
                    <a:pt x="12293" y="23864"/>
                  </a:cubicBezTo>
                  <a:cubicBezTo>
                    <a:pt x="12391" y="23864"/>
                    <a:pt x="12527" y="23864"/>
                    <a:pt x="12683" y="24000"/>
                  </a:cubicBezTo>
                  <a:cubicBezTo>
                    <a:pt x="12820" y="24117"/>
                    <a:pt x="12839" y="24234"/>
                    <a:pt x="13015" y="24234"/>
                  </a:cubicBezTo>
                  <a:cubicBezTo>
                    <a:pt x="13191" y="24254"/>
                    <a:pt x="13152" y="24293"/>
                    <a:pt x="13327" y="24215"/>
                  </a:cubicBezTo>
                  <a:cubicBezTo>
                    <a:pt x="13522" y="24137"/>
                    <a:pt x="13600" y="24078"/>
                    <a:pt x="13737" y="24137"/>
                  </a:cubicBezTo>
                  <a:cubicBezTo>
                    <a:pt x="13893" y="24176"/>
                    <a:pt x="13971" y="24234"/>
                    <a:pt x="14088" y="24254"/>
                  </a:cubicBezTo>
                  <a:cubicBezTo>
                    <a:pt x="14205" y="24293"/>
                    <a:pt x="14381" y="24293"/>
                    <a:pt x="14498" y="24176"/>
                  </a:cubicBezTo>
                  <a:cubicBezTo>
                    <a:pt x="14381" y="23298"/>
                    <a:pt x="14049" y="20878"/>
                    <a:pt x="13776" y="18498"/>
                  </a:cubicBezTo>
                  <a:cubicBezTo>
                    <a:pt x="13561" y="16761"/>
                    <a:pt x="13581" y="16703"/>
                    <a:pt x="13600" y="1641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71"/>
            <p:cNvSpPr/>
            <p:nvPr/>
          </p:nvSpPr>
          <p:spPr>
            <a:xfrm>
              <a:off x="5086300" y="2911125"/>
              <a:ext cx="362450" cy="634150"/>
            </a:xfrm>
            <a:custGeom>
              <a:avLst/>
              <a:gdLst/>
              <a:ahLst/>
              <a:cxnLst/>
              <a:rect l="l" t="t" r="r" b="b"/>
              <a:pathLst>
                <a:path w="14498" h="25366" fill="none" extrusionOk="0">
                  <a:moveTo>
                    <a:pt x="13600" y="16410"/>
                  </a:moveTo>
                  <a:cubicBezTo>
                    <a:pt x="13620" y="16215"/>
                    <a:pt x="13639" y="15883"/>
                    <a:pt x="13600" y="14693"/>
                  </a:cubicBezTo>
                  <a:cubicBezTo>
                    <a:pt x="13581" y="13678"/>
                    <a:pt x="13581" y="11727"/>
                    <a:pt x="13620" y="9640"/>
                  </a:cubicBezTo>
                  <a:cubicBezTo>
                    <a:pt x="13698" y="5815"/>
                    <a:pt x="13834" y="1484"/>
                    <a:pt x="13834" y="1328"/>
                  </a:cubicBezTo>
                  <a:cubicBezTo>
                    <a:pt x="13854" y="1171"/>
                    <a:pt x="13854" y="918"/>
                    <a:pt x="13815" y="703"/>
                  </a:cubicBezTo>
                  <a:cubicBezTo>
                    <a:pt x="13795" y="528"/>
                    <a:pt x="13756" y="372"/>
                    <a:pt x="13717" y="313"/>
                  </a:cubicBezTo>
                  <a:cubicBezTo>
                    <a:pt x="13659" y="235"/>
                    <a:pt x="13600" y="176"/>
                    <a:pt x="13542" y="137"/>
                  </a:cubicBezTo>
                  <a:lnTo>
                    <a:pt x="13542" y="137"/>
                  </a:lnTo>
                  <a:cubicBezTo>
                    <a:pt x="13483" y="98"/>
                    <a:pt x="13425" y="59"/>
                    <a:pt x="13405" y="1"/>
                  </a:cubicBezTo>
                  <a:cubicBezTo>
                    <a:pt x="12430" y="59"/>
                    <a:pt x="10986" y="196"/>
                    <a:pt x="9756" y="293"/>
                  </a:cubicBezTo>
                  <a:cubicBezTo>
                    <a:pt x="8664" y="391"/>
                    <a:pt x="7747" y="469"/>
                    <a:pt x="7552" y="469"/>
                  </a:cubicBezTo>
                  <a:cubicBezTo>
                    <a:pt x="7122" y="489"/>
                    <a:pt x="5288" y="606"/>
                    <a:pt x="4820" y="625"/>
                  </a:cubicBezTo>
                  <a:lnTo>
                    <a:pt x="4839" y="645"/>
                  </a:lnTo>
                  <a:cubicBezTo>
                    <a:pt x="4859" y="723"/>
                    <a:pt x="4898" y="820"/>
                    <a:pt x="4898" y="937"/>
                  </a:cubicBezTo>
                  <a:cubicBezTo>
                    <a:pt x="4898" y="1250"/>
                    <a:pt x="4722" y="1328"/>
                    <a:pt x="4586" y="1367"/>
                  </a:cubicBezTo>
                  <a:lnTo>
                    <a:pt x="4586" y="1367"/>
                  </a:lnTo>
                  <a:cubicBezTo>
                    <a:pt x="4586" y="1367"/>
                    <a:pt x="4566" y="1386"/>
                    <a:pt x="4547" y="1386"/>
                  </a:cubicBezTo>
                  <a:lnTo>
                    <a:pt x="4547" y="1386"/>
                  </a:lnTo>
                  <a:lnTo>
                    <a:pt x="4508" y="1406"/>
                  </a:lnTo>
                  <a:lnTo>
                    <a:pt x="4508" y="1406"/>
                  </a:lnTo>
                  <a:cubicBezTo>
                    <a:pt x="4391" y="1445"/>
                    <a:pt x="4157" y="1542"/>
                    <a:pt x="4118" y="1679"/>
                  </a:cubicBezTo>
                  <a:cubicBezTo>
                    <a:pt x="4118" y="1718"/>
                    <a:pt x="4118" y="1737"/>
                    <a:pt x="4118" y="1776"/>
                  </a:cubicBezTo>
                  <a:cubicBezTo>
                    <a:pt x="4079" y="1952"/>
                    <a:pt x="4059" y="2050"/>
                    <a:pt x="3883" y="2128"/>
                  </a:cubicBezTo>
                  <a:cubicBezTo>
                    <a:pt x="3805" y="2147"/>
                    <a:pt x="3747" y="2186"/>
                    <a:pt x="3727" y="2225"/>
                  </a:cubicBezTo>
                  <a:cubicBezTo>
                    <a:pt x="3688" y="2284"/>
                    <a:pt x="3669" y="2342"/>
                    <a:pt x="3649" y="2440"/>
                  </a:cubicBezTo>
                  <a:cubicBezTo>
                    <a:pt x="3649" y="2537"/>
                    <a:pt x="3669" y="2576"/>
                    <a:pt x="3688" y="2615"/>
                  </a:cubicBezTo>
                  <a:cubicBezTo>
                    <a:pt x="3727" y="2674"/>
                    <a:pt x="3766" y="2732"/>
                    <a:pt x="3786" y="2869"/>
                  </a:cubicBezTo>
                  <a:cubicBezTo>
                    <a:pt x="3805" y="3025"/>
                    <a:pt x="3786" y="3064"/>
                    <a:pt x="3727" y="3142"/>
                  </a:cubicBezTo>
                  <a:cubicBezTo>
                    <a:pt x="3688" y="3181"/>
                    <a:pt x="3630" y="3240"/>
                    <a:pt x="3591" y="3415"/>
                  </a:cubicBezTo>
                  <a:lnTo>
                    <a:pt x="3591" y="3415"/>
                  </a:lnTo>
                  <a:cubicBezTo>
                    <a:pt x="3552" y="3591"/>
                    <a:pt x="3532" y="3669"/>
                    <a:pt x="3513" y="3708"/>
                  </a:cubicBezTo>
                  <a:cubicBezTo>
                    <a:pt x="3513" y="3747"/>
                    <a:pt x="3493" y="3747"/>
                    <a:pt x="3474" y="3767"/>
                  </a:cubicBezTo>
                  <a:cubicBezTo>
                    <a:pt x="3454" y="3786"/>
                    <a:pt x="3435" y="3806"/>
                    <a:pt x="3415" y="3845"/>
                  </a:cubicBezTo>
                  <a:cubicBezTo>
                    <a:pt x="3337" y="3962"/>
                    <a:pt x="3240" y="4001"/>
                    <a:pt x="3161" y="4040"/>
                  </a:cubicBezTo>
                  <a:lnTo>
                    <a:pt x="3161" y="4040"/>
                  </a:lnTo>
                  <a:cubicBezTo>
                    <a:pt x="3103" y="4059"/>
                    <a:pt x="3025" y="4098"/>
                    <a:pt x="3005" y="4157"/>
                  </a:cubicBezTo>
                  <a:cubicBezTo>
                    <a:pt x="2966" y="4235"/>
                    <a:pt x="2986" y="4254"/>
                    <a:pt x="2986" y="4274"/>
                  </a:cubicBezTo>
                  <a:lnTo>
                    <a:pt x="2986" y="4274"/>
                  </a:lnTo>
                  <a:cubicBezTo>
                    <a:pt x="3005" y="4332"/>
                    <a:pt x="3025" y="4371"/>
                    <a:pt x="2947" y="4469"/>
                  </a:cubicBezTo>
                  <a:cubicBezTo>
                    <a:pt x="2888" y="4567"/>
                    <a:pt x="2830" y="4586"/>
                    <a:pt x="2752" y="4606"/>
                  </a:cubicBezTo>
                  <a:cubicBezTo>
                    <a:pt x="2693" y="4606"/>
                    <a:pt x="2635" y="4625"/>
                    <a:pt x="2615" y="4703"/>
                  </a:cubicBezTo>
                  <a:cubicBezTo>
                    <a:pt x="2596" y="4859"/>
                    <a:pt x="2518" y="4937"/>
                    <a:pt x="2420" y="5035"/>
                  </a:cubicBezTo>
                  <a:cubicBezTo>
                    <a:pt x="2362" y="5093"/>
                    <a:pt x="2303" y="5152"/>
                    <a:pt x="2283" y="5230"/>
                  </a:cubicBezTo>
                  <a:cubicBezTo>
                    <a:pt x="2244" y="5308"/>
                    <a:pt x="2283" y="5327"/>
                    <a:pt x="2322" y="5366"/>
                  </a:cubicBezTo>
                  <a:cubicBezTo>
                    <a:pt x="2381" y="5406"/>
                    <a:pt x="2459" y="5464"/>
                    <a:pt x="2440" y="5601"/>
                  </a:cubicBezTo>
                  <a:cubicBezTo>
                    <a:pt x="2440" y="5718"/>
                    <a:pt x="2362" y="5815"/>
                    <a:pt x="2264" y="5893"/>
                  </a:cubicBezTo>
                  <a:cubicBezTo>
                    <a:pt x="2147" y="5952"/>
                    <a:pt x="1991" y="5991"/>
                    <a:pt x="1854" y="6010"/>
                  </a:cubicBezTo>
                  <a:cubicBezTo>
                    <a:pt x="1796" y="6010"/>
                    <a:pt x="1757" y="6030"/>
                    <a:pt x="1737" y="6049"/>
                  </a:cubicBezTo>
                  <a:cubicBezTo>
                    <a:pt x="1718" y="6049"/>
                    <a:pt x="1718" y="6069"/>
                    <a:pt x="1718" y="6069"/>
                  </a:cubicBezTo>
                  <a:cubicBezTo>
                    <a:pt x="1698" y="6069"/>
                    <a:pt x="1698" y="6088"/>
                    <a:pt x="1698" y="6108"/>
                  </a:cubicBezTo>
                  <a:cubicBezTo>
                    <a:pt x="1698" y="6127"/>
                    <a:pt x="1718" y="6166"/>
                    <a:pt x="1757" y="6206"/>
                  </a:cubicBezTo>
                  <a:cubicBezTo>
                    <a:pt x="1874" y="6362"/>
                    <a:pt x="1854" y="6440"/>
                    <a:pt x="1835" y="6635"/>
                  </a:cubicBezTo>
                  <a:cubicBezTo>
                    <a:pt x="1815" y="6693"/>
                    <a:pt x="1815" y="6771"/>
                    <a:pt x="1796" y="6888"/>
                  </a:cubicBezTo>
                  <a:cubicBezTo>
                    <a:pt x="1776" y="7084"/>
                    <a:pt x="1737" y="7162"/>
                    <a:pt x="1698" y="7181"/>
                  </a:cubicBezTo>
                  <a:cubicBezTo>
                    <a:pt x="1679" y="7201"/>
                    <a:pt x="1640" y="7201"/>
                    <a:pt x="1620" y="7201"/>
                  </a:cubicBezTo>
                  <a:cubicBezTo>
                    <a:pt x="1620" y="7201"/>
                    <a:pt x="1620" y="7220"/>
                    <a:pt x="1601" y="7220"/>
                  </a:cubicBezTo>
                  <a:cubicBezTo>
                    <a:pt x="1581" y="7279"/>
                    <a:pt x="1522" y="7337"/>
                    <a:pt x="1464" y="7396"/>
                  </a:cubicBezTo>
                  <a:cubicBezTo>
                    <a:pt x="1405" y="7454"/>
                    <a:pt x="1327" y="7532"/>
                    <a:pt x="1288" y="7610"/>
                  </a:cubicBezTo>
                  <a:cubicBezTo>
                    <a:pt x="1269" y="7630"/>
                    <a:pt x="1308" y="7669"/>
                    <a:pt x="1327" y="7708"/>
                  </a:cubicBezTo>
                  <a:cubicBezTo>
                    <a:pt x="1366" y="7766"/>
                    <a:pt x="1425" y="7844"/>
                    <a:pt x="1425" y="7981"/>
                  </a:cubicBezTo>
                  <a:cubicBezTo>
                    <a:pt x="1425" y="8137"/>
                    <a:pt x="1327" y="8176"/>
                    <a:pt x="1230" y="8215"/>
                  </a:cubicBezTo>
                  <a:cubicBezTo>
                    <a:pt x="1191" y="8235"/>
                    <a:pt x="1171" y="8254"/>
                    <a:pt x="1171" y="8274"/>
                  </a:cubicBezTo>
                  <a:cubicBezTo>
                    <a:pt x="1152" y="8332"/>
                    <a:pt x="1249" y="8391"/>
                    <a:pt x="1347" y="8430"/>
                  </a:cubicBezTo>
                  <a:cubicBezTo>
                    <a:pt x="1405" y="8469"/>
                    <a:pt x="1464" y="8488"/>
                    <a:pt x="1522" y="8527"/>
                  </a:cubicBezTo>
                  <a:cubicBezTo>
                    <a:pt x="1542" y="8547"/>
                    <a:pt x="1562" y="8566"/>
                    <a:pt x="1581" y="8586"/>
                  </a:cubicBezTo>
                  <a:lnTo>
                    <a:pt x="1601" y="8605"/>
                  </a:lnTo>
                  <a:cubicBezTo>
                    <a:pt x="1737" y="8723"/>
                    <a:pt x="1737" y="8820"/>
                    <a:pt x="1737" y="8976"/>
                  </a:cubicBezTo>
                  <a:lnTo>
                    <a:pt x="1737" y="9015"/>
                  </a:lnTo>
                  <a:lnTo>
                    <a:pt x="1737" y="9015"/>
                  </a:lnTo>
                  <a:cubicBezTo>
                    <a:pt x="1737" y="9152"/>
                    <a:pt x="1698" y="9210"/>
                    <a:pt x="1659" y="9308"/>
                  </a:cubicBezTo>
                  <a:cubicBezTo>
                    <a:pt x="1640" y="9347"/>
                    <a:pt x="1620" y="9386"/>
                    <a:pt x="1601" y="9444"/>
                  </a:cubicBezTo>
                  <a:cubicBezTo>
                    <a:pt x="1581" y="9464"/>
                    <a:pt x="1581" y="9483"/>
                    <a:pt x="1581" y="9483"/>
                  </a:cubicBezTo>
                  <a:cubicBezTo>
                    <a:pt x="1562" y="9542"/>
                    <a:pt x="1562" y="9562"/>
                    <a:pt x="1581" y="9601"/>
                  </a:cubicBezTo>
                  <a:cubicBezTo>
                    <a:pt x="1581" y="9620"/>
                    <a:pt x="1601" y="9640"/>
                    <a:pt x="1640" y="9659"/>
                  </a:cubicBezTo>
                  <a:lnTo>
                    <a:pt x="1640" y="9659"/>
                  </a:lnTo>
                  <a:lnTo>
                    <a:pt x="1679" y="9718"/>
                  </a:lnTo>
                  <a:lnTo>
                    <a:pt x="1679" y="9718"/>
                  </a:lnTo>
                  <a:cubicBezTo>
                    <a:pt x="1757" y="9815"/>
                    <a:pt x="1796" y="9913"/>
                    <a:pt x="1815" y="10030"/>
                  </a:cubicBezTo>
                  <a:cubicBezTo>
                    <a:pt x="1835" y="10147"/>
                    <a:pt x="1815" y="10264"/>
                    <a:pt x="1737" y="10381"/>
                  </a:cubicBezTo>
                  <a:lnTo>
                    <a:pt x="1737" y="10381"/>
                  </a:lnTo>
                  <a:lnTo>
                    <a:pt x="1698" y="10459"/>
                  </a:lnTo>
                  <a:lnTo>
                    <a:pt x="1698" y="10459"/>
                  </a:lnTo>
                  <a:cubicBezTo>
                    <a:pt x="1640" y="10596"/>
                    <a:pt x="1601" y="10654"/>
                    <a:pt x="1640" y="10771"/>
                  </a:cubicBezTo>
                  <a:cubicBezTo>
                    <a:pt x="1659" y="10849"/>
                    <a:pt x="1659" y="10908"/>
                    <a:pt x="1640" y="10966"/>
                  </a:cubicBezTo>
                  <a:cubicBezTo>
                    <a:pt x="1640" y="11044"/>
                    <a:pt x="1640" y="11103"/>
                    <a:pt x="1679" y="11220"/>
                  </a:cubicBezTo>
                  <a:lnTo>
                    <a:pt x="1327" y="11240"/>
                  </a:lnTo>
                  <a:cubicBezTo>
                    <a:pt x="1327" y="11240"/>
                    <a:pt x="1249" y="11298"/>
                    <a:pt x="1308" y="11474"/>
                  </a:cubicBezTo>
                  <a:cubicBezTo>
                    <a:pt x="1327" y="11532"/>
                    <a:pt x="1347" y="11552"/>
                    <a:pt x="1386" y="11591"/>
                  </a:cubicBezTo>
                  <a:cubicBezTo>
                    <a:pt x="1425" y="11610"/>
                    <a:pt x="1483" y="11610"/>
                    <a:pt x="1522" y="11610"/>
                  </a:cubicBezTo>
                  <a:cubicBezTo>
                    <a:pt x="1562" y="11610"/>
                    <a:pt x="1601" y="11610"/>
                    <a:pt x="1640" y="11591"/>
                  </a:cubicBezTo>
                  <a:cubicBezTo>
                    <a:pt x="1659" y="11571"/>
                    <a:pt x="1757" y="11493"/>
                    <a:pt x="1815" y="11415"/>
                  </a:cubicBezTo>
                  <a:lnTo>
                    <a:pt x="1815" y="11435"/>
                  </a:lnTo>
                  <a:lnTo>
                    <a:pt x="1815" y="11435"/>
                  </a:lnTo>
                  <a:cubicBezTo>
                    <a:pt x="1893" y="11474"/>
                    <a:pt x="1952" y="11532"/>
                    <a:pt x="1952" y="11688"/>
                  </a:cubicBezTo>
                  <a:cubicBezTo>
                    <a:pt x="1952" y="11825"/>
                    <a:pt x="1893" y="11883"/>
                    <a:pt x="1835" y="11981"/>
                  </a:cubicBezTo>
                  <a:cubicBezTo>
                    <a:pt x="1776" y="12020"/>
                    <a:pt x="1718" y="12079"/>
                    <a:pt x="1698" y="12196"/>
                  </a:cubicBezTo>
                  <a:cubicBezTo>
                    <a:pt x="1698" y="12274"/>
                    <a:pt x="1718" y="12293"/>
                    <a:pt x="1757" y="12313"/>
                  </a:cubicBezTo>
                  <a:cubicBezTo>
                    <a:pt x="1815" y="12352"/>
                    <a:pt x="1913" y="12391"/>
                    <a:pt x="1971" y="12547"/>
                  </a:cubicBezTo>
                  <a:cubicBezTo>
                    <a:pt x="2049" y="12781"/>
                    <a:pt x="1971" y="12820"/>
                    <a:pt x="1854" y="12878"/>
                  </a:cubicBezTo>
                  <a:lnTo>
                    <a:pt x="1854" y="12878"/>
                  </a:lnTo>
                  <a:cubicBezTo>
                    <a:pt x="1815" y="12898"/>
                    <a:pt x="1776" y="12918"/>
                    <a:pt x="1757" y="12976"/>
                  </a:cubicBezTo>
                  <a:lnTo>
                    <a:pt x="1757" y="12976"/>
                  </a:lnTo>
                  <a:cubicBezTo>
                    <a:pt x="1737" y="13035"/>
                    <a:pt x="1757" y="13054"/>
                    <a:pt x="1796" y="13093"/>
                  </a:cubicBezTo>
                  <a:cubicBezTo>
                    <a:pt x="1835" y="13132"/>
                    <a:pt x="1893" y="13171"/>
                    <a:pt x="1932" y="13249"/>
                  </a:cubicBezTo>
                  <a:lnTo>
                    <a:pt x="1932" y="13249"/>
                  </a:lnTo>
                  <a:cubicBezTo>
                    <a:pt x="2010" y="13386"/>
                    <a:pt x="2010" y="13483"/>
                    <a:pt x="2030" y="13600"/>
                  </a:cubicBezTo>
                  <a:cubicBezTo>
                    <a:pt x="2030" y="13698"/>
                    <a:pt x="2030" y="13796"/>
                    <a:pt x="2088" y="13913"/>
                  </a:cubicBezTo>
                  <a:cubicBezTo>
                    <a:pt x="2127" y="14010"/>
                    <a:pt x="2205" y="14030"/>
                    <a:pt x="2264" y="14069"/>
                  </a:cubicBezTo>
                  <a:cubicBezTo>
                    <a:pt x="2381" y="14127"/>
                    <a:pt x="2498" y="14186"/>
                    <a:pt x="2498" y="14381"/>
                  </a:cubicBezTo>
                  <a:cubicBezTo>
                    <a:pt x="2498" y="14478"/>
                    <a:pt x="2537" y="14498"/>
                    <a:pt x="2576" y="14517"/>
                  </a:cubicBezTo>
                  <a:lnTo>
                    <a:pt x="2576" y="14517"/>
                  </a:lnTo>
                  <a:cubicBezTo>
                    <a:pt x="2654" y="14576"/>
                    <a:pt x="2732" y="14596"/>
                    <a:pt x="2713" y="14752"/>
                  </a:cubicBezTo>
                  <a:cubicBezTo>
                    <a:pt x="2693" y="14869"/>
                    <a:pt x="2674" y="14947"/>
                    <a:pt x="2615" y="15025"/>
                  </a:cubicBezTo>
                  <a:cubicBezTo>
                    <a:pt x="2557" y="15103"/>
                    <a:pt x="2479" y="15142"/>
                    <a:pt x="2342" y="15181"/>
                  </a:cubicBezTo>
                  <a:lnTo>
                    <a:pt x="2342" y="15181"/>
                  </a:lnTo>
                  <a:cubicBezTo>
                    <a:pt x="2244" y="15200"/>
                    <a:pt x="2166" y="15239"/>
                    <a:pt x="2108" y="15278"/>
                  </a:cubicBezTo>
                  <a:lnTo>
                    <a:pt x="2108" y="15278"/>
                  </a:lnTo>
                  <a:cubicBezTo>
                    <a:pt x="2049" y="15317"/>
                    <a:pt x="2010" y="15396"/>
                    <a:pt x="1952" y="15474"/>
                  </a:cubicBezTo>
                  <a:cubicBezTo>
                    <a:pt x="1913" y="15532"/>
                    <a:pt x="1932" y="15552"/>
                    <a:pt x="1991" y="15591"/>
                  </a:cubicBezTo>
                  <a:lnTo>
                    <a:pt x="1991" y="15591"/>
                  </a:lnTo>
                  <a:cubicBezTo>
                    <a:pt x="2010" y="15630"/>
                    <a:pt x="2049" y="15649"/>
                    <a:pt x="2069" y="15688"/>
                  </a:cubicBezTo>
                  <a:cubicBezTo>
                    <a:pt x="2127" y="15766"/>
                    <a:pt x="2166" y="15825"/>
                    <a:pt x="2186" y="15903"/>
                  </a:cubicBezTo>
                  <a:cubicBezTo>
                    <a:pt x="2225" y="15961"/>
                    <a:pt x="2225" y="16039"/>
                    <a:pt x="2225" y="16137"/>
                  </a:cubicBezTo>
                  <a:cubicBezTo>
                    <a:pt x="2205" y="16332"/>
                    <a:pt x="2108" y="16371"/>
                    <a:pt x="1971" y="16430"/>
                  </a:cubicBezTo>
                  <a:cubicBezTo>
                    <a:pt x="1913" y="16449"/>
                    <a:pt x="1854" y="16469"/>
                    <a:pt x="1796" y="16508"/>
                  </a:cubicBezTo>
                  <a:cubicBezTo>
                    <a:pt x="1757" y="16547"/>
                    <a:pt x="1757" y="16566"/>
                    <a:pt x="1757" y="16586"/>
                  </a:cubicBezTo>
                  <a:lnTo>
                    <a:pt x="1757" y="16586"/>
                  </a:lnTo>
                  <a:cubicBezTo>
                    <a:pt x="1776" y="16644"/>
                    <a:pt x="1796" y="16722"/>
                    <a:pt x="1718" y="16820"/>
                  </a:cubicBezTo>
                  <a:cubicBezTo>
                    <a:pt x="1659" y="16898"/>
                    <a:pt x="1601" y="16956"/>
                    <a:pt x="1542" y="17015"/>
                  </a:cubicBezTo>
                  <a:cubicBezTo>
                    <a:pt x="1483" y="17074"/>
                    <a:pt x="1425" y="17132"/>
                    <a:pt x="1366" y="17230"/>
                  </a:cubicBezTo>
                  <a:cubicBezTo>
                    <a:pt x="1327" y="17269"/>
                    <a:pt x="1308" y="17347"/>
                    <a:pt x="1269" y="17405"/>
                  </a:cubicBezTo>
                  <a:cubicBezTo>
                    <a:pt x="1191" y="17581"/>
                    <a:pt x="1093" y="17795"/>
                    <a:pt x="937" y="17893"/>
                  </a:cubicBezTo>
                  <a:cubicBezTo>
                    <a:pt x="859" y="17952"/>
                    <a:pt x="859" y="18069"/>
                    <a:pt x="879" y="18225"/>
                  </a:cubicBezTo>
                  <a:cubicBezTo>
                    <a:pt x="879" y="18283"/>
                    <a:pt x="898" y="18342"/>
                    <a:pt x="898" y="18400"/>
                  </a:cubicBezTo>
                  <a:cubicBezTo>
                    <a:pt x="918" y="18673"/>
                    <a:pt x="781" y="18752"/>
                    <a:pt x="586" y="18869"/>
                  </a:cubicBezTo>
                  <a:lnTo>
                    <a:pt x="586" y="18869"/>
                  </a:lnTo>
                  <a:lnTo>
                    <a:pt x="527" y="18888"/>
                  </a:lnTo>
                  <a:cubicBezTo>
                    <a:pt x="449" y="18947"/>
                    <a:pt x="449" y="18966"/>
                    <a:pt x="469" y="19005"/>
                  </a:cubicBezTo>
                  <a:cubicBezTo>
                    <a:pt x="469" y="19064"/>
                    <a:pt x="469" y="19122"/>
                    <a:pt x="469" y="19200"/>
                  </a:cubicBezTo>
                  <a:cubicBezTo>
                    <a:pt x="469" y="19317"/>
                    <a:pt x="449" y="19395"/>
                    <a:pt x="430" y="19493"/>
                  </a:cubicBezTo>
                  <a:cubicBezTo>
                    <a:pt x="410" y="19591"/>
                    <a:pt x="391" y="19669"/>
                    <a:pt x="410" y="19727"/>
                  </a:cubicBezTo>
                  <a:cubicBezTo>
                    <a:pt x="410" y="19747"/>
                    <a:pt x="430" y="19786"/>
                    <a:pt x="449" y="19825"/>
                  </a:cubicBezTo>
                  <a:lnTo>
                    <a:pt x="449" y="19825"/>
                  </a:lnTo>
                  <a:cubicBezTo>
                    <a:pt x="508" y="19961"/>
                    <a:pt x="586" y="20117"/>
                    <a:pt x="410" y="20293"/>
                  </a:cubicBezTo>
                  <a:cubicBezTo>
                    <a:pt x="254" y="20449"/>
                    <a:pt x="118" y="20430"/>
                    <a:pt x="1" y="20410"/>
                  </a:cubicBezTo>
                  <a:lnTo>
                    <a:pt x="59" y="20469"/>
                  </a:lnTo>
                  <a:lnTo>
                    <a:pt x="59" y="20469"/>
                  </a:lnTo>
                  <a:lnTo>
                    <a:pt x="98" y="20508"/>
                  </a:lnTo>
                  <a:lnTo>
                    <a:pt x="98" y="20508"/>
                  </a:lnTo>
                  <a:cubicBezTo>
                    <a:pt x="176" y="20586"/>
                    <a:pt x="157" y="20683"/>
                    <a:pt x="137" y="20800"/>
                  </a:cubicBezTo>
                  <a:cubicBezTo>
                    <a:pt x="118" y="20878"/>
                    <a:pt x="98" y="20956"/>
                    <a:pt x="98" y="21054"/>
                  </a:cubicBezTo>
                  <a:cubicBezTo>
                    <a:pt x="98" y="21132"/>
                    <a:pt x="137" y="21132"/>
                    <a:pt x="157" y="21151"/>
                  </a:cubicBezTo>
                  <a:cubicBezTo>
                    <a:pt x="235" y="21190"/>
                    <a:pt x="293" y="21210"/>
                    <a:pt x="293" y="21366"/>
                  </a:cubicBezTo>
                  <a:cubicBezTo>
                    <a:pt x="293" y="21444"/>
                    <a:pt x="274" y="21522"/>
                    <a:pt x="235" y="21581"/>
                  </a:cubicBezTo>
                  <a:lnTo>
                    <a:pt x="8410" y="21151"/>
                  </a:lnTo>
                  <a:lnTo>
                    <a:pt x="8488" y="21151"/>
                  </a:lnTo>
                  <a:lnTo>
                    <a:pt x="8488" y="21229"/>
                  </a:lnTo>
                  <a:cubicBezTo>
                    <a:pt x="8508" y="21503"/>
                    <a:pt x="8449" y="21600"/>
                    <a:pt x="8410" y="21659"/>
                  </a:cubicBezTo>
                  <a:cubicBezTo>
                    <a:pt x="8391" y="21678"/>
                    <a:pt x="8371" y="21698"/>
                    <a:pt x="8371" y="21737"/>
                  </a:cubicBezTo>
                  <a:cubicBezTo>
                    <a:pt x="8371" y="21815"/>
                    <a:pt x="8352" y="21893"/>
                    <a:pt x="8332" y="21951"/>
                  </a:cubicBezTo>
                  <a:cubicBezTo>
                    <a:pt x="8313" y="22010"/>
                    <a:pt x="8274" y="22068"/>
                    <a:pt x="8215" y="22166"/>
                  </a:cubicBezTo>
                  <a:cubicBezTo>
                    <a:pt x="8176" y="22225"/>
                    <a:pt x="8176" y="22244"/>
                    <a:pt x="8176" y="22283"/>
                  </a:cubicBezTo>
                  <a:cubicBezTo>
                    <a:pt x="8176" y="22342"/>
                    <a:pt x="8176" y="22439"/>
                    <a:pt x="8137" y="22595"/>
                  </a:cubicBezTo>
                  <a:lnTo>
                    <a:pt x="8137" y="22654"/>
                  </a:lnTo>
                  <a:cubicBezTo>
                    <a:pt x="8098" y="22771"/>
                    <a:pt x="8078" y="22829"/>
                    <a:pt x="8078" y="22868"/>
                  </a:cubicBezTo>
                  <a:cubicBezTo>
                    <a:pt x="8078" y="22868"/>
                    <a:pt x="8078" y="22868"/>
                    <a:pt x="8098" y="22868"/>
                  </a:cubicBezTo>
                  <a:lnTo>
                    <a:pt x="8098" y="22868"/>
                  </a:lnTo>
                  <a:cubicBezTo>
                    <a:pt x="8098" y="22888"/>
                    <a:pt x="8098" y="22888"/>
                    <a:pt x="8117" y="22907"/>
                  </a:cubicBezTo>
                  <a:cubicBezTo>
                    <a:pt x="8157" y="22986"/>
                    <a:pt x="8196" y="23083"/>
                    <a:pt x="8235" y="23200"/>
                  </a:cubicBezTo>
                  <a:lnTo>
                    <a:pt x="8254" y="23317"/>
                  </a:lnTo>
                  <a:cubicBezTo>
                    <a:pt x="8274" y="23376"/>
                    <a:pt x="8332" y="23454"/>
                    <a:pt x="8410" y="23551"/>
                  </a:cubicBezTo>
                  <a:cubicBezTo>
                    <a:pt x="8527" y="23688"/>
                    <a:pt x="8664" y="23825"/>
                    <a:pt x="8761" y="23903"/>
                  </a:cubicBezTo>
                  <a:cubicBezTo>
                    <a:pt x="8781" y="23942"/>
                    <a:pt x="8800" y="23961"/>
                    <a:pt x="8820" y="23961"/>
                  </a:cubicBezTo>
                  <a:cubicBezTo>
                    <a:pt x="8937" y="24078"/>
                    <a:pt x="8956" y="24078"/>
                    <a:pt x="8976" y="24312"/>
                  </a:cubicBezTo>
                  <a:cubicBezTo>
                    <a:pt x="8976" y="24390"/>
                    <a:pt x="9015" y="24410"/>
                    <a:pt x="9054" y="24449"/>
                  </a:cubicBezTo>
                  <a:cubicBezTo>
                    <a:pt x="9093" y="24468"/>
                    <a:pt x="9132" y="24507"/>
                    <a:pt x="9171" y="24586"/>
                  </a:cubicBezTo>
                  <a:cubicBezTo>
                    <a:pt x="9210" y="24703"/>
                    <a:pt x="9191" y="24761"/>
                    <a:pt x="9152" y="24839"/>
                  </a:cubicBezTo>
                  <a:cubicBezTo>
                    <a:pt x="9152" y="24859"/>
                    <a:pt x="9132" y="24878"/>
                    <a:pt x="9132" y="24898"/>
                  </a:cubicBezTo>
                  <a:cubicBezTo>
                    <a:pt x="9152" y="24937"/>
                    <a:pt x="9308" y="25132"/>
                    <a:pt x="9444" y="25288"/>
                  </a:cubicBezTo>
                  <a:lnTo>
                    <a:pt x="9503" y="25366"/>
                  </a:lnTo>
                  <a:cubicBezTo>
                    <a:pt x="9522" y="25366"/>
                    <a:pt x="9542" y="25346"/>
                    <a:pt x="9581" y="25346"/>
                  </a:cubicBezTo>
                  <a:cubicBezTo>
                    <a:pt x="9756" y="25288"/>
                    <a:pt x="9835" y="25366"/>
                    <a:pt x="9932" y="25268"/>
                  </a:cubicBezTo>
                  <a:cubicBezTo>
                    <a:pt x="10030" y="25151"/>
                    <a:pt x="10010" y="25151"/>
                    <a:pt x="10108" y="25015"/>
                  </a:cubicBezTo>
                  <a:cubicBezTo>
                    <a:pt x="10205" y="24878"/>
                    <a:pt x="10166" y="24859"/>
                    <a:pt x="10303" y="24800"/>
                  </a:cubicBezTo>
                  <a:cubicBezTo>
                    <a:pt x="10459" y="24722"/>
                    <a:pt x="10478" y="24683"/>
                    <a:pt x="10439" y="24586"/>
                  </a:cubicBezTo>
                  <a:cubicBezTo>
                    <a:pt x="10420" y="24488"/>
                    <a:pt x="10244" y="24566"/>
                    <a:pt x="10264" y="24429"/>
                  </a:cubicBezTo>
                  <a:cubicBezTo>
                    <a:pt x="10264" y="24293"/>
                    <a:pt x="10322" y="24273"/>
                    <a:pt x="10498" y="24293"/>
                  </a:cubicBezTo>
                  <a:cubicBezTo>
                    <a:pt x="10674" y="24293"/>
                    <a:pt x="10634" y="24488"/>
                    <a:pt x="10830" y="24507"/>
                  </a:cubicBezTo>
                  <a:cubicBezTo>
                    <a:pt x="11044" y="24507"/>
                    <a:pt x="11181" y="24468"/>
                    <a:pt x="11298" y="24351"/>
                  </a:cubicBezTo>
                  <a:cubicBezTo>
                    <a:pt x="11415" y="24234"/>
                    <a:pt x="11513" y="24234"/>
                    <a:pt x="11688" y="24176"/>
                  </a:cubicBezTo>
                  <a:cubicBezTo>
                    <a:pt x="11864" y="24117"/>
                    <a:pt x="11942" y="24098"/>
                    <a:pt x="12020" y="24020"/>
                  </a:cubicBezTo>
                  <a:cubicBezTo>
                    <a:pt x="12098" y="23922"/>
                    <a:pt x="12215" y="23864"/>
                    <a:pt x="12293" y="23864"/>
                  </a:cubicBezTo>
                  <a:cubicBezTo>
                    <a:pt x="12391" y="23864"/>
                    <a:pt x="12527" y="23864"/>
                    <a:pt x="12683" y="24000"/>
                  </a:cubicBezTo>
                  <a:cubicBezTo>
                    <a:pt x="12820" y="24117"/>
                    <a:pt x="12839" y="24234"/>
                    <a:pt x="13015" y="24234"/>
                  </a:cubicBezTo>
                  <a:cubicBezTo>
                    <a:pt x="13191" y="24254"/>
                    <a:pt x="13152" y="24293"/>
                    <a:pt x="13327" y="24215"/>
                  </a:cubicBezTo>
                  <a:cubicBezTo>
                    <a:pt x="13522" y="24137"/>
                    <a:pt x="13600" y="24078"/>
                    <a:pt x="13737" y="24137"/>
                  </a:cubicBezTo>
                  <a:cubicBezTo>
                    <a:pt x="13893" y="24176"/>
                    <a:pt x="13971" y="24234"/>
                    <a:pt x="14088" y="24254"/>
                  </a:cubicBezTo>
                  <a:cubicBezTo>
                    <a:pt x="14205" y="24293"/>
                    <a:pt x="14381" y="24293"/>
                    <a:pt x="14498" y="24176"/>
                  </a:cubicBezTo>
                  <a:cubicBezTo>
                    <a:pt x="14381" y="23298"/>
                    <a:pt x="14049" y="20878"/>
                    <a:pt x="13776" y="18498"/>
                  </a:cubicBezTo>
                  <a:cubicBezTo>
                    <a:pt x="13561" y="16761"/>
                    <a:pt x="13581" y="16703"/>
                    <a:pt x="13600" y="16410"/>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71"/>
            <p:cNvSpPr/>
            <p:nvPr/>
          </p:nvSpPr>
          <p:spPr>
            <a:xfrm>
              <a:off x="2598550" y="923375"/>
              <a:ext cx="608800" cy="987800"/>
            </a:xfrm>
            <a:custGeom>
              <a:avLst/>
              <a:gdLst/>
              <a:ahLst/>
              <a:cxnLst/>
              <a:rect l="l" t="t" r="r" b="b"/>
              <a:pathLst>
                <a:path w="24352" h="39512" extrusionOk="0">
                  <a:moveTo>
                    <a:pt x="4878" y="13035"/>
                  </a:moveTo>
                  <a:lnTo>
                    <a:pt x="4878" y="13035"/>
                  </a:lnTo>
                  <a:cubicBezTo>
                    <a:pt x="4839" y="13093"/>
                    <a:pt x="4820" y="13113"/>
                    <a:pt x="4839" y="13132"/>
                  </a:cubicBezTo>
                  <a:lnTo>
                    <a:pt x="4839" y="13132"/>
                  </a:lnTo>
                  <a:cubicBezTo>
                    <a:pt x="4839" y="13152"/>
                    <a:pt x="4859" y="13171"/>
                    <a:pt x="4878" y="13191"/>
                  </a:cubicBezTo>
                  <a:lnTo>
                    <a:pt x="4878" y="13191"/>
                  </a:lnTo>
                  <a:cubicBezTo>
                    <a:pt x="4937" y="13249"/>
                    <a:pt x="4976" y="13308"/>
                    <a:pt x="4956" y="13425"/>
                  </a:cubicBezTo>
                  <a:lnTo>
                    <a:pt x="4956" y="13425"/>
                  </a:lnTo>
                  <a:lnTo>
                    <a:pt x="4956" y="13503"/>
                  </a:lnTo>
                  <a:lnTo>
                    <a:pt x="4956" y="13503"/>
                  </a:lnTo>
                  <a:cubicBezTo>
                    <a:pt x="4937" y="13620"/>
                    <a:pt x="4898" y="13854"/>
                    <a:pt x="4937" y="13932"/>
                  </a:cubicBezTo>
                  <a:cubicBezTo>
                    <a:pt x="4956" y="13952"/>
                    <a:pt x="4976" y="13971"/>
                    <a:pt x="4976" y="13991"/>
                  </a:cubicBezTo>
                  <a:lnTo>
                    <a:pt x="4976" y="13991"/>
                  </a:lnTo>
                  <a:cubicBezTo>
                    <a:pt x="5035" y="14088"/>
                    <a:pt x="5074" y="14147"/>
                    <a:pt x="4996" y="14283"/>
                  </a:cubicBezTo>
                  <a:cubicBezTo>
                    <a:pt x="4976" y="14342"/>
                    <a:pt x="4917" y="14400"/>
                    <a:pt x="4859" y="14439"/>
                  </a:cubicBezTo>
                  <a:cubicBezTo>
                    <a:pt x="4800" y="14498"/>
                    <a:pt x="4742" y="14556"/>
                    <a:pt x="4742" y="14556"/>
                  </a:cubicBezTo>
                  <a:lnTo>
                    <a:pt x="4742" y="14556"/>
                  </a:lnTo>
                  <a:cubicBezTo>
                    <a:pt x="4761" y="14595"/>
                    <a:pt x="4781" y="14634"/>
                    <a:pt x="4781" y="14654"/>
                  </a:cubicBezTo>
                  <a:cubicBezTo>
                    <a:pt x="4800" y="14713"/>
                    <a:pt x="4820" y="14771"/>
                    <a:pt x="4859" y="14908"/>
                  </a:cubicBezTo>
                  <a:cubicBezTo>
                    <a:pt x="4898" y="14966"/>
                    <a:pt x="4917" y="15064"/>
                    <a:pt x="4937" y="15181"/>
                  </a:cubicBezTo>
                  <a:cubicBezTo>
                    <a:pt x="4996" y="15395"/>
                    <a:pt x="5074" y="15688"/>
                    <a:pt x="5152" y="15825"/>
                  </a:cubicBezTo>
                  <a:cubicBezTo>
                    <a:pt x="5210" y="15942"/>
                    <a:pt x="5386" y="16078"/>
                    <a:pt x="5542" y="16195"/>
                  </a:cubicBezTo>
                  <a:cubicBezTo>
                    <a:pt x="5639" y="16273"/>
                    <a:pt x="5717" y="16332"/>
                    <a:pt x="5776" y="16410"/>
                  </a:cubicBezTo>
                  <a:cubicBezTo>
                    <a:pt x="5874" y="16488"/>
                    <a:pt x="5932" y="16683"/>
                    <a:pt x="5971" y="16898"/>
                  </a:cubicBezTo>
                  <a:cubicBezTo>
                    <a:pt x="6030" y="17132"/>
                    <a:pt x="6049" y="17405"/>
                    <a:pt x="6010" y="17522"/>
                  </a:cubicBezTo>
                  <a:cubicBezTo>
                    <a:pt x="5991" y="17678"/>
                    <a:pt x="5717" y="17951"/>
                    <a:pt x="5464" y="18205"/>
                  </a:cubicBezTo>
                  <a:cubicBezTo>
                    <a:pt x="5288" y="18381"/>
                    <a:pt x="5113" y="18556"/>
                    <a:pt x="5074" y="18634"/>
                  </a:cubicBezTo>
                  <a:cubicBezTo>
                    <a:pt x="5035" y="18712"/>
                    <a:pt x="4956" y="18868"/>
                    <a:pt x="4878" y="19025"/>
                  </a:cubicBezTo>
                  <a:cubicBezTo>
                    <a:pt x="4781" y="19220"/>
                    <a:pt x="4664" y="19454"/>
                    <a:pt x="4605" y="19590"/>
                  </a:cubicBezTo>
                  <a:cubicBezTo>
                    <a:pt x="4527" y="19747"/>
                    <a:pt x="4391" y="19844"/>
                    <a:pt x="4254" y="19961"/>
                  </a:cubicBezTo>
                  <a:cubicBezTo>
                    <a:pt x="4157" y="20020"/>
                    <a:pt x="4078" y="20098"/>
                    <a:pt x="4039" y="20156"/>
                  </a:cubicBezTo>
                  <a:cubicBezTo>
                    <a:pt x="3981" y="20254"/>
                    <a:pt x="3981" y="20371"/>
                    <a:pt x="3981" y="20468"/>
                  </a:cubicBezTo>
                  <a:cubicBezTo>
                    <a:pt x="3961" y="20527"/>
                    <a:pt x="3961" y="20586"/>
                    <a:pt x="3961" y="20644"/>
                  </a:cubicBezTo>
                  <a:cubicBezTo>
                    <a:pt x="3922" y="20781"/>
                    <a:pt x="3610" y="21073"/>
                    <a:pt x="3474" y="21210"/>
                  </a:cubicBezTo>
                  <a:cubicBezTo>
                    <a:pt x="3435" y="21229"/>
                    <a:pt x="3415" y="21249"/>
                    <a:pt x="3415" y="21268"/>
                  </a:cubicBezTo>
                  <a:cubicBezTo>
                    <a:pt x="3357" y="21307"/>
                    <a:pt x="3278" y="21307"/>
                    <a:pt x="3200" y="21307"/>
                  </a:cubicBezTo>
                  <a:lnTo>
                    <a:pt x="3200" y="21307"/>
                  </a:lnTo>
                  <a:cubicBezTo>
                    <a:pt x="3161" y="21307"/>
                    <a:pt x="3103" y="21307"/>
                    <a:pt x="3064" y="21346"/>
                  </a:cubicBezTo>
                  <a:cubicBezTo>
                    <a:pt x="3005" y="21366"/>
                    <a:pt x="2986" y="21405"/>
                    <a:pt x="2947" y="21464"/>
                  </a:cubicBezTo>
                  <a:lnTo>
                    <a:pt x="2947" y="21464"/>
                  </a:lnTo>
                  <a:cubicBezTo>
                    <a:pt x="2908" y="21522"/>
                    <a:pt x="2869" y="21600"/>
                    <a:pt x="2810" y="21717"/>
                  </a:cubicBezTo>
                  <a:lnTo>
                    <a:pt x="2810" y="21717"/>
                  </a:lnTo>
                  <a:cubicBezTo>
                    <a:pt x="2771" y="21815"/>
                    <a:pt x="2752" y="21893"/>
                    <a:pt x="2693" y="21971"/>
                  </a:cubicBezTo>
                  <a:cubicBezTo>
                    <a:pt x="2654" y="22029"/>
                    <a:pt x="2615" y="22088"/>
                    <a:pt x="2537" y="22185"/>
                  </a:cubicBezTo>
                  <a:cubicBezTo>
                    <a:pt x="2420" y="22342"/>
                    <a:pt x="2225" y="22478"/>
                    <a:pt x="2127" y="22537"/>
                  </a:cubicBezTo>
                  <a:lnTo>
                    <a:pt x="2127" y="22537"/>
                  </a:lnTo>
                  <a:cubicBezTo>
                    <a:pt x="2108" y="22556"/>
                    <a:pt x="2088" y="22576"/>
                    <a:pt x="2069" y="22576"/>
                  </a:cubicBezTo>
                  <a:cubicBezTo>
                    <a:pt x="2069" y="22595"/>
                    <a:pt x="2049" y="22654"/>
                    <a:pt x="2049" y="22712"/>
                  </a:cubicBezTo>
                  <a:lnTo>
                    <a:pt x="2049" y="22712"/>
                  </a:lnTo>
                  <a:cubicBezTo>
                    <a:pt x="2049" y="22732"/>
                    <a:pt x="2049" y="22771"/>
                    <a:pt x="2049" y="22790"/>
                  </a:cubicBezTo>
                  <a:cubicBezTo>
                    <a:pt x="2030" y="22829"/>
                    <a:pt x="2030" y="22849"/>
                    <a:pt x="2010" y="22868"/>
                  </a:cubicBezTo>
                  <a:lnTo>
                    <a:pt x="2010" y="22868"/>
                  </a:lnTo>
                  <a:cubicBezTo>
                    <a:pt x="2010" y="22907"/>
                    <a:pt x="1991" y="22927"/>
                    <a:pt x="1991" y="22985"/>
                  </a:cubicBezTo>
                  <a:cubicBezTo>
                    <a:pt x="1991" y="23142"/>
                    <a:pt x="1991" y="23200"/>
                    <a:pt x="1952" y="23317"/>
                  </a:cubicBezTo>
                  <a:lnTo>
                    <a:pt x="1952" y="23317"/>
                  </a:lnTo>
                  <a:cubicBezTo>
                    <a:pt x="1932" y="23376"/>
                    <a:pt x="1932" y="23415"/>
                    <a:pt x="1932" y="23454"/>
                  </a:cubicBezTo>
                  <a:lnTo>
                    <a:pt x="1932" y="23454"/>
                  </a:lnTo>
                  <a:cubicBezTo>
                    <a:pt x="1952" y="23493"/>
                    <a:pt x="1952" y="23512"/>
                    <a:pt x="1971" y="23532"/>
                  </a:cubicBezTo>
                  <a:cubicBezTo>
                    <a:pt x="1991" y="23571"/>
                    <a:pt x="2049" y="23571"/>
                    <a:pt x="2108" y="23590"/>
                  </a:cubicBezTo>
                  <a:cubicBezTo>
                    <a:pt x="2147" y="23590"/>
                    <a:pt x="2166" y="23590"/>
                    <a:pt x="2205" y="23610"/>
                  </a:cubicBezTo>
                  <a:cubicBezTo>
                    <a:pt x="2303" y="23629"/>
                    <a:pt x="2322" y="23688"/>
                    <a:pt x="2342" y="23746"/>
                  </a:cubicBezTo>
                  <a:cubicBezTo>
                    <a:pt x="2342" y="23766"/>
                    <a:pt x="2361" y="23785"/>
                    <a:pt x="2361" y="23785"/>
                  </a:cubicBezTo>
                  <a:cubicBezTo>
                    <a:pt x="2400" y="23805"/>
                    <a:pt x="2439" y="23805"/>
                    <a:pt x="2459" y="23805"/>
                  </a:cubicBezTo>
                  <a:cubicBezTo>
                    <a:pt x="2537" y="23824"/>
                    <a:pt x="2576" y="23824"/>
                    <a:pt x="2615" y="23903"/>
                  </a:cubicBezTo>
                  <a:cubicBezTo>
                    <a:pt x="2654" y="23961"/>
                    <a:pt x="2654" y="24000"/>
                    <a:pt x="2635" y="24039"/>
                  </a:cubicBezTo>
                  <a:cubicBezTo>
                    <a:pt x="2635" y="24059"/>
                    <a:pt x="2635" y="24078"/>
                    <a:pt x="2635" y="24078"/>
                  </a:cubicBezTo>
                  <a:cubicBezTo>
                    <a:pt x="2654" y="24098"/>
                    <a:pt x="2674" y="24098"/>
                    <a:pt x="2674" y="24117"/>
                  </a:cubicBezTo>
                  <a:lnTo>
                    <a:pt x="2674" y="24117"/>
                  </a:lnTo>
                  <a:cubicBezTo>
                    <a:pt x="2732" y="24137"/>
                    <a:pt x="2791" y="24156"/>
                    <a:pt x="2810" y="24273"/>
                  </a:cubicBezTo>
                  <a:cubicBezTo>
                    <a:pt x="2849" y="24410"/>
                    <a:pt x="2752" y="24507"/>
                    <a:pt x="2693" y="24566"/>
                  </a:cubicBezTo>
                  <a:lnTo>
                    <a:pt x="2693" y="24566"/>
                  </a:lnTo>
                  <a:cubicBezTo>
                    <a:pt x="2693" y="24585"/>
                    <a:pt x="2674" y="24605"/>
                    <a:pt x="2674" y="24605"/>
                  </a:cubicBezTo>
                  <a:lnTo>
                    <a:pt x="2674" y="24605"/>
                  </a:lnTo>
                  <a:cubicBezTo>
                    <a:pt x="2654" y="24624"/>
                    <a:pt x="2654" y="24644"/>
                    <a:pt x="2635" y="24663"/>
                  </a:cubicBezTo>
                  <a:lnTo>
                    <a:pt x="2635" y="24663"/>
                  </a:lnTo>
                  <a:cubicBezTo>
                    <a:pt x="2596" y="24702"/>
                    <a:pt x="2537" y="24761"/>
                    <a:pt x="2537" y="24878"/>
                  </a:cubicBezTo>
                  <a:lnTo>
                    <a:pt x="2537" y="24878"/>
                  </a:lnTo>
                  <a:cubicBezTo>
                    <a:pt x="2557" y="24956"/>
                    <a:pt x="2557" y="25054"/>
                    <a:pt x="2557" y="25132"/>
                  </a:cubicBezTo>
                  <a:lnTo>
                    <a:pt x="2557" y="25132"/>
                  </a:lnTo>
                  <a:cubicBezTo>
                    <a:pt x="2557" y="25210"/>
                    <a:pt x="2557" y="25268"/>
                    <a:pt x="2537" y="25307"/>
                  </a:cubicBezTo>
                  <a:cubicBezTo>
                    <a:pt x="2518" y="25385"/>
                    <a:pt x="2478" y="25405"/>
                    <a:pt x="2439" y="25424"/>
                  </a:cubicBezTo>
                  <a:cubicBezTo>
                    <a:pt x="2420" y="25444"/>
                    <a:pt x="2400" y="25444"/>
                    <a:pt x="2381" y="25483"/>
                  </a:cubicBezTo>
                  <a:lnTo>
                    <a:pt x="2381" y="25483"/>
                  </a:lnTo>
                  <a:cubicBezTo>
                    <a:pt x="2361" y="25522"/>
                    <a:pt x="2361" y="25561"/>
                    <a:pt x="2361" y="25600"/>
                  </a:cubicBezTo>
                  <a:cubicBezTo>
                    <a:pt x="2342" y="25639"/>
                    <a:pt x="2342" y="25659"/>
                    <a:pt x="2342" y="25698"/>
                  </a:cubicBezTo>
                  <a:cubicBezTo>
                    <a:pt x="2322" y="25756"/>
                    <a:pt x="2264" y="25795"/>
                    <a:pt x="2186" y="25854"/>
                  </a:cubicBezTo>
                  <a:cubicBezTo>
                    <a:pt x="2127" y="25912"/>
                    <a:pt x="2030" y="25990"/>
                    <a:pt x="2010" y="26029"/>
                  </a:cubicBezTo>
                  <a:cubicBezTo>
                    <a:pt x="1991" y="26068"/>
                    <a:pt x="1971" y="26166"/>
                    <a:pt x="1952" y="26283"/>
                  </a:cubicBezTo>
                  <a:cubicBezTo>
                    <a:pt x="1913" y="26478"/>
                    <a:pt x="1893" y="26693"/>
                    <a:pt x="1893" y="26751"/>
                  </a:cubicBezTo>
                  <a:cubicBezTo>
                    <a:pt x="1893" y="26810"/>
                    <a:pt x="1737" y="27571"/>
                    <a:pt x="1542" y="28449"/>
                  </a:cubicBezTo>
                  <a:cubicBezTo>
                    <a:pt x="1366" y="29229"/>
                    <a:pt x="1171" y="30088"/>
                    <a:pt x="1054" y="30634"/>
                  </a:cubicBezTo>
                  <a:cubicBezTo>
                    <a:pt x="800" y="31629"/>
                    <a:pt x="137" y="34653"/>
                    <a:pt x="1" y="35219"/>
                  </a:cubicBezTo>
                  <a:cubicBezTo>
                    <a:pt x="196" y="35258"/>
                    <a:pt x="527" y="35336"/>
                    <a:pt x="937" y="35414"/>
                  </a:cubicBezTo>
                  <a:cubicBezTo>
                    <a:pt x="1835" y="35610"/>
                    <a:pt x="3044" y="35863"/>
                    <a:pt x="3532" y="35941"/>
                  </a:cubicBezTo>
                  <a:cubicBezTo>
                    <a:pt x="3942" y="36000"/>
                    <a:pt x="5132" y="36253"/>
                    <a:pt x="6244" y="36488"/>
                  </a:cubicBezTo>
                  <a:cubicBezTo>
                    <a:pt x="7220" y="36683"/>
                    <a:pt x="8137" y="36878"/>
                    <a:pt x="8449" y="36975"/>
                  </a:cubicBezTo>
                  <a:cubicBezTo>
                    <a:pt x="8742" y="37034"/>
                    <a:pt x="9171" y="37131"/>
                    <a:pt x="9620" y="37229"/>
                  </a:cubicBezTo>
                  <a:cubicBezTo>
                    <a:pt x="10244" y="37366"/>
                    <a:pt x="10888" y="37502"/>
                    <a:pt x="11161" y="37541"/>
                  </a:cubicBezTo>
                  <a:lnTo>
                    <a:pt x="11161" y="37541"/>
                  </a:lnTo>
                  <a:lnTo>
                    <a:pt x="11610" y="37619"/>
                  </a:lnTo>
                  <a:cubicBezTo>
                    <a:pt x="12371" y="37756"/>
                    <a:pt x="13698" y="38009"/>
                    <a:pt x="14420" y="38127"/>
                  </a:cubicBezTo>
                  <a:cubicBezTo>
                    <a:pt x="14810" y="38185"/>
                    <a:pt x="15532" y="38322"/>
                    <a:pt x="16293" y="38458"/>
                  </a:cubicBezTo>
                  <a:cubicBezTo>
                    <a:pt x="17307" y="38653"/>
                    <a:pt x="18381" y="38848"/>
                    <a:pt x="18810" y="38907"/>
                  </a:cubicBezTo>
                  <a:cubicBezTo>
                    <a:pt x="19103" y="38946"/>
                    <a:pt x="19571" y="39024"/>
                    <a:pt x="20098" y="39141"/>
                  </a:cubicBezTo>
                  <a:cubicBezTo>
                    <a:pt x="20859" y="39278"/>
                    <a:pt x="21737" y="39453"/>
                    <a:pt x="22322" y="39512"/>
                  </a:cubicBezTo>
                  <a:lnTo>
                    <a:pt x="24351" y="26868"/>
                  </a:lnTo>
                  <a:cubicBezTo>
                    <a:pt x="24234" y="26810"/>
                    <a:pt x="24137" y="26712"/>
                    <a:pt x="24020" y="26576"/>
                  </a:cubicBezTo>
                  <a:cubicBezTo>
                    <a:pt x="23980" y="26537"/>
                    <a:pt x="23941" y="26498"/>
                    <a:pt x="23902" y="26459"/>
                  </a:cubicBezTo>
                  <a:cubicBezTo>
                    <a:pt x="23746" y="26302"/>
                    <a:pt x="23746" y="26224"/>
                    <a:pt x="23727" y="26088"/>
                  </a:cubicBezTo>
                  <a:lnTo>
                    <a:pt x="23727" y="26088"/>
                  </a:lnTo>
                  <a:cubicBezTo>
                    <a:pt x="23707" y="26029"/>
                    <a:pt x="23688" y="25951"/>
                    <a:pt x="23649" y="25834"/>
                  </a:cubicBezTo>
                  <a:cubicBezTo>
                    <a:pt x="23610" y="25717"/>
                    <a:pt x="23590" y="25639"/>
                    <a:pt x="23571" y="25561"/>
                  </a:cubicBezTo>
                  <a:lnTo>
                    <a:pt x="23571" y="25561"/>
                  </a:lnTo>
                  <a:cubicBezTo>
                    <a:pt x="23551" y="25502"/>
                    <a:pt x="23551" y="25463"/>
                    <a:pt x="23473" y="25444"/>
                  </a:cubicBezTo>
                  <a:cubicBezTo>
                    <a:pt x="23395" y="25424"/>
                    <a:pt x="23356" y="25483"/>
                    <a:pt x="23317" y="25541"/>
                  </a:cubicBezTo>
                  <a:cubicBezTo>
                    <a:pt x="23278" y="25600"/>
                    <a:pt x="23220" y="25678"/>
                    <a:pt x="23122" y="25717"/>
                  </a:cubicBezTo>
                  <a:cubicBezTo>
                    <a:pt x="23005" y="25776"/>
                    <a:pt x="23024" y="25815"/>
                    <a:pt x="23024" y="25893"/>
                  </a:cubicBezTo>
                  <a:cubicBezTo>
                    <a:pt x="23024" y="25912"/>
                    <a:pt x="23044" y="25932"/>
                    <a:pt x="23044" y="25971"/>
                  </a:cubicBezTo>
                  <a:cubicBezTo>
                    <a:pt x="23044" y="26029"/>
                    <a:pt x="23044" y="26107"/>
                    <a:pt x="23024" y="26166"/>
                  </a:cubicBezTo>
                  <a:lnTo>
                    <a:pt x="23024" y="26166"/>
                  </a:lnTo>
                  <a:cubicBezTo>
                    <a:pt x="23024" y="26224"/>
                    <a:pt x="22985" y="26283"/>
                    <a:pt x="22946" y="26302"/>
                  </a:cubicBezTo>
                  <a:cubicBezTo>
                    <a:pt x="22907" y="26341"/>
                    <a:pt x="22849" y="26380"/>
                    <a:pt x="22771" y="26361"/>
                  </a:cubicBezTo>
                  <a:cubicBezTo>
                    <a:pt x="22712" y="26361"/>
                    <a:pt x="22654" y="26341"/>
                    <a:pt x="22595" y="26302"/>
                  </a:cubicBezTo>
                  <a:cubicBezTo>
                    <a:pt x="22420" y="26205"/>
                    <a:pt x="22381" y="26224"/>
                    <a:pt x="22263" y="26244"/>
                  </a:cubicBezTo>
                  <a:cubicBezTo>
                    <a:pt x="22224" y="26263"/>
                    <a:pt x="22146" y="26283"/>
                    <a:pt x="22029" y="26283"/>
                  </a:cubicBezTo>
                  <a:cubicBezTo>
                    <a:pt x="21737" y="26322"/>
                    <a:pt x="21717" y="26302"/>
                    <a:pt x="21600" y="26205"/>
                  </a:cubicBezTo>
                  <a:cubicBezTo>
                    <a:pt x="21561" y="26185"/>
                    <a:pt x="21522" y="26166"/>
                    <a:pt x="21463" y="26127"/>
                  </a:cubicBezTo>
                  <a:cubicBezTo>
                    <a:pt x="21346" y="26029"/>
                    <a:pt x="21249" y="26049"/>
                    <a:pt x="21112" y="26088"/>
                  </a:cubicBezTo>
                  <a:cubicBezTo>
                    <a:pt x="21034" y="26107"/>
                    <a:pt x="20917" y="26146"/>
                    <a:pt x="20761" y="26146"/>
                  </a:cubicBezTo>
                  <a:cubicBezTo>
                    <a:pt x="20449" y="26166"/>
                    <a:pt x="20371" y="26088"/>
                    <a:pt x="20273" y="25971"/>
                  </a:cubicBezTo>
                  <a:lnTo>
                    <a:pt x="20273" y="25971"/>
                  </a:lnTo>
                  <a:cubicBezTo>
                    <a:pt x="20215" y="25932"/>
                    <a:pt x="20176" y="25873"/>
                    <a:pt x="20078" y="25834"/>
                  </a:cubicBezTo>
                  <a:cubicBezTo>
                    <a:pt x="19922" y="25737"/>
                    <a:pt x="19844" y="25854"/>
                    <a:pt x="19785" y="25951"/>
                  </a:cubicBezTo>
                  <a:cubicBezTo>
                    <a:pt x="19766" y="25971"/>
                    <a:pt x="19746" y="25990"/>
                    <a:pt x="19727" y="26010"/>
                  </a:cubicBezTo>
                  <a:cubicBezTo>
                    <a:pt x="19649" y="26107"/>
                    <a:pt x="19532" y="26185"/>
                    <a:pt x="19376" y="26185"/>
                  </a:cubicBezTo>
                  <a:cubicBezTo>
                    <a:pt x="19259" y="26185"/>
                    <a:pt x="19103" y="26146"/>
                    <a:pt x="18946" y="26068"/>
                  </a:cubicBezTo>
                  <a:cubicBezTo>
                    <a:pt x="18810" y="25990"/>
                    <a:pt x="18654" y="25912"/>
                    <a:pt x="18498" y="25893"/>
                  </a:cubicBezTo>
                  <a:cubicBezTo>
                    <a:pt x="18381" y="25873"/>
                    <a:pt x="18264" y="25873"/>
                    <a:pt x="18185" y="25932"/>
                  </a:cubicBezTo>
                  <a:cubicBezTo>
                    <a:pt x="18088" y="25971"/>
                    <a:pt x="18049" y="26029"/>
                    <a:pt x="18010" y="26107"/>
                  </a:cubicBezTo>
                  <a:cubicBezTo>
                    <a:pt x="17971" y="26166"/>
                    <a:pt x="17932" y="26224"/>
                    <a:pt x="17854" y="26283"/>
                  </a:cubicBezTo>
                  <a:cubicBezTo>
                    <a:pt x="17678" y="26420"/>
                    <a:pt x="17620" y="26341"/>
                    <a:pt x="17483" y="26166"/>
                  </a:cubicBezTo>
                  <a:cubicBezTo>
                    <a:pt x="17444" y="26127"/>
                    <a:pt x="17405" y="26068"/>
                    <a:pt x="17346" y="26010"/>
                  </a:cubicBezTo>
                  <a:cubicBezTo>
                    <a:pt x="17190" y="25854"/>
                    <a:pt x="17190" y="25756"/>
                    <a:pt x="17210" y="25639"/>
                  </a:cubicBezTo>
                  <a:cubicBezTo>
                    <a:pt x="17210" y="25600"/>
                    <a:pt x="17229" y="25541"/>
                    <a:pt x="17190" y="25463"/>
                  </a:cubicBezTo>
                  <a:cubicBezTo>
                    <a:pt x="17112" y="25229"/>
                    <a:pt x="17132" y="25151"/>
                    <a:pt x="17151" y="24995"/>
                  </a:cubicBezTo>
                  <a:cubicBezTo>
                    <a:pt x="17151" y="24956"/>
                    <a:pt x="17151" y="24917"/>
                    <a:pt x="17151" y="24898"/>
                  </a:cubicBezTo>
                  <a:cubicBezTo>
                    <a:pt x="17171" y="24800"/>
                    <a:pt x="17132" y="24663"/>
                    <a:pt x="17073" y="24507"/>
                  </a:cubicBezTo>
                  <a:lnTo>
                    <a:pt x="17073" y="24507"/>
                  </a:lnTo>
                  <a:cubicBezTo>
                    <a:pt x="16995" y="24332"/>
                    <a:pt x="16917" y="24156"/>
                    <a:pt x="16820" y="24059"/>
                  </a:cubicBezTo>
                  <a:cubicBezTo>
                    <a:pt x="16742" y="23961"/>
                    <a:pt x="16683" y="23942"/>
                    <a:pt x="16605" y="23922"/>
                  </a:cubicBezTo>
                  <a:cubicBezTo>
                    <a:pt x="16527" y="23903"/>
                    <a:pt x="16449" y="23883"/>
                    <a:pt x="16332" y="23824"/>
                  </a:cubicBezTo>
                  <a:cubicBezTo>
                    <a:pt x="16195" y="23727"/>
                    <a:pt x="16078" y="23610"/>
                    <a:pt x="16020" y="23454"/>
                  </a:cubicBezTo>
                  <a:cubicBezTo>
                    <a:pt x="15942" y="23317"/>
                    <a:pt x="15922" y="23161"/>
                    <a:pt x="15942" y="22966"/>
                  </a:cubicBezTo>
                  <a:cubicBezTo>
                    <a:pt x="15961" y="22771"/>
                    <a:pt x="16020" y="22693"/>
                    <a:pt x="16078" y="22615"/>
                  </a:cubicBezTo>
                  <a:cubicBezTo>
                    <a:pt x="16117" y="22556"/>
                    <a:pt x="16137" y="22517"/>
                    <a:pt x="16117" y="22400"/>
                  </a:cubicBezTo>
                  <a:cubicBezTo>
                    <a:pt x="16098" y="22244"/>
                    <a:pt x="16039" y="22166"/>
                    <a:pt x="15961" y="22088"/>
                  </a:cubicBezTo>
                  <a:cubicBezTo>
                    <a:pt x="15903" y="22029"/>
                    <a:pt x="15825" y="21951"/>
                    <a:pt x="15766" y="21834"/>
                  </a:cubicBezTo>
                  <a:cubicBezTo>
                    <a:pt x="15688" y="21698"/>
                    <a:pt x="15610" y="21561"/>
                    <a:pt x="15551" y="21405"/>
                  </a:cubicBezTo>
                  <a:cubicBezTo>
                    <a:pt x="15493" y="21229"/>
                    <a:pt x="15473" y="21054"/>
                    <a:pt x="15454" y="20859"/>
                  </a:cubicBezTo>
                  <a:cubicBezTo>
                    <a:pt x="15434" y="20664"/>
                    <a:pt x="15415" y="20488"/>
                    <a:pt x="15415" y="20332"/>
                  </a:cubicBezTo>
                  <a:cubicBezTo>
                    <a:pt x="15395" y="20176"/>
                    <a:pt x="15395" y="20039"/>
                    <a:pt x="15395" y="19922"/>
                  </a:cubicBezTo>
                  <a:cubicBezTo>
                    <a:pt x="15395" y="19825"/>
                    <a:pt x="15395" y="19747"/>
                    <a:pt x="15376" y="19668"/>
                  </a:cubicBezTo>
                  <a:cubicBezTo>
                    <a:pt x="15337" y="19571"/>
                    <a:pt x="15278" y="19473"/>
                    <a:pt x="15142" y="19356"/>
                  </a:cubicBezTo>
                  <a:cubicBezTo>
                    <a:pt x="15005" y="19200"/>
                    <a:pt x="14986" y="19083"/>
                    <a:pt x="14966" y="19005"/>
                  </a:cubicBezTo>
                  <a:cubicBezTo>
                    <a:pt x="14966" y="18966"/>
                    <a:pt x="14966" y="18947"/>
                    <a:pt x="14908" y="18947"/>
                  </a:cubicBezTo>
                  <a:cubicBezTo>
                    <a:pt x="14771" y="18947"/>
                    <a:pt x="14712" y="19064"/>
                    <a:pt x="14634" y="19200"/>
                  </a:cubicBezTo>
                  <a:cubicBezTo>
                    <a:pt x="14595" y="19278"/>
                    <a:pt x="14556" y="19356"/>
                    <a:pt x="14517" y="19434"/>
                  </a:cubicBezTo>
                  <a:lnTo>
                    <a:pt x="14517" y="19434"/>
                  </a:lnTo>
                  <a:cubicBezTo>
                    <a:pt x="14381" y="19629"/>
                    <a:pt x="14225" y="19629"/>
                    <a:pt x="14068" y="19610"/>
                  </a:cubicBezTo>
                  <a:cubicBezTo>
                    <a:pt x="13990" y="19610"/>
                    <a:pt x="13912" y="19610"/>
                    <a:pt x="13873" y="19649"/>
                  </a:cubicBezTo>
                  <a:cubicBezTo>
                    <a:pt x="13737" y="19747"/>
                    <a:pt x="13620" y="19747"/>
                    <a:pt x="13503" y="19707"/>
                  </a:cubicBezTo>
                  <a:cubicBezTo>
                    <a:pt x="13405" y="19668"/>
                    <a:pt x="13288" y="19590"/>
                    <a:pt x="13190" y="19473"/>
                  </a:cubicBezTo>
                  <a:cubicBezTo>
                    <a:pt x="13112" y="19376"/>
                    <a:pt x="13015" y="19317"/>
                    <a:pt x="12937" y="19278"/>
                  </a:cubicBezTo>
                  <a:cubicBezTo>
                    <a:pt x="12839" y="19220"/>
                    <a:pt x="12742" y="19181"/>
                    <a:pt x="12722" y="19064"/>
                  </a:cubicBezTo>
                  <a:cubicBezTo>
                    <a:pt x="12703" y="18947"/>
                    <a:pt x="12761" y="18868"/>
                    <a:pt x="12859" y="18790"/>
                  </a:cubicBezTo>
                  <a:cubicBezTo>
                    <a:pt x="12898" y="18751"/>
                    <a:pt x="12976" y="18673"/>
                    <a:pt x="12995" y="18595"/>
                  </a:cubicBezTo>
                  <a:cubicBezTo>
                    <a:pt x="13015" y="18517"/>
                    <a:pt x="13015" y="18420"/>
                    <a:pt x="12995" y="18303"/>
                  </a:cubicBezTo>
                  <a:cubicBezTo>
                    <a:pt x="12995" y="18088"/>
                    <a:pt x="12976" y="17854"/>
                    <a:pt x="13132" y="17717"/>
                  </a:cubicBezTo>
                  <a:lnTo>
                    <a:pt x="13132" y="17717"/>
                  </a:lnTo>
                  <a:cubicBezTo>
                    <a:pt x="13210" y="17639"/>
                    <a:pt x="13288" y="17600"/>
                    <a:pt x="13386" y="17581"/>
                  </a:cubicBezTo>
                  <a:cubicBezTo>
                    <a:pt x="13503" y="17542"/>
                    <a:pt x="13581" y="17522"/>
                    <a:pt x="13561" y="17327"/>
                  </a:cubicBezTo>
                  <a:lnTo>
                    <a:pt x="13561" y="17327"/>
                  </a:lnTo>
                  <a:cubicBezTo>
                    <a:pt x="13503" y="17054"/>
                    <a:pt x="13503" y="16937"/>
                    <a:pt x="13483" y="16839"/>
                  </a:cubicBezTo>
                  <a:cubicBezTo>
                    <a:pt x="13483" y="16781"/>
                    <a:pt x="13483" y="16722"/>
                    <a:pt x="13464" y="16664"/>
                  </a:cubicBezTo>
                  <a:cubicBezTo>
                    <a:pt x="13444" y="16566"/>
                    <a:pt x="13425" y="16449"/>
                    <a:pt x="13444" y="16332"/>
                  </a:cubicBezTo>
                  <a:cubicBezTo>
                    <a:pt x="13444" y="16195"/>
                    <a:pt x="13503" y="16059"/>
                    <a:pt x="13620" y="15961"/>
                  </a:cubicBezTo>
                  <a:lnTo>
                    <a:pt x="13620" y="15961"/>
                  </a:lnTo>
                  <a:cubicBezTo>
                    <a:pt x="13698" y="15883"/>
                    <a:pt x="13737" y="15825"/>
                    <a:pt x="13756" y="15766"/>
                  </a:cubicBezTo>
                  <a:cubicBezTo>
                    <a:pt x="13795" y="15688"/>
                    <a:pt x="13795" y="15610"/>
                    <a:pt x="13795" y="15473"/>
                  </a:cubicBezTo>
                  <a:cubicBezTo>
                    <a:pt x="13815" y="15259"/>
                    <a:pt x="13873" y="15200"/>
                    <a:pt x="13971" y="15122"/>
                  </a:cubicBezTo>
                  <a:cubicBezTo>
                    <a:pt x="14010" y="15083"/>
                    <a:pt x="14068" y="15025"/>
                    <a:pt x="14127" y="14947"/>
                  </a:cubicBezTo>
                  <a:cubicBezTo>
                    <a:pt x="14205" y="14810"/>
                    <a:pt x="14186" y="14771"/>
                    <a:pt x="14186" y="14732"/>
                  </a:cubicBezTo>
                  <a:cubicBezTo>
                    <a:pt x="14186" y="14673"/>
                    <a:pt x="14166" y="14634"/>
                    <a:pt x="14186" y="14537"/>
                  </a:cubicBezTo>
                  <a:cubicBezTo>
                    <a:pt x="14205" y="14381"/>
                    <a:pt x="14283" y="14283"/>
                    <a:pt x="14361" y="14205"/>
                  </a:cubicBezTo>
                  <a:cubicBezTo>
                    <a:pt x="14400" y="14147"/>
                    <a:pt x="14420" y="14108"/>
                    <a:pt x="14439" y="14069"/>
                  </a:cubicBezTo>
                  <a:cubicBezTo>
                    <a:pt x="14478" y="14010"/>
                    <a:pt x="14498" y="13932"/>
                    <a:pt x="14478" y="13874"/>
                  </a:cubicBezTo>
                  <a:cubicBezTo>
                    <a:pt x="14478" y="13815"/>
                    <a:pt x="14439" y="13756"/>
                    <a:pt x="14361" y="13698"/>
                  </a:cubicBezTo>
                  <a:lnTo>
                    <a:pt x="14361" y="13698"/>
                  </a:lnTo>
                  <a:cubicBezTo>
                    <a:pt x="14283" y="13620"/>
                    <a:pt x="14205" y="13639"/>
                    <a:pt x="14108" y="13659"/>
                  </a:cubicBezTo>
                  <a:lnTo>
                    <a:pt x="14108" y="13659"/>
                  </a:lnTo>
                  <a:cubicBezTo>
                    <a:pt x="14010" y="13678"/>
                    <a:pt x="13893" y="13698"/>
                    <a:pt x="13756" y="13678"/>
                  </a:cubicBezTo>
                  <a:cubicBezTo>
                    <a:pt x="13503" y="13659"/>
                    <a:pt x="13483" y="13522"/>
                    <a:pt x="13464" y="13386"/>
                  </a:cubicBezTo>
                  <a:cubicBezTo>
                    <a:pt x="13444" y="13308"/>
                    <a:pt x="13425" y="13249"/>
                    <a:pt x="13386" y="13171"/>
                  </a:cubicBezTo>
                  <a:cubicBezTo>
                    <a:pt x="13308" y="13093"/>
                    <a:pt x="13288" y="13093"/>
                    <a:pt x="13249" y="13093"/>
                  </a:cubicBezTo>
                  <a:cubicBezTo>
                    <a:pt x="13190" y="13093"/>
                    <a:pt x="13132" y="13093"/>
                    <a:pt x="13073" y="12956"/>
                  </a:cubicBezTo>
                  <a:cubicBezTo>
                    <a:pt x="13034" y="12859"/>
                    <a:pt x="12976" y="12781"/>
                    <a:pt x="12898" y="12703"/>
                  </a:cubicBezTo>
                  <a:cubicBezTo>
                    <a:pt x="12839" y="12625"/>
                    <a:pt x="12781" y="12547"/>
                    <a:pt x="12703" y="12449"/>
                  </a:cubicBezTo>
                  <a:cubicBezTo>
                    <a:pt x="12605" y="12293"/>
                    <a:pt x="12625" y="12196"/>
                    <a:pt x="12644" y="12098"/>
                  </a:cubicBezTo>
                  <a:cubicBezTo>
                    <a:pt x="12644" y="12020"/>
                    <a:pt x="12664" y="11961"/>
                    <a:pt x="12625" y="11864"/>
                  </a:cubicBezTo>
                  <a:cubicBezTo>
                    <a:pt x="12586" y="11766"/>
                    <a:pt x="12547" y="11708"/>
                    <a:pt x="12488" y="11630"/>
                  </a:cubicBezTo>
                  <a:cubicBezTo>
                    <a:pt x="12430" y="11552"/>
                    <a:pt x="12371" y="11474"/>
                    <a:pt x="12332" y="11317"/>
                  </a:cubicBezTo>
                  <a:lnTo>
                    <a:pt x="12312" y="11259"/>
                  </a:lnTo>
                  <a:cubicBezTo>
                    <a:pt x="12234" y="11044"/>
                    <a:pt x="12195" y="10966"/>
                    <a:pt x="12000" y="10732"/>
                  </a:cubicBezTo>
                  <a:cubicBezTo>
                    <a:pt x="11864" y="10557"/>
                    <a:pt x="11844" y="10459"/>
                    <a:pt x="11805" y="10342"/>
                  </a:cubicBezTo>
                  <a:cubicBezTo>
                    <a:pt x="11786" y="10264"/>
                    <a:pt x="11766" y="10166"/>
                    <a:pt x="11708" y="10049"/>
                  </a:cubicBezTo>
                  <a:cubicBezTo>
                    <a:pt x="11630" y="9913"/>
                    <a:pt x="11532" y="9874"/>
                    <a:pt x="11434" y="9835"/>
                  </a:cubicBezTo>
                  <a:cubicBezTo>
                    <a:pt x="11298" y="9776"/>
                    <a:pt x="11161" y="9718"/>
                    <a:pt x="11044" y="9522"/>
                  </a:cubicBezTo>
                  <a:cubicBezTo>
                    <a:pt x="10869" y="9269"/>
                    <a:pt x="10830" y="9210"/>
                    <a:pt x="10751" y="9113"/>
                  </a:cubicBezTo>
                  <a:lnTo>
                    <a:pt x="10693" y="9054"/>
                  </a:lnTo>
                  <a:cubicBezTo>
                    <a:pt x="10615" y="8957"/>
                    <a:pt x="10634" y="8820"/>
                    <a:pt x="10654" y="8664"/>
                  </a:cubicBezTo>
                  <a:cubicBezTo>
                    <a:pt x="10654" y="8566"/>
                    <a:pt x="10673" y="8449"/>
                    <a:pt x="10654" y="8352"/>
                  </a:cubicBezTo>
                  <a:cubicBezTo>
                    <a:pt x="10595" y="8157"/>
                    <a:pt x="10654" y="8040"/>
                    <a:pt x="10712" y="7922"/>
                  </a:cubicBezTo>
                  <a:lnTo>
                    <a:pt x="10712" y="7922"/>
                  </a:lnTo>
                  <a:cubicBezTo>
                    <a:pt x="10732" y="7864"/>
                    <a:pt x="10751" y="7825"/>
                    <a:pt x="10751" y="7786"/>
                  </a:cubicBezTo>
                  <a:cubicBezTo>
                    <a:pt x="10751" y="7708"/>
                    <a:pt x="10751" y="7591"/>
                    <a:pt x="10732" y="7493"/>
                  </a:cubicBezTo>
                  <a:cubicBezTo>
                    <a:pt x="10712" y="7415"/>
                    <a:pt x="10673" y="7337"/>
                    <a:pt x="10634" y="7279"/>
                  </a:cubicBezTo>
                  <a:cubicBezTo>
                    <a:pt x="10576" y="7201"/>
                    <a:pt x="10537" y="7103"/>
                    <a:pt x="10517" y="6986"/>
                  </a:cubicBezTo>
                  <a:cubicBezTo>
                    <a:pt x="10498" y="6927"/>
                    <a:pt x="10459" y="6849"/>
                    <a:pt x="10439" y="6771"/>
                  </a:cubicBezTo>
                  <a:cubicBezTo>
                    <a:pt x="10400" y="6674"/>
                    <a:pt x="10361" y="6596"/>
                    <a:pt x="10361" y="6537"/>
                  </a:cubicBezTo>
                  <a:cubicBezTo>
                    <a:pt x="10322" y="6479"/>
                    <a:pt x="10322" y="6420"/>
                    <a:pt x="10264" y="6362"/>
                  </a:cubicBezTo>
                  <a:cubicBezTo>
                    <a:pt x="10186" y="6205"/>
                    <a:pt x="9952" y="5698"/>
                    <a:pt x="9952" y="5698"/>
                  </a:cubicBezTo>
                  <a:lnTo>
                    <a:pt x="9932" y="5679"/>
                  </a:lnTo>
                  <a:lnTo>
                    <a:pt x="9952" y="5640"/>
                  </a:lnTo>
                  <a:lnTo>
                    <a:pt x="11005" y="703"/>
                  </a:lnTo>
                  <a:cubicBezTo>
                    <a:pt x="10186" y="528"/>
                    <a:pt x="9113" y="274"/>
                    <a:pt x="7942" y="1"/>
                  </a:cubicBezTo>
                  <a:cubicBezTo>
                    <a:pt x="7278" y="2869"/>
                    <a:pt x="5093" y="12469"/>
                    <a:pt x="4996" y="12742"/>
                  </a:cubicBezTo>
                  <a:cubicBezTo>
                    <a:pt x="4956" y="12878"/>
                    <a:pt x="4898" y="12956"/>
                    <a:pt x="4878" y="13035"/>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71"/>
            <p:cNvSpPr/>
            <p:nvPr/>
          </p:nvSpPr>
          <p:spPr>
            <a:xfrm>
              <a:off x="2598550" y="923375"/>
              <a:ext cx="608800" cy="987800"/>
            </a:xfrm>
            <a:custGeom>
              <a:avLst/>
              <a:gdLst/>
              <a:ahLst/>
              <a:cxnLst/>
              <a:rect l="l" t="t" r="r" b="b"/>
              <a:pathLst>
                <a:path w="24352" h="39512" fill="none" extrusionOk="0">
                  <a:moveTo>
                    <a:pt x="4878" y="13035"/>
                  </a:moveTo>
                  <a:lnTo>
                    <a:pt x="4878" y="13035"/>
                  </a:lnTo>
                  <a:cubicBezTo>
                    <a:pt x="4839" y="13093"/>
                    <a:pt x="4820" y="13113"/>
                    <a:pt x="4839" y="13132"/>
                  </a:cubicBezTo>
                  <a:lnTo>
                    <a:pt x="4839" y="13132"/>
                  </a:lnTo>
                  <a:cubicBezTo>
                    <a:pt x="4839" y="13152"/>
                    <a:pt x="4859" y="13171"/>
                    <a:pt x="4878" y="13191"/>
                  </a:cubicBezTo>
                  <a:lnTo>
                    <a:pt x="4878" y="13191"/>
                  </a:lnTo>
                  <a:cubicBezTo>
                    <a:pt x="4937" y="13249"/>
                    <a:pt x="4976" y="13308"/>
                    <a:pt x="4956" y="13425"/>
                  </a:cubicBezTo>
                  <a:lnTo>
                    <a:pt x="4956" y="13425"/>
                  </a:lnTo>
                  <a:lnTo>
                    <a:pt x="4956" y="13503"/>
                  </a:lnTo>
                  <a:lnTo>
                    <a:pt x="4956" y="13503"/>
                  </a:lnTo>
                  <a:cubicBezTo>
                    <a:pt x="4937" y="13620"/>
                    <a:pt x="4898" y="13854"/>
                    <a:pt x="4937" y="13932"/>
                  </a:cubicBezTo>
                  <a:cubicBezTo>
                    <a:pt x="4956" y="13952"/>
                    <a:pt x="4976" y="13971"/>
                    <a:pt x="4976" y="13991"/>
                  </a:cubicBezTo>
                  <a:lnTo>
                    <a:pt x="4976" y="13991"/>
                  </a:lnTo>
                  <a:cubicBezTo>
                    <a:pt x="5035" y="14088"/>
                    <a:pt x="5074" y="14147"/>
                    <a:pt x="4996" y="14283"/>
                  </a:cubicBezTo>
                  <a:cubicBezTo>
                    <a:pt x="4976" y="14342"/>
                    <a:pt x="4917" y="14400"/>
                    <a:pt x="4859" y="14439"/>
                  </a:cubicBezTo>
                  <a:cubicBezTo>
                    <a:pt x="4800" y="14498"/>
                    <a:pt x="4742" y="14556"/>
                    <a:pt x="4742" y="14556"/>
                  </a:cubicBezTo>
                  <a:lnTo>
                    <a:pt x="4742" y="14556"/>
                  </a:lnTo>
                  <a:cubicBezTo>
                    <a:pt x="4761" y="14595"/>
                    <a:pt x="4781" y="14634"/>
                    <a:pt x="4781" y="14654"/>
                  </a:cubicBezTo>
                  <a:cubicBezTo>
                    <a:pt x="4800" y="14713"/>
                    <a:pt x="4820" y="14771"/>
                    <a:pt x="4859" y="14908"/>
                  </a:cubicBezTo>
                  <a:cubicBezTo>
                    <a:pt x="4898" y="14966"/>
                    <a:pt x="4917" y="15064"/>
                    <a:pt x="4937" y="15181"/>
                  </a:cubicBezTo>
                  <a:cubicBezTo>
                    <a:pt x="4996" y="15395"/>
                    <a:pt x="5074" y="15688"/>
                    <a:pt x="5152" y="15825"/>
                  </a:cubicBezTo>
                  <a:cubicBezTo>
                    <a:pt x="5210" y="15942"/>
                    <a:pt x="5386" y="16078"/>
                    <a:pt x="5542" y="16195"/>
                  </a:cubicBezTo>
                  <a:cubicBezTo>
                    <a:pt x="5639" y="16273"/>
                    <a:pt x="5717" y="16332"/>
                    <a:pt x="5776" y="16410"/>
                  </a:cubicBezTo>
                  <a:cubicBezTo>
                    <a:pt x="5874" y="16488"/>
                    <a:pt x="5932" y="16683"/>
                    <a:pt x="5971" y="16898"/>
                  </a:cubicBezTo>
                  <a:cubicBezTo>
                    <a:pt x="6030" y="17132"/>
                    <a:pt x="6049" y="17405"/>
                    <a:pt x="6010" y="17522"/>
                  </a:cubicBezTo>
                  <a:cubicBezTo>
                    <a:pt x="5991" y="17678"/>
                    <a:pt x="5717" y="17951"/>
                    <a:pt x="5464" y="18205"/>
                  </a:cubicBezTo>
                  <a:cubicBezTo>
                    <a:pt x="5288" y="18381"/>
                    <a:pt x="5113" y="18556"/>
                    <a:pt x="5074" y="18634"/>
                  </a:cubicBezTo>
                  <a:cubicBezTo>
                    <a:pt x="5035" y="18712"/>
                    <a:pt x="4956" y="18868"/>
                    <a:pt x="4878" y="19025"/>
                  </a:cubicBezTo>
                  <a:cubicBezTo>
                    <a:pt x="4781" y="19220"/>
                    <a:pt x="4664" y="19454"/>
                    <a:pt x="4605" y="19590"/>
                  </a:cubicBezTo>
                  <a:cubicBezTo>
                    <a:pt x="4527" y="19747"/>
                    <a:pt x="4391" y="19844"/>
                    <a:pt x="4254" y="19961"/>
                  </a:cubicBezTo>
                  <a:cubicBezTo>
                    <a:pt x="4157" y="20020"/>
                    <a:pt x="4078" y="20098"/>
                    <a:pt x="4039" y="20156"/>
                  </a:cubicBezTo>
                  <a:cubicBezTo>
                    <a:pt x="3981" y="20254"/>
                    <a:pt x="3981" y="20371"/>
                    <a:pt x="3981" y="20468"/>
                  </a:cubicBezTo>
                  <a:cubicBezTo>
                    <a:pt x="3961" y="20527"/>
                    <a:pt x="3961" y="20586"/>
                    <a:pt x="3961" y="20644"/>
                  </a:cubicBezTo>
                  <a:cubicBezTo>
                    <a:pt x="3922" y="20781"/>
                    <a:pt x="3610" y="21073"/>
                    <a:pt x="3474" y="21210"/>
                  </a:cubicBezTo>
                  <a:cubicBezTo>
                    <a:pt x="3435" y="21229"/>
                    <a:pt x="3415" y="21249"/>
                    <a:pt x="3415" y="21268"/>
                  </a:cubicBezTo>
                  <a:cubicBezTo>
                    <a:pt x="3357" y="21307"/>
                    <a:pt x="3278" y="21307"/>
                    <a:pt x="3200" y="21307"/>
                  </a:cubicBezTo>
                  <a:lnTo>
                    <a:pt x="3200" y="21307"/>
                  </a:lnTo>
                  <a:cubicBezTo>
                    <a:pt x="3161" y="21307"/>
                    <a:pt x="3103" y="21307"/>
                    <a:pt x="3064" y="21346"/>
                  </a:cubicBezTo>
                  <a:cubicBezTo>
                    <a:pt x="3005" y="21366"/>
                    <a:pt x="2986" y="21405"/>
                    <a:pt x="2947" y="21464"/>
                  </a:cubicBezTo>
                  <a:lnTo>
                    <a:pt x="2947" y="21464"/>
                  </a:lnTo>
                  <a:cubicBezTo>
                    <a:pt x="2908" y="21522"/>
                    <a:pt x="2869" y="21600"/>
                    <a:pt x="2810" y="21717"/>
                  </a:cubicBezTo>
                  <a:lnTo>
                    <a:pt x="2810" y="21717"/>
                  </a:lnTo>
                  <a:cubicBezTo>
                    <a:pt x="2771" y="21815"/>
                    <a:pt x="2752" y="21893"/>
                    <a:pt x="2693" y="21971"/>
                  </a:cubicBezTo>
                  <a:cubicBezTo>
                    <a:pt x="2654" y="22029"/>
                    <a:pt x="2615" y="22088"/>
                    <a:pt x="2537" y="22185"/>
                  </a:cubicBezTo>
                  <a:cubicBezTo>
                    <a:pt x="2420" y="22342"/>
                    <a:pt x="2225" y="22478"/>
                    <a:pt x="2127" y="22537"/>
                  </a:cubicBezTo>
                  <a:lnTo>
                    <a:pt x="2127" y="22537"/>
                  </a:lnTo>
                  <a:cubicBezTo>
                    <a:pt x="2108" y="22556"/>
                    <a:pt x="2088" y="22576"/>
                    <a:pt x="2069" y="22576"/>
                  </a:cubicBezTo>
                  <a:cubicBezTo>
                    <a:pt x="2069" y="22595"/>
                    <a:pt x="2049" y="22654"/>
                    <a:pt x="2049" y="22712"/>
                  </a:cubicBezTo>
                  <a:lnTo>
                    <a:pt x="2049" y="22712"/>
                  </a:lnTo>
                  <a:cubicBezTo>
                    <a:pt x="2049" y="22732"/>
                    <a:pt x="2049" y="22771"/>
                    <a:pt x="2049" y="22790"/>
                  </a:cubicBezTo>
                  <a:cubicBezTo>
                    <a:pt x="2030" y="22829"/>
                    <a:pt x="2030" y="22849"/>
                    <a:pt x="2010" y="22868"/>
                  </a:cubicBezTo>
                  <a:lnTo>
                    <a:pt x="2010" y="22868"/>
                  </a:lnTo>
                  <a:cubicBezTo>
                    <a:pt x="2010" y="22907"/>
                    <a:pt x="1991" y="22927"/>
                    <a:pt x="1991" y="22985"/>
                  </a:cubicBezTo>
                  <a:cubicBezTo>
                    <a:pt x="1991" y="23142"/>
                    <a:pt x="1991" y="23200"/>
                    <a:pt x="1952" y="23317"/>
                  </a:cubicBezTo>
                  <a:lnTo>
                    <a:pt x="1952" y="23317"/>
                  </a:lnTo>
                  <a:cubicBezTo>
                    <a:pt x="1932" y="23376"/>
                    <a:pt x="1932" y="23415"/>
                    <a:pt x="1932" y="23454"/>
                  </a:cubicBezTo>
                  <a:lnTo>
                    <a:pt x="1932" y="23454"/>
                  </a:lnTo>
                  <a:cubicBezTo>
                    <a:pt x="1952" y="23493"/>
                    <a:pt x="1952" y="23512"/>
                    <a:pt x="1971" y="23532"/>
                  </a:cubicBezTo>
                  <a:cubicBezTo>
                    <a:pt x="1991" y="23571"/>
                    <a:pt x="2049" y="23571"/>
                    <a:pt x="2108" y="23590"/>
                  </a:cubicBezTo>
                  <a:cubicBezTo>
                    <a:pt x="2147" y="23590"/>
                    <a:pt x="2166" y="23590"/>
                    <a:pt x="2205" y="23610"/>
                  </a:cubicBezTo>
                  <a:cubicBezTo>
                    <a:pt x="2303" y="23629"/>
                    <a:pt x="2322" y="23688"/>
                    <a:pt x="2342" y="23746"/>
                  </a:cubicBezTo>
                  <a:cubicBezTo>
                    <a:pt x="2342" y="23766"/>
                    <a:pt x="2361" y="23785"/>
                    <a:pt x="2361" y="23785"/>
                  </a:cubicBezTo>
                  <a:cubicBezTo>
                    <a:pt x="2400" y="23805"/>
                    <a:pt x="2439" y="23805"/>
                    <a:pt x="2459" y="23805"/>
                  </a:cubicBezTo>
                  <a:cubicBezTo>
                    <a:pt x="2537" y="23824"/>
                    <a:pt x="2576" y="23824"/>
                    <a:pt x="2615" y="23903"/>
                  </a:cubicBezTo>
                  <a:cubicBezTo>
                    <a:pt x="2654" y="23961"/>
                    <a:pt x="2654" y="24000"/>
                    <a:pt x="2635" y="24039"/>
                  </a:cubicBezTo>
                  <a:cubicBezTo>
                    <a:pt x="2635" y="24059"/>
                    <a:pt x="2635" y="24078"/>
                    <a:pt x="2635" y="24078"/>
                  </a:cubicBezTo>
                  <a:cubicBezTo>
                    <a:pt x="2654" y="24098"/>
                    <a:pt x="2674" y="24098"/>
                    <a:pt x="2674" y="24117"/>
                  </a:cubicBezTo>
                  <a:lnTo>
                    <a:pt x="2674" y="24117"/>
                  </a:lnTo>
                  <a:cubicBezTo>
                    <a:pt x="2732" y="24137"/>
                    <a:pt x="2791" y="24156"/>
                    <a:pt x="2810" y="24273"/>
                  </a:cubicBezTo>
                  <a:cubicBezTo>
                    <a:pt x="2849" y="24410"/>
                    <a:pt x="2752" y="24507"/>
                    <a:pt x="2693" y="24566"/>
                  </a:cubicBezTo>
                  <a:lnTo>
                    <a:pt x="2693" y="24566"/>
                  </a:lnTo>
                  <a:cubicBezTo>
                    <a:pt x="2693" y="24585"/>
                    <a:pt x="2674" y="24605"/>
                    <a:pt x="2674" y="24605"/>
                  </a:cubicBezTo>
                  <a:lnTo>
                    <a:pt x="2674" y="24605"/>
                  </a:lnTo>
                  <a:cubicBezTo>
                    <a:pt x="2654" y="24624"/>
                    <a:pt x="2654" y="24644"/>
                    <a:pt x="2635" y="24663"/>
                  </a:cubicBezTo>
                  <a:lnTo>
                    <a:pt x="2635" y="24663"/>
                  </a:lnTo>
                  <a:cubicBezTo>
                    <a:pt x="2596" y="24702"/>
                    <a:pt x="2537" y="24761"/>
                    <a:pt x="2537" y="24878"/>
                  </a:cubicBezTo>
                  <a:lnTo>
                    <a:pt x="2537" y="24878"/>
                  </a:lnTo>
                  <a:cubicBezTo>
                    <a:pt x="2557" y="24956"/>
                    <a:pt x="2557" y="25054"/>
                    <a:pt x="2557" y="25132"/>
                  </a:cubicBezTo>
                  <a:lnTo>
                    <a:pt x="2557" y="25132"/>
                  </a:lnTo>
                  <a:cubicBezTo>
                    <a:pt x="2557" y="25210"/>
                    <a:pt x="2557" y="25268"/>
                    <a:pt x="2537" y="25307"/>
                  </a:cubicBezTo>
                  <a:cubicBezTo>
                    <a:pt x="2518" y="25385"/>
                    <a:pt x="2478" y="25405"/>
                    <a:pt x="2439" y="25424"/>
                  </a:cubicBezTo>
                  <a:cubicBezTo>
                    <a:pt x="2420" y="25444"/>
                    <a:pt x="2400" y="25444"/>
                    <a:pt x="2381" y="25483"/>
                  </a:cubicBezTo>
                  <a:lnTo>
                    <a:pt x="2381" y="25483"/>
                  </a:lnTo>
                  <a:cubicBezTo>
                    <a:pt x="2361" y="25522"/>
                    <a:pt x="2361" y="25561"/>
                    <a:pt x="2361" y="25600"/>
                  </a:cubicBezTo>
                  <a:cubicBezTo>
                    <a:pt x="2342" y="25639"/>
                    <a:pt x="2342" y="25659"/>
                    <a:pt x="2342" y="25698"/>
                  </a:cubicBezTo>
                  <a:cubicBezTo>
                    <a:pt x="2322" y="25756"/>
                    <a:pt x="2264" y="25795"/>
                    <a:pt x="2186" y="25854"/>
                  </a:cubicBezTo>
                  <a:cubicBezTo>
                    <a:pt x="2127" y="25912"/>
                    <a:pt x="2030" y="25990"/>
                    <a:pt x="2010" y="26029"/>
                  </a:cubicBezTo>
                  <a:cubicBezTo>
                    <a:pt x="1991" y="26068"/>
                    <a:pt x="1971" y="26166"/>
                    <a:pt x="1952" y="26283"/>
                  </a:cubicBezTo>
                  <a:cubicBezTo>
                    <a:pt x="1913" y="26478"/>
                    <a:pt x="1893" y="26693"/>
                    <a:pt x="1893" y="26751"/>
                  </a:cubicBezTo>
                  <a:cubicBezTo>
                    <a:pt x="1893" y="26810"/>
                    <a:pt x="1737" y="27571"/>
                    <a:pt x="1542" y="28449"/>
                  </a:cubicBezTo>
                  <a:cubicBezTo>
                    <a:pt x="1366" y="29229"/>
                    <a:pt x="1171" y="30088"/>
                    <a:pt x="1054" y="30634"/>
                  </a:cubicBezTo>
                  <a:cubicBezTo>
                    <a:pt x="800" y="31629"/>
                    <a:pt x="137" y="34653"/>
                    <a:pt x="1" y="35219"/>
                  </a:cubicBezTo>
                  <a:cubicBezTo>
                    <a:pt x="196" y="35258"/>
                    <a:pt x="527" y="35336"/>
                    <a:pt x="937" y="35414"/>
                  </a:cubicBezTo>
                  <a:cubicBezTo>
                    <a:pt x="1835" y="35610"/>
                    <a:pt x="3044" y="35863"/>
                    <a:pt x="3532" y="35941"/>
                  </a:cubicBezTo>
                  <a:cubicBezTo>
                    <a:pt x="3942" y="36000"/>
                    <a:pt x="5132" y="36253"/>
                    <a:pt x="6244" y="36488"/>
                  </a:cubicBezTo>
                  <a:cubicBezTo>
                    <a:pt x="7220" y="36683"/>
                    <a:pt x="8137" y="36878"/>
                    <a:pt x="8449" y="36975"/>
                  </a:cubicBezTo>
                  <a:cubicBezTo>
                    <a:pt x="8742" y="37034"/>
                    <a:pt x="9171" y="37131"/>
                    <a:pt x="9620" y="37229"/>
                  </a:cubicBezTo>
                  <a:cubicBezTo>
                    <a:pt x="10244" y="37366"/>
                    <a:pt x="10888" y="37502"/>
                    <a:pt x="11161" y="37541"/>
                  </a:cubicBezTo>
                  <a:lnTo>
                    <a:pt x="11161" y="37541"/>
                  </a:lnTo>
                  <a:lnTo>
                    <a:pt x="11610" y="37619"/>
                  </a:lnTo>
                  <a:cubicBezTo>
                    <a:pt x="12371" y="37756"/>
                    <a:pt x="13698" y="38009"/>
                    <a:pt x="14420" y="38127"/>
                  </a:cubicBezTo>
                  <a:cubicBezTo>
                    <a:pt x="14810" y="38185"/>
                    <a:pt x="15532" y="38322"/>
                    <a:pt x="16293" y="38458"/>
                  </a:cubicBezTo>
                  <a:cubicBezTo>
                    <a:pt x="17307" y="38653"/>
                    <a:pt x="18381" y="38848"/>
                    <a:pt x="18810" y="38907"/>
                  </a:cubicBezTo>
                  <a:cubicBezTo>
                    <a:pt x="19103" y="38946"/>
                    <a:pt x="19571" y="39024"/>
                    <a:pt x="20098" y="39141"/>
                  </a:cubicBezTo>
                  <a:cubicBezTo>
                    <a:pt x="20859" y="39278"/>
                    <a:pt x="21737" y="39453"/>
                    <a:pt x="22322" y="39512"/>
                  </a:cubicBezTo>
                  <a:lnTo>
                    <a:pt x="24351" y="26868"/>
                  </a:lnTo>
                  <a:cubicBezTo>
                    <a:pt x="24234" y="26810"/>
                    <a:pt x="24137" y="26712"/>
                    <a:pt x="24020" y="26576"/>
                  </a:cubicBezTo>
                  <a:cubicBezTo>
                    <a:pt x="23980" y="26537"/>
                    <a:pt x="23941" y="26498"/>
                    <a:pt x="23902" y="26459"/>
                  </a:cubicBezTo>
                  <a:cubicBezTo>
                    <a:pt x="23746" y="26302"/>
                    <a:pt x="23746" y="26224"/>
                    <a:pt x="23727" y="26088"/>
                  </a:cubicBezTo>
                  <a:lnTo>
                    <a:pt x="23727" y="26088"/>
                  </a:lnTo>
                  <a:cubicBezTo>
                    <a:pt x="23707" y="26029"/>
                    <a:pt x="23688" y="25951"/>
                    <a:pt x="23649" y="25834"/>
                  </a:cubicBezTo>
                  <a:cubicBezTo>
                    <a:pt x="23610" y="25717"/>
                    <a:pt x="23590" y="25639"/>
                    <a:pt x="23571" y="25561"/>
                  </a:cubicBezTo>
                  <a:lnTo>
                    <a:pt x="23571" y="25561"/>
                  </a:lnTo>
                  <a:cubicBezTo>
                    <a:pt x="23551" y="25502"/>
                    <a:pt x="23551" y="25463"/>
                    <a:pt x="23473" y="25444"/>
                  </a:cubicBezTo>
                  <a:cubicBezTo>
                    <a:pt x="23395" y="25424"/>
                    <a:pt x="23356" y="25483"/>
                    <a:pt x="23317" y="25541"/>
                  </a:cubicBezTo>
                  <a:cubicBezTo>
                    <a:pt x="23278" y="25600"/>
                    <a:pt x="23220" y="25678"/>
                    <a:pt x="23122" y="25717"/>
                  </a:cubicBezTo>
                  <a:cubicBezTo>
                    <a:pt x="23005" y="25776"/>
                    <a:pt x="23024" y="25815"/>
                    <a:pt x="23024" y="25893"/>
                  </a:cubicBezTo>
                  <a:cubicBezTo>
                    <a:pt x="23024" y="25912"/>
                    <a:pt x="23044" y="25932"/>
                    <a:pt x="23044" y="25971"/>
                  </a:cubicBezTo>
                  <a:cubicBezTo>
                    <a:pt x="23044" y="26029"/>
                    <a:pt x="23044" y="26107"/>
                    <a:pt x="23024" y="26166"/>
                  </a:cubicBezTo>
                  <a:lnTo>
                    <a:pt x="23024" y="26166"/>
                  </a:lnTo>
                  <a:cubicBezTo>
                    <a:pt x="23024" y="26224"/>
                    <a:pt x="22985" y="26283"/>
                    <a:pt x="22946" y="26302"/>
                  </a:cubicBezTo>
                  <a:cubicBezTo>
                    <a:pt x="22907" y="26341"/>
                    <a:pt x="22849" y="26380"/>
                    <a:pt x="22771" y="26361"/>
                  </a:cubicBezTo>
                  <a:cubicBezTo>
                    <a:pt x="22712" y="26361"/>
                    <a:pt x="22654" y="26341"/>
                    <a:pt x="22595" y="26302"/>
                  </a:cubicBezTo>
                  <a:cubicBezTo>
                    <a:pt x="22420" y="26205"/>
                    <a:pt x="22381" y="26224"/>
                    <a:pt x="22263" y="26244"/>
                  </a:cubicBezTo>
                  <a:cubicBezTo>
                    <a:pt x="22224" y="26263"/>
                    <a:pt x="22146" y="26283"/>
                    <a:pt x="22029" y="26283"/>
                  </a:cubicBezTo>
                  <a:cubicBezTo>
                    <a:pt x="21737" y="26322"/>
                    <a:pt x="21717" y="26302"/>
                    <a:pt x="21600" y="26205"/>
                  </a:cubicBezTo>
                  <a:cubicBezTo>
                    <a:pt x="21561" y="26185"/>
                    <a:pt x="21522" y="26166"/>
                    <a:pt x="21463" y="26127"/>
                  </a:cubicBezTo>
                  <a:cubicBezTo>
                    <a:pt x="21346" y="26029"/>
                    <a:pt x="21249" y="26049"/>
                    <a:pt x="21112" y="26088"/>
                  </a:cubicBezTo>
                  <a:cubicBezTo>
                    <a:pt x="21034" y="26107"/>
                    <a:pt x="20917" y="26146"/>
                    <a:pt x="20761" y="26146"/>
                  </a:cubicBezTo>
                  <a:cubicBezTo>
                    <a:pt x="20449" y="26166"/>
                    <a:pt x="20371" y="26088"/>
                    <a:pt x="20273" y="25971"/>
                  </a:cubicBezTo>
                  <a:lnTo>
                    <a:pt x="20273" y="25971"/>
                  </a:lnTo>
                  <a:cubicBezTo>
                    <a:pt x="20215" y="25932"/>
                    <a:pt x="20176" y="25873"/>
                    <a:pt x="20078" y="25834"/>
                  </a:cubicBezTo>
                  <a:cubicBezTo>
                    <a:pt x="19922" y="25737"/>
                    <a:pt x="19844" y="25854"/>
                    <a:pt x="19785" y="25951"/>
                  </a:cubicBezTo>
                  <a:cubicBezTo>
                    <a:pt x="19766" y="25971"/>
                    <a:pt x="19746" y="25990"/>
                    <a:pt x="19727" y="26010"/>
                  </a:cubicBezTo>
                  <a:cubicBezTo>
                    <a:pt x="19649" y="26107"/>
                    <a:pt x="19532" y="26185"/>
                    <a:pt x="19376" y="26185"/>
                  </a:cubicBezTo>
                  <a:cubicBezTo>
                    <a:pt x="19259" y="26185"/>
                    <a:pt x="19103" y="26146"/>
                    <a:pt x="18946" y="26068"/>
                  </a:cubicBezTo>
                  <a:cubicBezTo>
                    <a:pt x="18810" y="25990"/>
                    <a:pt x="18654" y="25912"/>
                    <a:pt x="18498" y="25893"/>
                  </a:cubicBezTo>
                  <a:cubicBezTo>
                    <a:pt x="18381" y="25873"/>
                    <a:pt x="18264" y="25873"/>
                    <a:pt x="18185" y="25932"/>
                  </a:cubicBezTo>
                  <a:cubicBezTo>
                    <a:pt x="18088" y="25971"/>
                    <a:pt x="18049" y="26029"/>
                    <a:pt x="18010" y="26107"/>
                  </a:cubicBezTo>
                  <a:cubicBezTo>
                    <a:pt x="17971" y="26166"/>
                    <a:pt x="17932" y="26224"/>
                    <a:pt x="17854" y="26283"/>
                  </a:cubicBezTo>
                  <a:cubicBezTo>
                    <a:pt x="17678" y="26420"/>
                    <a:pt x="17620" y="26341"/>
                    <a:pt x="17483" y="26166"/>
                  </a:cubicBezTo>
                  <a:cubicBezTo>
                    <a:pt x="17444" y="26127"/>
                    <a:pt x="17405" y="26068"/>
                    <a:pt x="17346" y="26010"/>
                  </a:cubicBezTo>
                  <a:cubicBezTo>
                    <a:pt x="17190" y="25854"/>
                    <a:pt x="17190" y="25756"/>
                    <a:pt x="17210" y="25639"/>
                  </a:cubicBezTo>
                  <a:cubicBezTo>
                    <a:pt x="17210" y="25600"/>
                    <a:pt x="17229" y="25541"/>
                    <a:pt x="17190" y="25463"/>
                  </a:cubicBezTo>
                  <a:cubicBezTo>
                    <a:pt x="17112" y="25229"/>
                    <a:pt x="17132" y="25151"/>
                    <a:pt x="17151" y="24995"/>
                  </a:cubicBezTo>
                  <a:cubicBezTo>
                    <a:pt x="17151" y="24956"/>
                    <a:pt x="17151" y="24917"/>
                    <a:pt x="17151" y="24898"/>
                  </a:cubicBezTo>
                  <a:cubicBezTo>
                    <a:pt x="17171" y="24800"/>
                    <a:pt x="17132" y="24663"/>
                    <a:pt x="17073" y="24507"/>
                  </a:cubicBezTo>
                  <a:lnTo>
                    <a:pt x="17073" y="24507"/>
                  </a:lnTo>
                  <a:cubicBezTo>
                    <a:pt x="16995" y="24332"/>
                    <a:pt x="16917" y="24156"/>
                    <a:pt x="16820" y="24059"/>
                  </a:cubicBezTo>
                  <a:cubicBezTo>
                    <a:pt x="16742" y="23961"/>
                    <a:pt x="16683" y="23942"/>
                    <a:pt x="16605" y="23922"/>
                  </a:cubicBezTo>
                  <a:cubicBezTo>
                    <a:pt x="16527" y="23903"/>
                    <a:pt x="16449" y="23883"/>
                    <a:pt x="16332" y="23824"/>
                  </a:cubicBezTo>
                  <a:cubicBezTo>
                    <a:pt x="16195" y="23727"/>
                    <a:pt x="16078" y="23610"/>
                    <a:pt x="16020" y="23454"/>
                  </a:cubicBezTo>
                  <a:cubicBezTo>
                    <a:pt x="15942" y="23317"/>
                    <a:pt x="15922" y="23161"/>
                    <a:pt x="15942" y="22966"/>
                  </a:cubicBezTo>
                  <a:cubicBezTo>
                    <a:pt x="15961" y="22771"/>
                    <a:pt x="16020" y="22693"/>
                    <a:pt x="16078" y="22615"/>
                  </a:cubicBezTo>
                  <a:cubicBezTo>
                    <a:pt x="16117" y="22556"/>
                    <a:pt x="16137" y="22517"/>
                    <a:pt x="16117" y="22400"/>
                  </a:cubicBezTo>
                  <a:cubicBezTo>
                    <a:pt x="16098" y="22244"/>
                    <a:pt x="16039" y="22166"/>
                    <a:pt x="15961" y="22088"/>
                  </a:cubicBezTo>
                  <a:cubicBezTo>
                    <a:pt x="15903" y="22029"/>
                    <a:pt x="15825" y="21951"/>
                    <a:pt x="15766" y="21834"/>
                  </a:cubicBezTo>
                  <a:cubicBezTo>
                    <a:pt x="15688" y="21698"/>
                    <a:pt x="15610" y="21561"/>
                    <a:pt x="15551" y="21405"/>
                  </a:cubicBezTo>
                  <a:cubicBezTo>
                    <a:pt x="15493" y="21229"/>
                    <a:pt x="15473" y="21054"/>
                    <a:pt x="15454" y="20859"/>
                  </a:cubicBezTo>
                  <a:cubicBezTo>
                    <a:pt x="15434" y="20664"/>
                    <a:pt x="15415" y="20488"/>
                    <a:pt x="15415" y="20332"/>
                  </a:cubicBezTo>
                  <a:cubicBezTo>
                    <a:pt x="15395" y="20176"/>
                    <a:pt x="15395" y="20039"/>
                    <a:pt x="15395" y="19922"/>
                  </a:cubicBezTo>
                  <a:cubicBezTo>
                    <a:pt x="15395" y="19825"/>
                    <a:pt x="15395" y="19747"/>
                    <a:pt x="15376" y="19668"/>
                  </a:cubicBezTo>
                  <a:cubicBezTo>
                    <a:pt x="15337" y="19571"/>
                    <a:pt x="15278" y="19473"/>
                    <a:pt x="15142" y="19356"/>
                  </a:cubicBezTo>
                  <a:cubicBezTo>
                    <a:pt x="15005" y="19200"/>
                    <a:pt x="14986" y="19083"/>
                    <a:pt x="14966" y="19005"/>
                  </a:cubicBezTo>
                  <a:cubicBezTo>
                    <a:pt x="14966" y="18966"/>
                    <a:pt x="14966" y="18947"/>
                    <a:pt x="14908" y="18947"/>
                  </a:cubicBezTo>
                  <a:cubicBezTo>
                    <a:pt x="14771" y="18947"/>
                    <a:pt x="14712" y="19064"/>
                    <a:pt x="14634" y="19200"/>
                  </a:cubicBezTo>
                  <a:cubicBezTo>
                    <a:pt x="14595" y="19278"/>
                    <a:pt x="14556" y="19356"/>
                    <a:pt x="14517" y="19434"/>
                  </a:cubicBezTo>
                  <a:lnTo>
                    <a:pt x="14517" y="19434"/>
                  </a:lnTo>
                  <a:cubicBezTo>
                    <a:pt x="14381" y="19629"/>
                    <a:pt x="14225" y="19629"/>
                    <a:pt x="14068" y="19610"/>
                  </a:cubicBezTo>
                  <a:cubicBezTo>
                    <a:pt x="13990" y="19610"/>
                    <a:pt x="13912" y="19610"/>
                    <a:pt x="13873" y="19649"/>
                  </a:cubicBezTo>
                  <a:cubicBezTo>
                    <a:pt x="13737" y="19747"/>
                    <a:pt x="13620" y="19747"/>
                    <a:pt x="13503" y="19707"/>
                  </a:cubicBezTo>
                  <a:cubicBezTo>
                    <a:pt x="13405" y="19668"/>
                    <a:pt x="13288" y="19590"/>
                    <a:pt x="13190" y="19473"/>
                  </a:cubicBezTo>
                  <a:cubicBezTo>
                    <a:pt x="13112" y="19376"/>
                    <a:pt x="13015" y="19317"/>
                    <a:pt x="12937" y="19278"/>
                  </a:cubicBezTo>
                  <a:cubicBezTo>
                    <a:pt x="12839" y="19220"/>
                    <a:pt x="12742" y="19181"/>
                    <a:pt x="12722" y="19064"/>
                  </a:cubicBezTo>
                  <a:cubicBezTo>
                    <a:pt x="12703" y="18947"/>
                    <a:pt x="12761" y="18868"/>
                    <a:pt x="12859" y="18790"/>
                  </a:cubicBezTo>
                  <a:cubicBezTo>
                    <a:pt x="12898" y="18751"/>
                    <a:pt x="12976" y="18673"/>
                    <a:pt x="12995" y="18595"/>
                  </a:cubicBezTo>
                  <a:cubicBezTo>
                    <a:pt x="13015" y="18517"/>
                    <a:pt x="13015" y="18420"/>
                    <a:pt x="12995" y="18303"/>
                  </a:cubicBezTo>
                  <a:cubicBezTo>
                    <a:pt x="12995" y="18088"/>
                    <a:pt x="12976" y="17854"/>
                    <a:pt x="13132" y="17717"/>
                  </a:cubicBezTo>
                  <a:lnTo>
                    <a:pt x="13132" y="17717"/>
                  </a:lnTo>
                  <a:cubicBezTo>
                    <a:pt x="13210" y="17639"/>
                    <a:pt x="13288" y="17600"/>
                    <a:pt x="13386" y="17581"/>
                  </a:cubicBezTo>
                  <a:cubicBezTo>
                    <a:pt x="13503" y="17542"/>
                    <a:pt x="13581" y="17522"/>
                    <a:pt x="13561" y="17327"/>
                  </a:cubicBezTo>
                  <a:lnTo>
                    <a:pt x="13561" y="17327"/>
                  </a:lnTo>
                  <a:cubicBezTo>
                    <a:pt x="13503" y="17054"/>
                    <a:pt x="13503" y="16937"/>
                    <a:pt x="13483" y="16839"/>
                  </a:cubicBezTo>
                  <a:cubicBezTo>
                    <a:pt x="13483" y="16781"/>
                    <a:pt x="13483" y="16722"/>
                    <a:pt x="13464" y="16664"/>
                  </a:cubicBezTo>
                  <a:cubicBezTo>
                    <a:pt x="13444" y="16566"/>
                    <a:pt x="13425" y="16449"/>
                    <a:pt x="13444" y="16332"/>
                  </a:cubicBezTo>
                  <a:cubicBezTo>
                    <a:pt x="13444" y="16195"/>
                    <a:pt x="13503" y="16059"/>
                    <a:pt x="13620" y="15961"/>
                  </a:cubicBezTo>
                  <a:lnTo>
                    <a:pt x="13620" y="15961"/>
                  </a:lnTo>
                  <a:cubicBezTo>
                    <a:pt x="13698" y="15883"/>
                    <a:pt x="13737" y="15825"/>
                    <a:pt x="13756" y="15766"/>
                  </a:cubicBezTo>
                  <a:cubicBezTo>
                    <a:pt x="13795" y="15688"/>
                    <a:pt x="13795" y="15610"/>
                    <a:pt x="13795" y="15473"/>
                  </a:cubicBezTo>
                  <a:cubicBezTo>
                    <a:pt x="13815" y="15259"/>
                    <a:pt x="13873" y="15200"/>
                    <a:pt x="13971" y="15122"/>
                  </a:cubicBezTo>
                  <a:cubicBezTo>
                    <a:pt x="14010" y="15083"/>
                    <a:pt x="14068" y="15025"/>
                    <a:pt x="14127" y="14947"/>
                  </a:cubicBezTo>
                  <a:cubicBezTo>
                    <a:pt x="14205" y="14810"/>
                    <a:pt x="14186" y="14771"/>
                    <a:pt x="14186" y="14732"/>
                  </a:cubicBezTo>
                  <a:cubicBezTo>
                    <a:pt x="14186" y="14673"/>
                    <a:pt x="14166" y="14634"/>
                    <a:pt x="14186" y="14537"/>
                  </a:cubicBezTo>
                  <a:cubicBezTo>
                    <a:pt x="14205" y="14381"/>
                    <a:pt x="14283" y="14283"/>
                    <a:pt x="14361" y="14205"/>
                  </a:cubicBezTo>
                  <a:cubicBezTo>
                    <a:pt x="14400" y="14147"/>
                    <a:pt x="14420" y="14108"/>
                    <a:pt x="14439" y="14069"/>
                  </a:cubicBezTo>
                  <a:cubicBezTo>
                    <a:pt x="14478" y="14010"/>
                    <a:pt x="14498" y="13932"/>
                    <a:pt x="14478" y="13874"/>
                  </a:cubicBezTo>
                  <a:cubicBezTo>
                    <a:pt x="14478" y="13815"/>
                    <a:pt x="14439" y="13756"/>
                    <a:pt x="14361" y="13698"/>
                  </a:cubicBezTo>
                  <a:lnTo>
                    <a:pt x="14361" y="13698"/>
                  </a:lnTo>
                  <a:cubicBezTo>
                    <a:pt x="14283" y="13620"/>
                    <a:pt x="14205" y="13639"/>
                    <a:pt x="14108" y="13659"/>
                  </a:cubicBezTo>
                  <a:lnTo>
                    <a:pt x="14108" y="13659"/>
                  </a:lnTo>
                  <a:cubicBezTo>
                    <a:pt x="14010" y="13678"/>
                    <a:pt x="13893" y="13698"/>
                    <a:pt x="13756" y="13678"/>
                  </a:cubicBezTo>
                  <a:cubicBezTo>
                    <a:pt x="13503" y="13659"/>
                    <a:pt x="13483" y="13522"/>
                    <a:pt x="13464" y="13386"/>
                  </a:cubicBezTo>
                  <a:cubicBezTo>
                    <a:pt x="13444" y="13308"/>
                    <a:pt x="13425" y="13249"/>
                    <a:pt x="13386" y="13171"/>
                  </a:cubicBezTo>
                  <a:cubicBezTo>
                    <a:pt x="13308" y="13093"/>
                    <a:pt x="13288" y="13093"/>
                    <a:pt x="13249" y="13093"/>
                  </a:cubicBezTo>
                  <a:cubicBezTo>
                    <a:pt x="13190" y="13093"/>
                    <a:pt x="13132" y="13093"/>
                    <a:pt x="13073" y="12956"/>
                  </a:cubicBezTo>
                  <a:cubicBezTo>
                    <a:pt x="13034" y="12859"/>
                    <a:pt x="12976" y="12781"/>
                    <a:pt x="12898" y="12703"/>
                  </a:cubicBezTo>
                  <a:cubicBezTo>
                    <a:pt x="12839" y="12625"/>
                    <a:pt x="12781" y="12547"/>
                    <a:pt x="12703" y="12449"/>
                  </a:cubicBezTo>
                  <a:cubicBezTo>
                    <a:pt x="12605" y="12293"/>
                    <a:pt x="12625" y="12196"/>
                    <a:pt x="12644" y="12098"/>
                  </a:cubicBezTo>
                  <a:cubicBezTo>
                    <a:pt x="12644" y="12020"/>
                    <a:pt x="12664" y="11961"/>
                    <a:pt x="12625" y="11864"/>
                  </a:cubicBezTo>
                  <a:cubicBezTo>
                    <a:pt x="12586" y="11766"/>
                    <a:pt x="12547" y="11708"/>
                    <a:pt x="12488" y="11630"/>
                  </a:cubicBezTo>
                  <a:cubicBezTo>
                    <a:pt x="12430" y="11552"/>
                    <a:pt x="12371" y="11474"/>
                    <a:pt x="12332" y="11317"/>
                  </a:cubicBezTo>
                  <a:lnTo>
                    <a:pt x="12312" y="11259"/>
                  </a:lnTo>
                  <a:cubicBezTo>
                    <a:pt x="12234" y="11044"/>
                    <a:pt x="12195" y="10966"/>
                    <a:pt x="12000" y="10732"/>
                  </a:cubicBezTo>
                  <a:cubicBezTo>
                    <a:pt x="11864" y="10557"/>
                    <a:pt x="11844" y="10459"/>
                    <a:pt x="11805" y="10342"/>
                  </a:cubicBezTo>
                  <a:cubicBezTo>
                    <a:pt x="11786" y="10264"/>
                    <a:pt x="11766" y="10166"/>
                    <a:pt x="11708" y="10049"/>
                  </a:cubicBezTo>
                  <a:cubicBezTo>
                    <a:pt x="11630" y="9913"/>
                    <a:pt x="11532" y="9874"/>
                    <a:pt x="11434" y="9835"/>
                  </a:cubicBezTo>
                  <a:cubicBezTo>
                    <a:pt x="11298" y="9776"/>
                    <a:pt x="11161" y="9718"/>
                    <a:pt x="11044" y="9522"/>
                  </a:cubicBezTo>
                  <a:cubicBezTo>
                    <a:pt x="10869" y="9269"/>
                    <a:pt x="10830" y="9210"/>
                    <a:pt x="10751" y="9113"/>
                  </a:cubicBezTo>
                  <a:lnTo>
                    <a:pt x="10693" y="9054"/>
                  </a:lnTo>
                  <a:cubicBezTo>
                    <a:pt x="10615" y="8957"/>
                    <a:pt x="10634" y="8820"/>
                    <a:pt x="10654" y="8664"/>
                  </a:cubicBezTo>
                  <a:cubicBezTo>
                    <a:pt x="10654" y="8566"/>
                    <a:pt x="10673" y="8449"/>
                    <a:pt x="10654" y="8352"/>
                  </a:cubicBezTo>
                  <a:cubicBezTo>
                    <a:pt x="10595" y="8157"/>
                    <a:pt x="10654" y="8040"/>
                    <a:pt x="10712" y="7922"/>
                  </a:cubicBezTo>
                  <a:lnTo>
                    <a:pt x="10712" y="7922"/>
                  </a:lnTo>
                  <a:cubicBezTo>
                    <a:pt x="10732" y="7864"/>
                    <a:pt x="10751" y="7825"/>
                    <a:pt x="10751" y="7786"/>
                  </a:cubicBezTo>
                  <a:cubicBezTo>
                    <a:pt x="10751" y="7708"/>
                    <a:pt x="10751" y="7591"/>
                    <a:pt x="10732" y="7493"/>
                  </a:cubicBezTo>
                  <a:cubicBezTo>
                    <a:pt x="10712" y="7415"/>
                    <a:pt x="10673" y="7337"/>
                    <a:pt x="10634" y="7279"/>
                  </a:cubicBezTo>
                  <a:cubicBezTo>
                    <a:pt x="10576" y="7201"/>
                    <a:pt x="10537" y="7103"/>
                    <a:pt x="10517" y="6986"/>
                  </a:cubicBezTo>
                  <a:cubicBezTo>
                    <a:pt x="10498" y="6927"/>
                    <a:pt x="10459" y="6849"/>
                    <a:pt x="10439" y="6771"/>
                  </a:cubicBezTo>
                  <a:cubicBezTo>
                    <a:pt x="10400" y="6674"/>
                    <a:pt x="10361" y="6596"/>
                    <a:pt x="10361" y="6537"/>
                  </a:cubicBezTo>
                  <a:cubicBezTo>
                    <a:pt x="10322" y="6479"/>
                    <a:pt x="10322" y="6420"/>
                    <a:pt x="10264" y="6362"/>
                  </a:cubicBezTo>
                  <a:cubicBezTo>
                    <a:pt x="10186" y="6205"/>
                    <a:pt x="9952" y="5698"/>
                    <a:pt x="9952" y="5698"/>
                  </a:cubicBezTo>
                  <a:lnTo>
                    <a:pt x="9932" y="5679"/>
                  </a:lnTo>
                  <a:lnTo>
                    <a:pt x="9952" y="5640"/>
                  </a:lnTo>
                  <a:lnTo>
                    <a:pt x="11005" y="703"/>
                  </a:lnTo>
                  <a:cubicBezTo>
                    <a:pt x="10186" y="528"/>
                    <a:pt x="9113" y="274"/>
                    <a:pt x="7942" y="1"/>
                  </a:cubicBezTo>
                  <a:cubicBezTo>
                    <a:pt x="7278" y="2869"/>
                    <a:pt x="5093" y="12469"/>
                    <a:pt x="4996" y="12742"/>
                  </a:cubicBezTo>
                  <a:cubicBezTo>
                    <a:pt x="4956" y="12878"/>
                    <a:pt x="4898" y="12956"/>
                    <a:pt x="4878" y="13035"/>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71"/>
            <p:cNvSpPr/>
            <p:nvPr/>
          </p:nvSpPr>
          <p:spPr>
            <a:xfrm>
              <a:off x="2563425" y="2508700"/>
              <a:ext cx="692700" cy="809775"/>
            </a:xfrm>
            <a:custGeom>
              <a:avLst/>
              <a:gdLst/>
              <a:ahLst/>
              <a:cxnLst/>
              <a:rect l="l" t="t" r="r" b="b"/>
              <a:pathLst>
                <a:path w="27708" h="32391" extrusionOk="0">
                  <a:moveTo>
                    <a:pt x="7610" y="1"/>
                  </a:moveTo>
                  <a:lnTo>
                    <a:pt x="6849" y="3923"/>
                  </a:lnTo>
                  <a:lnTo>
                    <a:pt x="6849" y="3942"/>
                  </a:lnTo>
                  <a:lnTo>
                    <a:pt x="6830" y="3942"/>
                  </a:lnTo>
                  <a:cubicBezTo>
                    <a:pt x="6830" y="3942"/>
                    <a:pt x="6713" y="4118"/>
                    <a:pt x="6576" y="4313"/>
                  </a:cubicBezTo>
                  <a:cubicBezTo>
                    <a:pt x="6518" y="4391"/>
                    <a:pt x="6479" y="4488"/>
                    <a:pt x="6440" y="4586"/>
                  </a:cubicBezTo>
                  <a:cubicBezTo>
                    <a:pt x="6420" y="4683"/>
                    <a:pt x="6381" y="4762"/>
                    <a:pt x="6342" y="4840"/>
                  </a:cubicBezTo>
                  <a:cubicBezTo>
                    <a:pt x="6264" y="4937"/>
                    <a:pt x="6166" y="4957"/>
                    <a:pt x="6049" y="4918"/>
                  </a:cubicBezTo>
                  <a:cubicBezTo>
                    <a:pt x="5952" y="4898"/>
                    <a:pt x="5835" y="4840"/>
                    <a:pt x="5718" y="4781"/>
                  </a:cubicBezTo>
                  <a:cubicBezTo>
                    <a:pt x="5542" y="4683"/>
                    <a:pt x="5503" y="4527"/>
                    <a:pt x="5464" y="4391"/>
                  </a:cubicBezTo>
                  <a:cubicBezTo>
                    <a:pt x="5444" y="4332"/>
                    <a:pt x="5425" y="4254"/>
                    <a:pt x="5386" y="4215"/>
                  </a:cubicBezTo>
                  <a:cubicBezTo>
                    <a:pt x="5308" y="4118"/>
                    <a:pt x="5191" y="4137"/>
                    <a:pt x="4976" y="4137"/>
                  </a:cubicBezTo>
                  <a:lnTo>
                    <a:pt x="4957" y="4137"/>
                  </a:lnTo>
                  <a:cubicBezTo>
                    <a:pt x="4762" y="4157"/>
                    <a:pt x="4703" y="4098"/>
                    <a:pt x="4625" y="4040"/>
                  </a:cubicBezTo>
                  <a:cubicBezTo>
                    <a:pt x="4566" y="4020"/>
                    <a:pt x="4527" y="3981"/>
                    <a:pt x="4430" y="3962"/>
                  </a:cubicBezTo>
                  <a:cubicBezTo>
                    <a:pt x="4332" y="3942"/>
                    <a:pt x="4254" y="3942"/>
                    <a:pt x="4176" y="3962"/>
                  </a:cubicBezTo>
                  <a:cubicBezTo>
                    <a:pt x="4098" y="3981"/>
                    <a:pt x="4020" y="4040"/>
                    <a:pt x="3942" y="4079"/>
                  </a:cubicBezTo>
                  <a:cubicBezTo>
                    <a:pt x="3883" y="4118"/>
                    <a:pt x="3864" y="4196"/>
                    <a:pt x="3825" y="4274"/>
                  </a:cubicBezTo>
                  <a:cubicBezTo>
                    <a:pt x="3805" y="4391"/>
                    <a:pt x="3805" y="4508"/>
                    <a:pt x="3805" y="4644"/>
                  </a:cubicBezTo>
                  <a:cubicBezTo>
                    <a:pt x="3805" y="4801"/>
                    <a:pt x="3844" y="4898"/>
                    <a:pt x="3864" y="4996"/>
                  </a:cubicBezTo>
                  <a:cubicBezTo>
                    <a:pt x="3883" y="5074"/>
                    <a:pt x="3903" y="5132"/>
                    <a:pt x="3923" y="5230"/>
                  </a:cubicBezTo>
                  <a:cubicBezTo>
                    <a:pt x="3923" y="5366"/>
                    <a:pt x="3883" y="5464"/>
                    <a:pt x="3825" y="5561"/>
                  </a:cubicBezTo>
                  <a:cubicBezTo>
                    <a:pt x="3786" y="5640"/>
                    <a:pt x="3747" y="5698"/>
                    <a:pt x="3708" y="5815"/>
                  </a:cubicBezTo>
                  <a:cubicBezTo>
                    <a:pt x="3669" y="5952"/>
                    <a:pt x="3708" y="6030"/>
                    <a:pt x="3747" y="6147"/>
                  </a:cubicBezTo>
                  <a:cubicBezTo>
                    <a:pt x="3766" y="6225"/>
                    <a:pt x="3805" y="6322"/>
                    <a:pt x="3805" y="6440"/>
                  </a:cubicBezTo>
                  <a:cubicBezTo>
                    <a:pt x="3825" y="6635"/>
                    <a:pt x="3766" y="6752"/>
                    <a:pt x="3688" y="6869"/>
                  </a:cubicBezTo>
                  <a:lnTo>
                    <a:pt x="3688" y="6869"/>
                  </a:lnTo>
                  <a:cubicBezTo>
                    <a:pt x="3630" y="6966"/>
                    <a:pt x="3591" y="7044"/>
                    <a:pt x="3571" y="7161"/>
                  </a:cubicBezTo>
                  <a:cubicBezTo>
                    <a:pt x="3552" y="7318"/>
                    <a:pt x="3591" y="7376"/>
                    <a:pt x="3630" y="7435"/>
                  </a:cubicBezTo>
                  <a:cubicBezTo>
                    <a:pt x="3649" y="7493"/>
                    <a:pt x="3688" y="7552"/>
                    <a:pt x="3688" y="7649"/>
                  </a:cubicBezTo>
                  <a:cubicBezTo>
                    <a:pt x="3708" y="7766"/>
                    <a:pt x="3747" y="7903"/>
                    <a:pt x="3747" y="8059"/>
                  </a:cubicBezTo>
                  <a:cubicBezTo>
                    <a:pt x="3766" y="8215"/>
                    <a:pt x="3766" y="8391"/>
                    <a:pt x="3747" y="8547"/>
                  </a:cubicBezTo>
                  <a:cubicBezTo>
                    <a:pt x="3708" y="8820"/>
                    <a:pt x="3649" y="8878"/>
                    <a:pt x="3532" y="8976"/>
                  </a:cubicBezTo>
                  <a:lnTo>
                    <a:pt x="3532" y="8976"/>
                  </a:lnTo>
                  <a:cubicBezTo>
                    <a:pt x="3513" y="9015"/>
                    <a:pt x="3493" y="9035"/>
                    <a:pt x="3454" y="9054"/>
                  </a:cubicBezTo>
                  <a:cubicBezTo>
                    <a:pt x="3396" y="9132"/>
                    <a:pt x="3396" y="9152"/>
                    <a:pt x="3415" y="9171"/>
                  </a:cubicBezTo>
                  <a:lnTo>
                    <a:pt x="3415" y="9171"/>
                  </a:lnTo>
                  <a:cubicBezTo>
                    <a:pt x="3415" y="9210"/>
                    <a:pt x="3415" y="9269"/>
                    <a:pt x="3396" y="9327"/>
                  </a:cubicBezTo>
                  <a:cubicBezTo>
                    <a:pt x="3376" y="9444"/>
                    <a:pt x="3337" y="9483"/>
                    <a:pt x="3298" y="9522"/>
                  </a:cubicBezTo>
                  <a:lnTo>
                    <a:pt x="3298" y="9522"/>
                  </a:lnTo>
                  <a:cubicBezTo>
                    <a:pt x="3279" y="9561"/>
                    <a:pt x="3259" y="9581"/>
                    <a:pt x="3240" y="9659"/>
                  </a:cubicBezTo>
                  <a:lnTo>
                    <a:pt x="3240" y="9659"/>
                  </a:lnTo>
                  <a:cubicBezTo>
                    <a:pt x="3220" y="9698"/>
                    <a:pt x="3220" y="9756"/>
                    <a:pt x="3201" y="9815"/>
                  </a:cubicBezTo>
                  <a:cubicBezTo>
                    <a:pt x="3162" y="9932"/>
                    <a:pt x="3123" y="10069"/>
                    <a:pt x="3142" y="10205"/>
                  </a:cubicBezTo>
                  <a:cubicBezTo>
                    <a:pt x="3162" y="10283"/>
                    <a:pt x="3201" y="10381"/>
                    <a:pt x="3240" y="10478"/>
                  </a:cubicBezTo>
                  <a:cubicBezTo>
                    <a:pt x="3298" y="10576"/>
                    <a:pt x="3337" y="10674"/>
                    <a:pt x="3376" y="10791"/>
                  </a:cubicBezTo>
                  <a:cubicBezTo>
                    <a:pt x="3376" y="10869"/>
                    <a:pt x="3435" y="10927"/>
                    <a:pt x="3474" y="10966"/>
                  </a:cubicBezTo>
                  <a:cubicBezTo>
                    <a:pt x="3552" y="11025"/>
                    <a:pt x="3610" y="11064"/>
                    <a:pt x="3649" y="11181"/>
                  </a:cubicBezTo>
                  <a:cubicBezTo>
                    <a:pt x="3708" y="11337"/>
                    <a:pt x="3708" y="11493"/>
                    <a:pt x="3708" y="11649"/>
                  </a:cubicBezTo>
                  <a:cubicBezTo>
                    <a:pt x="3708" y="11727"/>
                    <a:pt x="3708" y="11786"/>
                    <a:pt x="3708" y="11844"/>
                  </a:cubicBezTo>
                  <a:cubicBezTo>
                    <a:pt x="3708" y="11903"/>
                    <a:pt x="3727" y="11961"/>
                    <a:pt x="3747" y="12000"/>
                  </a:cubicBezTo>
                  <a:cubicBezTo>
                    <a:pt x="3766" y="12098"/>
                    <a:pt x="3805" y="12195"/>
                    <a:pt x="3786" y="12391"/>
                  </a:cubicBezTo>
                  <a:cubicBezTo>
                    <a:pt x="3786" y="12547"/>
                    <a:pt x="3805" y="12566"/>
                    <a:pt x="3825" y="12605"/>
                  </a:cubicBezTo>
                  <a:cubicBezTo>
                    <a:pt x="3844" y="12644"/>
                    <a:pt x="3883" y="12683"/>
                    <a:pt x="3903" y="12742"/>
                  </a:cubicBezTo>
                  <a:cubicBezTo>
                    <a:pt x="3942" y="12820"/>
                    <a:pt x="4059" y="12937"/>
                    <a:pt x="4196" y="13054"/>
                  </a:cubicBezTo>
                  <a:cubicBezTo>
                    <a:pt x="4391" y="13230"/>
                    <a:pt x="4605" y="13425"/>
                    <a:pt x="4625" y="13581"/>
                  </a:cubicBezTo>
                  <a:cubicBezTo>
                    <a:pt x="4644" y="13854"/>
                    <a:pt x="4508" y="13952"/>
                    <a:pt x="4332" y="14069"/>
                  </a:cubicBezTo>
                  <a:lnTo>
                    <a:pt x="4313" y="14088"/>
                  </a:lnTo>
                  <a:cubicBezTo>
                    <a:pt x="4176" y="14186"/>
                    <a:pt x="3962" y="14283"/>
                    <a:pt x="3747" y="14381"/>
                  </a:cubicBezTo>
                  <a:cubicBezTo>
                    <a:pt x="3688" y="14420"/>
                    <a:pt x="3610" y="14439"/>
                    <a:pt x="3532" y="14478"/>
                  </a:cubicBezTo>
                  <a:lnTo>
                    <a:pt x="3532" y="14478"/>
                  </a:lnTo>
                  <a:lnTo>
                    <a:pt x="3396" y="14537"/>
                  </a:lnTo>
                  <a:lnTo>
                    <a:pt x="3396" y="14537"/>
                  </a:lnTo>
                  <a:cubicBezTo>
                    <a:pt x="3240" y="14615"/>
                    <a:pt x="3201" y="14634"/>
                    <a:pt x="3181" y="14673"/>
                  </a:cubicBezTo>
                  <a:cubicBezTo>
                    <a:pt x="3142" y="14732"/>
                    <a:pt x="3103" y="14791"/>
                    <a:pt x="3025" y="14869"/>
                  </a:cubicBezTo>
                  <a:lnTo>
                    <a:pt x="3025" y="14869"/>
                  </a:lnTo>
                  <a:cubicBezTo>
                    <a:pt x="2966" y="14947"/>
                    <a:pt x="2888" y="15005"/>
                    <a:pt x="2791" y="15064"/>
                  </a:cubicBezTo>
                  <a:cubicBezTo>
                    <a:pt x="2674" y="15161"/>
                    <a:pt x="2674" y="15200"/>
                    <a:pt x="2674" y="15317"/>
                  </a:cubicBezTo>
                  <a:lnTo>
                    <a:pt x="2674" y="15337"/>
                  </a:lnTo>
                  <a:lnTo>
                    <a:pt x="2674" y="15337"/>
                  </a:lnTo>
                  <a:cubicBezTo>
                    <a:pt x="2674" y="15473"/>
                    <a:pt x="2615" y="15551"/>
                    <a:pt x="2557" y="15630"/>
                  </a:cubicBezTo>
                  <a:cubicBezTo>
                    <a:pt x="2537" y="15669"/>
                    <a:pt x="2498" y="15688"/>
                    <a:pt x="2479" y="15727"/>
                  </a:cubicBezTo>
                  <a:cubicBezTo>
                    <a:pt x="2459" y="15786"/>
                    <a:pt x="2479" y="15903"/>
                    <a:pt x="2479" y="16039"/>
                  </a:cubicBezTo>
                  <a:cubicBezTo>
                    <a:pt x="2479" y="16137"/>
                    <a:pt x="2498" y="16254"/>
                    <a:pt x="2479" y="16371"/>
                  </a:cubicBezTo>
                  <a:cubicBezTo>
                    <a:pt x="2459" y="16586"/>
                    <a:pt x="2401" y="16625"/>
                    <a:pt x="2323" y="16664"/>
                  </a:cubicBezTo>
                  <a:cubicBezTo>
                    <a:pt x="2303" y="16664"/>
                    <a:pt x="2284" y="16683"/>
                    <a:pt x="2284" y="16703"/>
                  </a:cubicBezTo>
                  <a:cubicBezTo>
                    <a:pt x="2264" y="16761"/>
                    <a:pt x="2264" y="16800"/>
                    <a:pt x="2264" y="16859"/>
                  </a:cubicBezTo>
                  <a:cubicBezTo>
                    <a:pt x="2245" y="16995"/>
                    <a:pt x="2245" y="17112"/>
                    <a:pt x="2127" y="17249"/>
                  </a:cubicBezTo>
                  <a:cubicBezTo>
                    <a:pt x="2049" y="17308"/>
                    <a:pt x="1991" y="17405"/>
                    <a:pt x="1913" y="17503"/>
                  </a:cubicBezTo>
                  <a:cubicBezTo>
                    <a:pt x="1835" y="17600"/>
                    <a:pt x="1757" y="17717"/>
                    <a:pt x="1679" y="17795"/>
                  </a:cubicBezTo>
                  <a:cubicBezTo>
                    <a:pt x="1581" y="17893"/>
                    <a:pt x="1484" y="17912"/>
                    <a:pt x="1386" y="17932"/>
                  </a:cubicBezTo>
                  <a:cubicBezTo>
                    <a:pt x="1327" y="17932"/>
                    <a:pt x="1288" y="17932"/>
                    <a:pt x="1269" y="17971"/>
                  </a:cubicBezTo>
                  <a:cubicBezTo>
                    <a:pt x="1210" y="18068"/>
                    <a:pt x="1210" y="18088"/>
                    <a:pt x="1171" y="18186"/>
                  </a:cubicBezTo>
                  <a:lnTo>
                    <a:pt x="1171" y="18186"/>
                  </a:lnTo>
                  <a:lnTo>
                    <a:pt x="1132" y="18303"/>
                  </a:lnTo>
                  <a:lnTo>
                    <a:pt x="1132" y="18303"/>
                  </a:lnTo>
                  <a:cubicBezTo>
                    <a:pt x="1113" y="18361"/>
                    <a:pt x="1132" y="18439"/>
                    <a:pt x="1171" y="18537"/>
                  </a:cubicBezTo>
                  <a:cubicBezTo>
                    <a:pt x="1249" y="18673"/>
                    <a:pt x="1308" y="18829"/>
                    <a:pt x="1210" y="19025"/>
                  </a:cubicBezTo>
                  <a:cubicBezTo>
                    <a:pt x="1152" y="19161"/>
                    <a:pt x="1113" y="19220"/>
                    <a:pt x="1074" y="19278"/>
                  </a:cubicBezTo>
                  <a:cubicBezTo>
                    <a:pt x="1035" y="19317"/>
                    <a:pt x="1015" y="19356"/>
                    <a:pt x="1015" y="19454"/>
                  </a:cubicBezTo>
                  <a:cubicBezTo>
                    <a:pt x="1015" y="19532"/>
                    <a:pt x="1035" y="19571"/>
                    <a:pt x="1054" y="19610"/>
                  </a:cubicBezTo>
                  <a:cubicBezTo>
                    <a:pt x="1093" y="19649"/>
                    <a:pt x="1171" y="19688"/>
                    <a:pt x="1288" y="19727"/>
                  </a:cubicBezTo>
                  <a:cubicBezTo>
                    <a:pt x="1347" y="19766"/>
                    <a:pt x="1425" y="19766"/>
                    <a:pt x="1464" y="19785"/>
                  </a:cubicBezTo>
                  <a:cubicBezTo>
                    <a:pt x="1659" y="19844"/>
                    <a:pt x="1776" y="19883"/>
                    <a:pt x="1874" y="20137"/>
                  </a:cubicBezTo>
                  <a:cubicBezTo>
                    <a:pt x="1913" y="20273"/>
                    <a:pt x="1913" y="20429"/>
                    <a:pt x="1874" y="20566"/>
                  </a:cubicBezTo>
                  <a:cubicBezTo>
                    <a:pt x="1835" y="20722"/>
                    <a:pt x="1737" y="20859"/>
                    <a:pt x="1620" y="20937"/>
                  </a:cubicBezTo>
                  <a:lnTo>
                    <a:pt x="1620" y="20937"/>
                  </a:lnTo>
                  <a:cubicBezTo>
                    <a:pt x="1562" y="20976"/>
                    <a:pt x="1523" y="21015"/>
                    <a:pt x="1464" y="21073"/>
                  </a:cubicBezTo>
                  <a:cubicBezTo>
                    <a:pt x="1406" y="21151"/>
                    <a:pt x="1327" y="21229"/>
                    <a:pt x="1191" y="21327"/>
                  </a:cubicBezTo>
                  <a:cubicBezTo>
                    <a:pt x="1015" y="21424"/>
                    <a:pt x="957" y="21405"/>
                    <a:pt x="820" y="21385"/>
                  </a:cubicBezTo>
                  <a:cubicBezTo>
                    <a:pt x="781" y="21366"/>
                    <a:pt x="723" y="21366"/>
                    <a:pt x="625" y="21346"/>
                  </a:cubicBezTo>
                  <a:lnTo>
                    <a:pt x="488" y="21444"/>
                  </a:lnTo>
                  <a:cubicBezTo>
                    <a:pt x="488" y="21444"/>
                    <a:pt x="215" y="21639"/>
                    <a:pt x="118" y="21873"/>
                  </a:cubicBezTo>
                  <a:cubicBezTo>
                    <a:pt x="40" y="22029"/>
                    <a:pt x="1" y="22224"/>
                    <a:pt x="1" y="22322"/>
                  </a:cubicBezTo>
                  <a:lnTo>
                    <a:pt x="14849" y="31102"/>
                  </a:lnTo>
                  <a:lnTo>
                    <a:pt x="23746" y="32390"/>
                  </a:lnTo>
                  <a:lnTo>
                    <a:pt x="27707" y="3298"/>
                  </a:lnTo>
                  <a:cubicBezTo>
                    <a:pt x="17093" y="1776"/>
                    <a:pt x="8547" y="176"/>
                    <a:pt x="7610"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71"/>
            <p:cNvSpPr/>
            <p:nvPr/>
          </p:nvSpPr>
          <p:spPr>
            <a:xfrm>
              <a:off x="2563425" y="2508700"/>
              <a:ext cx="692700" cy="809775"/>
            </a:xfrm>
            <a:custGeom>
              <a:avLst/>
              <a:gdLst/>
              <a:ahLst/>
              <a:cxnLst/>
              <a:rect l="l" t="t" r="r" b="b"/>
              <a:pathLst>
                <a:path w="27708" h="32391" fill="none" extrusionOk="0">
                  <a:moveTo>
                    <a:pt x="7610" y="1"/>
                  </a:moveTo>
                  <a:lnTo>
                    <a:pt x="6849" y="3923"/>
                  </a:lnTo>
                  <a:lnTo>
                    <a:pt x="6849" y="3942"/>
                  </a:lnTo>
                  <a:lnTo>
                    <a:pt x="6830" y="3942"/>
                  </a:lnTo>
                  <a:cubicBezTo>
                    <a:pt x="6830" y="3942"/>
                    <a:pt x="6713" y="4118"/>
                    <a:pt x="6576" y="4313"/>
                  </a:cubicBezTo>
                  <a:cubicBezTo>
                    <a:pt x="6518" y="4391"/>
                    <a:pt x="6479" y="4488"/>
                    <a:pt x="6440" y="4586"/>
                  </a:cubicBezTo>
                  <a:cubicBezTo>
                    <a:pt x="6420" y="4683"/>
                    <a:pt x="6381" y="4762"/>
                    <a:pt x="6342" y="4840"/>
                  </a:cubicBezTo>
                  <a:cubicBezTo>
                    <a:pt x="6264" y="4937"/>
                    <a:pt x="6166" y="4957"/>
                    <a:pt x="6049" y="4918"/>
                  </a:cubicBezTo>
                  <a:cubicBezTo>
                    <a:pt x="5952" y="4898"/>
                    <a:pt x="5835" y="4840"/>
                    <a:pt x="5718" y="4781"/>
                  </a:cubicBezTo>
                  <a:cubicBezTo>
                    <a:pt x="5542" y="4683"/>
                    <a:pt x="5503" y="4527"/>
                    <a:pt x="5464" y="4391"/>
                  </a:cubicBezTo>
                  <a:cubicBezTo>
                    <a:pt x="5444" y="4332"/>
                    <a:pt x="5425" y="4254"/>
                    <a:pt x="5386" y="4215"/>
                  </a:cubicBezTo>
                  <a:cubicBezTo>
                    <a:pt x="5308" y="4118"/>
                    <a:pt x="5191" y="4137"/>
                    <a:pt x="4976" y="4137"/>
                  </a:cubicBezTo>
                  <a:lnTo>
                    <a:pt x="4957" y="4137"/>
                  </a:lnTo>
                  <a:cubicBezTo>
                    <a:pt x="4762" y="4157"/>
                    <a:pt x="4703" y="4098"/>
                    <a:pt x="4625" y="4040"/>
                  </a:cubicBezTo>
                  <a:cubicBezTo>
                    <a:pt x="4566" y="4020"/>
                    <a:pt x="4527" y="3981"/>
                    <a:pt x="4430" y="3962"/>
                  </a:cubicBezTo>
                  <a:cubicBezTo>
                    <a:pt x="4332" y="3942"/>
                    <a:pt x="4254" y="3942"/>
                    <a:pt x="4176" y="3962"/>
                  </a:cubicBezTo>
                  <a:cubicBezTo>
                    <a:pt x="4098" y="3981"/>
                    <a:pt x="4020" y="4040"/>
                    <a:pt x="3942" y="4079"/>
                  </a:cubicBezTo>
                  <a:cubicBezTo>
                    <a:pt x="3883" y="4118"/>
                    <a:pt x="3864" y="4196"/>
                    <a:pt x="3825" y="4274"/>
                  </a:cubicBezTo>
                  <a:cubicBezTo>
                    <a:pt x="3805" y="4391"/>
                    <a:pt x="3805" y="4508"/>
                    <a:pt x="3805" y="4644"/>
                  </a:cubicBezTo>
                  <a:cubicBezTo>
                    <a:pt x="3805" y="4801"/>
                    <a:pt x="3844" y="4898"/>
                    <a:pt x="3864" y="4996"/>
                  </a:cubicBezTo>
                  <a:cubicBezTo>
                    <a:pt x="3883" y="5074"/>
                    <a:pt x="3903" y="5132"/>
                    <a:pt x="3923" y="5230"/>
                  </a:cubicBezTo>
                  <a:cubicBezTo>
                    <a:pt x="3923" y="5366"/>
                    <a:pt x="3883" y="5464"/>
                    <a:pt x="3825" y="5561"/>
                  </a:cubicBezTo>
                  <a:cubicBezTo>
                    <a:pt x="3786" y="5640"/>
                    <a:pt x="3747" y="5698"/>
                    <a:pt x="3708" y="5815"/>
                  </a:cubicBezTo>
                  <a:cubicBezTo>
                    <a:pt x="3669" y="5952"/>
                    <a:pt x="3708" y="6030"/>
                    <a:pt x="3747" y="6147"/>
                  </a:cubicBezTo>
                  <a:cubicBezTo>
                    <a:pt x="3766" y="6225"/>
                    <a:pt x="3805" y="6322"/>
                    <a:pt x="3805" y="6440"/>
                  </a:cubicBezTo>
                  <a:cubicBezTo>
                    <a:pt x="3825" y="6635"/>
                    <a:pt x="3766" y="6752"/>
                    <a:pt x="3688" y="6869"/>
                  </a:cubicBezTo>
                  <a:lnTo>
                    <a:pt x="3688" y="6869"/>
                  </a:lnTo>
                  <a:cubicBezTo>
                    <a:pt x="3630" y="6966"/>
                    <a:pt x="3591" y="7044"/>
                    <a:pt x="3571" y="7161"/>
                  </a:cubicBezTo>
                  <a:cubicBezTo>
                    <a:pt x="3552" y="7318"/>
                    <a:pt x="3591" y="7376"/>
                    <a:pt x="3630" y="7435"/>
                  </a:cubicBezTo>
                  <a:cubicBezTo>
                    <a:pt x="3649" y="7493"/>
                    <a:pt x="3688" y="7552"/>
                    <a:pt x="3688" y="7649"/>
                  </a:cubicBezTo>
                  <a:cubicBezTo>
                    <a:pt x="3708" y="7766"/>
                    <a:pt x="3747" y="7903"/>
                    <a:pt x="3747" y="8059"/>
                  </a:cubicBezTo>
                  <a:cubicBezTo>
                    <a:pt x="3766" y="8215"/>
                    <a:pt x="3766" y="8391"/>
                    <a:pt x="3747" y="8547"/>
                  </a:cubicBezTo>
                  <a:cubicBezTo>
                    <a:pt x="3708" y="8820"/>
                    <a:pt x="3649" y="8878"/>
                    <a:pt x="3532" y="8976"/>
                  </a:cubicBezTo>
                  <a:lnTo>
                    <a:pt x="3532" y="8976"/>
                  </a:lnTo>
                  <a:cubicBezTo>
                    <a:pt x="3513" y="9015"/>
                    <a:pt x="3493" y="9035"/>
                    <a:pt x="3454" y="9054"/>
                  </a:cubicBezTo>
                  <a:cubicBezTo>
                    <a:pt x="3396" y="9132"/>
                    <a:pt x="3396" y="9152"/>
                    <a:pt x="3415" y="9171"/>
                  </a:cubicBezTo>
                  <a:lnTo>
                    <a:pt x="3415" y="9171"/>
                  </a:lnTo>
                  <a:cubicBezTo>
                    <a:pt x="3415" y="9210"/>
                    <a:pt x="3415" y="9269"/>
                    <a:pt x="3396" y="9327"/>
                  </a:cubicBezTo>
                  <a:cubicBezTo>
                    <a:pt x="3376" y="9444"/>
                    <a:pt x="3337" y="9483"/>
                    <a:pt x="3298" y="9522"/>
                  </a:cubicBezTo>
                  <a:lnTo>
                    <a:pt x="3298" y="9522"/>
                  </a:lnTo>
                  <a:cubicBezTo>
                    <a:pt x="3279" y="9561"/>
                    <a:pt x="3259" y="9581"/>
                    <a:pt x="3240" y="9659"/>
                  </a:cubicBezTo>
                  <a:lnTo>
                    <a:pt x="3240" y="9659"/>
                  </a:lnTo>
                  <a:cubicBezTo>
                    <a:pt x="3220" y="9698"/>
                    <a:pt x="3220" y="9756"/>
                    <a:pt x="3201" y="9815"/>
                  </a:cubicBezTo>
                  <a:cubicBezTo>
                    <a:pt x="3162" y="9932"/>
                    <a:pt x="3123" y="10069"/>
                    <a:pt x="3142" y="10205"/>
                  </a:cubicBezTo>
                  <a:cubicBezTo>
                    <a:pt x="3162" y="10283"/>
                    <a:pt x="3201" y="10381"/>
                    <a:pt x="3240" y="10478"/>
                  </a:cubicBezTo>
                  <a:cubicBezTo>
                    <a:pt x="3298" y="10576"/>
                    <a:pt x="3337" y="10674"/>
                    <a:pt x="3376" y="10791"/>
                  </a:cubicBezTo>
                  <a:cubicBezTo>
                    <a:pt x="3376" y="10869"/>
                    <a:pt x="3435" y="10927"/>
                    <a:pt x="3474" y="10966"/>
                  </a:cubicBezTo>
                  <a:cubicBezTo>
                    <a:pt x="3552" y="11025"/>
                    <a:pt x="3610" y="11064"/>
                    <a:pt x="3649" y="11181"/>
                  </a:cubicBezTo>
                  <a:cubicBezTo>
                    <a:pt x="3708" y="11337"/>
                    <a:pt x="3708" y="11493"/>
                    <a:pt x="3708" y="11649"/>
                  </a:cubicBezTo>
                  <a:cubicBezTo>
                    <a:pt x="3708" y="11727"/>
                    <a:pt x="3708" y="11786"/>
                    <a:pt x="3708" y="11844"/>
                  </a:cubicBezTo>
                  <a:cubicBezTo>
                    <a:pt x="3708" y="11903"/>
                    <a:pt x="3727" y="11961"/>
                    <a:pt x="3747" y="12000"/>
                  </a:cubicBezTo>
                  <a:cubicBezTo>
                    <a:pt x="3766" y="12098"/>
                    <a:pt x="3805" y="12195"/>
                    <a:pt x="3786" y="12391"/>
                  </a:cubicBezTo>
                  <a:cubicBezTo>
                    <a:pt x="3786" y="12547"/>
                    <a:pt x="3805" y="12566"/>
                    <a:pt x="3825" y="12605"/>
                  </a:cubicBezTo>
                  <a:cubicBezTo>
                    <a:pt x="3844" y="12644"/>
                    <a:pt x="3883" y="12683"/>
                    <a:pt x="3903" y="12742"/>
                  </a:cubicBezTo>
                  <a:cubicBezTo>
                    <a:pt x="3942" y="12820"/>
                    <a:pt x="4059" y="12937"/>
                    <a:pt x="4196" y="13054"/>
                  </a:cubicBezTo>
                  <a:cubicBezTo>
                    <a:pt x="4391" y="13230"/>
                    <a:pt x="4605" y="13425"/>
                    <a:pt x="4625" y="13581"/>
                  </a:cubicBezTo>
                  <a:cubicBezTo>
                    <a:pt x="4644" y="13854"/>
                    <a:pt x="4508" y="13952"/>
                    <a:pt x="4332" y="14069"/>
                  </a:cubicBezTo>
                  <a:lnTo>
                    <a:pt x="4313" y="14088"/>
                  </a:lnTo>
                  <a:cubicBezTo>
                    <a:pt x="4176" y="14186"/>
                    <a:pt x="3962" y="14283"/>
                    <a:pt x="3747" y="14381"/>
                  </a:cubicBezTo>
                  <a:cubicBezTo>
                    <a:pt x="3688" y="14420"/>
                    <a:pt x="3610" y="14439"/>
                    <a:pt x="3532" y="14478"/>
                  </a:cubicBezTo>
                  <a:lnTo>
                    <a:pt x="3532" y="14478"/>
                  </a:lnTo>
                  <a:lnTo>
                    <a:pt x="3396" y="14537"/>
                  </a:lnTo>
                  <a:lnTo>
                    <a:pt x="3396" y="14537"/>
                  </a:lnTo>
                  <a:cubicBezTo>
                    <a:pt x="3240" y="14615"/>
                    <a:pt x="3201" y="14634"/>
                    <a:pt x="3181" y="14673"/>
                  </a:cubicBezTo>
                  <a:cubicBezTo>
                    <a:pt x="3142" y="14732"/>
                    <a:pt x="3103" y="14791"/>
                    <a:pt x="3025" y="14869"/>
                  </a:cubicBezTo>
                  <a:lnTo>
                    <a:pt x="3025" y="14869"/>
                  </a:lnTo>
                  <a:cubicBezTo>
                    <a:pt x="2966" y="14947"/>
                    <a:pt x="2888" y="15005"/>
                    <a:pt x="2791" y="15064"/>
                  </a:cubicBezTo>
                  <a:cubicBezTo>
                    <a:pt x="2674" y="15161"/>
                    <a:pt x="2674" y="15200"/>
                    <a:pt x="2674" y="15317"/>
                  </a:cubicBezTo>
                  <a:lnTo>
                    <a:pt x="2674" y="15337"/>
                  </a:lnTo>
                  <a:lnTo>
                    <a:pt x="2674" y="15337"/>
                  </a:lnTo>
                  <a:cubicBezTo>
                    <a:pt x="2674" y="15473"/>
                    <a:pt x="2615" y="15551"/>
                    <a:pt x="2557" y="15630"/>
                  </a:cubicBezTo>
                  <a:cubicBezTo>
                    <a:pt x="2537" y="15669"/>
                    <a:pt x="2498" y="15688"/>
                    <a:pt x="2479" y="15727"/>
                  </a:cubicBezTo>
                  <a:cubicBezTo>
                    <a:pt x="2459" y="15786"/>
                    <a:pt x="2479" y="15903"/>
                    <a:pt x="2479" y="16039"/>
                  </a:cubicBezTo>
                  <a:cubicBezTo>
                    <a:pt x="2479" y="16137"/>
                    <a:pt x="2498" y="16254"/>
                    <a:pt x="2479" y="16371"/>
                  </a:cubicBezTo>
                  <a:cubicBezTo>
                    <a:pt x="2459" y="16586"/>
                    <a:pt x="2401" y="16625"/>
                    <a:pt x="2323" y="16664"/>
                  </a:cubicBezTo>
                  <a:cubicBezTo>
                    <a:pt x="2303" y="16664"/>
                    <a:pt x="2284" y="16683"/>
                    <a:pt x="2284" y="16703"/>
                  </a:cubicBezTo>
                  <a:cubicBezTo>
                    <a:pt x="2264" y="16761"/>
                    <a:pt x="2264" y="16800"/>
                    <a:pt x="2264" y="16859"/>
                  </a:cubicBezTo>
                  <a:cubicBezTo>
                    <a:pt x="2245" y="16995"/>
                    <a:pt x="2245" y="17112"/>
                    <a:pt x="2127" y="17249"/>
                  </a:cubicBezTo>
                  <a:cubicBezTo>
                    <a:pt x="2049" y="17308"/>
                    <a:pt x="1991" y="17405"/>
                    <a:pt x="1913" y="17503"/>
                  </a:cubicBezTo>
                  <a:cubicBezTo>
                    <a:pt x="1835" y="17600"/>
                    <a:pt x="1757" y="17717"/>
                    <a:pt x="1679" y="17795"/>
                  </a:cubicBezTo>
                  <a:cubicBezTo>
                    <a:pt x="1581" y="17893"/>
                    <a:pt x="1484" y="17912"/>
                    <a:pt x="1386" y="17932"/>
                  </a:cubicBezTo>
                  <a:cubicBezTo>
                    <a:pt x="1327" y="17932"/>
                    <a:pt x="1288" y="17932"/>
                    <a:pt x="1269" y="17971"/>
                  </a:cubicBezTo>
                  <a:cubicBezTo>
                    <a:pt x="1210" y="18068"/>
                    <a:pt x="1210" y="18088"/>
                    <a:pt x="1171" y="18186"/>
                  </a:cubicBezTo>
                  <a:lnTo>
                    <a:pt x="1171" y="18186"/>
                  </a:lnTo>
                  <a:lnTo>
                    <a:pt x="1132" y="18303"/>
                  </a:lnTo>
                  <a:lnTo>
                    <a:pt x="1132" y="18303"/>
                  </a:lnTo>
                  <a:cubicBezTo>
                    <a:pt x="1113" y="18361"/>
                    <a:pt x="1132" y="18439"/>
                    <a:pt x="1171" y="18537"/>
                  </a:cubicBezTo>
                  <a:cubicBezTo>
                    <a:pt x="1249" y="18673"/>
                    <a:pt x="1308" y="18829"/>
                    <a:pt x="1210" y="19025"/>
                  </a:cubicBezTo>
                  <a:cubicBezTo>
                    <a:pt x="1152" y="19161"/>
                    <a:pt x="1113" y="19220"/>
                    <a:pt x="1074" y="19278"/>
                  </a:cubicBezTo>
                  <a:cubicBezTo>
                    <a:pt x="1035" y="19317"/>
                    <a:pt x="1015" y="19356"/>
                    <a:pt x="1015" y="19454"/>
                  </a:cubicBezTo>
                  <a:cubicBezTo>
                    <a:pt x="1015" y="19532"/>
                    <a:pt x="1035" y="19571"/>
                    <a:pt x="1054" y="19610"/>
                  </a:cubicBezTo>
                  <a:cubicBezTo>
                    <a:pt x="1093" y="19649"/>
                    <a:pt x="1171" y="19688"/>
                    <a:pt x="1288" y="19727"/>
                  </a:cubicBezTo>
                  <a:cubicBezTo>
                    <a:pt x="1347" y="19766"/>
                    <a:pt x="1425" y="19766"/>
                    <a:pt x="1464" y="19785"/>
                  </a:cubicBezTo>
                  <a:cubicBezTo>
                    <a:pt x="1659" y="19844"/>
                    <a:pt x="1776" y="19883"/>
                    <a:pt x="1874" y="20137"/>
                  </a:cubicBezTo>
                  <a:cubicBezTo>
                    <a:pt x="1913" y="20273"/>
                    <a:pt x="1913" y="20429"/>
                    <a:pt x="1874" y="20566"/>
                  </a:cubicBezTo>
                  <a:cubicBezTo>
                    <a:pt x="1835" y="20722"/>
                    <a:pt x="1737" y="20859"/>
                    <a:pt x="1620" y="20937"/>
                  </a:cubicBezTo>
                  <a:lnTo>
                    <a:pt x="1620" y="20937"/>
                  </a:lnTo>
                  <a:cubicBezTo>
                    <a:pt x="1562" y="20976"/>
                    <a:pt x="1523" y="21015"/>
                    <a:pt x="1464" y="21073"/>
                  </a:cubicBezTo>
                  <a:cubicBezTo>
                    <a:pt x="1406" y="21151"/>
                    <a:pt x="1327" y="21229"/>
                    <a:pt x="1191" y="21327"/>
                  </a:cubicBezTo>
                  <a:cubicBezTo>
                    <a:pt x="1015" y="21424"/>
                    <a:pt x="957" y="21405"/>
                    <a:pt x="820" y="21385"/>
                  </a:cubicBezTo>
                  <a:cubicBezTo>
                    <a:pt x="781" y="21366"/>
                    <a:pt x="723" y="21366"/>
                    <a:pt x="625" y="21346"/>
                  </a:cubicBezTo>
                  <a:lnTo>
                    <a:pt x="488" y="21444"/>
                  </a:lnTo>
                  <a:cubicBezTo>
                    <a:pt x="488" y="21444"/>
                    <a:pt x="215" y="21639"/>
                    <a:pt x="118" y="21873"/>
                  </a:cubicBezTo>
                  <a:cubicBezTo>
                    <a:pt x="40" y="22029"/>
                    <a:pt x="1" y="22224"/>
                    <a:pt x="1" y="22322"/>
                  </a:cubicBezTo>
                  <a:lnTo>
                    <a:pt x="14849" y="31102"/>
                  </a:lnTo>
                  <a:lnTo>
                    <a:pt x="23746" y="32390"/>
                  </a:lnTo>
                  <a:lnTo>
                    <a:pt x="27707" y="3298"/>
                  </a:lnTo>
                  <a:cubicBezTo>
                    <a:pt x="17093" y="1776"/>
                    <a:pt x="8547" y="176"/>
                    <a:pt x="7610" y="1"/>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71"/>
            <p:cNvSpPr/>
            <p:nvPr/>
          </p:nvSpPr>
          <p:spPr>
            <a:xfrm>
              <a:off x="3161475" y="2592125"/>
              <a:ext cx="715125" cy="739025"/>
            </a:xfrm>
            <a:custGeom>
              <a:avLst/>
              <a:gdLst/>
              <a:ahLst/>
              <a:cxnLst/>
              <a:rect l="l" t="t" r="r" b="b"/>
              <a:pathLst>
                <a:path w="28605" h="29561" extrusionOk="0">
                  <a:moveTo>
                    <a:pt x="10927" y="28214"/>
                  </a:moveTo>
                  <a:cubicBezTo>
                    <a:pt x="10771" y="28097"/>
                    <a:pt x="10654" y="28019"/>
                    <a:pt x="10693" y="27746"/>
                  </a:cubicBezTo>
                  <a:cubicBezTo>
                    <a:pt x="10712" y="27668"/>
                    <a:pt x="10732" y="27609"/>
                    <a:pt x="10732" y="27570"/>
                  </a:cubicBezTo>
                  <a:cubicBezTo>
                    <a:pt x="10751" y="27473"/>
                    <a:pt x="10751" y="27434"/>
                    <a:pt x="10751" y="27375"/>
                  </a:cubicBezTo>
                  <a:cubicBezTo>
                    <a:pt x="10732" y="27238"/>
                    <a:pt x="10732" y="27160"/>
                    <a:pt x="10732" y="27160"/>
                  </a:cubicBezTo>
                  <a:lnTo>
                    <a:pt x="10732" y="27063"/>
                  </a:lnTo>
                  <a:lnTo>
                    <a:pt x="10829" y="27063"/>
                  </a:lnTo>
                  <a:cubicBezTo>
                    <a:pt x="10888" y="27082"/>
                    <a:pt x="25639" y="28468"/>
                    <a:pt x="26536" y="28468"/>
                  </a:cubicBezTo>
                  <a:cubicBezTo>
                    <a:pt x="26770" y="28468"/>
                    <a:pt x="27043" y="25912"/>
                    <a:pt x="27297" y="22517"/>
                  </a:cubicBezTo>
                  <a:cubicBezTo>
                    <a:pt x="27824" y="15609"/>
                    <a:pt x="28214" y="5288"/>
                    <a:pt x="28214" y="5249"/>
                  </a:cubicBezTo>
                  <a:lnTo>
                    <a:pt x="28214" y="5249"/>
                  </a:lnTo>
                  <a:lnTo>
                    <a:pt x="28214" y="5249"/>
                  </a:lnTo>
                  <a:lnTo>
                    <a:pt x="28214" y="5249"/>
                  </a:lnTo>
                  <a:cubicBezTo>
                    <a:pt x="28214" y="5171"/>
                    <a:pt x="28253" y="5132"/>
                    <a:pt x="28312" y="5112"/>
                  </a:cubicBezTo>
                  <a:cubicBezTo>
                    <a:pt x="28351" y="5112"/>
                    <a:pt x="28390" y="5093"/>
                    <a:pt x="28429" y="5093"/>
                  </a:cubicBezTo>
                  <a:lnTo>
                    <a:pt x="28604" y="2732"/>
                  </a:lnTo>
                  <a:cubicBezTo>
                    <a:pt x="26048" y="2576"/>
                    <a:pt x="23141" y="2322"/>
                    <a:pt x="20000" y="1990"/>
                  </a:cubicBezTo>
                  <a:cubicBezTo>
                    <a:pt x="15083" y="1483"/>
                    <a:pt x="9600" y="800"/>
                    <a:pt x="3980" y="0"/>
                  </a:cubicBezTo>
                  <a:lnTo>
                    <a:pt x="0" y="29073"/>
                  </a:lnTo>
                  <a:lnTo>
                    <a:pt x="3454" y="29560"/>
                  </a:lnTo>
                  <a:lnTo>
                    <a:pt x="3766" y="27336"/>
                  </a:lnTo>
                  <a:lnTo>
                    <a:pt x="3785" y="27238"/>
                  </a:lnTo>
                  <a:lnTo>
                    <a:pt x="3863" y="27258"/>
                  </a:lnTo>
                  <a:lnTo>
                    <a:pt x="10927" y="28214"/>
                  </a:lnTo>
                  <a:lnTo>
                    <a:pt x="10927" y="28214"/>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71"/>
            <p:cNvSpPr/>
            <p:nvPr/>
          </p:nvSpPr>
          <p:spPr>
            <a:xfrm>
              <a:off x="3161475" y="2592125"/>
              <a:ext cx="715125" cy="739025"/>
            </a:xfrm>
            <a:custGeom>
              <a:avLst/>
              <a:gdLst/>
              <a:ahLst/>
              <a:cxnLst/>
              <a:rect l="l" t="t" r="r" b="b"/>
              <a:pathLst>
                <a:path w="28605" h="29561" fill="none" extrusionOk="0">
                  <a:moveTo>
                    <a:pt x="10927" y="28214"/>
                  </a:moveTo>
                  <a:cubicBezTo>
                    <a:pt x="10771" y="28097"/>
                    <a:pt x="10654" y="28019"/>
                    <a:pt x="10693" y="27746"/>
                  </a:cubicBezTo>
                  <a:cubicBezTo>
                    <a:pt x="10712" y="27668"/>
                    <a:pt x="10732" y="27609"/>
                    <a:pt x="10732" y="27570"/>
                  </a:cubicBezTo>
                  <a:cubicBezTo>
                    <a:pt x="10751" y="27473"/>
                    <a:pt x="10751" y="27434"/>
                    <a:pt x="10751" y="27375"/>
                  </a:cubicBezTo>
                  <a:cubicBezTo>
                    <a:pt x="10732" y="27238"/>
                    <a:pt x="10732" y="27160"/>
                    <a:pt x="10732" y="27160"/>
                  </a:cubicBezTo>
                  <a:lnTo>
                    <a:pt x="10732" y="27063"/>
                  </a:lnTo>
                  <a:lnTo>
                    <a:pt x="10829" y="27063"/>
                  </a:lnTo>
                  <a:cubicBezTo>
                    <a:pt x="10888" y="27082"/>
                    <a:pt x="25639" y="28468"/>
                    <a:pt x="26536" y="28468"/>
                  </a:cubicBezTo>
                  <a:cubicBezTo>
                    <a:pt x="26770" y="28468"/>
                    <a:pt x="27043" y="25912"/>
                    <a:pt x="27297" y="22517"/>
                  </a:cubicBezTo>
                  <a:cubicBezTo>
                    <a:pt x="27824" y="15609"/>
                    <a:pt x="28214" y="5288"/>
                    <a:pt x="28214" y="5249"/>
                  </a:cubicBezTo>
                  <a:lnTo>
                    <a:pt x="28214" y="5249"/>
                  </a:lnTo>
                  <a:lnTo>
                    <a:pt x="28214" y="5249"/>
                  </a:lnTo>
                  <a:lnTo>
                    <a:pt x="28214" y="5249"/>
                  </a:lnTo>
                  <a:cubicBezTo>
                    <a:pt x="28214" y="5171"/>
                    <a:pt x="28253" y="5132"/>
                    <a:pt x="28312" y="5112"/>
                  </a:cubicBezTo>
                  <a:cubicBezTo>
                    <a:pt x="28351" y="5112"/>
                    <a:pt x="28390" y="5093"/>
                    <a:pt x="28429" y="5093"/>
                  </a:cubicBezTo>
                  <a:lnTo>
                    <a:pt x="28604" y="2732"/>
                  </a:lnTo>
                  <a:cubicBezTo>
                    <a:pt x="26048" y="2576"/>
                    <a:pt x="23141" y="2322"/>
                    <a:pt x="20000" y="1990"/>
                  </a:cubicBezTo>
                  <a:cubicBezTo>
                    <a:pt x="15083" y="1483"/>
                    <a:pt x="9600" y="800"/>
                    <a:pt x="3980" y="0"/>
                  </a:cubicBezTo>
                  <a:lnTo>
                    <a:pt x="0" y="29073"/>
                  </a:lnTo>
                  <a:lnTo>
                    <a:pt x="3454" y="29560"/>
                  </a:lnTo>
                  <a:lnTo>
                    <a:pt x="3766" y="27336"/>
                  </a:lnTo>
                  <a:lnTo>
                    <a:pt x="3785" y="27238"/>
                  </a:lnTo>
                  <a:lnTo>
                    <a:pt x="3863" y="27258"/>
                  </a:lnTo>
                  <a:lnTo>
                    <a:pt x="10927" y="28214"/>
                  </a:lnTo>
                  <a:lnTo>
                    <a:pt x="10927" y="28214"/>
                  </a:ln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71"/>
            <p:cNvSpPr/>
            <p:nvPr/>
          </p:nvSpPr>
          <p:spPr>
            <a:xfrm>
              <a:off x="3432675" y="2723825"/>
              <a:ext cx="1440475" cy="1401450"/>
            </a:xfrm>
            <a:custGeom>
              <a:avLst/>
              <a:gdLst/>
              <a:ahLst/>
              <a:cxnLst/>
              <a:rect l="l" t="t" r="r" b="b"/>
              <a:pathLst>
                <a:path w="57619" h="56058" extrusionOk="0">
                  <a:moveTo>
                    <a:pt x="56253" y="36214"/>
                  </a:moveTo>
                  <a:cubicBezTo>
                    <a:pt x="56195" y="36155"/>
                    <a:pt x="56038" y="36019"/>
                    <a:pt x="55980" y="35921"/>
                  </a:cubicBezTo>
                  <a:cubicBezTo>
                    <a:pt x="55902" y="35843"/>
                    <a:pt x="55824" y="35707"/>
                    <a:pt x="55882" y="35590"/>
                  </a:cubicBezTo>
                  <a:cubicBezTo>
                    <a:pt x="55941" y="35492"/>
                    <a:pt x="55999" y="35453"/>
                    <a:pt x="56058" y="35394"/>
                  </a:cubicBezTo>
                  <a:cubicBezTo>
                    <a:pt x="56136" y="35336"/>
                    <a:pt x="56195" y="35180"/>
                    <a:pt x="56273" y="35043"/>
                  </a:cubicBezTo>
                  <a:cubicBezTo>
                    <a:pt x="56351" y="34907"/>
                    <a:pt x="56273" y="34829"/>
                    <a:pt x="56507" y="34809"/>
                  </a:cubicBezTo>
                  <a:lnTo>
                    <a:pt x="56546" y="34809"/>
                  </a:lnTo>
                  <a:cubicBezTo>
                    <a:pt x="56546" y="34790"/>
                    <a:pt x="56565" y="34770"/>
                    <a:pt x="56585" y="34751"/>
                  </a:cubicBezTo>
                  <a:cubicBezTo>
                    <a:pt x="56604" y="34712"/>
                    <a:pt x="56643" y="34673"/>
                    <a:pt x="56663" y="34634"/>
                  </a:cubicBezTo>
                  <a:cubicBezTo>
                    <a:pt x="56741" y="34536"/>
                    <a:pt x="56819" y="34458"/>
                    <a:pt x="56877" y="34282"/>
                  </a:cubicBezTo>
                  <a:cubicBezTo>
                    <a:pt x="56917" y="34146"/>
                    <a:pt x="56897" y="33990"/>
                    <a:pt x="56877" y="33853"/>
                  </a:cubicBezTo>
                  <a:cubicBezTo>
                    <a:pt x="56877" y="33775"/>
                    <a:pt x="56858" y="33697"/>
                    <a:pt x="56858" y="33619"/>
                  </a:cubicBezTo>
                  <a:lnTo>
                    <a:pt x="56858" y="33619"/>
                  </a:lnTo>
                  <a:lnTo>
                    <a:pt x="56858" y="33560"/>
                  </a:lnTo>
                  <a:cubicBezTo>
                    <a:pt x="56858" y="33404"/>
                    <a:pt x="56858" y="33346"/>
                    <a:pt x="56780" y="33131"/>
                  </a:cubicBezTo>
                  <a:cubicBezTo>
                    <a:pt x="56741" y="32995"/>
                    <a:pt x="56702" y="32936"/>
                    <a:pt x="56702" y="32858"/>
                  </a:cubicBezTo>
                  <a:cubicBezTo>
                    <a:pt x="56682" y="32780"/>
                    <a:pt x="56702" y="32721"/>
                    <a:pt x="56721" y="32624"/>
                  </a:cubicBezTo>
                  <a:lnTo>
                    <a:pt x="56721" y="32624"/>
                  </a:lnTo>
                  <a:cubicBezTo>
                    <a:pt x="56741" y="32546"/>
                    <a:pt x="56760" y="32487"/>
                    <a:pt x="56780" y="32429"/>
                  </a:cubicBezTo>
                  <a:cubicBezTo>
                    <a:pt x="56799" y="32331"/>
                    <a:pt x="56838" y="32234"/>
                    <a:pt x="56838" y="32117"/>
                  </a:cubicBezTo>
                  <a:lnTo>
                    <a:pt x="56819" y="32038"/>
                  </a:lnTo>
                  <a:cubicBezTo>
                    <a:pt x="56819" y="31863"/>
                    <a:pt x="56819" y="31726"/>
                    <a:pt x="56877" y="31570"/>
                  </a:cubicBezTo>
                  <a:cubicBezTo>
                    <a:pt x="56917" y="31492"/>
                    <a:pt x="56936" y="31434"/>
                    <a:pt x="56995" y="31356"/>
                  </a:cubicBezTo>
                  <a:cubicBezTo>
                    <a:pt x="57034" y="31278"/>
                    <a:pt x="57092" y="31219"/>
                    <a:pt x="57190" y="31141"/>
                  </a:cubicBezTo>
                  <a:cubicBezTo>
                    <a:pt x="57248" y="31102"/>
                    <a:pt x="57229" y="31082"/>
                    <a:pt x="57229" y="31043"/>
                  </a:cubicBezTo>
                  <a:cubicBezTo>
                    <a:pt x="57229" y="30985"/>
                    <a:pt x="57209" y="30926"/>
                    <a:pt x="57229" y="30848"/>
                  </a:cubicBezTo>
                  <a:cubicBezTo>
                    <a:pt x="57229" y="30712"/>
                    <a:pt x="57307" y="30634"/>
                    <a:pt x="57365" y="30556"/>
                  </a:cubicBezTo>
                  <a:cubicBezTo>
                    <a:pt x="57404" y="30497"/>
                    <a:pt x="57463" y="30439"/>
                    <a:pt x="57463" y="30360"/>
                  </a:cubicBezTo>
                  <a:cubicBezTo>
                    <a:pt x="57463" y="30243"/>
                    <a:pt x="57463" y="30165"/>
                    <a:pt x="57463" y="30087"/>
                  </a:cubicBezTo>
                  <a:lnTo>
                    <a:pt x="57463" y="30087"/>
                  </a:lnTo>
                  <a:cubicBezTo>
                    <a:pt x="57463" y="30029"/>
                    <a:pt x="57482" y="29970"/>
                    <a:pt x="57502" y="29892"/>
                  </a:cubicBezTo>
                  <a:cubicBezTo>
                    <a:pt x="57502" y="29834"/>
                    <a:pt x="57482" y="29795"/>
                    <a:pt x="57463" y="29756"/>
                  </a:cubicBezTo>
                  <a:cubicBezTo>
                    <a:pt x="57443" y="29697"/>
                    <a:pt x="57424" y="29639"/>
                    <a:pt x="57424" y="29560"/>
                  </a:cubicBezTo>
                  <a:cubicBezTo>
                    <a:pt x="57404" y="29424"/>
                    <a:pt x="57482" y="29365"/>
                    <a:pt x="57560" y="29287"/>
                  </a:cubicBezTo>
                  <a:lnTo>
                    <a:pt x="57560" y="29287"/>
                  </a:lnTo>
                  <a:cubicBezTo>
                    <a:pt x="57599" y="29268"/>
                    <a:pt x="57619" y="29229"/>
                    <a:pt x="57619" y="29209"/>
                  </a:cubicBezTo>
                  <a:cubicBezTo>
                    <a:pt x="57619" y="29190"/>
                    <a:pt x="57599" y="29170"/>
                    <a:pt x="57599" y="29131"/>
                  </a:cubicBezTo>
                  <a:cubicBezTo>
                    <a:pt x="57541" y="29034"/>
                    <a:pt x="57502" y="28917"/>
                    <a:pt x="57502" y="28761"/>
                  </a:cubicBezTo>
                  <a:cubicBezTo>
                    <a:pt x="57482" y="28663"/>
                    <a:pt x="57443" y="28624"/>
                    <a:pt x="57385" y="28526"/>
                  </a:cubicBezTo>
                  <a:cubicBezTo>
                    <a:pt x="57346" y="28487"/>
                    <a:pt x="57287" y="28409"/>
                    <a:pt x="57229" y="28292"/>
                  </a:cubicBezTo>
                  <a:cubicBezTo>
                    <a:pt x="57151" y="28195"/>
                    <a:pt x="57073" y="28117"/>
                    <a:pt x="57034" y="28058"/>
                  </a:cubicBezTo>
                  <a:lnTo>
                    <a:pt x="57034" y="28058"/>
                  </a:lnTo>
                  <a:cubicBezTo>
                    <a:pt x="56936" y="27980"/>
                    <a:pt x="56877" y="27922"/>
                    <a:pt x="56897" y="27804"/>
                  </a:cubicBezTo>
                  <a:cubicBezTo>
                    <a:pt x="56897" y="27746"/>
                    <a:pt x="56897" y="27707"/>
                    <a:pt x="56897" y="27668"/>
                  </a:cubicBezTo>
                  <a:cubicBezTo>
                    <a:pt x="56917" y="27590"/>
                    <a:pt x="56936" y="27512"/>
                    <a:pt x="56838" y="27375"/>
                  </a:cubicBezTo>
                  <a:lnTo>
                    <a:pt x="56799" y="27317"/>
                  </a:lnTo>
                  <a:lnTo>
                    <a:pt x="56799" y="27317"/>
                  </a:lnTo>
                  <a:cubicBezTo>
                    <a:pt x="56663" y="27141"/>
                    <a:pt x="56624" y="27083"/>
                    <a:pt x="56585" y="26887"/>
                  </a:cubicBezTo>
                  <a:cubicBezTo>
                    <a:pt x="56565" y="26829"/>
                    <a:pt x="56526" y="26790"/>
                    <a:pt x="56468" y="26770"/>
                  </a:cubicBezTo>
                  <a:cubicBezTo>
                    <a:pt x="56409" y="26731"/>
                    <a:pt x="56331" y="26692"/>
                    <a:pt x="56273" y="26556"/>
                  </a:cubicBezTo>
                  <a:cubicBezTo>
                    <a:pt x="56214" y="26419"/>
                    <a:pt x="56234" y="26283"/>
                    <a:pt x="56273" y="26146"/>
                  </a:cubicBezTo>
                  <a:cubicBezTo>
                    <a:pt x="56292" y="26068"/>
                    <a:pt x="56292" y="25970"/>
                    <a:pt x="56292" y="25892"/>
                  </a:cubicBezTo>
                  <a:cubicBezTo>
                    <a:pt x="56292" y="25795"/>
                    <a:pt x="56253" y="25678"/>
                    <a:pt x="56195" y="25561"/>
                  </a:cubicBezTo>
                  <a:cubicBezTo>
                    <a:pt x="56117" y="25385"/>
                    <a:pt x="56019" y="25229"/>
                    <a:pt x="55960" y="25112"/>
                  </a:cubicBezTo>
                  <a:cubicBezTo>
                    <a:pt x="55824" y="24917"/>
                    <a:pt x="55238" y="24429"/>
                    <a:pt x="55238" y="24429"/>
                  </a:cubicBezTo>
                  <a:lnTo>
                    <a:pt x="55219" y="24390"/>
                  </a:lnTo>
                  <a:lnTo>
                    <a:pt x="55219" y="24351"/>
                  </a:lnTo>
                  <a:lnTo>
                    <a:pt x="55004" y="16332"/>
                  </a:lnTo>
                  <a:cubicBezTo>
                    <a:pt x="54946" y="16312"/>
                    <a:pt x="54790" y="16254"/>
                    <a:pt x="54634" y="16215"/>
                  </a:cubicBezTo>
                  <a:cubicBezTo>
                    <a:pt x="54439" y="16195"/>
                    <a:pt x="54282" y="16234"/>
                    <a:pt x="54185" y="16254"/>
                  </a:cubicBezTo>
                  <a:lnTo>
                    <a:pt x="54185" y="16254"/>
                  </a:lnTo>
                  <a:lnTo>
                    <a:pt x="54146" y="16273"/>
                  </a:lnTo>
                  <a:lnTo>
                    <a:pt x="54146" y="16273"/>
                  </a:lnTo>
                  <a:lnTo>
                    <a:pt x="54126" y="16273"/>
                  </a:lnTo>
                  <a:cubicBezTo>
                    <a:pt x="53970" y="16312"/>
                    <a:pt x="53678" y="16410"/>
                    <a:pt x="53521" y="16273"/>
                  </a:cubicBezTo>
                  <a:cubicBezTo>
                    <a:pt x="53482" y="16234"/>
                    <a:pt x="53424" y="16175"/>
                    <a:pt x="53365" y="16117"/>
                  </a:cubicBezTo>
                  <a:cubicBezTo>
                    <a:pt x="53287" y="16039"/>
                    <a:pt x="53209" y="15961"/>
                    <a:pt x="53170" y="15961"/>
                  </a:cubicBezTo>
                  <a:lnTo>
                    <a:pt x="53151" y="15961"/>
                  </a:lnTo>
                  <a:cubicBezTo>
                    <a:pt x="53053" y="15941"/>
                    <a:pt x="52917" y="15902"/>
                    <a:pt x="52819" y="15844"/>
                  </a:cubicBezTo>
                  <a:cubicBezTo>
                    <a:pt x="52780" y="15824"/>
                    <a:pt x="52741" y="15824"/>
                    <a:pt x="52682" y="15824"/>
                  </a:cubicBezTo>
                  <a:cubicBezTo>
                    <a:pt x="52624" y="15805"/>
                    <a:pt x="52546" y="15805"/>
                    <a:pt x="52409" y="15766"/>
                  </a:cubicBezTo>
                  <a:cubicBezTo>
                    <a:pt x="52273" y="15727"/>
                    <a:pt x="52175" y="15649"/>
                    <a:pt x="52097" y="15571"/>
                  </a:cubicBezTo>
                  <a:cubicBezTo>
                    <a:pt x="52019" y="15512"/>
                    <a:pt x="51961" y="15454"/>
                    <a:pt x="51863" y="15415"/>
                  </a:cubicBezTo>
                  <a:cubicBezTo>
                    <a:pt x="51785" y="15395"/>
                    <a:pt x="51726" y="15395"/>
                    <a:pt x="51668" y="15376"/>
                  </a:cubicBezTo>
                  <a:cubicBezTo>
                    <a:pt x="51492" y="15336"/>
                    <a:pt x="51336" y="15317"/>
                    <a:pt x="51219" y="15122"/>
                  </a:cubicBezTo>
                  <a:lnTo>
                    <a:pt x="51219" y="15122"/>
                  </a:lnTo>
                  <a:lnTo>
                    <a:pt x="51180" y="15044"/>
                  </a:lnTo>
                  <a:cubicBezTo>
                    <a:pt x="51082" y="14888"/>
                    <a:pt x="51043" y="14810"/>
                    <a:pt x="50868" y="14732"/>
                  </a:cubicBezTo>
                  <a:cubicBezTo>
                    <a:pt x="50692" y="14654"/>
                    <a:pt x="50653" y="14634"/>
                    <a:pt x="50536" y="14537"/>
                  </a:cubicBezTo>
                  <a:cubicBezTo>
                    <a:pt x="50517" y="14497"/>
                    <a:pt x="50478" y="14478"/>
                    <a:pt x="50439" y="14439"/>
                  </a:cubicBezTo>
                  <a:cubicBezTo>
                    <a:pt x="50361" y="14380"/>
                    <a:pt x="50263" y="14341"/>
                    <a:pt x="50185" y="14322"/>
                  </a:cubicBezTo>
                  <a:cubicBezTo>
                    <a:pt x="50107" y="14322"/>
                    <a:pt x="50029" y="14322"/>
                    <a:pt x="49951" y="14361"/>
                  </a:cubicBezTo>
                  <a:cubicBezTo>
                    <a:pt x="49892" y="14380"/>
                    <a:pt x="49873" y="14419"/>
                    <a:pt x="49853" y="14458"/>
                  </a:cubicBezTo>
                  <a:cubicBezTo>
                    <a:pt x="49814" y="14537"/>
                    <a:pt x="49756" y="14615"/>
                    <a:pt x="49600" y="14634"/>
                  </a:cubicBezTo>
                  <a:cubicBezTo>
                    <a:pt x="49541" y="14654"/>
                    <a:pt x="49502" y="14673"/>
                    <a:pt x="49463" y="14712"/>
                  </a:cubicBezTo>
                  <a:lnTo>
                    <a:pt x="49463" y="14712"/>
                  </a:lnTo>
                  <a:cubicBezTo>
                    <a:pt x="49365" y="14771"/>
                    <a:pt x="49307" y="14829"/>
                    <a:pt x="49092" y="14810"/>
                  </a:cubicBezTo>
                  <a:cubicBezTo>
                    <a:pt x="48936" y="14790"/>
                    <a:pt x="48839" y="14751"/>
                    <a:pt x="48741" y="14712"/>
                  </a:cubicBezTo>
                  <a:cubicBezTo>
                    <a:pt x="48663" y="14654"/>
                    <a:pt x="48604" y="14595"/>
                    <a:pt x="48546" y="14517"/>
                  </a:cubicBezTo>
                  <a:cubicBezTo>
                    <a:pt x="48526" y="14497"/>
                    <a:pt x="48526" y="14478"/>
                    <a:pt x="48507" y="14478"/>
                  </a:cubicBezTo>
                  <a:cubicBezTo>
                    <a:pt x="48487" y="14439"/>
                    <a:pt x="48448" y="14439"/>
                    <a:pt x="48429" y="14419"/>
                  </a:cubicBezTo>
                  <a:cubicBezTo>
                    <a:pt x="48409" y="14419"/>
                    <a:pt x="48370" y="14439"/>
                    <a:pt x="48351" y="14458"/>
                  </a:cubicBezTo>
                  <a:cubicBezTo>
                    <a:pt x="48331" y="14478"/>
                    <a:pt x="48331" y="14478"/>
                    <a:pt x="48312" y="14497"/>
                  </a:cubicBezTo>
                  <a:cubicBezTo>
                    <a:pt x="48195" y="14615"/>
                    <a:pt x="48058" y="14615"/>
                    <a:pt x="47922" y="14615"/>
                  </a:cubicBezTo>
                  <a:cubicBezTo>
                    <a:pt x="47902" y="14615"/>
                    <a:pt x="47883" y="14615"/>
                    <a:pt x="47844" y="14615"/>
                  </a:cubicBezTo>
                  <a:lnTo>
                    <a:pt x="47844" y="14615"/>
                  </a:lnTo>
                  <a:cubicBezTo>
                    <a:pt x="47805" y="14615"/>
                    <a:pt x="47785" y="14634"/>
                    <a:pt x="47785" y="14673"/>
                  </a:cubicBezTo>
                  <a:cubicBezTo>
                    <a:pt x="47765" y="14693"/>
                    <a:pt x="47746" y="14732"/>
                    <a:pt x="47726" y="14771"/>
                  </a:cubicBezTo>
                  <a:cubicBezTo>
                    <a:pt x="47668" y="14868"/>
                    <a:pt x="47590" y="14907"/>
                    <a:pt x="47492" y="14927"/>
                  </a:cubicBezTo>
                  <a:cubicBezTo>
                    <a:pt x="47414" y="14927"/>
                    <a:pt x="47317" y="14907"/>
                    <a:pt x="47200" y="14849"/>
                  </a:cubicBezTo>
                  <a:cubicBezTo>
                    <a:pt x="47161" y="14829"/>
                    <a:pt x="47122" y="14829"/>
                    <a:pt x="47102" y="14810"/>
                  </a:cubicBezTo>
                  <a:cubicBezTo>
                    <a:pt x="46965" y="14751"/>
                    <a:pt x="46887" y="14712"/>
                    <a:pt x="46770" y="14751"/>
                  </a:cubicBezTo>
                  <a:cubicBezTo>
                    <a:pt x="46712" y="14771"/>
                    <a:pt x="46692" y="14790"/>
                    <a:pt x="46673" y="14810"/>
                  </a:cubicBezTo>
                  <a:cubicBezTo>
                    <a:pt x="46634" y="14849"/>
                    <a:pt x="46614" y="14888"/>
                    <a:pt x="46517" y="14927"/>
                  </a:cubicBezTo>
                  <a:lnTo>
                    <a:pt x="46517" y="14927"/>
                  </a:lnTo>
                  <a:cubicBezTo>
                    <a:pt x="46439" y="14985"/>
                    <a:pt x="46361" y="14985"/>
                    <a:pt x="46302" y="15005"/>
                  </a:cubicBezTo>
                  <a:cubicBezTo>
                    <a:pt x="46224" y="15005"/>
                    <a:pt x="46146" y="15024"/>
                    <a:pt x="46087" y="15083"/>
                  </a:cubicBezTo>
                  <a:cubicBezTo>
                    <a:pt x="46068" y="15122"/>
                    <a:pt x="46048" y="15141"/>
                    <a:pt x="46048" y="15161"/>
                  </a:cubicBezTo>
                  <a:cubicBezTo>
                    <a:pt x="46029" y="15258"/>
                    <a:pt x="46009" y="15317"/>
                    <a:pt x="45756" y="15336"/>
                  </a:cubicBezTo>
                  <a:cubicBezTo>
                    <a:pt x="45658" y="15356"/>
                    <a:pt x="45600" y="15336"/>
                    <a:pt x="45541" y="15336"/>
                  </a:cubicBezTo>
                  <a:cubicBezTo>
                    <a:pt x="45522" y="15415"/>
                    <a:pt x="45502" y="15473"/>
                    <a:pt x="45463" y="15532"/>
                  </a:cubicBezTo>
                  <a:lnTo>
                    <a:pt x="45463" y="15532"/>
                  </a:lnTo>
                  <a:cubicBezTo>
                    <a:pt x="45463" y="15551"/>
                    <a:pt x="45444" y="15551"/>
                    <a:pt x="45444" y="15571"/>
                  </a:cubicBezTo>
                  <a:lnTo>
                    <a:pt x="45444" y="15571"/>
                  </a:lnTo>
                  <a:cubicBezTo>
                    <a:pt x="45424" y="15610"/>
                    <a:pt x="45405" y="15629"/>
                    <a:pt x="45385" y="15629"/>
                  </a:cubicBezTo>
                  <a:cubicBezTo>
                    <a:pt x="45366" y="15668"/>
                    <a:pt x="45327" y="15668"/>
                    <a:pt x="45268" y="15668"/>
                  </a:cubicBezTo>
                  <a:cubicBezTo>
                    <a:pt x="45229" y="15668"/>
                    <a:pt x="45190" y="15649"/>
                    <a:pt x="45151" y="15629"/>
                  </a:cubicBezTo>
                  <a:cubicBezTo>
                    <a:pt x="45112" y="15610"/>
                    <a:pt x="45053" y="15571"/>
                    <a:pt x="44995" y="15493"/>
                  </a:cubicBezTo>
                  <a:cubicBezTo>
                    <a:pt x="44975" y="15454"/>
                    <a:pt x="44956" y="15415"/>
                    <a:pt x="44917" y="15395"/>
                  </a:cubicBezTo>
                  <a:cubicBezTo>
                    <a:pt x="44897" y="15336"/>
                    <a:pt x="44858" y="15297"/>
                    <a:pt x="44800" y="15278"/>
                  </a:cubicBezTo>
                  <a:cubicBezTo>
                    <a:pt x="44663" y="15258"/>
                    <a:pt x="44605" y="15219"/>
                    <a:pt x="44507" y="15161"/>
                  </a:cubicBezTo>
                  <a:cubicBezTo>
                    <a:pt x="44468" y="15122"/>
                    <a:pt x="44429" y="15102"/>
                    <a:pt x="44351" y="15063"/>
                  </a:cubicBezTo>
                  <a:lnTo>
                    <a:pt x="44351" y="15063"/>
                  </a:lnTo>
                  <a:cubicBezTo>
                    <a:pt x="44273" y="15024"/>
                    <a:pt x="44234" y="14985"/>
                    <a:pt x="44195" y="14985"/>
                  </a:cubicBezTo>
                  <a:cubicBezTo>
                    <a:pt x="44175" y="14966"/>
                    <a:pt x="44156" y="14966"/>
                    <a:pt x="44136" y="14927"/>
                  </a:cubicBezTo>
                  <a:lnTo>
                    <a:pt x="44078" y="14907"/>
                  </a:lnTo>
                  <a:cubicBezTo>
                    <a:pt x="43961" y="14829"/>
                    <a:pt x="43980" y="14751"/>
                    <a:pt x="44000" y="14673"/>
                  </a:cubicBezTo>
                  <a:cubicBezTo>
                    <a:pt x="44000" y="14654"/>
                    <a:pt x="44000" y="14615"/>
                    <a:pt x="44000" y="14595"/>
                  </a:cubicBezTo>
                  <a:cubicBezTo>
                    <a:pt x="44000" y="14576"/>
                    <a:pt x="44000" y="14576"/>
                    <a:pt x="44000" y="14576"/>
                  </a:cubicBezTo>
                  <a:lnTo>
                    <a:pt x="44000" y="14576"/>
                  </a:lnTo>
                  <a:cubicBezTo>
                    <a:pt x="44000" y="14556"/>
                    <a:pt x="43980" y="14556"/>
                    <a:pt x="43980" y="14556"/>
                  </a:cubicBezTo>
                  <a:lnTo>
                    <a:pt x="43980" y="14556"/>
                  </a:lnTo>
                  <a:cubicBezTo>
                    <a:pt x="43961" y="14556"/>
                    <a:pt x="43941" y="14556"/>
                    <a:pt x="43922" y="14556"/>
                  </a:cubicBezTo>
                  <a:lnTo>
                    <a:pt x="43922" y="14556"/>
                  </a:lnTo>
                  <a:cubicBezTo>
                    <a:pt x="43902" y="14576"/>
                    <a:pt x="43883" y="14576"/>
                    <a:pt x="43844" y="14595"/>
                  </a:cubicBezTo>
                  <a:cubicBezTo>
                    <a:pt x="43805" y="14615"/>
                    <a:pt x="43785" y="14673"/>
                    <a:pt x="43766" y="14712"/>
                  </a:cubicBezTo>
                  <a:lnTo>
                    <a:pt x="43766" y="14712"/>
                  </a:lnTo>
                  <a:cubicBezTo>
                    <a:pt x="43707" y="14829"/>
                    <a:pt x="43648" y="14927"/>
                    <a:pt x="43473" y="14907"/>
                  </a:cubicBezTo>
                  <a:cubicBezTo>
                    <a:pt x="43356" y="14888"/>
                    <a:pt x="43317" y="14868"/>
                    <a:pt x="43258" y="14829"/>
                  </a:cubicBezTo>
                  <a:lnTo>
                    <a:pt x="43258" y="14829"/>
                  </a:lnTo>
                  <a:cubicBezTo>
                    <a:pt x="43239" y="14810"/>
                    <a:pt x="43200" y="14771"/>
                    <a:pt x="43161" y="14771"/>
                  </a:cubicBezTo>
                  <a:cubicBezTo>
                    <a:pt x="43102" y="14751"/>
                    <a:pt x="43083" y="14751"/>
                    <a:pt x="43063" y="14751"/>
                  </a:cubicBezTo>
                  <a:cubicBezTo>
                    <a:pt x="42985" y="14732"/>
                    <a:pt x="42927" y="14732"/>
                    <a:pt x="42829" y="14615"/>
                  </a:cubicBezTo>
                  <a:cubicBezTo>
                    <a:pt x="42770" y="14556"/>
                    <a:pt x="42751" y="14497"/>
                    <a:pt x="42731" y="14458"/>
                  </a:cubicBezTo>
                  <a:cubicBezTo>
                    <a:pt x="42712" y="14419"/>
                    <a:pt x="42692" y="14361"/>
                    <a:pt x="42634" y="14322"/>
                  </a:cubicBezTo>
                  <a:cubicBezTo>
                    <a:pt x="42614" y="14322"/>
                    <a:pt x="42614" y="14322"/>
                    <a:pt x="42614" y="14302"/>
                  </a:cubicBezTo>
                  <a:cubicBezTo>
                    <a:pt x="42595" y="14302"/>
                    <a:pt x="42575" y="14302"/>
                    <a:pt x="42575" y="14302"/>
                  </a:cubicBezTo>
                  <a:cubicBezTo>
                    <a:pt x="42556" y="14322"/>
                    <a:pt x="42536" y="14341"/>
                    <a:pt x="42517" y="14361"/>
                  </a:cubicBezTo>
                  <a:cubicBezTo>
                    <a:pt x="42497" y="14380"/>
                    <a:pt x="42478" y="14419"/>
                    <a:pt x="42458" y="14458"/>
                  </a:cubicBezTo>
                  <a:cubicBezTo>
                    <a:pt x="42419" y="14576"/>
                    <a:pt x="42380" y="14634"/>
                    <a:pt x="42322" y="14712"/>
                  </a:cubicBezTo>
                  <a:cubicBezTo>
                    <a:pt x="42302" y="14732"/>
                    <a:pt x="42283" y="14771"/>
                    <a:pt x="42263" y="14810"/>
                  </a:cubicBezTo>
                  <a:lnTo>
                    <a:pt x="42263" y="14810"/>
                  </a:lnTo>
                  <a:cubicBezTo>
                    <a:pt x="42205" y="14888"/>
                    <a:pt x="42166" y="14946"/>
                    <a:pt x="42107" y="15005"/>
                  </a:cubicBezTo>
                  <a:cubicBezTo>
                    <a:pt x="42088" y="15024"/>
                    <a:pt x="42049" y="15063"/>
                    <a:pt x="42029" y="15102"/>
                  </a:cubicBezTo>
                  <a:cubicBezTo>
                    <a:pt x="41990" y="15122"/>
                    <a:pt x="41970" y="15180"/>
                    <a:pt x="41970" y="15219"/>
                  </a:cubicBezTo>
                  <a:cubicBezTo>
                    <a:pt x="41931" y="15317"/>
                    <a:pt x="41912" y="15415"/>
                    <a:pt x="41795" y="15454"/>
                  </a:cubicBezTo>
                  <a:lnTo>
                    <a:pt x="41795" y="15454"/>
                  </a:lnTo>
                  <a:lnTo>
                    <a:pt x="41775" y="15454"/>
                  </a:lnTo>
                  <a:lnTo>
                    <a:pt x="41775" y="15454"/>
                  </a:lnTo>
                  <a:cubicBezTo>
                    <a:pt x="41697" y="15493"/>
                    <a:pt x="41619" y="15473"/>
                    <a:pt x="41561" y="15415"/>
                  </a:cubicBezTo>
                  <a:cubicBezTo>
                    <a:pt x="41502" y="15376"/>
                    <a:pt x="41444" y="15297"/>
                    <a:pt x="41424" y="15219"/>
                  </a:cubicBezTo>
                  <a:lnTo>
                    <a:pt x="41424" y="15219"/>
                  </a:lnTo>
                  <a:cubicBezTo>
                    <a:pt x="41405" y="15219"/>
                    <a:pt x="41405" y="15200"/>
                    <a:pt x="41405" y="15180"/>
                  </a:cubicBezTo>
                  <a:cubicBezTo>
                    <a:pt x="41346" y="15024"/>
                    <a:pt x="41366" y="14966"/>
                    <a:pt x="41405" y="14888"/>
                  </a:cubicBezTo>
                  <a:lnTo>
                    <a:pt x="41405" y="14888"/>
                  </a:lnTo>
                  <a:cubicBezTo>
                    <a:pt x="41405" y="14868"/>
                    <a:pt x="41405" y="14868"/>
                    <a:pt x="41405" y="14849"/>
                  </a:cubicBezTo>
                  <a:lnTo>
                    <a:pt x="41405" y="14849"/>
                  </a:lnTo>
                  <a:cubicBezTo>
                    <a:pt x="41424" y="14790"/>
                    <a:pt x="41463" y="14751"/>
                    <a:pt x="41502" y="14712"/>
                  </a:cubicBezTo>
                  <a:cubicBezTo>
                    <a:pt x="41522" y="14693"/>
                    <a:pt x="41541" y="14673"/>
                    <a:pt x="41522" y="14654"/>
                  </a:cubicBezTo>
                  <a:lnTo>
                    <a:pt x="41522" y="14654"/>
                  </a:lnTo>
                  <a:cubicBezTo>
                    <a:pt x="41522" y="14654"/>
                    <a:pt x="41522" y="14654"/>
                    <a:pt x="41522" y="14654"/>
                  </a:cubicBezTo>
                  <a:lnTo>
                    <a:pt x="41522" y="14654"/>
                  </a:lnTo>
                  <a:cubicBezTo>
                    <a:pt x="41522" y="14634"/>
                    <a:pt x="41502" y="14615"/>
                    <a:pt x="41483" y="14615"/>
                  </a:cubicBezTo>
                  <a:cubicBezTo>
                    <a:pt x="41463" y="14615"/>
                    <a:pt x="41444" y="14615"/>
                    <a:pt x="41424" y="14615"/>
                  </a:cubicBezTo>
                  <a:cubicBezTo>
                    <a:pt x="41424" y="14615"/>
                    <a:pt x="41405" y="14615"/>
                    <a:pt x="41405" y="14615"/>
                  </a:cubicBezTo>
                  <a:cubicBezTo>
                    <a:pt x="41385" y="14634"/>
                    <a:pt x="41366" y="14654"/>
                    <a:pt x="41327" y="14654"/>
                  </a:cubicBezTo>
                  <a:lnTo>
                    <a:pt x="41327" y="14654"/>
                  </a:lnTo>
                  <a:cubicBezTo>
                    <a:pt x="41268" y="14712"/>
                    <a:pt x="41210" y="14732"/>
                    <a:pt x="41131" y="14732"/>
                  </a:cubicBezTo>
                  <a:cubicBezTo>
                    <a:pt x="41112" y="14732"/>
                    <a:pt x="41053" y="14732"/>
                    <a:pt x="41014" y="14751"/>
                  </a:cubicBezTo>
                  <a:cubicBezTo>
                    <a:pt x="40975" y="14751"/>
                    <a:pt x="40956" y="14771"/>
                    <a:pt x="40936" y="14790"/>
                  </a:cubicBezTo>
                  <a:cubicBezTo>
                    <a:pt x="40897" y="14849"/>
                    <a:pt x="40800" y="14907"/>
                    <a:pt x="40702" y="14946"/>
                  </a:cubicBezTo>
                  <a:cubicBezTo>
                    <a:pt x="40624" y="14966"/>
                    <a:pt x="40527" y="14966"/>
                    <a:pt x="40449" y="14927"/>
                  </a:cubicBezTo>
                  <a:cubicBezTo>
                    <a:pt x="40331" y="14849"/>
                    <a:pt x="40331" y="14771"/>
                    <a:pt x="40331" y="14673"/>
                  </a:cubicBezTo>
                  <a:lnTo>
                    <a:pt x="40331" y="14673"/>
                  </a:lnTo>
                  <a:cubicBezTo>
                    <a:pt x="40331" y="14654"/>
                    <a:pt x="40331" y="14615"/>
                    <a:pt x="40331" y="14595"/>
                  </a:cubicBezTo>
                  <a:cubicBezTo>
                    <a:pt x="40312" y="14576"/>
                    <a:pt x="40292" y="14556"/>
                    <a:pt x="40273" y="14556"/>
                  </a:cubicBezTo>
                  <a:cubicBezTo>
                    <a:pt x="40234" y="14537"/>
                    <a:pt x="40175" y="14537"/>
                    <a:pt x="40117" y="14537"/>
                  </a:cubicBezTo>
                  <a:cubicBezTo>
                    <a:pt x="40019" y="14537"/>
                    <a:pt x="39961" y="14537"/>
                    <a:pt x="39902" y="14497"/>
                  </a:cubicBezTo>
                  <a:lnTo>
                    <a:pt x="39902" y="14497"/>
                  </a:lnTo>
                  <a:cubicBezTo>
                    <a:pt x="39824" y="14458"/>
                    <a:pt x="39785" y="14419"/>
                    <a:pt x="39766" y="14341"/>
                  </a:cubicBezTo>
                  <a:lnTo>
                    <a:pt x="39766" y="14322"/>
                  </a:lnTo>
                  <a:lnTo>
                    <a:pt x="39766" y="14322"/>
                  </a:lnTo>
                  <a:cubicBezTo>
                    <a:pt x="39746" y="14263"/>
                    <a:pt x="39746" y="14205"/>
                    <a:pt x="39668" y="14166"/>
                  </a:cubicBezTo>
                  <a:lnTo>
                    <a:pt x="39668" y="14166"/>
                  </a:lnTo>
                  <a:cubicBezTo>
                    <a:pt x="39629" y="14146"/>
                    <a:pt x="39590" y="14146"/>
                    <a:pt x="39551" y="14146"/>
                  </a:cubicBezTo>
                  <a:cubicBezTo>
                    <a:pt x="39512" y="14146"/>
                    <a:pt x="39473" y="14166"/>
                    <a:pt x="39434" y="14185"/>
                  </a:cubicBezTo>
                  <a:cubicBezTo>
                    <a:pt x="39395" y="14224"/>
                    <a:pt x="39356" y="14244"/>
                    <a:pt x="39317" y="14263"/>
                  </a:cubicBezTo>
                  <a:lnTo>
                    <a:pt x="39317" y="14263"/>
                  </a:lnTo>
                  <a:cubicBezTo>
                    <a:pt x="39278" y="14302"/>
                    <a:pt x="39200" y="14341"/>
                    <a:pt x="39122" y="14400"/>
                  </a:cubicBezTo>
                  <a:cubicBezTo>
                    <a:pt x="39102" y="14419"/>
                    <a:pt x="39083" y="14439"/>
                    <a:pt x="39063" y="14478"/>
                  </a:cubicBezTo>
                  <a:cubicBezTo>
                    <a:pt x="38907" y="14615"/>
                    <a:pt x="38732" y="14771"/>
                    <a:pt x="38517" y="14693"/>
                  </a:cubicBezTo>
                  <a:cubicBezTo>
                    <a:pt x="38497" y="14693"/>
                    <a:pt x="38458" y="14673"/>
                    <a:pt x="38419" y="14673"/>
                  </a:cubicBezTo>
                  <a:cubicBezTo>
                    <a:pt x="38263" y="14595"/>
                    <a:pt x="38146" y="14556"/>
                    <a:pt x="38146" y="14400"/>
                  </a:cubicBezTo>
                  <a:lnTo>
                    <a:pt x="38146" y="14400"/>
                  </a:lnTo>
                  <a:lnTo>
                    <a:pt x="38146" y="14361"/>
                  </a:lnTo>
                  <a:cubicBezTo>
                    <a:pt x="38127" y="14244"/>
                    <a:pt x="38127" y="14068"/>
                    <a:pt x="38068" y="14049"/>
                  </a:cubicBezTo>
                  <a:cubicBezTo>
                    <a:pt x="38029" y="14029"/>
                    <a:pt x="37990" y="14029"/>
                    <a:pt x="37951" y="14029"/>
                  </a:cubicBezTo>
                  <a:cubicBezTo>
                    <a:pt x="37853" y="14029"/>
                    <a:pt x="37736" y="14029"/>
                    <a:pt x="37639" y="13912"/>
                  </a:cubicBezTo>
                  <a:cubicBezTo>
                    <a:pt x="37522" y="13756"/>
                    <a:pt x="37541" y="13619"/>
                    <a:pt x="37580" y="13463"/>
                  </a:cubicBezTo>
                  <a:cubicBezTo>
                    <a:pt x="37580" y="13424"/>
                    <a:pt x="37600" y="13385"/>
                    <a:pt x="37600" y="13346"/>
                  </a:cubicBezTo>
                  <a:cubicBezTo>
                    <a:pt x="37600" y="13327"/>
                    <a:pt x="37600" y="13307"/>
                    <a:pt x="37580" y="13288"/>
                  </a:cubicBezTo>
                  <a:lnTo>
                    <a:pt x="37580" y="13288"/>
                  </a:lnTo>
                  <a:cubicBezTo>
                    <a:pt x="37580" y="13288"/>
                    <a:pt x="37580" y="13268"/>
                    <a:pt x="37561" y="13268"/>
                  </a:cubicBezTo>
                  <a:lnTo>
                    <a:pt x="37561" y="13268"/>
                  </a:lnTo>
                  <a:cubicBezTo>
                    <a:pt x="37561" y="13268"/>
                    <a:pt x="37561" y="13268"/>
                    <a:pt x="37541" y="13268"/>
                  </a:cubicBezTo>
                  <a:cubicBezTo>
                    <a:pt x="37522" y="13268"/>
                    <a:pt x="37502" y="13268"/>
                    <a:pt x="37483" y="13268"/>
                  </a:cubicBezTo>
                  <a:lnTo>
                    <a:pt x="37483" y="13268"/>
                  </a:lnTo>
                  <a:cubicBezTo>
                    <a:pt x="37327" y="13346"/>
                    <a:pt x="37229" y="13327"/>
                    <a:pt x="37054" y="13327"/>
                  </a:cubicBezTo>
                  <a:lnTo>
                    <a:pt x="36975" y="13307"/>
                  </a:lnTo>
                  <a:cubicBezTo>
                    <a:pt x="36878" y="13307"/>
                    <a:pt x="36800" y="13307"/>
                    <a:pt x="36722" y="13307"/>
                  </a:cubicBezTo>
                  <a:cubicBezTo>
                    <a:pt x="36663" y="13307"/>
                    <a:pt x="36605" y="13307"/>
                    <a:pt x="36546" y="13327"/>
                  </a:cubicBezTo>
                  <a:cubicBezTo>
                    <a:pt x="36507" y="13346"/>
                    <a:pt x="36488" y="13385"/>
                    <a:pt x="36488" y="13424"/>
                  </a:cubicBezTo>
                  <a:lnTo>
                    <a:pt x="36488" y="13424"/>
                  </a:lnTo>
                  <a:cubicBezTo>
                    <a:pt x="36468" y="13463"/>
                    <a:pt x="36449" y="13502"/>
                    <a:pt x="36390" y="13561"/>
                  </a:cubicBezTo>
                  <a:lnTo>
                    <a:pt x="36390" y="13561"/>
                  </a:lnTo>
                  <a:cubicBezTo>
                    <a:pt x="36390" y="13561"/>
                    <a:pt x="36390" y="13561"/>
                    <a:pt x="36371" y="13580"/>
                  </a:cubicBezTo>
                  <a:cubicBezTo>
                    <a:pt x="36312" y="13619"/>
                    <a:pt x="36195" y="13658"/>
                    <a:pt x="36078" y="13639"/>
                  </a:cubicBezTo>
                  <a:cubicBezTo>
                    <a:pt x="35961" y="13619"/>
                    <a:pt x="35824" y="13580"/>
                    <a:pt x="35746" y="13502"/>
                  </a:cubicBezTo>
                  <a:lnTo>
                    <a:pt x="35746" y="13502"/>
                  </a:lnTo>
                  <a:cubicBezTo>
                    <a:pt x="35727" y="13483"/>
                    <a:pt x="35707" y="13483"/>
                    <a:pt x="35707" y="13463"/>
                  </a:cubicBezTo>
                  <a:cubicBezTo>
                    <a:pt x="35629" y="13366"/>
                    <a:pt x="35590" y="13307"/>
                    <a:pt x="35551" y="13268"/>
                  </a:cubicBezTo>
                  <a:cubicBezTo>
                    <a:pt x="35532" y="13210"/>
                    <a:pt x="35512" y="13190"/>
                    <a:pt x="35493" y="13151"/>
                  </a:cubicBezTo>
                  <a:lnTo>
                    <a:pt x="35493" y="13151"/>
                  </a:lnTo>
                  <a:cubicBezTo>
                    <a:pt x="35454" y="13132"/>
                    <a:pt x="35395" y="13132"/>
                    <a:pt x="35336" y="13132"/>
                  </a:cubicBezTo>
                  <a:cubicBezTo>
                    <a:pt x="35258" y="13132"/>
                    <a:pt x="35161" y="13171"/>
                    <a:pt x="35102" y="13210"/>
                  </a:cubicBezTo>
                  <a:cubicBezTo>
                    <a:pt x="35024" y="13268"/>
                    <a:pt x="34888" y="13288"/>
                    <a:pt x="34771" y="13249"/>
                  </a:cubicBezTo>
                  <a:cubicBezTo>
                    <a:pt x="34654" y="13229"/>
                    <a:pt x="34517" y="13171"/>
                    <a:pt x="34400" y="13112"/>
                  </a:cubicBezTo>
                  <a:lnTo>
                    <a:pt x="34400" y="13112"/>
                  </a:lnTo>
                  <a:cubicBezTo>
                    <a:pt x="34380" y="13093"/>
                    <a:pt x="34341" y="13073"/>
                    <a:pt x="34302" y="13054"/>
                  </a:cubicBezTo>
                  <a:cubicBezTo>
                    <a:pt x="34088" y="12956"/>
                    <a:pt x="33834" y="12819"/>
                    <a:pt x="33580" y="12839"/>
                  </a:cubicBezTo>
                  <a:cubicBezTo>
                    <a:pt x="33405" y="12839"/>
                    <a:pt x="33268" y="12839"/>
                    <a:pt x="33171" y="12800"/>
                  </a:cubicBezTo>
                  <a:cubicBezTo>
                    <a:pt x="33054" y="12761"/>
                    <a:pt x="32976" y="12683"/>
                    <a:pt x="32917" y="12546"/>
                  </a:cubicBezTo>
                  <a:cubicBezTo>
                    <a:pt x="32839" y="12410"/>
                    <a:pt x="32839" y="12293"/>
                    <a:pt x="32858" y="12195"/>
                  </a:cubicBezTo>
                  <a:cubicBezTo>
                    <a:pt x="32858" y="12156"/>
                    <a:pt x="32858" y="12098"/>
                    <a:pt x="32839" y="12059"/>
                  </a:cubicBezTo>
                  <a:cubicBezTo>
                    <a:pt x="32819" y="12000"/>
                    <a:pt x="32800" y="11941"/>
                    <a:pt x="32741" y="11883"/>
                  </a:cubicBezTo>
                  <a:cubicBezTo>
                    <a:pt x="32702" y="11824"/>
                    <a:pt x="32624" y="11766"/>
                    <a:pt x="32546" y="11707"/>
                  </a:cubicBezTo>
                  <a:cubicBezTo>
                    <a:pt x="32488" y="11649"/>
                    <a:pt x="32410" y="11610"/>
                    <a:pt x="32351" y="11590"/>
                  </a:cubicBezTo>
                  <a:cubicBezTo>
                    <a:pt x="32312" y="11590"/>
                    <a:pt x="32293" y="11610"/>
                    <a:pt x="32254" y="11629"/>
                  </a:cubicBezTo>
                  <a:cubicBezTo>
                    <a:pt x="32234" y="11668"/>
                    <a:pt x="32234" y="11688"/>
                    <a:pt x="32215" y="11707"/>
                  </a:cubicBezTo>
                  <a:lnTo>
                    <a:pt x="32215" y="11707"/>
                  </a:lnTo>
                  <a:cubicBezTo>
                    <a:pt x="32137" y="11844"/>
                    <a:pt x="32078" y="11941"/>
                    <a:pt x="31844" y="11824"/>
                  </a:cubicBezTo>
                  <a:cubicBezTo>
                    <a:pt x="31746" y="11766"/>
                    <a:pt x="31649" y="11727"/>
                    <a:pt x="31571" y="11707"/>
                  </a:cubicBezTo>
                  <a:cubicBezTo>
                    <a:pt x="31532" y="11688"/>
                    <a:pt x="31493" y="11688"/>
                    <a:pt x="31493" y="11688"/>
                  </a:cubicBezTo>
                  <a:cubicBezTo>
                    <a:pt x="31473" y="11707"/>
                    <a:pt x="31454" y="11707"/>
                    <a:pt x="31454" y="11727"/>
                  </a:cubicBezTo>
                  <a:lnTo>
                    <a:pt x="31454" y="11727"/>
                  </a:lnTo>
                  <a:cubicBezTo>
                    <a:pt x="31356" y="11805"/>
                    <a:pt x="31259" y="11883"/>
                    <a:pt x="31063" y="11863"/>
                  </a:cubicBezTo>
                  <a:lnTo>
                    <a:pt x="31063" y="11863"/>
                  </a:lnTo>
                  <a:cubicBezTo>
                    <a:pt x="30907" y="11844"/>
                    <a:pt x="30829" y="11746"/>
                    <a:pt x="30712" y="11629"/>
                  </a:cubicBezTo>
                  <a:cubicBezTo>
                    <a:pt x="30654" y="11551"/>
                    <a:pt x="30595" y="11493"/>
                    <a:pt x="30517" y="11434"/>
                  </a:cubicBezTo>
                  <a:cubicBezTo>
                    <a:pt x="30361" y="11317"/>
                    <a:pt x="30244" y="11122"/>
                    <a:pt x="30166" y="10985"/>
                  </a:cubicBezTo>
                  <a:cubicBezTo>
                    <a:pt x="30127" y="10907"/>
                    <a:pt x="30088" y="10849"/>
                    <a:pt x="30068" y="10829"/>
                  </a:cubicBezTo>
                  <a:lnTo>
                    <a:pt x="30068" y="10829"/>
                  </a:lnTo>
                  <a:cubicBezTo>
                    <a:pt x="30010" y="10790"/>
                    <a:pt x="29659" y="10810"/>
                    <a:pt x="29659" y="10810"/>
                  </a:cubicBezTo>
                  <a:lnTo>
                    <a:pt x="29581" y="10810"/>
                  </a:lnTo>
                  <a:lnTo>
                    <a:pt x="29581" y="10712"/>
                  </a:lnTo>
                  <a:cubicBezTo>
                    <a:pt x="29581" y="10693"/>
                    <a:pt x="29951" y="995"/>
                    <a:pt x="29951" y="820"/>
                  </a:cubicBezTo>
                  <a:cubicBezTo>
                    <a:pt x="29951" y="761"/>
                    <a:pt x="29951" y="722"/>
                    <a:pt x="29951" y="722"/>
                  </a:cubicBezTo>
                  <a:cubicBezTo>
                    <a:pt x="29932" y="722"/>
                    <a:pt x="29912" y="722"/>
                    <a:pt x="29873" y="703"/>
                  </a:cubicBezTo>
                  <a:cubicBezTo>
                    <a:pt x="29834" y="703"/>
                    <a:pt x="29541" y="703"/>
                    <a:pt x="29132" y="664"/>
                  </a:cubicBezTo>
                  <a:cubicBezTo>
                    <a:pt x="28156" y="625"/>
                    <a:pt x="26537" y="527"/>
                    <a:pt x="26010" y="508"/>
                  </a:cubicBezTo>
                  <a:cubicBezTo>
                    <a:pt x="25698" y="508"/>
                    <a:pt x="24976" y="469"/>
                    <a:pt x="24156" y="430"/>
                  </a:cubicBezTo>
                  <a:cubicBezTo>
                    <a:pt x="22907" y="352"/>
                    <a:pt x="21483" y="273"/>
                    <a:pt x="21171" y="254"/>
                  </a:cubicBezTo>
                  <a:lnTo>
                    <a:pt x="20566" y="215"/>
                  </a:lnTo>
                  <a:cubicBezTo>
                    <a:pt x="19551" y="137"/>
                    <a:pt x="17756" y="20"/>
                    <a:pt x="17659" y="0"/>
                  </a:cubicBezTo>
                  <a:lnTo>
                    <a:pt x="17620" y="0"/>
                  </a:lnTo>
                  <a:cubicBezTo>
                    <a:pt x="17600" y="0"/>
                    <a:pt x="17561" y="0"/>
                    <a:pt x="17542" y="20"/>
                  </a:cubicBezTo>
                  <a:cubicBezTo>
                    <a:pt x="17522" y="625"/>
                    <a:pt x="17132" y="10556"/>
                    <a:pt x="16625" y="17249"/>
                  </a:cubicBezTo>
                  <a:cubicBezTo>
                    <a:pt x="16371" y="20761"/>
                    <a:pt x="16039" y="23395"/>
                    <a:pt x="15688" y="23395"/>
                  </a:cubicBezTo>
                  <a:cubicBezTo>
                    <a:pt x="14830" y="23395"/>
                    <a:pt x="1347" y="22107"/>
                    <a:pt x="59" y="21990"/>
                  </a:cubicBezTo>
                  <a:cubicBezTo>
                    <a:pt x="79" y="22009"/>
                    <a:pt x="79" y="22048"/>
                    <a:pt x="79" y="22088"/>
                  </a:cubicBezTo>
                  <a:cubicBezTo>
                    <a:pt x="98" y="22185"/>
                    <a:pt x="79" y="22224"/>
                    <a:pt x="59" y="22341"/>
                  </a:cubicBezTo>
                  <a:cubicBezTo>
                    <a:pt x="59" y="22380"/>
                    <a:pt x="40" y="22439"/>
                    <a:pt x="40" y="22497"/>
                  </a:cubicBezTo>
                  <a:cubicBezTo>
                    <a:pt x="1" y="22673"/>
                    <a:pt x="79" y="22731"/>
                    <a:pt x="176" y="22790"/>
                  </a:cubicBezTo>
                  <a:lnTo>
                    <a:pt x="176" y="22809"/>
                  </a:lnTo>
                  <a:lnTo>
                    <a:pt x="196" y="22809"/>
                  </a:lnTo>
                  <a:lnTo>
                    <a:pt x="196" y="22809"/>
                  </a:lnTo>
                  <a:cubicBezTo>
                    <a:pt x="254" y="22848"/>
                    <a:pt x="274" y="22907"/>
                    <a:pt x="313" y="22985"/>
                  </a:cubicBezTo>
                  <a:lnTo>
                    <a:pt x="781" y="23044"/>
                  </a:lnTo>
                  <a:lnTo>
                    <a:pt x="820" y="23044"/>
                  </a:lnTo>
                  <a:lnTo>
                    <a:pt x="840" y="23083"/>
                  </a:lnTo>
                  <a:cubicBezTo>
                    <a:pt x="840" y="23083"/>
                    <a:pt x="1074" y="23414"/>
                    <a:pt x="1269" y="23824"/>
                  </a:cubicBezTo>
                  <a:cubicBezTo>
                    <a:pt x="1366" y="24000"/>
                    <a:pt x="1386" y="24117"/>
                    <a:pt x="1405" y="24214"/>
                  </a:cubicBezTo>
                  <a:lnTo>
                    <a:pt x="1405" y="24214"/>
                  </a:lnTo>
                  <a:cubicBezTo>
                    <a:pt x="1425" y="24351"/>
                    <a:pt x="1445" y="24448"/>
                    <a:pt x="1601" y="24585"/>
                  </a:cubicBezTo>
                  <a:cubicBezTo>
                    <a:pt x="1737" y="24722"/>
                    <a:pt x="1913" y="24819"/>
                    <a:pt x="2088" y="24917"/>
                  </a:cubicBezTo>
                  <a:cubicBezTo>
                    <a:pt x="2264" y="25014"/>
                    <a:pt x="2459" y="25112"/>
                    <a:pt x="2615" y="25287"/>
                  </a:cubicBezTo>
                  <a:cubicBezTo>
                    <a:pt x="2752" y="25424"/>
                    <a:pt x="2771" y="25522"/>
                    <a:pt x="2791" y="25619"/>
                  </a:cubicBezTo>
                  <a:cubicBezTo>
                    <a:pt x="2810" y="25697"/>
                    <a:pt x="2830" y="25756"/>
                    <a:pt x="3005" y="25912"/>
                  </a:cubicBezTo>
                  <a:cubicBezTo>
                    <a:pt x="3220" y="26068"/>
                    <a:pt x="3318" y="26244"/>
                    <a:pt x="3415" y="26380"/>
                  </a:cubicBezTo>
                  <a:cubicBezTo>
                    <a:pt x="3493" y="26517"/>
                    <a:pt x="3571" y="26653"/>
                    <a:pt x="3727" y="26770"/>
                  </a:cubicBezTo>
                  <a:cubicBezTo>
                    <a:pt x="3942" y="26907"/>
                    <a:pt x="4020" y="27043"/>
                    <a:pt x="4118" y="27200"/>
                  </a:cubicBezTo>
                  <a:lnTo>
                    <a:pt x="4118" y="27200"/>
                  </a:lnTo>
                  <a:cubicBezTo>
                    <a:pt x="4176" y="27297"/>
                    <a:pt x="4235" y="27395"/>
                    <a:pt x="4332" y="27531"/>
                  </a:cubicBezTo>
                  <a:cubicBezTo>
                    <a:pt x="4430" y="27629"/>
                    <a:pt x="4527" y="27707"/>
                    <a:pt x="4605" y="27785"/>
                  </a:cubicBezTo>
                  <a:lnTo>
                    <a:pt x="4605" y="27785"/>
                  </a:lnTo>
                  <a:cubicBezTo>
                    <a:pt x="4762" y="27902"/>
                    <a:pt x="4898" y="28019"/>
                    <a:pt x="5074" y="28292"/>
                  </a:cubicBezTo>
                  <a:cubicBezTo>
                    <a:pt x="5210" y="28507"/>
                    <a:pt x="5522" y="28682"/>
                    <a:pt x="5815" y="28839"/>
                  </a:cubicBezTo>
                  <a:cubicBezTo>
                    <a:pt x="6069" y="28975"/>
                    <a:pt x="6303" y="29092"/>
                    <a:pt x="6381" y="29248"/>
                  </a:cubicBezTo>
                  <a:cubicBezTo>
                    <a:pt x="6479" y="29385"/>
                    <a:pt x="6635" y="29502"/>
                    <a:pt x="6752" y="29619"/>
                  </a:cubicBezTo>
                  <a:cubicBezTo>
                    <a:pt x="6869" y="29717"/>
                    <a:pt x="6986" y="29795"/>
                    <a:pt x="7025" y="29892"/>
                  </a:cubicBezTo>
                  <a:cubicBezTo>
                    <a:pt x="7083" y="29990"/>
                    <a:pt x="7083" y="30165"/>
                    <a:pt x="7083" y="30341"/>
                  </a:cubicBezTo>
                  <a:cubicBezTo>
                    <a:pt x="7083" y="30478"/>
                    <a:pt x="7103" y="30634"/>
                    <a:pt x="7122" y="30770"/>
                  </a:cubicBezTo>
                  <a:cubicBezTo>
                    <a:pt x="7161" y="30907"/>
                    <a:pt x="7220" y="31024"/>
                    <a:pt x="7259" y="31121"/>
                  </a:cubicBezTo>
                  <a:cubicBezTo>
                    <a:pt x="7318" y="31239"/>
                    <a:pt x="7396" y="31336"/>
                    <a:pt x="7474" y="31453"/>
                  </a:cubicBezTo>
                  <a:cubicBezTo>
                    <a:pt x="7571" y="31570"/>
                    <a:pt x="7630" y="31726"/>
                    <a:pt x="7688" y="31902"/>
                  </a:cubicBezTo>
                  <a:cubicBezTo>
                    <a:pt x="7727" y="32058"/>
                    <a:pt x="7747" y="32234"/>
                    <a:pt x="7747" y="32409"/>
                  </a:cubicBezTo>
                  <a:cubicBezTo>
                    <a:pt x="7727" y="32585"/>
                    <a:pt x="7727" y="32760"/>
                    <a:pt x="7727" y="32936"/>
                  </a:cubicBezTo>
                  <a:cubicBezTo>
                    <a:pt x="7747" y="33131"/>
                    <a:pt x="7766" y="33307"/>
                    <a:pt x="7805" y="33482"/>
                  </a:cubicBezTo>
                  <a:cubicBezTo>
                    <a:pt x="7864" y="33716"/>
                    <a:pt x="7922" y="33834"/>
                    <a:pt x="8000" y="33970"/>
                  </a:cubicBezTo>
                  <a:cubicBezTo>
                    <a:pt x="8039" y="34029"/>
                    <a:pt x="8098" y="34107"/>
                    <a:pt x="8137" y="34204"/>
                  </a:cubicBezTo>
                  <a:cubicBezTo>
                    <a:pt x="8215" y="34360"/>
                    <a:pt x="8235" y="34458"/>
                    <a:pt x="8274" y="34555"/>
                  </a:cubicBezTo>
                  <a:cubicBezTo>
                    <a:pt x="8293" y="34653"/>
                    <a:pt x="8332" y="34770"/>
                    <a:pt x="8430" y="34926"/>
                  </a:cubicBezTo>
                  <a:cubicBezTo>
                    <a:pt x="8508" y="35082"/>
                    <a:pt x="8586" y="35180"/>
                    <a:pt x="8664" y="35297"/>
                  </a:cubicBezTo>
                  <a:cubicBezTo>
                    <a:pt x="8761" y="35394"/>
                    <a:pt x="8859" y="35473"/>
                    <a:pt x="8996" y="35590"/>
                  </a:cubicBezTo>
                  <a:cubicBezTo>
                    <a:pt x="9093" y="35668"/>
                    <a:pt x="9171" y="35726"/>
                    <a:pt x="9249" y="35765"/>
                  </a:cubicBezTo>
                  <a:cubicBezTo>
                    <a:pt x="9386" y="35843"/>
                    <a:pt x="9483" y="35921"/>
                    <a:pt x="9659" y="36097"/>
                  </a:cubicBezTo>
                  <a:cubicBezTo>
                    <a:pt x="9698" y="36155"/>
                    <a:pt x="9737" y="36214"/>
                    <a:pt x="9776" y="36253"/>
                  </a:cubicBezTo>
                  <a:cubicBezTo>
                    <a:pt x="9932" y="36429"/>
                    <a:pt x="9991" y="36507"/>
                    <a:pt x="10283" y="36682"/>
                  </a:cubicBezTo>
                  <a:cubicBezTo>
                    <a:pt x="10478" y="36819"/>
                    <a:pt x="10674" y="36877"/>
                    <a:pt x="10849" y="36936"/>
                  </a:cubicBezTo>
                  <a:cubicBezTo>
                    <a:pt x="11005" y="36994"/>
                    <a:pt x="11161" y="37033"/>
                    <a:pt x="11317" y="37131"/>
                  </a:cubicBezTo>
                  <a:cubicBezTo>
                    <a:pt x="11474" y="37229"/>
                    <a:pt x="11513" y="37268"/>
                    <a:pt x="11571" y="37307"/>
                  </a:cubicBezTo>
                  <a:cubicBezTo>
                    <a:pt x="11610" y="37346"/>
                    <a:pt x="11669" y="37404"/>
                    <a:pt x="11844" y="37521"/>
                  </a:cubicBezTo>
                  <a:lnTo>
                    <a:pt x="11844" y="37521"/>
                  </a:lnTo>
                  <a:cubicBezTo>
                    <a:pt x="12020" y="37619"/>
                    <a:pt x="12176" y="37677"/>
                    <a:pt x="12293" y="37716"/>
                  </a:cubicBezTo>
                  <a:cubicBezTo>
                    <a:pt x="12449" y="37775"/>
                    <a:pt x="12586" y="37814"/>
                    <a:pt x="12722" y="37931"/>
                  </a:cubicBezTo>
                  <a:cubicBezTo>
                    <a:pt x="12820" y="38029"/>
                    <a:pt x="12898" y="38146"/>
                    <a:pt x="12995" y="38243"/>
                  </a:cubicBezTo>
                  <a:cubicBezTo>
                    <a:pt x="13093" y="38380"/>
                    <a:pt x="13171" y="38497"/>
                    <a:pt x="13308" y="38575"/>
                  </a:cubicBezTo>
                  <a:cubicBezTo>
                    <a:pt x="13425" y="38633"/>
                    <a:pt x="13600" y="38711"/>
                    <a:pt x="13756" y="38750"/>
                  </a:cubicBezTo>
                  <a:cubicBezTo>
                    <a:pt x="13874" y="38770"/>
                    <a:pt x="13971" y="38770"/>
                    <a:pt x="14049" y="38750"/>
                  </a:cubicBezTo>
                  <a:cubicBezTo>
                    <a:pt x="14186" y="38692"/>
                    <a:pt x="14459" y="38341"/>
                    <a:pt x="14634" y="38146"/>
                  </a:cubicBezTo>
                  <a:lnTo>
                    <a:pt x="14634" y="38146"/>
                  </a:lnTo>
                  <a:lnTo>
                    <a:pt x="14674" y="38068"/>
                  </a:lnTo>
                  <a:cubicBezTo>
                    <a:pt x="14810" y="37911"/>
                    <a:pt x="15064" y="37794"/>
                    <a:pt x="15239" y="37716"/>
                  </a:cubicBezTo>
                  <a:cubicBezTo>
                    <a:pt x="15278" y="37697"/>
                    <a:pt x="15317" y="37677"/>
                    <a:pt x="15356" y="37677"/>
                  </a:cubicBezTo>
                  <a:cubicBezTo>
                    <a:pt x="15356" y="37658"/>
                    <a:pt x="15356" y="37560"/>
                    <a:pt x="15337" y="37424"/>
                  </a:cubicBezTo>
                  <a:cubicBezTo>
                    <a:pt x="15337" y="37287"/>
                    <a:pt x="15317" y="37151"/>
                    <a:pt x="15376" y="37033"/>
                  </a:cubicBezTo>
                  <a:cubicBezTo>
                    <a:pt x="15415" y="36936"/>
                    <a:pt x="15454" y="36877"/>
                    <a:pt x="15513" y="36838"/>
                  </a:cubicBezTo>
                  <a:lnTo>
                    <a:pt x="15513" y="36838"/>
                  </a:lnTo>
                  <a:cubicBezTo>
                    <a:pt x="15591" y="36760"/>
                    <a:pt x="15649" y="36702"/>
                    <a:pt x="15669" y="36526"/>
                  </a:cubicBezTo>
                  <a:cubicBezTo>
                    <a:pt x="15688" y="36331"/>
                    <a:pt x="15747" y="36175"/>
                    <a:pt x="15825" y="36019"/>
                  </a:cubicBezTo>
                  <a:lnTo>
                    <a:pt x="15825" y="36019"/>
                  </a:lnTo>
                  <a:cubicBezTo>
                    <a:pt x="15903" y="35863"/>
                    <a:pt x="16020" y="35746"/>
                    <a:pt x="16156" y="35648"/>
                  </a:cubicBezTo>
                  <a:cubicBezTo>
                    <a:pt x="16273" y="35551"/>
                    <a:pt x="16371" y="35434"/>
                    <a:pt x="16449" y="35316"/>
                  </a:cubicBezTo>
                  <a:cubicBezTo>
                    <a:pt x="16547" y="35199"/>
                    <a:pt x="16625" y="35082"/>
                    <a:pt x="16722" y="35043"/>
                  </a:cubicBezTo>
                  <a:cubicBezTo>
                    <a:pt x="16878" y="34965"/>
                    <a:pt x="16976" y="34965"/>
                    <a:pt x="17132" y="34985"/>
                  </a:cubicBezTo>
                  <a:cubicBezTo>
                    <a:pt x="17191" y="34985"/>
                    <a:pt x="17249" y="34985"/>
                    <a:pt x="17308" y="34985"/>
                  </a:cubicBezTo>
                  <a:cubicBezTo>
                    <a:pt x="17425" y="34985"/>
                    <a:pt x="17503" y="35004"/>
                    <a:pt x="17542" y="35024"/>
                  </a:cubicBezTo>
                  <a:lnTo>
                    <a:pt x="17542" y="35024"/>
                  </a:lnTo>
                  <a:cubicBezTo>
                    <a:pt x="17600" y="35024"/>
                    <a:pt x="17639" y="35043"/>
                    <a:pt x="17698" y="34946"/>
                  </a:cubicBezTo>
                  <a:cubicBezTo>
                    <a:pt x="17756" y="34887"/>
                    <a:pt x="17795" y="34829"/>
                    <a:pt x="17834" y="34770"/>
                  </a:cubicBezTo>
                  <a:cubicBezTo>
                    <a:pt x="17912" y="34634"/>
                    <a:pt x="17971" y="34555"/>
                    <a:pt x="18147" y="34536"/>
                  </a:cubicBezTo>
                  <a:cubicBezTo>
                    <a:pt x="18225" y="34516"/>
                    <a:pt x="18342" y="34536"/>
                    <a:pt x="18439" y="34555"/>
                  </a:cubicBezTo>
                  <a:lnTo>
                    <a:pt x="18439" y="34555"/>
                  </a:lnTo>
                  <a:cubicBezTo>
                    <a:pt x="18537" y="34595"/>
                    <a:pt x="18634" y="34634"/>
                    <a:pt x="18732" y="34692"/>
                  </a:cubicBezTo>
                  <a:cubicBezTo>
                    <a:pt x="18790" y="34731"/>
                    <a:pt x="18830" y="34751"/>
                    <a:pt x="18869" y="34790"/>
                  </a:cubicBezTo>
                  <a:cubicBezTo>
                    <a:pt x="18927" y="34848"/>
                    <a:pt x="18966" y="34887"/>
                    <a:pt x="19103" y="34907"/>
                  </a:cubicBezTo>
                  <a:cubicBezTo>
                    <a:pt x="19220" y="34926"/>
                    <a:pt x="19298" y="34926"/>
                    <a:pt x="19376" y="34946"/>
                  </a:cubicBezTo>
                  <a:cubicBezTo>
                    <a:pt x="19454" y="34946"/>
                    <a:pt x="19551" y="34946"/>
                    <a:pt x="19669" y="34946"/>
                  </a:cubicBezTo>
                  <a:lnTo>
                    <a:pt x="19669" y="34946"/>
                  </a:lnTo>
                  <a:lnTo>
                    <a:pt x="19727" y="34946"/>
                  </a:lnTo>
                  <a:cubicBezTo>
                    <a:pt x="19961" y="34946"/>
                    <a:pt x="20254" y="34946"/>
                    <a:pt x="20547" y="35043"/>
                  </a:cubicBezTo>
                  <a:cubicBezTo>
                    <a:pt x="20625" y="35063"/>
                    <a:pt x="20703" y="35082"/>
                    <a:pt x="20781" y="35121"/>
                  </a:cubicBezTo>
                  <a:cubicBezTo>
                    <a:pt x="20937" y="35160"/>
                    <a:pt x="21054" y="35199"/>
                    <a:pt x="21171" y="35219"/>
                  </a:cubicBezTo>
                  <a:cubicBezTo>
                    <a:pt x="21249" y="35219"/>
                    <a:pt x="21288" y="35199"/>
                    <a:pt x="21347" y="35180"/>
                  </a:cubicBezTo>
                  <a:cubicBezTo>
                    <a:pt x="21444" y="35141"/>
                    <a:pt x="21542" y="35102"/>
                    <a:pt x="21717" y="35121"/>
                  </a:cubicBezTo>
                  <a:cubicBezTo>
                    <a:pt x="21854" y="35141"/>
                    <a:pt x="21971" y="35180"/>
                    <a:pt x="22068" y="35219"/>
                  </a:cubicBezTo>
                  <a:cubicBezTo>
                    <a:pt x="22186" y="35258"/>
                    <a:pt x="22303" y="35316"/>
                    <a:pt x="22381" y="35394"/>
                  </a:cubicBezTo>
                  <a:cubicBezTo>
                    <a:pt x="22498" y="35492"/>
                    <a:pt x="22537" y="35570"/>
                    <a:pt x="22576" y="35668"/>
                  </a:cubicBezTo>
                  <a:cubicBezTo>
                    <a:pt x="22595" y="35707"/>
                    <a:pt x="22615" y="35765"/>
                    <a:pt x="22654" y="35824"/>
                  </a:cubicBezTo>
                  <a:cubicBezTo>
                    <a:pt x="22751" y="35980"/>
                    <a:pt x="22790" y="36019"/>
                    <a:pt x="22927" y="36175"/>
                  </a:cubicBezTo>
                  <a:lnTo>
                    <a:pt x="22927" y="36175"/>
                  </a:lnTo>
                  <a:lnTo>
                    <a:pt x="22986" y="36253"/>
                  </a:lnTo>
                  <a:cubicBezTo>
                    <a:pt x="23044" y="36292"/>
                    <a:pt x="23083" y="36351"/>
                    <a:pt x="23122" y="36409"/>
                  </a:cubicBezTo>
                  <a:cubicBezTo>
                    <a:pt x="23239" y="36526"/>
                    <a:pt x="23317" y="36643"/>
                    <a:pt x="23512" y="36760"/>
                  </a:cubicBezTo>
                  <a:cubicBezTo>
                    <a:pt x="23766" y="36916"/>
                    <a:pt x="23844" y="37053"/>
                    <a:pt x="23903" y="37190"/>
                  </a:cubicBezTo>
                  <a:cubicBezTo>
                    <a:pt x="23922" y="37209"/>
                    <a:pt x="23942" y="37229"/>
                    <a:pt x="23961" y="37248"/>
                  </a:cubicBezTo>
                  <a:lnTo>
                    <a:pt x="23961" y="37248"/>
                  </a:lnTo>
                  <a:cubicBezTo>
                    <a:pt x="24000" y="37307"/>
                    <a:pt x="24078" y="37404"/>
                    <a:pt x="24176" y="37502"/>
                  </a:cubicBezTo>
                  <a:cubicBezTo>
                    <a:pt x="24254" y="37580"/>
                    <a:pt x="24351" y="37677"/>
                    <a:pt x="24449" y="37736"/>
                  </a:cubicBezTo>
                  <a:cubicBezTo>
                    <a:pt x="24546" y="37814"/>
                    <a:pt x="24664" y="37892"/>
                    <a:pt x="24742" y="37970"/>
                  </a:cubicBezTo>
                  <a:cubicBezTo>
                    <a:pt x="24878" y="38087"/>
                    <a:pt x="24995" y="38204"/>
                    <a:pt x="25015" y="38224"/>
                  </a:cubicBezTo>
                  <a:cubicBezTo>
                    <a:pt x="25054" y="38263"/>
                    <a:pt x="25054" y="38341"/>
                    <a:pt x="25054" y="38419"/>
                  </a:cubicBezTo>
                  <a:cubicBezTo>
                    <a:pt x="25054" y="38477"/>
                    <a:pt x="25054" y="38555"/>
                    <a:pt x="25054" y="38555"/>
                  </a:cubicBezTo>
                  <a:cubicBezTo>
                    <a:pt x="25073" y="38575"/>
                    <a:pt x="25112" y="38614"/>
                    <a:pt x="25171" y="38653"/>
                  </a:cubicBezTo>
                  <a:cubicBezTo>
                    <a:pt x="25249" y="38711"/>
                    <a:pt x="25346" y="38770"/>
                    <a:pt x="25424" y="38848"/>
                  </a:cubicBezTo>
                  <a:cubicBezTo>
                    <a:pt x="25542" y="38985"/>
                    <a:pt x="25542" y="39160"/>
                    <a:pt x="25542" y="39336"/>
                  </a:cubicBezTo>
                  <a:lnTo>
                    <a:pt x="25542" y="39394"/>
                  </a:lnTo>
                  <a:cubicBezTo>
                    <a:pt x="25542" y="39453"/>
                    <a:pt x="25542" y="39511"/>
                    <a:pt x="25542" y="39570"/>
                  </a:cubicBezTo>
                  <a:cubicBezTo>
                    <a:pt x="25522" y="39648"/>
                    <a:pt x="25503" y="39726"/>
                    <a:pt x="25561" y="39824"/>
                  </a:cubicBezTo>
                  <a:cubicBezTo>
                    <a:pt x="25620" y="39902"/>
                    <a:pt x="25678" y="39980"/>
                    <a:pt x="25737" y="40058"/>
                  </a:cubicBezTo>
                  <a:cubicBezTo>
                    <a:pt x="25795" y="40136"/>
                    <a:pt x="25834" y="40194"/>
                    <a:pt x="25873" y="40272"/>
                  </a:cubicBezTo>
                  <a:cubicBezTo>
                    <a:pt x="25932" y="40370"/>
                    <a:pt x="25971" y="40468"/>
                    <a:pt x="26010" y="40565"/>
                  </a:cubicBezTo>
                  <a:lnTo>
                    <a:pt x="26010" y="40565"/>
                  </a:lnTo>
                  <a:cubicBezTo>
                    <a:pt x="26029" y="40604"/>
                    <a:pt x="26029" y="40643"/>
                    <a:pt x="26049" y="40682"/>
                  </a:cubicBezTo>
                  <a:cubicBezTo>
                    <a:pt x="26068" y="40741"/>
                    <a:pt x="26088" y="40799"/>
                    <a:pt x="26107" y="40877"/>
                  </a:cubicBezTo>
                  <a:lnTo>
                    <a:pt x="26107" y="40877"/>
                  </a:lnTo>
                  <a:cubicBezTo>
                    <a:pt x="26166" y="41014"/>
                    <a:pt x="26224" y="41228"/>
                    <a:pt x="26322" y="41404"/>
                  </a:cubicBezTo>
                  <a:lnTo>
                    <a:pt x="26322" y="41404"/>
                  </a:lnTo>
                  <a:cubicBezTo>
                    <a:pt x="26381" y="41502"/>
                    <a:pt x="26439" y="41599"/>
                    <a:pt x="26478" y="41677"/>
                  </a:cubicBezTo>
                  <a:cubicBezTo>
                    <a:pt x="26537" y="41775"/>
                    <a:pt x="26576" y="41853"/>
                    <a:pt x="26654" y="41970"/>
                  </a:cubicBezTo>
                  <a:cubicBezTo>
                    <a:pt x="26732" y="42087"/>
                    <a:pt x="26732" y="42185"/>
                    <a:pt x="26732" y="42282"/>
                  </a:cubicBezTo>
                  <a:cubicBezTo>
                    <a:pt x="26732" y="42341"/>
                    <a:pt x="26732" y="42399"/>
                    <a:pt x="26771" y="42516"/>
                  </a:cubicBezTo>
                  <a:cubicBezTo>
                    <a:pt x="26810" y="42575"/>
                    <a:pt x="26829" y="42614"/>
                    <a:pt x="26849" y="42653"/>
                  </a:cubicBezTo>
                  <a:cubicBezTo>
                    <a:pt x="26946" y="42828"/>
                    <a:pt x="27005" y="42946"/>
                    <a:pt x="27024" y="43082"/>
                  </a:cubicBezTo>
                  <a:cubicBezTo>
                    <a:pt x="27044" y="43160"/>
                    <a:pt x="27063" y="43258"/>
                    <a:pt x="27103" y="43355"/>
                  </a:cubicBezTo>
                  <a:cubicBezTo>
                    <a:pt x="27122" y="43414"/>
                    <a:pt x="27142" y="43453"/>
                    <a:pt x="27161" y="43472"/>
                  </a:cubicBezTo>
                  <a:cubicBezTo>
                    <a:pt x="27181" y="43492"/>
                    <a:pt x="27259" y="43531"/>
                    <a:pt x="27356" y="43589"/>
                  </a:cubicBezTo>
                  <a:cubicBezTo>
                    <a:pt x="27473" y="43648"/>
                    <a:pt x="27649" y="43745"/>
                    <a:pt x="27746" y="43824"/>
                  </a:cubicBezTo>
                  <a:lnTo>
                    <a:pt x="27746" y="43824"/>
                  </a:lnTo>
                  <a:cubicBezTo>
                    <a:pt x="27883" y="43921"/>
                    <a:pt x="27922" y="43999"/>
                    <a:pt x="27981" y="44116"/>
                  </a:cubicBezTo>
                  <a:lnTo>
                    <a:pt x="27981" y="44116"/>
                  </a:lnTo>
                  <a:cubicBezTo>
                    <a:pt x="28000" y="44175"/>
                    <a:pt x="28039" y="44253"/>
                    <a:pt x="28098" y="44331"/>
                  </a:cubicBezTo>
                  <a:cubicBezTo>
                    <a:pt x="28195" y="44448"/>
                    <a:pt x="28215" y="44506"/>
                    <a:pt x="28254" y="44565"/>
                  </a:cubicBezTo>
                  <a:lnTo>
                    <a:pt x="28254" y="44565"/>
                  </a:lnTo>
                  <a:cubicBezTo>
                    <a:pt x="28293" y="44624"/>
                    <a:pt x="28312" y="44682"/>
                    <a:pt x="28410" y="44799"/>
                  </a:cubicBezTo>
                  <a:cubicBezTo>
                    <a:pt x="28585" y="44994"/>
                    <a:pt x="28624" y="45092"/>
                    <a:pt x="28663" y="45248"/>
                  </a:cubicBezTo>
                  <a:cubicBezTo>
                    <a:pt x="28663" y="45267"/>
                    <a:pt x="28683" y="45306"/>
                    <a:pt x="28683" y="45326"/>
                  </a:cubicBezTo>
                  <a:cubicBezTo>
                    <a:pt x="28722" y="45423"/>
                    <a:pt x="28761" y="45560"/>
                    <a:pt x="28820" y="45697"/>
                  </a:cubicBezTo>
                  <a:cubicBezTo>
                    <a:pt x="28878" y="45814"/>
                    <a:pt x="28976" y="45950"/>
                    <a:pt x="29073" y="46009"/>
                  </a:cubicBezTo>
                  <a:cubicBezTo>
                    <a:pt x="29190" y="46106"/>
                    <a:pt x="29268" y="46165"/>
                    <a:pt x="29346" y="46223"/>
                  </a:cubicBezTo>
                  <a:cubicBezTo>
                    <a:pt x="29405" y="46302"/>
                    <a:pt x="29463" y="46360"/>
                    <a:pt x="29541" y="46458"/>
                  </a:cubicBezTo>
                  <a:cubicBezTo>
                    <a:pt x="29600" y="46536"/>
                    <a:pt x="29678" y="46555"/>
                    <a:pt x="29795" y="46575"/>
                  </a:cubicBezTo>
                  <a:cubicBezTo>
                    <a:pt x="29873" y="46575"/>
                    <a:pt x="29971" y="46594"/>
                    <a:pt x="30068" y="46653"/>
                  </a:cubicBezTo>
                  <a:cubicBezTo>
                    <a:pt x="30302" y="46789"/>
                    <a:pt x="30341" y="46867"/>
                    <a:pt x="30400" y="47062"/>
                  </a:cubicBezTo>
                  <a:lnTo>
                    <a:pt x="30420" y="47082"/>
                  </a:lnTo>
                  <a:cubicBezTo>
                    <a:pt x="30478" y="47258"/>
                    <a:pt x="30478" y="47336"/>
                    <a:pt x="30478" y="47589"/>
                  </a:cubicBezTo>
                  <a:lnTo>
                    <a:pt x="30478" y="47667"/>
                  </a:lnTo>
                  <a:lnTo>
                    <a:pt x="30478" y="47667"/>
                  </a:lnTo>
                  <a:cubicBezTo>
                    <a:pt x="30478" y="47823"/>
                    <a:pt x="30420" y="47921"/>
                    <a:pt x="30361" y="47999"/>
                  </a:cubicBezTo>
                  <a:cubicBezTo>
                    <a:pt x="30322" y="48058"/>
                    <a:pt x="30283" y="48116"/>
                    <a:pt x="30361" y="48253"/>
                  </a:cubicBezTo>
                  <a:cubicBezTo>
                    <a:pt x="30420" y="48350"/>
                    <a:pt x="30459" y="48448"/>
                    <a:pt x="30517" y="48526"/>
                  </a:cubicBezTo>
                  <a:cubicBezTo>
                    <a:pt x="30615" y="48682"/>
                    <a:pt x="30673" y="48779"/>
                    <a:pt x="30693" y="48955"/>
                  </a:cubicBezTo>
                  <a:cubicBezTo>
                    <a:pt x="30712" y="49131"/>
                    <a:pt x="30693" y="49228"/>
                    <a:pt x="30693" y="49345"/>
                  </a:cubicBezTo>
                  <a:cubicBezTo>
                    <a:pt x="30673" y="49384"/>
                    <a:pt x="30673" y="49443"/>
                    <a:pt x="30673" y="49501"/>
                  </a:cubicBezTo>
                  <a:lnTo>
                    <a:pt x="30673" y="49501"/>
                  </a:lnTo>
                  <a:lnTo>
                    <a:pt x="30673" y="49501"/>
                  </a:lnTo>
                  <a:cubicBezTo>
                    <a:pt x="30654" y="49677"/>
                    <a:pt x="30654" y="49755"/>
                    <a:pt x="30771" y="49989"/>
                  </a:cubicBezTo>
                  <a:cubicBezTo>
                    <a:pt x="30829" y="50126"/>
                    <a:pt x="30985" y="50243"/>
                    <a:pt x="31102" y="50340"/>
                  </a:cubicBezTo>
                  <a:cubicBezTo>
                    <a:pt x="31200" y="50418"/>
                    <a:pt x="31298" y="50497"/>
                    <a:pt x="31337" y="50555"/>
                  </a:cubicBezTo>
                  <a:cubicBezTo>
                    <a:pt x="31395" y="50633"/>
                    <a:pt x="31434" y="50711"/>
                    <a:pt x="31473" y="50789"/>
                  </a:cubicBezTo>
                  <a:cubicBezTo>
                    <a:pt x="31512" y="50848"/>
                    <a:pt x="31551" y="50926"/>
                    <a:pt x="31590" y="51004"/>
                  </a:cubicBezTo>
                  <a:cubicBezTo>
                    <a:pt x="31649" y="51140"/>
                    <a:pt x="31746" y="51511"/>
                    <a:pt x="31805" y="51765"/>
                  </a:cubicBezTo>
                  <a:lnTo>
                    <a:pt x="31805" y="51765"/>
                  </a:lnTo>
                  <a:lnTo>
                    <a:pt x="31844" y="51901"/>
                  </a:lnTo>
                  <a:lnTo>
                    <a:pt x="31844" y="51901"/>
                  </a:lnTo>
                  <a:cubicBezTo>
                    <a:pt x="31863" y="51999"/>
                    <a:pt x="31883" y="52077"/>
                    <a:pt x="31883" y="52155"/>
                  </a:cubicBezTo>
                  <a:cubicBezTo>
                    <a:pt x="31902" y="52253"/>
                    <a:pt x="31902" y="52370"/>
                    <a:pt x="31980" y="52487"/>
                  </a:cubicBezTo>
                  <a:cubicBezTo>
                    <a:pt x="32039" y="52604"/>
                    <a:pt x="32058" y="52701"/>
                    <a:pt x="32078" y="52779"/>
                  </a:cubicBezTo>
                  <a:cubicBezTo>
                    <a:pt x="32098" y="52877"/>
                    <a:pt x="32117" y="52935"/>
                    <a:pt x="32156" y="52994"/>
                  </a:cubicBezTo>
                  <a:lnTo>
                    <a:pt x="32156" y="52994"/>
                  </a:lnTo>
                  <a:lnTo>
                    <a:pt x="32176" y="53014"/>
                  </a:lnTo>
                  <a:cubicBezTo>
                    <a:pt x="32195" y="53033"/>
                    <a:pt x="32215" y="53053"/>
                    <a:pt x="32215" y="53053"/>
                  </a:cubicBezTo>
                  <a:cubicBezTo>
                    <a:pt x="32215" y="53053"/>
                    <a:pt x="32234" y="53053"/>
                    <a:pt x="32254" y="53053"/>
                  </a:cubicBezTo>
                  <a:cubicBezTo>
                    <a:pt x="32312" y="53072"/>
                    <a:pt x="32410" y="53092"/>
                    <a:pt x="32605" y="53170"/>
                  </a:cubicBezTo>
                  <a:cubicBezTo>
                    <a:pt x="32858" y="53248"/>
                    <a:pt x="33034" y="53287"/>
                    <a:pt x="33190" y="53306"/>
                  </a:cubicBezTo>
                  <a:cubicBezTo>
                    <a:pt x="33307" y="53326"/>
                    <a:pt x="33405" y="53345"/>
                    <a:pt x="33502" y="53404"/>
                  </a:cubicBezTo>
                  <a:cubicBezTo>
                    <a:pt x="33600" y="53443"/>
                    <a:pt x="33697" y="53579"/>
                    <a:pt x="33795" y="53696"/>
                  </a:cubicBezTo>
                  <a:cubicBezTo>
                    <a:pt x="33893" y="53814"/>
                    <a:pt x="33971" y="53911"/>
                    <a:pt x="34010" y="53931"/>
                  </a:cubicBezTo>
                  <a:cubicBezTo>
                    <a:pt x="34088" y="53931"/>
                    <a:pt x="34166" y="53950"/>
                    <a:pt x="34244" y="53950"/>
                  </a:cubicBezTo>
                  <a:cubicBezTo>
                    <a:pt x="34341" y="53950"/>
                    <a:pt x="34458" y="53970"/>
                    <a:pt x="34536" y="53989"/>
                  </a:cubicBezTo>
                  <a:cubicBezTo>
                    <a:pt x="34615" y="54009"/>
                    <a:pt x="34654" y="54028"/>
                    <a:pt x="34693" y="54067"/>
                  </a:cubicBezTo>
                  <a:cubicBezTo>
                    <a:pt x="34732" y="54106"/>
                    <a:pt x="34771" y="54145"/>
                    <a:pt x="34888" y="54184"/>
                  </a:cubicBezTo>
                  <a:lnTo>
                    <a:pt x="34946" y="54204"/>
                  </a:lnTo>
                  <a:cubicBezTo>
                    <a:pt x="35161" y="54262"/>
                    <a:pt x="35278" y="54301"/>
                    <a:pt x="35454" y="54418"/>
                  </a:cubicBezTo>
                  <a:lnTo>
                    <a:pt x="35454" y="54418"/>
                  </a:lnTo>
                  <a:cubicBezTo>
                    <a:pt x="35532" y="54477"/>
                    <a:pt x="35590" y="54535"/>
                    <a:pt x="35649" y="54613"/>
                  </a:cubicBezTo>
                  <a:cubicBezTo>
                    <a:pt x="35766" y="54711"/>
                    <a:pt x="35883" y="54828"/>
                    <a:pt x="36000" y="54867"/>
                  </a:cubicBezTo>
                  <a:cubicBezTo>
                    <a:pt x="36078" y="54867"/>
                    <a:pt x="36175" y="54887"/>
                    <a:pt x="36293" y="54906"/>
                  </a:cubicBezTo>
                  <a:cubicBezTo>
                    <a:pt x="36468" y="54926"/>
                    <a:pt x="36644" y="54945"/>
                    <a:pt x="36780" y="54984"/>
                  </a:cubicBezTo>
                  <a:cubicBezTo>
                    <a:pt x="36878" y="55023"/>
                    <a:pt x="37034" y="55023"/>
                    <a:pt x="37190" y="55004"/>
                  </a:cubicBezTo>
                  <a:cubicBezTo>
                    <a:pt x="37288" y="55004"/>
                    <a:pt x="37405" y="54984"/>
                    <a:pt x="37502" y="55004"/>
                  </a:cubicBezTo>
                  <a:lnTo>
                    <a:pt x="37639" y="55004"/>
                  </a:lnTo>
                  <a:cubicBezTo>
                    <a:pt x="37834" y="55004"/>
                    <a:pt x="37971" y="55004"/>
                    <a:pt x="38205" y="55062"/>
                  </a:cubicBezTo>
                  <a:cubicBezTo>
                    <a:pt x="38322" y="55082"/>
                    <a:pt x="38458" y="55140"/>
                    <a:pt x="38575" y="55179"/>
                  </a:cubicBezTo>
                  <a:cubicBezTo>
                    <a:pt x="38712" y="55238"/>
                    <a:pt x="38849" y="55296"/>
                    <a:pt x="38946" y="55355"/>
                  </a:cubicBezTo>
                  <a:cubicBezTo>
                    <a:pt x="39102" y="55452"/>
                    <a:pt x="39180" y="55531"/>
                    <a:pt x="39297" y="55648"/>
                  </a:cubicBezTo>
                  <a:lnTo>
                    <a:pt x="39336" y="55706"/>
                  </a:lnTo>
                  <a:cubicBezTo>
                    <a:pt x="39375" y="55745"/>
                    <a:pt x="39414" y="55784"/>
                    <a:pt x="39434" y="55804"/>
                  </a:cubicBezTo>
                  <a:cubicBezTo>
                    <a:pt x="39492" y="55882"/>
                    <a:pt x="39532" y="55921"/>
                    <a:pt x="39688" y="55979"/>
                  </a:cubicBezTo>
                  <a:cubicBezTo>
                    <a:pt x="39805" y="56018"/>
                    <a:pt x="39902" y="56057"/>
                    <a:pt x="39961" y="56057"/>
                  </a:cubicBezTo>
                  <a:cubicBezTo>
                    <a:pt x="40000" y="56057"/>
                    <a:pt x="40039" y="56057"/>
                    <a:pt x="40058" y="56038"/>
                  </a:cubicBezTo>
                  <a:cubicBezTo>
                    <a:pt x="40078" y="55979"/>
                    <a:pt x="40117" y="55901"/>
                    <a:pt x="40156" y="55823"/>
                  </a:cubicBezTo>
                  <a:cubicBezTo>
                    <a:pt x="40195" y="55784"/>
                    <a:pt x="40214" y="55726"/>
                    <a:pt x="40253" y="55667"/>
                  </a:cubicBezTo>
                  <a:cubicBezTo>
                    <a:pt x="40273" y="55648"/>
                    <a:pt x="40312" y="55589"/>
                    <a:pt x="40371" y="55550"/>
                  </a:cubicBezTo>
                  <a:cubicBezTo>
                    <a:pt x="40273" y="55472"/>
                    <a:pt x="40253" y="55394"/>
                    <a:pt x="40429" y="55335"/>
                  </a:cubicBezTo>
                  <a:cubicBezTo>
                    <a:pt x="40683" y="55277"/>
                    <a:pt x="40897" y="55257"/>
                    <a:pt x="40878" y="55121"/>
                  </a:cubicBezTo>
                  <a:cubicBezTo>
                    <a:pt x="40878" y="54984"/>
                    <a:pt x="40722" y="55121"/>
                    <a:pt x="40605" y="54945"/>
                  </a:cubicBezTo>
                  <a:cubicBezTo>
                    <a:pt x="40488" y="54750"/>
                    <a:pt x="40468" y="54653"/>
                    <a:pt x="40429" y="54516"/>
                  </a:cubicBezTo>
                  <a:cubicBezTo>
                    <a:pt x="40390" y="54399"/>
                    <a:pt x="40331" y="54457"/>
                    <a:pt x="40331" y="54223"/>
                  </a:cubicBezTo>
                  <a:cubicBezTo>
                    <a:pt x="40312" y="54009"/>
                    <a:pt x="40312" y="53794"/>
                    <a:pt x="40253" y="53716"/>
                  </a:cubicBezTo>
                  <a:cubicBezTo>
                    <a:pt x="40195" y="53638"/>
                    <a:pt x="39980" y="53462"/>
                    <a:pt x="39883" y="53384"/>
                  </a:cubicBezTo>
                  <a:cubicBezTo>
                    <a:pt x="39785" y="53306"/>
                    <a:pt x="39668" y="53228"/>
                    <a:pt x="39707" y="53170"/>
                  </a:cubicBezTo>
                  <a:cubicBezTo>
                    <a:pt x="39746" y="53092"/>
                    <a:pt x="39746" y="53072"/>
                    <a:pt x="39824" y="53014"/>
                  </a:cubicBezTo>
                  <a:cubicBezTo>
                    <a:pt x="39902" y="52955"/>
                    <a:pt x="39941" y="52975"/>
                    <a:pt x="39980" y="52838"/>
                  </a:cubicBezTo>
                  <a:cubicBezTo>
                    <a:pt x="40019" y="52721"/>
                    <a:pt x="40078" y="52643"/>
                    <a:pt x="39941" y="52545"/>
                  </a:cubicBezTo>
                  <a:cubicBezTo>
                    <a:pt x="39805" y="52428"/>
                    <a:pt x="39922" y="52545"/>
                    <a:pt x="39883" y="52272"/>
                  </a:cubicBezTo>
                  <a:cubicBezTo>
                    <a:pt x="39824" y="51999"/>
                    <a:pt x="39805" y="51921"/>
                    <a:pt x="39785" y="51784"/>
                  </a:cubicBezTo>
                  <a:cubicBezTo>
                    <a:pt x="39766" y="51648"/>
                    <a:pt x="39785" y="51550"/>
                    <a:pt x="39707" y="51433"/>
                  </a:cubicBezTo>
                  <a:cubicBezTo>
                    <a:pt x="39629" y="51297"/>
                    <a:pt x="39434" y="51316"/>
                    <a:pt x="39375" y="51218"/>
                  </a:cubicBezTo>
                  <a:cubicBezTo>
                    <a:pt x="39317" y="51121"/>
                    <a:pt x="39297" y="50965"/>
                    <a:pt x="39434" y="50965"/>
                  </a:cubicBezTo>
                  <a:cubicBezTo>
                    <a:pt x="39571" y="50965"/>
                    <a:pt x="39629" y="51082"/>
                    <a:pt x="39707" y="51043"/>
                  </a:cubicBezTo>
                  <a:cubicBezTo>
                    <a:pt x="39785" y="50984"/>
                    <a:pt x="39785" y="50848"/>
                    <a:pt x="39629" y="50809"/>
                  </a:cubicBezTo>
                  <a:cubicBezTo>
                    <a:pt x="39473" y="50750"/>
                    <a:pt x="39375" y="50711"/>
                    <a:pt x="39356" y="50594"/>
                  </a:cubicBezTo>
                  <a:cubicBezTo>
                    <a:pt x="39317" y="50477"/>
                    <a:pt x="39453" y="50321"/>
                    <a:pt x="39532" y="50321"/>
                  </a:cubicBezTo>
                  <a:cubicBezTo>
                    <a:pt x="39610" y="50321"/>
                    <a:pt x="39727" y="50340"/>
                    <a:pt x="39727" y="50165"/>
                  </a:cubicBezTo>
                  <a:cubicBezTo>
                    <a:pt x="39727" y="50009"/>
                    <a:pt x="39610" y="50009"/>
                    <a:pt x="39688" y="49872"/>
                  </a:cubicBezTo>
                  <a:cubicBezTo>
                    <a:pt x="39746" y="49736"/>
                    <a:pt x="39883" y="49775"/>
                    <a:pt x="39902" y="49579"/>
                  </a:cubicBezTo>
                  <a:cubicBezTo>
                    <a:pt x="39941" y="49404"/>
                    <a:pt x="39824" y="49326"/>
                    <a:pt x="39883" y="49189"/>
                  </a:cubicBezTo>
                  <a:cubicBezTo>
                    <a:pt x="39961" y="49033"/>
                    <a:pt x="40039" y="49033"/>
                    <a:pt x="40000" y="48936"/>
                  </a:cubicBezTo>
                  <a:cubicBezTo>
                    <a:pt x="39961" y="48858"/>
                    <a:pt x="39883" y="48838"/>
                    <a:pt x="39766" y="48955"/>
                  </a:cubicBezTo>
                  <a:cubicBezTo>
                    <a:pt x="39629" y="49072"/>
                    <a:pt x="39512" y="49189"/>
                    <a:pt x="39336" y="49072"/>
                  </a:cubicBezTo>
                  <a:cubicBezTo>
                    <a:pt x="39161" y="48955"/>
                    <a:pt x="39102" y="48858"/>
                    <a:pt x="38907" y="48877"/>
                  </a:cubicBezTo>
                  <a:cubicBezTo>
                    <a:pt x="38712" y="48897"/>
                    <a:pt x="38634" y="49014"/>
                    <a:pt x="38497" y="48897"/>
                  </a:cubicBezTo>
                  <a:cubicBezTo>
                    <a:pt x="38380" y="48779"/>
                    <a:pt x="38419" y="48701"/>
                    <a:pt x="38536" y="48682"/>
                  </a:cubicBezTo>
                  <a:cubicBezTo>
                    <a:pt x="38634" y="48662"/>
                    <a:pt x="38732" y="48779"/>
                    <a:pt x="38732" y="48623"/>
                  </a:cubicBezTo>
                  <a:cubicBezTo>
                    <a:pt x="38732" y="48448"/>
                    <a:pt x="38771" y="48370"/>
                    <a:pt x="38614" y="48292"/>
                  </a:cubicBezTo>
                  <a:cubicBezTo>
                    <a:pt x="38478" y="48233"/>
                    <a:pt x="38322" y="48058"/>
                    <a:pt x="38341" y="47921"/>
                  </a:cubicBezTo>
                  <a:cubicBezTo>
                    <a:pt x="38380" y="47784"/>
                    <a:pt x="38478" y="47804"/>
                    <a:pt x="38634" y="48019"/>
                  </a:cubicBezTo>
                  <a:cubicBezTo>
                    <a:pt x="38810" y="48214"/>
                    <a:pt x="38868" y="48155"/>
                    <a:pt x="38985" y="48350"/>
                  </a:cubicBezTo>
                  <a:cubicBezTo>
                    <a:pt x="39083" y="48545"/>
                    <a:pt x="39141" y="48526"/>
                    <a:pt x="39297" y="48487"/>
                  </a:cubicBezTo>
                  <a:cubicBezTo>
                    <a:pt x="39434" y="48467"/>
                    <a:pt x="39532" y="48428"/>
                    <a:pt x="39512" y="48311"/>
                  </a:cubicBezTo>
                  <a:cubicBezTo>
                    <a:pt x="39492" y="48194"/>
                    <a:pt x="39532" y="48175"/>
                    <a:pt x="39492" y="48038"/>
                  </a:cubicBezTo>
                  <a:cubicBezTo>
                    <a:pt x="39473" y="47921"/>
                    <a:pt x="39414" y="47882"/>
                    <a:pt x="39297" y="47823"/>
                  </a:cubicBezTo>
                  <a:cubicBezTo>
                    <a:pt x="39161" y="47765"/>
                    <a:pt x="39063" y="47609"/>
                    <a:pt x="39141" y="47609"/>
                  </a:cubicBezTo>
                  <a:cubicBezTo>
                    <a:pt x="39200" y="47589"/>
                    <a:pt x="39297" y="47745"/>
                    <a:pt x="39395" y="47726"/>
                  </a:cubicBezTo>
                  <a:cubicBezTo>
                    <a:pt x="39492" y="47706"/>
                    <a:pt x="39473" y="47492"/>
                    <a:pt x="39571" y="47492"/>
                  </a:cubicBezTo>
                  <a:cubicBezTo>
                    <a:pt x="39649" y="47511"/>
                    <a:pt x="39590" y="47628"/>
                    <a:pt x="39649" y="47726"/>
                  </a:cubicBezTo>
                  <a:cubicBezTo>
                    <a:pt x="39707" y="47843"/>
                    <a:pt x="39824" y="47784"/>
                    <a:pt x="39844" y="47960"/>
                  </a:cubicBezTo>
                  <a:cubicBezTo>
                    <a:pt x="39863" y="48116"/>
                    <a:pt x="39805" y="48116"/>
                    <a:pt x="39824" y="48253"/>
                  </a:cubicBezTo>
                  <a:cubicBezTo>
                    <a:pt x="39824" y="48389"/>
                    <a:pt x="39844" y="48506"/>
                    <a:pt x="39961" y="48545"/>
                  </a:cubicBezTo>
                  <a:cubicBezTo>
                    <a:pt x="40078" y="48565"/>
                    <a:pt x="40175" y="48682"/>
                    <a:pt x="40175" y="48487"/>
                  </a:cubicBezTo>
                  <a:cubicBezTo>
                    <a:pt x="40175" y="48311"/>
                    <a:pt x="40097" y="48175"/>
                    <a:pt x="40195" y="48097"/>
                  </a:cubicBezTo>
                  <a:cubicBezTo>
                    <a:pt x="40292" y="47999"/>
                    <a:pt x="40253" y="47882"/>
                    <a:pt x="40312" y="47706"/>
                  </a:cubicBezTo>
                  <a:cubicBezTo>
                    <a:pt x="40390" y="47531"/>
                    <a:pt x="40371" y="47492"/>
                    <a:pt x="40488" y="47394"/>
                  </a:cubicBezTo>
                  <a:cubicBezTo>
                    <a:pt x="40605" y="47316"/>
                    <a:pt x="40624" y="47219"/>
                    <a:pt x="40624" y="47121"/>
                  </a:cubicBezTo>
                  <a:cubicBezTo>
                    <a:pt x="40624" y="47023"/>
                    <a:pt x="40624" y="46945"/>
                    <a:pt x="40722" y="46906"/>
                  </a:cubicBezTo>
                  <a:cubicBezTo>
                    <a:pt x="40819" y="46867"/>
                    <a:pt x="40878" y="46809"/>
                    <a:pt x="40819" y="46750"/>
                  </a:cubicBezTo>
                  <a:cubicBezTo>
                    <a:pt x="40780" y="46692"/>
                    <a:pt x="40605" y="46536"/>
                    <a:pt x="40585" y="46672"/>
                  </a:cubicBezTo>
                  <a:cubicBezTo>
                    <a:pt x="40566" y="46789"/>
                    <a:pt x="40585" y="46926"/>
                    <a:pt x="40488" y="46965"/>
                  </a:cubicBezTo>
                  <a:cubicBezTo>
                    <a:pt x="40390" y="46984"/>
                    <a:pt x="40175" y="47062"/>
                    <a:pt x="40312" y="46887"/>
                  </a:cubicBezTo>
                  <a:cubicBezTo>
                    <a:pt x="40449" y="46711"/>
                    <a:pt x="40429" y="46633"/>
                    <a:pt x="40371" y="46536"/>
                  </a:cubicBezTo>
                  <a:cubicBezTo>
                    <a:pt x="40312" y="46458"/>
                    <a:pt x="40117" y="46419"/>
                    <a:pt x="40136" y="46321"/>
                  </a:cubicBezTo>
                  <a:cubicBezTo>
                    <a:pt x="40156" y="46223"/>
                    <a:pt x="40214" y="46204"/>
                    <a:pt x="40156" y="46145"/>
                  </a:cubicBezTo>
                  <a:cubicBezTo>
                    <a:pt x="40078" y="46067"/>
                    <a:pt x="39805" y="46126"/>
                    <a:pt x="39746" y="46028"/>
                  </a:cubicBezTo>
                  <a:cubicBezTo>
                    <a:pt x="39707" y="45931"/>
                    <a:pt x="39551" y="45931"/>
                    <a:pt x="39610" y="45814"/>
                  </a:cubicBezTo>
                  <a:cubicBezTo>
                    <a:pt x="39649" y="45716"/>
                    <a:pt x="39727" y="45755"/>
                    <a:pt x="39902" y="45775"/>
                  </a:cubicBezTo>
                  <a:cubicBezTo>
                    <a:pt x="40058" y="45814"/>
                    <a:pt x="40195" y="45716"/>
                    <a:pt x="40292" y="45736"/>
                  </a:cubicBezTo>
                  <a:cubicBezTo>
                    <a:pt x="40390" y="45736"/>
                    <a:pt x="40292" y="45814"/>
                    <a:pt x="40390" y="45872"/>
                  </a:cubicBezTo>
                  <a:cubicBezTo>
                    <a:pt x="40468" y="45931"/>
                    <a:pt x="40546" y="45931"/>
                    <a:pt x="40663" y="45872"/>
                  </a:cubicBezTo>
                  <a:cubicBezTo>
                    <a:pt x="40761" y="45814"/>
                    <a:pt x="40800" y="45736"/>
                    <a:pt x="40897" y="45814"/>
                  </a:cubicBezTo>
                  <a:cubicBezTo>
                    <a:pt x="41014" y="45892"/>
                    <a:pt x="40897" y="45989"/>
                    <a:pt x="41014" y="46048"/>
                  </a:cubicBezTo>
                  <a:cubicBezTo>
                    <a:pt x="41131" y="46106"/>
                    <a:pt x="41229" y="46126"/>
                    <a:pt x="41249" y="46009"/>
                  </a:cubicBezTo>
                  <a:cubicBezTo>
                    <a:pt x="41288" y="45911"/>
                    <a:pt x="41288" y="45814"/>
                    <a:pt x="41366" y="45677"/>
                  </a:cubicBezTo>
                  <a:cubicBezTo>
                    <a:pt x="41444" y="45541"/>
                    <a:pt x="41502" y="45443"/>
                    <a:pt x="41639" y="45365"/>
                  </a:cubicBezTo>
                  <a:cubicBezTo>
                    <a:pt x="41775" y="45287"/>
                    <a:pt x="41736" y="45150"/>
                    <a:pt x="41834" y="45053"/>
                  </a:cubicBezTo>
                  <a:cubicBezTo>
                    <a:pt x="41931" y="44936"/>
                    <a:pt x="41990" y="44994"/>
                    <a:pt x="41990" y="44819"/>
                  </a:cubicBezTo>
                  <a:cubicBezTo>
                    <a:pt x="41990" y="44643"/>
                    <a:pt x="41912" y="44467"/>
                    <a:pt x="41853" y="44584"/>
                  </a:cubicBezTo>
                  <a:cubicBezTo>
                    <a:pt x="41795" y="44702"/>
                    <a:pt x="41853" y="44741"/>
                    <a:pt x="41678" y="44877"/>
                  </a:cubicBezTo>
                  <a:cubicBezTo>
                    <a:pt x="41483" y="45014"/>
                    <a:pt x="41444" y="44975"/>
                    <a:pt x="41424" y="45111"/>
                  </a:cubicBezTo>
                  <a:cubicBezTo>
                    <a:pt x="41405" y="45248"/>
                    <a:pt x="41385" y="45365"/>
                    <a:pt x="41307" y="45365"/>
                  </a:cubicBezTo>
                  <a:cubicBezTo>
                    <a:pt x="41229" y="45345"/>
                    <a:pt x="41151" y="45365"/>
                    <a:pt x="41210" y="45228"/>
                  </a:cubicBezTo>
                  <a:cubicBezTo>
                    <a:pt x="41268" y="45092"/>
                    <a:pt x="41346" y="44955"/>
                    <a:pt x="41268" y="44897"/>
                  </a:cubicBezTo>
                  <a:cubicBezTo>
                    <a:pt x="41210" y="44838"/>
                    <a:pt x="41112" y="44858"/>
                    <a:pt x="41073" y="44936"/>
                  </a:cubicBezTo>
                  <a:cubicBezTo>
                    <a:pt x="41034" y="45033"/>
                    <a:pt x="40975" y="45170"/>
                    <a:pt x="40897" y="45053"/>
                  </a:cubicBezTo>
                  <a:cubicBezTo>
                    <a:pt x="40819" y="44955"/>
                    <a:pt x="40683" y="44877"/>
                    <a:pt x="40858" y="44819"/>
                  </a:cubicBezTo>
                  <a:cubicBezTo>
                    <a:pt x="41034" y="44741"/>
                    <a:pt x="41112" y="44858"/>
                    <a:pt x="41190" y="44702"/>
                  </a:cubicBezTo>
                  <a:cubicBezTo>
                    <a:pt x="41268" y="44545"/>
                    <a:pt x="41171" y="44409"/>
                    <a:pt x="41288" y="44370"/>
                  </a:cubicBezTo>
                  <a:cubicBezTo>
                    <a:pt x="41424" y="44311"/>
                    <a:pt x="41405" y="44409"/>
                    <a:pt x="41541" y="44409"/>
                  </a:cubicBezTo>
                  <a:cubicBezTo>
                    <a:pt x="41678" y="44409"/>
                    <a:pt x="41678" y="44350"/>
                    <a:pt x="41775" y="44253"/>
                  </a:cubicBezTo>
                  <a:cubicBezTo>
                    <a:pt x="41853" y="44155"/>
                    <a:pt x="41931" y="44116"/>
                    <a:pt x="41970" y="44194"/>
                  </a:cubicBezTo>
                  <a:cubicBezTo>
                    <a:pt x="41990" y="44292"/>
                    <a:pt x="42049" y="44506"/>
                    <a:pt x="42107" y="44467"/>
                  </a:cubicBezTo>
                  <a:cubicBezTo>
                    <a:pt x="42166" y="44448"/>
                    <a:pt x="42205" y="44389"/>
                    <a:pt x="42205" y="44253"/>
                  </a:cubicBezTo>
                  <a:cubicBezTo>
                    <a:pt x="42205" y="44116"/>
                    <a:pt x="42166" y="44019"/>
                    <a:pt x="42244" y="43941"/>
                  </a:cubicBezTo>
                  <a:cubicBezTo>
                    <a:pt x="42322" y="43863"/>
                    <a:pt x="42400" y="43706"/>
                    <a:pt x="42439" y="43824"/>
                  </a:cubicBezTo>
                  <a:cubicBezTo>
                    <a:pt x="42478" y="43941"/>
                    <a:pt x="42400" y="43980"/>
                    <a:pt x="42419" y="44077"/>
                  </a:cubicBezTo>
                  <a:cubicBezTo>
                    <a:pt x="42439" y="44175"/>
                    <a:pt x="42536" y="44175"/>
                    <a:pt x="42439" y="44253"/>
                  </a:cubicBezTo>
                  <a:cubicBezTo>
                    <a:pt x="42341" y="44350"/>
                    <a:pt x="42224" y="44467"/>
                    <a:pt x="42322" y="44487"/>
                  </a:cubicBezTo>
                  <a:cubicBezTo>
                    <a:pt x="42419" y="44506"/>
                    <a:pt x="42536" y="44506"/>
                    <a:pt x="42595" y="44389"/>
                  </a:cubicBezTo>
                  <a:cubicBezTo>
                    <a:pt x="42653" y="44272"/>
                    <a:pt x="42634" y="44194"/>
                    <a:pt x="42790" y="44155"/>
                  </a:cubicBezTo>
                  <a:cubicBezTo>
                    <a:pt x="42946" y="44097"/>
                    <a:pt x="43044" y="44058"/>
                    <a:pt x="43063" y="43960"/>
                  </a:cubicBezTo>
                  <a:cubicBezTo>
                    <a:pt x="43063" y="43843"/>
                    <a:pt x="42927" y="43785"/>
                    <a:pt x="42985" y="43648"/>
                  </a:cubicBezTo>
                  <a:cubicBezTo>
                    <a:pt x="43044" y="43492"/>
                    <a:pt x="43102" y="43453"/>
                    <a:pt x="43044" y="43355"/>
                  </a:cubicBezTo>
                  <a:cubicBezTo>
                    <a:pt x="42966" y="43277"/>
                    <a:pt x="42888" y="43277"/>
                    <a:pt x="42849" y="43160"/>
                  </a:cubicBezTo>
                  <a:cubicBezTo>
                    <a:pt x="42790" y="43063"/>
                    <a:pt x="42712" y="42965"/>
                    <a:pt x="42809" y="42887"/>
                  </a:cubicBezTo>
                  <a:cubicBezTo>
                    <a:pt x="42907" y="42828"/>
                    <a:pt x="42888" y="42692"/>
                    <a:pt x="43005" y="42692"/>
                  </a:cubicBezTo>
                  <a:cubicBezTo>
                    <a:pt x="43122" y="42692"/>
                    <a:pt x="43219" y="42809"/>
                    <a:pt x="43122" y="42887"/>
                  </a:cubicBezTo>
                  <a:cubicBezTo>
                    <a:pt x="43044" y="42965"/>
                    <a:pt x="42946" y="42946"/>
                    <a:pt x="43024" y="43024"/>
                  </a:cubicBezTo>
                  <a:cubicBezTo>
                    <a:pt x="43083" y="43121"/>
                    <a:pt x="43083" y="43180"/>
                    <a:pt x="43200" y="43121"/>
                  </a:cubicBezTo>
                  <a:cubicBezTo>
                    <a:pt x="43297" y="43043"/>
                    <a:pt x="43356" y="43024"/>
                    <a:pt x="43414" y="43082"/>
                  </a:cubicBezTo>
                  <a:cubicBezTo>
                    <a:pt x="43492" y="43160"/>
                    <a:pt x="43453" y="43160"/>
                    <a:pt x="43473" y="43297"/>
                  </a:cubicBezTo>
                  <a:cubicBezTo>
                    <a:pt x="43473" y="43433"/>
                    <a:pt x="43512" y="43433"/>
                    <a:pt x="43609" y="43433"/>
                  </a:cubicBezTo>
                  <a:cubicBezTo>
                    <a:pt x="43707" y="43433"/>
                    <a:pt x="43707" y="43531"/>
                    <a:pt x="43824" y="43492"/>
                  </a:cubicBezTo>
                  <a:cubicBezTo>
                    <a:pt x="43922" y="43472"/>
                    <a:pt x="43824" y="43355"/>
                    <a:pt x="43980" y="43297"/>
                  </a:cubicBezTo>
                  <a:cubicBezTo>
                    <a:pt x="44117" y="43238"/>
                    <a:pt x="44136" y="43258"/>
                    <a:pt x="44292" y="43219"/>
                  </a:cubicBezTo>
                  <a:cubicBezTo>
                    <a:pt x="44429" y="43160"/>
                    <a:pt x="44351" y="43082"/>
                    <a:pt x="44468" y="43063"/>
                  </a:cubicBezTo>
                  <a:cubicBezTo>
                    <a:pt x="44605" y="43043"/>
                    <a:pt x="44644" y="43082"/>
                    <a:pt x="44741" y="42985"/>
                  </a:cubicBezTo>
                  <a:cubicBezTo>
                    <a:pt x="44839" y="42887"/>
                    <a:pt x="44722" y="42887"/>
                    <a:pt x="44663" y="42770"/>
                  </a:cubicBezTo>
                  <a:cubicBezTo>
                    <a:pt x="44605" y="42653"/>
                    <a:pt x="44448" y="42594"/>
                    <a:pt x="44409" y="42692"/>
                  </a:cubicBezTo>
                  <a:cubicBezTo>
                    <a:pt x="44390" y="42809"/>
                    <a:pt x="44136" y="42906"/>
                    <a:pt x="44097" y="42828"/>
                  </a:cubicBezTo>
                  <a:cubicBezTo>
                    <a:pt x="44058" y="42750"/>
                    <a:pt x="44078" y="42672"/>
                    <a:pt x="44156" y="42633"/>
                  </a:cubicBezTo>
                  <a:cubicBezTo>
                    <a:pt x="44253" y="42614"/>
                    <a:pt x="44331" y="42555"/>
                    <a:pt x="44312" y="42477"/>
                  </a:cubicBezTo>
                  <a:cubicBezTo>
                    <a:pt x="44292" y="42380"/>
                    <a:pt x="44175" y="42282"/>
                    <a:pt x="44117" y="42263"/>
                  </a:cubicBezTo>
                  <a:cubicBezTo>
                    <a:pt x="44078" y="42243"/>
                    <a:pt x="43980" y="42302"/>
                    <a:pt x="43863" y="42302"/>
                  </a:cubicBezTo>
                  <a:cubicBezTo>
                    <a:pt x="43766" y="42282"/>
                    <a:pt x="43824" y="42165"/>
                    <a:pt x="43863" y="42067"/>
                  </a:cubicBezTo>
                  <a:cubicBezTo>
                    <a:pt x="43902" y="41989"/>
                    <a:pt x="43883" y="41872"/>
                    <a:pt x="43785" y="41755"/>
                  </a:cubicBezTo>
                  <a:cubicBezTo>
                    <a:pt x="43688" y="41658"/>
                    <a:pt x="43570" y="41599"/>
                    <a:pt x="43668" y="41502"/>
                  </a:cubicBezTo>
                  <a:cubicBezTo>
                    <a:pt x="43785" y="41424"/>
                    <a:pt x="43902" y="41521"/>
                    <a:pt x="43922" y="41365"/>
                  </a:cubicBezTo>
                  <a:cubicBezTo>
                    <a:pt x="43941" y="41228"/>
                    <a:pt x="43941" y="41072"/>
                    <a:pt x="44000" y="41033"/>
                  </a:cubicBezTo>
                  <a:cubicBezTo>
                    <a:pt x="44039" y="41014"/>
                    <a:pt x="44156" y="41111"/>
                    <a:pt x="44117" y="41228"/>
                  </a:cubicBezTo>
                  <a:cubicBezTo>
                    <a:pt x="44078" y="41346"/>
                    <a:pt x="44058" y="41385"/>
                    <a:pt x="44039" y="41502"/>
                  </a:cubicBezTo>
                  <a:cubicBezTo>
                    <a:pt x="44039" y="41619"/>
                    <a:pt x="43980" y="41853"/>
                    <a:pt x="44117" y="41872"/>
                  </a:cubicBezTo>
                  <a:cubicBezTo>
                    <a:pt x="44253" y="41872"/>
                    <a:pt x="44292" y="41814"/>
                    <a:pt x="44351" y="41911"/>
                  </a:cubicBezTo>
                  <a:cubicBezTo>
                    <a:pt x="44409" y="42009"/>
                    <a:pt x="44429" y="42087"/>
                    <a:pt x="44488" y="42028"/>
                  </a:cubicBezTo>
                  <a:cubicBezTo>
                    <a:pt x="44566" y="41989"/>
                    <a:pt x="44507" y="41911"/>
                    <a:pt x="44527" y="41833"/>
                  </a:cubicBezTo>
                  <a:cubicBezTo>
                    <a:pt x="44546" y="41755"/>
                    <a:pt x="44644" y="41775"/>
                    <a:pt x="44644" y="41833"/>
                  </a:cubicBezTo>
                  <a:cubicBezTo>
                    <a:pt x="44644" y="41892"/>
                    <a:pt x="44566" y="42009"/>
                    <a:pt x="44683" y="42048"/>
                  </a:cubicBezTo>
                  <a:cubicBezTo>
                    <a:pt x="44800" y="42087"/>
                    <a:pt x="44858" y="42087"/>
                    <a:pt x="44878" y="42028"/>
                  </a:cubicBezTo>
                  <a:cubicBezTo>
                    <a:pt x="44878" y="41989"/>
                    <a:pt x="44819" y="41970"/>
                    <a:pt x="44800" y="41872"/>
                  </a:cubicBezTo>
                  <a:cubicBezTo>
                    <a:pt x="44780" y="41755"/>
                    <a:pt x="44761" y="41736"/>
                    <a:pt x="44741" y="41658"/>
                  </a:cubicBezTo>
                  <a:cubicBezTo>
                    <a:pt x="44722" y="41560"/>
                    <a:pt x="44722" y="41346"/>
                    <a:pt x="44800" y="41404"/>
                  </a:cubicBezTo>
                  <a:cubicBezTo>
                    <a:pt x="44897" y="41482"/>
                    <a:pt x="44761" y="41521"/>
                    <a:pt x="44878" y="41677"/>
                  </a:cubicBezTo>
                  <a:cubicBezTo>
                    <a:pt x="44995" y="41814"/>
                    <a:pt x="44897" y="41794"/>
                    <a:pt x="45053" y="41853"/>
                  </a:cubicBezTo>
                  <a:cubicBezTo>
                    <a:pt x="45209" y="41911"/>
                    <a:pt x="45190" y="41892"/>
                    <a:pt x="45287" y="41775"/>
                  </a:cubicBezTo>
                  <a:cubicBezTo>
                    <a:pt x="45385" y="41677"/>
                    <a:pt x="45502" y="41697"/>
                    <a:pt x="45600" y="41677"/>
                  </a:cubicBezTo>
                  <a:cubicBezTo>
                    <a:pt x="45678" y="41658"/>
                    <a:pt x="45658" y="41599"/>
                    <a:pt x="45717" y="41502"/>
                  </a:cubicBezTo>
                  <a:cubicBezTo>
                    <a:pt x="45756" y="41385"/>
                    <a:pt x="45795" y="41268"/>
                    <a:pt x="45892" y="41287"/>
                  </a:cubicBezTo>
                  <a:cubicBezTo>
                    <a:pt x="45990" y="41307"/>
                    <a:pt x="45951" y="41365"/>
                    <a:pt x="45892" y="41443"/>
                  </a:cubicBezTo>
                  <a:cubicBezTo>
                    <a:pt x="45834" y="41502"/>
                    <a:pt x="45756" y="41560"/>
                    <a:pt x="45756" y="41677"/>
                  </a:cubicBezTo>
                  <a:cubicBezTo>
                    <a:pt x="45775" y="41794"/>
                    <a:pt x="45678" y="41814"/>
                    <a:pt x="45658" y="41892"/>
                  </a:cubicBezTo>
                  <a:cubicBezTo>
                    <a:pt x="45658" y="41950"/>
                    <a:pt x="45658" y="42009"/>
                    <a:pt x="45756" y="42009"/>
                  </a:cubicBezTo>
                  <a:cubicBezTo>
                    <a:pt x="45873" y="42028"/>
                    <a:pt x="45892" y="41989"/>
                    <a:pt x="45990" y="42028"/>
                  </a:cubicBezTo>
                  <a:cubicBezTo>
                    <a:pt x="46068" y="42048"/>
                    <a:pt x="46244" y="41950"/>
                    <a:pt x="46341" y="41892"/>
                  </a:cubicBezTo>
                  <a:cubicBezTo>
                    <a:pt x="46439" y="41833"/>
                    <a:pt x="46517" y="41892"/>
                    <a:pt x="46673" y="41833"/>
                  </a:cubicBezTo>
                  <a:cubicBezTo>
                    <a:pt x="46829" y="41755"/>
                    <a:pt x="46965" y="41638"/>
                    <a:pt x="47044" y="41580"/>
                  </a:cubicBezTo>
                  <a:cubicBezTo>
                    <a:pt x="47141" y="41541"/>
                    <a:pt x="47200" y="41482"/>
                    <a:pt x="47414" y="41443"/>
                  </a:cubicBezTo>
                  <a:cubicBezTo>
                    <a:pt x="47629" y="41404"/>
                    <a:pt x="47765" y="41385"/>
                    <a:pt x="47883" y="41404"/>
                  </a:cubicBezTo>
                  <a:cubicBezTo>
                    <a:pt x="48019" y="41424"/>
                    <a:pt x="48019" y="41365"/>
                    <a:pt x="48175" y="41346"/>
                  </a:cubicBezTo>
                  <a:cubicBezTo>
                    <a:pt x="48351" y="41346"/>
                    <a:pt x="48390" y="41326"/>
                    <a:pt x="48546" y="41209"/>
                  </a:cubicBezTo>
                  <a:cubicBezTo>
                    <a:pt x="48702" y="41072"/>
                    <a:pt x="48858" y="41131"/>
                    <a:pt x="49014" y="40955"/>
                  </a:cubicBezTo>
                  <a:cubicBezTo>
                    <a:pt x="49170" y="40760"/>
                    <a:pt x="49053" y="40702"/>
                    <a:pt x="49424" y="40565"/>
                  </a:cubicBezTo>
                  <a:cubicBezTo>
                    <a:pt x="49795" y="40429"/>
                    <a:pt x="49795" y="40409"/>
                    <a:pt x="50009" y="40194"/>
                  </a:cubicBezTo>
                  <a:cubicBezTo>
                    <a:pt x="50224" y="39980"/>
                    <a:pt x="50361" y="39902"/>
                    <a:pt x="50361" y="39804"/>
                  </a:cubicBezTo>
                  <a:cubicBezTo>
                    <a:pt x="50380" y="39707"/>
                    <a:pt x="50204" y="39785"/>
                    <a:pt x="50107" y="39668"/>
                  </a:cubicBezTo>
                  <a:cubicBezTo>
                    <a:pt x="50009" y="39570"/>
                    <a:pt x="49990" y="39492"/>
                    <a:pt x="50224" y="39433"/>
                  </a:cubicBezTo>
                  <a:cubicBezTo>
                    <a:pt x="50478" y="39375"/>
                    <a:pt x="50497" y="39375"/>
                    <a:pt x="50517" y="39199"/>
                  </a:cubicBezTo>
                  <a:cubicBezTo>
                    <a:pt x="50517" y="39024"/>
                    <a:pt x="50536" y="38868"/>
                    <a:pt x="50712" y="38926"/>
                  </a:cubicBezTo>
                  <a:cubicBezTo>
                    <a:pt x="50887" y="38985"/>
                    <a:pt x="50926" y="38985"/>
                    <a:pt x="51004" y="38829"/>
                  </a:cubicBezTo>
                  <a:cubicBezTo>
                    <a:pt x="51082" y="38672"/>
                    <a:pt x="51141" y="38672"/>
                    <a:pt x="51297" y="38555"/>
                  </a:cubicBezTo>
                  <a:cubicBezTo>
                    <a:pt x="51453" y="38438"/>
                    <a:pt x="51473" y="38458"/>
                    <a:pt x="51570" y="38204"/>
                  </a:cubicBezTo>
                  <a:cubicBezTo>
                    <a:pt x="51687" y="37970"/>
                    <a:pt x="51707" y="37931"/>
                    <a:pt x="51648" y="37833"/>
                  </a:cubicBezTo>
                  <a:cubicBezTo>
                    <a:pt x="51609" y="37755"/>
                    <a:pt x="51492" y="37833"/>
                    <a:pt x="51414" y="37755"/>
                  </a:cubicBezTo>
                  <a:cubicBezTo>
                    <a:pt x="51336" y="37658"/>
                    <a:pt x="51258" y="37619"/>
                    <a:pt x="51317" y="37560"/>
                  </a:cubicBezTo>
                  <a:cubicBezTo>
                    <a:pt x="51395" y="37521"/>
                    <a:pt x="51551" y="37560"/>
                    <a:pt x="51590" y="37463"/>
                  </a:cubicBezTo>
                  <a:cubicBezTo>
                    <a:pt x="51629" y="37385"/>
                    <a:pt x="51551" y="37404"/>
                    <a:pt x="51414" y="37346"/>
                  </a:cubicBezTo>
                  <a:cubicBezTo>
                    <a:pt x="51278" y="37268"/>
                    <a:pt x="51102" y="37326"/>
                    <a:pt x="51122" y="37190"/>
                  </a:cubicBezTo>
                  <a:cubicBezTo>
                    <a:pt x="51161" y="37053"/>
                    <a:pt x="51297" y="37033"/>
                    <a:pt x="51297" y="36936"/>
                  </a:cubicBezTo>
                  <a:cubicBezTo>
                    <a:pt x="51297" y="36838"/>
                    <a:pt x="51102" y="36858"/>
                    <a:pt x="51102" y="36702"/>
                  </a:cubicBezTo>
                  <a:cubicBezTo>
                    <a:pt x="51122" y="36526"/>
                    <a:pt x="51297" y="36487"/>
                    <a:pt x="51180" y="36429"/>
                  </a:cubicBezTo>
                  <a:cubicBezTo>
                    <a:pt x="51063" y="36351"/>
                    <a:pt x="50965" y="36487"/>
                    <a:pt x="50926" y="36292"/>
                  </a:cubicBezTo>
                  <a:cubicBezTo>
                    <a:pt x="50868" y="36097"/>
                    <a:pt x="50653" y="36175"/>
                    <a:pt x="50692" y="35980"/>
                  </a:cubicBezTo>
                  <a:cubicBezTo>
                    <a:pt x="50731" y="35785"/>
                    <a:pt x="50829" y="35668"/>
                    <a:pt x="50887" y="35785"/>
                  </a:cubicBezTo>
                  <a:cubicBezTo>
                    <a:pt x="50965" y="35902"/>
                    <a:pt x="50868" y="35980"/>
                    <a:pt x="51043" y="36077"/>
                  </a:cubicBezTo>
                  <a:cubicBezTo>
                    <a:pt x="51239" y="36194"/>
                    <a:pt x="51317" y="36116"/>
                    <a:pt x="51395" y="36273"/>
                  </a:cubicBezTo>
                  <a:cubicBezTo>
                    <a:pt x="51492" y="36409"/>
                    <a:pt x="51668" y="36565"/>
                    <a:pt x="51746" y="36507"/>
                  </a:cubicBezTo>
                  <a:cubicBezTo>
                    <a:pt x="51824" y="36448"/>
                    <a:pt x="51726" y="36292"/>
                    <a:pt x="51843" y="36155"/>
                  </a:cubicBezTo>
                  <a:cubicBezTo>
                    <a:pt x="51980" y="35999"/>
                    <a:pt x="52058" y="35941"/>
                    <a:pt x="52175" y="35941"/>
                  </a:cubicBezTo>
                  <a:cubicBezTo>
                    <a:pt x="52292" y="35921"/>
                    <a:pt x="52370" y="35921"/>
                    <a:pt x="52429" y="35999"/>
                  </a:cubicBezTo>
                  <a:cubicBezTo>
                    <a:pt x="52507" y="36077"/>
                    <a:pt x="52507" y="36175"/>
                    <a:pt x="52507" y="36253"/>
                  </a:cubicBezTo>
                  <a:cubicBezTo>
                    <a:pt x="52507" y="36351"/>
                    <a:pt x="52507" y="36351"/>
                    <a:pt x="52507" y="36468"/>
                  </a:cubicBezTo>
                  <a:cubicBezTo>
                    <a:pt x="52507" y="36585"/>
                    <a:pt x="52448" y="36682"/>
                    <a:pt x="52429" y="36760"/>
                  </a:cubicBezTo>
                  <a:cubicBezTo>
                    <a:pt x="52390" y="36838"/>
                    <a:pt x="52409" y="37033"/>
                    <a:pt x="52312" y="37072"/>
                  </a:cubicBezTo>
                  <a:cubicBezTo>
                    <a:pt x="52234" y="37131"/>
                    <a:pt x="52175" y="37151"/>
                    <a:pt x="52214" y="37209"/>
                  </a:cubicBezTo>
                  <a:cubicBezTo>
                    <a:pt x="52234" y="37268"/>
                    <a:pt x="52312" y="37365"/>
                    <a:pt x="52468" y="37268"/>
                  </a:cubicBezTo>
                  <a:cubicBezTo>
                    <a:pt x="52624" y="37190"/>
                    <a:pt x="52624" y="37092"/>
                    <a:pt x="52780" y="37033"/>
                  </a:cubicBezTo>
                  <a:cubicBezTo>
                    <a:pt x="52936" y="36975"/>
                    <a:pt x="53053" y="36897"/>
                    <a:pt x="53190" y="36975"/>
                  </a:cubicBezTo>
                  <a:cubicBezTo>
                    <a:pt x="53326" y="37072"/>
                    <a:pt x="53268" y="37092"/>
                    <a:pt x="53424" y="37092"/>
                  </a:cubicBezTo>
                  <a:cubicBezTo>
                    <a:pt x="53580" y="37092"/>
                    <a:pt x="53482" y="37248"/>
                    <a:pt x="53619" y="37268"/>
                  </a:cubicBezTo>
                  <a:cubicBezTo>
                    <a:pt x="53756" y="37287"/>
                    <a:pt x="53834" y="37190"/>
                    <a:pt x="54009" y="37092"/>
                  </a:cubicBezTo>
                  <a:cubicBezTo>
                    <a:pt x="54185" y="36994"/>
                    <a:pt x="54146" y="37014"/>
                    <a:pt x="54517" y="36877"/>
                  </a:cubicBezTo>
                  <a:cubicBezTo>
                    <a:pt x="54887" y="36721"/>
                    <a:pt x="54926" y="36604"/>
                    <a:pt x="55141" y="36526"/>
                  </a:cubicBezTo>
                  <a:cubicBezTo>
                    <a:pt x="55375" y="36448"/>
                    <a:pt x="55356" y="36409"/>
                    <a:pt x="55668" y="36409"/>
                  </a:cubicBezTo>
                  <a:cubicBezTo>
                    <a:pt x="55999" y="36409"/>
                    <a:pt x="56156" y="36448"/>
                    <a:pt x="56273" y="36409"/>
                  </a:cubicBezTo>
                  <a:cubicBezTo>
                    <a:pt x="56390" y="36370"/>
                    <a:pt x="56292" y="36253"/>
                    <a:pt x="56253" y="36214"/>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71"/>
            <p:cNvSpPr/>
            <p:nvPr/>
          </p:nvSpPr>
          <p:spPr>
            <a:xfrm>
              <a:off x="3432675" y="2723825"/>
              <a:ext cx="1440475" cy="1401450"/>
            </a:xfrm>
            <a:custGeom>
              <a:avLst/>
              <a:gdLst/>
              <a:ahLst/>
              <a:cxnLst/>
              <a:rect l="l" t="t" r="r" b="b"/>
              <a:pathLst>
                <a:path w="57619" h="56058" fill="none" extrusionOk="0">
                  <a:moveTo>
                    <a:pt x="56253" y="36214"/>
                  </a:moveTo>
                  <a:cubicBezTo>
                    <a:pt x="56195" y="36155"/>
                    <a:pt x="56038" y="36019"/>
                    <a:pt x="55980" y="35921"/>
                  </a:cubicBezTo>
                  <a:cubicBezTo>
                    <a:pt x="55902" y="35843"/>
                    <a:pt x="55824" y="35707"/>
                    <a:pt x="55882" y="35590"/>
                  </a:cubicBezTo>
                  <a:cubicBezTo>
                    <a:pt x="55941" y="35492"/>
                    <a:pt x="55999" y="35453"/>
                    <a:pt x="56058" y="35394"/>
                  </a:cubicBezTo>
                  <a:cubicBezTo>
                    <a:pt x="56136" y="35336"/>
                    <a:pt x="56195" y="35180"/>
                    <a:pt x="56273" y="35043"/>
                  </a:cubicBezTo>
                  <a:cubicBezTo>
                    <a:pt x="56351" y="34907"/>
                    <a:pt x="56273" y="34829"/>
                    <a:pt x="56507" y="34809"/>
                  </a:cubicBezTo>
                  <a:lnTo>
                    <a:pt x="56546" y="34809"/>
                  </a:lnTo>
                  <a:cubicBezTo>
                    <a:pt x="56546" y="34790"/>
                    <a:pt x="56565" y="34770"/>
                    <a:pt x="56585" y="34751"/>
                  </a:cubicBezTo>
                  <a:cubicBezTo>
                    <a:pt x="56604" y="34712"/>
                    <a:pt x="56643" y="34673"/>
                    <a:pt x="56663" y="34634"/>
                  </a:cubicBezTo>
                  <a:cubicBezTo>
                    <a:pt x="56741" y="34536"/>
                    <a:pt x="56819" y="34458"/>
                    <a:pt x="56877" y="34282"/>
                  </a:cubicBezTo>
                  <a:cubicBezTo>
                    <a:pt x="56917" y="34146"/>
                    <a:pt x="56897" y="33990"/>
                    <a:pt x="56877" y="33853"/>
                  </a:cubicBezTo>
                  <a:cubicBezTo>
                    <a:pt x="56877" y="33775"/>
                    <a:pt x="56858" y="33697"/>
                    <a:pt x="56858" y="33619"/>
                  </a:cubicBezTo>
                  <a:lnTo>
                    <a:pt x="56858" y="33619"/>
                  </a:lnTo>
                  <a:lnTo>
                    <a:pt x="56858" y="33560"/>
                  </a:lnTo>
                  <a:cubicBezTo>
                    <a:pt x="56858" y="33404"/>
                    <a:pt x="56858" y="33346"/>
                    <a:pt x="56780" y="33131"/>
                  </a:cubicBezTo>
                  <a:cubicBezTo>
                    <a:pt x="56741" y="32995"/>
                    <a:pt x="56702" y="32936"/>
                    <a:pt x="56702" y="32858"/>
                  </a:cubicBezTo>
                  <a:cubicBezTo>
                    <a:pt x="56682" y="32780"/>
                    <a:pt x="56702" y="32721"/>
                    <a:pt x="56721" y="32624"/>
                  </a:cubicBezTo>
                  <a:lnTo>
                    <a:pt x="56721" y="32624"/>
                  </a:lnTo>
                  <a:cubicBezTo>
                    <a:pt x="56741" y="32546"/>
                    <a:pt x="56760" y="32487"/>
                    <a:pt x="56780" y="32429"/>
                  </a:cubicBezTo>
                  <a:cubicBezTo>
                    <a:pt x="56799" y="32331"/>
                    <a:pt x="56838" y="32234"/>
                    <a:pt x="56838" y="32117"/>
                  </a:cubicBezTo>
                  <a:lnTo>
                    <a:pt x="56819" y="32038"/>
                  </a:lnTo>
                  <a:cubicBezTo>
                    <a:pt x="56819" y="31863"/>
                    <a:pt x="56819" y="31726"/>
                    <a:pt x="56877" y="31570"/>
                  </a:cubicBezTo>
                  <a:cubicBezTo>
                    <a:pt x="56917" y="31492"/>
                    <a:pt x="56936" y="31434"/>
                    <a:pt x="56995" y="31356"/>
                  </a:cubicBezTo>
                  <a:cubicBezTo>
                    <a:pt x="57034" y="31278"/>
                    <a:pt x="57092" y="31219"/>
                    <a:pt x="57190" y="31141"/>
                  </a:cubicBezTo>
                  <a:cubicBezTo>
                    <a:pt x="57248" y="31102"/>
                    <a:pt x="57229" y="31082"/>
                    <a:pt x="57229" y="31043"/>
                  </a:cubicBezTo>
                  <a:cubicBezTo>
                    <a:pt x="57229" y="30985"/>
                    <a:pt x="57209" y="30926"/>
                    <a:pt x="57229" y="30848"/>
                  </a:cubicBezTo>
                  <a:cubicBezTo>
                    <a:pt x="57229" y="30712"/>
                    <a:pt x="57307" y="30634"/>
                    <a:pt x="57365" y="30556"/>
                  </a:cubicBezTo>
                  <a:cubicBezTo>
                    <a:pt x="57404" y="30497"/>
                    <a:pt x="57463" y="30439"/>
                    <a:pt x="57463" y="30360"/>
                  </a:cubicBezTo>
                  <a:cubicBezTo>
                    <a:pt x="57463" y="30243"/>
                    <a:pt x="57463" y="30165"/>
                    <a:pt x="57463" y="30087"/>
                  </a:cubicBezTo>
                  <a:lnTo>
                    <a:pt x="57463" y="30087"/>
                  </a:lnTo>
                  <a:cubicBezTo>
                    <a:pt x="57463" y="30029"/>
                    <a:pt x="57482" y="29970"/>
                    <a:pt x="57502" y="29892"/>
                  </a:cubicBezTo>
                  <a:cubicBezTo>
                    <a:pt x="57502" y="29834"/>
                    <a:pt x="57482" y="29795"/>
                    <a:pt x="57463" y="29756"/>
                  </a:cubicBezTo>
                  <a:cubicBezTo>
                    <a:pt x="57443" y="29697"/>
                    <a:pt x="57424" y="29639"/>
                    <a:pt x="57424" y="29560"/>
                  </a:cubicBezTo>
                  <a:cubicBezTo>
                    <a:pt x="57404" y="29424"/>
                    <a:pt x="57482" y="29365"/>
                    <a:pt x="57560" y="29287"/>
                  </a:cubicBezTo>
                  <a:lnTo>
                    <a:pt x="57560" y="29287"/>
                  </a:lnTo>
                  <a:cubicBezTo>
                    <a:pt x="57599" y="29268"/>
                    <a:pt x="57619" y="29229"/>
                    <a:pt x="57619" y="29209"/>
                  </a:cubicBezTo>
                  <a:cubicBezTo>
                    <a:pt x="57619" y="29190"/>
                    <a:pt x="57599" y="29170"/>
                    <a:pt x="57599" y="29131"/>
                  </a:cubicBezTo>
                  <a:cubicBezTo>
                    <a:pt x="57541" y="29034"/>
                    <a:pt x="57502" y="28917"/>
                    <a:pt x="57502" y="28761"/>
                  </a:cubicBezTo>
                  <a:cubicBezTo>
                    <a:pt x="57482" y="28663"/>
                    <a:pt x="57443" y="28624"/>
                    <a:pt x="57385" y="28526"/>
                  </a:cubicBezTo>
                  <a:cubicBezTo>
                    <a:pt x="57346" y="28487"/>
                    <a:pt x="57287" y="28409"/>
                    <a:pt x="57229" y="28292"/>
                  </a:cubicBezTo>
                  <a:cubicBezTo>
                    <a:pt x="57151" y="28195"/>
                    <a:pt x="57073" y="28117"/>
                    <a:pt x="57034" y="28058"/>
                  </a:cubicBezTo>
                  <a:lnTo>
                    <a:pt x="57034" y="28058"/>
                  </a:lnTo>
                  <a:cubicBezTo>
                    <a:pt x="56936" y="27980"/>
                    <a:pt x="56877" y="27922"/>
                    <a:pt x="56897" y="27804"/>
                  </a:cubicBezTo>
                  <a:cubicBezTo>
                    <a:pt x="56897" y="27746"/>
                    <a:pt x="56897" y="27707"/>
                    <a:pt x="56897" y="27668"/>
                  </a:cubicBezTo>
                  <a:cubicBezTo>
                    <a:pt x="56917" y="27590"/>
                    <a:pt x="56936" y="27512"/>
                    <a:pt x="56838" y="27375"/>
                  </a:cubicBezTo>
                  <a:lnTo>
                    <a:pt x="56799" y="27317"/>
                  </a:lnTo>
                  <a:lnTo>
                    <a:pt x="56799" y="27317"/>
                  </a:lnTo>
                  <a:cubicBezTo>
                    <a:pt x="56663" y="27141"/>
                    <a:pt x="56624" y="27083"/>
                    <a:pt x="56585" y="26887"/>
                  </a:cubicBezTo>
                  <a:cubicBezTo>
                    <a:pt x="56565" y="26829"/>
                    <a:pt x="56526" y="26790"/>
                    <a:pt x="56468" y="26770"/>
                  </a:cubicBezTo>
                  <a:cubicBezTo>
                    <a:pt x="56409" y="26731"/>
                    <a:pt x="56331" y="26692"/>
                    <a:pt x="56273" y="26556"/>
                  </a:cubicBezTo>
                  <a:cubicBezTo>
                    <a:pt x="56214" y="26419"/>
                    <a:pt x="56234" y="26283"/>
                    <a:pt x="56273" y="26146"/>
                  </a:cubicBezTo>
                  <a:cubicBezTo>
                    <a:pt x="56292" y="26068"/>
                    <a:pt x="56292" y="25970"/>
                    <a:pt x="56292" y="25892"/>
                  </a:cubicBezTo>
                  <a:cubicBezTo>
                    <a:pt x="56292" y="25795"/>
                    <a:pt x="56253" y="25678"/>
                    <a:pt x="56195" y="25561"/>
                  </a:cubicBezTo>
                  <a:cubicBezTo>
                    <a:pt x="56117" y="25385"/>
                    <a:pt x="56019" y="25229"/>
                    <a:pt x="55960" y="25112"/>
                  </a:cubicBezTo>
                  <a:cubicBezTo>
                    <a:pt x="55824" y="24917"/>
                    <a:pt x="55238" y="24429"/>
                    <a:pt x="55238" y="24429"/>
                  </a:cubicBezTo>
                  <a:lnTo>
                    <a:pt x="55219" y="24390"/>
                  </a:lnTo>
                  <a:lnTo>
                    <a:pt x="55219" y="24351"/>
                  </a:lnTo>
                  <a:lnTo>
                    <a:pt x="55004" y="16332"/>
                  </a:lnTo>
                  <a:cubicBezTo>
                    <a:pt x="54946" y="16312"/>
                    <a:pt x="54790" y="16254"/>
                    <a:pt x="54634" y="16215"/>
                  </a:cubicBezTo>
                  <a:cubicBezTo>
                    <a:pt x="54439" y="16195"/>
                    <a:pt x="54282" y="16234"/>
                    <a:pt x="54185" y="16254"/>
                  </a:cubicBezTo>
                  <a:lnTo>
                    <a:pt x="54185" y="16254"/>
                  </a:lnTo>
                  <a:lnTo>
                    <a:pt x="54146" y="16273"/>
                  </a:lnTo>
                  <a:lnTo>
                    <a:pt x="54146" y="16273"/>
                  </a:lnTo>
                  <a:lnTo>
                    <a:pt x="54126" y="16273"/>
                  </a:lnTo>
                  <a:cubicBezTo>
                    <a:pt x="53970" y="16312"/>
                    <a:pt x="53678" y="16410"/>
                    <a:pt x="53521" y="16273"/>
                  </a:cubicBezTo>
                  <a:cubicBezTo>
                    <a:pt x="53482" y="16234"/>
                    <a:pt x="53424" y="16175"/>
                    <a:pt x="53365" y="16117"/>
                  </a:cubicBezTo>
                  <a:cubicBezTo>
                    <a:pt x="53287" y="16039"/>
                    <a:pt x="53209" y="15961"/>
                    <a:pt x="53170" y="15961"/>
                  </a:cubicBezTo>
                  <a:lnTo>
                    <a:pt x="53151" y="15961"/>
                  </a:lnTo>
                  <a:cubicBezTo>
                    <a:pt x="53053" y="15941"/>
                    <a:pt x="52917" y="15902"/>
                    <a:pt x="52819" y="15844"/>
                  </a:cubicBezTo>
                  <a:cubicBezTo>
                    <a:pt x="52780" y="15824"/>
                    <a:pt x="52741" y="15824"/>
                    <a:pt x="52682" y="15824"/>
                  </a:cubicBezTo>
                  <a:cubicBezTo>
                    <a:pt x="52624" y="15805"/>
                    <a:pt x="52546" y="15805"/>
                    <a:pt x="52409" y="15766"/>
                  </a:cubicBezTo>
                  <a:cubicBezTo>
                    <a:pt x="52273" y="15727"/>
                    <a:pt x="52175" y="15649"/>
                    <a:pt x="52097" y="15571"/>
                  </a:cubicBezTo>
                  <a:cubicBezTo>
                    <a:pt x="52019" y="15512"/>
                    <a:pt x="51961" y="15454"/>
                    <a:pt x="51863" y="15415"/>
                  </a:cubicBezTo>
                  <a:cubicBezTo>
                    <a:pt x="51785" y="15395"/>
                    <a:pt x="51726" y="15395"/>
                    <a:pt x="51668" y="15376"/>
                  </a:cubicBezTo>
                  <a:cubicBezTo>
                    <a:pt x="51492" y="15336"/>
                    <a:pt x="51336" y="15317"/>
                    <a:pt x="51219" y="15122"/>
                  </a:cubicBezTo>
                  <a:lnTo>
                    <a:pt x="51219" y="15122"/>
                  </a:lnTo>
                  <a:lnTo>
                    <a:pt x="51180" y="15044"/>
                  </a:lnTo>
                  <a:cubicBezTo>
                    <a:pt x="51082" y="14888"/>
                    <a:pt x="51043" y="14810"/>
                    <a:pt x="50868" y="14732"/>
                  </a:cubicBezTo>
                  <a:cubicBezTo>
                    <a:pt x="50692" y="14654"/>
                    <a:pt x="50653" y="14634"/>
                    <a:pt x="50536" y="14537"/>
                  </a:cubicBezTo>
                  <a:cubicBezTo>
                    <a:pt x="50517" y="14497"/>
                    <a:pt x="50478" y="14478"/>
                    <a:pt x="50439" y="14439"/>
                  </a:cubicBezTo>
                  <a:cubicBezTo>
                    <a:pt x="50361" y="14380"/>
                    <a:pt x="50263" y="14341"/>
                    <a:pt x="50185" y="14322"/>
                  </a:cubicBezTo>
                  <a:cubicBezTo>
                    <a:pt x="50107" y="14322"/>
                    <a:pt x="50029" y="14322"/>
                    <a:pt x="49951" y="14361"/>
                  </a:cubicBezTo>
                  <a:cubicBezTo>
                    <a:pt x="49892" y="14380"/>
                    <a:pt x="49873" y="14419"/>
                    <a:pt x="49853" y="14458"/>
                  </a:cubicBezTo>
                  <a:cubicBezTo>
                    <a:pt x="49814" y="14537"/>
                    <a:pt x="49756" y="14615"/>
                    <a:pt x="49600" y="14634"/>
                  </a:cubicBezTo>
                  <a:cubicBezTo>
                    <a:pt x="49541" y="14654"/>
                    <a:pt x="49502" y="14673"/>
                    <a:pt x="49463" y="14712"/>
                  </a:cubicBezTo>
                  <a:lnTo>
                    <a:pt x="49463" y="14712"/>
                  </a:lnTo>
                  <a:cubicBezTo>
                    <a:pt x="49365" y="14771"/>
                    <a:pt x="49307" y="14829"/>
                    <a:pt x="49092" y="14810"/>
                  </a:cubicBezTo>
                  <a:cubicBezTo>
                    <a:pt x="48936" y="14790"/>
                    <a:pt x="48839" y="14751"/>
                    <a:pt x="48741" y="14712"/>
                  </a:cubicBezTo>
                  <a:cubicBezTo>
                    <a:pt x="48663" y="14654"/>
                    <a:pt x="48604" y="14595"/>
                    <a:pt x="48546" y="14517"/>
                  </a:cubicBezTo>
                  <a:cubicBezTo>
                    <a:pt x="48526" y="14497"/>
                    <a:pt x="48526" y="14478"/>
                    <a:pt x="48507" y="14478"/>
                  </a:cubicBezTo>
                  <a:cubicBezTo>
                    <a:pt x="48487" y="14439"/>
                    <a:pt x="48448" y="14439"/>
                    <a:pt x="48429" y="14419"/>
                  </a:cubicBezTo>
                  <a:cubicBezTo>
                    <a:pt x="48409" y="14419"/>
                    <a:pt x="48370" y="14439"/>
                    <a:pt x="48351" y="14458"/>
                  </a:cubicBezTo>
                  <a:cubicBezTo>
                    <a:pt x="48331" y="14478"/>
                    <a:pt x="48331" y="14478"/>
                    <a:pt x="48312" y="14497"/>
                  </a:cubicBezTo>
                  <a:cubicBezTo>
                    <a:pt x="48195" y="14615"/>
                    <a:pt x="48058" y="14615"/>
                    <a:pt x="47922" y="14615"/>
                  </a:cubicBezTo>
                  <a:cubicBezTo>
                    <a:pt x="47902" y="14615"/>
                    <a:pt x="47883" y="14615"/>
                    <a:pt x="47844" y="14615"/>
                  </a:cubicBezTo>
                  <a:lnTo>
                    <a:pt x="47844" y="14615"/>
                  </a:lnTo>
                  <a:cubicBezTo>
                    <a:pt x="47805" y="14615"/>
                    <a:pt x="47785" y="14634"/>
                    <a:pt x="47785" y="14673"/>
                  </a:cubicBezTo>
                  <a:cubicBezTo>
                    <a:pt x="47765" y="14693"/>
                    <a:pt x="47746" y="14732"/>
                    <a:pt x="47726" y="14771"/>
                  </a:cubicBezTo>
                  <a:cubicBezTo>
                    <a:pt x="47668" y="14868"/>
                    <a:pt x="47590" y="14907"/>
                    <a:pt x="47492" y="14927"/>
                  </a:cubicBezTo>
                  <a:cubicBezTo>
                    <a:pt x="47414" y="14927"/>
                    <a:pt x="47317" y="14907"/>
                    <a:pt x="47200" y="14849"/>
                  </a:cubicBezTo>
                  <a:cubicBezTo>
                    <a:pt x="47161" y="14829"/>
                    <a:pt x="47122" y="14829"/>
                    <a:pt x="47102" y="14810"/>
                  </a:cubicBezTo>
                  <a:cubicBezTo>
                    <a:pt x="46965" y="14751"/>
                    <a:pt x="46887" y="14712"/>
                    <a:pt x="46770" y="14751"/>
                  </a:cubicBezTo>
                  <a:cubicBezTo>
                    <a:pt x="46712" y="14771"/>
                    <a:pt x="46692" y="14790"/>
                    <a:pt x="46673" y="14810"/>
                  </a:cubicBezTo>
                  <a:cubicBezTo>
                    <a:pt x="46634" y="14849"/>
                    <a:pt x="46614" y="14888"/>
                    <a:pt x="46517" y="14927"/>
                  </a:cubicBezTo>
                  <a:lnTo>
                    <a:pt x="46517" y="14927"/>
                  </a:lnTo>
                  <a:cubicBezTo>
                    <a:pt x="46439" y="14985"/>
                    <a:pt x="46361" y="14985"/>
                    <a:pt x="46302" y="15005"/>
                  </a:cubicBezTo>
                  <a:cubicBezTo>
                    <a:pt x="46224" y="15005"/>
                    <a:pt x="46146" y="15024"/>
                    <a:pt x="46087" y="15083"/>
                  </a:cubicBezTo>
                  <a:cubicBezTo>
                    <a:pt x="46068" y="15122"/>
                    <a:pt x="46048" y="15141"/>
                    <a:pt x="46048" y="15161"/>
                  </a:cubicBezTo>
                  <a:cubicBezTo>
                    <a:pt x="46029" y="15258"/>
                    <a:pt x="46009" y="15317"/>
                    <a:pt x="45756" y="15336"/>
                  </a:cubicBezTo>
                  <a:cubicBezTo>
                    <a:pt x="45658" y="15356"/>
                    <a:pt x="45600" y="15336"/>
                    <a:pt x="45541" y="15336"/>
                  </a:cubicBezTo>
                  <a:cubicBezTo>
                    <a:pt x="45522" y="15415"/>
                    <a:pt x="45502" y="15473"/>
                    <a:pt x="45463" y="15532"/>
                  </a:cubicBezTo>
                  <a:lnTo>
                    <a:pt x="45463" y="15532"/>
                  </a:lnTo>
                  <a:cubicBezTo>
                    <a:pt x="45463" y="15551"/>
                    <a:pt x="45444" y="15551"/>
                    <a:pt x="45444" y="15571"/>
                  </a:cubicBezTo>
                  <a:lnTo>
                    <a:pt x="45444" y="15571"/>
                  </a:lnTo>
                  <a:cubicBezTo>
                    <a:pt x="45424" y="15610"/>
                    <a:pt x="45405" y="15629"/>
                    <a:pt x="45385" y="15629"/>
                  </a:cubicBezTo>
                  <a:cubicBezTo>
                    <a:pt x="45366" y="15668"/>
                    <a:pt x="45327" y="15668"/>
                    <a:pt x="45268" y="15668"/>
                  </a:cubicBezTo>
                  <a:cubicBezTo>
                    <a:pt x="45229" y="15668"/>
                    <a:pt x="45190" y="15649"/>
                    <a:pt x="45151" y="15629"/>
                  </a:cubicBezTo>
                  <a:cubicBezTo>
                    <a:pt x="45112" y="15610"/>
                    <a:pt x="45053" y="15571"/>
                    <a:pt x="44995" y="15493"/>
                  </a:cubicBezTo>
                  <a:cubicBezTo>
                    <a:pt x="44975" y="15454"/>
                    <a:pt x="44956" y="15415"/>
                    <a:pt x="44917" y="15395"/>
                  </a:cubicBezTo>
                  <a:cubicBezTo>
                    <a:pt x="44897" y="15336"/>
                    <a:pt x="44858" y="15297"/>
                    <a:pt x="44800" y="15278"/>
                  </a:cubicBezTo>
                  <a:cubicBezTo>
                    <a:pt x="44663" y="15258"/>
                    <a:pt x="44605" y="15219"/>
                    <a:pt x="44507" y="15161"/>
                  </a:cubicBezTo>
                  <a:cubicBezTo>
                    <a:pt x="44468" y="15122"/>
                    <a:pt x="44429" y="15102"/>
                    <a:pt x="44351" y="15063"/>
                  </a:cubicBezTo>
                  <a:lnTo>
                    <a:pt x="44351" y="15063"/>
                  </a:lnTo>
                  <a:cubicBezTo>
                    <a:pt x="44273" y="15024"/>
                    <a:pt x="44234" y="14985"/>
                    <a:pt x="44195" y="14985"/>
                  </a:cubicBezTo>
                  <a:cubicBezTo>
                    <a:pt x="44175" y="14966"/>
                    <a:pt x="44156" y="14966"/>
                    <a:pt x="44136" y="14927"/>
                  </a:cubicBezTo>
                  <a:lnTo>
                    <a:pt x="44078" y="14907"/>
                  </a:lnTo>
                  <a:cubicBezTo>
                    <a:pt x="43961" y="14829"/>
                    <a:pt x="43980" y="14751"/>
                    <a:pt x="44000" y="14673"/>
                  </a:cubicBezTo>
                  <a:cubicBezTo>
                    <a:pt x="44000" y="14654"/>
                    <a:pt x="44000" y="14615"/>
                    <a:pt x="44000" y="14595"/>
                  </a:cubicBezTo>
                  <a:cubicBezTo>
                    <a:pt x="44000" y="14576"/>
                    <a:pt x="44000" y="14576"/>
                    <a:pt x="44000" y="14576"/>
                  </a:cubicBezTo>
                  <a:lnTo>
                    <a:pt x="44000" y="14576"/>
                  </a:lnTo>
                  <a:cubicBezTo>
                    <a:pt x="44000" y="14556"/>
                    <a:pt x="43980" y="14556"/>
                    <a:pt x="43980" y="14556"/>
                  </a:cubicBezTo>
                  <a:lnTo>
                    <a:pt x="43980" y="14556"/>
                  </a:lnTo>
                  <a:cubicBezTo>
                    <a:pt x="43961" y="14556"/>
                    <a:pt x="43941" y="14556"/>
                    <a:pt x="43922" y="14556"/>
                  </a:cubicBezTo>
                  <a:lnTo>
                    <a:pt x="43922" y="14556"/>
                  </a:lnTo>
                  <a:cubicBezTo>
                    <a:pt x="43902" y="14576"/>
                    <a:pt x="43883" y="14576"/>
                    <a:pt x="43844" y="14595"/>
                  </a:cubicBezTo>
                  <a:cubicBezTo>
                    <a:pt x="43805" y="14615"/>
                    <a:pt x="43785" y="14673"/>
                    <a:pt x="43766" y="14712"/>
                  </a:cubicBezTo>
                  <a:lnTo>
                    <a:pt x="43766" y="14712"/>
                  </a:lnTo>
                  <a:cubicBezTo>
                    <a:pt x="43707" y="14829"/>
                    <a:pt x="43648" y="14927"/>
                    <a:pt x="43473" y="14907"/>
                  </a:cubicBezTo>
                  <a:cubicBezTo>
                    <a:pt x="43356" y="14888"/>
                    <a:pt x="43317" y="14868"/>
                    <a:pt x="43258" y="14829"/>
                  </a:cubicBezTo>
                  <a:lnTo>
                    <a:pt x="43258" y="14829"/>
                  </a:lnTo>
                  <a:cubicBezTo>
                    <a:pt x="43239" y="14810"/>
                    <a:pt x="43200" y="14771"/>
                    <a:pt x="43161" y="14771"/>
                  </a:cubicBezTo>
                  <a:cubicBezTo>
                    <a:pt x="43102" y="14751"/>
                    <a:pt x="43083" y="14751"/>
                    <a:pt x="43063" y="14751"/>
                  </a:cubicBezTo>
                  <a:cubicBezTo>
                    <a:pt x="42985" y="14732"/>
                    <a:pt x="42927" y="14732"/>
                    <a:pt x="42829" y="14615"/>
                  </a:cubicBezTo>
                  <a:cubicBezTo>
                    <a:pt x="42770" y="14556"/>
                    <a:pt x="42751" y="14497"/>
                    <a:pt x="42731" y="14458"/>
                  </a:cubicBezTo>
                  <a:cubicBezTo>
                    <a:pt x="42712" y="14419"/>
                    <a:pt x="42692" y="14361"/>
                    <a:pt x="42634" y="14322"/>
                  </a:cubicBezTo>
                  <a:cubicBezTo>
                    <a:pt x="42614" y="14322"/>
                    <a:pt x="42614" y="14322"/>
                    <a:pt x="42614" y="14302"/>
                  </a:cubicBezTo>
                  <a:cubicBezTo>
                    <a:pt x="42595" y="14302"/>
                    <a:pt x="42575" y="14302"/>
                    <a:pt x="42575" y="14302"/>
                  </a:cubicBezTo>
                  <a:cubicBezTo>
                    <a:pt x="42556" y="14322"/>
                    <a:pt x="42536" y="14341"/>
                    <a:pt x="42517" y="14361"/>
                  </a:cubicBezTo>
                  <a:cubicBezTo>
                    <a:pt x="42497" y="14380"/>
                    <a:pt x="42478" y="14419"/>
                    <a:pt x="42458" y="14458"/>
                  </a:cubicBezTo>
                  <a:cubicBezTo>
                    <a:pt x="42419" y="14576"/>
                    <a:pt x="42380" y="14634"/>
                    <a:pt x="42322" y="14712"/>
                  </a:cubicBezTo>
                  <a:cubicBezTo>
                    <a:pt x="42302" y="14732"/>
                    <a:pt x="42283" y="14771"/>
                    <a:pt x="42263" y="14810"/>
                  </a:cubicBezTo>
                  <a:lnTo>
                    <a:pt x="42263" y="14810"/>
                  </a:lnTo>
                  <a:cubicBezTo>
                    <a:pt x="42205" y="14888"/>
                    <a:pt x="42166" y="14946"/>
                    <a:pt x="42107" y="15005"/>
                  </a:cubicBezTo>
                  <a:cubicBezTo>
                    <a:pt x="42088" y="15024"/>
                    <a:pt x="42049" y="15063"/>
                    <a:pt x="42029" y="15102"/>
                  </a:cubicBezTo>
                  <a:cubicBezTo>
                    <a:pt x="41990" y="15122"/>
                    <a:pt x="41970" y="15180"/>
                    <a:pt x="41970" y="15219"/>
                  </a:cubicBezTo>
                  <a:cubicBezTo>
                    <a:pt x="41931" y="15317"/>
                    <a:pt x="41912" y="15415"/>
                    <a:pt x="41795" y="15454"/>
                  </a:cubicBezTo>
                  <a:lnTo>
                    <a:pt x="41795" y="15454"/>
                  </a:lnTo>
                  <a:lnTo>
                    <a:pt x="41775" y="15454"/>
                  </a:lnTo>
                  <a:lnTo>
                    <a:pt x="41775" y="15454"/>
                  </a:lnTo>
                  <a:cubicBezTo>
                    <a:pt x="41697" y="15493"/>
                    <a:pt x="41619" y="15473"/>
                    <a:pt x="41561" y="15415"/>
                  </a:cubicBezTo>
                  <a:cubicBezTo>
                    <a:pt x="41502" y="15376"/>
                    <a:pt x="41444" y="15297"/>
                    <a:pt x="41424" y="15219"/>
                  </a:cubicBezTo>
                  <a:lnTo>
                    <a:pt x="41424" y="15219"/>
                  </a:lnTo>
                  <a:cubicBezTo>
                    <a:pt x="41405" y="15219"/>
                    <a:pt x="41405" y="15200"/>
                    <a:pt x="41405" y="15180"/>
                  </a:cubicBezTo>
                  <a:cubicBezTo>
                    <a:pt x="41346" y="15024"/>
                    <a:pt x="41366" y="14966"/>
                    <a:pt x="41405" y="14888"/>
                  </a:cubicBezTo>
                  <a:lnTo>
                    <a:pt x="41405" y="14888"/>
                  </a:lnTo>
                  <a:cubicBezTo>
                    <a:pt x="41405" y="14868"/>
                    <a:pt x="41405" y="14868"/>
                    <a:pt x="41405" y="14849"/>
                  </a:cubicBezTo>
                  <a:lnTo>
                    <a:pt x="41405" y="14849"/>
                  </a:lnTo>
                  <a:cubicBezTo>
                    <a:pt x="41424" y="14790"/>
                    <a:pt x="41463" y="14751"/>
                    <a:pt x="41502" y="14712"/>
                  </a:cubicBezTo>
                  <a:cubicBezTo>
                    <a:pt x="41522" y="14693"/>
                    <a:pt x="41541" y="14673"/>
                    <a:pt x="41522" y="14654"/>
                  </a:cubicBezTo>
                  <a:lnTo>
                    <a:pt x="41522" y="14654"/>
                  </a:lnTo>
                  <a:cubicBezTo>
                    <a:pt x="41522" y="14654"/>
                    <a:pt x="41522" y="14654"/>
                    <a:pt x="41522" y="14654"/>
                  </a:cubicBezTo>
                  <a:lnTo>
                    <a:pt x="41522" y="14654"/>
                  </a:lnTo>
                  <a:cubicBezTo>
                    <a:pt x="41522" y="14634"/>
                    <a:pt x="41502" y="14615"/>
                    <a:pt x="41483" y="14615"/>
                  </a:cubicBezTo>
                  <a:cubicBezTo>
                    <a:pt x="41463" y="14615"/>
                    <a:pt x="41444" y="14615"/>
                    <a:pt x="41424" y="14615"/>
                  </a:cubicBezTo>
                  <a:cubicBezTo>
                    <a:pt x="41424" y="14615"/>
                    <a:pt x="41405" y="14615"/>
                    <a:pt x="41405" y="14615"/>
                  </a:cubicBezTo>
                  <a:cubicBezTo>
                    <a:pt x="41385" y="14634"/>
                    <a:pt x="41366" y="14654"/>
                    <a:pt x="41327" y="14654"/>
                  </a:cubicBezTo>
                  <a:lnTo>
                    <a:pt x="41327" y="14654"/>
                  </a:lnTo>
                  <a:cubicBezTo>
                    <a:pt x="41268" y="14712"/>
                    <a:pt x="41210" y="14732"/>
                    <a:pt x="41131" y="14732"/>
                  </a:cubicBezTo>
                  <a:cubicBezTo>
                    <a:pt x="41112" y="14732"/>
                    <a:pt x="41053" y="14732"/>
                    <a:pt x="41014" y="14751"/>
                  </a:cubicBezTo>
                  <a:cubicBezTo>
                    <a:pt x="40975" y="14751"/>
                    <a:pt x="40956" y="14771"/>
                    <a:pt x="40936" y="14790"/>
                  </a:cubicBezTo>
                  <a:cubicBezTo>
                    <a:pt x="40897" y="14849"/>
                    <a:pt x="40800" y="14907"/>
                    <a:pt x="40702" y="14946"/>
                  </a:cubicBezTo>
                  <a:cubicBezTo>
                    <a:pt x="40624" y="14966"/>
                    <a:pt x="40527" y="14966"/>
                    <a:pt x="40449" y="14927"/>
                  </a:cubicBezTo>
                  <a:cubicBezTo>
                    <a:pt x="40331" y="14849"/>
                    <a:pt x="40331" y="14771"/>
                    <a:pt x="40331" y="14673"/>
                  </a:cubicBezTo>
                  <a:lnTo>
                    <a:pt x="40331" y="14673"/>
                  </a:lnTo>
                  <a:cubicBezTo>
                    <a:pt x="40331" y="14654"/>
                    <a:pt x="40331" y="14615"/>
                    <a:pt x="40331" y="14595"/>
                  </a:cubicBezTo>
                  <a:cubicBezTo>
                    <a:pt x="40312" y="14576"/>
                    <a:pt x="40292" y="14556"/>
                    <a:pt x="40273" y="14556"/>
                  </a:cubicBezTo>
                  <a:cubicBezTo>
                    <a:pt x="40234" y="14537"/>
                    <a:pt x="40175" y="14537"/>
                    <a:pt x="40117" y="14537"/>
                  </a:cubicBezTo>
                  <a:cubicBezTo>
                    <a:pt x="40019" y="14537"/>
                    <a:pt x="39961" y="14537"/>
                    <a:pt x="39902" y="14497"/>
                  </a:cubicBezTo>
                  <a:lnTo>
                    <a:pt x="39902" y="14497"/>
                  </a:lnTo>
                  <a:cubicBezTo>
                    <a:pt x="39824" y="14458"/>
                    <a:pt x="39785" y="14419"/>
                    <a:pt x="39766" y="14341"/>
                  </a:cubicBezTo>
                  <a:lnTo>
                    <a:pt x="39766" y="14322"/>
                  </a:lnTo>
                  <a:lnTo>
                    <a:pt x="39766" y="14322"/>
                  </a:lnTo>
                  <a:cubicBezTo>
                    <a:pt x="39746" y="14263"/>
                    <a:pt x="39746" y="14205"/>
                    <a:pt x="39668" y="14166"/>
                  </a:cubicBezTo>
                  <a:lnTo>
                    <a:pt x="39668" y="14166"/>
                  </a:lnTo>
                  <a:cubicBezTo>
                    <a:pt x="39629" y="14146"/>
                    <a:pt x="39590" y="14146"/>
                    <a:pt x="39551" y="14146"/>
                  </a:cubicBezTo>
                  <a:cubicBezTo>
                    <a:pt x="39512" y="14146"/>
                    <a:pt x="39473" y="14166"/>
                    <a:pt x="39434" y="14185"/>
                  </a:cubicBezTo>
                  <a:cubicBezTo>
                    <a:pt x="39395" y="14224"/>
                    <a:pt x="39356" y="14244"/>
                    <a:pt x="39317" y="14263"/>
                  </a:cubicBezTo>
                  <a:lnTo>
                    <a:pt x="39317" y="14263"/>
                  </a:lnTo>
                  <a:cubicBezTo>
                    <a:pt x="39278" y="14302"/>
                    <a:pt x="39200" y="14341"/>
                    <a:pt x="39122" y="14400"/>
                  </a:cubicBezTo>
                  <a:cubicBezTo>
                    <a:pt x="39102" y="14419"/>
                    <a:pt x="39083" y="14439"/>
                    <a:pt x="39063" y="14478"/>
                  </a:cubicBezTo>
                  <a:cubicBezTo>
                    <a:pt x="38907" y="14615"/>
                    <a:pt x="38732" y="14771"/>
                    <a:pt x="38517" y="14693"/>
                  </a:cubicBezTo>
                  <a:cubicBezTo>
                    <a:pt x="38497" y="14693"/>
                    <a:pt x="38458" y="14673"/>
                    <a:pt x="38419" y="14673"/>
                  </a:cubicBezTo>
                  <a:cubicBezTo>
                    <a:pt x="38263" y="14595"/>
                    <a:pt x="38146" y="14556"/>
                    <a:pt x="38146" y="14400"/>
                  </a:cubicBezTo>
                  <a:lnTo>
                    <a:pt x="38146" y="14400"/>
                  </a:lnTo>
                  <a:lnTo>
                    <a:pt x="38146" y="14361"/>
                  </a:lnTo>
                  <a:cubicBezTo>
                    <a:pt x="38127" y="14244"/>
                    <a:pt x="38127" y="14068"/>
                    <a:pt x="38068" y="14049"/>
                  </a:cubicBezTo>
                  <a:cubicBezTo>
                    <a:pt x="38029" y="14029"/>
                    <a:pt x="37990" y="14029"/>
                    <a:pt x="37951" y="14029"/>
                  </a:cubicBezTo>
                  <a:cubicBezTo>
                    <a:pt x="37853" y="14029"/>
                    <a:pt x="37736" y="14029"/>
                    <a:pt x="37639" y="13912"/>
                  </a:cubicBezTo>
                  <a:cubicBezTo>
                    <a:pt x="37522" y="13756"/>
                    <a:pt x="37541" y="13619"/>
                    <a:pt x="37580" y="13463"/>
                  </a:cubicBezTo>
                  <a:cubicBezTo>
                    <a:pt x="37580" y="13424"/>
                    <a:pt x="37600" y="13385"/>
                    <a:pt x="37600" y="13346"/>
                  </a:cubicBezTo>
                  <a:cubicBezTo>
                    <a:pt x="37600" y="13327"/>
                    <a:pt x="37600" y="13307"/>
                    <a:pt x="37580" y="13288"/>
                  </a:cubicBezTo>
                  <a:lnTo>
                    <a:pt x="37580" y="13288"/>
                  </a:lnTo>
                  <a:cubicBezTo>
                    <a:pt x="37580" y="13288"/>
                    <a:pt x="37580" y="13268"/>
                    <a:pt x="37561" y="13268"/>
                  </a:cubicBezTo>
                  <a:lnTo>
                    <a:pt x="37561" y="13268"/>
                  </a:lnTo>
                  <a:cubicBezTo>
                    <a:pt x="37561" y="13268"/>
                    <a:pt x="37561" y="13268"/>
                    <a:pt x="37541" y="13268"/>
                  </a:cubicBezTo>
                  <a:cubicBezTo>
                    <a:pt x="37522" y="13268"/>
                    <a:pt x="37502" y="13268"/>
                    <a:pt x="37483" y="13268"/>
                  </a:cubicBezTo>
                  <a:lnTo>
                    <a:pt x="37483" y="13268"/>
                  </a:lnTo>
                  <a:cubicBezTo>
                    <a:pt x="37327" y="13346"/>
                    <a:pt x="37229" y="13327"/>
                    <a:pt x="37054" y="13327"/>
                  </a:cubicBezTo>
                  <a:lnTo>
                    <a:pt x="36975" y="13307"/>
                  </a:lnTo>
                  <a:cubicBezTo>
                    <a:pt x="36878" y="13307"/>
                    <a:pt x="36800" y="13307"/>
                    <a:pt x="36722" y="13307"/>
                  </a:cubicBezTo>
                  <a:cubicBezTo>
                    <a:pt x="36663" y="13307"/>
                    <a:pt x="36605" y="13307"/>
                    <a:pt x="36546" y="13327"/>
                  </a:cubicBezTo>
                  <a:cubicBezTo>
                    <a:pt x="36507" y="13346"/>
                    <a:pt x="36488" y="13385"/>
                    <a:pt x="36488" y="13424"/>
                  </a:cubicBezTo>
                  <a:lnTo>
                    <a:pt x="36488" y="13424"/>
                  </a:lnTo>
                  <a:cubicBezTo>
                    <a:pt x="36468" y="13463"/>
                    <a:pt x="36449" y="13502"/>
                    <a:pt x="36390" y="13561"/>
                  </a:cubicBezTo>
                  <a:lnTo>
                    <a:pt x="36390" y="13561"/>
                  </a:lnTo>
                  <a:cubicBezTo>
                    <a:pt x="36390" y="13561"/>
                    <a:pt x="36390" y="13561"/>
                    <a:pt x="36371" y="13580"/>
                  </a:cubicBezTo>
                  <a:cubicBezTo>
                    <a:pt x="36312" y="13619"/>
                    <a:pt x="36195" y="13658"/>
                    <a:pt x="36078" y="13639"/>
                  </a:cubicBezTo>
                  <a:cubicBezTo>
                    <a:pt x="35961" y="13619"/>
                    <a:pt x="35824" y="13580"/>
                    <a:pt x="35746" y="13502"/>
                  </a:cubicBezTo>
                  <a:lnTo>
                    <a:pt x="35746" y="13502"/>
                  </a:lnTo>
                  <a:cubicBezTo>
                    <a:pt x="35727" y="13483"/>
                    <a:pt x="35707" y="13483"/>
                    <a:pt x="35707" y="13463"/>
                  </a:cubicBezTo>
                  <a:cubicBezTo>
                    <a:pt x="35629" y="13366"/>
                    <a:pt x="35590" y="13307"/>
                    <a:pt x="35551" y="13268"/>
                  </a:cubicBezTo>
                  <a:cubicBezTo>
                    <a:pt x="35532" y="13210"/>
                    <a:pt x="35512" y="13190"/>
                    <a:pt x="35493" y="13151"/>
                  </a:cubicBezTo>
                  <a:lnTo>
                    <a:pt x="35493" y="13151"/>
                  </a:lnTo>
                  <a:cubicBezTo>
                    <a:pt x="35454" y="13132"/>
                    <a:pt x="35395" y="13132"/>
                    <a:pt x="35336" y="13132"/>
                  </a:cubicBezTo>
                  <a:cubicBezTo>
                    <a:pt x="35258" y="13132"/>
                    <a:pt x="35161" y="13171"/>
                    <a:pt x="35102" y="13210"/>
                  </a:cubicBezTo>
                  <a:cubicBezTo>
                    <a:pt x="35024" y="13268"/>
                    <a:pt x="34888" y="13288"/>
                    <a:pt x="34771" y="13249"/>
                  </a:cubicBezTo>
                  <a:cubicBezTo>
                    <a:pt x="34654" y="13229"/>
                    <a:pt x="34517" y="13171"/>
                    <a:pt x="34400" y="13112"/>
                  </a:cubicBezTo>
                  <a:lnTo>
                    <a:pt x="34400" y="13112"/>
                  </a:lnTo>
                  <a:cubicBezTo>
                    <a:pt x="34380" y="13093"/>
                    <a:pt x="34341" y="13073"/>
                    <a:pt x="34302" y="13054"/>
                  </a:cubicBezTo>
                  <a:cubicBezTo>
                    <a:pt x="34088" y="12956"/>
                    <a:pt x="33834" y="12819"/>
                    <a:pt x="33580" y="12839"/>
                  </a:cubicBezTo>
                  <a:cubicBezTo>
                    <a:pt x="33405" y="12839"/>
                    <a:pt x="33268" y="12839"/>
                    <a:pt x="33171" y="12800"/>
                  </a:cubicBezTo>
                  <a:cubicBezTo>
                    <a:pt x="33054" y="12761"/>
                    <a:pt x="32976" y="12683"/>
                    <a:pt x="32917" y="12546"/>
                  </a:cubicBezTo>
                  <a:cubicBezTo>
                    <a:pt x="32839" y="12410"/>
                    <a:pt x="32839" y="12293"/>
                    <a:pt x="32858" y="12195"/>
                  </a:cubicBezTo>
                  <a:cubicBezTo>
                    <a:pt x="32858" y="12156"/>
                    <a:pt x="32858" y="12098"/>
                    <a:pt x="32839" y="12059"/>
                  </a:cubicBezTo>
                  <a:cubicBezTo>
                    <a:pt x="32819" y="12000"/>
                    <a:pt x="32800" y="11941"/>
                    <a:pt x="32741" y="11883"/>
                  </a:cubicBezTo>
                  <a:cubicBezTo>
                    <a:pt x="32702" y="11824"/>
                    <a:pt x="32624" y="11766"/>
                    <a:pt x="32546" y="11707"/>
                  </a:cubicBezTo>
                  <a:cubicBezTo>
                    <a:pt x="32488" y="11649"/>
                    <a:pt x="32410" y="11610"/>
                    <a:pt x="32351" y="11590"/>
                  </a:cubicBezTo>
                  <a:cubicBezTo>
                    <a:pt x="32312" y="11590"/>
                    <a:pt x="32293" y="11610"/>
                    <a:pt x="32254" y="11629"/>
                  </a:cubicBezTo>
                  <a:cubicBezTo>
                    <a:pt x="32234" y="11668"/>
                    <a:pt x="32234" y="11688"/>
                    <a:pt x="32215" y="11707"/>
                  </a:cubicBezTo>
                  <a:lnTo>
                    <a:pt x="32215" y="11707"/>
                  </a:lnTo>
                  <a:cubicBezTo>
                    <a:pt x="32137" y="11844"/>
                    <a:pt x="32078" y="11941"/>
                    <a:pt x="31844" y="11824"/>
                  </a:cubicBezTo>
                  <a:cubicBezTo>
                    <a:pt x="31746" y="11766"/>
                    <a:pt x="31649" y="11727"/>
                    <a:pt x="31571" y="11707"/>
                  </a:cubicBezTo>
                  <a:cubicBezTo>
                    <a:pt x="31532" y="11688"/>
                    <a:pt x="31493" y="11688"/>
                    <a:pt x="31493" y="11688"/>
                  </a:cubicBezTo>
                  <a:cubicBezTo>
                    <a:pt x="31473" y="11707"/>
                    <a:pt x="31454" y="11707"/>
                    <a:pt x="31454" y="11727"/>
                  </a:cubicBezTo>
                  <a:lnTo>
                    <a:pt x="31454" y="11727"/>
                  </a:lnTo>
                  <a:cubicBezTo>
                    <a:pt x="31356" y="11805"/>
                    <a:pt x="31259" y="11883"/>
                    <a:pt x="31063" y="11863"/>
                  </a:cubicBezTo>
                  <a:lnTo>
                    <a:pt x="31063" y="11863"/>
                  </a:lnTo>
                  <a:cubicBezTo>
                    <a:pt x="30907" y="11844"/>
                    <a:pt x="30829" y="11746"/>
                    <a:pt x="30712" y="11629"/>
                  </a:cubicBezTo>
                  <a:cubicBezTo>
                    <a:pt x="30654" y="11551"/>
                    <a:pt x="30595" y="11493"/>
                    <a:pt x="30517" y="11434"/>
                  </a:cubicBezTo>
                  <a:cubicBezTo>
                    <a:pt x="30361" y="11317"/>
                    <a:pt x="30244" y="11122"/>
                    <a:pt x="30166" y="10985"/>
                  </a:cubicBezTo>
                  <a:cubicBezTo>
                    <a:pt x="30127" y="10907"/>
                    <a:pt x="30088" y="10849"/>
                    <a:pt x="30068" y="10829"/>
                  </a:cubicBezTo>
                  <a:lnTo>
                    <a:pt x="30068" y="10829"/>
                  </a:lnTo>
                  <a:cubicBezTo>
                    <a:pt x="30010" y="10790"/>
                    <a:pt x="29659" y="10810"/>
                    <a:pt x="29659" y="10810"/>
                  </a:cubicBezTo>
                  <a:lnTo>
                    <a:pt x="29581" y="10810"/>
                  </a:lnTo>
                  <a:lnTo>
                    <a:pt x="29581" y="10712"/>
                  </a:lnTo>
                  <a:cubicBezTo>
                    <a:pt x="29581" y="10693"/>
                    <a:pt x="29951" y="995"/>
                    <a:pt x="29951" y="820"/>
                  </a:cubicBezTo>
                  <a:cubicBezTo>
                    <a:pt x="29951" y="761"/>
                    <a:pt x="29951" y="722"/>
                    <a:pt x="29951" y="722"/>
                  </a:cubicBezTo>
                  <a:cubicBezTo>
                    <a:pt x="29932" y="722"/>
                    <a:pt x="29912" y="722"/>
                    <a:pt x="29873" y="703"/>
                  </a:cubicBezTo>
                  <a:cubicBezTo>
                    <a:pt x="29834" y="703"/>
                    <a:pt x="29541" y="703"/>
                    <a:pt x="29132" y="664"/>
                  </a:cubicBezTo>
                  <a:cubicBezTo>
                    <a:pt x="28156" y="625"/>
                    <a:pt x="26537" y="527"/>
                    <a:pt x="26010" y="508"/>
                  </a:cubicBezTo>
                  <a:cubicBezTo>
                    <a:pt x="25698" y="508"/>
                    <a:pt x="24976" y="469"/>
                    <a:pt x="24156" y="430"/>
                  </a:cubicBezTo>
                  <a:cubicBezTo>
                    <a:pt x="22907" y="352"/>
                    <a:pt x="21483" y="273"/>
                    <a:pt x="21171" y="254"/>
                  </a:cubicBezTo>
                  <a:lnTo>
                    <a:pt x="20566" y="215"/>
                  </a:lnTo>
                  <a:cubicBezTo>
                    <a:pt x="19551" y="137"/>
                    <a:pt x="17756" y="20"/>
                    <a:pt x="17659" y="0"/>
                  </a:cubicBezTo>
                  <a:lnTo>
                    <a:pt x="17620" y="0"/>
                  </a:lnTo>
                  <a:cubicBezTo>
                    <a:pt x="17600" y="0"/>
                    <a:pt x="17561" y="0"/>
                    <a:pt x="17542" y="20"/>
                  </a:cubicBezTo>
                  <a:cubicBezTo>
                    <a:pt x="17522" y="625"/>
                    <a:pt x="17132" y="10556"/>
                    <a:pt x="16625" y="17249"/>
                  </a:cubicBezTo>
                  <a:cubicBezTo>
                    <a:pt x="16371" y="20761"/>
                    <a:pt x="16039" y="23395"/>
                    <a:pt x="15688" y="23395"/>
                  </a:cubicBezTo>
                  <a:cubicBezTo>
                    <a:pt x="14830" y="23395"/>
                    <a:pt x="1347" y="22107"/>
                    <a:pt x="59" y="21990"/>
                  </a:cubicBezTo>
                  <a:cubicBezTo>
                    <a:pt x="79" y="22009"/>
                    <a:pt x="79" y="22048"/>
                    <a:pt x="79" y="22088"/>
                  </a:cubicBezTo>
                  <a:cubicBezTo>
                    <a:pt x="98" y="22185"/>
                    <a:pt x="79" y="22224"/>
                    <a:pt x="59" y="22341"/>
                  </a:cubicBezTo>
                  <a:cubicBezTo>
                    <a:pt x="59" y="22380"/>
                    <a:pt x="40" y="22439"/>
                    <a:pt x="40" y="22497"/>
                  </a:cubicBezTo>
                  <a:cubicBezTo>
                    <a:pt x="1" y="22673"/>
                    <a:pt x="79" y="22731"/>
                    <a:pt x="176" y="22790"/>
                  </a:cubicBezTo>
                  <a:lnTo>
                    <a:pt x="176" y="22809"/>
                  </a:lnTo>
                  <a:lnTo>
                    <a:pt x="196" y="22809"/>
                  </a:lnTo>
                  <a:lnTo>
                    <a:pt x="196" y="22809"/>
                  </a:lnTo>
                  <a:cubicBezTo>
                    <a:pt x="254" y="22848"/>
                    <a:pt x="274" y="22907"/>
                    <a:pt x="313" y="22985"/>
                  </a:cubicBezTo>
                  <a:lnTo>
                    <a:pt x="781" y="23044"/>
                  </a:lnTo>
                  <a:lnTo>
                    <a:pt x="820" y="23044"/>
                  </a:lnTo>
                  <a:lnTo>
                    <a:pt x="840" y="23083"/>
                  </a:lnTo>
                  <a:cubicBezTo>
                    <a:pt x="840" y="23083"/>
                    <a:pt x="1074" y="23414"/>
                    <a:pt x="1269" y="23824"/>
                  </a:cubicBezTo>
                  <a:cubicBezTo>
                    <a:pt x="1366" y="24000"/>
                    <a:pt x="1386" y="24117"/>
                    <a:pt x="1405" y="24214"/>
                  </a:cubicBezTo>
                  <a:lnTo>
                    <a:pt x="1405" y="24214"/>
                  </a:lnTo>
                  <a:cubicBezTo>
                    <a:pt x="1425" y="24351"/>
                    <a:pt x="1445" y="24448"/>
                    <a:pt x="1601" y="24585"/>
                  </a:cubicBezTo>
                  <a:cubicBezTo>
                    <a:pt x="1737" y="24722"/>
                    <a:pt x="1913" y="24819"/>
                    <a:pt x="2088" y="24917"/>
                  </a:cubicBezTo>
                  <a:cubicBezTo>
                    <a:pt x="2264" y="25014"/>
                    <a:pt x="2459" y="25112"/>
                    <a:pt x="2615" y="25287"/>
                  </a:cubicBezTo>
                  <a:cubicBezTo>
                    <a:pt x="2752" y="25424"/>
                    <a:pt x="2771" y="25522"/>
                    <a:pt x="2791" y="25619"/>
                  </a:cubicBezTo>
                  <a:cubicBezTo>
                    <a:pt x="2810" y="25697"/>
                    <a:pt x="2830" y="25756"/>
                    <a:pt x="3005" y="25912"/>
                  </a:cubicBezTo>
                  <a:cubicBezTo>
                    <a:pt x="3220" y="26068"/>
                    <a:pt x="3318" y="26244"/>
                    <a:pt x="3415" y="26380"/>
                  </a:cubicBezTo>
                  <a:cubicBezTo>
                    <a:pt x="3493" y="26517"/>
                    <a:pt x="3571" y="26653"/>
                    <a:pt x="3727" y="26770"/>
                  </a:cubicBezTo>
                  <a:cubicBezTo>
                    <a:pt x="3942" y="26907"/>
                    <a:pt x="4020" y="27043"/>
                    <a:pt x="4118" y="27200"/>
                  </a:cubicBezTo>
                  <a:lnTo>
                    <a:pt x="4118" y="27200"/>
                  </a:lnTo>
                  <a:cubicBezTo>
                    <a:pt x="4176" y="27297"/>
                    <a:pt x="4235" y="27395"/>
                    <a:pt x="4332" y="27531"/>
                  </a:cubicBezTo>
                  <a:cubicBezTo>
                    <a:pt x="4430" y="27629"/>
                    <a:pt x="4527" y="27707"/>
                    <a:pt x="4605" y="27785"/>
                  </a:cubicBezTo>
                  <a:lnTo>
                    <a:pt x="4605" y="27785"/>
                  </a:lnTo>
                  <a:cubicBezTo>
                    <a:pt x="4762" y="27902"/>
                    <a:pt x="4898" y="28019"/>
                    <a:pt x="5074" y="28292"/>
                  </a:cubicBezTo>
                  <a:cubicBezTo>
                    <a:pt x="5210" y="28507"/>
                    <a:pt x="5522" y="28682"/>
                    <a:pt x="5815" y="28839"/>
                  </a:cubicBezTo>
                  <a:cubicBezTo>
                    <a:pt x="6069" y="28975"/>
                    <a:pt x="6303" y="29092"/>
                    <a:pt x="6381" y="29248"/>
                  </a:cubicBezTo>
                  <a:cubicBezTo>
                    <a:pt x="6479" y="29385"/>
                    <a:pt x="6635" y="29502"/>
                    <a:pt x="6752" y="29619"/>
                  </a:cubicBezTo>
                  <a:cubicBezTo>
                    <a:pt x="6869" y="29717"/>
                    <a:pt x="6986" y="29795"/>
                    <a:pt x="7025" y="29892"/>
                  </a:cubicBezTo>
                  <a:cubicBezTo>
                    <a:pt x="7083" y="29990"/>
                    <a:pt x="7083" y="30165"/>
                    <a:pt x="7083" y="30341"/>
                  </a:cubicBezTo>
                  <a:cubicBezTo>
                    <a:pt x="7083" y="30478"/>
                    <a:pt x="7103" y="30634"/>
                    <a:pt x="7122" y="30770"/>
                  </a:cubicBezTo>
                  <a:cubicBezTo>
                    <a:pt x="7161" y="30907"/>
                    <a:pt x="7220" y="31024"/>
                    <a:pt x="7259" y="31121"/>
                  </a:cubicBezTo>
                  <a:cubicBezTo>
                    <a:pt x="7318" y="31239"/>
                    <a:pt x="7396" y="31336"/>
                    <a:pt x="7474" y="31453"/>
                  </a:cubicBezTo>
                  <a:cubicBezTo>
                    <a:pt x="7571" y="31570"/>
                    <a:pt x="7630" y="31726"/>
                    <a:pt x="7688" y="31902"/>
                  </a:cubicBezTo>
                  <a:cubicBezTo>
                    <a:pt x="7727" y="32058"/>
                    <a:pt x="7747" y="32234"/>
                    <a:pt x="7747" y="32409"/>
                  </a:cubicBezTo>
                  <a:cubicBezTo>
                    <a:pt x="7727" y="32585"/>
                    <a:pt x="7727" y="32760"/>
                    <a:pt x="7727" y="32936"/>
                  </a:cubicBezTo>
                  <a:cubicBezTo>
                    <a:pt x="7747" y="33131"/>
                    <a:pt x="7766" y="33307"/>
                    <a:pt x="7805" y="33482"/>
                  </a:cubicBezTo>
                  <a:cubicBezTo>
                    <a:pt x="7864" y="33716"/>
                    <a:pt x="7922" y="33834"/>
                    <a:pt x="8000" y="33970"/>
                  </a:cubicBezTo>
                  <a:cubicBezTo>
                    <a:pt x="8039" y="34029"/>
                    <a:pt x="8098" y="34107"/>
                    <a:pt x="8137" y="34204"/>
                  </a:cubicBezTo>
                  <a:cubicBezTo>
                    <a:pt x="8215" y="34360"/>
                    <a:pt x="8235" y="34458"/>
                    <a:pt x="8274" y="34555"/>
                  </a:cubicBezTo>
                  <a:cubicBezTo>
                    <a:pt x="8293" y="34653"/>
                    <a:pt x="8332" y="34770"/>
                    <a:pt x="8430" y="34926"/>
                  </a:cubicBezTo>
                  <a:cubicBezTo>
                    <a:pt x="8508" y="35082"/>
                    <a:pt x="8586" y="35180"/>
                    <a:pt x="8664" y="35297"/>
                  </a:cubicBezTo>
                  <a:cubicBezTo>
                    <a:pt x="8761" y="35394"/>
                    <a:pt x="8859" y="35473"/>
                    <a:pt x="8996" y="35590"/>
                  </a:cubicBezTo>
                  <a:cubicBezTo>
                    <a:pt x="9093" y="35668"/>
                    <a:pt x="9171" y="35726"/>
                    <a:pt x="9249" y="35765"/>
                  </a:cubicBezTo>
                  <a:cubicBezTo>
                    <a:pt x="9386" y="35843"/>
                    <a:pt x="9483" y="35921"/>
                    <a:pt x="9659" y="36097"/>
                  </a:cubicBezTo>
                  <a:cubicBezTo>
                    <a:pt x="9698" y="36155"/>
                    <a:pt x="9737" y="36214"/>
                    <a:pt x="9776" y="36253"/>
                  </a:cubicBezTo>
                  <a:cubicBezTo>
                    <a:pt x="9932" y="36429"/>
                    <a:pt x="9991" y="36507"/>
                    <a:pt x="10283" y="36682"/>
                  </a:cubicBezTo>
                  <a:cubicBezTo>
                    <a:pt x="10478" y="36819"/>
                    <a:pt x="10674" y="36877"/>
                    <a:pt x="10849" y="36936"/>
                  </a:cubicBezTo>
                  <a:cubicBezTo>
                    <a:pt x="11005" y="36994"/>
                    <a:pt x="11161" y="37033"/>
                    <a:pt x="11317" y="37131"/>
                  </a:cubicBezTo>
                  <a:cubicBezTo>
                    <a:pt x="11474" y="37229"/>
                    <a:pt x="11513" y="37268"/>
                    <a:pt x="11571" y="37307"/>
                  </a:cubicBezTo>
                  <a:cubicBezTo>
                    <a:pt x="11610" y="37346"/>
                    <a:pt x="11669" y="37404"/>
                    <a:pt x="11844" y="37521"/>
                  </a:cubicBezTo>
                  <a:lnTo>
                    <a:pt x="11844" y="37521"/>
                  </a:lnTo>
                  <a:cubicBezTo>
                    <a:pt x="12020" y="37619"/>
                    <a:pt x="12176" y="37677"/>
                    <a:pt x="12293" y="37716"/>
                  </a:cubicBezTo>
                  <a:cubicBezTo>
                    <a:pt x="12449" y="37775"/>
                    <a:pt x="12586" y="37814"/>
                    <a:pt x="12722" y="37931"/>
                  </a:cubicBezTo>
                  <a:cubicBezTo>
                    <a:pt x="12820" y="38029"/>
                    <a:pt x="12898" y="38146"/>
                    <a:pt x="12995" y="38243"/>
                  </a:cubicBezTo>
                  <a:cubicBezTo>
                    <a:pt x="13093" y="38380"/>
                    <a:pt x="13171" y="38497"/>
                    <a:pt x="13308" y="38575"/>
                  </a:cubicBezTo>
                  <a:cubicBezTo>
                    <a:pt x="13425" y="38633"/>
                    <a:pt x="13600" y="38711"/>
                    <a:pt x="13756" y="38750"/>
                  </a:cubicBezTo>
                  <a:cubicBezTo>
                    <a:pt x="13874" y="38770"/>
                    <a:pt x="13971" y="38770"/>
                    <a:pt x="14049" y="38750"/>
                  </a:cubicBezTo>
                  <a:cubicBezTo>
                    <a:pt x="14186" y="38692"/>
                    <a:pt x="14459" y="38341"/>
                    <a:pt x="14634" y="38146"/>
                  </a:cubicBezTo>
                  <a:lnTo>
                    <a:pt x="14634" y="38146"/>
                  </a:lnTo>
                  <a:lnTo>
                    <a:pt x="14674" y="38068"/>
                  </a:lnTo>
                  <a:cubicBezTo>
                    <a:pt x="14810" y="37911"/>
                    <a:pt x="15064" y="37794"/>
                    <a:pt x="15239" y="37716"/>
                  </a:cubicBezTo>
                  <a:cubicBezTo>
                    <a:pt x="15278" y="37697"/>
                    <a:pt x="15317" y="37677"/>
                    <a:pt x="15356" y="37677"/>
                  </a:cubicBezTo>
                  <a:cubicBezTo>
                    <a:pt x="15356" y="37658"/>
                    <a:pt x="15356" y="37560"/>
                    <a:pt x="15337" y="37424"/>
                  </a:cubicBezTo>
                  <a:cubicBezTo>
                    <a:pt x="15337" y="37287"/>
                    <a:pt x="15317" y="37151"/>
                    <a:pt x="15376" y="37033"/>
                  </a:cubicBezTo>
                  <a:cubicBezTo>
                    <a:pt x="15415" y="36936"/>
                    <a:pt x="15454" y="36877"/>
                    <a:pt x="15513" y="36838"/>
                  </a:cubicBezTo>
                  <a:lnTo>
                    <a:pt x="15513" y="36838"/>
                  </a:lnTo>
                  <a:cubicBezTo>
                    <a:pt x="15591" y="36760"/>
                    <a:pt x="15649" y="36702"/>
                    <a:pt x="15669" y="36526"/>
                  </a:cubicBezTo>
                  <a:cubicBezTo>
                    <a:pt x="15688" y="36331"/>
                    <a:pt x="15747" y="36175"/>
                    <a:pt x="15825" y="36019"/>
                  </a:cubicBezTo>
                  <a:lnTo>
                    <a:pt x="15825" y="36019"/>
                  </a:lnTo>
                  <a:cubicBezTo>
                    <a:pt x="15903" y="35863"/>
                    <a:pt x="16020" y="35746"/>
                    <a:pt x="16156" y="35648"/>
                  </a:cubicBezTo>
                  <a:cubicBezTo>
                    <a:pt x="16273" y="35551"/>
                    <a:pt x="16371" y="35434"/>
                    <a:pt x="16449" y="35316"/>
                  </a:cubicBezTo>
                  <a:cubicBezTo>
                    <a:pt x="16547" y="35199"/>
                    <a:pt x="16625" y="35082"/>
                    <a:pt x="16722" y="35043"/>
                  </a:cubicBezTo>
                  <a:cubicBezTo>
                    <a:pt x="16878" y="34965"/>
                    <a:pt x="16976" y="34965"/>
                    <a:pt x="17132" y="34985"/>
                  </a:cubicBezTo>
                  <a:cubicBezTo>
                    <a:pt x="17191" y="34985"/>
                    <a:pt x="17249" y="34985"/>
                    <a:pt x="17308" y="34985"/>
                  </a:cubicBezTo>
                  <a:cubicBezTo>
                    <a:pt x="17425" y="34985"/>
                    <a:pt x="17503" y="35004"/>
                    <a:pt x="17542" y="35024"/>
                  </a:cubicBezTo>
                  <a:lnTo>
                    <a:pt x="17542" y="35024"/>
                  </a:lnTo>
                  <a:cubicBezTo>
                    <a:pt x="17600" y="35024"/>
                    <a:pt x="17639" y="35043"/>
                    <a:pt x="17698" y="34946"/>
                  </a:cubicBezTo>
                  <a:cubicBezTo>
                    <a:pt x="17756" y="34887"/>
                    <a:pt x="17795" y="34829"/>
                    <a:pt x="17834" y="34770"/>
                  </a:cubicBezTo>
                  <a:cubicBezTo>
                    <a:pt x="17912" y="34634"/>
                    <a:pt x="17971" y="34555"/>
                    <a:pt x="18147" y="34536"/>
                  </a:cubicBezTo>
                  <a:cubicBezTo>
                    <a:pt x="18225" y="34516"/>
                    <a:pt x="18342" y="34536"/>
                    <a:pt x="18439" y="34555"/>
                  </a:cubicBezTo>
                  <a:lnTo>
                    <a:pt x="18439" y="34555"/>
                  </a:lnTo>
                  <a:cubicBezTo>
                    <a:pt x="18537" y="34595"/>
                    <a:pt x="18634" y="34634"/>
                    <a:pt x="18732" y="34692"/>
                  </a:cubicBezTo>
                  <a:cubicBezTo>
                    <a:pt x="18790" y="34731"/>
                    <a:pt x="18830" y="34751"/>
                    <a:pt x="18869" y="34790"/>
                  </a:cubicBezTo>
                  <a:cubicBezTo>
                    <a:pt x="18927" y="34848"/>
                    <a:pt x="18966" y="34887"/>
                    <a:pt x="19103" y="34907"/>
                  </a:cubicBezTo>
                  <a:cubicBezTo>
                    <a:pt x="19220" y="34926"/>
                    <a:pt x="19298" y="34926"/>
                    <a:pt x="19376" y="34946"/>
                  </a:cubicBezTo>
                  <a:cubicBezTo>
                    <a:pt x="19454" y="34946"/>
                    <a:pt x="19551" y="34946"/>
                    <a:pt x="19669" y="34946"/>
                  </a:cubicBezTo>
                  <a:lnTo>
                    <a:pt x="19669" y="34946"/>
                  </a:lnTo>
                  <a:lnTo>
                    <a:pt x="19727" y="34946"/>
                  </a:lnTo>
                  <a:cubicBezTo>
                    <a:pt x="19961" y="34946"/>
                    <a:pt x="20254" y="34946"/>
                    <a:pt x="20547" y="35043"/>
                  </a:cubicBezTo>
                  <a:cubicBezTo>
                    <a:pt x="20625" y="35063"/>
                    <a:pt x="20703" y="35082"/>
                    <a:pt x="20781" y="35121"/>
                  </a:cubicBezTo>
                  <a:cubicBezTo>
                    <a:pt x="20937" y="35160"/>
                    <a:pt x="21054" y="35199"/>
                    <a:pt x="21171" y="35219"/>
                  </a:cubicBezTo>
                  <a:cubicBezTo>
                    <a:pt x="21249" y="35219"/>
                    <a:pt x="21288" y="35199"/>
                    <a:pt x="21347" y="35180"/>
                  </a:cubicBezTo>
                  <a:cubicBezTo>
                    <a:pt x="21444" y="35141"/>
                    <a:pt x="21542" y="35102"/>
                    <a:pt x="21717" y="35121"/>
                  </a:cubicBezTo>
                  <a:cubicBezTo>
                    <a:pt x="21854" y="35141"/>
                    <a:pt x="21971" y="35180"/>
                    <a:pt x="22068" y="35219"/>
                  </a:cubicBezTo>
                  <a:cubicBezTo>
                    <a:pt x="22186" y="35258"/>
                    <a:pt x="22303" y="35316"/>
                    <a:pt x="22381" y="35394"/>
                  </a:cubicBezTo>
                  <a:cubicBezTo>
                    <a:pt x="22498" y="35492"/>
                    <a:pt x="22537" y="35570"/>
                    <a:pt x="22576" y="35668"/>
                  </a:cubicBezTo>
                  <a:cubicBezTo>
                    <a:pt x="22595" y="35707"/>
                    <a:pt x="22615" y="35765"/>
                    <a:pt x="22654" y="35824"/>
                  </a:cubicBezTo>
                  <a:cubicBezTo>
                    <a:pt x="22751" y="35980"/>
                    <a:pt x="22790" y="36019"/>
                    <a:pt x="22927" y="36175"/>
                  </a:cubicBezTo>
                  <a:lnTo>
                    <a:pt x="22927" y="36175"/>
                  </a:lnTo>
                  <a:lnTo>
                    <a:pt x="22986" y="36253"/>
                  </a:lnTo>
                  <a:cubicBezTo>
                    <a:pt x="23044" y="36292"/>
                    <a:pt x="23083" y="36351"/>
                    <a:pt x="23122" y="36409"/>
                  </a:cubicBezTo>
                  <a:cubicBezTo>
                    <a:pt x="23239" y="36526"/>
                    <a:pt x="23317" y="36643"/>
                    <a:pt x="23512" y="36760"/>
                  </a:cubicBezTo>
                  <a:cubicBezTo>
                    <a:pt x="23766" y="36916"/>
                    <a:pt x="23844" y="37053"/>
                    <a:pt x="23903" y="37190"/>
                  </a:cubicBezTo>
                  <a:cubicBezTo>
                    <a:pt x="23922" y="37209"/>
                    <a:pt x="23942" y="37229"/>
                    <a:pt x="23961" y="37248"/>
                  </a:cubicBezTo>
                  <a:lnTo>
                    <a:pt x="23961" y="37248"/>
                  </a:lnTo>
                  <a:cubicBezTo>
                    <a:pt x="24000" y="37307"/>
                    <a:pt x="24078" y="37404"/>
                    <a:pt x="24176" y="37502"/>
                  </a:cubicBezTo>
                  <a:cubicBezTo>
                    <a:pt x="24254" y="37580"/>
                    <a:pt x="24351" y="37677"/>
                    <a:pt x="24449" y="37736"/>
                  </a:cubicBezTo>
                  <a:cubicBezTo>
                    <a:pt x="24546" y="37814"/>
                    <a:pt x="24664" y="37892"/>
                    <a:pt x="24742" y="37970"/>
                  </a:cubicBezTo>
                  <a:cubicBezTo>
                    <a:pt x="24878" y="38087"/>
                    <a:pt x="24995" y="38204"/>
                    <a:pt x="25015" y="38224"/>
                  </a:cubicBezTo>
                  <a:cubicBezTo>
                    <a:pt x="25054" y="38263"/>
                    <a:pt x="25054" y="38341"/>
                    <a:pt x="25054" y="38419"/>
                  </a:cubicBezTo>
                  <a:cubicBezTo>
                    <a:pt x="25054" y="38477"/>
                    <a:pt x="25054" y="38555"/>
                    <a:pt x="25054" y="38555"/>
                  </a:cubicBezTo>
                  <a:cubicBezTo>
                    <a:pt x="25073" y="38575"/>
                    <a:pt x="25112" y="38614"/>
                    <a:pt x="25171" y="38653"/>
                  </a:cubicBezTo>
                  <a:cubicBezTo>
                    <a:pt x="25249" y="38711"/>
                    <a:pt x="25346" y="38770"/>
                    <a:pt x="25424" y="38848"/>
                  </a:cubicBezTo>
                  <a:cubicBezTo>
                    <a:pt x="25542" y="38985"/>
                    <a:pt x="25542" y="39160"/>
                    <a:pt x="25542" y="39336"/>
                  </a:cubicBezTo>
                  <a:lnTo>
                    <a:pt x="25542" y="39394"/>
                  </a:lnTo>
                  <a:cubicBezTo>
                    <a:pt x="25542" y="39453"/>
                    <a:pt x="25542" y="39511"/>
                    <a:pt x="25542" y="39570"/>
                  </a:cubicBezTo>
                  <a:cubicBezTo>
                    <a:pt x="25522" y="39648"/>
                    <a:pt x="25503" y="39726"/>
                    <a:pt x="25561" y="39824"/>
                  </a:cubicBezTo>
                  <a:cubicBezTo>
                    <a:pt x="25620" y="39902"/>
                    <a:pt x="25678" y="39980"/>
                    <a:pt x="25737" y="40058"/>
                  </a:cubicBezTo>
                  <a:cubicBezTo>
                    <a:pt x="25795" y="40136"/>
                    <a:pt x="25834" y="40194"/>
                    <a:pt x="25873" y="40272"/>
                  </a:cubicBezTo>
                  <a:cubicBezTo>
                    <a:pt x="25932" y="40370"/>
                    <a:pt x="25971" y="40468"/>
                    <a:pt x="26010" y="40565"/>
                  </a:cubicBezTo>
                  <a:lnTo>
                    <a:pt x="26010" y="40565"/>
                  </a:lnTo>
                  <a:cubicBezTo>
                    <a:pt x="26029" y="40604"/>
                    <a:pt x="26029" y="40643"/>
                    <a:pt x="26049" y="40682"/>
                  </a:cubicBezTo>
                  <a:cubicBezTo>
                    <a:pt x="26068" y="40741"/>
                    <a:pt x="26088" y="40799"/>
                    <a:pt x="26107" y="40877"/>
                  </a:cubicBezTo>
                  <a:lnTo>
                    <a:pt x="26107" y="40877"/>
                  </a:lnTo>
                  <a:cubicBezTo>
                    <a:pt x="26166" y="41014"/>
                    <a:pt x="26224" y="41228"/>
                    <a:pt x="26322" y="41404"/>
                  </a:cubicBezTo>
                  <a:lnTo>
                    <a:pt x="26322" y="41404"/>
                  </a:lnTo>
                  <a:cubicBezTo>
                    <a:pt x="26381" y="41502"/>
                    <a:pt x="26439" y="41599"/>
                    <a:pt x="26478" y="41677"/>
                  </a:cubicBezTo>
                  <a:cubicBezTo>
                    <a:pt x="26537" y="41775"/>
                    <a:pt x="26576" y="41853"/>
                    <a:pt x="26654" y="41970"/>
                  </a:cubicBezTo>
                  <a:cubicBezTo>
                    <a:pt x="26732" y="42087"/>
                    <a:pt x="26732" y="42185"/>
                    <a:pt x="26732" y="42282"/>
                  </a:cubicBezTo>
                  <a:cubicBezTo>
                    <a:pt x="26732" y="42341"/>
                    <a:pt x="26732" y="42399"/>
                    <a:pt x="26771" y="42516"/>
                  </a:cubicBezTo>
                  <a:cubicBezTo>
                    <a:pt x="26810" y="42575"/>
                    <a:pt x="26829" y="42614"/>
                    <a:pt x="26849" y="42653"/>
                  </a:cubicBezTo>
                  <a:cubicBezTo>
                    <a:pt x="26946" y="42828"/>
                    <a:pt x="27005" y="42946"/>
                    <a:pt x="27024" y="43082"/>
                  </a:cubicBezTo>
                  <a:cubicBezTo>
                    <a:pt x="27044" y="43160"/>
                    <a:pt x="27063" y="43258"/>
                    <a:pt x="27103" y="43355"/>
                  </a:cubicBezTo>
                  <a:cubicBezTo>
                    <a:pt x="27122" y="43414"/>
                    <a:pt x="27142" y="43453"/>
                    <a:pt x="27161" y="43472"/>
                  </a:cubicBezTo>
                  <a:cubicBezTo>
                    <a:pt x="27181" y="43492"/>
                    <a:pt x="27259" y="43531"/>
                    <a:pt x="27356" y="43589"/>
                  </a:cubicBezTo>
                  <a:cubicBezTo>
                    <a:pt x="27473" y="43648"/>
                    <a:pt x="27649" y="43745"/>
                    <a:pt x="27746" y="43824"/>
                  </a:cubicBezTo>
                  <a:lnTo>
                    <a:pt x="27746" y="43824"/>
                  </a:lnTo>
                  <a:cubicBezTo>
                    <a:pt x="27883" y="43921"/>
                    <a:pt x="27922" y="43999"/>
                    <a:pt x="27981" y="44116"/>
                  </a:cubicBezTo>
                  <a:lnTo>
                    <a:pt x="27981" y="44116"/>
                  </a:lnTo>
                  <a:cubicBezTo>
                    <a:pt x="28000" y="44175"/>
                    <a:pt x="28039" y="44253"/>
                    <a:pt x="28098" y="44331"/>
                  </a:cubicBezTo>
                  <a:cubicBezTo>
                    <a:pt x="28195" y="44448"/>
                    <a:pt x="28215" y="44506"/>
                    <a:pt x="28254" y="44565"/>
                  </a:cubicBezTo>
                  <a:lnTo>
                    <a:pt x="28254" y="44565"/>
                  </a:lnTo>
                  <a:cubicBezTo>
                    <a:pt x="28293" y="44624"/>
                    <a:pt x="28312" y="44682"/>
                    <a:pt x="28410" y="44799"/>
                  </a:cubicBezTo>
                  <a:cubicBezTo>
                    <a:pt x="28585" y="44994"/>
                    <a:pt x="28624" y="45092"/>
                    <a:pt x="28663" y="45248"/>
                  </a:cubicBezTo>
                  <a:cubicBezTo>
                    <a:pt x="28663" y="45267"/>
                    <a:pt x="28683" y="45306"/>
                    <a:pt x="28683" y="45326"/>
                  </a:cubicBezTo>
                  <a:cubicBezTo>
                    <a:pt x="28722" y="45423"/>
                    <a:pt x="28761" y="45560"/>
                    <a:pt x="28820" y="45697"/>
                  </a:cubicBezTo>
                  <a:cubicBezTo>
                    <a:pt x="28878" y="45814"/>
                    <a:pt x="28976" y="45950"/>
                    <a:pt x="29073" y="46009"/>
                  </a:cubicBezTo>
                  <a:cubicBezTo>
                    <a:pt x="29190" y="46106"/>
                    <a:pt x="29268" y="46165"/>
                    <a:pt x="29346" y="46223"/>
                  </a:cubicBezTo>
                  <a:cubicBezTo>
                    <a:pt x="29405" y="46302"/>
                    <a:pt x="29463" y="46360"/>
                    <a:pt x="29541" y="46458"/>
                  </a:cubicBezTo>
                  <a:cubicBezTo>
                    <a:pt x="29600" y="46536"/>
                    <a:pt x="29678" y="46555"/>
                    <a:pt x="29795" y="46575"/>
                  </a:cubicBezTo>
                  <a:cubicBezTo>
                    <a:pt x="29873" y="46575"/>
                    <a:pt x="29971" y="46594"/>
                    <a:pt x="30068" y="46653"/>
                  </a:cubicBezTo>
                  <a:cubicBezTo>
                    <a:pt x="30302" y="46789"/>
                    <a:pt x="30341" y="46867"/>
                    <a:pt x="30400" y="47062"/>
                  </a:cubicBezTo>
                  <a:lnTo>
                    <a:pt x="30420" y="47082"/>
                  </a:lnTo>
                  <a:cubicBezTo>
                    <a:pt x="30478" y="47258"/>
                    <a:pt x="30478" y="47336"/>
                    <a:pt x="30478" y="47589"/>
                  </a:cubicBezTo>
                  <a:lnTo>
                    <a:pt x="30478" y="47667"/>
                  </a:lnTo>
                  <a:lnTo>
                    <a:pt x="30478" y="47667"/>
                  </a:lnTo>
                  <a:cubicBezTo>
                    <a:pt x="30478" y="47823"/>
                    <a:pt x="30420" y="47921"/>
                    <a:pt x="30361" y="47999"/>
                  </a:cubicBezTo>
                  <a:cubicBezTo>
                    <a:pt x="30322" y="48058"/>
                    <a:pt x="30283" y="48116"/>
                    <a:pt x="30361" y="48253"/>
                  </a:cubicBezTo>
                  <a:cubicBezTo>
                    <a:pt x="30420" y="48350"/>
                    <a:pt x="30459" y="48448"/>
                    <a:pt x="30517" y="48526"/>
                  </a:cubicBezTo>
                  <a:cubicBezTo>
                    <a:pt x="30615" y="48682"/>
                    <a:pt x="30673" y="48779"/>
                    <a:pt x="30693" y="48955"/>
                  </a:cubicBezTo>
                  <a:cubicBezTo>
                    <a:pt x="30712" y="49131"/>
                    <a:pt x="30693" y="49228"/>
                    <a:pt x="30693" y="49345"/>
                  </a:cubicBezTo>
                  <a:cubicBezTo>
                    <a:pt x="30673" y="49384"/>
                    <a:pt x="30673" y="49443"/>
                    <a:pt x="30673" y="49501"/>
                  </a:cubicBezTo>
                  <a:lnTo>
                    <a:pt x="30673" y="49501"/>
                  </a:lnTo>
                  <a:lnTo>
                    <a:pt x="30673" y="49501"/>
                  </a:lnTo>
                  <a:cubicBezTo>
                    <a:pt x="30654" y="49677"/>
                    <a:pt x="30654" y="49755"/>
                    <a:pt x="30771" y="49989"/>
                  </a:cubicBezTo>
                  <a:cubicBezTo>
                    <a:pt x="30829" y="50126"/>
                    <a:pt x="30985" y="50243"/>
                    <a:pt x="31102" y="50340"/>
                  </a:cubicBezTo>
                  <a:cubicBezTo>
                    <a:pt x="31200" y="50418"/>
                    <a:pt x="31298" y="50497"/>
                    <a:pt x="31337" y="50555"/>
                  </a:cubicBezTo>
                  <a:cubicBezTo>
                    <a:pt x="31395" y="50633"/>
                    <a:pt x="31434" y="50711"/>
                    <a:pt x="31473" y="50789"/>
                  </a:cubicBezTo>
                  <a:cubicBezTo>
                    <a:pt x="31512" y="50848"/>
                    <a:pt x="31551" y="50926"/>
                    <a:pt x="31590" y="51004"/>
                  </a:cubicBezTo>
                  <a:cubicBezTo>
                    <a:pt x="31649" y="51140"/>
                    <a:pt x="31746" y="51511"/>
                    <a:pt x="31805" y="51765"/>
                  </a:cubicBezTo>
                  <a:lnTo>
                    <a:pt x="31805" y="51765"/>
                  </a:lnTo>
                  <a:lnTo>
                    <a:pt x="31844" y="51901"/>
                  </a:lnTo>
                  <a:lnTo>
                    <a:pt x="31844" y="51901"/>
                  </a:lnTo>
                  <a:cubicBezTo>
                    <a:pt x="31863" y="51999"/>
                    <a:pt x="31883" y="52077"/>
                    <a:pt x="31883" y="52155"/>
                  </a:cubicBezTo>
                  <a:cubicBezTo>
                    <a:pt x="31902" y="52253"/>
                    <a:pt x="31902" y="52370"/>
                    <a:pt x="31980" y="52487"/>
                  </a:cubicBezTo>
                  <a:cubicBezTo>
                    <a:pt x="32039" y="52604"/>
                    <a:pt x="32058" y="52701"/>
                    <a:pt x="32078" y="52779"/>
                  </a:cubicBezTo>
                  <a:cubicBezTo>
                    <a:pt x="32098" y="52877"/>
                    <a:pt x="32117" y="52935"/>
                    <a:pt x="32156" y="52994"/>
                  </a:cubicBezTo>
                  <a:lnTo>
                    <a:pt x="32156" y="52994"/>
                  </a:lnTo>
                  <a:lnTo>
                    <a:pt x="32176" y="53014"/>
                  </a:lnTo>
                  <a:cubicBezTo>
                    <a:pt x="32195" y="53033"/>
                    <a:pt x="32215" y="53053"/>
                    <a:pt x="32215" y="53053"/>
                  </a:cubicBezTo>
                  <a:cubicBezTo>
                    <a:pt x="32215" y="53053"/>
                    <a:pt x="32234" y="53053"/>
                    <a:pt x="32254" y="53053"/>
                  </a:cubicBezTo>
                  <a:cubicBezTo>
                    <a:pt x="32312" y="53072"/>
                    <a:pt x="32410" y="53092"/>
                    <a:pt x="32605" y="53170"/>
                  </a:cubicBezTo>
                  <a:cubicBezTo>
                    <a:pt x="32858" y="53248"/>
                    <a:pt x="33034" y="53287"/>
                    <a:pt x="33190" y="53306"/>
                  </a:cubicBezTo>
                  <a:cubicBezTo>
                    <a:pt x="33307" y="53326"/>
                    <a:pt x="33405" y="53345"/>
                    <a:pt x="33502" y="53404"/>
                  </a:cubicBezTo>
                  <a:cubicBezTo>
                    <a:pt x="33600" y="53443"/>
                    <a:pt x="33697" y="53579"/>
                    <a:pt x="33795" y="53696"/>
                  </a:cubicBezTo>
                  <a:cubicBezTo>
                    <a:pt x="33893" y="53814"/>
                    <a:pt x="33971" y="53911"/>
                    <a:pt x="34010" y="53931"/>
                  </a:cubicBezTo>
                  <a:cubicBezTo>
                    <a:pt x="34088" y="53931"/>
                    <a:pt x="34166" y="53950"/>
                    <a:pt x="34244" y="53950"/>
                  </a:cubicBezTo>
                  <a:cubicBezTo>
                    <a:pt x="34341" y="53950"/>
                    <a:pt x="34458" y="53970"/>
                    <a:pt x="34536" y="53989"/>
                  </a:cubicBezTo>
                  <a:cubicBezTo>
                    <a:pt x="34615" y="54009"/>
                    <a:pt x="34654" y="54028"/>
                    <a:pt x="34693" y="54067"/>
                  </a:cubicBezTo>
                  <a:cubicBezTo>
                    <a:pt x="34732" y="54106"/>
                    <a:pt x="34771" y="54145"/>
                    <a:pt x="34888" y="54184"/>
                  </a:cubicBezTo>
                  <a:lnTo>
                    <a:pt x="34946" y="54204"/>
                  </a:lnTo>
                  <a:cubicBezTo>
                    <a:pt x="35161" y="54262"/>
                    <a:pt x="35278" y="54301"/>
                    <a:pt x="35454" y="54418"/>
                  </a:cubicBezTo>
                  <a:lnTo>
                    <a:pt x="35454" y="54418"/>
                  </a:lnTo>
                  <a:cubicBezTo>
                    <a:pt x="35532" y="54477"/>
                    <a:pt x="35590" y="54535"/>
                    <a:pt x="35649" y="54613"/>
                  </a:cubicBezTo>
                  <a:cubicBezTo>
                    <a:pt x="35766" y="54711"/>
                    <a:pt x="35883" y="54828"/>
                    <a:pt x="36000" y="54867"/>
                  </a:cubicBezTo>
                  <a:cubicBezTo>
                    <a:pt x="36078" y="54867"/>
                    <a:pt x="36175" y="54887"/>
                    <a:pt x="36293" y="54906"/>
                  </a:cubicBezTo>
                  <a:cubicBezTo>
                    <a:pt x="36468" y="54926"/>
                    <a:pt x="36644" y="54945"/>
                    <a:pt x="36780" y="54984"/>
                  </a:cubicBezTo>
                  <a:cubicBezTo>
                    <a:pt x="36878" y="55023"/>
                    <a:pt x="37034" y="55023"/>
                    <a:pt x="37190" y="55004"/>
                  </a:cubicBezTo>
                  <a:cubicBezTo>
                    <a:pt x="37288" y="55004"/>
                    <a:pt x="37405" y="54984"/>
                    <a:pt x="37502" y="55004"/>
                  </a:cubicBezTo>
                  <a:lnTo>
                    <a:pt x="37639" y="55004"/>
                  </a:lnTo>
                  <a:cubicBezTo>
                    <a:pt x="37834" y="55004"/>
                    <a:pt x="37971" y="55004"/>
                    <a:pt x="38205" y="55062"/>
                  </a:cubicBezTo>
                  <a:cubicBezTo>
                    <a:pt x="38322" y="55082"/>
                    <a:pt x="38458" y="55140"/>
                    <a:pt x="38575" y="55179"/>
                  </a:cubicBezTo>
                  <a:cubicBezTo>
                    <a:pt x="38712" y="55238"/>
                    <a:pt x="38849" y="55296"/>
                    <a:pt x="38946" y="55355"/>
                  </a:cubicBezTo>
                  <a:cubicBezTo>
                    <a:pt x="39102" y="55452"/>
                    <a:pt x="39180" y="55531"/>
                    <a:pt x="39297" y="55648"/>
                  </a:cubicBezTo>
                  <a:lnTo>
                    <a:pt x="39336" y="55706"/>
                  </a:lnTo>
                  <a:cubicBezTo>
                    <a:pt x="39375" y="55745"/>
                    <a:pt x="39414" y="55784"/>
                    <a:pt x="39434" y="55804"/>
                  </a:cubicBezTo>
                  <a:cubicBezTo>
                    <a:pt x="39492" y="55882"/>
                    <a:pt x="39532" y="55921"/>
                    <a:pt x="39688" y="55979"/>
                  </a:cubicBezTo>
                  <a:cubicBezTo>
                    <a:pt x="39805" y="56018"/>
                    <a:pt x="39902" y="56057"/>
                    <a:pt x="39961" y="56057"/>
                  </a:cubicBezTo>
                  <a:cubicBezTo>
                    <a:pt x="40000" y="56057"/>
                    <a:pt x="40039" y="56057"/>
                    <a:pt x="40058" y="56038"/>
                  </a:cubicBezTo>
                  <a:cubicBezTo>
                    <a:pt x="40078" y="55979"/>
                    <a:pt x="40117" y="55901"/>
                    <a:pt x="40156" y="55823"/>
                  </a:cubicBezTo>
                  <a:cubicBezTo>
                    <a:pt x="40195" y="55784"/>
                    <a:pt x="40214" y="55726"/>
                    <a:pt x="40253" y="55667"/>
                  </a:cubicBezTo>
                  <a:cubicBezTo>
                    <a:pt x="40273" y="55648"/>
                    <a:pt x="40312" y="55589"/>
                    <a:pt x="40371" y="55550"/>
                  </a:cubicBezTo>
                  <a:cubicBezTo>
                    <a:pt x="40273" y="55472"/>
                    <a:pt x="40253" y="55394"/>
                    <a:pt x="40429" y="55335"/>
                  </a:cubicBezTo>
                  <a:cubicBezTo>
                    <a:pt x="40683" y="55277"/>
                    <a:pt x="40897" y="55257"/>
                    <a:pt x="40878" y="55121"/>
                  </a:cubicBezTo>
                  <a:cubicBezTo>
                    <a:pt x="40878" y="54984"/>
                    <a:pt x="40722" y="55121"/>
                    <a:pt x="40605" y="54945"/>
                  </a:cubicBezTo>
                  <a:cubicBezTo>
                    <a:pt x="40488" y="54750"/>
                    <a:pt x="40468" y="54653"/>
                    <a:pt x="40429" y="54516"/>
                  </a:cubicBezTo>
                  <a:cubicBezTo>
                    <a:pt x="40390" y="54399"/>
                    <a:pt x="40331" y="54457"/>
                    <a:pt x="40331" y="54223"/>
                  </a:cubicBezTo>
                  <a:cubicBezTo>
                    <a:pt x="40312" y="54009"/>
                    <a:pt x="40312" y="53794"/>
                    <a:pt x="40253" y="53716"/>
                  </a:cubicBezTo>
                  <a:cubicBezTo>
                    <a:pt x="40195" y="53638"/>
                    <a:pt x="39980" y="53462"/>
                    <a:pt x="39883" y="53384"/>
                  </a:cubicBezTo>
                  <a:cubicBezTo>
                    <a:pt x="39785" y="53306"/>
                    <a:pt x="39668" y="53228"/>
                    <a:pt x="39707" y="53170"/>
                  </a:cubicBezTo>
                  <a:cubicBezTo>
                    <a:pt x="39746" y="53092"/>
                    <a:pt x="39746" y="53072"/>
                    <a:pt x="39824" y="53014"/>
                  </a:cubicBezTo>
                  <a:cubicBezTo>
                    <a:pt x="39902" y="52955"/>
                    <a:pt x="39941" y="52975"/>
                    <a:pt x="39980" y="52838"/>
                  </a:cubicBezTo>
                  <a:cubicBezTo>
                    <a:pt x="40019" y="52721"/>
                    <a:pt x="40078" y="52643"/>
                    <a:pt x="39941" y="52545"/>
                  </a:cubicBezTo>
                  <a:cubicBezTo>
                    <a:pt x="39805" y="52428"/>
                    <a:pt x="39922" y="52545"/>
                    <a:pt x="39883" y="52272"/>
                  </a:cubicBezTo>
                  <a:cubicBezTo>
                    <a:pt x="39824" y="51999"/>
                    <a:pt x="39805" y="51921"/>
                    <a:pt x="39785" y="51784"/>
                  </a:cubicBezTo>
                  <a:cubicBezTo>
                    <a:pt x="39766" y="51648"/>
                    <a:pt x="39785" y="51550"/>
                    <a:pt x="39707" y="51433"/>
                  </a:cubicBezTo>
                  <a:cubicBezTo>
                    <a:pt x="39629" y="51297"/>
                    <a:pt x="39434" y="51316"/>
                    <a:pt x="39375" y="51218"/>
                  </a:cubicBezTo>
                  <a:cubicBezTo>
                    <a:pt x="39317" y="51121"/>
                    <a:pt x="39297" y="50965"/>
                    <a:pt x="39434" y="50965"/>
                  </a:cubicBezTo>
                  <a:cubicBezTo>
                    <a:pt x="39571" y="50965"/>
                    <a:pt x="39629" y="51082"/>
                    <a:pt x="39707" y="51043"/>
                  </a:cubicBezTo>
                  <a:cubicBezTo>
                    <a:pt x="39785" y="50984"/>
                    <a:pt x="39785" y="50848"/>
                    <a:pt x="39629" y="50809"/>
                  </a:cubicBezTo>
                  <a:cubicBezTo>
                    <a:pt x="39473" y="50750"/>
                    <a:pt x="39375" y="50711"/>
                    <a:pt x="39356" y="50594"/>
                  </a:cubicBezTo>
                  <a:cubicBezTo>
                    <a:pt x="39317" y="50477"/>
                    <a:pt x="39453" y="50321"/>
                    <a:pt x="39532" y="50321"/>
                  </a:cubicBezTo>
                  <a:cubicBezTo>
                    <a:pt x="39610" y="50321"/>
                    <a:pt x="39727" y="50340"/>
                    <a:pt x="39727" y="50165"/>
                  </a:cubicBezTo>
                  <a:cubicBezTo>
                    <a:pt x="39727" y="50009"/>
                    <a:pt x="39610" y="50009"/>
                    <a:pt x="39688" y="49872"/>
                  </a:cubicBezTo>
                  <a:cubicBezTo>
                    <a:pt x="39746" y="49736"/>
                    <a:pt x="39883" y="49775"/>
                    <a:pt x="39902" y="49579"/>
                  </a:cubicBezTo>
                  <a:cubicBezTo>
                    <a:pt x="39941" y="49404"/>
                    <a:pt x="39824" y="49326"/>
                    <a:pt x="39883" y="49189"/>
                  </a:cubicBezTo>
                  <a:cubicBezTo>
                    <a:pt x="39961" y="49033"/>
                    <a:pt x="40039" y="49033"/>
                    <a:pt x="40000" y="48936"/>
                  </a:cubicBezTo>
                  <a:cubicBezTo>
                    <a:pt x="39961" y="48858"/>
                    <a:pt x="39883" y="48838"/>
                    <a:pt x="39766" y="48955"/>
                  </a:cubicBezTo>
                  <a:cubicBezTo>
                    <a:pt x="39629" y="49072"/>
                    <a:pt x="39512" y="49189"/>
                    <a:pt x="39336" y="49072"/>
                  </a:cubicBezTo>
                  <a:cubicBezTo>
                    <a:pt x="39161" y="48955"/>
                    <a:pt x="39102" y="48858"/>
                    <a:pt x="38907" y="48877"/>
                  </a:cubicBezTo>
                  <a:cubicBezTo>
                    <a:pt x="38712" y="48897"/>
                    <a:pt x="38634" y="49014"/>
                    <a:pt x="38497" y="48897"/>
                  </a:cubicBezTo>
                  <a:cubicBezTo>
                    <a:pt x="38380" y="48779"/>
                    <a:pt x="38419" y="48701"/>
                    <a:pt x="38536" y="48682"/>
                  </a:cubicBezTo>
                  <a:cubicBezTo>
                    <a:pt x="38634" y="48662"/>
                    <a:pt x="38732" y="48779"/>
                    <a:pt x="38732" y="48623"/>
                  </a:cubicBezTo>
                  <a:cubicBezTo>
                    <a:pt x="38732" y="48448"/>
                    <a:pt x="38771" y="48370"/>
                    <a:pt x="38614" y="48292"/>
                  </a:cubicBezTo>
                  <a:cubicBezTo>
                    <a:pt x="38478" y="48233"/>
                    <a:pt x="38322" y="48058"/>
                    <a:pt x="38341" y="47921"/>
                  </a:cubicBezTo>
                  <a:cubicBezTo>
                    <a:pt x="38380" y="47784"/>
                    <a:pt x="38478" y="47804"/>
                    <a:pt x="38634" y="48019"/>
                  </a:cubicBezTo>
                  <a:cubicBezTo>
                    <a:pt x="38810" y="48214"/>
                    <a:pt x="38868" y="48155"/>
                    <a:pt x="38985" y="48350"/>
                  </a:cubicBezTo>
                  <a:cubicBezTo>
                    <a:pt x="39083" y="48545"/>
                    <a:pt x="39141" y="48526"/>
                    <a:pt x="39297" y="48487"/>
                  </a:cubicBezTo>
                  <a:cubicBezTo>
                    <a:pt x="39434" y="48467"/>
                    <a:pt x="39532" y="48428"/>
                    <a:pt x="39512" y="48311"/>
                  </a:cubicBezTo>
                  <a:cubicBezTo>
                    <a:pt x="39492" y="48194"/>
                    <a:pt x="39532" y="48175"/>
                    <a:pt x="39492" y="48038"/>
                  </a:cubicBezTo>
                  <a:cubicBezTo>
                    <a:pt x="39473" y="47921"/>
                    <a:pt x="39414" y="47882"/>
                    <a:pt x="39297" y="47823"/>
                  </a:cubicBezTo>
                  <a:cubicBezTo>
                    <a:pt x="39161" y="47765"/>
                    <a:pt x="39063" y="47609"/>
                    <a:pt x="39141" y="47609"/>
                  </a:cubicBezTo>
                  <a:cubicBezTo>
                    <a:pt x="39200" y="47589"/>
                    <a:pt x="39297" y="47745"/>
                    <a:pt x="39395" y="47726"/>
                  </a:cubicBezTo>
                  <a:cubicBezTo>
                    <a:pt x="39492" y="47706"/>
                    <a:pt x="39473" y="47492"/>
                    <a:pt x="39571" y="47492"/>
                  </a:cubicBezTo>
                  <a:cubicBezTo>
                    <a:pt x="39649" y="47511"/>
                    <a:pt x="39590" y="47628"/>
                    <a:pt x="39649" y="47726"/>
                  </a:cubicBezTo>
                  <a:cubicBezTo>
                    <a:pt x="39707" y="47843"/>
                    <a:pt x="39824" y="47784"/>
                    <a:pt x="39844" y="47960"/>
                  </a:cubicBezTo>
                  <a:cubicBezTo>
                    <a:pt x="39863" y="48116"/>
                    <a:pt x="39805" y="48116"/>
                    <a:pt x="39824" y="48253"/>
                  </a:cubicBezTo>
                  <a:cubicBezTo>
                    <a:pt x="39824" y="48389"/>
                    <a:pt x="39844" y="48506"/>
                    <a:pt x="39961" y="48545"/>
                  </a:cubicBezTo>
                  <a:cubicBezTo>
                    <a:pt x="40078" y="48565"/>
                    <a:pt x="40175" y="48682"/>
                    <a:pt x="40175" y="48487"/>
                  </a:cubicBezTo>
                  <a:cubicBezTo>
                    <a:pt x="40175" y="48311"/>
                    <a:pt x="40097" y="48175"/>
                    <a:pt x="40195" y="48097"/>
                  </a:cubicBezTo>
                  <a:cubicBezTo>
                    <a:pt x="40292" y="47999"/>
                    <a:pt x="40253" y="47882"/>
                    <a:pt x="40312" y="47706"/>
                  </a:cubicBezTo>
                  <a:cubicBezTo>
                    <a:pt x="40390" y="47531"/>
                    <a:pt x="40371" y="47492"/>
                    <a:pt x="40488" y="47394"/>
                  </a:cubicBezTo>
                  <a:cubicBezTo>
                    <a:pt x="40605" y="47316"/>
                    <a:pt x="40624" y="47219"/>
                    <a:pt x="40624" y="47121"/>
                  </a:cubicBezTo>
                  <a:cubicBezTo>
                    <a:pt x="40624" y="47023"/>
                    <a:pt x="40624" y="46945"/>
                    <a:pt x="40722" y="46906"/>
                  </a:cubicBezTo>
                  <a:cubicBezTo>
                    <a:pt x="40819" y="46867"/>
                    <a:pt x="40878" y="46809"/>
                    <a:pt x="40819" y="46750"/>
                  </a:cubicBezTo>
                  <a:cubicBezTo>
                    <a:pt x="40780" y="46692"/>
                    <a:pt x="40605" y="46536"/>
                    <a:pt x="40585" y="46672"/>
                  </a:cubicBezTo>
                  <a:cubicBezTo>
                    <a:pt x="40566" y="46789"/>
                    <a:pt x="40585" y="46926"/>
                    <a:pt x="40488" y="46965"/>
                  </a:cubicBezTo>
                  <a:cubicBezTo>
                    <a:pt x="40390" y="46984"/>
                    <a:pt x="40175" y="47062"/>
                    <a:pt x="40312" y="46887"/>
                  </a:cubicBezTo>
                  <a:cubicBezTo>
                    <a:pt x="40449" y="46711"/>
                    <a:pt x="40429" y="46633"/>
                    <a:pt x="40371" y="46536"/>
                  </a:cubicBezTo>
                  <a:cubicBezTo>
                    <a:pt x="40312" y="46458"/>
                    <a:pt x="40117" y="46419"/>
                    <a:pt x="40136" y="46321"/>
                  </a:cubicBezTo>
                  <a:cubicBezTo>
                    <a:pt x="40156" y="46223"/>
                    <a:pt x="40214" y="46204"/>
                    <a:pt x="40156" y="46145"/>
                  </a:cubicBezTo>
                  <a:cubicBezTo>
                    <a:pt x="40078" y="46067"/>
                    <a:pt x="39805" y="46126"/>
                    <a:pt x="39746" y="46028"/>
                  </a:cubicBezTo>
                  <a:cubicBezTo>
                    <a:pt x="39707" y="45931"/>
                    <a:pt x="39551" y="45931"/>
                    <a:pt x="39610" y="45814"/>
                  </a:cubicBezTo>
                  <a:cubicBezTo>
                    <a:pt x="39649" y="45716"/>
                    <a:pt x="39727" y="45755"/>
                    <a:pt x="39902" y="45775"/>
                  </a:cubicBezTo>
                  <a:cubicBezTo>
                    <a:pt x="40058" y="45814"/>
                    <a:pt x="40195" y="45716"/>
                    <a:pt x="40292" y="45736"/>
                  </a:cubicBezTo>
                  <a:cubicBezTo>
                    <a:pt x="40390" y="45736"/>
                    <a:pt x="40292" y="45814"/>
                    <a:pt x="40390" y="45872"/>
                  </a:cubicBezTo>
                  <a:cubicBezTo>
                    <a:pt x="40468" y="45931"/>
                    <a:pt x="40546" y="45931"/>
                    <a:pt x="40663" y="45872"/>
                  </a:cubicBezTo>
                  <a:cubicBezTo>
                    <a:pt x="40761" y="45814"/>
                    <a:pt x="40800" y="45736"/>
                    <a:pt x="40897" y="45814"/>
                  </a:cubicBezTo>
                  <a:cubicBezTo>
                    <a:pt x="41014" y="45892"/>
                    <a:pt x="40897" y="45989"/>
                    <a:pt x="41014" y="46048"/>
                  </a:cubicBezTo>
                  <a:cubicBezTo>
                    <a:pt x="41131" y="46106"/>
                    <a:pt x="41229" y="46126"/>
                    <a:pt x="41249" y="46009"/>
                  </a:cubicBezTo>
                  <a:cubicBezTo>
                    <a:pt x="41288" y="45911"/>
                    <a:pt x="41288" y="45814"/>
                    <a:pt x="41366" y="45677"/>
                  </a:cubicBezTo>
                  <a:cubicBezTo>
                    <a:pt x="41444" y="45541"/>
                    <a:pt x="41502" y="45443"/>
                    <a:pt x="41639" y="45365"/>
                  </a:cubicBezTo>
                  <a:cubicBezTo>
                    <a:pt x="41775" y="45287"/>
                    <a:pt x="41736" y="45150"/>
                    <a:pt x="41834" y="45053"/>
                  </a:cubicBezTo>
                  <a:cubicBezTo>
                    <a:pt x="41931" y="44936"/>
                    <a:pt x="41990" y="44994"/>
                    <a:pt x="41990" y="44819"/>
                  </a:cubicBezTo>
                  <a:cubicBezTo>
                    <a:pt x="41990" y="44643"/>
                    <a:pt x="41912" y="44467"/>
                    <a:pt x="41853" y="44584"/>
                  </a:cubicBezTo>
                  <a:cubicBezTo>
                    <a:pt x="41795" y="44702"/>
                    <a:pt x="41853" y="44741"/>
                    <a:pt x="41678" y="44877"/>
                  </a:cubicBezTo>
                  <a:cubicBezTo>
                    <a:pt x="41483" y="45014"/>
                    <a:pt x="41444" y="44975"/>
                    <a:pt x="41424" y="45111"/>
                  </a:cubicBezTo>
                  <a:cubicBezTo>
                    <a:pt x="41405" y="45248"/>
                    <a:pt x="41385" y="45365"/>
                    <a:pt x="41307" y="45365"/>
                  </a:cubicBezTo>
                  <a:cubicBezTo>
                    <a:pt x="41229" y="45345"/>
                    <a:pt x="41151" y="45365"/>
                    <a:pt x="41210" y="45228"/>
                  </a:cubicBezTo>
                  <a:cubicBezTo>
                    <a:pt x="41268" y="45092"/>
                    <a:pt x="41346" y="44955"/>
                    <a:pt x="41268" y="44897"/>
                  </a:cubicBezTo>
                  <a:cubicBezTo>
                    <a:pt x="41210" y="44838"/>
                    <a:pt x="41112" y="44858"/>
                    <a:pt x="41073" y="44936"/>
                  </a:cubicBezTo>
                  <a:cubicBezTo>
                    <a:pt x="41034" y="45033"/>
                    <a:pt x="40975" y="45170"/>
                    <a:pt x="40897" y="45053"/>
                  </a:cubicBezTo>
                  <a:cubicBezTo>
                    <a:pt x="40819" y="44955"/>
                    <a:pt x="40683" y="44877"/>
                    <a:pt x="40858" y="44819"/>
                  </a:cubicBezTo>
                  <a:cubicBezTo>
                    <a:pt x="41034" y="44741"/>
                    <a:pt x="41112" y="44858"/>
                    <a:pt x="41190" y="44702"/>
                  </a:cubicBezTo>
                  <a:cubicBezTo>
                    <a:pt x="41268" y="44545"/>
                    <a:pt x="41171" y="44409"/>
                    <a:pt x="41288" y="44370"/>
                  </a:cubicBezTo>
                  <a:cubicBezTo>
                    <a:pt x="41424" y="44311"/>
                    <a:pt x="41405" y="44409"/>
                    <a:pt x="41541" y="44409"/>
                  </a:cubicBezTo>
                  <a:cubicBezTo>
                    <a:pt x="41678" y="44409"/>
                    <a:pt x="41678" y="44350"/>
                    <a:pt x="41775" y="44253"/>
                  </a:cubicBezTo>
                  <a:cubicBezTo>
                    <a:pt x="41853" y="44155"/>
                    <a:pt x="41931" y="44116"/>
                    <a:pt x="41970" y="44194"/>
                  </a:cubicBezTo>
                  <a:cubicBezTo>
                    <a:pt x="41990" y="44292"/>
                    <a:pt x="42049" y="44506"/>
                    <a:pt x="42107" y="44467"/>
                  </a:cubicBezTo>
                  <a:cubicBezTo>
                    <a:pt x="42166" y="44448"/>
                    <a:pt x="42205" y="44389"/>
                    <a:pt x="42205" y="44253"/>
                  </a:cubicBezTo>
                  <a:cubicBezTo>
                    <a:pt x="42205" y="44116"/>
                    <a:pt x="42166" y="44019"/>
                    <a:pt x="42244" y="43941"/>
                  </a:cubicBezTo>
                  <a:cubicBezTo>
                    <a:pt x="42322" y="43863"/>
                    <a:pt x="42400" y="43706"/>
                    <a:pt x="42439" y="43824"/>
                  </a:cubicBezTo>
                  <a:cubicBezTo>
                    <a:pt x="42478" y="43941"/>
                    <a:pt x="42400" y="43980"/>
                    <a:pt x="42419" y="44077"/>
                  </a:cubicBezTo>
                  <a:cubicBezTo>
                    <a:pt x="42439" y="44175"/>
                    <a:pt x="42536" y="44175"/>
                    <a:pt x="42439" y="44253"/>
                  </a:cubicBezTo>
                  <a:cubicBezTo>
                    <a:pt x="42341" y="44350"/>
                    <a:pt x="42224" y="44467"/>
                    <a:pt x="42322" y="44487"/>
                  </a:cubicBezTo>
                  <a:cubicBezTo>
                    <a:pt x="42419" y="44506"/>
                    <a:pt x="42536" y="44506"/>
                    <a:pt x="42595" y="44389"/>
                  </a:cubicBezTo>
                  <a:cubicBezTo>
                    <a:pt x="42653" y="44272"/>
                    <a:pt x="42634" y="44194"/>
                    <a:pt x="42790" y="44155"/>
                  </a:cubicBezTo>
                  <a:cubicBezTo>
                    <a:pt x="42946" y="44097"/>
                    <a:pt x="43044" y="44058"/>
                    <a:pt x="43063" y="43960"/>
                  </a:cubicBezTo>
                  <a:cubicBezTo>
                    <a:pt x="43063" y="43843"/>
                    <a:pt x="42927" y="43785"/>
                    <a:pt x="42985" y="43648"/>
                  </a:cubicBezTo>
                  <a:cubicBezTo>
                    <a:pt x="43044" y="43492"/>
                    <a:pt x="43102" y="43453"/>
                    <a:pt x="43044" y="43355"/>
                  </a:cubicBezTo>
                  <a:cubicBezTo>
                    <a:pt x="42966" y="43277"/>
                    <a:pt x="42888" y="43277"/>
                    <a:pt x="42849" y="43160"/>
                  </a:cubicBezTo>
                  <a:cubicBezTo>
                    <a:pt x="42790" y="43063"/>
                    <a:pt x="42712" y="42965"/>
                    <a:pt x="42809" y="42887"/>
                  </a:cubicBezTo>
                  <a:cubicBezTo>
                    <a:pt x="42907" y="42828"/>
                    <a:pt x="42888" y="42692"/>
                    <a:pt x="43005" y="42692"/>
                  </a:cubicBezTo>
                  <a:cubicBezTo>
                    <a:pt x="43122" y="42692"/>
                    <a:pt x="43219" y="42809"/>
                    <a:pt x="43122" y="42887"/>
                  </a:cubicBezTo>
                  <a:cubicBezTo>
                    <a:pt x="43044" y="42965"/>
                    <a:pt x="42946" y="42946"/>
                    <a:pt x="43024" y="43024"/>
                  </a:cubicBezTo>
                  <a:cubicBezTo>
                    <a:pt x="43083" y="43121"/>
                    <a:pt x="43083" y="43180"/>
                    <a:pt x="43200" y="43121"/>
                  </a:cubicBezTo>
                  <a:cubicBezTo>
                    <a:pt x="43297" y="43043"/>
                    <a:pt x="43356" y="43024"/>
                    <a:pt x="43414" y="43082"/>
                  </a:cubicBezTo>
                  <a:cubicBezTo>
                    <a:pt x="43492" y="43160"/>
                    <a:pt x="43453" y="43160"/>
                    <a:pt x="43473" y="43297"/>
                  </a:cubicBezTo>
                  <a:cubicBezTo>
                    <a:pt x="43473" y="43433"/>
                    <a:pt x="43512" y="43433"/>
                    <a:pt x="43609" y="43433"/>
                  </a:cubicBezTo>
                  <a:cubicBezTo>
                    <a:pt x="43707" y="43433"/>
                    <a:pt x="43707" y="43531"/>
                    <a:pt x="43824" y="43492"/>
                  </a:cubicBezTo>
                  <a:cubicBezTo>
                    <a:pt x="43922" y="43472"/>
                    <a:pt x="43824" y="43355"/>
                    <a:pt x="43980" y="43297"/>
                  </a:cubicBezTo>
                  <a:cubicBezTo>
                    <a:pt x="44117" y="43238"/>
                    <a:pt x="44136" y="43258"/>
                    <a:pt x="44292" y="43219"/>
                  </a:cubicBezTo>
                  <a:cubicBezTo>
                    <a:pt x="44429" y="43160"/>
                    <a:pt x="44351" y="43082"/>
                    <a:pt x="44468" y="43063"/>
                  </a:cubicBezTo>
                  <a:cubicBezTo>
                    <a:pt x="44605" y="43043"/>
                    <a:pt x="44644" y="43082"/>
                    <a:pt x="44741" y="42985"/>
                  </a:cubicBezTo>
                  <a:cubicBezTo>
                    <a:pt x="44839" y="42887"/>
                    <a:pt x="44722" y="42887"/>
                    <a:pt x="44663" y="42770"/>
                  </a:cubicBezTo>
                  <a:cubicBezTo>
                    <a:pt x="44605" y="42653"/>
                    <a:pt x="44448" y="42594"/>
                    <a:pt x="44409" y="42692"/>
                  </a:cubicBezTo>
                  <a:cubicBezTo>
                    <a:pt x="44390" y="42809"/>
                    <a:pt x="44136" y="42906"/>
                    <a:pt x="44097" y="42828"/>
                  </a:cubicBezTo>
                  <a:cubicBezTo>
                    <a:pt x="44058" y="42750"/>
                    <a:pt x="44078" y="42672"/>
                    <a:pt x="44156" y="42633"/>
                  </a:cubicBezTo>
                  <a:cubicBezTo>
                    <a:pt x="44253" y="42614"/>
                    <a:pt x="44331" y="42555"/>
                    <a:pt x="44312" y="42477"/>
                  </a:cubicBezTo>
                  <a:cubicBezTo>
                    <a:pt x="44292" y="42380"/>
                    <a:pt x="44175" y="42282"/>
                    <a:pt x="44117" y="42263"/>
                  </a:cubicBezTo>
                  <a:cubicBezTo>
                    <a:pt x="44078" y="42243"/>
                    <a:pt x="43980" y="42302"/>
                    <a:pt x="43863" y="42302"/>
                  </a:cubicBezTo>
                  <a:cubicBezTo>
                    <a:pt x="43766" y="42282"/>
                    <a:pt x="43824" y="42165"/>
                    <a:pt x="43863" y="42067"/>
                  </a:cubicBezTo>
                  <a:cubicBezTo>
                    <a:pt x="43902" y="41989"/>
                    <a:pt x="43883" y="41872"/>
                    <a:pt x="43785" y="41755"/>
                  </a:cubicBezTo>
                  <a:cubicBezTo>
                    <a:pt x="43688" y="41658"/>
                    <a:pt x="43570" y="41599"/>
                    <a:pt x="43668" y="41502"/>
                  </a:cubicBezTo>
                  <a:cubicBezTo>
                    <a:pt x="43785" y="41424"/>
                    <a:pt x="43902" y="41521"/>
                    <a:pt x="43922" y="41365"/>
                  </a:cubicBezTo>
                  <a:cubicBezTo>
                    <a:pt x="43941" y="41228"/>
                    <a:pt x="43941" y="41072"/>
                    <a:pt x="44000" y="41033"/>
                  </a:cubicBezTo>
                  <a:cubicBezTo>
                    <a:pt x="44039" y="41014"/>
                    <a:pt x="44156" y="41111"/>
                    <a:pt x="44117" y="41228"/>
                  </a:cubicBezTo>
                  <a:cubicBezTo>
                    <a:pt x="44078" y="41346"/>
                    <a:pt x="44058" y="41385"/>
                    <a:pt x="44039" y="41502"/>
                  </a:cubicBezTo>
                  <a:cubicBezTo>
                    <a:pt x="44039" y="41619"/>
                    <a:pt x="43980" y="41853"/>
                    <a:pt x="44117" y="41872"/>
                  </a:cubicBezTo>
                  <a:cubicBezTo>
                    <a:pt x="44253" y="41872"/>
                    <a:pt x="44292" y="41814"/>
                    <a:pt x="44351" y="41911"/>
                  </a:cubicBezTo>
                  <a:cubicBezTo>
                    <a:pt x="44409" y="42009"/>
                    <a:pt x="44429" y="42087"/>
                    <a:pt x="44488" y="42028"/>
                  </a:cubicBezTo>
                  <a:cubicBezTo>
                    <a:pt x="44566" y="41989"/>
                    <a:pt x="44507" y="41911"/>
                    <a:pt x="44527" y="41833"/>
                  </a:cubicBezTo>
                  <a:cubicBezTo>
                    <a:pt x="44546" y="41755"/>
                    <a:pt x="44644" y="41775"/>
                    <a:pt x="44644" y="41833"/>
                  </a:cubicBezTo>
                  <a:cubicBezTo>
                    <a:pt x="44644" y="41892"/>
                    <a:pt x="44566" y="42009"/>
                    <a:pt x="44683" y="42048"/>
                  </a:cubicBezTo>
                  <a:cubicBezTo>
                    <a:pt x="44800" y="42087"/>
                    <a:pt x="44858" y="42087"/>
                    <a:pt x="44878" y="42028"/>
                  </a:cubicBezTo>
                  <a:cubicBezTo>
                    <a:pt x="44878" y="41989"/>
                    <a:pt x="44819" y="41970"/>
                    <a:pt x="44800" y="41872"/>
                  </a:cubicBezTo>
                  <a:cubicBezTo>
                    <a:pt x="44780" y="41755"/>
                    <a:pt x="44761" y="41736"/>
                    <a:pt x="44741" y="41658"/>
                  </a:cubicBezTo>
                  <a:cubicBezTo>
                    <a:pt x="44722" y="41560"/>
                    <a:pt x="44722" y="41346"/>
                    <a:pt x="44800" y="41404"/>
                  </a:cubicBezTo>
                  <a:cubicBezTo>
                    <a:pt x="44897" y="41482"/>
                    <a:pt x="44761" y="41521"/>
                    <a:pt x="44878" y="41677"/>
                  </a:cubicBezTo>
                  <a:cubicBezTo>
                    <a:pt x="44995" y="41814"/>
                    <a:pt x="44897" y="41794"/>
                    <a:pt x="45053" y="41853"/>
                  </a:cubicBezTo>
                  <a:cubicBezTo>
                    <a:pt x="45209" y="41911"/>
                    <a:pt x="45190" y="41892"/>
                    <a:pt x="45287" y="41775"/>
                  </a:cubicBezTo>
                  <a:cubicBezTo>
                    <a:pt x="45385" y="41677"/>
                    <a:pt x="45502" y="41697"/>
                    <a:pt x="45600" y="41677"/>
                  </a:cubicBezTo>
                  <a:cubicBezTo>
                    <a:pt x="45678" y="41658"/>
                    <a:pt x="45658" y="41599"/>
                    <a:pt x="45717" y="41502"/>
                  </a:cubicBezTo>
                  <a:cubicBezTo>
                    <a:pt x="45756" y="41385"/>
                    <a:pt x="45795" y="41268"/>
                    <a:pt x="45892" y="41287"/>
                  </a:cubicBezTo>
                  <a:cubicBezTo>
                    <a:pt x="45990" y="41307"/>
                    <a:pt x="45951" y="41365"/>
                    <a:pt x="45892" y="41443"/>
                  </a:cubicBezTo>
                  <a:cubicBezTo>
                    <a:pt x="45834" y="41502"/>
                    <a:pt x="45756" y="41560"/>
                    <a:pt x="45756" y="41677"/>
                  </a:cubicBezTo>
                  <a:cubicBezTo>
                    <a:pt x="45775" y="41794"/>
                    <a:pt x="45678" y="41814"/>
                    <a:pt x="45658" y="41892"/>
                  </a:cubicBezTo>
                  <a:cubicBezTo>
                    <a:pt x="45658" y="41950"/>
                    <a:pt x="45658" y="42009"/>
                    <a:pt x="45756" y="42009"/>
                  </a:cubicBezTo>
                  <a:cubicBezTo>
                    <a:pt x="45873" y="42028"/>
                    <a:pt x="45892" y="41989"/>
                    <a:pt x="45990" y="42028"/>
                  </a:cubicBezTo>
                  <a:cubicBezTo>
                    <a:pt x="46068" y="42048"/>
                    <a:pt x="46244" y="41950"/>
                    <a:pt x="46341" y="41892"/>
                  </a:cubicBezTo>
                  <a:cubicBezTo>
                    <a:pt x="46439" y="41833"/>
                    <a:pt x="46517" y="41892"/>
                    <a:pt x="46673" y="41833"/>
                  </a:cubicBezTo>
                  <a:cubicBezTo>
                    <a:pt x="46829" y="41755"/>
                    <a:pt x="46965" y="41638"/>
                    <a:pt x="47044" y="41580"/>
                  </a:cubicBezTo>
                  <a:cubicBezTo>
                    <a:pt x="47141" y="41541"/>
                    <a:pt x="47200" y="41482"/>
                    <a:pt x="47414" y="41443"/>
                  </a:cubicBezTo>
                  <a:cubicBezTo>
                    <a:pt x="47629" y="41404"/>
                    <a:pt x="47765" y="41385"/>
                    <a:pt x="47883" y="41404"/>
                  </a:cubicBezTo>
                  <a:cubicBezTo>
                    <a:pt x="48019" y="41424"/>
                    <a:pt x="48019" y="41365"/>
                    <a:pt x="48175" y="41346"/>
                  </a:cubicBezTo>
                  <a:cubicBezTo>
                    <a:pt x="48351" y="41346"/>
                    <a:pt x="48390" y="41326"/>
                    <a:pt x="48546" y="41209"/>
                  </a:cubicBezTo>
                  <a:cubicBezTo>
                    <a:pt x="48702" y="41072"/>
                    <a:pt x="48858" y="41131"/>
                    <a:pt x="49014" y="40955"/>
                  </a:cubicBezTo>
                  <a:cubicBezTo>
                    <a:pt x="49170" y="40760"/>
                    <a:pt x="49053" y="40702"/>
                    <a:pt x="49424" y="40565"/>
                  </a:cubicBezTo>
                  <a:cubicBezTo>
                    <a:pt x="49795" y="40429"/>
                    <a:pt x="49795" y="40409"/>
                    <a:pt x="50009" y="40194"/>
                  </a:cubicBezTo>
                  <a:cubicBezTo>
                    <a:pt x="50224" y="39980"/>
                    <a:pt x="50361" y="39902"/>
                    <a:pt x="50361" y="39804"/>
                  </a:cubicBezTo>
                  <a:cubicBezTo>
                    <a:pt x="50380" y="39707"/>
                    <a:pt x="50204" y="39785"/>
                    <a:pt x="50107" y="39668"/>
                  </a:cubicBezTo>
                  <a:cubicBezTo>
                    <a:pt x="50009" y="39570"/>
                    <a:pt x="49990" y="39492"/>
                    <a:pt x="50224" y="39433"/>
                  </a:cubicBezTo>
                  <a:cubicBezTo>
                    <a:pt x="50478" y="39375"/>
                    <a:pt x="50497" y="39375"/>
                    <a:pt x="50517" y="39199"/>
                  </a:cubicBezTo>
                  <a:cubicBezTo>
                    <a:pt x="50517" y="39024"/>
                    <a:pt x="50536" y="38868"/>
                    <a:pt x="50712" y="38926"/>
                  </a:cubicBezTo>
                  <a:cubicBezTo>
                    <a:pt x="50887" y="38985"/>
                    <a:pt x="50926" y="38985"/>
                    <a:pt x="51004" y="38829"/>
                  </a:cubicBezTo>
                  <a:cubicBezTo>
                    <a:pt x="51082" y="38672"/>
                    <a:pt x="51141" y="38672"/>
                    <a:pt x="51297" y="38555"/>
                  </a:cubicBezTo>
                  <a:cubicBezTo>
                    <a:pt x="51453" y="38438"/>
                    <a:pt x="51473" y="38458"/>
                    <a:pt x="51570" y="38204"/>
                  </a:cubicBezTo>
                  <a:cubicBezTo>
                    <a:pt x="51687" y="37970"/>
                    <a:pt x="51707" y="37931"/>
                    <a:pt x="51648" y="37833"/>
                  </a:cubicBezTo>
                  <a:cubicBezTo>
                    <a:pt x="51609" y="37755"/>
                    <a:pt x="51492" y="37833"/>
                    <a:pt x="51414" y="37755"/>
                  </a:cubicBezTo>
                  <a:cubicBezTo>
                    <a:pt x="51336" y="37658"/>
                    <a:pt x="51258" y="37619"/>
                    <a:pt x="51317" y="37560"/>
                  </a:cubicBezTo>
                  <a:cubicBezTo>
                    <a:pt x="51395" y="37521"/>
                    <a:pt x="51551" y="37560"/>
                    <a:pt x="51590" y="37463"/>
                  </a:cubicBezTo>
                  <a:cubicBezTo>
                    <a:pt x="51629" y="37385"/>
                    <a:pt x="51551" y="37404"/>
                    <a:pt x="51414" y="37346"/>
                  </a:cubicBezTo>
                  <a:cubicBezTo>
                    <a:pt x="51278" y="37268"/>
                    <a:pt x="51102" y="37326"/>
                    <a:pt x="51122" y="37190"/>
                  </a:cubicBezTo>
                  <a:cubicBezTo>
                    <a:pt x="51161" y="37053"/>
                    <a:pt x="51297" y="37033"/>
                    <a:pt x="51297" y="36936"/>
                  </a:cubicBezTo>
                  <a:cubicBezTo>
                    <a:pt x="51297" y="36838"/>
                    <a:pt x="51102" y="36858"/>
                    <a:pt x="51102" y="36702"/>
                  </a:cubicBezTo>
                  <a:cubicBezTo>
                    <a:pt x="51122" y="36526"/>
                    <a:pt x="51297" y="36487"/>
                    <a:pt x="51180" y="36429"/>
                  </a:cubicBezTo>
                  <a:cubicBezTo>
                    <a:pt x="51063" y="36351"/>
                    <a:pt x="50965" y="36487"/>
                    <a:pt x="50926" y="36292"/>
                  </a:cubicBezTo>
                  <a:cubicBezTo>
                    <a:pt x="50868" y="36097"/>
                    <a:pt x="50653" y="36175"/>
                    <a:pt x="50692" y="35980"/>
                  </a:cubicBezTo>
                  <a:cubicBezTo>
                    <a:pt x="50731" y="35785"/>
                    <a:pt x="50829" y="35668"/>
                    <a:pt x="50887" y="35785"/>
                  </a:cubicBezTo>
                  <a:cubicBezTo>
                    <a:pt x="50965" y="35902"/>
                    <a:pt x="50868" y="35980"/>
                    <a:pt x="51043" y="36077"/>
                  </a:cubicBezTo>
                  <a:cubicBezTo>
                    <a:pt x="51239" y="36194"/>
                    <a:pt x="51317" y="36116"/>
                    <a:pt x="51395" y="36273"/>
                  </a:cubicBezTo>
                  <a:cubicBezTo>
                    <a:pt x="51492" y="36409"/>
                    <a:pt x="51668" y="36565"/>
                    <a:pt x="51746" y="36507"/>
                  </a:cubicBezTo>
                  <a:cubicBezTo>
                    <a:pt x="51824" y="36448"/>
                    <a:pt x="51726" y="36292"/>
                    <a:pt x="51843" y="36155"/>
                  </a:cubicBezTo>
                  <a:cubicBezTo>
                    <a:pt x="51980" y="35999"/>
                    <a:pt x="52058" y="35941"/>
                    <a:pt x="52175" y="35941"/>
                  </a:cubicBezTo>
                  <a:cubicBezTo>
                    <a:pt x="52292" y="35921"/>
                    <a:pt x="52370" y="35921"/>
                    <a:pt x="52429" y="35999"/>
                  </a:cubicBezTo>
                  <a:cubicBezTo>
                    <a:pt x="52507" y="36077"/>
                    <a:pt x="52507" y="36175"/>
                    <a:pt x="52507" y="36253"/>
                  </a:cubicBezTo>
                  <a:cubicBezTo>
                    <a:pt x="52507" y="36351"/>
                    <a:pt x="52507" y="36351"/>
                    <a:pt x="52507" y="36468"/>
                  </a:cubicBezTo>
                  <a:cubicBezTo>
                    <a:pt x="52507" y="36585"/>
                    <a:pt x="52448" y="36682"/>
                    <a:pt x="52429" y="36760"/>
                  </a:cubicBezTo>
                  <a:cubicBezTo>
                    <a:pt x="52390" y="36838"/>
                    <a:pt x="52409" y="37033"/>
                    <a:pt x="52312" y="37072"/>
                  </a:cubicBezTo>
                  <a:cubicBezTo>
                    <a:pt x="52234" y="37131"/>
                    <a:pt x="52175" y="37151"/>
                    <a:pt x="52214" y="37209"/>
                  </a:cubicBezTo>
                  <a:cubicBezTo>
                    <a:pt x="52234" y="37268"/>
                    <a:pt x="52312" y="37365"/>
                    <a:pt x="52468" y="37268"/>
                  </a:cubicBezTo>
                  <a:cubicBezTo>
                    <a:pt x="52624" y="37190"/>
                    <a:pt x="52624" y="37092"/>
                    <a:pt x="52780" y="37033"/>
                  </a:cubicBezTo>
                  <a:cubicBezTo>
                    <a:pt x="52936" y="36975"/>
                    <a:pt x="53053" y="36897"/>
                    <a:pt x="53190" y="36975"/>
                  </a:cubicBezTo>
                  <a:cubicBezTo>
                    <a:pt x="53326" y="37072"/>
                    <a:pt x="53268" y="37092"/>
                    <a:pt x="53424" y="37092"/>
                  </a:cubicBezTo>
                  <a:cubicBezTo>
                    <a:pt x="53580" y="37092"/>
                    <a:pt x="53482" y="37248"/>
                    <a:pt x="53619" y="37268"/>
                  </a:cubicBezTo>
                  <a:cubicBezTo>
                    <a:pt x="53756" y="37287"/>
                    <a:pt x="53834" y="37190"/>
                    <a:pt x="54009" y="37092"/>
                  </a:cubicBezTo>
                  <a:cubicBezTo>
                    <a:pt x="54185" y="36994"/>
                    <a:pt x="54146" y="37014"/>
                    <a:pt x="54517" y="36877"/>
                  </a:cubicBezTo>
                  <a:cubicBezTo>
                    <a:pt x="54887" y="36721"/>
                    <a:pt x="54926" y="36604"/>
                    <a:pt x="55141" y="36526"/>
                  </a:cubicBezTo>
                  <a:cubicBezTo>
                    <a:pt x="55375" y="36448"/>
                    <a:pt x="55356" y="36409"/>
                    <a:pt x="55668" y="36409"/>
                  </a:cubicBezTo>
                  <a:cubicBezTo>
                    <a:pt x="55999" y="36409"/>
                    <a:pt x="56156" y="36448"/>
                    <a:pt x="56273" y="36409"/>
                  </a:cubicBezTo>
                  <a:cubicBezTo>
                    <a:pt x="56390" y="36370"/>
                    <a:pt x="56292" y="36253"/>
                    <a:pt x="56253" y="36214"/>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71"/>
            <p:cNvSpPr/>
            <p:nvPr/>
          </p:nvSpPr>
          <p:spPr>
            <a:xfrm>
              <a:off x="4746300" y="2731625"/>
              <a:ext cx="509775" cy="466350"/>
            </a:xfrm>
            <a:custGeom>
              <a:avLst/>
              <a:gdLst/>
              <a:ahLst/>
              <a:cxnLst/>
              <a:rect l="l" t="t" r="r" b="b"/>
              <a:pathLst>
                <a:path w="20391" h="18654" extrusionOk="0">
                  <a:moveTo>
                    <a:pt x="18283" y="7512"/>
                  </a:moveTo>
                  <a:cubicBezTo>
                    <a:pt x="18361" y="7395"/>
                    <a:pt x="18439" y="7356"/>
                    <a:pt x="18537" y="7298"/>
                  </a:cubicBezTo>
                  <a:cubicBezTo>
                    <a:pt x="18615" y="7259"/>
                    <a:pt x="18693" y="7220"/>
                    <a:pt x="18732" y="7122"/>
                  </a:cubicBezTo>
                  <a:cubicBezTo>
                    <a:pt x="18771" y="7025"/>
                    <a:pt x="18810" y="6966"/>
                    <a:pt x="18849" y="6927"/>
                  </a:cubicBezTo>
                  <a:cubicBezTo>
                    <a:pt x="18908" y="6849"/>
                    <a:pt x="18927" y="6791"/>
                    <a:pt x="18908" y="6654"/>
                  </a:cubicBezTo>
                  <a:cubicBezTo>
                    <a:pt x="18888" y="6517"/>
                    <a:pt x="18849" y="6459"/>
                    <a:pt x="18830" y="6400"/>
                  </a:cubicBezTo>
                  <a:cubicBezTo>
                    <a:pt x="18791" y="6342"/>
                    <a:pt x="18771" y="6303"/>
                    <a:pt x="18752" y="6205"/>
                  </a:cubicBezTo>
                  <a:cubicBezTo>
                    <a:pt x="18752" y="6127"/>
                    <a:pt x="18752" y="6030"/>
                    <a:pt x="18771" y="5913"/>
                  </a:cubicBezTo>
                  <a:cubicBezTo>
                    <a:pt x="18771" y="5815"/>
                    <a:pt x="18810" y="5717"/>
                    <a:pt x="18849" y="5620"/>
                  </a:cubicBezTo>
                  <a:cubicBezTo>
                    <a:pt x="18908" y="5503"/>
                    <a:pt x="18966" y="5464"/>
                    <a:pt x="19005" y="5425"/>
                  </a:cubicBezTo>
                  <a:lnTo>
                    <a:pt x="19005" y="5425"/>
                  </a:lnTo>
                  <a:cubicBezTo>
                    <a:pt x="19064" y="5386"/>
                    <a:pt x="19103" y="5347"/>
                    <a:pt x="19122" y="5191"/>
                  </a:cubicBezTo>
                  <a:cubicBezTo>
                    <a:pt x="19161" y="4956"/>
                    <a:pt x="19220" y="4898"/>
                    <a:pt x="19318" y="4820"/>
                  </a:cubicBezTo>
                  <a:cubicBezTo>
                    <a:pt x="19357" y="4781"/>
                    <a:pt x="19396" y="4761"/>
                    <a:pt x="19435" y="4703"/>
                  </a:cubicBezTo>
                  <a:cubicBezTo>
                    <a:pt x="19493" y="4625"/>
                    <a:pt x="19532" y="4566"/>
                    <a:pt x="19552" y="4508"/>
                  </a:cubicBezTo>
                  <a:cubicBezTo>
                    <a:pt x="19571" y="4469"/>
                    <a:pt x="19571" y="4391"/>
                    <a:pt x="19571" y="4293"/>
                  </a:cubicBezTo>
                  <a:cubicBezTo>
                    <a:pt x="19571" y="4215"/>
                    <a:pt x="19552" y="4156"/>
                    <a:pt x="19532" y="4117"/>
                  </a:cubicBezTo>
                  <a:cubicBezTo>
                    <a:pt x="19493" y="4000"/>
                    <a:pt x="19454" y="3922"/>
                    <a:pt x="19552" y="3766"/>
                  </a:cubicBezTo>
                  <a:cubicBezTo>
                    <a:pt x="19630" y="3649"/>
                    <a:pt x="19766" y="3571"/>
                    <a:pt x="19903" y="3493"/>
                  </a:cubicBezTo>
                  <a:cubicBezTo>
                    <a:pt x="20000" y="3454"/>
                    <a:pt x="20078" y="3415"/>
                    <a:pt x="20137" y="3356"/>
                  </a:cubicBezTo>
                  <a:cubicBezTo>
                    <a:pt x="20176" y="3317"/>
                    <a:pt x="20157" y="3259"/>
                    <a:pt x="20137" y="3200"/>
                  </a:cubicBezTo>
                  <a:cubicBezTo>
                    <a:pt x="20098" y="3122"/>
                    <a:pt x="20059" y="3044"/>
                    <a:pt x="20098" y="2947"/>
                  </a:cubicBezTo>
                  <a:cubicBezTo>
                    <a:pt x="20157" y="2830"/>
                    <a:pt x="20254" y="2830"/>
                    <a:pt x="20332" y="2830"/>
                  </a:cubicBezTo>
                  <a:cubicBezTo>
                    <a:pt x="20352" y="2830"/>
                    <a:pt x="20371" y="2830"/>
                    <a:pt x="20391" y="2810"/>
                  </a:cubicBezTo>
                  <a:cubicBezTo>
                    <a:pt x="20391" y="2771"/>
                    <a:pt x="20371" y="2752"/>
                    <a:pt x="20352" y="2732"/>
                  </a:cubicBezTo>
                  <a:cubicBezTo>
                    <a:pt x="20293" y="2674"/>
                    <a:pt x="20254" y="2615"/>
                    <a:pt x="20254" y="2498"/>
                  </a:cubicBezTo>
                  <a:lnTo>
                    <a:pt x="17620" y="2674"/>
                  </a:lnTo>
                  <a:lnTo>
                    <a:pt x="17483" y="2674"/>
                  </a:lnTo>
                  <a:lnTo>
                    <a:pt x="17522" y="2557"/>
                  </a:lnTo>
                  <a:cubicBezTo>
                    <a:pt x="17522" y="2557"/>
                    <a:pt x="17581" y="2322"/>
                    <a:pt x="17679" y="2166"/>
                  </a:cubicBezTo>
                  <a:lnTo>
                    <a:pt x="17679" y="2166"/>
                  </a:lnTo>
                  <a:cubicBezTo>
                    <a:pt x="17718" y="2108"/>
                    <a:pt x="17757" y="2030"/>
                    <a:pt x="17815" y="1991"/>
                  </a:cubicBezTo>
                  <a:cubicBezTo>
                    <a:pt x="17854" y="1913"/>
                    <a:pt x="17913" y="1854"/>
                    <a:pt x="17952" y="1815"/>
                  </a:cubicBezTo>
                  <a:cubicBezTo>
                    <a:pt x="18010" y="1776"/>
                    <a:pt x="18030" y="1737"/>
                    <a:pt x="18049" y="1659"/>
                  </a:cubicBezTo>
                  <a:lnTo>
                    <a:pt x="18049" y="1659"/>
                  </a:lnTo>
                  <a:cubicBezTo>
                    <a:pt x="18069" y="1639"/>
                    <a:pt x="18069" y="1620"/>
                    <a:pt x="18088" y="1600"/>
                  </a:cubicBezTo>
                  <a:cubicBezTo>
                    <a:pt x="18147" y="1503"/>
                    <a:pt x="18225" y="1464"/>
                    <a:pt x="18303" y="1425"/>
                  </a:cubicBezTo>
                  <a:cubicBezTo>
                    <a:pt x="18342" y="1405"/>
                    <a:pt x="18381" y="1386"/>
                    <a:pt x="18420" y="1347"/>
                  </a:cubicBezTo>
                  <a:cubicBezTo>
                    <a:pt x="18459" y="1288"/>
                    <a:pt x="18459" y="1269"/>
                    <a:pt x="18479" y="1249"/>
                  </a:cubicBezTo>
                  <a:lnTo>
                    <a:pt x="18479" y="1249"/>
                  </a:lnTo>
                  <a:cubicBezTo>
                    <a:pt x="18479" y="1210"/>
                    <a:pt x="18479" y="1171"/>
                    <a:pt x="18518" y="1113"/>
                  </a:cubicBezTo>
                  <a:lnTo>
                    <a:pt x="18518" y="1113"/>
                  </a:lnTo>
                  <a:cubicBezTo>
                    <a:pt x="18537" y="1054"/>
                    <a:pt x="18576" y="976"/>
                    <a:pt x="18596" y="918"/>
                  </a:cubicBezTo>
                  <a:cubicBezTo>
                    <a:pt x="18654" y="839"/>
                    <a:pt x="18693" y="761"/>
                    <a:pt x="18693" y="722"/>
                  </a:cubicBezTo>
                  <a:cubicBezTo>
                    <a:pt x="18674" y="683"/>
                    <a:pt x="18674" y="625"/>
                    <a:pt x="18654" y="566"/>
                  </a:cubicBezTo>
                  <a:lnTo>
                    <a:pt x="18654" y="566"/>
                  </a:lnTo>
                  <a:cubicBezTo>
                    <a:pt x="18635" y="527"/>
                    <a:pt x="18596" y="469"/>
                    <a:pt x="18537" y="410"/>
                  </a:cubicBezTo>
                  <a:cubicBezTo>
                    <a:pt x="18400" y="313"/>
                    <a:pt x="18400" y="274"/>
                    <a:pt x="18381" y="215"/>
                  </a:cubicBezTo>
                  <a:cubicBezTo>
                    <a:pt x="18381" y="196"/>
                    <a:pt x="18381" y="176"/>
                    <a:pt x="18381" y="157"/>
                  </a:cubicBezTo>
                  <a:cubicBezTo>
                    <a:pt x="18361" y="118"/>
                    <a:pt x="18283" y="40"/>
                    <a:pt x="18244" y="0"/>
                  </a:cubicBezTo>
                  <a:cubicBezTo>
                    <a:pt x="17698" y="40"/>
                    <a:pt x="11181" y="391"/>
                    <a:pt x="10362" y="430"/>
                  </a:cubicBezTo>
                  <a:cubicBezTo>
                    <a:pt x="9601" y="449"/>
                    <a:pt x="1015" y="703"/>
                    <a:pt x="1" y="722"/>
                  </a:cubicBezTo>
                  <a:cubicBezTo>
                    <a:pt x="40" y="1171"/>
                    <a:pt x="176" y="2088"/>
                    <a:pt x="333" y="3064"/>
                  </a:cubicBezTo>
                  <a:cubicBezTo>
                    <a:pt x="528" y="4391"/>
                    <a:pt x="723" y="5834"/>
                    <a:pt x="762" y="6361"/>
                  </a:cubicBezTo>
                  <a:cubicBezTo>
                    <a:pt x="801" y="7278"/>
                    <a:pt x="742" y="14790"/>
                    <a:pt x="742" y="15512"/>
                  </a:cubicBezTo>
                  <a:cubicBezTo>
                    <a:pt x="801" y="15551"/>
                    <a:pt x="879" y="15610"/>
                    <a:pt x="937" y="15688"/>
                  </a:cubicBezTo>
                  <a:cubicBezTo>
                    <a:pt x="996" y="15727"/>
                    <a:pt x="1055" y="15785"/>
                    <a:pt x="1094" y="15824"/>
                  </a:cubicBezTo>
                  <a:cubicBezTo>
                    <a:pt x="1172" y="15883"/>
                    <a:pt x="1406" y="15824"/>
                    <a:pt x="1523" y="15785"/>
                  </a:cubicBezTo>
                  <a:lnTo>
                    <a:pt x="1523" y="15785"/>
                  </a:lnTo>
                  <a:lnTo>
                    <a:pt x="1542" y="15785"/>
                  </a:lnTo>
                  <a:lnTo>
                    <a:pt x="1542" y="15785"/>
                  </a:lnTo>
                  <a:lnTo>
                    <a:pt x="1581" y="15766"/>
                  </a:lnTo>
                  <a:lnTo>
                    <a:pt x="1581" y="15766"/>
                  </a:lnTo>
                  <a:cubicBezTo>
                    <a:pt x="1718" y="15746"/>
                    <a:pt x="1874" y="15688"/>
                    <a:pt x="2108" y="15727"/>
                  </a:cubicBezTo>
                  <a:cubicBezTo>
                    <a:pt x="2362" y="15766"/>
                    <a:pt x="2596" y="15883"/>
                    <a:pt x="2596" y="15903"/>
                  </a:cubicBezTo>
                  <a:lnTo>
                    <a:pt x="2635" y="15922"/>
                  </a:lnTo>
                  <a:lnTo>
                    <a:pt x="2654" y="15961"/>
                  </a:lnTo>
                  <a:lnTo>
                    <a:pt x="2713" y="18654"/>
                  </a:lnTo>
                  <a:lnTo>
                    <a:pt x="14849" y="18263"/>
                  </a:lnTo>
                  <a:lnTo>
                    <a:pt x="15064" y="18263"/>
                  </a:lnTo>
                  <a:cubicBezTo>
                    <a:pt x="15064" y="18224"/>
                    <a:pt x="15064" y="18185"/>
                    <a:pt x="15064" y="18146"/>
                  </a:cubicBezTo>
                  <a:lnTo>
                    <a:pt x="15064" y="18146"/>
                  </a:lnTo>
                  <a:cubicBezTo>
                    <a:pt x="15064" y="18088"/>
                    <a:pt x="15064" y="18049"/>
                    <a:pt x="15064" y="17990"/>
                  </a:cubicBezTo>
                  <a:cubicBezTo>
                    <a:pt x="15025" y="17795"/>
                    <a:pt x="15044" y="17737"/>
                    <a:pt x="15142" y="17541"/>
                  </a:cubicBezTo>
                  <a:lnTo>
                    <a:pt x="15142" y="17541"/>
                  </a:lnTo>
                  <a:lnTo>
                    <a:pt x="15181" y="17483"/>
                  </a:lnTo>
                  <a:lnTo>
                    <a:pt x="15181" y="17483"/>
                  </a:lnTo>
                  <a:cubicBezTo>
                    <a:pt x="15220" y="17385"/>
                    <a:pt x="15240" y="17307"/>
                    <a:pt x="15240" y="17229"/>
                  </a:cubicBezTo>
                  <a:cubicBezTo>
                    <a:pt x="15220" y="17151"/>
                    <a:pt x="15201" y="17073"/>
                    <a:pt x="15142" y="17015"/>
                  </a:cubicBezTo>
                  <a:lnTo>
                    <a:pt x="15103" y="16976"/>
                  </a:lnTo>
                  <a:lnTo>
                    <a:pt x="15103" y="16976"/>
                  </a:lnTo>
                  <a:cubicBezTo>
                    <a:pt x="14966" y="16800"/>
                    <a:pt x="14947" y="16781"/>
                    <a:pt x="15025" y="16566"/>
                  </a:cubicBezTo>
                  <a:cubicBezTo>
                    <a:pt x="15044" y="16507"/>
                    <a:pt x="15064" y="16449"/>
                    <a:pt x="15103" y="16410"/>
                  </a:cubicBezTo>
                  <a:cubicBezTo>
                    <a:pt x="15122" y="16332"/>
                    <a:pt x="15162" y="16293"/>
                    <a:pt x="15162" y="16195"/>
                  </a:cubicBezTo>
                  <a:lnTo>
                    <a:pt x="15162" y="16195"/>
                  </a:lnTo>
                  <a:lnTo>
                    <a:pt x="15162" y="16156"/>
                  </a:lnTo>
                  <a:lnTo>
                    <a:pt x="15162" y="16156"/>
                  </a:lnTo>
                  <a:cubicBezTo>
                    <a:pt x="15162" y="16039"/>
                    <a:pt x="15162" y="15961"/>
                    <a:pt x="15025" y="15863"/>
                  </a:cubicBezTo>
                  <a:cubicBezTo>
                    <a:pt x="14966" y="15844"/>
                    <a:pt x="14927" y="15805"/>
                    <a:pt x="14869" y="15785"/>
                  </a:cubicBezTo>
                  <a:cubicBezTo>
                    <a:pt x="14693" y="15688"/>
                    <a:pt x="14557" y="15629"/>
                    <a:pt x="14576" y="15434"/>
                  </a:cubicBezTo>
                  <a:cubicBezTo>
                    <a:pt x="14596" y="15317"/>
                    <a:pt x="14674" y="15278"/>
                    <a:pt x="14752" y="15239"/>
                  </a:cubicBezTo>
                  <a:cubicBezTo>
                    <a:pt x="14791" y="15220"/>
                    <a:pt x="14849" y="15200"/>
                    <a:pt x="14849" y="15142"/>
                  </a:cubicBezTo>
                  <a:cubicBezTo>
                    <a:pt x="14849" y="15083"/>
                    <a:pt x="14810" y="15024"/>
                    <a:pt x="14771" y="14985"/>
                  </a:cubicBezTo>
                  <a:cubicBezTo>
                    <a:pt x="14713" y="14907"/>
                    <a:pt x="14654" y="14829"/>
                    <a:pt x="14732" y="14693"/>
                  </a:cubicBezTo>
                  <a:cubicBezTo>
                    <a:pt x="14771" y="14615"/>
                    <a:pt x="14849" y="14517"/>
                    <a:pt x="14927" y="14439"/>
                  </a:cubicBezTo>
                  <a:cubicBezTo>
                    <a:pt x="14986" y="14381"/>
                    <a:pt x="15044" y="14322"/>
                    <a:pt x="15064" y="14283"/>
                  </a:cubicBezTo>
                  <a:cubicBezTo>
                    <a:pt x="15103" y="14205"/>
                    <a:pt x="15162" y="14205"/>
                    <a:pt x="15201" y="14185"/>
                  </a:cubicBez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66"/>
                  </a:lnTo>
                  <a:lnTo>
                    <a:pt x="15201" y="14166"/>
                  </a:lnTo>
                  <a:cubicBezTo>
                    <a:pt x="15201" y="14146"/>
                    <a:pt x="15220" y="14107"/>
                    <a:pt x="15220" y="14049"/>
                  </a:cubicBezTo>
                  <a:cubicBezTo>
                    <a:pt x="15220" y="13951"/>
                    <a:pt x="15240" y="13854"/>
                    <a:pt x="15259" y="13795"/>
                  </a:cubicBezTo>
                  <a:cubicBezTo>
                    <a:pt x="15279" y="13659"/>
                    <a:pt x="15279" y="13581"/>
                    <a:pt x="15220" y="13503"/>
                  </a:cubicBezTo>
                  <a:cubicBezTo>
                    <a:pt x="15162" y="13425"/>
                    <a:pt x="15122" y="13366"/>
                    <a:pt x="15122" y="13288"/>
                  </a:cubicBezTo>
                  <a:cubicBezTo>
                    <a:pt x="15122" y="13249"/>
                    <a:pt x="15122" y="13210"/>
                    <a:pt x="15142" y="13171"/>
                  </a:cubicBezTo>
                  <a:cubicBezTo>
                    <a:pt x="15162" y="13151"/>
                    <a:pt x="15181" y="13112"/>
                    <a:pt x="15220" y="13073"/>
                  </a:cubicBezTo>
                  <a:cubicBezTo>
                    <a:pt x="15259" y="13054"/>
                    <a:pt x="15337" y="13015"/>
                    <a:pt x="15435" y="13015"/>
                  </a:cubicBezTo>
                  <a:cubicBezTo>
                    <a:pt x="15552" y="12995"/>
                    <a:pt x="15669" y="12956"/>
                    <a:pt x="15766" y="12917"/>
                  </a:cubicBezTo>
                  <a:cubicBezTo>
                    <a:pt x="15825" y="12878"/>
                    <a:pt x="15864" y="12839"/>
                    <a:pt x="15864" y="12781"/>
                  </a:cubicBezTo>
                  <a:cubicBezTo>
                    <a:pt x="15864" y="12722"/>
                    <a:pt x="15825" y="12703"/>
                    <a:pt x="15805" y="12683"/>
                  </a:cubicBezTo>
                  <a:cubicBezTo>
                    <a:pt x="15727" y="12605"/>
                    <a:pt x="15649" y="12546"/>
                    <a:pt x="15708" y="12371"/>
                  </a:cubicBezTo>
                  <a:cubicBezTo>
                    <a:pt x="15747" y="12234"/>
                    <a:pt x="15825" y="12156"/>
                    <a:pt x="15903" y="12078"/>
                  </a:cubicBezTo>
                  <a:cubicBezTo>
                    <a:pt x="15962" y="12020"/>
                    <a:pt x="16020" y="11942"/>
                    <a:pt x="16040" y="11864"/>
                  </a:cubicBezTo>
                  <a:cubicBezTo>
                    <a:pt x="16079" y="11668"/>
                    <a:pt x="16196" y="11629"/>
                    <a:pt x="16293" y="11610"/>
                  </a:cubicBezTo>
                  <a:cubicBezTo>
                    <a:pt x="16332" y="11590"/>
                    <a:pt x="16371" y="11571"/>
                    <a:pt x="16391" y="11551"/>
                  </a:cubicBezTo>
                  <a:cubicBezTo>
                    <a:pt x="16410" y="11532"/>
                    <a:pt x="16410" y="11512"/>
                    <a:pt x="16410" y="11512"/>
                  </a:cubicBezTo>
                  <a:cubicBezTo>
                    <a:pt x="16391" y="11454"/>
                    <a:pt x="16371" y="11395"/>
                    <a:pt x="16430" y="11278"/>
                  </a:cubicBezTo>
                  <a:cubicBezTo>
                    <a:pt x="16488" y="11142"/>
                    <a:pt x="16586" y="11103"/>
                    <a:pt x="16683" y="11044"/>
                  </a:cubicBezTo>
                  <a:lnTo>
                    <a:pt x="16683" y="11044"/>
                  </a:lnTo>
                  <a:cubicBezTo>
                    <a:pt x="16742" y="11025"/>
                    <a:pt x="16820" y="10986"/>
                    <a:pt x="16859" y="10927"/>
                  </a:cubicBezTo>
                  <a:cubicBezTo>
                    <a:pt x="16898" y="10868"/>
                    <a:pt x="16918" y="10849"/>
                    <a:pt x="16937" y="10829"/>
                  </a:cubicBezTo>
                  <a:cubicBezTo>
                    <a:pt x="16957" y="10829"/>
                    <a:pt x="16957" y="10810"/>
                    <a:pt x="16957" y="10810"/>
                  </a:cubicBezTo>
                  <a:cubicBezTo>
                    <a:pt x="16957" y="10790"/>
                    <a:pt x="16976" y="10712"/>
                    <a:pt x="17015" y="10556"/>
                  </a:cubicBezTo>
                  <a:lnTo>
                    <a:pt x="17015" y="10556"/>
                  </a:lnTo>
                  <a:lnTo>
                    <a:pt x="17015" y="10556"/>
                  </a:lnTo>
                  <a:cubicBezTo>
                    <a:pt x="17074" y="10342"/>
                    <a:pt x="17132" y="10264"/>
                    <a:pt x="17171" y="10205"/>
                  </a:cubicBezTo>
                  <a:cubicBezTo>
                    <a:pt x="17210" y="10166"/>
                    <a:pt x="17230" y="10147"/>
                    <a:pt x="17210" y="10069"/>
                  </a:cubicBezTo>
                  <a:cubicBezTo>
                    <a:pt x="17191" y="9990"/>
                    <a:pt x="17171" y="9932"/>
                    <a:pt x="17132" y="9893"/>
                  </a:cubicBezTo>
                  <a:cubicBezTo>
                    <a:pt x="17093" y="9815"/>
                    <a:pt x="17054" y="9756"/>
                    <a:pt x="17074" y="9600"/>
                  </a:cubicBezTo>
                  <a:cubicBezTo>
                    <a:pt x="17093" y="9464"/>
                    <a:pt x="17113" y="9386"/>
                    <a:pt x="17171" y="9308"/>
                  </a:cubicBezTo>
                  <a:cubicBezTo>
                    <a:pt x="17230" y="9230"/>
                    <a:pt x="17308" y="9171"/>
                    <a:pt x="17405" y="9132"/>
                  </a:cubicBezTo>
                  <a:cubicBezTo>
                    <a:pt x="17503" y="9093"/>
                    <a:pt x="17503" y="9034"/>
                    <a:pt x="17522" y="8937"/>
                  </a:cubicBezTo>
                  <a:cubicBezTo>
                    <a:pt x="17542" y="8898"/>
                    <a:pt x="17542" y="8859"/>
                    <a:pt x="17542" y="8820"/>
                  </a:cubicBezTo>
                  <a:cubicBezTo>
                    <a:pt x="17600" y="8605"/>
                    <a:pt x="17893" y="8488"/>
                    <a:pt x="18030" y="8410"/>
                  </a:cubicBezTo>
                  <a:lnTo>
                    <a:pt x="18030" y="8410"/>
                  </a:lnTo>
                  <a:lnTo>
                    <a:pt x="18088" y="8391"/>
                  </a:lnTo>
                  <a:cubicBezTo>
                    <a:pt x="18088" y="8391"/>
                    <a:pt x="18108" y="8391"/>
                    <a:pt x="18127" y="8391"/>
                  </a:cubicBezTo>
                  <a:cubicBezTo>
                    <a:pt x="18205" y="8351"/>
                    <a:pt x="18322" y="8312"/>
                    <a:pt x="18322" y="8137"/>
                  </a:cubicBezTo>
                  <a:cubicBezTo>
                    <a:pt x="18322" y="8039"/>
                    <a:pt x="18283" y="7961"/>
                    <a:pt x="18264" y="7883"/>
                  </a:cubicBezTo>
                  <a:cubicBezTo>
                    <a:pt x="18225" y="7747"/>
                    <a:pt x="18186" y="7649"/>
                    <a:pt x="18283" y="7512"/>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71"/>
            <p:cNvSpPr/>
            <p:nvPr/>
          </p:nvSpPr>
          <p:spPr>
            <a:xfrm>
              <a:off x="4746300" y="2731625"/>
              <a:ext cx="509775" cy="466350"/>
            </a:xfrm>
            <a:custGeom>
              <a:avLst/>
              <a:gdLst/>
              <a:ahLst/>
              <a:cxnLst/>
              <a:rect l="l" t="t" r="r" b="b"/>
              <a:pathLst>
                <a:path w="20391" h="18654" fill="none" extrusionOk="0">
                  <a:moveTo>
                    <a:pt x="18283" y="7512"/>
                  </a:moveTo>
                  <a:cubicBezTo>
                    <a:pt x="18361" y="7395"/>
                    <a:pt x="18439" y="7356"/>
                    <a:pt x="18537" y="7298"/>
                  </a:cubicBezTo>
                  <a:cubicBezTo>
                    <a:pt x="18615" y="7259"/>
                    <a:pt x="18693" y="7220"/>
                    <a:pt x="18732" y="7122"/>
                  </a:cubicBezTo>
                  <a:cubicBezTo>
                    <a:pt x="18771" y="7025"/>
                    <a:pt x="18810" y="6966"/>
                    <a:pt x="18849" y="6927"/>
                  </a:cubicBezTo>
                  <a:cubicBezTo>
                    <a:pt x="18908" y="6849"/>
                    <a:pt x="18927" y="6791"/>
                    <a:pt x="18908" y="6654"/>
                  </a:cubicBezTo>
                  <a:cubicBezTo>
                    <a:pt x="18888" y="6517"/>
                    <a:pt x="18849" y="6459"/>
                    <a:pt x="18830" y="6400"/>
                  </a:cubicBezTo>
                  <a:cubicBezTo>
                    <a:pt x="18791" y="6342"/>
                    <a:pt x="18771" y="6303"/>
                    <a:pt x="18752" y="6205"/>
                  </a:cubicBezTo>
                  <a:cubicBezTo>
                    <a:pt x="18752" y="6127"/>
                    <a:pt x="18752" y="6030"/>
                    <a:pt x="18771" y="5913"/>
                  </a:cubicBezTo>
                  <a:cubicBezTo>
                    <a:pt x="18771" y="5815"/>
                    <a:pt x="18810" y="5717"/>
                    <a:pt x="18849" y="5620"/>
                  </a:cubicBezTo>
                  <a:cubicBezTo>
                    <a:pt x="18908" y="5503"/>
                    <a:pt x="18966" y="5464"/>
                    <a:pt x="19005" y="5425"/>
                  </a:cubicBezTo>
                  <a:lnTo>
                    <a:pt x="19005" y="5425"/>
                  </a:lnTo>
                  <a:cubicBezTo>
                    <a:pt x="19064" y="5386"/>
                    <a:pt x="19103" y="5347"/>
                    <a:pt x="19122" y="5191"/>
                  </a:cubicBezTo>
                  <a:cubicBezTo>
                    <a:pt x="19161" y="4956"/>
                    <a:pt x="19220" y="4898"/>
                    <a:pt x="19318" y="4820"/>
                  </a:cubicBezTo>
                  <a:cubicBezTo>
                    <a:pt x="19357" y="4781"/>
                    <a:pt x="19396" y="4761"/>
                    <a:pt x="19435" y="4703"/>
                  </a:cubicBezTo>
                  <a:cubicBezTo>
                    <a:pt x="19493" y="4625"/>
                    <a:pt x="19532" y="4566"/>
                    <a:pt x="19552" y="4508"/>
                  </a:cubicBezTo>
                  <a:cubicBezTo>
                    <a:pt x="19571" y="4469"/>
                    <a:pt x="19571" y="4391"/>
                    <a:pt x="19571" y="4293"/>
                  </a:cubicBezTo>
                  <a:cubicBezTo>
                    <a:pt x="19571" y="4215"/>
                    <a:pt x="19552" y="4156"/>
                    <a:pt x="19532" y="4117"/>
                  </a:cubicBezTo>
                  <a:cubicBezTo>
                    <a:pt x="19493" y="4000"/>
                    <a:pt x="19454" y="3922"/>
                    <a:pt x="19552" y="3766"/>
                  </a:cubicBezTo>
                  <a:cubicBezTo>
                    <a:pt x="19630" y="3649"/>
                    <a:pt x="19766" y="3571"/>
                    <a:pt x="19903" y="3493"/>
                  </a:cubicBezTo>
                  <a:cubicBezTo>
                    <a:pt x="20000" y="3454"/>
                    <a:pt x="20078" y="3415"/>
                    <a:pt x="20137" y="3356"/>
                  </a:cubicBezTo>
                  <a:cubicBezTo>
                    <a:pt x="20176" y="3317"/>
                    <a:pt x="20157" y="3259"/>
                    <a:pt x="20137" y="3200"/>
                  </a:cubicBezTo>
                  <a:cubicBezTo>
                    <a:pt x="20098" y="3122"/>
                    <a:pt x="20059" y="3044"/>
                    <a:pt x="20098" y="2947"/>
                  </a:cubicBezTo>
                  <a:cubicBezTo>
                    <a:pt x="20157" y="2830"/>
                    <a:pt x="20254" y="2830"/>
                    <a:pt x="20332" y="2830"/>
                  </a:cubicBezTo>
                  <a:cubicBezTo>
                    <a:pt x="20352" y="2830"/>
                    <a:pt x="20371" y="2830"/>
                    <a:pt x="20391" y="2810"/>
                  </a:cubicBezTo>
                  <a:cubicBezTo>
                    <a:pt x="20391" y="2771"/>
                    <a:pt x="20371" y="2752"/>
                    <a:pt x="20352" y="2732"/>
                  </a:cubicBezTo>
                  <a:cubicBezTo>
                    <a:pt x="20293" y="2674"/>
                    <a:pt x="20254" y="2615"/>
                    <a:pt x="20254" y="2498"/>
                  </a:cubicBezTo>
                  <a:lnTo>
                    <a:pt x="17620" y="2674"/>
                  </a:lnTo>
                  <a:lnTo>
                    <a:pt x="17483" y="2674"/>
                  </a:lnTo>
                  <a:lnTo>
                    <a:pt x="17522" y="2557"/>
                  </a:lnTo>
                  <a:cubicBezTo>
                    <a:pt x="17522" y="2557"/>
                    <a:pt x="17581" y="2322"/>
                    <a:pt x="17679" y="2166"/>
                  </a:cubicBezTo>
                  <a:lnTo>
                    <a:pt x="17679" y="2166"/>
                  </a:lnTo>
                  <a:cubicBezTo>
                    <a:pt x="17718" y="2108"/>
                    <a:pt x="17757" y="2030"/>
                    <a:pt x="17815" y="1991"/>
                  </a:cubicBezTo>
                  <a:cubicBezTo>
                    <a:pt x="17854" y="1913"/>
                    <a:pt x="17913" y="1854"/>
                    <a:pt x="17952" y="1815"/>
                  </a:cubicBezTo>
                  <a:cubicBezTo>
                    <a:pt x="18010" y="1776"/>
                    <a:pt x="18030" y="1737"/>
                    <a:pt x="18049" y="1659"/>
                  </a:cubicBezTo>
                  <a:lnTo>
                    <a:pt x="18049" y="1659"/>
                  </a:lnTo>
                  <a:cubicBezTo>
                    <a:pt x="18069" y="1639"/>
                    <a:pt x="18069" y="1620"/>
                    <a:pt x="18088" y="1600"/>
                  </a:cubicBezTo>
                  <a:cubicBezTo>
                    <a:pt x="18147" y="1503"/>
                    <a:pt x="18225" y="1464"/>
                    <a:pt x="18303" y="1425"/>
                  </a:cubicBezTo>
                  <a:cubicBezTo>
                    <a:pt x="18342" y="1405"/>
                    <a:pt x="18381" y="1386"/>
                    <a:pt x="18420" y="1347"/>
                  </a:cubicBezTo>
                  <a:cubicBezTo>
                    <a:pt x="18459" y="1288"/>
                    <a:pt x="18459" y="1269"/>
                    <a:pt x="18479" y="1249"/>
                  </a:cubicBezTo>
                  <a:lnTo>
                    <a:pt x="18479" y="1249"/>
                  </a:lnTo>
                  <a:cubicBezTo>
                    <a:pt x="18479" y="1210"/>
                    <a:pt x="18479" y="1171"/>
                    <a:pt x="18518" y="1113"/>
                  </a:cubicBezTo>
                  <a:lnTo>
                    <a:pt x="18518" y="1113"/>
                  </a:lnTo>
                  <a:cubicBezTo>
                    <a:pt x="18537" y="1054"/>
                    <a:pt x="18576" y="976"/>
                    <a:pt x="18596" y="918"/>
                  </a:cubicBezTo>
                  <a:cubicBezTo>
                    <a:pt x="18654" y="839"/>
                    <a:pt x="18693" y="761"/>
                    <a:pt x="18693" y="722"/>
                  </a:cubicBezTo>
                  <a:cubicBezTo>
                    <a:pt x="18674" y="683"/>
                    <a:pt x="18674" y="625"/>
                    <a:pt x="18654" y="566"/>
                  </a:cubicBezTo>
                  <a:lnTo>
                    <a:pt x="18654" y="566"/>
                  </a:lnTo>
                  <a:cubicBezTo>
                    <a:pt x="18635" y="527"/>
                    <a:pt x="18596" y="469"/>
                    <a:pt x="18537" y="410"/>
                  </a:cubicBezTo>
                  <a:cubicBezTo>
                    <a:pt x="18400" y="313"/>
                    <a:pt x="18400" y="274"/>
                    <a:pt x="18381" y="215"/>
                  </a:cubicBezTo>
                  <a:cubicBezTo>
                    <a:pt x="18381" y="196"/>
                    <a:pt x="18381" y="176"/>
                    <a:pt x="18381" y="157"/>
                  </a:cubicBezTo>
                  <a:cubicBezTo>
                    <a:pt x="18361" y="118"/>
                    <a:pt x="18283" y="40"/>
                    <a:pt x="18244" y="0"/>
                  </a:cubicBezTo>
                  <a:cubicBezTo>
                    <a:pt x="17698" y="40"/>
                    <a:pt x="11181" y="391"/>
                    <a:pt x="10362" y="430"/>
                  </a:cubicBezTo>
                  <a:cubicBezTo>
                    <a:pt x="9601" y="449"/>
                    <a:pt x="1015" y="703"/>
                    <a:pt x="1" y="722"/>
                  </a:cubicBezTo>
                  <a:cubicBezTo>
                    <a:pt x="40" y="1171"/>
                    <a:pt x="176" y="2088"/>
                    <a:pt x="333" y="3064"/>
                  </a:cubicBezTo>
                  <a:cubicBezTo>
                    <a:pt x="528" y="4391"/>
                    <a:pt x="723" y="5834"/>
                    <a:pt x="762" y="6361"/>
                  </a:cubicBezTo>
                  <a:cubicBezTo>
                    <a:pt x="801" y="7278"/>
                    <a:pt x="742" y="14790"/>
                    <a:pt x="742" y="15512"/>
                  </a:cubicBezTo>
                  <a:cubicBezTo>
                    <a:pt x="801" y="15551"/>
                    <a:pt x="879" y="15610"/>
                    <a:pt x="937" y="15688"/>
                  </a:cubicBezTo>
                  <a:cubicBezTo>
                    <a:pt x="996" y="15727"/>
                    <a:pt x="1055" y="15785"/>
                    <a:pt x="1094" y="15824"/>
                  </a:cubicBezTo>
                  <a:cubicBezTo>
                    <a:pt x="1172" y="15883"/>
                    <a:pt x="1406" y="15824"/>
                    <a:pt x="1523" y="15785"/>
                  </a:cubicBezTo>
                  <a:lnTo>
                    <a:pt x="1523" y="15785"/>
                  </a:lnTo>
                  <a:lnTo>
                    <a:pt x="1542" y="15785"/>
                  </a:lnTo>
                  <a:lnTo>
                    <a:pt x="1542" y="15785"/>
                  </a:lnTo>
                  <a:lnTo>
                    <a:pt x="1581" y="15766"/>
                  </a:lnTo>
                  <a:lnTo>
                    <a:pt x="1581" y="15766"/>
                  </a:lnTo>
                  <a:cubicBezTo>
                    <a:pt x="1718" y="15746"/>
                    <a:pt x="1874" y="15688"/>
                    <a:pt x="2108" y="15727"/>
                  </a:cubicBezTo>
                  <a:cubicBezTo>
                    <a:pt x="2362" y="15766"/>
                    <a:pt x="2596" y="15883"/>
                    <a:pt x="2596" y="15903"/>
                  </a:cubicBezTo>
                  <a:lnTo>
                    <a:pt x="2635" y="15922"/>
                  </a:lnTo>
                  <a:lnTo>
                    <a:pt x="2654" y="15961"/>
                  </a:lnTo>
                  <a:lnTo>
                    <a:pt x="2713" y="18654"/>
                  </a:lnTo>
                  <a:lnTo>
                    <a:pt x="14849" y="18263"/>
                  </a:lnTo>
                  <a:lnTo>
                    <a:pt x="15064" y="18263"/>
                  </a:lnTo>
                  <a:cubicBezTo>
                    <a:pt x="15064" y="18224"/>
                    <a:pt x="15064" y="18185"/>
                    <a:pt x="15064" y="18146"/>
                  </a:cubicBezTo>
                  <a:lnTo>
                    <a:pt x="15064" y="18146"/>
                  </a:lnTo>
                  <a:cubicBezTo>
                    <a:pt x="15064" y="18088"/>
                    <a:pt x="15064" y="18049"/>
                    <a:pt x="15064" y="17990"/>
                  </a:cubicBezTo>
                  <a:cubicBezTo>
                    <a:pt x="15025" y="17795"/>
                    <a:pt x="15044" y="17737"/>
                    <a:pt x="15142" y="17541"/>
                  </a:cubicBezTo>
                  <a:lnTo>
                    <a:pt x="15142" y="17541"/>
                  </a:lnTo>
                  <a:lnTo>
                    <a:pt x="15181" y="17483"/>
                  </a:lnTo>
                  <a:lnTo>
                    <a:pt x="15181" y="17483"/>
                  </a:lnTo>
                  <a:cubicBezTo>
                    <a:pt x="15220" y="17385"/>
                    <a:pt x="15240" y="17307"/>
                    <a:pt x="15240" y="17229"/>
                  </a:cubicBezTo>
                  <a:cubicBezTo>
                    <a:pt x="15220" y="17151"/>
                    <a:pt x="15201" y="17073"/>
                    <a:pt x="15142" y="17015"/>
                  </a:cubicBezTo>
                  <a:lnTo>
                    <a:pt x="15103" y="16976"/>
                  </a:lnTo>
                  <a:lnTo>
                    <a:pt x="15103" y="16976"/>
                  </a:lnTo>
                  <a:cubicBezTo>
                    <a:pt x="14966" y="16800"/>
                    <a:pt x="14947" y="16781"/>
                    <a:pt x="15025" y="16566"/>
                  </a:cubicBezTo>
                  <a:cubicBezTo>
                    <a:pt x="15044" y="16507"/>
                    <a:pt x="15064" y="16449"/>
                    <a:pt x="15103" y="16410"/>
                  </a:cubicBezTo>
                  <a:cubicBezTo>
                    <a:pt x="15122" y="16332"/>
                    <a:pt x="15162" y="16293"/>
                    <a:pt x="15162" y="16195"/>
                  </a:cubicBezTo>
                  <a:lnTo>
                    <a:pt x="15162" y="16195"/>
                  </a:lnTo>
                  <a:lnTo>
                    <a:pt x="15162" y="16156"/>
                  </a:lnTo>
                  <a:lnTo>
                    <a:pt x="15162" y="16156"/>
                  </a:lnTo>
                  <a:cubicBezTo>
                    <a:pt x="15162" y="16039"/>
                    <a:pt x="15162" y="15961"/>
                    <a:pt x="15025" y="15863"/>
                  </a:cubicBezTo>
                  <a:cubicBezTo>
                    <a:pt x="14966" y="15844"/>
                    <a:pt x="14927" y="15805"/>
                    <a:pt x="14869" y="15785"/>
                  </a:cubicBezTo>
                  <a:cubicBezTo>
                    <a:pt x="14693" y="15688"/>
                    <a:pt x="14557" y="15629"/>
                    <a:pt x="14576" y="15434"/>
                  </a:cubicBezTo>
                  <a:cubicBezTo>
                    <a:pt x="14596" y="15317"/>
                    <a:pt x="14674" y="15278"/>
                    <a:pt x="14752" y="15239"/>
                  </a:cubicBezTo>
                  <a:cubicBezTo>
                    <a:pt x="14791" y="15220"/>
                    <a:pt x="14849" y="15200"/>
                    <a:pt x="14849" y="15142"/>
                  </a:cubicBezTo>
                  <a:cubicBezTo>
                    <a:pt x="14849" y="15083"/>
                    <a:pt x="14810" y="15024"/>
                    <a:pt x="14771" y="14985"/>
                  </a:cubicBezTo>
                  <a:cubicBezTo>
                    <a:pt x="14713" y="14907"/>
                    <a:pt x="14654" y="14829"/>
                    <a:pt x="14732" y="14693"/>
                  </a:cubicBezTo>
                  <a:cubicBezTo>
                    <a:pt x="14771" y="14615"/>
                    <a:pt x="14849" y="14517"/>
                    <a:pt x="14927" y="14439"/>
                  </a:cubicBezTo>
                  <a:cubicBezTo>
                    <a:pt x="14986" y="14381"/>
                    <a:pt x="15044" y="14322"/>
                    <a:pt x="15064" y="14283"/>
                  </a:cubicBezTo>
                  <a:cubicBezTo>
                    <a:pt x="15103" y="14205"/>
                    <a:pt x="15162" y="14205"/>
                    <a:pt x="15201" y="14185"/>
                  </a:cubicBez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85"/>
                  </a:lnTo>
                  <a:lnTo>
                    <a:pt x="15201" y="14166"/>
                  </a:lnTo>
                  <a:lnTo>
                    <a:pt x="15201" y="14166"/>
                  </a:lnTo>
                  <a:cubicBezTo>
                    <a:pt x="15201" y="14146"/>
                    <a:pt x="15220" y="14107"/>
                    <a:pt x="15220" y="14049"/>
                  </a:cubicBezTo>
                  <a:cubicBezTo>
                    <a:pt x="15220" y="13951"/>
                    <a:pt x="15240" y="13854"/>
                    <a:pt x="15259" y="13795"/>
                  </a:cubicBezTo>
                  <a:cubicBezTo>
                    <a:pt x="15279" y="13659"/>
                    <a:pt x="15279" y="13581"/>
                    <a:pt x="15220" y="13503"/>
                  </a:cubicBezTo>
                  <a:cubicBezTo>
                    <a:pt x="15162" y="13425"/>
                    <a:pt x="15122" y="13366"/>
                    <a:pt x="15122" y="13288"/>
                  </a:cubicBezTo>
                  <a:cubicBezTo>
                    <a:pt x="15122" y="13249"/>
                    <a:pt x="15122" y="13210"/>
                    <a:pt x="15142" y="13171"/>
                  </a:cubicBezTo>
                  <a:cubicBezTo>
                    <a:pt x="15162" y="13151"/>
                    <a:pt x="15181" y="13112"/>
                    <a:pt x="15220" y="13073"/>
                  </a:cubicBezTo>
                  <a:cubicBezTo>
                    <a:pt x="15259" y="13054"/>
                    <a:pt x="15337" y="13015"/>
                    <a:pt x="15435" y="13015"/>
                  </a:cubicBezTo>
                  <a:cubicBezTo>
                    <a:pt x="15552" y="12995"/>
                    <a:pt x="15669" y="12956"/>
                    <a:pt x="15766" y="12917"/>
                  </a:cubicBezTo>
                  <a:cubicBezTo>
                    <a:pt x="15825" y="12878"/>
                    <a:pt x="15864" y="12839"/>
                    <a:pt x="15864" y="12781"/>
                  </a:cubicBezTo>
                  <a:cubicBezTo>
                    <a:pt x="15864" y="12722"/>
                    <a:pt x="15825" y="12703"/>
                    <a:pt x="15805" y="12683"/>
                  </a:cubicBezTo>
                  <a:cubicBezTo>
                    <a:pt x="15727" y="12605"/>
                    <a:pt x="15649" y="12546"/>
                    <a:pt x="15708" y="12371"/>
                  </a:cubicBezTo>
                  <a:cubicBezTo>
                    <a:pt x="15747" y="12234"/>
                    <a:pt x="15825" y="12156"/>
                    <a:pt x="15903" y="12078"/>
                  </a:cubicBezTo>
                  <a:cubicBezTo>
                    <a:pt x="15962" y="12020"/>
                    <a:pt x="16020" y="11942"/>
                    <a:pt x="16040" y="11864"/>
                  </a:cubicBezTo>
                  <a:cubicBezTo>
                    <a:pt x="16079" y="11668"/>
                    <a:pt x="16196" y="11629"/>
                    <a:pt x="16293" y="11610"/>
                  </a:cubicBezTo>
                  <a:cubicBezTo>
                    <a:pt x="16332" y="11590"/>
                    <a:pt x="16371" y="11571"/>
                    <a:pt x="16391" y="11551"/>
                  </a:cubicBezTo>
                  <a:cubicBezTo>
                    <a:pt x="16410" y="11532"/>
                    <a:pt x="16410" y="11512"/>
                    <a:pt x="16410" y="11512"/>
                  </a:cubicBezTo>
                  <a:cubicBezTo>
                    <a:pt x="16391" y="11454"/>
                    <a:pt x="16371" y="11395"/>
                    <a:pt x="16430" y="11278"/>
                  </a:cubicBezTo>
                  <a:cubicBezTo>
                    <a:pt x="16488" y="11142"/>
                    <a:pt x="16586" y="11103"/>
                    <a:pt x="16683" y="11044"/>
                  </a:cubicBezTo>
                  <a:lnTo>
                    <a:pt x="16683" y="11044"/>
                  </a:lnTo>
                  <a:cubicBezTo>
                    <a:pt x="16742" y="11025"/>
                    <a:pt x="16820" y="10986"/>
                    <a:pt x="16859" y="10927"/>
                  </a:cubicBezTo>
                  <a:cubicBezTo>
                    <a:pt x="16898" y="10868"/>
                    <a:pt x="16918" y="10849"/>
                    <a:pt x="16937" y="10829"/>
                  </a:cubicBezTo>
                  <a:cubicBezTo>
                    <a:pt x="16957" y="10829"/>
                    <a:pt x="16957" y="10810"/>
                    <a:pt x="16957" y="10810"/>
                  </a:cubicBezTo>
                  <a:cubicBezTo>
                    <a:pt x="16957" y="10790"/>
                    <a:pt x="16976" y="10712"/>
                    <a:pt x="17015" y="10556"/>
                  </a:cubicBezTo>
                  <a:lnTo>
                    <a:pt x="17015" y="10556"/>
                  </a:lnTo>
                  <a:lnTo>
                    <a:pt x="17015" y="10556"/>
                  </a:lnTo>
                  <a:cubicBezTo>
                    <a:pt x="17074" y="10342"/>
                    <a:pt x="17132" y="10264"/>
                    <a:pt x="17171" y="10205"/>
                  </a:cubicBezTo>
                  <a:cubicBezTo>
                    <a:pt x="17210" y="10166"/>
                    <a:pt x="17230" y="10147"/>
                    <a:pt x="17210" y="10069"/>
                  </a:cubicBezTo>
                  <a:cubicBezTo>
                    <a:pt x="17191" y="9990"/>
                    <a:pt x="17171" y="9932"/>
                    <a:pt x="17132" y="9893"/>
                  </a:cubicBezTo>
                  <a:cubicBezTo>
                    <a:pt x="17093" y="9815"/>
                    <a:pt x="17054" y="9756"/>
                    <a:pt x="17074" y="9600"/>
                  </a:cubicBezTo>
                  <a:cubicBezTo>
                    <a:pt x="17093" y="9464"/>
                    <a:pt x="17113" y="9386"/>
                    <a:pt x="17171" y="9308"/>
                  </a:cubicBezTo>
                  <a:cubicBezTo>
                    <a:pt x="17230" y="9230"/>
                    <a:pt x="17308" y="9171"/>
                    <a:pt x="17405" y="9132"/>
                  </a:cubicBezTo>
                  <a:cubicBezTo>
                    <a:pt x="17503" y="9093"/>
                    <a:pt x="17503" y="9034"/>
                    <a:pt x="17522" y="8937"/>
                  </a:cubicBezTo>
                  <a:cubicBezTo>
                    <a:pt x="17542" y="8898"/>
                    <a:pt x="17542" y="8859"/>
                    <a:pt x="17542" y="8820"/>
                  </a:cubicBezTo>
                  <a:cubicBezTo>
                    <a:pt x="17600" y="8605"/>
                    <a:pt x="17893" y="8488"/>
                    <a:pt x="18030" y="8410"/>
                  </a:cubicBezTo>
                  <a:lnTo>
                    <a:pt x="18030" y="8410"/>
                  </a:lnTo>
                  <a:lnTo>
                    <a:pt x="18088" y="8391"/>
                  </a:lnTo>
                  <a:cubicBezTo>
                    <a:pt x="18088" y="8391"/>
                    <a:pt x="18108" y="8391"/>
                    <a:pt x="18127" y="8391"/>
                  </a:cubicBezTo>
                  <a:cubicBezTo>
                    <a:pt x="18205" y="8351"/>
                    <a:pt x="18322" y="8312"/>
                    <a:pt x="18322" y="8137"/>
                  </a:cubicBezTo>
                  <a:cubicBezTo>
                    <a:pt x="18322" y="8039"/>
                    <a:pt x="18283" y="7961"/>
                    <a:pt x="18264" y="7883"/>
                  </a:cubicBezTo>
                  <a:cubicBezTo>
                    <a:pt x="18225" y="7747"/>
                    <a:pt x="18186" y="7649"/>
                    <a:pt x="18283" y="7512"/>
                  </a:cubicBezTo>
                  <a:close/>
                </a:path>
              </a:pathLst>
            </a:custGeom>
            <a:noFill/>
            <a:ln w="9525" cap="flat" cmpd="sng">
              <a:solidFill>
                <a:srgbClr val="FFFFFF"/>
              </a:solidFill>
              <a:prstDash val="solid"/>
              <a:miter lim="19511"/>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7242" name="Google Shape;7242;p271" descr="A picture containing text&#10;&#10;Description automatically generated"/>
          <p:cNvPicPr preferRelativeResize="0"/>
          <p:nvPr/>
        </p:nvPicPr>
        <p:blipFill rotWithShape="1">
          <a:blip r:embed="rId3">
            <a:alphaModFix/>
          </a:blip>
          <a:srcRect/>
          <a:stretch/>
        </p:blipFill>
        <p:spPr>
          <a:xfrm>
            <a:off x="3928831" y="4646384"/>
            <a:ext cx="720844" cy="291250"/>
          </a:xfrm>
          <a:prstGeom prst="rect">
            <a:avLst/>
          </a:prstGeom>
          <a:noFill/>
          <a:ln>
            <a:noFill/>
          </a:ln>
        </p:spPr>
      </p:pic>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7246"/>
        <p:cNvGrpSpPr/>
        <p:nvPr/>
      </p:nvGrpSpPr>
      <p:grpSpPr>
        <a:xfrm>
          <a:off x="0" y="0"/>
          <a:ext cx="0" cy="0"/>
          <a:chOff x="0" y="0"/>
          <a:chExt cx="0" cy="0"/>
        </a:xfrm>
      </p:grpSpPr>
      <p:sp>
        <p:nvSpPr>
          <p:cNvPr id="7247" name="Google Shape;7247;p272"/>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Continental US map</a:t>
            </a:r>
            <a:endParaRPr/>
          </a:p>
        </p:txBody>
      </p:sp>
      <p:grpSp>
        <p:nvGrpSpPr>
          <p:cNvPr id="7248" name="Google Shape;7248;p272"/>
          <p:cNvGrpSpPr/>
          <p:nvPr/>
        </p:nvGrpSpPr>
        <p:grpSpPr>
          <a:xfrm>
            <a:off x="2569783" y="444953"/>
            <a:ext cx="6291501" cy="3886050"/>
            <a:chOff x="433400" y="776925"/>
            <a:chExt cx="6763600" cy="4177650"/>
          </a:xfrm>
        </p:grpSpPr>
        <p:sp>
          <p:nvSpPr>
            <p:cNvPr id="7249" name="Google Shape;7249;p272"/>
            <p:cNvSpPr/>
            <p:nvPr/>
          </p:nvSpPr>
          <p:spPr>
            <a:xfrm>
              <a:off x="3108100" y="2630050"/>
              <a:ext cx="953225" cy="514875"/>
            </a:xfrm>
            <a:custGeom>
              <a:avLst/>
              <a:gdLst/>
              <a:ahLst/>
              <a:cxnLst/>
              <a:rect l="l" t="t" r="r" b="b"/>
              <a:pathLst>
                <a:path w="38129" h="20595" extrusionOk="0">
                  <a:moveTo>
                    <a:pt x="1" y="19493"/>
                  </a:moveTo>
                  <a:lnTo>
                    <a:pt x="2523" y="19591"/>
                  </a:lnTo>
                  <a:cubicBezTo>
                    <a:pt x="12147" y="19933"/>
                    <a:pt x="30439" y="20595"/>
                    <a:pt x="38128" y="20399"/>
                  </a:cubicBezTo>
                  <a:cubicBezTo>
                    <a:pt x="38128" y="19101"/>
                    <a:pt x="38006" y="7028"/>
                    <a:pt x="38006" y="6906"/>
                  </a:cubicBezTo>
                  <a:lnTo>
                    <a:pt x="38006" y="6881"/>
                  </a:lnTo>
                  <a:lnTo>
                    <a:pt x="38006" y="6857"/>
                  </a:lnTo>
                  <a:lnTo>
                    <a:pt x="38006" y="6857"/>
                  </a:lnTo>
                  <a:cubicBezTo>
                    <a:pt x="38006" y="6759"/>
                    <a:pt x="38006" y="6710"/>
                    <a:pt x="37737" y="6539"/>
                  </a:cubicBezTo>
                  <a:cubicBezTo>
                    <a:pt x="37639" y="6490"/>
                    <a:pt x="37565" y="6441"/>
                    <a:pt x="37492" y="6416"/>
                  </a:cubicBezTo>
                  <a:lnTo>
                    <a:pt x="37492" y="6416"/>
                  </a:lnTo>
                  <a:cubicBezTo>
                    <a:pt x="37345" y="6343"/>
                    <a:pt x="37247" y="6269"/>
                    <a:pt x="37002" y="6049"/>
                  </a:cubicBezTo>
                  <a:cubicBezTo>
                    <a:pt x="36757" y="5828"/>
                    <a:pt x="36757" y="5828"/>
                    <a:pt x="36708" y="5755"/>
                  </a:cubicBezTo>
                  <a:lnTo>
                    <a:pt x="36708" y="5755"/>
                  </a:lnTo>
                  <a:cubicBezTo>
                    <a:pt x="36708" y="5730"/>
                    <a:pt x="36684" y="5681"/>
                    <a:pt x="36659" y="5632"/>
                  </a:cubicBezTo>
                  <a:cubicBezTo>
                    <a:pt x="36561" y="5486"/>
                    <a:pt x="36537" y="5363"/>
                    <a:pt x="36488" y="5241"/>
                  </a:cubicBezTo>
                  <a:cubicBezTo>
                    <a:pt x="36463" y="5118"/>
                    <a:pt x="36439" y="5020"/>
                    <a:pt x="36341" y="4898"/>
                  </a:cubicBezTo>
                  <a:cubicBezTo>
                    <a:pt x="36267" y="4775"/>
                    <a:pt x="36169" y="4702"/>
                    <a:pt x="36071" y="4628"/>
                  </a:cubicBezTo>
                  <a:cubicBezTo>
                    <a:pt x="35973" y="4555"/>
                    <a:pt x="35900" y="4482"/>
                    <a:pt x="35777" y="4359"/>
                  </a:cubicBezTo>
                  <a:cubicBezTo>
                    <a:pt x="35631" y="4212"/>
                    <a:pt x="35557" y="4114"/>
                    <a:pt x="35508" y="3992"/>
                  </a:cubicBezTo>
                  <a:cubicBezTo>
                    <a:pt x="35484" y="3894"/>
                    <a:pt x="35484" y="3796"/>
                    <a:pt x="35484" y="3698"/>
                  </a:cubicBezTo>
                  <a:cubicBezTo>
                    <a:pt x="35508" y="3600"/>
                    <a:pt x="35533" y="3502"/>
                    <a:pt x="35557" y="3404"/>
                  </a:cubicBezTo>
                  <a:cubicBezTo>
                    <a:pt x="35606" y="3282"/>
                    <a:pt x="35655" y="3184"/>
                    <a:pt x="35704" y="3086"/>
                  </a:cubicBezTo>
                  <a:cubicBezTo>
                    <a:pt x="35753" y="3012"/>
                    <a:pt x="35826" y="2939"/>
                    <a:pt x="35924" y="2841"/>
                  </a:cubicBezTo>
                  <a:cubicBezTo>
                    <a:pt x="35998" y="2792"/>
                    <a:pt x="36071" y="2718"/>
                    <a:pt x="36120" y="2620"/>
                  </a:cubicBezTo>
                  <a:cubicBezTo>
                    <a:pt x="36194" y="2547"/>
                    <a:pt x="36267" y="2498"/>
                    <a:pt x="36341" y="2449"/>
                  </a:cubicBezTo>
                  <a:cubicBezTo>
                    <a:pt x="36390" y="2400"/>
                    <a:pt x="36439" y="2376"/>
                    <a:pt x="36439" y="2302"/>
                  </a:cubicBezTo>
                  <a:cubicBezTo>
                    <a:pt x="36439" y="2229"/>
                    <a:pt x="36414" y="2204"/>
                    <a:pt x="36390" y="2131"/>
                  </a:cubicBezTo>
                  <a:cubicBezTo>
                    <a:pt x="36365" y="2057"/>
                    <a:pt x="36316" y="1984"/>
                    <a:pt x="36292" y="1837"/>
                  </a:cubicBezTo>
                  <a:cubicBezTo>
                    <a:pt x="36243" y="1714"/>
                    <a:pt x="36218" y="1641"/>
                    <a:pt x="36194" y="1616"/>
                  </a:cubicBezTo>
                  <a:lnTo>
                    <a:pt x="36194" y="1616"/>
                  </a:lnTo>
                  <a:cubicBezTo>
                    <a:pt x="36145" y="1592"/>
                    <a:pt x="36071" y="1592"/>
                    <a:pt x="35973" y="1616"/>
                  </a:cubicBezTo>
                  <a:cubicBezTo>
                    <a:pt x="35924" y="1616"/>
                    <a:pt x="35875" y="1641"/>
                    <a:pt x="35826" y="1641"/>
                  </a:cubicBezTo>
                  <a:cubicBezTo>
                    <a:pt x="35631" y="1714"/>
                    <a:pt x="35533" y="1739"/>
                    <a:pt x="35263" y="1567"/>
                  </a:cubicBezTo>
                  <a:cubicBezTo>
                    <a:pt x="35141" y="1494"/>
                    <a:pt x="35018" y="1396"/>
                    <a:pt x="34871" y="1298"/>
                  </a:cubicBezTo>
                  <a:lnTo>
                    <a:pt x="34871" y="1298"/>
                  </a:lnTo>
                  <a:cubicBezTo>
                    <a:pt x="34700" y="1176"/>
                    <a:pt x="34553" y="1029"/>
                    <a:pt x="34480" y="980"/>
                  </a:cubicBezTo>
                  <a:cubicBezTo>
                    <a:pt x="34431" y="931"/>
                    <a:pt x="34382" y="906"/>
                    <a:pt x="34308" y="857"/>
                  </a:cubicBezTo>
                  <a:lnTo>
                    <a:pt x="34284" y="833"/>
                  </a:lnTo>
                  <a:cubicBezTo>
                    <a:pt x="33745" y="833"/>
                    <a:pt x="32814" y="857"/>
                    <a:pt x="31663" y="857"/>
                  </a:cubicBezTo>
                  <a:cubicBezTo>
                    <a:pt x="28260" y="906"/>
                    <a:pt x="23019" y="955"/>
                    <a:pt x="21060" y="857"/>
                  </a:cubicBezTo>
                  <a:cubicBezTo>
                    <a:pt x="19738" y="808"/>
                    <a:pt x="16481" y="686"/>
                    <a:pt x="13420" y="563"/>
                  </a:cubicBezTo>
                  <a:cubicBezTo>
                    <a:pt x="10457" y="441"/>
                    <a:pt x="7641" y="343"/>
                    <a:pt x="6857" y="319"/>
                  </a:cubicBezTo>
                  <a:cubicBezTo>
                    <a:pt x="5388" y="270"/>
                    <a:pt x="1911" y="49"/>
                    <a:pt x="124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72"/>
            <p:cNvSpPr/>
            <p:nvPr/>
          </p:nvSpPr>
          <p:spPr>
            <a:xfrm>
              <a:off x="3108100" y="2630050"/>
              <a:ext cx="953225" cy="514875"/>
            </a:xfrm>
            <a:custGeom>
              <a:avLst/>
              <a:gdLst/>
              <a:ahLst/>
              <a:cxnLst/>
              <a:rect l="l" t="t" r="r" b="b"/>
              <a:pathLst>
                <a:path w="38129" h="20595" fill="none" extrusionOk="0">
                  <a:moveTo>
                    <a:pt x="1" y="19493"/>
                  </a:moveTo>
                  <a:lnTo>
                    <a:pt x="2523" y="19591"/>
                  </a:lnTo>
                  <a:cubicBezTo>
                    <a:pt x="12147" y="19933"/>
                    <a:pt x="30439" y="20595"/>
                    <a:pt x="38128" y="20399"/>
                  </a:cubicBezTo>
                  <a:cubicBezTo>
                    <a:pt x="38128" y="19101"/>
                    <a:pt x="38006" y="7028"/>
                    <a:pt x="38006" y="6906"/>
                  </a:cubicBezTo>
                  <a:lnTo>
                    <a:pt x="38006" y="6881"/>
                  </a:lnTo>
                  <a:lnTo>
                    <a:pt x="38006" y="6857"/>
                  </a:lnTo>
                  <a:lnTo>
                    <a:pt x="38006" y="6857"/>
                  </a:lnTo>
                  <a:cubicBezTo>
                    <a:pt x="38006" y="6759"/>
                    <a:pt x="38006" y="6710"/>
                    <a:pt x="37737" y="6539"/>
                  </a:cubicBezTo>
                  <a:cubicBezTo>
                    <a:pt x="37639" y="6490"/>
                    <a:pt x="37565" y="6441"/>
                    <a:pt x="37492" y="6416"/>
                  </a:cubicBezTo>
                  <a:lnTo>
                    <a:pt x="37492" y="6416"/>
                  </a:lnTo>
                  <a:cubicBezTo>
                    <a:pt x="37345" y="6343"/>
                    <a:pt x="37247" y="6269"/>
                    <a:pt x="37002" y="6049"/>
                  </a:cubicBezTo>
                  <a:cubicBezTo>
                    <a:pt x="36757" y="5828"/>
                    <a:pt x="36757" y="5828"/>
                    <a:pt x="36708" y="5755"/>
                  </a:cubicBezTo>
                  <a:lnTo>
                    <a:pt x="36708" y="5755"/>
                  </a:lnTo>
                  <a:cubicBezTo>
                    <a:pt x="36708" y="5730"/>
                    <a:pt x="36684" y="5681"/>
                    <a:pt x="36659" y="5632"/>
                  </a:cubicBezTo>
                  <a:cubicBezTo>
                    <a:pt x="36561" y="5486"/>
                    <a:pt x="36537" y="5363"/>
                    <a:pt x="36488" y="5241"/>
                  </a:cubicBezTo>
                  <a:cubicBezTo>
                    <a:pt x="36463" y="5118"/>
                    <a:pt x="36439" y="5020"/>
                    <a:pt x="36341" y="4898"/>
                  </a:cubicBezTo>
                  <a:cubicBezTo>
                    <a:pt x="36267" y="4775"/>
                    <a:pt x="36169" y="4702"/>
                    <a:pt x="36071" y="4628"/>
                  </a:cubicBezTo>
                  <a:cubicBezTo>
                    <a:pt x="35973" y="4555"/>
                    <a:pt x="35900" y="4482"/>
                    <a:pt x="35777" y="4359"/>
                  </a:cubicBezTo>
                  <a:cubicBezTo>
                    <a:pt x="35631" y="4212"/>
                    <a:pt x="35557" y="4114"/>
                    <a:pt x="35508" y="3992"/>
                  </a:cubicBezTo>
                  <a:cubicBezTo>
                    <a:pt x="35484" y="3894"/>
                    <a:pt x="35484" y="3796"/>
                    <a:pt x="35484" y="3698"/>
                  </a:cubicBezTo>
                  <a:cubicBezTo>
                    <a:pt x="35508" y="3600"/>
                    <a:pt x="35533" y="3502"/>
                    <a:pt x="35557" y="3404"/>
                  </a:cubicBezTo>
                  <a:cubicBezTo>
                    <a:pt x="35606" y="3282"/>
                    <a:pt x="35655" y="3184"/>
                    <a:pt x="35704" y="3086"/>
                  </a:cubicBezTo>
                  <a:cubicBezTo>
                    <a:pt x="35753" y="3012"/>
                    <a:pt x="35826" y="2939"/>
                    <a:pt x="35924" y="2841"/>
                  </a:cubicBezTo>
                  <a:cubicBezTo>
                    <a:pt x="35998" y="2792"/>
                    <a:pt x="36071" y="2718"/>
                    <a:pt x="36120" y="2620"/>
                  </a:cubicBezTo>
                  <a:cubicBezTo>
                    <a:pt x="36194" y="2547"/>
                    <a:pt x="36267" y="2498"/>
                    <a:pt x="36341" y="2449"/>
                  </a:cubicBezTo>
                  <a:cubicBezTo>
                    <a:pt x="36390" y="2400"/>
                    <a:pt x="36439" y="2376"/>
                    <a:pt x="36439" y="2302"/>
                  </a:cubicBezTo>
                  <a:cubicBezTo>
                    <a:pt x="36439" y="2229"/>
                    <a:pt x="36414" y="2204"/>
                    <a:pt x="36390" y="2131"/>
                  </a:cubicBezTo>
                  <a:cubicBezTo>
                    <a:pt x="36365" y="2057"/>
                    <a:pt x="36316" y="1984"/>
                    <a:pt x="36292" y="1837"/>
                  </a:cubicBezTo>
                  <a:cubicBezTo>
                    <a:pt x="36243" y="1714"/>
                    <a:pt x="36218" y="1641"/>
                    <a:pt x="36194" y="1616"/>
                  </a:cubicBezTo>
                  <a:lnTo>
                    <a:pt x="36194" y="1616"/>
                  </a:lnTo>
                  <a:cubicBezTo>
                    <a:pt x="36145" y="1592"/>
                    <a:pt x="36071" y="1592"/>
                    <a:pt x="35973" y="1616"/>
                  </a:cubicBezTo>
                  <a:cubicBezTo>
                    <a:pt x="35924" y="1616"/>
                    <a:pt x="35875" y="1641"/>
                    <a:pt x="35826" y="1641"/>
                  </a:cubicBezTo>
                  <a:cubicBezTo>
                    <a:pt x="35631" y="1714"/>
                    <a:pt x="35533" y="1739"/>
                    <a:pt x="35263" y="1567"/>
                  </a:cubicBezTo>
                  <a:cubicBezTo>
                    <a:pt x="35141" y="1494"/>
                    <a:pt x="35018" y="1396"/>
                    <a:pt x="34871" y="1298"/>
                  </a:cubicBezTo>
                  <a:lnTo>
                    <a:pt x="34871" y="1298"/>
                  </a:lnTo>
                  <a:cubicBezTo>
                    <a:pt x="34700" y="1176"/>
                    <a:pt x="34553" y="1029"/>
                    <a:pt x="34480" y="980"/>
                  </a:cubicBezTo>
                  <a:cubicBezTo>
                    <a:pt x="34431" y="931"/>
                    <a:pt x="34382" y="906"/>
                    <a:pt x="34308" y="857"/>
                  </a:cubicBezTo>
                  <a:lnTo>
                    <a:pt x="34284" y="833"/>
                  </a:lnTo>
                  <a:cubicBezTo>
                    <a:pt x="33745" y="833"/>
                    <a:pt x="32814" y="857"/>
                    <a:pt x="31663" y="857"/>
                  </a:cubicBezTo>
                  <a:cubicBezTo>
                    <a:pt x="28260" y="906"/>
                    <a:pt x="23019" y="955"/>
                    <a:pt x="21060" y="857"/>
                  </a:cubicBezTo>
                  <a:cubicBezTo>
                    <a:pt x="19738" y="808"/>
                    <a:pt x="16481" y="686"/>
                    <a:pt x="13420" y="563"/>
                  </a:cubicBezTo>
                  <a:cubicBezTo>
                    <a:pt x="10457" y="441"/>
                    <a:pt x="7641" y="343"/>
                    <a:pt x="6857" y="319"/>
                  </a:cubicBezTo>
                  <a:cubicBezTo>
                    <a:pt x="5388" y="270"/>
                    <a:pt x="1911" y="49"/>
                    <a:pt x="1249" y="0"/>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72"/>
            <p:cNvSpPr/>
            <p:nvPr/>
          </p:nvSpPr>
          <p:spPr>
            <a:xfrm>
              <a:off x="2903625" y="2120075"/>
              <a:ext cx="1054850" cy="528350"/>
            </a:xfrm>
            <a:custGeom>
              <a:avLst/>
              <a:gdLst/>
              <a:ahLst/>
              <a:cxnLst/>
              <a:rect l="l" t="t" r="r" b="b"/>
              <a:pathLst>
                <a:path w="42194" h="21134" extrusionOk="0">
                  <a:moveTo>
                    <a:pt x="9428" y="20179"/>
                  </a:moveTo>
                  <a:cubicBezTo>
                    <a:pt x="10114" y="20228"/>
                    <a:pt x="13591" y="20448"/>
                    <a:pt x="15036" y="20497"/>
                  </a:cubicBezTo>
                  <a:cubicBezTo>
                    <a:pt x="15820" y="20522"/>
                    <a:pt x="18636" y="20620"/>
                    <a:pt x="21599" y="20742"/>
                  </a:cubicBezTo>
                  <a:cubicBezTo>
                    <a:pt x="24684" y="20865"/>
                    <a:pt x="27917" y="20987"/>
                    <a:pt x="29264" y="21036"/>
                  </a:cubicBezTo>
                  <a:cubicBezTo>
                    <a:pt x="31198" y="21134"/>
                    <a:pt x="36439" y="21060"/>
                    <a:pt x="39842" y="21036"/>
                  </a:cubicBezTo>
                  <a:cubicBezTo>
                    <a:pt x="40822" y="21036"/>
                    <a:pt x="41655" y="21011"/>
                    <a:pt x="42193" y="21011"/>
                  </a:cubicBezTo>
                  <a:cubicBezTo>
                    <a:pt x="42193" y="21011"/>
                    <a:pt x="42193" y="20987"/>
                    <a:pt x="42193" y="20987"/>
                  </a:cubicBezTo>
                  <a:cubicBezTo>
                    <a:pt x="42120" y="20889"/>
                    <a:pt x="42144" y="20816"/>
                    <a:pt x="42144" y="20742"/>
                  </a:cubicBezTo>
                  <a:cubicBezTo>
                    <a:pt x="42169" y="20693"/>
                    <a:pt x="42169" y="20644"/>
                    <a:pt x="42144" y="20595"/>
                  </a:cubicBezTo>
                  <a:cubicBezTo>
                    <a:pt x="42144" y="20522"/>
                    <a:pt x="42095" y="20473"/>
                    <a:pt x="42046" y="20399"/>
                  </a:cubicBezTo>
                  <a:lnTo>
                    <a:pt x="42046" y="20399"/>
                  </a:lnTo>
                  <a:cubicBezTo>
                    <a:pt x="41997" y="20350"/>
                    <a:pt x="41973" y="20301"/>
                    <a:pt x="41924" y="20252"/>
                  </a:cubicBezTo>
                  <a:lnTo>
                    <a:pt x="41924" y="20252"/>
                  </a:lnTo>
                  <a:cubicBezTo>
                    <a:pt x="41875" y="20179"/>
                    <a:pt x="41851" y="20105"/>
                    <a:pt x="41802" y="20032"/>
                  </a:cubicBezTo>
                  <a:cubicBezTo>
                    <a:pt x="41777" y="19909"/>
                    <a:pt x="41728" y="19787"/>
                    <a:pt x="41581" y="19689"/>
                  </a:cubicBezTo>
                  <a:cubicBezTo>
                    <a:pt x="41459" y="19591"/>
                    <a:pt x="41385" y="19518"/>
                    <a:pt x="41312" y="19420"/>
                  </a:cubicBezTo>
                  <a:cubicBezTo>
                    <a:pt x="41214" y="19346"/>
                    <a:pt x="41140" y="19273"/>
                    <a:pt x="41042" y="19150"/>
                  </a:cubicBezTo>
                  <a:cubicBezTo>
                    <a:pt x="40920" y="18979"/>
                    <a:pt x="40920" y="18881"/>
                    <a:pt x="40920" y="18783"/>
                  </a:cubicBezTo>
                  <a:cubicBezTo>
                    <a:pt x="40920" y="18734"/>
                    <a:pt x="40920" y="18661"/>
                    <a:pt x="40871" y="18587"/>
                  </a:cubicBezTo>
                  <a:cubicBezTo>
                    <a:pt x="40798" y="18440"/>
                    <a:pt x="40773" y="18367"/>
                    <a:pt x="40749" y="18293"/>
                  </a:cubicBezTo>
                  <a:cubicBezTo>
                    <a:pt x="40749" y="18220"/>
                    <a:pt x="40724" y="18146"/>
                    <a:pt x="40651" y="17999"/>
                  </a:cubicBezTo>
                  <a:cubicBezTo>
                    <a:pt x="40602" y="17877"/>
                    <a:pt x="40528" y="17828"/>
                    <a:pt x="40479" y="17755"/>
                  </a:cubicBezTo>
                  <a:cubicBezTo>
                    <a:pt x="40406" y="17681"/>
                    <a:pt x="40332" y="17608"/>
                    <a:pt x="40283" y="17412"/>
                  </a:cubicBezTo>
                  <a:lnTo>
                    <a:pt x="40283" y="17412"/>
                  </a:lnTo>
                  <a:lnTo>
                    <a:pt x="40259" y="17289"/>
                  </a:lnTo>
                  <a:cubicBezTo>
                    <a:pt x="40185" y="17069"/>
                    <a:pt x="40136" y="16824"/>
                    <a:pt x="40038" y="16702"/>
                  </a:cubicBezTo>
                  <a:cubicBezTo>
                    <a:pt x="39965" y="16604"/>
                    <a:pt x="39891" y="16481"/>
                    <a:pt x="39867" y="16359"/>
                  </a:cubicBezTo>
                  <a:cubicBezTo>
                    <a:pt x="39818" y="16212"/>
                    <a:pt x="39794" y="16089"/>
                    <a:pt x="39794" y="15967"/>
                  </a:cubicBezTo>
                  <a:cubicBezTo>
                    <a:pt x="39794" y="15844"/>
                    <a:pt x="39842" y="15698"/>
                    <a:pt x="39891" y="15575"/>
                  </a:cubicBezTo>
                  <a:cubicBezTo>
                    <a:pt x="39916" y="15428"/>
                    <a:pt x="39965" y="15281"/>
                    <a:pt x="39965" y="15208"/>
                  </a:cubicBezTo>
                  <a:cubicBezTo>
                    <a:pt x="39965" y="15085"/>
                    <a:pt x="39891" y="14963"/>
                    <a:pt x="39842" y="14840"/>
                  </a:cubicBezTo>
                  <a:cubicBezTo>
                    <a:pt x="39794" y="14743"/>
                    <a:pt x="39769" y="14645"/>
                    <a:pt x="39720" y="14547"/>
                  </a:cubicBezTo>
                  <a:cubicBezTo>
                    <a:pt x="39696" y="14400"/>
                    <a:pt x="39696" y="14277"/>
                    <a:pt x="39696" y="14155"/>
                  </a:cubicBezTo>
                  <a:cubicBezTo>
                    <a:pt x="39696" y="14032"/>
                    <a:pt x="39720" y="13910"/>
                    <a:pt x="39647" y="13739"/>
                  </a:cubicBezTo>
                  <a:cubicBezTo>
                    <a:pt x="39573" y="13494"/>
                    <a:pt x="39573" y="13347"/>
                    <a:pt x="39549" y="13175"/>
                  </a:cubicBezTo>
                  <a:cubicBezTo>
                    <a:pt x="39549" y="13102"/>
                    <a:pt x="39549" y="13004"/>
                    <a:pt x="39524" y="12906"/>
                  </a:cubicBezTo>
                  <a:cubicBezTo>
                    <a:pt x="39500" y="12759"/>
                    <a:pt x="39524" y="12637"/>
                    <a:pt x="39524" y="12514"/>
                  </a:cubicBezTo>
                  <a:cubicBezTo>
                    <a:pt x="39524" y="12343"/>
                    <a:pt x="39549" y="12147"/>
                    <a:pt x="39426" y="11902"/>
                  </a:cubicBezTo>
                  <a:cubicBezTo>
                    <a:pt x="39328" y="11633"/>
                    <a:pt x="39279" y="11608"/>
                    <a:pt x="39181" y="11535"/>
                  </a:cubicBezTo>
                  <a:cubicBezTo>
                    <a:pt x="39108" y="11486"/>
                    <a:pt x="39010" y="11437"/>
                    <a:pt x="38863" y="11265"/>
                  </a:cubicBezTo>
                  <a:cubicBezTo>
                    <a:pt x="38569" y="10971"/>
                    <a:pt x="38569" y="10849"/>
                    <a:pt x="38594" y="10604"/>
                  </a:cubicBezTo>
                  <a:cubicBezTo>
                    <a:pt x="38594" y="10531"/>
                    <a:pt x="38594" y="10433"/>
                    <a:pt x="38594" y="10335"/>
                  </a:cubicBezTo>
                  <a:cubicBezTo>
                    <a:pt x="38569" y="10090"/>
                    <a:pt x="38594" y="9967"/>
                    <a:pt x="38618" y="9869"/>
                  </a:cubicBezTo>
                  <a:cubicBezTo>
                    <a:pt x="38618" y="9771"/>
                    <a:pt x="38643" y="9698"/>
                    <a:pt x="38618" y="9527"/>
                  </a:cubicBezTo>
                  <a:cubicBezTo>
                    <a:pt x="38569" y="9208"/>
                    <a:pt x="38520" y="9135"/>
                    <a:pt x="38324" y="8865"/>
                  </a:cubicBezTo>
                  <a:lnTo>
                    <a:pt x="38324" y="8841"/>
                  </a:lnTo>
                  <a:lnTo>
                    <a:pt x="38324" y="8841"/>
                  </a:lnTo>
                  <a:cubicBezTo>
                    <a:pt x="38202" y="8694"/>
                    <a:pt x="38128" y="8547"/>
                    <a:pt x="38030" y="8351"/>
                  </a:cubicBezTo>
                  <a:cubicBezTo>
                    <a:pt x="37957" y="8180"/>
                    <a:pt x="37859" y="7984"/>
                    <a:pt x="37761" y="7739"/>
                  </a:cubicBezTo>
                  <a:cubicBezTo>
                    <a:pt x="37541" y="7249"/>
                    <a:pt x="37541" y="7029"/>
                    <a:pt x="37541" y="6710"/>
                  </a:cubicBezTo>
                  <a:lnTo>
                    <a:pt x="37541" y="6588"/>
                  </a:lnTo>
                  <a:lnTo>
                    <a:pt x="37541" y="6588"/>
                  </a:lnTo>
                  <a:cubicBezTo>
                    <a:pt x="37541" y="6368"/>
                    <a:pt x="37467" y="6270"/>
                    <a:pt x="37394" y="6147"/>
                  </a:cubicBezTo>
                  <a:lnTo>
                    <a:pt x="37394" y="6147"/>
                  </a:lnTo>
                  <a:cubicBezTo>
                    <a:pt x="37345" y="6098"/>
                    <a:pt x="37271" y="6025"/>
                    <a:pt x="37247" y="5927"/>
                  </a:cubicBezTo>
                  <a:cubicBezTo>
                    <a:pt x="37173" y="5780"/>
                    <a:pt x="37173" y="5682"/>
                    <a:pt x="37173" y="5560"/>
                  </a:cubicBezTo>
                  <a:cubicBezTo>
                    <a:pt x="37173" y="5486"/>
                    <a:pt x="37173" y="5413"/>
                    <a:pt x="37149" y="5290"/>
                  </a:cubicBezTo>
                  <a:cubicBezTo>
                    <a:pt x="37100" y="5192"/>
                    <a:pt x="37075" y="5119"/>
                    <a:pt x="37026" y="5070"/>
                  </a:cubicBezTo>
                  <a:cubicBezTo>
                    <a:pt x="36977" y="4996"/>
                    <a:pt x="36953" y="4947"/>
                    <a:pt x="36904" y="4849"/>
                  </a:cubicBezTo>
                  <a:cubicBezTo>
                    <a:pt x="36757" y="4874"/>
                    <a:pt x="36488" y="4874"/>
                    <a:pt x="36292" y="4776"/>
                  </a:cubicBezTo>
                  <a:cubicBezTo>
                    <a:pt x="36071" y="4653"/>
                    <a:pt x="36022" y="4556"/>
                    <a:pt x="35924" y="4360"/>
                  </a:cubicBezTo>
                  <a:cubicBezTo>
                    <a:pt x="35875" y="4311"/>
                    <a:pt x="35851" y="4237"/>
                    <a:pt x="35802" y="4164"/>
                  </a:cubicBezTo>
                  <a:lnTo>
                    <a:pt x="35777" y="4139"/>
                  </a:lnTo>
                  <a:cubicBezTo>
                    <a:pt x="35631" y="3845"/>
                    <a:pt x="35631" y="3845"/>
                    <a:pt x="35410" y="3625"/>
                  </a:cubicBezTo>
                  <a:cubicBezTo>
                    <a:pt x="35288" y="3503"/>
                    <a:pt x="35239" y="3503"/>
                    <a:pt x="35165" y="3478"/>
                  </a:cubicBezTo>
                  <a:cubicBezTo>
                    <a:pt x="35092" y="3478"/>
                    <a:pt x="34994" y="3478"/>
                    <a:pt x="34871" y="3454"/>
                  </a:cubicBezTo>
                  <a:cubicBezTo>
                    <a:pt x="34651" y="3405"/>
                    <a:pt x="34578" y="3307"/>
                    <a:pt x="34480" y="3209"/>
                  </a:cubicBezTo>
                  <a:cubicBezTo>
                    <a:pt x="34431" y="3135"/>
                    <a:pt x="34357" y="3086"/>
                    <a:pt x="34161" y="3062"/>
                  </a:cubicBezTo>
                  <a:cubicBezTo>
                    <a:pt x="33696" y="3013"/>
                    <a:pt x="33647" y="2988"/>
                    <a:pt x="33427" y="2768"/>
                  </a:cubicBezTo>
                  <a:lnTo>
                    <a:pt x="33402" y="2743"/>
                  </a:lnTo>
                  <a:lnTo>
                    <a:pt x="33402" y="2743"/>
                  </a:lnTo>
                  <a:cubicBezTo>
                    <a:pt x="33304" y="2670"/>
                    <a:pt x="33206" y="2596"/>
                    <a:pt x="33084" y="2548"/>
                  </a:cubicBezTo>
                  <a:cubicBezTo>
                    <a:pt x="32986" y="2499"/>
                    <a:pt x="32839" y="2474"/>
                    <a:pt x="32643" y="2450"/>
                  </a:cubicBezTo>
                  <a:cubicBezTo>
                    <a:pt x="32398" y="2450"/>
                    <a:pt x="32251" y="2474"/>
                    <a:pt x="32055" y="2499"/>
                  </a:cubicBezTo>
                  <a:cubicBezTo>
                    <a:pt x="31933" y="2499"/>
                    <a:pt x="31786" y="2523"/>
                    <a:pt x="31615" y="2523"/>
                  </a:cubicBezTo>
                  <a:cubicBezTo>
                    <a:pt x="31345" y="2548"/>
                    <a:pt x="31174" y="2548"/>
                    <a:pt x="30978" y="2548"/>
                  </a:cubicBezTo>
                  <a:cubicBezTo>
                    <a:pt x="30855" y="2548"/>
                    <a:pt x="30733" y="2548"/>
                    <a:pt x="30586" y="2548"/>
                  </a:cubicBezTo>
                  <a:cubicBezTo>
                    <a:pt x="30439" y="2548"/>
                    <a:pt x="30366" y="2621"/>
                    <a:pt x="30292" y="2719"/>
                  </a:cubicBezTo>
                  <a:cubicBezTo>
                    <a:pt x="30170" y="2841"/>
                    <a:pt x="30072" y="2964"/>
                    <a:pt x="29802" y="2988"/>
                  </a:cubicBezTo>
                  <a:cubicBezTo>
                    <a:pt x="29411" y="3013"/>
                    <a:pt x="29288" y="2915"/>
                    <a:pt x="28994" y="2670"/>
                  </a:cubicBezTo>
                  <a:cubicBezTo>
                    <a:pt x="28970" y="2645"/>
                    <a:pt x="28921" y="2621"/>
                    <a:pt x="28872" y="2572"/>
                  </a:cubicBezTo>
                  <a:lnTo>
                    <a:pt x="28872" y="2572"/>
                  </a:lnTo>
                  <a:cubicBezTo>
                    <a:pt x="28603" y="2376"/>
                    <a:pt x="28235" y="2229"/>
                    <a:pt x="27941" y="2107"/>
                  </a:cubicBezTo>
                  <a:cubicBezTo>
                    <a:pt x="27819" y="2058"/>
                    <a:pt x="27745" y="2033"/>
                    <a:pt x="27672" y="1984"/>
                  </a:cubicBezTo>
                  <a:cubicBezTo>
                    <a:pt x="27378" y="1862"/>
                    <a:pt x="27305" y="1617"/>
                    <a:pt x="27280" y="1495"/>
                  </a:cubicBezTo>
                  <a:cubicBezTo>
                    <a:pt x="27035" y="1446"/>
                    <a:pt x="26129" y="1348"/>
                    <a:pt x="24366" y="1348"/>
                  </a:cubicBezTo>
                  <a:cubicBezTo>
                    <a:pt x="23338" y="1323"/>
                    <a:pt x="21795" y="1274"/>
                    <a:pt x="20228" y="1201"/>
                  </a:cubicBezTo>
                  <a:cubicBezTo>
                    <a:pt x="18538" y="1127"/>
                    <a:pt x="16824" y="1078"/>
                    <a:pt x="15746" y="1078"/>
                  </a:cubicBezTo>
                  <a:cubicBezTo>
                    <a:pt x="13959" y="1078"/>
                    <a:pt x="11534" y="833"/>
                    <a:pt x="9796" y="662"/>
                  </a:cubicBezTo>
                  <a:lnTo>
                    <a:pt x="9184" y="613"/>
                  </a:lnTo>
                  <a:cubicBezTo>
                    <a:pt x="7592" y="466"/>
                    <a:pt x="1935" y="74"/>
                    <a:pt x="1078" y="1"/>
                  </a:cubicBezTo>
                  <a:lnTo>
                    <a:pt x="1" y="12832"/>
                  </a:lnTo>
                  <a:cubicBezTo>
                    <a:pt x="5535" y="13175"/>
                    <a:pt x="9722" y="13567"/>
                    <a:pt x="9747" y="13567"/>
                  </a:cubicBezTo>
                  <a:lnTo>
                    <a:pt x="9869" y="13567"/>
                  </a:lnTo>
                  <a:lnTo>
                    <a:pt x="9845" y="13690"/>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72"/>
            <p:cNvSpPr/>
            <p:nvPr/>
          </p:nvSpPr>
          <p:spPr>
            <a:xfrm>
              <a:off x="2903625" y="2120075"/>
              <a:ext cx="1054850" cy="528350"/>
            </a:xfrm>
            <a:custGeom>
              <a:avLst/>
              <a:gdLst/>
              <a:ahLst/>
              <a:cxnLst/>
              <a:rect l="l" t="t" r="r" b="b"/>
              <a:pathLst>
                <a:path w="42194" h="21134" fill="none" extrusionOk="0">
                  <a:moveTo>
                    <a:pt x="9428" y="20179"/>
                  </a:moveTo>
                  <a:cubicBezTo>
                    <a:pt x="10114" y="20228"/>
                    <a:pt x="13591" y="20448"/>
                    <a:pt x="15036" y="20497"/>
                  </a:cubicBezTo>
                  <a:cubicBezTo>
                    <a:pt x="15820" y="20522"/>
                    <a:pt x="18636" y="20620"/>
                    <a:pt x="21599" y="20742"/>
                  </a:cubicBezTo>
                  <a:cubicBezTo>
                    <a:pt x="24684" y="20865"/>
                    <a:pt x="27917" y="20987"/>
                    <a:pt x="29264" y="21036"/>
                  </a:cubicBezTo>
                  <a:cubicBezTo>
                    <a:pt x="31198" y="21134"/>
                    <a:pt x="36439" y="21060"/>
                    <a:pt x="39842" y="21036"/>
                  </a:cubicBezTo>
                  <a:cubicBezTo>
                    <a:pt x="40822" y="21036"/>
                    <a:pt x="41655" y="21011"/>
                    <a:pt x="42193" y="21011"/>
                  </a:cubicBezTo>
                  <a:cubicBezTo>
                    <a:pt x="42193" y="21011"/>
                    <a:pt x="42193" y="20987"/>
                    <a:pt x="42193" y="20987"/>
                  </a:cubicBezTo>
                  <a:cubicBezTo>
                    <a:pt x="42120" y="20889"/>
                    <a:pt x="42144" y="20816"/>
                    <a:pt x="42144" y="20742"/>
                  </a:cubicBezTo>
                  <a:cubicBezTo>
                    <a:pt x="42169" y="20693"/>
                    <a:pt x="42169" y="20644"/>
                    <a:pt x="42144" y="20595"/>
                  </a:cubicBezTo>
                  <a:cubicBezTo>
                    <a:pt x="42144" y="20522"/>
                    <a:pt x="42095" y="20473"/>
                    <a:pt x="42046" y="20399"/>
                  </a:cubicBezTo>
                  <a:lnTo>
                    <a:pt x="42046" y="20399"/>
                  </a:lnTo>
                  <a:cubicBezTo>
                    <a:pt x="41997" y="20350"/>
                    <a:pt x="41973" y="20301"/>
                    <a:pt x="41924" y="20252"/>
                  </a:cubicBezTo>
                  <a:lnTo>
                    <a:pt x="41924" y="20252"/>
                  </a:lnTo>
                  <a:cubicBezTo>
                    <a:pt x="41875" y="20179"/>
                    <a:pt x="41851" y="20105"/>
                    <a:pt x="41802" y="20032"/>
                  </a:cubicBezTo>
                  <a:cubicBezTo>
                    <a:pt x="41777" y="19909"/>
                    <a:pt x="41728" y="19787"/>
                    <a:pt x="41581" y="19689"/>
                  </a:cubicBezTo>
                  <a:cubicBezTo>
                    <a:pt x="41459" y="19591"/>
                    <a:pt x="41385" y="19518"/>
                    <a:pt x="41312" y="19420"/>
                  </a:cubicBezTo>
                  <a:cubicBezTo>
                    <a:pt x="41214" y="19346"/>
                    <a:pt x="41140" y="19273"/>
                    <a:pt x="41042" y="19150"/>
                  </a:cubicBezTo>
                  <a:cubicBezTo>
                    <a:pt x="40920" y="18979"/>
                    <a:pt x="40920" y="18881"/>
                    <a:pt x="40920" y="18783"/>
                  </a:cubicBezTo>
                  <a:cubicBezTo>
                    <a:pt x="40920" y="18734"/>
                    <a:pt x="40920" y="18661"/>
                    <a:pt x="40871" y="18587"/>
                  </a:cubicBezTo>
                  <a:cubicBezTo>
                    <a:pt x="40798" y="18440"/>
                    <a:pt x="40773" y="18367"/>
                    <a:pt x="40749" y="18293"/>
                  </a:cubicBezTo>
                  <a:cubicBezTo>
                    <a:pt x="40749" y="18220"/>
                    <a:pt x="40724" y="18146"/>
                    <a:pt x="40651" y="17999"/>
                  </a:cubicBezTo>
                  <a:cubicBezTo>
                    <a:pt x="40602" y="17877"/>
                    <a:pt x="40528" y="17828"/>
                    <a:pt x="40479" y="17755"/>
                  </a:cubicBezTo>
                  <a:cubicBezTo>
                    <a:pt x="40406" y="17681"/>
                    <a:pt x="40332" y="17608"/>
                    <a:pt x="40283" y="17412"/>
                  </a:cubicBezTo>
                  <a:lnTo>
                    <a:pt x="40283" y="17412"/>
                  </a:lnTo>
                  <a:lnTo>
                    <a:pt x="40259" y="17289"/>
                  </a:lnTo>
                  <a:cubicBezTo>
                    <a:pt x="40185" y="17069"/>
                    <a:pt x="40136" y="16824"/>
                    <a:pt x="40038" y="16702"/>
                  </a:cubicBezTo>
                  <a:cubicBezTo>
                    <a:pt x="39965" y="16604"/>
                    <a:pt x="39891" y="16481"/>
                    <a:pt x="39867" y="16359"/>
                  </a:cubicBezTo>
                  <a:cubicBezTo>
                    <a:pt x="39818" y="16212"/>
                    <a:pt x="39794" y="16089"/>
                    <a:pt x="39794" y="15967"/>
                  </a:cubicBezTo>
                  <a:cubicBezTo>
                    <a:pt x="39794" y="15844"/>
                    <a:pt x="39842" y="15698"/>
                    <a:pt x="39891" y="15575"/>
                  </a:cubicBezTo>
                  <a:cubicBezTo>
                    <a:pt x="39916" y="15428"/>
                    <a:pt x="39965" y="15281"/>
                    <a:pt x="39965" y="15208"/>
                  </a:cubicBezTo>
                  <a:cubicBezTo>
                    <a:pt x="39965" y="15085"/>
                    <a:pt x="39891" y="14963"/>
                    <a:pt x="39842" y="14840"/>
                  </a:cubicBezTo>
                  <a:cubicBezTo>
                    <a:pt x="39794" y="14743"/>
                    <a:pt x="39769" y="14645"/>
                    <a:pt x="39720" y="14547"/>
                  </a:cubicBezTo>
                  <a:cubicBezTo>
                    <a:pt x="39696" y="14400"/>
                    <a:pt x="39696" y="14277"/>
                    <a:pt x="39696" y="14155"/>
                  </a:cubicBezTo>
                  <a:cubicBezTo>
                    <a:pt x="39696" y="14032"/>
                    <a:pt x="39720" y="13910"/>
                    <a:pt x="39647" y="13739"/>
                  </a:cubicBezTo>
                  <a:cubicBezTo>
                    <a:pt x="39573" y="13494"/>
                    <a:pt x="39573" y="13347"/>
                    <a:pt x="39549" y="13175"/>
                  </a:cubicBezTo>
                  <a:cubicBezTo>
                    <a:pt x="39549" y="13102"/>
                    <a:pt x="39549" y="13004"/>
                    <a:pt x="39524" y="12906"/>
                  </a:cubicBezTo>
                  <a:cubicBezTo>
                    <a:pt x="39500" y="12759"/>
                    <a:pt x="39524" y="12637"/>
                    <a:pt x="39524" y="12514"/>
                  </a:cubicBezTo>
                  <a:cubicBezTo>
                    <a:pt x="39524" y="12343"/>
                    <a:pt x="39549" y="12147"/>
                    <a:pt x="39426" y="11902"/>
                  </a:cubicBezTo>
                  <a:cubicBezTo>
                    <a:pt x="39328" y="11633"/>
                    <a:pt x="39279" y="11608"/>
                    <a:pt x="39181" y="11535"/>
                  </a:cubicBezTo>
                  <a:cubicBezTo>
                    <a:pt x="39108" y="11486"/>
                    <a:pt x="39010" y="11437"/>
                    <a:pt x="38863" y="11265"/>
                  </a:cubicBezTo>
                  <a:cubicBezTo>
                    <a:pt x="38569" y="10971"/>
                    <a:pt x="38569" y="10849"/>
                    <a:pt x="38594" y="10604"/>
                  </a:cubicBezTo>
                  <a:cubicBezTo>
                    <a:pt x="38594" y="10531"/>
                    <a:pt x="38594" y="10433"/>
                    <a:pt x="38594" y="10335"/>
                  </a:cubicBezTo>
                  <a:cubicBezTo>
                    <a:pt x="38569" y="10090"/>
                    <a:pt x="38594" y="9967"/>
                    <a:pt x="38618" y="9869"/>
                  </a:cubicBezTo>
                  <a:cubicBezTo>
                    <a:pt x="38618" y="9771"/>
                    <a:pt x="38643" y="9698"/>
                    <a:pt x="38618" y="9527"/>
                  </a:cubicBezTo>
                  <a:cubicBezTo>
                    <a:pt x="38569" y="9208"/>
                    <a:pt x="38520" y="9135"/>
                    <a:pt x="38324" y="8865"/>
                  </a:cubicBezTo>
                  <a:lnTo>
                    <a:pt x="38324" y="8841"/>
                  </a:lnTo>
                  <a:lnTo>
                    <a:pt x="38324" y="8841"/>
                  </a:lnTo>
                  <a:cubicBezTo>
                    <a:pt x="38202" y="8694"/>
                    <a:pt x="38128" y="8547"/>
                    <a:pt x="38030" y="8351"/>
                  </a:cubicBezTo>
                  <a:cubicBezTo>
                    <a:pt x="37957" y="8180"/>
                    <a:pt x="37859" y="7984"/>
                    <a:pt x="37761" y="7739"/>
                  </a:cubicBezTo>
                  <a:cubicBezTo>
                    <a:pt x="37541" y="7249"/>
                    <a:pt x="37541" y="7029"/>
                    <a:pt x="37541" y="6710"/>
                  </a:cubicBezTo>
                  <a:lnTo>
                    <a:pt x="37541" y="6588"/>
                  </a:lnTo>
                  <a:lnTo>
                    <a:pt x="37541" y="6588"/>
                  </a:lnTo>
                  <a:cubicBezTo>
                    <a:pt x="37541" y="6368"/>
                    <a:pt x="37467" y="6270"/>
                    <a:pt x="37394" y="6147"/>
                  </a:cubicBezTo>
                  <a:lnTo>
                    <a:pt x="37394" y="6147"/>
                  </a:lnTo>
                  <a:cubicBezTo>
                    <a:pt x="37345" y="6098"/>
                    <a:pt x="37271" y="6025"/>
                    <a:pt x="37247" y="5927"/>
                  </a:cubicBezTo>
                  <a:cubicBezTo>
                    <a:pt x="37173" y="5780"/>
                    <a:pt x="37173" y="5682"/>
                    <a:pt x="37173" y="5560"/>
                  </a:cubicBezTo>
                  <a:cubicBezTo>
                    <a:pt x="37173" y="5486"/>
                    <a:pt x="37173" y="5413"/>
                    <a:pt x="37149" y="5290"/>
                  </a:cubicBezTo>
                  <a:cubicBezTo>
                    <a:pt x="37100" y="5192"/>
                    <a:pt x="37075" y="5119"/>
                    <a:pt x="37026" y="5070"/>
                  </a:cubicBezTo>
                  <a:cubicBezTo>
                    <a:pt x="36977" y="4996"/>
                    <a:pt x="36953" y="4947"/>
                    <a:pt x="36904" y="4849"/>
                  </a:cubicBezTo>
                  <a:cubicBezTo>
                    <a:pt x="36757" y="4874"/>
                    <a:pt x="36488" y="4874"/>
                    <a:pt x="36292" y="4776"/>
                  </a:cubicBezTo>
                  <a:cubicBezTo>
                    <a:pt x="36071" y="4653"/>
                    <a:pt x="36022" y="4556"/>
                    <a:pt x="35924" y="4360"/>
                  </a:cubicBezTo>
                  <a:cubicBezTo>
                    <a:pt x="35875" y="4311"/>
                    <a:pt x="35851" y="4237"/>
                    <a:pt x="35802" y="4164"/>
                  </a:cubicBezTo>
                  <a:lnTo>
                    <a:pt x="35777" y="4139"/>
                  </a:lnTo>
                  <a:cubicBezTo>
                    <a:pt x="35631" y="3845"/>
                    <a:pt x="35631" y="3845"/>
                    <a:pt x="35410" y="3625"/>
                  </a:cubicBezTo>
                  <a:cubicBezTo>
                    <a:pt x="35288" y="3503"/>
                    <a:pt x="35239" y="3503"/>
                    <a:pt x="35165" y="3478"/>
                  </a:cubicBezTo>
                  <a:cubicBezTo>
                    <a:pt x="35092" y="3478"/>
                    <a:pt x="34994" y="3478"/>
                    <a:pt x="34871" y="3454"/>
                  </a:cubicBezTo>
                  <a:cubicBezTo>
                    <a:pt x="34651" y="3405"/>
                    <a:pt x="34578" y="3307"/>
                    <a:pt x="34480" y="3209"/>
                  </a:cubicBezTo>
                  <a:cubicBezTo>
                    <a:pt x="34431" y="3135"/>
                    <a:pt x="34357" y="3086"/>
                    <a:pt x="34161" y="3062"/>
                  </a:cubicBezTo>
                  <a:cubicBezTo>
                    <a:pt x="33696" y="3013"/>
                    <a:pt x="33647" y="2988"/>
                    <a:pt x="33427" y="2768"/>
                  </a:cubicBezTo>
                  <a:lnTo>
                    <a:pt x="33402" y="2743"/>
                  </a:lnTo>
                  <a:lnTo>
                    <a:pt x="33402" y="2743"/>
                  </a:lnTo>
                  <a:cubicBezTo>
                    <a:pt x="33304" y="2670"/>
                    <a:pt x="33206" y="2596"/>
                    <a:pt x="33084" y="2548"/>
                  </a:cubicBezTo>
                  <a:cubicBezTo>
                    <a:pt x="32986" y="2499"/>
                    <a:pt x="32839" y="2474"/>
                    <a:pt x="32643" y="2450"/>
                  </a:cubicBezTo>
                  <a:cubicBezTo>
                    <a:pt x="32398" y="2450"/>
                    <a:pt x="32251" y="2474"/>
                    <a:pt x="32055" y="2499"/>
                  </a:cubicBezTo>
                  <a:cubicBezTo>
                    <a:pt x="31933" y="2499"/>
                    <a:pt x="31786" y="2523"/>
                    <a:pt x="31615" y="2523"/>
                  </a:cubicBezTo>
                  <a:cubicBezTo>
                    <a:pt x="31345" y="2548"/>
                    <a:pt x="31174" y="2548"/>
                    <a:pt x="30978" y="2548"/>
                  </a:cubicBezTo>
                  <a:cubicBezTo>
                    <a:pt x="30855" y="2548"/>
                    <a:pt x="30733" y="2548"/>
                    <a:pt x="30586" y="2548"/>
                  </a:cubicBezTo>
                  <a:cubicBezTo>
                    <a:pt x="30439" y="2548"/>
                    <a:pt x="30366" y="2621"/>
                    <a:pt x="30292" y="2719"/>
                  </a:cubicBezTo>
                  <a:cubicBezTo>
                    <a:pt x="30170" y="2841"/>
                    <a:pt x="30072" y="2964"/>
                    <a:pt x="29802" y="2988"/>
                  </a:cubicBezTo>
                  <a:cubicBezTo>
                    <a:pt x="29411" y="3013"/>
                    <a:pt x="29288" y="2915"/>
                    <a:pt x="28994" y="2670"/>
                  </a:cubicBezTo>
                  <a:cubicBezTo>
                    <a:pt x="28970" y="2645"/>
                    <a:pt x="28921" y="2621"/>
                    <a:pt x="28872" y="2572"/>
                  </a:cubicBezTo>
                  <a:lnTo>
                    <a:pt x="28872" y="2572"/>
                  </a:lnTo>
                  <a:cubicBezTo>
                    <a:pt x="28603" y="2376"/>
                    <a:pt x="28235" y="2229"/>
                    <a:pt x="27941" y="2107"/>
                  </a:cubicBezTo>
                  <a:cubicBezTo>
                    <a:pt x="27819" y="2058"/>
                    <a:pt x="27745" y="2033"/>
                    <a:pt x="27672" y="1984"/>
                  </a:cubicBezTo>
                  <a:cubicBezTo>
                    <a:pt x="27378" y="1862"/>
                    <a:pt x="27305" y="1617"/>
                    <a:pt x="27280" y="1495"/>
                  </a:cubicBezTo>
                  <a:cubicBezTo>
                    <a:pt x="27035" y="1446"/>
                    <a:pt x="26129" y="1348"/>
                    <a:pt x="24366" y="1348"/>
                  </a:cubicBezTo>
                  <a:cubicBezTo>
                    <a:pt x="23338" y="1323"/>
                    <a:pt x="21795" y="1274"/>
                    <a:pt x="20228" y="1201"/>
                  </a:cubicBezTo>
                  <a:cubicBezTo>
                    <a:pt x="18538" y="1127"/>
                    <a:pt x="16824" y="1078"/>
                    <a:pt x="15746" y="1078"/>
                  </a:cubicBezTo>
                  <a:cubicBezTo>
                    <a:pt x="13959" y="1078"/>
                    <a:pt x="11534" y="833"/>
                    <a:pt x="9796" y="662"/>
                  </a:cubicBezTo>
                  <a:lnTo>
                    <a:pt x="9184" y="613"/>
                  </a:lnTo>
                  <a:cubicBezTo>
                    <a:pt x="7592" y="466"/>
                    <a:pt x="1935" y="74"/>
                    <a:pt x="1078" y="1"/>
                  </a:cubicBezTo>
                  <a:lnTo>
                    <a:pt x="1" y="12832"/>
                  </a:lnTo>
                  <a:cubicBezTo>
                    <a:pt x="5535" y="13175"/>
                    <a:pt x="9722" y="13567"/>
                    <a:pt x="9747" y="13567"/>
                  </a:cubicBezTo>
                  <a:lnTo>
                    <a:pt x="9869" y="13567"/>
                  </a:lnTo>
                  <a:lnTo>
                    <a:pt x="9845" y="13690"/>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72"/>
            <p:cNvSpPr/>
            <p:nvPr/>
          </p:nvSpPr>
          <p:spPr>
            <a:xfrm>
              <a:off x="4440850" y="2203950"/>
              <a:ext cx="511225" cy="903625"/>
            </a:xfrm>
            <a:custGeom>
              <a:avLst/>
              <a:gdLst/>
              <a:ahLst/>
              <a:cxnLst/>
              <a:rect l="l" t="t" r="r" b="b"/>
              <a:pathLst>
                <a:path w="20449" h="36145" extrusionOk="0">
                  <a:moveTo>
                    <a:pt x="417" y="14889"/>
                  </a:moveTo>
                  <a:cubicBezTo>
                    <a:pt x="319" y="14963"/>
                    <a:pt x="246" y="15036"/>
                    <a:pt x="197" y="15134"/>
                  </a:cubicBezTo>
                  <a:cubicBezTo>
                    <a:pt x="172" y="15232"/>
                    <a:pt x="123" y="15355"/>
                    <a:pt x="123" y="15501"/>
                  </a:cubicBezTo>
                  <a:lnTo>
                    <a:pt x="123" y="15501"/>
                  </a:lnTo>
                  <a:lnTo>
                    <a:pt x="99" y="15624"/>
                  </a:lnTo>
                  <a:cubicBezTo>
                    <a:pt x="74" y="15942"/>
                    <a:pt x="1" y="16457"/>
                    <a:pt x="99" y="16848"/>
                  </a:cubicBezTo>
                  <a:cubicBezTo>
                    <a:pt x="172" y="17191"/>
                    <a:pt x="221" y="17240"/>
                    <a:pt x="270" y="17314"/>
                  </a:cubicBezTo>
                  <a:lnTo>
                    <a:pt x="270" y="17314"/>
                  </a:lnTo>
                  <a:cubicBezTo>
                    <a:pt x="295" y="17338"/>
                    <a:pt x="319" y="17387"/>
                    <a:pt x="344" y="17436"/>
                  </a:cubicBezTo>
                  <a:lnTo>
                    <a:pt x="368" y="17461"/>
                  </a:lnTo>
                  <a:cubicBezTo>
                    <a:pt x="466" y="17656"/>
                    <a:pt x="491" y="17705"/>
                    <a:pt x="491" y="17999"/>
                  </a:cubicBezTo>
                  <a:cubicBezTo>
                    <a:pt x="466" y="18171"/>
                    <a:pt x="540" y="18244"/>
                    <a:pt x="662" y="18367"/>
                  </a:cubicBezTo>
                  <a:cubicBezTo>
                    <a:pt x="687" y="18416"/>
                    <a:pt x="735" y="18440"/>
                    <a:pt x="784" y="18514"/>
                  </a:cubicBezTo>
                  <a:cubicBezTo>
                    <a:pt x="907" y="18660"/>
                    <a:pt x="907" y="18783"/>
                    <a:pt x="931" y="18905"/>
                  </a:cubicBezTo>
                  <a:cubicBezTo>
                    <a:pt x="956" y="18979"/>
                    <a:pt x="956" y="19077"/>
                    <a:pt x="1029" y="19150"/>
                  </a:cubicBezTo>
                  <a:cubicBezTo>
                    <a:pt x="1078" y="19248"/>
                    <a:pt x="1201" y="19346"/>
                    <a:pt x="1299" y="19469"/>
                  </a:cubicBezTo>
                  <a:cubicBezTo>
                    <a:pt x="1470" y="19615"/>
                    <a:pt x="1642" y="19762"/>
                    <a:pt x="1739" y="19836"/>
                  </a:cubicBezTo>
                  <a:cubicBezTo>
                    <a:pt x="1862" y="19934"/>
                    <a:pt x="1984" y="20032"/>
                    <a:pt x="2107" y="20130"/>
                  </a:cubicBezTo>
                  <a:lnTo>
                    <a:pt x="2107" y="20130"/>
                  </a:lnTo>
                  <a:cubicBezTo>
                    <a:pt x="2205" y="20228"/>
                    <a:pt x="2303" y="20301"/>
                    <a:pt x="2376" y="20375"/>
                  </a:cubicBezTo>
                  <a:cubicBezTo>
                    <a:pt x="2499" y="20473"/>
                    <a:pt x="2523" y="20546"/>
                    <a:pt x="2548" y="20595"/>
                  </a:cubicBezTo>
                  <a:lnTo>
                    <a:pt x="2548" y="20595"/>
                  </a:lnTo>
                  <a:cubicBezTo>
                    <a:pt x="2548" y="20644"/>
                    <a:pt x="2572" y="20693"/>
                    <a:pt x="2670" y="20766"/>
                  </a:cubicBezTo>
                  <a:cubicBezTo>
                    <a:pt x="2817" y="20889"/>
                    <a:pt x="3062" y="21036"/>
                    <a:pt x="3282" y="21183"/>
                  </a:cubicBezTo>
                  <a:cubicBezTo>
                    <a:pt x="3405" y="21232"/>
                    <a:pt x="3503" y="21305"/>
                    <a:pt x="3576" y="21354"/>
                  </a:cubicBezTo>
                  <a:cubicBezTo>
                    <a:pt x="3772" y="21477"/>
                    <a:pt x="3845" y="21575"/>
                    <a:pt x="3943" y="21721"/>
                  </a:cubicBezTo>
                  <a:cubicBezTo>
                    <a:pt x="3992" y="21770"/>
                    <a:pt x="4041" y="21844"/>
                    <a:pt x="4115" y="21917"/>
                  </a:cubicBezTo>
                  <a:cubicBezTo>
                    <a:pt x="4286" y="22113"/>
                    <a:pt x="4311" y="22260"/>
                    <a:pt x="4335" y="22407"/>
                  </a:cubicBezTo>
                  <a:cubicBezTo>
                    <a:pt x="4360" y="22481"/>
                    <a:pt x="4384" y="22554"/>
                    <a:pt x="4409" y="22652"/>
                  </a:cubicBezTo>
                  <a:cubicBezTo>
                    <a:pt x="4482" y="22848"/>
                    <a:pt x="4458" y="22946"/>
                    <a:pt x="4433" y="23068"/>
                  </a:cubicBezTo>
                  <a:cubicBezTo>
                    <a:pt x="4433" y="23142"/>
                    <a:pt x="4409" y="23215"/>
                    <a:pt x="4433" y="23362"/>
                  </a:cubicBezTo>
                  <a:lnTo>
                    <a:pt x="4433" y="23362"/>
                  </a:lnTo>
                  <a:cubicBezTo>
                    <a:pt x="4458" y="23436"/>
                    <a:pt x="4482" y="23509"/>
                    <a:pt x="4482" y="23558"/>
                  </a:cubicBezTo>
                  <a:cubicBezTo>
                    <a:pt x="4531" y="23803"/>
                    <a:pt x="4580" y="24048"/>
                    <a:pt x="4727" y="24170"/>
                  </a:cubicBezTo>
                  <a:lnTo>
                    <a:pt x="4776" y="24195"/>
                  </a:lnTo>
                  <a:cubicBezTo>
                    <a:pt x="4923" y="24317"/>
                    <a:pt x="4923" y="24317"/>
                    <a:pt x="4996" y="24293"/>
                  </a:cubicBezTo>
                  <a:cubicBezTo>
                    <a:pt x="4996" y="24293"/>
                    <a:pt x="5021" y="24244"/>
                    <a:pt x="5021" y="24219"/>
                  </a:cubicBezTo>
                  <a:lnTo>
                    <a:pt x="5021" y="24219"/>
                  </a:lnTo>
                  <a:cubicBezTo>
                    <a:pt x="5094" y="24097"/>
                    <a:pt x="5168" y="23925"/>
                    <a:pt x="5462" y="23901"/>
                  </a:cubicBezTo>
                  <a:cubicBezTo>
                    <a:pt x="5560" y="23876"/>
                    <a:pt x="5633" y="23852"/>
                    <a:pt x="5707" y="23827"/>
                  </a:cubicBezTo>
                  <a:cubicBezTo>
                    <a:pt x="5927" y="23729"/>
                    <a:pt x="6098" y="23680"/>
                    <a:pt x="6515" y="23925"/>
                  </a:cubicBezTo>
                  <a:cubicBezTo>
                    <a:pt x="6735" y="24072"/>
                    <a:pt x="6882" y="24121"/>
                    <a:pt x="6980" y="24146"/>
                  </a:cubicBezTo>
                  <a:cubicBezTo>
                    <a:pt x="7151" y="24195"/>
                    <a:pt x="7249" y="24219"/>
                    <a:pt x="7372" y="24440"/>
                  </a:cubicBezTo>
                  <a:cubicBezTo>
                    <a:pt x="7494" y="24684"/>
                    <a:pt x="7396" y="24807"/>
                    <a:pt x="7298" y="24954"/>
                  </a:cubicBezTo>
                  <a:cubicBezTo>
                    <a:pt x="7249" y="25027"/>
                    <a:pt x="7176" y="25101"/>
                    <a:pt x="7176" y="25223"/>
                  </a:cubicBezTo>
                  <a:cubicBezTo>
                    <a:pt x="7176" y="25370"/>
                    <a:pt x="7200" y="25468"/>
                    <a:pt x="7225" y="25566"/>
                  </a:cubicBezTo>
                  <a:cubicBezTo>
                    <a:pt x="7274" y="25664"/>
                    <a:pt x="7298" y="25762"/>
                    <a:pt x="7298" y="25909"/>
                  </a:cubicBezTo>
                  <a:cubicBezTo>
                    <a:pt x="7298" y="26105"/>
                    <a:pt x="7176" y="26227"/>
                    <a:pt x="7053" y="26350"/>
                  </a:cubicBezTo>
                  <a:lnTo>
                    <a:pt x="7053" y="26350"/>
                  </a:lnTo>
                  <a:cubicBezTo>
                    <a:pt x="6980" y="26448"/>
                    <a:pt x="6882" y="26546"/>
                    <a:pt x="6882" y="26668"/>
                  </a:cubicBezTo>
                  <a:lnTo>
                    <a:pt x="6882" y="26668"/>
                  </a:lnTo>
                  <a:cubicBezTo>
                    <a:pt x="6857" y="26766"/>
                    <a:pt x="6857" y="26839"/>
                    <a:pt x="6857" y="26913"/>
                  </a:cubicBezTo>
                  <a:cubicBezTo>
                    <a:pt x="6857" y="27060"/>
                    <a:pt x="6857" y="27158"/>
                    <a:pt x="6735" y="27378"/>
                  </a:cubicBezTo>
                  <a:cubicBezTo>
                    <a:pt x="6662" y="27501"/>
                    <a:pt x="6613" y="27574"/>
                    <a:pt x="6564" y="27623"/>
                  </a:cubicBezTo>
                  <a:cubicBezTo>
                    <a:pt x="6490" y="27721"/>
                    <a:pt x="6441" y="27770"/>
                    <a:pt x="6441" y="27966"/>
                  </a:cubicBezTo>
                  <a:cubicBezTo>
                    <a:pt x="6441" y="28137"/>
                    <a:pt x="6441" y="28260"/>
                    <a:pt x="6441" y="28382"/>
                  </a:cubicBezTo>
                  <a:cubicBezTo>
                    <a:pt x="6466" y="28480"/>
                    <a:pt x="6490" y="28554"/>
                    <a:pt x="6515" y="28652"/>
                  </a:cubicBezTo>
                  <a:cubicBezTo>
                    <a:pt x="6564" y="28725"/>
                    <a:pt x="6637" y="28774"/>
                    <a:pt x="6735" y="28847"/>
                  </a:cubicBezTo>
                  <a:cubicBezTo>
                    <a:pt x="6833" y="28896"/>
                    <a:pt x="6931" y="28970"/>
                    <a:pt x="7078" y="29092"/>
                  </a:cubicBezTo>
                  <a:cubicBezTo>
                    <a:pt x="7200" y="29215"/>
                    <a:pt x="7249" y="29288"/>
                    <a:pt x="7298" y="29362"/>
                  </a:cubicBezTo>
                  <a:cubicBezTo>
                    <a:pt x="7347" y="29435"/>
                    <a:pt x="7421" y="29509"/>
                    <a:pt x="7592" y="29656"/>
                  </a:cubicBezTo>
                  <a:cubicBezTo>
                    <a:pt x="7764" y="29802"/>
                    <a:pt x="7935" y="29851"/>
                    <a:pt x="8057" y="29900"/>
                  </a:cubicBezTo>
                  <a:cubicBezTo>
                    <a:pt x="8180" y="29949"/>
                    <a:pt x="8278" y="29998"/>
                    <a:pt x="8327" y="30096"/>
                  </a:cubicBezTo>
                  <a:cubicBezTo>
                    <a:pt x="8376" y="30170"/>
                    <a:pt x="8400" y="30268"/>
                    <a:pt x="8449" y="30366"/>
                  </a:cubicBezTo>
                  <a:cubicBezTo>
                    <a:pt x="8498" y="30439"/>
                    <a:pt x="8547" y="30562"/>
                    <a:pt x="8596" y="30660"/>
                  </a:cubicBezTo>
                  <a:cubicBezTo>
                    <a:pt x="8621" y="30709"/>
                    <a:pt x="8719" y="30684"/>
                    <a:pt x="8841" y="30660"/>
                  </a:cubicBezTo>
                  <a:lnTo>
                    <a:pt x="8841" y="30660"/>
                  </a:lnTo>
                  <a:cubicBezTo>
                    <a:pt x="8914" y="30635"/>
                    <a:pt x="9012" y="30611"/>
                    <a:pt x="9110" y="30611"/>
                  </a:cubicBezTo>
                  <a:cubicBezTo>
                    <a:pt x="9233" y="30611"/>
                    <a:pt x="9404" y="30684"/>
                    <a:pt x="9551" y="30757"/>
                  </a:cubicBezTo>
                  <a:cubicBezTo>
                    <a:pt x="9772" y="30880"/>
                    <a:pt x="9992" y="31051"/>
                    <a:pt x="10114" y="31149"/>
                  </a:cubicBezTo>
                  <a:lnTo>
                    <a:pt x="10114" y="31149"/>
                  </a:lnTo>
                  <a:cubicBezTo>
                    <a:pt x="10212" y="31247"/>
                    <a:pt x="10237" y="31345"/>
                    <a:pt x="10286" y="31443"/>
                  </a:cubicBezTo>
                  <a:cubicBezTo>
                    <a:pt x="10310" y="31517"/>
                    <a:pt x="10335" y="31590"/>
                    <a:pt x="10408" y="31615"/>
                  </a:cubicBezTo>
                  <a:lnTo>
                    <a:pt x="10408" y="31615"/>
                  </a:lnTo>
                  <a:cubicBezTo>
                    <a:pt x="10482" y="31664"/>
                    <a:pt x="10531" y="31664"/>
                    <a:pt x="10555" y="31664"/>
                  </a:cubicBezTo>
                  <a:cubicBezTo>
                    <a:pt x="10653" y="31664"/>
                    <a:pt x="10751" y="31664"/>
                    <a:pt x="10898" y="31810"/>
                  </a:cubicBezTo>
                  <a:cubicBezTo>
                    <a:pt x="11045" y="31957"/>
                    <a:pt x="11045" y="32153"/>
                    <a:pt x="11045" y="32374"/>
                  </a:cubicBezTo>
                  <a:cubicBezTo>
                    <a:pt x="11045" y="32545"/>
                    <a:pt x="11045" y="32692"/>
                    <a:pt x="11094" y="32814"/>
                  </a:cubicBezTo>
                  <a:cubicBezTo>
                    <a:pt x="11192" y="32961"/>
                    <a:pt x="11265" y="33084"/>
                    <a:pt x="11314" y="33206"/>
                  </a:cubicBezTo>
                  <a:lnTo>
                    <a:pt x="11314" y="33206"/>
                  </a:lnTo>
                  <a:cubicBezTo>
                    <a:pt x="11388" y="33304"/>
                    <a:pt x="11437" y="33427"/>
                    <a:pt x="11486" y="33500"/>
                  </a:cubicBezTo>
                  <a:cubicBezTo>
                    <a:pt x="11559" y="33623"/>
                    <a:pt x="11584" y="33721"/>
                    <a:pt x="11584" y="33794"/>
                  </a:cubicBezTo>
                  <a:lnTo>
                    <a:pt x="11584" y="33794"/>
                  </a:lnTo>
                  <a:cubicBezTo>
                    <a:pt x="11608" y="33892"/>
                    <a:pt x="11608" y="33990"/>
                    <a:pt x="11584" y="34063"/>
                  </a:cubicBezTo>
                  <a:cubicBezTo>
                    <a:pt x="11559" y="34137"/>
                    <a:pt x="11510" y="34186"/>
                    <a:pt x="11437" y="34235"/>
                  </a:cubicBezTo>
                  <a:lnTo>
                    <a:pt x="11437" y="34235"/>
                  </a:lnTo>
                  <a:cubicBezTo>
                    <a:pt x="11388" y="34284"/>
                    <a:pt x="11314" y="34357"/>
                    <a:pt x="11339" y="34455"/>
                  </a:cubicBezTo>
                  <a:cubicBezTo>
                    <a:pt x="11339" y="34553"/>
                    <a:pt x="11339" y="34627"/>
                    <a:pt x="11363" y="34700"/>
                  </a:cubicBezTo>
                  <a:cubicBezTo>
                    <a:pt x="11412" y="34774"/>
                    <a:pt x="11437" y="34847"/>
                    <a:pt x="11510" y="34920"/>
                  </a:cubicBezTo>
                  <a:cubicBezTo>
                    <a:pt x="11633" y="35067"/>
                    <a:pt x="11706" y="35239"/>
                    <a:pt x="11780" y="35361"/>
                  </a:cubicBezTo>
                  <a:cubicBezTo>
                    <a:pt x="11829" y="35435"/>
                    <a:pt x="11853" y="35484"/>
                    <a:pt x="11878" y="35533"/>
                  </a:cubicBezTo>
                  <a:cubicBezTo>
                    <a:pt x="11926" y="35606"/>
                    <a:pt x="11951" y="35704"/>
                    <a:pt x="11975" y="35802"/>
                  </a:cubicBezTo>
                  <a:cubicBezTo>
                    <a:pt x="12000" y="35900"/>
                    <a:pt x="12024" y="35998"/>
                    <a:pt x="12073" y="36071"/>
                  </a:cubicBezTo>
                  <a:cubicBezTo>
                    <a:pt x="12122" y="36120"/>
                    <a:pt x="12171" y="36096"/>
                    <a:pt x="12245" y="36071"/>
                  </a:cubicBezTo>
                  <a:cubicBezTo>
                    <a:pt x="12318" y="36047"/>
                    <a:pt x="12367" y="36022"/>
                    <a:pt x="12441" y="36022"/>
                  </a:cubicBezTo>
                  <a:cubicBezTo>
                    <a:pt x="12514" y="36022"/>
                    <a:pt x="12588" y="36047"/>
                    <a:pt x="12637" y="36096"/>
                  </a:cubicBezTo>
                  <a:cubicBezTo>
                    <a:pt x="12686" y="36120"/>
                    <a:pt x="12735" y="36145"/>
                    <a:pt x="12833" y="36145"/>
                  </a:cubicBezTo>
                  <a:cubicBezTo>
                    <a:pt x="12808" y="36071"/>
                    <a:pt x="12808" y="35998"/>
                    <a:pt x="12808" y="35900"/>
                  </a:cubicBezTo>
                  <a:cubicBezTo>
                    <a:pt x="12857" y="35778"/>
                    <a:pt x="12906" y="35655"/>
                    <a:pt x="12979" y="35557"/>
                  </a:cubicBezTo>
                  <a:cubicBezTo>
                    <a:pt x="13028" y="35484"/>
                    <a:pt x="13077" y="35435"/>
                    <a:pt x="13102" y="35386"/>
                  </a:cubicBezTo>
                  <a:lnTo>
                    <a:pt x="13102" y="35386"/>
                  </a:lnTo>
                  <a:lnTo>
                    <a:pt x="13175" y="35312"/>
                  </a:lnTo>
                  <a:cubicBezTo>
                    <a:pt x="13298" y="35141"/>
                    <a:pt x="13445" y="34994"/>
                    <a:pt x="13616" y="34871"/>
                  </a:cubicBezTo>
                  <a:cubicBezTo>
                    <a:pt x="13714" y="34798"/>
                    <a:pt x="13886" y="34774"/>
                    <a:pt x="14057" y="34749"/>
                  </a:cubicBezTo>
                  <a:cubicBezTo>
                    <a:pt x="14253" y="34749"/>
                    <a:pt x="14449" y="34774"/>
                    <a:pt x="14571" y="34822"/>
                  </a:cubicBezTo>
                  <a:cubicBezTo>
                    <a:pt x="14645" y="34847"/>
                    <a:pt x="14694" y="34896"/>
                    <a:pt x="14767" y="34920"/>
                  </a:cubicBezTo>
                  <a:cubicBezTo>
                    <a:pt x="14914" y="34994"/>
                    <a:pt x="15085" y="35092"/>
                    <a:pt x="15281" y="35141"/>
                  </a:cubicBezTo>
                  <a:cubicBezTo>
                    <a:pt x="15379" y="35165"/>
                    <a:pt x="15453" y="35165"/>
                    <a:pt x="15502" y="35141"/>
                  </a:cubicBezTo>
                  <a:cubicBezTo>
                    <a:pt x="15624" y="35141"/>
                    <a:pt x="15698" y="35141"/>
                    <a:pt x="15845" y="35263"/>
                  </a:cubicBezTo>
                  <a:cubicBezTo>
                    <a:pt x="15943" y="35337"/>
                    <a:pt x="16040" y="35386"/>
                    <a:pt x="16114" y="35410"/>
                  </a:cubicBezTo>
                  <a:lnTo>
                    <a:pt x="16114" y="35410"/>
                  </a:lnTo>
                  <a:cubicBezTo>
                    <a:pt x="16187" y="35435"/>
                    <a:pt x="16285" y="35435"/>
                    <a:pt x="16359" y="35435"/>
                  </a:cubicBezTo>
                  <a:cubicBezTo>
                    <a:pt x="16408" y="35435"/>
                    <a:pt x="16457" y="35386"/>
                    <a:pt x="16481" y="35337"/>
                  </a:cubicBezTo>
                  <a:lnTo>
                    <a:pt x="16481" y="35337"/>
                  </a:lnTo>
                  <a:cubicBezTo>
                    <a:pt x="16530" y="35288"/>
                    <a:pt x="16555" y="35190"/>
                    <a:pt x="16555" y="35067"/>
                  </a:cubicBezTo>
                  <a:cubicBezTo>
                    <a:pt x="16555" y="34994"/>
                    <a:pt x="16481" y="34920"/>
                    <a:pt x="16408" y="34847"/>
                  </a:cubicBezTo>
                  <a:cubicBezTo>
                    <a:pt x="16310" y="34725"/>
                    <a:pt x="16212" y="34602"/>
                    <a:pt x="16187" y="34406"/>
                  </a:cubicBezTo>
                  <a:cubicBezTo>
                    <a:pt x="16187" y="34259"/>
                    <a:pt x="16163" y="34112"/>
                    <a:pt x="16187" y="33941"/>
                  </a:cubicBezTo>
                  <a:cubicBezTo>
                    <a:pt x="16212" y="33770"/>
                    <a:pt x="16236" y="33598"/>
                    <a:pt x="16334" y="33451"/>
                  </a:cubicBezTo>
                  <a:cubicBezTo>
                    <a:pt x="16457" y="33255"/>
                    <a:pt x="16628" y="33255"/>
                    <a:pt x="16800" y="33255"/>
                  </a:cubicBezTo>
                  <a:lnTo>
                    <a:pt x="16800" y="33255"/>
                  </a:lnTo>
                  <a:cubicBezTo>
                    <a:pt x="16873" y="33255"/>
                    <a:pt x="16971" y="33255"/>
                    <a:pt x="17020" y="33231"/>
                  </a:cubicBezTo>
                  <a:cubicBezTo>
                    <a:pt x="17044" y="33182"/>
                    <a:pt x="17093" y="33157"/>
                    <a:pt x="17118" y="33133"/>
                  </a:cubicBezTo>
                  <a:cubicBezTo>
                    <a:pt x="17240" y="33010"/>
                    <a:pt x="17338" y="32912"/>
                    <a:pt x="17730" y="32790"/>
                  </a:cubicBezTo>
                  <a:cubicBezTo>
                    <a:pt x="17877" y="32741"/>
                    <a:pt x="18000" y="32692"/>
                    <a:pt x="18073" y="32692"/>
                  </a:cubicBezTo>
                  <a:cubicBezTo>
                    <a:pt x="18171" y="32668"/>
                    <a:pt x="18195" y="32668"/>
                    <a:pt x="18195" y="32570"/>
                  </a:cubicBezTo>
                  <a:cubicBezTo>
                    <a:pt x="18220" y="32521"/>
                    <a:pt x="18171" y="32472"/>
                    <a:pt x="18097" y="32447"/>
                  </a:cubicBezTo>
                  <a:cubicBezTo>
                    <a:pt x="18024" y="32374"/>
                    <a:pt x="17926" y="32300"/>
                    <a:pt x="17853" y="32129"/>
                  </a:cubicBezTo>
                  <a:lnTo>
                    <a:pt x="17853" y="32129"/>
                  </a:lnTo>
                  <a:lnTo>
                    <a:pt x="17853" y="32080"/>
                  </a:lnTo>
                  <a:cubicBezTo>
                    <a:pt x="17755" y="31810"/>
                    <a:pt x="17681" y="31615"/>
                    <a:pt x="17877" y="31296"/>
                  </a:cubicBezTo>
                  <a:cubicBezTo>
                    <a:pt x="17975" y="31149"/>
                    <a:pt x="18048" y="31076"/>
                    <a:pt x="18122" y="31051"/>
                  </a:cubicBezTo>
                  <a:cubicBezTo>
                    <a:pt x="18171" y="31002"/>
                    <a:pt x="18195" y="31002"/>
                    <a:pt x="18195" y="30904"/>
                  </a:cubicBezTo>
                  <a:cubicBezTo>
                    <a:pt x="18195" y="30709"/>
                    <a:pt x="18146" y="30611"/>
                    <a:pt x="18097" y="30439"/>
                  </a:cubicBezTo>
                  <a:lnTo>
                    <a:pt x="18097" y="30439"/>
                  </a:lnTo>
                  <a:cubicBezTo>
                    <a:pt x="18097" y="30415"/>
                    <a:pt x="18073" y="30366"/>
                    <a:pt x="18048" y="30341"/>
                  </a:cubicBezTo>
                  <a:cubicBezTo>
                    <a:pt x="18000" y="30096"/>
                    <a:pt x="18048" y="29998"/>
                    <a:pt x="18146" y="29876"/>
                  </a:cubicBezTo>
                  <a:cubicBezTo>
                    <a:pt x="18171" y="29851"/>
                    <a:pt x="18195" y="29802"/>
                    <a:pt x="18195" y="29778"/>
                  </a:cubicBezTo>
                  <a:cubicBezTo>
                    <a:pt x="18220" y="29705"/>
                    <a:pt x="18195" y="29582"/>
                    <a:pt x="18171" y="29460"/>
                  </a:cubicBezTo>
                  <a:cubicBezTo>
                    <a:pt x="18146" y="29264"/>
                    <a:pt x="18097" y="29068"/>
                    <a:pt x="18146" y="28921"/>
                  </a:cubicBezTo>
                  <a:cubicBezTo>
                    <a:pt x="18195" y="28774"/>
                    <a:pt x="18293" y="28676"/>
                    <a:pt x="18367" y="28578"/>
                  </a:cubicBezTo>
                  <a:cubicBezTo>
                    <a:pt x="18440" y="28505"/>
                    <a:pt x="18489" y="28407"/>
                    <a:pt x="18514" y="28333"/>
                  </a:cubicBezTo>
                  <a:cubicBezTo>
                    <a:pt x="18514" y="28260"/>
                    <a:pt x="18489" y="28186"/>
                    <a:pt x="18465" y="28113"/>
                  </a:cubicBezTo>
                  <a:cubicBezTo>
                    <a:pt x="18440" y="28015"/>
                    <a:pt x="18391" y="27892"/>
                    <a:pt x="18391" y="27745"/>
                  </a:cubicBezTo>
                  <a:cubicBezTo>
                    <a:pt x="18416" y="27599"/>
                    <a:pt x="18416" y="27476"/>
                    <a:pt x="18465" y="27403"/>
                  </a:cubicBezTo>
                  <a:cubicBezTo>
                    <a:pt x="18514" y="27305"/>
                    <a:pt x="18612" y="27231"/>
                    <a:pt x="18759" y="27133"/>
                  </a:cubicBezTo>
                  <a:cubicBezTo>
                    <a:pt x="18979" y="26986"/>
                    <a:pt x="19052" y="26864"/>
                    <a:pt x="19126" y="26717"/>
                  </a:cubicBezTo>
                  <a:lnTo>
                    <a:pt x="19150" y="26717"/>
                  </a:lnTo>
                  <a:lnTo>
                    <a:pt x="19175" y="26644"/>
                  </a:lnTo>
                  <a:lnTo>
                    <a:pt x="19175" y="26644"/>
                  </a:lnTo>
                  <a:cubicBezTo>
                    <a:pt x="19199" y="26595"/>
                    <a:pt x="19199" y="26546"/>
                    <a:pt x="19199" y="26497"/>
                  </a:cubicBezTo>
                  <a:lnTo>
                    <a:pt x="19199" y="26497"/>
                  </a:lnTo>
                  <a:cubicBezTo>
                    <a:pt x="19175" y="26399"/>
                    <a:pt x="19175" y="26301"/>
                    <a:pt x="19273" y="26178"/>
                  </a:cubicBezTo>
                  <a:cubicBezTo>
                    <a:pt x="19346" y="26056"/>
                    <a:pt x="19444" y="26031"/>
                    <a:pt x="19542" y="25982"/>
                  </a:cubicBezTo>
                  <a:cubicBezTo>
                    <a:pt x="19616" y="25958"/>
                    <a:pt x="19665" y="25933"/>
                    <a:pt x="19738" y="25860"/>
                  </a:cubicBezTo>
                  <a:lnTo>
                    <a:pt x="19738" y="25860"/>
                  </a:lnTo>
                  <a:cubicBezTo>
                    <a:pt x="19787" y="25762"/>
                    <a:pt x="19787" y="25688"/>
                    <a:pt x="19787" y="25640"/>
                  </a:cubicBezTo>
                  <a:cubicBezTo>
                    <a:pt x="19763" y="25566"/>
                    <a:pt x="19763" y="25493"/>
                    <a:pt x="19787" y="25370"/>
                  </a:cubicBezTo>
                  <a:lnTo>
                    <a:pt x="19787" y="25370"/>
                  </a:lnTo>
                  <a:lnTo>
                    <a:pt x="19787" y="25370"/>
                  </a:lnTo>
                  <a:lnTo>
                    <a:pt x="19787" y="25370"/>
                  </a:lnTo>
                  <a:cubicBezTo>
                    <a:pt x="19861" y="25174"/>
                    <a:pt x="19885" y="25150"/>
                    <a:pt x="19983" y="24905"/>
                  </a:cubicBezTo>
                  <a:lnTo>
                    <a:pt x="19983" y="24905"/>
                  </a:lnTo>
                  <a:cubicBezTo>
                    <a:pt x="20032" y="24758"/>
                    <a:pt x="20081" y="24709"/>
                    <a:pt x="20154" y="24660"/>
                  </a:cubicBezTo>
                  <a:cubicBezTo>
                    <a:pt x="20203" y="24635"/>
                    <a:pt x="20252" y="24587"/>
                    <a:pt x="20301" y="24440"/>
                  </a:cubicBezTo>
                  <a:lnTo>
                    <a:pt x="20301" y="24440"/>
                  </a:lnTo>
                  <a:cubicBezTo>
                    <a:pt x="20326" y="24391"/>
                    <a:pt x="20350" y="24342"/>
                    <a:pt x="20375" y="24293"/>
                  </a:cubicBezTo>
                  <a:cubicBezTo>
                    <a:pt x="20424" y="24121"/>
                    <a:pt x="20448" y="24048"/>
                    <a:pt x="20399" y="23925"/>
                  </a:cubicBezTo>
                  <a:cubicBezTo>
                    <a:pt x="20399" y="23876"/>
                    <a:pt x="20350" y="23827"/>
                    <a:pt x="20301" y="23803"/>
                  </a:cubicBezTo>
                  <a:lnTo>
                    <a:pt x="20301" y="23803"/>
                  </a:lnTo>
                  <a:cubicBezTo>
                    <a:pt x="20203" y="23705"/>
                    <a:pt x="20105" y="23607"/>
                    <a:pt x="20105" y="23362"/>
                  </a:cubicBezTo>
                  <a:cubicBezTo>
                    <a:pt x="20130" y="23240"/>
                    <a:pt x="20154" y="23166"/>
                    <a:pt x="20154" y="23093"/>
                  </a:cubicBezTo>
                  <a:cubicBezTo>
                    <a:pt x="20179" y="22995"/>
                    <a:pt x="20203" y="22946"/>
                    <a:pt x="20130" y="22872"/>
                  </a:cubicBezTo>
                  <a:lnTo>
                    <a:pt x="20130" y="22872"/>
                  </a:lnTo>
                  <a:lnTo>
                    <a:pt x="20081" y="22799"/>
                  </a:lnTo>
                  <a:cubicBezTo>
                    <a:pt x="19910" y="22652"/>
                    <a:pt x="19910" y="22652"/>
                    <a:pt x="19885" y="22407"/>
                  </a:cubicBezTo>
                  <a:cubicBezTo>
                    <a:pt x="19861" y="22236"/>
                    <a:pt x="19787" y="22162"/>
                    <a:pt x="19665" y="22040"/>
                  </a:cubicBezTo>
                  <a:lnTo>
                    <a:pt x="19665" y="22040"/>
                  </a:lnTo>
                  <a:lnTo>
                    <a:pt x="19616" y="22015"/>
                  </a:lnTo>
                  <a:lnTo>
                    <a:pt x="19616" y="22015"/>
                  </a:lnTo>
                  <a:cubicBezTo>
                    <a:pt x="19346" y="21795"/>
                    <a:pt x="19518" y="21575"/>
                    <a:pt x="19665" y="21379"/>
                  </a:cubicBezTo>
                  <a:lnTo>
                    <a:pt x="19665" y="21379"/>
                  </a:lnTo>
                  <a:lnTo>
                    <a:pt x="19689" y="21354"/>
                  </a:lnTo>
                  <a:cubicBezTo>
                    <a:pt x="19738" y="21281"/>
                    <a:pt x="19714" y="21060"/>
                    <a:pt x="19689" y="20889"/>
                  </a:cubicBezTo>
                  <a:cubicBezTo>
                    <a:pt x="19665" y="20815"/>
                    <a:pt x="19665" y="20766"/>
                    <a:pt x="19665" y="20693"/>
                  </a:cubicBezTo>
                  <a:cubicBezTo>
                    <a:pt x="19640" y="20546"/>
                    <a:pt x="19689" y="20424"/>
                    <a:pt x="19738" y="20301"/>
                  </a:cubicBezTo>
                  <a:lnTo>
                    <a:pt x="19738" y="20301"/>
                  </a:lnTo>
                  <a:cubicBezTo>
                    <a:pt x="19787" y="20203"/>
                    <a:pt x="19836" y="20105"/>
                    <a:pt x="19861" y="19983"/>
                  </a:cubicBezTo>
                  <a:cubicBezTo>
                    <a:pt x="19910" y="19762"/>
                    <a:pt x="19836" y="18930"/>
                    <a:pt x="19763" y="18391"/>
                  </a:cubicBezTo>
                  <a:cubicBezTo>
                    <a:pt x="19738" y="18171"/>
                    <a:pt x="19714" y="17999"/>
                    <a:pt x="19714" y="17926"/>
                  </a:cubicBezTo>
                  <a:cubicBezTo>
                    <a:pt x="19714" y="17828"/>
                    <a:pt x="19689" y="17558"/>
                    <a:pt x="19640" y="17216"/>
                  </a:cubicBezTo>
                  <a:cubicBezTo>
                    <a:pt x="19591" y="16603"/>
                    <a:pt x="19518" y="15746"/>
                    <a:pt x="19518" y="15404"/>
                  </a:cubicBezTo>
                  <a:lnTo>
                    <a:pt x="19518" y="15404"/>
                  </a:lnTo>
                  <a:cubicBezTo>
                    <a:pt x="19518" y="15183"/>
                    <a:pt x="19469" y="14620"/>
                    <a:pt x="19395" y="13934"/>
                  </a:cubicBezTo>
                  <a:cubicBezTo>
                    <a:pt x="19297" y="12808"/>
                    <a:pt x="19150" y="11388"/>
                    <a:pt x="19101" y="10971"/>
                  </a:cubicBezTo>
                  <a:cubicBezTo>
                    <a:pt x="19052" y="10604"/>
                    <a:pt x="18979" y="9649"/>
                    <a:pt x="18906" y="8767"/>
                  </a:cubicBezTo>
                  <a:cubicBezTo>
                    <a:pt x="18832" y="7910"/>
                    <a:pt x="18783" y="7127"/>
                    <a:pt x="18783" y="6906"/>
                  </a:cubicBezTo>
                  <a:cubicBezTo>
                    <a:pt x="18759" y="6637"/>
                    <a:pt x="18587" y="5241"/>
                    <a:pt x="18489" y="4335"/>
                  </a:cubicBezTo>
                  <a:cubicBezTo>
                    <a:pt x="18391" y="4188"/>
                    <a:pt x="18293" y="4041"/>
                    <a:pt x="18195" y="3870"/>
                  </a:cubicBezTo>
                  <a:cubicBezTo>
                    <a:pt x="17975" y="3478"/>
                    <a:pt x="18073" y="3160"/>
                    <a:pt x="17853" y="2694"/>
                  </a:cubicBezTo>
                  <a:cubicBezTo>
                    <a:pt x="17632" y="2205"/>
                    <a:pt x="17363" y="2033"/>
                    <a:pt x="17142" y="1690"/>
                  </a:cubicBezTo>
                  <a:cubicBezTo>
                    <a:pt x="16922" y="1347"/>
                    <a:pt x="16995" y="907"/>
                    <a:pt x="16995" y="417"/>
                  </a:cubicBezTo>
                  <a:cubicBezTo>
                    <a:pt x="16995" y="221"/>
                    <a:pt x="16995" y="99"/>
                    <a:pt x="16995" y="1"/>
                  </a:cubicBezTo>
                  <a:lnTo>
                    <a:pt x="3429" y="735"/>
                  </a:lnTo>
                  <a:cubicBezTo>
                    <a:pt x="3429" y="760"/>
                    <a:pt x="3454" y="760"/>
                    <a:pt x="3454" y="784"/>
                  </a:cubicBezTo>
                  <a:cubicBezTo>
                    <a:pt x="3527" y="833"/>
                    <a:pt x="3674" y="956"/>
                    <a:pt x="3870" y="1054"/>
                  </a:cubicBezTo>
                  <a:cubicBezTo>
                    <a:pt x="4115" y="1225"/>
                    <a:pt x="4384" y="1396"/>
                    <a:pt x="4507" y="1519"/>
                  </a:cubicBezTo>
                  <a:cubicBezTo>
                    <a:pt x="4605" y="1666"/>
                    <a:pt x="4605" y="1837"/>
                    <a:pt x="4605" y="1984"/>
                  </a:cubicBezTo>
                  <a:cubicBezTo>
                    <a:pt x="4605" y="2131"/>
                    <a:pt x="4580" y="2254"/>
                    <a:pt x="4678" y="2327"/>
                  </a:cubicBezTo>
                  <a:cubicBezTo>
                    <a:pt x="4776" y="2425"/>
                    <a:pt x="4996" y="2547"/>
                    <a:pt x="5217" y="2670"/>
                  </a:cubicBezTo>
                  <a:cubicBezTo>
                    <a:pt x="5462" y="2792"/>
                    <a:pt x="5707" y="2939"/>
                    <a:pt x="5804" y="3037"/>
                  </a:cubicBezTo>
                  <a:cubicBezTo>
                    <a:pt x="5951" y="3209"/>
                    <a:pt x="5976" y="3306"/>
                    <a:pt x="5976" y="3453"/>
                  </a:cubicBezTo>
                  <a:lnTo>
                    <a:pt x="5976" y="3453"/>
                  </a:lnTo>
                  <a:cubicBezTo>
                    <a:pt x="6000" y="3502"/>
                    <a:pt x="6000" y="3576"/>
                    <a:pt x="6025" y="3698"/>
                  </a:cubicBezTo>
                  <a:cubicBezTo>
                    <a:pt x="6074" y="3870"/>
                    <a:pt x="6074" y="4041"/>
                    <a:pt x="6049" y="4213"/>
                  </a:cubicBezTo>
                  <a:cubicBezTo>
                    <a:pt x="6025" y="4384"/>
                    <a:pt x="5976" y="4555"/>
                    <a:pt x="5927" y="4727"/>
                  </a:cubicBezTo>
                  <a:cubicBezTo>
                    <a:pt x="5878" y="4898"/>
                    <a:pt x="5804" y="5045"/>
                    <a:pt x="5731" y="5168"/>
                  </a:cubicBezTo>
                  <a:cubicBezTo>
                    <a:pt x="5633" y="5290"/>
                    <a:pt x="5560" y="5388"/>
                    <a:pt x="5462" y="5486"/>
                  </a:cubicBezTo>
                  <a:cubicBezTo>
                    <a:pt x="5388" y="5559"/>
                    <a:pt x="5339" y="5682"/>
                    <a:pt x="5315" y="5829"/>
                  </a:cubicBezTo>
                  <a:lnTo>
                    <a:pt x="5315" y="5829"/>
                  </a:lnTo>
                  <a:cubicBezTo>
                    <a:pt x="5266" y="6000"/>
                    <a:pt x="5241" y="6172"/>
                    <a:pt x="5241" y="6367"/>
                  </a:cubicBezTo>
                  <a:cubicBezTo>
                    <a:pt x="5266" y="6661"/>
                    <a:pt x="5143" y="6710"/>
                    <a:pt x="4996" y="6784"/>
                  </a:cubicBezTo>
                  <a:cubicBezTo>
                    <a:pt x="4947" y="6808"/>
                    <a:pt x="4874" y="6833"/>
                    <a:pt x="4849" y="6906"/>
                  </a:cubicBezTo>
                  <a:cubicBezTo>
                    <a:pt x="4800" y="6955"/>
                    <a:pt x="4800" y="6980"/>
                    <a:pt x="4776" y="7004"/>
                  </a:cubicBezTo>
                  <a:lnTo>
                    <a:pt x="4776" y="7004"/>
                  </a:lnTo>
                  <a:cubicBezTo>
                    <a:pt x="4776" y="7029"/>
                    <a:pt x="4752" y="7053"/>
                    <a:pt x="4727" y="7102"/>
                  </a:cubicBezTo>
                  <a:cubicBezTo>
                    <a:pt x="4678" y="7127"/>
                    <a:pt x="4629" y="7127"/>
                    <a:pt x="4482" y="7176"/>
                  </a:cubicBezTo>
                  <a:lnTo>
                    <a:pt x="4482" y="7176"/>
                  </a:lnTo>
                  <a:lnTo>
                    <a:pt x="4482" y="7176"/>
                  </a:lnTo>
                  <a:lnTo>
                    <a:pt x="4384" y="7200"/>
                  </a:lnTo>
                  <a:cubicBezTo>
                    <a:pt x="4115" y="7274"/>
                    <a:pt x="3943" y="7323"/>
                    <a:pt x="3845" y="7445"/>
                  </a:cubicBezTo>
                  <a:cubicBezTo>
                    <a:pt x="3796" y="7469"/>
                    <a:pt x="3796" y="7518"/>
                    <a:pt x="3772" y="7567"/>
                  </a:cubicBezTo>
                  <a:cubicBezTo>
                    <a:pt x="3699" y="7690"/>
                    <a:pt x="3650" y="7788"/>
                    <a:pt x="3429" y="7812"/>
                  </a:cubicBezTo>
                  <a:cubicBezTo>
                    <a:pt x="3307" y="7812"/>
                    <a:pt x="3233" y="7788"/>
                    <a:pt x="3160" y="7788"/>
                  </a:cubicBezTo>
                  <a:cubicBezTo>
                    <a:pt x="3062" y="7763"/>
                    <a:pt x="2964" y="7739"/>
                    <a:pt x="2841" y="7837"/>
                  </a:cubicBezTo>
                  <a:cubicBezTo>
                    <a:pt x="2670" y="7959"/>
                    <a:pt x="2499" y="7935"/>
                    <a:pt x="2352" y="7935"/>
                  </a:cubicBezTo>
                  <a:cubicBezTo>
                    <a:pt x="2254" y="7935"/>
                    <a:pt x="2180" y="7935"/>
                    <a:pt x="2107" y="7959"/>
                  </a:cubicBezTo>
                  <a:cubicBezTo>
                    <a:pt x="2033" y="7984"/>
                    <a:pt x="1960" y="8057"/>
                    <a:pt x="1911" y="8131"/>
                  </a:cubicBezTo>
                  <a:cubicBezTo>
                    <a:pt x="1862" y="8204"/>
                    <a:pt x="1837" y="8302"/>
                    <a:pt x="1813" y="8400"/>
                  </a:cubicBezTo>
                  <a:cubicBezTo>
                    <a:pt x="1813" y="8498"/>
                    <a:pt x="1788" y="8571"/>
                    <a:pt x="1764" y="8645"/>
                  </a:cubicBezTo>
                  <a:cubicBezTo>
                    <a:pt x="1739" y="8767"/>
                    <a:pt x="1715" y="8890"/>
                    <a:pt x="1739" y="9061"/>
                  </a:cubicBezTo>
                  <a:cubicBezTo>
                    <a:pt x="1764" y="9159"/>
                    <a:pt x="1813" y="9257"/>
                    <a:pt x="1886" y="9355"/>
                  </a:cubicBezTo>
                  <a:cubicBezTo>
                    <a:pt x="2009" y="9526"/>
                    <a:pt x="2180" y="9673"/>
                    <a:pt x="2278" y="9771"/>
                  </a:cubicBezTo>
                  <a:cubicBezTo>
                    <a:pt x="2474" y="9918"/>
                    <a:pt x="2474" y="10090"/>
                    <a:pt x="2499" y="10261"/>
                  </a:cubicBezTo>
                  <a:cubicBezTo>
                    <a:pt x="2499" y="10286"/>
                    <a:pt x="2499" y="10310"/>
                    <a:pt x="2499" y="10310"/>
                  </a:cubicBezTo>
                  <a:cubicBezTo>
                    <a:pt x="2499" y="10384"/>
                    <a:pt x="2499" y="10481"/>
                    <a:pt x="2499" y="10579"/>
                  </a:cubicBezTo>
                  <a:cubicBezTo>
                    <a:pt x="2499" y="10702"/>
                    <a:pt x="2499" y="10849"/>
                    <a:pt x="2499" y="10947"/>
                  </a:cubicBezTo>
                  <a:cubicBezTo>
                    <a:pt x="2474" y="11118"/>
                    <a:pt x="2352" y="11290"/>
                    <a:pt x="2205" y="11436"/>
                  </a:cubicBezTo>
                  <a:cubicBezTo>
                    <a:pt x="2180" y="11485"/>
                    <a:pt x="2156" y="11510"/>
                    <a:pt x="2131" y="11534"/>
                  </a:cubicBezTo>
                  <a:cubicBezTo>
                    <a:pt x="2082" y="11608"/>
                    <a:pt x="2009" y="11706"/>
                    <a:pt x="1984" y="11779"/>
                  </a:cubicBezTo>
                  <a:cubicBezTo>
                    <a:pt x="1960" y="11828"/>
                    <a:pt x="1935" y="11902"/>
                    <a:pt x="1935" y="11951"/>
                  </a:cubicBezTo>
                  <a:cubicBezTo>
                    <a:pt x="1935" y="12049"/>
                    <a:pt x="1911" y="12147"/>
                    <a:pt x="1911" y="12269"/>
                  </a:cubicBezTo>
                  <a:cubicBezTo>
                    <a:pt x="1886" y="12343"/>
                    <a:pt x="1886" y="12416"/>
                    <a:pt x="1886" y="12514"/>
                  </a:cubicBezTo>
                  <a:cubicBezTo>
                    <a:pt x="1862" y="12661"/>
                    <a:pt x="1788" y="12783"/>
                    <a:pt x="1666" y="12906"/>
                  </a:cubicBezTo>
                  <a:lnTo>
                    <a:pt x="1666" y="12906"/>
                  </a:lnTo>
                  <a:cubicBezTo>
                    <a:pt x="1544" y="13004"/>
                    <a:pt x="1397" y="13102"/>
                    <a:pt x="1201" y="13175"/>
                  </a:cubicBezTo>
                  <a:cubicBezTo>
                    <a:pt x="1103" y="13224"/>
                    <a:pt x="1005" y="13249"/>
                    <a:pt x="907" y="13273"/>
                  </a:cubicBezTo>
                  <a:cubicBezTo>
                    <a:pt x="711" y="13322"/>
                    <a:pt x="540" y="13396"/>
                    <a:pt x="466" y="13493"/>
                  </a:cubicBezTo>
                  <a:cubicBezTo>
                    <a:pt x="417" y="13567"/>
                    <a:pt x="442" y="13616"/>
                    <a:pt x="491" y="13738"/>
                  </a:cubicBezTo>
                  <a:cubicBezTo>
                    <a:pt x="515" y="13787"/>
                    <a:pt x="564" y="13861"/>
                    <a:pt x="589" y="13934"/>
                  </a:cubicBezTo>
                  <a:cubicBezTo>
                    <a:pt x="662" y="14179"/>
                    <a:pt x="638" y="14253"/>
                    <a:pt x="613" y="14326"/>
                  </a:cubicBezTo>
                  <a:cubicBezTo>
                    <a:pt x="613" y="14351"/>
                    <a:pt x="613" y="14375"/>
                    <a:pt x="613" y="14375"/>
                  </a:cubicBezTo>
                  <a:lnTo>
                    <a:pt x="613" y="14400"/>
                  </a:lnTo>
                  <a:cubicBezTo>
                    <a:pt x="638" y="14522"/>
                    <a:pt x="638" y="14693"/>
                    <a:pt x="417" y="1488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72"/>
            <p:cNvSpPr/>
            <p:nvPr/>
          </p:nvSpPr>
          <p:spPr>
            <a:xfrm>
              <a:off x="4440850" y="2203950"/>
              <a:ext cx="511225" cy="903625"/>
            </a:xfrm>
            <a:custGeom>
              <a:avLst/>
              <a:gdLst/>
              <a:ahLst/>
              <a:cxnLst/>
              <a:rect l="l" t="t" r="r" b="b"/>
              <a:pathLst>
                <a:path w="20449" h="36145" fill="none" extrusionOk="0">
                  <a:moveTo>
                    <a:pt x="417" y="14889"/>
                  </a:moveTo>
                  <a:cubicBezTo>
                    <a:pt x="319" y="14963"/>
                    <a:pt x="246" y="15036"/>
                    <a:pt x="197" y="15134"/>
                  </a:cubicBezTo>
                  <a:cubicBezTo>
                    <a:pt x="172" y="15232"/>
                    <a:pt x="123" y="15355"/>
                    <a:pt x="123" y="15501"/>
                  </a:cubicBezTo>
                  <a:lnTo>
                    <a:pt x="123" y="15501"/>
                  </a:lnTo>
                  <a:lnTo>
                    <a:pt x="99" y="15624"/>
                  </a:lnTo>
                  <a:cubicBezTo>
                    <a:pt x="74" y="15942"/>
                    <a:pt x="1" y="16457"/>
                    <a:pt x="99" y="16848"/>
                  </a:cubicBezTo>
                  <a:cubicBezTo>
                    <a:pt x="172" y="17191"/>
                    <a:pt x="221" y="17240"/>
                    <a:pt x="270" y="17314"/>
                  </a:cubicBezTo>
                  <a:lnTo>
                    <a:pt x="270" y="17314"/>
                  </a:lnTo>
                  <a:cubicBezTo>
                    <a:pt x="295" y="17338"/>
                    <a:pt x="319" y="17387"/>
                    <a:pt x="344" y="17436"/>
                  </a:cubicBezTo>
                  <a:lnTo>
                    <a:pt x="368" y="17461"/>
                  </a:lnTo>
                  <a:cubicBezTo>
                    <a:pt x="466" y="17656"/>
                    <a:pt x="491" y="17705"/>
                    <a:pt x="491" y="17999"/>
                  </a:cubicBezTo>
                  <a:cubicBezTo>
                    <a:pt x="466" y="18171"/>
                    <a:pt x="540" y="18244"/>
                    <a:pt x="662" y="18367"/>
                  </a:cubicBezTo>
                  <a:cubicBezTo>
                    <a:pt x="687" y="18416"/>
                    <a:pt x="735" y="18440"/>
                    <a:pt x="784" y="18514"/>
                  </a:cubicBezTo>
                  <a:cubicBezTo>
                    <a:pt x="907" y="18660"/>
                    <a:pt x="907" y="18783"/>
                    <a:pt x="931" y="18905"/>
                  </a:cubicBezTo>
                  <a:cubicBezTo>
                    <a:pt x="956" y="18979"/>
                    <a:pt x="956" y="19077"/>
                    <a:pt x="1029" y="19150"/>
                  </a:cubicBezTo>
                  <a:cubicBezTo>
                    <a:pt x="1078" y="19248"/>
                    <a:pt x="1201" y="19346"/>
                    <a:pt x="1299" y="19469"/>
                  </a:cubicBezTo>
                  <a:cubicBezTo>
                    <a:pt x="1470" y="19615"/>
                    <a:pt x="1642" y="19762"/>
                    <a:pt x="1739" y="19836"/>
                  </a:cubicBezTo>
                  <a:cubicBezTo>
                    <a:pt x="1862" y="19934"/>
                    <a:pt x="1984" y="20032"/>
                    <a:pt x="2107" y="20130"/>
                  </a:cubicBezTo>
                  <a:lnTo>
                    <a:pt x="2107" y="20130"/>
                  </a:lnTo>
                  <a:cubicBezTo>
                    <a:pt x="2205" y="20228"/>
                    <a:pt x="2303" y="20301"/>
                    <a:pt x="2376" y="20375"/>
                  </a:cubicBezTo>
                  <a:cubicBezTo>
                    <a:pt x="2499" y="20473"/>
                    <a:pt x="2523" y="20546"/>
                    <a:pt x="2548" y="20595"/>
                  </a:cubicBezTo>
                  <a:lnTo>
                    <a:pt x="2548" y="20595"/>
                  </a:lnTo>
                  <a:cubicBezTo>
                    <a:pt x="2548" y="20644"/>
                    <a:pt x="2572" y="20693"/>
                    <a:pt x="2670" y="20766"/>
                  </a:cubicBezTo>
                  <a:cubicBezTo>
                    <a:pt x="2817" y="20889"/>
                    <a:pt x="3062" y="21036"/>
                    <a:pt x="3282" y="21183"/>
                  </a:cubicBezTo>
                  <a:cubicBezTo>
                    <a:pt x="3405" y="21232"/>
                    <a:pt x="3503" y="21305"/>
                    <a:pt x="3576" y="21354"/>
                  </a:cubicBezTo>
                  <a:cubicBezTo>
                    <a:pt x="3772" y="21477"/>
                    <a:pt x="3845" y="21575"/>
                    <a:pt x="3943" y="21721"/>
                  </a:cubicBezTo>
                  <a:cubicBezTo>
                    <a:pt x="3992" y="21770"/>
                    <a:pt x="4041" y="21844"/>
                    <a:pt x="4115" y="21917"/>
                  </a:cubicBezTo>
                  <a:cubicBezTo>
                    <a:pt x="4286" y="22113"/>
                    <a:pt x="4311" y="22260"/>
                    <a:pt x="4335" y="22407"/>
                  </a:cubicBezTo>
                  <a:cubicBezTo>
                    <a:pt x="4360" y="22481"/>
                    <a:pt x="4384" y="22554"/>
                    <a:pt x="4409" y="22652"/>
                  </a:cubicBezTo>
                  <a:cubicBezTo>
                    <a:pt x="4482" y="22848"/>
                    <a:pt x="4458" y="22946"/>
                    <a:pt x="4433" y="23068"/>
                  </a:cubicBezTo>
                  <a:cubicBezTo>
                    <a:pt x="4433" y="23142"/>
                    <a:pt x="4409" y="23215"/>
                    <a:pt x="4433" y="23362"/>
                  </a:cubicBezTo>
                  <a:lnTo>
                    <a:pt x="4433" y="23362"/>
                  </a:lnTo>
                  <a:cubicBezTo>
                    <a:pt x="4458" y="23436"/>
                    <a:pt x="4482" y="23509"/>
                    <a:pt x="4482" y="23558"/>
                  </a:cubicBezTo>
                  <a:cubicBezTo>
                    <a:pt x="4531" y="23803"/>
                    <a:pt x="4580" y="24048"/>
                    <a:pt x="4727" y="24170"/>
                  </a:cubicBezTo>
                  <a:lnTo>
                    <a:pt x="4776" y="24195"/>
                  </a:lnTo>
                  <a:cubicBezTo>
                    <a:pt x="4923" y="24317"/>
                    <a:pt x="4923" y="24317"/>
                    <a:pt x="4996" y="24293"/>
                  </a:cubicBezTo>
                  <a:cubicBezTo>
                    <a:pt x="4996" y="24293"/>
                    <a:pt x="5021" y="24244"/>
                    <a:pt x="5021" y="24219"/>
                  </a:cubicBezTo>
                  <a:lnTo>
                    <a:pt x="5021" y="24219"/>
                  </a:lnTo>
                  <a:cubicBezTo>
                    <a:pt x="5094" y="24097"/>
                    <a:pt x="5168" y="23925"/>
                    <a:pt x="5462" y="23901"/>
                  </a:cubicBezTo>
                  <a:cubicBezTo>
                    <a:pt x="5560" y="23876"/>
                    <a:pt x="5633" y="23852"/>
                    <a:pt x="5707" y="23827"/>
                  </a:cubicBezTo>
                  <a:cubicBezTo>
                    <a:pt x="5927" y="23729"/>
                    <a:pt x="6098" y="23680"/>
                    <a:pt x="6515" y="23925"/>
                  </a:cubicBezTo>
                  <a:cubicBezTo>
                    <a:pt x="6735" y="24072"/>
                    <a:pt x="6882" y="24121"/>
                    <a:pt x="6980" y="24146"/>
                  </a:cubicBezTo>
                  <a:cubicBezTo>
                    <a:pt x="7151" y="24195"/>
                    <a:pt x="7249" y="24219"/>
                    <a:pt x="7372" y="24440"/>
                  </a:cubicBezTo>
                  <a:cubicBezTo>
                    <a:pt x="7494" y="24684"/>
                    <a:pt x="7396" y="24807"/>
                    <a:pt x="7298" y="24954"/>
                  </a:cubicBezTo>
                  <a:cubicBezTo>
                    <a:pt x="7249" y="25027"/>
                    <a:pt x="7176" y="25101"/>
                    <a:pt x="7176" y="25223"/>
                  </a:cubicBezTo>
                  <a:cubicBezTo>
                    <a:pt x="7176" y="25370"/>
                    <a:pt x="7200" y="25468"/>
                    <a:pt x="7225" y="25566"/>
                  </a:cubicBezTo>
                  <a:cubicBezTo>
                    <a:pt x="7274" y="25664"/>
                    <a:pt x="7298" y="25762"/>
                    <a:pt x="7298" y="25909"/>
                  </a:cubicBezTo>
                  <a:cubicBezTo>
                    <a:pt x="7298" y="26105"/>
                    <a:pt x="7176" y="26227"/>
                    <a:pt x="7053" y="26350"/>
                  </a:cubicBezTo>
                  <a:lnTo>
                    <a:pt x="7053" y="26350"/>
                  </a:lnTo>
                  <a:cubicBezTo>
                    <a:pt x="6980" y="26448"/>
                    <a:pt x="6882" y="26546"/>
                    <a:pt x="6882" y="26668"/>
                  </a:cubicBezTo>
                  <a:lnTo>
                    <a:pt x="6882" y="26668"/>
                  </a:lnTo>
                  <a:cubicBezTo>
                    <a:pt x="6857" y="26766"/>
                    <a:pt x="6857" y="26839"/>
                    <a:pt x="6857" y="26913"/>
                  </a:cubicBezTo>
                  <a:cubicBezTo>
                    <a:pt x="6857" y="27060"/>
                    <a:pt x="6857" y="27158"/>
                    <a:pt x="6735" y="27378"/>
                  </a:cubicBezTo>
                  <a:cubicBezTo>
                    <a:pt x="6662" y="27501"/>
                    <a:pt x="6613" y="27574"/>
                    <a:pt x="6564" y="27623"/>
                  </a:cubicBezTo>
                  <a:cubicBezTo>
                    <a:pt x="6490" y="27721"/>
                    <a:pt x="6441" y="27770"/>
                    <a:pt x="6441" y="27966"/>
                  </a:cubicBezTo>
                  <a:cubicBezTo>
                    <a:pt x="6441" y="28137"/>
                    <a:pt x="6441" y="28260"/>
                    <a:pt x="6441" y="28382"/>
                  </a:cubicBezTo>
                  <a:cubicBezTo>
                    <a:pt x="6466" y="28480"/>
                    <a:pt x="6490" y="28554"/>
                    <a:pt x="6515" y="28652"/>
                  </a:cubicBezTo>
                  <a:cubicBezTo>
                    <a:pt x="6564" y="28725"/>
                    <a:pt x="6637" y="28774"/>
                    <a:pt x="6735" y="28847"/>
                  </a:cubicBezTo>
                  <a:cubicBezTo>
                    <a:pt x="6833" y="28896"/>
                    <a:pt x="6931" y="28970"/>
                    <a:pt x="7078" y="29092"/>
                  </a:cubicBezTo>
                  <a:cubicBezTo>
                    <a:pt x="7200" y="29215"/>
                    <a:pt x="7249" y="29288"/>
                    <a:pt x="7298" y="29362"/>
                  </a:cubicBezTo>
                  <a:cubicBezTo>
                    <a:pt x="7347" y="29435"/>
                    <a:pt x="7421" y="29509"/>
                    <a:pt x="7592" y="29656"/>
                  </a:cubicBezTo>
                  <a:cubicBezTo>
                    <a:pt x="7764" y="29802"/>
                    <a:pt x="7935" y="29851"/>
                    <a:pt x="8057" y="29900"/>
                  </a:cubicBezTo>
                  <a:cubicBezTo>
                    <a:pt x="8180" y="29949"/>
                    <a:pt x="8278" y="29998"/>
                    <a:pt x="8327" y="30096"/>
                  </a:cubicBezTo>
                  <a:cubicBezTo>
                    <a:pt x="8376" y="30170"/>
                    <a:pt x="8400" y="30268"/>
                    <a:pt x="8449" y="30366"/>
                  </a:cubicBezTo>
                  <a:cubicBezTo>
                    <a:pt x="8498" y="30439"/>
                    <a:pt x="8547" y="30562"/>
                    <a:pt x="8596" y="30660"/>
                  </a:cubicBezTo>
                  <a:cubicBezTo>
                    <a:pt x="8621" y="30709"/>
                    <a:pt x="8719" y="30684"/>
                    <a:pt x="8841" y="30660"/>
                  </a:cubicBezTo>
                  <a:lnTo>
                    <a:pt x="8841" y="30660"/>
                  </a:lnTo>
                  <a:cubicBezTo>
                    <a:pt x="8914" y="30635"/>
                    <a:pt x="9012" y="30611"/>
                    <a:pt x="9110" y="30611"/>
                  </a:cubicBezTo>
                  <a:cubicBezTo>
                    <a:pt x="9233" y="30611"/>
                    <a:pt x="9404" y="30684"/>
                    <a:pt x="9551" y="30757"/>
                  </a:cubicBezTo>
                  <a:cubicBezTo>
                    <a:pt x="9772" y="30880"/>
                    <a:pt x="9992" y="31051"/>
                    <a:pt x="10114" y="31149"/>
                  </a:cubicBezTo>
                  <a:lnTo>
                    <a:pt x="10114" y="31149"/>
                  </a:lnTo>
                  <a:cubicBezTo>
                    <a:pt x="10212" y="31247"/>
                    <a:pt x="10237" y="31345"/>
                    <a:pt x="10286" y="31443"/>
                  </a:cubicBezTo>
                  <a:cubicBezTo>
                    <a:pt x="10310" y="31517"/>
                    <a:pt x="10335" y="31590"/>
                    <a:pt x="10408" y="31615"/>
                  </a:cubicBezTo>
                  <a:lnTo>
                    <a:pt x="10408" y="31615"/>
                  </a:lnTo>
                  <a:cubicBezTo>
                    <a:pt x="10482" y="31664"/>
                    <a:pt x="10531" y="31664"/>
                    <a:pt x="10555" y="31664"/>
                  </a:cubicBezTo>
                  <a:cubicBezTo>
                    <a:pt x="10653" y="31664"/>
                    <a:pt x="10751" y="31664"/>
                    <a:pt x="10898" y="31810"/>
                  </a:cubicBezTo>
                  <a:cubicBezTo>
                    <a:pt x="11045" y="31957"/>
                    <a:pt x="11045" y="32153"/>
                    <a:pt x="11045" y="32374"/>
                  </a:cubicBezTo>
                  <a:cubicBezTo>
                    <a:pt x="11045" y="32545"/>
                    <a:pt x="11045" y="32692"/>
                    <a:pt x="11094" y="32814"/>
                  </a:cubicBezTo>
                  <a:cubicBezTo>
                    <a:pt x="11192" y="32961"/>
                    <a:pt x="11265" y="33084"/>
                    <a:pt x="11314" y="33206"/>
                  </a:cubicBezTo>
                  <a:lnTo>
                    <a:pt x="11314" y="33206"/>
                  </a:lnTo>
                  <a:cubicBezTo>
                    <a:pt x="11388" y="33304"/>
                    <a:pt x="11437" y="33427"/>
                    <a:pt x="11486" y="33500"/>
                  </a:cubicBezTo>
                  <a:cubicBezTo>
                    <a:pt x="11559" y="33623"/>
                    <a:pt x="11584" y="33721"/>
                    <a:pt x="11584" y="33794"/>
                  </a:cubicBezTo>
                  <a:lnTo>
                    <a:pt x="11584" y="33794"/>
                  </a:lnTo>
                  <a:cubicBezTo>
                    <a:pt x="11608" y="33892"/>
                    <a:pt x="11608" y="33990"/>
                    <a:pt x="11584" y="34063"/>
                  </a:cubicBezTo>
                  <a:cubicBezTo>
                    <a:pt x="11559" y="34137"/>
                    <a:pt x="11510" y="34186"/>
                    <a:pt x="11437" y="34235"/>
                  </a:cubicBezTo>
                  <a:lnTo>
                    <a:pt x="11437" y="34235"/>
                  </a:lnTo>
                  <a:cubicBezTo>
                    <a:pt x="11388" y="34284"/>
                    <a:pt x="11314" y="34357"/>
                    <a:pt x="11339" y="34455"/>
                  </a:cubicBezTo>
                  <a:cubicBezTo>
                    <a:pt x="11339" y="34553"/>
                    <a:pt x="11339" y="34627"/>
                    <a:pt x="11363" y="34700"/>
                  </a:cubicBezTo>
                  <a:cubicBezTo>
                    <a:pt x="11412" y="34774"/>
                    <a:pt x="11437" y="34847"/>
                    <a:pt x="11510" y="34920"/>
                  </a:cubicBezTo>
                  <a:cubicBezTo>
                    <a:pt x="11633" y="35067"/>
                    <a:pt x="11706" y="35239"/>
                    <a:pt x="11780" y="35361"/>
                  </a:cubicBezTo>
                  <a:cubicBezTo>
                    <a:pt x="11829" y="35435"/>
                    <a:pt x="11853" y="35484"/>
                    <a:pt x="11878" y="35533"/>
                  </a:cubicBezTo>
                  <a:cubicBezTo>
                    <a:pt x="11926" y="35606"/>
                    <a:pt x="11951" y="35704"/>
                    <a:pt x="11975" y="35802"/>
                  </a:cubicBezTo>
                  <a:cubicBezTo>
                    <a:pt x="12000" y="35900"/>
                    <a:pt x="12024" y="35998"/>
                    <a:pt x="12073" y="36071"/>
                  </a:cubicBezTo>
                  <a:cubicBezTo>
                    <a:pt x="12122" y="36120"/>
                    <a:pt x="12171" y="36096"/>
                    <a:pt x="12245" y="36071"/>
                  </a:cubicBezTo>
                  <a:cubicBezTo>
                    <a:pt x="12318" y="36047"/>
                    <a:pt x="12367" y="36022"/>
                    <a:pt x="12441" y="36022"/>
                  </a:cubicBezTo>
                  <a:cubicBezTo>
                    <a:pt x="12514" y="36022"/>
                    <a:pt x="12588" y="36047"/>
                    <a:pt x="12637" y="36096"/>
                  </a:cubicBezTo>
                  <a:cubicBezTo>
                    <a:pt x="12686" y="36120"/>
                    <a:pt x="12735" y="36145"/>
                    <a:pt x="12833" y="36145"/>
                  </a:cubicBezTo>
                  <a:cubicBezTo>
                    <a:pt x="12808" y="36071"/>
                    <a:pt x="12808" y="35998"/>
                    <a:pt x="12808" y="35900"/>
                  </a:cubicBezTo>
                  <a:cubicBezTo>
                    <a:pt x="12857" y="35778"/>
                    <a:pt x="12906" y="35655"/>
                    <a:pt x="12979" y="35557"/>
                  </a:cubicBezTo>
                  <a:cubicBezTo>
                    <a:pt x="13028" y="35484"/>
                    <a:pt x="13077" y="35435"/>
                    <a:pt x="13102" y="35386"/>
                  </a:cubicBezTo>
                  <a:lnTo>
                    <a:pt x="13102" y="35386"/>
                  </a:lnTo>
                  <a:lnTo>
                    <a:pt x="13175" y="35312"/>
                  </a:lnTo>
                  <a:cubicBezTo>
                    <a:pt x="13298" y="35141"/>
                    <a:pt x="13445" y="34994"/>
                    <a:pt x="13616" y="34871"/>
                  </a:cubicBezTo>
                  <a:cubicBezTo>
                    <a:pt x="13714" y="34798"/>
                    <a:pt x="13886" y="34774"/>
                    <a:pt x="14057" y="34749"/>
                  </a:cubicBezTo>
                  <a:cubicBezTo>
                    <a:pt x="14253" y="34749"/>
                    <a:pt x="14449" y="34774"/>
                    <a:pt x="14571" y="34822"/>
                  </a:cubicBezTo>
                  <a:cubicBezTo>
                    <a:pt x="14645" y="34847"/>
                    <a:pt x="14694" y="34896"/>
                    <a:pt x="14767" y="34920"/>
                  </a:cubicBezTo>
                  <a:cubicBezTo>
                    <a:pt x="14914" y="34994"/>
                    <a:pt x="15085" y="35092"/>
                    <a:pt x="15281" y="35141"/>
                  </a:cubicBezTo>
                  <a:cubicBezTo>
                    <a:pt x="15379" y="35165"/>
                    <a:pt x="15453" y="35165"/>
                    <a:pt x="15502" y="35141"/>
                  </a:cubicBezTo>
                  <a:cubicBezTo>
                    <a:pt x="15624" y="35141"/>
                    <a:pt x="15698" y="35141"/>
                    <a:pt x="15845" y="35263"/>
                  </a:cubicBezTo>
                  <a:cubicBezTo>
                    <a:pt x="15943" y="35337"/>
                    <a:pt x="16040" y="35386"/>
                    <a:pt x="16114" y="35410"/>
                  </a:cubicBezTo>
                  <a:lnTo>
                    <a:pt x="16114" y="35410"/>
                  </a:lnTo>
                  <a:cubicBezTo>
                    <a:pt x="16187" y="35435"/>
                    <a:pt x="16285" y="35435"/>
                    <a:pt x="16359" y="35435"/>
                  </a:cubicBezTo>
                  <a:cubicBezTo>
                    <a:pt x="16408" y="35435"/>
                    <a:pt x="16457" y="35386"/>
                    <a:pt x="16481" y="35337"/>
                  </a:cubicBezTo>
                  <a:lnTo>
                    <a:pt x="16481" y="35337"/>
                  </a:lnTo>
                  <a:cubicBezTo>
                    <a:pt x="16530" y="35288"/>
                    <a:pt x="16555" y="35190"/>
                    <a:pt x="16555" y="35067"/>
                  </a:cubicBezTo>
                  <a:cubicBezTo>
                    <a:pt x="16555" y="34994"/>
                    <a:pt x="16481" y="34920"/>
                    <a:pt x="16408" y="34847"/>
                  </a:cubicBezTo>
                  <a:cubicBezTo>
                    <a:pt x="16310" y="34725"/>
                    <a:pt x="16212" y="34602"/>
                    <a:pt x="16187" y="34406"/>
                  </a:cubicBezTo>
                  <a:cubicBezTo>
                    <a:pt x="16187" y="34259"/>
                    <a:pt x="16163" y="34112"/>
                    <a:pt x="16187" y="33941"/>
                  </a:cubicBezTo>
                  <a:cubicBezTo>
                    <a:pt x="16212" y="33770"/>
                    <a:pt x="16236" y="33598"/>
                    <a:pt x="16334" y="33451"/>
                  </a:cubicBezTo>
                  <a:cubicBezTo>
                    <a:pt x="16457" y="33255"/>
                    <a:pt x="16628" y="33255"/>
                    <a:pt x="16800" y="33255"/>
                  </a:cubicBezTo>
                  <a:lnTo>
                    <a:pt x="16800" y="33255"/>
                  </a:lnTo>
                  <a:cubicBezTo>
                    <a:pt x="16873" y="33255"/>
                    <a:pt x="16971" y="33255"/>
                    <a:pt x="17020" y="33231"/>
                  </a:cubicBezTo>
                  <a:cubicBezTo>
                    <a:pt x="17044" y="33182"/>
                    <a:pt x="17093" y="33157"/>
                    <a:pt x="17118" y="33133"/>
                  </a:cubicBezTo>
                  <a:cubicBezTo>
                    <a:pt x="17240" y="33010"/>
                    <a:pt x="17338" y="32912"/>
                    <a:pt x="17730" y="32790"/>
                  </a:cubicBezTo>
                  <a:cubicBezTo>
                    <a:pt x="17877" y="32741"/>
                    <a:pt x="18000" y="32692"/>
                    <a:pt x="18073" y="32692"/>
                  </a:cubicBezTo>
                  <a:cubicBezTo>
                    <a:pt x="18171" y="32668"/>
                    <a:pt x="18195" y="32668"/>
                    <a:pt x="18195" y="32570"/>
                  </a:cubicBezTo>
                  <a:cubicBezTo>
                    <a:pt x="18220" y="32521"/>
                    <a:pt x="18171" y="32472"/>
                    <a:pt x="18097" y="32447"/>
                  </a:cubicBezTo>
                  <a:cubicBezTo>
                    <a:pt x="18024" y="32374"/>
                    <a:pt x="17926" y="32300"/>
                    <a:pt x="17853" y="32129"/>
                  </a:cubicBezTo>
                  <a:lnTo>
                    <a:pt x="17853" y="32129"/>
                  </a:lnTo>
                  <a:lnTo>
                    <a:pt x="17853" y="32080"/>
                  </a:lnTo>
                  <a:cubicBezTo>
                    <a:pt x="17755" y="31810"/>
                    <a:pt x="17681" y="31615"/>
                    <a:pt x="17877" y="31296"/>
                  </a:cubicBezTo>
                  <a:cubicBezTo>
                    <a:pt x="17975" y="31149"/>
                    <a:pt x="18048" y="31076"/>
                    <a:pt x="18122" y="31051"/>
                  </a:cubicBezTo>
                  <a:cubicBezTo>
                    <a:pt x="18171" y="31002"/>
                    <a:pt x="18195" y="31002"/>
                    <a:pt x="18195" y="30904"/>
                  </a:cubicBezTo>
                  <a:cubicBezTo>
                    <a:pt x="18195" y="30709"/>
                    <a:pt x="18146" y="30611"/>
                    <a:pt x="18097" y="30439"/>
                  </a:cubicBezTo>
                  <a:lnTo>
                    <a:pt x="18097" y="30439"/>
                  </a:lnTo>
                  <a:cubicBezTo>
                    <a:pt x="18097" y="30415"/>
                    <a:pt x="18073" y="30366"/>
                    <a:pt x="18048" y="30341"/>
                  </a:cubicBezTo>
                  <a:cubicBezTo>
                    <a:pt x="18000" y="30096"/>
                    <a:pt x="18048" y="29998"/>
                    <a:pt x="18146" y="29876"/>
                  </a:cubicBezTo>
                  <a:cubicBezTo>
                    <a:pt x="18171" y="29851"/>
                    <a:pt x="18195" y="29802"/>
                    <a:pt x="18195" y="29778"/>
                  </a:cubicBezTo>
                  <a:cubicBezTo>
                    <a:pt x="18220" y="29705"/>
                    <a:pt x="18195" y="29582"/>
                    <a:pt x="18171" y="29460"/>
                  </a:cubicBezTo>
                  <a:cubicBezTo>
                    <a:pt x="18146" y="29264"/>
                    <a:pt x="18097" y="29068"/>
                    <a:pt x="18146" y="28921"/>
                  </a:cubicBezTo>
                  <a:cubicBezTo>
                    <a:pt x="18195" y="28774"/>
                    <a:pt x="18293" y="28676"/>
                    <a:pt x="18367" y="28578"/>
                  </a:cubicBezTo>
                  <a:cubicBezTo>
                    <a:pt x="18440" y="28505"/>
                    <a:pt x="18489" y="28407"/>
                    <a:pt x="18514" y="28333"/>
                  </a:cubicBezTo>
                  <a:cubicBezTo>
                    <a:pt x="18514" y="28260"/>
                    <a:pt x="18489" y="28186"/>
                    <a:pt x="18465" y="28113"/>
                  </a:cubicBezTo>
                  <a:cubicBezTo>
                    <a:pt x="18440" y="28015"/>
                    <a:pt x="18391" y="27892"/>
                    <a:pt x="18391" y="27745"/>
                  </a:cubicBezTo>
                  <a:cubicBezTo>
                    <a:pt x="18416" y="27599"/>
                    <a:pt x="18416" y="27476"/>
                    <a:pt x="18465" y="27403"/>
                  </a:cubicBezTo>
                  <a:cubicBezTo>
                    <a:pt x="18514" y="27305"/>
                    <a:pt x="18612" y="27231"/>
                    <a:pt x="18759" y="27133"/>
                  </a:cubicBezTo>
                  <a:cubicBezTo>
                    <a:pt x="18979" y="26986"/>
                    <a:pt x="19052" y="26864"/>
                    <a:pt x="19126" y="26717"/>
                  </a:cubicBezTo>
                  <a:lnTo>
                    <a:pt x="19150" y="26717"/>
                  </a:lnTo>
                  <a:lnTo>
                    <a:pt x="19175" y="26644"/>
                  </a:lnTo>
                  <a:lnTo>
                    <a:pt x="19175" y="26644"/>
                  </a:lnTo>
                  <a:cubicBezTo>
                    <a:pt x="19199" y="26595"/>
                    <a:pt x="19199" y="26546"/>
                    <a:pt x="19199" y="26497"/>
                  </a:cubicBezTo>
                  <a:lnTo>
                    <a:pt x="19199" y="26497"/>
                  </a:lnTo>
                  <a:cubicBezTo>
                    <a:pt x="19175" y="26399"/>
                    <a:pt x="19175" y="26301"/>
                    <a:pt x="19273" y="26178"/>
                  </a:cubicBezTo>
                  <a:cubicBezTo>
                    <a:pt x="19346" y="26056"/>
                    <a:pt x="19444" y="26031"/>
                    <a:pt x="19542" y="25982"/>
                  </a:cubicBezTo>
                  <a:cubicBezTo>
                    <a:pt x="19616" y="25958"/>
                    <a:pt x="19665" y="25933"/>
                    <a:pt x="19738" y="25860"/>
                  </a:cubicBezTo>
                  <a:lnTo>
                    <a:pt x="19738" y="25860"/>
                  </a:lnTo>
                  <a:cubicBezTo>
                    <a:pt x="19787" y="25762"/>
                    <a:pt x="19787" y="25688"/>
                    <a:pt x="19787" y="25640"/>
                  </a:cubicBezTo>
                  <a:cubicBezTo>
                    <a:pt x="19763" y="25566"/>
                    <a:pt x="19763" y="25493"/>
                    <a:pt x="19787" y="25370"/>
                  </a:cubicBezTo>
                  <a:lnTo>
                    <a:pt x="19787" y="25370"/>
                  </a:lnTo>
                  <a:lnTo>
                    <a:pt x="19787" y="25370"/>
                  </a:lnTo>
                  <a:lnTo>
                    <a:pt x="19787" y="25370"/>
                  </a:lnTo>
                  <a:cubicBezTo>
                    <a:pt x="19861" y="25174"/>
                    <a:pt x="19885" y="25150"/>
                    <a:pt x="19983" y="24905"/>
                  </a:cubicBezTo>
                  <a:lnTo>
                    <a:pt x="19983" y="24905"/>
                  </a:lnTo>
                  <a:cubicBezTo>
                    <a:pt x="20032" y="24758"/>
                    <a:pt x="20081" y="24709"/>
                    <a:pt x="20154" y="24660"/>
                  </a:cubicBezTo>
                  <a:cubicBezTo>
                    <a:pt x="20203" y="24635"/>
                    <a:pt x="20252" y="24587"/>
                    <a:pt x="20301" y="24440"/>
                  </a:cubicBezTo>
                  <a:lnTo>
                    <a:pt x="20301" y="24440"/>
                  </a:lnTo>
                  <a:cubicBezTo>
                    <a:pt x="20326" y="24391"/>
                    <a:pt x="20350" y="24342"/>
                    <a:pt x="20375" y="24293"/>
                  </a:cubicBezTo>
                  <a:cubicBezTo>
                    <a:pt x="20424" y="24121"/>
                    <a:pt x="20448" y="24048"/>
                    <a:pt x="20399" y="23925"/>
                  </a:cubicBezTo>
                  <a:cubicBezTo>
                    <a:pt x="20399" y="23876"/>
                    <a:pt x="20350" y="23827"/>
                    <a:pt x="20301" y="23803"/>
                  </a:cubicBezTo>
                  <a:lnTo>
                    <a:pt x="20301" y="23803"/>
                  </a:lnTo>
                  <a:cubicBezTo>
                    <a:pt x="20203" y="23705"/>
                    <a:pt x="20105" y="23607"/>
                    <a:pt x="20105" y="23362"/>
                  </a:cubicBezTo>
                  <a:cubicBezTo>
                    <a:pt x="20130" y="23240"/>
                    <a:pt x="20154" y="23166"/>
                    <a:pt x="20154" y="23093"/>
                  </a:cubicBezTo>
                  <a:cubicBezTo>
                    <a:pt x="20179" y="22995"/>
                    <a:pt x="20203" y="22946"/>
                    <a:pt x="20130" y="22872"/>
                  </a:cubicBezTo>
                  <a:lnTo>
                    <a:pt x="20130" y="22872"/>
                  </a:lnTo>
                  <a:lnTo>
                    <a:pt x="20081" y="22799"/>
                  </a:lnTo>
                  <a:cubicBezTo>
                    <a:pt x="19910" y="22652"/>
                    <a:pt x="19910" y="22652"/>
                    <a:pt x="19885" y="22407"/>
                  </a:cubicBezTo>
                  <a:cubicBezTo>
                    <a:pt x="19861" y="22236"/>
                    <a:pt x="19787" y="22162"/>
                    <a:pt x="19665" y="22040"/>
                  </a:cubicBezTo>
                  <a:lnTo>
                    <a:pt x="19665" y="22040"/>
                  </a:lnTo>
                  <a:lnTo>
                    <a:pt x="19616" y="22015"/>
                  </a:lnTo>
                  <a:lnTo>
                    <a:pt x="19616" y="22015"/>
                  </a:lnTo>
                  <a:cubicBezTo>
                    <a:pt x="19346" y="21795"/>
                    <a:pt x="19518" y="21575"/>
                    <a:pt x="19665" y="21379"/>
                  </a:cubicBezTo>
                  <a:lnTo>
                    <a:pt x="19665" y="21379"/>
                  </a:lnTo>
                  <a:lnTo>
                    <a:pt x="19689" y="21354"/>
                  </a:lnTo>
                  <a:cubicBezTo>
                    <a:pt x="19738" y="21281"/>
                    <a:pt x="19714" y="21060"/>
                    <a:pt x="19689" y="20889"/>
                  </a:cubicBezTo>
                  <a:cubicBezTo>
                    <a:pt x="19665" y="20815"/>
                    <a:pt x="19665" y="20766"/>
                    <a:pt x="19665" y="20693"/>
                  </a:cubicBezTo>
                  <a:cubicBezTo>
                    <a:pt x="19640" y="20546"/>
                    <a:pt x="19689" y="20424"/>
                    <a:pt x="19738" y="20301"/>
                  </a:cubicBezTo>
                  <a:lnTo>
                    <a:pt x="19738" y="20301"/>
                  </a:lnTo>
                  <a:cubicBezTo>
                    <a:pt x="19787" y="20203"/>
                    <a:pt x="19836" y="20105"/>
                    <a:pt x="19861" y="19983"/>
                  </a:cubicBezTo>
                  <a:cubicBezTo>
                    <a:pt x="19910" y="19762"/>
                    <a:pt x="19836" y="18930"/>
                    <a:pt x="19763" y="18391"/>
                  </a:cubicBezTo>
                  <a:cubicBezTo>
                    <a:pt x="19738" y="18171"/>
                    <a:pt x="19714" y="17999"/>
                    <a:pt x="19714" y="17926"/>
                  </a:cubicBezTo>
                  <a:cubicBezTo>
                    <a:pt x="19714" y="17828"/>
                    <a:pt x="19689" y="17558"/>
                    <a:pt x="19640" y="17216"/>
                  </a:cubicBezTo>
                  <a:cubicBezTo>
                    <a:pt x="19591" y="16603"/>
                    <a:pt x="19518" y="15746"/>
                    <a:pt x="19518" y="15404"/>
                  </a:cubicBezTo>
                  <a:lnTo>
                    <a:pt x="19518" y="15404"/>
                  </a:lnTo>
                  <a:cubicBezTo>
                    <a:pt x="19518" y="15183"/>
                    <a:pt x="19469" y="14620"/>
                    <a:pt x="19395" y="13934"/>
                  </a:cubicBezTo>
                  <a:cubicBezTo>
                    <a:pt x="19297" y="12808"/>
                    <a:pt x="19150" y="11388"/>
                    <a:pt x="19101" y="10971"/>
                  </a:cubicBezTo>
                  <a:cubicBezTo>
                    <a:pt x="19052" y="10604"/>
                    <a:pt x="18979" y="9649"/>
                    <a:pt x="18906" y="8767"/>
                  </a:cubicBezTo>
                  <a:cubicBezTo>
                    <a:pt x="18832" y="7910"/>
                    <a:pt x="18783" y="7127"/>
                    <a:pt x="18783" y="6906"/>
                  </a:cubicBezTo>
                  <a:cubicBezTo>
                    <a:pt x="18759" y="6637"/>
                    <a:pt x="18587" y="5241"/>
                    <a:pt x="18489" y="4335"/>
                  </a:cubicBezTo>
                  <a:cubicBezTo>
                    <a:pt x="18391" y="4188"/>
                    <a:pt x="18293" y="4041"/>
                    <a:pt x="18195" y="3870"/>
                  </a:cubicBezTo>
                  <a:cubicBezTo>
                    <a:pt x="17975" y="3478"/>
                    <a:pt x="18073" y="3160"/>
                    <a:pt x="17853" y="2694"/>
                  </a:cubicBezTo>
                  <a:cubicBezTo>
                    <a:pt x="17632" y="2205"/>
                    <a:pt x="17363" y="2033"/>
                    <a:pt x="17142" y="1690"/>
                  </a:cubicBezTo>
                  <a:cubicBezTo>
                    <a:pt x="16922" y="1347"/>
                    <a:pt x="16995" y="907"/>
                    <a:pt x="16995" y="417"/>
                  </a:cubicBezTo>
                  <a:cubicBezTo>
                    <a:pt x="16995" y="221"/>
                    <a:pt x="16995" y="99"/>
                    <a:pt x="16995" y="1"/>
                  </a:cubicBezTo>
                  <a:lnTo>
                    <a:pt x="3429" y="735"/>
                  </a:lnTo>
                  <a:cubicBezTo>
                    <a:pt x="3429" y="760"/>
                    <a:pt x="3454" y="760"/>
                    <a:pt x="3454" y="784"/>
                  </a:cubicBezTo>
                  <a:cubicBezTo>
                    <a:pt x="3527" y="833"/>
                    <a:pt x="3674" y="956"/>
                    <a:pt x="3870" y="1054"/>
                  </a:cubicBezTo>
                  <a:cubicBezTo>
                    <a:pt x="4115" y="1225"/>
                    <a:pt x="4384" y="1396"/>
                    <a:pt x="4507" y="1519"/>
                  </a:cubicBezTo>
                  <a:cubicBezTo>
                    <a:pt x="4605" y="1666"/>
                    <a:pt x="4605" y="1837"/>
                    <a:pt x="4605" y="1984"/>
                  </a:cubicBezTo>
                  <a:cubicBezTo>
                    <a:pt x="4605" y="2131"/>
                    <a:pt x="4580" y="2254"/>
                    <a:pt x="4678" y="2327"/>
                  </a:cubicBezTo>
                  <a:cubicBezTo>
                    <a:pt x="4776" y="2425"/>
                    <a:pt x="4996" y="2547"/>
                    <a:pt x="5217" y="2670"/>
                  </a:cubicBezTo>
                  <a:cubicBezTo>
                    <a:pt x="5462" y="2792"/>
                    <a:pt x="5707" y="2939"/>
                    <a:pt x="5804" y="3037"/>
                  </a:cubicBezTo>
                  <a:cubicBezTo>
                    <a:pt x="5951" y="3209"/>
                    <a:pt x="5976" y="3306"/>
                    <a:pt x="5976" y="3453"/>
                  </a:cubicBezTo>
                  <a:lnTo>
                    <a:pt x="5976" y="3453"/>
                  </a:lnTo>
                  <a:cubicBezTo>
                    <a:pt x="6000" y="3502"/>
                    <a:pt x="6000" y="3576"/>
                    <a:pt x="6025" y="3698"/>
                  </a:cubicBezTo>
                  <a:cubicBezTo>
                    <a:pt x="6074" y="3870"/>
                    <a:pt x="6074" y="4041"/>
                    <a:pt x="6049" y="4213"/>
                  </a:cubicBezTo>
                  <a:cubicBezTo>
                    <a:pt x="6025" y="4384"/>
                    <a:pt x="5976" y="4555"/>
                    <a:pt x="5927" y="4727"/>
                  </a:cubicBezTo>
                  <a:cubicBezTo>
                    <a:pt x="5878" y="4898"/>
                    <a:pt x="5804" y="5045"/>
                    <a:pt x="5731" y="5168"/>
                  </a:cubicBezTo>
                  <a:cubicBezTo>
                    <a:pt x="5633" y="5290"/>
                    <a:pt x="5560" y="5388"/>
                    <a:pt x="5462" y="5486"/>
                  </a:cubicBezTo>
                  <a:cubicBezTo>
                    <a:pt x="5388" y="5559"/>
                    <a:pt x="5339" y="5682"/>
                    <a:pt x="5315" y="5829"/>
                  </a:cubicBezTo>
                  <a:lnTo>
                    <a:pt x="5315" y="5829"/>
                  </a:lnTo>
                  <a:cubicBezTo>
                    <a:pt x="5266" y="6000"/>
                    <a:pt x="5241" y="6172"/>
                    <a:pt x="5241" y="6367"/>
                  </a:cubicBezTo>
                  <a:cubicBezTo>
                    <a:pt x="5266" y="6661"/>
                    <a:pt x="5143" y="6710"/>
                    <a:pt x="4996" y="6784"/>
                  </a:cubicBezTo>
                  <a:cubicBezTo>
                    <a:pt x="4947" y="6808"/>
                    <a:pt x="4874" y="6833"/>
                    <a:pt x="4849" y="6906"/>
                  </a:cubicBezTo>
                  <a:cubicBezTo>
                    <a:pt x="4800" y="6955"/>
                    <a:pt x="4800" y="6980"/>
                    <a:pt x="4776" y="7004"/>
                  </a:cubicBezTo>
                  <a:lnTo>
                    <a:pt x="4776" y="7004"/>
                  </a:lnTo>
                  <a:cubicBezTo>
                    <a:pt x="4776" y="7029"/>
                    <a:pt x="4752" y="7053"/>
                    <a:pt x="4727" y="7102"/>
                  </a:cubicBezTo>
                  <a:cubicBezTo>
                    <a:pt x="4678" y="7127"/>
                    <a:pt x="4629" y="7127"/>
                    <a:pt x="4482" y="7176"/>
                  </a:cubicBezTo>
                  <a:lnTo>
                    <a:pt x="4482" y="7176"/>
                  </a:lnTo>
                  <a:lnTo>
                    <a:pt x="4482" y="7176"/>
                  </a:lnTo>
                  <a:lnTo>
                    <a:pt x="4384" y="7200"/>
                  </a:lnTo>
                  <a:cubicBezTo>
                    <a:pt x="4115" y="7274"/>
                    <a:pt x="3943" y="7323"/>
                    <a:pt x="3845" y="7445"/>
                  </a:cubicBezTo>
                  <a:cubicBezTo>
                    <a:pt x="3796" y="7469"/>
                    <a:pt x="3796" y="7518"/>
                    <a:pt x="3772" y="7567"/>
                  </a:cubicBezTo>
                  <a:cubicBezTo>
                    <a:pt x="3699" y="7690"/>
                    <a:pt x="3650" y="7788"/>
                    <a:pt x="3429" y="7812"/>
                  </a:cubicBezTo>
                  <a:cubicBezTo>
                    <a:pt x="3307" y="7812"/>
                    <a:pt x="3233" y="7788"/>
                    <a:pt x="3160" y="7788"/>
                  </a:cubicBezTo>
                  <a:cubicBezTo>
                    <a:pt x="3062" y="7763"/>
                    <a:pt x="2964" y="7739"/>
                    <a:pt x="2841" y="7837"/>
                  </a:cubicBezTo>
                  <a:cubicBezTo>
                    <a:pt x="2670" y="7959"/>
                    <a:pt x="2499" y="7935"/>
                    <a:pt x="2352" y="7935"/>
                  </a:cubicBezTo>
                  <a:cubicBezTo>
                    <a:pt x="2254" y="7935"/>
                    <a:pt x="2180" y="7935"/>
                    <a:pt x="2107" y="7959"/>
                  </a:cubicBezTo>
                  <a:cubicBezTo>
                    <a:pt x="2033" y="7984"/>
                    <a:pt x="1960" y="8057"/>
                    <a:pt x="1911" y="8131"/>
                  </a:cubicBezTo>
                  <a:cubicBezTo>
                    <a:pt x="1862" y="8204"/>
                    <a:pt x="1837" y="8302"/>
                    <a:pt x="1813" y="8400"/>
                  </a:cubicBezTo>
                  <a:cubicBezTo>
                    <a:pt x="1813" y="8498"/>
                    <a:pt x="1788" y="8571"/>
                    <a:pt x="1764" y="8645"/>
                  </a:cubicBezTo>
                  <a:cubicBezTo>
                    <a:pt x="1739" y="8767"/>
                    <a:pt x="1715" y="8890"/>
                    <a:pt x="1739" y="9061"/>
                  </a:cubicBezTo>
                  <a:cubicBezTo>
                    <a:pt x="1764" y="9159"/>
                    <a:pt x="1813" y="9257"/>
                    <a:pt x="1886" y="9355"/>
                  </a:cubicBezTo>
                  <a:cubicBezTo>
                    <a:pt x="2009" y="9526"/>
                    <a:pt x="2180" y="9673"/>
                    <a:pt x="2278" y="9771"/>
                  </a:cubicBezTo>
                  <a:cubicBezTo>
                    <a:pt x="2474" y="9918"/>
                    <a:pt x="2474" y="10090"/>
                    <a:pt x="2499" y="10261"/>
                  </a:cubicBezTo>
                  <a:cubicBezTo>
                    <a:pt x="2499" y="10286"/>
                    <a:pt x="2499" y="10310"/>
                    <a:pt x="2499" y="10310"/>
                  </a:cubicBezTo>
                  <a:cubicBezTo>
                    <a:pt x="2499" y="10384"/>
                    <a:pt x="2499" y="10481"/>
                    <a:pt x="2499" y="10579"/>
                  </a:cubicBezTo>
                  <a:cubicBezTo>
                    <a:pt x="2499" y="10702"/>
                    <a:pt x="2499" y="10849"/>
                    <a:pt x="2499" y="10947"/>
                  </a:cubicBezTo>
                  <a:cubicBezTo>
                    <a:pt x="2474" y="11118"/>
                    <a:pt x="2352" y="11290"/>
                    <a:pt x="2205" y="11436"/>
                  </a:cubicBezTo>
                  <a:cubicBezTo>
                    <a:pt x="2180" y="11485"/>
                    <a:pt x="2156" y="11510"/>
                    <a:pt x="2131" y="11534"/>
                  </a:cubicBezTo>
                  <a:cubicBezTo>
                    <a:pt x="2082" y="11608"/>
                    <a:pt x="2009" y="11706"/>
                    <a:pt x="1984" y="11779"/>
                  </a:cubicBezTo>
                  <a:cubicBezTo>
                    <a:pt x="1960" y="11828"/>
                    <a:pt x="1935" y="11902"/>
                    <a:pt x="1935" y="11951"/>
                  </a:cubicBezTo>
                  <a:cubicBezTo>
                    <a:pt x="1935" y="12049"/>
                    <a:pt x="1911" y="12147"/>
                    <a:pt x="1911" y="12269"/>
                  </a:cubicBezTo>
                  <a:cubicBezTo>
                    <a:pt x="1886" y="12343"/>
                    <a:pt x="1886" y="12416"/>
                    <a:pt x="1886" y="12514"/>
                  </a:cubicBezTo>
                  <a:cubicBezTo>
                    <a:pt x="1862" y="12661"/>
                    <a:pt x="1788" y="12783"/>
                    <a:pt x="1666" y="12906"/>
                  </a:cubicBezTo>
                  <a:lnTo>
                    <a:pt x="1666" y="12906"/>
                  </a:lnTo>
                  <a:cubicBezTo>
                    <a:pt x="1544" y="13004"/>
                    <a:pt x="1397" y="13102"/>
                    <a:pt x="1201" y="13175"/>
                  </a:cubicBezTo>
                  <a:cubicBezTo>
                    <a:pt x="1103" y="13224"/>
                    <a:pt x="1005" y="13249"/>
                    <a:pt x="907" y="13273"/>
                  </a:cubicBezTo>
                  <a:cubicBezTo>
                    <a:pt x="711" y="13322"/>
                    <a:pt x="540" y="13396"/>
                    <a:pt x="466" y="13493"/>
                  </a:cubicBezTo>
                  <a:cubicBezTo>
                    <a:pt x="417" y="13567"/>
                    <a:pt x="442" y="13616"/>
                    <a:pt x="491" y="13738"/>
                  </a:cubicBezTo>
                  <a:cubicBezTo>
                    <a:pt x="515" y="13787"/>
                    <a:pt x="564" y="13861"/>
                    <a:pt x="589" y="13934"/>
                  </a:cubicBezTo>
                  <a:cubicBezTo>
                    <a:pt x="662" y="14179"/>
                    <a:pt x="638" y="14253"/>
                    <a:pt x="613" y="14326"/>
                  </a:cubicBezTo>
                  <a:cubicBezTo>
                    <a:pt x="613" y="14351"/>
                    <a:pt x="613" y="14375"/>
                    <a:pt x="613" y="14375"/>
                  </a:cubicBezTo>
                  <a:lnTo>
                    <a:pt x="613" y="14400"/>
                  </a:lnTo>
                  <a:cubicBezTo>
                    <a:pt x="638" y="14522"/>
                    <a:pt x="638" y="14693"/>
                    <a:pt x="417" y="1488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72"/>
            <p:cNvSpPr/>
            <p:nvPr/>
          </p:nvSpPr>
          <p:spPr>
            <a:xfrm>
              <a:off x="3917425" y="2542500"/>
              <a:ext cx="854650" cy="740775"/>
            </a:xfrm>
            <a:custGeom>
              <a:avLst/>
              <a:gdLst/>
              <a:ahLst/>
              <a:cxnLst/>
              <a:rect l="l" t="t" r="r" b="b"/>
              <a:pathLst>
                <a:path w="34186" h="29631" extrusionOk="0">
                  <a:moveTo>
                    <a:pt x="32790" y="25958"/>
                  </a:moveTo>
                  <a:lnTo>
                    <a:pt x="32790" y="25958"/>
                  </a:lnTo>
                  <a:cubicBezTo>
                    <a:pt x="32790" y="25860"/>
                    <a:pt x="32790" y="25811"/>
                    <a:pt x="32790" y="25737"/>
                  </a:cubicBezTo>
                  <a:cubicBezTo>
                    <a:pt x="32790" y="25517"/>
                    <a:pt x="32790" y="25345"/>
                    <a:pt x="33059" y="25248"/>
                  </a:cubicBezTo>
                  <a:cubicBezTo>
                    <a:pt x="33231" y="25199"/>
                    <a:pt x="33353" y="25272"/>
                    <a:pt x="33476" y="25345"/>
                  </a:cubicBezTo>
                  <a:cubicBezTo>
                    <a:pt x="33525" y="25394"/>
                    <a:pt x="33598" y="25443"/>
                    <a:pt x="33672" y="25419"/>
                  </a:cubicBezTo>
                  <a:cubicBezTo>
                    <a:pt x="33770" y="25394"/>
                    <a:pt x="33819" y="25370"/>
                    <a:pt x="33843" y="25345"/>
                  </a:cubicBezTo>
                  <a:cubicBezTo>
                    <a:pt x="33892" y="25321"/>
                    <a:pt x="33892" y="25248"/>
                    <a:pt x="33892" y="25125"/>
                  </a:cubicBezTo>
                  <a:cubicBezTo>
                    <a:pt x="33892" y="25052"/>
                    <a:pt x="33867" y="24978"/>
                    <a:pt x="33843" y="24929"/>
                  </a:cubicBezTo>
                  <a:cubicBezTo>
                    <a:pt x="33794" y="24807"/>
                    <a:pt x="33770" y="24684"/>
                    <a:pt x="33867" y="24464"/>
                  </a:cubicBezTo>
                  <a:lnTo>
                    <a:pt x="33867" y="24464"/>
                  </a:lnTo>
                  <a:cubicBezTo>
                    <a:pt x="33892" y="24415"/>
                    <a:pt x="33916" y="24366"/>
                    <a:pt x="33916" y="24341"/>
                  </a:cubicBezTo>
                  <a:cubicBezTo>
                    <a:pt x="33990" y="24219"/>
                    <a:pt x="33990" y="24219"/>
                    <a:pt x="33990" y="23999"/>
                  </a:cubicBezTo>
                  <a:cubicBezTo>
                    <a:pt x="33990" y="23705"/>
                    <a:pt x="34039" y="23607"/>
                    <a:pt x="34112" y="23435"/>
                  </a:cubicBezTo>
                  <a:lnTo>
                    <a:pt x="34112" y="23435"/>
                  </a:lnTo>
                  <a:lnTo>
                    <a:pt x="34161" y="23386"/>
                  </a:lnTo>
                  <a:lnTo>
                    <a:pt x="34161" y="23386"/>
                  </a:lnTo>
                  <a:cubicBezTo>
                    <a:pt x="34186" y="23313"/>
                    <a:pt x="34186" y="23191"/>
                    <a:pt x="34137" y="23093"/>
                  </a:cubicBezTo>
                  <a:cubicBezTo>
                    <a:pt x="34088" y="22995"/>
                    <a:pt x="34039" y="22897"/>
                    <a:pt x="33941" y="22823"/>
                  </a:cubicBezTo>
                  <a:cubicBezTo>
                    <a:pt x="33696" y="22872"/>
                    <a:pt x="33574" y="22799"/>
                    <a:pt x="33476" y="22750"/>
                  </a:cubicBezTo>
                  <a:cubicBezTo>
                    <a:pt x="33427" y="22725"/>
                    <a:pt x="33402" y="22725"/>
                    <a:pt x="33378" y="22725"/>
                  </a:cubicBezTo>
                  <a:cubicBezTo>
                    <a:pt x="33353" y="22725"/>
                    <a:pt x="33304" y="22725"/>
                    <a:pt x="33255" y="22750"/>
                  </a:cubicBezTo>
                  <a:cubicBezTo>
                    <a:pt x="33108" y="22799"/>
                    <a:pt x="32961" y="22848"/>
                    <a:pt x="32839" y="22676"/>
                  </a:cubicBezTo>
                  <a:cubicBezTo>
                    <a:pt x="32741" y="22554"/>
                    <a:pt x="32717" y="22431"/>
                    <a:pt x="32692" y="22309"/>
                  </a:cubicBezTo>
                  <a:cubicBezTo>
                    <a:pt x="32668" y="22236"/>
                    <a:pt x="32643" y="22162"/>
                    <a:pt x="32619" y="22113"/>
                  </a:cubicBezTo>
                  <a:cubicBezTo>
                    <a:pt x="32570" y="22040"/>
                    <a:pt x="32545" y="21991"/>
                    <a:pt x="32521" y="21942"/>
                  </a:cubicBezTo>
                  <a:cubicBezTo>
                    <a:pt x="32447" y="21795"/>
                    <a:pt x="32374" y="21648"/>
                    <a:pt x="32276" y="21525"/>
                  </a:cubicBezTo>
                  <a:lnTo>
                    <a:pt x="32276" y="21525"/>
                  </a:lnTo>
                  <a:cubicBezTo>
                    <a:pt x="32178" y="21427"/>
                    <a:pt x="32129" y="21329"/>
                    <a:pt x="32104" y="21256"/>
                  </a:cubicBezTo>
                  <a:cubicBezTo>
                    <a:pt x="32055" y="21158"/>
                    <a:pt x="32055" y="21060"/>
                    <a:pt x="32031" y="20913"/>
                  </a:cubicBezTo>
                  <a:cubicBezTo>
                    <a:pt x="32031" y="20717"/>
                    <a:pt x="32129" y="20619"/>
                    <a:pt x="32227" y="20521"/>
                  </a:cubicBezTo>
                  <a:cubicBezTo>
                    <a:pt x="32276" y="20497"/>
                    <a:pt x="32300" y="20472"/>
                    <a:pt x="32300" y="20472"/>
                  </a:cubicBezTo>
                  <a:cubicBezTo>
                    <a:pt x="32300" y="20423"/>
                    <a:pt x="32300" y="20350"/>
                    <a:pt x="32300" y="20301"/>
                  </a:cubicBezTo>
                  <a:lnTo>
                    <a:pt x="32300" y="20301"/>
                  </a:lnTo>
                  <a:cubicBezTo>
                    <a:pt x="32300" y="20228"/>
                    <a:pt x="32276" y="20154"/>
                    <a:pt x="32227" y="20081"/>
                  </a:cubicBezTo>
                  <a:cubicBezTo>
                    <a:pt x="32178" y="19983"/>
                    <a:pt x="32129" y="19885"/>
                    <a:pt x="32055" y="19762"/>
                  </a:cubicBezTo>
                  <a:lnTo>
                    <a:pt x="32055" y="19762"/>
                  </a:lnTo>
                  <a:cubicBezTo>
                    <a:pt x="31982" y="19640"/>
                    <a:pt x="31908" y="19517"/>
                    <a:pt x="31835" y="19370"/>
                  </a:cubicBezTo>
                  <a:lnTo>
                    <a:pt x="31835" y="19370"/>
                  </a:lnTo>
                  <a:cubicBezTo>
                    <a:pt x="31737" y="19223"/>
                    <a:pt x="31737" y="19028"/>
                    <a:pt x="31762" y="18832"/>
                  </a:cubicBezTo>
                  <a:cubicBezTo>
                    <a:pt x="31762" y="18660"/>
                    <a:pt x="31762" y="18513"/>
                    <a:pt x="31688" y="18440"/>
                  </a:cubicBezTo>
                  <a:cubicBezTo>
                    <a:pt x="31590" y="18342"/>
                    <a:pt x="31541" y="18342"/>
                    <a:pt x="31492" y="18342"/>
                  </a:cubicBezTo>
                  <a:cubicBezTo>
                    <a:pt x="31419" y="18342"/>
                    <a:pt x="31370" y="18342"/>
                    <a:pt x="31247" y="18293"/>
                  </a:cubicBezTo>
                  <a:lnTo>
                    <a:pt x="31247" y="18293"/>
                  </a:lnTo>
                  <a:cubicBezTo>
                    <a:pt x="31100" y="18219"/>
                    <a:pt x="31051" y="18097"/>
                    <a:pt x="31002" y="17975"/>
                  </a:cubicBezTo>
                  <a:cubicBezTo>
                    <a:pt x="30978" y="17901"/>
                    <a:pt x="30953" y="17828"/>
                    <a:pt x="30880" y="17779"/>
                  </a:cubicBezTo>
                  <a:lnTo>
                    <a:pt x="30880" y="17779"/>
                  </a:lnTo>
                  <a:cubicBezTo>
                    <a:pt x="30782" y="17681"/>
                    <a:pt x="30586" y="17534"/>
                    <a:pt x="30390" y="17411"/>
                  </a:cubicBezTo>
                  <a:cubicBezTo>
                    <a:pt x="30268" y="17362"/>
                    <a:pt x="30121" y="17289"/>
                    <a:pt x="30047" y="17313"/>
                  </a:cubicBezTo>
                  <a:cubicBezTo>
                    <a:pt x="29974" y="17313"/>
                    <a:pt x="29900" y="17313"/>
                    <a:pt x="29827" y="17338"/>
                  </a:cubicBezTo>
                  <a:lnTo>
                    <a:pt x="29827" y="17338"/>
                  </a:lnTo>
                  <a:cubicBezTo>
                    <a:pt x="29631" y="17387"/>
                    <a:pt x="29460" y="17411"/>
                    <a:pt x="29337" y="17215"/>
                  </a:cubicBezTo>
                  <a:cubicBezTo>
                    <a:pt x="29264" y="17118"/>
                    <a:pt x="29215" y="16995"/>
                    <a:pt x="29190" y="16897"/>
                  </a:cubicBezTo>
                  <a:cubicBezTo>
                    <a:pt x="29141" y="16824"/>
                    <a:pt x="29117" y="16750"/>
                    <a:pt x="29068" y="16677"/>
                  </a:cubicBezTo>
                  <a:cubicBezTo>
                    <a:pt x="29043" y="16628"/>
                    <a:pt x="28994" y="16603"/>
                    <a:pt x="28896" y="16579"/>
                  </a:cubicBezTo>
                  <a:cubicBezTo>
                    <a:pt x="28774" y="16530"/>
                    <a:pt x="28603" y="16456"/>
                    <a:pt x="28382" y="16285"/>
                  </a:cubicBezTo>
                  <a:cubicBezTo>
                    <a:pt x="28186" y="16114"/>
                    <a:pt x="28113" y="16040"/>
                    <a:pt x="28064" y="15942"/>
                  </a:cubicBezTo>
                  <a:cubicBezTo>
                    <a:pt x="28015" y="15893"/>
                    <a:pt x="27966" y="15820"/>
                    <a:pt x="27843" y="15722"/>
                  </a:cubicBezTo>
                  <a:cubicBezTo>
                    <a:pt x="27746" y="15624"/>
                    <a:pt x="27648" y="15550"/>
                    <a:pt x="27550" y="15501"/>
                  </a:cubicBezTo>
                  <a:cubicBezTo>
                    <a:pt x="27427" y="15403"/>
                    <a:pt x="27329" y="15354"/>
                    <a:pt x="27256" y="15207"/>
                  </a:cubicBezTo>
                  <a:cubicBezTo>
                    <a:pt x="27207" y="15085"/>
                    <a:pt x="27158" y="14987"/>
                    <a:pt x="27158" y="14865"/>
                  </a:cubicBezTo>
                  <a:lnTo>
                    <a:pt x="27158" y="14865"/>
                  </a:lnTo>
                  <a:cubicBezTo>
                    <a:pt x="27133" y="14742"/>
                    <a:pt x="27158" y="14595"/>
                    <a:pt x="27158" y="14424"/>
                  </a:cubicBezTo>
                  <a:cubicBezTo>
                    <a:pt x="27158" y="14154"/>
                    <a:pt x="27231" y="14081"/>
                    <a:pt x="27329" y="13934"/>
                  </a:cubicBezTo>
                  <a:cubicBezTo>
                    <a:pt x="27354" y="13885"/>
                    <a:pt x="27403" y="13836"/>
                    <a:pt x="27452" y="13738"/>
                  </a:cubicBezTo>
                  <a:cubicBezTo>
                    <a:pt x="27574" y="13542"/>
                    <a:pt x="27574" y="13469"/>
                    <a:pt x="27574" y="13371"/>
                  </a:cubicBezTo>
                  <a:cubicBezTo>
                    <a:pt x="27574" y="13297"/>
                    <a:pt x="27574" y="13224"/>
                    <a:pt x="27574" y="13102"/>
                  </a:cubicBezTo>
                  <a:cubicBezTo>
                    <a:pt x="27599" y="12906"/>
                    <a:pt x="27721" y="12783"/>
                    <a:pt x="27819" y="12661"/>
                  </a:cubicBezTo>
                  <a:lnTo>
                    <a:pt x="27819" y="12661"/>
                  </a:lnTo>
                  <a:cubicBezTo>
                    <a:pt x="27917" y="12563"/>
                    <a:pt x="27990" y="12465"/>
                    <a:pt x="27990" y="12367"/>
                  </a:cubicBezTo>
                  <a:cubicBezTo>
                    <a:pt x="28015" y="12244"/>
                    <a:pt x="27990" y="12171"/>
                    <a:pt x="27941" y="12098"/>
                  </a:cubicBezTo>
                  <a:cubicBezTo>
                    <a:pt x="27917" y="11975"/>
                    <a:pt x="27868" y="11877"/>
                    <a:pt x="27892" y="11657"/>
                  </a:cubicBezTo>
                  <a:cubicBezTo>
                    <a:pt x="27892" y="11485"/>
                    <a:pt x="27966" y="11363"/>
                    <a:pt x="28039" y="11265"/>
                  </a:cubicBezTo>
                  <a:cubicBezTo>
                    <a:pt x="28113" y="11191"/>
                    <a:pt x="28162" y="11118"/>
                    <a:pt x="28113" y="10996"/>
                  </a:cubicBezTo>
                  <a:cubicBezTo>
                    <a:pt x="28039" y="10873"/>
                    <a:pt x="27966" y="10849"/>
                    <a:pt x="27843" y="10824"/>
                  </a:cubicBezTo>
                  <a:cubicBezTo>
                    <a:pt x="27721" y="10775"/>
                    <a:pt x="27574" y="10726"/>
                    <a:pt x="27329" y="10579"/>
                  </a:cubicBezTo>
                  <a:cubicBezTo>
                    <a:pt x="27011" y="10383"/>
                    <a:pt x="26888" y="10432"/>
                    <a:pt x="26741" y="10481"/>
                  </a:cubicBezTo>
                  <a:cubicBezTo>
                    <a:pt x="26644" y="10530"/>
                    <a:pt x="26546" y="10555"/>
                    <a:pt x="26423" y="10579"/>
                  </a:cubicBezTo>
                  <a:cubicBezTo>
                    <a:pt x="26252" y="10604"/>
                    <a:pt x="26203" y="10702"/>
                    <a:pt x="26178" y="10775"/>
                  </a:cubicBezTo>
                  <a:cubicBezTo>
                    <a:pt x="26129" y="10849"/>
                    <a:pt x="26105" y="10898"/>
                    <a:pt x="26031" y="10947"/>
                  </a:cubicBezTo>
                  <a:cubicBezTo>
                    <a:pt x="25835" y="11045"/>
                    <a:pt x="25811" y="11020"/>
                    <a:pt x="25566" y="10824"/>
                  </a:cubicBezTo>
                  <a:lnTo>
                    <a:pt x="25517" y="10800"/>
                  </a:lnTo>
                  <a:cubicBezTo>
                    <a:pt x="25321" y="10628"/>
                    <a:pt x="25248" y="10359"/>
                    <a:pt x="25199" y="10065"/>
                  </a:cubicBezTo>
                  <a:cubicBezTo>
                    <a:pt x="25199" y="9992"/>
                    <a:pt x="25174" y="9918"/>
                    <a:pt x="25150" y="9869"/>
                  </a:cubicBezTo>
                  <a:lnTo>
                    <a:pt x="25150" y="9869"/>
                  </a:lnTo>
                  <a:cubicBezTo>
                    <a:pt x="25125" y="9673"/>
                    <a:pt x="25125" y="9575"/>
                    <a:pt x="25150" y="9477"/>
                  </a:cubicBezTo>
                  <a:cubicBezTo>
                    <a:pt x="25174" y="9404"/>
                    <a:pt x="25199" y="9330"/>
                    <a:pt x="25150" y="9208"/>
                  </a:cubicBezTo>
                  <a:cubicBezTo>
                    <a:pt x="25101" y="9085"/>
                    <a:pt x="25076" y="9012"/>
                    <a:pt x="25052" y="8914"/>
                  </a:cubicBezTo>
                  <a:cubicBezTo>
                    <a:pt x="25027" y="8792"/>
                    <a:pt x="25003" y="8694"/>
                    <a:pt x="24856" y="8522"/>
                  </a:cubicBezTo>
                  <a:cubicBezTo>
                    <a:pt x="24782" y="8424"/>
                    <a:pt x="24733" y="8375"/>
                    <a:pt x="24709" y="8302"/>
                  </a:cubicBezTo>
                  <a:cubicBezTo>
                    <a:pt x="24611" y="8179"/>
                    <a:pt x="24538" y="8106"/>
                    <a:pt x="24391" y="8008"/>
                  </a:cubicBezTo>
                  <a:cubicBezTo>
                    <a:pt x="24317" y="7959"/>
                    <a:pt x="24219" y="7886"/>
                    <a:pt x="24097" y="7812"/>
                  </a:cubicBezTo>
                  <a:lnTo>
                    <a:pt x="24097" y="7812"/>
                  </a:lnTo>
                  <a:cubicBezTo>
                    <a:pt x="23876" y="7690"/>
                    <a:pt x="23607" y="7518"/>
                    <a:pt x="23460" y="7396"/>
                  </a:cubicBezTo>
                  <a:cubicBezTo>
                    <a:pt x="23313" y="7273"/>
                    <a:pt x="23289" y="7200"/>
                    <a:pt x="23264" y="7126"/>
                  </a:cubicBezTo>
                  <a:lnTo>
                    <a:pt x="23264" y="7126"/>
                  </a:lnTo>
                  <a:cubicBezTo>
                    <a:pt x="23240" y="7102"/>
                    <a:pt x="23240" y="7077"/>
                    <a:pt x="23166" y="7004"/>
                  </a:cubicBezTo>
                  <a:cubicBezTo>
                    <a:pt x="23093" y="6931"/>
                    <a:pt x="22995" y="6857"/>
                    <a:pt x="22897" y="6784"/>
                  </a:cubicBezTo>
                  <a:lnTo>
                    <a:pt x="22897" y="6784"/>
                  </a:lnTo>
                  <a:cubicBezTo>
                    <a:pt x="22774" y="6661"/>
                    <a:pt x="22628" y="6563"/>
                    <a:pt x="22530" y="6490"/>
                  </a:cubicBezTo>
                  <a:cubicBezTo>
                    <a:pt x="22432" y="6392"/>
                    <a:pt x="22260" y="6245"/>
                    <a:pt x="22089" y="6073"/>
                  </a:cubicBezTo>
                  <a:cubicBezTo>
                    <a:pt x="21966" y="5976"/>
                    <a:pt x="21844" y="5853"/>
                    <a:pt x="21770" y="5755"/>
                  </a:cubicBezTo>
                  <a:cubicBezTo>
                    <a:pt x="21672" y="5633"/>
                    <a:pt x="21648" y="5510"/>
                    <a:pt x="21648" y="5388"/>
                  </a:cubicBezTo>
                  <a:lnTo>
                    <a:pt x="21648" y="5388"/>
                  </a:lnTo>
                  <a:cubicBezTo>
                    <a:pt x="21624" y="5290"/>
                    <a:pt x="21624" y="5192"/>
                    <a:pt x="21526" y="5118"/>
                  </a:cubicBezTo>
                  <a:cubicBezTo>
                    <a:pt x="21501" y="5069"/>
                    <a:pt x="21452" y="5020"/>
                    <a:pt x="21428" y="4972"/>
                  </a:cubicBezTo>
                  <a:cubicBezTo>
                    <a:pt x="21281" y="4825"/>
                    <a:pt x="21183" y="4702"/>
                    <a:pt x="21183" y="4457"/>
                  </a:cubicBezTo>
                  <a:cubicBezTo>
                    <a:pt x="21207" y="4212"/>
                    <a:pt x="21183" y="4188"/>
                    <a:pt x="21109" y="4041"/>
                  </a:cubicBezTo>
                  <a:lnTo>
                    <a:pt x="21085" y="4016"/>
                  </a:lnTo>
                  <a:cubicBezTo>
                    <a:pt x="21060" y="3968"/>
                    <a:pt x="21036" y="3919"/>
                    <a:pt x="21011" y="3894"/>
                  </a:cubicBezTo>
                  <a:lnTo>
                    <a:pt x="21011" y="3894"/>
                  </a:lnTo>
                  <a:cubicBezTo>
                    <a:pt x="20938" y="3796"/>
                    <a:pt x="20889" y="3723"/>
                    <a:pt x="20815" y="3355"/>
                  </a:cubicBezTo>
                  <a:cubicBezTo>
                    <a:pt x="20717" y="2939"/>
                    <a:pt x="20766" y="2400"/>
                    <a:pt x="20815" y="2057"/>
                  </a:cubicBezTo>
                  <a:lnTo>
                    <a:pt x="20815" y="1935"/>
                  </a:lnTo>
                  <a:cubicBezTo>
                    <a:pt x="20840" y="1739"/>
                    <a:pt x="20889" y="1617"/>
                    <a:pt x="20938" y="1494"/>
                  </a:cubicBezTo>
                  <a:cubicBezTo>
                    <a:pt x="20962" y="1470"/>
                    <a:pt x="20987" y="1421"/>
                    <a:pt x="20987" y="1396"/>
                  </a:cubicBezTo>
                  <a:cubicBezTo>
                    <a:pt x="20889" y="1323"/>
                    <a:pt x="20742" y="1200"/>
                    <a:pt x="20693" y="1078"/>
                  </a:cubicBezTo>
                  <a:cubicBezTo>
                    <a:pt x="20644" y="1029"/>
                    <a:pt x="20620" y="1004"/>
                    <a:pt x="20595" y="980"/>
                  </a:cubicBezTo>
                  <a:cubicBezTo>
                    <a:pt x="20522" y="955"/>
                    <a:pt x="20448" y="907"/>
                    <a:pt x="20350" y="784"/>
                  </a:cubicBezTo>
                  <a:cubicBezTo>
                    <a:pt x="20228" y="662"/>
                    <a:pt x="20203" y="564"/>
                    <a:pt x="20203" y="515"/>
                  </a:cubicBezTo>
                  <a:lnTo>
                    <a:pt x="20203" y="515"/>
                  </a:lnTo>
                  <a:cubicBezTo>
                    <a:pt x="20179" y="490"/>
                    <a:pt x="20179" y="490"/>
                    <a:pt x="20179" y="466"/>
                  </a:cubicBezTo>
                  <a:lnTo>
                    <a:pt x="20154" y="466"/>
                  </a:lnTo>
                  <a:cubicBezTo>
                    <a:pt x="20032" y="392"/>
                    <a:pt x="19836" y="245"/>
                    <a:pt x="19713" y="74"/>
                  </a:cubicBezTo>
                  <a:cubicBezTo>
                    <a:pt x="19664" y="0"/>
                    <a:pt x="19542" y="0"/>
                    <a:pt x="19322" y="0"/>
                  </a:cubicBezTo>
                  <a:lnTo>
                    <a:pt x="19297" y="0"/>
                  </a:lnTo>
                  <a:cubicBezTo>
                    <a:pt x="19224" y="0"/>
                    <a:pt x="18636" y="25"/>
                    <a:pt x="17754" y="98"/>
                  </a:cubicBezTo>
                  <a:cubicBezTo>
                    <a:pt x="15820" y="196"/>
                    <a:pt x="12538" y="417"/>
                    <a:pt x="10237" y="515"/>
                  </a:cubicBezTo>
                  <a:cubicBezTo>
                    <a:pt x="7151" y="662"/>
                    <a:pt x="1054" y="588"/>
                    <a:pt x="1" y="588"/>
                  </a:cubicBezTo>
                  <a:cubicBezTo>
                    <a:pt x="25" y="637"/>
                    <a:pt x="50" y="662"/>
                    <a:pt x="99" y="711"/>
                  </a:cubicBezTo>
                  <a:cubicBezTo>
                    <a:pt x="172" y="784"/>
                    <a:pt x="221" y="858"/>
                    <a:pt x="319" y="1004"/>
                  </a:cubicBezTo>
                  <a:cubicBezTo>
                    <a:pt x="392" y="1176"/>
                    <a:pt x="417" y="1249"/>
                    <a:pt x="441" y="1347"/>
                  </a:cubicBezTo>
                  <a:cubicBezTo>
                    <a:pt x="441" y="1396"/>
                    <a:pt x="466" y="1470"/>
                    <a:pt x="515" y="1568"/>
                  </a:cubicBezTo>
                  <a:cubicBezTo>
                    <a:pt x="588" y="1715"/>
                    <a:pt x="588" y="1813"/>
                    <a:pt x="588" y="1886"/>
                  </a:cubicBezTo>
                  <a:cubicBezTo>
                    <a:pt x="588" y="1959"/>
                    <a:pt x="588" y="2008"/>
                    <a:pt x="662" y="2106"/>
                  </a:cubicBezTo>
                  <a:cubicBezTo>
                    <a:pt x="760" y="2204"/>
                    <a:pt x="833" y="2302"/>
                    <a:pt x="907" y="2376"/>
                  </a:cubicBezTo>
                  <a:cubicBezTo>
                    <a:pt x="980" y="2449"/>
                    <a:pt x="1078" y="2523"/>
                    <a:pt x="1176" y="2596"/>
                  </a:cubicBezTo>
                  <a:cubicBezTo>
                    <a:pt x="1347" y="2743"/>
                    <a:pt x="1421" y="2890"/>
                    <a:pt x="1470" y="3037"/>
                  </a:cubicBezTo>
                  <a:cubicBezTo>
                    <a:pt x="1494" y="3110"/>
                    <a:pt x="1519" y="3184"/>
                    <a:pt x="1568" y="3233"/>
                  </a:cubicBezTo>
                  <a:lnTo>
                    <a:pt x="1568" y="3233"/>
                  </a:lnTo>
                  <a:cubicBezTo>
                    <a:pt x="1592" y="3282"/>
                    <a:pt x="1641" y="3331"/>
                    <a:pt x="1666" y="3355"/>
                  </a:cubicBezTo>
                  <a:lnTo>
                    <a:pt x="1666" y="3355"/>
                  </a:lnTo>
                  <a:cubicBezTo>
                    <a:pt x="1739" y="3453"/>
                    <a:pt x="1788" y="3502"/>
                    <a:pt x="1813" y="3649"/>
                  </a:cubicBezTo>
                  <a:cubicBezTo>
                    <a:pt x="1837" y="3747"/>
                    <a:pt x="1837" y="3796"/>
                    <a:pt x="1837" y="3870"/>
                  </a:cubicBezTo>
                  <a:cubicBezTo>
                    <a:pt x="1813" y="3919"/>
                    <a:pt x="1813" y="3943"/>
                    <a:pt x="1837" y="3992"/>
                  </a:cubicBezTo>
                  <a:cubicBezTo>
                    <a:pt x="1862" y="4041"/>
                    <a:pt x="1960" y="4114"/>
                    <a:pt x="2058" y="4163"/>
                  </a:cubicBezTo>
                  <a:cubicBezTo>
                    <a:pt x="2131" y="4212"/>
                    <a:pt x="2205" y="4261"/>
                    <a:pt x="2254" y="4310"/>
                  </a:cubicBezTo>
                  <a:cubicBezTo>
                    <a:pt x="2327" y="4359"/>
                    <a:pt x="2474" y="4506"/>
                    <a:pt x="2645" y="4629"/>
                  </a:cubicBezTo>
                  <a:lnTo>
                    <a:pt x="2645" y="4629"/>
                  </a:lnTo>
                  <a:cubicBezTo>
                    <a:pt x="2768" y="4727"/>
                    <a:pt x="2915" y="4825"/>
                    <a:pt x="3013" y="4898"/>
                  </a:cubicBezTo>
                  <a:cubicBezTo>
                    <a:pt x="3184" y="4996"/>
                    <a:pt x="3258" y="4972"/>
                    <a:pt x="3380" y="4923"/>
                  </a:cubicBezTo>
                  <a:cubicBezTo>
                    <a:pt x="3429" y="4923"/>
                    <a:pt x="3502" y="4898"/>
                    <a:pt x="3551" y="4898"/>
                  </a:cubicBezTo>
                  <a:cubicBezTo>
                    <a:pt x="3723" y="4849"/>
                    <a:pt x="3845" y="4849"/>
                    <a:pt x="3943" y="4923"/>
                  </a:cubicBezTo>
                  <a:cubicBezTo>
                    <a:pt x="4041" y="4996"/>
                    <a:pt x="4090" y="5094"/>
                    <a:pt x="4139" y="5290"/>
                  </a:cubicBezTo>
                  <a:cubicBezTo>
                    <a:pt x="4164" y="5412"/>
                    <a:pt x="4188" y="5486"/>
                    <a:pt x="4237" y="5535"/>
                  </a:cubicBezTo>
                  <a:cubicBezTo>
                    <a:pt x="4262" y="5633"/>
                    <a:pt x="4311" y="5682"/>
                    <a:pt x="4311" y="5829"/>
                  </a:cubicBezTo>
                  <a:cubicBezTo>
                    <a:pt x="4286" y="6000"/>
                    <a:pt x="4213" y="6049"/>
                    <a:pt x="4090" y="6122"/>
                  </a:cubicBezTo>
                  <a:cubicBezTo>
                    <a:pt x="4041" y="6171"/>
                    <a:pt x="3992" y="6220"/>
                    <a:pt x="3943" y="6269"/>
                  </a:cubicBezTo>
                  <a:cubicBezTo>
                    <a:pt x="3870" y="6367"/>
                    <a:pt x="3772" y="6441"/>
                    <a:pt x="3698" y="6514"/>
                  </a:cubicBezTo>
                  <a:cubicBezTo>
                    <a:pt x="3625" y="6588"/>
                    <a:pt x="3551" y="6637"/>
                    <a:pt x="3527" y="6710"/>
                  </a:cubicBezTo>
                  <a:cubicBezTo>
                    <a:pt x="3478" y="6784"/>
                    <a:pt x="3429" y="6882"/>
                    <a:pt x="3404" y="6980"/>
                  </a:cubicBezTo>
                  <a:cubicBezTo>
                    <a:pt x="3380" y="7053"/>
                    <a:pt x="3355" y="7151"/>
                    <a:pt x="3355" y="7224"/>
                  </a:cubicBezTo>
                  <a:cubicBezTo>
                    <a:pt x="3331" y="7298"/>
                    <a:pt x="3331" y="7371"/>
                    <a:pt x="3355" y="7420"/>
                  </a:cubicBezTo>
                  <a:cubicBezTo>
                    <a:pt x="3380" y="7494"/>
                    <a:pt x="3429" y="7592"/>
                    <a:pt x="3551" y="7714"/>
                  </a:cubicBezTo>
                  <a:cubicBezTo>
                    <a:pt x="3674" y="7812"/>
                    <a:pt x="3747" y="7886"/>
                    <a:pt x="3845" y="7935"/>
                  </a:cubicBezTo>
                  <a:cubicBezTo>
                    <a:pt x="3968" y="8033"/>
                    <a:pt x="4066" y="8106"/>
                    <a:pt x="4164" y="8277"/>
                  </a:cubicBezTo>
                  <a:cubicBezTo>
                    <a:pt x="4262" y="8424"/>
                    <a:pt x="4311" y="8547"/>
                    <a:pt x="4335" y="8694"/>
                  </a:cubicBezTo>
                  <a:lnTo>
                    <a:pt x="4335" y="8694"/>
                  </a:lnTo>
                  <a:cubicBezTo>
                    <a:pt x="4360" y="8792"/>
                    <a:pt x="4408" y="8890"/>
                    <a:pt x="4457" y="8988"/>
                  </a:cubicBezTo>
                  <a:lnTo>
                    <a:pt x="4457" y="9012"/>
                  </a:lnTo>
                  <a:cubicBezTo>
                    <a:pt x="4531" y="9085"/>
                    <a:pt x="4531" y="9134"/>
                    <a:pt x="4555" y="9159"/>
                  </a:cubicBezTo>
                  <a:cubicBezTo>
                    <a:pt x="4580" y="9183"/>
                    <a:pt x="4580" y="9208"/>
                    <a:pt x="4776" y="9379"/>
                  </a:cubicBezTo>
                  <a:cubicBezTo>
                    <a:pt x="4996" y="9600"/>
                    <a:pt x="5094" y="9649"/>
                    <a:pt x="5241" y="9722"/>
                  </a:cubicBezTo>
                  <a:lnTo>
                    <a:pt x="5241" y="9722"/>
                  </a:lnTo>
                  <a:cubicBezTo>
                    <a:pt x="5290" y="9747"/>
                    <a:pt x="5364" y="9796"/>
                    <a:pt x="5486" y="9845"/>
                  </a:cubicBezTo>
                  <a:cubicBezTo>
                    <a:pt x="5853" y="10065"/>
                    <a:pt x="5853" y="10187"/>
                    <a:pt x="5853" y="10359"/>
                  </a:cubicBezTo>
                  <a:lnTo>
                    <a:pt x="5853" y="10383"/>
                  </a:lnTo>
                  <a:cubicBezTo>
                    <a:pt x="5878" y="10530"/>
                    <a:pt x="6000" y="23925"/>
                    <a:pt x="6000" y="23999"/>
                  </a:cubicBezTo>
                  <a:lnTo>
                    <a:pt x="6000" y="23999"/>
                  </a:lnTo>
                  <a:cubicBezTo>
                    <a:pt x="6000" y="24023"/>
                    <a:pt x="6025" y="26423"/>
                    <a:pt x="6049" y="27158"/>
                  </a:cubicBezTo>
                  <a:lnTo>
                    <a:pt x="6049" y="27207"/>
                  </a:lnTo>
                  <a:cubicBezTo>
                    <a:pt x="7249" y="27182"/>
                    <a:pt x="18097" y="26864"/>
                    <a:pt x="19077" y="26839"/>
                  </a:cubicBezTo>
                  <a:cubicBezTo>
                    <a:pt x="20081" y="26790"/>
                    <a:pt x="28970" y="26301"/>
                    <a:pt x="28994" y="26301"/>
                  </a:cubicBezTo>
                  <a:lnTo>
                    <a:pt x="29043" y="26301"/>
                  </a:lnTo>
                  <a:lnTo>
                    <a:pt x="29092" y="26325"/>
                  </a:lnTo>
                  <a:cubicBezTo>
                    <a:pt x="29092" y="26325"/>
                    <a:pt x="29264" y="26472"/>
                    <a:pt x="29337" y="26643"/>
                  </a:cubicBezTo>
                  <a:lnTo>
                    <a:pt x="29337" y="26643"/>
                  </a:lnTo>
                  <a:cubicBezTo>
                    <a:pt x="29362" y="26668"/>
                    <a:pt x="29362" y="26717"/>
                    <a:pt x="29362" y="26741"/>
                  </a:cubicBezTo>
                  <a:cubicBezTo>
                    <a:pt x="29362" y="26766"/>
                    <a:pt x="29386" y="26790"/>
                    <a:pt x="29460" y="26864"/>
                  </a:cubicBezTo>
                  <a:cubicBezTo>
                    <a:pt x="29582" y="26962"/>
                    <a:pt x="29631" y="27060"/>
                    <a:pt x="29680" y="27158"/>
                  </a:cubicBezTo>
                  <a:lnTo>
                    <a:pt x="29680" y="27158"/>
                  </a:lnTo>
                  <a:cubicBezTo>
                    <a:pt x="29729" y="27256"/>
                    <a:pt x="29729" y="27353"/>
                    <a:pt x="29754" y="27427"/>
                  </a:cubicBezTo>
                  <a:cubicBezTo>
                    <a:pt x="29754" y="27525"/>
                    <a:pt x="29680" y="27647"/>
                    <a:pt x="29607" y="27794"/>
                  </a:cubicBezTo>
                  <a:cubicBezTo>
                    <a:pt x="29582" y="27868"/>
                    <a:pt x="29533" y="27941"/>
                    <a:pt x="29509" y="27990"/>
                  </a:cubicBezTo>
                  <a:cubicBezTo>
                    <a:pt x="29484" y="28064"/>
                    <a:pt x="29484" y="28088"/>
                    <a:pt x="29460" y="28137"/>
                  </a:cubicBezTo>
                  <a:lnTo>
                    <a:pt x="29460" y="28137"/>
                  </a:lnTo>
                  <a:cubicBezTo>
                    <a:pt x="29435" y="28211"/>
                    <a:pt x="29435" y="28260"/>
                    <a:pt x="29337" y="28358"/>
                  </a:cubicBezTo>
                  <a:cubicBezTo>
                    <a:pt x="29264" y="28431"/>
                    <a:pt x="29190" y="28480"/>
                    <a:pt x="29117" y="28504"/>
                  </a:cubicBezTo>
                  <a:cubicBezTo>
                    <a:pt x="29068" y="28529"/>
                    <a:pt x="28994" y="28578"/>
                    <a:pt x="28970" y="28627"/>
                  </a:cubicBezTo>
                  <a:cubicBezTo>
                    <a:pt x="28970" y="28651"/>
                    <a:pt x="28945" y="28676"/>
                    <a:pt x="28921" y="28700"/>
                  </a:cubicBezTo>
                  <a:lnTo>
                    <a:pt x="28921" y="28700"/>
                  </a:lnTo>
                  <a:cubicBezTo>
                    <a:pt x="28872" y="28823"/>
                    <a:pt x="28847" y="28896"/>
                    <a:pt x="28750" y="28970"/>
                  </a:cubicBezTo>
                  <a:cubicBezTo>
                    <a:pt x="28701" y="29019"/>
                    <a:pt x="28652" y="29068"/>
                    <a:pt x="28578" y="29141"/>
                  </a:cubicBezTo>
                  <a:cubicBezTo>
                    <a:pt x="28529" y="29215"/>
                    <a:pt x="28480" y="29288"/>
                    <a:pt x="28431" y="29362"/>
                  </a:cubicBezTo>
                  <a:cubicBezTo>
                    <a:pt x="28382" y="29435"/>
                    <a:pt x="28333" y="29557"/>
                    <a:pt x="28309" y="29631"/>
                  </a:cubicBezTo>
                  <a:lnTo>
                    <a:pt x="31541" y="29435"/>
                  </a:lnTo>
                  <a:cubicBezTo>
                    <a:pt x="31566" y="29337"/>
                    <a:pt x="31590" y="29313"/>
                    <a:pt x="31590" y="29288"/>
                  </a:cubicBezTo>
                  <a:cubicBezTo>
                    <a:pt x="31615" y="29288"/>
                    <a:pt x="31615" y="29288"/>
                    <a:pt x="31615" y="29215"/>
                  </a:cubicBezTo>
                  <a:cubicBezTo>
                    <a:pt x="31615" y="29166"/>
                    <a:pt x="31615" y="29141"/>
                    <a:pt x="31615" y="29117"/>
                  </a:cubicBezTo>
                  <a:lnTo>
                    <a:pt x="31615" y="29117"/>
                  </a:lnTo>
                  <a:cubicBezTo>
                    <a:pt x="31590" y="28994"/>
                    <a:pt x="31590" y="28896"/>
                    <a:pt x="31737" y="28725"/>
                  </a:cubicBezTo>
                  <a:cubicBezTo>
                    <a:pt x="31811" y="28627"/>
                    <a:pt x="31884" y="28578"/>
                    <a:pt x="31908" y="28553"/>
                  </a:cubicBezTo>
                  <a:cubicBezTo>
                    <a:pt x="31933" y="28553"/>
                    <a:pt x="31933" y="28529"/>
                    <a:pt x="31933" y="28455"/>
                  </a:cubicBezTo>
                  <a:cubicBezTo>
                    <a:pt x="31933" y="28382"/>
                    <a:pt x="31859" y="28333"/>
                    <a:pt x="31786" y="28260"/>
                  </a:cubicBezTo>
                  <a:lnTo>
                    <a:pt x="31786" y="28260"/>
                  </a:lnTo>
                  <a:cubicBezTo>
                    <a:pt x="31664" y="28162"/>
                    <a:pt x="31566" y="28064"/>
                    <a:pt x="31615" y="27868"/>
                  </a:cubicBezTo>
                  <a:cubicBezTo>
                    <a:pt x="31688" y="27696"/>
                    <a:pt x="31835" y="27696"/>
                    <a:pt x="31982" y="27672"/>
                  </a:cubicBezTo>
                  <a:cubicBezTo>
                    <a:pt x="32031" y="27672"/>
                    <a:pt x="32104" y="27672"/>
                    <a:pt x="32104" y="27647"/>
                  </a:cubicBezTo>
                  <a:lnTo>
                    <a:pt x="32104" y="27647"/>
                  </a:lnTo>
                  <a:cubicBezTo>
                    <a:pt x="32129" y="27647"/>
                    <a:pt x="32080" y="27598"/>
                    <a:pt x="32055" y="27549"/>
                  </a:cubicBezTo>
                  <a:cubicBezTo>
                    <a:pt x="31982" y="27451"/>
                    <a:pt x="31884" y="27353"/>
                    <a:pt x="31933" y="27207"/>
                  </a:cubicBezTo>
                  <a:cubicBezTo>
                    <a:pt x="31982" y="27060"/>
                    <a:pt x="32055" y="27035"/>
                    <a:pt x="32129" y="27011"/>
                  </a:cubicBezTo>
                  <a:cubicBezTo>
                    <a:pt x="32129" y="27011"/>
                    <a:pt x="32129" y="27011"/>
                    <a:pt x="32153" y="26937"/>
                  </a:cubicBezTo>
                  <a:cubicBezTo>
                    <a:pt x="32153" y="26864"/>
                    <a:pt x="32153" y="26839"/>
                    <a:pt x="32153" y="26815"/>
                  </a:cubicBezTo>
                  <a:cubicBezTo>
                    <a:pt x="32153" y="26766"/>
                    <a:pt x="32178" y="26766"/>
                    <a:pt x="32178" y="26741"/>
                  </a:cubicBezTo>
                  <a:lnTo>
                    <a:pt x="32178" y="26741"/>
                  </a:lnTo>
                  <a:cubicBezTo>
                    <a:pt x="32178" y="26717"/>
                    <a:pt x="32178" y="26692"/>
                    <a:pt x="32153" y="26619"/>
                  </a:cubicBezTo>
                  <a:lnTo>
                    <a:pt x="32153" y="26545"/>
                  </a:lnTo>
                  <a:lnTo>
                    <a:pt x="32153" y="26545"/>
                  </a:lnTo>
                  <a:cubicBezTo>
                    <a:pt x="32153" y="26447"/>
                    <a:pt x="32129" y="26349"/>
                    <a:pt x="32080" y="26252"/>
                  </a:cubicBezTo>
                  <a:cubicBezTo>
                    <a:pt x="32031" y="26105"/>
                    <a:pt x="31982" y="25958"/>
                    <a:pt x="32080" y="25811"/>
                  </a:cubicBezTo>
                  <a:lnTo>
                    <a:pt x="32080" y="25811"/>
                  </a:lnTo>
                  <a:cubicBezTo>
                    <a:pt x="32104" y="25737"/>
                    <a:pt x="32178" y="25688"/>
                    <a:pt x="32227" y="25664"/>
                  </a:cubicBezTo>
                  <a:cubicBezTo>
                    <a:pt x="32276" y="25615"/>
                    <a:pt x="32325" y="25615"/>
                    <a:pt x="32374" y="25615"/>
                  </a:cubicBezTo>
                  <a:cubicBezTo>
                    <a:pt x="32423" y="25615"/>
                    <a:pt x="32472" y="25615"/>
                    <a:pt x="32521" y="25639"/>
                  </a:cubicBezTo>
                  <a:cubicBezTo>
                    <a:pt x="32545" y="25664"/>
                    <a:pt x="32570" y="25688"/>
                    <a:pt x="32594" y="25737"/>
                  </a:cubicBezTo>
                  <a:lnTo>
                    <a:pt x="32594" y="25737"/>
                  </a:lnTo>
                  <a:cubicBezTo>
                    <a:pt x="32643" y="25811"/>
                    <a:pt x="32643" y="25884"/>
                    <a:pt x="32643" y="25982"/>
                  </a:cubicBezTo>
                  <a:cubicBezTo>
                    <a:pt x="32643" y="26056"/>
                    <a:pt x="32643" y="26154"/>
                    <a:pt x="32668" y="26154"/>
                  </a:cubicBezTo>
                  <a:cubicBezTo>
                    <a:pt x="32717" y="26178"/>
                    <a:pt x="32741" y="26178"/>
                    <a:pt x="32741" y="26178"/>
                  </a:cubicBezTo>
                  <a:lnTo>
                    <a:pt x="32741" y="26178"/>
                  </a:lnTo>
                  <a:cubicBezTo>
                    <a:pt x="32766" y="26129"/>
                    <a:pt x="32766" y="26056"/>
                    <a:pt x="32790" y="2595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72"/>
            <p:cNvSpPr/>
            <p:nvPr/>
          </p:nvSpPr>
          <p:spPr>
            <a:xfrm>
              <a:off x="3917425" y="2542500"/>
              <a:ext cx="854650" cy="740775"/>
            </a:xfrm>
            <a:custGeom>
              <a:avLst/>
              <a:gdLst/>
              <a:ahLst/>
              <a:cxnLst/>
              <a:rect l="l" t="t" r="r" b="b"/>
              <a:pathLst>
                <a:path w="34186" h="29631" fill="none" extrusionOk="0">
                  <a:moveTo>
                    <a:pt x="32790" y="25958"/>
                  </a:moveTo>
                  <a:lnTo>
                    <a:pt x="32790" y="25958"/>
                  </a:lnTo>
                  <a:cubicBezTo>
                    <a:pt x="32790" y="25860"/>
                    <a:pt x="32790" y="25811"/>
                    <a:pt x="32790" y="25737"/>
                  </a:cubicBezTo>
                  <a:cubicBezTo>
                    <a:pt x="32790" y="25517"/>
                    <a:pt x="32790" y="25345"/>
                    <a:pt x="33059" y="25248"/>
                  </a:cubicBezTo>
                  <a:cubicBezTo>
                    <a:pt x="33231" y="25199"/>
                    <a:pt x="33353" y="25272"/>
                    <a:pt x="33476" y="25345"/>
                  </a:cubicBezTo>
                  <a:cubicBezTo>
                    <a:pt x="33525" y="25394"/>
                    <a:pt x="33598" y="25443"/>
                    <a:pt x="33672" y="25419"/>
                  </a:cubicBezTo>
                  <a:cubicBezTo>
                    <a:pt x="33770" y="25394"/>
                    <a:pt x="33819" y="25370"/>
                    <a:pt x="33843" y="25345"/>
                  </a:cubicBezTo>
                  <a:cubicBezTo>
                    <a:pt x="33892" y="25321"/>
                    <a:pt x="33892" y="25248"/>
                    <a:pt x="33892" y="25125"/>
                  </a:cubicBezTo>
                  <a:cubicBezTo>
                    <a:pt x="33892" y="25052"/>
                    <a:pt x="33867" y="24978"/>
                    <a:pt x="33843" y="24929"/>
                  </a:cubicBezTo>
                  <a:cubicBezTo>
                    <a:pt x="33794" y="24807"/>
                    <a:pt x="33770" y="24684"/>
                    <a:pt x="33867" y="24464"/>
                  </a:cubicBezTo>
                  <a:lnTo>
                    <a:pt x="33867" y="24464"/>
                  </a:lnTo>
                  <a:cubicBezTo>
                    <a:pt x="33892" y="24415"/>
                    <a:pt x="33916" y="24366"/>
                    <a:pt x="33916" y="24341"/>
                  </a:cubicBezTo>
                  <a:cubicBezTo>
                    <a:pt x="33990" y="24219"/>
                    <a:pt x="33990" y="24219"/>
                    <a:pt x="33990" y="23999"/>
                  </a:cubicBezTo>
                  <a:cubicBezTo>
                    <a:pt x="33990" y="23705"/>
                    <a:pt x="34039" y="23607"/>
                    <a:pt x="34112" y="23435"/>
                  </a:cubicBezTo>
                  <a:lnTo>
                    <a:pt x="34112" y="23435"/>
                  </a:lnTo>
                  <a:lnTo>
                    <a:pt x="34161" y="23386"/>
                  </a:lnTo>
                  <a:lnTo>
                    <a:pt x="34161" y="23386"/>
                  </a:lnTo>
                  <a:cubicBezTo>
                    <a:pt x="34186" y="23313"/>
                    <a:pt x="34186" y="23191"/>
                    <a:pt x="34137" y="23093"/>
                  </a:cubicBezTo>
                  <a:cubicBezTo>
                    <a:pt x="34088" y="22995"/>
                    <a:pt x="34039" y="22897"/>
                    <a:pt x="33941" y="22823"/>
                  </a:cubicBezTo>
                  <a:cubicBezTo>
                    <a:pt x="33696" y="22872"/>
                    <a:pt x="33574" y="22799"/>
                    <a:pt x="33476" y="22750"/>
                  </a:cubicBezTo>
                  <a:cubicBezTo>
                    <a:pt x="33427" y="22725"/>
                    <a:pt x="33402" y="22725"/>
                    <a:pt x="33378" y="22725"/>
                  </a:cubicBezTo>
                  <a:cubicBezTo>
                    <a:pt x="33353" y="22725"/>
                    <a:pt x="33304" y="22725"/>
                    <a:pt x="33255" y="22750"/>
                  </a:cubicBezTo>
                  <a:cubicBezTo>
                    <a:pt x="33108" y="22799"/>
                    <a:pt x="32961" y="22848"/>
                    <a:pt x="32839" y="22676"/>
                  </a:cubicBezTo>
                  <a:cubicBezTo>
                    <a:pt x="32741" y="22554"/>
                    <a:pt x="32717" y="22431"/>
                    <a:pt x="32692" y="22309"/>
                  </a:cubicBezTo>
                  <a:cubicBezTo>
                    <a:pt x="32668" y="22236"/>
                    <a:pt x="32643" y="22162"/>
                    <a:pt x="32619" y="22113"/>
                  </a:cubicBezTo>
                  <a:cubicBezTo>
                    <a:pt x="32570" y="22040"/>
                    <a:pt x="32545" y="21991"/>
                    <a:pt x="32521" y="21942"/>
                  </a:cubicBezTo>
                  <a:cubicBezTo>
                    <a:pt x="32447" y="21795"/>
                    <a:pt x="32374" y="21648"/>
                    <a:pt x="32276" y="21525"/>
                  </a:cubicBezTo>
                  <a:lnTo>
                    <a:pt x="32276" y="21525"/>
                  </a:lnTo>
                  <a:cubicBezTo>
                    <a:pt x="32178" y="21427"/>
                    <a:pt x="32129" y="21329"/>
                    <a:pt x="32104" y="21256"/>
                  </a:cubicBezTo>
                  <a:cubicBezTo>
                    <a:pt x="32055" y="21158"/>
                    <a:pt x="32055" y="21060"/>
                    <a:pt x="32031" y="20913"/>
                  </a:cubicBezTo>
                  <a:cubicBezTo>
                    <a:pt x="32031" y="20717"/>
                    <a:pt x="32129" y="20619"/>
                    <a:pt x="32227" y="20521"/>
                  </a:cubicBezTo>
                  <a:cubicBezTo>
                    <a:pt x="32276" y="20497"/>
                    <a:pt x="32300" y="20472"/>
                    <a:pt x="32300" y="20472"/>
                  </a:cubicBezTo>
                  <a:cubicBezTo>
                    <a:pt x="32300" y="20423"/>
                    <a:pt x="32300" y="20350"/>
                    <a:pt x="32300" y="20301"/>
                  </a:cubicBezTo>
                  <a:lnTo>
                    <a:pt x="32300" y="20301"/>
                  </a:lnTo>
                  <a:cubicBezTo>
                    <a:pt x="32300" y="20228"/>
                    <a:pt x="32276" y="20154"/>
                    <a:pt x="32227" y="20081"/>
                  </a:cubicBezTo>
                  <a:cubicBezTo>
                    <a:pt x="32178" y="19983"/>
                    <a:pt x="32129" y="19885"/>
                    <a:pt x="32055" y="19762"/>
                  </a:cubicBezTo>
                  <a:lnTo>
                    <a:pt x="32055" y="19762"/>
                  </a:lnTo>
                  <a:cubicBezTo>
                    <a:pt x="31982" y="19640"/>
                    <a:pt x="31908" y="19517"/>
                    <a:pt x="31835" y="19370"/>
                  </a:cubicBezTo>
                  <a:lnTo>
                    <a:pt x="31835" y="19370"/>
                  </a:lnTo>
                  <a:cubicBezTo>
                    <a:pt x="31737" y="19223"/>
                    <a:pt x="31737" y="19028"/>
                    <a:pt x="31762" y="18832"/>
                  </a:cubicBezTo>
                  <a:cubicBezTo>
                    <a:pt x="31762" y="18660"/>
                    <a:pt x="31762" y="18513"/>
                    <a:pt x="31688" y="18440"/>
                  </a:cubicBezTo>
                  <a:cubicBezTo>
                    <a:pt x="31590" y="18342"/>
                    <a:pt x="31541" y="18342"/>
                    <a:pt x="31492" y="18342"/>
                  </a:cubicBezTo>
                  <a:cubicBezTo>
                    <a:pt x="31419" y="18342"/>
                    <a:pt x="31370" y="18342"/>
                    <a:pt x="31247" y="18293"/>
                  </a:cubicBezTo>
                  <a:lnTo>
                    <a:pt x="31247" y="18293"/>
                  </a:lnTo>
                  <a:cubicBezTo>
                    <a:pt x="31100" y="18219"/>
                    <a:pt x="31051" y="18097"/>
                    <a:pt x="31002" y="17975"/>
                  </a:cubicBezTo>
                  <a:cubicBezTo>
                    <a:pt x="30978" y="17901"/>
                    <a:pt x="30953" y="17828"/>
                    <a:pt x="30880" y="17779"/>
                  </a:cubicBezTo>
                  <a:lnTo>
                    <a:pt x="30880" y="17779"/>
                  </a:lnTo>
                  <a:cubicBezTo>
                    <a:pt x="30782" y="17681"/>
                    <a:pt x="30586" y="17534"/>
                    <a:pt x="30390" y="17411"/>
                  </a:cubicBezTo>
                  <a:cubicBezTo>
                    <a:pt x="30268" y="17362"/>
                    <a:pt x="30121" y="17289"/>
                    <a:pt x="30047" y="17313"/>
                  </a:cubicBezTo>
                  <a:cubicBezTo>
                    <a:pt x="29974" y="17313"/>
                    <a:pt x="29900" y="17313"/>
                    <a:pt x="29827" y="17338"/>
                  </a:cubicBezTo>
                  <a:lnTo>
                    <a:pt x="29827" y="17338"/>
                  </a:lnTo>
                  <a:cubicBezTo>
                    <a:pt x="29631" y="17387"/>
                    <a:pt x="29460" y="17411"/>
                    <a:pt x="29337" y="17215"/>
                  </a:cubicBezTo>
                  <a:cubicBezTo>
                    <a:pt x="29264" y="17118"/>
                    <a:pt x="29215" y="16995"/>
                    <a:pt x="29190" y="16897"/>
                  </a:cubicBezTo>
                  <a:cubicBezTo>
                    <a:pt x="29141" y="16824"/>
                    <a:pt x="29117" y="16750"/>
                    <a:pt x="29068" y="16677"/>
                  </a:cubicBezTo>
                  <a:cubicBezTo>
                    <a:pt x="29043" y="16628"/>
                    <a:pt x="28994" y="16603"/>
                    <a:pt x="28896" y="16579"/>
                  </a:cubicBezTo>
                  <a:cubicBezTo>
                    <a:pt x="28774" y="16530"/>
                    <a:pt x="28603" y="16456"/>
                    <a:pt x="28382" y="16285"/>
                  </a:cubicBezTo>
                  <a:cubicBezTo>
                    <a:pt x="28186" y="16114"/>
                    <a:pt x="28113" y="16040"/>
                    <a:pt x="28064" y="15942"/>
                  </a:cubicBezTo>
                  <a:cubicBezTo>
                    <a:pt x="28015" y="15893"/>
                    <a:pt x="27966" y="15820"/>
                    <a:pt x="27843" y="15722"/>
                  </a:cubicBezTo>
                  <a:cubicBezTo>
                    <a:pt x="27746" y="15624"/>
                    <a:pt x="27648" y="15550"/>
                    <a:pt x="27550" y="15501"/>
                  </a:cubicBezTo>
                  <a:cubicBezTo>
                    <a:pt x="27427" y="15403"/>
                    <a:pt x="27329" y="15354"/>
                    <a:pt x="27256" y="15207"/>
                  </a:cubicBezTo>
                  <a:cubicBezTo>
                    <a:pt x="27207" y="15085"/>
                    <a:pt x="27158" y="14987"/>
                    <a:pt x="27158" y="14865"/>
                  </a:cubicBezTo>
                  <a:lnTo>
                    <a:pt x="27158" y="14865"/>
                  </a:lnTo>
                  <a:cubicBezTo>
                    <a:pt x="27133" y="14742"/>
                    <a:pt x="27158" y="14595"/>
                    <a:pt x="27158" y="14424"/>
                  </a:cubicBezTo>
                  <a:cubicBezTo>
                    <a:pt x="27158" y="14154"/>
                    <a:pt x="27231" y="14081"/>
                    <a:pt x="27329" y="13934"/>
                  </a:cubicBezTo>
                  <a:cubicBezTo>
                    <a:pt x="27354" y="13885"/>
                    <a:pt x="27403" y="13836"/>
                    <a:pt x="27452" y="13738"/>
                  </a:cubicBezTo>
                  <a:cubicBezTo>
                    <a:pt x="27574" y="13542"/>
                    <a:pt x="27574" y="13469"/>
                    <a:pt x="27574" y="13371"/>
                  </a:cubicBezTo>
                  <a:cubicBezTo>
                    <a:pt x="27574" y="13297"/>
                    <a:pt x="27574" y="13224"/>
                    <a:pt x="27574" y="13102"/>
                  </a:cubicBezTo>
                  <a:cubicBezTo>
                    <a:pt x="27599" y="12906"/>
                    <a:pt x="27721" y="12783"/>
                    <a:pt x="27819" y="12661"/>
                  </a:cubicBezTo>
                  <a:lnTo>
                    <a:pt x="27819" y="12661"/>
                  </a:lnTo>
                  <a:cubicBezTo>
                    <a:pt x="27917" y="12563"/>
                    <a:pt x="27990" y="12465"/>
                    <a:pt x="27990" y="12367"/>
                  </a:cubicBezTo>
                  <a:cubicBezTo>
                    <a:pt x="28015" y="12244"/>
                    <a:pt x="27990" y="12171"/>
                    <a:pt x="27941" y="12098"/>
                  </a:cubicBezTo>
                  <a:cubicBezTo>
                    <a:pt x="27917" y="11975"/>
                    <a:pt x="27868" y="11877"/>
                    <a:pt x="27892" y="11657"/>
                  </a:cubicBezTo>
                  <a:cubicBezTo>
                    <a:pt x="27892" y="11485"/>
                    <a:pt x="27966" y="11363"/>
                    <a:pt x="28039" y="11265"/>
                  </a:cubicBezTo>
                  <a:cubicBezTo>
                    <a:pt x="28113" y="11191"/>
                    <a:pt x="28162" y="11118"/>
                    <a:pt x="28113" y="10996"/>
                  </a:cubicBezTo>
                  <a:cubicBezTo>
                    <a:pt x="28039" y="10873"/>
                    <a:pt x="27966" y="10849"/>
                    <a:pt x="27843" y="10824"/>
                  </a:cubicBezTo>
                  <a:cubicBezTo>
                    <a:pt x="27721" y="10775"/>
                    <a:pt x="27574" y="10726"/>
                    <a:pt x="27329" y="10579"/>
                  </a:cubicBezTo>
                  <a:cubicBezTo>
                    <a:pt x="27011" y="10383"/>
                    <a:pt x="26888" y="10432"/>
                    <a:pt x="26741" y="10481"/>
                  </a:cubicBezTo>
                  <a:cubicBezTo>
                    <a:pt x="26644" y="10530"/>
                    <a:pt x="26546" y="10555"/>
                    <a:pt x="26423" y="10579"/>
                  </a:cubicBezTo>
                  <a:cubicBezTo>
                    <a:pt x="26252" y="10604"/>
                    <a:pt x="26203" y="10702"/>
                    <a:pt x="26178" y="10775"/>
                  </a:cubicBezTo>
                  <a:cubicBezTo>
                    <a:pt x="26129" y="10849"/>
                    <a:pt x="26105" y="10898"/>
                    <a:pt x="26031" y="10947"/>
                  </a:cubicBezTo>
                  <a:cubicBezTo>
                    <a:pt x="25835" y="11045"/>
                    <a:pt x="25811" y="11020"/>
                    <a:pt x="25566" y="10824"/>
                  </a:cubicBezTo>
                  <a:lnTo>
                    <a:pt x="25517" y="10800"/>
                  </a:lnTo>
                  <a:cubicBezTo>
                    <a:pt x="25321" y="10628"/>
                    <a:pt x="25248" y="10359"/>
                    <a:pt x="25199" y="10065"/>
                  </a:cubicBezTo>
                  <a:cubicBezTo>
                    <a:pt x="25199" y="9992"/>
                    <a:pt x="25174" y="9918"/>
                    <a:pt x="25150" y="9869"/>
                  </a:cubicBezTo>
                  <a:lnTo>
                    <a:pt x="25150" y="9869"/>
                  </a:lnTo>
                  <a:cubicBezTo>
                    <a:pt x="25125" y="9673"/>
                    <a:pt x="25125" y="9575"/>
                    <a:pt x="25150" y="9477"/>
                  </a:cubicBezTo>
                  <a:cubicBezTo>
                    <a:pt x="25174" y="9404"/>
                    <a:pt x="25199" y="9330"/>
                    <a:pt x="25150" y="9208"/>
                  </a:cubicBezTo>
                  <a:cubicBezTo>
                    <a:pt x="25101" y="9085"/>
                    <a:pt x="25076" y="9012"/>
                    <a:pt x="25052" y="8914"/>
                  </a:cubicBezTo>
                  <a:cubicBezTo>
                    <a:pt x="25027" y="8792"/>
                    <a:pt x="25003" y="8694"/>
                    <a:pt x="24856" y="8522"/>
                  </a:cubicBezTo>
                  <a:cubicBezTo>
                    <a:pt x="24782" y="8424"/>
                    <a:pt x="24733" y="8375"/>
                    <a:pt x="24709" y="8302"/>
                  </a:cubicBezTo>
                  <a:cubicBezTo>
                    <a:pt x="24611" y="8179"/>
                    <a:pt x="24538" y="8106"/>
                    <a:pt x="24391" y="8008"/>
                  </a:cubicBezTo>
                  <a:cubicBezTo>
                    <a:pt x="24317" y="7959"/>
                    <a:pt x="24219" y="7886"/>
                    <a:pt x="24097" y="7812"/>
                  </a:cubicBezTo>
                  <a:lnTo>
                    <a:pt x="24097" y="7812"/>
                  </a:lnTo>
                  <a:cubicBezTo>
                    <a:pt x="23876" y="7690"/>
                    <a:pt x="23607" y="7518"/>
                    <a:pt x="23460" y="7396"/>
                  </a:cubicBezTo>
                  <a:cubicBezTo>
                    <a:pt x="23313" y="7273"/>
                    <a:pt x="23289" y="7200"/>
                    <a:pt x="23264" y="7126"/>
                  </a:cubicBezTo>
                  <a:lnTo>
                    <a:pt x="23264" y="7126"/>
                  </a:lnTo>
                  <a:cubicBezTo>
                    <a:pt x="23240" y="7102"/>
                    <a:pt x="23240" y="7077"/>
                    <a:pt x="23166" y="7004"/>
                  </a:cubicBezTo>
                  <a:cubicBezTo>
                    <a:pt x="23093" y="6931"/>
                    <a:pt x="22995" y="6857"/>
                    <a:pt x="22897" y="6784"/>
                  </a:cubicBezTo>
                  <a:lnTo>
                    <a:pt x="22897" y="6784"/>
                  </a:lnTo>
                  <a:cubicBezTo>
                    <a:pt x="22774" y="6661"/>
                    <a:pt x="22628" y="6563"/>
                    <a:pt x="22530" y="6490"/>
                  </a:cubicBezTo>
                  <a:cubicBezTo>
                    <a:pt x="22432" y="6392"/>
                    <a:pt x="22260" y="6245"/>
                    <a:pt x="22089" y="6073"/>
                  </a:cubicBezTo>
                  <a:cubicBezTo>
                    <a:pt x="21966" y="5976"/>
                    <a:pt x="21844" y="5853"/>
                    <a:pt x="21770" y="5755"/>
                  </a:cubicBezTo>
                  <a:cubicBezTo>
                    <a:pt x="21672" y="5633"/>
                    <a:pt x="21648" y="5510"/>
                    <a:pt x="21648" y="5388"/>
                  </a:cubicBezTo>
                  <a:lnTo>
                    <a:pt x="21648" y="5388"/>
                  </a:lnTo>
                  <a:cubicBezTo>
                    <a:pt x="21624" y="5290"/>
                    <a:pt x="21624" y="5192"/>
                    <a:pt x="21526" y="5118"/>
                  </a:cubicBezTo>
                  <a:cubicBezTo>
                    <a:pt x="21501" y="5069"/>
                    <a:pt x="21452" y="5020"/>
                    <a:pt x="21428" y="4972"/>
                  </a:cubicBezTo>
                  <a:cubicBezTo>
                    <a:pt x="21281" y="4825"/>
                    <a:pt x="21183" y="4702"/>
                    <a:pt x="21183" y="4457"/>
                  </a:cubicBezTo>
                  <a:cubicBezTo>
                    <a:pt x="21207" y="4212"/>
                    <a:pt x="21183" y="4188"/>
                    <a:pt x="21109" y="4041"/>
                  </a:cubicBezTo>
                  <a:lnTo>
                    <a:pt x="21085" y="4016"/>
                  </a:lnTo>
                  <a:cubicBezTo>
                    <a:pt x="21060" y="3968"/>
                    <a:pt x="21036" y="3919"/>
                    <a:pt x="21011" y="3894"/>
                  </a:cubicBezTo>
                  <a:lnTo>
                    <a:pt x="21011" y="3894"/>
                  </a:lnTo>
                  <a:cubicBezTo>
                    <a:pt x="20938" y="3796"/>
                    <a:pt x="20889" y="3723"/>
                    <a:pt x="20815" y="3355"/>
                  </a:cubicBezTo>
                  <a:cubicBezTo>
                    <a:pt x="20717" y="2939"/>
                    <a:pt x="20766" y="2400"/>
                    <a:pt x="20815" y="2057"/>
                  </a:cubicBezTo>
                  <a:lnTo>
                    <a:pt x="20815" y="1935"/>
                  </a:lnTo>
                  <a:cubicBezTo>
                    <a:pt x="20840" y="1739"/>
                    <a:pt x="20889" y="1617"/>
                    <a:pt x="20938" y="1494"/>
                  </a:cubicBezTo>
                  <a:cubicBezTo>
                    <a:pt x="20962" y="1470"/>
                    <a:pt x="20987" y="1421"/>
                    <a:pt x="20987" y="1396"/>
                  </a:cubicBezTo>
                  <a:cubicBezTo>
                    <a:pt x="20889" y="1323"/>
                    <a:pt x="20742" y="1200"/>
                    <a:pt x="20693" y="1078"/>
                  </a:cubicBezTo>
                  <a:cubicBezTo>
                    <a:pt x="20644" y="1029"/>
                    <a:pt x="20620" y="1004"/>
                    <a:pt x="20595" y="980"/>
                  </a:cubicBezTo>
                  <a:cubicBezTo>
                    <a:pt x="20522" y="955"/>
                    <a:pt x="20448" y="907"/>
                    <a:pt x="20350" y="784"/>
                  </a:cubicBezTo>
                  <a:cubicBezTo>
                    <a:pt x="20228" y="662"/>
                    <a:pt x="20203" y="564"/>
                    <a:pt x="20203" y="515"/>
                  </a:cubicBezTo>
                  <a:lnTo>
                    <a:pt x="20203" y="515"/>
                  </a:lnTo>
                  <a:cubicBezTo>
                    <a:pt x="20179" y="490"/>
                    <a:pt x="20179" y="490"/>
                    <a:pt x="20179" y="466"/>
                  </a:cubicBezTo>
                  <a:lnTo>
                    <a:pt x="20154" y="466"/>
                  </a:lnTo>
                  <a:cubicBezTo>
                    <a:pt x="20032" y="392"/>
                    <a:pt x="19836" y="245"/>
                    <a:pt x="19713" y="74"/>
                  </a:cubicBezTo>
                  <a:cubicBezTo>
                    <a:pt x="19664" y="0"/>
                    <a:pt x="19542" y="0"/>
                    <a:pt x="19322" y="0"/>
                  </a:cubicBezTo>
                  <a:lnTo>
                    <a:pt x="19297" y="0"/>
                  </a:lnTo>
                  <a:cubicBezTo>
                    <a:pt x="19224" y="0"/>
                    <a:pt x="18636" y="25"/>
                    <a:pt x="17754" y="98"/>
                  </a:cubicBezTo>
                  <a:cubicBezTo>
                    <a:pt x="15820" y="196"/>
                    <a:pt x="12538" y="417"/>
                    <a:pt x="10237" y="515"/>
                  </a:cubicBezTo>
                  <a:cubicBezTo>
                    <a:pt x="7151" y="662"/>
                    <a:pt x="1054" y="588"/>
                    <a:pt x="1" y="588"/>
                  </a:cubicBezTo>
                  <a:cubicBezTo>
                    <a:pt x="25" y="637"/>
                    <a:pt x="50" y="662"/>
                    <a:pt x="99" y="711"/>
                  </a:cubicBezTo>
                  <a:cubicBezTo>
                    <a:pt x="172" y="784"/>
                    <a:pt x="221" y="858"/>
                    <a:pt x="319" y="1004"/>
                  </a:cubicBezTo>
                  <a:cubicBezTo>
                    <a:pt x="392" y="1176"/>
                    <a:pt x="417" y="1249"/>
                    <a:pt x="441" y="1347"/>
                  </a:cubicBezTo>
                  <a:cubicBezTo>
                    <a:pt x="441" y="1396"/>
                    <a:pt x="466" y="1470"/>
                    <a:pt x="515" y="1568"/>
                  </a:cubicBezTo>
                  <a:cubicBezTo>
                    <a:pt x="588" y="1715"/>
                    <a:pt x="588" y="1813"/>
                    <a:pt x="588" y="1886"/>
                  </a:cubicBezTo>
                  <a:cubicBezTo>
                    <a:pt x="588" y="1959"/>
                    <a:pt x="588" y="2008"/>
                    <a:pt x="662" y="2106"/>
                  </a:cubicBezTo>
                  <a:cubicBezTo>
                    <a:pt x="760" y="2204"/>
                    <a:pt x="833" y="2302"/>
                    <a:pt x="907" y="2376"/>
                  </a:cubicBezTo>
                  <a:cubicBezTo>
                    <a:pt x="980" y="2449"/>
                    <a:pt x="1078" y="2523"/>
                    <a:pt x="1176" y="2596"/>
                  </a:cubicBezTo>
                  <a:cubicBezTo>
                    <a:pt x="1347" y="2743"/>
                    <a:pt x="1421" y="2890"/>
                    <a:pt x="1470" y="3037"/>
                  </a:cubicBezTo>
                  <a:cubicBezTo>
                    <a:pt x="1494" y="3110"/>
                    <a:pt x="1519" y="3184"/>
                    <a:pt x="1568" y="3233"/>
                  </a:cubicBezTo>
                  <a:lnTo>
                    <a:pt x="1568" y="3233"/>
                  </a:lnTo>
                  <a:cubicBezTo>
                    <a:pt x="1592" y="3282"/>
                    <a:pt x="1641" y="3331"/>
                    <a:pt x="1666" y="3355"/>
                  </a:cubicBezTo>
                  <a:lnTo>
                    <a:pt x="1666" y="3355"/>
                  </a:lnTo>
                  <a:cubicBezTo>
                    <a:pt x="1739" y="3453"/>
                    <a:pt x="1788" y="3502"/>
                    <a:pt x="1813" y="3649"/>
                  </a:cubicBezTo>
                  <a:cubicBezTo>
                    <a:pt x="1837" y="3747"/>
                    <a:pt x="1837" y="3796"/>
                    <a:pt x="1837" y="3870"/>
                  </a:cubicBezTo>
                  <a:cubicBezTo>
                    <a:pt x="1813" y="3919"/>
                    <a:pt x="1813" y="3943"/>
                    <a:pt x="1837" y="3992"/>
                  </a:cubicBezTo>
                  <a:cubicBezTo>
                    <a:pt x="1862" y="4041"/>
                    <a:pt x="1960" y="4114"/>
                    <a:pt x="2058" y="4163"/>
                  </a:cubicBezTo>
                  <a:cubicBezTo>
                    <a:pt x="2131" y="4212"/>
                    <a:pt x="2205" y="4261"/>
                    <a:pt x="2254" y="4310"/>
                  </a:cubicBezTo>
                  <a:cubicBezTo>
                    <a:pt x="2327" y="4359"/>
                    <a:pt x="2474" y="4506"/>
                    <a:pt x="2645" y="4629"/>
                  </a:cubicBezTo>
                  <a:lnTo>
                    <a:pt x="2645" y="4629"/>
                  </a:lnTo>
                  <a:cubicBezTo>
                    <a:pt x="2768" y="4727"/>
                    <a:pt x="2915" y="4825"/>
                    <a:pt x="3013" y="4898"/>
                  </a:cubicBezTo>
                  <a:cubicBezTo>
                    <a:pt x="3184" y="4996"/>
                    <a:pt x="3258" y="4972"/>
                    <a:pt x="3380" y="4923"/>
                  </a:cubicBezTo>
                  <a:cubicBezTo>
                    <a:pt x="3429" y="4923"/>
                    <a:pt x="3502" y="4898"/>
                    <a:pt x="3551" y="4898"/>
                  </a:cubicBezTo>
                  <a:cubicBezTo>
                    <a:pt x="3723" y="4849"/>
                    <a:pt x="3845" y="4849"/>
                    <a:pt x="3943" y="4923"/>
                  </a:cubicBezTo>
                  <a:cubicBezTo>
                    <a:pt x="4041" y="4996"/>
                    <a:pt x="4090" y="5094"/>
                    <a:pt x="4139" y="5290"/>
                  </a:cubicBezTo>
                  <a:cubicBezTo>
                    <a:pt x="4164" y="5412"/>
                    <a:pt x="4188" y="5486"/>
                    <a:pt x="4237" y="5535"/>
                  </a:cubicBezTo>
                  <a:cubicBezTo>
                    <a:pt x="4262" y="5633"/>
                    <a:pt x="4311" y="5682"/>
                    <a:pt x="4311" y="5829"/>
                  </a:cubicBezTo>
                  <a:cubicBezTo>
                    <a:pt x="4286" y="6000"/>
                    <a:pt x="4213" y="6049"/>
                    <a:pt x="4090" y="6122"/>
                  </a:cubicBezTo>
                  <a:cubicBezTo>
                    <a:pt x="4041" y="6171"/>
                    <a:pt x="3992" y="6220"/>
                    <a:pt x="3943" y="6269"/>
                  </a:cubicBezTo>
                  <a:cubicBezTo>
                    <a:pt x="3870" y="6367"/>
                    <a:pt x="3772" y="6441"/>
                    <a:pt x="3698" y="6514"/>
                  </a:cubicBezTo>
                  <a:cubicBezTo>
                    <a:pt x="3625" y="6588"/>
                    <a:pt x="3551" y="6637"/>
                    <a:pt x="3527" y="6710"/>
                  </a:cubicBezTo>
                  <a:cubicBezTo>
                    <a:pt x="3478" y="6784"/>
                    <a:pt x="3429" y="6882"/>
                    <a:pt x="3404" y="6980"/>
                  </a:cubicBezTo>
                  <a:cubicBezTo>
                    <a:pt x="3380" y="7053"/>
                    <a:pt x="3355" y="7151"/>
                    <a:pt x="3355" y="7224"/>
                  </a:cubicBezTo>
                  <a:cubicBezTo>
                    <a:pt x="3331" y="7298"/>
                    <a:pt x="3331" y="7371"/>
                    <a:pt x="3355" y="7420"/>
                  </a:cubicBezTo>
                  <a:cubicBezTo>
                    <a:pt x="3380" y="7494"/>
                    <a:pt x="3429" y="7592"/>
                    <a:pt x="3551" y="7714"/>
                  </a:cubicBezTo>
                  <a:cubicBezTo>
                    <a:pt x="3674" y="7812"/>
                    <a:pt x="3747" y="7886"/>
                    <a:pt x="3845" y="7935"/>
                  </a:cubicBezTo>
                  <a:cubicBezTo>
                    <a:pt x="3968" y="8033"/>
                    <a:pt x="4066" y="8106"/>
                    <a:pt x="4164" y="8277"/>
                  </a:cubicBezTo>
                  <a:cubicBezTo>
                    <a:pt x="4262" y="8424"/>
                    <a:pt x="4311" y="8547"/>
                    <a:pt x="4335" y="8694"/>
                  </a:cubicBezTo>
                  <a:lnTo>
                    <a:pt x="4335" y="8694"/>
                  </a:lnTo>
                  <a:cubicBezTo>
                    <a:pt x="4360" y="8792"/>
                    <a:pt x="4408" y="8890"/>
                    <a:pt x="4457" y="8988"/>
                  </a:cubicBezTo>
                  <a:lnTo>
                    <a:pt x="4457" y="9012"/>
                  </a:lnTo>
                  <a:cubicBezTo>
                    <a:pt x="4531" y="9085"/>
                    <a:pt x="4531" y="9134"/>
                    <a:pt x="4555" y="9159"/>
                  </a:cubicBezTo>
                  <a:cubicBezTo>
                    <a:pt x="4580" y="9183"/>
                    <a:pt x="4580" y="9208"/>
                    <a:pt x="4776" y="9379"/>
                  </a:cubicBezTo>
                  <a:cubicBezTo>
                    <a:pt x="4996" y="9600"/>
                    <a:pt x="5094" y="9649"/>
                    <a:pt x="5241" y="9722"/>
                  </a:cubicBezTo>
                  <a:lnTo>
                    <a:pt x="5241" y="9722"/>
                  </a:lnTo>
                  <a:cubicBezTo>
                    <a:pt x="5290" y="9747"/>
                    <a:pt x="5364" y="9796"/>
                    <a:pt x="5486" y="9845"/>
                  </a:cubicBezTo>
                  <a:cubicBezTo>
                    <a:pt x="5853" y="10065"/>
                    <a:pt x="5853" y="10187"/>
                    <a:pt x="5853" y="10359"/>
                  </a:cubicBezTo>
                  <a:lnTo>
                    <a:pt x="5853" y="10383"/>
                  </a:lnTo>
                  <a:cubicBezTo>
                    <a:pt x="5878" y="10530"/>
                    <a:pt x="6000" y="23925"/>
                    <a:pt x="6000" y="23999"/>
                  </a:cubicBezTo>
                  <a:lnTo>
                    <a:pt x="6000" y="23999"/>
                  </a:lnTo>
                  <a:cubicBezTo>
                    <a:pt x="6000" y="24023"/>
                    <a:pt x="6025" y="26423"/>
                    <a:pt x="6049" y="27158"/>
                  </a:cubicBezTo>
                  <a:lnTo>
                    <a:pt x="6049" y="27207"/>
                  </a:lnTo>
                  <a:cubicBezTo>
                    <a:pt x="7249" y="27182"/>
                    <a:pt x="18097" y="26864"/>
                    <a:pt x="19077" y="26839"/>
                  </a:cubicBezTo>
                  <a:cubicBezTo>
                    <a:pt x="20081" y="26790"/>
                    <a:pt x="28970" y="26301"/>
                    <a:pt x="28994" y="26301"/>
                  </a:cubicBezTo>
                  <a:lnTo>
                    <a:pt x="29043" y="26301"/>
                  </a:lnTo>
                  <a:lnTo>
                    <a:pt x="29092" y="26325"/>
                  </a:lnTo>
                  <a:cubicBezTo>
                    <a:pt x="29092" y="26325"/>
                    <a:pt x="29264" y="26472"/>
                    <a:pt x="29337" y="26643"/>
                  </a:cubicBezTo>
                  <a:lnTo>
                    <a:pt x="29337" y="26643"/>
                  </a:lnTo>
                  <a:cubicBezTo>
                    <a:pt x="29362" y="26668"/>
                    <a:pt x="29362" y="26717"/>
                    <a:pt x="29362" y="26741"/>
                  </a:cubicBezTo>
                  <a:cubicBezTo>
                    <a:pt x="29362" y="26766"/>
                    <a:pt x="29386" y="26790"/>
                    <a:pt x="29460" y="26864"/>
                  </a:cubicBezTo>
                  <a:cubicBezTo>
                    <a:pt x="29582" y="26962"/>
                    <a:pt x="29631" y="27060"/>
                    <a:pt x="29680" y="27158"/>
                  </a:cubicBezTo>
                  <a:lnTo>
                    <a:pt x="29680" y="27158"/>
                  </a:lnTo>
                  <a:cubicBezTo>
                    <a:pt x="29729" y="27256"/>
                    <a:pt x="29729" y="27353"/>
                    <a:pt x="29754" y="27427"/>
                  </a:cubicBezTo>
                  <a:cubicBezTo>
                    <a:pt x="29754" y="27525"/>
                    <a:pt x="29680" y="27647"/>
                    <a:pt x="29607" y="27794"/>
                  </a:cubicBezTo>
                  <a:cubicBezTo>
                    <a:pt x="29582" y="27868"/>
                    <a:pt x="29533" y="27941"/>
                    <a:pt x="29509" y="27990"/>
                  </a:cubicBezTo>
                  <a:cubicBezTo>
                    <a:pt x="29484" y="28064"/>
                    <a:pt x="29484" y="28088"/>
                    <a:pt x="29460" y="28137"/>
                  </a:cubicBezTo>
                  <a:lnTo>
                    <a:pt x="29460" y="28137"/>
                  </a:lnTo>
                  <a:cubicBezTo>
                    <a:pt x="29435" y="28211"/>
                    <a:pt x="29435" y="28260"/>
                    <a:pt x="29337" y="28358"/>
                  </a:cubicBezTo>
                  <a:cubicBezTo>
                    <a:pt x="29264" y="28431"/>
                    <a:pt x="29190" y="28480"/>
                    <a:pt x="29117" y="28504"/>
                  </a:cubicBezTo>
                  <a:cubicBezTo>
                    <a:pt x="29068" y="28529"/>
                    <a:pt x="28994" y="28578"/>
                    <a:pt x="28970" y="28627"/>
                  </a:cubicBezTo>
                  <a:cubicBezTo>
                    <a:pt x="28970" y="28651"/>
                    <a:pt x="28945" y="28676"/>
                    <a:pt x="28921" y="28700"/>
                  </a:cubicBezTo>
                  <a:lnTo>
                    <a:pt x="28921" y="28700"/>
                  </a:lnTo>
                  <a:cubicBezTo>
                    <a:pt x="28872" y="28823"/>
                    <a:pt x="28847" y="28896"/>
                    <a:pt x="28750" y="28970"/>
                  </a:cubicBezTo>
                  <a:cubicBezTo>
                    <a:pt x="28701" y="29019"/>
                    <a:pt x="28652" y="29068"/>
                    <a:pt x="28578" y="29141"/>
                  </a:cubicBezTo>
                  <a:cubicBezTo>
                    <a:pt x="28529" y="29215"/>
                    <a:pt x="28480" y="29288"/>
                    <a:pt x="28431" y="29362"/>
                  </a:cubicBezTo>
                  <a:cubicBezTo>
                    <a:pt x="28382" y="29435"/>
                    <a:pt x="28333" y="29557"/>
                    <a:pt x="28309" y="29631"/>
                  </a:cubicBezTo>
                  <a:lnTo>
                    <a:pt x="31541" y="29435"/>
                  </a:lnTo>
                  <a:cubicBezTo>
                    <a:pt x="31566" y="29337"/>
                    <a:pt x="31590" y="29313"/>
                    <a:pt x="31590" y="29288"/>
                  </a:cubicBezTo>
                  <a:cubicBezTo>
                    <a:pt x="31615" y="29288"/>
                    <a:pt x="31615" y="29288"/>
                    <a:pt x="31615" y="29215"/>
                  </a:cubicBezTo>
                  <a:cubicBezTo>
                    <a:pt x="31615" y="29166"/>
                    <a:pt x="31615" y="29141"/>
                    <a:pt x="31615" y="29117"/>
                  </a:cubicBezTo>
                  <a:lnTo>
                    <a:pt x="31615" y="29117"/>
                  </a:lnTo>
                  <a:cubicBezTo>
                    <a:pt x="31590" y="28994"/>
                    <a:pt x="31590" y="28896"/>
                    <a:pt x="31737" y="28725"/>
                  </a:cubicBezTo>
                  <a:cubicBezTo>
                    <a:pt x="31811" y="28627"/>
                    <a:pt x="31884" y="28578"/>
                    <a:pt x="31908" y="28553"/>
                  </a:cubicBezTo>
                  <a:cubicBezTo>
                    <a:pt x="31933" y="28553"/>
                    <a:pt x="31933" y="28529"/>
                    <a:pt x="31933" y="28455"/>
                  </a:cubicBezTo>
                  <a:cubicBezTo>
                    <a:pt x="31933" y="28382"/>
                    <a:pt x="31859" y="28333"/>
                    <a:pt x="31786" y="28260"/>
                  </a:cubicBezTo>
                  <a:lnTo>
                    <a:pt x="31786" y="28260"/>
                  </a:lnTo>
                  <a:cubicBezTo>
                    <a:pt x="31664" y="28162"/>
                    <a:pt x="31566" y="28064"/>
                    <a:pt x="31615" y="27868"/>
                  </a:cubicBezTo>
                  <a:cubicBezTo>
                    <a:pt x="31688" y="27696"/>
                    <a:pt x="31835" y="27696"/>
                    <a:pt x="31982" y="27672"/>
                  </a:cubicBezTo>
                  <a:cubicBezTo>
                    <a:pt x="32031" y="27672"/>
                    <a:pt x="32104" y="27672"/>
                    <a:pt x="32104" y="27647"/>
                  </a:cubicBezTo>
                  <a:lnTo>
                    <a:pt x="32104" y="27647"/>
                  </a:lnTo>
                  <a:cubicBezTo>
                    <a:pt x="32129" y="27647"/>
                    <a:pt x="32080" y="27598"/>
                    <a:pt x="32055" y="27549"/>
                  </a:cubicBezTo>
                  <a:cubicBezTo>
                    <a:pt x="31982" y="27451"/>
                    <a:pt x="31884" y="27353"/>
                    <a:pt x="31933" y="27207"/>
                  </a:cubicBezTo>
                  <a:cubicBezTo>
                    <a:pt x="31982" y="27060"/>
                    <a:pt x="32055" y="27035"/>
                    <a:pt x="32129" y="27011"/>
                  </a:cubicBezTo>
                  <a:cubicBezTo>
                    <a:pt x="32129" y="27011"/>
                    <a:pt x="32129" y="27011"/>
                    <a:pt x="32153" y="26937"/>
                  </a:cubicBezTo>
                  <a:cubicBezTo>
                    <a:pt x="32153" y="26864"/>
                    <a:pt x="32153" y="26839"/>
                    <a:pt x="32153" y="26815"/>
                  </a:cubicBezTo>
                  <a:cubicBezTo>
                    <a:pt x="32153" y="26766"/>
                    <a:pt x="32178" y="26766"/>
                    <a:pt x="32178" y="26741"/>
                  </a:cubicBezTo>
                  <a:lnTo>
                    <a:pt x="32178" y="26741"/>
                  </a:lnTo>
                  <a:cubicBezTo>
                    <a:pt x="32178" y="26717"/>
                    <a:pt x="32178" y="26692"/>
                    <a:pt x="32153" y="26619"/>
                  </a:cubicBezTo>
                  <a:lnTo>
                    <a:pt x="32153" y="26545"/>
                  </a:lnTo>
                  <a:lnTo>
                    <a:pt x="32153" y="26545"/>
                  </a:lnTo>
                  <a:cubicBezTo>
                    <a:pt x="32153" y="26447"/>
                    <a:pt x="32129" y="26349"/>
                    <a:pt x="32080" y="26252"/>
                  </a:cubicBezTo>
                  <a:cubicBezTo>
                    <a:pt x="32031" y="26105"/>
                    <a:pt x="31982" y="25958"/>
                    <a:pt x="32080" y="25811"/>
                  </a:cubicBezTo>
                  <a:lnTo>
                    <a:pt x="32080" y="25811"/>
                  </a:lnTo>
                  <a:cubicBezTo>
                    <a:pt x="32104" y="25737"/>
                    <a:pt x="32178" y="25688"/>
                    <a:pt x="32227" y="25664"/>
                  </a:cubicBezTo>
                  <a:cubicBezTo>
                    <a:pt x="32276" y="25615"/>
                    <a:pt x="32325" y="25615"/>
                    <a:pt x="32374" y="25615"/>
                  </a:cubicBezTo>
                  <a:cubicBezTo>
                    <a:pt x="32423" y="25615"/>
                    <a:pt x="32472" y="25615"/>
                    <a:pt x="32521" y="25639"/>
                  </a:cubicBezTo>
                  <a:cubicBezTo>
                    <a:pt x="32545" y="25664"/>
                    <a:pt x="32570" y="25688"/>
                    <a:pt x="32594" y="25737"/>
                  </a:cubicBezTo>
                  <a:lnTo>
                    <a:pt x="32594" y="25737"/>
                  </a:lnTo>
                  <a:cubicBezTo>
                    <a:pt x="32643" y="25811"/>
                    <a:pt x="32643" y="25884"/>
                    <a:pt x="32643" y="25982"/>
                  </a:cubicBezTo>
                  <a:cubicBezTo>
                    <a:pt x="32643" y="26056"/>
                    <a:pt x="32643" y="26154"/>
                    <a:pt x="32668" y="26154"/>
                  </a:cubicBezTo>
                  <a:cubicBezTo>
                    <a:pt x="32717" y="26178"/>
                    <a:pt x="32741" y="26178"/>
                    <a:pt x="32741" y="26178"/>
                  </a:cubicBezTo>
                  <a:lnTo>
                    <a:pt x="32741" y="26178"/>
                  </a:lnTo>
                  <a:cubicBezTo>
                    <a:pt x="32766" y="26129"/>
                    <a:pt x="32766" y="26056"/>
                    <a:pt x="32790" y="2595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72"/>
            <p:cNvSpPr/>
            <p:nvPr/>
          </p:nvSpPr>
          <p:spPr>
            <a:xfrm>
              <a:off x="5580775" y="2396175"/>
              <a:ext cx="574875" cy="570600"/>
            </a:xfrm>
            <a:custGeom>
              <a:avLst/>
              <a:gdLst/>
              <a:ahLst/>
              <a:cxnLst/>
              <a:rect l="l" t="t" r="r" b="b"/>
              <a:pathLst>
                <a:path w="22995" h="22824" extrusionOk="0">
                  <a:moveTo>
                    <a:pt x="147" y="16995"/>
                  </a:moveTo>
                  <a:cubicBezTo>
                    <a:pt x="147" y="17069"/>
                    <a:pt x="98" y="17142"/>
                    <a:pt x="74" y="17240"/>
                  </a:cubicBezTo>
                  <a:lnTo>
                    <a:pt x="74" y="17240"/>
                  </a:lnTo>
                  <a:cubicBezTo>
                    <a:pt x="49" y="17314"/>
                    <a:pt x="0" y="17387"/>
                    <a:pt x="0" y="17436"/>
                  </a:cubicBezTo>
                  <a:cubicBezTo>
                    <a:pt x="25" y="17485"/>
                    <a:pt x="74" y="17534"/>
                    <a:pt x="172" y="17583"/>
                  </a:cubicBezTo>
                  <a:cubicBezTo>
                    <a:pt x="245" y="17632"/>
                    <a:pt x="319" y="17706"/>
                    <a:pt x="417" y="17804"/>
                  </a:cubicBezTo>
                  <a:cubicBezTo>
                    <a:pt x="539" y="17926"/>
                    <a:pt x="613" y="18048"/>
                    <a:pt x="662" y="18171"/>
                  </a:cubicBezTo>
                  <a:cubicBezTo>
                    <a:pt x="711" y="18244"/>
                    <a:pt x="735" y="18318"/>
                    <a:pt x="809" y="18367"/>
                  </a:cubicBezTo>
                  <a:cubicBezTo>
                    <a:pt x="906" y="18465"/>
                    <a:pt x="906" y="18563"/>
                    <a:pt x="906" y="18661"/>
                  </a:cubicBezTo>
                  <a:cubicBezTo>
                    <a:pt x="931" y="18710"/>
                    <a:pt x="931" y="18759"/>
                    <a:pt x="955" y="18808"/>
                  </a:cubicBezTo>
                  <a:cubicBezTo>
                    <a:pt x="1004" y="18857"/>
                    <a:pt x="1053" y="18881"/>
                    <a:pt x="1102" y="18906"/>
                  </a:cubicBezTo>
                  <a:cubicBezTo>
                    <a:pt x="1200" y="18955"/>
                    <a:pt x="1274" y="19003"/>
                    <a:pt x="1323" y="19126"/>
                  </a:cubicBezTo>
                  <a:cubicBezTo>
                    <a:pt x="1372" y="19199"/>
                    <a:pt x="1372" y="19248"/>
                    <a:pt x="1372" y="19297"/>
                  </a:cubicBezTo>
                  <a:cubicBezTo>
                    <a:pt x="1396" y="19371"/>
                    <a:pt x="1421" y="19469"/>
                    <a:pt x="1543" y="19518"/>
                  </a:cubicBezTo>
                  <a:lnTo>
                    <a:pt x="1543" y="19518"/>
                  </a:lnTo>
                  <a:cubicBezTo>
                    <a:pt x="1788" y="19616"/>
                    <a:pt x="1837" y="19738"/>
                    <a:pt x="1910" y="19885"/>
                  </a:cubicBezTo>
                  <a:cubicBezTo>
                    <a:pt x="1935" y="19959"/>
                    <a:pt x="1959" y="20032"/>
                    <a:pt x="2033" y="20105"/>
                  </a:cubicBezTo>
                  <a:cubicBezTo>
                    <a:pt x="2155" y="20277"/>
                    <a:pt x="2253" y="20326"/>
                    <a:pt x="2425" y="20375"/>
                  </a:cubicBezTo>
                  <a:lnTo>
                    <a:pt x="2425" y="20375"/>
                  </a:lnTo>
                  <a:lnTo>
                    <a:pt x="2474" y="20399"/>
                  </a:lnTo>
                  <a:lnTo>
                    <a:pt x="2474" y="20399"/>
                  </a:lnTo>
                  <a:cubicBezTo>
                    <a:pt x="2719" y="20473"/>
                    <a:pt x="2719" y="20497"/>
                    <a:pt x="2841" y="20644"/>
                  </a:cubicBezTo>
                  <a:lnTo>
                    <a:pt x="2890" y="20718"/>
                  </a:lnTo>
                  <a:lnTo>
                    <a:pt x="2890" y="20718"/>
                  </a:lnTo>
                  <a:cubicBezTo>
                    <a:pt x="2939" y="20767"/>
                    <a:pt x="2963" y="20816"/>
                    <a:pt x="2988" y="20840"/>
                  </a:cubicBezTo>
                  <a:lnTo>
                    <a:pt x="2988" y="20840"/>
                  </a:lnTo>
                  <a:cubicBezTo>
                    <a:pt x="3012" y="20914"/>
                    <a:pt x="3012" y="20914"/>
                    <a:pt x="3331" y="20914"/>
                  </a:cubicBezTo>
                  <a:cubicBezTo>
                    <a:pt x="3625" y="20938"/>
                    <a:pt x="3772" y="20963"/>
                    <a:pt x="3870" y="21036"/>
                  </a:cubicBezTo>
                  <a:cubicBezTo>
                    <a:pt x="3992" y="21109"/>
                    <a:pt x="4016" y="21207"/>
                    <a:pt x="4041" y="21354"/>
                  </a:cubicBezTo>
                  <a:cubicBezTo>
                    <a:pt x="4065" y="21428"/>
                    <a:pt x="4114" y="21501"/>
                    <a:pt x="4163" y="21575"/>
                  </a:cubicBezTo>
                  <a:cubicBezTo>
                    <a:pt x="4188" y="21624"/>
                    <a:pt x="4261" y="21697"/>
                    <a:pt x="4286" y="21795"/>
                  </a:cubicBezTo>
                  <a:cubicBezTo>
                    <a:pt x="4310" y="21820"/>
                    <a:pt x="4335" y="21869"/>
                    <a:pt x="4335" y="21918"/>
                  </a:cubicBezTo>
                  <a:cubicBezTo>
                    <a:pt x="4384" y="22016"/>
                    <a:pt x="4408" y="22089"/>
                    <a:pt x="4580" y="22236"/>
                  </a:cubicBezTo>
                  <a:cubicBezTo>
                    <a:pt x="4727" y="22358"/>
                    <a:pt x="4849" y="22383"/>
                    <a:pt x="4996" y="22432"/>
                  </a:cubicBezTo>
                  <a:lnTo>
                    <a:pt x="4996" y="22432"/>
                  </a:lnTo>
                  <a:cubicBezTo>
                    <a:pt x="5069" y="22456"/>
                    <a:pt x="5143" y="22481"/>
                    <a:pt x="5216" y="22505"/>
                  </a:cubicBezTo>
                  <a:cubicBezTo>
                    <a:pt x="5339" y="22554"/>
                    <a:pt x="5388" y="22628"/>
                    <a:pt x="5461" y="22677"/>
                  </a:cubicBezTo>
                  <a:cubicBezTo>
                    <a:pt x="5510" y="22726"/>
                    <a:pt x="5559" y="22775"/>
                    <a:pt x="5731" y="22799"/>
                  </a:cubicBezTo>
                  <a:cubicBezTo>
                    <a:pt x="5878" y="22824"/>
                    <a:pt x="5975" y="22824"/>
                    <a:pt x="6049" y="22775"/>
                  </a:cubicBezTo>
                  <a:cubicBezTo>
                    <a:pt x="6147" y="22750"/>
                    <a:pt x="6220" y="22701"/>
                    <a:pt x="6318" y="22603"/>
                  </a:cubicBezTo>
                  <a:cubicBezTo>
                    <a:pt x="6392" y="22530"/>
                    <a:pt x="6441" y="22481"/>
                    <a:pt x="6465" y="22456"/>
                  </a:cubicBezTo>
                  <a:lnTo>
                    <a:pt x="6465" y="22456"/>
                  </a:lnTo>
                  <a:cubicBezTo>
                    <a:pt x="6539" y="22383"/>
                    <a:pt x="6563" y="22334"/>
                    <a:pt x="6735" y="22236"/>
                  </a:cubicBezTo>
                  <a:cubicBezTo>
                    <a:pt x="6833" y="22187"/>
                    <a:pt x="6882" y="22113"/>
                    <a:pt x="6906" y="22040"/>
                  </a:cubicBezTo>
                  <a:lnTo>
                    <a:pt x="6906" y="22040"/>
                  </a:lnTo>
                  <a:cubicBezTo>
                    <a:pt x="6955" y="21942"/>
                    <a:pt x="7004" y="21869"/>
                    <a:pt x="7126" y="21869"/>
                  </a:cubicBezTo>
                  <a:lnTo>
                    <a:pt x="7126" y="21869"/>
                  </a:lnTo>
                  <a:cubicBezTo>
                    <a:pt x="7298" y="21844"/>
                    <a:pt x="7420" y="21918"/>
                    <a:pt x="7592" y="22016"/>
                  </a:cubicBezTo>
                  <a:lnTo>
                    <a:pt x="7592" y="22016"/>
                  </a:lnTo>
                  <a:cubicBezTo>
                    <a:pt x="7616" y="22040"/>
                    <a:pt x="7616" y="22064"/>
                    <a:pt x="7665" y="22064"/>
                  </a:cubicBezTo>
                  <a:cubicBezTo>
                    <a:pt x="7739" y="22113"/>
                    <a:pt x="7788" y="22138"/>
                    <a:pt x="7861" y="22162"/>
                  </a:cubicBezTo>
                  <a:cubicBezTo>
                    <a:pt x="7935" y="22162"/>
                    <a:pt x="8032" y="22162"/>
                    <a:pt x="8179" y="22113"/>
                  </a:cubicBezTo>
                  <a:cubicBezTo>
                    <a:pt x="8277" y="22089"/>
                    <a:pt x="8351" y="22040"/>
                    <a:pt x="8400" y="22016"/>
                  </a:cubicBezTo>
                  <a:cubicBezTo>
                    <a:pt x="8498" y="21942"/>
                    <a:pt x="8596" y="21893"/>
                    <a:pt x="8841" y="21820"/>
                  </a:cubicBezTo>
                  <a:cubicBezTo>
                    <a:pt x="9061" y="21771"/>
                    <a:pt x="9232" y="21722"/>
                    <a:pt x="9355" y="21648"/>
                  </a:cubicBezTo>
                  <a:cubicBezTo>
                    <a:pt x="9453" y="21599"/>
                    <a:pt x="9526" y="21550"/>
                    <a:pt x="9551" y="21477"/>
                  </a:cubicBezTo>
                  <a:cubicBezTo>
                    <a:pt x="9575" y="21403"/>
                    <a:pt x="9551" y="21354"/>
                    <a:pt x="9551" y="21305"/>
                  </a:cubicBezTo>
                  <a:cubicBezTo>
                    <a:pt x="9526" y="21183"/>
                    <a:pt x="9502" y="21085"/>
                    <a:pt x="9673" y="20987"/>
                  </a:cubicBezTo>
                  <a:cubicBezTo>
                    <a:pt x="9796" y="20889"/>
                    <a:pt x="9869" y="20889"/>
                    <a:pt x="9992" y="20889"/>
                  </a:cubicBezTo>
                  <a:cubicBezTo>
                    <a:pt x="10040" y="20889"/>
                    <a:pt x="10114" y="20889"/>
                    <a:pt x="10236" y="20889"/>
                  </a:cubicBezTo>
                  <a:cubicBezTo>
                    <a:pt x="10408" y="20865"/>
                    <a:pt x="10530" y="20742"/>
                    <a:pt x="10677" y="20620"/>
                  </a:cubicBezTo>
                  <a:cubicBezTo>
                    <a:pt x="10775" y="20522"/>
                    <a:pt x="10873" y="20424"/>
                    <a:pt x="10996" y="20375"/>
                  </a:cubicBezTo>
                  <a:cubicBezTo>
                    <a:pt x="11191" y="20277"/>
                    <a:pt x="11363" y="20326"/>
                    <a:pt x="11534" y="20350"/>
                  </a:cubicBezTo>
                  <a:cubicBezTo>
                    <a:pt x="11632" y="20375"/>
                    <a:pt x="11730" y="20399"/>
                    <a:pt x="11779" y="20375"/>
                  </a:cubicBezTo>
                  <a:cubicBezTo>
                    <a:pt x="11853" y="20277"/>
                    <a:pt x="11926" y="20203"/>
                    <a:pt x="12000" y="20105"/>
                  </a:cubicBezTo>
                  <a:cubicBezTo>
                    <a:pt x="12073" y="20032"/>
                    <a:pt x="12122" y="19934"/>
                    <a:pt x="12146" y="19861"/>
                  </a:cubicBezTo>
                  <a:lnTo>
                    <a:pt x="12146" y="19861"/>
                  </a:lnTo>
                  <a:cubicBezTo>
                    <a:pt x="12171" y="19787"/>
                    <a:pt x="12171" y="19763"/>
                    <a:pt x="12171" y="19714"/>
                  </a:cubicBezTo>
                  <a:lnTo>
                    <a:pt x="12171" y="19714"/>
                  </a:lnTo>
                  <a:cubicBezTo>
                    <a:pt x="12195" y="19616"/>
                    <a:pt x="12195" y="19542"/>
                    <a:pt x="12293" y="19420"/>
                  </a:cubicBezTo>
                  <a:cubicBezTo>
                    <a:pt x="12318" y="19371"/>
                    <a:pt x="12342" y="19297"/>
                    <a:pt x="12342" y="19248"/>
                  </a:cubicBezTo>
                  <a:cubicBezTo>
                    <a:pt x="12342" y="19199"/>
                    <a:pt x="12318" y="19150"/>
                    <a:pt x="12293" y="19150"/>
                  </a:cubicBezTo>
                  <a:cubicBezTo>
                    <a:pt x="12220" y="19077"/>
                    <a:pt x="12146" y="19003"/>
                    <a:pt x="12122" y="18906"/>
                  </a:cubicBezTo>
                  <a:cubicBezTo>
                    <a:pt x="12097" y="18808"/>
                    <a:pt x="12097" y="18710"/>
                    <a:pt x="12146" y="18612"/>
                  </a:cubicBezTo>
                  <a:cubicBezTo>
                    <a:pt x="12171" y="18563"/>
                    <a:pt x="12171" y="18514"/>
                    <a:pt x="12195" y="18489"/>
                  </a:cubicBezTo>
                  <a:lnTo>
                    <a:pt x="12195" y="18489"/>
                  </a:lnTo>
                  <a:cubicBezTo>
                    <a:pt x="12244" y="18391"/>
                    <a:pt x="12269" y="18318"/>
                    <a:pt x="12318" y="18097"/>
                  </a:cubicBezTo>
                  <a:cubicBezTo>
                    <a:pt x="12342" y="17999"/>
                    <a:pt x="12342" y="17951"/>
                    <a:pt x="12342" y="17877"/>
                  </a:cubicBezTo>
                  <a:cubicBezTo>
                    <a:pt x="12342" y="17730"/>
                    <a:pt x="12342" y="17632"/>
                    <a:pt x="12538" y="17338"/>
                  </a:cubicBezTo>
                  <a:cubicBezTo>
                    <a:pt x="12661" y="17167"/>
                    <a:pt x="12783" y="17044"/>
                    <a:pt x="12881" y="16922"/>
                  </a:cubicBezTo>
                  <a:cubicBezTo>
                    <a:pt x="13028" y="16800"/>
                    <a:pt x="13150" y="16677"/>
                    <a:pt x="13248" y="16481"/>
                  </a:cubicBezTo>
                  <a:cubicBezTo>
                    <a:pt x="13322" y="16285"/>
                    <a:pt x="13371" y="16187"/>
                    <a:pt x="13395" y="16065"/>
                  </a:cubicBezTo>
                  <a:cubicBezTo>
                    <a:pt x="13420" y="15967"/>
                    <a:pt x="13420" y="15845"/>
                    <a:pt x="13420" y="15673"/>
                  </a:cubicBezTo>
                  <a:cubicBezTo>
                    <a:pt x="13420" y="15600"/>
                    <a:pt x="13420" y="15526"/>
                    <a:pt x="13420" y="15502"/>
                  </a:cubicBezTo>
                  <a:lnTo>
                    <a:pt x="13420" y="15502"/>
                  </a:lnTo>
                  <a:cubicBezTo>
                    <a:pt x="13420" y="15281"/>
                    <a:pt x="13420" y="15232"/>
                    <a:pt x="13518" y="15061"/>
                  </a:cubicBezTo>
                  <a:cubicBezTo>
                    <a:pt x="13591" y="14963"/>
                    <a:pt x="13665" y="14890"/>
                    <a:pt x="13763" y="14792"/>
                  </a:cubicBezTo>
                  <a:cubicBezTo>
                    <a:pt x="13861" y="14694"/>
                    <a:pt x="13959" y="14620"/>
                    <a:pt x="13983" y="14547"/>
                  </a:cubicBezTo>
                  <a:cubicBezTo>
                    <a:pt x="13983" y="14498"/>
                    <a:pt x="13983" y="14473"/>
                    <a:pt x="13959" y="14424"/>
                  </a:cubicBezTo>
                  <a:cubicBezTo>
                    <a:pt x="13934" y="14326"/>
                    <a:pt x="13910" y="14228"/>
                    <a:pt x="13983" y="14106"/>
                  </a:cubicBezTo>
                  <a:cubicBezTo>
                    <a:pt x="14008" y="14057"/>
                    <a:pt x="14032" y="14032"/>
                    <a:pt x="14057" y="14008"/>
                  </a:cubicBezTo>
                  <a:cubicBezTo>
                    <a:pt x="14081" y="13934"/>
                    <a:pt x="14105" y="13886"/>
                    <a:pt x="14179" y="13714"/>
                  </a:cubicBezTo>
                  <a:cubicBezTo>
                    <a:pt x="14228" y="13592"/>
                    <a:pt x="14252" y="13469"/>
                    <a:pt x="14252" y="13347"/>
                  </a:cubicBezTo>
                  <a:cubicBezTo>
                    <a:pt x="14252" y="13224"/>
                    <a:pt x="14252" y="13102"/>
                    <a:pt x="14252" y="12979"/>
                  </a:cubicBezTo>
                  <a:cubicBezTo>
                    <a:pt x="14252" y="12930"/>
                    <a:pt x="14252" y="12881"/>
                    <a:pt x="14252" y="12833"/>
                  </a:cubicBezTo>
                  <a:cubicBezTo>
                    <a:pt x="14228" y="12612"/>
                    <a:pt x="14203" y="12416"/>
                    <a:pt x="14497" y="12343"/>
                  </a:cubicBezTo>
                  <a:cubicBezTo>
                    <a:pt x="14644" y="12294"/>
                    <a:pt x="14767" y="12294"/>
                    <a:pt x="14889" y="12318"/>
                  </a:cubicBezTo>
                  <a:cubicBezTo>
                    <a:pt x="15012" y="12343"/>
                    <a:pt x="15110" y="12416"/>
                    <a:pt x="15232" y="12588"/>
                  </a:cubicBezTo>
                  <a:lnTo>
                    <a:pt x="15232" y="12588"/>
                  </a:lnTo>
                  <a:lnTo>
                    <a:pt x="15281" y="12661"/>
                  </a:lnTo>
                  <a:lnTo>
                    <a:pt x="15281" y="12661"/>
                  </a:lnTo>
                  <a:cubicBezTo>
                    <a:pt x="15403" y="12833"/>
                    <a:pt x="15452" y="12906"/>
                    <a:pt x="15673" y="12955"/>
                  </a:cubicBezTo>
                  <a:cubicBezTo>
                    <a:pt x="15795" y="12955"/>
                    <a:pt x="15918" y="13004"/>
                    <a:pt x="16016" y="13028"/>
                  </a:cubicBezTo>
                  <a:cubicBezTo>
                    <a:pt x="16162" y="13053"/>
                    <a:pt x="16260" y="13102"/>
                    <a:pt x="16334" y="13053"/>
                  </a:cubicBezTo>
                  <a:lnTo>
                    <a:pt x="16334" y="13053"/>
                  </a:lnTo>
                  <a:cubicBezTo>
                    <a:pt x="16383" y="13028"/>
                    <a:pt x="16432" y="12979"/>
                    <a:pt x="16456" y="12906"/>
                  </a:cubicBezTo>
                  <a:cubicBezTo>
                    <a:pt x="16481" y="12833"/>
                    <a:pt x="16530" y="12710"/>
                    <a:pt x="16554" y="12563"/>
                  </a:cubicBezTo>
                  <a:cubicBezTo>
                    <a:pt x="16579" y="12465"/>
                    <a:pt x="16579" y="12367"/>
                    <a:pt x="16603" y="12294"/>
                  </a:cubicBezTo>
                  <a:cubicBezTo>
                    <a:pt x="16628" y="12122"/>
                    <a:pt x="16628" y="12000"/>
                    <a:pt x="16726" y="11804"/>
                  </a:cubicBezTo>
                  <a:cubicBezTo>
                    <a:pt x="16775" y="11706"/>
                    <a:pt x="16824" y="11657"/>
                    <a:pt x="16848" y="11608"/>
                  </a:cubicBezTo>
                  <a:cubicBezTo>
                    <a:pt x="16897" y="11486"/>
                    <a:pt x="16946" y="11437"/>
                    <a:pt x="16946" y="11339"/>
                  </a:cubicBezTo>
                  <a:lnTo>
                    <a:pt x="16946" y="11339"/>
                  </a:lnTo>
                  <a:cubicBezTo>
                    <a:pt x="16971" y="11314"/>
                    <a:pt x="16971" y="11265"/>
                    <a:pt x="16995" y="11216"/>
                  </a:cubicBezTo>
                  <a:cubicBezTo>
                    <a:pt x="17020" y="11094"/>
                    <a:pt x="17069" y="10922"/>
                    <a:pt x="17069" y="10702"/>
                  </a:cubicBezTo>
                  <a:cubicBezTo>
                    <a:pt x="17069" y="10531"/>
                    <a:pt x="17093" y="10408"/>
                    <a:pt x="17142" y="10310"/>
                  </a:cubicBezTo>
                  <a:cubicBezTo>
                    <a:pt x="17191" y="10212"/>
                    <a:pt x="17240" y="10163"/>
                    <a:pt x="17338" y="10114"/>
                  </a:cubicBezTo>
                  <a:cubicBezTo>
                    <a:pt x="17485" y="10016"/>
                    <a:pt x="17607" y="10114"/>
                    <a:pt x="17779" y="10212"/>
                  </a:cubicBezTo>
                  <a:cubicBezTo>
                    <a:pt x="17852" y="10286"/>
                    <a:pt x="17950" y="10335"/>
                    <a:pt x="17999" y="10359"/>
                  </a:cubicBezTo>
                  <a:cubicBezTo>
                    <a:pt x="18073" y="10359"/>
                    <a:pt x="18073" y="10261"/>
                    <a:pt x="18097" y="10139"/>
                  </a:cubicBezTo>
                  <a:cubicBezTo>
                    <a:pt x="18097" y="10090"/>
                    <a:pt x="18097" y="10041"/>
                    <a:pt x="18097" y="9992"/>
                  </a:cubicBezTo>
                  <a:lnTo>
                    <a:pt x="18097" y="9992"/>
                  </a:lnTo>
                  <a:cubicBezTo>
                    <a:pt x="18122" y="9894"/>
                    <a:pt x="18146" y="9772"/>
                    <a:pt x="18219" y="9625"/>
                  </a:cubicBezTo>
                  <a:lnTo>
                    <a:pt x="18219" y="9625"/>
                  </a:lnTo>
                  <a:cubicBezTo>
                    <a:pt x="18293" y="9502"/>
                    <a:pt x="18391" y="9380"/>
                    <a:pt x="18562" y="9306"/>
                  </a:cubicBezTo>
                  <a:cubicBezTo>
                    <a:pt x="18685" y="9257"/>
                    <a:pt x="18709" y="9208"/>
                    <a:pt x="18734" y="9135"/>
                  </a:cubicBezTo>
                  <a:cubicBezTo>
                    <a:pt x="18783" y="9086"/>
                    <a:pt x="18832" y="9012"/>
                    <a:pt x="18954" y="8914"/>
                  </a:cubicBezTo>
                  <a:lnTo>
                    <a:pt x="19028" y="8865"/>
                  </a:lnTo>
                  <a:lnTo>
                    <a:pt x="19028" y="8865"/>
                  </a:lnTo>
                  <a:cubicBezTo>
                    <a:pt x="19077" y="8841"/>
                    <a:pt x="19101" y="8816"/>
                    <a:pt x="19126" y="8792"/>
                  </a:cubicBezTo>
                  <a:lnTo>
                    <a:pt x="19126" y="8792"/>
                  </a:lnTo>
                  <a:cubicBezTo>
                    <a:pt x="19150" y="8768"/>
                    <a:pt x="19175" y="8743"/>
                    <a:pt x="19199" y="8645"/>
                  </a:cubicBezTo>
                  <a:lnTo>
                    <a:pt x="19223" y="8596"/>
                  </a:lnTo>
                  <a:lnTo>
                    <a:pt x="19223" y="8596"/>
                  </a:lnTo>
                  <a:cubicBezTo>
                    <a:pt x="19272" y="8498"/>
                    <a:pt x="19272" y="8425"/>
                    <a:pt x="19297" y="8351"/>
                  </a:cubicBezTo>
                  <a:cubicBezTo>
                    <a:pt x="19297" y="8204"/>
                    <a:pt x="19321" y="8082"/>
                    <a:pt x="19542" y="7935"/>
                  </a:cubicBezTo>
                  <a:cubicBezTo>
                    <a:pt x="19664" y="7837"/>
                    <a:pt x="19738" y="7764"/>
                    <a:pt x="19762" y="7715"/>
                  </a:cubicBezTo>
                  <a:cubicBezTo>
                    <a:pt x="19787" y="7666"/>
                    <a:pt x="19811" y="7617"/>
                    <a:pt x="19787" y="7543"/>
                  </a:cubicBezTo>
                  <a:lnTo>
                    <a:pt x="19787" y="7543"/>
                  </a:lnTo>
                  <a:cubicBezTo>
                    <a:pt x="19787" y="7494"/>
                    <a:pt x="19787" y="7445"/>
                    <a:pt x="19762" y="7421"/>
                  </a:cubicBezTo>
                  <a:cubicBezTo>
                    <a:pt x="19738" y="7323"/>
                    <a:pt x="19689" y="7249"/>
                    <a:pt x="19762" y="7029"/>
                  </a:cubicBezTo>
                  <a:cubicBezTo>
                    <a:pt x="19787" y="6931"/>
                    <a:pt x="19811" y="6882"/>
                    <a:pt x="19836" y="6808"/>
                  </a:cubicBezTo>
                  <a:cubicBezTo>
                    <a:pt x="19885" y="6711"/>
                    <a:pt x="19909" y="6637"/>
                    <a:pt x="19909" y="6490"/>
                  </a:cubicBezTo>
                  <a:cubicBezTo>
                    <a:pt x="19909" y="6417"/>
                    <a:pt x="19860" y="6319"/>
                    <a:pt x="19836" y="6221"/>
                  </a:cubicBezTo>
                  <a:cubicBezTo>
                    <a:pt x="19762" y="6098"/>
                    <a:pt x="19713" y="6000"/>
                    <a:pt x="19738" y="5878"/>
                  </a:cubicBezTo>
                  <a:cubicBezTo>
                    <a:pt x="19762" y="5780"/>
                    <a:pt x="19811" y="5682"/>
                    <a:pt x="19885" y="5633"/>
                  </a:cubicBezTo>
                  <a:lnTo>
                    <a:pt x="19885" y="5633"/>
                  </a:lnTo>
                  <a:cubicBezTo>
                    <a:pt x="19958" y="5560"/>
                    <a:pt x="20056" y="5560"/>
                    <a:pt x="20179" y="5609"/>
                  </a:cubicBezTo>
                  <a:lnTo>
                    <a:pt x="20179" y="5609"/>
                  </a:lnTo>
                  <a:cubicBezTo>
                    <a:pt x="20252" y="5658"/>
                    <a:pt x="20668" y="5878"/>
                    <a:pt x="21109" y="6123"/>
                  </a:cubicBezTo>
                  <a:cubicBezTo>
                    <a:pt x="21697" y="6466"/>
                    <a:pt x="22382" y="6833"/>
                    <a:pt x="22578" y="6931"/>
                  </a:cubicBezTo>
                  <a:cubicBezTo>
                    <a:pt x="22603" y="6882"/>
                    <a:pt x="22603" y="6833"/>
                    <a:pt x="22603" y="6735"/>
                  </a:cubicBezTo>
                  <a:cubicBezTo>
                    <a:pt x="22627" y="6588"/>
                    <a:pt x="22676" y="6417"/>
                    <a:pt x="22725" y="6294"/>
                  </a:cubicBezTo>
                  <a:cubicBezTo>
                    <a:pt x="22799" y="6147"/>
                    <a:pt x="22897" y="6025"/>
                    <a:pt x="22995" y="5951"/>
                  </a:cubicBezTo>
                  <a:lnTo>
                    <a:pt x="22995" y="5951"/>
                  </a:lnTo>
                  <a:cubicBezTo>
                    <a:pt x="22970" y="5902"/>
                    <a:pt x="22921" y="5829"/>
                    <a:pt x="22897" y="5780"/>
                  </a:cubicBezTo>
                  <a:cubicBezTo>
                    <a:pt x="22872" y="5682"/>
                    <a:pt x="22848" y="5584"/>
                    <a:pt x="22823" y="5535"/>
                  </a:cubicBezTo>
                  <a:cubicBezTo>
                    <a:pt x="22823" y="5486"/>
                    <a:pt x="22823" y="5437"/>
                    <a:pt x="22799" y="5413"/>
                  </a:cubicBezTo>
                  <a:cubicBezTo>
                    <a:pt x="22774" y="5388"/>
                    <a:pt x="22725" y="5364"/>
                    <a:pt x="22627" y="5315"/>
                  </a:cubicBezTo>
                  <a:cubicBezTo>
                    <a:pt x="22456" y="5241"/>
                    <a:pt x="22456" y="5143"/>
                    <a:pt x="22431" y="5045"/>
                  </a:cubicBezTo>
                  <a:cubicBezTo>
                    <a:pt x="22431" y="4996"/>
                    <a:pt x="22431" y="4947"/>
                    <a:pt x="22407" y="4923"/>
                  </a:cubicBezTo>
                  <a:lnTo>
                    <a:pt x="22407" y="4923"/>
                  </a:lnTo>
                  <a:cubicBezTo>
                    <a:pt x="22358" y="4874"/>
                    <a:pt x="22309" y="4849"/>
                    <a:pt x="22260" y="4825"/>
                  </a:cubicBezTo>
                  <a:cubicBezTo>
                    <a:pt x="22162" y="4776"/>
                    <a:pt x="22089" y="4751"/>
                    <a:pt x="22015" y="4629"/>
                  </a:cubicBezTo>
                  <a:cubicBezTo>
                    <a:pt x="22015" y="4580"/>
                    <a:pt x="21991" y="4556"/>
                    <a:pt x="21991" y="4507"/>
                  </a:cubicBezTo>
                  <a:cubicBezTo>
                    <a:pt x="21942" y="4409"/>
                    <a:pt x="21917" y="4286"/>
                    <a:pt x="21795" y="4286"/>
                  </a:cubicBezTo>
                  <a:lnTo>
                    <a:pt x="21795" y="4286"/>
                  </a:lnTo>
                  <a:cubicBezTo>
                    <a:pt x="21746" y="4286"/>
                    <a:pt x="21672" y="4311"/>
                    <a:pt x="21599" y="4311"/>
                  </a:cubicBezTo>
                  <a:cubicBezTo>
                    <a:pt x="21452" y="4335"/>
                    <a:pt x="21280" y="4384"/>
                    <a:pt x="21085" y="4286"/>
                  </a:cubicBezTo>
                  <a:cubicBezTo>
                    <a:pt x="20962" y="4213"/>
                    <a:pt x="20840" y="4164"/>
                    <a:pt x="20742" y="4139"/>
                  </a:cubicBezTo>
                  <a:lnTo>
                    <a:pt x="20742" y="4139"/>
                  </a:lnTo>
                  <a:cubicBezTo>
                    <a:pt x="20644" y="4115"/>
                    <a:pt x="20570" y="4090"/>
                    <a:pt x="20497" y="4090"/>
                  </a:cubicBezTo>
                  <a:cubicBezTo>
                    <a:pt x="20472" y="4115"/>
                    <a:pt x="20423" y="4164"/>
                    <a:pt x="20374" y="4237"/>
                  </a:cubicBezTo>
                  <a:cubicBezTo>
                    <a:pt x="20325" y="4335"/>
                    <a:pt x="20252" y="4433"/>
                    <a:pt x="20154" y="4482"/>
                  </a:cubicBezTo>
                  <a:cubicBezTo>
                    <a:pt x="19983" y="4629"/>
                    <a:pt x="19860" y="4556"/>
                    <a:pt x="19762" y="4531"/>
                  </a:cubicBezTo>
                  <a:lnTo>
                    <a:pt x="19762" y="4531"/>
                  </a:lnTo>
                  <a:cubicBezTo>
                    <a:pt x="19738" y="4507"/>
                    <a:pt x="19762" y="4507"/>
                    <a:pt x="19738" y="4507"/>
                  </a:cubicBezTo>
                  <a:lnTo>
                    <a:pt x="19738" y="4507"/>
                  </a:lnTo>
                  <a:cubicBezTo>
                    <a:pt x="19713" y="4507"/>
                    <a:pt x="19615" y="4556"/>
                    <a:pt x="19542" y="4654"/>
                  </a:cubicBezTo>
                  <a:cubicBezTo>
                    <a:pt x="19468" y="4727"/>
                    <a:pt x="19395" y="4800"/>
                    <a:pt x="19346" y="4923"/>
                  </a:cubicBezTo>
                  <a:lnTo>
                    <a:pt x="19346" y="4923"/>
                  </a:lnTo>
                  <a:cubicBezTo>
                    <a:pt x="19272" y="5045"/>
                    <a:pt x="19248" y="5119"/>
                    <a:pt x="19248" y="5143"/>
                  </a:cubicBezTo>
                  <a:cubicBezTo>
                    <a:pt x="19248" y="5217"/>
                    <a:pt x="19223" y="5266"/>
                    <a:pt x="19126" y="5364"/>
                  </a:cubicBezTo>
                  <a:cubicBezTo>
                    <a:pt x="19003" y="5486"/>
                    <a:pt x="18881" y="5462"/>
                    <a:pt x="18709" y="5462"/>
                  </a:cubicBezTo>
                  <a:cubicBezTo>
                    <a:pt x="18660" y="5462"/>
                    <a:pt x="18587" y="5462"/>
                    <a:pt x="18513" y="5486"/>
                  </a:cubicBezTo>
                  <a:cubicBezTo>
                    <a:pt x="18391" y="5486"/>
                    <a:pt x="18244" y="5462"/>
                    <a:pt x="18122" y="5437"/>
                  </a:cubicBezTo>
                  <a:cubicBezTo>
                    <a:pt x="17950" y="5388"/>
                    <a:pt x="17828" y="5315"/>
                    <a:pt x="17779" y="5241"/>
                  </a:cubicBezTo>
                  <a:cubicBezTo>
                    <a:pt x="17730" y="5168"/>
                    <a:pt x="17730" y="5119"/>
                    <a:pt x="17705" y="5070"/>
                  </a:cubicBezTo>
                  <a:cubicBezTo>
                    <a:pt x="17705" y="5045"/>
                    <a:pt x="17705" y="5045"/>
                    <a:pt x="17681" y="5021"/>
                  </a:cubicBezTo>
                  <a:cubicBezTo>
                    <a:pt x="17656" y="5045"/>
                    <a:pt x="17632" y="5070"/>
                    <a:pt x="17583" y="5119"/>
                  </a:cubicBezTo>
                  <a:cubicBezTo>
                    <a:pt x="17558" y="5192"/>
                    <a:pt x="17509" y="5266"/>
                    <a:pt x="17460" y="5364"/>
                  </a:cubicBezTo>
                  <a:cubicBezTo>
                    <a:pt x="17436" y="5462"/>
                    <a:pt x="17387" y="5535"/>
                    <a:pt x="17338" y="5633"/>
                  </a:cubicBezTo>
                  <a:cubicBezTo>
                    <a:pt x="17313" y="5658"/>
                    <a:pt x="17289" y="5707"/>
                    <a:pt x="17264" y="5756"/>
                  </a:cubicBezTo>
                  <a:cubicBezTo>
                    <a:pt x="17215" y="5927"/>
                    <a:pt x="17118" y="6147"/>
                    <a:pt x="16897" y="6245"/>
                  </a:cubicBezTo>
                  <a:cubicBezTo>
                    <a:pt x="16701" y="6343"/>
                    <a:pt x="16603" y="6294"/>
                    <a:pt x="16505" y="6245"/>
                  </a:cubicBezTo>
                  <a:lnTo>
                    <a:pt x="16505" y="6245"/>
                  </a:lnTo>
                  <a:cubicBezTo>
                    <a:pt x="16456" y="6221"/>
                    <a:pt x="16407" y="6196"/>
                    <a:pt x="16334" y="6196"/>
                  </a:cubicBezTo>
                  <a:cubicBezTo>
                    <a:pt x="16260" y="6196"/>
                    <a:pt x="16236" y="6270"/>
                    <a:pt x="16211" y="6343"/>
                  </a:cubicBezTo>
                  <a:cubicBezTo>
                    <a:pt x="16187" y="6392"/>
                    <a:pt x="16187" y="6417"/>
                    <a:pt x="16162" y="6466"/>
                  </a:cubicBezTo>
                  <a:lnTo>
                    <a:pt x="16138" y="6515"/>
                  </a:lnTo>
                  <a:lnTo>
                    <a:pt x="16138" y="6515"/>
                  </a:lnTo>
                  <a:cubicBezTo>
                    <a:pt x="16065" y="6686"/>
                    <a:pt x="15991" y="6857"/>
                    <a:pt x="15697" y="7102"/>
                  </a:cubicBezTo>
                  <a:cubicBezTo>
                    <a:pt x="15550" y="7225"/>
                    <a:pt x="15501" y="7298"/>
                    <a:pt x="15477" y="7372"/>
                  </a:cubicBezTo>
                  <a:cubicBezTo>
                    <a:pt x="15428" y="7421"/>
                    <a:pt x="15403" y="7470"/>
                    <a:pt x="15330" y="7519"/>
                  </a:cubicBezTo>
                  <a:cubicBezTo>
                    <a:pt x="15281" y="7568"/>
                    <a:pt x="15232" y="7641"/>
                    <a:pt x="15183" y="7739"/>
                  </a:cubicBezTo>
                  <a:lnTo>
                    <a:pt x="15183" y="7739"/>
                  </a:lnTo>
                  <a:cubicBezTo>
                    <a:pt x="15134" y="7837"/>
                    <a:pt x="15061" y="7935"/>
                    <a:pt x="14987" y="8057"/>
                  </a:cubicBezTo>
                  <a:cubicBezTo>
                    <a:pt x="14889" y="8180"/>
                    <a:pt x="14791" y="8278"/>
                    <a:pt x="14718" y="8302"/>
                  </a:cubicBezTo>
                  <a:cubicBezTo>
                    <a:pt x="14571" y="8376"/>
                    <a:pt x="14473" y="8327"/>
                    <a:pt x="14424" y="8131"/>
                  </a:cubicBezTo>
                  <a:cubicBezTo>
                    <a:pt x="14375" y="7935"/>
                    <a:pt x="14008" y="5462"/>
                    <a:pt x="13910" y="4898"/>
                  </a:cubicBezTo>
                  <a:lnTo>
                    <a:pt x="8914" y="5829"/>
                  </a:lnTo>
                  <a:lnTo>
                    <a:pt x="8816" y="5853"/>
                  </a:lnTo>
                  <a:lnTo>
                    <a:pt x="8792" y="5731"/>
                  </a:lnTo>
                  <a:lnTo>
                    <a:pt x="7837" y="1"/>
                  </a:lnTo>
                  <a:cubicBezTo>
                    <a:pt x="7788" y="25"/>
                    <a:pt x="7739" y="25"/>
                    <a:pt x="7714" y="50"/>
                  </a:cubicBezTo>
                  <a:cubicBezTo>
                    <a:pt x="7665" y="74"/>
                    <a:pt x="7641" y="74"/>
                    <a:pt x="7567" y="99"/>
                  </a:cubicBezTo>
                  <a:cubicBezTo>
                    <a:pt x="7518" y="99"/>
                    <a:pt x="7494" y="123"/>
                    <a:pt x="7469" y="148"/>
                  </a:cubicBezTo>
                  <a:cubicBezTo>
                    <a:pt x="7420" y="172"/>
                    <a:pt x="7420" y="221"/>
                    <a:pt x="7420" y="295"/>
                  </a:cubicBezTo>
                  <a:cubicBezTo>
                    <a:pt x="7420" y="368"/>
                    <a:pt x="7494" y="442"/>
                    <a:pt x="7567" y="540"/>
                  </a:cubicBezTo>
                  <a:cubicBezTo>
                    <a:pt x="7616" y="613"/>
                    <a:pt x="7690" y="686"/>
                    <a:pt x="7714" y="760"/>
                  </a:cubicBezTo>
                  <a:cubicBezTo>
                    <a:pt x="7788" y="931"/>
                    <a:pt x="7788" y="1176"/>
                    <a:pt x="7788" y="1372"/>
                  </a:cubicBezTo>
                  <a:cubicBezTo>
                    <a:pt x="7788" y="1421"/>
                    <a:pt x="7788" y="1470"/>
                    <a:pt x="7788" y="1519"/>
                  </a:cubicBezTo>
                  <a:cubicBezTo>
                    <a:pt x="7788" y="1617"/>
                    <a:pt x="7788" y="1691"/>
                    <a:pt x="7788" y="1764"/>
                  </a:cubicBezTo>
                  <a:cubicBezTo>
                    <a:pt x="7812" y="1862"/>
                    <a:pt x="7812" y="1984"/>
                    <a:pt x="7812" y="2180"/>
                  </a:cubicBezTo>
                  <a:cubicBezTo>
                    <a:pt x="7812" y="2474"/>
                    <a:pt x="7763" y="2572"/>
                    <a:pt x="7690" y="2743"/>
                  </a:cubicBezTo>
                  <a:cubicBezTo>
                    <a:pt x="7665" y="2792"/>
                    <a:pt x="7641" y="2866"/>
                    <a:pt x="7616" y="2939"/>
                  </a:cubicBezTo>
                  <a:cubicBezTo>
                    <a:pt x="7567" y="3086"/>
                    <a:pt x="7592" y="3503"/>
                    <a:pt x="7616" y="3870"/>
                  </a:cubicBezTo>
                  <a:cubicBezTo>
                    <a:pt x="7641" y="4164"/>
                    <a:pt x="7665" y="4433"/>
                    <a:pt x="7641" y="4580"/>
                  </a:cubicBezTo>
                  <a:cubicBezTo>
                    <a:pt x="7592" y="4751"/>
                    <a:pt x="7567" y="4776"/>
                    <a:pt x="7518" y="4825"/>
                  </a:cubicBezTo>
                  <a:cubicBezTo>
                    <a:pt x="7494" y="4849"/>
                    <a:pt x="7469" y="4874"/>
                    <a:pt x="7445" y="4947"/>
                  </a:cubicBezTo>
                  <a:cubicBezTo>
                    <a:pt x="7420" y="5070"/>
                    <a:pt x="7420" y="5119"/>
                    <a:pt x="7420" y="5168"/>
                  </a:cubicBezTo>
                  <a:cubicBezTo>
                    <a:pt x="7420" y="5241"/>
                    <a:pt x="7420" y="5315"/>
                    <a:pt x="7371" y="5437"/>
                  </a:cubicBezTo>
                  <a:cubicBezTo>
                    <a:pt x="7347" y="5511"/>
                    <a:pt x="7371" y="5609"/>
                    <a:pt x="7420" y="5707"/>
                  </a:cubicBezTo>
                  <a:cubicBezTo>
                    <a:pt x="7445" y="5780"/>
                    <a:pt x="7494" y="5878"/>
                    <a:pt x="7518" y="6000"/>
                  </a:cubicBezTo>
                  <a:cubicBezTo>
                    <a:pt x="7543" y="6172"/>
                    <a:pt x="7518" y="6368"/>
                    <a:pt x="7445" y="6539"/>
                  </a:cubicBezTo>
                  <a:cubicBezTo>
                    <a:pt x="7396" y="6686"/>
                    <a:pt x="7298" y="6833"/>
                    <a:pt x="7126" y="6906"/>
                  </a:cubicBezTo>
                  <a:cubicBezTo>
                    <a:pt x="7004" y="6955"/>
                    <a:pt x="6955" y="7004"/>
                    <a:pt x="6906" y="7102"/>
                  </a:cubicBezTo>
                  <a:cubicBezTo>
                    <a:pt x="6833" y="7200"/>
                    <a:pt x="6735" y="7323"/>
                    <a:pt x="6563" y="7519"/>
                  </a:cubicBezTo>
                  <a:cubicBezTo>
                    <a:pt x="6343" y="7739"/>
                    <a:pt x="6294" y="7812"/>
                    <a:pt x="6245" y="7910"/>
                  </a:cubicBezTo>
                  <a:lnTo>
                    <a:pt x="6245" y="7910"/>
                  </a:lnTo>
                  <a:cubicBezTo>
                    <a:pt x="6196" y="7984"/>
                    <a:pt x="6171" y="8057"/>
                    <a:pt x="6049" y="8180"/>
                  </a:cubicBezTo>
                  <a:cubicBezTo>
                    <a:pt x="5878" y="8425"/>
                    <a:pt x="5829" y="8425"/>
                    <a:pt x="5706" y="8498"/>
                  </a:cubicBezTo>
                  <a:cubicBezTo>
                    <a:pt x="5657" y="8498"/>
                    <a:pt x="5608" y="8523"/>
                    <a:pt x="5535" y="8572"/>
                  </a:cubicBezTo>
                  <a:cubicBezTo>
                    <a:pt x="5437" y="8621"/>
                    <a:pt x="5388" y="8694"/>
                    <a:pt x="5363" y="8743"/>
                  </a:cubicBezTo>
                  <a:lnTo>
                    <a:pt x="5363" y="8743"/>
                  </a:lnTo>
                  <a:cubicBezTo>
                    <a:pt x="5290" y="8865"/>
                    <a:pt x="5241" y="8914"/>
                    <a:pt x="5069" y="8914"/>
                  </a:cubicBezTo>
                  <a:cubicBezTo>
                    <a:pt x="4898" y="8890"/>
                    <a:pt x="4849" y="8792"/>
                    <a:pt x="4825" y="8719"/>
                  </a:cubicBezTo>
                  <a:cubicBezTo>
                    <a:pt x="4800" y="8670"/>
                    <a:pt x="4776" y="8621"/>
                    <a:pt x="4727" y="8621"/>
                  </a:cubicBezTo>
                  <a:cubicBezTo>
                    <a:pt x="4702" y="8596"/>
                    <a:pt x="4653" y="8645"/>
                    <a:pt x="4604" y="8694"/>
                  </a:cubicBezTo>
                  <a:cubicBezTo>
                    <a:pt x="4531" y="8768"/>
                    <a:pt x="4433" y="8865"/>
                    <a:pt x="4359" y="8988"/>
                  </a:cubicBezTo>
                  <a:cubicBezTo>
                    <a:pt x="4286" y="9135"/>
                    <a:pt x="4286" y="9208"/>
                    <a:pt x="4261" y="9282"/>
                  </a:cubicBezTo>
                  <a:cubicBezTo>
                    <a:pt x="4261" y="9380"/>
                    <a:pt x="4261" y="9453"/>
                    <a:pt x="4212" y="9551"/>
                  </a:cubicBezTo>
                  <a:cubicBezTo>
                    <a:pt x="4139" y="9698"/>
                    <a:pt x="4016" y="9723"/>
                    <a:pt x="3894" y="9772"/>
                  </a:cubicBezTo>
                  <a:lnTo>
                    <a:pt x="3894" y="9772"/>
                  </a:lnTo>
                  <a:cubicBezTo>
                    <a:pt x="3845" y="9796"/>
                    <a:pt x="3772" y="9796"/>
                    <a:pt x="3772" y="9821"/>
                  </a:cubicBezTo>
                  <a:cubicBezTo>
                    <a:pt x="3747" y="9869"/>
                    <a:pt x="3723" y="9918"/>
                    <a:pt x="3698" y="9943"/>
                  </a:cubicBezTo>
                  <a:cubicBezTo>
                    <a:pt x="3600" y="10041"/>
                    <a:pt x="3527" y="10163"/>
                    <a:pt x="3527" y="10310"/>
                  </a:cubicBezTo>
                  <a:lnTo>
                    <a:pt x="3527" y="10310"/>
                  </a:lnTo>
                  <a:lnTo>
                    <a:pt x="3527" y="10408"/>
                  </a:lnTo>
                  <a:cubicBezTo>
                    <a:pt x="3527" y="10629"/>
                    <a:pt x="3527" y="10751"/>
                    <a:pt x="3380" y="10898"/>
                  </a:cubicBezTo>
                  <a:cubicBezTo>
                    <a:pt x="3380" y="10922"/>
                    <a:pt x="3404" y="10971"/>
                    <a:pt x="3429" y="11045"/>
                  </a:cubicBezTo>
                  <a:lnTo>
                    <a:pt x="3429" y="11045"/>
                  </a:lnTo>
                  <a:cubicBezTo>
                    <a:pt x="3478" y="11118"/>
                    <a:pt x="3551" y="11216"/>
                    <a:pt x="3576" y="11339"/>
                  </a:cubicBezTo>
                  <a:cubicBezTo>
                    <a:pt x="3576" y="11412"/>
                    <a:pt x="3600" y="11461"/>
                    <a:pt x="3625" y="11510"/>
                  </a:cubicBezTo>
                  <a:cubicBezTo>
                    <a:pt x="3698" y="11682"/>
                    <a:pt x="3723" y="11804"/>
                    <a:pt x="3551" y="11926"/>
                  </a:cubicBezTo>
                  <a:cubicBezTo>
                    <a:pt x="3478" y="11975"/>
                    <a:pt x="3404" y="11975"/>
                    <a:pt x="3355" y="12000"/>
                  </a:cubicBezTo>
                  <a:cubicBezTo>
                    <a:pt x="3257" y="12024"/>
                    <a:pt x="3184" y="12049"/>
                    <a:pt x="3159" y="12122"/>
                  </a:cubicBezTo>
                  <a:cubicBezTo>
                    <a:pt x="3110" y="12245"/>
                    <a:pt x="3061" y="12318"/>
                    <a:pt x="2988" y="12367"/>
                  </a:cubicBezTo>
                  <a:lnTo>
                    <a:pt x="2988" y="12367"/>
                  </a:lnTo>
                  <a:cubicBezTo>
                    <a:pt x="2914" y="12416"/>
                    <a:pt x="2817" y="12392"/>
                    <a:pt x="2719" y="12343"/>
                  </a:cubicBezTo>
                  <a:lnTo>
                    <a:pt x="2719" y="12343"/>
                  </a:lnTo>
                  <a:cubicBezTo>
                    <a:pt x="2449" y="12245"/>
                    <a:pt x="2523" y="12098"/>
                    <a:pt x="2596" y="11877"/>
                  </a:cubicBezTo>
                  <a:lnTo>
                    <a:pt x="2621" y="11829"/>
                  </a:lnTo>
                  <a:cubicBezTo>
                    <a:pt x="2621" y="11780"/>
                    <a:pt x="2621" y="11755"/>
                    <a:pt x="2621" y="11731"/>
                  </a:cubicBezTo>
                  <a:lnTo>
                    <a:pt x="2621" y="11731"/>
                  </a:lnTo>
                  <a:cubicBezTo>
                    <a:pt x="2596" y="11706"/>
                    <a:pt x="2547" y="11682"/>
                    <a:pt x="2498" y="11657"/>
                  </a:cubicBezTo>
                  <a:cubicBezTo>
                    <a:pt x="2425" y="11633"/>
                    <a:pt x="2351" y="11633"/>
                    <a:pt x="2253" y="11633"/>
                  </a:cubicBezTo>
                  <a:cubicBezTo>
                    <a:pt x="2180" y="11657"/>
                    <a:pt x="2106" y="11682"/>
                    <a:pt x="2033" y="11755"/>
                  </a:cubicBezTo>
                  <a:cubicBezTo>
                    <a:pt x="1910" y="11853"/>
                    <a:pt x="1862" y="12294"/>
                    <a:pt x="1837" y="12588"/>
                  </a:cubicBezTo>
                  <a:lnTo>
                    <a:pt x="1837" y="12735"/>
                  </a:lnTo>
                  <a:cubicBezTo>
                    <a:pt x="1788" y="12955"/>
                    <a:pt x="1739" y="13004"/>
                    <a:pt x="1690" y="13077"/>
                  </a:cubicBezTo>
                  <a:lnTo>
                    <a:pt x="1690" y="13077"/>
                  </a:lnTo>
                  <a:cubicBezTo>
                    <a:pt x="1666" y="13126"/>
                    <a:pt x="1617" y="13151"/>
                    <a:pt x="1592" y="13224"/>
                  </a:cubicBezTo>
                  <a:cubicBezTo>
                    <a:pt x="1543" y="13273"/>
                    <a:pt x="1617" y="13396"/>
                    <a:pt x="1715" y="13543"/>
                  </a:cubicBezTo>
                  <a:cubicBezTo>
                    <a:pt x="1764" y="13641"/>
                    <a:pt x="1837" y="13739"/>
                    <a:pt x="1862" y="13837"/>
                  </a:cubicBezTo>
                  <a:cubicBezTo>
                    <a:pt x="1910" y="13983"/>
                    <a:pt x="1935" y="14106"/>
                    <a:pt x="1910" y="14204"/>
                  </a:cubicBezTo>
                  <a:cubicBezTo>
                    <a:pt x="1910" y="14302"/>
                    <a:pt x="1862" y="14375"/>
                    <a:pt x="1739" y="14473"/>
                  </a:cubicBezTo>
                  <a:cubicBezTo>
                    <a:pt x="1641" y="14547"/>
                    <a:pt x="1543" y="14547"/>
                    <a:pt x="1470" y="14547"/>
                  </a:cubicBezTo>
                  <a:cubicBezTo>
                    <a:pt x="1421" y="14571"/>
                    <a:pt x="1372" y="14571"/>
                    <a:pt x="1323" y="14620"/>
                  </a:cubicBezTo>
                  <a:cubicBezTo>
                    <a:pt x="1274" y="14694"/>
                    <a:pt x="1274" y="14865"/>
                    <a:pt x="1274" y="15036"/>
                  </a:cubicBezTo>
                  <a:cubicBezTo>
                    <a:pt x="1274" y="15183"/>
                    <a:pt x="1274" y="15330"/>
                    <a:pt x="1225" y="15453"/>
                  </a:cubicBezTo>
                  <a:cubicBezTo>
                    <a:pt x="1151" y="15649"/>
                    <a:pt x="1004" y="15673"/>
                    <a:pt x="858" y="15747"/>
                  </a:cubicBezTo>
                  <a:cubicBezTo>
                    <a:pt x="784" y="15747"/>
                    <a:pt x="735" y="15771"/>
                    <a:pt x="662" y="15820"/>
                  </a:cubicBezTo>
                  <a:cubicBezTo>
                    <a:pt x="539" y="15869"/>
                    <a:pt x="417" y="15918"/>
                    <a:pt x="294" y="15942"/>
                  </a:cubicBezTo>
                  <a:cubicBezTo>
                    <a:pt x="221" y="15967"/>
                    <a:pt x="123" y="15991"/>
                    <a:pt x="49" y="16016"/>
                  </a:cubicBezTo>
                  <a:cubicBezTo>
                    <a:pt x="74" y="16089"/>
                    <a:pt x="123" y="16163"/>
                    <a:pt x="147" y="16212"/>
                  </a:cubicBezTo>
                  <a:cubicBezTo>
                    <a:pt x="172" y="16261"/>
                    <a:pt x="196" y="16310"/>
                    <a:pt x="221" y="16359"/>
                  </a:cubicBezTo>
                  <a:cubicBezTo>
                    <a:pt x="270" y="16506"/>
                    <a:pt x="221" y="16677"/>
                    <a:pt x="172" y="16824"/>
                  </a:cubicBezTo>
                  <a:cubicBezTo>
                    <a:pt x="147" y="16898"/>
                    <a:pt x="147" y="16946"/>
                    <a:pt x="147" y="1699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72"/>
            <p:cNvSpPr/>
            <p:nvPr/>
          </p:nvSpPr>
          <p:spPr>
            <a:xfrm>
              <a:off x="5580775" y="2396175"/>
              <a:ext cx="574875" cy="570600"/>
            </a:xfrm>
            <a:custGeom>
              <a:avLst/>
              <a:gdLst/>
              <a:ahLst/>
              <a:cxnLst/>
              <a:rect l="l" t="t" r="r" b="b"/>
              <a:pathLst>
                <a:path w="22995" h="22824" fill="none" extrusionOk="0">
                  <a:moveTo>
                    <a:pt x="147" y="16995"/>
                  </a:moveTo>
                  <a:cubicBezTo>
                    <a:pt x="147" y="17069"/>
                    <a:pt x="98" y="17142"/>
                    <a:pt x="74" y="17240"/>
                  </a:cubicBezTo>
                  <a:lnTo>
                    <a:pt x="74" y="17240"/>
                  </a:lnTo>
                  <a:cubicBezTo>
                    <a:pt x="49" y="17314"/>
                    <a:pt x="0" y="17387"/>
                    <a:pt x="0" y="17436"/>
                  </a:cubicBezTo>
                  <a:cubicBezTo>
                    <a:pt x="25" y="17485"/>
                    <a:pt x="74" y="17534"/>
                    <a:pt x="172" y="17583"/>
                  </a:cubicBezTo>
                  <a:cubicBezTo>
                    <a:pt x="245" y="17632"/>
                    <a:pt x="319" y="17706"/>
                    <a:pt x="417" y="17804"/>
                  </a:cubicBezTo>
                  <a:cubicBezTo>
                    <a:pt x="539" y="17926"/>
                    <a:pt x="613" y="18048"/>
                    <a:pt x="662" y="18171"/>
                  </a:cubicBezTo>
                  <a:cubicBezTo>
                    <a:pt x="711" y="18244"/>
                    <a:pt x="735" y="18318"/>
                    <a:pt x="809" y="18367"/>
                  </a:cubicBezTo>
                  <a:cubicBezTo>
                    <a:pt x="906" y="18465"/>
                    <a:pt x="906" y="18563"/>
                    <a:pt x="906" y="18661"/>
                  </a:cubicBezTo>
                  <a:cubicBezTo>
                    <a:pt x="931" y="18710"/>
                    <a:pt x="931" y="18759"/>
                    <a:pt x="955" y="18808"/>
                  </a:cubicBezTo>
                  <a:cubicBezTo>
                    <a:pt x="1004" y="18857"/>
                    <a:pt x="1053" y="18881"/>
                    <a:pt x="1102" y="18906"/>
                  </a:cubicBezTo>
                  <a:cubicBezTo>
                    <a:pt x="1200" y="18955"/>
                    <a:pt x="1274" y="19003"/>
                    <a:pt x="1323" y="19126"/>
                  </a:cubicBezTo>
                  <a:cubicBezTo>
                    <a:pt x="1372" y="19199"/>
                    <a:pt x="1372" y="19248"/>
                    <a:pt x="1372" y="19297"/>
                  </a:cubicBezTo>
                  <a:cubicBezTo>
                    <a:pt x="1396" y="19371"/>
                    <a:pt x="1421" y="19469"/>
                    <a:pt x="1543" y="19518"/>
                  </a:cubicBezTo>
                  <a:lnTo>
                    <a:pt x="1543" y="19518"/>
                  </a:lnTo>
                  <a:cubicBezTo>
                    <a:pt x="1788" y="19616"/>
                    <a:pt x="1837" y="19738"/>
                    <a:pt x="1910" y="19885"/>
                  </a:cubicBezTo>
                  <a:cubicBezTo>
                    <a:pt x="1935" y="19959"/>
                    <a:pt x="1959" y="20032"/>
                    <a:pt x="2033" y="20105"/>
                  </a:cubicBezTo>
                  <a:cubicBezTo>
                    <a:pt x="2155" y="20277"/>
                    <a:pt x="2253" y="20326"/>
                    <a:pt x="2425" y="20375"/>
                  </a:cubicBezTo>
                  <a:lnTo>
                    <a:pt x="2425" y="20375"/>
                  </a:lnTo>
                  <a:lnTo>
                    <a:pt x="2474" y="20399"/>
                  </a:lnTo>
                  <a:lnTo>
                    <a:pt x="2474" y="20399"/>
                  </a:lnTo>
                  <a:cubicBezTo>
                    <a:pt x="2719" y="20473"/>
                    <a:pt x="2719" y="20497"/>
                    <a:pt x="2841" y="20644"/>
                  </a:cubicBezTo>
                  <a:lnTo>
                    <a:pt x="2890" y="20718"/>
                  </a:lnTo>
                  <a:lnTo>
                    <a:pt x="2890" y="20718"/>
                  </a:lnTo>
                  <a:cubicBezTo>
                    <a:pt x="2939" y="20767"/>
                    <a:pt x="2963" y="20816"/>
                    <a:pt x="2988" y="20840"/>
                  </a:cubicBezTo>
                  <a:lnTo>
                    <a:pt x="2988" y="20840"/>
                  </a:lnTo>
                  <a:cubicBezTo>
                    <a:pt x="3012" y="20914"/>
                    <a:pt x="3012" y="20914"/>
                    <a:pt x="3331" y="20914"/>
                  </a:cubicBezTo>
                  <a:cubicBezTo>
                    <a:pt x="3625" y="20938"/>
                    <a:pt x="3772" y="20963"/>
                    <a:pt x="3870" y="21036"/>
                  </a:cubicBezTo>
                  <a:cubicBezTo>
                    <a:pt x="3992" y="21109"/>
                    <a:pt x="4016" y="21207"/>
                    <a:pt x="4041" y="21354"/>
                  </a:cubicBezTo>
                  <a:cubicBezTo>
                    <a:pt x="4065" y="21428"/>
                    <a:pt x="4114" y="21501"/>
                    <a:pt x="4163" y="21575"/>
                  </a:cubicBezTo>
                  <a:cubicBezTo>
                    <a:pt x="4188" y="21624"/>
                    <a:pt x="4261" y="21697"/>
                    <a:pt x="4286" y="21795"/>
                  </a:cubicBezTo>
                  <a:cubicBezTo>
                    <a:pt x="4310" y="21820"/>
                    <a:pt x="4335" y="21869"/>
                    <a:pt x="4335" y="21918"/>
                  </a:cubicBezTo>
                  <a:cubicBezTo>
                    <a:pt x="4384" y="22016"/>
                    <a:pt x="4408" y="22089"/>
                    <a:pt x="4580" y="22236"/>
                  </a:cubicBezTo>
                  <a:cubicBezTo>
                    <a:pt x="4727" y="22358"/>
                    <a:pt x="4849" y="22383"/>
                    <a:pt x="4996" y="22432"/>
                  </a:cubicBezTo>
                  <a:lnTo>
                    <a:pt x="4996" y="22432"/>
                  </a:lnTo>
                  <a:cubicBezTo>
                    <a:pt x="5069" y="22456"/>
                    <a:pt x="5143" y="22481"/>
                    <a:pt x="5216" y="22505"/>
                  </a:cubicBezTo>
                  <a:cubicBezTo>
                    <a:pt x="5339" y="22554"/>
                    <a:pt x="5388" y="22628"/>
                    <a:pt x="5461" y="22677"/>
                  </a:cubicBezTo>
                  <a:cubicBezTo>
                    <a:pt x="5510" y="22726"/>
                    <a:pt x="5559" y="22775"/>
                    <a:pt x="5731" y="22799"/>
                  </a:cubicBezTo>
                  <a:cubicBezTo>
                    <a:pt x="5878" y="22824"/>
                    <a:pt x="5975" y="22824"/>
                    <a:pt x="6049" y="22775"/>
                  </a:cubicBezTo>
                  <a:cubicBezTo>
                    <a:pt x="6147" y="22750"/>
                    <a:pt x="6220" y="22701"/>
                    <a:pt x="6318" y="22603"/>
                  </a:cubicBezTo>
                  <a:cubicBezTo>
                    <a:pt x="6392" y="22530"/>
                    <a:pt x="6441" y="22481"/>
                    <a:pt x="6465" y="22456"/>
                  </a:cubicBezTo>
                  <a:lnTo>
                    <a:pt x="6465" y="22456"/>
                  </a:lnTo>
                  <a:cubicBezTo>
                    <a:pt x="6539" y="22383"/>
                    <a:pt x="6563" y="22334"/>
                    <a:pt x="6735" y="22236"/>
                  </a:cubicBezTo>
                  <a:cubicBezTo>
                    <a:pt x="6833" y="22187"/>
                    <a:pt x="6882" y="22113"/>
                    <a:pt x="6906" y="22040"/>
                  </a:cubicBezTo>
                  <a:lnTo>
                    <a:pt x="6906" y="22040"/>
                  </a:lnTo>
                  <a:cubicBezTo>
                    <a:pt x="6955" y="21942"/>
                    <a:pt x="7004" y="21869"/>
                    <a:pt x="7126" y="21869"/>
                  </a:cubicBezTo>
                  <a:lnTo>
                    <a:pt x="7126" y="21869"/>
                  </a:lnTo>
                  <a:cubicBezTo>
                    <a:pt x="7298" y="21844"/>
                    <a:pt x="7420" y="21918"/>
                    <a:pt x="7592" y="22016"/>
                  </a:cubicBezTo>
                  <a:lnTo>
                    <a:pt x="7592" y="22016"/>
                  </a:lnTo>
                  <a:cubicBezTo>
                    <a:pt x="7616" y="22040"/>
                    <a:pt x="7616" y="22064"/>
                    <a:pt x="7665" y="22064"/>
                  </a:cubicBezTo>
                  <a:cubicBezTo>
                    <a:pt x="7739" y="22113"/>
                    <a:pt x="7788" y="22138"/>
                    <a:pt x="7861" y="22162"/>
                  </a:cubicBezTo>
                  <a:cubicBezTo>
                    <a:pt x="7935" y="22162"/>
                    <a:pt x="8032" y="22162"/>
                    <a:pt x="8179" y="22113"/>
                  </a:cubicBezTo>
                  <a:cubicBezTo>
                    <a:pt x="8277" y="22089"/>
                    <a:pt x="8351" y="22040"/>
                    <a:pt x="8400" y="22016"/>
                  </a:cubicBezTo>
                  <a:cubicBezTo>
                    <a:pt x="8498" y="21942"/>
                    <a:pt x="8596" y="21893"/>
                    <a:pt x="8841" y="21820"/>
                  </a:cubicBezTo>
                  <a:cubicBezTo>
                    <a:pt x="9061" y="21771"/>
                    <a:pt x="9232" y="21722"/>
                    <a:pt x="9355" y="21648"/>
                  </a:cubicBezTo>
                  <a:cubicBezTo>
                    <a:pt x="9453" y="21599"/>
                    <a:pt x="9526" y="21550"/>
                    <a:pt x="9551" y="21477"/>
                  </a:cubicBezTo>
                  <a:cubicBezTo>
                    <a:pt x="9575" y="21403"/>
                    <a:pt x="9551" y="21354"/>
                    <a:pt x="9551" y="21305"/>
                  </a:cubicBezTo>
                  <a:cubicBezTo>
                    <a:pt x="9526" y="21183"/>
                    <a:pt x="9502" y="21085"/>
                    <a:pt x="9673" y="20987"/>
                  </a:cubicBezTo>
                  <a:cubicBezTo>
                    <a:pt x="9796" y="20889"/>
                    <a:pt x="9869" y="20889"/>
                    <a:pt x="9992" y="20889"/>
                  </a:cubicBezTo>
                  <a:cubicBezTo>
                    <a:pt x="10040" y="20889"/>
                    <a:pt x="10114" y="20889"/>
                    <a:pt x="10236" y="20889"/>
                  </a:cubicBezTo>
                  <a:cubicBezTo>
                    <a:pt x="10408" y="20865"/>
                    <a:pt x="10530" y="20742"/>
                    <a:pt x="10677" y="20620"/>
                  </a:cubicBezTo>
                  <a:cubicBezTo>
                    <a:pt x="10775" y="20522"/>
                    <a:pt x="10873" y="20424"/>
                    <a:pt x="10996" y="20375"/>
                  </a:cubicBezTo>
                  <a:cubicBezTo>
                    <a:pt x="11191" y="20277"/>
                    <a:pt x="11363" y="20326"/>
                    <a:pt x="11534" y="20350"/>
                  </a:cubicBezTo>
                  <a:cubicBezTo>
                    <a:pt x="11632" y="20375"/>
                    <a:pt x="11730" y="20399"/>
                    <a:pt x="11779" y="20375"/>
                  </a:cubicBezTo>
                  <a:cubicBezTo>
                    <a:pt x="11853" y="20277"/>
                    <a:pt x="11926" y="20203"/>
                    <a:pt x="12000" y="20105"/>
                  </a:cubicBezTo>
                  <a:cubicBezTo>
                    <a:pt x="12073" y="20032"/>
                    <a:pt x="12122" y="19934"/>
                    <a:pt x="12146" y="19861"/>
                  </a:cubicBezTo>
                  <a:lnTo>
                    <a:pt x="12146" y="19861"/>
                  </a:lnTo>
                  <a:cubicBezTo>
                    <a:pt x="12171" y="19787"/>
                    <a:pt x="12171" y="19763"/>
                    <a:pt x="12171" y="19714"/>
                  </a:cubicBezTo>
                  <a:lnTo>
                    <a:pt x="12171" y="19714"/>
                  </a:lnTo>
                  <a:cubicBezTo>
                    <a:pt x="12195" y="19616"/>
                    <a:pt x="12195" y="19542"/>
                    <a:pt x="12293" y="19420"/>
                  </a:cubicBezTo>
                  <a:cubicBezTo>
                    <a:pt x="12318" y="19371"/>
                    <a:pt x="12342" y="19297"/>
                    <a:pt x="12342" y="19248"/>
                  </a:cubicBezTo>
                  <a:cubicBezTo>
                    <a:pt x="12342" y="19199"/>
                    <a:pt x="12318" y="19150"/>
                    <a:pt x="12293" y="19150"/>
                  </a:cubicBezTo>
                  <a:cubicBezTo>
                    <a:pt x="12220" y="19077"/>
                    <a:pt x="12146" y="19003"/>
                    <a:pt x="12122" y="18906"/>
                  </a:cubicBezTo>
                  <a:cubicBezTo>
                    <a:pt x="12097" y="18808"/>
                    <a:pt x="12097" y="18710"/>
                    <a:pt x="12146" y="18612"/>
                  </a:cubicBezTo>
                  <a:cubicBezTo>
                    <a:pt x="12171" y="18563"/>
                    <a:pt x="12171" y="18514"/>
                    <a:pt x="12195" y="18489"/>
                  </a:cubicBezTo>
                  <a:lnTo>
                    <a:pt x="12195" y="18489"/>
                  </a:lnTo>
                  <a:cubicBezTo>
                    <a:pt x="12244" y="18391"/>
                    <a:pt x="12269" y="18318"/>
                    <a:pt x="12318" y="18097"/>
                  </a:cubicBezTo>
                  <a:cubicBezTo>
                    <a:pt x="12342" y="17999"/>
                    <a:pt x="12342" y="17951"/>
                    <a:pt x="12342" y="17877"/>
                  </a:cubicBezTo>
                  <a:cubicBezTo>
                    <a:pt x="12342" y="17730"/>
                    <a:pt x="12342" y="17632"/>
                    <a:pt x="12538" y="17338"/>
                  </a:cubicBezTo>
                  <a:cubicBezTo>
                    <a:pt x="12661" y="17167"/>
                    <a:pt x="12783" y="17044"/>
                    <a:pt x="12881" y="16922"/>
                  </a:cubicBezTo>
                  <a:cubicBezTo>
                    <a:pt x="13028" y="16800"/>
                    <a:pt x="13150" y="16677"/>
                    <a:pt x="13248" y="16481"/>
                  </a:cubicBezTo>
                  <a:cubicBezTo>
                    <a:pt x="13322" y="16285"/>
                    <a:pt x="13371" y="16187"/>
                    <a:pt x="13395" y="16065"/>
                  </a:cubicBezTo>
                  <a:cubicBezTo>
                    <a:pt x="13420" y="15967"/>
                    <a:pt x="13420" y="15845"/>
                    <a:pt x="13420" y="15673"/>
                  </a:cubicBezTo>
                  <a:cubicBezTo>
                    <a:pt x="13420" y="15600"/>
                    <a:pt x="13420" y="15526"/>
                    <a:pt x="13420" y="15502"/>
                  </a:cubicBezTo>
                  <a:lnTo>
                    <a:pt x="13420" y="15502"/>
                  </a:lnTo>
                  <a:cubicBezTo>
                    <a:pt x="13420" y="15281"/>
                    <a:pt x="13420" y="15232"/>
                    <a:pt x="13518" y="15061"/>
                  </a:cubicBezTo>
                  <a:cubicBezTo>
                    <a:pt x="13591" y="14963"/>
                    <a:pt x="13665" y="14890"/>
                    <a:pt x="13763" y="14792"/>
                  </a:cubicBezTo>
                  <a:cubicBezTo>
                    <a:pt x="13861" y="14694"/>
                    <a:pt x="13959" y="14620"/>
                    <a:pt x="13983" y="14547"/>
                  </a:cubicBezTo>
                  <a:cubicBezTo>
                    <a:pt x="13983" y="14498"/>
                    <a:pt x="13983" y="14473"/>
                    <a:pt x="13959" y="14424"/>
                  </a:cubicBezTo>
                  <a:cubicBezTo>
                    <a:pt x="13934" y="14326"/>
                    <a:pt x="13910" y="14228"/>
                    <a:pt x="13983" y="14106"/>
                  </a:cubicBezTo>
                  <a:cubicBezTo>
                    <a:pt x="14008" y="14057"/>
                    <a:pt x="14032" y="14032"/>
                    <a:pt x="14057" y="14008"/>
                  </a:cubicBezTo>
                  <a:cubicBezTo>
                    <a:pt x="14081" y="13934"/>
                    <a:pt x="14105" y="13886"/>
                    <a:pt x="14179" y="13714"/>
                  </a:cubicBezTo>
                  <a:cubicBezTo>
                    <a:pt x="14228" y="13592"/>
                    <a:pt x="14252" y="13469"/>
                    <a:pt x="14252" y="13347"/>
                  </a:cubicBezTo>
                  <a:cubicBezTo>
                    <a:pt x="14252" y="13224"/>
                    <a:pt x="14252" y="13102"/>
                    <a:pt x="14252" y="12979"/>
                  </a:cubicBezTo>
                  <a:cubicBezTo>
                    <a:pt x="14252" y="12930"/>
                    <a:pt x="14252" y="12881"/>
                    <a:pt x="14252" y="12833"/>
                  </a:cubicBezTo>
                  <a:cubicBezTo>
                    <a:pt x="14228" y="12612"/>
                    <a:pt x="14203" y="12416"/>
                    <a:pt x="14497" y="12343"/>
                  </a:cubicBezTo>
                  <a:cubicBezTo>
                    <a:pt x="14644" y="12294"/>
                    <a:pt x="14767" y="12294"/>
                    <a:pt x="14889" y="12318"/>
                  </a:cubicBezTo>
                  <a:cubicBezTo>
                    <a:pt x="15012" y="12343"/>
                    <a:pt x="15110" y="12416"/>
                    <a:pt x="15232" y="12588"/>
                  </a:cubicBezTo>
                  <a:lnTo>
                    <a:pt x="15232" y="12588"/>
                  </a:lnTo>
                  <a:lnTo>
                    <a:pt x="15281" y="12661"/>
                  </a:lnTo>
                  <a:lnTo>
                    <a:pt x="15281" y="12661"/>
                  </a:lnTo>
                  <a:cubicBezTo>
                    <a:pt x="15403" y="12833"/>
                    <a:pt x="15452" y="12906"/>
                    <a:pt x="15673" y="12955"/>
                  </a:cubicBezTo>
                  <a:cubicBezTo>
                    <a:pt x="15795" y="12955"/>
                    <a:pt x="15918" y="13004"/>
                    <a:pt x="16016" y="13028"/>
                  </a:cubicBezTo>
                  <a:cubicBezTo>
                    <a:pt x="16162" y="13053"/>
                    <a:pt x="16260" y="13102"/>
                    <a:pt x="16334" y="13053"/>
                  </a:cubicBezTo>
                  <a:lnTo>
                    <a:pt x="16334" y="13053"/>
                  </a:lnTo>
                  <a:cubicBezTo>
                    <a:pt x="16383" y="13028"/>
                    <a:pt x="16432" y="12979"/>
                    <a:pt x="16456" y="12906"/>
                  </a:cubicBezTo>
                  <a:cubicBezTo>
                    <a:pt x="16481" y="12833"/>
                    <a:pt x="16530" y="12710"/>
                    <a:pt x="16554" y="12563"/>
                  </a:cubicBezTo>
                  <a:cubicBezTo>
                    <a:pt x="16579" y="12465"/>
                    <a:pt x="16579" y="12367"/>
                    <a:pt x="16603" y="12294"/>
                  </a:cubicBezTo>
                  <a:cubicBezTo>
                    <a:pt x="16628" y="12122"/>
                    <a:pt x="16628" y="12000"/>
                    <a:pt x="16726" y="11804"/>
                  </a:cubicBezTo>
                  <a:cubicBezTo>
                    <a:pt x="16775" y="11706"/>
                    <a:pt x="16824" y="11657"/>
                    <a:pt x="16848" y="11608"/>
                  </a:cubicBezTo>
                  <a:cubicBezTo>
                    <a:pt x="16897" y="11486"/>
                    <a:pt x="16946" y="11437"/>
                    <a:pt x="16946" y="11339"/>
                  </a:cubicBezTo>
                  <a:lnTo>
                    <a:pt x="16946" y="11339"/>
                  </a:lnTo>
                  <a:cubicBezTo>
                    <a:pt x="16971" y="11314"/>
                    <a:pt x="16971" y="11265"/>
                    <a:pt x="16995" y="11216"/>
                  </a:cubicBezTo>
                  <a:cubicBezTo>
                    <a:pt x="17020" y="11094"/>
                    <a:pt x="17069" y="10922"/>
                    <a:pt x="17069" y="10702"/>
                  </a:cubicBezTo>
                  <a:cubicBezTo>
                    <a:pt x="17069" y="10531"/>
                    <a:pt x="17093" y="10408"/>
                    <a:pt x="17142" y="10310"/>
                  </a:cubicBezTo>
                  <a:cubicBezTo>
                    <a:pt x="17191" y="10212"/>
                    <a:pt x="17240" y="10163"/>
                    <a:pt x="17338" y="10114"/>
                  </a:cubicBezTo>
                  <a:cubicBezTo>
                    <a:pt x="17485" y="10016"/>
                    <a:pt x="17607" y="10114"/>
                    <a:pt x="17779" y="10212"/>
                  </a:cubicBezTo>
                  <a:cubicBezTo>
                    <a:pt x="17852" y="10286"/>
                    <a:pt x="17950" y="10335"/>
                    <a:pt x="17999" y="10359"/>
                  </a:cubicBezTo>
                  <a:cubicBezTo>
                    <a:pt x="18073" y="10359"/>
                    <a:pt x="18073" y="10261"/>
                    <a:pt x="18097" y="10139"/>
                  </a:cubicBezTo>
                  <a:cubicBezTo>
                    <a:pt x="18097" y="10090"/>
                    <a:pt x="18097" y="10041"/>
                    <a:pt x="18097" y="9992"/>
                  </a:cubicBezTo>
                  <a:lnTo>
                    <a:pt x="18097" y="9992"/>
                  </a:lnTo>
                  <a:cubicBezTo>
                    <a:pt x="18122" y="9894"/>
                    <a:pt x="18146" y="9772"/>
                    <a:pt x="18219" y="9625"/>
                  </a:cubicBezTo>
                  <a:lnTo>
                    <a:pt x="18219" y="9625"/>
                  </a:lnTo>
                  <a:cubicBezTo>
                    <a:pt x="18293" y="9502"/>
                    <a:pt x="18391" y="9380"/>
                    <a:pt x="18562" y="9306"/>
                  </a:cubicBezTo>
                  <a:cubicBezTo>
                    <a:pt x="18685" y="9257"/>
                    <a:pt x="18709" y="9208"/>
                    <a:pt x="18734" y="9135"/>
                  </a:cubicBezTo>
                  <a:cubicBezTo>
                    <a:pt x="18783" y="9086"/>
                    <a:pt x="18832" y="9012"/>
                    <a:pt x="18954" y="8914"/>
                  </a:cubicBezTo>
                  <a:lnTo>
                    <a:pt x="19028" y="8865"/>
                  </a:lnTo>
                  <a:lnTo>
                    <a:pt x="19028" y="8865"/>
                  </a:lnTo>
                  <a:cubicBezTo>
                    <a:pt x="19077" y="8841"/>
                    <a:pt x="19101" y="8816"/>
                    <a:pt x="19126" y="8792"/>
                  </a:cubicBezTo>
                  <a:lnTo>
                    <a:pt x="19126" y="8792"/>
                  </a:lnTo>
                  <a:cubicBezTo>
                    <a:pt x="19150" y="8768"/>
                    <a:pt x="19175" y="8743"/>
                    <a:pt x="19199" y="8645"/>
                  </a:cubicBezTo>
                  <a:lnTo>
                    <a:pt x="19223" y="8596"/>
                  </a:lnTo>
                  <a:lnTo>
                    <a:pt x="19223" y="8596"/>
                  </a:lnTo>
                  <a:cubicBezTo>
                    <a:pt x="19272" y="8498"/>
                    <a:pt x="19272" y="8425"/>
                    <a:pt x="19297" y="8351"/>
                  </a:cubicBezTo>
                  <a:cubicBezTo>
                    <a:pt x="19297" y="8204"/>
                    <a:pt x="19321" y="8082"/>
                    <a:pt x="19542" y="7935"/>
                  </a:cubicBezTo>
                  <a:cubicBezTo>
                    <a:pt x="19664" y="7837"/>
                    <a:pt x="19738" y="7764"/>
                    <a:pt x="19762" y="7715"/>
                  </a:cubicBezTo>
                  <a:cubicBezTo>
                    <a:pt x="19787" y="7666"/>
                    <a:pt x="19811" y="7617"/>
                    <a:pt x="19787" y="7543"/>
                  </a:cubicBezTo>
                  <a:lnTo>
                    <a:pt x="19787" y="7543"/>
                  </a:lnTo>
                  <a:cubicBezTo>
                    <a:pt x="19787" y="7494"/>
                    <a:pt x="19787" y="7445"/>
                    <a:pt x="19762" y="7421"/>
                  </a:cubicBezTo>
                  <a:cubicBezTo>
                    <a:pt x="19738" y="7323"/>
                    <a:pt x="19689" y="7249"/>
                    <a:pt x="19762" y="7029"/>
                  </a:cubicBezTo>
                  <a:cubicBezTo>
                    <a:pt x="19787" y="6931"/>
                    <a:pt x="19811" y="6882"/>
                    <a:pt x="19836" y="6808"/>
                  </a:cubicBezTo>
                  <a:cubicBezTo>
                    <a:pt x="19885" y="6711"/>
                    <a:pt x="19909" y="6637"/>
                    <a:pt x="19909" y="6490"/>
                  </a:cubicBezTo>
                  <a:cubicBezTo>
                    <a:pt x="19909" y="6417"/>
                    <a:pt x="19860" y="6319"/>
                    <a:pt x="19836" y="6221"/>
                  </a:cubicBezTo>
                  <a:cubicBezTo>
                    <a:pt x="19762" y="6098"/>
                    <a:pt x="19713" y="6000"/>
                    <a:pt x="19738" y="5878"/>
                  </a:cubicBezTo>
                  <a:cubicBezTo>
                    <a:pt x="19762" y="5780"/>
                    <a:pt x="19811" y="5682"/>
                    <a:pt x="19885" y="5633"/>
                  </a:cubicBezTo>
                  <a:lnTo>
                    <a:pt x="19885" y="5633"/>
                  </a:lnTo>
                  <a:cubicBezTo>
                    <a:pt x="19958" y="5560"/>
                    <a:pt x="20056" y="5560"/>
                    <a:pt x="20179" y="5609"/>
                  </a:cubicBezTo>
                  <a:lnTo>
                    <a:pt x="20179" y="5609"/>
                  </a:lnTo>
                  <a:cubicBezTo>
                    <a:pt x="20252" y="5658"/>
                    <a:pt x="20668" y="5878"/>
                    <a:pt x="21109" y="6123"/>
                  </a:cubicBezTo>
                  <a:cubicBezTo>
                    <a:pt x="21697" y="6466"/>
                    <a:pt x="22382" y="6833"/>
                    <a:pt x="22578" y="6931"/>
                  </a:cubicBezTo>
                  <a:cubicBezTo>
                    <a:pt x="22603" y="6882"/>
                    <a:pt x="22603" y="6833"/>
                    <a:pt x="22603" y="6735"/>
                  </a:cubicBezTo>
                  <a:cubicBezTo>
                    <a:pt x="22627" y="6588"/>
                    <a:pt x="22676" y="6417"/>
                    <a:pt x="22725" y="6294"/>
                  </a:cubicBezTo>
                  <a:cubicBezTo>
                    <a:pt x="22799" y="6147"/>
                    <a:pt x="22897" y="6025"/>
                    <a:pt x="22995" y="5951"/>
                  </a:cubicBezTo>
                  <a:lnTo>
                    <a:pt x="22995" y="5951"/>
                  </a:lnTo>
                  <a:cubicBezTo>
                    <a:pt x="22970" y="5902"/>
                    <a:pt x="22921" y="5829"/>
                    <a:pt x="22897" y="5780"/>
                  </a:cubicBezTo>
                  <a:cubicBezTo>
                    <a:pt x="22872" y="5682"/>
                    <a:pt x="22848" y="5584"/>
                    <a:pt x="22823" y="5535"/>
                  </a:cubicBezTo>
                  <a:cubicBezTo>
                    <a:pt x="22823" y="5486"/>
                    <a:pt x="22823" y="5437"/>
                    <a:pt x="22799" y="5413"/>
                  </a:cubicBezTo>
                  <a:cubicBezTo>
                    <a:pt x="22774" y="5388"/>
                    <a:pt x="22725" y="5364"/>
                    <a:pt x="22627" y="5315"/>
                  </a:cubicBezTo>
                  <a:cubicBezTo>
                    <a:pt x="22456" y="5241"/>
                    <a:pt x="22456" y="5143"/>
                    <a:pt x="22431" y="5045"/>
                  </a:cubicBezTo>
                  <a:cubicBezTo>
                    <a:pt x="22431" y="4996"/>
                    <a:pt x="22431" y="4947"/>
                    <a:pt x="22407" y="4923"/>
                  </a:cubicBezTo>
                  <a:lnTo>
                    <a:pt x="22407" y="4923"/>
                  </a:lnTo>
                  <a:cubicBezTo>
                    <a:pt x="22358" y="4874"/>
                    <a:pt x="22309" y="4849"/>
                    <a:pt x="22260" y="4825"/>
                  </a:cubicBezTo>
                  <a:cubicBezTo>
                    <a:pt x="22162" y="4776"/>
                    <a:pt x="22089" y="4751"/>
                    <a:pt x="22015" y="4629"/>
                  </a:cubicBezTo>
                  <a:cubicBezTo>
                    <a:pt x="22015" y="4580"/>
                    <a:pt x="21991" y="4556"/>
                    <a:pt x="21991" y="4507"/>
                  </a:cubicBezTo>
                  <a:cubicBezTo>
                    <a:pt x="21942" y="4409"/>
                    <a:pt x="21917" y="4286"/>
                    <a:pt x="21795" y="4286"/>
                  </a:cubicBezTo>
                  <a:lnTo>
                    <a:pt x="21795" y="4286"/>
                  </a:lnTo>
                  <a:cubicBezTo>
                    <a:pt x="21746" y="4286"/>
                    <a:pt x="21672" y="4311"/>
                    <a:pt x="21599" y="4311"/>
                  </a:cubicBezTo>
                  <a:cubicBezTo>
                    <a:pt x="21452" y="4335"/>
                    <a:pt x="21280" y="4384"/>
                    <a:pt x="21085" y="4286"/>
                  </a:cubicBezTo>
                  <a:cubicBezTo>
                    <a:pt x="20962" y="4213"/>
                    <a:pt x="20840" y="4164"/>
                    <a:pt x="20742" y="4139"/>
                  </a:cubicBezTo>
                  <a:lnTo>
                    <a:pt x="20742" y="4139"/>
                  </a:lnTo>
                  <a:cubicBezTo>
                    <a:pt x="20644" y="4115"/>
                    <a:pt x="20570" y="4090"/>
                    <a:pt x="20497" y="4090"/>
                  </a:cubicBezTo>
                  <a:cubicBezTo>
                    <a:pt x="20472" y="4115"/>
                    <a:pt x="20423" y="4164"/>
                    <a:pt x="20374" y="4237"/>
                  </a:cubicBezTo>
                  <a:cubicBezTo>
                    <a:pt x="20325" y="4335"/>
                    <a:pt x="20252" y="4433"/>
                    <a:pt x="20154" y="4482"/>
                  </a:cubicBezTo>
                  <a:cubicBezTo>
                    <a:pt x="19983" y="4629"/>
                    <a:pt x="19860" y="4556"/>
                    <a:pt x="19762" y="4531"/>
                  </a:cubicBezTo>
                  <a:lnTo>
                    <a:pt x="19762" y="4531"/>
                  </a:lnTo>
                  <a:cubicBezTo>
                    <a:pt x="19738" y="4507"/>
                    <a:pt x="19762" y="4507"/>
                    <a:pt x="19738" y="4507"/>
                  </a:cubicBezTo>
                  <a:lnTo>
                    <a:pt x="19738" y="4507"/>
                  </a:lnTo>
                  <a:cubicBezTo>
                    <a:pt x="19713" y="4507"/>
                    <a:pt x="19615" y="4556"/>
                    <a:pt x="19542" y="4654"/>
                  </a:cubicBezTo>
                  <a:cubicBezTo>
                    <a:pt x="19468" y="4727"/>
                    <a:pt x="19395" y="4800"/>
                    <a:pt x="19346" y="4923"/>
                  </a:cubicBezTo>
                  <a:lnTo>
                    <a:pt x="19346" y="4923"/>
                  </a:lnTo>
                  <a:cubicBezTo>
                    <a:pt x="19272" y="5045"/>
                    <a:pt x="19248" y="5119"/>
                    <a:pt x="19248" y="5143"/>
                  </a:cubicBezTo>
                  <a:cubicBezTo>
                    <a:pt x="19248" y="5217"/>
                    <a:pt x="19223" y="5266"/>
                    <a:pt x="19126" y="5364"/>
                  </a:cubicBezTo>
                  <a:cubicBezTo>
                    <a:pt x="19003" y="5486"/>
                    <a:pt x="18881" y="5462"/>
                    <a:pt x="18709" y="5462"/>
                  </a:cubicBezTo>
                  <a:cubicBezTo>
                    <a:pt x="18660" y="5462"/>
                    <a:pt x="18587" y="5462"/>
                    <a:pt x="18513" y="5486"/>
                  </a:cubicBezTo>
                  <a:cubicBezTo>
                    <a:pt x="18391" y="5486"/>
                    <a:pt x="18244" y="5462"/>
                    <a:pt x="18122" y="5437"/>
                  </a:cubicBezTo>
                  <a:cubicBezTo>
                    <a:pt x="17950" y="5388"/>
                    <a:pt x="17828" y="5315"/>
                    <a:pt x="17779" y="5241"/>
                  </a:cubicBezTo>
                  <a:cubicBezTo>
                    <a:pt x="17730" y="5168"/>
                    <a:pt x="17730" y="5119"/>
                    <a:pt x="17705" y="5070"/>
                  </a:cubicBezTo>
                  <a:cubicBezTo>
                    <a:pt x="17705" y="5045"/>
                    <a:pt x="17705" y="5045"/>
                    <a:pt x="17681" y="5021"/>
                  </a:cubicBezTo>
                  <a:cubicBezTo>
                    <a:pt x="17656" y="5045"/>
                    <a:pt x="17632" y="5070"/>
                    <a:pt x="17583" y="5119"/>
                  </a:cubicBezTo>
                  <a:cubicBezTo>
                    <a:pt x="17558" y="5192"/>
                    <a:pt x="17509" y="5266"/>
                    <a:pt x="17460" y="5364"/>
                  </a:cubicBezTo>
                  <a:cubicBezTo>
                    <a:pt x="17436" y="5462"/>
                    <a:pt x="17387" y="5535"/>
                    <a:pt x="17338" y="5633"/>
                  </a:cubicBezTo>
                  <a:cubicBezTo>
                    <a:pt x="17313" y="5658"/>
                    <a:pt x="17289" y="5707"/>
                    <a:pt x="17264" y="5756"/>
                  </a:cubicBezTo>
                  <a:cubicBezTo>
                    <a:pt x="17215" y="5927"/>
                    <a:pt x="17118" y="6147"/>
                    <a:pt x="16897" y="6245"/>
                  </a:cubicBezTo>
                  <a:cubicBezTo>
                    <a:pt x="16701" y="6343"/>
                    <a:pt x="16603" y="6294"/>
                    <a:pt x="16505" y="6245"/>
                  </a:cubicBezTo>
                  <a:lnTo>
                    <a:pt x="16505" y="6245"/>
                  </a:lnTo>
                  <a:cubicBezTo>
                    <a:pt x="16456" y="6221"/>
                    <a:pt x="16407" y="6196"/>
                    <a:pt x="16334" y="6196"/>
                  </a:cubicBezTo>
                  <a:cubicBezTo>
                    <a:pt x="16260" y="6196"/>
                    <a:pt x="16236" y="6270"/>
                    <a:pt x="16211" y="6343"/>
                  </a:cubicBezTo>
                  <a:cubicBezTo>
                    <a:pt x="16187" y="6392"/>
                    <a:pt x="16187" y="6417"/>
                    <a:pt x="16162" y="6466"/>
                  </a:cubicBezTo>
                  <a:lnTo>
                    <a:pt x="16138" y="6515"/>
                  </a:lnTo>
                  <a:lnTo>
                    <a:pt x="16138" y="6515"/>
                  </a:lnTo>
                  <a:cubicBezTo>
                    <a:pt x="16065" y="6686"/>
                    <a:pt x="15991" y="6857"/>
                    <a:pt x="15697" y="7102"/>
                  </a:cubicBezTo>
                  <a:cubicBezTo>
                    <a:pt x="15550" y="7225"/>
                    <a:pt x="15501" y="7298"/>
                    <a:pt x="15477" y="7372"/>
                  </a:cubicBezTo>
                  <a:cubicBezTo>
                    <a:pt x="15428" y="7421"/>
                    <a:pt x="15403" y="7470"/>
                    <a:pt x="15330" y="7519"/>
                  </a:cubicBezTo>
                  <a:cubicBezTo>
                    <a:pt x="15281" y="7568"/>
                    <a:pt x="15232" y="7641"/>
                    <a:pt x="15183" y="7739"/>
                  </a:cubicBezTo>
                  <a:lnTo>
                    <a:pt x="15183" y="7739"/>
                  </a:lnTo>
                  <a:cubicBezTo>
                    <a:pt x="15134" y="7837"/>
                    <a:pt x="15061" y="7935"/>
                    <a:pt x="14987" y="8057"/>
                  </a:cubicBezTo>
                  <a:cubicBezTo>
                    <a:pt x="14889" y="8180"/>
                    <a:pt x="14791" y="8278"/>
                    <a:pt x="14718" y="8302"/>
                  </a:cubicBezTo>
                  <a:cubicBezTo>
                    <a:pt x="14571" y="8376"/>
                    <a:pt x="14473" y="8327"/>
                    <a:pt x="14424" y="8131"/>
                  </a:cubicBezTo>
                  <a:cubicBezTo>
                    <a:pt x="14375" y="7935"/>
                    <a:pt x="14008" y="5462"/>
                    <a:pt x="13910" y="4898"/>
                  </a:cubicBezTo>
                  <a:lnTo>
                    <a:pt x="8914" y="5829"/>
                  </a:lnTo>
                  <a:lnTo>
                    <a:pt x="8816" y="5853"/>
                  </a:lnTo>
                  <a:lnTo>
                    <a:pt x="8792" y="5731"/>
                  </a:lnTo>
                  <a:lnTo>
                    <a:pt x="7837" y="1"/>
                  </a:lnTo>
                  <a:cubicBezTo>
                    <a:pt x="7788" y="25"/>
                    <a:pt x="7739" y="25"/>
                    <a:pt x="7714" y="50"/>
                  </a:cubicBezTo>
                  <a:cubicBezTo>
                    <a:pt x="7665" y="74"/>
                    <a:pt x="7641" y="74"/>
                    <a:pt x="7567" y="99"/>
                  </a:cubicBezTo>
                  <a:cubicBezTo>
                    <a:pt x="7518" y="99"/>
                    <a:pt x="7494" y="123"/>
                    <a:pt x="7469" y="148"/>
                  </a:cubicBezTo>
                  <a:cubicBezTo>
                    <a:pt x="7420" y="172"/>
                    <a:pt x="7420" y="221"/>
                    <a:pt x="7420" y="295"/>
                  </a:cubicBezTo>
                  <a:cubicBezTo>
                    <a:pt x="7420" y="368"/>
                    <a:pt x="7494" y="442"/>
                    <a:pt x="7567" y="540"/>
                  </a:cubicBezTo>
                  <a:cubicBezTo>
                    <a:pt x="7616" y="613"/>
                    <a:pt x="7690" y="686"/>
                    <a:pt x="7714" y="760"/>
                  </a:cubicBezTo>
                  <a:cubicBezTo>
                    <a:pt x="7788" y="931"/>
                    <a:pt x="7788" y="1176"/>
                    <a:pt x="7788" y="1372"/>
                  </a:cubicBezTo>
                  <a:cubicBezTo>
                    <a:pt x="7788" y="1421"/>
                    <a:pt x="7788" y="1470"/>
                    <a:pt x="7788" y="1519"/>
                  </a:cubicBezTo>
                  <a:cubicBezTo>
                    <a:pt x="7788" y="1617"/>
                    <a:pt x="7788" y="1691"/>
                    <a:pt x="7788" y="1764"/>
                  </a:cubicBezTo>
                  <a:cubicBezTo>
                    <a:pt x="7812" y="1862"/>
                    <a:pt x="7812" y="1984"/>
                    <a:pt x="7812" y="2180"/>
                  </a:cubicBezTo>
                  <a:cubicBezTo>
                    <a:pt x="7812" y="2474"/>
                    <a:pt x="7763" y="2572"/>
                    <a:pt x="7690" y="2743"/>
                  </a:cubicBezTo>
                  <a:cubicBezTo>
                    <a:pt x="7665" y="2792"/>
                    <a:pt x="7641" y="2866"/>
                    <a:pt x="7616" y="2939"/>
                  </a:cubicBezTo>
                  <a:cubicBezTo>
                    <a:pt x="7567" y="3086"/>
                    <a:pt x="7592" y="3503"/>
                    <a:pt x="7616" y="3870"/>
                  </a:cubicBezTo>
                  <a:cubicBezTo>
                    <a:pt x="7641" y="4164"/>
                    <a:pt x="7665" y="4433"/>
                    <a:pt x="7641" y="4580"/>
                  </a:cubicBezTo>
                  <a:cubicBezTo>
                    <a:pt x="7592" y="4751"/>
                    <a:pt x="7567" y="4776"/>
                    <a:pt x="7518" y="4825"/>
                  </a:cubicBezTo>
                  <a:cubicBezTo>
                    <a:pt x="7494" y="4849"/>
                    <a:pt x="7469" y="4874"/>
                    <a:pt x="7445" y="4947"/>
                  </a:cubicBezTo>
                  <a:cubicBezTo>
                    <a:pt x="7420" y="5070"/>
                    <a:pt x="7420" y="5119"/>
                    <a:pt x="7420" y="5168"/>
                  </a:cubicBezTo>
                  <a:cubicBezTo>
                    <a:pt x="7420" y="5241"/>
                    <a:pt x="7420" y="5315"/>
                    <a:pt x="7371" y="5437"/>
                  </a:cubicBezTo>
                  <a:cubicBezTo>
                    <a:pt x="7347" y="5511"/>
                    <a:pt x="7371" y="5609"/>
                    <a:pt x="7420" y="5707"/>
                  </a:cubicBezTo>
                  <a:cubicBezTo>
                    <a:pt x="7445" y="5780"/>
                    <a:pt x="7494" y="5878"/>
                    <a:pt x="7518" y="6000"/>
                  </a:cubicBezTo>
                  <a:cubicBezTo>
                    <a:pt x="7543" y="6172"/>
                    <a:pt x="7518" y="6368"/>
                    <a:pt x="7445" y="6539"/>
                  </a:cubicBezTo>
                  <a:cubicBezTo>
                    <a:pt x="7396" y="6686"/>
                    <a:pt x="7298" y="6833"/>
                    <a:pt x="7126" y="6906"/>
                  </a:cubicBezTo>
                  <a:cubicBezTo>
                    <a:pt x="7004" y="6955"/>
                    <a:pt x="6955" y="7004"/>
                    <a:pt x="6906" y="7102"/>
                  </a:cubicBezTo>
                  <a:cubicBezTo>
                    <a:pt x="6833" y="7200"/>
                    <a:pt x="6735" y="7323"/>
                    <a:pt x="6563" y="7519"/>
                  </a:cubicBezTo>
                  <a:cubicBezTo>
                    <a:pt x="6343" y="7739"/>
                    <a:pt x="6294" y="7812"/>
                    <a:pt x="6245" y="7910"/>
                  </a:cubicBezTo>
                  <a:lnTo>
                    <a:pt x="6245" y="7910"/>
                  </a:lnTo>
                  <a:cubicBezTo>
                    <a:pt x="6196" y="7984"/>
                    <a:pt x="6171" y="8057"/>
                    <a:pt x="6049" y="8180"/>
                  </a:cubicBezTo>
                  <a:cubicBezTo>
                    <a:pt x="5878" y="8425"/>
                    <a:pt x="5829" y="8425"/>
                    <a:pt x="5706" y="8498"/>
                  </a:cubicBezTo>
                  <a:cubicBezTo>
                    <a:pt x="5657" y="8498"/>
                    <a:pt x="5608" y="8523"/>
                    <a:pt x="5535" y="8572"/>
                  </a:cubicBezTo>
                  <a:cubicBezTo>
                    <a:pt x="5437" y="8621"/>
                    <a:pt x="5388" y="8694"/>
                    <a:pt x="5363" y="8743"/>
                  </a:cubicBezTo>
                  <a:lnTo>
                    <a:pt x="5363" y="8743"/>
                  </a:lnTo>
                  <a:cubicBezTo>
                    <a:pt x="5290" y="8865"/>
                    <a:pt x="5241" y="8914"/>
                    <a:pt x="5069" y="8914"/>
                  </a:cubicBezTo>
                  <a:cubicBezTo>
                    <a:pt x="4898" y="8890"/>
                    <a:pt x="4849" y="8792"/>
                    <a:pt x="4825" y="8719"/>
                  </a:cubicBezTo>
                  <a:cubicBezTo>
                    <a:pt x="4800" y="8670"/>
                    <a:pt x="4776" y="8621"/>
                    <a:pt x="4727" y="8621"/>
                  </a:cubicBezTo>
                  <a:cubicBezTo>
                    <a:pt x="4702" y="8596"/>
                    <a:pt x="4653" y="8645"/>
                    <a:pt x="4604" y="8694"/>
                  </a:cubicBezTo>
                  <a:cubicBezTo>
                    <a:pt x="4531" y="8768"/>
                    <a:pt x="4433" y="8865"/>
                    <a:pt x="4359" y="8988"/>
                  </a:cubicBezTo>
                  <a:cubicBezTo>
                    <a:pt x="4286" y="9135"/>
                    <a:pt x="4286" y="9208"/>
                    <a:pt x="4261" y="9282"/>
                  </a:cubicBezTo>
                  <a:cubicBezTo>
                    <a:pt x="4261" y="9380"/>
                    <a:pt x="4261" y="9453"/>
                    <a:pt x="4212" y="9551"/>
                  </a:cubicBezTo>
                  <a:cubicBezTo>
                    <a:pt x="4139" y="9698"/>
                    <a:pt x="4016" y="9723"/>
                    <a:pt x="3894" y="9772"/>
                  </a:cubicBezTo>
                  <a:lnTo>
                    <a:pt x="3894" y="9772"/>
                  </a:lnTo>
                  <a:cubicBezTo>
                    <a:pt x="3845" y="9796"/>
                    <a:pt x="3772" y="9796"/>
                    <a:pt x="3772" y="9821"/>
                  </a:cubicBezTo>
                  <a:cubicBezTo>
                    <a:pt x="3747" y="9869"/>
                    <a:pt x="3723" y="9918"/>
                    <a:pt x="3698" y="9943"/>
                  </a:cubicBezTo>
                  <a:cubicBezTo>
                    <a:pt x="3600" y="10041"/>
                    <a:pt x="3527" y="10163"/>
                    <a:pt x="3527" y="10310"/>
                  </a:cubicBezTo>
                  <a:lnTo>
                    <a:pt x="3527" y="10310"/>
                  </a:lnTo>
                  <a:lnTo>
                    <a:pt x="3527" y="10408"/>
                  </a:lnTo>
                  <a:cubicBezTo>
                    <a:pt x="3527" y="10629"/>
                    <a:pt x="3527" y="10751"/>
                    <a:pt x="3380" y="10898"/>
                  </a:cubicBezTo>
                  <a:cubicBezTo>
                    <a:pt x="3380" y="10922"/>
                    <a:pt x="3404" y="10971"/>
                    <a:pt x="3429" y="11045"/>
                  </a:cubicBezTo>
                  <a:lnTo>
                    <a:pt x="3429" y="11045"/>
                  </a:lnTo>
                  <a:cubicBezTo>
                    <a:pt x="3478" y="11118"/>
                    <a:pt x="3551" y="11216"/>
                    <a:pt x="3576" y="11339"/>
                  </a:cubicBezTo>
                  <a:cubicBezTo>
                    <a:pt x="3576" y="11412"/>
                    <a:pt x="3600" y="11461"/>
                    <a:pt x="3625" y="11510"/>
                  </a:cubicBezTo>
                  <a:cubicBezTo>
                    <a:pt x="3698" y="11682"/>
                    <a:pt x="3723" y="11804"/>
                    <a:pt x="3551" y="11926"/>
                  </a:cubicBezTo>
                  <a:cubicBezTo>
                    <a:pt x="3478" y="11975"/>
                    <a:pt x="3404" y="11975"/>
                    <a:pt x="3355" y="12000"/>
                  </a:cubicBezTo>
                  <a:cubicBezTo>
                    <a:pt x="3257" y="12024"/>
                    <a:pt x="3184" y="12049"/>
                    <a:pt x="3159" y="12122"/>
                  </a:cubicBezTo>
                  <a:cubicBezTo>
                    <a:pt x="3110" y="12245"/>
                    <a:pt x="3061" y="12318"/>
                    <a:pt x="2988" y="12367"/>
                  </a:cubicBezTo>
                  <a:lnTo>
                    <a:pt x="2988" y="12367"/>
                  </a:lnTo>
                  <a:cubicBezTo>
                    <a:pt x="2914" y="12416"/>
                    <a:pt x="2817" y="12392"/>
                    <a:pt x="2719" y="12343"/>
                  </a:cubicBezTo>
                  <a:lnTo>
                    <a:pt x="2719" y="12343"/>
                  </a:lnTo>
                  <a:cubicBezTo>
                    <a:pt x="2449" y="12245"/>
                    <a:pt x="2523" y="12098"/>
                    <a:pt x="2596" y="11877"/>
                  </a:cubicBezTo>
                  <a:lnTo>
                    <a:pt x="2621" y="11829"/>
                  </a:lnTo>
                  <a:cubicBezTo>
                    <a:pt x="2621" y="11780"/>
                    <a:pt x="2621" y="11755"/>
                    <a:pt x="2621" y="11731"/>
                  </a:cubicBezTo>
                  <a:lnTo>
                    <a:pt x="2621" y="11731"/>
                  </a:lnTo>
                  <a:cubicBezTo>
                    <a:pt x="2596" y="11706"/>
                    <a:pt x="2547" y="11682"/>
                    <a:pt x="2498" y="11657"/>
                  </a:cubicBezTo>
                  <a:cubicBezTo>
                    <a:pt x="2425" y="11633"/>
                    <a:pt x="2351" y="11633"/>
                    <a:pt x="2253" y="11633"/>
                  </a:cubicBezTo>
                  <a:cubicBezTo>
                    <a:pt x="2180" y="11657"/>
                    <a:pt x="2106" y="11682"/>
                    <a:pt x="2033" y="11755"/>
                  </a:cubicBezTo>
                  <a:cubicBezTo>
                    <a:pt x="1910" y="11853"/>
                    <a:pt x="1862" y="12294"/>
                    <a:pt x="1837" y="12588"/>
                  </a:cubicBezTo>
                  <a:lnTo>
                    <a:pt x="1837" y="12735"/>
                  </a:lnTo>
                  <a:cubicBezTo>
                    <a:pt x="1788" y="12955"/>
                    <a:pt x="1739" y="13004"/>
                    <a:pt x="1690" y="13077"/>
                  </a:cubicBezTo>
                  <a:lnTo>
                    <a:pt x="1690" y="13077"/>
                  </a:lnTo>
                  <a:cubicBezTo>
                    <a:pt x="1666" y="13126"/>
                    <a:pt x="1617" y="13151"/>
                    <a:pt x="1592" y="13224"/>
                  </a:cubicBezTo>
                  <a:cubicBezTo>
                    <a:pt x="1543" y="13273"/>
                    <a:pt x="1617" y="13396"/>
                    <a:pt x="1715" y="13543"/>
                  </a:cubicBezTo>
                  <a:cubicBezTo>
                    <a:pt x="1764" y="13641"/>
                    <a:pt x="1837" y="13739"/>
                    <a:pt x="1862" y="13837"/>
                  </a:cubicBezTo>
                  <a:cubicBezTo>
                    <a:pt x="1910" y="13983"/>
                    <a:pt x="1935" y="14106"/>
                    <a:pt x="1910" y="14204"/>
                  </a:cubicBezTo>
                  <a:cubicBezTo>
                    <a:pt x="1910" y="14302"/>
                    <a:pt x="1862" y="14375"/>
                    <a:pt x="1739" y="14473"/>
                  </a:cubicBezTo>
                  <a:cubicBezTo>
                    <a:pt x="1641" y="14547"/>
                    <a:pt x="1543" y="14547"/>
                    <a:pt x="1470" y="14547"/>
                  </a:cubicBezTo>
                  <a:cubicBezTo>
                    <a:pt x="1421" y="14571"/>
                    <a:pt x="1372" y="14571"/>
                    <a:pt x="1323" y="14620"/>
                  </a:cubicBezTo>
                  <a:cubicBezTo>
                    <a:pt x="1274" y="14694"/>
                    <a:pt x="1274" y="14865"/>
                    <a:pt x="1274" y="15036"/>
                  </a:cubicBezTo>
                  <a:cubicBezTo>
                    <a:pt x="1274" y="15183"/>
                    <a:pt x="1274" y="15330"/>
                    <a:pt x="1225" y="15453"/>
                  </a:cubicBezTo>
                  <a:cubicBezTo>
                    <a:pt x="1151" y="15649"/>
                    <a:pt x="1004" y="15673"/>
                    <a:pt x="858" y="15747"/>
                  </a:cubicBezTo>
                  <a:cubicBezTo>
                    <a:pt x="784" y="15747"/>
                    <a:pt x="735" y="15771"/>
                    <a:pt x="662" y="15820"/>
                  </a:cubicBezTo>
                  <a:cubicBezTo>
                    <a:pt x="539" y="15869"/>
                    <a:pt x="417" y="15918"/>
                    <a:pt x="294" y="15942"/>
                  </a:cubicBezTo>
                  <a:cubicBezTo>
                    <a:pt x="221" y="15967"/>
                    <a:pt x="123" y="15991"/>
                    <a:pt x="49" y="16016"/>
                  </a:cubicBezTo>
                  <a:cubicBezTo>
                    <a:pt x="74" y="16089"/>
                    <a:pt x="123" y="16163"/>
                    <a:pt x="147" y="16212"/>
                  </a:cubicBezTo>
                  <a:cubicBezTo>
                    <a:pt x="172" y="16261"/>
                    <a:pt x="196" y="16310"/>
                    <a:pt x="221" y="16359"/>
                  </a:cubicBezTo>
                  <a:cubicBezTo>
                    <a:pt x="270" y="16506"/>
                    <a:pt x="221" y="16677"/>
                    <a:pt x="172" y="16824"/>
                  </a:cubicBezTo>
                  <a:cubicBezTo>
                    <a:pt x="147" y="16898"/>
                    <a:pt x="147" y="16946"/>
                    <a:pt x="147" y="1699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72"/>
            <p:cNvSpPr/>
            <p:nvPr/>
          </p:nvSpPr>
          <p:spPr>
            <a:xfrm>
              <a:off x="4896950" y="2285375"/>
              <a:ext cx="393050" cy="680800"/>
            </a:xfrm>
            <a:custGeom>
              <a:avLst/>
              <a:gdLst/>
              <a:ahLst/>
              <a:cxnLst/>
              <a:rect l="l" t="t" r="r" b="b"/>
              <a:pathLst>
                <a:path w="15722" h="27232" extrusionOk="0">
                  <a:moveTo>
                    <a:pt x="8792" y="490"/>
                  </a:moveTo>
                  <a:cubicBezTo>
                    <a:pt x="7763" y="662"/>
                    <a:pt x="4898" y="907"/>
                    <a:pt x="3772" y="1005"/>
                  </a:cubicBezTo>
                  <a:cubicBezTo>
                    <a:pt x="3478" y="1249"/>
                    <a:pt x="3257" y="1298"/>
                    <a:pt x="2890" y="1543"/>
                  </a:cubicBezTo>
                  <a:cubicBezTo>
                    <a:pt x="2327" y="1886"/>
                    <a:pt x="1959" y="2033"/>
                    <a:pt x="1445" y="2009"/>
                  </a:cubicBezTo>
                  <a:cubicBezTo>
                    <a:pt x="931" y="2009"/>
                    <a:pt x="931" y="1886"/>
                    <a:pt x="613" y="1519"/>
                  </a:cubicBezTo>
                  <a:cubicBezTo>
                    <a:pt x="588" y="1494"/>
                    <a:pt x="539" y="1445"/>
                    <a:pt x="515" y="1421"/>
                  </a:cubicBezTo>
                  <a:cubicBezTo>
                    <a:pt x="613" y="2302"/>
                    <a:pt x="760" y="3380"/>
                    <a:pt x="760" y="3649"/>
                  </a:cubicBezTo>
                  <a:cubicBezTo>
                    <a:pt x="760" y="3845"/>
                    <a:pt x="808" y="4653"/>
                    <a:pt x="882" y="5486"/>
                  </a:cubicBezTo>
                  <a:cubicBezTo>
                    <a:pt x="955" y="6392"/>
                    <a:pt x="1029" y="7322"/>
                    <a:pt x="1078" y="7690"/>
                  </a:cubicBezTo>
                  <a:cubicBezTo>
                    <a:pt x="1127" y="8106"/>
                    <a:pt x="1274" y="9526"/>
                    <a:pt x="1372" y="10677"/>
                  </a:cubicBezTo>
                  <a:cubicBezTo>
                    <a:pt x="1445" y="11338"/>
                    <a:pt x="1494" y="11926"/>
                    <a:pt x="1494" y="12147"/>
                  </a:cubicBezTo>
                  <a:lnTo>
                    <a:pt x="1494" y="12147"/>
                  </a:lnTo>
                  <a:cubicBezTo>
                    <a:pt x="1494" y="12489"/>
                    <a:pt x="1568" y="13322"/>
                    <a:pt x="1641" y="13934"/>
                  </a:cubicBezTo>
                  <a:cubicBezTo>
                    <a:pt x="1666" y="14277"/>
                    <a:pt x="1690" y="14546"/>
                    <a:pt x="1690" y="14644"/>
                  </a:cubicBezTo>
                  <a:cubicBezTo>
                    <a:pt x="1690" y="14718"/>
                    <a:pt x="1715" y="14889"/>
                    <a:pt x="1739" y="15110"/>
                  </a:cubicBezTo>
                  <a:cubicBezTo>
                    <a:pt x="1812" y="15673"/>
                    <a:pt x="1910" y="16505"/>
                    <a:pt x="1837" y="16775"/>
                  </a:cubicBezTo>
                  <a:cubicBezTo>
                    <a:pt x="1788" y="16922"/>
                    <a:pt x="1764" y="17044"/>
                    <a:pt x="1715" y="17142"/>
                  </a:cubicBezTo>
                  <a:lnTo>
                    <a:pt x="1715" y="17142"/>
                  </a:lnTo>
                  <a:cubicBezTo>
                    <a:pt x="1666" y="17240"/>
                    <a:pt x="1641" y="17313"/>
                    <a:pt x="1641" y="17436"/>
                  </a:cubicBezTo>
                  <a:cubicBezTo>
                    <a:pt x="1641" y="17485"/>
                    <a:pt x="1641" y="17534"/>
                    <a:pt x="1666" y="17607"/>
                  </a:cubicBezTo>
                  <a:lnTo>
                    <a:pt x="1666" y="17607"/>
                  </a:lnTo>
                  <a:cubicBezTo>
                    <a:pt x="1690" y="17828"/>
                    <a:pt x="1739" y="18073"/>
                    <a:pt x="1617" y="18244"/>
                  </a:cubicBezTo>
                  <a:lnTo>
                    <a:pt x="1592" y="18269"/>
                  </a:lnTo>
                  <a:lnTo>
                    <a:pt x="1592" y="18269"/>
                  </a:lnTo>
                  <a:cubicBezTo>
                    <a:pt x="1519" y="18366"/>
                    <a:pt x="1421" y="18489"/>
                    <a:pt x="1519" y="18587"/>
                  </a:cubicBezTo>
                  <a:lnTo>
                    <a:pt x="1519" y="18587"/>
                  </a:lnTo>
                  <a:lnTo>
                    <a:pt x="1568" y="18611"/>
                  </a:lnTo>
                  <a:cubicBezTo>
                    <a:pt x="1739" y="18783"/>
                    <a:pt x="1837" y="18856"/>
                    <a:pt x="1861" y="19126"/>
                  </a:cubicBezTo>
                  <a:cubicBezTo>
                    <a:pt x="1886" y="19273"/>
                    <a:pt x="1886" y="19297"/>
                    <a:pt x="1984" y="19395"/>
                  </a:cubicBezTo>
                  <a:lnTo>
                    <a:pt x="1984" y="19395"/>
                  </a:lnTo>
                  <a:lnTo>
                    <a:pt x="2033" y="19444"/>
                  </a:lnTo>
                  <a:lnTo>
                    <a:pt x="2057" y="19444"/>
                  </a:lnTo>
                  <a:cubicBezTo>
                    <a:pt x="2204" y="19615"/>
                    <a:pt x="2180" y="19713"/>
                    <a:pt x="2131" y="19885"/>
                  </a:cubicBezTo>
                  <a:cubicBezTo>
                    <a:pt x="2131" y="19958"/>
                    <a:pt x="2106" y="20032"/>
                    <a:pt x="2106" y="20130"/>
                  </a:cubicBezTo>
                  <a:cubicBezTo>
                    <a:pt x="2082" y="20252"/>
                    <a:pt x="2155" y="20326"/>
                    <a:pt x="2204" y="20374"/>
                  </a:cubicBezTo>
                  <a:lnTo>
                    <a:pt x="2204" y="20374"/>
                  </a:lnTo>
                  <a:cubicBezTo>
                    <a:pt x="2278" y="20423"/>
                    <a:pt x="2351" y="20472"/>
                    <a:pt x="2376" y="20595"/>
                  </a:cubicBezTo>
                  <a:cubicBezTo>
                    <a:pt x="2449" y="20791"/>
                    <a:pt x="2425" y="20889"/>
                    <a:pt x="2327" y="21109"/>
                  </a:cubicBezTo>
                  <a:cubicBezTo>
                    <a:pt x="2327" y="21158"/>
                    <a:pt x="2302" y="21207"/>
                    <a:pt x="2278" y="21256"/>
                  </a:cubicBezTo>
                  <a:lnTo>
                    <a:pt x="2278" y="21256"/>
                  </a:lnTo>
                  <a:cubicBezTo>
                    <a:pt x="2204" y="21476"/>
                    <a:pt x="2131" y="21525"/>
                    <a:pt x="2057" y="21599"/>
                  </a:cubicBezTo>
                  <a:cubicBezTo>
                    <a:pt x="2008" y="21623"/>
                    <a:pt x="1959" y="21648"/>
                    <a:pt x="1935" y="21746"/>
                  </a:cubicBezTo>
                  <a:cubicBezTo>
                    <a:pt x="1837" y="21966"/>
                    <a:pt x="1837" y="21991"/>
                    <a:pt x="1764" y="22187"/>
                  </a:cubicBezTo>
                  <a:lnTo>
                    <a:pt x="1764" y="22187"/>
                  </a:lnTo>
                  <a:lnTo>
                    <a:pt x="1764" y="22187"/>
                  </a:lnTo>
                  <a:lnTo>
                    <a:pt x="1764" y="22187"/>
                  </a:lnTo>
                  <a:cubicBezTo>
                    <a:pt x="1739" y="22260"/>
                    <a:pt x="1764" y="22309"/>
                    <a:pt x="1764" y="22358"/>
                  </a:cubicBezTo>
                  <a:cubicBezTo>
                    <a:pt x="1764" y="22456"/>
                    <a:pt x="1788" y="22554"/>
                    <a:pt x="1666" y="22725"/>
                  </a:cubicBezTo>
                  <a:lnTo>
                    <a:pt x="1666" y="22725"/>
                  </a:lnTo>
                  <a:cubicBezTo>
                    <a:pt x="1592" y="22872"/>
                    <a:pt x="1470" y="22897"/>
                    <a:pt x="1372" y="22946"/>
                  </a:cubicBezTo>
                  <a:cubicBezTo>
                    <a:pt x="1323" y="22970"/>
                    <a:pt x="1249" y="22995"/>
                    <a:pt x="1200" y="23044"/>
                  </a:cubicBezTo>
                  <a:cubicBezTo>
                    <a:pt x="1176" y="23117"/>
                    <a:pt x="1176" y="23166"/>
                    <a:pt x="1176" y="23215"/>
                  </a:cubicBezTo>
                  <a:cubicBezTo>
                    <a:pt x="1176" y="23289"/>
                    <a:pt x="1200" y="23387"/>
                    <a:pt x="1127" y="23509"/>
                  </a:cubicBezTo>
                  <a:lnTo>
                    <a:pt x="1102" y="23558"/>
                  </a:lnTo>
                  <a:lnTo>
                    <a:pt x="1102" y="23558"/>
                  </a:lnTo>
                  <a:cubicBezTo>
                    <a:pt x="1004" y="23729"/>
                    <a:pt x="906" y="23876"/>
                    <a:pt x="637" y="24048"/>
                  </a:cubicBezTo>
                  <a:cubicBezTo>
                    <a:pt x="515" y="24146"/>
                    <a:pt x="466" y="24195"/>
                    <a:pt x="417" y="24244"/>
                  </a:cubicBezTo>
                  <a:cubicBezTo>
                    <a:pt x="392" y="24293"/>
                    <a:pt x="392" y="24366"/>
                    <a:pt x="392" y="24488"/>
                  </a:cubicBezTo>
                  <a:cubicBezTo>
                    <a:pt x="368" y="24611"/>
                    <a:pt x="417" y="24709"/>
                    <a:pt x="441" y="24782"/>
                  </a:cubicBezTo>
                  <a:cubicBezTo>
                    <a:pt x="490" y="24880"/>
                    <a:pt x="515" y="24978"/>
                    <a:pt x="490" y="25125"/>
                  </a:cubicBezTo>
                  <a:cubicBezTo>
                    <a:pt x="466" y="25248"/>
                    <a:pt x="392" y="25346"/>
                    <a:pt x="294" y="25468"/>
                  </a:cubicBezTo>
                  <a:cubicBezTo>
                    <a:pt x="221" y="25541"/>
                    <a:pt x="147" y="25639"/>
                    <a:pt x="123" y="25737"/>
                  </a:cubicBezTo>
                  <a:cubicBezTo>
                    <a:pt x="98" y="25835"/>
                    <a:pt x="123" y="26007"/>
                    <a:pt x="147" y="26154"/>
                  </a:cubicBezTo>
                  <a:cubicBezTo>
                    <a:pt x="172" y="26325"/>
                    <a:pt x="221" y="26472"/>
                    <a:pt x="172" y="26594"/>
                  </a:cubicBezTo>
                  <a:cubicBezTo>
                    <a:pt x="147" y="26668"/>
                    <a:pt x="123" y="26717"/>
                    <a:pt x="74" y="26766"/>
                  </a:cubicBezTo>
                  <a:cubicBezTo>
                    <a:pt x="25" y="26815"/>
                    <a:pt x="0" y="26888"/>
                    <a:pt x="25" y="26986"/>
                  </a:cubicBezTo>
                  <a:cubicBezTo>
                    <a:pt x="123" y="27011"/>
                    <a:pt x="172" y="27060"/>
                    <a:pt x="245" y="27109"/>
                  </a:cubicBezTo>
                  <a:cubicBezTo>
                    <a:pt x="343" y="27182"/>
                    <a:pt x="466" y="27231"/>
                    <a:pt x="588" y="27207"/>
                  </a:cubicBezTo>
                  <a:cubicBezTo>
                    <a:pt x="637" y="27207"/>
                    <a:pt x="637" y="27084"/>
                    <a:pt x="613" y="26962"/>
                  </a:cubicBezTo>
                  <a:cubicBezTo>
                    <a:pt x="613" y="26790"/>
                    <a:pt x="588" y="26643"/>
                    <a:pt x="711" y="26545"/>
                  </a:cubicBezTo>
                  <a:cubicBezTo>
                    <a:pt x="833" y="26423"/>
                    <a:pt x="955" y="26472"/>
                    <a:pt x="1078" y="26545"/>
                  </a:cubicBezTo>
                  <a:cubicBezTo>
                    <a:pt x="1151" y="26570"/>
                    <a:pt x="1249" y="26619"/>
                    <a:pt x="1347" y="26594"/>
                  </a:cubicBezTo>
                  <a:cubicBezTo>
                    <a:pt x="1445" y="26570"/>
                    <a:pt x="1494" y="26545"/>
                    <a:pt x="1543" y="26496"/>
                  </a:cubicBezTo>
                  <a:cubicBezTo>
                    <a:pt x="1641" y="26448"/>
                    <a:pt x="1715" y="26399"/>
                    <a:pt x="1837" y="26472"/>
                  </a:cubicBezTo>
                  <a:cubicBezTo>
                    <a:pt x="1959" y="26521"/>
                    <a:pt x="1959" y="26643"/>
                    <a:pt x="1984" y="26766"/>
                  </a:cubicBezTo>
                  <a:cubicBezTo>
                    <a:pt x="1984" y="26839"/>
                    <a:pt x="2008" y="26962"/>
                    <a:pt x="2082" y="26962"/>
                  </a:cubicBezTo>
                  <a:lnTo>
                    <a:pt x="2082" y="26962"/>
                  </a:lnTo>
                  <a:cubicBezTo>
                    <a:pt x="2180" y="26962"/>
                    <a:pt x="2204" y="26815"/>
                    <a:pt x="2204" y="26643"/>
                  </a:cubicBezTo>
                  <a:cubicBezTo>
                    <a:pt x="2204" y="26594"/>
                    <a:pt x="2229" y="26521"/>
                    <a:pt x="2229" y="26448"/>
                  </a:cubicBezTo>
                  <a:cubicBezTo>
                    <a:pt x="2302" y="26056"/>
                    <a:pt x="2694" y="26105"/>
                    <a:pt x="3012" y="26129"/>
                  </a:cubicBezTo>
                  <a:lnTo>
                    <a:pt x="3061" y="26129"/>
                  </a:lnTo>
                  <a:lnTo>
                    <a:pt x="3061" y="26129"/>
                  </a:lnTo>
                  <a:cubicBezTo>
                    <a:pt x="3208" y="26129"/>
                    <a:pt x="3355" y="26154"/>
                    <a:pt x="3527" y="26203"/>
                  </a:cubicBezTo>
                  <a:cubicBezTo>
                    <a:pt x="3674" y="26227"/>
                    <a:pt x="3845" y="26276"/>
                    <a:pt x="4016" y="26374"/>
                  </a:cubicBezTo>
                  <a:cubicBezTo>
                    <a:pt x="4163" y="26472"/>
                    <a:pt x="4237" y="26570"/>
                    <a:pt x="4310" y="26668"/>
                  </a:cubicBezTo>
                  <a:cubicBezTo>
                    <a:pt x="4433" y="26790"/>
                    <a:pt x="4506" y="26888"/>
                    <a:pt x="4702" y="26888"/>
                  </a:cubicBezTo>
                  <a:cubicBezTo>
                    <a:pt x="4873" y="26888"/>
                    <a:pt x="4922" y="26668"/>
                    <a:pt x="4971" y="26496"/>
                  </a:cubicBezTo>
                  <a:cubicBezTo>
                    <a:pt x="4996" y="26374"/>
                    <a:pt x="5045" y="26252"/>
                    <a:pt x="5094" y="26178"/>
                  </a:cubicBezTo>
                  <a:cubicBezTo>
                    <a:pt x="5192" y="26080"/>
                    <a:pt x="5290" y="26056"/>
                    <a:pt x="5388" y="26056"/>
                  </a:cubicBezTo>
                  <a:cubicBezTo>
                    <a:pt x="5486" y="26031"/>
                    <a:pt x="5608" y="26031"/>
                    <a:pt x="5706" y="25884"/>
                  </a:cubicBezTo>
                  <a:cubicBezTo>
                    <a:pt x="5731" y="25835"/>
                    <a:pt x="5780" y="25811"/>
                    <a:pt x="5804" y="25786"/>
                  </a:cubicBezTo>
                  <a:lnTo>
                    <a:pt x="5804" y="25786"/>
                  </a:lnTo>
                  <a:cubicBezTo>
                    <a:pt x="5926" y="25664"/>
                    <a:pt x="6049" y="25615"/>
                    <a:pt x="6171" y="25615"/>
                  </a:cubicBezTo>
                  <a:cubicBezTo>
                    <a:pt x="6294" y="25615"/>
                    <a:pt x="6416" y="25639"/>
                    <a:pt x="6490" y="25713"/>
                  </a:cubicBezTo>
                  <a:lnTo>
                    <a:pt x="6490" y="25713"/>
                  </a:lnTo>
                  <a:cubicBezTo>
                    <a:pt x="6514" y="25737"/>
                    <a:pt x="6539" y="25737"/>
                    <a:pt x="6539" y="25762"/>
                  </a:cubicBezTo>
                  <a:lnTo>
                    <a:pt x="6539" y="25762"/>
                  </a:lnTo>
                  <a:cubicBezTo>
                    <a:pt x="6563" y="25786"/>
                    <a:pt x="6588" y="25811"/>
                    <a:pt x="6612" y="25835"/>
                  </a:cubicBezTo>
                  <a:lnTo>
                    <a:pt x="6612" y="25835"/>
                  </a:lnTo>
                  <a:cubicBezTo>
                    <a:pt x="6661" y="25884"/>
                    <a:pt x="6661" y="25909"/>
                    <a:pt x="6784" y="25933"/>
                  </a:cubicBezTo>
                  <a:cubicBezTo>
                    <a:pt x="6930" y="25933"/>
                    <a:pt x="7028" y="26031"/>
                    <a:pt x="7102" y="26129"/>
                  </a:cubicBezTo>
                  <a:cubicBezTo>
                    <a:pt x="7151" y="26178"/>
                    <a:pt x="7200" y="26252"/>
                    <a:pt x="7273" y="26252"/>
                  </a:cubicBezTo>
                  <a:lnTo>
                    <a:pt x="7273" y="26252"/>
                  </a:lnTo>
                  <a:cubicBezTo>
                    <a:pt x="7298" y="26252"/>
                    <a:pt x="7347" y="26154"/>
                    <a:pt x="7396" y="26056"/>
                  </a:cubicBezTo>
                  <a:cubicBezTo>
                    <a:pt x="7445" y="25958"/>
                    <a:pt x="7494" y="25835"/>
                    <a:pt x="7567" y="25762"/>
                  </a:cubicBezTo>
                  <a:cubicBezTo>
                    <a:pt x="7641" y="25688"/>
                    <a:pt x="7641" y="25566"/>
                    <a:pt x="7641" y="25443"/>
                  </a:cubicBezTo>
                  <a:cubicBezTo>
                    <a:pt x="7616" y="25346"/>
                    <a:pt x="7616" y="25272"/>
                    <a:pt x="7641" y="25174"/>
                  </a:cubicBezTo>
                  <a:cubicBezTo>
                    <a:pt x="7665" y="25027"/>
                    <a:pt x="7739" y="24978"/>
                    <a:pt x="7788" y="24929"/>
                  </a:cubicBezTo>
                  <a:cubicBezTo>
                    <a:pt x="7837" y="24905"/>
                    <a:pt x="7861" y="24880"/>
                    <a:pt x="7886" y="24807"/>
                  </a:cubicBezTo>
                  <a:cubicBezTo>
                    <a:pt x="7910" y="24684"/>
                    <a:pt x="8032" y="24611"/>
                    <a:pt x="8130" y="24537"/>
                  </a:cubicBezTo>
                  <a:cubicBezTo>
                    <a:pt x="8179" y="24513"/>
                    <a:pt x="8228" y="24488"/>
                    <a:pt x="8228" y="24439"/>
                  </a:cubicBezTo>
                  <a:cubicBezTo>
                    <a:pt x="8253" y="24391"/>
                    <a:pt x="8228" y="24342"/>
                    <a:pt x="8228" y="24293"/>
                  </a:cubicBezTo>
                  <a:cubicBezTo>
                    <a:pt x="8228" y="24219"/>
                    <a:pt x="8204" y="24170"/>
                    <a:pt x="8253" y="24072"/>
                  </a:cubicBezTo>
                  <a:lnTo>
                    <a:pt x="8253" y="24072"/>
                  </a:lnTo>
                  <a:cubicBezTo>
                    <a:pt x="8277" y="23999"/>
                    <a:pt x="8326" y="23974"/>
                    <a:pt x="8400" y="23950"/>
                  </a:cubicBezTo>
                  <a:lnTo>
                    <a:pt x="8400" y="23950"/>
                  </a:lnTo>
                  <a:cubicBezTo>
                    <a:pt x="8449" y="23925"/>
                    <a:pt x="8498" y="23925"/>
                    <a:pt x="8547" y="23925"/>
                  </a:cubicBezTo>
                  <a:cubicBezTo>
                    <a:pt x="8596" y="23925"/>
                    <a:pt x="8645" y="23950"/>
                    <a:pt x="8694" y="23974"/>
                  </a:cubicBezTo>
                  <a:lnTo>
                    <a:pt x="8694" y="23974"/>
                  </a:lnTo>
                  <a:cubicBezTo>
                    <a:pt x="8792" y="24023"/>
                    <a:pt x="8865" y="24097"/>
                    <a:pt x="8914" y="24219"/>
                  </a:cubicBezTo>
                  <a:cubicBezTo>
                    <a:pt x="8963" y="24317"/>
                    <a:pt x="8963" y="24415"/>
                    <a:pt x="8987" y="24488"/>
                  </a:cubicBezTo>
                  <a:cubicBezTo>
                    <a:pt x="9012" y="24611"/>
                    <a:pt x="9036" y="24709"/>
                    <a:pt x="9110" y="24782"/>
                  </a:cubicBezTo>
                  <a:cubicBezTo>
                    <a:pt x="9257" y="24880"/>
                    <a:pt x="9404" y="24905"/>
                    <a:pt x="9575" y="24929"/>
                  </a:cubicBezTo>
                  <a:lnTo>
                    <a:pt x="9575" y="24929"/>
                  </a:lnTo>
                  <a:lnTo>
                    <a:pt x="9673" y="24929"/>
                  </a:lnTo>
                  <a:lnTo>
                    <a:pt x="9673" y="24929"/>
                  </a:lnTo>
                  <a:cubicBezTo>
                    <a:pt x="9820" y="24954"/>
                    <a:pt x="9894" y="25052"/>
                    <a:pt x="9967" y="25150"/>
                  </a:cubicBezTo>
                  <a:lnTo>
                    <a:pt x="9967" y="25150"/>
                  </a:lnTo>
                  <a:cubicBezTo>
                    <a:pt x="10016" y="25199"/>
                    <a:pt x="10040" y="25248"/>
                    <a:pt x="10065" y="25248"/>
                  </a:cubicBezTo>
                  <a:cubicBezTo>
                    <a:pt x="10138" y="25223"/>
                    <a:pt x="10163" y="25174"/>
                    <a:pt x="10187" y="25125"/>
                  </a:cubicBezTo>
                  <a:cubicBezTo>
                    <a:pt x="10236" y="25076"/>
                    <a:pt x="10261" y="25003"/>
                    <a:pt x="10359" y="24954"/>
                  </a:cubicBezTo>
                  <a:lnTo>
                    <a:pt x="10359" y="24954"/>
                  </a:lnTo>
                  <a:cubicBezTo>
                    <a:pt x="10432" y="24905"/>
                    <a:pt x="10481" y="24880"/>
                    <a:pt x="10530" y="24880"/>
                  </a:cubicBezTo>
                  <a:cubicBezTo>
                    <a:pt x="10555" y="24856"/>
                    <a:pt x="10579" y="24856"/>
                    <a:pt x="10628" y="24758"/>
                  </a:cubicBezTo>
                  <a:cubicBezTo>
                    <a:pt x="10702" y="24660"/>
                    <a:pt x="10677" y="24464"/>
                    <a:pt x="10628" y="24317"/>
                  </a:cubicBezTo>
                  <a:cubicBezTo>
                    <a:pt x="10628" y="24219"/>
                    <a:pt x="10604" y="24121"/>
                    <a:pt x="10604" y="24048"/>
                  </a:cubicBezTo>
                  <a:cubicBezTo>
                    <a:pt x="10604" y="23950"/>
                    <a:pt x="10628" y="23852"/>
                    <a:pt x="10653" y="23754"/>
                  </a:cubicBezTo>
                  <a:lnTo>
                    <a:pt x="10653" y="23754"/>
                  </a:lnTo>
                  <a:cubicBezTo>
                    <a:pt x="10677" y="23656"/>
                    <a:pt x="10726" y="23558"/>
                    <a:pt x="10800" y="23460"/>
                  </a:cubicBezTo>
                  <a:cubicBezTo>
                    <a:pt x="10849" y="23411"/>
                    <a:pt x="10873" y="23387"/>
                    <a:pt x="10898" y="23362"/>
                  </a:cubicBezTo>
                  <a:cubicBezTo>
                    <a:pt x="10971" y="23240"/>
                    <a:pt x="11044" y="23142"/>
                    <a:pt x="11289" y="23068"/>
                  </a:cubicBezTo>
                  <a:cubicBezTo>
                    <a:pt x="11387" y="23044"/>
                    <a:pt x="11510" y="22970"/>
                    <a:pt x="11583" y="22897"/>
                  </a:cubicBezTo>
                  <a:lnTo>
                    <a:pt x="11583" y="22897"/>
                  </a:lnTo>
                  <a:cubicBezTo>
                    <a:pt x="11681" y="22799"/>
                    <a:pt x="11779" y="22701"/>
                    <a:pt x="11828" y="22578"/>
                  </a:cubicBezTo>
                  <a:cubicBezTo>
                    <a:pt x="11853" y="22505"/>
                    <a:pt x="11877" y="22407"/>
                    <a:pt x="11902" y="22285"/>
                  </a:cubicBezTo>
                  <a:lnTo>
                    <a:pt x="11902" y="22285"/>
                  </a:lnTo>
                  <a:cubicBezTo>
                    <a:pt x="11926" y="22138"/>
                    <a:pt x="11951" y="21991"/>
                    <a:pt x="12048" y="21893"/>
                  </a:cubicBezTo>
                  <a:cubicBezTo>
                    <a:pt x="12122" y="21819"/>
                    <a:pt x="12171" y="21795"/>
                    <a:pt x="12220" y="21770"/>
                  </a:cubicBezTo>
                  <a:cubicBezTo>
                    <a:pt x="12269" y="21746"/>
                    <a:pt x="12318" y="21697"/>
                    <a:pt x="12416" y="21623"/>
                  </a:cubicBezTo>
                  <a:cubicBezTo>
                    <a:pt x="12514" y="21525"/>
                    <a:pt x="12587" y="21452"/>
                    <a:pt x="12636" y="21403"/>
                  </a:cubicBezTo>
                  <a:cubicBezTo>
                    <a:pt x="12685" y="21330"/>
                    <a:pt x="12710" y="21256"/>
                    <a:pt x="12759" y="21158"/>
                  </a:cubicBezTo>
                  <a:cubicBezTo>
                    <a:pt x="12783" y="21085"/>
                    <a:pt x="12734" y="20987"/>
                    <a:pt x="12685" y="20864"/>
                  </a:cubicBezTo>
                  <a:cubicBezTo>
                    <a:pt x="12636" y="20717"/>
                    <a:pt x="12587" y="20570"/>
                    <a:pt x="12587" y="20399"/>
                  </a:cubicBezTo>
                  <a:cubicBezTo>
                    <a:pt x="12587" y="20252"/>
                    <a:pt x="12587" y="20130"/>
                    <a:pt x="12636" y="20032"/>
                  </a:cubicBezTo>
                  <a:cubicBezTo>
                    <a:pt x="12685" y="19934"/>
                    <a:pt x="12759" y="19885"/>
                    <a:pt x="12881" y="19860"/>
                  </a:cubicBezTo>
                  <a:cubicBezTo>
                    <a:pt x="12930" y="19860"/>
                    <a:pt x="12955" y="19860"/>
                    <a:pt x="13003" y="19860"/>
                  </a:cubicBezTo>
                  <a:cubicBezTo>
                    <a:pt x="13052" y="19860"/>
                    <a:pt x="13077" y="19860"/>
                    <a:pt x="13199" y="19787"/>
                  </a:cubicBezTo>
                  <a:cubicBezTo>
                    <a:pt x="13297" y="19713"/>
                    <a:pt x="13395" y="19713"/>
                    <a:pt x="13518" y="19738"/>
                  </a:cubicBezTo>
                  <a:cubicBezTo>
                    <a:pt x="13640" y="19762"/>
                    <a:pt x="13763" y="19811"/>
                    <a:pt x="13836" y="19885"/>
                  </a:cubicBezTo>
                  <a:lnTo>
                    <a:pt x="13836" y="19885"/>
                  </a:lnTo>
                  <a:cubicBezTo>
                    <a:pt x="13885" y="19909"/>
                    <a:pt x="13934" y="19958"/>
                    <a:pt x="14007" y="19958"/>
                  </a:cubicBezTo>
                  <a:cubicBezTo>
                    <a:pt x="14081" y="19958"/>
                    <a:pt x="14179" y="19909"/>
                    <a:pt x="14326" y="19787"/>
                  </a:cubicBezTo>
                  <a:cubicBezTo>
                    <a:pt x="14424" y="19713"/>
                    <a:pt x="14522" y="19640"/>
                    <a:pt x="14571" y="19591"/>
                  </a:cubicBezTo>
                  <a:cubicBezTo>
                    <a:pt x="14767" y="19419"/>
                    <a:pt x="14865" y="19322"/>
                    <a:pt x="15109" y="19297"/>
                  </a:cubicBezTo>
                  <a:cubicBezTo>
                    <a:pt x="15207" y="19273"/>
                    <a:pt x="15281" y="19273"/>
                    <a:pt x="15354" y="19273"/>
                  </a:cubicBezTo>
                  <a:cubicBezTo>
                    <a:pt x="15477" y="19273"/>
                    <a:pt x="15575" y="19273"/>
                    <a:pt x="15624" y="19224"/>
                  </a:cubicBezTo>
                  <a:lnTo>
                    <a:pt x="15624" y="19224"/>
                  </a:lnTo>
                  <a:cubicBezTo>
                    <a:pt x="15648" y="19175"/>
                    <a:pt x="15648" y="19150"/>
                    <a:pt x="15648" y="19101"/>
                  </a:cubicBezTo>
                  <a:cubicBezTo>
                    <a:pt x="15624" y="19028"/>
                    <a:pt x="15624" y="18954"/>
                    <a:pt x="15673" y="18856"/>
                  </a:cubicBezTo>
                  <a:cubicBezTo>
                    <a:pt x="15722" y="18783"/>
                    <a:pt x="15673" y="18758"/>
                    <a:pt x="15599" y="18709"/>
                  </a:cubicBezTo>
                  <a:cubicBezTo>
                    <a:pt x="15575" y="18660"/>
                    <a:pt x="15526" y="18636"/>
                    <a:pt x="15477" y="18587"/>
                  </a:cubicBezTo>
                  <a:cubicBezTo>
                    <a:pt x="15354" y="18440"/>
                    <a:pt x="15354" y="18342"/>
                    <a:pt x="15379" y="18146"/>
                  </a:cubicBezTo>
                  <a:cubicBezTo>
                    <a:pt x="15379" y="18097"/>
                    <a:pt x="15403" y="18048"/>
                    <a:pt x="15403" y="17999"/>
                  </a:cubicBezTo>
                  <a:cubicBezTo>
                    <a:pt x="15403" y="17926"/>
                    <a:pt x="15354" y="17901"/>
                    <a:pt x="15305" y="17877"/>
                  </a:cubicBezTo>
                  <a:cubicBezTo>
                    <a:pt x="15207" y="17828"/>
                    <a:pt x="15134" y="17779"/>
                    <a:pt x="15158" y="17632"/>
                  </a:cubicBezTo>
                  <a:cubicBezTo>
                    <a:pt x="15158" y="17534"/>
                    <a:pt x="15183" y="17411"/>
                    <a:pt x="15256" y="17313"/>
                  </a:cubicBezTo>
                  <a:cubicBezTo>
                    <a:pt x="15305" y="17240"/>
                    <a:pt x="15354" y="17167"/>
                    <a:pt x="15452" y="17093"/>
                  </a:cubicBezTo>
                  <a:lnTo>
                    <a:pt x="13444" y="1"/>
                  </a:lnTo>
                  <a:cubicBezTo>
                    <a:pt x="12857" y="49"/>
                    <a:pt x="9942" y="319"/>
                    <a:pt x="8792" y="49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72"/>
            <p:cNvSpPr/>
            <p:nvPr/>
          </p:nvSpPr>
          <p:spPr>
            <a:xfrm>
              <a:off x="4896950" y="2285375"/>
              <a:ext cx="393050" cy="680800"/>
            </a:xfrm>
            <a:custGeom>
              <a:avLst/>
              <a:gdLst/>
              <a:ahLst/>
              <a:cxnLst/>
              <a:rect l="l" t="t" r="r" b="b"/>
              <a:pathLst>
                <a:path w="15722" h="27232" fill="none" extrusionOk="0">
                  <a:moveTo>
                    <a:pt x="8792" y="490"/>
                  </a:moveTo>
                  <a:cubicBezTo>
                    <a:pt x="7763" y="662"/>
                    <a:pt x="4898" y="907"/>
                    <a:pt x="3772" y="1005"/>
                  </a:cubicBezTo>
                  <a:cubicBezTo>
                    <a:pt x="3478" y="1249"/>
                    <a:pt x="3257" y="1298"/>
                    <a:pt x="2890" y="1543"/>
                  </a:cubicBezTo>
                  <a:cubicBezTo>
                    <a:pt x="2327" y="1886"/>
                    <a:pt x="1959" y="2033"/>
                    <a:pt x="1445" y="2009"/>
                  </a:cubicBezTo>
                  <a:cubicBezTo>
                    <a:pt x="931" y="2009"/>
                    <a:pt x="931" y="1886"/>
                    <a:pt x="613" y="1519"/>
                  </a:cubicBezTo>
                  <a:cubicBezTo>
                    <a:pt x="588" y="1494"/>
                    <a:pt x="539" y="1445"/>
                    <a:pt x="515" y="1421"/>
                  </a:cubicBezTo>
                  <a:cubicBezTo>
                    <a:pt x="613" y="2302"/>
                    <a:pt x="760" y="3380"/>
                    <a:pt x="760" y="3649"/>
                  </a:cubicBezTo>
                  <a:cubicBezTo>
                    <a:pt x="760" y="3845"/>
                    <a:pt x="808" y="4653"/>
                    <a:pt x="882" y="5486"/>
                  </a:cubicBezTo>
                  <a:cubicBezTo>
                    <a:pt x="955" y="6392"/>
                    <a:pt x="1029" y="7322"/>
                    <a:pt x="1078" y="7690"/>
                  </a:cubicBezTo>
                  <a:cubicBezTo>
                    <a:pt x="1127" y="8106"/>
                    <a:pt x="1274" y="9526"/>
                    <a:pt x="1372" y="10677"/>
                  </a:cubicBezTo>
                  <a:cubicBezTo>
                    <a:pt x="1445" y="11338"/>
                    <a:pt x="1494" y="11926"/>
                    <a:pt x="1494" y="12147"/>
                  </a:cubicBezTo>
                  <a:lnTo>
                    <a:pt x="1494" y="12147"/>
                  </a:lnTo>
                  <a:cubicBezTo>
                    <a:pt x="1494" y="12489"/>
                    <a:pt x="1568" y="13322"/>
                    <a:pt x="1641" y="13934"/>
                  </a:cubicBezTo>
                  <a:cubicBezTo>
                    <a:pt x="1666" y="14277"/>
                    <a:pt x="1690" y="14546"/>
                    <a:pt x="1690" y="14644"/>
                  </a:cubicBezTo>
                  <a:cubicBezTo>
                    <a:pt x="1690" y="14718"/>
                    <a:pt x="1715" y="14889"/>
                    <a:pt x="1739" y="15110"/>
                  </a:cubicBezTo>
                  <a:cubicBezTo>
                    <a:pt x="1812" y="15673"/>
                    <a:pt x="1910" y="16505"/>
                    <a:pt x="1837" y="16775"/>
                  </a:cubicBezTo>
                  <a:cubicBezTo>
                    <a:pt x="1788" y="16922"/>
                    <a:pt x="1764" y="17044"/>
                    <a:pt x="1715" y="17142"/>
                  </a:cubicBezTo>
                  <a:lnTo>
                    <a:pt x="1715" y="17142"/>
                  </a:lnTo>
                  <a:cubicBezTo>
                    <a:pt x="1666" y="17240"/>
                    <a:pt x="1641" y="17313"/>
                    <a:pt x="1641" y="17436"/>
                  </a:cubicBezTo>
                  <a:cubicBezTo>
                    <a:pt x="1641" y="17485"/>
                    <a:pt x="1641" y="17534"/>
                    <a:pt x="1666" y="17607"/>
                  </a:cubicBezTo>
                  <a:lnTo>
                    <a:pt x="1666" y="17607"/>
                  </a:lnTo>
                  <a:cubicBezTo>
                    <a:pt x="1690" y="17828"/>
                    <a:pt x="1739" y="18073"/>
                    <a:pt x="1617" y="18244"/>
                  </a:cubicBezTo>
                  <a:lnTo>
                    <a:pt x="1592" y="18269"/>
                  </a:lnTo>
                  <a:lnTo>
                    <a:pt x="1592" y="18269"/>
                  </a:lnTo>
                  <a:cubicBezTo>
                    <a:pt x="1519" y="18366"/>
                    <a:pt x="1421" y="18489"/>
                    <a:pt x="1519" y="18587"/>
                  </a:cubicBezTo>
                  <a:lnTo>
                    <a:pt x="1519" y="18587"/>
                  </a:lnTo>
                  <a:lnTo>
                    <a:pt x="1568" y="18611"/>
                  </a:lnTo>
                  <a:cubicBezTo>
                    <a:pt x="1739" y="18783"/>
                    <a:pt x="1837" y="18856"/>
                    <a:pt x="1861" y="19126"/>
                  </a:cubicBezTo>
                  <a:cubicBezTo>
                    <a:pt x="1886" y="19273"/>
                    <a:pt x="1886" y="19297"/>
                    <a:pt x="1984" y="19395"/>
                  </a:cubicBezTo>
                  <a:lnTo>
                    <a:pt x="1984" y="19395"/>
                  </a:lnTo>
                  <a:lnTo>
                    <a:pt x="2033" y="19444"/>
                  </a:lnTo>
                  <a:lnTo>
                    <a:pt x="2057" y="19444"/>
                  </a:lnTo>
                  <a:cubicBezTo>
                    <a:pt x="2204" y="19615"/>
                    <a:pt x="2180" y="19713"/>
                    <a:pt x="2131" y="19885"/>
                  </a:cubicBezTo>
                  <a:cubicBezTo>
                    <a:pt x="2131" y="19958"/>
                    <a:pt x="2106" y="20032"/>
                    <a:pt x="2106" y="20130"/>
                  </a:cubicBezTo>
                  <a:cubicBezTo>
                    <a:pt x="2082" y="20252"/>
                    <a:pt x="2155" y="20326"/>
                    <a:pt x="2204" y="20374"/>
                  </a:cubicBezTo>
                  <a:lnTo>
                    <a:pt x="2204" y="20374"/>
                  </a:lnTo>
                  <a:cubicBezTo>
                    <a:pt x="2278" y="20423"/>
                    <a:pt x="2351" y="20472"/>
                    <a:pt x="2376" y="20595"/>
                  </a:cubicBezTo>
                  <a:cubicBezTo>
                    <a:pt x="2449" y="20791"/>
                    <a:pt x="2425" y="20889"/>
                    <a:pt x="2327" y="21109"/>
                  </a:cubicBezTo>
                  <a:cubicBezTo>
                    <a:pt x="2327" y="21158"/>
                    <a:pt x="2302" y="21207"/>
                    <a:pt x="2278" y="21256"/>
                  </a:cubicBezTo>
                  <a:lnTo>
                    <a:pt x="2278" y="21256"/>
                  </a:lnTo>
                  <a:cubicBezTo>
                    <a:pt x="2204" y="21476"/>
                    <a:pt x="2131" y="21525"/>
                    <a:pt x="2057" y="21599"/>
                  </a:cubicBezTo>
                  <a:cubicBezTo>
                    <a:pt x="2008" y="21623"/>
                    <a:pt x="1959" y="21648"/>
                    <a:pt x="1935" y="21746"/>
                  </a:cubicBezTo>
                  <a:cubicBezTo>
                    <a:pt x="1837" y="21966"/>
                    <a:pt x="1837" y="21991"/>
                    <a:pt x="1764" y="22187"/>
                  </a:cubicBezTo>
                  <a:lnTo>
                    <a:pt x="1764" y="22187"/>
                  </a:lnTo>
                  <a:lnTo>
                    <a:pt x="1764" y="22187"/>
                  </a:lnTo>
                  <a:lnTo>
                    <a:pt x="1764" y="22187"/>
                  </a:lnTo>
                  <a:cubicBezTo>
                    <a:pt x="1739" y="22260"/>
                    <a:pt x="1764" y="22309"/>
                    <a:pt x="1764" y="22358"/>
                  </a:cubicBezTo>
                  <a:cubicBezTo>
                    <a:pt x="1764" y="22456"/>
                    <a:pt x="1788" y="22554"/>
                    <a:pt x="1666" y="22725"/>
                  </a:cubicBezTo>
                  <a:lnTo>
                    <a:pt x="1666" y="22725"/>
                  </a:lnTo>
                  <a:cubicBezTo>
                    <a:pt x="1592" y="22872"/>
                    <a:pt x="1470" y="22897"/>
                    <a:pt x="1372" y="22946"/>
                  </a:cubicBezTo>
                  <a:cubicBezTo>
                    <a:pt x="1323" y="22970"/>
                    <a:pt x="1249" y="22995"/>
                    <a:pt x="1200" y="23044"/>
                  </a:cubicBezTo>
                  <a:cubicBezTo>
                    <a:pt x="1176" y="23117"/>
                    <a:pt x="1176" y="23166"/>
                    <a:pt x="1176" y="23215"/>
                  </a:cubicBezTo>
                  <a:cubicBezTo>
                    <a:pt x="1176" y="23289"/>
                    <a:pt x="1200" y="23387"/>
                    <a:pt x="1127" y="23509"/>
                  </a:cubicBezTo>
                  <a:lnTo>
                    <a:pt x="1102" y="23558"/>
                  </a:lnTo>
                  <a:lnTo>
                    <a:pt x="1102" y="23558"/>
                  </a:lnTo>
                  <a:cubicBezTo>
                    <a:pt x="1004" y="23729"/>
                    <a:pt x="906" y="23876"/>
                    <a:pt x="637" y="24048"/>
                  </a:cubicBezTo>
                  <a:cubicBezTo>
                    <a:pt x="515" y="24146"/>
                    <a:pt x="466" y="24195"/>
                    <a:pt x="417" y="24244"/>
                  </a:cubicBezTo>
                  <a:cubicBezTo>
                    <a:pt x="392" y="24293"/>
                    <a:pt x="392" y="24366"/>
                    <a:pt x="392" y="24488"/>
                  </a:cubicBezTo>
                  <a:cubicBezTo>
                    <a:pt x="368" y="24611"/>
                    <a:pt x="417" y="24709"/>
                    <a:pt x="441" y="24782"/>
                  </a:cubicBezTo>
                  <a:cubicBezTo>
                    <a:pt x="490" y="24880"/>
                    <a:pt x="515" y="24978"/>
                    <a:pt x="490" y="25125"/>
                  </a:cubicBezTo>
                  <a:cubicBezTo>
                    <a:pt x="466" y="25248"/>
                    <a:pt x="392" y="25346"/>
                    <a:pt x="294" y="25468"/>
                  </a:cubicBezTo>
                  <a:cubicBezTo>
                    <a:pt x="221" y="25541"/>
                    <a:pt x="147" y="25639"/>
                    <a:pt x="123" y="25737"/>
                  </a:cubicBezTo>
                  <a:cubicBezTo>
                    <a:pt x="98" y="25835"/>
                    <a:pt x="123" y="26007"/>
                    <a:pt x="147" y="26154"/>
                  </a:cubicBezTo>
                  <a:cubicBezTo>
                    <a:pt x="172" y="26325"/>
                    <a:pt x="221" y="26472"/>
                    <a:pt x="172" y="26594"/>
                  </a:cubicBezTo>
                  <a:cubicBezTo>
                    <a:pt x="147" y="26668"/>
                    <a:pt x="123" y="26717"/>
                    <a:pt x="74" y="26766"/>
                  </a:cubicBezTo>
                  <a:cubicBezTo>
                    <a:pt x="25" y="26815"/>
                    <a:pt x="0" y="26888"/>
                    <a:pt x="25" y="26986"/>
                  </a:cubicBezTo>
                  <a:cubicBezTo>
                    <a:pt x="123" y="27011"/>
                    <a:pt x="172" y="27060"/>
                    <a:pt x="245" y="27109"/>
                  </a:cubicBezTo>
                  <a:cubicBezTo>
                    <a:pt x="343" y="27182"/>
                    <a:pt x="466" y="27231"/>
                    <a:pt x="588" y="27207"/>
                  </a:cubicBezTo>
                  <a:cubicBezTo>
                    <a:pt x="637" y="27207"/>
                    <a:pt x="637" y="27084"/>
                    <a:pt x="613" y="26962"/>
                  </a:cubicBezTo>
                  <a:cubicBezTo>
                    <a:pt x="613" y="26790"/>
                    <a:pt x="588" y="26643"/>
                    <a:pt x="711" y="26545"/>
                  </a:cubicBezTo>
                  <a:cubicBezTo>
                    <a:pt x="833" y="26423"/>
                    <a:pt x="955" y="26472"/>
                    <a:pt x="1078" y="26545"/>
                  </a:cubicBezTo>
                  <a:cubicBezTo>
                    <a:pt x="1151" y="26570"/>
                    <a:pt x="1249" y="26619"/>
                    <a:pt x="1347" y="26594"/>
                  </a:cubicBezTo>
                  <a:cubicBezTo>
                    <a:pt x="1445" y="26570"/>
                    <a:pt x="1494" y="26545"/>
                    <a:pt x="1543" y="26496"/>
                  </a:cubicBezTo>
                  <a:cubicBezTo>
                    <a:pt x="1641" y="26448"/>
                    <a:pt x="1715" y="26399"/>
                    <a:pt x="1837" y="26472"/>
                  </a:cubicBezTo>
                  <a:cubicBezTo>
                    <a:pt x="1959" y="26521"/>
                    <a:pt x="1959" y="26643"/>
                    <a:pt x="1984" y="26766"/>
                  </a:cubicBezTo>
                  <a:cubicBezTo>
                    <a:pt x="1984" y="26839"/>
                    <a:pt x="2008" y="26962"/>
                    <a:pt x="2082" y="26962"/>
                  </a:cubicBezTo>
                  <a:lnTo>
                    <a:pt x="2082" y="26962"/>
                  </a:lnTo>
                  <a:cubicBezTo>
                    <a:pt x="2180" y="26962"/>
                    <a:pt x="2204" y="26815"/>
                    <a:pt x="2204" y="26643"/>
                  </a:cubicBezTo>
                  <a:cubicBezTo>
                    <a:pt x="2204" y="26594"/>
                    <a:pt x="2229" y="26521"/>
                    <a:pt x="2229" y="26448"/>
                  </a:cubicBezTo>
                  <a:cubicBezTo>
                    <a:pt x="2302" y="26056"/>
                    <a:pt x="2694" y="26105"/>
                    <a:pt x="3012" y="26129"/>
                  </a:cubicBezTo>
                  <a:lnTo>
                    <a:pt x="3061" y="26129"/>
                  </a:lnTo>
                  <a:lnTo>
                    <a:pt x="3061" y="26129"/>
                  </a:lnTo>
                  <a:cubicBezTo>
                    <a:pt x="3208" y="26129"/>
                    <a:pt x="3355" y="26154"/>
                    <a:pt x="3527" y="26203"/>
                  </a:cubicBezTo>
                  <a:cubicBezTo>
                    <a:pt x="3674" y="26227"/>
                    <a:pt x="3845" y="26276"/>
                    <a:pt x="4016" y="26374"/>
                  </a:cubicBezTo>
                  <a:cubicBezTo>
                    <a:pt x="4163" y="26472"/>
                    <a:pt x="4237" y="26570"/>
                    <a:pt x="4310" y="26668"/>
                  </a:cubicBezTo>
                  <a:cubicBezTo>
                    <a:pt x="4433" y="26790"/>
                    <a:pt x="4506" y="26888"/>
                    <a:pt x="4702" y="26888"/>
                  </a:cubicBezTo>
                  <a:cubicBezTo>
                    <a:pt x="4873" y="26888"/>
                    <a:pt x="4922" y="26668"/>
                    <a:pt x="4971" y="26496"/>
                  </a:cubicBezTo>
                  <a:cubicBezTo>
                    <a:pt x="4996" y="26374"/>
                    <a:pt x="5045" y="26252"/>
                    <a:pt x="5094" y="26178"/>
                  </a:cubicBezTo>
                  <a:cubicBezTo>
                    <a:pt x="5192" y="26080"/>
                    <a:pt x="5290" y="26056"/>
                    <a:pt x="5388" y="26056"/>
                  </a:cubicBezTo>
                  <a:cubicBezTo>
                    <a:pt x="5486" y="26031"/>
                    <a:pt x="5608" y="26031"/>
                    <a:pt x="5706" y="25884"/>
                  </a:cubicBezTo>
                  <a:cubicBezTo>
                    <a:pt x="5731" y="25835"/>
                    <a:pt x="5780" y="25811"/>
                    <a:pt x="5804" y="25786"/>
                  </a:cubicBezTo>
                  <a:lnTo>
                    <a:pt x="5804" y="25786"/>
                  </a:lnTo>
                  <a:cubicBezTo>
                    <a:pt x="5926" y="25664"/>
                    <a:pt x="6049" y="25615"/>
                    <a:pt x="6171" y="25615"/>
                  </a:cubicBezTo>
                  <a:cubicBezTo>
                    <a:pt x="6294" y="25615"/>
                    <a:pt x="6416" y="25639"/>
                    <a:pt x="6490" y="25713"/>
                  </a:cubicBezTo>
                  <a:lnTo>
                    <a:pt x="6490" y="25713"/>
                  </a:lnTo>
                  <a:cubicBezTo>
                    <a:pt x="6514" y="25737"/>
                    <a:pt x="6539" y="25737"/>
                    <a:pt x="6539" y="25762"/>
                  </a:cubicBezTo>
                  <a:lnTo>
                    <a:pt x="6539" y="25762"/>
                  </a:lnTo>
                  <a:cubicBezTo>
                    <a:pt x="6563" y="25786"/>
                    <a:pt x="6588" y="25811"/>
                    <a:pt x="6612" y="25835"/>
                  </a:cubicBezTo>
                  <a:lnTo>
                    <a:pt x="6612" y="25835"/>
                  </a:lnTo>
                  <a:cubicBezTo>
                    <a:pt x="6661" y="25884"/>
                    <a:pt x="6661" y="25909"/>
                    <a:pt x="6784" y="25933"/>
                  </a:cubicBezTo>
                  <a:cubicBezTo>
                    <a:pt x="6930" y="25933"/>
                    <a:pt x="7028" y="26031"/>
                    <a:pt x="7102" y="26129"/>
                  </a:cubicBezTo>
                  <a:cubicBezTo>
                    <a:pt x="7151" y="26178"/>
                    <a:pt x="7200" y="26252"/>
                    <a:pt x="7273" y="26252"/>
                  </a:cubicBezTo>
                  <a:lnTo>
                    <a:pt x="7273" y="26252"/>
                  </a:lnTo>
                  <a:cubicBezTo>
                    <a:pt x="7298" y="26252"/>
                    <a:pt x="7347" y="26154"/>
                    <a:pt x="7396" y="26056"/>
                  </a:cubicBezTo>
                  <a:cubicBezTo>
                    <a:pt x="7445" y="25958"/>
                    <a:pt x="7494" y="25835"/>
                    <a:pt x="7567" y="25762"/>
                  </a:cubicBezTo>
                  <a:cubicBezTo>
                    <a:pt x="7641" y="25688"/>
                    <a:pt x="7641" y="25566"/>
                    <a:pt x="7641" y="25443"/>
                  </a:cubicBezTo>
                  <a:cubicBezTo>
                    <a:pt x="7616" y="25346"/>
                    <a:pt x="7616" y="25272"/>
                    <a:pt x="7641" y="25174"/>
                  </a:cubicBezTo>
                  <a:cubicBezTo>
                    <a:pt x="7665" y="25027"/>
                    <a:pt x="7739" y="24978"/>
                    <a:pt x="7788" y="24929"/>
                  </a:cubicBezTo>
                  <a:cubicBezTo>
                    <a:pt x="7837" y="24905"/>
                    <a:pt x="7861" y="24880"/>
                    <a:pt x="7886" y="24807"/>
                  </a:cubicBezTo>
                  <a:cubicBezTo>
                    <a:pt x="7910" y="24684"/>
                    <a:pt x="8032" y="24611"/>
                    <a:pt x="8130" y="24537"/>
                  </a:cubicBezTo>
                  <a:cubicBezTo>
                    <a:pt x="8179" y="24513"/>
                    <a:pt x="8228" y="24488"/>
                    <a:pt x="8228" y="24439"/>
                  </a:cubicBezTo>
                  <a:cubicBezTo>
                    <a:pt x="8253" y="24391"/>
                    <a:pt x="8228" y="24342"/>
                    <a:pt x="8228" y="24293"/>
                  </a:cubicBezTo>
                  <a:cubicBezTo>
                    <a:pt x="8228" y="24219"/>
                    <a:pt x="8204" y="24170"/>
                    <a:pt x="8253" y="24072"/>
                  </a:cubicBezTo>
                  <a:lnTo>
                    <a:pt x="8253" y="24072"/>
                  </a:lnTo>
                  <a:cubicBezTo>
                    <a:pt x="8277" y="23999"/>
                    <a:pt x="8326" y="23974"/>
                    <a:pt x="8400" y="23950"/>
                  </a:cubicBezTo>
                  <a:lnTo>
                    <a:pt x="8400" y="23950"/>
                  </a:lnTo>
                  <a:cubicBezTo>
                    <a:pt x="8449" y="23925"/>
                    <a:pt x="8498" y="23925"/>
                    <a:pt x="8547" y="23925"/>
                  </a:cubicBezTo>
                  <a:cubicBezTo>
                    <a:pt x="8596" y="23925"/>
                    <a:pt x="8645" y="23950"/>
                    <a:pt x="8694" y="23974"/>
                  </a:cubicBezTo>
                  <a:lnTo>
                    <a:pt x="8694" y="23974"/>
                  </a:lnTo>
                  <a:cubicBezTo>
                    <a:pt x="8792" y="24023"/>
                    <a:pt x="8865" y="24097"/>
                    <a:pt x="8914" y="24219"/>
                  </a:cubicBezTo>
                  <a:cubicBezTo>
                    <a:pt x="8963" y="24317"/>
                    <a:pt x="8963" y="24415"/>
                    <a:pt x="8987" y="24488"/>
                  </a:cubicBezTo>
                  <a:cubicBezTo>
                    <a:pt x="9012" y="24611"/>
                    <a:pt x="9036" y="24709"/>
                    <a:pt x="9110" y="24782"/>
                  </a:cubicBezTo>
                  <a:cubicBezTo>
                    <a:pt x="9257" y="24880"/>
                    <a:pt x="9404" y="24905"/>
                    <a:pt x="9575" y="24929"/>
                  </a:cubicBezTo>
                  <a:lnTo>
                    <a:pt x="9575" y="24929"/>
                  </a:lnTo>
                  <a:lnTo>
                    <a:pt x="9673" y="24929"/>
                  </a:lnTo>
                  <a:lnTo>
                    <a:pt x="9673" y="24929"/>
                  </a:lnTo>
                  <a:cubicBezTo>
                    <a:pt x="9820" y="24954"/>
                    <a:pt x="9894" y="25052"/>
                    <a:pt x="9967" y="25150"/>
                  </a:cubicBezTo>
                  <a:lnTo>
                    <a:pt x="9967" y="25150"/>
                  </a:lnTo>
                  <a:cubicBezTo>
                    <a:pt x="10016" y="25199"/>
                    <a:pt x="10040" y="25248"/>
                    <a:pt x="10065" y="25248"/>
                  </a:cubicBezTo>
                  <a:cubicBezTo>
                    <a:pt x="10138" y="25223"/>
                    <a:pt x="10163" y="25174"/>
                    <a:pt x="10187" y="25125"/>
                  </a:cubicBezTo>
                  <a:cubicBezTo>
                    <a:pt x="10236" y="25076"/>
                    <a:pt x="10261" y="25003"/>
                    <a:pt x="10359" y="24954"/>
                  </a:cubicBezTo>
                  <a:lnTo>
                    <a:pt x="10359" y="24954"/>
                  </a:lnTo>
                  <a:cubicBezTo>
                    <a:pt x="10432" y="24905"/>
                    <a:pt x="10481" y="24880"/>
                    <a:pt x="10530" y="24880"/>
                  </a:cubicBezTo>
                  <a:cubicBezTo>
                    <a:pt x="10555" y="24856"/>
                    <a:pt x="10579" y="24856"/>
                    <a:pt x="10628" y="24758"/>
                  </a:cubicBezTo>
                  <a:cubicBezTo>
                    <a:pt x="10702" y="24660"/>
                    <a:pt x="10677" y="24464"/>
                    <a:pt x="10628" y="24317"/>
                  </a:cubicBezTo>
                  <a:cubicBezTo>
                    <a:pt x="10628" y="24219"/>
                    <a:pt x="10604" y="24121"/>
                    <a:pt x="10604" y="24048"/>
                  </a:cubicBezTo>
                  <a:cubicBezTo>
                    <a:pt x="10604" y="23950"/>
                    <a:pt x="10628" y="23852"/>
                    <a:pt x="10653" y="23754"/>
                  </a:cubicBezTo>
                  <a:lnTo>
                    <a:pt x="10653" y="23754"/>
                  </a:lnTo>
                  <a:cubicBezTo>
                    <a:pt x="10677" y="23656"/>
                    <a:pt x="10726" y="23558"/>
                    <a:pt x="10800" y="23460"/>
                  </a:cubicBezTo>
                  <a:cubicBezTo>
                    <a:pt x="10849" y="23411"/>
                    <a:pt x="10873" y="23387"/>
                    <a:pt x="10898" y="23362"/>
                  </a:cubicBezTo>
                  <a:cubicBezTo>
                    <a:pt x="10971" y="23240"/>
                    <a:pt x="11044" y="23142"/>
                    <a:pt x="11289" y="23068"/>
                  </a:cubicBezTo>
                  <a:cubicBezTo>
                    <a:pt x="11387" y="23044"/>
                    <a:pt x="11510" y="22970"/>
                    <a:pt x="11583" y="22897"/>
                  </a:cubicBezTo>
                  <a:lnTo>
                    <a:pt x="11583" y="22897"/>
                  </a:lnTo>
                  <a:cubicBezTo>
                    <a:pt x="11681" y="22799"/>
                    <a:pt x="11779" y="22701"/>
                    <a:pt x="11828" y="22578"/>
                  </a:cubicBezTo>
                  <a:cubicBezTo>
                    <a:pt x="11853" y="22505"/>
                    <a:pt x="11877" y="22407"/>
                    <a:pt x="11902" y="22285"/>
                  </a:cubicBezTo>
                  <a:lnTo>
                    <a:pt x="11902" y="22285"/>
                  </a:lnTo>
                  <a:cubicBezTo>
                    <a:pt x="11926" y="22138"/>
                    <a:pt x="11951" y="21991"/>
                    <a:pt x="12048" y="21893"/>
                  </a:cubicBezTo>
                  <a:cubicBezTo>
                    <a:pt x="12122" y="21819"/>
                    <a:pt x="12171" y="21795"/>
                    <a:pt x="12220" y="21770"/>
                  </a:cubicBezTo>
                  <a:cubicBezTo>
                    <a:pt x="12269" y="21746"/>
                    <a:pt x="12318" y="21697"/>
                    <a:pt x="12416" y="21623"/>
                  </a:cubicBezTo>
                  <a:cubicBezTo>
                    <a:pt x="12514" y="21525"/>
                    <a:pt x="12587" y="21452"/>
                    <a:pt x="12636" y="21403"/>
                  </a:cubicBezTo>
                  <a:cubicBezTo>
                    <a:pt x="12685" y="21330"/>
                    <a:pt x="12710" y="21256"/>
                    <a:pt x="12759" y="21158"/>
                  </a:cubicBezTo>
                  <a:cubicBezTo>
                    <a:pt x="12783" y="21085"/>
                    <a:pt x="12734" y="20987"/>
                    <a:pt x="12685" y="20864"/>
                  </a:cubicBezTo>
                  <a:cubicBezTo>
                    <a:pt x="12636" y="20717"/>
                    <a:pt x="12587" y="20570"/>
                    <a:pt x="12587" y="20399"/>
                  </a:cubicBezTo>
                  <a:cubicBezTo>
                    <a:pt x="12587" y="20252"/>
                    <a:pt x="12587" y="20130"/>
                    <a:pt x="12636" y="20032"/>
                  </a:cubicBezTo>
                  <a:cubicBezTo>
                    <a:pt x="12685" y="19934"/>
                    <a:pt x="12759" y="19885"/>
                    <a:pt x="12881" y="19860"/>
                  </a:cubicBezTo>
                  <a:cubicBezTo>
                    <a:pt x="12930" y="19860"/>
                    <a:pt x="12955" y="19860"/>
                    <a:pt x="13003" y="19860"/>
                  </a:cubicBezTo>
                  <a:cubicBezTo>
                    <a:pt x="13052" y="19860"/>
                    <a:pt x="13077" y="19860"/>
                    <a:pt x="13199" y="19787"/>
                  </a:cubicBezTo>
                  <a:cubicBezTo>
                    <a:pt x="13297" y="19713"/>
                    <a:pt x="13395" y="19713"/>
                    <a:pt x="13518" y="19738"/>
                  </a:cubicBezTo>
                  <a:cubicBezTo>
                    <a:pt x="13640" y="19762"/>
                    <a:pt x="13763" y="19811"/>
                    <a:pt x="13836" y="19885"/>
                  </a:cubicBezTo>
                  <a:lnTo>
                    <a:pt x="13836" y="19885"/>
                  </a:lnTo>
                  <a:cubicBezTo>
                    <a:pt x="13885" y="19909"/>
                    <a:pt x="13934" y="19958"/>
                    <a:pt x="14007" y="19958"/>
                  </a:cubicBezTo>
                  <a:cubicBezTo>
                    <a:pt x="14081" y="19958"/>
                    <a:pt x="14179" y="19909"/>
                    <a:pt x="14326" y="19787"/>
                  </a:cubicBezTo>
                  <a:cubicBezTo>
                    <a:pt x="14424" y="19713"/>
                    <a:pt x="14522" y="19640"/>
                    <a:pt x="14571" y="19591"/>
                  </a:cubicBezTo>
                  <a:cubicBezTo>
                    <a:pt x="14767" y="19419"/>
                    <a:pt x="14865" y="19322"/>
                    <a:pt x="15109" y="19297"/>
                  </a:cubicBezTo>
                  <a:cubicBezTo>
                    <a:pt x="15207" y="19273"/>
                    <a:pt x="15281" y="19273"/>
                    <a:pt x="15354" y="19273"/>
                  </a:cubicBezTo>
                  <a:cubicBezTo>
                    <a:pt x="15477" y="19273"/>
                    <a:pt x="15575" y="19273"/>
                    <a:pt x="15624" y="19224"/>
                  </a:cubicBezTo>
                  <a:lnTo>
                    <a:pt x="15624" y="19224"/>
                  </a:lnTo>
                  <a:cubicBezTo>
                    <a:pt x="15648" y="19175"/>
                    <a:pt x="15648" y="19150"/>
                    <a:pt x="15648" y="19101"/>
                  </a:cubicBezTo>
                  <a:cubicBezTo>
                    <a:pt x="15624" y="19028"/>
                    <a:pt x="15624" y="18954"/>
                    <a:pt x="15673" y="18856"/>
                  </a:cubicBezTo>
                  <a:cubicBezTo>
                    <a:pt x="15722" y="18783"/>
                    <a:pt x="15673" y="18758"/>
                    <a:pt x="15599" y="18709"/>
                  </a:cubicBezTo>
                  <a:cubicBezTo>
                    <a:pt x="15575" y="18660"/>
                    <a:pt x="15526" y="18636"/>
                    <a:pt x="15477" y="18587"/>
                  </a:cubicBezTo>
                  <a:cubicBezTo>
                    <a:pt x="15354" y="18440"/>
                    <a:pt x="15354" y="18342"/>
                    <a:pt x="15379" y="18146"/>
                  </a:cubicBezTo>
                  <a:cubicBezTo>
                    <a:pt x="15379" y="18097"/>
                    <a:pt x="15403" y="18048"/>
                    <a:pt x="15403" y="17999"/>
                  </a:cubicBezTo>
                  <a:cubicBezTo>
                    <a:pt x="15403" y="17926"/>
                    <a:pt x="15354" y="17901"/>
                    <a:pt x="15305" y="17877"/>
                  </a:cubicBezTo>
                  <a:cubicBezTo>
                    <a:pt x="15207" y="17828"/>
                    <a:pt x="15134" y="17779"/>
                    <a:pt x="15158" y="17632"/>
                  </a:cubicBezTo>
                  <a:cubicBezTo>
                    <a:pt x="15158" y="17534"/>
                    <a:pt x="15183" y="17411"/>
                    <a:pt x="15256" y="17313"/>
                  </a:cubicBezTo>
                  <a:cubicBezTo>
                    <a:pt x="15305" y="17240"/>
                    <a:pt x="15354" y="17167"/>
                    <a:pt x="15452" y="17093"/>
                  </a:cubicBezTo>
                  <a:lnTo>
                    <a:pt x="13444" y="1"/>
                  </a:lnTo>
                  <a:cubicBezTo>
                    <a:pt x="12857" y="49"/>
                    <a:pt x="9942" y="319"/>
                    <a:pt x="8792" y="490"/>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72"/>
            <p:cNvSpPr/>
            <p:nvPr/>
          </p:nvSpPr>
          <p:spPr>
            <a:xfrm>
              <a:off x="2930575" y="1642575"/>
              <a:ext cx="899325" cy="593225"/>
            </a:xfrm>
            <a:custGeom>
              <a:avLst/>
              <a:gdLst/>
              <a:ahLst/>
              <a:cxnLst/>
              <a:rect l="l" t="t" r="r" b="b"/>
              <a:pathLst>
                <a:path w="35973" h="23729" extrusionOk="0">
                  <a:moveTo>
                    <a:pt x="34675" y="2939"/>
                  </a:moveTo>
                  <a:cubicBezTo>
                    <a:pt x="34822" y="2841"/>
                    <a:pt x="34969" y="2767"/>
                    <a:pt x="35018" y="2694"/>
                  </a:cubicBezTo>
                  <a:cubicBezTo>
                    <a:pt x="35091" y="2596"/>
                    <a:pt x="35238" y="2424"/>
                    <a:pt x="35336" y="2204"/>
                  </a:cubicBezTo>
                  <a:cubicBezTo>
                    <a:pt x="35385" y="2082"/>
                    <a:pt x="35434" y="1959"/>
                    <a:pt x="35434" y="1861"/>
                  </a:cubicBezTo>
                  <a:cubicBezTo>
                    <a:pt x="35459" y="1788"/>
                    <a:pt x="35459" y="1690"/>
                    <a:pt x="35459" y="1592"/>
                  </a:cubicBezTo>
                  <a:cubicBezTo>
                    <a:pt x="31124" y="2229"/>
                    <a:pt x="3526" y="147"/>
                    <a:pt x="1567" y="0"/>
                  </a:cubicBezTo>
                  <a:lnTo>
                    <a:pt x="1078" y="5951"/>
                  </a:lnTo>
                  <a:lnTo>
                    <a:pt x="0" y="18880"/>
                  </a:lnTo>
                  <a:cubicBezTo>
                    <a:pt x="882" y="18954"/>
                    <a:pt x="6514" y="19321"/>
                    <a:pt x="8106" y="19493"/>
                  </a:cubicBezTo>
                  <a:lnTo>
                    <a:pt x="8742" y="19542"/>
                  </a:lnTo>
                  <a:cubicBezTo>
                    <a:pt x="10456" y="19713"/>
                    <a:pt x="12881" y="19933"/>
                    <a:pt x="14668" y="19933"/>
                  </a:cubicBezTo>
                  <a:cubicBezTo>
                    <a:pt x="15721" y="19933"/>
                    <a:pt x="17460" y="20007"/>
                    <a:pt x="19174" y="20080"/>
                  </a:cubicBezTo>
                  <a:cubicBezTo>
                    <a:pt x="20717" y="20129"/>
                    <a:pt x="22260" y="20203"/>
                    <a:pt x="23288" y="20203"/>
                  </a:cubicBezTo>
                  <a:cubicBezTo>
                    <a:pt x="25468" y="20227"/>
                    <a:pt x="26349" y="20374"/>
                    <a:pt x="26349" y="20374"/>
                  </a:cubicBezTo>
                  <a:lnTo>
                    <a:pt x="26447" y="20399"/>
                  </a:lnTo>
                  <a:lnTo>
                    <a:pt x="26447" y="20497"/>
                  </a:lnTo>
                  <a:cubicBezTo>
                    <a:pt x="26447" y="20497"/>
                    <a:pt x="26423" y="20766"/>
                    <a:pt x="26667" y="20888"/>
                  </a:cubicBezTo>
                  <a:cubicBezTo>
                    <a:pt x="26765" y="20913"/>
                    <a:pt x="26839" y="20962"/>
                    <a:pt x="26937" y="20986"/>
                  </a:cubicBezTo>
                  <a:cubicBezTo>
                    <a:pt x="27255" y="21109"/>
                    <a:pt x="27647" y="21280"/>
                    <a:pt x="27941" y="21501"/>
                  </a:cubicBezTo>
                  <a:lnTo>
                    <a:pt x="27941" y="21501"/>
                  </a:lnTo>
                  <a:cubicBezTo>
                    <a:pt x="27965" y="21525"/>
                    <a:pt x="28014" y="21574"/>
                    <a:pt x="28063" y="21599"/>
                  </a:cubicBezTo>
                  <a:lnTo>
                    <a:pt x="28063" y="21599"/>
                  </a:lnTo>
                  <a:cubicBezTo>
                    <a:pt x="28308" y="21794"/>
                    <a:pt x="28406" y="21868"/>
                    <a:pt x="28724" y="21843"/>
                  </a:cubicBezTo>
                  <a:cubicBezTo>
                    <a:pt x="28871" y="21843"/>
                    <a:pt x="28969" y="21745"/>
                    <a:pt x="29043" y="21648"/>
                  </a:cubicBezTo>
                  <a:cubicBezTo>
                    <a:pt x="29165" y="21550"/>
                    <a:pt x="29263" y="21427"/>
                    <a:pt x="29508" y="21427"/>
                  </a:cubicBezTo>
                  <a:cubicBezTo>
                    <a:pt x="29655" y="21427"/>
                    <a:pt x="29777" y="21403"/>
                    <a:pt x="29900" y="21403"/>
                  </a:cubicBezTo>
                  <a:cubicBezTo>
                    <a:pt x="30071" y="21403"/>
                    <a:pt x="30267" y="21403"/>
                    <a:pt x="30512" y="21403"/>
                  </a:cubicBezTo>
                  <a:cubicBezTo>
                    <a:pt x="30683" y="21403"/>
                    <a:pt x="30830" y="21378"/>
                    <a:pt x="30953" y="21354"/>
                  </a:cubicBezTo>
                  <a:cubicBezTo>
                    <a:pt x="31149" y="21354"/>
                    <a:pt x="31320" y="21329"/>
                    <a:pt x="31565" y="21329"/>
                  </a:cubicBezTo>
                  <a:cubicBezTo>
                    <a:pt x="31785" y="21329"/>
                    <a:pt x="31957" y="21378"/>
                    <a:pt x="32104" y="21427"/>
                  </a:cubicBezTo>
                  <a:cubicBezTo>
                    <a:pt x="32251" y="21501"/>
                    <a:pt x="32373" y="21574"/>
                    <a:pt x="32496" y="21672"/>
                  </a:cubicBezTo>
                  <a:lnTo>
                    <a:pt x="32496" y="21672"/>
                  </a:lnTo>
                  <a:lnTo>
                    <a:pt x="32520" y="21696"/>
                  </a:lnTo>
                  <a:cubicBezTo>
                    <a:pt x="32691" y="21868"/>
                    <a:pt x="32716" y="21892"/>
                    <a:pt x="33108" y="21941"/>
                  </a:cubicBezTo>
                  <a:cubicBezTo>
                    <a:pt x="33402" y="21966"/>
                    <a:pt x="33475" y="22064"/>
                    <a:pt x="33573" y="22162"/>
                  </a:cubicBezTo>
                  <a:cubicBezTo>
                    <a:pt x="33647" y="22235"/>
                    <a:pt x="33695" y="22284"/>
                    <a:pt x="33842" y="22333"/>
                  </a:cubicBezTo>
                  <a:cubicBezTo>
                    <a:pt x="33965" y="22358"/>
                    <a:pt x="34038" y="22358"/>
                    <a:pt x="34087" y="22358"/>
                  </a:cubicBezTo>
                  <a:cubicBezTo>
                    <a:pt x="34234" y="22382"/>
                    <a:pt x="34308" y="22382"/>
                    <a:pt x="34504" y="22578"/>
                  </a:cubicBezTo>
                  <a:cubicBezTo>
                    <a:pt x="34724" y="22823"/>
                    <a:pt x="34724" y="22823"/>
                    <a:pt x="34895" y="23117"/>
                  </a:cubicBezTo>
                  <a:lnTo>
                    <a:pt x="34920" y="23166"/>
                  </a:lnTo>
                  <a:cubicBezTo>
                    <a:pt x="34969" y="23239"/>
                    <a:pt x="35018" y="23288"/>
                    <a:pt x="35042" y="23337"/>
                  </a:cubicBezTo>
                  <a:cubicBezTo>
                    <a:pt x="35116" y="23509"/>
                    <a:pt x="35165" y="23582"/>
                    <a:pt x="35336" y="23656"/>
                  </a:cubicBezTo>
                  <a:cubicBezTo>
                    <a:pt x="35459" y="23729"/>
                    <a:pt x="35655" y="23729"/>
                    <a:pt x="35777" y="23729"/>
                  </a:cubicBezTo>
                  <a:cubicBezTo>
                    <a:pt x="35777" y="23656"/>
                    <a:pt x="35752" y="23558"/>
                    <a:pt x="35728" y="23484"/>
                  </a:cubicBezTo>
                  <a:cubicBezTo>
                    <a:pt x="35679" y="23386"/>
                    <a:pt x="35655" y="23264"/>
                    <a:pt x="35606" y="23166"/>
                  </a:cubicBezTo>
                  <a:cubicBezTo>
                    <a:pt x="35532" y="23019"/>
                    <a:pt x="35434" y="22945"/>
                    <a:pt x="35287" y="22823"/>
                  </a:cubicBezTo>
                  <a:cubicBezTo>
                    <a:pt x="35263" y="22798"/>
                    <a:pt x="35238" y="22749"/>
                    <a:pt x="35189" y="22725"/>
                  </a:cubicBezTo>
                  <a:cubicBezTo>
                    <a:pt x="34969" y="22505"/>
                    <a:pt x="34969" y="22382"/>
                    <a:pt x="34969" y="22186"/>
                  </a:cubicBezTo>
                  <a:cubicBezTo>
                    <a:pt x="34969" y="22162"/>
                    <a:pt x="34969" y="22137"/>
                    <a:pt x="34969" y="22113"/>
                  </a:cubicBezTo>
                  <a:cubicBezTo>
                    <a:pt x="34969" y="21917"/>
                    <a:pt x="35067" y="21819"/>
                    <a:pt x="35189" y="21696"/>
                  </a:cubicBezTo>
                  <a:lnTo>
                    <a:pt x="35189" y="21696"/>
                  </a:lnTo>
                  <a:cubicBezTo>
                    <a:pt x="35263" y="21623"/>
                    <a:pt x="35312" y="21574"/>
                    <a:pt x="35385" y="21476"/>
                  </a:cubicBezTo>
                  <a:cubicBezTo>
                    <a:pt x="35459" y="21354"/>
                    <a:pt x="35508" y="21280"/>
                    <a:pt x="35532" y="21207"/>
                  </a:cubicBezTo>
                  <a:cubicBezTo>
                    <a:pt x="35557" y="21133"/>
                    <a:pt x="35581" y="21060"/>
                    <a:pt x="35606" y="20913"/>
                  </a:cubicBezTo>
                  <a:cubicBezTo>
                    <a:pt x="35630" y="20766"/>
                    <a:pt x="35606" y="20692"/>
                    <a:pt x="35581" y="20619"/>
                  </a:cubicBezTo>
                  <a:cubicBezTo>
                    <a:pt x="35581" y="20521"/>
                    <a:pt x="35557" y="20448"/>
                    <a:pt x="35606" y="20301"/>
                  </a:cubicBezTo>
                  <a:cubicBezTo>
                    <a:pt x="35630" y="20252"/>
                    <a:pt x="35655" y="20178"/>
                    <a:pt x="35703" y="20105"/>
                  </a:cubicBezTo>
                  <a:lnTo>
                    <a:pt x="35703" y="20105"/>
                  </a:lnTo>
                  <a:cubicBezTo>
                    <a:pt x="35777" y="19958"/>
                    <a:pt x="35850" y="19762"/>
                    <a:pt x="35850" y="19542"/>
                  </a:cubicBezTo>
                  <a:cubicBezTo>
                    <a:pt x="35850" y="19395"/>
                    <a:pt x="35752" y="19346"/>
                    <a:pt x="35655" y="19297"/>
                  </a:cubicBezTo>
                  <a:lnTo>
                    <a:pt x="35655" y="19297"/>
                  </a:lnTo>
                  <a:cubicBezTo>
                    <a:pt x="35581" y="19223"/>
                    <a:pt x="35483" y="19174"/>
                    <a:pt x="35434" y="19076"/>
                  </a:cubicBezTo>
                  <a:cubicBezTo>
                    <a:pt x="35287" y="18880"/>
                    <a:pt x="35361" y="18782"/>
                    <a:pt x="35434" y="18660"/>
                  </a:cubicBezTo>
                  <a:lnTo>
                    <a:pt x="35434" y="18660"/>
                  </a:lnTo>
                  <a:cubicBezTo>
                    <a:pt x="35459" y="18611"/>
                    <a:pt x="35483" y="18562"/>
                    <a:pt x="35483" y="18513"/>
                  </a:cubicBezTo>
                  <a:cubicBezTo>
                    <a:pt x="35508" y="18440"/>
                    <a:pt x="35508" y="18342"/>
                    <a:pt x="35483" y="18244"/>
                  </a:cubicBezTo>
                  <a:cubicBezTo>
                    <a:pt x="35459" y="18121"/>
                    <a:pt x="35410" y="18023"/>
                    <a:pt x="35336" y="17950"/>
                  </a:cubicBezTo>
                  <a:cubicBezTo>
                    <a:pt x="35165" y="17729"/>
                    <a:pt x="35189" y="17411"/>
                    <a:pt x="35189" y="17411"/>
                  </a:cubicBezTo>
                  <a:lnTo>
                    <a:pt x="35189" y="17313"/>
                  </a:lnTo>
                  <a:lnTo>
                    <a:pt x="35287" y="17313"/>
                  </a:lnTo>
                  <a:cubicBezTo>
                    <a:pt x="35287" y="17313"/>
                    <a:pt x="35459" y="17264"/>
                    <a:pt x="35875" y="17264"/>
                  </a:cubicBezTo>
                  <a:cubicBezTo>
                    <a:pt x="35899" y="16162"/>
                    <a:pt x="35924" y="7151"/>
                    <a:pt x="35924" y="6955"/>
                  </a:cubicBezTo>
                  <a:cubicBezTo>
                    <a:pt x="35924" y="6906"/>
                    <a:pt x="35924" y="6832"/>
                    <a:pt x="35948" y="6734"/>
                  </a:cubicBezTo>
                  <a:cubicBezTo>
                    <a:pt x="35948" y="6367"/>
                    <a:pt x="35973" y="5755"/>
                    <a:pt x="35899" y="5632"/>
                  </a:cubicBezTo>
                  <a:cubicBezTo>
                    <a:pt x="35850" y="5534"/>
                    <a:pt x="35777" y="5436"/>
                    <a:pt x="35679" y="5339"/>
                  </a:cubicBezTo>
                  <a:cubicBezTo>
                    <a:pt x="35606" y="5265"/>
                    <a:pt x="35508" y="5192"/>
                    <a:pt x="35385" y="5143"/>
                  </a:cubicBezTo>
                  <a:cubicBezTo>
                    <a:pt x="35336" y="5118"/>
                    <a:pt x="35287" y="5094"/>
                    <a:pt x="35214" y="5069"/>
                  </a:cubicBezTo>
                  <a:cubicBezTo>
                    <a:pt x="35018" y="4996"/>
                    <a:pt x="34846" y="4922"/>
                    <a:pt x="34748" y="4677"/>
                  </a:cubicBezTo>
                  <a:cubicBezTo>
                    <a:pt x="34724" y="4555"/>
                    <a:pt x="34626" y="4457"/>
                    <a:pt x="34553" y="4335"/>
                  </a:cubicBezTo>
                  <a:cubicBezTo>
                    <a:pt x="34479" y="4237"/>
                    <a:pt x="34406" y="4139"/>
                    <a:pt x="34332" y="4041"/>
                  </a:cubicBezTo>
                  <a:cubicBezTo>
                    <a:pt x="34259" y="3894"/>
                    <a:pt x="34210" y="3722"/>
                    <a:pt x="34210" y="3575"/>
                  </a:cubicBezTo>
                  <a:cubicBezTo>
                    <a:pt x="34210" y="3428"/>
                    <a:pt x="34234" y="3282"/>
                    <a:pt x="34308" y="3184"/>
                  </a:cubicBezTo>
                  <a:cubicBezTo>
                    <a:pt x="34406" y="3110"/>
                    <a:pt x="34528" y="3012"/>
                    <a:pt x="34675" y="293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72"/>
            <p:cNvSpPr/>
            <p:nvPr/>
          </p:nvSpPr>
          <p:spPr>
            <a:xfrm>
              <a:off x="2930575" y="1642575"/>
              <a:ext cx="899325" cy="593225"/>
            </a:xfrm>
            <a:custGeom>
              <a:avLst/>
              <a:gdLst/>
              <a:ahLst/>
              <a:cxnLst/>
              <a:rect l="l" t="t" r="r" b="b"/>
              <a:pathLst>
                <a:path w="35973" h="23729" fill="none" extrusionOk="0">
                  <a:moveTo>
                    <a:pt x="34675" y="2939"/>
                  </a:moveTo>
                  <a:cubicBezTo>
                    <a:pt x="34822" y="2841"/>
                    <a:pt x="34969" y="2767"/>
                    <a:pt x="35018" y="2694"/>
                  </a:cubicBezTo>
                  <a:cubicBezTo>
                    <a:pt x="35091" y="2596"/>
                    <a:pt x="35238" y="2424"/>
                    <a:pt x="35336" y="2204"/>
                  </a:cubicBezTo>
                  <a:cubicBezTo>
                    <a:pt x="35385" y="2082"/>
                    <a:pt x="35434" y="1959"/>
                    <a:pt x="35434" y="1861"/>
                  </a:cubicBezTo>
                  <a:cubicBezTo>
                    <a:pt x="35459" y="1788"/>
                    <a:pt x="35459" y="1690"/>
                    <a:pt x="35459" y="1592"/>
                  </a:cubicBezTo>
                  <a:cubicBezTo>
                    <a:pt x="31124" y="2229"/>
                    <a:pt x="3526" y="147"/>
                    <a:pt x="1567" y="0"/>
                  </a:cubicBezTo>
                  <a:lnTo>
                    <a:pt x="1078" y="5951"/>
                  </a:lnTo>
                  <a:lnTo>
                    <a:pt x="0" y="18880"/>
                  </a:lnTo>
                  <a:cubicBezTo>
                    <a:pt x="882" y="18954"/>
                    <a:pt x="6514" y="19321"/>
                    <a:pt x="8106" y="19493"/>
                  </a:cubicBezTo>
                  <a:lnTo>
                    <a:pt x="8742" y="19542"/>
                  </a:lnTo>
                  <a:cubicBezTo>
                    <a:pt x="10456" y="19713"/>
                    <a:pt x="12881" y="19933"/>
                    <a:pt x="14668" y="19933"/>
                  </a:cubicBezTo>
                  <a:cubicBezTo>
                    <a:pt x="15721" y="19933"/>
                    <a:pt x="17460" y="20007"/>
                    <a:pt x="19174" y="20080"/>
                  </a:cubicBezTo>
                  <a:cubicBezTo>
                    <a:pt x="20717" y="20129"/>
                    <a:pt x="22260" y="20203"/>
                    <a:pt x="23288" y="20203"/>
                  </a:cubicBezTo>
                  <a:cubicBezTo>
                    <a:pt x="25468" y="20227"/>
                    <a:pt x="26349" y="20374"/>
                    <a:pt x="26349" y="20374"/>
                  </a:cubicBezTo>
                  <a:lnTo>
                    <a:pt x="26447" y="20399"/>
                  </a:lnTo>
                  <a:lnTo>
                    <a:pt x="26447" y="20497"/>
                  </a:lnTo>
                  <a:cubicBezTo>
                    <a:pt x="26447" y="20497"/>
                    <a:pt x="26423" y="20766"/>
                    <a:pt x="26667" y="20888"/>
                  </a:cubicBezTo>
                  <a:cubicBezTo>
                    <a:pt x="26765" y="20913"/>
                    <a:pt x="26839" y="20962"/>
                    <a:pt x="26937" y="20986"/>
                  </a:cubicBezTo>
                  <a:cubicBezTo>
                    <a:pt x="27255" y="21109"/>
                    <a:pt x="27647" y="21280"/>
                    <a:pt x="27941" y="21501"/>
                  </a:cubicBezTo>
                  <a:lnTo>
                    <a:pt x="27941" y="21501"/>
                  </a:lnTo>
                  <a:cubicBezTo>
                    <a:pt x="27965" y="21525"/>
                    <a:pt x="28014" y="21574"/>
                    <a:pt x="28063" y="21599"/>
                  </a:cubicBezTo>
                  <a:lnTo>
                    <a:pt x="28063" y="21599"/>
                  </a:lnTo>
                  <a:cubicBezTo>
                    <a:pt x="28308" y="21794"/>
                    <a:pt x="28406" y="21868"/>
                    <a:pt x="28724" y="21843"/>
                  </a:cubicBezTo>
                  <a:cubicBezTo>
                    <a:pt x="28871" y="21843"/>
                    <a:pt x="28969" y="21745"/>
                    <a:pt x="29043" y="21648"/>
                  </a:cubicBezTo>
                  <a:cubicBezTo>
                    <a:pt x="29165" y="21550"/>
                    <a:pt x="29263" y="21427"/>
                    <a:pt x="29508" y="21427"/>
                  </a:cubicBezTo>
                  <a:cubicBezTo>
                    <a:pt x="29655" y="21427"/>
                    <a:pt x="29777" y="21403"/>
                    <a:pt x="29900" y="21403"/>
                  </a:cubicBezTo>
                  <a:cubicBezTo>
                    <a:pt x="30071" y="21403"/>
                    <a:pt x="30267" y="21403"/>
                    <a:pt x="30512" y="21403"/>
                  </a:cubicBezTo>
                  <a:cubicBezTo>
                    <a:pt x="30683" y="21403"/>
                    <a:pt x="30830" y="21378"/>
                    <a:pt x="30953" y="21354"/>
                  </a:cubicBezTo>
                  <a:cubicBezTo>
                    <a:pt x="31149" y="21354"/>
                    <a:pt x="31320" y="21329"/>
                    <a:pt x="31565" y="21329"/>
                  </a:cubicBezTo>
                  <a:cubicBezTo>
                    <a:pt x="31785" y="21329"/>
                    <a:pt x="31957" y="21378"/>
                    <a:pt x="32104" y="21427"/>
                  </a:cubicBezTo>
                  <a:cubicBezTo>
                    <a:pt x="32251" y="21501"/>
                    <a:pt x="32373" y="21574"/>
                    <a:pt x="32496" y="21672"/>
                  </a:cubicBezTo>
                  <a:lnTo>
                    <a:pt x="32496" y="21672"/>
                  </a:lnTo>
                  <a:lnTo>
                    <a:pt x="32520" y="21696"/>
                  </a:lnTo>
                  <a:cubicBezTo>
                    <a:pt x="32691" y="21868"/>
                    <a:pt x="32716" y="21892"/>
                    <a:pt x="33108" y="21941"/>
                  </a:cubicBezTo>
                  <a:cubicBezTo>
                    <a:pt x="33402" y="21966"/>
                    <a:pt x="33475" y="22064"/>
                    <a:pt x="33573" y="22162"/>
                  </a:cubicBezTo>
                  <a:cubicBezTo>
                    <a:pt x="33647" y="22235"/>
                    <a:pt x="33695" y="22284"/>
                    <a:pt x="33842" y="22333"/>
                  </a:cubicBezTo>
                  <a:cubicBezTo>
                    <a:pt x="33965" y="22358"/>
                    <a:pt x="34038" y="22358"/>
                    <a:pt x="34087" y="22358"/>
                  </a:cubicBezTo>
                  <a:cubicBezTo>
                    <a:pt x="34234" y="22382"/>
                    <a:pt x="34308" y="22382"/>
                    <a:pt x="34504" y="22578"/>
                  </a:cubicBezTo>
                  <a:cubicBezTo>
                    <a:pt x="34724" y="22823"/>
                    <a:pt x="34724" y="22823"/>
                    <a:pt x="34895" y="23117"/>
                  </a:cubicBezTo>
                  <a:lnTo>
                    <a:pt x="34920" y="23166"/>
                  </a:lnTo>
                  <a:cubicBezTo>
                    <a:pt x="34969" y="23239"/>
                    <a:pt x="35018" y="23288"/>
                    <a:pt x="35042" y="23337"/>
                  </a:cubicBezTo>
                  <a:cubicBezTo>
                    <a:pt x="35116" y="23509"/>
                    <a:pt x="35165" y="23582"/>
                    <a:pt x="35336" y="23656"/>
                  </a:cubicBezTo>
                  <a:cubicBezTo>
                    <a:pt x="35459" y="23729"/>
                    <a:pt x="35655" y="23729"/>
                    <a:pt x="35777" y="23729"/>
                  </a:cubicBezTo>
                  <a:cubicBezTo>
                    <a:pt x="35777" y="23656"/>
                    <a:pt x="35752" y="23558"/>
                    <a:pt x="35728" y="23484"/>
                  </a:cubicBezTo>
                  <a:cubicBezTo>
                    <a:pt x="35679" y="23386"/>
                    <a:pt x="35655" y="23264"/>
                    <a:pt x="35606" y="23166"/>
                  </a:cubicBezTo>
                  <a:cubicBezTo>
                    <a:pt x="35532" y="23019"/>
                    <a:pt x="35434" y="22945"/>
                    <a:pt x="35287" y="22823"/>
                  </a:cubicBezTo>
                  <a:cubicBezTo>
                    <a:pt x="35263" y="22798"/>
                    <a:pt x="35238" y="22749"/>
                    <a:pt x="35189" y="22725"/>
                  </a:cubicBezTo>
                  <a:cubicBezTo>
                    <a:pt x="34969" y="22505"/>
                    <a:pt x="34969" y="22382"/>
                    <a:pt x="34969" y="22186"/>
                  </a:cubicBezTo>
                  <a:cubicBezTo>
                    <a:pt x="34969" y="22162"/>
                    <a:pt x="34969" y="22137"/>
                    <a:pt x="34969" y="22113"/>
                  </a:cubicBezTo>
                  <a:cubicBezTo>
                    <a:pt x="34969" y="21917"/>
                    <a:pt x="35067" y="21819"/>
                    <a:pt x="35189" y="21696"/>
                  </a:cubicBezTo>
                  <a:lnTo>
                    <a:pt x="35189" y="21696"/>
                  </a:lnTo>
                  <a:cubicBezTo>
                    <a:pt x="35263" y="21623"/>
                    <a:pt x="35312" y="21574"/>
                    <a:pt x="35385" y="21476"/>
                  </a:cubicBezTo>
                  <a:cubicBezTo>
                    <a:pt x="35459" y="21354"/>
                    <a:pt x="35508" y="21280"/>
                    <a:pt x="35532" y="21207"/>
                  </a:cubicBezTo>
                  <a:cubicBezTo>
                    <a:pt x="35557" y="21133"/>
                    <a:pt x="35581" y="21060"/>
                    <a:pt x="35606" y="20913"/>
                  </a:cubicBezTo>
                  <a:cubicBezTo>
                    <a:pt x="35630" y="20766"/>
                    <a:pt x="35606" y="20692"/>
                    <a:pt x="35581" y="20619"/>
                  </a:cubicBezTo>
                  <a:cubicBezTo>
                    <a:pt x="35581" y="20521"/>
                    <a:pt x="35557" y="20448"/>
                    <a:pt x="35606" y="20301"/>
                  </a:cubicBezTo>
                  <a:cubicBezTo>
                    <a:pt x="35630" y="20252"/>
                    <a:pt x="35655" y="20178"/>
                    <a:pt x="35703" y="20105"/>
                  </a:cubicBezTo>
                  <a:lnTo>
                    <a:pt x="35703" y="20105"/>
                  </a:lnTo>
                  <a:cubicBezTo>
                    <a:pt x="35777" y="19958"/>
                    <a:pt x="35850" y="19762"/>
                    <a:pt x="35850" y="19542"/>
                  </a:cubicBezTo>
                  <a:cubicBezTo>
                    <a:pt x="35850" y="19395"/>
                    <a:pt x="35752" y="19346"/>
                    <a:pt x="35655" y="19297"/>
                  </a:cubicBezTo>
                  <a:lnTo>
                    <a:pt x="35655" y="19297"/>
                  </a:lnTo>
                  <a:cubicBezTo>
                    <a:pt x="35581" y="19223"/>
                    <a:pt x="35483" y="19174"/>
                    <a:pt x="35434" y="19076"/>
                  </a:cubicBezTo>
                  <a:cubicBezTo>
                    <a:pt x="35287" y="18880"/>
                    <a:pt x="35361" y="18782"/>
                    <a:pt x="35434" y="18660"/>
                  </a:cubicBezTo>
                  <a:lnTo>
                    <a:pt x="35434" y="18660"/>
                  </a:lnTo>
                  <a:cubicBezTo>
                    <a:pt x="35459" y="18611"/>
                    <a:pt x="35483" y="18562"/>
                    <a:pt x="35483" y="18513"/>
                  </a:cubicBezTo>
                  <a:cubicBezTo>
                    <a:pt x="35508" y="18440"/>
                    <a:pt x="35508" y="18342"/>
                    <a:pt x="35483" y="18244"/>
                  </a:cubicBezTo>
                  <a:cubicBezTo>
                    <a:pt x="35459" y="18121"/>
                    <a:pt x="35410" y="18023"/>
                    <a:pt x="35336" y="17950"/>
                  </a:cubicBezTo>
                  <a:cubicBezTo>
                    <a:pt x="35165" y="17729"/>
                    <a:pt x="35189" y="17411"/>
                    <a:pt x="35189" y="17411"/>
                  </a:cubicBezTo>
                  <a:lnTo>
                    <a:pt x="35189" y="17313"/>
                  </a:lnTo>
                  <a:lnTo>
                    <a:pt x="35287" y="17313"/>
                  </a:lnTo>
                  <a:cubicBezTo>
                    <a:pt x="35287" y="17313"/>
                    <a:pt x="35459" y="17264"/>
                    <a:pt x="35875" y="17264"/>
                  </a:cubicBezTo>
                  <a:cubicBezTo>
                    <a:pt x="35899" y="16162"/>
                    <a:pt x="35924" y="7151"/>
                    <a:pt x="35924" y="6955"/>
                  </a:cubicBezTo>
                  <a:cubicBezTo>
                    <a:pt x="35924" y="6906"/>
                    <a:pt x="35924" y="6832"/>
                    <a:pt x="35948" y="6734"/>
                  </a:cubicBezTo>
                  <a:cubicBezTo>
                    <a:pt x="35948" y="6367"/>
                    <a:pt x="35973" y="5755"/>
                    <a:pt x="35899" y="5632"/>
                  </a:cubicBezTo>
                  <a:cubicBezTo>
                    <a:pt x="35850" y="5534"/>
                    <a:pt x="35777" y="5436"/>
                    <a:pt x="35679" y="5339"/>
                  </a:cubicBezTo>
                  <a:cubicBezTo>
                    <a:pt x="35606" y="5265"/>
                    <a:pt x="35508" y="5192"/>
                    <a:pt x="35385" y="5143"/>
                  </a:cubicBezTo>
                  <a:cubicBezTo>
                    <a:pt x="35336" y="5118"/>
                    <a:pt x="35287" y="5094"/>
                    <a:pt x="35214" y="5069"/>
                  </a:cubicBezTo>
                  <a:cubicBezTo>
                    <a:pt x="35018" y="4996"/>
                    <a:pt x="34846" y="4922"/>
                    <a:pt x="34748" y="4677"/>
                  </a:cubicBezTo>
                  <a:cubicBezTo>
                    <a:pt x="34724" y="4555"/>
                    <a:pt x="34626" y="4457"/>
                    <a:pt x="34553" y="4335"/>
                  </a:cubicBezTo>
                  <a:cubicBezTo>
                    <a:pt x="34479" y="4237"/>
                    <a:pt x="34406" y="4139"/>
                    <a:pt x="34332" y="4041"/>
                  </a:cubicBezTo>
                  <a:cubicBezTo>
                    <a:pt x="34259" y="3894"/>
                    <a:pt x="34210" y="3722"/>
                    <a:pt x="34210" y="3575"/>
                  </a:cubicBezTo>
                  <a:cubicBezTo>
                    <a:pt x="34210" y="3428"/>
                    <a:pt x="34234" y="3282"/>
                    <a:pt x="34308" y="3184"/>
                  </a:cubicBezTo>
                  <a:cubicBezTo>
                    <a:pt x="34406" y="3110"/>
                    <a:pt x="34528" y="3012"/>
                    <a:pt x="34675" y="293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72"/>
            <p:cNvSpPr/>
            <p:nvPr/>
          </p:nvSpPr>
          <p:spPr>
            <a:xfrm>
              <a:off x="4254150" y="1500525"/>
              <a:ext cx="670975" cy="716300"/>
            </a:xfrm>
            <a:custGeom>
              <a:avLst/>
              <a:gdLst/>
              <a:ahLst/>
              <a:cxnLst/>
              <a:rect l="l" t="t" r="r" b="b"/>
              <a:pathLst>
                <a:path w="26839" h="28652" extrusionOk="0">
                  <a:moveTo>
                    <a:pt x="147" y="14522"/>
                  </a:moveTo>
                  <a:cubicBezTo>
                    <a:pt x="147" y="14596"/>
                    <a:pt x="343" y="14767"/>
                    <a:pt x="539" y="14914"/>
                  </a:cubicBezTo>
                  <a:lnTo>
                    <a:pt x="539" y="14914"/>
                  </a:lnTo>
                  <a:cubicBezTo>
                    <a:pt x="588" y="14963"/>
                    <a:pt x="637" y="14988"/>
                    <a:pt x="686" y="15037"/>
                  </a:cubicBezTo>
                  <a:cubicBezTo>
                    <a:pt x="759" y="15110"/>
                    <a:pt x="808" y="15159"/>
                    <a:pt x="882" y="15232"/>
                  </a:cubicBezTo>
                  <a:cubicBezTo>
                    <a:pt x="1029" y="15404"/>
                    <a:pt x="1175" y="15575"/>
                    <a:pt x="1371" y="15600"/>
                  </a:cubicBezTo>
                  <a:cubicBezTo>
                    <a:pt x="1494" y="15624"/>
                    <a:pt x="1592" y="15624"/>
                    <a:pt x="1690" y="15624"/>
                  </a:cubicBezTo>
                  <a:cubicBezTo>
                    <a:pt x="1837" y="15624"/>
                    <a:pt x="1984" y="15624"/>
                    <a:pt x="2228" y="15722"/>
                  </a:cubicBezTo>
                  <a:cubicBezTo>
                    <a:pt x="2473" y="15820"/>
                    <a:pt x="2522" y="15918"/>
                    <a:pt x="2596" y="16041"/>
                  </a:cubicBezTo>
                  <a:cubicBezTo>
                    <a:pt x="2645" y="16114"/>
                    <a:pt x="2694" y="16212"/>
                    <a:pt x="2816" y="16334"/>
                  </a:cubicBezTo>
                  <a:cubicBezTo>
                    <a:pt x="2988" y="16481"/>
                    <a:pt x="3208" y="16555"/>
                    <a:pt x="3404" y="16604"/>
                  </a:cubicBezTo>
                  <a:cubicBezTo>
                    <a:pt x="3575" y="16653"/>
                    <a:pt x="3747" y="16702"/>
                    <a:pt x="3894" y="16800"/>
                  </a:cubicBezTo>
                  <a:cubicBezTo>
                    <a:pt x="4065" y="16922"/>
                    <a:pt x="4163" y="17118"/>
                    <a:pt x="4310" y="17338"/>
                  </a:cubicBezTo>
                  <a:cubicBezTo>
                    <a:pt x="4383" y="17485"/>
                    <a:pt x="4506" y="17657"/>
                    <a:pt x="4653" y="17853"/>
                  </a:cubicBezTo>
                  <a:cubicBezTo>
                    <a:pt x="4849" y="18098"/>
                    <a:pt x="4996" y="18244"/>
                    <a:pt x="5142" y="18391"/>
                  </a:cubicBezTo>
                  <a:cubicBezTo>
                    <a:pt x="5265" y="18538"/>
                    <a:pt x="5436" y="18636"/>
                    <a:pt x="5608" y="18759"/>
                  </a:cubicBezTo>
                  <a:cubicBezTo>
                    <a:pt x="5804" y="18881"/>
                    <a:pt x="5951" y="18930"/>
                    <a:pt x="6098" y="19004"/>
                  </a:cubicBezTo>
                  <a:cubicBezTo>
                    <a:pt x="6244" y="19053"/>
                    <a:pt x="6391" y="19102"/>
                    <a:pt x="6563" y="19224"/>
                  </a:cubicBezTo>
                  <a:cubicBezTo>
                    <a:pt x="6734" y="19322"/>
                    <a:pt x="6906" y="19444"/>
                    <a:pt x="7028" y="19567"/>
                  </a:cubicBezTo>
                  <a:cubicBezTo>
                    <a:pt x="7175" y="19714"/>
                    <a:pt x="7297" y="19910"/>
                    <a:pt x="7420" y="20155"/>
                  </a:cubicBezTo>
                  <a:cubicBezTo>
                    <a:pt x="7591" y="20546"/>
                    <a:pt x="7616" y="20840"/>
                    <a:pt x="7640" y="21159"/>
                  </a:cubicBezTo>
                  <a:cubicBezTo>
                    <a:pt x="7640" y="21281"/>
                    <a:pt x="7640" y="21403"/>
                    <a:pt x="7665" y="21526"/>
                  </a:cubicBezTo>
                  <a:cubicBezTo>
                    <a:pt x="7689" y="21673"/>
                    <a:pt x="7689" y="21820"/>
                    <a:pt x="7689" y="21918"/>
                  </a:cubicBezTo>
                  <a:cubicBezTo>
                    <a:pt x="7689" y="22089"/>
                    <a:pt x="7689" y="22212"/>
                    <a:pt x="7787" y="22432"/>
                  </a:cubicBezTo>
                  <a:cubicBezTo>
                    <a:pt x="7836" y="22603"/>
                    <a:pt x="7861" y="22726"/>
                    <a:pt x="7861" y="22824"/>
                  </a:cubicBezTo>
                  <a:cubicBezTo>
                    <a:pt x="7861" y="22897"/>
                    <a:pt x="7885" y="22971"/>
                    <a:pt x="7934" y="23093"/>
                  </a:cubicBezTo>
                  <a:cubicBezTo>
                    <a:pt x="8008" y="23191"/>
                    <a:pt x="8130" y="23265"/>
                    <a:pt x="8228" y="23362"/>
                  </a:cubicBezTo>
                  <a:cubicBezTo>
                    <a:pt x="8375" y="23460"/>
                    <a:pt x="8522" y="23583"/>
                    <a:pt x="8571" y="23730"/>
                  </a:cubicBezTo>
                  <a:cubicBezTo>
                    <a:pt x="8669" y="23975"/>
                    <a:pt x="8497" y="24244"/>
                    <a:pt x="8350" y="24489"/>
                  </a:cubicBezTo>
                  <a:cubicBezTo>
                    <a:pt x="8301" y="24562"/>
                    <a:pt x="8277" y="24611"/>
                    <a:pt x="8252" y="24660"/>
                  </a:cubicBezTo>
                  <a:cubicBezTo>
                    <a:pt x="8228" y="24758"/>
                    <a:pt x="8203" y="24856"/>
                    <a:pt x="8203" y="24979"/>
                  </a:cubicBezTo>
                  <a:cubicBezTo>
                    <a:pt x="8203" y="25101"/>
                    <a:pt x="8228" y="25248"/>
                    <a:pt x="8252" y="25395"/>
                  </a:cubicBezTo>
                  <a:cubicBezTo>
                    <a:pt x="8301" y="25542"/>
                    <a:pt x="8277" y="25640"/>
                    <a:pt x="8277" y="25738"/>
                  </a:cubicBezTo>
                  <a:cubicBezTo>
                    <a:pt x="8252" y="25860"/>
                    <a:pt x="8228" y="25958"/>
                    <a:pt x="8326" y="26081"/>
                  </a:cubicBezTo>
                  <a:cubicBezTo>
                    <a:pt x="8375" y="26130"/>
                    <a:pt x="8424" y="26179"/>
                    <a:pt x="8448" y="26203"/>
                  </a:cubicBezTo>
                  <a:lnTo>
                    <a:pt x="8448" y="26203"/>
                  </a:lnTo>
                  <a:cubicBezTo>
                    <a:pt x="8595" y="26350"/>
                    <a:pt x="8644" y="26423"/>
                    <a:pt x="8718" y="26693"/>
                  </a:cubicBezTo>
                  <a:cubicBezTo>
                    <a:pt x="8742" y="26815"/>
                    <a:pt x="8742" y="26913"/>
                    <a:pt x="8742" y="26987"/>
                  </a:cubicBezTo>
                  <a:cubicBezTo>
                    <a:pt x="8742" y="27134"/>
                    <a:pt x="8742" y="27256"/>
                    <a:pt x="8889" y="27403"/>
                  </a:cubicBezTo>
                  <a:cubicBezTo>
                    <a:pt x="9012" y="27525"/>
                    <a:pt x="9159" y="27599"/>
                    <a:pt x="9305" y="27648"/>
                  </a:cubicBezTo>
                  <a:cubicBezTo>
                    <a:pt x="9477" y="27697"/>
                    <a:pt x="9673" y="27721"/>
                    <a:pt x="9844" y="27746"/>
                  </a:cubicBezTo>
                  <a:cubicBezTo>
                    <a:pt x="10016" y="27770"/>
                    <a:pt x="10187" y="27819"/>
                    <a:pt x="10334" y="27893"/>
                  </a:cubicBezTo>
                  <a:cubicBezTo>
                    <a:pt x="10505" y="27991"/>
                    <a:pt x="10628" y="28089"/>
                    <a:pt x="10726" y="28211"/>
                  </a:cubicBezTo>
                  <a:cubicBezTo>
                    <a:pt x="10824" y="28358"/>
                    <a:pt x="10848" y="28505"/>
                    <a:pt x="10848" y="28652"/>
                  </a:cubicBezTo>
                  <a:lnTo>
                    <a:pt x="10848" y="28652"/>
                  </a:lnTo>
                  <a:lnTo>
                    <a:pt x="24463" y="27893"/>
                  </a:lnTo>
                  <a:cubicBezTo>
                    <a:pt x="24439" y="27844"/>
                    <a:pt x="24439" y="27770"/>
                    <a:pt x="24439" y="27672"/>
                  </a:cubicBezTo>
                  <a:cubicBezTo>
                    <a:pt x="24390" y="27305"/>
                    <a:pt x="24463" y="26815"/>
                    <a:pt x="24512" y="26374"/>
                  </a:cubicBezTo>
                  <a:cubicBezTo>
                    <a:pt x="24537" y="25958"/>
                    <a:pt x="24170" y="25591"/>
                    <a:pt x="23998" y="25175"/>
                  </a:cubicBezTo>
                  <a:cubicBezTo>
                    <a:pt x="23802" y="24783"/>
                    <a:pt x="23925" y="24513"/>
                    <a:pt x="23704" y="24171"/>
                  </a:cubicBezTo>
                  <a:cubicBezTo>
                    <a:pt x="23459" y="23828"/>
                    <a:pt x="23435" y="23313"/>
                    <a:pt x="23459" y="22603"/>
                  </a:cubicBezTo>
                  <a:cubicBezTo>
                    <a:pt x="23459" y="21918"/>
                    <a:pt x="23729" y="21526"/>
                    <a:pt x="23802" y="21012"/>
                  </a:cubicBezTo>
                  <a:cubicBezTo>
                    <a:pt x="23876" y="20497"/>
                    <a:pt x="24170" y="20081"/>
                    <a:pt x="24219" y="19322"/>
                  </a:cubicBezTo>
                  <a:cubicBezTo>
                    <a:pt x="24268" y="18587"/>
                    <a:pt x="24219" y="17828"/>
                    <a:pt x="24219" y="17534"/>
                  </a:cubicBezTo>
                  <a:cubicBezTo>
                    <a:pt x="24243" y="17265"/>
                    <a:pt x="24512" y="17240"/>
                    <a:pt x="24610" y="17020"/>
                  </a:cubicBezTo>
                  <a:cubicBezTo>
                    <a:pt x="24684" y="16824"/>
                    <a:pt x="24855" y="16432"/>
                    <a:pt x="24708" y="16090"/>
                  </a:cubicBezTo>
                  <a:cubicBezTo>
                    <a:pt x="24561" y="15747"/>
                    <a:pt x="24708" y="15698"/>
                    <a:pt x="24708" y="15086"/>
                  </a:cubicBezTo>
                  <a:cubicBezTo>
                    <a:pt x="24708" y="14473"/>
                    <a:pt x="24782" y="14620"/>
                    <a:pt x="24929" y="14253"/>
                  </a:cubicBezTo>
                  <a:cubicBezTo>
                    <a:pt x="25076" y="13861"/>
                    <a:pt x="25076" y="13690"/>
                    <a:pt x="25051" y="13347"/>
                  </a:cubicBezTo>
                  <a:cubicBezTo>
                    <a:pt x="25051" y="13029"/>
                    <a:pt x="25321" y="12686"/>
                    <a:pt x="25639" y="12392"/>
                  </a:cubicBezTo>
                  <a:cubicBezTo>
                    <a:pt x="25933" y="12098"/>
                    <a:pt x="25859" y="11878"/>
                    <a:pt x="25810" y="11559"/>
                  </a:cubicBezTo>
                  <a:cubicBezTo>
                    <a:pt x="25761" y="11241"/>
                    <a:pt x="25982" y="11167"/>
                    <a:pt x="26251" y="10898"/>
                  </a:cubicBezTo>
                  <a:cubicBezTo>
                    <a:pt x="26496" y="10629"/>
                    <a:pt x="26398" y="10506"/>
                    <a:pt x="26349" y="10212"/>
                  </a:cubicBezTo>
                  <a:cubicBezTo>
                    <a:pt x="26300" y="9943"/>
                    <a:pt x="26472" y="9894"/>
                    <a:pt x="26667" y="9674"/>
                  </a:cubicBezTo>
                  <a:cubicBezTo>
                    <a:pt x="26839" y="9453"/>
                    <a:pt x="26569" y="9282"/>
                    <a:pt x="26300" y="9331"/>
                  </a:cubicBezTo>
                  <a:cubicBezTo>
                    <a:pt x="26055" y="9404"/>
                    <a:pt x="26129" y="9551"/>
                    <a:pt x="26055" y="9845"/>
                  </a:cubicBezTo>
                  <a:cubicBezTo>
                    <a:pt x="25982" y="10163"/>
                    <a:pt x="25516" y="10261"/>
                    <a:pt x="25443" y="10604"/>
                  </a:cubicBezTo>
                  <a:cubicBezTo>
                    <a:pt x="25370" y="10947"/>
                    <a:pt x="25198" y="10947"/>
                    <a:pt x="25100" y="11339"/>
                  </a:cubicBezTo>
                  <a:cubicBezTo>
                    <a:pt x="25002" y="11731"/>
                    <a:pt x="24782" y="12220"/>
                    <a:pt x="24463" y="12367"/>
                  </a:cubicBezTo>
                  <a:cubicBezTo>
                    <a:pt x="24145" y="12514"/>
                    <a:pt x="24096" y="12490"/>
                    <a:pt x="23753" y="12808"/>
                  </a:cubicBezTo>
                  <a:cubicBezTo>
                    <a:pt x="23386" y="13151"/>
                    <a:pt x="23557" y="13224"/>
                    <a:pt x="23337" y="13616"/>
                  </a:cubicBezTo>
                  <a:cubicBezTo>
                    <a:pt x="23117" y="14008"/>
                    <a:pt x="22872" y="13984"/>
                    <a:pt x="22774" y="14375"/>
                  </a:cubicBezTo>
                  <a:cubicBezTo>
                    <a:pt x="22676" y="14767"/>
                    <a:pt x="22480" y="14743"/>
                    <a:pt x="22235" y="14694"/>
                  </a:cubicBezTo>
                  <a:cubicBezTo>
                    <a:pt x="21966" y="14645"/>
                    <a:pt x="22211" y="14277"/>
                    <a:pt x="22211" y="13886"/>
                  </a:cubicBezTo>
                  <a:cubicBezTo>
                    <a:pt x="22211" y="13518"/>
                    <a:pt x="22455" y="13445"/>
                    <a:pt x="22455" y="13224"/>
                  </a:cubicBezTo>
                  <a:cubicBezTo>
                    <a:pt x="22480" y="13029"/>
                    <a:pt x="22651" y="12906"/>
                    <a:pt x="22896" y="12661"/>
                  </a:cubicBezTo>
                  <a:cubicBezTo>
                    <a:pt x="23141" y="12416"/>
                    <a:pt x="22945" y="12196"/>
                    <a:pt x="22945" y="11951"/>
                  </a:cubicBezTo>
                  <a:cubicBezTo>
                    <a:pt x="22945" y="11706"/>
                    <a:pt x="23190" y="11657"/>
                    <a:pt x="23606" y="11633"/>
                  </a:cubicBezTo>
                  <a:cubicBezTo>
                    <a:pt x="23998" y="11608"/>
                    <a:pt x="23900" y="11486"/>
                    <a:pt x="23827" y="11118"/>
                  </a:cubicBezTo>
                  <a:cubicBezTo>
                    <a:pt x="23827" y="11045"/>
                    <a:pt x="23827" y="10996"/>
                    <a:pt x="23827" y="10947"/>
                  </a:cubicBezTo>
                  <a:cubicBezTo>
                    <a:pt x="23680" y="10898"/>
                    <a:pt x="23557" y="10849"/>
                    <a:pt x="23484" y="10776"/>
                  </a:cubicBezTo>
                  <a:cubicBezTo>
                    <a:pt x="23362" y="10702"/>
                    <a:pt x="23288" y="10580"/>
                    <a:pt x="23215" y="10482"/>
                  </a:cubicBezTo>
                  <a:cubicBezTo>
                    <a:pt x="23166" y="10359"/>
                    <a:pt x="23141" y="10237"/>
                    <a:pt x="23166" y="10114"/>
                  </a:cubicBezTo>
                  <a:cubicBezTo>
                    <a:pt x="23215" y="9992"/>
                    <a:pt x="23264" y="9821"/>
                    <a:pt x="23313" y="9698"/>
                  </a:cubicBezTo>
                  <a:cubicBezTo>
                    <a:pt x="23337" y="9600"/>
                    <a:pt x="23386" y="9527"/>
                    <a:pt x="23386" y="9478"/>
                  </a:cubicBezTo>
                  <a:lnTo>
                    <a:pt x="23386" y="9478"/>
                  </a:lnTo>
                  <a:cubicBezTo>
                    <a:pt x="23386" y="9478"/>
                    <a:pt x="23386" y="9453"/>
                    <a:pt x="23386" y="9453"/>
                  </a:cubicBezTo>
                  <a:cubicBezTo>
                    <a:pt x="23411" y="9404"/>
                    <a:pt x="23386" y="9355"/>
                    <a:pt x="23362" y="9331"/>
                  </a:cubicBezTo>
                  <a:cubicBezTo>
                    <a:pt x="23337" y="9282"/>
                    <a:pt x="23313" y="9257"/>
                    <a:pt x="23288" y="9257"/>
                  </a:cubicBezTo>
                  <a:cubicBezTo>
                    <a:pt x="23264" y="9233"/>
                    <a:pt x="23264" y="9233"/>
                    <a:pt x="23239" y="9233"/>
                  </a:cubicBezTo>
                  <a:cubicBezTo>
                    <a:pt x="23190" y="9233"/>
                    <a:pt x="23141" y="9282"/>
                    <a:pt x="23092" y="9306"/>
                  </a:cubicBezTo>
                  <a:lnTo>
                    <a:pt x="23092" y="9306"/>
                  </a:lnTo>
                  <a:cubicBezTo>
                    <a:pt x="23019" y="9355"/>
                    <a:pt x="22945" y="9404"/>
                    <a:pt x="22847" y="9429"/>
                  </a:cubicBezTo>
                  <a:cubicBezTo>
                    <a:pt x="22700" y="9453"/>
                    <a:pt x="22602" y="9429"/>
                    <a:pt x="22553" y="9355"/>
                  </a:cubicBezTo>
                  <a:cubicBezTo>
                    <a:pt x="22480" y="9306"/>
                    <a:pt x="22480" y="9208"/>
                    <a:pt x="22480" y="9135"/>
                  </a:cubicBezTo>
                  <a:cubicBezTo>
                    <a:pt x="22480" y="9086"/>
                    <a:pt x="22480" y="9037"/>
                    <a:pt x="22455" y="8964"/>
                  </a:cubicBezTo>
                  <a:cubicBezTo>
                    <a:pt x="22431" y="8915"/>
                    <a:pt x="22407" y="8841"/>
                    <a:pt x="22407" y="8743"/>
                  </a:cubicBezTo>
                  <a:cubicBezTo>
                    <a:pt x="22382" y="8596"/>
                    <a:pt x="22504" y="8523"/>
                    <a:pt x="22578" y="8449"/>
                  </a:cubicBezTo>
                  <a:cubicBezTo>
                    <a:pt x="22602" y="8425"/>
                    <a:pt x="22627" y="8400"/>
                    <a:pt x="22627" y="8400"/>
                  </a:cubicBezTo>
                  <a:cubicBezTo>
                    <a:pt x="22651" y="8376"/>
                    <a:pt x="22651" y="8351"/>
                    <a:pt x="22627" y="8302"/>
                  </a:cubicBezTo>
                  <a:lnTo>
                    <a:pt x="22627" y="8302"/>
                  </a:lnTo>
                  <a:cubicBezTo>
                    <a:pt x="22627" y="8253"/>
                    <a:pt x="22602" y="8180"/>
                    <a:pt x="22578" y="8106"/>
                  </a:cubicBezTo>
                  <a:cubicBezTo>
                    <a:pt x="22529" y="7960"/>
                    <a:pt x="22553" y="7911"/>
                    <a:pt x="22602" y="7813"/>
                  </a:cubicBezTo>
                  <a:cubicBezTo>
                    <a:pt x="22627" y="7788"/>
                    <a:pt x="22627" y="7739"/>
                    <a:pt x="22627" y="7690"/>
                  </a:cubicBezTo>
                  <a:lnTo>
                    <a:pt x="22627" y="7666"/>
                  </a:lnTo>
                  <a:cubicBezTo>
                    <a:pt x="22627" y="7592"/>
                    <a:pt x="22602" y="7543"/>
                    <a:pt x="22578" y="7519"/>
                  </a:cubicBezTo>
                  <a:cubicBezTo>
                    <a:pt x="22529" y="7445"/>
                    <a:pt x="22480" y="7372"/>
                    <a:pt x="22480" y="7274"/>
                  </a:cubicBezTo>
                  <a:cubicBezTo>
                    <a:pt x="22504" y="7200"/>
                    <a:pt x="22480" y="7151"/>
                    <a:pt x="22480" y="7102"/>
                  </a:cubicBezTo>
                  <a:cubicBezTo>
                    <a:pt x="22455" y="7053"/>
                    <a:pt x="22455" y="7029"/>
                    <a:pt x="22407" y="7005"/>
                  </a:cubicBezTo>
                  <a:cubicBezTo>
                    <a:pt x="22358" y="6956"/>
                    <a:pt x="22284" y="6931"/>
                    <a:pt x="22186" y="6882"/>
                  </a:cubicBezTo>
                  <a:cubicBezTo>
                    <a:pt x="22113" y="6833"/>
                    <a:pt x="22015" y="6809"/>
                    <a:pt x="21966" y="6760"/>
                  </a:cubicBezTo>
                  <a:lnTo>
                    <a:pt x="21966" y="6760"/>
                  </a:lnTo>
                  <a:cubicBezTo>
                    <a:pt x="21868" y="6735"/>
                    <a:pt x="21745" y="6711"/>
                    <a:pt x="21623" y="6711"/>
                  </a:cubicBezTo>
                  <a:cubicBezTo>
                    <a:pt x="21549" y="6711"/>
                    <a:pt x="21500" y="6711"/>
                    <a:pt x="21451" y="6711"/>
                  </a:cubicBezTo>
                  <a:cubicBezTo>
                    <a:pt x="21402" y="6711"/>
                    <a:pt x="21378" y="6686"/>
                    <a:pt x="21329" y="6686"/>
                  </a:cubicBezTo>
                  <a:cubicBezTo>
                    <a:pt x="21231" y="6662"/>
                    <a:pt x="21158" y="6588"/>
                    <a:pt x="21109" y="6515"/>
                  </a:cubicBezTo>
                  <a:cubicBezTo>
                    <a:pt x="21060" y="6441"/>
                    <a:pt x="21035" y="6368"/>
                    <a:pt x="21035" y="6270"/>
                  </a:cubicBezTo>
                  <a:cubicBezTo>
                    <a:pt x="21035" y="6245"/>
                    <a:pt x="21060" y="6221"/>
                    <a:pt x="21060" y="6172"/>
                  </a:cubicBezTo>
                  <a:lnTo>
                    <a:pt x="21060" y="6172"/>
                  </a:lnTo>
                  <a:lnTo>
                    <a:pt x="21084" y="6123"/>
                  </a:lnTo>
                  <a:lnTo>
                    <a:pt x="21084" y="6123"/>
                  </a:lnTo>
                  <a:cubicBezTo>
                    <a:pt x="21109" y="6025"/>
                    <a:pt x="21133" y="5952"/>
                    <a:pt x="21084" y="5878"/>
                  </a:cubicBezTo>
                  <a:cubicBezTo>
                    <a:pt x="21035" y="5805"/>
                    <a:pt x="20913" y="5756"/>
                    <a:pt x="20815" y="5731"/>
                  </a:cubicBezTo>
                  <a:cubicBezTo>
                    <a:pt x="20766" y="5731"/>
                    <a:pt x="20741" y="5707"/>
                    <a:pt x="20717" y="5707"/>
                  </a:cubicBezTo>
                  <a:cubicBezTo>
                    <a:pt x="20668" y="5682"/>
                    <a:pt x="20594" y="5682"/>
                    <a:pt x="20521" y="5658"/>
                  </a:cubicBezTo>
                  <a:cubicBezTo>
                    <a:pt x="20447" y="5658"/>
                    <a:pt x="20325" y="5658"/>
                    <a:pt x="20203" y="5609"/>
                  </a:cubicBezTo>
                  <a:cubicBezTo>
                    <a:pt x="20056" y="5560"/>
                    <a:pt x="19982" y="5560"/>
                    <a:pt x="19860" y="5560"/>
                  </a:cubicBezTo>
                  <a:cubicBezTo>
                    <a:pt x="19811" y="5560"/>
                    <a:pt x="19737" y="5560"/>
                    <a:pt x="19664" y="5560"/>
                  </a:cubicBezTo>
                  <a:cubicBezTo>
                    <a:pt x="19566" y="5560"/>
                    <a:pt x="19468" y="5535"/>
                    <a:pt x="19370" y="5511"/>
                  </a:cubicBezTo>
                  <a:cubicBezTo>
                    <a:pt x="19272" y="5462"/>
                    <a:pt x="19199" y="5437"/>
                    <a:pt x="19125" y="5462"/>
                  </a:cubicBezTo>
                  <a:cubicBezTo>
                    <a:pt x="19076" y="5462"/>
                    <a:pt x="19027" y="5462"/>
                    <a:pt x="18978" y="5486"/>
                  </a:cubicBezTo>
                  <a:cubicBezTo>
                    <a:pt x="18831" y="5535"/>
                    <a:pt x="18635" y="5584"/>
                    <a:pt x="18464" y="5486"/>
                  </a:cubicBezTo>
                  <a:cubicBezTo>
                    <a:pt x="18342" y="5437"/>
                    <a:pt x="18170" y="5413"/>
                    <a:pt x="17950" y="5388"/>
                  </a:cubicBezTo>
                  <a:cubicBezTo>
                    <a:pt x="17852" y="5364"/>
                    <a:pt x="17729" y="5364"/>
                    <a:pt x="17607" y="5339"/>
                  </a:cubicBezTo>
                  <a:cubicBezTo>
                    <a:pt x="17337" y="5290"/>
                    <a:pt x="17068" y="5119"/>
                    <a:pt x="16799" y="4948"/>
                  </a:cubicBezTo>
                  <a:cubicBezTo>
                    <a:pt x="16701" y="4850"/>
                    <a:pt x="16578" y="4776"/>
                    <a:pt x="16480" y="4752"/>
                  </a:cubicBezTo>
                  <a:cubicBezTo>
                    <a:pt x="16260" y="4629"/>
                    <a:pt x="15893" y="4556"/>
                    <a:pt x="15452" y="4458"/>
                  </a:cubicBezTo>
                  <a:cubicBezTo>
                    <a:pt x="15354" y="4458"/>
                    <a:pt x="15256" y="4433"/>
                    <a:pt x="15158" y="4409"/>
                  </a:cubicBezTo>
                  <a:cubicBezTo>
                    <a:pt x="14913" y="4360"/>
                    <a:pt x="14497" y="4286"/>
                    <a:pt x="14105" y="4213"/>
                  </a:cubicBezTo>
                  <a:cubicBezTo>
                    <a:pt x="13664" y="4139"/>
                    <a:pt x="13224" y="4066"/>
                    <a:pt x="13003" y="4017"/>
                  </a:cubicBezTo>
                  <a:cubicBezTo>
                    <a:pt x="12930" y="3992"/>
                    <a:pt x="12807" y="3968"/>
                    <a:pt x="12685" y="3968"/>
                  </a:cubicBezTo>
                  <a:lnTo>
                    <a:pt x="12685" y="3968"/>
                  </a:lnTo>
                  <a:cubicBezTo>
                    <a:pt x="12268" y="3870"/>
                    <a:pt x="11754" y="3797"/>
                    <a:pt x="11583" y="3503"/>
                  </a:cubicBezTo>
                  <a:cubicBezTo>
                    <a:pt x="11485" y="3356"/>
                    <a:pt x="11436" y="3209"/>
                    <a:pt x="11387" y="3086"/>
                  </a:cubicBezTo>
                  <a:lnTo>
                    <a:pt x="11387" y="3086"/>
                  </a:lnTo>
                  <a:cubicBezTo>
                    <a:pt x="11338" y="2940"/>
                    <a:pt x="11289" y="2817"/>
                    <a:pt x="11216" y="2719"/>
                  </a:cubicBezTo>
                  <a:cubicBezTo>
                    <a:pt x="11142" y="2646"/>
                    <a:pt x="11044" y="2621"/>
                    <a:pt x="10946" y="2621"/>
                  </a:cubicBezTo>
                  <a:cubicBezTo>
                    <a:pt x="10824" y="2597"/>
                    <a:pt x="10677" y="2572"/>
                    <a:pt x="10505" y="2474"/>
                  </a:cubicBezTo>
                  <a:cubicBezTo>
                    <a:pt x="10432" y="2450"/>
                    <a:pt x="10383" y="2401"/>
                    <a:pt x="10334" y="2352"/>
                  </a:cubicBezTo>
                  <a:cubicBezTo>
                    <a:pt x="10138" y="2474"/>
                    <a:pt x="9918" y="2229"/>
                    <a:pt x="9575" y="2082"/>
                  </a:cubicBezTo>
                  <a:cubicBezTo>
                    <a:pt x="9232" y="1936"/>
                    <a:pt x="9207" y="1740"/>
                    <a:pt x="8963" y="1617"/>
                  </a:cubicBezTo>
                  <a:cubicBezTo>
                    <a:pt x="8742" y="1519"/>
                    <a:pt x="8742" y="1740"/>
                    <a:pt x="8718" y="2033"/>
                  </a:cubicBezTo>
                  <a:cubicBezTo>
                    <a:pt x="8718" y="2303"/>
                    <a:pt x="8326" y="2376"/>
                    <a:pt x="8106" y="2303"/>
                  </a:cubicBezTo>
                  <a:cubicBezTo>
                    <a:pt x="7885" y="2229"/>
                    <a:pt x="8106" y="2107"/>
                    <a:pt x="8179" y="1960"/>
                  </a:cubicBezTo>
                  <a:cubicBezTo>
                    <a:pt x="8277" y="1789"/>
                    <a:pt x="8326" y="1642"/>
                    <a:pt x="8277" y="1446"/>
                  </a:cubicBezTo>
                  <a:cubicBezTo>
                    <a:pt x="8228" y="1274"/>
                    <a:pt x="8252" y="1127"/>
                    <a:pt x="8301" y="956"/>
                  </a:cubicBezTo>
                  <a:cubicBezTo>
                    <a:pt x="8350" y="785"/>
                    <a:pt x="8595" y="613"/>
                    <a:pt x="8718" y="442"/>
                  </a:cubicBezTo>
                  <a:cubicBezTo>
                    <a:pt x="8816" y="270"/>
                    <a:pt x="8595" y="1"/>
                    <a:pt x="8497" y="1"/>
                  </a:cubicBezTo>
                  <a:cubicBezTo>
                    <a:pt x="8375" y="1"/>
                    <a:pt x="8032" y="25"/>
                    <a:pt x="7861" y="74"/>
                  </a:cubicBezTo>
                  <a:cubicBezTo>
                    <a:pt x="7689" y="123"/>
                    <a:pt x="7395" y="393"/>
                    <a:pt x="7126" y="564"/>
                  </a:cubicBezTo>
                  <a:cubicBezTo>
                    <a:pt x="6857" y="736"/>
                    <a:pt x="6661" y="687"/>
                    <a:pt x="6342" y="883"/>
                  </a:cubicBezTo>
                  <a:cubicBezTo>
                    <a:pt x="6000" y="1078"/>
                    <a:pt x="5608" y="1103"/>
                    <a:pt x="5118" y="1470"/>
                  </a:cubicBezTo>
                  <a:cubicBezTo>
                    <a:pt x="4653" y="1813"/>
                    <a:pt x="4481" y="1666"/>
                    <a:pt x="4016" y="1862"/>
                  </a:cubicBezTo>
                  <a:cubicBezTo>
                    <a:pt x="3551" y="2058"/>
                    <a:pt x="3379" y="1862"/>
                    <a:pt x="3110" y="1813"/>
                  </a:cubicBezTo>
                  <a:cubicBezTo>
                    <a:pt x="3012" y="1789"/>
                    <a:pt x="2890" y="1764"/>
                    <a:pt x="2792" y="1691"/>
                  </a:cubicBezTo>
                  <a:cubicBezTo>
                    <a:pt x="2718" y="1740"/>
                    <a:pt x="2669" y="1764"/>
                    <a:pt x="2620" y="1813"/>
                  </a:cubicBezTo>
                  <a:cubicBezTo>
                    <a:pt x="2424" y="2033"/>
                    <a:pt x="2155" y="2180"/>
                    <a:pt x="2033" y="2254"/>
                  </a:cubicBezTo>
                  <a:lnTo>
                    <a:pt x="2033" y="5952"/>
                  </a:lnTo>
                  <a:lnTo>
                    <a:pt x="2033" y="5976"/>
                  </a:lnTo>
                  <a:lnTo>
                    <a:pt x="2033" y="6001"/>
                  </a:lnTo>
                  <a:cubicBezTo>
                    <a:pt x="1886" y="6343"/>
                    <a:pt x="1371" y="6490"/>
                    <a:pt x="1102" y="6760"/>
                  </a:cubicBezTo>
                  <a:cubicBezTo>
                    <a:pt x="1004" y="6882"/>
                    <a:pt x="808" y="6980"/>
                    <a:pt x="637" y="7078"/>
                  </a:cubicBezTo>
                  <a:cubicBezTo>
                    <a:pt x="539" y="7127"/>
                    <a:pt x="441" y="7176"/>
                    <a:pt x="367" y="7225"/>
                  </a:cubicBezTo>
                  <a:cubicBezTo>
                    <a:pt x="294" y="7274"/>
                    <a:pt x="245" y="7372"/>
                    <a:pt x="171" y="7494"/>
                  </a:cubicBezTo>
                  <a:cubicBezTo>
                    <a:pt x="122" y="7641"/>
                    <a:pt x="73" y="7764"/>
                    <a:pt x="25" y="7886"/>
                  </a:cubicBezTo>
                  <a:cubicBezTo>
                    <a:pt x="0" y="7984"/>
                    <a:pt x="0" y="8229"/>
                    <a:pt x="0" y="8449"/>
                  </a:cubicBezTo>
                  <a:cubicBezTo>
                    <a:pt x="0" y="8694"/>
                    <a:pt x="25" y="8915"/>
                    <a:pt x="73" y="9062"/>
                  </a:cubicBezTo>
                  <a:cubicBezTo>
                    <a:pt x="122" y="9208"/>
                    <a:pt x="220" y="9331"/>
                    <a:pt x="294" y="9429"/>
                  </a:cubicBezTo>
                  <a:cubicBezTo>
                    <a:pt x="367" y="9502"/>
                    <a:pt x="441" y="9600"/>
                    <a:pt x="490" y="9698"/>
                  </a:cubicBezTo>
                  <a:cubicBezTo>
                    <a:pt x="490" y="9723"/>
                    <a:pt x="514" y="9747"/>
                    <a:pt x="539" y="9772"/>
                  </a:cubicBezTo>
                  <a:lnTo>
                    <a:pt x="539" y="9772"/>
                  </a:lnTo>
                  <a:cubicBezTo>
                    <a:pt x="661" y="9968"/>
                    <a:pt x="735" y="10114"/>
                    <a:pt x="661" y="10408"/>
                  </a:cubicBezTo>
                  <a:cubicBezTo>
                    <a:pt x="637" y="10580"/>
                    <a:pt x="539" y="10678"/>
                    <a:pt x="441" y="10776"/>
                  </a:cubicBezTo>
                  <a:cubicBezTo>
                    <a:pt x="367" y="10898"/>
                    <a:pt x="269" y="10996"/>
                    <a:pt x="269" y="11143"/>
                  </a:cubicBezTo>
                  <a:cubicBezTo>
                    <a:pt x="269" y="11363"/>
                    <a:pt x="269" y="11535"/>
                    <a:pt x="294" y="11706"/>
                  </a:cubicBezTo>
                  <a:cubicBezTo>
                    <a:pt x="294" y="11853"/>
                    <a:pt x="318" y="11976"/>
                    <a:pt x="318" y="12074"/>
                  </a:cubicBezTo>
                  <a:cubicBezTo>
                    <a:pt x="318" y="12220"/>
                    <a:pt x="245" y="12318"/>
                    <a:pt x="171" y="12416"/>
                  </a:cubicBezTo>
                  <a:cubicBezTo>
                    <a:pt x="122" y="12490"/>
                    <a:pt x="73" y="12563"/>
                    <a:pt x="98" y="12637"/>
                  </a:cubicBezTo>
                  <a:cubicBezTo>
                    <a:pt x="122" y="12710"/>
                    <a:pt x="147" y="12784"/>
                    <a:pt x="171" y="12857"/>
                  </a:cubicBezTo>
                  <a:cubicBezTo>
                    <a:pt x="220" y="13078"/>
                    <a:pt x="318" y="13347"/>
                    <a:pt x="318" y="13616"/>
                  </a:cubicBezTo>
                  <a:cubicBezTo>
                    <a:pt x="318" y="13861"/>
                    <a:pt x="269" y="14106"/>
                    <a:pt x="196" y="14302"/>
                  </a:cubicBezTo>
                  <a:cubicBezTo>
                    <a:pt x="171" y="14400"/>
                    <a:pt x="147" y="14473"/>
                    <a:pt x="147" y="14522"/>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72"/>
            <p:cNvSpPr/>
            <p:nvPr/>
          </p:nvSpPr>
          <p:spPr>
            <a:xfrm>
              <a:off x="4254150" y="1500525"/>
              <a:ext cx="670975" cy="716300"/>
            </a:xfrm>
            <a:custGeom>
              <a:avLst/>
              <a:gdLst/>
              <a:ahLst/>
              <a:cxnLst/>
              <a:rect l="l" t="t" r="r" b="b"/>
              <a:pathLst>
                <a:path w="26839" h="28652" fill="none" extrusionOk="0">
                  <a:moveTo>
                    <a:pt x="147" y="14522"/>
                  </a:moveTo>
                  <a:cubicBezTo>
                    <a:pt x="147" y="14596"/>
                    <a:pt x="343" y="14767"/>
                    <a:pt x="539" y="14914"/>
                  </a:cubicBezTo>
                  <a:lnTo>
                    <a:pt x="539" y="14914"/>
                  </a:lnTo>
                  <a:cubicBezTo>
                    <a:pt x="588" y="14963"/>
                    <a:pt x="637" y="14988"/>
                    <a:pt x="686" y="15037"/>
                  </a:cubicBezTo>
                  <a:cubicBezTo>
                    <a:pt x="759" y="15110"/>
                    <a:pt x="808" y="15159"/>
                    <a:pt x="882" y="15232"/>
                  </a:cubicBezTo>
                  <a:cubicBezTo>
                    <a:pt x="1029" y="15404"/>
                    <a:pt x="1175" y="15575"/>
                    <a:pt x="1371" y="15600"/>
                  </a:cubicBezTo>
                  <a:cubicBezTo>
                    <a:pt x="1494" y="15624"/>
                    <a:pt x="1592" y="15624"/>
                    <a:pt x="1690" y="15624"/>
                  </a:cubicBezTo>
                  <a:cubicBezTo>
                    <a:pt x="1837" y="15624"/>
                    <a:pt x="1984" y="15624"/>
                    <a:pt x="2228" y="15722"/>
                  </a:cubicBezTo>
                  <a:cubicBezTo>
                    <a:pt x="2473" y="15820"/>
                    <a:pt x="2522" y="15918"/>
                    <a:pt x="2596" y="16041"/>
                  </a:cubicBezTo>
                  <a:cubicBezTo>
                    <a:pt x="2645" y="16114"/>
                    <a:pt x="2694" y="16212"/>
                    <a:pt x="2816" y="16334"/>
                  </a:cubicBezTo>
                  <a:cubicBezTo>
                    <a:pt x="2988" y="16481"/>
                    <a:pt x="3208" y="16555"/>
                    <a:pt x="3404" y="16604"/>
                  </a:cubicBezTo>
                  <a:cubicBezTo>
                    <a:pt x="3575" y="16653"/>
                    <a:pt x="3747" y="16702"/>
                    <a:pt x="3894" y="16800"/>
                  </a:cubicBezTo>
                  <a:cubicBezTo>
                    <a:pt x="4065" y="16922"/>
                    <a:pt x="4163" y="17118"/>
                    <a:pt x="4310" y="17338"/>
                  </a:cubicBezTo>
                  <a:cubicBezTo>
                    <a:pt x="4383" y="17485"/>
                    <a:pt x="4506" y="17657"/>
                    <a:pt x="4653" y="17853"/>
                  </a:cubicBezTo>
                  <a:cubicBezTo>
                    <a:pt x="4849" y="18098"/>
                    <a:pt x="4996" y="18244"/>
                    <a:pt x="5142" y="18391"/>
                  </a:cubicBezTo>
                  <a:cubicBezTo>
                    <a:pt x="5265" y="18538"/>
                    <a:pt x="5436" y="18636"/>
                    <a:pt x="5608" y="18759"/>
                  </a:cubicBezTo>
                  <a:cubicBezTo>
                    <a:pt x="5804" y="18881"/>
                    <a:pt x="5951" y="18930"/>
                    <a:pt x="6098" y="19004"/>
                  </a:cubicBezTo>
                  <a:cubicBezTo>
                    <a:pt x="6244" y="19053"/>
                    <a:pt x="6391" y="19102"/>
                    <a:pt x="6563" y="19224"/>
                  </a:cubicBezTo>
                  <a:cubicBezTo>
                    <a:pt x="6734" y="19322"/>
                    <a:pt x="6906" y="19444"/>
                    <a:pt x="7028" y="19567"/>
                  </a:cubicBezTo>
                  <a:cubicBezTo>
                    <a:pt x="7175" y="19714"/>
                    <a:pt x="7297" y="19910"/>
                    <a:pt x="7420" y="20155"/>
                  </a:cubicBezTo>
                  <a:cubicBezTo>
                    <a:pt x="7591" y="20546"/>
                    <a:pt x="7616" y="20840"/>
                    <a:pt x="7640" y="21159"/>
                  </a:cubicBezTo>
                  <a:cubicBezTo>
                    <a:pt x="7640" y="21281"/>
                    <a:pt x="7640" y="21403"/>
                    <a:pt x="7665" y="21526"/>
                  </a:cubicBezTo>
                  <a:cubicBezTo>
                    <a:pt x="7689" y="21673"/>
                    <a:pt x="7689" y="21820"/>
                    <a:pt x="7689" y="21918"/>
                  </a:cubicBezTo>
                  <a:cubicBezTo>
                    <a:pt x="7689" y="22089"/>
                    <a:pt x="7689" y="22212"/>
                    <a:pt x="7787" y="22432"/>
                  </a:cubicBezTo>
                  <a:cubicBezTo>
                    <a:pt x="7836" y="22603"/>
                    <a:pt x="7861" y="22726"/>
                    <a:pt x="7861" y="22824"/>
                  </a:cubicBezTo>
                  <a:cubicBezTo>
                    <a:pt x="7861" y="22897"/>
                    <a:pt x="7885" y="22971"/>
                    <a:pt x="7934" y="23093"/>
                  </a:cubicBezTo>
                  <a:cubicBezTo>
                    <a:pt x="8008" y="23191"/>
                    <a:pt x="8130" y="23265"/>
                    <a:pt x="8228" y="23362"/>
                  </a:cubicBezTo>
                  <a:cubicBezTo>
                    <a:pt x="8375" y="23460"/>
                    <a:pt x="8522" y="23583"/>
                    <a:pt x="8571" y="23730"/>
                  </a:cubicBezTo>
                  <a:cubicBezTo>
                    <a:pt x="8669" y="23975"/>
                    <a:pt x="8497" y="24244"/>
                    <a:pt x="8350" y="24489"/>
                  </a:cubicBezTo>
                  <a:cubicBezTo>
                    <a:pt x="8301" y="24562"/>
                    <a:pt x="8277" y="24611"/>
                    <a:pt x="8252" y="24660"/>
                  </a:cubicBezTo>
                  <a:cubicBezTo>
                    <a:pt x="8228" y="24758"/>
                    <a:pt x="8203" y="24856"/>
                    <a:pt x="8203" y="24979"/>
                  </a:cubicBezTo>
                  <a:cubicBezTo>
                    <a:pt x="8203" y="25101"/>
                    <a:pt x="8228" y="25248"/>
                    <a:pt x="8252" y="25395"/>
                  </a:cubicBezTo>
                  <a:cubicBezTo>
                    <a:pt x="8301" y="25542"/>
                    <a:pt x="8277" y="25640"/>
                    <a:pt x="8277" y="25738"/>
                  </a:cubicBezTo>
                  <a:cubicBezTo>
                    <a:pt x="8252" y="25860"/>
                    <a:pt x="8228" y="25958"/>
                    <a:pt x="8326" y="26081"/>
                  </a:cubicBezTo>
                  <a:cubicBezTo>
                    <a:pt x="8375" y="26130"/>
                    <a:pt x="8424" y="26179"/>
                    <a:pt x="8448" y="26203"/>
                  </a:cubicBezTo>
                  <a:lnTo>
                    <a:pt x="8448" y="26203"/>
                  </a:lnTo>
                  <a:cubicBezTo>
                    <a:pt x="8595" y="26350"/>
                    <a:pt x="8644" y="26423"/>
                    <a:pt x="8718" y="26693"/>
                  </a:cubicBezTo>
                  <a:cubicBezTo>
                    <a:pt x="8742" y="26815"/>
                    <a:pt x="8742" y="26913"/>
                    <a:pt x="8742" y="26987"/>
                  </a:cubicBezTo>
                  <a:cubicBezTo>
                    <a:pt x="8742" y="27134"/>
                    <a:pt x="8742" y="27256"/>
                    <a:pt x="8889" y="27403"/>
                  </a:cubicBezTo>
                  <a:cubicBezTo>
                    <a:pt x="9012" y="27525"/>
                    <a:pt x="9159" y="27599"/>
                    <a:pt x="9305" y="27648"/>
                  </a:cubicBezTo>
                  <a:cubicBezTo>
                    <a:pt x="9477" y="27697"/>
                    <a:pt x="9673" y="27721"/>
                    <a:pt x="9844" y="27746"/>
                  </a:cubicBezTo>
                  <a:cubicBezTo>
                    <a:pt x="10016" y="27770"/>
                    <a:pt x="10187" y="27819"/>
                    <a:pt x="10334" y="27893"/>
                  </a:cubicBezTo>
                  <a:cubicBezTo>
                    <a:pt x="10505" y="27991"/>
                    <a:pt x="10628" y="28089"/>
                    <a:pt x="10726" y="28211"/>
                  </a:cubicBezTo>
                  <a:cubicBezTo>
                    <a:pt x="10824" y="28358"/>
                    <a:pt x="10848" y="28505"/>
                    <a:pt x="10848" y="28652"/>
                  </a:cubicBezTo>
                  <a:lnTo>
                    <a:pt x="10848" y="28652"/>
                  </a:lnTo>
                  <a:lnTo>
                    <a:pt x="24463" y="27893"/>
                  </a:lnTo>
                  <a:cubicBezTo>
                    <a:pt x="24439" y="27844"/>
                    <a:pt x="24439" y="27770"/>
                    <a:pt x="24439" y="27672"/>
                  </a:cubicBezTo>
                  <a:cubicBezTo>
                    <a:pt x="24390" y="27305"/>
                    <a:pt x="24463" y="26815"/>
                    <a:pt x="24512" y="26374"/>
                  </a:cubicBezTo>
                  <a:cubicBezTo>
                    <a:pt x="24537" y="25958"/>
                    <a:pt x="24170" y="25591"/>
                    <a:pt x="23998" y="25175"/>
                  </a:cubicBezTo>
                  <a:cubicBezTo>
                    <a:pt x="23802" y="24783"/>
                    <a:pt x="23925" y="24513"/>
                    <a:pt x="23704" y="24171"/>
                  </a:cubicBezTo>
                  <a:cubicBezTo>
                    <a:pt x="23459" y="23828"/>
                    <a:pt x="23435" y="23313"/>
                    <a:pt x="23459" y="22603"/>
                  </a:cubicBezTo>
                  <a:cubicBezTo>
                    <a:pt x="23459" y="21918"/>
                    <a:pt x="23729" y="21526"/>
                    <a:pt x="23802" y="21012"/>
                  </a:cubicBezTo>
                  <a:cubicBezTo>
                    <a:pt x="23876" y="20497"/>
                    <a:pt x="24170" y="20081"/>
                    <a:pt x="24219" y="19322"/>
                  </a:cubicBezTo>
                  <a:cubicBezTo>
                    <a:pt x="24268" y="18587"/>
                    <a:pt x="24219" y="17828"/>
                    <a:pt x="24219" y="17534"/>
                  </a:cubicBezTo>
                  <a:cubicBezTo>
                    <a:pt x="24243" y="17265"/>
                    <a:pt x="24512" y="17240"/>
                    <a:pt x="24610" y="17020"/>
                  </a:cubicBezTo>
                  <a:cubicBezTo>
                    <a:pt x="24684" y="16824"/>
                    <a:pt x="24855" y="16432"/>
                    <a:pt x="24708" y="16090"/>
                  </a:cubicBezTo>
                  <a:cubicBezTo>
                    <a:pt x="24561" y="15747"/>
                    <a:pt x="24708" y="15698"/>
                    <a:pt x="24708" y="15086"/>
                  </a:cubicBezTo>
                  <a:cubicBezTo>
                    <a:pt x="24708" y="14473"/>
                    <a:pt x="24782" y="14620"/>
                    <a:pt x="24929" y="14253"/>
                  </a:cubicBezTo>
                  <a:cubicBezTo>
                    <a:pt x="25076" y="13861"/>
                    <a:pt x="25076" y="13690"/>
                    <a:pt x="25051" y="13347"/>
                  </a:cubicBezTo>
                  <a:cubicBezTo>
                    <a:pt x="25051" y="13029"/>
                    <a:pt x="25321" y="12686"/>
                    <a:pt x="25639" y="12392"/>
                  </a:cubicBezTo>
                  <a:cubicBezTo>
                    <a:pt x="25933" y="12098"/>
                    <a:pt x="25859" y="11878"/>
                    <a:pt x="25810" y="11559"/>
                  </a:cubicBezTo>
                  <a:cubicBezTo>
                    <a:pt x="25761" y="11241"/>
                    <a:pt x="25982" y="11167"/>
                    <a:pt x="26251" y="10898"/>
                  </a:cubicBezTo>
                  <a:cubicBezTo>
                    <a:pt x="26496" y="10629"/>
                    <a:pt x="26398" y="10506"/>
                    <a:pt x="26349" y="10212"/>
                  </a:cubicBezTo>
                  <a:cubicBezTo>
                    <a:pt x="26300" y="9943"/>
                    <a:pt x="26472" y="9894"/>
                    <a:pt x="26667" y="9674"/>
                  </a:cubicBezTo>
                  <a:cubicBezTo>
                    <a:pt x="26839" y="9453"/>
                    <a:pt x="26569" y="9282"/>
                    <a:pt x="26300" y="9331"/>
                  </a:cubicBezTo>
                  <a:cubicBezTo>
                    <a:pt x="26055" y="9404"/>
                    <a:pt x="26129" y="9551"/>
                    <a:pt x="26055" y="9845"/>
                  </a:cubicBezTo>
                  <a:cubicBezTo>
                    <a:pt x="25982" y="10163"/>
                    <a:pt x="25516" y="10261"/>
                    <a:pt x="25443" y="10604"/>
                  </a:cubicBezTo>
                  <a:cubicBezTo>
                    <a:pt x="25370" y="10947"/>
                    <a:pt x="25198" y="10947"/>
                    <a:pt x="25100" y="11339"/>
                  </a:cubicBezTo>
                  <a:cubicBezTo>
                    <a:pt x="25002" y="11731"/>
                    <a:pt x="24782" y="12220"/>
                    <a:pt x="24463" y="12367"/>
                  </a:cubicBezTo>
                  <a:cubicBezTo>
                    <a:pt x="24145" y="12514"/>
                    <a:pt x="24096" y="12490"/>
                    <a:pt x="23753" y="12808"/>
                  </a:cubicBezTo>
                  <a:cubicBezTo>
                    <a:pt x="23386" y="13151"/>
                    <a:pt x="23557" y="13224"/>
                    <a:pt x="23337" y="13616"/>
                  </a:cubicBezTo>
                  <a:cubicBezTo>
                    <a:pt x="23117" y="14008"/>
                    <a:pt x="22872" y="13984"/>
                    <a:pt x="22774" y="14375"/>
                  </a:cubicBezTo>
                  <a:cubicBezTo>
                    <a:pt x="22676" y="14767"/>
                    <a:pt x="22480" y="14743"/>
                    <a:pt x="22235" y="14694"/>
                  </a:cubicBezTo>
                  <a:cubicBezTo>
                    <a:pt x="21966" y="14645"/>
                    <a:pt x="22211" y="14277"/>
                    <a:pt x="22211" y="13886"/>
                  </a:cubicBezTo>
                  <a:cubicBezTo>
                    <a:pt x="22211" y="13518"/>
                    <a:pt x="22455" y="13445"/>
                    <a:pt x="22455" y="13224"/>
                  </a:cubicBezTo>
                  <a:cubicBezTo>
                    <a:pt x="22480" y="13029"/>
                    <a:pt x="22651" y="12906"/>
                    <a:pt x="22896" y="12661"/>
                  </a:cubicBezTo>
                  <a:cubicBezTo>
                    <a:pt x="23141" y="12416"/>
                    <a:pt x="22945" y="12196"/>
                    <a:pt x="22945" y="11951"/>
                  </a:cubicBezTo>
                  <a:cubicBezTo>
                    <a:pt x="22945" y="11706"/>
                    <a:pt x="23190" y="11657"/>
                    <a:pt x="23606" y="11633"/>
                  </a:cubicBezTo>
                  <a:cubicBezTo>
                    <a:pt x="23998" y="11608"/>
                    <a:pt x="23900" y="11486"/>
                    <a:pt x="23827" y="11118"/>
                  </a:cubicBezTo>
                  <a:cubicBezTo>
                    <a:pt x="23827" y="11045"/>
                    <a:pt x="23827" y="10996"/>
                    <a:pt x="23827" y="10947"/>
                  </a:cubicBezTo>
                  <a:cubicBezTo>
                    <a:pt x="23680" y="10898"/>
                    <a:pt x="23557" y="10849"/>
                    <a:pt x="23484" y="10776"/>
                  </a:cubicBezTo>
                  <a:cubicBezTo>
                    <a:pt x="23362" y="10702"/>
                    <a:pt x="23288" y="10580"/>
                    <a:pt x="23215" y="10482"/>
                  </a:cubicBezTo>
                  <a:cubicBezTo>
                    <a:pt x="23166" y="10359"/>
                    <a:pt x="23141" y="10237"/>
                    <a:pt x="23166" y="10114"/>
                  </a:cubicBezTo>
                  <a:cubicBezTo>
                    <a:pt x="23215" y="9992"/>
                    <a:pt x="23264" y="9821"/>
                    <a:pt x="23313" y="9698"/>
                  </a:cubicBezTo>
                  <a:cubicBezTo>
                    <a:pt x="23337" y="9600"/>
                    <a:pt x="23386" y="9527"/>
                    <a:pt x="23386" y="9478"/>
                  </a:cubicBezTo>
                  <a:lnTo>
                    <a:pt x="23386" y="9478"/>
                  </a:lnTo>
                  <a:cubicBezTo>
                    <a:pt x="23386" y="9478"/>
                    <a:pt x="23386" y="9453"/>
                    <a:pt x="23386" y="9453"/>
                  </a:cubicBezTo>
                  <a:cubicBezTo>
                    <a:pt x="23411" y="9404"/>
                    <a:pt x="23386" y="9355"/>
                    <a:pt x="23362" y="9331"/>
                  </a:cubicBezTo>
                  <a:cubicBezTo>
                    <a:pt x="23337" y="9282"/>
                    <a:pt x="23313" y="9257"/>
                    <a:pt x="23288" y="9257"/>
                  </a:cubicBezTo>
                  <a:cubicBezTo>
                    <a:pt x="23264" y="9233"/>
                    <a:pt x="23264" y="9233"/>
                    <a:pt x="23239" y="9233"/>
                  </a:cubicBezTo>
                  <a:cubicBezTo>
                    <a:pt x="23190" y="9233"/>
                    <a:pt x="23141" y="9282"/>
                    <a:pt x="23092" y="9306"/>
                  </a:cubicBezTo>
                  <a:lnTo>
                    <a:pt x="23092" y="9306"/>
                  </a:lnTo>
                  <a:cubicBezTo>
                    <a:pt x="23019" y="9355"/>
                    <a:pt x="22945" y="9404"/>
                    <a:pt x="22847" y="9429"/>
                  </a:cubicBezTo>
                  <a:cubicBezTo>
                    <a:pt x="22700" y="9453"/>
                    <a:pt x="22602" y="9429"/>
                    <a:pt x="22553" y="9355"/>
                  </a:cubicBezTo>
                  <a:cubicBezTo>
                    <a:pt x="22480" y="9306"/>
                    <a:pt x="22480" y="9208"/>
                    <a:pt x="22480" y="9135"/>
                  </a:cubicBezTo>
                  <a:cubicBezTo>
                    <a:pt x="22480" y="9086"/>
                    <a:pt x="22480" y="9037"/>
                    <a:pt x="22455" y="8964"/>
                  </a:cubicBezTo>
                  <a:cubicBezTo>
                    <a:pt x="22431" y="8915"/>
                    <a:pt x="22407" y="8841"/>
                    <a:pt x="22407" y="8743"/>
                  </a:cubicBezTo>
                  <a:cubicBezTo>
                    <a:pt x="22382" y="8596"/>
                    <a:pt x="22504" y="8523"/>
                    <a:pt x="22578" y="8449"/>
                  </a:cubicBezTo>
                  <a:cubicBezTo>
                    <a:pt x="22602" y="8425"/>
                    <a:pt x="22627" y="8400"/>
                    <a:pt x="22627" y="8400"/>
                  </a:cubicBezTo>
                  <a:cubicBezTo>
                    <a:pt x="22651" y="8376"/>
                    <a:pt x="22651" y="8351"/>
                    <a:pt x="22627" y="8302"/>
                  </a:cubicBezTo>
                  <a:lnTo>
                    <a:pt x="22627" y="8302"/>
                  </a:lnTo>
                  <a:cubicBezTo>
                    <a:pt x="22627" y="8253"/>
                    <a:pt x="22602" y="8180"/>
                    <a:pt x="22578" y="8106"/>
                  </a:cubicBezTo>
                  <a:cubicBezTo>
                    <a:pt x="22529" y="7960"/>
                    <a:pt x="22553" y="7911"/>
                    <a:pt x="22602" y="7813"/>
                  </a:cubicBezTo>
                  <a:cubicBezTo>
                    <a:pt x="22627" y="7788"/>
                    <a:pt x="22627" y="7739"/>
                    <a:pt x="22627" y="7690"/>
                  </a:cubicBezTo>
                  <a:lnTo>
                    <a:pt x="22627" y="7666"/>
                  </a:lnTo>
                  <a:cubicBezTo>
                    <a:pt x="22627" y="7592"/>
                    <a:pt x="22602" y="7543"/>
                    <a:pt x="22578" y="7519"/>
                  </a:cubicBezTo>
                  <a:cubicBezTo>
                    <a:pt x="22529" y="7445"/>
                    <a:pt x="22480" y="7372"/>
                    <a:pt x="22480" y="7274"/>
                  </a:cubicBezTo>
                  <a:cubicBezTo>
                    <a:pt x="22504" y="7200"/>
                    <a:pt x="22480" y="7151"/>
                    <a:pt x="22480" y="7102"/>
                  </a:cubicBezTo>
                  <a:cubicBezTo>
                    <a:pt x="22455" y="7053"/>
                    <a:pt x="22455" y="7029"/>
                    <a:pt x="22407" y="7005"/>
                  </a:cubicBezTo>
                  <a:cubicBezTo>
                    <a:pt x="22358" y="6956"/>
                    <a:pt x="22284" y="6931"/>
                    <a:pt x="22186" y="6882"/>
                  </a:cubicBezTo>
                  <a:cubicBezTo>
                    <a:pt x="22113" y="6833"/>
                    <a:pt x="22015" y="6809"/>
                    <a:pt x="21966" y="6760"/>
                  </a:cubicBezTo>
                  <a:lnTo>
                    <a:pt x="21966" y="6760"/>
                  </a:lnTo>
                  <a:cubicBezTo>
                    <a:pt x="21868" y="6735"/>
                    <a:pt x="21745" y="6711"/>
                    <a:pt x="21623" y="6711"/>
                  </a:cubicBezTo>
                  <a:cubicBezTo>
                    <a:pt x="21549" y="6711"/>
                    <a:pt x="21500" y="6711"/>
                    <a:pt x="21451" y="6711"/>
                  </a:cubicBezTo>
                  <a:cubicBezTo>
                    <a:pt x="21402" y="6711"/>
                    <a:pt x="21378" y="6686"/>
                    <a:pt x="21329" y="6686"/>
                  </a:cubicBezTo>
                  <a:cubicBezTo>
                    <a:pt x="21231" y="6662"/>
                    <a:pt x="21158" y="6588"/>
                    <a:pt x="21109" y="6515"/>
                  </a:cubicBezTo>
                  <a:cubicBezTo>
                    <a:pt x="21060" y="6441"/>
                    <a:pt x="21035" y="6368"/>
                    <a:pt x="21035" y="6270"/>
                  </a:cubicBezTo>
                  <a:cubicBezTo>
                    <a:pt x="21035" y="6245"/>
                    <a:pt x="21060" y="6221"/>
                    <a:pt x="21060" y="6172"/>
                  </a:cubicBezTo>
                  <a:lnTo>
                    <a:pt x="21060" y="6172"/>
                  </a:lnTo>
                  <a:lnTo>
                    <a:pt x="21084" y="6123"/>
                  </a:lnTo>
                  <a:lnTo>
                    <a:pt x="21084" y="6123"/>
                  </a:lnTo>
                  <a:cubicBezTo>
                    <a:pt x="21109" y="6025"/>
                    <a:pt x="21133" y="5952"/>
                    <a:pt x="21084" y="5878"/>
                  </a:cubicBezTo>
                  <a:cubicBezTo>
                    <a:pt x="21035" y="5805"/>
                    <a:pt x="20913" y="5756"/>
                    <a:pt x="20815" y="5731"/>
                  </a:cubicBezTo>
                  <a:cubicBezTo>
                    <a:pt x="20766" y="5731"/>
                    <a:pt x="20741" y="5707"/>
                    <a:pt x="20717" y="5707"/>
                  </a:cubicBezTo>
                  <a:cubicBezTo>
                    <a:pt x="20668" y="5682"/>
                    <a:pt x="20594" y="5682"/>
                    <a:pt x="20521" y="5658"/>
                  </a:cubicBezTo>
                  <a:cubicBezTo>
                    <a:pt x="20447" y="5658"/>
                    <a:pt x="20325" y="5658"/>
                    <a:pt x="20203" y="5609"/>
                  </a:cubicBezTo>
                  <a:cubicBezTo>
                    <a:pt x="20056" y="5560"/>
                    <a:pt x="19982" y="5560"/>
                    <a:pt x="19860" y="5560"/>
                  </a:cubicBezTo>
                  <a:cubicBezTo>
                    <a:pt x="19811" y="5560"/>
                    <a:pt x="19737" y="5560"/>
                    <a:pt x="19664" y="5560"/>
                  </a:cubicBezTo>
                  <a:cubicBezTo>
                    <a:pt x="19566" y="5560"/>
                    <a:pt x="19468" y="5535"/>
                    <a:pt x="19370" y="5511"/>
                  </a:cubicBezTo>
                  <a:cubicBezTo>
                    <a:pt x="19272" y="5462"/>
                    <a:pt x="19199" y="5437"/>
                    <a:pt x="19125" y="5462"/>
                  </a:cubicBezTo>
                  <a:cubicBezTo>
                    <a:pt x="19076" y="5462"/>
                    <a:pt x="19027" y="5462"/>
                    <a:pt x="18978" y="5486"/>
                  </a:cubicBezTo>
                  <a:cubicBezTo>
                    <a:pt x="18831" y="5535"/>
                    <a:pt x="18635" y="5584"/>
                    <a:pt x="18464" y="5486"/>
                  </a:cubicBezTo>
                  <a:cubicBezTo>
                    <a:pt x="18342" y="5437"/>
                    <a:pt x="18170" y="5413"/>
                    <a:pt x="17950" y="5388"/>
                  </a:cubicBezTo>
                  <a:cubicBezTo>
                    <a:pt x="17852" y="5364"/>
                    <a:pt x="17729" y="5364"/>
                    <a:pt x="17607" y="5339"/>
                  </a:cubicBezTo>
                  <a:cubicBezTo>
                    <a:pt x="17337" y="5290"/>
                    <a:pt x="17068" y="5119"/>
                    <a:pt x="16799" y="4948"/>
                  </a:cubicBezTo>
                  <a:cubicBezTo>
                    <a:pt x="16701" y="4850"/>
                    <a:pt x="16578" y="4776"/>
                    <a:pt x="16480" y="4752"/>
                  </a:cubicBezTo>
                  <a:cubicBezTo>
                    <a:pt x="16260" y="4629"/>
                    <a:pt x="15893" y="4556"/>
                    <a:pt x="15452" y="4458"/>
                  </a:cubicBezTo>
                  <a:cubicBezTo>
                    <a:pt x="15354" y="4458"/>
                    <a:pt x="15256" y="4433"/>
                    <a:pt x="15158" y="4409"/>
                  </a:cubicBezTo>
                  <a:cubicBezTo>
                    <a:pt x="14913" y="4360"/>
                    <a:pt x="14497" y="4286"/>
                    <a:pt x="14105" y="4213"/>
                  </a:cubicBezTo>
                  <a:cubicBezTo>
                    <a:pt x="13664" y="4139"/>
                    <a:pt x="13224" y="4066"/>
                    <a:pt x="13003" y="4017"/>
                  </a:cubicBezTo>
                  <a:cubicBezTo>
                    <a:pt x="12930" y="3992"/>
                    <a:pt x="12807" y="3968"/>
                    <a:pt x="12685" y="3968"/>
                  </a:cubicBezTo>
                  <a:lnTo>
                    <a:pt x="12685" y="3968"/>
                  </a:lnTo>
                  <a:cubicBezTo>
                    <a:pt x="12268" y="3870"/>
                    <a:pt x="11754" y="3797"/>
                    <a:pt x="11583" y="3503"/>
                  </a:cubicBezTo>
                  <a:cubicBezTo>
                    <a:pt x="11485" y="3356"/>
                    <a:pt x="11436" y="3209"/>
                    <a:pt x="11387" y="3086"/>
                  </a:cubicBezTo>
                  <a:lnTo>
                    <a:pt x="11387" y="3086"/>
                  </a:lnTo>
                  <a:cubicBezTo>
                    <a:pt x="11338" y="2940"/>
                    <a:pt x="11289" y="2817"/>
                    <a:pt x="11216" y="2719"/>
                  </a:cubicBezTo>
                  <a:cubicBezTo>
                    <a:pt x="11142" y="2646"/>
                    <a:pt x="11044" y="2621"/>
                    <a:pt x="10946" y="2621"/>
                  </a:cubicBezTo>
                  <a:cubicBezTo>
                    <a:pt x="10824" y="2597"/>
                    <a:pt x="10677" y="2572"/>
                    <a:pt x="10505" y="2474"/>
                  </a:cubicBezTo>
                  <a:cubicBezTo>
                    <a:pt x="10432" y="2450"/>
                    <a:pt x="10383" y="2401"/>
                    <a:pt x="10334" y="2352"/>
                  </a:cubicBezTo>
                  <a:cubicBezTo>
                    <a:pt x="10138" y="2474"/>
                    <a:pt x="9918" y="2229"/>
                    <a:pt x="9575" y="2082"/>
                  </a:cubicBezTo>
                  <a:cubicBezTo>
                    <a:pt x="9232" y="1936"/>
                    <a:pt x="9207" y="1740"/>
                    <a:pt x="8963" y="1617"/>
                  </a:cubicBezTo>
                  <a:cubicBezTo>
                    <a:pt x="8742" y="1519"/>
                    <a:pt x="8742" y="1740"/>
                    <a:pt x="8718" y="2033"/>
                  </a:cubicBezTo>
                  <a:cubicBezTo>
                    <a:pt x="8718" y="2303"/>
                    <a:pt x="8326" y="2376"/>
                    <a:pt x="8106" y="2303"/>
                  </a:cubicBezTo>
                  <a:cubicBezTo>
                    <a:pt x="7885" y="2229"/>
                    <a:pt x="8106" y="2107"/>
                    <a:pt x="8179" y="1960"/>
                  </a:cubicBezTo>
                  <a:cubicBezTo>
                    <a:pt x="8277" y="1789"/>
                    <a:pt x="8326" y="1642"/>
                    <a:pt x="8277" y="1446"/>
                  </a:cubicBezTo>
                  <a:cubicBezTo>
                    <a:pt x="8228" y="1274"/>
                    <a:pt x="8252" y="1127"/>
                    <a:pt x="8301" y="956"/>
                  </a:cubicBezTo>
                  <a:cubicBezTo>
                    <a:pt x="8350" y="785"/>
                    <a:pt x="8595" y="613"/>
                    <a:pt x="8718" y="442"/>
                  </a:cubicBezTo>
                  <a:cubicBezTo>
                    <a:pt x="8816" y="270"/>
                    <a:pt x="8595" y="1"/>
                    <a:pt x="8497" y="1"/>
                  </a:cubicBezTo>
                  <a:cubicBezTo>
                    <a:pt x="8375" y="1"/>
                    <a:pt x="8032" y="25"/>
                    <a:pt x="7861" y="74"/>
                  </a:cubicBezTo>
                  <a:cubicBezTo>
                    <a:pt x="7689" y="123"/>
                    <a:pt x="7395" y="393"/>
                    <a:pt x="7126" y="564"/>
                  </a:cubicBezTo>
                  <a:cubicBezTo>
                    <a:pt x="6857" y="736"/>
                    <a:pt x="6661" y="687"/>
                    <a:pt x="6342" y="883"/>
                  </a:cubicBezTo>
                  <a:cubicBezTo>
                    <a:pt x="6000" y="1078"/>
                    <a:pt x="5608" y="1103"/>
                    <a:pt x="5118" y="1470"/>
                  </a:cubicBezTo>
                  <a:cubicBezTo>
                    <a:pt x="4653" y="1813"/>
                    <a:pt x="4481" y="1666"/>
                    <a:pt x="4016" y="1862"/>
                  </a:cubicBezTo>
                  <a:cubicBezTo>
                    <a:pt x="3551" y="2058"/>
                    <a:pt x="3379" y="1862"/>
                    <a:pt x="3110" y="1813"/>
                  </a:cubicBezTo>
                  <a:cubicBezTo>
                    <a:pt x="3012" y="1789"/>
                    <a:pt x="2890" y="1764"/>
                    <a:pt x="2792" y="1691"/>
                  </a:cubicBezTo>
                  <a:cubicBezTo>
                    <a:pt x="2718" y="1740"/>
                    <a:pt x="2669" y="1764"/>
                    <a:pt x="2620" y="1813"/>
                  </a:cubicBezTo>
                  <a:cubicBezTo>
                    <a:pt x="2424" y="2033"/>
                    <a:pt x="2155" y="2180"/>
                    <a:pt x="2033" y="2254"/>
                  </a:cubicBezTo>
                  <a:lnTo>
                    <a:pt x="2033" y="5952"/>
                  </a:lnTo>
                  <a:lnTo>
                    <a:pt x="2033" y="5976"/>
                  </a:lnTo>
                  <a:lnTo>
                    <a:pt x="2033" y="6001"/>
                  </a:lnTo>
                  <a:cubicBezTo>
                    <a:pt x="1886" y="6343"/>
                    <a:pt x="1371" y="6490"/>
                    <a:pt x="1102" y="6760"/>
                  </a:cubicBezTo>
                  <a:cubicBezTo>
                    <a:pt x="1004" y="6882"/>
                    <a:pt x="808" y="6980"/>
                    <a:pt x="637" y="7078"/>
                  </a:cubicBezTo>
                  <a:cubicBezTo>
                    <a:pt x="539" y="7127"/>
                    <a:pt x="441" y="7176"/>
                    <a:pt x="367" y="7225"/>
                  </a:cubicBezTo>
                  <a:cubicBezTo>
                    <a:pt x="294" y="7274"/>
                    <a:pt x="245" y="7372"/>
                    <a:pt x="171" y="7494"/>
                  </a:cubicBezTo>
                  <a:cubicBezTo>
                    <a:pt x="122" y="7641"/>
                    <a:pt x="73" y="7764"/>
                    <a:pt x="25" y="7886"/>
                  </a:cubicBezTo>
                  <a:cubicBezTo>
                    <a:pt x="0" y="7984"/>
                    <a:pt x="0" y="8229"/>
                    <a:pt x="0" y="8449"/>
                  </a:cubicBezTo>
                  <a:cubicBezTo>
                    <a:pt x="0" y="8694"/>
                    <a:pt x="25" y="8915"/>
                    <a:pt x="73" y="9062"/>
                  </a:cubicBezTo>
                  <a:cubicBezTo>
                    <a:pt x="122" y="9208"/>
                    <a:pt x="220" y="9331"/>
                    <a:pt x="294" y="9429"/>
                  </a:cubicBezTo>
                  <a:cubicBezTo>
                    <a:pt x="367" y="9502"/>
                    <a:pt x="441" y="9600"/>
                    <a:pt x="490" y="9698"/>
                  </a:cubicBezTo>
                  <a:cubicBezTo>
                    <a:pt x="490" y="9723"/>
                    <a:pt x="514" y="9747"/>
                    <a:pt x="539" y="9772"/>
                  </a:cubicBezTo>
                  <a:lnTo>
                    <a:pt x="539" y="9772"/>
                  </a:lnTo>
                  <a:cubicBezTo>
                    <a:pt x="661" y="9968"/>
                    <a:pt x="735" y="10114"/>
                    <a:pt x="661" y="10408"/>
                  </a:cubicBezTo>
                  <a:cubicBezTo>
                    <a:pt x="637" y="10580"/>
                    <a:pt x="539" y="10678"/>
                    <a:pt x="441" y="10776"/>
                  </a:cubicBezTo>
                  <a:cubicBezTo>
                    <a:pt x="367" y="10898"/>
                    <a:pt x="269" y="10996"/>
                    <a:pt x="269" y="11143"/>
                  </a:cubicBezTo>
                  <a:cubicBezTo>
                    <a:pt x="269" y="11363"/>
                    <a:pt x="269" y="11535"/>
                    <a:pt x="294" y="11706"/>
                  </a:cubicBezTo>
                  <a:cubicBezTo>
                    <a:pt x="294" y="11853"/>
                    <a:pt x="318" y="11976"/>
                    <a:pt x="318" y="12074"/>
                  </a:cubicBezTo>
                  <a:cubicBezTo>
                    <a:pt x="318" y="12220"/>
                    <a:pt x="245" y="12318"/>
                    <a:pt x="171" y="12416"/>
                  </a:cubicBezTo>
                  <a:cubicBezTo>
                    <a:pt x="122" y="12490"/>
                    <a:pt x="73" y="12563"/>
                    <a:pt x="98" y="12637"/>
                  </a:cubicBezTo>
                  <a:cubicBezTo>
                    <a:pt x="122" y="12710"/>
                    <a:pt x="147" y="12784"/>
                    <a:pt x="171" y="12857"/>
                  </a:cubicBezTo>
                  <a:cubicBezTo>
                    <a:pt x="220" y="13078"/>
                    <a:pt x="318" y="13347"/>
                    <a:pt x="318" y="13616"/>
                  </a:cubicBezTo>
                  <a:cubicBezTo>
                    <a:pt x="318" y="13861"/>
                    <a:pt x="269" y="14106"/>
                    <a:pt x="196" y="14302"/>
                  </a:cubicBezTo>
                  <a:cubicBezTo>
                    <a:pt x="171" y="14400"/>
                    <a:pt x="147" y="14473"/>
                    <a:pt x="147" y="14522"/>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72"/>
            <p:cNvSpPr/>
            <p:nvPr/>
          </p:nvSpPr>
          <p:spPr>
            <a:xfrm>
              <a:off x="4742675" y="2712700"/>
              <a:ext cx="932400" cy="479375"/>
            </a:xfrm>
            <a:custGeom>
              <a:avLst/>
              <a:gdLst/>
              <a:ahLst/>
              <a:cxnLst/>
              <a:rect l="l" t="t" r="r" b="b"/>
              <a:pathLst>
                <a:path w="37296" h="19175" extrusionOk="0">
                  <a:moveTo>
                    <a:pt x="31761" y="1714"/>
                  </a:moveTo>
                  <a:cubicBezTo>
                    <a:pt x="31737" y="1641"/>
                    <a:pt x="31712" y="1567"/>
                    <a:pt x="31663" y="1494"/>
                  </a:cubicBezTo>
                  <a:cubicBezTo>
                    <a:pt x="31639" y="1445"/>
                    <a:pt x="31614" y="1420"/>
                    <a:pt x="31565" y="1420"/>
                  </a:cubicBezTo>
                  <a:lnTo>
                    <a:pt x="31565" y="1420"/>
                  </a:lnTo>
                  <a:cubicBezTo>
                    <a:pt x="31516" y="1445"/>
                    <a:pt x="31467" y="1469"/>
                    <a:pt x="31418" y="1494"/>
                  </a:cubicBezTo>
                  <a:cubicBezTo>
                    <a:pt x="31345" y="1518"/>
                    <a:pt x="31247" y="1567"/>
                    <a:pt x="31125" y="1567"/>
                  </a:cubicBezTo>
                  <a:cubicBezTo>
                    <a:pt x="31076" y="1567"/>
                    <a:pt x="31002" y="1616"/>
                    <a:pt x="30929" y="1665"/>
                  </a:cubicBezTo>
                  <a:cubicBezTo>
                    <a:pt x="30855" y="1739"/>
                    <a:pt x="30782" y="1837"/>
                    <a:pt x="30733" y="1910"/>
                  </a:cubicBezTo>
                  <a:cubicBezTo>
                    <a:pt x="30708" y="1959"/>
                    <a:pt x="30684" y="2008"/>
                    <a:pt x="30659" y="2082"/>
                  </a:cubicBezTo>
                  <a:cubicBezTo>
                    <a:pt x="30586" y="2253"/>
                    <a:pt x="30512" y="2400"/>
                    <a:pt x="30243" y="2400"/>
                  </a:cubicBezTo>
                  <a:cubicBezTo>
                    <a:pt x="30121" y="2400"/>
                    <a:pt x="30023" y="2449"/>
                    <a:pt x="29974" y="2473"/>
                  </a:cubicBezTo>
                  <a:cubicBezTo>
                    <a:pt x="29900" y="2498"/>
                    <a:pt x="29851" y="2522"/>
                    <a:pt x="29753" y="2522"/>
                  </a:cubicBezTo>
                  <a:cubicBezTo>
                    <a:pt x="29655" y="2522"/>
                    <a:pt x="29582" y="2473"/>
                    <a:pt x="29508" y="2424"/>
                  </a:cubicBezTo>
                  <a:cubicBezTo>
                    <a:pt x="29459" y="2400"/>
                    <a:pt x="29386" y="2351"/>
                    <a:pt x="29313" y="2326"/>
                  </a:cubicBezTo>
                  <a:cubicBezTo>
                    <a:pt x="29239" y="2326"/>
                    <a:pt x="29166" y="2302"/>
                    <a:pt x="29092" y="2302"/>
                  </a:cubicBezTo>
                  <a:cubicBezTo>
                    <a:pt x="28945" y="2277"/>
                    <a:pt x="28798" y="2277"/>
                    <a:pt x="28627" y="2155"/>
                  </a:cubicBezTo>
                  <a:lnTo>
                    <a:pt x="28627" y="2155"/>
                  </a:lnTo>
                  <a:cubicBezTo>
                    <a:pt x="28480" y="2057"/>
                    <a:pt x="28357" y="2106"/>
                    <a:pt x="28211" y="2180"/>
                  </a:cubicBezTo>
                  <a:lnTo>
                    <a:pt x="28211" y="2204"/>
                  </a:lnTo>
                  <a:lnTo>
                    <a:pt x="28211" y="2204"/>
                  </a:lnTo>
                  <a:cubicBezTo>
                    <a:pt x="28137" y="2229"/>
                    <a:pt x="28113" y="2277"/>
                    <a:pt x="28088" y="2351"/>
                  </a:cubicBezTo>
                  <a:cubicBezTo>
                    <a:pt x="28015" y="2473"/>
                    <a:pt x="27941" y="2596"/>
                    <a:pt x="27745" y="2620"/>
                  </a:cubicBezTo>
                  <a:cubicBezTo>
                    <a:pt x="27598" y="2620"/>
                    <a:pt x="27476" y="2596"/>
                    <a:pt x="27353" y="2522"/>
                  </a:cubicBezTo>
                  <a:cubicBezTo>
                    <a:pt x="27207" y="2449"/>
                    <a:pt x="27060" y="2326"/>
                    <a:pt x="26962" y="2204"/>
                  </a:cubicBezTo>
                  <a:cubicBezTo>
                    <a:pt x="26888" y="2106"/>
                    <a:pt x="26790" y="2033"/>
                    <a:pt x="26717" y="1959"/>
                  </a:cubicBezTo>
                  <a:cubicBezTo>
                    <a:pt x="26619" y="1910"/>
                    <a:pt x="26521" y="1861"/>
                    <a:pt x="26398" y="1837"/>
                  </a:cubicBezTo>
                  <a:cubicBezTo>
                    <a:pt x="26276" y="1812"/>
                    <a:pt x="26105" y="1837"/>
                    <a:pt x="25958" y="1886"/>
                  </a:cubicBezTo>
                  <a:cubicBezTo>
                    <a:pt x="25762" y="1935"/>
                    <a:pt x="25566" y="1984"/>
                    <a:pt x="25394" y="1935"/>
                  </a:cubicBezTo>
                  <a:cubicBezTo>
                    <a:pt x="25223" y="1910"/>
                    <a:pt x="25101" y="1861"/>
                    <a:pt x="24978" y="1788"/>
                  </a:cubicBezTo>
                  <a:cubicBezTo>
                    <a:pt x="24856" y="1690"/>
                    <a:pt x="24782" y="1592"/>
                    <a:pt x="24758" y="1469"/>
                  </a:cubicBezTo>
                  <a:cubicBezTo>
                    <a:pt x="24758" y="1420"/>
                    <a:pt x="24758" y="1396"/>
                    <a:pt x="24733" y="1371"/>
                  </a:cubicBezTo>
                  <a:lnTo>
                    <a:pt x="24733" y="1371"/>
                  </a:lnTo>
                  <a:cubicBezTo>
                    <a:pt x="24733" y="1249"/>
                    <a:pt x="24709" y="1200"/>
                    <a:pt x="24537" y="1078"/>
                  </a:cubicBezTo>
                  <a:cubicBezTo>
                    <a:pt x="24366" y="931"/>
                    <a:pt x="24317" y="759"/>
                    <a:pt x="24292" y="612"/>
                  </a:cubicBezTo>
                  <a:cubicBezTo>
                    <a:pt x="24268" y="539"/>
                    <a:pt x="24243" y="465"/>
                    <a:pt x="24195" y="416"/>
                  </a:cubicBezTo>
                  <a:cubicBezTo>
                    <a:pt x="24170" y="367"/>
                    <a:pt x="24072" y="367"/>
                    <a:pt x="23999" y="367"/>
                  </a:cubicBezTo>
                  <a:cubicBezTo>
                    <a:pt x="23925" y="367"/>
                    <a:pt x="23827" y="392"/>
                    <a:pt x="23729" y="343"/>
                  </a:cubicBezTo>
                  <a:cubicBezTo>
                    <a:pt x="23582" y="294"/>
                    <a:pt x="23533" y="196"/>
                    <a:pt x="23484" y="98"/>
                  </a:cubicBezTo>
                  <a:cubicBezTo>
                    <a:pt x="23460" y="49"/>
                    <a:pt x="23435" y="0"/>
                    <a:pt x="23386" y="0"/>
                  </a:cubicBezTo>
                  <a:cubicBezTo>
                    <a:pt x="23337" y="0"/>
                    <a:pt x="23264" y="49"/>
                    <a:pt x="23166" y="98"/>
                  </a:cubicBezTo>
                  <a:cubicBezTo>
                    <a:pt x="23093" y="172"/>
                    <a:pt x="22995" y="220"/>
                    <a:pt x="22897" y="245"/>
                  </a:cubicBezTo>
                  <a:cubicBezTo>
                    <a:pt x="22676" y="318"/>
                    <a:pt x="22554" y="245"/>
                    <a:pt x="22456" y="172"/>
                  </a:cubicBezTo>
                  <a:cubicBezTo>
                    <a:pt x="22407" y="147"/>
                    <a:pt x="22382" y="123"/>
                    <a:pt x="22333" y="98"/>
                  </a:cubicBezTo>
                  <a:cubicBezTo>
                    <a:pt x="22284" y="74"/>
                    <a:pt x="22187" y="74"/>
                    <a:pt x="22089" y="74"/>
                  </a:cubicBezTo>
                  <a:cubicBezTo>
                    <a:pt x="21991" y="74"/>
                    <a:pt x="21893" y="123"/>
                    <a:pt x="21795" y="172"/>
                  </a:cubicBezTo>
                  <a:cubicBezTo>
                    <a:pt x="21721" y="220"/>
                    <a:pt x="21648" y="269"/>
                    <a:pt x="21623" y="343"/>
                  </a:cubicBezTo>
                  <a:cubicBezTo>
                    <a:pt x="21574" y="416"/>
                    <a:pt x="21550" y="490"/>
                    <a:pt x="21550" y="563"/>
                  </a:cubicBezTo>
                  <a:cubicBezTo>
                    <a:pt x="21550" y="563"/>
                    <a:pt x="21574" y="563"/>
                    <a:pt x="21574" y="563"/>
                  </a:cubicBezTo>
                  <a:cubicBezTo>
                    <a:pt x="21697" y="637"/>
                    <a:pt x="21795" y="686"/>
                    <a:pt x="21795" y="906"/>
                  </a:cubicBezTo>
                  <a:cubicBezTo>
                    <a:pt x="21795" y="980"/>
                    <a:pt x="21795" y="1029"/>
                    <a:pt x="21770" y="1078"/>
                  </a:cubicBezTo>
                  <a:cubicBezTo>
                    <a:pt x="21770" y="1200"/>
                    <a:pt x="21746" y="1273"/>
                    <a:pt x="21819" y="1347"/>
                  </a:cubicBezTo>
                  <a:cubicBezTo>
                    <a:pt x="21844" y="1371"/>
                    <a:pt x="21893" y="1396"/>
                    <a:pt x="21917" y="1445"/>
                  </a:cubicBezTo>
                  <a:cubicBezTo>
                    <a:pt x="22064" y="1543"/>
                    <a:pt x="22162" y="1641"/>
                    <a:pt x="22064" y="1861"/>
                  </a:cubicBezTo>
                  <a:cubicBezTo>
                    <a:pt x="22040" y="1910"/>
                    <a:pt x="22040" y="1959"/>
                    <a:pt x="22040" y="1984"/>
                  </a:cubicBezTo>
                  <a:lnTo>
                    <a:pt x="22040" y="1984"/>
                  </a:lnTo>
                  <a:cubicBezTo>
                    <a:pt x="22040" y="2057"/>
                    <a:pt x="22040" y="2131"/>
                    <a:pt x="21991" y="2253"/>
                  </a:cubicBezTo>
                  <a:lnTo>
                    <a:pt x="21991" y="2253"/>
                  </a:lnTo>
                  <a:cubicBezTo>
                    <a:pt x="21893" y="2400"/>
                    <a:pt x="21721" y="2400"/>
                    <a:pt x="21525" y="2400"/>
                  </a:cubicBezTo>
                  <a:cubicBezTo>
                    <a:pt x="21476" y="2424"/>
                    <a:pt x="21378" y="2424"/>
                    <a:pt x="21305" y="2424"/>
                  </a:cubicBezTo>
                  <a:cubicBezTo>
                    <a:pt x="21134" y="2449"/>
                    <a:pt x="21060" y="2522"/>
                    <a:pt x="20889" y="2669"/>
                  </a:cubicBezTo>
                  <a:cubicBezTo>
                    <a:pt x="20840" y="2718"/>
                    <a:pt x="20742" y="2792"/>
                    <a:pt x="20644" y="2890"/>
                  </a:cubicBezTo>
                  <a:cubicBezTo>
                    <a:pt x="20448" y="3037"/>
                    <a:pt x="20301" y="3086"/>
                    <a:pt x="20178" y="3086"/>
                  </a:cubicBezTo>
                  <a:cubicBezTo>
                    <a:pt x="20032" y="3086"/>
                    <a:pt x="19958" y="3037"/>
                    <a:pt x="19885" y="2963"/>
                  </a:cubicBezTo>
                  <a:lnTo>
                    <a:pt x="19885" y="2963"/>
                  </a:lnTo>
                  <a:cubicBezTo>
                    <a:pt x="19811" y="2939"/>
                    <a:pt x="19738" y="2865"/>
                    <a:pt x="19640" y="2865"/>
                  </a:cubicBezTo>
                  <a:cubicBezTo>
                    <a:pt x="19591" y="2865"/>
                    <a:pt x="19542" y="2865"/>
                    <a:pt x="19493" y="2890"/>
                  </a:cubicBezTo>
                  <a:cubicBezTo>
                    <a:pt x="19321" y="2988"/>
                    <a:pt x="19272" y="2988"/>
                    <a:pt x="19174" y="2988"/>
                  </a:cubicBezTo>
                  <a:cubicBezTo>
                    <a:pt x="19150" y="2988"/>
                    <a:pt x="19126" y="2988"/>
                    <a:pt x="19077" y="2988"/>
                  </a:cubicBezTo>
                  <a:cubicBezTo>
                    <a:pt x="19052" y="3012"/>
                    <a:pt x="19028" y="3012"/>
                    <a:pt x="19003" y="3037"/>
                  </a:cubicBezTo>
                  <a:cubicBezTo>
                    <a:pt x="18979" y="3086"/>
                    <a:pt x="18979" y="3184"/>
                    <a:pt x="18979" y="3330"/>
                  </a:cubicBezTo>
                  <a:cubicBezTo>
                    <a:pt x="18979" y="3453"/>
                    <a:pt x="19028" y="3575"/>
                    <a:pt x="19077" y="3673"/>
                  </a:cubicBezTo>
                  <a:cubicBezTo>
                    <a:pt x="19126" y="3845"/>
                    <a:pt x="19199" y="3992"/>
                    <a:pt x="19150" y="4139"/>
                  </a:cubicBezTo>
                  <a:cubicBezTo>
                    <a:pt x="19101" y="4261"/>
                    <a:pt x="19052" y="4359"/>
                    <a:pt x="19003" y="4432"/>
                  </a:cubicBezTo>
                  <a:cubicBezTo>
                    <a:pt x="18930" y="4530"/>
                    <a:pt x="18856" y="4604"/>
                    <a:pt x="18758" y="4702"/>
                  </a:cubicBezTo>
                  <a:cubicBezTo>
                    <a:pt x="18636" y="4800"/>
                    <a:pt x="18562" y="4849"/>
                    <a:pt x="18489" y="4873"/>
                  </a:cubicBezTo>
                  <a:cubicBezTo>
                    <a:pt x="18464" y="4898"/>
                    <a:pt x="18415" y="4922"/>
                    <a:pt x="18391" y="4947"/>
                  </a:cubicBezTo>
                  <a:cubicBezTo>
                    <a:pt x="18342" y="4996"/>
                    <a:pt x="18317" y="5118"/>
                    <a:pt x="18293" y="5241"/>
                  </a:cubicBezTo>
                  <a:cubicBezTo>
                    <a:pt x="18268" y="5363"/>
                    <a:pt x="18244" y="5485"/>
                    <a:pt x="18195" y="5583"/>
                  </a:cubicBezTo>
                  <a:cubicBezTo>
                    <a:pt x="18146" y="5730"/>
                    <a:pt x="18048" y="5853"/>
                    <a:pt x="17926" y="5975"/>
                  </a:cubicBezTo>
                  <a:lnTo>
                    <a:pt x="17926" y="5975"/>
                  </a:lnTo>
                  <a:cubicBezTo>
                    <a:pt x="17803" y="6073"/>
                    <a:pt x="17656" y="6147"/>
                    <a:pt x="17509" y="6196"/>
                  </a:cubicBezTo>
                  <a:cubicBezTo>
                    <a:pt x="17362" y="6245"/>
                    <a:pt x="17313" y="6318"/>
                    <a:pt x="17240" y="6391"/>
                  </a:cubicBezTo>
                  <a:cubicBezTo>
                    <a:pt x="17215" y="6440"/>
                    <a:pt x="17191" y="6489"/>
                    <a:pt x="17142" y="6514"/>
                  </a:cubicBezTo>
                  <a:cubicBezTo>
                    <a:pt x="17093" y="6587"/>
                    <a:pt x="17044" y="6636"/>
                    <a:pt x="17044" y="6710"/>
                  </a:cubicBezTo>
                  <a:lnTo>
                    <a:pt x="17044" y="6710"/>
                  </a:lnTo>
                  <a:cubicBezTo>
                    <a:pt x="17020" y="6783"/>
                    <a:pt x="17020" y="6857"/>
                    <a:pt x="17020" y="6955"/>
                  </a:cubicBezTo>
                  <a:cubicBezTo>
                    <a:pt x="17020" y="7004"/>
                    <a:pt x="17020" y="7102"/>
                    <a:pt x="17044" y="7175"/>
                  </a:cubicBezTo>
                  <a:cubicBezTo>
                    <a:pt x="17069" y="7371"/>
                    <a:pt x="17093" y="7591"/>
                    <a:pt x="17020" y="7787"/>
                  </a:cubicBezTo>
                  <a:cubicBezTo>
                    <a:pt x="16922" y="7959"/>
                    <a:pt x="16848" y="7983"/>
                    <a:pt x="16775" y="8008"/>
                  </a:cubicBezTo>
                  <a:cubicBezTo>
                    <a:pt x="16750" y="8008"/>
                    <a:pt x="16701" y="8008"/>
                    <a:pt x="16652" y="8057"/>
                  </a:cubicBezTo>
                  <a:lnTo>
                    <a:pt x="16652" y="8057"/>
                  </a:lnTo>
                  <a:cubicBezTo>
                    <a:pt x="16603" y="8081"/>
                    <a:pt x="16579" y="8130"/>
                    <a:pt x="16554" y="8155"/>
                  </a:cubicBezTo>
                  <a:lnTo>
                    <a:pt x="16554" y="8155"/>
                  </a:lnTo>
                  <a:cubicBezTo>
                    <a:pt x="16505" y="8253"/>
                    <a:pt x="16456" y="8326"/>
                    <a:pt x="16285" y="8375"/>
                  </a:cubicBezTo>
                  <a:cubicBezTo>
                    <a:pt x="16113" y="8424"/>
                    <a:pt x="16040" y="8302"/>
                    <a:pt x="15967" y="8204"/>
                  </a:cubicBezTo>
                  <a:cubicBezTo>
                    <a:pt x="15918" y="8130"/>
                    <a:pt x="15869" y="8081"/>
                    <a:pt x="15795" y="8057"/>
                  </a:cubicBezTo>
                  <a:lnTo>
                    <a:pt x="15722" y="8057"/>
                  </a:lnTo>
                  <a:cubicBezTo>
                    <a:pt x="15501" y="8032"/>
                    <a:pt x="15330" y="8008"/>
                    <a:pt x="15158" y="7861"/>
                  </a:cubicBezTo>
                  <a:cubicBezTo>
                    <a:pt x="15012" y="7763"/>
                    <a:pt x="14963" y="7616"/>
                    <a:pt x="14938" y="7444"/>
                  </a:cubicBezTo>
                  <a:cubicBezTo>
                    <a:pt x="14914" y="7371"/>
                    <a:pt x="14914" y="7298"/>
                    <a:pt x="14865" y="7200"/>
                  </a:cubicBezTo>
                  <a:cubicBezTo>
                    <a:pt x="14840" y="7151"/>
                    <a:pt x="14816" y="7102"/>
                    <a:pt x="14767" y="7077"/>
                  </a:cubicBezTo>
                  <a:lnTo>
                    <a:pt x="14767" y="7077"/>
                  </a:lnTo>
                  <a:cubicBezTo>
                    <a:pt x="14742" y="7077"/>
                    <a:pt x="14718" y="7053"/>
                    <a:pt x="14693" y="7053"/>
                  </a:cubicBezTo>
                  <a:cubicBezTo>
                    <a:pt x="14669" y="7053"/>
                    <a:pt x="14669" y="7053"/>
                    <a:pt x="14644" y="7053"/>
                  </a:cubicBezTo>
                  <a:lnTo>
                    <a:pt x="14644" y="7053"/>
                  </a:lnTo>
                  <a:cubicBezTo>
                    <a:pt x="14644" y="7077"/>
                    <a:pt x="14644" y="7077"/>
                    <a:pt x="14644" y="7077"/>
                  </a:cubicBezTo>
                  <a:lnTo>
                    <a:pt x="14644" y="7077"/>
                  </a:lnTo>
                  <a:cubicBezTo>
                    <a:pt x="14620" y="7102"/>
                    <a:pt x="14620" y="7151"/>
                    <a:pt x="14620" y="7175"/>
                  </a:cubicBezTo>
                  <a:lnTo>
                    <a:pt x="14620" y="7175"/>
                  </a:lnTo>
                  <a:cubicBezTo>
                    <a:pt x="14644" y="7249"/>
                    <a:pt x="14644" y="7298"/>
                    <a:pt x="14620" y="7395"/>
                  </a:cubicBezTo>
                  <a:cubicBezTo>
                    <a:pt x="14595" y="7518"/>
                    <a:pt x="14497" y="7591"/>
                    <a:pt x="14424" y="7640"/>
                  </a:cubicBezTo>
                  <a:cubicBezTo>
                    <a:pt x="14350" y="7689"/>
                    <a:pt x="14277" y="7714"/>
                    <a:pt x="14277" y="7787"/>
                  </a:cubicBezTo>
                  <a:cubicBezTo>
                    <a:pt x="14228" y="7910"/>
                    <a:pt x="14179" y="7959"/>
                    <a:pt x="14105" y="8032"/>
                  </a:cubicBezTo>
                  <a:cubicBezTo>
                    <a:pt x="14081" y="8057"/>
                    <a:pt x="14057" y="8081"/>
                    <a:pt x="14032" y="8130"/>
                  </a:cubicBezTo>
                  <a:cubicBezTo>
                    <a:pt x="14032" y="8204"/>
                    <a:pt x="14032" y="8253"/>
                    <a:pt x="14032" y="8326"/>
                  </a:cubicBezTo>
                  <a:cubicBezTo>
                    <a:pt x="14032" y="8497"/>
                    <a:pt x="14032" y="8693"/>
                    <a:pt x="13885" y="8816"/>
                  </a:cubicBezTo>
                  <a:cubicBezTo>
                    <a:pt x="13836" y="8889"/>
                    <a:pt x="13812" y="8963"/>
                    <a:pt x="13763" y="9061"/>
                  </a:cubicBezTo>
                  <a:cubicBezTo>
                    <a:pt x="13689" y="9232"/>
                    <a:pt x="13616" y="9403"/>
                    <a:pt x="13420" y="9379"/>
                  </a:cubicBezTo>
                  <a:cubicBezTo>
                    <a:pt x="13273" y="9355"/>
                    <a:pt x="13175" y="9281"/>
                    <a:pt x="13101" y="9183"/>
                  </a:cubicBezTo>
                  <a:cubicBezTo>
                    <a:pt x="13052" y="9134"/>
                    <a:pt x="13004" y="9061"/>
                    <a:pt x="12930" y="9061"/>
                  </a:cubicBezTo>
                  <a:cubicBezTo>
                    <a:pt x="12710" y="9036"/>
                    <a:pt x="12685" y="8987"/>
                    <a:pt x="12587" y="8889"/>
                  </a:cubicBezTo>
                  <a:lnTo>
                    <a:pt x="12587" y="8889"/>
                  </a:lnTo>
                  <a:cubicBezTo>
                    <a:pt x="12587" y="8865"/>
                    <a:pt x="12563" y="8840"/>
                    <a:pt x="12538" y="8816"/>
                  </a:cubicBezTo>
                  <a:lnTo>
                    <a:pt x="12538" y="8816"/>
                  </a:lnTo>
                  <a:cubicBezTo>
                    <a:pt x="12538" y="8816"/>
                    <a:pt x="12538" y="8816"/>
                    <a:pt x="12514" y="8791"/>
                  </a:cubicBezTo>
                  <a:lnTo>
                    <a:pt x="12514" y="8791"/>
                  </a:lnTo>
                  <a:cubicBezTo>
                    <a:pt x="12489" y="8767"/>
                    <a:pt x="12416" y="8742"/>
                    <a:pt x="12367" y="8742"/>
                  </a:cubicBezTo>
                  <a:cubicBezTo>
                    <a:pt x="12293" y="8767"/>
                    <a:pt x="12195" y="8791"/>
                    <a:pt x="12122" y="8865"/>
                  </a:cubicBezTo>
                  <a:lnTo>
                    <a:pt x="12122" y="8865"/>
                  </a:lnTo>
                  <a:cubicBezTo>
                    <a:pt x="12097" y="8889"/>
                    <a:pt x="12073" y="8914"/>
                    <a:pt x="12048" y="8938"/>
                  </a:cubicBezTo>
                  <a:cubicBezTo>
                    <a:pt x="11877" y="9134"/>
                    <a:pt x="11730" y="9159"/>
                    <a:pt x="11583" y="9183"/>
                  </a:cubicBezTo>
                  <a:cubicBezTo>
                    <a:pt x="11534" y="9183"/>
                    <a:pt x="11485" y="9183"/>
                    <a:pt x="11436" y="9232"/>
                  </a:cubicBezTo>
                  <a:cubicBezTo>
                    <a:pt x="11412" y="9257"/>
                    <a:pt x="11387" y="9355"/>
                    <a:pt x="11363" y="9452"/>
                  </a:cubicBezTo>
                  <a:cubicBezTo>
                    <a:pt x="11289" y="9722"/>
                    <a:pt x="11216" y="10016"/>
                    <a:pt x="10873" y="10016"/>
                  </a:cubicBezTo>
                  <a:cubicBezTo>
                    <a:pt x="10579" y="10040"/>
                    <a:pt x="10457" y="9893"/>
                    <a:pt x="10310" y="9722"/>
                  </a:cubicBezTo>
                  <a:cubicBezTo>
                    <a:pt x="10236" y="9648"/>
                    <a:pt x="10163" y="9550"/>
                    <a:pt x="10065" y="9501"/>
                  </a:cubicBezTo>
                  <a:cubicBezTo>
                    <a:pt x="9918" y="9403"/>
                    <a:pt x="9771" y="9355"/>
                    <a:pt x="9649" y="9330"/>
                  </a:cubicBezTo>
                  <a:cubicBezTo>
                    <a:pt x="9502" y="9281"/>
                    <a:pt x="9355" y="9281"/>
                    <a:pt x="9208" y="9257"/>
                  </a:cubicBezTo>
                  <a:lnTo>
                    <a:pt x="9208" y="9257"/>
                  </a:lnTo>
                  <a:lnTo>
                    <a:pt x="9159" y="9257"/>
                  </a:lnTo>
                  <a:lnTo>
                    <a:pt x="9159" y="9257"/>
                  </a:lnTo>
                  <a:cubicBezTo>
                    <a:pt x="8939" y="9232"/>
                    <a:pt x="8669" y="9208"/>
                    <a:pt x="8620" y="9403"/>
                  </a:cubicBezTo>
                  <a:cubicBezTo>
                    <a:pt x="8620" y="9477"/>
                    <a:pt x="8620" y="9526"/>
                    <a:pt x="8596" y="9575"/>
                  </a:cubicBezTo>
                  <a:cubicBezTo>
                    <a:pt x="8571" y="9869"/>
                    <a:pt x="8547" y="10089"/>
                    <a:pt x="8228" y="10089"/>
                  </a:cubicBezTo>
                  <a:cubicBezTo>
                    <a:pt x="7983" y="10089"/>
                    <a:pt x="7959" y="9869"/>
                    <a:pt x="7935" y="9697"/>
                  </a:cubicBezTo>
                  <a:cubicBezTo>
                    <a:pt x="7910" y="9624"/>
                    <a:pt x="7910" y="9575"/>
                    <a:pt x="7910" y="9575"/>
                  </a:cubicBezTo>
                  <a:cubicBezTo>
                    <a:pt x="7886" y="9575"/>
                    <a:pt x="7886" y="9575"/>
                    <a:pt x="7837" y="9599"/>
                  </a:cubicBezTo>
                  <a:cubicBezTo>
                    <a:pt x="7788" y="9648"/>
                    <a:pt x="7690" y="9697"/>
                    <a:pt x="7543" y="9722"/>
                  </a:cubicBezTo>
                  <a:cubicBezTo>
                    <a:pt x="7396" y="9746"/>
                    <a:pt x="7273" y="9697"/>
                    <a:pt x="7175" y="9648"/>
                  </a:cubicBezTo>
                  <a:cubicBezTo>
                    <a:pt x="7102" y="9624"/>
                    <a:pt x="7053" y="9599"/>
                    <a:pt x="7028" y="9624"/>
                  </a:cubicBezTo>
                  <a:cubicBezTo>
                    <a:pt x="7004" y="9648"/>
                    <a:pt x="7004" y="9746"/>
                    <a:pt x="7004" y="9844"/>
                  </a:cubicBezTo>
                  <a:cubicBezTo>
                    <a:pt x="7028" y="10065"/>
                    <a:pt x="7053" y="10310"/>
                    <a:pt x="6784" y="10359"/>
                  </a:cubicBezTo>
                  <a:cubicBezTo>
                    <a:pt x="6588" y="10383"/>
                    <a:pt x="6441" y="10285"/>
                    <a:pt x="6294" y="10212"/>
                  </a:cubicBezTo>
                  <a:cubicBezTo>
                    <a:pt x="6318" y="10310"/>
                    <a:pt x="6343" y="10407"/>
                    <a:pt x="6343" y="10554"/>
                  </a:cubicBezTo>
                  <a:cubicBezTo>
                    <a:pt x="6343" y="10775"/>
                    <a:pt x="6269" y="10824"/>
                    <a:pt x="6171" y="10873"/>
                  </a:cubicBezTo>
                  <a:cubicBezTo>
                    <a:pt x="6122" y="10922"/>
                    <a:pt x="6049" y="10946"/>
                    <a:pt x="6000" y="11069"/>
                  </a:cubicBezTo>
                  <a:cubicBezTo>
                    <a:pt x="5853" y="11289"/>
                    <a:pt x="5902" y="11460"/>
                    <a:pt x="5975" y="11656"/>
                  </a:cubicBezTo>
                  <a:lnTo>
                    <a:pt x="5975" y="11656"/>
                  </a:lnTo>
                  <a:lnTo>
                    <a:pt x="6000" y="11705"/>
                  </a:lnTo>
                  <a:lnTo>
                    <a:pt x="6000" y="11705"/>
                  </a:lnTo>
                  <a:cubicBezTo>
                    <a:pt x="6049" y="11803"/>
                    <a:pt x="6098" y="11852"/>
                    <a:pt x="6171" y="11901"/>
                  </a:cubicBezTo>
                  <a:cubicBezTo>
                    <a:pt x="6269" y="11975"/>
                    <a:pt x="6367" y="12048"/>
                    <a:pt x="6367" y="12244"/>
                  </a:cubicBezTo>
                  <a:cubicBezTo>
                    <a:pt x="6343" y="12489"/>
                    <a:pt x="6294" y="12489"/>
                    <a:pt x="6049" y="12562"/>
                  </a:cubicBezTo>
                  <a:cubicBezTo>
                    <a:pt x="5975" y="12562"/>
                    <a:pt x="5878" y="12611"/>
                    <a:pt x="5731" y="12660"/>
                  </a:cubicBezTo>
                  <a:cubicBezTo>
                    <a:pt x="5388" y="12758"/>
                    <a:pt x="5290" y="12856"/>
                    <a:pt x="5216" y="12930"/>
                  </a:cubicBezTo>
                  <a:cubicBezTo>
                    <a:pt x="5167" y="12979"/>
                    <a:pt x="5143" y="13003"/>
                    <a:pt x="5069" y="13052"/>
                  </a:cubicBezTo>
                  <a:cubicBezTo>
                    <a:pt x="4971" y="13150"/>
                    <a:pt x="4849" y="13150"/>
                    <a:pt x="4702" y="13126"/>
                  </a:cubicBezTo>
                  <a:cubicBezTo>
                    <a:pt x="4604" y="13126"/>
                    <a:pt x="4506" y="13126"/>
                    <a:pt x="4457" y="13224"/>
                  </a:cubicBezTo>
                  <a:cubicBezTo>
                    <a:pt x="4384" y="13346"/>
                    <a:pt x="4359" y="13468"/>
                    <a:pt x="4335" y="13615"/>
                  </a:cubicBezTo>
                  <a:cubicBezTo>
                    <a:pt x="4335" y="13762"/>
                    <a:pt x="4335" y="13909"/>
                    <a:pt x="4335" y="14056"/>
                  </a:cubicBezTo>
                  <a:cubicBezTo>
                    <a:pt x="4359" y="14154"/>
                    <a:pt x="4433" y="14252"/>
                    <a:pt x="4506" y="14326"/>
                  </a:cubicBezTo>
                  <a:cubicBezTo>
                    <a:pt x="4629" y="14448"/>
                    <a:pt x="4727" y="14570"/>
                    <a:pt x="4702" y="14742"/>
                  </a:cubicBezTo>
                  <a:cubicBezTo>
                    <a:pt x="4702" y="14889"/>
                    <a:pt x="4678" y="15011"/>
                    <a:pt x="4604" y="15109"/>
                  </a:cubicBezTo>
                  <a:lnTo>
                    <a:pt x="4604" y="15109"/>
                  </a:lnTo>
                  <a:cubicBezTo>
                    <a:pt x="4531" y="15232"/>
                    <a:pt x="4433" y="15305"/>
                    <a:pt x="4310" y="15305"/>
                  </a:cubicBezTo>
                  <a:cubicBezTo>
                    <a:pt x="4188" y="15330"/>
                    <a:pt x="4090" y="15305"/>
                    <a:pt x="3967" y="15281"/>
                  </a:cubicBezTo>
                  <a:cubicBezTo>
                    <a:pt x="3870" y="15232"/>
                    <a:pt x="3747" y="15183"/>
                    <a:pt x="3649" y="15085"/>
                  </a:cubicBezTo>
                  <a:lnTo>
                    <a:pt x="3649" y="15085"/>
                  </a:lnTo>
                  <a:cubicBezTo>
                    <a:pt x="3551" y="15036"/>
                    <a:pt x="3502" y="15036"/>
                    <a:pt x="3453" y="15036"/>
                  </a:cubicBezTo>
                  <a:cubicBezTo>
                    <a:pt x="3380" y="15036"/>
                    <a:pt x="3282" y="15036"/>
                    <a:pt x="3159" y="15011"/>
                  </a:cubicBezTo>
                  <a:cubicBezTo>
                    <a:pt x="2914" y="14962"/>
                    <a:pt x="2743" y="14864"/>
                    <a:pt x="2596" y="14766"/>
                  </a:cubicBezTo>
                  <a:cubicBezTo>
                    <a:pt x="2523" y="14742"/>
                    <a:pt x="2474" y="14717"/>
                    <a:pt x="2400" y="14693"/>
                  </a:cubicBezTo>
                  <a:cubicBezTo>
                    <a:pt x="2327" y="14644"/>
                    <a:pt x="2155" y="14619"/>
                    <a:pt x="1984" y="14644"/>
                  </a:cubicBezTo>
                  <a:cubicBezTo>
                    <a:pt x="1861" y="14644"/>
                    <a:pt x="1739" y="14668"/>
                    <a:pt x="1666" y="14717"/>
                  </a:cubicBezTo>
                  <a:cubicBezTo>
                    <a:pt x="1543" y="14815"/>
                    <a:pt x="1396" y="14962"/>
                    <a:pt x="1274" y="15109"/>
                  </a:cubicBezTo>
                  <a:lnTo>
                    <a:pt x="1200" y="15183"/>
                  </a:lnTo>
                  <a:lnTo>
                    <a:pt x="1200" y="15183"/>
                  </a:lnTo>
                  <a:cubicBezTo>
                    <a:pt x="1176" y="15232"/>
                    <a:pt x="1127" y="15256"/>
                    <a:pt x="1102" y="15330"/>
                  </a:cubicBezTo>
                  <a:cubicBezTo>
                    <a:pt x="1053" y="15403"/>
                    <a:pt x="980" y="15501"/>
                    <a:pt x="980" y="15599"/>
                  </a:cubicBezTo>
                  <a:cubicBezTo>
                    <a:pt x="955" y="15672"/>
                    <a:pt x="955" y="15746"/>
                    <a:pt x="1004" y="15770"/>
                  </a:cubicBezTo>
                  <a:lnTo>
                    <a:pt x="1004" y="15770"/>
                  </a:lnTo>
                  <a:cubicBezTo>
                    <a:pt x="1004" y="15795"/>
                    <a:pt x="1004" y="15795"/>
                    <a:pt x="1029" y="15795"/>
                  </a:cubicBezTo>
                  <a:cubicBezTo>
                    <a:pt x="1176" y="15893"/>
                    <a:pt x="1274" y="16040"/>
                    <a:pt x="1347" y="16187"/>
                  </a:cubicBezTo>
                  <a:cubicBezTo>
                    <a:pt x="1396" y="16358"/>
                    <a:pt x="1421" y="16554"/>
                    <a:pt x="1347" y="16676"/>
                  </a:cubicBezTo>
                  <a:lnTo>
                    <a:pt x="1347" y="16676"/>
                  </a:lnTo>
                  <a:lnTo>
                    <a:pt x="1323" y="16725"/>
                  </a:lnTo>
                  <a:lnTo>
                    <a:pt x="1323" y="16725"/>
                  </a:lnTo>
                  <a:cubicBezTo>
                    <a:pt x="1249" y="16872"/>
                    <a:pt x="1200" y="16946"/>
                    <a:pt x="1200" y="17191"/>
                  </a:cubicBezTo>
                  <a:cubicBezTo>
                    <a:pt x="1200" y="17460"/>
                    <a:pt x="1200" y="17460"/>
                    <a:pt x="1127" y="17631"/>
                  </a:cubicBezTo>
                  <a:cubicBezTo>
                    <a:pt x="1102" y="17656"/>
                    <a:pt x="1078" y="17705"/>
                    <a:pt x="1053" y="17754"/>
                  </a:cubicBezTo>
                  <a:cubicBezTo>
                    <a:pt x="1004" y="17901"/>
                    <a:pt x="1029" y="17950"/>
                    <a:pt x="1053" y="18048"/>
                  </a:cubicBezTo>
                  <a:cubicBezTo>
                    <a:pt x="1078" y="18121"/>
                    <a:pt x="1102" y="18195"/>
                    <a:pt x="1102" y="18317"/>
                  </a:cubicBezTo>
                  <a:cubicBezTo>
                    <a:pt x="1102" y="18489"/>
                    <a:pt x="1078" y="18586"/>
                    <a:pt x="1029" y="18684"/>
                  </a:cubicBezTo>
                  <a:cubicBezTo>
                    <a:pt x="955" y="18758"/>
                    <a:pt x="857" y="18807"/>
                    <a:pt x="711" y="18831"/>
                  </a:cubicBezTo>
                  <a:cubicBezTo>
                    <a:pt x="539" y="18880"/>
                    <a:pt x="441" y="18807"/>
                    <a:pt x="343" y="18733"/>
                  </a:cubicBezTo>
                  <a:cubicBezTo>
                    <a:pt x="270" y="18684"/>
                    <a:pt x="196" y="18635"/>
                    <a:pt x="123" y="18660"/>
                  </a:cubicBezTo>
                  <a:cubicBezTo>
                    <a:pt x="25" y="18709"/>
                    <a:pt x="25" y="18807"/>
                    <a:pt x="25" y="18929"/>
                  </a:cubicBezTo>
                  <a:cubicBezTo>
                    <a:pt x="25" y="19003"/>
                    <a:pt x="25" y="19076"/>
                    <a:pt x="0" y="19174"/>
                  </a:cubicBezTo>
                  <a:lnTo>
                    <a:pt x="0" y="19174"/>
                  </a:lnTo>
                  <a:lnTo>
                    <a:pt x="6906" y="18684"/>
                  </a:lnTo>
                  <a:cubicBezTo>
                    <a:pt x="6906" y="18513"/>
                    <a:pt x="6906" y="18219"/>
                    <a:pt x="6833" y="18146"/>
                  </a:cubicBezTo>
                  <a:cubicBezTo>
                    <a:pt x="6686" y="17950"/>
                    <a:pt x="6661" y="17631"/>
                    <a:pt x="6661" y="17607"/>
                  </a:cubicBezTo>
                  <a:lnTo>
                    <a:pt x="6661" y="17509"/>
                  </a:lnTo>
                  <a:lnTo>
                    <a:pt x="6784" y="17509"/>
                  </a:lnTo>
                  <a:lnTo>
                    <a:pt x="7665" y="17509"/>
                  </a:lnTo>
                  <a:cubicBezTo>
                    <a:pt x="7763" y="17509"/>
                    <a:pt x="7812" y="17533"/>
                    <a:pt x="7886" y="17582"/>
                  </a:cubicBezTo>
                  <a:cubicBezTo>
                    <a:pt x="7935" y="17607"/>
                    <a:pt x="7983" y="17631"/>
                    <a:pt x="8106" y="17631"/>
                  </a:cubicBezTo>
                  <a:cubicBezTo>
                    <a:pt x="8253" y="17656"/>
                    <a:pt x="9085" y="17558"/>
                    <a:pt x="9771" y="17460"/>
                  </a:cubicBezTo>
                  <a:cubicBezTo>
                    <a:pt x="10163" y="17436"/>
                    <a:pt x="10506" y="17387"/>
                    <a:pt x="10702" y="17362"/>
                  </a:cubicBezTo>
                  <a:cubicBezTo>
                    <a:pt x="10947" y="17338"/>
                    <a:pt x="11853" y="17240"/>
                    <a:pt x="12759" y="17142"/>
                  </a:cubicBezTo>
                  <a:cubicBezTo>
                    <a:pt x="13616" y="17044"/>
                    <a:pt x="14473" y="16946"/>
                    <a:pt x="14791" y="16921"/>
                  </a:cubicBezTo>
                  <a:cubicBezTo>
                    <a:pt x="15036" y="16897"/>
                    <a:pt x="15942" y="16823"/>
                    <a:pt x="16971" y="16774"/>
                  </a:cubicBezTo>
                  <a:cubicBezTo>
                    <a:pt x="18342" y="16676"/>
                    <a:pt x="19934" y="16578"/>
                    <a:pt x="20399" y="16578"/>
                  </a:cubicBezTo>
                  <a:cubicBezTo>
                    <a:pt x="20791" y="16554"/>
                    <a:pt x="21966" y="16456"/>
                    <a:pt x="23166" y="16358"/>
                  </a:cubicBezTo>
                  <a:cubicBezTo>
                    <a:pt x="24390" y="16260"/>
                    <a:pt x="25615" y="16162"/>
                    <a:pt x="26056" y="16113"/>
                  </a:cubicBezTo>
                  <a:lnTo>
                    <a:pt x="26056" y="16113"/>
                  </a:lnTo>
                  <a:cubicBezTo>
                    <a:pt x="26447" y="16064"/>
                    <a:pt x="26962" y="16015"/>
                    <a:pt x="27500" y="15966"/>
                  </a:cubicBezTo>
                  <a:cubicBezTo>
                    <a:pt x="28088" y="15893"/>
                    <a:pt x="28700" y="15844"/>
                    <a:pt x="29043" y="15795"/>
                  </a:cubicBezTo>
                  <a:cubicBezTo>
                    <a:pt x="29410" y="15770"/>
                    <a:pt x="29582" y="15574"/>
                    <a:pt x="29753" y="15403"/>
                  </a:cubicBezTo>
                  <a:lnTo>
                    <a:pt x="29753" y="15403"/>
                  </a:lnTo>
                  <a:cubicBezTo>
                    <a:pt x="29851" y="15305"/>
                    <a:pt x="29949" y="15183"/>
                    <a:pt x="30096" y="15109"/>
                  </a:cubicBezTo>
                  <a:cubicBezTo>
                    <a:pt x="30268" y="15011"/>
                    <a:pt x="30390" y="14987"/>
                    <a:pt x="30537" y="14938"/>
                  </a:cubicBezTo>
                  <a:cubicBezTo>
                    <a:pt x="30684" y="14889"/>
                    <a:pt x="30855" y="14840"/>
                    <a:pt x="31100" y="14693"/>
                  </a:cubicBezTo>
                  <a:cubicBezTo>
                    <a:pt x="31321" y="14595"/>
                    <a:pt x="31492" y="14546"/>
                    <a:pt x="31614" y="14497"/>
                  </a:cubicBezTo>
                  <a:cubicBezTo>
                    <a:pt x="31761" y="14448"/>
                    <a:pt x="31859" y="14424"/>
                    <a:pt x="31933" y="14301"/>
                  </a:cubicBezTo>
                  <a:cubicBezTo>
                    <a:pt x="32006" y="14203"/>
                    <a:pt x="32031" y="14130"/>
                    <a:pt x="32055" y="14056"/>
                  </a:cubicBezTo>
                  <a:cubicBezTo>
                    <a:pt x="32080" y="13934"/>
                    <a:pt x="32129" y="13811"/>
                    <a:pt x="32251" y="13664"/>
                  </a:cubicBezTo>
                  <a:cubicBezTo>
                    <a:pt x="32398" y="13517"/>
                    <a:pt x="32594" y="13468"/>
                    <a:pt x="32814" y="13444"/>
                  </a:cubicBezTo>
                  <a:lnTo>
                    <a:pt x="32814" y="13444"/>
                  </a:lnTo>
                  <a:cubicBezTo>
                    <a:pt x="32986" y="13395"/>
                    <a:pt x="33157" y="13371"/>
                    <a:pt x="33206" y="13273"/>
                  </a:cubicBezTo>
                  <a:cubicBezTo>
                    <a:pt x="33255" y="13199"/>
                    <a:pt x="33255" y="13101"/>
                    <a:pt x="33255" y="13028"/>
                  </a:cubicBezTo>
                  <a:cubicBezTo>
                    <a:pt x="33255" y="12881"/>
                    <a:pt x="33231" y="12734"/>
                    <a:pt x="33402" y="12562"/>
                  </a:cubicBezTo>
                  <a:cubicBezTo>
                    <a:pt x="33524" y="12464"/>
                    <a:pt x="33622" y="12415"/>
                    <a:pt x="33720" y="12367"/>
                  </a:cubicBezTo>
                  <a:cubicBezTo>
                    <a:pt x="33818" y="12293"/>
                    <a:pt x="33941" y="12244"/>
                    <a:pt x="33965" y="12122"/>
                  </a:cubicBezTo>
                  <a:cubicBezTo>
                    <a:pt x="33990" y="12048"/>
                    <a:pt x="33990" y="11975"/>
                    <a:pt x="33990" y="11926"/>
                  </a:cubicBezTo>
                  <a:cubicBezTo>
                    <a:pt x="33990" y="11754"/>
                    <a:pt x="33990" y="11607"/>
                    <a:pt x="34210" y="11436"/>
                  </a:cubicBezTo>
                  <a:cubicBezTo>
                    <a:pt x="34357" y="11314"/>
                    <a:pt x="34553" y="11191"/>
                    <a:pt x="34773" y="11020"/>
                  </a:cubicBezTo>
                  <a:cubicBezTo>
                    <a:pt x="34945" y="10897"/>
                    <a:pt x="35165" y="10726"/>
                    <a:pt x="35386" y="10579"/>
                  </a:cubicBezTo>
                  <a:cubicBezTo>
                    <a:pt x="35581" y="10407"/>
                    <a:pt x="35753" y="10285"/>
                    <a:pt x="35900" y="10114"/>
                  </a:cubicBezTo>
                  <a:cubicBezTo>
                    <a:pt x="36071" y="9967"/>
                    <a:pt x="36218" y="9795"/>
                    <a:pt x="36414" y="9550"/>
                  </a:cubicBezTo>
                  <a:cubicBezTo>
                    <a:pt x="36732" y="9183"/>
                    <a:pt x="37149" y="8742"/>
                    <a:pt x="37296" y="8571"/>
                  </a:cubicBezTo>
                  <a:cubicBezTo>
                    <a:pt x="37271" y="8571"/>
                    <a:pt x="37271" y="8571"/>
                    <a:pt x="37271" y="8571"/>
                  </a:cubicBezTo>
                  <a:cubicBezTo>
                    <a:pt x="37198" y="8522"/>
                    <a:pt x="37075" y="8497"/>
                    <a:pt x="36855" y="8497"/>
                  </a:cubicBezTo>
                  <a:cubicBezTo>
                    <a:pt x="36414" y="8473"/>
                    <a:pt x="36390" y="8448"/>
                    <a:pt x="36292" y="8302"/>
                  </a:cubicBezTo>
                  <a:lnTo>
                    <a:pt x="36292" y="8302"/>
                  </a:lnTo>
                  <a:cubicBezTo>
                    <a:pt x="36292" y="8277"/>
                    <a:pt x="36267" y="8228"/>
                    <a:pt x="36243" y="8204"/>
                  </a:cubicBezTo>
                  <a:lnTo>
                    <a:pt x="36243" y="8204"/>
                  </a:lnTo>
                  <a:lnTo>
                    <a:pt x="36194" y="8130"/>
                  </a:lnTo>
                  <a:lnTo>
                    <a:pt x="36194" y="8130"/>
                  </a:lnTo>
                  <a:cubicBezTo>
                    <a:pt x="36096" y="8008"/>
                    <a:pt x="36096" y="8008"/>
                    <a:pt x="35924" y="7959"/>
                  </a:cubicBezTo>
                  <a:lnTo>
                    <a:pt x="35924" y="7959"/>
                  </a:lnTo>
                  <a:lnTo>
                    <a:pt x="35875" y="7934"/>
                  </a:lnTo>
                  <a:cubicBezTo>
                    <a:pt x="35679" y="7861"/>
                    <a:pt x="35557" y="7812"/>
                    <a:pt x="35361" y="7591"/>
                  </a:cubicBezTo>
                  <a:cubicBezTo>
                    <a:pt x="35288" y="7493"/>
                    <a:pt x="35263" y="7420"/>
                    <a:pt x="35214" y="7322"/>
                  </a:cubicBezTo>
                  <a:cubicBezTo>
                    <a:pt x="35165" y="7224"/>
                    <a:pt x="35141" y="7126"/>
                    <a:pt x="34994" y="7077"/>
                  </a:cubicBezTo>
                  <a:lnTo>
                    <a:pt x="34994" y="7077"/>
                  </a:lnTo>
                  <a:cubicBezTo>
                    <a:pt x="34724" y="6955"/>
                    <a:pt x="34700" y="6832"/>
                    <a:pt x="34675" y="6685"/>
                  </a:cubicBezTo>
                  <a:cubicBezTo>
                    <a:pt x="34675" y="6636"/>
                    <a:pt x="34675" y="6612"/>
                    <a:pt x="34651" y="6563"/>
                  </a:cubicBezTo>
                  <a:cubicBezTo>
                    <a:pt x="34626" y="6514"/>
                    <a:pt x="34577" y="6489"/>
                    <a:pt x="34528" y="6465"/>
                  </a:cubicBezTo>
                  <a:cubicBezTo>
                    <a:pt x="34455" y="6416"/>
                    <a:pt x="34382" y="6391"/>
                    <a:pt x="34308" y="6294"/>
                  </a:cubicBezTo>
                  <a:cubicBezTo>
                    <a:pt x="34235" y="6196"/>
                    <a:pt x="34210" y="6098"/>
                    <a:pt x="34210" y="6024"/>
                  </a:cubicBezTo>
                  <a:cubicBezTo>
                    <a:pt x="34210" y="5975"/>
                    <a:pt x="34210" y="5902"/>
                    <a:pt x="34161" y="5877"/>
                  </a:cubicBezTo>
                  <a:cubicBezTo>
                    <a:pt x="34088" y="5804"/>
                    <a:pt x="34039" y="5706"/>
                    <a:pt x="33990" y="5608"/>
                  </a:cubicBezTo>
                  <a:cubicBezTo>
                    <a:pt x="33941" y="5510"/>
                    <a:pt x="33867" y="5412"/>
                    <a:pt x="33769" y="5290"/>
                  </a:cubicBezTo>
                  <a:cubicBezTo>
                    <a:pt x="33696" y="5216"/>
                    <a:pt x="33622" y="5167"/>
                    <a:pt x="33549" y="5118"/>
                  </a:cubicBezTo>
                  <a:cubicBezTo>
                    <a:pt x="33426" y="5020"/>
                    <a:pt x="33329" y="4947"/>
                    <a:pt x="33304" y="4800"/>
                  </a:cubicBezTo>
                  <a:lnTo>
                    <a:pt x="33304" y="4800"/>
                  </a:lnTo>
                  <a:cubicBezTo>
                    <a:pt x="33304" y="4677"/>
                    <a:pt x="33353" y="4579"/>
                    <a:pt x="33378" y="4481"/>
                  </a:cubicBezTo>
                  <a:lnTo>
                    <a:pt x="33378" y="4481"/>
                  </a:lnTo>
                  <a:cubicBezTo>
                    <a:pt x="33402" y="4432"/>
                    <a:pt x="33426" y="4359"/>
                    <a:pt x="33426" y="4334"/>
                  </a:cubicBezTo>
                  <a:cubicBezTo>
                    <a:pt x="33426" y="4261"/>
                    <a:pt x="33451" y="4188"/>
                    <a:pt x="33475" y="4114"/>
                  </a:cubicBezTo>
                  <a:cubicBezTo>
                    <a:pt x="33524" y="3992"/>
                    <a:pt x="33549" y="3845"/>
                    <a:pt x="33524" y="3771"/>
                  </a:cubicBezTo>
                  <a:cubicBezTo>
                    <a:pt x="33500" y="3747"/>
                    <a:pt x="33500" y="3698"/>
                    <a:pt x="33475" y="3649"/>
                  </a:cubicBezTo>
                  <a:cubicBezTo>
                    <a:pt x="33426" y="3551"/>
                    <a:pt x="33378" y="3453"/>
                    <a:pt x="33329" y="3233"/>
                  </a:cubicBezTo>
                  <a:cubicBezTo>
                    <a:pt x="33304" y="3135"/>
                    <a:pt x="33255" y="3037"/>
                    <a:pt x="33206" y="2939"/>
                  </a:cubicBezTo>
                  <a:cubicBezTo>
                    <a:pt x="33157" y="2841"/>
                    <a:pt x="33084" y="2743"/>
                    <a:pt x="33010" y="2694"/>
                  </a:cubicBezTo>
                  <a:cubicBezTo>
                    <a:pt x="32961" y="2645"/>
                    <a:pt x="32912" y="2620"/>
                    <a:pt x="32863" y="2571"/>
                  </a:cubicBezTo>
                  <a:cubicBezTo>
                    <a:pt x="32814" y="2547"/>
                    <a:pt x="32765" y="2522"/>
                    <a:pt x="32692" y="2498"/>
                  </a:cubicBezTo>
                  <a:cubicBezTo>
                    <a:pt x="32618" y="2473"/>
                    <a:pt x="32545" y="2449"/>
                    <a:pt x="32447" y="2449"/>
                  </a:cubicBezTo>
                  <a:cubicBezTo>
                    <a:pt x="32373" y="2449"/>
                    <a:pt x="32276" y="2424"/>
                    <a:pt x="32178" y="2400"/>
                  </a:cubicBezTo>
                  <a:lnTo>
                    <a:pt x="32178" y="2400"/>
                  </a:lnTo>
                  <a:cubicBezTo>
                    <a:pt x="32080" y="2375"/>
                    <a:pt x="31982" y="2253"/>
                    <a:pt x="31908" y="2131"/>
                  </a:cubicBezTo>
                  <a:cubicBezTo>
                    <a:pt x="31835" y="2008"/>
                    <a:pt x="31761" y="1837"/>
                    <a:pt x="31761" y="1714"/>
                  </a:cubicBezTo>
                  <a:lnTo>
                    <a:pt x="31761" y="1714"/>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72"/>
            <p:cNvSpPr/>
            <p:nvPr/>
          </p:nvSpPr>
          <p:spPr>
            <a:xfrm>
              <a:off x="4742675" y="2712700"/>
              <a:ext cx="932400" cy="479375"/>
            </a:xfrm>
            <a:custGeom>
              <a:avLst/>
              <a:gdLst/>
              <a:ahLst/>
              <a:cxnLst/>
              <a:rect l="l" t="t" r="r" b="b"/>
              <a:pathLst>
                <a:path w="37296" h="19175" fill="none" extrusionOk="0">
                  <a:moveTo>
                    <a:pt x="31761" y="1714"/>
                  </a:moveTo>
                  <a:cubicBezTo>
                    <a:pt x="31737" y="1641"/>
                    <a:pt x="31712" y="1567"/>
                    <a:pt x="31663" y="1494"/>
                  </a:cubicBezTo>
                  <a:cubicBezTo>
                    <a:pt x="31639" y="1445"/>
                    <a:pt x="31614" y="1420"/>
                    <a:pt x="31565" y="1420"/>
                  </a:cubicBezTo>
                  <a:lnTo>
                    <a:pt x="31565" y="1420"/>
                  </a:lnTo>
                  <a:cubicBezTo>
                    <a:pt x="31516" y="1445"/>
                    <a:pt x="31467" y="1469"/>
                    <a:pt x="31418" y="1494"/>
                  </a:cubicBezTo>
                  <a:cubicBezTo>
                    <a:pt x="31345" y="1518"/>
                    <a:pt x="31247" y="1567"/>
                    <a:pt x="31125" y="1567"/>
                  </a:cubicBezTo>
                  <a:cubicBezTo>
                    <a:pt x="31076" y="1567"/>
                    <a:pt x="31002" y="1616"/>
                    <a:pt x="30929" y="1665"/>
                  </a:cubicBezTo>
                  <a:cubicBezTo>
                    <a:pt x="30855" y="1739"/>
                    <a:pt x="30782" y="1837"/>
                    <a:pt x="30733" y="1910"/>
                  </a:cubicBezTo>
                  <a:cubicBezTo>
                    <a:pt x="30708" y="1959"/>
                    <a:pt x="30684" y="2008"/>
                    <a:pt x="30659" y="2082"/>
                  </a:cubicBezTo>
                  <a:cubicBezTo>
                    <a:pt x="30586" y="2253"/>
                    <a:pt x="30512" y="2400"/>
                    <a:pt x="30243" y="2400"/>
                  </a:cubicBezTo>
                  <a:cubicBezTo>
                    <a:pt x="30121" y="2400"/>
                    <a:pt x="30023" y="2449"/>
                    <a:pt x="29974" y="2473"/>
                  </a:cubicBezTo>
                  <a:cubicBezTo>
                    <a:pt x="29900" y="2498"/>
                    <a:pt x="29851" y="2522"/>
                    <a:pt x="29753" y="2522"/>
                  </a:cubicBezTo>
                  <a:cubicBezTo>
                    <a:pt x="29655" y="2522"/>
                    <a:pt x="29582" y="2473"/>
                    <a:pt x="29508" y="2424"/>
                  </a:cubicBezTo>
                  <a:cubicBezTo>
                    <a:pt x="29459" y="2400"/>
                    <a:pt x="29386" y="2351"/>
                    <a:pt x="29313" y="2326"/>
                  </a:cubicBezTo>
                  <a:cubicBezTo>
                    <a:pt x="29239" y="2326"/>
                    <a:pt x="29166" y="2302"/>
                    <a:pt x="29092" y="2302"/>
                  </a:cubicBezTo>
                  <a:cubicBezTo>
                    <a:pt x="28945" y="2277"/>
                    <a:pt x="28798" y="2277"/>
                    <a:pt x="28627" y="2155"/>
                  </a:cubicBezTo>
                  <a:lnTo>
                    <a:pt x="28627" y="2155"/>
                  </a:lnTo>
                  <a:cubicBezTo>
                    <a:pt x="28480" y="2057"/>
                    <a:pt x="28357" y="2106"/>
                    <a:pt x="28211" y="2180"/>
                  </a:cubicBezTo>
                  <a:lnTo>
                    <a:pt x="28211" y="2204"/>
                  </a:lnTo>
                  <a:lnTo>
                    <a:pt x="28211" y="2204"/>
                  </a:lnTo>
                  <a:cubicBezTo>
                    <a:pt x="28137" y="2229"/>
                    <a:pt x="28113" y="2277"/>
                    <a:pt x="28088" y="2351"/>
                  </a:cubicBezTo>
                  <a:cubicBezTo>
                    <a:pt x="28015" y="2473"/>
                    <a:pt x="27941" y="2596"/>
                    <a:pt x="27745" y="2620"/>
                  </a:cubicBezTo>
                  <a:cubicBezTo>
                    <a:pt x="27598" y="2620"/>
                    <a:pt x="27476" y="2596"/>
                    <a:pt x="27353" y="2522"/>
                  </a:cubicBezTo>
                  <a:cubicBezTo>
                    <a:pt x="27207" y="2449"/>
                    <a:pt x="27060" y="2326"/>
                    <a:pt x="26962" y="2204"/>
                  </a:cubicBezTo>
                  <a:cubicBezTo>
                    <a:pt x="26888" y="2106"/>
                    <a:pt x="26790" y="2033"/>
                    <a:pt x="26717" y="1959"/>
                  </a:cubicBezTo>
                  <a:cubicBezTo>
                    <a:pt x="26619" y="1910"/>
                    <a:pt x="26521" y="1861"/>
                    <a:pt x="26398" y="1837"/>
                  </a:cubicBezTo>
                  <a:cubicBezTo>
                    <a:pt x="26276" y="1812"/>
                    <a:pt x="26105" y="1837"/>
                    <a:pt x="25958" y="1886"/>
                  </a:cubicBezTo>
                  <a:cubicBezTo>
                    <a:pt x="25762" y="1935"/>
                    <a:pt x="25566" y="1984"/>
                    <a:pt x="25394" y="1935"/>
                  </a:cubicBezTo>
                  <a:cubicBezTo>
                    <a:pt x="25223" y="1910"/>
                    <a:pt x="25101" y="1861"/>
                    <a:pt x="24978" y="1788"/>
                  </a:cubicBezTo>
                  <a:cubicBezTo>
                    <a:pt x="24856" y="1690"/>
                    <a:pt x="24782" y="1592"/>
                    <a:pt x="24758" y="1469"/>
                  </a:cubicBezTo>
                  <a:cubicBezTo>
                    <a:pt x="24758" y="1420"/>
                    <a:pt x="24758" y="1396"/>
                    <a:pt x="24733" y="1371"/>
                  </a:cubicBezTo>
                  <a:lnTo>
                    <a:pt x="24733" y="1371"/>
                  </a:lnTo>
                  <a:cubicBezTo>
                    <a:pt x="24733" y="1249"/>
                    <a:pt x="24709" y="1200"/>
                    <a:pt x="24537" y="1078"/>
                  </a:cubicBezTo>
                  <a:cubicBezTo>
                    <a:pt x="24366" y="931"/>
                    <a:pt x="24317" y="759"/>
                    <a:pt x="24292" y="612"/>
                  </a:cubicBezTo>
                  <a:cubicBezTo>
                    <a:pt x="24268" y="539"/>
                    <a:pt x="24243" y="465"/>
                    <a:pt x="24195" y="416"/>
                  </a:cubicBezTo>
                  <a:cubicBezTo>
                    <a:pt x="24170" y="367"/>
                    <a:pt x="24072" y="367"/>
                    <a:pt x="23999" y="367"/>
                  </a:cubicBezTo>
                  <a:cubicBezTo>
                    <a:pt x="23925" y="367"/>
                    <a:pt x="23827" y="392"/>
                    <a:pt x="23729" y="343"/>
                  </a:cubicBezTo>
                  <a:cubicBezTo>
                    <a:pt x="23582" y="294"/>
                    <a:pt x="23533" y="196"/>
                    <a:pt x="23484" y="98"/>
                  </a:cubicBezTo>
                  <a:cubicBezTo>
                    <a:pt x="23460" y="49"/>
                    <a:pt x="23435" y="0"/>
                    <a:pt x="23386" y="0"/>
                  </a:cubicBezTo>
                  <a:cubicBezTo>
                    <a:pt x="23337" y="0"/>
                    <a:pt x="23264" y="49"/>
                    <a:pt x="23166" y="98"/>
                  </a:cubicBezTo>
                  <a:cubicBezTo>
                    <a:pt x="23093" y="172"/>
                    <a:pt x="22995" y="220"/>
                    <a:pt x="22897" y="245"/>
                  </a:cubicBezTo>
                  <a:cubicBezTo>
                    <a:pt x="22676" y="318"/>
                    <a:pt x="22554" y="245"/>
                    <a:pt x="22456" y="172"/>
                  </a:cubicBezTo>
                  <a:cubicBezTo>
                    <a:pt x="22407" y="147"/>
                    <a:pt x="22382" y="123"/>
                    <a:pt x="22333" y="98"/>
                  </a:cubicBezTo>
                  <a:cubicBezTo>
                    <a:pt x="22284" y="74"/>
                    <a:pt x="22187" y="74"/>
                    <a:pt x="22089" y="74"/>
                  </a:cubicBezTo>
                  <a:cubicBezTo>
                    <a:pt x="21991" y="74"/>
                    <a:pt x="21893" y="123"/>
                    <a:pt x="21795" y="172"/>
                  </a:cubicBezTo>
                  <a:cubicBezTo>
                    <a:pt x="21721" y="220"/>
                    <a:pt x="21648" y="269"/>
                    <a:pt x="21623" y="343"/>
                  </a:cubicBezTo>
                  <a:cubicBezTo>
                    <a:pt x="21574" y="416"/>
                    <a:pt x="21550" y="490"/>
                    <a:pt x="21550" y="563"/>
                  </a:cubicBezTo>
                  <a:cubicBezTo>
                    <a:pt x="21550" y="563"/>
                    <a:pt x="21574" y="563"/>
                    <a:pt x="21574" y="563"/>
                  </a:cubicBezTo>
                  <a:cubicBezTo>
                    <a:pt x="21697" y="637"/>
                    <a:pt x="21795" y="686"/>
                    <a:pt x="21795" y="906"/>
                  </a:cubicBezTo>
                  <a:cubicBezTo>
                    <a:pt x="21795" y="980"/>
                    <a:pt x="21795" y="1029"/>
                    <a:pt x="21770" y="1078"/>
                  </a:cubicBezTo>
                  <a:cubicBezTo>
                    <a:pt x="21770" y="1200"/>
                    <a:pt x="21746" y="1273"/>
                    <a:pt x="21819" y="1347"/>
                  </a:cubicBezTo>
                  <a:cubicBezTo>
                    <a:pt x="21844" y="1371"/>
                    <a:pt x="21893" y="1396"/>
                    <a:pt x="21917" y="1445"/>
                  </a:cubicBezTo>
                  <a:cubicBezTo>
                    <a:pt x="22064" y="1543"/>
                    <a:pt x="22162" y="1641"/>
                    <a:pt x="22064" y="1861"/>
                  </a:cubicBezTo>
                  <a:cubicBezTo>
                    <a:pt x="22040" y="1910"/>
                    <a:pt x="22040" y="1959"/>
                    <a:pt x="22040" y="1984"/>
                  </a:cubicBezTo>
                  <a:lnTo>
                    <a:pt x="22040" y="1984"/>
                  </a:lnTo>
                  <a:cubicBezTo>
                    <a:pt x="22040" y="2057"/>
                    <a:pt x="22040" y="2131"/>
                    <a:pt x="21991" y="2253"/>
                  </a:cubicBezTo>
                  <a:lnTo>
                    <a:pt x="21991" y="2253"/>
                  </a:lnTo>
                  <a:cubicBezTo>
                    <a:pt x="21893" y="2400"/>
                    <a:pt x="21721" y="2400"/>
                    <a:pt x="21525" y="2400"/>
                  </a:cubicBezTo>
                  <a:cubicBezTo>
                    <a:pt x="21476" y="2424"/>
                    <a:pt x="21378" y="2424"/>
                    <a:pt x="21305" y="2424"/>
                  </a:cubicBezTo>
                  <a:cubicBezTo>
                    <a:pt x="21134" y="2449"/>
                    <a:pt x="21060" y="2522"/>
                    <a:pt x="20889" y="2669"/>
                  </a:cubicBezTo>
                  <a:cubicBezTo>
                    <a:pt x="20840" y="2718"/>
                    <a:pt x="20742" y="2792"/>
                    <a:pt x="20644" y="2890"/>
                  </a:cubicBezTo>
                  <a:cubicBezTo>
                    <a:pt x="20448" y="3037"/>
                    <a:pt x="20301" y="3086"/>
                    <a:pt x="20178" y="3086"/>
                  </a:cubicBezTo>
                  <a:cubicBezTo>
                    <a:pt x="20032" y="3086"/>
                    <a:pt x="19958" y="3037"/>
                    <a:pt x="19885" y="2963"/>
                  </a:cubicBezTo>
                  <a:lnTo>
                    <a:pt x="19885" y="2963"/>
                  </a:lnTo>
                  <a:cubicBezTo>
                    <a:pt x="19811" y="2939"/>
                    <a:pt x="19738" y="2865"/>
                    <a:pt x="19640" y="2865"/>
                  </a:cubicBezTo>
                  <a:cubicBezTo>
                    <a:pt x="19591" y="2865"/>
                    <a:pt x="19542" y="2865"/>
                    <a:pt x="19493" y="2890"/>
                  </a:cubicBezTo>
                  <a:cubicBezTo>
                    <a:pt x="19321" y="2988"/>
                    <a:pt x="19272" y="2988"/>
                    <a:pt x="19174" y="2988"/>
                  </a:cubicBezTo>
                  <a:cubicBezTo>
                    <a:pt x="19150" y="2988"/>
                    <a:pt x="19126" y="2988"/>
                    <a:pt x="19077" y="2988"/>
                  </a:cubicBezTo>
                  <a:cubicBezTo>
                    <a:pt x="19052" y="3012"/>
                    <a:pt x="19028" y="3012"/>
                    <a:pt x="19003" y="3037"/>
                  </a:cubicBezTo>
                  <a:cubicBezTo>
                    <a:pt x="18979" y="3086"/>
                    <a:pt x="18979" y="3184"/>
                    <a:pt x="18979" y="3330"/>
                  </a:cubicBezTo>
                  <a:cubicBezTo>
                    <a:pt x="18979" y="3453"/>
                    <a:pt x="19028" y="3575"/>
                    <a:pt x="19077" y="3673"/>
                  </a:cubicBezTo>
                  <a:cubicBezTo>
                    <a:pt x="19126" y="3845"/>
                    <a:pt x="19199" y="3992"/>
                    <a:pt x="19150" y="4139"/>
                  </a:cubicBezTo>
                  <a:cubicBezTo>
                    <a:pt x="19101" y="4261"/>
                    <a:pt x="19052" y="4359"/>
                    <a:pt x="19003" y="4432"/>
                  </a:cubicBezTo>
                  <a:cubicBezTo>
                    <a:pt x="18930" y="4530"/>
                    <a:pt x="18856" y="4604"/>
                    <a:pt x="18758" y="4702"/>
                  </a:cubicBezTo>
                  <a:cubicBezTo>
                    <a:pt x="18636" y="4800"/>
                    <a:pt x="18562" y="4849"/>
                    <a:pt x="18489" y="4873"/>
                  </a:cubicBezTo>
                  <a:cubicBezTo>
                    <a:pt x="18464" y="4898"/>
                    <a:pt x="18415" y="4922"/>
                    <a:pt x="18391" y="4947"/>
                  </a:cubicBezTo>
                  <a:cubicBezTo>
                    <a:pt x="18342" y="4996"/>
                    <a:pt x="18317" y="5118"/>
                    <a:pt x="18293" y="5241"/>
                  </a:cubicBezTo>
                  <a:cubicBezTo>
                    <a:pt x="18268" y="5363"/>
                    <a:pt x="18244" y="5485"/>
                    <a:pt x="18195" y="5583"/>
                  </a:cubicBezTo>
                  <a:cubicBezTo>
                    <a:pt x="18146" y="5730"/>
                    <a:pt x="18048" y="5853"/>
                    <a:pt x="17926" y="5975"/>
                  </a:cubicBezTo>
                  <a:lnTo>
                    <a:pt x="17926" y="5975"/>
                  </a:lnTo>
                  <a:cubicBezTo>
                    <a:pt x="17803" y="6073"/>
                    <a:pt x="17656" y="6147"/>
                    <a:pt x="17509" y="6196"/>
                  </a:cubicBezTo>
                  <a:cubicBezTo>
                    <a:pt x="17362" y="6245"/>
                    <a:pt x="17313" y="6318"/>
                    <a:pt x="17240" y="6391"/>
                  </a:cubicBezTo>
                  <a:cubicBezTo>
                    <a:pt x="17215" y="6440"/>
                    <a:pt x="17191" y="6489"/>
                    <a:pt x="17142" y="6514"/>
                  </a:cubicBezTo>
                  <a:cubicBezTo>
                    <a:pt x="17093" y="6587"/>
                    <a:pt x="17044" y="6636"/>
                    <a:pt x="17044" y="6710"/>
                  </a:cubicBezTo>
                  <a:lnTo>
                    <a:pt x="17044" y="6710"/>
                  </a:lnTo>
                  <a:cubicBezTo>
                    <a:pt x="17020" y="6783"/>
                    <a:pt x="17020" y="6857"/>
                    <a:pt x="17020" y="6955"/>
                  </a:cubicBezTo>
                  <a:cubicBezTo>
                    <a:pt x="17020" y="7004"/>
                    <a:pt x="17020" y="7102"/>
                    <a:pt x="17044" y="7175"/>
                  </a:cubicBezTo>
                  <a:cubicBezTo>
                    <a:pt x="17069" y="7371"/>
                    <a:pt x="17093" y="7591"/>
                    <a:pt x="17020" y="7787"/>
                  </a:cubicBezTo>
                  <a:cubicBezTo>
                    <a:pt x="16922" y="7959"/>
                    <a:pt x="16848" y="7983"/>
                    <a:pt x="16775" y="8008"/>
                  </a:cubicBezTo>
                  <a:cubicBezTo>
                    <a:pt x="16750" y="8008"/>
                    <a:pt x="16701" y="8008"/>
                    <a:pt x="16652" y="8057"/>
                  </a:cubicBezTo>
                  <a:lnTo>
                    <a:pt x="16652" y="8057"/>
                  </a:lnTo>
                  <a:cubicBezTo>
                    <a:pt x="16603" y="8081"/>
                    <a:pt x="16579" y="8130"/>
                    <a:pt x="16554" y="8155"/>
                  </a:cubicBezTo>
                  <a:lnTo>
                    <a:pt x="16554" y="8155"/>
                  </a:lnTo>
                  <a:cubicBezTo>
                    <a:pt x="16505" y="8253"/>
                    <a:pt x="16456" y="8326"/>
                    <a:pt x="16285" y="8375"/>
                  </a:cubicBezTo>
                  <a:cubicBezTo>
                    <a:pt x="16113" y="8424"/>
                    <a:pt x="16040" y="8302"/>
                    <a:pt x="15967" y="8204"/>
                  </a:cubicBezTo>
                  <a:cubicBezTo>
                    <a:pt x="15918" y="8130"/>
                    <a:pt x="15869" y="8081"/>
                    <a:pt x="15795" y="8057"/>
                  </a:cubicBezTo>
                  <a:lnTo>
                    <a:pt x="15722" y="8057"/>
                  </a:lnTo>
                  <a:cubicBezTo>
                    <a:pt x="15501" y="8032"/>
                    <a:pt x="15330" y="8008"/>
                    <a:pt x="15158" y="7861"/>
                  </a:cubicBezTo>
                  <a:cubicBezTo>
                    <a:pt x="15012" y="7763"/>
                    <a:pt x="14963" y="7616"/>
                    <a:pt x="14938" y="7444"/>
                  </a:cubicBezTo>
                  <a:cubicBezTo>
                    <a:pt x="14914" y="7371"/>
                    <a:pt x="14914" y="7298"/>
                    <a:pt x="14865" y="7200"/>
                  </a:cubicBezTo>
                  <a:cubicBezTo>
                    <a:pt x="14840" y="7151"/>
                    <a:pt x="14816" y="7102"/>
                    <a:pt x="14767" y="7077"/>
                  </a:cubicBezTo>
                  <a:lnTo>
                    <a:pt x="14767" y="7077"/>
                  </a:lnTo>
                  <a:cubicBezTo>
                    <a:pt x="14742" y="7077"/>
                    <a:pt x="14718" y="7053"/>
                    <a:pt x="14693" y="7053"/>
                  </a:cubicBezTo>
                  <a:cubicBezTo>
                    <a:pt x="14669" y="7053"/>
                    <a:pt x="14669" y="7053"/>
                    <a:pt x="14644" y="7053"/>
                  </a:cubicBezTo>
                  <a:lnTo>
                    <a:pt x="14644" y="7053"/>
                  </a:lnTo>
                  <a:cubicBezTo>
                    <a:pt x="14644" y="7077"/>
                    <a:pt x="14644" y="7077"/>
                    <a:pt x="14644" y="7077"/>
                  </a:cubicBezTo>
                  <a:lnTo>
                    <a:pt x="14644" y="7077"/>
                  </a:lnTo>
                  <a:cubicBezTo>
                    <a:pt x="14620" y="7102"/>
                    <a:pt x="14620" y="7151"/>
                    <a:pt x="14620" y="7175"/>
                  </a:cubicBezTo>
                  <a:lnTo>
                    <a:pt x="14620" y="7175"/>
                  </a:lnTo>
                  <a:cubicBezTo>
                    <a:pt x="14644" y="7249"/>
                    <a:pt x="14644" y="7298"/>
                    <a:pt x="14620" y="7395"/>
                  </a:cubicBezTo>
                  <a:cubicBezTo>
                    <a:pt x="14595" y="7518"/>
                    <a:pt x="14497" y="7591"/>
                    <a:pt x="14424" y="7640"/>
                  </a:cubicBezTo>
                  <a:cubicBezTo>
                    <a:pt x="14350" y="7689"/>
                    <a:pt x="14277" y="7714"/>
                    <a:pt x="14277" y="7787"/>
                  </a:cubicBezTo>
                  <a:cubicBezTo>
                    <a:pt x="14228" y="7910"/>
                    <a:pt x="14179" y="7959"/>
                    <a:pt x="14105" y="8032"/>
                  </a:cubicBezTo>
                  <a:cubicBezTo>
                    <a:pt x="14081" y="8057"/>
                    <a:pt x="14057" y="8081"/>
                    <a:pt x="14032" y="8130"/>
                  </a:cubicBezTo>
                  <a:cubicBezTo>
                    <a:pt x="14032" y="8204"/>
                    <a:pt x="14032" y="8253"/>
                    <a:pt x="14032" y="8326"/>
                  </a:cubicBezTo>
                  <a:cubicBezTo>
                    <a:pt x="14032" y="8497"/>
                    <a:pt x="14032" y="8693"/>
                    <a:pt x="13885" y="8816"/>
                  </a:cubicBezTo>
                  <a:cubicBezTo>
                    <a:pt x="13836" y="8889"/>
                    <a:pt x="13812" y="8963"/>
                    <a:pt x="13763" y="9061"/>
                  </a:cubicBezTo>
                  <a:cubicBezTo>
                    <a:pt x="13689" y="9232"/>
                    <a:pt x="13616" y="9403"/>
                    <a:pt x="13420" y="9379"/>
                  </a:cubicBezTo>
                  <a:cubicBezTo>
                    <a:pt x="13273" y="9355"/>
                    <a:pt x="13175" y="9281"/>
                    <a:pt x="13101" y="9183"/>
                  </a:cubicBezTo>
                  <a:cubicBezTo>
                    <a:pt x="13052" y="9134"/>
                    <a:pt x="13004" y="9061"/>
                    <a:pt x="12930" y="9061"/>
                  </a:cubicBezTo>
                  <a:cubicBezTo>
                    <a:pt x="12710" y="9036"/>
                    <a:pt x="12685" y="8987"/>
                    <a:pt x="12587" y="8889"/>
                  </a:cubicBezTo>
                  <a:lnTo>
                    <a:pt x="12587" y="8889"/>
                  </a:lnTo>
                  <a:cubicBezTo>
                    <a:pt x="12587" y="8865"/>
                    <a:pt x="12563" y="8840"/>
                    <a:pt x="12538" y="8816"/>
                  </a:cubicBezTo>
                  <a:lnTo>
                    <a:pt x="12538" y="8816"/>
                  </a:lnTo>
                  <a:cubicBezTo>
                    <a:pt x="12538" y="8816"/>
                    <a:pt x="12538" y="8816"/>
                    <a:pt x="12514" y="8791"/>
                  </a:cubicBezTo>
                  <a:lnTo>
                    <a:pt x="12514" y="8791"/>
                  </a:lnTo>
                  <a:cubicBezTo>
                    <a:pt x="12489" y="8767"/>
                    <a:pt x="12416" y="8742"/>
                    <a:pt x="12367" y="8742"/>
                  </a:cubicBezTo>
                  <a:cubicBezTo>
                    <a:pt x="12293" y="8767"/>
                    <a:pt x="12195" y="8791"/>
                    <a:pt x="12122" y="8865"/>
                  </a:cubicBezTo>
                  <a:lnTo>
                    <a:pt x="12122" y="8865"/>
                  </a:lnTo>
                  <a:cubicBezTo>
                    <a:pt x="12097" y="8889"/>
                    <a:pt x="12073" y="8914"/>
                    <a:pt x="12048" y="8938"/>
                  </a:cubicBezTo>
                  <a:cubicBezTo>
                    <a:pt x="11877" y="9134"/>
                    <a:pt x="11730" y="9159"/>
                    <a:pt x="11583" y="9183"/>
                  </a:cubicBezTo>
                  <a:cubicBezTo>
                    <a:pt x="11534" y="9183"/>
                    <a:pt x="11485" y="9183"/>
                    <a:pt x="11436" y="9232"/>
                  </a:cubicBezTo>
                  <a:cubicBezTo>
                    <a:pt x="11412" y="9257"/>
                    <a:pt x="11387" y="9355"/>
                    <a:pt x="11363" y="9452"/>
                  </a:cubicBezTo>
                  <a:cubicBezTo>
                    <a:pt x="11289" y="9722"/>
                    <a:pt x="11216" y="10016"/>
                    <a:pt x="10873" y="10016"/>
                  </a:cubicBezTo>
                  <a:cubicBezTo>
                    <a:pt x="10579" y="10040"/>
                    <a:pt x="10457" y="9893"/>
                    <a:pt x="10310" y="9722"/>
                  </a:cubicBezTo>
                  <a:cubicBezTo>
                    <a:pt x="10236" y="9648"/>
                    <a:pt x="10163" y="9550"/>
                    <a:pt x="10065" y="9501"/>
                  </a:cubicBezTo>
                  <a:cubicBezTo>
                    <a:pt x="9918" y="9403"/>
                    <a:pt x="9771" y="9355"/>
                    <a:pt x="9649" y="9330"/>
                  </a:cubicBezTo>
                  <a:cubicBezTo>
                    <a:pt x="9502" y="9281"/>
                    <a:pt x="9355" y="9281"/>
                    <a:pt x="9208" y="9257"/>
                  </a:cubicBezTo>
                  <a:lnTo>
                    <a:pt x="9208" y="9257"/>
                  </a:lnTo>
                  <a:lnTo>
                    <a:pt x="9159" y="9257"/>
                  </a:lnTo>
                  <a:lnTo>
                    <a:pt x="9159" y="9257"/>
                  </a:lnTo>
                  <a:cubicBezTo>
                    <a:pt x="8939" y="9232"/>
                    <a:pt x="8669" y="9208"/>
                    <a:pt x="8620" y="9403"/>
                  </a:cubicBezTo>
                  <a:cubicBezTo>
                    <a:pt x="8620" y="9477"/>
                    <a:pt x="8620" y="9526"/>
                    <a:pt x="8596" y="9575"/>
                  </a:cubicBezTo>
                  <a:cubicBezTo>
                    <a:pt x="8571" y="9869"/>
                    <a:pt x="8547" y="10089"/>
                    <a:pt x="8228" y="10089"/>
                  </a:cubicBezTo>
                  <a:cubicBezTo>
                    <a:pt x="7983" y="10089"/>
                    <a:pt x="7959" y="9869"/>
                    <a:pt x="7935" y="9697"/>
                  </a:cubicBezTo>
                  <a:cubicBezTo>
                    <a:pt x="7910" y="9624"/>
                    <a:pt x="7910" y="9575"/>
                    <a:pt x="7910" y="9575"/>
                  </a:cubicBezTo>
                  <a:cubicBezTo>
                    <a:pt x="7886" y="9575"/>
                    <a:pt x="7886" y="9575"/>
                    <a:pt x="7837" y="9599"/>
                  </a:cubicBezTo>
                  <a:cubicBezTo>
                    <a:pt x="7788" y="9648"/>
                    <a:pt x="7690" y="9697"/>
                    <a:pt x="7543" y="9722"/>
                  </a:cubicBezTo>
                  <a:cubicBezTo>
                    <a:pt x="7396" y="9746"/>
                    <a:pt x="7273" y="9697"/>
                    <a:pt x="7175" y="9648"/>
                  </a:cubicBezTo>
                  <a:cubicBezTo>
                    <a:pt x="7102" y="9624"/>
                    <a:pt x="7053" y="9599"/>
                    <a:pt x="7028" y="9624"/>
                  </a:cubicBezTo>
                  <a:cubicBezTo>
                    <a:pt x="7004" y="9648"/>
                    <a:pt x="7004" y="9746"/>
                    <a:pt x="7004" y="9844"/>
                  </a:cubicBezTo>
                  <a:cubicBezTo>
                    <a:pt x="7028" y="10065"/>
                    <a:pt x="7053" y="10310"/>
                    <a:pt x="6784" y="10359"/>
                  </a:cubicBezTo>
                  <a:cubicBezTo>
                    <a:pt x="6588" y="10383"/>
                    <a:pt x="6441" y="10285"/>
                    <a:pt x="6294" y="10212"/>
                  </a:cubicBezTo>
                  <a:cubicBezTo>
                    <a:pt x="6318" y="10310"/>
                    <a:pt x="6343" y="10407"/>
                    <a:pt x="6343" y="10554"/>
                  </a:cubicBezTo>
                  <a:cubicBezTo>
                    <a:pt x="6343" y="10775"/>
                    <a:pt x="6269" y="10824"/>
                    <a:pt x="6171" y="10873"/>
                  </a:cubicBezTo>
                  <a:cubicBezTo>
                    <a:pt x="6122" y="10922"/>
                    <a:pt x="6049" y="10946"/>
                    <a:pt x="6000" y="11069"/>
                  </a:cubicBezTo>
                  <a:cubicBezTo>
                    <a:pt x="5853" y="11289"/>
                    <a:pt x="5902" y="11460"/>
                    <a:pt x="5975" y="11656"/>
                  </a:cubicBezTo>
                  <a:lnTo>
                    <a:pt x="5975" y="11656"/>
                  </a:lnTo>
                  <a:lnTo>
                    <a:pt x="6000" y="11705"/>
                  </a:lnTo>
                  <a:lnTo>
                    <a:pt x="6000" y="11705"/>
                  </a:lnTo>
                  <a:cubicBezTo>
                    <a:pt x="6049" y="11803"/>
                    <a:pt x="6098" y="11852"/>
                    <a:pt x="6171" y="11901"/>
                  </a:cubicBezTo>
                  <a:cubicBezTo>
                    <a:pt x="6269" y="11975"/>
                    <a:pt x="6367" y="12048"/>
                    <a:pt x="6367" y="12244"/>
                  </a:cubicBezTo>
                  <a:cubicBezTo>
                    <a:pt x="6343" y="12489"/>
                    <a:pt x="6294" y="12489"/>
                    <a:pt x="6049" y="12562"/>
                  </a:cubicBezTo>
                  <a:cubicBezTo>
                    <a:pt x="5975" y="12562"/>
                    <a:pt x="5878" y="12611"/>
                    <a:pt x="5731" y="12660"/>
                  </a:cubicBezTo>
                  <a:cubicBezTo>
                    <a:pt x="5388" y="12758"/>
                    <a:pt x="5290" y="12856"/>
                    <a:pt x="5216" y="12930"/>
                  </a:cubicBezTo>
                  <a:cubicBezTo>
                    <a:pt x="5167" y="12979"/>
                    <a:pt x="5143" y="13003"/>
                    <a:pt x="5069" y="13052"/>
                  </a:cubicBezTo>
                  <a:cubicBezTo>
                    <a:pt x="4971" y="13150"/>
                    <a:pt x="4849" y="13150"/>
                    <a:pt x="4702" y="13126"/>
                  </a:cubicBezTo>
                  <a:cubicBezTo>
                    <a:pt x="4604" y="13126"/>
                    <a:pt x="4506" y="13126"/>
                    <a:pt x="4457" y="13224"/>
                  </a:cubicBezTo>
                  <a:cubicBezTo>
                    <a:pt x="4384" y="13346"/>
                    <a:pt x="4359" y="13468"/>
                    <a:pt x="4335" y="13615"/>
                  </a:cubicBezTo>
                  <a:cubicBezTo>
                    <a:pt x="4335" y="13762"/>
                    <a:pt x="4335" y="13909"/>
                    <a:pt x="4335" y="14056"/>
                  </a:cubicBezTo>
                  <a:cubicBezTo>
                    <a:pt x="4359" y="14154"/>
                    <a:pt x="4433" y="14252"/>
                    <a:pt x="4506" y="14326"/>
                  </a:cubicBezTo>
                  <a:cubicBezTo>
                    <a:pt x="4629" y="14448"/>
                    <a:pt x="4727" y="14570"/>
                    <a:pt x="4702" y="14742"/>
                  </a:cubicBezTo>
                  <a:cubicBezTo>
                    <a:pt x="4702" y="14889"/>
                    <a:pt x="4678" y="15011"/>
                    <a:pt x="4604" y="15109"/>
                  </a:cubicBezTo>
                  <a:lnTo>
                    <a:pt x="4604" y="15109"/>
                  </a:lnTo>
                  <a:cubicBezTo>
                    <a:pt x="4531" y="15232"/>
                    <a:pt x="4433" y="15305"/>
                    <a:pt x="4310" y="15305"/>
                  </a:cubicBezTo>
                  <a:cubicBezTo>
                    <a:pt x="4188" y="15330"/>
                    <a:pt x="4090" y="15305"/>
                    <a:pt x="3967" y="15281"/>
                  </a:cubicBezTo>
                  <a:cubicBezTo>
                    <a:pt x="3870" y="15232"/>
                    <a:pt x="3747" y="15183"/>
                    <a:pt x="3649" y="15085"/>
                  </a:cubicBezTo>
                  <a:lnTo>
                    <a:pt x="3649" y="15085"/>
                  </a:lnTo>
                  <a:cubicBezTo>
                    <a:pt x="3551" y="15036"/>
                    <a:pt x="3502" y="15036"/>
                    <a:pt x="3453" y="15036"/>
                  </a:cubicBezTo>
                  <a:cubicBezTo>
                    <a:pt x="3380" y="15036"/>
                    <a:pt x="3282" y="15036"/>
                    <a:pt x="3159" y="15011"/>
                  </a:cubicBezTo>
                  <a:cubicBezTo>
                    <a:pt x="2914" y="14962"/>
                    <a:pt x="2743" y="14864"/>
                    <a:pt x="2596" y="14766"/>
                  </a:cubicBezTo>
                  <a:cubicBezTo>
                    <a:pt x="2523" y="14742"/>
                    <a:pt x="2474" y="14717"/>
                    <a:pt x="2400" y="14693"/>
                  </a:cubicBezTo>
                  <a:cubicBezTo>
                    <a:pt x="2327" y="14644"/>
                    <a:pt x="2155" y="14619"/>
                    <a:pt x="1984" y="14644"/>
                  </a:cubicBezTo>
                  <a:cubicBezTo>
                    <a:pt x="1861" y="14644"/>
                    <a:pt x="1739" y="14668"/>
                    <a:pt x="1666" y="14717"/>
                  </a:cubicBezTo>
                  <a:cubicBezTo>
                    <a:pt x="1543" y="14815"/>
                    <a:pt x="1396" y="14962"/>
                    <a:pt x="1274" y="15109"/>
                  </a:cubicBezTo>
                  <a:lnTo>
                    <a:pt x="1200" y="15183"/>
                  </a:lnTo>
                  <a:lnTo>
                    <a:pt x="1200" y="15183"/>
                  </a:lnTo>
                  <a:cubicBezTo>
                    <a:pt x="1176" y="15232"/>
                    <a:pt x="1127" y="15256"/>
                    <a:pt x="1102" y="15330"/>
                  </a:cubicBezTo>
                  <a:cubicBezTo>
                    <a:pt x="1053" y="15403"/>
                    <a:pt x="980" y="15501"/>
                    <a:pt x="980" y="15599"/>
                  </a:cubicBezTo>
                  <a:cubicBezTo>
                    <a:pt x="955" y="15672"/>
                    <a:pt x="955" y="15746"/>
                    <a:pt x="1004" y="15770"/>
                  </a:cubicBezTo>
                  <a:lnTo>
                    <a:pt x="1004" y="15770"/>
                  </a:lnTo>
                  <a:cubicBezTo>
                    <a:pt x="1004" y="15795"/>
                    <a:pt x="1004" y="15795"/>
                    <a:pt x="1029" y="15795"/>
                  </a:cubicBezTo>
                  <a:cubicBezTo>
                    <a:pt x="1176" y="15893"/>
                    <a:pt x="1274" y="16040"/>
                    <a:pt x="1347" y="16187"/>
                  </a:cubicBezTo>
                  <a:cubicBezTo>
                    <a:pt x="1396" y="16358"/>
                    <a:pt x="1421" y="16554"/>
                    <a:pt x="1347" y="16676"/>
                  </a:cubicBezTo>
                  <a:lnTo>
                    <a:pt x="1347" y="16676"/>
                  </a:lnTo>
                  <a:lnTo>
                    <a:pt x="1323" y="16725"/>
                  </a:lnTo>
                  <a:lnTo>
                    <a:pt x="1323" y="16725"/>
                  </a:lnTo>
                  <a:cubicBezTo>
                    <a:pt x="1249" y="16872"/>
                    <a:pt x="1200" y="16946"/>
                    <a:pt x="1200" y="17191"/>
                  </a:cubicBezTo>
                  <a:cubicBezTo>
                    <a:pt x="1200" y="17460"/>
                    <a:pt x="1200" y="17460"/>
                    <a:pt x="1127" y="17631"/>
                  </a:cubicBezTo>
                  <a:cubicBezTo>
                    <a:pt x="1102" y="17656"/>
                    <a:pt x="1078" y="17705"/>
                    <a:pt x="1053" y="17754"/>
                  </a:cubicBezTo>
                  <a:cubicBezTo>
                    <a:pt x="1004" y="17901"/>
                    <a:pt x="1029" y="17950"/>
                    <a:pt x="1053" y="18048"/>
                  </a:cubicBezTo>
                  <a:cubicBezTo>
                    <a:pt x="1078" y="18121"/>
                    <a:pt x="1102" y="18195"/>
                    <a:pt x="1102" y="18317"/>
                  </a:cubicBezTo>
                  <a:cubicBezTo>
                    <a:pt x="1102" y="18489"/>
                    <a:pt x="1078" y="18586"/>
                    <a:pt x="1029" y="18684"/>
                  </a:cubicBezTo>
                  <a:cubicBezTo>
                    <a:pt x="955" y="18758"/>
                    <a:pt x="857" y="18807"/>
                    <a:pt x="711" y="18831"/>
                  </a:cubicBezTo>
                  <a:cubicBezTo>
                    <a:pt x="539" y="18880"/>
                    <a:pt x="441" y="18807"/>
                    <a:pt x="343" y="18733"/>
                  </a:cubicBezTo>
                  <a:cubicBezTo>
                    <a:pt x="270" y="18684"/>
                    <a:pt x="196" y="18635"/>
                    <a:pt x="123" y="18660"/>
                  </a:cubicBezTo>
                  <a:cubicBezTo>
                    <a:pt x="25" y="18709"/>
                    <a:pt x="25" y="18807"/>
                    <a:pt x="25" y="18929"/>
                  </a:cubicBezTo>
                  <a:cubicBezTo>
                    <a:pt x="25" y="19003"/>
                    <a:pt x="25" y="19076"/>
                    <a:pt x="0" y="19174"/>
                  </a:cubicBezTo>
                  <a:lnTo>
                    <a:pt x="0" y="19174"/>
                  </a:lnTo>
                  <a:lnTo>
                    <a:pt x="6906" y="18684"/>
                  </a:lnTo>
                  <a:cubicBezTo>
                    <a:pt x="6906" y="18513"/>
                    <a:pt x="6906" y="18219"/>
                    <a:pt x="6833" y="18146"/>
                  </a:cubicBezTo>
                  <a:cubicBezTo>
                    <a:pt x="6686" y="17950"/>
                    <a:pt x="6661" y="17631"/>
                    <a:pt x="6661" y="17607"/>
                  </a:cubicBezTo>
                  <a:lnTo>
                    <a:pt x="6661" y="17509"/>
                  </a:lnTo>
                  <a:lnTo>
                    <a:pt x="6784" y="17509"/>
                  </a:lnTo>
                  <a:lnTo>
                    <a:pt x="7665" y="17509"/>
                  </a:lnTo>
                  <a:cubicBezTo>
                    <a:pt x="7763" y="17509"/>
                    <a:pt x="7812" y="17533"/>
                    <a:pt x="7886" y="17582"/>
                  </a:cubicBezTo>
                  <a:cubicBezTo>
                    <a:pt x="7935" y="17607"/>
                    <a:pt x="7983" y="17631"/>
                    <a:pt x="8106" y="17631"/>
                  </a:cubicBezTo>
                  <a:cubicBezTo>
                    <a:pt x="8253" y="17656"/>
                    <a:pt x="9085" y="17558"/>
                    <a:pt x="9771" y="17460"/>
                  </a:cubicBezTo>
                  <a:cubicBezTo>
                    <a:pt x="10163" y="17436"/>
                    <a:pt x="10506" y="17387"/>
                    <a:pt x="10702" y="17362"/>
                  </a:cubicBezTo>
                  <a:cubicBezTo>
                    <a:pt x="10947" y="17338"/>
                    <a:pt x="11853" y="17240"/>
                    <a:pt x="12759" y="17142"/>
                  </a:cubicBezTo>
                  <a:cubicBezTo>
                    <a:pt x="13616" y="17044"/>
                    <a:pt x="14473" y="16946"/>
                    <a:pt x="14791" y="16921"/>
                  </a:cubicBezTo>
                  <a:cubicBezTo>
                    <a:pt x="15036" y="16897"/>
                    <a:pt x="15942" y="16823"/>
                    <a:pt x="16971" y="16774"/>
                  </a:cubicBezTo>
                  <a:cubicBezTo>
                    <a:pt x="18342" y="16676"/>
                    <a:pt x="19934" y="16578"/>
                    <a:pt x="20399" y="16578"/>
                  </a:cubicBezTo>
                  <a:cubicBezTo>
                    <a:pt x="20791" y="16554"/>
                    <a:pt x="21966" y="16456"/>
                    <a:pt x="23166" y="16358"/>
                  </a:cubicBezTo>
                  <a:cubicBezTo>
                    <a:pt x="24390" y="16260"/>
                    <a:pt x="25615" y="16162"/>
                    <a:pt x="26056" y="16113"/>
                  </a:cubicBezTo>
                  <a:lnTo>
                    <a:pt x="26056" y="16113"/>
                  </a:lnTo>
                  <a:cubicBezTo>
                    <a:pt x="26447" y="16064"/>
                    <a:pt x="26962" y="16015"/>
                    <a:pt x="27500" y="15966"/>
                  </a:cubicBezTo>
                  <a:cubicBezTo>
                    <a:pt x="28088" y="15893"/>
                    <a:pt x="28700" y="15844"/>
                    <a:pt x="29043" y="15795"/>
                  </a:cubicBezTo>
                  <a:cubicBezTo>
                    <a:pt x="29410" y="15770"/>
                    <a:pt x="29582" y="15574"/>
                    <a:pt x="29753" y="15403"/>
                  </a:cubicBezTo>
                  <a:lnTo>
                    <a:pt x="29753" y="15403"/>
                  </a:lnTo>
                  <a:cubicBezTo>
                    <a:pt x="29851" y="15305"/>
                    <a:pt x="29949" y="15183"/>
                    <a:pt x="30096" y="15109"/>
                  </a:cubicBezTo>
                  <a:cubicBezTo>
                    <a:pt x="30268" y="15011"/>
                    <a:pt x="30390" y="14987"/>
                    <a:pt x="30537" y="14938"/>
                  </a:cubicBezTo>
                  <a:cubicBezTo>
                    <a:pt x="30684" y="14889"/>
                    <a:pt x="30855" y="14840"/>
                    <a:pt x="31100" y="14693"/>
                  </a:cubicBezTo>
                  <a:cubicBezTo>
                    <a:pt x="31321" y="14595"/>
                    <a:pt x="31492" y="14546"/>
                    <a:pt x="31614" y="14497"/>
                  </a:cubicBezTo>
                  <a:cubicBezTo>
                    <a:pt x="31761" y="14448"/>
                    <a:pt x="31859" y="14424"/>
                    <a:pt x="31933" y="14301"/>
                  </a:cubicBezTo>
                  <a:cubicBezTo>
                    <a:pt x="32006" y="14203"/>
                    <a:pt x="32031" y="14130"/>
                    <a:pt x="32055" y="14056"/>
                  </a:cubicBezTo>
                  <a:cubicBezTo>
                    <a:pt x="32080" y="13934"/>
                    <a:pt x="32129" y="13811"/>
                    <a:pt x="32251" y="13664"/>
                  </a:cubicBezTo>
                  <a:cubicBezTo>
                    <a:pt x="32398" y="13517"/>
                    <a:pt x="32594" y="13468"/>
                    <a:pt x="32814" y="13444"/>
                  </a:cubicBezTo>
                  <a:lnTo>
                    <a:pt x="32814" y="13444"/>
                  </a:lnTo>
                  <a:cubicBezTo>
                    <a:pt x="32986" y="13395"/>
                    <a:pt x="33157" y="13371"/>
                    <a:pt x="33206" y="13273"/>
                  </a:cubicBezTo>
                  <a:cubicBezTo>
                    <a:pt x="33255" y="13199"/>
                    <a:pt x="33255" y="13101"/>
                    <a:pt x="33255" y="13028"/>
                  </a:cubicBezTo>
                  <a:cubicBezTo>
                    <a:pt x="33255" y="12881"/>
                    <a:pt x="33231" y="12734"/>
                    <a:pt x="33402" y="12562"/>
                  </a:cubicBezTo>
                  <a:cubicBezTo>
                    <a:pt x="33524" y="12464"/>
                    <a:pt x="33622" y="12415"/>
                    <a:pt x="33720" y="12367"/>
                  </a:cubicBezTo>
                  <a:cubicBezTo>
                    <a:pt x="33818" y="12293"/>
                    <a:pt x="33941" y="12244"/>
                    <a:pt x="33965" y="12122"/>
                  </a:cubicBezTo>
                  <a:cubicBezTo>
                    <a:pt x="33990" y="12048"/>
                    <a:pt x="33990" y="11975"/>
                    <a:pt x="33990" y="11926"/>
                  </a:cubicBezTo>
                  <a:cubicBezTo>
                    <a:pt x="33990" y="11754"/>
                    <a:pt x="33990" y="11607"/>
                    <a:pt x="34210" y="11436"/>
                  </a:cubicBezTo>
                  <a:cubicBezTo>
                    <a:pt x="34357" y="11314"/>
                    <a:pt x="34553" y="11191"/>
                    <a:pt x="34773" y="11020"/>
                  </a:cubicBezTo>
                  <a:cubicBezTo>
                    <a:pt x="34945" y="10897"/>
                    <a:pt x="35165" y="10726"/>
                    <a:pt x="35386" y="10579"/>
                  </a:cubicBezTo>
                  <a:cubicBezTo>
                    <a:pt x="35581" y="10407"/>
                    <a:pt x="35753" y="10285"/>
                    <a:pt x="35900" y="10114"/>
                  </a:cubicBezTo>
                  <a:cubicBezTo>
                    <a:pt x="36071" y="9967"/>
                    <a:pt x="36218" y="9795"/>
                    <a:pt x="36414" y="9550"/>
                  </a:cubicBezTo>
                  <a:cubicBezTo>
                    <a:pt x="36732" y="9183"/>
                    <a:pt x="37149" y="8742"/>
                    <a:pt x="37296" y="8571"/>
                  </a:cubicBezTo>
                  <a:cubicBezTo>
                    <a:pt x="37271" y="8571"/>
                    <a:pt x="37271" y="8571"/>
                    <a:pt x="37271" y="8571"/>
                  </a:cubicBezTo>
                  <a:cubicBezTo>
                    <a:pt x="37198" y="8522"/>
                    <a:pt x="37075" y="8497"/>
                    <a:pt x="36855" y="8497"/>
                  </a:cubicBezTo>
                  <a:cubicBezTo>
                    <a:pt x="36414" y="8473"/>
                    <a:pt x="36390" y="8448"/>
                    <a:pt x="36292" y="8302"/>
                  </a:cubicBezTo>
                  <a:lnTo>
                    <a:pt x="36292" y="8302"/>
                  </a:lnTo>
                  <a:cubicBezTo>
                    <a:pt x="36292" y="8277"/>
                    <a:pt x="36267" y="8228"/>
                    <a:pt x="36243" y="8204"/>
                  </a:cubicBezTo>
                  <a:lnTo>
                    <a:pt x="36243" y="8204"/>
                  </a:lnTo>
                  <a:lnTo>
                    <a:pt x="36194" y="8130"/>
                  </a:lnTo>
                  <a:lnTo>
                    <a:pt x="36194" y="8130"/>
                  </a:lnTo>
                  <a:cubicBezTo>
                    <a:pt x="36096" y="8008"/>
                    <a:pt x="36096" y="8008"/>
                    <a:pt x="35924" y="7959"/>
                  </a:cubicBezTo>
                  <a:lnTo>
                    <a:pt x="35924" y="7959"/>
                  </a:lnTo>
                  <a:lnTo>
                    <a:pt x="35875" y="7934"/>
                  </a:lnTo>
                  <a:cubicBezTo>
                    <a:pt x="35679" y="7861"/>
                    <a:pt x="35557" y="7812"/>
                    <a:pt x="35361" y="7591"/>
                  </a:cubicBezTo>
                  <a:cubicBezTo>
                    <a:pt x="35288" y="7493"/>
                    <a:pt x="35263" y="7420"/>
                    <a:pt x="35214" y="7322"/>
                  </a:cubicBezTo>
                  <a:cubicBezTo>
                    <a:pt x="35165" y="7224"/>
                    <a:pt x="35141" y="7126"/>
                    <a:pt x="34994" y="7077"/>
                  </a:cubicBezTo>
                  <a:lnTo>
                    <a:pt x="34994" y="7077"/>
                  </a:lnTo>
                  <a:cubicBezTo>
                    <a:pt x="34724" y="6955"/>
                    <a:pt x="34700" y="6832"/>
                    <a:pt x="34675" y="6685"/>
                  </a:cubicBezTo>
                  <a:cubicBezTo>
                    <a:pt x="34675" y="6636"/>
                    <a:pt x="34675" y="6612"/>
                    <a:pt x="34651" y="6563"/>
                  </a:cubicBezTo>
                  <a:cubicBezTo>
                    <a:pt x="34626" y="6514"/>
                    <a:pt x="34577" y="6489"/>
                    <a:pt x="34528" y="6465"/>
                  </a:cubicBezTo>
                  <a:cubicBezTo>
                    <a:pt x="34455" y="6416"/>
                    <a:pt x="34382" y="6391"/>
                    <a:pt x="34308" y="6294"/>
                  </a:cubicBezTo>
                  <a:cubicBezTo>
                    <a:pt x="34235" y="6196"/>
                    <a:pt x="34210" y="6098"/>
                    <a:pt x="34210" y="6024"/>
                  </a:cubicBezTo>
                  <a:cubicBezTo>
                    <a:pt x="34210" y="5975"/>
                    <a:pt x="34210" y="5902"/>
                    <a:pt x="34161" y="5877"/>
                  </a:cubicBezTo>
                  <a:cubicBezTo>
                    <a:pt x="34088" y="5804"/>
                    <a:pt x="34039" y="5706"/>
                    <a:pt x="33990" y="5608"/>
                  </a:cubicBezTo>
                  <a:cubicBezTo>
                    <a:pt x="33941" y="5510"/>
                    <a:pt x="33867" y="5412"/>
                    <a:pt x="33769" y="5290"/>
                  </a:cubicBezTo>
                  <a:cubicBezTo>
                    <a:pt x="33696" y="5216"/>
                    <a:pt x="33622" y="5167"/>
                    <a:pt x="33549" y="5118"/>
                  </a:cubicBezTo>
                  <a:cubicBezTo>
                    <a:pt x="33426" y="5020"/>
                    <a:pt x="33329" y="4947"/>
                    <a:pt x="33304" y="4800"/>
                  </a:cubicBezTo>
                  <a:lnTo>
                    <a:pt x="33304" y="4800"/>
                  </a:lnTo>
                  <a:cubicBezTo>
                    <a:pt x="33304" y="4677"/>
                    <a:pt x="33353" y="4579"/>
                    <a:pt x="33378" y="4481"/>
                  </a:cubicBezTo>
                  <a:lnTo>
                    <a:pt x="33378" y="4481"/>
                  </a:lnTo>
                  <a:cubicBezTo>
                    <a:pt x="33402" y="4432"/>
                    <a:pt x="33426" y="4359"/>
                    <a:pt x="33426" y="4334"/>
                  </a:cubicBezTo>
                  <a:cubicBezTo>
                    <a:pt x="33426" y="4261"/>
                    <a:pt x="33451" y="4188"/>
                    <a:pt x="33475" y="4114"/>
                  </a:cubicBezTo>
                  <a:cubicBezTo>
                    <a:pt x="33524" y="3992"/>
                    <a:pt x="33549" y="3845"/>
                    <a:pt x="33524" y="3771"/>
                  </a:cubicBezTo>
                  <a:cubicBezTo>
                    <a:pt x="33500" y="3747"/>
                    <a:pt x="33500" y="3698"/>
                    <a:pt x="33475" y="3649"/>
                  </a:cubicBezTo>
                  <a:cubicBezTo>
                    <a:pt x="33426" y="3551"/>
                    <a:pt x="33378" y="3453"/>
                    <a:pt x="33329" y="3233"/>
                  </a:cubicBezTo>
                  <a:cubicBezTo>
                    <a:pt x="33304" y="3135"/>
                    <a:pt x="33255" y="3037"/>
                    <a:pt x="33206" y="2939"/>
                  </a:cubicBezTo>
                  <a:cubicBezTo>
                    <a:pt x="33157" y="2841"/>
                    <a:pt x="33084" y="2743"/>
                    <a:pt x="33010" y="2694"/>
                  </a:cubicBezTo>
                  <a:cubicBezTo>
                    <a:pt x="32961" y="2645"/>
                    <a:pt x="32912" y="2620"/>
                    <a:pt x="32863" y="2571"/>
                  </a:cubicBezTo>
                  <a:cubicBezTo>
                    <a:pt x="32814" y="2547"/>
                    <a:pt x="32765" y="2522"/>
                    <a:pt x="32692" y="2498"/>
                  </a:cubicBezTo>
                  <a:cubicBezTo>
                    <a:pt x="32618" y="2473"/>
                    <a:pt x="32545" y="2449"/>
                    <a:pt x="32447" y="2449"/>
                  </a:cubicBezTo>
                  <a:cubicBezTo>
                    <a:pt x="32373" y="2449"/>
                    <a:pt x="32276" y="2424"/>
                    <a:pt x="32178" y="2400"/>
                  </a:cubicBezTo>
                  <a:lnTo>
                    <a:pt x="32178" y="2400"/>
                  </a:lnTo>
                  <a:cubicBezTo>
                    <a:pt x="32080" y="2375"/>
                    <a:pt x="31982" y="2253"/>
                    <a:pt x="31908" y="2131"/>
                  </a:cubicBezTo>
                  <a:cubicBezTo>
                    <a:pt x="31835" y="2008"/>
                    <a:pt x="31761" y="1837"/>
                    <a:pt x="31761" y="1714"/>
                  </a:cubicBezTo>
                  <a:lnTo>
                    <a:pt x="31761" y="1714"/>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72"/>
            <p:cNvSpPr/>
            <p:nvPr/>
          </p:nvSpPr>
          <p:spPr>
            <a:xfrm>
              <a:off x="5240400" y="2177625"/>
              <a:ext cx="535700" cy="613450"/>
            </a:xfrm>
            <a:custGeom>
              <a:avLst/>
              <a:gdLst/>
              <a:ahLst/>
              <a:cxnLst/>
              <a:rect l="l" t="t" r="r" b="b"/>
              <a:pathLst>
                <a:path w="21428" h="24538" extrusionOk="0">
                  <a:moveTo>
                    <a:pt x="9697" y="4923"/>
                  </a:moveTo>
                  <a:cubicBezTo>
                    <a:pt x="9501" y="4923"/>
                    <a:pt x="9404" y="5094"/>
                    <a:pt x="9232" y="5241"/>
                  </a:cubicBezTo>
                  <a:cubicBezTo>
                    <a:pt x="9061" y="5388"/>
                    <a:pt x="8840" y="5315"/>
                    <a:pt x="8644" y="5217"/>
                  </a:cubicBezTo>
                  <a:cubicBezTo>
                    <a:pt x="8448" y="5143"/>
                    <a:pt x="8742" y="5094"/>
                    <a:pt x="8816" y="4972"/>
                  </a:cubicBezTo>
                  <a:cubicBezTo>
                    <a:pt x="8889" y="4849"/>
                    <a:pt x="8963" y="4800"/>
                    <a:pt x="9085" y="4727"/>
                  </a:cubicBezTo>
                  <a:cubicBezTo>
                    <a:pt x="9183" y="4678"/>
                    <a:pt x="9404" y="4678"/>
                    <a:pt x="9550" y="4629"/>
                  </a:cubicBezTo>
                  <a:cubicBezTo>
                    <a:pt x="9697" y="4580"/>
                    <a:pt x="9624" y="4335"/>
                    <a:pt x="9526" y="4311"/>
                  </a:cubicBezTo>
                  <a:cubicBezTo>
                    <a:pt x="9428" y="4286"/>
                    <a:pt x="9306" y="4408"/>
                    <a:pt x="9208" y="4482"/>
                  </a:cubicBezTo>
                  <a:cubicBezTo>
                    <a:pt x="9110" y="4580"/>
                    <a:pt x="8938" y="4555"/>
                    <a:pt x="8644" y="4457"/>
                  </a:cubicBezTo>
                  <a:cubicBezTo>
                    <a:pt x="8375" y="4359"/>
                    <a:pt x="8448" y="4311"/>
                    <a:pt x="8228" y="4139"/>
                  </a:cubicBezTo>
                  <a:cubicBezTo>
                    <a:pt x="8008" y="3943"/>
                    <a:pt x="7910" y="4115"/>
                    <a:pt x="7542" y="4017"/>
                  </a:cubicBezTo>
                  <a:cubicBezTo>
                    <a:pt x="7200" y="3894"/>
                    <a:pt x="7102" y="3821"/>
                    <a:pt x="6857" y="3772"/>
                  </a:cubicBezTo>
                  <a:cubicBezTo>
                    <a:pt x="6636" y="3723"/>
                    <a:pt x="6465" y="3845"/>
                    <a:pt x="6245" y="3796"/>
                  </a:cubicBezTo>
                  <a:cubicBezTo>
                    <a:pt x="6147" y="3796"/>
                    <a:pt x="6122" y="3747"/>
                    <a:pt x="6122" y="3649"/>
                  </a:cubicBezTo>
                  <a:lnTo>
                    <a:pt x="0" y="4702"/>
                  </a:lnTo>
                  <a:lnTo>
                    <a:pt x="1935" y="21305"/>
                  </a:lnTo>
                  <a:cubicBezTo>
                    <a:pt x="2008" y="21281"/>
                    <a:pt x="2082" y="21256"/>
                    <a:pt x="2155" y="21256"/>
                  </a:cubicBezTo>
                  <a:cubicBezTo>
                    <a:pt x="2278" y="21232"/>
                    <a:pt x="2424" y="21256"/>
                    <a:pt x="2522" y="21281"/>
                  </a:cubicBezTo>
                  <a:cubicBezTo>
                    <a:pt x="2571" y="21305"/>
                    <a:pt x="2620" y="21354"/>
                    <a:pt x="2669" y="21379"/>
                  </a:cubicBezTo>
                  <a:cubicBezTo>
                    <a:pt x="2743" y="21428"/>
                    <a:pt x="2816" y="21477"/>
                    <a:pt x="2914" y="21428"/>
                  </a:cubicBezTo>
                  <a:cubicBezTo>
                    <a:pt x="2988" y="21403"/>
                    <a:pt x="3061" y="21354"/>
                    <a:pt x="3135" y="21305"/>
                  </a:cubicBezTo>
                  <a:cubicBezTo>
                    <a:pt x="3257" y="21232"/>
                    <a:pt x="3355" y="21158"/>
                    <a:pt x="3502" y="21183"/>
                  </a:cubicBezTo>
                  <a:cubicBezTo>
                    <a:pt x="3673" y="21207"/>
                    <a:pt x="3722" y="21305"/>
                    <a:pt x="3771" y="21403"/>
                  </a:cubicBezTo>
                  <a:cubicBezTo>
                    <a:pt x="3820" y="21452"/>
                    <a:pt x="3845" y="21501"/>
                    <a:pt x="3894" y="21526"/>
                  </a:cubicBezTo>
                  <a:cubicBezTo>
                    <a:pt x="3943" y="21550"/>
                    <a:pt x="4016" y="21550"/>
                    <a:pt x="4090" y="21550"/>
                  </a:cubicBezTo>
                  <a:lnTo>
                    <a:pt x="4090" y="21550"/>
                  </a:lnTo>
                  <a:cubicBezTo>
                    <a:pt x="4212" y="21550"/>
                    <a:pt x="4334" y="21526"/>
                    <a:pt x="4457" y="21648"/>
                  </a:cubicBezTo>
                  <a:cubicBezTo>
                    <a:pt x="4530" y="21746"/>
                    <a:pt x="4579" y="21844"/>
                    <a:pt x="4604" y="21966"/>
                  </a:cubicBezTo>
                  <a:cubicBezTo>
                    <a:pt x="4628" y="22089"/>
                    <a:pt x="4653" y="22211"/>
                    <a:pt x="4775" y="22285"/>
                  </a:cubicBezTo>
                  <a:cubicBezTo>
                    <a:pt x="5020" y="22481"/>
                    <a:pt x="5045" y="22579"/>
                    <a:pt x="5069" y="22750"/>
                  </a:cubicBezTo>
                  <a:lnTo>
                    <a:pt x="5069" y="22750"/>
                  </a:lnTo>
                  <a:cubicBezTo>
                    <a:pt x="5069" y="22774"/>
                    <a:pt x="5069" y="22799"/>
                    <a:pt x="5069" y="22823"/>
                  </a:cubicBezTo>
                  <a:cubicBezTo>
                    <a:pt x="5094" y="22897"/>
                    <a:pt x="5143" y="22946"/>
                    <a:pt x="5192" y="22995"/>
                  </a:cubicBezTo>
                  <a:cubicBezTo>
                    <a:pt x="5290" y="23044"/>
                    <a:pt x="5412" y="23093"/>
                    <a:pt x="5534" y="23117"/>
                  </a:cubicBezTo>
                  <a:cubicBezTo>
                    <a:pt x="5657" y="23166"/>
                    <a:pt x="5828" y="23117"/>
                    <a:pt x="5975" y="23068"/>
                  </a:cubicBezTo>
                  <a:cubicBezTo>
                    <a:pt x="6171" y="23019"/>
                    <a:pt x="6367" y="22970"/>
                    <a:pt x="6538" y="23019"/>
                  </a:cubicBezTo>
                  <a:cubicBezTo>
                    <a:pt x="6710" y="23044"/>
                    <a:pt x="6832" y="23093"/>
                    <a:pt x="6930" y="23191"/>
                  </a:cubicBezTo>
                  <a:cubicBezTo>
                    <a:pt x="7053" y="23264"/>
                    <a:pt x="7126" y="23338"/>
                    <a:pt x="7224" y="23460"/>
                  </a:cubicBezTo>
                  <a:cubicBezTo>
                    <a:pt x="7322" y="23558"/>
                    <a:pt x="7420" y="23656"/>
                    <a:pt x="7542" y="23729"/>
                  </a:cubicBezTo>
                  <a:cubicBezTo>
                    <a:pt x="7640" y="23778"/>
                    <a:pt x="7714" y="23803"/>
                    <a:pt x="7812" y="23778"/>
                  </a:cubicBezTo>
                  <a:cubicBezTo>
                    <a:pt x="7885" y="23778"/>
                    <a:pt x="7934" y="23705"/>
                    <a:pt x="7983" y="23632"/>
                  </a:cubicBezTo>
                  <a:cubicBezTo>
                    <a:pt x="8032" y="23534"/>
                    <a:pt x="8081" y="23460"/>
                    <a:pt x="8179" y="23387"/>
                  </a:cubicBezTo>
                  <a:lnTo>
                    <a:pt x="8179" y="23387"/>
                  </a:lnTo>
                  <a:lnTo>
                    <a:pt x="8204" y="23387"/>
                  </a:lnTo>
                  <a:cubicBezTo>
                    <a:pt x="8424" y="23264"/>
                    <a:pt x="8571" y="23191"/>
                    <a:pt x="8840" y="23387"/>
                  </a:cubicBezTo>
                  <a:lnTo>
                    <a:pt x="8840" y="23387"/>
                  </a:lnTo>
                  <a:cubicBezTo>
                    <a:pt x="8963" y="23460"/>
                    <a:pt x="9085" y="23460"/>
                    <a:pt x="9208" y="23485"/>
                  </a:cubicBezTo>
                  <a:cubicBezTo>
                    <a:pt x="9281" y="23485"/>
                    <a:pt x="9379" y="23485"/>
                    <a:pt x="9452" y="23509"/>
                  </a:cubicBezTo>
                  <a:cubicBezTo>
                    <a:pt x="9575" y="23558"/>
                    <a:pt x="9648" y="23607"/>
                    <a:pt x="9722" y="23632"/>
                  </a:cubicBezTo>
                  <a:cubicBezTo>
                    <a:pt x="9771" y="23680"/>
                    <a:pt x="9820" y="23705"/>
                    <a:pt x="9844" y="23705"/>
                  </a:cubicBezTo>
                  <a:cubicBezTo>
                    <a:pt x="9893" y="23705"/>
                    <a:pt x="9918" y="23680"/>
                    <a:pt x="9967" y="23656"/>
                  </a:cubicBezTo>
                  <a:cubicBezTo>
                    <a:pt x="10040" y="23632"/>
                    <a:pt x="10163" y="23583"/>
                    <a:pt x="10334" y="23583"/>
                  </a:cubicBezTo>
                  <a:cubicBezTo>
                    <a:pt x="10456" y="23583"/>
                    <a:pt x="10505" y="23485"/>
                    <a:pt x="10554" y="23387"/>
                  </a:cubicBezTo>
                  <a:cubicBezTo>
                    <a:pt x="10579" y="23313"/>
                    <a:pt x="10603" y="23264"/>
                    <a:pt x="10628" y="23191"/>
                  </a:cubicBezTo>
                  <a:cubicBezTo>
                    <a:pt x="10701" y="23093"/>
                    <a:pt x="10775" y="22995"/>
                    <a:pt x="10873" y="22897"/>
                  </a:cubicBezTo>
                  <a:cubicBezTo>
                    <a:pt x="10971" y="22823"/>
                    <a:pt x="11093" y="22750"/>
                    <a:pt x="11216" y="22750"/>
                  </a:cubicBezTo>
                  <a:cubicBezTo>
                    <a:pt x="11289" y="22750"/>
                    <a:pt x="11338" y="22725"/>
                    <a:pt x="11412" y="22676"/>
                  </a:cubicBezTo>
                  <a:cubicBezTo>
                    <a:pt x="11460" y="22652"/>
                    <a:pt x="11534" y="22603"/>
                    <a:pt x="11632" y="22603"/>
                  </a:cubicBezTo>
                  <a:lnTo>
                    <a:pt x="11632" y="22603"/>
                  </a:lnTo>
                  <a:lnTo>
                    <a:pt x="11632" y="22603"/>
                  </a:lnTo>
                  <a:lnTo>
                    <a:pt x="11656" y="22603"/>
                  </a:lnTo>
                  <a:cubicBezTo>
                    <a:pt x="11779" y="22603"/>
                    <a:pt x="11877" y="22652"/>
                    <a:pt x="11950" y="22774"/>
                  </a:cubicBezTo>
                  <a:cubicBezTo>
                    <a:pt x="11999" y="22848"/>
                    <a:pt x="12048" y="22970"/>
                    <a:pt x="12073" y="23093"/>
                  </a:cubicBezTo>
                  <a:lnTo>
                    <a:pt x="12073" y="23093"/>
                  </a:lnTo>
                  <a:lnTo>
                    <a:pt x="12073" y="23117"/>
                  </a:lnTo>
                  <a:lnTo>
                    <a:pt x="12073" y="23117"/>
                  </a:lnTo>
                  <a:cubicBezTo>
                    <a:pt x="12073" y="23191"/>
                    <a:pt x="12122" y="23313"/>
                    <a:pt x="12195" y="23411"/>
                  </a:cubicBezTo>
                  <a:cubicBezTo>
                    <a:pt x="12244" y="23509"/>
                    <a:pt x="12293" y="23583"/>
                    <a:pt x="12342" y="23583"/>
                  </a:cubicBezTo>
                  <a:lnTo>
                    <a:pt x="12342" y="23583"/>
                  </a:lnTo>
                  <a:cubicBezTo>
                    <a:pt x="12416" y="23607"/>
                    <a:pt x="12489" y="23607"/>
                    <a:pt x="12587" y="23632"/>
                  </a:cubicBezTo>
                  <a:cubicBezTo>
                    <a:pt x="12660" y="23632"/>
                    <a:pt x="12758" y="23656"/>
                    <a:pt x="12856" y="23680"/>
                  </a:cubicBezTo>
                  <a:lnTo>
                    <a:pt x="12856" y="23680"/>
                  </a:lnTo>
                  <a:cubicBezTo>
                    <a:pt x="12930" y="23705"/>
                    <a:pt x="13003" y="23754"/>
                    <a:pt x="13077" y="23778"/>
                  </a:cubicBezTo>
                  <a:cubicBezTo>
                    <a:pt x="13150" y="23827"/>
                    <a:pt x="13199" y="23876"/>
                    <a:pt x="13248" y="23925"/>
                  </a:cubicBezTo>
                  <a:cubicBezTo>
                    <a:pt x="13322" y="23999"/>
                    <a:pt x="13420" y="24097"/>
                    <a:pt x="13517" y="24244"/>
                  </a:cubicBezTo>
                  <a:cubicBezTo>
                    <a:pt x="13542" y="24317"/>
                    <a:pt x="13591" y="24415"/>
                    <a:pt x="13615" y="24538"/>
                  </a:cubicBezTo>
                  <a:cubicBezTo>
                    <a:pt x="13689" y="24513"/>
                    <a:pt x="13762" y="24489"/>
                    <a:pt x="13836" y="24464"/>
                  </a:cubicBezTo>
                  <a:cubicBezTo>
                    <a:pt x="13958" y="24440"/>
                    <a:pt x="14081" y="24415"/>
                    <a:pt x="14179" y="24342"/>
                  </a:cubicBezTo>
                  <a:cubicBezTo>
                    <a:pt x="14252" y="24317"/>
                    <a:pt x="14326" y="24293"/>
                    <a:pt x="14399" y="24268"/>
                  </a:cubicBezTo>
                  <a:cubicBezTo>
                    <a:pt x="14497" y="24219"/>
                    <a:pt x="14595" y="24195"/>
                    <a:pt x="14619" y="24097"/>
                  </a:cubicBezTo>
                  <a:cubicBezTo>
                    <a:pt x="14668" y="24023"/>
                    <a:pt x="14668" y="23901"/>
                    <a:pt x="14668" y="23778"/>
                  </a:cubicBezTo>
                  <a:cubicBezTo>
                    <a:pt x="14644" y="23558"/>
                    <a:pt x="14644" y="23362"/>
                    <a:pt x="14766" y="23215"/>
                  </a:cubicBezTo>
                  <a:cubicBezTo>
                    <a:pt x="14864" y="23093"/>
                    <a:pt x="14962" y="23068"/>
                    <a:pt x="15085" y="23068"/>
                  </a:cubicBezTo>
                  <a:cubicBezTo>
                    <a:pt x="15109" y="23068"/>
                    <a:pt x="15158" y="23068"/>
                    <a:pt x="15207" y="23044"/>
                  </a:cubicBezTo>
                  <a:cubicBezTo>
                    <a:pt x="15281" y="22995"/>
                    <a:pt x="15305" y="22946"/>
                    <a:pt x="15305" y="22897"/>
                  </a:cubicBezTo>
                  <a:cubicBezTo>
                    <a:pt x="15330" y="22848"/>
                    <a:pt x="15305" y="22774"/>
                    <a:pt x="15256" y="22652"/>
                  </a:cubicBezTo>
                  <a:cubicBezTo>
                    <a:pt x="15232" y="22579"/>
                    <a:pt x="15183" y="22481"/>
                    <a:pt x="15134" y="22407"/>
                  </a:cubicBezTo>
                  <a:cubicBezTo>
                    <a:pt x="15011" y="22211"/>
                    <a:pt x="14913" y="22040"/>
                    <a:pt x="15011" y="21844"/>
                  </a:cubicBezTo>
                  <a:cubicBezTo>
                    <a:pt x="15060" y="21770"/>
                    <a:pt x="15085" y="21721"/>
                    <a:pt x="15134" y="21672"/>
                  </a:cubicBezTo>
                  <a:lnTo>
                    <a:pt x="15134" y="21672"/>
                  </a:lnTo>
                  <a:cubicBezTo>
                    <a:pt x="15158" y="21623"/>
                    <a:pt x="15207" y="21599"/>
                    <a:pt x="15207" y="21452"/>
                  </a:cubicBezTo>
                  <a:cubicBezTo>
                    <a:pt x="15207" y="21403"/>
                    <a:pt x="15232" y="21354"/>
                    <a:pt x="15232" y="21305"/>
                  </a:cubicBezTo>
                  <a:cubicBezTo>
                    <a:pt x="15256" y="20987"/>
                    <a:pt x="15305" y="20473"/>
                    <a:pt x="15501" y="20301"/>
                  </a:cubicBezTo>
                  <a:cubicBezTo>
                    <a:pt x="15599" y="20228"/>
                    <a:pt x="15721" y="20179"/>
                    <a:pt x="15819" y="20154"/>
                  </a:cubicBezTo>
                  <a:cubicBezTo>
                    <a:pt x="15966" y="20130"/>
                    <a:pt x="16089" y="20154"/>
                    <a:pt x="16187" y="20179"/>
                  </a:cubicBezTo>
                  <a:cubicBezTo>
                    <a:pt x="16285" y="20228"/>
                    <a:pt x="16383" y="20277"/>
                    <a:pt x="16432" y="20350"/>
                  </a:cubicBezTo>
                  <a:lnTo>
                    <a:pt x="16432" y="20350"/>
                  </a:lnTo>
                  <a:cubicBezTo>
                    <a:pt x="16481" y="20424"/>
                    <a:pt x="16481" y="20522"/>
                    <a:pt x="16432" y="20644"/>
                  </a:cubicBezTo>
                  <a:lnTo>
                    <a:pt x="16432" y="20644"/>
                  </a:lnTo>
                  <a:lnTo>
                    <a:pt x="16407" y="20693"/>
                  </a:lnTo>
                  <a:lnTo>
                    <a:pt x="16407" y="20693"/>
                  </a:lnTo>
                  <a:cubicBezTo>
                    <a:pt x="16383" y="20791"/>
                    <a:pt x="16358" y="20864"/>
                    <a:pt x="16407" y="20889"/>
                  </a:cubicBezTo>
                  <a:cubicBezTo>
                    <a:pt x="16456" y="20889"/>
                    <a:pt x="16481" y="20913"/>
                    <a:pt x="16481" y="20913"/>
                  </a:cubicBezTo>
                  <a:cubicBezTo>
                    <a:pt x="16505" y="20889"/>
                    <a:pt x="16529" y="20840"/>
                    <a:pt x="16554" y="20766"/>
                  </a:cubicBezTo>
                  <a:cubicBezTo>
                    <a:pt x="16652" y="20595"/>
                    <a:pt x="16774" y="20546"/>
                    <a:pt x="16897" y="20522"/>
                  </a:cubicBezTo>
                  <a:cubicBezTo>
                    <a:pt x="16946" y="20522"/>
                    <a:pt x="17019" y="20497"/>
                    <a:pt x="17044" y="20473"/>
                  </a:cubicBezTo>
                  <a:cubicBezTo>
                    <a:pt x="17068" y="20448"/>
                    <a:pt x="17044" y="20399"/>
                    <a:pt x="17019" y="20350"/>
                  </a:cubicBezTo>
                  <a:cubicBezTo>
                    <a:pt x="16995" y="20277"/>
                    <a:pt x="16970" y="20203"/>
                    <a:pt x="16946" y="20105"/>
                  </a:cubicBezTo>
                  <a:cubicBezTo>
                    <a:pt x="16946" y="20032"/>
                    <a:pt x="16897" y="19958"/>
                    <a:pt x="16848" y="19885"/>
                  </a:cubicBezTo>
                  <a:lnTo>
                    <a:pt x="16848" y="19885"/>
                  </a:lnTo>
                  <a:cubicBezTo>
                    <a:pt x="16774" y="19738"/>
                    <a:pt x="16701" y="19615"/>
                    <a:pt x="16848" y="19469"/>
                  </a:cubicBezTo>
                  <a:cubicBezTo>
                    <a:pt x="16921" y="19395"/>
                    <a:pt x="16921" y="19322"/>
                    <a:pt x="16921" y="19150"/>
                  </a:cubicBezTo>
                  <a:lnTo>
                    <a:pt x="16921" y="19150"/>
                  </a:lnTo>
                  <a:lnTo>
                    <a:pt x="16921" y="19077"/>
                  </a:lnTo>
                  <a:lnTo>
                    <a:pt x="16921" y="19052"/>
                  </a:lnTo>
                  <a:cubicBezTo>
                    <a:pt x="16921" y="18832"/>
                    <a:pt x="17019" y="18685"/>
                    <a:pt x="17117" y="18563"/>
                  </a:cubicBezTo>
                  <a:cubicBezTo>
                    <a:pt x="17142" y="18514"/>
                    <a:pt x="17166" y="18489"/>
                    <a:pt x="17191" y="18465"/>
                  </a:cubicBezTo>
                  <a:cubicBezTo>
                    <a:pt x="17240" y="18342"/>
                    <a:pt x="17362" y="18318"/>
                    <a:pt x="17460" y="18293"/>
                  </a:cubicBezTo>
                  <a:cubicBezTo>
                    <a:pt x="17534" y="18269"/>
                    <a:pt x="17607" y="18244"/>
                    <a:pt x="17631" y="18195"/>
                  </a:cubicBezTo>
                  <a:cubicBezTo>
                    <a:pt x="17656" y="18122"/>
                    <a:pt x="17656" y="18073"/>
                    <a:pt x="17656" y="18024"/>
                  </a:cubicBezTo>
                  <a:cubicBezTo>
                    <a:pt x="17656" y="17901"/>
                    <a:pt x="17656" y="17803"/>
                    <a:pt x="17778" y="17607"/>
                  </a:cubicBezTo>
                  <a:cubicBezTo>
                    <a:pt x="17876" y="17485"/>
                    <a:pt x="17974" y="17363"/>
                    <a:pt x="18048" y="17265"/>
                  </a:cubicBezTo>
                  <a:cubicBezTo>
                    <a:pt x="18170" y="17142"/>
                    <a:pt x="18293" y="17093"/>
                    <a:pt x="18440" y="17142"/>
                  </a:cubicBezTo>
                  <a:cubicBezTo>
                    <a:pt x="18562" y="17191"/>
                    <a:pt x="18586" y="17265"/>
                    <a:pt x="18635" y="17338"/>
                  </a:cubicBezTo>
                  <a:cubicBezTo>
                    <a:pt x="18660" y="17387"/>
                    <a:pt x="18660" y="17412"/>
                    <a:pt x="18709" y="17412"/>
                  </a:cubicBezTo>
                  <a:cubicBezTo>
                    <a:pt x="18733" y="17436"/>
                    <a:pt x="18758" y="17412"/>
                    <a:pt x="18782" y="17363"/>
                  </a:cubicBezTo>
                  <a:lnTo>
                    <a:pt x="18782" y="17363"/>
                  </a:lnTo>
                  <a:cubicBezTo>
                    <a:pt x="18831" y="17289"/>
                    <a:pt x="18880" y="17191"/>
                    <a:pt x="19052" y="17118"/>
                  </a:cubicBezTo>
                  <a:cubicBezTo>
                    <a:pt x="19125" y="17069"/>
                    <a:pt x="19174" y="17044"/>
                    <a:pt x="19223" y="17020"/>
                  </a:cubicBezTo>
                  <a:cubicBezTo>
                    <a:pt x="19321" y="16971"/>
                    <a:pt x="19346" y="16971"/>
                    <a:pt x="19493" y="16775"/>
                  </a:cubicBezTo>
                  <a:cubicBezTo>
                    <a:pt x="19590" y="16677"/>
                    <a:pt x="19615" y="16603"/>
                    <a:pt x="19664" y="16530"/>
                  </a:cubicBezTo>
                  <a:lnTo>
                    <a:pt x="19664" y="16530"/>
                  </a:lnTo>
                  <a:cubicBezTo>
                    <a:pt x="19713" y="16432"/>
                    <a:pt x="19762" y="16334"/>
                    <a:pt x="20007" y="16089"/>
                  </a:cubicBezTo>
                  <a:cubicBezTo>
                    <a:pt x="20178" y="15918"/>
                    <a:pt x="20252" y="15820"/>
                    <a:pt x="20325" y="15722"/>
                  </a:cubicBezTo>
                  <a:cubicBezTo>
                    <a:pt x="20423" y="15599"/>
                    <a:pt x="20472" y="15502"/>
                    <a:pt x="20643" y="15428"/>
                  </a:cubicBezTo>
                  <a:cubicBezTo>
                    <a:pt x="20741" y="15379"/>
                    <a:pt x="20815" y="15306"/>
                    <a:pt x="20864" y="15183"/>
                  </a:cubicBezTo>
                  <a:cubicBezTo>
                    <a:pt x="20913" y="15061"/>
                    <a:pt x="20937" y="14914"/>
                    <a:pt x="20913" y="14767"/>
                  </a:cubicBezTo>
                  <a:cubicBezTo>
                    <a:pt x="20888" y="14669"/>
                    <a:pt x="20839" y="14595"/>
                    <a:pt x="20815" y="14522"/>
                  </a:cubicBezTo>
                  <a:cubicBezTo>
                    <a:pt x="20766" y="14375"/>
                    <a:pt x="20717" y="14253"/>
                    <a:pt x="20766" y="14106"/>
                  </a:cubicBezTo>
                  <a:cubicBezTo>
                    <a:pt x="20790" y="14032"/>
                    <a:pt x="20790" y="13959"/>
                    <a:pt x="20790" y="13910"/>
                  </a:cubicBezTo>
                  <a:cubicBezTo>
                    <a:pt x="20790" y="13836"/>
                    <a:pt x="20815" y="13763"/>
                    <a:pt x="20839" y="13616"/>
                  </a:cubicBezTo>
                  <a:cubicBezTo>
                    <a:pt x="20888" y="13493"/>
                    <a:pt x="20913" y="13469"/>
                    <a:pt x="20962" y="13420"/>
                  </a:cubicBezTo>
                  <a:cubicBezTo>
                    <a:pt x="20986" y="13396"/>
                    <a:pt x="20986" y="13371"/>
                    <a:pt x="21011" y="13273"/>
                  </a:cubicBezTo>
                  <a:cubicBezTo>
                    <a:pt x="21035" y="13175"/>
                    <a:pt x="21035" y="12906"/>
                    <a:pt x="21011" y="12636"/>
                  </a:cubicBezTo>
                  <a:cubicBezTo>
                    <a:pt x="20986" y="12245"/>
                    <a:pt x="20937" y="11804"/>
                    <a:pt x="21035" y="11583"/>
                  </a:cubicBezTo>
                  <a:cubicBezTo>
                    <a:pt x="21060" y="11510"/>
                    <a:pt x="21084" y="11461"/>
                    <a:pt x="21084" y="11412"/>
                  </a:cubicBezTo>
                  <a:cubicBezTo>
                    <a:pt x="21158" y="11241"/>
                    <a:pt x="21182" y="11167"/>
                    <a:pt x="21207" y="10922"/>
                  </a:cubicBezTo>
                  <a:cubicBezTo>
                    <a:pt x="21207" y="10726"/>
                    <a:pt x="21182" y="10628"/>
                    <a:pt x="21182" y="10530"/>
                  </a:cubicBezTo>
                  <a:cubicBezTo>
                    <a:pt x="21182" y="10433"/>
                    <a:pt x="21158" y="10359"/>
                    <a:pt x="21158" y="10261"/>
                  </a:cubicBezTo>
                  <a:cubicBezTo>
                    <a:pt x="21158" y="10237"/>
                    <a:pt x="21158" y="10163"/>
                    <a:pt x="21158" y="10114"/>
                  </a:cubicBezTo>
                  <a:cubicBezTo>
                    <a:pt x="21182" y="9918"/>
                    <a:pt x="21182" y="9722"/>
                    <a:pt x="21133" y="9600"/>
                  </a:cubicBezTo>
                  <a:cubicBezTo>
                    <a:pt x="21109" y="9551"/>
                    <a:pt x="21060" y="9477"/>
                    <a:pt x="21011" y="9428"/>
                  </a:cubicBezTo>
                  <a:lnTo>
                    <a:pt x="21011" y="9428"/>
                  </a:lnTo>
                  <a:cubicBezTo>
                    <a:pt x="20913" y="9306"/>
                    <a:pt x="20815" y="9208"/>
                    <a:pt x="20815" y="9037"/>
                  </a:cubicBezTo>
                  <a:cubicBezTo>
                    <a:pt x="20790" y="8890"/>
                    <a:pt x="20839" y="8792"/>
                    <a:pt x="20913" y="8743"/>
                  </a:cubicBezTo>
                  <a:cubicBezTo>
                    <a:pt x="20962" y="8669"/>
                    <a:pt x="21060" y="8645"/>
                    <a:pt x="21133" y="8620"/>
                  </a:cubicBezTo>
                  <a:cubicBezTo>
                    <a:pt x="21182" y="8620"/>
                    <a:pt x="21207" y="8596"/>
                    <a:pt x="21231" y="8571"/>
                  </a:cubicBezTo>
                  <a:cubicBezTo>
                    <a:pt x="21280" y="8571"/>
                    <a:pt x="21329" y="8547"/>
                    <a:pt x="21427" y="8522"/>
                  </a:cubicBezTo>
                  <a:lnTo>
                    <a:pt x="20007" y="1"/>
                  </a:lnTo>
                  <a:cubicBezTo>
                    <a:pt x="19762" y="148"/>
                    <a:pt x="19517" y="246"/>
                    <a:pt x="19272" y="368"/>
                  </a:cubicBezTo>
                  <a:cubicBezTo>
                    <a:pt x="18954" y="515"/>
                    <a:pt x="18611" y="735"/>
                    <a:pt x="18072" y="1103"/>
                  </a:cubicBezTo>
                  <a:cubicBezTo>
                    <a:pt x="17558" y="1445"/>
                    <a:pt x="17411" y="1396"/>
                    <a:pt x="16897" y="1739"/>
                  </a:cubicBezTo>
                  <a:cubicBezTo>
                    <a:pt x="16407" y="2082"/>
                    <a:pt x="16162" y="2303"/>
                    <a:pt x="15991" y="2645"/>
                  </a:cubicBezTo>
                  <a:cubicBezTo>
                    <a:pt x="15795" y="2964"/>
                    <a:pt x="15574" y="3135"/>
                    <a:pt x="15354" y="3404"/>
                  </a:cubicBezTo>
                  <a:cubicBezTo>
                    <a:pt x="15134" y="3674"/>
                    <a:pt x="14987" y="3772"/>
                    <a:pt x="14693" y="3943"/>
                  </a:cubicBezTo>
                  <a:cubicBezTo>
                    <a:pt x="14399" y="4115"/>
                    <a:pt x="13811" y="4066"/>
                    <a:pt x="13664" y="4041"/>
                  </a:cubicBezTo>
                  <a:cubicBezTo>
                    <a:pt x="13517" y="4041"/>
                    <a:pt x="13077" y="4164"/>
                    <a:pt x="12807" y="4311"/>
                  </a:cubicBezTo>
                  <a:cubicBezTo>
                    <a:pt x="12538" y="4433"/>
                    <a:pt x="12440" y="4580"/>
                    <a:pt x="12244" y="4751"/>
                  </a:cubicBezTo>
                  <a:cubicBezTo>
                    <a:pt x="12048" y="4947"/>
                    <a:pt x="12073" y="4825"/>
                    <a:pt x="11779" y="4972"/>
                  </a:cubicBezTo>
                  <a:cubicBezTo>
                    <a:pt x="11460" y="5119"/>
                    <a:pt x="11240" y="5217"/>
                    <a:pt x="10946" y="5168"/>
                  </a:cubicBezTo>
                  <a:cubicBezTo>
                    <a:pt x="10652" y="5143"/>
                    <a:pt x="10383" y="4972"/>
                    <a:pt x="10187" y="4898"/>
                  </a:cubicBezTo>
                  <a:cubicBezTo>
                    <a:pt x="9991" y="4800"/>
                    <a:pt x="9893" y="4898"/>
                    <a:pt x="9697" y="492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72"/>
            <p:cNvSpPr/>
            <p:nvPr/>
          </p:nvSpPr>
          <p:spPr>
            <a:xfrm>
              <a:off x="5240400" y="2177625"/>
              <a:ext cx="535700" cy="613450"/>
            </a:xfrm>
            <a:custGeom>
              <a:avLst/>
              <a:gdLst/>
              <a:ahLst/>
              <a:cxnLst/>
              <a:rect l="l" t="t" r="r" b="b"/>
              <a:pathLst>
                <a:path w="21428" h="24538" fill="none" extrusionOk="0">
                  <a:moveTo>
                    <a:pt x="9697" y="4923"/>
                  </a:moveTo>
                  <a:cubicBezTo>
                    <a:pt x="9501" y="4923"/>
                    <a:pt x="9404" y="5094"/>
                    <a:pt x="9232" y="5241"/>
                  </a:cubicBezTo>
                  <a:cubicBezTo>
                    <a:pt x="9061" y="5388"/>
                    <a:pt x="8840" y="5315"/>
                    <a:pt x="8644" y="5217"/>
                  </a:cubicBezTo>
                  <a:cubicBezTo>
                    <a:pt x="8448" y="5143"/>
                    <a:pt x="8742" y="5094"/>
                    <a:pt x="8816" y="4972"/>
                  </a:cubicBezTo>
                  <a:cubicBezTo>
                    <a:pt x="8889" y="4849"/>
                    <a:pt x="8963" y="4800"/>
                    <a:pt x="9085" y="4727"/>
                  </a:cubicBezTo>
                  <a:cubicBezTo>
                    <a:pt x="9183" y="4678"/>
                    <a:pt x="9404" y="4678"/>
                    <a:pt x="9550" y="4629"/>
                  </a:cubicBezTo>
                  <a:cubicBezTo>
                    <a:pt x="9697" y="4580"/>
                    <a:pt x="9624" y="4335"/>
                    <a:pt x="9526" y="4311"/>
                  </a:cubicBezTo>
                  <a:cubicBezTo>
                    <a:pt x="9428" y="4286"/>
                    <a:pt x="9306" y="4408"/>
                    <a:pt x="9208" y="4482"/>
                  </a:cubicBezTo>
                  <a:cubicBezTo>
                    <a:pt x="9110" y="4580"/>
                    <a:pt x="8938" y="4555"/>
                    <a:pt x="8644" y="4457"/>
                  </a:cubicBezTo>
                  <a:cubicBezTo>
                    <a:pt x="8375" y="4359"/>
                    <a:pt x="8448" y="4311"/>
                    <a:pt x="8228" y="4139"/>
                  </a:cubicBezTo>
                  <a:cubicBezTo>
                    <a:pt x="8008" y="3943"/>
                    <a:pt x="7910" y="4115"/>
                    <a:pt x="7542" y="4017"/>
                  </a:cubicBezTo>
                  <a:cubicBezTo>
                    <a:pt x="7200" y="3894"/>
                    <a:pt x="7102" y="3821"/>
                    <a:pt x="6857" y="3772"/>
                  </a:cubicBezTo>
                  <a:cubicBezTo>
                    <a:pt x="6636" y="3723"/>
                    <a:pt x="6465" y="3845"/>
                    <a:pt x="6245" y="3796"/>
                  </a:cubicBezTo>
                  <a:cubicBezTo>
                    <a:pt x="6147" y="3796"/>
                    <a:pt x="6122" y="3747"/>
                    <a:pt x="6122" y="3649"/>
                  </a:cubicBezTo>
                  <a:lnTo>
                    <a:pt x="0" y="4702"/>
                  </a:lnTo>
                  <a:lnTo>
                    <a:pt x="1935" y="21305"/>
                  </a:lnTo>
                  <a:cubicBezTo>
                    <a:pt x="2008" y="21281"/>
                    <a:pt x="2082" y="21256"/>
                    <a:pt x="2155" y="21256"/>
                  </a:cubicBezTo>
                  <a:cubicBezTo>
                    <a:pt x="2278" y="21232"/>
                    <a:pt x="2424" y="21256"/>
                    <a:pt x="2522" y="21281"/>
                  </a:cubicBezTo>
                  <a:cubicBezTo>
                    <a:pt x="2571" y="21305"/>
                    <a:pt x="2620" y="21354"/>
                    <a:pt x="2669" y="21379"/>
                  </a:cubicBezTo>
                  <a:cubicBezTo>
                    <a:pt x="2743" y="21428"/>
                    <a:pt x="2816" y="21477"/>
                    <a:pt x="2914" y="21428"/>
                  </a:cubicBezTo>
                  <a:cubicBezTo>
                    <a:pt x="2988" y="21403"/>
                    <a:pt x="3061" y="21354"/>
                    <a:pt x="3135" y="21305"/>
                  </a:cubicBezTo>
                  <a:cubicBezTo>
                    <a:pt x="3257" y="21232"/>
                    <a:pt x="3355" y="21158"/>
                    <a:pt x="3502" y="21183"/>
                  </a:cubicBezTo>
                  <a:cubicBezTo>
                    <a:pt x="3673" y="21207"/>
                    <a:pt x="3722" y="21305"/>
                    <a:pt x="3771" y="21403"/>
                  </a:cubicBezTo>
                  <a:cubicBezTo>
                    <a:pt x="3820" y="21452"/>
                    <a:pt x="3845" y="21501"/>
                    <a:pt x="3894" y="21526"/>
                  </a:cubicBezTo>
                  <a:cubicBezTo>
                    <a:pt x="3943" y="21550"/>
                    <a:pt x="4016" y="21550"/>
                    <a:pt x="4090" y="21550"/>
                  </a:cubicBezTo>
                  <a:lnTo>
                    <a:pt x="4090" y="21550"/>
                  </a:lnTo>
                  <a:cubicBezTo>
                    <a:pt x="4212" y="21550"/>
                    <a:pt x="4334" y="21526"/>
                    <a:pt x="4457" y="21648"/>
                  </a:cubicBezTo>
                  <a:cubicBezTo>
                    <a:pt x="4530" y="21746"/>
                    <a:pt x="4579" y="21844"/>
                    <a:pt x="4604" y="21966"/>
                  </a:cubicBezTo>
                  <a:cubicBezTo>
                    <a:pt x="4628" y="22089"/>
                    <a:pt x="4653" y="22211"/>
                    <a:pt x="4775" y="22285"/>
                  </a:cubicBezTo>
                  <a:cubicBezTo>
                    <a:pt x="5020" y="22481"/>
                    <a:pt x="5045" y="22579"/>
                    <a:pt x="5069" y="22750"/>
                  </a:cubicBezTo>
                  <a:lnTo>
                    <a:pt x="5069" y="22750"/>
                  </a:lnTo>
                  <a:cubicBezTo>
                    <a:pt x="5069" y="22774"/>
                    <a:pt x="5069" y="22799"/>
                    <a:pt x="5069" y="22823"/>
                  </a:cubicBezTo>
                  <a:cubicBezTo>
                    <a:pt x="5094" y="22897"/>
                    <a:pt x="5143" y="22946"/>
                    <a:pt x="5192" y="22995"/>
                  </a:cubicBezTo>
                  <a:cubicBezTo>
                    <a:pt x="5290" y="23044"/>
                    <a:pt x="5412" y="23093"/>
                    <a:pt x="5534" y="23117"/>
                  </a:cubicBezTo>
                  <a:cubicBezTo>
                    <a:pt x="5657" y="23166"/>
                    <a:pt x="5828" y="23117"/>
                    <a:pt x="5975" y="23068"/>
                  </a:cubicBezTo>
                  <a:cubicBezTo>
                    <a:pt x="6171" y="23019"/>
                    <a:pt x="6367" y="22970"/>
                    <a:pt x="6538" y="23019"/>
                  </a:cubicBezTo>
                  <a:cubicBezTo>
                    <a:pt x="6710" y="23044"/>
                    <a:pt x="6832" y="23093"/>
                    <a:pt x="6930" y="23191"/>
                  </a:cubicBezTo>
                  <a:cubicBezTo>
                    <a:pt x="7053" y="23264"/>
                    <a:pt x="7126" y="23338"/>
                    <a:pt x="7224" y="23460"/>
                  </a:cubicBezTo>
                  <a:cubicBezTo>
                    <a:pt x="7322" y="23558"/>
                    <a:pt x="7420" y="23656"/>
                    <a:pt x="7542" y="23729"/>
                  </a:cubicBezTo>
                  <a:cubicBezTo>
                    <a:pt x="7640" y="23778"/>
                    <a:pt x="7714" y="23803"/>
                    <a:pt x="7812" y="23778"/>
                  </a:cubicBezTo>
                  <a:cubicBezTo>
                    <a:pt x="7885" y="23778"/>
                    <a:pt x="7934" y="23705"/>
                    <a:pt x="7983" y="23632"/>
                  </a:cubicBezTo>
                  <a:cubicBezTo>
                    <a:pt x="8032" y="23534"/>
                    <a:pt x="8081" y="23460"/>
                    <a:pt x="8179" y="23387"/>
                  </a:cubicBezTo>
                  <a:lnTo>
                    <a:pt x="8179" y="23387"/>
                  </a:lnTo>
                  <a:lnTo>
                    <a:pt x="8204" y="23387"/>
                  </a:lnTo>
                  <a:cubicBezTo>
                    <a:pt x="8424" y="23264"/>
                    <a:pt x="8571" y="23191"/>
                    <a:pt x="8840" y="23387"/>
                  </a:cubicBezTo>
                  <a:lnTo>
                    <a:pt x="8840" y="23387"/>
                  </a:lnTo>
                  <a:cubicBezTo>
                    <a:pt x="8963" y="23460"/>
                    <a:pt x="9085" y="23460"/>
                    <a:pt x="9208" y="23485"/>
                  </a:cubicBezTo>
                  <a:cubicBezTo>
                    <a:pt x="9281" y="23485"/>
                    <a:pt x="9379" y="23485"/>
                    <a:pt x="9452" y="23509"/>
                  </a:cubicBezTo>
                  <a:cubicBezTo>
                    <a:pt x="9575" y="23558"/>
                    <a:pt x="9648" y="23607"/>
                    <a:pt x="9722" y="23632"/>
                  </a:cubicBezTo>
                  <a:cubicBezTo>
                    <a:pt x="9771" y="23680"/>
                    <a:pt x="9820" y="23705"/>
                    <a:pt x="9844" y="23705"/>
                  </a:cubicBezTo>
                  <a:cubicBezTo>
                    <a:pt x="9893" y="23705"/>
                    <a:pt x="9918" y="23680"/>
                    <a:pt x="9967" y="23656"/>
                  </a:cubicBezTo>
                  <a:cubicBezTo>
                    <a:pt x="10040" y="23632"/>
                    <a:pt x="10163" y="23583"/>
                    <a:pt x="10334" y="23583"/>
                  </a:cubicBezTo>
                  <a:cubicBezTo>
                    <a:pt x="10456" y="23583"/>
                    <a:pt x="10505" y="23485"/>
                    <a:pt x="10554" y="23387"/>
                  </a:cubicBezTo>
                  <a:cubicBezTo>
                    <a:pt x="10579" y="23313"/>
                    <a:pt x="10603" y="23264"/>
                    <a:pt x="10628" y="23191"/>
                  </a:cubicBezTo>
                  <a:cubicBezTo>
                    <a:pt x="10701" y="23093"/>
                    <a:pt x="10775" y="22995"/>
                    <a:pt x="10873" y="22897"/>
                  </a:cubicBezTo>
                  <a:cubicBezTo>
                    <a:pt x="10971" y="22823"/>
                    <a:pt x="11093" y="22750"/>
                    <a:pt x="11216" y="22750"/>
                  </a:cubicBezTo>
                  <a:cubicBezTo>
                    <a:pt x="11289" y="22750"/>
                    <a:pt x="11338" y="22725"/>
                    <a:pt x="11412" y="22676"/>
                  </a:cubicBezTo>
                  <a:cubicBezTo>
                    <a:pt x="11460" y="22652"/>
                    <a:pt x="11534" y="22603"/>
                    <a:pt x="11632" y="22603"/>
                  </a:cubicBezTo>
                  <a:lnTo>
                    <a:pt x="11632" y="22603"/>
                  </a:lnTo>
                  <a:lnTo>
                    <a:pt x="11632" y="22603"/>
                  </a:lnTo>
                  <a:lnTo>
                    <a:pt x="11656" y="22603"/>
                  </a:lnTo>
                  <a:cubicBezTo>
                    <a:pt x="11779" y="22603"/>
                    <a:pt x="11877" y="22652"/>
                    <a:pt x="11950" y="22774"/>
                  </a:cubicBezTo>
                  <a:cubicBezTo>
                    <a:pt x="11999" y="22848"/>
                    <a:pt x="12048" y="22970"/>
                    <a:pt x="12073" y="23093"/>
                  </a:cubicBezTo>
                  <a:lnTo>
                    <a:pt x="12073" y="23093"/>
                  </a:lnTo>
                  <a:lnTo>
                    <a:pt x="12073" y="23117"/>
                  </a:lnTo>
                  <a:lnTo>
                    <a:pt x="12073" y="23117"/>
                  </a:lnTo>
                  <a:cubicBezTo>
                    <a:pt x="12073" y="23191"/>
                    <a:pt x="12122" y="23313"/>
                    <a:pt x="12195" y="23411"/>
                  </a:cubicBezTo>
                  <a:cubicBezTo>
                    <a:pt x="12244" y="23509"/>
                    <a:pt x="12293" y="23583"/>
                    <a:pt x="12342" y="23583"/>
                  </a:cubicBezTo>
                  <a:lnTo>
                    <a:pt x="12342" y="23583"/>
                  </a:lnTo>
                  <a:cubicBezTo>
                    <a:pt x="12416" y="23607"/>
                    <a:pt x="12489" y="23607"/>
                    <a:pt x="12587" y="23632"/>
                  </a:cubicBezTo>
                  <a:cubicBezTo>
                    <a:pt x="12660" y="23632"/>
                    <a:pt x="12758" y="23656"/>
                    <a:pt x="12856" y="23680"/>
                  </a:cubicBezTo>
                  <a:lnTo>
                    <a:pt x="12856" y="23680"/>
                  </a:lnTo>
                  <a:cubicBezTo>
                    <a:pt x="12930" y="23705"/>
                    <a:pt x="13003" y="23754"/>
                    <a:pt x="13077" y="23778"/>
                  </a:cubicBezTo>
                  <a:cubicBezTo>
                    <a:pt x="13150" y="23827"/>
                    <a:pt x="13199" y="23876"/>
                    <a:pt x="13248" y="23925"/>
                  </a:cubicBezTo>
                  <a:cubicBezTo>
                    <a:pt x="13322" y="23999"/>
                    <a:pt x="13420" y="24097"/>
                    <a:pt x="13517" y="24244"/>
                  </a:cubicBezTo>
                  <a:cubicBezTo>
                    <a:pt x="13542" y="24317"/>
                    <a:pt x="13591" y="24415"/>
                    <a:pt x="13615" y="24538"/>
                  </a:cubicBezTo>
                  <a:cubicBezTo>
                    <a:pt x="13689" y="24513"/>
                    <a:pt x="13762" y="24489"/>
                    <a:pt x="13836" y="24464"/>
                  </a:cubicBezTo>
                  <a:cubicBezTo>
                    <a:pt x="13958" y="24440"/>
                    <a:pt x="14081" y="24415"/>
                    <a:pt x="14179" y="24342"/>
                  </a:cubicBezTo>
                  <a:cubicBezTo>
                    <a:pt x="14252" y="24317"/>
                    <a:pt x="14326" y="24293"/>
                    <a:pt x="14399" y="24268"/>
                  </a:cubicBezTo>
                  <a:cubicBezTo>
                    <a:pt x="14497" y="24219"/>
                    <a:pt x="14595" y="24195"/>
                    <a:pt x="14619" y="24097"/>
                  </a:cubicBezTo>
                  <a:cubicBezTo>
                    <a:pt x="14668" y="24023"/>
                    <a:pt x="14668" y="23901"/>
                    <a:pt x="14668" y="23778"/>
                  </a:cubicBezTo>
                  <a:cubicBezTo>
                    <a:pt x="14644" y="23558"/>
                    <a:pt x="14644" y="23362"/>
                    <a:pt x="14766" y="23215"/>
                  </a:cubicBezTo>
                  <a:cubicBezTo>
                    <a:pt x="14864" y="23093"/>
                    <a:pt x="14962" y="23068"/>
                    <a:pt x="15085" y="23068"/>
                  </a:cubicBezTo>
                  <a:cubicBezTo>
                    <a:pt x="15109" y="23068"/>
                    <a:pt x="15158" y="23068"/>
                    <a:pt x="15207" y="23044"/>
                  </a:cubicBezTo>
                  <a:cubicBezTo>
                    <a:pt x="15281" y="22995"/>
                    <a:pt x="15305" y="22946"/>
                    <a:pt x="15305" y="22897"/>
                  </a:cubicBezTo>
                  <a:cubicBezTo>
                    <a:pt x="15330" y="22848"/>
                    <a:pt x="15305" y="22774"/>
                    <a:pt x="15256" y="22652"/>
                  </a:cubicBezTo>
                  <a:cubicBezTo>
                    <a:pt x="15232" y="22579"/>
                    <a:pt x="15183" y="22481"/>
                    <a:pt x="15134" y="22407"/>
                  </a:cubicBezTo>
                  <a:cubicBezTo>
                    <a:pt x="15011" y="22211"/>
                    <a:pt x="14913" y="22040"/>
                    <a:pt x="15011" y="21844"/>
                  </a:cubicBezTo>
                  <a:cubicBezTo>
                    <a:pt x="15060" y="21770"/>
                    <a:pt x="15085" y="21721"/>
                    <a:pt x="15134" y="21672"/>
                  </a:cubicBezTo>
                  <a:lnTo>
                    <a:pt x="15134" y="21672"/>
                  </a:lnTo>
                  <a:cubicBezTo>
                    <a:pt x="15158" y="21623"/>
                    <a:pt x="15207" y="21599"/>
                    <a:pt x="15207" y="21452"/>
                  </a:cubicBezTo>
                  <a:cubicBezTo>
                    <a:pt x="15207" y="21403"/>
                    <a:pt x="15232" y="21354"/>
                    <a:pt x="15232" y="21305"/>
                  </a:cubicBezTo>
                  <a:cubicBezTo>
                    <a:pt x="15256" y="20987"/>
                    <a:pt x="15305" y="20473"/>
                    <a:pt x="15501" y="20301"/>
                  </a:cubicBezTo>
                  <a:cubicBezTo>
                    <a:pt x="15599" y="20228"/>
                    <a:pt x="15721" y="20179"/>
                    <a:pt x="15819" y="20154"/>
                  </a:cubicBezTo>
                  <a:cubicBezTo>
                    <a:pt x="15966" y="20130"/>
                    <a:pt x="16089" y="20154"/>
                    <a:pt x="16187" y="20179"/>
                  </a:cubicBezTo>
                  <a:cubicBezTo>
                    <a:pt x="16285" y="20228"/>
                    <a:pt x="16383" y="20277"/>
                    <a:pt x="16432" y="20350"/>
                  </a:cubicBezTo>
                  <a:lnTo>
                    <a:pt x="16432" y="20350"/>
                  </a:lnTo>
                  <a:cubicBezTo>
                    <a:pt x="16481" y="20424"/>
                    <a:pt x="16481" y="20522"/>
                    <a:pt x="16432" y="20644"/>
                  </a:cubicBezTo>
                  <a:lnTo>
                    <a:pt x="16432" y="20644"/>
                  </a:lnTo>
                  <a:lnTo>
                    <a:pt x="16407" y="20693"/>
                  </a:lnTo>
                  <a:lnTo>
                    <a:pt x="16407" y="20693"/>
                  </a:lnTo>
                  <a:cubicBezTo>
                    <a:pt x="16383" y="20791"/>
                    <a:pt x="16358" y="20864"/>
                    <a:pt x="16407" y="20889"/>
                  </a:cubicBezTo>
                  <a:cubicBezTo>
                    <a:pt x="16456" y="20889"/>
                    <a:pt x="16481" y="20913"/>
                    <a:pt x="16481" y="20913"/>
                  </a:cubicBezTo>
                  <a:cubicBezTo>
                    <a:pt x="16505" y="20889"/>
                    <a:pt x="16529" y="20840"/>
                    <a:pt x="16554" y="20766"/>
                  </a:cubicBezTo>
                  <a:cubicBezTo>
                    <a:pt x="16652" y="20595"/>
                    <a:pt x="16774" y="20546"/>
                    <a:pt x="16897" y="20522"/>
                  </a:cubicBezTo>
                  <a:cubicBezTo>
                    <a:pt x="16946" y="20522"/>
                    <a:pt x="17019" y="20497"/>
                    <a:pt x="17044" y="20473"/>
                  </a:cubicBezTo>
                  <a:cubicBezTo>
                    <a:pt x="17068" y="20448"/>
                    <a:pt x="17044" y="20399"/>
                    <a:pt x="17019" y="20350"/>
                  </a:cubicBezTo>
                  <a:cubicBezTo>
                    <a:pt x="16995" y="20277"/>
                    <a:pt x="16970" y="20203"/>
                    <a:pt x="16946" y="20105"/>
                  </a:cubicBezTo>
                  <a:cubicBezTo>
                    <a:pt x="16946" y="20032"/>
                    <a:pt x="16897" y="19958"/>
                    <a:pt x="16848" y="19885"/>
                  </a:cubicBezTo>
                  <a:lnTo>
                    <a:pt x="16848" y="19885"/>
                  </a:lnTo>
                  <a:cubicBezTo>
                    <a:pt x="16774" y="19738"/>
                    <a:pt x="16701" y="19615"/>
                    <a:pt x="16848" y="19469"/>
                  </a:cubicBezTo>
                  <a:cubicBezTo>
                    <a:pt x="16921" y="19395"/>
                    <a:pt x="16921" y="19322"/>
                    <a:pt x="16921" y="19150"/>
                  </a:cubicBezTo>
                  <a:lnTo>
                    <a:pt x="16921" y="19150"/>
                  </a:lnTo>
                  <a:lnTo>
                    <a:pt x="16921" y="19077"/>
                  </a:lnTo>
                  <a:lnTo>
                    <a:pt x="16921" y="19052"/>
                  </a:lnTo>
                  <a:cubicBezTo>
                    <a:pt x="16921" y="18832"/>
                    <a:pt x="17019" y="18685"/>
                    <a:pt x="17117" y="18563"/>
                  </a:cubicBezTo>
                  <a:cubicBezTo>
                    <a:pt x="17142" y="18514"/>
                    <a:pt x="17166" y="18489"/>
                    <a:pt x="17191" y="18465"/>
                  </a:cubicBezTo>
                  <a:cubicBezTo>
                    <a:pt x="17240" y="18342"/>
                    <a:pt x="17362" y="18318"/>
                    <a:pt x="17460" y="18293"/>
                  </a:cubicBezTo>
                  <a:cubicBezTo>
                    <a:pt x="17534" y="18269"/>
                    <a:pt x="17607" y="18244"/>
                    <a:pt x="17631" y="18195"/>
                  </a:cubicBezTo>
                  <a:cubicBezTo>
                    <a:pt x="17656" y="18122"/>
                    <a:pt x="17656" y="18073"/>
                    <a:pt x="17656" y="18024"/>
                  </a:cubicBezTo>
                  <a:cubicBezTo>
                    <a:pt x="17656" y="17901"/>
                    <a:pt x="17656" y="17803"/>
                    <a:pt x="17778" y="17607"/>
                  </a:cubicBezTo>
                  <a:cubicBezTo>
                    <a:pt x="17876" y="17485"/>
                    <a:pt x="17974" y="17363"/>
                    <a:pt x="18048" y="17265"/>
                  </a:cubicBezTo>
                  <a:cubicBezTo>
                    <a:pt x="18170" y="17142"/>
                    <a:pt x="18293" y="17093"/>
                    <a:pt x="18440" y="17142"/>
                  </a:cubicBezTo>
                  <a:cubicBezTo>
                    <a:pt x="18562" y="17191"/>
                    <a:pt x="18586" y="17265"/>
                    <a:pt x="18635" y="17338"/>
                  </a:cubicBezTo>
                  <a:cubicBezTo>
                    <a:pt x="18660" y="17387"/>
                    <a:pt x="18660" y="17412"/>
                    <a:pt x="18709" y="17412"/>
                  </a:cubicBezTo>
                  <a:cubicBezTo>
                    <a:pt x="18733" y="17436"/>
                    <a:pt x="18758" y="17412"/>
                    <a:pt x="18782" y="17363"/>
                  </a:cubicBezTo>
                  <a:lnTo>
                    <a:pt x="18782" y="17363"/>
                  </a:lnTo>
                  <a:cubicBezTo>
                    <a:pt x="18831" y="17289"/>
                    <a:pt x="18880" y="17191"/>
                    <a:pt x="19052" y="17118"/>
                  </a:cubicBezTo>
                  <a:cubicBezTo>
                    <a:pt x="19125" y="17069"/>
                    <a:pt x="19174" y="17044"/>
                    <a:pt x="19223" y="17020"/>
                  </a:cubicBezTo>
                  <a:cubicBezTo>
                    <a:pt x="19321" y="16971"/>
                    <a:pt x="19346" y="16971"/>
                    <a:pt x="19493" y="16775"/>
                  </a:cubicBezTo>
                  <a:cubicBezTo>
                    <a:pt x="19590" y="16677"/>
                    <a:pt x="19615" y="16603"/>
                    <a:pt x="19664" y="16530"/>
                  </a:cubicBezTo>
                  <a:lnTo>
                    <a:pt x="19664" y="16530"/>
                  </a:lnTo>
                  <a:cubicBezTo>
                    <a:pt x="19713" y="16432"/>
                    <a:pt x="19762" y="16334"/>
                    <a:pt x="20007" y="16089"/>
                  </a:cubicBezTo>
                  <a:cubicBezTo>
                    <a:pt x="20178" y="15918"/>
                    <a:pt x="20252" y="15820"/>
                    <a:pt x="20325" y="15722"/>
                  </a:cubicBezTo>
                  <a:cubicBezTo>
                    <a:pt x="20423" y="15599"/>
                    <a:pt x="20472" y="15502"/>
                    <a:pt x="20643" y="15428"/>
                  </a:cubicBezTo>
                  <a:cubicBezTo>
                    <a:pt x="20741" y="15379"/>
                    <a:pt x="20815" y="15306"/>
                    <a:pt x="20864" y="15183"/>
                  </a:cubicBezTo>
                  <a:cubicBezTo>
                    <a:pt x="20913" y="15061"/>
                    <a:pt x="20937" y="14914"/>
                    <a:pt x="20913" y="14767"/>
                  </a:cubicBezTo>
                  <a:cubicBezTo>
                    <a:pt x="20888" y="14669"/>
                    <a:pt x="20839" y="14595"/>
                    <a:pt x="20815" y="14522"/>
                  </a:cubicBezTo>
                  <a:cubicBezTo>
                    <a:pt x="20766" y="14375"/>
                    <a:pt x="20717" y="14253"/>
                    <a:pt x="20766" y="14106"/>
                  </a:cubicBezTo>
                  <a:cubicBezTo>
                    <a:pt x="20790" y="14032"/>
                    <a:pt x="20790" y="13959"/>
                    <a:pt x="20790" y="13910"/>
                  </a:cubicBezTo>
                  <a:cubicBezTo>
                    <a:pt x="20790" y="13836"/>
                    <a:pt x="20815" y="13763"/>
                    <a:pt x="20839" y="13616"/>
                  </a:cubicBezTo>
                  <a:cubicBezTo>
                    <a:pt x="20888" y="13493"/>
                    <a:pt x="20913" y="13469"/>
                    <a:pt x="20962" y="13420"/>
                  </a:cubicBezTo>
                  <a:cubicBezTo>
                    <a:pt x="20986" y="13396"/>
                    <a:pt x="20986" y="13371"/>
                    <a:pt x="21011" y="13273"/>
                  </a:cubicBezTo>
                  <a:cubicBezTo>
                    <a:pt x="21035" y="13175"/>
                    <a:pt x="21035" y="12906"/>
                    <a:pt x="21011" y="12636"/>
                  </a:cubicBezTo>
                  <a:cubicBezTo>
                    <a:pt x="20986" y="12245"/>
                    <a:pt x="20937" y="11804"/>
                    <a:pt x="21035" y="11583"/>
                  </a:cubicBezTo>
                  <a:cubicBezTo>
                    <a:pt x="21060" y="11510"/>
                    <a:pt x="21084" y="11461"/>
                    <a:pt x="21084" y="11412"/>
                  </a:cubicBezTo>
                  <a:cubicBezTo>
                    <a:pt x="21158" y="11241"/>
                    <a:pt x="21182" y="11167"/>
                    <a:pt x="21207" y="10922"/>
                  </a:cubicBezTo>
                  <a:cubicBezTo>
                    <a:pt x="21207" y="10726"/>
                    <a:pt x="21182" y="10628"/>
                    <a:pt x="21182" y="10530"/>
                  </a:cubicBezTo>
                  <a:cubicBezTo>
                    <a:pt x="21182" y="10433"/>
                    <a:pt x="21158" y="10359"/>
                    <a:pt x="21158" y="10261"/>
                  </a:cubicBezTo>
                  <a:cubicBezTo>
                    <a:pt x="21158" y="10237"/>
                    <a:pt x="21158" y="10163"/>
                    <a:pt x="21158" y="10114"/>
                  </a:cubicBezTo>
                  <a:cubicBezTo>
                    <a:pt x="21182" y="9918"/>
                    <a:pt x="21182" y="9722"/>
                    <a:pt x="21133" y="9600"/>
                  </a:cubicBezTo>
                  <a:cubicBezTo>
                    <a:pt x="21109" y="9551"/>
                    <a:pt x="21060" y="9477"/>
                    <a:pt x="21011" y="9428"/>
                  </a:cubicBezTo>
                  <a:lnTo>
                    <a:pt x="21011" y="9428"/>
                  </a:lnTo>
                  <a:cubicBezTo>
                    <a:pt x="20913" y="9306"/>
                    <a:pt x="20815" y="9208"/>
                    <a:pt x="20815" y="9037"/>
                  </a:cubicBezTo>
                  <a:cubicBezTo>
                    <a:pt x="20790" y="8890"/>
                    <a:pt x="20839" y="8792"/>
                    <a:pt x="20913" y="8743"/>
                  </a:cubicBezTo>
                  <a:cubicBezTo>
                    <a:pt x="20962" y="8669"/>
                    <a:pt x="21060" y="8645"/>
                    <a:pt x="21133" y="8620"/>
                  </a:cubicBezTo>
                  <a:cubicBezTo>
                    <a:pt x="21182" y="8620"/>
                    <a:pt x="21207" y="8596"/>
                    <a:pt x="21231" y="8571"/>
                  </a:cubicBezTo>
                  <a:cubicBezTo>
                    <a:pt x="21280" y="8571"/>
                    <a:pt x="21329" y="8547"/>
                    <a:pt x="21427" y="8522"/>
                  </a:cubicBezTo>
                  <a:lnTo>
                    <a:pt x="20007" y="1"/>
                  </a:lnTo>
                  <a:cubicBezTo>
                    <a:pt x="19762" y="148"/>
                    <a:pt x="19517" y="246"/>
                    <a:pt x="19272" y="368"/>
                  </a:cubicBezTo>
                  <a:cubicBezTo>
                    <a:pt x="18954" y="515"/>
                    <a:pt x="18611" y="735"/>
                    <a:pt x="18072" y="1103"/>
                  </a:cubicBezTo>
                  <a:cubicBezTo>
                    <a:pt x="17558" y="1445"/>
                    <a:pt x="17411" y="1396"/>
                    <a:pt x="16897" y="1739"/>
                  </a:cubicBezTo>
                  <a:cubicBezTo>
                    <a:pt x="16407" y="2082"/>
                    <a:pt x="16162" y="2303"/>
                    <a:pt x="15991" y="2645"/>
                  </a:cubicBezTo>
                  <a:cubicBezTo>
                    <a:pt x="15795" y="2964"/>
                    <a:pt x="15574" y="3135"/>
                    <a:pt x="15354" y="3404"/>
                  </a:cubicBezTo>
                  <a:cubicBezTo>
                    <a:pt x="15134" y="3674"/>
                    <a:pt x="14987" y="3772"/>
                    <a:pt x="14693" y="3943"/>
                  </a:cubicBezTo>
                  <a:cubicBezTo>
                    <a:pt x="14399" y="4115"/>
                    <a:pt x="13811" y="4066"/>
                    <a:pt x="13664" y="4041"/>
                  </a:cubicBezTo>
                  <a:cubicBezTo>
                    <a:pt x="13517" y="4041"/>
                    <a:pt x="13077" y="4164"/>
                    <a:pt x="12807" y="4311"/>
                  </a:cubicBezTo>
                  <a:cubicBezTo>
                    <a:pt x="12538" y="4433"/>
                    <a:pt x="12440" y="4580"/>
                    <a:pt x="12244" y="4751"/>
                  </a:cubicBezTo>
                  <a:cubicBezTo>
                    <a:pt x="12048" y="4947"/>
                    <a:pt x="12073" y="4825"/>
                    <a:pt x="11779" y="4972"/>
                  </a:cubicBezTo>
                  <a:cubicBezTo>
                    <a:pt x="11460" y="5119"/>
                    <a:pt x="11240" y="5217"/>
                    <a:pt x="10946" y="5168"/>
                  </a:cubicBezTo>
                  <a:cubicBezTo>
                    <a:pt x="10652" y="5143"/>
                    <a:pt x="10383" y="4972"/>
                    <a:pt x="10187" y="4898"/>
                  </a:cubicBezTo>
                  <a:cubicBezTo>
                    <a:pt x="9991" y="4800"/>
                    <a:pt x="9893" y="4898"/>
                    <a:pt x="9697" y="492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72"/>
            <p:cNvSpPr/>
            <p:nvPr/>
          </p:nvSpPr>
          <p:spPr>
            <a:xfrm>
              <a:off x="3754575" y="1125875"/>
              <a:ext cx="837525" cy="948325"/>
            </a:xfrm>
            <a:custGeom>
              <a:avLst/>
              <a:gdLst/>
              <a:ahLst/>
              <a:cxnLst/>
              <a:rect l="l" t="t" r="r" b="b"/>
              <a:pathLst>
                <a:path w="33501" h="37933" extrusionOk="0">
                  <a:moveTo>
                    <a:pt x="172" y="3282"/>
                  </a:moveTo>
                  <a:lnTo>
                    <a:pt x="172" y="3380"/>
                  </a:lnTo>
                  <a:cubicBezTo>
                    <a:pt x="172" y="3527"/>
                    <a:pt x="270" y="3674"/>
                    <a:pt x="344" y="3845"/>
                  </a:cubicBezTo>
                  <a:cubicBezTo>
                    <a:pt x="417" y="4016"/>
                    <a:pt x="515" y="4188"/>
                    <a:pt x="515" y="4359"/>
                  </a:cubicBezTo>
                  <a:cubicBezTo>
                    <a:pt x="540" y="4555"/>
                    <a:pt x="442" y="4702"/>
                    <a:pt x="344" y="4824"/>
                  </a:cubicBezTo>
                  <a:cubicBezTo>
                    <a:pt x="295" y="4898"/>
                    <a:pt x="246" y="4947"/>
                    <a:pt x="246" y="5020"/>
                  </a:cubicBezTo>
                  <a:lnTo>
                    <a:pt x="246" y="5020"/>
                  </a:lnTo>
                  <a:lnTo>
                    <a:pt x="246" y="5143"/>
                  </a:lnTo>
                  <a:cubicBezTo>
                    <a:pt x="246" y="5412"/>
                    <a:pt x="246" y="5828"/>
                    <a:pt x="270" y="6024"/>
                  </a:cubicBezTo>
                  <a:cubicBezTo>
                    <a:pt x="295" y="6147"/>
                    <a:pt x="295" y="6343"/>
                    <a:pt x="319" y="6539"/>
                  </a:cubicBezTo>
                  <a:cubicBezTo>
                    <a:pt x="319" y="6735"/>
                    <a:pt x="344" y="6930"/>
                    <a:pt x="344" y="7053"/>
                  </a:cubicBezTo>
                  <a:cubicBezTo>
                    <a:pt x="344" y="7151"/>
                    <a:pt x="319" y="7249"/>
                    <a:pt x="319" y="7322"/>
                  </a:cubicBezTo>
                  <a:cubicBezTo>
                    <a:pt x="319" y="7445"/>
                    <a:pt x="319" y="7518"/>
                    <a:pt x="319" y="7665"/>
                  </a:cubicBezTo>
                  <a:cubicBezTo>
                    <a:pt x="319" y="7739"/>
                    <a:pt x="368" y="7788"/>
                    <a:pt x="417" y="7861"/>
                  </a:cubicBezTo>
                  <a:cubicBezTo>
                    <a:pt x="491" y="8008"/>
                    <a:pt x="589" y="8155"/>
                    <a:pt x="613" y="8449"/>
                  </a:cubicBezTo>
                  <a:cubicBezTo>
                    <a:pt x="613" y="8669"/>
                    <a:pt x="638" y="8889"/>
                    <a:pt x="687" y="9110"/>
                  </a:cubicBezTo>
                  <a:cubicBezTo>
                    <a:pt x="711" y="9306"/>
                    <a:pt x="760" y="9477"/>
                    <a:pt x="833" y="9649"/>
                  </a:cubicBezTo>
                  <a:lnTo>
                    <a:pt x="833" y="9649"/>
                  </a:lnTo>
                  <a:cubicBezTo>
                    <a:pt x="858" y="9771"/>
                    <a:pt x="907" y="9893"/>
                    <a:pt x="956" y="10040"/>
                  </a:cubicBezTo>
                  <a:cubicBezTo>
                    <a:pt x="1078" y="10334"/>
                    <a:pt x="1201" y="10653"/>
                    <a:pt x="1323" y="10897"/>
                  </a:cubicBezTo>
                  <a:cubicBezTo>
                    <a:pt x="1421" y="11093"/>
                    <a:pt x="1470" y="11240"/>
                    <a:pt x="1519" y="11387"/>
                  </a:cubicBezTo>
                  <a:lnTo>
                    <a:pt x="1519" y="11387"/>
                  </a:lnTo>
                  <a:cubicBezTo>
                    <a:pt x="1544" y="11534"/>
                    <a:pt x="1568" y="11681"/>
                    <a:pt x="1568" y="11901"/>
                  </a:cubicBezTo>
                  <a:lnTo>
                    <a:pt x="1568" y="12636"/>
                  </a:lnTo>
                  <a:cubicBezTo>
                    <a:pt x="1568" y="12783"/>
                    <a:pt x="1568" y="12954"/>
                    <a:pt x="1568" y="13126"/>
                  </a:cubicBezTo>
                  <a:cubicBezTo>
                    <a:pt x="1568" y="13322"/>
                    <a:pt x="1593" y="13542"/>
                    <a:pt x="1593" y="13787"/>
                  </a:cubicBezTo>
                  <a:cubicBezTo>
                    <a:pt x="1593" y="13983"/>
                    <a:pt x="1593" y="14154"/>
                    <a:pt x="1617" y="14301"/>
                  </a:cubicBezTo>
                  <a:cubicBezTo>
                    <a:pt x="1642" y="14522"/>
                    <a:pt x="1642" y="14693"/>
                    <a:pt x="1642" y="14913"/>
                  </a:cubicBezTo>
                  <a:cubicBezTo>
                    <a:pt x="1617" y="15085"/>
                    <a:pt x="1666" y="15256"/>
                    <a:pt x="1739" y="15403"/>
                  </a:cubicBezTo>
                  <a:cubicBezTo>
                    <a:pt x="1788" y="15575"/>
                    <a:pt x="1837" y="15746"/>
                    <a:pt x="1837" y="15893"/>
                  </a:cubicBezTo>
                  <a:cubicBezTo>
                    <a:pt x="1837" y="16040"/>
                    <a:pt x="1813" y="16236"/>
                    <a:pt x="1764" y="16432"/>
                  </a:cubicBezTo>
                  <a:cubicBezTo>
                    <a:pt x="1715" y="16677"/>
                    <a:pt x="1691" y="16970"/>
                    <a:pt x="1691" y="17191"/>
                  </a:cubicBezTo>
                  <a:cubicBezTo>
                    <a:pt x="1715" y="17411"/>
                    <a:pt x="1788" y="17607"/>
                    <a:pt x="1837" y="17779"/>
                  </a:cubicBezTo>
                  <a:cubicBezTo>
                    <a:pt x="1886" y="17926"/>
                    <a:pt x="1935" y="18072"/>
                    <a:pt x="1960" y="18244"/>
                  </a:cubicBezTo>
                  <a:cubicBezTo>
                    <a:pt x="2009" y="18562"/>
                    <a:pt x="2009" y="18587"/>
                    <a:pt x="2107" y="18807"/>
                  </a:cubicBezTo>
                  <a:lnTo>
                    <a:pt x="2131" y="18905"/>
                  </a:lnTo>
                  <a:lnTo>
                    <a:pt x="2131" y="18905"/>
                  </a:lnTo>
                  <a:cubicBezTo>
                    <a:pt x="2205" y="19076"/>
                    <a:pt x="2254" y="19150"/>
                    <a:pt x="2327" y="19199"/>
                  </a:cubicBezTo>
                  <a:lnTo>
                    <a:pt x="2327" y="19223"/>
                  </a:lnTo>
                  <a:cubicBezTo>
                    <a:pt x="2376" y="19272"/>
                    <a:pt x="2425" y="19321"/>
                    <a:pt x="2499" y="19444"/>
                  </a:cubicBezTo>
                  <a:cubicBezTo>
                    <a:pt x="2621" y="19615"/>
                    <a:pt x="2621" y="19836"/>
                    <a:pt x="2646" y="20056"/>
                  </a:cubicBezTo>
                  <a:cubicBezTo>
                    <a:pt x="2646" y="20178"/>
                    <a:pt x="2670" y="20325"/>
                    <a:pt x="2695" y="20448"/>
                  </a:cubicBezTo>
                  <a:cubicBezTo>
                    <a:pt x="2743" y="20619"/>
                    <a:pt x="2768" y="20742"/>
                    <a:pt x="2792" y="20840"/>
                  </a:cubicBezTo>
                  <a:lnTo>
                    <a:pt x="2792" y="20840"/>
                  </a:lnTo>
                  <a:cubicBezTo>
                    <a:pt x="2817" y="20962"/>
                    <a:pt x="2817" y="21035"/>
                    <a:pt x="2817" y="21133"/>
                  </a:cubicBezTo>
                  <a:cubicBezTo>
                    <a:pt x="2817" y="21280"/>
                    <a:pt x="2768" y="21697"/>
                    <a:pt x="2743" y="22064"/>
                  </a:cubicBezTo>
                  <a:cubicBezTo>
                    <a:pt x="2743" y="22260"/>
                    <a:pt x="2719" y="22431"/>
                    <a:pt x="2719" y="22529"/>
                  </a:cubicBezTo>
                  <a:cubicBezTo>
                    <a:pt x="2695" y="22676"/>
                    <a:pt x="2646" y="22823"/>
                    <a:pt x="2572" y="22995"/>
                  </a:cubicBezTo>
                  <a:cubicBezTo>
                    <a:pt x="2474" y="23190"/>
                    <a:pt x="2327" y="23411"/>
                    <a:pt x="2254" y="23509"/>
                  </a:cubicBezTo>
                  <a:cubicBezTo>
                    <a:pt x="2156" y="23607"/>
                    <a:pt x="2009" y="23705"/>
                    <a:pt x="1837" y="23803"/>
                  </a:cubicBezTo>
                  <a:cubicBezTo>
                    <a:pt x="1715" y="23876"/>
                    <a:pt x="1593" y="23950"/>
                    <a:pt x="1519" y="23999"/>
                  </a:cubicBezTo>
                  <a:cubicBezTo>
                    <a:pt x="1495" y="24048"/>
                    <a:pt x="1470" y="24145"/>
                    <a:pt x="1470" y="24219"/>
                  </a:cubicBezTo>
                  <a:cubicBezTo>
                    <a:pt x="1495" y="24341"/>
                    <a:pt x="1519" y="24488"/>
                    <a:pt x="1593" y="24611"/>
                  </a:cubicBezTo>
                  <a:cubicBezTo>
                    <a:pt x="1642" y="24684"/>
                    <a:pt x="1691" y="24782"/>
                    <a:pt x="1764" y="24880"/>
                  </a:cubicBezTo>
                  <a:cubicBezTo>
                    <a:pt x="1862" y="25003"/>
                    <a:pt x="1960" y="25125"/>
                    <a:pt x="2009" y="25272"/>
                  </a:cubicBezTo>
                  <a:cubicBezTo>
                    <a:pt x="2058" y="25419"/>
                    <a:pt x="2180" y="25468"/>
                    <a:pt x="2352" y="25541"/>
                  </a:cubicBezTo>
                  <a:cubicBezTo>
                    <a:pt x="2401" y="25541"/>
                    <a:pt x="2474" y="25566"/>
                    <a:pt x="2523" y="25615"/>
                  </a:cubicBezTo>
                  <a:cubicBezTo>
                    <a:pt x="2670" y="25664"/>
                    <a:pt x="2792" y="25762"/>
                    <a:pt x="2890" y="25860"/>
                  </a:cubicBezTo>
                  <a:cubicBezTo>
                    <a:pt x="2988" y="25958"/>
                    <a:pt x="3086" y="26080"/>
                    <a:pt x="3135" y="26202"/>
                  </a:cubicBezTo>
                  <a:cubicBezTo>
                    <a:pt x="3233" y="26374"/>
                    <a:pt x="3209" y="27035"/>
                    <a:pt x="3209" y="27402"/>
                  </a:cubicBezTo>
                  <a:cubicBezTo>
                    <a:pt x="3209" y="27476"/>
                    <a:pt x="3209" y="27549"/>
                    <a:pt x="3209" y="27623"/>
                  </a:cubicBezTo>
                  <a:cubicBezTo>
                    <a:pt x="3209" y="27843"/>
                    <a:pt x="3160" y="36830"/>
                    <a:pt x="3160" y="37932"/>
                  </a:cubicBezTo>
                  <a:cubicBezTo>
                    <a:pt x="3723" y="37932"/>
                    <a:pt x="5927" y="37908"/>
                    <a:pt x="8180" y="37883"/>
                  </a:cubicBezTo>
                  <a:cubicBezTo>
                    <a:pt x="10580" y="37859"/>
                    <a:pt x="13004" y="37834"/>
                    <a:pt x="13420" y="37834"/>
                  </a:cubicBezTo>
                  <a:cubicBezTo>
                    <a:pt x="13934" y="37834"/>
                    <a:pt x="16163" y="37736"/>
                    <a:pt x="18269" y="37663"/>
                  </a:cubicBezTo>
                  <a:cubicBezTo>
                    <a:pt x="20130" y="37589"/>
                    <a:pt x="21893" y="37516"/>
                    <a:pt x="22236" y="37516"/>
                  </a:cubicBezTo>
                  <a:cubicBezTo>
                    <a:pt x="22897" y="37516"/>
                    <a:pt x="26693" y="37369"/>
                    <a:pt x="27501" y="37344"/>
                  </a:cubicBezTo>
                  <a:cubicBezTo>
                    <a:pt x="27452" y="37173"/>
                    <a:pt x="27452" y="37051"/>
                    <a:pt x="27452" y="36904"/>
                  </a:cubicBezTo>
                  <a:cubicBezTo>
                    <a:pt x="27452" y="36806"/>
                    <a:pt x="27452" y="36683"/>
                    <a:pt x="27427" y="36536"/>
                  </a:cubicBezTo>
                  <a:cubicBezTo>
                    <a:pt x="27403" y="36389"/>
                    <a:pt x="27403" y="36291"/>
                    <a:pt x="27403" y="36169"/>
                  </a:cubicBezTo>
                  <a:cubicBezTo>
                    <a:pt x="27378" y="35875"/>
                    <a:pt x="27354" y="35581"/>
                    <a:pt x="27207" y="35238"/>
                  </a:cubicBezTo>
                  <a:cubicBezTo>
                    <a:pt x="27085" y="35018"/>
                    <a:pt x="26987" y="34847"/>
                    <a:pt x="26864" y="34724"/>
                  </a:cubicBezTo>
                  <a:cubicBezTo>
                    <a:pt x="26742" y="34602"/>
                    <a:pt x="26595" y="34504"/>
                    <a:pt x="26423" y="34381"/>
                  </a:cubicBezTo>
                  <a:cubicBezTo>
                    <a:pt x="26276" y="34283"/>
                    <a:pt x="26154" y="34234"/>
                    <a:pt x="26007" y="34186"/>
                  </a:cubicBezTo>
                  <a:cubicBezTo>
                    <a:pt x="25860" y="34137"/>
                    <a:pt x="25689" y="34088"/>
                    <a:pt x="25468" y="33941"/>
                  </a:cubicBezTo>
                  <a:cubicBezTo>
                    <a:pt x="25272" y="33818"/>
                    <a:pt x="25125" y="33696"/>
                    <a:pt x="24954" y="33549"/>
                  </a:cubicBezTo>
                  <a:cubicBezTo>
                    <a:pt x="24807" y="33402"/>
                    <a:pt x="24660" y="33230"/>
                    <a:pt x="24464" y="32986"/>
                  </a:cubicBezTo>
                  <a:cubicBezTo>
                    <a:pt x="24293" y="32790"/>
                    <a:pt x="24170" y="32594"/>
                    <a:pt x="24097" y="32422"/>
                  </a:cubicBezTo>
                  <a:cubicBezTo>
                    <a:pt x="23975" y="32226"/>
                    <a:pt x="23877" y="32080"/>
                    <a:pt x="23730" y="31982"/>
                  </a:cubicBezTo>
                  <a:cubicBezTo>
                    <a:pt x="23632" y="31908"/>
                    <a:pt x="23485" y="31859"/>
                    <a:pt x="23338" y="31810"/>
                  </a:cubicBezTo>
                  <a:cubicBezTo>
                    <a:pt x="23093" y="31737"/>
                    <a:pt x="22848" y="31663"/>
                    <a:pt x="22652" y="31492"/>
                  </a:cubicBezTo>
                  <a:cubicBezTo>
                    <a:pt x="22505" y="31345"/>
                    <a:pt x="22432" y="31222"/>
                    <a:pt x="22383" y="31149"/>
                  </a:cubicBezTo>
                  <a:cubicBezTo>
                    <a:pt x="22334" y="31051"/>
                    <a:pt x="22285" y="30978"/>
                    <a:pt x="22113" y="30904"/>
                  </a:cubicBezTo>
                  <a:cubicBezTo>
                    <a:pt x="21918" y="30831"/>
                    <a:pt x="21795" y="30831"/>
                    <a:pt x="21673" y="30831"/>
                  </a:cubicBezTo>
                  <a:cubicBezTo>
                    <a:pt x="21575" y="30831"/>
                    <a:pt x="21452" y="30855"/>
                    <a:pt x="21305" y="30806"/>
                  </a:cubicBezTo>
                  <a:cubicBezTo>
                    <a:pt x="21036" y="30757"/>
                    <a:pt x="20865" y="30561"/>
                    <a:pt x="20693" y="30390"/>
                  </a:cubicBezTo>
                  <a:cubicBezTo>
                    <a:pt x="20644" y="30316"/>
                    <a:pt x="20571" y="30243"/>
                    <a:pt x="20522" y="30194"/>
                  </a:cubicBezTo>
                  <a:cubicBezTo>
                    <a:pt x="20473" y="30169"/>
                    <a:pt x="20424" y="30121"/>
                    <a:pt x="20375" y="30072"/>
                  </a:cubicBezTo>
                  <a:lnTo>
                    <a:pt x="20375" y="30072"/>
                  </a:lnTo>
                  <a:cubicBezTo>
                    <a:pt x="20154" y="29900"/>
                    <a:pt x="19885" y="29680"/>
                    <a:pt x="19910" y="29484"/>
                  </a:cubicBezTo>
                  <a:cubicBezTo>
                    <a:pt x="19910" y="29410"/>
                    <a:pt x="19934" y="29312"/>
                    <a:pt x="19959" y="29214"/>
                  </a:cubicBezTo>
                  <a:cubicBezTo>
                    <a:pt x="20008" y="29043"/>
                    <a:pt x="20081" y="28823"/>
                    <a:pt x="20081" y="28627"/>
                  </a:cubicBezTo>
                  <a:cubicBezTo>
                    <a:pt x="20056" y="28382"/>
                    <a:pt x="19983" y="28113"/>
                    <a:pt x="19934" y="27917"/>
                  </a:cubicBezTo>
                  <a:cubicBezTo>
                    <a:pt x="19910" y="27819"/>
                    <a:pt x="19885" y="27745"/>
                    <a:pt x="19861" y="27672"/>
                  </a:cubicBezTo>
                  <a:cubicBezTo>
                    <a:pt x="19812" y="27500"/>
                    <a:pt x="19885" y="27378"/>
                    <a:pt x="19959" y="27280"/>
                  </a:cubicBezTo>
                  <a:cubicBezTo>
                    <a:pt x="20008" y="27206"/>
                    <a:pt x="20056" y="27133"/>
                    <a:pt x="20056" y="27060"/>
                  </a:cubicBezTo>
                  <a:cubicBezTo>
                    <a:pt x="20056" y="26962"/>
                    <a:pt x="20056" y="26839"/>
                    <a:pt x="20056" y="26717"/>
                  </a:cubicBezTo>
                  <a:cubicBezTo>
                    <a:pt x="20032" y="26545"/>
                    <a:pt x="20032" y="26349"/>
                    <a:pt x="20032" y="26129"/>
                  </a:cubicBezTo>
                  <a:cubicBezTo>
                    <a:pt x="20032" y="25909"/>
                    <a:pt x="20154" y="25762"/>
                    <a:pt x="20252" y="25615"/>
                  </a:cubicBezTo>
                  <a:cubicBezTo>
                    <a:pt x="20326" y="25541"/>
                    <a:pt x="20399" y="25443"/>
                    <a:pt x="20424" y="25345"/>
                  </a:cubicBezTo>
                  <a:cubicBezTo>
                    <a:pt x="20473" y="25125"/>
                    <a:pt x="20399" y="25027"/>
                    <a:pt x="20326" y="24880"/>
                  </a:cubicBezTo>
                  <a:lnTo>
                    <a:pt x="20326" y="24880"/>
                  </a:lnTo>
                  <a:cubicBezTo>
                    <a:pt x="20301" y="24856"/>
                    <a:pt x="20301" y="24831"/>
                    <a:pt x="20277" y="24782"/>
                  </a:cubicBezTo>
                  <a:lnTo>
                    <a:pt x="20277" y="24782"/>
                  </a:lnTo>
                  <a:cubicBezTo>
                    <a:pt x="20228" y="24709"/>
                    <a:pt x="20179" y="24635"/>
                    <a:pt x="20105" y="24562"/>
                  </a:cubicBezTo>
                  <a:cubicBezTo>
                    <a:pt x="20008" y="24439"/>
                    <a:pt x="19910" y="24317"/>
                    <a:pt x="19836" y="24096"/>
                  </a:cubicBezTo>
                  <a:cubicBezTo>
                    <a:pt x="19787" y="23950"/>
                    <a:pt x="19763" y="23705"/>
                    <a:pt x="19763" y="23460"/>
                  </a:cubicBezTo>
                  <a:cubicBezTo>
                    <a:pt x="19738" y="23190"/>
                    <a:pt x="19763" y="22946"/>
                    <a:pt x="19787" y="22799"/>
                  </a:cubicBezTo>
                  <a:cubicBezTo>
                    <a:pt x="19836" y="22676"/>
                    <a:pt x="19885" y="22529"/>
                    <a:pt x="19959" y="22382"/>
                  </a:cubicBezTo>
                  <a:cubicBezTo>
                    <a:pt x="20032" y="22235"/>
                    <a:pt x="20130" y="22113"/>
                    <a:pt x="20228" y="22015"/>
                  </a:cubicBezTo>
                  <a:cubicBezTo>
                    <a:pt x="20301" y="21966"/>
                    <a:pt x="20424" y="21917"/>
                    <a:pt x="20522" y="21844"/>
                  </a:cubicBezTo>
                  <a:cubicBezTo>
                    <a:pt x="20669" y="21770"/>
                    <a:pt x="20840" y="21697"/>
                    <a:pt x="20914" y="21599"/>
                  </a:cubicBezTo>
                  <a:cubicBezTo>
                    <a:pt x="21085" y="21427"/>
                    <a:pt x="21183" y="21378"/>
                    <a:pt x="21477" y="21207"/>
                  </a:cubicBezTo>
                  <a:lnTo>
                    <a:pt x="21477" y="21207"/>
                  </a:lnTo>
                  <a:lnTo>
                    <a:pt x="21477" y="21207"/>
                  </a:lnTo>
                  <a:cubicBezTo>
                    <a:pt x="21697" y="21084"/>
                    <a:pt x="21771" y="20962"/>
                    <a:pt x="21795" y="20913"/>
                  </a:cubicBezTo>
                  <a:lnTo>
                    <a:pt x="21795" y="17166"/>
                  </a:lnTo>
                  <a:lnTo>
                    <a:pt x="21795" y="17093"/>
                  </a:lnTo>
                  <a:lnTo>
                    <a:pt x="21869" y="17068"/>
                  </a:lnTo>
                  <a:cubicBezTo>
                    <a:pt x="21869" y="17068"/>
                    <a:pt x="22211" y="16897"/>
                    <a:pt x="22432" y="16652"/>
                  </a:cubicBezTo>
                  <a:cubicBezTo>
                    <a:pt x="22505" y="16603"/>
                    <a:pt x="22554" y="16530"/>
                    <a:pt x="22652" y="16505"/>
                  </a:cubicBezTo>
                  <a:cubicBezTo>
                    <a:pt x="22652" y="16456"/>
                    <a:pt x="22652" y="16407"/>
                    <a:pt x="22701" y="16358"/>
                  </a:cubicBezTo>
                  <a:cubicBezTo>
                    <a:pt x="22873" y="16162"/>
                    <a:pt x="23191" y="15942"/>
                    <a:pt x="23485" y="15648"/>
                  </a:cubicBezTo>
                  <a:cubicBezTo>
                    <a:pt x="23779" y="15379"/>
                    <a:pt x="24734" y="14375"/>
                    <a:pt x="25297" y="14032"/>
                  </a:cubicBezTo>
                  <a:cubicBezTo>
                    <a:pt x="25860" y="13689"/>
                    <a:pt x="26105" y="13224"/>
                    <a:pt x="26350" y="12930"/>
                  </a:cubicBezTo>
                  <a:cubicBezTo>
                    <a:pt x="26595" y="12612"/>
                    <a:pt x="26791" y="12146"/>
                    <a:pt x="27036" y="11950"/>
                  </a:cubicBezTo>
                  <a:cubicBezTo>
                    <a:pt x="27280" y="11730"/>
                    <a:pt x="28113" y="10873"/>
                    <a:pt x="28505" y="10579"/>
                  </a:cubicBezTo>
                  <a:cubicBezTo>
                    <a:pt x="28676" y="10114"/>
                    <a:pt x="29484" y="9942"/>
                    <a:pt x="30292" y="9722"/>
                  </a:cubicBezTo>
                  <a:cubicBezTo>
                    <a:pt x="31101" y="9502"/>
                    <a:pt x="31492" y="9159"/>
                    <a:pt x="32619" y="8449"/>
                  </a:cubicBezTo>
                  <a:cubicBezTo>
                    <a:pt x="33060" y="8155"/>
                    <a:pt x="33329" y="7983"/>
                    <a:pt x="33500" y="7885"/>
                  </a:cubicBezTo>
                  <a:cubicBezTo>
                    <a:pt x="33402" y="7861"/>
                    <a:pt x="33304" y="7836"/>
                    <a:pt x="33182" y="7836"/>
                  </a:cubicBezTo>
                  <a:cubicBezTo>
                    <a:pt x="33011" y="7812"/>
                    <a:pt x="32839" y="7788"/>
                    <a:pt x="32692" y="7788"/>
                  </a:cubicBezTo>
                  <a:cubicBezTo>
                    <a:pt x="32447" y="7788"/>
                    <a:pt x="32203" y="7959"/>
                    <a:pt x="32203" y="7959"/>
                  </a:cubicBezTo>
                  <a:lnTo>
                    <a:pt x="32154" y="8008"/>
                  </a:lnTo>
                  <a:lnTo>
                    <a:pt x="32105" y="7983"/>
                  </a:lnTo>
                  <a:cubicBezTo>
                    <a:pt x="32105" y="7983"/>
                    <a:pt x="31737" y="7910"/>
                    <a:pt x="31566" y="7641"/>
                  </a:cubicBezTo>
                  <a:cubicBezTo>
                    <a:pt x="31492" y="7543"/>
                    <a:pt x="31419" y="7469"/>
                    <a:pt x="31296" y="7420"/>
                  </a:cubicBezTo>
                  <a:cubicBezTo>
                    <a:pt x="31150" y="7396"/>
                    <a:pt x="30954" y="7371"/>
                    <a:pt x="30660" y="7371"/>
                  </a:cubicBezTo>
                  <a:lnTo>
                    <a:pt x="30660" y="7371"/>
                  </a:lnTo>
                  <a:cubicBezTo>
                    <a:pt x="30243" y="7347"/>
                    <a:pt x="29876" y="7420"/>
                    <a:pt x="29558" y="7469"/>
                  </a:cubicBezTo>
                  <a:cubicBezTo>
                    <a:pt x="29435" y="7494"/>
                    <a:pt x="29337" y="7518"/>
                    <a:pt x="29239" y="7543"/>
                  </a:cubicBezTo>
                  <a:cubicBezTo>
                    <a:pt x="29190" y="7543"/>
                    <a:pt x="29142" y="7543"/>
                    <a:pt x="29068" y="7567"/>
                  </a:cubicBezTo>
                  <a:lnTo>
                    <a:pt x="29068" y="7567"/>
                  </a:lnTo>
                  <a:cubicBezTo>
                    <a:pt x="28750" y="7616"/>
                    <a:pt x="28431" y="7665"/>
                    <a:pt x="28211" y="7543"/>
                  </a:cubicBezTo>
                  <a:cubicBezTo>
                    <a:pt x="28015" y="7445"/>
                    <a:pt x="28015" y="7347"/>
                    <a:pt x="27991" y="7249"/>
                  </a:cubicBezTo>
                  <a:cubicBezTo>
                    <a:pt x="27991" y="7200"/>
                    <a:pt x="27991" y="7175"/>
                    <a:pt x="27966" y="7151"/>
                  </a:cubicBezTo>
                  <a:cubicBezTo>
                    <a:pt x="27942" y="7053"/>
                    <a:pt x="27746" y="6832"/>
                    <a:pt x="27623" y="6710"/>
                  </a:cubicBezTo>
                  <a:cubicBezTo>
                    <a:pt x="27354" y="6906"/>
                    <a:pt x="26350" y="7567"/>
                    <a:pt x="26252" y="7690"/>
                  </a:cubicBezTo>
                  <a:cubicBezTo>
                    <a:pt x="26178" y="7763"/>
                    <a:pt x="26056" y="7861"/>
                    <a:pt x="25885" y="7934"/>
                  </a:cubicBezTo>
                  <a:cubicBezTo>
                    <a:pt x="25738" y="7983"/>
                    <a:pt x="25591" y="8008"/>
                    <a:pt x="25444" y="8008"/>
                  </a:cubicBezTo>
                  <a:cubicBezTo>
                    <a:pt x="25297" y="7983"/>
                    <a:pt x="25248" y="8008"/>
                    <a:pt x="25199" y="8008"/>
                  </a:cubicBezTo>
                  <a:cubicBezTo>
                    <a:pt x="25150" y="8008"/>
                    <a:pt x="25101" y="8032"/>
                    <a:pt x="25003" y="8008"/>
                  </a:cubicBezTo>
                  <a:cubicBezTo>
                    <a:pt x="24807" y="8008"/>
                    <a:pt x="24758" y="7934"/>
                    <a:pt x="24685" y="7812"/>
                  </a:cubicBezTo>
                  <a:lnTo>
                    <a:pt x="24685" y="7812"/>
                  </a:lnTo>
                  <a:cubicBezTo>
                    <a:pt x="24660" y="7788"/>
                    <a:pt x="24636" y="7739"/>
                    <a:pt x="24587" y="7690"/>
                  </a:cubicBezTo>
                  <a:cubicBezTo>
                    <a:pt x="24538" y="7641"/>
                    <a:pt x="24513" y="7641"/>
                    <a:pt x="24464" y="7641"/>
                  </a:cubicBezTo>
                  <a:lnTo>
                    <a:pt x="24464" y="7641"/>
                  </a:lnTo>
                  <a:cubicBezTo>
                    <a:pt x="24391" y="7641"/>
                    <a:pt x="24317" y="7641"/>
                    <a:pt x="24219" y="7616"/>
                  </a:cubicBezTo>
                  <a:cubicBezTo>
                    <a:pt x="24121" y="7567"/>
                    <a:pt x="24048" y="7469"/>
                    <a:pt x="23975" y="7371"/>
                  </a:cubicBezTo>
                  <a:cubicBezTo>
                    <a:pt x="23877" y="7249"/>
                    <a:pt x="23779" y="7126"/>
                    <a:pt x="23656" y="7102"/>
                  </a:cubicBezTo>
                  <a:cubicBezTo>
                    <a:pt x="23583" y="7077"/>
                    <a:pt x="23534" y="7053"/>
                    <a:pt x="23485" y="7053"/>
                  </a:cubicBezTo>
                  <a:lnTo>
                    <a:pt x="23485" y="7053"/>
                  </a:lnTo>
                  <a:cubicBezTo>
                    <a:pt x="23240" y="7004"/>
                    <a:pt x="23044" y="6955"/>
                    <a:pt x="22799" y="6783"/>
                  </a:cubicBezTo>
                  <a:cubicBezTo>
                    <a:pt x="22652" y="6686"/>
                    <a:pt x="22603" y="6563"/>
                    <a:pt x="22530" y="6441"/>
                  </a:cubicBezTo>
                  <a:cubicBezTo>
                    <a:pt x="22481" y="6343"/>
                    <a:pt x="22407" y="6269"/>
                    <a:pt x="22309" y="6245"/>
                  </a:cubicBezTo>
                  <a:cubicBezTo>
                    <a:pt x="22162" y="6220"/>
                    <a:pt x="22064" y="6220"/>
                    <a:pt x="21967" y="6220"/>
                  </a:cubicBezTo>
                  <a:cubicBezTo>
                    <a:pt x="21869" y="6220"/>
                    <a:pt x="21771" y="6245"/>
                    <a:pt x="21673" y="6269"/>
                  </a:cubicBezTo>
                  <a:cubicBezTo>
                    <a:pt x="21599" y="6294"/>
                    <a:pt x="21575" y="6563"/>
                    <a:pt x="21550" y="6759"/>
                  </a:cubicBezTo>
                  <a:cubicBezTo>
                    <a:pt x="21550" y="6808"/>
                    <a:pt x="21550" y="6857"/>
                    <a:pt x="21550" y="6906"/>
                  </a:cubicBezTo>
                  <a:lnTo>
                    <a:pt x="21550" y="6906"/>
                  </a:lnTo>
                  <a:cubicBezTo>
                    <a:pt x="21550" y="6930"/>
                    <a:pt x="21526" y="6979"/>
                    <a:pt x="21526" y="7004"/>
                  </a:cubicBezTo>
                  <a:cubicBezTo>
                    <a:pt x="21477" y="7077"/>
                    <a:pt x="21428" y="7102"/>
                    <a:pt x="21354" y="7102"/>
                  </a:cubicBezTo>
                  <a:lnTo>
                    <a:pt x="21354" y="7102"/>
                  </a:lnTo>
                  <a:cubicBezTo>
                    <a:pt x="21305" y="7102"/>
                    <a:pt x="21256" y="7102"/>
                    <a:pt x="21183" y="7077"/>
                  </a:cubicBezTo>
                  <a:cubicBezTo>
                    <a:pt x="21109" y="7028"/>
                    <a:pt x="21012" y="6979"/>
                    <a:pt x="20938" y="6906"/>
                  </a:cubicBezTo>
                  <a:cubicBezTo>
                    <a:pt x="20791" y="6759"/>
                    <a:pt x="20742" y="6588"/>
                    <a:pt x="20718" y="6441"/>
                  </a:cubicBezTo>
                  <a:cubicBezTo>
                    <a:pt x="20718" y="6392"/>
                    <a:pt x="20693" y="6343"/>
                    <a:pt x="20693" y="6294"/>
                  </a:cubicBezTo>
                  <a:cubicBezTo>
                    <a:pt x="20669" y="6245"/>
                    <a:pt x="20620" y="6122"/>
                    <a:pt x="20571" y="6024"/>
                  </a:cubicBezTo>
                  <a:cubicBezTo>
                    <a:pt x="20497" y="5926"/>
                    <a:pt x="20424" y="5853"/>
                    <a:pt x="20326" y="5779"/>
                  </a:cubicBezTo>
                  <a:cubicBezTo>
                    <a:pt x="20277" y="5755"/>
                    <a:pt x="20228" y="5731"/>
                    <a:pt x="20179" y="5706"/>
                  </a:cubicBezTo>
                  <a:lnTo>
                    <a:pt x="20179" y="5706"/>
                  </a:lnTo>
                  <a:cubicBezTo>
                    <a:pt x="20008" y="5633"/>
                    <a:pt x="19910" y="5584"/>
                    <a:pt x="19763" y="5363"/>
                  </a:cubicBezTo>
                  <a:cubicBezTo>
                    <a:pt x="19665" y="5241"/>
                    <a:pt x="19567" y="5192"/>
                    <a:pt x="19444" y="5118"/>
                  </a:cubicBezTo>
                  <a:cubicBezTo>
                    <a:pt x="19371" y="5094"/>
                    <a:pt x="19322" y="5069"/>
                    <a:pt x="19248" y="5020"/>
                  </a:cubicBezTo>
                  <a:cubicBezTo>
                    <a:pt x="19150" y="4971"/>
                    <a:pt x="18955" y="4898"/>
                    <a:pt x="18734" y="4800"/>
                  </a:cubicBezTo>
                  <a:cubicBezTo>
                    <a:pt x="18514" y="4727"/>
                    <a:pt x="18318" y="4653"/>
                    <a:pt x="18171" y="4629"/>
                  </a:cubicBezTo>
                  <a:cubicBezTo>
                    <a:pt x="18024" y="4580"/>
                    <a:pt x="17755" y="4531"/>
                    <a:pt x="17485" y="4531"/>
                  </a:cubicBezTo>
                  <a:cubicBezTo>
                    <a:pt x="17289" y="4506"/>
                    <a:pt x="17118" y="4531"/>
                    <a:pt x="16971" y="4555"/>
                  </a:cubicBezTo>
                  <a:cubicBezTo>
                    <a:pt x="16653" y="4629"/>
                    <a:pt x="16457" y="4922"/>
                    <a:pt x="16236" y="5216"/>
                  </a:cubicBezTo>
                  <a:lnTo>
                    <a:pt x="16212" y="5216"/>
                  </a:lnTo>
                  <a:cubicBezTo>
                    <a:pt x="15967" y="5559"/>
                    <a:pt x="15526" y="5486"/>
                    <a:pt x="14987" y="5388"/>
                  </a:cubicBezTo>
                  <a:lnTo>
                    <a:pt x="14987" y="5388"/>
                  </a:lnTo>
                  <a:lnTo>
                    <a:pt x="14841" y="5363"/>
                  </a:lnTo>
                  <a:cubicBezTo>
                    <a:pt x="14424" y="5290"/>
                    <a:pt x="14424" y="5069"/>
                    <a:pt x="14424" y="4873"/>
                  </a:cubicBezTo>
                  <a:cubicBezTo>
                    <a:pt x="14424" y="4775"/>
                    <a:pt x="14424" y="4678"/>
                    <a:pt x="14351" y="4653"/>
                  </a:cubicBezTo>
                  <a:cubicBezTo>
                    <a:pt x="14179" y="4580"/>
                    <a:pt x="13910" y="4604"/>
                    <a:pt x="13616" y="4604"/>
                  </a:cubicBezTo>
                  <a:cubicBezTo>
                    <a:pt x="13396" y="4629"/>
                    <a:pt x="13175" y="4653"/>
                    <a:pt x="13004" y="4604"/>
                  </a:cubicBezTo>
                  <a:cubicBezTo>
                    <a:pt x="12759" y="4580"/>
                    <a:pt x="12637" y="4408"/>
                    <a:pt x="12539" y="4261"/>
                  </a:cubicBezTo>
                  <a:cubicBezTo>
                    <a:pt x="12465" y="4188"/>
                    <a:pt x="12416" y="4114"/>
                    <a:pt x="12367" y="4114"/>
                  </a:cubicBezTo>
                  <a:cubicBezTo>
                    <a:pt x="12294" y="4090"/>
                    <a:pt x="12196" y="4114"/>
                    <a:pt x="12098" y="4139"/>
                  </a:cubicBezTo>
                  <a:cubicBezTo>
                    <a:pt x="11975" y="4188"/>
                    <a:pt x="11804" y="4237"/>
                    <a:pt x="11559" y="4212"/>
                  </a:cubicBezTo>
                  <a:cubicBezTo>
                    <a:pt x="11118" y="4188"/>
                    <a:pt x="10922" y="3845"/>
                    <a:pt x="10776" y="3551"/>
                  </a:cubicBezTo>
                  <a:lnTo>
                    <a:pt x="10751" y="3502"/>
                  </a:lnTo>
                  <a:lnTo>
                    <a:pt x="10751" y="3502"/>
                  </a:lnTo>
                  <a:cubicBezTo>
                    <a:pt x="10629" y="3257"/>
                    <a:pt x="10653" y="2841"/>
                    <a:pt x="10678" y="2523"/>
                  </a:cubicBezTo>
                  <a:cubicBezTo>
                    <a:pt x="10678" y="2425"/>
                    <a:pt x="10678" y="2327"/>
                    <a:pt x="10678" y="2278"/>
                  </a:cubicBezTo>
                  <a:cubicBezTo>
                    <a:pt x="10678" y="2204"/>
                    <a:pt x="10629" y="2106"/>
                    <a:pt x="10580" y="1984"/>
                  </a:cubicBezTo>
                  <a:cubicBezTo>
                    <a:pt x="10531" y="1861"/>
                    <a:pt x="10482" y="1690"/>
                    <a:pt x="10457" y="1519"/>
                  </a:cubicBezTo>
                  <a:lnTo>
                    <a:pt x="10457" y="1519"/>
                  </a:lnTo>
                  <a:cubicBezTo>
                    <a:pt x="10384" y="1200"/>
                    <a:pt x="10188" y="270"/>
                    <a:pt x="9943" y="147"/>
                  </a:cubicBezTo>
                  <a:cubicBezTo>
                    <a:pt x="9723" y="25"/>
                    <a:pt x="9135" y="0"/>
                    <a:pt x="8890" y="25"/>
                  </a:cubicBezTo>
                  <a:lnTo>
                    <a:pt x="8939" y="2229"/>
                  </a:lnTo>
                  <a:lnTo>
                    <a:pt x="8939" y="2351"/>
                  </a:lnTo>
                  <a:lnTo>
                    <a:pt x="8817" y="2351"/>
                  </a:lnTo>
                  <a:cubicBezTo>
                    <a:pt x="8817" y="2351"/>
                    <a:pt x="7764" y="2351"/>
                    <a:pt x="5682" y="2327"/>
                  </a:cubicBezTo>
                  <a:cubicBezTo>
                    <a:pt x="5217" y="2327"/>
                    <a:pt x="4384" y="2327"/>
                    <a:pt x="3356" y="2327"/>
                  </a:cubicBezTo>
                  <a:cubicBezTo>
                    <a:pt x="2376" y="2302"/>
                    <a:pt x="1201" y="2302"/>
                    <a:pt x="1" y="2302"/>
                  </a:cubicBezTo>
                  <a:cubicBezTo>
                    <a:pt x="1" y="2400"/>
                    <a:pt x="25" y="2523"/>
                    <a:pt x="50" y="2621"/>
                  </a:cubicBezTo>
                  <a:cubicBezTo>
                    <a:pt x="172" y="3037"/>
                    <a:pt x="172" y="3061"/>
                    <a:pt x="172" y="3282"/>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72"/>
            <p:cNvSpPr/>
            <p:nvPr/>
          </p:nvSpPr>
          <p:spPr>
            <a:xfrm>
              <a:off x="3754575" y="1125875"/>
              <a:ext cx="837525" cy="948325"/>
            </a:xfrm>
            <a:custGeom>
              <a:avLst/>
              <a:gdLst/>
              <a:ahLst/>
              <a:cxnLst/>
              <a:rect l="l" t="t" r="r" b="b"/>
              <a:pathLst>
                <a:path w="33501" h="37933" fill="none" extrusionOk="0">
                  <a:moveTo>
                    <a:pt x="172" y="3282"/>
                  </a:moveTo>
                  <a:lnTo>
                    <a:pt x="172" y="3380"/>
                  </a:lnTo>
                  <a:cubicBezTo>
                    <a:pt x="172" y="3527"/>
                    <a:pt x="270" y="3674"/>
                    <a:pt x="344" y="3845"/>
                  </a:cubicBezTo>
                  <a:cubicBezTo>
                    <a:pt x="417" y="4016"/>
                    <a:pt x="515" y="4188"/>
                    <a:pt x="515" y="4359"/>
                  </a:cubicBezTo>
                  <a:cubicBezTo>
                    <a:pt x="540" y="4555"/>
                    <a:pt x="442" y="4702"/>
                    <a:pt x="344" y="4824"/>
                  </a:cubicBezTo>
                  <a:cubicBezTo>
                    <a:pt x="295" y="4898"/>
                    <a:pt x="246" y="4947"/>
                    <a:pt x="246" y="5020"/>
                  </a:cubicBezTo>
                  <a:lnTo>
                    <a:pt x="246" y="5020"/>
                  </a:lnTo>
                  <a:lnTo>
                    <a:pt x="246" y="5143"/>
                  </a:lnTo>
                  <a:cubicBezTo>
                    <a:pt x="246" y="5412"/>
                    <a:pt x="246" y="5828"/>
                    <a:pt x="270" y="6024"/>
                  </a:cubicBezTo>
                  <a:cubicBezTo>
                    <a:pt x="295" y="6147"/>
                    <a:pt x="295" y="6343"/>
                    <a:pt x="319" y="6539"/>
                  </a:cubicBezTo>
                  <a:cubicBezTo>
                    <a:pt x="319" y="6735"/>
                    <a:pt x="344" y="6930"/>
                    <a:pt x="344" y="7053"/>
                  </a:cubicBezTo>
                  <a:cubicBezTo>
                    <a:pt x="344" y="7151"/>
                    <a:pt x="319" y="7249"/>
                    <a:pt x="319" y="7322"/>
                  </a:cubicBezTo>
                  <a:cubicBezTo>
                    <a:pt x="319" y="7445"/>
                    <a:pt x="319" y="7518"/>
                    <a:pt x="319" y="7665"/>
                  </a:cubicBezTo>
                  <a:cubicBezTo>
                    <a:pt x="319" y="7739"/>
                    <a:pt x="368" y="7788"/>
                    <a:pt x="417" y="7861"/>
                  </a:cubicBezTo>
                  <a:cubicBezTo>
                    <a:pt x="491" y="8008"/>
                    <a:pt x="589" y="8155"/>
                    <a:pt x="613" y="8449"/>
                  </a:cubicBezTo>
                  <a:cubicBezTo>
                    <a:pt x="613" y="8669"/>
                    <a:pt x="638" y="8889"/>
                    <a:pt x="687" y="9110"/>
                  </a:cubicBezTo>
                  <a:cubicBezTo>
                    <a:pt x="711" y="9306"/>
                    <a:pt x="760" y="9477"/>
                    <a:pt x="833" y="9649"/>
                  </a:cubicBezTo>
                  <a:lnTo>
                    <a:pt x="833" y="9649"/>
                  </a:lnTo>
                  <a:cubicBezTo>
                    <a:pt x="858" y="9771"/>
                    <a:pt x="907" y="9893"/>
                    <a:pt x="956" y="10040"/>
                  </a:cubicBezTo>
                  <a:cubicBezTo>
                    <a:pt x="1078" y="10334"/>
                    <a:pt x="1201" y="10653"/>
                    <a:pt x="1323" y="10897"/>
                  </a:cubicBezTo>
                  <a:cubicBezTo>
                    <a:pt x="1421" y="11093"/>
                    <a:pt x="1470" y="11240"/>
                    <a:pt x="1519" y="11387"/>
                  </a:cubicBezTo>
                  <a:lnTo>
                    <a:pt x="1519" y="11387"/>
                  </a:lnTo>
                  <a:cubicBezTo>
                    <a:pt x="1544" y="11534"/>
                    <a:pt x="1568" y="11681"/>
                    <a:pt x="1568" y="11901"/>
                  </a:cubicBezTo>
                  <a:lnTo>
                    <a:pt x="1568" y="12636"/>
                  </a:lnTo>
                  <a:cubicBezTo>
                    <a:pt x="1568" y="12783"/>
                    <a:pt x="1568" y="12954"/>
                    <a:pt x="1568" y="13126"/>
                  </a:cubicBezTo>
                  <a:cubicBezTo>
                    <a:pt x="1568" y="13322"/>
                    <a:pt x="1593" y="13542"/>
                    <a:pt x="1593" y="13787"/>
                  </a:cubicBezTo>
                  <a:cubicBezTo>
                    <a:pt x="1593" y="13983"/>
                    <a:pt x="1593" y="14154"/>
                    <a:pt x="1617" y="14301"/>
                  </a:cubicBezTo>
                  <a:cubicBezTo>
                    <a:pt x="1642" y="14522"/>
                    <a:pt x="1642" y="14693"/>
                    <a:pt x="1642" y="14913"/>
                  </a:cubicBezTo>
                  <a:cubicBezTo>
                    <a:pt x="1617" y="15085"/>
                    <a:pt x="1666" y="15256"/>
                    <a:pt x="1739" y="15403"/>
                  </a:cubicBezTo>
                  <a:cubicBezTo>
                    <a:pt x="1788" y="15575"/>
                    <a:pt x="1837" y="15746"/>
                    <a:pt x="1837" y="15893"/>
                  </a:cubicBezTo>
                  <a:cubicBezTo>
                    <a:pt x="1837" y="16040"/>
                    <a:pt x="1813" y="16236"/>
                    <a:pt x="1764" y="16432"/>
                  </a:cubicBezTo>
                  <a:cubicBezTo>
                    <a:pt x="1715" y="16677"/>
                    <a:pt x="1691" y="16970"/>
                    <a:pt x="1691" y="17191"/>
                  </a:cubicBezTo>
                  <a:cubicBezTo>
                    <a:pt x="1715" y="17411"/>
                    <a:pt x="1788" y="17607"/>
                    <a:pt x="1837" y="17779"/>
                  </a:cubicBezTo>
                  <a:cubicBezTo>
                    <a:pt x="1886" y="17926"/>
                    <a:pt x="1935" y="18072"/>
                    <a:pt x="1960" y="18244"/>
                  </a:cubicBezTo>
                  <a:cubicBezTo>
                    <a:pt x="2009" y="18562"/>
                    <a:pt x="2009" y="18587"/>
                    <a:pt x="2107" y="18807"/>
                  </a:cubicBezTo>
                  <a:lnTo>
                    <a:pt x="2131" y="18905"/>
                  </a:lnTo>
                  <a:lnTo>
                    <a:pt x="2131" y="18905"/>
                  </a:lnTo>
                  <a:cubicBezTo>
                    <a:pt x="2205" y="19076"/>
                    <a:pt x="2254" y="19150"/>
                    <a:pt x="2327" y="19199"/>
                  </a:cubicBezTo>
                  <a:lnTo>
                    <a:pt x="2327" y="19223"/>
                  </a:lnTo>
                  <a:cubicBezTo>
                    <a:pt x="2376" y="19272"/>
                    <a:pt x="2425" y="19321"/>
                    <a:pt x="2499" y="19444"/>
                  </a:cubicBezTo>
                  <a:cubicBezTo>
                    <a:pt x="2621" y="19615"/>
                    <a:pt x="2621" y="19836"/>
                    <a:pt x="2646" y="20056"/>
                  </a:cubicBezTo>
                  <a:cubicBezTo>
                    <a:pt x="2646" y="20178"/>
                    <a:pt x="2670" y="20325"/>
                    <a:pt x="2695" y="20448"/>
                  </a:cubicBezTo>
                  <a:cubicBezTo>
                    <a:pt x="2743" y="20619"/>
                    <a:pt x="2768" y="20742"/>
                    <a:pt x="2792" y="20840"/>
                  </a:cubicBezTo>
                  <a:lnTo>
                    <a:pt x="2792" y="20840"/>
                  </a:lnTo>
                  <a:cubicBezTo>
                    <a:pt x="2817" y="20962"/>
                    <a:pt x="2817" y="21035"/>
                    <a:pt x="2817" y="21133"/>
                  </a:cubicBezTo>
                  <a:cubicBezTo>
                    <a:pt x="2817" y="21280"/>
                    <a:pt x="2768" y="21697"/>
                    <a:pt x="2743" y="22064"/>
                  </a:cubicBezTo>
                  <a:cubicBezTo>
                    <a:pt x="2743" y="22260"/>
                    <a:pt x="2719" y="22431"/>
                    <a:pt x="2719" y="22529"/>
                  </a:cubicBezTo>
                  <a:cubicBezTo>
                    <a:pt x="2695" y="22676"/>
                    <a:pt x="2646" y="22823"/>
                    <a:pt x="2572" y="22995"/>
                  </a:cubicBezTo>
                  <a:cubicBezTo>
                    <a:pt x="2474" y="23190"/>
                    <a:pt x="2327" y="23411"/>
                    <a:pt x="2254" y="23509"/>
                  </a:cubicBezTo>
                  <a:cubicBezTo>
                    <a:pt x="2156" y="23607"/>
                    <a:pt x="2009" y="23705"/>
                    <a:pt x="1837" y="23803"/>
                  </a:cubicBezTo>
                  <a:cubicBezTo>
                    <a:pt x="1715" y="23876"/>
                    <a:pt x="1593" y="23950"/>
                    <a:pt x="1519" y="23999"/>
                  </a:cubicBezTo>
                  <a:cubicBezTo>
                    <a:pt x="1495" y="24048"/>
                    <a:pt x="1470" y="24145"/>
                    <a:pt x="1470" y="24219"/>
                  </a:cubicBezTo>
                  <a:cubicBezTo>
                    <a:pt x="1495" y="24341"/>
                    <a:pt x="1519" y="24488"/>
                    <a:pt x="1593" y="24611"/>
                  </a:cubicBezTo>
                  <a:cubicBezTo>
                    <a:pt x="1642" y="24684"/>
                    <a:pt x="1691" y="24782"/>
                    <a:pt x="1764" y="24880"/>
                  </a:cubicBezTo>
                  <a:cubicBezTo>
                    <a:pt x="1862" y="25003"/>
                    <a:pt x="1960" y="25125"/>
                    <a:pt x="2009" y="25272"/>
                  </a:cubicBezTo>
                  <a:cubicBezTo>
                    <a:pt x="2058" y="25419"/>
                    <a:pt x="2180" y="25468"/>
                    <a:pt x="2352" y="25541"/>
                  </a:cubicBezTo>
                  <a:cubicBezTo>
                    <a:pt x="2401" y="25541"/>
                    <a:pt x="2474" y="25566"/>
                    <a:pt x="2523" y="25615"/>
                  </a:cubicBezTo>
                  <a:cubicBezTo>
                    <a:pt x="2670" y="25664"/>
                    <a:pt x="2792" y="25762"/>
                    <a:pt x="2890" y="25860"/>
                  </a:cubicBezTo>
                  <a:cubicBezTo>
                    <a:pt x="2988" y="25958"/>
                    <a:pt x="3086" y="26080"/>
                    <a:pt x="3135" y="26202"/>
                  </a:cubicBezTo>
                  <a:cubicBezTo>
                    <a:pt x="3233" y="26374"/>
                    <a:pt x="3209" y="27035"/>
                    <a:pt x="3209" y="27402"/>
                  </a:cubicBezTo>
                  <a:cubicBezTo>
                    <a:pt x="3209" y="27476"/>
                    <a:pt x="3209" y="27549"/>
                    <a:pt x="3209" y="27623"/>
                  </a:cubicBezTo>
                  <a:cubicBezTo>
                    <a:pt x="3209" y="27843"/>
                    <a:pt x="3160" y="36830"/>
                    <a:pt x="3160" y="37932"/>
                  </a:cubicBezTo>
                  <a:cubicBezTo>
                    <a:pt x="3723" y="37932"/>
                    <a:pt x="5927" y="37908"/>
                    <a:pt x="8180" y="37883"/>
                  </a:cubicBezTo>
                  <a:cubicBezTo>
                    <a:pt x="10580" y="37859"/>
                    <a:pt x="13004" y="37834"/>
                    <a:pt x="13420" y="37834"/>
                  </a:cubicBezTo>
                  <a:cubicBezTo>
                    <a:pt x="13934" y="37834"/>
                    <a:pt x="16163" y="37736"/>
                    <a:pt x="18269" y="37663"/>
                  </a:cubicBezTo>
                  <a:cubicBezTo>
                    <a:pt x="20130" y="37589"/>
                    <a:pt x="21893" y="37516"/>
                    <a:pt x="22236" y="37516"/>
                  </a:cubicBezTo>
                  <a:cubicBezTo>
                    <a:pt x="22897" y="37516"/>
                    <a:pt x="26693" y="37369"/>
                    <a:pt x="27501" y="37344"/>
                  </a:cubicBezTo>
                  <a:cubicBezTo>
                    <a:pt x="27452" y="37173"/>
                    <a:pt x="27452" y="37051"/>
                    <a:pt x="27452" y="36904"/>
                  </a:cubicBezTo>
                  <a:cubicBezTo>
                    <a:pt x="27452" y="36806"/>
                    <a:pt x="27452" y="36683"/>
                    <a:pt x="27427" y="36536"/>
                  </a:cubicBezTo>
                  <a:cubicBezTo>
                    <a:pt x="27403" y="36389"/>
                    <a:pt x="27403" y="36291"/>
                    <a:pt x="27403" y="36169"/>
                  </a:cubicBezTo>
                  <a:cubicBezTo>
                    <a:pt x="27378" y="35875"/>
                    <a:pt x="27354" y="35581"/>
                    <a:pt x="27207" y="35238"/>
                  </a:cubicBezTo>
                  <a:cubicBezTo>
                    <a:pt x="27085" y="35018"/>
                    <a:pt x="26987" y="34847"/>
                    <a:pt x="26864" y="34724"/>
                  </a:cubicBezTo>
                  <a:cubicBezTo>
                    <a:pt x="26742" y="34602"/>
                    <a:pt x="26595" y="34504"/>
                    <a:pt x="26423" y="34381"/>
                  </a:cubicBezTo>
                  <a:cubicBezTo>
                    <a:pt x="26276" y="34283"/>
                    <a:pt x="26154" y="34234"/>
                    <a:pt x="26007" y="34186"/>
                  </a:cubicBezTo>
                  <a:cubicBezTo>
                    <a:pt x="25860" y="34137"/>
                    <a:pt x="25689" y="34088"/>
                    <a:pt x="25468" y="33941"/>
                  </a:cubicBezTo>
                  <a:cubicBezTo>
                    <a:pt x="25272" y="33818"/>
                    <a:pt x="25125" y="33696"/>
                    <a:pt x="24954" y="33549"/>
                  </a:cubicBezTo>
                  <a:cubicBezTo>
                    <a:pt x="24807" y="33402"/>
                    <a:pt x="24660" y="33230"/>
                    <a:pt x="24464" y="32986"/>
                  </a:cubicBezTo>
                  <a:cubicBezTo>
                    <a:pt x="24293" y="32790"/>
                    <a:pt x="24170" y="32594"/>
                    <a:pt x="24097" y="32422"/>
                  </a:cubicBezTo>
                  <a:cubicBezTo>
                    <a:pt x="23975" y="32226"/>
                    <a:pt x="23877" y="32080"/>
                    <a:pt x="23730" y="31982"/>
                  </a:cubicBezTo>
                  <a:cubicBezTo>
                    <a:pt x="23632" y="31908"/>
                    <a:pt x="23485" y="31859"/>
                    <a:pt x="23338" y="31810"/>
                  </a:cubicBezTo>
                  <a:cubicBezTo>
                    <a:pt x="23093" y="31737"/>
                    <a:pt x="22848" y="31663"/>
                    <a:pt x="22652" y="31492"/>
                  </a:cubicBezTo>
                  <a:cubicBezTo>
                    <a:pt x="22505" y="31345"/>
                    <a:pt x="22432" y="31222"/>
                    <a:pt x="22383" y="31149"/>
                  </a:cubicBezTo>
                  <a:cubicBezTo>
                    <a:pt x="22334" y="31051"/>
                    <a:pt x="22285" y="30978"/>
                    <a:pt x="22113" y="30904"/>
                  </a:cubicBezTo>
                  <a:cubicBezTo>
                    <a:pt x="21918" y="30831"/>
                    <a:pt x="21795" y="30831"/>
                    <a:pt x="21673" y="30831"/>
                  </a:cubicBezTo>
                  <a:cubicBezTo>
                    <a:pt x="21575" y="30831"/>
                    <a:pt x="21452" y="30855"/>
                    <a:pt x="21305" y="30806"/>
                  </a:cubicBezTo>
                  <a:cubicBezTo>
                    <a:pt x="21036" y="30757"/>
                    <a:pt x="20865" y="30561"/>
                    <a:pt x="20693" y="30390"/>
                  </a:cubicBezTo>
                  <a:cubicBezTo>
                    <a:pt x="20644" y="30316"/>
                    <a:pt x="20571" y="30243"/>
                    <a:pt x="20522" y="30194"/>
                  </a:cubicBezTo>
                  <a:cubicBezTo>
                    <a:pt x="20473" y="30169"/>
                    <a:pt x="20424" y="30121"/>
                    <a:pt x="20375" y="30072"/>
                  </a:cubicBezTo>
                  <a:lnTo>
                    <a:pt x="20375" y="30072"/>
                  </a:lnTo>
                  <a:cubicBezTo>
                    <a:pt x="20154" y="29900"/>
                    <a:pt x="19885" y="29680"/>
                    <a:pt x="19910" y="29484"/>
                  </a:cubicBezTo>
                  <a:cubicBezTo>
                    <a:pt x="19910" y="29410"/>
                    <a:pt x="19934" y="29312"/>
                    <a:pt x="19959" y="29214"/>
                  </a:cubicBezTo>
                  <a:cubicBezTo>
                    <a:pt x="20008" y="29043"/>
                    <a:pt x="20081" y="28823"/>
                    <a:pt x="20081" y="28627"/>
                  </a:cubicBezTo>
                  <a:cubicBezTo>
                    <a:pt x="20056" y="28382"/>
                    <a:pt x="19983" y="28113"/>
                    <a:pt x="19934" y="27917"/>
                  </a:cubicBezTo>
                  <a:cubicBezTo>
                    <a:pt x="19910" y="27819"/>
                    <a:pt x="19885" y="27745"/>
                    <a:pt x="19861" y="27672"/>
                  </a:cubicBezTo>
                  <a:cubicBezTo>
                    <a:pt x="19812" y="27500"/>
                    <a:pt x="19885" y="27378"/>
                    <a:pt x="19959" y="27280"/>
                  </a:cubicBezTo>
                  <a:cubicBezTo>
                    <a:pt x="20008" y="27206"/>
                    <a:pt x="20056" y="27133"/>
                    <a:pt x="20056" y="27060"/>
                  </a:cubicBezTo>
                  <a:cubicBezTo>
                    <a:pt x="20056" y="26962"/>
                    <a:pt x="20056" y="26839"/>
                    <a:pt x="20056" y="26717"/>
                  </a:cubicBezTo>
                  <a:cubicBezTo>
                    <a:pt x="20032" y="26545"/>
                    <a:pt x="20032" y="26349"/>
                    <a:pt x="20032" y="26129"/>
                  </a:cubicBezTo>
                  <a:cubicBezTo>
                    <a:pt x="20032" y="25909"/>
                    <a:pt x="20154" y="25762"/>
                    <a:pt x="20252" y="25615"/>
                  </a:cubicBezTo>
                  <a:cubicBezTo>
                    <a:pt x="20326" y="25541"/>
                    <a:pt x="20399" y="25443"/>
                    <a:pt x="20424" y="25345"/>
                  </a:cubicBezTo>
                  <a:cubicBezTo>
                    <a:pt x="20473" y="25125"/>
                    <a:pt x="20399" y="25027"/>
                    <a:pt x="20326" y="24880"/>
                  </a:cubicBezTo>
                  <a:lnTo>
                    <a:pt x="20326" y="24880"/>
                  </a:lnTo>
                  <a:cubicBezTo>
                    <a:pt x="20301" y="24856"/>
                    <a:pt x="20301" y="24831"/>
                    <a:pt x="20277" y="24782"/>
                  </a:cubicBezTo>
                  <a:lnTo>
                    <a:pt x="20277" y="24782"/>
                  </a:lnTo>
                  <a:cubicBezTo>
                    <a:pt x="20228" y="24709"/>
                    <a:pt x="20179" y="24635"/>
                    <a:pt x="20105" y="24562"/>
                  </a:cubicBezTo>
                  <a:cubicBezTo>
                    <a:pt x="20008" y="24439"/>
                    <a:pt x="19910" y="24317"/>
                    <a:pt x="19836" y="24096"/>
                  </a:cubicBezTo>
                  <a:cubicBezTo>
                    <a:pt x="19787" y="23950"/>
                    <a:pt x="19763" y="23705"/>
                    <a:pt x="19763" y="23460"/>
                  </a:cubicBezTo>
                  <a:cubicBezTo>
                    <a:pt x="19738" y="23190"/>
                    <a:pt x="19763" y="22946"/>
                    <a:pt x="19787" y="22799"/>
                  </a:cubicBezTo>
                  <a:cubicBezTo>
                    <a:pt x="19836" y="22676"/>
                    <a:pt x="19885" y="22529"/>
                    <a:pt x="19959" y="22382"/>
                  </a:cubicBezTo>
                  <a:cubicBezTo>
                    <a:pt x="20032" y="22235"/>
                    <a:pt x="20130" y="22113"/>
                    <a:pt x="20228" y="22015"/>
                  </a:cubicBezTo>
                  <a:cubicBezTo>
                    <a:pt x="20301" y="21966"/>
                    <a:pt x="20424" y="21917"/>
                    <a:pt x="20522" y="21844"/>
                  </a:cubicBezTo>
                  <a:cubicBezTo>
                    <a:pt x="20669" y="21770"/>
                    <a:pt x="20840" y="21697"/>
                    <a:pt x="20914" y="21599"/>
                  </a:cubicBezTo>
                  <a:cubicBezTo>
                    <a:pt x="21085" y="21427"/>
                    <a:pt x="21183" y="21378"/>
                    <a:pt x="21477" y="21207"/>
                  </a:cubicBezTo>
                  <a:lnTo>
                    <a:pt x="21477" y="21207"/>
                  </a:lnTo>
                  <a:lnTo>
                    <a:pt x="21477" y="21207"/>
                  </a:lnTo>
                  <a:cubicBezTo>
                    <a:pt x="21697" y="21084"/>
                    <a:pt x="21771" y="20962"/>
                    <a:pt x="21795" y="20913"/>
                  </a:cubicBezTo>
                  <a:lnTo>
                    <a:pt x="21795" y="17166"/>
                  </a:lnTo>
                  <a:lnTo>
                    <a:pt x="21795" y="17093"/>
                  </a:lnTo>
                  <a:lnTo>
                    <a:pt x="21869" y="17068"/>
                  </a:lnTo>
                  <a:cubicBezTo>
                    <a:pt x="21869" y="17068"/>
                    <a:pt x="22211" y="16897"/>
                    <a:pt x="22432" y="16652"/>
                  </a:cubicBezTo>
                  <a:cubicBezTo>
                    <a:pt x="22505" y="16603"/>
                    <a:pt x="22554" y="16530"/>
                    <a:pt x="22652" y="16505"/>
                  </a:cubicBezTo>
                  <a:cubicBezTo>
                    <a:pt x="22652" y="16456"/>
                    <a:pt x="22652" y="16407"/>
                    <a:pt x="22701" y="16358"/>
                  </a:cubicBezTo>
                  <a:cubicBezTo>
                    <a:pt x="22873" y="16162"/>
                    <a:pt x="23191" y="15942"/>
                    <a:pt x="23485" y="15648"/>
                  </a:cubicBezTo>
                  <a:cubicBezTo>
                    <a:pt x="23779" y="15379"/>
                    <a:pt x="24734" y="14375"/>
                    <a:pt x="25297" y="14032"/>
                  </a:cubicBezTo>
                  <a:cubicBezTo>
                    <a:pt x="25860" y="13689"/>
                    <a:pt x="26105" y="13224"/>
                    <a:pt x="26350" y="12930"/>
                  </a:cubicBezTo>
                  <a:cubicBezTo>
                    <a:pt x="26595" y="12612"/>
                    <a:pt x="26791" y="12146"/>
                    <a:pt x="27036" y="11950"/>
                  </a:cubicBezTo>
                  <a:cubicBezTo>
                    <a:pt x="27280" y="11730"/>
                    <a:pt x="28113" y="10873"/>
                    <a:pt x="28505" y="10579"/>
                  </a:cubicBezTo>
                  <a:cubicBezTo>
                    <a:pt x="28676" y="10114"/>
                    <a:pt x="29484" y="9942"/>
                    <a:pt x="30292" y="9722"/>
                  </a:cubicBezTo>
                  <a:cubicBezTo>
                    <a:pt x="31101" y="9502"/>
                    <a:pt x="31492" y="9159"/>
                    <a:pt x="32619" y="8449"/>
                  </a:cubicBezTo>
                  <a:cubicBezTo>
                    <a:pt x="33060" y="8155"/>
                    <a:pt x="33329" y="7983"/>
                    <a:pt x="33500" y="7885"/>
                  </a:cubicBezTo>
                  <a:cubicBezTo>
                    <a:pt x="33402" y="7861"/>
                    <a:pt x="33304" y="7836"/>
                    <a:pt x="33182" y="7836"/>
                  </a:cubicBezTo>
                  <a:cubicBezTo>
                    <a:pt x="33011" y="7812"/>
                    <a:pt x="32839" y="7788"/>
                    <a:pt x="32692" y="7788"/>
                  </a:cubicBezTo>
                  <a:cubicBezTo>
                    <a:pt x="32447" y="7788"/>
                    <a:pt x="32203" y="7959"/>
                    <a:pt x="32203" y="7959"/>
                  </a:cubicBezTo>
                  <a:lnTo>
                    <a:pt x="32154" y="8008"/>
                  </a:lnTo>
                  <a:lnTo>
                    <a:pt x="32105" y="7983"/>
                  </a:lnTo>
                  <a:cubicBezTo>
                    <a:pt x="32105" y="7983"/>
                    <a:pt x="31737" y="7910"/>
                    <a:pt x="31566" y="7641"/>
                  </a:cubicBezTo>
                  <a:cubicBezTo>
                    <a:pt x="31492" y="7543"/>
                    <a:pt x="31419" y="7469"/>
                    <a:pt x="31296" y="7420"/>
                  </a:cubicBezTo>
                  <a:cubicBezTo>
                    <a:pt x="31150" y="7396"/>
                    <a:pt x="30954" y="7371"/>
                    <a:pt x="30660" y="7371"/>
                  </a:cubicBezTo>
                  <a:lnTo>
                    <a:pt x="30660" y="7371"/>
                  </a:lnTo>
                  <a:cubicBezTo>
                    <a:pt x="30243" y="7347"/>
                    <a:pt x="29876" y="7420"/>
                    <a:pt x="29558" y="7469"/>
                  </a:cubicBezTo>
                  <a:cubicBezTo>
                    <a:pt x="29435" y="7494"/>
                    <a:pt x="29337" y="7518"/>
                    <a:pt x="29239" y="7543"/>
                  </a:cubicBezTo>
                  <a:cubicBezTo>
                    <a:pt x="29190" y="7543"/>
                    <a:pt x="29142" y="7543"/>
                    <a:pt x="29068" y="7567"/>
                  </a:cubicBezTo>
                  <a:lnTo>
                    <a:pt x="29068" y="7567"/>
                  </a:lnTo>
                  <a:cubicBezTo>
                    <a:pt x="28750" y="7616"/>
                    <a:pt x="28431" y="7665"/>
                    <a:pt x="28211" y="7543"/>
                  </a:cubicBezTo>
                  <a:cubicBezTo>
                    <a:pt x="28015" y="7445"/>
                    <a:pt x="28015" y="7347"/>
                    <a:pt x="27991" y="7249"/>
                  </a:cubicBezTo>
                  <a:cubicBezTo>
                    <a:pt x="27991" y="7200"/>
                    <a:pt x="27991" y="7175"/>
                    <a:pt x="27966" y="7151"/>
                  </a:cubicBezTo>
                  <a:cubicBezTo>
                    <a:pt x="27942" y="7053"/>
                    <a:pt x="27746" y="6832"/>
                    <a:pt x="27623" y="6710"/>
                  </a:cubicBezTo>
                  <a:cubicBezTo>
                    <a:pt x="27354" y="6906"/>
                    <a:pt x="26350" y="7567"/>
                    <a:pt x="26252" y="7690"/>
                  </a:cubicBezTo>
                  <a:cubicBezTo>
                    <a:pt x="26178" y="7763"/>
                    <a:pt x="26056" y="7861"/>
                    <a:pt x="25885" y="7934"/>
                  </a:cubicBezTo>
                  <a:cubicBezTo>
                    <a:pt x="25738" y="7983"/>
                    <a:pt x="25591" y="8008"/>
                    <a:pt x="25444" y="8008"/>
                  </a:cubicBezTo>
                  <a:cubicBezTo>
                    <a:pt x="25297" y="7983"/>
                    <a:pt x="25248" y="8008"/>
                    <a:pt x="25199" y="8008"/>
                  </a:cubicBezTo>
                  <a:cubicBezTo>
                    <a:pt x="25150" y="8008"/>
                    <a:pt x="25101" y="8032"/>
                    <a:pt x="25003" y="8008"/>
                  </a:cubicBezTo>
                  <a:cubicBezTo>
                    <a:pt x="24807" y="8008"/>
                    <a:pt x="24758" y="7934"/>
                    <a:pt x="24685" y="7812"/>
                  </a:cubicBezTo>
                  <a:lnTo>
                    <a:pt x="24685" y="7812"/>
                  </a:lnTo>
                  <a:cubicBezTo>
                    <a:pt x="24660" y="7788"/>
                    <a:pt x="24636" y="7739"/>
                    <a:pt x="24587" y="7690"/>
                  </a:cubicBezTo>
                  <a:cubicBezTo>
                    <a:pt x="24538" y="7641"/>
                    <a:pt x="24513" y="7641"/>
                    <a:pt x="24464" y="7641"/>
                  </a:cubicBezTo>
                  <a:lnTo>
                    <a:pt x="24464" y="7641"/>
                  </a:lnTo>
                  <a:cubicBezTo>
                    <a:pt x="24391" y="7641"/>
                    <a:pt x="24317" y="7641"/>
                    <a:pt x="24219" y="7616"/>
                  </a:cubicBezTo>
                  <a:cubicBezTo>
                    <a:pt x="24121" y="7567"/>
                    <a:pt x="24048" y="7469"/>
                    <a:pt x="23975" y="7371"/>
                  </a:cubicBezTo>
                  <a:cubicBezTo>
                    <a:pt x="23877" y="7249"/>
                    <a:pt x="23779" y="7126"/>
                    <a:pt x="23656" y="7102"/>
                  </a:cubicBezTo>
                  <a:cubicBezTo>
                    <a:pt x="23583" y="7077"/>
                    <a:pt x="23534" y="7053"/>
                    <a:pt x="23485" y="7053"/>
                  </a:cubicBezTo>
                  <a:lnTo>
                    <a:pt x="23485" y="7053"/>
                  </a:lnTo>
                  <a:cubicBezTo>
                    <a:pt x="23240" y="7004"/>
                    <a:pt x="23044" y="6955"/>
                    <a:pt x="22799" y="6783"/>
                  </a:cubicBezTo>
                  <a:cubicBezTo>
                    <a:pt x="22652" y="6686"/>
                    <a:pt x="22603" y="6563"/>
                    <a:pt x="22530" y="6441"/>
                  </a:cubicBezTo>
                  <a:cubicBezTo>
                    <a:pt x="22481" y="6343"/>
                    <a:pt x="22407" y="6269"/>
                    <a:pt x="22309" y="6245"/>
                  </a:cubicBezTo>
                  <a:cubicBezTo>
                    <a:pt x="22162" y="6220"/>
                    <a:pt x="22064" y="6220"/>
                    <a:pt x="21967" y="6220"/>
                  </a:cubicBezTo>
                  <a:cubicBezTo>
                    <a:pt x="21869" y="6220"/>
                    <a:pt x="21771" y="6245"/>
                    <a:pt x="21673" y="6269"/>
                  </a:cubicBezTo>
                  <a:cubicBezTo>
                    <a:pt x="21599" y="6294"/>
                    <a:pt x="21575" y="6563"/>
                    <a:pt x="21550" y="6759"/>
                  </a:cubicBezTo>
                  <a:cubicBezTo>
                    <a:pt x="21550" y="6808"/>
                    <a:pt x="21550" y="6857"/>
                    <a:pt x="21550" y="6906"/>
                  </a:cubicBezTo>
                  <a:lnTo>
                    <a:pt x="21550" y="6906"/>
                  </a:lnTo>
                  <a:cubicBezTo>
                    <a:pt x="21550" y="6930"/>
                    <a:pt x="21526" y="6979"/>
                    <a:pt x="21526" y="7004"/>
                  </a:cubicBezTo>
                  <a:cubicBezTo>
                    <a:pt x="21477" y="7077"/>
                    <a:pt x="21428" y="7102"/>
                    <a:pt x="21354" y="7102"/>
                  </a:cubicBezTo>
                  <a:lnTo>
                    <a:pt x="21354" y="7102"/>
                  </a:lnTo>
                  <a:cubicBezTo>
                    <a:pt x="21305" y="7102"/>
                    <a:pt x="21256" y="7102"/>
                    <a:pt x="21183" y="7077"/>
                  </a:cubicBezTo>
                  <a:cubicBezTo>
                    <a:pt x="21109" y="7028"/>
                    <a:pt x="21012" y="6979"/>
                    <a:pt x="20938" y="6906"/>
                  </a:cubicBezTo>
                  <a:cubicBezTo>
                    <a:pt x="20791" y="6759"/>
                    <a:pt x="20742" y="6588"/>
                    <a:pt x="20718" y="6441"/>
                  </a:cubicBezTo>
                  <a:cubicBezTo>
                    <a:pt x="20718" y="6392"/>
                    <a:pt x="20693" y="6343"/>
                    <a:pt x="20693" y="6294"/>
                  </a:cubicBezTo>
                  <a:cubicBezTo>
                    <a:pt x="20669" y="6245"/>
                    <a:pt x="20620" y="6122"/>
                    <a:pt x="20571" y="6024"/>
                  </a:cubicBezTo>
                  <a:cubicBezTo>
                    <a:pt x="20497" y="5926"/>
                    <a:pt x="20424" y="5853"/>
                    <a:pt x="20326" y="5779"/>
                  </a:cubicBezTo>
                  <a:cubicBezTo>
                    <a:pt x="20277" y="5755"/>
                    <a:pt x="20228" y="5731"/>
                    <a:pt x="20179" y="5706"/>
                  </a:cubicBezTo>
                  <a:lnTo>
                    <a:pt x="20179" y="5706"/>
                  </a:lnTo>
                  <a:cubicBezTo>
                    <a:pt x="20008" y="5633"/>
                    <a:pt x="19910" y="5584"/>
                    <a:pt x="19763" y="5363"/>
                  </a:cubicBezTo>
                  <a:cubicBezTo>
                    <a:pt x="19665" y="5241"/>
                    <a:pt x="19567" y="5192"/>
                    <a:pt x="19444" y="5118"/>
                  </a:cubicBezTo>
                  <a:cubicBezTo>
                    <a:pt x="19371" y="5094"/>
                    <a:pt x="19322" y="5069"/>
                    <a:pt x="19248" y="5020"/>
                  </a:cubicBezTo>
                  <a:cubicBezTo>
                    <a:pt x="19150" y="4971"/>
                    <a:pt x="18955" y="4898"/>
                    <a:pt x="18734" y="4800"/>
                  </a:cubicBezTo>
                  <a:cubicBezTo>
                    <a:pt x="18514" y="4727"/>
                    <a:pt x="18318" y="4653"/>
                    <a:pt x="18171" y="4629"/>
                  </a:cubicBezTo>
                  <a:cubicBezTo>
                    <a:pt x="18024" y="4580"/>
                    <a:pt x="17755" y="4531"/>
                    <a:pt x="17485" y="4531"/>
                  </a:cubicBezTo>
                  <a:cubicBezTo>
                    <a:pt x="17289" y="4506"/>
                    <a:pt x="17118" y="4531"/>
                    <a:pt x="16971" y="4555"/>
                  </a:cubicBezTo>
                  <a:cubicBezTo>
                    <a:pt x="16653" y="4629"/>
                    <a:pt x="16457" y="4922"/>
                    <a:pt x="16236" y="5216"/>
                  </a:cubicBezTo>
                  <a:lnTo>
                    <a:pt x="16212" y="5216"/>
                  </a:lnTo>
                  <a:cubicBezTo>
                    <a:pt x="15967" y="5559"/>
                    <a:pt x="15526" y="5486"/>
                    <a:pt x="14987" y="5388"/>
                  </a:cubicBezTo>
                  <a:lnTo>
                    <a:pt x="14987" y="5388"/>
                  </a:lnTo>
                  <a:lnTo>
                    <a:pt x="14841" y="5363"/>
                  </a:lnTo>
                  <a:cubicBezTo>
                    <a:pt x="14424" y="5290"/>
                    <a:pt x="14424" y="5069"/>
                    <a:pt x="14424" y="4873"/>
                  </a:cubicBezTo>
                  <a:cubicBezTo>
                    <a:pt x="14424" y="4775"/>
                    <a:pt x="14424" y="4678"/>
                    <a:pt x="14351" y="4653"/>
                  </a:cubicBezTo>
                  <a:cubicBezTo>
                    <a:pt x="14179" y="4580"/>
                    <a:pt x="13910" y="4604"/>
                    <a:pt x="13616" y="4604"/>
                  </a:cubicBezTo>
                  <a:cubicBezTo>
                    <a:pt x="13396" y="4629"/>
                    <a:pt x="13175" y="4653"/>
                    <a:pt x="13004" y="4604"/>
                  </a:cubicBezTo>
                  <a:cubicBezTo>
                    <a:pt x="12759" y="4580"/>
                    <a:pt x="12637" y="4408"/>
                    <a:pt x="12539" y="4261"/>
                  </a:cubicBezTo>
                  <a:cubicBezTo>
                    <a:pt x="12465" y="4188"/>
                    <a:pt x="12416" y="4114"/>
                    <a:pt x="12367" y="4114"/>
                  </a:cubicBezTo>
                  <a:cubicBezTo>
                    <a:pt x="12294" y="4090"/>
                    <a:pt x="12196" y="4114"/>
                    <a:pt x="12098" y="4139"/>
                  </a:cubicBezTo>
                  <a:cubicBezTo>
                    <a:pt x="11975" y="4188"/>
                    <a:pt x="11804" y="4237"/>
                    <a:pt x="11559" y="4212"/>
                  </a:cubicBezTo>
                  <a:cubicBezTo>
                    <a:pt x="11118" y="4188"/>
                    <a:pt x="10922" y="3845"/>
                    <a:pt x="10776" y="3551"/>
                  </a:cubicBezTo>
                  <a:lnTo>
                    <a:pt x="10751" y="3502"/>
                  </a:lnTo>
                  <a:lnTo>
                    <a:pt x="10751" y="3502"/>
                  </a:lnTo>
                  <a:cubicBezTo>
                    <a:pt x="10629" y="3257"/>
                    <a:pt x="10653" y="2841"/>
                    <a:pt x="10678" y="2523"/>
                  </a:cubicBezTo>
                  <a:cubicBezTo>
                    <a:pt x="10678" y="2425"/>
                    <a:pt x="10678" y="2327"/>
                    <a:pt x="10678" y="2278"/>
                  </a:cubicBezTo>
                  <a:cubicBezTo>
                    <a:pt x="10678" y="2204"/>
                    <a:pt x="10629" y="2106"/>
                    <a:pt x="10580" y="1984"/>
                  </a:cubicBezTo>
                  <a:cubicBezTo>
                    <a:pt x="10531" y="1861"/>
                    <a:pt x="10482" y="1690"/>
                    <a:pt x="10457" y="1519"/>
                  </a:cubicBezTo>
                  <a:lnTo>
                    <a:pt x="10457" y="1519"/>
                  </a:lnTo>
                  <a:cubicBezTo>
                    <a:pt x="10384" y="1200"/>
                    <a:pt x="10188" y="270"/>
                    <a:pt x="9943" y="147"/>
                  </a:cubicBezTo>
                  <a:cubicBezTo>
                    <a:pt x="9723" y="25"/>
                    <a:pt x="9135" y="0"/>
                    <a:pt x="8890" y="25"/>
                  </a:cubicBezTo>
                  <a:lnTo>
                    <a:pt x="8939" y="2229"/>
                  </a:lnTo>
                  <a:lnTo>
                    <a:pt x="8939" y="2351"/>
                  </a:lnTo>
                  <a:lnTo>
                    <a:pt x="8817" y="2351"/>
                  </a:lnTo>
                  <a:cubicBezTo>
                    <a:pt x="8817" y="2351"/>
                    <a:pt x="7764" y="2351"/>
                    <a:pt x="5682" y="2327"/>
                  </a:cubicBezTo>
                  <a:cubicBezTo>
                    <a:pt x="5217" y="2327"/>
                    <a:pt x="4384" y="2327"/>
                    <a:pt x="3356" y="2327"/>
                  </a:cubicBezTo>
                  <a:cubicBezTo>
                    <a:pt x="2376" y="2302"/>
                    <a:pt x="1201" y="2302"/>
                    <a:pt x="1" y="2302"/>
                  </a:cubicBezTo>
                  <a:cubicBezTo>
                    <a:pt x="1" y="2400"/>
                    <a:pt x="25" y="2523"/>
                    <a:pt x="50" y="2621"/>
                  </a:cubicBezTo>
                  <a:cubicBezTo>
                    <a:pt x="172" y="3037"/>
                    <a:pt x="172" y="3061"/>
                    <a:pt x="172" y="3282"/>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72"/>
            <p:cNvSpPr/>
            <p:nvPr/>
          </p:nvSpPr>
          <p:spPr>
            <a:xfrm>
              <a:off x="1691475" y="959350"/>
              <a:ext cx="1314425" cy="829550"/>
            </a:xfrm>
            <a:custGeom>
              <a:avLst/>
              <a:gdLst/>
              <a:ahLst/>
              <a:cxnLst/>
              <a:rect l="l" t="t" r="r" b="b"/>
              <a:pathLst>
                <a:path w="52577" h="33182" extrusionOk="0">
                  <a:moveTo>
                    <a:pt x="368" y="6931"/>
                  </a:moveTo>
                  <a:cubicBezTo>
                    <a:pt x="441" y="7029"/>
                    <a:pt x="466" y="7102"/>
                    <a:pt x="490" y="7200"/>
                  </a:cubicBezTo>
                  <a:cubicBezTo>
                    <a:pt x="515" y="7274"/>
                    <a:pt x="539" y="7347"/>
                    <a:pt x="588" y="7469"/>
                  </a:cubicBezTo>
                  <a:cubicBezTo>
                    <a:pt x="637" y="7567"/>
                    <a:pt x="662" y="7690"/>
                    <a:pt x="686" y="7763"/>
                  </a:cubicBezTo>
                  <a:cubicBezTo>
                    <a:pt x="735" y="7886"/>
                    <a:pt x="760" y="8008"/>
                    <a:pt x="809" y="8082"/>
                  </a:cubicBezTo>
                  <a:cubicBezTo>
                    <a:pt x="882" y="8155"/>
                    <a:pt x="931" y="8278"/>
                    <a:pt x="980" y="8424"/>
                  </a:cubicBezTo>
                  <a:cubicBezTo>
                    <a:pt x="1004" y="8571"/>
                    <a:pt x="1004" y="8743"/>
                    <a:pt x="1004" y="8841"/>
                  </a:cubicBezTo>
                  <a:cubicBezTo>
                    <a:pt x="1004" y="8939"/>
                    <a:pt x="955" y="9012"/>
                    <a:pt x="931" y="9086"/>
                  </a:cubicBezTo>
                  <a:lnTo>
                    <a:pt x="931" y="9086"/>
                  </a:lnTo>
                  <a:cubicBezTo>
                    <a:pt x="882" y="9208"/>
                    <a:pt x="833" y="9331"/>
                    <a:pt x="857" y="9502"/>
                  </a:cubicBezTo>
                  <a:cubicBezTo>
                    <a:pt x="906" y="9673"/>
                    <a:pt x="882" y="9845"/>
                    <a:pt x="857" y="9967"/>
                  </a:cubicBezTo>
                  <a:cubicBezTo>
                    <a:pt x="857" y="10114"/>
                    <a:pt x="833" y="10237"/>
                    <a:pt x="882" y="10286"/>
                  </a:cubicBezTo>
                  <a:cubicBezTo>
                    <a:pt x="906" y="10310"/>
                    <a:pt x="931" y="10335"/>
                    <a:pt x="955" y="10359"/>
                  </a:cubicBezTo>
                  <a:lnTo>
                    <a:pt x="955" y="10359"/>
                  </a:lnTo>
                  <a:cubicBezTo>
                    <a:pt x="1053" y="10481"/>
                    <a:pt x="1102" y="10555"/>
                    <a:pt x="1347" y="10898"/>
                  </a:cubicBezTo>
                  <a:cubicBezTo>
                    <a:pt x="1445" y="11094"/>
                    <a:pt x="1592" y="11143"/>
                    <a:pt x="1715" y="11192"/>
                  </a:cubicBezTo>
                  <a:cubicBezTo>
                    <a:pt x="1886" y="11265"/>
                    <a:pt x="2057" y="11314"/>
                    <a:pt x="2180" y="11559"/>
                  </a:cubicBezTo>
                  <a:cubicBezTo>
                    <a:pt x="2278" y="11755"/>
                    <a:pt x="2302" y="11877"/>
                    <a:pt x="2327" y="12000"/>
                  </a:cubicBezTo>
                  <a:cubicBezTo>
                    <a:pt x="2351" y="12122"/>
                    <a:pt x="2376" y="12220"/>
                    <a:pt x="2523" y="12392"/>
                  </a:cubicBezTo>
                  <a:cubicBezTo>
                    <a:pt x="2792" y="12734"/>
                    <a:pt x="2841" y="12832"/>
                    <a:pt x="2939" y="13126"/>
                  </a:cubicBezTo>
                  <a:lnTo>
                    <a:pt x="2963" y="13200"/>
                  </a:lnTo>
                  <a:cubicBezTo>
                    <a:pt x="3012" y="13371"/>
                    <a:pt x="3086" y="13444"/>
                    <a:pt x="3135" y="13542"/>
                  </a:cubicBezTo>
                  <a:cubicBezTo>
                    <a:pt x="3208" y="13640"/>
                    <a:pt x="3282" y="13714"/>
                    <a:pt x="3331" y="13885"/>
                  </a:cubicBezTo>
                  <a:cubicBezTo>
                    <a:pt x="3404" y="14057"/>
                    <a:pt x="3380" y="14179"/>
                    <a:pt x="3380" y="14277"/>
                  </a:cubicBezTo>
                  <a:cubicBezTo>
                    <a:pt x="3355" y="14375"/>
                    <a:pt x="3355" y="14449"/>
                    <a:pt x="3429" y="14571"/>
                  </a:cubicBezTo>
                  <a:cubicBezTo>
                    <a:pt x="3502" y="14693"/>
                    <a:pt x="3576" y="14791"/>
                    <a:pt x="3649" y="14865"/>
                  </a:cubicBezTo>
                  <a:cubicBezTo>
                    <a:pt x="3747" y="14987"/>
                    <a:pt x="3821" y="15085"/>
                    <a:pt x="3894" y="15232"/>
                  </a:cubicBezTo>
                  <a:cubicBezTo>
                    <a:pt x="3918" y="15281"/>
                    <a:pt x="3918" y="15281"/>
                    <a:pt x="3943" y="15281"/>
                  </a:cubicBezTo>
                  <a:cubicBezTo>
                    <a:pt x="4016" y="15281"/>
                    <a:pt x="4114" y="15281"/>
                    <a:pt x="4237" y="15453"/>
                  </a:cubicBezTo>
                  <a:cubicBezTo>
                    <a:pt x="4359" y="15599"/>
                    <a:pt x="4384" y="15722"/>
                    <a:pt x="4384" y="15820"/>
                  </a:cubicBezTo>
                  <a:cubicBezTo>
                    <a:pt x="4408" y="15918"/>
                    <a:pt x="4408" y="15991"/>
                    <a:pt x="4580" y="16016"/>
                  </a:cubicBezTo>
                  <a:cubicBezTo>
                    <a:pt x="4727" y="16040"/>
                    <a:pt x="4849" y="16016"/>
                    <a:pt x="4947" y="15991"/>
                  </a:cubicBezTo>
                  <a:cubicBezTo>
                    <a:pt x="5118" y="15967"/>
                    <a:pt x="5265" y="15918"/>
                    <a:pt x="5437" y="16065"/>
                  </a:cubicBezTo>
                  <a:lnTo>
                    <a:pt x="5437" y="16065"/>
                  </a:lnTo>
                  <a:cubicBezTo>
                    <a:pt x="5608" y="16187"/>
                    <a:pt x="5682" y="16310"/>
                    <a:pt x="5682" y="16457"/>
                  </a:cubicBezTo>
                  <a:cubicBezTo>
                    <a:pt x="5706" y="16579"/>
                    <a:pt x="5682" y="16701"/>
                    <a:pt x="5633" y="16824"/>
                  </a:cubicBezTo>
                  <a:cubicBezTo>
                    <a:pt x="5584" y="16897"/>
                    <a:pt x="5535" y="16971"/>
                    <a:pt x="5461" y="17044"/>
                  </a:cubicBezTo>
                  <a:cubicBezTo>
                    <a:pt x="5412" y="17118"/>
                    <a:pt x="5339" y="17216"/>
                    <a:pt x="5314" y="17338"/>
                  </a:cubicBezTo>
                  <a:cubicBezTo>
                    <a:pt x="5290" y="17436"/>
                    <a:pt x="5314" y="17485"/>
                    <a:pt x="5314" y="17509"/>
                  </a:cubicBezTo>
                  <a:cubicBezTo>
                    <a:pt x="5339" y="17632"/>
                    <a:pt x="5339" y="17705"/>
                    <a:pt x="5192" y="17926"/>
                  </a:cubicBezTo>
                  <a:cubicBezTo>
                    <a:pt x="5118" y="18073"/>
                    <a:pt x="5045" y="18146"/>
                    <a:pt x="4971" y="18220"/>
                  </a:cubicBezTo>
                  <a:cubicBezTo>
                    <a:pt x="4898" y="18293"/>
                    <a:pt x="4849" y="18342"/>
                    <a:pt x="4825" y="18489"/>
                  </a:cubicBezTo>
                  <a:cubicBezTo>
                    <a:pt x="4825" y="18685"/>
                    <a:pt x="4800" y="18807"/>
                    <a:pt x="4776" y="18930"/>
                  </a:cubicBezTo>
                  <a:cubicBezTo>
                    <a:pt x="4727" y="19052"/>
                    <a:pt x="4653" y="19150"/>
                    <a:pt x="4506" y="19273"/>
                  </a:cubicBezTo>
                  <a:lnTo>
                    <a:pt x="4506" y="19273"/>
                  </a:lnTo>
                  <a:cubicBezTo>
                    <a:pt x="4433" y="19346"/>
                    <a:pt x="4384" y="19469"/>
                    <a:pt x="4384" y="19566"/>
                  </a:cubicBezTo>
                  <a:cubicBezTo>
                    <a:pt x="4359" y="19713"/>
                    <a:pt x="4384" y="19836"/>
                    <a:pt x="4408" y="19934"/>
                  </a:cubicBezTo>
                  <a:lnTo>
                    <a:pt x="4408" y="19934"/>
                  </a:lnTo>
                  <a:cubicBezTo>
                    <a:pt x="4408" y="20032"/>
                    <a:pt x="4433" y="20081"/>
                    <a:pt x="4433" y="20179"/>
                  </a:cubicBezTo>
                  <a:cubicBezTo>
                    <a:pt x="4433" y="20301"/>
                    <a:pt x="4457" y="20448"/>
                    <a:pt x="4506" y="20766"/>
                  </a:cubicBezTo>
                  <a:lnTo>
                    <a:pt x="4506" y="20766"/>
                  </a:lnTo>
                  <a:cubicBezTo>
                    <a:pt x="4604" y="21232"/>
                    <a:pt x="4384" y="21281"/>
                    <a:pt x="4139" y="21354"/>
                  </a:cubicBezTo>
                  <a:cubicBezTo>
                    <a:pt x="4065" y="21379"/>
                    <a:pt x="3967" y="21403"/>
                    <a:pt x="3918" y="21452"/>
                  </a:cubicBezTo>
                  <a:lnTo>
                    <a:pt x="3918" y="21477"/>
                  </a:lnTo>
                  <a:cubicBezTo>
                    <a:pt x="3821" y="21574"/>
                    <a:pt x="3821" y="21819"/>
                    <a:pt x="3821" y="22040"/>
                  </a:cubicBezTo>
                  <a:cubicBezTo>
                    <a:pt x="3821" y="22187"/>
                    <a:pt x="3845" y="22334"/>
                    <a:pt x="3821" y="22456"/>
                  </a:cubicBezTo>
                  <a:cubicBezTo>
                    <a:pt x="3772" y="22627"/>
                    <a:pt x="3649" y="22725"/>
                    <a:pt x="3576" y="22823"/>
                  </a:cubicBezTo>
                  <a:cubicBezTo>
                    <a:pt x="3527" y="22872"/>
                    <a:pt x="3478" y="22921"/>
                    <a:pt x="3478" y="22946"/>
                  </a:cubicBezTo>
                  <a:cubicBezTo>
                    <a:pt x="3478" y="22995"/>
                    <a:pt x="3551" y="23019"/>
                    <a:pt x="3625" y="23068"/>
                  </a:cubicBezTo>
                  <a:cubicBezTo>
                    <a:pt x="3747" y="23117"/>
                    <a:pt x="3870" y="23191"/>
                    <a:pt x="4016" y="23338"/>
                  </a:cubicBezTo>
                  <a:cubicBezTo>
                    <a:pt x="4114" y="23485"/>
                    <a:pt x="4212" y="23558"/>
                    <a:pt x="4310" y="23583"/>
                  </a:cubicBezTo>
                  <a:cubicBezTo>
                    <a:pt x="4384" y="23631"/>
                    <a:pt x="4457" y="23607"/>
                    <a:pt x="4555" y="23534"/>
                  </a:cubicBezTo>
                  <a:cubicBezTo>
                    <a:pt x="4678" y="23436"/>
                    <a:pt x="4825" y="23460"/>
                    <a:pt x="4971" y="23460"/>
                  </a:cubicBezTo>
                  <a:cubicBezTo>
                    <a:pt x="5094" y="23460"/>
                    <a:pt x="5216" y="23485"/>
                    <a:pt x="5314" y="23338"/>
                  </a:cubicBezTo>
                  <a:lnTo>
                    <a:pt x="5314" y="23338"/>
                  </a:lnTo>
                  <a:cubicBezTo>
                    <a:pt x="5363" y="23240"/>
                    <a:pt x="5412" y="23166"/>
                    <a:pt x="5437" y="23068"/>
                  </a:cubicBezTo>
                  <a:cubicBezTo>
                    <a:pt x="5584" y="22823"/>
                    <a:pt x="5657" y="22627"/>
                    <a:pt x="5975" y="22627"/>
                  </a:cubicBezTo>
                  <a:cubicBezTo>
                    <a:pt x="6245" y="22627"/>
                    <a:pt x="6269" y="22725"/>
                    <a:pt x="6294" y="22872"/>
                  </a:cubicBezTo>
                  <a:cubicBezTo>
                    <a:pt x="6294" y="22946"/>
                    <a:pt x="6318" y="23068"/>
                    <a:pt x="6465" y="23191"/>
                  </a:cubicBezTo>
                  <a:cubicBezTo>
                    <a:pt x="6637" y="23387"/>
                    <a:pt x="6735" y="23534"/>
                    <a:pt x="6784" y="23680"/>
                  </a:cubicBezTo>
                  <a:cubicBezTo>
                    <a:pt x="6833" y="23803"/>
                    <a:pt x="6833" y="23925"/>
                    <a:pt x="6833" y="24072"/>
                  </a:cubicBezTo>
                  <a:cubicBezTo>
                    <a:pt x="6833" y="24219"/>
                    <a:pt x="6833" y="24391"/>
                    <a:pt x="6857" y="24562"/>
                  </a:cubicBezTo>
                  <a:cubicBezTo>
                    <a:pt x="6857" y="24758"/>
                    <a:pt x="6882" y="24978"/>
                    <a:pt x="6906" y="25223"/>
                  </a:cubicBezTo>
                  <a:cubicBezTo>
                    <a:pt x="6906" y="25468"/>
                    <a:pt x="6955" y="25664"/>
                    <a:pt x="7028" y="25860"/>
                  </a:cubicBezTo>
                  <a:cubicBezTo>
                    <a:pt x="7077" y="26031"/>
                    <a:pt x="7175" y="26203"/>
                    <a:pt x="7273" y="26374"/>
                  </a:cubicBezTo>
                  <a:cubicBezTo>
                    <a:pt x="7322" y="26472"/>
                    <a:pt x="7396" y="26546"/>
                    <a:pt x="7469" y="26619"/>
                  </a:cubicBezTo>
                  <a:cubicBezTo>
                    <a:pt x="7616" y="26766"/>
                    <a:pt x="7714" y="26888"/>
                    <a:pt x="7739" y="27158"/>
                  </a:cubicBezTo>
                  <a:cubicBezTo>
                    <a:pt x="7788" y="27403"/>
                    <a:pt x="7714" y="27476"/>
                    <a:pt x="7641" y="27599"/>
                  </a:cubicBezTo>
                  <a:cubicBezTo>
                    <a:pt x="7592" y="27648"/>
                    <a:pt x="7518" y="27745"/>
                    <a:pt x="7518" y="27917"/>
                  </a:cubicBezTo>
                  <a:cubicBezTo>
                    <a:pt x="7494" y="28113"/>
                    <a:pt x="7518" y="28284"/>
                    <a:pt x="7592" y="28407"/>
                  </a:cubicBezTo>
                  <a:cubicBezTo>
                    <a:pt x="7665" y="28554"/>
                    <a:pt x="7763" y="28676"/>
                    <a:pt x="7910" y="28774"/>
                  </a:cubicBezTo>
                  <a:cubicBezTo>
                    <a:pt x="8008" y="28847"/>
                    <a:pt x="8106" y="28847"/>
                    <a:pt x="8179" y="28872"/>
                  </a:cubicBezTo>
                  <a:cubicBezTo>
                    <a:pt x="8302" y="28896"/>
                    <a:pt x="8424" y="28921"/>
                    <a:pt x="8571" y="29117"/>
                  </a:cubicBezTo>
                  <a:cubicBezTo>
                    <a:pt x="8694" y="29264"/>
                    <a:pt x="8816" y="29509"/>
                    <a:pt x="8914" y="29729"/>
                  </a:cubicBezTo>
                  <a:lnTo>
                    <a:pt x="8914" y="29729"/>
                  </a:lnTo>
                  <a:cubicBezTo>
                    <a:pt x="9012" y="29949"/>
                    <a:pt x="9061" y="30194"/>
                    <a:pt x="9036" y="30341"/>
                  </a:cubicBezTo>
                  <a:cubicBezTo>
                    <a:pt x="9036" y="30415"/>
                    <a:pt x="9036" y="30439"/>
                    <a:pt x="9012" y="30464"/>
                  </a:cubicBezTo>
                  <a:cubicBezTo>
                    <a:pt x="9012" y="30635"/>
                    <a:pt x="8988" y="30709"/>
                    <a:pt x="9085" y="30929"/>
                  </a:cubicBezTo>
                  <a:cubicBezTo>
                    <a:pt x="9134" y="31100"/>
                    <a:pt x="9110" y="31198"/>
                    <a:pt x="9110" y="31296"/>
                  </a:cubicBezTo>
                  <a:cubicBezTo>
                    <a:pt x="9085" y="31370"/>
                    <a:pt x="9085" y="31419"/>
                    <a:pt x="9208" y="31541"/>
                  </a:cubicBezTo>
                  <a:cubicBezTo>
                    <a:pt x="9306" y="31639"/>
                    <a:pt x="9355" y="31713"/>
                    <a:pt x="9404" y="31786"/>
                  </a:cubicBezTo>
                  <a:cubicBezTo>
                    <a:pt x="9477" y="31859"/>
                    <a:pt x="9502" y="31908"/>
                    <a:pt x="9551" y="31884"/>
                  </a:cubicBezTo>
                  <a:cubicBezTo>
                    <a:pt x="9624" y="31810"/>
                    <a:pt x="9649" y="31761"/>
                    <a:pt x="9698" y="31713"/>
                  </a:cubicBezTo>
                  <a:cubicBezTo>
                    <a:pt x="9771" y="31590"/>
                    <a:pt x="9820" y="31492"/>
                    <a:pt x="9992" y="31394"/>
                  </a:cubicBezTo>
                  <a:cubicBezTo>
                    <a:pt x="10163" y="31321"/>
                    <a:pt x="10334" y="31321"/>
                    <a:pt x="10555" y="31345"/>
                  </a:cubicBezTo>
                  <a:cubicBezTo>
                    <a:pt x="10751" y="31370"/>
                    <a:pt x="10971" y="31468"/>
                    <a:pt x="11191" y="31590"/>
                  </a:cubicBezTo>
                  <a:cubicBezTo>
                    <a:pt x="11338" y="31664"/>
                    <a:pt x="11485" y="31713"/>
                    <a:pt x="11583" y="31713"/>
                  </a:cubicBezTo>
                  <a:cubicBezTo>
                    <a:pt x="11706" y="31688"/>
                    <a:pt x="11804" y="31639"/>
                    <a:pt x="11877" y="31590"/>
                  </a:cubicBezTo>
                  <a:cubicBezTo>
                    <a:pt x="11877" y="31566"/>
                    <a:pt x="11902" y="31517"/>
                    <a:pt x="11926" y="31492"/>
                  </a:cubicBezTo>
                  <a:cubicBezTo>
                    <a:pt x="12073" y="31296"/>
                    <a:pt x="12220" y="31076"/>
                    <a:pt x="12587" y="31296"/>
                  </a:cubicBezTo>
                  <a:cubicBezTo>
                    <a:pt x="12734" y="31370"/>
                    <a:pt x="12808" y="31443"/>
                    <a:pt x="12881" y="31517"/>
                  </a:cubicBezTo>
                  <a:cubicBezTo>
                    <a:pt x="12979" y="31615"/>
                    <a:pt x="13053" y="31688"/>
                    <a:pt x="13322" y="31664"/>
                  </a:cubicBezTo>
                  <a:cubicBezTo>
                    <a:pt x="13493" y="31639"/>
                    <a:pt x="13616" y="31615"/>
                    <a:pt x="13738" y="31590"/>
                  </a:cubicBezTo>
                  <a:cubicBezTo>
                    <a:pt x="13959" y="31541"/>
                    <a:pt x="14105" y="31492"/>
                    <a:pt x="14350" y="31664"/>
                  </a:cubicBezTo>
                  <a:cubicBezTo>
                    <a:pt x="14424" y="31713"/>
                    <a:pt x="14473" y="31761"/>
                    <a:pt x="14522" y="31786"/>
                  </a:cubicBezTo>
                  <a:cubicBezTo>
                    <a:pt x="14620" y="31859"/>
                    <a:pt x="14620" y="31859"/>
                    <a:pt x="14914" y="31835"/>
                  </a:cubicBezTo>
                  <a:lnTo>
                    <a:pt x="14914" y="31835"/>
                  </a:lnTo>
                  <a:cubicBezTo>
                    <a:pt x="15036" y="31810"/>
                    <a:pt x="15109" y="31810"/>
                    <a:pt x="15183" y="31786"/>
                  </a:cubicBezTo>
                  <a:cubicBezTo>
                    <a:pt x="15379" y="31737"/>
                    <a:pt x="15428" y="31737"/>
                    <a:pt x="15746" y="31884"/>
                  </a:cubicBezTo>
                  <a:cubicBezTo>
                    <a:pt x="15795" y="31908"/>
                    <a:pt x="15844" y="31933"/>
                    <a:pt x="15869" y="31933"/>
                  </a:cubicBezTo>
                  <a:cubicBezTo>
                    <a:pt x="15893" y="31933"/>
                    <a:pt x="15918" y="31933"/>
                    <a:pt x="15942" y="31908"/>
                  </a:cubicBezTo>
                  <a:cubicBezTo>
                    <a:pt x="15942" y="31908"/>
                    <a:pt x="15942" y="31884"/>
                    <a:pt x="15967" y="31859"/>
                  </a:cubicBezTo>
                  <a:lnTo>
                    <a:pt x="15967" y="31859"/>
                  </a:lnTo>
                  <a:cubicBezTo>
                    <a:pt x="15967" y="31810"/>
                    <a:pt x="15967" y="31737"/>
                    <a:pt x="15967" y="31688"/>
                  </a:cubicBezTo>
                  <a:cubicBezTo>
                    <a:pt x="15967" y="31664"/>
                    <a:pt x="15967" y="31615"/>
                    <a:pt x="15967" y="31590"/>
                  </a:cubicBezTo>
                  <a:cubicBezTo>
                    <a:pt x="15918" y="31394"/>
                    <a:pt x="15918" y="31296"/>
                    <a:pt x="16187" y="31149"/>
                  </a:cubicBezTo>
                  <a:cubicBezTo>
                    <a:pt x="16260" y="31100"/>
                    <a:pt x="16309" y="31051"/>
                    <a:pt x="16358" y="30978"/>
                  </a:cubicBezTo>
                  <a:cubicBezTo>
                    <a:pt x="16481" y="30855"/>
                    <a:pt x="16554" y="30733"/>
                    <a:pt x="16775" y="30782"/>
                  </a:cubicBezTo>
                  <a:cubicBezTo>
                    <a:pt x="17044" y="30855"/>
                    <a:pt x="17044" y="30904"/>
                    <a:pt x="17093" y="31100"/>
                  </a:cubicBezTo>
                  <a:lnTo>
                    <a:pt x="17093" y="31100"/>
                  </a:lnTo>
                  <a:cubicBezTo>
                    <a:pt x="17118" y="31174"/>
                    <a:pt x="17118" y="31272"/>
                    <a:pt x="17166" y="31394"/>
                  </a:cubicBezTo>
                  <a:cubicBezTo>
                    <a:pt x="17240" y="31566"/>
                    <a:pt x="17264" y="31688"/>
                    <a:pt x="17264" y="31786"/>
                  </a:cubicBezTo>
                  <a:lnTo>
                    <a:pt x="17264" y="31786"/>
                  </a:lnTo>
                  <a:cubicBezTo>
                    <a:pt x="17289" y="31884"/>
                    <a:pt x="17313" y="31982"/>
                    <a:pt x="17436" y="32104"/>
                  </a:cubicBezTo>
                  <a:cubicBezTo>
                    <a:pt x="17485" y="32153"/>
                    <a:pt x="17534" y="32202"/>
                    <a:pt x="17583" y="32251"/>
                  </a:cubicBezTo>
                  <a:cubicBezTo>
                    <a:pt x="17705" y="32374"/>
                    <a:pt x="17779" y="32472"/>
                    <a:pt x="17877" y="32545"/>
                  </a:cubicBezTo>
                  <a:lnTo>
                    <a:pt x="18342" y="29460"/>
                  </a:lnTo>
                  <a:lnTo>
                    <a:pt x="18366" y="29337"/>
                  </a:lnTo>
                  <a:lnTo>
                    <a:pt x="18489" y="29362"/>
                  </a:lnTo>
                  <a:cubicBezTo>
                    <a:pt x="18562" y="29362"/>
                    <a:pt x="43956" y="33182"/>
                    <a:pt x="50421" y="33157"/>
                  </a:cubicBezTo>
                  <a:lnTo>
                    <a:pt x="52576" y="7518"/>
                  </a:lnTo>
                  <a:cubicBezTo>
                    <a:pt x="52062" y="7494"/>
                    <a:pt x="51597" y="7469"/>
                    <a:pt x="51205" y="7445"/>
                  </a:cubicBezTo>
                  <a:cubicBezTo>
                    <a:pt x="50005" y="7347"/>
                    <a:pt x="48389" y="7200"/>
                    <a:pt x="46772" y="7029"/>
                  </a:cubicBezTo>
                  <a:cubicBezTo>
                    <a:pt x="45156" y="6882"/>
                    <a:pt x="43589" y="6710"/>
                    <a:pt x="42438" y="6588"/>
                  </a:cubicBezTo>
                  <a:cubicBezTo>
                    <a:pt x="41336" y="6465"/>
                    <a:pt x="39034" y="6172"/>
                    <a:pt x="36708" y="5878"/>
                  </a:cubicBezTo>
                  <a:cubicBezTo>
                    <a:pt x="34186" y="5559"/>
                    <a:pt x="31639" y="5217"/>
                    <a:pt x="30463" y="5045"/>
                  </a:cubicBezTo>
                  <a:cubicBezTo>
                    <a:pt x="29508" y="4898"/>
                    <a:pt x="27843" y="4653"/>
                    <a:pt x="25933" y="4408"/>
                  </a:cubicBezTo>
                  <a:lnTo>
                    <a:pt x="25933" y="4408"/>
                  </a:lnTo>
                  <a:cubicBezTo>
                    <a:pt x="22995" y="3992"/>
                    <a:pt x="19493" y="3502"/>
                    <a:pt x="17215" y="3160"/>
                  </a:cubicBezTo>
                  <a:cubicBezTo>
                    <a:pt x="13910" y="2670"/>
                    <a:pt x="6955" y="1201"/>
                    <a:pt x="2963" y="343"/>
                  </a:cubicBezTo>
                  <a:cubicBezTo>
                    <a:pt x="2376" y="221"/>
                    <a:pt x="1837" y="99"/>
                    <a:pt x="1494" y="25"/>
                  </a:cubicBezTo>
                  <a:lnTo>
                    <a:pt x="1323" y="1"/>
                  </a:lnTo>
                  <a:lnTo>
                    <a:pt x="0" y="6172"/>
                  </a:lnTo>
                  <a:cubicBezTo>
                    <a:pt x="49" y="6294"/>
                    <a:pt x="270" y="6784"/>
                    <a:pt x="368" y="693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72"/>
            <p:cNvSpPr/>
            <p:nvPr/>
          </p:nvSpPr>
          <p:spPr>
            <a:xfrm>
              <a:off x="1691475" y="959350"/>
              <a:ext cx="1314425" cy="829550"/>
            </a:xfrm>
            <a:custGeom>
              <a:avLst/>
              <a:gdLst/>
              <a:ahLst/>
              <a:cxnLst/>
              <a:rect l="l" t="t" r="r" b="b"/>
              <a:pathLst>
                <a:path w="52577" h="33182" fill="none" extrusionOk="0">
                  <a:moveTo>
                    <a:pt x="368" y="6931"/>
                  </a:moveTo>
                  <a:cubicBezTo>
                    <a:pt x="441" y="7029"/>
                    <a:pt x="466" y="7102"/>
                    <a:pt x="490" y="7200"/>
                  </a:cubicBezTo>
                  <a:cubicBezTo>
                    <a:pt x="515" y="7274"/>
                    <a:pt x="539" y="7347"/>
                    <a:pt x="588" y="7469"/>
                  </a:cubicBezTo>
                  <a:cubicBezTo>
                    <a:pt x="637" y="7567"/>
                    <a:pt x="662" y="7690"/>
                    <a:pt x="686" y="7763"/>
                  </a:cubicBezTo>
                  <a:cubicBezTo>
                    <a:pt x="735" y="7886"/>
                    <a:pt x="760" y="8008"/>
                    <a:pt x="809" y="8082"/>
                  </a:cubicBezTo>
                  <a:cubicBezTo>
                    <a:pt x="882" y="8155"/>
                    <a:pt x="931" y="8278"/>
                    <a:pt x="980" y="8424"/>
                  </a:cubicBezTo>
                  <a:cubicBezTo>
                    <a:pt x="1004" y="8571"/>
                    <a:pt x="1004" y="8743"/>
                    <a:pt x="1004" y="8841"/>
                  </a:cubicBezTo>
                  <a:cubicBezTo>
                    <a:pt x="1004" y="8939"/>
                    <a:pt x="955" y="9012"/>
                    <a:pt x="931" y="9086"/>
                  </a:cubicBezTo>
                  <a:lnTo>
                    <a:pt x="931" y="9086"/>
                  </a:lnTo>
                  <a:cubicBezTo>
                    <a:pt x="882" y="9208"/>
                    <a:pt x="833" y="9331"/>
                    <a:pt x="857" y="9502"/>
                  </a:cubicBezTo>
                  <a:cubicBezTo>
                    <a:pt x="906" y="9673"/>
                    <a:pt x="882" y="9845"/>
                    <a:pt x="857" y="9967"/>
                  </a:cubicBezTo>
                  <a:cubicBezTo>
                    <a:pt x="857" y="10114"/>
                    <a:pt x="833" y="10237"/>
                    <a:pt x="882" y="10286"/>
                  </a:cubicBezTo>
                  <a:cubicBezTo>
                    <a:pt x="906" y="10310"/>
                    <a:pt x="931" y="10335"/>
                    <a:pt x="955" y="10359"/>
                  </a:cubicBezTo>
                  <a:lnTo>
                    <a:pt x="955" y="10359"/>
                  </a:lnTo>
                  <a:cubicBezTo>
                    <a:pt x="1053" y="10481"/>
                    <a:pt x="1102" y="10555"/>
                    <a:pt x="1347" y="10898"/>
                  </a:cubicBezTo>
                  <a:cubicBezTo>
                    <a:pt x="1445" y="11094"/>
                    <a:pt x="1592" y="11143"/>
                    <a:pt x="1715" y="11192"/>
                  </a:cubicBezTo>
                  <a:cubicBezTo>
                    <a:pt x="1886" y="11265"/>
                    <a:pt x="2057" y="11314"/>
                    <a:pt x="2180" y="11559"/>
                  </a:cubicBezTo>
                  <a:cubicBezTo>
                    <a:pt x="2278" y="11755"/>
                    <a:pt x="2302" y="11877"/>
                    <a:pt x="2327" y="12000"/>
                  </a:cubicBezTo>
                  <a:cubicBezTo>
                    <a:pt x="2351" y="12122"/>
                    <a:pt x="2376" y="12220"/>
                    <a:pt x="2523" y="12392"/>
                  </a:cubicBezTo>
                  <a:cubicBezTo>
                    <a:pt x="2792" y="12734"/>
                    <a:pt x="2841" y="12832"/>
                    <a:pt x="2939" y="13126"/>
                  </a:cubicBezTo>
                  <a:lnTo>
                    <a:pt x="2963" y="13200"/>
                  </a:lnTo>
                  <a:cubicBezTo>
                    <a:pt x="3012" y="13371"/>
                    <a:pt x="3086" y="13444"/>
                    <a:pt x="3135" y="13542"/>
                  </a:cubicBezTo>
                  <a:cubicBezTo>
                    <a:pt x="3208" y="13640"/>
                    <a:pt x="3282" y="13714"/>
                    <a:pt x="3331" y="13885"/>
                  </a:cubicBezTo>
                  <a:cubicBezTo>
                    <a:pt x="3404" y="14057"/>
                    <a:pt x="3380" y="14179"/>
                    <a:pt x="3380" y="14277"/>
                  </a:cubicBezTo>
                  <a:cubicBezTo>
                    <a:pt x="3355" y="14375"/>
                    <a:pt x="3355" y="14449"/>
                    <a:pt x="3429" y="14571"/>
                  </a:cubicBezTo>
                  <a:cubicBezTo>
                    <a:pt x="3502" y="14693"/>
                    <a:pt x="3576" y="14791"/>
                    <a:pt x="3649" y="14865"/>
                  </a:cubicBezTo>
                  <a:cubicBezTo>
                    <a:pt x="3747" y="14987"/>
                    <a:pt x="3821" y="15085"/>
                    <a:pt x="3894" y="15232"/>
                  </a:cubicBezTo>
                  <a:cubicBezTo>
                    <a:pt x="3918" y="15281"/>
                    <a:pt x="3918" y="15281"/>
                    <a:pt x="3943" y="15281"/>
                  </a:cubicBezTo>
                  <a:cubicBezTo>
                    <a:pt x="4016" y="15281"/>
                    <a:pt x="4114" y="15281"/>
                    <a:pt x="4237" y="15453"/>
                  </a:cubicBezTo>
                  <a:cubicBezTo>
                    <a:pt x="4359" y="15599"/>
                    <a:pt x="4384" y="15722"/>
                    <a:pt x="4384" y="15820"/>
                  </a:cubicBezTo>
                  <a:cubicBezTo>
                    <a:pt x="4408" y="15918"/>
                    <a:pt x="4408" y="15991"/>
                    <a:pt x="4580" y="16016"/>
                  </a:cubicBezTo>
                  <a:cubicBezTo>
                    <a:pt x="4727" y="16040"/>
                    <a:pt x="4849" y="16016"/>
                    <a:pt x="4947" y="15991"/>
                  </a:cubicBezTo>
                  <a:cubicBezTo>
                    <a:pt x="5118" y="15967"/>
                    <a:pt x="5265" y="15918"/>
                    <a:pt x="5437" y="16065"/>
                  </a:cubicBezTo>
                  <a:lnTo>
                    <a:pt x="5437" y="16065"/>
                  </a:lnTo>
                  <a:cubicBezTo>
                    <a:pt x="5608" y="16187"/>
                    <a:pt x="5682" y="16310"/>
                    <a:pt x="5682" y="16457"/>
                  </a:cubicBezTo>
                  <a:cubicBezTo>
                    <a:pt x="5706" y="16579"/>
                    <a:pt x="5682" y="16701"/>
                    <a:pt x="5633" y="16824"/>
                  </a:cubicBezTo>
                  <a:cubicBezTo>
                    <a:pt x="5584" y="16897"/>
                    <a:pt x="5535" y="16971"/>
                    <a:pt x="5461" y="17044"/>
                  </a:cubicBezTo>
                  <a:cubicBezTo>
                    <a:pt x="5412" y="17118"/>
                    <a:pt x="5339" y="17216"/>
                    <a:pt x="5314" y="17338"/>
                  </a:cubicBezTo>
                  <a:cubicBezTo>
                    <a:pt x="5290" y="17436"/>
                    <a:pt x="5314" y="17485"/>
                    <a:pt x="5314" y="17509"/>
                  </a:cubicBezTo>
                  <a:cubicBezTo>
                    <a:pt x="5339" y="17632"/>
                    <a:pt x="5339" y="17705"/>
                    <a:pt x="5192" y="17926"/>
                  </a:cubicBezTo>
                  <a:cubicBezTo>
                    <a:pt x="5118" y="18073"/>
                    <a:pt x="5045" y="18146"/>
                    <a:pt x="4971" y="18220"/>
                  </a:cubicBezTo>
                  <a:cubicBezTo>
                    <a:pt x="4898" y="18293"/>
                    <a:pt x="4849" y="18342"/>
                    <a:pt x="4825" y="18489"/>
                  </a:cubicBezTo>
                  <a:cubicBezTo>
                    <a:pt x="4825" y="18685"/>
                    <a:pt x="4800" y="18807"/>
                    <a:pt x="4776" y="18930"/>
                  </a:cubicBezTo>
                  <a:cubicBezTo>
                    <a:pt x="4727" y="19052"/>
                    <a:pt x="4653" y="19150"/>
                    <a:pt x="4506" y="19273"/>
                  </a:cubicBezTo>
                  <a:lnTo>
                    <a:pt x="4506" y="19273"/>
                  </a:lnTo>
                  <a:cubicBezTo>
                    <a:pt x="4433" y="19346"/>
                    <a:pt x="4384" y="19469"/>
                    <a:pt x="4384" y="19566"/>
                  </a:cubicBezTo>
                  <a:cubicBezTo>
                    <a:pt x="4359" y="19713"/>
                    <a:pt x="4384" y="19836"/>
                    <a:pt x="4408" y="19934"/>
                  </a:cubicBezTo>
                  <a:lnTo>
                    <a:pt x="4408" y="19934"/>
                  </a:lnTo>
                  <a:cubicBezTo>
                    <a:pt x="4408" y="20032"/>
                    <a:pt x="4433" y="20081"/>
                    <a:pt x="4433" y="20179"/>
                  </a:cubicBezTo>
                  <a:cubicBezTo>
                    <a:pt x="4433" y="20301"/>
                    <a:pt x="4457" y="20448"/>
                    <a:pt x="4506" y="20766"/>
                  </a:cubicBezTo>
                  <a:lnTo>
                    <a:pt x="4506" y="20766"/>
                  </a:lnTo>
                  <a:cubicBezTo>
                    <a:pt x="4604" y="21232"/>
                    <a:pt x="4384" y="21281"/>
                    <a:pt x="4139" y="21354"/>
                  </a:cubicBezTo>
                  <a:cubicBezTo>
                    <a:pt x="4065" y="21379"/>
                    <a:pt x="3967" y="21403"/>
                    <a:pt x="3918" y="21452"/>
                  </a:cubicBezTo>
                  <a:lnTo>
                    <a:pt x="3918" y="21477"/>
                  </a:lnTo>
                  <a:cubicBezTo>
                    <a:pt x="3821" y="21574"/>
                    <a:pt x="3821" y="21819"/>
                    <a:pt x="3821" y="22040"/>
                  </a:cubicBezTo>
                  <a:cubicBezTo>
                    <a:pt x="3821" y="22187"/>
                    <a:pt x="3845" y="22334"/>
                    <a:pt x="3821" y="22456"/>
                  </a:cubicBezTo>
                  <a:cubicBezTo>
                    <a:pt x="3772" y="22627"/>
                    <a:pt x="3649" y="22725"/>
                    <a:pt x="3576" y="22823"/>
                  </a:cubicBezTo>
                  <a:cubicBezTo>
                    <a:pt x="3527" y="22872"/>
                    <a:pt x="3478" y="22921"/>
                    <a:pt x="3478" y="22946"/>
                  </a:cubicBezTo>
                  <a:cubicBezTo>
                    <a:pt x="3478" y="22995"/>
                    <a:pt x="3551" y="23019"/>
                    <a:pt x="3625" y="23068"/>
                  </a:cubicBezTo>
                  <a:cubicBezTo>
                    <a:pt x="3747" y="23117"/>
                    <a:pt x="3870" y="23191"/>
                    <a:pt x="4016" y="23338"/>
                  </a:cubicBezTo>
                  <a:cubicBezTo>
                    <a:pt x="4114" y="23485"/>
                    <a:pt x="4212" y="23558"/>
                    <a:pt x="4310" y="23583"/>
                  </a:cubicBezTo>
                  <a:cubicBezTo>
                    <a:pt x="4384" y="23631"/>
                    <a:pt x="4457" y="23607"/>
                    <a:pt x="4555" y="23534"/>
                  </a:cubicBezTo>
                  <a:cubicBezTo>
                    <a:pt x="4678" y="23436"/>
                    <a:pt x="4825" y="23460"/>
                    <a:pt x="4971" y="23460"/>
                  </a:cubicBezTo>
                  <a:cubicBezTo>
                    <a:pt x="5094" y="23460"/>
                    <a:pt x="5216" y="23485"/>
                    <a:pt x="5314" y="23338"/>
                  </a:cubicBezTo>
                  <a:lnTo>
                    <a:pt x="5314" y="23338"/>
                  </a:lnTo>
                  <a:cubicBezTo>
                    <a:pt x="5363" y="23240"/>
                    <a:pt x="5412" y="23166"/>
                    <a:pt x="5437" y="23068"/>
                  </a:cubicBezTo>
                  <a:cubicBezTo>
                    <a:pt x="5584" y="22823"/>
                    <a:pt x="5657" y="22627"/>
                    <a:pt x="5975" y="22627"/>
                  </a:cubicBezTo>
                  <a:cubicBezTo>
                    <a:pt x="6245" y="22627"/>
                    <a:pt x="6269" y="22725"/>
                    <a:pt x="6294" y="22872"/>
                  </a:cubicBezTo>
                  <a:cubicBezTo>
                    <a:pt x="6294" y="22946"/>
                    <a:pt x="6318" y="23068"/>
                    <a:pt x="6465" y="23191"/>
                  </a:cubicBezTo>
                  <a:cubicBezTo>
                    <a:pt x="6637" y="23387"/>
                    <a:pt x="6735" y="23534"/>
                    <a:pt x="6784" y="23680"/>
                  </a:cubicBezTo>
                  <a:cubicBezTo>
                    <a:pt x="6833" y="23803"/>
                    <a:pt x="6833" y="23925"/>
                    <a:pt x="6833" y="24072"/>
                  </a:cubicBezTo>
                  <a:cubicBezTo>
                    <a:pt x="6833" y="24219"/>
                    <a:pt x="6833" y="24391"/>
                    <a:pt x="6857" y="24562"/>
                  </a:cubicBezTo>
                  <a:cubicBezTo>
                    <a:pt x="6857" y="24758"/>
                    <a:pt x="6882" y="24978"/>
                    <a:pt x="6906" y="25223"/>
                  </a:cubicBezTo>
                  <a:cubicBezTo>
                    <a:pt x="6906" y="25468"/>
                    <a:pt x="6955" y="25664"/>
                    <a:pt x="7028" y="25860"/>
                  </a:cubicBezTo>
                  <a:cubicBezTo>
                    <a:pt x="7077" y="26031"/>
                    <a:pt x="7175" y="26203"/>
                    <a:pt x="7273" y="26374"/>
                  </a:cubicBezTo>
                  <a:cubicBezTo>
                    <a:pt x="7322" y="26472"/>
                    <a:pt x="7396" y="26546"/>
                    <a:pt x="7469" y="26619"/>
                  </a:cubicBezTo>
                  <a:cubicBezTo>
                    <a:pt x="7616" y="26766"/>
                    <a:pt x="7714" y="26888"/>
                    <a:pt x="7739" y="27158"/>
                  </a:cubicBezTo>
                  <a:cubicBezTo>
                    <a:pt x="7788" y="27403"/>
                    <a:pt x="7714" y="27476"/>
                    <a:pt x="7641" y="27599"/>
                  </a:cubicBezTo>
                  <a:cubicBezTo>
                    <a:pt x="7592" y="27648"/>
                    <a:pt x="7518" y="27745"/>
                    <a:pt x="7518" y="27917"/>
                  </a:cubicBezTo>
                  <a:cubicBezTo>
                    <a:pt x="7494" y="28113"/>
                    <a:pt x="7518" y="28284"/>
                    <a:pt x="7592" y="28407"/>
                  </a:cubicBezTo>
                  <a:cubicBezTo>
                    <a:pt x="7665" y="28554"/>
                    <a:pt x="7763" y="28676"/>
                    <a:pt x="7910" y="28774"/>
                  </a:cubicBezTo>
                  <a:cubicBezTo>
                    <a:pt x="8008" y="28847"/>
                    <a:pt x="8106" y="28847"/>
                    <a:pt x="8179" y="28872"/>
                  </a:cubicBezTo>
                  <a:cubicBezTo>
                    <a:pt x="8302" y="28896"/>
                    <a:pt x="8424" y="28921"/>
                    <a:pt x="8571" y="29117"/>
                  </a:cubicBezTo>
                  <a:cubicBezTo>
                    <a:pt x="8694" y="29264"/>
                    <a:pt x="8816" y="29509"/>
                    <a:pt x="8914" y="29729"/>
                  </a:cubicBezTo>
                  <a:lnTo>
                    <a:pt x="8914" y="29729"/>
                  </a:lnTo>
                  <a:cubicBezTo>
                    <a:pt x="9012" y="29949"/>
                    <a:pt x="9061" y="30194"/>
                    <a:pt x="9036" y="30341"/>
                  </a:cubicBezTo>
                  <a:cubicBezTo>
                    <a:pt x="9036" y="30415"/>
                    <a:pt x="9036" y="30439"/>
                    <a:pt x="9012" y="30464"/>
                  </a:cubicBezTo>
                  <a:cubicBezTo>
                    <a:pt x="9012" y="30635"/>
                    <a:pt x="8988" y="30709"/>
                    <a:pt x="9085" y="30929"/>
                  </a:cubicBezTo>
                  <a:cubicBezTo>
                    <a:pt x="9134" y="31100"/>
                    <a:pt x="9110" y="31198"/>
                    <a:pt x="9110" y="31296"/>
                  </a:cubicBezTo>
                  <a:cubicBezTo>
                    <a:pt x="9085" y="31370"/>
                    <a:pt x="9085" y="31419"/>
                    <a:pt x="9208" y="31541"/>
                  </a:cubicBezTo>
                  <a:cubicBezTo>
                    <a:pt x="9306" y="31639"/>
                    <a:pt x="9355" y="31713"/>
                    <a:pt x="9404" y="31786"/>
                  </a:cubicBezTo>
                  <a:cubicBezTo>
                    <a:pt x="9477" y="31859"/>
                    <a:pt x="9502" y="31908"/>
                    <a:pt x="9551" y="31884"/>
                  </a:cubicBezTo>
                  <a:cubicBezTo>
                    <a:pt x="9624" y="31810"/>
                    <a:pt x="9649" y="31761"/>
                    <a:pt x="9698" y="31713"/>
                  </a:cubicBezTo>
                  <a:cubicBezTo>
                    <a:pt x="9771" y="31590"/>
                    <a:pt x="9820" y="31492"/>
                    <a:pt x="9992" y="31394"/>
                  </a:cubicBezTo>
                  <a:cubicBezTo>
                    <a:pt x="10163" y="31321"/>
                    <a:pt x="10334" y="31321"/>
                    <a:pt x="10555" y="31345"/>
                  </a:cubicBezTo>
                  <a:cubicBezTo>
                    <a:pt x="10751" y="31370"/>
                    <a:pt x="10971" y="31468"/>
                    <a:pt x="11191" y="31590"/>
                  </a:cubicBezTo>
                  <a:cubicBezTo>
                    <a:pt x="11338" y="31664"/>
                    <a:pt x="11485" y="31713"/>
                    <a:pt x="11583" y="31713"/>
                  </a:cubicBezTo>
                  <a:cubicBezTo>
                    <a:pt x="11706" y="31688"/>
                    <a:pt x="11804" y="31639"/>
                    <a:pt x="11877" y="31590"/>
                  </a:cubicBezTo>
                  <a:cubicBezTo>
                    <a:pt x="11877" y="31566"/>
                    <a:pt x="11902" y="31517"/>
                    <a:pt x="11926" y="31492"/>
                  </a:cubicBezTo>
                  <a:cubicBezTo>
                    <a:pt x="12073" y="31296"/>
                    <a:pt x="12220" y="31076"/>
                    <a:pt x="12587" y="31296"/>
                  </a:cubicBezTo>
                  <a:cubicBezTo>
                    <a:pt x="12734" y="31370"/>
                    <a:pt x="12808" y="31443"/>
                    <a:pt x="12881" y="31517"/>
                  </a:cubicBezTo>
                  <a:cubicBezTo>
                    <a:pt x="12979" y="31615"/>
                    <a:pt x="13053" y="31688"/>
                    <a:pt x="13322" y="31664"/>
                  </a:cubicBezTo>
                  <a:cubicBezTo>
                    <a:pt x="13493" y="31639"/>
                    <a:pt x="13616" y="31615"/>
                    <a:pt x="13738" y="31590"/>
                  </a:cubicBezTo>
                  <a:cubicBezTo>
                    <a:pt x="13959" y="31541"/>
                    <a:pt x="14105" y="31492"/>
                    <a:pt x="14350" y="31664"/>
                  </a:cubicBezTo>
                  <a:cubicBezTo>
                    <a:pt x="14424" y="31713"/>
                    <a:pt x="14473" y="31761"/>
                    <a:pt x="14522" y="31786"/>
                  </a:cubicBezTo>
                  <a:cubicBezTo>
                    <a:pt x="14620" y="31859"/>
                    <a:pt x="14620" y="31859"/>
                    <a:pt x="14914" y="31835"/>
                  </a:cubicBezTo>
                  <a:lnTo>
                    <a:pt x="14914" y="31835"/>
                  </a:lnTo>
                  <a:cubicBezTo>
                    <a:pt x="15036" y="31810"/>
                    <a:pt x="15109" y="31810"/>
                    <a:pt x="15183" y="31786"/>
                  </a:cubicBezTo>
                  <a:cubicBezTo>
                    <a:pt x="15379" y="31737"/>
                    <a:pt x="15428" y="31737"/>
                    <a:pt x="15746" y="31884"/>
                  </a:cubicBezTo>
                  <a:cubicBezTo>
                    <a:pt x="15795" y="31908"/>
                    <a:pt x="15844" y="31933"/>
                    <a:pt x="15869" y="31933"/>
                  </a:cubicBezTo>
                  <a:cubicBezTo>
                    <a:pt x="15893" y="31933"/>
                    <a:pt x="15918" y="31933"/>
                    <a:pt x="15942" y="31908"/>
                  </a:cubicBezTo>
                  <a:cubicBezTo>
                    <a:pt x="15942" y="31908"/>
                    <a:pt x="15942" y="31884"/>
                    <a:pt x="15967" y="31859"/>
                  </a:cubicBezTo>
                  <a:lnTo>
                    <a:pt x="15967" y="31859"/>
                  </a:lnTo>
                  <a:cubicBezTo>
                    <a:pt x="15967" y="31810"/>
                    <a:pt x="15967" y="31737"/>
                    <a:pt x="15967" y="31688"/>
                  </a:cubicBezTo>
                  <a:cubicBezTo>
                    <a:pt x="15967" y="31664"/>
                    <a:pt x="15967" y="31615"/>
                    <a:pt x="15967" y="31590"/>
                  </a:cubicBezTo>
                  <a:cubicBezTo>
                    <a:pt x="15918" y="31394"/>
                    <a:pt x="15918" y="31296"/>
                    <a:pt x="16187" y="31149"/>
                  </a:cubicBezTo>
                  <a:cubicBezTo>
                    <a:pt x="16260" y="31100"/>
                    <a:pt x="16309" y="31051"/>
                    <a:pt x="16358" y="30978"/>
                  </a:cubicBezTo>
                  <a:cubicBezTo>
                    <a:pt x="16481" y="30855"/>
                    <a:pt x="16554" y="30733"/>
                    <a:pt x="16775" y="30782"/>
                  </a:cubicBezTo>
                  <a:cubicBezTo>
                    <a:pt x="17044" y="30855"/>
                    <a:pt x="17044" y="30904"/>
                    <a:pt x="17093" y="31100"/>
                  </a:cubicBezTo>
                  <a:lnTo>
                    <a:pt x="17093" y="31100"/>
                  </a:lnTo>
                  <a:cubicBezTo>
                    <a:pt x="17118" y="31174"/>
                    <a:pt x="17118" y="31272"/>
                    <a:pt x="17166" y="31394"/>
                  </a:cubicBezTo>
                  <a:cubicBezTo>
                    <a:pt x="17240" y="31566"/>
                    <a:pt x="17264" y="31688"/>
                    <a:pt x="17264" y="31786"/>
                  </a:cubicBezTo>
                  <a:lnTo>
                    <a:pt x="17264" y="31786"/>
                  </a:lnTo>
                  <a:cubicBezTo>
                    <a:pt x="17289" y="31884"/>
                    <a:pt x="17313" y="31982"/>
                    <a:pt x="17436" y="32104"/>
                  </a:cubicBezTo>
                  <a:cubicBezTo>
                    <a:pt x="17485" y="32153"/>
                    <a:pt x="17534" y="32202"/>
                    <a:pt x="17583" y="32251"/>
                  </a:cubicBezTo>
                  <a:cubicBezTo>
                    <a:pt x="17705" y="32374"/>
                    <a:pt x="17779" y="32472"/>
                    <a:pt x="17877" y="32545"/>
                  </a:cubicBezTo>
                  <a:lnTo>
                    <a:pt x="18342" y="29460"/>
                  </a:lnTo>
                  <a:lnTo>
                    <a:pt x="18366" y="29337"/>
                  </a:lnTo>
                  <a:lnTo>
                    <a:pt x="18489" y="29362"/>
                  </a:lnTo>
                  <a:cubicBezTo>
                    <a:pt x="18562" y="29362"/>
                    <a:pt x="43956" y="33182"/>
                    <a:pt x="50421" y="33157"/>
                  </a:cubicBezTo>
                  <a:lnTo>
                    <a:pt x="52576" y="7518"/>
                  </a:lnTo>
                  <a:cubicBezTo>
                    <a:pt x="52062" y="7494"/>
                    <a:pt x="51597" y="7469"/>
                    <a:pt x="51205" y="7445"/>
                  </a:cubicBezTo>
                  <a:cubicBezTo>
                    <a:pt x="50005" y="7347"/>
                    <a:pt x="48389" y="7200"/>
                    <a:pt x="46772" y="7029"/>
                  </a:cubicBezTo>
                  <a:cubicBezTo>
                    <a:pt x="45156" y="6882"/>
                    <a:pt x="43589" y="6710"/>
                    <a:pt x="42438" y="6588"/>
                  </a:cubicBezTo>
                  <a:cubicBezTo>
                    <a:pt x="41336" y="6465"/>
                    <a:pt x="39034" y="6172"/>
                    <a:pt x="36708" y="5878"/>
                  </a:cubicBezTo>
                  <a:cubicBezTo>
                    <a:pt x="34186" y="5559"/>
                    <a:pt x="31639" y="5217"/>
                    <a:pt x="30463" y="5045"/>
                  </a:cubicBezTo>
                  <a:cubicBezTo>
                    <a:pt x="29508" y="4898"/>
                    <a:pt x="27843" y="4653"/>
                    <a:pt x="25933" y="4408"/>
                  </a:cubicBezTo>
                  <a:lnTo>
                    <a:pt x="25933" y="4408"/>
                  </a:lnTo>
                  <a:cubicBezTo>
                    <a:pt x="22995" y="3992"/>
                    <a:pt x="19493" y="3502"/>
                    <a:pt x="17215" y="3160"/>
                  </a:cubicBezTo>
                  <a:cubicBezTo>
                    <a:pt x="13910" y="2670"/>
                    <a:pt x="6955" y="1201"/>
                    <a:pt x="2963" y="343"/>
                  </a:cubicBezTo>
                  <a:cubicBezTo>
                    <a:pt x="2376" y="221"/>
                    <a:pt x="1837" y="99"/>
                    <a:pt x="1494" y="25"/>
                  </a:cubicBezTo>
                  <a:lnTo>
                    <a:pt x="1323" y="1"/>
                  </a:lnTo>
                  <a:lnTo>
                    <a:pt x="0" y="6172"/>
                  </a:lnTo>
                  <a:cubicBezTo>
                    <a:pt x="49" y="6294"/>
                    <a:pt x="270" y="6784"/>
                    <a:pt x="368" y="693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72"/>
            <p:cNvSpPr/>
            <p:nvPr/>
          </p:nvSpPr>
          <p:spPr>
            <a:xfrm>
              <a:off x="3810300" y="2064975"/>
              <a:ext cx="776900" cy="508150"/>
            </a:xfrm>
            <a:custGeom>
              <a:avLst/>
              <a:gdLst/>
              <a:ahLst/>
              <a:cxnLst/>
              <a:rect l="l" t="t" r="r" b="b"/>
              <a:pathLst>
                <a:path w="31076" h="20326" extrusionOk="0">
                  <a:moveTo>
                    <a:pt x="16040" y="319"/>
                  </a:moveTo>
                  <a:cubicBezTo>
                    <a:pt x="13934" y="417"/>
                    <a:pt x="11681" y="491"/>
                    <a:pt x="11191" y="491"/>
                  </a:cubicBezTo>
                  <a:cubicBezTo>
                    <a:pt x="10701" y="491"/>
                    <a:pt x="8302" y="515"/>
                    <a:pt x="5951" y="540"/>
                  </a:cubicBezTo>
                  <a:cubicBezTo>
                    <a:pt x="3502" y="589"/>
                    <a:pt x="1053" y="613"/>
                    <a:pt x="808" y="613"/>
                  </a:cubicBezTo>
                  <a:lnTo>
                    <a:pt x="808" y="613"/>
                  </a:lnTo>
                  <a:cubicBezTo>
                    <a:pt x="514" y="589"/>
                    <a:pt x="343" y="613"/>
                    <a:pt x="221" y="613"/>
                  </a:cubicBezTo>
                  <a:cubicBezTo>
                    <a:pt x="245" y="711"/>
                    <a:pt x="270" y="809"/>
                    <a:pt x="319" y="907"/>
                  </a:cubicBezTo>
                  <a:cubicBezTo>
                    <a:pt x="417" y="1005"/>
                    <a:pt x="490" y="1152"/>
                    <a:pt x="514" y="1274"/>
                  </a:cubicBezTo>
                  <a:cubicBezTo>
                    <a:pt x="563" y="1421"/>
                    <a:pt x="563" y="1568"/>
                    <a:pt x="514" y="1691"/>
                  </a:cubicBezTo>
                  <a:cubicBezTo>
                    <a:pt x="490" y="1764"/>
                    <a:pt x="466" y="1813"/>
                    <a:pt x="441" y="1862"/>
                  </a:cubicBezTo>
                  <a:lnTo>
                    <a:pt x="441" y="1862"/>
                  </a:lnTo>
                  <a:cubicBezTo>
                    <a:pt x="392" y="1935"/>
                    <a:pt x="368" y="1960"/>
                    <a:pt x="441" y="2058"/>
                  </a:cubicBezTo>
                  <a:cubicBezTo>
                    <a:pt x="466" y="2107"/>
                    <a:pt x="539" y="2156"/>
                    <a:pt x="588" y="2205"/>
                  </a:cubicBezTo>
                  <a:cubicBezTo>
                    <a:pt x="735" y="2278"/>
                    <a:pt x="882" y="2376"/>
                    <a:pt x="882" y="2646"/>
                  </a:cubicBezTo>
                  <a:cubicBezTo>
                    <a:pt x="906" y="2915"/>
                    <a:pt x="808" y="3135"/>
                    <a:pt x="710" y="3307"/>
                  </a:cubicBezTo>
                  <a:lnTo>
                    <a:pt x="710" y="3307"/>
                  </a:lnTo>
                  <a:cubicBezTo>
                    <a:pt x="686" y="3380"/>
                    <a:pt x="661" y="3429"/>
                    <a:pt x="637" y="3478"/>
                  </a:cubicBezTo>
                  <a:cubicBezTo>
                    <a:pt x="612" y="3576"/>
                    <a:pt x="612" y="3625"/>
                    <a:pt x="637" y="3674"/>
                  </a:cubicBezTo>
                  <a:cubicBezTo>
                    <a:pt x="637" y="3772"/>
                    <a:pt x="661" y="3870"/>
                    <a:pt x="637" y="4041"/>
                  </a:cubicBezTo>
                  <a:cubicBezTo>
                    <a:pt x="612" y="4213"/>
                    <a:pt x="588" y="4311"/>
                    <a:pt x="563" y="4409"/>
                  </a:cubicBezTo>
                  <a:cubicBezTo>
                    <a:pt x="514" y="4507"/>
                    <a:pt x="466" y="4580"/>
                    <a:pt x="392" y="4703"/>
                  </a:cubicBezTo>
                  <a:cubicBezTo>
                    <a:pt x="319" y="4800"/>
                    <a:pt x="245" y="4874"/>
                    <a:pt x="172" y="4947"/>
                  </a:cubicBezTo>
                  <a:lnTo>
                    <a:pt x="172" y="4947"/>
                  </a:lnTo>
                  <a:cubicBezTo>
                    <a:pt x="98" y="5045"/>
                    <a:pt x="25" y="5119"/>
                    <a:pt x="25" y="5217"/>
                  </a:cubicBezTo>
                  <a:cubicBezTo>
                    <a:pt x="25" y="5241"/>
                    <a:pt x="25" y="5266"/>
                    <a:pt x="25" y="5290"/>
                  </a:cubicBezTo>
                  <a:cubicBezTo>
                    <a:pt x="0" y="5437"/>
                    <a:pt x="0" y="5511"/>
                    <a:pt x="147" y="5658"/>
                  </a:cubicBezTo>
                  <a:lnTo>
                    <a:pt x="245" y="5756"/>
                  </a:lnTo>
                  <a:cubicBezTo>
                    <a:pt x="441" y="5902"/>
                    <a:pt x="514" y="5976"/>
                    <a:pt x="612" y="6172"/>
                  </a:cubicBezTo>
                  <a:cubicBezTo>
                    <a:pt x="661" y="6294"/>
                    <a:pt x="710" y="6417"/>
                    <a:pt x="759" y="6515"/>
                  </a:cubicBezTo>
                  <a:cubicBezTo>
                    <a:pt x="784" y="6662"/>
                    <a:pt x="833" y="6784"/>
                    <a:pt x="833" y="6906"/>
                  </a:cubicBezTo>
                  <a:cubicBezTo>
                    <a:pt x="857" y="7029"/>
                    <a:pt x="906" y="7078"/>
                    <a:pt x="955" y="7151"/>
                  </a:cubicBezTo>
                  <a:cubicBezTo>
                    <a:pt x="1004" y="7225"/>
                    <a:pt x="1053" y="7298"/>
                    <a:pt x="1102" y="7421"/>
                  </a:cubicBezTo>
                  <a:cubicBezTo>
                    <a:pt x="1151" y="7568"/>
                    <a:pt x="1151" y="7690"/>
                    <a:pt x="1151" y="7788"/>
                  </a:cubicBezTo>
                  <a:cubicBezTo>
                    <a:pt x="1127" y="7861"/>
                    <a:pt x="1127" y="7935"/>
                    <a:pt x="1176" y="8033"/>
                  </a:cubicBezTo>
                  <a:cubicBezTo>
                    <a:pt x="1200" y="8106"/>
                    <a:pt x="1249" y="8155"/>
                    <a:pt x="1298" y="8229"/>
                  </a:cubicBezTo>
                  <a:lnTo>
                    <a:pt x="1298" y="8204"/>
                  </a:lnTo>
                  <a:cubicBezTo>
                    <a:pt x="1396" y="8351"/>
                    <a:pt x="1519" y="8474"/>
                    <a:pt x="1519" y="8792"/>
                  </a:cubicBezTo>
                  <a:lnTo>
                    <a:pt x="1519" y="8792"/>
                  </a:lnTo>
                  <a:lnTo>
                    <a:pt x="1519" y="8914"/>
                  </a:lnTo>
                  <a:lnTo>
                    <a:pt x="1519" y="8914"/>
                  </a:lnTo>
                  <a:cubicBezTo>
                    <a:pt x="1519" y="9208"/>
                    <a:pt x="1519" y="9429"/>
                    <a:pt x="1690" y="9845"/>
                  </a:cubicBezTo>
                  <a:cubicBezTo>
                    <a:pt x="1812" y="10090"/>
                    <a:pt x="1886" y="10286"/>
                    <a:pt x="1984" y="10457"/>
                  </a:cubicBezTo>
                  <a:cubicBezTo>
                    <a:pt x="2057" y="10629"/>
                    <a:pt x="2131" y="10776"/>
                    <a:pt x="2229" y="10922"/>
                  </a:cubicBezTo>
                  <a:lnTo>
                    <a:pt x="2229" y="10922"/>
                  </a:lnTo>
                  <a:lnTo>
                    <a:pt x="2253" y="10947"/>
                  </a:lnTo>
                  <a:cubicBezTo>
                    <a:pt x="2474" y="11241"/>
                    <a:pt x="2523" y="11339"/>
                    <a:pt x="2571" y="11706"/>
                  </a:cubicBezTo>
                  <a:cubicBezTo>
                    <a:pt x="2596" y="11902"/>
                    <a:pt x="2596" y="12000"/>
                    <a:pt x="2571" y="12098"/>
                  </a:cubicBezTo>
                  <a:lnTo>
                    <a:pt x="2571" y="12098"/>
                  </a:lnTo>
                  <a:cubicBezTo>
                    <a:pt x="2547" y="12196"/>
                    <a:pt x="2547" y="12318"/>
                    <a:pt x="2547" y="12514"/>
                  </a:cubicBezTo>
                  <a:cubicBezTo>
                    <a:pt x="2547" y="12637"/>
                    <a:pt x="2547" y="12735"/>
                    <a:pt x="2547" y="12808"/>
                  </a:cubicBezTo>
                  <a:lnTo>
                    <a:pt x="2547" y="12808"/>
                  </a:lnTo>
                  <a:cubicBezTo>
                    <a:pt x="2547" y="12979"/>
                    <a:pt x="2523" y="13077"/>
                    <a:pt x="2767" y="13322"/>
                  </a:cubicBezTo>
                  <a:cubicBezTo>
                    <a:pt x="2890" y="13445"/>
                    <a:pt x="2988" y="13518"/>
                    <a:pt x="3037" y="13567"/>
                  </a:cubicBezTo>
                  <a:cubicBezTo>
                    <a:pt x="3184" y="13641"/>
                    <a:pt x="3233" y="13690"/>
                    <a:pt x="3380" y="14008"/>
                  </a:cubicBezTo>
                  <a:cubicBezTo>
                    <a:pt x="3502" y="14326"/>
                    <a:pt x="3502" y="14522"/>
                    <a:pt x="3478" y="14743"/>
                  </a:cubicBezTo>
                  <a:cubicBezTo>
                    <a:pt x="3478" y="14841"/>
                    <a:pt x="3478" y="14963"/>
                    <a:pt x="3478" y="15061"/>
                  </a:cubicBezTo>
                  <a:cubicBezTo>
                    <a:pt x="3502" y="15183"/>
                    <a:pt x="3502" y="15281"/>
                    <a:pt x="3527" y="15379"/>
                  </a:cubicBezTo>
                  <a:cubicBezTo>
                    <a:pt x="3527" y="15526"/>
                    <a:pt x="3527" y="15649"/>
                    <a:pt x="3600" y="15869"/>
                  </a:cubicBezTo>
                  <a:cubicBezTo>
                    <a:pt x="3673" y="16089"/>
                    <a:pt x="3673" y="16236"/>
                    <a:pt x="3649" y="16383"/>
                  </a:cubicBezTo>
                  <a:cubicBezTo>
                    <a:pt x="3649" y="16481"/>
                    <a:pt x="3649" y="16579"/>
                    <a:pt x="3673" y="16677"/>
                  </a:cubicBezTo>
                  <a:cubicBezTo>
                    <a:pt x="3698" y="16775"/>
                    <a:pt x="3747" y="16849"/>
                    <a:pt x="3796" y="16947"/>
                  </a:cubicBezTo>
                  <a:cubicBezTo>
                    <a:pt x="3845" y="17093"/>
                    <a:pt x="3918" y="17240"/>
                    <a:pt x="3918" y="17412"/>
                  </a:cubicBezTo>
                  <a:cubicBezTo>
                    <a:pt x="3918" y="17534"/>
                    <a:pt x="3869" y="17681"/>
                    <a:pt x="3845" y="17828"/>
                  </a:cubicBezTo>
                  <a:cubicBezTo>
                    <a:pt x="3796" y="17951"/>
                    <a:pt x="3747" y="18097"/>
                    <a:pt x="3747" y="18171"/>
                  </a:cubicBezTo>
                  <a:cubicBezTo>
                    <a:pt x="3747" y="18269"/>
                    <a:pt x="3771" y="18391"/>
                    <a:pt x="3820" y="18489"/>
                  </a:cubicBezTo>
                  <a:cubicBezTo>
                    <a:pt x="3845" y="18587"/>
                    <a:pt x="3894" y="18685"/>
                    <a:pt x="3943" y="18759"/>
                  </a:cubicBezTo>
                  <a:cubicBezTo>
                    <a:pt x="4065" y="18930"/>
                    <a:pt x="4139" y="19175"/>
                    <a:pt x="4212" y="19444"/>
                  </a:cubicBezTo>
                  <a:lnTo>
                    <a:pt x="4212" y="19444"/>
                  </a:lnTo>
                  <a:cubicBezTo>
                    <a:pt x="5020" y="19469"/>
                    <a:pt x="11363" y="19542"/>
                    <a:pt x="14497" y="19395"/>
                  </a:cubicBezTo>
                  <a:cubicBezTo>
                    <a:pt x="16799" y="19297"/>
                    <a:pt x="20080" y="19077"/>
                    <a:pt x="22015" y="18955"/>
                  </a:cubicBezTo>
                  <a:cubicBezTo>
                    <a:pt x="22896" y="18906"/>
                    <a:pt x="23509" y="18881"/>
                    <a:pt x="23582" y="18857"/>
                  </a:cubicBezTo>
                  <a:lnTo>
                    <a:pt x="23607" y="18857"/>
                  </a:lnTo>
                  <a:cubicBezTo>
                    <a:pt x="23901" y="18857"/>
                    <a:pt x="24047" y="18857"/>
                    <a:pt x="24194" y="19052"/>
                  </a:cubicBezTo>
                  <a:cubicBezTo>
                    <a:pt x="24268" y="19175"/>
                    <a:pt x="24464" y="19297"/>
                    <a:pt x="24562" y="19371"/>
                  </a:cubicBezTo>
                  <a:lnTo>
                    <a:pt x="24586" y="19395"/>
                  </a:lnTo>
                  <a:lnTo>
                    <a:pt x="24586" y="19395"/>
                  </a:lnTo>
                  <a:cubicBezTo>
                    <a:pt x="24660" y="19444"/>
                    <a:pt x="24684" y="19493"/>
                    <a:pt x="24709" y="19542"/>
                  </a:cubicBezTo>
                  <a:lnTo>
                    <a:pt x="24709" y="19542"/>
                  </a:lnTo>
                  <a:cubicBezTo>
                    <a:pt x="24709" y="19591"/>
                    <a:pt x="24733" y="19640"/>
                    <a:pt x="24807" y="19738"/>
                  </a:cubicBezTo>
                  <a:cubicBezTo>
                    <a:pt x="24880" y="19836"/>
                    <a:pt x="24929" y="19861"/>
                    <a:pt x="24978" y="19885"/>
                  </a:cubicBezTo>
                  <a:cubicBezTo>
                    <a:pt x="25051" y="19934"/>
                    <a:pt x="25125" y="19959"/>
                    <a:pt x="25174" y="20081"/>
                  </a:cubicBezTo>
                  <a:cubicBezTo>
                    <a:pt x="25223" y="20154"/>
                    <a:pt x="25345" y="20277"/>
                    <a:pt x="25443" y="20326"/>
                  </a:cubicBezTo>
                  <a:cubicBezTo>
                    <a:pt x="25443" y="20301"/>
                    <a:pt x="25468" y="20301"/>
                    <a:pt x="25492" y="20277"/>
                  </a:cubicBezTo>
                  <a:cubicBezTo>
                    <a:pt x="25639" y="20154"/>
                    <a:pt x="25615" y="20056"/>
                    <a:pt x="25615" y="19983"/>
                  </a:cubicBezTo>
                  <a:lnTo>
                    <a:pt x="25615" y="19983"/>
                  </a:lnTo>
                  <a:lnTo>
                    <a:pt x="25615" y="19959"/>
                  </a:lnTo>
                  <a:lnTo>
                    <a:pt x="25615" y="19959"/>
                  </a:lnTo>
                  <a:cubicBezTo>
                    <a:pt x="25590" y="19885"/>
                    <a:pt x="25615" y="19861"/>
                    <a:pt x="25615" y="19836"/>
                  </a:cubicBezTo>
                  <a:cubicBezTo>
                    <a:pt x="25639" y="19787"/>
                    <a:pt x="25664" y="19738"/>
                    <a:pt x="25590" y="19591"/>
                  </a:cubicBezTo>
                  <a:cubicBezTo>
                    <a:pt x="25566" y="19493"/>
                    <a:pt x="25541" y="19444"/>
                    <a:pt x="25517" y="19395"/>
                  </a:cubicBezTo>
                  <a:cubicBezTo>
                    <a:pt x="25419" y="19199"/>
                    <a:pt x="25370" y="19101"/>
                    <a:pt x="25492" y="18906"/>
                  </a:cubicBezTo>
                  <a:cubicBezTo>
                    <a:pt x="25615" y="18759"/>
                    <a:pt x="25835" y="18685"/>
                    <a:pt x="26080" y="18612"/>
                  </a:cubicBezTo>
                  <a:cubicBezTo>
                    <a:pt x="26153" y="18587"/>
                    <a:pt x="26251" y="18563"/>
                    <a:pt x="26349" y="18514"/>
                  </a:cubicBezTo>
                  <a:cubicBezTo>
                    <a:pt x="26496" y="18465"/>
                    <a:pt x="26643" y="18391"/>
                    <a:pt x="26741" y="18293"/>
                  </a:cubicBezTo>
                  <a:lnTo>
                    <a:pt x="26741" y="18293"/>
                  </a:lnTo>
                  <a:cubicBezTo>
                    <a:pt x="26815" y="18220"/>
                    <a:pt x="26864" y="18146"/>
                    <a:pt x="26864" y="18048"/>
                  </a:cubicBezTo>
                  <a:cubicBezTo>
                    <a:pt x="26888" y="17975"/>
                    <a:pt x="26888" y="17877"/>
                    <a:pt x="26913" y="17804"/>
                  </a:cubicBezTo>
                  <a:lnTo>
                    <a:pt x="26913" y="17804"/>
                  </a:lnTo>
                  <a:cubicBezTo>
                    <a:pt x="26913" y="17681"/>
                    <a:pt x="26937" y="17608"/>
                    <a:pt x="26937" y="17510"/>
                  </a:cubicBezTo>
                  <a:cubicBezTo>
                    <a:pt x="26913" y="17412"/>
                    <a:pt x="26961" y="17314"/>
                    <a:pt x="26986" y="17216"/>
                  </a:cubicBezTo>
                  <a:cubicBezTo>
                    <a:pt x="27035" y="17142"/>
                    <a:pt x="27108" y="17044"/>
                    <a:pt x="27182" y="16947"/>
                  </a:cubicBezTo>
                  <a:cubicBezTo>
                    <a:pt x="27206" y="16922"/>
                    <a:pt x="27231" y="16898"/>
                    <a:pt x="27255" y="16849"/>
                  </a:cubicBezTo>
                  <a:cubicBezTo>
                    <a:pt x="27378" y="16726"/>
                    <a:pt x="27476" y="16604"/>
                    <a:pt x="27476" y="16481"/>
                  </a:cubicBezTo>
                  <a:cubicBezTo>
                    <a:pt x="27500" y="16383"/>
                    <a:pt x="27500" y="16261"/>
                    <a:pt x="27500" y="16138"/>
                  </a:cubicBezTo>
                  <a:cubicBezTo>
                    <a:pt x="27500" y="16040"/>
                    <a:pt x="27500" y="15967"/>
                    <a:pt x="27500" y="15894"/>
                  </a:cubicBezTo>
                  <a:cubicBezTo>
                    <a:pt x="27500" y="15869"/>
                    <a:pt x="27476" y="15845"/>
                    <a:pt x="27476" y="15820"/>
                  </a:cubicBezTo>
                  <a:cubicBezTo>
                    <a:pt x="27476" y="15722"/>
                    <a:pt x="27476" y="15600"/>
                    <a:pt x="27353" y="15502"/>
                  </a:cubicBezTo>
                  <a:cubicBezTo>
                    <a:pt x="27231" y="15404"/>
                    <a:pt x="27059" y="15232"/>
                    <a:pt x="26937" y="15061"/>
                  </a:cubicBezTo>
                  <a:cubicBezTo>
                    <a:pt x="26839" y="14914"/>
                    <a:pt x="26766" y="14792"/>
                    <a:pt x="26741" y="14645"/>
                  </a:cubicBezTo>
                  <a:cubicBezTo>
                    <a:pt x="26717" y="14449"/>
                    <a:pt x="26741" y="14302"/>
                    <a:pt x="26766" y="14155"/>
                  </a:cubicBezTo>
                  <a:cubicBezTo>
                    <a:pt x="26790" y="14081"/>
                    <a:pt x="26815" y="14008"/>
                    <a:pt x="26815" y="13934"/>
                  </a:cubicBezTo>
                  <a:cubicBezTo>
                    <a:pt x="26815" y="13812"/>
                    <a:pt x="26864" y="13665"/>
                    <a:pt x="26937" y="13567"/>
                  </a:cubicBezTo>
                  <a:cubicBezTo>
                    <a:pt x="27035" y="13445"/>
                    <a:pt x="27133" y="13371"/>
                    <a:pt x="27231" y="13298"/>
                  </a:cubicBezTo>
                  <a:cubicBezTo>
                    <a:pt x="27353" y="13249"/>
                    <a:pt x="27451" y="13273"/>
                    <a:pt x="27574" y="13273"/>
                  </a:cubicBezTo>
                  <a:cubicBezTo>
                    <a:pt x="27696" y="13273"/>
                    <a:pt x="27819" y="13273"/>
                    <a:pt x="27941" y="13200"/>
                  </a:cubicBezTo>
                  <a:cubicBezTo>
                    <a:pt x="28137" y="13077"/>
                    <a:pt x="28259" y="13102"/>
                    <a:pt x="28431" y="13126"/>
                  </a:cubicBezTo>
                  <a:cubicBezTo>
                    <a:pt x="28480" y="13126"/>
                    <a:pt x="28553" y="13151"/>
                    <a:pt x="28627" y="13126"/>
                  </a:cubicBezTo>
                  <a:cubicBezTo>
                    <a:pt x="28725" y="13126"/>
                    <a:pt x="28749" y="13077"/>
                    <a:pt x="28774" y="13028"/>
                  </a:cubicBezTo>
                  <a:cubicBezTo>
                    <a:pt x="28798" y="12955"/>
                    <a:pt x="28847" y="12906"/>
                    <a:pt x="28896" y="12857"/>
                  </a:cubicBezTo>
                  <a:cubicBezTo>
                    <a:pt x="29043" y="12686"/>
                    <a:pt x="29239" y="12612"/>
                    <a:pt x="29533" y="12539"/>
                  </a:cubicBezTo>
                  <a:lnTo>
                    <a:pt x="29631" y="12514"/>
                  </a:lnTo>
                  <a:lnTo>
                    <a:pt x="29631" y="12514"/>
                  </a:lnTo>
                  <a:cubicBezTo>
                    <a:pt x="29729" y="12490"/>
                    <a:pt x="29778" y="12490"/>
                    <a:pt x="29802" y="12465"/>
                  </a:cubicBezTo>
                  <a:cubicBezTo>
                    <a:pt x="29802" y="12441"/>
                    <a:pt x="29827" y="12392"/>
                    <a:pt x="29876" y="12318"/>
                  </a:cubicBezTo>
                  <a:cubicBezTo>
                    <a:pt x="29949" y="12220"/>
                    <a:pt x="30047" y="12171"/>
                    <a:pt x="30120" y="12147"/>
                  </a:cubicBezTo>
                  <a:cubicBezTo>
                    <a:pt x="30194" y="12098"/>
                    <a:pt x="30243" y="12073"/>
                    <a:pt x="30243" y="11926"/>
                  </a:cubicBezTo>
                  <a:cubicBezTo>
                    <a:pt x="30243" y="11731"/>
                    <a:pt x="30267" y="11510"/>
                    <a:pt x="30316" y="11339"/>
                  </a:cubicBezTo>
                  <a:lnTo>
                    <a:pt x="30316" y="11339"/>
                  </a:lnTo>
                  <a:cubicBezTo>
                    <a:pt x="30365" y="11167"/>
                    <a:pt x="30414" y="10996"/>
                    <a:pt x="30512" y="10898"/>
                  </a:cubicBezTo>
                  <a:cubicBezTo>
                    <a:pt x="30610" y="10800"/>
                    <a:pt x="30684" y="10702"/>
                    <a:pt x="30757" y="10604"/>
                  </a:cubicBezTo>
                  <a:cubicBezTo>
                    <a:pt x="30806" y="10482"/>
                    <a:pt x="30880" y="10359"/>
                    <a:pt x="30929" y="10212"/>
                  </a:cubicBezTo>
                  <a:cubicBezTo>
                    <a:pt x="30978" y="10041"/>
                    <a:pt x="31026" y="9894"/>
                    <a:pt x="31051" y="9723"/>
                  </a:cubicBezTo>
                  <a:cubicBezTo>
                    <a:pt x="31075" y="9576"/>
                    <a:pt x="31075" y="9453"/>
                    <a:pt x="31026" y="9306"/>
                  </a:cubicBezTo>
                  <a:cubicBezTo>
                    <a:pt x="31002" y="9184"/>
                    <a:pt x="30978" y="9110"/>
                    <a:pt x="30978" y="9037"/>
                  </a:cubicBezTo>
                  <a:cubicBezTo>
                    <a:pt x="30978" y="8914"/>
                    <a:pt x="30953" y="8865"/>
                    <a:pt x="30880" y="8768"/>
                  </a:cubicBezTo>
                  <a:cubicBezTo>
                    <a:pt x="30782" y="8670"/>
                    <a:pt x="30561" y="8547"/>
                    <a:pt x="30341" y="8425"/>
                  </a:cubicBezTo>
                  <a:cubicBezTo>
                    <a:pt x="30096" y="8302"/>
                    <a:pt x="29876" y="8180"/>
                    <a:pt x="29753" y="8057"/>
                  </a:cubicBezTo>
                  <a:cubicBezTo>
                    <a:pt x="29582" y="7910"/>
                    <a:pt x="29582" y="7715"/>
                    <a:pt x="29582" y="7543"/>
                  </a:cubicBezTo>
                  <a:lnTo>
                    <a:pt x="29582" y="7543"/>
                  </a:lnTo>
                  <a:cubicBezTo>
                    <a:pt x="29606" y="7421"/>
                    <a:pt x="29606" y="7298"/>
                    <a:pt x="29533" y="7225"/>
                  </a:cubicBezTo>
                  <a:cubicBezTo>
                    <a:pt x="29459" y="7127"/>
                    <a:pt x="29190" y="6955"/>
                    <a:pt x="28970" y="6809"/>
                  </a:cubicBezTo>
                  <a:cubicBezTo>
                    <a:pt x="28774" y="6686"/>
                    <a:pt x="28602" y="6588"/>
                    <a:pt x="28504" y="6490"/>
                  </a:cubicBezTo>
                  <a:cubicBezTo>
                    <a:pt x="28480" y="6441"/>
                    <a:pt x="28431" y="6392"/>
                    <a:pt x="28431" y="6343"/>
                  </a:cubicBezTo>
                  <a:cubicBezTo>
                    <a:pt x="28406" y="6294"/>
                    <a:pt x="28406" y="6245"/>
                    <a:pt x="28382" y="6196"/>
                  </a:cubicBezTo>
                  <a:cubicBezTo>
                    <a:pt x="28382" y="6147"/>
                    <a:pt x="28382" y="6123"/>
                    <a:pt x="28382" y="6074"/>
                  </a:cubicBezTo>
                  <a:cubicBezTo>
                    <a:pt x="28357" y="5976"/>
                    <a:pt x="28357" y="5853"/>
                    <a:pt x="28308" y="5780"/>
                  </a:cubicBezTo>
                  <a:cubicBezTo>
                    <a:pt x="28210" y="5682"/>
                    <a:pt x="28112" y="5584"/>
                    <a:pt x="27990" y="5511"/>
                  </a:cubicBezTo>
                  <a:cubicBezTo>
                    <a:pt x="27868" y="5462"/>
                    <a:pt x="27721" y="5413"/>
                    <a:pt x="27549" y="5388"/>
                  </a:cubicBezTo>
                  <a:cubicBezTo>
                    <a:pt x="27378" y="5364"/>
                    <a:pt x="27182" y="5339"/>
                    <a:pt x="27010" y="5290"/>
                  </a:cubicBezTo>
                  <a:cubicBezTo>
                    <a:pt x="26815" y="5217"/>
                    <a:pt x="26643" y="5119"/>
                    <a:pt x="26496" y="4972"/>
                  </a:cubicBezTo>
                  <a:cubicBezTo>
                    <a:pt x="26276" y="4776"/>
                    <a:pt x="26276" y="4629"/>
                    <a:pt x="26276" y="4433"/>
                  </a:cubicBezTo>
                  <a:cubicBezTo>
                    <a:pt x="26276" y="4360"/>
                    <a:pt x="26251" y="4262"/>
                    <a:pt x="26227" y="4164"/>
                  </a:cubicBezTo>
                  <a:cubicBezTo>
                    <a:pt x="26178" y="3943"/>
                    <a:pt x="26153" y="3894"/>
                    <a:pt x="26055" y="3796"/>
                  </a:cubicBezTo>
                  <a:lnTo>
                    <a:pt x="26055" y="3796"/>
                  </a:lnTo>
                  <a:cubicBezTo>
                    <a:pt x="26006" y="3748"/>
                    <a:pt x="25957" y="3699"/>
                    <a:pt x="25909" y="3625"/>
                  </a:cubicBezTo>
                  <a:cubicBezTo>
                    <a:pt x="25762" y="3429"/>
                    <a:pt x="25762" y="3307"/>
                    <a:pt x="25786" y="3135"/>
                  </a:cubicBezTo>
                  <a:cubicBezTo>
                    <a:pt x="25811" y="3062"/>
                    <a:pt x="25811" y="2964"/>
                    <a:pt x="25786" y="2866"/>
                  </a:cubicBezTo>
                  <a:cubicBezTo>
                    <a:pt x="25762" y="2719"/>
                    <a:pt x="25737" y="2548"/>
                    <a:pt x="25737" y="2401"/>
                  </a:cubicBezTo>
                  <a:cubicBezTo>
                    <a:pt x="25737" y="2254"/>
                    <a:pt x="25762" y="2107"/>
                    <a:pt x="25786" y="2009"/>
                  </a:cubicBezTo>
                  <a:cubicBezTo>
                    <a:pt x="25811" y="1935"/>
                    <a:pt x="25860" y="1862"/>
                    <a:pt x="25909" y="1788"/>
                  </a:cubicBezTo>
                  <a:cubicBezTo>
                    <a:pt x="26031" y="1593"/>
                    <a:pt x="26153" y="1372"/>
                    <a:pt x="26104" y="1250"/>
                  </a:cubicBezTo>
                  <a:cubicBezTo>
                    <a:pt x="26080" y="1152"/>
                    <a:pt x="25957" y="1054"/>
                    <a:pt x="25835" y="956"/>
                  </a:cubicBezTo>
                  <a:cubicBezTo>
                    <a:pt x="25713" y="858"/>
                    <a:pt x="25590" y="760"/>
                    <a:pt x="25492" y="638"/>
                  </a:cubicBezTo>
                  <a:cubicBezTo>
                    <a:pt x="25419" y="466"/>
                    <a:pt x="25394" y="368"/>
                    <a:pt x="25394" y="270"/>
                  </a:cubicBezTo>
                  <a:cubicBezTo>
                    <a:pt x="25394" y="197"/>
                    <a:pt x="25370" y="123"/>
                    <a:pt x="25345" y="1"/>
                  </a:cubicBezTo>
                  <a:cubicBezTo>
                    <a:pt x="24709" y="25"/>
                    <a:pt x="20668" y="172"/>
                    <a:pt x="20007" y="172"/>
                  </a:cubicBezTo>
                  <a:cubicBezTo>
                    <a:pt x="19664" y="172"/>
                    <a:pt x="17901" y="246"/>
                    <a:pt x="16040" y="31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72"/>
            <p:cNvSpPr/>
            <p:nvPr/>
          </p:nvSpPr>
          <p:spPr>
            <a:xfrm>
              <a:off x="3810300" y="2064975"/>
              <a:ext cx="776900" cy="508150"/>
            </a:xfrm>
            <a:custGeom>
              <a:avLst/>
              <a:gdLst/>
              <a:ahLst/>
              <a:cxnLst/>
              <a:rect l="l" t="t" r="r" b="b"/>
              <a:pathLst>
                <a:path w="31076" h="20326" fill="none" extrusionOk="0">
                  <a:moveTo>
                    <a:pt x="16040" y="319"/>
                  </a:moveTo>
                  <a:cubicBezTo>
                    <a:pt x="13934" y="417"/>
                    <a:pt x="11681" y="491"/>
                    <a:pt x="11191" y="491"/>
                  </a:cubicBezTo>
                  <a:cubicBezTo>
                    <a:pt x="10701" y="491"/>
                    <a:pt x="8302" y="515"/>
                    <a:pt x="5951" y="540"/>
                  </a:cubicBezTo>
                  <a:cubicBezTo>
                    <a:pt x="3502" y="589"/>
                    <a:pt x="1053" y="613"/>
                    <a:pt x="808" y="613"/>
                  </a:cubicBezTo>
                  <a:lnTo>
                    <a:pt x="808" y="613"/>
                  </a:lnTo>
                  <a:cubicBezTo>
                    <a:pt x="514" y="589"/>
                    <a:pt x="343" y="613"/>
                    <a:pt x="221" y="613"/>
                  </a:cubicBezTo>
                  <a:cubicBezTo>
                    <a:pt x="245" y="711"/>
                    <a:pt x="270" y="809"/>
                    <a:pt x="319" y="907"/>
                  </a:cubicBezTo>
                  <a:cubicBezTo>
                    <a:pt x="417" y="1005"/>
                    <a:pt x="490" y="1152"/>
                    <a:pt x="514" y="1274"/>
                  </a:cubicBezTo>
                  <a:cubicBezTo>
                    <a:pt x="563" y="1421"/>
                    <a:pt x="563" y="1568"/>
                    <a:pt x="514" y="1691"/>
                  </a:cubicBezTo>
                  <a:cubicBezTo>
                    <a:pt x="490" y="1764"/>
                    <a:pt x="466" y="1813"/>
                    <a:pt x="441" y="1862"/>
                  </a:cubicBezTo>
                  <a:lnTo>
                    <a:pt x="441" y="1862"/>
                  </a:lnTo>
                  <a:cubicBezTo>
                    <a:pt x="392" y="1935"/>
                    <a:pt x="368" y="1960"/>
                    <a:pt x="441" y="2058"/>
                  </a:cubicBezTo>
                  <a:cubicBezTo>
                    <a:pt x="466" y="2107"/>
                    <a:pt x="539" y="2156"/>
                    <a:pt x="588" y="2205"/>
                  </a:cubicBezTo>
                  <a:cubicBezTo>
                    <a:pt x="735" y="2278"/>
                    <a:pt x="882" y="2376"/>
                    <a:pt x="882" y="2646"/>
                  </a:cubicBezTo>
                  <a:cubicBezTo>
                    <a:pt x="906" y="2915"/>
                    <a:pt x="808" y="3135"/>
                    <a:pt x="710" y="3307"/>
                  </a:cubicBezTo>
                  <a:lnTo>
                    <a:pt x="710" y="3307"/>
                  </a:lnTo>
                  <a:cubicBezTo>
                    <a:pt x="686" y="3380"/>
                    <a:pt x="661" y="3429"/>
                    <a:pt x="637" y="3478"/>
                  </a:cubicBezTo>
                  <a:cubicBezTo>
                    <a:pt x="612" y="3576"/>
                    <a:pt x="612" y="3625"/>
                    <a:pt x="637" y="3674"/>
                  </a:cubicBezTo>
                  <a:cubicBezTo>
                    <a:pt x="637" y="3772"/>
                    <a:pt x="661" y="3870"/>
                    <a:pt x="637" y="4041"/>
                  </a:cubicBezTo>
                  <a:cubicBezTo>
                    <a:pt x="612" y="4213"/>
                    <a:pt x="588" y="4311"/>
                    <a:pt x="563" y="4409"/>
                  </a:cubicBezTo>
                  <a:cubicBezTo>
                    <a:pt x="514" y="4507"/>
                    <a:pt x="466" y="4580"/>
                    <a:pt x="392" y="4703"/>
                  </a:cubicBezTo>
                  <a:cubicBezTo>
                    <a:pt x="319" y="4800"/>
                    <a:pt x="245" y="4874"/>
                    <a:pt x="172" y="4947"/>
                  </a:cubicBezTo>
                  <a:lnTo>
                    <a:pt x="172" y="4947"/>
                  </a:lnTo>
                  <a:cubicBezTo>
                    <a:pt x="98" y="5045"/>
                    <a:pt x="25" y="5119"/>
                    <a:pt x="25" y="5217"/>
                  </a:cubicBezTo>
                  <a:cubicBezTo>
                    <a:pt x="25" y="5241"/>
                    <a:pt x="25" y="5266"/>
                    <a:pt x="25" y="5290"/>
                  </a:cubicBezTo>
                  <a:cubicBezTo>
                    <a:pt x="0" y="5437"/>
                    <a:pt x="0" y="5511"/>
                    <a:pt x="147" y="5658"/>
                  </a:cubicBezTo>
                  <a:lnTo>
                    <a:pt x="245" y="5756"/>
                  </a:lnTo>
                  <a:cubicBezTo>
                    <a:pt x="441" y="5902"/>
                    <a:pt x="514" y="5976"/>
                    <a:pt x="612" y="6172"/>
                  </a:cubicBezTo>
                  <a:cubicBezTo>
                    <a:pt x="661" y="6294"/>
                    <a:pt x="710" y="6417"/>
                    <a:pt x="759" y="6515"/>
                  </a:cubicBezTo>
                  <a:cubicBezTo>
                    <a:pt x="784" y="6662"/>
                    <a:pt x="833" y="6784"/>
                    <a:pt x="833" y="6906"/>
                  </a:cubicBezTo>
                  <a:cubicBezTo>
                    <a:pt x="857" y="7029"/>
                    <a:pt x="906" y="7078"/>
                    <a:pt x="955" y="7151"/>
                  </a:cubicBezTo>
                  <a:cubicBezTo>
                    <a:pt x="1004" y="7225"/>
                    <a:pt x="1053" y="7298"/>
                    <a:pt x="1102" y="7421"/>
                  </a:cubicBezTo>
                  <a:cubicBezTo>
                    <a:pt x="1151" y="7568"/>
                    <a:pt x="1151" y="7690"/>
                    <a:pt x="1151" y="7788"/>
                  </a:cubicBezTo>
                  <a:cubicBezTo>
                    <a:pt x="1127" y="7861"/>
                    <a:pt x="1127" y="7935"/>
                    <a:pt x="1176" y="8033"/>
                  </a:cubicBezTo>
                  <a:cubicBezTo>
                    <a:pt x="1200" y="8106"/>
                    <a:pt x="1249" y="8155"/>
                    <a:pt x="1298" y="8229"/>
                  </a:cubicBezTo>
                  <a:lnTo>
                    <a:pt x="1298" y="8204"/>
                  </a:lnTo>
                  <a:cubicBezTo>
                    <a:pt x="1396" y="8351"/>
                    <a:pt x="1519" y="8474"/>
                    <a:pt x="1519" y="8792"/>
                  </a:cubicBezTo>
                  <a:lnTo>
                    <a:pt x="1519" y="8792"/>
                  </a:lnTo>
                  <a:lnTo>
                    <a:pt x="1519" y="8914"/>
                  </a:lnTo>
                  <a:lnTo>
                    <a:pt x="1519" y="8914"/>
                  </a:lnTo>
                  <a:cubicBezTo>
                    <a:pt x="1519" y="9208"/>
                    <a:pt x="1519" y="9429"/>
                    <a:pt x="1690" y="9845"/>
                  </a:cubicBezTo>
                  <a:cubicBezTo>
                    <a:pt x="1812" y="10090"/>
                    <a:pt x="1886" y="10286"/>
                    <a:pt x="1984" y="10457"/>
                  </a:cubicBezTo>
                  <a:cubicBezTo>
                    <a:pt x="2057" y="10629"/>
                    <a:pt x="2131" y="10776"/>
                    <a:pt x="2229" y="10922"/>
                  </a:cubicBezTo>
                  <a:lnTo>
                    <a:pt x="2229" y="10922"/>
                  </a:lnTo>
                  <a:lnTo>
                    <a:pt x="2253" y="10947"/>
                  </a:lnTo>
                  <a:cubicBezTo>
                    <a:pt x="2474" y="11241"/>
                    <a:pt x="2523" y="11339"/>
                    <a:pt x="2571" y="11706"/>
                  </a:cubicBezTo>
                  <a:cubicBezTo>
                    <a:pt x="2596" y="11902"/>
                    <a:pt x="2596" y="12000"/>
                    <a:pt x="2571" y="12098"/>
                  </a:cubicBezTo>
                  <a:lnTo>
                    <a:pt x="2571" y="12098"/>
                  </a:lnTo>
                  <a:cubicBezTo>
                    <a:pt x="2547" y="12196"/>
                    <a:pt x="2547" y="12318"/>
                    <a:pt x="2547" y="12514"/>
                  </a:cubicBezTo>
                  <a:cubicBezTo>
                    <a:pt x="2547" y="12637"/>
                    <a:pt x="2547" y="12735"/>
                    <a:pt x="2547" y="12808"/>
                  </a:cubicBezTo>
                  <a:lnTo>
                    <a:pt x="2547" y="12808"/>
                  </a:lnTo>
                  <a:cubicBezTo>
                    <a:pt x="2547" y="12979"/>
                    <a:pt x="2523" y="13077"/>
                    <a:pt x="2767" y="13322"/>
                  </a:cubicBezTo>
                  <a:cubicBezTo>
                    <a:pt x="2890" y="13445"/>
                    <a:pt x="2988" y="13518"/>
                    <a:pt x="3037" y="13567"/>
                  </a:cubicBezTo>
                  <a:cubicBezTo>
                    <a:pt x="3184" y="13641"/>
                    <a:pt x="3233" y="13690"/>
                    <a:pt x="3380" y="14008"/>
                  </a:cubicBezTo>
                  <a:cubicBezTo>
                    <a:pt x="3502" y="14326"/>
                    <a:pt x="3502" y="14522"/>
                    <a:pt x="3478" y="14743"/>
                  </a:cubicBezTo>
                  <a:cubicBezTo>
                    <a:pt x="3478" y="14841"/>
                    <a:pt x="3478" y="14963"/>
                    <a:pt x="3478" y="15061"/>
                  </a:cubicBezTo>
                  <a:cubicBezTo>
                    <a:pt x="3502" y="15183"/>
                    <a:pt x="3502" y="15281"/>
                    <a:pt x="3527" y="15379"/>
                  </a:cubicBezTo>
                  <a:cubicBezTo>
                    <a:pt x="3527" y="15526"/>
                    <a:pt x="3527" y="15649"/>
                    <a:pt x="3600" y="15869"/>
                  </a:cubicBezTo>
                  <a:cubicBezTo>
                    <a:pt x="3673" y="16089"/>
                    <a:pt x="3673" y="16236"/>
                    <a:pt x="3649" y="16383"/>
                  </a:cubicBezTo>
                  <a:cubicBezTo>
                    <a:pt x="3649" y="16481"/>
                    <a:pt x="3649" y="16579"/>
                    <a:pt x="3673" y="16677"/>
                  </a:cubicBezTo>
                  <a:cubicBezTo>
                    <a:pt x="3698" y="16775"/>
                    <a:pt x="3747" y="16849"/>
                    <a:pt x="3796" y="16947"/>
                  </a:cubicBezTo>
                  <a:cubicBezTo>
                    <a:pt x="3845" y="17093"/>
                    <a:pt x="3918" y="17240"/>
                    <a:pt x="3918" y="17412"/>
                  </a:cubicBezTo>
                  <a:cubicBezTo>
                    <a:pt x="3918" y="17534"/>
                    <a:pt x="3869" y="17681"/>
                    <a:pt x="3845" y="17828"/>
                  </a:cubicBezTo>
                  <a:cubicBezTo>
                    <a:pt x="3796" y="17951"/>
                    <a:pt x="3747" y="18097"/>
                    <a:pt x="3747" y="18171"/>
                  </a:cubicBezTo>
                  <a:cubicBezTo>
                    <a:pt x="3747" y="18269"/>
                    <a:pt x="3771" y="18391"/>
                    <a:pt x="3820" y="18489"/>
                  </a:cubicBezTo>
                  <a:cubicBezTo>
                    <a:pt x="3845" y="18587"/>
                    <a:pt x="3894" y="18685"/>
                    <a:pt x="3943" y="18759"/>
                  </a:cubicBezTo>
                  <a:cubicBezTo>
                    <a:pt x="4065" y="18930"/>
                    <a:pt x="4139" y="19175"/>
                    <a:pt x="4212" y="19444"/>
                  </a:cubicBezTo>
                  <a:lnTo>
                    <a:pt x="4212" y="19444"/>
                  </a:lnTo>
                  <a:cubicBezTo>
                    <a:pt x="5020" y="19469"/>
                    <a:pt x="11363" y="19542"/>
                    <a:pt x="14497" y="19395"/>
                  </a:cubicBezTo>
                  <a:cubicBezTo>
                    <a:pt x="16799" y="19297"/>
                    <a:pt x="20080" y="19077"/>
                    <a:pt x="22015" y="18955"/>
                  </a:cubicBezTo>
                  <a:cubicBezTo>
                    <a:pt x="22896" y="18906"/>
                    <a:pt x="23509" y="18881"/>
                    <a:pt x="23582" y="18857"/>
                  </a:cubicBezTo>
                  <a:lnTo>
                    <a:pt x="23607" y="18857"/>
                  </a:lnTo>
                  <a:cubicBezTo>
                    <a:pt x="23901" y="18857"/>
                    <a:pt x="24047" y="18857"/>
                    <a:pt x="24194" y="19052"/>
                  </a:cubicBezTo>
                  <a:cubicBezTo>
                    <a:pt x="24268" y="19175"/>
                    <a:pt x="24464" y="19297"/>
                    <a:pt x="24562" y="19371"/>
                  </a:cubicBezTo>
                  <a:lnTo>
                    <a:pt x="24586" y="19395"/>
                  </a:lnTo>
                  <a:lnTo>
                    <a:pt x="24586" y="19395"/>
                  </a:lnTo>
                  <a:cubicBezTo>
                    <a:pt x="24660" y="19444"/>
                    <a:pt x="24684" y="19493"/>
                    <a:pt x="24709" y="19542"/>
                  </a:cubicBezTo>
                  <a:lnTo>
                    <a:pt x="24709" y="19542"/>
                  </a:lnTo>
                  <a:cubicBezTo>
                    <a:pt x="24709" y="19591"/>
                    <a:pt x="24733" y="19640"/>
                    <a:pt x="24807" y="19738"/>
                  </a:cubicBezTo>
                  <a:cubicBezTo>
                    <a:pt x="24880" y="19836"/>
                    <a:pt x="24929" y="19861"/>
                    <a:pt x="24978" y="19885"/>
                  </a:cubicBezTo>
                  <a:cubicBezTo>
                    <a:pt x="25051" y="19934"/>
                    <a:pt x="25125" y="19959"/>
                    <a:pt x="25174" y="20081"/>
                  </a:cubicBezTo>
                  <a:cubicBezTo>
                    <a:pt x="25223" y="20154"/>
                    <a:pt x="25345" y="20277"/>
                    <a:pt x="25443" y="20326"/>
                  </a:cubicBezTo>
                  <a:cubicBezTo>
                    <a:pt x="25443" y="20301"/>
                    <a:pt x="25468" y="20301"/>
                    <a:pt x="25492" y="20277"/>
                  </a:cubicBezTo>
                  <a:cubicBezTo>
                    <a:pt x="25639" y="20154"/>
                    <a:pt x="25615" y="20056"/>
                    <a:pt x="25615" y="19983"/>
                  </a:cubicBezTo>
                  <a:lnTo>
                    <a:pt x="25615" y="19983"/>
                  </a:lnTo>
                  <a:lnTo>
                    <a:pt x="25615" y="19959"/>
                  </a:lnTo>
                  <a:lnTo>
                    <a:pt x="25615" y="19959"/>
                  </a:lnTo>
                  <a:cubicBezTo>
                    <a:pt x="25590" y="19885"/>
                    <a:pt x="25615" y="19861"/>
                    <a:pt x="25615" y="19836"/>
                  </a:cubicBezTo>
                  <a:cubicBezTo>
                    <a:pt x="25639" y="19787"/>
                    <a:pt x="25664" y="19738"/>
                    <a:pt x="25590" y="19591"/>
                  </a:cubicBezTo>
                  <a:cubicBezTo>
                    <a:pt x="25566" y="19493"/>
                    <a:pt x="25541" y="19444"/>
                    <a:pt x="25517" y="19395"/>
                  </a:cubicBezTo>
                  <a:cubicBezTo>
                    <a:pt x="25419" y="19199"/>
                    <a:pt x="25370" y="19101"/>
                    <a:pt x="25492" y="18906"/>
                  </a:cubicBezTo>
                  <a:cubicBezTo>
                    <a:pt x="25615" y="18759"/>
                    <a:pt x="25835" y="18685"/>
                    <a:pt x="26080" y="18612"/>
                  </a:cubicBezTo>
                  <a:cubicBezTo>
                    <a:pt x="26153" y="18587"/>
                    <a:pt x="26251" y="18563"/>
                    <a:pt x="26349" y="18514"/>
                  </a:cubicBezTo>
                  <a:cubicBezTo>
                    <a:pt x="26496" y="18465"/>
                    <a:pt x="26643" y="18391"/>
                    <a:pt x="26741" y="18293"/>
                  </a:cubicBezTo>
                  <a:lnTo>
                    <a:pt x="26741" y="18293"/>
                  </a:lnTo>
                  <a:cubicBezTo>
                    <a:pt x="26815" y="18220"/>
                    <a:pt x="26864" y="18146"/>
                    <a:pt x="26864" y="18048"/>
                  </a:cubicBezTo>
                  <a:cubicBezTo>
                    <a:pt x="26888" y="17975"/>
                    <a:pt x="26888" y="17877"/>
                    <a:pt x="26913" y="17804"/>
                  </a:cubicBezTo>
                  <a:lnTo>
                    <a:pt x="26913" y="17804"/>
                  </a:lnTo>
                  <a:cubicBezTo>
                    <a:pt x="26913" y="17681"/>
                    <a:pt x="26937" y="17608"/>
                    <a:pt x="26937" y="17510"/>
                  </a:cubicBezTo>
                  <a:cubicBezTo>
                    <a:pt x="26913" y="17412"/>
                    <a:pt x="26961" y="17314"/>
                    <a:pt x="26986" y="17216"/>
                  </a:cubicBezTo>
                  <a:cubicBezTo>
                    <a:pt x="27035" y="17142"/>
                    <a:pt x="27108" y="17044"/>
                    <a:pt x="27182" y="16947"/>
                  </a:cubicBezTo>
                  <a:cubicBezTo>
                    <a:pt x="27206" y="16922"/>
                    <a:pt x="27231" y="16898"/>
                    <a:pt x="27255" y="16849"/>
                  </a:cubicBezTo>
                  <a:cubicBezTo>
                    <a:pt x="27378" y="16726"/>
                    <a:pt x="27476" y="16604"/>
                    <a:pt x="27476" y="16481"/>
                  </a:cubicBezTo>
                  <a:cubicBezTo>
                    <a:pt x="27500" y="16383"/>
                    <a:pt x="27500" y="16261"/>
                    <a:pt x="27500" y="16138"/>
                  </a:cubicBezTo>
                  <a:cubicBezTo>
                    <a:pt x="27500" y="16040"/>
                    <a:pt x="27500" y="15967"/>
                    <a:pt x="27500" y="15894"/>
                  </a:cubicBezTo>
                  <a:cubicBezTo>
                    <a:pt x="27500" y="15869"/>
                    <a:pt x="27476" y="15845"/>
                    <a:pt x="27476" y="15820"/>
                  </a:cubicBezTo>
                  <a:cubicBezTo>
                    <a:pt x="27476" y="15722"/>
                    <a:pt x="27476" y="15600"/>
                    <a:pt x="27353" y="15502"/>
                  </a:cubicBezTo>
                  <a:cubicBezTo>
                    <a:pt x="27231" y="15404"/>
                    <a:pt x="27059" y="15232"/>
                    <a:pt x="26937" y="15061"/>
                  </a:cubicBezTo>
                  <a:cubicBezTo>
                    <a:pt x="26839" y="14914"/>
                    <a:pt x="26766" y="14792"/>
                    <a:pt x="26741" y="14645"/>
                  </a:cubicBezTo>
                  <a:cubicBezTo>
                    <a:pt x="26717" y="14449"/>
                    <a:pt x="26741" y="14302"/>
                    <a:pt x="26766" y="14155"/>
                  </a:cubicBezTo>
                  <a:cubicBezTo>
                    <a:pt x="26790" y="14081"/>
                    <a:pt x="26815" y="14008"/>
                    <a:pt x="26815" y="13934"/>
                  </a:cubicBezTo>
                  <a:cubicBezTo>
                    <a:pt x="26815" y="13812"/>
                    <a:pt x="26864" y="13665"/>
                    <a:pt x="26937" y="13567"/>
                  </a:cubicBezTo>
                  <a:cubicBezTo>
                    <a:pt x="27035" y="13445"/>
                    <a:pt x="27133" y="13371"/>
                    <a:pt x="27231" y="13298"/>
                  </a:cubicBezTo>
                  <a:cubicBezTo>
                    <a:pt x="27353" y="13249"/>
                    <a:pt x="27451" y="13273"/>
                    <a:pt x="27574" y="13273"/>
                  </a:cubicBezTo>
                  <a:cubicBezTo>
                    <a:pt x="27696" y="13273"/>
                    <a:pt x="27819" y="13273"/>
                    <a:pt x="27941" y="13200"/>
                  </a:cubicBezTo>
                  <a:cubicBezTo>
                    <a:pt x="28137" y="13077"/>
                    <a:pt x="28259" y="13102"/>
                    <a:pt x="28431" y="13126"/>
                  </a:cubicBezTo>
                  <a:cubicBezTo>
                    <a:pt x="28480" y="13126"/>
                    <a:pt x="28553" y="13151"/>
                    <a:pt x="28627" y="13126"/>
                  </a:cubicBezTo>
                  <a:cubicBezTo>
                    <a:pt x="28725" y="13126"/>
                    <a:pt x="28749" y="13077"/>
                    <a:pt x="28774" y="13028"/>
                  </a:cubicBezTo>
                  <a:cubicBezTo>
                    <a:pt x="28798" y="12955"/>
                    <a:pt x="28847" y="12906"/>
                    <a:pt x="28896" y="12857"/>
                  </a:cubicBezTo>
                  <a:cubicBezTo>
                    <a:pt x="29043" y="12686"/>
                    <a:pt x="29239" y="12612"/>
                    <a:pt x="29533" y="12539"/>
                  </a:cubicBezTo>
                  <a:lnTo>
                    <a:pt x="29631" y="12514"/>
                  </a:lnTo>
                  <a:lnTo>
                    <a:pt x="29631" y="12514"/>
                  </a:lnTo>
                  <a:cubicBezTo>
                    <a:pt x="29729" y="12490"/>
                    <a:pt x="29778" y="12490"/>
                    <a:pt x="29802" y="12465"/>
                  </a:cubicBezTo>
                  <a:cubicBezTo>
                    <a:pt x="29802" y="12441"/>
                    <a:pt x="29827" y="12392"/>
                    <a:pt x="29876" y="12318"/>
                  </a:cubicBezTo>
                  <a:cubicBezTo>
                    <a:pt x="29949" y="12220"/>
                    <a:pt x="30047" y="12171"/>
                    <a:pt x="30120" y="12147"/>
                  </a:cubicBezTo>
                  <a:cubicBezTo>
                    <a:pt x="30194" y="12098"/>
                    <a:pt x="30243" y="12073"/>
                    <a:pt x="30243" y="11926"/>
                  </a:cubicBezTo>
                  <a:cubicBezTo>
                    <a:pt x="30243" y="11731"/>
                    <a:pt x="30267" y="11510"/>
                    <a:pt x="30316" y="11339"/>
                  </a:cubicBezTo>
                  <a:lnTo>
                    <a:pt x="30316" y="11339"/>
                  </a:lnTo>
                  <a:cubicBezTo>
                    <a:pt x="30365" y="11167"/>
                    <a:pt x="30414" y="10996"/>
                    <a:pt x="30512" y="10898"/>
                  </a:cubicBezTo>
                  <a:cubicBezTo>
                    <a:pt x="30610" y="10800"/>
                    <a:pt x="30684" y="10702"/>
                    <a:pt x="30757" y="10604"/>
                  </a:cubicBezTo>
                  <a:cubicBezTo>
                    <a:pt x="30806" y="10482"/>
                    <a:pt x="30880" y="10359"/>
                    <a:pt x="30929" y="10212"/>
                  </a:cubicBezTo>
                  <a:cubicBezTo>
                    <a:pt x="30978" y="10041"/>
                    <a:pt x="31026" y="9894"/>
                    <a:pt x="31051" y="9723"/>
                  </a:cubicBezTo>
                  <a:cubicBezTo>
                    <a:pt x="31075" y="9576"/>
                    <a:pt x="31075" y="9453"/>
                    <a:pt x="31026" y="9306"/>
                  </a:cubicBezTo>
                  <a:cubicBezTo>
                    <a:pt x="31002" y="9184"/>
                    <a:pt x="30978" y="9110"/>
                    <a:pt x="30978" y="9037"/>
                  </a:cubicBezTo>
                  <a:cubicBezTo>
                    <a:pt x="30978" y="8914"/>
                    <a:pt x="30953" y="8865"/>
                    <a:pt x="30880" y="8768"/>
                  </a:cubicBezTo>
                  <a:cubicBezTo>
                    <a:pt x="30782" y="8670"/>
                    <a:pt x="30561" y="8547"/>
                    <a:pt x="30341" y="8425"/>
                  </a:cubicBezTo>
                  <a:cubicBezTo>
                    <a:pt x="30096" y="8302"/>
                    <a:pt x="29876" y="8180"/>
                    <a:pt x="29753" y="8057"/>
                  </a:cubicBezTo>
                  <a:cubicBezTo>
                    <a:pt x="29582" y="7910"/>
                    <a:pt x="29582" y="7715"/>
                    <a:pt x="29582" y="7543"/>
                  </a:cubicBezTo>
                  <a:lnTo>
                    <a:pt x="29582" y="7543"/>
                  </a:lnTo>
                  <a:cubicBezTo>
                    <a:pt x="29606" y="7421"/>
                    <a:pt x="29606" y="7298"/>
                    <a:pt x="29533" y="7225"/>
                  </a:cubicBezTo>
                  <a:cubicBezTo>
                    <a:pt x="29459" y="7127"/>
                    <a:pt x="29190" y="6955"/>
                    <a:pt x="28970" y="6809"/>
                  </a:cubicBezTo>
                  <a:cubicBezTo>
                    <a:pt x="28774" y="6686"/>
                    <a:pt x="28602" y="6588"/>
                    <a:pt x="28504" y="6490"/>
                  </a:cubicBezTo>
                  <a:cubicBezTo>
                    <a:pt x="28480" y="6441"/>
                    <a:pt x="28431" y="6392"/>
                    <a:pt x="28431" y="6343"/>
                  </a:cubicBezTo>
                  <a:cubicBezTo>
                    <a:pt x="28406" y="6294"/>
                    <a:pt x="28406" y="6245"/>
                    <a:pt x="28382" y="6196"/>
                  </a:cubicBezTo>
                  <a:cubicBezTo>
                    <a:pt x="28382" y="6147"/>
                    <a:pt x="28382" y="6123"/>
                    <a:pt x="28382" y="6074"/>
                  </a:cubicBezTo>
                  <a:cubicBezTo>
                    <a:pt x="28357" y="5976"/>
                    <a:pt x="28357" y="5853"/>
                    <a:pt x="28308" y="5780"/>
                  </a:cubicBezTo>
                  <a:cubicBezTo>
                    <a:pt x="28210" y="5682"/>
                    <a:pt x="28112" y="5584"/>
                    <a:pt x="27990" y="5511"/>
                  </a:cubicBezTo>
                  <a:cubicBezTo>
                    <a:pt x="27868" y="5462"/>
                    <a:pt x="27721" y="5413"/>
                    <a:pt x="27549" y="5388"/>
                  </a:cubicBezTo>
                  <a:cubicBezTo>
                    <a:pt x="27378" y="5364"/>
                    <a:pt x="27182" y="5339"/>
                    <a:pt x="27010" y="5290"/>
                  </a:cubicBezTo>
                  <a:cubicBezTo>
                    <a:pt x="26815" y="5217"/>
                    <a:pt x="26643" y="5119"/>
                    <a:pt x="26496" y="4972"/>
                  </a:cubicBezTo>
                  <a:cubicBezTo>
                    <a:pt x="26276" y="4776"/>
                    <a:pt x="26276" y="4629"/>
                    <a:pt x="26276" y="4433"/>
                  </a:cubicBezTo>
                  <a:cubicBezTo>
                    <a:pt x="26276" y="4360"/>
                    <a:pt x="26251" y="4262"/>
                    <a:pt x="26227" y="4164"/>
                  </a:cubicBezTo>
                  <a:cubicBezTo>
                    <a:pt x="26178" y="3943"/>
                    <a:pt x="26153" y="3894"/>
                    <a:pt x="26055" y="3796"/>
                  </a:cubicBezTo>
                  <a:lnTo>
                    <a:pt x="26055" y="3796"/>
                  </a:lnTo>
                  <a:cubicBezTo>
                    <a:pt x="26006" y="3748"/>
                    <a:pt x="25957" y="3699"/>
                    <a:pt x="25909" y="3625"/>
                  </a:cubicBezTo>
                  <a:cubicBezTo>
                    <a:pt x="25762" y="3429"/>
                    <a:pt x="25762" y="3307"/>
                    <a:pt x="25786" y="3135"/>
                  </a:cubicBezTo>
                  <a:cubicBezTo>
                    <a:pt x="25811" y="3062"/>
                    <a:pt x="25811" y="2964"/>
                    <a:pt x="25786" y="2866"/>
                  </a:cubicBezTo>
                  <a:cubicBezTo>
                    <a:pt x="25762" y="2719"/>
                    <a:pt x="25737" y="2548"/>
                    <a:pt x="25737" y="2401"/>
                  </a:cubicBezTo>
                  <a:cubicBezTo>
                    <a:pt x="25737" y="2254"/>
                    <a:pt x="25762" y="2107"/>
                    <a:pt x="25786" y="2009"/>
                  </a:cubicBezTo>
                  <a:cubicBezTo>
                    <a:pt x="25811" y="1935"/>
                    <a:pt x="25860" y="1862"/>
                    <a:pt x="25909" y="1788"/>
                  </a:cubicBezTo>
                  <a:cubicBezTo>
                    <a:pt x="26031" y="1593"/>
                    <a:pt x="26153" y="1372"/>
                    <a:pt x="26104" y="1250"/>
                  </a:cubicBezTo>
                  <a:cubicBezTo>
                    <a:pt x="26080" y="1152"/>
                    <a:pt x="25957" y="1054"/>
                    <a:pt x="25835" y="956"/>
                  </a:cubicBezTo>
                  <a:cubicBezTo>
                    <a:pt x="25713" y="858"/>
                    <a:pt x="25590" y="760"/>
                    <a:pt x="25492" y="638"/>
                  </a:cubicBezTo>
                  <a:cubicBezTo>
                    <a:pt x="25419" y="466"/>
                    <a:pt x="25394" y="368"/>
                    <a:pt x="25394" y="270"/>
                  </a:cubicBezTo>
                  <a:cubicBezTo>
                    <a:pt x="25394" y="197"/>
                    <a:pt x="25370" y="123"/>
                    <a:pt x="25345" y="1"/>
                  </a:cubicBezTo>
                  <a:cubicBezTo>
                    <a:pt x="24709" y="25"/>
                    <a:pt x="20668" y="172"/>
                    <a:pt x="20007" y="172"/>
                  </a:cubicBezTo>
                  <a:cubicBezTo>
                    <a:pt x="19664" y="172"/>
                    <a:pt x="17901" y="246"/>
                    <a:pt x="16040" y="31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72"/>
            <p:cNvSpPr/>
            <p:nvPr/>
          </p:nvSpPr>
          <p:spPr>
            <a:xfrm>
              <a:off x="2970350" y="1147900"/>
              <a:ext cx="848550" cy="544900"/>
            </a:xfrm>
            <a:custGeom>
              <a:avLst/>
              <a:gdLst/>
              <a:ahLst/>
              <a:cxnLst/>
              <a:rect l="l" t="t" r="r" b="b"/>
              <a:pathLst>
                <a:path w="33942" h="21796" extrusionOk="0">
                  <a:moveTo>
                    <a:pt x="33892" y="21134"/>
                  </a:moveTo>
                  <a:cubicBezTo>
                    <a:pt x="33917" y="20791"/>
                    <a:pt x="33941" y="20375"/>
                    <a:pt x="33941" y="20252"/>
                  </a:cubicBezTo>
                  <a:cubicBezTo>
                    <a:pt x="33941" y="20154"/>
                    <a:pt x="33941" y="20081"/>
                    <a:pt x="33941" y="20008"/>
                  </a:cubicBezTo>
                  <a:lnTo>
                    <a:pt x="33941" y="20008"/>
                  </a:lnTo>
                  <a:cubicBezTo>
                    <a:pt x="33917" y="19910"/>
                    <a:pt x="33892" y="19812"/>
                    <a:pt x="33843" y="19640"/>
                  </a:cubicBezTo>
                  <a:cubicBezTo>
                    <a:pt x="33794" y="19493"/>
                    <a:pt x="33794" y="19346"/>
                    <a:pt x="33794" y="19175"/>
                  </a:cubicBezTo>
                  <a:cubicBezTo>
                    <a:pt x="33770" y="19004"/>
                    <a:pt x="33745" y="18808"/>
                    <a:pt x="33672" y="18685"/>
                  </a:cubicBezTo>
                  <a:cubicBezTo>
                    <a:pt x="33623" y="18587"/>
                    <a:pt x="33574" y="18538"/>
                    <a:pt x="33525" y="18489"/>
                  </a:cubicBezTo>
                  <a:lnTo>
                    <a:pt x="33525" y="18489"/>
                  </a:lnTo>
                  <a:cubicBezTo>
                    <a:pt x="33451" y="18391"/>
                    <a:pt x="33378" y="18318"/>
                    <a:pt x="33304" y="18097"/>
                  </a:cubicBezTo>
                  <a:lnTo>
                    <a:pt x="33304" y="18097"/>
                  </a:lnTo>
                  <a:lnTo>
                    <a:pt x="33255" y="18000"/>
                  </a:lnTo>
                  <a:cubicBezTo>
                    <a:pt x="33157" y="17755"/>
                    <a:pt x="33157" y="17755"/>
                    <a:pt x="33108" y="17412"/>
                  </a:cubicBezTo>
                  <a:cubicBezTo>
                    <a:pt x="33084" y="17240"/>
                    <a:pt x="33035" y="17093"/>
                    <a:pt x="32986" y="16971"/>
                  </a:cubicBezTo>
                  <a:cubicBezTo>
                    <a:pt x="32937" y="16775"/>
                    <a:pt x="32864" y="16579"/>
                    <a:pt x="32839" y="16334"/>
                  </a:cubicBezTo>
                  <a:cubicBezTo>
                    <a:pt x="32815" y="16065"/>
                    <a:pt x="32864" y="15771"/>
                    <a:pt x="32913" y="15502"/>
                  </a:cubicBezTo>
                  <a:cubicBezTo>
                    <a:pt x="32937" y="15330"/>
                    <a:pt x="32986" y="15159"/>
                    <a:pt x="32986" y="15012"/>
                  </a:cubicBezTo>
                  <a:cubicBezTo>
                    <a:pt x="32986" y="14890"/>
                    <a:pt x="32937" y="14743"/>
                    <a:pt x="32888" y="14596"/>
                  </a:cubicBezTo>
                  <a:cubicBezTo>
                    <a:pt x="32815" y="14424"/>
                    <a:pt x="32766" y="14228"/>
                    <a:pt x="32766" y="14008"/>
                  </a:cubicBezTo>
                  <a:cubicBezTo>
                    <a:pt x="32790" y="13812"/>
                    <a:pt x="32766" y="13641"/>
                    <a:pt x="32766" y="13445"/>
                  </a:cubicBezTo>
                  <a:cubicBezTo>
                    <a:pt x="32741" y="13273"/>
                    <a:pt x="32717" y="13102"/>
                    <a:pt x="32717" y="12906"/>
                  </a:cubicBezTo>
                  <a:cubicBezTo>
                    <a:pt x="32717" y="12637"/>
                    <a:pt x="32717" y="12441"/>
                    <a:pt x="32717" y="12245"/>
                  </a:cubicBezTo>
                  <a:cubicBezTo>
                    <a:pt x="32717" y="12049"/>
                    <a:pt x="32692" y="11902"/>
                    <a:pt x="32692" y="11755"/>
                  </a:cubicBezTo>
                  <a:lnTo>
                    <a:pt x="32692" y="11020"/>
                  </a:lnTo>
                  <a:cubicBezTo>
                    <a:pt x="32692" y="10825"/>
                    <a:pt x="32692" y="10678"/>
                    <a:pt x="32668" y="10555"/>
                  </a:cubicBezTo>
                  <a:lnTo>
                    <a:pt x="32668" y="10555"/>
                  </a:lnTo>
                  <a:cubicBezTo>
                    <a:pt x="32643" y="10433"/>
                    <a:pt x="32570" y="10310"/>
                    <a:pt x="32496" y="10114"/>
                  </a:cubicBezTo>
                  <a:cubicBezTo>
                    <a:pt x="32349" y="9845"/>
                    <a:pt x="32227" y="9527"/>
                    <a:pt x="32129" y="9233"/>
                  </a:cubicBezTo>
                  <a:cubicBezTo>
                    <a:pt x="32080" y="9110"/>
                    <a:pt x="32031" y="8988"/>
                    <a:pt x="31982" y="8866"/>
                  </a:cubicBezTo>
                  <a:lnTo>
                    <a:pt x="31982" y="8866"/>
                  </a:lnTo>
                  <a:cubicBezTo>
                    <a:pt x="31909" y="8670"/>
                    <a:pt x="31860" y="8474"/>
                    <a:pt x="31811" y="8253"/>
                  </a:cubicBezTo>
                  <a:cubicBezTo>
                    <a:pt x="31786" y="8057"/>
                    <a:pt x="31762" y="7813"/>
                    <a:pt x="31737" y="7592"/>
                  </a:cubicBezTo>
                  <a:cubicBezTo>
                    <a:pt x="31737" y="7347"/>
                    <a:pt x="31664" y="7225"/>
                    <a:pt x="31590" y="7102"/>
                  </a:cubicBezTo>
                  <a:cubicBezTo>
                    <a:pt x="31517" y="7004"/>
                    <a:pt x="31468" y="6931"/>
                    <a:pt x="31468" y="6784"/>
                  </a:cubicBezTo>
                  <a:cubicBezTo>
                    <a:pt x="31468" y="6662"/>
                    <a:pt x="31468" y="6539"/>
                    <a:pt x="31468" y="6441"/>
                  </a:cubicBezTo>
                  <a:cubicBezTo>
                    <a:pt x="31468" y="6368"/>
                    <a:pt x="31468" y="6294"/>
                    <a:pt x="31468" y="6172"/>
                  </a:cubicBezTo>
                  <a:cubicBezTo>
                    <a:pt x="31468" y="6049"/>
                    <a:pt x="31468" y="5854"/>
                    <a:pt x="31443" y="5682"/>
                  </a:cubicBezTo>
                  <a:cubicBezTo>
                    <a:pt x="31443" y="5486"/>
                    <a:pt x="31419" y="5290"/>
                    <a:pt x="31419" y="5168"/>
                  </a:cubicBezTo>
                  <a:cubicBezTo>
                    <a:pt x="31394" y="4972"/>
                    <a:pt x="31394" y="4531"/>
                    <a:pt x="31394" y="4262"/>
                  </a:cubicBezTo>
                  <a:lnTo>
                    <a:pt x="31394" y="4139"/>
                  </a:lnTo>
                  <a:lnTo>
                    <a:pt x="31394" y="4139"/>
                  </a:lnTo>
                  <a:cubicBezTo>
                    <a:pt x="31394" y="3992"/>
                    <a:pt x="31468" y="3894"/>
                    <a:pt x="31541" y="3797"/>
                  </a:cubicBezTo>
                  <a:cubicBezTo>
                    <a:pt x="31590" y="3723"/>
                    <a:pt x="31664" y="3625"/>
                    <a:pt x="31664" y="3478"/>
                  </a:cubicBezTo>
                  <a:cubicBezTo>
                    <a:pt x="31664" y="3356"/>
                    <a:pt x="31590" y="3209"/>
                    <a:pt x="31517" y="3062"/>
                  </a:cubicBezTo>
                  <a:cubicBezTo>
                    <a:pt x="31419" y="2890"/>
                    <a:pt x="31321" y="2695"/>
                    <a:pt x="31321" y="2523"/>
                  </a:cubicBezTo>
                  <a:lnTo>
                    <a:pt x="31321" y="2523"/>
                  </a:lnTo>
                  <a:lnTo>
                    <a:pt x="31321" y="2401"/>
                  </a:lnTo>
                  <a:lnTo>
                    <a:pt x="31321" y="2401"/>
                  </a:lnTo>
                  <a:cubicBezTo>
                    <a:pt x="31321" y="2205"/>
                    <a:pt x="31321" y="2180"/>
                    <a:pt x="31198" y="1813"/>
                  </a:cubicBezTo>
                  <a:cubicBezTo>
                    <a:pt x="31174" y="1666"/>
                    <a:pt x="31149" y="1544"/>
                    <a:pt x="31125" y="1421"/>
                  </a:cubicBezTo>
                  <a:cubicBezTo>
                    <a:pt x="28456" y="1397"/>
                    <a:pt x="25615" y="1348"/>
                    <a:pt x="24048" y="1323"/>
                  </a:cubicBezTo>
                  <a:cubicBezTo>
                    <a:pt x="22236" y="1274"/>
                    <a:pt x="18881" y="1152"/>
                    <a:pt x="15796" y="1005"/>
                  </a:cubicBezTo>
                  <a:cubicBezTo>
                    <a:pt x="13567" y="882"/>
                    <a:pt x="11486" y="760"/>
                    <a:pt x="10212" y="613"/>
                  </a:cubicBezTo>
                  <a:cubicBezTo>
                    <a:pt x="8057" y="393"/>
                    <a:pt x="5094" y="221"/>
                    <a:pt x="2694" y="74"/>
                  </a:cubicBezTo>
                  <a:lnTo>
                    <a:pt x="1641" y="1"/>
                  </a:lnTo>
                  <a:lnTo>
                    <a:pt x="1" y="19567"/>
                  </a:lnTo>
                  <a:cubicBezTo>
                    <a:pt x="1984" y="19714"/>
                    <a:pt x="29803" y="21795"/>
                    <a:pt x="33892" y="21134"/>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72"/>
            <p:cNvSpPr/>
            <p:nvPr/>
          </p:nvSpPr>
          <p:spPr>
            <a:xfrm>
              <a:off x="2970350" y="1147900"/>
              <a:ext cx="848550" cy="544900"/>
            </a:xfrm>
            <a:custGeom>
              <a:avLst/>
              <a:gdLst/>
              <a:ahLst/>
              <a:cxnLst/>
              <a:rect l="l" t="t" r="r" b="b"/>
              <a:pathLst>
                <a:path w="33942" h="21796" fill="none" extrusionOk="0">
                  <a:moveTo>
                    <a:pt x="33892" y="21134"/>
                  </a:moveTo>
                  <a:cubicBezTo>
                    <a:pt x="33917" y="20791"/>
                    <a:pt x="33941" y="20375"/>
                    <a:pt x="33941" y="20252"/>
                  </a:cubicBezTo>
                  <a:cubicBezTo>
                    <a:pt x="33941" y="20154"/>
                    <a:pt x="33941" y="20081"/>
                    <a:pt x="33941" y="20008"/>
                  </a:cubicBezTo>
                  <a:lnTo>
                    <a:pt x="33941" y="20008"/>
                  </a:lnTo>
                  <a:cubicBezTo>
                    <a:pt x="33917" y="19910"/>
                    <a:pt x="33892" y="19812"/>
                    <a:pt x="33843" y="19640"/>
                  </a:cubicBezTo>
                  <a:cubicBezTo>
                    <a:pt x="33794" y="19493"/>
                    <a:pt x="33794" y="19346"/>
                    <a:pt x="33794" y="19175"/>
                  </a:cubicBezTo>
                  <a:cubicBezTo>
                    <a:pt x="33770" y="19004"/>
                    <a:pt x="33745" y="18808"/>
                    <a:pt x="33672" y="18685"/>
                  </a:cubicBezTo>
                  <a:cubicBezTo>
                    <a:pt x="33623" y="18587"/>
                    <a:pt x="33574" y="18538"/>
                    <a:pt x="33525" y="18489"/>
                  </a:cubicBezTo>
                  <a:lnTo>
                    <a:pt x="33525" y="18489"/>
                  </a:lnTo>
                  <a:cubicBezTo>
                    <a:pt x="33451" y="18391"/>
                    <a:pt x="33378" y="18318"/>
                    <a:pt x="33304" y="18097"/>
                  </a:cubicBezTo>
                  <a:lnTo>
                    <a:pt x="33304" y="18097"/>
                  </a:lnTo>
                  <a:lnTo>
                    <a:pt x="33255" y="18000"/>
                  </a:lnTo>
                  <a:cubicBezTo>
                    <a:pt x="33157" y="17755"/>
                    <a:pt x="33157" y="17755"/>
                    <a:pt x="33108" y="17412"/>
                  </a:cubicBezTo>
                  <a:cubicBezTo>
                    <a:pt x="33084" y="17240"/>
                    <a:pt x="33035" y="17093"/>
                    <a:pt x="32986" y="16971"/>
                  </a:cubicBezTo>
                  <a:cubicBezTo>
                    <a:pt x="32937" y="16775"/>
                    <a:pt x="32864" y="16579"/>
                    <a:pt x="32839" y="16334"/>
                  </a:cubicBezTo>
                  <a:cubicBezTo>
                    <a:pt x="32815" y="16065"/>
                    <a:pt x="32864" y="15771"/>
                    <a:pt x="32913" y="15502"/>
                  </a:cubicBezTo>
                  <a:cubicBezTo>
                    <a:pt x="32937" y="15330"/>
                    <a:pt x="32986" y="15159"/>
                    <a:pt x="32986" y="15012"/>
                  </a:cubicBezTo>
                  <a:cubicBezTo>
                    <a:pt x="32986" y="14890"/>
                    <a:pt x="32937" y="14743"/>
                    <a:pt x="32888" y="14596"/>
                  </a:cubicBezTo>
                  <a:cubicBezTo>
                    <a:pt x="32815" y="14424"/>
                    <a:pt x="32766" y="14228"/>
                    <a:pt x="32766" y="14008"/>
                  </a:cubicBezTo>
                  <a:cubicBezTo>
                    <a:pt x="32790" y="13812"/>
                    <a:pt x="32766" y="13641"/>
                    <a:pt x="32766" y="13445"/>
                  </a:cubicBezTo>
                  <a:cubicBezTo>
                    <a:pt x="32741" y="13273"/>
                    <a:pt x="32717" y="13102"/>
                    <a:pt x="32717" y="12906"/>
                  </a:cubicBezTo>
                  <a:cubicBezTo>
                    <a:pt x="32717" y="12637"/>
                    <a:pt x="32717" y="12441"/>
                    <a:pt x="32717" y="12245"/>
                  </a:cubicBezTo>
                  <a:cubicBezTo>
                    <a:pt x="32717" y="12049"/>
                    <a:pt x="32692" y="11902"/>
                    <a:pt x="32692" y="11755"/>
                  </a:cubicBezTo>
                  <a:lnTo>
                    <a:pt x="32692" y="11020"/>
                  </a:lnTo>
                  <a:cubicBezTo>
                    <a:pt x="32692" y="10825"/>
                    <a:pt x="32692" y="10678"/>
                    <a:pt x="32668" y="10555"/>
                  </a:cubicBezTo>
                  <a:lnTo>
                    <a:pt x="32668" y="10555"/>
                  </a:lnTo>
                  <a:cubicBezTo>
                    <a:pt x="32643" y="10433"/>
                    <a:pt x="32570" y="10310"/>
                    <a:pt x="32496" y="10114"/>
                  </a:cubicBezTo>
                  <a:cubicBezTo>
                    <a:pt x="32349" y="9845"/>
                    <a:pt x="32227" y="9527"/>
                    <a:pt x="32129" y="9233"/>
                  </a:cubicBezTo>
                  <a:cubicBezTo>
                    <a:pt x="32080" y="9110"/>
                    <a:pt x="32031" y="8988"/>
                    <a:pt x="31982" y="8866"/>
                  </a:cubicBezTo>
                  <a:lnTo>
                    <a:pt x="31982" y="8866"/>
                  </a:lnTo>
                  <a:cubicBezTo>
                    <a:pt x="31909" y="8670"/>
                    <a:pt x="31860" y="8474"/>
                    <a:pt x="31811" y="8253"/>
                  </a:cubicBezTo>
                  <a:cubicBezTo>
                    <a:pt x="31786" y="8057"/>
                    <a:pt x="31762" y="7813"/>
                    <a:pt x="31737" y="7592"/>
                  </a:cubicBezTo>
                  <a:cubicBezTo>
                    <a:pt x="31737" y="7347"/>
                    <a:pt x="31664" y="7225"/>
                    <a:pt x="31590" y="7102"/>
                  </a:cubicBezTo>
                  <a:cubicBezTo>
                    <a:pt x="31517" y="7004"/>
                    <a:pt x="31468" y="6931"/>
                    <a:pt x="31468" y="6784"/>
                  </a:cubicBezTo>
                  <a:cubicBezTo>
                    <a:pt x="31468" y="6662"/>
                    <a:pt x="31468" y="6539"/>
                    <a:pt x="31468" y="6441"/>
                  </a:cubicBezTo>
                  <a:cubicBezTo>
                    <a:pt x="31468" y="6368"/>
                    <a:pt x="31468" y="6294"/>
                    <a:pt x="31468" y="6172"/>
                  </a:cubicBezTo>
                  <a:cubicBezTo>
                    <a:pt x="31468" y="6049"/>
                    <a:pt x="31468" y="5854"/>
                    <a:pt x="31443" y="5682"/>
                  </a:cubicBezTo>
                  <a:cubicBezTo>
                    <a:pt x="31443" y="5486"/>
                    <a:pt x="31419" y="5290"/>
                    <a:pt x="31419" y="5168"/>
                  </a:cubicBezTo>
                  <a:cubicBezTo>
                    <a:pt x="31394" y="4972"/>
                    <a:pt x="31394" y="4531"/>
                    <a:pt x="31394" y="4262"/>
                  </a:cubicBezTo>
                  <a:lnTo>
                    <a:pt x="31394" y="4139"/>
                  </a:lnTo>
                  <a:lnTo>
                    <a:pt x="31394" y="4139"/>
                  </a:lnTo>
                  <a:cubicBezTo>
                    <a:pt x="31394" y="3992"/>
                    <a:pt x="31468" y="3894"/>
                    <a:pt x="31541" y="3797"/>
                  </a:cubicBezTo>
                  <a:cubicBezTo>
                    <a:pt x="31590" y="3723"/>
                    <a:pt x="31664" y="3625"/>
                    <a:pt x="31664" y="3478"/>
                  </a:cubicBezTo>
                  <a:cubicBezTo>
                    <a:pt x="31664" y="3356"/>
                    <a:pt x="31590" y="3209"/>
                    <a:pt x="31517" y="3062"/>
                  </a:cubicBezTo>
                  <a:cubicBezTo>
                    <a:pt x="31419" y="2890"/>
                    <a:pt x="31321" y="2695"/>
                    <a:pt x="31321" y="2523"/>
                  </a:cubicBezTo>
                  <a:lnTo>
                    <a:pt x="31321" y="2523"/>
                  </a:lnTo>
                  <a:lnTo>
                    <a:pt x="31321" y="2401"/>
                  </a:lnTo>
                  <a:lnTo>
                    <a:pt x="31321" y="2401"/>
                  </a:lnTo>
                  <a:cubicBezTo>
                    <a:pt x="31321" y="2205"/>
                    <a:pt x="31321" y="2180"/>
                    <a:pt x="31198" y="1813"/>
                  </a:cubicBezTo>
                  <a:cubicBezTo>
                    <a:pt x="31174" y="1666"/>
                    <a:pt x="31149" y="1544"/>
                    <a:pt x="31125" y="1421"/>
                  </a:cubicBezTo>
                  <a:cubicBezTo>
                    <a:pt x="28456" y="1397"/>
                    <a:pt x="25615" y="1348"/>
                    <a:pt x="24048" y="1323"/>
                  </a:cubicBezTo>
                  <a:cubicBezTo>
                    <a:pt x="22236" y="1274"/>
                    <a:pt x="18881" y="1152"/>
                    <a:pt x="15796" y="1005"/>
                  </a:cubicBezTo>
                  <a:cubicBezTo>
                    <a:pt x="13567" y="882"/>
                    <a:pt x="11486" y="760"/>
                    <a:pt x="10212" y="613"/>
                  </a:cubicBezTo>
                  <a:cubicBezTo>
                    <a:pt x="8057" y="393"/>
                    <a:pt x="5094" y="221"/>
                    <a:pt x="2694" y="74"/>
                  </a:cubicBezTo>
                  <a:lnTo>
                    <a:pt x="1641" y="1"/>
                  </a:lnTo>
                  <a:lnTo>
                    <a:pt x="1" y="19567"/>
                  </a:lnTo>
                  <a:cubicBezTo>
                    <a:pt x="1984" y="19714"/>
                    <a:pt x="29803" y="21795"/>
                    <a:pt x="33892" y="21134"/>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72"/>
            <p:cNvSpPr/>
            <p:nvPr/>
          </p:nvSpPr>
          <p:spPr>
            <a:xfrm>
              <a:off x="4516775" y="1389725"/>
              <a:ext cx="743850" cy="378375"/>
            </a:xfrm>
            <a:custGeom>
              <a:avLst/>
              <a:gdLst/>
              <a:ahLst/>
              <a:cxnLst/>
              <a:rect l="l" t="t" r="r" b="b"/>
              <a:pathLst>
                <a:path w="29754" h="15135" extrusionOk="0">
                  <a:moveTo>
                    <a:pt x="1812" y="5633"/>
                  </a:moveTo>
                  <a:cubicBezTo>
                    <a:pt x="1641" y="5951"/>
                    <a:pt x="1298" y="6025"/>
                    <a:pt x="1102" y="6196"/>
                  </a:cubicBezTo>
                  <a:cubicBezTo>
                    <a:pt x="931" y="6392"/>
                    <a:pt x="539" y="6319"/>
                    <a:pt x="270" y="6441"/>
                  </a:cubicBezTo>
                  <a:cubicBezTo>
                    <a:pt x="123" y="6514"/>
                    <a:pt x="74" y="6563"/>
                    <a:pt x="0" y="6637"/>
                  </a:cubicBezTo>
                  <a:cubicBezTo>
                    <a:pt x="25" y="6661"/>
                    <a:pt x="74" y="6686"/>
                    <a:pt x="123" y="6710"/>
                  </a:cubicBezTo>
                  <a:cubicBezTo>
                    <a:pt x="245" y="6784"/>
                    <a:pt x="368" y="6808"/>
                    <a:pt x="466" y="6833"/>
                  </a:cubicBezTo>
                  <a:cubicBezTo>
                    <a:pt x="637" y="6857"/>
                    <a:pt x="759" y="6857"/>
                    <a:pt x="882" y="7004"/>
                  </a:cubicBezTo>
                  <a:cubicBezTo>
                    <a:pt x="980" y="7127"/>
                    <a:pt x="1029" y="7274"/>
                    <a:pt x="1102" y="7445"/>
                  </a:cubicBezTo>
                  <a:cubicBezTo>
                    <a:pt x="1127" y="7543"/>
                    <a:pt x="1176" y="7690"/>
                    <a:pt x="1274" y="7812"/>
                  </a:cubicBezTo>
                  <a:cubicBezTo>
                    <a:pt x="1396" y="8008"/>
                    <a:pt x="1861" y="8106"/>
                    <a:pt x="2229" y="8155"/>
                  </a:cubicBezTo>
                  <a:lnTo>
                    <a:pt x="2229" y="8155"/>
                  </a:lnTo>
                  <a:cubicBezTo>
                    <a:pt x="2351" y="8180"/>
                    <a:pt x="2449" y="8204"/>
                    <a:pt x="2547" y="8229"/>
                  </a:cubicBezTo>
                  <a:cubicBezTo>
                    <a:pt x="2767" y="8278"/>
                    <a:pt x="3184" y="8351"/>
                    <a:pt x="3625" y="8424"/>
                  </a:cubicBezTo>
                  <a:cubicBezTo>
                    <a:pt x="4041" y="8498"/>
                    <a:pt x="4433" y="8571"/>
                    <a:pt x="4702" y="8620"/>
                  </a:cubicBezTo>
                  <a:cubicBezTo>
                    <a:pt x="4824" y="8645"/>
                    <a:pt x="4922" y="8669"/>
                    <a:pt x="4996" y="8669"/>
                  </a:cubicBezTo>
                  <a:cubicBezTo>
                    <a:pt x="5437" y="8767"/>
                    <a:pt x="5828" y="8841"/>
                    <a:pt x="6098" y="8963"/>
                  </a:cubicBezTo>
                  <a:cubicBezTo>
                    <a:pt x="6196" y="9037"/>
                    <a:pt x="6318" y="9110"/>
                    <a:pt x="6441" y="9184"/>
                  </a:cubicBezTo>
                  <a:cubicBezTo>
                    <a:pt x="6661" y="9331"/>
                    <a:pt x="6930" y="9502"/>
                    <a:pt x="7151" y="9551"/>
                  </a:cubicBezTo>
                  <a:cubicBezTo>
                    <a:pt x="7249" y="9551"/>
                    <a:pt x="7371" y="9575"/>
                    <a:pt x="7469" y="9575"/>
                  </a:cubicBezTo>
                  <a:cubicBezTo>
                    <a:pt x="7714" y="9624"/>
                    <a:pt x="7910" y="9624"/>
                    <a:pt x="8057" y="9722"/>
                  </a:cubicBezTo>
                  <a:cubicBezTo>
                    <a:pt x="8155" y="9771"/>
                    <a:pt x="8302" y="9722"/>
                    <a:pt x="8424" y="9698"/>
                  </a:cubicBezTo>
                  <a:cubicBezTo>
                    <a:pt x="8498" y="9673"/>
                    <a:pt x="8547" y="9673"/>
                    <a:pt x="8596" y="9649"/>
                  </a:cubicBezTo>
                  <a:cubicBezTo>
                    <a:pt x="8718" y="9649"/>
                    <a:pt x="8816" y="9673"/>
                    <a:pt x="8914" y="9722"/>
                  </a:cubicBezTo>
                  <a:cubicBezTo>
                    <a:pt x="9012" y="9747"/>
                    <a:pt x="9085" y="9771"/>
                    <a:pt x="9183" y="9771"/>
                  </a:cubicBezTo>
                  <a:lnTo>
                    <a:pt x="9183" y="9771"/>
                  </a:lnTo>
                  <a:cubicBezTo>
                    <a:pt x="9257" y="9771"/>
                    <a:pt x="9306" y="9771"/>
                    <a:pt x="9355" y="9771"/>
                  </a:cubicBezTo>
                  <a:cubicBezTo>
                    <a:pt x="9477" y="9771"/>
                    <a:pt x="9600" y="9771"/>
                    <a:pt x="9771" y="9820"/>
                  </a:cubicBezTo>
                  <a:cubicBezTo>
                    <a:pt x="9869" y="9845"/>
                    <a:pt x="9967" y="9869"/>
                    <a:pt x="10040" y="9869"/>
                  </a:cubicBezTo>
                  <a:cubicBezTo>
                    <a:pt x="10138" y="9894"/>
                    <a:pt x="10212" y="9894"/>
                    <a:pt x="10285" y="9918"/>
                  </a:cubicBezTo>
                  <a:lnTo>
                    <a:pt x="10285" y="9918"/>
                  </a:lnTo>
                  <a:cubicBezTo>
                    <a:pt x="10310" y="9918"/>
                    <a:pt x="10334" y="9943"/>
                    <a:pt x="10383" y="9943"/>
                  </a:cubicBezTo>
                  <a:cubicBezTo>
                    <a:pt x="10530" y="9992"/>
                    <a:pt x="10702" y="10041"/>
                    <a:pt x="10775" y="10212"/>
                  </a:cubicBezTo>
                  <a:cubicBezTo>
                    <a:pt x="10873" y="10359"/>
                    <a:pt x="10849" y="10457"/>
                    <a:pt x="10800" y="10628"/>
                  </a:cubicBezTo>
                  <a:lnTo>
                    <a:pt x="10775" y="10677"/>
                  </a:lnTo>
                  <a:cubicBezTo>
                    <a:pt x="10775" y="10702"/>
                    <a:pt x="10775" y="10702"/>
                    <a:pt x="10775" y="10726"/>
                  </a:cubicBezTo>
                  <a:cubicBezTo>
                    <a:pt x="10775" y="10751"/>
                    <a:pt x="10775" y="10800"/>
                    <a:pt x="10800" y="10824"/>
                  </a:cubicBezTo>
                  <a:cubicBezTo>
                    <a:pt x="10824" y="10849"/>
                    <a:pt x="10849" y="10873"/>
                    <a:pt x="10897" y="10898"/>
                  </a:cubicBezTo>
                  <a:cubicBezTo>
                    <a:pt x="10922" y="10898"/>
                    <a:pt x="10946" y="10898"/>
                    <a:pt x="10971" y="10898"/>
                  </a:cubicBezTo>
                  <a:cubicBezTo>
                    <a:pt x="11020" y="10922"/>
                    <a:pt x="11069" y="10922"/>
                    <a:pt x="11118" y="10922"/>
                  </a:cubicBezTo>
                  <a:lnTo>
                    <a:pt x="11118" y="10922"/>
                  </a:lnTo>
                  <a:cubicBezTo>
                    <a:pt x="11289" y="10922"/>
                    <a:pt x="11412" y="10947"/>
                    <a:pt x="11534" y="10996"/>
                  </a:cubicBezTo>
                  <a:cubicBezTo>
                    <a:pt x="11608" y="11020"/>
                    <a:pt x="11706" y="11069"/>
                    <a:pt x="11779" y="11118"/>
                  </a:cubicBezTo>
                  <a:cubicBezTo>
                    <a:pt x="11877" y="11143"/>
                    <a:pt x="11975" y="11192"/>
                    <a:pt x="12024" y="11241"/>
                  </a:cubicBezTo>
                  <a:cubicBezTo>
                    <a:pt x="12122" y="11290"/>
                    <a:pt x="12171" y="11363"/>
                    <a:pt x="12195" y="11461"/>
                  </a:cubicBezTo>
                  <a:lnTo>
                    <a:pt x="12195" y="11461"/>
                  </a:lnTo>
                  <a:cubicBezTo>
                    <a:pt x="12220" y="11534"/>
                    <a:pt x="12220" y="11632"/>
                    <a:pt x="12220" y="11706"/>
                  </a:cubicBezTo>
                  <a:cubicBezTo>
                    <a:pt x="12220" y="11755"/>
                    <a:pt x="12220" y="11779"/>
                    <a:pt x="12244" y="11828"/>
                  </a:cubicBezTo>
                  <a:cubicBezTo>
                    <a:pt x="12293" y="11877"/>
                    <a:pt x="12342" y="11951"/>
                    <a:pt x="12367" y="12098"/>
                  </a:cubicBezTo>
                  <a:cubicBezTo>
                    <a:pt x="12367" y="12220"/>
                    <a:pt x="12318" y="12294"/>
                    <a:pt x="12293" y="12367"/>
                  </a:cubicBezTo>
                  <a:cubicBezTo>
                    <a:pt x="12269" y="12392"/>
                    <a:pt x="12269" y="12416"/>
                    <a:pt x="12269" y="12465"/>
                  </a:cubicBezTo>
                  <a:cubicBezTo>
                    <a:pt x="12318" y="12538"/>
                    <a:pt x="12342" y="12612"/>
                    <a:pt x="12342" y="12685"/>
                  </a:cubicBezTo>
                  <a:lnTo>
                    <a:pt x="12342" y="12685"/>
                  </a:lnTo>
                  <a:cubicBezTo>
                    <a:pt x="12367" y="12783"/>
                    <a:pt x="12367" y="12857"/>
                    <a:pt x="12342" y="12906"/>
                  </a:cubicBezTo>
                  <a:lnTo>
                    <a:pt x="12342" y="12906"/>
                  </a:lnTo>
                  <a:cubicBezTo>
                    <a:pt x="12318" y="12979"/>
                    <a:pt x="12269" y="13028"/>
                    <a:pt x="12220" y="13053"/>
                  </a:cubicBezTo>
                  <a:cubicBezTo>
                    <a:pt x="12171" y="13102"/>
                    <a:pt x="12122" y="13126"/>
                    <a:pt x="12122" y="13175"/>
                  </a:cubicBezTo>
                  <a:cubicBezTo>
                    <a:pt x="12122" y="13224"/>
                    <a:pt x="12146" y="13273"/>
                    <a:pt x="12171" y="13347"/>
                  </a:cubicBezTo>
                  <a:cubicBezTo>
                    <a:pt x="12195" y="13420"/>
                    <a:pt x="12220" y="13494"/>
                    <a:pt x="12195" y="13591"/>
                  </a:cubicBezTo>
                  <a:cubicBezTo>
                    <a:pt x="12195" y="13616"/>
                    <a:pt x="12195" y="13640"/>
                    <a:pt x="12195" y="13640"/>
                  </a:cubicBezTo>
                  <a:lnTo>
                    <a:pt x="12195" y="13640"/>
                  </a:lnTo>
                  <a:cubicBezTo>
                    <a:pt x="12220" y="13640"/>
                    <a:pt x="12244" y="13640"/>
                    <a:pt x="12293" y="13640"/>
                  </a:cubicBezTo>
                  <a:cubicBezTo>
                    <a:pt x="12342" y="13616"/>
                    <a:pt x="12391" y="13591"/>
                    <a:pt x="12440" y="13542"/>
                  </a:cubicBezTo>
                  <a:cubicBezTo>
                    <a:pt x="12538" y="13494"/>
                    <a:pt x="12612" y="13445"/>
                    <a:pt x="12759" y="13445"/>
                  </a:cubicBezTo>
                  <a:cubicBezTo>
                    <a:pt x="12783" y="13445"/>
                    <a:pt x="12808" y="13445"/>
                    <a:pt x="12832" y="13469"/>
                  </a:cubicBezTo>
                  <a:cubicBezTo>
                    <a:pt x="12930" y="13494"/>
                    <a:pt x="13003" y="13567"/>
                    <a:pt x="13052" y="13640"/>
                  </a:cubicBezTo>
                  <a:lnTo>
                    <a:pt x="13052" y="13640"/>
                  </a:lnTo>
                  <a:cubicBezTo>
                    <a:pt x="13101" y="13714"/>
                    <a:pt x="13126" y="13812"/>
                    <a:pt x="13126" y="13910"/>
                  </a:cubicBezTo>
                  <a:cubicBezTo>
                    <a:pt x="13126" y="13934"/>
                    <a:pt x="13101" y="13959"/>
                    <a:pt x="13101" y="13983"/>
                  </a:cubicBezTo>
                  <a:cubicBezTo>
                    <a:pt x="13077" y="14032"/>
                    <a:pt x="13052" y="14106"/>
                    <a:pt x="13028" y="14204"/>
                  </a:cubicBezTo>
                  <a:cubicBezTo>
                    <a:pt x="12979" y="14326"/>
                    <a:pt x="12906" y="14498"/>
                    <a:pt x="12881" y="14595"/>
                  </a:cubicBezTo>
                  <a:cubicBezTo>
                    <a:pt x="12881" y="14669"/>
                    <a:pt x="12881" y="14742"/>
                    <a:pt x="12930" y="14816"/>
                  </a:cubicBezTo>
                  <a:cubicBezTo>
                    <a:pt x="12954" y="14889"/>
                    <a:pt x="13028" y="14963"/>
                    <a:pt x="13101" y="15036"/>
                  </a:cubicBezTo>
                  <a:cubicBezTo>
                    <a:pt x="13175" y="15061"/>
                    <a:pt x="13248" y="15110"/>
                    <a:pt x="13346" y="15134"/>
                  </a:cubicBezTo>
                  <a:cubicBezTo>
                    <a:pt x="13395" y="15061"/>
                    <a:pt x="13420" y="14963"/>
                    <a:pt x="13420" y="14840"/>
                  </a:cubicBezTo>
                  <a:cubicBezTo>
                    <a:pt x="13420" y="14571"/>
                    <a:pt x="13738" y="14302"/>
                    <a:pt x="13787" y="14057"/>
                  </a:cubicBezTo>
                  <a:cubicBezTo>
                    <a:pt x="13812" y="13812"/>
                    <a:pt x="14081" y="13665"/>
                    <a:pt x="14203" y="13371"/>
                  </a:cubicBezTo>
                  <a:cubicBezTo>
                    <a:pt x="14326" y="13077"/>
                    <a:pt x="14301" y="12857"/>
                    <a:pt x="14350" y="12612"/>
                  </a:cubicBezTo>
                  <a:cubicBezTo>
                    <a:pt x="14399" y="12367"/>
                    <a:pt x="14693" y="12122"/>
                    <a:pt x="14742" y="11902"/>
                  </a:cubicBezTo>
                  <a:cubicBezTo>
                    <a:pt x="14791" y="11632"/>
                    <a:pt x="15305" y="11314"/>
                    <a:pt x="15354" y="11143"/>
                  </a:cubicBezTo>
                  <a:cubicBezTo>
                    <a:pt x="15403" y="10971"/>
                    <a:pt x="15379" y="10971"/>
                    <a:pt x="15403" y="10800"/>
                  </a:cubicBezTo>
                  <a:cubicBezTo>
                    <a:pt x="15452" y="10628"/>
                    <a:pt x="15550" y="10457"/>
                    <a:pt x="15501" y="10261"/>
                  </a:cubicBezTo>
                  <a:cubicBezTo>
                    <a:pt x="15477" y="10065"/>
                    <a:pt x="15526" y="9796"/>
                    <a:pt x="15722" y="9649"/>
                  </a:cubicBezTo>
                  <a:cubicBezTo>
                    <a:pt x="15942" y="9477"/>
                    <a:pt x="15967" y="9845"/>
                    <a:pt x="15893" y="10163"/>
                  </a:cubicBezTo>
                  <a:cubicBezTo>
                    <a:pt x="15844" y="10457"/>
                    <a:pt x="15844" y="10433"/>
                    <a:pt x="15795" y="10677"/>
                  </a:cubicBezTo>
                  <a:cubicBezTo>
                    <a:pt x="15746" y="10922"/>
                    <a:pt x="15869" y="11241"/>
                    <a:pt x="16064" y="11216"/>
                  </a:cubicBezTo>
                  <a:cubicBezTo>
                    <a:pt x="16260" y="11167"/>
                    <a:pt x="16309" y="10947"/>
                    <a:pt x="16407" y="10849"/>
                  </a:cubicBezTo>
                  <a:cubicBezTo>
                    <a:pt x="16505" y="10751"/>
                    <a:pt x="16652" y="10653"/>
                    <a:pt x="16652" y="10481"/>
                  </a:cubicBezTo>
                  <a:cubicBezTo>
                    <a:pt x="16652" y="10310"/>
                    <a:pt x="16603" y="10114"/>
                    <a:pt x="16750" y="10041"/>
                  </a:cubicBezTo>
                  <a:cubicBezTo>
                    <a:pt x="16873" y="9967"/>
                    <a:pt x="17191" y="10163"/>
                    <a:pt x="17240" y="10016"/>
                  </a:cubicBezTo>
                  <a:cubicBezTo>
                    <a:pt x="17289" y="9869"/>
                    <a:pt x="17313" y="9673"/>
                    <a:pt x="17534" y="9649"/>
                  </a:cubicBezTo>
                  <a:cubicBezTo>
                    <a:pt x="17730" y="9600"/>
                    <a:pt x="17632" y="10016"/>
                    <a:pt x="17534" y="10359"/>
                  </a:cubicBezTo>
                  <a:cubicBezTo>
                    <a:pt x="17436" y="10677"/>
                    <a:pt x="17436" y="10555"/>
                    <a:pt x="17215" y="10677"/>
                  </a:cubicBezTo>
                  <a:cubicBezTo>
                    <a:pt x="17019" y="10824"/>
                    <a:pt x="17044" y="11045"/>
                    <a:pt x="17068" y="11241"/>
                  </a:cubicBezTo>
                  <a:cubicBezTo>
                    <a:pt x="17068" y="11437"/>
                    <a:pt x="17240" y="11461"/>
                    <a:pt x="17411" y="11510"/>
                  </a:cubicBezTo>
                  <a:cubicBezTo>
                    <a:pt x="17583" y="11559"/>
                    <a:pt x="17558" y="11339"/>
                    <a:pt x="17607" y="11118"/>
                  </a:cubicBezTo>
                  <a:cubicBezTo>
                    <a:pt x="17632" y="10898"/>
                    <a:pt x="17877" y="10726"/>
                    <a:pt x="18072" y="10604"/>
                  </a:cubicBezTo>
                  <a:cubicBezTo>
                    <a:pt x="18293" y="10457"/>
                    <a:pt x="18538" y="10237"/>
                    <a:pt x="18587" y="10016"/>
                  </a:cubicBezTo>
                  <a:cubicBezTo>
                    <a:pt x="18660" y="9796"/>
                    <a:pt x="18685" y="9673"/>
                    <a:pt x="18783" y="9453"/>
                  </a:cubicBezTo>
                  <a:cubicBezTo>
                    <a:pt x="18856" y="9233"/>
                    <a:pt x="19199" y="9159"/>
                    <a:pt x="19566" y="9086"/>
                  </a:cubicBezTo>
                  <a:cubicBezTo>
                    <a:pt x="19934" y="9012"/>
                    <a:pt x="20105" y="9110"/>
                    <a:pt x="20497" y="9110"/>
                  </a:cubicBezTo>
                  <a:cubicBezTo>
                    <a:pt x="20889" y="9110"/>
                    <a:pt x="20717" y="8890"/>
                    <a:pt x="20987" y="8841"/>
                  </a:cubicBezTo>
                  <a:cubicBezTo>
                    <a:pt x="21256" y="8767"/>
                    <a:pt x="21672" y="8767"/>
                    <a:pt x="21795" y="8547"/>
                  </a:cubicBezTo>
                  <a:cubicBezTo>
                    <a:pt x="21917" y="8302"/>
                    <a:pt x="22162" y="7984"/>
                    <a:pt x="22431" y="7837"/>
                  </a:cubicBezTo>
                  <a:cubicBezTo>
                    <a:pt x="22725" y="7714"/>
                    <a:pt x="22970" y="7788"/>
                    <a:pt x="23337" y="7861"/>
                  </a:cubicBezTo>
                  <a:cubicBezTo>
                    <a:pt x="23705" y="7935"/>
                    <a:pt x="24048" y="8131"/>
                    <a:pt x="24390" y="8155"/>
                  </a:cubicBezTo>
                  <a:cubicBezTo>
                    <a:pt x="24733" y="8204"/>
                    <a:pt x="24880" y="8424"/>
                    <a:pt x="25101" y="8718"/>
                  </a:cubicBezTo>
                  <a:cubicBezTo>
                    <a:pt x="25321" y="9012"/>
                    <a:pt x="25615" y="9110"/>
                    <a:pt x="25786" y="9086"/>
                  </a:cubicBezTo>
                  <a:cubicBezTo>
                    <a:pt x="25958" y="9037"/>
                    <a:pt x="25884" y="8865"/>
                    <a:pt x="25884" y="8596"/>
                  </a:cubicBezTo>
                  <a:cubicBezTo>
                    <a:pt x="25884" y="8351"/>
                    <a:pt x="26007" y="8400"/>
                    <a:pt x="26007" y="8253"/>
                  </a:cubicBezTo>
                  <a:cubicBezTo>
                    <a:pt x="25982" y="8082"/>
                    <a:pt x="25933" y="7812"/>
                    <a:pt x="26227" y="7763"/>
                  </a:cubicBezTo>
                  <a:cubicBezTo>
                    <a:pt x="26545" y="7739"/>
                    <a:pt x="26888" y="8008"/>
                    <a:pt x="27109" y="8033"/>
                  </a:cubicBezTo>
                  <a:cubicBezTo>
                    <a:pt x="27353" y="8082"/>
                    <a:pt x="27647" y="8131"/>
                    <a:pt x="27892" y="8033"/>
                  </a:cubicBezTo>
                  <a:cubicBezTo>
                    <a:pt x="28162" y="7959"/>
                    <a:pt x="28431" y="7910"/>
                    <a:pt x="28749" y="7984"/>
                  </a:cubicBezTo>
                  <a:cubicBezTo>
                    <a:pt x="29068" y="8033"/>
                    <a:pt x="29484" y="8155"/>
                    <a:pt x="29631" y="7984"/>
                  </a:cubicBezTo>
                  <a:cubicBezTo>
                    <a:pt x="29753" y="7788"/>
                    <a:pt x="29557" y="7665"/>
                    <a:pt x="29263" y="7518"/>
                  </a:cubicBezTo>
                  <a:cubicBezTo>
                    <a:pt x="28970" y="7347"/>
                    <a:pt x="28921" y="7249"/>
                    <a:pt x="28749" y="6931"/>
                  </a:cubicBezTo>
                  <a:cubicBezTo>
                    <a:pt x="28578" y="6612"/>
                    <a:pt x="28431" y="6833"/>
                    <a:pt x="28113" y="6833"/>
                  </a:cubicBezTo>
                  <a:cubicBezTo>
                    <a:pt x="27819" y="6833"/>
                    <a:pt x="27868" y="6637"/>
                    <a:pt x="27892" y="6368"/>
                  </a:cubicBezTo>
                  <a:cubicBezTo>
                    <a:pt x="27917" y="6074"/>
                    <a:pt x="28015" y="5902"/>
                    <a:pt x="27868" y="5682"/>
                  </a:cubicBezTo>
                  <a:cubicBezTo>
                    <a:pt x="27696" y="5461"/>
                    <a:pt x="27549" y="5217"/>
                    <a:pt x="27427" y="4849"/>
                  </a:cubicBezTo>
                  <a:cubicBezTo>
                    <a:pt x="27402" y="4800"/>
                    <a:pt x="27402" y="4776"/>
                    <a:pt x="27402" y="4727"/>
                  </a:cubicBezTo>
                  <a:lnTo>
                    <a:pt x="27304" y="4751"/>
                  </a:lnTo>
                  <a:cubicBezTo>
                    <a:pt x="27231" y="4800"/>
                    <a:pt x="27158" y="4825"/>
                    <a:pt x="27109" y="4825"/>
                  </a:cubicBezTo>
                  <a:cubicBezTo>
                    <a:pt x="27011" y="4874"/>
                    <a:pt x="26888" y="4923"/>
                    <a:pt x="26790" y="4996"/>
                  </a:cubicBezTo>
                  <a:cubicBezTo>
                    <a:pt x="26692" y="5070"/>
                    <a:pt x="26570" y="5119"/>
                    <a:pt x="26472" y="5168"/>
                  </a:cubicBezTo>
                  <a:cubicBezTo>
                    <a:pt x="26398" y="5339"/>
                    <a:pt x="26227" y="5437"/>
                    <a:pt x="26080" y="5315"/>
                  </a:cubicBezTo>
                  <a:cubicBezTo>
                    <a:pt x="25884" y="5192"/>
                    <a:pt x="25811" y="4751"/>
                    <a:pt x="25639" y="4898"/>
                  </a:cubicBezTo>
                  <a:cubicBezTo>
                    <a:pt x="25468" y="5045"/>
                    <a:pt x="25223" y="5339"/>
                    <a:pt x="24978" y="5241"/>
                  </a:cubicBezTo>
                  <a:cubicBezTo>
                    <a:pt x="24709" y="5143"/>
                    <a:pt x="24611" y="5217"/>
                    <a:pt x="24366" y="5217"/>
                  </a:cubicBezTo>
                  <a:cubicBezTo>
                    <a:pt x="24097" y="5217"/>
                    <a:pt x="24097" y="5119"/>
                    <a:pt x="24097" y="4874"/>
                  </a:cubicBezTo>
                  <a:cubicBezTo>
                    <a:pt x="24121" y="4653"/>
                    <a:pt x="24097" y="4506"/>
                    <a:pt x="23999" y="4237"/>
                  </a:cubicBezTo>
                  <a:cubicBezTo>
                    <a:pt x="23901" y="3968"/>
                    <a:pt x="24048" y="3796"/>
                    <a:pt x="24121" y="3625"/>
                  </a:cubicBezTo>
                  <a:cubicBezTo>
                    <a:pt x="24194" y="3478"/>
                    <a:pt x="24243" y="3258"/>
                    <a:pt x="23901" y="3331"/>
                  </a:cubicBezTo>
                  <a:cubicBezTo>
                    <a:pt x="23558" y="3429"/>
                    <a:pt x="23411" y="3380"/>
                    <a:pt x="23019" y="3551"/>
                  </a:cubicBezTo>
                  <a:cubicBezTo>
                    <a:pt x="22627" y="3698"/>
                    <a:pt x="22529" y="3723"/>
                    <a:pt x="22260" y="3894"/>
                  </a:cubicBezTo>
                  <a:cubicBezTo>
                    <a:pt x="21991" y="4090"/>
                    <a:pt x="22015" y="4115"/>
                    <a:pt x="21672" y="4213"/>
                  </a:cubicBezTo>
                  <a:cubicBezTo>
                    <a:pt x="21329" y="4311"/>
                    <a:pt x="21036" y="4213"/>
                    <a:pt x="20644" y="4213"/>
                  </a:cubicBezTo>
                  <a:cubicBezTo>
                    <a:pt x="20252" y="4213"/>
                    <a:pt x="20007" y="4262"/>
                    <a:pt x="19713" y="4384"/>
                  </a:cubicBezTo>
                  <a:cubicBezTo>
                    <a:pt x="19419" y="4531"/>
                    <a:pt x="19321" y="4531"/>
                    <a:pt x="19076" y="4555"/>
                  </a:cubicBezTo>
                  <a:cubicBezTo>
                    <a:pt x="18807" y="4580"/>
                    <a:pt x="18783" y="4702"/>
                    <a:pt x="18415" y="4972"/>
                  </a:cubicBezTo>
                  <a:cubicBezTo>
                    <a:pt x="18072" y="5217"/>
                    <a:pt x="17877" y="5315"/>
                    <a:pt x="17754" y="5388"/>
                  </a:cubicBezTo>
                  <a:cubicBezTo>
                    <a:pt x="17607" y="5486"/>
                    <a:pt x="17509" y="5657"/>
                    <a:pt x="17387" y="5853"/>
                  </a:cubicBezTo>
                  <a:cubicBezTo>
                    <a:pt x="17289" y="6049"/>
                    <a:pt x="16971" y="6172"/>
                    <a:pt x="16824" y="6147"/>
                  </a:cubicBezTo>
                  <a:cubicBezTo>
                    <a:pt x="16652" y="6123"/>
                    <a:pt x="16652" y="6098"/>
                    <a:pt x="16407" y="6074"/>
                  </a:cubicBezTo>
                  <a:cubicBezTo>
                    <a:pt x="16162" y="6074"/>
                    <a:pt x="16260" y="6245"/>
                    <a:pt x="16040" y="6319"/>
                  </a:cubicBezTo>
                  <a:cubicBezTo>
                    <a:pt x="15844" y="6392"/>
                    <a:pt x="15648" y="6196"/>
                    <a:pt x="15575" y="6049"/>
                  </a:cubicBezTo>
                  <a:cubicBezTo>
                    <a:pt x="15477" y="5902"/>
                    <a:pt x="15085" y="5829"/>
                    <a:pt x="14987" y="5951"/>
                  </a:cubicBezTo>
                  <a:cubicBezTo>
                    <a:pt x="14889" y="6049"/>
                    <a:pt x="14448" y="6196"/>
                    <a:pt x="14228" y="6196"/>
                  </a:cubicBezTo>
                  <a:cubicBezTo>
                    <a:pt x="13983" y="6172"/>
                    <a:pt x="13665" y="6074"/>
                    <a:pt x="13591" y="5951"/>
                  </a:cubicBezTo>
                  <a:cubicBezTo>
                    <a:pt x="13518" y="5804"/>
                    <a:pt x="13493" y="5657"/>
                    <a:pt x="13322" y="5510"/>
                  </a:cubicBezTo>
                  <a:cubicBezTo>
                    <a:pt x="13126" y="5364"/>
                    <a:pt x="12906" y="5143"/>
                    <a:pt x="12710" y="4947"/>
                  </a:cubicBezTo>
                  <a:cubicBezTo>
                    <a:pt x="12514" y="4751"/>
                    <a:pt x="12489" y="4751"/>
                    <a:pt x="12416" y="4457"/>
                  </a:cubicBezTo>
                  <a:cubicBezTo>
                    <a:pt x="12342" y="4139"/>
                    <a:pt x="12195" y="4311"/>
                    <a:pt x="11902" y="4090"/>
                  </a:cubicBezTo>
                  <a:cubicBezTo>
                    <a:pt x="11632" y="3894"/>
                    <a:pt x="11583" y="3870"/>
                    <a:pt x="11191" y="3821"/>
                  </a:cubicBezTo>
                  <a:cubicBezTo>
                    <a:pt x="10824" y="3772"/>
                    <a:pt x="10677" y="3796"/>
                    <a:pt x="10261" y="3747"/>
                  </a:cubicBezTo>
                  <a:cubicBezTo>
                    <a:pt x="9869" y="3674"/>
                    <a:pt x="9869" y="3576"/>
                    <a:pt x="9624" y="3649"/>
                  </a:cubicBezTo>
                  <a:cubicBezTo>
                    <a:pt x="9379" y="3698"/>
                    <a:pt x="9183" y="3894"/>
                    <a:pt x="8963" y="4188"/>
                  </a:cubicBezTo>
                  <a:cubicBezTo>
                    <a:pt x="8718" y="4506"/>
                    <a:pt x="8767" y="4751"/>
                    <a:pt x="8645" y="4849"/>
                  </a:cubicBezTo>
                  <a:cubicBezTo>
                    <a:pt x="8522" y="4923"/>
                    <a:pt x="8498" y="4653"/>
                    <a:pt x="8449" y="4311"/>
                  </a:cubicBezTo>
                  <a:cubicBezTo>
                    <a:pt x="8400" y="3992"/>
                    <a:pt x="8498" y="3919"/>
                    <a:pt x="8522" y="3723"/>
                  </a:cubicBezTo>
                  <a:cubicBezTo>
                    <a:pt x="8547" y="3551"/>
                    <a:pt x="8694" y="3453"/>
                    <a:pt x="8816" y="3331"/>
                  </a:cubicBezTo>
                  <a:cubicBezTo>
                    <a:pt x="8938" y="3209"/>
                    <a:pt x="8865" y="3111"/>
                    <a:pt x="8914" y="2890"/>
                  </a:cubicBezTo>
                  <a:cubicBezTo>
                    <a:pt x="8938" y="2694"/>
                    <a:pt x="9085" y="2645"/>
                    <a:pt x="9257" y="2474"/>
                  </a:cubicBezTo>
                  <a:cubicBezTo>
                    <a:pt x="9428" y="2327"/>
                    <a:pt x="9355" y="2156"/>
                    <a:pt x="9453" y="1984"/>
                  </a:cubicBezTo>
                  <a:cubicBezTo>
                    <a:pt x="9551" y="1837"/>
                    <a:pt x="9649" y="1788"/>
                    <a:pt x="9845" y="1543"/>
                  </a:cubicBezTo>
                  <a:cubicBezTo>
                    <a:pt x="10065" y="1299"/>
                    <a:pt x="10310" y="1323"/>
                    <a:pt x="10432" y="1127"/>
                  </a:cubicBezTo>
                  <a:cubicBezTo>
                    <a:pt x="10555" y="931"/>
                    <a:pt x="10506" y="735"/>
                    <a:pt x="10897" y="637"/>
                  </a:cubicBezTo>
                  <a:cubicBezTo>
                    <a:pt x="11289" y="515"/>
                    <a:pt x="11461" y="490"/>
                    <a:pt x="11436" y="294"/>
                  </a:cubicBezTo>
                  <a:cubicBezTo>
                    <a:pt x="11412" y="99"/>
                    <a:pt x="11118" y="99"/>
                    <a:pt x="10751" y="50"/>
                  </a:cubicBezTo>
                  <a:cubicBezTo>
                    <a:pt x="10408" y="1"/>
                    <a:pt x="10089" y="99"/>
                    <a:pt x="9845" y="148"/>
                  </a:cubicBezTo>
                  <a:cubicBezTo>
                    <a:pt x="9624" y="197"/>
                    <a:pt x="9355" y="270"/>
                    <a:pt x="9232" y="417"/>
                  </a:cubicBezTo>
                  <a:cubicBezTo>
                    <a:pt x="9134" y="564"/>
                    <a:pt x="8841" y="637"/>
                    <a:pt x="8571" y="907"/>
                  </a:cubicBezTo>
                  <a:cubicBezTo>
                    <a:pt x="8277" y="1176"/>
                    <a:pt x="8228" y="1250"/>
                    <a:pt x="8081" y="1494"/>
                  </a:cubicBezTo>
                  <a:cubicBezTo>
                    <a:pt x="7934" y="1715"/>
                    <a:pt x="7616" y="1911"/>
                    <a:pt x="7494" y="1960"/>
                  </a:cubicBezTo>
                  <a:cubicBezTo>
                    <a:pt x="7347" y="2033"/>
                    <a:pt x="7273" y="2180"/>
                    <a:pt x="7053" y="2351"/>
                  </a:cubicBezTo>
                  <a:cubicBezTo>
                    <a:pt x="6832" y="2547"/>
                    <a:pt x="6735" y="2670"/>
                    <a:pt x="6637" y="2890"/>
                  </a:cubicBezTo>
                  <a:cubicBezTo>
                    <a:pt x="6514" y="3111"/>
                    <a:pt x="6294" y="3380"/>
                    <a:pt x="6073" y="3502"/>
                  </a:cubicBezTo>
                  <a:cubicBezTo>
                    <a:pt x="5853" y="3625"/>
                    <a:pt x="5608" y="3600"/>
                    <a:pt x="5437" y="3747"/>
                  </a:cubicBezTo>
                  <a:cubicBezTo>
                    <a:pt x="5290" y="3894"/>
                    <a:pt x="4776" y="4286"/>
                    <a:pt x="4580" y="4506"/>
                  </a:cubicBezTo>
                  <a:cubicBezTo>
                    <a:pt x="4384" y="4702"/>
                    <a:pt x="4090" y="4727"/>
                    <a:pt x="3796" y="4776"/>
                  </a:cubicBezTo>
                  <a:cubicBezTo>
                    <a:pt x="3502" y="4825"/>
                    <a:pt x="2939" y="4800"/>
                    <a:pt x="2743" y="4874"/>
                  </a:cubicBezTo>
                  <a:cubicBezTo>
                    <a:pt x="2523" y="4972"/>
                    <a:pt x="1984" y="5339"/>
                    <a:pt x="1812" y="563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72"/>
            <p:cNvSpPr/>
            <p:nvPr/>
          </p:nvSpPr>
          <p:spPr>
            <a:xfrm>
              <a:off x="4516775" y="1389725"/>
              <a:ext cx="743850" cy="378375"/>
            </a:xfrm>
            <a:custGeom>
              <a:avLst/>
              <a:gdLst/>
              <a:ahLst/>
              <a:cxnLst/>
              <a:rect l="l" t="t" r="r" b="b"/>
              <a:pathLst>
                <a:path w="29754" h="15135" fill="none" extrusionOk="0">
                  <a:moveTo>
                    <a:pt x="1812" y="5633"/>
                  </a:moveTo>
                  <a:cubicBezTo>
                    <a:pt x="1641" y="5951"/>
                    <a:pt x="1298" y="6025"/>
                    <a:pt x="1102" y="6196"/>
                  </a:cubicBezTo>
                  <a:cubicBezTo>
                    <a:pt x="931" y="6392"/>
                    <a:pt x="539" y="6319"/>
                    <a:pt x="270" y="6441"/>
                  </a:cubicBezTo>
                  <a:cubicBezTo>
                    <a:pt x="123" y="6514"/>
                    <a:pt x="74" y="6563"/>
                    <a:pt x="0" y="6637"/>
                  </a:cubicBezTo>
                  <a:cubicBezTo>
                    <a:pt x="25" y="6661"/>
                    <a:pt x="74" y="6686"/>
                    <a:pt x="123" y="6710"/>
                  </a:cubicBezTo>
                  <a:cubicBezTo>
                    <a:pt x="245" y="6784"/>
                    <a:pt x="368" y="6808"/>
                    <a:pt x="466" y="6833"/>
                  </a:cubicBezTo>
                  <a:cubicBezTo>
                    <a:pt x="637" y="6857"/>
                    <a:pt x="759" y="6857"/>
                    <a:pt x="882" y="7004"/>
                  </a:cubicBezTo>
                  <a:cubicBezTo>
                    <a:pt x="980" y="7127"/>
                    <a:pt x="1029" y="7274"/>
                    <a:pt x="1102" y="7445"/>
                  </a:cubicBezTo>
                  <a:cubicBezTo>
                    <a:pt x="1127" y="7543"/>
                    <a:pt x="1176" y="7690"/>
                    <a:pt x="1274" y="7812"/>
                  </a:cubicBezTo>
                  <a:cubicBezTo>
                    <a:pt x="1396" y="8008"/>
                    <a:pt x="1861" y="8106"/>
                    <a:pt x="2229" y="8155"/>
                  </a:cubicBezTo>
                  <a:lnTo>
                    <a:pt x="2229" y="8155"/>
                  </a:lnTo>
                  <a:cubicBezTo>
                    <a:pt x="2351" y="8180"/>
                    <a:pt x="2449" y="8204"/>
                    <a:pt x="2547" y="8229"/>
                  </a:cubicBezTo>
                  <a:cubicBezTo>
                    <a:pt x="2767" y="8278"/>
                    <a:pt x="3184" y="8351"/>
                    <a:pt x="3625" y="8424"/>
                  </a:cubicBezTo>
                  <a:cubicBezTo>
                    <a:pt x="4041" y="8498"/>
                    <a:pt x="4433" y="8571"/>
                    <a:pt x="4702" y="8620"/>
                  </a:cubicBezTo>
                  <a:cubicBezTo>
                    <a:pt x="4824" y="8645"/>
                    <a:pt x="4922" y="8669"/>
                    <a:pt x="4996" y="8669"/>
                  </a:cubicBezTo>
                  <a:cubicBezTo>
                    <a:pt x="5437" y="8767"/>
                    <a:pt x="5828" y="8841"/>
                    <a:pt x="6098" y="8963"/>
                  </a:cubicBezTo>
                  <a:cubicBezTo>
                    <a:pt x="6196" y="9037"/>
                    <a:pt x="6318" y="9110"/>
                    <a:pt x="6441" y="9184"/>
                  </a:cubicBezTo>
                  <a:cubicBezTo>
                    <a:pt x="6661" y="9331"/>
                    <a:pt x="6930" y="9502"/>
                    <a:pt x="7151" y="9551"/>
                  </a:cubicBezTo>
                  <a:cubicBezTo>
                    <a:pt x="7249" y="9551"/>
                    <a:pt x="7371" y="9575"/>
                    <a:pt x="7469" y="9575"/>
                  </a:cubicBezTo>
                  <a:cubicBezTo>
                    <a:pt x="7714" y="9624"/>
                    <a:pt x="7910" y="9624"/>
                    <a:pt x="8057" y="9722"/>
                  </a:cubicBezTo>
                  <a:cubicBezTo>
                    <a:pt x="8155" y="9771"/>
                    <a:pt x="8302" y="9722"/>
                    <a:pt x="8424" y="9698"/>
                  </a:cubicBezTo>
                  <a:cubicBezTo>
                    <a:pt x="8498" y="9673"/>
                    <a:pt x="8547" y="9673"/>
                    <a:pt x="8596" y="9649"/>
                  </a:cubicBezTo>
                  <a:cubicBezTo>
                    <a:pt x="8718" y="9649"/>
                    <a:pt x="8816" y="9673"/>
                    <a:pt x="8914" y="9722"/>
                  </a:cubicBezTo>
                  <a:cubicBezTo>
                    <a:pt x="9012" y="9747"/>
                    <a:pt x="9085" y="9771"/>
                    <a:pt x="9183" y="9771"/>
                  </a:cubicBezTo>
                  <a:lnTo>
                    <a:pt x="9183" y="9771"/>
                  </a:lnTo>
                  <a:cubicBezTo>
                    <a:pt x="9257" y="9771"/>
                    <a:pt x="9306" y="9771"/>
                    <a:pt x="9355" y="9771"/>
                  </a:cubicBezTo>
                  <a:cubicBezTo>
                    <a:pt x="9477" y="9771"/>
                    <a:pt x="9600" y="9771"/>
                    <a:pt x="9771" y="9820"/>
                  </a:cubicBezTo>
                  <a:cubicBezTo>
                    <a:pt x="9869" y="9845"/>
                    <a:pt x="9967" y="9869"/>
                    <a:pt x="10040" y="9869"/>
                  </a:cubicBezTo>
                  <a:cubicBezTo>
                    <a:pt x="10138" y="9894"/>
                    <a:pt x="10212" y="9894"/>
                    <a:pt x="10285" y="9918"/>
                  </a:cubicBezTo>
                  <a:lnTo>
                    <a:pt x="10285" y="9918"/>
                  </a:lnTo>
                  <a:cubicBezTo>
                    <a:pt x="10310" y="9918"/>
                    <a:pt x="10334" y="9943"/>
                    <a:pt x="10383" y="9943"/>
                  </a:cubicBezTo>
                  <a:cubicBezTo>
                    <a:pt x="10530" y="9992"/>
                    <a:pt x="10702" y="10041"/>
                    <a:pt x="10775" y="10212"/>
                  </a:cubicBezTo>
                  <a:cubicBezTo>
                    <a:pt x="10873" y="10359"/>
                    <a:pt x="10849" y="10457"/>
                    <a:pt x="10800" y="10628"/>
                  </a:cubicBezTo>
                  <a:lnTo>
                    <a:pt x="10775" y="10677"/>
                  </a:lnTo>
                  <a:cubicBezTo>
                    <a:pt x="10775" y="10702"/>
                    <a:pt x="10775" y="10702"/>
                    <a:pt x="10775" y="10726"/>
                  </a:cubicBezTo>
                  <a:cubicBezTo>
                    <a:pt x="10775" y="10751"/>
                    <a:pt x="10775" y="10800"/>
                    <a:pt x="10800" y="10824"/>
                  </a:cubicBezTo>
                  <a:cubicBezTo>
                    <a:pt x="10824" y="10849"/>
                    <a:pt x="10849" y="10873"/>
                    <a:pt x="10897" y="10898"/>
                  </a:cubicBezTo>
                  <a:cubicBezTo>
                    <a:pt x="10922" y="10898"/>
                    <a:pt x="10946" y="10898"/>
                    <a:pt x="10971" y="10898"/>
                  </a:cubicBezTo>
                  <a:cubicBezTo>
                    <a:pt x="11020" y="10922"/>
                    <a:pt x="11069" y="10922"/>
                    <a:pt x="11118" y="10922"/>
                  </a:cubicBezTo>
                  <a:lnTo>
                    <a:pt x="11118" y="10922"/>
                  </a:lnTo>
                  <a:cubicBezTo>
                    <a:pt x="11289" y="10922"/>
                    <a:pt x="11412" y="10947"/>
                    <a:pt x="11534" y="10996"/>
                  </a:cubicBezTo>
                  <a:cubicBezTo>
                    <a:pt x="11608" y="11020"/>
                    <a:pt x="11706" y="11069"/>
                    <a:pt x="11779" y="11118"/>
                  </a:cubicBezTo>
                  <a:cubicBezTo>
                    <a:pt x="11877" y="11143"/>
                    <a:pt x="11975" y="11192"/>
                    <a:pt x="12024" y="11241"/>
                  </a:cubicBezTo>
                  <a:cubicBezTo>
                    <a:pt x="12122" y="11290"/>
                    <a:pt x="12171" y="11363"/>
                    <a:pt x="12195" y="11461"/>
                  </a:cubicBezTo>
                  <a:lnTo>
                    <a:pt x="12195" y="11461"/>
                  </a:lnTo>
                  <a:cubicBezTo>
                    <a:pt x="12220" y="11534"/>
                    <a:pt x="12220" y="11632"/>
                    <a:pt x="12220" y="11706"/>
                  </a:cubicBezTo>
                  <a:cubicBezTo>
                    <a:pt x="12220" y="11755"/>
                    <a:pt x="12220" y="11779"/>
                    <a:pt x="12244" y="11828"/>
                  </a:cubicBezTo>
                  <a:cubicBezTo>
                    <a:pt x="12293" y="11877"/>
                    <a:pt x="12342" y="11951"/>
                    <a:pt x="12367" y="12098"/>
                  </a:cubicBezTo>
                  <a:cubicBezTo>
                    <a:pt x="12367" y="12220"/>
                    <a:pt x="12318" y="12294"/>
                    <a:pt x="12293" y="12367"/>
                  </a:cubicBezTo>
                  <a:cubicBezTo>
                    <a:pt x="12269" y="12392"/>
                    <a:pt x="12269" y="12416"/>
                    <a:pt x="12269" y="12465"/>
                  </a:cubicBezTo>
                  <a:cubicBezTo>
                    <a:pt x="12318" y="12538"/>
                    <a:pt x="12342" y="12612"/>
                    <a:pt x="12342" y="12685"/>
                  </a:cubicBezTo>
                  <a:lnTo>
                    <a:pt x="12342" y="12685"/>
                  </a:lnTo>
                  <a:cubicBezTo>
                    <a:pt x="12367" y="12783"/>
                    <a:pt x="12367" y="12857"/>
                    <a:pt x="12342" y="12906"/>
                  </a:cubicBezTo>
                  <a:lnTo>
                    <a:pt x="12342" y="12906"/>
                  </a:lnTo>
                  <a:cubicBezTo>
                    <a:pt x="12318" y="12979"/>
                    <a:pt x="12269" y="13028"/>
                    <a:pt x="12220" y="13053"/>
                  </a:cubicBezTo>
                  <a:cubicBezTo>
                    <a:pt x="12171" y="13102"/>
                    <a:pt x="12122" y="13126"/>
                    <a:pt x="12122" y="13175"/>
                  </a:cubicBezTo>
                  <a:cubicBezTo>
                    <a:pt x="12122" y="13224"/>
                    <a:pt x="12146" y="13273"/>
                    <a:pt x="12171" y="13347"/>
                  </a:cubicBezTo>
                  <a:cubicBezTo>
                    <a:pt x="12195" y="13420"/>
                    <a:pt x="12220" y="13494"/>
                    <a:pt x="12195" y="13591"/>
                  </a:cubicBezTo>
                  <a:cubicBezTo>
                    <a:pt x="12195" y="13616"/>
                    <a:pt x="12195" y="13640"/>
                    <a:pt x="12195" y="13640"/>
                  </a:cubicBezTo>
                  <a:lnTo>
                    <a:pt x="12195" y="13640"/>
                  </a:lnTo>
                  <a:cubicBezTo>
                    <a:pt x="12220" y="13640"/>
                    <a:pt x="12244" y="13640"/>
                    <a:pt x="12293" y="13640"/>
                  </a:cubicBezTo>
                  <a:cubicBezTo>
                    <a:pt x="12342" y="13616"/>
                    <a:pt x="12391" y="13591"/>
                    <a:pt x="12440" y="13542"/>
                  </a:cubicBezTo>
                  <a:cubicBezTo>
                    <a:pt x="12538" y="13494"/>
                    <a:pt x="12612" y="13445"/>
                    <a:pt x="12759" y="13445"/>
                  </a:cubicBezTo>
                  <a:cubicBezTo>
                    <a:pt x="12783" y="13445"/>
                    <a:pt x="12808" y="13445"/>
                    <a:pt x="12832" y="13469"/>
                  </a:cubicBezTo>
                  <a:cubicBezTo>
                    <a:pt x="12930" y="13494"/>
                    <a:pt x="13003" y="13567"/>
                    <a:pt x="13052" y="13640"/>
                  </a:cubicBezTo>
                  <a:lnTo>
                    <a:pt x="13052" y="13640"/>
                  </a:lnTo>
                  <a:cubicBezTo>
                    <a:pt x="13101" y="13714"/>
                    <a:pt x="13126" y="13812"/>
                    <a:pt x="13126" y="13910"/>
                  </a:cubicBezTo>
                  <a:cubicBezTo>
                    <a:pt x="13126" y="13934"/>
                    <a:pt x="13101" y="13959"/>
                    <a:pt x="13101" y="13983"/>
                  </a:cubicBezTo>
                  <a:cubicBezTo>
                    <a:pt x="13077" y="14032"/>
                    <a:pt x="13052" y="14106"/>
                    <a:pt x="13028" y="14204"/>
                  </a:cubicBezTo>
                  <a:cubicBezTo>
                    <a:pt x="12979" y="14326"/>
                    <a:pt x="12906" y="14498"/>
                    <a:pt x="12881" y="14595"/>
                  </a:cubicBezTo>
                  <a:cubicBezTo>
                    <a:pt x="12881" y="14669"/>
                    <a:pt x="12881" y="14742"/>
                    <a:pt x="12930" y="14816"/>
                  </a:cubicBezTo>
                  <a:cubicBezTo>
                    <a:pt x="12954" y="14889"/>
                    <a:pt x="13028" y="14963"/>
                    <a:pt x="13101" y="15036"/>
                  </a:cubicBezTo>
                  <a:cubicBezTo>
                    <a:pt x="13175" y="15061"/>
                    <a:pt x="13248" y="15110"/>
                    <a:pt x="13346" y="15134"/>
                  </a:cubicBezTo>
                  <a:cubicBezTo>
                    <a:pt x="13395" y="15061"/>
                    <a:pt x="13420" y="14963"/>
                    <a:pt x="13420" y="14840"/>
                  </a:cubicBezTo>
                  <a:cubicBezTo>
                    <a:pt x="13420" y="14571"/>
                    <a:pt x="13738" y="14302"/>
                    <a:pt x="13787" y="14057"/>
                  </a:cubicBezTo>
                  <a:cubicBezTo>
                    <a:pt x="13812" y="13812"/>
                    <a:pt x="14081" y="13665"/>
                    <a:pt x="14203" y="13371"/>
                  </a:cubicBezTo>
                  <a:cubicBezTo>
                    <a:pt x="14326" y="13077"/>
                    <a:pt x="14301" y="12857"/>
                    <a:pt x="14350" y="12612"/>
                  </a:cubicBezTo>
                  <a:cubicBezTo>
                    <a:pt x="14399" y="12367"/>
                    <a:pt x="14693" y="12122"/>
                    <a:pt x="14742" y="11902"/>
                  </a:cubicBezTo>
                  <a:cubicBezTo>
                    <a:pt x="14791" y="11632"/>
                    <a:pt x="15305" y="11314"/>
                    <a:pt x="15354" y="11143"/>
                  </a:cubicBezTo>
                  <a:cubicBezTo>
                    <a:pt x="15403" y="10971"/>
                    <a:pt x="15379" y="10971"/>
                    <a:pt x="15403" y="10800"/>
                  </a:cubicBezTo>
                  <a:cubicBezTo>
                    <a:pt x="15452" y="10628"/>
                    <a:pt x="15550" y="10457"/>
                    <a:pt x="15501" y="10261"/>
                  </a:cubicBezTo>
                  <a:cubicBezTo>
                    <a:pt x="15477" y="10065"/>
                    <a:pt x="15526" y="9796"/>
                    <a:pt x="15722" y="9649"/>
                  </a:cubicBezTo>
                  <a:cubicBezTo>
                    <a:pt x="15942" y="9477"/>
                    <a:pt x="15967" y="9845"/>
                    <a:pt x="15893" y="10163"/>
                  </a:cubicBezTo>
                  <a:cubicBezTo>
                    <a:pt x="15844" y="10457"/>
                    <a:pt x="15844" y="10433"/>
                    <a:pt x="15795" y="10677"/>
                  </a:cubicBezTo>
                  <a:cubicBezTo>
                    <a:pt x="15746" y="10922"/>
                    <a:pt x="15869" y="11241"/>
                    <a:pt x="16064" y="11216"/>
                  </a:cubicBezTo>
                  <a:cubicBezTo>
                    <a:pt x="16260" y="11167"/>
                    <a:pt x="16309" y="10947"/>
                    <a:pt x="16407" y="10849"/>
                  </a:cubicBezTo>
                  <a:cubicBezTo>
                    <a:pt x="16505" y="10751"/>
                    <a:pt x="16652" y="10653"/>
                    <a:pt x="16652" y="10481"/>
                  </a:cubicBezTo>
                  <a:cubicBezTo>
                    <a:pt x="16652" y="10310"/>
                    <a:pt x="16603" y="10114"/>
                    <a:pt x="16750" y="10041"/>
                  </a:cubicBezTo>
                  <a:cubicBezTo>
                    <a:pt x="16873" y="9967"/>
                    <a:pt x="17191" y="10163"/>
                    <a:pt x="17240" y="10016"/>
                  </a:cubicBezTo>
                  <a:cubicBezTo>
                    <a:pt x="17289" y="9869"/>
                    <a:pt x="17313" y="9673"/>
                    <a:pt x="17534" y="9649"/>
                  </a:cubicBezTo>
                  <a:cubicBezTo>
                    <a:pt x="17730" y="9600"/>
                    <a:pt x="17632" y="10016"/>
                    <a:pt x="17534" y="10359"/>
                  </a:cubicBezTo>
                  <a:cubicBezTo>
                    <a:pt x="17436" y="10677"/>
                    <a:pt x="17436" y="10555"/>
                    <a:pt x="17215" y="10677"/>
                  </a:cubicBezTo>
                  <a:cubicBezTo>
                    <a:pt x="17019" y="10824"/>
                    <a:pt x="17044" y="11045"/>
                    <a:pt x="17068" y="11241"/>
                  </a:cubicBezTo>
                  <a:cubicBezTo>
                    <a:pt x="17068" y="11437"/>
                    <a:pt x="17240" y="11461"/>
                    <a:pt x="17411" y="11510"/>
                  </a:cubicBezTo>
                  <a:cubicBezTo>
                    <a:pt x="17583" y="11559"/>
                    <a:pt x="17558" y="11339"/>
                    <a:pt x="17607" y="11118"/>
                  </a:cubicBezTo>
                  <a:cubicBezTo>
                    <a:pt x="17632" y="10898"/>
                    <a:pt x="17877" y="10726"/>
                    <a:pt x="18072" y="10604"/>
                  </a:cubicBezTo>
                  <a:cubicBezTo>
                    <a:pt x="18293" y="10457"/>
                    <a:pt x="18538" y="10237"/>
                    <a:pt x="18587" y="10016"/>
                  </a:cubicBezTo>
                  <a:cubicBezTo>
                    <a:pt x="18660" y="9796"/>
                    <a:pt x="18685" y="9673"/>
                    <a:pt x="18783" y="9453"/>
                  </a:cubicBezTo>
                  <a:cubicBezTo>
                    <a:pt x="18856" y="9233"/>
                    <a:pt x="19199" y="9159"/>
                    <a:pt x="19566" y="9086"/>
                  </a:cubicBezTo>
                  <a:cubicBezTo>
                    <a:pt x="19934" y="9012"/>
                    <a:pt x="20105" y="9110"/>
                    <a:pt x="20497" y="9110"/>
                  </a:cubicBezTo>
                  <a:cubicBezTo>
                    <a:pt x="20889" y="9110"/>
                    <a:pt x="20717" y="8890"/>
                    <a:pt x="20987" y="8841"/>
                  </a:cubicBezTo>
                  <a:cubicBezTo>
                    <a:pt x="21256" y="8767"/>
                    <a:pt x="21672" y="8767"/>
                    <a:pt x="21795" y="8547"/>
                  </a:cubicBezTo>
                  <a:cubicBezTo>
                    <a:pt x="21917" y="8302"/>
                    <a:pt x="22162" y="7984"/>
                    <a:pt x="22431" y="7837"/>
                  </a:cubicBezTo>
                  <a:cubicBezTo>
                    <a:pt x="22725" y="7714"/>
                    <a:pt x="22970" y="7788"/>
                    <a:pt x="23337" y="7861"/>
                  </a:cubicBezTo>
                  <a:cubicBezTo>
                    <a:pt x="23705" y="7935"/>
                    <a:pt x="24048" y="8131"/>
                    <a:pt x="24390" y="8155"/>
                  </a:cubicBezTo>
                  <a:cubicBezTo>
                    <a:pt x="24733" y="8204"/>
                    <a:pt x="24880" y="8424"/>
                    <a:pt x="25101" y="8718"/>
                  </a:cubicBezTo>
                  <a:cubicBezTo>
                    <a:pt x="25321" y="9012"/>
                    <a:pt x="25615" y="9110"/>
                    <a:pt x="25786" y="9086"/>
                  </a:cubicBezTo>
                  <a:cubicBezTo>
                    <a:pt x="25958" y="9037"/>
                    <a:pt x="25884" y="8865"/>
                    <a:pt x="25884" y="8596"/>
                  </a:cubicBezTo>
                  <a:cubicBezTo>
                    <a:pt x="25884" y="8351"/>
                    <a:pt x="26007" y="8400"/>
                    <a:pt x="26007" y="8253"/>
                  </a:cubicBezTo>
                  <a:cubicBezTo>
                    <a:pt x="25982" y="8082"/>
                    <a:pt x="25933" y="7812"/>
                    <a:pt x="26227" y="7763"/>
                  </a:cubicBezTo>
                  <a:cubicBezTo>
                    <a:pt x="26545" y="7739"/>
                    <a:pt x="26888" y="8008"/>
                    <a:pt x="27109" y="8033"/>
                  </a:cubicBezTo>
                  <a:cubicBezTo>
                    <a:pt x="27353" y="8082"/>
                    <a:pt x="27647" y="8131"/>
                    <a:pt x="27892" y="8033"/>
                  </a:cubicBezTo>
                  <a:cubicBezTo>
                    <a:pt x="28162" y="7959"/>
                    <a:pt x="28431" y="7910"/>
                    <a:pt x="28749" y="7984"/>
                  </a:cubicBezTo>
                  <a:cubicBezTo>
                    <a:pt x="29068" y="8033"/>
                    <a:pt x="29484" y="8155"/>
                    <a:pt x="29631" y="7984"/>
                  </a:cubicBezTo>
                  <a:cubicBezTo>
                    <a:pt x="29753" y="7788"/>
                    <a:pt x="29557" y="7665"/>
                    <a:pt x="29263" y="7518"/>
                  </a:cubicBezTo>
                  <a:cubicBezTo>
                    <a:pt x="28970" y="7347"/>
                    <a:pt x="28921" y="7249"/>
                    <a:pt x="28749" y="6931"/>
                  </a:cubicBezTo>
                  <a:cubicBezTo>
                    <a:pt x="28578" y="6612"/>
                    <a:pt x="28431" y="6833"/>
                    <a:pt x="28113" y="6833"/>
                  </a:cubicBezTo>
                  <a:cubicBezTo>
                    <a:pt x="27819" y="6833"/>
                    <a:pt x="27868" y="6637"/>
                    <a:pt x="27892" y="6368"/>
                  </a:cubicBezTo>
                  <a:cubicBezTo>
                    <a:pt x="27917" y="6074"/>
                    <a:pt x="28015" y="5902"/>
                    <a:pt x="27868" y="5682"/>
                  </a:cubicBezTo>
                  <a:cubicBezTo>
                    <a:pt x="27696" y="5461"/>
                    <a:pt x="27549" y="5217"/>
                    <a:pt x="27427" y="4849"/>
                  </a:cubicBezTo>
                  <a:cubicBezTo>
                    <a:pt x="27402" y="4800"/>
                    <a:pt x="27402" y="4776"/>
                    <a:pt x="27402" y="4727"/>
                  </a:cubicBezTo>
                  <a:lnTo>
                    <a:pt x="27304" y="4751"/>
                  </a:lnTo>
                  <a:cubicBezTo>
                    <a:pt x="27231" y="4800"/>
                    <a:pt x="27158" y="4825"/>
                    <a:pt x="27109" y="4825"/>
                  </a:cubicBezTo>
                  <a:cubicBezTo>
                    <a:pt x="27011" y="4874"/>
                    <a:pt x="26888" y="4923"/>
                    <a:pt x="26790" y="4996"/>
                  </a:cubicBezTo>
                  <a:cubicBezTo>
                    <a:pt x="26692" y="5070"/>
                    <a:pt x="26570" y="5119"/>
                    <a:pt x="26472" y="5168"/>
                  </a:cubicBezTo>
                  <a:cubicBezTo>
                    <a:pt x="26398" y="5339"/>
                    <a:pt x="26227" y="5437"/>
                    <a:pt x="26080" y="5315"/>
                  </a:cubicBezTo>
                  <a:cubicBezTo>
                    <a:pt x="25884" y="5192"/>
                    <a:pt x="25811" y="4751"/>
                    <a:pt x="25639" y="4898"/>
                  </a:cubicBezTo>
                  <a:cubicBezTo>
                    <a:pt x="25468" y="5045"/>
                    <a:pt x="25223" y="5339"/>
                    <a:pt x="24978" y="5241"/>
                  </a:cubicBezTo>
                  <a:cubicBezTo>
                    <a:pt x="24709" y="5143"/>
                    <a:pt x="24611" y="5217"/>
                    <a:pt x="24366" y="5217"/>
                  </a:cubicBezTo>
                  <a:cubicBezTo>
                    <a:pt x="24097" y="5217"/>
                    <a:pt x="24097" y="5119"/>
                    <a:pt x="24097" y="4874"/>
                  </a:cubicBezTo>
                  <a:cubicBezTo>
                    <a:pt x="24121" y="4653"/>
                    <a:pt x="24097" y="4506"/>
                    <a:pt x="23999" y="4237"/>
                  </a:cubicBezTo>
                  <a:cubicBezTo>
                    <a:pt x="23901" y="3968"/>
                    <a:pt x="24048" y="3796"/>
                    <a:pt x="24121" y="3625"/>
                  </a:cubicBezTo>
                  <a:cubicBezTo>
                    <a:pt x="24194" y="3478"/>
                    <a:pt x="24243" y="3258"/>
                    <a:pt x="23901" y="3331"/>
                  </a:cubicBezTo>
                  <a:cubicBezTo>
                    <a:pt x="23558" y="3429"/>
                    <a:pt x="23411" y="3380"/>
                    <a:pt x="23019" y="3551"/>
                  </a:cubicBezTo>
                  <a:cubicBezTo>
                    <a:pt x="22627" y="3698"/>
                    <a:pt x="22529" y="3723"/>
                    <a:pt x="22260" y="3894"/>
                  </a:cubicBezTo>
                  <a:cubicBezTo>
                    <a:pt x="21991" y="4090"/>
                    <a:pt x="22015" y="4115"/>
                    <a:pt x="21672" y="4213"/>
                  </a:cubicBezTo>
                  <a:cubicBezTo>
                    <a:pt x="21329" y="4311"/>
                    <a:pt x="21036" y="4213"/>
                    <a:pt x="20644" y="4213"/>
                  </a:cubicBezTo>
                  <a:cubicBezTo>
                    <a:pt x="20252" y="4213"/>
                    <a:pt x="20007" y="4262"/>
                    <a:pt x="19713" y="4384"/>
                  </a:cubicBezTo>
                  <a:cubicBezTo>
                    <a:pt x="19419" y="4531"/>
                    <a:pt x="19321" y="4531"/>
                    <a:pt x="19076" y="4555"/>
                  </a:cubicBezTo>
                  <a:cubicBezTo>
                    <a:pt x="18807" y="4580"/>
                    <a:pt x="18783" y="4702"/>
                    <a:pt x="18415" y="4972"/>
                  </a:cubicBezTo>
                  <a:cubicBezTo>
                    <a:pt x="18072" y="5217"/>
                    <a:pt x="17877" y="5315"/>
                    <a:pt x="17754" y="5388"/>
                  </a:cubicBezTo>
                  <a:cubicBezTo>
                    <a:pt x="17607" y="5486"/>
                    <a:pt x="17509" y="5657"/>
                    <a:pt x="17387" y="5853"/>
                  </a:cubicBezTo>
                  <a:cubicBezTo>
                    <a:pt x="17289" y="6049"/>
                    <a:pt x="16971" y="6172"/>
                    <a:pt x="16824" y="6147"/>
                  </a:cubicBezTo>
                  <a:cubicBezTo>
                    <a:pt x="16652" y="6123"/>
                    <a:pt x="16652" y="6098"/>
                    <a:pt x="16407" y="6074"/>
                  </a:cubicBezTo>
                  <a:cubicBezTo>
                    <a:pt x="16162" y="6074"/>
                    <a:pt x="16260" y="6245"/>
                    <a:pt x="16040" y="6319"/>
                  </a:cubicBezTo>
                  <a:cubicBezTo>
                    <a:pt x="15844" y="6392"/>
                    <a:pt x="15648" y="6196"/>
                    <a:pt x="15575" y="6049"/>
                  </a:cubicBezTo>
                  <a:cubicBezTo>
                    <a:pt x="15477" y="5902"/>
                    <a:pt x="15085" y="5829"/>
                    <a:pt x="14987" y="5951"/>
                  </a:cubicBezTo>
                  <a:cubicBezTo>
                    <a:pt x="14889" y="6049"/>
                    <a:pt x="14448" y="6196"/>
                    <a:pt x="14228" y="6196"/>
                  </a:cubicBezTo>
                  <a:cubicBezTo>
                    <a:pt x="13983" y="6172"/>
                    <a:pt x="13665" y="6074"/>
                    <a:pt x="13591" y="5951"/>
                  </a:cubicBezTo>
                  <a:cubicBezTo>
                    <a:pt x="13518" y="5804"/>
                    <a:pt x="13493" y="5657"/>
                    <a:pt x="13322" y="5510"/>
                  </a:cubicBezTo>
                  <a:cubicBezTo>
                    <a:pt x="13126" y="5364"/>
                    <a:pt x="12906" y="5143"/>
                    <a:pt x="12710" y="4947"/>
                  </a:cubicBezTo>
                  <a:cubicBezTo>
                    <a:pt x="12514" y="4751"/>
                    <a:pt x="12489" y="4751"/>
                    <a:pt x="12416" y="4457"/>
                  </a:cubicBezTo>
                  <a:cubicBezTo>
                    <a:pt x="12342" y="4139"/>
                    <a:pt x="12195" y="4311"/>
                    <a:pt x="11902" y="4090"/>
                  </a:cubicBezTo>
                  <a:cubicBezTo>
                    <a:pt x="11632" y="3894"/>
                    <a:pt x="11583" y="3870"/>
                    <a:pt x="11191" y="3821"/>
                  </a:cubicBezTo>
                  <a:cubicBezTo>
                    <a:pt x="10824" y="3772"/>
                    <a:pt x="10677" y="3796"/>
                    <a:pt x="10261" y="3747"/>
                  </a:cubicBezTo>
                  <a:cubicBezTo>
                    <a:pt x="9869" y="3674"/>
                    <a:pt x="9869" y="3576"/>
                    <a:pt x="9624" y="3649"/>
                  </a:cubicBezTo>
                  <a:cubicBezTo>
                    <a:pt x="9379" y="3698"/>
                    <a:pt x="9183" y="3894"/>
                    <a:pt x="8963" y="4188"/>
                  </a:cubicBezTo>
                  <a:cubicBezTo>
                    <a:pt x="8718" y="4506"/>
                    <a:pt x="8767" y="4751"/>
                    <a:pt x="8645" y="4849"/>
                  </a:cubicBezTo>
                  <a:cubicBezTo>
                    <a:pt x="8522" y="4923"/>
                    <a:pt x="8498" y="4653"/>
                    <a:pt x="8449" y="4311"/>
                  </a:cubicBezTo>
                  <a:cubicBezTo>
                    <a:pt x="8400" y="3992"/>
                    <a:pt x="8498" y="3919"/>
                    <a:pt x="8522" y="3723"/>
                  </a:cubicBezTo>
                  <a:cubicBezTo>
                    <a:pt x="8547" y="3551"/>
                    <a:pt x="8694" y="3453"/>
                    <a:pt x="8816" y="3331"/>
                  </a:cubicBezTo>
                  <a:cubicBezTo>
                    <a:pt x="8938" y="3209"/>
                    <a:pt x="8865" y="3111"/>
                    <a:pt x="8914" y="2890"/>
                  </a:cubicBezTo>
                  <a:cubicBezTo>
                    <a:pt x="8938" y="2694"/>
                    <a:pt x="9085" y="2645"/>
                    <a:pt x="9257" y="2474"/>
                  </a:cubicBezTo>
                  <a:cubicBezTo>
                    <a:pt x="9428" y="2327"/>
                    <a:pt x="9355" y="2156"/>
                    <a:pt x="9453" y="1984"/>
                  </a:cubicBezTo>
                  <a:cubicBezTo>
                    <a:pt x="9551" y="1837"/>
                    <a:pt x="9649" y="1788"/>
                    <a:pt x="9845" y="1543"/>
                  </a:cubicBezTo>
                  <a:cubicBezTo>
                    <a:pt x="10065" y="1299"/>
                    <a:pt x="10310" y="1323"/>
                    <a:pt x="10432" y="1127"/>
                  </a:cubicBezTo>
                  <a:cubicBezTo>
                    <a:pt x="10555" y="931"/>
                    <a:pt x="10506" y="735"/>
                    <a:pt x="10897" y="637"/>
                  </a:cubicBezTo>
                  <a:cubicBezTo>
                    <a:pt x="11289" y="515"/>
                    <a:pt x="11461" y="490"/>
                    <a:pt x="11436" y="294"/>
                  </a:cubicBezTo>
                  <a:cubicBezTo>
                    <a:pt x="11412" y="99"/>
                    <a:pt x="11118" y="99"/>
                    <a:pt x="10751" y="50"/>
                  </a:cubicBezTo>
                  <a:cubicBezTo>
                    <a:pt x="10408" y="1"/>
                    <a:pt x="10089" y="99"/>
                    <a:pt x="9845" y="148"/>
                  </a:cubicBezTo>
                  <a:cubicBezTo>
                    <a:pt x="9624" y="197"/>
                    <a:pt x="9355" y="270"/>
                    <a:pt x="9232" y="417"/>
                  </a:cubicBezTo>
                  <a:cubicBezTo>
                    <a:pt x="9134" y="564"/>
                    <a:pt x="8841" y="637"/>
                    <a:pt x="8571" y="907"/>
                  </a:cubicBezTo>
                  <a:cubicBezTo>
                    <a:pt x="8277" y="1176"/>
                    <a:pt x="8228" y="1250"/>
                    <a:pt x="8081" y="1494"/>
                  </a:cubicBezTo>
                  <a:cubicBezTo>
                    <a:pt x="7934" y="1715"/>
                    <a:pt x="7616" y="1911"/>
                    <a:pt x="7494" y="1960"/>
                  </a:cubicBezTo>
                  <a:cubicBezTo>
                    <a:pt x="7347" y="2033"/>
                    <a:pt x="7273" y="2180"/>
                    <a:pt x="7053" y="2351"/>
                  </a:cubicBezTo>
                  <a:cubicBezTo>
                    <a:pt x="6832" y="2547"/>
                    <a:pt x="6735" y="2670"/>
                    <a:pt x="6637" y="2890"/>
                  </a:cubicBezTo>
                  <a:cubicBezTo>
                    <a:pt x="6514" y="3111"/>
                    <a:pt x="6294" y="3380"/>
                    <a:pt x="6073" y="3502"/>
                  </a:cubicBezTo>
                  <a:cubicBezTo>
                    <a:pt x="5853" y="3625"/>
                    <a:pt x="5608" y="3600"/>
                    <a:pt x="5437" y="3747"/>
                  </a:cubicBezTo>
                  <a:cubicBezTo>
                    <a:pt x="5290" y="3894"/>
                    <a:pt x="4776" y="4286"/>
                    <a:pt x="4580" y="4506"/>
                  </a:cubicBezTo>
                  <a:cubicBezTo>
                    <a:pt x="4384" y="4702"/>
                    <a:pt x="4090" y="4727"/>
                    <a:pt x="3796" y="4776"/>
                  </a:cubicBezTo>
                  <a:cubicBezTo>
                    <a:pt x="3502" y="4825"/>
                    <a:pt x="2939" y="4800"/>
                    <a:pt x="2743" y="4874"/>
                  </a:cubicBezTo>
                  <a:cubicBezTo>
                    <a:pt x="2523" y="4972"/>
                    <a:pt x="1984" y="5339"/>
                    <a:pt x="1812" y="563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72"/>
            <p:cNvSpPr/>
            <p:nvPr/>
          </p:nvSpPr>
          <p:spPr>
            <a:xfrm>
              <a:off x="2205725" y="2380275"/>
              <a:ext cx="938525" cy="737100"/>
            </a:xfrm>
            <a:custGeom>
              <a:avLst/>
              <a:gdLst/>
              <a:ahLst/>
              <a:cxnLst/>
              <a:rect l="l" t="t" r="r" b="b"/>
              <a:pathLst>
                <a:path w="37541" h="29484" extrusionOk="0">
                  <a:moveTo>
                    <a:pt x="35851" y="29484"/>
                  </a:moveTo>
                  <a:lnTo>
                    <a:pt x="37540" y="3379"/>
                  </a:lnTo>
                  <a:cubicBezTo>
                    <a:pt x="36830" y="3306"/>
                    <a:pt x="32863" y="2939"/>
                    <a:pt x="27794" y="2645"/>
                  </a:cubicBezTo>
                  <a:cubicBezTo>
                    <a:pt x="22431" y="2351"/>
                    <a:pt x="5045" y="196"/>
                    <a:pt x="3502" y="0"/>
                  </a:cubicBezTo>
                  <a:lnTo>
                    <a:pt x="0" y="25761"/>
                  </a:lnTo>
                  <a:cubicBezTo>
                    <a:pt x="7053" y="26790"/>
                    <a:pt x="13934" y="27647"/>
                    <a:pt x="20080" y="28284"/>
                  </a:cubicBezTo>
                  <a:cubicBezTo>
                    <a:pt x="26202" y="28920"/>
                    <a:pt x="31639" y="29337"/>
                    <a:pt x="35851" y="29484"/>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72"/>
            <p:cNvSpPr/>
            <p:nvPr/>
          </p:nvSpPr>
          <p:spPr>
            <a:xfrm>
              <a:off x="2205725" y="2380275"/>
              <a:ext cx="938525" cy="737100"/>
            </a:xfrm>
            <a:custGeom>
              <a:avLst/>
              <a:gdLst/>
              <a:ahLst/>
              <a:cxnLst/>
              <a:rect l="l" t="t" r="r" b="b"/>
              <a:pathLst>
                <a:path w="37541" h="29484" fill="none" extrusionOk="0">
                  <a:moveTo>
                    <a:pt x="35851" y="29484"/>
                  </a:moveTo>
                  <a:lnTo>
                    <a:pt x="37540" y="3379"/>
                  </a:lnTo>
                  <a:cubicBezTo>
                    <a:pt x="36830" y="3306"/>
                    <a:pt x="32863" y="2939"/>
                    <a:pt x="27794" y="2645"/>
                  </a:cubicBezTo>
                  <a:cubicBezTo>
                    <a:pt x="22431" y="2351"/>
                    <a:pt x="5045" y="196"/>
                    <a:pt x="3502" y="0"/>
                  </a:cubicBezTo>
                  <a:lnTo>
                    <a:pt x="0" y="25761"/>
                  </a:lnTo>
                  <a:cubicBezTo>
                    <a:pt x="7053" y="26790"/>
                    <a:pt x="13934" y="27647"/>
                    <a:pt x="20080" y="28284"/>
                  </a:cubicBezTo>
                  <a:cubicBezTo>
                    <a:pt x="26202" y="28920"/>
                    <a:pt x="31639" y="29337"/>
                    <a:pt x="35851" y="29484"/>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72"/>
            <p:cNvSpPr/>
            <p:nvPr/>
          </p:nvSpPr>
          <p:spPr>
            <a:xfrm>
              <a:off x="4991850" y="1630325"/>
              <a:ext cx="500175" cy="674050"/>
            </a:xfrm>
            <a:custGeom>
              <a:avLst/>
              <a:gdLst/>
              <a:ahLst/>
              <a:cxnLst/>
              <a:rect l="l" t="t" r="r" b="b"/>
              <a:pathLst>
                <a:path w="20007" h="26962" extrusionOk="0">
                  <a:moveTo>
                    <a:pt x="9575" y="809"/>
                  </a:moveTo>
                  <a:cubicBezTo>
                    <a:pt x="9305" y="637"/>
                    <a:pt x="8938" y="515"/>
                    <a:pt x="8546" y="564"/>
                  </a:cubicBezTo>
                  <a:cubicBezTo>
                    <a:pt x="8155" y="588"/>
                    <a:pt x="8057" y="466"/>
                    <a:pt x="7787" y="319"/>
                  </a:cubicBezTo>
                  <a:cubicBezTo>
                    <a:pt x="7518" y="147"/>
                    <a:pt x="7346" y="0"/>
                    <a:pt x="7102" y="0"/>
                  </a:cubicBezTo>
                  <a:cubicBezTo>
                    <a:pt x="6857" y="0"/>
                    <a:pt x="6832" y="147"/>
                    <a:pt x="6489" y="147"/>
                  </a:cubicBezTo>
                  <a:cubicBezTo>
                    <a:pt x="6171" y="147"/>
                    <a:pt x="5877" y="98"/>
                    <a:pt x="5853" y="245"/>
                  </a:cubicBezTo>
                  <a:cubicBezTo>
                    <a:pt x="5853" y="392"/>
                    <a:pt x="6000" y="564"/>
                    <a:pt x="5804" y="882"/>
                  </a:cubicBezTo>
                  <a:cubicBezTo>
                    <a:pt x="5583" y="1176"/>
                    <a:pt x="5363" y="1151"/>
                    <a:pt x="5436" y="1641"/>
                  </a:cubicBezTo>
                  <a:cubicBezTo>
                    <a:pt x="5510" y="2131"/>
                    <a:pt x="5706" y="2204"/>
                    <a:pt x="6000" y="2302"/>
                  </a:cubicBezTo>
                  <a:cubicBezTo>
                    <a:pt x="6293" y="2400"/>
                    <a:pt x="6416" y="2474"/>
                    <a:pt x="6220" y="2694"/>
                  </a:cubicBezTo>
                  <a:cubicBezTo>
                    <a:pt x="6024" y="2914"/>
                    <a:pt x="5534" y="2694"/>
                    <a:pt x="5240" y="2914"/>
                  </a:cubicBezTo>
                  <a:cubicBezTo>
                    <a:pt x="4947" y="3110"/>
                    <a:pt x="4726" y="3037"/>
                    <a:pt x="4579" y="3282"/>
                  </a:cubicBezTo>
                  <a:cubicBezTo>
                    <a:pt x="4457" y="3527"/>
                    <a:pt x="4579" y="4090"/>
                    <a:pt x="4726" y="4555"/>
                  </a:cubicBezTo>
                  <a:cubicBezTo>
                    <a:pt x="4873" y="5020"/>
                    <a:pt x="4677" y="5412"/>
                    <a:pt x="4530" y="5878"/>
                  </a:cubicBezTo>
                  <a:cubicBezTo>
                    <a:pt x="4408" y="6367"/>
                    <a:pt x="4261" y="6833"/>
                    <a:pt x="3943" y="6882"/>
                  </a:cubicBezTo>
                  <a:cubicBezTo>
                    <a:pt x="3624" y="6930"/>
                    <a:pt x="3624" y="6686"/>
                    <a:pt x="3502" y="6343"/>
                  </a:cubicBezTo>
                  <a:cubicBezTo>
                    <a:pt x="3404" y="6000"/>
                    <a:pt x="3771" y="5878"/>
                    <a:pt x="3722" y="5755"/>
                  </a:cubicBezTo>
                  <a:cubicBezTo>
                    <a:pt x="3649" y="5633"/>
                    <a:pt x="3502" y="5486"/>
                    <a:pt x="3526" y="5363"/>
                  </a:cubicBezTo>
                  <a:cubicBezTo>
                    <a:pt x="3526" y="5216"/>
                    <a:pt x="3698" y="5094"/>
                    <a:pt x="3673" y="4971"/>
                  </a:cubicBezTo>
                  <a:cubicBezTo>
                    <a:pt x="3673" y="4849"/>
                    <a:pt x="3600" y="4702"/>
                    <a:pt x="3673" y="4604"/>
                  </a:cubicBezTo>
                  <a:cubicBezTo>
                    <a:pt x="3722" y="4506"/>
                    <a:pt x="3698" y="4163"/>
                    <a:pt x="3600" y="4114"/>
                  </a:cubicBezTo>
                  <a:cubicBezTo>
                    <a:pt x="3502" y="4090"/>
                    <a:pt x="3355" y="4286"/>
                    <a:pt x="3306" y="4482"/>
                  </a:cubicBezTo>
                  <a:cubicBezTo>
                    <a:pt x="3257" y="4678"/>
                    <a:pt x="3037" y="4874"/>
                    <a:pt x="2841" y="5143"/>
                  </a:cubicBezTo>
                  <a:cubicBezTo>
                    <a:pt x="2645" y="5437"/>
                    <a:pt x="2743" y="5682"/>
                    <a:pt x="2571" y="5829"/>
                  </a:cubicBezTo>
                  <a:cubicBezTo>
                    <a:pt x="2424" y="5975"/>
                    <a:pt x="2277" y="5780"/>
                    <a:pt x="2081" y="5878"/>
                  </a:cubicBezTo>
                  <a:cubicBezTo>
                    <a:pt x="1886" y="5975"/>
                    <a:pt x="1984" y="6073"/>
                    <a:pt x="1739" y="6220"/>
                  </a:cubicBezTo>
                  <a:cubicBezTo>
                    <a:pt x="1494" y="6343"/>
                    <a:pt x="1494" y="6392"/>
                    <a:pt x="1518" y="6686"/>
                  </a:cubicBezTo>
                  <a:cubicBezTo>
                    <a:pt x="1543" y="6979"/>
                    <a:pt x="1567" y="7273"/>
                    <a:pt x="1298" y="7445"/>
                  </a:cubicBezTo>
                  <a:cubicBezTo>
                    <a:pt x="1053" y="7616"/>
                    <a:pt x="833" y="7543"/>
                    <a:pt x="759" y="7763"/>
                  </a:cubicBezTo>
                  <a:cubicBezTo>
                    <a:pt x="686" y="7959"/>
                    <a:pt x="955" y="8253"/>
                    <a:pt x="1029" y="8547"/>
                  </a:cubicBezTo>
                  <a:cubicBezTo>
                    <a:pt x="1102" y="8841"/>
                    <a:pt x="980" y="9110"/>
                    <a:pt x="980" y="9428"/>
                  </a:cubicBezTo>
                  <a:cubicBezTo>
                    <a:pt x="980" y="9771"/>
                    <a:pt x="906" y="10261"/>
                    <a:pt x="882" y="10359"/>
                  </a:cubicBezTo>
                  <a:cubicBezTo>
                    <a:pt x="857" y="10457"/>
                    <a:pt x="808" y="10506"/>
                    <a:pt x="710" y="10849"/>
                  </a:cubicBezTo>
                  <a:cubicBezTo>
                    <a:pt x="612" y="11191"/>
                    <a:pt x="539" y="11314"/>
                    <a:pt x="367" y="11534"/>
                  </a:cubicBezTo>
                  <a:cubicBezTo>
                    <a:pt x="171" y="11730"/>
                    <a:pt x="73" y="11828"/>
                    <a:pt x="25" y="12073"/>
                  </a:cubicBezTo>
                  <a:cubicBezTo>
                    <a:pt x="0" y="12293"/>
                    <a:pt x="343" y="12489"/>
                    <a:pt x="441" y="12734"/>
                  </a:cubicBezTo>
                  <a:cubicBezTo>
                    <a:pt x="563" y="12979"/>
                    <a:pt x="588" y="13126"/>
                    <a:pt x="588" y="13542"/>
                  </a:cubicBezTo>
                  <a:cubicBezTo>
                    <a:pt x="563" y="13983"/>
                    <a:pt x="490" y="13934"/>
                    <a:pt x="343" y="14130"/>
                  </a:cubicBezTo>
                  <a:cubicBezTo>
                    <a:pt x="196" y="14350"/>
                    <a:pt x="196" y="14399"/>
                    <a:pt x="196" y="14742"/>
                  </a:cubicBezTo>
                  <a:cubicBezTo>
                    <a:pt x="196" y="15085"/>
                    <a:pt x="588" y="15550"/>
                    <a:pt x="784" y="16187"/>
                  </a:cubicBezTo>
                  <a:cubicBezTo>
                    <a:pt x="1004" y="16848"/>
                    <a:pt x="1175" y="16873"/>
                    <a:pt x="1347" y="17264"/>
                  </a:cubicBezTo>
                  <a:cubicBezTo>
                    <a:pt x="1543" y="17656"/>
                    <a:pt x="1739" y="17828"/>
                    <a:pt x="1935" y="18244"/>
                  </a:cubicBezTo>
                  <a:cubicBezTo>
                    <a:pt x="2130" y="18660"/>
                    <a:pt x="1886" y="18562"/>
                    <a:pt x="2130" y="19101"/>
                  </a:cubicBezTo>
                  <a:cubicBezTo>
                    <a:pt x="2375" y="19664"/>
                    <a:pt x="2204" y="20056"/>
                    <a:pt x="2302" y="20668"/>
                  </a:cubicBezTo>
                  <a:cubicBezTo>
                    <a:pt x="2400" y="21280"/>
                    <a:pt x="2302" y="21966"/>
                    <a:pt x="2179" y="22725"/>
                  </a:cubicBezTo>
                  <a:cubicBezTo>
                    <a:pt x="2057" y="23484"/>
                    <a:pt x="2033" y="23533"/>
                    <a:pt x="1641" y="24146"/>
                  </a:cubicBezTo>
                  <a:cubicBezTo>
                    <a:pt x="1249" y="24758"/>
                    <a:pt x="1445" y="24733"/>
                    <a:pt x="1322" y="25321"/>
                  </a:cubicBezTo>
                  <a:cubicBezTo>
                    <a:pt x="1200" y="25933"/>
                    <a:pt x="980" y="26105"/>
                    <a:pt x="416" y="26766"/>
                  </a:cubicBezTo>
                  <a:cubicBezTo>
                    <a:pt x="343" y="26839"/>
                    <a:pt x="294" y="26913"/>
                    <a:pt x="245" y="26962"/>
                  </a:cubicBezTo>
                  <a:cubicBezTo>
                    <a:pt x="1518" y="26839"/>
                    <a:pt x="4016" y="26619"/>
                    <a:pt x="4947" y="26472"/>
                  </a:cubicBezTo>
                  <a:cubicBezTo>
                    <a:pt x="6244" y="26276"/>
                    <a:pt x="9746" y="25958"/>
                    <a:pt x="9746" y="25958"/>
                  </a:cubicBezTo>
                  <a:lnTo>
                    <a:pt x="9844" y="25958"/>
                  </a:lnTo>
                  <a:lnTo>
                    <a:pt x="9869" y="26056"/>
                  </a:lnTo>
                  <a:lnTo>
                    <a:pt x="9893" y="26374"/>
                  </a:lnTo>
                  <a:lnTo>
                    <a:pt x="16113" y="25321"/>
                  </a:lnTo>
                  <a:cubicBezTo>
                    <a:pt x="16138" y="25272"/>
                    <a:pt x="16138" y="25199"/>
                    <a:pt x="16138" y="25150"/>
                  </a:cubicBezTo>
                  <a:cubicBezTo>
                    <a:pt x="16162" y="24905"/>
                    <a:pt x="16407" y="24341"/>
                    <a:pt x="16554" y="24170"/>
                  </a:cubicBezTo>
                  <a:cubicBezTo>
                    <a:pt x="16701" y="23999"/>
                    <a:pt x="16897" y="23754"/>
                    <a:pt x="17044" y="23509"/>
                  </a:cubicBezTo>
                  <a:cubicBezTo>
                    <a:pt x="17166" y="23264"/>
                    <a:pt x="17215" y="23142"/>
                    <a:pt x="17191" y="22872"/>
                  </a:cubicBezTo>
                  <a:cubicBezTo>
                    <a:pt x="17142" y="22627"/>
                    <a:pt x="17215" y="22505"/>
                    <a:pt x="17313" y="22382"/>
                  </a:cubicBezTo>
                  <a:cubicBezTo>
                    <a:pt x="17313" y="22235"/>
                    <a:pt x="17313" y="22089"/>
                    <a:pt x="17337" y="21966"/>
                  </a:cubicBezTo>
                  <a:cubicBezTo>
                    <a:pt x="17362" y="21770"/>
                    <a:pt x="17411" y="21623"/>
                    <a:pt x="17484" y="21501"/>
                  </a:cubicBezTo>
                  <a:cubicBezTo>
                    <a:pt x="17533" y="21403"/>
                    <a:pt x="17680" y="21231"/>
                    <a:pt x="17876" y="21085"/>
                  </a:cubicBezTo>
                  <a:cubicBezTo>
                    <a:pt x="18121" y="20913"/>
                    <a:pt x="18415" y="20693"/>
                    <a:pt x="18611" y="20595"/>
                  </a:cubicBezTo>
                  <a:cubicBezTo>
                    <a:pt x="18880" y="20448"/>
                    <a:pt x="19223" y="19934"/>
                    <a:pt x="19517" y="19493"/>
                  </a:cubicBezTo>
                  <a:lnTo>
                    <a:pt x="19639" y="19346"/>
                  </a:lnTo>
                  <a:cubicBezTo>
                    <a:pt x="19884" y="18979"/>
                    <a:pt x="19884" y="18685"/>
                    <a:pt x="19884" y="18464"/>
                  </a:cubicBezTo>
                  <a:cubicBezTo>
                    <a:pt x="19884" y="18415"/>
                    <a:pt x="19884" y="18366"/>
                    <a:pt x="19909" y="18317"/>
                  </a:cubicBezTo>
                  <a:cubicBezTo>
                    <a:pt x="19909" y="18170"/>
                    <a:pt x="19884" y="18024"/>
                    <a:pt x="19860" y="17852"/>
                  </a:cubicBezTo>
                  <a:cubicBezTo>
                    <a:pt x="19860" y="17754"/>
                    <a:pt x="19835" y="17656"/>
                    <a:pt x="19835" y="17509"/>
                  </a:cubicBezTo>
                  <a:cubicBezTo>
                    <a:pt x="19786" y="17215"/>
                    <a:pt x="19835" y="17069"/>
                    <a:pt x="19909" y="16848"/>
                  </a:cubicBezTo>
                  <a:cubicBezTo>
                    <a:pt x="19933" y="16750"/>
                    <a:pt x="19958" y="16628"/>
                    <a:pt x="20007" y="16481"/>
                  </a:cubicBezTo>
                  <a:lnTo>
                    <a:pt x="20007" y="16383"/>
                  </a:lnTo>
                  <a:cubicBezTo>
                    <a:pt x="19835" y="16334"/>
                    <a:pt x="19762" y="16089"/>
                    <a:pt x="19615" y="15795"/>
                  </a:cubicBezTo>
                  <a:cubicBezTo>
                    <a:pt x="19468" y="15526"/>
                    <a:pt x="19346" y="15036"/>
                    <a:pt x="19223" y="14718"/>
                  </a:cubicBezTo>
                  <a:cubicBezTo>
                    <a:pt x="19125" y="14399"/>
                    <a:pt x="19150" y="14179"/>
                    <a:pt x="19027" y="13787"/>
                  </a:cubicBezTo>
                  <a:cubicBezTo>
                    <a:pt x="18905" y="13395"/>
                    <a:pt x="18856" y="13322"/>
                    <a:pt x="18733" y="13028"/>
                  </a:cubicBezTo>
                  <a:cubicBezTo>
                    <a:pt x="18586" y="12734"/>
                    <a:pt x="18537" y="12073"/>
                    <a:pt x="18366" y="11681"/>
                  </a:cubicBezTo>
                  <a:cubicBezTo>
                    <a:pt x="18219" y="11289"/>
                    <a:pt x="18097" y="10995"/>
                    <a:pt x="17950" y="10751"/>
                  </a:cubicBezTo>
                  <a:cubicBezTo>
                    <a:pt x="17778" y="10481"/>
                    <a:pt x="17558" y="10261"/>
                    <a:pt x="17337" y="10114"/>
                  </a:cubicBezTo>
                  <a:cubicBezTo>
                    <a:pt x="17117" y="9991"/>
                    <a:pt x="16529" y="9894"/>
                    <a:pt x="16358" y="10065"/>
                  </a:cubicBezTo>
                  <a:cubicBezTo>
                    <a:pt x="16187" y="10236"/>
                    <a:pt x="15844" y="10432"/>
                    <a:pt x="15599" y="10481"/>
                  </a:cubicBezTo>
                  <a:cubicBezTo>
                    <a:pt x="15354" y="10530"/>
                    <a:pt x="15403" y="10702"/>
                    <a:pt x="15232" y="10849"/>
                  </a:cubicBezTo>
                  <a:cubicBezTo>
                    <a:pt x="15060" y="10971"/>
                    <a:pt x="14791" y="11069"/>
                    <a:pt x="14742" y="11314"/>
                  </a:cubicBezTo>
                  <a:cubicBezTo>
                    <a:pt x="14693" y="11534"/>
                    <a:pt x="14766" y="11657"/>
                    <a:pt x="14668" y="11951"/>
                  </a:cubicBezTo>
                  <a:cubicBezTo>
                    <a:pt x="14570" y="12244"/>
                    <a:pt x="14497" y="12465"/>
                    <a:pt x="14301" y="12661"/>
                  </a:cubicBezTo>
                  <a:cubicBezTo>
                    <a:pt x="14130" y="12857"/>
                    <a:pt x="14056" y="12979"/>
                    <a:pt x="13909" y="13224"/>
                  </a:cubicBezTo>
                  <a:cubicBezTo>
                    <a:pt x="13762" y="13444"/>
                    <a:pt x="13566" y="13469"/>
                    <a:pt x="13248" y="13371"/>
                  </a:cubicBezTo>
                  <a:cubicBezTo>
                    <a:pt x="12930" y="13297"/>
                    <a:pt x="12905" y="13322"/>
                    <a:pt x="12709" y="13175"/>
                  </a:cubicBezTo>
                  <a:cubicBezTo>
                    <a:pt x="12489" y="13004"/>
                    <a:pt x="12244" y="12734"/>
                    <a:pt x="12244" y="12538"/>
                  </a:cubicBezTo>
                  <a:cubicBezTo>
                    <a:pt x="12244" y="12318"/>
                    <a:pt x="12220" y="11755"/>
                    <a:pt x="12220" y="11534"/>
                  </a:cubicBezTo>
                  <a:cubicBezTo>
                    <a:pt x="12244" y="11314"/>
                    <a:pt x="12440" y="11167"/>
                    <a:pt x="12734" y="11093"/>
                  </a:cubicBezTo>
                  <a:cubicBezTo>
                    <a:pt x="13052" y="11020"/>
                    <a:pt x="13248" y="10898"/>
                    <a:pt x="13321" y="10702"/>
                  </a:cubicBezTo>
                  <a:cubicBezTo>
                    <a:pt x="13395" y="10506"/>
                    <a:pt x="13787" y="10481"/>
                    <a:pt x="13713" y="10187"/>
                  </a:cubicBezTo>
                  <a:cubicBezTo>
                    <a:pt x="13664" y="9869"/>
                    <a:pt x="13640" y="9355"/>
                    <a:pt x="13738" y="9208"/>
                  </a:cubicBezTo>
                  <a:cubicBezTo>
                    <a:pt x="13860" y="9061"/>
                    <a:pt x="14081" y="9232"/>
                    <a:pt x="14203" y="9110"/>
                  </a:cubicBezTo>
                  <a:cubicBezTo>
                    <a:pt x="14350" y="8987"/>
                    <a:pt x="14252" y="8890"/>
                    <a:pt x="14325" y="8743"/>
                  </a:cubicBezTo>
                  <a:cubicBezTo>
                    <a:pt x="14399" y="8596"/>
                    <a:pt x="14546" y="8449"/>
                    <a:pt x="14521" y="8106"/>
                  </a:cubicBezTo>
                  <a:cubicBezTo>
                    <a:pt x="14497" y="7739"/>
                    <a:pt x="14423" y="7371"/>
                    <a:pt x="14448" y="7028"/>
                  </a:cubicBezTo>
                  <a:cubicBezTo>
                    <a:pt x="14497" y="6686"/>
                    <a:pt x="14472" y="6147"/>
                    <a:pt x="14472" y="5951"/>
                  </a:cubicBezTo>
                  <a:cubicBezTo>
                    <a:pt x="14448" y="5755"/>
                    <a:pt x="14399" y="5535"/>
                    <a:pt x="14252" y="5265"/>
                  </a:cubicBezTo>
                  <a:cubicBezTo>
                    <a:pt x="14105" y="4996"/>
                    <a:pt x="14007" y="4874"/>
                    <a:pt x="13640" y="4702"/>
                  </a:cubicBezTo>
                  <a:cubicBezTo>
                    <a:pt x="13297" y="4531"/>
                    <a:pt x="13493" y="4408"/>
                    <a:pt x="13395" y="4188"/>
                  </a:cubicBezTo>
                  <a:cubicBezTo>
                    <a:pt x="13321" y="3943"/>
                    <a:pt x="13444" y="3821"/>
                    <a:pt x="13615" y="3772"/>
                  </a:cubicBezTo>
                  <a:cubicBezTo>
                    <a:pt x="13762" y="3747"/>
                    <a:pt x="14032" y="3918"/>
                    <a:pt x="14032" y="3796"/>
                  </a:cubicBezTo>
                  <a:cubicBezTo>
                    <a:pt x="14032" y="3649"/>
                    <a:pt x="13983" y="3355"/>
                    <a:pt x="13885" y="3184"/>
                  </a:cubicBezTo>
                  <a:cubicBezTo>
                    <a:pt x="13811" y="3012"/>
                    <a:pt x="13615" y="2963"/>
                    <a:pt x="13346" y="2743"/>
                  </a:cubicBezTo>
                  <a:cubicBezTo>
                    <a:pt x="13052" y="2498"/>
                    <a:pt x="13248" y="2425"/>
                    <a:pt x="13126" y="2302"/>
                  </a:cubicBezTo>
                  <a:cubicBezTo>
                    <a:pt x="13003" y="2180"/>
                    <a:pt x="12807" y="2106"/>
                    <a:pt x="12489" y="2082"/>
                  </a:cubicBezTo>
                  <a:cubicBezTo>
                    <a:pt x="12195" y="2033"/>
                    <a:pt x="12244" y="1910"/>
                    <a:pt x="11950" y="1813"/>
                  </a:cubicBezTo>
                  <a:cubicBezTo>
                    <a:pt x="11656" y="1690"/>
                    <a:pt x="11485" y="1715"/>
                    <a:pt x="11240" y="1543"/>
                  </a:cubicBezTo>
                  <a:cubicBezTo>
                    <a:pt x="10995" y="1396"/>
                    <a:pt x="10456" y="1445"/>
                    <a:pt x="10187" y="1372"/>
                  </a:cubicBezTo>
                  <a:cubicBezTo>
                    <a:pt x="9918" y="1298"/>
                    <a:pt x="9820" y="955"/>
                    <a:pt x="9575" y="80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72"/>
            <p:cNvSpPr/>
            <p:nvPr/>
          </p:nvSpPr>
          <p:spPr>
            <a:xfrm>
              <a:off x="4991850" y="1630325"/>
              <a:ext cx="500175" cy="674050"/>
            </a:xfrm>
            <a:custGeom>
              <a:avLst/>
              <a:gdLst/>
              <a:ahLst/>
              <a:cxnLst/>
              <a:rect l="l" t="t" r="r" b="b"/>
              <a:pathLst>
                <a:path w="20007" h="26962" fill="none" extrusionOk="0">
                  <a:moveTo>
                    <a:pt x="9575" y="809"/>
                  </a:moveTo>
                  <a:cubicBezTo>
                    <a:pt x="9305" y="637"/>
                    <a:pt x="8938" y="515"/>
                    <a:pt x="8546" y="564"/>
                  </a:cubicBezTo>
                  <a:cubicBezTo>
                    <a:pt x="8155" y="588"/>
                    <a:pt x="8057" y="466"/>
                    <a:pt x="7787" y="319"/>
                  </a:cubicBezTo>
                  <a:cubicBezTo>
                    <a:pt x="7518" y="147"/>
                    <a:pt x="7346" y="0"/>
                    <a:pt x="7102" y="0"/>
                  </a:cubicBezTo>
                  <a:cubicBezTo>
                    <a:pt x="6857" y="0"/>
                    <a:pt x="6832" y="147"/>
                    <a:pt x="6489" y="147"/>
                  </a:cubicBezTo>
                  <a:cubicBezTo>
                    <a:pt x="6171" y="147"/>
                    <a:pt x="5877" y="98"/>
                    <a:pt x="5853" y="245"/>
                  </a:cubicBezTo>
                  <a:cubicBezTo>
                    <a:pt x="5853" y="392"/>
                    <a:pt x="6000" y="564"/>
                    <a:pt x="5804" y="882"/>
                  </a:cubicBezTo>
                  <a:cubicBezTo>
                    <a:pt x="5583" y="1176"/>
                    <a:pt x="5363" y="1151"/>
                    <a:pt x="5436" y="1641"/>
                  </a:cubicBezTo>
                  <a:cubicBezTo>
                    <a:pt x="5510" y="2131"/>
                    <a:pt x="5706" y="2204"/>
                    <a:pt x="6000" y="2302"/>
                  </a:cubicBezTo>
                  <a:cubicBezTo>
                    <a:pt x="6293" y="2400"/>
                    <a:pt x="6416" y="2474"/>
                    <a:pt x="6220" y="2694"/>
                  </a:cubicBezTo>
                  <a:cubicBezTo>
                    <a:pt x="6024" y="2914"/>
                    <a:pt x="5534" y="2694"/>
                    <a:pt x="5240" y="2914"/>
                  </a:cubicBezTo>
                  <a:cubicBezTo>
                    <a:pt x="4947" y="3110"/>
                    <a:pt x="4726" y="3037"/>
                    <a:pt x="4579" y="3282"/>
                  </a:cubicBezTo>
                  <a:cubicBezTo>
                    <a:pt x="4457" y="3527"/>
                    <a:pt x="4579" y="4090"/>
                    <a:pt x="4726" y="4555"/>
                  </a:cubicBezTo>
                  <a:cubicBezTo>
                    <a:pt x="4873" y="5020"/>
                    <a:pt x="4677" y="5412"/>
                    <a:pt x="4530" y="5878"/>
                  </a:cubicBezTo>
                  <a:cubicBezTo>
                    <a:pt x="4408" y="6367"/>
                    <a:pt x="4261" y="6833"/>
                    <a:pt x="3943" y="6882"/>
                  </a:cubicBezTo>
                  <a:cubicBezTo>
                    <a:pt x="3624" y="6930"/>
                    <a:pt x="3624" y="6686"/>
                    <a:pt x="3502" y="6343"/>
                  </a:cubicBezTo>
                  <a:cubicBezTo>
                    <a:pt x="3404" y="6000"/>
                    <a:pt x="3771" y="5878"/>
                    <a:pt x="3722" y="5755"/>
                  </a:cubicBezTo>
                  <a:cubicBezTo>
                    <a:pt x="3649" y="5633"/>
                    <a:pt x="3502" y="5486"/>
                    <a:pt x="3526" y="5363"/>
                  </a:cubicBezTo>
                  <a:cubicBezTo>
                    <a:pt x="3526" y="5216"/>
                    <a:pt x="3698" y="5094"/>
                    <a:pt x="3673" y="4971"/>
                  </a:cubicBezTo>
                  <a:cubicBezTo>
                    <a:pt x="3673" y="4849"/>
                    <a:pt x="3600" y="4702"/>
                    <a:pt x="3673" y="4604"/>
                  </a:cubicBezTo>
                  <a:cubicBezTo>
                    <a:pt x="3722" y="4506"/>
                    <a:pt x="3698" y="4163"/>
                    <a:pt x="3600" y="4114"/>
                  </a:cubicBezTo>
                  <a:cubicBezTo>
                    <a:pt x="3502" y="4090"/>
                    <a:pt x="3355" y="4286"/>
                    <a:pt x="3306" y="4482"/>
                  </a:cubicBezTo>
                  <a:cubicBezTo>
                    <a:pt x="3257" y="4678"/>
                    <a:pt x="3037" y="4874"/>
                    <a:pt x="2841" y="5143"/>
                  </a:cubicBezTo>
                  <a:cubicBezTo>
                    <a:pt x="2645" y="5437"/>
                    <a:pt x="2743" y="5682"/>
                    <a:pt x="2571" y="5829"/>
                  </a:cubicBezTo>
                  <a:cubicBezTo>
                    <a:pt x="2424" y="5975"/>
                    <a:pt x="2277" y="5780"/>
                    <a:pt x="2081" y="5878"/>
                  </a:cubicBezTo>
                  <a:cubicBezTo>
                    <a:pt x="1886" y="5975"/>
                    <a:pt x="1984" y="6073"/>
                    <a:pt x="1739" y="6220"/>
                  </a:cubicBezTo>
                  <a:cubicBezTo>
                    <a:pt x="1494" y="6343"/>
                    <a:pt x="1494" y="6392"/>
                    <a:pt x="1518" y="6686"/>
                  </a:cubicBezTo>
                  <a:cubicBezTo>
                    <a:pt x="1543" y="6979"/>
                    <a:pt x="1567" y="7273"/>
                    <a:pt x="1298" y="7445"/>
                  </a:cubicBezTo>
                  <a:cubicBezTo>
                    <a:pt x="1053" y="7616"/>
                    <a:pt x="833" y="7543"/>
                    <a:pt x="759" y="7763"/>
                  </a:cubicBezTo>
                  <a:cubicBezTo>
                    <a:pt x="686" y="7959"/>
                    <a:pt x="955" y="8253"/>
                    <a:pt x="1029" y="8547"/>
                  </a:cubicBezTo>
                  <a:cubicBezTo>
                    <a:pt x="1102" y="8841"/>
                    <a:pt x="980" y="9110"/>
                    <a:pt x="980" y="9428"/>
                  </a:cubicBezTo>
                  <a:cubicBezTo>
                    <a:pt x="980" y="9771"/>
                    <a:pt x="906" y="10261"/>
                    <a:pt x="882" y="10359"/>
                  </a:cubicBezTo>
                  <a:cubicBezTo>
                    <a:pt x="857" y="10457"/>
                    <a:pt x="808" y="10506"/>
                    <a:pt x="710" y="10849"/>
                  </a:cubicBezTo>
                  <a:cubicBezTo>
                    <a:pt x="612" y="11191"/>
                    <a:pt x="539" y="11314"/>
                    <a:pt x="367" y="11534"/>
                  </a:cubicBezTo>
                  <a:cubicBezTo>
                    <a:pt x="171" y="11730"/>
                    <a:pt x="73" y="11828"/>
                    <a:pt x="25" y="12073"/>
                  </a:cubicBezTo>
                  <a:cubicBezTo>
                    <a:pt x="0" y="12293"/>
                    <a:pt x="343" y="12489"/>
                    <a:pt x="441" y="12734"/>
                  </a:cubicBezTo>
                  <a:cubicBezTo>
                    <a:pt x="563" y="12979"/>
                    <a:pt x="588" y="13126"/>
                    <a:pt x="588" y="13542"/>
                  </a:cubicBezTo>
                  <a:cubicBezTo>
                    <a:pt x="563" y="13983"/>
                    <a:pt x="490" y="13934"/>
                    <a:pt x="343" y="14130"/>
                  </a:cubicBezTo>
                  <a:cubicBezTo>
                    <a:pt x="196" y="14350"/>
                    <a:pt x="196" y="14399"/>
                    <a:pt x="196" y="14742"/>
                  </a:cubicBezTo>
                  <a:cubicBezTo>
                    <a:pt x="196" y="15085"/>
                    <a:pt x="588" y="15550"/>
                    <a:pt x="784" y="16187"/>
                  </a:cubicBezTo>
                  <a:cubicBezTo>
                    <a:pt x="1004" y="16848"/>
                    <a:pt x="1175" y="16873"/>
                    <a:pt x="1347" y="17264"/>
                  </a:cubicBezTo>
                  <a:cubicBezTo>
                    <a:pt x="1543" y="17656"/>
                    <a:pt x="1739" y="17828"/>
                    <a:pt x="1935" y="18244"/>
                  </a:cubicBezTo>
                  <a:cubicBezTo>
                    <a:pt x="2130" y="18660"/>
                    <a:pt x="1886" y="18562"/>
                    <a:pt x="2130" y="19101"/>
                  </a:cubicBezTo>
                  <a:cubicBezTo>
                    <a:pt x="2375" y="19664"/>
                    <a:pt x="2204" y="20056"/>
                    <a:pt x="2302" y="20668"/>
                  </a:cubicBezTo>
                  <a:cubicBezTo>
                    <a:pt x="2400" y="21280"/>
                    <a:pt x="2302" y="21966"/>
                    <a:pt x="2179" y="22725"/>
                  </a:cubicBezTo>
                  <a:cubicBezTo>
                    <a:pt x="2057" y="23484"/>
                    <a:pt x="2033" y="23533"/>
                    <a:pt x="1641" y="24146"/>
                  </a:cubicBezTo>
                  <a:cubicBezTo>
                    <a:pt x="1249" y="24758"/>
                    <a:pt x="1445" y="24733"/>
                    <a:pt x="1322" y="25321"/>
                  </a:cubicBezTo>
                  <a:cubicBezTo>
                    <a:pt x="1200" y="25933"/>
                    <a:pt x="980" y="26105"/>
                    <a:pt x="416" y="26766"/>
                  </a:cubicBezTo>
                  <a:cubicBezTo>
                    <a:pt x="343" y="26839"/>
                    <a:pt x="294" y="26913"/>
                    <a:pt x="245" y="26962"/>
                  </a:cubicBezTo>
                  <a:cubicBezTo>
                    <a:pt x="1518" y="26839"/>
                    <a:pt x="4016" y="26619"/>
                    <a:pt x="4947" y="26472"/>
                  </a:cubicBezTo>
                  <a:cubicBezTo>
                    <a:pt x="6244" y="26276"/>
                    <a:pt x="9746" y="25958"/>
                    <a:pt x="9746" y="25958"/>
                  </a:cubicBezTo>
                  <a:lnTo>
                    <a:pt x="9844" y="25958"/>
                  </a:lnTo>
                  <a:lnTo>
                    <a:pt x="9869" y="26056"/>
                  </a:lnTo>
                  <a:lnTo>
                    <a:pt x="9893" y="26374"/>
                  </a:lnTo>
                  <a:lnTo>
                    <a:pt x="16113" y="25321"/>
                  </a:lnTo>
                  <a:cubicBezTo>
                    <a:pt x="16138" y="25272"/>
                    <a:pt x="16138" y="25199"/>
                    <a:pt x="16138" y="25150"/>
                  </a:cubicBezTo>
                  <a:cubicBezTo>
                    <a:pt x="16162" y="24905"/>
                    <a:pt x="16407" y="24341"/>
                    <a:pt x="16554" y="24170"/>
                  </a:cubicBezTo>
                  <a:cubicBezTo>
                    <a:pt x="16701" y="23999"/>
                    <a:pt x="16897" y="23754"/>
                    <a:pt x="17044" y="23509"/>
                  </a:cubicBezTo>
                  <a:cubicBezTo>
                    <a:pt x="17166" y="23264"/>
                    <a:pt x="17215" y="23142"/>
                    <a:pt x="17191" y="22872"/>
                  </a:cubicBezTo>
                  <a:cubicBezTo>
                    <a:pt x="17142" y="22627"/>
                    <a:pt x="17215" y="22505"/>
                    <a:pt x="17313" y="22382"/>
                  </a:cubicBezTo>
                  <a:cubicBezTo>
                    <a:pt x="17313" y="22235"/>
                    <a:pt x="17313" y="22089"/>
                    <a:pt x="17337" y="21966"/>
                  </a:cubicBezTo>
                  <a:cubicBezTo>
                    <a:pt x="17362" y="21770"/>
                    <a:pt x="17411" y="21623"/>
                    <a:pt x="17484" y="21501"/>
                  </a:cubicBezTo>
                  <a:cubicBezTo>
                    <a:pt x="17533" y="21403"/>
                    <a:pt x="17680" y="21231"/>
                    <a:pt x="17876" y="21085"/>
                  </a:cubicBezTo>
                  <a:cubicBezTo>
                    <a:pt x="18121" y="20913"/>
                    <a:pt x="18415" y="20693"/>
                    <a:pt x="18611" y="20595"/>
                  </a:cubicBezTo>
                  <a:cubicBezTo>
                    <a:pt x="18880" y="20448"/>
                    <a:pt x="19223" y="19934"/>
                    <a:pt x="19517" y="19493"/>
                  </a:cubicBezTo>
                  <a:lnTo>
                    <a:pt x="19639" y="19346"/>
                  </a:lnTo>
                  <a:cubicBezTo>
                    <a:pt x="19884" y="18979"/>
                    <a:pt x="19884" y="18685"/>
                    <a:pt x="19884" y="18464"/>
                  </a:cubicBezTo>
                  <a:cubicBezTo>
                    <a:pt x="19884" y="18415"/>
                    <a:pt x="19884" y="18366"/>
                    <a:pt x="19909" y="18317"/>
                  </a:cubicBezTo>
                  <a:cubicBezTo>
                    <a:pt x="19909" y="18170"/>
                    <a:pt x="19884" y="18024"/>
                    <a:pt x="19860" y="17852"/>
                  </a:cubicBezTo>
                  <a:cubicBezTo>
                    <a:pt x="19860" y="17754"/>
                    <a:pt x="19835" y="17656"/>
                    <a:pt x="19835" y="17509"/>
                  </a:cubicBezTo>
                  <a:cubicBezTo>
                    <a:pt x="19786" y="17215"/>
                    <a:pt x="19835" y="17069"/>
                    <a:pt x="19909" y="16848"/>
                  </a:cubicBezTo>
                  <a:cubicBezTo>
                    <a:pt x="19933" y="16750"/>
                    <a:pt x="19958" y="16628"/>
                    <a:pt x="20007" y="16481"/>
                  </a:cubicBezTo>
                  <a:lnTo>
                    <a:pt x="20007" y="16383"/>
                  </a:lnTo>
                  <a:cubicBezTo>
                    <a:pt x="19835" y="16334"/>
                    <a:pt x="19762" y="16089"/>
                    <a:pt x="19615" y="15795"/>
                  </a:cubicBezTo>
                  <a:cubicBezTo>
                    <a:pt x="19468" y="15526"/>
                    <a:pt x="19346" y="15036"/>
                    <a:pt x="19223" y="14718"/>
                  </a:cubicBezTo>
                  <a:cubicBezTo>
                    <a:pt x="19125" y="14399"/>
                    <a:pt x="19150" y="14179"/>
                    <a:pt x="19027" y="13787"/>
                  </a:cubicBezTo>
                  <a:cubicBezTo>
                    <a:pt x="18905" y="13395"/>
                    <a:pt x="18856" y="13322"/>
                    <a:pt x="18733" y="13028"/>
                  </a:cubicBezTo>
                  <a:cubicBezTo>
                    <a:pt x="18586" y="12734"/>
                    <a:pt x="18537" y="12073"/>
                    <a:pt x="18366" y="11681"/>
                  </a:cubicBezTo>
                  <a:cubicBezTo>
                    <a:pt x="18219" y="11289"/>
                    <a:pt x="18097" y="10995"/>
                    <a:pt x="17950" y="10751"/>
                  </a:cubicBezTo>
                  <a:cubicBezTo>
                    <a:pt x="17778" y="10481"/>
                    <a:pt x="17558" y="10261"/>
                    <a:pt x="17337" y="10114"/>
                  </a:cubicBezTo>
                  <a:cubicBezTo>
                    <a:pt x="17117" y="9991"/>
                    <a:pt x="16529" y="9894"/>
                    <a:pt x="16358" y="10065"/>
                  </a:cubicBezTo>
                  <a:cubicBezTo>
                    <a:pt x="16187" y="10236"/>
                    <a:pt x="15844" y="10432"/>
                    <a:pt x="15599" y="10481"/>
                  </a:cubicBezTo>
                  <a:cubicBezTo>
                    <a:pt x="15354" y="10530"/>
                    <a:pt x="15403" y="10702"/>
                    <a:pt x="15232" y="10849"/>
                  </a:cubicBezTo>
                  <a:cubicBezTo>
                    <a:pt x="15060" y="10971"/>
                    <a:pt x="14791" y="11069"/>
                    <a:pt x="14742" y="11314"/>
                  </a:cubicBezTo>
                  <a:cubicBezTo>
                    <a:pt x="14693" y="11534"/>
                    <a:pt x="14766" y="11657"/>
                    <a:pt x="14668" y="11951"/>
                  </a:cubicBezTo>
                  <a:cubicBezTo>
                    <a:pt x="14570" y="12244"/>
                    <a:pt x="14497" y="12465"/>
                    <a:pt x="14301" y="12661"/>
                  </a:cubicBezTo>
                  <a:cubicBezTo>
                    <a:pt x="14130" y="12857"/>
                    <a:pt x="14056" y="12979"/>
                    <a:pt x="13909" y="13224"/>
                  </a:cubicBezTo>
                  <a:cubicBezTo>
                    <a:pt x="13762" y="13444"/>
                    <a:pt x="13566" y="13469"/>
                    <a:pt x="13248" y="13371"/>
                  </a:cubicBezTo>
                  <a:cubicBezTo>
                    <a:pt x="12930" y="13297"/>
                    <a:pt x="12905" y="13322"/>
                    <a:pt x="12709" y="13175"/>
                  </a:cubicBezTo>
                  <a:cubicBezTo>
                    <a:pt x="12489" y="13004"/>
                    <a:pt x="12244" y="12734"/>
                    <a:pt x="12244" y="12538"/>
                  </a:cubicBezTo>
                  <a:cubicBezTo>
                    <a:pt x="12244" y="12318"/>
                    <a:pt x="12220" y="11755"/>
                    <a:pt x="12220" y="11534"/>
                  </a:cubicBezTo>
                  <a:cubicBezTo>
                    <a:pt x="12244" y="11314"/>
                    <a:pt x="12440" y="11167"/>
                    <a:pt x="12734" y="11093"/>
                  </a:cubicBezTo>
                  <a:cubicBezTo>
                    <a:pt x="13052" y="11020"/>
                    <a:pt x="13248" y="10898"/>
                    <a:pt x="13321" y="10702"/>
                  </a:cubicBezTo>
                  <a:cubicBezTo>
                    <a:pt x="13395" y="10506"/>
                    <a:pt x="13787" y="10481"/>
                    <a:pt x="13713" y="10187"/>
                  </a:cubicBezTo>
                  <a:cubicBezTo>
                    <a:pt x="13664" y="9869"/>
                    <a:pt x="13640" y="9355"/>
                    <a:pt x="13738" y="9208"/>
                  </a:cubicBezTo>
                  <a:cubicBezTo>
                    <a:pt x="13860" y="9061"/>
                    <a:pt x="14081" y="9232"/>
                    <a:pt x="14203" y="9110"/>
                  </a:cubicBezTo>
                  <a:cubicBezTo>
                    <a:pt x="14350" y="8987"/>
                    <a:pt x="14252" y="8890"/>
                    <a:pt x="14325" y="8743"/>
                  </a:cubicBezTo>
                  <a:cubicBezTo>
                    <a:pt x="14399" y="8596"/>
                    <a:pt x="14546" y="8449"/>
                    <a:pt x="14521" y="8106"/>
                  </a:cubicBezTo>
                  <a:cubicBezTo>
                    <a:pt x="14497" y="7739"/>
                    <a:pt x="14423" y="7371"/>
                    <a:pt x="14448" y="7028"/>
                  </a:cubicBezTo>
                  <a:cubicBezTo>
                    <a:pt x="14497" y="6686"/>
                    <a:pt x="14472" y="6147"/>
                    <a:pt x="14472" y="5951"/>
                  </a:cubicBezTo>
                  <a:cubicBezTo>
                    <a:pt x="14448" y="5755"/>
                    <a:pt x="14399" y="5535"/>
                    <a:pt x="14252" y="5265"/>
                  </a:cubicBezTo>
                  <a:cubicBezTo>
                    <a:pt x="14105" y="4996"/>
                    <a:pt x="14007" y="4874"/>
                    <a:pt x="13640" y="4702"/>
                  </a:cubicBezTo>
                  <a:cubicBezTo>
                    <a:pt x="13297" y="4531"/>
                    <a:pt x="13493" y="4408"/>
                    <a:pt x="13395" y="4188"/>
                  </a:cubicBezTo>
                  <a:cubicBezTo>
                    <a:pt x="13321" y="3943"/>
                    <a:pt x="13444" y="3821"/>
                    <a:pt x="13615" y="3772"/>
                  </a:cubicBezTo>
                  <a:cubicBezTo>
                    <a:pt x="13762" y="3747"/>
                    <a:pt x="14032" y="3918"/>
                    <a:pt x="14032" y="3796"/>
                  </a:cubicBezTo>
                  <a:cubicBezTo>
                    <a:pt x="14032" y="3649"/>
                    <a:pt x="13983" y="3355"/>
                    <a:pt x="13885" y="3184"/>
                  </a:cubicBezTo>
                  <a:cubicBezTo>
                    <a:pt x="13811" y="3012"/>
                    <a:pt x="13615" y="2963"/>
                    <a:pt x="13346" y="2743"/>
                  </a:cubicBezTo>
                  <a:cubicBezTo>
                    <a:pt x="13052" y="2498"/>
                    <a:pt x="13248" y="2425"/>
                    <a:pt x="13126" y="2302"/>
                  </a:cubicBezTo>
                  <a:cubicBezTo>
                    <a:pt x="13003" y="2180"/>
                    <a:pt x="12807" y="2106"/>
                    <a:pt x="12489" y="2082"/>
                  </a:cubicBezTo>
                  <a:cubicBezTo>
                    <a:pt x="12195" y="2033"/>
                    <a:pt x="12244" y="1910"/>
                    <a:pt x="11950" y="1813"/>
                  </a:cubicBezTo>
                  <a:cubicBezTo>
                    <a:pt x="11656" y="1690"/>
                    <a:pt x="11485" y="1715"/>
                    <a:pt x="11240" y="1543"/>
                  </a:cubicBezTo>
                  <a:cubicBezTo>
                    <a:pt x="10995" y="1396"/>
                    <a:pt x="10456" y="1445"/>
                    <a:pt x="10187" y="1372"/>
                  </a:cubicBezTo>
                  <a:cubicBezTo>
                    <a:pt x="9918" y="1298"/>
                    <a:pt x="9820" y="955"/>
                    <a:pt x="9575" y="80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72"/>
            <p:cNvSpPr/>
            <p:nvPr/>
          </p:nvSpPr>
          <p:spPr>
            <a:xfrm>
              <a:off x="7174325" y="1318100"/>
              <a:ext cx="12875" cy="14100"/>
            </a:xfrm>
            <a:custGeom>
              <a:avLst/>
              <a:gdLst/>
              <a:ahLst/>
              <a:cxnLst/>
              <a:rect l="l" t="t" r="r" b="b"/>
              <a:pathLst>
                <a:path w="515" h="564" extrusionOk="0">
                  <a:moveTo>
                    <a:pt x="197" y="564"/>
                  </a:moveTo>
                  <a:cubicBezTo>
                    <a:pt x="392" y="417"/>
                    <a:pt x="515" y="294"/>
                    <a:pt x="417" y="172"/>
                  </a:cubicBezTo>
                  <a:cubicBezTo>
                    <a:pt x="294" y="74"/>
                    <a:pt x="221" y="1"/>
                    <a:pt x="1" y="50"/>
                  </a:cubicBezTo>
                  <a:lnTo>
                    <a:pt x="25" y="123"/>
                  </a:lnTo>
                  <a:cubicBezTo>
                    <a:pt x="74" y="245"/>
                    <a:pt x="148" y="417"/>
                    <a:pt x="197" y="564"/>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72"/>
            <p:cNvSpPr/>
            <p:nvPr/>
          </p:nvSpPr>
          <p:spPr>
            <a:xfrm>
              <a:off x="7174325" y="1318100"/>
              <a:ext cx="12875" cy="14100"/>
            </a:xfrm>
            <a:custGeom>
              <a:avLst/>
              <a:gdLst/>
              <a:ahLst/>
              <a:cxnLst/>
              <a:rect l="l" t="t" r="r" b="b"/>
              <a:pathLst>
                <a:path w="515" h="564" fill="none" extrusionOk="0">
                  <a:moveTo>
                    <a:pt x="197" y="564"/>
                  </a:moveTo>
                  <a:cubicBezTo>
                    <a:pt x="392" y="417"/>
                    <a:pt x="515" y="294"/>
                    <a:pt x="417" y="172"/>
                  </a:cubicBezTo>
                  <a:cubicBezTo>
                    <a:pt x="294" y="74"/>
                    <a:pt x="221" y="1"/>
                    <a:pt x="1" y="50"/>
                  </a:cubicBezTo>
                  <a:lnTo>
                    <a:pt x="25" y="123"/>
                  </a:lnTo>
                  <a:cubicBezTo>
                    <a:pt x="74" y="245"/>
                    <a:pt x="148" y="417"/>
                    <a:pt x="197" y="564"/>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72"/>
            <p:cNvSpPr/>
            <p:nvPr/>
          </p:nvSpPr>
          <p:spPr>
            <a:xfrm>
              <a:off x="2054500" y="1699500"/>
              <a:ext cx="896900" cy="741400"/>
            </a:xfrm>
            <a:custGeom>
              <a:avLst/>
              <a:gdLst/>
              <a:ahLst/>
              <a:cxnLst/>
              <a:rect l="l" t="t" r="r" b="b"/>
              <a:pathLst>
                <a:path w="35876" h="29656" extrusionOk="0">
                  <a:moveTo>
                    <a:pt x="980" y="19199"/>
                  </a:moveTo>
                  <a:lnTo>
                    <a:pt x="1" y="25590"/>
                  </a:lnTo>
                  <a:lnTo>
                    <a:pt x="9478" y="26986"/>
                  </a:lnTo>
                  <a:cubicBezTo>
                    <a:pt x="9527" y="26986"/>
                    <a:pt x="28039" y="29313"/>
                    <a:pt x="33745" y="29655"/>
                  </a:cubicBezTo>
                  <a:lnTo>
                    <a:pt x="35876" y="3772"/>
                  </a:lnTo>
                  <a:cubicBezTo>
                    <a:pt x="29582" y="3796"/>
                    <a:pt x="5829" y="270"/>
                    <a:pt x="4041" y="1"/>
                  </a:cubicBezTo>
                  <a:lnTo>
                    <a:pt x="3576" y="3037"/>
                  </a:lnTo>
                  <a:lnTo>
                    <a:pt x="3576" y="3037"/>
                  </a:lnTo>
                  <a:lnTo>
                    <a:pt x="3552" y="3135"/>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72"/>
            <p:cNvSpPr/>
            <p:nvPr/>
          </p:nvSpPr>
          <p:spPr>
            <a:xfrm>
              <a:off x="2054500" y="1699500"/>
              <a:ext cx="896900" cy="741400"/>
            </a:xfrm>
            <a:custGeom>
              <a:avLst/>
              <a:gdLst/>
              <a:ahLst/>
              <a:cxnLst/>
              <a:rect l="l" t="t" r="r" b="b"/>
              <a:pathLst>
                <a:path w="35876" h="29656" fill="none" extrusionOk="0">
                  <a:moveTo>
                    <a:pt x="980" y="19199"/>
                  </a:moveTo>
                  <a:lnTo>
                    <a:pt x="1" y="25590"/>
                  </a:lnTo>
                  <a:lnTo>
                    <a:pt x="9478" y="26986"/>
                  </a:lnTo>
                  <a:cubicBezTo>
                    <a:pt x="9527" y="26986"/>
                    <a:pt x="28039" y="29313"/>
                    <a:pt x="33745" y="29655"/>
                  </a:cubicBezTo>
                  <a:lnTo>
                    <a:pt x="35876" y="3772"/>
                  </a:lnTo>
                  <a:cubicBezTo>
                    <a:pt x="29582" y="3796"/>
                    <a:pt x="5829" y="270"/>
                    <a:pt x="4041" y="1"/>
                  </a:cubicBezTo>
                  <a:lnTo>
                    <a:pt x="3576" y="3037"/>
                  </a:lnTo>
                  <a:lnTo>
                    <a:pt x="3576" y="3037"/>
                  </a:lnTo>
                  <a:lnTo>
                    <a:pt x="3552" y="3135"/>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72"/>
            <p:cNvSpPr/>
            <p:nvPr/>
          </p:nvSpPr>
          <p:spPr>
            <a:xfrm>
              <a:off x="5745450" y="2058250"/>
              <a:ext cx="745075" cy="477550"/>
            </a:xfrm>
            <a:custGeom>
              <a:avLst/>
              <a:gdLst/>
              <a:ahLst/>
              <a:cxnLst/>
              <a:rect l="l" t="t" r="r" b="b"/>
              <a:pathLst>
                <a:path w="29803" h="19102" extrusionOk="0">
                  <a:moveTo>
                    <a:pt x="25346" y="14742"/>
                  </a:moveTo>
                  <a:cubicBezTo>
                    <a:pt x="25419" y="14571"/>
                    <a:pt x="25591" y="14326"/>
                    <a:pt x="25762" y="14130"/>
                  </a:cubicBezTo>
                  <a:cubicBezTo>
                    <a:pt x="25958" y="13934"/>
                    <a:pt x="26178" y="13787"/>
                    <a:pt x="26350" y="13738"/>
                  </a:cubicBezTo>
                  <a:cubicBezTo>
                    <a:pt x="26521" y="13714"/>
                    <a:pt x="26693" y="13689"/>
                    <a:pt x="26864" y="13640"/>
                  </a:cubicBezTo>
                  <a:cubicBezTo>
                    <a:pt x="27060" y="13591"/>
                    <a:pt x="27231" y="13542"/>
                    <a:pt x="27403" y="13493"/>
                  </a:cubicBezTo>
                  <a:cubicBezTo>
                    <a:pt x="27550" y="13420"/>
                    <a:pt x="27697" y="13322"/>
                    <a:pt x="27819" y="13224"/>
                  </a:cubicBezTo>
                  <a:cubicBezTo>
                    <a:pt x="27990" y="13077"/>
                    <a:pt x="28113" y="12930"/>
                    <a:pt x="28186" y="12808"/>
                  </a:cubicBezTo>
                  <a:cubicBezTo>
                    <a:pt x="28260" y="12661"/>
                    <a:pt x="28382" y="12489"/>
                    <a:pt x="28480" y="12342"/>
                  </a:cubicBezTo>
                  <a:cubicBezTo>
                    <a:pt x="28578" y="12220"/>
                    <a:pt x="28676" y="12122"/>
                    <a:pt x="28774" y="12024"/>
                  </a:cubicBezTo>
                  <a:cubicBezTo>
                    <a:pt x="28848" y="11951"/>
                    <a:pt x="28970" y="11853"/>
                    <a:pt x="29092" y="11755"/>
                  </a:cubicBezTo>
                  <a:cubicBezTo>
                    <a:pt x="29239" y="11657"/>
                    <a:pt x="29386" y="11559"/>
                    <a:pt x="29533" y="11461"/>
                  </a:cubicBezTo>
                  <a:cubicBezTo>
                    <a:pt x="29631" y="11387"/>
                    <a:pt x="29705" y="11314"/>
                    <a:pt x="29754" y="11265"/>
                  </a:cubicBezTo>
                  <a:cubicBezTo>
                    <a:pt x="29803" y="11191"/>
                    <a:pt x="29803" y="11143"/>
                    <a:pt x="29803" y="11094"/>
                  </a:cubicBezTo>
                  <a:lnTo>
                    <a:pt x="29803" y="11094"/>
                  </a:lnTo>
                  <a:lnTo>
                    <a:pt x="29803" y="11069"/>
                  </a:lnTo>
                  <a:lnTo>
                    <a:pt x="29803" y="11069"/>
                  </a:lnTo>
                  <a:cubicBezTo>
                    <a:pt x="29803" y="10971"/>
                    <a:pt x="29803" y="10775"/>
                    <a:pt x="29582" y="10530"/>
                  </a:cubicBezTo>
                  <a:cubicBezTo>
                    <a:pt x="29484" y="10408"/>
                    <a:pt x="29313" y="10383"/>
                    <a:pt x="29166" y="10359"/>
                  </a:cubicBezTo>
                  <a:cubicBezTo>
                    <a:pt x="29019" y="10334"/>
                    <a:pt x="28848" y="10310"/>
                    <a:pt x="28725" y="10187"/>
                  </a:cubicBezTo>
                  <a:cubicBezTo>
                    <a:pt x="28627" y="10090"/>
                    <a:pt x="28554" y="9992"/>
                    <a:pt x="28529" y="9918"/>
                  </a:cubicBezTo>
                  <a:cubicBezTo>
                    <a:pt x="28480" y="9869"/>
                    <a:pt x="28431" y="9796"/>
                    <a:pt x="28358" y="9747"/>
                  </a:cubicBezTo>
                  <a:cubicBezTo>
                    <a:pt x="28284" y="9698"/>
                    <a:pt x="28211" y="9698"/>
                    <a:pt x="28162" y="9673"/>
                  </a:cubicBezTo>
                  <a:cubicBezTo>
                    <a:pt x="28039" y="9673"/>
                    <a:pt x="27941" y="9673"/>
                    <a:pt x="27819" y="9526"/>
                  </a:cubicBezTo>
                  <a:cubicBezTo>
                    <a:pt x="27746" y="9404"/>
                    <a:pt x="27721" y="9281"/>
                    <a:pt x="27721" y="9183"/>
                  </a:cubicBezTo>
                  <a:cubicBezTo>
                    <a:pt x="27697" y="9110"/>
                    <a:pt x="27697" y="9061"/>
                    <a:pt x="27648" y="8988"/>
                  </a:cubicBezTo>
                  <a:cubicBezTo>
                    <a:pt x="27574" y="8939"/>
                    <a:pt x="27525" y="8939"/>
                    <a:pt x="27476" y="8963"/>
                  </a:cubicBezTo>
                  <a:cubicBezTo>
                    <a:pt x="27403" y="8963"/>
                    <a:pt x="27354" y="8988"/>
                    <a:pt x="27256" y="8963"/>
                  </a:cubicBezTo>
                  <a:cubicBezTo>
                    <a:pt x="26962" y="8914"/>
                    <a:pt x="26937" y="8694"/>
                    <a:pt x="26913" y="8375"/>
                  </a:cubicBezTo>
                  <a:lnTo>
                    <a:pt x="26888" y="8277"/>
                  </a:lnTo>
                  <a:cubicBezTo>
                    <a:pt x="26888" y="8106"/>
                    <a:pt x="26864" y="7959"/>
                    <a:pt x="26864" y="7861"/>
                  </a:cubicBezTo>
                  <a:cubicBezTo>
                    <a:pt x="26839" y="7739"/>
                    <a:pt x="26839" y="7641"/>
                    <a:pt x="26864" y="7592"/>
                  </a:cubicBezTo>
                  <a:cubicBezTo>
                    <a:pt x="26864" y="7518"/>
                    <a:pt x="26937" y="7445"/>
                    <a:pt x="27011" y="7396"/>
                  </a:cubicBezTo>
                  <a:cubicBezTo>
                    <a:pt x="27060" y="7371"/>
                    <a:pt x="27084" y="7347"/>
                    <a:pt x="27109" y="7322"/>
                  </a:cubicBezTo>
                  <a:cubicBezTo>
                    <a:pt x="27133" y="7298"/>
                    <a:pt x="27133" y="7224"/>
                    <a:pt x="27133" y="7151"/>
                  </a:cubicBezTo>
                  <a:cubicBezTo>
                    <a:pt x="27133" y="7126"/>
                    <a:pt x="27133" y="7078"/>
                    <a:pt x="27133" y="7053"/>
                  </a:cubicBezTo>
                  <a:cubicBezTo>
                    <a:pt x="27133" y="6980"/>
                    <a:pt x="27182" y="6931"/>
                    <a:pt x="27207" y="6882"/>
                  </a:cubicBezTo>
                  <a:cubicBezTo>
                    <a:pt x="27231" y="6833"/>
                    <a:pt x="27256" y="6784"/>
                    <a:pt x="27207" y="6710"/>
                  </a:cubicBezTo>
                  <a:lnTo>
                    <a:pt x="27207" y="6710"/>
                  </a:lnTo>
                  <a:cubicBezTo>
                    <a:pt x="27158" y="6637"/>
                    <a:pt x="27084" y="6588"/>
                    <a:pt x="27011" y="6514"/>
                  </a:cubicBezTo>
                  <a:cubicBezTo>
                    <a:pt x="26864" y="6367"/>
                    <a:pt x="26693" y="6196"/>
                    <a:pt x="26742" y="6000"/>
                  </a:cubicBezTo>
                  <a:cubicBezTo>
                    <a:pt x="26766" y="5853"/>
                    <a:pt x="26962" y="5584"/>
                    <a:pt x="27133" y="5363"/>
                  </a:cubicBezTo>
                  <a:cubicBezTo>
                    <a:pt x="27231" y="5216"/>
                    <a:pt x="27329" y="5069"/>
                    <a:pt x="27378" y="4972"/>
                  </a:cubicBezTo>
                  <a:cubicBezTo>
                    <a:pt x="27452" y="4825"/>
                    <a:pt x="27525" y="4702"/>
                    <a:pt x="27574" y="4580"/>
                  </a:cubicBezTo>
                  <a:cubicBezTo>
                    <a:pt x="27623" y="4433"/>
                    <a:pt x="27672" y="4286"/>
                    <a:pt x="27672" y="4139"/>
                  </a:cubicBezTo>
                  <a:cubicBezTo>
                    <a:pt x="27721" y="3796"/>
                    <a:pt x="27746" y="3772"/>
                    <a:pt x="27868" y="3649"/>
                  </a:cubicBezTo>
                  <a:lnTo>
                    <a:pt x="27868" y="3649"/>
                  </a:lnTo>
                  <a:cubicBezTo>
                    <a:pt x="27941" y="3576"/>
                    <a:pt x="28039" y="3453"/>
                    <a:pt x="28113" y="3355"/>
                  </a:cubicBezTo>
                  <a:cubicBezTo>
                    <a:pt x="28137" y="3306"/>
                    <a:pt x="28186" y="3306"/>
                    <a:pt x="28162" y="3282"/>
                  </a:cubicBezTo>
                  <a:lnTo>
                    <a:pt x="28162" y="3282"/>
                  </a:lnTo>
                  <a:lnTo>
                    <a:pt x="28162" y="3257"/>
                  </a:lnTo>
                  <a:lnTo>
                    <a:pt x="28162" y="3257"/>
                  </a:lnTo>
                  <a:cubicBezTo>
                    <a:pt x="28113" y="3184"/>
                    <a:pt x="28064" y="3037"/>
                    <a:pt x="27868" y="2915"/>
                  </a:cubicBezTo>
                  <a:cubicBezTo>
                    <a:pt x="27795" y="2866"/>
                    <a:pt x="27672" y="2866"/>
                    <a:pt x="27550" y="2866"/>
                  </a:cubicBezTo>
                  <a:cubicBezTo>
                    <a:pt x="27354" y="2866"/>
                    <a:pt x="27133" y="2866"/>
                    <a:pt x="26888" y="2743"/>
                  </a:cubicBezTo>
                  <a:lnTo>
                    <a:pt x="26888" y="2743"/>
                  </a:lnTo>
                  <a:cubicBezTo>
                    <a:pt x="26668" y="2645"/>
                    <a:pt x="26521" y="2547"/>
                    <a:pt x="26423" y="2425"/>
                  </a:cubicBezTo>
                  <a:cubicBezTo>
                    <a:pt x="26325" y="2302"/>
                    <a:pt x="26252" y="2204"/>
                    <a:pt x="26203" y="2057"/>
                  </a:cubicBezTo>
                  <a:cubicBezTo>
                    <a:pt x="26154" y="1960"/>
                    <a:pt x="26154" y="1837"/>
                    <a:pt x="26129" y="1715"/>
                  </a:cubicBezTo>
                  <a:cubicBezTo>
                    <a:pt x="26105" y="1519"/>
                    <a:pt x="26080" y="1274"/>
                    <a:pt x="25933" y="1151"/>
                  </a:cubicBezTo>
                  <a:lnTo>
                    <a:pt x="25933" y="1151"/>
                  </a:lnTo>
                  <a:cubicBezTo>
                    <a:pt x="25762" y="1004"/>
                    <a:pt x="25738" y="907"/>
                    <a:pt x="25713" y="809"/>
                  </a:cubicBezTo>
                  <a:cubicBezTo>
                    <a:pt x="25713" y="760"/>
                    <a:pt x="25689" y="711"/>
                    <a:pt x="25591" y="662"/>
                  </a:cubicBezTo>
                  <a:lnTo>
                    <a:pt x="25591" y="662"/>
                  </a:lnTo>
                  <a:cubicBezTo>
                    <a:pt x="25468" y="613"/>
                    <a:pt x="25370" y="637"/>
                    <a:pt x="25272" y="637"/>
                  </a:cubicBezTo>
                  <a:cubicBezTo>
                    <a:pt x="25125" y="637"/>
                    <a:pt x="25003" y="662"/>
                    <a:pt x="24831" y="588"/>
                  </a:cubicBezTo>
                  <a:cubicBezTo>
                    <a:pt x="24636" y="490"/>
                    <a:pt x="24587" y="368"/>
                    <a:pt x="24562" y="245"/>
                  </a:cubicBezTo>
                  <a:cubicBezTo>
                    <a:pt x="24538" y="196"/>
                    <a:pt x="24513" y="147"/>
                    <a:pt x="24464" y="147"/>
                  </a:cubicBezTo>
                  <a:cubicBezTo>
                    <a:pt x="24415" y="123"/>
                    <a:pt x="24366" y="98"/>
                    <a:pt x="24342" y="74"/>
                  </a:cubicBezTo>
                  <a:lnTo>
                    <a:pt x="24342" y="74"/>
                  </a:lnTo>
                  <a:cubicBezTo>
                    <a:pt x="24244" y="25"/>
                    <a:pt x="24170" y="0"/>
                    <a:pt x="23974" y="49"/>
                  </a:cubicBezTo>
                  <a:cubicBezTo>
                    <a:pt x="23681" y="98"/>
                    <a:pt x="3600" y="3992"/>
                    <a:pt x="3551" y="4017"/>
                  </a:cubicBezTo>
                  <a:lnTo>
                    <a:pt x="3429" y="4017"/>
                  </a:lnTo>
                  <a:lnTo>
                    <a:pt x="3429" y="3919"/>
                  </a:lnTo>
                  <a:lnTo>
                    <a:pt x="3086" y="2253"/>
                  </a:lnTo>
                  <a:cubicBezTo>
                    <a:pt x="2694" y="2596"/>
                    <a:pt x="2229" y="2964"/>
                    <a:pt x="2033" y="3110"/>
                  </a:cubicBezTo>
                  <a:cubicBezTo>
                    <a:pt x="1837" y="3282"/>
                    <a:pt x="1348" y="3551"/>
                    <a:pt x="907" y="3870"/>
                  </a:cubicBezTo>
                  <a:cubicBezTo>
                    <a:pt x="490" y="4163"/>
                    <a:pt x="344" y="4359"/>
                    <a:pt x="25" y="4604"/>
                  </a:cubicBezTo>
                  <a:lnTo>
                    <a:pt x="1" y="4629"/>
                  </a:lnTo>
                  <a:lnTo>
                    <a:pt x="2401" y="19101"/>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72"/>
            <p:cNvSpPr/>
            <p:nvPr/>
          </p:nvSpPr>
          <p:spPr>
            <a:xfrm>
              <a:off x="5745450" y="2058250"/>
              <a:ext cx="745075" cy="477550"/>
            </a:xfrm>
            <a:custGeom>
              <a:avLst/>
              <a:gdLst/>
              <a:ahLst/>
              <a:cxnLst/>
              <a:rect l="l" t="t" r="r" b="b"/>
              <a:pathLst>
                <a:path w="29803" h="19102" fill="none" extrusionOk="0">
                  <a:moveTo>
                    <a:pt x="25346" y="14742"/>
                  </a:moveTo>
                  <a:cubicBezTo>
                    <a:pt x="25419" y="14571"/>
                    <a:pt x="25591" y="14326"/>
                    <a:pt x="25762" y="14130"/>
                  </a:cubicBezTo>
                  <a:cubicBezTo>
                    <a:pt x="25958" y="13934"/>
                    <a:pt x="26178" y="13787"/>
                    <a:pt x="26350" y="13738"/>
                  </a:cubicBezTo>
                  <a:cubicBezTo>
                    <a:pt x="26521" y="13714"/>
                    <a:pt x="26693" y="13689"/>
                    <a:pt x="26864" y="13640"/>
                  </a:cubicBezTo>
                  <a:cubicBezTo>
                    <a:pt x="27060" y="13591"/>
                    <a:pt x="27231" y="13542"/>
                    <a:pt x="27403" y="13493"/>
                  </a:cubicBezTo>
                  <a:cubicBezTo>
                    <a:pt x="27550" y="13420"/>
                    <a:pt x="27697" y="13322"/>
                    <a:pt x="27819" y="13224"/>
                  </a:cubicBezTo>
                  <a:cubicBezTo>
                    <a:pt x="27990" y="13077"/>
                    <a:pt x="28113" y="12930"/>
                    <a:pt x="28186" y="12808"/>
                  </a:cubicBezTo>
                  <a:cubicBezTo>
                    <a:pt x="28260" y="12661"/>
                    <a:pt x="28382" y="12489"/>
                    <a:pt x="28480" y="12342"/>
                  </a:cubicBezTo>
                  <a:cubicBezTo>
                    <a:pt x="28578" y="12220"/>
                    <a:pt x="28676" y="12122"/>
                    <a:pt x="28774" y="12024"/>
                  </a:cubicBezTo>
                  <a:cubicBezTo>
                    <a:pt x="28848" y="11951"/>
                    <a:pt x="28970" y="11853"/>
                    <a:pt x="29092" y="11755"/>
                  </a:cubicBezTo>
                  <a:cubicBezTo>
                    <a:pt x="29239" y="11657"/>
                    <a:pt x="29386" y="11559"/>
                    <a:pt x="29533" y="11461"/>
                  </a:cubicBezTo>
                  <a:cubicBezTo>
                    <a:pt x="29631" y="11387"/>
                    <a:pt x="29705" y="11314"/>
                    <a:pt x="29754" y="11265"/>
                  </a:cubicBezTo>
                  <a:cubicBezTo>
                    <a:pt x="29803" y="11191"/>
                    <a:pt x="29803" y="11143"/>
                    <a:pt x="29803" y="11094"/>
                  </a:cubicBezTo>
                  <a:lnTo>
                    <a:pt x="29803" y="11094"/>
                  </a:lnTo>
                  <a:lnTo>
                    <a:pt x="29803" y="11069"/>
                  </a:lnTo>
                  <a:lnTo>
                    <a:pt x="29803" y="11069"/>
                  </a:lnTo>
                  <a:cubicBezTo>
                    <a:pt x="29803" y="10971"/>
                    <a:pt x="29803" y="10775"/>
                    <a:pt x="29582" y="10530"/>
                  </a:cubicBezTo>
                  <a:cubicBezTo>
                    <a:pt x="29484" y="10408"/>
                    <a:pt x="29313" y="10383"/>
                    <a:pt x="29166" y="10359"/>
                  </a:cubicBezTo>
                  <a:cubicBezTo>
                    <a:pt x="29019" y="10334"/>
                    <a:pt x="28848" y="10310"/>
                    <a:pt x="28725" y="10187"/>
                  </a:cubicBezTo>
                  <a:cubicBezTo>
                    <a:pt x="28627" y="10090"/>
                    <a:pt x="28554" y="9992"/>
                    <a:pt x="28529" y="9918"/>
                  </a:cubicBezTo>
                  <a:cubicBezTo>
                    <a:pt x="28480" y="9869"/>
                    <a:pt x="28431" y="9796"/>
                    <a:pt x="28358" y="9747"/>
                  </a:cubicBezTo>
                  <a:cubicBezTo>
                    <a:pt x="28284" y="9698"/>
                    <a:pt x="28211" y="9698"/>
                    <a:pt x="28162" y="9673"/>
                  </a:cubicBezTo>
                  <a:cubicBezTo>
                    <a:pt x="28039" y="9673"/>
                    <a:pt x="27941" y="9673"/>
                    <a:pt x="27819" y="9526"/>
                  </a:cubicBezTo>
                  <a:cubicBezTo>
                    <a:pt x="27746" y="9404"/>
                    <a:pt x="27721" y="9281"/>
                    <a:pt x="27721" y="9183"/>
                  </a:cubicBezTo>
                  <a:cubicBezTo>
                    <a:pt x="27697" y="9110"/>
                    <a:pt x="27697" y="9061"/>
                    <a:pt x="27648" y="8988"/>
                  </a:cubicBezTo>
                  <a:cubicBezTo>
                    <a:pt x="27574" y="8939"/>
                    <a:pt x="27525" y="8939"/>
                    <a:pt x="27476" y="8963"/>
                  </a:cubicBezTo>
                  <a:cubicBezTo>
                    <a:pt x="27403" y="8963"/>
                    <a:pt x="27354" y="8988"/>
                    <a:pt x="27256" y="8963"/>
                  </a:cubicBezTo>
                  <a:cubicBezTo>
                    <a:pt x="26962" y="8914"/>
                    <a:pt x="26937" y="8694"/>
                    <a:pt x="26913" y="8375"/>
                  </a:cubicBezTo>
                  <a:lnTo>
                    <a:pt x="26888" y="8277"/>
                  </a:lnTo>
                  <a:cubicBezTo>
                    <a:pt x="26888" y="8106"/>
                    <a:pt x="26864" y="7959"/>
                    <a:pt x="26864" y="7861"/>
                  </a:cubicBezTo>
                  <a:cubicBezTo>
                    <a:pt x="26839" y="7739"/>
                    <a:pt x="26839" y="7641"/>
                    <a:pt x="26864" y="7592"/>
                  </a:cubicBezTo>
                  <a:cubicBezTo>
                    <a:pt x="26864" y="7518"/>
                    <a:pt x="26937" y="7445"/>
                    <a:pt x="27011" y="7396"/>
                  </a:cubicBezTo>
                  <a:cubicBezTo>
                    <a:pt x="27060" y="7371"/>
                    <a:pt x="27084" y="7347"/>
                    <a:pt x="27109" y="7322"/>
                  </a:cubicBezTo>
                  <a:cubicBezTo>
                    <a:pt x="27133" y="7298"/>
                    <a:pt x="27133" y="7224"/>
                    <a:pt x="27133" y="7151"/>
                  </a:cubicBezTo>
                  <a:cubicBezTo>
                    <a:pt x="27133" y="7126"/>
                    <a:pt x="27133" y="7078"/>
                    <a:pt x="27133" y="7053"/>
                  </a:cubicBezTo>
                  <a:cubicBezTo>
                    <a:pt x="27133" y="6980"/>
                    <a:pt x="27182" y="6931"/>
                    <a:pt x="27207" y="6882"/>
                  </a:cubicBezTo>
                  <a:cubicBezTo>
                    <a:pt x="27231" y="6833"/>
                    <a:pt x="27256" y="6784"/>
                    <a:pt x="27207" y="6710"/>
                  </a:cubicBezTo>
                  <a:lnTo>
                    <a:pt x="27207" y="6710"/>
                  </a:lnTo>
                  <a:cubicBezTo>
                    <a:pt x="27158" y="6637"/>
                    <a:pt x="27084" y="6588"/>
                    <a:pt x="27011" y="6514"/>
                  </a:cubicBezTo>
                  <a:cubicBezTo>
                    <a:pt x="26864" y="6367"/>
                    <a:pt x="26693" y="6196"/>
                    <a:pt x="26742" y="6000"/>
                  </a:cubicBezTo>
                  <a:cubicBezTo>
                    <a:pt x="26766" y="5853"/>
                    <a:pt x="26962" y="5584"/>
                    <a:pt x="27133" y="5363"/>
                  </a:cubicBezTo>
                  <a:cubicBezTo>
                    <a:pt x="27231" y="5216"/>
                    <a:pt x="27329" y="5069"/>
                    <a:pt x="27378" y="4972"/>
                  </a:cubicBezTo>
                  <a:cubicBezTo>
                    <a:pt x="27452" y="4825"/>
                    <a:pt x="27525" y="4702"/>
                    <a:pt x="27574" y="4580"/>
                  </a:cubicBezTo>
                  <a:cubicBezTo>
                    <a:pt x="27623" y="4433"/>
                    <a:pt x="27672" y="4286"/>
                    <a:pt x="27672" y="4139"/>
                  </a:cubicBezTo>
                  <a:cubicBezTo>
                    <a:pt x="27721" y="3796"/>
                    <a:pt x="27746" y="3772"/>
                    <a:pt x="27868" y="3649"/>
                  </a:cubicBezTo>
                  <a:lnTo>
                    <a:pt x="27868" y="3649"/>
                  </a:lnTo>
                  <a:cubicBezTo>
                    <a:pt x="27941" y="3576"/>
                    <a:pt x="28039" y="3453"/>
                    <a:pt x="28113" y="3355"/>
                  </a:cubicBezTo>
                  <a:cubicBezTo>
                    <a:pt x="28137" y="3306"/>
                    <a:pt x="28186" y="3306"/>
                    <a:pt x="28162" y="3282"/>
                  </a:cubicBezTo>
                  <a:lnTo>
                    <a:pt x="28162" y="3282"/>
                  </a:lnTo>
                  <a:lnTo>
                    <a:pt x="28162" y="3257"/>
                  </a:lnTo>
                  <a:lnTo>
                    <a:pt x="28162" y="3257"/>
                  </a:lnTo>
                  <a:cubicBezTo>
                    <a:pt x="28113" y="3184"/>
                    <a:pt x="28064" y="3037"/>
                    <a:pt x="27868" y="2915"/>
                  </a:cubicBezTo>
                  <a:cubicBezTo>
                    <a:pt x="27795" y="2866"/>
                    <a:pt x="27672" y="2866"/>
                    <a:pt x="27550" y="2866"/>
                  </a:cubicBezTo>
                  <a:cubicBezTo>
                    <a:pt x="27354" y="2866"/>
                    <a:pt x="27133" y="2866"/>
                    <a:pt x="26888" y="2743"/>
                  </a:cubicBezTo>
                  <a:lnTo>
                    <a:pt x="26888" y="2743"/>
                  </a:lnTo>
                  <a:cubicBezTo>
                    <a:pt x="26668" y="2645"/>
                    <a:pt x="26521" y="2547"/>
                    <a:pt x="26423" y="2425"/>
                  </a:cubicBezTo>
                  <a:cubicBezTo>
                    <a:pt x="26325" y="2302"/>
                    <a:pt x="26252" y="2204"/>
                    <a:pt x="26203" y="2057"/>
                  </a:cubicBezTo>
                  <a:cubicBezTo>
                    <a:pt x="26154" y="1960"/>
                    <a:pt x="26154" y="1837"/>
                    <a:pt x="26129" y="1715"/>
                  </a:cubicBezTo>
                  <a:cubicBezTo>
                    <a:pt x="26105" y="1519"/>
                    <a:pt x="26080" y="1274"/>
                    <a:pt x="25933" y="1151"/>
                  </a:cubicBezTo>
                  <a:lnTo>
                    <a:pt x="25933" y="1151"/>
                  </a:lnTo>
                  <a:cubicBezTo>
                    <a:pt x="25762" y="1004"/>
                    <a:pt x="25738" y="907"/>
                    <a:pt x="25713" y="809"/>
                  </a:cubicBezTo>
                  <a:cubicBezTo>
                    <a:pt x="25713" y="760"/>
                    <a:pt x="25689" y="711"/>
                    <a:pt x="25591" y="662"/>
                  </a:cubicBezTo>
                  <a:lnTo>
                    <a:pt x="25591" y="662"/>
                  </a:lnTo>
                  <a:cubicBezTo>
                    <a:pt x="25468" y="613"/>
                    <a:pt x="25370" y="637"/>
                    <a:pt x="25272" y="637"/>
                  </a:cubicBezTo>
                  <a:cubicBezTo>
                    <a:pt x="25125" y="637"/>
                    <a:pt x="25003" y="662"/>
                    <a:pt x="24831" y="588"/>
                  </a:cubicBezTo>
                  <a:cubicBezTo>
                    <a:pt x="24636" y="490"/>
                    <a:pt x="24587" y="368"/>
                    <a:pt x="24562" y="245"/>
                  </a:cubicBezTo>
                  <a:cubicBezTo>
                    <a:pt x="24538" y="196"/>
                    <a:pt x="24513" y="147"/>
                    <a:pt x="24464" y="147"/>
                  </a:cubicBezTo>
                  <a:cubicBezTo>
                    <a:pt x="24415" y="123"/>
                    <a:pt x="24366" y="98"/>
                    <a:pt x="24342" y="74"/>
                  </a:cubicBezTo>
                  <a:lnTo>
                    <a:pt x="24342" y="74"/>
                  </a:lnTo>
                  <a:cubicBezTo>
                    <a:pt x="24244" y="25"/>
                    <a:pt x="24170" y="0"/>
                    <a:pt x="23974" y="49"/>
                  </a:cubicBezTo>
                  <a:cubicBezTo>
                    <a:pt x="23681" y="98"/>
                    <a:pt x="3600" y="3992"/>
                    <a:pt x="3551" y="4017"/>
                  </a:cubicBezTo>
                  <a:lnTo>
                    <a:pt x="3429" y="4017"/>
                  </a:lnTo>
                  <a:lnTo>
                    <a:pt x="3429" y="3919"/>
                  </a:lnTo>
                  <a:lnTo>
                    <a:pt x="3086" y="2253"/>
                  </a:lnTo>
                  <a:cubicBezTo>
                    <a:pt x="2694" y="2596"/>
                    <a:pt x="2229" y="2964"/>
                    <a:pt x="2033" y="3110"/>
                  </a:cubicBezTo>
                  <a:cubicBezTo>
                    <a:pt x="1837" y="3282"/>
                    <a:pt x="1348" y="3551"/>
                    <a:pt x="907" y="3870"/>
                  </a:cubicBezTo>
                  <a:cubicBezTo>
                    <a:pt x="490" y="4163"/>
                    <a:pt x="344" y="4359"/>
                    <a:pt x="25" y="4604"/>
                  </a:cubicBezTo>
                  <a:lnTo>
                    <a:pt x="1" y="4629"/>
                  </a:lnTo>
                  <a:lnTo>
                    <a:pt x="2401" y="19101"/>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72"/>
            <p:cNvSpPr/>
            <p:nvPr/>
          </p:nvSpPr>
          <p:spPr>
            <a:xfrm>
              <a:off x="6574375" y="1952950"/>
              <a:ext cx="214900" cy="214300"/>
            </a:xfrm>
            <a:custGeom>
              <a:avLst/>
              <a:gdLst/>
              <a:ahLst/>
              <a:cxnLst/>
              <a:rect l="l" t="t" r="r" b="b"/>
              <a:pathLst>
                <a:path w="8596" h="8572" extrusionOk="0">
                  <a:moveTo>
                    <a:pt x="1225" y="7127"/>
                  </a:moveTo>
                  <a:cubicBezTo>
                    <a:pt x="1225" y="7151"/>
                    <a:pt x="1102" y="7273"/>
                    <a:pt x="980" y="7396"/>
                  </a:cubicBezTo>
                  <a:cubicBezTo>
                    <a:pt x="735" y="7616"/>
                    <a:pt x="368" y="7935"/>
                    <a:pt x="368" y="7959"/>
                  </a:cubicBezTo>
                  <a:lnTo>
                    <a:pt x="368" y="7959"/>
                  </a:lnTo>
                  <a:cubicBezTo>
                    <a:pt x="392" y="7984"/>
                    <a:pt x="515" y="8131"/>
                    <a:pt x="662" y="8277"/>
                  </a:cubicBezTo>
                  <a:cubicBezTo>
                    <a:pt x="735" y="8351"/>
                    <a:pt x="784" y="8424"/>
                    <a:pt x="857" y="8473"/>
                  </a:cubicBezTo>
                  <a:cubicBezTo>
                    <a:pt x="882" y="8473"/>
                    <a:pt x="882" y="8449"/>
                    <a:pt x="931" y="8424"/>
                  </a:cubicBezTo>
                  <a:cubicBezTo>
                    <a:pt x="1053" y="8375"/>
                    <a:pt x="1004" y="8571"/>
                    <a:pt x="1151" y="8400"/>
                  </a:cubicBezTo>
                  <a:cubicBezTo>
                    <a:pt x="1298" y="8204"/>
                    <a:pt x="1200" y="8057"/>
                    <a:pt x="1396" y="8057"/>
                  </a:cubicBezTo>
                  <a:cubicBezTo>
                    <a:pt x="1568" y="8057"/>
                    <a:pt x="1641" y="8033"/>
                    <a:pt x="1739" y="7861"/>
                  </a:cubicBezTo>
                  <a:cubicBezTo>
                    <a:pt x="1861" y="7714"/>
                    <a:pt x="1739" y="7518"/>
                    <a:pt x="2033" y="7420"/>
                  </a:cubicBezTo>
                  <a:cubicBezTo>
                    <a:pt x="2327" y="7322"/>
                    <a:pt x="2376" y="7396"/>
                    <a:pt x="2523" y="7249"/>
                  </a:cubicBezTo>
                  <a:cubicBezTo>
                    <a:pt x="2645" y="7102"/>
                    <a:pt x="2865" y="6906"/>
                    <a:pt x="3012" y="6833"/>
                  </a:cubicBezTo>
                  <a:cubicBezTo>
                    <a:pt x="3184" y="6735"/>
                    <a:pt x="3208" y="6637"/>
                    <a:pt x="3380" y="6416"/>
                  </a:cubicBezTo>
                  <a:cubicBezTo>
                    <a:pt x="3551" y="6196"/>
                    <a:pt x="3625" y="5927"/>
                    <a:pt x="3796" y="5902"/>
                  </a:cubicBezTo>
                  <a:cubicBezTo>
                    <a:pt x="3943" y="5878"/>
                    <a:pt x="4065" y="6123"/>
                    <a:pt x="4286" y="6000"/>
                  </a:cubicBezTo>
                  <a:cubicBezTo>
                    <a:pt x="4531" y="5853"/>
                    <a:pt x="4433" y="5804"/>
                    <a:pt x="4678" y="5829"/>
                  </a:cubicBezTo>
                  <a:cubicBezTo>
                    <a:pt x="4922" y="5853"/>
                    <a:pt x="4898" y="5633"/>
                    <a:pt x="5094" y="5584"/>
                  </a:cubicBezTo>
                  <a:cubicBezTo>
                    <a:pt x="5314" y="5535"/>
                    <a:pt x="5314" y="5706"/>
                    <a:pt x="5559" y="5608"/>
                  </a:cubicBezTo>
                  <a:cubicBezTo>
                    <a:pt x="5780" y="5510"/>
                    <a:pt x="5755" y="5388"/>
                    <a:pt x="6073" y="5339"/>
                  </a:cubicBezTo>
                  <a:cubicBezTo>
                    <a:pt x="6367" y="5314"/>
                    <a:pt x="6392" y="5412"/>
                    <a:pt x="6588" y="5265"/>
                  </a:cubicBezTo>
                  <a:cubicBezTo>
                    <a:pt x="6808" y="5143"/>
                    <a:pt x="6710" y="5143"/>
                    <a:pt x="7028" y="5021"/>
                  </a:cubicBezTo>
                  <a:cubicBezTo>
                    <a:pt x="7347" y="4898"/>
                    <a:pt x="7371" y="4947"/>
                    <a:pt x="7494" y="4800"/>
                  </a:cubicBezTo>
                  <a:cubicBezTo>
                    <a:pt x="7592" y="4653"/>
                    <a:pt x="7665" y="4653"/>
                    <a:pt x="7763" y="4653"/>
                  </a:cubicBezTo>
                  <a:cubicBezTo>
                    <a:pt x="7886" y="4653"/>
                    <a:pt x="7861" y="4678"/>
                    <a:pt x="8008" y="4555"/>
                  </a:cubicBezTo>
                  <a:cubicBezTo>
                    <a:pt x="8179" y="4408"/>
                    <a:pt x="8204" y="4335"/>
                    <a:pt x="8375" y="4359"/>
                  </a:cubicBezTo>
                  <a:cubicBezTo>
                    <a:pt x="8522" y="4384"/>
                    <a:pt x="8449" y="4457"/>
                    <a:pt x="8596" y="4482"/>
                  </a:cubicBezTo>
                  <a:cubicBezTo>
                    <a:pt x="8596" y="4384"/>
                    <a:pt x="8596" y="4310"/>
                    <a:pt x="8596" y="4212"/>
                  </a:cubicBezTo>
                  <a:cubicBezTo>
                    <a:pt x="8596" y="4115"/>
                    <a:pt x="8596" y="4017"/>
                    <a:pt x="8596" y="3919"/>
                  </a:cubicBezTo>
                  <a:cubicBezTo>
                    <a:pt x="8596" y="3674"/>
                    <a:pt x="8522" y="3282"/>
                    <a:pt x="8473" y="2988"/>
                  </a:cubicBezTo>
                  <a:cubicBezTo>
                    <a:pt x="8449" y="2890"/>
                    <a:pt x="8424" y="2817"/>
                    <a:pt x="8424" y="2743"/>
                  </a:cubicBezTo>
                  <a:cubicBezTo>
                    <a:pt x="8375" y="2523"/>
                    <a:pt x="7861" y="490"/>
                    <a:pt x="7739" y="1"/>
                  </a:cubicBezTo>
                  <a:cubicBezTo>
                    <a:pt x="6979" y="172"/>
                    <a:pt x="2474" y="1298"/>
                    <a:pt x="1592" y="1470"/>
                  </a:cubicBezTo>
                  <a:cubicBezTo>
                    <a:pt x="857" y="1617"/>
                    <a:pt x="245" y="1690"/>
                    <a:pt x="0" y="1715"/>
                  </a:cubicBezTo>
                  <a:cubicBezTo>
                    <a:pt x="25" y="1935"/>
                    <a:pt x="74" y="2180"/>
                    <a:pt x="98" y="2400"/>
                  </a:cubicBezTo>
                  <a:cubicBezTo>
                    <a:pt x="196" y="2890"/>
                    <a:pt x="294" y="3355"/>
                    <a:pt x="343" y="3551"/>
                  </a:cubicBezTo>
                  <a:cubicBezTo>
                    <a:pt x="368" y="3723"/>
                    <a:pt x="466" y="4090"/>
                    <a:pt x="539" y="4457"/>
                  </a:cubicBezTo>
                  <a:cubicBezTo>
                    <a:pt x="613" y="4923"/>
                    <a:pt x="711" y="5412"/>
                    <a:pt x="735" y="5510"/>
                  </a:cubicBezTo>
                  <a:cubicBezTo>
                    <a:pt x="735" y="5633"/>
                    <a:pt x="833" y="6343"/>
                    <a:pt x="857" y="6490"/>
                  </a:cubicBezTo>
                  <a:cubicBezTo>
                    <a:pt x="955" y="6612"/>
                    <a:pt x="1298" y="7004"/>
                    <a:pt x="1225" y="7127"/>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72"/>
            <p:cNvSpPr/>
            <p:nvPr/>
          </p:nvSpPr>
          <p:spPr>
            <a:xfrm>
              <a:off x="6574375" y="1952950"/>
              <a:ext cx="214900" cy="214300"/>
            </a:xfrm>
            <a:custGeom>
              <a:avLst/>
              <a:gdLst/>
              <a:ahLst/>
              <a:cxnLst/>
              <a:rect l="l" t="t" r="r" b="b"/>
              <a:pathLst>
                <a:path w="8596" h="8572" fill="none" extrusionOk="0">
                  <a:moveTo>
                    <a:pt x="1225" y="7127"/>
                  </a:moveTo>
                  <a:cubicBezTo>
                    <a:pt x="1225" y="7151"/>
                    <a:pt x="1102" y="7273"/>
                    <a:pt x="980" y="7396"/>
                  </a:cubicBezTo>
                  <a:cubicBezTo>
                    <a:pt x="735" y="7616"/>
                    <a:pt x="368" y="7935"/>
                    <a:pt x="368" y="7959"/>
                  </a:cubicBezTo>
                  <a:lnTo>
                    <a:pt x="368" y="7959"/>
                  </a:lnTo>
                  <a:cubicBezTo>
                    <a:pt x="392" y="7984"/>
                    <a:pt x="515" y="8131"/>
                    <a:pt x="662" y="8277"/>
                  </a:cubicBezTo>
                  <a:cubicBezTo>
                    <a:pt x="735" y="8351"/>
                    <a:pt x="784" y="8424"/>
                    <a:pt x="857" y="8473"/>
                  </a:cubicBezTo>
                  <a:cubicBezTo>
                    <a:pt x="882" y="8473"/>
                    <a:pt x="882" y="8449"/>
                    <a:pt x="931" y="8424"/>
                  </a:cubicBezTo>
                  <a:cubicBezTo>
                    <a:pt x="1053" y="8375"/>
                    <a:pt x="1004" y="8571"/>
                    <a:pt x="1151" y="8400"/>
                  </a:cubicBezTo>
                  <a:cubicBezTo>
                    <a:pt x="1298" y="8204"/>
                    <a:pt x="1200" y="8057"/>
                    <a:pt x="1396" y="8057"/>
                  </a:cubicBezTo>
                  <a:cubicBezTo>
                    <a:pt x="1568" y="8057"/>
                    <a:pt x="1641" y="8033"/>
                    <a:pt x="1739" y="7861"/>
                  </a:cubicBezTo>
                  <a:cubicBezTo>
                    <a:pt x="1861" y="7714"/>
                    <a:pt x="1739" y="7518"/>
                    <a:pt x="2033" y="7420"/>
                  </a:cubicBezTo>
                  <a:cubicBezTo>
                    <a:pt x="2327" y="7322"/>
                    <a:pt x="2376" y="7396"/>
                    <a:pt x="2523" y="7249"/>
                  </a:cubicBezTo>
                  <a:cubicBezTo>
                    <a:pt x="2645" y="7102"/>
                    <a:pt x="2865" y="6906"/>
                    <a:pt x="3012" y="6833"/>
                  </a:cubicBezTo>
                  <a:cubicBezTo>
                    <a:pt x="3184" y="6735"/>
                    <a:pt x="3208" y="6637"/>
                    <a:pt x="3380" y="6416"/>
                  </a:cubicBezTo>
                  <a:cubicBezTo>
                    <a:pt x="3551" y="6196"/>
                    <a:pt x="3625" y="5927"/>
                    <a:pt x="3796" y="5902"/>
                  </a:cubicBezTo>
                  <a:cubicBezTo>
                    <a:pt x="3943" y="5878"/>
                    <a:pt x="4065" y="6123"/>
                    <a:pt x="4286" y="6000"/>
                  </a:cubicBezTo>
                  <a:cubicBezTo>
                    <a:pt x="4531" y="5853"/>
                    <a:pt x="4433" y="5804"/>
                    <a:pt x="4678" y="5829"/>
                  </a:cubicBezTo>
                  <a:cubicBezTo>
                    <a:pt x="4922" y="5853"/>
                    <a:pt x="4898" y="5633"/>
                    <a:pt x="5094" y="5584"/>
                  </a:cubicBezTo>
                  <a:cubicBezTo>
                    <a:pt x="5314" y="5535"/>
                    <a:pt x="5314" y="5706"/>
                    <a:pt x="5559" y="5608"/>
                  </a:cubicBezTo>
                  <a:cubicBezTo>
                    <a:pt x="5780" y="5510"/>
                    <a:pt x="5755" y="5388"/>
                    <a:pt x="6073" y="5339"/>
                  </a:cubicBezTo>
                  <a:cubicBezTo>
                    <a:pt x="6367" y="5314"/>
                    <a:pt x="6392" y="5412"/>
                    <a:pt x="6588" y="5265"/>
                  </a:cubicBezTo>
                  <a:cubicBezTo>
                    <a:pt x="6808" y="5143"/>
                    <a:pt x="6710" y="5143"/>
                    <a:pt x="7028" y="5021"/>
                  </a:cubicBezTo>
                  <a:cubicBezTo>
                    <a:pt x="7347" y="4898"/>
                    <a:pt x="7371" y="4947"/>
                    <a:pt x="7494" y="4800"/>
                  </a:cubicBezTo>
                  <a:cubicBezTo>
                    <a:pt x="7592" y="4653"/>
                    <a:pt x="7665" y="4653"/>
                    <a:pt x="7763" y="4653"/>
                  </a:cubicBezTo>
                  <a:cubicBezTo>
                    <a:pt x="7886" y="4653"/>
                    <a:pt x="7861" y="4678"/>
                    <a:pt x="8008" y="4555"/>
                  </a:cubicBezTo>
                  <a:cubicBezTo>
                    <a:pt x="8179" y="4408"/>
                    <a:pt x="8204" y="4335"/>
                    <a:pt x="8375" y="4359"/>
                  </a:cubicBezTo>
                  <a:cubicBezTo>
                    <a:pt x="8522" y="4384"/>
                    <a:pt x="8449" y="4457"/>
                    <a:pt x="8596" y="4482"/>
                  </a:cubicBezTo>
                  <a:cubicBezTo>
                    <a:pt x="8596" y="4384"/>
                    <a:pt x="8596" y="4310"/>
                    <a:pt x="8596" y="4212"/>
                  </a:cubicBezTo>
                  <a:cubicBezTo>
                    <a:pt x="8596" y="4115"/>
                    <a:pt x="8596" y="4017"/>
                    <a:pt x="8596" y="3919"/>
                  </a:cubicBezTo>
                  <a:cubicBezTo>
                    <a:pt x="8596" y="3674"/>
                    <a:pt x="8522" y="3282"/>
                    <a:pt x="8473" y="2988"/>
                  </a:cubicBezTo>
                  <a:cubicBezTo>
                    <a:pt x="8449" y="2890"/>
                    <a:pt x="8424" y="2817"/>
                    <a:pt x="8424" y="2743"/>
                  </a:cubicBezTo>
                  <a:cubicBezTo>
                    <a:pt x="8375" y="2523"/>
                    <a:pt x="7861" y="490"/>
                    <a:pt x="7739" y="1"/>
                  </a:cubicBezTo>
                  <a:cubicBezTo>
                    <a:pt x="6979" y="172"/>
                    <a:pt x="2474" y="1298"/>
                    <a:pt x="1592" y="1470"/>
                  </a:cubicBezTo>
                  <a:cubicBezTo>
                    <a:pt x="857" y="1617"/>
                    <a:pt x="245" y="1690"/>
                    <a:pt x="0" y="1715"/>
                  </a:cubicBezTo>
                  <a:cubicBezTo>
                    <a:pt x="25" y="1935"/>
                    <a:pt x="74" y="2180"/>
                    <a:pt x="98" y="2400"/>
                  </a:cubicBezTo>
                  <a:cubicBezTo>
                    <a:pt x="196" y="2890"/>
                    <a:pt x="294" y="3355"/>
                    <a:pt x="343" y="3551"/>
                  </a:cubicBezTo>
                  <a:cubicBezTo>
                    <a:pt x="368" y="3723"/>
                    <a:pt x="466" y="4090"/>
                    <a:pt x="539" y="4457"/>
                  </a:cubicBezTo>
                  <a:cubicBezTo>
                    <a:pt x="613" y="4923"/>
                    <a:pt x="711" y="5412"/>
                    <a:pt x="735" y="5510"/>
                  </a:cubicBezTo>
                  <a:cubicBezTo>
                    <a:pt x="735" y="5633"/>
                    <a:pt x="833" y="6343"/>
                    <a:pt x="857" y="6490"/>
                  </a:cubicBezTo>
                  <a:cubicBezTo>
                    <a:pt x="955" y="6612"/>
                    <a:pt x="1298" y="7004"/>
                    <a:pt x="1225" y="7127"/>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72"/>
            <p:cNvSpPr/>
            <p:nvPr/>
          </p:nvSpPr>
          <p:spPr>
            <a:xfrm>
              <a:off x="6384600" y="2405975"/>
              <a:ext cx="133475" cy="219800"/>
            </a:xfrm>
            <a:custGeom>
              <a:avLst/>
              <a:gdLst/>
              <a:ahLst/>
              <a:cxnLst/>
              <a:rect l="l" t="t" r="r" b="b"/>
              <a:pathLst>
                <a:path w="5339" h="8792" extrusionOk="0">
                  <a:moveTo>
                    <a:pt x="4677" y="6147"/>
                  </a:moveTo>
                  <a:cubicBezTo>
                    <a:pt x="4530" y="6098"/>
                    <a:pt x="4604" y="6270"/>
                    <a:pt x="4359" y="6196"/>
                  </a:cubicBezTo>
                  <a:cubicBezTo>
                    <a:pt x="4090" y="6147"/>
                    <a:pt x="3918" y="6049"/>
                    <a:pt x="3649" y="5829"/>
                  </a:cubicBezTo>
                  <a:cubicBezTo>
                    <a:pt x="3379" y="5584"/>
                    <a:pt x="3477" y="5559"/>
                    <a:pt x="3330" y="5266"/>
                  </a:cubicBezTo>
                  <a:cubicBezTo>
                    <a:pt x="3159" y="4972"/>
                    <a:pt x="3012" y="4947"/>
                    <a:pt x="2865" y="4825"/>
                  </a:cubicBezTo>
                  <a:cubicBezTo>
                    <a:pt x="2694" y="4678"/>
                    <a:pt x="2620" y="4751"/>
                    <a:pt x="2596" y="4408"/>
                  </a:cubicBezTo>
                  <a:cubicBezTo>
                    <a:pt x="2571" y="4066"/>
                    <a:pt x="2571" y="3919"/>
                    <a:pt x="2522" y="3649"/>
                  </a:cubicBezTo>
                  <a:cubicBezTo>
                    <a:pt x="2498" y="3380"/>
                    <a:pt x="2449" y="3258"/>
                    <a:pt x="2204" y="3160"/>
                  </a:cubicBezTo>
                  <a:cubicBezTo>
                    <a:pt x="1959" y="3086"/>
                    <a:pt x="1788" y="3135"/>
                    <a:pt x="1690" y="2915"/>
                  </a:cubicBezTo>
                  <a:cubicBezTo>
                    <a:pt x="1592" y="2694"/>
                    <a:pt x="1641" y="2743"/>
                    <a:pt x="1445" y="2596"/>
                  </a:cubicBezTo>
                  <a:cubicBezTo>
                    <a:pt x="1225" y="2449"/>
                    <a:pt x="1176" y="2351"/>
                    <a:pt x="1225" y="2131"/>
                  </a:cubicBezTo>
                  <a:cubicBezTo>
                    <a:pt x="1273" y="1935"/>
                    <a:pt x="1298" y="1764"/>
                    <a:pt x="1151" y="1690"/>
                  </a:cubicBezTo>
                  <a:cubicBezTo>
                    <a:pt x="980" y="1592"/>
                    <a:pt x="784" y="1543"/>
                    <a:pt x="906" y="1323"/>
                  </a:cubicBezTo>
                  <a:cubicBezTo>
                    <a:pt x="1004" y="1103"/>
                    <a:pt x="1102" y="1274"/>
                    <a:pt x="1151" y="956"/>
                  </a:cubicBezTo>
                  <a:cubicBezTo>
                    <a:pt x="1176" y="735"/>
                    <a:pt x="1176" y="588"/>
                    <a:pt x="1225" y="515"/>
                  </a:cubicBezTo>
                  <a:cubicBezTo>
                    <a:pt x="1225" y="466"/>
                    <a:pt x="1225" y="392"/>
                    <a:pt x="1200" y="319"/>
                  </a:cubicBezTo>
                  <a:cubicBezTo>
                    <a:pt x="1200" y="197"/>
                    <a:pt x="1176" y="74"/>
                    <a:pt x="1176" y="1"/>
                  </a:cubicBezTo>
                  <a:cubicBezTo>
                    <a:pt x="1053" y="25"/>
                    <a:pt x="931" y="50"/>
                    <a:pt x="833" y="50"/>
                  </a:cubicBezTo>
                  <a:cubicBezTo>
                    <a:pt x="710" y="74"/>
                    <a:pt x="539" y="221"/>
                    <a:pt x="367" y="392"/>
                  </a:cubicBezTo>
                  <a:cubicBezTo>
                    <a:pt x="196" y="564"/>
                    <a:pt x="49" y="784"/>
                    <a:pt x="0" y="956"/>
                  </a:cubicBezTo>
                  <a:lnTo>
                    <a:pt x="2180" y="8792"/>
                  </a:lnTo>
                  <a:lnTo>
                    <a:pt x="5241" y="8180"/>
                  </a:lnTo>
                  <a:cubicBezTo>
                    <a:pt x="5290" y="8082"/>
                    <a:pt x="5338" y="7959"/>
                    <a:pt x="5192" y="7837"/>
                  </a:cubicBezTo>
                  <a:cubicBezTo>
                    <a:pt x="5020" y="7739"/>
                    <a:pt x="5020" y="7592"/>
                    <a:pt x="4824" y="7543"/>
                  </a:cubicBezTo>
                  <a:cubicBezTo>
                    <a:pt x="4628" y="7469"/>
                    <a:pt x="4628" y="7665"/>
                    <a:pt x="4506" y="7592"/>
                  </a:cubicBezTo>
                  <a:cubicBezTo>
                    <a:pt x="4383" y="7518"/>
                    <a:pt x="4530" y="7420"/>
                    <a:pt x="4457" y="7225"/>
                  </a:cubicBezTo>
                  <a:cubicBezTo>
                    <a:pt x="4383" y="7053"/>
                    <a:pt x="4383" y="6955"/>
                    <a:pt x="4555" y="6955"/>
                  </a:cubicBezTo>
                  <a:cubicBezTo>
                    <a:pt x="4726" y="6955"/>
                    <a:pt x="4898" y="7225"/>
                    <a:pt x="4898" y="7029"/>
                  </a:cubicBezTo>
                  <a:cubicBezTo>
                    <a:pt x="4922" y="6833"/>
                    <a:pt x="4849" y="6833"/>
                    <a:pt x="4775" y="6588"/>
                  </a:cubicBezTo>
                  <a:cubicBezTo>
                    <a:pt x="4726" y="6343"/>
                    <a:pt x="4849" y="6196"/>
                    <a:pt x="4677" y="6147"/>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72"/>
            <p:cNvSpPr/>
            <p:nvPr/>
          </p:nvSpPr>
          <p:spPr>
            <a:xfrm>
              <a:off x="6384600" y="2405975"/>
              <a:ext cx="133475" cy="219800"/>
            </a:xfrm>
            <a:custGeom>
              <a:avLst/>
              <a:gdLst/>
              <a:ahLst/>
              <a:cxnLst/>
              <a:rect l="l" t="t" r="r" b="b"/>
              <a:pathLst>
                <a:path w="5339" h="8792" fill="none" extrusionOk="0">
                  <a:moveTo>
                    <a:pt x="4677" y="6147"/>
                  </a:moveTo>
                  <a:cubicBezTo>
                    <a:pt x="4530" y="6098"/>
                    <a:pt x="4604" y="6270"/>
                    <a:pt x="4359" y="6196"/>
                  </a:cubicBezTo>
                  <a:cubicBezTo>
                    <a:pt x="4090" y="6147"/>
                    <a:pt x="3918" y="6049"/>
                    <a:pt x="3649" y="5829"/>
                  </a:cubicBezTo>
                  <a:cubicBezTo>
                    <a:pt x="3379" y="5584"/>
                    <a:pt x="3477" y="5559"/>
                    <a:pt x="3330" y="5266"/>
                  </a:cubicBezTo>
                  <a:cubicBezTo>
                    <a:pt x="3159" y="4972"/>
                    <a:pt x="3012" y="4947"/>
                    <a:pt x="2865" y="4825"/>
                  </a:cubicBezTo>
                  <a:cubicBezTo>
                    <a:pt x="2694" y="4678"/>
                    <a:pt x="2620" y="4751"/>
                    <a:pt x="2596" y="4408"/>
                  </a:cubicBezTo>
                  <a:cubicBezTo>
                    <a:pt x="2571" y="4066"/>
                    <a:pt x="2571" y="3919"/>
                    <a:pt x="2522" y="3649"/>
                  </a:cubicBezTo>
                  <a:cubicBezTo>
                    <a:pt x="2498" y="3380"/>
                    <a:pt x="2449" y="3258"/>
                    <a:pt x="2204" y="3160"/>
                  </a:cubicBezTo>
                  <a:cubicBezTo>
                    <a:pt x="1959" y="3086"/>
                    <a:pt x="1788" y="3135"/>
                    <a:pt x="1690" y="2915"/>
                  </a:cubicBezTo>
                  <a:cubicBezTo>
                    <a:pt x="1592" y="2694"/>
                    <a:pt x="1641" y="2743"/>
                    <a:pt x="1445" y="2596"/>
                  </a:cubicBezTo>
                  <a:cubicBezTo>
                    <a:pt x="1225" y="2449"/>
                    <a:pt x="1176" y="2351"/>
                    <a:pt x="1225" y="2131"/>
                  </a:cubicBezTo>
                  <a:cubicBezTo>
                    <a:pt x="1273" y="1935"/>
                    <a:pt x="1298" y="1764"/>
                    <a:pt x="1151" y="1690"/>
                  </a:cubicBezTo>
                  <a:cubicBezTo>
                    <a:pt x="980" y="1592"/>
                    <a:pt x="784" y="1543"/>
                    <a:pt x="906" y="1323"/>
                  </a:cubicBezTo>
                  <a:cubicBezTo>
                    <a:pt x="1004" y="1103"/>
                    <a:pt x="1102" y="1274"/>
                    <a:pt x="1151" y="956"/>
                  </a:cubicBezTo>
                  <a:cubicBezTo>
                    <a:pt x="1176" y="735"/>
                    <a:pt x="1176" y="588"/>
                    <a:pt x="1225" y="515"/>
                  </a:cubicBezTo>
                  <a:cubicBezTo>
                    <a:pt x="1225" y="466"/>
                    <a:pt x="1225" y="392"/>
                    <a:pt x="1200" y="319"/>
                  </a:cubicBezTo>
                  <a:cubicBezTo>
                    <a:pt x="1200" y="197"/>
                    <a:pt x="1176" y="74"/>
                    <a:pt x="1176" y="1"/>
                  </a:cubicBezTo>
                  <a:cubicBezTo>
                    <a:pt x="1053" y="25"/>
                    <a:pt x="931" y="50"/>
                    <a:pt x="833" y="50"/>
                  </a:cubicBezTo>
                  <a:cubicBezTo>
                    <a:pt x="710" y="74"/>
                    <a:pt x="539" y="221"/>
                    <a:pt x="367" y="392"/>
                  </a:cubicBezTo>
                  <a:cubicBezTo>
                    <a:pt x="196" y="564"/>
                    <a:pt x="49" y="784"/>
                    <a:pt x="0" y="956"/>
                  </a:cubicBezTo>
                  <a:lnTo>
                    <a:pt x="2180" y="8792"/>
                  </a:lnTo>
                  <a:lnTo>
                    <a:pt x="5241" y="8180"/>
                  </a:lnTo>
                  <a:cubicBezTo>
                    <a:pt x="5290" y="8082"/>
                    <a:pt x="5338" y="7959"/>
                    <a:pt x="5192" y="7837"/>
                  </a:cubicBezTo>
                  <a:cubicBezTo>
                    <a:pt x="5020" y="7739"/>
                    <a:pt x="5020" y="7592"/>
                    <a:pt x="4824" y="7543"/>
                  </a:cubicBezTo>
                  <a:cubicBezTo>
                    <a:pt x="4628" y="7469"/>
                    <a:pt x="4628" y="7665"/>
                    <a:pt x="4506" y="7592"/>
                  </a:cubicBezTo>
                  <a:cubicBezTo>
                    <a:pt x="4383" y="7518"/>
                    <a:pt x="4530" y="7420"/>
                    <a:pt x="4457" y="7225"/>
                  </a:cubicBezTo>
                  <a:cubicBezTo>
                    <a:pt x="4383" y="7053"/>
                    <a:pt x="4383" y="6955"/>
                    <a:pt x="4555" y="6955"/>
                  </a:cubicBezTo>
                  <a:cubicBezTo>
                    <a:pt x="4726" y="6955"/>
                    <a:pt x="4898" y="7225"/>
                    <a:pt x="4898" y="7029"/>
                  </a:cubicBezTo>
                  <a:cubicBezTo>
                    <a:pt x="4922" y="6833"/>
                    <a:pt x="4849" y="6833"/>
                    <a:pt x="4775" y="6588"/>
                  </a:cubicBezTo>
                  <a:cubicBezTo>
                    <a:pt x="4726" y="6343"/>
                    <a:pt x="4849" y="6196"/>
                    <a:pt x="4677" y="6147"/>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72"/>
            <p:cNvSpPr/>
            <p:nvPr/>
          </p:nvSpPr>
          <p:spPr>
            <a:xfrm>
              <a:off x="5934000" y="2432925"/>
              <a:ext cx="582250" cy="286525"/>
            </a:xfrm>
            <a:custGeom>
              <a:avLst/>
              <a:gdLst/>
              <a:ahLst/>
              <a:cxnLst/>
              <a:rect l="l" t="t" r="r" b="b"/>
              <a:pathLst>
                <a:path w="23290" h="11461" extrusionOk="0">
                  <a:moveTo>
                    <a:pt x="22799" y="8816"/>
                  </a:moveTo>
                  <a:cubicBezTo>
                    <a:pt x="22922" y="8816"/>
                    <a:pt x="23069" y="8767"/>
                    <a:pt x="23118" y="8571"/>
                  </a:cubicBezTo>
                  <a:cubicBezTo>
                    <a:pt x="23191" y="8375"/>
                    <a:pt x="23289" y="8155"/>
                    <a:pt x="23191" y="8057"/>
                  </a:cubicBezTo>
                  <a:cubicBezTo>
                    <a:pt x="23118" y="7959"/>
                    <a:pt x="23020" y="8032"/>
                    <a:pt x="22946" y="7861"/>
                  </a:cubicBezTo>
                  <a:cubicBezTo>
                    <a:pt x="22873" y="7714"/>
                    <a:pt x="22603" y="7738"/>
                    <a:pt x="22677" y="7542"/>
                  </a:cubicBezTo>
                  <a:cubicBezTo>
                    <a:pt x="22701" y="7518"/>
                    <a:pt x="22701" y="7469"/>
                    <a:pt x="22726" y="7444"/>
                  </a:cubicBezTo>
                  <a:lnTo>
                    <a:pt x="20155" y="7959"/>
                  </a:lnTo>
                  <a:lnTo>
                    <a:pt x="20032" y="7983"/>
                  </a:lnTo>
                  <a:lnTo>
                    <a:pt x="20008" y="7885"/>
                  </a:lnTo>
                  <a:lnTo>
                    <a:pt x="17828" y="0"/>
                  </a:lnTo>
                  <a:lnTo>
                    <a:pt x="1" y="3379"/>
                  </a:lnTo>
                  <a:cubicBezTo>
                    <a:pt x="99" y="3918"/>
                    <a:pt x="466" y="6416"/>
                    <a:pt x="515" y="6612"/>
                  </a:cubicBezTo>
                  <a:cubicBezTo>
                    <a:pt x="515" y="6612"/>
                    <a:pt x="491" y="6636"/>
                    <a:pt x="491" y="6636"/>
                  </a:cubicBezTo>
                  <a:cubicBezTo>
                    <a:pt x="540" y="6612"/>
                    <a:pt x="589" y="6538"/>
                    <a:pt x="687" y="6440"/>
                  </a:cubicBezTo>
                  <a:cubicBezTo>
                    <a:pt x="760" y="6342"/>
                    <a:pt x="809" y="6245"/>
                    <a:pt x="858" y="6171"/>
                  </a:cubicBezTo>
                  <a:lnTo>
                    <a:pt x="858" y="6171"/>
                  </a:lnTo>
                  <a:cubicBezTo>
                    <a:pt x="932" y="6049"/>
                    <a:pt x="981" y="5951"/>
                    <a:pt x="1078" y="5877"/>
                  </a:cubicBezTo>
                  <a:cubicBezTo>
                    <a:pt x="1103" y="5853"/>
                    <a:pt x="1127" y="5828"/>
                    <a:pt x="1152" y="5779"/>
                  </a:cubicBezTo>
                  <a:cubicBezTo>
                    <a:pt x="1176" y="5706"/>
                    <a:pt x="1250" y="5608"/>
                    <a:pt x="1421" y="5461"/>
                  </a:cubicBezTo>
                  <a:cubicBezTo>
                    <a:pt x="1666" y="5265"/>
                    <a:pt x="1740" y="5094"/>
                    <a:pt x="1789" y="4971"/>
                  </a:cubicBezTo>
                  <a:lnTo>
                    <a:pt x="1789" y="4947"/>
                  </a:lnTo>
                  <a:lnTo>
                    <a:pt x="1813" y="4898"/>
                  </a:lnTo>
                  <a:lnTo>
                    <a:pt x="1813" y="4898"/>
                  </a:lnTo>
                  <a:cubicBezTo>
                    <a:pt x="1838" y="4873"/>
                    <a:pt x="1838" y="4849"/>
                    <a:pt x="1862" y="4800"/>
                  </a:cubicBezTo>
                  <a:cubicBezTo>
                    <a:pt x="1911" y="4628"/>
                    <a:pt x="1960" y="4506"/>
                    <a:pt x="2205" y="4506"/>
                  </a:cubicBezTo>
                  <a:cubicBezTo>
                    <a:pt x="2303" y="4506"/>
                    <a:pt x="2376" y="4530"/>
                    <a:pt x="2450" y="4555"/>
                  </a:cubicBezTo>
                  <a:lnTo>
                    <a:pt x="2450" y="4555"/>
                  </a:lnTo>
                  <a:cubicBezTo>
                    <a:pt x="2523" y="4579"/>
                    <a:pt x="2572" y="4604"/>
                    <a:pt x="2670" y="4555"/>
                  </a:cubicBezTo>
                  <a:cubicBezTo>
                    <a:pt x="2817" y="4506"/>
                    <a:pt x="2891" y="4334"/>
                    <a:pt x="2940" y="4212"/>
                  </a:cubicBezTo>
                  <a:cubicBezTo>
                    <a:pt x="2964" y="4139"/>
                    <a:pt x="2989" y="4090"/>
                    <a:pt x="3013" y="4016"/>
                  </a:cubicBezTo>
                  <a:cubicBezTo>
                    <a:pt x="3062" y="3967"/>
                    <a:pt x="3111" y="3894"/>
                    <a:pt x="3135" y="3796"/>
                  </a:cubicBezTo>
                  <a:cubicBezTo>
                    <a:pt x="3184" y="3698"/>
                    <a:pt x="3209" y="3600"/>
                    <a:pt x="3282" y="3526"/>
                  </a:cubicBezTo>
                  <a:cubicBezTo>
                    <a:pt x="3331" y="3428"/>
                    <a:pt x="3405" y="3379"/>
                    <a:pt x="3454" y="3355"/>
                  </a:cubicBezTo>
                  <a:cubicBezTo>
                    <a:pt x="3552" y="3306"/>
                    <a:pt x="3650" y="3306"/>
                    <a:pt x="3723" y="3379"/>
                  </a:cubicBezTo>
                  <a:cubicBezTo>
                    <a:pt x="3797" y="3453"/>
                    <a:pt x="3797" y="3502"/>
                    <a:pt x="3797" y="3575"/>
                  </a:cubicBezTo>
                  <a:cubicBezTo>
                    <a:pt x="3821" y="3600"/>
                    <a:pt x="3821" y="3624"/>
                    <a:pt x="3846" y="3649"/>
                  </a:cubicBezTo>
                  <a:cubicBezTo>
                    <a:pt x="3846" y="3673"/>
                    <a:pt x="3944" y="3722"/>
                    <a:pt x="4041" y="3747"/>
                  </a:cubicBezTo>
                  <a:cubicBezTo>
                    <a:pt x="4164" y="3771"/>
                    <a:pt x="4262" y="3796"/>
                    <a:pt x="4360" y="3771"/>
                  </a:cubicBezTo>
                  <a:cubicBezTo>
                    <a:pt x="4433" y="3771"/>
                    <a:pt x="4507" y="3771"/>
                    <a:pt x="4580" y="3771"/>
                  </a:cubicBezTo>
                  <a:cubicBezTo>
                    <a:pt x="4703" y="3771"/>
                    <a:pt x="4776" y="3771"/>
                    <a:pt x="4850" y="3722"/>
                  </a:cubicBezTo>
                  <a:cubicBezTo>
                    <a:pt x="4899" y="3673"/>
                    <a:pt x="4899" y="3673"/>
                    <a:pt x="4899" y="3649"/>
                  </a:cubicBezTo>
                  <a:cubicBezTo>
                    <a:pt x="4899" y="3600"/>
                    <a:pt x="4923" y="3502"/>
                    <a:pt x="4997" y="3330"/>
                  </a:cubicBezTo>
                  <a:lnTo>
                    <a:pt x="4997" y="3330"/>
                  </a:lnTo>
                  <a:cubicBezTo>
                    <a:pt x="5070" y="3208"/>
                    <a:pt x="5168" y="3110"/>
                    <a:pt x="5241" y="3012"/>
                  </a:cubicBezTo>
                  <a:cubicBezTo>
                    <a:pt x="5364" y="2890"/>
                    <a:pt x="5486" y="2841"/>
                    <a:pt x="5560" y="2816"/>
                  </a:cubicBezTo>
                  <a:cubicBezTo>
                    <a:pt x="5609" y="2792"/>
                    <a:pt x="5658" y="2816"/>
                    <a:pt x="5707" y="2841"/>
                  </a:cubicBezTo>
                  <a:cubicBezTo>
                    <a:pt x="5756" y="2865"/>
                    <a:pt x="5829" y="2890"/>
                    <a:pt x="5903" y="2841"/>
                  </a:cubicBezTo>
                  <a:cubicBezTo>
                    <a:pt x="5952" y="2792"/>
                    <a:pt x="6001" y="2718"/>
                    <a:pt x="6050" y="2645"/>
                  </a:cubicBezTo>
                  <a:cubicBezTo>
                    <a:pt x="6123" y="2522"/>
                    <a:pt x="6196" y="2424"/>
                    <a:pt x="6343" y="2400"/>
                  </a:cubicBezTo>
                  <a:cubicBezTo>
                    <a:pt x="6441" y="2400"/>
                    <a:pt x="6539" y="2400"/>
                    <a:pt x="6662" y="2449"/>
                  </a:cubicBezTo>
                  <a:lnTo>
                    <a:pt x="6662" y="2449"/>
                  </a:lnTo>
                  <a:cubicBezTo>
                    <a:pt x="6784" y="2473"/>
                    <a:pt x="6907" y="2522"/>
                    <a:pt x="7054" y="2596"/>
                  </a:cubicBezTo>
                  <a:cubicBezTo>
                    <a:pt x="7176" y="2669"/>
                    <a:pt x="7298" y="2645"/>
                    <a:pt x="7445" y="2620"/>
                  </a:cubicBezTo>
                  <a:cubicBezTo>
                    <a:pt x="7519" y="2596"/>
                    <a:pt x="7592" y="2596"/>
                    <a:pt x="7666" y="2596"/>
                  </a:cubicBezTo>
                  <a:cubicBezTo>
                    <a:pt x="7960" y="2596"/>
                    <a:pt x="8009" y="2792"/>
                    <a:pt x="8082" y="2963"/>
                  </a:cubicBezTo>
                  <a:cubicBezTo>
                    <a:pt x="8082" y="3012"/>
                    <a:pt x="8082" y="3037"/>
                    <a:pt x="8106" y="3061"/>
                  </a:cubicBezTo>
                  <a:cubicBezTo>
                    <a:pt x="8131" y="3110"/>
                    <a:pt x="8155" y="3135"/>
                    <a:pt x="8204" y="3135"/>
                  </a:cubicBezTo>
                  <a:cubicBezTo>
                    <a:pt x="8278" y="3184"/>
                    <a:pt x="8376" y="3208"/>
                    <a:pt x="8449" y="3306"/>
                  </a:cubicBezTo>
                  <a:lnTo>
                    <a:pt x="8449" y="3306"/>
                  </a:lnTo>
                  <a:cubicBezTo>
                    <a:pt x="8523" y="3404"/>
                    <a:pt x="8523" y="3477"/>
                    <a:pt x="8547" y="3551"/>
                  </a:cubicBezTo>
                  <a:cubicBezTo>
                    <a:pt x="8547" y="3575"/>
                    <a:pt x="8547" y="3624"/>
                    <a:pt x="8596" y="3649"/>
                  </a:cubicBezTo>
                  <a:cubicBezTo>
                    <a:pt x="8719" y="3698"/>
                    <a:pt x="8792" y="3747"/>
                    <a:pt x="8841" y="3796"/>
                  </a:cubicBezTo>
                  <a:cubicBezTo>
                    <a:pt x="8890" y="3869"/>
                    <a:pt x="8915" y="3918"/>
                    <a:pt x="8915" y="4016"/>
                  </a:cubicBezTo>
                  <a:cubicBezTo>
                    <a:pt x="8939" y="4065"/>
                    <a:pt x="8964" y="4139"/>
                    <a:pt x="8988" y="4212"/>
                  </a:cubicBezTo>
                  <a:cubicBezTo>
                    <a:pt x="9013" y="4261"/>
                    <a:pt x="9037" y="4310"/>
                    <a:pt x="9086" y="4359"/>
                  </a:cubicBezTo>
                  <a:cubicBezTo>
                    <a:pt x="9111" y="4334"/>
                    <a:pt x="9159" y="4334"/>
                    <a:pt x="9208" y="4334"/>
                  </a:cubicBezTo>
                  <a:cubicBezTo>
                    <a:pt x="9331" y="4310"/>
                    <a:pt x="9478" y="4310"/>
                    <a:pt x="9625" y="4334"/>
                  </a:cubicBezTo>
                  <a:cubicBezTo>
                    <a:pt x="9747" y="4334"/>
                    <a:pt x="9870" y="4383"/>
                    <a:pt x="9992" y="4432"/>
                  </a:cubicBezTo>
                  <a:lnTo>
                    <a:pt x="9992" y="4432"/>
                  </a:lnTo>
                  <a:cubicBezTo>
                    <a:pt x="10115" y="4506"/>
                    <a:pt x="10212" y="4579"/>
                    <a:pt x="10286" y="4653"/>
                  </a:cubicBezTo>
                  <a:cubicBezTo>
                    <a:pt x="10384" y="4751"/>
                    <a:pt x="10433" y="4849"/>
                    <a:pt x="10433" y="4971"/>
                  </a:cubicBezTo>
                  <a:cubicBezTo>
                    <a:pt x="10433" y="5045"/>
                    <a:pt x="10433" y="5094"/>
                    <a:pt x="10408" y="5143"/>
                  </a:cubicBezTo>
                  <a:cubicBezTo>
                    <a:pt x="10408" y="5241"/>
                    <a:pt x="10384" y="5338"/>
                    <a:pt x="10457" y="5412"/>
                  </a:cubicBezTo>
                  <a:lnTo>
                    <a:pt x="10482" y="5436"/>
                  </a:lnTo>
                  <a:cubicBezTo>
                    <a:pt x="10580" y="5559"/>
                    <a:pt x="10604" y="5608"/>
                    <a:pt x="10751" y="5608"/>
                  </a:cubicBezTo>
                  <a:cubicBezTo>
                    <a:pt x="10800" y="5608"/>
                    <a:pt x="10849" y="5608"/>
                    <a:pt x="10923" y="5583"/>
                  </a:cubicBezTo>
                  <a:cubicBezTo>
                    <a:pt x="11045" y="5559"/>
                    <a:pt x="11167" y="5534"/>
                    <a:pt x="11339" y="5608"/>
                  </a:cubicBezTo>
                  <a:cubicBezTo>
                    <a:pt x="11437" y="5657"/>
                    <a:pt x="11510" y="5706"/>
                    <a:pt x="11584" y="5779"/>
                  </a:cubicBezTo>
                  <a:cubicBezTo>
                    <a:pt x="11657" y="5828"/>
                    <a:pt x="11731" y="5877"/>
                    <a:pt x="11829" y="5926"/>
                  </a:cubicBezTo>
                  <a:cubicBezTo>
                    <a:pt x="11951" y="5975"/>
                    <a:pt x="11976" y="5975"/>
                    <a:pt x="12049" y="5975"/>
                  </a:cubicBezTo>
                  <a:lnTo>
                    <a:pt x="12049" y="5975"/>
                  </a:lnTo>
                  <a:cubicBezTo>
                    <a:pt x="12098" y="6000"/>
                    <a:pt x="12147" y="6000"/>
                    <a:pt x="12245" y="6000"/>
                  </a:cubicBezTo>
                  <a:cubicBezTo>
                    <a:pt x="12294" y="6024"/>
                    <a:pt x="12343" y="6024"/>
                    <a:pt x="12392" y="6024"/>
                  </a:cubicBezTo>
                  <a:cubicBezTo>
                    <a:pt x="12637" y="6049"/>
                    <a:pt x="12857" y="6098"/>
                    <a:pt x="13029" y="6391"/>
                  </a:cubicBezTo>
                  <a:cubicBezTo>
                    <a:pt x="13176" y="6661"/>
                    <a:pt x="13176" y="6930"/>
                    <a:pt x="13151" y="7151"/>
                  </a:cubicBezTo>
                  <a:cubicBezTo>
                    <a:pt x="13151" y="7224"/>
                    <a:pt x="13151" y="7273"/>
                    <a:pt x="13151" y="7322"/>
                  </a:cubicBezTo>
                  <a:cubicBezTo>
                    <a:pt x="13151" y="7371"/>
                    <a:pt x="13176" y="7395"/>
                    <a:pt x="13176" y="7420"/>
                  </a:cubicBezTo>
                  <a:lnTo>
                    <a:pt x="13176" y="7420"/>
                  </a:lnTo>
                  <a:cubicBezTo>
                    <a:pt x="13176" y="7469"/>
                    <a:pt x="13176" y="7493"/>
                    <a:pt x="13176" y="7567"/>
                  </a:cubicBezTo>
                  <a:cubicBezTo>
                    <a:pt x="13151" y="7616"/>
                    <a:pt x="13102" y="7665"/>
                    <a:pt x="13004" y="7812"/>
                  </a:cubicBezTo>
                  <a:lnTo>
                    <a:pt x="13004" y="7812"/>
                  </a:lnTo>
                  <a:cubicBezTo>
                    <a:pt x="12906" y="7959"/>
                    <a:pt x="12833" y="8106"/>
                    <a:pt x="12784" y="8253"/>
                  </a:cubicBezTo>
                  <a:cubicBezTo>
                    <a:pt x="12735" y="8424"/>
                    <a:pt x="12661" y="8571"/>
                    <a:pt x="12563" y="8693"/>
                  </a:cubicBezTo>
                  <a:cubicBezTo>
                    <a:pt x="12514" y="8742"/>
                    <a:pt x="12441" y="8816"/>
                    <a:pt x="12392" y="8865"/>
                  </a:cubicBezTo>
                  <a:cubicBezTo>
                    <a:pt x="12269" y="8987"/>
                    <a:pt x="12123" y="9134"/>
                    <a:pt x="12074" y="9257"/>
                  </a:cubicBezTo>
                  <a:cubicBezTo>
                    <a:pt x="12049" y="9330"/>
                    <a:pt x="12000" y="9403"/>
                    <a:pt x="11976" y="9452"/>
                  </a:cubicBezTo>
                  <a:cubicBezTo>
                    <a:pt x="11902" y="9575"/>
                    <a:pt x="11853" y="9697"/>
                    <a:pt x="11878" y="9771"/>
                  </a:cubicBezTo>
                  <a:cubicBezTo>
                    <a:pt x="11927" y="9918"/>
                    <a:pt x="12000" y="10040"/>
                    <a:pt x="12074" y="10114"/>
                  </a:cubicBezTo>
                  <a:cubicBezTo>
                    <a:pt x="12123" y="10163"/>
                    <a:pt x="12196" y="10212"/>
                    <a:pt x="12269" y="10212"/>
                  </a:cubicBezTo>
                  <a:cubicBezTo>
                    <a:pt x="12343" y="10236"/>
                    <a:pt x="12441" y="10212"/>
                    <a:pt x="12514" y="10187"/>
                  </a:cubicBezTo>
                  <a:cubicBezTo>
                    <a:pt x="12661" y="10138"/>
                    <a:pt x="12808" y="10040"/>
                    <a:pt x="12980" y="9918"/>
                  </a:cubicBezTo>
                  <a:cubicBezTo>
                    <a:pt x="12980" y="9746"/>
                    <a:pt x="12833" y="9673"/>
                    <a:pt x="12882" y="9526"/>
                  </a:cubicBezTo>
                  <a:cubicBezTo>
                    <a:pt x="12906" y="9355"/>
                    <a:pt x="13004" y="9306"/>
                    <a:pt x="13176" y="9379"/>
                  </a:cubicBezTo>
                  <a:cubicBezTo>
                    <a:pt x="13347" y="9452"/>
                    <a:pt x="13249" y="9257"/>
                    <a:pt x="13469" y="9306"/>
                  </a:cubicBezTo>
                  <a:cubicBezTo>
                    <a:pt x="13714" y="9330"/>
                    <a:pt x="13714" y="9403"/>
                    <a:pt x="13837" y="9624"/>
                  </a:cubicBezTo>
                  <a:cubicBezTo>
                    <a:pt x="13959" y="9869"/>
                    <a:pt x="13910" y="9869"/>
                    <a:pt x="14155" y="9991"/>
                  </a:cubicBezTo>
                  <a:cubicBezTo>
                    <a:pt x="14400" y="10089"/>
                    <a:pt x="14547" y="10383"/>
                    <a:pt x="14596" y="10236"/>
                  </a:cubicBezTo>
                  <a:cubicBezTo>
                    <a:pt x="14620" y="10065"/>
                    <a:pt x="14400" y="9893"/>
                    <a:pt x="14449" y="9746"/>
                  </a:cubicBezTo>
                  <a:cubicBezTo>
                    <a:pt x="14473" y="9599"/>
                    <a:pt x="14767" y="9648"/>
                    <a:pt x="14792" y="9869"/>
                  </a:cubicBezTo>
                  <a:cubicBezTo>
                    <a:pt x="14816" y="10089"/>
                    <a:pt x="14816" y="10261"/>
                    <a:pt x="15012" y="10285"/>
                  </a:cubicBezTo>
                  <a:cubicBezTo>
                    <a:pt x="15208" y="10310"/>
                    <a:pt x="15208" y="10236"/>
                    <a:pt x="15232" y="10089"/>
                  </a:cubicBezTo>
                  <a:cubicBezTo>
                    <a:pt x="15257" y="9942"/>
                    <a:pt x="15281" y="9746"/>
                    <a:pt x="15477" y="9918"/>
                  </a:cubicBezTo>
                  <a:cubicBezTo>
                    <a:pt x="15649" y="10065"/>
                    <a:pt x="15526" y="10138"/>
                    <a:pt x="15649" y="10261"/>
                  </a:cubicBezTo>
                  <a:cubicBezTo>
                    <a:pt x="15771" y="10383"/>
                    <a:pt x="15820" y="10334"/>
                    <a:pt x="16016" y="10383"/>
                  </a:cubicBezTo>
                  <a:cubicBezTo>
                    <a:pt x="16212" y="10432"/>
                    <a:pt x="16237" y="10432"/>
                    <a:pt x="16383" y="10603"/>
                  </a:cubicBezTo>
                  <a:cubicBezTo>
                    <a:pt x="16530" y="10775"/>
                    <a:pt x="16702" y="10873"/>
                    <a:pt x="16751" y="10775"/>
                  </a:cubicBezTo>
                  <a:cubicBezTo>
                    <a:pt x="16824" y="10677"/>
                    <a:pt x="16530" y="10554"/>
                    <a:pt x="16579" y="10407"/>
                  </a:cubicBezTo>
                  <a:cubicBezTo>
                    <a:pt x="16628" y="10261"/>
                    <a:pt x="16824" y="10187"/>
                    <a:pt x="16898" y="10383"/>
                  </a:cubicBezTo>
                  <a:cubicBezTo>
                    <a:pt x="16971" y="10603"/>
                    <a:pt x="16800" y="10701"/>
                    <a:pt x="16996" y="10848"/>
                  </a:cubicBezTo>
                  <a:cubicBezTo>
                    <a:pt x="17192" y="10971"/>
                    <a:pt x="17485" y="11314"/>
                    <a:pt x="17534" y="11118"/>
                  </a:cubicBezTo>
                  <a:cubicBezTo>
                    <a:pt x="17583" y="10897"/>
                    <a:pt x="17387" y="10799"/>
                    <a:pt x="17412" y="10628"/>
                  </a:cubicBezTo>
                  <a:cubicBezTo>
                    <a:pt x="17461" y="10432"/>
                    <a:pt x="17314" y="10285"/>
                    <a:pt x="17094" y="10065"/>
                  </a:cubicBezTo>
                  <a:cubicBezTo>
                    <a:pt x="16849" y="9844"/>
                    <a:pt x="17118" y="9697"/>
                    <a:pt x="16922" y="9648"/>
                  </a:cubicBezTo>
                  <a:cubicBezTo>
                    <a:pt x="16702" y="9624"/>
                    <a:pt x="16530" y="9771"/>
                    <a:pt x="16359" y="9599"/>
                  </a:cubicBezTo>
                  <a:cubicBezTo>
                    <a:pt x="16212" y="9403"/>
                    <a:pt x="16188" y="9257"/>
                    <a:pt x="15967" y="9208"/>
                  </a:cubicBezTo>
                  <a:cubicBezTo>
                    <a:pt x="15722" y="9159"/>
                    <a:pt x="15379" y="8963"/>
                    <a:pt x="15477" y="8938"/>
                  </a:cubicBezTo>
                  <a:cubicBezTo>
                    <a:pt x="15551" y="8889"/>
                    <a:pt x="15869" y="8889"/>
                    <a:pt x="16041" y="9036"/>
                  </a:cubicBezTo>
                  <a:cubicBezTo>
                    <a:pt x="16237" y="9183"/>
                    <a:pt x="16310" y="9281"/>
                    <a:pt x="16555" y="9306"/>
                  </a:cubicBezTo>
                  <a:cubicBezTo>
                    <a:pt x="16800" y="9330"/>
                    <a:pt x="16947" y="9208"/>
                    <a:pt x="16775" y="9061"/>
                  </a:cubicBezTo>
                  <a:cubicBezTo>
                    <a:pt x="16628" y="8914"/>
                    <a:pt x="16261" y="8791"/>
                    <a:pt x="16139" y="8571"/>
                  </a:cubicBezTo>
                  <a:cubicBezTo>
                    <a:pt x="16016" y="8351"/>
                    <a:pt x="15820" y="7665"/>
                    <a:pt x="15820" y="7616"/>
                  </a:cubicBezTo>
                  <a:cubicBezTo>
                    <a:pt x="15820" y="7591"/>
                    <a:pt x="15894" y="7346"/>
                    <a:pt x="15698" y="7126"/>
                  </a:cubicBezTo>
                  <a:cubicBezTo>
                    <a:pt x="15477" y="6930"/>
                    <a:pt x="15257" y="6955"/>
                    <a:pt x="15428" y="6759"/>
                  </a:cubicBezTo>
                  <a:cubicBezTo>
                    <a:pt x="15600" y="6538"/>
                    <a:pt x="15820" y="6489"/>
                    <a:pt x="15649" y="6318"/>
                  </a:cubicBezTo>
                  <a:cubicBezTo>
                    <a:pt x="15502" y="6171"/>
                    <a:pt x="15379" y="6147"/>
                    <a:pt x="15453" y="5951"/>
                  </a:cubicBezTo>
                  <a:cubicBezTo>
                    <a:pt x="15502" y="5730"/>
                    <a:pt x="15159" y="5828"/>
                    <a:pt x="15135" y="5657"/>
                  </a:cubicBezTo>
                  <a:cubicBezTo>
                    <a:pt x="15110" y="5510"/>
                    <a:pt x="15281" y="5485"/>
                    <a:pt x="15110" y="5265"/>
                  </a:cubicBezTo>
                  <a:cubicBezTo>
                    <a:pt x="14939" y="5045"/>
                    <a:pt x="14743" y="5020"/>
                    <a:pt x="14890" y="4824"/>
                  </a:cubicBezTo>
                  <a:cubicBezTo>
                    <a:pt x="15037" y="4653"/>
                    <a:pt x="15257" y="4849"/>
                    <a:pt x="15453" y="4677"/>
                  </a:cubicBezTo>
                  <a:cubicBezTo>
                    <a:pt x="15649" y="4481"/>
                    <a:pt x="15453" y="4334"/>
                    <a:pt x="15306" y="4188"/>
                  </a:cubicBezTo>
                  <a:cubicBezTo>
                    <a:pt x="15159" y="4041"/>
                    <a:pt x="14939" y="4310"/>
                    <a:pt x="14718" y="4114"/>
                  </a:cubicBezTo>
                  <a:cubicBezTo>
                    <a:pt x="14522" y="3918"/>
                    <a:pt x="14522" y="3722"/>
                    <a:pt x="14694" y="3722"/>
                  </a:cubicBezTo>
                  <a:cubicBezTo>
                    <a:pt x="14841" y="3698"/>
                    <a:pt x="14890" y="3820"/>
                    <a:pt x="15086" y="3649"/>
                  </a:cubicBezTo>
                  <a:cubicBezTo>
                    <a:pt x="15306" y="3453"/>
                    <a:pt x="15086" y="3453"/>
                    <a:pt x="15306" y="3257"/>
                  </a:cubicBezTo>
                  <a:cubicBezTo>
                    <a:pt x="15526" y="3061"/>
                    <a:pt x="15673" y="2988"/>
                    <a:pt x="15649" y="2816"/>
                  </a:cubicBezTo>
                  <a:cubicBezTo>
                    <a:pt x="15624" y="2669"/>
                    <a:pt x="15355" y="2547"/>
                    <a:pt x="15649" y="2522"/>
                  </a:cubicBezTo>
                  <a:cubicBezTo>
                    <a:pt x="15918" y="2498"/>
                    <a:pt x="15967" y="2620"/>
                    <a:pt x="16163" y="2473"/>
                  </a:cubicBezTo>
                  <a:cubicBezTo>
                    <a:pt x="16359" y="2302"/>
                    <a:pt x="16432" y="2253"/>
                    <a:pt x="16604" y="2180"/>
                  </a:cubicBezTo>
                  <a:cubicBezTo>
                    <a:pt x="16775" y="2131"/>
                    <a:pt x="16824" y="1788"/>
                    <a:pt x="16726" y="1567"/>
                  </a:cubicBezTo>
                  <a:cubicBezTo>
                    <a:pt x="16628" y="1371"/>
                    <a:pt x="16653" y="1249"/>
                    <a:pt x="16873" y="1127"/>
                  </a:cubicBezTo>
                  <a:cubicBezTo>
                    <a:pt x="17069" y="1004"/>
                    <a:pt x="17338" y="759"/>
                    <a:pt x="17338" y="980"/>
                  </a:cubicBezTo>
                  <a:cubicBezTo>
                    <a:pt x="17363" y="1200"/>
                    <a:pt x="17167" y="1371"/>
                    <a:pt x="17314" y="1396"/>
                  </a:cubicBezTo>
                  <a:cubicBezTo>
                    <a:pt x="17436" y="1396"/>
                    <a:pt x="17510" y="1322"/>
                    <a:pt x="17608" y="1469"/>
                  </a:cubicBezTo>
                  <a:cubicBezTo>
                    <a:pt x="17730" y="1592"/>
                    <a:pt x="17681" y="1641"/>
                    <a:pt x="17485" y="1763"/>
                  </a:cubicBezTo>
                  <a:cubicBezTo>
                    <a:pt x="17314" y="1886"/>
                    <a:pt x="17216" y="1886"/>
                    <a:pt x="17265" y="2033"/>
                  </a:cubicBezTo>
                  <a:cubicBezTo>
                    <a:pt x="17289" y="2180"/>
                    <a:pt x="17363" y="2106"/>
                    <a:pt x="17436" y="2253"/>
                  </a:cubicBezTo>
                  <a:cubicBezTo>
                    <a:pt x="17510" y="2400"/>
                    <a:pt x="17583" y="2522"/>
                    <a:pt x="17289" y="2522"/>
                  </a:cubicBezTo>
                  <a:cubicBezTo>
                    <a:pt x="16996" y="2522"/>
                    <a:pt x="16849" y="2449"/>
                    <a:pt x="16800" y="2596"/>
                  </a:cubicBezTo>
                  <a:cubicBezTo>
                    <a:pt x="16751" y="2718"/>
                    <a:pt x="16726" y="2816"/>
                    <a:pt x="16726" y="3061"/>
                  </a:cubicBezTo>
                  <a:cubicBezTo>
                    <a:pt x="16751" y="3306"/>
                    <a:pt x="16775" y="3330"/>
                    <a:pt x="16604" y="3453"/>
                  </a:cubicBezTo>
                  <a:cubicBezTo>
                    <a:pt x="16432" y="3551"/>
                    <a:pt x="16285" y="3502"/>
                    <a:pt x="16359" y="3722"/>
                  </a:cubicBezTo>
                  <a:cubicBezTo>
                    <a:pt x="16432" y="3943"/>
                    <a:pt x="16530" y="3967"/>
                    <a:pt x="16530" y="4139"/>
                  </a:cubicBezTo>
                  <a:cubicBezTo>
                    <a:pt x="16530" y="4334"/>
                    <a:pt x="16555" y="4457"/>
                    <a:pt x="16628" y="4383"/>
                  </a:cubicBezTo>
                  <a:cubicBezTo>
                    <a:pt x="16726" y="4334"/>
                    <a:pt x="16653" y="4163"/>
                    <a:pt x="16702" y="4016"/>
                  </a:cubicBezTo>
                  <a:cubicBezTo>
                    <a:pt x="16751" y="3845"/>
                    <a:pt x="16996" y="3551"/>
                    <a:pt x="17045" y="3747"/>
                  </a:cubicBezTo>
                  <a:cubicBezTo>
                    <a:pt x="17094" y="3967"/>
                    <a:pt x="17192" y="4163"/>
                    <a:pt x="17265" y="4261"/>
                  </a:cubicBezTo>
                  <a:cubicBezTo>
                    <a:pt x="17338" y="4359"/>
                    <a:pt x="17143" y="4481"/>
                    <a:pt x="17118" y="4530"/>
                  </a:cubicBezTo>
                  <a:cubicBezTo>
                    <a:pt x="17094" y="4579"/>
                    <a:pt x="16947" y="5045"/>
                    <a:pt x="17192" y="5167"/>
                  </a:cubicBezTo>
                  <a:cubicBezTo>
                    <a:pt x="17412" y="5314"/>
                    <a:pt x="17706" y="5290"/>
                    <a:pt x="17657" y="5510"/>
                  </a:cubicBezTo>
                  <a:cubicBezTo>
                    <a:pt x="17583" y="5730"/>
                    <a:pt x="17020" y="5657"/>
                    <a:pt x="17241" y="5951"/>
                  </a:cubicBezTo>
                  <a:cubicBezTo>
                    <a:pt x="17485" y="6245"/>
                    <a:pt x="17485" y="6000"/>
                    <a:pt x="17706" y="6367"/>
                  </a:cubicBezTo>
                  <a:cubicBezTo>
                    <a:pt x="17926" y="6734"/>
                    <a:pt x="17926" y="6734"/>
                    <a:pt x="17706" y="6930"/>
                  </a:cubicBezTo>
                  <a:cubicBezTo>
                    <a:pt x="17485" y="7126"/>
                    <a:pt x="17534" y="7126"/>
                    <a:pt x="17608" y="7346"/>
                  </a:cubicBezTo>
                  <a:cubicBezTo>
                    <a:pt x="17706" y="7567"/>
                    <a:pt x="17608" y="7689"/>
                    <a:pt x="17436" y="7787"/>
                  </a:cubicBezTo>
                  <a:cubicBezTo>
                    <a:pt x="17265" y="7910"/>
                    <a:pt x="17069" y="8032"/>
                    <a:pt x="17045" y="8204"/>
                  </a:cubicBezTo>
                  <a:cubicBezTo>
                    <a:pt x="16996" y="8399"/>
                    <a:pt x="16922" y="8497"/>
                    <a:pt x="17143" y="8693"/>
                  </a:cubicBezTo>
                  <a:cubicBezTo>
                    <a:pt x="17387" y="8914"/>
                    <a:pt x="17436" y="9110"/>
                    <a:pt x="17583" y="9061"/>
                  </a:cubicBezTo>
                  <a:cubicBezTo>
                    <a:pt x="17730" y="8987"/>
                    <a:pt x="17853" y="8938"/>
                    <a:pt x="17951" y="9085"/>
                  </a:cubicBezTo>
                  <a:cubicBezTo>
                    <a:pt x="18049" y="9208"/>
                    <a:pt x="17926" y="9281"/>
                    <a:pt x="18220" y="9379"/>
                  </a:cubicBezTo>
                  <a:cubicBezTo>
                    <a:pt x="18514" y="9501"/>
                    <a:pt x="18587" y="9550"/>
                    <a:pt x="18661" y="9722"/>
                  </a:cubicBezTo>
                  <a:cubicBezTo>
                    <a:pt x="18734" y="9893"/>
                    <a:pt x="18832" y="9893"/>
                    <a:pt x="18832" y="9771"/>
                  </a:cubicBezTo>
                  <a:cubicBezTo>
                    <a:pt x="18857" y="9673"/>
                    <a:pt x="18783" y="9575"/>
                    <a:pt x="18685" y="9403"/>
                  </a:cubicBezTo>
                  <a:cubicBezTo>
                    <a:pt x="18612" y="9257"/>
                    <a:pt x="18538" y="9110"/>
                    <a:pt x="18636" y="9012"/>
                  </a:cubicBezTo>
                  <a:cubicBezTo>
                    <a:pt x="18759" y="8914"/>
                    <a:pt x="18661" y="8644"/>
                    <a:pt x="18832" y="8742"/>
                  </a:cubicBezTo>
                  <a:cubicBezTo>
                    <a:pt x="19004" y="8840"/>
                    <a:pt x="19077" y="8889"/>
                    <a:pt x="18930" y="9061"/>
                  </a:cubicBezTo>
                  <a:cubicBezTo>
                    <a:pt x="18783" y="9257"/>
                    <a:pt x="18832" y="9403"/>
                    <a:pt x="19004" y="9501"/>
                  </a:cubicBezTo>
                  <a:cubicBezTo>
                    <a:pt x="19175" y="9599"/>
                    <a:pt x="19249" y="9673"/>
                    <a:pt x="19249" y="9452"/>
                  </a:cubicBezTo>
                  <a:cubicBezTo>
                    <a:pt x="19249" y="9232"/>
                    <a:pt x="19175" y="9036"/>
                    <a:pt x="19371" y="9183"/>
                  </a:cubicBezTo>
                  <a:cubicBezTo>
                    <a:pt x="19542" y="9355"/>
                    <a:pt x="19420" y="9281"/>
                    <a:pt x="19616" y="9452"/>
                  </a:cubicBezTo>
                  <a:cubicBezTo>
                    <a:pt x="19787" y="9624"/>
                    <a:pt x="19836" y="9697"/>
                    <a:pt x="19616" y="9771"/>
                  </a:cubicBezTo>
                  <a:cubicBezTo>
                    <a:pt x="19371" y="9869"/>
                    <a:pt x="19224" y="9795"/>
                    <a:pt x="19297" y="9991"/>
                  </a:cubicBezTo>
                  <a:cubicBezTo>
                    <a:pt x="19346" y="10187"/>
                    <a:pt x="19346" y="10310"/>
                    <a:pt x="19493" y="10187"/>
                  </a:cubicBezTo>
                  <a:cubicBezTo>
                    <a:pt x="19640" y="10089"/>
                    <a:pt x="19591" y="9869"/>
                    <a:pt x="19763" y="9991"/>
                  </a:cubicBezTo>
                  <a:cubicBezTo>
                    <a:pt x="19934" y="10114"/>
                    <a:pt x="19885" y="10065"/>
                    <a:pt x="19861" y="10285"/>
                  </a:cubicBezTo>
                  <a:cubicBezTo>
                    <a:pt x="19812" y="10505"/>
                    <a:pt x="19689" y="10554"/>
                    <a:pt x="19861" y="10554"/>
                  </a:cubicBezTo>
                  <a:cubicBezTo>
                    <a:pt x="20032" y="10554"/>
                    <a:pt x="20057" y="10236"/>
                    <a:pt x="20155" y="10407"/>
                  </a:cubicBezTo>
                  <a:cubicBezTo>
                    <a:pt x="20277" y="10603"/>
                    <a:pt x="20375" y="10750"/>
                    <a:pt x="20179" y="10750"/>
                  </a:cubicBezTo>
                  <a:cubicBezTo>
                    <a:pt x="19983" y="10775"/>
                    <a:pt x="19812" y="10799"/>
                    <a:pt x="19885" y="10922"/>
                  </a:cubicBezTo>
                  <a:cubicBezTo>
                    <a:pt x="19983" y="11044"/>
                    <a:pt x="20057" y="11020"/>
                    <a:pt x="20057" y="11191"/>
                  </a:cubicBezTo>
                  <a:cubicBezTo>
                    <a:pt x="20081" y="11363"/>
                    <a:pt x="20008" y="11460"/>
                    <a:pt x="20179" y="11387"/>
                  </a:cubicBezTo>
                  <a:cubicBezTo>
                    <a:pt x="20350" y="11314"/>
                    <a:pt x="20302" y="11020"/>
                    <a:pt x="20522" y="11020"/>
                  </a:cubicBezTo>
                  <a:cubicBezTo>
                    <a:pt x="20546" y="11020"/>
                    <a:pt x="20546" y="11020"/>
                    <a:pt x="20571" y="11020"/>
                  </a:cubicBezTo>
                  <a:cubicBezTo>
                    <a:pt x="20840" y="10848"/>
                    <a:pt x="21477" y="10456"/>
                    <a:pt x="22358" y="10236"/>
                  </a:cubicBezTo>
                  <a:cubicBezTo>
                    <a:pt x="22358" y="10040"/>
                    <a:pt x="22310" y="9967"/>
                    <a:pt x="22456" y="9795"/>
                  </a:cubicBezTo>
                  <a:cubicBezTo>
                    <a:pt x="22652" y="9599"/>
                    <a:pt x="22726" y="9477"/>
                    <a:pt x="22726" y="9232"/>
                  </a:cubicBezTo>
                  <a:cubicBezTo>
                    <a:pt x="22726" y="8963"/>
                    <a:pt x="22677" y="8791"/>
                    <a:pt x="22799" y="8816"/>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72"/>
            <p:cNvSpPr/>
            <p:nvPr/>
          </p:nvSpPr>
          <p:spPr>
            <a:xfrm>
              <a:off x="5934000" y="2432925"/>
              <a:ext cx="582250" cy="286525"/>
            </a:xfrm>
            <a:custGeom>
              <a:avLst/>
              <a:gdLst/>
              <a:ahLst/>
              <a:cxnLst/>
              <a:rect l="l" t="t" r="r" b="b"/>
              <a:pathLst>
                <a:path w="23290" h="11461" fill="none" extrusionOk="0">
                  <a:moveTo>
                    <a:pt x="22799" y="8816"/>
                  </a:moveTo>
                  <a:cubicBezTo>
                    <a:pt x="22922" y="8816"/>
                    <a:pt x="23069" y="8767"/>
                    <a:pt x="23118" y="8571"/>
                  </a:cubicBezTo>
                  <a:cubicBezTo>
                    <a:pt x="23191" y="8375"/>
                    <a:pt x="23289" y="8155"/>
                    <a:pt x="23191" y="8057"/>
                  </a:cubicBezTo>
                  <a:cubicBezTo>
                    <a:pt x="23118" y="7959"/>
                    <a:pt x="23020" y="8032"/>
                    <a:pt x="22946" y="7861"/>
                  </a:cubicBezTo>
                  <a:cubicBezTo>
                    <a:pt x="22873" y="7714"/>
                    <a:pt x="22603" y="7738"/>
                    <a:pt x="22677" y="7542"/>
                  </a:cubicBezTo>
                  <a:cubicBezTo>
                    <a:pt x="22701" y="7518"/>
                    <a:pt x="22701" y="7469"/>
                    <a:pt x="22726" y="7444"/>
                  </a:cubicBezTo>
                  <a:lnTo>
                    <a:pt x="20155" y="7959"/>
                  </a:lnTo>
                  <a:lnTo>
                    <a:pt x="20032" y="7983"/>
                  </a:lnTo>
                  <a:lnTo>
                    <a:pt x="20008" y="7885"/>
                  </a:lnTo>
                  <a:lnTo>
                    <a:pt x="17828" y="0"/>
                  </a:lnTo>
                  <a:lnTo>
                    <a:pt x="1" y="3379"/>
                  </a:lnTo>
                  <a:cubicBezTo>
                    <a:pt x="99" y="3918"/>
                    <a:pt x="466" y="6416"/>
                    <a:pt x="515" y="6612"/>
                  </a:cubicBezTo>
                  <a:cubicBezTo>
                    <a:pt x="515" y="6612"/>
                    <a:pt x="491" y="6636"/>
                    <a:pt x="491" y="6636"/>
                  </a:cubicBezTo>
                  <a:cubicBezTo>
                    <a:pt x="540" y="6612"/>
                    <a:pt x="589" y="6538"/>
                    <a:pt x="687" y="6440"/>
                  </a:cubicBezTo>
                  <a:cubicBezTo>
                    <a:pt x="760" y="6342"/>
                    <a:pt x="809" y="6245"/>
                    <a:pt x="858" y="6171"/>
                  </a:cubicBezTo>
                  <a:lnTo>
                    <a:pt x="858" y="6171"/>
                  </a:lnTo>
                  <a:cubicBezTo>
                    <a:pt x="932" y="6049"/>
                    <a:pt x="981" y="5951"/>
                    <a:pt x="1078" y="5877"/>
                  </a:cubicBezTo>
                  <a:cubicBezTo>
                    <a:pt x="1103" y="5853"/>
                    <a:pt x="1127" y="5828"/>
                    <a:pt x="1152" y="5779"/>
                  </a:cubicBezTo>
                  <a:cubicBezTo>
                    <a:pt x="1176" y="5706"/>
                    <a:pt x="1250" y="5608"/>
                    <a:pt x="1421" y="5461"/>
                  </a:cubicBezTo>
                  <a:cubicBezTo>
                    <a:pt x="1666" y="5265"/>
                    <a:pt x="1740" y="5094"/>
                    <a:pt x="1789" y="4971"/>
                  </a:cubicBezTo>
                  <a:lnTo>
                    <a:pt x="1789" y="4947"/>
                  </a:lnTo>
                  <a:lnTo>
                    <a:pt x="1813" y="4898"/>
                  </a:lnTo>
                  <a:lnTo>
                    <a:pt x="1813" y="4898"/>
                  </a:lnTo>
                  <a:cubicBezTo>
                    <a:pt x="1838" y="4873"/>
                    <a:pt x="1838" y="4849"/>
                    <a:pt x="1862" y="4800"/>
                  </a:cubicBezTo>
                  <a:cubicBezTo>
                    <a:pt x="1911" y="4628"/>
                    <a:pt x="1960" y="4506"/>
                    <a:pt x="2205" y="4506"/>
                  </a:cubicBezTo>
                  <a:cubicBezTo>
                    <a:pt x="2303" y="4506"/>
                    <a:pt x="2376" y="4530"/>
                    <a:pt x="2450" y="4555"/>
                  </a:cubicBezTo>
                  <a:lnTo>
                    <a:pt x="2450" y="4555"/>
                  </a:lnTo>
                  <a:cubicBezTo>
                    <a:pt x="2523" y="4579"/>
                    <a:pt x="2572" y="4604"/>
                    <a:pt x="2670" y="4555"/>
                  </a:cubicBezTo>
                  <a:cubicBezTo>
                    <a:pt x="2817" y="4506"/>
                    <a:pt x="2891" y="4334"/>
                    <a:pt x="2940" y="4212"/>
                  </a:cubicBezTo>
                  <a:cubicBezTo>
                    <a:pt x="2964" y="4139"/>
                    <a:pt x="2989" y="4090"/>
                    <a:pt x="3013" y="4016"/>
                  </a:cubicBezTo>
                  <a:cubicBezTo>
                    <a:pt x="3062" y="3967"/>
                    <a:pt x="3111" y="3894"/>
                    <a:pt x="3135" y="3796"/>
                  </a:cubicBezTo>
                  <a:cubicBezTo>
                    <a:pt x="3184" y="3698"/>
                    <a:pt x="3209" y="3600"/>
                    <a:pt x="3282" y="3526"/>
                  </a:cubicBezTo>
                  <a:cubicBezTo>
                    <a:pt x="3331" y="3428"/>
                    <a:pt x="3405" y="3379"/>
                    <a:pt x="3454" y="3355"/>
                  </a:cubicBezTo>
                  <a:cubicBezTo>
                    <a:pt x="3552" y="3306"/>
                    <a:pt x="3650" y="3306"/>
                    <a:pt x="3723" y="3379"/>
                  </a:cubicBezTo>
                  <a:cubicBezTo>
                    <a:pt x="3797" y="3453"/>
                    <a:pt x="3797" y="3502"/>
                    <a:pt x="3797" y="3575"/>
                  </a:cubicBezTo>
                  <a:cubicBezTo>
                    <a:pt x="3821" y="3600"/>
                    <a:pt x="3821" y="3624"/>
                    <a:pt x="3846" y="3649"/>
                  </a:cubicBezTo>
                  <a:cubicBezTo>
                    <a:pt x="3846" y="3673"/>
                    <a:pt x="3944" y="3722"/>
                    <a:pt x="4041" y="3747"/>
                  </a:cubicBezTo>
                  <a:cubicBezTo>
                    <a:pt x="4164" y="3771"/>
                    <a:pt x="4262" y="3796"/>
                    <a:pt x="4360" y="3771"/>
                  </a:cubicBezTo>
                  <a:cubicBezTo>
                    <a:pt x="4433" y="3771"/>
                    <a:pt x="4507" y="3771"/>
                    <a:pt x="4580" y="3771"/>
                  </a:cubicBezTo>
                  <a:cubicBezTo>
                    <a:pt x="4703" y="3771"/>
                    <a:pt x="4776" y="3771"/>
                    <a:pt x="4850" y="3722"/>
                  </a:cubicBezTo>
                  <a:cubicBezTo>
                    <a:pt x="4899" y="3673"/>
                    <a:pt x="4899" y="3673"/>
                    <a:pt x="4899" y="3649"/>
                  </a:cubicBezTo>
                  <a:cubicBezTo>
                    <a:pt x="4899" y="3600"/>
                    <a:pt x="4923" y="3502"/>
                    <a:pt x="4997" y="3330"/>
                  </a:cubicBezTo>
                  <a:lnTo>
                    <a:pt x="4997" y="3330"/>
                  </a:lnTo>
                  <a:cubicBezTo>
                    <a:pt x="5070" y="3208"/>
                    <a:pt x="5168" y="3110"/>
                    <a:pt x="5241" y="3012"/>
                  </a:cubicBezTo>
                  <a:cubicBezTo>
                    <a:pt x="5364" y="2890"/>
                    <a:pt x="5486" y="2841"/>
                    <a:pt x="5560" y="2816"/>
                  </a:cubicBezTo>
                  <a:cubicBezTo>
                    <a:pt x="5609" y="2792"/>
                    <a:pt x="5658" y="2816"/>
                    <a:pt x="5707" y="2841"/>
                  </a:cubicBezTo>
                  <a:cubicBezTo>
                    <a:pt x="5756" y="2865"/>
                    <a:pt x="5829" y="2890"/>
                    <a:pt x="5903" y="2841"/>
                  </a:cubicBezTo>
                  <a:cubicBezTo>
                    <a:pt x="5952" y="2792"/>
                    <a:pt x="6001" y="2718"/>
                    <a:pt x="6050" y="2645"/>
                  </a:cubicBezTo>
                  <a:cubicBezTo>
                    <a:pt x="6123" y="2522"/>
                    <a:pt x="6196" y="2424"/>
                    <a:pt x="6343" y="2400"/>
                  </a:cubicBezTo>
                  <a:cubicBezTo>
                    <a:pt x="6441" y="2400"/>
                    <a:pt x="6539" y="2400"/>
                    <a:pt x="6662" y="2449"/>
                  </a:cubicBezTo>
                  <a:lnTo>
                    <a:pt x="6662" y="2449"/>
                  </a:lnTo>
                  <a:cubicBezTo>
                    <a:pt x="6784" y="2473"/>
                    <a:pt x="6907" y="2522"/>
                    <a:pt x="7054" y="2596"/>
                  </a:cubicBezTo>
                  <a:cubicBezTo>
                    <a:pt x="7176" y="2669"/>
                    <a:pt x="7298" y="2645"/>
                    <a:pt x="7445" y="2620"/>
                  </a:cubicBezTo>
                  <a:cubicBezTo>
                    <a:pt x="7519" y="2596"/>
                    <a:pt x="7592" y="2596"/>
                    <a:pt x="7666" y="2596"/>
                  </a:cubicBezTo>
                  <a:cubicBezTo>
                    <a:pt x="7960" y="2596"/>
                    <a:pt x="8009" y="2792"/>
                    <a:pt x="8082" y="2963"/>
                  </a:cubicBezTo>
                  <a:cubicBezTo>
                    <a:pt x="8082" y="3012"/>
                    <a:pt x="8082" y="3037"/>
                    <a:pt x="8106" y="3061"/>
                  </a:cubicBezTo>
                  <a:cubicBezTo>
                    <a:pt x="8131" y="3110"/>
                    <a:pt x="8155" y="3135"/>
                    <a:pt x="8204" y="3135"/>
                  </a:cubicBezTo>
                  <a:cubicBezTo>
                    <a:pt x="8278" y="3184"/>
                    <a:pt x="8376" y="3208"/>
                    <a:pt x="8449" y="3306"/>
                  </a:cubicBezTo>
                  <a:lnTo>
                    <a:pt x="8449" y="3306"/>
                  </a:lnTo>
                  <a:cubicBezTo>
                    <a:pt x="8523" y="3404"/>
                    <a:pt x="8523" y="3477"/>
                    <a:pt x="8547" y="3551"/>
                  </a:cubicBezTo>
                  <a:cubicBezTo>
                    <a:pt x="8547" y="3575"/>
                    <a:pt x="8547" y="3624"/>
                    <a:pt x="8596" y="3649"/>
                  </a:cubicBezTo>
                  <a:cubicBezTo>
                    <a:pt x="8719" y="3698"/>
                    <a:pt x="8792" y="3747"/>
                    <a:pt x="8841" y="3796"/>
                  </a:cubicBezTo>
                  <a:cubicBezTo>
                    <a:pt x="8890" y="3869"/>
                    <a:pt x="8915" y="3918"/>
                    <a:pt x="8915" y="4016"/>
                  </a:cubicBezTo>
                  <a:cubicBezTo>
                    <a:pt x="8939" y="4065"/>
                    <a:pt x="8964" y="4139"/>
                    <a:pt x="8988" y="4212"/>
                  </a:cubicBezTo>
                  <a:cubicBezTo>
                    <a:pt x="9013" y="4261"/>
                    <a:pt x="9037" y="4310"/>
                    <a:pt x="9086" y="4359"/>
                  </a:cubicBezTo>
                  <a:cubicBezTo>
                    <a:pt x="9111" y="4334"/>
                    <a:pt x="9159" y="4334"/>
                    <a:pt x="9208" y="4334"/>
                  </a:cubicBezTo>
                  <a:cubicBezTo>
                    <a:pt x="9331" y="4310"/>
                    <a:pt x="9478" y="4310"/>
                    <a:pt x="9625" y="4334"/>
                  </a:cubicBezTo>
                  <a:cubicBezTo>
                    <a:pt x="9747" y="4334"/>
                    <a:pt x="9870" y="4383"/>
                    <a:pt x="9992" y="4432"/>
                  </a:cubicBezTo>
                  <a:lnTo>
                    <a:pt x="9992" y="4432"/>
                  </a:lnTo>
                  <a:cubicBezTo>
                    <a:pt x="10115" y="4506"/>
                    <a:pt x="10212" y="4579"/>
                    <a:pt x="10286" y="4653"/>
                  </a:cubicBezTo>
                  <a:cubicBezTo>
                    <a:pt x="10384" y="4751"/>
                    <a:pt x="10433" y="4849"/>
                    <a:pt x="10433" y="4971"/>
                  </a:cubicBezTo>
                  <a:cubicBezTo>
                    <a:pt x="10433" y="5045"/>
                    <a:pt x="10433" y="5094"/>
                    <a:pt x="10408" y="5143"/>
                  </a:cubicBezTo>
                  <a:cubicBezTo>
                    <a:pt x="10408" y="5241"/>
                    <a:pt x="10384" y="5338"/>
                    <a:pt x="10457" y="5412"/>
                  </a:cubicBezTo>
                  <a:lnTo>
                    <a:pt x="10482" y="5436"/>
                  </a:lnTo>
                  <a:cubicBezTo>
                    <a:pt x="10580" y="5559"/>
                    <a:pt x="10604" y="5608"/>
                    <a:pt x="10751" y="5608"/>
                  </a:cubicBezTo>
                  <a:cubicBezTo>
                    <a:pt x="10800" y="5608"/>
                    <a:pt x="10849" y="5608"/>
                    <a:pt x="10923" y="5583"/>
                  </a:cubicBezTo>
                  <a:cubicBezTo>
                    <a:pt x="11045" y="5559"/>
                    <a:pt x="11167" y="5534"/>
                    <a:pt x="11339" y="5608"/>
                  </a:cubicBezTo>
                  <a:cubicBezTo>
                    <a:pt x="11437" y="5657"/>
                    <a:pt x="11510" y="5706"/>
                    <a:pt x="11584" y="5779"/>
                  </a:cubicBezTo>
                  <a:cubicBezTo>
                    <a:pt x="11657" y="5828"/>
                    <a:pt x="11731" y="5877"/>
                    <a:pt x="11829" y="5926"/>
                  </a:cubicBezTo>
                  <a:cubicBezTo>
                    <a:pt x="11951" y="5975"/>
                    <a:pt x="11976" y="5975"/>
                    <a:pt x="12049" y="5975"/>
                  </a:cubicBezTo>
                  <a:lnTo>
                    <a:pt x="12049" y="5975"/>
                  </a:lnTo>
                  <a:cubicBezTo>
                    <a:pt x="12098" y="6000"/>
                    <a:pt x="12147" y="6000"/>
                    <a:pt x="12245" y="6000"/>
                  </a:cubicBezTo>
                  <a:cubicBezTo>
                    <a:pt x="12294" y="6024"/>
                    <a:pt x="12343" y="6024"/>
                    <a:pt x="12392" y="6024"/>
                  </a:cubicBezTo>
                  <a:cubicBezTo>
                    <a:pt x="12637" y="6049"/>
                    <a:pt x="12857" y="6098"/>
                    <a:pt x="13029" y="6391"/>
                  </a:cubicBezTo>
                  <a:cubicBezTo>
                    <a:pt x="13176" y="6661"/>
                    <a:pt x="13176" y="6930"/>
                    <a:pt x="13151" y="7151"/>
                  </a:cubicBezTo>
                  <a:cubicBezTo>
                    <a:pt x="13151" y="7224"/>
                    <a:pt x="13151" y="7273"/>
                    <a:pt x="13151" y="7322"/>
                  </a:cubicBezTo>
                  <a:cubicBezTo>
                    <a:pt x="13151" y="7371"/>
                    <a:pt x="13176" y="7395"/>
                    <a:pt x="13176" y="7420"/>
                  </a:cubicBezTo>
                  <a:lnTo>
                    <a:pt x="13176" y="7420"/>
                  </a:lnTo>
                  <a:cubicBezTo>
                    <a:pt x="13176" y="7469"/>
                    <a:pt x="13176" y="7493"/>
                    <a:pt x="13176" y="7567"/>
                  </a:cubicBezTo>
                  <a:cubicBezTo>
                    <a:pt x="13151" y="7616"/>
                    <a:pt x="13102" y="7665"/>
                    <a:pt x="13004" y="7812"/>
                  </a:cubicBezTo>
                  <a:lnTo>
                    <a:pt x="13004" y="7812"/>
                  </a:lnTo>
                  <a:cubicBezTo>
                    <a:pt x="12906" y="7959"/>
                    <a:pt x="12833" y="8106"/>
                    <a:pt x="12784" y="8253"/>
                  </a:cubicBezTo>
                  <a:cubicBezTo>
                    <a:pt x="12735" y="8424"/>
                    <a:pt x="12661" y="8571"/>
                    <a:pt x="12563" y="8693"/>
                  </a:cubicBezTo>
                  <a:cubicBezTo>
                    <a:pt x="12514" y="8742"/>
                    <a:pt x="12441" y="8816"/>
                    <a:pt x="12392" y="8865"/>
                  </a:cubicBezTo>
                  <a:cubicBezTo>
                    <a:pt x="12269" y="8987"/>
                    <a:pt x="12123" y="9134"/>
                    <a:pt x="12074" y="9257"/>
                  </a:cubicBezTo>
                  <a:cubicBezTo>
                    <a:pt x="12049" y="9330"/>
                    <a:pt x="12000" y="9403"/>
                    <a:pt x="11976" y="9452"/>
                  </a:cubicBezTo>
                  <a:cubicBezTo>
                    <a:pt x="11902" y="9575"/>
                    <a:pt x="11853" y="9697"/>
                    <a:pt x="11878" y="9771"/>
                  </a:cubicBezTo>
                  <a:cubicBezTo>
                    <a:pt x="11927" y="9918"/>
                    <a:pt x="12000" y="10040"/>
                    <a:pt x="12074" y="10114"/>
                  </a:cubicBezTo>
                  <a:cubicBezTo>
                    <a:pt x="12123" y="10163"/>
                    <a:pt x="12196" y="10212"/>
                    <a:pt x="12269" y="10212"/>
                  </a:cubicBezTo>
                  <a:cubicBezTo>
                    <a:pt x="12343" y="10236"/>
                    <a:pt x="12441" y="10212"/>
                    <a:pt x="12514" y="10187"/>
                  </a:cubicBezTo>
                  <a:cubicBezTo>
                    <a:pt x="12661" y="10138"/>
                    <a:pt x="12808" y="10040"/>
                    <a:pt x="12980" y="9918"/>
                  </a:cubicBezTo>
                  <a:cubicBezTo>
                    <a:pt x="12980" y="9746"/>
                    <a:pt x="12833" y="9673"/>
                    <a:pt x="12882" y="9526"/>
                  </a:cubicBezTo>
                  <a:cubicBezTo>
                    <a:pt x="12906" y="9355"/>
                    <a:pt x="13004" y="9306"/>
                    <a:pt x="13176" y="9379"/>
                  </a:cubicBezTo>
                  <a:cubicBezTo>
                    <a:pt x="13347" y="9452"/>
                    <a:pt x="13249" y="9257"/>
                    <a:pt x="13469" y="9306"/>
                  </a:cubicBezTo>
                  <a:cubicBezTo>
                    <a:pt x="13714" y="9330"/>
                    <a:pt x="13714" y="9403"/>
                    <a:pt x="13837" y="9624"/>
                  </a:cubicBezTo>
                  <a:cubicBezTo>
                    <a:pt x="13959" y="9869"/>
                    <a:pt x="13910" y="9869"/>
                    <a:pt x="14155" y="9991"/>
                  </a:cubicBezTo>
                  <a:cubicBezTo>
                    <a:pt x="14400" y="10089"/>
                    <a:pt x="14547" y="10383"/>
                    <a:pt x="14596" y="10236"/>
                  </a:cubicBezTo>
                  <a:cubicBezTo>
                    <a:pt x="14620" y="10065"/>
                    <a:pt x="14400" y="9893"/>
                    <a:pt x="14449" y="9746"/>
                  </a:cubicBezTo>
                  <a:cubicBezTo>
                    <a:pt x="14473" y="9599"/>
                    <a:pt x="14767" y="9648"/>
                    <a:pt x="14792" y="9869"/>
                  </a:cubicBezTo>
                  <a:cubicBezTo>
                    <a:pt x="14816" y="10089"/>
                    <a:pt x="14816" y="10261"/>
                    <a:pt x="15012" y="10285"/>
                  </a:cubicBezTo>
                  <a:cubicBezTo>
                    <a:pt x="15208" y="10310"/>
                    <a:pt x="15208" y="10236"/>
                    <a:pt x="15232" y="10089"/>
                  </a:cubicBezTo>
                  <a:cubicBezTo>
                    <a:pt x="15257" y="9942"/>
                    <a:pt x="15281" y="9746"/>
                    <a:pt x="15477" y="9918"/>
                  </a:cubicBezTo>
                  <a:cubicBezTo>
                    <a:pt x="15649" y="10065"/>
                    <a:pt x="15526" y="10138"/>
                    <a:pt x="15649" y="10261"/>
                  </a:cubicBezTo>
                  <a:cubicBezTo>
                    <a:pt x="15771" y="10383"/>
                    <a:pt x="15820" y="10334"/>
                    <a:pt x="16016" y="10383"/>
                  </a:cubicBezTo>
                  <a:cubicBezTo>
                    <a:pt x="16212" y="10432"/>
                    <a:pt x="16237" y="10432"/>
                    <a:pt x="16383" y="10603"/>
                  </a:cubicBezTo>
                  <a:cubicBezTo>
                    <a:pt x="16530" y="10775"/>
                    <a:pt x="16702" y="10873"/>
                    <a:pt x="16751" y="10775"/>
                  </a:cubicBezTo>
                  <a:cubicBezTo>
                    <a:pt x="16824" y="10677"/>
                    <a:pt x="16530" y="10554"/>
                    <a:pt x="16579" y="10407"/>
                  </a:cubicBezTo>
                  <a:cubicBezTo>
                    <a:pt x="16628" y="10261"/>
                    <a:pt x="16824" y="10187"/>
                    <a:pt x="16898" y="10383"/>
                  </a:cubicBezTo>
                  <a:cubicBezTo>
                    <a:pt x="16971" y="10603"/>
                    <a:pt x="16800" y="10701"/>
                    <a:pt x="16996" y="10848"/>
                  </a:cubicBezTo>
                  <a:cubicBezTo>
                    <a:pt x="17192" y="10971"/>
                    <a:pt x="17485" y="11314"/>
                    <a:pt x="17534" y="11118"/>
                  </a:cubicBezTo>
                  <a:cubicBezTo>
                    <a:pt x="17583" y="10897"/>
                    <a:pt x="17387" y="10799"/>
                    <a:pt x="17412" y="10628"/>
                  </a:cubicBezTo>
                  <a:cubicBezTo>
                    <a:pt x="17461" y="10432"/>
                    <a:pt x="17314" y="10285"/>
                    <a:pt x="17094" y="10065"/>
                  </a:cubicBezTo>
                  <a:cubicBezTo>
                    <a:pt x="16849" y="9844"/>
                    <a:pt x="17118" y="9697"/>
                    <a:pt x="16922" y="9648"/>
                  </a:cubicBezTo>
                  <a:cubicBezTo>
                    <a:pt x="16702" y="9624"/>
                    <a:pt x="16530" y="9771"/>
                    <a:pt x="16359" y="9599"/>
                  </a:cubicBezTo>
                  <a:cubicBezTo>
                    <a:pt x="16212" y="9403"/>
                    <a:pt x="16188" y="9257"/>
                    <a:pt x="15967" y="9208"/>
                  </a:cubicBezTo>
                  <a:cubicBezTo>
                    <a:pt x="15722" y="9159"/>
                    <a:pt x="15379" y="8963"/>
                    <a:pt x="15477" y="8938"/>
                  </a:cubicBezTo>
                  <a:cubicBezTo>
                    <a:pt x="15551" y="8889"/>
                    <a:pt x="15869" y="8889"/>
                    <a:pt x="16041" y="9036"/>
                  </a:cubicBezTo>
                  <a:cubicBezTo>
                    <a:pt x="16237" y="9183"/>
                    <a:pt x="16310" y="9281"/>
                    <a:pt x="16555" y="9306"/>
                  </a:cubicBezTo>
                  <a:cubicBezTo>
                    <a:pt x="16800" y="9330"/>
                    <a:pt x="16947" y="9208"/>
                    <a:pt x="16775" y="9061"/>
                  </a:cubicBezTo>
                  <a:cubicBezTo>
                    <a:pt x="16628" y="8914"/>
                    <a:pt x="16261" y="8791"/>
                    <a:pt x="16139" y="8571"/>
                  </a:cubicBezTo>
                  <a:cubicBezTo>
                    <a:pt x="16016" y="8351"/>
                    <a:pt x="15820" y="7665"/>
                    <a:pt x="15820" y="7616"/>
                  </a:cubicBezTo>
                  <a:cubicBezTo>
                    <a:pt x="15820" y="7591"/>
                    <a:pt x="15894" y="7346"/>
                    <a:pt x="15698" y="7126"/>
                  </a:cubicBezTo>
                  <a:cubicBezTo>
                    <a:pt x="15477" y="6930"/>
                    <a:pt x="15257" y="6955"/>
                    <a:pt x="15428" y="6759"/>
                  </a:cubicBezTo>
                  <a:cubicBezTo>
                    <a:pt x="15600" y="6538"/>
                    <a:pt x="15820" y="6489"/>
                    <a:pt x="15649" y="6318"/>
                  </a:cubicBezTo>
                  <a:cubicBezTo>
                    <a:pt x="15502" y="6171"/>
                    <a:pt x="15379" y="6147"/>
                    <a:pt x="15453" y="5951"/>
                  </a:cubicBezTo>
                  <a:cubicBezTo>
                    <a:pt x="15502" y="5730"/>
                    <a:pt x="15159" y="5828"/>
                    <a:pt x="15135" y="5657"/>
                  </a:cubicBezTo>
                  <a:cubicBezTo>
                    <a:pt x="15110" y="5510"/>
                    <a:pt x="15281" y="5485"/>
                    <a:pt x="15110" y="5265"/>
                  </a:cubicBezTo>
                  <a:cubicBezTo>
                    <a:pt x="14939" y="5045"/>
                    <a:pt x="14743" y="5020"/>
                    <a:pt x="14890" y="4824"/>
                  </a:cubicBezTo>
                  <a:cubicBezTo>
                    <a:pt x="15037" y="4653"/>
                    <a:pt x="15257" y="4849"/>
                    <a:pt x="15453" y="4677"/>
                  </a:cubicBezTo>
                  <a:cubicBezTo>
                    <a:pt x="15649" y="4481"/>
                    <a:pt x="15453" y="4334"/>
                    <a:pt x="15306" y="4188"/>
                  </a:cubicBezTo>
                  <a:cubicBezTo>
                    <a:pt x="15159" y="4041"/>
                    <a:pt x="14939" y="4310"/>
                    <a:pt x="14718" y="4114"/>
                  </a:cubicBezTo>
                  <a:cubicBezTo>
                    <a:pt x="14522" y="3918"/>
                    <a:pt x="14522" y="3722"/>
                    <a:pt x="14694" y="3722"/>
                  </a:cubicBezTo>
                  <a:cubicBezTo>
                    <a:pt x="14841" y="3698"/>
                    <a:pt x="14890" y="3820"/>
                    <a:pt x="15086" y="3649"/>
                  </a:cubicBezTo>
                  <a:cubicBezTo>
                    <a:pt x="15306" y="3453"/>
                    <a:pt x="15086" y="3453"/>
                    <a:pt x="15306" y="3257"/>
                  </a:cubicBezTo>
                  <a:cubicBezTo>
                    <a:pt x="15526" y="3061"/>
                    <a:pt x="15673" y="2988"/>
                    <a:pt x="15649" y="2816"/>
                  </a:cubicBezTo>
                  <a:cubicBezTo>
                    <a:pt x="15624" y="2669"/>
                    <a:pt x="15355" y="2547"/>
                    <a:pt x="15649" y="2522"/>
                  </a:cubicBezTo>
                  <a:cubicBezTo>
                    <a:pt x="15918" y="2498"/>
                    <a:pt x="15967" y="2620"/>
                    <a:pt x="16163" y="2473"/>
                  </a:cubicBezTo>
                  <a:cubicBezTo>
                    <a:pt x="16359" y="2302"/>
                    <a:pt x="16432" y="2253"/>
                    <a:pt x="16604" y="2180"/>
                  </a:cubicBezTo>
                  <a:cubicBezTo>
                    <a:pt x="16775" y="2131"/>
                    <a:pt x="16824" y="1788"/>
                    <a:pt x="16726" y="1567"/>
                  </a:cubicBezTo>
                  <a:cubicBezTo>
                    <a:pt x="16628" y="1371"/>
                    <a:pt x="16653" y="1249"/>
                    <a:pt x="16873" y="1127"/>
                  </a:cubicBezTo>
                  <a:cubicBezTo>
                    <a:pt x="17069" y="1004"/>
                    <a:pt x="17338" y="759"/>
                    <a:pt x="17338" y="980"/>
                  </a:cubicBezTo>
                  <a:cubicBezTo>
                    <a:pt x="17363" y="1200"/>
                    <a:pt x="17167" y="1371"/>
                    <a:pt x="17314" y="1396"/>
                  </a:cubicBezTo>
                  <a:cubicBezTo>
                    <a:pt x="17436" y="1396"/>
                    <a:pt x="17510" y="1322"/>
                    <a:pt x="17608" y="1469"/>
                  </a:cubicBezTo>
                  <a:cubicBezTo>
                    <a:pt x="17730" y="1592"/>
                    <a:pt x="17681" y="1641"/>
                    <a:pt x="17485" y="1763"/>
                  </a:cubicBezTo>
                  <a:cubicBezTo>
                    <a:pt x="17314" y="1886"/>
                    <a:pt x="17216" y="1886"/>
                    <a:pt x="17265" y="2033"/>
                  </a:cubicBezTo>
                  <a:cubicBezTo>
                    <a:pt x="17289" y="2180"/>
                    <a:pt x="17363" y="2106"/>
                    <a:pt x="17436" y="2253"/>
                  </a:cubicBezTo>
                  <a:cubicBezTo>
                    <a:pt x="17510" y="2400"/>
                    <a:pt x="17583" y="2522"/>
                    <a:pt x="17289" y="2522"/>
                  </a:cubicBezTo>
                  <a:cubicBezTo>
                    <a:pt x="16996" y="2522"/>
                    <a:pt x="16849" y="2449"/>
                    <a:pt x="16800" y="2596"/>
                  </a:cubicBezTo>
                  <a:cubicBezTo>
                    <a:pt x="16751" y="2718"/>
                    <a:pt x="16726" y="2816"/>
                    <a:pt x="16726" y="3061"/>
                  </a:cubicBezTo>
                  <a:cubicBezTo>
                    <a:pt x="16751" y="3306"/>
                    <a:pt x="16775" y="3330"/>
                    <a:pt x="16604" y="3453"/>
                  </a:cubicBezTo>
                  <a:cubicBezTo>
                    <a:pt x="16432" y="3551"/>
                    <a:pt x="16285" y="3502"/>
                    <a:pt x="16359" y="3722"/>
                  </a:cubicBezTo>
                  <a:cubicBezTo>
                    <a:pt x="16432" y="3943"/>
                    <a:pt x="16530" y="3967"/>
                    <a:pt x="16530" y="4139"/>
                  </a:cubicBezTo>
                  <a:cubicBezTo>
                    <a:pt x="16530" y="4334"/>
                    <a:pt x="16555" y="4457"/>
                    <a:pt x="16628" y="4383"/>
                  </a:cubicBezTo>
                  <a:cubicBezTo>
                    <a:pt x="16726" y="4334"/>
                    <a:pt x="16653" y="4163"/>
                    <a:pt x="16702" y="4016"/>
                  </a:cubicBezTo>
                  <a:cubicBezTo>
                    <a:pt x="16751" y="3845"/>
                    <a:pt x="16996" y="3551"/>
                    <a:pt x="17045" y="3747"/>
                  </a:cubicBezTo>
                  <a:cubicBezTo>
                    <a:pt x="17094" y="3967"/>
                    <a:pt x="17192" y="4163"/>
                    <a:pt x="17265" y="4261"/>
                  </a:cubicBezTo>
                  <a:cubicBezTo>
                    <a:pt x="17338" y="4359"/>
                    <a:pt x="17143" y="4481"/>
                    <a:pt x="17118" y="4530"/>
                  </a:cubicBezTo>
                  <a:cubicBezTo>
                    <a:pt x="17094" y="4579"/>
                    <a:pt x="16947" y="5045"/>
                    <a:pt x="17192" y="5167"/>
                  </a:cubicBezTo>
                  <a:cubicBezTo>
                    <a:pt x="17412" y="5314"/>
                    <a:pt x="17706" y="5290"/>
                    <a:pt x="17657" y="5510"/>
                  </a:cubicBezTo>
                  <a:cubicBezTo>
                    <a:pt x="17583" y="5730"/>
                    <a:pt x="17020" y="5657"/>
                    <a:pt x="17241" y="5951"/>
                  </a:cubicBezTo>
                  <a:cubicBezTo>
                    <a:pt x="17485" y="6245"/>
                    <a:pt x="17485" y="6000"/>
                    <a:pt x="17706" y="6367"/>
                  </a:cubicBezTo>
                  <a:cubicBezTo>
                    <a:pt x="17926" y="6734"/>
                    <a:pt x="17926" y="6734"/>
                    <a:pt x="17706" y="6930"/>
                  </a:cubicBezTo>
                  <a:cubicBezTo>
                    <a:pt x="17485" y="7126"/>
                    <a:pt x="17534" y="7126"/>
                    <a:pt x="17608" y="7346"/>
                  </a:cubicBezTo>
                  <a:cubicBezTo>
                    <a:pt x="17706" y="7567"/>
                    <a:pt x="17608" y="7689"/>
                    <a:pt x="17436" y="7787"/>
                  </a:cubicBezTo>
                  <a:cubicBezTo>
                    <a:pt x="17265" y="7910"/>
                    <a:pt x="17069" y="8032"/>
                    <a:pt x="17045" y="8204"/>
                  </a:cubicBezTo>
                  <a:cubicBezTo>
                    <a:pt x="16996" y="8399"/>
                    <a:pt x="16922" y="8497"/>
                    <a:pt x="17143" y="8693"/>
                  </a:cubicBezTo>
                  <a:cubicBezTo>
                    <a:pt x="17387" y="8914"/>
                    <a:pt x="17436" y="9110"/>
                    <a:pt x="17583" y="9061"/>
                  </a:cubicBezTo>
                  <a:cubicBezTo>
                    <a:pt x="17730" y="8987"/>
                    <a:pt x="17853" y="8938"/>
                    <a:pt x="17951" y="9085"/>
                  </a:cubicBezTo>
                  <a:cubicBezTo>
                    <a:pt x="18049" y="9208"/>
                    <a:pt x="17926" y="9281"/>
                    <a:pt x="18220" y="9379"/>
                  </a:cubicBezTo>
                  <a:cubicBezTo>
                    <a:pt x="18514" y="9501"/>
                    <a:pt x="18587" y="9550"/>
                    <a:pt x="18661" y="9722"/>
                  </a:cubicBezTo>
                  <a:cubicBezTo>
                    <a:pt x="18734" y="9893"/>
                    <a:pt x="18832" y="9893"/>
                    <a:pt x="18832" y="9771"/>
                  </a:cubicBezTo>
                  <a:cubicBezTo>
                    <a:pt x="18857" y="9673"/>
                    <a:pt x="18783" y="9575"/>
                    <a:pt x="18685" y="9403"/>
                  </a:cubicBezTo>
                  <a:cubicBezTo>
                    <a:pt x="18612" y="9257"/>
                    <a:pt x="18538" y="9110"/>
                    <a:pt x="18636" y="9012"/>
                  </a:cubicBezTo>
                  <a:cubicBezTo>
                    <a:pt x="18759" y="8914"/>
                    <a:pt x="18661" y="8644"/>
                    <a:pt x="18832" y="8742"/>
                  </a:cubicBezTo>
                  <a:cubicBezTo>
                    <a:pt x="19004" y="8840"/>
                    <a:pt x="19077" y="8889"/>
                    <a:pt x="18930" y="9061"/>
                  </a:cubicBezTo>
                  <a:cubicBezTo>
                    <a:pt x="18783" y="9257"/>
                    <a:pt x="18832" y="9403"/>
                    <a:pt x="19004" y="9501"/>
                  </a:cubicBezTo>
                  <a:cubicBezTo>
                    <a:pt x="19175" y="9599"/>
                    <a:pt x="19249" y="9673"/>
                    <a:pt x="19249" y="9452"/>
                  </a:cubicBezTo>
                  <a:cubicBezTo>
                    <a:pt x="19249" y="9232"/>
                    <a:pt x="19175" y="9036"/>
                    <a:pt x="19371" y="9183"/>
                  </a:cubicBezTo>
                  <a:cubicBezTo>
                    <a:pt x="19542" y="9355"/>
                    <a:pt x="19420" y="9281"/>
                    <a:pt x="19616" y="9452"/>
                  </a:cubicBezTo>
                  <a:cubicBezTo>
                    <a:pt x="19787" y="9624"/>
                    <a:pt x="19836" y="9697"/>
                    <a:pt x="19616" y="9771"/>
                  </a:cubicBezTo>
                  <a:cubicBezTo>
                    <a:pt x="19371" y="9869"/>
                    <a:pt x="19224" y="9795"/>
                    <a:pt x="19297" y="9991"/>
                  </a:cubicBezTo>
                  <a:cubicBezTo>
                    <a:pt x="19346" y="10187"/>
                    <a:pt x="19346" y="10310"/>
                    <a:pt x="19493" y="10187"/>
                  </a:cubicBezTo>
                  <a:cubicBezTo>
                    <a:pt x="19640" y="10089"/>
                    <a:pt x="19591" y="9869"/>
                    <a:pt x="19763" y="9991"/>
                  </a:cubicBezTo>
                  <a:cubicBezTo>
                    <a:pt x="19934" y="10114"/>
                    <a:pt x="19885" y="10065"/>
                    <a:pt x="19861" y="10285"/>
                  </a:cubicBezTo>
                  <a:cubicBezTo>
                    <a:pt x="19812" y="10505"/>
                    <a:pt x="19689" y="10554"/>
                    <a:pt x="19861" y="10554"/>
                  </a:cubicBezTo>
                  <a:cubicBezTo>
                    <a:pt x="20032" y="10554"/>
                    <a:pt x="20057" y="10236"/>
                    <a:pt x="20155" y="10407"/>
                  </a:cubicBezTo>
                  <a:cubicBezTo>
                    <a:pt x="20277" y="10603"/>
                    <a:pt x="20375" y="10750"/>
                    <a:pt x="20179" y="10750"/>
                  </a:cubicBezTo>
                  <a:cubicBezTo>
                    <a:pt x="19983" y="10775"/>
                    <a:pt x="19812" y="10799"/>
                    <a:pt x="19885" y="10922"/>
                  </a:cubicBezTo>
                  <a:cubicBezTo>
                    <a:pt x="19983" y="11044"/>
                    <a:pt x="20057" y="11020"/>
                    <a:pt x="20057" y="11191"/>
                  </a:cubicBezTo>
                  <a:cubicBezTo>
                    <a:pt x="20081" y="11363"/>
                    <a:pt x="20008" y="11460"/>
                    <a:pt x="20179" y="11387"/>
                  </a:cubicBezTo>
                  <a:cubicBezTo>
                    <a:pt x="20350" y="11314"/>
                    <a:pt x="20302" y="11020"/>
                    <a:pt x="20522" y="11020"/>
                  </a:cubicBezTo>
                  <a:cubicBezTo>
                    <a:pt x="20546" y="11020"/>
                    <a:pt x="20546" y="11020"/>
                    <a:pt x="20571" y="11020"/>
                  </a:cubicBezTo>
                  <a:cubicBezTo>
                    <a:pt x="20840" y="10848"/>
                    <a:pt x="21477" y="10456"/>
                    <a:pt x="22358" y="10236"/>
                  </a:cubicBezTo>
                  <a:cubicBezTo>
                    <a:pt x="22358" y="10040"/>
                    <a:pt x="22310" y="9967"/>
                    <a:pt x="22456" y="9795"/>
                  </a:cubicBezTo>
                  <a:cubicBezTo>
                    <a:pt x="22652" y="9599"/>
                    <a:pt x="22726" y="9477"/>
                    <a:pt x="22726" y="9232"/>
                  </a:cubicBezTo>
                  <a:cubicBezTo>
                    <a:pt x="22726" y="8963"/>
                    <a:pt x="22677" y="8791"/>
                    <a:pt x="22799" y="8816"/>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72"/>
            <p:cNvSpPr/>
            <p:nvPr/>
          </p:nvSpPr>
          <p:spPr>
            <a:xfrm>
              <a:off x="6436625" y="2694925"/>
              <a:ext cx="56350" cy="157375"/>
            </a:xfrm>
            <a:custGeom>
              <a:avLst/>
              <a:gdLst/>
              <a:ahLst/>
              <a:cxnLst/>
              <a:rect l="l" t="t" r="r" b="b"/>
              <a:pathLst>
                <a:path w="2254" h="6295" extrusionOk="0">
                  <a:moveTo>
                    <a:pt x="2253" y="1"/>
                  </a:moveTo>
                  <a:cubicBezTo>
                    <a:pt x="1641" y="148"/>
                    <a:pt x="1176" y="393"/>
                    <a:pt x="858" y="564"/>
                  </a:cubicBezTo>
                  <a:cubicBezTo>
                    <a:pt x="858" y="589"/>
                    <a:pt x="858" y="613"/>
                    <a:pt x="858" y="638"/>
                  </a:cubicBezTo>
                  <a:cubicBezTo>
                    <a:pt x="784" y="883"/>
                    <a:pt x="613" y="980"/>
                    <a:pt x="760" y="1078"/>
                  </a:cubicBezTo>
                  <a:cubicBezTo>
                    <a:pt x="907" y="1152"/>
                    <a:pt x="1103" y="1176"/>
                    <a:pt x="1029" y="1348"/>
                  </a:cubicBezTo>
                  <a:cubicBezTo>
                    <a:pt x="956" y="1544"/>
                    <a:pt x="784" y="1421"/>
                    <a:pt x="784" y="1617"/>
                  </a:cubicBezTo>
                  <a:cubicBezTo>
                    <a:pt x="760" y="1813"/>
                    <a:pt x="882" y="1887"/>
                    <a:pt x="760" y="1960"/>
                  </a:cubicBezTo>
                  <a:cubicBezTo>
                    <a:pt x="662" y="2058"/>
                    <a:pt x="515" y="1936"/>
                    <a:pt x="490" y="2082"/>
                  </a:cubicBezTo>
                  <a:cubicBezTo>
                    <a:pt x="466" y="2229"/>
                    <a:pt x="613" y="2303"/>
                    <a:pt x="515" y="2401"/>
                  </a:cubicBezTo>
                  <a:cubicBezTo>
                    <a:pt x="417" y="2474"/>
                    <a:pt x="343" y="2401"/>
                    <a:pt x="392" y="2572"/>
                  </a:cubicBezTo>
                  <a:cubicBezTo>
                    <a:pt x="441" y="2768"/>
                    <a:pt x="245" y="2768"/>
                    <a:pt x="245" y="2866"/>
                  </a:cubicBezTo>
                  <a:cubicBezTo>
                    <a:pt x="245" y="2988"/>
                    <a:pt x="343" y="3037"/>
                    <a:pt x="343" y="3160"/>
                  </a:cubicBezTo>
                  <a:cubicBezTo>
                    <a:pt x="368" y="3307"/>
                    <a:pt x="172" y="3184"/>
                    <a:pt x="148" y="3356"/>
                  </a:cubicBezTo>
                  <a:cubicBezTo>
                    <a:pt x="123" y="3503"/>
                    <a:pt x="99" y="3527"/>
                    <a:pt x="197" y="3576"/>
                  </a:cubicBezTo>
                  <a:cubicBezTo>
                    <a:pt x="270" y="3650"/>
                    <a:pt x="270" y="3699"/>
                    <a:pt x="294" y="3846"/>
                  </a:cubicBezTo>
                  <a:cubicBezTo>
                    <a:pt x="319" y="3968"/>
                    <a:pt x="148" y="4017"/>
                    <a:pt x="148" y="4188"/>
                  </a:cubicBezTo>
                  <a:cubicBezTo>
                    <a:pt x="123" y="4384"/>
                    <a:pt x="197" y="4409"/>
                    <a:pt x="148" y="4556"/>
                  </a:cubicBezTo>
                  <a:cubicBezTo>
                    <a:pt x="74" y="4678"/>
                    <a:pt x="1" y="4654"/>
                    <a:pt x="99" y="4801"/>
                  </a:cubicBezTo>
                  <a:cubicBezTo>
                    <a:pt x="172" y="4972"/>
                    <a:pt x="50" y="5045"/>
                    <a:pt x="74" y="5168"/>
                  </a:cubicBezTo>
                  <a:cubicBezTo>
                    <a:pt x="74" y="5290"/>
                    <a:pt x="197" y="5315"/>
                    <a:pt x="245" y="5437"/>
                  </a:cubicBezTo>
                  <a:cubicBezTo>
                    <a:pt x="270" y="5560"/>
                    <a:pt x="148" y="5609"/>
                    <a:pt x="197" y="5731"/>
                  </a:cubicBezTo>
                  <a:cubicBezTo>
                    <a:pt x="245" y="5854"/>
                    <a:pt x="319" y="5878"/>
                    <a:pt x="368" y="5952"/>
                  </a:cubicBezTo>
                  <a:cubicBezTo>
                    <a:pt x="417" y="6025"/>
                    <a:pt x="343" y="6294"/>
                    <a:pt x="539" y="6270"/>
                  </a:cubicBezTo>
                  <a:cubicBezTo>
                    <a:pt x="711" y="6245"/>
                    <a:pt x="760" y="6074"/>
                    <a:pt x="711" y="5952"/>
                  </a:cubicBezTo>
                  <a:cubicBezTo>
                    <a:pt x="637" y="5805"/>
                    <a:pt x="735" y="5707"/>
                    <a:pt x="662" y="5535"/>
                  </a:cubicBezTo>
                  <a:cubicBezTo>
                    <a:pt x="613" y="5364"/>
                    <a:pt x="417" y="5192"/>
                    <a:pt x="490" y="4899"/>
                  </a:cubicBezTo>
                  <a:cubicBezTo>
                    <a:pt x="588" y="4580"/>
                    <a:pt x="588" y="4384"/>
                    <a:pt x="686" y="4237"/>
                  </a:cubicBezTo>
                  <a:cubicBezTo>
                    <a:pt x="784" y="4090"/>
                    <a:pt x="686" y="3992"/>
                    <a:pt x="809" y="3748"/>
                  </a:cubicBezTo>
                  <a:cubicBezTo>
                    <a:pt x="956" y="3503"/>
                    <a:pt x="1127" y="3625"/>
                    <a:pt x="1176" y="3307"/>
                  </a:cubicBezTo>
                  <a:cubicBezTo>
                    <a:pt x="1249" y="2988"/>
                    <a:pt x="1225" y="2842"/>
                    <a:pt x="1421" y="2572"/>
                  </a:cubicBezTo>
                  <a:cubicBezTo>
                    <a:pt x="1641" y="2303"/>
                    <a:pt x="1568" y="2205"/>
                    <a:pt x="1715" y="1936"/>
                  </a:cubicBezTo>
                  <a:cubicBezTo>
                    <a:pt x="1862" y="1666"/>
                    <a:pt x="1911" y="1348"/>
                    <a:pt x="1911" y="1103"/>
                  </a:cubicBezTo>
                  <a:cubicBezTo>
                    <a:pt x="1911" y="834"/>
                    <a:pt x="1788" y="809"/>
                    <a:pt x="2009" y="564"/>
                  </a:cubicBezTo>
                  <a:cubicBezTo>
                    <a:pt x="2205" y="319"/>
                    <a:pt x="2229" y="319"/>
                    <a:pt x="2253" y="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72"/>
            <p:cNvSpPr/>
            <p:nvPr/>
          </p:nvSpPr>
          <p:spPr>
            <a:xfrm>
              <a:off x="6436625" y="2694925"/>
              <a:ext cx="56350" cy="157375"/>
            </a:xfrm>
            <a:custGeom>
              <a:avLst/>
              <a:gdLst/>
              <a:ahLst/>
              <a:cxnLst/>
              <a:rect l="l" t="t" r="r" b="b"/>
              <a:pathLst>
                <a:path w="2254" h="6295" fill="none" extrusionOk="0">
                  <a:moveTo>
                    <a:pt x="2253" y="1"/>
                  </a:moveTo>
                  <a:cubicBezTo>
                    <a:pt x="1641" y="148"/>
                    <a:pt x="1176" y="393"/>
                    <a:pt x="858" y="564"/>
                  </a:cubicBezTo>
                  <a:cubicBezTo>
                    <a:pt x="858" y="589"/>
                    <a:pt x="858" y="613"/>
                    <a:pt x="858" y="638"/>
                  </a:cubicBezTo>
                  <a:cubicBezTo>
                    <a:pt x="784" y="883"/>
                    <a:pt x="613" y="980"/>
                    <a:pt x="760" y="1078"/>
                  </a:cubicBezTo>
                  <a:cubicBezTo>
                    <a:pt x="907" y="1152"/>
                    <a:pt x="1103" y="1176"/>
                    <a:pt x="1029" y="1348"/>
                  </a:cubicBezTo>
                  <a:cubicBezTo>
                    <a:pt x="956" y="1544"/>
                    <a:pt x="784" y="1421"/>
                    <a:pt x="784" y="1617"/>
                  </a:cubicBezTo>
                  <a:cubicBezTo>
                    <a:pt x="760" y="1813"/>
                    <a:pt x="882" y="1887"/>
                    <a:pt x="760" y="1960"/>
                  </a:cubicBezTo>
                  <a:cubicBezTo>
                    <a:pt x="662" y="2058"/>
                    <a:pt x="515" y="1936"/>
                    <a:pt x="490" y="2082"/>
                  </a:cubicBezTo>
                  <a:cubicBezTo>
                    <a:pt x="466" y="2229"/>
                    <a:pt x="613" y="2303"/>
                    <a:pt x="515" y="2401"/>
                  </a:cubicBezTo>
                  <a:cubicBezTo>
                    <a:pt x="417" y="2474"/>
                    <a:pt x="343" y="2401"/>
                    <a:pt x="392" y="2572"/>
                  </a:cubicBezTo>
                  <a:cubicBezTo>
                    <a:pt x="441" y="2768"/>
                    <a:pt x="245" y="2768"/>
                    <a:pt x="245" y="2866"/>
                  </a:cubicBezTo>
                  <a:cubicBezTo>
                    <a:pt x="245" y="2988"/>
                    <a:pt x="343" y="3037"/>
                    <a:pt x="343" y="3160"/>
                  </a:cubicBezTo>
                  <a:cubicBezTo>
                    <a:pt x="368" y="3307"/>
                    <a:pt x="172" y="3184"/>
                    <a:pt x="148" y="3356"/>
                  </a:cubicBezTo>
                  <a:cubicBezTo>
                    <a:pt x="123" y="3503"/>
                    <a:pt x="99" y="3527"/>
                    <a:pt x="197" y="3576"/>
                  </a:cubicBezTo>
                  <a:cubicBezTo>
                    <a:pt x="270" y="3650"/>
                    <a:pt x="270" y="3699"/>
                    <a:pt x="294" y="3846"/>
                  </a:cubicBezTo>
                  <a:cubicBezTo>
                    <a:pt x="319" y="3968"/>
                    <a:pt x="148" y="4017"/>
                    <a:pt x="148" y="4188"/>
                  </a:cubicBezTo>
                  <a:cubicBezTo>
                    <a:pt x="123" y="4384"/>
                    <a:pt x="197" y="4409"/>
                    <a:pt x="148" y="4556"/>
                  </a:cubicBezTo>
                  <a:cubicBezTo>
                    <a:pt x="74" y="4678"/>
                    <a:pt x="1" y="4654"/>
                    <a:pt x="99" y="4801"/>
                  </a:cubicBezTo>
                  <a:cubicBezTo>
                    <a:pt x="172" y="4972"/>
                    <a:pt x="50" y="5045"/>
                    <a:pt x="74" y="5168"/>
                  </a:cubicBezTo>
                  <a:cubicBezTo>
                    <a:pt x="74" y="5290"/>
                    <a:pt x="197" y="5315"/>
                    <a:pt x="245" y="5437"/>
                  </a:cubicBezTo>
                  <a:cubicBezTo>
                    <a:pt x="270" y="5560"/>
                    <a:pt x="148" y="5609"/>
                    <a:pt x="197" y="5731"/>
                  </a:cubicBezTo>
                  <a:cubicBezTo>
                    <a:pt x="245" y="5854"/>
                    <a:pt x="319" y="5878"/>
                    <a:pt x="368" y="5952"/>
                  </a:cubicBezTo>
                  <a:cubicBezTo>
                    <a:pt x="417" y="6025"/>
                    <a:pt x="343" y="6294"/>
                    <a:pt x="539" y="6270"/>
                  </a:cubicBezTo>
                  <a:cubicBezTo>
                    <a:pt x="711" y="6245"/>
                    <a:pt x="760" y="6074"/>
                    <a:pt x="711" y="5952"/>
                  </a:cubicBezTo>
                  <a:cubicBezTo>
                    <a:pt x="637" y="5805"/>
                    <a:pt x="735" y="5707"/>
                    <a:pt x="662" y="5535"/>
                  </a:cubicBezTo>
                  <a:cubicBezTo>
                    <a:pt x="613" y="5364"/>
                    <a:pt x="417" y="5192"/>
                    <a:pt x="490" y="4899"/>
                  </a:cubicBezTo>
                  <a:cubicBezTo>
                    <a:pt x="588" y="4580"/>
                    <a:pt x="588" y="4384"/>
                    <a:pt x="686" y="4237"/>
                  </a:cubicBezTo>
                  <a:cubicBezTo>
                    <a:pt x="784" y="4090"/>
                    <a:pt x="686" y="3992"/>
                    <a:pt x="809" y="3748"/>
                  </a:cubicBezTo>
                  <a:cubicBezTo>
                    <a:pt x="956" y="3503"/>
                    <a:pt x="1127" y="3625"/>
                    <a:pt x="1176" y="3307"/>
                  </a:cubicBezTo>
                  <a:cubicBezTo>
                    <a:pt x="1249" y="2988"/>
                    <a:pt x="1225" y="2842"/>
                    <a:pt x="1421" y="2572"/>
                  </a:cubicBezTo>
                  <a:cubicBezTo>
                    <a:pt x="1641" y="2303"/>
                    <a:pt x="1568" y="2205"/>
                    <a:pt x="1715" y="1936"/>
                  </a:cubicBezTo>
                  <a:cubicBezTo>
                    <a:pt x="1862" y="1666"/>
                    <a:pt x="1911" y="1348"/>
                    <a:pt x="1911" y="1103"/>
                  </a:cubicBezTo>
                  <a:cubicBezTo>
                    <a:pt x="1911" y="834"/>
                    <a:pt x="1788" y="809"/>
                    <a:pt x="2009" y="564"/>
                  </a:cubicBezTo>
                  <a:cubicBezTo>
                    <a:pt x="2205" y="319"/>
                    <a:pt x="2229" y="319"/>
                    <a:pt x="2253" y="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72"/>
            <p:cNvSpPr/>
            <p:nvPr/>
          </p:nvSpPr>
          <p:spPr>
            <a:xfrm>
              <a:off x="5827500" y="1523800"/>
              <a:ext cx="772600" cy="678950"/>
            </a:xfrm>
            <a:custGeom>
              <a:avLst/>
              <a:gdLst/>
              <a:ahLst/>
              <a:cxnLst/>
              <a:rect l="l" t="t" r="r" b="b"/>
              <a:pathLst>
                <a:path w="30904" h="27158" extrusionOk="0">
                  <a:moveTo>
                    <a:pt x="20643" y="21207"/>
                  </a:moveTo>
                  <a:cubicBezTo>
                    <a:pt x="20913" y="21158"/>
                    <a:pt x="21011" y="21183"/>
                    <a:pt x="21133" y="21256"/>
                  </a:cubicBezTo>
                  <a:lnTo>
                    <a:pt x="21133" y="21256"/>
                  </a:lnTo>
                  <a:cubicBezTo>
                    <a:pt x="21182" y="21256"/>
                    <a:pt x="21207" y="21281"/>
                    <a:pt x="21256" y="21305"/>
                  </a:cubicBezTo>
                  <a:cubicBezTo>
                    <a:pt x="21427" y="21354"/>
                    <a:pt x="21452" y="21452"/>
                    <a:pt x="21501" y="21574"/>
                  </a:cubicBezTo>
                  <a:cubicBezTo>
                    <a:pt x="21501" y="21623"/>
                    <a:pt x="21525" y="21697"/>
                    <a:pt x="21647" y="21746"/>
                  </a:cubicBezTo>
                  <a:cubicBezTo>
                    <a:pt x="21745" y="21795"/>
                    <a:pt x="21868" y="21795"/>
                    <a:pt x="21966" y="21795"/>
                  </a:cubicBezTo>
                  <a:cubicBezTo>
                    <a:pt x="22088" y="21770"/>
                    <a:pt x="22235" y="21770"/>
                    <a:pt x="22407" y="21844"/>
                  </a:cubicBezTo>
                  <a:lnTo>
                    <a:pt x="22407" y="21844"/>
                  </a:lnTo>
                  <a:cubicBezTo>
                    <a:pt x="22602" y="21917"/>
                    <a:pt x="22627" y="22015"/>
                    <a:pt x="22651" y="22138"/>
                  </a:cubicBezTo>
                  <a:cubicBezTo>
                    <a:pt x="22676" y="22187"/>
                    <a:pt x="22700" y="22260"/>
                    <a:pt x="22798" y="22358"/>
                  </a:cubicBezTo>
                  <a:lnTo>
                    <a:pt x="22798" y="22358"/>
                  </a:lnTo>
                  <a:cubicBezTo>
                    <a:pt x="23019" y="22554"/>
                    <a:pt x="23043" y="22823"/>
                    <a:pt x="23068" y="23068"/>
                  </a:cubicBezTo>
                  <a:cubicBezTo>
                    <a:pt x="23092" y="23166"/>
                    <a:pt x="23092" y="23289"/>
                    <a:pt x="23141" y="23362"/>
                  </a:cubicBezTo>
                  <a:cubicBezTo>
                    <a:pt x="23190" y="23460"/>
                    <a:pt x="23239" y="23558"/>
                    <a:pt x="23313" y="23656"/>
                  </a:cubicBezTo>
                  <a:cubicBezTo>
                    <a:pt x="23386" y="23754"/>
                    <a:pt x="23509" y="23827"/>
                    <a:pt x="23704" y="23925"/>
                  </a:cubicBezTo>
                  <a:lnTo>
                    <a:pt x="23704" y="23925"/>
                  </a:lnTo>
                  <a:cubicBezTo>
                    <a:pt x="23900" y="24023"/>
                    <a:pt x="24096" y="24023"/>
                    <a:pt x="24243" y="24023"/>
                  </a:cubicBezTo>
                  <a:cubicBezTo>
                    <a:pt x="24439" y="24023"/>
                    <a:pt x="24586" y="24023"/>
                    <a:pt x="24708" y="24097"/>
                  </a:cubicBezTo>
                  <a:cubicBezTo>
                    <a:pt x="24953" y="24268"/>
                    <a:pt x="25051" y="24464"/>
                    <a:pt x="25076" y="24537"/>
                  </a:cubicBezTo>
                  <a:lnTo>
                    <a:pt x="25076" y="24537"/>
                  </a:lnTo>
                  <a:lnTo>
                    <a:pt x="25100" y="24562"/>
                  </a:lnTo>
                  <a:cubicBezTo>
                    <a:pt x="25247" y="24586"/>
                    <a:pt x="25443" y="24635"/>
                    <a:pt x="25639" y="24709"/>
                  </a:cubicBezTo>
                  <a:lnTo>
                    <a:pt x="25639" y="24709"/>
                  </a:lnTo>
                  <a:cubicBezTo>
                    <a:pt x="25859" y="24782"/>
                    <a:pt x="26104" y="24880"/>
                    <a:pt x="26325" y="24978"/>
                  </a:cubicBezTo>
                  <a:cubicBezTo>
                    <a:pt x="26545" y="25076"/>
                    <a:pt x="26790" y="25174"/>
                    <a:pt x="27059" y="25272"/>
                  </a:cubicBezTo>
                  <a:cubicBezTo>
                    <a:pt x="27353" y="25370"/>
                    <a:pt x="27647" y="25468"/>
                    <a:pt x="27941" y="25566"/>
                  </a:cubicBezTo>
                  <a:cubicBezTo>
                    <a:pt x="28161" y="25615"/>
                    <a:pt x="28480" y="25713"/>
                    <a:pt x="28773" y="25786"/>
                  </a:cubicBezTo>
                  <a:lnTo>
                    <a:pt x="28920" y="25811"/>
                  </a:lnTo>
                  <a:cubicBezTo>
                    <a:pt x="28896" y="25737"/>
                    <a:pt x="28871" y="25664"/>
                    <a:pt x="28896" y="25615"/>
                  </a:cubicBezTo>
                  <a:cubicBezTo>
                    <a:pt x="29043" y="25076"/>
                    <a:pt x="29459" y="26790"/>
                    <a:pt x="29484" y="26937"/>
                  </a:cubicBezTo>
                  <a:lnTo>
                    <a:pt x="29484" y="26937"/>
                  </a:lnTo>
                  <a:cubicBezTo>
                    <a:pt x="29533" y="27011"/>
                    <a:pt x="29557" y="27158"/>
                    <a:pt x="29679" y="27133"/>
                  </a:cubicBezTo>
                  <a:cubicBezTo>
                    <a:pt x="29851" y="27109"/>
                    <a:pt x="29851" y="26913"/>
                    <a:pt x="29998" y="26692"/>
                  </a:cubicBezTo>
                  <a:cubicBezTo>
                    <a:pt x="30169" y="26496"/>
                    <a:pt x="30267" y="26570"/>
                    <a:pt x="30365" y="26325"/>
                  </a:cubicBezTo>
                  <a:cubicBezTo>
                    <a:pt x="30439" y="26080"/>
                    <a:pt x="30316" y="26129"/>
                    <a:pt x="30512" y="26007"/>
                  </a:cubicBezTo>
                  <a:cubicBezTo>
                    <a:pt x="30561" y="25958"/>
                    <a:pt x="30610" y="25909"/>
                    <a:pt x="30635" y="25860"/>
                  </a:cubicBezTo>
                  <a:cubicBezTo>
                    <a:pt x="30561" y="25786"/>
                    <a:pt x="30463" y="25688"/>
                    <a:pt x="30365" y="25615"/>
                  </a:cubicBezTo>
                  <a:cubicBezTo>
                    <a:pt x="30218" y="25443"/>
                    <a:pt x="30071" y="25297"/>
                    <a:pt x="30047" y="25223"/>
                  </a:cubicBezTo>
                  <a:lnTo>
                    <a:pt x="30047" y="25223"/>
                  </a:lnTo>
                  <a:cubicBezTo>
                    <a:pt x="29973" y="25076"/>
                    <a:pt x="30390" y="24684"/>
                    <a:pt x="30683" y="24391"/>
                  </a:cubicBezTo>
                  <a:cubicBezTo>
                    <a:pt x="30806" y="24268"/>
                    <a:pt x="30904" y="24195"/>
                    <a:pt x="30904" y="24170"/>
                  </a:cubicBezTo>
                  <a:cubicBezTo>
                    <a:pt x="30904" y="24170"/>
                    <a:pt x="30561" y="23803"/>
                    <a:pt x="30561" y="23803"/>
                  </a:cubicBezTo>
                  <a:lnTo>
                    <a:pt x="30512" y="23778"/>
                  </a:lnTo>
                  <a:lnTo>
                    <a:pt x="30512" y="23729"/>
                  </a:lnTo>
                  <a:cubicBezTo>
                    <a:pt x="30512" y="23729"/>
                    <a:pt x="30390" y="22872"/>
                    <a:pt x="30365" y="22701"/>
                  </a:cubicBezTo>
                  <a:cubicBezTo>
                    <a:pt x="30365" y="22627"/>
                    <a:pt x="30267" y="22138"/>
                    <a:pt x="30169" y="21672"/>
                  </a:cubicBezTo>
                  <a:cubicBezTo>
                    <a:pt x="30096" y="21305"/>
                    <a:pt x="30022" y="20938"/>
                    <a:pt x="29998" y="20766"/>
                  </a:cubicBezTo>
                  <a:cubicBezTo>
                    <a:pt x="29924" y="20570"/>
                    <a:pt x="29851" y="20081"/>
                    <a:pt x="29753" y="19615"/>
                  </a:cubicBezTo>
                  <a:cubicBezTo>
                    <a:pt x="29679" y="19101"/>
                    <a:pt x="29582" y="18587"/>
                    <a:pt x="29557" y="18391"/>
                  </a:cubicBezTo>
                  <a:cubicBezTo>
                    <a:pt x="29533" y="18048"/>
                    <a:pt x="29655" y="14767"/>
                    <a:pt x="29679" y="14179"/>
                  </a:cubicBezTo>
                  <a:cubicBezTo>
                    <a:pt x="29606" y="14155"/>
                    <a:pt x="29557" y="14130"/>
                    <a:pt x="29508" y="14081"/>
                  </a:cubicBezTo>
                  <a:cubicBezTo>
                    <a:pt x="29410" y="14008"/>
                    <a:pt x="29337" y="13885"/>
                    <a:pt x="29337" y="13763"/>
                  </a:cubicBezTo>
                  <a:cubicBezTo>
                    <a:pt x="29337" y="13616"/>
                    <a:pt x="29312" y="13346"/>
                    <a:pt x="29288" y="13028"/>
                  </a:cubicBezTo>
                  <a:cubicBezTo>
                    <a:pt x="29263" y="12832"/>
                    <a:pt x="29239" y="12587"/>
                    <a:pt x="29190" y="12391"/>
                  </a:cubicBezTo>
                  <a:cubicBezTo>
                    <a:pt x="29165" y="12220"/>
                    <a:pt x="29116" y="12000"/>
                    <a:pt x="29067" y="11755"/>
                  </a:cubicBezTo>
                  <a:cubicBezTo>
                    <a:pt x="28969" y="11314"/>
                    <a:pt x="28847" y="10824"/>
                    <a:pt x="28822" y="10432"/>
                  </a:cubicBezTo>
                  <a:cubicBezTo>
                    <a:pt x="28773" y="9943"/>
                    <a:pt x="28675" y="9698"/>
                    <a:pt x="28602" y="9453"/>
                  </a:cubicBezTo>
                  <a:cubicBezTo>
                    <a:pt x="28578" y="9404"/>
                    <a:pt x="28553" y="9355"/>
                    <a:pt x="28529" y="9306"/>
                  </a:cubicBezTo>
                  <a:cubicBezTo>
                    <a:pt x="28480" y="9159"/>
                    <a:pt x="28431" y="9061"/>
                    <a:pt x="28382" y="8963"/>
                  </a:cubicBezTo>
                  <a:cubicBezTo>
                    <a:pt x="28333" y="8914"/>
                    <a:pt x="28284" y="8865"/>
                    <a:pt x="28210" y="8865"/>
                  </a:cubicBezTo>
                  <a:cubicBezTo>
                    <a:pt x="28186" y="8841"/>
                    <a:pt x="28161" y="8865"/>
                    <a:pt x="28112" y="8914"/>
                  </a:cubicBezTo>
                  <a:lnTo>
                    <a:pt x="28112" y="8914"/>
                  </a:lnTo>
                  <a:cubicBezTo>
                    <a:pt x="28063" y="8963"/>
                    <a:pt x="28014" y="9012"/>
                    <a:pt x="27892" y="9012"/>
                  </a:cubicBezTo>
                  <a:lnTo>
                    <a:pt x="27843" y="9012"/>
                  </a:lnTo>
                  <a:cubicBezTo>
                    <a:pt x="27647" y="9037"/>
                    <a:pt x="27525" y="9037"/>
                    <a:pt x="27476" y="8743"/>
                  </a:cubicBezTo>
                  <a:cubicBezTo>
                    <a:pt x="27476" y="8596"/>
                    <a:pt x="27500" y="8400"/>
                    <a:pt x="27525" y="8204"/>
                  </a:cubicBezTo>
                  <a:cubicBezTo>
                    <a:pt x="27549" y="8082"/>
                    <a:pt x="27574" y="7959"/>
                    <a:pt x="27574" y="7886"/>
                  </a:cubicBezTo>
                  <a:cubicBezTo>
                    <a:pt x="27574" y="7763"/>
                    <a:pt x="27549" y="7567"/>
                    <a:pt x="27500" y="7420"/>
                  </a:cubicBezTo>
                  <a:cubicBezTo>
                    <a:pt x="27476" y="7273"/>
                    <a:pt x="27427" y="7175"/>
                    <a:pt x="27353" y="7078"/>
                  </a:cubicBezTo>
                  <a:cubicBezTo>
                    <a:pt x="27255" y="6955"/>
                    <a:pt x="27035" y="6637"/>
                    <a:pt x="26912" y="6318"/>
                  </a:cubicBezTo>
                  <a:cubicBezTo>
                    <a:pt x="26814" y="6098"/>
                    <a:pt x="26741" y="5878"/>
                    <a:pt x="26765" y="5706"/>
                  </a:cubicBezTo>
                  <a:cubicBezTo>
                    <a:pt x="26765" y="5608"/>
                    <a:pt x="26765" y="5535"/>
                    <a:pt x="26765" y="5486"/>
                  </a:cubicBezTo>
                  <a:cubicBezTo>
                    <a:pt x="26790" y="5290"/>
                    <a:pt x="26790" y="5167"/>
                    <a:pt x="26912" y="4947"/>
                  </a:cubicBezTo>
                  <a:cubicBezTo>
                    <a:pt x="26961" y="4825"/>
                    <a:pt x="27035" y="4678"/>
                    <a:pt x="27059" y="4531"/>
                  </a:cubicBezTo>
                  <a:cubicBezTo>
                    <a:pt x="27059" y="4384"/>
                    <a:pt x="27059" y="4237"/>
                    <a:pt x="26961" y="4090"/>
                  </a:cubicBezTo>
                  <a:cubicBezTo>
                    <a:pt x="26741" y="3772"/>
                    <a:pt x="26741" y="3772"/>
                    <a:pt x="26741" y="3478"/>
                  </a:cubicBezTo>
                  <a:cubicBezTo>
                    <a:pt x="26741" y="3404"/>
                    <a:pt x="26716" y="3355"/>
                    <a:pt x="26716" y="3257"/>
                  </a:cubicBezTo>
                  <a:cubicBezTo>
                    <a:pt x="26716" y="2988"/>
                    <a:pt x="26594" y="2866"/>
                    <a:pt x="26496" y="2719"/>
                  </a:cubicBezTo>
                  <a:cubicBezTo>
                    <a:pt x="26423" y="2596"/>
                    <a:pt x="26325" y="2449"/>
                    <a:pt x="26276" y="2253"/>
                  </a:cubicBezTo>
                  <a:cubicBezTo>
                    <a:pt x="26202" y="2033"/>
                    <a:pt x="26202" y="1862"/>
                    <a:pt x="26202" y="1690"/>
                  </a:cubicBezTo>
                  <a:cubicBezTo>
                    <a:pt x="26202" y="1543"/>
                    <a:pt x="26178" y="1421"/>
                    <a:pt x="26153" y="1347"/>
                  </a:cubicBezTo>
                  <a:cubicBezTo>
                    <a:pt x="26129" y="1274"/>
                    <a:pt x="26080" y="1249"/>
                    <a:pt x="26055" y="1200"/>
                  </a:cubicBezTo>
                  <a:cubicBezTo>
                    <a:pt x="25933" y="1102"/>
                    <a:pt x="25859" y="1005"/>
                    <a:pt x="25859" y="637"/>
                  </a:cubicBezTo>
                  <a:cubicBezTo>
                    <a:pt x="25859" y="490"/>
                    <a:pt x="25884" y="245"/>
                    <a:pt x="25859" y="1"/>
                  </a:cubicBezTo>
                  <a:lnTo>
                    <a:pt x="25443" y="98"/>
                  </a:lnTo>
                  <a:cubicBezTo>
                    <a:pt x="25394" y="123"/>
                    <a:pt x="20643" y="1445"/>
                    <a:pt x="20325" y="1470"/>
                  </a:cubicBezTo>
                  <a:cubicBezTo>
                    <a:pt x="20154" y="1494"/>
                    <a:pt x="19933" y="1494"/>
                    <a:pt x="19664" y="1543"/>
                  </a:cubicBezTo>
                  <a:cubicBezTo>
                    <a:pt x="19419" y="1592"/>
                    <a:pt x="19125" y="1641"/>
                    <a:pt x="18905" y="1764"/>
                  </a:cubicBezTo>
                  <a:cubicBezTo>
                    <a:pt x="18513" y="1911"/>
                    <a:pt x="17901" y="2547"/>
                    <a:pt x="17631" y="2792"/>
                  </a:cubicBezTo>
                  <a:cubicBezTo>
                    <a:pt x="17582" y="2866"/>
                    <a:pt x="17533" y="2890"/>
                    <a:pt x="17533" y="2915"/>
                  </a:cubicBezTo>
                  <a:cubicBezTo>
                    <a:pt x="17484" y="2964"/>
                    <a:pt x="17264" y="3257"/>
                    <a:pt x="17019" y="3625"/>
                  </a:cubicBezTo>
                  <a:cubicBezTo>
                    <a:pt x="16554" y="4286"/>
                    <a:pt x="15966" y="5167"/>
                    <a:pt x="15893" y="5290"/>
                  </a:cubicBezTo>
                  <a:cubicBezTo>
                    <a:pt x="15844" y="5363"/>
                    <a:pt x="15770" y="5584"/>
                    <a:pt x="15672" y="5804"/>
                  </a:cubicBezTo>
                  <a:cubicBezTo>
                    <a:pt x="15599" y="6049"/>
                    <a:pt x="15501" y="6294"/>
                    <a:pt x="15403" y="6465"/>
                  </a:cubicBezTo>
                  <a:cubicBezTo>
                    <a:pt x="15330" y="6637"/>
                    <a:pt x="15207" y="6759"/>
                    <a:pt x="15085" y="6882"/>
                  </a:cubicBezTo>
                  <a:cubicBezTo>
                    <a:pt x="14962" y="6980"/>
                    <a:pt x="14840" y="7078"/>
                    <a:pt x="14717" y="7151"/>
                  </a:cubicBezTo>
                  <a:cubicBezTo>
                    <a:pt x="14644" y="7200"/>
                    <a:pt x="14570" y="7273"/>
                    <a:pt x="14472" y="7371"/>
                  </a:cubicBezTo>
                  <a:cubicBezTo>
                    <a:pt x="14546" y="7592"/>
                    <a:pt x="14228" y="7861"/>
                    <a:pt x="14007" y="8033"/>
                  </a:cubicBezTo>
                  <a:lnTo>
                    <a:pt x="13983" y="8057"/>
                  </a:lnTo>
                  <a:cubicBezTo>
                    <a:pt x="13909" y="8155"/>
                    <a:pt x="13836" y="8253"/>
                    <a:pt x="13762" y="8351"/>
                  </a:cubicBezTo>
                  <a:lnTo>
                    <a:pt x="13640" y="8473"/>
                  </a:lnTo>
                  <a:cubicBezTo>
                    <a:pt x="13640" y="8547"/>
                    <a:pt x="13640" y="8596"/>
                    <a:pt x="13640" y="8669"/>
                  </a:cubicBezTo>
                  <a:cubicBezTo>
                    <a:pt x="13664" y="8914"/>
                    <a:pt x="13909" y="8743"/>
                    <a:pt x="14350" y="8669"/>
                  </a:cubicBezTo>
                  <a:cubicBezTo>
                    <a:pt x="14791" y="8620"/>
                    <a:pt x="14693" y="8890"/>
                    <a:pt x="14864" y="9086"/>
                  </a:cubicBezTo>
                  <a:cubicBezTo>
                    <a:pt x="15036" y="9281"/>
                    <a:pt x="14889" y="9306"/>
                    <a:pt x="14840" y="9551"/>
                  </a:cubicBezTo>
                  <a:cubicBezTo>
                    <a:pt x="14766" y="9796"/>
                    <a:pt x="14840" y="9820"/>
                    <a:pt x="14693" y="9943"/>
                  </a:cubicBezTo>
                  <a:cubicBezTo>
                    <a:pt x="14546" y="10065"/>
                    <a:pt x="14277" y="10114"/>
                    <a:pt x="14326" y="10383"/>
                  </a:cubicBezTo>
                  <a:cubicBezTo>
                    <a:pt x="14350" y="10628"/>
                    <a:pt x="14546" y="10653"/>
                    <a:pt x="14791" y="11020"/>
                  </a:cubicBezTo>
                  <a:cubicBezTo>
                    <a:pt x="15036" y="11387"/>
                    <a:pt x="14864" y="11387"/>
                    <a:pt x="14889" y="11755"/>
                  </a:cubicBezTo>
                  <a:cubicBezTo>
                    <a:pt x="14938" y="12122"/>
                    <a:pt x="14889" y="12147"/>
                    <a:pt x="14668" y="12391"/>
                  </a:cubicBezTo>
                  <a:cubicBezTo>
                    <a:pt x="14448" y="12612"/>
                    <a:pt x="14154" y="12489"/>
                    <a:pt x="13762" y="12685"/>
                  </a:cubicBezTo>
                  <a:cubicBezTo>
                    <a:pt x="13371" y="12881"/>
                    <a:pt x="13542" y="13004"/>
                    <a:pt x="13322" y="13248"/>
                  </a:cubicBezTo>
                  <a:cubicBezTo>
                    <a:pt x="13126" y="13493"/>
                    <a:pt x="12807" y="14081"/>
                    <a:pt x="12464" y="14204"/>
                  </a:cubicBezTo>
                  <a:cubicBezTo>
                    <a:pt x="12122" y="14326"/>
                    <a:pt x="12195" y="14424"/>
                    <a:pt x="11950" y="14595"/>
                  </a:cubicBezTo>
                  <a:cubicBezTo>
                    <a:pt x="11705" y="14767"/>
                    <a:pt x="11607" y="14669"/>
                    <a:pt x="11167" y="14669"/>
                  </a:cubicBezTo>
                  <a:cubicBezTo>
                    <a:pt x="10726" y="14669"/>
                    <a:pt x="10775" y="14718"/>
                    <a:pt x="10334" y="14816"/>
                  </a:cubicBezTo>
                  <a:cubicBezTo>
                    <a:pt x="9869" y="14938"/>
                    <a:pt x="9477" y="15305"/>
                    <a:pt x="8987" y="15330"/>
                  </a:cubicBezTo>
                  <a:cubicBezTo>
                    <a:pt x="8473" y="15354"/>
                    <a:pt x="8473" y="15159"/>
                    <a:pt x="8130" y="15036"/>
                  </a:cubicBezTo>
                  <a:cubicBezTo>
                    <a:pt x="7763" y="14889"/>
                    <a:pt x="7395" y="15012"/>
                    <a:pt x="6857" y="15012"/>
                  </a:cubicBezTo>
                  <a:cubicBezTo>
                    <a:pt x="6318" y="15012"/>
                    <a:pt x="6318" y="15134"/>
                    <a:pt x="5951" y="15159"/>
                  </a:cubicBezTo>
                  <a:cubicBezTo>
                    <a:pt x="5559" y="15183"/>
                    <a:pt x="4702" y="15281"/>
                    <a:pt x="4188" y="15452"/>
                  </a:cubicBezTo>
                  <a:cubicBezTo>
                    <a:pt x="3673" y="15648"/>
                    <a:pt x="3551" y="15722"/>
                    <a:pt x="3184" y="15991"/>
                  </a:cubicBezTo>
                  <a:cubicBezTo>
                    <a:pt x="2816" y="16261"/>
                    <a:pt x="2547" y="16261"/>
                    <a:pt x="2228" y="16358"/>
                  </a:cubicBezTo>
                  <a:cubicBezTo>
                    <a:pt x="2204" y="16383"/>
                    <a:pt x="2180" y="16383"/>
                    <a:pt x="2131" y="16383"/>
                  </a:cubicBezTo>
                  <a:cubicBezTo>
                    <a:pt x="2277" y="16603"/>
                    <a:pt x="2400" y="16775"/>
                    <a:pt x="2449" y="16873"/>
                  </a:cubicBezTo>
                  <a:cubicBezTo>
                    <a:pt x="2522" y="17020"/>
                    <a:pt x="2498" y="17191"/>
                    <a:pt x="2473" y="17387"/>
                  </a:cubicBezTo>
                  <a:cubicBezTo>
                    <a:pt x="2473" y="17583"/>
                    <a:pt x="2449" y="17803"/>
                    <a:pt x="2620" y="17901"/>
                  </a:cubicBezTo>
                  <a:cubicBezTo>
                    <a:pt x="3012" y="18122"/>
                    <a:pt x="3355" y="18881"/>
                    <a:pt x="3355" y="18881"/>
                  </a:cubicBezTo>
                  <a:lnTo>
                    <a:pt x="3404" y="18954"/>
                  </a:lnTo>
                  <a:lnTo>
                    <a:pt x="3379" y="18979"/>
                  </a:lnTo>
                  <a:cubicBezTo>
                    <a:pt x="3404" y="18979"/>
                    <a:pt x="3428" y="18979"/>
                    <a:pt x="3453" y="18979"/>
                  </a:cubicBezTo>
                  <a:cubicBezTo>
                    <a:pt x="3747" y="19028"/>
                    <a:pt x="3649" y="19346"/>
                    <a:pt x="3404" y="19615"/>
                  </a:cubicBezTo>
                  <a:cubicBezTo>
                    <a:pt x="3159" y="19909"/>
                    <a:pt x="2963" y="19909"/>
                    <a:pt x="2816" y="20252"/>
                  </a:cubicBezTo>
                  <a:cubicBezTo>
                    <a:pt x="2645" y="20619"/>
                    <a:pt x="2792" y="20570"/>
                    <a:pt x="2375" y="21036"/>
                  </a:cubicBezTo>
                  <a:cubicBezTo>
                    <a:pt x="1959" y="21501"/>
                    <a:pt x="1812" y="21525"/>
                    <a:pt x="1616" y="21721"/>
                  </a:cubicBezTo>
                  <a:cubicBezTo>
                    <a:pt x="1420" y="21893"/>
                    <a:pt x="1273" y="22138"/>
                    <a:pt x="1004" y="22480"/>
                  </a:cubicBezTo>
                  <a:cubicBezTo>
                    <a:pt x="784" y="22774"/>
                    <a:pt x="392" y="23142"/>
                    <a:pt x="0" y="23460"/>
                  </a:cubicBezTo>
                  <a:lnTo>
                    <a:pt x="343" y="25150"/>
                  </a:lnTo>
                  <a:cubicBezTo>
                    <a:pt x="1935" y="24831"/>
                    <a:pt x="20350" y="21256"/>
                    <a:pt x="20643" y="21207"/>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72"/>
            <p:cNvSpPr/>
            <p:nvPr/>
          </p:nvSpPr>
          <p:spPr>
            <a:xfrm>
              <a:off x="5827500" y="1523800"/>
              <a:ext cx="772600" cy="678950"/>
            </a:xfrm>
            <a:custGeom>
              <a:avLst/>
              <a:gdLst/>
              <a:ahLst/>
              <a:cxnLst/>
              <a:rect l="l" t="t" r="r" b="b"/>
              <a:pathLst>
                <a:path w="30904" h="27158" fill="none" extrusionOk="0">
                  <a:moveTo>
                    <a:pt x="20643" y="21207"/>
                  </a:moveTo>
                  <a:cubicBezTo>
                    <a:pt x="20913" y="21158"/>
                    <a:pt x="21011" y="21183"/>
                    <a:pt x="21133" y="21256"/>
                  </a:cubicBezTo>
                  <a:lnTo>
                    <a:pt x="21133" y="21256"/>
                  </a:lnTo>
                  <a:cubicBezTo>
                    <a:pt x="21182" y="21256"/>
                    <a:pt x="21207" y="21281"/>
                    <a:pt x="21256" y="21305"/>
                  </a:cubicBezTo>
                  <a:cubicBezTo>
                    <a:pt x="21427" y="21354"/>
                    <a:pt x="21452" y="21452"/>
                    <a:pt x="21501" y="21574"/>
                  </a:cubicBezTo>
                  <a:cubicBezTo>
                    <a:pt x="21501" y="21623"/>
                    <a:pt x="21525" y="21697"/>
                    <a:pt x="21647" y="21746"/>
                  </a:cubicBezTo>
                  <a:cubicBezTo>
                    <a:pt x="21745" y="21795"/>
                    <a:pt x="21868" y="21795"/>
                    <a:pt x="21966" y="21795"/>
                  </a:cubicBezTo>
                  <a:cubicBezTo>
                    <a:pt x="22088" y="21770"/>
                    <a:pt x="22235" y="21770"/>
                    <a:pt x="22407" y="21844"/>
                  </a:cubicBezTo>
                  <a:lnTo>
                    <a:pt x="22407" y="21844"/>
                  </a:lnTo>
                  <a:cubicBezTo>
                    <a:pt x="22602" y="21917"/>
                    <a:pt x="22627" y="22015"/>
                    <a:pt x="22651" y="22138"/>
                  </a:cubicBezTo>
                  <a:cubicBezTo>
                    <a:pt x="22676" y="22187"/>
                    <a:pt x="22700" y="22260"/>
                    <a:pt x="22798" y="22358"/>
                  </a:cubicBezTo>
                  <a:lnTo>
                    <a:pt x="22798" y="22358"/>
                  </a:lnTo>
                  <a:cubicBezTo>
                    <a:pt x="23019" y="22554"/>
                    <a:pt x="23043" y="22823"/>
                    <a:pt x="23068" y="23068"/>
                  </a:cubicBezTo>
                  <a:cubicBezTo>
                    <a:pt x="23092" y="23166"/>
                    <a:pt x="23092" y="23289"/>
                    <a:pt x="23141" y="23362"/>
                  </a:cubicBezTo>
                  <a:cubicBezTo>
                    <a:pt x="23190" y="23460"/>
                    <a:pt x="23239" y="23558"/>
                    <a:pt x="23313" y="23656"/>
                  </a:cubicBezTo>
                  <a:cubicBezTo>
                    <a:pt x="23386" y="23754"/>
                    <a:pt x="23509" y="23827"/>
                    <a:pt x="23704" y="23925"/>
                  </a:cubicBezTo>
                  <a:lnTo>
                    <a:pt x="23704" y="23925"/>
                  </a:lnTo>
                  <a:cubicBezTo>
                    <a:pt x="23900" y="24023"/>
                    <a:pt x="24096" y="24023"/>
                    <a:pt x="24243" y="24023"/>
                  </a:cubicBezTo>
                  <a:cubicBezTo>
                    <a:pt x="24439" y="24023"/>
                    <a:pt x="24586" y="24023"/>
                    <a:pt x="24708" y="24097"/>
                  </a:cubicBezTo>
                  <a:cubicBezTo>
                    <a:pt x="24953" y="24268"/>
                    <a:pt x="25051" y="24464"/>
                    <a:pt x="25076" y="24537"/>
                  </a:cubicBezTo>
                  <a:lnTo>
                    <a:pt x="25076" y="24537"/>
                  </a:lnTo>
                  <a:lnTo>
                    <a:pt x="25100" y="24562"/>
                  </a:lnTo>
                  <a:cubicBezTo>
                    <a:pt x="25247" y="24586"/>
                    <a:pt x="25443" y="24635"/>
                    <a:pt x="25639" y="24709"/>
                  </a:cubicBezTo>
                  <a:lnTo>
                    <a:pt x="25639" y="24709"/>
                  </a:lnTo>
                  <a:cubicBezTo>
                    <a:pt x="25859" y="24782"/>
                    <a:pt x="26104" y="24880"/>
                    <a:pt x="26325" y="24978"/>
                  </a:cubicBezTo>
                  <a:cubicBezTo>
                    <a:pt x="26545" y="25076"/>
                    <a:pt x="26790" y="25174"/>
                    <a:pt x="27059" y="25272"/>
                  </a:cubicBezTo>
                  <a:cubicBezTo>
                    <a:pt x="27353" y="25370"/>
                    <a:pt x="27647" y="25468"/>
                    <a:pt x="27941" y="25566"/>
                  </a:cubicBezTo>
                  <a:cubicBezTo>
                    <a:pt x="28161" y="25615"/>
                    <a:pt x="28480" y="25713"/>
                    <a:pt x="28773" y="25786"/>
                  </a:cubicBezTo>
                  <a:lnTo>
                    <a:pt x="28920" y="25811"/>
                  </a:lnTo>
                  <a:cubicBezTo>
                    <a:pt x="28896" y="25737"/>
                    <a:pt x="28871" y="25664"/>
                    <a:pt x="28896" y="25615"/>
                  </a:cubicBezTo>
                  <a:cubicBezTo>
                    <a:pt x="29043" y="25076"/>
                    <a:pt x="29459" y="26790"/>
                    <a:pt x="29484" y="26937"/>
                  </a:cubicBezTo>
                  <a:lnTo>
                    <a:pt x="29484" y="26937"/>
                  </a:lnTo>
                  <a:cubicBezTo>
                    <a:pt x="29533" y="27011"/>
                    <a:pt x="29557" y="27158"/>
                    <a:pt x="29679" y="27133"/>
                  </a:cubicBezTo>
                  <a:cubicBezTo>
                    <a:pt x="29851" y="27109"/>
                    <a:pt x="29851" y="26913"/>
                    <a:pt x="29998" y="26692"/>
                  </a:cubicBezTo>
                  <a:cubicBezTo>
                    <a:pt x="30169" y="26496"/>
                    <a:pt x="30267" y="26570"/>
                    <a:pt x="30365" y="26325"/>
                  </a:cubicBezTo>
                  <a:cubicBezTo>
                    <a:pt x="30439" y="26080"/>
                    <a:pt x="30316" y="26129"/>
                    <a:pt x="30512" y="26007"/>
                  </a:cubicBezTo>
                  <a:cubicBezTo>
                    <a:pt x="30561" y="25958"/>
                    <a:pt x="30610" y="25909"/>
                    <a:pt x="30635" y="25860"/>
                  </a:cubicBezTo>
                  <a:cubicBezTo>
                    <a:pt x="30561" y="25786"/>
                    <a:pt x="30463" y="25688"/>
                    <a:pt x="30365" y="25615"/>
                  </a:cubicBezTo>
                  <a:cubicBezTo>
                    <a:pt x="30218" y="25443"/>
                    <a:pt x="30071" y="25297"/>
                    <a:pt x="30047" y="25223"/>
                  </a:cubicBezTo>
                  <a:lnTo>
                    <a:pt x="30047" y="25223"/>
                  </a:lnTo>
                  <a:cubicBezTo>
                    <a:pt x="29973" y="25076"/>
                    <a:pt x="30390" y="24684"/>
                    <a:pt x="30683" y="24391"/>
                  </a:cubicBezTo>
                  <a:cubicBezTo>
                    <a:pt x="30806" y="24268"/>
                    <a:pt x="30904" y="24195"/>
                    <a:pt x="30904" y="24170"/>
                  </a:cubicBezTo>
                  <a:cubicBezTo>
                    <a:pt x="30904" y="24170"/>
                    <a:pt x="30561" y="23803"/>
                    <a:pt x="30561" y="23803"/>
                  </a:cubicBezTo>
                  <a:lnTo>
                    <a:pt x="30512" y="23778"/>
                  </a:lnTo>
                  <a:lnTo>
                    <a:pt x="30512" y="23729"/>
                  </a:lnTo>
                  <a:cubicBezTo>
                    <a:pt x="30512" y="23729"/>
                    <a:pt x="30390" y="22872"/>
                    <a:pt x="30365" y="22701"/>
                  </a:cubicBezTo>
                  <a:cubicBezTo>
                    <a:pt x="30365" y="22627"/>
                    <a:pt x="30267" y="22138"/>
                    <a:pt x="30169" y="21672"/>
                  </a:cubicBezTo>
                  <a:cubicBezTo>
                    <a:pt x="30096" y="21305"/>
                    <a:pt x="30022" y="20938"/>
                    <a:pt x="29998" y="20766"/>
                  </a:cubicBezTo>
                  <a:cubicBezTo>
                    <a:pt x="29924" y="20570"/>
                    <a:pt x="29851" y="20081"/>
                    <a:pt x="29753" y="19615"/>
                  </a:cubicBezTo>
                  <a:cubicBezTo>
                    <a:pt x="29679" y="19101"/>
                    <a:pt x="29582" y="18587"/>
                    <a:pt x="29557" y="18391"/>
                  </a:cubicBezTo>
                  <a:cubicBezTo>
                    <a:pt x="29533" y="18048"/>
                    <a:pt x="29655" y="14767"/>
                    <a:pt x="29679" y="14179"/>
                  </a:cubicBezTo>
                  <a:cubicBezTo>
                    <a:pt x="29606" y="14155"/>
                    <a:pt x="29557" y="14130"/>
                    <a:pt x="29508" y="14081"/>
                  </a:cubicBezTo>
                  <a:cubicBezTo>
                    <a:pt x="29410" y="14008"/>
                    <a:pt x="29337" y="13885"/>
                    <a:pt x="29337" y="13763"/>
                  </a:cubicBezTo>
                  <a:cubicBezTo>
                    <a:pt x="29337" y="13616"/>
                    <a:pt x="29312" y="13346"/>
                    <a:pt x="29288" y="13028"/>
                  </a:cubicBezTo>
                  <a:cubicBezTo>
                    <a:pt x="29263" y="12832"/>
                    <a:pt x="29239" y="12587"/>
                    <a:pt x="29190" y="12391"/>
                  </a:cubicBezTo>
                  <a:cubicBezTo>
                    <a:pt x="29165" y="12220"/>
                    <a:pt x="29116" y="12000"/>
                    <a:pt x="29067" y="11755"/>
                  </a:cubicBezTo>
                  <a:cubicBezTo>
                    <a:pt x="28969" y="11314"/>
                    <a:pt x="28847" y="10824"/>
                    <a:pt x="28822" y="10432"/>
                  </a:cubicBezTo>
                  <a:cubicBezTo>
                    <a:pt x="28773" y="9943"/>
                    <a:pt x="28675" y="9698"/>
                    <a:pt x="28602" y="9453"/>
                  </a:cubicBezTo>
                  <a:cubicBezTo>
                    <a:pt x="28578" y="9404"/>
                    <a:pt x="28553" y="9355"/>
                    <a:pt x="28529" y="9306"/>
                  </a:cubicBezTo>
                  <a:cubicBezTo>
                    <a:pt x="28480" y="9159"/>
                    <a:pt x="28431" y="9061"/>
                    <a:pt x="28382" y="8963"/>
                  </a:cubicBezTo>
                  <a:cubicBezTo>
                    <a:pt x="28333" y="8914"/>
                    <a:pt x="28284" y="8865"/>
                    <a:pt x="28210" y="8865"/>
                  </a:cubicBezTo>
                  <a:cubicBezTo>
                    <a:pt x="28186" y="8841"/>
                    <a:pt x="28161" y="8865"/>
                    <a:pt x="28112" y="8914"/>
                  </a:cubicBezTo>
                  <a:lnTo>
                    <a:pt x="28112" y="8914"/>
                  </a:lnTo>
                  <a:cubicBezTo>
                    <a:pt x="28063" y="8963"/>
                    <a:pt x="28014" y="9012"/>
                    <a:pt x="27892" y="9012"/>
                  </a:cubicBezTo>
                  <a:lnTo>
                    <a:pt x="27843" y="9012"/>
                  </a:lnTo>
                  <a:cubicBezTo>
                    <a:pt x="27647" y="9037"/>
                    <a:pt x="27525" y="9037"/>
                    <a:pt x="27476" y="8743"/>
                  </a:cubicBezTo>
                  <a:cubicBezTo>
                    <a:pt x="27476" y="8596"/>
                    <a:pt x="27500" y="8400"/>
                    <a:pt x="27525" y="8204"/>
                  </a:cubicBezTo>
                  <a:cubicBezTo>
                    <a:pt x="27549" y="8082"/>
                    <a:pt x="27574" y="7959"/>
                    <a:pt x="27574" y="7886"/>
                  </a:cubicBezTo>
                  <a:cubicBezTo>
                    <a:pt x="27574" y="7763"/>
                    <a:pt x="27549" y="7567"/>
                    <a:pt x="27500" y="7420"/>
                  </a:cubicBezTo>
                  <a:cubicBezTo>
                    <a:pt x="27476" y="7273"/>
                    <a:pt x="27427" y="7175"/>
                    <a:pt x="27353" y="7078"/>
                  </a:cubicBezTo>
                  <a:cubicBezTo>
                    <a:pt x="27255" y="6955"/>
                    <a:pt x="27035" y="6637"/>
                    <a:pt x="26912" y="6318"/>
                  </a:cubicBezTo>
                  <a:cubicBezTo>
                    <a:pt x="26814" y="6098"/>
                    <a:pt x="26741" y="5878"/>
                    <a:pt x="26765" y="5706"/>
                  </a:cubicBezTo>
                  <a:cubicBezTo>
                    <a:pt x="26765" y="5608"/>
                    <a:pt x="26765" y="5535"/>
                    <a:pt x="26765" y="5486"/>
                  </a:cubicBezTo>
                  <a:cubicBezTo>
                    <a:pt x="26790" y="5290"/>
                    <a:pt x="26790" y="5167"/>
                    <a:pt x="26912" y="4947"/>
                  </a:cubicBezTo>
                  <a:cubicBezTo>
                    <a:pt x="26961" y="4825"/>
                    <a:pt x="27035" y="4678"/>
                    <a:pt x="27059" y="4531"/>
                  </a:cubicBezTo>
                  <a:cubicBezTo>
                    <a:pt x="27059" y="4384"/>
                    <a:pt x="27059" y="4237"/>
                    <a:pt x="26961" y="4090"/>
                  </a:cubicBezTo>
                  <a:cubicBezTo>
                    <a:pt x="26741" y="3772"/>
                    <a:pt x="26741" y="3772"/>
                    <a:pt x="26741" y="3478"/>
                  </a:cubicBezTo>
                  <a:cubicBezTo>
                    <a:pt x="26741" y="3404"/>
                    <a:pt x="26716" y="3355"/>
                    <a:pt x="26716" y="3257"/>
                  </a:cubicBezTo>
                  <a:cubicBezTo>
                    <a:pt x="26716" y="2988"/>
                    <a:pt x="26594" y="2866"/>
                    <a:pt x="26496" y="2719"/>
                  </a:cubicBezTo>
                  <a:cubicBezTo>
                    <a:pt x="26423" y="2596"/>
                    <a:pt x="26325" y="2449"/>
                    <a:pt x="26276" y="2253"/>
                  </a:cubicBezTo>
                  <a:cubicBezTo>
                    <a:pt x="26202" y="2033"/>
                    <a:pt x="26202" y="1862"/>
                    <a:pt x="26202" y="1690"/>
                  </a:cubicBezTo>
                  <a:cubicBezTo>
                    <a:pt x="26202" y="1543"/>
                    <a:pt x="26178" y="1421"/>
                    <a:pt x="26153" y="1347"/>
                  </a:cubicBezTo>
                  <a:cubicBezTo>
                    <a:pt x="26129" y="1274"/>
                    <a:pt x="26080" y="1249"/>
                    <a:pt x="26055" y="1200"/>
                  </a:cubicBezTo>
                  <a:cubicBezTo>
                    <a:pt x="25933" y="1102"/>
                    <a:pt x="25859" y="1005"/>
                    <a:pt x="25859" y="637"/>
                  </a:cubicBezTo>
                  <a:cubicBezTo>
                    <a:pt x="25859" y="490"/>
                    <a:pt x="25884" y="245"/>
                    <a:pt x="25859" y="1"/>
                  </a:cubicBezTo>
                  <a:lnTo>
                    <a:pt x="25443" y="98"/>
                  </a:lnTo>
                  <a:cubicBezTo>
                    <a:pt x="25394" y="123"/>
                    <a:pt x="20643" y="1445"/>
                    <a:pt x="20325" y="1470"/>
                  </a:cubicBezTo>
                  <a:cubicBezTo>
                    <a:pt x="20154" y="1494"/>
                    <a:pt x="19933" y="1494"/>
                    <a:pt x="19664" y="1543"/>
                  </a:cubicBezTo>
                  <a:cubicBezTo>
                    <a:pt x="19419" y="1592"/>
                    <a:pt x="19125" y="1641"/>
                    <a:pt x="18905" y="1764"/>
                  </a:cubicBezTo>
                  <a:cubicBezTo>
                    <a:pt x="18513" y="1911"/>
                    <a:pt x="17901" y="2547"/>
                    <a:pt x="17631" y="2792"/>
                  </a:cubicBezTo>
                  <a:cubicBezTo>
                    <a:pt x="17582" y="2866"/>
                    <a:pt x="17533" y="2890"/>
                    <a:pt x="17533" y="2915"/>
                  </a:cubicBezTo>
                  <a:cubicBezTo>
                    <a:pt x="17484" y="2964"/>
                    <a:pt x="17264" y="3257"/>
                    <a:pt x="17019" y="3625"/>
                  </a:cubicBezTo>
                  <a:cubicBezTo>
                    <a:pt x="16554" y="4286"/>
                    <a:pt x="15966" y="5167"/>
                    <a:pt x="15893" y="5290"/>
                  </a:cubicBezTo>
                  <a:cubicBezTo>
                    <a:pt x="15844" y="5363"/>
                    <a:pt x="15770" y="5584"/>
                    <a:pt x="15672" y="5804"/>
                  </a:cubicBezTo>
                  <a:cubicBezTo>
                    <a:pt x="15599" y="6049"/>
                    <a:pt x="15501" y="6294"/>
                    <a:pt x="15403" y="6465"/>
                  </a:cubicBezTo>
                  <a:cubicBezTo>
                    <a:pt x="15330" y="6637"/>
                    <a:pt x="15207" y="6759"/>
                    <a:pt x="15085" y="6882"/>
                  </a:cubicBezTo>
                  <a:cubicBezTo>
                    <a:pt x="14962" y="6980"/>
                    <a:pt x="14840" y="7078"/>
                    <a:pt x="14717" y="7151"/>
                  </a:cubicBezTo>
                  <a:cubicBezTo>
                    <a:pt x="14644" y="7200"/>
                    <a:pt x="14570" y="7273"/>
                    <a:pt x="14472" y="7371"/>
                  </a:cubicBezTo>
                  <a:cubicBezTo>
                    <a:pt x="14546" y="7592"/>
                    <a:pt x="14228" y="7861"/>
                    <a:pt x="14007" y="8033"/>
                  </a:cubicBezTo>
                  <a:lnTo>
                    <a:pt x="13983" y="8057"/>
                  </a:lnTo>
                  <a:cubicBezTo>
                    <a:pt x="13909" y="8155"/>
                    <a:pt x="13836" y="8253"/>
                    <a:pt x="13762" y="8351"/>
                  </a:cubicBezTo>
                  <a:lnTo>
                    <a:pt x="13640" y="8473"/>
                  </a:lnTo>
                  <a:cubicBezTo>
                    <a:pt x="13640" y="8547"/>
                    <a:pt x="13640" y="8596"/>
                    <a:pt x="13640" y="8669"/>
                  </a:cubicBezTo>
                  <a:cubicBezTo>
                    <a:pt x="13664" y="8914"/>
                    <a:pt x="13909" y="8743"/>
                    <a:pt x="14350" y="8669"/>
                  </a:cubicBezTo>
                  <a:cubicBezTo>
                    <a:pt x="14791" y="8620"/>
                    <a:pt x="14693" y="8890"/>
                    <a:pt x="14864" y="9086"/>
                  </a:cubicBezTo>
                  <a:cubicBezTo>
                    <a:pt x="15036" y="9281"/>
                    <a:pt x="14889" y="9306"/>
                    <a:pt x="14840" y="9551"/>
                  </a:cubicBezTo>
                  <a:cubicBezTo>
                    <a:pt x="14766" y="9796"/>
                    <a:pt x="14840" y="9820"/>
                    <a:pt x="14693" y="9943"/>
                  </a:cubicBezTo>
                  <a:cubicBezTo>
                    <a:pt x="14546" y="10065"/>
                    <a:pt x="14277" y="10114"/>
                    <a:pt x="14326" y="10383"/>
                  </a:cubicBezTo>
                  <a:cubicBezTo>
                    <a:pt x="14350" y="10628"/>
                    <a:pt x="14546" y="10653"/>
                    <a:pt x="14791" y="11020"/>
                  </a:cubicBezTo>
                  <a:cubicBezTo>
                    <a:pt x="15036" y="11387"/>
                    <a:pt x="14864" y="11387"/>
                    <a:pt x="14889" y="11755"/>
                  </a:cubicBezTo>
                  <a:cubicBezTo>
                    <a:pt x="14938" y="12122"/>
                    <a:pt x="14889" y="12147"/>
                    <a:pt x="14668" y="12391"/>
                  </a:cubicBezTo>
                  <a:cubicBezTo>
                    <a:pt x="14448" y="12612"/>
                    <a:pt x="14154" y="12489"/>
                    <a:pt x="13762" y="12685"/>
                  </a:cubicBezTo>
                  <a:cubicBezTo>
                    <a:pt x="13371" y="12881"/>
                    <a:pt x="13542" y="13004"/>
                    <a:pt x="13322" y="13248"/>
                  </a:cubicBezTo>
                  <a:cubicBezTo>
                    <a:pt x="13126" y="13493"/>
                    <a:pt x="12807" y="14081"/>
                    <a:pt x="12464" y="14204"/>
                  </a:cubicBezTo>
                  <a:cubicBezTo>
                    <a:pt x="12122" y="14326"/>
                    <a:pt x="12195" y="14424"/>
                    <a:pt x="11950" y="14595"/>
                  </a:cubicBezTo>
                  <a:cubicBezTo>
                    <a:pt x="11705" y="14767"/>
                    <a:pt x="11607" y="14669"/>
                    <a:pt x="11167" y="14669"/>
                  </a:cubicBezTo>
                  <a:cubicBezTo>
                    <a:pt x="10726" y="14669"/>
                    <a:pt x="10775" y="14718"/>
                    <a:pt x="10334" y="14816"/>
                  </a:cubicBezTo>
                  <a:cubicBezTo>
                    <a:pt x="9869" y="14938"/>
                    <a:pt x="9477" y="15305"/>
                    <a:pt x="8987" y="15330"/>
                  </a:cubicBezTo>
                  <a:cubicBezTo>
                    <a:pt x="8473" y="15354"/>
                    <a:pt x="8473" y="15159"/>
                    <a:pt x="8130" y="15036"/>
                  </a:cubicBezTo>
                  <a:cubicBezTo>
                    <a:pt x="7763" y="14889"/>
                    <a:pt x="7395" y="15012"/>
                    <a:pt x="6857" y="15012"/>
                  </a:cubicBezTo>
                  <a:cubicBezTo>
                    <a:pt x="6318" y="15012"/>
                    <a:pt x="6318" y="15134"/>
                    <a:pt x="5951" y="15159"/>
                  </a:cubicBezTo>
                  <a:cubicBezTo>
                    <a:pt x="5559" y="15183"/>
                    <a:pt x="4702" y="15281"/>
                    <a:pt x="4188" y="15452"/>
                  </a:cubicBezTo>
                  <a:cubicBezTo>
                    <a:pt x="3673" y="15648"/>
                    <a:pt x="3551" y="15722"/>
                    <a:pt x="3184" y="15991"/>
                  </a:cubicBezTo>
                  <a:cubicBezTo>
                    <a:pt x="2816" y="16261"/>
                    <a:pt x="2547" y="16261"/>
                    <a:pt x="2228" y="16358"/>
                  </a:cubicBezTo>
                  <a:cubicBezTo>
                    <a:pt x="2204" y="16383"/>
                    <a:pt x="2180" y="16383"/>
                    <a:pt x="2131" y="16383"/>
                  </a:cubicBezTo>
                  <a:cubicBezTo>
                    <a:pt x="2277" y="16603"/>
                    <a:pt x="2400" y="16775"/>
                    <a:pt x="2449" y="16873"/>
                  </a:cubicBezTo>
                  <a:cubicBezTo>
                    <a:pt x="2522" y="17020"/>
                    <a:pt x="2498" y="17191"/>
                    <a:pt x="2473" y="17387"/>
                  </a:cubicBezTo>
                  <a:cubicBezTo>
                    <a:pt x="2473" y="17583"/>
                    <a:pt x="2449" y="17803"/>
                    <a:pt x="2620" y="17901"/>
                  </a:cubicBezTo>
                  <a:cubicBezTo>
                    <a:pt x="3012" y="18122"/>
                    <a:pt x="3355" y="18881"/>
                    <a:pt x="3355" y="18881"/>
                  </a:cubicBezTo>
                  <a:lnTo>
                    <a:pt x="3404" y="18954"/>
                  </a:lnTo>
                  <a:lnTo>
                    <a:pt x="3379" y="18979"/>
                  </a:lnTo>
                  <a:cubicBezTo>
                    <a:pt x="3404" y="18979"/>
                    <a:pt x="3428" y="18979"/>
                    <a:pt x="3453" y="18979"/>
                  </a:cubicBezTo>
                  <a:cubicBezTo>
                    <a:pt x="3747" y="19028"/>
                    <a:pt x="3649" y="19346"/>
                    <a:pt x="3404" y="19615"/>
                  </a:cubicBezTo>
                  <a:cubicBezTo>
                    <a:pt x="3159" y="19909"/>
                    <a:pt x="2963" y="19909"/>
                    <a:pt x="2816" y="20252"/>
                  </a:cubicBezTo>
                  <a:cubicBezTo>
                    <a:pt x="2645" y="20619"/>
                    <a:pt x="2792" y="20570"/>
                    <a:pt x="2375" y="21036"/>
                  </a:cubicBezTo>
                  <a:cubicBezTo>
                    <a:pt x="1959" y="21501"/>
                    <a:pt x="1812" y="21525"/>
                    <a:pt x="1616" y="21721"/>
                  </a:cubicBezTo>
                  <a:cubicBezTo>
                    <a:pt x="1420" y="21893"/>
                    <a:pt x="1273" y="22138"/>
                    <a:pt x="1004" y="22480"/>
                  </a:cubicBezTo>
                  <a:cubicBezTo>
                    <a:pt x="784" y="22774"/>
                    <a:pt x="392" y="23142"/>
                    <a:pt x="0" y="23460"/>
                  </a:cubicBezTo>
                  <a:lnTo>
                    <a:pt x="343" y="25150"/>
                  </a:lnTo>
                  <a:cubicBezTo>
                    <a:pt x="1935" y="24831"/>
                    <a:pt x="20350" y="21256"/>
                    <a:pt x="20643" y="21207"/>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72"/>
            <p:cNvSpPr/>
            <p:nvPr/>
          </p:nvSpPr>
          <p:spPr>
            <a:xfrm>
              <a:off x="6642325" y="1417900"/>
              <a:ext cx="211850" cy="437725"/>
            </a:xfrm>
            <a:custGeom>
              <a:avLst/>
              <a:gdLst/>
              <a:ahLst/>
              <a:cxnLst/>
              <a:rect l="l" t="t" r="r" b="b"/>
              <a:pathLst>
                <a:path w="8474" h="17509" extrusionOk="0">
                  <a:moveTo>
                    <a:pt x="1690" y="2547"/>
                  </a:moveTo>
                  <a:cubicBezTo>
                    <a:pt x="1739" y="2718"/>
                    <a:pt x="1690" y="2865"/>
                    <a:pt x="1641" y="3061"/>
                  </a:cubicBezTo>
                  <a:cubicBezTo>
                    <a:pt x="1641" y="3110"/>
                    <a:pt x="1617" y="3184"/>
                    <a:pt x="1592" y="3257"/>
                  </a:cubicBezTo>
                  <a:cubicBezTo>
                    <a:pt x="1592" y="3306"/>
                    <a:pt x="1568" y="3379"/>
                    <a:pt x="1568" y="3453"/>
                  </a:cubicBezTo>
                  <a:lnTo>
                    <a:pt x="1568" y="3453"/>
                  </a:lnTo>
                  <a:cubicBezTo>
                    <a:pt x="1519" y="3600"/>
                    <a:pt x="1494" y="3722"/>
                    <a:pt x="1519" y="3820"/>
                  </a:cubicBezTo>
                  <a:cubicBezTo>
                    <a:pt x="1568" y="3894"/>
                    <a:pt x="1666" y="4041"/>
                    <a:pt x="1788" y="4188"/>
                  </a:cubicBezTo>
                  <a:cubicBezTo>
                    <a:pt x="1911" y="4359"/>
                    <a:pt x="2058" y="4530"/>
                    <a:pt x="2107" y="4628"/>
                  </a:cubicBezTo>
                  <a:cubicBezTo>
                    <a:pt x="2156" y="4775"/>
                    <a:pt x="2131" y="4824"/>
                    <a:pt x="2082" y="4922"/>
                  </a:cubicBezTo>
                  <a:lnTo>
                    <a:pt x="2082" y="4922"/>
                  </a:lnTo>
                  <a:cubicBezTo>
                    <a:pt x="2058" y="4947"/>
                    <a:pt x="2033" y="4996"/>
                    <a:pt x="2033" y="5094"/>
                  </a:cubicBezTo>
                  <a:cubicBezTo>
                    <a:pt x="2033" y="5167"/>
                    <a:pt x="2033" y="5216"/>
                    <a:pt x="2033" y="5265"/>
                  </a:cubicBezTo>
                  <a:cubicBezTo>
                    <a:pt x="2058" y="5387"/>
                    <a:pt x="2082" y="5461"/>
                    <a:pt x="1911" y="5681"/>
                  </a:cubicBezTo>
                  <a:cubicBezTo>
                    <a:pt x="1837" y="5779"/>
                    <a:pt x="1739" y="5853"/>
                    <a:pt x="1666" y="5926"/>
                  </a:cubicBezTo>
                  <a:cubicBezTo>
                    <a:pt x="1568" y="6024"/>
                    <a:pt x="1470" y="6098"/>
                    <a:pt x="1421" y="6245"/>
                  </a:cubicBezTo>
                  <a:lnTo>
                    <a:pt x="1396" y="6269"/>
                  </a:lnTo>
                  <a:cubicBezTo>
                    <a:pt x="1298" y="6538"/>
                    <a:pt x="1274" y="6587"/>
                    <a:pt x="1005" y="6734"/>
                  </a:cubicBezTo>
                  <a:cubicBezTo>
                    <a:pt x="931" y="6783"/>
                    <a:pt x="858" y="6808"/>
                    <a:pt x="784" y="6832"/>
                  </a:cubicBezTo>
                  <a:cubicBezTo>
                    <a:pt x="637" y="6906"/>
                    <a:pt x="490" y="6979"/>
                    <a:pt x="417" y="7077"/>
                  </a:cubicBezTo>
                  <a:cubicBezTo>
                    <a:pt x="392" y="7175"/>
                    <a:pt x="392" y="7249"/>
                    <a:pt x="417" y="7371"/>
                  </a:cubicBezTo>
                  <a:cubicBezTo>
                    <a:pt x="441" y="7518"/>
                    <a:pt x="515" y="7714"/>
                    <a:pt x="637" y="7959"/>
                  </a:cubicBezTo>
                  <a:cubicBezTo>
                    <a:pt x="833" y="8399"/>
                    <a:pt x="711" y="8693"/>
                    <a:pt x="637" y="8914"/>
                  </a:cubicBezTo>
                  <a:cubicBezTo>
                    <a:pt x="637" y="8938"/>
                    <a:pt x="613" y="8987"/>
                    <a:pt x="613" y="9012"/>
                  </a:cubicBezTo>
                  <a:cubicBezTo>
                    <a:pt x="588" y="9085"/>
                    <a:pt x="613" y="9159"/>
                    <a:pt x="637" y="9232"/>
                  </a:cubicBezTo>
                  <a:cubicBezTo>
                    <a:pt x="686" y="9354"/>
                    <a:pt x="711" y="9501"/>
                    <a:pt x="637" y="9648"/>
                  </a:cubicBezTo>
                  <a:cubicBezTo>
                    <a:pt x="613" y="9697"/>
                    <a:pt x="613" y="9746"/>
                    <a:pt x="588" y="9771"/>
                  </a:cubicBezTo>
                  <a:lnTo>
                    <a:pt x="588" y="9771"/>
                  </a:lnTo>
                  <a:cubicBezTo>
                    <a:pt x="539" y="9918"/>
                    <a:pt x="490" y="10016"/>
                    <a:pt x="466" y="10163"/>
                  </a:cubicBezTo>
                  <a:cubicBezTo>
                    <a:pt x="466" y="10212"/>
                    <a:pt x="490" y="10285"/>
                    <a:pt x="490" y="10334"/>
                  </a:cubicBezTo>
                  <a:cubicBezTo>
                    <a:pt x="490" y="10505"/>
                    <a:pt x="515" y="10652"/>
                    <a:pt x="417" y="10824"/>
                  </a:cubicBezTo>
                  <a:cubicBezTo>
                    <a:pt x="392" y="10897"/>
                    <a:pt x="343" y="10971"/>
                    <a:pt x="319" y="11020"/>
                  </a:cubicBezTo>
                  <a:cubicBezTo>
                    <a:pt x="245" y="11118"/>
                    <a:pt x="172" y="11191"/>
                    <a:pt x="172" y="11411"/>
                  </a:cubicBezTo>
                  <a:cubicBezTo>
                    <a:pt x="147" y="11632"/>
                    <a:pt x="123" y="11705"/>
                    <a:pt x="99" y="11803"/>
                  </a:cubicBezTo>
                  <a:cubicBezTo>
                    <a:pt x="74" y="11852"/>
                    <a:pt x="50" y="11901"/>
                    <a:pt x="25" y="12048"/>
                  </a:cubicBezTo>
                  <a:cubicBezTo>
                    <a:pt x="1" y="12195"/>
                    <a:pt x="1" y="12367"/>
                    <a:pt x="25" y="12562"/>
                  </a:cubicBezTo>
                  <a:cubicBezTo>
                    <a:pt x="50" y="12734"/>
                    <a:pt x="99" y="12930"/>
                    <a:pt x="123" y="13101"/>
                  </a:cubicBezTo>
                  <a:lnTo>
                    <a:pt x="123" y="13101"/>
                  </a:lnTo>
                  <a:cubicBezTo>
                    <a:pt x="172" y="13297"/>
                    <a:pt x="221" y="13517"/>
                    <a:pt x="245" y="13738"/>
                  </a:cubicBezTo>
                  <a:cubicBezTo>
                    <a:pt x="270" y="13934"/>
                    <a:pt x="294" y="14105"/>
                    <a:pt x="294" y="14301"/>
                  </a:cubicBezTo>
                  <a:cubicBezTo>
                    <a:pt x="294" y="14497"/>
                    <a:pt x="319" y="14595"/>
                    <a:pt x="343" y="14693"/>
                  </a:cubicBezTo>
                  <a:cubicBezTo>
                    <a:pt x="368" y="14766"/>
                    <a:pt x="417" y="14864"/>
                    <a:pt x="441" y="15036"/>
                  </a:cubicBezTo>
                  <a:cubicBezTo>
                    <a:pt x="466" y="15232"/>
                    <a:pt x="466" y="15379"/>
                    <a:pt x="490" y="15501"/>
                  </a:cubicBezTo>
                  <a:cubicBezTo>
                    <a:pt x="490" y="15623"/>
                    <a:pt x="490" y="15746"/>
                    <a:pt x="490" y="15868"/>
                  </a:cubicBezTo>
                  <a:cubicBezTo>
                    <a:pt x="490" y="15966"/>
                    <a:pt x="466" y="16089"/>
                    <a:pt x="466" y="16211"/>
                  </a:cubicBezTo>
                  <a:cubicBezTo>
                    <a:pt x="441" y="16383"/>
                    <a:pt x="417" y="16578"/>
                    <a:pt x="417" y="16774"/>
                  </a:cubicBezTo>
                  <a:cubicBezTo>
                    <a:pt x="417" y="17019"/>
                    <a:pt x="466" y="17338"/>
                    <a:pt x="490" y="17509"/>
                  </a:cubicBezTo>
                  <a:cubicBezTo>
                    <a:pt x="980" y="17411"/>
                    <a:pt x="1788" y="17240"/>
                    <a:pt x="2621" y="17068"/>
                  </a:cubicBezTo>
                  <a:cubicBezTo>
                    <a:pt x="3870" y="16799"/>
                    <a:pt x="5119" y="16505"/>
                    <a:pt x="5265" y="16456"/>
                  </a:cubicBezTo>
                  <a:cubicBezTo>
                    <a:pt x="5437" y="16407"/>
                    <a:pt x="5755" y="16334"/>
                    <a:pt x="6025" y="16285"/>
                  </a:cubicBezTo>
                  <a:lnTo>
                    <a:pt x="6392" y="16187"/>
                  </a:lnTo>
                  <a:cubicBezTo>
                    <a:pt x="6514" y="16162"/>
                    <a:pt x="6514" y="16040"/>
                    <a:pt x="6539" y="15868"/>
                  </a:cubicBezTo>
                  <a:cubicBezTo>
                    <a:pt x="6539" y="15770"/>
                    <a:pt x="6563" y="15648"/>
                    <a:pt x="6612" y="15525"/>
                  </a:cubicBezTo>
                  <a:cubicBezTo>
                    <a:pt x="6686" y="15305"/>
                    <a:pt x="6808" y="15281"/>
                    <a:pt x="6955" y="15232"/>
                  </a:cubicBezTo>
                  <a:cubicBezTo>
                    <a:pt x="7029" y="15232"/>
                    <a:pt x="7102" y="15207"/>
                    <a:pt x="7176" y="15134"/>
                  </a:cubicBezTo>
                  <a:cubicBezTo>
                    <a:pt x="7273" y="15060"/>
                    <a:pt x="7347" y="14962"/>
                    <a:pt x="7445" y="14889"/>
                  </a:cubicBezTo>
                  <a:cubicBezTo>
                    <a:pt x="7543" y="14766"/>
                    <a:pt x="7641" y="14644"/>
                    <a:pt x="7763" y="14595"/>
                  </a:cubicBezTo>
                  <a:cubicBezTo>
                    <a:pt x="7861" y="14521"/>
                    <a:pt x="8033" y="14521"/>
                    <a:pt x="8229" y="14521"/>
                  </a:cubicBezTo>
                  <a:cubicBezTo>
                    <a:pt x="8204" y="14448"/>
                    <a:pt x="8204" y="14375"/>
                    <a:pt x="8253" y="14179"/>
                  </a:cubicBezTo>
                  <a:cubicBezTo>
                    <a:pt x="8375" y="13860"/>
                    <a:pt x="8473" y="13836"/>
                    <a:pt x="8449" y="13689"/>
                  </a:cubicBezTo>
                  <a:cubicBezTo>
                    <a:pt x="8449" y="13542"/>
                    <a:pt x="8277" y="13542"/>
                    <a:pt x="8204" y="13444"/>
                  </a:cubicBezTo>
                  <a:lnTo>
                    <a:pt x="7763" y="13322"/>
                  </a:lnTo>
                  <a:lnTo>
                    <a:pt x="7690" y="13297"/>
                  </a:lnTo>
                  <a:lnTo>
                    <a:pt x="7690" y="13224"/>
                  </a:lnTo>
                  <a:lnTo>
                    <a:pt x="7690" y="13224"/>
                  </a:lnTo>
                  <a:lnTo>
                    <a:pt x="7690" y="13224"/>
                  </a:lnTo>
                  <a:lnTo>
                    <a:pt x="7690" y="13224"/>
                  </a:lnTo>
                  <a:lnTo>
                    <a:pt x="7690" y="13224"/>
                  </a:lnTo>
                  <a:lnTo>
                    <a:pt x="7690" y="13224"/>
                  </a:lnTo>
                  <a:lnTo>
                    <a:pt x="7690" y="13224"/>
                  </a:lnTo>
                  <a:lnTo>
                    <a:pt x="7690" y="13224"/>
                  </a:lnTo>
                  <a:lnTo>
                    <a:pt x="7690" y="13224"/>
                  </a:lnTo>
                  <a:lnTo>
                    <a:pt x="7690" y="13199"/>
                  </a:lnTo>
                  <a:lnTo>
                    <a:pt x="7690" y="13199"/>
                  </a:lnTo>
                  <a:lnTo>
                    <a:pt x="7690" y="13199"/>
                  </a:lnTo>
                  <a:lnTo>
                    <a:pt x="7690" y="13199"/>
                  </a:lnTo>
                  <a:lnTo>
                    <a:pt x="7690" y="13199"/>
                  </a:lnTo>
                  <a:lnTo>
                    <a:pt x="7690" y="13175"/>
                  </a:lnTo>
                  <a:lnTo>
                    <a:pt x="7690" y="13175"/>
                  </a:lnTo>
                  <a:lnTo>
                    <a:pt x="7665" y="13175"/>
                  </a:lnTo>
                  <a:lnTo>
                    <a:pt x="7665" y="13150"/>
                  </a:lnTo>
                  <a:lnTo>
                    <a:pt x="7665" y="13150"/>
                  </a:lnTo>
                  <a:lnTo>
                    <a:pt x="7665" y="13150"/>
                  </a:lnTo>
                  <a:lnTo>
                    <a:pt x="7665" y="13150"/>
                  </a:lnTo>
                  <a:lnTo>
                    <a:pt x="7665" y="13150"/>
                  </a:lnTo>
                  <a:lnTo>
                    <a:pt x="7665" y="13126"/>
                  </a:lnTo>
                  <a:lnTo>
                    <a:pt x="7665" y="13126"/>
                  </a:lnTo>
                  <a:lnTo>
                    <a:pt x="7665" y="13126"/>
                  </a:lnTo>
                  <a:lnTo>
                    <a:pt x="7665" y="13101"/>
                  </a:lnTo>
                  <a:lnTo>
                    <a:pt x="7665" y="13101"/>
                  </a:lnTo>
                  <a:lnTo>
                    <a:pt x="7665" y="13101"/>
                  </a:lnTo>
                  <a:lnTo>
                    <a:pt x="7665" y="13101"/>
                  </a:lnTo>
                  <a:lnTo>
                    <a:pt x="7665" y="13077"/>
                  </a:lnTo>
                  <a:lnTo>
                    <a:pt x="7665" y="13077"/>
                  </a:lnTo>
                  <a:lnTo>
                    <a:pt x="7665" y="13052"/>
                  </a:lnTo>
                  <a:lnTo>
                    <a:pt x="7665" y="13052"/>
                  </a:lnTo>
                  <a:lnTo>
                    <a:pt x="7665" y="13052"/>
                  </a:lnTo>
                  <a:lnTo>
                    <a:pt x="7665" y="13028"/>
                  </a:lnTo>
                  <a:lnTo>
                    <a:pt x="7641" y="13003"/>
                  </a:lnTo>
                  <a:lnTo>
                    <a:pt x="7641" y="13003"/>
                  </a:lnTo>
                  <a:lnTo>
                    <a:pt x="7641" y="12979"/>
                  </a:lnTo>
                  <a:lnTo>
                    <a:pt x="7641" y="12954"/>
                  </a:lnTo>
                  <a:lnTo>
                    <a:pt x="7641" y="12954"/>
                  </a:lnTo>
                  <a:lnTo>
                    <a:pt x="7641" y="12954"/>
                  </a:lnTo>
                  <a:lnTo>
                    <a:pt x="7641" y="12930"/>
                  </a:lnTo>
                  <a:lnTo>
                    <a:pt x="7641" y="12930"/>
                  </a:lnTo>
                  <a:lnTo>
                    <a:pt x="7641" y="12930"/>
                  </a:lnTo>
                  <a:lnTo>
                    <a:pt x="7641" y="12905"/>
                  </a:lnTo>
                  <a:lnTo>
                    <a:pt x="7641" y="12905"/>
                  </a:lnTo>
                  <a:lnTo>
                    <a:pt x="7641" y="12881"/>
                  </a:lnTo>
                  <a:lnTo>
                    <a:pt x="7641" y="12881"/>
                  </a:lnTo>
                  <a:lnTo>
                    <a:pt x="7616" y="12881"/>
                  </a:lnTo>
                  <a:lnTo>
                    <a:pt x="7616" y="12856"/>
                  </a:lnTo>
                  <a:lnTo>
                    <a:pt x="7616" y="12832"/>
                  </a:lnTo>
                  <a:lnTo>
                    <a:pt x="7616" y="12832"/>
                  </a:lnTo>
                  <a:lnTo>
                    <a:pt x="7616" y="12807"/>
                  </a:lnTo>
                  <a:lnTo>
                    <a:pt x="7616" y="12807"/>
                  </a:lnTo>
                  <a:lnTo>
                    <a:pt x="7616" y="12807"/>
                  </a:lnTo>
                  <a:lnTo>
                    <a:pt x="7616" y="12807"/>
                  </a:lnTo>
                  <a:lnTo>
                    <a:pt x="7616" y="12783"/>
                  </a:lnTo>
                  <a:lnTo>
                    <a:pt x="7616" y="12783"/>
                  </a:lnTo>
                  <a:lnTo>
                    <a:pt x="7616" y="12758"/>
                  </a:lnTo>
                  <a:lnTo>
                    <a:pt x="7592" y="12758"/>
                  </a:lnTo>
                  <a:lnTo>
                    <a:pt x="7592" y="12758"/>
                  </a:lnTo>
                  <a:lnTo>
                    <a:pt x="7592" y="12734"/>
                  </a:lnTo>
                  <a:lnTo>
                    <a:pt x="7592" y="12709"/>
                  </a:lnTo>
                  <a:lnTo>
                    <a:pt x="7592" y="12709"/>
                  </a:lnTo>
                  <a:lnTo>
                    <a:pt x="7592" y="12685"/>
                  </a:lnTo>
                  <a:lnTo>
                    <a:pt x="7592" y="12660"/>
                  </a:lnTo>
                  <a:lnTo>
                    <a:pt x="7592" y="12660"/>
                  </a:lnTo>
                  <a:lnTo>
                    <a:pt x="7567" y="12660"/>
                  </a:lnTo>
                  <a:lnTo>
                    <a:pt x="7567" y="12660"/>
                  </a:lnTo>
                  <a:lnTo>
                    <a:pt x="7567" y="12636"/>
                  </a:lnTo>
                  <a:lnTo>
                    <a:pt x="7567" y="12611"/>
                  </a:lnTo>
                  <a:lnTo>
                    <a:pt x="7567" y="12611"/>
                  </a:lnTo>
                  <a:lnTo>
                    <a:pt x="7567" y="12587"/>
                  </a:lnTo>
                  <a:lnTo>
                    <a:pt x="7543" y="12587"/>
                  </a:lnTo>
                  <a:lnTo>
                    <a:pt x="7543" y="12562"/>
                  </a:lnTo>
                  <a:lnTo>
                    <a:pt x="7543" y="12562"/>
                  </a:lnTo>
                  <a:lnTo>
                    <a:pt x="7543" y="12538"/>
                  </a:lnTo>
                  <a:lnTo>
                    <a:pt x="7543" y="12513"/>
                  </a:lnTo>
                  <a:lnTo>
                    <a:pt x="7518" y="12513"/>
                  </a:lnTo>
                  <a:lnTo>
                    <a:pt x="7518" y="12489"/>
                  </a:lnTo>
                  <a:lnTo>
                    <a:pt x="7518" y="12489"/>
                  </a:lnTo>
                  <a:lnTo>
                    <a:pt x="7518" y="12464"/>
                  </a:lnTo>
                  <a:lnTo>
                    <a:pt x="7518" y="12464"/>
                  </a:lnTo>
                  <a:lnTo>
                    <a:pt x="7494" y="12464"/>
                  </a:lnTo>
                  <a:lnTo>
                    <a:pt x="7494" y="12440"/>
                  </a:lnTo>
                  <a:lnTo>
                    <a:pt x="7494" y="12440"/>
                  </a:lnTo>
                  <a:cubicBezTo>
                    <a:pt x="7445" y="12367"/>
                    <a:pt x="7249" y="12244"/>
                    <a:pt x="7053" y="12097"/>
                  </a:cubicBezTo>
                  <a:cubicBezTo>
                    <a:pt x="6808" y="11950"/>
                    <a:pt x="6539" y="11779"/>
                    <a:pt x="6441" y="11607"/>
                  </a:cubicBezTo>
                  <a:cubicBezTo>
                    <a:pt x="6343" y="11436"/>
                    <a:pt x="6343" y="11240"/>
                    <a:pt x="6343" y="11020"/>
                  </a:cubicBezTo>
                  <a:cubicBezTo>
                    <a:pt x="6343" y="10848"/>
                    <a:pt x="6343" y="10677"/>
                    <a:pt x="6294" y="10554"/>
                  </a:cubicBezTo>
                  <a:lnTo>
                    <a:pt x="6294" y="10530"/>
                  </a:lnTo>
                  <a:lnTo>
                    <a:pt x="6294" y="10530"/>
                  </a:lnTo>
                  <a:lnTo>
                    <a:pt x="6294" y="10505"/>
                  </a:lnTo>
                  <a:lnTo>
                    <a:pt x="6269" y="10481"/>
                  </a:lnTo>
                  <a:lnTo>
                    <a:pt x="6269" y="10481"/>
                  </a:lnTo>
                  <a:lnTo>
                    <a:pt x="6269" y="10432"/>
                  </a:lnTo>
                  <a:lnTo>
                    <a:pt x="6269" y="10432"/>
                  </a:lnTo>
                  <a:lnTo>
                    <a:pt x="6245" y="10383"/>
                  </a:lnTo>
                  <a:lnTo>
                    <a:pt x="6245" y="10358"/>
                  </a:lnTo>
                  <a:lnTo>
                    <a:pt x="6221" y="10310"/>
                  </a:lnTo>
                  <a:lnTo>
                    <a:pt x="6221" y="10285"/>
                  </a:lnTo>
                  <a:lnTo>
                    <a:pt x="6196" y="10236"/>
                  </a:lnTo>
                  <a:lnTo>
                    <a:pt x="6172" y="10187"/>
                  </a:lnTo>
                  <a:lnTo>
                    <a:pt x="6172" y="10163"/>
                  </a:lnTo>
                  <a:lnTo>
                    <a:pt x="6147" y="10065"/>
                  </a:lnTo>
                  <a:lnTo>
                    <a:pt x="6147" y="10065"/>
                  </a:lnTo>
                  <a:lnTo>
                    <a:pt x="6098" y="9967"/>
                  </a:lnTo>
                  <a:lnTo>
                    <a:pt x="6098" y="9942"/>
                  </a:lnTo>
                  <a:lnTo>
                    <a:pt x="6074" y="9869"/>
                  </a:lnTo>
                  <a:lnTo>
                    <a:pt x="6049" y="9820"/>
                  </a:lnTo>
                  <a:lnTo>
                    <a:pt x="6025" y="9746"/>
                  </a:lnTo>
                  <a:lnTo>
                    <a:pt x="6000" y="9673"/>
                  </a:lnTo>
                  <a:lnTo>
                    <a:pt x="6000" y="9648"/>
                  </a:lnTo>
                  <a:lnTo>
                    <a:pt x="5951" y="9501"/>
                  </a:lnTo>
                  <a:lnTo>
                    <a:pt x="5951" y="9501"/>
                  </a:lnTo>
                  <a:lnTo>
                    <a:pt x="5902" y="9379"/>
                  </a:lnTo>
                  <a:lnTo>
                    <a:pt x="5902" y="9330"/>
                  </a:lnTo>
                  <a:lnTo>
                    <a:pt x="5853" y="9232"/>
                  </a:lnTo>
                  <a:lnTo>
                    <a:pt x="5829" y="9159"/>
                  </a:lnTo>
                  <a:lnTo>
                    <a:pt x="5804" y="9085"/>
                  </a:lnTo>
                  <a:lnTo>
                    <a:pt x="5780" y="8963"/>
                  </a:lnTo>
                  <a:lnTo>
                    <a:pt x="5755" y="8938"/>
                  </a:lnTo>
                  <a:lnTo>
                    <a:pt x="5706" y="8791"/>
                  </a:lnTo>
                  <a:lnTo>
                    <a:pt x="5706" y="8767"/>
                  </a:lnTo>
                  <a:lnTo>
                    <a:pt x="5657" y="8620"/>
                  </a:lnTo>
                  <a:lnTo>
                    <a:pt x="5633" y="8546"/>
                  </a:lnTo>
                  <a:lnTo>
                    <a:pt x="5608" y="8448"/>
                  </a:lnTo>
                  <a:lnTo>
                    <a:pt x="5559" y="8326"/>
                  </a:lnTo>
                  <a:lnTo>
                    <a:pt x="5535" y="8277"/>
                  </a:lnTo>
                  <a:lnTo>
                    <a:pt x="5486" y="8106"/>
                  </a:lnTo>
                  <a:lnTo>
                    <a:pt x="5486" y="8106"/>
                  </a:lnTo>
                  <a:lnTo>
                    <a:pt x="5437" y="7934"/>
                  </a:lnTo>
                  <a:lnTo>
                    <a:pt x="5412" y="7885"/>
                  </a:lnTo>
                  <a:lnTo>
                    <a:pt x="5363" y="7738"/>
                  </a:lnTo>
                  <a:lnTo>
                    <a:pt x="5339" y="7640"/>
                  </a:lnTo>
                  <a:lnTo>
                    <a:pt x="5314" y="7567"/>
                  </a:lnTo>
                  <a:lnTo>
                    <a:pt x="5241" y="7395"/>
                  </a:lnTo>
                  <a:lnTo>
                    <a:pt x="5241" y="7371"/>
                  </a:lnTo>
                  <a:lnTo>
                    <a:pt x="5168" y="7175"/>
                  </a:lnTo>
                  <a:lnTo>
                    <a:pt x="5168" y="7151"/>
                  </a:lnTo>
                  <a:lnTo>
                    <a:pt x="5119" y="6979"/>
                  </a:lnTo>
                  <a:lnTo>
                    <a:pt x="5094" y="6881"/>
                  </a:lnTo>
                  <a:lnTo>
                    <a:pt x="5045" y="6759"/>
                  </a:lnTo>
                  <a:lnTo>
                    <a:pt x="4996" y="6636"/>
                  </a:lnTo>
                  <a:lnTo>
                    <a:pt x="4972" y="6563"/>
                  </a:lnTo>
                  <a:lnTo>
                    <a:pt x="4923" y="6367"/>
                  </a:lnTo>
                  <a:lnTo>
                    <a:pt x="4898" y="6342"/>
                  </a:lnTo>
                  <a:lnTo>
                    <a:pt x="4849" y="6147"/>
                  </a:lnTo>
                  <a:lnTo>
                    <a:pt x="4825" y="6098"/>
                  </a:lnTo>
                  <a:lnTo>
                    <a:pt x="4776" y="5926"/>
                  </a:lnTo>
                  <a:lnTo>
                    <a:pt x="4727" y="5828"/>
                  </a:lnTo>
                  <a:lnTo>
                    <a:pt x="4702" y="5730"/>
                  </a:lnTo>
                  <a:lnTo>
                    <a:pt x="4653" y="5559"/>
                  </a:lnTo>
                  <a:lnTo>
                    <a:pt x="4629" y="5510"/>
                  </a:lnTo>
                  <a:lnTo>
                    <a:pt x="4555" y="5289"/>
                  </a:lnTo>
                  <a:lnTo>
                    <a:pt x="4555" y="5289"/>
                  </a:lnTo>
                  <a:lnTo>
                    <a:pt x="4482" y="5069"/>
                  </a:lnTo>
                  <a:lnTo>
                    <a:pt x="4457" y="4996"/>
                  </a:lnTo>
                  <a:lnTo>
                    <a:pt x="4408" y="4849"/>
                  </a:lnTo>
                  <a:lnTo>
                    <a:pt x="4384" y="4726"/>
                  </a:lnTo>
                  <a:lnTo>
                    <a:pt x="4335" y="4653"/>
                  </a:lnTo>
                  <a:lnTo>
                    <a:pt x="4286" y="4457"/>
                  </a:lnTo>
                  <a:lnTo>
                    <a:pt x="4286" y="4432"/>
                  </a:lnTo>
                  <a:lnTo>
                    <a:pt x="4212" y="4212"/>
                  </a:lnTo>
                  <a:lnTo>
                    <a:pt x="4188" y="4163"/>
                  </a:lnTo>
                  <a:lnTo>
                    <a:pt x="4139" y="3992"/>
                  </a:lnTo>
                  <a:lnTo>
                    <a:pt x="4090" y="3894"/>
                  </a:lnTo>
                  <a:lnTo>
                    <a:pt x="4066" y="3771"/>
                  </a:lnTo>
                  <a:lnTo>
                    <a:pt x="4017" y="3624"/>
                  </a:lnTo>
                  <a:lnTo>
                    <a:pt x="3992" y="3575"/>
                  </a:lnTo>
                  <a:lnTo>
                    <a:pt x="3919" y="3355"/>
                  </a:lnTo>
                  <a:lnTo>
                    <a:pt x="3919" y="3355"/>
                  </a:lnTo>
                  <a:lnTo>
                    <a:pt x="3845" y="3135"/>
                  </a:lnTo>
                  <a:lnTo>
                    <a:pt x="3821" y="3086"/>
                  </a:lnTo>
                  <a:lnTo>
                    <a:pt x="3772" y="2939"/>
                  </a:lnTo>
                  <a:lnTo>
                    <a:pt x="3747" y="2816"/>
                  </a:lnTo>
                  <a:lnTo>
                    <a:pt x="3723" y="2718"/>
                  </a:lnTo>
                  <a:lnTo>
                    <a:pt x="3698" y="2669"/>
                  </a:lnTo>
                  <a:lnTo>
                    <a:pt x="3576" y="2302"/>
                  </a:lnTo>
                  <a:lnTo>
                    <a:pt x="3576" y="2277"/>
                  </a:lnTo>
                  <a:lnTo>
                    <a:pt x="3502" y="2106"/>
                  </a:lnTo>
                  <a:lnTo>
                    <a:pt x="3478" y="2033"/>
                  </a:lnTo>
                  <a:lnTo>
                    <a:pt x="3453" y="1910"/>
                  </a:lnTo>
                  <a:lnTo>
                    <a:pt x="3404" y="1788"/>
                  </a:lnTo>
                  <a:lnTo>
                    <a:pt x="3380" y="1714"/>
                  </a:lnTo>
                  <a:lnTo>
                    <a:pt x="3331" y="1518"/>
                  </a:lnTo>
                  <a:lnTo>
                    <a:pt x="3306" y="1518"/>
                  </a:lnTo>
                  <a:lnTo>
                    <a:pt x="3257" y="1322"/>
                  </a:lnTo>
                  <a:lnTo>
                    <a:pt x="3233" y="1298"/>
                  </a:lnTo>
                  <a:lnTo>
                    <a:pt x="3184" y="1151"/>
                  </a:lnTo>
                  <a:lnTo>
                    <a:pt x="3160" y="1053"/>
                  </a:lnTo>
                  <a:lnTo>
                    <a:pt x="3135" y="980"/>
                  </a:lnTo>
                  <a:lnTo>
                    <a:pt x="3086" y="833"/>
                  </a:lnTo>
                  <a:lnTo>
                    <a:pt x="3086" y="784"/>
                  </a:lnTo>
                  <a:lnTo>
                    <a:pt x="3013" y="612"/>
                  </a:lnTo>
                  <a:lnTo>
                    <a:pt x="3013" y="612"/>
                  </a:lnTo>
                  <a:lnTo>
                    <a:pt x="2964" y="465"/>
                  </a:lnTo>
                  <a:lnTo>
                    <a:pt x="2939" y="392"/>
                  </a:lnTo>
                  <a:lnTo>
                    <a:pt x="2915" y="294"/>
                  </a:lnTo>
                  <a:lnTo>
                    <a:pt x="2890" y="196"/>
                  </a:lnTo>
                  <a:lnTo>
                    <a:pt x="2866" y="147"/>
                  </a:lnTo>
                  <a:lnTo>
                    <a:pt x="2817" y="0"/>
                  </a:lnTo>
                  <a:lnTo>
                    <a:pt x="2817" y="0"/>
                  </a:lnTo>
                  <a:cubicBezTo>
                    <a:pt x="2768" y="98"/>
                    <a:pt x="2743" y="196"/>
                    <a:pt x="2670" y="220"/>
                  </a:cubicBezTo>
                  <a:cubicBezTo>
                    <a:pt x="2621" y="245"/>
                    <a:pt x="2474" y="245"/>
                    <a:pt x="2327" y="220"/>
                  </a:cubicBezTo>
                  <a:cubicBezTo>
                    <a:pt x="2180" y="196"/>
                    <a:pt x="2033" y="172"/>
                    <a:pt x="1935" y="123"/>
                  </a:cubicBezTo>
                  <a:cubicBezTo>
                    <a:pt x="1886" y="123"/>
                    <a:pt x="1764" y="318"/>
                    <a:pt x="1641" y="539"/>
                  </a:cubicBezTo>
                  <a:lnTo>
                    <a:pt x="1641" y="539"/>
                  </a:lnTo>
                  <a:lnTo>
                    <a:pt x="1617" y="588"/>
                  </a:lnTo>
                  <a:lnTo>
                    <a:pt x="1617" y="588"/>
                  </a:lnTo>
                  <a:cubicBezTo>
                    <a:pt x="1543" y="686"/>
                    <a:pt x="1592" y="857"/>
                    <a:pt x="1641" y="1004"/>
                  </a:cubicBezTo>
                  <a:lnTo>
                    <a:pt x="1641" y="1004"/>
                  </a:lnTo>
                  <a:cubicBezTo>
                    <a:pt x="1666" y="1127"/>
                    <a:pt x="1715" y="1249"/>
                    <a:pt x="1690" y="1371"/>
                  </a:cubicBezTo>
                  <a:cubicBezTo>
                    <a:pt x="1666" y="1592"/>
                    <a:pt x="1617" y="1935"/>
                    <a:pt x="1617" y="1935"/>
                  </a:cubicBezTo>
                  <a:lnTo>
                    <a:pt x="1592" y="2008"/>
                  </a:lnTo>
                  <a:lnTo>
                    <a:pt x="1519" y="2033"/>
                  </a:lnTo>
                  <a:lnTo>
                    <a:pt x="1470" y="2033"/>
                  </a:lnTo>
                  <a:cubicBezTo>
                    <a:pt x="1494" y="2131"/>
                    <a:pt x="1543" y="2228"/>
                    <a:pt x="1592" y="2302"/>
                  </a:cubicBezTo>
                  <a:cubicBezTo>
                    <a:pt x="1617" y="2400"/>
                    <a:pt x="1666" y="2473"/>
                    <a:pt x="1690" y="2547"/>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72"/>
            <p:cNvSpPr/>
            <p:nvPr/>
          </p:nvSpPr>
          <p:spPr>
            <a:xfrm>
              <a:off x="6642325" y="1417900"/>
              <a:ext cx="211850" cy="437725"/>
            </a:xfrm>
            <a:custGeom>
              <a:avLst/>
              <a:gdLst/>
              <a:ahLst/>
              <a:cxnLst/>
              <a:rect l="l" t="t" r="r" b="b"/>
              <a:pathLst>
                <a:path w="8474" h="17509" fill="none" extrusionOk="0">
                  <a:moveTo>
                    <a:pt x="1690" y="2547"/>
                  </a:moveTo>
                  <a:cubicBezTo>
                    <a:pt x="1739" y="2718"/>
                    <a:pt x="1690" y="2865"/>
                    <a:pt x="1641" y="3061"/>
                  </a:cubicBezTo>
                  <a:cubicBezTo>
                    <a:pt x="1641" y="3110"/>
                    <a:pt x="1617" y="3184"/>
                    <a:pt x="1592" y="3257"/>
                  </a:cubicBezTo>
                  <a:cubicBezTo>
                    <a:pt x="1592" y="3306"/>
                    <a:pt x="1568" y="3379"/>
                    <a:pt x="1568" y="3453"/>
                  </a:cubicBezTo>
                  <a:lnTo>
                    <a:pt x="1568" y="3453"/>
                  </a:lnTo>
                  <a:cubicBezTo>
                    <a:pt x="1519" y="3600"/>
                    <a:pt x="1494" y="3722"/>
                    <a:pt x="1519" y="3820"/>
                  </a:cubicBezTo>
                  <a:cubicBezTo>
                    <a:pt x="1568" y="3894"/>
                    <a:pt x="1666" y="4041"/>
                    <a:pt x="1788" y="4188"/>
                  </a:cubicBezTo>
                  <a:cubicBezTo>
                    <a:pt x="1911" y="4359"/>
                    <a:pt x="2058" y="4530"/>
                    <a:pt x="2107" y="4628"/>
                  </a:cubicBezTo>
                  <a:cubicBezTo>
                    <a:pt x="2156" y="4775"/>
                    <a:pt x="2131" y="4824"/>
                    <a:pt x="2082" y="4922"/>
                  </a:cubicBezTo>
                  <a:lnTo>
                    <a:pt x="2082" y="4922"/>
                  </a:lnTo>
                  <a:cubicBezTo>
                    <a:pt x="2058" y="4947"/>
                    <a:pt x="2033" y="4996"/>
                    <a:pt x="2033" y="5094"/>
                  </a:cubicBezTo>
                  <a:cubicBezTo>
                    <a:pt x="2033" y="5167"/>
                    <a:pt x="2033" y="5216"/>
                    <a:pt x="2033" y="5265"/>
                  </a:cubicBezTo>
                  <a:cubicBezTo>
                    <a:pt x="2058" y="5387"/>
                    <a:pt x="2082" y="5461"/>
                    <a:pt x="1911" y="5681"/>
                  </a:cubicBezTo>
                  <a:cubicBezTo>
                    <a:pt x="1837" y="5779"/>
                    <a:pt x="1739" y="5853"/>
                    <a:pt x="1666" y="5926"/>
                  </a:cubicBezTo>
                  <a:cubicBezTo>
                    <a:pt x="1568" y="6024"/>
                    <a:pt x="1470" y="6098"/>
                    <a:pt x="1421" y="6245"/>
                  </a:cubicBezTo>
                  <a:lnTo>
                    <a:pt x="1396" y="6269"/>
                  </a:lnTo>
                  <a:cubicBezTo>
                    <a:pt x="1298" y="6538"/>
                    <a:pt x="1274" y="6587"/>
                    <a:pt x="1005" y="6734"/>
                  </a:cubicBezTo>
                  <a:cubicBezTo>
                    <a:pt x="931" y="6783"/>
                    <a:pt x="858" y="6808"/>
                    <a:pt x="784" y="6832"/>
                  </a:cubicBezTo>
                  <a:cubicBezTo>
                    <a:pt x="637" y="6906"/>
                    <a:pt x="490" y="6979"/>
                    <a:pt x="417" y="7077"/>
                  </a:cubicBezTo>
                  <a:cubicBezTo>
                    <a:pt x="392" y="7175"/>
                    <a:pt x="392" y="7249"/>
                    <a:pt x="417" y="7371"/>
                  </a:cubicBezTo>
                  <a:cubicBezTo>
                    <a:pt x="441" y="7518"/>
                    <a:pt x="515" y="7714"/>
                    <a:pt x="637" y="7959"/>
                  </a:cubicBezTo>
                  <a:cubicBezTo>
                    <a:pt x="833" y="8399"/>
                    <a:pt x="711" y="8693"/>
                    <a:pt x="637" y="8914"/>
                  </a:cubicBezTo>
                  <a:cubicBezTo>
                    <a:pt x="637" y="8938"/>
                    <a:pt x="613" y="8987"/>
                    <a:pt x="613" y="9012"/>
                  </a:cubicBezTo>
                  <a:cubicBezTo>
                    <a:pt x="588" y="9085"/>
                    <a:pt x="613" y="9159"/>
                    <a:pt x="637" y="9232"/>
                  </a:cubicBezTo>
                  <a:cubicBezTo>
                    <a:pt x="686" y="9354"/>
                    <a:pt x="711" y="9501"/>
                    <a:pt x="637" y="9648"/>
                  </a:cubicBezTo>
                  <a:cubicBezTo>
                    <a:pt x="613" y="9697"/>
                    <a:pt x="613" y="9746"/>
                    <a:pt x="588" y="9771"/>
                  </a:cubicBezTo>
                  <a:lnTo>
                    <a:pt x="588" y="9771"/>
                  </a:lnTo>
                  <a:cubicBezTo>
                    <a:pt x="539" y="9918"/>
                    <a:pt x="490" y="10016"/>
                    <a:pt x="466" y="10163"/>
                  </a:cubicBezTo>
                  <a:cubicBezTo>
                    <a:pt x="466" y="10212"/>
                    <a:pt x="490" y="10285"/>
                    <a:pt x="490" y="10334"/>
                  </a:cubicBezTo>
                  <a:cubicBezTo>
                    <a:pt x="490" y="10505"/>
                    <a:pt x="515" y="10652"/>
                    <a:pt x="417" y="10824"/>
                  </a:cubicBezTo>
                  <a:cubicBezTo>
                    <a:pt x="392" y="10897"/>
                    <a:pt x="343" y="10971"/>
                    <a:pt x="319" y="11020"/>
                  </a:cubicBezTo>
                  <a:cubicBezTo>
                    <a:pt x="245" y="11118"/>
                    <a:pt x="172" y="11191"/>
                    <a:pt x="172" y="11411"/>
                  </a:cubicBezTo>
                  <a:cubicBezTo>
                    <a:pt x="147" y="11632"/>
                    <a:pt x="123" y="11705"/>
                    <a:pt x="99" y="11803"/>
                  </a:cubicBezTo>
                  <a:cubicBezTo>
                    <a:pt x="74" y="11852"/>
                    <a:pt x="50" y="11901"/>
                    <a:pt x="25" y="12048"/>
                  </a:cubicBezTo>
                  <a:cubicBezTo>
                    <a:pt x="1" y="12195"/>
                    <a:pt x="1" y="12367"/>
                    <a:pt x="25" y="12562"/>
                  </a:cubicBezTo>
                  <a:cubicBezTo>
                    <a:pt x="50" y="12734"/>
                    <a:pt x="99" y="12930"/>
                    <a:pt x="123" y="13101"/>
                  </a:cubicBezTo>
                  <a:lnTo>
                    <a:pt x="123" y="13101"/>
                  </a:lnTo>
                  <a:cubicBezTo>
                    <a:pt x="172" y="13297"/>
                    <a:pt x="221" y="13517"/>
                    <a:pt x="245" y="13738"/>
                  </a:cubicBezTo>
                  <a:cubicBezTo>
                    <a:pt x="270" y="13934"/>
                    <a:pt x="294" y="14105"/>
                    <a:pt x="294" y="14301"/>
                  </a:cubicBezTo>
                  <a:cubicBezTo>
                    <a:pt x="294" y="14497"/>
                    <a:pt x="319" y="14595"/>
                    <a:pt x="343" y="14693"/>
                  </a:cubicBezTo>
                  <a:cubicBezTo>
                    <a:pt x="368" y="14766"/>
                    <a:pt x="417" y="14864"/>
                    <a:pt x="441" y="15036"/>
                  </a:cubicBezTo>
                  <a:cubicBezTo>
                    <a:pt x="466" y="15232"/>
                    <a:pt x="466" y="15379"/>
                    <a:pt x="490" y="15501"/>
                  </a:cubicBezTo>
                  <a:cubicBezTo>
                    <a:pt x="490" y="15623"/>
                    <a:pt x="490" y="15746"/>
                    <a:pt x="490" y="15868"/>
                  </a:cubicBezTo>
                  <a:cubicBezTo>
                    <a:pt x="490" y="15966"/>
                    <a:pt x="466" y="16089"/>
                    <a:pt x="466" y="16211"/>
                  </a:cubicBezTo>
                  <a:cubicBezTo>
                    <a:pt x="441" y="16383"/>
                    <a:pt x="417" y="16578"/>
                    <a:pt x="417" y="16774"/>
                  </a:cubicBezTo>
                  <a:cubicBezTo>
                    <a:pt x="417" y="17019"/>
                    <a:pt x="466" y="17338"/>
                    <a:pt x="490" y="17509"/>
                  </a:cubicBezTo>
                  <a:cubicBezTo>
                    <a:pt x="980" y="17411"/>
                    <a:pt x="1788" y="17240"/>
                    <a:pt x="2621" y="17068"/>
                  </a:cubicBezTo>
                  <a:cubicBezTo>
                    <a:pt x="3870" y="16799"/>
                    <a:pt x="5119" y="16505"/>
                    <a:pt x="5265" y="16456"/>
                  </a:cubicBezTo>
                  <a:cubicBezTo>
                    <a:pt x="5437" y="16407"/>
                    <a:pt x="5755" y="16334"/>
                    <a:pt x="6025" y="16285"/>
                  </a:cubicBezTo>
                  <a:lnTo>
                    <a:pt x="6392" y="16187"/>
                  </a:lnTo>
                  <a:cubicBezTo>
                    <a:pt x="6514" y="16162"/>
                    <a:pt x="6514" y="16040"/>
                    <a:pt x="6539" y="15868"/>
                  </a:cubicBezTo>
                  <a:cubicBezTo>
                    <a:pt x="6539" y="15770"/>
                    <a:pt x="6563" y="15648"/>
                    <a:pt x="6612" y="15525"/>
                  </a:cubicBezTo>
                  <a:cubicBezTo>
                    <a:pt x="6686" y="15305"/>
                    <a:pt x="6808" y="15281"/>
                    <a:pt x="6955" y="15232"/>
                  </a:cubicBezTo>
                  <a:cubicBezTo>
                    <a:pt x="7029" y="15232"/>
                    <a:pt x="7102" y="15207"/>
                    <a:pt x="7176" y="15134"/>
                  </a:cubicBezTo>
                  <a:cubicBezTo>
                    <a:pt x="7273" y="15060"/>
                    <a:pt x="7347" y="14962"/>
                    <a:pt x="7445" y="14889"/>
                  </a:cubicBezTo>
                  <a:cubicBezTo>
                    <a:pt x="7543" y="14766"/>
                    <a:pt x="7641" y="14644"/>
                    <a:pt x="7763" y="14595"/>
                  </a:cubicBezTo>
                  <a:cubicBezTo>
                    <a:pt x="7861" y="14521"/>
                    <a:pt x="8033" y="14521"/>
                    <a:pt x="8229" y="14521"/>
                  </a:cubicBezTo>
                  <a:cubicBezTo>
                    <a:pt x="8204" y="14448"/>
                    <a:pt x="8204" y="14375"/>
                    <a:pt x="8253" y="14179"/>
                  </a:cubicBezTo>
                  <a:cubicBezTo>
                    <a:pt x="8375" y="13860"/>
                    <a:pt x="8473" y="13836"/>
                    <a:pt x="8449" y="13689"/>
                  </a:cubicBezTo>
                  <a:cubicBezTo>
                    <a:pt x="8449" y="13542"/>
                    <a:pt x="8277" y="13542"/>
                    <a:pt x="8204" y="13444"/>
                  </a:cubicBezTo>
                  <a:lnTo>
                    <a:pt x="7763" y="13322"/>
                  </a:lnTo>
                  <a:lnTo>
                    <a:pt x="7690" y="13297"/>
                  </a:lnTo>
                  <a:lnTo>
                    <a:pt x="7690" y="13224"/>
                  </a:lnTo>
                  <a:lnTo>
                    <a:pt x="7690" y="13224"/>
                  </a:lnTo>
                  <a:lnTo>
                    <a:pt x="7690" y="13224"/>
                  </a:lnTo>
                  <a:lnTo>
                    <a:pt x="7690" y="13224"/>
                  </a:lnTo>
                  <a:lnTo>
                    <a:pt x="7690" y="13224"/>
                  </a:lnTo>
                  <a:lnTo>
                    <a:pt x="7690" y="13224"/>
                  </a:lnTo>
                  <a:lnTo>
                    <a:pt x="7690" y="13224"/>
                  </a:lnTo>
                  <a:lnTo>
                    <a:pt x="7690" y="13224"/>
                  </a:lnTo>
                  <a:lnTo>
                    <a:pt x="7690" y="13224"/>
                  </a:lnTo>
                  <a:lnTo>
                    <a:pt x="7690" y="13199"/>
                  </a:lnTo>
                  <a:lnTo>
                    <a:pt x="7690" y="13199"/>
                  </a:lnTo>
                  <a:lnTo>
                    <a:pt x="7690" y="13199"/>
                  </a:lnTo>
                  <a:lnTo>
                    <a:pt x="7690" y="13199"/>
                  </a:lnTo>
                  <a:lnTo>
                    <a:pt x="7690" y="13199"/>
                  </a:lnTo>
                  <a:lnTo>
                    <a:pt x="7690" y="13175"/>
                  </a:lnTo>
                  <a:lnTo>
                    <a:pt x="7690" y="13175"/>
                  </a:lnTo>
                  <a:lnTo>
                    <a:pt x="7665" y="13175"/>
                  </a:lnTo>
                  <a:lnTo>
                    <a:pt x="7665" y="13150"/>
                  </a:lnTo>
                  <a:lnTo>
                    <a:pt x="7665" y="13150"/>
                  </a:lnTo>
                  <a:lnTo>
                    <a:pt x="7665" y="13150"/>
                  </a:lnTo>
                  <a:lnTo>
                    <a:pt x="7665" y="13150"/>
                  </a:lnTo>
                  <a:lnTo>
                    <a:pt x="7665" y="13150"/>
                  </a:lnTo>
                  <a:lnTo>
                    <a:pt x="7665" y="13126"/>
                  </a:lnTo>
                  <a:lnTo>
                    <a:pt x="7665" y="13126"/>
                  </a:lnTo>
                  <a:lnTo>
                    <a:pt x="7665" y="13126"/>
                  </a:lnTo>
                  <a:lnTo>
                    <a:pt x="7665" y="13101"/>
                  </a:lnTo>
                  <a:lnTo>
                    <a:pt x="7665" y="13101"/>
                  </a:lnTo>
                  <a:lnTo>
                    <a:pt x="7665" y="13101"/>
                  </a:lnTo>
                  <a:lnTo>
                    <a:pt x="7665" y="13101"/>
                  </a:lnTo>
                  <a:lnTo>
                    <a:pt x="7665" y="13077"/>
                  </a:lnTo>
                  <a:lnTo>
                    <a:pt x="7665" y="13077"/>
                  </a:lnTo>
                  <a:lnTo>
                    <a:pt x="7665" y="13052"/>
                  </a:lnTo>
                  <a:lnTo>
                    <a:pt x="7665" y="13052"/>
                  </a:lnTo>
                  <a:lnTo>
                    <a:pt x="7665" y="13052"/>
                  </a:lnTo>
                  <a:lnTo>
                    <a:pt x="7665" y="13028"/>
                  </a:lnTo>
                  <a:lnTo>
                    <a:pt x="7641" y="13003"/>
                  </a:lnTo>
                  <a:lnTo>
                    <a:pt x="7641" y="13003"/>
                  </a:lnTo>
                  <a:lnTo>
                    <a:pt x="7641" y="12979"/>
                  </a:lnTo>
                  <a:lnTo>
                    <a:pt x="7641" y="12954"/>
                  </a:lnTo>
                  <a:lnTo>
                    <a:pt x="7641" y="12954"/>
                  </a:lnTo>
                  <a:lnTo>
                    <a:pt x="7641" y="12954"/>
                  </a:lnTo>
                  <a:lnTo>
                    <a:pt x="7641" y="12930"/>
                  </a:lnTo>
                  <a:lnTo>
                    <a:pt x="7641" y="12930"/>
                  </a:lnTo>
                  <a:lnTo>
                    <a:pt x="7641" y="12930"/>
                  </a:lnTo>
                  <a:lnTo>
                    <a:pt x="7641" y="12905"/>
                  </a:lnTo>
                  <a:lnTo>
                    <a:pt x="7641" y="12905"/>
                  </a:lnTo>
                  <a:lnTo>
                    <a:pt x="7641" y="12881"/>
                  </a:lnTo>
                  <a:lnTo>
                    <a:pt x="7641" y="12881"/>
                  </a:lnTo>
                  <a:lnTo>
                    <a:pt x="7616" y="12881"/>
                  </a:lnTo>
                  <a:lnTo>
                    <a:pt x="7616" y="12856"/>
                  </a:lnTo>
                  <a:lnTo>
                    <a:pt x="7616" y="12832"/>
                  </a:lnTo>
                  <a:lnTo>
                    <a:pt x="7616" y="12832"/>
                  </a:lnTo>
                  <a:lnTo>
                    <a:pt x="7616" y="12807"/>
                  </a:lnTo>
                  <a:lnTo>
                    <a:pt x="7616" y="12807"/>
                  </a:lnTo>
                  <a:lnTo>
                    <a:pt x="7616" y="12807"/>
                  </a:lnTo>
                  <a:lnTo>
                    <a:pt x="7616" y="12807"/>
                  </a:lnTo>
                  <a:lnTo>
                    <a:pt x="7616" y="12783"/>
                  </a:lnTo>
                  <a:lnTo>
                    <a:pt x="7616" y="12783"/>
                  </a:lnTo>
                  <a:lnTo>
                    <a:pt x="7616" y="12758"/>
                  </a:lnTo>
                  <a:lnTo>
                    <a:pt x="7592" y="12758"/>
                  </a:lnTo>
                  <a:lnTo>
                    <a:pt x="7592" y="12758"/>
                  </a:lnTo>
                  <a:lnTo>
                    <a:pt x="7592" y="12734"/>
                  </a:lnTo>
                  <a:lnTo>
                    <a:pt x="7592" y="12709"/>
                  </a:lnTo>
                  <a:lnTo>
                    <a:pt x="7592" y="12709"/>
                  </a:lnTo>
                  <a:lnTo>
                    <a:pt x="7592" y="12685"/>
                  </a:lnTo>
                  <a:lnTo>
                    <a:pt x="7592" y="12660"/>
                  </a:lnTo>
                  <a:lnTo>
                    <a:pt x="7592" y="12660"/>
                  </a:lnTo>
                  <a:lnTo>
                    <a:pt x="7567" y="12660"/>
                  </a:lnTo>
                  <a:lnTo>
                    <a:pt x="7567" y="12660"/>
                  </a:lnTo>
                  <a:lnTo>
                    <a:pt x="7567" y="12636"/>
                  </a:lnTo>
                  <a:lnTo>
                    <a:pt x="7567" y="12611"/>
                  </a:lnTo>
                  <a:lnTo>
                    <a:pt x="7567" y="12611"/>
                  </a:lnTo>
                  <a:lnTo>
                    <a:pt x="7567" y="12587"/>
                  </a:lnTo>
                  <a:lnTo>
                    <a:pt x="7543" y="12587"/>
                  </a:lnTo>
                  <a:lnTo>
                    <a:pt x="7543" y="12562"/>
                  </a:lnTo>
                  <a:lnTo>
                    <a:pt x="7543" y="12562"/>
                  </a:lnTo>
                  <a:lnTo>
                    <a:pt x="7543" y="12538"/>
                  </a:lnTo>
                  <a:lnTo>
                    <a:pt x="7543" y="12513"/>
                  </a:lnTo>
                  <a:lnTo>
                    <a:pt x="7518" y="12513"/>
                  </a:lnTo>
                  <a:lnTo>
                    <a:pt x="7518" y="12489"/>
                  </a:lnTo>
                  <a:lnTo>
                    <a:pt x="7518" y="12489"/>
                  </a:lnTo>
                  <a:lnTo>
                    <a:pt x="7518" y="12464"/>
                  </a:lnTo>
                  <a:lnTo>
                    <a:pt x="7518" y="12464"/>
                  </a:lnTo>
                  <a:lnTo>
                    <a:pt x="7494" y="12464"/>
                  </a:lnTo>
                  <a:lnTo>
                    <a:pt x="7494" y="12440"/>
                  </a:lnTo>
                  <a:lnTo>
                    <a:pt x="7494" y="12440"/>
                  </a:lnTo>
                  <a:cubicBezTo>
                    <a:pt x="7445" y="12367"/>
                    <a:pt x="7249" y="12244"/>
                    <a:pt x="7053" y="12097"/>
                  </a:cubicBezTo>
                  <a:cubicBezTo>
                    <a:pt x="6808" y="11950"/>
                    <a:pt x="6539" y="11779"/>
                    <a:pt x="6441" y="11607"/>
                  </a:cubicBezTo>
                  <a:cubicBezTo>
                    <a:pt x="6343" y="11436"/>
                    <a:pt x="6343" y="11240"/>
                    <a:pt x="6343" y="11020"/>
                  </a:cubicBezTo>
                  <a:cubicBezTo>
                    <a:pt x="6343" y="10848"/>
                    <a:pt x="6343" y="10677"/>
                    <a:pt x="6294" y="10554"/>
                  </a:cubicBezTo>
                  <a:lnTo>
                    <a:pt x="6294" y="10530"/>
                  </a:lnTo>
                  <a:lnTo>
                    <a:pt x="6294" y="10530"/>
                  </a:lnTo>
                  <a:lnTo>
                    <a:pt x="6294" y="10505"/>
                  </a:lnTo>
                  <a:lnTo>
                    <a:pt x="6269" y="10481"/>
                  </a:lnTo>
                  <a:lnTo>
                    <a:pt x="6269" y="10481"/>
                  </a:lnTo>
                  <a:lnTo>
                    <a:pt x="6269" y="10432"/>
                  </a:lnTo>
                  <a:lnTo>
                    <a:pt x="6269" y="10432"/>
                  </a:lnTo>
                  <a:lnTo>
                    <a:pt x="6245" y="10383"/>
                  </a:lnTo>
                  <a:lnTo>
                    <a:pt x="6245" y="10358"/>
                  </a:lnTo>
                  <a:lnTo>
                    <a:pt x="6221" y="10310"/>
                  </a:lnTo>
                  <a:lnTo>
                    <a:pt x="6221" y="10285"/>
                  </a:lnTo>
                  <a:lnTo>
                    <a:pt x="6196" y="10236"/>
                  </a:lnTo>
                  <a:lnTo>
                    <a:pt x="6172" y="10187"/>
                  </a:lnTo>
                  <a:lnTo>
                    <a:pt x="6172" y="10163"/>
                  </a:lnTo>
                  <a:lnTo>
                    <a:pt x="6147" y="10065"/>
                  </a:lnTo>
                  <a:lnTo>
                    <a:pt x="6147" y="10065"/>
                  </a:lnTo>
                  <a:lnTo>
                    <a:pt x="6098" y="9967"/>
                  </a:lnTo>
                  <a:lnTo>
                    <a:pt x="6098" y="9942"/>
                  </a:lnTo>
                  <a:lnTo>
                    <a:pt x="6074" y="9869"/>
                  </a:lnTo>
                  <a:lnTo>
                    <a:pt x="6049" y="9820"/>
                  </a:lnTo>
                  <a:lnTo>
                    <a:pt x="6025" y="9746"/>
                  </a:lnTo>
                  <a:lnTo>
                    <a:pt x="6000" y="9673"/>
                  </a:lnTo>
                  <a:lnTo>
                    <a:pt x="6000" y="9648"/>
                  </a:lnTo>
                  <a:lnTo>
                    <a:pt x="5951" y="9501"/>
                  </a:lnTo>
                  <a:lnTo>
                    <a:pt x="5951" y="9501"/>
                  </a:lnTo>
                  <a:lnTo>
                    <a:pt x="5902" y="9379"/>
                  </a:lnTo>
                  <a:lnTo>
                    <a:pt x="5902" y="9330"/>
                  </a:lnTo>
                  <a:lnTo>
                    <a:pt x="5853" y="9232"/>
                  </a:lnTo>
                  <a:lnTo>
                    <a:pt x="5829" y="9159"/>
                  </a:lnTo>
                  <a:lnTo>
                    <a:pt x="5804" y="9085"/>
                  </a:lnTo>
                  <a:lnTo>
                    <a:pt x="5780" y="8963"/>
                  </a:lnTo>
                  <a:lnTo>
                    <a:pt x="5755" y="8938"/>
                  </a:lnTo>
                  <a:lnTo>
                    <a:pt x="5706" y="8791"/>
                  </a:lnTo>
                  <a:lnTo>
                    <a:pt x="5706" y="8767"/>
                  </a:lnTo>
                  <a:lnTo>
                    <a:pt x="5657" y="8620"/>
                  </a:lnTo>
                  <a:lnTo>
                    <a:pt x="5633" y="8546"/>
                  </a:lnTo>
                  <a:lnTo>
                    <a:pt x="5608" y="8448"/>
                  </a:lnTo>
                  <a:lnTo>
                    <a:pt x="5559" y="8326"/>
                  </a:lnTo>
                  <a:lnTo>
                    <a:pt x="5535" y="8277"/>
                  </a:lnTo>
                  <a:lnTo>
                    <a:pt x="5486" y="8106"/>
                  </a:lnTo>
                  <a:lnTo>
                    <a:pt x="5486" y="8106"/>
                  </a:lnTo>
                  <a:lnTo>
                    <a:pt x="5437" y="7934"/>
                  </a:lnTo>
                  <a:lnTo>
                    <a:pt x="5412" y="7885"/>
                  </a:lnTo>
                  <a:lnTo>
                    <a:pt x="5363" y="7738"/>
                  </a:lnTo>
                  <a:lnTo>
                    <a:pt x="5339" y="7640"/>
                  </a:lnTo>
                  <a:lnTo>
                    <a:pt x="5314" y="7567"/>
                  </a:lnTo>
                  <a:lnTo>
                    <a:pt x="5241" y="7395"/>
                  </a:lnTo>
                  <a:lnTo>
                    <a:pt x="5241" y="7371"/>
                  </a:lnTo>
                  <a:lnTo>
                    <a:pt x="5168" y="7175"/>
                  </a:lnTo>
                  <a:lnTo>
                    <a:pt x="5168" y="7151"/>
                  </a:lnTo>
                  <a:lnTo>
                    <a:pt x="5119" y="6979"/>
                  </a:lnTo>
                  <a:lnTo>
                    <a:pt x="5094" y="6881"/>
                  </a:lnTo>
                  <a:lnTo>
                    <a:pt x="5045" y="6759"/>
                  </a:lnTo>
                  <a:lnTo>
                    <a:pt x="4996" y="6636"/>
                  </a:lnTo>
                  <a:lnTo>
                    <a:pt x="4972" y="6563"/>
                  </a:lnTo>
                  <a:lnTo>
                    <a:pt x="4923" y="6367"/>
                  </a:lnTo>
                  <a:lnTo>
                    <a:pt x="4898" y="6342"/>
                  </a:lnTo>
                  <a:lnTo>
                    <a:pt x="4849" y="6147"/>
                  </a:lnTo>
                  <a:lnTo>
                    <a:pt x="4825" y="6098"/>
                  </a:lnTo>
                  <a:lnTo>
                    <a:pt x="4776" y="5926"/>
                  </a:lnTo>
                  <a:lnTo>
                    <a:pt x="4727" y="5828"/>
                  </a:lnTo>
                  <a:lnTo>
                    <a:pt x="4702" y="5730"/>
                  </a:lnTo>
                  <a:lnTo>
                    <a:pt x="4653" y="5559"/>
                  </a:lnTo>
                  <a:lnTo>
                    <a:pt x="4629" y="5510"/>
                  </a:lnTo>
                  <a:lnTo>
                    <a:pt x="4555" y="5289"/>
                  </a:lnTo>
                  <a:lnTo>
                    <a:pt x="4555" y="5289"/>
                  </a:lnTo>
                  <a:lnTo>
                    <a:pt x="4482" y="5069"/>
                  </a:lnTo>
                  <a:lnTo>
                    <a:pt x="4457" y="4996"/>
                  </a:lnTo>
                  <a:lnTo>
                    <a:pt x="4408" y="4849"/>
                  </a:lnTo>
                  <a:lnTo>
                    <a:pt x="4384" y="4726"/>
                  </a:lnTo>
                  <a:lnTo>
                    <a:pt x="4335" y="4653"/>
                  </a:lnTo>
                  <a:lnTo>
                    <a:pt x="4286" y="4457"/>
                  </a:lnTo>
                  <a:lnTo>
                    <a:pt x="4286" y="4432"/>
                  </a:lnTo>
                  <a:lnTo>
                    <a:pt x="4212" y="4212"/>
                  </a:lnTo>
                  <a:lnTo>
                    <a:pt x="4188" y="4163"/>
                  </a:lnTo>
                  <a:lnTo>
                    <a:pt x="4139" y="3992"/>
                  </a:lnTo>
                  <a:lnTo>
                    <a:pt x="4090" y="3894"/>
                  </a:lnTo>
                  <a:lnTo>
                    <a:pt x="4066" y="3771"/>
                  </a:lnTo>
                  <a:lnTo>
                    <a:pt x="4017" y="3624"/>
                  </a:lnTo>
                  <a:lnTo>
                    <a:pt x="3992" y="3575"/>
                  </a:lnTo>
                  <a:lnTo>
                    <a:pt x="3919" y="3355"/>
                  </a:lnTo>
                  <a:lnTo>
                    <a:pt x="3919" y="3355"/>
                  </a:lnTo>
                  <a:lnTo>
                    <a:pt x="3845" y="3135"/>
                  </a:lnTo>
                  <a:lnTo>
                    <a:pt x="3821" y="3086"/>
                  </a:lnTo>
                  <a:lnTo>
                    <a:pt x="3772" y="2939"/>
                  </a:lnTo>
                  <a:lnTo>
                    <a:pt x="3747" y="2816"/>
                  </a:lnTo>
                  <a:lnTo>
                    <a:pt x="3723" y="2718"/>
                  </a:lnTo>
                  <a:lnTo>
                    <a:pt x="3698" y="2669"/>
                  </a:lnTo>
                  <a:lnTo>
                    <a:pt x="3576" y="2302"/>
                  </a:lnTo>
                  <a:lnTo>
                    <a:pt x="3576" y="2277"/>
                  </a:lnTo>
                  <a:lnTo>
                    <a:pt x="3502" y="2106"/>
                  </a:lnTo>
                  <a:lnTo>
                    <a:pt x="3478" y="2033"/>
                  </a:lnTo>
                  <a:lnTo>
                    <a:pt x="3453" y="1910"/>
                  </a:lnTo>
                  <a:lnTo>
                    <a:pt x="3404" y="1788"/>
                  </a:lnTo>
                  <a:lnTo>
                    <a:pt x="3380" y="1714"/>
                  </a:lnTo>
                  <a:lnTo>
                    <a:pt x="3331" y="1518"/>
                  </a:lnTo>
                  <a:lnTo>
                    <a:pt x="3306" y="1518"/>
                  </a:lnTo>
                  <a:lnTo>
                    <a:pt x="3257" y="1322"/>
                  </a:lnTo>
                  <a:lnTo>
                    <a:pt x="3233" y="1298"/>
                  </a:lnTo>
                  <a:lnTo>
                    <a:pt x="3184" y="1151"/>
                  </a:lnTo>
                  <a:lnTo>
                    <a:pt x="3160" y="1053"/>
                  </a:lnTo>
                  <a:lnTo>
                    <a:pt x="3135" y="980"/>
                  </a:lnTo>
                  <a:lnTo>
                    <a:pt x="3086" y="833"/>
                  </a:lnTo>
                  <a:lnTo>
                    <a:pt x="3086" y="784"/>
                  </a:lnTo>
                  <a:lnTo>
                    <a:pt x="3013" y="612"/>
                  </a:lnTo>
                  <a:lnTo>
                    <a:pt x="3013" y="612"/>
                  </a:lnTo>
                  <a:lnTo>
                    <a:pt x="2964" y="465"/>
                  </a:lnTo>
                  <a:lnTo>
                    <a:pt x="2939" y="392"/>
                  </a:lnTo>
                  <a:lnTo>
                    <a:pt x="2915" y="294"/>
                  </a:lnTo>
                  <a:lnTo>
                    <a:pt x="2890" y="196"/>
                  </a:lnTo>
                  <a:lnTo>
                    <a:pt x="2866" y="147"/>
                  </a:lnTo>
                  <a:lnTo>
                    <a:pt x="2817" y="0"/>
                  </a:lnTo>
                  <a:lnTo>
                    <a:pt x="2817" y="0"/>
                  </a:lnTo>
                  <a:cubicBezTo>
                    <a:pt x="2768" y="98"/>
                    <a:pt x="2743" y="196"/>
                    <a:pt x="2670" y="220"/>
                  </a:cubicBezTo>
                  <a:cubicBezTo>
                    <a:pt x="2621" y="245"/>
                    <a:pt x="2474" y="245"/>
                    <a:pt x="2327" y="220"/>
                  </a:cubicBezTo>
                  <a:cubicBezTo>
                    <a:pt x="2180" y="196"/>
                    <a:pt x="2033" y="172"/>
                    <a:pt x="1935" y="123"/>
                  </a:cubicBezTo>
                  <a:cubicBezTo>
                    <a:pt x="1886" y="123"/>
                    <a:pt x="1764" y="318"/>
                    <a:pt x="1641" y="539"/>
                  </a:cubicBezTo>
                  <a:lnTo>
                    <a:pt x="1641" y="539"/>
                  </a:lnTo>
                  <a:lnTo>
                    <a:pt x="1617" y="588"/>
                  </a:lnTo>
                  <a:lnTo>
                    <a:pt x="1617" y="588"/>
                  </a:lnTo>
                  <a:cubicBezTo>
                    <a:pt x="1543" y="686"/>
                    <a:pt x="1592" y="857"/>
                    <a:pt x="1641" y="1004"/>
                  </a:cubicBezTo>
                  <a:lnTo>
                    <a:pt x="1641" y="1004"/>
                  </a:lnTo>
                  <a:cubicBezTo>
                    <a:pt x="1666" y="1127"/>
                    <a:pt x="1715" y="1249"/>
                    <a:pt x="1690" y="1371"/>
                  </a:cubicBezTo>
                  <a:cubicBezTo>
                    <a:pt x="1666" y="1592"/>
                    <a:pt x="1617" y="1935"/>
                    <a:pt x="1617" y="1935"/>
                  </a:cubicBezTo>
                  <a:lnTo>
                    <a:pt x="1592" y="2008"/>
                  </a:lnTo>
                  <a:lnTo>
                    <a:pt x="1519" y="2033"/>
                  </a:lnTo>
                  <a:lnTo>
                    <a:pt x="1470" y="2033"/>
                  </a:lnTo>
                  <a:cubicBezTo>
                    <a:pt x="1494" y="2131"/>
                    <a:pt x="1543" y="2228"/>
                    <a:pt x="1592" y="2302"/>
                  </a:cubicBezTo>
                  <a:cubicBezTo>
                    <a:pt x="1617" y="2400"/>
                    <a:pt x="1666" y="2473"/>
                    <a:pt x="1690" y="2547"/>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72"/>
            <p:cNvSpPr/>
            <p:nvPr/>
          </p:nvSpPr>
          <p:spPr>
            <a:xfrm>
              <a:off x="6479475" y="1470550"/>
              <a:ext cx="210625" cy="402850"/>
            </a:xfrm>
            <a:custGeom>
              <a:avLst/>
              <a:gdLst/>
              <a:ahLst/>
              <a:cxnLst/>
              <a:rect l="l" t="t" r="r" b="b"/>
              <a:pathLst>
                <a:path w="8425" h="16114" extrusionOk="0">
                  <a:moveTo>
                    <a:pt x="123" y="3183"/>
                  </a:moveTo>
                  <a:cubicBezTo>
                    <a:pt x="172" y="3232"/>
                    <a:pt x="221" y="3281"/>
                    <a:pt x="270" y="3379"/>
                  </a:cubicBezTo>
                  <a:cubicBezTo>
                    <a:pt x="344" y="3502"/>
                    <a:pt x="344" y="3649"/>
                    <a:pt x="344" y="3820"/>
                  </a:cubicBezTo>
                  <a:cubicBezTo>
                    <a:pt x="344" y="3967"/>
                    <a:pt x="344" y="4139"/>
                    <a:pt x="417" y="4334"/>
                  </a:cubicBezTo>
                  <a:cubicBezTo>
                    <a:pt x="442" y="4481"/>
                    <a:pt x="539" y="4604"/>
                    <a:pt x="613" y="4702"/>
                  </a:cubicBezTo>
                  <a:cubicBezTo>
                    <a:pt x="735" y="4873"/>
                    <a:pt x="858" y="5045"/>
                    <a:pt x="858" y="5363"/>
                  </a:cubicBezTo>
                  <a:cubicBezTo>
                    <a:pt x="882" y="5461"/>
                    <a:pt x="882" y="5534"/>
                    <a:pt x="882" y="5583"/>
                  </a:cubicBezTo>
                  <a:cubicBezTo>
                    <a:pt x="882" y="5828"/>
                    <a:pt x="882" y="5828"/>
                    <a:pt x="1054" y="6098"/>
                  </a:cubicBezTo>
                  <a:cubicBezTo>
                    <a:pt x="1201" y="6293"/>
                    <a:pt x="1225" y="6489"/>
                    <a:pt x="1201" y="6685"/>
                  </a:cubicBezTo>
                  <a:cubicBezTo>
                    <a:pt x="1176" y="6857"/>
                    <a:pt x="1103" y="7028"/>
                    <a:pt x="1029" y="7175"/>
                  </a:cubicBezTo>
                  <a:cubicBezTo>
                    <a:pt x="931" y="7371"/>
                    <a:pt x="931" y="7469"/>
                    <a:pt x="931" y="7616"/>
                  </a:cubicBezTo>
                  <a:cubicBezTo>
                    <a:pt x="907" y="7689"/>
                    <a:pt x="907" y="7763"/>
                    <a:pt x="907" y="7861"/>
                  </a:cubicBezTo>
                  <a:cubicBezTo>
                    <a:pt x="882" y="7983"/>
                    <a:pt x="956" y="8179"/>
                    <a:pt x="1029" y="8375"/>
                  </a:cubicBezTo>
                  <a:cubicBezTo>
                    <a:pt x="1152" y="8644"/>
                    <a:pt x="1348" y="8938"/>
                    <a:pt x="1446" y="9061"/>
                  </a:cubicBezTo>
                  <a:cubicBezTo>
                    <a:pt x="1543" y="9183"/>
                    <a:pt x="1617" y="9330"/>
                    <a:pt x="1641" y="9477"/>
                  </a:cubicBezTo>
                  <a:lnTo>
                    <a:pt x="1641" y="9477"/>
                  </a:lnTo>
                  <a:cubicBezTo>
                    <a:pt x="1715" y="9673"/>
                    <a:pt x="1715" y="9869"/>
                    <a:pt x="1715" y="10016"/>
                  </a:cubicBezTo>
                  <a:cubicBezTo>
                    <a:pt x="1715" y="10114"/>
                    <a:pt x="1690" y="10261"/>
                    <a:pt x="1666" y="10383"/>
                  </a:cubicBezTo>
                  <a:cubicBezTo>
                    <a:pt x="1641" y="10554"/>
                    <a:pt x="1617" y="10726"/>
                    <a:pt x="1641" y="10848"/>
                  </a:cubicBezTo>
                  <a:cubicBezTo>
                    <a:pt x="1641" y="10922"/>
                    <a:pt x="1690" y="10922"/>
                    <a:pt x="1764" y="10922"/>
                  </a:cubicBezTo>
                  <a:lnTo>
                    <a:pt x="1764" y="10922"/>
                  </a:lnTo>
                  <a:lnTo>
                    <a:pt x="1813" y="10922"/>
                  </a:lnTo>
                  <a:lnTo>
                    <a:pt x="1813" y="10922"/>
                  </a:lnTo>
                  <a:cubicBezTo>
                    <a:pt x="1837" y="10922"/>
                    <a:pt x="1862" y="10897"/>
                    <a:pt x="1886" y="10873"/>
                  </a:cubicBezTo>
                  <a:lnTo>
                    <a:pt x="1886" y="10873"/>
                  </a:lnTo>
                  <a:cubicBezTo>
                    <a:pt x="1960" y="10799"/>
                    <a:pt x="2033" y="10750"/>
                    <a:pt x="2180" y="10775"/>
                  </a:cubicBezTo>
                  <a:cubicBezTo>
                    <a:pt x="2303" y="10775"/>
                    <a:pt x="2401" y="10848"/>
                    <a:pt x="2474" y="10971"/>
                  </a:cubicBezTo>
                  <a:lnTo>
                    <a:pt x="2474" y="10971"/>
                  </a:lnTo>
                  <a:cubicBezTo>
                    <a:pt x="2548" y="11069"/>
                    <a:pt x="2621" y="11191"/>
                    <a:pt x="2670" y="11362"/>
                  </a:cubicBezTo>
                  <a:cubicBezTo>
                    <a:pt x="2694" y="11411"/>
                    <a:pt x="2694" y="11460"/>
                    <a:pt x="2719" y="11509"/>
                  </a:cubicBezTo>
                  <a:cubicBezTo>
                    <a:pt x="2817" y="11754"/>
                    <a:pt x="2915" y="12024"/>
                    <a:pt x="2964" y="12538"/>
                  </a:cubicBezTo>
                  <a:cubicBezTo>
                    <a:pt x="2988" y="12930"/>
                    <a:pt x="3111" y="13395"/>
                    <a:pt x="3209" y="13836"/>
                  </a:cubicBezTo>
                  <a:cubicBezTo>
                    <a:pt x="3258" y="14081"/>
                    <a:pt x="3307" y="14301"/>
                    <a:pt x="3356" y="14497"/>
                  </a:cubicBezTo>
                  <a:cubicBezTo>
                    <a:pt x="3380" y="14693"/>
                    <a:pt x="3405" y="14913"/>
                    <a:pt x="3429" y="15134"/>
                  </a:cubicBezTo>
                  <a:cubicBezTo>
                    <a:pt x="3454" y="15452"/>
                    <a:pt x="3478" y="15746"/>
                    <a:pt x="3478" y="15868"/>
                  </a:cubicBezTo>
                  <a:lnTo>
                    <a:pt x="3478" y="15868"/>
                  </a:lnTo>
                  <a:cubicBezTo>
                    <a:pt x="3503" y="15942"/>
                    <a:pt x="3527" y="15991"/>
                    <a:pt x="3576" y="16040"/>
                  </a:cubicBezTo>
                  <a:cubicBezTo>
                    <a:pt x="3649" y="16089"/>
                    <a:pt x="3723" y="16113"/>
                    <a:pt x="3796" y="16113"/>
                  </a:cubicBezTo>
                  <a:lnTo>
                    <a:pt x="3796" y="16113"/>
                  </a:lnTo>
                  <a:cubicBezTo>
                    <a:pt x="3894" y="16113"/>
                    <a:pt x="4433" y="15991"/>
                    <a:pt x="5070" y="15844"/>
                  </a:cubicBezTo>
                  <a:cubicBezTo>
                    <a:pt x="5633" y="15721"/>
                    <a:pt x="6294" y="15550"/>
                    <a:pt x="6784" y="15452"/>
                  </a:cubicBezTo>
                  <a:cubicBezTo>
                    <a:pt x="6759" y="15281"/>
                    <a:pt x="6686" y="14913"/>
                    <a:pt x="6710" y="14668"/>
                  </a:cubicBezTo>
                  <a:cubicBezTo>
                    <a:pt x="6710" y="14448"/>
                    <a:pt x="6735" y="14252"/>
                    <a:pt x="6735" y="14081"/>
                  </a:cubicBezTo>
                  <a:lnTo>
                    <a:pt x="6735" y="14081"/>
                  </a:lnTo>
                  <a:cubicBezTo>
                    <a:pt x="6759" y="13958"/>
                    <a:pt x="6759" y="13836"/>
                    <a:pt x="6759" y="13738"/>
                  </a:cubicBezTo>
                  <a:cubicBezTo>
                    <a:pt x="6784" y="13640"/>
                    <a:pt x="6784" y="13517"/>
                    <a:pt x="6759" y="13419"/>
                  </a:cubicBezTo>
                  <a:cubicBezTo>
                    <a:pt x="6759" y="13297"/>
                    <a:pt x="6759" y="13175"/>
                    <a:pt x="6710" y="12979"/>
                  </a:cubicBezTo>
                  <a:cubicBezTo>
                    <a:pt x="6710" y="12807"/>
                    <a:pt x="6661" y="12734"/>
                    <a:pt x="6661" y="12660"/>
                  </a:cubicBezTo>
                  <a:cubicBezTo>
                    <a:pt x="6613" y="12538"/>
                    <a:pt x="6588" y="12440"/>
                    <a:pt x="6588" y="12195"/>
                  </a:cubicBezTo>
                  <a:cubicBezTo>
                    <a:pt x="6588" y="12024"/>
                    <a:pt x="6564" y="11828"/>
                    <a:pt x="6539" y="11656"/>
                  </a:cubicBezTo>
                  <a:cubicBezTo>
                    <a:pt x="6515" y="11460"/>
                    <a:pt x="6466" y="11240"/>
                    <a:pt x="6417" y="11044"/>
                  </a:cubicBezTo>
                  <a:lnTo>
                    <a:pt x="6417" y="11044"/>
                  </a:lnTo>
                  <a:cubicBezTo>
                    <a:pt x="6392" y="10873"/>
                    <a:pt x="6343" y="10677"/>
                    <a:pt x="6319" y="10481"/>
                  </a:cubicBezTo>
                  <a:cubicBezTo>
                    <a:pt x="6294" y="10261"/>
                    <a:pt x="6270" y="10065"/>
                    <a:pt x="6319" y="9893"/>
                  </a:cubicBezTo>
                  <a:cubicBezTo>
                    <a:pt x="6343" y="9746"/>
                    <a:pt x="6368" y="9673"/>
                    <a:pt x="6392" y="9599"/>
                  </a:cubicBezTo>
                  <a:cubicBezTo>
                    <a:pt x="6417" y="9526"/>
                    <a:pt x="6441" y="9477"/>
                    <a:pt x="6441" y="9281"/>
                  </a:cubicBezTo>
                  <a:cubicBezTo>
                    <a:pt x="6466" y="9012"/>
                    <a:pt x="6539" y="8889"/>
                    <a:pt x="6637" y="8767"/>
                  </a:cubicBezTo>
                  <a:cubicBezTo>
                    <a:pt x="6661" y="8742"/>
                    <a:pt x="6710" y="8693"/>
                    <a:pt x="6735" y="8620"/>
                  </a:cubicBezTo>
                  <a:cubicBezTo>
                    <a:pt x="6784" y="8522"/>
                    <a:pt x="6784" y="8375"/>
                    <a:pt x="6784" y="8252"/>
                  </a:cubicBezTo>
                  <a:lnTo>
                    <a:pt x="6784" y="8252"/>
                  </a:lnTo>
                  <a:cubicBezTo>
                    <a:pt x="6759" y="8204"/>
                    <a:pt x="6759" y="8130"/>
                    <a:pt x="6759" y="8057"/>
                  </a:cubicBezTo>
                  <a:cubicBezTo>
                    <a:pt x="6759" y="7861"/>
                    <a:pt x="6833" y="7738"/>
                    <a:pt x="6906" y="7567"/>
                  </a:cubicBezTo>
                  <a:lnTo>
                    <a:pt x="6955" y="7444"/>
                  </a:lnTo>
                  <a:cubicBezTo>
                    <a:pt x="6980" y="7371"/>
                    <a:pt x="6955" y="7297"/>
                    <a:pt x="6931" y="7200"/>
                  </a:cubicBezTo>
                  <a:cubicBezTo>
                    <a:pt x="6906" y="7077"/>
                    <a:pt x="6857" y="6979"/>
                    <a:pt x="6906" y="6857"/>
                  </a:cubicBezTo>
                  <a:cubicBezTo>
                    <a:pt x="6906" y="6808"/>
                    <a:pt x="6931" y="6759"/>
                    <a:pt x="6931" y="6734"/>
                  </a:cubicBezTo>
                  <a:cubicBezTo>
                    <a:pt x="7004" y="6538"/>
                    <a:pt x="7102" y="6293"/>
                    <a:pt x="6931" y="5926"/>
                  </a:cubicBezTo>
                  <a:cubicBezTo>
                    <a:pt x="6833" y="5681"/>
                    <a:pt x="6759" y="5485"/>
                    <a:pt x="6710" y="5314"/>
                  </a:cubicBezTo>
                  <a:cubicBezTo>
                    <a:pt x="6661" y="5143"/>
                    <a:pt x="6661" y="5020"/>
                    <a:pt x="6735" y="4873"/>
                  </a:cubicBezTo>
                  <a:cubicBezTo>
                    <a:pt x="6833" y="4702"/>
                    <a:pt x="7029" y="4604"/>
                    <a:pt x="7225" y="4530"/>
                  </a:cubicBezTo>
                  <a:cubicBezTo>
                    <a:pt x="7274" y="4506"/>
                    <a:pt x="7347" y="4457"/>
                    <a:pt x="7421" y="4432"/>
                  </a:cubicBezTo>
                  <a:cubicBezTo>
                    <a:pt x="7592" y="4334"/>
                    <a:pt x="7617" y="4285"/>
                    <a:pt x="7714" y="4065"/>
                  </a:cubicBezTo>
                  <a:lnTo>
                    <a:pt x="7714" y="4065"/>
                  </a:lnTo>
                  <a:lnTo>
                    <a:pt x="7714" y="4041"/>
                  </a:lnTo>
                  <a:cubicBezTo>
                    <a:pt x="7788" y="3869"/>
                    <a:pt x="7910" y="3771"/>
                    <a:pt x="8033" y="3649"/>
                  </a:cubicBezTo>
                  <a:cubicBezTo>
                    <a:pt x="8106" y="3575"/>
                    <a:pt x="8180" y="3502"/>
                    <a:pt x="8253" y="3428"/>
                  </a:cubicBezTo>
                  <a:cubicBezTo>
                    <a:pt x="8351" y="3306"/>
                    <a:pt x="8351" y="3257"/>
                    <a:pt x="8327" y="3183"/>
                  </a:cubicBezTo>
                  <a:cubicBezTo>
                    <a:pt x="8327" y="3135"/>
                    <a:pt x="8302" y="3061"/>
                    <a:pt x="8327" y="2963"/>
                  </a:cubicBezTo>
                  <a:cubicBezTo>
                    <a:pt x="8327" y="2841"/>
                    <a:pt x="8376" y="2767"/>
                    <a:pt x="8400" y="2718"/>
                  </a:cubicBezTo>
                  <a:lnTo>
                    <a:pt x="8400" y="2718"/>
                  </a:lnTo>
                  <a:cubicBezTo>
                    <a:pt x="8400" y="2669"/>
                    <a:pt x="8425" y="2645"/>
                    <a:pt x="8400" y="2620"/>
                  </a:cubicBezTo>
                  <a:cubicBezTo>
                    <a:pt x="8376" y="2547"/>
                    <a:pt x="8253" y="2375"/>
                    <a:pt x="8131" y="2228"/>
                  </a:cubicBezTo>
                  <a:cubicBezTo>
                    <a:pt x="8008" y="2057"/>
                    <a:pt x="7886" y="1910"/>
                    <a:pt x="7837" y="1812"/>
                  </a:cubicBezTo>
                  <a:cubicBezTo>
                    <a:pt x="7763" y="1641"/>
                    <a:pt x="7812" y="1494"/>
                    <a:pt x="7861" y="1273"/>
                  </a:cubicBezTo>
                  <a:cubicBezTo>
                    <a:pt x="7861" y="1224"/>
                    <a:pt x="7886" y="1175"/>
                    <a:pt x="7886" y="1102"/>
                  </a:cubicBezTo>
                  <a:cubicBezTo>
                    <a:pt x="7910" y="1029"/>
                    <a:pt x="7935" y="955"/>
                    <a:pt x="7935" y="882"/>
                  </a:cubicBezTo>
                  <a:cubicBezTo>
                    <a:pt x="7984" y="735"/>
                    <a:pt x="8008" y="612"/>
                    <a:pt x="7984" y="514"/>
                  </a:cubicBezTo>
                  <a:cubicBezTo>
                    <a:pt x="7959" y="441"/>
                    <a:pt x="7935" y="367"/>
                    <a:pt x="7886" y="318"/>
                  </a:cubicBezTo>
                  <a:cubicBezTo>
                    <a:pt x="7837" y="220"/>
                    <a:pt x="7788" y="122"/>
                    <a:pt x="7763" y="0"/>
                  </a:cubicBezTo>
                  <a:lnTo>
                    <a:pt x="25" y="2057"/>
                  </a:lnTo>
                  <a:cubicBezTo>
                    <a:pt x="25" y="2326"/>
                    <a:pt x="25" y="2596"/>
                    <a:pt x="25" y="2767"/>
                  </a:cubicBezTo>
                  <a:cubicBezTo>
                    <a:pt x="1" y="3037"/>
                    <a:pt x="74" y="3110"/>
                    <a:pt x="123" y="318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72"/>
            <p:cNvSpPr/>
            <p:nvPr/>
          </p:nvSpPr>
          <p:spPr>
            <a:xfrm>
              <a:off x="6479475" y="1470550"/>
              <a:ext cx="210625" cy="402850"/>
            </a:xfrm>
            <a:custGeom>
              <a:avLst/>
              <a:gdLst/>
              <a:ahLst/>
              <a:cxnLst/>
              <a:rect l="l" t="t" r="r" b="b"/>
              <a:pathLst>
                <a:path w="8425" h="16114" fill="none" extrusionOk="0">
                  <a:moveTo>
                    <a:pt x="123" y="3183"/>
                  </a:moveTo>
                  <a:cubicBezTo>
                    <a:pt x="172" y="3232"/>
                    <a:pt x="221" y="3281"/>
                    <a:pt x="270" y="3379"/>
                  </a:cubicBezTo>
                  <a:cubicBezTo>
                    <a:pt x="344" y="3502"/>
                    <a:pt x="344" y="3649"/>
                    <a:pt x="344" y="3820"/>
                  </a:cubicBezTo>
                  <a:cubicBezTo>
                    <a:pt x="344" y="3967"/>
                    <a:pt x="344" y="4139"/>
                    <a:pt x="417" y="4334"/>
                  </a:cubicBezTo>
                  <a:cubicBezTo>
                    <a:pt x="442" y="4481"/>
                    <a:pt x="539" y="4604"/>
                    <a:pt x="613" y="4702"/>
                  </a:cubicBezTo>
                  <a:cubicBezTo>
                    <a:pt x="735" y="4873"/>
                    <a:pt x="858" y="5045"/>
                    <a:pt x="858" y="5363"/>
                  </a:cubicBezTo>
                  <a:cubicBezTo>
                    <a:pt x="882" y="5461"/>
                    <a:pt x="882" y="5534"/>
                    <a:pt x="882" y="5583"/>
                  </a:cubicBezTo>
                  <a:cubicBezTo>
                    <a:pt x="882" y="5828"/>
                    <a:pt x="882" y="5828"/>
                    <a:pt x="1054" y="6098"/>
                  </a:cubicBezTo>
                  <a:cubicBezTo>
                    <a:pt x="1201" y="6293"/>
                    <a:pt x="1225" y="6489"/>
                    <a:pt x="1201" y="6685"/>
                  </a:cubicBezTo>
                  <a:cubicBezTo>
                    <a:pt x="1176" y="6857"/>
                    <a:pt x="1103" y="7028"/>
                    <a:pt x="1029" y="7175"/>
                  </a:cubicBezTo>
                  <a:cubicBezTo>
                    <a:pt x="931" y="7371"/>
                    <a:pt x="931" y="7469"/>
                    <a:pt x="931" y="7616"/>
                  </a:cubicBezTo>
                  <a:cubicBezTo>
                    <a:pt x="907" y="7689"/>
                    <a:pt x="907" y="7763"/>
                    <a:pt x="907" y="7861"/>
                  </a:cubicBezTo>
                  <a:cubicBezTo>
                    <a:pt x="882" y="7983"/>
                    <a:pt x="956" y="8179"/>
                    <a:pt x="1029" y="8375"/>
                  </a:cubicBezTo>
                  <a:cubicBezTo>
                    <a:pt x="1152" y="8644"/>
                    <a:pt x="1348" y="8938"/>
                    <a:pt x="1446" y="9061"/>
                  </a:cubicBezTo>
                  <a:cubicBezTo>
                    <a:pt x="1543" y="9183"/>
                    <a:pt x="1617" y="9330"/>
                    <a:pt x="1641" y="9477"/>
                  </a:cubicBezTo>
                  <a:lnTo>
                    <a:pt x="1641" y="9477"/>
                  </a:lnTo>
                  <a:cubicBezTo>
                    <a:pt x="1715" y="9673"/>
                    <a:pt x="1715" y="9869"/>
                    <a:pt x="1715" y="10016"/>
                  </a:cubicBezTo>
                  <a:cubicBezTo>
                    <a:pt x="1715" y="10114"/>
                    <a:pt x="1690" y="10261"/>
                    <a:pt x="1666" y="10383"/>
                  </a:cubicBezTo>
                  <a:cubicBezTo>
                    <a:pt x="1641" y="10554"/>
                    <a:pt x="1617" y="10726"/>
                    <a:pt x="1641" y="10848"/>
                  </a:cubicBezTo>
                  <a:cubicBezTo>
                    <a:pt x="1641" y="10922"/>
                    <a:pt x="1690" y="10922"/>
                    <a:pt x="1764" y="10922"/>
                  </a:cubicBezTo>
                  <a:lnTo>
                    <a:pt x="1764" y="10922"/>
                  </a:lnTo>
                  <a:lnTo>
                    <a:pt x="1813" y="10922"/>
                  </a:lnTo>
                  <a:lnTo>
                    <a:pt x="1813" y="10922"/>
                  </a:lnTo>
                  <a:cubicBezTo>
                    <a:pt x="1837" y="10922"/>
                    <a:pt x="1862" y="10897"/>
                    <a:pt x="1886" y="10873"/>
                  </a:cubicBezTo>
                  <a:lnTo>
                    <a:pt x="1886" y="10873"/>
                  </a:lnTo>
                  <a:cubicBezTo>
                    <a:pt x="1960" y="10799"/>
                    <a:pt x="2033" y="10750"/>
                    <a:pt x="2180" y="10775"/>
                  </a:cubicBezTo>
                  <a:cubicBezTo>
                    <a:pt x="2303" y="10775"/>
                    <a:pt x="2401" y="10848"/>
                    <a:pt x="2474" y="10971"/>
                  </a:cubicBezTo>
                  <a:lnTo>
                    <a:pt x="2474" y="10971"/>
                  </a:lnTo>
                  <a:cubicBezTo>
                    <a:pt x="2548" y="11069"/>
                    <a:pt x="2621" y="11191"/>
                    <a:pt x="2670" y="11362"/>
                  </a:cubicBezTo>
                  <a:cubicBezTo>
                    <a:pt x="2694" y="11411"/>
                    <a:pt x="2694" y="11460"/>
                    <a:pt x="2719" y="11509"/>
                  </a:cubicBezTo>
                  <a:cubicBezTo>
                    <a:pt x="2817" y="11754"/>
                    <a:pt x="2915" y="12024"/>
                    <a:pt x="2964" y="12538"/>
                  </a:cubicBezTo>
                  <a:cubicBezTo>
                    <a:pt x="2988" y="12930"/>
                    <a:pt x="3111" y="13395"/>
                    <a:pt x="3209" y="13836"/>
                  </a:cubicBezTo>
                  <a:cubicBezTo>
                    <a:pt x="3258" y="14081"/>
                    <a:pt x="3307" y="14301"/>
                    <a:pt x="3356" y="14497"/>
                  </a:cubicBezTo>
                  <a:cubicBezTo>
                    <a:pt x="3380" y="14693"/>
                    <a:pt x="3405" y="14913"/>
                    <a:pt x="3429" y="15134"/>
                  </a:cubicBezTo>
                  <a:cubicBezTo>
                    <a:pt x="3454" y="15452"/>
                    <a:pt x="3478" y="15746"/>
                    <a:pt x="3478" y="15868"/>
                  </a:cubicBezTo>
                  <a:lnTo>
                    <a:pt x="3478" y="15868"/>
                  </a:lnTo>
                  <a:cubicBezTo>
                    <a:pt x="3503" y="15942"/>
                    <a:pt x="3527" y="15991"/>
                    <a:pt x="3576" y="16040"/>
                  </a:cubicBezTo>
                  <a:cubicBezTo>
                    <a:pt x="3649" y="16089"/>
                    <a:pt x="3723" y="16113"/>
                    <a:pt x="3796" y="16113"/>
                  </a:cubicBezTo>
                  <a:lnTo>
                    <a:pt x="3796" y="16113"/>
                  </a:lnTo>
                  <a:cubicBezTo>
                    <a:pt x="3894" y="16113"/>
                    <a:pt x="4433" y="15991"/>
                    <a:pt x="5070" y="15844"/>
                  </a:cubicBezTo>
                  <a:cubicBezTo>
                    <a:pt x="5633" y="15721"/>
                    <a:pt x="6294" y="15550"/>
                    <a:pt x="6784" y="15452"/>
                  </a:cubicBezTo>
                  <a:cubicBezTo>
                    <a:pt x="6759" y="15281"/>
                    <a:pt x="6686" y="14913"/>
                    <a:pt x="6710" y="14668"/>
                  </a:cubicBezTo>
                  <a:cubicBezTo>
                    <a:pt x="6710" y="14448"/>
                    <a:pt x="6735" y="14252"/>
                    <a:pt x="6735" y="14081"/>
                  </a:cubicBezTo>
                  <a:lnTo>
                    <a:pt x="6735" y="14081"/>
                  </a:lnTo>
                  <a:cubicBezTo>
                    <a:pt x="6759" y="13958"/>
                    <a:pt x="6759" y="13836"/>
                    <a:pt x="6759" y="13738"/>
                  </a:cubicBezTo>
                  <a:cubicBezTo>
                    <a:pt x="6784" y="13640"/>
                    <a:pt x="6784" y="13517"/>
                    <a:pt x="6759" y="13419"/>
                  </a:cubicBezTo>
                  <a:cubicBezTo>
                    <a:pt x="6759" y="13297"/>
                    <a:pt x="6759" y="13175"/>
                    <a:pt x="6710" y="12979"/>
                  </a:cubicBezTo>
                  <a:cubicBezTo>
                    <a:pt x="6710" y="12807"/>
                    <a:pt x="6661" y="12734"/>
                    <a:pt x="6661" y="12660"/>
                  </a:cubicBezTo>
                  <a:cubicBezTo>
                    <a:pt x="6613" y="12538"/>
                    <a:pt x="6588" y="12440"/>
                    <a:pt x="6588" y="12195"/>
                  </a:cubicBezTo>
                  <a:cubicBezTo>
                    <a:pt x="6588" y="12024"/>
                    <a:pt x="6564" y="11828"/>
                    <a:pt x="6539" y="11656"/>
                  </a:cubicBezTo>
                  <a:cubicBezTo>
                    <a:pt x="6515" y="11460"/>
                    <a:pt x="6466" y="11240"/>
                    <a:pt x="6417" y="11044"/>
                  </a:cubicBezTo>
                  <a:lnTo>
                    <a:pt x="6417" y="11044"/>
                  </a:lnTo>
                  <a:cubicBezTo>
                    <a:pt x="6392" y="10873"/>
                    <a:pt x="6343" y="10677"/>
                    <a:pt x="6319" y="10481"/>
                  </a:cubicBezTo>
                  <a:cubicBezTo>
                    <a:pt x="6294" y="10261"/>
                    <a:pt x="6270" y="10065"/>
                    <a:pt x="6319" y="9893"/>
                  </a:cubicBezTo>
                  <a:cubicBezTo>
                    <a:pt x="6343" y="9746"/>
                    <a:pt x="6368" y="9673"/>
                    <a:pt x="6392" y="9599"/>
                  </a:cubicBezTo>
                  <a:cubicBezTo>
                    <a:pt x="6417" y="9526"/>
                    <a:pt x="6441" y="9477"/>
                    <a:pt x="6441" y="9281"/>
                  </a:cubicBezTo>
                  <a:cubicBezTo>
                    <a:pt x="6466" y="9012"/>
                    <a:pt x="6539" y="8889"/>
                    <a:pt x="6637" y="8767"/>
                  </a:cubicBezTo>
                  <a:cubicBezTo>
                    <a:pt x="6661" y="8742"/>
                    <a:pt x="6710" y="8693"/>
                    <a:pt x="6735" y="8620"/>
                  </a:cubicBezTo>
                  <a:cubicBezTo>
                    <a:pt x="6784" y="8522"/>
                    <a:pt x="6784" y="8375"/>
                    <a:pt x="6784" y="8252"/>
                  </a:cubicBezTo>
                  <a:lnTo>
                    <a:pt x="6784" y="8252"/>
                  </a:lnTo>
                  <a:cubicBezTo>
                    <a:pt x="6759" y="8204"/>
                    <a:pt x="6759" y="8130"/>
                    <a:pt x="6759" y="8057"/>
                  </a:cubicBezTo>
                  <a:cubicBezTo>
                    <a:pt x="6759" y="7861"/>
                    <a:pt x="6833" y="7738"/>
                    <a:pt x="6906" y="7567"/>
                  </a:cubicBezTo>
                  <a:lnTo>
                    <a:pt x="6955" y="7444"/>
                  </a:lnTo>
                  <a:cubicBezTo>
                    <a:pt x="6980" y="7371"/>
                    <a:pt x="6955" y="7297"/>
                    <a:pt x="6931" y="7200"/>
                  </a:cubicBezTo>
                  <a:cubicBezTo>
                    <a:pt x="6906" y="7077"/>
                    <a:pt x="6857" y="6979"/>
                    <a:pt x="6906" y="6857"/>
                  </a:cubicBezTo>
                  <a:cubicBezTo>
                    <a:pt x="6906" y="6808"/>
                    <a:pt x="6931" y="6759"/>
                    <a:pt x="6931" y="6734"/>
                  </a:cubicBezTo>
                  <a:cubicBezTo>
                    <a:pt x="7004" y="6538"/>
                    <a:pt x="7102" y="6293"/>
                    <a:pt x="6931" y="5926"/>
                  </a:cubicBezTo>
                  <a:cubicBezTo>
                    <a:pt x="6833" y="5681"/>
                    <a:pt x="6759" y="5485"/>
                    <a:pt x="6710" y="5314"/>
                  </a:cubicBezTo>
                  <a:cubicBezTo>
                    <a:pt x="6661" y="5143"/>
                    <a:pt x="6661" y="5020"/>
                    <a:pt x="6735" y="4873"/>
                  </a:cubicBezTo>
                  <a:cubicBezTo>
                    <a:pt x="6833" y="4702"/>
                    <a:pt x="7029" y="4604"/>
                    <a:pt x="7225" y="4530"/>
                  </a:cubicBezTo>
                  <a:cubicBezTo>
                    <a:pt x="7274" y="4506"/>
                    <a:pt x="7347" y="4457"/>
                    <a:pt x="7421" y="4432"/>
                  </a:cubicBezTo>
                  <a:cubicBezTo>
                    <a:pt x="7592" y="4334"/>
                    <a:pt x="7617" y="4285"/>
                    <a:pt x="7714" y="4065"/>
                  </a:cubicBezTo>
                  <a:lnTo>
                    <a:pt x="7714" y="4065"/>
                  </a:lnTo>
                  <a:lnTo>
                    <a:pt x="7714" y="4041"/>
                  </a:lnTo>
                  <a:cubicBezTo>
                    <a:pt x="7788" y="3869"/>
                    <a:pt x="7910" y="3771"/>
                    <a:pt x="8033" y="3649"/>
                  </a:cubicBezTo>
                  <a:cubicBezTo>
                    <a:pt x="8106" y="3575"/>
                    <a:pt x="8180" y="3502"/>
                    <a:pt x="8253" y="3428"/>
                  </a:cubicBezTo>
                  <a:cubicBezTo>
                    <a:pt x="8351" y="3306"/>
                    <a:pt x="8351" y="3257"/>
                    <a:pt x="8327" y="3183"/>
                  </a:cubicBezTo>
                  <a:cubicBezTo>
                    <a:pt x="8327" y="3135"/>
                    <a:pt x="8302" y="3061"/>
                    <a:pt x="8327" y="2963"/>
                  </a:cubicBezTo>
                  <a:cubicBezTo>
                    <a:pt x="8327" y="2841"/>
                    <a:pt x="8376" y="2767"/>
                    <a:pt x="8400" y="2718"/>
                  </a:cubicBezTo>
                  <a:lnTo>
                    <a:pt x="8400" y="2718"/>
                  </a:lnTo>
                  <a:cubicBezTo>
                    <a:pt x="8400" y="2669"/>
                    <a:pt x="8425" y="2645"/>
                    <a:pt x="8400" y="2620"/>
                  </a:cubicBezTo>
                  <a:cubicBezTo>
                    <a:pt x="8376" y="2547"/>
                    <a:pt x="8253" y="2375"/>
                    <a:pt x="8131" y="2228"/>
                  </a:cubicBezTo>
                  <a:cubicBezTo>
                    <a:pt x="8008" y="2057"/>
                    <a:pt x="7886" y="1910"/>
                    <a:pt x="7837" y="1812"/>
                  </a:cubicBezTo>
                  <a:cubicBezTo>
                    <a:pt x="7763" y="1641"/>
                    <a:pt x="7812" y="1494"/>
                    <a:pt x="7861" y="1273"/>
                  </a:cubicBezTo>
                  <a:cubicBezTo>
                    <a:pt x="7861" y="1224"/>
                    <a:pt x="7886" y="1175"/>
                    <a:pt x="7886" y="1102"/>
                  </a:cubicBezTo>
                  <a:cubicBezTo>
                    <a:pt x="7910" y="1029"/>
                    <a:pt x="7935" y="955"/>
                    <a:pt x="7935" y="882"/>
                  </a:cubicBezTo>
                  <a:cubicBezTo>
                    <a:pt x="7984" y="735"/>
                    <a:pt x="8008" y="612"/>
                    <a:pt x="7984" y="514"/>
                  </a:cubicBezTo>
                  <a:cubicBezTo>
                    <a:pt x="7959" y="441"/>
                    <a:pt x="7935" y="367"/>
                    <a:pt x="7886" y="318"/>
                  </a:cubicBezTo>
                  <a:cubicBezTo>
                    <a:pt x="7837" y="220"/>
                    <a:pt x="7788" y="122"/>
                    <a:pt x="7763" y="0"/>
                  </a:cubicBezTo>
                  <a:lnTo>
                    <a:pt x="25" y="2057"/>
                  </a:lnTo>
                  <a:cubicBezTo>
                    <a:pt x="25" y="2326"/>
                    <a:pt x="25" y="2596"/>
                    <a:pt x="25" y="2767"/>
                  </a:cubicBezTo>
                  <a:cubicBezTo>
                    <a:pt x="1" y="3037"/>
                    <a:pt x="74" y="3110"/>
                    <a:pt x="123" y="318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72"/>
            <p:cNvSpPr/>
            <p:nvPr/>
          </p:nvSpPr>
          <p:spPr>
            <a:xfrm>
              <a:off x="1569025" y="2120075"/>
              <a:ext cx="718750" cy="903625"/>
            </a:xfrm>
            <a:custGeom>
              <a:avLst/>
              <a:gdLst/>
              <a:ahLst/>
              <a:cxnLst/>
              <a:rect l="l" t="t" r="r" b="b"/>
              <a:pathLst>
                <a:path w="28750" h="36145" extrusionOk="0">
                  <a:moveTo>
                    <a:pt x="28750" y="10384"/>
                  </a:moveTo>
                  <a:lnTo>
                    <a:pt x="19273" y="8963"/>
                  </a:lnTo>
                  <a:lnTo>
                    <a:pt x="19150" y="8939"/>
                  </a:lnTo>
                  <a:lnTo>
                    <a:pt x="19175" y="8841"/>
                  </a:lnTo>
                  <a:lnTo>
                    <a:pt x="20154" y="2450"/>
                  </a:lnTo>
                  <a:cubicBezTo>
                    <a:pt x="19420" y="2376"/>
                    <a:pt x="18318" y="2156"/>
                    <a:pt x="17363" y="1984"/>
                  </a:cubicBezTo>
                  <a:cubicBezTo>
                    <a:pt x="16702" y="1862"/>
                    <a:pt x="16114" y="1739"/>
                    <a:pt x="15747" y="1690"/>
                  </a:cubicBezTo>
                  <a:cubicBezTo>
                    <a:pt x="15232" y="1617"/>
                    <a:pt x="13861" y="1372"/>
                    <a:pt x="12588" y="1127"/>
                  </a:cubicBezTo>
                  <a:cubicBezTo>
                    <a:pt x="11633" y="956"/>
                    <a:pt x="10727" y="784"/>
                    <a:pt x="10237" y="711"/>
                  </a:cubicBezTo>
                  <a:cubicBezTo>
                    <a:pt x="9331" y="564"/>
                    <a:pt x="7666" y="246"/>
                    <a:pt x="6711" y="99"/>
                  </a:cubicBezTo>
                  <a:lnTo>
                    <a:pt x="6270" y="1"/>
                  </a:lnTo>
                  <a:lnTo>
                    <a:pt x="1" y="32007"/>
                  </a:lnTo>
                  <a:cubicBezTo>
                    <a:pt x="1201" y="32227"/>
                    <a:pt x="11926" y="34235"/>
                    <a:pt x="25223" y="3614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72"/>
            <p:cNvSpPr/>
            <p:nvPr/>
          </p:nvSpPr>
          <p:spPr>
            <a:xfrm>
              <a:off x="1569025" y="2120075"/>
              <a:ext cx="718750" cy="903625"/>
            </a:xfrm>
            <a:custGeom>
              <a:avLst/>
              <a:gdLst/>
              <a:ahLst/>
              <a:cxnLst/>
              <a:rect l="l" t="t" r="r" b="b"/>
              <a:pathLst>
                <a:path w="28750" h="36145" fill="none" extrusionOk="0">
                  <a:moveTo>
                    <a:pt x="28750" y="10384"/>
                  </a:moveTo>
                  <a:lnTo>
                    <a:pt x="19273" y="8963"/>
                  </a:lnTo>
                  <a:lnTo>
                    <a:pt x="19150" y="8939"/>
                  </a:lnTo>
                  <a:lnTo>
                    <a:pt x="19175" y="8841"/>
                  </a:lnTo>
                  <a:lnTo>
                    <a:pt x="20154" y="2450"/>
                  </a:lnTo>
                  <a:cubicBezTo>
                    <a:pt x="19420" y="2376"/>
                    <a:pt x="18318" y="2156"/>
                    <a:pt x="17363" y="1984"/>
                  </a:cubicBezTo>
                  <a:cubicBezTo>
                    <a:pt x="16702" y="1862"/>
                    <a:pt x="16114" y="1739"/>
                    <a:pt x="15747" y="1690"/>
                  </a:cubicBezTo>
                  <a:cubicBezTo>
                    <a:pt x="15232" y="1617"/>
                    <a:pt x="13861" y="1372"/>
                    <a:pt x="12588" y="1127"/>
                  </a:cubicBezTo>
                  <a:cubicBezTo>
                    <a:pt x="11633" y="956"/>
                    <a:pt x="10727" y="784"/>
                    <a:pt x="10237" y="711"/>
                  </a:cubicBezTo>
                  <a:cubicBezTo>
                    <a:pt x="9331" y="564"/>
                    <a:pt x="7666" y="246"/>
                    <a:pt x="6711" y="99"/>
                  </a:cubicBezTo>
                  <a:lnTo>
                    <a:pt x="6270" y="1"/>
                  </a:lnTo>
                  <a:lnTo>
                    <a:pt x="1" y="32007"/>
                  </a:lnTo>
                  <a:cubicBezTo>
                    <a:pt x="1201" y="32227"/>
                    <a:pt x="11926" y="34235"/>
                    <a:pt x="25223" y="3614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72"/>
            <p:cNvSpPr/>
            <p:nvPr/>
          </p:nvSpPr>
          <p:spPr>
            <a:xfrm>
              <a:off x="2977700" y="3116750"/>
              <a:ext cx="1110550" cy="573650"/>
            </a:xfrm>
            <a:custGeom>
              <a:avLst/>
              <a:gdLst/>
              <a:ahLst/>
              <a:cxnLst/>
              <a:rect l="l" t="t" r="r" b="b"/>
              <a:pathLst>
                <a:path w="44422" h="22946" extrusionOk="0">
                  <a:moveTo>
                    <a:pt x="36096" y="21599"/>
                  </a:moveTo>
                  <a:cubicBezTo>
                    <a:pt x="36145" y="21550"/>
                    <a:pt x="36194" y="21501"/>
                    <a:pt x="36341" y="21452"/>
                  </a:cubicBezTo>
                  <a:cubicBezTo>
                    <a:pt x="36561" y="21378"/>
                    <a:pt x="36708" y="21452"/>
                    <a:pt x="36928" y="21550"/>
                  </a:cubicBezTo>
                  <a:cubicBezTo>
                    <a:pt x="36953" y="21550"/>
                    <a:pt x="37002" y="21574"/>
                    <a:pt x="37026" y="21599"/>
                  </a:cubicBezTo>
                  <a:cubicBezTo>
                    <a:pt x="37149" y="21648"/>
                    <a:pt x="37222" y="21672"/>
                    <a:pt x="37296" y="21648"/>
                  </a:cubicBezTo>
                  <a:cubicBezTo>
                    <a:pt x="37345" y="21648"/>
                    <a:pt x="37369" y="21623"/>
                    <a:pt x="37394" y="21574"/>
                  </a:cubicBezTo>
                  <a:lnTo>
                    <a:pt x="37394" y="21574"/>
                  </a:lnTo>
                  <a:cubicBezTo>
                    <a:pt x="37443" y="21550"/>
                    <a:pt x="37443" y="21501"/>
                    <a:pt x="37467" y="21476"/>
                  </a:cubicBezTo>
                  <a:cubicBezTo>
                    <a:pt x="37516" y="21354"/>
                    <a:pt x="37541" y="21305"/>
                    <a:pt x="37737" y="21280"/>
                  </a:cubicBezTo>
                  <a:cubicBezTo>
                    <a:pt x="37761" y="21280"/>
                    <a:pt x="37810" y="21280"/>
                    <a:pt x="37859" y="21280"/>
                  </a:cubicBezTo>
                  <a:cubicBezTo>
                    <a:pt x="37981" y="21280"/>
                    <a:pt x="38104" y="21280"/>
                    <a:pt x="38177" y="21182"/>
                  </a:cubicBezTo>
                  <a:lnTo>
                    <a:pt x="38177" y="21182"/>
                  </a:lnTo>
                  <a:cubicBezTo>
                    <a:pt x="38202" y="21158"/>
                    <a:pt x="38226" y="21158"/>
                    <a:pt x="38251" y="21133"/>
                  </a:cubicBezTo>
                  <a:cubicBezTo>
                    <a:pt x="38324" y="21060"/>
                    <a:pt x="38398" y="21035"/>
                    <a:pt x="38496" y="21035"/>
                  </a:cubicBezTo>
                  <a:cubicBezTo>
                    <a:pt x="38569" y="21035"/>
                    <a:pt x="38667" y="21084"/>
                    <a:pt x="38741" y="21158"/>
                  </a:cubicBezTo>
                  <a:lnTo>
                    <a:pt x="38741" y="21158"/>
                  </a:lnTo>
                  <a:cubicBezTo>
                    <a:pt x="38765" y="21182"/>
                    <a:pt x="38790" y="21207"/>
                    <a:pt x="38814" y="21231"/>
                  </a:cubicBezTo>
                  <a:cubicBezTo>
                    <a:pt x="38888" y="21305"/>
                    <a:pt x="38936" y="21378"/>
                    <a:pt x="39010" y="21427"/>
                  </a:cubicBezTo>
                  <a:cubicBezTo>
                    <a:pt x="39083" y="21476"/>
                    <a:pt x="39181" y="21501"/>
                    <a:pt x="39353" y="21525"/>
                  </a:cubicBezTo>
                  <a:cubicBezTo>
                    <a:pt x="39500" y="21550"/>
                    <a:pt x="39573" y="21501"/>
                    <a:pt x="39622" y="21452"/>
                  </a:cubicBezTo>
                  <a:cubicBezTo>
                    <a:pt x="39696" y="21378"/>
                    <a:pt x="39769" y="21329"/>
                    <a:pt x="39916" y="21305"/>
                  </a:cubicBezTo>
                  <a:cubicBezTo>
                    <a:pt x="40014" y="21280"/>
                    <a:pt x="40038" y="21231"/>
                    <a:pt x="40087" y="21182"/>
                  </a:cubicBezTo>
                  <a:cubicBezTo>
                    <a:pt x="40136" y="21084"/>
                    <a:pt x="40185" y="21011"/>
                    <a:pt x="40332" y="20962"/>
                  </a:cubicBezTo>
                  <a:cubicBezTo>
                    <a:pt x="40455" y="20913"/>
                    <a:pt x="40602" y="20888"/>
                    <a:pt x="40724" y="20913"/>
                  </a:cubicBezTo>
                  <a:cubicBezTo>
                    <a:pt x="40871" y="20937"/>
                    <a:pt x="41018" y="20986"/>
                    <a:pt x="41165" y="21109"/>
                  </a:cubicBezTo>
                  <a:cubicBezTo>
                    <a:pt x="41214" y="21158"/>
                    <a:pt x="41263" y="21207"/>
                    <a:pt x="41287" y="21231"/>
                  </a:cubicBezTo>
                  <a:cubicBezTo>
                    <a:pt x="41410" y="21329"/>
                    <a:pt x="41459" y="21354"/>
                    <a:pt x="41655" y="21452"/>
                  </a:cubicBezTo>
                  <a:cubicBezTo>
                    <a:pt x="41924" y="21574"/>
                    <a:pt x="41997" y="21696"/>
                    <a:pt x="42144" y="21917"/>
                  </a:cubicBezTo>
                  <a:lnTo>
                    <a:pt x="42193" y="22015"/>
                  </a:lnTo>
                  <a:cubicBezTo>
                    <a:pt x="42291" y="22162"/>
                    <a:pt x="42414" y="22186"/>
                    <a:pt x="42585" y="22235"/>
                  </a:cubicBezTo>
                  <a:cubicBezTo>
                    <a:pt x="42683" y="22260"/>
                    <a:pt x="42757" y="22260"/>
                    <a:pt x="42855" y="22309"/>
                  </a:cubicBezTo>
                  <a:cubicBezTo>
                    <a:pt x="43026" y="22358"/>
                    <a:pt x="43124" y="22456"/>
                    <a:pt x="43246" y="22529"/>
                  </a:cubicBezTo>
                  <a:cubicBezTo>
                    <a:pt x="43320" y="22603"/>
                    <a:pt x="43418" y="22700"/>
                    <a:pt x="43540" y="22725"/>
                  </a:cubicBezTo>
                  <a:cubicBezTo>
                    <a:pt x="43687" y="22774"/>
                    <a:pt x="43785" y="22774"/>
                    <a:pt x="43859" y="22774"/>
                  </a:cubicBezTo>
                  <a:cubicBezTo>
                    <a:pt x="43932" y="22798"/>
                    <a:pt x="44005" y="22798"/>
                    <a:pt x="44103" y="22847"/>
                  </a:cubicBezTo>
                  <a:cubicBezTo>
                    <a:pt x="44177" y="22896"/>
                    <a:pt x="44275" y="22921"/>
                    <a:pt x="44348" y="22945"/>
                  </a:cubicBezTo>
                  <a:cubicBezTo>
                    <a:pt x="44373" y="21696"/>
                    <a:pt x="44422" y="12685"/>
                    <a:pt x="44373" y="11534"/>
                  </a:cubicBezTo>
                  <a:cubicBezTo>
                    <a:pt x="44348" y="10897"/>
                    <a:pt x="44079" y="9110"/>
                    <a:pt x="43834" y="7444"/>
                  </a:cubicBezTo>
                  <a:cubicBezTo>
                    <a:pt x="43638" y="6122"/>
                    <a:pt x="43467" y="4922"/>
                    <a:pt x="43418" y="4383"/>
                  </a:cubicBezTo>
                  <a:lnTo>
                    <a:pt x="43418" y="4383"/>
                  </a:lnTo>
                  <a:cubicBezTo>
                    <a:pt x="43418" y="4335"/>
                    <a:pt x="43418" y="4310"/>
                    <a:pt x="43418" y="4261"/>
                  </a:cubicBezTo>
                  <a:cubicBezTo>
                    <a:pt x="43418" y="4237"/>
                    <a:pt x="43418" y="4212"/>
                    <a:pt x="43418" y="4188"/>
                  </a:cubicBezTo>
                  <a:cubicBezTo>
                    <a:pt x="43393" y="3526"/>
                    <a:pt x="43369" y="1641"/>
                    <a:pt x="43344" y="1151"/>
                  </a:cubicBezTo>
                  <a:cubicBezTo>
                    <a:pt x="35655" y="1347"/>
                    <a:pt x="17363" y="686"/>
                    <a:pt x="7714" y="343"/>
                  </a:cubicBezTo>
                  <a:lnTo>
                    <a:pt x="5094" y="245"/>
                  </a:lnTo>
                  <a:cubicBezTo>
                    <a:pt x="3600" y="196"/>
                    <a:pt x="1984" y="123"/>
                    <a:pt x="221" y="0"/>
                  </a:cubicBezTo>
                  <a:lnTo>
                    <a:pt x="1" y="2939"/>
                  </a:lnTo>
                  <a:cubicBezTo>
                    <a:pt x="490" y="2988"/>
                    <a:pt x="2425" y="3110"/>
                    <a:pt x="3551" y="3184"/>
                  </a:cubicBezTo>
                  <a:lnTo>
                    <a:pt x="4311" y="3233"/>
                  </a:lnTo>
                  <a:cubicBezTo>
                    <a:pt x="4678" y="3282"/>
                    <a:pt x="6490" y="3379"/>
                    <a:pt x="8033" y="3453"/>
                  </a:cubicBezTo>
                  <a:cubicBezTo>
                    <a:pt x="9061" y="3526"/>
                    <a:pt x="9992" y="3575"/>
                    <a:pt x="10359" y="3575"/>
                  </a:cubicBezTo>
                  <a:cubicBezTo>
                    <a:pt x="11020" y="3600"/>
                    <a:pt x="13053" y="3698"/>
                    <a:pt x="14277" y="3771"/>
                  </a:cubicBezTo>
                  <a:cubicBezTo>
                    <a:pt x="14791" y="3796"/>
                    <a:pt x="15159" y="3820"/>
                    <a:pt x="15208" y="3820"/>
                  </a:cubicBezTo>
                  <a:cubicBezTo>
                    <a:pt x="15306" y="3820"/>
                    <a:pt x="15379" y="3845"/>
                    <a:pt x="15453" y="3894"/>
                  </a:cubicBezTo>
                  <a:cubicBezTo>
                    <a:pt x="15502" y="3967"/>
                    <a:pt x="15526" y="4041"/>
                    <a:pt x="15526" y="4188"/>
                  </a:cubicBezTo>
                  <a:cubicBezTo>
                    <a:pt x="15526" y="4383"/>
                    <a:pt x="15110" y="15232"/>
                    <a:pt x="15061" y="16481"/>
                  </a:cubicBezTo>
                  <a:cubicBezTo>
                    <a:pt x="15208" y="16481"/>
                    <a:pt x="15477" y="16505"/>
                    <a:pt x="15575" y="16554"/>
                  </a:cubicBezTo>
                  <a:lnTo>
                    <a:pt x="15575" y="16554"/>
                  </a:lnTo>
                  <a:cubicBezTo>
                    <a:pt x="15624" y="16603"/>
                    <a:pt x="15673" y="16701"/>
                    <a:pt x="15771" y="16823"/>
                  </a:cubicBezTo>
                  <a:cubicBezTo>
                    <a:pt x="15869" y="16995"/>
                    <a:pt x="15991" y="17191"/>
                    <a:pt x="16138" y="17313"/>
                  </a:cubicBezTo>
                  <a:cubicBezTo>
                    <a:pt x="16261" y="17411"/>
                    <a:pt x="16334" y="17509"/>
                    <a:pt x="16432" y="17607"/>
                  </a:cubicBezTo>
                  <a:cubicBezTo>
                    <a:pt x="16530" y="17705"/>
                    <a:pt x="16628" y="17803"/>
                    <a:pt x="16726" y="17827"/>
                  </a:cubicBezTo>
                  <a:cubicBezTo>
                    <a:pt x="16873" y="17827"/>
                    <a:pt x="16946" y="17754"/>
                    <a:pt x="17020" y="17705"/>
                  </a:cubicBezTo>
                  <a:lnTo>
                    <a:pt x="17020" y="17705"/>
                  </a:lnTo>
                  <a:cubicBezTo>
                    <a:pt x="17044" y="17680"/>
                    <a:pt x="17069" y="17656"/>
                    <a:pt x="17093" y="17656"/>
                  </a:cubicBezTo>
                  <a:cubicBezTo>
                    <a:pt x="17167" y="17583"/>
                    <a:pt x="17289" y="17583"/>
                    <a:pt x="17412" y="17631"/>
                  </a:cubicBezTo>
                  <a:cubicBezTo>
                    <a:pt x="17510" y="17656"/>
                    <a:pt x="17632" y="17729"/>
                    <a:pt x="17779" y="17803"/>
                  </a:cubicBezTo>
                  <a:cubicBezTo>
                    <a:pt x="17877" y="17852"/>
                    <a:pt x="17901" y="17803"/>
                    <a:pt x="17926" y="17754"/>
                  </a:cubicBezTo>
                  <a:lnTo>
                    <a:pt x="17926" y="17754"/>
                  </a:lnTo>
                  <a:cubicBezTo>
                    <a:pt x="17950" y="17705"/>
                    <a:pt x="17975" y="17656"/>
                    <a:pt x="18024" y="17631"/>
                  </a:cubicBezTo>
                  <a:cubicBezTo>
                    <a:pt x="18097" y="17509"/>
                    <a:pt x="18220" y="17460"/>
                    <a:pt x="18342" y="17485"/>
                  </a:cubicBezTo>
                  <a:cubicBezTo>
                    <a:pt x="18465" y="17509"/>
                    <a:pt x="18587" y="17583"/>
                    <a:pt x="18709" y="17680"/>
                  </a:cubicBezTo>
                  <a:cubicBezTo>
                    <a:pt x="18807" y="17754"/>
                    <a:pt x="18905" y="17852"/>
                    <a:pt x="18979" y="17925"/>
                  </a:cubicBezTo>
                  <a:cubicBezTo>
                    <a:pt x="19052" y="18023"/>
                    <a:pt x="19101" y="18121"/>
                    <a:pt x="19150" y="18219"/>
                  </a:cubicBezTo>
                  <a:cubicBezTo>
                    <a:pt x="19175" y="18317"/>
                    <a:pt x="19175" y="18391"/>
                    <a:pt x="19175" y="18489"/>
                  </a:cubicBezTo>
                  <a:cubicBezTo>
                    <a:pt x="19150" y="18587"/>
                    <a:pt x="19150" y="18684"/>
                    <a:pt x="19199" y="18807"/>
                  </a:cubicBezTo>
                  <a:cubicBezTo>
                    <a:pt x="19273" y="18905"/>
                    <a:pt x="19322" y="18978"/>
                    <a:pt x="19420" y="19003"/>
                  </a:cubicBezTo>
                  <a:cubicBezTo>
                    <a:pt x="19518" y="19052"/>
                    <a:pt x="19640" y="19052"/>
                    <a:pt x="19836" y="19052"/>
                  </a:cubicBezTo>
                  <a:cubicBezTo>
                    <a:pt x="20228" y="19003"/>
                    <a:pt x="20571" y="19199"/>
                    <a:pt x="20864" y="19346"/>
                  </a:cubicBezTo>
                  <a:cubicBezTo>
                    <a:pt x="20913" y="19370"/>
                    <a:pt x="20938" y="19395"/>
                    <a:pt x="20987" y="19419"/>
                  </a:cubicBezTo>
                  <a:lnTo>
                    <a:pt x="20987" y="19419"/>
                  </a:lnTo>
                  <a:cubicBezTo>
                    <a:pt x="21134" y="19493"/>
                    <a:pt x="21256" y="19542"/>
                    <a:pt x="21379" y="19566"/>
                  </a:cubicBezTo>
                  <a:cubicBezTo>
                    <a:pt x="21501" y="19591"/>
                    <a:pt x="21575" y="19591"/>
                    <a:pt x="21623" y="19542"/>
                  </a:cubicBezTo>
                  <a:cubicBezTo>
                    <a:pt x="21746" y="19468"/>
                    <a:pt x="21893" y="19419"/>
                    <a:pt x="22040" y="19419"/>
                  </a:cubicBezTo>
                  <a:cubicBezTo>
                    <a:pt x="22187" y="19395"/>
                    <a:pt x="22334" y="19419"/>
                    <a:pt x="22407" y="19517"/>
                  </a:cubicBezTo>
                  <a:lnTo>
                    <a:pt x="22407" y="19517"/>
                  </a:lnTo>
                  <a:cubicBezTo>
                    <a:pt x="22456" y="19566"/>
                    <a:pt x="22505" y="19615"/>
                    <a:pt x="22530" y="19688"/>
                  </a:cubicBezTo>
                  <a:cubicBezTo>
                    <a:pt x="22554" y="19737"/>
                    <a:pt x="22603" y="19811"/>
                    <a:pt x="22676" y="19909"/>
                  </a:cubicBezTo>
                  <a:cubicBezTo>
                    <a:pt x="22701" y="19909"/>
                    <a:pt x="22701" y="19933"/>
                    <a:pt x="22725" y="19933"/>
                  </a:cubicBezTo>
                  <a:lnTo>
                    <a:pt x="22725" y="19933"/>
                  </a:lnTo>
                  <a:cubicBezTo>
                    <a:pt x="22799" y="20007"/>
                    <a:pt x="22897" y="20031"/>
                    <a:pt x="22995" y="20056"/>
                  </a:cubicBezTo>
                  <a:cubicBezTo>
                    <a:pt x="23093" y="20056"/>
                    <a:pt x="23191" y="20056"/>
                    <a:pt x="23215" y="20031"/>
                  </a:cubicBezTo>
                  <a:lnTo>
                    <a:pt x="23215" y="20007"/>
                  </a:lnTo>
                  <a:cubicBezTo>
                    <a:pt x="23240" y="19982"/>
                    <a:pt x="23264" y="19933"/>
                    <a:pt x="23289" y="19909"/>
                  </a:cubicBezTo>
                  <a:lnTo>
                    <a:pt x="23289" y="19909"/>
                  </a:lnTo>
                  <a:cubicBezTo>
                    <a:pt x="23313" y="19811"/>
                    <a:pt x="23362" y="19713"/>
                    <a:pt x="23509" y="19664"/>
                  </a:cubicBezTo>
                  <a:cubicBezTo>
                    <a:pt x="23607" y="19639"/>
                    <a:pt x="23680" y="19639"/>
                    <a:pt x="23803" y="19639"/>
                  </a:cubicBezTo>
                  <a:lnTo>
                    <a:pt x="23803" y="19639"/>
                  </a:lnTo>
                  <a:cubicBezTo>
                    <a:pt x="23901" y="19615"/>
                    <a:pt x="23999" y="19639"/>
                    <a:pt x="24121" y="19639"/>
                  </a:cubicBezTo>
                  <a:lnTo>
                    <a:pt x="24121" y="19639"/>
                  </a:lnTo>
                  <a:lnTo>
                    <a:pt x="24219" y="19639"/>
                  </a:lnTo>
                  <a:cubicBezTo>
                    <a:pt x="24415" y="19664"/>
                    <a:pt x="24513" y="19664"/>
                    <a:pt x="24660" y="19615"/>
                  </a:cubicBezTo>
                  <a:lnTo>
                    <a:pt x="24660" y="19615"/>
                  </a:lnTo>
                  <a:cubicBezTo>
                    <a:pt x="24709" y="19591"/>
                    <a:pt x="24782" y="19566"/>
                    <a:pt x="24831" y="19566"/>
                  </a:cubicBezTo>
                  <a:cubicBezTo>
                    <a:pt x="24880" y="19566"/>
                    <a:pt x="24954" y="19591"/>
                    <a:pt x="24978" y="19615"/>
                  </a:cubicBezTo>
                  <a:lnTo>
                    <a:pt x="24978" y="19615"/>
                  </a:lnTo>
                  <a:cubicBezTo>
                    <a:pt x="25027" y="19664"/>
                    <a:pt x="25076" y="19713"/>
                    <a:pt x="25101" y="19762"/>
                  </a:cubicBezTo>
                  <a:lnTo>
                    <a:pt x="25101" y="19762"/>
                  </a:lnTo>
                  <a:cubicBezTo>
                    <a:pt x="25101" y="19811"/>
                    <a:pt x="25125" y="19860"/>
                    <a:pt x="25125" y="19933"/>
                  </a:cubicBezTo>
                  <a:cubicBezTo>
                    <a:pt x="25125" y="19982"/>
                    <a:pt x="25101" y="20056"/>
                    <a:pt x="25101" y="20105"/>
                  </a:cubicBezTo>
                  <a:cubicBezTo>
                    <a:pt x="25076" y="20227"/>
                    <a:pt x="25027" y="20374"/>
                    <a:pt x="25125" y="20472"/>
                  </a:cubicBezTo>
                  <a:cubicBezTo>
                    <a:pt x="25174" y="20546"/>
                    <a:pt x="25248" y="20546"/>
                    <a:pt x="25321" y="20546"/>
                  </a:cubicBezTo>
                  <a:cubicBezTo>
                    <a:pt x="25419" y="20546"/>
                    <a:pt x="25493" y="20521"/>
                    <a:pt x="25566" y="20570"/>
                  </a:cubicBezTo>
                  <a:cubicBezTo>
                    <a:pt x="25786" y="20668"/>
                    <a:pt x="25786" y="20962"/>
                    <a:pt x="25786" y="21158"/>
                  </a:cubicBezTo>
                  <a:lnTo>
                    <a:pt x="25786" y="21207"/>
                  </a:lnTo>
                  <a:cubicBezTo>
                    <a:pt x="25811" y="21280"/>
                    <a:pt x="25884" y="21305"/>
                    <a:pt x="26007" y="21354"/>
                  </a:cubicBezTo>
                  <a:cubicBezTo>
                    <a:pt x="26031" y="21354"/>
                    <a:pt x="26080" y="21378"/>
                    <a:pt x="26129" y="21403"/>
                  </a:cubicBezTo>
                  <a:cubicBezTo>
                    <a:pt x="26252" y="21452"/>
                    <a:pt x="26423" y="21280"/>
                    <a:pt x="26570" y="21158"/>
                  </a:cubicBezTo>
                  <a:cubicBezTo>
                    <a:pt x="26595" y="21133"/>
                    <a:pt x="26644" y="21084"/>
                    <a:pt x="26668" y="21060"/>
                  </a:cubicBezTo>
                  <a:cubicBezTo>
                    <a:pt x="26766" y="20962"/>
                    <a:pt x="26864" y="20913"/>
                    <a:pt x="26937" y="20864"/>
                  </a:cubicBezTo>
                  <a:lnTo>
                    <a:pt x="26937" y="20864"/>
                  </a:lnTo>
                  <a:cubicBezTo>
                    <a:pt x="26986" y="20839"/>
                    <a:pt x="27011" y="20815"/>
                    <a:pt x="27060" y="20790"/>
                  </a:cubicBezTo>
                  <a:cubicBezTo>
                    <a:pt x="27133" y="20717"/>
                    <a:pt x="27231" y="20692"/>
                    <a:pt x="27329" y="20692"/>
                  </a:cubicBezTo>
                  <a:cubicBezTo>
                    <a:pt x="27403" y="20668"/>
                    <a:pt x="27501" y="20692"/>
                    <a:pt x="27599" y="20741"/>
                  </a:cubicBezTo>
                  <a:lnTo>
                    <a:pt x="27599" y="20741"/>
                  </a:lnTo>
                  <a:cubicBezTo>
                    <a:pt x="27794" y="20839"/>
                    <a:pt x="27819" y="20962"/>
                    <a:pt x="27843" y="21084"/>
                  </a:cubicBezTo>
                  <a:lnTo>
                    <a:pt x="27843" y="21109"/>
                  </a:lnTo>
                  <a:cubicBezTo>
                    <a:pt x="27843" y="21133"/>
                    <a:pt x="27868" y="21133"/>
                    <a:pt x="27868" y="21158"/>
                  </a:cubicBezTo>
                  <a:lnTo>
                    <a:pt x="27868" y="21158"/>
                  </a:lnTo>
                  <a:cubicBezTo>
                    <a:pt x="27917" y="21158"/>
                    <a:pt x="27966" y="21182"/>
                    <a:pt x="28039" y="21158"/>
                  </a:cubicBezTo>
                  <a:cubicBezTo>
                    <a:pt x="28137" y="21158"/>
                    <a:pt x="28235" y="21182"/>
                    <a:pt x="28333" y="21207"/>
                  </a:cubicBezTo>
                  <a:cubicBezTo>
                    <a:pt x="28431" y="21256"/>
                    <a:pt x="28480" y="21305"/>
                    <a:pt x="28529" y="21403"/>
                  </a:cubicBezTo>
                  <a:cubicBezTo>
                    <a:pt x="28554" y="21476"/>
                    <a:pt x="28554" y="21525"/>
                    <a:pt x="28554" y="21574"/>
                  </a:cubicBezTo>
                  <a:cubicBezTo>
                    <a:pt x="28554" y="21623"/>
                    <a:pt x="28554" y="21672"/>
                    <a:pt x="28603" y="21696"/>
                  </a:cubicBezTo>
                  <a:cubicBezTo>
                    <a:pt x="28627" y="21696"/>
                    <a:pt x="28676" y="21696"/>
                    <a:pt x="28725" y="21696"/>
                  </a:cubicBezTo>
                  <a:cubicBezTo>
                    <a:pt x="28798" y="21672"/>
                    <a:pt x="28872" y="21623"/>
                    <a:pt x="28921" y="21574"/>
                  </a:cubicBezTo>
                  <a:lnTo>
                    <a:pt x="28921" y="21574"/>
                  </a:lnTo>
                  <a:cubicBezTo>
                    <a:pt x="28970" y="21501"/>
                    <a:pt x="29043" y="21476"/>
                    <a:pt x="29092" y="21452"/>
                  </a:cubicBezTo>
                  <a:cubicBezTo>
                    <a:pt x="29190" y="21427"/>
                    <a:pt x="29288" y="21427"/>
                    <a:pt x="29337" y="21427"/>
                  </a:cubicBezTo>
                  <a:cubicBezTo>
                    <a:pt x="29362" y="21427"/>
                    <a:pt x="29411" y="21403"/>
                    <a:pt x="29460" y="21354"/>
                  </a:cubicBezTo>
                  <a:lnTo>
                    <a:pt x="29460" y="21354"/>
                  </a:lnTo>
                  <a:cubicBezTo>
                    <a:pt x="29484" y="21354"/>
                    <a:pt x="29509" y="21329"/>
                    <a:pt x="29558" y="21305"/>
                  </a:cubicBezTo>
                  <a:cubicBezTo>
                    <a:pt x="29582" y="21280"/>
                    <a:pt x="29607" y="21280"/>
                    <a:pt x="29631" y="21280"/>
                  </a:cubicBezTo>
                  <a:cubicBezTo>
                    <a:pt x="29705" y="21256"/>
                    <a:pt x="29802" y="21256"/>
                    <a:pt x="29851" y="21280"/>
                  </a:cubicBezTo>
                  <a:cubicBezTo>
                    <a:pt x="29925" y="21305"/>
                    <a:pt x="29974" y="21354"/>
                    <a:pt x="30023" y="21427"/>
                  </a:cubicBezTo>
                  <a:cubicBezTo>
                    <a:pt x="30023" y="21452"/>
                    <a:pt x="30047" y="21476"/>
                    <a:pt x="30047" y="21501"/>
                  </a:cubicBezTo>
                  <a:lnTo>
                    <a:pt x="30047" y="21501"/>
                  </a:lnTo>
                  <a:cubicBezTo>
                    <a:pt x="30072" y="21623"/>
                    <a:pt x="30023" y="21696"/>
                    <a:pt x="29949" y="21770"/>
                  </a:cubicBezTo>
                  <a:cubicBezTo>
                    <a:pt x="29925" y="21794"/>
                    <a:pt x="29900" y="21819"/>
                    <a:pt x="29900" y="21868"/>
                  </a:cubicBezTo>
                  <a:lnTo>
                    <a:pt x="29900" y="21868"/>
                  </a:lnTo>
                  <a:cubicBezTo>
                    <a:pt x="29900" y="21892"/>
                    <a:pt x="29876" y="21917"/>
                    <a:pt x="29876" y="21917"/>
                  </a:cubicBezTo>
                  <a:lnTo>
                    <a:pt x="29876" y="21917"/>
                  </a:lnTo>
                  <a:cubicBezTo>
                    <a:pt x="29851" y="21990"/>
                    <a:pt x="29851" y="22015"/>
                    <a:pt x="29876" y="22137"/>
                  </a:cubicBezTo>
                  <a:cubicBezTo>
                    <a:pt x="29876" y="22162"/>
                    <a:pt x="29900" y="22162"/>
                    <a:pt x="29900" y="22186"/>
                  </a:cubicBezTo>
                  <a:lnTo>
                    <a:pt x="29900" y="22186"/>
                  </a:lnTo>
                  <a:cubicBezTo>
                    <a:pt x="29925" y="22235"/>
                    <a:pt x="29949" y="22309"/>
                    <a:pt x="29998" y="22333"/>
                  </a:cubicBezTo>
                  <a:cubicBezTo>
                    <a:pt x="30023" y="22358"/>
                    <a:pt x="30047" y="22358"/>
                    <a:pt x="30072" y="22358"/>
                  </a:cubicBezTo>
                  <a:lnTo>
                    <a:pt x="30072" y="22333"/>
                  </a:lnTo>
                  <a:cubicBezTo>
                    <a:pt x="30121" y="22333"/>
                    <a:pt x="30145" y="22260"/>
                    <a:pt x="30145" y="22186"/>
                  </a:cubicBezTo>
                  <a:cubicBezTo>
                    <a:pt x="30170" y="22113"/>
                    <a:pt x="30219" y="22039"/>
                    <a:pt x="30268" y="21966"/>
                  </a:cubicBezTo>
                  <a:cubicBezTo>
                    <a:pt x="30317" y="21917"/>
                    <a:pt x="30341" y="21868"/>
                    <a:pt x="30390" y="21819"/>
                  </a:cubicBezTo>
                  <a:cubicBezTo>
                    <a:pt x="30439" y="21770"/>
                    <a:pt x="30513" y="21696"/>
                    <a:pt x="30562" y="21623"/>
                  </a:cubicBezTo>
                  <a:lnTo>
                    <a:pt x="30562" y="21623"/>
                  </a:lnTo>
                  <a:cubicBezTo>
                    <a:pt x="30586" y="21574"/>
                    <a:pt x="30611" y="21525"/>
                    <a:pt x="30635" y="21476"/>
                  </a:cubicBezTo>
                  <a:cubicBezTo>
                    <a:pt x="30709" y="21403"/>
                    <a:pt x="30733" y="21354"/>
                    <a:pt x="30782" y="21231"/>
                  </a:cubicBezTo>
                  <a:cubicBezTo>
                    <a:pt x="30806" y="21158"/>
                    <a:pt x="30831" y="21084"/>
                    <a:pt x="30880" y="21035"/>
                  </a:cubicBezTo>
                  <a:cubicBezTo>
                    <a:pt x="30929" y="20986"/>
                    <a:pt x="30978" y="20937"/>
                    <a:pt x="31027" y="20913"/>
                  </a:cubicBezTo>
                  <a:cubicBezTo>
                    <a:pt x="31100" y="20888"/>
                    <a:pt x="31174" y="20864"/>
                    <a:pt x="31247" y="20913"/>
                  </a:cubicBezTo>
                  <a:cubicBezTo>
                    <a:pt x="31296" y="20913"/>
                    <a:pt x="31321" y="20937"/>
                    <a:pt x="31345" y="20962"/>
                  </a:cubicBezTo>
                  <a:cubicBezTo>
                    <a:pt x="31468" y="21060"/>
                    <a:pt x="31492" y="21133"/>
                    <a:pt x="31541" y="21207"/>
                  </a:cubicBezTo>
                  <a:cubicBezTo>
                    <a:pt x="31566" y="21256"/>
                    <a:pt x="31590" y="21305"/>
                    <a:pt x="31639" y="21354"/>
                  </a:cubicBezTo>
                  <a:cubicBezTo>
                    <a:pt x="31713" y="21427"/>
                    <a:pt x="31713" y="21427"/>
                    <a:pt x="31762" y="21427"/>
                  </a:cubicBezTo>
                  <a:cubicBezTo>
                    <a:pt x="31810" y="21452"/>
                    <a:pt x="31859" y="21452"/>
                    <a:pt x="31933" y="21476"/>
                  </a:cubicBezTo>
                  <a:cubicBezTo>
                    <a:pt x="32031" y="21501"/>
                    <a:pt x="32080" y="21550"/>
                    <a:pt x="32129" y="21574"/>
                  </a:cubicBezTo>
                  <a:lnTo>
                    <a:pt x="32129" y="21574"/>
                  </a:lnTo>
                  <a:cubicBezTo>
                    <a:pt x="32178" y="21599"/>
                    <a:pt x="32202" y="21623"/>
                    <a:pt x="32300" y="21648"/>
                  </a:cubicBezTo>
                  <a:cubicBezTo>
                    <a:pt x="32349" y="21648"/>
                    <a:pt x="32398" y="21599"/>
                    <a:pt x="32423" y="21525"/>
                  </a:cubicBezTo>
                  <a:lnTo>
                    <a:pt x="32423" y="21525"/>
                  </a:lnTo>
                  <a:cubicBezTo>
                    <a:pt x="32472" y="21427"/>
                    <a:pt x="32521" y="21329"/>
                    <a:pt x="32619" y="21280"/>
                  </a:cubicBezTo>
                  <a:cubicBezTo>
                    <a:pt x="32668" y="21256"/>
                    <a:pt x="32741" y="21231"/>
                    <a:pt x="32790" y="21207"/>
                  </a:cubicBezTo>
                  <a:lnTo>
                    <a:pt x="32790" y="21207"/>
                  </a:lnTo>
                  <a:cubicBezTo>
                    <a:pt x="32863" y="21207"/>
                    <a:pt x="32912" y="21207"/>
                    <a:pt x="32961" y="21207"/>
                  </a:cubicBezTo>
                  <a:lnTo>
                    <a:pt x="32961" y="21207"/>
                  </a:lnTo>
                  <a:cubicBezTo>
                    <a:pt x="33035" y="21231"/>
                    <a:pt x="33084" y="21280"/>
                    <a:pt x="33108" y="21329"/>
                  </a:cubicBezTo>
                  <a:lnTo>
                    <a:pt x="33108" y="21329"/>
                  </a:lnTo>
                  <a:cubicBezTo>
                    <a:pt x="33133" y="21354"/>
                    <a:pt x="33133" y="21378"/>
                    <a:pt x="33157" y="21427"/>
                  </a:cubicBezTo>
                  <a:cubicBezTo>
                    <a:pt x="33157" y="21501"/>
                    <a:pt x="33157" y="21550"/>
                    <a:pt x="33133" y="21623"/>
                  </a:cubicBezTo>
                  <a:cubicBezTo>
                    <a:pt x="33133" y="21648"/>
                    <a:pt x="33133" y="21672"/>
                    <a:pt x="33157" y="21672"/>
                  </a:cubicBezTo>
                  <a:lnTo>
                    <a:pt x="33157" y="21672"/>
                  </a:lnTo>
                  <a:lnTo>
                    <a:pt x="33206" y="21721"/>
                  </a:lnTo>
                  <a:cubicBezTo>
                    <a:pt x="33231" y="21721"/>
                    <a:pt x="33255" y="21745"/>
                    <a:pt x="33304" y="21770"/>
                  </a:cubicBezTo>
                  <a:cubicBezTo>
                    <a:pt x="33329" y="21794"/>
                    <a:pt x="33378" y="21819"/>
                    <a:pt x="33476" y="21868"/>
                  </a:cubicBezTo>
                  <a:lnTo>
                    <a:pt x="33500" y="21868"/>
                  </a:lnTo>
                  <a:cubicBezTo>
                    <a:pt x="33574" y="21917"/>
                    <a:pt x="33623" y="21941"/>
                    <a:pt x="33672" y="21990"/>
                  </a:cubicBezTo>
                  <a:cubicBezTo>
                    <a:pt x="33770" y="22039"/>
                    <a:pt x="33843" y="22088"/>
                    <a:pt x="33941" y="22113"/>
                  </a:cubicBezTo>
                  <a:cubicBezTo>
                    <a:pt x="34161" y="22137"/>
                    <a:pt x="34210" y="22235"/>
                    <a:pt x="34284" y="22358"/>
                  </a:cubicBezTo>
                  <a:cubicBezTo>
                    <a:pt x="34308" y="22407"/>
                    <a:pt x="34333" y="22431"/>
                    <a:pt x="34357" y="22480"/>
                  </a:cubicBezTo>
                  <a:cubicBezTo>
                    <a:pt x="34406" y="22529"/>
                    <a:pt x="34455" y="22554"/>
                    <a:pt x="34480" y="22578"/>
                  </a:cubicBezTo>
                  <a:cubicBezTo>
                    <a:pt x="34504" y="22603"/>
                    <a:pt x="34529" y="22603"/>
                    <a:pt x="34529" y="22603"/>
                  </a:cubicBezTo>
                  <a:lnTo>
                    <a:pt x="34529" y="22603"/>
                  </a:lnTo>
                  <a:cubicBezTo>
                    <a:pt x="34553" y="22578"/>
                    <a:pt x="34553" y="22554"/>
                    <a:pt x="34578" y="22529"/>
                  </a:cubicBezTo>
                  <a:lnTo>
                    <a:pt x="34578" y="22529"/>
                  </a:lnTo>
                  <a:cubicBezTo>
                    <a:pt x="34602" y="22480"/>
                    <a:pt x="34627" y="22407"/>
                    <a:pt x="34651" y="22333"/>
                  </a:cubicBezTo>
                  <a:cubicBezTo>
                    <a:pt x="34676" y="22137"/>
                    <a:pt x="34676" y="22137"/>
                    <a:pt x="34847" y="22162"/>
                  </a:cubicBezTo>
                  <a:cubicBezTo>
                    <a:pt x="34896" y="22186"/>
                    <a:pt x="34969" y="22186"/>
                    <a:pt x="35116" y="22186"/>
                  </a:cubicBezTo>
                  <a:cubicBezTo>
                    <a:pt x="35263" y="22162"/>
                    <a:pt x="35263" y="22162"/>
                    <a:pt x="35288" y="22137"/>
                  </a:cubicBezTo>
                  <a:cubicBezTo>
                    <a:pt x="35288" y="22088"/>
                    <a:pt x="35312" y="22015"/>
                    <a:pt x="35386" y="21917"/>
                  </a:cubicBezTo>
                  <a:cubicBezTo>
                    <a:pt x="35533" y="21794"/>
                    <a:pt x="35655" y="21770"/>
                    <a:pt x="35778" y="21770"/>
                  </a:cubicBezTo>
                  <a:cubicBezTo>
                    <a:pt x="35827" y="21745"/>
                    <a:pt x="35900" y="21745"/>
                    <a:pt x="35973" y="21696"/>
                  </a:cubicBezTo>
                  <a:lnTo>
                    <a:pt x="35973" y="21696"/>
                  </a:lnTo>
                  <a:cubicBezTo>
                    <a:pt x="36047" y="21648"/>
                    <a:pt x="36071" y="21623"/>
                    <a:pt x="36096" y="2159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72"/>
            <p:cNvSpPr/>
            <p:nvPr/>
          </p:nvSpPr>
          <p:spPr>
            <a:xfrm>
              <a:off x="2977700" y="3116750"/>
              <a:ext cx="1110550" cy="573650"/>
            </a:xfrm>
            <a:custGeom>
              <a:avLst/>
              <a:gdLst/>
              <a:ahLst/>
              <a:cxnLst/>
              <a:rect l="l" t="t" r="r" b="b"/>
              <a:pathLst>
                <a:path w="44422" h="22946" fill="none" extrusionOk="0">
                  <a:moveTo>
                    <a:pt x="36096" y="21599"/>
                  </a:moveTo>
                  <a:cubicBezTo>
                    <a:pt x="36145" y="21550"/>
                    <a:pt x="36194" y="21501"/>
                    <a:pt x="36341" y="21452"/>
                  </a:cubicBezTo>
                  <a:cubicBezTo>
                    <a:pt x="36561" y="21378"/>
                    <a:pt x="36708" y="21452"/>
                    <a:pt x="36928" y="21550"/>
                  </a:cubicBezTo>
                  <a:cubicBezTo>
                    <a:pt x="36953" y="21550"/>
                    <a:pt x="37002" y="21574"/>
                    <a:pt x="37026" y="21599"/>
                  </a:cubicBezTo>
                  <a:cubicBezTo>
                    <a:pt x="37149" y="21648"/>
                    <a:pt x="37222" y="21672"/>
                    <a:pt x="37296" y="21648"/>
                  </a:cubicBezTo>
                  <a:cubicBezTo>
                    <a:pt x="37345" y="21648"/>
                    <a:pt x="37369" y="21623"/>
                    <a:pt x="37394" y="21574"/>
                  </a:cubicBezTo>
                  <a:lnTo>
                    <a:pt x="37394" y="21574"/>
                  </a:lnTo>
                  <a:cubicBezTo>
                    <a:pt x="37443" y="21550"/>
                    <a:pt x="37443" y="21501"/>
                    <a:pt x="37467" y="21476"/>
                  </a:cubicBezTo>
                  <a:cubicBezTo>
                    <a:pt x="37516" y="21354"/>
                    <a:pt x="37541" y="21305"/>
                    <a:pt x="37737" y="21280"/>
                  </a:cubicBezTo>
                  <a:cubicBezTo>
                    <a:pt x="37761" y="21280"/>
                    <a:pt x="37810" y="21280"/>
                    <a:pt x="37859" y="21280"/>
                  </a:cubicBezTo>
                  <a:cubicBezTo>
                    <a:pt x="37981" y="21280"/>
                    <a:pt x="38104" y="21280"/>
                    <a:pt x="38177" y="21182"/>
                  </a:cubicBezTo>
                  <a:lnTo>
                    <a:pt x="38177" y="21182"/>
                  </a:lnTo>
                  <a:cubicBezTo>
                    <a:pt x="38202" y="21158"/>
                    <a:pt x="38226" y="21158"/>
                    <a:pt x="38251" y="21133"/>
                  </a:cubicBezTo>
                  <a:cubicBezTo>
                    <a:pt x="38324" y="21060"/>
                    <a:pt x="38398" y="21035"/>
                    <a:pt x="38496" y="21035"/>
                  </a:cubicBezTo>
                  <a:cubicBezTo>
                    <a:pt x="38569" y="21035"/>
                    <a:pt x="38667" y="21084"/>
                    <a:pt x="38741" y="21158"/>
                  </a:cubicBezTo>
                  <a:lnTo>
                    <a:pt x="38741" y="21158"/>
                  </a:lnTo>
                  <a:cubicBezTo>
                    <a:pt x="38765" y="21182"/>
                    <a:pt x="38790" y="21207"/>
                    <a:pt x="38814" y="21231"/>
                  </a:cubicBezTo>
                  <a:cubicBezTo>
                    <a:pt x="38888" y="21305"/>
                    <a:pt x="38936" y="21378"/>
                    <a:pt x="39010" y="21427"/>
                  </a:cubicBezTo>
                  <a:cubicBezTo>
                    <a:pt x="39083" y="21476"/>
                    <a:pt x="39181" y="21501"/>
                    <a:pt x="39353" y="21525"/>
                  </a:cubicBezTo>
                  <a:cubicBezTo>
                    <a:pt x="39500" y="21550"/>
                    <a:pt x="39573" y="21501"/>
                    <a:pt x="39622" y="21452"/>
                  </a:cubicBezTo>
                  <a:cubicBezTo>
                    <a:pt x="39696" y="21378"/>
                    <a:pt x="39769" y="21329"/>
                    <a:pt x="39916" y="21305"/>
                  </a:cubicBezTo>
                  <a:cubicBezTo>
                    <a:pt x="40014" y="21280"/>
                    <a:pt x="40038" y="21231"/>
                    <a:pt x="40087" y="21182"/>
                  </a:cubicBezTo>
                  <a:cubicBezTo>
                    <a:pt x="40136" y="21084"/>
                    <a:pt x="40185" y="21011"/>
                    <a:pt x="40332" y="20962"/>
                  </a:cubicBezTo>
                  <a:cubicBezTo>
                    <a:pt x="40455" y="20913"/>
                    <a:pt x="40602" y="20888"/>
                    <a:pt x="40724" y="20913"/>
                  </a:cubicBezTo>
                  <a:cubicBezTo>
                    <a:pt x="40871" y="20937"/>
                    <a:pt x="41018" y="20986"/>
                    <a:pt x="41165" y="21109"/>
                  </a:cubicBezTo>
                  <a:cubicBezTo>
                    <a:pt x="41214" y="21158"/>
                    <a:pt x="41263" y="21207"/>
                    <a:pt x="41287" y="21231"/>
                  </a:cubicBezTo>
                  <a:cubicBezTo>
                    <a:pt x="41410" y="21329"/>
                    <a:pt x="41459" y="21354"/>
                    <a:pt x="41655" y="21452"/>
                  </a:cubicBezTo>
                  <a:cubicBezTo>
                    <a:pt x="41924" y="21574"/>
                    <a:pt x="41997" y="21696"/>
                    <a:pt x="42144" y="21917"/>
                  </a:cubicBezTo>
                  <a:lnTo>
                    <a:pt x="42193" y="22015"/>
                  </a:lnTo>
                  <a:cubicBezTo>
                    <a:pt x="42291" y="22162"/>
                    <a:pt x="42414" y="22186"/>
                    <a:pt x="42585" y="22235"/>
                  </a:cubicBezTo>
                  <a:cubicBezTo>
                    <a:pt x="42683" y="22260"/>
                    <a:pt x="42757" y="22260"/>
                    <a:pt x="42855" y="22309"/>
                  </a:cubicBezTo>
                  <a:cubicBezTo>
                    <a:pt x="43026" y="22358"/>
                    <a:pt x="43124" y="22456"/>
                    <a:pt x="43246" y="22529"/>
                  </a:cubicBezTo>
                  <a:cubicBezTo>
                    <a:pt x="43320" y="22603"/>
                    <a:pt x="43418" y="22700"/>
                    <a:pt x="43540" y="22725"/>
                  </a:cubicBezTo>
                  <a:cubicBezTo>
                    <a:pt x="43687" y="22774"/>
                    <a:pt x="43785" y="22774"/>
                    <a:pt x="43859" y="22774"/>
                  </a:cubicBezTo>
                  <a:cubicBezTo>
                    <a:pt x="43932" y="22798"/>
                    <a:pt x="44005" y="22798"/>
                    <a:pt x="44103" y="22847"/>
                  </a:cubicBezTo>
                  <a:cubicBezTo>
                    <a:pt x="44177" y="22896"/>
                    <a:pt x="44275" y="22921"/>
                    <a:pt x="44348" y="22945"/>
                  </a:cubicBezTo>
                  <a:cubicBezTo>
                    <a:pt x="44373" y="21696"/>
                    <a:pt x="44422" y="12685"/>
                    <a:pt x="44373" y="11534"/>
                  </a:cubicBezTo>
                  <a:cubicBezTo>
                    <a:pt x="44348" y="10897"/>
                    <a:pt x="44079" y="9110"/>
                    <a:pt x="43834" y="7444"/>
                  </a:cubicBezTo>
                  <a:cubicBezTo>
                    <a:pt x="43638" y="6122"/>
                    <a:pt x="43467" y="4922"/>
                    <a:pt x="43418" y="4383"/>
                  </a:cubicBezTo>
                  <a:lnTo>
                    <a:pt x="43418" y="4383"/>
                  </a:lnTo>
                  <a:cubicBezTo>
                    <a:pt x="43418" y="4335"/>
                    <a:pt x="43418" y="4310"/>
                    <a:pt x="43418" y="4261"/>
                  </a:cubicBezTo>
                  <a:cubicBezTo>
                    <a:pt x="43418" y="4237"/>
                    <a:pt x="43418" y="4212"/>
                    <a:pt x="43418" y="4188"/>
                  </a:cubicBezTo>
                  <a:cubicBezTo>
                    <a:pt x="43393" y="3526"/>
                    <a:pt x="43369" y="1641"/>
                    <a:pt x="43344" y="1151"/>
                  </a:cubicBezTo>
                  <a:cubicBezTo>
                    <a:pt x="35655" y="1347"/>
                    <a:pt x="17363" y="686"/>
                    <a:pt x="7714" y="343"/>
                  </a:cubicBezTo>
                  <a:lnTo>
                    <a:pt x="5094" y="245"/>
                  </a:lnTo>
                  <a:cubicBezTo>
                    <a:pt x="3600" y="196"/>
                    <a:pt x="1984" y="123"/>
                    <a:pt x="221" y="0"/>
                  </a:cubicBezTo>
                  <a:lnTo>
                    <a:pt x="1" y="2939"/>
                  </a:lnTo>
                  <a:cubicBezTo>
                    <a:pt x="490" y="2988"/>
                    <a:pt x="2425" y="3110"/>
                    <a:pt x="3551" y="3184"/>
                  </a:cubicBezTo>
                  <a:lnTo>
                    <a:pt x="4311" y="3233"/>
                  </a:lnTo>
                  <a:cubicBezTo>
                    <a:pt x="4678" y="3282"/>
                    <a:pt x="6490" y="3379"/>
                    <a:pt x="8033" y="3453"/>
                  </a:cubicBezTo>
                  <a:cubicBezTo>
                    <a:pt x="9061" y="3526"/>
                    <a:pt x="9992" y="3575"/>
                    <a:pt x="10359" y="3575"/>
                  </a:cubicBezTo>
                  <a:cubicBezTo>
                    <a:pt x="11020" y="3600"/>
                    <a:pt x="13053" y="3698"/>
                    <a:pt x="14277" y="3771"/>
                  </a:cubicBezTo>
                  <a:cubicBezTo>
                    <a:pt x="14791" y="3796"/>
                    <a:pt x="15159" y="3820"/>
                    <a:pt x="15208" y="3820"/>
                  </a:cubicBezTo>
                  <a:cubicBezTo>
                    <a:pt x="15306" y="3820"/>
                    <a:pt x="15379" y="3845"/>
                    <a:pt x="15453" y="3894"/>
                  </a:cubicBezTo>
                  <a:cubicBezTo>
                    <a:pt x="15502" y="3967"/>
                    <a:pt x="15526" y="4041"/>
                    <a:pt x="15526" y="4188"/>
                  </a:cubicBezTo>
                  <a:cubicBezTo>
                    <a:pt x="15526" y="4383"/>
                    <a:pt x="15110" y="15232"/>
                    <a:pt x="15061" y="16481"/>
                  </a:cubicBezTo>
                  <a:cubicBezTo>
                    <a:pt x="15208" y="16481"/>
                    <a:pt x="15477" y="16505"/>
                    <a:pt x="15575" y="16554"/>
                  </a:cubicBezTo>
                  <a:lnTo>
                    <a:pt x="15575" y="16554"/>
                  </a:lnTo>
                  <a:cubicBezTo>
                    <a:pt x="15624" y="16603"/>
                    <a:pt x="15673" y="16701"/>
                    <a:pt x="15771" y="16823"/>
                  </a:cubicBezTo>
                  <a:cubicBezTo>
                    <a:pt x="15869" y="16995"/>
                    <a:pt x="15991" y="17191"/>
                    <a:pt x="16138" y="17313"/>
                  </a:cubicBezTo>
                  <a:cubicBezTo>
                    <a:pt x="16261" y="17411"/>
                    <a:pt x="16334" y="17509"/>
                    <a:pt x="16432" y="17607"/>
                  </a:cubicBezTo>
                  <a:cubicBezTo>
                    <a:pt x="16530" y="17705"/>
                    <a:pt x="16628" y="17803"/>
                    <a:pt x="16726" y="17827"/>
                  </a:cubicBezTo>
                  <a:cubicBezTo>
                    <a:pt x="16873" y="17827"/>
                    <a:pt x="16946" y="17754"/>
                    <a:pt x="17020" y="17705"/>
                  </a:cubicBezTo>
                  <a:lnTo>
                    <a:pt x="17020" y="17705"/>
                  </a:lnTo>
                  <a:cubicBezTo>
                    <a:pt x="17044" y="17680"/>
                    <a:pt x="17069" y="17656"/>
                    <a:pt x="17093" y="17656"/>
                  </a:cubicBezTo>
                  <a:cubicBezTo>
                    <a:pt x="17167" y="17583"/>
                    <a:pt x="17289" y="17583"/>
                    <a:pt x="17412" y="17631"/>
                  </a:cubicBezTo>
                  <a:cubicBezTo>
                    <a:pt x="17510" y="17656"/>
                    <a:pt x="17632" y="17729"/>
                    <a:pt x="17779" y="17803"/>
                  </a:cubicBezTo>
                  <a:cubicBezTo>
                    <a:pt x="17877" y="17852"/>
                    <a:pt x="17901" y="17803"/>
                    <a:pt x="17926" y="17754"/>
                  </a:cubicBezTo>
                  <a:lnTo>
                    <a:pt x="17926" y="17754"/>
                  </a:lnTo>
                  <a:cubicBezTo>
                    <a:pt x="17950" y="17705"/>
                    <a:pt x="17975" y="17656"/>
                    <a:pt x="18024" y="17631"/>
                  </a:cubicBezTo>
                  <a:cubicBezTo>
                    <a:pt x="18097" y="17509"/>
                    <a:pt x="18220" y="17460"/>
                    <a:pt x="18342" y="17485"/>
                  </a:cubicBezTo>
                  <a:cubicBezTo>
                    <a:pt x="18465" y="17509"/>
                    <a:pt x="18587" y="17583"/>
                    <a:pt x="18709" y="17680"/>
                  </a:cubicBezTo>
                  <a:cubicBezTo>
                    <a:pt x="18807" y="17754"/>
                    <a:pt x="18905" y="17852"/>
                    <a:pt x="18979" y="17925"/>
                  </a:cubicBezTo>
                  <a:cubicBezTo>
                    <a:pt x="19052" y="18023"/>
                    <a:pt x="19101" y="18121"/>
                    <a:pt x="19150" y="18219"/>
                  </a:cubicBezTo>
                  <a:cubicBezTo>
                    <a:pt x="19175" y="18317"/>
                    <a:pt x="19175" y="18391"/>
                    <a:pt x="19175" y="18489"/>
                  </a:cubicBezTo>
                  <a:cubicBezTo>
                    <a:pt x="19150" y="18587"/>
                    <a:pt x="19150" y="18684"/>
                    <a:pt x="19199" y="18807"/>
                  </a:cubicBezTo>
                  <a:cubicBezTo>
                    <a:pt x="19273" y="18905"/>
                    <a:pt x="19322" y="18978"/>
                    <a:pt x="19420" y="19003"/>
                  </a:cubicBezTo>
                  <a:cubicBezTo>
                    <a:pt x="19518" y="19052"/>
                    <a:pt x="19640" y="19052"/>
                    <a:pt x="19836" y="19052"/>
                  </a:cubicBezTo>
                  <a:cubicBezTo>
                    <a:pt x="20228" y="19003"/>
                    <a:pt x="20571" y="19199"/>
                    <a:pt x="20864" y="19346"/>
                  </a:cubicBezTo>
                  <a:cubicBezTo>
                    <a:pt x="20913" y="19370"/>
                    <a:pt x="20938" y="19395"/>
                    <a:pt x="20987" y="19419"/>
                  </a:cubicBezTo>
                  <a:lnTo>
                    <a:pt x="20987" y="19419"/>
                  </a:lnTo>
                  <a:cubicBezTo>
                    <a:pt x="21134" y="19493"/>
                    <a:pt x="21256" y="19542"/>
                    <a:pt x="21379" y="19566"/>
                  </a:cubicBezTo>
                  <a:cubicBezTo>
                    <a:pt x="21501" y="19591"/>
                    <a:pt x="21575" y="19591"/>
                    <a:pt x="21623" y="19542"/>
                  </a:cubicBezTo>
                  <a:cubicBezTo>
                    <a:pt x="21746" y="19468"/>
                    <a:pt x="21893" y="19419"/>
                    <a:pt x="22040" y="19419"/>
                  </a:cubicBezTo>
                  <a:cubicBezTo>
                    <a:pt x="22187" y="19395"/>
                    <a:pt x="22334" y="19419"/>
                    <a:pt x="22407" y="19517"/>
                  </a:cubicBezTo>
                  <a:lnTo>
                    <a:pt x="22407" y="19517"/>
                  </a:lnTo>
                  <a:cubicBezTo>
                    <a:pt x="22456" y="19566"/>
                    <a:pt x="22505" y="19615"/>
                    <a:pt x="22530" y="19688"/>
                  </a:cubicBezTo>
                  <a:cubicBezTo>
                    <a:pt x="22554" y="19737"/>
                    <a:pt x="22603" y="19811"/>
                    <a:pt x="22676" y="19909"/>
                  </a:cubicBezTo>
                  <a:cubicBezTo>
                    <a:pt x="22701" y="19909"/>
                    <a:pt x="22701" y="19933"/>
                    <a:pt x="22725" y="19933"/>
                  </a:cubicBezTo>
                  <a:lnTo>
                    <a:pt x="22725" y="19933"/>
                  </a:lnTo>
                  <a:cubicBezTo>
                    <a:pt x="22799" y="20007"/>
                    <a:pt x="22897" y="20031"/>
                    <a:pt x="22995" y="20056"/>
                  </a:cubicBezTo>
                  <a:cubicBezTo>
                    <a:pt x="23093" y="20056"/>
                    <a:pt x="23191" y="20056"/>
                    <a:pt x="23215" y="20031"/>
                  </a:cubicBezTo>
                  <a:lnTo>
                    <a:pt x="23215" y="20007"/>
                  </a:lnTo>
                  <a:cubicBezTo>
                    <a:pt x="23240" y="19982"/>
                    <a:pt x="23264" y="19933"/>
                    <a:pt x="23289" y="19909"/>
                  </a:cubicBezTo>
                  <a:lnTo>
                    <a:pt x="23289" y="19909"/>
                  </a:lnTo>
                  <a:cubicBezTo>
                    <a:pt x="23313" y="19811"/>
                    <a:pt x="23362" y="19713"/>
                    <a:pt x="23509" y="19664"/>
                  </a:cubicBezTo>
                  <a:cubicBezTo>
                    <a:pt x="23607" y="19639"/>
                    <a:pt x="23680" y="19639"/>
                    <a:pt x="23803" y="19639"/>
                  </a:cubicBezTo>
                  <a:lnTo>
                    <a:pt x="23803" y="19639"/>
                  </a:lnTo>
                  <a:cubicBezTo>
                    <a:pt x="23901" y="19615"/>
                    <a:pt x="23999" y="19639"/>
                    <a:pt x="24121" y="19639"/>
                  </a:cubicBezTo>
                  <a:lnTo>
                    <a:pt x="24121" y="19639"/>
                  </a:lnTo>
                  <a:lnTo>
                    <a:pt x="24219" y="19639"/>
                  </a:lnTo>
                  <a:cubicBezTo>
                    <a:pt x="24415" y="19664"/>
                    <a:pt x="24513" y="19664"/>
                    <a:pt x="24660" y="19615"/>
                  </a:cubicBezTo>
                  <a:lnTo>
                    <a:pt x="24660" y="19615"/>
                  </a:lnTo>
                  <a:cubicBezTo>
                    <a:pt x="24709" y="19591"/>
                    <a:pt x="24782" y="19566"/>
                    <a:pt x="24831" y="19566"/>
                  </a:cubicBezTo>
                  <a:cubicBezTo>
                    <a:pt x="24880" y="19566"/>
                    <a:pt x="24954" y="19591"/>
                    <a:pt x="24978" y="19615"/>
                  </a:cubicBezTo>
                  <a:lnTo>
                    <a:pt x="24978" y="19615"/>
                  </a:lnTo>
                  <a:cubicBezTo>
                    <a:pt x="25027" y="19664"/>
                    <a:pt x="25076" y="19713"/>
                    <a:pt x="25101" y="19762"/>
                  </a:cubicBezTo>
                  <a:lnTo>
                    <a:pt x="25101" y="19762"/>
                  </a:lnTo>
                  <a:cubicBezTo>
                    <a:pt x="25101" y="19811"/>
                    <a:pt x="25125" y="19860"/>
                    <a:pt x="25125" y="19933"/>
                  </a:cubicBezTo>
                  <a:cubicBezTo>
                    <a:pt x="25125" y="19982"/>
                    <a:pt x="25101" y="20056"/>
                    <a:pt x="25101" y="20105"/>
                  </a:cubicBezTo>
                  <a:cubicBezTo>
                    <a:pt x="25076" y="20227"/>
                    <a:pt x="25027" y="20374"/>
                    <a:pt x="25125" y="20472"/>
                  </a:cubicBezTo>
                  <a:cubicBezTo>
                    <a:pt x="25174" y="20546"/>
                    <a:pt x="25248" y="20546"/>
                    <a:pt x="25321" y="20546"/>
                  </a:cubicBezTo>
                  <a:cubicBezTo>
                    <a:pt x="25419" y="20546"/>
                    <a:pt x="25493" y="20521"/>
                    <a:pt x="25566" y="20570"/>
                  </a:cubicBezTo>
                  <a:cubicBezTo>
                    <a:pt x="25786" y="20668"/>
                    <a:pt x="25786" y="20962"/>
                    <a:pt x="25786" y="21158"/>
                  </a:cubicBezTo>
                  <a:lnTo>
                    <a:pt x="25786" y="21207"/>
                  </a:lnTo>
                  <a:cubicBezTo>
                    <a:pt x="25811" y="21280"/>
                    <a:pt x="25884" y="21305"/>
                    <a:pt x="26007" y="21354"/>
                  </a:cubicBezTo>
                  <a:cubicBezTo>
                    <a:pt x="26031" y="21354"/>
                    <a:pt x="26080" y="21378"/>
                    <a:pt x="26129" y="21403"/>
                  </a:cubicBezTo>
                  <a:cubicBezTo>
                    <a:pt x="26252" y="21452"/>
                    <a:pt x="26423" y="21280"/>
                    <a:pt x="26570" y="21158"/>
                  </a:cubicBezTo>
                  <a:cubicBezTo>
                    <a:pt x="26595" y="21133"/>
                    <a:pt x="26644" y="21084"/>
                    <a:pt x="26668" y="21060"/>
                  </a:cubicBezTo>
                  <a:cubicBezTo>
                    <a:pt x="26766" y="20962"/>
                    <a:pt x="26864" y="20913"/>
                    <a:pt x="26937" y="20864"/>
                  </a:cubicBezTo>
                  <a:lnTo>
                    <a:pt x="26937" y="20864"/>
                  </a:lnTo>
                  <a:cubicBezTo>
                    <a:pt x="26986" y="20839"/>
                    <a:pt x="27011" y="20815"/>
                    <a:pt x="27060" y="20790"/>
                  </a:cubicBezTo>
                  <a:cubicBezTo>
                    <a:pt x="27133" y="20717"/>
                    <a:pt x="27231" y="20692"/>
                    <a:pt x="27329" y="20692"/>
                  </a:cubicBezTo>
                  <a:cubicBezTo>
                    <a:pt x="27403" y="20668"/>
                    <a:pt x="27501" y="20692"/>
                    <a:pt x="27599" y="20741"/>
                  </a:cubicBezTo>
                  <a:lnTo>
                    <a:pt x="27599" y="20741"/>
                  </a:lnTo>
                  <a:cubicBezTo>
                    <a:pt x="27794" y="20839"/>
                    <a:pt x="27819" y="20962"/>
                    <a:pt x="27843" y="21084"/>
                  </a:cubicBezTo>
                  <a:lnTo>
                    <a:pt x="27843" y="21109"/>
                  </a:lnTo>
                  <a:cubicBezTo>
                    <a:pt x="27843" y="21133"/>
                    <a:pt x="27868" y="21133"/>
                    <a:pt x="27868" y="21158"/>
                  </a:cubicBezTo>
                  <a:lnTo>
                    <a:pt x="27868" y="21158"/>
                  </a:lnTo>
                  <a:cubicBezTo>
                    <a:pt x="27917" y="21158"/>
                    <a:pt x="27966" y="21182"/>
                    <a:pt x="28039" y="21158"/>
                  </a:cubicBezTo>
                  <a:cubicBezTo>
                    <a:pt x="28137" y="21158"/>
                    <a:pt x="28235" y="21182"/>
                    <a:pt x="28333" y="21207"/>
                  </a:cubicBezTo>
                  <a:cubicBezTo>
                    <a:pt x="28431" y="21256"/>
                    <a:pt x="28480" y="21305"/>
                    <a:pt x="28529" y="21403"/>
                  </a:cubicBezTo>
                  <a:cubicBezTo>
                    <a:pt x="28554" y="21476"/>
                    <a:pt x="28554" y="21525"/>
                    <a:pt x="28554" y="21574"/>
                  </a:cubicBezTo>
                  <a:cubicBezTo>
                    <a:pt x="28554" y="21623"/>
                    <a:pt x="28554" y="21672"/>
                    <a:pt x="28603" y="21696"/>
                  </a:cubicBezTo>
                  <a:cubicBezTo>
                    <a:pt x="28627" y="21696"/>
                    <a:pt x="28676" y="21696"/>
                    <a:pt x="28725" y="21696"/>
                  </a:cubicBezTo>
                  <a:cubicBezTo>
                    <a:pt x="28798" y="21672"/>
                    <a:pt x="28872" y="21623"/>
                    <a:pt x="28921" y="21574"/>
                  </a:cubicBezTo>
                  <a:lnTo>
                    <a:pt x="28921" y="21574"/>
                  </a:lnTo>
                  <a:cubicBezTo>
                    <a:pt x="28970" y="21501"/>
                    <a:pt x="29043" y="21476"/>
                    <a:pt x="29092" y="21452"/>
                  </a:cubicBezTo>
                  <a:cubicBezTo>
                    <a:pt x="29190" y="21427"/>
                    <a:pt x="29288" y="21427"/>
                    <a:pt x="29337" y="21427"/>
                  </a:cubicBezTo>
                  <a:cubicBezTo>
                    <a:pt x="29362" y="21427"/>
                    <a:pt x="29411" y="21403"/>
                    <a:pt x="29460" y="21354"/>
                  </a:cubicBezTo>
                  <a:lnTo>
                    <a:pt x="29460" y="21354"/>
                  </a:lnTo>
                  <a:cubicBezTo>
                    <a:pt x="29484" y="21354"/>
                    <a:pt x="29509" y="21329"/>
                    <a:pt x="29558" y="21305"/>
                  </a:cubicBezTo>
                  <a:cubicBezTo>
                    <a:pt x="29582" y="21280"/>
                    <a:pt x="29607" y="21280"/>
                    <a:pt x="29631" y="21280"/>
                  </a:cubicBezTo>
                  <a:cubicBezTo>
                    <a:pt x="29705" y="21256"/>
                    <a:pt x="29802" y="21256"/>
                    <a:pt x="29851" y="21280"/>
                  </a:cubicBezTo>
                  <a:cubicBezTo>
                    <a:pt x="29925" y="21305"/>
                    <a:pt x="29974" y="21354"/>
                    <a:pt x="30023" y="21427"/>
                  </a:cubicBezTo>
                  <a:cubicBezTo>
                    <a:pt x="30023" y="21452"/>
                    <a:pt x="30047" y="21476"/>
                    <a:pt x="30047" y="21501"/>
                  </a:cubicBezTo>
                  <a:lnTo>
                    <a:pt x="30047" y="21501"/>
                  </a:lnTo>
                  <a:cubicBezTo>
                    <a:pt x="30072" y="21623"/>
                    <a:pt x="30023" y="21696"/>
                    <a:pt x="29949" y="21770"/>
                  </a:cubicBezTo>
                  <a:cubicBezTo>
                    <a:pt x="29925" y="21794"/>
                    <a:pt x="29900" y="21819"/>
                    <a:pt x="29900" y="21868"/>
                  </a:cubicBezTo>
                  <a:lnTo>
                    <a:pt x="29900" y="21868"/>
                  </a:lnTo>
                  <a:cubicBezTo>
                    <a:pt x="29900" y="21892"/>
                    <a:pt x="29876" y="21917"/>
                    <a:pt x="29876" y="21917"/>
                  </a:cubicBezTo>
                  <a:lnTo>
                    <a:pt x="29876" y="21917"/>
                  </a:lnTo>
                  <a:cubicBezTo>
                    <a:pt x="29851" y="21990"/>
                    <a:pt x="29851" y="22015"/>
                    <a:pt x="29876" y="22137"/>
                  </a:cubicBezTo>
                  <a:cubicBezTo>
                    <a:pt x="29876" y="22162"/>
                    <a:pt x="29900" y="22162"/>
                    <a:pt x="29900" y="22186"/>
                  </a:cubicBezTo>
                  <a:lnTo>
                    <a:pt x="29900" y="22186"/>
                  </a:lnTo>
                  <a:cubicBezTo>
                    <a:pt x="29925" y="22235"/>
                    <a:pt x="29949" y="22309"/>
                    <a:pt x="29998" y="22333"/>
                  </a:cubicBezTo>
                  <a:cubicBezTo>
                    <a:pt x="30023" y="22358"/>
                    <a:pt x="30047" y="22358"/>
                    <a:pt x="30072" y="22358"/>
                  </a:cubicBezTo>
                  <a:lnTo>
                    <a:pt x="30072" y="22333"/>
                  </a:lnTo>
                  <a:cubicBezTo>
                    <a:pt x="30121" y="22333"/>
                    <a:pt x="30145" y="22260"/>
                    <a:pt x="30145" y="22186"/>
                  </a:cubicBezTo>
                  <a:cubicBezTo>
                    <a:pt x="30170" y="22113"/>
                    <a:pt x="30219" y="22039"/>
                    <a:pt x="30268" y="21966"/>
                  </a:cubicBezTo>
                  <a:cubicBezTo>
                    <a:pt x="30317" y="21917"/>
                    <a:pt x="30341" y="21868"/>
                    <a:pt x="30390" y="21819"/>
                  </a:cubicBezTo>
                  <a:cubicBezTo>
                    <a:pt x="30439" y="21770"/>
                    <a:pt x="30513" y="21696"/>
                    <a:pt x="30562" y="21623"/>
                  </a:cubicBezTo>
                  <a:lnTo>
                    <a:pt x="30562" y="21623"/>
                  </a:lnTo>
                  <a:cubicBezTo>
                    <a:pt x="30586" y="21574"/>
                    <a:pt x="30611" y="21525"/>
                    <a:pt x="30635" y="21476"/>
                  </a:cubicBezTo>
                  <a:cubicBezTo>
                    <a:pt x="30709" y="21403"/>
                    <a:pt x="30733" y="21354"/>
                    <a:pt x="30782" y="21231"/>
                  </a:cubicBezTo>
                  <a:cubicBezTo>
                    <a:pt x="30806" y="21158"/>
                    <a:pt x="30831" y="21084"/>
                    <a:pt x="30880" y="21035"/>
                  </a:cubicBezTo>
                  <a:cubicBezTo>
                    <a:pt x="30929" y="20986"/>
                    <a:pt x="30978" y="20937"/>
                    <a:pt x="31027" y="20913"/>
                  </a:cubicBezTo>
                  <a:cubicBezTo>
                    <a:pt x="31100" y="20888"/>
                    <a:pt x="31174" y="20864"/>
                    <a:pt x="31247" y="20913"/>
                  </a:cubicBezTo>
                  <a:cubicBezTo>
                    <a:pt x="31296" y="20913"/>
                    <a:pt x="31321" y="20937"/>
                    <a:pt x="31345" y="20962"/>
                  </a:cubicBezTo>
                  <a:cubicBezTo>
                    <a:pt x="31468" y="21060"/>
                    <a:pt x="31492" y="21133"/>
                    <a:pt x="31541" y="21207"/>
                  </a:cubicBezTo>
                  <a:cubicBezTo>
                    <a:pt x="31566" y="21256"/>
                    <a:pt x="31590" y="21305"/>
                    <a:pt x="31639" y="21354"/>
                  </a:cubicBezTo>
                  <a:cubicBezTo>
                    <a:pt x="31713" y="21427"/>
                    <a:pt x="31713" y="21427"/>
                    <a:pt x="31762" y="21427"/>
                  </a:cubicBezTo>
                  <a:cubicBezTo>
                    <a:pt x="31810" y="21452"/>
                    <a:pt x="31859" y="21452"/>
                    <a:pt x="31933" y="21476"/>
                  </a:cubicBezTo>
                  <a:cubicBezTo>
                    <a:pt x="32031" y="21501"/>
                    <a:pt x="32080" y="21550"/>
                    <a:pt x="32129" y="21574"/>
                  </a:cubicBezTo>
                  <a:lnTo>
                    <a:pt x="32129" y="21574"/>
                  </a:lnTo>
                  <a:cubicBezTo>
                    <a:pt x="32178" y="21599"/>
                    <a:pt x="32202" y="21623"/>
                    <a:pt x="32300" y="21648"/>
                  </a:cubicBezTo>
                  <a:cubicBezTo>
                    <a:pt x="32349" y="21648"/>
                    <a:pt x="32398" y="21599"/>
                    <a:pt x="32423" y="21525"/>
                  </a:cubicBezTo>
                  <a:lnTo>
                    <a:pt x="32423" y="21525"/>
                  </a:lnTo>
                  <a:cubicBezTo>
                    <a:pt x="32472" y="21427"/>
                    <a:pt x="32521" y="21329"/>
                    <a:pt x="32619" y="21280"/>
                  </a:cubicBezTo>
                  <a:cubicBezTo>
                    <a:pt x="32668" y="21256"/>
                    <a:pt x="32741" y="21231"/>
                    <a:pt x="32790" y="21207"/>
                  </a:cubicBezTo>
                  <a:lnTo>
                    <a:pt x="32790" y="21207"/>
                  </a:lnTo>
                  <a:cubicBezTo>
                    <a:pt x="32863" y="21207"/>
                    <a:pt x="32912" y="21207"/>
                    <a:pt x="32961" y="21207"/>
                  </a:cubicBezTo>
                  <a:lnTo>
                    <a:pt x="32961" y="21207"/>
                  </a:lnTo>
                  <a:cubicBezTo>
                    <a:pt x="33035" y="21231"/>
                    <a:pt x="33084" y="21280"/>
                    <a:pt x="33108" y="21329"/>
                  </a:cubicBezTo>
                  <a:lnTo>
                    <a:pt x="33108" y="21329"/>
                  </a:lnTo>
                  <a:cubicBezTo>
                    <a:pt x="33133" y="21354"/>
                    <a:pt x="33133" y="21378"/>
                    <a:pt x="33157" y="21427"/>
                  </a:cubicBezTo>
                  <a:cubicBezTo>
                    <a:pt x="33157" y="21501"/>
                    <a:pt x="33157" y="21550"/>
                    <a:pt x="33133" y="21623"/>
                  </a:cubicBezTo>
                  <a:cubicBezTo>
                    <a:pt x="33133" y="21648"/>
                    <a:pt x="33133" y="21672"/>
                    <a:pt x="33157" y="21672"/>
                  </a:cubicBezTo>
                  <a:lnTo>
                    <a:pt x="33157" y="21672"/>
                  </a:lnTo>
                  <a:lnTo>
                    <a:pt x="33206" y="21721"/>
                  </a:lnTo>
                  <a:cubicBezTo>
                    <a:pt x="33231" y="21721"/>
                    <a:pt x="33255" y="21745"/>
                    <a:pt x="33304" y="21770"/>
                  </a:cubicBezTo>
                  <a:cubicBezTo>
                    <a:pt x="33329" y="21794"/>
                    <a:pt x="33378" y="21819"/>
                    <a:pt x="33476" y="21868"/>
                  </a:cubicBezTo>
                  <a:lnTo>
                    <a:pt x="33500" y="21868"/>
                  </a:lnTo>
                  <a:cubicBezTo>
                    <a:pt x="33574" y="21917"/>
                    <a:pt x="33623" y="21941"/>
                    <a:pt x="33672" y="21990"/>
                  </a:cubicBezTo>
                  <a:cubicBezTo>
                    <a:pt x="33770" y="22039"/>
                    <a:pt x="33843" y="22088"/>
                    <a:pt x="33941" y="22113"/>
                  </a:cubicBezTo>
                  <a:cubicBezTo>
                    <a:pt x="34161" y="22137"/>
                    <a:pt x="34210" y="22235"/>
                    <a:pt x="34284" y="22358"/>
                  </a:cubicBezTo>
                  <a:cubicBezTo>
                    <a:pt x="34308" y="22407"/>
                    <a:pt x="34333" y="22431"/>
                    <a:pt x="34357" y="22480"/>
                  </a:cubicBezTo>
                  <a:cubicBezTo>
                    <a:pt x="34406" y="22529"/>
                    <a:pt x="34455" y="22554"/>
                    <a:pt x="34480" y="22578"/>
                  </a:cubicBezTo>
                  <a:cubicBezTo>
                    <a:pt x="34504" y="22603"/>
                    <a:pt x="34529" y="22603"/>
                    <a:pt x="34529" y="22603"/>
                  </a:cubicBezTo>
                  <a:lnTo>
                    <a:pt x="34529" y="22603"/>
                  </a:lnTo>
                  <a:cubicBezTo>
                    <a:pt x="34553" y="22578"/>
                    <a:pt x="34553" y="22554"/>
                    <a:pt x="34578" y="22529"/>
                  </a:cubicBezTo>
                  <a:lnTo>
                    <a:pt x="34578" y="22529"/>
                  </a:lnTo>
                  <a:cubicBezTo>
                    <a:pt x="34602" y="22480"/>
                    <a:pt x="34627" y="22407"/>
                    <a:pt x="34651" y="22333"/>
                  </a:cubicBezTo>
                  <a:cubicBezTo>
                    <a:pt x="34676" y="22137"/>
                    <a:pt x="34676" y="22137"/>
                    <a:pt x="34847" y="22162"/>
                  </a:cubicBezTo>
                  <a:cubicBezTo>
                    <a:pt x="34896" y="22186"/>
                    <a:pt x="34969" y="22186"/>
                    <a:pt x="35116" y="22186"/>
                  </a:cubicBezTo>
                  <a:cubicBezTo>
                    <a:pt x="35263" y="22162"/>
                    <a:pt x="35263" y="22162"/>
                    <a:pt x="35288" y="22137"/>
                  </a:cubicBezTo>
                  <a:cubicBezTo>
                    <a:pt x="35288" y="22088"/>
                    <a:pt x="35312" y="22015"/>
                    <a:pt x="35386" y="21917"/>
                  </a:cubicBezTo>
                  <a:cubicBezTo>
                    <a:pt x="35533" y="21794"/>
                    <a:pt x="35655" y="21770"/>
                    <a:pt x="35778" y="21770"/>
                  </a:cubicBezTo>
                  <a:cubicBezTo>
                    <a:pt x="35827" y="21745"/>
                    <a:pt x="35900" y="21745"/>
                    <a:pt x="35973" y="21696"/>
                  </a:cubicBezTo>
                  <a:lnTo>
                    <a:pt x="35973" y="21696"/>
                  </a:lnTo>
                  <a:cubicBezTo>
                    <a:pt x="36047" y="21648"/>
                    <a:pt x="36071" y="21623"/>
                    <a:pt x="36096" y="2159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72"/>
            <p:cNvSpPr/>
            <p:nvPr/>
          </p:nvSpPr>
          <p:spPr>
            <a:xfrm>
              <a:off x="5263050" y="3358550"/>
              <a:ext cx="691800" cy="727325"/>
            </a:xfrm>
            <a:custGeom>
              <a:avLst/>
              <a:gdLst/>
              <a:ahLst/>
              <a:cxnLst/>
              <a:rect l="l" t="t" r="r" b="b"/>
              <a:pathLst>
                <a:path w="27672" h="29093" extrusionOk="0">
                  <a:moveTo>
                    <a:pt x="6661" y="931"/>
                  </a:moveTo>
                  <a:cubicBezTo>
                    <a:pt x="5339" y="1078"/>
                    <a:pt x="4751" y="1127"/>
                    <a:pt x="4114" y="1201"/>
                  </a:cubicBezTo>
                  <a:cubicBezTo>
                    <a:pt x="3869" y="1250"/>
                    <a:pt x="3600" y="1274"/>
                    <a:pt x="3282" y="1299"/>
                  </a:cubicBezTo>
                  <a:cubicBezTo>
                    <a:pt x="2792" y="1348"/>
                    <a:pt x="1494" y="1495"/>
                    <a:pt x="0" y="1666"/>
                  </a:cubicBezTo>
                  <a:cubicBezTo>
                    <a:pt x="367" y="2915"/>
                    <a:pt x="3233" y="12882"/>
                    <a:pt x="3306" y="13175"/>
                  </a:cubicBezTo>
                  <a:cubicBezTo>
                    <a:pt x="3355" y="13298"/>
                    <a:pt x="3404" y="13420"/>
                    <a:pt x="3453" y="13567"/>
                  </a:cubicBezTo>
                  <a:cubicBezTo>
                    <a:pt x="3526" y="13812"/>
                    <a:pt x="3624" y="14106"/>
                    <a:pt x="3698" y="14424"/>
                  </a:cubicBezTo>
                  <a:cubicBezTo>
                    <a:pt x="3722" y="14669"/>
                    <a:pt x="3771" y="14865"/>
                    <a:pt x="3845" y="15036"/>
                  </a:cubicBezTo>
                  <a:cubicBezTo>
                    <a:pt x="3918" y="15208"/>
                    <a:pt x="3992" y="15355"/>
                    <a:pt x="4090" y="15526"/>
                  </a:cubicBezTo>
                  <a:cubicBezTo>
                    <a:pt x="4139" y="15624"/>
                    <a:pt x="4188" y="15698"/>
                    <a:pt x="4212" y="15771"/>
                  </a:cubicBezTo>
                  <a:lnTo>
                    <a:pt x="4212" y="15771"/>
                  </a:lnTo>
                  <a:cubicBezTo>
                    <a:pt x="4310" y="15943"/>
                    <a:pt x="4359" y="16016"/>
                    <a:pt x="4408" y="16187"/>
                  </a:cubicBezTo>
                  <a:cubicBezTo>
                    <a:pt x="4433" y="16261"/>
                    <a:pt x="4457" y="16334"/>
                    <a:pt x="4457" y="16383"/>
                  </a:cubicBezTo>
                  <a:cubicBezTo>
                    <a:pt x="4506" y="16579"/>
                    <a:pt x="4555" y="16775"/>
                    <a:pt x="4751" y="16947"/>
                  </a:cubicBezTo>
                  <a:lnTo>
                    <a:pt x="4800" y="16971"/>
                  </a:lnTo>
                  <a:cubicBezTo>
                    <a:pt x="5094" y="17240"/>
                    <a:pt x="5192" y="17314"/>
                    <a:pt x="5290" y="17583"/>
                  </a:cubicBezTo>
                  <a:cubicBezTo>
                    <a:pt x="5363" y="17804"/>
                    <a:pt x="5363" y="18097"/>
                    <a:pt x="5363" y="18318"/>
                  </a:cubicBezTo>
                  <a:cubicBezTo>
                    <a:pt x="5363" y="18391"/>
                    <a:pt x="5388" y="18489"/>
                    <a:pt x="5388" y="18538"/>
                  </a:cubicBezTo>
                  <a:cubicBezTo>
                    <a:pt x="5388" y="18538"/>
                    <a:pt x="5437" y="18587"/>
                    <a:pt x="5485" y="18612"/>
                  </a:cubicBezTo>
                  <a:cubicBezTo>
                    <a:pt x="5657" y="18710"/>
                    <a:pt x="5828" y="18808"/>
                    <a:pt x="5755" y="19077"/>
                  </a:cubicBezTo>
                  <a:cubicBezTo>
                    <a:pt x="5706" y="19248"/>
                    <a:pt x="5510" y="19444"/>
                    <a:pt x="5339" y="19591"/>
                  </a:cubicBezTo>
                  <a:cubicBezTo>
                    <a:pt x="5216" y="19714"/>
                    <a:pt x="5118" y="19812"/>
                    <a:pt x="5094" y="19861"/>
                  </a:cubicBezTo>
                  <a:cubicBezTo>
                    <a:pt x="5069" y="19959"/>
                    <a:pt x="5094" y="20081"/>
                    <a:pt x="5094" y="20203"/>
                  </a:cubicBezTo>
                  <a:cubicBezTo>
                    <a:pt x="5094" y="20301"/>
                    <a:pt x="5118" y="20399"/>
                    <a:pt x="5118" y="20522"/>
                  </a:cubicBezTo>
                  <a:cubicBezTo>
                    <a:pt x="5094" y="20693"/>
                    <a:pt x="5045" y="20791"/>
                    <a:pt x="4996" y="20963"/>
                  </a:cubicBezTo>
                  <a:cubicBezTo>
                    <a:pt x="4947" y="21036"/>
                    <a:pt x="4898" y="21134"/>
                    <a:pt x="4873" y="21281"/>
                  </a:cubicBezTo>
                  <a:cubicBezTo>
                    <a:pt x="4800" y="21428"/>
                    <a:pt x="4800" y="21575"/>
                    <a:pt x="4824" y="21722"/>
                  </a:cubicBezTo>
                  <a:cubicBezTo>
                    <a:pt x="4849" y="21893"/>
                    <a:pt x="4898" y="22065"/>
                    <a:pt x="4971" y="22260"/>
                  </a:cubicBezTo>
                  <a:cubicBezTo>
                    <a:pt x="5045" y="22505"/>
                    <a:pt x="5167" y="22726"/>
                    <a:pt x="5290" y="22946"/>
                  </a:cubicBezTo>
                  <a:cubicBezTo>
                    <a:pt x="5339" y="23044"/>
                    <a:pt x="5412" y="23142"/>
                    <a:pt x="5461" y="23240"/>
                  </a:cubicBezTo>
                  <a:cubicBezTo>
                    <a:pt x="5583" y="23534"/>
                    <a:pt x="5559" y="23681"/>
                    <a:pt x="5510" y="23950"/>
                  </a:cubicBezTo>
                  <a:cubicBezTo>
                    <a:pt x="5510" y="24024"/>
                    <a:pt x="5485" y="24097"/>
                    <a:pt x="5485" y="24171"/>
                  </a:cubicBezTo>
                  <a:cubicBezTo>
                    <a:pt x="5437" y="24440"/>
                    <a:pt x="5461" y="24587"/>
                    <a:pt x="5485" y="24783"/>
                  </a:cubicBezTo>
                  <a:cubicBezTo>
                    <a:pt x="5485" y="24881"/>
                    <a:pt x="5510" y="24979"/>
                    <a:pt x="5510" y="25126"/>
                  </a:cubicBezTo>
                  <a:cubicBezTo>
                    <a:pt x="5510" y="25346"/>
                    <a:pt x="5510" y="25444"/>
                    <a:pt x="5485" y="25517"/>
                  </a:cubicBezTo>
                  <a:cubicBezTo>
                    <a:pt x="5485" y="25591"/>
                    <a:pt x="5485" y="25640"/>
                    <a:pt x="5510" y="25811"/>
                  </a:cubicBezTo>
                  <a:lnTo>
                    <a:pt x="5510" y="25811"/>
                  </a:lnTo>
                  <a:cubicBezTo>
                    <a:pt x="5559" y="26007"/>
                    <a:pt x="5730" y="26154"/>
                    <a:pt x="5877" y="26301"/>
                  </a:cubicBezTo>
                  <a:cubicBezTo>
                    <a:pt x="5951" y="26399"/>
                    <a:pt x="6024" y="26472"/>
                    <a:pt x="6098" y="26546"/>
                  </a:cubicBezTo>
                  <a:cubicBezTo>
                    <a:pt x="6245" y="26766"/>
                    <a:pt x="6245" y="26962"/>
                    <a:pt x="6245" y="27109"/>
                  </a:cubicBezTo>
                  <a:lnTo>
                    <a:pt x="6245" y="27109"/>
                  </a:lnTo>
                  <a:cubicBezTo>
                    <a:pt x="6220" y="27134"/>
                    <a:pt x="6220" y="27158"/>
                    <a:pt x="6245" y="27183"/>
                  </a:cubicBezTo>
                  <a:cubicBezTo>
                    <a:pt x="6245" y="27256"/>
                    <a:pt x="6343" y="27354"/>
                    <a:pt x="6441" y="27501"/>
                  </a:cubicBezTo>
                  <a:cubicBezTo>
                    <a:pt x="6538" y="27599"/>
                    <a:pt x="6636" y="27721"/>
                    <a:pt x="6710" y="27844"/>
                  </a:cubicBezTo>
                  <a:cubicBezTo>
                    <a:pt x="6857" y="28064"/>
                    <a:pt x="6832" y="28187"/>
                    <a:pt x="6808" y="28333"/>
                  </a:cubicBezTo>
                  <a:lnTo>
                    <a:pt x="6808" y="28333"/>
                  </a:lnTo>
                  <a:cubicBezTo>
                    <a:pt x="6808" y="28407"/>
                    <a:pt x="6783" y="28456"/>
                    <a:pt x="6808" y="28529"/>
                  </a:cubicBezTo>
                  <a:cubicBezTo>
                    <a:pt x="6832" y="28603"/>
                    <a:pt x="6857" y="28676"/>
                    <a:pt x="6930" y="28701"/>
                  </a:cubicBezTo>
                  <a:cubicBezTo>
                    <a:pt x="7028" y="28750"/>
                    <a:pt x="7151" y="28774"/>
                    <a:pt x="7298" y="28799"/>
                  </a:cubicBezTo>
                  <a:cubicBezTo>
                    <a:pt x="7518" y="28848"/>
                    <a:pt x="8889" y="28725"/>
                    <a:pt x="9991" y="28627"/>
                  </a:cubicBezTo>
                  <a:cubicBezTo>
                    <a:pt x="10530" y="28578"/>
                    <a:pt x="10995" y="28554"/>
                    <a:pt x="11240" y="28529"/>
                  </a:cubicBezTo>
                  <a:cubicBezTo>
                    <a:pt x="11558" y="28505"/>
                    <a:pt x="12440" y="28456"/>
                    <a:pt x="13371" y="28407"/>
                  </a:cubicBezTo>
                  <a:cubicBezTo>
                    <a:pt x="14473" y="28333"/>
                    <a:pt x="15648" y="28260"/>
                    <a:pt x="16040" y="28236"/>
                  </a:cubicBezTo>
                  <a:cubicBezTo>
                    <a:pt x="16260" y="28236"/>
                    <a:pt x="16579" y="28211"/>
                    <a:pt x="16946" y="28187"/>
                  </a:cubicBezTo>
                  <a:cubicBezTo>
                    <a:pt x="17803" y="28113"/>
                    <a:pt x="18880" y="28040"/>
                    <a:pt x="19395" y="28064"/>
                  </a:cubicBezTo>
                  <a:cubicBezTo>
                    <a:pt x="19786" y="28089"/>
                    <a:pt x="19958" y="28040"/>
                    <a:pt x="20154" y="28015"/>
                  </a:cubicBezTo>
                  <a:cubicBezTo>
                    <a:pt x="20276" y="27991"/>
                    <a:pt x="20423" y="27966"/>
                    <a:pt x="20644" y="27942"/>
                  </a:cubicBezTo>
                  <a:cubicBezTo>
                    <a:pt x="20913" y="27942"/>
                    <a:pt x="21060" y="27917"/>
                    <a:pt x="21182" y="27917"/>
                  </a:cubicBezTo>
                  <a:cubicBezTo>
                    <a:pt x="21305" y="27917"/>
                    <a:pt x="21378" y="27893"/>
                    <a:pt x="21452" y="27893"/>
                  </a:cubicBezTo>
                  <a:cubicBezTo>
                    <a:pt x="21574" y="27868"/>
                    <a:pt x="21672" y="27868"/>
                    <a:pt x="21745" y="27893"/>
                  </a:cubicBezTo>
                  <a:cubicBezTo>
                    <a:pt x="21843" y="27917"/>
                    <a:pt x="21917" y="27966"/>
                    <a:pt x="21990" y="28064"/>
                  </a:cubicBezTo>
                  <a:lnTo>
                    <a:pt x="21990" y="28064"/>
                  </a:lnTo>
                  <a:cubicBezTo>
                    <a:pt x="22039" y="28162"/>
                    <a:pt x="22113" y="28309"/>
                    <a:pt x="22186" y="28456"/>
                  </a:cubicBezTo>
                  <a:cubicBezTo>
                    <a:pt x="22211" y="28578"/>
                    <a:pt x="22260" y="28701"/>
                    <a:pt x="22284" y="28823"/>
                  </a:cubicBezTo>
                  <a:cubicBezTo>
                    <a:pt x="22309" y="29019"/>
                    <a:pt x="22431" y="29044"/>
                    <a:pt x="22578" y="29068"/>
                  </a:cubicBezTo>
                  <a:lnTo>
                    <a:pt x="22603" y="29068"/>
                  </a:lnTo>
                  <a:lnTo>
                    <a:pt x="22603" y="29068"/>
                  </a:lnTo>
                  <a:cubicBezTo>
                    <a:pt x="22676" y="29093"/>
                    <a:pt x="22774" y="29093"/>
                    <a:pt x="22823" y="29068"/>
                  </a:cubicBezTo>
                  <a:cubicBezTo>
                    <a:pt x="22872" y="29044"/>
                    <a:pt x="22921" y="29019"/>
                    <a:pt x="22921" y="28970"/>
                  </a:cubicBezTo>
                  <a:cubicBezTo>
                    <a:pt x="22945" y="28946"/>
                    <a:pt x="22945" y="28848"/>
                    <a:pt x="22921" y="28725"/>
                  </a:cubicBezTo>
                  <a:cubicBezTo>
                    <a:pt x="22921" y="28603"/>
                    <a:pt x="22896" y="28431"/>
                    <a:pt x="22896" y="28260"/>
                  </a:cubicBezTo>
                  <a:cubicBezTo>
                    <a:pt x="22896" y="28187"/>
                    <a:pt x="22921" y="28138"/>
                    <a:pt x="22921" y="28089"/>
                  </a:cubicBezTo>
                  <a:cubicBezTo>
                    <a:pt x="22945" y="27844"/>
                    <a:pt x="22945" y="27623"/>
                    <a:pt x="22847" y="27452"/>
                  </a:cubicBezTo>
                  <a:cubicBezTo>
                    <a:pt x="22798" y="27305"/>
                    <a:pt x="22725" y="27183"/>
                    <a:pt x="22701" y="27060"/>
                  </a:cubicBezTo>
                  <a:lnTo>
                    <a:pt x="22701" y="27060"/>
                  </a:lnTo>
                  <a:cubicBezTo>
                    <a:pt x="22676" y="26913"/>
                    <a:pt x="22676" y="26791"/>
                    <a:pt x="22701" y="26668"/>
                  </a:cubicBezTo>
                  <a:cubicBezTo>
                    <a:pt x="22725" y="26521"/>
                    <a:pt x="22823" y="26423"/>
                    <a:pt x="22921" y="26301"/>
                  </a:cubicBezTo>
                  <a:cubicBezTo>
                    <a:pt x="23019" y="26203"/>
                    <a:pt x="23141" y="26105"/>
                    <a:pt x="23288" y="26056"/>
                  </a:cubicBezTo>
                  <a:cubicBezTo>
                    <a:pt x="23509" y="25958"/>
                    <a:pt x="23607" y="26007"/>
                    <a:pt x="23851" y="26105"/>
                  </a:cubicBezTo>
                  <a:lnTo>
                    <a:pt x="23851" y="26105"/>
                  </a:lnTo>
                  <a:cubicBezTo>
                    <a:pt x="23900" y="26130"/>
                    <a:pt x="23949" y="26154"/>
                    <a:pt x="24023" y="26179"/>
                  </a:cubicBezTo>
                  <a:cubicBezTo>
                    <a:pt x="24268" y="26276"/>
                    <a:pt x="24488" y="26276"/>
                    <a:pt x="24758" y="26276"/>
                  </a:cubicBezTo>
                  <a:cubicBezTo>
                    <a:pt x="24855" y="26301"/>
                    <a:pt x="24953" y="26301"/>
                    <a:pt x="25051" y="26301"/>
                  </a:cubicBezTo>
                  <a:lnTo>
                    <a:pt x="25051" y="26301"/>
                  </a:lnTo>
                  <a:lnTo>
                    <a:pt x="25321" y="26325"/>
                  </a:lnTo>
                  <a:lnTo>
                    <a:pt x="25713" y="26325"/>
                  </a:lnTo>
                  <a:cubicBezTo>
                    <a:pt x="25835" y="26179"/>
                    <a:pt x="25786" y="26007"/>
                    <a:pt x="25590" y="25836"/>
                  </a:cubicBezTo>
                  <a:cubicBezTo>
                    <a:pt x="25394" y="25664"/>
                    <a:pt x="25149" y="25517"/>
                    <a:pt x="25247" y="25444"/>
                  </a:cubicBezTo>
                  <a:cubicBezTo>
                    <a:pt x="25345" y="25346"/>
                    <a:pt x="25468" y="25468"/>
                    <a:pt x="25517" y="25297"/>
                  </a:cubicBezTo>
                  <a:cubicBezTo>
                    <a:pt x="25541" y="25101"/>
                    <a:pt x="25394" y="25028"/>
                    <a:pt x="25590" y="24954"/>
                  </a:cubicBezTo>
                  <a:cubicBezTo>
                    <a:pt x="25762" y="24856"/>
                    <a:pt x="25884" y="24832"/>
                    <a:pt x="25810" y="24758"/>
                  </a:cubicBezTo>
                  <a:cubicBezTo>
                    <a:pt x="25713" y="24709"/>
                    <a:pt x="25590" y="24709"/>
                    <a:pt x="25443" y="24783"/>
                  </a:cubicBezTo>
                  <a:cubicBezTo>
                    <a:pt x="25272" y="24856"/>
                    <a:pt x="25100" y="24807"/>
                    <a:pt x="24953" y="24807"/>
                  </a:cubicBezTo>
                  <a:cubicBezTo>
                    <a:pt x="24806" y="24807"/>
                    <a:pt x="24635" y="25101"/>
                    <a:pt x="24537" y="24954"/>
                  </a:cubicBezTo>
                  <a:cubicBezTo>
                    <a:pt x="24439" y="24807"/>
                    <a:pt x="24513" y="24709"/>
                    <a:pt x="24709" y="24636"/>
                  </a:cubicBezTo>
                  <a:cubicBezTo>
                    <a:pt x="24880" y="24562"/>
                    <a:pt x="24855" y="24538"/>
                    <a:pt x="25100" y="24538"/>
                  </a:cubicBezTo>
                  <a:cubicBezTo>
                    <a:pt x="25370" y="24538"/>
                    <a:pt x="25443" y="24538"/>
                    <a:pt x="25443" y="24464"/>
                  </a:cubicBezTo>
                  <a:cubicBezTo>
                    <a:pt x="25443" y="24366"/>
                    <a:pt x="25296" y="24391"/>
                    <a:pt x="25223" y="24195"/>
                  </a:cubicBezTo>
                  <a:cubicBezTo>
                    <a:pt x="25174" y="24024"/>
                    <a:pt x="25223" y="23975"/>
                    <a:pt x="25198" y="23877"/>
                  </a:cubicBezTo>
                  <a:cubicBezTo>
                    <a:pt x="25174" y="23779"/>
                    <a:pt x="24978" y="23730"/>
                    <a:pt x="24953" y="23534"/>
                  </a:cubicBezTo>
                  <a:cubicBezTo>
                    <a:pt x="24953" y="23338"/>
                    <a:pt x="24831" y="23020"/>
                    <a:pt x="25002" y="23191"/>
                  </a:cubicBezTo>
                  <a:cubicBezTo>
                    <a:pt x="25174" y="23338"/>
                    <a:pt x="25076" y="23460"/>
                    <a:pt x="25223" y="23509"/>
                  </a:cubicBezTo>
                  <a:cubicBezTo>
                    <a:pt x="25394" y="23583"/>
                    <a:pt x="25615" y="23779"/>
                    <a:pt x="25639" y="23656"/>
                  </a:cubicBezTo>
                  <a:cubicBezTo>
                    <a:pt x="25664" y="23534"/>
                    <a:pt x="25590" y="23607"/>
                    <a:pt x="25566" y="23411"/>
                  </a:cubicBezTo>
                  <a:cubicBezTo>
                    <a:pt x="25541" y="23215"/>
                    <a:pt x="25517" y="22946"/>
                    <a:pt x="25639" y="22995"/>
                  </a:cubicBezTo>
                  <a:cubicBezTo>
                    <a:pt x="25786" y="23069"/>
                    <a:pt x="25786" y="23142"/>
                    <a:pt x="25810" y="23289"/>
                  </a:cubicBezTo>
                  <a:cubicBezTo>
                    <a:pt x="25835" y="23436"/>
                    <a:pt x="25835" y="23632"/>
                    <a:pt x="25957" y="23460"/>
                  </a:cubicBezTo>
                  <a:cubicBezTo>
                    <a:pt x="26080" y="23289"/>
                    <a:pt x="25957" y="23191"/>
                    <a:pt x="26153" y="23093"/>
                  </a:cubicBezTo>
                  <a:cubicBezTo>
                    <a:pt x="26325" y="22971"/>
                    <a:pt x="26398" y="22971"/>
                    <a:pt x="26472" y="22750"/>
                  </a:cubicBezTo>
                  <a:cubicBezTo>
                    <a:pt x="26521" y="22554"/>
                    <a:pt x="26472" y="22456"/>
                    <a:pt x="26227" y="22432"/>
                  </a:cubicBezTo>
                  <a:cubicBezTo>
                    <a:pt x="25982" y="22383"/>
                    <a:pt x="25957" y="22407"/>
                    <a:pt x="25933" y="22579"/>
                  </a:cubicBezTo>
                  <a:cubicBezTo>
                    <a:pt x="25933" y="22750"/>
                    <a:pt x="25688" y="22775"/>
                    <a:pt x="25664" y="22603"/>
                  </a:cubicBezTo>
                  <a:cubicBezTo>
                    <a:pt x="25639" y="22456"/>
                    <a:pt x="25590" y="22383"/>
                    <a:pt x="25443" y="22334"/>
                  </a:cubicBezTo>
                  <a:cubicBezTo>
                    <a:pt x="25296" y="22309"/>
                    <a:pt x="25076" y="22285"/>
                    <a:pt x="25272" y="22162"/>
                  </a:cubicBezTo>
                  <a:cubicBezTo>
                    <a:pt x="25468" y="22065"/>
                    <a:pt x="25517" y="22065"/>
                    <a:pt x="25737" y="22114"/>
                  </a:cubicBezTo>
                  <a:cubicBezTo>
                    <a:pt x="25957" y="22162"/>
                    <a:pt x="25957" y="22114"/>
                    <a:pt x="26129" y="22114"/>
                  </a:cubicBezTo>
                  <a:cubicBezTo>
                    <a:pt x="26300" y="22089"/>
                    <a:pt x="26423" y="22114"/>
                    <a:pt x="26325" y="22016"/>
                  </a:cubicBezTo>
                  <a:cubicBezTo>
                    <a:pt x="26227" y="21942"/>
                    <a:pt x="26129" y="21918"/>
                    <a:pt x="26031" y="21942"/>
                  </a:cubicBezTo>
                  <a:cubicBezTo>
                    <a:pt x="25908" y="21967"/>
                    <a:pt x="25762" y="21869"/>
                    <a:pt x="25859" y="21746"/>
                  </a:cubicBezTo>
                  <a:cubicBezTo>
                    <a:pt x="25982" y="21648"/>
                    <a:pt x="26031" y="21379"/>
                    <a:pt x="26104" y="21526"/>
                  </a:cubicBezTo>
                  <a:cubicBezTo>
                    <a:pt x="26178" y="21673"/>
                    <a:pt x="26153" y="21869"/>
                    <a:pt x="26325" y="21722"/>
                  </a:cubicBezTo>
                  <a:cubicBezTo>
                    <a:pt x="26472" y="21550"/>
                    <a:pt x="26398" y="21477"/>
                    <a:pt x="26521" y="21256"/>
                  </a:cubicBezTo>
                  <a:cubicBezTo>
                    <a:pt x="26668" y="21061"/>
                    <a:pt x="26766" y="20938"/>
                    <a:pt x="26717" y="20889"/>
                  </a:cubicBezTo>
                  <a:cubicBezTo>
                    <a:pt x="26643" y="20816"/>
                    <a:pt x="26472" y="20889"/>
                    <a:pt x="26374" y="20987"/>
                  </a:cubicBezTo>
                  <a:cubicBezTo>
                    <a:pt x="26300" y="21110"/>
                    <a:pt x="26178" y="21207"/>
                    <a:pt x="26129" y="21183"/>
                  </a:cubicBezTo>
                  <a:cubicBezTo>
                    <a:pt x="26080" y="21158"/>
                    <a:pt x="26178" y="20963"/>
                    <a:pt x="26080" y="20963"/>
                  </a:cubicBezTo>
                  <a:cubicBezTo>
                    <a:pt x="25957" y="20938"/>
                    <a:pt x="25884" y="21061"/>
                    <a:pt x="25762" y="20938"/>
                  </a:cubicBezTo>
                  <a:cubicBezTo>
                    <a:pt x="25639" y="20840"/>
                    <a:pt x="25688" y="20718"/>
                    <a:pt x="25908" y="20718"/>
                  </a:cubicBezTo>
                  <a:cubicBezTo>
                    <a:pt x="26129" y="20693"/>
                    <a:pt x="26153" y="20816"/>
                    <a:pt x="26300" y="20669"/>
                  </a:cubicBezTo>
                  <a:cubicBezTo>
                    <a:pt x="26447" y="20546"/>
                    <a:pt x="26325" y="20571"/>
                    <a:pt x="26251" y="20399"/>
                  </a:cubicBezTo>
                  <a:cubicBezTo>
                    <a:pt x="26153" y="20228"/>
                    <a:pt x="26227" y="20130"/>
                    <a:pt x="26349" y="20203"/>
                  </a:cubicBezTo>
                  <a:cubicBezTo>
                    <a:pt x="26472" y="20277"/>
                    <a:pt x="26423" y="20424"/>
                    <a:pt x="26619" y="20424"/>
                  </a:cubicBezTo>
                  <a:cubicBezTo>
                    <a:pt x="26814" y="20448"/>
                    <a:pt x="26741" y="20399"/>
                    <a:pt x="26741" y="20203"/>
                  </a:cubicBezTo>
                  <a:cubicBezTo>
                    <a:pt x="26741" y="20032"/>
                    <a:pt x="26961" y="19910"/>
                    <a:pt x="26814" y="19836"/>
                  </a:cubicBezTo>
                  <a:cubicBezTo>
                    <a:pt x="26668" y="19787"/>
                    <a:pt x="26668" y="19861"/>
                    <a:pt x="26594" y="19983"/>
                  </a:cubicBezTo>
                  <a:cubicBezTo>
                    <a:pt x="26521" y="20081"/>
                    <a:pt x="26398" y="20081"/>
                    <a:pt x="26300" y="20032"/>
                  </a:cubicBezTo>
                  <a:cubicBezTo>
                    <a:pt x="26178" y="19959"/>
                    <a:pt x="26104" y="19885"/>
                    <a:pt x="26227" y="19812"/>
                  </a:cubicBezTo>
                  <a:cubicBezTo>
                    <a:pt x="26349" y="19763"/>
                    <a:pt x="26521" y="19665"/>
                    <a:pt x="26374" y="19591"/>
                  </a:cubicBezTo>
                  <a:cubicBezTo>
                    <a:pt x="26227" y="19542"/>
                    <a:pt x="25982" y="19567"/>
                    <a:pt x="25957" y="19444"/>
                  </a:cubicBezTo>
                  <a:cubicBezTo>
                    <a:pt x="25933" y="19322"/>
                    <a:pt x="26104" y="19199"/>
                    <a:pt x="26276" y="19224"/>
                  </a:cubicBezTo>
                  <a:cubicBezTo>
                    <a:pt x="26447" y="19273"/>
                    <a:pt x="26349" y="19371"/>
                    <a:pt x="26619" y="19371"/>
                  </a:cubicBezTo>
                  <a:cubicBezTo>
                    <a:pt x="26888" y="19371"/>
                    <a:pt x="26912" y="19322"/>
                    <a:pt x="27010" y="19150"/>
                  </a:cubicBezTo>
                  <a:cubicBezTo>
                    <a:pt x="27084" y="18979"/>
                    <a:pt x="26961" y="18930"/>
                    <a:pt x="26741" y="18808"/>
                  </a:cubicBezTo>
                  <a:cubicBezTo>
                    <a:pt x="26496" y="18685"/>
                    <a:pt x="26521" y="18563"/>
                    <a:pt x="26300" y="18563"/>
                  </a:cubicBezTo>
                  <a:cubicBezTo>
                    <a:pt x="26104" y="18563"/>
                    <a:pt x="25957" y="18636"/>
                    <a:pt x="26006" y="18440"/>
                  </a:cubicBezTo>
                  <a:cubicBezTo>
                    <a:pt x="26080" y="18269"/>
                    <a:pt x="26178" y="18195"/>
                    <a:pt x="26349" y="18097"/>
                  </a:cubicBezTo>
                  <a:cubicBezTo>
                    <a:pt x="26521" y="18000"/>
                    <a:pt x="26619" y="18049"/>
                    <a:pt x="26717" y="18220"/>
                  </a:cubicBezTo>
                  <a:cubicBezTo>
                    <a:pt x="26790" y="18391"/>
                    <a:pt x="26839" y="18440"/>
                    <a:pt x="27108" y="18440"/>
                  </a:cubicBezTo>
                  <a:cubicBezTo>
                    <a:pt x="27378" y="18440"/>
                    <a:pt x="27525" y="18440"/>
                    <a:pt x="27549" y="18318"/>
                  </a:cubicBezTo>
                  <a:cubicBezTo>
                    <a:pt x="27549" y="18220"/>
                    <a:pt x="27451" y="18220"/>
                    <a:pt x="27304" y="18122"/>
                  </a:cubicBezTo>
                  <a:cubicBezTo>
                    <a:pt x="27157" y="18024"/>
                    <a:pt x="27133" y="18073"/>
                    <a:pt x="27182" y="17853"/>
                  </a:cubicBezTo>
                  <a:cubicBezTo>
                    <a:pt x="27206" y="17657"/>
                    <a:pt x="27255" y="17902"/>
                    <a:pt x="27427" y="17877"/>
                  </a:cubicBezTo>
                  <a:cubicBezTo>
                    <a:pt x="27574" y="17877"/>
                    <a:pt x="27598" y="17902"/>
                    <a:pt x="27647" y="17730"/>
                  </a:cubicBezTo>
                  <a:cubicBezTo>
                    <a:pt x="27672" y="17706"/>
                    <a:pt x="27672" y="17681"/>
                    <a:pt x="27647" y="17657"/>
                  </a:cubicBezTo>
                  <a:cubicBezTo>
                    <a:pt x="27598" y="17583"/>
                    <a:pt x="27549" y="17534"/>
                    <a:pt x="27500" y="17510"/>
                  </a:cubicBezTo>
                  <a:cubicBezTo>
                    <a:pt x="27378" y="17363"/>
                    <a:pt x="27231" y="17338"/>
                    <a:pt x="27059" y="17338"/>
                  </a:cubicBezTo>
                  <a:cubicBezTo>
                    <a:pt x="26937" y="17314"/>
                    <a:pt x="26814" y="17289"/>
                    <a:pt x="26692" y="17240"/>
                  </a:cubicBezTo>
                  <a:lnTo>
                    <a:pt x="26692" y="17240"/>
                  </a:lnTo>
                  <a:cubicBezTo>
                    <a:pt x="26374" y="17118"/>
                    <a:pt x="26349" y="16971"/>
                    <a:pt x="26349" y="16775"/>
                  </a:cubicBezTo>
                  <a:cubicBezTo>
                    <a:pt x="26349" y="16726"/>
                    <a:pt x="26349" y="16677"/>
                    <a:pt x="26325" y="16628"/>
                  </a:cubicBezTo>
                  <a:cubicBezTo>
                    <a:pt x="26300" y="16555"/>
                    <a:pt x="26300" y="16457"/>
                    <a:pt x="26276" y="16383"/>
                  </a:cubicBezTo>
                  <a:lnTo>
                    <a:pt x="26276" y="16383"/>
                  </a:lnTo>
                  <a:cubicBezTo>
                    <a:pt x="26251" y="16236"/>
                    <a:pt x="26251" y="16065"/>
                    <a:pt x="26153" y="15918"/>
                  </a:cubicBezTo>
                  <a:lnTo>
                    <a:pt x="26153" y="15918"/>
                  </a:lnTo>
                  <a:cubicBezTo>
                    <a:pt x="26129" y="15820"/>
                    <a:pt x="26055" y="15771"/>
                    <a:pt x="26006" y="15747"/>
                  </a:cubicBezTo>
                  <a:cubicBezTo>
                    <a:pt x="25884" y="15649"/>
                    <a:pt x="25786" y="15575"/>
                    <a:pt x="25737" y="15330"/>
                  </a:cubicBezTo>
                  <a:cubicBezTo>
                    <a:pt x="25713" y="15183"/>
                    <a:pt x="25615" y="14988"/>
                    <a:pt x="25492" y="14816"/>
                  </a:cubicBezTo>
                  <a:cubicBezTo>
                    <a:pt x="25394" y="14645"/>
                    <a:pt x="25247" y="14498"/>
                    <a:pt x="25149" y="14449"/>
                  </a:cubicBezTo>
                  <a:cubicBezTo>
                    <a:pt x="25076" y="14424"/>
                    <a:pt x="24978" y="14424"/>
                    <a:pt x="24904" y="14400"/>
                  </a:cubicBezTo>
                  <a:cubicBezTo>
                    <a:pt x="24733" y="14400"/>
                    <a:pt x="24562" y="14375"/>
                    <a:pt x="24390" y="14155"/>
                  </a:cubicBezTo>
                  <a:cubicBezTo>
                    <a:pt x="24219" y="13935"/>
                    <a:pt x="24194" y="13812"/>
                    <a:pt x="24145" y="13616"/>
                  </a:cubicBezTo>
                  <a:cubicBezTo>
                    <a:pt x="24145" y="13567"/>
                    <a:pt x="24121" y="13543"/>
                    <a:pt x="24121" y="13494"/>
                  </a:cubicBezTo>
                  <a:cubicBezTo>
                    <a:pt x="24096" y="13396"/>
                    <a:pt x="24072" y="13298"/>
                    <a:pt x="24072" y="13200"/>
                  </a:cubicBezTo>
                  <a:cubicBezTo>
                    <a:pt x="24072" y="13028"/>
                    <a:pt x="24047" y="12882"/>
                    <a:pt x="23949" y="12735"/>
                  </a:cubicBezTo>
                  <a:cubicBezTo>
                    <a:pt x="23876" y="12686"/>
                    <a:pt x="23827" y="12612"/>
                    <a:pt x="23754" y="12563"/>
                  </a:cubicBezTo>
                  <a:cubicBezTo>
                    <a:pt x="23631" y="12416"/>
                    <a:pt x="23484" y="12294"/>
                    <a:pt x="23435" y="12098"/>
                  </a:cubicBezTo>
                  <a:cubicBezTo>
                    <a:pt x="23411" y="11976"/>
                    <a:pt x="23411" y="11902"/>
                    <a:pt x="23411" y="11853"/>
                  </a:cubicBezTo>
                  <a:lnTo>
                    <a:pt x="23411" y="11829"/>
                  </a:lnTo>
                  <a:cubicBezTo>
                    <a:pt x="23411" y="11755"/>
                    <a:pt x="23411" y="11682"/>
                    <a:pt x="23313" y="11535"/>
                  </a:cubicBezTo>
                  <a:lnTo>
                    <a:pt x="23313" y="11535"/>
                  </a:lnTo>
                  <a:cubicBezTo>
                    <a:pt x="23141" y="11314"/>
                    <a:pt x="22970" y="11265"/>
                    <a:pt x="22749" y="11216"/>
                  </a:cubicBezTo>
                  <a:lnTo>
                    <a:pt x="22749" y="11216"/>
                  </a:lnTo>
                  <a:lnTo>
                    <a:pt x="22652" y="11192"/>
                  </a:lnTo>
                  <a:lnTo>
                    <a:pt x="22652" y="11192"/>
                  </a:lnTo>
                  <a:cubicBezTo>
                    <a:pt x="22578" y="11167"/>
                    <a:pt x="22505" y="11167"/>
                    <a:pt x="22456" y="11167"/>
                  </a:cubicBezTo>
                  <a:cubicBezTo>
                    <a:pt x="22260" y="11143"/>
                    <a:pt x="22137" y="11143"/>
                    <a:pt x="21966" y="10923"/>
                  </a:cubicBezTo>
                  <a:cubicBezTo>
                    <a:pt x="21819" y="10727"/>
                    <a:pt x="21745" y="10678"/>
                    <a:pt x="21648" y="10604"/>
                  </a:cubicBezTo>
                  <a:lnTo>
                    <a:pt x="21648" y="10604"/>
                  </a:lnTo>
                  <a:cubicBezTo>
                    <a:pt x="21599" y="10580"/>
                    <a:pt x="21574" y="10580"/>
                    <a:pt x="21525" y="10531"/>
                  </a:cubicBezTo>
                  <a:cubicBezTo>
                    <a:pt x="21403" y="10457"/>
                    <a:pt x="21354" y="10335"/>
                    <a:pt x="21305" y="10237"/>
                  </a:cubicBezTo>
                  <a:lnTo>
                    <a:pt x="21305" y="10237"/>
                  </a:lnTo>
                  <a:cubicBezTo>
                    <a:pt x="21280" y="10163"/>
                    <a:pt x="21256" y="10090"/>
                    <a:pt x="21207" y="10041"/>
                  </a:cubicBezTo>
                  <a:cubicBezTo>
                    <a:pt x="21158" y="10016"/>
                    <a:pt x="21084" y="9992"/>
                    <a:pt x="21035" y="9967"/>
                  </a:cubicBezTo>
                  <a:cubicBezTo>
                    <a:pt x="20888" y="9919"/>
                    <a:pt x="20741" y="9870"/>
                    <a:pt x="20668" y="9625"/>
                  </a:cubicBezTo>
                  <a:lnTo>
                    <a:pt x="20668" y="9625"/>
                  </a:lnTo>
                  <a:cubicBezTo>
                    <a:pt x="20644" y="9502"/>
                    <a:pt x="20619" y="9404"/>
                    <a:pt x="20619" y="9282"/>
                  </a:cubicBezTo>
                  <a:lnTo>
                    <a:pt x="20619" y="9282"/>
                  </a:lnTo>
                  <a:cubicBezTo>
                    <a:pt x="20595" y="9159"/>
                    <a:pt x="20595" y="9061"/>
                    <a:pt x="20546" y="9012"/>
                  </a:cubicBezTo>
                  <a:cubicBezTo>
                    <a:pt x="20472" y="8939"/>
                    <a:pt x="20374" y="8866"/>
                    <a:pt x="20227" y="8792"/>
                  </a:cubicBezTo>
                  <a:lnTo>
                    <a:pt x="20227" y="8792"/>
                  </a:lnTo>
                  <a:cubicBezTo>
                    <a:pt x="20154" y="8743"/>
                    <a:pt x="20056" y="8670"/>
                    <a:pt x="19958" y="8596"/>
                  </a:cubicBezTo>
                  <a:cubicBezTo>
                    <a:pt x="19811" y="8498"/>
                    <a:pt x="19737" y="8474"/>
                    <a:pt x="19664" y="8449"/>
                  </a:cubicBezTo>
                  <a:cubicBezTo>
                    <a:pt x="19566" y="8425"/>
                    <a:pt x="19493" y="8425"/>
                    <a:pt x="19346" y="8327"/>
                  </a:cubicBezTo>
                  <a:cubicBezTo>
                    <a:pt x="19174" y="8229"/>
                    <a:pt x="19076" y="8131"/>
                    <a:pt x="18978" y="8033"/>
                  </a:cubicBezTo>
                  <a:cubicBezTo>
                    <a:pt x="18929" y="7984"/>
                    <a:pt x="18905" y="7935"/>
                    <a:pt x="18856" y="7886"/>
                  </a:cubicBezTo>
                  <a:cubicBezTo>
                    <a:pt x="18758" y="7837"/>
                    <a:pt x="18733" y="7764"/>
                    <a:pt x="18733" y="7690"/>
                  </a:cubicBezTo>
                  <a:cubicBezTo>
                    <a:pt x="18733" y="7617"/>
                    <a:pt x="18733" y="7543"/>
                    <a:pt x="18464" y="7372"/>
                  </a:cubicBezTo>
                  <a:cubicBezTo>
                    <a:pt x="18219" y="7200"/>
                    <a:pt x="17999" y="7078"/>
                    <a:pt x="17803" y="6980"/>
                  </a:cubicBezTo>
                  <a:cubicBezTo>
                    <a:pt x="17583" y="6858"/>
                    <a:pt x="17387" y="6760"/>
                    <a:pt x="17191" y="6613"/>
                  </a:cubicBezTo>
                  <a:cubicBezTo>
                    <a:pt x="16799" y="6343"/>
                    <a:pt x="16652" y="6123"/>
                    <a:pt x="16432" y="5805"/>
                  </a:cubicBezTo>
                  <a:lnTo>
                    <a:pt x="16432" y="5805"/>
                  </a:lnTo>
                  <a:lnTo>
                    <a:pt x="16407" y="5780"/>
                  </a:lnTo>
                  <a:cubicBezTo>
                    <a:pt x="16309" y="5633"/>
                    <a:pt x="16138" y="5486"/>
                    <a:pt x="16015" y="5364"/>
                  </a:cubicBezTo>
                  <a:lnTo>
                    <a:pt x="16015" y="5364"/>
                  </a:lnTo>
                  <a:cubicBezTo>
                    <a:pt x="15868" y="5241"/>
                    <a:pt x="15746" y="5143"/>
                    <a:pt x="15648" y="4996"/>
                  </a:cubicBezTo>
                  <a:cubicBezTo>
                    <a:pt x="15550" y="4850"/>
                    <a:pt x="15526" y="4752"/>
                    <a:pt x="15501" y="4654"/>
                  </a:cubicBezTo>
                  <a:cubicBezTo>
                    <a:pt x="15477" y="4556"/>
                    <a:pt x="15452" y="4482"/>
                    <a:pt x="15379" y="4409"/>
                  </a:cubicBezTo>
                  <a:cubicBezTo>
                    <a:pt x="15354" y="4335"/>
                    <a:pt x="15281" y="4262"/>
                    <a:pt x="15232" y="4164"/>
                  </a:cubicBezTo>
                  <a:cubicBezTo>
                    <a:pt x="15134" y="4041"/>
                    <a:pt x="15036" y="3894"/>
                    <a:pt x="14938" y="3748"/>
                  </a:cubicBezTo>
                  <a:cubicBezTo>
                    <a:pt x="14864" y="3650"/>
                    <a:pt x="14864" y="3576"/>
                    <a:pt x="14840" y="3503"/>
                  </a:cubicBezTo>
                  <a:cubicBezTo>
                    <a:pt x="14840" y="3405"/>
                    <a:pt x="14840" y="3356"/>
                    <a:pt x="14668" y="3307"/>
                  </a:cubicBezTo>
                  <a:cubicBezTo>
                    <a:pt x="14522" y="3282"/>
                    <a:pt x="14350" y="3307"/>
                    <a:pt x="14203" y="3307"/>
                  </a:cubicBezTo>
                  <a:cubicBezTo>
                    <a:pt x="13958" y="3331"/>
                    <a:pt x="13762" y="3356"/>
                    <a:pt x="13591" y="3209"/>
                  </a:cubicBezTo>
                  <a:lnTo>
                    <a:pt x="13591" y="3209"/>
                  </a:lnTo>
                  <a:cubicBezTo>
                    <a:pt x="13493" y="3135"/>
                    <a:pt x="13420" y="3062"/>
                    <a:pt x="13371" y="2988"/>
                  </a:cubicBezTo>
                  <a:cubicBezTo>
                    <a:pt x="13297" y="2915"/>
                    <a:pt x="13248" y="2817"/>
                    <a:pt x="13077" y="2768"/>
                  </a:cubicBezTo>
                  <a:cubicBezTo>
                    <a:pt x="12954" y="2719"/>
                    <a:pt x="12881" y="2695"/>
                    <a:pt x="12832" y="2695"/>
                  </a:cubicBezTo>
                  <a:cubicBezTo>
                    <a:pt x="12709" y="2695"/>
                    <a:pt x="12636" y="2695"/>
                    <a:pt x="12440" y="2523"/>
                  </a:cubicBezTo>
                  <a:cubicBezTo>
                    <a:pt x="12367" y="2450"/>
                    <a:pt x="12293" y="2376"/>
                    <a:pt x="12244" y="2352"/>
                  </a:cubicBezTo>
                  <a:cubicBezTo>
                    <a:pt x="12097" y="2229"/>
                    <a:pt x="12024" y="2180"/>
                    <a:pt x="11999" y="2033"/>
                  </a:cubicBezTo>
                  <a:cubicBezTo>
                    <a:pt x="11975" y="1886"/>
                    <a:pt x="11975" y="1837"/>
                    <a:pt x="11999" y="1740"/>
                  </a:cubicBezTo>
                  <a:cubicBezTo>
                    <a:pt x="11999" y="1715"/>
                    <a:pt x="12024" y="1642"/>
                    <a:pt x="12024" y="1568"/>
                  </a:cubicBezTo>
                  <a:lnTo>
                    <a:pt x="12024" y="1568"/>
                  </a:lnTo>
                  <a:cubicBezTo>
                    <a:pt x="12024" y="1323"/>
                    <a:pt x="12171" y="1152"/>
                    <a:pt x="12269" y="1054"/>
                  </a:cubicBezTo>
                  <a:lnTo>
                    <a:pt x="12269" y="1054"/>
                  </a:lnTo>
                  <a:cubicBezTo>
                    <a:pt x="12269" y="1029"/>
                    <a:pt x="12293" y="1005"/>
                    <a:pt x="12318" y="1005"/>
                  </a:cubicBezTo>
                  <a:cubicBezTo>
                    <a:pt x="12342" y="956"/>
                    <a:pt x="12367" y="907"/>
                    <a:pt x="12391" y="858"/>
                  </a:cubicBezTo>
                  <a:lnTo>
                    <a:pt x="12391" y="858"/>
                  </a:lnTo>
                  <a:cubicBezTo>
                    <a:pt x="12465" y="711"/>
                    <a:pt x="12563" y="515"/>
                    <a:pt x="12709" y="442"/>
                  </a:cubicBezTo>
                  <a:lnTo>
                    <a:pt x="12709" y="442"/>
                  </a:lnTo>
                  <a:cubicBezTo>
                    <a:pt x="12783" y="393"/>
                    <a:pt x="12832" y="344"/>
                    <a:pt x="12881" y="246"/>
                  </a:cubicBezTo>
                  <a:cubicBezTo>
                    <a:pt x="12930" y="197"/>
                    <a:pt x="12954" y="123"/>
                    <a:pt x="12954" y="1"/>
                  </a:cubicBezTo>
                  <a:cubicBezTo>
                    <a:pt x="12465" y="99"/>
                    <a:pt x="10897" y="344"/>
                    <a:pt x="9355" y="589"/>
                  </a:cubicBezTo>
                  <a:cubicBezTo>
                    <a:pt x="8375" y="736"/>
                    <a:pt x="7371" y="858"/>
                    <a:pt x="6661" y="93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72"/>
            <p:cNvSpPr/>
            <p:nvPr/>
          </p:nvSpPr>
          <p:spPr>
            <a:xfrm>
              <a:off x="5263050" y="3358550"/>
              <a:ext cx="691800" cy="727325"/>
            </a:xfrm>
            <a:custGeom>
              <a:avLst/>
              <a:gdLst/>
              <a:ahLst/>
              <a:cxnLst/>
              <a:rect l="l" t="t" r="r" b="b"/>
              <a:pathLst>
                <a:path w="27672" h="29093" fill="none" extrusionOk="0">
                  <a:moveTo>
                    <a:pt x="6661" y="931"/>
                  </a:moveTo>
                  <a:cubicBezTo>
                    <a:pt x="5339" y="1078"/>
                    <a:pt x="4751" y="1127"/>
                    <a:pt x="4114" y="1201"/>
                  </a:cubicBezTo>
                  <a:cubicBezTo>
                    <a:pt x="3869" y="1250"/>
                    <a:pt x="3600" y="1274"/>
                    <a:pt x="3282" y="1299"/>
                  </a:cubicBezTo>
                  <a:cubicBezTo>
                    <a:pt x="2792" y="1348"/>
                    <a:pt x="1494" y="1495"/>
                    <a:pt x="0" y="1666"/>
                  </a:cubicBezTo>
                  <a:cubicBezTo>
                    <a:pt x="367" y="2915"/>
                    <a:pt x="3233" y="12882"/>
                    <a:pt x="3306" y="13175"/>
                  </a:cubicBezTo>
                  <a:cubicBezTo>
                    <a:pt x="3355" y="13298"/>
                    <a:pt x="3404" y="13420"/>
                    <a:pt x="3453" y="13567"/>
                  </a:cubicBezTo>
                  <a:cubicBezTo>
                    <a:pt x="3526" y="13812"/>
                    <a:pt x="3624" y="14106"/>
                    <a:pt x="3698" y="14424"/>
                  </a:cubicBezTo>
                  <a:cubicBezTo>
                    <a:pt x="3722" y="14669"/>
                    <a:pt x="3771" y="14865"/>
                    <a:pt x="3845" y="15036"/>
                  </a:cubicBezTo>
                  <a:cubicBezTo>
                    <a:pt x="3918" y="15208"/>
                    <a:pt x="3992" y="15355"/>
                    <a:pt x="4090" y="15526"/>
                  </a:cubicBezTo>
                  <a:cubicBezTo>
                    <a:pt x="4139" y="15624"/>
                    <a:pt x="4188" y="15698"/>
                    <a:pt x="4212" y="15771"/>
                  </a:cubicBezTo>
                  <a:lnTo>
                    <a:pt x="4212" y="15771"/>
                  </a:lnTo>
                  <a:cubicBezTo>
                    <a:pt x="4310" y="15943"/>
                    <a:pt x="4359" y="16016"/>
                    <a:pt x="4408" y="16187"/>
                  </a:cubicBezTo>
                  <a:cubicBezTo>
                    <a:pt x="4433" y="16261"/>
                    <a:pt x="4457" y="16334"/>
                    <a:pt x="4457" y="16383"/>
                  </a:cubicBezTo>
                  <a:cubicBezTo>
                    <a:pt x="4506" y="16579"/>
                    <a:pt x="4555" y="16775"/>
                    <a:pt x="4751" y="16947"/>
                  </a:cubicBezTo>
                  <a:lnTo>
                    <a:pt x="4800" y="16971"/>
                  </a:lnTo>
                  <a:cubicBezTo>
                    <a:pt x="5094" y="17240"/>
                    <a:pt x="5192" y="17314"/>
                    <a:pt x="5290" y="17583"/>
                  </a:cubicBezTo>
                  <a:cubicBezTo>
                    <a:pt x="5363" y="17804"/>
                    <a:pt x="5363" y="18097"/>
                    <a:pt x="5363" y="18318"/>
                  </a:cubicBezTo>
                  <a:cubicBezTo>
                    <a:pt x="5363" y="18391"/>
                    <a:pt x="5388" y="18489"/>
                    <a:pt x="5388" y="18538"/>
                  </a:cubicBezTo>
                  <a:cubicBezTo>
                    <a:pt x="5388" y="18538"/>
                    <a:pt x="5437" y="18587"/>
                    <a:pt x="5485" y="18612"/>
                  </a:cubicBezTo>
                  <a:cubicBezTo>
                    <a:pt x="5657" y="18710"/>
                    <a:pt x="5828" y="18808"/>
                    <a:pt x="5755" y="19077"/>
                  </a:cubicBezTo>
                  <a:cubicBezTo>
                    <a:pt x="5706" y="19248"/>
                    <a:pt x="5510" y="19444"/>
                    <a:pt x="5339" y="19591"/>
                  </a:cubicBezTo>
                  <a:cubicBezTo>
                    <a:pt x="5216" y="19714"/>
                    <a:pt x="5118" y="19812"/>
                    <a:pt x="5094" y="19861"/>
                  </a:cubicBezTo>
                  <a:cubicBezTo>
                    <a:pt x="5069" y="19959"/>
                    <a:pt x="5094" y="20081"/>
                    <a:pt x="5094" y="20203"/>
                  </a:cubicBezTo>
                  <a:cubicBezTo>
                    <a:pt x="5094" y="20301"/>
                    <a:pt x="5118" y="20399"/>
                    <a:pt x="5118" y="20522"/>
                  </a:cubicBezTo>
                  <a:cubicBezTo>
                    <a:pt x="5094" y="20693"/>
                    <a:pt x="5045" y="20791"/>
                    <a:pt x="4996" y="20963"/>
                  </a:cubicBezTo>
                  <a:cubicBezTo>
                    <a:pt x="4947" y="21036"/>
                    <a:pt x="4898" y="21134"/>
                    <a:pt x="4873" y="21281"/>
                  </a:cubicBezTo>
                  <a:cubicBezTo>
                    <a:pt x="4800" y="21428"/>
                    <a:pt x="4800" y="21575"/>
                    <a:pt x="4824" y="21722"/>
                  </a:cubicBezTo>
                  <a:cubicBezTo>
                    <a:pt x="4849" y="21893"/>
                    <a:pt x="4898" y="22065"/>
                    <a:pt x="4971" y="22260"/>
                  </a:cubicBezTo>
                  <a:cubicBezTo>
                    <a:pt x="5045" y="22505"/>
                    <a:pt x="5167" y="22726"/>
                    <a:pt x="5290" y="22946"/>
                  </a:cubicBezTo>
                  <a:cubicBezTo>
                    <a:pt x="5339" y="23044"/>
                    <a:pt x="5412" y="23142"/>
                    <a:pt x="5461" y="23240"/>
                  </a:cubicBezTo>
                  <a:cubicBezTo>
                    <a:pt x="5583" y="23534"/>
                    <a:pt x="5559" y="23681"/>
                    <a:pt x="5510" y="23950"/>
                  </a:cubicBezTo>
                  <a:cubicBezTo>
                    <a:pt x="5510" y="24024"/>
                    <a:pt x="5485" y="24097"/>
                    <a:pt x="5485" y="24171"/>
                  </a:cubicBezTo>
                  <a:cubicBezTo>
                    <a:pt x="5437" y="24440"/>
                    <a:pt x="5461" y="24587"/>
                    <a:pt x="5485" y="24783"/>
                  </a:cubicBezTo>
                  <a:cubicBezTo>
                    <a:pt x="5485" y="24881"/>
                    <a:pt x="5510" y="24979"/>
                    <a:pt x="5510" y="25126"/>
                  </a:cubicBezTo>
                  <a:cubicBezTo>
                    <a:pt x="5510" y="25346"/>
                    <a:pt x="5510" y="25444"/>
                    <a:pt x="5485" y="25517"/>
                  </a:cubicBezTo>
                  <a:cubicBezTo>
                    <a:pt x="5485" y="25591"/>
                    <a:pt x="5485" y="25640"/>
                    <a:pt x="5510" y="25811"/>
                  </a:cubicBezTo>
                  <a:lnTo>
                    <a:pt x="5510" y="25811"/>
                  </a:lnTo>
                  <a:cubicBezTo>
                    <a:pt x="5559" y="26007"/>
                    <a:pt x="5730" y="26154"/>
                    <a:pt x="5877" y="26301"/>
                  </a:cubicBezTo>
                  <a:cubicBezTo>
                    <a:pt x="5951" y="26399"/>
                    <a:pt x="6024" y="26472"/>
                    <a:pt x="6098" y="26546"/>
                  </a:cubicBezTo>
                  <a:cubicBezTo>
                    <a:pt x="6245" y="26766"/>
                    <a:pt x="6245" y="26962"/>
                    <a:pt x="6245" y="27109"/>
                  </a:cubicBezTo>
                  <a:lnTo>
                    <a:pt x="6245" y="27109"/>
                  </a:lnTo>
                  <a:cubicBezTo>
                    <a:pt x="6220" y="27134"/>
                    <a:pt x="6220" y="27158"/>
                    <a:pt x="6245" y="27183"/>
                  </a:cubicBezTo>
                  <a:cubicBezTo>
                    <a:pt x="6245" y="27256"/>
                    <a:pt x="6343" y="27354"/>
                    <a:pt x="6441" y="27501"/>
                  </a:cubicBezTo>
                  <a:cubicBezTo>
                    <a:pt x="6538" y="27599"/>
                    <a:pt x="6636" y="27721"/>
                    <a:pt x="6710" y="27844"/>
                  </a:cubicBezTo>
                  <a:cubicBezTo>
                    <a:pt x="6857" y="28064"/>
                    <a:pt x="6832" y="28187"/>
                    <a:pt x="6808" y="28333"/>
                  </a:cubicBezTo>
                  <a:lnTo>
                    <a:pt x="6808" y="28333"/>
                  </a:lnTo>
                  <a:cubicBezTo>
                    <a:pt x="6808" y="28407"/>
                    <a:pt x="6783" y="28456"/>
                    <a:pt x="6808" y="28529"/>
                  </a:cubicBezTo>
                  <a:cubicBezTo>
                    <a:pt x="6832" y="28603"/>
                    <a:pt x="6857" y="28676"/>
                    <a:pt x="6930" y="28701"/>
                  </a:cubicBezTo>
                  <a:cubicBezTo>
                    <a:pt x="7028" y="28750"/>
                    <a:pt x="7151" y="28774"/>
                    <a:pt x="7298" y="28799"/>
                  </a:cubicBezTo>
                  <a:cubicBezTo>
                    <a:pt x="7518" y="28848"/>
                    <a:pt x="8889" y="28725"/>
                    <a:pt x="9991" y="28627"/>
                  </a:cubicBezTo>
                  <a:cubicBezTo>
                    <a:pt x="10530" y="28578"/>
                    <a:pt x="10995" y="28554"/>
                    <a:pt x="11240" y="28529"/>
                  </a:cubicBezTo>
                  <a:cubicBezTo>
                    <a:pt x="11558" y="28505"/>
                    <a:pt x="12440" y="28456"/>
                    <a:pt x="13371" y="28407"/>
                  </a:cubicBezTo>
                  <a:cubicBezTo>
                    <a:pt x="14473" y="28333"/>
                    <a:pt x="15648" y="28260"/>
                    <a:pt x="16040" y="28236"/>
                  </a:cubicBezTo>
                  <a:cubicBezTo>
                    <a:pt x="16260" y="28236"/>
                    <a:pt x="16579" y="28211"/>
                    <a:pt x="16946" y="28187"/>
                  </a:cubicBezTo>
                  <a:cubicBezTo>
                    <a:pt x="17803" y="28113"/>
                    <a:pt x="18880" y="28040"/>
                    <a:pt x="19395" y="28064"/>
                  </a:cubicBezTo>
                  <a:cubicBezTo>
                    <a:pt x="19786" y="28089"/>
                    <a:pt x="19958" y="28040"/>
                    <a:pt x="20154" y="28015"/>
                  </a:cubicBezTo>
                  <a:cubicBezTo>
                    <a:pt x="20276" y="27991"/>
                    <a:pt x="20423" y="27966"/>
                    <a:pt x="20644" y="27942"/>
                  </a:cubicBezTo>
                  <a:cubicBezTo>
                    <a:pt x="20913" y="27942"/>
                    <a:pt x="21060" y="27917"/>
                    <a:pt x="21182" y="27917"/>
                  </a:cubicBezTo>
                  <a:cubicBezTo>
                    <a:pt x="21305" y="27917"/>
                    <a:pt x="21378" y="27893"/>
                    <a:pt x="21452" y="27893"/>
                  </a:cubicBezTo>
                  <a:cubicBezTo>
                    <a:pt x="21574" y="27868"/>
                    <a:pt x="21672" y="27868"/>
                    <a:pt x="21745" y="27893"/>
                  </a:cubicBezTo>
                  <a:cubicBezTo>
                    <a:pt x="21843" y="27917"/>
                    <a:pt x="21917" y="27966"/>
                    <a:pt x="21990" y="28064"/>
                  </a:cubicBezTo>
                  <a:lnTo>
                    <a:pt x="21990" y="28064"/>
                  </a:lnTo>
                  <a:cubicBezTo>
                    <a:pt x="22039" y="28162"/>
                    <a:pt x="22113" y="28309"/>
                    <a:pt x="22186" y="28456"/>
                  </a:cubicBezTo>
                  <a:cubicBezTo>
                    <a:pt x="22211" y="28578"/>
                    <a:pt x="22260" y="28701"/>
                    <a:pt x="22284" y="28823"/>
                  </a:cubicBezTo>
                  <a:cubicBezTo>
                    <a:pt x="22309" y="29019"/>
                    <a:pt x="22431" y="29044"/>
                    <a:pt x="22578" y="29068"/>
                  </a:cubicBezTo>
                  <a:lnTo>
                    <a:pt x="22603" y="29068"/>
                  </a:lnTo>
                  <a:lnTo>
                    <a:pt x="22603" y="29068"/>
                  </a:lnTo>
                  <a:cubicBezTo>
                    <a:pt x="22676" y="29093"/>
                    <a:pt x="22774" y="29093"/>
                    <a:pt x="22823" y="29068"/>
                  </a:cubicBezTo>
                  <a:cubicBezTo>
                    <a:pt x="22872" y="29044"/>
                    <a:pt x="22921" y="29019"/>
                    <a:pt x="22921" y="28970"/>
                  </a:cubicBezTo>
                  <a:cubicBezTo>
                    <a:pt x="22945" y="28946"/>
                    <a:pt x="22945" y="28848"/>
                    <a:pt x="22921" y="28725"/>
                  </a:cubicBezTo>
                  <a:cubicBezTo>
                    <a:pt x="22921" y="28603"/>
                    <a:pt x="22896" y="28431"/>
                    <a:pt x="22896" y="28260"/>
                  </a:cubicBezTo>
                  <a:cubicBezTo>
                    <a:pt x="22896" y="28187"/>
                    <a:pt x="22921" y="28138"/>
                    <a:pt x="22921" y="28089"/>
                  </a:cubicBezTo>
                  <a:cubicBezTo>
                    <a:pt x="22945" y="27844"/>
                    <a:pt x="22945" y="27623"/>
                    <a:pt x="22847" y="27452"/>
                  </a:cubicBezTo>
                  <a:cubicBezTo>
                    <a:pt x="22798" y="27305"/>
                    <a:pt x="22725" y="27183"/>
                    <a:pt x="22701" y="27060"/>
                  </a:cubicBezTo>
                  <a:lnTo>
                    <a:pt x="22701" y="27060"/>
                  </a:lnTo>
                  <a:cubicBezTo>
                    <a:pt x="22676" y="26913"/>
                    <a:pt x="22676" y="26791"/>
                    <a:pt x="22701" y="26668"/>
                  </a:cubicBezTo>
                  <a:cubicBezTo>
                    <a:pt x="22725" y="26521"/>
                    <a:pt x="22823" y="26423"/>
                    <a:pt x="22921" y="26301"/>
                  </a:cubicBezTo>
                  <a:cubicBezTo>
                    <a:pt x="23019" y="26203"/>
                    <a:pt x="23141" y="26105"/>
                    <a:pt x="23288" y="26056"/>
                  </a:cubicBezTo>
                  <a:cubicBezTo>
                    <a:pt x="23509" y="25958"/>
                    <a:pt x="23607" y="26007"/>
                    <a:pt x="23851" y="26105"/>
                  </a:cubicBezTo>
                  <a:lnTo>
                    <a:pt x="23851" y="26105"/>
                  </a:lnTo>
                  <a:cubicBezTo>
                    <a:pt x="23900" y="26130"/>
                    <a:pt x="23949" y="26154"/>
                    <a:pt x="24023" y="26179"/>
                  </a:cubicBezTo>
                  <a:cubicBezTo>
                    <a:pt x="24268" y="26276"/>
                    <a:pt x="24488" y="26276"/>
                    <a:pt x="24758" y="26276"/>
                  </a:cubicBezTo>
                  <a:cubicBezTo>
                    <a:pt x="24855" y="26301"/>
                    <a:pt x="24953" y="26301"/>
                    <a:pt x="25051" y="26301"/>
                  </a:cubicBezTo>
                  <a:lnTo>
                    <a:pt x="25051" y="26301"/>
                  </a:lnTo>
                  <a:lnTo>
                    <a:pt x="25321" y="26325"/>
                  </a:lnTo>
                  <a:lnTo>
                    <a:pt x="25713" y="26325"/>
                  </a:lnTo>
                  <a:cubicBezTo>
                    <a:pt x="25835" y="26179"/>
                    <a:pt x="25786" y="26007"/>
                    <a:pt x="25590" y="25836"/>
                  </a:cubicBezTo>
                  <a:cubicBezTo>
                    <a:pt x="25394" y="25664"/>
                    <a:pt x="25149" y="25517"/>
                    <a:pt x="25247" y="25444"/>
                  </a:cubicBezTo>
                  <a:cubicBezTo>
                    <a:pt x="25345" y="25346"/>
                    <a:pt x="25468" y="25468"/>
                    <a:pt x="25517" y="25297"/>
                  </a:cubicBezTo>
                  <a:cubicBezTo>
                    <a:pt x="25541" y="25101"/>
                    <a:pt x="25394" y="25028"/>
                    <a:pt x="25590" y="24954"/>
                  </a:cubicBezTo>
                  <a:cubicBezTo>
                    <a:pt x="25762" y="24856"/>
                    <a:pt x="25884" y="24832"/>
                    <a:pt x="25810" y="24758"/>
                  </a:cubicBezTo>
                  <a:cubicBezTo>
                    <a:pt x="25713" y="24709"/>
                    <a:pt x="25590" y="24709"/>
                    <a:pt x="25443" y="24783"/>
                  </a:cubicBezTo>
                  <a:cubicBezTo>
                    <a:pt x="25272" y="24856"/>
                    <a:pt x="25100" y="24807"/>
                    <a:pt x="24953" y="24807"/>
                  </a:cubicBezTo>
                  <a:cubicBezTo>
                    <a:pt x="24806" y="24807"/>
                    <a:pt x="24635" y="25101"/>
                    <a:pt x="24537" y="24954"/>
                  </a:cubicBezTo>
                  <a:cubicBezTo>
                    <a:pt x="24439" y="24807"/>
                    <a:pt x="24513" y="24709"/>
                    <a:pt x="24709" y="24636"/>
                  </a:cubicBezTo>
                  <a:cubicBezTo>
                    <a:pt x="24880" y="24562"/>
                    <a:pt x="24855" y="24538"/>
                    <a:pt x="25100" y="24538"/>
                  </a:cubicBezTo>
                  <a:cubicBezTo>
                    <a:pt x="25370" y="24538"/>
                    <a:pt x="25443" y="24538"/>
                    <a:pt x="25443" y="24464"/>
                  </a:cubicBezTo>
                  <a:cubicBezTo>
                    <a:pt x="25443" y="24366"/>
                    <a:pt x="25296" y="24391"/>
                    <a:pt x="25223" y="24195"/>
                  </a:cubicBezTo>
                  <a:cubicBezTo>
                    <a:pt x="25174" y="24024"/>
                    <a:pt x="25223" y="23975"/>
                    <a:pt x="25198" y="23877"/>
                  </a:cubicBezTo>
                  <a:cubicBezTo>
                    <a:pt x="25174" y="23779"/>
                    <a:pt x="24978" y="23730"/>
                    <a:pt x="24953" y="23534"/>
                  </a:cubicBezTo>
                  <a:cubicBezTo>
                    <a:pt x="24953" y="23338"/>
                    <a:pt x="24831" y="23020"/>
                    <a:pt x="25002" y="23191"/>
                  </a:cubicBezTo>
                  <a:cubicBezTo>
                    <a:pt x="25174" y="23338"/>
                    <a:pt x="25076" y="23460"/>
                    <a:pt x="25223" y="23509"/>
                  </a:cubicBezTo>
                  <a:cubicBezTo>
                    <a:pt x="25394" y="23583"/>
                    <a:pt x="25615" y="23779"/>
                    <a:pt x="25639" y="23656"/>
                  </a:cubicBezTo>
                  <a:cubicBezTo>
                    <a:pt x="25664" y="23534"/>
                    <a:pt x="25590" y="23607"/>
                    <a:pt x="25566" y="23411"/>
                  </a:cubicBezTo>
                  <a:cubicBezTo>
                    <a:pt x="25541" y="23215"/>
                    <a:pt x="25517" y="22946"/>
                    <a:pt x="25639" y="22995"/>
                  </a:cubicBezTo>
                  <a:cubicBezTo>
                    <a:pt x="25786" y="23069"/>
                    <a:pt x="25786" y="23142"/>
                    <a:pt x="25810" y="23289"/>
                  </a:cubicBezTo>
                  <a:cubicBezTo>
                    <a:pt x="25835" y="23436"/>
                    <a:pt x="25835" y="23632"/>
                    <a:pt x="25957" y="23460"/>
                  </a:cubicBezTo>
                  <a:cubicBezTo>
                    <a:pt x="26080" y="23289"/>
                    <a:pt x="25957" y="23191"/>
                    <a:pt x="26153" y="23093"/>
                  </a:cubicBezTo>
                  <a:cubicBezTo>
                    <a:pt x="26325" y="22971"/>
                    <a:pt x="26398" y="22971"/>
                    <a:pt x="26472" y="22750"/>
                  </a:cubicBezTo>
                  <a:cubicBezTo>
                    <a:pt x="26521" y="22554"/>
                    <a:pt x="26472" y="22456"/>
                    <a:pt x="26227" y="22432"/>
                  </a:cubicBezTo>
                  <a:cubicBezTo>
                    <a:pt x="25982" y="22383"/>
                    <a:pt x="25957" y="22407"/>
                    <a:pt x="25933" y="22579"/>
                  </a:cubicBezTo>
                  <a:cubicBezTo>
                    <a:pt x="25933" y="22750"/>
                    <a:pt x="25688" y="22775"/>
                    <a:pt x="25664" y="22603"/>
                  </a:cubicBezTo>
                  <a:cubicBezTo>
                    <a:pt x="25639" y="22456"/>
                    <a:pt x="25590" y="22383"/>
                    <a:pt x="25443" y="22334"/>
                  </a:cubicBezTo>
                  <a:cubicBezTo>
                    <a:pt x="25296" y="22309"/>
                    <a:pt x="25076" y="22285"/>
                    <a:pt x="25272" y="22162"/>
                  </a:cubicBezTo>
                  <a:cubicBezTo>
                    <a:pt x="25468" y="22065"/>
                    <a:pt x="25517" y="22065"/>
                    <a:pt x="25737" y="22114"/>
                  </a:cubicBezTo>
                  <a:cubicBezTo>
                    <a:pt x="25957" y="22162"/>
                    <a:pt x="25957" y="22114"/>
                    <a:pt x="26129" y="22114"/>
                  </a:cubicBezTo>
                  <a:cubicBezTo>
                    <a:pt x="26300" y="22089"/>
                    <a:pt x="26423" y="22114"/>
                    <a:pt x="26325" y="22016"/>
                  </a:cubicBezTo>
                  <a:cubicBezTo>
                    <a:pt x="26227" y="21942"/>
                    <a:pt x="26129" y="21918"/>
                    <a:pt x="26031" y="21942"/>
                  </a:cubicBezTo>
                  <a:cubicBezTo>
                    <a:pt x="25908" y="21967"/>
                    <a:pt x="25762" y="21869"/>
                    <a:pt x="25859" y="21746"/>
                  </a:cubicBezTo>
                  <a:cubicBezTo>
                    <a:pt x="25982" y="21648"/>
                    <a:pt x="26031" y="21379"/>
                    <a:pt x="26104" y="21526"/>
                  </a:cubicBezTo>
                  <a:cubicBezTo>
                    <a:pt x="26178" y="21673"/>
                    <a:pt x="26153" y="21869"/>
                    <a:pt x="26325" y="21722"/>
                  </a:cubicBezTo>
                  <a:cubicBezTo>
                    <a:pt x="26472" y="21550"/>
                    <a:pt x="26398" y="21477"/>
                    <a:pt x="26521" y="21256"/>
                  </a:cubicBezTo>
                  <a:cubicBezTo>
                    <a:pt x="26668" y="21061"/>
                    <a:pt x="26766" y="20938"/>
                    <a:pt x="26717" y="20889"/>
                  </a:cubicBezTo>
                  <a:cubicBezTo>
                    <a:pt x="26643" y="20816"/>
                    <a:pt x="26472" y="20889"/>
                    <a:pt x="26374" y="20987"/>
                  </a:cubicBezTo>
                  <a:cubicBezTo>
                    <a:pt x="26300" y="21110"/>
                    <a:pt x="26178" y="21207"/>
                    <a:pt x="26129" y="21183"/>
                  </a:cubicBezTo>
                  <a:cubicBezTo>
                    <a:pt x="26080" y="21158"/>
                    <a:pt x="26178" y="20963"/>
                    <a:pt x="26080" y="20963"/>
                  </a:cubicBezTo>
                  <a:cubicBezTo>
                    <a:pt x="25957" y="20938"/>
                    <a:pt x="25884" y="21061"/>
                    <a:pt x="25762" y="20938"/>
                  </a:cubicBezTo>
                  <a:cubicBezTo>
                    <a:pt x="25639" y="20840"/>
                    <a:pt x="25688" y="20718"/>
                    <a:pt x="25908" y="20718"/>
                  </a:cubicBezTo>
                  <a:cubicBezTo>
                    <a:pt x="26129" y="20693"/>
                    <a:pt x="26153" y="20816"/>
                    <a:pt x="26300" y="20669"/>
                  </a:cubicBezTo>
                  <a:cubicBezTo>
                    <a:pt x="26447" y="20546"/>
                    <a:pt x="26325" y="20571"/>
                    <a:pt x="26251" y="20399"/>
                  </a:cubicBezTo>
                  <a:cubicBezTo>
                    <a:pt x="26153" y="20228"/>
                    <a:pt x="26227" y="20130"/>
                    <a:pt x="26349" y="20203"/>
                  </a:cubicBezTo>
                  <a:cubicBezTo>
                    <a:pt x="26472" y="20277"/>
                    <a:pt x="26423" y="20424"/>
                    <a:pt x="26619" y="20424"/>
                  </a:cubicBezTo>
                  <a:cubicBezTo>
                    <a:pt x="26814" y="20448"/>
                    <a:pt x="26741" y="20399"/>
                    <a:pt x="26741" y="20203"/>
                  </a:cubicBezTo>
                  <a:cubicBezTo>
                    <a:pt x="26741" y="20032"/>
                    <a:pt x="26961" y="19910"/>
                    <a:pt x="26814" y="19836"/>
                  </a:cubicBezTo>
                  <a:cubicBezTo>
                    <a:pt x="26668" y="19787"/>
                    <a:pt x="26668" y="19861"/>
                    <a:pt x="26594" y="19983"/>
                  </a:cubicBezTo>
                  <a:cubicBezTo>
                    <a:pt x="26521" y="20081"/>
                    <a:pt x="26398" y="20081"/>
                    <a:pt x="26300" y="20032"/>
                  </a:cubicBezTo>
                  <a:cubicBezTo>
                    <a:pt x="26178" y="19959"/>
                    <a:pt x="26104" y="19885"/>
                    <a:pt x="26227" y="19812"/>
                  </a:cubicBezTo>
                  <a:cubicBezTo>
                    <a:pt x="26349" y="19763"/>
                    <a:pt x="26521" y="19665"/>
                    <a:pt x="26374" y="19591"/>
                  </a:cubicBezTo>
                  <a:cubicBezTo>
                    <a:pt x="26227" y="19542"/>
                    <a:pt x="25982" y="19567"/>
                    <a:pt x="25957" y="19444"/>
                  </a:cubicBezTo>
                  <a:cubicBezTo>
                    <a:pt x="25933" y="19322"/>
                    <a:pt x="26104" y="19199"/>
                    <a:pt x="26276" y="19224"/>
                  </a:cubicBezTo>
                  <a:cubicBezTo>
                    <a:pt x="26447" y="19273"/>
                    <a:pt x="26349" y="19371"/>
                    <a:pt x="26619" y="19371"/>
                  </a:cubicBezTo>
                  <a:cubicBezTo>
                    <a:pt x="26888" y="19371"/>
                    <a:pt x="26912" y="19322"/>
                    <a:pt x="27010" y="19150"/>
                  </a:cubicBezTo>
                  <a:cubicBezTo>
                    <a:pt x="27084" y="18979"/>
                    <a:pt x="26961" y="18930"/>
                    <a:pt x="26741" y="18808"/>
                  </a:cubicBezTo>
                  <a:cubicBezTo>
                    <a:pt x="26496" y="18685"/>
                    <a:pt x="26521" y="18563"/>
                    <a:pt x="26300" y="18563"/>
                  </a:cubicBezTo>
                  <a:cubicBezTo>
                    <a:pt x="26104" y="18563"/>
                    <a:pt x="25957" y="18636"/>
                    <a:pt x="26006" y="18440"/>
                  </a:cubicBezTo>
                  <a:cubicBezTo>
                    <a:pt x="26080" y="18269"/>
                    <a:pt x="26178" y="18195"/>
                    <a:pt x="26349" y="18097"/>
                  </a:cubicBezTo>
                  <a:cubicBezTo>
                    <a:pt x="26521" y="18000"/>
                    <a:pt x="26619" y="18049"/>
                    <a:pt x="26717" y="18220"/>
                  </a:cubicBezTo>
                  <a:cubicBezTo>
                    <a:pt x="26790" y="18391"/>
                    <a:pt x="26839" y="18440"/>
                    <a:pt x="27108" y="18440"/>
                  </a:cubicBezTo>
                  <a:cubicBezTo>
                    <a:pt x="27378" y="18440"/>
                    <a:pt x="27525" y="18440"/>
                    <a:pt x="27549" y="18318"/>
                  </a:cubicBezTo>
                  <a:cubicBezTo>
                    <a:pt x="27549" y="18220"/>
                    <a:pt x="27451" y="18220"/>
                    <a:pt x="27304" y="18122"/>
                  </a:cubicBezTo>
                  <a:cubicBezTo>
                    <a:pt x="27157" y="18024"/>
                    <a:pt x="27133" y="18073"/>
                    <a:pt x="27182" y="17853"/>
                  </a:cubicBezTo>
                  <a:cubicBezTo>
                    <a:pt x="27206" y="17657"/>
                    <a:pt x="27255" y="17902"/>
                    <a:pt x="27427" y="17877"/>
                  </a:cubicBezTo>
                  <a:cubicBezTo>
                    <a:pt x="27574" y="17877"/>
                    <a:pt x="27598" y="17902"/>
                    <a:pt x="27647" y="17730"/>
                  </a:cubicBezTo>
                  <a:cubicBezTo>
                    <a:pt x="27672" y="17706"/>
                    <a:pt x="27672" y="17681"/>
                    <a:pt x="27647" y="17657"/>
                  </a:cubicBezTo>
                  <a:cubicBezTo>
                    <a:pt x="27598" y="17583"/>
                    <a:pt x="27549" y="17534"/>
                    <a:pt x="27500" y="17510"/>
                  </a:cubicBezTo>
                  <a:cubicBezTo>
                    <a:pt x="27378" y="17363"/>
                    <a:pt x="27231" y="17338"/>
                    <a:pt x="27059" y="17338"/>
                  </a:cubicBezTo>
                  <a:cubicBezTo>
                    <a:pt x="26937" y="17314"/>
                    <a:pt x="26814" y="17289"/>
                    <a:pt x="26692" y="17240"/>
                  </a:cubicBezTo>
                  <a:lnTo>
                    <a:pt x="26692" y="17240"/>
                  </a:lnTo>
                  <a:cubicBezTo>
                    <a:pt x="26374" y="17118"/>
                    <a:pt x="26349" y="16971"/>
                    <a:pt x="26349" y="16775"/>
                  </a:cubicBezTo>
                  <a:cubicBezTo>
                    <a:pt x="26349" y="16726"/>
                    <a:pt x="26349" y="16677"/>
                    <a:pt x="26325" y="16628"/>
                  </a:cubicBezTo>
                  <a:cubicBezTo>
                    <a:pt x="26300" y="16555"/>
                    <a:pt x="26300" y="16457"/>
                    <a:pt x="26276" y="16383"/>
                  </a:cubicBezTo>
                  <a:lnTo>
                    <a:pt x="26276" y="16383"/>
                  </a:lnTo>
                  <a:cubicBezTo>
                    <a:pt x="26251" y="16236"/>
                    <a:pt x="26251" y="16065"/>
                    <a:pt x="26153" y="15918"/>
                  </a:cubicBezTo>
                  <a:lnTo>
                    <a:pt x="26153" y="15918"/>
                  </a:lnTo>
                  <a:cubicBezTo>
                    <a:pt x="26129" y="15820"/>
                    <a:pt x="26055" y="15771"/>
                    <a:pt x="26006" y="15747"/>
                  </a:cubicBezTo>
                  <a:cubicBezTo>
                    <a:pt x="25884" y="15649"/>
                    <a:pt x="25786" y="15575"/>
                    <a:pt x="25737" y="15330"/>
                  </a:cubicBezTo>
                  <a:cubicBezTo>
                    <a:pt x="25713" y="15183"/>
                    <a:pt x="25615" y="14988"/>
                    <a:pt x="25492" y="14816"/>
                  </a:cubicBezTo>
                  <a:cubicBezTo>
                    <a:pt x="25394" y="14645"/>
                    <a:pt x="25247" y="14498"/>
                    <a:pt x="25149" y="14449"/>
                  </a:cubicBezTo>
                  <a:cubicBezTo>
                    <a:pt x="25076" y="14424"/>
                    <a:pt x="24978" y="14424"/>
                    <a:pt x="24904" y="14400"/>
                  </a:cubicBezTo>
                  <a:cubicBezTo>
                    <a:pt x="24733" y="14400"/>
                    <a:pt x="24562" y="14375"/>
                    <a:pt x="24390" y="14155"/>
                  </a:cubicBezTo>
                  <a:cubicBezTo>
                    <a:pt x="24219" y="13935"/>
                    <a:pt x="24194" y="13812"/>
                    <a:pt x="24145" y="13616"/>
                  </a:cubicBezTo>
                  <a:cubicBezTo>
                    <a:pt x="24145" y="13567"/>
                    <a:pt x="24121" y="13543"/>
                    <a:pt x="24121" y="13494"/>
                  </a:cubicBezTo>
                  <a:cubicBezTo>
                    <a:pt x="24096" y="13396"/>
                    <a:pt x="24072" y="13298"/>
                    <a:pt x="24072" y="13200"/>
                  </a:cubicBezTo>
                  <a:cubicBezTo>
                    <a:pt x="24072" y="13028"/>
                    <a:pt x="24047" y="12882"/>
                    <a:pt x="23949" y="12735"/>
                  </a:cubicBezTo>
                  <a:cubicBezTo>
                    <a:pt x="23876" y="12686"/>
                    <a:pt x="23827" y="12612"/>
                    <a:pt x="23754" y="12563"/>
                  </a:cubicBezTo>
                  <a:cubicBezTo>
                    <a:pt x="23631" y="12416"/>
                    <a:pt x="23484" y="12294"/>
                    <a:pt x="23435" y="12098"/>
                  </a:cubicBezTo>
                  <a:cubicBezTo>
                    <a:pt x="23411" y="11976"/>
                    <a:pt x="23411" y="11902"/>
                    <a:pt x="23411" y="11853"/>
                  </a:cubicBezTo>
                  <a:lnTo>
                    <a:pt x="23411" y="11829"/>
                  </a:lnTo>
                  <a:cubicBezTo>
                    <a:pt x="23411" y="11755"/>
                    <a:pt x="23411" y="11682"/>
                    <a:pt x="23313" y="11535"/>
                  </a:cubicBezTo>
                  <a:lnTo>
                    <a:pt x="23313" y="11535"/>
                  </a:lnTo>
                  <a:cubicBezTo>
                    <a:pt x="23141" y="11314"/>
                    <a:pt x="22970" y="11265"/>
                    <a:pt x="22749" y="11216"/>
                  </a:cubicBezTo>
                  <a:lnTo>
                    <a:pt x="22749" y="11216"/>
                  </a:lnTo>
                  <a:lnTo>
                    <a:pt x="22652" y="11192"/>
                  </a:lnTo>
                  <a:lnTo>
                    <a:pt x="22652" y="11192"/>
                  </a:lnTo>
                  <a:cubicBezTo>
                    <a:pt x="22578" y="11167"/>
                    <a:pt x="22505" y="11167"/>
                    <a:pt x="22456" y="11167"/>
                  </a:cubicBezTo>
                  <a:cubicBezTo>
                    <a:pt x="22260" y="11143"/>
                    <a:pt x="22137" y="11143"/>
                    <a:pt x="21966" y="10923"/>
                  </a:cubicBezTo>
                  <a:cubicBezTo>
                    <a:pt x="21819" y="10727"/>
                    <a:pt x="21745" y="10678"/>
                    <a:pt x="21648" y="10604"/>
                  </a:cubicBezTo>
                  <a:lnTo>
                    <a:pt x="21648" y="10604"/>
                  </a:lnTo>
                  <a:cubicBezTo>
                    <a:pt x="21599" y="10580"/>
                    <a:pt x="21574" y="10580"/>
                    <a:pt x="21525" y="10531"/>
                  </a:cubicBezTo>
                  <a:cubicBezTo>
                    <a:pt x="21403" y="10457"/>
                    <a:pt x="21354" y="10335"/>
                    <a:pt x="21305" y="10237"/>
                  </a:cubicBezTo>
                  <a:lnTo>
                    <a:pt x="21305" y="10237"/>
                  </a:lnTo>
                  <a:cubicBezTo>
                    <a:pt x="21280" y="10163"/>
                    <a:pt x="21256" y="10090"/>
                    <a:pt x="21207" y="10041"/>
                  </a:cubicBezTo>
                  <a:cubicBezTo>
                    <a:pt x="21158" y="10016"/>
                    <a:pt x="21084" y="9992"/>
                    <a:pt x="21035" y="9967"/>
                  </a:cubicBezTo>
                  <a:cubicBezTo>
                    <a:pt x="20888" y="9919"/>
                    <a:pt x="20741" y="9870"/>
                    <a:pt x="20668" y="9625"/>
                  </a:cubicBezTo>
                  <a:lnTo>
                    <a:pt x="20668" y="9625"/>
                  </a:lnTo>
                  <a:cubicBezTo>
                    <a:pt x="20644" y="9502"/>
                    <a:pt x="20619" y="9404"/>
                    <a:pt x="20619" y="9282"/>
                  </a:cubicBezTo>
                  <a:lnTo>
                    <a:pt x="20619" y="9282"/>
                  </a:lnTo>
                  <a:cubicBezTo>
                    <a:pt x="20595" y="9159"/>
                    <a:pt x="20595" y="9061"/>
                    <a:pt x="20546" y="9012"/>
                  </a:cubicBezTo>
                  <a:cubicBezTo>
                    <a:pt x="20472" y="8939"/>
                    <a:pt x="20374" y="8866"/>
                    <a:pt x="20227" y="8792"/>
                  </a:cubicBezTo>
                  <a:lnTo>
                    <a:pt x="20227" y="8792"/>
                  </a:lnTo>
                  <a:cubicBezTo>
                    <a:pt x="20154" y="8743"/>
                    <a:pt x="20056" y="8670"/>
                    <a:pt x="19958" y="8596"/>
                  </a:cubicBezTo>
                  <a:cubicBezTo>
                    <a:pt x="19811" y="8498"/>
                    <a:pt x="19737" y="8474"/>
                    <a:pt x="19664" y="8449"/>
                  </a:cubicBezTo>
                  <a:cubicBezTo>
                    <a:pt x="19566" y="8425"/>
                    <a:pt x="19493" y="8425"/>
                    <a:pt x="19346" y="8327"/>
                  </a:cubicBezTo>
                  <a:cubicBezTo>
                    <a:pt x="19174" y="8229"/>
                    <a:pt x="19076" y="8131"/>
                    <a:pt x="18978" y="8033"/>
                  </a:cubicBezTo>
                  <a:cubicBezTo>
                    <a:pt x="18929" y="7984"/>
                    <a:pt x="18905" y="7935"/>
                    <a:pt x="18856" y="7886"/>
                  </a:cubicBezTo>
                  <a:cubicBezTo>
                    <a:pt x="18758" y="7837"/>
                    <a:pt x="18733" y="7764"/>
                    <a:pt x="18733" y="7690"/>
                  </a:cubicBezTo>
                  <a:cubicBezTo>
                    <a:pt x="18733" y="7617"/>
                    <a:pt x="18733" y="7543"/>
                    <a:pt x="18464" y="7372"/>
                  </a:cubicBezTo>
                  <a:cubicBezTo>
                    <a:pt x="18219" y="7200"/>
                    <a:pt x="17999" y="7078"/>
                    <a:pt x="17803" y="6980"/>
                  </a:cubicBezTo>
                  <a:cubicBezTo>
                    <a:pt x="17583" y="6858"/>
                    <a:pt x="17387" y="6760"/>
                    <a:pt x="17191" y="6613"/>
                  </a:cubicBezTo>
                  <a:cubicBezTo>
                    <a:pt x="16799" y="6343"/>
                    <a:pt x="16652" y="6123"/>
                    <a:pt x="16432" y="5805"/>
                  </a:cubicBezTo>
                  <a:lnTo>
                    <a:pt x="16432" y="5805"/>
                  </a:lnTo>
                  <a:lnTo>
                    <a:pt x="16407" y="5780"/>
                  </a:lnTo>
                  <a:cubicBezTo>
                    <a:pt x="16309" y="5633"/>
                    <a:pt x="16138" y="5486"/>
                    <a:pt x="16015" y="5364"/>
                  </a:cubicBezTo>
                  <a:lnTo>
                    <a:pt x="16015" y="5364"/>
                  </a:lnTo>
                  <a:cubicBezTo>
                    <a:pt x="15868" y="5241"/>
                    <a:pt x="15746" y="5143"/>
                    <a:pt x="15648" y="4996"/>
                  </a:cubicBezTo>
                  <a:cubicBezTo>
                    <a:pt x="15550" y="4850"/>
                    <a:pt x="15526" y="4752"/>
                    <a:pt x="15501" y="4654"/>
                  </a:cubicBezTo>
                  <a:cubicBezTo>
                    <a:pt x="15477" y="4556"/>
                    <a:pt x="15452" y="4482"/>
                    <a:pt x="15379" y="4409"/>
                  </a:cubicBezTo>
                  <a:cubicBezTo>
                    <a:pt x="15354" y="4335"/>
                    <a:pt x="15281" y="4262"/>
                    <a:pt x="15232" y="4164"/>
                  </a:cubicBezTo>
                  <a:cubicBezTo>
                    <a:pt x="15134" y="4041"/>
                    <a:pt x="15036" y="3894"/>
                    <a:pt x="14938" y="3748"/>
                  </a:cubicBezTo>
                  <a:cubicBezTo>
                    <a:pt x="14864" y="3650"/>
                    <a:pt x="14864" y="3576"/>
                    <a:pt x="14840" y="3503"/>
                  </a:cubicBezTo>
                  <a:cubicBezTo>
                    <a:pt x="14840" y="3405"/>
                    <a:pt x="14840" y="3356"/>
                    <a:pt x="14668" y="3307"/>
                  </a:cubicBezTo>
                  <a:cubicBezTo>
                    <a:pt x="14522" y="3282"/>
                    <a:pt x="14350" y="3307"/>
                    <a:pt x="14203" y="3307"/>
                  </a:cubicBezTo>
                  <a:cubicBezTo>
                    <a:pt x="13958" y="3331"/>
                    <a:pt x="13762" y="3356"/>
                    <a:pt x="13591" y="3209"/>
                  </a:cubicBezTo>
                  <a:lnTo>
                    <a:pt x="13591" y="3209"/>
                  </a:lnTo>
                  <a:cubicBezTo>
                    <a:pt x="13493" y="3135"/>
                    <a:pt x="13420" y="3062"/>
                    <a:pt x="13371" y="2988"/>
                  </a:cubicBezTo>
                  <a:cubicBezTo>
                    <a:pt x="13297" y="2915"/>
                    <a:pt x="13248" y="2817"/>
                    <a:pt x="13077" y="2768"/>
                  </a:cubicBezTo>
                  <a:cubicBezTo>
                    <a:pt x="12954" y="2719"/>
                    <a:pt x="12881" y="2695"/>
                    <a:pt x="12832" y="2695"/>
                  </a:cubicBezTo>
                  <a:cubicBezTo>
                    <a:pt x="12709" y="2695"/>
                    <a:pt x="12636" y="2695"/>
                    <a:pt x="12440" y="2523"/>
                  </a:cubicBezTo>
                  <a:cubicBezTo>
                    <a:pt x="12367" y="2450"/>
                    <a:pt x="12293" y="2376"/>
                    <a:pt x="12244" y="2352"/>
                  </a:cubicBezTo>
                  <a:cubicBezTo>
                    <a:pt x="12097" y="2229"/>
                    <a:pt x="12024" y="2180"/>
                    <a:pt x="11999" y="2033"/>
                  </a:cubicBezTo>
                  <a:cubicBezTo>
                    <a:pt x="11975" y="1886"/>
                    <a:pt x="11975" y="1837"/>
                    <a:pt x="11999" y="1740"/>
                  </a:cubicBezTo>
                  <a:cubicBezTo>
                    <a:pt x="11999" y="1715"/>
                    <a:pt x="12024" y="1642"/>
                    <a:pt x="12024" y="1568"/>
                  </a:cubicBezTo>
                  <a:lnTo>
                    <a:pt x="12024" y="1568"/>
                  </a:lnTo>
                  <a:cubicBezTo>
                    <a:pt x="12024" y="1323"/>
                    <a:pt x="12171" y="1152"/>
                    <a:pt x="12269" y="1054"/>
                  </a:cubicBezTo>
                  <a:lnTo>
                    <a:pt x="12269" y="1054"/>
                  </a:lnTo>
                  <a:cubicBezTo>
                    <a:pt x="12269" y="1029"/>
                    <a:pt x="12293" y="1005"/>
                    <a:pt x="12318" y="1005"/>
                  </a:cubicBezTo>
                  <a:cubicBezTo>
                    <a:pt x="12342" y="956"/>
                    <a:pt x="12367" y="907"/>
                    <a:pt x="12391" y="858"/>
                  </a:cubicBezTo>
                  <a:lnTo>
                    <a:pt x="12391" y="858"/>
                  </a:lnTo>
                  <a:cubicBezTo>
                    <a:pt x="12465" y="711"/>
                    <a:pt x="12563" y="515"/>
                    <a:pt x="12709" y="442"/>
                  </a:cubicBezTo>
                  <a:lnTo>
                    <a:pt x="12709" y="442"/>
                  </a:lnTo>
                  <a:cubicBezTo>
                    <a:pt x="12783" y="393"/>
                    <a:pt x="12832" y="344"/>
                    <a:pt x="12881" y="246"/>
                  </a:cubicBezTo>
                  <a:cubicBezTo>
                    <a:pt x="12930" y="197"/>
                    <a:pt x="12954" y="123"/>
                    <a:pt x="12954" y="1"/>
                  </a:cubicBezTo>
                  <a:cubicBezTo>
                    <a:pt x="12465" y="99"/>
                    <a:pt x="10897" y="344"/>
                    <a:pt x="9355" y="589"/>
                  </a:cubicBezTo>
                  <a:cubicBezTo>
                    <a:pt x="8375" y="736"/>
                    <a:pt x="7371" y="858"/>
                    <a:pt x="6661" y="93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72"/>
            <p:cNvSpPr/>
            <p:nvPr/>
          </p:nvSpPr>
          <p:spPr>
            <a:xfrm>
              <a:off x="5567925" y="3293675"/>
              <a:ext cx="650175" cy="495900"/>
            </a:xfrm>
            <a:custGeom>
              <a:avLst/>
              <a:gdLst/>
              <a:ahLst/>
              <a:cxnLst/>
              <a:rect l="l" t="t" r="r" b="b"/>
              <a:pathLst>
                <a:path w="26007" h="19836" extrusionOk="0">
                  <a:moveTo>
                    <a:pt x="11412" y="49"/>
                  </a:moveTo>
                  <a:cubicBezTo>
                    <a:pt x="11387" y="0"/>
                    <a:pt x="11240" y="25"/>
                    <a:pt x="10995" y="74"/>
                  </a:cubicBezTo>
                  <a:cubicBezTo>
                    <a:pt x="10824" y="98"/>
                    <a:pt x="10603" y="147"/>
                    <a:pt x="10310" y="172"/>
                  </a:cubicBezTo>
                  <a:cubicBezTo>
                    <a:pt x="10065" y="196"/>
                    <a:pt x="9697" y="245"/>
                    <a:pt x="9330" y="294"/>
                  </a:cubicBezTo>
                  <a:cubicBezTo>
                    <a:pt x="8718" y="367"/>
                    <a:pt x="8057" y="441"/>
                    <a:pt x="7640" y="465"/>
                  </a:cubicBezTo>
                  <a:cubicBezTo>
                    <a:pt x="7298" y="465"/>
                    <a:pt x="6661" y="539"/>
                    <a:pt x="6024" y="637"/>
                  </a:cubicBezTo>
                  <a:cubicBezTo>
                    <a:pt x="5339" y="710"/>
                    <a:pt x="4677" y="833"/>
                    <a:pt x="4433" y="882"/>
                  </a:cubicBezTo>
                  <a:cubicBezTo>
                    <a:pt x="4212" y="931"/>
                    <a:pt x="3649" y="1225"/>
                    <a:pt x="3037" y="1567"/>
                  </a:cubicBezTo>
                  <a:cubicBezTo>
                    <a:pt x="2302" y="1959"/>
                    <a:pt x="1494" y="2400"/>
                    <a:pt x="1004" y="2547"/>
                  </a:cubicBezTo>
                  <a:cubicBezTo>
                    <a:pt x="1004" y="2718"/>
                    <a:pt x="955" y="2865"/>
                    <a:pt x="882" y="2963"/>
                  </a:cubicBezTo>
                  <a:cubicBezTo>
                    <a:pt x="833" y="3086"/>
                    <a:pt x="735" y="3159"/>
                    <a:pt x="612" y="3233"/>
                  </a:cubicBezTo>
                  <a:lnTo>
                    <a:pt x="612" y="3233"/>
                  </a:lnTo>
                  <a:cubicBezTo>
                    <a:pt x="539" y="3282"/>
                    <a:pt x="465" y="3428"/>
                    <a:pt x="392" y="3551"/>
                  </a:cubicBezTo>
                  <a:lnTo>
                    <a:pt x="392" y="3551"/>
                  </a:lnTo>
                  <a:cubicBezTo>
                    <a:pt x="368" y="3624"/>
                    <a:pt x="319" y="3698"/>
                    <a:pt x="294" y="3722"/>
                  </a:cubicBezTo>
                  <a:cubicBezTo>
                    <a:pt x="294" y="3747"/>
                    <a:pt x="270" y="3771"/>
                    <a:pt x="245" y="3796"/>
                  </a:cubicBezTo>
                  <a:lnTo>
                    <a:pt x="245" y="3796"/>
                  </a:lnTo>
                  <a:cubicBezTo>
                    <a:pt x="172" y="3869"/>
                    <a:pt x="49" y="3992"/>
                    <a:pt x="49" y="4163"/>
                  </a:cubicBezTo>
                  <a:cubicBezTo>
                    <a:pt x="49" y="4286"/>
                    <a:pt x="25" y="4335"/>
                    <a:pt x="25" y="4384"/>
                  </a:cubicBezTo>
                  <a:cubicBezTo>
                    <a:pt x="0" y="4457"/>
                    <a:pt x="0" y="4481"/>
                    <a:pt x="25" y="4579"/>
                  </a:cubicBezTo>
                  <a:cubicBezTo>
                    <a:pt x="49" y="4653"/>
                    <a:pt x="98" y="4677"/>
                    <a:pt x="172" y="4751"/>
                  </a:cubicBezTo>
                  <a:cubicBezTo>
                    <a:pt x="245" y="4800"/>
                    <a:pt x="319" y="4873"/>
                    <a:pt x="416" y="4947"/>
                  </a:cubicBezTo>
                  <a:cubicBezTo>
                    <a:pt x="539" y="5069"/>
                    <a:pt x="563" y="5069"/>
                    <a:pt x="637" y="5069"/>
                  </a:cubicBezTo>
                  <a:cubicBezTo>
                    <a:pt x="710" y="5069"/>
                    <a:pt x="808" y="5069"/>
                    <a:pt x="955" y="5143"/>
                  </a:cubicBezTo>
                  <a:cubicBezTo>
                    <a:pt x="1200" y="5241"/>
                    <a:pt x="1274" y="5339"/>
                    <a:pt x="1372" y="5461"/>
                  </a:cubicBezTo>
                  <a:cubicBezTo>
                    <a:pt x="1396" y="5510"/>
                    <a:pt x="1445" y="5559"/>
                    <a:pt x="1543" y="5632"/>
                  </a:cubicBezTo>
                  <a:lnTo>
                    <a:pt x="1543" y="5632"/>
                  </a:lnTo>
                  <a:cubicBezTo>
                    <a:pt x="1641" y="5706"/>
                    <a:pt x="1788" y="5706"/>
                    <a:pt x="1984" y="5681"/>
                  </a:cubicBezTo>
                  <a:cubicBezTo>
                    <a:pt x="2155" y="5657"/>
                    <a:pt x="2327" y="5632"/>
                    <a:pt x="2522" y="5681"/>
                  </a:cubicBezTo>
                  <a:cubicBezTo>
                    <a:pt x="2841" y="5779"/>
                    <a:pt x="2865" y="5902"/>
                    <a:pt x="2890" y="6049"/>
                  </a:cubicBezTo>
                  <a:cubicBezTo>
                    <a:pt x="2890" y="6098"/>
                    <a:pt x="2890" y="6171"/>
                    <a:pt x="2939" y="6245"/>
                  </a:cubicBezTo>
                  <a:cubicBezTo>
                    <a:pt x="3012" y="6367"/>
                    <a:pt x="3110" y="6514"/>
                    <a:pt x="3208" y="6636"/>
                  </a:cubicBezTo>
                  <a:cubicBezTo>
                    <a:pt x="3282" y="6710"/>
                    <a:pt x="3331" y="6783"/>
                    <a:pt x="3380" y="6881"/>
                  </a:cubicBezTo>
                  <a:cubicBezTo>
                    <a:pt x="3453" y="6979"/>
                    <a:pt x="3477" y="7077"/>
                    <a:pt x="3526" y="7175"/>
                  </a:cubicBezTo>
                  <a:cubicBezTo>
                    <a:pt x="3551" y="7273"/>
                    <a:pt x="3575" y="7347"/>
                    <a:pt x="3649" y="7469"/>
                  </a:cubicBezTo>
                  <a:cubicBezTo>
                    <a:pt x="3722" y="7567"/>
                    <a:pt x="3845" y="7689"/>
                    <a:pt x="3967" y="7787"/>
                  </a:cubicBezTo>
                  <a:lnTo>
                    <a:pt x="3967" y="7787"/>
                  </a:lnTo>
                  <a:cubicBezTo>
                    <a:pt x="4114" y="7934"/>
                    <a:pt x="4261" y="8057"/>
                    <a:pt x="4408" y="8253"/>
                  </a:cubicBezTo>
                  <a:lnTo>
                    <a:pt x="4408" y="8277"/>
                  </a:lnTo>
                  <a:lnTo>
                    <a:pt x="4408" y="8277"/>
                  </a:lnTo>
                  <a:cubicBezTo>
                    <a:pt x="4628" y="8571"/>
                    <a:pt x="4775" y="8767"/>
                    <a:pt x="5118" y="9036"/>
                  </a:cubicBezTo>
                  <a:cubicBezTo>
                    <a:pt x="5314" y="9159"/>
                    <a:pt x="5510" y="9257"/>
                    <a:pt x="5706" y="9379"/>
                  </a:cubicBezTo>
                  <a:cubicBezTo>
                    <a:pt x="5926" y="9477"/>
                    <a:pt x="6147" y="9599"/>
                    <a:pt x="6392" y="9771"/>
                  </a:cubicBezTo>
                  <a:cubicBezTo>
                    <a:pt x="6759" y="10016"/>
                    <a:pt x="6759" y="10163"/>
                    <a:pt x="6759" y="10261"/>
                  </a:cubicBezTo>
                  <a:cubicBezTo>
                    <a:pt x="6759" y="10285"/>
                    <a:pt x="6759" y="10310"/>
                    <a:pt x="6783" y="10310"/>
                  </a:cubicBezTo>
                  <a:cubicBezTo>
                    <a:pt x="6857" y="10359"/>
                    <a:pt x="6906" y="10408"/>
                    <a:pt x="6955" y="10481"/>
                  </a:cubicBezTo>
                  <a:cubicBezTo>
                    <a:pt x="7028" y="10554"/>
                    <a:pt x="7126" y="10652"/>
                    <a:pt x="7273" y="10726"/>
                  </a:cubicBezTo>
                  <a:cubicBezTo>
                    <a:pt x="7371" y="10799"/>
                    <a:pt x="7445" y="10799"/>
                    <a:pt x="7518" y="10824"/>
                  </a:cubicBezTo>
                  <a:cubicBezTo>
                    <a:pt x="7616" y="10848"/>
                    <a:pt x="7714" y="10873"/>
                    <a:pt x="7885" y="10995"/>
                  </a:cubicBezTo>
                  <a:cubicBezTo>
                    <a:pt x="8008" y="11069"/>
                    <a:pt x="8081" y="11142"/>
                    <a:pt x="8179" y="11191"/>
                  </a:cubicBezTo>
                  <a:lnTo>
                    <a:pt x="8179" y="11191"/>
                  </a:lnTo>
                  <a:cubicBezTo>
                    <a:pt x="8302" y="11289"/>
                    <a:pt x="8424" y="11363"/>
                    <a:pt x="8522" y="11461"/>
                  </a:cubicBezTo>
                  <a:cubicBezTo>
                    <a:pt x="8620" y="11558"/>
                    <a:pt x="8620" y="11705"/>
                    <a:pt x="8644" y="11852"/>
                  </a:cubicBezTo>
                  <a:cubicBezTo>
                    <a:pt x="8644" y="11950"/>
                    <a:pt x="8669" y="12048"/>
                    <a:pt x="8693" y="12171"/>
                  </a:cubicBezTo>
                  <a:lnTo>
                    <a:pt x="8693" y="12171"/>
                  </a:lnTo>
                  <a:cubicBezTo>
                    <a:pt x="8718" y="12269"/>
                    <a:pt x="8816" y="12318"/>
                    <a:pt x="8914" y="12342"/>
                  </a:cubicBezTo>
                  <a:lnTo>
                    <a:pt x="8914" y="12342"/>
                  </a:lnTo>
                  <a:cubicBezTo>
                    <a:pt x="8987" y="12367"/>
                    <a:pt x="9085" y="12391"/>
                    <a:pt x="9159" y="12465"/>
                  </a:cubicBezTo>
                  <a:cubicBezTo>
                    <a:pt x="9257" y="12562"/>
                    <a:pt x="9306" y="12660"/>
                    <a:pt x="9330" y="12758"/>
                  </a:cubicBezTo>
                  <a:cubicBezTo>
                    <a:pt x="9355" y="12832"/>
                    <a:pt x="9379" y="12905"/>
                    <a:pt x="9453" y="12954"/>
                  </a:cubicBezTo>
                  <a:cubicBezTo>
                    <a:pt x="9502" y="12979"/>
                    <a:pt x="9526" y="12979"/>
                    <a:pt x="9550" y="13003"/>
                  </a:cubicBezTo>
                  <a:lnTo>
                    <a:pt x="9550" y="13003"/>
                  </a:lnTo>
                  <a:cubicBezTo>
                    <a:pt x="9697" y="13101"/>
                    <a:pt x="9795" y="13150"/>
                    <a:pt x="9967" y="13371"/>
                  </a:cubicBezTo>
                  <a:cubicBezTo>
                    <a:pt x="10065" y="13518"/>
                    <a:pt x="10138" y="13518"/>
                    <a:pt x="10261" y="13542"/>
                  </a:cubicBezTo>
                  <a:cubicBezTo>
                    <a:pt x="10334" y="13542"/>
                    <a:pt x="10408" y="13542"/>
                    <a:pt x="10506" y="13566"/>
                  </a:cubicBezTo>
                  <a:lnTo>
                    <a:pt x="10603" y="13591"/>
                  </a:lnTo>
                  <a:lnTo>
                    <a:pt x="10603" y="13591"/>
                  </a:lnTo>
                  <a:cubicBezTo>
                    <a:pt x="10873" y="13664"/>
                    <a:pt x="11093" y="13713"/>
                    <a:pt x="11289" y="13983"/>
                  </a:cubicBezTo>
                  <a:cubicBezTo>
                    <a:pt x="11461" y="14179"/>
                    <a:pt x="11461" y="14301"/>
                    <a:pt x="11461" y="14448"/>
                  </a:cubicBezTo>
                  <a:lnTo>
                    <a:pt x="11461" y="14448"/>
                  </a:lnTo>
                  <a:cubicBezTo>
                    <a:pt x="11461" y="14497"/>
                    <a:pt x="11461" y="14546"/>
                    <a:pt x="11461" y="14619"/>
                  </a:cubicBezTo>
                  <a:cubicBezTo>
                    <a:pt x="11510" y="14766"/>
                    <a:pt x="11607" y="14864"/>
                    <a:pt x="11730" y="14987"/>
                  </a:cubicBezTo>
                  <a:lnTo>
                    <a:pt x="11730" y="14987"/>
                  </a:lnTo>
                  <a:cubicBezTo>
                    <a:pt x="11779" y="15060"/>
                    <a:pt x="11852" y="15109"/>
                    <a:pt x="11926" y="15183"/>
                  </a:cubicBezTo>
                  <a:cubicBezTo>
                    <a:pt x="12073" y="15379"/>
                    <a:pt x="12097" y="15575"/>
                    <a:pt x="12097" y="15770"/>
                  </a:cubicBezTo>
                  <a:cubicBezTo>
                    <a:pt x="12122" y="15868"/>
                    <a:pt x="12122" y="15942"/>
                    <a:pt x="12146" y="16015"/>
                  </a:cubicBezTo>
                  <a:cubicBezTo>
                    <a:pt x="12146" y="16089"/>
                    <a:pt x="12171" y="16113"/>
                    <a:pt x="12171" y="16162"/>
                  </a:cubicBezTo>
                  <a:cubicBezTo>
                    <a:pt x="12220" y="16309"/>
                    <a:pt x="12244" y="16432"/>
                    <a:pt x="12391" y="16627"/>
                  </a:cubicBezTo>
                  <a:cubicBezTo>
                    <a:pt x="12489" y="16750"/>
                    <a:pt x="12611" y="16774"/>
                    <a:pt x="12734" y="16774"/>
                  </a:cubicBezTo>
                  <a:lnTo>
                    <a:pt x="12734" y="16774"/>
                  </a:lnTo>
                  <a:cubicBezTo>
                    <a:pt x="12832" y="16799"/>
                    <a:pt x="12930" y="16799"/>
                    <a:pt x="13052" y="16848"/>
                  </a:cubicBezTo>
                  <a:cubicBezTo>
                    <a:pt x="13199" y="16921"/>
                    <a:pt x="13346" y="17093"/>
                    <a:pt x="13493" y="17289"/>
                  </a:cubicBezTo>
                  <a:cubicBezTo>
                    <a:pt x="13615" y="17460"/>
                    <a:pt x="13738" y="17705"/>
                    <a:pt x="13762" y="17876"/>
                  </a:cubicBezTo>
                  <a:cubicBezTo>
                    <a:pt x="13811" y="18048"/>
                    <a:pt x="13860" y="18097"/>
                    <a:pt x="13934" y="18146"/>
                  </a:cubicBezTo>
                  <a:cubicBezTo>
                    <a:pt x="14032" y="18219"/>
                    <a:pt x="14105" y="18268"/>
                    <a:pt x="14179" y="18415"/>
                  </a:cubicBezTo>
                  <a:lnTo>
                    <a:pt x="14179" y="18415"/>
                  </a:lnTo>
                  <a:cubicBezTo>
                    <a:pt x="14277" y="18611"/>
                    <a:pt x="14301" y="18782"/>
                    <a:pt x="14301" y="18954"/>
                  </a:cubicBezTo>
                  <a:cubicBezTo>
                    <a:pt x="14326" y="19027"/>
                    <a:pt x="14326" y="19101"/>
                    <a:pt x="14350" y="19174"/>
                  </a:cubicBezTo>
                  <a:cubicBezTo>
                    <a:pt x="14375" y="19248"/>
                    <a:pt x="14375" y="19297"/>
                    <a:pt x="14375" y="19370"/>
                  </a:cubicBezTo>
                  <a:cubicBezTo>
                    <a:pt x="14375" y="19468"/>
                    <a:pt x="14399" y="19566"/>
                    <a:pt x="14571" y="19640"/>
                  </a:cubicBezTo>
                  <a:lnTo>
                    <a:pt x="14571" y="19640"/>
                  </a:lnTo>
                  <a:cubicBezTo>
                    <a:pt x="14693" y="19664"/>
                    <a:pt x="14791" y="19688"/>
                    <a:pt x="14889" y="19688"/>
                  </a:cubicBezTo>
                  <a:cubicBezTo>
                    <a:pt x="15060" y="19713"/>
                    <a:pt x="15207" y="19737"/>
                    <a:pt x="15354" y="19835"/>
                  </a:cubicBezTo>
                  <a:cubicBezTo>
                    <a:pt x="15403" y="19713"/>
                    <a:pt x="15526" y="19640"/>
                    <a:pt x="15648" y="19517"/>
                  </a:cubicBezTo>
                  <a:cubicBezTo>
                    <a:pt x="15770" y="19346"/>
                    <a:pt x="15893" y="19174"/>
                    <a:pt x="15746" y="19076"/>
                  </a:cubicBezTo>
                  <a:cubicBezTo>
                    <a:pt x="15624" y="18954"/>
                    <a:pt x="15379" y="19052"/>
                    <a:pt x="15379" y="18831"/>
                  </a:cubicBezTo>
                  <a:cubicBezTo>
                    <a:pt x="15403" y="18636"/>
                    <a:pt x="15379" y="18587"/>
                    <a:pt x="15599" y="18611"/>
                  </a:cubicBezTo>
                  <a:cubicBezTo>
                    <a:pt x="15819" y="18660"/>
                    <a:pt x="15942" y="18489"/>
                    <a:pt x="15917" y="18366"/>
                  </a:cubicBezTo>
                  <a:cubicBezTo>
                    <a:pt x="15868" y="18244"/>
                    <a:pt x="15795" y="18342"/>
                    <a:pt x="15721" y="18244"/>
                  </a:cubicBezTo>
                  <a:cubicBezTo>
                    <a:pt x="15624" y="18170"/>
                    <a:pt x="15697" y="18146"/>
                    <a:pt x="15721" y="17974"/>
                  </a:cubicBezTo>
                  <a:cubicBezTo>
                    <a:pt x="15770" y="17778"/>
                    <a:pt x="15697" y="17729"/>
                    <a:pt x="15575" y="17607"/>
                  </a:cubicBezTo>
                  <a:cubicBezTo>
                    <a:pt x="15452" y="17485"/>
                    <a:pt x="15477" y="17240"/>
                    <a:pt x="15452" y="17142"/>
                  </a:cubicBezTo>
                  <a:cubicBezTo>
                    <a:pt x="15403" y="17044"/>
                    <a:pt x="15330" y="17044"/>
                    <a:pt x="15256" y="16897"/>
                  </a:cubicBezTo>
                  <a:cubicBezTo>
                    <a:pt x="15183" y="16725"/>
                    <a:pt x="15305" y="16652"/>
                    <a:pt x="15403" y="16750"/>
                  </a:cubicBezTo>
                  <a:cubicBezTo>
                    <a:pt x="15526" y="16823"/>
                    <a:pt x="15526" y="16799"/>
                    <a:pt x="15575" y="16995"/>
                  </a:cubicBezTo>
                  <a:cubicBezTo>
                    <a:pt x="15648" y="17215"/>
                    <a:pt x="15648" y="17215"/>
                    <a:pt x="15795" y="17362"/>
                  </a:cubicBezTo>
                  <a:cubicBezTo>
                    <a:pt x="15942" y="17485"/>
                    <a:pt x="15991" y="17607"/>
                    <a:pt x="16113" y="17754"/>
                  </a:cubicBezTo>
                  <a:cubicBezTo>
                    <a:pt x="16236" y="17901"/>
                    <a:pt x="16383" y="17999"/>
                    <a:pt x="16456" y="17999"/>
                  </a:cubicBezTo>
                  <a:cubicBezTo>
                    <a:pt x="16505" y="17974"/>
                    <a:pt x="16481" y="17803"/>
                    <a:pt x="16554" y="17754"/>
                  </a:cubicBezTo>
                  <a:cubicBezTo>
                    <a:pt x="16628" y="17680"/>
                    <a:pt x="16676" y="17852"/>
                    <a:pt x="16701" y="17974"/>
                  </a:cubicBezTo>
                  <a:cubicBezTo>
                    <a:pt x="16701" y="18097"/>
                    <a:pt x="16676" y="18219"/>
                    <a:pt x="16799" y="18195"/>
                  </a:cubicBezTo>
                  <a:cubicBezTo>
                    <a:pt x="16921" y="18170"/>
                    <a:pt x="16897" y="18121"/>
                    <a:pt x="17019" y="17999"/>
                  </a:cubicBezTo>
                  <a:cubicBezTo>
                    <a:pt x="17142" y="17876"/>
                    <a:pt x="17142" y="17852"/>
                    <a:pt x="17313" y="17827"/>
                  </a:cubicBezTo>
                  <a:cubicBezTo>
                    <a:pt x="17485" y="17803"/>
                    <a:pt x="17607" y="17852"/>
                    <a:pt x="17632" y="17656"/>
                  </a:cubicBezTo>
                  <a:cubicBezTo>
                    <a:pt x="17656" y="17485"/>
                    <a:pt x="17729" y="17264"/>
                    <a:pt x="17680" y="17264"/>
                  </a:cubicBezTo>
                  <a:cubicBezTo>
                    <a:pt x="17632" y="17264"/>
                    <a:pt x="17460" y="17313"/>
                    <a:pt x="17436" y="17411"/>
                  </a:cubicBezTo>
                  <a:cubicBezTo>
                    <a:pt x="17387" y="17509"/>
                    <a:pt x="17215" y="17583"/>
                    <a:pt x="17166" y="17534"/>
                  </a:cubicBezTo>
                  <a:cubicBezTo>
                    <a:pt x="17117" y="17485"/>
                    <a:pt x="17044" y="17411"/>
                    <a:pt x="17166" y="17338"/>
                  </a:cubicBezTo>
                  <a:cubicBezTo>
                    <a:pt x="17289" y="17264"/>
                    <a:pt x="17436" y="17117"/>
                    <a:pt x="17436" y="17044"/>
                  </a:cubicBezTo>
                  <a:cubicBezTo>
                    <a:pt x="17436" y="16970"/>
                    <a:pt x="17362" y="16946"/>
                    <a:pt x="17215" y="16946"/>
                  </a:cubicBezTo>
                  <a:cubicBezTo>
                    <a:pt x="17093" y="16970"/>
                    <a:pt x="16995" y="16921"/>
                    <a:pt x="16897" y="16848"/>
                  </a:cubicBezTo>
                  <a:cubicBezTo>
                    <a:pt x="16823" y="16774"/>
                    <a:pt x="16505" y="16701"/>
                    <a:pt x="16407" y="16725"/>
                  </a:cubicBezTo>
                  <a:cubicBezTo>
                    <a:pt x="16309" y="16774"/>
                    <a:pt x="16162" y="16823"/>
                    <a:pt x="16089" y="16725"/>
                  </a:cubicBezTo>
                  <a:cubicBezTo>
                    <a:pt x="16040" y="16603"/>
                    <a:pt x="15942" y="16432"/>
                    <a:pt x="16162" y="16481"/>
                  </a:cubicBezTo>
                  <a:cubicBezTo>
                    <a:pt x="16407" y="16530"/>
                    <a:pt x="16407" y="16652"/>
                    <a:pt x="16554" y="16505"/>
                  </a:cubicBezTo>
                  <a:cubicBezTo>
                    <a:pt x="16676" y="16358"/>
                    <a:pt x="16603" y="16260"/>
                    <a:pt x="16799" y="16236"/>
                  </a:cubicBezTo>
                  <a:cubicBezTo>
                    <a:pt x="16995" y="16236"/>
                    <a:pt x="16921" y="16334"/>
                    <a:pt x="17142" y="16456"/>
                  </a:cubicBezTo>
                  <a:cubicBezTo>
                    <a:pt x="17338" y="16579"/>
                    <a:pt x="17387" y="16554"/>
                    <a:pt x="17534" y="16554"/>
                  </a:cubicBezTo>
                  <a:cubicBezTo>
                    <a:pt x="17680" y="16530"/>
                    <a:pt x="17729" y="16676"/>
                    <a:pt x="17852" y="16627"/>
                  </a:cubicBezTo>
                  <a:cubicBezTo>
                    <a:pt x="17974" y="16603"/>
                    <a:pt x="17852" y="16456"/>
                    <a:pt x="17999" y="16407"/>
                  </a:cubicBezTo>
                  <a:cubicBezTo>
                    <a:pt x="18121" y="16358"/>
                    <a:pt x="18146" y="16505"/>
                    <a:pt x="18293" y="16456"/>
                  </a:cubicBezTo>
                  <a:cubicBezTo>
                    <a:pt x="18440" y="16407"/>
                    <a:pt x="18464" y="16236"/>
                    <a:pt x="18611" y="16089"/>
                  </a:cubicBezTo>
                  <a:cubicBezTo>
                    <a:pt x="18733" y="15942"/>
                    <a:pt x="18758" y="15917"/>
                    <a:pt x="18929" y="15868"/>
                  </a:cubicBezTo>
                  <a:cubicBezTo>
                    <a:pt x="19101" y="15819"/>
                    <a:pt x="19076" y="15819"/>
                    <a:pt x="19248" y="15623"/>
                  </a:cubicBezTo>
                  <a:cubicBezTo>
                    <a:pt x="19419" y="15403"/>
                    <a:pt x="19444" y="15403"/>
                    <a:pt x="19713" y="15330"/>
                  </a:cubicBezTo>
                  <a:cubicBezTo>
                    <a:pt x="19982" y="15256"/>
                    <a:pt x="19909" y="15207"/>
                    <a:pt x="20105" y="15036"/>
                  </a:cubicBezTo>
                  <a:cubicBezTo>
                    <a:pt x="20325" y="14864"/>
                    <a:pt x="20374" y="14864"/>
                    <a:pt x="20374" y="14693"/>
                  </a:cubicBezTo>
                  <a:cubicBezTo>
                    <a:pt x="20374" y="14522"/>
                    <a:pt x="20276" y="14448"/>
                    <a:pt x="20154" y="14448"/>
                  </a:cubicBezTo>
                  <a:cubicBezTo>
                    <a:pt x="20056" y="14448"/>
                    <a:pt x="20007" y="14546"/>
                    <a:pt x="19958" y="14399"/>
                  </a:cubicBezTo>
                  <a:cubicBezTo>
                    <a:pt x="19909" y="14277"/>
                    <a:pt x="19958" y="14105"/>
                    <a:pt x="20056" y="14081"/>
                  </a:cubicBezTo>
                  <a:cubicBezTo>
                    <a:pt x="20154" y="14032"/>
                    <a:pt x="20178" y="14081"/>
                    <a:pt x="20325" y="14179"/>
                  </a:cubicBezTo>
                  <a:cubicBezTo>
                    <a:pt x="20497" y="14252"/>
                    <a:pt x="20497" y="14326"/>
                    <a:pt x="20668" y="14203"/>
                  </a:cubicBezTo>
                  <a:cubicBezTo>
                    <a:pt x="20839" y="14081"/>
                    <a:pt x="20766" y="14007"/>
                    <a:pt x="20937" y="13934"/>
                  </a:cubicBezTo>
                  <a:cubicBezTo>
                    <a:pt x="21084" y="13860"/>
                    <a:pt x="20937" y="13787"/>
                    <a:pt x="21109" y="13615"/>
                  </a:cubicBezTo>
                  <a:cubicBezTo>
                    <a:pt x="21280" y="13420"/>
                    <a:pt x="21207" y="13469"/>
                    <a:pt x="21354" y="13346"/>
                  </a:cubicBezTo>
                  <a:cubicBezTo>
                    <a:pt x="21501" y="13224"/>
                    <a:pt x="21501" y="13199"/>
                    <a:pt x="21501" y="13052"/>
                  </a:cubicBezTo>
                  <a:cubicBezTo>
                    <a:pt x="21476" y="12881"/>
                    <a:pt x="21403" y="12954"/>
                    <a:pt x="21501" y="12734"/>
                  </a:cubicBezTo>
                  <a:cubicBezTo>
                    <a:pt x="21574" y="12489"/>
                    <a:pt x="21525" y="12440"/>
                    <a:pt x="21721" y="12318"/>
                  </a:cubicBezTo>
                  <a:cubicBezTo>
                    <a:pt x="21941" y="12195"/>
                    <a:pt x="21966" y="12171"/>
                    <a:pt x="22088" y="12269"/>
                  </a:cubicBezTo>
                  <a:cubicBezTo>
                    <a:pt x="22186" y="12391"/>
                    <a:pt x="22309" y="12465"/>
                    <a:pt x="22431" y="12391"/>
                  </a:cubicBezTo>
                  <a:cubicBezTo>
                    <a:pt x="22578" y="12293"/>
                    <a:pt x="22676" y="12391"/>
                    <a:pt x="22652" y="12171"/>
                  </a:cubicBezTo>
                  <a:cubicBezTo>
                    <a:pt x="22627" y="11975"/>
                    <a:pt x="22578" y="11926"/>
                    <a:pt x="22725" y="11852"/>
                  </a:cubicBezTo>
                  <a:cubicBezTo>
                    <a:pt x="22847" y="11779"/>
                    <a:pt x="23068" y="11632"/>
                    <a:pt x="23068" y="11558"/>
                  </a:cubicBezTo>
                  <a:cubicBezTo>
                    <a:pt x="23043" y="11485"/>
                    <a:pt x="22872" y="11583"/>
                    <a:pt x="22847" y="11363"/>
                  </a:cubicBezTo>
                  <a:cubicBezTo>
                    <a:pt x="22823" y="11142"/>
                    <a:pt x="22798" y="11044"/>
                    <a:pt x="22970" y="11020"/>
                  </a:cubicBezTo>
                  <a:cubicBezTo>
                    <a:pt x="23141" y="10995"/>
                    <a:pt x="23068" y="11191"/>
                    <a:pt x="23313" y="11167"/>
                  </a:cubicBezTo>
                  <a:cubicBezTo>
                    <a:pt x="23558" y="11142"/>
                    <a:pt x="23607" y="11044"/>
                    <a:pt x="23607" y="10922"/>
                  </a:cubicBezTo>
                  <a:cubicBezTo>
                    <a:pt x="23582" y="10824"/>
                    <a:pt x="23607" y="10750"/>
                    <a:pt x="23386" y="10726"/>
                  </a:cubicBezTo>
                  <a:cubicBezTo>
                    <a:pt x="23141" y="10701"/>
                    <a:pt x="22970" y="10677"/>
                    <a:pt x="22896" y="10506"/>
                  </a:cubicBezTo>
                  <a:cubicBezTo>
                    <a:pt x="22847" y="10334"/>
                    <a:pt x="22749" y="10334"/>
                    <a:pt x="22823" y="10065"/>
                  </a:cubicBezTo>
                  <a:cubicBezTo>
                    <a:pt x="22872" y="9795"/>
                    <a:pt x="22921" y="9697"/>
                    <a:pt x="23043" y="9575"/>
                  </a:cubicBezTo>
                  <a:cubicBezTo>
                    <a:pt x="23141" y="9453"/>
                    <a:pt x="23239" y="9501"/>
                    <a:pt x="23239" y="9599"/>
                  </a:cubicBezTo>
                  <a:cubicBezTo>
                    <a:pt x="23239" y="9697"/>
                    <a:pt x="23117" y="9771"/>
                    <a:pt x="23068" y="9869"/>
                  </a:cubicBezTo>
                  <a:cubicBezTo>
                    <a:pt x="23043" y="9967"/>
                    <a:pt x="22970" y="10089"/>
                    <a:pt x="23068" y="10138"/>
                  </a:cubicBezTo>
                  <a:cubicBezTo>
                    <a:pt x="23166" y="10187"/>
                    <a:pt x="23264" y="10187"/>
                    <a:pt x="23337" y="10089"/>
                  </a:cubicBezTo>
                  <a:cubicBezTo>
                    <a:pt x="23386" y="9967"/>
                    <a:pt x="23411" y="9942"/>
                    <a:pt x="23484" y="9648"/>
                  </a:cubicBezTo>
                  <a:cubicBezTo>
                    <a:pt x="23582" y="9355"/>
                    <a:pt x="23533" y="9183"/>
                    <a:pt x="23680" y="9036"/>
                  </a:cubicBezTo>
                  <a:cubicBezTo>
                    <a:pt x="23827" y="8865"/>
                    <a:pt x="24023" y="8522"/>
                    <a:pt x="24096" y="8375"/>
                  </a:cubicBezTo>
                  <a:cubicBezTo>
                    <a:pt x="24194" y="8253"/>
                    <a:pt x="24219" y="8130"/>
                    <a:pt x="24341" y="7812"/>
                  </a:cubicBezTo>
                  <a:cubicBezTo>
                    <a:pt x="24488" y="7493"/>
                    <a:pt x="24635" y="7224"/>
                    <a:pt x="24806" y="7077"/>
                  </a:cubicBezTo>
                  <a:cubicBezTo>
                    <a:pt x="25002" y="6906"/>
                    <a:pt x="25100" y="6759"/>
                    <a:pt x="25394" y="6563"/>
                  </a:cubicBezTo>
                  <a:cubicBezTo>
                    <a:pt x="25664" y="6367"/>
                    <a:pt x="25859" y="6269"/>
                    <a:pt x="25933" y="6147"/>
                  </a:cubicBezTo>
                  <a:cubicBezTo>
                    <a:pt x="26006" y="6073"/>
                    <a:pt x="25884" y="6024"/>
                    <a:pt x="25884" y="5975"/>
                  </a:cubicBezTo>
                  <a:cubicBezTo>
                    <a:pt x="24268" y="4800"/>
                    <a:pt x="20521" y="2106"/>
                    <a:pt x="20203" y="1861"/>
                  </a:cubicBezTo>
                  <a:lnTo>
                    <a:pt x="20203" y="1861"/>
                  </a:lnTo>
                  <a:lnTo>
                    <a:pt x="20080" y="1763"/>
                  </a:lnTo>
                  <a:cubicBezTo>
                    <a:pt x="19689" y="1469"/>
                    <a:pt x="19297" y="1151"/>
                    <a:pt x="18929" y="1127"/>
                  </a:cubicBezTo>
                  <a:cubicBezTo>
                    <a:pt x="18733" y="1102"/>
                    <a:pt x="17534" y="1298"/>
                    <a:pt x="16309" y="1518"/>
                  </a:cubicBezTo>
                  <a:cubicBezTo>
                    <a:pt x="14815" y="1739"/>
                    <a:pt x="13297" y="2008"/>
                    <a:pt x="13150" y="1910"/>
                  </a:cubicBezTo>
                  <a:cubicBezTo>
                    <a:pt x="12954" y="1812"/>
                    <a:pt x="12954" y="1567"/>
                    <a:pt x="12979" y="1323"/>
                  </a:cubicBezTo>
                  <a:cubicBezTo>
                    <a:pt x="13003" y="1249"/>
                    <a:pt x="13003" y="1176"/>
                    <a:pt x="13003" y="1102"/>
                  </a:cubicBezTo>
                  <a:lnTo>
                    <a:pt x="13003" y="1102"/>
                  </a:lnTo>
                  <a:cubicBezTo>
                    <a:pt x="12979" y="1029"/>
                    <a:pt x="12905" y="906"/>
                    <a:pt x="12783" y="759"/>
                  </a:cubicBezTo>
                  <a:cubicBezTo>
                    <a:pt x="12611" y="563"/>
                    <a:pt x="12367" y="343"/>
                    <a:pt x="12269" y="270"/>
                  </a:cubicBezTo>
                  <a:cubicBezTo>
                    <a:pt x="12244" y="270"/>
                    <a:pt x="12171" y="343"/>
                    <a:pt x="12097" y="416"/>
                  </a:cubicBezTo>
                  <a:cubicBezTo>
                    <a:pt x="11950" y="563"/>
                    <a:pt x="11803" y="710"/>
                    <a:pt x="11607" y="637"/>
                  </a:cubicBezTo>
                  <a:cubicBezTo>
                    <a:pt x="11387" y="563"/>
                    <a:pt x="11412" y="392"/>
                    <a:pt x="11412" y="221"/>
                  </a:cubicBezTo>
                  <a:cubicBezTo>
                    <a:pt x="11436" y="147"/>
                    <a:pt x="11436" y="74"/>
                    <a:pt x="11412" y="4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72"/>
            <p:cNvSpPr/>
            <p:nvPr/>
          </p:nvSpPr>
          <p:spPr>
            <a:xfrm>
              <a:off x="5567925" y="3293675"/>
              <a:ext cx="650175" cy="495900"/>
            </a:xfrm>
            <a:custGeom>
              <a:avLst/>
              <a:gdLst/>
              <a:ahLst/>
              <a:cxnLst/>
              <a:rect l="l" t="t" r="r" b="b"/>
              <a:pathLst>
                <a:path w="26007" h="19836" fill="none" extrusionOk="0">
                  <a:moveTo>
                    <a:pt x="11412" y="49"/>
                  </a:moveTo>
                  <a:cubicBezTo>
                    <a:pt x="11387" y="0"/>
                    <a:pt x="11240" y="25"/>
                    <a:pt x="10995" y="74"/>
                  </a:cubicBezTo>
                  <a:cubicBezTo>
                    <a:pt x="10824" y="98"/>
                    <a:pt x="10603" y="147"/>
                    <a:pt x="10310" y="172"/>
                  </a:cubicBezTo>
                  <a:cubicBezTo>
                    <a:pt x="10065" y="196"/>
                    <a:pt x="9697" y="245"/>
                    <a:pt x="9330" y="294"/>
                  </a:cubicBezTo>
                  <a:cubicBezTo>
                    <a:pt x="8718" y="367"/>
                    <a:pt x="8057" y="441"/>
                    <a:pt x="7640" y="465"/>
                  </a:cubicBezTo>
                  <a:cubicBezTo>
                    <a:pt x="7298" y="465"/>
                    <a:pt x="6661" y="539"/>
                    <a:pt x="6024" y="637"/>
                  </a:cubicBezTo>
                  <a:cubicBezTo>
                    <a:pt x="5339" y="710"/>
                    <a:pt x="4677" y="833"/>
                    <a:pt x="4433" y="882"/>
                  </a:cubicBezTo>
                  <a:cubicBezTo>
                    <a:pt x="4212" y="931"/>
                    <a:pt x="3649" y="1225"/>
                    <a:pt x="3037" y="1567"/>
                  </a:cubicBezTo>
                  <a:cubicBezTo>
                    <a:pt x="2302" y="1959"/>
                    <a:pt x="1494" y="2400"/>
                    <a:pt x="1004" y="2547"/>
                  </a:cubicBezTo>
                  <a:cubicBezTo>
                    <a:pt x="1004" y="2718"/>
                    <a:pt x="955" y="2865"/>
                    <a:pt x="882" y="2963"/>
                  </a:cubicBezTo>
                  <a:cubicBezTo>
                    <a:pt x="833" y="3086"/>
                    <a:pt x="735" y="3159"/>
                    <a:pt x="612" y="3233"/>
                  </a:cubicBezTo>
                  <a:lnTo>
                    <a:pt x="612" y="3233"/>
                  </a:lnTo>
                  <a:cubicBezTo>
                    <a:pt x="539" y="3282"/>
                    <a:pt x="465" y="3428"/>
                    <a:pt x="392" y="3551"/>
                  </a:cubicBezTo>
                  <a:lnTo>
                    <a:pt x="392" y="3551"/>
                  </a:lnTo>
                  <a:cubicBezTo>
                    <a:pt x="368" y="3624"/>
                    <a:pt x="319" y="3698"/>
                    <a:pt x="294" y="3722"/>
                  </a:cubicBezTo>
                  <a:cubicBezTo>
                    <a:pt x="294" y="3747"/>
                    <a:pt x="270" y="3771"/>
                    <a:pt x="245" y="3796"/>
                  </a:cubicBezTo>
                  <a:lnTo>
                    <a:pt x="245" y="3796"/>
                  </a:lnTo>
                  <a:cubicBezTo>
                    <a:pt x="172" y="3869"/>
                    <a:pt x="49" y="3992"/>
                    <a:pt x="49" y="4163"/>
                  </a:cubicBezTo>
                  <a:cubicBezTo>
                    <a:pt x="49" y="4286"/>
                    <a:pt x="25" y="4335"/>
                    <a:pt x="25" y="4384"/>
                  </a:cubicBezTo>
                  <a:cubicBezTo>
                    <a:pt x="0" y="4457"/>
                    <a:pt x="0" y="4481"/>
                    <a:pt x="25" y="4579"/>
                  </a:cubicBezTo>
                  <a:cubicBezTo>
                    <a:pt x="49" y="4653"/>
                    <a:pt x="98" y="4677"/>
                    <a:pt x="172" y="4751"/>
                  </a:cubicBezTo>
                  <a:cubicBezTo>
                    <a:pt x="245" y="4800"/>
                    <a:pt x="319" y="4873"/>
                    <a:pt x="416" y="4947"/>
                  </a:cubicBezTo>
                  <a:cubicBezTo>
                    <a:pt x="539" y="5069"/>
                    <a:pt x="563" y="5069"/>
                    <a:pt x="637" y="5069"/>
                  </a:cubicBezTo>
                  <a:cubicBezTo>
                    <a:pt x="710" y="5069"/>
                    <a:pt x="808" y="5069"/>
                    <a:pt x="955" y="5143"/>
                  </a:cubicBezTo>
                  <a:cubicBezTo>
                    <a:pt x="1200" y="5241"/>
                    <a:pt x="1274" y="5339"/>
                    <a:pt x="1372" y="5461"/>
                  </a:cubicBezTo>
                  <a:cubicBezTo>
                    <a:pt x="1396" y="5510"/>
                    <a:pt x="1445" y="5559"/>
                    <a:pt x="1543" y="5632"/>
                  </a:cubicBezTo>
                  <a:lnTo>
                    <a:pt x="1543" y="5632"/>
                  </a:lnTo>
                  <a:cubicBezTo>
                    <a:pt x="1641" y="5706"/>
                    <a:pt x="1788" y="5706"/>
                    <a:pt x="1984" y="5681"/>
                  </a:cubicBezTo>
                  <a:cubicBezTo>
                    <a:pt x="2155" y="5657"/>
                    <a:pt x="2327" y="5632"/>
                    <a:pt x="2522" y="5681"/>
                  </a:cubicBezTo>
                  <a:cubicBezTo>
                    <a:pt x="2841" y="5779"/>
                    <a:pt x="2865" y="5902"/>
                    <a:pt x="2890" y="6049"/>
                  </a:cubicBezTo>
                  <a:cubicBezTo>
                    <a:pt x="2890" y="6098"/>
                    <a:pt x="2890" y="6171"/>
                    <a:pt x="2939" y="6245"/>
                  </a:cubicBezTo>
                  <a:cubicBezTo>
                    <a:pt x="3012" y="6367"/>
                    <a:pt x="3110" y="6514"/>
                    <a:pt x="3208" y="6636"/>
                  </a:cubicBezTo>
                  <a:cubicBezTo>
                    <a:pt x="3282" y="6710"/>
                    <a:pt x="3331" y="6783"/>
                    <a:pt x="3380" y="6881"/>
                  </a:cubicBezTo>
                  <a:cubicBezTo>
                    <a:pt x="3453" y="6979"/>
                    <a:pt x="3477" y="7077"/>
                    <a:pt x="3526" y="7175"/>
                  </a:cubicBezTo>
                  <a:cubicBezTo>
                    <a:pt x="3551" y="7273"/>
                    <a:pt x="3575" y="7347"/>
                    <a:pt x="3649" y="7469"/>
                  </a:cubicBezTo>
                  <a:cubicBezTo>
                    <a:pt x="3722" y="7567"/>
                    <a:pt x="3845" y="7689"/>
                    <a:pt x="3967" y="7787"/>
                  </a:cubicBezTo>
                  <a:lnTo>
                    <a:pt x="3967" y="7787"/>
                  </a:lnTo>
                  <a:cubicBezTo>
                    <a:pt x="4114" y="7934"/>
                    <a:pt x="4261" y="8057"/>
                    <a:pt x="4408" y="8253"/>
                  </a:cubicBezTo>
                  <a:lnTo>
                    <a:pt x="4408" y="8277"/>
                  </a:lnTo>
                  <a:lnTo>
                    <a:pt x="4408" y="8277"/>
                  </a:lnTo>
                  <a:cubicBezTo>
                    <a:pt x="4628" y="8571"/>
                    <a:pt x="4775" y="8767"/>
                    <a:pt x="5118" y="9036"/>
                  </a:cubicBezTo>
                  <a:cubicBezTo>
                    <a:pt x="5314" y="9159"/>
                    <a:pt x="5510" y="9257"/>
                    <a:pt x="5706" y="9379"/>
                  </a:cubicBezTo>
                  <a:cubicBezTo>
                    <a:pt x="5926" y="9477"/>
                    <a:pt x="6147" y="9599"/>
                    <a:pt x="6392" y="9771"/>
                  </a:cubicBezTo>
                  <a:cubicBezTo>
                    <a:pt x="6759" y="10016"/>
                    <a:pt x="6759" y="10163"/>
                    <a:pt x="6759" y="10261"/>
                  </a:cubicBezTo>
                  <a:cubicBezTo>
                    <a:pt x="6759" y="10285"/>
                    <a:pt x="6759" y="10310"/>
                    <a:pt x="6783" y="10310"/>
                  </a:cubicBezTo>
                  <a:cubicBezTo>
                    <a:pt x="6857" y="10359"/>
                    <a:pt x="6906" y="10408"/>
                    <a:pt x="6955" y="10481"/>
                  </a:cubicBezTo>
                  <a:cubicBezTo>
                    <a:pt x="7028" y="10554"/>
                    <a:pt x="7126" y="10652"/>
                    <a:pt x="7273" y="10726"/>
                  </a:cubicBezTo>
                  <a:cubicBezTo>
                    <a:pt x="7371" y="10799"/>
                    <a:pt x="7445" y="10799"/>
                    <a:pt x="7518" y="10824"/>
                  </a:cubicBezTo>
                  <a:cubicBezTo>
                    <a:pt x="7616" y="10848"/>
                    <a:pt x="7714" y="10873"/>
                    <a:pt x="7885" y="10995"/>
                  </a:cubicBezTo>
                  <a:cubicBezTo>
                    <a:pt x="8008" y="11069"/>
                    <a:pt x="8081" y="11142"/>
                    <a:pt x="8179" y="11191"/>
                  </a:cubicBezTo>
                  <a:lnTo>
                    <a:pt x="8179" y="11191"/>
                  </a:lnTo>
                  <a:cubicBezTo>
                    <a:pt x="8302" y="11289"/>
                    <a:pt x="8424" y="11363"/>
                    <a:pt x="8522" y="11461"/>
                  </a:cubicBezTo>
                  <a:cubicBezTo>
                    <a:pt x="8620" y="11558"/>
                    <a:pt x="8620" y="11705"/>
                    <a:pt x="8644" y="11852"/>
                  </a:cubicBezTo>
                  <a:cubicBezTo>
                    <a:pt x="8644" y="11950"/>
                    <a:pt x="8669" y="12048"/>
                    <a:pt x="8693" y="12171"/>
                  </a:cubicBezTo>
                  <a:lnTo>
                    <a:pt x="8693" y="12171"/>
                  </a:lnTo>
                  <a:cubicBezTo>
                    <a:pt x="8718" y="12269"/>
                    <a:pt x="8816" y="12318"/>
                    <a:pt x="8914" y="12342"/>
                  </a:cubicBezTo>
                  <a:lnTo>
                    <a:pt x="8914" y="12342"/>
                  </a:lnTo>
                  <a:cubicBezTo>
                    <a:pt x="8987" y="12367"/>
                    <a:pt x="9085" y="12391"/>
                    <a:pt x="9159" y="12465"/>
                  </a:cubicBezTo>
                  <a:cubicBezTo>
                    <a:pt x="9257" y="12562"/>
                    <a:pt x="9306" y="12660"/>
                    <a:pt x="9330" y="12758"/>
                  </a:cubicBezTo>
                  <a:cubicBezTo>
                    <a:pt x="9355" y="12832"/>
                    <a:pt x="9379" y="12905"/>
                    <a:pt x="9453" y="12954"/>
                  </a:cubicBezTo>
                  <a:cubicBezTo>
                    <a:pt x="9502" y="12979"/>
                    <a:pt x="9526" y="12979"/>
                    <a:pt x="9550" y="13003"/>
                  </a:cubicBezTo>
                  <a:lnTo>
                    <a:pt x="9550" y="13003"/>
                  </a:lnTo>
                  <a:cubicBezTo>
                    <a:pt x="9697" y="13101"/>
                    <a:pt x="9795" y="13150"/>
                    <a:pt x="9967" y="13371"/>
                  </a:cubicBezTo>
                  <a:cubicBezTo>
                    <a:pt x="10065" y="13518"/>
                    <a:pt x="10138" y="13518"/>
                    <a:pt x="10261" y="13542"/>
                  </a:cubicBezTo>
                  <a:cubicBezTo>
                    <a:pt x="10334" y="13542"/>
                    <a:pt x="10408" y="13542"/>
                    <a:pt x="10506" y="13566"/>
                  </a:cubicBezTo>
                  <a:lnTo>
                    <a:pt x="10603" y="13591"/>
                  </a:lnTo>
                  <a:lnTo>
                    <a:pt x="10603" y="13591"/>
                  </a:lnTo>
                  <a:cubicBezTo>
                    <a:pt x="10873" y="13664"/>
                    <a:pt x="11093" y="13713"/>
                    <a:pt x="11289" y="13983"/>
                  </a:cubicBezTo>
                  <a:cubicBezTo>
                    <a:pt x="11461" y="14179"/>
                    <a:pt x="11461" y="14301"/>
                    <a:pt x="11461" y="14448"/>
                  </a:cubicBezTo>
                  <a:lnTo>
                    <a:pt x="11461" y="14448"/>
                  </a:lnTo>
                  <a:cubicBezTo>
                    <a:pt x="11461" y="14497"/>
                    <a:pt x="11461" y="14546"/>
                    <a:pt x="11461" y="14619"/>
                  </a:cubicBezTo>
                  <a:cubicBezTo>
                    <a:pt x="11510" y="14766"/>
                    <a:pt x="11607" y="14864"/>
                    <a:pt x="11730" y="14987"/>
                  </a:cubicBezTo>
                  <a:lnTo>
                    <a:pt x="11730" y="14987"/>
                  </a:lnTo>
                  <a:cubicBezTo>
                    <a:pt x="11779" y="15060"/>
                    <a:pt x="11852" y="15109"/>
                    <a:pt x="11926" y="15183"/>
                  </a:cubicBezTo>
                  <a:cubicBezTo>
                    <a:pt x="12073" y="15379"/>
                    <a:pt x="12097" y="15575"/>
                    <a:pt x="12097" y="15770"/>
                  </a:cubicBezTo>
                  <a:cubicBezTo>
                    <a:pt x="12122" y="15868"/>
                    <a:pt x="12122" y="15942"/>
                    <a:pt x="12146" y="16015"/>
                  </a:cubicBezTo>
                  <a:cubicBezTo>
                    <a:pt x="12146" y="16089"/>
                    <a:pt x="12171" y="16113"/>
                    <a:pt x="12171" y="16162"/>
                  </a:cubicBezTo>
                  <a:cubicBezTo>
                    <a:pt x="12220" y="16309"/>
                    <a:pt x="12244" y="16432"/>
                    <a:pt x="12391" y="16627"/>
                  </a:cubicBezTo>
                  <a:cubicBezTo>
                    <a:pt x="12489" y="16750"/>
                    <a:pt x="12611" y="16774"/>
                    <a:pt x="12734" y="16774"/>
                  </a:cubicBezTo>
                  <a:lnTo>
                    <a:pt x="12734" y="16774"/>
                  </a:lnTo>
                  <a:cubicBezTo>
                    <a:pt x="12832" y="16799"/>
                    <a:pt x="12930" y="16799"/>
                    <a:pt x="13052" y="16848"/>
                  </a:cubicBezTo>
                  <a:cubicBezTo>
                    <a:pt x="13199" y="16921"/>
                    <a:pt x="13346" y="17093"/>
                    <a:pt x="13493" y="17289"/>
                  </a:cubicBezTo>
                  <a:cubicBezTo>
                    <a:pt x="13615" y="17460"/>
                    <a:pt x="13738" y="17705"/>
                    <a:pt x="13762" y="17876"/>
                  </a:cubicBezTo>
                  <a:cubicBezTo>
                    <a:pt x="13811" y="18048"/>
                    <a:pt x="13860" y="18097"/>
                    <a:pt x="13934" y="18146"/>
                  </a:cubicBezTo>
                  <a:cubicBezTo>
                    <a:pt x="14032" y="18219"/>
                    <a:pt x="14105" y="18268"/>
                    <a:pt x="14179" y="18415"/>
                  </a:cubicBezTo>
                  <a:lnTo>
                    <a:pt x="14179" y="18415"/>
                  </a:lnTo>
                  <a:cubicBezTo>
                    <a:pt x="14277" y="18611"/>
                    <a:pt x="14301" y="18782"/>
                    <a:pt x="14301" y="18954"/>
                  </a:cubicBezTo>
                  <a:cubicBezTo>
                    <a:pt x="14326" y="19027"/>
                    <a:pt x="14326" y="19101"/>
                    <a:pt x="14350" y="19174"/>
                  </a:cubicBezTo>
                  <a:cubicBezTo>
                    <a:pt x="14375" y="19248"/>
                    <a:pt x="14375" y="19297"/>
                    <a:pt x="14375" y="19370"/>
                  </a:cubicBezTo>
                  <a:cubicBezTo>
                    <a:pt x="14375" y="19468"/>
                    <a:pt x="14399" y="19566"/>
                    <a:pt x="14571" y="19640"/>
                  </a:cubicBezTo>
                  <a:lnTo>
                    <a:pt x="14571" y="19640"/>
                  </a:lnTo>
                  <a:cubicBezTo>
                    <a:pt x="14693" y="19664"/>
                    <a:pt x="14791" y="19688"/>
                    <a:pt x="14889" y="19688"/>
                  </a:cubicBezTo>
                  <a:cubicBezTo>
                    <a:pt x="15060" y="19713"/>
                    <a:pt x="15207" y="19737"/>
                    <a:pt x="15354" y="19835"/>
                  </a:cubicBezTo>
                  <a:cubicBezTo>
                    <a:pt x="15403" y="19713"/>
                    <a:pt x="15526" y="19640"/>
                    <a:pt x="15648" y="19517"/>
                  </a:cubicBezTo>
                  <a:cubicBezTo>
                    <a:pt x="15770" y="19346"/>
                    <a:pt x="15893" y="19174"/>
                    <a:pt x="15746" y="19076"/>
                  </a:cubicBezTo>
                  <a:cubicBezTo>
                    <a:pt x="15624" y="18954"/>
                    <a:pt x="15379" y="19052"/>
                    <a:pt x="15379" y="18831"/>
                  </a:cubicBezTo>
                  <a:cubicBezTo>
                    <a:pt x="15403" y="18636"/>
                    <a:pt x="15379" y="18587"/>
                    <a:pt x="15599" y="18611"/>
                  </a:cubicBezTo>
                  <a:cubicBezTo>
                    <a:pt x="15819" y="18660"/>
                    <a:pt x="15942" y="18489"/>
                    <a:pt x="15917" y="18366"/>
                  </a:cubicBezTo>
                  <a:cubicBezTo>
                    <a:pt x="15868" y="18244"/>
                    <a:pt x="15795" y="18342"/>
                    <a:pt x="15721" y="18244"/>
                  </a:cubicBezTo>
                  <a:cubicBezTo>
                    <a:pt x="15624" y="18170"/>
                    <a:pt x="15697" y="18146"/>
                    <a:pt x="15721" y="17974"/>
                  </a:cubicBezTo>
                  <a:cubicBezTo>
                    <a:pt x="15770" y="17778"/>
                    <a:pt x="15697" y="17729"/>
                    <a:pt x="15575" y="17607"/>
                  </a:cubicBezTo>
                  <a:cubicBezTo>
                    <a:pt x="15452" y="17485"/>
                    <a:pt x="15477" y="17240"/>
                    <a:pt x="15452" y="17142"/>
                  </a:cubicBezTo>
                  <a:cubicBezTo>
                    <a:pt x="15403" y="17044"/>
                    <a:pt x="15330" y="17044"/>
                    <a:pt x="15256" y="16897"/>
                  </a:cubicBezTo>
                  <a:cubicBezTo>
                    <a:pt x="15183" y="16725"/>
                    <a:pt x="15305" y="16652"/>
                    <a:pt x="15403" y="16750"/>
                  </a:cubicBezTo>
                  <a:cubicBezTo>
                    <a:pt x="15526" y="16823"/>
                    <a:pt x="15526" y="16799"/>
                    <a:pt x="15575" y="16995"/>
                  </a:cubicBezTo>
                  <a:cubicBezTo>
                    <a:pt x="15648" y="17215"/>
                    <a:pt x="15648" y="17215"/>
                    <a:pt x="15795" y="17362"/>
                  </a:cubicBezTo>
                  <a:cubicBezTo>
                    <a:pt x="15942" y="17485"/>
                    <a:pt x="15991" y="17607"/>
                    <a:pt x="16113" y="17754"/>
                  </a:cubicBezTo>
                  <a:cubicBezTo>
                    <a:pt x="16236" y="17901"/>
                    <a:pt x="16383" y="17999"/>
                    <a:pt x="16456" y="17999"/>
                  </a:cubicBezTo>
                  <a:cubicBezTo>
                    <a:pt x="16505" y="17974"/>
                    <a:pt x="16481" y="17803"/>
                    <a:pt x="16554" y="17754"/>
                  </a:cubicBezTo>
                  <a:cubicBezTo>
                    <a:pt x="16628" y="17680"/>
                    <a:pt x="16676" y="17852"/>
                    <a:pt x="16701" y="17974"/>
                  </a:cubicBezTo>
                  <a:cubicBezTo>
                    <a:pt x="16701" y="18097"/>
                    <a:pt x="16676" y="18219"/>
                    <a:pt x="16799" y="18195"/>
                  </a:cubicBezTo>
                  <a:cubicBezTo>
                    <a:pt x="16921" y="18170"/>
                    <a:pt x="16897" y="18121"/>
                    <a:pt x="17019" y="17999"/>
                  </a:cubicBezTo>
                  <a:cubicBezTo>
                    <a:pt x="17142" y="17876"/>
                    <a:pt x="17142" y="17852"/>
                    <a:pt x="17313" y="17827"/>
                  </a:cubicBezTo>
                  <a:cubicBezTo>
                    <a:pt x="17485" y="17803"/>
                    <a:pt x="17607" y="17852"/>
                    <a:pt x="17632" y="17656"/>
                  </a:cubicBezTo>
                  <a:cubicBezTo>
                    <a:pt x="17656" y="17485"/>
                    <a:pt x="17729" y="17264"/>
                    <a:pt x="17680" y="17264"/>
                  </a:cubicBezTo>
                  <a:cubicBezTo>
                    <a:pt x="17632" y="17264"/>
                    <a:pt x="17460" y="17313"/>
                    <a:pt x="17436" y="17411"/>
                  </a:cubicBezTo>
                  <a:cubicBezTo>
                    <a:pt x="17387" y="17509"/>
                    <a:pt x="17215" y="17583"/>
                    <a:pt x="17166" y="17534"/>
                  </a:cubicBezTo>
                  <a:cubicBezTo>
                    <a:pt x="17117" y="17485"/>
                    <a:pt x="17044" y="17411"/>
                    <a:pt x="17166" y="17338"/>
                  </a:cubicBezTo>
                  <a:cubicBezTo>
                    <a:pt x="17289" y="17264"/>
                    <a:pt x="17436" y="17117"/>
                    <a:pt x="17436" y="17044"/>
                  </a:cubicBezTo>
                  <a:cubicBezTo>
                    <a:pt x="17436" y="16970"/>
                    <a:pt x="17362" y="16946"/>
                    <a:pt x="17215" y="16946"/>
                  </a:cubicBezTo>
                  <a:cubicBezTo>
                    <a:pt x="17093" y="16970"/>
                    <a:pt x="16995" y="16921"/>
                    <a:pt x="16897" y="16848"/>
                  </a:cubicBezTo>
                  <a:cubicBezTo>
                    <a:pt x="16823" y="16774"/>
                    <a:pt x="16505" y="16701"/>
                    <a:pt x="16407" y="16725"/>
                  </a:cubicBezTo>
                  <a:cubicBezTo>
                    <a:pt x="16309" y="16774"/>
                    <a:pt x="16162" y="16823"/>
                    <a:pt x="16089" y="16725"/>
                  </a:cubicBezTo>
                  <a:cubicBezTo>
                    <a:pt x="16040" y="16603"/>
                    <a:pt x="15942" y="16432"/>
                    <a:pt x="16162" y="16481"/>
                  </a:cubicBezTo>
                  <a:cubicBezTo>
                    <a:pt x="16407" y="16530"/>
                    <a:pt x="16407" y="16652"/>
                    <a:pt x="16554" y="16505"/>
                  </a:cubicBezTo>
                  <a:cubicBezTo>
                    <a:pt x="16676" y="16358"/>
                    <a:pt x="16603" y="16260"/>
                    <a:pt x="16799" y="16236"/>
                  </a:cubicBezTo>
                  <a:cubicBezTo>
                    <a:pt x="16995" y="16236"/>
                    <a:pt x="16921" y="16334"/>
                    <a:pt x="17142" y="16456"/>
                  </a:cubicBezTo>
                  <a:cubicBezTo>
                    <a:pt x="17338" y="16579"/>
                    <a:pt x="17387" y="16554"/>
                    <a:pt x="17534" y="16554"/>
                  </a:cubicBezTo>
                  <a:cubicBezTo>
                    <a:pt x="17680" y="16530"/>
                    <a:pt x="17729" y="16676"/>
                    <a:pt x="17852" y="16627"/>
                  </a:cubicBezTo>
                  <a:cubicBezTo>
                    <a:pt x="17974" y="16603"/>
                    <a:pt x="17852" y="16456"/>
                    <a:pt x="17999" y="16407"/>
                  </a:cubicBezTo>
                  <a:cubicBezTo>
                    <a:pt x="18121" y="16358"/>
                    <a:pt x="18146" y="16505"/>
                    <a:pt x="18293" y="16456"/>
                  </a:cubicBezTo>
                  <a:cubicBezTo>
                    <a:pt x="18440" y="16407"/>
                    <a:pt x="18464" y="16236"/>
                    <a:pt x="18611" y="16089"/>
                  </a:cubicBezTo>
                  <a:cubicBezTo>
                    <a:pt x="18733" y="15942"/>
                    <a:pt x="18758" y="15917"/>
                    <a:pt x="18929" y="15868"/>
                  </a:cubicBezTo>
                  <a:cubicBezTo>
                    <a:pt x="19101" y="15819"/>
                    <a:pt x="19076" y="15819"/>
                    <a:pt x="19248" y="15623"/>
                  </a:cubicBezTo>
                  <a:cubicBezTo>
                    <a:pt x="19419" y="15403"/>
                    <a:pt x="19444" y="15403"/>
                    <a:pt x="19713" y="15330"/>
                  </a:cubicBezTo>
                  <a:cubicBezTo>
                    <a:pt x="19982" y="15256"/>
                    <a:pt x="19909" y="15207"/>
                    <a:pt x="20105" y="15036"/>
                  </a:cubicBezTo>
                  <a:cubicBezTo>
                    <a:pt x="20325" y="14864"/>
                    <a:pt x="20374" y="14864"/>
                    <a:pt x="20374" y="14693"/>
                  </a:cubicBezTo>
                  <a:cubicBezTo>
                    <a:pt x="20374" y="14522"/>
                    <a:pt x="20276" y="14448"/>
                    <a:pt x="20154" y="14448"/>
                  </a:cubicBezTo>
                  <a:cubicBezTo>
                    <a:pt x="20056" y="14448"/>
                    <a:pt x="20007" y="14546"/>
                    <a:pt x="19958" y="14399"/>
                  </a:cubicBezTo>
                  <a:cubicBezTo>
                    <a:pt x="19909" y="14277"/>
                    <a:pt x="19958" y="14105"/>
                    <a:pt x="20056" y="14081"/>
                  </a:cubicBezTo>
                  <a:cubicBezTo>
                    <a:pt x="20154" y="14032"/>
                    <a:pt x="20178" y="14081"/>
                    <a:pt x="20325" y="14179"/>
                  </a:cubicBezTo>
                  <a:cubicBezTo>
                    <a:pt x="20497" y="14252"/>
                    <a:pt x="20497" y="14326"/>
                    <a:pt x="20668" y="14203"/>
                  </a:cubicBezTo>
                  <a:cubicBezTo>
                    <a:pt x="20839" y="14081"/>
                    <a:pt x="20766" y="14007"/>
                    <a:pt x="20937" y="13934"/>
                  </a:cubicBezTo>
                  <a:cubicBezTo>
                    <a:pt x="21084" y="13860"/>
                    <a:pt x="20937" y="13787"/>
                    <a:pt x="21109" y="13615"/>
                  </a:cubicBezTo>
                  <a:cubicBezTo>
                    <a:pt x="21280" y="13420"/>
                    <a:pt x="21207" y="13469"/>
                    <a:pt x="21354" y="13346"/>
                  </a:cubicBezTo>
                  <a:cubicBezTo>
                    <a:pt x="21501" y="13224"/>
                    <a:pt x="21501" y="13199"/>
                    <a:pt x="21501" y="13052"/>
                  </a:cubicBezTo>
                  <a:cubicBezTo>
                    <a:pt x="21476" y="12881"/>
                    <a:pt x="21403" y="12954"/>
                    <a:pt x="21501" y="12734"/>
                  </a:cubicBezTo>
                  <a:cubicBezTo>
                    <a:pt x="21574" y="12489"/>
                    <a:pt x="21525" y="12440"/>
                    <a:pt x="21721" y="12318"/>
                  </a:cubicBezTo>
                  <a:cubicBezTo>
                    <a:pt x="21941" y="12195"/>
                    <a:pt x="21966" y="12171"/>
                    <a:pt x="22088" y="12269"/>
                  </a:cubicBezTo>
                  <a:cubicBezTo>
                    <a:pt x="22186" y="12391"/>
                    <a:pt x="22309" y="12465"/>
                    <a:pt x="22431" y="12391"/>
                  </a:cubicBezTo>
                  <a:cubicBezTo>
                    <a:pt x="22578" y="12293"/>
                    <a:pt x="22676" y="12391"/>
                    <a:pt x="22652" y="12171"/>
                  </a:cubicBezTo>
                  <a:cubicBezTo>
                    <a:pt x="22627" y="11975"/>
                    <a:pt x="22578" y="11926"/>
                    <a:pt x="22725" y="11852"/>
                  </a:cubicBezTo>
                  <a:cubicBezTo>
                    <a:pt x="22847" y="11779"/>
                    <a:pt x="23068" y="11632"/>
                    <a:pt x="23068" y="11558"/>
                  </a:cubicBezTo>
                  <a:cubicBezTo>
                    <a:pt x="23043" y="11485"/>
                    <a:pt x="22872" y="11583"/>
                    <a:pt x="22847" y="11363"/>
                  </a:cubicBezTo>
                  <a:cubicBezTo>
                    <a:pt x="22823" y="11142"/>
                    <a:pt x="22798" y="11044"/>
                    <a:pt x="22970" y="11020"/>
                  </a:cubicBezTo>
                  <a:cubicBezTo>
                    <a:pt x="23141" y="10995"/>
                    <a:pt x="23068" y="11191"/>
                    <a:pt x="23313" y="11167"/>
                  </a:cubicBezTo>
                  <a:cubicBezTo>
                    <a:pt x="23558" y="11142"/>
                    <a:pt x="23607" y="11044"/>
                    <a:pt x="23607" y="10922"/>
                  </a:cubicBezTo>
                  <a:cubicBezTo>
                    <a:pt x="23582" y="10824"/>
                    <a:pt x="23607" y="10750"/>
                    <a:pt x="23386" y="10726"/>
                  </a:cubicBezTo>
                  <a:cubicBezTo>
                    <a:pt x="23141" y="10701"/>
                    <a:pt x="22970" y="10677"/>
                    <a:pt x="22896" y="10506"/>
                  </a:cubicBezTo>
                  <a:cubicBezTo>
                    <a:pt x="22847" y="10334"/>
                    <a:pt x="22749" y="10334"/>
                    <a:pt x="22823" y="10065"/>
                  </a:cubicBezTo>
                  <a:cubicBezTo>
                    <a:pt x="22872" y="9795"/>
                    <a:pt x="22921" y="9697"/>
                    <a:pt x="23043" y="9575"/>
                  </a:cubicBezTo>
                  <a:cubicBezTo>
                    <a:pt x="23141" y="9453"/>
                    <a:pt x="23239" y="9501"/>
                    <a:pt x="23239" y="9599"/>
                  </a:cubicBezTo>
                  <a:cubicBezTo>
                    <a:pt x="23239" y="9697"/>
                    <a:pt x="23117" y="9771"/>
                    <a:pt x="23068" y="9869"/>
                  </a:cubicBezTo>
                  <a:cubicBezTo>
                    <a:pt x="23043" y="9967"/>
                    <a:pt x="22970" y="10089"/>
                    <a:pt x="23068" y="10138"/>
                  </a:cubicBezTo>
                  <a:cubicBezTo>
                    <a:pt x="23166" y="10187"/>
                    <a:pt x="23264" y="10187"/>
                    <a:pt x="23337" y="10089"/>
                  </a:cubicBezTo>
                  <a:cubicBezTo>
                    <a:pt x="23386" y="9967"/>
                    <a:pt x="23411" y="9942"/>
                    <a:pt x="23484" y="9648"/>
                  </a:cubicBezTo>
                  <a:cubicBezTo>
                    <a:pt x="23582" y="9355"/>
                    <a:pt x="23533" y="9183"/>
                    <a:pt x="23680" y="9036"/>
                  </a:cubicBezTo>
                  <a:cubicBezTo>
                    <a:pt x="23827" y="8865"/>
                    <a:pt x="24023" y="8522"/>
                    <a:pt x="24096" y="8375"/>
                  </a:cubicBezTo>
                  <a:cubicBezTo>
                    <a:pt x="24194" y="8253"/>
                    <a:pt x="24219" y="8130"/>
                    <a:pt x="24341" y="7812"/>
                  </a:cubicBezTo>
                  <a:cubicBezTo>
                    <a:pt x="24488" y="7493"/>
                    <a:pt x="24635" y="7224"/>
                    <a:pt x="24806" y="7077"/>
                  </a:cubicBezTo>
                  <a:cubicBezTo>
                    <a:pt x="25002" y="6906"/>
                    <a:pt x="25100" y="6759"/>
                    <a:pt x="25394" y="6563"/>
                  </a:cubicBezTo>
                  <a:cubicBezTo>
                    <a:pt x="25664" y="6367"/>
                    <a:pt x="25859" y="6269"/>
                    <a:pt x="25933" y="6147"/>
                  </a:cubicBezTo>
                  <a:cubicBezTo>
                    <a:pt x="26006" y="6073"/>
                    <a:pt x="25884" y="6024"/>
                    <a:pt x="25884" y="5975"/>
                  </a:cubicBezTo>
                  <a:cubicBezTo>
                    <a:pt x="24268" y="4800"/>
                    <a:pt x="20521" y="2106"/>
                    <a:pt x="20203" y="1861"/>
                  </a:cubicBezTo>
                  <a:lnTo>
                    <a:pt x="20203" y="1861"/>
                  </a:lnTo>
                  <a:lnTo>
                    <a:pt x="20080" y="1763"/>
                  </a:lnTo>
                  <a:cubicBezTo>
                    <a:pt x="19689" y="1469"/>
                    <a:pt x="19297" y="1151"/>
                    <a:pt x="18929" y="1127"/>
                  </a:cubicBezTo>
                  <a:cubicBezTo>
                    <a:pt x="18733" y="1102"/>
                    <a:pt x="17534" y="1298"/>
                    <a:pt x="16309" y="1518"/>
                  </a:cubicBezTo>
                  <a:cubicBezTo>
                    <a:pt x="14815" y="1739"/>
                    <a:pt x="13297" y="2008"/>
                    <a:pt x="13150" y="1910"/>
                  </a:cubicBezTo>
                  <a:cubicBezTo>
                    <a:pt x="12954" y="1812"/>
                    <a:pt x="12954" y="1567"/>
                    <a:pt x="12979" y="1323"/>
                  </a:cubicBezTo>
                  <a:cubicBezTo>
                    <a:pt x="13003" y="1249"/>
                    <a:pt x="13003" y="1176"/>
                    <a:pt x="13003" y="1102"/>
                  </a:cubicBezTo>
                  <a:lnTo>
                    <a:pt x="13003" y="1102"/>
                  </a:lnTo>
                  <a:cubicBezTo>
                    <a:pt x="12979" y="1029"/>
                    <a:pt x="12905" y="906"/>
                    <a:pt x="12783" y="759"/>
                  </a:cubicBezTo>
                  <a:cubicBezTo>
                    <a:pt x="12611" y="563"/>
                    <a:pt x="12367" y="343"/>
                    <a:pt x="12269" y="270"/>
                  </a:cubicBezTo>
                  <a:cubicBezTo>
                    <a:pt x="12244" y="270"/>
                    <a:pt x="12171" y="343"/>
                    <a:pt x="12097" y="416"/>
                  </a:cubicBezTo>
                  <a:cubicBezTo>
                    <a:pt x="11950" y="563"/>
                    <a:pt x="11803" y="710"/>
                    <a:pt x="11607" y="637"/>
                  </a:cubicBezTo>
                  <a:cubicBezTo>
                    <a:pt x="11387" y="563"/>
                    <a:pt x="11412" y="392"/>
                    <a:pt x="11412" y="221"/>
                  </a:cubicBezTo>
                  <a:cubicBezTo>
                    <a:pt x="11436" y="147"/>
                    <a:pt x="11436" y="74"/>
                    <a:pt x="11412" y="4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72"/>
            <p:cNvSpPr/>
            <p:nvPr/>
          </p:nvSpPr>
          <p:spPr>
            <a:xfrm>
              <a:off x="902350" y="1965200"/>
              <a:ext cx="817925" cy="1256875"/>
            </a:xfrm>
            <a:custGeom>
              <a:avLst/>
              <a:gdLst/>
              <a:ahLst/>
              <a:cxnLst/>
              <a:rect l="l" t="t" r="r" b="b"/>
              <a:pathLst>
                <a:path w="32717" h="50275" extrusionOk="0">
                  <a:moveTo>
                    <a:pt x="21917" y="43344"/>
                  </a:moveTo>
                  <a:cubicBezTo>
                    <a:pt x="22040" y="43271"/>
                    <a:pt x="22138" y="43222"/>
                    <a:pt x="22260" y="43173"/>
                  </a:cubicBezTo>
                  <a:cubicBezTo>
                    <a:pt x="22407" y="43148"/>
                    <a:pt x="22529" y="43124"/>
                    <a:pt x="22701" y="43173"/>
                  </a:cubicBezTo>
                  <a:cubicBezTo>
                    <a:pt x="22848" y="43222"/>
                    <a:pt x="22921" y="43271"/>
                    <a:pt x="22995" y="43320"/>
                  </a:cubicBezTo>
                  <a:cubicBezTo>
                    <a:pt x="23068" y="43344"/>
                    <a:pt x="23142" y="43393"/>
                    <a:pt x="23288" y="43393"/>
                  </a:cubicBezTo>
                  <a:lnTo>
                    <a:pt x="23337" y="43393"/>
                  </a:lnTo>
                  <a:cubicBezTo>
                    <a:pt x="23656" y="43368"/>
                    <a:pt x="23827" y="43368"/>
                    <a:pt x="24023" y="43564"/>
                  </a:cubicBezTo>
                  <a:cubicBezTo>
                    <a:pt x="24097" y="43662"/>
                    <a:pt x="24146" y="43760"/>
                    <a:pt x="24170" y="43883"/>
                  </a:cubicBezTo>
                  <a:cubicBezTo>
                    <a:pt x="24195" y="44005"/>
                    <a:pt x="24244" y="44152"/>
                    <a:pt x="24366" y="44226"/>
                  </a:cubicBezTo>
                  <a:cubicBezTo>
                    <a:pt x="24488" y="44299"/>
                    <a:pt x="24611" y="44348"/>
                    <a:pt x="24709" y="44372"/>
                  </a:cubicBezTo>
                  <a:cubicBezTo>
                    <a:pt x="24782" y="44397"/>
                    <a:pt x="24831" y="44372"/>
                    <a:pt x="24856" y="44348"/>
                  </a:cubicBezTo>
                  <a:cubicBezTo>
                    <a:pt x="24905" y="44299"/>
                    <a:pt x="24929" y="44201"/>
                    <a:pt x="24954" y="44103"/>
                  </a:cubicBezTo>
                  <a:cubicBezTo>
                    <a:pt x="25003" y="43981"/>
                    <a:pt x="25052" y="43834"/>
                    <a:pt x="25150" y="43687"/>
                  </a:cubicBezTo>
                  <a:cubicBezTo>
                    <a:pt x="25272" y="43515"/>
                    <a:pt x="25419" y="43320"/>
                    <a:pt x="25443" y="43271"/>
                  </a:cubicBezTo>
                  <a:lnTo>
                    <a:pt x="32716" y="6171"/>
                  </a:lnTo>
                  <a:cubicBezTo>
                    <a:pt x="32325" y="6098"/>
                    <a:pt x="31565" y="5951"/>
                    <a:pt x="30855" y="5779"/>
                  </a:cubicBezTo>
                  <a:cubicBezTo>
                    <a:pt x="30292" y="5682"/>
                    <a:pt x="29753" y="5535"/>
                    <a:pt x="29410" y="5461"/>
                  </a:cubicBezTo>
                  <a:cubicBezTo>
                    <a:pt x="29019" y="5339"/>
                    <a:pt x="27843" y="5094"/>
                    <a:pt x="26619" y="4849"/>
                  </a:cubicBezTo>
                  <a:cubicBezTo>
                    <a:pt x="25223" y="4555"/>
                    <a:pt x="23754" y="4261"/>
                    <a:pt x="23240" y="4163"/>
                  </a:cubicBezTo>
                  <a:cubicBezTo>
                    <a:pt x="22627" y="4065"/>
                    <a:pt x="21109" y="3747"/>
                    <a:pt x="19983" y="3502"/>
                  </a:cubicBezTo>
                  <a:cubicBezTo>
                    <a:pt x="19346" y="3380"/>
                    <a:pt x="18856" y="3282"/>
                    <a:pt x="18709" y="3257"/>
                  </a:cubicBezTo>
                  <a:cubicBezTo>
                    <a:pt x="18464" y="3208"/>
                    <a:pt x="17877" y="3086"/>
                    <a:pt x="17215" y="2914"/>
                  </a:cubicBezTo>
                  <a:cubicBezTo>
                    <a:pt x="16603" y="2792"/>
                    <a:pt x="15918" y="2621"/>
                    <a:pt x="15428" y="2498"/>
                  </a:cubicBezTo>
                  <a:lnTo>
                    <a:pt x="15036" y="2400"/>
                  </a:lnTo>
                  <a:cubicBezTo>
                    <a:pt x="13346" y="1984"/>
                    <a:pt x="8253" y="710"/>
                    <a:pt x="6171" y="294"/>
                  </a:cubicBezTo>
                  <a:cubicBezTo>
                    <a:pt x="5927" y="221"/>
                    <a:pt x="5657" y="172"/>
                    <a:pt x="5388" y="123"/>
                  </a:cubicBezTo>
                  <a:cubicBezTo>
                    <a:pt x="5216" y="74"/>
                    <a:pt x="5045" y="49"/>
                    <a:pt x="4898" y="0"/>
                  </a:cubicBezTo>
                  <a:lnTo>
                    <a:pt x="0" y="18807"/>
                  </a:lnTo>
                  <a:lnTo>
                    <a:pt x="21011" y="50274"/>
                  </a:lnTo>
                  <a:cubicBezTo>
                    <a:pt x="21036" y="50250"/>
                    <a:pt x="21036" y="50250"/>
                    <a:pt x="21060" y="50225"/>
                  </a:cubicBezTo>
                  <a:lnTo>
                    <a:pt x="21060" y="50225"/>
                  </a:lnTo>
                  <a:cubicBezTo>
                    <a:pt x="21085" y="50201"/>
                    <a:pt x="21109" y="50152"/>
                    <a:pt x="21109" y="50078"/>
                  </a:cubicBezTo>
                  <a:cubicBezTo>
                    <a:pt x="21134" y="50029"/>
                    <a:pt x="21134" y="49980"/>
                    <a:pt x="21134" y="49956"/>
                  </a:cubicBezTo>
                  <a:cubicBezTo>
                    <a:pt x="21109" y="49858"/>
                    <a:pt x="21109" y="49784"/>
                    <a:pt x="21256" y="49637"/>
                  </a:cubicBezTo>
                  <a:cubicBezTo>
                    <a:pt x="21305" y="49588"/>
                    <a:pt x="21329" y="49564"/>
                    <a:pt x="21378" y="49539"/>
                  </a:cubicBezTo>
                  <a:lnTo>
                    <a:pt x="21378" y="49539"/>
                  </a:lnTo>
                  <a:cubicBezTo>
                    <a:pt x="21476" y="49441"/>
                    <a:pt x="21525" y="49368"/>
                    <a:pt x="21574" y="49123"/>
                  </a:cubicBezTo>
                  <a:cubicBezTo>
                    <a:pt x="21599" y="48927"/>
                    <a:pt x="21574" y="48731"/>
                    <a:pt x="21574" y="48560"/>
                  </a:cubicBezTo>
                  <a:cubicBezTo>
                    <a:pt x="21550" y="48364"/>
                    <a:pt x="21525" y="48193"/>
                    <a:pt x="21501" y="48070"/>
                  </a:cubicBezTo>
                  <a:cubicBezTo>
                    <a:pt x="21476" y="47972"/>
                    <a:pt x="21452" y="47923"/>
                    <a:pt x="21427" y="47850"/>
                  </a:cubicBezTo>
                  <a:cubicBezTo>
                    <a:pt x="21378" y="47752"/>
                    <a:pt x="21305" y="47654"/>
                    <a:pt x="21329" y="47385"/>
                  </a:cubicBezTo>
                  <a:cubicBezTo>
                    <a:pt x="21354" y="47189"/>
                    <a:pt x="21452" y="47066"/>
                    <a:pt x="21525" y="46944"/>
                  </a:cubicBezTo>
                  <a:lnTo>
                    <a:pt x="21525" y="46944"/>
                  </a:lnTo>
                  <a:cubicBezTo>
                    <a:pt x="21599" y="46821"/>
                    <a:pt x="21648" y="46699"/>
                    <a:pt x="21648" y="46527"/>
                  </a:cubicBezTo>
                  <a:cubicBezTo>
                    <a:pt x="21623" y="46405"/>
                    <a:pt x="21599" y="46307"/>
                    <a:pt x="21550" y="46209"/>
                  </a:cubicBezTo>
                  <a:cubicBezTo>
                    <a:pt x="21501" y="46038"/>
                    <a:pt x="21452" y="45891"/>
                    <a:pt x="21525" y="45646"/>
                  </a:cubicBezTo>
                  <a:lnTo>
                    <a:pt x="21525" y="45646"/>
                  </a:lnTo>
                  <a:cubicBezTo>
                    <a:pt x="21574" y="45499"/>
                    <a:pt x="21623" y="45401"/>
                    <a:pt x="21672" y="45303"/>
                  </a:cubicBezTo>
                  <a:cubicBezTo>
                    <a:pt x="21746" y="45205"/>
                    <a:pt x="21795" y="45107"/>
                    <a:pt x="21770" y="45009"/>
                  </a:cubicBezTo>
                  <a:cubicBezTo>
                    <a:pt x="21770" y="44911"/>
                    <a:pt x="21746" y="44838"/>
                    <a:pt x="21721" y="44764"/>
                  </a:cubicBezTo>
                  <a:cubicBezTo>
                    <a:pt x="21672" y="44617"/>
                    <a:pt x="21623" y="44470"/>
                    <a:pt x="21623" y="44250"/>
                  </a:cubicBezTo>
                  <a:cubicBezTo>
                    <a:pt x="21623" y="44079"/>
                    <a:pt x="21648" y="43907"/>
                    <a:pt x="21672" y="43736"/>
                  </a:cubicBezTo>
                  <a:cubicBezTo>
                    <a:pt x="21721" y="43564"/>
                    <a:pt x="21795" y="43442"/>
                    <a:pt x="21917" y="43344"/>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72"/>
            <p:cNvSpPr/>
            <p:nvPr/>
          </p:nvSpPr>
          <p:spPr>
            <a:xfrm>
              <a:off x="902350" y="1965200"/>
              <a:ext cx="817925" cy="1256875"/>
            </a:xfrm>
            <a:custGeom>
              <a:avLst/>
              <a:gdLst/>
              <a:ahLst/>
              <a:cxnLst/>
              <a:rect l="l" t="t" r="r" b="b"/>
              <a:pathLst>
                <a:path w="32717" h="50275" fill="none" extrusionOk="0">
                  <a:moveTo>
                    <a:pt x="21917" y="43344"/>
                  </a:moveTo>
                  <a:cubicBezTo>
                    <a:pt x="22040" y="43271"/>
                    <a:pt x="22138" y="43222"/>
                    <a:pt x="22260" y="43173"/>
                  </a:cubicBezTo>
                  <a:cubicBezTo>
                    <a:pt x="22407" y="43148"/>
                    <a:pt x="22529" y="43124"/>
                    <a:pt x="22701" y="43173"/>
                  </a:cubicBezTo>
                  <a:cubicBezTo>
                    <a:pt x="22848" y="43222"/>
                    <a:pt x="22921" y="43271"/>
                    <a:pt x="22995" y="43320"/>
                  </a:cubicBezTo>
                  <a:cubicBezTo>
                    <a:pt x="23068" y="43344"/>
                    <a:pt x="23142" y="43393"/>
                    <a:pt x="23288" y="43393"/>
                  </a:cubicBezTo>
                  <a:lnTo>
                    <a:pt x="23337" y="43393"/>
                  </a:lnTo>
                  <a:cubicBezTo>
                    <a:pt x="23656" y="43368"/>
                    <a:pt x="23827" y="43368"/>
                    <a:pt x="24023" y="43564"/>
                  </a:cubicBezTo>
                  <a:cubicBezTo>
                    <a:pt x="24097" y="43662"/>
                    <a:pt x="24146" y="43760"/>
                    <a:pt x="24170" y="43883"/>
                  </a:cubicBezTo>
                  <a:cubicBezTo>
                    <a:pt x="24195" y="44005"/>
                    <a:pt x="24244" y="44152"/>
                    <a:pt x="24366" y="44226"/>
                  </a:cubicBezTo>
                  <a:cubicBezTo>
                    <a:pt x="24488" y="44299"/>
                    <a:pt x="24611" y="44348"/>
                    <a:pt x="24709" y="44372"/>
                  </a:cubicBezTo>
                  <a:cubicBezTo>
                    <a:pt x="24782" y="44397"/>
                    <a:pt x="24831" y="44372"/>
                    <a:pt x="24856" y="44348"/>
                  </a:cubicBezTo>
                  <a:cubicBezTo>
                    <a:pt x="24905" y="44299"/>
                    <a:pt x="24929" y="44201"/>
                    <a:pt x="24954" y="44103"/>
                  </a:cubicBezTo>
                  <a:cubicBezTo>
                    <a:pt x="25003" y="43981"/>
                    <a:pt x="25052" y="43834"/>
                    <a:pt x="25150" y="43687"/>
                  </a:cubicBezTo>
                  <a:cubicBezTo>
                    <a:pt x="25272" y="43515"/>
                    <a:pt x="25419" y="43320"/>
                    <a:pt x="25443" y="43271"/>
                  </a:cubicBezTo>
                  <a:lnTo>
                    <a:pt x="32716" y="6171"/>
                  </a:lnTo>
                  <a:cubicBezTo>
                    <a:pt x="32325" y="6098"/>
                    <a:pt x="31565" y="5951"/>
                    <a:pt x="30855" y="5779"/>
                  </a:cubicBezTo>
                  <a:cubicBezTo>
                    <a:pt x="30292" y="5682"/>
                    <a:pt x="29753" y="5535"/>
                    <a:pt x="29410" y="5461"/>
                  </a:cubicBezTo>
                  <a:cubicBezTo>
                    <a:pt x="29019" y="5339"/>
                    <a:pt x="27843" y="5094"/>
                    <a:pt x="26619" y="4849"/>
                  </a:cubicBezTo>
                  <a:cubicBezTo>
                    <a:pt x="25223" y="4555"/>
                    <a:pt x="23754" y="4261"/>
                    <a:pt x="23240" y="4163"/>
                  </a:cubicBezTo>
                  <a:cubicBezTo>
                    <a:pt x="22627" y="4065"/>
                    <a:pt x="21109" y="3747"/>
                    <a:pt x="19983" y="3502"/>
                  </a:cubicBezTo>
                  <a:cubicBezTo>
                    <a:pt x="19346" y="3380"/>
                    <a:pt x="18856" y="3282"/>
                    <a:pt x="18709" y="3257"/>
                  </a:cubicBezTo>
                  <a:cubicBezTo>
                    <a:pt x="18464" y="3208"/>
                    <a:pt x="17877" y="3086"/>
                    <a:pt x="17215" y="2914"/>
                  </a:cubicBezTo>
                  <a:cubicBezTo>
                    <a:pt x="16603" y="2792"/>
                    <a:pt x="15918" y="2621"/>
                    <a:pt x="15428" y="2498"/>
                  </a:cubicBezTo>
                  <a:lnTo>
                    <a:pt x="15036" y="2400"/>
                  </a:lnTo>
                  <a:cubicBezTo>
                    <a:pt x="13346" y="1984"/>
                    <a:pt x="8253" y="710"/>
                    <a:pt x="6171" y="294"/>
                  </a:cubicBezTo>
                  <a:cubicBezTo>
                    <a:pt x="5927" y="221"/>
                    <a:pt x="5657" y="172"/>
                    <a:pt x="5388" y="123"/>
                  </a:cubicBezTo>
                  <a:cubicBezTo>
                    <a:pt x="5216" y="74"/>
                    <a:pt x="5045" y="49"/>
                    <a:pt x="4898" y="0"/>
                  </a:cubicBezTo>
                  <a:lnTo>
                    <a:pt x="0" y="18807"/>
                  </a:lnTo>
                  <a:lnTo>
                    <a:pt x="21011" y="50274"/>
                  </a:lnTo>
                  <a:cubicBezTo>
                    <a:pt x="21036" y="50250"/>
                    <a:pt x="21036" y="50250"/>
                    <a:pt x="21060" y="50225"/>
                  </a:cubicBezTo>
                  <a:lnTo>
                    <a:pt x="21060" y="50225"/>
                  </a:lnTo>
                  <a:cubicBezTo>
                    <a:pt x="21085" y="50201"/>
                    <a:pt x="21109" y="50152"/>
                    <a:pt x="21109" y="50078"/>
                  </a:cubicBezTo>
                  <a:cubicBezTo>
                    <a:pt x="21134" y="50029"/>
                    <a:pt x="21134" y="49980"/>
                    <a:pt x="21134" y="49956"/>
                  </a:cubicBezTo>
                  <a:cubicBezTo>
                    <a:pt x="21109" y="49858"/>
                    <a:pt x="21109" y="49784"/>
                    <a:pt x="21256" y="49637"/>
                  </a:cubicBezTo>
                  <a:cubicBezTo>
                    <a:pt x="21305" y="49588"/>
                    <a:pt x="21329" y="49564"/>
                    <a:pt x="21378" y="49539"/>
                  </a:cubicBezTo>
                  <a:lnTo>
                    <a:pt x="21378" y="49539"/>
                  </a:lnTo>
                  <a:cubicBezTo>
                    <a:pt x="21476" y="49441"/>
                    <a:pt x="21525" y="49368"/>
                    <a:pt x="21574" y="49123"/>
                  </a:cubicBezTo>
                  <a:cubicBezTo>
                    <a:pt x="21599" y="48927"/>
                    <a:pt x="21574" y="48731"/>
                    <a:pt x="21574" y="48560"/>
                  </a:cubicBezTo>
                  <a:cubicBezTo>
                    <a:pt x="21550" y="48364"/>
                    <a:pt x="21525" y="48193"/>
                    <a:pt x="21501" y="48070"/>
                  </a:cubicBezTo>
                  <a:cubicBezTo>
                    <a:pt x="21476" y="47972"/>
                    <a:pt x="21452" y="47923"/>
                    <a:pt x="21427" y="47850"/>
                  </a:cubicBezTo>
                  <a:cubicBezTo>
                    <a:pt x="21378" y="47752"/>
                    <a:pt x="21305" y="47654"/>
                    <a:pt x="21329" y="47385"/>
                  </a:cubicBezTo>
                  <a:cubicBezTo>
                    <a:pt x="21354" y="47189"/>
                    <a:pt x="21452" y="47066"/>
                    <a:pt x="21525" y="46944"/>
                  </a:cubicBezTo>
                  <a:lnTo>
                    <a:pt x="21525" y="46944"/>
                  </a:lnTo>
                  <a:cubicBezTo>
                    <a:pt x="21599" y="46821"/>
                    <a:pt x="21648" y="46699"/>
                    <a:pt x="21648" y="46527"/>
                  </a:cubicBezTo>
                  <a:cubicBezTo>
                    <a:pt x="21623" y="46405"/>
                    <a:pt x="21599" y="46307"/>
                    <a:pt x="21550" y="46209"/>
                  </a:cubicBezTo>
                  <a:cubicBezTo>
                    <a:pt x="21501" y="46038"/>
                    <a:pt x="21452" y="45891"/>
                    <a:pt x="21525" y="45646"/>
                  </a:cubicBezTo>
                  <a:lnTo>
                    <a:pt x="21525" y="45646"/>
                  </a:lnTo>
                  <a:cubicBezTo>
                    <a:pt x="21574" y="45499"/>
                    <a:pt x="21623" y="45401"/>
                    <a:pt x="21672" y="45303"/>
                  </a:cubicBezTo>
                  <a:cubicBezTo>
                    <a:pt x="21746" y="45205"/>
                    <a:pt x="21795" y="45107"/>
                    <a:pt x="21770" y="45009"/>
                  </a:cubicBezTo>
                  <a:cubicBezTo>
                    <a:pt x="21770" y="44911"/>
                    <a:pt x="21746" y="44838"/>
                    <a:pt x="21721" y="44764"/>
                  </a:cubicBezTo>
                  <a:cubicBezTo>
                    <a:pt x="21672" y="44617"/>
                    <a:pt x="21623" y="44470"/>
                    <a:pt x="21623" y="44250"/>
                  </a:cubicBezTo>
                  <a:cubicBezTo>
                    <a:pt x="21623" y="44079"/>
                    <a:pt x="21648" y="43907"/>
                    <a:pt x="21672" y="43736"/>
                  </a:cubicBezTo>
                  <a:cubicBezTo>
                    <a:pt x="21721" y="43564"/>
                    <a:pt x="21795" y="43442"/>
                    <a:pt x="21917" y="43344"/>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72"/>
            <p:cNvSpPr/>
            <p:nvPr/>
          </p:nvSpPr>
          <p:spPr>
            <a:xfrm>
              <a:off x="6081550" y="2541275"/>
              <a:ext cx="25" cy="25"/>
            </a:xfrm>
            <a:custGeom>
              <a:avLst/>
              <a:gdLst/>
              <a:ahLst/>
              <a:cxnLst/>
              <a:rect l="l" t="t" r="r" b="b"/>
              <a:pathLst>
                <a:path w="1" h="1" extrusionOk="0">
                  <a:moveTo>
                    <a:pt x="1" y="0"/>
                  </a:moveTo>
                  <a:lnTo>
                    <a:pt x="1" y="0"/>
                  </a:lnTo>
                  <a:lnTo>
                    <a:pt x="1" y="0"/>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72"/>
            <p:cNvSpPr/>
            <p:nvPr/>
          </p:nvSpPr>
          <p:spPr>
            <a:xfrm>
              <a:off x="6081550" y="2541275"/>
              <a:ext cx="25" cy="25"/>
            </a:xfrm>
            <a:custGeom>
              <a:avLst/>
              <a:gdLst/>
              <a:ahLst/>
              <a:cxnLst/>
              <a:rect l="l" t="t" r="r" b="b"/>
              <a:pathLst>
                <a:path w="1" h="1" fill="none" extrusionOk="0">
                  <a:moveTo>
                    <a:pt x="1" y="0"/>
                  </a:moveTo>
                  <a:lnTo>
                    <a:pt x="1" y="0"/>
                  </a:lnTo>
                  <a:lnTo>
                    <a:pt x="1" y="0"/>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72"/>
            <p:cNvSpPr/>
            <p:nvPr/>
          </p:nvSpPr>
          <p:spPr>
            <a:xfrm>
              <a:off x="5491400" y="2541275"/>
              <a:ext cx="992400" cy="558950"/>
            </a:xfrm>
            <a:custGeom>
              <a:avLst/>
              <a:gdLst/>
              <a:ahLst/>
              <a:cxnLst/>
              <a:rect l="l" t="t" r="r" b="b"/>
              <a:pathLst>
                <a:path w="39696" h="22358" extrusionOk="0">
                  <a:moveTo>
                    <a:pt x="39401" y="15501"/>
                  </a:moveTo>
                  <a:cubicBezTo>
                    <a:pt x="39230" y="15330"/>
                    <a:pt x="39156" y="15281"/>
                    <a:pt x="39058" y="15012"/>
                  </a:cubicBezTo>
                  <a:cubicBezTo>
                    <a:pt x="38985" y="14718"/>
                    <a:pt x="38838" y="14767"/>
                    <a:pt x="38814" y="14448"/>
                  </a:cubicBezTo>
                  <a:cubicBezTo>
                    <a:pt x="38789" y="14130"/>
                    <a:pt x="38765" y="13959"/>
                    <a:pt x="38593" y="13836"/>
                  </a:cubicBezTo>
                  <a:cubicBezTo>
                    <a:pt x="38397" y="13689"/>
                    <a:pt x="37908" y="13616"/>
                    <a:pt x="38030" y="13861"/>
                  </a:cubicBezTo>
                  <a:cubicBezTo>
                    <a:pt x="38152" y="14106"/>
                    <a:pt x="38250" y="14326"/>
                    <a:pt x="38128" y="14350"/>
                  </a:cubicBezTo>
                  <a:cubicBezTo>
                    <a:pt x="38006" y="14399"/>
                    <a:pt x="37736" y="14399"/>
                    <a:pt x="37687" y="14228"/>
                  </a:cubicBezTo>
                  <a:cubicBezTo>
                    <a:pt x="37663" y="14081"/>
                    <a:pt x="37442" y="13861"/>
                    <a:pt x="37369" y="13885"/>
                  </a:cubicBezTo>
                  <a:cubicBezTo>
                    <a:pt x="37271" y="13934"/>
                    <a:pt x="37148" y="13934"/>
                    <a:pt x="37148" y="14203"/>
                  </a:cubicBezTo>
                  <a:cubicBezTo>
                    <a:pt x="37148" y="14448"/>
                    <a:pt x="37124" y="14620"/>
                    <a:pt x="37001" y="14718"/>
                  </a:cubicBezTo>
                  <a:cubicBezTo>
                    <a:pt x="36879" y="14816"/>
                    <a:pt x="36536" y="15036"/>
                    <a:pt x="36512" y="14865"/>
                  </a:cubicBezTo>
                  <a:cubicBezTo>
                    <a:pt x="36463" y="14693"/>
                    <a:pt x="36512" y="14718"/>
                    <a:pt x="36659" y="14571"/>
                  </a:cubicBezTo>
                  <a:cubicBezTo>
                    <a:pt x="36806" y="14424"/>
                    <a:pt x="37001" y="14252"/>
                    <a:pt x="36757" y="14252"/>
                  </a:cubicBezTo>
                  <a:cubicBezTo>
                    <a:pt x="36512" y="14252"/>
                    <a:pt x="36414" y="14130"/>
                    <a:pt x="36267" y="14448"/>
                  </a:cubicBezTo>
                  <a:cubicBezTo>
                    <a:pt x="36144" y="14767"/>
                    <a:pt x="36071" y="14914"/>
                    <a:pt x="35924" y="14938"/>
                  </a:cubicBezTo>
                  <a:cubicBezTo>
                    <a:pt x="35777" y="14963"/>
                    <a:pt x="35581" y="14914"/>
                    <a:pt x="35704" y="14669"/>
                  </a:cubicBezTo>
                  <a:cubicBezTo>
                    <a:pt x="35802" y="14424"/>
                    <a:pt x="35875" y="14375"/>
                    <a:pt x="35777" y="14228"/>
                  </a:cubicBezTo>
                  <a:cubicBezTo>
                    <a:pt x="35679" y="14057"/>
                    <a:pt x="35655" y="13983"/>
                    <a:pt x="35532" y="13983"/>
                  </a:cubicBezTo>
                  <a:cubicBezTo>
                    <a:pt x="35434" y="13959"/>
                    <a:pt x="35361" y="14130"/>
                    <a:pt x="35263" y="13934"/>
                  </a:cubicBezTo>
                  <a:cubicBezTo>
                    <a:pt x="35140" y="13738"/>
                    <a:pt x="35214" y="13640"/>
                    <a:pt x="35042" y="13591"/>
                  </a:cubicBezTo>
                  <a:cubicBezTo>
                    <a:pt x="34896" y="13567"/>
                    <a:pt x="34871" y="13199"/>
                    <a:pt x="34871" y="13053"/>
                  </a:cubicBezTo>
                  <a:cubicBezTo>
                    <a:pt x="34896" y="12930"/>
                    <a:pt x="34773" y="12661"/>
                    <a:pt x="34651" y="12734"/>
                  </a:cubicBezTo>
                  <a:cubicBezTo>
                    <a:pt x="34553" y="12808"/>
                    <a:pt x="34455" y="13175"/>
                    <a:pt x="34283" y="13126"/>
                  </a:cubicBezTo>
                  <a:cubicBezTo>
                    <a:pt x="34112" y="13053"/>
                    <a:pt x="34112" y="12783"/>
                    <a:pt x="33892" y="12808"/>
                  </a:cubicBezTo>
                  <a:cubicBezTo>
                    <a:pt x="33671" y="12808"/>
                    <a:pt x="33647" y="12979"/>
                    <a:pt x="33451" y="12832"/>
                  </a:cubicBezTo>
                  <a:cubicBezTo>
                    <a:pt x="33255" y="12661"/>
                    <a:pt x="33230" y="12710"/>
                    <a:pt x="33304" y="12514"/>
                  </a:cubicBezTo>
                  <a:cubicBezTo>
                    <a:pt x="33402" y="12293"/>
                    <a:pt x="33206" y="12000"/>
                    <a:pt x="33426" y="12000"/>
                  </a:cubicBezTo>
                  <a:cubicBezTo>
                    <a:pt x="33671" y="12024"/>
                    <a:pt x="33696" y="12244"/>
                    <a:pt x="33843" y="12342"/>
                  </a:cubicBezTo>
                  <a:cubicBezTo>
                    <a:pt x="33989" y="12440"/>
                    <a:pt x="33916" y="12489"/>
                    <a:pt x="34136" y="12416"/>
                  </a:cubicBezTo>
                  <a:cubicBezTo>
                    <a:pt x="34357" y="12318"/>
                    <a:pt x="34381" y="12220"/>
                    <a:pt x="34577" y="12342"/>
                  </a:cubicBezTo>
                  <a:cubicBezTo>
                    <a:pt x="34773" y="12465"/>
                    <a:pt x="34798" y="12342"/>
                    <a:pt x="34920" y="12563"/>
                  </a:cubicBezTo>
                  <a:cubicBezTo>
                    <a:pt x="35067" y="12783"/>
                    <a:pt x="34847" y="12832"/>
                    <a:pt x="35018" y="13053"/>
                  </a:cubicBezTo>
                  <a:cubicBezTo>
                    <a:pt x="35189" y="13297"/>
                    <a:pt x="35116" y="13469"/>
                    <a:pt x="35287" y="13371"/>
                  </a:cubicBezTo>
                  <a:cubicBezTo>
                    <a:pt x="35483" y="13297"/>
                    <a:pt x="35336" y="13004"/>
                    <a:pt x="35508" y="13151"/>
                  </a:cubicBezTo>
                  <a:cubicBezTo>
                    <a:pt x="35704" y="13273"/>
                    <a:pt x="35557" y="13297"/>
                    <a:pt x="35728" y="13469"/>
                  </a:cubicBezTo>
                  <a:cubicBezTo>
                    <a:pt x="35900" y="13616"/>
                    <a:pt x="35900" y="13493"/>
                    <a:pt x="36095" y="13689"/>
                  </a:cubicBezTo>
                  <a:cubicBezTo>
                    <a:pt x="36291" y="13861"/>
                    <a:pt x="36340" y="13910"/>
                    <a:pt x="36463" y="13787"/>
                  </a:cubicBezTo>
                  <a:cubicBezTo>
                    <a:pt x="36561" y="13640"/>
                    <a:pt x="36438" y="13567"/>
                    <a:pt x="36708" y="13493"/>
                  </a:cubicBezTo>
                  <a:cubicBezTo>
                    <a:pt x="36977" y="13444"/>
                    <a:pt x="36928" y="13248"/>
                    <a:pt x="36904" y="13053"/>
                  </a:cubicBezTo>
                  <a:cubicBezTo>
                    <a:pt x="36879" y="12857"/>
                    <a:pt x="36904" y="12979"/>
                    <a:pt x="36585" y="12979"/>
                  </a:cubicBezTo>
                  <a:cubicBezTo>
                    <a:pt x="36267" y="12979"/>
                    <a:pt x="36267" y="12857"/>
                    <a:pt x="36218" y="12759"/>
                  </a:cubicBezTo>
                  <a:cubicBezTo>
                    <a:pt x="36169" y="12661"/>
                    <a:pt x="36022" y="12734"/>
                    <a:pt x="35900" y="12661"/>
                  </a:cubicBezTo>
                  <a:cubicBezTo>
                    <a:pt x="35777" y="12612"/>
                    <a:pt x="35924" y="12416"/>
                    <a:pt x="35851" y="12342"/>
                  </a:cubicBezTo>
                  <a:cubicBezTo>
                    <a:pt x="35753" y="12244"/>
                    <a:pt x="35557" y="12367"/>
                    <a:pt x="35361" y="12269"/>
                  </a:cubicBezTo>
                  <a:cubicBezTo>
                    <a:pt x="35140" y="12171"/>
                    <a:pt x="35165" y="12073"/>
                    <a:pt x="34945" y="12000"/>
                  </a:cubicBezTo>
                  <a:cubicBezTo>
                    <a:pt x="34749" y="11926"/>
                    <a:pt x="34553" y="11853"/>
                    <a:pt x="34504" y="11730"/>
                  </a:cubicBezTo>
                  <a:cubicBezTo>
                    <a:pt x="34455" y="11608"/>
                    <a:pt x="34136" y="11412"/>
                    <a:pt x="34332" y="11338"/>
                  </a:cubicBezTo>
                  <a:cubicBezTo>
                    <a:pt x="34528" y="11289"/>
                    <a:pt x="34455" y="11412"/>
                    <a:pt x="34724" y="11583"/>
                  </a:cubicBezTo>
                  <a:cubicBezTo>
                    <a:pt x="34993" y="11730"/>
                    <a:pt x="34871" y="11706"/>
                    <a:pt x="35214" y="11877"/>
                  </a:cubicBezTo>
                  <a:cubicBezTo>
                    <a:pt x="35532" y="12049"/>
                    <a:pt x="35532" y="12195"/>
                    <a:pt x="35704" y="12049"/>
                  </a:cubicBezTo>
                  <a:cubicBezTo>
                    <a:pt x="35875" y="11902"/>
                    <a:pt x="36144" y="11755"/>
                    <a:pt x="35924" y="11755"/>
                  </a:cubicBezTo>
                  <a:cubicBezTo>
                    <a:pt x="35704" y="11755"/>
                    <a:pt x="35312" y="11828"/>
                    <a:pt x="35361" y="11657"/>
                  </a:cubicBezTo>
                  <a:cubicBezTo>
                    <a:pt x="35410" y="11485"/>
                    <a:pt x="35753" y="11583"/>
                    <a:pt x="35655" y="11436"/>
                  </a:cubicBezTo>
                  <a:cubicBezTo>
                    <a:pt x="35557" y="11289"/>
                    <a:pt x="35263" y="11338"/>
                    <a:pt x="35263" y="11216"/>
                  </a:cubicBezTo>
                  <a:cubicBezTo>
                    <a:pt x="35263" y="11094"/>
                    <a:pt x="35410" y="10898"/>
                    <a:pt x="35532" y="10873"/>
                  </a:cubicBezTo>
                  <a:cubicBezTo>
                    <a:pt x="35655" y="10873"/>
                    <a:pt x="35606" y="11118"/>
                    <a:pt x="35802" y="11142"/>
                  </a:cubicBezTo>
                  <a:cubicBezTo>
                    <a:pt x="35997" y="11142"/>
                    <a:pt x="35949" y="10898"/>
                    <a:pt x="36095" y="10971"/>
                  </a:cubicBezTo>
                  <a:cubicBezTo>
                    <a:pt x="36267" y="11069"/>
                    <a:pt x="36144" y="11265"/>
                    <a:pt x="36365" y="11289"/>
                  </a:cubicBezTo>
                  <a:cubicBezTo>
                    <a:pt x="36585" y="11314"/>
                    <a:pt x="36536" y="10922"/>
                    <a:pt x="36463" y="10775"/>
                  </a:cubicBezTo>
                  <a:cubicBezTo>
                    <a:pt x="36414" y="10628"/>
                    <a:pt x="36267" y="10775"/>
                    <a:pt x="36169" y="10628"/>
                  </a:cubicBezTo>
                  <a:cubicBezTo>
                    <a:pt x="36046" y="10481"/>
                    <a:pt x="35997" y="10408"/>
                    <a:pt x="35802" y="10359"/>
                  </a:cubicBezTo>
                  <a:cubicBezTo>
                    <a:pt x="35630" y="10334"/>
                    <a:pt x="35655" y="10457"/>
                    <a:pt x="35410" y="10432"/>
                  </a:cubicBezTo>
                  <a:cubicBezTo>
                    <a:pt x="35189" y="10408"/>
                    <a:pt x="34969" y="10310"/>
                    <a:pt x="35116" y="10236"/>
                  </a:cubicBezTo>
                  <a:cubicBezTo>
                    <a:pt x="35263" y="10187"/>
                    <a:pt x="35312" y="10334"/>
                    <a:pt x="35508" y="10261"/>
                  </a:cubicBezTo>
                  <a:cubicBezTo>
                    <a:pt x="35728" y="10163"/>
                    <a:pt x="35997" y="10114"/>
                    <a:pt x="35851" y="10016"/>
                  </a:cubicBezTo>
                  <a:cubicBezTo>
                    <a:pt x="35728" y="9943"/>
                    <a:pt x="35630" y="10114"/>
                    <a:pt x="35459" y="9967"/>
                  </a:cubicBezTo>
                  <a:cubicBezTo>
                    <a:pt x="35312" y="9796"/>
                    <a:pt x="35189" y="9624"/>
                    <a:pt x="34969" y="9673"/>
                  </a:cubicBezTo>
                  <a:cubicBezTo>
                    <a:pt x="34749" y="9747"/>
                    <a:pt x="34700" y="9894"/>
                    <a:pt x="34577" y="9747"/>
                  </a:cubicBezTo>
                  <a:cubicBezTo>
                    <a:pt x="34455" y="9575"/>
                    <a:pt x="34430" y="9453"/>
                    <a:pt x="34283" y="9379"/>
                  </a:cubicBezTo>
                  <a:cubicBezTo>
                    <a:pt x="34161" y="9330"/>
                    <a:pt x="34112" y="9159"/>
                    <a:pt x="33916" y="9061"/>
                  </a:cubicBezTo>
                  <a:cubicBezTo>
                    <a:pt x="33696" y="8939"/>
                    <a:pt x="33598" y="8963"/>
                    <a:pt x="33426" y="8816"/>
                  </a:cubicBezTo>
                  <a:cubicBezTo>
                    <a:pt x="33230" y="8669"/>
                    <a:pt x="33230" y="8645"/>
                    <a:pt x="33206" y="8473"/>
                  </a:cubicBezTo>
                  <a:cubicBezTo>
                    <a:pt x="33157" y="8302"/>
                    <a:pt x="33206" y="8179"/>
                    <a:pt x="33353" y="8351"/>
                  </a:cubicBezTo>
                  <a:cubicBezTo>
                    <a:pt x="33500" y="8498"/>
                    <a:pt x="33377" y="8547"/>
                    <a:pt x="33720" y="8596"/>
                  </a:cubicBezTo>
                  <a:cubicBezTo>
                    <a:pt x="34038" y="8620"/>
                    <a:pt x="33916" y="8473"/>
                    <a:pt x="34161" y="8694"/>
                  </a:cubicBezTo>
                  <a:cubicBezTo>
                    <a:pt x="34430" y="8939"/>
                    <a:pt x="34406" y="9037"/>
                    <a:pt x="34577" y="9086"/>
                  </a:cubicBezTo>
                  <a:cubicBezTo>
                    <a:pt x="34749" y="9134"/>
                    <a:pt x="34675" y="8988"/>
                    <a:pt x="34896" y="9086"/>
                  </a:cubicBezTo>
                  <a:cubicBezTo>
                    <a:pt x="35091" y="9183"/>
                    <a:pt x="35067" y="9134"/>
                    <a:pt x="35214" y="9330"/>
                  </a:cubicBezTo>
                  <a:cubicBezTo>
                    <a:pt x="35361" y="9526"/>
                    <a:pt x="35361" y="9673"/>
                    <a:pt x="35581" y="9624"/>
                  </a:cubicBezTo>
                  <a:cubicBezTo>
                    <a:pt x="35802" y="9600"/>
                    <a:pt x="35949" y="9502"/>
                    <a:pt x="35851" y="9428"/>
                  </a:cubicBezTo>
                  <a:cubicBezTo>
                    <a:pt x="35753" y="9355"/>
                    <a:pt x="35655" y="9306"/>
                    <a:pt x="35679" y="9208"/>
                  </a:cubicBezTo>
                  <a:cubicBezTo>
                    <a:pt x="35704" y="9134"/>
                    <a:pt x="35851" y="9110"/>
                    <a:pt x="35802" y="8988"/>
                  </a:cubicBezTo>
                  <a:cubicBezTo>
                    <a:pt x="35777" y="8865"/>
                    <a:pt x="35557" y="8816"/>
                    <a:pt x="35630" y="8694"/>
                  </a:cubicBezTo>
                  <a:cubicBezTo>
                    <a:pt x="35704" y="8571"/>
                    <a:pt x="35802" y="8473"/>
                    <a:pt x="35655" y="8375"/>
                  </a:cubicBezTo>
                  <a:cubicBezTo>
                    <a:pt x="35508" y="8277"/>
                    <a:pt x="35361" y="8375"/>
                    <a:pt x="35165" y="8253"/>
                  </a:cubicBezTo>
                  <a:cubicBezTo>
                    <a:pt x="34969" y="8106"/>
                    <a:pt x="34822" y="7984"/>
                    <a:pt x="35018" y="7959"/>
                  </a:cubicBezTo>
                  <a:cubicBezTo>
                    <a:pt x="35214" y="7935"/>
                    <a:pt x="35214" y="7959"/>
                    <a:pt x="35434" y="8033"/>
                  </a:cubicBezTo>
                  <a:cubicBezTo>
                    <a:pt x="35630" y="8130"/>
                    <a:pt x="35679" y="8155"/>
                    <a:pt x="35728" y="8033"/>
                  </a:cubicBezTo>
                  <a:cubicBezTo>
                    <a:pt x="35753" y="7935"/>
                    <a:pt x="35557" y="7812"/>
                    <a:pt x="35459" y="7714"/>
                  </a:cubicBezTo>
                  <a:cubicBezTo>
                    <a:pt x="35385" y="7616"/>
                    <a:pt x="35410" y="7567"/>
                    <a:pt x="35165" y="7543"/>
                  </a:cubicBezTo>
                  <a:cubicBezTo>
                    <a:pt x="34896" y="7543"/>
                    <a:pt x="34896" y="7371"/>
                    <a:pt x="34675" y="7518"/>
                  </a:cubicBezTo>
                  <a:cubicBezTo>
                    <a:pt x="34479" y="7641"/>
                    <a:pt x="34406" y="7714"/>
                    <a:pt x="34259" y="7494"/>
                  </a:cubicBezTo>
                  <a:cubicBezTo>
                    <a:pt x="34136" y="7298"/>
                    <a:pt x="34161" y="7273"/>
                    <a:pt x="34112" y="7102"/>
                  </a:cubicBezTo>
                  <a:cubicBezTo>
                    <a:pt x="34063" y="6906"/>
                    <a:pt x="34063" y="6857"/>
                    <a:pt x="33867" y="6784"/>
                  </a:cubicBezTo>
                  <a:cubicBezTo>
                    <a:pt x="33671" y="6710"/>
                    <a:pt x="33598" y="6539"/>
                    <a:pt x="33524" y="6539"/>
                  </a:cubicBezTo>
                  <a:cubicBezTo>
                    <a:pt x="33426" y="6539"/>
                    <a:pt x="33206" y="6539"/>
                    <a:pt x="33279" y="6686"/>
                  </a:cubicBezTo>
                  <a:cubicBezTo>
                    <a:pt x="33353" y="6833"/>
                    <a:pt x="33549" y="6980"/>
                    <a:pt x="33426" y="7077"/>
                  </a:cubicBezTo>
                  <a:cubicBezTo>
                    <a:pt x="33328" y="7151"/>
                    <a:pt x="33108" y="7224"/>
                    <a:pt x="33083" y="7004"/>
                  </a:cubicBezTo>
                  <a:cubicBezTo>
                    <a:pt x="33083" y="6808"/>
                    <a:pt x="33132" y="6563"/>
                    <a:pt x="32912" y="6514"/>
                  </a:cubicBezTo>
                  <a:cubicBezTo>
                    <a:pt x="32667" y="6490"/>
                    <a:pt x="32618" y="6441"/>
                    <a:pt x="32422" y="6490"/>
                  </a:cubicBezTo>
                  <a:cubicBezTo>
                    <a:pt x="32202" y="6539"/>
                    <a:pt x="31981" y="6661"/>
                    <a:pt x="31908" y="6539"/>
                  </a:cubicBezTo>
                  <a:cubicBezTo>
                    <a:pt x="31835" y="6441"/>
                    <a:pt x="32006" y="6318"/>
                    <a:pt x="31859" y="6196"/>
                  </a:cubicBezTo>
                  <a:cubicBezTo>
                    <a:pt x="31712" y="6073"/>
                    <a:pt x="31467" y="5902"/>
                    <a:pt x="31418" y="5706"/>
                  </a:cubicBezTo>
                  <a:cubicBezTo>
                    <a:pt x="31369" y="5535"/>
                    <a:pt x="31394" y="5388"/>
                    <a:pt x="31173" y="5486"/>
                  </a:cubicBezTo>
                  <a:cubicBezTo>
                    <a:pt x="30977" y="5559"/>
                    <a:pt x="30953" y="5731"/>
                    <a:pt x="30782" y="5853"/>
                  </a:cubicBezTo>
                  <a:cubicBezTo>
                    <a:pt x="30684" y="5902"/>
                    <a:pt x="30561" y="5951"/>
                    <a:pt x="30488" y="5976"/>
                  </a:cubicBezTo>
                  <a:cubicBezTo>
                    <a:pt x="30414" y="6025"/>
                    <a:pt x="30365" y="6049"/>
                    <a:pt x="30292" y="6073"/>
                  </a:cubicBezTo>
                  <a:cubicBezTo>
                    <a:pt x="30169" y="6098"/>
                    <a:pt x="30047" y="6122"/>
                    <a:pt x="29949" y="6098"/>
                  </a:cubicBezTo>
                  <a:cubicBezTo>
                    <a:pt x="29827" y="6073"/>
                    <a:pt x="29704" y="6025"/>
                    <a:pt x="29606" y="5927"/>
                  </a:cubicBezTo>
                  <a:cubicBezTo>
                    <a:pt x="29508" y="5829"/>
                    <a:pt x="29435" y="5706"/>
                    <a:pt x="29361" y="5510"/>
                  </a:cubicBezTo>
                  <a:cubicBezTo>
                    <a:pt x="29312" y="5339"/>
                    <a:pt x="29386" y="5167"/>
                    <a:pt x="29484" y="5021"/>
                  </a:cubicBezTo>
                  <a:cubicBezTo>
                    <a:pt x="29508" y="4972"/>
                    <a:pt x="29533" y="4898"/>
                    <a:pt x="29557" y="4849"/>
                  </a:cubicBezTo>
                  <a:cubicBezTo>
                    <a:pt x="29631" y="4653"/>
                    <a:pt x="29778" y="4506"/>
                    <a:pt x="29949" y="4359"/>
                  </a:cubicBezTo>
                  <a:cubicBezTo>
                    <a:pt x="29998" y="4310"/>
                    <a:pt x="30047" y="4261"/>
                    <a:pt x="30096" y="4212"/>
                  </a:cubicBezTo>
                  <a:cubicBezTo>
                    <a:pt x="30169" y="4114"/>
                    <a:pt x="30218" y="3992"/>
                    <a:pt x="30267" y="3845"/>
                  </a:cubicBezTo>
                  <a:cubicBezTo>
                    <a:pt x="30341" y="3674"/>
                    <a:pt x="30390" y="3502"/>
                    <a:pt x="30512" y="3355"/>
                  </a:cubicBezTo>
                  <a:lnTo>
                    <a:pt x="30537" y="3331"/>
                  </a:lnTo>
                  <a:cubicBezTo>
                    <a:pt x="30610" y="3208"/>
                    <a:pt x="30659" y="3159"/>
                    <a:pt x="30659" y="3159"/>
                  </a:cubicBezTo>
                  <a:lnTo>
                    <a:pt x="30659" y="3110"/>
                  </a:lnTo>
                  <a:cubicBezTo>
                    <a:pt x="30635" y="3086"/>
                    <a:pt x="30635" y="3061"/>
                    <a:pt x="30635" y="2988"/>
                  </a:cubicBezTo>
                  <a:cubicBezTo>
                    <a:pt x="30635" y="2939"/>
                    <a:pt x="30635" y="2890"/>
                    <a:pt x="30635" y="2817"/>
                  </a:cubicBezTo>
                  <a:lnTo>
                    <a:pt x="30635" y="2817"/>
                  </a:lnTo>
                  <a:cubicBezTo>
                    <a:pt x="30635" y="2621"/>
                    <a:pt x="30659" y="2376"/>
                    <a:pt x="30537" y="2155"/>
                  </a:cubicBezTo>
                  <a:cubicBezTo>
                    <a:pt x="30414" y="1960"/>
                    <a:pt x="30243" y="1935"/>
                    <a:pt x="30071" y="1935"/>
                  </a:cubicBezTo>
                  <a:lnTo>
                    <a:pt x="30071" y="1935"/>
                  </a:lnTo>
                  <a:cubicBezTo>
                    <a:pt x="30022" y="1911"/>
                    <a:pt x="29973" y="1911"/>
                    <a:pt x="29900" y="1911"/>
                  </a:cubicBezTo>
                  <a:cubicBezTo>
                    <a:pt x="29827" y="1886"/>
                    <a:pt x="29778" y="1886"/>
                    <a:pt x="29729" y="1886"/>
                  </a:cubicBezTo>
                  <a:cubicBezTo>
                    <a:pt x="29631" y="1862"/>
                    <a:pt x="29606" y="1862"/>
                    <a:pt x="29435" y="1788"/>
                  </a:cubicBezTo>
                  <a:cubicBezTo>
                    <a:pt x="29312" y="1739"/>
                    <a:pt x="29214" y="1666"/>
                    <a:pt x="29141" y="1617"/>
                  </a:cubicBezTo>
                  <a:cubicBezTo>
                    <a:pt x="29092" y="1568"/>
                    <a:pt x="29018" y="1519"/>
                    <a:pt x="28945" y="1494"/>
                  </a:cubicBezTo>
                  <a:cubicBezTo>
                    <a:pt x="28847" y="1445"/>
                    <a:pt x="28749" y="1470"/>
                    <a:pt x="28651" y="1494"/>
                  </a:cubicBezTo>
                  <a:cubicBezTo>
                    <a:pt x="28578" y="1494"/>
                    <a:pt x="28529" y="1519"/>
                    <a:pt x="28431" y="1494"/>
                  </a:cubicBezTo>
                  <a:cubicBezTo>
                    <a:pt x="28210" y="1494"/>
                    <a:pt x="28137" y="1421"/>
                    <a:pt x="27990" y="1225"/>
                  </a:cubicBezTo>
                  <a:lnTo>
                    <a:pt x="27990" y="1225"/>
                  </a:lnTo>
                  <a:cubicBezTo>
                    <a:pt x="27843" y="1053"/>
                    <a:pt x="27867" y="931"/>
                    <a:pt x="27892" y="784"/>
                  </a:cubicBezTo>
                  <a:cubicBezTo>
                    <a:pt x="27892" y="735"/>
                    <a:pt x="27916" y="686"/>
                    <a:pt x="27916" y="637"/>
                  </a:cubicBezTo>
                  <a:cubicBezTo>
                    <a:pt x="27916" y="564"/>
                    <a:pt x="27892" y="515"/>
                    <a:pt x="27843" y="490"/>
                  </a:cubicBezTo>
                  <a:cubicBezTo>
                    <a:pt x="27770" y="417"/>
                    <a:pt x="27696" y="368"/>
                    <a:pt x="27574" y="319"/>
                  </a:cubicBezTo>
                  <a:lnTo>
                    <a:pt x="27574" y="319"/>
                  </a:lnTo>
                  <a:cubicBezTo>
                    <a:pt x="27500" y="270"/>
                    <a:pt x="27402" y="221"/>
                    <a:pt x="27304" y="221"/>
                  </a:cubicBezTo>
                  <a:cubicBezTo>
                    <a:pt x="27182" y="196"/>
                    <a:pt x="27059" y="196"/>
                    <a:pt x="26937" y="221"/>
                  </a:cubicBezTo>
                  <a:cubicBezTo>
                    <a:pt x="26863" y="221"/>
                    <a:pt x="26790" y="270"/>
                    <a:pt x="26717" y="319"/>
                  </a:cubicBezTo>
                  <a:cubicBezTo>
                    <a:pt x="26643" y="392"/>
                    <a:pt x="26570" y="490"/>
                    <a:pt x="26521" y="588"/>
                  </a:cubicBezTo>
                  <a:cubicBezTo>
                    <a:pt x="26472" y="686"/>
                    <a:pt x="26447" y="833"/>
                    <a:pt x="26423" y="980"/>
                  </a:cubicBezTo>
                  <a:cubicBezTo>
                    <a:pt x="26398" y="1078"/>
                    <a:pt x="26398" y="1176"/>
                    <a:pt x="26374" y="1249"/>
                  </a:cubicBezTo>
                  <a:cubicBezTo>
                    <a:pt x="26325" y="1347"/>
                    <a:pt x="26251" y="1421"/>
                    <a:pt x="26129" y="1372"/>
                  </a:cubicBezTo>
                  <a:cubicBezTo>
                    <a:pt x="26031" y="1347"/>
                    <a:pt x="25247" y="907"/>
                    <a:pt x="24586" y="515"/>
                  </a:cubicBezTo>
                  <a:cubicBezTo>
                    <a:pt x="24121" y="270"/>
                    <a:pt x="23729" y="49"/>
                    <a:pt x="23656" y="25"/>
                  </a:cubicBezTo>
                  <a:lnTo>
                    <a:pt x="23656" y="25"/>
                  </a:lnTo>
                  <a:cubicBezTo>
                    <a:pt x="23631" y="0"/>
                    <a:pt x="23607" y="0"/>
                    <a:pt x="23607" y="0"/>
                  </a:cubicBezTo>
                  <a:cubicBezTo>
                    <a:pt x="23582" y="25"/>
                    <a:pt x="23558" y="74"/>
                    <a:pt x="23533" y="123"/>
                  </a:cubicBezTo>
                  <a:cubicBezTo>
                    <a:pt x="23533" y="172"/>
                    <a:pt x="23558" y="245"/>
                    <a:pt x="23607" y="319"/>
                  </a:cubicBezTo>
                  <a:cubicBezTo>
                    <a:pt x="23656" y="441"/>
                    <a:pt x="23705" y="564"/>
                    <a:pt x="23705" y="686"/>
                  </a:cubicBezTo>
                  <a:cubicBezTo>
                    <a:pt x="23705" y="858"/>
                    <a:pt x="23680" y="956"/>
                    <a:pt x="23631" y="1078"/>
                  </a:cubicBezTo>
                  <a:cubicBezTo>
                    <a:pt x="23607" y="1151"/>
                    <a:pt x="23582" y="1200"/>
                    <a:pt x="23558" y="1298"/>
                  </a:cubicBezTo>
                  <a:cubicBezTo>
                    <a:pt x="23509" y="1421"/>
                    <a:pt x="23533" y="1470"/>
                    <a:pt x="23558" y="1519"/>
                  </a:cubicBezTo>
                  <a:cubicBezTo>
                    <a:pt x="23558" y="1568"/>
                    <a:pt x="23582" y="1617"/>
                    <a:pt x="23607" y="1715"/>
                  </a:cubicBezTo>
                  <a:cubicBezTo>
                    <a:pt x="23607" y="1837"/>
                    <a:pt x="23607" y="1935"/>
                    <a:pt x="23533" y="2033"/>
                  </a:cubicBezTo>
                  <a:cubicBezTo>
                    <a:pt x="23484" y="2106"/>
                    <a:pt x="23411" y="2204"/>
                    <a:pt x="23239" y="2302"/>
                  </a:cubicBezTo>
                  <a:cubicBezTo>
                    <a:pt x="23117" y="2400"/>
                    <a:pt x="23092" y="2498"/>
                    <a:pt x="23092" y="2596"/>
                  </a:cubicBezTo>
                  <a:cubicBezTo>
                    <a:pt x="23068" y="2670"/>
                    <a:pt x="23068" y="2768"/>
                    <a:pt x="23019" y="2890"/>
                  </a:cubicBezTo>
                  <a:lnTo>
                    <a:pt x="23019" y="2890"/>
                  </a:lnTo>
                  <a:lnTo>
                    <a:pt x="22970" y="2939"/>
                  </a:lnTo>
                  <a:cubicBezTo>
                    <a:pt x="22945" y="3037"/>
                    <a:pt x="22921" y="3086"/>
                    <a:pt x="22872" y="3135"/>
                  </a:cubicBezTo>
                  <a:cubicBezTo>
                    <a:pt x="22847" y="3184"/>
                    <a:pt x="22798" y="3208"/>
                    <a:pt x="22725" y="3257"/>
                  </a:cubicBezTo>
                  <a:lnTo>
                    <a:pt x="22725" y="3257"/>
                  </a:lnTo>
                  <a:lnTo>
                    <a:pt x="22652" y="3306"/>
                  </a:lnTo>
                  <a:cubicBezTo>
                    <a:pt x="22578" y="3355"/>
                    <a:pt x="22529" y="3404"/>
                    <a:pt x="22505" y="3453"/>
                  </a:cubicBezTo>
                  <a:cubicBezTo>
                    <a:pt x="22456" y="3551"/>
                    <a:pt x="22407" y="3625"/>
                    <a:pt x="22235" y="3698"/>
                  </a:cubicBezTo>
                  <a:cubicBezTo>
                    <a:pt x="22113" y="3747"/>
                    <a:pt x="22039" y="3845"/>
                    <a:pt x="21990" y="3943"/>
                  </a:cubicBezTo>
                  <a:lnTo>
                    <a:pt x="21990" y="3943"/>
                  </a:lnTo>
                  <a:cubicBezTo>
                    <a:pt x="21941" y="4041"/>
                    <a:pt x="21917" y="4139"/>
                    <a:pt x="21917" y="4237"/>
                  </a:cubicBezTo>
                  <a:lnTo>
                    <a:pt x="21917" y="4237"/>
                  </a:lnTo>
                  <a:cubicBezTo>
                    <a:pt x="21892" y="4286"/>
                    <a:pt x="21892" y="4310"/>
                    <a:pt x="21892" y="4359"/>
                  </a:cubicBezTo>
                  <a:cubicBezTo>
                    <a:pt x="21868" y="4580"/>
                    <a:pt x="21843" y="4800"/>
                    <a:pt x="21574" y="4776"/>
                  </a:cubicBezTo>
                  <a:cubicBezTo>
                    <a:pt x="21427" y="4776"/>
                    <a:pt x="21329" y="4678"/>
                    <a:pt x="21207" y="4604"/>
                  </a:cubicBezTo>
                  <a:cubicBezTo>
                    <a:pt x="21133" y="4531"/>
                    <a:pt x="21060" y="4482"/>
                    <a:pt x="21035" y="4482"/>
                  </a:cubicBezTo>
                  <a:cubicBezTo>
                    <a:pt x="20986" y="4531"/>
                    <a:pt x="20937" y="4555"/>
                    <a:pt x="20913" y="4629"/>
                  </a:cubicBezTo>
                  <a:cubicBezTo>
                    <a:pt x="20888" y="4678"/>
                    <a:pt x="20864" y="4751"/>
                    <a:pt x="20864" y="4898"/>
                  </a:cubicBezTo>
                  <a:cubicBezTo>
                    <a:pt x="20864" y="5167"/>
                    <a:pt x="20815" y="5314"/>
                    <a:pt x="20790" y="5461"/>
                  </a:cubicBezTo>
                  <a:cubicBezTo>
                    <a:pt x="20766" y="5510"/>
                    <a:pt x="20766" y="5535"/>
                    <a:pt x="20766" y="5584"/>
                  </a:cubicBezTo>
                  <a:cubicBezTo>
                    <a:pt x="20717" y="5706"/>
                    <a:pt x="20693" y="5780"/>
                    <a:pt x="20619" y="5902"/>
                  </a:cubicBezTo>
                  <a:cubicBezTo>
                    <a:pt x="20595" y="5951"/>
                    <a:pt x="20570" y="6025"/>
                    <a:pt x="20521" y="6098"/>
                  </a:cubicBezTo>
                  <a:cubicBezTo>
                    <a:pt x="20423" y="6269"/>
                    <a:pt x="20423" y="6367"/>
                    <a:pt x="20399" y="6514"/>
                  </a:cubicBezTo>
                  <a:cubicBezTo>
                    <a:pt x="20399" y="6588"/>
                    <a:pt x="20374" y="6686"/>
                    <a:pt x="20350" y="6808"/>
                  </a:cubicBezTo>
                  <a:cubicBezTo>
                    <a:pt x="20325" y="6955"/>
                    <a:pt x="20276" y="7102"/>
                    <a:pt x="20252" y="7200"/>
                  </a:cubicBezTo>
                  <a:cubicBezTo>
                    <a:pt x="20178" y="7322"/>
                    <a:pt x="20129" y="7396"/>
                    <a:pt x="20007" y="7445"/>
                  </a:cubicBezTo>
                  <a:lnTo>
                    <a:pt x="20007" y="7445"/>
                  </a:lnTo>
                  <a:cubicBezTo>
                    <a:pt x="19860" y="7518"/>
                    <a:pt x="19713" y="7494"/>
                    <a:pt x="19542" y="7445"/>
                  </a:cubicBezTo>
                  <a:cubicBezTo>
                    <a:pt x="19444" y="7420"/>
                    <a:pt x="19346" y="7371"/>
                    <a:pt x="19223" y="7371"/>
                  </a:cubicBezTo>
                  <a:cubicBezTo>
                    <a:pt x="18880" y="7322"/>
                    <a:pt x="18831" y="7224"/>
                    <a:pt x="18660" y="6980"/>
                  </a:cubicBezTo>
                  <a:lnTo>
                    <a:pt x="18660" y="6980"/>
                  </a:lnTo>
                  <a:lnTo>
                    <a:pt x="18611" y="6906"/>
                  </a:lnTo>
                  <a:cubicBezTo>
                    <a:pt x="18538" y="6808"/>
                    <a:pt x="18464" y="6759"/>
                    <a:pt x="18391" y="6735"/>
                  </a:cubicBezTo>
                  <a:cubicBezTo>
                    <a:pt x="18317" y="6710"/>
                    <a:pt x="18244" y="6735"/>
                    <a:pt x="18121" y="6759"/>
                  </a:cubicBezTo>
                  <a:cubicBezTo>
                    <a:pt x="18023" y="6784"/>
                    <a:pt x="18023" y="6882"/>
                    <a:pt x="18048" y="7029"/>
                  </a:cubicBezTo>
                  <a:cubicBezTo>
                    <a:pt x="18048" y="7077"/>
                    <a:pt x="18048" y="7126"/>
                    <a:pt x="18048" y="7175"/>
                  </a:cubicBezTo>
                  <a:cubicBezTo>
                    <a:pt x="18072" y="7298"/>
                    <a:pt x="18072" y="7445"/>
                    <a:pt x="18048" y="7567"/>
                  </a:cubicBezTo>
                  <a:cubicBezTo>
                    <a:pt x="18048" y="7714"/>
                    <a:pt x="18023" y="7861"/>
                    <a:pt x="17974" y="7984"/>
                  </a:cubicBezTo>
                  <a:cubicBezTo>
                    <a:pt x="17901" y="8204"/>
                    <a:pt x="17876" y="8253"/>
                    <a:pt x="17827" y="8326"/>
                  </a:cubicBezTo>
                  <a:cubicBezTo>
                    <a:pt x="17803" y="8351"/>
                    <a:pt x="17778" y="8375"/>
                    <a:pt x="17754" y="8424"/>
                  </a:cubicBezTo>
                  <a:cubicBezTo>
                    <a:pt x="17729" y="8449"/>
                    <a:pt x="17754" y="8498"/>
                    <a:pt x="17754" y="8547"/>
                  </a:cubicBezTo>
                  <a:cubicBezTo>
                    <a:pt x="17778" y="8620"/>
                    <a:pt x="17803" y="8694"/>
                    <a:pt x="17778" y="8816"/>
                  </a:cubicBezTo>
                  <a:cubicBezTo>
                    <a:pt x="17754" y="8939"/>
                    <a:pt x="17632" y="9037"/>
                    <a:pt x="17509" y="9159"/>
                  </a:cubicBezTo>
                  <a:cubicBezTo>
                    <a:pt x="17411" y="9232"/>
                    <a:pt x="17338" y="9306"/>
                    <a:pt x="17289" y="9379"/>
                  </a:cubicBezTo>
                  <a:cubicBezTo>
                    <a:pt x="17215" y="9502"/>
                    <a:pt x="17215" y="9526"/>
                    <a:pt x="17215" y="9698"/>
                  </a:cubicBezTo>
                  <a:cubicBezTo>
                    <a:pt x="17215" y="9747"/>
                    <a:pt x="17215" y="9820"/>
                    <a:pt x="17215" y="9869"/>
                  </a:cubicBezTo>
                  <a:cubicBezTo>
                    <a:pt x="17215" y="10041"/>
                    <a:pt x="17215" y="10163"/>
                    <a:pt x="17191" y="10310"/>
                  </a:cubicBezTo>
                  <a:cubicBezTo>
                    <a:pt x="17166" y="10432"/>
                    <a:pt x="17117" y="10579"/>
                    <a:pt x="17019" y="10775"/>
                  </a:cubicBezTo>
                  <a:cubicBezTo>
                    <a:pt x="16897" y="10996"/>
                    <a:pt x="16774" y="11142"/>
                    <a:pt x="16628" y="11289"/>
                  </a:cubicBezTo>
                  <a:cubicBezTo>
                    <a:pt x="16530" y="11387"/>
                    <a:pt x="16407" y="11510"/>
                    <a:pt x="16309" y="11681"/>
                  </a:cubicBezTo>
                  <a:cubicBezTo>
                    <a:pt x="16138" y="11902"/>
                    <a:pt x="16138" y="11975"/>
                    <a:pt x="16138" y="12073"/>
                  </a:cubicBezTo>
                  <a:cubicBezTo>
                    <a:pt x="16138" y="12147"/>
                    <a:pt x="16138" y="12220"/>
                    <a:pt x="16113" y="12342"/>
                  </a:cubicBezTo>
                  <a:cubicBezTo>
                    <a:pt x="16064" y="12587"/>
                    <a:pt x="16040" y="12661"/>
                    <a:pt x="15991" y="12783"/>
                  </a:cubicBezTo>
                  <a:lnTo>
                    <a:pt x="15991" y="12783"/>
                  </a:lnTo>
                  <a:cubicBezTo>
                    <a:pt x="15966" y="12808"/>
                    <a:pt x="15942" y="12832"/>
                    <a:pt x="15942" y="12881"/>
                  </a:cubicBezTo>
                  <a:cubicBezTo>
                    <a:pt x="15917" y="12930"/>
                    <a:pt x="15917" y="12979"/>
                    <a:pt x="15917" y="13028"/>
                  </a:cubicBezTo>
                  <a:cubicBezTo>
                    <a:pt x="15942" y="13077"/>
                    <a:pt x="15966" y="13126"/>
                    <a:pt x="15991" y="13151"/>
                  </a:cubicBezTo>
                  <a:cubicBezTo>
                    <a:pt x="16089" y="13224"/>
                    <a:pt x="16138" y="13322"/>
                    <a:pt x="16138" y="13444"/>
                  </a:cubicBezTo>
                  <a:lnTo>
                    <a:pt x="16138" y="13444"/>
                  </a:lnTo>
                  <a:cubicBezTo>
                    <a:pt x="16138" y="13542"/>
                    <a:pt x="16113" y="13640"/>
                    <a:pt x="16040" y="13738"/>
                  </a:cubicBezTo>
                  <a:cubicBezTo>
                    <a:pt x="15991" y="13836"/>
                    <a:pt x="15991" y="13885"/>
                    <a:pt x="15991" y="13934"/>
                  </a:cubicBezTo>
                  <a:lnTo>
                    <a:pt x="15991" y="13934"/>
                  </a:lnTo>
                  <a:cubicBezTo>
                    <a:pt x="15966" y="13983"/>
                    <a:pt x="15966" y="14032"/>
                    <a:pt x="15942" y="14130"/>
                  </a:cubicBezTo>
                  <a:lnTo>
                    <a:pt x="15942" y="14130"/>
                  </a:lnTo>
                  <a:cubicBezTo>
                    <a:pt x="15917" y="14228"/>
                    <a:pt x="15844" y="14350"/>
                    <a:pt x="15770" y="14448"/>
                  </a:cubicBezTo>
                  <a:cubicBezTo>
                    <a:pt x="15672" y="14546"/>
                    <a:pt x="15599" y="14644"/>
                    <a:pt x="15501" y="14718"/>
                  </a:cubicBezTo>
                  <a:cubicBezTo>
                    <a:pt x="15379" y="14840"/>
                    <a:pt x="15207" y="14816"/>
                    <a:pt x="15060" y="14767"/>
                  </a:cubicBezTo>
                  <a:cubicBezTo>
                    <a:pt x="14938" y="14742"/>
                    <a:pt x="14791" y="14718"/>
                    <a:pt x="14693" y="14767"/>
                  </a:cubicBezTo>
                  <a:cubicBezTo>
                    <a:pt x="14571" y="14816"/>
                    <a:pt x="14497" y="14914"/>
                    <a:pt x="14399" y="14987"/>
                  </a:cubicBezTo>
                  <a:cubicBezTo>
                    <a:pt x="14228" y="15134"/>
                    <a:pt x="14081" y="15281"/>
                    <a:pt x="13860" y="15305"/>
                  </a:cubicBezTo>
                  <a:cubicBezTo>
                    <a:pt x="13713" y="15330"/>
                    <a:pt x="13615" y="15330"/>
                    <a:pt x="13567" y="15330"/>
                  </a:cubicBezTo>
                  <a:cubicBezTo>
                    <a:pt x="13469" y="15330"/>
                    <a:pt x="13444" y="15330"/>
                    <a:pt x="13371" y="15379"/>
                  </a:cubicBezTo>
                  <a:cubicBezTo>
                    <a:pt x="13346" y="15379"/>
                    <a:pt x="13346" y="15428"/>
                    <a:pt x="13346" y="15452"/>
                  </a:cubicBezTo>
                  <a:cubicBezTo>
                    <a:pt x="13371" y="15526"/>
                    <a:pt x="13371" y="15624"/>
                    <a:pt x="13346" y="15746"/>
                  </a:cubicBezTo>
                  <a:cubicBezTo>
                    <a:pt x="13297" y="15869"/>
                    <a:pt x="13175" y="15967"/>
                    <a:pt x="13028" y="16040"/>
                  </a:cubicBezTo>
                  <a:cubicBezTo>
                    <a:pt x="12881" y="16114"/>
                    <a:pt x="12709" y="16187"/>
                    <a:pt x="12489" y="16236"/>
                  </a:cubicBezTo>
                  <a:cubicBezTo>
                    <a:pt x="12269" y="16285"/>
                    <a:pt x="12171" y="16334"/>
                    <a:pt x="12097" y="16383"/>
                  </a:cubicBezTo>
                  <a:cubicBezTo>
                    <a:pt x="12024" y="16456"/>
                    <a:pt x="11950" y="16505"/>
                    <a:pt x="11803" y="16530"/>
                  </a:cubicBezTo>
                  <a:lnTo>
                    <a:pt x="11803" y="16530"/>
                  </a:lnTo>
                  <a:cubicBezTo>
                    <a:pt x="11656" y="16579"/>
                    <a:pt x="11534" y="16579"/>
                    <a:pt x="11412" y="16579"/>
                  </a:cubicBezTo>
                  <a:cubicBezTo>
                    <a:pt x="11314" y="16554"/>
                    <a:pt x="11216" y="16530"/>
                    <a:pt x="11118" y="16456"/>
                  </a:cubicBezTo>
                  <a:lnTo>
                    <a:pt x="11044" y="16407"/>
                  </a:lnTo>
                  <a:lnTo>
                    <a:pt x="11044" y="16407"/>
                  </a:lnTo>
                  <a:cubicBezTo>
                    <a:pt x="10922" y="16334"/>
                    <a:pt x="10824" y="16285"/>
                    <a:pt x="10750" y="16285"/>
                  </a:cubicBezTo>
                  <a:lnTo>
                    <a:pt x="10750" y="16285"/>
                  </a:lnTo>
                  <a:cubicBezTo>
                    <a:pt x="10726" y="16285"/>
                    <a:pt x="10701" y="16309"/>
                    <a:pt x="10677" y="16358"/>
                  </a:cubicBezTo>
                  <a:cubicBezTo>
                    <a:pt x="10628" y="16432"/>
                    <a:pt x="10579" y="16554"/>
                    <a:pt x="10408" y="16628"/>
                  </a:cubicBezTo>
                  <a:cubicBezTo>
                    <a:pt x="10285" y="16701"/>
                    <a:pt x="10261" y="16726"/>
                    <a:pt x="10236" y="16775"/>
                  </a:cubicBezTo>
                  <a:lnTo>
                    <a:pt x="10236" y="16775"/>
                  </a:lnTo>
                  <a:cubicBezTo>
                    <a:pt x="10187" y="16824"/>
                    <a:pt x="10138" y="16897"/>
                    <a:pt x="10040" y="16971"/>
                  </a:cubicBezTo>
                  <a:cubicBezTo>
                    <a:pt x="9918" y="17093"/>
                    <a:pt x="9820" y="17167"/>
                    <a:pt x="9697" y="17191"/>
                  </a:cubicBezTo>
                  <a:cubicBezTo>
                    <a:pt x="9575" y="17240"/>
                    <a:pt x="9453" y="17240"/>
                    <a:pt x="9257" y="17216"/>
                  </a:cubicBezTo>
                  <a:cubicBezTo>
                    <a:pt x="9036" y="17191"/>
                    <a:pt x="8963" y="17118"/>
                    <a:pt x="8865" y="17020"/>
                  </a:cubicBezTo>
                  <a:cubicBezTo>
                    <a:pt x="8840" y="16995"/>
                    <a:pt x="8791" y="16946"/>
                    <a:pt x="8718" y="16922"/>
                  </a:cubicBezTo>
                  <a:cubicBezTo>
                    <a:pt x="8644" y="16873"/>
                    <a:pt x="8571" y="16873"/>
                    <a:pt x="8498" y="16848"/>
                  </a:cubicBezTo>
                  <a:lnTo>
                    <a:pt x="8498" y="16848"/>
                  </a:lnTo>
                  <a:cubicBezTo>
                    <a:pt x="8351" y="16799"/>
                    <a:pt x="8204" y="16750"/>
                    <a:pt x="8008" y="16603"/>
                  </a:cubicBezTo>
                  <a:cubicBezTo>
                    <a:pt x="7787" y="16432"/>
                    <a:pt x="7763" y="16334"/>
                    <a:pt x="7689" y="16187"/>
                  </a:cubicBezTo>
                  <a:lnTo>
                    <a:pt x="7689" y="16187"/>
                  </a:lnTo>
                  <a:cubicBezTo>
                    <a:pt x="7689" y="16163"/>
                    <a:pt x="7665" y="16114"/>
                    <a:pt x="7665" y="16065"/>
                  </a:cubicBezTo>
                  <a:cubicBezTo>
                    <a:pt x="7616" y="15991"/>
                    <a:pt x="7591" y="15942"/>
                    <a:pt x="7542" y="15893"/>
                  </a:cubicBezTo>
                  <a:cubicBezTo>
                    <a:pt x="7494" y="15820"/>
                    <a:pt x="7445" y="15771"/>
                    <a:pt x="7420" y="15673"/>
                  </a:cubicBezTo>
                  <a:cubicBezTo>
                    <a:pt x="7224" y="15893"/>
                    <a:pt x="6906" y="16236"/>
                    <a:pt x="6636" y="16554"/>
                  </a:cubicBezTo>
                  <a:cubicBezTo>
                    <a:pt x="6441" y="16799"/>
                    <a:pt x="6294" y="16971"/>
                    <a:pt x="6122" y="17142"/>
                  </a:cubicBezTo>
                  <a:cubicBezTo>
                    <a:pt x="5951" y="17313"/>
                    <a:pt x="5779" y="17460"/>
                    <a:pt x="5559" y="17607"/>
                  </a:cubicBezTo>
                  <a:cubicBezTo>
                    <a:pt x="5363" y="17779"/>
                    <a:pt x="5143" y="17926"/>
                    <a:pt x="4947" y="18073"/>
                  </a:cubicBezTo>
                  <a:cubicBezTo>
                    <a:pt x="4751" y="18220"/>
                    <a:pt x="4555" y="18366"/>
                    <a:pt x="4408" y="18489"/>
                  </a:cubicBezTo>
                  <a:cubicBezTo>
                    <a:pt x="4261" y="18587"/>
                    <a:pt x="4261" y="18660"/>
                    <a:pt x="4261" y="18758"/>
                  </a:cubicBezTo>
                  <a:cubicBezTo>
                    <a:pt x="4261" y="18856"/>
                    <a:pt x="4261" y="18930"/>
                    <a:pt x="4237" y="19052"/>
                  </a:cubicBezTo>
                  <a:cubicBezTo>
                    <a:pt x="4188" y="19248"/>
                    <a:pt x="4041" y="19321"/>
                    <a:pt x="3869" y="19419"/>
                  </a:cubicBezTo>
                  <a:cubicBezTo>
                    <a:pt x="3796" y="19468"/>
                    <a:pt x="3698" y="19517"/>
                    <a:pt x="3624" y="19591"/>
                  </a:cubicBezTo>
                  <a:cubicBezTo>
                    <a:pt x="3526" y="19689"/>
                    <a:pt x="3526" y="19787"/>
                    <a:pt x="3526" y="19885"/>
                  </a:cubicBezTo>
                  <a:cubicBezTo>
                    <a:pt x="3526" y="20007"/>
                    <a:pt x="3526" y="20105"/>
                    <a:pt x="3453" y="20252"/>
                  </a:cubicBezTo>
                  <a:cubicBezTo>
                    <a:pt x="3355" y="20423"/>
                    <a:pt x="3135" y="20472"/>
                    <a:pt x="2914" y="20521"/>
                  </a:cubicBezTo>
                  <a:cubicBezTo>
                    <a:pt x="2743" y="20546"/>
                    <a:pt x="2571" y="20595"/>
                    <a:pt x="2473" y="20668"/>
                  </a:cubicBezTo>
                  <a:cubicBezTo>
                    <a:pt x="2376" y="20791"/>
                    <a:pt x="2351" y="20864"/>
                    <a:pt x="2327" y="20962"/>
                  </a:cubicBezTo>
                  <a:cubicBezTo>
                    <a:pt x="2278" y="21060"/>
                    <a:pt x="2253" y="21158"/>
                    <a:pt x="2180" y="21281"/>
                  </a:cubicBezTo>
                  <a:cubicBezTo>
                    <a:pt x="2057" y="21476"/>
                    <a:pt x="1935" y="21525"/>
                    <a:pt x="1739" y="21574"/>
                  </a:cubicBezTo>
                  <a:cubicBezTo>
                    <a:pt x="1616" y="21623"/>
                    <a:pt x="1445" y="21648"/>
                    <a:pt x="1249" y="21770"/>
                  </a:cubicBezTo>
                  <a:cubicBezTo>
                    <a:pt x="980" y="21893"/>
                    <a:pt x="808" y="21966"/>
                    <a:pt x="661" y="22015"/>
                  </a:cubicBezTo>
                  <a:cubicBezTo>
                    <a:pt x="514" y="22040"/>
                    <a:pt x="392" y="22089"/>
                    <a:pt x="245" y="22162"/>
                  </a:cubicBezTo>
                  <a:cubicBezTo>
                    <a:pt x="147" y="22211"/>
                    <a:pt x="74" y="22285"/>
                    <a:pt x="0" y="22358"/>
                  </a:cubicBezTo>
                  <a:cubicBezTo>
                    <a:pt x="514" y="22309"/>
                    <a:pt x="1567" y="22211"/>
                    <a:pt x="2351" y="22162"/>
                  </a:cubicBezTo>
                  <a:cubicBezTo>
                    <a:pt x="3037" y="22113"/>
                    <a:pt x="3845" y="21966"/>
                    <a:pt x="4457" y="21868"/>
                  </a:cubicBezTo>
                  <a:cubicBezTo>
                    <a:pt x="4775" y="21819"/>
                    <a:pt x="5020" y="21770"/>
                    <a:pt x="5192" y="21770"/>
                  </a:cubicBezTo>
                  <a:cubicBezTo>
                    <a:pt x="5388" y="21746"/>
                    <a:pt x="5730" y="21697"/>
                    <a:pt x="6073" y="21623"/>
                  </a:cubicBezTo>
                  <a:cubicBezTo>
                    <a:pt x="6489" y="21550"/>
                    <a:pt x="6930" y="21476"/>
                    <a:pt x="7126" y="21476"/>
                  </a:cubicBezTo>
                  <a:cubicBezTo>
                    <a:pt x="7396" y="21452"/>
                    <a:pt x="7738" y="21378"/>
                    <a:pt x="7983" y="21329"/>
                  </a:cubicBezTo>
                  <a:cubicBezTo>
                    <a:pt x="8057" y="21305"/>
                    <a:pt x="8130" y="21305"/>
                    <a:pt x="8204" y="21281"/>
                  </a:cubicBezTo>
                  <a:cubicBezTo>
                    <a:pt x="8277" y="21281"/>
                    <a:pt x="8351" y="21232"/>
                    <a:pt x="8400" y="21207"/>
                  </a:cubicBezTo>
                  <a:cubicBezTo>
                    <a:pt x="8522" y="21134"/>
                    <a:pt x="8644" y="21060"/>
                    <a:pt x="8938" y="21060"/>
                  </a:cubicBezTo>
                  <a:cubicBezTo>
                    <a:pt x="9159" y="21036"/>
                    <a:pt x="9355" y="21011"/>
                    <a:pt x="9502" y="20987"/>
                  </a:cubicBezTo>
                  <a:cubicBezTo>
                    <a:pt x="9624" y="20962"/>
                    <a:pt x="9722" y="20938"/>
                    <a:pt x="9795" y="20938"/>
                  </a:cubicBezTo>
                  <a:lnTo>
                    <a:pt x="9844" y="20938"/>
                  </a:lnTo>
                  <a:cubicBezTo>
                    <a:pt x="9967" y="20962"/>
                    <a:pt x="10016" y="20962"/>
                    <a:pt x="10040" y="21060"/>
                  </a:cubicBezTo>
                  <a:cubicBezTo>
                    <a:pt x="13860" y="20693"/>
                    <a:pt x="17827" y="20105"/>
                    <a:pt x="21794" y="19419"/>
                  </a:cubicBezTo>
                  <a:cubicBezTo>
                    <a:pt x="25810" y="18709"/>
                    <a:pt x="29827" y="17901"/>
                    <a:pt x="33647" y="17093"/>
                  </a:cubicBezTo>
                  <a:cubicBezTo>
                    <a:pt x="34945" y="16848"/>
                    <a:pt x="37124" y="16358"/>
                    <a:pt x="38716" y="15991"/>
                  </a:cubicBezTo>
                  <a:lnTo>
                    <a:pt x="38716" y="15991"/>
                  </a:lnTo>
                  <a:cubicBezTo>
                    <a:pt x="38740" y="15942"/>
                    <a:pt x="38765" y="15942"/>
                    <a:pt x="38789" y="15991"/>
                  </a:cubicBezTo>
                  <a:lnTo>
                    <a:pt x="39132" y="15918"/>
                  </a:lnTo>
                  <a:cubicBezTo>
                    <a:pt x="39132" y="15893"/>
                    <a:pt x="39156" y="15893"/>
                    <a:pt x="39156" y="15869"/>
                  </a:cubicBezTo>
                  <a:cubicBezTo>
                    <a:pt x="39230" y="15844"/>
                    <a:pt x="39303" y="15844"/>
                    <a:pt x="39352" y="15844"/>
                  </a:cubicBezTo>
                  <a:lnTo>
                    <a:pt x="39695" y="15771"/>
                  </a:lnTo>
                  <a:cubicBezTo>
                    <a:pt x="39622" y="15697"/>
                    <a:pt x="39524" y="15624"/>
                    <a:pt x="39401" y="1550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72"/>
            <p:cNvSpPr/>
            <p:nvPr/>
          </p:nvSpPr>
          <p:spPr>
            <a:xfrm>
              <a:off x="5491400" y="2541275"/>
              <a:ext cx="992400" cy="558950"/>
            </a:xfrm>
            <a:custGeom>
              <a:avLst/>
              <a:gdLst/>
              <a:ahLst/>
              <a:cxnLst/>
              <a:rect l="l" t="t" r="r" b="b"/>
              <a:pathLst>
                <a:path w="39696" h="22358" fill="none" extrusionOk="0">
                  <a:moveTo>
                    <a:pt x="39401" y="15501"/>
                  </a:moveTo>
                  <a:cubicBezTo>
                    <a:pt x="39230" y="15330"/>
                    <a:pt x="39156" y="15281"/>
                    <a:pt x="39058" y="15012"/>
                  </a:cubicBezTo>
                  <a:cubicBezTo>
                    <a:pt x="38985" y="14718"/>
                    <a:pt x="38838" y="14767"/>
                    <a:pt x="38814" y="14448"/>
                  </a:cubicBezTo>
                  <a:cubicBezTo>
                    <a:pt x="38789" y="14130"/>
                    <a:pt x="38765" y="13959"/>
                    <a:pt x="38593" y="13836"/>
                  </a:cubicBezTo>
                  <a:cubicBezTo>
                    <a:pt x="38397" y="13689"/>
                    <a:pt x="37908" y="13616"/>
                    <a:pt x="38030" y="13861"/>
                  </a:cubicBezTo>
                  <a:cubicBezTo>
                    <a:pt x="38152" y="14106"/>
                    <a:pt x="38250" y="14326"/>
                    <a:pt x="38128" y="14350"/>
                  </a:cubicBezTo>
                  <a:cubicBezTo>
                    <a:pt x="38006" y="14399"/>
                    <a:pt x="37736" y="14399"/>
                    <a:pt x="37687" y="14228"/>
                  </a:cubicBezTo>
                  <a:cubicBezTo>
                    <a:pt x="37663" y="14081"/>
                    <a:pt x="37442" y="13861"/>
                    <a:pt x="37369" y="13885"/>
                  </a:cubicBezTo>
                  <a:cubicBezTo>
                    <a:pt x="37271" y="13934"/>
                    <a:pt x="37148" y="13934"/>
                    <a:pt x="37148" y="14203"/>
                  </a:cubicBezTo>
                  <a:cubicBezTo>
                    <a:pt x="37148" y="14448"/>
                    <a:pt x="37124" y="14620"/>
                    <a:pt x="37001" y="14718"/>
                  </a:cubicBezTo>
                  <a:cubicBezTo>
                    <a:pt x="36879" y="14816"/>
                    <a:pt x="36536" y="15036"/>
                    <a:pt x="36512" y="14865"/>
                  </a:cubicBezTo>
                  <a:cubicBezTo>
                    <a:pt x="36463" y="14693"/>
                    <a:pt x="36512" y="14718"/>
                    <a:pt x="36659" y="14571"/>
                  </a:cubicBezTo>
                  <a:cubicBezTo>
                    <a:pt x="36806" y="14424"/>
                    <a:pt x="37001" y="14252"/>
                    <a:pt x="36757" y="14252"/>
                  </a:cubicBezTo>
                  <a:cubicBezTo>
                    <a:pt x="36512" y="14252"/>
                    <a:pt x="36414" y="14130"/>
                    <a:pt x="36267" y="14448"/>
                  </a:cubicBezTo>
                  <a:cubicBezTo>
                    <a:pt x="36144" y="14767"/>
                    <a:pt x="36071" y="14914"/>
                    <a:pt x="35924" y="14938"/>
                  </a:cubicBezTo>
                  <a:cubicBezTo>
                    <a:pt x="35777" y="14963"/>
                    <a:pt x="35581" y="14914"/>
                    <a:pt x="35704" y="14669"/>
                  </a:cubicBezTo>
                  <a:cubicBezTo>
                    <a:pt x="35802" y="14424"/>
                    <a:pt x="35875" y="14375"/>
                    <a:pt x="35777" y="14228"/>
                  </a:cubicBezTo>
                  <a:cubicBezTo>
                    <a:pt x="35679" y="14057"/>
                    <a:pt x="35655" y="13983"/>
                    <a:pt x="35532" y="13983"/>
                  </a:cubicBezTo>
                  <a:cubicBezTo>
                    <a:pt x="35434" y="13959"/>
                    <a:pt x="35361" y="14130"/>
                    <a:pt x="35263" y="13934"/>
                  </a:cubicBezTo>
                  <a:cubicBezTo>
                    <a:pt x="35140" y="13738"/>
                    <a:pt x="35214" y="13640"/>
                    <a:pt x="35042" y="13591"/>
                  </a:cubicBezTo>
                  <a:cubicBezTo>
                    <a:pt x="34896" y="13567"/>
                    <a:pt x="34871" y="13199"/>
                    <a:pt x="34871" y="13053"/>
                  </a:cubicBezTo>
                  <a:cubicBezTo>
                    <a:pt x="34896" y="12930"/>
                    <a:pt x="34773" y="12661"/>
                    <a:pt x="34651" y="12734"/>
                  </a:cubicBezTo>
                  <a:cubicBezTo>
                    <a:pt x="34553" y="12808"/>
                    <a:pt x="34455" y="13175"/>
                    <a:pt x="34283" y="13126"/>
                  </a:cubicBezTo>
                  <a:cubicBezTo>
                    <a:pt x="34112" y="13053"/>
                    <a:pt x="34112" y="12783"/>
                    <a:pt x="33892" y="12808"/>
                  </a:cubicBezTo>
                  <a:cubicBezTo>
                    <a:pt x="33671" y="12808"/>
                    <a:pt x="33647" y="12979"/>
                    <a:pt x="33451" y="12832"/>
                  </a:cubicBezTo>
                  <a:cubicBezTo>
                    <a:pt x="33255" y="12661"/>
                    <a:pt x="33230" y="12710"/>
                    <a:pt x="33304" y="12514"/>
                  </a:cubicBezTo>
                  <a:cubicBezTo>
                    <a:pt x="33402" y="12293"/>
                    <a:pt x="33206" y="12000"/>
                    <a:pt x="33426" y="12000"/>
                  </a:cubicBezTo>
                  <a:cubicBezTo>
                    <a:pt x="33671" y="12024"/>
                    <a:pt x="33696" y="12244"/>
                    <a:pt x="33843" y="12342"/>
                  </a:cubicBezTo>
                  <a:cubicBezTo>
                    <a:pt x="33989" y="12440"/>
                    <a:pt x="33916" y="12489"/>
                    <a:pt x="34136" y="12416"/>
                  </a:cubicBezTo>
                  <a:cubicBezTo>
                    <a:pt x="34357" y="12318"/>
                    <a:pt x="34381" y="12220"/>
                    <a:pt x="34577" y="12342"/>
                  </a:cubicBezTo>
                  <a:cubicBezTo>
                    <a:pt x="34773" y="12465"/>
                    <a:pt x="34798" y="12342"/>
                    <a:pt x="34920" y="12563"/>
                  </a:cubicBezTo>
                  <a:cubicBezTo>
                    <a:pt x="35067" y="12783"/>
                    <a:pt x="34847" y="12832"/>
                    <a:pt x="35018" y="13053"/>
                  </a:cubicBezTo>
                  <a:cubicBezTo>
                    <a:pt x="35189" y="13297"/>
                    <a:pt x="35116" y="13469"/>
                    <a:pt x="35287" y="13371"/>
                  </a:cubicBezTo>
                  <a:cubicBezTo>
                    <a:pt x="35483" y="13297"/>
                    <a:pt x="35336" y="13004"/>
                    <a:pt x="35508" y="13151"/>
                  </a:cubicBezTo>
                  <a:cubicBezTo>
                    <a:pt x="35704" y="13273"/>
                    <a:pt x="35557" y="13297"/>
                    <a:pt x="35728" y="13469"/>
                  </a:cubicBezTo>
                  <a:cubicBezTo>
                    <a:pt x="35900" y="13616"/>
                    <a:pt x="35900" y="13493"/>
                    <a:pt x="36095" y="13689"/>
                  </a:cubicBezTo>
                  <a:cubicBezTo>
                    <a:pt x="36291" y="13861"/>
                    <a:pt x="36340" y="13910"/>
                    <a:pt x="36463" y="13787"/>
                  </a:cubicBezTo>
                  <a:cubicBezTo>
                    <a:pt x="36561" y="13640"/>
                    <a:pt x="36438" y="13567"/>
                    <a:pt x="36708" y="13493"/>
                  </a:cubicBezTo>
                  <a:cubicBezTo>
                    <a:pt x="36977" y="13444"/>
                    <a:pt x="36928" y="13248"/>
                    <a:pt x="36904" y="13053"/>
                  </a:cubicBezTo>
                  <a:cubicBezTo>
                    <a:pt x="36879" y="12857"/>
                    <a:pt x="36904" y="12979"/>
                    <a:pt x="36585" y="12979"/>
                  </a:cubicBezTo>
                  <a:cubicBezTo>
                    <a:pt x="36267" y="12979"/>
                    <a:pt x="36267" y="12857"/>
                    <a:pt x="36218" y="12759"/>
                  </a:cubicBezTo>
                  <a:cubicBezTo>
                    <a:pt x="36169" y="12661"/>
                    <a:pt x="36022" y="12734"/>
                    <a:pt x="35900" y="12661"/>
                  </a:cubicBezTo>
                  <a:cubicBezTo>
                    <a:pt x="35777" y="12612"/>
                    <a:pt x="35924" y="12416"/>
                    <a:pt x="35851" y="12342"/>
                  </a:cubicBezTo>
                  <a:cubicBezTo>
                    <a:pt x="35753" y="12244"/>
                    <a:pt x="35557" y="12367"/>
                    <a:pt x="35361" y="12269"/>
                  </a:cubicBezTo>
                  <a:cubicBezTo>
                    <a:pt x="35140" y="12171"/>
                    <a:pt x="35165" y="12073"/>
                    <a:pt x="34945" y="12000"/>
                  </a:cubicBezTo>
                  <a:cubicBezTo>
                    <a:pt x="34749" y="11926"/>
                    <a:pt x="34553" y="11853"/>
                    <a:pt x="34504" y="11730"/>
                  </a:cubicBezTo>
                  <a:cubicBezTo>
                    <a:pt x="34455" y="11608"/>
                    <a:pt x="34136" y="11412"/>
                    <a:pt x="34332" y="11338"/>
                  </a:cubicBezTo>
                  <a:cubicBezTo>
                    <a:pt x="34528" y="11289"/>
                    <a:pt x="34455" y="11412"/>
                    <a:pt x="34724" y="11583"/>
                  </a:cubicBezTo>
                  <a:cubicBezTo>
                    <a:pt x="34993" y="11730"/>
                    <a:pt x="34871" y="11706"/>
                    <a:pt x="35214" y="11877"/>
                  </a:cubicBezTo>
                  <a:cubicBezTo>
                    <a:pt x="35532" y="12049"/>
                    <a:pt x="35532" y="12195"/>
                    <a:pt x="35704" y="12049"/>
                  </a:cubicBezTo>
                  <a:cubicBezTo>
                    <a:pt x="35875" y="11902"/>
                    <a:pt x="36144" y="11755"/>
                    <a:pt x="35924" y="11755"/>
                  </a:cubicBezTo>
                  <a:cubicBezTo>
                    <a:pt x="35704" y="11755"/>
                    <a:pt x="35312" y="11828"/>
                    <a:pt x="35361" y="11657"/>
                  </a:cubicBezTo>
                  <a:cubicBezTo>
                    <a:pt x="35410" y="11485"/>
                    <a:pt x="35753" y="11583"/>
                    <a:pt x="35655" y="11436"/>
                  </a:cubicBezTo>
                  <a:cubicBezTo>
                    <a:pt x="35557" y="11289"/>
                    <a:pt x="35263" y="11338"/>
                    <a:pt x="35263" y="11216"/>
                  </a:cubicBezTo>
                  <a:cubicBezTo>
                    <a:pt x="35263" y="11094"/>
                    <a:pt x="35410" y="10898"/>
                    <a:pt x="35532" y="10873"/>
                  </a:cubicBezTo>
                  <a:cubicBezTo>
                    <a:pt x="35655" y="10873"/>
                    <a:pt x="35606" y="11118"/>
                    <a:pt x="35802" y="11142"/>
                  </a:cubicBezTo>
                  <a:cubicBezTo>
                    <a:pt x="35997" y="11142"/>
                    <a:pt x="35949" y="10898"/>
                    <a:pt x="36095" y="10971"/>
                  </a:cubicBezTo>
                  <a:cubicBezTo>
                    <a:pt x="36267" y="11069"/>
                    <a:pt x="36144" y="11265"/>
                    <a:pt x="36365" y="11289"/>
                  </a:cubicBezTo>
                  <a:cubicBezTo>
                    <a:pt x="36585" y="11314"/>
                    <a:pt x="36536" y="10922"/>
                    <a:pt x="36463" y="10775"/>
                  </a:cubicBezTo>
                  <a:cubicBezTo>
                    <a:pt x="36414" y="10628"/>
                    <a:pt x="36267" y="10775"/>
                    <a:pt x="36169" y="10628"/>
                  </a:cubicBezTo>
                  <a:cubicBezTo>
                    <a:pt x="36046" y="10481"/>
                    <a:pt x="35997" y="10408"/>
                    <a:pt x="35802" y="10359"/>
                  </a:cubicBezTo>
                  <a:cubicBezTo>
                    <a:pt x="35630" y="10334"/>
                    <a:pt x="35655" y="10457"/>
                    <a:pt x="35410" y="10432"/>
                  </a:cubicBezTo>
                  <a:cubicBezTo>
                    <a:pt x="35189" y="10408"/>
                    <a:pt x="34969" y="10310"/>
                    <a:pt x="35116" y="10236"/>
                  </a:cubicBezTo>
                  <a:cubicBezTo>
                    <a:pt x="35263" y="10187"/>
                    <a:pt x="35312" y="10334"/>
                    <a:pt x="35508" y="10261"/>
                  </a:cubicBezTo>
                  <a:cubicBezTo>
                    <a:pt x="35728" y="10163"/>
                    <a:pt x="35997" y="10114"/>
                    <a:pt x="35851" y="10016"/>
                  </a:cubicBezTo>
                  <a:cubicBezTo>
                    <a:pt x="35728" y="9943"/>
                    <a:pt x="35630" y="10114"/>
                    <a:pt x="35459" y="9967"/>
                  </a:cubicBezTo>
                  <a:cubicBezTo>
                    <a:pt x="35312" y="9796"/>
                    <a:pt x="35189" y="9624"/>
                    <a:pt x="34969" y="9673"/>
                  </a:cubicBezTo>
                  <a:cubicBezTo>
                    <a:pt x="34749" y="9747"/>
                    <a:pt x="34700" y="9894"/>
                    <a:pt x="34577" y="9747"/>
                  </a:cubicBezTo>
                  <a:cubicBezTo>
                    <a:pt x="34455" y="9575"/>
                    <a:pt x="34430" y="9453"/>
                    <a:pt x="34283" y="9379"/>
                  </a:cubicBezTo>
                  <a:cubicBezTo>
                    <a:pt x="34161" y="9330"/>
                    <a:pt x="34112" y="9159"/>
                    <a:pt x="33916" y="9061"/>
                  </a:cubicBezTo>
                  <a:cubicBezTo>
                    <a:pt x="33696" y="8939"/>
                    <a:pt x="33598" y="8963"/>
                    <a:pt x="33426" y="8816"/>
                  </a:cubicBezTo>
                  <a:cubicBezTo>
                    <a:pt x="33230" y="8669"/>
                    <a:pt x="33230" y="8645"/>
                    <a:pt x="33206" y="8473"/>
                  </a:cubicBezTo>
                  <a:cubicBezTo>
                    <a:pt x="33157" y="8302"/>
                    <a:pt x="33206" y="8179"/>
                    <a:pt x="33353" y="8351"/>
                  </a:cubicBezTo>
                  <a:cubicBezTo>
                    <a:pt x="33500" y="8498"/>
                    <a:pt x="33377" y="8547"/>
                    <a:pt x="33720" y="8596"/>
                  </a:cubicBezTo>
                  <a:cubicBezTo>
                    <a:pt x="34038" y="8620"/>
                    <a:pt x="33916" y="8473"/>
                    <a:pt x="34161" y="8694"/>
                  </a:cubicBezTo>
                  <a:cubicBezTo>
                    <a:pt x="34430" y="8939"/>
                    <a:pt x="34406" y="9037"/>
                    <a:pt x="34577" y="9086"/>
                  </a:cubicBezTo>
                  <a:cubicBezTo>
                    <a:pt x="34749" y="9134"/>
                    <a:pt x="34675" y="8988"/>
                    <a:pt x="34896" y="9086"/>
                  </a:cubicBezTo>
                  <a:cubicBezTo>
                    <a:pt x="35091" y="9183"/>
                    <a:pt x="35067" y="9134"/>
                    <a:pt x="35214" y="9330"/>
                  </a:cubicBezTo>
                  <a:cubicBezTo>
                    <a:pt x="35361" y="9526"/>
                    <a:pt x="35361" y="9673"/>
                    <a:pt x="35581" y="9624"/>
                  </a:cubicBezTo>
                  <a:cubicBezTo>
                    <a:pt x="35802" y="9600"/>
                    <a:pt x="35949" y="9502"/>
                    <a:pt x="35851" y="9428"/>
                  </a:cubicBezTo>
                  <a:cubicBezTo>
                    <a:pt x="35753" y="9355"/>
                    <a:pt x="35655" y="9306"/>
                    <a:pt x="35679" y="9208"/>
                  </a:cubicBezTo>
                  <a:cubicBezTo>
                    <a:pt x="35704" y="9134"/>
                    <a:pt x="35851" y="9110"/>
                    <a:pt x="35802" y="8988"/>
                  </a:cubicBezTo>
                  <a:cubicBezTo>
                    <a:pt x="35777" y="8865"/>
                    <a:pt x="35557" y="8816"/>
                    <a:pt x="35630" y="8694"/>
                  </a:cubicBezTo>
                  <a:cubicBezTo>
                    <a:pt x="35704" y="8571"/>
                    <a:pt x="35802" y="8473"/>
                    <a:pt x="35655" y="8375"/>
                  </a:cubicBezTo>
                  <a:cubicBezTo>
                    <a:pt x="35508" y="8277"/>
                    <a:pt x="35361" y="8375"/>
                    <a:pt x="35165" y="8253"/>
                  </a:cubicBezTo>
                  <a:cubicBezTo>
                    <a:pt x="34969" y="8106"/>
                    <a:pt x="34822" y="7984"/>
                    <a:pt x="35018" y="7959"/>
                  </a:cubicBezTo>
                  <a:cubicBezTo>
                    <a:pt x="35214" y="7935"/>
                    <a:pt x="35214" y="7959"/>
                    <a:pt x="35434" y="8033"/>
                  </a:cubicBezTo>
                  <a:cubicBezTo>
                    <a:pt x="35630" y="8130"/>
                    <a:pt x="35679" y="8155"/>
                    <a:pt x="35728" y="8033"/>
                  </a:cubicBezTo>
                  <a:cubicBezTo>
                    <a:pt x="35753" y="7935"/>
                    <a:pt x="35557" y="7812"/>
                    <a:pt x="35459" y="7714"/>
                  </a:cubicBezTo>
                  <a:cubicBezTo>
                    <a:pt x="35385" y="7616"/>
                    <a:pt x="35410" y="7567"/>
                    <a:pt x="35165" y="7543"/>
                  </a:cubicBezTo>
                  <a:cubicBezTo>
                    <a:pt x="34896" y="7543"/>
                    <a:pt x="34896" y="7371"/>
                    <a:pt x="34675" y="7518"/>
                  </a:cubicBezTo>
                  <a:cubicBezTo>
                    <a:pt x="34479" y="7641"/>
                    <a:pt x="34406" y="7714"/>
                    <a:pt x="34259" y="7494"/>
                  </a:cubicBezTo>
                  <a:cubicBezTo>
                    <a:pt x="34136" y="7298"/>
                    <a:pt x="34161" y="7273"/>
                    <a:pt x="34112" y="7102"/>
                  </a:cubicBezTo>
                  <a:cubicBezTo>
                    <a:pt x="34063" y="6906"/>
                    <a:pt x="34063" y="6857"/>
                    <a:pt x="33867" y="6784"/>
                  </a:cubicBezTo>
                  <a:cubicBezTo>
                    <a:pt x="33671" y="6710"/>
                    <a:pt x="33598" y="6539"/>
                    <a:pt x="33524" y="6539"/>
                  </a:cubicBezTo>
                  <a:cubicBezTo>
                    <a:pt x="33426" y="6539"/>
                    <a:pt x="33206" y="6539"/>
                    <a:pt x="33279" y="6686"/>
                  </a:cubicBezTo>
                  <a:cubicBezTo>
                    <a:pt x="33353" y="6833"/>
                    <a:pt x="33549" y="6980"/>
                    <a:pt x="33426" y="7077"/>
                  </a:cubicBezTo>
                  <a:cubicBezTo>
                    <a:pt x="33328" y="7151"/>
                    <a:pt x="33108" y="7224"/>
                    <a:pt x="33083" y="7004"/>
                  </a:cubicBezTo>
                  <a:cubicBezTo>
                    <a:pt x="33083" y="6808"/>
                    <a:pt x="33132" y="6563"/>
                    <a:pt x="32912" y="6514"/>
                  </a:cubicBezTo>
                  <a:cubicBezTo>
                    <a:pt x="32667" y="6490"/>
                    <a:pt x="32618" y="6441"/>
                    <a:pt x="32422" y="6490"/>
                  </a:cubicBezTo>
                  <a:cubicBezTo>
                    <a:pt x="32202" y="6539"/>
                    <a:pt x="31981" y="6661"/>
                    <a:pt x="31908" y="6539"/>
                  </a:cubicBezTo>
                  <a:cubicBezTo>
                    <a:pt x="31835" y="6441"/>
                    <a:pt x="32006" y="6318"/>
                    <a:pt x="31859" y="6196"/>
                  </a:cubicBezTo>
                  <a:cubicBezTo>
                    <a:pt x="31712" y="6073"/>
                    <a:pt x="31467" y="5902"/>
                    <a:pt x="31418" y="5706"/>
                  </a:cubicBezTo>
                  <a:cubicBezTo>
                    <a:pt x="31369" y="5535"/>
                    <a:pt x="31394" y="5388"/>
                    <a:pt x="31173" y="5486"/>
                  </a:cubicBezTo>
                  <a:cubicBezTo>
                    <a:pt x="30977" y="5559"/>
                    <a:pt x="30953" y="5731"/>
                    <a:pt x="30782" y="5853"/>
                  </a:cubicBezTo>
                  <a:cubicBezTo>
                    <a:pt x="30684" y="5902"/>
                    <a:pt x="30561" y="5951"/>
                    <a:pt x="30488" y="5976"/>
                  </a:cubicBezTo>
                  <a:cubicBezTo>
                    <a:pt x="30414" y="6025"/>
                    <a:pt x="30365" y="6049"/>
                    <a:pt x="30292" y="6073"/>
                  </a:cubicBezTo>
                  <a:cubicBezTo>
                    <a:pt x="30169" y="6098"/>
                    <a:pt x="30047" y="6122"/>
                    <a:pt x="29949" y="6098"/>
                  </a:cubicBezTo>
                  <a:cubicBezTo>
                    <a:pt x="29827" y="6073"/>
                    <a:pt x="29704" y="6025"/>
                    <a:pt x="29606" y="5927"/>
                  </a:cubicBezTo>
                  <a:cubicBezTo>
                    <a:pt x="29508" y="5829"/>
                    <a:pt x="29435" y="5706"/>
                    <a:pt x="29361" y="5510"/>
                  </a:cubicBezTo>
                  <a:cubicBezTo>
                    <a:pt x="29312" y="5339"/>
                    <a:pt x="29386" y="5167"/>
                    <a:pt x="29484" y="5021"/>
                  </a:cubicBezTo>
                  <a:cubicBezTo>
                    <a:pt x="29508" y="4972"/>
                    <a:pt x="29533" y="4898"/>
                    <a:pt x="29557" y="4849"/>
                  </a:cubicBezTo>
                  <a:cubicBezTo>
                    <a:pt x="29631" y="4653"/>
                    <a:pt x="29778" y="4506"/>
                    <a:pt x="29949" y="4359"/>
                  </a:cubicBezTo>
                  <a:cubicBezTo>
                    <a:pt x="29998" y="4310"/>
                    <a:pt x="30047" y="4261"/>
                    <a:pt x="30096" y="4212"/>
                  </a:cubicBezTo>
                  <a:cubicBezTo>
                    <a:pt x="30169" y="4114"/>
                    <a:pt x="30218" y="3992"/>
                    <a:pt x="30267" y="3845"/>
                  </a:cubicBezTo>
                  <a:cubicBezTo>
                    <a:pt x="30341" y="3674"/>
                    <a:pt x="30390" y="3502"/>
                    <a:pt x="30512" y="3355"/>
                  </a:cubicBezTo>
                  <a:lnTo>
                    <a:pt x="30537" y="3331"/>
                  </a:lnTo>
                  <a:cubicBezTo>
                    <a:pt x="30610" y="3208"/>
                    <a:pt x="30659" y="3159"/>
                    <a:pt x="30659" y="3159"/>
                  </a:cubicBezTo>
                  <a:lnTo>
                    <a:pt x="30659" y="3110"/>
                  </a:lnTo>
                  <a:cubicBezTo>
                    <a:pt x="30635" y="3086"/>
                    <a:pt x="30635" y="3061"/>
                    <a:pt x="30635" y="2988"/>
                  </a:cubicBezTo>
                  <a:cubicBezTo>
                    <a:pt x="30635" y="2939"/>
                    <a:pt x="30635" y="2890"/>
                    <a:pt x="30635" y="2817"/>
                  </a:cubicBezTo>
                  <a:lnTo>
                    <a:pt x="30635" y="2817"/>
                  </a:lnTo>
                  <a:cubicBezTo>
                    <a:pt x="30635" y="2621"/>
                    <a:pt x="30659" y="2376"/>
                    <a:pt x="30537" y="2155"/>
                  </a:cubicBezTo>
                  <a:cubicBezTo>
                    <a:pt x="30414" y="1960"/>
                    <a:pt x="30243" y="1935"/>
                    <a:pt x="30071" y="1935"/>
                  </a:cubicBezTo>
                  <a:lnTo>
                    <a:pt x="30071" y="1935"/>
                  </a:lnTo>
                  <a:cubicBezTo>
                    <a:pt x="30022" y="1911"/>
                    <a:pt x="29973" y="1911"/>
                    <a:pt x="29900" y="1911"/>
                  </a:cubicBezTo>
                  <a:cubicBezTo>
                    <a:pt x="29827" y="1886"/>
                    <a:pt x="29778" y="1886"/>
                    <a:pt x="29729" y="1886"/>
                  </a:cubicBezTo>
                  <a:cubicBezTo>
                    <a:pt x="29631" y="1862"/>
                    <a:pt x="29606" y="1862"/>
                    <a:pt x="29435" y="1788"/>
                  </a:cubicBezTo>
                  <a:cubicBezTo>
                    <a:pt x="29312" y="1739"/>
                    <a:pt x="29214" y="1666"/>
                    <a:pt x="29141" y="1617"/>
                  </a:cubicBezTo>
                  <a:cubicBezTo>
                    <a:pt x="29092" y="1568"/>
                    <a:pt x="29018" y="1519"/>
                    <a:pt x="28945" y="1494"/>
                  </a:cubicBezTo>
                  <a:cubicBezTo>
                    <a:pt x="28847" y="1445"/>
                    <a:pt x="28749" y="1470"/>
                    <a:pt x="28651" y="1494"/>
                  </a:cubicBezTo>
                  <a:cubicBezTo>
                    <a:pt x="28578" y="1494"/>
                    <a:pt x="28529" y="1519"/>
                    <a:pt x="28431" y="1494"/>
                  </a:cubicBezTo>
                  <a:cubicBezTo>
                    <a:pt x="28210" y="1494"/>
                    <a:pt x="28137" y="1421"/>
                    <a:pt x="27990" y="1225"/>
                  </a:cubicBezTo>
                  <a:lnTo>
                    <a:pt x="27990" y="1225"/>
                  </a:lnTo>
                  <a:cubicBezTo>
                    <a:pt x="27843" y="1053"/>
                    <a:pt x="27867" y="931"/>
                    <a:pt x="27892" y="784"/>
                  </a:cubicBezTo>
                  <a:cubicBezTo>
                    <a:pt x="27892" y="735"/>
                    <a:pt x="27916" y="686"/>
                    <a:pt x="27916" y="637"/>
                  </a:cubicBezTo>
                  <a:cubicBezTo>
                    <a:pt x="27916" y="564"/>
                    <a:pt x="27892" y="515"/>
                    <a:pt x="27843" y="490"/>
                  </a:cubicBezTo>
                  <a:cubicBezTo>
                    <a:pt x="27770" y="417"/>
                    <a:pt x="27696" y="368"/>
                    <a:pt x="27574" y="319"/>
                  </a:cubicBezTo>
                  <a:lnTo>
                    <a:pt x="27574" y="319"/>
                  </a:lnTo>
                  <a:cubicBezTo>
                    <a:pt x="27500" y="270"/>
                    <a:pt x="27402" y="221"/>
                    <a:pt x="27304" y="221"/>
                  </a:cubicBezTo>
                  <a:cubicBezTo>
                    <a:pt x="27182" y="196"/>
                    <a:pt x="27059" y="196"/>
                    <a:pt x="26937" y="221"/>
                  </a:cubicBezTo>
                  <a:cubicBezTo>
                    <a:pt x="26863" y="221"/>
                    <a:pt x="26790" y="270"/>
                    <a:pt x="26717" y="319"/>
                  </a:cubicBezTo>
                  <a:cubicBezTo>
                    <a:pt x="26643" y="392"/>
                    <a:pt x="26570" y="490"/>
                    <a:pt x="26521" y="588"/>
                  </a:cubicBezTo>
                  <a:cubicBezTo>
                    <a:pt x="26472" y="686"/>
                    <a:pt x="26447" y="833"/>
                    <a:pt x="26423" y="980"/>
                  </a:cubicBezTo>
                  <a:cubicBezTo>
                    <a:pt x="26398" y="1078"/>
                    <a:pt x="26398" y="1176"/>
                    <a:pt x="26374" y="1249"/>
                  </a:cubicBezTo>
                  <a:cubicBezTo>
                    <a:pt x="26325" y="1347"/>
                    <a:pt x="26251" y="1421"/>
                    <a:pt x="26129" y="1372"/>
                  </a:cubicBezTo>
                  <a:cubicBezTo>
                    <a:pt x="26031" y="1347"/>
                    <a:pt x="25247" y="907"/>
                    <a:pt x="24586" y="515"/>
                  </a:cubicBezTo>
                  <a:cubicBezTo>
                    <a:pt x="24121" y="270"/>
                    <a:pt x="23729" y="49"/>
                    <a:pt x="23656" y="25"/>
                  </a:cubicBezTo>
                  <a:lnTo>
                    <a:pt x="23656" y="25"/>
                  </a:lnTo>
                  <a:cubicBezTo>
                    <a:pt x="23631" y="0"/>
                    <a:pt x="23607" y="0"/>
                    <a:pt x="23607" y="0"/>
                  </a:cubicBezTo>
                  <a:cubicBezTo>
                    <a:pt x="23582" y="25"/>
                    <a:pt x="23558" y="74"/>
                    <a:pt x="23533" y="123"/>
                  </a:cubicBezTo>
                  <a:cubicBezTo>
                    <a:pt x="23533" y="172"/>
                    <a:pt x="23558" y="245"/>
                    <a:pt x="23607" y="319"/>
                  </a:cubicBezTo>
                  <a:cubicBezTo>
                    <a:pt x="23656" y="441"/>
                    <a:pt x="23705" y="564"/>
                    <a:pt x="23705" y="686"/>
                  </a:cubicBezTo>
                  <a:cubicBezTo>
                    <a:pt x="23705" y="858"/>
                    <a:pt x="23680" y="956"/>
                    <a:pt x="23631" y="1078"/>
                  </a:cubicBezTo>
                  <a:cubicBezTo>
                    <a:pt x="23607" y="1151"/>
                    <a:pt x="23582" y="1200"/>
                    <a:pt x="23558" y="1298"/>
                  </a:cubicBezTo>
                  <a:cubicBezTo>
                    <a:pt x="23509" y="1421"/>
                    <a:pt x="23533" y="1470"/>
                    <a:pt x="23558" y="1519"/>
                  </a:cubicBezTo>
                  <a:cubicBezTo>
                    <a:pt x="23558" y="1568"/>
                    <a:pt x="23582" y="1617"/>
                    <a:pt x="23607" y="1715"/>
                  </a:cubicBezTo>
                  <a:cubicBezTo>
                    <a:pt x="23607" y="1837"/>
                    <a:pt x="23607" y="1935"/>
                    <a:pt x="23533" y="2033"/>
                  </a:cubicBezTo>
                  <a:cubicBezTo>
                    <a:pt x="23484" y="2106"/>
                    <a:pt x="23411" y="2204"/>
                    <a:pt x="23239" y="2302"/>
                  </a:cubicBezTo>
                  <a:cubicBezTo>
                    <a:pt x="23117" y="2400"/>
                    <a:pt x="23092" y="2498"/>
                    <a:pt x="23092" y="2596"/>
                  </a:cubicBezTo>
                  <a:cubicBezTo>
                    <a:pt x="23068" y="2670"/>
                    <a:pt x="23068" y="2768"/>
                    <a:pt x="23019" y="2890"/>
                  </a:cubicBezTo>
                  <a:lnTo>
                    <a:pt x="23019" y="2890"/>
                  </a:lnTo>
                  <a:lnTo>
                    <a:pt x="22970" y="2939"/>
                  </a:lnTo>
                  <a:cubicBezTo>
                    <a:pt x="22945" y="3037"/>
                    <a:pt x="22921" y="3086"/>
                    <a:pt x="22872" y="3135"/>
                  </a:cubicBezTo>
                  <a:cubicBezTo>
                    <a:pt x="22847" y="3184"/>
                    <a:pt x="22798" y="3208"/>
                    <a:pt x="22725" y="3257"/>
                  </a:cubicBezTo>
                  <a:lnTo>
                    <a:pt x="22725" y="3257"/>
                  </a:lnTo>
                  <a:lnTo>
                    <a:pt x="22652" y="3306"/>
                  </a:lnTo>
                  <a:cubicBezTo>
                    <a:pt x="22578" y="3355"/>
                    <a:pt x="22529" y="3404"/>
                    <a:pt x="22505" y="3453"/>
                  </a:cubicBezTo>
                  <a:cubicBezTo>
                    <a:pt x="22456" y="3551"/>
                    <a:pt x="22407" y="3625"/>
                    <a:pt x="22235" y="3698"/>
                  </a:cubicBezTo>
                  <a:cubicBezTo>
                    <a:pt x="22113" y="3747"/>
                    <a:pt x="22039" y="3845"/>
                    <a:pt x="21990" y="3943"/>
                  </a:cubicBezTo>
                  <a:lnTo>
                    <a:pt x="21990" y="3943"/>
                  </a:lnTo>
                  <a:cubicBezTo>
                    <a:pt x="21941" y="4041"/>
                    <a:pt x="21917" y="4139"/>
                    <a:pt x="21917" y="4237"/>
                  </a:cubicBezTo>
                  <a:lnTo>
                    <a:pt x="21917" y="4237"/>
                  </a:lnTo>
                  <a:cubicBezTo>
                    <a:pt x="21892" y="4286"/>
                    <a:pt x="21892" y="4310"/>
                    <a:pt x="21892" y="4359"/>
                  </a:cubicBezTo>
                  <a:cubicBezTo>
                    <a:pt x="21868" y="4580"/>
                    <a:pt x="21843" y="4800"/>
                    <a:pt x="21574" y="4776"/>
                  </a:cubicBezTo>
                  <a:cubicBezTo>
                    <a:pt x="21427" y="4776"/>
                    <a:pt x="21329" y="4678"/>
                    <a:pt x="21207" y="4604"/>
                  </a:cubicBezTo>
                  <a:cubicBezTo>
                    <a:pt x="21133" y="4531"/>
                    <a:pt x="21060" y="4482"/>
                    <a:pt x="21035" y="4482"/>
                  </a:cubicBezTo>
                  <a:cubicBezTo>
                    <a:pt x="20986" y="4531"/>
                    <a:pt x="20937" y="4555"/>
                    <a:pt x="20913" y="4629"/>
                  </a:cubicBezTo>
                  <a:cubicBezTo>
                    <a:pt x="20888" y="4678"/>
                    <a:pt x="20864" y="4751"/>
                    <a:pt x="20864" y="4898"/>
                  </a:cubicBezTo>
                  <a:cubicBezTo>
                    <a:pt x="20864" y="5167"/>
                    <a:pt x="20815" y="5314"/>
                    <a:pt x="20790" y="5461"/>
                  </a:cubicBezTo>
                  <a:cubicBezTo>
                    <a:pt x="20766" y="5510"/>
                    <a:pt x="20766" y="5535"/>
                    <a:pt x="20766" y="5584"/>
                  </a:cubicBezTo>
                  <a:cubicBezTo>
                    <a:pt x="20717" y="5706"/>
                    <a:pt x="20693" y="5780"/>
                    <a:pt x="20619" y="5902"/>
                  </a:cubicBezTo>
                  <a:cubicBezTo>
                    <a:pt x="20595" y="5951"/>
                    <a:pt x="20570" y="6025"/>
                    <a:pt x="20521" y="6098"/>
                  </a:cubicBezTo>
                  <a:cubicBezTo>
                    <a:pt x="20423" y="6269"/>
                    <a:pt x="20423" y="6367"/>
                    <a:pt x="20399" y="6514"/>
                  </a:cubicBezTo>
                  <a:cubicBezTo>
                    <a:pt x="20399" y="6588"/>
                    <a:pt x="20374" y="6686"/>
                    <a:pt x="20350" y="6808"/>
                  </a:cubicBezTo>
                  <a:cubicBezTo>
                    <a:pt x="20325" y="6955"/>
                    <a:pt x="20276" y="7102"/>
                    <a:pt x="20252" y="7200"/>
                  </a:cubicBezTo>
                  <a:cubicBezTo>
                    <a:pt x="20178" y="7322"/>
                    <a:pt x="20129" y="7396"/>
                    <a:pt x="20007" y="7445"/>
                  </a:cubicBezTo>
                  <a:lnTo>
                    <a:pt x="20007" y="7445"/>
                  </a:lnTo>
                  <a:cubicBezTo>
                    <a:pt x="19860" y="7518"/>
                    <a:pt x="19713" y="7494"/>
                    <a:pt x="19542" y="7445"/>
                  </a:cubicBezTo>
                  <a:cubicBezTo>
                    <a:pt x="19444" y="7420"/>
                    <a:pt x="19346" y="7371"/>
                    <a:pt x="19223" y="7371"/>
                  </a:cubicBezTo>
                  <a:cubicBezTo>
                    <a:pt x="18880" y="7322"/>
                    <a:pt x="18831" y="7224"/>
                    <a:pt x="18660" y="6980"/>
                  </a:cubicBezTo>
                  <a:lnTo>
                    <a:pt x="18660" y="6980"/>
                  </a:lnTo>
                  <a:lnTo>
                    <a:pt x="18611" y="6906"/>
                  </a:lnTo>
                  <a:cubicBezTo>
                    <a:pt x="18538" y="6808"/>
                    <a:pt x="18464" y="6759"/>
                    <a:pt x="18391" y="6735"/>
                  </a:cubicBezTo>
                  <a:cubicBezTo>
                    <a:pt x="18317" y="6710"/>
                    <a:pt x="18244" y="6735"/>
                    <a:pt x="18121" y="6759"/>
                  </a:cubicBezTo>
                  <a:cubicBezTo>
                    <a:pt x="18023" y="6784"/>
                    <a:pt x="18023" y="6882"/>
                    <a:pt x="18048" y="7029"/>
                  </a:cubicBezTo>
                  <a:cubicBezTo>
                    <a:pt x="18048" y="7077"/>
                    <a:pt x="18048" y="7126"/>
                    <a:pt x="18048" y="7175"/>
                  </a:cubicBezTo>
                  <a:cubicBezTo>
                    <a:pt x="18072" y="7298"/>
                    <a:pt x="18072" y="7445"/>
                    <a:pt x="18048" y="7567"/>
                  </a:cubicBezTo>
                  <a:cubicBezTo>
                    <a:pt x="18048" y="7714"/>
                    <a:pt x="18023" y="7861"/>
                    <a:pt x="17974" y="7984"/>
                  </a:cubicBezTo>
                  <a:cubicBezTo>
                    <a:pt x="17901" y="8204"/>
                    <a:pt x="17876" y="8253"/>
                    <a:pt x="17827" y="8326"/>
                  </a:cubicBezTo>
                  <a:cubicBezTo>
                    <a:pt x="17803" y="8351"/>
                    <a:pt x="17778" y="8375"/>
                    <a:pt x="17754" y="8424"/>
                  </a:cubicBezTo>
                  <a:cubicBezTo>
                    <a:pt x="17729" y="8449"/>
                    <a:pt x="17754" y="8498"/>
                    <a:pt x="17754" y="8547"/>
                  </a:cubicBezTo>
                  <a:cubicBezTo>
                    <a:pt x="17778" y="8620"/>
                    <a:pt x="17803" y="8694"/>
                    <a:pt x="17778" y="8816"/>
                  </a:cubicBezTo>
                  <a:cubicBezTo>
                    <a:pt x="17754" y="8939"/>
                    <a:pt x="17632" y="9037"/>
                    <a:pt x="17509" y="9159"/>
                  </a:cubicBezTo>
                  <a:cubicBezTo>
                    <a:pt x="17411" y="9232"/>
                    <a:pt x="17338" y="9306"/>
                    <a:pt x="17289" y="9379"/>
                  </a:cubicBezTo>
                  <a:cubicBezTo>
                    <a:pt x="17215" y="9502"/>
                    <a:pt x="17215" y="9526"/>
                    <a:pt x="17215" y="9698"/>
                  </a:cubicBezTo>
                  <a:cubicBezTo>
                    <a:pt x="17215" y="9747"/>
                    <a:pt x="17215" y="9820"/>
                    <a:pt x="17215" y="9869"/>
                  </a:cubicBezTo>
                  <a:cubicBezTo>
                    <a:pt x="17215" y="10041"/>
                    <a:pt x="17215" y="10163"/>
                    <a:pt x="17191" y="10310"/>
                  </a:cubicBezTo>
                  <a:cubicBezTo>
                    <a:pt x="17166" y="10432"/>
                    <a:pt x="17117" y="10579"/>
                    <a:pt x="17019" y="10775"/>
                  </a:cubicBezTo>
                  <a:cubicBezTo>
                    <a:pt x="16897" y="10996"/>
                    <a:pt x="16774" y="11142"/>
                    <a:pt x="16628" y="11289"/>
                  </a:cubicBezTo>
                  <a:cubicBezTo>
                    <a:pt x="16530" y="11387"/>
                    <a:pt x="16407" y="11510"/>
                    <a:pt x="16309" y="11681"/>
                  </a:cubicBezTo>
                  <a:cubicBezTo>
                    <a:pt x="16138" y="11902"/>
                    <a:pt x="16138" y="11975"/>
                    <a:pt x="16138" y="12073"/>
                  </a:cubicBezTo>
                  <a:cubicBezTo>
                    <a:pt x="16138" y="12147"/>
                    <a:pt x="16138" y="12220"/>
                    <a:pt x="16113" y="12342"/>
                  </a:cubicBezTo>
                  <a:cubicBezTo>
                    <a:pt x="16064" y="12587"/>
                    <a:pt x="16040" y="12661"/>
                    <a:pt x="15991" y="12783"/>
                  </a:cubicBezTo>
                  <a:lnTo>
                    <a:pt x="15991" y="12783"/>
                  </a:lnTo>
                  <a:cubicBezTo>
                    <a:pt x="15966" y="12808"/>
                    <a:pt x="15942" y="12832"/>
                    <a:pt x="15942" y="12881"/>
                  </a:cubicBezTo>
                  <a:cubicBezTo>
                    <a:pt x="15917" y="12930"/>
                    <a:pt x="15917" y="12979"/>
                    <a:pt x="15917" y="13028"/>
                  </a:cubicBezTo>
                  <a:cubicBezTo>
                    <a:pt x="15942" y="13077"/>
                    <a:pt x="15966" y="13126"/>
                    <a:pt x="15991" y="13151"/>
                  </a:cubicBezTo>
                  <a:cubicBezTo>
                    <a:pt x="16089" y="13224"/>
                    <a:pt x="16138" y="13322"/>
                    <a:pt x="16138" y="13444"/>
                  </a:cubicBezTo>
                  <a:lnTo>
                    <a:pt x="16138" y="13444"/>
                  </a:lnTo>
                  <a:cubicBezTo>
                    <a:pt x="16138" y="13542"/>
                    <a:pt x="16113" y="13640"/>
                    <a:pt x="16040" y="13738"/>
                  </a:cubicBezTo>
                  <a:cubicBezTo>
                    <a:pt x="15991" y="13836"/>
                    <a:pt x="15991" y="13885"/>
                    <a:pt x="15991" y="13934"/>
                  </a:cubicBezTo>
                  <a:lnTo>
                    <a:pt x="15991" y="13934"/>
                  </a:lnTo>
                  <a:cubicBezTo>
                    <a:pt x="15966" y="13983"/>
                    <a:pt x="15966" y="14032"/>
                    <a:pt x="15942" y="14130"/>
                  </a:cubicBezTo>
                  <a:lnTo>
                    <a:pt x="15942" y="14130"/>
                  </a:lnTo>
                  <a:cubicBezTo>
                    <a:pt x="15917" y="14228"/>
                    <a:pt x="15844" y="14350"/>
                    <a:pt x="15770" y="14448"/>
                  </a:cubicBezTo>
                  <a:cubicBezTo>
                    <a:pt x="15672" y="14546"/>
                    <a:pt x="15599" y="14644"/>
                    <a:pt x="15501" y="14718"/>
                  </a:cubicBezTo>
                  <a:cubicBezTo>
                    <a:pt x="15379" y="14840"/>
                    <a:pt x="15207" y="14816"/>
                    <a:pt x="15060" y="14767"/>
                  </a:cubicBezTo>
                  <a:cubicBezTo>
                    <a:pt x="14938" y="14742"/>
                    <a:pt x="14791" y="14718"/>
                    <a:pt x="14693" y="14767"/>
                  </a:cubicBezTo>
                  <a:cubicBezTo>
                    <a:pt x="14571" y="14816"/>
                    <a:pt x="14497" y="14914"/>
                    <a:pt x="14399" y="14987"/>
                  </a:cubicBezTo>
                  <a:cubicBezTo>
                    <a:pt x="14228" y="15134"/>
                    <a:pt x="14081" y="15281"/>
                    <a:pt x="13860" y="15305"/>
                  </a:cubicBezTo>
                  <a:cubicBezTo>
                    <a:pt x="13713" y="15330"/>
                    <a:pt x="13615" y="15330"/>
                    <a:pt x="13567" y="15330"/>
                  </a:cubicBezTo>
                  <a:cubicBezTo>
                    <a:pt x="13469" y="15330"/>
                    <a:pt x="13444" y="15330"/>
                    <a:pt x="13371" y="15379"/>
                  </a:cubicBezTo>
                  <a:cubicBezTo>
                    <a:pt x="13346" y="15379"/>
                    <a:pt x="13346" y="15428"/>
                    <a:pt x="13346" y="15452"/>
                  </a:cubicBezTo>
                  <a:cubicBezTo>
                    <a:pt x="13371" y="15526"/>
                    <a:pt x="13371" y="15624"/>
                    <a:pt x="13346" y="15746"/>
                  </a:cubicBezTo>
                  <a:cubicBezTo>
                    <a:pt x="13297" y="15869"/>
                    <a:pt x="13175" y="15967"/>
                    <a:pt x="13028" y="16040"/>
                  </a:cubicBezTo>
                  <a:cubicBezTo>
                    <a:pt x="12881" y="16114"/>
                    <a:pt x="12709" y="16187"/>
                    <a:pt x="12489" y="16236"/>
                  </a:cubicBezTo>
                  <a:cubicBezTo>
                    <a:pt x="12269" y="16285"/>
                    <a:pt x="12171" y="16334"/>
                    <a:pt x="12097" y="16383"/>
                  </a:cubicBezTo>
                  <a:cubicBezTo>
                    <a:pt x="12024" y="16456"/>
                    <a:pt x="11950" y="16505"/>
                    <a:pt x="11803" y="16530"/>
                  </a:cubicBezTo>
                  <a:lnTo>
                    <a:pt x="11803" y="16530"/>
                  </a:lnTo>
                  <a:cubicBezTo>
                    <a:pt x="11656" y="16579"/>
                    <a:pt x="11534" y="16579"/>
                    <a:pt x="11412" y="16579"/>
                  </a:cubicBezTo>
                  <a:cubicBezTo>
                    <a:pt x="11314" y="16554"/>
                    <a:pt x="11216" y="16530"/>
                    <a:pt x="11118" y="16456"/>
                  </a:cubicBezTo>
                  <a:lnTo>
                    <a:pt x="11044" y="16407"/>
                  </a:lnTo>
                  <a:lnTo>
                    <a:pt x="11044" y="16407"/>
                  </a:lnTo>
                  <a:cubicBezTo>
                    <a:pt x="10922" y="16334"/>
                    <a:pt x="10824" y="16285"/>
                    <a:pt x="10750" y="16285"/>
                  </a:cubicBezTo>
                  <a:lnTo>
                    <a:pt x="10750" y="16285"/>
                  </a:lnTo>
                  <a:cubicBezTo>
                    <a:pt x="10726" y="16285"/>
                    <a:pt x="10701" y="16309"/>
                    <a:pt x="10677" y="16358"/>
                  </a:cubicBezTo>
                  <a:cubicBezTo>
                    <a:pt x="10628" y="16432"/>
                    <a:pt x="10579" y="16554"/>
                    <a:pt x="10408" y="16628"/>
                  </a:cubicBezTo>
                  <a:cubicBezTo>
                    <a:pt x="10285" y="16701"/>
                    <a:pt x="10261" y="16726"/>
                    <a:pt x="10236" y="16775"/>
                  </a:cubicBezTo>
                  <a:lnTo>
                    <a:pt x="10236" y="16775"/>
                  </a:lnTo>
                  <a:cubicBezTo>
                    <a:pt x="10187" y="16824"/>
                    <a:pt x="10138" y="16897"/>
                    <a:pt x="10040" y="16971"/>
                  </a:cubicBezTo>
                  <a:cubicBezTo>
                    <a:pt x="9918" y="17093"/>
                    <a:pt x="9820" y="17167"/>
                    <a:pt x="9697" y="17191"/>
                  </a:cubicBezTo>
                  <a:cubicBezTo>
                    <a:pt x="9575" y="17240"/>
                    <a:pt x="9453" y="17240"/>
                    <a:pt x="9257" y="17216"/>
                  </a:cubicBezTo>
                  <a:cubicBezTo>
                    <a:pt x="9036" y="17191"/>
                    <a:pt x="8963" y="17118"/>
                    <a:pt x="8865" y="17020"/>
                  </a:cubicBezTo>
                  <a:cubicBezTo>
                    <a:pt x="8840" y="16995"/>
                    <a:pt x="8791" y="16946"/>
                    <a:pt x="8718" y="16922"/>
                  </a:cubicBezTo>
                  <a:cubicBezTo>
                    <a:pt x="8644" y="16873"/>
                    <a:pt x="8571" y="16873"/>
                    <a:pt x="8498" y="16848"/>
                  </a:cubicBezTo>
                  <a:lnTo>
                    <a:pt x="8498" y="16848"/>
                  </a:lnTo>
                  <a:cubicBezTo>
                    <a:pt x="8351" y="16799"/>
                    <a:pt x="8204" y="16750"/>
                    <a:pt x="8008" y="16603"/>
                  </a:cubicBezTo>
                  <a:cubicBezTo>
                    <a:pt x="7787" y="16432"/>
                    <a:pt x="7763" y="16334"/>
                    <a:pt x="7689" y="16187"/>
                  </a:cubicBezTo>
                  <a:lnTo>
                    <a:pt x="7689" y="16187"/>
                  </a:lnTo>
                  <a:cubicBezTo>
                    <a:pt x="7689" y="16163"/>
                    <a:pt x="7665" y="16114"/>
                    <a:pt x="7665" y="16065"/>
                  </a:cubicBezTo>
                  <a:cubicBezTo>
                    <a:pt x="7616" y="15991"/>
                    <a:pt x="7591" y="15942"/>
                    <a:pt x="7542" y="15893"/>
                  </a:cubicBezTo>
                  <a:cubicBezTo>
                    <a:pt x="7494" y="15820"/>
                    <a:pt x="7445" y="15771"/>
                    <a:pt x="7420" y="15673"/>
                  </a:cubicBezTo>
                  <a:cubicBezTo>
                    <a:pt x="7224" y="15893"/>
                    <a:pt x="6906" y="16236"/>
                    <a:pt x="6636" y="16554"/>
                  </a:cubicBezTo>
                  <a:cubicBezTo>
                    <a:pt x="6441" y="16799"/>
                    <a:pt x="6294" y="16971"/>
                    <a:pt x="6122" y="17142"/>
                  </a:cubicBezTo>
                  <a:cubicBezTo>
                    <a:pt x="5951" y="17313"/>
                    <a:pt x="5779" y="17460"/>
                    <a:pt x="5559" y="17607"/>
                  </a:cubicBezTo>
                  <a:cubicBezTo>
                    <a:pt x="5363" y="17779"/>
                    <a:pt x="5143" y="17926"/>
                    <a:pt x="4947" y="18073"/>
                  </a:cubicBezTo>
                  <a:cubicBezTo>
                    <a:pt x="4751" y="18220"/>
                    <a:pt x="4555" y="18366"/>
                    <a:pt x="4408" y="18489"/>
                  </a:cubicBezTo>
                  <a:cubicBezTo>
                    <a:pt x="4261" y="18587"/>
                    <a:pt x="4261" y="18660"/>
                    <a:pt x="4261" y="18758"/>
                  </a:cubicBezTo>
                  <a:cubicBezTo>
                    <a:pt x="4261" y="18856"/>
                    <a:pt x="4261" y="18930"/>
                    <a:pt x="4237" y="19052"/>
                  </a:cubicBezTo>
                  <a:cubicBezTo>
                    <a:pt x="4188" y="19248"/>
                    <a:pt x="4041" y="19321"/>
                    <a:pt x="3869" y="19419"/>
                  </a:cubicBezTo>
                  <a:cubicBezTo>
                    <a:pt x="3796" y="19468"/>
                    <a:pt x="3698" y="19517"/>
                    <a:pt x="3624" y="19591"/>
                  </a:cubicBezTo>
                  <a:cubicBezTo>
                    <a:pt x="3526" y="19689"/>
                    <a:pt x="3526" y="19787"/>
                    <a:pt x="3526" y="19885"/>
                  </a:cubicBezTo>
                  <a:cubicBezTo>
                    <a:pt x="3526" y="20007"/>
                    <a:pt x="3526" y="20105"/>
                    <a:pt x="3453" y="20252"/>
                  </a:cubicBezTo>
                  <a:cubicBezTo>
                    <a:pt x="3355" y="20423"/>
                    <a:pt x="3135" y="20472"/>
                    <a:pt x="2914" y="20521"/>
                  </a:cubicBezTo>
                  <a:cubicBezTo>
                    <a:pt x="2743" y="20546"/>
                    <a:pt x="2571" y="20595"/>
                    <a:pt x="2473" y="20668"/>
                  </a:cubicBezTo>
                  <a:cubicBezTo>
                    <a:pt x="2376" y="20791"/>
                    <a:pt x="2351" y="20864"/>
                    <a:pt x="2327" y="20962"/>
                  </a:cubicBezTo>
                  <a:cubicBezTo>
                    <a:pt x="2278" y="21060"/>
                    <a:pt x="2253" y="21158"/>
                    <a:pt x="2180" y="21281"/>
                  </a:cubicBezTo>
                  <a:cubicBezTo>
                    <a:pt x="2057" y="21476"/>
                    <a:pt x="1935" y="21525"/>
                    <a:pt x="1739" y="21574"/>
                  </a:cubicBezTo>
                  <a:cubicBezTo>
                    <a:pt x="1616" y="21623"/>
                    <a:pt x="1445" y="21648"/>
                    <a:pt x="1249" y="21770"/>
                  </a:cubicBezTo>
                  <a:cubicBezTo>
                    <a:pt x="980" y="21893"/>
                    <a:pt x="808" y="21966"/>
                    <a:pt x="661" y="22015"/>
                  </a:cubicBezTo>
                  <a:cubicBezTo>
                    <a:pt x="514" y="22040"/>
                    <a:pt x="392" y="22089"/>
                    <a:pt x="245" y="22162"/>
                  </a:cubicBezTo>
                  <a:cubicBezTo>
                    <a:pt x="147" y="22211"/>
                    <a:pt x="74" y="22285"/>
                    <a:pt x="0" y="22358"/>
                  </a:cubicBezTo>
                  <a:cubicBezTo>
                    <a:pt x="514" y="22309"/>
                    <a:pt x="1567" y="22211"/>
                    <a:pt x="2351" y="22162"/>
                  </a:cubicBezTo>
                  <a:cubicBezTo>
                    <a:pt x="3037" y="22113"/>
                    <a:pt x="3845" y="21966"/>
                    <a:pt x="4457" y="21868"/>
                  </a:cubicBezTo>
                  <a:cubicBezTo>
                    <a:pt x="4775" y="21819"/>
                    <a:pt x="5020" y="21770"/>
                    <a:pt x="5192" y="21770"/>
                  </a:cubicBezTo>
                  <a:cubicBezTo>
                    <a:pt x="5388" y="21746"/>
                    <a:pt x="5730" y="21697"/>
                    <a:pt x="6073" y="21623"/>
                  </a:cubicBezTo>
                  <a:cubicBezTo>
                    <a:pt x="6489" y="21550"/>
                    <a:pt x="6930" y="21476"/>
                    <a:pt x="7126" y="21476"/>
                  </a:cubicBezTo>
                  <a:cubicBezTo>
                    <a:pt x="7396" y="21452"/>
                    <a:pt x="7738" y="21378"/>
                    <a:pt x="7983" y="21329"/>
                  </a:cubicBezTo>
                  <a:cubicBezTo>
                    <a:pt x="8057" y="21305"/>
                    <a:pt x="8130" y="21305"/>
                    <a:pt x="8204" y="21281"/>
                  </a:cubicBezTo>
                  <a:cubicBezTo>
                    <a:pt x="8277" y="21281"/>
                    <a:pt x="8351" y="21232"/>
                    <a:pt x="8400" y="21207"/>
                  </a:cubicBezTo>
                  <a:cubicBezTo>
                    <a:pt x="8522" y="21134"/>
                    <a:pt x="8644" y="21060"/>
                    <a:pt x="8938" y="21060"/>
                  </a:cubicBezTo>
                  <a:cubicBezTo>
                    <a:pt x="9159" y="21036"/>
                    <a:pt x="9355" y="21011"/>
                    <a:pt x="9502" y="20987"/>
                  </a:cubicBezTo>
                  <a:cubicBezTo>
                    <a:pt x="9624" y="20962"/>
                    <a:pt x="9722" y="20938"/>
                    <a:pt x="9795" y="20938"/>
                  </a:cubicBezTo>
                  <a:lnTo>
                    <a:pt x="9844" y="20938"/>
                  </a:lnTo>
                  <a:cubicBezTo>
                    <a:pt x="9967" y="20962"/>
                    <a:pt x="10016" y="20962"/>
                    <a:pt x="10040" y="21060"/>
                  </a:cubicBezTo>
                  <a:cubicBezTo>
                    <a:pt x="13860" y="20693"/>
                    <a:pt x="17827" y="20105"/>
                    <a:pt x="21794" y="19419"/>
                  </a:cubicBezTo>
                  <a:cubicBezTo>
                    <a:pt x="25810" y="18709"/>
                    <a:pt x="29827" y="17901"/>
                    <a:pt x="33647" y="17093"/>
                  </a:cubicBezTo>
                  <a:cubicBezTo>
                    <a:pt x="34945" y="16848"/>
                    <a:pt x="37124" y="16358"/>
                    <a:pt x="38716" y="15991"/>
                  </a:cubicBezTo>
                  <a:lnTo>
                    <a:pt x="38716" y="15991"/>
                  </a:lnTo>
                  <a:cubicBezTo>
                    <a:pt x="38740" y="15942"/>
                    <a:pt x="38765" y="15942"/>
                    <a:pt x="38789" y="15991"/>
                  </a:cubicBezTo>
                  <a:lnTo>
                    <a:pt x="39132" y="15918"/>
                  </a:lnTo>
                  <a:cubicBezTo>
                    <a:pt x="39132" y="15893"/>
                    <a:pt x="39156" y="15893"/>
                    <a:pt x="39156" y="15869"/>
                  </a:cubicBezTo>
                  <a:cubicBezTo>
                    <a:pt x="39230" y="15844"/>
                    <a:pt x="39303" y="15844"/>
                    <a:pt x="39352" y="15844"/>
                  </a:cubicBezTo>
                  <a:lnTo>
                    <a:pt x="39695" y="15771"/>
                  </a:lnTo>
                  <a:cubicBezTo>
                    <a:pt x="39622" y="15697"/>
                    <a:pt x="39524" y="15624"/>
                    <a:pt x="39401" y="1550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72"/>
            <p:cNvSpPr/>
            <p:nvPr/>
          </p:nvSpPr>
          <p:spPr>
            <a:xfrm>
              <a:off x="6465400" y="2944100"/>
              <a:ext cx="11050" cy="13500"/>
            </a:xfrm>
            <a:custGeom>
              <a:avLst/>
              <a:gdLst/>
              <a:ahLst/>
              <a:cxnLst/>
              <a:rect l="l" t="t" r="r" b="b"/>
              <a:pathLst>
                <a:path w="442" h="540" extrusionOk="0">
                  <a:moveTo>
                    <a:pt x="1" y="74"/>
                  </a:moveTo>
                  <a:cubicBezTo>
                    <a:pt x="25" y="99"/>
                    <a:pt x="50" y="99"/>
                    <a:pt x="74" y="123"/>
                  </a:cubicBezTo>
                  <a:cubicBezTo>
                    <a:pt x="245" y="270"/>
                    <a:pt x="368" y="539"/>
                    <a:pt x="417" y="294"/>
                  </a:cubicBezTo>
                  <a:cubicBezTo>
                    <a:pt x="441" y="172"/>
                    <a:pt x="343" y="74"/>
                    <a:pt x="270" y="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72"/>
            <p:cNvSpPr/>
            <p:nvPr/>
          </p:nvSpPr>
          <p:spPr>
            <a:xfrm>
              <a:off x="6465400" y="2944100"/>
              <a:ext cx="11050" cy="13500"/>
            </a:xfrm>
            <a:custGeom>
              <a:avLst/>
              <a:gdLst/>
              <a:ahLst/>
              <a:cxnLst/>
              <a:rect l="l" t="t" r="r" b="b"/>
              <a:pathLst>
                <a:path w="442" h="540" fill="none" extrusionOk="0">
                  <a:moveTo>
                    <a:pt x="1" y="74"/>
                  </a:moveTo>
                  <a:cubicBezTo>
                    <a:pt x="25" y="99"/>
                    <a:pt x="50" y="99"/>
                    <a:pt x="74" y="123"/>
                  </a:cubicBezTo>
                  <a:cubicBezTo>
                    <a:pt x="245" y="270"/>
                    <a:pt x="368" y="539"/>
                    <a:pt x="417" y="294"/>
                  </a:cubicBezTo>
                  <a:cubicBezTo>
                    <a:pt x="441" y="172"/>
                    <a:pt x="343" y="74"/>
                    <a:pt x="270" y="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72"/>
            <p:cNvSpPr/>
            <p:nvPr/>
          </p:nvSpPr>
          <p:spPr>
            <a:xfrm>
              <a:off x="4647175" y="3070225"/>
              <a:ext cx="1089725" cy="374675"/>
            </a:xfrm>
            <a:custGeom>
              <a:avLst/>
              <a:gdLst/>
              <a:ahLst/>
              <a:cxnLst/>
              <a:rect l="l" t="t" r="r" b="b"/>
              <a:pathLst>
                <a:path w="43589" h="14987" extrusionOk="0">
                  <a:moveTo>
                    <a:pt x="43540" y="539"/>
                  </a:moveTo>
                  <a:cubicBezTo>
                    <a:pt x="43540" y="318"/>
                    <a:pt x="43564" y="196"/>
                    <a:pt x="43589" y="123"/>
                  </a:cubicBezTo>
                  <a:cubicBezTo>
                    <a:pt x="43589" y="98"/>
                    <a:pt x="43589" y="49"/>
                    <a:pt x="43589" y="25"/>
                  </a:cubicBezTo>
                  <a:cubicBezTo>
                    <a:pt x="43589" y="25"/>
                    <a:pt x="43589" y="25"/>
                    <a:pt x="43589" y="25"/>
                  </a:cubicBezTo>
                  <a:lnTo>
                    <a:pt x="43589" y="25"/>
                  </a:lnTo>
                  <a:lnTo>
                    <a:pt x="43540" y="25"/>
                  </a:lnTo>
                  <a:lnTo>
                    <a:pt x="43540" y="25"/>
                  </a:lnTo>
                  <a:cubicBezTo>
                    <a:pt x="43515" y="0"/>
                    <a:pt x="43417" y="25"/>
                    <a:pt x="43295" y="49"/>
                  </a:cubicBezTo>
                  <a:cubicBezTo>
                    <a:pt x="43148" y="74"/>
                    <a:pt x="42952" y="98"/>
                    <a:pt x="42707" y="123"/>
                  </a:cubicBezTo>
                  <a:cubicBezTo>
                    <a:pt x="42487" y="147"/>
                    <a:pt x="42389" y="196"/>
                    <a:pt x="42291" y="245"/>
                  </a:cubicBezTo>
                  <a:cubicBezTo>
                    <a:pt x="42193" y="294"/>
                    <a:pt x="42120" y="318"/>
                    <a:pt x="41997" y="343"/>
                  </a:cubicBezTo>
                  <a:cubicBezTo>
                    <a:pt x="41948" y="367"/>
                    <a:pt x="41875" y="367"/>
                    <a:pt x="41801" y="392"/>
                  </a:cubicBezTo>
                  <a:cubicBezTo>
                    <a:pt x="41532" y="441"/>
                    <a:pt x="41214" y="514"/>
                    <a:pt x="40920" y="539"/>
                  </a:cubicBezTo>
                  <a:cubicBezTo>
                    <a:pt x="40724" y="563"/>
                    <a:pt x="40307" y="637"/>
                    <a:pt x="39891" y="686"/>
                  </a:cubicBezTo>
                  <a:cubicBezTo>
                    <a:pt x="39524" y="759"/>
                    <a:pt x="39181" y="808"/>
                    <a:pt x="38985" y="833"/>
                  </a:cubicBezTo>
                  <a:cubicBezTo>
                    <a:pt x="38838" y="857"/>
                    <a:pt x="38569" y="882"/>
                    <a:pt x="38250" y="931"/>
                  </a:cubicBezTo>
                  <a:cubicBezTo>
                    <a:pt x="37663" y="1053"/>
                    <a:pt x="36830" y="1175"/>
                    <a:pt x="36120" y="1224"/>
                  </a:cubicBezTo>
                  <a:cubicBezTo>
                    <a:pt x="35165" y="1298"/>
                    <a:pt x="33769" y="1445"/>
                    <a:pt x="33524" y="1469"/>
                  </a:cubicBezTo>
                  <a:cubicBezTo>
                    <a:pt x="33377" y="1592"/>
                    <a:pt x="33181" y="1690"/>
                    <a:pt x="32888" y="1739"/>
                  </a:cubicBezTo>
                  <a:cubicBezTo>
                    <a:pt x="32545" y="1763"/>
                    <a:pt x="31957" y="1837"/>
                    <a:pt x="31320" y="1886"/>
                  </a:cubicBezTo>
                  <a:cubicBezTo>
                    <a:pt x="30831" y="1935"/>
                    <a:pt x="30316" y="1984"/>
                    <a:pt x="29900" y="2033"/>
                  </a:cubicBezTo>
                  <a:cubicBezTo>
                    <a:pt x="29459" y="2082"/>
                    <a:pt x="28235" y="2179"/>
                    <a:pt x="27011" y="2277"/>
                  </a:cubicBezTo>
                  <a:cubicBezTo>
                    <a:pt x="25811" y="2375"/>
                    <a:pt x="24635" y="2473"/>
                    <a:pt x="24243" y="2498"/>
                  </a:cubicBezTo>
                  <a:cubicBezTo>
                    <a:pt x="23778" y="2522"/>
                    <a:pt x="22186" y="2596"/>
                    <a:pt x="20791" y="2694"/>
                  </a:cubicBezTo>
                  <a:cubicBezTo>
                    <a:pt x="19787" y="2767"/>
                    <a:pt x="18881" y="2816"/>
                    <a:pt x="18636" y="2841"/>
                  </a:cubicBezTo>
                  <a:cubicBezTo>
                    <a:pt x="18342" y="2865"/>
                    <a:pt x="17460" y="2963"/>
                    <a:pt x="16603" y="3061"/>
                  </a:cubicBezTo>
                  <a:cubicBezTo>
                    <a:pt x="15722" y="3159"/>
                    <a:pt x="14816" y="3257"/>
                    <a:pt x="14546" y="3281"/>
                  </a:cubicBezTo>
                  <a:cubicBezTo>
                    <a:pt x="14375" y="3306"/>
                    <a:pt x="14007" y="3355"/>
                    <a:pt x="13616" y="3404"/>
                  </a:cubicBezTo>
                  <a:cubicBezTo>
                    <a:pt x="12905" y="3477"/>
                    <a:pt x="12073" y="3575"/>
                    <a:pt x="11901" y="3575"/>
                  </a:cubicBezTo>
                  <a:cubicBezTo>
                    <a:pt x="11730" y="3551"/>
                    <a:pt x="11657" y="3502"/>
                    <a:pt x="11583" y="3477"/>
                  </a:cubicBezTo>
                  <a:cubicBezTo>
                    <a:pt x="11559" y="3453"/>
                    <a:pt x="11510" y="3428"/>
                    <a:pt x="11485" y="3428"/>
                  </a:cubicBezTo>
                  <a:lnTo>
                    <a:pt x="10726" y="3428"/>
                  </a:lnTo>
                  <a:cubicBezTo>
                    <a:pt x="10751" y="3502"/>
                    <a:pt x="10775" y="3624"/>
                    <a:pt x="10824" y="3698"/>
                  </a:cubicBezTo>
                  <a:cubicBezTo>
                    <a:pt x="10995" y="3894"/>
                    <a:pt x="10946" y="4481"/>
                    <a:pt x="10946" y="4481"/>
                  </a:cubicBezTo>
                  <a:lnTo>
                    <a:pt x="10922" y="4579"/>
                  </a:lnTo>
                  <a:lnTo>
                    <a:pt x="10824" y="4604"/>
                  </a:lnTo>
                  <a:lnTo>
                    <a:pt x="3771" y="5094"/>
                  </a:lnTo>
                  <a:cubicBezTo>
                    <a:pt x="3771" y="5143"/>
                    <a:pt x="3747" y="5167"/>
                    <a:pt x="3722" y="5192"/>
                  </a:cubicBezTo>
                  <a:lnTo>
                    <a:pt x="3722" y="5192"/>
                  </a:lnTo>
                  <a:cubicBezTo>
                    <a:pt x="3649" y="5289"/>
                    <a:pt x="3551" y="5314"/>
                    <a:pt x="3429" y="5265"/>
                  </a:cubicBezTo>
                  <a:cubicBezTo>
                    <a:pt x="3233" y="5216"/>
                    <a:pt x="3233" y="5045"/>
                    <a:pt x="3233" y="4873"/>
                  </a:cubicBezTo>
                  <a:cubicBezTo>
                    <a:pt x="3233" y="4824"/>
                    <a:pt x="3233" y="4751"/>
                    <a:pt x="3208" y="4751"/>
                  </a:cubicBezTo>
                  <a:cubicBezTo>
                    <a:pt x="3208" y="4751"/>
                    <a:pt x="3208" y="4726"/>
                    <a:pt x="3208" y="4726"/>
                  </a:cubicBezTo>
                  <a:cubicBezTo>
                    <a:pt x="3208" y="4726"/>
                    <a:pt x="3184" y="4726"/>
                    <a:pt x="3184" y="4726"/>
                  </a:cubicBezTo>
                  <a:cubicBezTo>
                    <a:pt x="3184" y="4726"/>
                    <a:pt x="3159" y="4726"/>
                    <a:pt x="3159" y="4726"/>
                  </a:cubicBezTo>
                  <a:cubicBezTo>
                    <a:pt x="3135" y="4751"/>
                    <a:pt x="3110" y="4775"/>
                    <a:pt x="3086" y="4800"/>
                  </a:cubicBezTo>
                  <a:cubicBezTo>
                    <a:pt x="3037" y="4873"/>
                    <a:pt x="3086" y="4971"/>
                    <a:pt x="3110" y="5069"/>
                  </a:cubicBezTo>
                  <a:cubicBezTo>
                    <a:pt x="3159" y="5167"/>
                    <a:pt x="3184" y="5289"/>
                    <a:pt x="3208" y="5412"/>
                  </a:cubicBezTo>
                  <a:lnTo>
                    <a:pt x="3208" y="5485"/>
                  </a:lnTo>
                  <a:cubicBezTo>
                    <a:pt x="3208" y="5583"/>
                    <a:pt x="3208" y="5608"/>
                    <a:pt x="3208" y="5632"/>
                  </a:cubicBezTo>
                  <a:lnTo>
                    <a:pt x="3208" y="5632"/>
                  </a:lnTo>
                  <a:cubicBezTo>
                    <a:pt x="3208" y="5681"/>
                    <a:pt x="3208" y="5681"/>
                    <a:pt x="3208" y="5730"/>
                  </a:cubicBezTo>
                  <a:cubicBezTo>
                    <a:pt x="3184" y="5755"/>
                    <a:pt x="3184" y="5804"/>
                    <a:pt x="3184" y="5853"/>
                  </a:cubicBezTo>
                  <a:cubicBezTo>
                    <a:pt x="3159" y="6049"/>
                    <a:pt x="3086" y="6098"/>
                    <a:pt x="3012" y="6122"/>
                  </a:cubicBezTo>
                  <a:cubicBezTo>
                    <a:pt x="2988" y="6122"/>
                    <a:pt x="2988" y="6122"/>
                    <a:pt x="2963" y="6171"/>
                  </a:cubicBezTo>
                  <a:cubicBezTo>
                    <a:pt x="2963" y="6196"/>
                    <a:pt x="3012" y="6244"/>
                    <a:pt x="3037" y="6293"/>
                  </a:cubicBezTo>
                  <a:cubicBezTo>
                    <a:pt x="3135" y="6416"/>
                    <a:pt x="3208" y="6514"/>
                    <a:pt x="3110" y="6661"/>
                  </a:cubicBezTo>
                  <a:lnTo>
                    <a:pt x="3110" y="6661"/>
                  </a:lnTo>
                  <a:cubicBezTo>
                    <a:pt x="3037" y="6783"/>
                    <a:pt x="2914" y="6783"/>
                    <a:pt x="2792" y="6808"/>
                  </a:cubicBezTo>
                  <a:cubicBezTo>
                    <a:pt x="2743" y="6808"/>
                    <a:pt x="2669" y="6808"/>
                    <a:pt x="2645" y="6857"/>
                  </a:cubicBezTo>
                  <a:cubicBezTo>
                    <a:pt x="2645" y="6881"/>
                    <a:pt x="2694" y="6930"/>
                    <a:pt x="2767" y="6979"/>
                  </a:cubicBezTo>
                  <a:lnTo>
                    <a:pt x="2767" y="6979"/>
                  </a:lnTo>
                  <a:cubicBezTo>
                    <a:pt x="2865" y="7077"/>
                    <a:pt x="2963" y="7175"/>
                    <a:pt x="2963" y="7346"/>
                  </a:cubicBezTo>
                  <a:cubicBezTo>
                    <a:pt x="2963" y="7567"/>
                    <a:pt x="2939" y="7567"/>
                    <a:pt x="2841" y="7640"/>
                  </a:cubicBezTo>
                  <a:cubicBezTo>
                    <a:pt x="2816" y="7665"/>
                    <a:pt x="2792" y="7665"/>
                    <a:pt x="2718" y="7738"/>
                  </a:cubicBezTo>
                  <a:cubicBezTo>
                    <a:pt x="2645" y="7861"/>
                    <a:pt x="2645" y="7910"/>
                    <a:pt x="2645" y="7983"/>
                  </a:cubicBezTo>
                  <a:cubicBezTo>
                    <a:pt x="2645" y="8008"/>
                    <a:pt x="2645" y="8057"/>
                    <a:pt x="2645" y="8130"/>
                  </a:cubicBezTo>
                  <a:lnTo>
                    <a:pt x="2645" y="8130"/>
                  </a:lnTo>
                  <a:cubicBezTo>
                    <a:pt x="2645" y="8253"/>
                    <a:pt x="2621" y="8277"/>
                    <a:pt x="2596" y="8326"/>
                  </a:cubicBezTo>
                  <a:cubicBezTo>
                    <a:pt x="2596" y="8326"/>
                    <a:pt x="2572" y="8350"/>
                    <a:pt x="2523" y="8497"/>
                  </a:cubicBezTo>
                  <a:cubicBezTo>
                    <a:pt x="2498" y="8595"/>
                    <a:pt x="2547" y="8644"/>
                    <a:pt x="2572" y="8669"/>
                  </a:cubicBezTo>
                  <a:cubicBezTo>
                    <a:pt x="2645" y="8767"/>
                    <a:pt x="2694" y="8840"/>
                    <a:pt x="2669" y="8987"/>
                  </a:cubicBezTo>
                  <a:cubicBezTo>
                    <a:pt x="2645" y="9208"/>
                    <a:pt x="2523" y="9208"/>
                    <a:pt x="2400" y="9183"/>
                  </a:cubicBezTo>
                  <a:cubicBezTo>
                    <a:pt x="2351" y="9183"/>
                    <a:pt x="2327" y="9183"/>
                    <a:pt x="2327" y="9208"/>
                  </a:cubicBezTo>
                  <a:cubicBezTo>
                    <a:pt x="2302" y="9232"/>
                    <a:pt x="2327" y="9305"/>
                    <a:pt x="2351" y="9354"/>
                  </a:cubicBezTo>
                  <a:cubicBezTo>
                    <a:pt x="2400" y="9477"/>
                    <a:pt x="2449" y="9624"/>
                    <a:pt x="2302" y="9771"/>
                  </a:cubicBezTo>
                  <a:cubicBezTo>
                    <a:pt x="2204" y="9869"/>
                    <a:pt x="2082" y="9942"/>
                    <a:pt x="1959" y="10016"/>
                  </a:cubicBezTo>
                  <a:cubicBezTo>
                    <a:pt x="1812" y="10089"/>
                    <a:pt x="1665" y="10163"/>
                    <a:pt x="1592" y="10261"/>
                  </a:cubicBezTo>
                  <a:cubicBezTo>
                    <a:pt x="1543" y="10358"/>
                    <a:pt x="1568" y="10407"/>
                    <a:pt x="1592" y="10481"/>
                  </a:cubicBezTo>
                  <a:cubicBezTo>
                    <a:pt x="1641" y="10554"/>
                    <a:pt x="1665" y="10652"/>
                    <a:pt x="1665" y="10799"/>
                  </a:cubicBezTo>
                  <a:cubicBezTo>
                    <a:pt x="1665" y="10946"/>
                    <a:pt x="1665" y="11044"/>
                    <a:pt x="1641" y="11142"/>
                  </a:cubicBezTo>
                  <a:cubicBezTo>
                    <a:pt x="1592" y="11240"/>
                    <a:pt x="1543" y="11338"/>
                    <a:pt x="1445" y="11460"/>
                  </a:cubicBezTo>
                  <a:cubicBezTo>
                    <a:pt x="1372" y="11558"/>
                    <a:pt x="1323" y="11607"/>
                    <a:pt x="1274" y="11632"/>
                  </a:cubicBezTo>
                  <a:cubicBezTo>
                    <a:pt x="1176" y="11705"/>
                    <a:pt x="1127" y="11754"/>
                    <a:pt x="1102" y="11950"/>
                  </a:cubicBezTo>
                  <a:cubicBezTo>
                    <a:pt x="1078" y="12244"/>
                    <a:pt x="980" y="12318"/>
                    <a:pt x="882" y="12391"/>
                  </a:cubicBezTo>
                  <a:lnTo>
                    <a:pt x="882" y="12391"/>
                  </a:lnTo>
                  <a:cubicBezTo>
                    <a:pt x="833" y="12440"/>
                    <a:pt x="784" y="12464"/>
                    <a:pt x="735" y="12562"/>
                  </a:cubicBezTo>
                  <a:cubicBezTo>
                    <a:pt x="686" y="12660"/>
                    <a:pt x="661" y="12758"/>
                    <a:pt x="637" y="12856"/>
                  </a:cubicBezTo>
                  <a:cubicBezTo>
                    <a:pt x="637" y="12979"/>
                    <a:pt x="637" y="13101"/>
                    <a:pt x="637" y="13199"/>
                  </a:cubicBezTo>
                  <a:cubicBezTo>
                    <a:pt x="637" y="13248"/>
                    <a:pt x="661" y="13297"/>
                    <a:pt x="686" y="13346"/>
                  </a:cubicBezTo>
                  <a:cubicBezTo>
                    <a:pt x="735" y="13419"/>
                    <a:pt x="808" y="13517"/>
                    <a:pt x="833" y="13713"/>
                  </a:cubicBezTo>
                  <a:cubicBezTo>
                    <a:pt x="882" y="13983"/>
                    <a:pt x="808" y="14081"/>
                    <a:pt x="710" y="14228"/>
                  </a:cubicBezTo>
                  <a:cubicBezTo>
                    <a:pt x="686" y="14277"/>
                    <a:pt x="637" y="14350"/>
                    <a:pt x="588" y="14423"/>
                  </a:cubicBezTo>
                  <a:cubicBezTo>
                    <a:pt x="515" y="14619"/>
                    <a:pt x="368" y="14693"/>
                    <a:pt x="245" y="14791"/>
                  </a:cubicBezTo>
                  <a:cubicBezTo>
                    <a:pt x="147" y="14815"/>
                    <a:pt x="74" y="14864"/>
                    <a:pt x="0" y="14962"/>
                  </a:cubicBezTo>
                  <a:lnTo>
                    <a:pt x="0" y="14962"/>
                  </a:lnTo>
                  <a:cubicBezTo>
                    <a:pt x="0" y="14962"/>
                    <a:pt x="0" y="14987"/>
                    <a:pt x="0" y="14987"/>
                  </a:cubicBezTo>
                  <a:cubicBezTo>
                    <a:pt x="588" y="14938"/>
                    <a:pt x="2865" y="14815"/>
                    <a:pt x="3404" y="14791"/>
                  </a:cubicBezTo>
                  <a:cubicBezTo>
                    <a:pt x="3649" y="14766"/>
                    <a:pt x="4800" y="14668"/>
                    <a:pt x="6171" y="14570"/>
                  </a:cubicBezTo>
                  <a:cubicBezTo>
                    <a:pt x="8130" y="14399"/>
                    <a:pt x="10579" y="14179"/>
                    <a:pt x="11608" y="14130"/>
                  </a:cubicBezTo>
                  <a:cubicBezTo>
                    <a:pt x="12465" y="14081"/>
                    <a:pt x="14007" y="13934"/>
                    <a:pt x="15550" y="13787"/>
                  </a:cubicBezTo>
                  <a:cubicBezTo>
                    <a:pt x="17068" y="13640"/>
                    <a:pt x="18562" y="13493"/>
                    <a:pt x="19468" y="13444"/>
                  </a:cubicBezTo>
                  <a:cubicBezTo>
                    <a:pt x="20399" y="13395"/>
                    <a:pt x="22235" y="13199"/>
                    <a:pt x="23950" y="13028"/>
                  </a:cubicBezTo>
                  <a:cubicBezTo>
                    <a:pt x="25664" y="12856"/>
                    <a:pt x="27329" y="12660"/>
                    <a:pt x="27892" y="12611"/>
                  </a:cubicBezTo>
                  <a:cubicBezTo>
                    <a:pt x="28210" y="12562"/>
                    <a:pt x="28480" y="12538"/>
                    <a:pt x="28725" y="12513"/>
                  </a:cubicBezTo>
                  <a:cubicBezTo>
                    <a:pt x="29337" y="12440"/>
                    <a:pt x="29900" y="12391"/>
                    <a:pt x="31173" y="12244"/>
                  </a:cubicBezTo>
                  <a:cubicBezTo>
                    <a:pt x="31173" y="11975"/>
                    <a:pt x="31173" y="11191"/>
                    <a:pt x="31198" y="10995"/>
                  </a:cubicBezTo>
                  <a:cubicBezTo>
                    <a:pt x="31198" y="10873"/>
                    <a:pt x="31247" y="10775"/>
                    <a:pt x="31320" y="10677"/>
                  </a:cubicBezTo>
                  <a:cubicBezTo>
                    <a:pt x="31369" y="10579"/>
                    <a:pt x="31418" y="10530"/>
                    <a:pt x="31467" y="10481"/>
                  </a:cubicBezTo>
                  <a:lnTo>
                    <a:pt x="31467" y="10481"/>
                  </a:lnTo>
                  <a:cubicBezTo>
                    <a:pt x="31565" y="10383"/>
                    <a:pt x="31639" y="10407"/>
                    <a:pt x="31761" y="10432"/>
                  </a:cubicBezTo>
                  <a:cubicBezTo>
                    <a:pt x="31884" y="10456"/>
                    <a:pt x="32055" y="10481"/>
                    <a:pt x="32251" y="10407"/>
                  </a:cubicBezTo>
                  <a:cubicBezTo>
                    <a:pt x="32471" y="10334"/>
                    <a:pt x="32496" y="10163"/>
                    <a:pt x="32520" y="9991"/>
                  </a:cubicBezTo>
                  <a:cubicBezTo>
                    <a:pt x="32520" y="9942"/>
                    <a:pt x="32520" y="9869"/>
                    <a:pt x="32545" y="9795"/>
                  </a:cubicBezTo>
                  <a:cubicBezTo>
                    <a:pt x="32545" y="9722"/>
                    <a:pt x="32569" y="9648"/>
                    <a:pt x="32569" y="9575"/>
                  </a:cubicBezTo>
                  <a:lnTo>
                    <a:pt x="32569" y="9575"/>
                  </a:lnTo>
                  <a:cubicBezTo>
                    <a:pt x="32594" y="9379"/>
                    <a:pt x="32618" y="9208"/>
                    <a:pt x="32741" y="9061"/>
                  </a:cubicBezTo>
                  <a:lnTo>
                    <a:pt x="32741" y="9061"/>
                  </a:lnTo>
                  <a:cubicBezTo>
                    <a:pt x="32839" y="8938"/>
                    <a:pt x="33206" y="8644"/>
                    <a:pt x="33598" y="8375"/>
                  </a:cubicBezTo>
                  <a:cubicBezTo>
                    <a:pt x="33867" y="8204"/>
                    <a:pt x="34161" y="8057"/>
                    <a:pt x="34357" y="8008"/>
                  </a:cubicBezTo>
                  <a:cubicBezTo>
                    <a:pt x="34577" y="7959"/>
                    <a:pt x="34724" y="7959"/>
                    <a:pt x="34822" y="7959"/>
                  </a:cubicBezTo>
                  <a:cubicBezTo>
                    <a:pt x="34920" y="7959"/>
                    <a:pt x="34994" y="7959"/>
                    <a:pt x="35116" y="7910"/>
                  </a:cubicBezTo>
                  <a:lnTo>
                    <a:pt x="35116" y="7910"/>
                  </a:lnTo>
                  <a:cubicBezTo>
                    <a:pt x="35214" y="7836"/>
                    <a:pt x="35410" y="7665"/>
                    <a:pt x="35606" y="7493"/>
                  </a:cubicBezTo>
                  <a:cubicBezTo>
                    <a:pt x="35802" y="7297"/>
                    <a:pt x="35998" y="7126"/>
                    <a:pt x="36169" y="7028"/>
                  </a:cubicBezTo>
                  <a:cubicBezTo>
                    <a:pt x="36291" y="6955"/>
                    <a:pt x="36316" y="6881"/>
                    <a:pt x="36365" y="6808"/>
                  </a:cubicBezTo>
                  <a:lnTo>
                    <a:pt x="36365" y="6808"/>
                  </a:lnTo>
                  <a:cubicBezTo>
                    <a:pt x="36414" y="6710"/>
                    <a:pt x="36463" y="6636"/>
                    <a:pt x="36585" y="6514"/>
                  </a:cubicBezTo>
                  <a:cubicBezTo>
                    <a:pt x="36732" y="6416"/>
                    <a:pt x="36928" y="6367"/>
                    <a:pt x="37100" y="6342"/>
                  </a:cubicBezTo>
                  <a:cubicBezTo>
                    <a:pt x="37246" y="6318"/>
                    <a:pt x="37418" y="6269"/>
                    <a:pt x="37516" y="6196"/>
                  </a:cubicBezTo>
                  <a:cubicBezTo>
                    <a:pt x="37638" y="6147"/>
                    <a:pt x="37687" y="6073"/>
                    <a:pt x="37712" y="5975"/>
                  </a:cubicBezTo>
                  <a:cubicBezTo>
                    <a:pt x="37736" y="5902"/>
                    <a:pt x="37736" y="5779"/>
                    <a:pt x="37736" y="5657"/>
                  </a:cubicBezTo>
                  <a:lnTo>
                    <a:pt x="37736" y="5657"/>
                  </a:lnTo>
                  <a:lnTo>
                    <a:pt x="37736" y="5534"/>
                  </a:lnTo>
                  <a:cubicBezTo>
                    <a:pt x="37736" y="5289"/>
                    <a:pt x="37736" y="5143"/>
                    <a:pt x="37883" y="5045"/>
                  </a:cubicBezTo>
                  <a:cubicBezTo>
                    <a:pt x="37981" y="4971"/>
                    <a:pt x="38079" y="5020"/>
                    <a:pt x="38202" y="5094"/>
                  </a:cubicBezTo>
                  <a:lnTo>
                    <a:pt x="38202" y="5094"/>
                  </a:lnTo>
                  <a:cubicBezTo>
                    <a:pt x="38275" y="5118"/>
                    <a:pt x="38348" y="5167"/>
                    <a:pt x="38422" y="5143"/>
                  </a:cubicBezTo>
                  <a:cubicBezTo>
                    <a:pt x="38520" y="5094"/>
                    <a:pt x="38520" y="4996"/>
                    <a:pt x="38520" y="4898"/>
                  </a:cubicBezTo>
                  <a:lnTo>
                    <a:pt x="38520" y="4898"/>
                  </a:lnTo>
                  <a:cubicBezTo>
                    <a:pt x="38544" y="4824"/>
                    <a:pt x="38544" y="4726"/>
                    <a:pt x="38569" y="4653"/>
                  </a:cubicBezTo>
                  <a:cubicBezTo>
                    <a:pt x="38618" y="4555"/>
                    <a:pt x="38716" y="4457"/>
                    <a:pt x="38814" y="4359"/>
                  </a:cubicBezTo>
                  <a:lnTo>
                    <a:pt x="38814" y="4359"/>
                  </a:lnTo>
                  <a:cubicBezTo>
                    <a:pt x="38936" y="4285"/>
                    <a:pt x="39059" y="4212"/>
                    <a:pt x="39181" y="4188"/>
                  </a:cubicBezTo>
                  <a:cubicBezTo>
                    <a:pt x="39377" y="4139"/>
                    <a:pt x="39450" y="4310"/>
                    <a:pt x="39548" y="4481"/>
                  </a:cubicBezTo>
                  <a:cubicBezTo>
                    <a:pt x="39597" y="4579"/>
                    <a:pt x="39646" y="4677"/>
                    <a:pt x="39720" y="4726"/>
                  </a:cubicBezTo>
                  <a:lnTo>
                    <a:pt x="39720" y="4726"/>
                  </a:lnTo>
                  <a:cubicBezTo>
                    <a:pt x="39720" y="4726"/>
                    <a:pt x="39744" y="4726"/>
                    <a:pt x="39744" y="4726"/>
                  </a:cubicBezTo>
                  <a:lnTo>
                    <a:pt x="39744" y="4726"/>
                  </a:lnTo>
                  <a:cubicBezTo>
                    <a:pt x="39793" y="4751"/>
                    <a:pt x="39842" y="4751"/>
                    <a:pt x="39867" y="4726"/>
                  </a:cubicBezTo>
                  <a:cubicBezTo>
                    <a:pt x="39916" y="4702"/>
                    <a:pt x="39965" y="4653"/>
                    <a:pt x="40014" y="4579"/>
                  </a:cubicBezTo>
                  <a:cubicBezTo>
                    <a:pt x="40038" y="4530"/>
                    <a:pt x="40063" y="4506"/>
                    <a:pt x="40063" y="4481"/>
                  </a:cubicBezTo>
                  <a:lnTo>
                    <a:pt x="40063" y="4481"/>
                  </a:lnTo>
                  <a:cubicBezTo>
                    <a:pt x="40087" y="4408"/>
                    <a:pt x="40136" y="4334"/>
                    <a:pt x="40161" y="4261"/>
                  </a:cubicBezTo>
                  <a:cubicBezTo>
                    <a:pt x="40210" y="4090"/>
                    <a:pt x="40283" y="3894"/>
                    <a:pt x="40454" y="3698"/>
                  </a:cubicBezTo>
                  <a:cubicBezTo>
                    <a:pt x="40699" y="3404"/>
                    <a:pt x="41116" y="3306"/>
                    <a:pt x="41360" y="3257"/>
                  </a:cubicBezTo>
                  <a:lnTo>
                    <a:pt x="41409" y="3232"/>
                  </a:lnTo>
                  <a:cubicBezTo>
                    <a:pt x="41556" y="3208"/>
                    <a:pt x="41679" y="3257"/>
                    <a:pt x="41826" y="3330"/>
                  </a:cubicBezTo>
                  <a:cubicBezTo>
                    <a:pt x="41899" y="3379"/>
                    <a:pt x="41973" y="3428"/>
                    <a:pt x="42046" y="3404"/>
                  </a:cubicBezTo>
                  <a:cubicBezTo>
                    <a:pt x="42169" y="3355"/>
                    <a:pt x="42218" y="3257"/>
                    <a:pt x="42267" y="2963"/>
                  </a:cubicBezTo>
                  <a:lnTo>
                    <a:pt x="42291" y="2939"/>
                  </a:lnTo>
                  <a:cubicBezTo>
                    <a:pt x="42340" y="2694"/>
                    <a:pt x="42487" y="2498"/>
                    <a:pt x="42609" y="2326"/>
                  </a:cubicBezTo>
                  <a:cubicBezTo>
                    <a:pt x="42683" y="2228"/>
                    <a:pt x="42756" y="2131"/>
                    <a:pt x="42781" y="2033"/>
                  </a:cubicBezTo>
                  <a:cubicBezTo>
                    <a:pt x="42879" y="1837"/>
                    <a:pt x="43099" y="1763"/>
                    <a:pt x="43271" y="1714"/>
                  </a:cubicBezTo>
                  <a:cubicBezTo>
                    <a:pt x="43344" y="1690"/>
                    <a:pt x="43417" y="1665"/>
                    <a:pt x="43442" y="1641"/>
                  </a:cubicBezTo>
                  <a:lnTo>
                    <a:pt x="43442" y="1641"/>
                  </a:lnTo>
                  <a:cubicBezTo>
                    <a:pt x="43491" y="1616"/>
                    <a:pt x="43540" y="1592"/>
                    <a:pt x="43540" y="1567"/>
                  </a:cubicBezTo>
                  <a:cubicBezTo>
                    <a:pt x="43540" y="1543"/>
                    <a:pt x="43515" y="1494"/>
                    <a:pt x="43491" y="1396"/>
                  </a:cubicBezTo>
                  <a:cubicBezTo>
                    <a:pt x="43417" y="1224"/>
                    <a:pt x="43442" y="1078"/>
                    <a:pt x="43466" y="906"/>
                  </a:cubicBezTo>
                  <a:cubicBezTo>
                    <a:pt x="43491" y="784"/>
                    <a:pt x="43515" y="661"/>
                    <a:pt x="43540" y="53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72"/>
            <p:cNvSpPr/>
            <p:nvPr/>
          </p:nvSpPr>
          <p:spPr>
            <a:xfrm>
              <a:off x="4647175" y="3070225"/>
              <a:ext cx="1089725" cy="374675"/>
            </a:xfrm>
            <a:custGeom>
              <a:avLst/>
              <a:gdLst/>
              <a:ahLst/>
              <a:cxnLst/>
              <a:rect l="l" t="t" r="r" b="b"/>
              <a:pathLst>
                <a:path w="43589" h="14987" fill="none" extrusionOk="0">
                  <a:moveTo>
                    <a:pt x="43540" y="539"/>
                  </a:moveTo>
                  <a:cubicBezTo>
                    <a:pt x="43540" y="318"/>
                    <a:pt x="43564" y="196"/>
                    <a:pt x="43589" y="123"/>
                  </a:cubicBezTo>
                  <a:cubicBezTo>
                    <a:pt x="43589" y="98"/>
                    <a:pt x="43589" y="49"/>
                    <a:pt x="43589" y="25"/>
                  </a:cubicBezTo>
                  <a:cubicBezTo>
                    <a:pt x="43589" y="25"/>
                    <a:pt x="43589" y="25"/>
                    <a:pt x="43589" y="25"/>
                  </a:cubicBezTo>
                  <a:lnTo>
                    <a:pt x="43589" y="25"/>
                  </a:lnTo>
                  <a:lnTo>
                    <a:pt x="43540" y="25"/>
                  </a:lnTo>
                  <a:lnTo>
                    <a:pt x="43540" y="25"/>
                  </a:lnTo>
                  <a:cubicBezTo>
                    <a:pt x="43515" y="0"/>
                    <a:pt x="43417" y="25"/>
                    <a:pt x="43295" y="49"/>
                  </a:cubicBezTo>
                  <a:cubicBezTo>
                    <a:pt x="43148" y="74"/>
                    <a:pt x="42952" y="98"/>
                    <a:pt x="42707" y="123"/>
                  </a:cubicBezTo>
                  <a:cubicBezTo>
                    <a:pt x="42487" y="147"/>
                    <a:pt x="42389" y="196"/>
                    <a:pt x="42291" y="245"/>
                  </a:cubicBezTo>
                  <a:cubicBezTo>
                    <a:pt x="42193" y="294"/>
                    <a:pt x="42120" y="318"/>
                    <a:pt x="41997" y="343"/>
                  </a:cubicBezTo>
                  <a:cubicBezTo>
                    <a:pt x="41948" y="367"/>
                    <a:pt x="41875" y="367"/>
                    <a:pt x="41801" y="392"/>
                  </a:cubicBezTo>
                  <a:cubicBezTo>
                    <a:pt x="41532" y="441"/>
                    <a:pt x="41214" y="514"/>
                    <a:pt x="40920" y="539"/>
                  </a:cubicBezTo>
                  <a:cubicBezTo>
                    <a:pt x="40724" y="563"/>
                    <a:pt x="40307" y="637"/>
                    <a:pt x="39891" y="686"/>
                  </a:cubicBezTo>
                  <a:cubicBezTo>
                    <a:pt x="39524" y="759"/>
                    <a:pt x="39181" y="808"/>
                    <a:pt x="38985" y="833"/>
                  </a:cubicBezTo>
                  <a:cubicBezTo>
                    <a:pt x="38838" y="857"/>
                    <a:pt x="38569" y="882"/>
                    <a:pt x="38250" y="931"/>
                  </a:cubicBezTo>
                  <a:cubicBezTo>
                    <a:pt x="37663" y="1053"/>
                    <a:pt x="36830" y="1175"/>
                    <a:pt x="36120" y="1224"/>
                  </a:cubicBezTo>
                  <a:cubicBezTo>
                    <a:pt x="35165" y="1298"/>
                    <a:pt x="33769" y="1445"/>
                    <a:pt x="33524" y="1469"/>
                  </a:cubicBezTo>
                  <a:cubicBezTo>
                    <a:pt x="33377" y="1592"/>
                    <a:pt x="33181" y="1690"/>
                    <a:pt x="32888" y="1739"/>
                  </a:cubicBezTo>
                  <a:cubicBezTo>
                    <a:pt x="32545" y="1763"/>
                    <a:pt x="31957" y="1837"/>
                    <a:pt x="31320" y="1886"/>
                  </a:cubicBezTo>
                  <a:cubicBezTo>
                    <a:pt x="30831" y="1935"/>
                    <a:pt x="30316" y="1984"/>
                    <a:pt x="29900" y="2033"/>
                  </a:cubicBezTo>
                  <a:cubicBezTo>
                    <a:pt x="29459" y="2082"/>
                    <a:pt x="28235" y="2179"/>
                    <a:pt x="27011" y="2277"/>
                  </a:cubicBezTo>
                  <a:cubicBezTo>
                    <a:pt x="25811" y="2375"/>
                    <a:pt x="24635" y="2473"/>
                    <a:pt x="24243" y="2498"/>
                  </a:cubicBezTo>
                  <a:cubicBezTo>
                    <a:pt x="23778" y="2522"/>
                    <a:pt x="22186" y="2596"/>
                    <a:pt x="20791" y="2694"/>
                  </a:cubicBezTo>
                  <a:cubicBezTo>
                    <a:pt x="19787" y="2767"/>
                    <a:pt x="18881" y="2816"/>
                    <a:pt x="18636" y="2841"/>
                  </a:cubicBezTo>
                  <a:cubicBezTo>
                    <a:pt x="18342" y="2865"/>
                    <a:pt x="17460" y="2963"/>
                    <a:pt x="16603" y="3061"/>
                  </a:cubicBezTo>
                  <a:cubicBezTo>
                    <a:pt x="15722" y="3159"/>
                    <a:pt x="14816" y="3257"/>
                    <a:pt x="14546" y="3281"/>
                  </a:cubicBezTo>
                  <a:cubicBezTo>
                    <a:pt x="14375" y="3306"/>
                    <a:pt x="14007" y="3355"/>
                    <a:pt x="13616" y="3404"/>
                  </a:cubicBezTo>
                  <a:cubicBezTo>
                    <a:pt x="12905" y="3477"/>
                    <a:pt x="12073" y="3575"/>
                    <a:pt x="11901" y="3575"/>
                  </a:cubicBezTo>
                  <a:cubicBezTo>
                    <a:pt x="11730" y="3551"/>
                    <a:pt x="11657" y="3502"/>
                    <a:pt x="11583" y="3477"/>
                  </a:cubicBezTo>
                  <a:cubicBezTo>
                    <a:pt x="11559" y="3453"/>
                    <a:pt x="11510" y="3428"/>
                    <a:pt x="11485" y="3428"/>
                  </a:cubicBezTo>
                  <a:lnTo>
                    <a:pt x="10726" y="3428"/>
                  </a:lnTo>
                  <a:cubicBezTo>
                    <a:pt x="10751" y="3502"/>
                    <a:pt x="10775" y="3624"/>
                    <a:pt x="10824" y="3698"/>
                  </a:cubicBezTo>
                  <a:cubicBezTo>
                    <a:pt x="10995" y="3894"/>
                    <a:pt x="10946" y="4481"/>
                    <a:pt x="10946" y="4481"/>
                  </a:cubicBezTo>
                  <a:lnTo>
                    <a:pt x="10922" y="4579"/>
                  </a:lnTo>
                  <a:lnTo>
                    <a:pt x="10824" y="4604"/>
                  </a:lnTo>
                  <a:lnTo>
                    <a:pt x="3771" y="5094"/>
                  </a:lnTo>
                  <a:cubicBezTo>
                    <a:pt x="3771" y="5143"/>
                    <a:pt x="3747" y="5167"/>
                    <a:pt x="3722" y="5192"/>
                  </a:cubicBezTo>
                  <a:lnTo>
                    <a:pt x="3722" y="5192"/>
                  </a:lnTo>
                  <a:cubicBezTo>
                    <a:pt x="3649" y="5289"/>
                    <a:pt x="3551" y="5314"/>
                    <a:pt x="3429" y="5265"/>
                  </a:cubicBezTo>
                  <a:cubicBezTo>
                    <a:pt x="3233" y="5216"/>
                    <a:pt x="3233" y="5045"/>
                    <a:pt x="3233" y="4873"/>
                  </a:cubicBezTo>
                  <a:cubicBezTo>
                    <a:pt x="3233" y="4824"/>
                    <a:pt x="3233" y="4751"/>
                    <a:pt x="3208" y="4751"/>
                  </a:cubicBezTo>
                  <a:cubicBezTo>
                    <a:pt x="3208" y="4751"/>
                    <a:pt x="3208" y="4726"/>
                    <a:pt x="3208" y="4726"/>
                  </a:cubicBezTo>
                  <a:cubicBezTo>
                    <a:pt x="3208" y="4726"/>
                    <a:pt x="3184" y="4726"/>
                    <a:pt x="3184" y="4726"/>
                  </a:cubicBezTo>
                  <a:cubicBezTo>
                    <a:pt x="3184" y="4726"/>
                    <a:pt x="3159" y="4726"/>
                    <a:pt x="3159" y="4726"/>
                  </a:cubicBezTo>
                  <a:cubicBezTo>
                    <a:pt x="3135" y="4751"/>
                    <a:pt x="3110" y="4775"/>
                    <a:pt x="3086" y="4800"/>
                  </a:cubicBezTo>
                  <a:cubicBezTo>
                    <a:pt x="3037" y="4873"/>
                    <a:pt x="3086" y="4971"/>
                    <a:pt x="3110" y="5069"/>
                  </a:cubicBezTo>
                  <a:cubicBezTo>
                    <a:pt x="3159" y="5167"/>
                    <a:pt x="3184" y="5289"/>
                    <a:pt x="3208" y="5412"/>
                  </a:cubicBezTo>
                  <a:lnTo>
                    <a:pt x="3208" y="5485"/>
                  </a:lnTo>
                  <a:cubicBezTo>
                    <a:pt x="3208" y="5583"/>
                    <a:pt x="3208" y="5608"/>
                    <a:pt x="3208" y="5632"/>
                  </a:cubicBezTo>
                  <a:lnTo>
                    <a:pt x="3208" y="5632"/>
                  </a:lnTo>
                  <a:cubicBezTo>
                    <a:pt x="3208" y="5681"/>
                    <a:pt x="3208" y="5681"/>
                    <a:pt x="3208" y="5730"/>
                  </a:cubicBezTo>
                  <a:cubicBezTo>
                    <a:pt x="3184" y="5755"/>
                    <a:pt x="3184" y="5804"/>
                    <a:pt x="3184" y="5853"/>
                  </a:cubicBezTo>
                  <a:cubicBezTo>
                    <a:pt x="3159" y="6049"/>
                    <a:pt x="3086" y="6098"/>
                    <a:pt x="3012" y="6122"/>
                  </a:cubicBezTo>
                  <a:cubicBezTo>
                    <a:pt x="2988" y="6122"/>
                    <a:pt x="2988" y="6122"/>
                    <a:pt x="2963" y="6171"/>
                  </a:cubicBezTo>
                  <a:cubicBezTo>
                    <a:pt x="2963" y="6196"/>
                    <a:pt x="3012" y="6244"/>
                    <a:pt x="3037" y="6293"/>
                  </a:cubicBezTo>
                  <a:cubicBezTo>
                    <a:pt x="3135" y="6416"/>
                    <a:pt x="3208" y="6514"/>
                    <a:pt x="3110" y="6661"/>
                  </a:cubicBezTo>
                  <a:lnTo>
                    <a:pt x="3110" y="6661"/>
                  </a:lnTo>
                  <a:cubicBezTo>
                    <a:pt x="3037" y="6783"/>
                    <a:pt x="2914" y="6783"/>
                    <a:pt x="2792" y="6808"/>
                  </a:cubicBezTo>
                  <a:cubicBezTo>
                    <a:pt x="2743" y="6808"/>
                    <a:pt x="2669" y="6808"/>
                    <a:pt x="2645" y="6857"/>
                  </a:cubicBezTo>
                  <a:cubicBezTo>
                    <a:pt x="2645" y="6881"/>
                    <a:pt x="2694" y="6930"/>
                    <a:pt x="2767" y="6979"/>
                  </a:cubicBezTo>
                  <a:lnTo>
                    <a:pt x="2767" y="6979"/>
                  </a:lnTo>
                  <a:cubicBezTo>
                    <a:pt x="2865" y="7077"/>
                    <a:pt x="2963" y="7175"/>
                    <a:pt x="2963" y="7346"/>
                  </a:cubicBezTo>
                  <a:cubicBezTo>
                    <a:pt x="2963" y="7567"/>
                    <a:pt x="2939" y="7567"/>
                    <a:pt x="2841" y="7640"/>
                  </a:cubicBezTo>
                  <a:cubicBezTo>
                    <a:pt x="2816" y="7665"/>
                    <a:pt x="2792" y="7665"/>
                    <a:pt x="2718" y="7738"/>
                  </a:cubicBezTo>
                  <a:cubicBezTo>
                    <a:pt x="2645" y="7861"/>
                    <a:pt x="2645" y="7910"/>
                    <a:pt x="2645" y="7983"/>
                  </a:cubicBezTo>
                  <a:cubicBezTo>
                    <a:pt x="2645" y="8008"/>
                    <a:pt x="2645" y="8057"/>
                    <a:pt x="2645" y="8130"/>
                  </a:cubicBezTo>
                  <a:lnTo>
                    <a:pt x="2645" y="8130"/>
                  </a:lnTo>
                  <a:cubicBezTo>
                    <a:pt x="2645" y="8253"/>
                    <a:pt x="2621" y="8277"/>
                    <a:pt x="2596" y="8326"/>
                  </a:cubicBezTo>
                  <a:cubicBezTo>
                    <a:pt x="2596" y="8326"/>
                    <a:pt x="2572" y="8350"/>
                    <a:pt x="2523" y="8497"/>
                  </a:cubicBezTo>
                  <a:cubicBezTo>
                    <a:pt x="2498" y="8595"/>
                    <a:pt x="2547" y="8644"/>
                    <a:pt x="2572" y="8669"/>
                  </a:cubicBezTo>
                  <a:cubicBezTo>
                    <a:pt x="2645" y="8767"/>
                    <a:pt x="2694" y="8840"/>
                    <a:pt x="2669" y="8987"/>
                  </a:cubicBezTo>
                  <a:cubicBezTo>
                    <a:pt x="2645" y="9208"/>
                    <a:pt x="2523" y="9208"/>
                    <a:pt x="2400" y="9183"/>
                  </a:cubicBezTo>
                  <a:cubicBezTo>
                    <a:pt x="2351" y="9183"/>
                    <a:pt x="2327" y="9183"/>
                    <a:pt x="2327" y="9208"/>
                  </a:cubicBezTo>
                  <a:cubicBezTo>
                    <a:pt x="2302" y="9232"/>
                    <a:pt x="2327" y="9305"/>
                    <a:pt x="2351" y="9354"/>
                  </a:cubicBezTo>
                  <a:cubicBezTo>
                    <a:pt x="2400" y="9477"/>
                    <a:pt x="2449" y="9624"/>
                    <a:pt x="2302" y="9771"/>
                  </a:cubicBezTo>
                  <a:cubicBezTo>
                    <a:pt x="2204" y="9869"/>
                    <a:pt x="2082" y="9942"/>
                    <a:pt x="1959" y="10016"/>
                  </a:cubicBezTo>
                  <a:cubicBezTo>
                    <a:pt x="1812" y="10089"/>
                    <a:pt x="1665" y="10163"/>
                    <a:pt x="1592" y="10261"/>
                  </a:cubicBezTo>
                  <a:cubicBezTo>
                    <a:pt x="1543" y="10358"/>
                    <a:pt x="1568" y="10407"/>
                    <a:pt x="1592" y="10481"/>
                  </a:cubicBezTo>
                  <a:cubicBezTo>
                    <a:pt x="1641" y="10554"/>
                    <a:pt x="1665" y="10652"/>
                    <a:pt x="1665" y="10799"/>
                  </a:cubicBezTo>
                  <a:cubicBezTo>
                    <a:pt x="1665" y="10946"/>
                    <a:pt x="1665" y="11044"/>
                    <a:pt x="1641" y="11142"/>
                  </a:cubicBezTo>
                  <a:cubicBezTo>
                    <a:pt x="1592" y="11240"/>
                    <a:pt x="1543" y="11338"/>
                    <a:pt x="1445" y="11460"/>
                  </a:cubicBezTo>
                  <a:cubicBezTo>
                    <a:pt x="1372" y="11558"/>
                    <a:pt x="1323" y="11607"/>
                    <a:pt x="1274" y="11632"/>
                  </a:cubicBezTo>
                  <a:cubicBezTo>
                    <a:pt x="1176" y="11705"/>
                    <a:pt x="1127" y="11754"/>
                    <a:pt x="1102" y="11950"/>
                  </a:cubicBezTo>
                  <a:cubicBezTo>
                    <a:pt x="1078" y="12244"/>
                    <a:pt x="980" y="12318"/>
                    <a:pt x="882" y="12391"/>
                  </a:cubicBezTo>
                  <a:lnTo>
                    <a:pt x="882" y="12391"/>
                  </a:lnTo>
                  <a:cubicBezTo>
                    <a:pt x="833" y="12440"/>
                    <a:pt x="784" y="12464"/>
                    <a:pt x="735" y="12562"/>
                  </a:cubicBezTo>
                  <a:cubicBezTo>
                    <a:pt x="686" y="12660"/>
                    <a:pt x="661" y="12758"/>
                    <a:pt x="637" y="12856"/>
                  </a:cubicBezTo>
                  <a:cubicBezTo>
                    <a:pt x="637" y="12979"/>
                    <a:pt x="637" y="13101"/>
                    <a:pt x="637" y="13199"/>
                  </a:cubicBezTo>
                  <a:cubicBezTo>
                    <a:pt x="637" y="13248"/>
                    <a:pt x="661" y="13297"/>
                    <a:pt x="686" y="13346"/>
                  </a:cubicBezTo>
                  <a:cubicBezTo>
                    <a:pt x="735" y="13419"/>
                    <a:pt x="808" y="13517"/>
                    <a:pt x="833" y="13713"/>
                  </a:cubicBezTo>
                  <a:cubicBezTo>
                    <a:pt x="882" y="13983"/>
                    <a:pt x="808" y="14081"/>
                    <a:pt x="710" y="14228"/>
                  </a:cubicBezTo>
                  <a:cubicBezTo>
                    <a:pt x="686" y="14277"/>
                    <a:pt x="637" y="14350"/>
                    <a:pt x="588" y="14423"/>
                  </a:cubicBezTo>
                  <a:cubicBezTo>
                    <a:pt x="515" y="14619"/>
                    <a:pt x="368" y="14693"/>
                    <a:pt x="245" y="14791"/>
                  </a:cubicBezTo>
                  <a:cubicBezTo>
                    <a:pt x="147" y="14815"/>
                    <a:pt x="74" y="14864"/>
                    <a:pt x="0" y="14962"/>
                  </a:cubicBezTo>
                  <a:lnTo>
                    <a:pt x="0" y="14962"/>
                  </a:lnTo>
                  <a:cubicBezTo>
                    <a:pt x="0" y="14962"/>
                    <a:pt x="0" y="14987"/>
                    <a:pt x="0" y="14987"/>
                  </a:cubicBezTo>
                  <a:cubicBezTo>
                    <a:pt x="588" y="14938"/>
                    <a:pt x="2865" y="14815"/>
                    <a:pt x="3404" y="14791"/>
                  </a:cubicBezTo>
                  <a:cubicBezTo>
                    <a:pt x="3649" y="14766"/>
                    <a:pt x="4800" y="14668"/>
                    <a:pt x="6171" y="14570"/>
                  </a:cubicBezTo>
                  <a:cubicBezTo>
                    <a:pt x="8130" y="14399"/>
                    <a:pt x="10579" y="14179"/>
                    <a:pt x="11608" y="14130"/>
                  </a:cubicBezTo>
                  <a:cubicBezTo>
                    <a:pt x="12465" y="14081"/>
                    <a:pt x="14007" y="13934"/>
                    <a:pt x="15550" y="13787"/>
                  </a:cubicBezTo>
                  <a:cubicBezTo>
                    <a:pt x="17068" y="13640"/>
                    <a:pt x="18562" y="13493"/>
                    <a:pt x="19468" y="13444"/>
                  </a:cubicBezTo>
                  <a:cubicBezTo>
                    <a:pt x="20399" y="13395"/>
                    <a:pt x="22235" y="13199"/>
                    <a:pt x="23950" y="13028"/>
                  </a:cubicBezTo>
                  <a:cubicBezTo>
                    <a:pt x="25664" y="12856"/>
                    <a:pt x="27329" y="12660"/>
                    <a:pt x="27892" y="12611"/>
                  </a:cubicBezTo>
                  <a:cubicBezTo>
                    <a:pt x="28210" y="12562"/>
                    <a:pt x="28480" y="12538"/>
                    <a:pt x="28725" y="12513"/>
                  </a:cubicBezTo>
                  <a:cubicBezTo>
                    <a:pt x="29337" y="12440"/>
                    <a:pt x="29900" y="12391"/>
                    <a:pt x="31173" y="12244"/>
                  </a:cubicBezTo>
                  <a:cubicBezTo>
                    <a:pt x="31173" y="11975"/>
                    <a:pt x="31173" y="11191"/>
                    <a:pt x="31198" y="10995"/>
                  </a:cubicBezTo>
                  <a:cubicBezTo>
                    <a:pt x="31198" y="10873"/>
                    <a:pt x="31247" y="10775"/>
                    <a:pt x="31320" y="10677"/>
                  </a:cubicBezTo>
                  <a:cubicBezTo>
                    <a:pt x="31369" y="10579"/>
                    <a:pt x="31418" y="10530"/>
                    <a:pt x="31467" y="10481"/>
                  </a:cubicBezTo>
                  <a:lnTo>
                    <a:pt x="31467" y="10481"/>
                  </a:lnTo>
                  <a:cubicBezTo>
                    <a:pt x="31565" y="10383"/>
                    <a:pt x="31639" y="10407"/>
                    <a:pt x="31761" y="10432"/>
                  </a:cubicBezTo>
                  <a:cubicBezTo>
                    <a:pt x="31884" y="10456"/>
                    <a:pt x="32055" y="10481"/>
                    <a:pt x="32251" y="10407"/>
                  </a:cubicBezTo>
                  <a:cubicBezTo>
                    <a:pt x="32471" y="10334"/>
                    <a:pt x="32496" y="10163"/>
                    <a:pt x="32520" y="9991"/>
                  </a:cubicBezTo>
                  <a:cubicBezTo>
                    <a:pt x="32520" y="9942"/>
                    <a:pt x="32520" y="9869"/>
                    <a:pt x="32545" y="9795"/>
                  </a:cubicBezTo>
                  <a:cubicBezTo>
                    <a:pt x="32545" y="9722"/>
                    <a:pt x="32569" y="9648"/>
                    <a:pt x="32569" y="9575"/>
                  </a:cubicBezTo>
                  <a:lnTo>
                    <a:pt x="32569" y="9575"/>
                  </a:lnTo>
                  <a:cubicBezTo>
                    <a:pt x="32594" y="9379"/>
                    <a:pt x="32618" y="9208"/>
                    <a:pt x="32741" y="9061"/>
                  </a:cubicBezTo>
                  <a:lnTo>
                    <a:pt x="32741" y="9061"/>
                  </a:lnTo>
                  <a:cubicBezTo>
                    <a:pt x="32839" y="8938"/>
                    <a:pt x="33206" y="8644"/>
                    <a:pt x="33598" y="8375"/>
                  </a:cubicBezTo>
                  <a:cubicBezTo>
                    <a:pt x="33867" y="8204"/>
                    <a:pt x="34161" y="8057"/>
                    <a:pt x="34357" y="8008"/>
                  </a:cubicBezTo>
                  <a:cubicBezTo>
                    <a:pt x="34577" y="7959"/>
                    <a:pt x="34724" y="7959"/>
                    <a:pt x="34822" y="7959"/>
                  </a:cubicBezTo>
                  <a:cubicBezTo>
                    <a:pt x="34920" y="7959"/>
                    <a:pt x="34994" y="7959"/>
                    <a:pt x="35116" y="7910"/>
                  </a:cubicBezTo>
                  <a:lnTo>
                    <a:pt x="35116" y="7910"/>
                  </a:lnTo>
                  <a:cubicBezTo>
                    <a:pt x="35214" y="7836"/>
                    <a:pt x="35410" y="7665"/>
                    <a:pt x="35606" y="7493"/>
                  </a:cubicBezTo>
                  <a:cubicBezTo>
                    <a:pt x="35802" y="7297"/>
                    <a:pt x="35998" y="7126"/>
                    <a:pt x="36169" y="7028"/>
                  </a:cubicBezTo>
                  <a:cubicBezTo>
                    <a:pt x="36291" y="6955"/>
                    <a:pt x="36316" y="6881"/>
                    <a:pt x="36365" y="6808"/>
                  </a:cubicBezTo>
                  <a:lnTo>
                    <a:pt x="36365" y="6808"/>
                  </a:lnTo>
                  <a:cubicBezTo>
                    <a:pt x="36414" y="6710"/>
                    <a:pt x="36463" y="6636"/>
                    <a:pt x="36585" y="6514"/>
                  </a:cubicBezTo>
                  <a:cubicBezTo>
                    <a:pt x="36732" y="6416"/>
                    <a:pt x="36928" y="6367"/>
                    <a:pt x="37100" y="6342"/>
                  </a:cubicBezTo>
                  <a:cubicBezTo>
                    <a:pt x="37246" y="6318"/>
                    <a:pt x="37418" y="6269"/>
                    <a:pt x="37516" y="6196"/>
                  </a:cubicBezTo>
                  <a:cubicBezTo>
                    <a:pt x="37638" y="6147"/>
                    <a:pt x="37687" y="6073"/>
                    <a:pt x="37712" y="5975"/>
                  </a:cubicBezTo>
                  <a:cubicBezTo>
                    <a:pt x="37736" y="5902"/>
                    <a:pt x="37736" y="5779"/>
                    <a:pt x="37736" y="5657"/>
                  </a:cubicBezTo>
                  <a:lnTo>
                    <a:pt x="37736" y="5657"/>
                  </a:lnTo>
                  <a:lnTo>
                    <a:pt x="37736" y="5534"/>
                  </a:lnTo>
                  <a:cubicBezTo>
                    <a:pt x="37736" y="5289"/>
                    <a:pt x="37736" y="5143"/>
                    <a:pt x="37883" y="5045"/>
                  </a:cubicBezTo>
                  <a:cubicBezTo>
                    <a:pt x="37981" y="4971"/>
                    <a:pt x="38079" y="5020"/>
                    <a:pt x="38202" y="5094"/>
                  </a:cubicBezTo>
                  <a:lnTo>
                    <a:pt x="38202" y="5094"/>
                  </a:lnTo>
                  <a:cubicBezTo>
                    <a:pt x="38275" y="5118"/>
                    <a:pt x="38348" y="5167"/>
                    <a:pt x="38422" y="5143"/>
                  </a:cubicBezTo>
                  <a:cubicBezTo>
                    <a:pt x="38520" y="5094"/>
                    <a:pt x="38520" y="4996"/>
                    <a:pt x="38520" y="4898"/>
                  </a:cubicBezTo>
                  <a:lnTo>
                    <a:pt x="38520" y="4898"/>
                  </a:lnTo>
                  <a:cubicBezTo>
                    <a:pt x="38544" y="4824"/>
                    <a:pt x="38544" y="4726"/>
                    <a:pt x="38569" y="4653"/>
                  </a:cubicBezTo>
                  <a:cubicBezTo>
                    <a:pt x="38618" y="4555"/>
                    <a:pt x="38716" y="4457"/>
                    <a:pt x="38814" y="4359"/>
                  </a:cubicBezTo>
                  <a:lnTo>
                    <a:pt x="38814" y="4359"/>
                  </a:lnTo>
                  <a:cubicBezTo>
                    <a:pt x="38936" y="4285"/>
                    <a:pt x="39059" y="4212"/>
                    <a:pt x="39181" y="4188"/>
                  </a:cubicBezTo>
                  <a:cubicBezTo>
                    <a:pt x="39377" y="4139"/>
                    <a:pt x="39450" y="4310"/>
                    <a:pt x="39548" y="4481"/>
                  </a:cubicBezTo>
                  <a:cubicBezTo>
                    <a:pt x="39597" y="4579"/>
                    <a:pt x="39646" y="4677"/>
                    <a:pt x="39720" y="4726"/>
                  </a:cubicBezTo>
                  <a:lnTo>
                    <a:pt x="39720" y="4726"/>
                  </a:lnTo>
                  <a:cubicBezTo>
                    <a:pt x="39720" y="4726"/>
                    <a:pt x="39744" y="4726"/>
                    <a:pt x="39744" y="4726"/>
                  </a:cubicBezTo>
                  <a:lnTo>
                    <a:pt x="39744" y="4726"/>
                  </a:lnTo>
                  <a:cubicBezTo>
                    <a:pt x="39793" y="4751"/>
                    <a:pt x="39842" y="4751"/>
                    <a:pt x="39867" y="4726"/>
                  </a:cubicBezTo>
                  <a:cubicBezTo>
                    <a:pt x="39916" y="4702"/>
                    <a:pt x="39965" y="4653"/>
                    <a:pt x="40014" y="4579"/>
                  </a:cubicBezTo>
                  <a:cubicBezTo>
                    <a:pt x="40038" y="4530"/>
                    <a:pt x="40063" y="4506"/>
                    <a:pt x="40063" y="4481"/>
                  </a:cubicBezTo>
                  <a:lnTo>
                    <a:pt x="40063" y="4481"/>
                  </a:lnTo>
                  <a:cubicBezTo>
                    <a:pt x="40087" y="4408"/>
                    <a:pt x="40136" y="4334"/>
                    <a:pt x="40161" y="4261"/>
                  </a:cubicBezTo>
                  <a:cubicBezTo>
                    <a:pt x="40210" y="4090"/>
                    <a:pt x="40283" y="3894"/>
                    <a:pt x="40454" y="3698"/>
                  </a:cubicBezTo>
                  <a:cubicBezTo>
                    <a:pt x="40699" y="3404"/>
                    <a:pt x="41116" y="3306"/>
                    <a:pt x="41360" y="3257"/>
                  </a:cubicBezTo>
                  <a:lnTo>
                    <a:pt x="41409" y="3232"/>
                  </a:lnTo>
                  <a:cubicBezTo>
                    <a:pt x="41556" y="3208"/>
                    <a:pt x="41679" y="3257"/>
                    <a:pt x="41826" y="3330"/>
                  </a:cubicBezTo>
                  <a:cubicBezTo>
                    <a:pt x="41899" y="3379"/>
                    <a:pt x="41973" y="3428"/>
                    <a:pt x="42046" y="3404"/>
                  </a:cubicBezTo>
                  <a:cubicBezTo>
                    <a:pt x="42169" y="3355"/>
                    <a:pt x="42218" y="3257"/>
                    <a:pt x="42267" y="2963"/>
                  </a:cubicBezTo>
                  <a:lnTo>
                    <a:pt x="42291" y="2939"/>
                  </a:lnTo>
                  <a:cubicBezTo>
                    <a:pt x="42340" y="2694"/>
                    <a:pt x="42487" y="2498"/>
                    <a:pt x="42609" y="2326"/>
                  </a:cubicBezTo>
                  <a:cubicBezTo>
                    <a:pt x="42683" y="2228"/>
                    <a:pt x="42756" y="2131"/>
                    <a:pt x="42781" y="2033"/>
                  </a:cubicBezTo>
                  <a:cubicBezTo>
                    <a:pt x="42879" y="1837"/>
                    <a:pt x="43099" y="1763"/>
                    <a:pt x="43271" y="1714"/>
                  </a:cubicBezTo>
                  <a:cubicBezTo>
                    <a:pt x="43344" y="1690"/>
                    <a:pt x="43417" y="1665"/>
                    <a:pt x="43442" y="1641"/>
                  </a:cubicBezTo>
                  <a:lnTo>
                    <a:pt x="43442" y="1641"/>
                  </a:lnTo>
                  <a:cubicBezTo>
                    <a:pt x="43491" y="1616"/>
                    <a:pt x="43540" y="1592"/>
                    <a:pt x="43540" y="1567"/>
                  </a:cubicBezTo>
                  <a:cubicBezTo>
                    <a:pt x="43540" y="1543"/>
                    <a:pt x="43515" y="1494"/>
                    <a:pt x="43491" y="1396"/>
                  </a:cubicBezTo>
                  <a:cubicBezTo>
                    <a:pt x="43417" y="1224"/>
                    <a:pt x="43442" y="1078"/>
                    <a:pt x="43466" y="906"/>
                  </a:cubicBezTo>
                  <a:cubicBezTo>
                    <a:pt x="43491" y="784"/>
                    <a:pt x="43515" y="661"/>
                    <a:pt x="43540" y="53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72"/>
            <p:cNvSpPr/>
            <p:nvPr/>
          </p:nvSpPr>
          <p:spPr>
            <a:xfrm>
              <a:off x="975200" y="812425"/>
              <a:ext cx="22675" cy="25725"/>
            </a:xfrm>
            <a:custGeom>
              <a:avLst/>
              <a:gdLst/>
              <a:ahLst/>
              <a:cxnLst/>
              <a:rect l="l" t="t" r="r" b="b"/>
              <a:pathLst>
                <a:path w="907" h="1029" extrusionOk="0">
                  <a:moveTo>
                    <a:pt x="368" y="858"/>
                  </a:moveTo>
                  <a:cubicBezTo>
                    <a:pt x="490" y="686"/>
                    <a:pt x="441" y="441"/>
                    <a:pt x="613" y="539"/>
                  </a:cubicBezTo>
                  <a:cubicBezTo>
                    <a:pt x="760" y="613"/>
                    <a:pt x="882" y="735"/>
                    <a:pt x="882" y="515"/>
                  </a:cubicBezTo>
                  <a:cubicBezTo>
                    <a:pt x="907" y="319"/>
                    <a:pt x="858" y="221"/>
                    <a:pt x="735" y="147"/>
                  </a:cubicBezTo>
                  <a:cubicBezTo>
                    <a:pt x="613" y="98"/>
                    <a:pt x="539" y="1"/>
                    <a:pt x="294" y="196"/>
                  </a:cubicBezTo>
                  <a:cubicBezTo>
                    <a:pt x="172" y="319"/>
                    <a:pt x="1" y="123"/>
                    <a:pt x="123" y="417"/>
                  </a:cubicBezTo>
                  <a:cubicBezTo>
                    <a:pt x="245" y="686"/>
                    <a:pt x="245" y="1029"/>
                    <a:pt x="368" y="85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72"/>
            <p:cNvSpPr/>
            <p:nvPr/>
          </p:nvSpPr>
          <p:spPr>
            <a:xfrm>
              <a:off x="975200" y="812425"/>
              <a:ext cx="22675" cy="25725"/>
            </a:xfrm>
            <a:custGeom>
              <a:avLst/>
              <a:gdLst/>
              <a:ahLst/>
              <a:cxnLst/>
              <a:rect l="l" t="t" r="r" b="b"/>
              <a:pathLst>
                <a:path w="907" h="1029" fill="none" extrusionOk="0">
                  <a:moveTo>
                    <a:pt x="368" y="858"/>
                  </a:moveTo>
                  <a:cubicBezTo>
                    <a:pt x="490" y="686"/>
                    <a:pt x="441" y="441"/>
                    <a:pt x="613" y="539"/>
                  </a:cubicBezTo>
                  <a:cubicBezTo>
                    <a:pt x="760" y="613"/>
                    <a:pt x="882" y="735"/>
                    <a:pt x="882" y="515"/>
                  </a:cubicBezTo>
                  <a:cubicBezTo>
                    <a:pt x="907" y="319"/>
                    <a:pt x="858" y="221"/>
                    <a:pt x="735" y="147"/>
                  </a:cubicBezTo>
                  <a:cubicBezTo>
                    <a:pt x="613" y="98"/>
                    <a:pt x="539" y="1"/>
                    <a:pt x="294" y="196"/>
                  </a:cubicBezTo>
                  <a:cubicBezTo>
                    <a:pt x="172" y="319"/>
                    <a:pt x="1" y="123"/>
                    <a:pt x="123" y="417"/>
                  </a:cubicBezTo>
                  <a:cubicBezTo>
                    <a:pt x="245" y="686"/>
                    <a:pt x="245" y="1029"/>
                    <a:pt x="368" y="85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72"/>
            <p:cNvSpPr/>
            <p:nvPr/>
          </p:nvSpPr>
          <p:spPr>
            <a:xfrm>
              <a:off x="6910475" y="2000700"/>
              <a:ext cx="45325" cy="30025"/>
            </a:xfrm>
            <a:custGeom>
              <a:avLst/>
              <a:gdLst/>
              <a:ahLst/>
              <a:cxnLst/>
              <a:rect l="l" t="t" r="r" b="b"/>
              <a:pathLst>
                <a:path w="1813" h="1201" extrusionOk="0">
                  <a:moveTo>
                    <a:pt x="1641" y="343"/>
                  </a:moveTo>
                  <a:cubicBezTo>
                    <a:pt x="1470" y="294"/>
                    <a:pt x="1274" y="466"/>
                    <a:pt x="1176" y="270"/>
                  </a:cubicBezTo>
                  <a:cubicBezTo>
                    <a:pt x="1053" y="74"/>
                    <a:pt x="1078" y="1"/>
                    <a:pt x="882" y="1"/>
                  </a:cubicBezTo>
                  <a:cubicBezTo>
                    <a:pt x="686" y="1"/>
                    <a:pt x="661" y="99"/>
                    <a:pt x="490" y="221"/>
                  </a:cubicBezTo>
                  <a:cubicBezTo>
                    <a:pt x="343" y="417"/>
                    <a:pt x="417" y="637"/>
                    <a:pt x="343" y="760"/>
                  </a:cubicBezTo>
                  <a:cubicBezTo>
                    <a:pt x="270" y="858"/>
                    <a:pt x="25" y="760"/>
                    <a:pt x="25" y="882"/>
                  </a:cubicBezTo>
                  <a:cubicBezTo>
                    <a:pt x="0" y="1005"/>
                    <a:pt x="123" y="1078"/>
                    <a:pt x="270" y="1127"/>
                  </a:cubicBezTo>
                  <a:cubicBezTo>
                    <a:pt x="417" y="1176"/>
                    <a:pt x="441" y="1201"/>
                    <a:pt x="564" y="1054"/>
                  </a:cubicBezTo>
                  <a:cubicBezTo>
                    <a:pt x="686" y="907"/>
                    <a:pt x="882" y="882"/>
                    <a:pt x="1078" y="858"/>
                  </a:cubicBezTo>
                  <a:cubicBezTo>
                    <a:pt x="1274" y="809"/>
                    <a:pt x="1372" y="760"/>
                    <a:pt x="1494" y="637"/>
                  </a:cubicBezTo>
                  <a:cubicBezTo>
                    <a:pt x="1592" y="539"/>
                    <a:pt x="1812" y="392"/>
                    <a:pt x="1641" y="34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72"/>
            <p:cNvSpPr/>
            <p:nvPr/>
          </p:nvSpPr>
          <p:spPr>
            <a:xfrm>
              <a:off x="6910475" y="2000700"/>
              <a:ext cx="45325" cy="30025"/>
            </a:xfrm>
            <a:custGeom>
              <a:avLst/>
              <a:gdLst/>
              <a:ahLst/>
              <a:cxnLst/>
              <a:rect l="l" t="t" r="r" b="b"/>
              <a:pathLst>
                <a:path w="1813" h="1201" fill="none" extrusionOk="0">
                  <a:moveTo>
                    <a:pt x="1641" y="343"/>
                  </a:moveTo>
                  <a:cubicBezTo>
                    <a:pt x="1470" y="294"/>
                    <a:pt x="1274" y="466"/>
                    <a:pt x="1176" y="270"/>
                  </a:cubicBezTo>
                  <a:cubicBezTo>
                    <a:pt x="1053" y="74"/>
                    <a:pt x="1078" y="1"/>
                    <a:pt x="882" y="1"/>
                  </a:cubicBezTo>
                  <a:cubicBezTo>
                    <a:pt x="686" y="1"/>
                    <a:pt x="661" y="99"/>
                    <a:pt x="490" y="221"/>
                  </a:cubicBezTo>
                  <a:cubicBezTo>
                    <a:pt x="343" y="417"/>
                    <a:pt x="417" y="637"/>
                    <a:pt x="343" y="760"/>
                  </a:cubicBezTo>
                  <a:cubicBezTo>
                    <a:pt x="270" y="858"/>
                    <a:pt x="25" y="760"/>
                    <a:pt x="25" y="882"/>
                  </a:cubicBezTo>
                  <a:cubicBezTo>
                    <a:pt x="0" y="1005"/>
                    <a:pt x="123" y="1078"/>
                    <a:pt x="270" y="1127"/>
                  </a:cubicBezTo>
                  <a:cubicBezTo>
                    <a:pt x="417" y="1176"/>
                    <a:pt x="441" y="1201"/>
                    <a:pt x="564" y="1054"/>
                  </a:cubicBezTo>
                  <a:cubicBezTo>
                    <a:pt x="686" y="907"/>
                    <a:pt x="882" y="882"/>
                    <a:pt x="1078" y="858"/>
                  </a:cubicBezTo>
                  <a:cubicBezTo>
                    <a:pt x="1274" y="809"/>
                    <a:pt x="1372" y="760"/>
                    <a:pt x="1494" y="637"/>
                  </a:cubicBezTo>
                  <a:cubicBezTo>
                    <a:pt x="1592" y="539"/>
                    <a:pt x="1812" y="392"/>
                    <a:pt x="1641" y="34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72"/>
            <p:cNvSpPr/>
            <p:nvPr/>
          </p:nvSpPr>
          <p:spPr>
            <a:xfrm>
              <a:off x="6841900" y="1987850"/>
              <a:ext cx="16550" cy="42275"/>
            </a:xfrm>
            <a:custGeom>
              <a:avLst/>
              <a:gdLst/>
              <a:ahLst/>
              <a:cxnLst/>
              <a:rect l="l" t="t" r="r" b="b"/>
              <a:pathLst>
                <a:path w="662" h="1691" extrusionOk="0">
                  <a:moveTo>
                    <a:pt x="417" y="441"/>
                  </a:moveTo>
                  <a:cubicBezTo>
                    <a:pt x="466" y="270"/>
                    <a:pt x="343" y="0"/>
                    <a:pt x="246" y="294"/>
                  </a:cubicBezTo>
                  <a:cubicBezTo>
                    <a:pt x="221" y="368"/>
                    <a:pt x="197" y="466"/>
                    <a:pt x="99" y="588"/>
                  </a:cubicBezTo>
                  <a:cubicBezTo>
                    <a:pt x="1" y="686"/>
                    <a:pt x="50" y="833"/>
                    <a:pt x="99" y="1004"/>
                  </a:cubicBezTo>
                  <a:cubicBezTo>
                    <a:pt x="148" y="1176"/>
                    <a:pt x="197" y="1225"/>
                    <a:pt x="148" y="1323"/>
                  </a:cubicBezTo>
                  <a:cubicBezTo>
                    <a:pt x="74" y="1421"/>
                    <a:pt x="25" y="1617"/>
                    <a:pt x="148" y="1641"/>
                  </a:cubicBezTo>
                  <a:cubicBezTo>
                    <a:pt x="270" y="1690"/>
                    <a:pt x="246" y="1592"/>
                    <a:pt x="319" y="1445"/>
                  </a:cubicBezTo>
                  <a:cubicBezTo>
                    <a:pt x="392" y="1274"/>
                    <a:pt x="490" y="1347"/>
                    <a:pt x="539" y="1200"/>
                  </a:cubicBezTo>
                  <a:cubicBezTo>
                    <a:pt x="564" y="1078"/>
                    <a:pt x="662" y="1053"/>
                    <a:pt x="539" y="882"/>
                  </a:cubicBezTo>
                  <a:cubicBezTo>
                    <a:pt x="417" y="711"/>
                    <a:pt x="368" y="588"/>
                    <a:pt x="417" y="44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72"/>
            <p:cNvSpPr/>
            <p:nvPr/>
          </p:nvSpPr>
          <p:spPr>
            <a:xfrm>
              <a:off x="6841900" y="1987850"/>
              <a:ext cx="16550" cy="42275"/>
            </a:xfrm>
            <a:custGeom>
              <a:avLst/>
              <a:gdLst/>
              <a:ahLst/>
              <a:cxnLst/>
              <a:rect l="l" t="t" r="r" b="b"/>
              <a:pathLst>
                <a:path w="662" h="1691" fill="none" extrusionOk="0">
                  <a:moveTo>
                    <a:pt x="417" y="441"/>
                  </a:moveTo>
                  <a:cubicBezTo>
                    <a:pt x="466" y="270"/>
                    <a:pt x="343" y="0"/>
                    <a:pt x="246" y="294"/>
                  </a:cubicBezTo>
                  <a:cubicBezTo>
                    <a:pt x="221" y="368"/>
                    <a:pt x="197" y="466"/>
                    <a:pt x="99" y="588"/>
                  </a:cubicBezTo>
                  <a:cubicBezTo>
                    <a:pt x="1" y="686"/>
                    <a:pt x="50" y="833"/>
                    <a:pt x="99" y="1004"/>
                  </a:cubicBezTo>
                  <a:cubicBezTo>
                    <a:pt x="148" y="1176"/>
                    <a:pt x="197" y="1225"/>
                    <a:pt x="148" y="1323"/>
                  </a:cubicBezTo>
                  <a:cubicBezTo>
                    <a:pt x="74" y="1421"/>
                    <a:pt x="25" y="1617"/>
                    <a:pt x="148" y="1641"/>
                  </a:cubicBezTo>
                  <a:cubicBezTo>
                    <a:pt x="270" y="1690"/>
                    <a:pt x="246" y="1592"/>
                    <a:pt x="319" y="1445"/>
                  </a:cubicBezTo>
                  <a:cubicBezTo>
                    <a:pt x="392" y="1274"/>
                    <a:pt x="490" y="1347"/>
                    <a:pt x="539" y="1200"/>
                  </a:cubicBezTo>
                  <a:cubicBezTo>
                    <a:pt x="564" y="1078"/>
                    <a:pt x="662" y="1053"/>
                    <a:pt x="539" y="882"/>
                  </a:cubicBezTo>
                  <a:cubicBezTo>
                    <a:pt x="417" y="711"/>
                    <a:pt x="368" y="588"/>
                    <a:pt x="417" y="44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72"/>
            <p:cNvSpPr/>
            <p:nvPr/>
          </p:nvSpPr>
          <p:spPr>
            <a:xfrm>
              <a:off x="5057350" y="4013625"/>
              <a:ext cx="1171150" cy="887700"/>
            </a:xfrm>
            <a:custGeom>
              <a:avLst/>
              <a:gdLst/>
              <a:ahLst/>
              <a:cxnLst/>
              <a:rect l="l" t="t" r="r" b="b"/>
              <a:pathLst>
                <a:path w="46846" h="35508" extrusionOk="0">
                  <a:moveTo>
                    <a:pt x="46527" y="27843"/>
                  </a:moveTo>
                  <a:cubicBezTo>
                    <a:pt x="46576" y="27402"/>
                    <a:pt x="46576" y="27010"/>
                    <a:pt x="46576" y="26594"/>
                  </a:cubicBezTo>
                  <a:cubicBezTo>
                    <a:pt x="46576" y="26153"/>
                    <a:pt x="46380" y="26153"/>
                    <a:pt x="46454" y="25663"/>
                  </a:cubicBezTo>
                  <a:cubicBezTo>
                    <a:pt x="46527" y="25174"/>
                    <a:pt x="46454" y="24855"/>
                    <a:pt x="46454" y="24463"/>
                  </a:cubicBezTo>
                  <a:cubicBezTo>
                    <a:pt x="46429" y="24096"/>
                    <a:pt x="46209" y="23582"/>
                    <a:pt x="46013" y="23362"/>
                  </a:cubicBezTo>
                  <a:cubicBezTo>
                    <a:pt x="45793" y="23117"/>
                    <a:pt x="45744" y="23019"/>
                    <a:pt x="45695" y="22749"/>
                  </a:cubicBezTo>
                  <a:cubicBezTo>
                    <a:pt x="45670" y="22480"/>
                    <a:pt x="45376" y="22186"/>
                    <a:pt x="45254" y="22015"/>
                  </a:cubicBezTo>
                  <a:cubicBezTo>
                    <a:pt x="45132" y="21843"/>
                    <a:pt x="44960" y="21696"/>
                    <a:pt x="44838" y="21647"/>
                  </a:cubicBezTo>
                  <a:cubicBezTo>
                    <a:pt x="44715" y="21623"/>
                    <a:pt x="44813" y="21770"/>
                    <a:pt x="44691" y="21794"/>
                  </a:cubicBezTo>
                  <a:cubicBezTo>
                    <a:pt x="44568" y="21794"/>
                    <a:pt x="44421" y="21549"/>
                    <a:pt x="44372" y="21402"/>
                  </a:cubicBezTo>
                  <a:cubicBezTo>
                    <a:pt x="44323" y="21256"/>
                    <a:pt x="44519" y="21329"/>
                    <a:pt x="44642" y="21329"/>
                  </a:cubicBezTo>
                  <a:cubicBezTo>
                    <a:pt x="44740" y="21329"/>
                    <a:pt x="44691" y="21109"/>
                    <a:pt x="44568" y="20937"/>
                  </a:cubicBezTo>
                  <a:cubicBezTo>
                    <a:pt x="44421" y="20790"/>
                    <a:pt x="44225" y="20619"/>
                    <a:pt x="44103" y="20325"/>
                  </a:cubicBezTo>
                  <a:cubicBezTo>
                    <a:pt x="43981" y="20007"/>
                    <a:pt x="43711" y="19615"/>
                    <a:pt x="43589" y="19174"/>
                  </a:cubicBezTo>
                  <a:cubicBezTo>
                    <a:pt x="43442" y="18733"/>
                    <a:pt x="43124" y="18341"/>
                    <a:pt x="42977" y="17974"/>
                  </a:cubicBezTo>
                  <a:cubicBezTo>
                    <a:pt x="42830" y="17631"/>
                    <a:pt x="41899" y="16554"/>
                    <a:pt x="41850" y="16358"/>
                  </a:cubicBezTo>
                  <a:cubicBezTo>
                    <a:pt x="41777" y="16138"/>
                    <a:pt x="40993" y="15109"/>
                    <a:pt x="40846" y="14766"/>
                  </a:cubicBezTo>
                  <a:cubicBezTo>
                    <a:pt x="40699" y="14448"/>
                    <a:pt x="40185" y="13909"/>
                    <a:pt x="40063" y="13395"/>
                  </a:cubicBezTo>
                  <a:cubicBezTo>
                    <a:pt x="39940" y="12905"/>
                    <a:pt x="39573" y="12415"/>
                    <a:pt x="39573" y="12171"/>
                  </a:cubicBezTo>
                  <a:cubicBezTo>
                    <a:pt x="39573" y="11901"/>
                    <a:pt x="39744" y="12171"/>
                    <a:pt x="39965" y="12048"/>
                  </a:cubicBezTo>
                  <a:cubicBezTo>
                    <a:pt x="40160" y="11901"/>
                    <a:pt x="39842" y="11705"/>
                    <a:pt x="39573" y="11289"/>
                  </a:cubicBezTo>
                  <a:cubicBezTo>
                    <a:pt x="39303" y="10897"/>
                    <a:pt x="38863" y="10530"/>
                    <a:pt x="38691" y="10114"/>
                  </a:cubicBezTo>
                  <a:cubicBezTo>
                    <a:pt x="38520" y="9722"/>
                    <a:pt x="38128" y="9403"/>
                    <a:pt x="37957" y="9110"/>
                  </a:cubicBezTo>
                  <a:cubicBezTo>
                    <a:pt x="37761" y="8791"/>
                    <a:pt x="37663" y="8326"/>
                    <a:pt x="37393" y="7959"/>
                  </a:cubicBezTo>
                  <a:cubicBezTo>
                    <a:pt x="37148" y="7591"/>
                    <a:pt x="36585" y="7028"/>
                    <a:pt x="36585" y="6832"/>
                  </a:cubicBezTo>
                  <a:cubicBezTo>
                    <a:pt x="36561" y="6636"/>
                    <a:pt x="36536" y="6391"/>
                    <a:pt x="36365" y="6195"/>
                  </a:cubicBezTo>
                  <a:cubicBezTo>
                    <a:pt x="36193" y="5975"/>
                    <a:pt x="35924" y="5902"/>
                    <a:pt x="35875" y="5608"/>
                  </a:cubicBezTo>
                  <a:cubicBezTo>
                    <a:pt x="35826" y="5338"/>
                    <a:pt x="35802" y="5167"/>
                    <a:pt x="35728" y="4996"/>
                  </a:cubicBezTo>
                  <a:cubicBezTo>
                    <a:pt x="35630" y="4824"/>
                    <a:pt x="35483" y="4555"/>
                    <a:pt x="35385" y="4212"/>
                  </a:cubicBezTo>
                  <a:cubicBezTo>
                    <a:pt x="35263" y="3845"/>
                    <a:pt x="35214" y="3894"/>
                    <a:pt x="35018" y="3575"/>
                  </a:cubicBezTo>
                  <a:cubicBezTo>
                    <a:pt x="34847" y="3232"/>
                    <a:pt x="34822" y="2939"/>
                    <a:pt x="34822" y="2669"/>
                  </a:cubicBezTo>
                  <a:cubicBezTo>
                    <a:pt x="34798" y="2424"/>
                    <a:pt x="34528" y="2400"/>
                    <a:pt x="34357" y="2400"/>
                  </a:cubicBezTo>
                  <a:cubicBezTo>
                    <a:pt x="34210" y="2375"/>
                    <a:pt x="34112" y="2302"/>
                    <a:pt x="33965" y="2424"/>
                  </a:cubicBezTo>
                  <a:cubicBezTo>
                    <a:pt x="33794" y="2547"/>
                    <a:pt x="33843" y="2571"/>
                    <a:pt x="33867" y="2767"/>
                  </a:cubicBezTo>
                  <a:cubicBezTo>
                    <a:pt x="33892" y="2963"/>
                    <a:pt x="33720" y="2914"/>
                    <a:pt x="33720" y="3085"/>
                  </a:cubicBezTo>
                  <a:cubicBezTo>
                    <a:pt x="33720" y="3232"/>
                    <a:pt x="33843" y="3330"/>
                    <a:pt x="33892" y="3477"/>
                  </a:cubicBezTo>
                  <a:cubicBezTo>
                    <a:pt x="33941" y="3624"/>
                    <a:pt x="33794" y="3624"/>
                    <a:pt x="33769" y="3722"/>
                  </a:cubicBezTo>
                  <a:cubicBezTo>
                    <a:pt x="33745" y="3820"/>
                    <a:pt x="33720" y="3820"/>
                    <a:pt x="33843" y="3918"/>
                  </a:cubicBezTo>
                  <a:cubicBezTo>
                    <a:pt x="33941" y="3992"/>
                    <a:pt x="34038" y="4016"/>
                    <a:pt x="33990" y="4114"/>
                  </a:cubicBezTo>
                  <a:cubicBezTo>
                    <a:pt x="33941" y="4187"/>
                    <a:pt x="33843" y="4163"/>
                    <a:pt x="33818" y="4285"/>
                  </a:cubicBezTo>
                  <a:cubicBezTo>
                    <a:pt x="33794" y="4432"/>
                    <a:pt x="33769" y="4653"/>
                    <a:pt x="33965" y="4751"/>
                  </a:cubicBezTo>
                  <a:cubicBezTo>
                    <a:pt x="34161" y="4824"/>
                    <a:pt x="34259" y="4800"/>
                    <a:pt x="34332" y="4898"/>
                  </a:cubicBezTo>
                  <a:cubicBezTo>
                    <a:pt x="34430" y="4971"/>
                    <a:pt x="34381" y="5093"/>
                    <a:pt x="34332" y="5240"/>
                  </a:cubicBezTo>
                  <a:cubicBezTo>
                    <a:pt x="34308" y="5387"/>
                    <a:pt x="34283" y="5461"/>
                    <a:pt x="34381" y="5559"/>
                  </a:cubicBezTo>
                  <a:cubicBezTo>
                    <a:pt x="34455" y="5632"/>
                    <a:pt x="34528" y="5706"/>
                    <a:pt x="34577" y="5828"/>
                  </a:cubicBezTo>
                  <a:cubicBezTo>
                    <a:pt x="34626" y="5926"/>
                    <a:pt x="34553" y="6122"/>
                    <a:pt x="34455" y="6098"/>
                  </a:cubicBezTo>
                  <a:cubicBezTo>
                    <a:pt x="34357" y="6049"/>
                    <a:pt x="34381" y="5975"/>
                    <a:pt x="34308" y="5779"/>
                  </a:cubicBezTo>
                  <a:cubicBezTo>
                    <a:pt x="34210" y="5608"/>
                    <a:pt x="34112" y="5608"/>
                    <a:pt x="34112" y="5436"/>
                  </a:cubicBezTo>
                  <a:cubicBezTo>
                    <a:pt x="34087" y="5265"/>
                    <a:pt x="34185" y="5069"/>
                    <a:pt x="34136" y="4996"/>
                  </a:cubicBezTo>
                  <a:cubicBezTo>
                    <a:pt x="34087" y="4898"/>
                    <a:pt x="33818" y="4971"/>
                    <a:pt x="33696" y="4873"/>
                  </a:cubicBezTo>
                  <a:cubicBezTo>
                    <a:pt x="33598" y="4775"/>
                    <a:pt x="33500" y="4751"/>
                    <a:pt x="33500" y="4530"/>
                  </a:cubicBezTo>
                  <a:cubicBezTo>
                    <a:pt x="33500" y="4310"/>
                    <a:pt x="33549" y="4138"/>
                    <a:pt x="33500" y="4089"/>
                  </a:cubicBezTo>
                  <a:cubicBezTo>
                    <a:pt x="33451" y="4016"/>
                    <a:pt x="33377" y="4212"/>
                    <a:pt x="33279" y="4163"/>
                  </a:cubicBezTo>
                  <a:cubicBezTo>
                    <a:pt x="33157" y="4114"/>
                    <a:pt x="33108" y="4041"/>
                    <a:pt x="33279" y="3918"/>
                  </a:cubicBezTo>
                  <a:cubicBezTo>
                    <a:pt x="33426" y="3796"/>
                    <a:pt x="33500" y="3698"/>
                    <a:pt x="33500" y="3575"/>
                  </a:cubicBezTo>
                  <a:cubicBezTo>
                    <a:pt x="33500" y="3428"/>
                    <a:pt x="33353" y="3355"/>
                    <a:pt x="33255" y="3208"/>
                  </a:cubicBezTo>
                  <a:cubicBezTo>
                    <a:pt x="33181" y="3061"/>
                    <a:pt x="33181" y="2988"/>
                    <a:pt x="33255" y="2890"/>
                  </a:cubicBezTo>
                  <a:cubicBezTo>
                    <a:pt x="33328" y="2792"/>
                    <a:pt x="33377" y="2767"/>
                    <a:pt x="33328" y="2645"/>
                  </a:cubicBezTo>
                  <a:cubicBezTo>
                    <a:pt x="33304" y="2498"/>
                    <a:pt x="33206" y="2571"/>
                    <a:pt x="33132" y="2424"/>
                  </a:cubicBezTo>
                  <a:cubicBezTo>
                    <a:pt x="33059" y="2277"/>
                    <a:pt x="32937" y="2130"/>
                    <a:pt x="33157" y="2130"/>
                  </a:cubicBezTo>
                  <a:cubicBezTo>
                    <a:pt x="33353" y="2155"/>
                    <a:pt x="33353" y="2326"/>
                    <a:pt x="33475" y="2204"/>
                  </a:cubicBezTo>
                  <a:cubicBezTo>
                    <a:pt x="33598" y="2057"/>
                    <a:pt x="33426" y="1935"/>
                    <a:pt x="33647" y="1984"/>
                  </a:cubicBezTo>
                  <a:cubicBezTo>
                    <a:pt x="33892" y="2033"/>
                    <a:pt x="33843" y="2179"/>
                    <a:pt x="34038" y="2081"/>
                  </a:cubicBezTo>
                  <a:cubicBezTo>
                    <a:pt x="34234" y="1984"/>
                    <a:pt x="34112" y="1886"/>
                    <a:pt x="34308" y="1935"/>
                  </a:cubicBezTo>
                  <a:cubicBezTo>
                    <a:pt x="34504" y="1959"/>
                    <a:pt x="34577" y="1984"/>
                    <a:pt x="34602" y="1861"/>
                  </a:cubicBezTo>
                  <a:cubicBezTo>
                    <a:pt x="34602" y="1763"/>
                    <a:pt x="34528" y="1763"/>
                    <a:pt x="34406" y="1567"/>
                  </a:cubicBezTo>
                  <a:cubicBezTo>
                    <a:pt x="34308" y="1396"/>
                    <a:pt x="34259" y="1322"/>
                    <a:pt x="34136" y="1249"/>
                  </a:cubicBezTo>
                  <a:cubicBezTo>
                    <a:pt x="34014" y="1175"/>
                    <a:pt x="33916" y="1077"/>
                    <a:pt x="33990" y="931"/>
                  </a:cubicBezTo>
                  <a:cubicBezTo>
                    <a:pt x="34087" y="808"/>
                    <a:pt x="34161" y="490"/>
                    <a:pt x="33990" y="416"/>
                  </a:cubicBezTo>
                  <a:cubicBezTo>
                    <a:pt x="33867" y="343"/>
                    <a:pt x="33671" y="441"/>
                    <a:pt x="33598" y="343"/>
                  </a:cubicBezTo>
                  <a:lnTo>
                    <a:pt x="33549" y="343"/>
                  </a:lnTo>
                  <a:lnTo>
                    <a:pt x="33255" y="318"/>
                  </a:lnTo>
                  <a:cubicBezTo>
                    <a:pt x="33157" y="318"/>
                    <a:pt x="33059" y="318"/>
                    <a:pt x="32986" y="318"/>
                  </a:cubicBezTo>
                  <a:cubicBezTo>
                    <a:pt x="32667" y="294"/>
                    <a:pt x="32447" y="294"/>
                    <a:pt x="32177" y="196"/>
                  </a:cubicBezTo>
                  <a:cubicBezTo>
                    <a:pt x="32104" y="171"/>
                    <a:pt x="32030" y="122"/>
                    <a:pt x="31982" y="98"/>
                  </a:cubicBezTo>
                  <a:cubicBezTo>
                    <a:pt x="31810" y="24"/>
                    <a:pt x="31737" y="0"/>
                    <a:pt x="31614" y="49"/>
                  </a:cubicBezTo>
                  <a:cubicBezTo>
                    <a:pt x="31492" y="98"/>
                    <a:pt x="31394" y="171"/>
                    <a:pt x="31296" y="269"/>
                  </a:cubicBezTo>
                  <a:cubicBezTo>
                    <a:pt x="31222" y="343"/>
                    <a:pt x="31173" y="416"/>
                    <a:pt x="31149" y="514"/>
                  </a:cubicBezTo>
                  <a:cubicBezTo>
                    <a:pt x="31124" y="612"/>
                    <a:pt x="31124" y="710"/>
                    <a:pt x="31149" y="808"/>
                  </a:cubicBezTo>
                  <a:lnTo>
                    <a:pt x="31149" y="808"/>
                  </a:lnTo>
                  <a:cubicBezTo>
                    <a:pt x="31173" y="906"/>
                    <a:pt x="31222" y="1028"/>
                    <a:pt x="31296" y="1126"/>
                  </a:cubicBezTo>
                  <a:cubicBezTo>
                    <a:pt x="31418" y="1371"/>
                    <a:pt x="31394" y="1616"/>
                    <a:pt x="31369" y="1886"/>
                  </a:cubicBezTo>
                  <a:cubicBezTo>
                    <a:pt x="31369" y="1959"/>
                    <a:pt x="31369" y="2008"/>
                    <a:pt x="31369" y="2081"/>
                  </a:cubicBezTo>
                  <a:cubicBezTo>
                    <a:pt x="31345" y="2228"/>
                    <a:pt x="31369" y="2375"/>
                    <a:pt x="31369" y="2498"/>
                  </a:cubicBezTo>
                  <a:cubicBezTo>
                    <a:pt x="31394" y="2645"/>
                    <a:pt x="31394" y="2767"/>
                    <a:pt x="31369" y="2841"/>
                  </a:cubicBezTo>
                  <a:cubicBezTo>
                    <a:pt x="31345" y="2939"/>
                    <a:pt x="31247" y="3037"/>
                    <a:pt x="31124" y="3061"/>
                  </a:cubicBezTo>
                  <a:cubicBezTo>
                    <a:pt x="31026" y="3110"/>
                    <a:pt x="30904" y="3110"/>
                    <a:pt x="30782" y="3085"/>
                  </a:cubicBezTo>
                  <a:lnTo>
                    <a:pt x="30757" y="3085"/>
                  </a:lnTo>
                  <a:cubicBezTo>
                    <a:pt x="30512" y="3037"/>
                    <a:pt x="30341" y="2988"/>
                    <a:pt x="30292" y="2669"/>
                  </a:cubicBezTo>
                  <a:cubicBezTo>
                    <a:pt x="30267" y="2547"/>
                    <a:pt x="30243" y="2449"/>
                    <a:pt x="30194" y="2351"/>
                  </a:cubicBezTo>
                  <a:cubicBezTo>
                    <a:pt x="30145" y="2204"/>
                    <a:pt x="30071" y="2081"/>
                    <a:pt x="30022" y="1984"/>
                  </a:cubicBezTo>
                  <a:lnTo>
                    <a:pt x="30022" y="1984"/>
                  </a:lnTo>
                  <a:cubicBezTo>
                    <a:pt x="29998" y="1935"/>
                    <a:pt x="29949" y="1910"/>
                    <a:pt x="29925" y="1910"/>
                  </a:cubicBezTo>
                  <a:cubicBezTo>
                    <a:pt x="29876" y="1886"/>
                    <a:pt x="29802" y="1910"/>
                    <a:pt x="29729" y="1910"/>
                  </a:cubicBezTo>
                  <a:cubicBezTo>
                    <a:pt x="29606" y="1935"/>
                    <a:pt x="29533" y="1935"/>
                    <a:pt x="29435" y="1935"/>
                  </a:cubicBezTo>
                  <a:cubicBezTo>
                    <a:pt x="29312" y="1959"/>
                    <a:pt x="29165" y="1959"/>
                    <a:pt x="28896" y="1984"/>
                  </a:cubicBezTo>
                  <a:cubicBezTo>
                    <a:pt x="28676" y="1984"/>
                    <a:pt x="28553" y="2008"/>
                    <a:pt x="28431" y="2033"/>
                  </a:cubicBezTo>
                  <a:cubicBezTo>
                    <a:pt x="28210" y="2081"/>
                    <a:pt x="28039" y="2106"/>
                    <a:pt x="27598" y="2081"/>
                  </a:cubicBezTo>
                  <a:cubicBezTo>
                    <a:pt x="27108" y="2081"/>
                    <a:pt x="26031" y="2155"/>
                    <a:pt x="25174" y="2204"/>
                  </a:cubicBezTo>
                  <a:cubicBezTo>
                    <a:pt x="24831" y="2228"/>
                    <a:pt x="24513" y="2253"/>
                    <a:pt x="24268" y="2277"/>
                  </a:cubicBezTo>
                  <a:cubicBezTo>
                    <a:pt x="23900" y="2302"/>
                    <a:pt x="22701" y="2375"/>
                    <a:pt x="21599" y="2424"/>
                  </a:cubicBezTo>
                  <a:cubicBezTo>
                    <a:pt x="20668" y="2498"/>
                    <a:pt x="19811" y="2547"/>
                    <a:pt x="19468" y="2547"/>
                  </a:cubicBezTo>
                  <a:lnTo>
                    <a:pt x="19468" y="2547"/>
                  </a:lnTo>
                  <a:cubicBezTo>
                    <a:pt x="19248" y="2571"/>
                    <a:pt x="18782" y="2620"/>
                    <a:pt x="18244" y="2669"/>
                  </a:cubicBezTo>
                  <a:cubicBezTo>
                    <a:pt x="17117" y="2767"/>
                    <a:pt x="15721" y="2865"/>
                    <a:pt x="15477" y="2841"/>
                  </a:cubicBezTo>
                  <a:cubicBezTo>
                    <a:pt x="15305" y="2792"/>
                    <a:pt x="15158" y="2767"/>
                    <a:pt x="15060" y="2694"/>
                  </a:cubicBezTo>
                  <a:cubicBezTo>
                    <a:pt x="14938" y="2620"/>
                    <a:pt x="14840" y="2522"/>
                    <a:pt x="14815" y="2375"/>
                  </a:cubicBezTo>
                  <a:lnTo>
                    <a:pt x="14815" y="2375"/>
                  </a:lnTo>
                  <a:cubicBezTo>
                    <a:pt x="14791" y="2253"/>
                    <a:pt x="14791" y="2179"/>
                    <a:pt x="14815" y="2106"/>
                  </a:cubicBezTo>
                  <a:cubicBezTo>
                    <a:pt x="14815" y="2008"/>
                    <a:pt x="14840" y="1910"/>
                    <a:pt x="14742" y="1763"/>
                  </a:cubicBezTo>
                  <a:cubicBezTo>
                    <a:pt x="14669" y="1641"/>
                    <a:pt x="14571" y="1543"/>
                    <a:pt x="14497" y="1445"/>
                  </a:cubicBezTo>
                  <a:cubicBezTo>
                    <a:pt x="14375" y="1298"/>
                    <a:pt x="14277" y="1175"/>
                    <a:pt x="14252" y="1077"/>
                  </a:cubicBezTo>
                  <a:cubicBezTo>
                    <a:pt x="13738" y="1126"/>
                    <a:pt x="11828" y="1371"/>
                    <a:pt x="11167" y="1494"/>
                  </a:cubicBezTo>
                  <a:cubicBezTo>
                    <a:pt x="10873" y="1567"/>
                    <a:pt x="9942" y="1665"/>
                    <a:pt x="8865" y="1763"/>
                  </a:cubicBezTo>
                  <a:cubicBezTo>
                    <a:pt x="7151" y="1935"/>
                    <a:pt x="5045" y="2130"/>
                    <a:pt x="4726" y="2130"/>
                  </a:cubicBezTo>
                  <a:cubicBezTo>
                    <a:pt x="4530" y="2155"/>
                    <a:pt x="4016" y="2204"/>
                    <a:pt x="3404" y="2253"/>
                  </a:cubicBezTo>
                  <a:cubicBezTo>
                    <a:pt x="2351" y="2351"/>
                    <a:pt x="1004" y="2473"/>
                    <a:pt x="563" y="2473"/>
                  </a:cubicBezTo>
                  <a:cubicBezTo>
                    <a:pt x="74" y="2473"/>
                    <a:pt x="74" y="2522"/>
                    <a:pt x="74" y="2571"/>
                  </a:cubicBezTo>
                  <a:lnTo>
                    <a:pt x="74" y="2571"/>
                  </a:lnTo>
                  <a:lnTo>
                    <a:pt x="74" y="2620"/>
                  </a:lnTo>
                  <a:lnTo>
                    <a:pt x="74" y="2620"/>
                  </a:lnTo>
                  <a:cubicBezTo>
                    <a:pt x="74" y="2694"/>
                    <a:pt x="49" y="2767"/>
                    <a:pt x="49" y="2890"/>
                  </a:cubicBezTo>
                  <a:cubicBezTo>
                    <a:pt x="25" y="3012"/>
                    <a:pt x="0" y="3183"/>
                    <a:pt x="0" y="3257"/>
                  </a:cubicBezTo>
                  <a:cubicBezTo>
                    <a:pt x="0" y="3306"/>
                    <a:pt x="98" y="3428"/>
                    <a:pt x="221" y="3551"/>
                  </a:cubicBezTo>
                  <a:cubicBezTo>
                    <a:pt x="343" y="3698"/>
                    <a:pt x="514" y="3845"/>
                    <a:pt x="612" y="3943"/>
                  </a:cubicBezTo>
                  <a:cubicBezTo>
                    <a:pt x="710" y="4016"/>
                    <a:pt x="808" y="4065"/>
                    <a:pt x="882" y="4114"/>
                  </a:cubicBezTo>
                  <a:cubicBezTo>
                    <a:pt x="1029" y="4187"/>
                    <a:pt x="1176" y="4236"/>
                    <a:pt x="1298" y="4408"/>
                  </a:cubicBezTo>
                  <a:cubicBezTo>
                    <a:pt x="1445" y="4628"/>
                    <a:pt x="1396" y="4751"/>
                    <a:pt x="1372" y="4947"/>
                  </a:cubicBezTo>
                  <a:cubicBezTo>
                    <a:pt x="1347" y="5020"/>
                    <a:pt x="1323" y="5118"/>
                    <a:pt x="1323" y="5240"/>
                  </a:cubicBezTo>
                  <a:cubicBezTo>
                    <a:pt x="1323" y="5461"/>
                    <a:pt x="1347" y="5534"/>
                    <a:pt x="1396" y="5608"/>
                  </a:cubicBezTo>
                  <a:cubicBezTo>
                    <a:pt x="1421" y="5681"/>
                    <a:pt x="1445" y="5730"/>
                    <a:pt x="1470" y="5853"/>
                  </a:cubicBezTo>
                  <a:cubicBezTo>
                    <a:pt x="1494" y="6073"/>
                    <a:pt x="1470" y="6122"/>
                    <a:pt x="1347" y="6342"/>
                  </a:cubicBezTo>
                  <a:lnTo>
                    <a:pt x="1298" y="6416"/>
                  </a:lnTo>
                  <a:cubicBezTo>
                    <a:pt x="1249" y="6538"/>
                    <a:pt x="1200" y="6661"/>
                    <a:pt x="1176" y="6808"/>
                  </a:cubicBezTo>
                  <a:cubicBezTo>
                    <a:pt x="1249" y="6832"/>
                    <a:pt x="1347" y="6783"/>
                    <a:pt x="1470" y="6759"/>
                  </a:cubicBezTo>
                  <a:cubicBezTo>
                    <a:pt x="1665" y="6685"/>
                    <a:pt x="1763" y="6538"/>
                    <a:pt x="1984" y="6440"/>
                  </a:cubicBezTo>
                  <a:cubicBezTo>
                    <a:pt x="2204" y="6367"/>
                    <a:pt x="2082" y="6220"/>
                    <a:pt x="2351" y="6073"/>
                  </a:cubicBezTo>
                  <a:cubicBezTo>
                    <a:pt x="2620" y="5926"/>
                    <a:pt x="2620" y="6000"/>
                    <a:pt x="2694" y="5779"/>
                  </a:cubicBezTo>
                  <a:cubicBezTo>
                    <a:pt x="2767" y="5583"/>
                    <a:pt x="2841" y="5436"/>
                    <a:pt x="2694" y="5289"/>
                  </a:cubicBezTo>
                  <a:cubicBezTo>
                    <a:pt x="2547" y="5142"/>
                    <a:pt x="2278" y="5020"/>
                    <a:pt x="2425" y="4922"/>
                  </a:cubicBezTo>
                  <a:cubicBezTo>
                    <a:pt x="2547" y="4800"/>
                    <a:pt x="2792" y="4751"/>
                    <a:pt x="2865" y="4922"/>
                  </a:cubicBezTo>
                  <a:cubicBezTo>
                    <a:pt x="2939" y="5093"/>
                    <a:pt x="2841" y="5338"/>
                    <a:pt x="3012" y="5436"/>
                  </a:cubicBezTo>
                  <a:cubicBezTo>
                    <a:pt x="3159" y="5559"/>
                    <a:pt x="3257" y="5608"/>
                    <a:pt x="3282" y="5412"/>
                  </a:cubicBezTo>
                  <a:cubicBezTo>
                    <a:pt x="3282" y="5240"/>
                    <a:pt x="3208" y="4996"/>
                    <a:pt x="3355" y="5020"/>
                  </a:cubicBezTo>
                  <a:cubicBezTo>
                    <a:pt x="3526" y="5045"/>
                    <a:pt x="3453" y="5118"/>
                    <a:pt x="3551" y="5289"/>
                  </a:cubicBezTo>
                  <a:cubicBezTo>
                    <a:pt x="3624" y="5461"/>
                    <a:pt x="3673" y="5363"/>
                    <a:pt x="3747" y="5485"/>
                  </a:cubicBezTo>
                  <a:cubicBezTo>
                    <a:pt x="3820" y="5632"/>
                    <a:pt x="3894" y="5681"/>
                    <a:pt x="3698" y="5828"/>
                  </a:cubicBezTo>
                  <a:cubicBezTo>
                    <a:pt x="3502" y="5951"/>
                    <a:pt x="3380" y="5828"/>
                    <a:pt x="3233" y="5975"/>
                  </a:cubicBezTo>
                  <a:cubicBezTo>
                    <a:pt x="3110" y="6098"/>
                    <a:pt x="3159" y="6171"/>
                    <a:pt x="2939" y="6220"/>
                  </a:cubicBezTo>
                  <a:cubicBezTo>
                    <a:pt x="2718" y="6244"/>
                    <a:pt x="2596" y="6220"/>
                    <a:pt x="2547" y="6342"/>
                  </a:cubicBezTo>
                  <a:cubicBezTo>
                    <a:pt x="2498" y="6440"/>
                    <a:pt x="2376" y="6538"/>
                    <a:pt x="2645" y="6489"/>
                  </a:cubicBezTo>
                  <a:cubicBezTo>
                    <a:pt x="2939" y="6440"/>
                    <a:pt x="2841" y="6416"/>
                    <a:pt x="3257" y="6318"/>
                  </a:cubicBezTo>
                  <a:cubicBezTo>
                    <a:pt x="3673" y="6195"/>
                    <a:pt x="3624" y="6098"/>
                    <a:pt x="3992" y="6000"/>
                  </a:cubicBezTo>
                  <a:cubicBezTo>
                    <a:pt x="4384" y="5877"/>
                    <a:pt x="4359" y="5804"/>
                    <a:pt x="4702" y="5804"/>
                  </a:cubicBezTo>
                  <a:cubicBezTo>
                    <a:pt x="5045" y="5804"/>
                    <a:pt x="5241" y="5779"/>
                    <a:pt x="5583" y="5755"/>
                  </a:cubicBezTo>
                  <a:cubicBezTo>
                    <a:pt x="5951" y="5730"/>
                    <a:pt x="5853" y="5706"/>
                    <a:pt x="5804" y="5534"/>
                  </a:cubicBezTo>
                  <a:cubicBezTo>
                    <a:pt x="5779" y="5363"/>
                    <a:pt x="5877" y="5142"/>
                    <a:pt x="5975" y="5265"/>
                  </a:cubicBezTo>
                  <a:cubicBezTo>
                    <a:pt x="6073" y="5363"/>
                    <a:pt x="6147" y="5461"/>
                    <a:pt x="6269" y="5363"/>
                  </a:cubicBezTo>
                  <a:cubicBezTo>
                    <a:pt x="6392" y="5265"/>
                    <a:pt x="6343" y="5142"/>
                    <a:pt x="6465" y="5045"/>
                  </a:cubicBezTo>
                  <a:cubicBezTo>
                    <a:pt x="6587" y="4922"/>
                    <a:pt x="6783" y="4824"/>
                    <a:pt x="6832" y="4947"/>
                  </a:cubicBezTo>
                  <a:cubicBezTo>
                    <a:pt x="6881" y="5093"/>
                    <a:pt x="6734" y="5191"/>
                    <a:pt x="6906" y="5216"/>
                  </a:cubicBezTo>
                  <a:cubicBezTo>
                    <a:pt x="7077" y="5240"/>
                    <a:pt x="7028" y="5118"/>
                    <a:pt x="7298" y="5069"/>
                  </a:cubicBezTo>
                  <a:cubicBezTo>
                    <a:pt x="7567" y="5020"/>
                    <a:pt x="7567" y="4996"/>
                    <a:pt x="7763" y="5020"/>
                  </a:cubicBezTo>
                  <a:cubicBezTo>
                    <a:pt x="7983" y="5020"/>
                    <a:pt x="7934" y="4922"/>
                    <a:pt x="8155" y="5069"/>
                  </a:cubicBezTo>
                  <a:cubicBezTo>
                    <a:pt x="8375" y="5216"/>
                    <a:pt x="8547" y="5240"/>
                    <a:pt x="8498" y="5412"/>
                  </a:cubicBezTo>
                  <a:cubicBezTo>
                    <a:pt x="8449" y="5559"/>
                    <a:pt x="8302" y="5706"/>
                    <a:pt x="8155" y="5559"/>
                  </a:cubicBezTo>
                  <a:cubicBezTo>
                    <a:pt x="8008" y="5436"/>
                    <a:pt x="7836" y="5240"/>
                    <a:pt x="7787" y="5412"/>
                  </a:cubicBezTo>
                  <a:cubicBezTo>
                    <a:pt x="7738" y="5559"/>
                    <a:pt x="7763" y="5681"/>
                    <a:pt x="7591" y="5632"/>
                  </a:cubicBezTo>
                  <a:cubicBezTo>
                    <a:pt x="7396" y="5559"/>
                    <a:pt x="7347" y="5461"/>
                    <a:pt x="7249" y="5534"/>
                  </a:cubicBezTo>
                  <a:cubicBezTo>
                    <a:pt x="7151" y="5632"/>
                    <a:pt x="7004" y="5632"/>
                    <a:pt x="6783" y="5632"/>
                  </a:cubicBezTo>
                  <a:cubicBezTo>
                    <a:pt x="6563" y="5608"/>
                    <a:pt x="6220" y="5657"/>
                    <a:pt x="6343" y="5730"/>
                  </a:cubicBezTo>
                  <a:cubicBezTo>
                    <a:pt x="6441" y="5804"/>
                    <a:pt x="6539" y="5804"/>
                    <a:pt x="6906" y="5804"/>
                  </a:cubicBezTo>
                  <a:cubicBezTo>
                    <a:pt x="7298" y="5804"/>
                    <a:pt x="7861" y="5804"/>
                    <a:pt x="8106" y="5828"/>
                  </a:cubicBezTo>
                  <a:cubicBezTo>
                    <a:pt x="8326" y="5877"/>
                    <a:pt x="8791" y="5951"/>
                    <a:pt x="9061" y="6073"/>
                  </a:cubicBezTo>
                  <a:cubicBezTo>
                    <a:pt x="9355" y="6195"/>
                    <a:pt x="9722" y="6269"/>
                    <a:pt x="10040" y="6465"/>
                  </a:cubicBezTo>
                  <a:cubicBezTo>
                    <a:pt x="10359" y="6661"/>
                    <a:pt x="10457" y="6734"/>
                    <a:pt x="10652" y="6857"/>
                  </a:cubicBezTo>
                  <a:cubicBezTo>
                    <a:pt x="10848" y="7004"/>
                    <a:pt x="10946" y="7077"/>
                    <a:pt x="10946" y="7004"/>
                  </a:cubicBezTo>
                  <a:cubicBezTo>
                    <a:pt x="10971" y="6906"/>
                    <a:pt x="10775" y="6783"/>
                    <a:pt x="10726" y="6636"/>
                  </a:cubicBezTo>
                  <a:cubicBezTo>
                    <a:pt x="10677" y="6465"/>
                    <a:pt x="10750" y="6367"/>
                    <a:pt x="10579" y="6342"/>
                  </a:cubicBezTo>
                  <a:cubicBezTo>
                    <a:pt x="10408" y="6318"/>
                    <a:pt x="10334" y="6465"/>
                    <a:pt x="10261" y="6342"/>
                  </a:cubicBezTo>
                  <a:cubicBezTo>
                    <a:pt x="10187" y="6220"/>
                    <a:pt x="10187" y="6122"/>
                    <a:pt x="10089" y="6049"/>
                  </a:cubicBezTo>
                  <a:cubicBezTo>
                    <a:pt x="9991" y="5975"/>
                    <a:pt x="9942" y="5804"/>
                    <a:pt x="10138" y="5853"/>
                  </a:cubicBezTo>
                  <a:cubicBezTo>
                    <a:pt x="10359" y="5902"/>
                    <a:pt x="10408" y="6000"/>
                    <a:pt x="10579" y="5951"/>
                  </a:cubicBezTo>
                  <a:cubicBezTo>
                    <a:pt x="10775" y="5877"/>
                    <a:pt x="10775" y="6073"/>
                    <a:pt x="10995" y="6049"/>
                  </a:cubicBezTo>
                  <a:cubicBezTo>
                    <a:pt x="11216" y="6049"/>
                    <a:pt x="11191" y="5951"/>
                    <a:pt x="11363" y="5926"/>
                  </a:cubicBezTo>
                  <a:cubicBezTo>
                    <a:pt x="11510" y="5877"/>
                    <a:pt x="11363" y="5608"/>
                    <a:pt x="11656" y="5730"/>
                  </a:cubicBezTo>
                  <a:cubicBezTo>
                    <a:pt x="11926" y="5853"/>
                    <a:pt x="11828" y="6000"/>
                    <a:pt x="11656" y="6073"/>
                  </a:cubicBezTo>
                  <a:cubicBezTo>
                    <a:pt x="11461" y="6146"/>
                    <a:pt x="11265" y="6220"/>
                    <a:pt x="11216" y="6342"/>
                  </a:cubicBezTo>
                  <a:cubicBezTo>
                    <a:pt x="11142" y="6440"/>
                    <a:pt x="10971" y="6563"/>
                    <a:pt x="11093" y="6636"/>
                  </a:cubicBezTo>
                  <a:cubicBezTo>
                    <a:pt x="11216" y="6685"/>
                    <a:pt x="11118" y="6538"/>
                    <a:pt x="11387" y="6710"/>
                  </a:cubicBezTo>
                  <a:cubicBezTo>
                    <a:pt x="11656" y="6906"/>
                    <a:pt x="11852" y="6832"/>
                    <a:pt x="11999" y="6808"/>
                  </a:cubicBezTo>
                  <a:cubicBezTo>
                    <a:pt x="12146" y="6759"/>
                    <a:pt x="12318" y="6759"/>
                    <a:pt x="12342" y="6955"/>
                  </a:cubicBezTo>
                  <a:cubicBezTo>
                    <a:pt x="12367" y="7150"/>
                    <a:pt x="12367" y="7322"/>
                    <a:pt x="12465" y="7322"/>
                  </a:cubicBezTo>
                  <a:cubicBezTo>
                    <a:pt x="12538" y="7322"/>
                    <a:pt x="12587" y="7224"/>
                    <a:pt x="12758" y="7297"/>
                  </a:cubicBezTo>
                  <a:cubicBezTo>
                    <a:pt x="12954" y="7371"/>
                    <a:pt x="13150" y="7444"/>
                    <a:pt x="12930" y="7518"/>
                  </a:cubicBezTo>
                  <a:cubicBezTo>
                    <a:pt x="12709" y="7567"/>
                    <a:pt x="12636" y="7493"/>
                    <a:pt x="12538" y="7591"/>
                  </a:cubicBezTo>
                  <a:cubicBezTo>
                    <a:pt x="12416" y="7689"/>
                    <a:pt x="12318" y="7787"/>
                    <a:pt x="12440" y="7885"/>
                  </a:cubicBezTo>
                  <a:cubicBezTo>
                    <a:pt x="12563" y="8008"/>
                    <a:pt x="12538" y="7861"/>
                    <a:pt x="12807" y="8032"/>
                  </a:cubicBezTo>
                  <a:cubicBezTo>
                    <a:pt x="13052" y="8203"/>
                    <a:pt x="13077" y="8277"/>
                    <a:pt x="13199" y="8375"/>
                  </a:cubicBezTo>
                  <a:cubicBezTo>
                    <a:pt x="13346" y="8497"/>
                    <a:pt x="13518" y="8669"/>
                    <a:pt x="13542" y="8840"/>
                  </a:cubicBezTo>
                  <a:cubicBezTo>
                    <a:pt x="13591" y="9012"/>
                    <a:pt x="13616" y="9110"/>
                    <a:pt x="13616" y="9305"/>
                  </a:cubicBezTo>
                  <a:cubicBezTo>
                    <a:pt x="13616" y="9477"/>
                    <a:pt x="13518" y="9575"/>
                    <a:pt x="13616" y="9624"/>
                  </a:cubicBezTo>
                  <a:cubicBezTo>
                    <a:pt x="13713" y="9697"/>
                    <a:pt x="13811" y="9697"/>
                    <a:pt x="13958" y="9599"/>
                  </a:cubicBezTo>
                  <a:cubicBezTo>
                    <a:pt x="14105" y="9526"/>
                    <a:pt x="14179" y="9428"/>
                    <a:pt x="14424" y="9379"/>
                  </a:cubicBezTo>
                  <a:cubicBezTo>
                    <a:pt x="14644" y="9305"/>
                    <a:pt x="14791" y="9281"/>
                    <a:pt x="14962" y="9305"/>
                  </a:cubicBezTo>
                  <a:cubicBezTo>
                    <a:pt x="15134" y="9305"/>
                    <a:pt x="15452" y="9281"/>
                    <a:pt x="15501" y="9134"/>
                  </a:cubicBezTo>
                  <a:cubicBezTo>
                    <a:pt x="15526" y="9012"/>
                    <a:pt x="15477" y="9134"/>
                    <a:pt x="15624" y="8938"/>
                  </a:cubicBezTo>
                  <a:cubicBezTo>
                    <a:pt x="15770" y="8742"/>
                    <a:pt x="15697" y="8767"/>
                    <a:pt x="15746" y="8718"/>
                  </a:cubicBezTo>
                  <a:cubicBezTo>
                    <a:pt x="15819" y="8669"/>
                    <a:pt x="15893" y="8546"/>
                    <a:pt x="16015" y="8546"/>
                  </a:cubicBezTo>
                  <a:cubicBezTo>
                    <a:pt x="16138" y="8522"/>
                    <a:pt x="16187" y="8595"/>
                    <a:pt x="16162" y="8669"/>
                  </a:cubicBezTo>
                  <a:cubicBezTo>
                    <a:pt x="16113" y="8742"/>
                    <a:pt x="16015" y="8791"/>
                    <a:pt x="15966" y="8865"/>
                  </a:cubicBezTo>
                  <a:cubicBezTo>
                    <a:pt x="15893" y="8938"/>
                    <a:pt x="15893" y="9085"/>
                    <a:pt x="15966" y="9134"/>
                  </a:cubicBezTo>
                  <a:cubicBezTo>
                    <a:pt x="16015" y="9183"/>
                    <a:pt x="16040" y="9085"/>
                    <a:pt x="16162" y="8987"/>
                  </a:cubicBezTo>
                  <a:cubicBezTo>
                    <a:pt x="16260" y="8914"/>
                    <a:pt x="16383" y="8767"/>
                    <a:pt x="16554" y="8620"/>
                  </a:cubicBezTo>
                  <a:cubicBezTo>
                    <a:pt x="16726" y="8497"/>
                    <a:pt x="16995" y="8301"/>
                    <a:pt x="17044" y="8252"/>
                  </a:cubicBezTo>
                  <a:cubicBezTo>
                    <a:pt x="17093" y="8203"/>
                    <a:pt x="17264" y="8032"/>
                    <a:pt x="17436" y="7910"/>
                  </a:cubicBezTo>
                  <a:cubicBezTo>
                    <a:pt x="17583" y="7812"/>
                    <a:pt x="17730" y="7714"/>
                    <a:pt x="17901" y="7689"/>
                  </a:cubicBezTo>
                  <a:cubicBezTo>
                    <a:pt x="18072" y="7640"/>
                    <a:pt x="18048" y="7665"/>
                    <a:pt x="18170" y="7567"/>
                  </a:cubicBezTo>
                  <a:cubicBezTo>
                    <a:pt x="18317" y="7469"/>
                    <a:pt x="18415" y="7420"/>
                    <a:pt x="18538" y="7493"/>
                  </a:cubicBezTo>
                  <a:cubicBezTo>
                    <a:pt x="18660" y="7591"/>
                    <a:pt x="18611" y="7689"/>
                    <a:pt x="18758" y="7640"/>
                  </a:cubicBezTo>
                  <a:cubicBezTo>
                    <a:pt x="18905" y="7567"/>
                    <a:pt x="19027" y="7469"/>
                    <a:pt x="18929" y="7395"/>
                  </a:cubicBezTo>
                  <a:cubicBezTo>
                    <a:pt x="18831" y="7346"/>
                    <a:pt x="18758" y="7346"/>
                    <a:pt x="18587" y="7322"/>
                  </a:cubicBezTo>
                  <a:cubicBezTo>
                    <a:pt x="18415" y="7297"/>
                    <a:pt x="18268" y="7322"/>
                    <a:pt x="18244" y="7224"/>
                  </a:cubicBezTo>
                  <a:cubicBezTo>
                    <a:pt x="18195" y="7126"/>
                    <a:pt x="18097" y="6930"/>
                    <a:pt x="18244" y="6979"/>
                  </a:cubicBezTo>
                  <a:cubicBezTo>
                    <a:pt x="18415" y="7028"/>
                    <a:pt x="18440" y="7126"/>
                    <a:pt x="18562" y="7102"/>
                  </a:cubicBezTo>
                  <a:cubicBezTo>
                    <a:pt x="18660" y="7053"/>
                    <a:pt x="18709" y="7102"/>
                    <a:pt x="18685" y="6930"/>
                  </a:cubicBezTo>
                  <a:cubicBezTo>
                    <a:pt x="18636" y="6759"/>
                    <a:pt x="18513" y="6685"/>
                    <a:pt x="18660" y="6587"/>
                  </a:cubicBezTo>
                  <a:cubicBezTo>
                    <a:pt x="18807" y="6465"/>
                    <a:pt x="18880" y="6563"/>
                    <a:pt x="19027" y="6489"/>
                  </a:cubicBezTo>
                  <a:cubicBezTo>
                    <a:pt x="19174" y="6416"/>
                    <a:pt x="19027" y="6342"/>
                    <a:pt x="19199" y="6293"/>
                  </a:cubicBezTo>
                  <a:cubicBezTo>
                    <a:pt x="19370" y="6220"/>
                    <a:pt x="19566" y="6342"/>
                    <a:pt x="19713" y="6318"/>
                  </a:cubicBezTo>
                  <a:cubicBezTo>
                    <a:pt x="19860" y="6293"/>
                    <a:pt x="19982" y="6220"/>
                    <a:pt x="20080" y="6171"/>
                  </a:cubicBezTo>
                  <a:cubicBezTo>
                    <a:pt x="20154" y="6146"/>
                    <a:pt x="20203" y="6073"/>
                    <a:pt x="20374" y="6049"/>
                  </a:cubicBezTo>
                  <a:cubicBezTo>
                    <a:pt x="20546" y="6000"/>
                    <a:pt x="20595" y="6049"/>
                    <a:pt x="20815" y="6195"/>
                  </a:cubicBezTo>
                  <a:cubicBezTo>
                    <a:pt x="21060" y="6367"/>
                    <a:pt x="21182" y="6416"/>
                    <a:pt x="21378" y="6489"/>
                  </a:cubicBezTo>
                  <a:cubicBezTo>
                    <a:pt x="21574" y="6563"/>
                    <a:pt x="21525" y="6710"/>
                    <a:pt x="21770" y="6734"/>
                  </a:cubicBezTo>
                  <a:cubicBezTo>
                    <a:pt x="22039" y="6734"/>
                    <a:pt x="21966" y="6685"/>
                    <a:pt x="22211" y="6832"/>
                  </a:cubicBezTo>
                  <a:cubicBezTo>
                    <a:pt x="22480" y="7004"/>
                    <a:pt x="22652" y="6955"/>
                    <a:pt x="22847" y="7126"/>
                  </a:cubicBezTo>
                  <a:cubicBezTo>
                    <a:pt x="23043" y="7273"/>
                    <a:pt x="23092" y="7420"/>
                    <a:pt x="23190" y="7689"/>
                  </a:cubicBezTo>
                  <a:cubicBezTo>
                    <a:pt x="23288" y="7959"/>
                    <a:pt x="23386" y="8106"/>
                    <a:pt x="23778" y="8252"/>
                  </a:cubicBezTo>
                  <a:cubicBezTo>
                    <a:pt x="24145" y="8399"/>
                    <a:pt x="24170" y="8277"/>
                    <a:pt x="24341" y="8546"/>
                  </a:cubicBezTo>
                  <a:cubicBezTo>
                    <a:pt x="24488" y="8791"/>
                    <a:pt x="24415" y="8914"/>
                    <a:pt x="24562" y="9183"/>
                  </a:cubicBezTo>
                  <a:cubicBezTo>
                    <a:pt x="24709" y="9428"/>
                    <a:pt x="24856" y="9428"/>
                    <a:pt x="25076" y="9624"/>
                  </a:cubicBezTo>
                  <a:cubicBezTo>
                    <a:pt x="25296" y="9820"/>
                    <a:pt x="25370" y="9673"/>
                    <a:pt x="25615" y="9844"/>
                  </a:cubicBezTo>
                  <a:cubicBezTo>
                    <a:pt x="25884" y="10040"/>
                    <a:pt x="25664" y="10016"/>
                    <a:pt x="25884" y="10260"/>
                  </a:cubicBezTo>
                  <a:cubicBezTo>
                    <a:pt x="26104" y="10505"/>
                    <a:pt x="25933" y="10481"/>
                    <a:pt x="26227" y="10652"/>
                  </a:cubicBezTo>
                  <a:cubicBezTo>
                    <a:pt x="26521" y="10799"/>
                    <a:pt x="26570" y="10750"/>
                    <a:pt x="26643" y="10971"/>
                  </a:cubicBezTo>
                  <a:cubicBezTo>
                    <a:pt x="26717" y="11191"/>
                    <a:pt x="26692" y="11289"/>
                    <a:pt x="26864" y="11338"/>
                  </a:cubicBezTo>
                  <a:cubicBezTo>
                    <a:pt x="27035" y="11362"/>
                    <a:pt x="26864" y="11167"/>
                    <a:pt x="27206" y="11215"/>
                  </a:cubicBezTo>
                  <a:cubicBezTo>
                    <a:pt x="27549" y="11264"/>
                    <a:pt x="27402" y="11313"/>
                    <a:pt x="27672" y="11313"/>
                  </a:cubicBezTo>
                  <a:cubicBezTo>
                    <a:pt x="27941" y="11289"/>
                    <a:pt x="28137" y="11338"/>
                    <a:pt x="28259" y="11509"/>
                  </a:cubicBezTo>
                  <a:cubicBezTo>
                    <a:pt x="28406" y="11656"/>
                    <a:pt x="28431" y="11803"/>
                    <a:pt x="28504" y="12024"/>
                  </a:cubicBezTo>
                  <a:cubicBezTo>
                    <a:pt x="28578" y="12244"/>
                    <a:pt x="28627" y="12342"/>
                    <a:pt x="28798" y="12489"/>
                  </a:cubicBezTo>
                  <a:cubicBezTo>
                    <a:pt x="28969" y="12611"/>
                    <a:pt x="28969" y="12587"/>
                    <a:pt x="29190" y="12734"/>
                  </a:cubicBezTo>
                  <a:cubicBezTo>
                    <a:pt x="29410" y="12881"/>
                    <a:pt x="29459" y="13101"/>
                    <a:pt x="29459" y="13248"/>
                  </a:cubicBezTo>
                  <a:cubicBezTo>
                    <a:pt x="29435" y="13395"/>
                    <a:pt x="29239" y="13248"/>
                    <a:pt x="29239" y="13419"/>
                  </a:cubicBezTo>
                  <a:cubicBezTo>
                    <a:pt x="29239" y="13591"/>
                    <a:pt x="29386" y="13738"/>
                    <a:pt x="29459" y="13885"/>
                  </a:cubicBezTo>
                  <a:cubicBezTo>
                    <a:pt x="29508" y="14032"/>
                    <a:pt x="29508" y="14032"/>
                    <a:pt x="29459" y="14203"/>
                  </a:cubicBezTo>
                  <a:cubicBezTo>
                    <a:pt x="29435" y="14399"/>
                    <a:pt x="29533" y="14546"/>
                    <a:pt x="29557" y="14717"/>
                  </a:cubicBezTo>
                  <a:cubicBezTo>
                    <a:pt x="29582" y="14913"/>
                    <a:pt x="29533" y="15060"/>
                    <a:pt x="29533" y="15232"/>
                  </a:cubicBezTo>
                  <a:cubicBezTo>
                    <a:pt x="29533" y="15403"/>
                    <a:pt x="29435" y="15819"/>
                    <a:pt x="29435" y="16162"/>
                  </a:cubicBezTo>
                  <a:cubicBezTo>
                    <a:pt x="29435" y="16505"/>
                    <a:pt x="29410" y="16627"/>
                    <a:pt x="29337" y="16872"/>
                  </a:cubicBezTo>
                  <a:cubicBezTo>
                    <a:pt x="29288" y="17117"/>
                    <a:pt x="29239" y="17337"/>
                    <a:pt x="29312" y="17558"/>
                  </a:cubicBezTo>
                  <a:cubicBezTo>
                    <a:pt x="29410" y="17803"/>
                    <a:pt x="29312" y="18023"/>
                    <a:pt x="29312" y="18146"/>
                  </a:cubicBezTo>
                  <a:cubicBezTo>
                    <a:pt x="29312" y="18268"/>
                    <a:pt x="29361" y="19003"/>
                    <a:pt x="29239" y="19199"/>
                  </a:cubicBezTo>
                  <a:cubicBezTo>
                    <a:pt x="29116" y="19370"/>
                    <a:pt x="29067" y="19345"/>
                    <a:pt x="29092" y="19541"/>
                  </a:cubicBezTo>
                  <a:cubicBezTo>
                    <a:pt x="29141" y="19737"/>
                    <a:pt x="29337" y="19884"/>
                    <a:pt x="29459" y="19835"/>
                  </a:cubicBezTo>
                  <a:cubicBezTo>
                    <a:pt x="29606" y="19811"/>
                    <a:pt x="29704" y="19835"/>
                    <a:pt x="29778" y="19958"/>
                  </a:cubicBezTo>
                  <a:cubicBezTo>
                    <a:pt x="29851" y="20080"/>
                    <a:pt x="29778" y="20007"/>
                    <a:pt x="30022" y="20203"/>
                  </a:cubicBezTo>
                  <a:cubicBezTo>
                    <a:pt x="30267" y="20423"/>
                    <a:pt x="30390" y="20570"/>
                    <a:pt x="30414" y="20398"/>
                  </a:cubicBezTo>
                  <a:cubicBezTo>
                    <a:pt x="30439" y="20252"/>
                    <a:pt x="30292" y="20031"/>
                    <a:pt x="30390" y="19884"/>
                  </a:cubicBezTo>
                  <a:cubicBezTo>
                    <a:pt x="30488" y="19713"/>
                    <a:pt x="30365" y="19639"/>
                    <a:pt x="30414" y="19443"/>
                  </a:cubicBezTo>
                  <a:cubicBezTo>
                    <a:pt x="30463" y="19223"/>
                    <a:pt x="30512" y="19101"/>
                    <a:pt x="30341" y="19125"/>
                  </a:cubicBezTo>
                  <a:cubicBezTo>
                    <a:pt x="30169" y="19150"/>
                    <a:pt x="29949" y="19272"/>
                    <a:pt x="29827" y="19076"/>
                  </a:cubicBezTo>
                  <a:cubicBezTo>
                    <a:pt x="29729" y="18880"/>
                    <a:pt x="29778" y="19027"/>
                    <a:pt x="29851" y="18758"/>
                  </a:cubicBezTo>
                  <a:cubicBezTo>
                    <a:pt x="29925" y="18488"/>
                    <a:pt x="29704" y="18415"/>
                    <a:pt x="29827" y="18317"/>
                  </a:cubicBezTo>
                  <a:cubicBezTo>
                    <a:pt x="29949" y="18244"/>
                    <a:pt x="30169" y="18244"/>
                    <a:pt x="30341" y="18415"/>
                  </a:cubicBezTo>
                  <a:cubicBezTo>
                    <a:pt x="30488" y="18611"/>
                    <a:pt x="30414" y="18586"/>
                    <a:pt x="30610" y="18660"/>
                  </a:cubicBezTo>
                  <a:cubicBezTo>
                    <a:pt x="30806" y="18709"/>
                    <a:pt x="30953" y="18660"/>
                    <a:pt x="30831" y="18856"/>
                  </a:cubicBezTo>
                  <a:cubicBezTo>
                    <a:pt x="30733" y="19076"/>
                    <a:pt x="30610" y="19101"/>
                    <a:pt x="30659" y="19223"/>
                  </a:cubicBezTo>
                  <a:cubicBezTo>
                    <a:pt x="30733" y="19345"/>
                    <a:pt x="30733" y="19566"/>
                    <a:pt x="30929" y="19566"/>
                  </a:cubicBezTo>
                  <a:cubicBezTo>
                    <a:pt x="31149" y="19566"/>
                    <a:pt x="31198" y="19394"/>
                    <a:pt x="31198" y="19125"/>
                  </a:cubicBezTo>
                  <a:cubicBezTo>
                    <a:pt x="31198" y="18880"/>
                    <a:pt x="31149" y="18733"/>
                    <a:pt x="31320" y="18758"/>
                  </a:cubicBezTo>
                  <a:cubicBezTo>
                    <a:pt x="31516" y="18758"/>
                    <a:pt x="31614" y="18807"/>
                    <a:pt x="31614" y="19027"/>
                  </a:cubicBezTo>
                  <a:cubicBezTo>
                    <a:pt x="31639" y="19223"/>
                    <a:pt x="31737" y="19272"/>
                    <a:pt x="31761" y="19492"/>
                  </a:cubicBezTo>
                  <a:cubicBezTo>
                    <a:pt x="31786" y="19713"/>
                    <a:pt x="31590" y="19737"/>
                    <a:pt x="31467" y="19835"/>
                  </a:cubicBezTo>
                  <a:cubicBezTo>
                    <a:pt x="31345" y="19933"/>
                    <a:pt x="31345" y="20105"/>
                    <a:pt x="31467" y="20203"/>
                  </a:cubicBezTo>
                  <a:cubicBezTo>
                    <a:pt x="31590" y="20325"/>
                    <a:pt x="31541" y="20472"/>
                    <a:pt x="31443" y="20521"/>
                  </a:cubicBezTo>
                  <a:cubicBezTo>
                    <a:pt x="31320" y="20545"/>
                    <a:pt x="31198" y="20521"/>
                    <a:pt x="31100" y="20668"/>
                  </a:cubicBezTo>
                  <a:cubicBezTo>
                    <a:pt x="31002" y="20790"/>
                    <a:pt x="30929" y="21084"/>
                    <a:pt x="31002" y="21207"/>
                  </a:cubicBezTo>
                  <a:cubicBezTo>
                    <a:pt x="31075" y="21329"/>
                    <a:pt x="30953" y="21500"/>
                    <a:pt x="31149" y="21525"/>
                  </a:cubicBezTo>
                  <a:cubicBezTo>
                    <a:pt x="31345" y="21525"/>
                    <a:pt x="31492" y="21256"/>
                    <a:pt x="31614" y="21451"/>
                  </a:cubicBezTo>
                  <a:cubicBezTo>
                    <a:pt x="31737" y="21672"/>
                    <a:pt x="31614" y="21770"/>
                    <a:pt x="31467" y="21745"/>
                  </a:cubicBezTo>
                  <a:cubicBezTo>
                    <a:pt x="31345" y="21745"/>
                    <a:pt x="30953" y="21647"/>
                    <a:pt x="30831" y="21672"/>
                  </a:cubicBezTo>
                  <a:cubicBezTo>
                    <a:pt x="30708" y="21696"/>
                    <a:pt x="30537" y="21696"/>
                    <a:pt x="30537" y="21819"/>
                  </a:cubicBezTo>
                  <a:cubicBezTo>
                    <a:pt x="30537" y="21941"/>
                    <a:pt x="30488" y="22064"/>
                    <a:pt x="30708" y="22137"/>
                  </a:cubicBezTo>
                  <a:cubicBezTo>
                    <a:pt x="30953" y="22235"/>
                    <a:pt x="30953" y="22015"/>
                    <a:pt x="31026" y="22284"/>
                  </a:cubicBezTo>
                  <a:cubicBezTo>
                    <a:pt x="31124" y="22529"/>
                    <a:pt x="31002" y="22504"/>
                    <a:pt x="31222" y="22651"/>
                  </a:cubicBezTo>
                  <a:cubicBezTo>
                    <a:pt x="31418" y="22798"/>
                    <a:pt x="31394" y="23043"/>
                    <a:pt x="31369" y="23117"/>
                  </a:cubicBezTo>
                  <a:cubicBezTo>
                    <a:pt x="31369" y="23190"/>
                    <a:pt x="31271" y="23190"/>
                    <a:pt x="31345" y="23337"/>
                  </a:cubicBezTo>
                  <a:cubicBezTo>
                    <a:pt x="31443" y="23484"/>
                    <a:pt x="31443" y="23410"/>
                    <a:pt x="31639" y="23704"/>
                  </a:cubicBezTo>
                  <a:cubicBezTo>
                    <a:pt x="31835" y="23974"/>
                    <a:pt x="31810" y="24072"/>
                    <a:pt x="32055" y="24390"/>
                  </a:cubicBezTo>
                  <a:cubicBezTo>
                    <a:pt x="32300" y="24708"/>
                    <a:pt x="32520" y="25051"/>
                    <a:pt x="32741" y="25247"/>
                  </a:cubicBezTo>
                  <a:cubicBezTo>
                    <a:pt x="32961" y="25443"/>
                    <a:pt x="33010" y="25345"/>
                    <a:pt x="33181" y="25565"/>
                  </a:cubicBezTo>
                  <a:cubicBezTo>
                    <a:pt x="33377" y="25810"/>
                    <a:pt x="33549" y="25786"/>
                    <a:pt x="33720" y="25810"/>
                  </a:cubicBezTo>
                  <a:cubicBezTo>
                    <a:pt x="33892" y="25859"/>
                    <a:pt x="34063" y="25982"/>
                    <a:pt x="34087" y="25786"/>
                  </a:cubicBezTo>
                  <a:cubicBezTo>
                    <a:pt x="34087" y="25590"/>
                    <a:pt x="33916" y="25370"/>
                    <a:pt x="33867" y="25247"/>
                  </a:cubicBezTo>
                  <a:cubicBezTo>
                    <a:pt x="33794" y="25100"/>
                    <a:pt x="33647" y="25100"/>
                    <a:pt x="33426" y="24929"/>
                  </a:cubicBezTo>
                  <a:cubicBezTo>
                    <a:pt x="33206" y="24757"/>
                    <a:pt x="33108" y="24610"/>
                    <a:pt x="33181" y="24537"/>
                  </a:cubicBezTo>
                  <a:cubicBezTo>
                    <a:pt x="33255" y="24439"/>
                    <a:pt x="33108" y="24268"/>
                    <a:pt x="33451" y="24561"/>
                  </a:cubicBezTo>
                  <a:cubicBezTo>
                    <a:pt x="33818" y="24880"/>
                    <a:pt x="33892" y="24904"/>
                    <a:pt x="34038" y="24806"/>
                  </a:cubicBezTo>
                  <a:cubicBezTo>
                    <a:pt x="34210" y="24708"/>
                    <a:pt x="34357" y="24586"/>
                    <a:pt x="34528" y="24684"/>
                  </a:cubicBezTo>
                  <a:cubicBezTo>
                    <a:pt x="34700" y="24806"/>
                    <a:pt x="34847" y="24831"/>
                    <a:pt x="34651" y="24929"/>
                  </a:cubicBezTo>
                  <a:cubicBezTo>
                    <a:pt x="34430" y="25027"/>
                    <a:pt x="34234" y="25051"/>
                    <a:pt x="34357" y="25174"/>
                  </a:cubicBezTo>
                  <a:cubicBezTo>
                    <a:pt x="34504" y="25321"/>
                    <a:pt x="34626" y="25247"/>
                    <a:pt x="34602" y="25492"/>
                  </a:cubicBezTo>
                  <a:cubicBezTo>
                    <a:pt x="34577" y="25737"/>
                    <a:pt x="34381" y="25737"/>
                    <a:pt x="34504" y="26006"/>
                  </a:cubicBezTo>
                  <a:cubicBezTo>
                    <a:pt x="34626" y="26276"/>
                    <a:pt x="34700" y="26251"/>
                    <a:pt x="34749" y="26496"/>
                  </a:cubicBezTo>
                  <a:cubicBezTo>
                    <a:pt x="34773" y="26741"/>
                    <a:pt x="34847" y="26888"/>
                    <a:pt x="34822" y="27035"/>
                  </a:cubicBezTo>
                  <a:cubicBezTo>
                    <a:pt x="34798" y="27182"/>
                    <a:pt x="34773" y="27231"/>
                    <a:pt x="34920" y="27378"/>
                  </a:cubicBezTo>
                  <a:cubicBezTo>
                    <a:pt x="35067" y="27524"/>
                    <a:pt x="35018" y="27378"/>
                    <a:pt x="35189" y="27524"/>
                  </a:cubicBezTo>
                  <a:cubicBezTo>
                    <a:pt x="35361" y="27647"/>
                    <a:pt x="35336" y="27647"/>
                    <a:pt x="35508" y="27720"/>
                  </a:cubicBezTo>
                  <a:cubicBezTo>
                    <a:pt x="35704" y="27794"/>
                    <a:pt x="35728" y="27769"/>
                    <a:pt x="35924" y="27794"/>
                  </a:cubicBezTo>
                  <a:cubicBezTo>
                    <a:pt x="36120" y="27818"/>
                    <a:pt x="36218" y="27696"/>
                    <a:pt x="36316" y="27892"/>
                  </a:cubicBezTo>
                  <a:cubicBezTo>
                    <a:pt x="36414" y="28088"/>
                    <a:pt x="36414" y="28357"/>
                    <a:pt x="36291" y="28431"/>
                  </a:cubicBezTo>
                  <a:cubicBezTo>
                    <a:pt x="36169" y="28504"/>
                    <a:pt x="36365" y="28798"/>
                    <a:pt x="36487" y="29043"/>
                  </a:cubicBezTo>
                  <a:cubicBezTo>
                    <a:pt x="36610" y="29288"/>
                    <a:pt x="36659" y="29361"/>
                    <a:pt x="36659" y="29630"/>
                  </a:cubicBezTo>
                  <a:cubicBezTo>
                    <a:pt x="36634" y="29924"/>
                    <a:pt x="36536" y="29998"/>
                    <a:pt x="36830" y="30169"/>
                  </a:cubicBezTo>
                  <a:cubicBezTo>
                    <a:pt x="37148" y="30341"/>
                    <a:pt x="37173" y="30365"/>
                    <a:pt x="37295" y="30488"/>
                  </a:cubicBezTo>
                  <a:cubicBezTo>
                    <a:pt x="37418" y="30610"/>
                    <a:pt x="37638" y="30463"/>
                    <a:pt x="37687" y="30536"/>
                  </a:cubicBezTo>
                  <a:cubicBezTo>
                    <a:pt x="37761" y="30610"/>
                    <a:pt x="37712" y="30781"/>
                    <a:pt x="37614" y="30806"/>
                  </a:cubicBezTo>
                  <a:cubicBezTo>
                    <a:pt x="37516" y="30830"/>
                    <a:pt x="37320" y="30757"/>
                    <a:pt x="37393" y="30904"/>
                  </a:cubicBezTo>
                  <a:cubicBezTo>
                    <a:pt x="37467" y="31075"/>
                    <a:pt x="37540" y="31100"/>
                    <a:pt x="37687" y="31051"/>
                  </a:cubicBezTo>
                  <a:cubicBezTo>
                    <a:pt x="37834" y="30977"/>
                    <a:pt x="37810" y="30781"/>
                    <a:pt x="38006" y="30806"/>
                  </a:cubicBezTo>
                  <a:cubicBezTo>
                    <a:pt x="38177" y="30855"/>
                    <a:pt x="38103" y="31051"/>
                    <a:pt x="38275" y="31051"/>
                  </a:cubicBezTo>
                  <a:cubicBezTo>
                    <a:pt x="38446" y="31051"/>
                    <a:pt x="38397" y="30855"/>
                    <a:pt x="38618" y="30953"/>
                  </a:cubicBezTo>
                  <a:cubicBezTo>
                    <a:pt x="38863" y="31075"/>
                    <a:pt x="38740" y="31100"/>
                    <a:pt x="39010" y="31173"/>
                  </a:cubicBezTo>
                  <a:cubicBezTo>
                    <a:pt x="39303" y="31222"/>
                    <a:pt x="39328" y="31198"/>
                    <a:pt x="39499" y="31222"/>
                  </a:cubicBezTo>
                  <a:cubicBezTo>
                    <a:pt x="39695" y="31222"/>
                    <a:pt x="39671" y="31002"/>
                    <a:pt x="39891" y="31198"/>
                  </a:cubicBezTo>
                  <a:cubicBezTo>
                    <a:pt x="40136" y="31369"/>
                    <a:pt x="40209" y="31271"/>
                    <a:pt x="40307" y="31394"/>
                  </a:cubicBezTo>
                  <a:cubicBezTo>
                    <a:pt x="40430" y="31492"/>
                    <a:pt x="40136" y="31394"/>
                    <a:pt x="40503" y="31614"/>
                  </a:cubicBezTo>
                  <a:cubicBezTo>
                    <a:pt x="40846" y="31810"/>
                    <a:pt x="40944" y="31908"/>
                    <a:pt x="40871" y="32006"/>
                  </a:cubicBezTo>
                  <a:cubicBezTo>
                    <a:pt x="40773" y="32104"/>
                    <a:pt x="40552" y="31957"/>
                    <a:pt x="40479" y="32030"/>
                  </a:cubicBezTo>
                  <a:cubicBezTo>
                    <a:pt x="40405" y="32104"/>
                    <a:pt x="40381" y="32153"/>
                    <a:pt x="40479" y="32300"/>
                  </a:cubicBezTo>
                  <a:cubicBezTo>
                    <a:pt x="40552" y="32471"/>
                    <a:pt x="40577" y="32447"/>
                    <a:pt x="40577" y="32618"/>
                  </a:cubicBezTo>
                  <a:cubicBezTo>
                    <a:pt x="40577" y="32765"/>
                    <a:pt x="40552" y="32863"/>
                    <a:pt x="40699" y="32814"/>
                  </a:cubicBezTo>
                  <a:cubicBezTo>
                    <a:pt x="40871" y="32789"/>
                    <a:pt x="40944" y="32667"/>
                    <a:pt x="41018" y="32569"/>
                  </a:cubicBezTo>
                  <a:cubicBezTo>
                    <a:pt x="41091" y="32496"/>
                    <a:pt x="41116" y="32275"/>
                    <a:pt x="41311" y="32447"/>
                  </a:cubicBezTo>
                  <a:cubicBezTo>
                    <a:pt x="41483" y="32618"/>
                    <a:pt x="41556" y="32569"/>
                    <a:pt x="41703" y="32667"/>
                  </a:cubicBezTo>
                  <a:cubicBezTo>
                    <a:pt x="41850" y="32789"/>
                    <a:pt x="42022" y="32936"/>
                    <a:pt x="41777" y="32961"/>
                  </a:cubicBezTo>
                  <a:cubicBezTo>
                    <a:pt x="41532" y="32985"/>
                    <a:pt x="41409" y="32740"/>
                    <a:pt x="41262" y="32789"/>
                  </a:cubicBezTo>
                  <a:cubicBezTo>
                    <a:pt x="41140" y="32838"/>
                    <a:pt x="40773" y="32863"/>
                    <a:pt x="40895" y="33059"/>
                  </a:cubicBezTo>
                  <a:cubicBezTo>
                    <a:pt x="40993" y="33255"/>
                    <a:pt x="41140" y="33157"/>
                    <a:pt x="41238" y="33353"/>
                  </a:cubicBezTo>
                  <a:cubicBezTo>
                    <a:pt x="41336" y="33548"/>
                    <a:pt x="41213" y="33646"/>
                    <a:pt x="41336" y="33769"/>
                  </a:cubicBezTo>
                  <a:cubicBezTo>
                    <a:pt x="41483" y="33891"/>
                    <a:pt x="41532" y="33891"/>
                    <a:pt x="41899" y="34014"/>
                  </a:cubicBezTo>
                  <a:cubicBezTo>
                    <a:pt x="42242" y="34112"/>
                    <a:pt x="42315" y="33965"/>
                    <a:pt x="42413" y="34112"/>
                  </a:cubicBezTo>
                  <a:cubicBezTo>
                    <a:pt x="42511" y="34259"/>
                    <a:pt x="42511" y="34381"/>
                    <a:pt x="42634" y="34430"/>
                  </a:cubicBezTo>
                  <a:cubicBezTo>
                    <a:pt x="42732" y="34479"/>
                    <a:pt x="42879" y="34601"/>
                    <a:pt x="42854" y="34773"/>
                  </a:cubicBezTo>
                  <a:cubicBezTo>
                    <a:pt x="42830" y="34920"/>
                    <a:pt x="42707" y="34969"/>
                    <a:pt x="42536" y="34944"/>
                  </a:cubicBezTo>
                  <a:cubicBezTo>
                    <a:pt x="42364" y="34920"/>
                    <a:pt x="42095" y="34920"/>
                    <a:pt x="41997" y="34748"/>
                  </a:cubicBezTo>
                  <a:cubicBezTo>
                    <a:pt x="41899" y="34601"/>
                    <a:pt x="41850" y="34430"/>
                    <a:pt x="41654" y="34381"/>
                  </a:cubicBezTo>
                  <a:cubicBezTo>
                    <a:pt x="41458" y="34332"/>
                    <a:pt x="41360" y="34430"/>
                    <a:pt x="41360" y="34577"/>
                  </a:cubicBezTo>
                  <a:cubicBezTo>
                    <a:pt x="41336" y="34724"/>
                    <a:pt x="41336" y="34920"/>
                    <a:pt x="41483" y="35116"/>
                  </a:cubicBezTo>
                  <a:cubicBezTo>
                    <a:pt x="41630" y="35312"/>
                    <a:pt x="41605" y="35410"/>
                    <a:pt x="41899" y="35459"/>
                  </a:cubicBezTo>
                  <a:cubicBezTo>
                    <a:pt x="42168" y="35508"/>
                    <a:pt x="42462" y="35483"/>
                    <a:pt x="42634" y="35385"/>
                  </a:cubicBezTo>
                  <a:cubicBezTo>
                    <a:pt x="42805" y="35263"/>
                    <a:pt x="42854" y="35336"/>
                    <a:pt x="42952" y="35189"/>
                  </a:cubicBezTo>
                  <a:cubicBezTo>
                    <a:pt x="43050" y="35042"/>
                    <a:pt x="42977" y="34920"/>
                    <a:pt x="43295" y="34920"/>
                  </a:cubicBezTo>
                  <a:cubicBezTo>
                    <a:pt x="43613" y="34920"/>
                    <a:pt x="43687" y="35018"/>
                    <a:pt x="43932" y="35018"/>
                  </a:cubicBezTo>
                  <a:cubicBezTo>
                    <a:pt x="44152" y="35018"/>
                    <a:pt x="44299" y="34895"/>
                    <a:pt x="44397" y="34748"/>
                  </a:cubicBezTo>
                  <a:cubicBezTo>
                    <a:pt x="44495" y="34601"/>
                    <a:pt x="44544" y="34455"/>
                    <a:pt x="44813" y="34406"/>
                  </a:cubicBezTo>
                  <a:cubicBezTo>
                    <a:pt x="45058" y="34381"/>
                    <a:pt x="45058" y="34283"/>
                    <a:pt x="45327" y="34283"/>
                  </a:cubicBezTo>
                  <a:cubicBezTo>
                    <a:pt x="45597" y="34259"/>
                    <a:pt x="45597" y="34063"/>
                    <a:pt x="45719" y="33891"/>
                  </a:cubicBezTo>
                  <a:cubicBezTo>
                    <a:pt x="45842" y="33744"/>
                    <a:pt x="45964" y="33671"/>
                    <a:pt x="46160" y="33500"/>
                  </a:cubicBezTo>
                  <a:cubicBezTo>
                    <a:pt x="46380" y="33328"/>
                    <a:pt x="46087" y="33181"/>
                    <a:pt x="46087" y="32887"/>
                  </a:cubicBezTo>
                  <a:cubicBezTo>
                    <a:pt x="46087" y="32593"/>
                    <a:pt x="46013" y="32373"/>
                    <a:pt x="46111" y="32104"/>
                  </a:cubicBezTo>
                  <a:cubicBezTo>
                    <a:pt x="46209" y="31810"/>
                    <a:pt x="46160" y="31516"/>
                    <a:pt x="46209" y="31296"/>
                  </a:cubicBezTo>
                  <a:cubicBezTo>
                    <a:pt x="46233" y="31051"/>
                    <a:pt x="46160" y="31002"/>
                    <a:pt x="46380" y="30732"/>
                  </a:cubicBezTo>
                  <a:cubicBezTo>
                    <a:pt x="46576" y="30463"/>
                    <a:pt x="46576" y="30439"/>
                    <a:pt x="46576" y="30096"/>
                  </a:cubicBezTo>
                  <a:cubicBezTo>
                    <a:pt x="46576" y="29777"/>
                    <a:pt x="46454" y="29704"/>
                    <a:pt x="46601" y="29532"/>
                  </a:cubicBezTo>
                  <a:cubicBezTo>
                    <a:pt x="46772" y="29386"/>
                    <a:pt x="46748" y="29386"/>
                    <a:pt x="46797" y="29116"/>
                  </a:cubicBezTo>
                  <a:cubicBezTo>
                    <a:pt x="46846" y="28871"/>
                    <a:pt x="46748" y="28724"/>
                    <a:pt x="46699" y="28504"/>
                  </a:cubicBezTo>
                  <a:cubicBezTo>
                    <a:pt x="46650" y="28284"/>
                    <a:pt x="46478" y="28259"/>
                    <a:pt x="46527" y="2784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72"/>
            <p:cNvSpPr/>
            <p:nvPr/>
          </p:nvSpPr>
          <p:spPr>
            <a:xfrm>
              <a:off x="5057350" y="4013625"/>
              <a:ext cx="1171150" cy="887700"/>
            </a:xfrm>
            <a:custGeom>
              <a:avLst/>
              <a:gdLst/>
              <a:ahLst/>
              <a:cxnLst/>
              <a:rect l="l" t="t" r="r" b="b"/>
              <a:pathLst>
                <a:path w="46846" h="35508" fill="none" extrusionOk="0">
                  <a:moveTo>
                    <a:pt x="46527" y="27843"/>
                  </a:moveTo>
                  <a:cubicBezTo>
                    <a:pt x="46576" y="27402"/>
                    <a:pt x="46576" y="27010"/>
                    <a:pt x="46576" y="26594"/>
                  </a:cubicBezTo>
                  <a:cubicBezTo>
                    <a:pt x="46576" y="26153"/>
                    <a:pt x="46380" y="26153"/>
                    <a:pt x="46454" y="25663"/>
                  </a:cubicBezTo>
                  <a:cubicBezTo>
                    <a:pt x="46527" y="25174"/>
                    <a:pt x="46454" y="24855"/>
                    <a:pt x="46454" y="24463"/>
                  </a:cubicBezTo>
                  <a:cubicBezTo>
                    <a:pt x="46429" y="24096"/>
                    <a:pt x="46209" y="23582"/>
                    <a:pt x="46013" y="23362"/>
                  </a:cubicBezTo>
                  <a:cubicBezTo>
                    <a:pt x="45793" y="23117"/>
                    <a:pt x="45744" y="23019"/>
                    <a:pt x="45695" y="22749"/>
                  </a:cubicBezTo>
                  <a:cubicBezTo>
                    <a:pt x="45670" y="22480"/>
                    <a:pt x="45376" y="22186"/>
                    <a:pt x="45254" y="22015"/>
                  </a:cubicBezTo>
                  <a:cubicBezTo>
                    <a:pt x="45132" y="21843"/>
                    <a:pt x="44960" y="21696"/>
                    <a:pt x="44838" y="21647"/>
                  </a:cubicBezTo>
                  <a:cubicBezTo>
                    <a:pt x="44715" y="21623"/>
                    <a:pt x="44813" y="21770"/>
                    <a:pt x="44691" y="21794"/>
                  </a:cubicBezTo>
                  <a:cubicBezTo>
                    <a:pt x="44568" y="21794"/>
                    <a:pt x="44421" y="21549"/>
                    <a:pt x="44372" y="21402"/>
                  </a:cubicBezTo>
                  <a:cubicBezTo>
                    <a:pt x="44323" y="21256"/>
                    <a:pt x="44519" y="21329"/>
                    <a:pt x="44642" y="21329"/>
                  </a:cubicBezTo>
                  <a:cubicBezTo>
                    <a:pt x="44740" y="21329"/>
                    <a:pt x="44691" y="21109"/>
                    <a:pt x="44568" y="20937"/>
                  </a:cubicBezTo>
                  <a:cubicBezTo>
                    <a:pt x="44421" y="20790"/>
                    <a:pt x="44225" y="20619"/>
                    <a:pt x="44103" y="20325"/>
                  </a:cubicBezTo>
                  <a:cubicBezTo>
                    <a:pt x="43981" y="20007"/>
                    <a:pt x="43711" y="19615"/>
                    <a:pt x="43589" y="19174"/>
                  </a:cubicBezTo>
                  <a:cubicBezTo>
                    <a:pt x="43442" y="18733"/>
                    <a:pt x="43124" y="18341"/>
                    <a:pt x="42977" y="17974"/>
                  </a:cubicBezTo>
                  <a:cubicBezTo>
                    <a:pt x="42830" y="17631"/>
                    <a:pt x="41899" y="16554"/>
                    <a:pt x="41850" y="16358"/>
                  </a:cubicBezTo>
                  <a:cubicBezTo>
                    <a:pt x="41777" y="16138"/>
                    <a:pt x="40993" y="15109"/>
                    <a:pt x="40846" y="14766"/>
                  </a:cubicBezTo>
                  <a:cubicBezTo>
                    <a:pt x="40699" y="14448"/>
                    <a:pt x="40185" y="13909"/>
                    <a:pt x="40063" y="13395"/>
                  </a:cubicBezTo>
                  <a:cubicBezTo>
                    <a:pt x="39940" y="12905"/>
                    <a:pt x="39573" y="12415"/>
                    <a:pt x="39573" y="12171"/>
                  </a:cubicBezTo>
                  <a:cubicBezTo>
                    <a:pt x="39573" y="11901"/>
                    <a:pt x="39744" y="12171"/>
                    <a:pt x="39965" y="12048"/>
                  </a:cubicBezTo>
                  <a:cubicBezTo>
                    <a:pt x="40160" y="11901"/>
                    <a:pt x="39842" y="11705"/>
                    <a:pt x="39573" y="11289"/>
                  </a:cubicBezTo>
                  <a:cubicBezTo>
                    <a:pt x="39303" y="10897"/>
                    <a:pt x="38863" y="10530"/>
                    <a:pt x="38691" y="10114"/>
                  </a:cubicBezTo>
                  <a:cubicBezTo>
                    <a:pt x="38520" y="9722"/>
                    <a:pt x="38128" y="9403"/>
                    <a:pt x="37957" y="9110"/>
                  </a:cubicBezTo>
                  <a:cubicBezTo>
                    <a:pt x="37761" y="8791"/>
                    <a:pt x="37663" y="8326"/>
                    <a:pt x="37393" y="7959"/>
                  </a:cubicBezTo>
                  <a:cubicBezTo>
                    <a:pt x="37148" y="7591"/>
                    <a:pt x="36585" y="7028"/>
                    <a:pt x="36585" y="6832"/>
                  </a:cubicBezTo>
                  <a:cubicBezTo>
                    <a:pt x="36561" y="6636"/>
                    <a:pt x="36536" y="6391"/>
                    <a:pt x="36365" y="6195"/>
                  </a:cubicBezTo>
                  <a:cubicBezTo>
                    <a:pt x="36193" y="5975"/>
                    <a:pt x="35924" y="5902"/>
                    <a:pt x="35875" y="5608"/>
                  </a:cubicBezTo>
                  <a:cubicBezTo>
                    <a:pt x="35826" y="5338"/>
                    <a:pt x="35802" y="5167"/>
                    <a:pt x="35728" y="4996"/>
                  </a:cubicBezTo>
                  <a:cubicBezTo>
                    <a:pt x="35630" y="4824"/>
                    <a:pt x="35483" y="4555"/>
                    <a:pt x="35385" y="4212"/>
                  </a:cubicBezTo>
                  <a:cubicBezTo>
                    <a:pt x="35263" y="3845"/>
                    <a:pt x="35214" y="3894"/>
                    <a:pt x="35018" y="3575"/>
                  </a:cubicBezTo>
                  <a:cubicBezTo>
                    <a:pt x="34847" y="3232"/>
                    <a:pt x="34822" y="2939"/>
                    <a:pt x="34822" y="2669"/>
                  </a:cubicBezTo>
                  <a:cubicBezTo>
                    <a:pt x="34798" y="2424"/>
                    <a:pt x="34528" y="2400"/>
                    <a:pt x="34357" y="2400"/>
                  </a:cubicBezTo>
                  <a:cubicBezTo>
                    <a:pt x="34210" y="2375"/>
                    <a:pt x="34112" y="2302"/>
                    <a:pt x="33965" y="2424"/>
                  </a:cubicBezTo>
                  <a:cubicBezTo>
                    <a:pt x="33794" y="2547"/>
                    <a:pt x="33843" y="2571"/>
                    <a:pt x="33867" y="2767"/>
                  </a:cubicBezTo>
                  <a:cubicBezTo>
                    <a:pt x="33892" y="2963"/>
                    <a:pt x="33720" y="2914"/>
                    <a:pt x="33720" y="3085"/>
                  </a:cubicBezTo>
                  <a:cubicBezTo>
                    <a:pt x="33720" y="3232"/>
                    <a:pt x="33843" y="3330"/>
                    <a:pt x="33892" y="3477"/>
                  </a:cubicBezTo>
                  <a:cubicBezTo>
                    <a:pt x="33941" y="3624"/>
                    <a:pt x="33794" y="3624"/>
                    <a:pt x="33769" y="3722"/>
                  </a:cubicBezTo>
                  <a:cubicBezTo>
                    <a:pt x="33745" y="3820"/>
                    <a:pt x="33720" y="3820"/>
                    <a:pt x="33843" y="3918"/>
                  </a:cubicBezTo>
                  <a:cubicBezTo>
                    <a:pt x="33941" y="3992"/>
                    <a:pt x="34038" y="4016"/>
                    <a:pt x="33990" y="4114"/>
                  </a:cubicBezTo>
                  <a:cubicBezTo>
                    <a:pt x="33941" y="4187"/>
                    <a:pt x="33843" y="4163"/>
                    <a:pt x="33818" y="4285"/>
                  </a:cubicBezTo>
                  <a:cubicBezTo>
                    <a:pt x="33794" y="4432"/>
                    <a:pt x="33769" y="4653"/>
                    <a:pt x="33965" y="4751"/>
                  </a:cubicBezTo>
                  <a:cubicBezTo>
                    <a:pt x="34161" y="4824"/>
                    <a:pt x="34259" y="4800"/>
                    <a:pt x="34332" y="4898"/>
                  </a:cubicBezTo>
                  <a:cubicBezTo>
                    <a:pt x="34430" y="4971"/>
                    <a:pt x="34381" y="5093"/>
                    <a:pt x="34332" y="5240"/>
                  </a:cubicBezTo>
                  <a:cubicBezTo>
                    <a:pt x="34308" y="5387"/>
                    <a:pt x="34283" y="5461"/>
                    <a:pt x="34381" y="5559"/>
                  </a:cubicBezTo>
                  <a:cubicBezTo>
                    <a:pt x="34455" y="5632"/>
                    <a:pt x="34528" y="5706"/>
                    <a:pt x="34577" y="5828"/>
                  </a:cubicBezTo>
                  <a:cubicBezTo>
                    <a:pt x="34626" y="5926"/>
                    <a:pt x="34553" y="6122"/>
                    <a:pt x="34455" y="6098"/>
                  </a:cubicBezTo>
                  <a:cubicBezTo>
                    <a:pt x="34357" y="6049"/>
                    <a:pt x="34381" y="5975"/>
                    <a:pt x="34308" y="5779"/>
                  </a:cubicBezTo>
                  <a:cubicBezTo>
                    <a:pt x="34210" y="5608"/>
                    <a:pt x="34112" y="5608"/>
                    <a:pt x="34112" y="5436"/>
                  </a:cubicBezTo>
                  <a:cubicBezTo>
                    <a:pt x="34087" y="5265"/>
                    <a:pt x="34185" y="5069"/>
                    <a:pt x="34136" y="4996"/>
                  </a:cubicBezTo>
                  <a:cubicBezTo>
                    <a:pt x="34087" y="4898"/>
                    <a:pt x="33818" y="4971"/>
                    <a:pt x="33696" y="4873"/>
                  </a:cubicBezTo>
                  <a:cubicBezTo>
                    <a:pt x="33598" y="4775"/>
                    <a:pt x="33500" y="4751"/>
                    <a:pt x="33500" y="4530"/>
                  </a:cubicBezTo>
                  <a:cubicBezTo>
                    <a:pt x="33500" y="4310"/>
                    <a:pt x="33549" y="4138"/>
                    <a:pt x="33500" y="4089"/>
                  </a:cubicBezTo>
                  <a:cubicBezTo>
                    <a:pt x="33451" y="4016"/>
                    <a:pt x="33377" y="4212"/>
                    <a:pt x="33279" y="4163"/>
                  </a:cubicBezTo>
                  <a:cubicBezTo>
                    <a:pt x="33157" y="4114"/>
                    <a:pt x="33108" y="4041"/>
                    <a:pt x="33279" y="3918"/>
                  </a:cubicBezTo>
                  <a:cubicBezTo>
                    <a:pt x="33426" y="3796"/>
                    <a:pt x="33500" y="3698"/>
                    <a:pt x="33500" y="3575"/>
                  </a:cubicBezTo>
                  <a:cubicBezTo>
                    <a:pt x="33500" y="3428"/>
                    <a:pt x="33353" y="3355"/>
                    <a:pt x="33255" y="3208"/>
                  </a:cubicBezTo>
                  <a:cubicBezTo>
                    <a:pt x="33181" y="3061"/>
                    <a:pt x="33181" y="2988"/>
                    <a:pt x="33255" y="2890"/>
                  </a:cubicBezTo>
                  <a:cubicBezTo>
                    <a:pt x="33328" y="2792"/>
                    <a:pt x="33377" y="2767"/>
                    <a:pt x="33328" y="2645"/>
                  </a:cubicBezTo>
                  <a:cubicBezTo>
                    <a:pt x="33304" y="2498"/>
                    <a:pt x="33206" y="2571"/>
                    <a:pt x="33132" y="2424"/>
                  </a:cubicBezTo>
                  <a:cubicBezTo>
                    <a:pt x="33059" y="2277"/>
                    <a:pt x="32937" y="2130"/>
                    <a:pt x="33157" y="2130"/>
                  </a:cubicBezTo>
                  <a:cubicBezTo>
                    <a:pt x="33353" y="2155"/>
                    <a:pt x="33353" y="2326"/>
                    <a:pt x="33475" y="2204"/>
                  </a:cubicBezTo>
                  <a:cubicBezTo>
                    <a:pt x="33598" y="2057"/>
                    <a:pt x="33426" y="1935"/>
                    <a:pt x="33647" y="1984"/>
                  </a:cubicBezTo>
                  <a:cubicBezTo>
                    <a:pt x="33892" y="2033"/>
                    <a:pt x="33843" y="2179"/>
                    <a:pt x="34038" y="2081"/>
                  </a:cubicBezTo>
                  <a:cubicBezTo>
                    <a:pt x="34234" y="1984"/>
                    <a:pt x="34112" y="1886"/>
                    <a:pt x="34308" y="1935"/>
                  </a:cubicBezTo>
                  <a:cubicBezTo>
                    <a:pt x="34504" y="1959"/>
                    <a:pt x="34577" y="1984"/>
                    <a:pt x="34602" y="1861"/>
                  </a:cubicBezTo>
                  <a:cubicBezTo>
                    <a:pt x="34602" y="1763"/>
                    <a:pt x="34528" y="1763"/>
                    <a:pt x="34406" y="1567"/>
                  </a:cubicBezTo>
                  <a:cubicBezTo>
                    <a:pt x="34308" y="1396"/>
                    <a:pt x="34259" y="1322"/>
                    <a:pt x="34136" y="1249"/>
                  </a:cubicBezTo>
                  <a:cubicBezTo>
                    <a:pt x="34014" y="1175"/>
                    <a:pt x="33916" y="1077"/>
                    <a:pt x="33990" y="931"/>
                  </a:cubicBezTo>
                  <a:cubicBezTo>
                    <a:pt x="34087" y="808"/>
                    <a:pt x="34161" y="490"/>
                    <a:pt x="33990" y="416"/>
                  </a:cubicBezTo>
                  <a:cubicBezTo>
                    <a:pt x="33867" y="343"/>
                    <a:pt x="33671" y="441"/>
                    <a:pt x="33598" y="343"/>
                  </a:cubicBezTo>
                  <a:lnTo>
                    <a:pt x="33549" y="343"/>
                  </a:lnTo>
                  <a:lnTo>
                    <a:pt x="33255" y="318"/>
                  </a:lnTo>
                  <a:cubicBezTo>
                    <a:pt x="33157" y="318"/>
                    <a:pt x="33059" y="318"/>
                    <a:pt x="32986" y="318"/>
                  </a:cubicBezTo>
                  <a:cubicBezTo>
                    <a:pt x="32667" y="294"/>
                    <a:pt x="32447" y="294"/>
                    <a:pt x="32177" y="196"/>
                  </a:cubicBezTo>
                  <a:cubicBezTo>
                    <a:pt x="32104" y="171"/>
                    <a:pt x="32030" y="122"/>
                    <a:pt x="31982" y="98"/>
                  </a:cubicBezTo>
                  <a:cubicBezTo>
                    <a:pt x="31810" y="24"/>
                    <a:pt x="31737" y="0"/>
                    <a:pt x="31614" y="49"/>
                  </a:cubicBezTo>
                  <a:cubicBezTo>
                    <a:pt x="31492" y="98"/>
                    <a:pt x="31394" y="171"/>
                    <a:pt x="31296" y="269"/>
                  </a:cubicBezTo>
                  <a:cubicBezTo>
                    <a:pt x="31222" y="343"/>
                    <a:pt x="31173" y="416"/>
                    <a:pt x="31149" y="514"/>
                  </a:cubicBezTo>
                  <a:cubicBezTo>
                    <a:pt x="31124" y="612"/>
                    <a:pt x="31124" y="710"/>
                    <a:pt x="31149" y="808"/>
                  </a:cubicBezTo>
                  <a:lnTo>
                    <a:pt x="31149" y="808"/>
                  </a:lnTo>
                  <a:cubicBezTo>
                    <a:pt x="31173" y="906"/>
                    <a:pt x="31222" y="1028"/>
                    <a:pt x="31296" y="1126"/>
                  </a:cubicBezTo>
                  <a:cubicBezTo>
                    <a:pt x="31418" y="1371"/>
                    <a:pt x="31394" y="1616"/>
                    <a:pt x="31369" y="1886"/>
                  </a:cubicBezTo>
                  <a:cubicBezTo>
                    <a:pt x="31369" y="1959"/>
                    <a:pt x="31369" y="2008"/>
                    <a:pt x="31369" y="2081"/>
                  </a:cubicBezTo>
                  <a:cubicBezTo>
                    <a:pt x="31345" y="2228"/>
                    <a:pt x="31369" y="2375"/>
                    <a:pt x="31369" y="2498"/>
                  </a:cubicBezTo>
                  <a:cubicBezTo>
                    <a:pt x="31394" y="2645"/>
                    <a:pt x="31394" y="2767"/>
                    <a:pt x="31369" y="2841"/>
                  </a:cubicBezTo>
                  <a:cubicBezTo>
                    <a:pt x="31345" y="2939"/>
                    <a:pt x="31247" y="3037"/>
                    <a:pt x="31124" y="3061"/>
                  </a:cubicBezTo>
                  <a:cubicBezTo>
                    <a:pt x="31026" y="3110"/>
                    <a:pt x="30904" y="3110"/>
                    <a:pt x="30782" y="3085"/>
                  </a:cubicBezTo>
                  <a:lnTo>
                    <a:pt x="30757" y="3085"/>
                  </a:lnTo>
                  <a:cubicBezTo>
                    <a:pt x="30512" y="3037"/>
                    <a:pt x="30341" y="2988"/>
                    <a:pt x="30292" y="2669"/>
                  </a:cubicBezTo>
                  <a:cubicBezTo>
                    <a:pt x="30267" y="2547"/>
                    <a:pt x="30243" y="2449"/>
                    <a:pt x="30194" y="2351"/>
                  </a:cubicBezTo>
                  <a:cubicBezTo>
                    <a:pt x="30145" y="2204"/>
                    <a:pt x="30071" y="2081"/>
                    <a:pt x="30022" y="1984"/>
                  </a:cubicBezTo>
                  <a:lnTo>
                    <a:pt x="30022" y="1984"/>
                  </a:lnTo>
                  <a:cubicBezTo>
                    <a:pt x="29998" y="1935"/>
                    <a:pt x="29949" y="1910"/>
                    <a:pt x="29925" y="1910"/>
                  </a:cubicBezTo>
                  <a:cubicBezTo>
                    <a:pt x="29876" y="1886"/>
                    <a:pt x="29802" y="1910"/>
                    <a:pt x="29729" y="1910"/>
                  </a:cubicBezTo>
                  <a:cubicBezTo>
                    <a:pt x="29606" y="1935"/>
                    <a:pt x="29533" y="1935"/>
                    <a:pt x="29435" y="1935"/>
                  </a:cubicBezTo>
                  <a:cubicBezTo>
                    <a:pt x="29312" y="1959"/>
                    <a:pt x="29165" y="1959"/>
                    <a:pt x="28896" y="1984"/>
                  </a:cubicBezTo>
                  <a:cubicBezTo>
                    <a:pt x="28676" y="1984"/>
                    <a:pt x="28553" y="2008"/>
                    <a:pt x="28431" y="2033"/>
                  </a:cubicBezTo>
                  <a:cubicBezTo>
                    <a:pt x="28210" y="2081"/>
                    <a:pt x="28039" y="2106"/>
                    <a:pt x="27598" y="2081"/>
                  </a:cubicBezTo>
                  <a:cubicBezTo>
                    <a:pt x="27108" y="2081"/>
                    <a:pt x="26031" y="2155"/>
                    <a:pt x="25174" y="2204"/>
                  </a:cubicBezTo>
                  <a:cubicBezTo>
                    <a:pt x="24831" y="2228"/>
                    <a:pt x="24513" y="2253"/>
                    <a:pt x="24268" y="2277"/>
                  </a:cubicBezTo>
                  <a:cubicBezTo>
                    <a:pt x="23900" y="2302"/>
                    <a:pt x="22701" y="2375"/>
                    <a:pt x="21599" y="2424"/>
                  </a:cubicBezTo>
                  <a:cubicBezTo>
                    <a:pt x="20668" y="2498"/>
                    <a:pt x="19811" y="2547"/>
                    <a:pt x="19468" y="2547"/>
                  </a:cubicBezTo>
                  <a:lnTo>
                    <a:pt x="19468" y="2547"/>
                  </a:lnTo>
                  <a:cubicBezTo>
                    <a:pt x="19248" y="2571"/>
                    <a:pt x="18782" y="2620"/>
                    <a:pt x="18244" y="2669"/>
                  </a:cubicBezTo>
                  <a:cubicBezTo>
                    <a:pt x="17117" y="2767"/>
                    <a:pt x="15721" y="2865"/>
                    <a:pt x="15477" y="2841"/>
                  </a:cubicBezTo>
                  <a:cubicBezTo>
                    <a:pt x="15305" y="2792"/>
                    <a:pt x="15158" y="2767"/>
                    <a:pt x="15060" y="2694"/>
                  </a:cubicBezTo>
                  <a:cubicBezTo>
                    <a:pt x="14938" y="2620"/>
                    <a:pt x="14840" y="2522"/>
                    <a:pt x="14815" y="2375"/>
                  </a:cubicBezTo>
                  <a:lnTo>
                    <a:pt x="14815" y="2375"/>
                  </a:lnTo>
                  <a:cubicBezTo>
                    <a:pt x="14791" y="2253"/>
                    <a:pt x="14791" y="2179"/>
                    <a:pt x="14815" y="2106"/>
                  </a:cubicBezTo>
                  <a:cubicBezTo>
                    <a:pt x="14815" y="2008"/>
                    <a:pt x="14840" y="1910"/>
                    <a:pt x="14742" y="1763"/>
                  </a:cubicBezTo>
                  <a:cubicBezTo>
                    <a:pt x="14669" y="1641"/>
                    <a:pt x="14571" y="1543"/>
                    <a:pt x="14497" y="1445"/>
                  </a:cubicBezTo>
                  <a:cubicBezTo>
                    <a:pt x="14375" y="1298"/>
                    <a:pt x="14277" y="1175"/>
                    <a:pt x="14252" y="1077"/>
                  </a:cubicBezTo>
                  <a:cubicBezTo>
                    <a:pt x="13738" y="1126"/>
                    <a:pt x="11828" y="1371"/>
                    <a:pt x="11167" y="1494"/>
                  </a:cubicBezTo>
                  <a:cubicBezTo>
                    <a:pt x="10873" y="1567"/>
                    <a:pt x="9942" y="1665"/>
                    <a:pt x="8865" y="1763"/>
                  </a:cubicBezTo>
                  <a:cubicBezTo>
                    <a:pt x="7151" y="1935"/>
                    <a:pt x="5045" y="2130"/>
                    <a:pt x="4726" y="2130"/>
                  </a:cubicBezTo>
                  <a:cubicBezTo>
                    <a:pt x="4530" y="2155"/>
                    <a:pt x="4016" y="2204"/>
                    <a:pt x="3404" y="2253"/>
                  </a:cubicBezTo>
                  <a:cubicBezTo>
                    <a:pt x="2351" y="2351"/>
                    <a:pt x="1004" y="2473"/>
                    <a:pt x="563" y="2473"/>
                  </a:cubicBezTo>
                  <a:cubicBezTo>
                    <a:pt x="74" y="2473"/>
                    <a:pt x="74" y="2522"/>
                    <a:pt x="74" y="2571"/>
                  </a:cubicBezTo>
                  <a:lnTo>
                    <a:pt x="74" y="2571"/>
                  </a:lnTo>
                  <a:lnTo>
                    <a:pt x="74" y="2620"/>
                  </a:lnTo>
                  <a:lnTo>
                    <a:pt x="74" y="2620"/>
                  </a:lnTo>
                  <a:cubicBezTo>
                    <a:pt x="74" y="2694"/>
                    <a:pt x="49" y="2767"/>
                    <a:pt x="49" y="2890"/>
                  </a:cubicBezTo>
                  <a:cubicBezTo>
                    <a:pt x="25" y="3012"/>
                    <a:pt x="0" y="3183"/>
                    <a:pt x="0" y="3257"/>
                  </a:cubicBezTo>
                  <a:cubicBezTo>
                    <a:pt x="0" y="3306"/>
                    <a:pt x="98" y="3428"/>
                    <a:pt x="221" y="3551"/>
                  </a:cubicBezTo>
                  <a:cubicBezTo>
                    <a:pt x="343" y="3698"/>
                    <a:pt x="514" y="3845"/>
                    <a:pt x="612" y="3943"/>
                  </a:cubicBezTo>
                  <a:cubicBezTo>
                    <a:pt x="710" y="4016"/>
                    <a:pt x="808" y="4065"/>
                    <a:pt x="882" y="4114"/>
                  </a:cubicBezTo>
                  <a:cubicBezTo>
                    <a:pt x="1029" y="4187"/>
                    <a:pt x="1176" y="4236"/>
                    <a:pt x="1298" y="4408"/>
                  </a:cubicBezTo>
                  <a:cubicBezTo>
                    <a:pt x="1445" y="4628"/>
                    <a:pt x="1396" y="4751"/>
                    <a:pt x="1372" y="4947"/>
                  </a:cubicBezTo>
                  <a:cubicBezTo>
                    <a:pt x="1347" y="5020"/>
                    <a:pt x="1323" y="5118"/>
                    <a:pt x="1323" y="5240"/>
                  </a:cubicBezTo>
                  <a:cubicBezTo>
                    <a:pt x="1323" y="5461"/>
                    <a:pt x="1347" y="5534"/>
                    <a:pt x="1396" y="5608"/>
                  </a:cubicBezTo>
                  <a:cubicBezTo>
                    <a:pt x="1421" y="5681"/>
                    <a:pt x="1445" y="5730"/>
                    <a:pt x="1470" y="5853"/>
                  </a:cubicBezTo>
                  <a:cubicBezTo>
                    <a:pt x="1494" y="6073"/>
                    <a:pt x="1470" y="6122"/>
                    <a:pt x="1347" y="6342"/>
                  </a:cubicBezTo>
                  <a:lnTo>
                    <a:pt x="1298" y="6416"/>
                  </a:lnTo>
                  <a:cubicBezTo>
                    <a:pt x="1249" y="6538"/>
                    <a:pt x="1200" y="6661"/>
                    <a:pt x="1176" y="6808"/>
                  </a:cubicBezTo>
                  <a:cubicBezTo>
                    <a:pt x="1249" y="6832"/>
                    <a:pt x="1347" y="6783"/>
                    <a:pt x="1470" y="6759"/>
                  </a:cubicBezTo>
                  <a:cubicBezTo>
                    <a:pt x="1665" y="6685"/>
                    <a:pt x="1763" y="6538"/>
                    <a:pt x="1984" y="6440"/>
                  </a:cubicBezTo>
                  <a:cubicBezTo>
                    <a:pt x="2204" y="6367"/>
                    <a:pt x="2082" y="6220"/>
                    <a:pt x="2351" y="6073"/>
                  </a:cubicBezTo>
                  <a:cubicBezTo>
                    <a:pt x="2620" y="5926"/>
                    <a:pt x="2620" y="6000"/>
                    <a:pt x="2694" y="5779"/>
                  </a:cubicBezTo>
                  <a:cubicBezTo>
                    <a:pt x="2767" y="5583"/>
                    <a:pt x="2841" y="5436"/>
                    <a:pt x="2694" y="5289"/>
                  </a:cubicBezTo>
                  <a:cubicBezTo>
                    <a:pt x="2547" y="5142"/>
                    <a:pt x="2278" y="5020"/>
                    <a:pt x="2425" y="4922"/>
                  </a:cubicBezTo>
                  <a:cubicBezTo>
                    <a:pt x="2547" y="4800"/>
                    <a:pt x="2792" y="4751"/>
                    <a:pt x="2865" y="4922"/>
                  </a:cubicBezTo>
                  <a:cubicBezTo>
                    <a:pt x="2939" y="5093"/>
                    <a:pt x="2841" y="5338"/>
                    <a:pt x="3012" y="5436"/>
                  </a:cubicBezTo>
                  <a:cubicBezTo>
                    <a:pt x="3159" y="5559"/>
                    <a:pt x="3257" y="5608"/>
                    <a:pt x="3282" y="5412"/>
                  </a:cubicBezTo>
                  <a:cubicBezTo>
                    <a:pt x="3282" y="5240"/>
                    <a:pt x="3208" y="4996"/>
                    <a:pt x="3355" y="5020"/>
                  </a:cubicBezTo>
                  <a:cubicBezTo>
                    <a:pt x="3526" y="5045"/>
                    <a:pt x="3453" y="5118"/>
                    <a:pt x="3551" y="5289"/>
                  </a:cubicBezTo>
                  <a:cubicBezTo>
                    <a:pt x="3624" y="5461"/>
                    <a:pt x="3673" y="5363"/>
                    <a:pt x="3747" y="5485"/>
                  </a:cubicBezTo>
                  <a:cubicBezTo>
                    <a:pt x="3820" y="5632"/>
                    <a:pt x="3894" y="5681"/>
                    <a:pt x="3698" y="5828"/>
                  </a:cubicBezTo>
                  <a:cubicBezTo>
                    <a:pt x="3502" y="5951"/>
                    <a:pt x="3380" y="5828"/>
                    <a:pt x="3233" y="5975"/>
                  </a:cubicBezTo>
                  <a:cubicBezTo>
                    <a:pt x="3110" y="6098"/>
                    <a:pt x="3159" y="6171"/>
                    <a:pt x="2939" y="6220"/>
                  </a:cubicBezTo>
                  <a:cubicBezTo>
                    <a:pt x="2718" y="6244"/>
                    <a:pt x="2596" y="6220"/>
                    <a:pt x="2547" y="6342"/>
                  </a:cubicBezTo>
                  <a:cubicBezTo>
                    <a:pt x="2498" y="6440"/>
                    <a:pt x="2376" y="6538"/>
                    <a:pt x="2645" y="6489"/>
                  </a:cubicBezTo>
                  <a:cubicBezTo>
                    <a:pt x="2939" y="6440"/>
                    <a:pt x="2841" y="6416"/>
                    <a:pt x="3257" y="6318"/>
                  </a:cubicBezTo>
                  <a:cubicBezTo>
                    <a:pt x="3673" y="6195"/>
                    <a:pt x="3624" y="6098"/>
                    <a:pt x="3992" y="6000"/>
                  </a:cubicBezTo>
                  <a:cubicBezTo>
                    <a:pt x="4384" y="5877"/>
                    <a:pt x="4359" y="5804"/>
                    <a:pt x="4702" y="5804"/>
                  </a:cubicBezTo>
                  <a:cubicBezTo>
                    <a:pt x="5045" y="5804"/>
                    <a:pt x="5241" y="5779"/>
                    <a:pt x="5583" y="5755"/>
                  </a:cubicBezTo>
                  <a:cubicBezTo>
                    <a:pt x="5951" y="5730"/>
                    <a:pt x="5853" y="5706"/>
                    <a:pt x="5804" y="5534"/>
                  </a:cubicBezTo>
                  <a:cubicBezTo>
                    <a:pt x="5779" y="5363"/>
                    <a:pt x="5877" y="5142"/>
                    <a:pt x="5975" y="5265"/>
                  </a:cubicBezTo>
                  <a:cubicBezTo>
                    <a:pt x="6073" y="5363"/>
                    <a:pt x="6147" y="5461"/>
                    <a:pt x="6269" y="5363"/>
                  </a:cubicBezTo>
                  <a:cubicBezTo>
                    <a:pt x="6392" y="5265"/>
                    <a:pt x="6343" y="5142"/>
                    <a:pt x="6465" y="5045"/>
                  </a:cubicBezTo>
                  <a:cubicBezTo>
                    <a:pt x="6587" y="4922"/>
                    <a:pt x="6783" y="4824"/>
                    <a:pt x="6832" y="4947"/>
                  </a:cubicBezTo>
                  <a:cubicBezTo>
                    <a:pt x="6881" y="5093"/>
                    <a:pt x="6734" y="5191"/>
                    <a:pt x="6906" y="5216"/>
                  </a:cubicBezTo>
                  <a:cubicBezTo>
                    <a:pt x="7077" y="5240"/>
                    <a:pt x="7028" y="5118"/>
                    <a:pt x="7298" y="5069"/>
                  </a:cubicBezTo>
                  <a:cubicBezTo>
                    <a:pt x="7567" y="5020"/>
                    <a:pt x="7567" y="4996"/>
                    <a:pt x="7763" y="5020"/>
                  </a:cubicBezTo>
                  <a:cubicBezTo>
                    <a:pt x="7983" y="5020"/>
                    <a:pt x="7934" y="4922"/>
                    <a:pt x="8155" y="5069"/>
                  </a:cubicBezTo>
                  <a:cubicBezTo>
                    <a:pt x="8375" y="5216"/>
                    <a:pt x="8547" y="5240"/>
                    <a:pt x="8498" y="5412"/>
                  </a:cubicBezTo>
                  <a:cubicBezTo>
                    <a:pt x="8449" y="5559"/>
                    <a:pt x="8302" y="5706"/>
                    <a:pt x="8155" y="5559"/>
                  </a:cubicBezTo>
                  <a:cubicBezTo>
                    <a:pt x="8008" y="5436"/>
                    <a:pt x="7836" y="5240"/>
                    <a:pt x="7787" y="5412"/>
                  </a:cubicBezTo>
                  <a:cubicBezTo>
                    <a:pt x="7738" y="5559"/>
                    <a:pt x="7763" y="5681"/>
                    <a:pt x="7591" y="5632"/>
                  </a:cubicBezTo>
                  <a:cubicBezTo>
                    <a:pt x="7396" y="5559"/>
                    <a:pt x="7347" y="5461"/>
                    <a:pt x="7249" y="5534"/>
                  </a:cubicBezTo>
                  <a:cubicBezTo>
                    <a:pt x="7151" y="5632"/>
                    <a:pt x="7004" y="5632"/>
                    <a:pt x="6783" y="5632"/>
                  </a:cubicBezTo>
                  <a:cubicBezTo>
                    <a:pt x="6563" y="5608"/>
                    <a:pt x="6220" y="5657"/>
                    <a:pt x="6343" y="5730"/>
                  </a:cubicBezTo>
                  <a:cubicBezTo>
                    <a:pt x="6441" y="5804"/>
                    <a:pt x="6539" y="5804"/>
                    <a:pt x="6906" y="5804"/>
                  </a:cubicBezTo>
                  <a:cubicBezTo>
                    <a:pt x="7298" y="5804"/>
                    <a:pt x="7861" y="5804"/>
                    <a:pt x="8106" y="5828"/>
                  </a:cubicBezTo>
                  <a:cubicBezTo>
                    <a:pt x="8326" y="5877"/>
                    <a:pt x="8791" y="5951"/>
                    <a:pt x="9061" y="6073"/>
                  </a:cubicBezTo>
                  <a:cubicBezTo>
                    <a:pt x="9355" y="6195"/>
                    <a:pt x="9722" y="6269"/>
                    <a:pt x="10040" y="6465"/>
                  </a:cubicBezTo>
                  <a:cubicBezTo>
                    <a:pt x="10359" y="6661"/>
                    <a:pt x="10457" y="6734"/>
                    <a:pt x="10652" y="6857"/>
                  </a:cubicBezTo>
                  <a:cubicBezTo>
                    <a:pt x="10848" y="7004"/>
                    <a:pt x="10946" y="7077"/>
                    <a:pt x="10946" y="7004"/>
                  </a:cubicBezTo>
                  <a:cubicBezTo>
                    <a:pt x="10971" y="6906"/>
                    <a:pt x="10775" y="6783"/>
                    <a:pt x="10726" y="6636"/>
                  </a:cubicBezTo>
                  <a:cubicBezTo>
                    <a:pt x="10677" y="6465"/>
                    <a:pt x="10750" y="6367"/>
                    <a:pt x="10579" y="6342"/>
                  </a:cubicBezTo>
                  <a:cubicBezTo>
                    <a:pt x="10408" y="6318"/>
                    <a:pt x="10334" y="6465"/>
                    <a:pt x="10261" y="6342"/>
                  </a:cubicBezTo>
                  <a:cubicBezTo>
                    <a:pt x="10187" y="6220"/>
                    <a:pt x="10187" y="6122"/>
                    <a:pt x="10089" y="6049"/>
                  </a:cubicBezTo>
                  <a:cubicBezTo>
                    <a:pt x="9991" y="5975"/>
                    <a:pt x="9942" y="5804"/>
                    <a:pt x="10138" y="5853"/>
                  </a:cubicBezTo>
                  <a:cubicBezTo>
                    <a:pt x="10359" y="5902"/>
                    <a:pt x="10408" y="6000"/>
                    <a:pt x="10579" y="5951"/>
                  </a:cubicBezTo>
                  <a:cubicBezTo>
                    <a:pt x="10775" y="5877"/>
                    <a:pt x="10775" y="6073"/>
                    <a:pt x="10995" y="6049"/>
                  </a:cubicBezTo>
                  <a:cubicBezTo>
                    <a:pt x="11216" y="6049"/>
                    <a:pt x="11191" y="5951"/>
                    <a:pt x="11363" y="5926"/>
                  </a:cubicBezTo>
                  <a:cubicBezTo>
                    <a:pt x="11510" y="5877"/>
                    <a:pt x="11363" y="5608"/>
                    <a:pt x="11656" y="5730"/>
                  </a:cubicBezTo>
                  <a:cubicBezTo>
                    <a:pt x="11926" y="5853"/>
                    <a:pt x="11828" y="6000"/>
                    <a:pt x="11656" y="6073"/>
                  </a:cubicBezTo>
                  <a:cubicBezTo>
                    <a:pt x="11461" y="6146"/>
                    <a:pt x="11265" y="6220"/>
                    <a:pt x="11216" y="6342"/>
                  </a:cubicBezTo>
                  <a:cubicBezTo>
                    <a:pt x="11142" y="6440"/>
                    <a:pt x="10971" y="6563"/>
                    <a:pt x="11093" y="6636"/>
                  </a:cubicBezTo>
                  <a:cubicBezTo>
                    <a:pt x="11216" y="6685"/>
                    <a:pt x="11118" y="6538"/>
                    <a:pt x="11387" y="6710"/>
                  </a:cubicBezTo>
                  <a:cubicBezTo>
                    <a:pt x="11656" y="6906"/>
                    <a:pt x="11852" y="6832"/>
                    <a:pt x="11999" y="6808"/>
                  </a:cubicBezTo>
                  <a:cubicBezTo>
                    <a:pt x="12146" y="6759"/>
                    <a:pt x="12318" y="6759"/>
                    <a:pt x="12342" y="6955"/>
                  </a:cubicBezTo>
                  <a:cubicBezTo>
                    <a:pt x="12367" y="7150"/>
                    <a:pt x="12367" y="7322"/>
                    <a:pt x="12465" y="7322"/>
                  </a:cubicBezTo>
                  <a:cubicBezTo>
                    <a:pt x="12538" y="7322"/>
                    <a:pt x="12587" y="7224"/>
                    <a:pt x="12758" y="7297"/>
                  </a:cubicBezTo>
                  <a:cubicBezTo>
                    <a:pt x="12954" y="7371"/>
                    <a:pt x="13150" y="7444"/>
                    <a:pt x="12930" y="7518"/>
                  </a:cubicBezTo>
                  <a:cubicBezTo>
                    <a:pt x="12709" y="7567"/>
                    <a:pt x="12636" y="7493"/>
                    <a:pt x="12538" y="7591"/>
                  </a:cubicBezTo>
                  <a:cubicBezTo>
                    <a:pt x="12416" y="7689"/>
                    <a:pt x="12318" y="7787"/>
                    <a:pt x="12440" y="7885"/>
                  </a:cubicBezTo>
                  <a:cubicBezTo>
                    <a:pt x="12563" y="8008"/>
                    <a:pt x="12538" y="7861"/>
                    <a:pt x="12807" y="8032"/>
                  </a:cubicBezTo>
                  <a:cubicBezTo>
                    <a:pt x="13052" y="8203"/>
                    <a:pt x="13077" y="8277"/>
                    <a:pt x="13199" y="8375"/>
                  </a:cubicBezTo>
                  <a:cubicBezTo>
                    <a:pt x="13346" y="8497"/>
                    <a:pt x="13518" y="8669"/>
                    <a:pt x="13542" y="8840"/>
                  </a:cubicBezTo>
                  <a:cubicBezTo>
                    <a:pt x="13591" y="9012"/>
                    <a:pt x="13616" y="9110"/>
                    <a:pt x="13616" y="9305"/>
                  </a:cubicBezTo>
                  <a:cubicBezTo>
                    <a:pt x="13616" y="9477"/>
                    <a:pt x="13518" y="9575"/>
                    <a:pt x="13616" y="9624"/>
                  </a:cubicBezTo>
                  <a:cubicBezTo>
                    <a:pt x="13713" y="9697"/>
                    <a:pt x="13811" y="9697"/>
                    <a:pt x="13958" y="9599"/>
                  </a:cubicBezTo>
                  <a:cubicBezTo>
                    <a:pt x="14105" y="9526"/>
                    <a:pt x="14179" y="9428"/>
                    <a:pt x="14424" y="9379"/>
                  </a:cubicBezTo>
                  <a:cubicBezTo>
                    <a:pt x="14644" y="9305"/>
                    <a:pt x="14791" y="9281"/>
                    <a:pt x="14962" y="9305"/>
                  </a:cubicBezTo>
                  <a:cubicBezTo>
                    <a:pt x="15134" y="9305"/>
                    <a:pt x="15452" y="9281"/>
                    <a:pt x="15501" y="9134"/>
                  </a:cubicBezTo>
                  <a:cubicBezTo>
                    <a:pt x="15526" y="9012"/>
                    <a:pt x="15477" y="9134"/>
                    <a:pt x="15624" y="8938"/>
                  </a:cubicBezTo>
                  <a:cubicBezTo>
                    <a:pt x="15770" y="8742"/>
                    <a:pt x="15697" y="8767"/>
                    <a:pt x="15746" y="8718"/>
                  </a:cubicBezTo>
                  <a:cubicBezTo>
                    <a:pt x="15819" y="8669"/>
                    <a:pt x="15893" y="8546"/>
                    <a:pt x="16015" y="8546"/>
                  </a:cubicBezTo>
                  <a:cubicBezTo>
                    <a:pt x="16138" y="8522"/>
                    <a:pt x="16187" y="8595"/>
                    <a:pt x="16162" y="8669"/>
                  </a:cubicBezTo>
                  <a:cubicBezTo>
                    <a:pt x="16113" y="8742"/>
                    <a:pt x="16015" y="8791"/>
                    <a:pt x="15966" y="8865"/>
                  </a:cubicBezTo>
                  <a:cubicBezTo>
                    <a:pt x="15893" y="8938"/>
                    <a:pt x="15893" y="9085"/>
                    <a:pt x="15966" y="9134"/>
                  </a:cubicBezTo>
                  <a:cubicBezTo>
                    <a:pt x="16015" y="9183"/>
                    <a:pt x="16040" y="9085"/>
                    <a:pt x="16162" y="8987"/>
                  </a:cubicBezTo>
                  <a:cubicBezTo>
                    <a:pt x="16260" y="8914"/>
                    <a:pt x="16383" y="8767"/>
                    <a:pt x="16554" y="8620"/>
                  </a:cubicBezTo>
                  <a:cubicBezTo>
                    <a:pt x="16726" y="8497"/>
                    <a:pt x="16995" y="8301"/>
                    <a:pt x="17044" y="8252"/>
                  </a:cubicBezTo>
                  <a:cubicBezTo>
                    <a:pt x="17093" y="8203"/>
                    <a:pt x="17264" y="8032"/>
                    <a:pt x="17436" y="7910"/>
                  </a:cubicBezTo>
                  <a:cubicBezTo>
                    <a:pt x="17583" y="7812"/>
                    <a:pt x="17730" y="7714"/>
                    <a:pt x="17901" y="7689"/>
                  </a:cubicBezTo>
                  <a:cubicBezTo>
                    <a:pt x="18072" y="7640"/>
                    <a:pt x="18048" y="7665"/>
                    <a:pt x="18170" y="7567"/>
                  </a:cubicBezTo>
                  <a:cubicBezTo>
                    <a:pt x="18317" y="7469"/>
                    <a:pt x="18415" y="7420"/>
                    <a:pt x="18538" y="7493"/>
                  </a:cubicBezTo>
                  <a:cubicBezTo>
                    <a:pt x="18660" y="7591"/>
                    <a:pt x="18611" y="7689"/>
                    <a:pt x="18758" y="7640"/>
                  </a:cubicBezTo>
                  <a:cubicBezTo>
                    <a:pt x="18905" y="7567"/>
                    <a:pt x="19027" y="7469"/>
                    <a:pt x="18929" y="7395"/>
                  </a:cubicBezTo>
                  <a:cubicBezTo>
                    <a:pt x="18831" y="7346"/>
                    <a:pt x="18758" y="7346"/>
                    <a:pt x="18587" y="7322"/>
                  </a:cubicBezTo>
                  <a:cubicBezTo>
                    <a:pt x="18415" y="7297"/>
                    <a:pt x="18268" y="7322"/>
                    <a:pt x="18244" y="7224"/>
                  </a:cubicBezTo>
                  <a:cubicBezTo>
                    <a:pt x="18195" y="7126"/>
                    <a:pt x="18097" y="6930"/>
                    <a:pt x="18244" y="6979"/>
                  </a:cubicBezTo>
                  <a:cubicBezTo>
                    <a:pt x="18415" y="7028"/>
                    <a:pt x="18440" y="7126"/>
                    <a:pt x="18562" y="7102"/>
                  </a:cubicBezTo>
                  <a:cubicBezTo>
                    <a:pt x="18660" y="7053"/>
                    <a:pt x="18709" y="7102"/>
                    <a:pt x="18685" y="6930"/>
                  </a:cubicBezTo>
                  <a:cubicBezTo>
                    <a:pt x="18636" y="6759"/>
                    <a:pt x="18513" y="6685"/>
                    <a:pt x="18660" y="6587"/>
                  </a:cubicBezTo>
                  <a:cubicBezTo>
                    <a:pt x="18807" y="6465"/>
                    <a:pt x="18880" y="6563"/>
                    <a:pt x="19027" y="6489"/>
                  </a:cubicBezTo>
                  <a:cubicBezTo>
                    <a:pt x="19174" y="6416"/>
                    <a:pt x="19027" y="6342"/>
                    <a:pt x="19199" y="6293"/>
                  </a:cubicBezTo>
                  <a:cubicBezTo>
                    <a:pt x="19370" y="6220"/>
                    <a:pt x="19566" y="6342"/>
                    <a:pt x="19713" y="6318"/>
                  </a:cubicBezTo>
                  <a:cubicBezTo>
                    <a:pt x="19860" y="6293"/>
                    <a:pt x="19982" y="6220"/>
                    <a:pt x="20080" y="6171"/>
                  </a:cubicBezTo>
                  <a:cubicBezTo>
                    <a:pt x="20154" y="6146"/>
                    <a:pt x="20203" y="6073"/>
                    <a:pt x="20374" y="6049"/>
                  </a:cubicBezTo>
                  <a:cubicBezTo>
                    <a:pt x="20546" y="6000"/>
                    <a:pt x="20595" y="6049"/>
                    <a:pt x="20815" y="6195"/>
                  </a:cubicBezTo>
                  <a:cubicBezTo>
                    <a:pt x="21060" y="6367"/>
                    <a:pt x="21182" y="6416"/>
                    <a:pt x="21378" y="6489"/>
                  </a:cubicBezTo>
                  <a:cubicBezTo>
                    <a:pt x="21574" y="6563"/>
                    <a:pt x="21525" y="6710"/>
                    <a:pt x="21770" y="6734"/>
                  </a:cubicBezTo>
                  <a:cubicBezTo>
                    <a:pt x="22039" y="6734"/>
                    <a:pt x="21966" y="6685"/>
                    <a:pt x="22211" y="6832"/>
                  </a:cubicBezTo>
                  <a:cubicBezTo>
                    <a:pt x="22480" y="7004"/>
                    <a:pt x="22652" y="6955"/>
                    <a:pt x="22847" y="7126"/>
                  </a:cubicBezTo>
                  <a:cubicBezTo>
                    <a:pt x="23043" y="7273"/>
                    <a:pt x="23092" y="7420"/>
                    <a:pt x="23190" y="7689"/>
                  </a:cubicBezTo>
                  <a:cubicBezTo>
                    <a:pt x="23288" y="7959"/>
                    <a:pt x="23386" y="8106"/>
                    <a:pt x="23778" y="8252"/>
                  </a:cubicBezTo>
                  <a:cubicBezTo>
                    <a:pt x="24145" y="8399"/>
                    <a:pt x="24170" y="8277"/>
                    <a:pt x="24341" y="8546"/>
                  </a:cubicBezTo>
                  <a:cubicBezTo>
                    <a:pt x="24488" y="8791"/>
                    <a:pt x="24415" y="8914"/>
                    <a:pt x="24562" y="9183"/>
                  </a:cubicBezTo>
                  <a:cubicBezTo>
                    <a:pt x="24709" y="9428"/>
                    <a:pt x="24856" y="9428"/>
                    <a:pt x="25076" y="9624"/>
                  </a:cubicBezTo>
                  <a:cubicBezTo>
                    <a:pt x="25296" y="9820"/>
                    <a:pt x="25370" y="9673"/>
                    <a:pt x="25615" y="9844"/>
                  </a:cubicBezTo>
                  <a:cubicBezTo>
                    <a:pt x="25884" y="10040"/>
                    <a:pt x="25664" y="10016"/>
                    <a:pt x="25884" y="10260"/>
                  </a:cubicBezTo>
                  <a:cubicBezTo>
                    <a:pt x="26104" y="10505"/>
                    <a:pt x="25933" y="10481"/>
                    <a:pt x="26227" y="10652"/>
                  </a:cubicBezTo>
                  <a:cubicBezTo>
                    <a:pt x="26521" y="10799"/>
                    <a:pt x="26570" y="10750"/>
                    <a:pt x="26643" y="10971"/>
                  </a:cubicBezTo>
                  <a:cubicBezTo>
                    <a:pt x="26717" y="11191"/>
                    <a:pt x="26692" y="11289"/>
                    <a:pt x="26864" y="11338"/>
                  </a:cubicBezTo>
                  <a:cubicBezTo>
                    <a:pt x="27035" y="11362"/>
                    <a:pt x="26864" y="11167"/>
                    <a:pt x="27206" y="11215"/>
                  </a:cubicBezTo>
                  <a:cubicBezTo>
                    <a:pt x="27549" y="11264"/>
                    <a:pt x="27402" y="11313"/>
                    <a:pt x="27672" y="11313"/>
                  </a:cubicBezTo>
                  <a:cubicBezTo>
                    <a:pt x="27941" y="11289"/>
                    <a:pt x="28137" y="11338"/>
                    <a:pt x="28259" y="11509"/>
                  </a:cubicBezTo>
                  <a:cubicBezTo>
                    <a:pt x="28406" y="11656"/>
                    <a:pt x="28431" y="11803"/>
                    <a:pt x="28504" y="12024"/>
                  </a:cubicBezTo>
                  <a:cubicBezTo>
                    <a:pt x="28578" y="12244"/>
                    <a:pt x="28627" y="12342"/>
                    <a:pt x="28798" y="12489"/>
                  </a:cubicBezTo>
                  <a:cubicBezTo>
                    <a:pt x="28969" y="12611"/>
                    <a:pt x="28969" y="12587"/>
                    <a:pt x="29190" y="12734"/>
                  </a:cubicBezTo>
                  <a:cubicBezTo>
                    <a:pt x="29410" y="12881"/>
                    <a:pt x="29459" y="13101"/>
                    <a:pt x="29459" y="13248"/>
                  </a:cubicBezTo>
                  <a:cubicBezTo>
                    <a:pt x="29435" y="13395"/>
                    <a:pt x="29239" y="13248"/>
                    <a:pt x="29239" y="13419"/>
                  </a:cubicBezTo>
                  <a:cubicBezTo>
                    <a:pt x="29239" y="13591"/>
                    <a:pt x="29386" y="13738"/>
                    <a:pt x="29459" y="13885"/>
                  </a:cubicBezTo>
                  <a:cubicBezTo>
                    <a:pt x="29508" y="14032"/>
                    <a:pt x="29508" y="14032"/>
                    <a:pt x="29459" y="14203"/>
                  </a:cubicBezTo>
                  <a:cubicBezTo>
                    <a:pt x="29435" y="14399"/>
                    <a:pt x="29533" y="14546"/>
                    <a:pt x="29557" y="14717"/>
                  </a:cubicBezTo>
                  <a:cubicBezTo>
                    <a:pt x="29582" y="14913"/>
                    <a:pt x="29533" y="15060"/>
                    <a:pt x="29533" y="15232"/>
                  </a:cubicBezTo>
                  <a:cubicBezTo>
                    <a:pt x="29533" y="15403"/>
                    <a:pt x="29435" y="15819"/>
                    <a:pt x="29435" y="16162"/>
                  </a:cubicBezTo>
                  <a:cubicBezTo>
                    <a:pt x="29435" y="16505"/>
                    <a:pt x="29410" y="16627"/>
                    <a:pt x="29337" y="16872"/>
                  </a:cubicBezTo>
                  <a:cubicBezTo>
                    <a:pt x="29288" y="17117"/>
                    <a:pt x="29239" y="17337"/>
                    <a:pt x="29312" y="17558"/>
                  </a:cubicBezTo>
                  <a:cubicBezTo>
                    <a:pt x="29410" y="17803"/>
                    <a:pt x="29312" y="18023"/>
                    <a:pt x="29312" y="18146"/>
                  </a:cubicBezTo>
                  <a:cubicBezTo>
                    <a:pt x="29312" y="18268"/>
                    <a:pt x="29361" y="19003"/>
                    <a:pt x="29239" y="19199"/>
                  </a:cubicBezTo>
                  <a:cubicBezTo>
                    <a:pt x="29116" y="19370"/>
                    <a:pt x="29067" y="19345"/>
                    <a:pt x="29092" y="19541"/>
                  </a:cubicBezTo>
                  <a:cubicBezTo>
                    <a:pt x="29141" y="19737"/>
                    <a:pt x="29337" y="19884"/>
                    <a:pt x="29459" y="19835"/>
                  </a:cubicBezTo>
                  <a:cubicBezTo>
                    <a:pt x="29606" y="19811"/>
                    <a:pt x="29704" y="19835"/>
                    <a:pt x="29778" y="19958"/>
                  </a:cubicBezTo>
                  <a:cubicBezTo>
                    <a:pt x="29851" y="20080"/>
                    <a:pt x="29778" y="20007"/>
                    <a:pt x="30022" y="20203"/>
                  </a:cubicBezTo>
                  <a:cubicBezTo>
                    <a:pt x="30267" y="20423"/>
                    <a:pt x="30390" y="20570"/>
                    <a:pt x="30414" y="20398"/>
                  </a:cubicBezTo>
                  <a:cubicBezTo>
                    <a:pt x="30439" y="20252"/>
                    <a:pt x="30292" y="20031"/>
                    <a:pt x="30390" y="19884"/>
                  </a:cubicBezTo>
                  <a:cubicBezTo>
                    <a:pt x="30488" y="19713"/>
                    <a:pt x="30365" y="19639"/>
                    <a:pt x="30414" y="19443"/>
                  </a:cubicBezTo>
                  <a:cubicBezTo>
                    <a:pt x="30463" y="19223"/>
                    <a:pt x="30512" y="19101"/>
                    <a:pt x="30341" y="19125"/>
                  </a:cubicBezTo>
                  <a:cubicBezTo>
                    <a:pt x="30169" y="19150"/>
                    <a:pt x="29949" y="19272"/>
                    <a:pt x="29827" y="19076"/>
                  </a:cubicBezTo>
                  <a:cubicBezTo>
                    <a:pt x="29729" y="18880"/>
                    <a:pt x="29778" y="19027"/>
                    <a:pt x="29851" y="18758"/>
                  </a:cubicBezTo>
                  <a:cubicBezTo>
                    <a:pt x="29925" y="18488"/>
                    <a:pt x="29704" y="18415"/>
                    <a:pt x="29827" y="18317"/>
                  </a:cubicBezTo>
                  <a:cubicBezTo>
                    <a:pt x="29949" y="18244"/>
                    <a:pt x="30169" y="18244"/>
                    <a:pt x="30341" y="18415"/>
                  </a:cubicBezTo>
                  <a:cubicBezTo>
                    <a:pt x="30488" y="18611"/>
                    <a:pt x="30414" y="18586"/>
                    <a:pt x="30610" y="18660"/>
                  </a:cubicBezTo>
                  <a:cubicBezTo>
                    <a:pt x="30806" y="18709"/>
                    <a:pt x="30953" y="18660"/>
                    <a:pt x="30831" y="18856"/>
                  </a:cubicBezTo>
                  <a:cubicBezTo>
                    <a:pt x="30733" y="19076"/>
                    <a:pt x="30610" y="19101"/>
                    <a:pt x="30659" y="19223"/>
                  </a:cubicBezTo>
                  <a:cubicBezTo>
                    <a:pt x="30733" y="19345"/>
                    <a:pt x="30733" y="19566"/>
                    <a:pt x="30929" y="19566"/>
                  </a:cubicBezTo>
                  <a:cubicBezTo>
                    <a:pt x="31149" y="19566"/>
                    <a:pt x="31198" y="19394"/>
                    <a:pt x="31198" y="19125"/>
                  </a:cubicBezTo>
                  <a:cubicBezTo>
                    <a:pt x="31198" y="18880"/>
                    <a:pt x="31149" y="18733"/>
                    <a:pt x="31320" y="18758"/>
                  </a:cubicBezTo>
                  <a:cubicBezTo>
                    <a:pt x="31516" y="18758"/>
                    <a:pt x="31614" y="18807"/>
                    <a:pt x="31614" y="19027"/>
                  </a:cubicBezTo>
                  <a:cubicBezTo>
                    <a:pt x="31639" y="19223"/>
                    <a:pt x="31737" y="19272"/>
                    <a:pt x="31761" y="19492"/>
                  </a:cubicBezTo>
                  <a:cubicBezTo>
                    <a:pt x="31786" y="19713"/>
                    <a:pt x="31590" y="19737"/>
                    <a:pt x="31467" y="19835"/>
                  </a:cubicBezTo>
                  <a:cubicBezTo>
                    <a:pt x="31345" y="19933"/>
                    <a:pt x="31345" y="20105"/>
                    <a:pt x="31467" y="20203"/>
                  </a:cubicBezTo>
                  <a:cubicBezTo>
                    <a:pt x="31590" y="20325"/>
                    <a:pt x="31541" y="20472"/>
                    <a:pt x="31443" y="20521"/>
                  </a:cubicBezTo>
                  <a:cubicBezTo>
                    <a:pt x="31320" y="20545"/>
                    <a:pt x="31198" y="20521"/>
                    <a:pt x="31100" y="20668"/>
                  </a:cubicBezTo>
                  <a:cubicBezTo>
                    <a:pt x="31002" y="20790"/>
                    <a:pt x="30929" y="21084"/>
                    <a:pt x="31002" y="21207"/>
                  </a:cubicBezTo>
                  <a:cubicBezTo>
                    <a:pt x="31075" y="21329"/>
                    <a:pt x="30953" y="21500"/>
                    <a:pt x="31149" y="21525"/>
                  </a:cubicBezTo>
                  <a:cubicBezTo>
                    <a:pt x="31345" y="21525"/>
                    <a:pt x="31492" y="21256"/>
                    <a:pt x="31614" y="21451"/>
                  </a:cubicBezTo>
                  <a:cubicBezTo>
                    <a:pt x="31737" y="21672"/>
                    <a:pt x="31614" y="21770"/>
                    <a:pt x="31467" y="21745"/>
                  </a:cubicBezTo>
                  <a:cubicBezTo>
                    <a:pt x="31345" y="21745"/>
                    <a:pt x="30953" y="21647"/>
                    <a:pt x="30831" y="21672"/>
                  </a:cubicBezTo>
                  <a:cubicBezTo>
                    <a:pt x="30708" y="21696"/>
                    <a:pt x="30537" y="21696"/>
                    <a:pt x="30537" y="21819"/>
                  </a:cubicBezTo>
                  <a:cubicBezTo>
                    <a:pt x="30537" y="21941"/>
                    <a:pt x="30488" y="22064"/>
                    <a:pt x="30708" y="22137"/>
                  </a:cubicBezTo>
                  <a:cubicBezTo>
                    <a:pt x="30953" y="22235"/>
                    <a:pt x="30953" y="22015"/>
                    <a:pt x="31026" y="22284"/>
                  </a:cubicBezTo>
                  <a:cubicBezTo>
                    <a:pt x="31124" y="22529"/>
                    <a:pt x="31002" y="22504"/>
                    <a:pt x="31222" y="22651"/>
                  </a:cubicBezTo>
                  <a:cubicBezTo>
                    <a:pt x="31418" y="22798"/>
                    <a:pt x="31394" y="23043"/>
                    <a:pt x="31369" y="23117"/>
                  </a:cubicBezTo>
                  <a:cubicBezTo>
                    <a:pt x="31369" y="23190"/>
                    <a:pt x="31271" y="23190"/>
                    <a:pt x="31345" y="23337"/>
                  </a:cubicBezTo>
                  <a:cubicBezTo>
                    <a:pt x="31443" y="23484"/>
                    <a:pt x="31443" y="23410"/>
                    <a:pt x="31639" y="23704"/>
                  </a:cubicBezTo>
                  <a:cubicBezTo>
                    <a:pt x="31835" y="23974"/>
                    <a:pt x="31810" y="24072"/>
                    <a:pt x="32055" y="24390"/>
                  </a:cubicBezTo>
                  <a:cubicBezTo>
                    <a:pt x="32300" y="24708"/>
                    <a:pt x="32520" y="25051"/>
                    <a:pt x="32741" y="25247"/>
                  </a:cubicBezTo>
                  <a:cubicBezTo>
                    <a:pt x="32961" y="25443"/>
                    <a:pt x="33010" y="25345"/>
                    <a:pt x="33181" y="25565"/>
                  </a:cubicBezTo>
                  <a:cubicBezTo>
                    <a:pt x="33377" y="25810"/>
                    <a:pt x="33549" y="25786"/>
                    <a:pt x="33720" y="25810"/>
                  </a:cubicBezTo>
                  <a:cubicBezTo>
                    <a:pt x="33892" y="25859"/>
                    <a:pt x="34063" y="25982"/>
                    <a:pt x="34087" y="25786"/>
                  </a:cubicBezTo>
                  <a:cubicBezTo>
                    <a:pt x="34087" y="25590"/>
                    <a:pt x="33916" y="25370"/>
                    <a:pt x="33867" y="25247"/>
                  </a:cubicBezTo>
                  <a:cubicBezTo>
                    <a:pt x="33794" y="25100"/>
                    <a:pt x="33647" y="25100"/>
                    <a:pt x="33426" y="24929"/>
                  </a:cubicBezTo>
                  <a:cubicBezTo>
                    <a:pt x="33206" y="24757"/>
                    <a:pt x="33108" y="24610"/>
                    <a:pt x="33181" y="24537"/>
                  </a:cubicBezTo>
                  <a:cubicBezTo>
                    <a:pt x="33255" y="24439"/>
                    <a:pt x="33108" y="24268"/>
                    <a:pt x="33451" y="24561"/>
                  </a:cubicBezTo>
                  <a:cubicBezTo>
                    <a:pt x="33818" y="24880"/>
                    <a:pt x="33892" y="24904"/>
                    <a:pt x="34038" y="24806"/>
                  </a:cubicBezTo>
                  <a:cubicBezTo>
                    <a:pt x="34210" y="24708"/>
                    <a:pt x="34357" y="24586"/>
                    <a:pt x="34528" y="24684"/>
                  </a:cubicBezTo>
                  <a:cubicBezTo>
                    <a:pt x="34700" y="24806"/>
                    <a:pt x="34847" y="24831"/>
                    <a:pt x="34651" y="24929"/>
                  </a:cubicBezTo>
                  <a:cubicBezTo>
                    <a:pt x="34430" y="25027"/>
                    <a:pt x="34234" y="25051"/>
                    <a:pt x="34357" y="25174"/>
                  </a:cubicBezTo>
                  <a:cubicBezTo>
                    <a:pt x="34504" y="25321"/>
                    <a:pt x="34626" y="25247"/>
                    <a:pt x="34602" y="25492"/>
                  </a:cubicBezTo>
                  <a:cubicBezTo>
                    <a:pt x="34577" y="25737"/>
                    <a:pt x="34381" y="25737"/>
                    <a:pt x="34504" y="26006"/>
                  </a:cubicBezTo>
                  <a:cubicBezTo>
                    <a:pt x="34626" y="26276"/>
                    <a:pt x="34700" y="26251"/>
                    <a:pt x="34749" y="26496"/>
                  </a:cubicBezTo>
                  <a:cubicBezTo>
                    <a:pt x="34773" y="26741"/>
                    <a:pt x="34847" y="26888"/>
                    <a:pt x="34822" y="27035"/>
                  </a:cubicBezTo>
                  <a:cubicBezTo>
                    <a:pt x="34798" y="27182"/>
                    <a:pt x="34773" y="27231"/>
                    <a:pt x="34920" y="27378"/>
                  </a:cubicBezTo>
                  <a:cubicBezTo>
                    <a:pt x="35067" y="27524"/>
                    <a:pt x="35018" y="27378"/>
                    <a:pt x="35189" y="27524"/>
                  </a:cubicBezTo>
                  <a:cubicBezTo>
                    <a:pt x="35361" y="27647"/>
                    <a:pt x="35336" y="27647"/>
                    <a:pt x="35508" y="27720"/>
                  </a:cubicBezTo>
                  <a:cubicBezTo>
                    <a:pt x="35704" y="27794"/>
                    <a:pt x="35728" y="27769"/>
                    <a:pt x="35924" y="27794"/>
                  </a:cubicBezTo>
                  <a:cubicBezTo>
                    <a:pt x="36120" y="27818"/>
                    <a:pt x="36218" y="27696"/>
                    <a:pt x="36316" y="27892"/>
                  </a:cubicBezTo>
                  <a:cubicBezTo>
                    <a:pt x="36414" y="28088"/>
                    <a:pt x="36414" y="28357"/>
                    <a:pt x="36291" y="28431"/>
                  </a:cubicBezTo>
                  <a:cubicBezTo>
                    <a:pt x="36169" y="28504"/>
                    <a:pt x="36365" y="28798"/>
                    <a:pt x="36487" y="29043"/>
                  </a:cubicBezTo>
                  <a:cubicBezTo>
                    <a:pt x="36610" y="29288"/>
                    <a:pt x="36659" y="29361"/>
                    <a:pt x="36659" y="29630"/>
                  </a:cubicBezTo>
                  <a:cubicBezTo>
                    <a:pt x="36634" y="29924"/>
                    <a:pt x="36536" y="29998"/>
                    <a:pt x="36830" y="30169"/>
                  </a:cubicBezTo>
                  <a:cubicBezTo>
                    <a:pt x="37148" y="30341"/>
                    <a:pt x="37173" y="30365"/>
                    <a:pt x="37295" y="30488"/>
                  </a:cubicBezTo>
                  <a:cubicBezTo>
                    <a:pt x="37418" y="30610"/>
                    <a:pt x="37638" y="30463"/>
                    <a:pt x="37687" y="30536"/>
                  </a:cubicBezTo>
                  <a:cubicBezTo>
                    <a:pt x="37761" y="30610"/>
                    <a:pt x="37712" y="30781"/>
                    <a:pt x="37614" y="30806"/>
                  </a:cubicBezTo>
                  <a:cubicBezTo>
                    <a:pt x="37516" y="30830"/>
                    <a:pt x="37320" y="30757"/>
                    <a:pt x="37393" y="30904"/>
                  </a:cubicBezTo>
                  <a:cubicBezTo>
                    <a:pt x="37467" y="31075"/>
                    <a:pt x="37540" y="31100"/>
                    <a:pt x="37687" y="31051"/>
                  </a:cubicBezTo>
                  <a:cubicBezTo>
                    <a:pt x="37834" y="30977"/>
                    <a:pt x="37810" y="30781"/>
                    <a:pt x="38006" y="30806"/>
                  </a:cubicBezTo>
                  <a:cubicBezTo>
                    <a:pt x="38177" y="30855"/>
                    <a:pt x="38103" y="31051"/>
                    <a:pt x="38275" y="31051"/>
                  </a:cubicBezTo>
                  <a:cubicBezTo>
                    <a:pt x="38446" y="31051"/>
                    <a:pt x="38397" y="30855"/>
                    <a:pt x="38618" y="30953"/>
                  </a:cubicBezTo>
                  <a:cubicBezTo>
                    <a:pt x="38863" y="31075"/>
                    <a:pt x="38740" y="31100"/>
                    <a:pt x="39010" y="31173"/>
                  </a:cubicBezTo>
                  <a:cubicBezTo>
                    <a:pt x="39303" y="31222"/>
                    <a:pt x="39328" y="31198"/>
                    <a:pt x="39499" y="31222"/>
                  </a:cubicBezTo>
                  <a:cubicBezTo>
                    <a:pt x="39695" y="31222"/>
                    <a:pt x="39671" y="31002"/>
                    <a:pt x="39891" y="31198"/>
                  </a:cubicBezTo>
                  <a:cubicBezTo>
                    <a:pt x="40136" y="31369"/>
                    <a:pt x="40209" y="31271"/>
                    <a:pt x="40307" y="31394"/>
                  </a:cubicBezTo>
                  <a:cubicBezTo>
                    <a:pt x="40430" y="31492"/>
                    <a:pt x="40136" y="31394"/>
                    <a:pt x="40503" y="31614"/>
                  </a:cubicBezTo>
                  <a:cubicBezTo>
                    <a:pt x="40846" y="31810"/>
                    <a:pt x="40944" y="31908"/>
                    <a:pt x="40871" y="32006"/>
                  </a:cubicBezTo>
                  <a:cubicBezTo>
                    <a:pt x="40773" y="32104"/>
                    <a:pt x="40552" y="31957"/>
                    <a:pt x="40479" y="32030"/>
                  </a:cubicBezTo>
                  <a:cubicBezTo>
                    <a:pt x="40405" y="32104"/>
                    <a:pt x="40381" y="32153"/>
                    <a:pt x="40479" y="32300"/>
                  </a:cubicBezTo>
                  <a:cubicBezTo>
                    <a:pt x="40552" y="32471"/>
                    <a:pt x="40577" y="32447"/>
                    <a:pt x="40577" y="32618"/>
                  </a:cubicBezTo>
                  <a:cubicBezTo>
                    <a:pt x="40577" y="32765"/>
                    <a:pt x="40552" y="32863"/>
                    <a:pt x="40699" y="32814"/>
                  </a:cubicBezTo>
                  <a:cubicBezTo>
                    <a:pt x="40871" y="32789"/>
                    <a:pt x="40944" y="32667"/>
                    <a:pt x="41018" y="32569"/>
                  </a:cubicBezTo>
                  <a:cubicBezTo>
                    <a:pt x="41091" y="32496"/>
                    <a:pt x="41116" y="32275"/>
                    <a:pt x="41311" y="32447"/>
                  </a:cubicBezTo>
                  <a:cubicBezTo>
                    <a:pt x="41483" y="32618"/>
                    <a:pt x="41556" y="32569"/>
                    <a:pt x="41703" y="32667"/>
                  </a:cubicBezTo>
                  <a:cubicBezTo>
                    <a:pt x="41850" y="32789"/>
                    <a:pt x="42022" y="32936"/>
                    <a:pt x="41777" y="32961"/>
                  </a:cubicBezTo>
                  <a:cubicBezTo>
                    <a:pt x="41532" y="32985"/>
                    <a:pt x="41409" y="32740"/>
                    <a:pt x="41262" y="32789"/>
                  </a:cubicBezTo>
                  <a:cubicBezTo>
                    <a:pt x="41140" y="32838"/>
                    <a:pt x="40773" y="32863"/>
                    <a:pt x="40895" y="33059"/>
                  </a:cubicBezTo>
                  <a:cubicBezTo>
                    <a:pt x="40993" y="33255"/>
                    <a:pt x="41140" y="33157"/>
                    <a:pt x="41238" y="33353"/>
                  </a:cubicBezTo>
                  <a:cubicBezTo>
                    <a:pt x="41336" y="33548"/>
                    <a:pt x="41213" y="33646"/>
                    <a:pt x="41336" y="33769"/>
                  </a:cubicBezTo>
                  <a:cubicBezTo>
                    <a:pt x="41483" y="33891"/>
                    <a:pt x="41532" y="33891"/>
                    <a:pt x="41899" y="34014"/>
                  </a:cubicBezTo>
                  <a:cubicBezTo>
                    <a:pt x="42242" y="34112"/>
                    <a:pt x="42315" y="33965"/>
                    <a:pt x="42413" y="34112"/>
                  </a:cubicBezTo>
                  <a:cubicBezTo>
                    <a:pt x="42511" y="34259"/>
                    <a:pt x="42511" y="34381"/>
                    <a:pt x="42634" y="34430"/>
                  </a:cubicBezTo>
                  <a:cubicBezTo>
                    <a:pt x="42732" y="34479"/>
                    <a:pt x="42879" y="34601"/>
                    <a:pt x="42854" y="34773"/>
                  </a:cubicBezTo>
                  <a:cubicBezTo>
                    <a:pt x="42830" y="34920"/>
                    <a:pt x="42707" y="34969"/>
                    <a:pt x="42536" y="34944"/>
                  </a:cubicBezTo>
                  <a:cubicBezTo>
                    <a:pt x="42364" y="34920"/>
                    <a:pt x="42095" y="34920"/>
                    <a:pt x="41997" y="34748"/>
                  </a:cubicBezTo>
                  <a:cubicBezTo>
                    <a:pt x="41899" y="34601"/>
                    <a:pt x="41850" y="34430"/>
                    <a:pt x="41654" y="34381"/>
                  </a:cubicBezTo>
                  <a:cubicBezTo>
                    <a:pt x="41458" y="34332"/>
                    <a:pt x="41360" y="34430"/>
                    <a:pt x="41360" y="34577"/>
                  </a:cubicBezTo>
                  <a:cubicBezTo>
                    <a:pt x="41336" y="34724"/>
                    <a:pt x="41336" y="34920"/>
                    <a:pt x="41483" y="35116"/>
                  </a:cubicBezTo>
                  <a:cubicBezTo>
                    <a:pt x="41630" y="35312"/>
                    <a:pt x="41605" y="35410"/>
                    <a:pt x="41899" y="35459"/>
                  </a:cubicBezTo>
                  <a:cubicBezTo>
                    <a:pt x="42168" y="35508"/>
                    <a:pt x="42462" y="35483"/>
                    <a:pt x="42634" y="35385"/>
                  </a:cubicBezTo>
                  <a:cubicBezTo>
                    <a:pt x="42805" y="35263"/>
                    <a:pt x="42854" y="35336"/>
                    <a:pt x="42952" y="35189"/>
                  </a:cubicBezTo>
                  <a:cubicBezTo>
                    <a:pt x="43050" y="35042"/>
                    <a:pt x="42977" y="34920"/>
                    <a:pt x="43295" y="34920"/>
                  </a:cubicBezTo>
                  <a:cubicBezTo>
                    <a:pt x="43613" y="34920"/>
                    <a:pt x="43687" y="35018"/>
                    <a:pt x="43932" y="35018"/>
                  </a:cubicBezTo>
                  <a:cubicBezTo>
                    <a:pt x="44152" y="35018"/>
                    <a:pt x="44299" y="34895"/>
                    <a:pt x="44397" y="34748"/>
                  </a:cubicBezTo>
                  <a:cubicBezTo>
                    <a:pt x="44495" y="34601"/>
                    <a:pt x="44544" y="34455"/>
                    <a:pt x="44813" y="34406"/>
                  </a:cubicBezTo>
                  <a:cubicBezTo>
                    <a:pt x="45058" y="34381"/>
                    <a:pt x="45058" y="34283"/>
                    <a:pt x="45327" y="34283"/>
                  </a:cubicBezTo>
                  <a:cubicBezTo>
                    <a:pt x="45597" y="34259"/>
                    <a:pt x="45597" y="34063"/>
                    <a:pt x="45719" y="33891"/>
                  </a:cubicBezTo>
                  <a:cubicBezTo>
                    <a:pt x="45842" y="33744"/>
                    <a:pt x="45964" y="33671"/>
                    <a:pt x="46160" y="33500"/>
                  </a:cubicBezTo>
                  <a:cubicBezTo>
                    <a:pt x="46380" y="33328"/>
                    <a:pt x="46087" y="33181"/>
                    <a:pt x="46087" y="32887"/>
                  </a:cubicBezTo>
                  <a:cubicBezTo>
                    <a:pt x="46087" y="32593"/>
                    <a:pt x="46013" y="32373"/>
                    <a:pt x="46111" y="32104"/>
                  </a:cubicBezTo>
                  <a:cubicBezTo>
                    <a:pt x="46209" y="31810"/>
                    <a:pt x="46160" y="31516"/>
                    <a:pt x="46209" y="31296"/>
                  </a:cubicBezTo>
                  <a:cubicBezTo>
                    <a:pt x="46233" y="31051"/>
                    <a:pt x="46160" y="31002"/>
                    <a:pt x="46380" y="30732"/>
                  </a:cubicBezTo>
                  <a:cubicBezTo>
                    <a:pt x="46576" y="30463"/>
                    <a:pt x="46576" y="30439"/>
                    <a:pt x="46576" y="30096"/>
                  </a:cubicBezTo>
                  <a:cubicBezTo>
                    <a:pt x="46576" y="29777"/>
                    <a:pt x="46454" y="29704"/>
                    <a:pt x="46601" y="29532"/>
                  </a:cubicBezTo>
                  <a:cubicBezTo>
                    <a:pt x="46772" y="29386"/>
                    <a:pt x="46748" y="29386"/>
                    <a:pt x="46797" y="29116"/>
                  </a:cubicBezTo>
                  <a:cubicBezTo>
                    <a:pt x="46846" y="28871"/>
                    <a:pt x="46748" y="28724"/>
                    <a:pt x="46699" y="28504"/>
                  </a:cubicBezTo>
                  <a:cubicBezTo>
                    <a:pt x="46650" y="28284"/>
                    <a:pt x="46478" y="28259"/>
                    <a:pt x="46527" y="2784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72"/>
            <p:cNvSpPr/>
            <p:nvPr/>
          </p:nvSpPr>
          <p:spPr>
            <a:xfrm>
              <a:off x="6857200" y="1987850"/>
              <a:ext cx="12275" cy="32475"/>
            </a:xfrm>
            <a:custGeom>
              <a:avLst/>
              <a:gdLst/>
              <a:ahLst/>
              <a:cxnLst/>
              <a:rect l="l" t="t" r="r" b="b"/>
              <a:pathLst>
                <a:path w="491" h="1299" extrusionOk="0">
                  <a:moveTo>
                    <a:pt x="270" y="539"/>
                  </a:moveTo>
                  <a:cubicBezTo>
                    <a:pt x="246" y="441"/>
                    <a:pt x="221" y="319"/>
                    <a:pt x="172" y="196"/>
                  </a:cubicBezTo>
                  <a:cubicBezTo>
                    <a:pt x="123" y="98"/>
                    <a:pt x="74" y="49"/>
                    <a:pt x="25" y="0"/>
                  </a:cubicBezTo>
                  <a:cubicBezTo>
                    <a:pt x="25" y="147"/>
                    <a:pt x="1" y="221"/>
                    <a:pt x="99" y="343"/>
                  </a:cubicBezTo>
                  <a:cubicBezTo>
                    <a:pt x="221" y="515"/>
                    <a:pt x="99" y="613"/>
                    <a:pt x="99" y="833"/>
                  </a:cubicBezTo>
                  <a:cubicBezTo>
                    <a:pt x="99" y="1078"/>
                    <a:pt x="172" y="1298"/>
                    <a:pt x="319" y="1249"/>
                  </a:cubicBezTo>
                  <a:cubicBezTo>
                    <a:pt x="442" y="1200"/>
                    <a:pt x="417" y="1127"/>
                    <a:pt x="491" y="1029"/>
                  </a:cubicBezTo>
                  <a:cubicBezTo>
                    <a:pt x="417" y="955"/>
                    <a:pt x="368" y="857"/>
                    <a:pt x="344" y="784"/>
                  </a:cubicBezTo>
                  <a:cubicBezTo>
                    <a:pt x="319" y="686"/>
                    <a:pt x="295" y="613"/>
                    <a:pt x="270" y="53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72"/>
            <p:cNvSpPr/>
            <p:nvPr/>
          </p:nvSpPr>
          <p:spPr>
            <a:xfrm>
              <a:off x="6857200" y="1987850"/>
              <a:ext cx="12275" cy="32475"/>
            </a:xfrm>
            <a:custGeom>
              <a:avLst/>
              <a:gdLst/>
              <a:ahLst/>
              <a:cxnLst/>
              <a:rect l="l" t="t" r="r" b="b"/>
              <a:pathLst>
                <a:path w="491" h="1299" fill="none" extrusionOk="0">
                  <a:moveTo>
                    <a:pt x="270" y="539"/>
                  </a:moveTo>
                  <a:cubicBezTo>
                    <a:pt x="246" y="441"/>
                    <a:pt x="221" y="319"/>
                    <a:pt x="172" y="196"/>
                  </a:cubicBezTo>
                  <a:cubicBezTo>
                    <a:pt x="123" y="98"/>
                    <a:pt x="74" y="49"/>
                    <a:pt x="25" y="0"/>
                  </a:cubicBezTo>
                  <a:cubicBezTo>
                    <a:pt x="25" y="147"/>
                    <a:pt x="1" y="221"/>
                    <a:pt x="99" y="343"/>
                  </a:cubicBezTo>
                  <a:cubicBezTo>
                    <a:pt x="221" y="515"/>
                    <a:pt x="99" y="613"/>
                    <a:pt x="99" y="833"/>
                  </a:cubicBezTo>
                  <a:cubicBezTo>
                    <a:pt x="99" y="1078"/>
                    <a:pt x="172" y="1298"/>
                    <a:pt x="319" y="1249"/>
                  </a:cubicBezTo>
                  <a:cubicBezTo>
                    <a:pt x="442" y="1200"/>
                    <a:pt x="417" y="1127"/>
                    <a:pt x="491" y="1029"/>
                  </a:cubicBezTo>
                  <a:cubicBezTo>
                    <a:pt x="417" y="955"/>
                    <a:pt x="368" y="857"/>
                    <a:pt x="344" y="784"/>
                  </a:cubicBezTo>
                  <a:cubicBezTo>
                    <a:pt x="319" y="686"/>
                    <a:pt x="295" y="613"/>
                    <a:pt x="270" y="53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72"/>
            <p:cNvSpPr/>
            <p:nvPr/>
          </p:nvSpPr>
          <p:spPr>
            <a:xfrm>
              <a:off x="6735375" y="2095600"/>
              <a:ext cx="67975" cy="60025"/>
            </a:xfrm>
            <a:custGeom>
              <a:avLst/>
              <a:gdLst/>
              <a:ahLst/>
              <a:cxnLst/>
              <a:rect l="l" t="t" r="r" b="b"/>
              <a:pathLst>
                <a:path w="2719" h="2401" extrusionOk="0">
                  <a:moveTo>
                    <a:pt x="2401" y="221"/>
                  </a:moveTo>
                  <a:cubicBezTo>
                    <a:pt x="2254" y="441"/>
                    <a:pt x="2009" y="637"/>
                    <a:pt x="1813" y="759"/>
                  </a:cubicBezTo>
                  <a:cubicBezTo>
                    <a:pt x="1641" y="882"/>
                    <a:pt x="1568" y="931"/>
                    <a:pt x="1323" y="882"/>
                  </a:cubicBezTo>
                  <a:cubicBezTo>
                    <a:pt x="1078" y="833"/>
                    <a:pt x="1029" y="955"/>
                    <a:pt x="882" y="1029"/>
                  </a:cubicBezTo>
                  <a:cubicBezTo>
                    <a:pt x="760" y="1127"/>
                    <a:pt x="686" y="955"/>
                    <a:pt x="564" y="1249"/>
                  </a:cubicBezTo>
                  <a:cubicBezTo>
                    <a:pt x="466" y="1445"/>
                    <a:pt x="270" y="1519"/>
                    <a:pt x="197" y="1641"/>
                  </a:cubicBezTo>
                  <a:cubicBezTo>
                    <a:pt x="123" y="1739"/>
                    <a:pt x="221" y="1861"/>
                    <a:pt x="197" y="1959"/>
                  </a:cubicBezTo>
                  <a:cubicBezTo>
                    <a:pt x="172" y="2082"/>
                    <a:pt x="1" y="2106"/>
                    <a:pt x="197" y="2155"/>
                  </a:cubicBezTo>
                  <a:cubicBezTo>
                    <a:pt x="368" y="2204"/>
                    <a:pt x="148" y="2400"/>
                    <a:pt x="319" y="2400"/>
                  </a:cubicBezTo>
                  <a:cubicBezTo>
                    <a:pt x="466" y="2400"/>
                    <a:pt x="417" y="2131"/>
                    <a:pt x="686" y="1984"/>
                  </a:cubicBezTo>
                  <a:cubicBezTo>
                    <a:pt x="980" y="1861"/>
                    <a:pt x="1201" y="1788"/>
                    <a:pt x="1372" y="1567"/>
                  </a:cubicBezTo>
                  <a:cubicBezTo>
                    <a:pt x="1543" y="1323"/>
                    <a:pt x="1372" y="1274"/>
                    <a:pt x="1788" y="1078"/>
                  </a:cubicBezTo>
                  <a:cubicBezTo>
                    <a:pt x="2205" y="882"/>
                    <a:pt x="2450" y="686"/>
                    <a:pt x="2572" y="466"/>
                  </a:cubicBezTo>
                  <a:cubicBezTo>
                    <a:pt x="2719" y="270"/>
                    <a:pt x="2547" y="0"/>
                    <a:pt x="2401" y="22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72"/>
            <p:cNvSpPr/>
            <p:nvPr/>
          </p:nvSpPr>
          <p:spPr>
            <a:xfrm>
              <a:off x="6735375" y="2095600"/>
              <a:ext cx="67975" cy="60025"/>
            </a:xfrm>
            <a:custGeom>
              <a:avLst/>
              <a:gdLst/>
              <a:ahLst/>
              <a:cxnLst/>
              <a:rect l="l" t="t" r="r" b="b"/>
              <a:pathLst>
                <a:path w="2719" h="2401" fill="none" extrusionOk="0">
                  <a:moveTo>
                    <a:pt x="2401" y="221"/>
                  </a:moveTo>
                  <a:cubicBezTo>
                    <a:pt x="2254" y="441"/>
                    <a:pt x="2009" y="637"/>
                    <a:pt x="1813" y="759"/>
                  </a:cubicBezTo>
                  <a:cubicBezTo>
                    <a:pt x="1641" y="882"/>
                    <a:pt x="1568" y="931"/>
                    <a:pt x="1323" y="882"/>
                  </a:cubicBezTo>
                  <a:cubicBezTo>
                    <a:pt x="1078" y="833"/>
                    <a:pt x="1029" y="955"/>
                    <a:pt x="882" y="1029"/>
                  </a:cubicBezTo>
                  <a:cubicBezTo>
                    <a:pt x="760" y="1127"/>
                    <a:pt x="686" y="955"/>
                    <a:pt x="564" y="1249"/>
                  </a:cubicBezTo>
                  <a:cubicBezTo>
                    <a:pt x="466" y="1445"/>
                    <a:pt x="270" y="1519"/>
                    <a:pt x="197" y="1641"/>
                  </a:cubicBezTo>
                  <a:cubicBezTo>
                    <a:pt x="123" y="1739"/>
                    <a:pt x="221" y="1861"/>
                    <a:pt x="197" y="1959"/>
                  </a:cubicBezTo>
                  <a:cubicBezTo>
                    <a:pt x="172" y="2082"/>
                    <a:pt x="1" y="2106"/>
                    <a:pt x="197" y="2155"/>
                  </a:cubicBezTo>
                  <a:cubicBezTo>
                    <a:pt x="368" y="2204"/>
                    <a:pt x="148" y="2400"/>
                    <a:pt x="319" y="2400"/>
                  </a:cubicBezTo>
                  <a:cubicBezTo>
                    <a:pt x="466" y="2400"/>
                    <a:pt x="417" y="2131"/>
                    <a:pt x="686" y="1984"/>
                  </a:cubicBezTo>
                  <a:cubicBezTo>
                    <a:pt x="980" y="1861"/>
                    <a:pt x="1201" y="1788"/>
                    <a:pt x="1372" y="1567"/>
                  </a:cubicBezTo>
                  <a:cubicBezTo>
                    <a:pt x="1543" y="1323"/>
                    <a:pt x="1372" y="1274"/>
                    <a:pt x="1788" y="1078"/>
                  </a:cubicBezTo>
                  <a:cubicBezTo>
                    <a:pt x="2205" y="882"/>
                    <a:pt x="2450" y="686"/>
                    <a:pt x="2572" y="466"/>
                  </a:cubicBezTo>
                  <a:cubicBezTo>
                    <a:pt x="2719" y="270"/>
                    <a:pt x="2547" y="0"/>
                    <a:pt x="2401" y="22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72"/>
            <p:cNvSpPr/>
            <p:nvPr/>
          </p:nvSpPr>
          <p:spPr>
            <a:xfrm>
              <a:off x="5432000" y="2947775"/>
              <a:ext cx="1100150" cy="492225"/>
            </a:xfrm>
            <a:custGeom>
              <a:avLst/>
              <a:gdLst/>
              <a:ahLst/>
              <a:cxnLst/>
              <a:rect l="l" t="t" r="r" b="b"/>
              <a:pathLst>
                <a:path w="44006" h="19689" extrusionOk="0">
                  <a:moveTo>
                    <a:pt x="43761" y="4506"/>
                  </a:moveTo>
                  <a:cubicBezTo>
                    <a:pt x="43761" y="4384"/>
                    <a:pt x="43663" y="4506"/>
                    <a:pt x="43565" y="4237"/>
                  </a:cubicBezTo>
                  <a:cubicBezTo>
                    <a:pt x="43491" y="3992"/>
                    <a:pt x="43589" y="4017"/>
                    <a:pt x="43467" y="3894"/>
                  </a:cubicBezTo>
                  <a:cubicBezTo>
                    <a:pt x="43345" y="3772"/>
                    <a:pt x="43247" y="3821"/>
                    <a:pt x="43198" y="3674"/>
                  </a:cubicBezTo>
                  <a:cubicBezTo>
                    <a:pt x="43149" y="3551"/>
                    <a:pt x="42879" y="3625"/>
                    <a:pt x="42928" y="3723"/>
                  </a:cubicBezTo>
                  <a:cubicBezTo>
                    <a:pt x="42977" y="3821"/>
                    <a:pt x="42781" y="3772"/>
                    <a:pt x="42757" y="3894"/>
                  </a:cubicBezTo>
                  <a:cubicBezTo>
                    <a:pt x="42757" y="3992"/>
                    <a:pt x="42953" y="3968"/>
                    <a:pt x="42953" y="4114"/>
                  </a:cubicBezTo>
                  <a:cubicBezTo>
                    <a:pt x="42953" y="4237"/>
                    <a:pt x="42781" y="4237"/>
                    <a:pt x="42683" y="4139"/>
                  </a:cubicBezTo>
                  <a:cubicBezTo>
                    <a:pt x="42561" y="4041"/>
                    <a:pt x="42341" y="4017"/>
                    <a:pt x="42316" y="4139"/>
                  </a:cubicBezTo>
                  <a:cubicBezTo>
                    <a:pt x="42292" y="4286"/>
                    <a:pt x="42243" y="4433"/>
                    <a:pt x="42390" y="4629"/>
                  </a:cubicBezTo>
                  <a:cubicBezTo>
                    <a:pt x="42512" y="4825"/>
                    <a:pt x="42438" y="5094"/>
                    <a:pt x="42414" y="5241"/>
                  </a:cubicBezTo>
                  <a:cubicBezTo>
                    <a:pt x="42390" y="5388"/>
                    <a:pt x="42438" y="5535"/>
                    <a:pt x="42365" y="5657"/>
                  </a:cubicBezTo>
                  <a:cubicBezTo>
                    <a:pt x="42267" y="5755"/>
                    <a:pt x="42218" y="5829"/>
                    <a:pt x="42047" y="5755"/>
                  </a:cubicBezTo>
                  <a:cubicBezTo>
                    <a:pt x="41875" y="5706"/>
                    <a:pt x="41655" y="5755"/>
                    <a:pt x="41630" y="5633"/>
                  </a:cubicBezTo>
                  <a:cubicBezTo>
                    <a:pt x="41606" y="5510"/>
                    <a:pt x="41630" y="5535"/>
                    <a:pt x="41875" y="5486"/>
                  </a:cubicBezTo>
                  <a:cubicBezTo>
                    <a:pt x="42096" y="5437"/>
                    <a:pt x="42194" y="5461"/>
                    <a:pt x="42145" y="5290"/>
                  </a:cubicBezTo>
                  <a:cubicBezTo>
                    <a:pt x="42120" y="5143"/>
                    <a:pt x="41875" y="5118"/>
                    <a:pt x="41900" y="4972"/>
                  </a:cubicBezTo>
                  <a:cubicBezTo>
                    <a:pt x="41924" y="4849"/>
                    <a:pt x="41998" y="4874"/>
                    <a:pt x="41998" y="4727"/>
                  </a:cubicBezTo>
                  <a:cubicBezTo>
                    <a:pt x="41998" y="4580"/>
                    <a:pt x="41777" y="4506"/>
                    <a:pt x="41875" y="4408"/>
                  </a:cubicBezTo>
                  <a:cubicBezTo>
                    <a:pt x="41949" y="4286"/>
                    <a:pt x="42022" y="4139"/>
                    <a:pt x="41998" y="4114"/>
                  </a:cubicBezTo>
                  <a:cubicBezTo>
                    <a:pt x="41973" y="4065"/>
                    <a:pt x="41924" y="4090"/>
                    <a:pt x="41753" y="4041"/>
                  </a:cubicBezTo>
                  <a:cubicBezTo>
                    <a:pt x="41581" y="3992"/>
                    <a:pt x="41483" y="3870"/>
                    <a:pt x="41557" y="3821"/>
                  </a:cubicBezTo>
                  <a:cubicBezTo>
                    <a:pt x="41655" y="3796"/>
                    <a:pt x="41753" y="3894"/>
                    <a:pt x="41802" y="3747"/>
                  </a:cubicBezTo>
                  <a:cubicBezTo>
                    <a:pt x="41826" y="3600"/>
                    <a:pt x="41802" y="3600"/>
                    <a:pt x="41508" y="3600"/>
                  </a:cubicBezTo>
                  <a:cubicBezTo>
                    <a:pt x="41190" y="3600"/>
                    <a:pt x="41092" y="3649"/>
                    <a:pt x="40847" y="3845"/>
                  </a:cubicBezTo>
                  <a:cubicBezTo>
                    <a:pt x="40602" y="4065"/>
                    <a:pt x="40553" y="4310"/>
                    <a:pt x="40284" y="4188"/>
                  </a:cubicBezTo>
                  <a:cubicBezTo>
                    <a:pt x="40039" y="4090"/>
                    <a:pt x="39892" y="4041"/>
                    <a:pt x="39745" y="4139"/>
                  </a:cubicBezTo>
                  <a:cubicBezTo>
                    <a:pt x="39598" y="4261"/>
                    <a:pt x="39647" y="4212"/>
                    <a:pt x="39353" y="4408"/>
                  </a:cubicBezTo>
                  <a:cubicBezTo>
                    <a:pt x="39035" y="4580"/>
                    <a:pt x="38692" y="4678"/>
                    <a:pt x="38569" y="4555"/>
                  </a:cubicBezTo>
                  <a:cubicBezTo>
                    <a:pt x="38422" y="4433"/>
                    <a:pt x="38447" y="4139"/>
                    <a:pt x="38349" y="3943"/>
                  </a:cubicBezTo>
                  <a:cubicBezTo>
                    <a:pt x="38227" y="3747"/>
                    <a:pt x="37908" y="3527"/>
                    <a:pt x="37982" y="3331"/>
                  </a:cubicBezTo>
                  <a:cubicBezTo>
                    <a:pt x="38031" y="3159"/>
                    <a:pt x="38104" y="3086"/>
                    <a:pt x="38227" y="3355"/>
                  </a:cubicBezTo>
                  <a:cubicBezTo>
                    <a:pt x="38349" y="3600"/>
                    <a:pt x="38276" y="3723"/>
                    <a:pt x="38496" y="3747"/>
                  </a:cubicBezTo>
                  <a:cubicBezTo>
                    <a:pt x="38716" y="3772"/>
                    <a:pt x="38618" y="3649"/>
                    <a:pt x="38814" y="3796"/>
                  </a:cubicBezTo>
                  <a:cubicBezTo>
                    <a:pt x="39010" y="3919"/>
                    <a:pt x="39035" y="3992"/>
                    <a:pt x="39231" y="3919"/>
                  </a:cubicBezTo>
                  <a:cubicBezTo>
                    <a:pt x="39426" y="3845"/>
                    <a:pt x="39647" y="3747"/>
                    <a:pt x="39720" y="3625"/>
                  </a:cubicBezTo>
                  <a:cubicBezTo>
                    <a:pt x="39769" y="3478"/>
                    <a:pt x="39671" y="3306"/>
                    <a:pt x="39794" y="3282"/>
                  </a:cubicBezTo>
                  <a:cubicBezTo>
                    <a:pt x="39941" y="3282"/>
                    <a:pt x="40014" y="3331"/>
                    <a:pt x="40112" y="3282"/>
                  </a:cubicBezTo>
                  <a:cubicBezTo>
                    <a:pt x="40210" y="3208"/>
                    <a:pt x="40186" y="3233"/>
                    <a:pt x="40284" y="3159"/>
                  </a:cubicBezTo>
                  <a:cubicBezTo>
                    <a:pt x="40382" y="3086"/>
                    <a:pt x="40430" y="3135"/>
                    <a:pt x="40528" y="3037"/>
                  </a:cubicBezTo>
                  <a:cubicBezTo>
                    <a:pt x="40626" y="2939"/>
                    <a:pt x="40651" y="2915"/>
                    <a:pt x="40577" y="2817"/>
                  </a:cubicBezTo>
                  <a:cubicBezTo>
                    <a:pt x="40504" y="2719"/>
                    <a:pt x="40284" y="2596"/>
                    <a:pt x="40357" y="2547"/>
                  </a:cubicBezTo>
                  <a:cubicBezTo>
                    <a:pt x="40406" y="2474"/>
                    <a:pt x="40406" y="2498"/>
                    <a:pt x="40602" y="2621"/>
                  </a:cubicBezTo>
                  <a:cubicBezTo>
                    <a:pt x="40773" y="2743"/>
                    <a:pt x="40700" y="2792"/>
                    <a:pt x="40920" y="2768"/>
                  </a:cubicBezTo>
                  <a:cubicBezTo>
                    <a:pt x="41141" y="2743"/>
                    <a:pt x="41116" y="2792"/>
                    <a:pt x="41263" y="2645"/>
                  </a:cubicBezTo>
                  <a:cubicBezTo>
                    <a:pt x="41410" y="2498"/>
                    <a:pt x="41483" y="2498"/>
                    <a:pt x="41410" y="2400"/>
                  </a:cubicBezTo>
                  <a:cubicBezTo>
                    <a:pt x="41361" y="2302"/>
                    <a:pt x="41165" y="2229"/>
                    <a:pt x="41043" y="2131"/>
                  </a:cubicBezTo>
                  <a:cubicBezTo>
                    <a:pt x="40920" y="2008"/>
                    <a:pt x="40675" y="1911"/>
                    <a:pt x="40822" y="1813"/>
                  </a:cubicBezTo>
                  <a:cubicBezTo>
                    <a:pt x="40969" y="1690"/>
                    <a:pt x="41067" y="1739"/>
                    <a:pt x="41288" y="1911"/>
                  </a:cubicBezTo>
                  <a:cubicBezTo>
                    <a:pt x="41532" y="2082"/>
                    <a:pt x="41508" y="2229"/>
                    <a:pt x="41777" y="2278"/>
                  </a:cubicBezTo>
                  <a:cubicBezTo>
                    <a:pt x="42047" y="2327"/>
                    <a:pt x="42194" y="2449"/>
                    <a:pt x="42194" y="2327"/>
                  </a:cubicBezTo>
                  <a:cubicBezTo>
                    <a:pt x="42169" y="2204"/>
                    <a:pt x="41998" y="2131"/>
                    <a:pt x="41973" y="2008"/>
                  </a:cubicBezTo>
                  <a:cubicBezTo>
                    <a:pt x="41949" y="1886"/>
                    <a:pt x="42071" y="1886"/>
                    <a:pt x="41875" y="1715"/>
                  </a:cubicBezTo>
                  <a:cubicBezTo>
                    <a:pt x="41704" y="1568"/>
                    <a:pt x="41557" y="1396"/>
                    <a:pt x="41655" y="1347"/>
                  </a:cubicBezTo>
                  <a:cubicBezTo>
                    <a:pt x="41777" y="1298"/>
                    <a:pt x="41826" y="1274"/>
                    <a:pt x="42047" y="1568"/>
                  </a:cubicBezTo>
                  <a:cubicBezTo>
                    <a:pt x="42267" y="1886"/>
                    <a:pt x="42341" y="1837"/>
                    <a:pt x="42414" y="1984"/>
                  </a:cubicBezTo>
                  <a:cubicBezTo>
                    <a:pt x="42512" y="2106"/>
                    <a:pt x="42414" y="2106"/>
                    <a:pt x="42487" y="2302"/>
                  </a:cubicBezTo>
                  <a:cubicBezTo>
                    <a:pt x="42561" y="2474"/>
                    <a:pt x="42904" y="2841"/>
                    <a:pt x="43002" y="2768"/>
                  </a:cubicBezTo>
                  <a:cubicBezTo>
                    <a:pt x="43100" y="2719"/>
                    <a:pt x="43198" y="2572"/>
                    <a:pt x="42977" y="2376"/>
                  </a:cubicBezTo>
                  <a:cubicBezTo>
                    <a:pt x="42732" y="2180"/>
                    <a:pt x="42610" y="2008"/>
                    <a:pt x="42585" y="1862"/>
                  </a:cubicBezTo>
                  <a:cubicBezTo>
                    <a:pt x="42536" y="1690"/>
                    <a:pt x="42438" y="1543"/>
                    <a:pt x="42267" y="1372"/>
                  </a:cubicBezTo>
                  <a:cubicBezTo>
                    <a:pt x="42071" y="1225"/>
                    <a:pt x="42096" y="1249"/>
                    <a:pt x="41998" y="980"/>
                  </a:cubicBezTo>
                  <a:cubicBezTo>
                    <a:pt x="41924" y="735"/>
                    <a:pt x="41875" y="809"/>
                    <a:pt x="41655" y="686"/>
                  </a:cubicBezTo>
                  <a:cubicBezTo>
                    <a:pt x="41434" y="539"/>
                    <a:pt x="41116" y="392"/>
                    <a:pt x="41018" y="245"/>
                  </a:cubicBezTo>
                  <a:cubicBezTo>
                    <a:pt x="40994" y="196"/>
                    <a:pt x="40994" y="98"/>
                    <a:pt x="40994" y="0"/>
                  </a:cubicBezTo>
                  <a:cubicBezTo>
                    <a:pt x="39451" y="343"/>
                    <a:pt x="37345" y="809"/>
                    <a:pt x="36072" y="1078"/>
                  </a:cubicBezTo>
                  <a:cubicBezTo>
                    <a:pt x="32227" y="1862"/>
                    <a:pt x="28211" y="2670"/>
                    <a:pt x="24219" y="3380"/>
                  </a:cubicBezTo>
                  <a:cubicBezTo>
                    <a:pt x="20252" y="4090"/>
                    <a:pt x="16261" y="4678"/>
                    <a:pt x="12416" y="5021"/>
                  </a:cubicBezTo>
                  <a:cubicBezTo>
                    <a:pt x="12416" y="5045"/>
                    <a:pt x="12416" y="5069"/>
                    <a:pt x="12416" y="5069"/>
                  </a:cubicBezTo>
                  <a:cubicBezTo>
                    <a:pt x="12392" y="5143"/>
                    <a:pt x="12367" y="5241"/>
                    <a:pt x="12367" y="5437"/>
                  </a:cubicBezTo>
                  <a:cubicBezTo>
                    <a:pt x="12367" y="5608"/>
                    <a:pt x="12343" y="5731"/>
                    <a:pt x="12318" y="5829"/>
                  </a:cubicBezTo>
                  <a:cubicBezTo>
                    <a:pt x="12269" y="5976"/>
                    <a:pt x="12245" y="6098"/>
                    <a:pt x="12294" y="6220"/>
                  </a:cubicBezTo>
                  <a:cubicBezTo>
                    <a:pt x="12367" y="6343"/>
                    <a:pt x="12367" y="6441"/>
                    <a:pt x="12367" y="6514"/>
                  </a:cubicBezTo>
                  <a:cubicBezTo>
                    <a:pt x="12343" y="6612"/>
                    <a:pt x="12294" y="6661"/>
                    <a:pt x="12196" y="6735"/>
                  </a:cubicBezTo>
                  <a:lnTo>
                    <a:pt x="12196" y="6735"/>
                  </a:lnTo>
                  <a:cubicBezTo>
                    <a:pt x="12122" y="6759"/>
                    <a:pt x="12049" y="6784"/>
                    <a:pt x="11951" y="6833"/>
                  </a:cubicBezTo>
                  <a:lnTo>
                    <a:pt x="11951" y="6833"/>
                  </a:lnTo>
                  <a:cubicBezTo>
                    <a:pt x="11829" y="6857"/>
                    <a:pt x="11657" y="6906"/>
                    <a:pt x="11608" y="7029"/>
                  </a:cubicBezTo>
                  <a:lnTo>
                    <a:pt x="11608" y="7029"/>
                  </a:lnTo>
                  <a:cubicBezTo>
                    <a:pt x="11559" y="7151"/>
                    <a:pt x="11486" y="7249"/>
                    <a:pt x="11412" y="7347"/>
                  </a:cubicBezTo>
                  <a:cubicBezTo>
                    <a:pt x="11290" y="7518"/>
                    <a:pt x="11167" y="7690"/>
                    <a:pt x="11118" y="7886"/>
                  </a:cubicBezTo>
                  <a:lnTo>
                    <a:pt x="11094" y="7910"/>
                  </a:lnTo>
                  <a:cubicBezTo>
                    <a:pt x="11020" y="8277"/>
                    <a:pt x="10971" y="8449"/>
                    <a:pt x="10702" y="8522"/>
                  </a:cubicBezTo>
                  <a:cubicBezTo>
                    <a:pt x="10555" y="8571"/>
                    <a:pt x="10433" y="8498"/>
                    <a:pt x="10310" y="8424"/>
                  </a:cubicBezTo>
                  <a:cubicBezTo>
                    <a:pt x="10237" y="8375"/>
                    <a:pt x="10139" y="8326"/>
                    <a:pt x="10065" y="8351"/>
                  </a:cubicBezTo>
                  <a:lnTo>
                    <a:pt x="10016" y="8375"/>
                  </a:lnTo>
                  <a:cubicBezTo>
                    <a:pt x="9796" y="8424"/>
                    <a:pt x="9429" y="8498"/>
                    <a:pt x="9233" y="8743"/>
                  </a:cubicBezTo>
                  <a:cubicBezTo>
                    <a:pt x="9086" y="8914"/>
                    <a:pt x="9037" y="9086"/>
                    <a:pt x="8963" y="9257"/>
                  </a:cubicBezTo>
                  <a:cubicBezTo>
                    <a:pt x="8939" y="9330"/>
                    <a:pt x="8914" y="9404"/>
                    <a:pt x="8890" y="9477"/>
                  </a:cubicBezTo>
                  <a:lnTo>
                    <a:pt x="8890" y="9477"/>
                  </a:lnTo>
                  <a:cubicBezTo>
                    <a:pt x="8865" y="9502"/>
                    <a:pt x="8841" y="9551"/>
                    <a:pt x="8817" y="9600"/>
                  </a:cubicBezTo>
                  <a:cubicBezTo>
                    <a:pt x="8768" y="9698"/>
                    <a:pt x="8670" y="9771"/>
                    <a:pt x="8596" y="9820"/>
                  </a:cubicBezTo>
                  <a:cubicBezTo>
                    <a:pt x="8498" y="9894"/>
                    <a:pt x="8376" y="9894"/>
                    <a:pt x="8253" y="9845"/>
                  </a:cubicBezTo>
                  <a:cubicBezTo>
                    <a:pt x="8253" y="9845"/>
                    <a:pt x="8229" y="9820"/>
                    <a:pt x="8204" y="9820"/>
                  </a:cubicBezTo>
                  <a:lnTo>
                    <a:pt x="8204" y="9820"/>
                  </a:lnTo>
                  <a:cubicBezTo>
                    <a:pt x="8082" y="9747"/>
                    <a:pt x="8008" y="9600"/>
                    <a:pt x="7959" y="9477"/>
                  </a:cubicBezTo>
                  <a:cubicBezTo>
                    <a:pt x="7910" y="9379"/>
                    <a:pt x="7861" y="9306"/>
                    <a:pt x="7837" y="9306"/>
                  </a:cubicBezTo>
                  <a:cubicBezTo>
                    <a:pt x="7739" y="9330"/>
                    <a:pt x="7641" y="9379"/>
                    <a:pt x="7568" y="9453"/>
                  </a:cubicBezTo>
                  <a:lnTo>
                    <a:pt x="7568" y="9453"/>
                  </a:lnTo>
                  <a:cubicBezTo>
                    <a:pt x="7494" y="9502"/>
                    <a:pt x="7421" y="9575"/>
                    <a:pt x="7396" y="9649"/>
                  </a:cubicBezTo>
                  <a:cubicBezTo>
                    <a:pt x="7372" y="9698"/>
                    <a:pt x="7372" y="9747"/>
                    <a:pt x="7372" y="9820"/>
                  </a:cubicBezTo>
                  <a:lnTo>
                    <a:pt x="7372" y="9820"/>
                  </a:lnTo>
                  <a:cubicBezTo>
                    <a:pt x="7347" y="9992"/>
                    <a:pt x="7323" y="10163"/>
                    <a:pt x="7127" y="10236"/>
                  </a:cubicBezTo>
                  <a:cubicBezTo>
                    <a:pt x="6955" y="10310"/>
                    <a:pt x="6809" y="10236"/>
                    <a:pt x="6686" y="10187"/>
                  </a:cubicBezTo>
                  <a:lnTo>
                    <a:pt x="6686" y="10187"/>
                  </a:lnTo>
                  <a:cubicBezTo>
                    <a:pt x="6637" y="10163"/>
                    <a:pt x="6637" y="10114"/>
                    <a:pt x="6613" y="10138"/>
                  </a:cubicBezTo>
                  <a:cubicBezTo>
                    <a:pt x="6588" y="10163"/>
                    <a:pt x="6588" y="10261"/>
                    <a:pt x="6588" y="10432"/>
                  </a:cubicBezTo>
                  <a:lnTo>
                    <a:pt x="6588" y="10432"/>
                  </a:lnTo>
                  <a:lnTo>
                    <a:pt x="6588" y="10555"/>
                  </a:lnTo>
                  <a:lnTo>
                    <a:pt x="6588" y="10555"/>
                  </a:lnTo>
                  <a:cubicBezTo>
                    <a:pt x="6588" y="10702"/>
                    <a:pt x="6588" y="10824"/>
                    <a:pt x="6539" y="10947"/>
                  </a:cubicBezTo>
                  <a:cubicBezTo>
                    <a:pt x="6490" y="11094"/>
                    <a:pt x="6417" y="11191"/>
                    <a:pt x="6245" y="11289"/>
                  </a:cubicBezTo>
                  <a:cubicBezTo>
                    <a:pt x="6098" y="11387"/>
                    <a:pt x="5927" y="11436"/>
                    <a:pt x="5756" y="11461"/>
                  </a:cubicBezTo>
                  <a:cubicBezTo>
                    <a:pt x="5609" y="11485"/>
                    <a:pt x="5437" y="11534"/>
                    <a:pt x="5339" y="11608"/>
                  </a:cubicBezTo>
                  <a:cubicBezTo>
                    <a:pt x="5241" y="11681"/>
                    <a:pt x="5217" y="11730"/>
                    <a:pt x="5168" y="11804"/>
                  </a:cubicBezTo>
                  <a:cubicBezTo>
                    <a:pt x="5119" y="11902"/>
                    <a:pt x="5070" y="12000"/>
                    <a:pt x="4874" y="12122"/>
                  </a:cubicBezTo>
                  <a:cubicBezTo>
                    <a:pt x="4752" y="12195"/>
                    <a:pt x="4556" y="12391"/>
                    <a:pt x="4360" y="12563"/>
                  </a:cubicBezTo>
                  <a:cubicBezTo>
                    <a:pt x="4164" y="12734"/>
                    <a:pt x="3968" y="12930"/>
                    <a:pt x="3821" y="13004"/>
                  </a:cubicBezTo>
                  <a:lnTo>
                    <a:pt x="3821" y="13004"/>
                  </a:lnTo>
                  <a:cubicBezTo>
                    <a:pt x="3650" y="13102"/>
                    <a:pt x="3576" y="13102"/>
                    <a:pt x="3429" y="13077"/>
                  </a:cubicBezTo>
                  <a:cubicBezTo>
                    <a:pt x="3331" y="13077"/>
                    <a:pt x="3209" y="13077"/>
                    <a:pt x="3013" y="13126"/>
                  </a:cubicBezTo>
                  <a:cubicBezTo>
                    <a:pt x="2841" y="13175"/>
                    <a:pt x="2572" y="13297"/>
                    <a:pt x="2327" y="13469"/>
                  </a:cubicBezTo>
                  <a:cubicBezTo>
                    <a:pt x="1960" y="13714"/>
                    <a:pt x="1617" y="13983"/>
                    <a:pt x="1519" y="14106"/>
                  </a:cubicBezTo>
                  <a:lnTo>
                    <a:pt x="1519" y="14106"/>
                  </a:lnTo>
                  <a:cubicBezTo>
                    <a:pt x="1446" y="14203"/>
                    <a:pt x="1421" y="14350"/>
                    <a:pt x="1397" y="14497"/>
                  </a:cubicBezTo>
                  <a:cubicBezTo>
                    <a:pt x="1397" y="14571"/>
                    <a:pt x="1397" y="14669"/>
                    <a:pt x="1372" y="14742"/>
                  </a:cubicBezTo>
                  <a:cubicBezTo>
                    <a:pt x="1348" y="14791"/>
                    <a:pt x="1348" y="14865"/>
                    <a:pt x="1348" y="14914"/>
                  </a:cubicBezTo>
                  <a:cubicBezTo>
                    <a:pt x="1323" y="15159"/>
                    <a:pt x="1299" y="15379"/>
                    <a:pt x="931" y="15526"/>
                  </a:cubicBezTo>
                  <a:cubicBezTo>
                    <a:pt x="687" y="15599"/>
                    <a:pt x="491" y="15575"/>
                    <a:pt x="344" y="15550"/>
                  </a:cubicBezTo>
                  <a:cubicBezTo>
                    <a:pt x="295" y="15550"/>
                    <a:pt x="246" y="15526"/>
                    <a:pt x="246" y="15526"/>
                  </a:cubicBezTo>
                  <a:lnTo>
                    <a:pt x="246" y="15526"/>
                  </a:lnTo>
                  <a:cubicBezTo>
                    <a:pt x="197" y="15575"/>
                    <a:pt x="148" y="15624"/>
                    <a:pt x="99" y="15697"/>
                  </a:cubicBezTo>
                  <a:cubicBezTo>
                    <a:pt x="74" y="15746"/>
                    <a:pt x="25" y="15844"/>
                    <a:pt x="25" y="15918"/>
                  </a:cubicBezTo>
                  <a:cubicBezTo>
                    <a:pt x="1" y="16089"/>
                    <a:pt x="1" y="16824"/>
                    <a:pt x="1" y="17118"/>
                  </a:cubicBezTo>
                  <a:cubicBezTo>
                    <a:pt x="687" y="17044"/>
                    <a:pt x="1642" y="16922"/>
                    <a:pt x="2572" y="16775"/>
                  </a:cubicBezTo>
                  <a:cubicBezTo>
                    <a:pt x="4164" y="16554"/>
                    <a:pt x="5756" y="16285"/>
                    <a:pt x="6196" y="16212"/>
                  </a:cubicBezTo>
                  <a:cubicBezTo>
                    <a:pt x="6613" y="16138"/>
                    <a:pt x="7543" y="15648"/>
                    <a:pt x="8376" y="15207"/>
                  </a:cubicBezTo>
                  <a:cubicBezTo>
                    <a:pt x="9012" y="14865"/>
                    <a:pt x="9576" y="14546"/>
                    <a:pt x="9821" y="14497"/>
                  </a:cubicBezTo>
                  <a:cubicBezTo>
                    <a:pt x="10090" y="14424"/>
                    <a:pt x="10751" y="14326"/>
                    <a:pt x="11437" y="14228"/>
                  </a:cubicBezTo>
                  <a:cubicBezTo>
                    <a:pt x="12073" y="14155"/>
                    <a:pt x="12735" y="14081"/>
                    <a:pt x="13053" y="14057"/>
                  </a:cubicBezTo>
                  <a:cubicBezTo>
                    <a:pt x="13469" y="14057"/>
                    <a:pt x="14130" y="13959"/>
                    <a:pt x="14743" y="13885"/>
                  </a:cubicBezTo>
                  <a:cubicBezTo>
                    <a:pt x="15110" y="13861"/>
                    <a:pt x="15453" y="13812"/>
                    <a:pt x="15722" y="13787"/>
                  </a:cubicBezTo>
                  <a:cubicBezTo>
                    <a:pt x="15991" y="13763"/>
                    <a:pt x="16212" y="13714"/>
                    <a:pt x="16383" y="13689"/>
                  </a:cubicBezTo>
                  <a:cubicBezTo>
                    <a:pt x="16726" y="13616"/>
                    <a:pt x="16898" y="13591"/>
                    <a:pt x="17020" y="13738"/>
                  </a:cubicBezTo>
                  <a:cubicBezTo>
                    <a:pt x="17118" y="13836"/>
                    <a:pt x="17093" y="13959"/>
                    <a:pt x="17093" y="14081"/>
                  </a:cubicBezTo>
                  <a:cubicBezTo>
                    <a:pt x="17069" y="14155"/>
                    <a:pt x="17069" y="14228"/>
                    <a:pt x="17118" y="14252"/>
                  </a:cubicBezTo>
                  <a:cubicBezTo>
                    <a:pt x="17191" y="14277"/>
                    <a:pt x="17289" y="14179"/>
                    <a:pt x="17363" y="14081"/>
                  </a:cubicBezTo>
                  <a:cubicBezTo>
                    <a:pt x="17510" y="13934"/>
                    <a:pt x="17657" y="13787"/>
                    <a:pt x="17828" y="13910"/>
                  </a:cubicBezTo>
                  <a:cubicBezTo>
                    <a:pt x="17951" y="14008"/>
                    <a:pt x="18220" y="14228"/>
                    <a:pt x="18391" y="14448"/>
                  </a:cubicBezTo>
                  <a:cubicBezTo>
                    <a:pt x="18538" y="14620"/>
                    <a:pt x="18661" y="14791"/>
                    <a:pt x="18661" y="14914"/>
                  </a:cubicBezTo>
                  <a:cubicBezTo>
                    <a:pt x="18661" y="15012"/>
                    <a:pt x="18661" y="15085"/>
                    <a:pt x="18661" y="15183"/>
                  </a:cubicBezTo>
                  <a:cubicBezTo>
                    <a:pt x="18636" y="15354"/>
                    <a:pt x="18612" y="15526"/>
                    <a:pt x="18710" y="15550"/>
                  </a:cubicBezTo>
                  <a:cubicBezTo>
                    <a:pt x="18759" y="15599"/>
                    <a:pt x="20277" y="15354"/>
                    <a:pt x="21697" y="15110"/>
                  </a:cubicBezTo>
                  <a:cubicBezTo>
                    <a:pt x="22971" y="14914"/>
                    <a:pt x="24170" y="14718"/>
                    <a:pt x="24391" y="14742"/>
                  </a:cubicBezTo>
                  <a:cubicBezTo>
                    <a:pt x="24832" y="14767"/>
                    <a:pt x="25248" y="15110"/>
                    <a:pt x="25640" y="15403"/>
                  </a:cubicBezTo>
                  <a:lnTo>
                    <a:pt x="25762" y="15501"/>
                  </a:lnTo>
                  <a:lnTo>
                    <a:pt x="25762" y="15501"/>
                  </a:lnTo>
                  <a:cubicBezTo>
                    <a:pt x="26105" y="15771"/>
                    <a:pt x="29999" y="18562"/>
                    <a:pt x="31541" y="19689"/>
                  </a:cubicBezTo>
                  <a:cubicBezTo>
                    <a:pt x="31590" y="19689"/>
                    <a:pt x="31639" y="19689"/>
                    <a:pt x="31713" y="19689"/>
                  </a:cubicBezTo>
                  <a:cubicBezTo>
                    <a:pt x="31933" y="19664"/>
                    <a:pt x="31884" y="19517"/>
                    <a:pt x="32129" y="19419"/>
                  </a:cubicBezTo>
                  <a:cubicBezTo>
                    <a:pt x="32349" y="19346"/>
                    <a:pt x="32300" y="19199"/>
                    <a:pt x="32398" y="19150"/>
                  </a:cubicBezTo>
                  <a:cubicBezTo>
                    <a:pt x="32472" y="19126"/>
                    <a:pt x="32594" y="19297"/>
                    <a:pt x="32692" y="19297"/>
                  </a:cubicBezTo>
                  <a:cubicBezTo>
                    <a:pt x="32790" y="19297"/>
                    <a:pt x="32864" y="19248"/>
                    <a:pt x="32962" y="19175"/>
                  </a:cubicBezTo>
                  <a:cubicBezTo>
                    <a:pt x="33060" y="19101"/>
                    <a:pt x="33207" y="19003"/>
                    <a:pt x="33353" y="19052"/>
                  </a:cubicBezTo>
                  <a:cubicBezTo>
                    <a:pt x="33500" y="19077"/>
                    <a:pt x="33672" y="19150"/>
                    <a:pt x="33843" y="19077"/>
                  </a:cubicBezTo>
                  <a:cubicBezTo>
                    <a:pt x="34039" y="19028"/>
                    <a:pt x="34211" y="19126"/>
                    <a:pt x="34308" y="19028"/>
                  </a:cubicBezTo>
                  <a:cubicBezTo>
                    <a:pt x="34382" y="18954"/>
                    <a:pt x="34235" y="18832"/>
                    <a:pt x="34357" y="18660"/>
                  </a:cubicBezTo>
                  <a:cubicBezTo>
                    <a:pt x="34455" y="18464"/>
                    <a:pt x="34529" y="18440"/>
                    <a:pt x="34529" y="18244"/>
                  </a:cubicBezTo>
                  <a:cubicBezTo>
                    <a:pt x="34504" y="18024"/>
                    <a:pt x="34480" y="18073"/>
                    <a:pt x="34406" y="17877"/>
                  </a:cubicBezTo>
                  <a:cubicBezTo>
                    <a:pt x="34308" y="17681"/>
                    <a:pt x="34211" y="17509"/>
                    <a:pt x="34211" y="17338"/>
                  </a:cubicBezTo>
                  <a:cubicBezTo>
                    <a:pt x="34235" y="17167"/>
                    <a:pt x="34211" y="16971"/>
                    <a:pt x="34308" y="17069"/>
                  </a:cubicBezTo>
                  <a:cubicBezTo>
                    <a:pt x="34431" y="17167"/>
                    <a:pt x="34357" y="17264"/>
                    <a:pt x="34480" y="17460"/>
                  </a:cubicBezTo>
                  <a:cubicBezTo>
                    <a:pt x="34602" y="17656"/>
                    <a:pt x="34602" y="17632"/>
                    <a:pt x="34676" y="17754"/>
                  </a:cubicBezTo>
                  <a:cubicBezTo>
                    <a:pt x="34774" y="17901"/>
                    <a:pt x="34749" y="17901"/>
                    <a:pt x="34725" y="18097"/>
                  </a:cubicBezTo>
                  <a:cubicBezTo>
                    <a:pt x="34725" y="18293"/>
                    <a:pt x="34627" y="18611"/>
                    <a:pt x="34725" y="18611"/>
                  </a:cubicBezTo>
                  <a:cubicBezTo>
                    <a:pt x="34823" y="18611"/>
                    <a:pt x="34823" y="18464"/>
                    <a:pt x="34847" y="18293"/>
                  </a:cubicBezTo>
                  <a:cubicBezTo>
                    <a:pt x="34896" y="18122"/>
                    <a:pt x="34921" y="17950"/>
                    <a:pt x="34896" y="17828"/>
                  </a:cubicBezTo>
                  <a:cubicBezTo>
                    <a:pt x="34896" y="17730"/>
                    <a:pt x="34798" y="17583"/>
                    <a:pt x="34798" y="17411"/>
                  </a:cubicBezTo>
                  <a:cubicBezTo>
                    <a:pt x="34798" y="17240"/>
                    <a:pt x="34798" y="17240"/>
                    <a:pt x="34847" y="17044"/>
                  </a:cubicBezTo>
                  <a:cubicBezTo>
                    <a:pt x="34896" y="16848"/>
                    <a:pt x="34921" y="16897"/>
                    <a:pt x="35019" y="16726"/>
                  </a:cubicBezTo>
                  <a:cubicBezTo>
                    <a:pt x="35117" y="16579"/>
                    <a:pt x="35288" y="16358"/>
                    <a:pt x="35288" y="16187"/>
                  </a:cubicBezTo>
                  <a:cubicBezTo>
                    <a:pt x="35288" y="16016"/>
                    <a:pt x="35215" y="15893"/>
                    <a:pt x="35386" y="15771"/>
                  </a:cubicBezTo>
                  <a:cubicBezTo>
                    <a:pt x="35557" y="15648"/>
                    <a:pt x="35533" y="15673"/>
                    <a:pt x="35680" y="15452"/>
                  </a:cubicBezTo>
                  <a:cubicBezTo>
                    <a:pt x="35827" y="15256"/>
                    <a:pt x="35802" y="15159"/>
                    <a:pt x="35949" y="15061"/>
                  </a:cubicBezTo>
                  <a:cubicBezTo>
                    <a:pt x="36121" y="14963"/>
                    <a:pt x="36145" y="14914"/>
                    <a:pt x="36292" y="14767"/>
                  </a:cubicBezTo>
                  <a:cubicBezTo>
                    <a:pt x="36463" y="14595"/>
                    <a:pt x="36512" y="14571"/>
                    <a:pt x="36635" y="14424"/>
                  </a:cubicBezTo>
                  <a:cubicBezTo>
                    <a:pt x="36782" y="14301"/>
                    <a:pt x="36659" y="14130"/>
                    <a:pt x="36561" y="14081"/>
                  </a:cubicBezTo>
                  <a:cubicBezTo>
                    <a:pt x="36463" y="14032"/>
                    <a:pt x="36243" y="14081"/>
                    <a:pt x="36317" y="13934"/>
                  </a:cubicBezTo>
                  <a:cubicBezTo>
                    <a:pt x="36390" y="13787"/>
                    <a:pt x="36537" y="13910"/>
                    <a:pt x="36635" y="13763"/>
                  </a:cubicBezTo>
                  <a:cubicBezTo>
                    <a:pt x="36733" y="13616"/>
                    <a:pt x="36757" y="13469"/>
                    <a:pt x="36561" y="13469"/>
                  </a:cubicBezTo>
                  <a:cubicBezTo>
                    <a:pt x="36390" y="13444"/>
                    <a:pt x="36292" y="13297"/>
                    <a:pt x="36341" y="13175"/>
                  </a:cubicBezTo>
                  <a:cubicBezTo>
                    <a:pt x="36390" y="13028"/>
                    <a:pt x="36390" y="12979"/>
                    <a:pt x="36586" y="13053"/>
                  </a:cubicBezTo>
                  <a:cubicBezTo>
                    <a:pt x="36806" y="13102"/>
                    <a:pt x="36708" y="13151"/>
                    <a:pt x="36855" y="13297"/>
                  </a:cubicBezTo>
                  <a:cubicBezTo>
                    <a:pt x="37002" y="13469"/>
                    <a:pt x="37174" y="13542"/>
                    <a:pt x="37100" y="13616"/>
                  </a:cubicBezTo>
                  <a:cubicBezTo>
                    <a:pt x="37027" y="13714"/>
                    <a:pt x="36831" y="13763"/>
                    <a:pt x="36880" y="13861"/>
                  </a:cubicBezTo>
                  <a:cubicBezTo>
                    <a:pt x="36904" y="13959"/>
                    <a:pt x="37223" y="14277"/>
                    <a:pt x="37345" y="14130"/>
                  </a:cubicBezTo>
                  <a:cubicBezTo>
                    <a:pt x="37492" y="14008"/>
                    <a:pt x="37394" y="13787"/>
                    <a:pt x="37541" y="13665"/>
                  </a:cubicBezTo>
                  <a:cubicBezTo>
                    <a:pt x="37712" y="13518"/>
                    <a:pt x="37541" y="13469"/>
                    <a:pt x="37688" y="13346"/>
                  </a:cubicBezTo>
                  <a:cubicBezTo>
                    <a:pt x="37835" y="13199"/>
                    <a:pt x="37761" y="13151"/>
                    <a:pt x="37810" y="13028"/>
                  </a:cubicBezTo>
                  <a:cubicBezTo>
                    <a:pt x="37859" y="12881"/>
                    <a:pt x="37663" y="12661"/>
                    <a:pt x="37786" y="12612"/>
                  </a:cubicBezTo>
                  <a:cubicBezTo>
                    <a:pt x="37908" y="12563"/>
                    <a:pt x="37884" y="12661"/>
                    <a:pt x="38006" y="12857"/>
                  </a:cubicBezTo>
                  <a:cubicBezTo>
                    <a:pt x="38104" y="13028"/>
                    <a:pt x="38153" y="13175"/>
                    <a:pt x="38325" y="13126"/>
                  </a:cubicBezTo>
                  <a:cubicBezTo>
                    <a:pt x="38471" y="13077"/>
                    <a:pt x="38471" y="12857"/>
                    <a:pt x="38667" y="12808"/>
                  </a:cubicBezTo>
                  <a:cubicBezTo>
                    <a:pt x="38888" y="12759"/>
                    <a:pt x="38790" y="12661"/>
                    <a:pt x="39010" y="12612"/>
                  </a:cubicBezTo>
                  <a:cubicBezTo>
                    <a:pt x="39231" y="12587"/>
                    <a:pt x="39280" y="12563"/>
                    <a:pt x="39475" y="12587"/>
                  </a:cubicBezTo>
                  <a:cubicBezTo>
                    <a:pt x="39696" y="12587"/>
                    <a:pt x="39867" y="12636"/>
                    <a:pt x="40014" y="12514"/>
                  </a:cubicBezTo>
                  <a:cubicBezTo>
                    <a:pt x="40137" y="12391"/>
                    <a:pt x="40137" y="12416"/>
                    <a:pt x="39941" y="12342"/>
                  </a:cubicBezTo>
                  <a:cubicBezTo>
                    <a:pt x="39745" y="12244"/>
                    <a:pt x="39745" y="12147"/>
                    <a:pt x="39867" y="12049"/>
                  </a:cubicBezTo>
                  <a:cubicBezTo>
                    <a:pt x="39990" y="11951"/>
                    <a:pt x="39990" y="11730"/>
                    <a:pt x="40137" y="11853"/>
                  </a:cubicBezTo>
                  <a:cubicBezTo>
                    <a:pt x="40284" y="11975"/>
                    <a:pt x="40210" y="12122"/>
                    <a:pt x="40235" y="12220"/>
                  </a:cubicBezTo>
                  <a:cubicBezTo>
                    <a:pt x="40259" y="12318"/>
                    <a:pt x="40504" y="12465"/>
                    <a:pt x="40577" y="12391"/>
                  </a:cubicBezTo>
                  <a:cubicBezTo>
                    <a:pt x="40626" y="12318"/>
                    <a:pt x="40479" y="12318"/>
                    <a:pt x="40479" y="12147"/>
                  </a:cubicBezTo>
                  <a:cubicBezTo>
                    <a:pt x="40479" y="12000"/>
                    <a:pt x="40553" y="11730"/>
                    <a:pt x="40651" y="11828"/>
                  </a:cubicBezTo>
                  <a:cubicBezTo>
                    <a:pt x="40749" y="11902"/>
                    <a:pt x="40528" y="12122"/>
                    <a:pt x="40773" y="12171"/>
                  </a:cubicBezTo>
                  <a:cubicBezTo>
                    <a:pt x="41018" y="12195"/>
                    <a:pt x="41165" y="12318"/>
                    <a:pt x="41141" y="12147"/>
                  </a:cubicBezTo>
                  <a:cubicBezTo>
                    <a:pt x="41116" y="11975"/>
                    <a:pt x="40994" y="11828"/>
                    <a:pt x="41141" y="11755"/>
                  </a:cubicBezTo>
                  <a:cubicBezTo>
                    <a:pt x="41263" y="11681"/>
                    <a:pt x="41312" y="11632"/>
                    <a:pt x="41361" y="11534"/>
                  </a:cubicBezTo>
                  <a:cubicBezTo>
                    <a:pt x="41410" y="11412"/>
                    <a:pt x="41337" y="11314"/>
                    <a:pt x="41459" y="11216"/>
                  </a:cubicBezTo>
                  <a:cubicBezTo>
                    <a:pt x="41557" y="11094"/>
                    <a:pt x="41728" y="11191"/>
                    <a:pt x="41826" y="11118"/>
                  </a:cubicBezTo>
                  <a:cubicBezTo>
                    <a:pt x="41924" y="11020"/>
                    <a:pt x="41753" y="10922"/>
                    <a:pt x="41802" y="10800"/>
                  </a:cubicBezTo>
                  <a:cubicBezTo>
                    <a:pt x="41851" y="10653"/>
                    <a:pt x="42022" y="10653"/>
                    <a:pt x="42047" y="10555"/>
                  </a:cubicBezTo>
                  <a:cubicBezTo>
                    <a:pt x="42096" y="10432"/>
                    <a:pt x="41973" y="10359"/>
                    <a:pt x="41924" y="10261"/>
                  </a:cubicBezTo>
                  <a:cubicBezTo>
                    <a:pt x="41900" y="10138"/>
                    <a:pt x="41802" y="9992"/>
                    <a:pt x="41728" y="10016"/>
                  </a:cubicBezTo>
                  <a:cubicBezTo>
                    <a:pt x="41630" y="10041"/>
                    <a:pt x="41655" y="10114"/>
                    <a:pt x="41679" y="10285"/>
                  </a:cubicBezTo>
                  <a:cubicBezTo>
                    <a:pt x="41704" y="10457"/>
                    <a:pt x="41704" y="10530"/>
                    <a:pt x="41581" y="10530"/>
                  </a:cubicBezTo>
                  <a:cubicBezTo>
                    <a:pt x="41459" y="10530"/>
                    <a:pt x="41483" y="10653"/>
                    <a:pt x="41337" y="10628"/>
                  </a:cubicBezTo>
                  <a:cubicBezTo>
                    <a:pt x="41190" y="10579"/>
                    <a:pt x="41190" y="10506"/>
                    <a:pt x="41190" y="10383"/>
                  </a:cubicBezTo>
                  <a:cubicBezTo>
                    <a:pt x="41165" y="10236"/>
                    <a:pt x="40969" y="10090"/>
                    <a:pt x="40945" y="10187"/>
                  </a:cubicBezTo>
                  <a:cubicBezTo>
                    <a:pt x="40920" y="10285"/>
                    <a:pt x="40969" y="10359"/>
                    <a:pt x="40994" y="10432"/>
                  </a:cubicBezTo>
                  <a:cubicBezTo>
                    <a:pt x="41018" y="10506"/>
                    <a:pt x="41018" y="10604"/>
                    <a:pt x="40920" y="10604"/>
                  </a:cubicBezTo>
                  <a:cubicBezTo>
                    <a:pt x="40798" y="10579"/>
                    <a:pt x="40675" y="10432"/>
                    <a:pt x="40602" y="10481"/>
                  </a:cubicBezTo>
                  <a:cubicBezTo>
                    <a:pt x="40528" y="10555"/>
                    <a:pt x="40504" y="10604"/>
                    <a:pt x="40602" y="10677"/>
                  </a:cubicBezTo>
                  <a:cubicBezTo>
                    <a:pt x="40700" y="10775"/>
                    <a:pt x="40749" y="10726"/>
                    <a:pt x="40822" y="10922"/>
                  </a:cubicBezTo>
                  <a:cubicBezTo>
                    <a:pt x="40896" y="11094"/>
                    <a:pt x="40945" y="11216"/>
                    <a:pt x="40822" y="11167"/>
                  </a:cubicBezTo>
                  <a:cubicBezTo>
                    <a:pt x="40675" y="11094"/>
                    <a:pt x="40700" y="11069"/>
                    <a:pt x="40602" y="10922"/>
                  </a:cubicBezTo>
                  <a:cubicBezTo>
                    <a:pt x="40504" y="10775"/>
                    <a:pt x="40455" y="10653"/>
                    <a:pt x="40308" y="10677"/>
                  </a:cubicBezTo>
                  <a:cubicBezTo>
                    <a:pt x="40137" y="10702"/>
                    <a:pt x="40039" y="10677"/>
                    <a:pt x="40088" y="10800"/>
                  </a:cubicBezTo>
                  <a:cubicBezTo>
                    <a:pt x="40161" y="10947"/>
                    <a:pt x="40186" y="10922"/>
                    <a:pt x="40210" y="11069"/>
                  </a:cubicBezTo>
                  <a:cubicBezTo>
                    <a:pt x="40259" y="11191"/>
                    <a:pt x="40186" y="11289"/>
                    <a:pt x="40112" y="11314"/>
                  </a:cubicBezTo>
                  <a:cubicBezTo>
                    <a:pt x="40039" y="11338"/>
                    <a:pt x="39916" y="11387"/>
                    <a:pt x="39941" y="11216"/>
                  </a:cubicBezTo>
                  <a:cubicBezTo>
                    <a:pt x="39965" y="11020"/>
                    <a:pt x="39892" y="10971"/>
                    <a:pt x="39818" y="10996"/>
                  </a:cubicBezTo>
                  <a:cubicBezTo>
                    <a:pt x="39745" y="11020"/>
                    <a:pt x="39818" y="11020"/>
                    <a:pt x="39720" y="11142"/>
                  </a:cubicBezTo>
                  <a:cubicBezTo>
                    <a:pt x="39622" y="11265"/>
                    <a:pt x="39573" y="11412"/>
                    <a:pt x="39475" y="11289"/>
                  </a:cubicBezTo>
                  <a:cubicBezTo>
                    <a:pt x="39353" y="11167"/>
                    <a:pt x="39280" y="11094"/>
                    <a:pt x="39255" y="11167"/>
                  </a:cubicBezTo>
                  <a:cubicBezTo>
                    <a:pt x="39231" y="11265"/>
                    <a:pt x="39255" y="11436"/>
                    <a:pt x="39133" y="11436"/>
                  </a:cubicBezTo>
                  <a:cubicBezTo>
                    <a:pt x="39010" y="11412"/>
                    <a:pt x="39133" y="11289"/>
                    <a:pt x="38912" y="11216"/>
                  </a:cubicBezTo>
                  <a:cubicBezTo>
                    <a:pt x="38716" y="11167"/>
                    <a:pt x="38643" y="11167"/>
                    <a:pt x="38569" y="11020"/>
                  </a:cubicBezTo>
                  <a:cubicBezTo>
                    <a:pt x="38471" y="10873"/>
                    <a:pt x="38300" y="10922"/>
                    <a:pt x="38227" y="10751"/>
                  </a:cubicBezTo>
                  <a:cubicBezTo>
                    <a:pt x="38153" y="10555"/>
                    <a:pt x="38227" y="10383"/>
                    <a:pt x="38398" y="10506"/>
                  </a:cubicBezTo>
                  <a:cubicBezTo>
                    <a:pt x="38545" y="10628"/>
                    <a:pt x="38545" y="10702"/>
                    <a:pt x="38765" y="10726"/>
                  </a:cubicBezTo>
                  <a:cubicBezTo>
                    <a:pt x="39010" y="10775"/>
                    <a:pt x="39182" y="10898"/>
                    <a:pt x="39329" y="10824"/>
                  </a:cubicBezTo>
                  <a:cubicBezTo>
                    <a:pt x="39475" y="10726"/>
                    <a:pt x="39255" y="10628"/>
                    <a:pt x="39451" y="10555"/>
                  </a:cubicBezTo>
                  <a:cubicBezTo>
                    <a:pt x="39622" y="10481"/>
                    <a:pt x="39769" y="10530"/>
                    <a:pt x="39818" y="10383"/>
                  </a:cubicBezTo>
                  <a:cubicBezTo>
                    <a:pt x="39892" y="10261"/>
                    <a:pt x="39794" y="10041"/>
                    <a:pt x="39965" y="9967"/>
                  </a:cubicBezTo>
                  <a:cubicBezTo>
                    <a:pt x="40112" y="9894"/>
                    <a:pt x="40186" y="9967"/>
                    <a:pt x="40259" y="9820"/>
                  </a:cubicBezTo>
                  <a:cubicBezTo>
                    <a:pt x="40333" y="9673"/>
                    <a:pt x="40528" y="9502"/>
                    <a:pt x="40284" y="9502"/>
                  </a:cubicBezTo>
                  <a:cubicBezTo>
                    <a:pt x="40039" y="9502"/>
                    <a:pt x="40112" y="9624"/>
                    <a:pt x="39843" y="9649"/>
                  </a:cubicBezTo>
                  <a:cubicBezTo>
                    <a:pt x="39573" y="9698"/>
                    <a:pt x="39549" y="9575"/>
                    <a:pt x="39647" y="9477"/>
                  </a:cubicBezTo>
                  <a:cubicBezTo>
                    <a:pt x="39720" y="9404"/>
                    <a:pt x="39867" y="9281"/>
                    <a:pt x="40039" y="9159"/>
                  </a:cubicBezTo>
                  <a:cubicBezTo>
                    <a:pt x="40186" y="9037"/>
                    <a:pt x="40088" y="8963"/>
                    <a:pt x="40259" y="8890"/>
                  </a:cubicBezTo>
                  <a:cubicBezTo>
                    <a:pt x="40430" y="8816"/>
                    <a:pt x="40626" y="8816"/>
                    <a:pt x="40651" y="8718"/>
                  </a:cubicBezTo>
                  <a:cubicBezTo>
                    <a:pt x="40700" y="8620"/>
                    <a:pt x="40626" y="8596"/>
                    <a:pt x="40406" y="8522"/>
                  </a:cubicBezTo>
                  <a:cubicBezTo>
                    <a:pt x="40210" y="8449"/>
                    <a:pt x="40137" y="8302"/>
                    <a:pt x="40039" y="8400"/>
                  </a:cubicBezTo>
                  <a:cubicBezTo>
                    <a:pt x="39916" y="8473"/>
                    <a:pt x="40063" y="8571"/>
                    <a:pt x="39965" y="8694"/>
                  </a:cubicBezTo>
                  <a:cubicBezTo>
                    <a:pt x="39843" y="8816"/>
                    <a:pt x="39671" y="8914"/>
                    <a:pt x="39647" y="8767"/>
                  </a:cubicBezTo>
                  <a:cubicBezTo>
                    <a:pt x="39622" y="8620"/>
                    <a:pt x="39843" y="8596"/>
                    <a:pt x="39745" y="8473"/>
                  </a:cubicBezTo>
                  <a:cubicBezTo>
                    <a:pt x="39622" y="8375"/>
                    <a:pt x="39475" y="8326"/>
                    <a:pt x="39402" y="8449"/>
                  </a:cubicBezTo>
                  <a:cubicBezTo>
                    <a:pt x="39353" y="8571"/>
                    <a:pt x="39206" y="8767"/>
                    <a:pt x="39108" y="8718"/>
                  </a:cubicBezTo>
                  <a:cubicBezTo>
                    <a:pt x="39010" y="8694"/>
                    <a:pt x="38888" y="8645"/>
                    <a:pt x="38961" y="8547"/>
                  </a:cubicBezTo>
                  <a:cubicBezTo>
                    <a:pt x="39035" y="8424"/>
                    <a:pt x="39182" y="8326"/>
                    <a:pt x="39084" y="8277"/>
                  </a:cubicBezTo>
                  <a:cubicBezTo>
                    <a:pt x="38986" y="8204"/>
                    <a:pt x="38912" y="8228"/>
                    <a:pt x="38765" y="8302"/>
                  </a:cubicBezTo>
                  <a:cubicBezTo>
                    <a:pt x="38643" y="8375"/>
                    <a:pt x="38496" y="8424"/>
                    <a:pt x="38496" y="8277"/>
                  </a:cubicBezTo>
                  <a:cubicBezTo>
                    <a:pt x="38496" y="8130"/>
                    <a:pt x="38496" y="8082"/>
                    <a:pt x="38349" y="8082"/>
                  </a:cubicBezTo>
                  <a:cubicBezTo>
                    <a:pt x="38227" y="8057"/>
                    <a:pt x="38031" y="8008"/>
                    <a:pt x="38006" y="8082"/>
                  </a:cubicBezTo>
                  <a:cubicBezTo>
                    <a:pt x="37957" y="8155"/>
                    <a:pt x="38129" y="8351"/>
                    <a:pt x="37982" y="8375"/>
                  </a:cubicBezTo>
                  <a:cubicBezTo>
                    <a:pt x="37859" y="8424"/>
                    <a:pt x="37810" y="8375"/>
                    <a:pt x="37786" y="8204"/>
                  </a:cubicBezTo>
                  <a:cubicBezTo>
                    <a:pt x="37737" y="8057"/>
                    <a:pt x="37835" y="7984"/>
                    <a:pt x="37541" y="7910"/>
                  </a:cubicBezTo>
                  <a:cubicBezTo>
                    <a:pt x="37223" y="7837"/>
                    <a:pt x="37174" y="7714"/>
                    <a:pt x="37076" y="7641"/>
                  </a:cubicBezTo>
                  <a:cubicBezTo>
                    <a:pt x="36978" y="7592"/>
                    <a:pt x="36757" y="7641"/>
                    <a:pt x="36757" y="7469"/>
                  </a:cubicBezTo>
                  <a:cubicBezTo>
                    <a:pt x="36733" y="7298"/>
                    <a:pt x="36978" y="7371"/>
                    <a:pt x="37272" y="7494"/>
                  </a:cubicBezTo>
                  <a:cubicBezTo>
                    <a:pt x="37541" y="7616"/>
                    <a:pt x="37565" y="7714"/>
                    <a:pt x="37835" y="7739"/>
                  </a:cubicBezTo>
                  <a:cubicBezTo>
                    <a:pt x="38104" y="7763"/>
                    <a:pt x="38153" y="7763"/>
                    <a:pt x="38373" y="7690"/>
                  </a:cubicBezTo>
                  <a:cubicBezTo>
                    <a:pt x="38569" y="7616"/>
                    <a:pt x="38520" y="7812"/>
                    <a:pt x="38790" y="7837"/>
                  </a:cubicBezTo>
                  <a:cubicBezTo>
                    <a:pt x="39035" y="7861"/>
                    <a:pt x="38986" y="7788"/>
                    <a:pt x="39231" y="7714"/>
                  </a:cubicBezTo>
                  <a:cubicBezTo>
                    <a:pt x="39475" y="7641"/>
                    <a:pt x="39671" y="7518"/>
                    <a:pt x="39647" y="7445"/>
                  </a:cubicBezTo>
                  <a:cubicBezTo>
                    <a:pt x="39622" y="7396"/>
                    <a:pt x="39475" y="7567"/>
                    <a:pt x="39426" y="7420"/>
                  </a:cubicBezTo>
                  <a:cubicBezTo>
                    <a:pt x="39353" y="7249"/>
                    <a:pt x="39524" y="7200"/>
                    <a:pt x="39402" y="7102"/>
                  </a:cubicBezTo>
                  <a:cubicBezTo>
                    <a:pt x="39255" y="7004"/>
                    <a:pt x="39133" y="6833"/>
                    <a:pt x="39280" y="6808"/>
                  </a:cubicBezTo>
                  <a:cubicBezTo>
                    <a:pt x="39451" y="6808"/>
                    <a:pt x="39451" y="7053"/>
                    <a:pt x="39671" y="7053"/>
                  </a:cubicBezTo>
                  <a:cubicBezTo>
                    <a:pt x="39892" y="7053"/>
                    <a:pt x="40137" y="7029"/>
                    <a:pt x="40088" y="6882"/>
                  </a:cubicBezTo>
                  <a:cubicBezTo>
                    <a:pt x="40039" y="6735"/>
                    <a:pt x="40063" y="6539"/>
                    <a:pt x="40235" y="6588"/>
                  </a:cubicBezTo>
                  <a:cubicBezTo>
                    <a:pt x="40406" y="6612"/>
                    <a:pt x="40602" y="6710"/>
                    <a:pt x="40455" y="6906"/>
                  </a:cubicBezTo>
                  <a:cubicBezTo>
                    <a:pt x="40284" y="7102"/>
                    <a:pt x="40161" y="7175"/>
                    <a:pt x="40235" y="7396"/>
                  </a:cubicBezTo>
                  <a:cubicBezTo>
                    <a:pt x="40308" y="7592"/>
                    <a:pt x="40210" y="7788"/>
                    <a:pt x="40406" y="7763"/>
                  </a:cubicBezTo>
                  <a:cubicBezTo>
                    <a:pt x="40602" y="7739"/>
                    <a:pt x="40528" y="7592"/>
                    <a:pt x="40700" y="7567"/>
                  </a:cubicBezTo>
                  <a:cubicBezTo>
                    <a:pt x="40896" y="7518"/>
                    <a:pt x="40969" y="7469"/>
                    <a:pt x="41067" y="7592"/>
                  </a:cubicBezTo>
                  <a:cubicBezTo>
                    <a:pt x="41190" y="7714"/>
                    <a:pt x="41190" y="7837"/>
                    <a:pt x="41386" y="7861"/>
                  </a:cubicBezTo>
                  <a:cubicBezTo>
                    <a:pt x="41606" y="7886"/>
                    <a:pt x="41679" y="7714"/>
                    <a:pt x="41826" y="7763"/>
                  </a:cubicBezTo>
                  <a:cubicBezTo>
                    <a:pt x="41998" y="7812"/>
                    <a:pt x="42243" y="7788"/>
                    <a:pt x="42365" y="7714"/>
                  </a:cubicBezTo>
                  <a:cubicBezTo>
                    <a:pt x="42463" y="7616"/>
                    <a:pt x="42414" y="7445"/>
                    <a:pt x="42463" y="7322"/>
                  </a:cubicBezTo>
                  <a:cubicBezTo>
                    <a:pt x="42512" y="7175"/>
                    <a:pt x="42757" y="7151"/>
                    <a:pt x="42830" y="7029"/>
                  </a:cubicBezTo>
                  <a:cubicBezTo>
                    <a:pt x="42879" y="6931"/>
                    <a:pt x="42757" y="6808"/>
                    <a:pt x="42806" y="6686"/>
                  </a:cubicBezTo>
                  <a:cubicBezTo>
                    <a:pt x="42830" y="6588"/>
                    <a:pt x="42830" y="6490"/>
                    <a:pt x="42953" y="6441"/>
                  </a:cubicBezTo>
                  <a:cubicBezTo>
                    <a:pt x="43100" y="6392"/>
                    <a:pt x="43002" y="6245"/>
                    <a:pt x="43149" y="6147"/>
                  </a:cubicBezTo>
                  <a:cubicBezTo>
                    <a:pt x="43271" y="6049"/>
                    <a:pt x="43051" y="5927"/>
                    <a:pt x="43075" y="5829"/>
                  </a:cubicBezTo>
                  <a:cubicBezTo>
                    <a:pt x="43075" y="5706"/>
                    <a:pt x="43296" y="5731"/>
                    <a:pt x="43369" y="5780"/>
                  </a:cubicBezTo>
                  <a:cubicBezTo>
                    <a:pt x="43442" y="5853"/>
                    <a:pt x="43540" y="5976"/>
                    <a:pt x="43663" y="5902"/>
                  </a:cubicBezTo>
                  <a:cubicBezTo>
                    <a:pt x="43785" y="5853"/>
                    <a:pt x="43834" y="5731"/>
                    <a:pt x="43883" y="5633"/>
                  </a:cubicBezTo>
                  <a:cubicBezTo>
                    <a:pt x="43932" y="5535"/>
                    <a:pt x="43785" y="5363"/>
                    <a:pt x="43712" y="5265"/>
                  </a:cubicBezTo>
                  <a:cubicBezTo>
                    <a:pt x="43638" y="5192"/>
                    <a:pt x="43785" y="5192"/>
                    <a:pt x="43908" y="5069"/>
                  </a:cubicBezTo>
                  <a:cubicBezTo>
                    <a:pt x="44006" y="4947"/>
                    <a:pt x="43834" y="4923"/>
                    <a:pt x="43785" y="4776"/>
                  </a:cubicBezTo>
                  <a:cubicBezTo>
                    <a:pt x="43736" y="4629"/>
                    <a:pt x="43736" y="4629"/>
                    <a:pt x="43761" y="4506"/>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72"/>
            <p:cNvSpPr/>
            <p:nvPr/>
          </p:nvSpPr>
          <p:spPr>
            <a:xfrm>
              <a:off x="5432000" y="2947775"/>
              <a:ext cx="1100150" cy="492225"/>
            </a:xfrm>
            <a:custGeom>
              <a:avLst/>
              <a:gdLst/>
              <a:ahLst/>
              <a:cxnLst/>
              <a:rect l="l" t="t" r="r" b="b"/>
              <a:pathLst>
                <a:path w="44006" h="19689" fill="none" extrusionOk="0">
                  <a:moveTo>
                    <a:pt x="43761" y="4506"/>
                  </a:moveTo>
                  <a:cubicBezTo>
                    <a:pt x="43761" y="4384"/>
                    <a:pt x="43663" y="4506"/>
                    <a:pt x="43565" y="4237"/>
                  </a:cubicBezTo>
                  <a:cubicBezTo>
                    <a:pt x="43491" y="3992"/>
                    <a:pt x="43589" y="4017"/>
                    <a:pt x="43467" y="3894"/>
                  </a:cubicBezTo>
                  <a:cubicBezTo>
                    <a:pt x="43345" y="3772"/>
                    <a:pt x="43247" y="3821"/>
                    <a:pt x="43198" y="3674"/>
                  </a:cubicBezTo>
                  <a:cubicBezTo>
                    <a:pt x="43149" y="3551"/>
                    <a:pt x="42879" y="3625"/>
                    <a:pt x="42928" y="3723"/>
                  </a:cubicBezTo>
                  <a:cubicBezTo>
                    <a:pt x="42977" y="3821"/>
                    <a:pt x="42781" y="3772"/>
                    <a:pt x="42757" y="3894"/>
                  </a:cubicBezTo>
                  <a:cubicBezTo>
                    <a:pt x="42757" y="3992"/>
                    <a:pt x="42953" y="3968"/>
                    <a:pt x="42953" y="4114"/>
                  </a:cubicBezTo>
                  <a:cubicBezTo>
                    <a:pt x="42953" y="4237"/>
                    <a:pt x="42781" y="4237"/>
                    <a:pt x="42683" y="4139"/>
                  </a:cubicBezTo>
                  <a:cubicBezTo>
                    <a:pt x="42561" y="4041"/>
                    <a:pt x="42341" y="4017"/>
                    <a:pt x="42316" y="4139"/>
                  </a:cubicBezTo>
                  <a:cubicBezTo>
                    <a:pt x="42292" y="4286"/>
                    <a:pt x="42243" y="4433"/>
                    <a:pt x="42390" y="4629"/>
                  </a:cubicBezTo>
                  <a:cubicBezTo>
                    <a:pt x="42512" y="4825"/>
                    <a:pt x="42438" y="5094"/>
                    <a:pt x="42414" y="5241"/>
                  </a:cubicBezTo>
                  <a:cubicBezTo>
                    <a:pt x="42390" y="5388"/>
                    <a:pt x="42438" y="5535"/>
                    <a:pt x="42365" y="5657"/>
                  </a:cubicBezTo>
                  <a:cubicBezTo>
                    <a:pt x="42267" y="5755"/>
                    <a:pt x="42218" y="5829"/>
                    <a:pt x="42047" y="5755"/>
                  </a:cubicBezTo>
                  <a:cubicBezTo>
                    <a:pt x="41875" y="5706"/>
                    <a:pt x="41655" y="5755"/>
                    <a:pt x="41630" y="5633"/>
                  </a:cubicBezTo>
                  <a:cubicBezTo>
                    <a:pt x="41606" y="5510"/>
                    <a:pt x="41630" y="5535"/>
                    <a:pt x="41875" y="5486"/>
                  </a:cubicBezTo>
                  <a:cubicBezTo>
                    <a:pt x="42096" y="5437"/>
                    <a:pt x="42194" y="5461"/>
                    <a:pt x="42145" y="5290"/>
                  </a:cubicBezTo>
                  <a:cubicBezTo>
                    <a:pt x="42120" y="5143"/>
                    <a:pt x="41875" y="5118"/>
                    <a:pt x="41900" y="4972"/>
                  </a:cubicBezTo>
                  <a:cubicBezTo>
                    <a:pt x="41924" y="4849"/>
                    <a:pt x="41998" y="4874"/>
                    <a:pt x="41998" y="4727"/>
                  </a:cubicBezTo>
                  <a:cubicBezTo>
                    <a:pt x="41998" y="4580"/>
                    <a:pt x="41777" y="4506"/>
                    <a:pt x="41875" y="4408"/>
                  </a:cubicBezTo>
                  <a:cubicBezTo>
                    <a:pt x="41949" y="4286"/>
                    <a:pt x="42022" y="4139"/>
                    <a:pt x="41998" y="4114"/>
                  </a:cubicBezTo>
                  <a:cubicBezTo>
                    <a:pt x="41973" y="4065"/>
                    <a:pt x="41924" y="4090"/>
                    <a:pt x="41753" y="4041"/>
                  </a:cubicBezTo>
                  <a:cubicBezTo>
                    <a:pt x="41581" y="3992"/>
                    <a:pt x="41483" y="3870"/>
                    <a:pt x="41557" y="3821"/>
                  </a:cubicBezTo>
                  <a:cubicBezTo>
                    <a:pt x="41655" y="3796"/>
                    <a:pt x="41753" y="3894"/>
                    <a:pt x="41802" y="3747"/>
                  </a:cubicBezTo>
                  <a:cubicBezTo>
                    <a:pt x="41826" y="3600"/>
                    <a:pt x="41802" y="3600"/>
                    <a:pt x="41508" y="3600"/>
                  </a:cubicBezTo>
                  <a:cubicBezTo>
                    <a:pt x="41190" y="3600"/>
                    <a:pt x="41092" y="3649"/>
                    <a:pt x="40847" y="3845"/>
                  </a:cubicBezTo>
                  <a:cubicBezTo>
                    <a:pt x="40602" y="4065"/>
                    <a:pt x="40553" y="4310"/>
                    <a:pt x="40284" y="4188"/>
                  </a:cubicBezTo>
                  <a:cubicBezTo>
                    <a:pt x="40039" y="4090"/>
                    <a:pt x="39892" y="4041"/>
                    <a:pt x="39745" y="4139"/>
                  </a:cubicBezTo>
                  <a:cubicBezTo>
                    <a:pt x="39598" y="4261"/>
                    <a:pt x="39647" y="4212"/>
                    <a:pt x="39353" y="4408"/>
                  </a:cubicBezTo>
                  <a:cubicBezTo>
                    <a:pt x="39035" y="4580"/>
                    <a:pt x="38692" y="4678"/>
                    <a:pt x="38569" y="4555"/>
                  </a:cubicBezTo>
                  <a:cubicBezTo>
                    <a:pt x="38422" y="4433"/>
                    <a:pt x="38447" y="4139"/>
                    <a:pt x="38349" y="3943"/>
                  </a:cubicBezTo>
                  <a:cubicBezTo>
                    <a:pt x="38227" y="3747"/>
                    <a:pt x="37908" y="3527"/>
                    <a:pt x="37982" y="3331"/>
                  </a:cubicBezTo>
                  <a:cubicBezTo>
                    <a:pt x="38031" y="3159"/>
                    <a:pt x="38104" y="3086"/>
                    <a:pt x="38227" y="3355"/>
                  </a:cubicBezTo>
                  <a:cubicBezTo>
                    <a:pt x="38349" y="3600"/>
                    <a:pt x="38276" y="3723"/>
                    <a:pt x="38496" y="3747"/>
                  </a:cubicBezTo>
                  <a:cubicBezTo>
                    <a:pt x="38716" y="3772"/>
                    <a:pt x="38618" y="3649"/>
                    <a:pt x="38814" y="3796"/>
                  </a:cubicBezTo>
                  <a:cubicBezTo>
                    <a:pt x="39010" y="3919"/>
                    <a:pt x="39035" y="3992"/>
                    <a:pt x="39231" y="3919"/>
                  </a:cubicBezTo>
                  <a:cubicBezTo>
                    <a:pt x="39426" y="3845"/>
                    <a:pt x="39647" y="3747"/>
                    <a:pt x="39720" y="3625"/>
                  </a:cubicBezTo>
                  <a:cubicBezTo>
                    <a:pt x="39769" y="3478"/>
                    <a:pt x="39671" y="3306"/>
                    <a:pt x="39794" y="3282"/>
                  </a:cubicBezTo>
                  <a:cubicBezTo>
                    <a:pt x="39941" y="3282"/>
                    <a:pt x="40014" y="3331"/>
                    <a:pt x="40112" y="3282"/>
                  </a:cubicBezTo>
                  <a:cubicBezTo>
                    <a:pt x="40210" y="3208"/>
                    <a:pt x="40186" y="3233"/>
                    <a:pt x="40284" y="3159"/>
                  </a:cubicBezTo>
                  <a:cubicBezTo>
                    <a:pt x="40382" y="3086"/>
                    <a:pt x="40430" y="3135"/>
                    <a:pt x="40528" y="3037"/>
                  </a:cubicBezTo>
                  <a:cubicBezTo>
                    <a:pt x="40626" y="2939"/>
                    <a:pt x="40651" y="2915"/>
                    <a:pt x="40577" y="2817"/>
                  </a:cubicBezTo>
                  <a:cubicBezTo>
                    <a:pt x="40504" y="2719"/>
                    <a:pt x="40284" y="2596"/>
                    <a:pt x="40357" y="2547"/>
                  </a:cubicBezTo>
                  <a:cubicBezTo>
                    <a:pt x="40406" y="2474"/>
                    <a:pt x="40406" y="2498"/>
                    <a:pt x="40602" y="2621"/>
                  </a:cubicBezTo>
                  <a:cubicBezTo>
                    <a:pt x="40773" y="2743"/>
                    <a:pt x="40700" y="2792"/>
                    <a:pt x="40920" y="2768"/>
                  </a:cubicBezTo>
                  <a:cubicBezTo>
                    <a:pt x="41141" y="2743"/>
                    <a:pt x="41116" y="2792"/>
                    <a:pt x="41263" y="2645"/>
                  </a:cubicBezTo>
                  <a:cubicBezTo>
                    <a:pt x="41410" y="2498"/>
                    <a:pt x="41483" y="2498"/>
                    <a:pt x="41410" y="2400"/>
                  </a:cubicBezTo>
                  <a:cubicBezTo>
                    <a:pt x="41361" y="2302"/>
                    <a:pt x="41165" y="2229"/>
                    <a:pt x="41043" y="2131"/>
                  </a:cubicBezTo>
                  <a:cubicBezTo>
                    <a:pt x="40920" y="2008"/>
                    <a:pt x="40675" y="1911"/>
                    <a:pt x="40822" y="1813"/>
                  </a:cubicBezTo>
                  <a:cubicBezTo>
                    <a:pt x="40969" y="1690"/>
                    <a:pt x="41067" y="1739"/>
                    <a:pt x="41288" y="1911"/>
                  </a:cubicBezTo>
                  <a:cubicBezTo>
                    <a:pt x="41532" y="2082"/>
                    <a:pt x="41508" y="2229"/>
                    <a:pt x="41777" y="2278"/>
                  </a:cubicBezTo>
                  <a:cubicBezTo>
                    <a:pt x="42047" y="2327"/>
                    <a:pt x="42194" y="2449"/>
                    <a:pt x="42194" y="2327"/>
                  </a:cubicBezTo>
                  <a:cubicBezTo>
                    <a:pt x="42169" y="2204"/>
                    <a:pt x="41998" y="2131"/>
                    <a:pt x="41973" y="2008"/>
                  </a:cubicBezTo>
                  <a:cubicBezTo>
                    <a:pt x="41949" y="1886"/>
                    <a:pt x="42071" y="1886"/>
                    <a:pt x="41875" y="1715"/>
                  </a:cubicBezTo>
                  <a:cubicBezTo>
                    <a:pt x="41704" y="1568"/>
                    <a:pt x="41557" y="1396"/>
                    <a:pt x="41655" y="1347"/>
                  </a:cubicBezTo>
                  <a:cubicBezTo>
                    <a:pt x="41777" y="1298"/>
                    <a:pt x="41826" y="1274"/>
                    <a:pt x="42047" y="1568"/>
                  </a:cubicBezTo>
                  <a:cubicBezTo>
                    <a:pt x="42267" y="1886"/>
                    <a:pt x="42341" y="1837"/>
                    <a:pt x="42414" y="1984"/>
                  </a:cubicBezTo>
                  <a:cubicBezTo>
                    <a:pt x="42512" y="2106"/>
                    <a:pt x="42414" y="2106"/>
                    <a:pt x="42487" y="2302"/>
                  </a:cubicBezTo>
                  <a:cubicBezTo>
                    <a:pt x="42561" y="2474"/>
                    <a:pt x="42904" y="2841"/>
                    <a:pt x="43002" y="2768"/>
                  </a:cubicBezTo>
                  <a:cubicBezTo>
                    <a:pt x="43100" y="2719"/>
                    <a:pt x="43198" y="2572"/>
                    <a:pt x="42977" y="2376"/>
                  </a:cubicBezTo>
                  <a:cubicBezTo>
                    <a:pt x="42732" y="2180"/>
                    <a:pt x="42610" y="2008"/>
                    <a:pt x="42585" y="1862"/>
                  </a:cubicBezTo>
                  <a:cubicBezTo>
                    <a:pt x="42536" y="1690"/>
                    <a:pt x="42438" y="1543"/>
                    <a:pt x="42267" y="1372"/>
                  </a:cubicBezTo>
                  <a:cubicBezTo>
                    <a:pt x="42071" y="1225"/>
                    <a:pt x="42096" y="1249"/>
                    <a:pt x="41998" y="980"/>
                  </a:cubicBezTo>
                  <a:cubicBezTo>
                    <a:pt x="41924" y="735"/>
                    <a:pt x="41875" y="809"/>
                    <a:pt x="41655" y="686"/>
                  </a:cubicBezTo>
                  <a:cubicBezTo>
                    <a:pt x="41434" y="539"/>
                    <a:pt x="41116" y="392"/>
                    <a:pt x="41018" y="245"/>
                  </a:cubicBezTo>
                  <a:cubicBezTo>
                    <a:pt x="40994" y="196"/>
                    <a:pt x="40994" y="98"/>
                    <a:pt x="40994" y="0"/>
                  </a:cubicBezTo>
                  <a:cubicBezTo>
                    <a:pt x="39451" y="343"/>
                    <a:pt x="37345" y="809"/>
                    <a:pt x="36072" y="1078"/>
                  </a:cubicBezTo>
                  <a:cubicBezTo>
                    <a:pt x="32227" y="1862"/>
                    <a:pt x="28211" y="2670"/>
                    <a:pt x="24219" y="3380"/>
                  </a:cubicBezTo>
                  <a:cubicBezTo>
                    <a:pt x="20252" y="4090"/>
                    <a:pt x="16261" y="4678"/>
                    <a:pt x="12416" y="5021"/>
                  </a:cubicBezTo>
                  <a:cubicBezTo>
                    <a:pt x="12416" y="5045"/>
                    <a:pt x="12416" y="5069"/>
                    <a:pt x="12416" y="5069"/>
                  </a:cubicBezTo>
                  <a:cubicBezTo>
                    <a:pt x="12392" y="5143"/>
                    <a:pt x="12367" y="5241"/>
                    <a:pt x="12367" y="5437"/>
                  </a:cubicBezTo>
                  <a:cubicBezTo>
                    <a:pt x="12367" y="5608"/>
                    <a:pt x="12343" y="5731"/>
                    <a:pt x="12318" y="5829"/>
                  </a:cubicBezTo>
                  <a:cubicBezTo>
                    <a:pt x="12269" y="5976"/>
                    <a:pt x="12245" y="6098"/>
                    <a:pt x="12294" y="6220"/>
                  </a:cubicBezTo>
                  <a:cubicBezTo>
                    <a:pt x="12367" y="6343"/>
                    <a:pt x="12367" y="6441"/>
                    <a:pt x="12367" y="6514"/>
                  </a:cubicBezTo>
                  <a:cubicBezTo>
                    <a:pt x="12343" y="6612"/>
                    <a:pt x="12294" y="6661"/>
                    <a:pt x="12196" y="6735"/>
                  </a:cubicBezTo>
                  <a:lnTo>
                    <a:pt x="12196" y="6735"/>
                  </a:lnTo>
                  <a:cubicBezTo>
                    <a:pt x="12122" y="6759"/>
                    <a:pt x="12049" y="6784"/>
                    <a:pt x="11951" y="6833"/>
                  </a:cubicBezTo>
                  <a:lnTo>
                    <a:pt x="11951" y="6833"/>
                  </a:lnTo>
                  <a:cubicBezTo>
                    <a:pt x="11829" y="6857"/>
                    <a:pt x="11657" y="6906"/>
                    <a:pt x="11608" y="7029"/>
                  </a:cubicBezTo>
                  <a:lnTo>
                    <a:pt x="11608" y="7029"/>
                  </a:lnTo>
                  <a:cubicBezTo>
                    <a:pt x="11559" y="7151"/>
                    <a:pt x="11486" y="7249"/>
                    <a:pt x="11412" y="7347"/>
                  </a:cubicBezTo>
                  <a:cubicBezTo>
                    <a:pt x="11290" y="7518"/>
                    <a:pt x="11167" y="7690"/>
                    <a:pt x="11118" y="7886"/>
                  </a:cubicBezTo>
                  <a:lnTo>
                    <a:pt x="11094" y="7910"/>
                  </a:lnTo>
                  <a:cubicBezTo>
                    <a:pt x="11020" y="8277"/>
                    <a:pt x="10971" y="8449"/>
                    <a:pt x="10702" y="8522"/>
                  </a:cubicBezTo>
                  <a:cubicBezTo>
                    <a:pt x="10555" y="8571"/>
                    <a:pt x="10433" y="8498"/>
                    <a:pt x="10310" y="8424"/>
                  </a:cubicBezTo>
                  <a:cubicBezTo>
                    <a:pt x="10237" y="8375"/>
                    <a:pt x="10139" y="8326"/>
                    <a:pt x="10065" y="8351"/>
                  </a:cubicBezTo>
                  <a:lnTo>
                    <a:pt x="10016" y="8375"/>
                  </a:lnTo>
                  <a:cubicBezTo>
                    <a:pt x="9796" y="8424"/>
                    <a:pt x="9429" y="8498"/>
                    <a:pt x="9233" y="8743"/>
                  </a:cubicBezTo>
                  <a:cubicBezTo>
                    <a:pt x="9086" y="8914"/>
                    <a:pt x="9037" y="9086"/>
                    <a:pt x="8963" y="9257"/>
                  </a:cubicBezTo>
                  <a:cubicBezTo>
                    <a:pt x="8939" y="9330"/>
                    <a:pt x="8914" y="9404"/>
                    <a:pt x="8890" y="9477"/>
                  </a:cubicBezTo>
                  <a:lnTo>
                    <a:pt x="8890" y="9477"/>
                  </a:lnTo>
                  <a:cubicBezTo>
                    <a:pt x="8865" y="9502"/>
                    <a:pt x="8841" y="9551"/>
                    <a:pt x="8817" y="9600"/>
                  </a:cubicBezTo>
                  <a:cubicBezTo>
                    <a:pt x="8768" y="9698"/>
                    <a:pt x="8670" y="9771"/>
                    <a:pt x="8596" y="9820"/>
                  </a:cubicBezTo>
                  <a:cubicBezTo>
                    <a:pt x="8498" y="9894"/>
                    <a:pt x="8376" y="9894"/>
                    <a:pt x="8253" y="9845"/>
                  </a:cubicBezTo>
                  <a:cubicBezTo>
                    <a:pt x="8253" y="9845"/>
                    <a:pt x="8229" y="9820"/>
                    <a:pt x="8204" y="9820"/>
                  </a:cubicBezTo>
                  <a:lnTo>
                    <a:pt x="8204" y="9820"/>
                  </a:lnTo>
                  <a:cubicBezTo>
                    <a:pt x="8082" y="9747"/>
                    <a:pt x="8008" y="9600"/>
                    <a:pt x="7959" y="9477"/>
                  </a:cubicBezTo>
                  <a:cubicBezTo>
                    <a:pt x="7910" y="9379"/>
                    <a:pt x="7861" y="9306"/>
                    <a:pt x="7837" y="9306"/>
                  </a:cubicBezTo>
                  <a:cubicBezTo>
                    <a:pt x="7739" y="9330"/>
                    <a:pt x="7641" y="9379"/>
                    <a:pt x="7568" y="9453"/>
                  </a:cubicBezTo>
                  <a:lnTo>
                    <a:pt x="7568" y="9453"/>
                  </a:lnTo>
                  <a:cubicBezTo>
                    <a:pt x="7494" y="9502"/>
                    <a:pt x="7421" y="9575"/>
                    <a:pt x="7396" y="9649"/>
                  </a:cubicBezTo>
                  <a:cubicBezTo>
                    <a:pt x="7372" y="9698"/>
                    <a:pt x="7372" y="9747"/>
                    <a:pt x="7372" y="9820"/>
                  </a:cubicBezTo>
                  <a:lnTo>
                    <a:pt x="7372" y="9820"/>
                  </a:lnTo>
                  <a:cubicBezTo>
                    <a:pt x="7347" y="9992"/>
                    <a:pt x="7323" y="10163"/>
                    <a:pt x="7127" y="10236"/>
                  </a:cubicBezTo>
                  <a:cubicBezTo>
                    <a:pt x="6955" y="10310"/>
                    <a:pt x="6809" y="10236"/>
                    <a:pt x="6686" y="10187"/>
                  </a:cubicBezTo>
                  <a:lnTo>
                    <a:pt x="6686" y="10187"/>
                  </a:lnTo>
                  <a:cubicBezTo>
                    <a:pt x="6637" y="10163"/>
                    <a:pt x="6637" y="10114"/>
                    <a:pt x="6613" y="10138"/>
                  </a:cubicBezTo>
                  <a:cubicBezTo>
                    <a:pt x="6588" y="10163"/>
                    <a:pt x="6588" y="10261"/>
                    <a:pt x="6588" y="10432"/>
                  </a:cubicBezTo>
                  <a:lnTo>
                    <a:pt x="6588" y="10432"/>
                  </a:lnTo>
                  <a:lnTo>
                    <a:pt x="6588" y="10555"/>
                  </a:lnTo>
                  <a:lnTo>
                    <a:pt x="6588" y="10555"/>
                  </a:lnTo>
                  <a:cubicBezTo>
                    <a:pt x="6588" y="10702"/>
                    <a:pt x="6588" y="10824"/>
                    <a:pt x="6539" y="10947"/>
                  </a:cubicBezTo>
                  <a:cubicBezTo>
                    <a:pt x="6490" y="11094"/>
                    <a:pt x="6417" y="11191"/>
                    <a:pt x="6245" y="11289"/>
                  </a:cubicBezTo>
                  <a:cubicBezTo>
                    <a:pt x="6098" y="11387"/>
                    <a:pt x="5927" y="11436"/>
                    <a:pt x="5756" y="11461"/>
                  </a:cubicBezTo>
                  <a:cubicBezTo>
                    <a:pt x="5609" y="11485"/>
                    <a:pt x="5437" y="11534"/>
                    <a:pt x="5339" y="11608"/>
                  </a:cubicBezTo>
                  <a:cubicBezTo>
                    <a:pt x="5241" y="11681"/>
                    <a:pt x="5217" y="11730"/>
                    <a:pt x="5168" y="11804"/>
                  </a:cubicBezTo>
                  <a:cubicBezTo>
                    <a:pt x="5119" y="11902"/>
                    <a:pt x="5070" y="12000"/>
                    <a:pt x="4874" y="12122"/>
                  </a:cubicBezTo>
                  <a:cubicBezTo>
                    <a:pt x="4752" y="12195"/>
                    <a:pt x="4556" y="12391"/>
                    <a:pt x="4360" y="12563"/>
                  </a:cubicBezTo>
                  <a:cubicBezTo>
                    <a:pt x="4164" y="12734"/>
                    <a:pt x="3968" y="12930"/>
                    <a:pt x="3821" y="13004"/>
                  </a:cubicBezTo>
                  <a:lnTo>
                    <a:pt x="3821" y="13004"/>
                  </a:lnTo>
                  <a:cubicBezTo>
                    <a:pt x="3650" y="13102"/>
                    <a:pt x="3576" y="13102"/>
                    <a:pt x="3429" y="13077"/>
                  </a:cubicBezTo>
                  <a:cubicBezTo>
                    <a:pt x="3331" y="13077"/>
                    <a:pt x="3209" y="13077"/>
                    <a:pt x="3013" y="13126"/>
                  </a:cubicBezTo>
                  <a:cubicBezTo>
                    <a:pt x="2841" y="13175"/>
                    <a:pt x="2572" y="13297"/>
                    <a:pt x="2327" y="13469"/>
                  </a:cubicBezTo>
                  <a:cubicBezTo>
                    <a:pt x="1960" y="13714"/>
                    <a:pt x="1617" y="13983"/>
                    <a:pt x="1519" y="14106"/>
                  </a:cubicBezTo>
                  <a:lnTo>
                    <a:pt x="1519" y="14106"/>
                  </a:lnTo>
                  <a:cubicBezTo>
                    <a:pt x="1446" y="14203"/>
                    <a:pt x="1421" y="14350"/>
                    <a:pt x="1397" y="14497"/>
                  </a:cubicBezTo>
                  <a:cubicBezTo>
                    <a:pt x="1397" y="14571"/>
                    <a:pt x="1397" y="14669"/>
                    <a:pt x="1372" y="14742"/>
                  </a:cubicBezTo>
                  <a:cubicBezTo>
                    <a:pt x="1348" y="14791"/>
                    <a:pt x="1348" y="14865"/>
                    <a:pt x="1348" y="14914"/>
                  </a:cubicBezTo>
                  <a:cubicBezTo>
                    <a:pt x="1323" y="15159"/>
                    <a:pt x="1299" y="15379"/>
                    <a:pt x="931" y="15526"/>
                  </a:cubicBezTo>
                  <a:cubicBezTo>
                    <a:pt x="687" y="15599"/>
                    <a:pt x="491" y="15575"/>
                    <a:pt x="344" y="15550"/>
                  </a:cubicBezTo>
                  <a:cubicBezTo>
                    <a:pt x="295" y="15550"/>
                    <a:pt x="246" y="15526"/>
                    <a:pt x="246" y="15526"/>
                  </a:cubicBezTo>
                  <a:lnTo>
                    <a:pt x="246" y="15526"/>
                  </a:lnTo>
                  <a:cubicBezTo>
                    <a:pt x="197" y="15575"/>
                    <a:pt x="148" y="15624"/>
                    <a:pt x="99" y="15697"/>
                  </a:cubicBezTo>
                  <a:cubicBezTo>
                    <a:pt x="74" y="15746"/>
                    <a:pt x="25" y="15844"/>
                    <a:pt x="25" y="15918"/>
                  </a:cubicBezTo>
                  <a:cubicBezTo>
                    <a:pt x="1" y="16089"/>
                    <a:pt x="1" y="16824"/>
                    <a:pt x="1" y="17118"/>
                  </a:cubicBezTo>
                  <a:cubicBezTo>
                    <a:pt x="687" y="17044"/>
                    <a:pt x="1642" y="16922"/>
                    <a:pt x="2572" y="16775"/>
                  </a:cubicBezTo>
                  <a:cubicBezTo>
                    <a:pt x="4164" y="16554"/>
                    <a:pt x="5756" y="16285"/>
                    <a:pt x="6196" y="16212"/>
                  </a:cubicBezTo>
                  <a:cubicBezTo>
                    <a:pt x="6613" y="16138"/>
                    <a:pt x="7543" y="15648"/>
                    <a:pt x="8376" y="15207"/>
                  </a:cubicBezTo>
                  <a:cubicBezTo>
                    <a:pt x="9012" y="14865"/>
                    <a:pt x="9576" y="14546"/>
                    <a:pt x="9821" y="14497"/>
                  </a:cubicBezTo>
                  <a:cubicBezTo>
                    <a:pt x="10090" y="14424"/>
                    <a:pt x="10751" y="14326"/>
                    <a:pt x="11437" y="14228"/>
                  </a:cubicBezTo>
                  <a:cubicBezTo>
                    <a:pt x="12073" y="14155"/>
                    <a:pt x="12735" y="14081"/>
                    <a:pt x="13053" y="14057"/>
                  </a:cubicBezTo>
                  <a:cubicBezTo>
                    <a:pt x="13469" y="14057"/>
                    <a:pt x="14130" y="13959"/>
                    <a:pt x="14743" y="13885"/>
                  </a:cubicBezTo>
                  <a:cubicBezTo>
                    <a:pt x="15110" y="13861"/>
                    <a:pt x="15453" y="13812"/>
                    <a:pt x="15722" y="13787"/>
                  </a:cubicBezTo>
                  <a:cubicBezTo>
                    <a:pt x="15991" y="13763"/>
                    <a:pt x="16212" y="13714"/>
                    <a:pt x="16383" y="13689"/>
                  </a:cubicBezTo>
                  <a:cubicBezTo>
                    <a:pt x="16726" y="13616"/>
                    <a:pt x="16898" y="13591"/>
                    <a:pt x="17020" y="13738"/>
                  </a:cubicBezTo>
                  <a:cubicBezTo>
                    <a:pt x="17118" y="13836"/>
                    <a:pt x="17093" y="13959"/>
                    <a:pt x="17093" y="14081"/>
                  </a:cubicBezTo>
                  <a:cubicBezTo>
                    <a:pt x="17069" y="14155"/>
                    <a:pt x="17069" y="14228"/>
                    <a:pt x="17118" y="14252"/>
                  </a:cubicBezTo>
                  <a:cubicBezTo>
                    <a:pt x="17191" y="14277"/>
                    <a:pt x="17289" y="14179"/>
                    <a:pt x="17363" y="14081"/>
                  </a:cubicBezTo>
                  <a:cubicBezTo>
                    <a:pt x="17510" y="13934"/>
                    <a:pt x="17657" y="13787"/>
                    <a:pt x="17828" y="13910"/>
                  </a:cubicBezTo>
                  <a:cubicBezTo>
                    <a:pt x="17951" y="14008"/>
                    <a:pt x="18220" y="14228"/>
                    <a:pt x="18391" y="14448"/>
                  </a:cubicBezTo>
                  <a:cubicBezTo>
                    <a:pt x="18538" y="14620"/>
                    <a:pt x="18661" y="14791"/>
                    <a:pt x="18661" y="14914"/>
                  </a:cubicBezTo>
                  <a:cubicBezTo>
                    <a:pt x="18661" y="15012"/>
                    <a:pt x="18661" y="15085"/>
                    <a:pt x="18661" y="15183"/>
                  </a:cubicBezTo>
                  <a:cubicBezTo>
                    <a:pt x="18636" y="15354"/>
                    <a:pt x="18612" y="15526"/>
                    <a:pt x="18710" y="15550"/>
                  </a:cubicBezTo>
                  <a:cubicBezTo>
                    <a:pt x="18759" y="15599"/>
                    <a:pt x="20277" y="15354"/>
                    <a:pt x="21697" y="15110"/>
                  </a:cubicBezTo>
                  <a:cubicBezTo>
                    <a:pt x="22971" y="14914"/>
                    <a:pt x="24170" y="14718"/>
                    <a:pt x="24391" y="14742"/>
                  </a:cubicBezTo>
                  <a:cubicBezTo>
                    <a:pt x="24832" y="14767"/>
                    <a:pt x="25248" y="15110"/>
                    <a:pt x="25640" y="15403"/>
                  </a:cubicBezTo>
                  <a:lnTo>
                    <a:pt x="25762" y="15501"/>
                  </a:lnTo>
                  <a:lnTo>
                    <a:pt x="25762" y="15501"/>
                  </a:lnTo>
                  <a:cubicBezTo>
                    <a:pt x="26105" y="15771"/>
                    <a:pt x="29999" y="18562"/>
                    <a:pt x="31541" y="19689"/>
                  </a:cubicBezTo>
                  <a:cubicBezTo>
                    <a:pt x="31590" y="19689"/>
                    <a:pt x="31639" y="19689"/>
                    <a:pt x="31713" y="19689"/>
                  </a:cubicBezTo>
                  <a:cubicBezTo>
                    <a:pt x="31933" y="19664"/>
                    <a:pt x="31884" y="19517"/>
                    <a:pt x="32129" y="19419"/>
                  </a:cubicBezTo>
                  <a:cubicBezTo>
                    <a:pt x="32349" y="19346"/>
                    <a:pt x="32300" y="19199"/>
                    <a:pt x="32398" y="19150"/>
                  </a:cubicBezTo>
                  <a:cubicBezTo>
                    <a:pt x="32472" y="19126"/>
                    <a:pt x="32594" y="19297"/>
                    <a:pt x="32692" y="19297"/>
                  </a:cubicBezTo>
                  <a:cubicBezTo>
                    <a:pt x="32790" y="19297"/>
                    <a:pt x="32864" y="19248"/>
                    <a:pt x="32962" y="19175"/>
                  </a:cubicBezTo>
                  <a:cubicBezTo>
                    <a:pt x="33060" y="19101"/>
                    <a:pt x="33207" y="19003"/>
                    <a:pt x="33353" y="19052"/>
                  </a:cubicBezTo>
                  <a:cubicBezTo>
                    <a:pt x="33500" y="19077"/>
                    <a:pt x="33672" y="19150"/>
                    <a:pt x="33843" y="19077"/>
                  </a:cubicBezTo>
                  <a:cubicBezTo>
                    <a:pt x="34039" y="19028"/>
                    <a:pt x="34211" y="19126"/>
                    <a:pt x="34308" y="19028"/>
                  </a:cubicBezTo>
                  <a:cubicBezTo>
                    <a:pt x="34382" y="18954"/>
                    <a:pt x="34235" y="18832"/>
                    <a:pt x="34357" y="18660"/>
                  </a:cubicBezTo>
                  <a:cubicBezTo>
                    <a:pt x="34455" y="18464"/>
                    <a:pt x="34529" y="18440"/>
                    <a:pt x="34529" y="18244"/>
                  </a:cubicBezTo>
                  <a:cubicBezTo>
                    <a:pt x="34504" y="18024"/>
                    <a:pt x="34480" y="18073"/>
                    <a:pt x="34406" y="17877"/>
                  </a:cubicBezTo>
                  <a:cubicBezTo>
                    <a:pt x="34308" y="17681"/>
                    <a:pt x="34211" y="17509"/>
                    <a:pt x="34211" y="17338"/>
                  </a:cubicBezTo>
                  <a:cubicBezTo>
                    <a:pt x="34235" y="17167"/>
                    <a:pt x="34211" y="16971"/>
                    <a:pt x="34308" y="17069"/>
                  </a:cubicBezTo>
                  <a:cubicBezTo>
                    <a:pt x="34431" y="17167"/>
                    <a:pt x="34357" y="17264"/>
                    <a:pt x="34480" y="17460"/>
                  </a:cubicBezTo>
                  <a:cubicBezTo>
                    <a:pt x="34602" y="17656"/>
                    <a:pt x="34602" y="17632"/>
                    <a:pt x="34676" y="17754"/>
                  </a:cubicBezTo>
                  <a:cubicBezTo>
                    <a:pt x="34774" y="17901"/>
                    <a:pt x="34749" y="17901"/>
                    <a:pt x="34725" y="18097"/>
                  </a:cubicBezTo>
                  <a:cubicBezTo>
                    <a:pt x="34725" y="18293"/>
                    <a:pt x="34627" y="18611"/>
                    <a:pt x="34725" y="18611"/>
                  </a:cubicBezTo>
                  <a:cubicBezTo>
                    <a:pt x="34823" y="18611"/>
                    <a:pt x="34823" y="18464"/>
                    <a:pt x="34847" y="18293"/>
                  </a:cubicBezTo>
                  <a:cubicBezTo>
                    <a:pt x="34896" y="18122"/>
                    <a:pt x="34921" y="17950"/>
                    <a:pt x="34896" y="17828"/>
                  </a:cubicBezTo>
                  <a:cubicBezTo>
                    <a:pt x="34896" y="17730"/>
                    <a:pt x="34798" y="17583"/>
                    <a:pt x="34798" y="17411"/>
                  </a:cubicBezTo>
                  <a:cubicBezTo>
                    <a:pt x="34798" y="17240"/>
                    <a:pt x="34798" y="17240"/>
                    <a:pt x="34847" y="17044"/>
                  </a:cubicBezTo>
                  <a:cubicBezTo>
                    <a:pt x="34896" y="16848"/>
                    <a:pt x="34921" y="16897"/>
                    <a:pt x="35019" y="16726"/>
                  </a:cubicBezTo>
                  <a:cubicBezTo>
                    <a:pt x="35117" y="16579"/>
                    <a:pt x="35288" y="16358"/>
                    <a:pt x="35288" y="16187"/>
                  </a:cubicBezTo>
                  <a:cubicBezTo>
                    <a:pt x="35288" y="16016"/>
                    <a:pt x="35215" y="15893"/>
                    <a:pt x="35386" y="15771"/>
                  </a:cubicBezTo>
                  <a:cubicBezTo>
                    <a:pt x="35557" y="15648"/>
                    <a:pt x="35533" y="15673"/>
                    <a:pt x="35680" y="15452"/>
                  </a:cubicBezTo>
                  <a:cubicBezTo>
                    <a:pt x="35827" y="15256"/>
                    <a:pt x="35802" y="15159"/>
                    <a:pt x="35949" y="15061"/>
                  </a:cubicBezTo>
                  <a:cubicBezTo>
                    <a:pt x="36121" y="14963"/>
                    <a:pt x="36145" y="14914"/>
                    <a:pt x="36292" y="14767"/>
                  </a:cubicBezTo>
                  <a:cubicBezTo>
                    <a:pt x="36463" y="14595"/>
                    <a:pt x="36512" y="14571"/>
                    <a:pt x="36635" y="14424"/>
                  </a:cubicBezTo>
                  <a:cubicBezTo>
                    <a:pt x="36782" y="14301"/>
                    <a:pt x="36659" y="14130"/>
                    <a:pt x="36561" y="14081"/>
                  </a:cubicBezTo>
                  <a:cubicBezTo>
                    <a:pt x="36463" y="14032"/>
                    <a:pt x="36243" y="14081"/>
                    <a:pt x="36317" y="13934"/>
                  </a:cubicBezTo>
                  <a:cubicBezTo>
                    <a:pt x="36390" y="13787"/>
                    <a:pt x="36537" y="13910"/>
                    <a:pt x="36635" y="13763"/>
                  </a:cubicBezTo>
                  <a:cubicBezTo>
                    <a:pt x="36733" y="13616"/>
                    <a:pt x="36757" y="13469"/>
                    <a:pt x="36561" y="13469"/>
                  </a:cubicBezTo>
                  <a:cubicBezTo>
                    <a:pt x="36390" y="13444"/>
                    <a:pt x="36292" y="13297"/>
                    <a:pt x="36341" y="13175"/>
                  </a:cubicBezTo>
                  <a:cubicBezTo>
                    <a:pt x="36390" y="13028"/>
                    <a:pt x="36390" y="12979"/>
                    <a:pt x="36586" y="13053"/>
                  </a:cubicBezTo>
                  <a:cubicBezTo>
                    <a:pt x="36806" y="13102"/>
                    <a:pt x="36708" y="13151"/>
                    <a:pt x="36855" y="13297"/>
                  </a:cubicBezTo>
                  <a:cubicBezTo>
                    <a:pt x="37002" y="13469"/>
                    <a:pt x="37174" y="13542"/>
                    <a:pt x="37100" y="13616"/>
                  </a:cubicBezTo>
                  <a:cubicBezTo>
                    <a:pt x="37027" y="13714"/>
                    <a:pt x="36831" y="13763"/>
                    <a:pt x="36880" y="13861"/>
                  </a:cubicBezTo>
                  <a:cubicBezTo>
                    <a:pt x="36904" y="13959"/>
                    <a:pt x="37223" y="14277"/>
                    <a:pt x="37345" y="14130"/>
                  </a:cubicBezTo>
                  <a:cubicBezTo>
                    <a:pt x="37492" y="14008"/>
                    <a:pt x="37394" y="13787"/>
                    <a:pt x="37541" y="13665"/>
                  </a:cubicBezTo>
                  <a:cubicBezTo>
                    <a:pt x="37712" y="13518"/>
                    <a:pt x="37541" y="13469"/>
                    <a:pt x="37688" y="13346"/>
                  </a:cubicBezTo>
                  <a:cubicBezTo>
                    <a:pt x="37835" y="13199"/>
                    <a:pt x="37761" y="13151"/>
                    <a:pt x="37810" y="13028"/>
                  </a:cubicBezTo>
                  <a:cubicBezTo>
                    <a:pt x="37859" y="12881"/>
                    <a:pt x="37663" y="12661"/>
                    <a:pt x="37786" y="12612"/>
                  </a:cubicBezTo>
                  <a:cubicBezTo>
                    <a:pt x="37908" y="12563"/>
                    <a:pt x="37884" y="12661"/>
                    <a:pt x="38006" y="12857"/>
                  </a:cubicBezTo>
                  <a:cubicBezTo>
                    <a:pt x="38104" y="13028"/>
                    <a:pt x="38153" y="13175"/>
                    <a:pt x="38325" y="13126"/>
                  </a:cubicBezTo>
                  <a:cubicBezTo>
                    <a:pt x="38471" y="13077"/>
                    <a:pt x="38471" y="12857"/>
                    <a:pt x="38667" y="12808"/>
                  </a:cubicBezTo>
                  <a:cubicBezTo>
                    <a:pt x="38888" y="12759"/>
                    <a:pt x="38790" y="12661"/>
                    <a:pt x="39010" y="12612"/>
                  </a:cubicBezTo>
                  <a:cubicBezTo>
                    <a:pt x="39231" y="12587"/>
                    <a:pt x="39280" y="12563"/>
                    <a:pt x="39475" y="12587"/>
                  </a:cubicBezTo>
                  <a:cubicBezTo>
                    <a:pt x="39696" y="12587"/>
                    <a:pt x="39867" y="12636"/>
                    <a:pt x="40014" y="12514"/>
                  </a:cubicBezTo>
                  <a:cubicBezTo>
                    <a:pt x="40137" y="12391"/>
                    <a:pt x="40137" y="12416"/>
                    <a:pt x="39941" y="12342"/>
                  </a:cubicBezTo>
                  <a:cubicBezTo>
                    <a:pt x="39745" y="12244"/>
                    <a:pt x="39745" y="12147"/>
                    <a:pt x="39867" y="12049"/>
                  </a:cubicBezTo>
                  <a:cubicBezTo>
                    <a:pt x="39990" y="11951"/>
                    <a:pt x="39990" y="11730"/>
                    <a:pt x="40137" y="11853"/>
                  </a:cubicBezTo>
                  <a:cubicBezTo>
                    <a:pt x="40284" y="11975"/>
                    <a:pt x="40210" y="12122"/>
                    <a:pt x="40235" y="12220"/>
                  </a:cubicBezTo>
                  <a:cubicBezTo>
                    <a:pt x="40259" y="12318"/>
                    <a:pt x="40504" y="12465"/>
                    <a:pt x="40577" y="12391"/>
                  </a:cubicBezTo>
                  <a:cubicBezTo>
                    <a:pt x="40626" y="12318"/>
                    <a:pt x="40479" y="12318"/>
                    <a:pt x="40479" y="12147"/>
                  </a:cubicBezTo>
                  <a:cubicBezTo>
                    <a:pt x="40479" y="12000"/>
                    <a:pt x="40553" y="11730"/>
                    <a:pt x="40651" y="11828"/>
                  </a:cubicBezTo>
                  <a:cubicBezTo>
                    <a:pt x="40749" y="11902"/>
                    <a:pt x="40528" y="12122"/>
                    <a:pt x="40773" y="12171"/>
                  </a:cubicBezTo>
                  <a:cubicBezTo>
                    <a:pt x="41018" y="12195"/>
                    <a:pt x="41165" y="12318"/>
                    <a:pt x="41141" y="12147"/>
                  </a:cubicBezTo>
                  <a:cubicBezTo>
                    <a:pt x="41116" y="11975"/>
                    <a:pt x="40994" y="11828"/>
                    <a:pt x="41141" y="11755"/>
                  </a:cubicBezTo>
                  <a:cubicBezTo>
                    <a:pt x="41263" y="11681"/>
                    <a:pt x="41312" y="11632"/>
                    <a:pt x="41361" y="11534"/>
                  </a:cubicBezTo>
                  <a:cubicBezTo>
                    <a:pt x="41410" y="11412"/>
                    <a:pt x="41337" y="11314"/>
                    <a:pt x="41459" y="11216"/>
                  </a:cubicBezTo>
                  <a:cubicBezTo>
                    <a:pt x="41557" y="11094"/>
                    <a:pt x="41728" y="11191"/>
                    <a:pt x="41826" y="11118"/>
                  </a:cubicBezTo>
                  <a:cubicBezTo>
                    <a:pt x="41924" y="11020"/>
                    <a:pt x="41753" y="10922"/>
                    <a:pt x="41802" y="10800"/>
                  </a:cubicBezTo>
                  <a:cubicBezTo>
                    <a:pt x="41851" y="10653"/>
                    <a:pt x="42022" y="10653"/>
                    <a:pt x="42047" y="10555"/>
                  </a:cubicBezTo>
                  <a:cubicBezTo>
                    <a:pt x="42096" y="10432"/>
                    <a:pt x="41973" y="10359"/>
                    <a:pt x="41924" y="10261"/>
                  </a:cubicBezTo>
                  <a:cubicBezTo>
                    <a:pt x="41900" y="10138"/>
                    <a:pt x="41802" y="9992"/>
                    <a:pt x="41728" y="10016"/>
                  </a:cubicBezTo>
                  <a:cubicBezTo>
                    <a:pt x="41630" y="10041"/>
                    <a:pt x="41655" y="10114"/>
                    <a:pt x="41679" y="10285"/>
                  </a:cubicBezTo>
                  <a:cubicBezTo>
                    <a:pt x="41704" y="10457"/>
                    <a:pt x="41704" y="10530"/>
                    <a:pt x="41581" y="10530"/>
                  </a:cubicBezTo>
                  <a:cubicBezTo>
                    <a:pt x="41459" y="10530"/>
                    <a:pt x="41483" y="10653"/>
                    <a:pt x="41337" y="10628"/>
                  </a:cubicBezTo>
                  <a:cubicBezTo>
                    <a:pt x="41190" y="10579"/>
                    <a:pt x="41190" y="10506"/>
                    <a:pt x="41190" y="10383"/>
                  </a:cubicBezTo>
                  <a:cubicBezTo>
                    <a:pt x="41165" y="10236"/>
                    <a:pt x="40969" y="10090"/>
                    <a:pt x="40945" y="10187"/>
                  </a:cubicBezTo>
                  <a:cubicBezTo>
                    <a:pt x="40920" y="10285"/>
                    <a:pt x="40969" y="10359"/>
                    <a:pt x="40994" y="10432"/>
                  </a:cubicBezTo>
                  <a:cubicBezTo>
                    <a:pt x="41018" y="10506"/>
                    <a:pt x="41018" y="10604"/>
                    <a:pt x="40920" y="10604"/>
                  </a:cubicBezTo>
                  <a:cubicBezTo>
                    <a:pt x="40798" y="10579"/>
                    <a:pt x="40675" y="10432"/>
                    <a:pt x="40602" y="10481"/>
                  </a:cubicBezTo>
                  <a:cubicBezTo>
                    <a:pt x="40528" y="10555"/>
                    <a:pt x="40504" y="10604"/>
                    <a:pt x="40602" y="10677"/>
                  </a:cubicBezTo>
                  <a:cubicBezTo>
                    <a:pt x="40700" y="10775"/>
                    <a:pt x="40749" y="10726"/>
                    <a:pt x="40822" y="10922"/>
                  </a:cubicBezTo>
                  <a:cubicBezTo>
                    <a:pt x="40896" y="11094"/>
                    <a:pt x="40945" y="11216"/>
                    <a:pt x="40822" y="11167"/>
                  </a:cubicBezTo>
                  <a:cubicBezTo>
                    <a:pt x="40675" y="11094"/>
                    <a:pt x="40700" y="11069"/>
                    <a:pt x="40602" y="10922"/>
                  </a:cubicBezTo>
                  <a:cubicBezTo>
                    <a:pt x="40504" y="10775"/>
                    <a:pt x="40455" y="10653"/>
                    <a:pt x="40308" y="10677"/>
                  </a:cubicBezTo>
                  <a:cubicBezTo>
                    <a:pt x="40137" y="10702"/>
                    <a:pt x="40039" y="10677"/>
                    <a:pt x="40088" y="10800"/>
                  </a:cubicBezTo>
                  <a:cubicBezTo>
                    <a:pt x="40161" y="10947"/>
                    <a:pt x="40186" y="10922"/>
                    <a:pt x="40210" y="11069"/>
                  </a:cubicBezTo>
                  <a:cubicBezTo>
                    <a:pt x="40259" y="11191"/>
                    <a:pt x="40186" y="11289"/>
                    <a:pt x="40112" y="11314"/>
                  </a:cubicBezTo>
                  <a:cubicBezTo>
                    <a:pt x="40039" y="11338"/>
                    <a:pt x="39916" y="11387"/>
                    <a:pt x="39941" y="11216"/>
                  </a:cubicBezTo>
                  <a:cubicBezTo>
                    <a:pt x="39965" y="11020"/>
                    <a:pt x="39892" y="10971"/>
                    <a:pt x="39818" y="10996"/>
                  </a:cubicBezTo>
                  <a:cubicBezTo>
                    <a:pt x="39745" y="11020"/>
                    <a:pt x="39818" y="11020"/>
                    <a:pt x="39720" y="11142"/>
                  </a:cubicBezTo>
                  <a:cubicBezTo>
                    <a:pt x="39622" y="11265"/>
                    <a:pt x="39573" y="11412"/>
                    <a:pt x="39475" y="11289"/>
                  </a:cubicBezTo>
                  <a:cubicBezTo>
                    <a:pt x="39353" y="11167"/>
                    <a:pt x="39280" y="11094"/>
                    <a:pt x="39255" y="11167"/>
                  </a:cubicBezTo>
                  <a:cubicBezTo>
                    <a:pt x="39231" y="11265"/>
                    <a:pt x="39255" y="11436"/>
                    <a:pt x="39133" y="11436"/>
                  </a:cubicBezTo>
                  <a:cubicBezTo>
                    <a:pt x="39010" y="11412"/>
                    <a:pt x="39133" y="11289"/>
                    <a:pt x="38912" y="11216"/>
                  </a:cubicBezTo>
                  <a:cubicBezTo>
                    <a:pt x="38716" y="11167"/>
                    <a:pt x="38643" y="11167"/>
                    <a:pt x="38569" y="11020"/>
                  </a:cubicBezTo>
                  <a:cubicBezTo>
                    <a:pt x="38471" y="10873"/>
                    <a:pt x="38300" y="10922"/>
                    <a:pt x="38227" y="10751"/>
                  </a:cubicBezTo>
                  <a:cubicBezTo>
                    <a:pt x="38153" y="10555"/>
                    <a:pt x="38227" y="10383"/>
                    <a:pt x="38398" y="10506"/>
                  </a:cubicBezTo>
                  <a:cubicBezTo>
                    <a:pt x="38545" y="10628"/>
                    <a:pt x="38545" y="10702"/>
                    <a:pt x="38765" y="10726"/>
                  </a:cubicBezTo>
                  <a:cubicBezTo>
                    <a:pt x="39010" y="10775"/>
                    <a:pt x="39182" y="10898"/>
                    <a:pt x="39329" y="10824"/>
                  </a:cubicBezTo>
                  <a:cubicBezTo>
                    <a:pt x="39475" y="10726"/>
                    <a:pt x="39255" y="10628"/>
                    <a:pt x="39451" y="10555"/>
                  </a:cubicBezTo>
                  <a:cubicBezTo>
                    <a:pt x="39622" y="10481"/>
                    <a:pt x="39769" y="10530"/>
                    <a:pt x="39818" y="10383"/>
                  </a:cubicBezTo>
                  <a:cubicBezTo>
                    <a:pt x="39892" y="10261"/>
                    <a:pt x="39794" y="10041"/>
                    <a:pt x="39965" y="9967"/>
                  </a:cubicBezTo>
                  <a:cubicBezTo>
                    <a:pt x="40112" y="9894"/>
                    <a:pt x="40186" y="9967"/>
                    <a:pt x="40259" y="9820"/>
                  </a:cubicBezTo>
                  <a:cubicBezTo>
                    <a:pt x="40333" y="9673"/>
                    <a:pt x="40528" y="9502"/>
                    <a:pt x="40284" y="9502"/>
                  </a:cubicBezTo>
                  <a:cubicBezTo>
                    <a:pt x="40039" y="9502"/>
                    <a:pt x="40112" y="9624"/>
                    <a:pt x="39843" y="9649"/>
                  </a:cubicBezTo>
                  <a:cubicBezTo>
                    <a:pt x="39573" y="9698"/>
                    <a:pt x="39549" y="9575"/>
                    <a:pt x="39647" y="9477"/>
                  </a:cubicBezTo>
                  <a:cubicBezTo>
                    <a:pt x="39720" y="9404"/>
                    <a:pt x="39867" y="9281"/>
                    <a:pt x="40039" y="9159"/>
                  </a:cubicBezTo>
                  <a:cubicBezTo>
                    <a:pt x="40186" y="9037"/>
                    <a:pt x="40088" y="8963"/>
                    <a:pt x="40259" y="8890"/>
                  </a:cubicBezTo>
                  <a:cubicBezTo>
                    <a:pt x="40430" y="8816"/>
                    <a:pt x="40626" y="8816"/>
                    <a:pt x="40651" y="8718"/>
                  </a:cubicBezTo>
                  <a:cubicBezTo>
                    <a:pt x="40700" y="8620"/>
                    <a:pt x="40626" y="8596"/>
                    <a:pt x="40406" y="8522"/>
                  </a:cubicBezTo>
                  <a:cubicBezTo>
                    <a:pt x="40210" y="8449"/>
                    <a:pt x="40137" y="8302"/>
                    <a:pt x="40039" y="8400"/>
                  </a:cubicBezTo>
                  <a:cubicBezTo>
                    <a:pt x="39916" y="8473"/>
                    <a:pt x="40063" y="8571"/>
                    <a:pt x="39965" y="8694"/>
                  </a:cubicBezTo>
                  <a:cubicBezTo>
                    <a:pt x="39843" y="8816"/>
                    <a:pt x="39671" y="8914"/>
                    <a:pt x="39647" y="8767"/>
                  </a:cubicBezTo>
                  <a:cubicBezTo>
                    <a:pt x="39622" y="8620"/>
                    <a:pt x="39843" y="8596"/>
                    <a:pt x="39745" y="8473"/>
                  </a:cubicBezTo>
                  <a:cubicBezTo>
                    <a:pt x="39622" y="8375"/>
                    <a:pt x="39475" y="8326"/>
                    <a:pt x="39402" y="8449"/>
                  </a:cubicBezTo>
                  <a:cubicBezTo>
                    <a:pt x="39353" y="8571"/>
                    <a:pt x="39206" y="8767"/>
                    <a:pt x="39108" y="8718"/>
                  </a:cubicBezTo>
                  <a:cubicBezTo>
                    <a:pt x="39010" y="8694"/>
                    <a:pt x="38888" y="8645"/>
                    <a:pt x="38961" y="8547"/>
                  </a:cubicBezTo>
                  <a:cubicBezTo>
                    <a:pt x="39035" y="8424"/>
                    <a:pt x="39182" y="8326"/>
                    <a:pt x="39084" y="8277"/>
                  </a:cubicBezTo>
                  <a:cubicBezTo>
                    <a:pt x="38986" y="8204"/>
                    <a:pt x="38912" y="8228"/>
                    <a:pt x="38765" y="8302"/>
                  </a:cubicBezTo>
                  <a:cubicBezTo>
                    <a:pt x="38643" y="8375"/>
                    <a:pt x="38496" y="8424"/>
                    <a:pt x="38496" y="8277"/>
                  </a:cubicBezTo>
                  <a:cubicBezTo>
                    <a:pt x="38496" y="8130"/>
                    <a:pt x="38496" y="8082"/>
                    <a:pt x="38349" y="8082"/>
                  </a:cubicBezTo>
                  <a:cubicBezTo>
                    <a:pt x="38227" y="8057"/>
                    <a:pt x="38031" y="8008"/>
                    <a:pt x="38006" y="8082"/>
                  </a:cubicBezTo>
                  <a:cubicBezTo>
                    <a:pt x="37957" y="8155"/>
                    <a:pt x="38129" y="8351"/>
                    <a:pt x="37982" y="8375"/>
                  </a:cubicBezTo>
                  <a:cubicBezTo>
                    <a:pt x="37859" y="8424"/>
                    <a:pt x="37810" y="8375"/>
                    <a:pt x="37786" y="8204"/>
                  </a:cubicBezTo>
                  <a:cubicBezTo>
                    <a:pt x="37737" y="8057"/>
                    <a:pt x="37835" y="7984"/>
                    <a:pt x="37541" y="7910"/>
                  </a:cubicBezTo>
                  <a:cubicBezTo>
                    <a:pt x="37223" y="7837"/>
                    <a:pt x="37174" y="7714"/>
                    <a:pt x="37076" y="7641"/>
                  </a:cubicBezTo>
                  <a:cubicBezTo>
                    <a:pt x="36978" y="7592"/>
                    <a:pt x="36757" y="7641"/>
                    <a:pt x="36757" y="7469"/>
                  </a:cubicBezTo>
                  <a:cubicBezTo>
                    <a:pt x="36733" y="7298"/>
                    <a:pt x="36978" y="7371"/>
                    <a:pt x="37272" y="7494"/>
                  </a:cubicBezTo>
                  <a:cubicBezTo>
                    <a:pt x="37541" y="7616"/>
                    <a:pt x="37565" y="7714"/>
                    <a:pt x="37835" y="7739"/>
                  </a:cubicBezTo>
                  <a:cubicBezTo>
                    <a:pt x="38104" y="7763"/>
                    <a:pt x="38153" y="7763"/>
                    <a:pt x="38373" y="7690"/>
                  </a:cubicBezTo>
                  <a:cubicBezTo>
                    <a:pt x="38569" y="7616"/>
                    <a:pt x="38520" y="7812"/>
                    <a:pt x="38790" y="7837"/>
                  </a:cubicBezTo>
                  <a:cubicBezTo>
                    <a:pt x="39035" y="7861"/>
                    <a:pt x="38986" y="7788"/>
                    <a:pt x="39231" y="7714"/>
                  </a:cubicBezTo>
                  <a:cubicBezTo>
                    <a:pt x="39475" y="7641"/>
                    <a:pt x="39671" y="7518"/>
                    <a:pt x="39647" y="7445"/>
                  </a:cubicBezTo>
                  <a:cubicBezTo>
                    <a:pt x="39622" y="7396"/>
                    <a:pt x="39475" y="7567"/>
                    <a:pt x="39426" y="7420"/>
                  </a:cubicBezTo>
                  <a:cubicBezTo>
                    <a:pt x="39353" y="7249"/>
                    <a:pt x="39524" y="7200"/>
                    <a:pt x="39402" y="7102"/>
                  </a:cubicBezTo>
                  <a:cubicBezTo>
                    <a:pt x="39255" y="7004"/>
                    <a:pt x="39133" y="6833"/>
                    <a:pt x="39280" y="6808"/>
                  </a:cubicBezTo>
                  <a:cubicBezTo>
                    <a:pt x="39451" y="6808"/>
                    <a:pt x="39451" y="7053"/>
                    <a:pt x="39671" y="7053"/>
                  </a:cubicBezTo>
                  <a:cubicBezTo>
                    <a:pt x="39892" y="7053"/>
                    <a:pt x="40137" y="7029"/>
                    <a:pt x="40088" y="6882"/>
                  </a:cubicBezTo>
                  <a:cubicBezTo>
                    <a:pt x="40039" y="6735"/>
                    <a:pt x="40063" y="6539"/>
                    <a:pt x="40235" y="6588"/>
                  </a:cubicBezTo>
                  <a:cubicBezTo>
                    <a:pt x="40406" y="6612"/>
                    <a:pt x="40602" y="6710"/>
                    <a:pt x="40455" y="6906"/>
                  </a:cubicBezTo>
                  <a:cubicBezTo>
                    <a:pt x="40284" y="7102"/>
                    <a:pt x="40161" y="7175"/>
                    <a:pt x="40235" y="7396"/>
                  </a:cubicBezTo>
                  <a:cubicBezTo>
                    <a:pt x="40308" y="7592"/>
                    <a:pt x="40210" y="7788"/>
                    <a:pt x="40406" y="7763"/>
                  </a:cubicBezTo>
                  <a:cubicBezTo>
                    <a:pt x="40602" y="7739"/>
                    <a:pt x="40528" y="7592"/>
                    <a:pt x="40700" y="7567"/>
                  </a:cubicBezTo>
                  <a:cubicBezTo>
                    <a:pt x="40896" y="7518"/>
                    <a:pt x="40969" y="7469"/>
                    <a:pt x="41067" y="7592"/>
                  </a:cubicBezTo>
                  <a:cubicBezTo>
                    <a:pt x="41190" y="7714"/>
                    <a:pt x="41190" y="7837"/>
                    <a:pt x="41386" y="7861"/>
                  </a:cubicBezTo>
                  <a:cubicBezTo>
                    <a:pt x="41606" y="7886"/>
                    <a:pt x="41679" y="7714"/>
                    <a:pt x="41826" y="7763"/>
                  </a:cubicBezTo>
                  <a:cubicBezTo>
                    <a:pt x="41998" y="7812"/>
                    <a:pt x="42243" y="7788"/>
                    <a:pt x="42365" y="7714"/>
                  </a:cubicBezTo>
                  <a:cubicBezTo>
                    <a:pt x="42463" y="7616"/>
                    <a:pt x="42414" y="7445"/>
                    <a:pt x="42463" y="7322"/>
                  </a:cubicBezTo>
                  <a:cubicBezTo>
                    <a:pt x="42512" y="7175"/>
                    <a:pt x="42757" y="7151"/>
                    <a:pt x="42830" y="7029"/>
                  </a:cubicBezTo>
                  <a:cubicBezTo>
                    <a:pt x="42879" y="6931"/>
                    <a:pt x="42757" y="6808"/>
                    <a:pt x="42806" y="6686"/>
                  </a:cubicBezTo>
                  <a:cubicBezTo>
                    <a:pt x="42830" y="6588"/>
                    <a:pt x="42830" y="6490"/>
                    <a:pt x="42953" y="6441"/>
                  </a:cubicBezTo>
                  <a:cubicBezTo>
                    <a:pt x="43100" y="6392"/>
                    <a:pt x="43002" y="6245"/>
                    <a:pt x="43149" y="6147"/>
                  </a:cubicBezTo>
                  <a:cubicBezTo>
                    <a:pt x="43271" y="6049"/>
                    <a:pt x="43051" y="5927"/>
                    <a:pt x="43075" y="5829"/>
                  </a:cubicBezTo>
                  <a:cubicBezTo>
                    <a:pt x="43075" y="5706"/>
                    <a:pt x="43296" y="5731"/>
                    <a:pt x="43369" y="5780"/>
                  </a:cubicBezTo>
                  <a:cubicBezTo>
                    <a:pt x="43442" y="5853"/>
                    <a:pt x="43540" y="5976"/>
                    <a:pt x="43663" y="5902"/>
                  </a:cubicBezTo>
                  <a:cubicBezTo>
                    <a:pt x="43785" y="5853"/>
                    <a:pt x="43834" y="5731"/>
                    <a:pt x="43883" y="5633"/>
                  </a:cubicBezTo>
                  <a:cubicBezTo>
                    <a:pt x="43932" y="5535"/>
                    <a:pt x="43785" y="5363"/>
                    <a:pt x="43712" y="5265"/>
                  </a:cubicBezTo>
                  <a:cubicBezTo>
                    <a:pt x="43638" y="5192"/>
                    <a:pt x="43785" y="5192"/>
                    <a:pt x="43908" y="5069"/>
                  </a:cubicBezTo>
                  <a:cubicBezTo>
                    <a:pt x="44006" y="4947"/>
                    <a:pt x="43834" y="4923"/>
                    <a:pt x="43785" y="4776"/>
                  </a:cubicBezTo>
                  <a:cubicBezTo>
                    <a:pt x="43736" y="4629"/>
                    <a:pt x="43736" y="4629"/>
                    <a:pt x="43761" y="4506"/>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72"/>
            <p:cNvSpPr/>
            <p:nvPr/>
          </p:nvSpPr>
          <p:spPr>
            <a:xfrm>
              <a:off x="6563350" y="2096200"/>
              <a:ext cx="193475" cy="144500"/>
            </a:xfrm>
            <a:custGeom>
              <a:avLst/>
              <a:gdLst/>
              <a:ahLst/>
              <a:cxnLst/>
              <a:rect l="l" t="t" r="r" b="b"/>
              <a:pathLst>
                <a:path w="7739" h="5780" extrusionOk="0">
                  <a:moveTo>
                    <a:pt x="6661" y="1543"/>
                  </a:moveTo>
                  <a:cubicBezTo>
                    <a:pt x="6784" y="1421"/>
                    <a:pt x="6661" y="1250"/>
                    <a:pt x="6906" y="1103"/>
                  </a:cubicBezTo>
                  <a:cubicBezTo>
                    <a:pt x="7151" y="956"/>
                    <a:pt x="7078" y="833"/>
                    <a:pt x="7176" y="588"/>
                  </a:cubicBezTo>
                  <a:cubicBezTo>
                    <a:pt x="7249" y="344"/>
                    <a:pt x="7739" y="368"/>
                    <a:pt x="7567" y="172"/>
                  </a:cubicBezTo>
                  <a:cubicBezTo>
                    <a:pt x="7420" y="1"/>
                    <a:pt x="6955" y="172"/>
                    <a:pt x="6857" y="539"/>
                  </a:cubicBezTo>
                  <a:cubicBezTo>
                    <a:pt x="6735" y="931"/>
                    <a:pt x="6759" y="1152"/>
                    <a:pt x="6441" y="1323"/>
                  </a:cubicBezTo>
                  <a:cubicBezTo>
                    <a:pt x="6147" y="1519"/>
                    <a:pt x="5633" y="1862"/>
                    <a:pt x="5412" y="1886"/>
                  </a:cubicBezTo>
                  <a:cubicBezTo>
                    <a:pt x="5192" y="1935"/>
                    <a:pt x="5241" y="2033"/>
                    <a:pt x="4874" y="2082"/>
                  </a:cubicBezTo>
                  <a:cubicBezTo>
                    <a:pt x="4359" y="2156"/>
                    <a:pt x="4213" y="1935"/>
                    <a:pt x="4066" y="2180"/>
                  </a:cubicBezTo>
                  <a:cubicBezTo>
                    <a:pt x="3894" y="2425"/>
                    <a:pt x="3772" y="2499"/>
                    <a:pt x="3600" y="2645"/>
                  </a:cubicBezTo>
                  <a:cubicBezTo>
                    <a:pt x="3453" y="2817"/>
                    <a:pt x="3453" y="2915"/>
                    <a:pt x="3135" y="2841"/>
                  </a:cubicBezTo>
                  <a:cubicBezTo>
                    <a:pt x="2841" y="2768"/>
                    <a:pt x="2449" y="2841"/>
                    <a:pt x="2449" y="3037"/>
                  </a:cubicBezTo>
                  <a:cubicBezTo>
                    <a:pt x="2425" y="3233"/>
                    <a:pt x="2229" y="3307"/>
                    <a:pt x="2082" y="3331"/>
                  </a:cubicBezTo>
                  <a:cubicBezTo>
                    <a:pt x="1935" y="3380"/>
                    <a:pt x="1837" y="3135"/>
                    <a:pt x="1690" y="3184"/>
                  </a:cubicBezTo>
                  <a:cubicBezTo>
                    <a:pt x="1568" y="3233"/>
                    <a:pt x="1396" y="3429"/>
                    <a:pt x="1396" y="3625"/>
                  </a:cubicBezTo>
                  <a:cubicBezTo>
                    <a:pt x="1396" y="3796"/>
                    <a:pt x="1225" y="3919"/>
                    <a:pt x="1054" y="3943"/>
                  </a:cubicBezTo>
                  <a:cubicBezTo>
                    <a:pt x="907" y="3968"/>
                    <a:pt x="882" y="4017"/>
                    <a:pt x="833" y="4164"/>
                  </a:cubicBezTo>
                  <a:cubicBezTo>
                    <a:pt x="809" y="4335"/>
                    <a:pt x="637" y="4360"/>
                    <a:pt x="564" y="4384"/>
                  </a:cubicBezTo>
                  <a:cubicBezTo>
                    <a:pt x="515" y="4433"/>
                    <a:pt x="417" y="4433"/>
                    <a:pt x="343" y="4629"/>
                  </a:cubicBezTo>
                  <a:cubicBezTo>
                    <a:pt x="294" y="4849"/>
                    <a:pt x="221" y="5119"/>
                    <a:pt x="172" y="5290"/>
                  </a:cubicBezTo>
                  <a:cubicBezTo>
                    <a:pt x="99" y="5486"/>
                    <a:pt x="1" y="5584"/>
                    <a:pt x="172" y="5682"/>
                  </a:cubicBezTo>
                  <a:cubicBezTo>
                    <a:pt x="343" y="5780"/>
                    <a:pt x="564" y="5706"/>
                    <a:pt x="564" y="5511"/>
                  </a:cubicBezTo>
                  <a:cubicBezTo>
                    <a:pt x="564" y="5315"/>
                    <a:pt x="662" y="5119"/>
                    <a:pt x="784" y="5119"/>
                  </a:cubicBezTo>
                  <a:cubicBezTo>
                    <a:pt x="931" y="5119"/>
                    <a:pt x="980" y="5266"/>
                    <a:pt x="1249" y="5388"/>
                  </a:cubicBezTo>
                  <a:cubicBezTo>
                    <a:pt x="1494" y="5511"/>
                    <a:pt x="1568" y="5486"/>
                    <a:pt x="1690" y="5339"/>
                  </a:cubicBezTo>
                  <a:cubicBezTo>
                    <a:pt x="1837" y="5217"/>
                    <a:pt x="1813" y="5143"/>
                    <a:pt x="2009" y="5045"/>
                  </a:cubicBezTo>
                  <a:cubicBezTo>
                    <a:pt x="2180" y="4947"/>
                    <a:pt x="2351" y="4898"/>
                    <a:pt x="2547" y="4849"/>
                  </a:cubicBezTo>
                  <a:cubicBezTo>
                    <a:pt x="2743" y="4800"/>
                    <a:pt x="2915" y="4702"/>
                    <a:pt x="3062" y="4555"/>
                  </a:cubicBezTo>
                  <a:cubicBezTo>
                    <a:pt x="3184" y="4433"/>
                    <a:pt x="3404" y="4311"/>
                    <a:pt x="3527" y="4139"/>
                  </a:cubicBezTo>
                  <a:cubicBezTo>
                    <a:pt x="3649" y="3992"/>
                    <a:pt x="3674" y="4115"/>
                    <a:pt x="3968" y="4090"/>
                  </a:cubicBezTo>
                  <a:cubicBezTo>
                    <a:pt x="4286" y="4041"/>
                    <a:pt x="4335" y="3992"/>
                    <a:pt x="4457" y="3845"/>
                  </a:cubicBezTo>
                  <a:cubicBezTo>
                    <a:pt x="4555" y="3698"/>
                    <a:pt x="4629" y="3625"/>
                    <a:pt x="4825" y="3600"/>
                  </a:cubicBezTo>
                  <a:cubicBezTo>
                    <a:pt x="5045" y="3551"/>
                    <a:pt x="5021" y="3478"/>
                    <a:pt x="5266" y="3405"/>
                  </a:cubicBezTo>
                  <a:cubicBezTo>
                    <a:pt x="5510" y="3331"/>
                    <a:pt x="5486" y="3086"/>
                    <a:pt x="5682" y="3013"/>
                  </a:cubicBezTo>
                  <a:cubicBezTo>
                    <a:pt x="5853" y="2939"/>
                    <a:pt x="6123" y="2792"/>
                    <a:pt x="6147" y="2915"/>
                  </a:cubicBezTo>
                  <a:cubicBezTo>
                    <a:pt x="6172" y="3013"/>
                    <a:pt x="5437" y="3503"/>
                    <a:pt x="5094" y="3723"/>
                  </a:cubicBezTo>
                  <a:cubicBezTo>
                    <a:pt x="4727" y="3919"/>
                    <a:pt x="3870" y="4433"/>
                    <a:pt x="3625" y="4531"/>
                  </a:cubicBezTo>
                  <a:cubicBezTo>
                    <a:pt x="3380" y="4604"/>
                    <a:pt x="3478" y="4702"/>
                    <a:pt x="3625" y="4678"/>
                  </a:cubicBezTo>
                  <a:cubicBezTo>
                    <a:pt x="3796" y="4653"/>
                    <a:pt x="4041" y="4507"/>
                    <a:pt x="4335" y="4335"/>
                  </a:cubicBezTo>
                  <a:cubicBezTo>
                    <a:pt x="4653" y="4164"/>
                    <a:pt x="5143" y="3845"/>
                    <a:pt x="5388" y="3698"/>
                  </a:cubicBezTo>
                  <a:cubicBezTo>
                    <a:pt x="5633" y="3527"/>
                    <a:pt x="6147" y="3037"/>
                    <a:pt x="6392" y="2890"/>
                  </a:cubicBezTo>
                  <a:cubicBezTo>
                    <a:pt x="6637" y="2743"/>
                    <a:pt x="6906" y="2645"/>
                    <a:pt x="6882" y="2474"/>
                  </a:cubicBezTo>
                  <a:cubicBezTo>
                    <a:pt x="6857" y="2278"/>
                    <a:pt x="6882" y="2107"/>
                    <a:pt x="6686" y="2107"/>
                  </a:cubicBezTo>
                  <a:cubicBezTo>
                    <a:pt x="6465" y="2131"/>
                    <a:pt x="6221" y="2278"/>
                    <a:pt x="6270" y="2058"/>
                  </a:cubicBezTo>
                  <a:cubicBezTo>
                    <a:pt x="6319" y="1813"/>
                    <a:pt x="6563" y="1666"/>
                    <a:pt x="6661" y="154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72"/>
            <p:cNvSpPr/>
            <p:nvPr/>
          </p:nvSpPr>
          <p:spPr>
            <a:xfrm>
              <a:off x="6563350" y="2096200"/>
              <a:ext cx="193475" cy="144500"/>
            </a:xfrm>
            <a:custGeom>
              <a:avLst/>
              <a:gdLst/>
              <a:ahLst/>
              <a:cxnLst/>
              <a:rect l="l" t="t" r="r" b="b"/>
              <a:pathLst>
                <a:path w="7739" h="5780" fill="none" extrusionOk="0">
                  <a:moveTo>
                    <a:pt x="6661" y="1543"/>
                  </a:moveTo>
                  <a:cubicBezTo>
                    <a:pt x="6784" y="1421"/>
                    <a:pt x="6661" y="1250"/>
                    <a:pt x="6906" y="1103"/>
                  </a:cubicBezTo>
                  <a:cubicBezTo>
                    <a:pt x="7151" y="956"/>
                    <a:pt x="7078" y="833"/>
                    <a:pt x="7176" y="588"/>
                  </a:cubicBezTo>
                  <a:cubicBezTo>
                    <a:pt x="7249" y="344"/>
                    <a:pt x="7739" y="368"/>
                    <a:pt x="7567" y="172"/>
                  </a:cubicBezTo>
                  <a:cubicBezTo>
                    <a:pt x="7420" y="1"/>
                    <a:pt x="6955" y="172"/>
                    <a:pt x="6857" y="539"/>
                  </a:cubicBezTo>
                  <a:cubicBezTo>
                    <a:pt x="6735" y="931"/>
                    <a:pt x="6759" y="1152"/>
                    <a:pt x="6441" y="1323"/>
                  </a:cubicBezTo>
                  <a:cubicBezTo>
                    <a:pt x="6147" y="1519"/>
                    <a:pt x="5633" y="1862"/>
                    <a:pt x="5412" y="1886"/>
                  </a:cubicBezTo>
                  <a:cubicBezTo>
                    <a:pt x="5192" y="1935"/>
                    <a:pt x="5241" y="2033"/>
                    <a:pt x="4874" y="2082"/>
                  </a:cubicBezTo>
                  <a:cubicBezTo>
                    <a:pt x="4359" y="2156"/>
                    <a:pt x="4213" y="1935"/>
                    <a:pt x="4066" y="2180"/>
                  </a:cubicBezTo>
                  <a:cubicBezTo>
                    <a:pt x="3894" y="2425"/>
                    <a:pt x="3772" y="2499"/>
                    <a:pt x="3600" y="2645"/>
                  </a:cubicBezTo>
                  <a:cubicBezTo>
                    <a:pt x="3453" y="2817"/>
                    <a:pt x="3453" y="2915"/>
                    <a:pt x="3135" y="2841"/>
                  </a:cubicBezTo>
                  <a:cubicBezTo>
                    <a:pt x="2841" y="2768"/>
                    <a:pt x="2449" y="2841"/>
                    <a:pt x="2449" y="3037"/>
                  </a:cubicBezTo>
                  <a:cubicBezTo>
                    <a:pt x="2425" y="3233"/>
                    <a:pt x="2229" y="3307"/>
                    <a:pt x="2082" y="3331"/>
                  </a:cubicBezTo>
                  <a:cubicBezTo>
                    <a:pt x="1935" y="3380"/>
                    <a:pt x="1837" y="3135"/>
                    <a:pt x="1690" y="3184"/>
                  </a:cubicBezTo>
                  <a:cubicBezTo>
                    <a:pt x="1568" y="3233"/>
                    <a:pt x="1396" y="3429"/>
                    <a:pt x="1396" y="3625"/>
                  </a:cubicBezTo>
                  <a:cubicBezTo>
                    <a:pt x="1396" y="3796"/>
                    <a:pt x="1225" y="3919"/>
                    <a:pt x="1054" y="3943"/>
                  </a:cubicBezTo>
                  <a:cubicBezTo>
                    <a:pt x="907" y="3968"/>
                    <a:pt x="882" y="4017"/>
                    <a:pt x="833" y="4164"/>
                  </a:cubicBezTo>
                  <a:cubicBezTo>
                    <a:pt x="809" y="4335"/>
                    <a:pt x="637" y="4360"/>
                    <a:pt x="564" y="4384"/>
                  </a:cubicBezTo>
                  <a:cubicBezTo>
                    <a:pt x="515" y="4433"/>
                    <a:pt x="417" y="4433"/>
                    <a:pt x="343" y="4629"/>
                  </a:cubicBezTo>
                  <a:cubicBezTo>
                    <a:pt x="294" y="4849"/>
                    <a:pt x="221" y="5119"/>
                    <a:pt x="172" y="5290"/>
                  </a:cubicBezTo>
                  <a:cubicBezTo>
                    <a:pt x="99" y="5486"/>
                    <a:pt x="1" y="5584"/>
                    <a:pt x="172" y="5682"/>
                  </a:cubicBezTo>
                  <a:cubicBezTo>
                    <a:pt x="343" y="5780"/>
                    <a:pt x="564" y="5706"/>
                    <a:pt x="564" y="5511"/>
                  </a:cubicBezTo>
                  <a:cubicBezTo>
                    <a:pt x="564" y="5315"/>
                    <a:pt x="662" y="5119"/>
                    <a:pt x="784" y="5119"/>
                  </a:cubicBezTo>
                  <a:cubicBezTo>
                    <a:pt x="931" y="5119"/>
                    <a:pt x="980" y="5266"/>
                    <a:pt x="1249" y="5388"/>
                  </a:cubicBezTo>
                  <a:cubicBezTo>
                    <a:pt x="1494" y="5511"/>
                    <a:pt x="1568" y="5486"/>
                    <a:pt x="1690" y="5339"/>
                  </a:cubicBezTo>
                  <a:cubicBezTo>
                    <a:pt x="1837" y="5217"/>
                    <a:pt x="1813" y="5143"/>
                    <a:pt x="2009" y="5045"/>
                  </a:cubicBezTo>
                  <a:cubicBezTo>
                    <a:pt x="2180" y="4947"/>
                    <a:pt x="2351" y="4898"/>
                    <a:pt x="2547" y="4849"/>
                  </a:cubicBezTo>
                  <a:cubicBezTo>
                    <a:pt x="2743" y="4800"/>
                    <a:pt x="2915" y="4702"/>
                    <a:pt x="3062" y="4555"/>
                  </a:cubicBezTo>
                  <a:cubicBezTo>
                    <a:pt x="3184" y="4433"/>
                    <a:pt x="3404" y="4311"/>
                    <a:pt x="3527" y="4139"/>
                  </a:cubicBezTo>
                  <a:cubicBezTo>
                    <a:pt x="3649" y="3992"/>
                    <a:pt x="3674" y="4115"/>
                    <a:pt x="3968" y="4090"/>
                  </a:cubicBezTo>
                  <a:cubicBezTo>
                    <a:pt x="4286" y="4041"/>
                    <a:pt x="4335" y="3992"/>
                    <a:pt x="4457" y="3845"/>
                  </a:cubicBezTo>
                  <a:cubicBezTo>
                    <a:pt x="4555" y="3698"/>
                    <a:pt x="4629" y="3625"/>
                    <a:pt x="4825" y="3600"/>
                  </a:cubicBezTo>
                  <a:cubicBezTo>
                    <a:pt x="5045" y="3551"/>
                    <a:pt x="5021" y="3478"/>
                    <a:pt x="5266" y="3405"/>
                  </a:cubicBezTo>
                  <a:cubicBezTo>
                    <a:pt x="5510" y="3331"/>
                    <a:pt x="5486" y="3086"/>
                    <a:pt x="5682" y="3013"/>
                  </a:cubicBezTo>
                  <a:cubicBezTo>
                    <a:pt x="5853" y="2939"/>
                    <a:pt x="6123" y="2792"/>
                    <a:pt x="6147" y="2915"/>
                  </a:cubicBezTo>
                  <a:cubicBezTo>
                    <a:pt x="6172" y="3013"/>
                    <a:pt x="5437" y="3503"/>
                    <a:pt x="5094" y="3723"/>
                  </a:cubicBezTo>
                  <a:cubicBezTo>
                    <a:pt x="4727" y="3919"/>
                    <a:pt x="3870" y="4433"/>
                    <a:pt x="3625" y="4531"/>
                  </a:cubicBezTo>
                  <a:cubicBezTo>
                    <a:pt x="3380" y="4604"/>
                    <a:pt x="3478" y="4702"/>
                    <a:pt x="3625" y="4678"/>
                  </a:cubicBezTo>
                  <a:cubicBezTo>
                    <a:pt x="3796" y="4653"/>
                    <a:pt x="4041" y="4507"/>
                    <a:pt x="4335" y="4335"/>
                  </a:cubicBezTo>
                  <a:cubicBezTo>
                    <a:pt x="4653" y="4164"/>
                    <a:pt x="5143" y="3845"/>
                    <a:pt x="5388" y="3698"/>
                  </a:cubicBezTo>
                  <a:cubicBezTo>
                    <a:pt x="5633" y="3527"/>
                    <a:pt x="6147" y="3037"/>
                    <a:pt x="6392" y="2890"/>
                  </a:cubicBezTo>
                  <a:cubicBezTo>
                    <a:pt x="6637" y="2743"/>
                    <a:pt x="6906" y="2645"/>
                    <a:pt x="6882" y="2474"/>
                  </a:cubicBezTo>
                  <a:cubicBezTo>
                    <a:pt x="6857" y="2278"/>
                    <a:pt x="6882" y="2107"/>
                    <a:pt x="6686" y="2107"/>
                  </a:cubicBezTo>
                  <a:cubicBezTo>
                    <a:pt x="6465" y="2131"/>
                    <a:pt x="6221" y="2278"/>
                    <a:pt x="6270" y="2058"/>
                  </a:cubicBezTo>
                  <a:cubicBezTo>
                    <a:pt x="6319" y="1813"/>
                    <a:pt x="6563" y="1666"/>
                    <a:pt x="6661" y="154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72"/>
            <p:cNvSpPr/>
            <p:nvPr/>
          </p:nvSpPr>
          <p:spPr>
            <a:xfrm>
              <a:off x="6414600" y="2143350"/>
              <a:ext cx="167750" cy="391225"/>
            </a:xfrm>
            <a:custGeom>
              <a:avLst/>
              <a:gdLst/>
              <a:ahLst/>
              <a:cxnLst/>
              <a:rect l="l" t="t" r="r" b="b"/>
              <a:pathLst>
                <a:path w="6710" h="15649" extrusionOk="0">
                  <a:moveTo>
                    <a:pt x="6367" y="5118"/>
                  </a:moveTo>
                  <a:cubicBezTo>
                    <a:pt x="6220" y="5094"/>
                    <a:pt x="6073" y="5045"/>
                    <a:pt x="5926" y="4996"/>
                  </a:cubicBezTo>
                  <a:cubicBezTo>
                    <a:pt x="5779" y="4922"/>
                    <a:pt x="5559" y="5020"/>
                    <a:pt x="5436" y="5094"/>
                  </a:cubicBezTo>
                  <a:cubicBezTo>
                    <a:pt x="5338" y="5192"/>
                    <a:pt x="5118" y="5094"/>
                    <a:pt x="5020" y="5045"/>
                  </a:cubicBezTo>
                  <a:cubicBezTo>
                    <a:pt x="4947" y="4996"/>
                    <a:pt x="4898" y="5118"/>
                    <a:pt x="4775" y="5143"/>
                  </a:cubicBezTo>
                  <a:cubicBezTo>
                    <a:pt x="4653" y="5167"/>
                    <a:pt x="4481" y="5020"/>
                    <a:pt x="4579" y="4947"/>
                  </a:cubicBezTo>
                  <a:cubicBezTo>
                    <a:pt x="4653" y="4873"/>
                    <a:pt x="4775" y="4898"/>
                    <a:pt x="4824" y="4702"/>
                  </a:cubicBezTo>
                  <a:cubicBezTo>
                    <a:pt x="4873" y="4531"/>
                    <a:pt x="5020" y="4212"/>
                    <a:pt x="5020" y="4041"/>
                  </a:cubicBezTo>
                  <a:cubicBezTo>
                    <a:pt x="4996" y="3869"/>
                    <a:pt x="4947" y="3771"/>
                    <a:pt x="5118" y="3674"/>
                  </a:cubicBezTo>
                  <a:cubicBezTo>
                    <a:pt x="5314" y="3576"/>
                    <a:pt x="5289" y="3404"/>
                    <a:pt x="5412" y="3404"/>
                  </a:cubicBezTo>
                  <a:cubicBezTo>
                    <a:pt x="5534" y="3380"/>
                    <a:pt x="5657" y="3429"/>
                    <a:pt x="5559" y="3600"/>
                  </a:cubicBezTo>
                  <a:cubicBezTo>
                    <a:pt x="5461" y="3747"/>
                    <a:pt x="5363" y="3747"/>
                    <a:pt x="5363" y="3894"/>
                  </a:cubicBezTo>
                  <a:cubicBezTo>
                    <a:pt x="5387" y="4065"/>
                    <a:pt x="5338" y="4188"/>
                    <a:pt x="5289" y="4335"/>
                  </a:cubicBezTo>
                  <a:cubicBezTo>
                    <a:pt x="5216" y="4482"/>
                    <a:pt x="5020" y="4702"/>
                    <a:pt x="5191" y="4702"/>
                  </a:cubicBezTo>
                  <a:cubicBezTo>
                    <a:pt x="5387" y="4702"/>
                    <a:pt x="5387" y="4604"/>
                    <a:pt x="5583" y="4384"/>
                  </a:cubicBezTo>
                  <a:cubicBezTo>
                    <a:pt x="5755" y="4163"/>
                    <a:pt x="5853" y="4114"/>
                    <a:pt x="5804" y="4016"/>
                  </a:cubicBezTo>
                  <a:cubicBezTo>
                    <a:pt x="5755" y="3918"/>
                    <a:pt x="5706" y="3722"/>
                    <a:pt x="5755" y="3576"/>
                  </a:cubicBezTo>
                  <a:cubicBezTo>
                    <a:pt x="5828" y="3453"/>
                    <a:pt x="5828" y="3453"/>
                    <a:pt x="5828" y="3184"/>
                  </a:cubicBezTo>
                  <a:cubicBezTo>
                    <a:pt x="5853" y="2890"/>
                    <a:pt x="5804" y="2743"/>
                    <a:pt x="5828" y="2449"/>
                  </a:cubicBezTo>
                  <a:cubicBezTo>
                    <a:pt x="5730" y="2131"/>
                    <a:pt x="5730" y="2082"/>
                    <a:pt x="5730" y="1812"/>
                  </a:cubicBezTo>
                  <a:cubicBezTo>
                    <a:pt x="5706" y="1665"/>
                    <a:pt x="5632" y="1494"/>
                    <a:pt x="5559" y="1298"/>
                  </a:cubicBezTo>
                  <a:lnTo>
                    <a:pt x="5216" y="1225"/>
                  </a:lnTo>
                  <a:lnTo>
                    <a:pt x="5216" y="1225"/>
                  </a:lnTo>
                  <a:cubicBezTo>
                    <a:pt x="4971" y="1151"/>
                    <a:pt x="4653" y="1078"/>
                    <a:pt x="4383" y="1004"/>
                  </a:cubicBezTo>
                  <a:cubicBezTo>
                    <a:pt x="4090" y="906"/>
                    <a:pt x="3796" y="808"/>
                    <a:pt x="3502" y="710"/>
                  </a:cubicBezTo>
                  <a:cubicBezTo>
                    <a:pt x="3208" y="613"/>
                    <a:pt x="2963" y="515"/>
                    <a:pt x="2743" y="392"/>
                  </a:cubicBezTo>
                  <a:cubicBezTo>
                    <a:pt x="2522" y="294"/>
                    <a:pt x="2302" y="221"/>
                    <a:pt x="2082" y="147"/>
                  </a:cubicBezTo>
                  <a:lnTo>
                    <a:pt x="2082" y="147"/>
                  </a:lnTo>
                  <a:cubicBezTo>
                    <a:pt x="1910" y="74"/>
                    <a:pt x="1714" y="25"/>
                    <a:pt x="1567" y="0"/>
                  </a:cubicBezTo>
                  <a:cubicBezTo>
                    <a:pt x="1567" y="25"/>
                    <a:pt x="1543" y="49"/>
                    <a:pt x="1543" y="74"/>
                  </a:cubicBezTo>
                  <a:cubicBezTo>
                    <a:pt x="1445" y="172"/>
                    <a:pt x="1347" y="319"/>
                    <a:pt x="1273" y="392"/>
                  </a:cubicBezTo>
                  <a:lnTo>
                    <a:pt x="1249" y="417"/>
                  </a:lnTo>
                  <a:cubicBezTo>
                    <a:pt x="1175" y="490"/>
                    <a:pt x="1175" y="490"/>
                    <a:pt x="1151" y="759"/>
                  </a:cubicBezTo>
                  <a:cubicBezTo>
                    <a:pt x="1126" y="931"/>
                    <a:pt x="1078" y="1102"/>
                    <a:pt x="1004" y="1249"/>
                  </a:cubicBezTo>
                  <a:cubicBezTo>
                    <a:pt x="955" y="1396"/>
                    <a:pt x="882" y="1543"/>
                    <a:pt x="808" y="1665"/>
                  </a:cubicBezTo>
                  <a:cubicBezTo>
                    <a:pt x="759" y="1788"/>
                    <a:pt x="661" y="1935"/>
                    <a:pt x="539" y="2082"/>
                  </a:cubicBezTo>
                  <a:cubicBezTo>
                    <a:pt x="392" y="2302"/>
                    <a:pt x="220" y="2523"/>
                    <a:pt x="196" y="2645"/>
                  </a:cubicBezTo>
                  <a:cubicBezTo>
                    <a:pt x="171" y="2718"/>
                    <a:pt x="294" y="2841"/>
                    <a:pt x="416" y="2963"/>
                  </a:cubicBezTo>
                  <a:cubicBezTo>
                    <a:pt x="490" y="3012"/>
                    <a:pt x="563" y="3086"/>
                    <a:pt x="612" y="3184"/>
                  </a:cubicBezTo>
                  <a:lnTo>
                    <a:pt x="612" y="3184"/>
                  </a:lnTo>
                  <a:cubicBezTo>
                    <a:pt x="759" y="3380"/>
                    <a:pt x="686" y="3478"/>
                    <a:pt x="637" y="3576"/>
                  </a:cubicBezTo>
                  <a:cubicBezTo>
                    <a:pt x="612" y="3625"/>
                    <a:pt x="612" y="3649"/>
                    <a:pt x="612" y="3674"/>
                  </a:cubicBezTo>
                  <a:cubicBezTo>
                    <a:pt x="588" y="3698"/>
                    <a:pt x="588" y="3747"/>
                    <a:pt x="588" y="3771"/>
                  </a:cubicBezTo>
                  <a:lnTo>
                    <a:pt x="588" y="3771"/>
                  </a:lnTo>
                  <a:cubicBezTo>
                    <a:pt x="588" y="3869"/>
                    <a:pt x="588" y="3967"/>
                    <a:pt x="539" y="4041"/>
                  </a:cubicBezTo>
                  <a:cubicBezTo>
                    <a:pt x="490" y="4090"/>
                    <a:pt x="441" y="4139"/>
                    <a:pt x="392" y="4163"/>
                  </a:cubicBezTo>
                  <a:cubicBezTo>
                    <a:pt x="343" y="4212"/>
                    <a:pt x="318" y="4212"/>
                    <a:pt x="318" y="4237"/>
                  </a:cubicBezTo>
                  <a:cubicBezTo>
                    <a:pt x="318" y="4261"/>
                    <a:pt x="318" y="4335"/>
                    <a:pt x="318" y="4433"/>
                  </a:cubicBezTo>
                  <a:cubicBezTo>
                    <a:pt x="318" y="4555"/>
                    <a:pt x="343" y="4678"/>
                    <a:pt x="367" y="4849"/>
                  </a:cubicBezTo>
                  <a:lnTo>
                    <a:pt x="367" y="4849"/>
                  </a:lnTo>
                  <a:lnTo>
                    <a:pt x="367" y="4947"/>
                  </a:lnTo>
                  <a:lnTo>
                    <a:pt x="367" y="4947"/>
                  </a:lnTo>
                  <a:cubicBezTo>
                    <a:pt x="392" y="5167"/>
                    <a:pt x="392" y="5314"/>
                    <a:pt x="514" y="5339"/>
                  </a:cubicBezTo>
                  <a:cubicBezTo>
                    <a:pt x="563" y="5339"/>
                    <a:pt x="637" y="5339"/>
                    <a:pt x="661" y="5314"/>
                  </a:cubicBezTo>
                  <a:cubicBezTo>
                    <a:pt x="784" y="5314"/>
                    <a:pt x="882" y="5290"/>
                    <a:pt x="1029" y="5412"/>
                  </a:cubicBezTo>
                  <a:cubicBezTo>
                    <a:pt x="1151" y="5535"/>
                    <a:pt x="1151" y="5657"/>
                    <a:pt x="1175" y="5755"/>
                  </a:cubicBezTo>
                  <a:cubicBezTo>
                    <a:pt x="1175" y="5828"/>
                    <a:pt x="1200" y="5902"/>
                    <a:pt x="1249" y="5975"/>
                  </a:cubicBezTo>
                  <a:cubicBezTo>
                    <a:pt x="1298" y="6049"/>
                    <a:pt x="1347" y="6049"/>
                    <a:pt x="1420" y="6049"/>
                  </a:cubicBezTo>
                  <a:cubicBezTo>
                    <a:pt x="1494" y="6049"/>
                    <a:pt x="1592" y="6073"/>
                    <a:pt x="1714" y="6147"/>
                  </a:cubicBezTo>
                  <a:cubicBezTo>
                    <a:pt x="1837" y="6220"/>
                    <a:pt x="1886" y="6318"/>
                    <a:pt x="1959" y="6416"/>
                  </a:cubicBezTo>
                  <a:cubicBezTo>
                    <a:pt x="1984" y="6465"/>
                    <a:pt x="2033" y="6539"/>
                    <a:pt x="2130" y="6637"/>
                  </a:cubicBezTo>
                  <a:cubicBezTo>
                    <a:pt x="2204" y="6710"/>
                    <a:pt x="2302" y="6710"/>
                    <a:pt x="2449" y="6734"/>
                  </a:cubicBezTo>
                  <a:cubicBezTo>
                    <a:pt x="2620" y="6759"/>
                    <a:pt x="2816" y="6783"/>
                    <a:pt x="2988" y="6979"/>
                  </a:cubicBezTo>
                  <a:cubicBezTo>
                    <a:pt x="3257" y="7273"/>
                    <a:pt x="3257" y="7543"/>
                    <a:pt x="3257" y="7665"/>
                  </a:cubicBezTo>
                  <a:lnTo>
                    <a:pt x="3257" y="7690"/>
                  </a:lnTo>
                  <a:cubicBezTo>
                    <a:pt x="3281" y="7763"/>
                    <a:pt x="3257" y="7861"/>
                    <a:pt x="3159" y="7983"/>
                  </a:cubicBezTo>
                  <a:cubicBezTo>
                    <a:pt x="3110" y="8081"/>
                    <a:pt x="3012" y="8155"/>
                    <a:pt x="2890" y="8228"/>
                  </a:cubicBezTo>
                  <a:cubicBezTo>
                    <a:pt x="2743" y="8326"/>
                    <a:pt x="2596" y="8449"/>
                    <a:pt x="2473" y="8547"/>
                  </a:cubicBezTo>
                  <a:cubicBezTo>
                    <a:pt x="2351" y="8620"/>
                    <a:pt x="2253" y="8718"/>
                    <a:pt x="2155" y="8791"/>
                  </a:cubicBezTo>
                  <a:cubicBezTo>
                    <a:pt x="2082" y="8865"/>
                    <a:pt x="1984" y="8963"/>
                    <a:pt x="1910" y="9085"/>
                  </a:cubicBezTo>
                  <a:cubicBezTo>
                    <a:pt x="1788" y="9232"/>
                    <a:pt x="1690" y="9379"/>
                    <a:pt x="1616" y="9526"/>
                  </a:cubicBezTo>
                  <a:cubicBezTo>
                    <a:pt x="1543" y="9649"/>
                    <a:pt x="1396" y="9844"/>
                    <a:pt x="1224" y="9991"/>
                  </a:cubicBezTo>
                  <a:cubicBezTo>
                    <a:pt x="1078" y="10114"/>
                    <a:pt x="906" y="10236"/>
                    <a:pt x="735" y="10285"/>
                  </a:cubicBezTo>
                  <a:cubicBezTo>
                    <a:pt x="563" y="10359"/>
                    <a:pt x="367" y="10408"/>
                    <a:pt x="196" y="10457"/>
                  </a:cubicBezTo>
                  <a:cubicBezTo>
                    <a:pt x="220" y="10530"/>
                    <a:pt x="220" y="10677"/>
                    <a:pt x="245" y="10824"/>
                  </a:cubicBezTo>
                  <a:cubicBezTo>
                    <a:pt x="245" y="10873"/>
                    <a:pt x="245" y="10946"/>
                    <a:pt x="245" y="10995"/>
                  </a:cubicBezTo>
                  <a:cubicBezTo>
                    <a:pt x="318" y="11044"/>
                    <a:pt x="343" y="11142"/>
                    <a:pt x="269" y="11289"/>
                  </a:cubicBezTo>
                  <a:cubicBezTo>
                    <a:pt x="171" y="11534"/>
                    <a:pt x="294" y="11632"/>
                    <a:pt x="147" y="11755"/>
                  </a:cubicBezTo>
                  <a:cubicBezTo>
                    <a:pt x="0" y="11901"/>
                    <a:pt x="294" y="11926"/>
                    <a:pt x="318" y="12146"/>
                  </a:cubicBezTo>
                  <a:cubicBezTo>
                    <a:pt x="367" y="12391"/>
                    <a:pt x="269" y="12465"/>
                    <a:pt x="318" y="12636"/>
                  </a:cubicBezTo>
                  <a:cubicBezTo>
                    <a:pt x="367" y="12832"/>
                    <a:pt x="294" y="12808"/>
                    <a:pt x="588" y="12930"/>
                  </a:cubicBezTo>
                  <a:cubicBezTo>
                    <a:pt x="906" y="13077"/>
                    <a:pt x="808" y="13175"/>
                    <a:pt x="1175" y="13420"/>
                  </a:cubicBezTo>
                  <a:cubicBezTo>
                    <a:pt x="1518" y="13665"/>
                    <a:pt x="1690" y="13640"/>
                    <a:pt x="1959" y="13763"/>
                  </a:cubicBezTo>
                  <a:cubicBezTo>
                    <a:pt x="2253" y="13885"/>
                    <a:pt x="2179" y="13934"/>
                    <a:pt x="2449" y="14056"/>
                  </a:cubicBezTo>
                  <a:cubicBezTo>
                    <a:pt x="2718" y="14179"/>
                    <a:pt x="2865" y="14032"/>
                    <a:pt x="3037" y="14032"/>
                  </a:cubicBezTo>
                  <a:cubicBezTo>
                    <a:pt x="3232" y="14056"/>
                    <a:pt x="3379" y="14277"/>
                    <a:pt x="3600" y="14203"/>
                  </a:cubicBezTo>
                  <a:cubicBezTo>
                    <a:pt x="3845" y="14154"/>
                    <a:pt x="3918" y="14546"/>
                    <a:pt x="3869" y="14693"/>
                  </a:cubicBezTo>
                  <a:cubicBezTo>
                    <a:pt x="3820" y="14840"/>
                    <a:pt x="3771" y="14962"/>
                    <a:pt x="3747" y="15036"/>
                  </a:cubicBezTo>
                  <a:cubicBezTo>
                    <a:pt x="3747" y="15109"/>
                    <a:pt x="3747" y="15232"/>
                    <a:pt x="3796" y="15403"/>
                  </a:cubicBezTo>
                  <a:cubicBezTo>
                    <a:pt x="3845" y="15550"/>
                    <a:pt x="3869" y="15648"/>
                    <a:pt x="3992" y="15550"/>
                  </a:cubicBezTo>
                  <a:cubicBezTo>
                    <a:pt x="4114" y="15452"/>
                    <a:pt x="4090" y="15330"/>
                    <a:pt x="4261" y="15207"/>
                  </a:cubicBezTo>
                  <a:cubicBezTo>
                    <a:pt x="4432" y="15060"/>
                    <a:pt x="4530" y="14889"/>
                    <a:pt x="4530" y="14742"/>
                  </a:cubicBezTo>
                  <a:cubicBezTo>
                    <a:pt x="4530" y="14595"/>
                    <a:pt x="4359" y="14424"/>
                    <a:pt x="4408" y="14350"/>
                  </a:cubicBezTo>
                  <a:cubicBezTo>
                    <a:pt x="4457" y="14252"/>
                    <a:pt x="4628" y="14252"/>
                    <a:pt x="4702" y="14179"/>
                  </a:cubicBezTo>
                  <a:cubicBezTo>
                    <a:pt x="4775" y="14105"/>
                    <a:pt x="4628" y="13958"/>
                    <a:pt x="4775" y="13812"/>
                  </a:cubicBezTo>
                  <a:cubicBezTo>
                    <a:pt x="4922" y="13665"/>
                    <a:pt x="4947" y="13689"/>
                    <a:pt x="5069" y="13518"/>
                  </a:cubicBezTo>
                  <a:cubicBezTo>
                    <a:pt x="5191" y="13346"/>
                    <a:pt x="5191" y="13175"/>
                    <a:pt x="5094" y="13126"/>
                  </a:cubicBezTo>
                  <a:cubicBezTo>
                    <a:pt x="4996" y="13101"/>
                    <a:pt x="4849" y="13028"/>
                    <a:pt x="4873" y="12954"/>
                  </a:cubicBezTo>
                  <a:cubicBezTo>
                    <a:pt x="4898" y="12881"/>
                    <a:pt x="5069" y="12881"/>
                    <a:pt x="5167" y="12759"/>
                  </a:cubicBezTo>
                  <a:cubicBezTo>
                    <a:pt x="5265" y="12612"/>
                    <a:pt x="5143" y="12587"/>
                    <a:pt x="5289" y="12489"/>
                  </a:cubicBezTo>
                  <a:cubicBezTo>
                    <a:pt x="5412" y="12416"/>
                    <a:pt x="5534" y="12416"/>
                    <a:pt x="5608" y="12318"/>
                  </a:cubicBezTo>
                  <a:cubicBezTo>
                    <a:pt x="5657" y="12220"/>
                    <a:pt x="5510" y="12171"/>
                    <a:pt x="5510" y="12024"/>
                  </a:cubicBezTo>
                  <a:cubicBezTo>
                    <a:pt x="5510" y="11877"/>
                    <a:pt x="5485" y="11877"/>
                    <a:pt x="5632" y="11828"/>
                  </a:cubicBezTo>
                  <a:cubicBezTo>
                    <a:pt x="5779" y="11779"/>
                    <a:pt x="5877" y="11779"/>
                    <a:pt x="5902" y="11632"/>
                  </a:cubicBezTo>
                  <a:cubicBezTo>
                    <a:pt x="5902" y="11510"/>
                    <a:pt x="5755" y="11461"/>
                    <a:pt x="5755" y="11314"/>
                  </a:cubicBezTo>
                  <a:cubicBezTo>
                    <a:pt x="5755" y="11191"/>
                    <a:pt x="5755" y="11069"/>
                    <a:pt x="5877" y="11044"/>
                  </a:cubicBezTo>
                  <a:cubicBezTo>
                    <a:pt x="5975" y="11044"/>
                    <a:pt x="6024" y="11118"/>
                    <a:pt x="6049" y="10995"/>
                  </a:cubicBezTo>
                  <a:cubicBezTo>
                    <a:pt x="6098" y="10897"/>
                    <a:pt x="6000" y="10799"/>
                    <a:pt x="6049" y="10702"/>
                  </a:cubicBezTo>
                  <a:cubicBezTo>
                    <a:pt x="6098" y="10628"/>
                    <a:pt x="6220" y="10604"/>
                    <a:pt x="6293" y="10432"/>
                  </a:cubicBezTo>
                  <a:cubicBezTo>
                    <a:pt x="6367" y="10261"/>
                    <a:pt x="6342" y="10310"/>
                    <a:pt x="6440" y="10187"/>
                  </a:cubicBezTo>
                  <a:cubicBezTo>
                    <a:pt x="6563" y="10089"/>
                    <a:pt x="6636" y="10016"/>
                    <a:pt x="6636" y="9869"/>
                  </a:cubicBezTo>
                  <a:cubicBezTo>
                    <a:pt x="6661" y="9747"/>
                    <a:pt x="6514" y="9698"/>
                    <a:pt x="6465" y="9551"/>
                  </a:cubicBezTo>
                  <a:cubicBezTo>
                    <a:pt x="6416" y="9404"/>
                    <a:pt x="6391" y="9379"/>
                    <a:pt x="6440" y="9159"/>
                  </a:cubicBezTo>
                  <a:cubicBezTo>
                    <a:pt x="6489" y="8963"/>
                    <a:pt x="6587" y="9012"/>
                    <a:pt x="6587" y="8840"/>
                  </a:cubicBezTo>
                  <a:cubicBezTo>
                    <a:pt x="6587" y="8694"/>
                    <a:pt x="6538" y="8620"/>
                    <a:pt x="6538" y="8473"/>
                  </a:cubicBezTo>
                  <a:cubicBezTo>
                    <a:pt x="6563" y="8326"/>
                    <a:pt x="6514" y="8302"/>
                    <a:pt x="6489" y="8179"/>
                  </a:cubicBezTo>
                  <a:cubicBezTo>
                    <a:pt x="6465" y="8057"/>
                    <a:pt x="6440" y="8032"/>
                    <a:pt x="6489" y="7836"/>
                  </a:cubicBezTo>
                  <a:cubicBezTo>
                    <a:pt x="6563" y="7616"/>
                    <a:pt x="6661" y="7543"/>
                    <a:pt x="6636" y="7420"/>
                  </a:cubicBezTo>
                  <a:cubicBezTo>
                    <a:pt x="6612" y="7298"/>
                    <a:pt x="6416" y="7347"/>
                    <a:pt x="6416" y="7175"/>
                  </a:cubicBezTo>
                  <a:cubicBezTo>
                    <a:pt x="6416" y="7028"/>
                    <a:pt x="6538" y="7077"/>
                    <a:pt x="6563" y="6906"/>
                  </a:cubicBezTo>
                  <a:cubicBezTo>
                    <a:pt x="6587" y="6734"/>
                    <a:pt x="6514" y="6759"/>
                    <a:pt x="6538" y="6490"/>
                  </a:cubicBezTo>
                  <a:cubicBezTo>
                    <a:pt x="6587" y="6220"/>
                    <a:pt x="6636" y="6122"/>
                    <a:pt x="6661" y="5902"/>
                  </a:cubicBezTo>
                  <a:cubicBezTo>
                    <a:pt x="6685" y="5706"/>
                    <a:pt x="6710" y="5388"/>
                    <a:pt x="6636" y="5241"/>
                  </a:cubicBezTo>
                  <a:cubicBezTo>
                    <a:pt x="6563" y="5094"/>
                    <a:pt x="6514" y="5143"/>
                    <a:pt x="6367" y="511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72"/>
            <p:cNvSpPr/>
            <p:nvPr/>
          </p:nvSpPr>
          <p:spPr>
            <a:xfrm>
              <a:off x="6414600" y="2143350"/>
              <a:ext cx="167750" cy="391225"/>
            </a:xfrm>
            <a:custGeom>
              <a:avLst/>
              <a:gdLst/>
              <a:ahLst/>
              <a:cxnLst/>
              <a:rect l="l" t="t" r="r" b="b"/>
              <a:pathLst>
                <a:path w="6710" h="15649" fill="none" extrusionOk="0">
                  <a:moveTo>
                    <a:pt x="6367" y="5118"/>
                  </a:moveTo>
                  <a:cubicBezTo>
                    <a:pt x="6220" y="5094"/>
                    <a:pt x="6073" y="5045"/>
                    <a:pt x="5926" y="4996"/>
                  </a:cubicBezTo>
                  <a:cubicBezTo>
                    <a:pt x="5779" y="4922"/>
                    <a:pt x="5559" y="5020"/>
                    <a:pt x="5436" y="5094"/>
                  </a:cubicBezTo>
                  <a:cubicBezTo>
                    <a:pt x="5338" y="5192"/>
                    <a:pt x="5118" y="5094"/>
                    <a:pt x="5020" y="5045"/>
                  </a:cubicBezTo>
                  <a:cubicBezTo>
                    <a:pt x="4947" y="4996"/>
                    <a:pt x="4898" y="5118"/>
                    <a:pt x="4775" y="5143"/>
                  </a:cubicBezTo>
                  <a:cubicBezTo>
                    <a:pt x="4653" y="5167"/>
                    <a:pt x="4481" y="5020"/>
                    <a:pt x="4579" y="4947"/>
                  </a:cubicBezTo>
                  <a:cubicBezTo>
                    <a:pt x="4653" y="4873"/>
                    <a:pt x="4775" y="4898"/>
                    <a:pt x="4824" y="4702"/>
                  </a:cubicBezTo>
                  <a:cubicBezTo>
                    <a:pt x="4873" y="4531"/>
                    <a:pt x="5020" y="4212"/>
                    <a:pt x="5020" y="4041"/>
                  </a:cubicBezTo>
                  <a:cubicBezTo>
                    <a:pt x="4996" y="3869"/>
                    <a:pt x="4947" y="3771"/>
                    <a:pt x="5118" y="3674"/>
                  </a:cubicBezTo>
                  <a:cubicBezTo>
                    <a:pt x="5314" y="3576"/>
                    <a:pt x="5289" y="3404"/>
                    <a:pt x="5412" y="3404"/>
                  </a:cubicBezTo>
                  <a:cubicBezTo>
                    <a:pt x="5534" y="3380"/>
                    <a:pt x="5657" y="3429"/>
                    <a:pt x="5559" y="3600"/>
                  </a:cubicBezTo>
                  <a:cubicBezTo>
                    <a:pt x="5461" y="3747"/>
                    <a:pt x="5363" y="3747"/>
                    <a:pt x="5363" y="3894"/>
                  </a:cubicBezTo>
                  <a:cubicBezTo>
                    <a:pt x="5387" y="4065"/>
                    <a:pt x="5338" y="4188"/>
                    <a:pt x="5289" y="4335"/>
                  </a:cubicBezTo>
                  <a:cubicBezTo>
                    <a:pt x="5216" y="4482"/>
                    <a:pt x="5020" y="4702"/>
                    <a:pt x="5191" y="4702"/>
                  </a:cubicBezTo>
                  <a:cubicBezTo>
                    <a:pt x="5387" y="4702"/>
                    <a:pt x="5387" y="4604"/>
                    <a:pt x="5583" y="4384"/>
                  </a:cubicBezTo>
                  <a:cubicBezTo>
                    <a:pt x="5755" y="4163"/>
                    <a:pt x="5853" y="4114"/>
                    <a:pt x="5804" y="4016"/>
                  </a:cubicBezTo>
                  <a:cubicBezTo>
                    <a:pt x="5755" y="3918"/>
                    <a:pt x="5706" y="3722"/>
                    <a:pt x="5755" y="3576"/>
                  </a:cubicBezTo>
                  <a:cubicBezTo>
                    <a:pt x="5828" y="3453"/>
                    <a:pt x="5828" y="3453"/>
                    <a:pt x="5828" y="3184"/>
                  </a:cubicBezTo>
                  <a:cubicBezTo>
                    <a:pt x="5853" y="2890"/>
                    <a:pt x="5804" y="2743"/>
                    <a:pt x="5828" y="2449"/>
                  </a:cubicBezTo>
                  <a:cubicBezTo>
                    <a:pt x="5730" y="2131"/>
                    <a:pt x="5730" y="2082"/>
                    <a:pt x="5730" y="1812"/>
                  </a:cubicBezTo>
                  <a:cubicBezTo>
                    <a:pt x="5706" y="1665"/>
                    <a:pt x="5632" y="1494"/>
                    <a:pt x="5559" y="1298"/>
                  </a:cubicBezTo>
                  <a:lnTo>
                    <a:pt x="5216" y="1225"/>
                  </a:lnTo>
                  <a:lnTo>
                    <a:pt x="5216" y="1225"/>
                  </a:lnTo>
                  <a:cubicBezTo>
                    <a:pt x="4971" y="1151"/>
                    <a:pt x="4653" y="1078"/>
                    <a:pt x="4383" y="1004"/>
                  </a:cubicBezTo>
                  <a:cubicBezTo>
                    <a:pt x="4090" y="906"/>
                    <a:pt x="3796" y="808"/>
                    <a:pt x="3502" y="710"/>
                  </a:cubicBezTo>
                  <a:cubicBezTo>
                    <a:pt x="3208" y="613"/>
                    <a:pt x="2963" y="515"/>
                    <a:pt x="2743" y="392"/>
                  </a:cubicBezTo>
                  <a:cubicBezTo>
                    <a:pt x="2522" y="294"/>
                    <a:pt x="2302" y="221"/>
                    <a:pt x="2082" y="147"/>
                  </a:cubicBezTo>
                  <a:lnTo>
                    <a:pt x="2082" y="147"/>
                  </a:lnTo>
                  <a:cubicBezTo>
                    <a:pt x="1910" y="74"/>
                    <a:pt x="1714" y="25"/>
                    <a:pt x="1567" y="0"/>
                  </a:cubicBezTo>
                  <a:cubicBezTo>
                    <a:pt x="1567" y="25"/>
                    <a:pt x="1543" y="49"/>
                    <a:pt x="1543" y="74"/>
                  </a:cubicBezTo>
                  <a:cubicBezTo>
                    <a:pt x="1445" y="172"/>
                    <a:pt x="1347" y="319"/>
                    <a:pt x="1273" y="392"/>
                  </a:cubicBezTo>
                  <a:lnTo>
                    <a:pt x="1249" y="417"/>
                  </a:lnTo>
                  <a:cubicBezTo>
                    <a:pt x="1175" y="490"/>
                    <a:pt x="1175" y="490"/>
                    <a:pt x="1151" y="759"/>
                  </a:cubicBezTo>
                  <a:cubicBezTo>
                    <a:pt x="1126" y="931"/>
                    <a:pt x="1078" y="1102"/>
                    <a:pt x="1004" y="1249"/>
                  </a:cubicBezTo>
                  <a:cubicBezTo>
                    <a:pt x="955" y="1396"/>
                    <a:pt x="882" y="1543"/>
                    <a:pt x="808" y="1665"/>
                  </a:cubicBezTo>
                  <a:cubicBezTo>
                    <a:pt x="759" y="1788"/>
                    <a:pt x="661" y="1935"/>
                    <a:pt x="539" y="2082"/>
                  </a:cubicBezTo>
                  <a:cubicBezTo>
                    <a:pt x="392" y="2302"/>
                    <a:pt x="220" y="2523"/>
                    <a:pt x="196" y="2645"/>
                  </a:cubicBezTo>
                  <a:cubicBezTo>
                    <a:pt x="171" y="2718"/>
                    <a:pt x="294" y="2841"/>
                    <a:pt x="416" y="2963"/>
                  </a:cubicBezTo>
                  <a:cubicBezTo>
                    <a:pt x="490" y="3012"/>
                    <a:pt x="563" y="3086"/>
                    <a:pt x="612" y="3184"/>
                  </a:cubicBezTo>
                  <a:lnTo>
                    <a:pt x="612" y="3184"/>
                  </a:lnTo>
                  <a:cubicBezTo>
                    <a:pt x="759" y="3380"/>
                    <a:pt x="686" y="3478"/>
                    <a:pt x="637" y="3576"/>
                  </a:cubicBezTo>
                  <a:cubicBezTo>
                    <a:pt x="612" y="3625"/>
                    <a:pt x="612" y="3649"/>
                    <a:pt x="612" y="3674"/>
                  </a:cubicBezTo>
                  <a:cubicBezTo>
                    <a:pt x="588" y="3698"/>
                    <a:pt x="588" y="3747"/>
                    <a:pt x="588" y="3771"/>
                  </a:cubicBezTo>
                  <a:lnTo>
                    <a:pt x="588" y="3771"/>
                  </a:lnTo>
                  <a:cubicBezTo>
                    <a:pt x="588" y="3869"/>
                    <a:pt x="588" y="3967"/>
                    <a:pt x="539" y="4041"/>
                  </a:cubicBezTo>
                  <a:cubicBezTo>
                    <a:pt x="490" y="4090"/>
                    <a:pt x="441" y="4139"/>
                    <a:pt x="392" y="4163"/>
                  </a:cubicBezTo>
                  <a:cubicBezTo>
                    <a:pt x="343" y="4212"/>
                    <a:pt x="318" y="4212"/>
                    <a:pt x="318" y="4237"/>
                  </a:cubicBezTo>
                  <a:cubicBezTo>
                    <a:pt x="318" y="4261"/>
                    <a:pt x="318" y="4335"/>
                    <a:pt x="318" y="4433"/>
                  </a:cubicBezTo>
                  <a:cubicBezTo>
                    <a:pt x="318" y="4555"/>
                    <a:pt x="343" y="4678"/>
                    <a:pt x="367" y="4849"/>
                  </a:cubicBezTo>
                  <a:lnTo>
                    <a:pt x="367" y="4849"/>
                  </a:lnTo>
                  <a:lnTo>
                    <a:pt x="367" y="4947"/>
                  </a:lnTo>
                  <a:lnTo>
                    <a:pt x="367" y="4947"/>
                  </a:lnTo>
                  <a:cubicBezTo>
                    <a:pt x="392" y="5167"/>
                    <a:pt x="392" y="5314"/>
                    <a:pt x="514" y="5339"/>
                  </a:cubicBezTo>
                  <a:cubicBezTo>
                    <a:pt x="563" y="5339"/>
                    <a:pt x="637" y="5339"/>
                    <a:pt x="661" y="5314"/>
                  </a:cubicBezTo>
                  <a:cubicBezTo>
                    <a:pt x="784" y="5314"/>
                    <a:pt x="882" y="5290"/>
                    <a:pt x="1029" y="5412"/>
                  </a:cubicBezTo>
                  <a:cubicBezTo>
                    <a:pt x="1151" y="5535"/>
                    <a:pt x="1151" y="5657"/>
                    <a:pt x="1175" y="5755"/>
                  </a:cubicBezTo>
                  <a:cubicBezTo>
                    <a:pt x="1175" y="5828"/>
                    <a:pt x="1200" y="5902"/>
                    <a:pt x="1249" y="5975"/>
                  </a:cubicBezTo>
                  <a:cubicBezTo>
                    <a:pt x="1298" y="6049"/>
                    <a:pt x="1347" y="6049"/>
                    <a:pt x="1420" y="6049"/>
                  </a:cubicBezTo>
                  <a:cubicBezTo>
                    <a:pt x="1494" y="6049"/>
                    <a:pt x="1592" y="6073"/>
                    <a:pt x="1714" y="6147"/>
                  </a:cubicBezTo>
                  <a:cubicBezTo>
                    <a:pt x="1837" y="6220"/>
                    <a:pt x="1886" y="6318"/>
                    <a:pt x="1959" y="6416"/>
                  </a:cubicBezTo>
                  <a:cubicBezTo>
                    <a:pt x="1984" y="6465"/>
                    <a:pt x="2033" y="6539"/>
                    <a:pt x="2130" y="6637"/>
                  </a:cubicBezTo>
                  <a:cubicBezTo>
                    <a:pt x="2204" y="6710"/>
                    <a:pt x="2302" y="6710"/>
                    <a:pt x="2449" y="6734"/>
                  </a:cubicBezTo>
                  <a:cubicBezTo>
                    <a:pt x="2620" y="6759"/>
                    <a:pt x="2816" y="6783"/>
                    <a:pt x="2988" y="6979"/>
                  </a:cubicBezTo>
                  <a:cubicBezTo>
                    <a:pt x="3257" y="7273"/>
                    <a:pt x="3257" y="7543"/>
                    <a:pt x="3257" y="7665"/>
                  </a:cubicBezTo>
                  <a:lnTo>
                    <a:pt x="3257" y="7690"/>
                  </a:lnTo>
                  <a:cubicBezTo>
                    <a:pt x="3281" y="7763"/>
                    <a:pt x="3257" y="7861"/>
                    <a:pt x="3159" y="7983"/>
                  </a:cubicBezTo>
                  <a:cubicBezTo>
                    <a:pt x="3110" y="8081"/>
                    <a:pt x="3012" y="8155"/>
                    <a:pt x="2890" y="8228"/>
                  </a:cubicBezTo>
                  <a:cubicBezTo>
                    <a:pt x="2743" y="8326"/>
                    <a:pt x="2596" y="8449"/>
                    <a:pt x="2473" y="8547"/>
                  </a:cubicBezTo>
                  <a:cubicBezTo>
                    <a:pt x="2351" y="8620"/>
                    <a:pt x="2253" y="8718"/>
                    <a:pt x="2155" y="8791"/>
                  </a:cubicBezTo>
                  <a:cubicBezTo>
                    <a:pt x="2082" y="8865"/>
                    <a:pt x="1984" y="8963"/>
                    <a:pt x="1910" y="9085"/>
                  </a:cubicBezTo>
                  <a:cubicBezTo>
                    <a:pt x="1788" y="9232"/>
                    <a:pt x="1690" y="9379"/>
                    <a:pt x="1616" y="9526"/>
                  </a:cubicBezTo>
                  <a:cubicBezTo>
                    <a:pt x="1543" y="9649"/>
                    <a:pt x="1396" y="9844"/>
                    <a:pt x="1224" y="9991"/>
                  </a:cubicBezTo>
                  <a:cubicBezTo>
                    <a:pt x="1078" y="10114"/>
                    <a:pt x="906" y="10236"/>
                    <a:pt x="735" y="10285"/>
                  </a:cubicBezTo>
                  <a:cubicBezTo>
                    <a:pt x="563" y="10359"/>
                    <a:pt x="367" y="10408"/>
                    <a:pt x="196" y="10457"/>
                  </a:cubicBezTo>
                  <a:cubicBezTo>
                    <a:pt x="220" y="10530"/>
                    <a:pt x="220" y="10677"/>
                    <a:pt x="245" y="10824"/>
                  </a:cubicBezTo>
                  <a:cubicBezTo>
                    <a:pt x="245" y="10873"/>
                    <a:pt x="245" y="10946"/>
                    <a:pt x="245" y="10995"/>
                  </a:cubicBezTo>
                  <a:cubicBezTo>
                    <a:pt x="318" y="11044"/>
                    <a:pt x="343" y="11142"/>
                    <a:pt x="269" y="11289"/>
                  </a:cubicBezTo>
                  <a:cubicBezTo>
                    <a:pt x="171" y="11534"/>
                    <a:pt x="294" y="11632"/>
                    <a:pt x="147" y="11755"/>
                  </a:cubicBezTo>
                  <a:cubicBezTo>
                    <a:pt x="0" y="11901"/>
                    <a:pt x="294" y="11926"/>
                    <a:pt x="318" y="12146"/>
                  </a:cubicBezTo>
                  <a:cubicBezTo>
                    <a:pt x="367" y="12391"/>
                    <a:pt x="269" y="12465"/>
                    <a:pt x="318" y="12636"/>
                  </a:cubicBezTo>
                  <a:cubicBezTo>
                    <a:pt x="367" y="12832"/>
                    <a:pt x="294" y="12808"/>
                    <a:pt x="588" y="12930"/>
                  </a:cubicBezTo>
                  <a:cubicBezTo>
                    <a:pt x="906" y="13077"/>
                    <a:pt x="808" y="13175"/>
                    <a:pt x="1175" y="13420"/>
                  </a:cubicBezTo>
                  <a:cubicBezTo>
                    <a:pt x="1518" y="13665"/>
                    <a:pt x="1690" y="13640"/>
                    <a:pt x="1959" y="13763"/>
                  </a:cubicBezTo>
                  <a:cubicBezTo>
                    <a:pt x="2253" y="13885"/>
                    <a:pt x="2179" y="13934"/>
                    <a:pt x="2449" y="14056"/>
                  </a:cubicBezTo>
                  <a:cubicBezTo>
                    <a:pt x="2718" y="14179"/>
                    <a:pt x="2865" y="14032"/>
                    <a:pt x="3037" y="14032"/>
                  </a:cubicBezTo>
                  <a:cubicBezTo>
                    <a:pt x="3232" y="14056"/>
                    <a:pt x="3379" y="14277"/>
                    <a:pt x="3600" y="14203"/>
                  </a:cubicBezTo>
                  <a:cubicBezTo>
                    <a:pt x="3845" y="14154"/>
                    <a:pt x="3918" y="14546"/>
                    <a:pt x="3869" y="14693"/>
                  </a:cubicBezTo>
                  <a:cubicBezTo>
                    <a:pt x="3820" y="14840"/>
                    <a:pt x="3771" y="14962"/>
                    <a:pt x="3747" y="15036"/>
                  </a:cubicBezTo>
                  <a:cubicBezTo>
                    <a:pt x="3747" y="15109"/>
                    <a:pt x="3747" y="15232"/>
                    <a:pt x="3796" y="15403"/>
                  </a:cubicBezTo>
                  <a:cubicBezTo>
                    <a:pt x="3845" y="15550"/>
                    <a:pt x="3869" y="15648"/>
                    <a:pt x="3992" y="15550"/>
                  </a:cubicBezTo>
                  <a:cubicBezTo>
                    <a:pt x="4114" y="15452"/>
                    <a:pt x="4090" y="15330"/>
                    <a:pt x="4261" y="15207"/>
                  </a:cubicBezTo>
                  <a:cubicBezTo>
                    <a:pt x="4432" y="15060"/>
                    <a:pt x="4530" y="14889"/>
                    <a:pt x="4530" y="14742"/>
                  </a:cubicBezTo>
                  <a:cubicBezTo>
                    <a:pt x="4530" y="14595"/>
                    <a:pt x="4359" y="14424"/>
                    <a:pt x="4408" y="14350"/>
                  </a:cubicBezTo>
                  <a:cubicBezTo>
                    <a:pt x="4457" y="14252"/>
                    <a:pt x="4628" y="14252"/>
                    <a:pt x="4702" y="14179"/>
                  </a:cubicBezTo>
                  <a:cubicBezTo>
                    <a:pt x="4775" y="14105"/>
                    <a:pt x="4628" y="13958"/>
                    <a:pt x="4775" y="13812"/>
                  </a:cubicBezTo>
                  <a:cubicBezTo>
                    <a:pt x="4922" y="13665"/>
                    <a:pt x="4947" y="13689"/>
                    <a:pt x="5069" y="13518"/>
                  </a:cubicBezTo>
                  <a:cubicBezTo>
                    <a:pt x="5191" y="13346"/>
                    <a:pt x="5191" y="13175"/>
                    <a:pt x="5094" y="13126"/>
                  </a:cubicBezTo>
                  <a:cubicBezTo>
                    <a:pt x="4996" y="13101"/>
                    <a:pt x="4849" y="13028"/>
                    <a:pt x="4873" y="12954"/>
                  </a:cubicBezTo>
                  <a:cubicBezTo>
                    <a:pt x="4898" y="12881"/>
                    <a:pt x="5069" y="12881"/>
                    <a:pt x="5167" y="12759"/>
                  </a:cubicBezTo>
                  <a:cubicBezTo>
                    <a:pt x="5265" y="12612"/>
                    <a:pt x="5143" y="12587"/>
                    <a:pt x="5289" y="12489"/>
                  </a:cubicBezTo>
                  <a:cubicBezTo>
                    <a:pt x="5412" y="12416"/>
                    <a:pt x="5534" y="12416"/>
                    <a:pt x="5608" y="12318"/>
                  </a:cubicBezTo>
                  <a:cubicBezTo>
                    <a:pt x="5657" y="12220"/>
                    <a:pt x="5510" y="12171"/>
                    <a:pt x="5510" y="12024"/>
                  </a:cubicBezTo>
                  <a:cubicBezTo>
                    <a:pt x="5510" y="11877"/>
                    <a:pt x="5485" y="11877"/>
                    <a:pt x="5632" y="11828"/>
                  </a:cubicBezTo>
                  <a:cubicBezTo>
                    <a:pt x="5779" y="11779"/>
                    <a:pt x="5877" y="11779"/>
                    <a:pt x="5902" y="11632"/>
                  </a:cubicBezTo>
                  <a:cubicBezTo>
                    <a:pt x="5902" y="11510"/>
                    <a:pt x="5755" y="11461"/>
                    <a:pt x="5755" y="11314"/>
                  </a:cubicBezTo>
                  <a:cubicBezTo>
                    <a:pt x="5755" y="11191"/>
                    <a:pt x="5755" y="11069"/>
                    <a:pt x="5877" y="11044"/>
                  </a:cubicBezTo>
                  <a:cubicBezTo>
                    <a:pt x="5975" y="11044"/>
                    <a:pt x="6024" y="11118"/>
                    <a:pt x="6049" y="10995"/>
                  </a:cubicBezTo>
                  <a:cubicBezTo>
                    <a:pt x="6098" y="10897"/>
                    <a:pt x="6000" y="10799"/>
                    <a:pt x="6049" y="10702"/>
                  </a:cubicBezTo>
                  <a:cubicBezTo>
                    <a:pt x="6098" y="10628"/>
                    <a:pt x="6220" y="10604"/>
                    <a:pt x="6293" y="10432"/>
                  </a:cubicBezTo>
                  <a:cubicBezTo>
                    <a:pt x="6367" y="10261"/>
                    <a:pt x="6342" y="10310"/>
                    <a:pt x="6440" y="10187"/>
                  </a:cubicBezTo>
                  <a:cubicBezTo>
                    <a:pt x="6563" y="10089"/>
                    <a:pt x="6636" y="10016"/>
                    <a:pt x="6636" y="9869"/>
                  </a:cubicBezTo>
                  <a:cubicBezTo>
                    <a:pt x="6661" y="9747"/>
                    <a:pt x="6514" y="9698"/>
                    <a:pt x="6465" y="9551"/>
                  </a:cubicBezTo>
                  <a:cubicBezTo>
                    <a:pt x="6416" y="9404"/>
                    <a:pt x="6391" y="9379"/>
                    <a:pt x="6440" y="9159"/>
                  </a:cubicBezTo>
                  <a:cubicBezTo>
                    <a:pt x="6489" y="8963"/>
                    <a:pt x="6587" y="9012"/>
                    <a:pt x="6587" y="8840"/>
                  </a:cubicBezTo>
                  <a:cubicBezTo>
                    <a:pt x="6587" y="8694"/>
                    <a:pt x="6538" y="8620"/>
                    <a:pt x="6538" y="8473"/>
                  </a:cubicBezTo>
                  <a:cubicBezTo>
                    <a:pt x="6563" y="8326"/>
                    <a:pt x="6514" y="8302"/>
                    <a:pt x="6489" y="8179"/>
                  </a:cubicBezTo>
                  <a:cubicBezTo>
                    <a:pt x="6465" y="8057"/>
                    <a:pt x="6440" y="8032"/>
                    <a:pt x="6489" y="7836"/>
                  </a:cubicBezTo>
                  <a:cubicBezTo>
                    <a:pt x="6563" y="7616"/>
                    <a:pt x="6661" y="7543"/>
                    <a:pt x="6636" y="7420"/>
                  </a:cubicBezTo>
                  <a:cubicBezTo>
                    <a:pt x="6612" y="7298"/>
                    <a:pt x="6416" y="7347"/>
                    <a:pt x="6416" y="7175"/>
                  </a:cubicBezTo>
                  <a:cubicBezTo>
                    <a:pt x="6416" y="7028"/>
                    <a:pt x="6538" y="7077"/>
                    <a:pt x="6563" y="6906"/>
                  </a:cubicBezTo>
                  <a:cubicBezTo>
                    <a:pt x="6587" y="6734"/>
                    <a:pt x="6514" y="6759"/>
                    <a:pt x="6538" y="6490"/>
                  </a:cubicBezTo>
                  <a:cubicBezTo>
                    <a:pt x="6587" y="6220"/>
                    <a:pt x="6636" y="6122"/>
                    <a:pt x="6661" y="5902"/>
                  </a:cubicBezTo>
                  <a:cubicBezTo>
                    <a:pt x="6685" y="5706"/>
                    <a:pt x="6710" y="5388"/>
                    <a:pt x="6636" y="5241"/>
                  </a:cubicBezTo>
                  <a:cubicBezTo>
                    <a:pt x="6563" y="5094"/>
                    <a:pt x="6514" y="5143"/>
                    <a:pt x="6367" y="511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72"/>
            <p:cNvSpPr/>
            <p:nvPr/>
          </p:nvSpPr>
          <p:spPr>
            <a:xfrm>
              <a:off x="6774550" y="1941325"/>
              <a:ext cx="68000" cy="123075"/>
            </a:xfrm>
            <a:custGeom>
              <a:avLst/>
              <a:gdLst/>
              <a:ahLst/>
              <a:cxnLst/>
              <a:rect l="l" t="t" r="r" b="b"/>
              <a:pathLst>
                <a:path w="2720" h="4923" extrusionOk="0">
                  <a:moveTo>
                    <a:pt x="2352" y="1225"/>
                  </a:moveTo>
                  <a:cubicBezTo>
                    <a:pt x="2278" y="1151"/>
                    <a:pt x="2180" y="1004"/>
                    <a:pt x="2107" y="857"/>
                  </a:cubicBezTo>
                  <a:cubicBezTo>
                    <a:pt x="2033" y="735"/>
                    <a:pt x="1960" y="588"/>
                    <a:pt x="1911" y="490"/>
                  </a:cubicBezTo>
                  <a:cubicBezTo>
                    <a:pt x="1862" y="343"/>
                    <a:pt x="1764" y="123"/>
                    <a:pt x="1691" y="0"/>
                  </a:cubicBezTo>
                  <a:lnTo>
                    <a:pt x="1" y="564"/>
                  </a:lnTo>
                  <a:cubicBezTo>
                    <a:pt x="172" y="1225"/>
                    <a:pt x="613" y="2963"/>
                    <a:pt x="638" y="3159"/>
                  </a:cubicBezTo>
                  <a:cubicBezTo>
                    <a:pt x="638" y="3208"/>
                    <a:pt x="662" y="3306"/>
                    <a:pt x="687" y="3404"/>
                  </a:cubicBezTo>
                  <a:cubicBezTo>
                    <a:pt x="736" y="3698"/>
                    <a:pt x="809" y="4114"/>
                    <a:pt x="809" y="4384"/>
                  </a:cubicBezTo>
                  <a:cubicBezTo>
                    <a:pt x="809" y="4531"/>
                    <a:pt x="809" y="4604"/>
                    <a:pt x="809" y="4677"/>
                  </a:cubicBezTo>
                  <a:cubicBezTo>
                    <a:pt x="809" y="4775"/>
                    <a:pt x="834" y="4849"/>
                    <a:pt x="809" y="4922"/>
                  </a:cubicBezTo>
                  <a:cubicBezTo>
                    <a:pt x="980" y="4898"/>
                    <a:pt x="1103" y="4849"/>
                    <a:pt x="1225" y="4702"/>
                  </a:cubicBezTo>
                  <a:cubicBezTo>
                    <a:pt x="1372" y="4531"/>
                    <a:pt x="1323" y="4580"/>
                    <a:pt x="1568" y="4408"/>
                  </a:cubicBezTo>
                  <a:cubicBezTo>
                    <a:pt x="1813" y="4237"/>
                    <a:pt x="1984" y="4286"/>
                    <a:pt x="2082" y="4114"/>
                  </a:cubicBezTo>
                  <a:cubicBezTo>
                    <a:pt x="2156" y="3943"/>
                    <a:pt x="2401" y="4041"/>
                    <a:pt x="2474" y="3894"/>
                  </a:cubicBezTo>
                  <a:cubicBezTo>
                    <a:pt x="2572" y="3747"/>
                    <a:pt x="2548" y="3673"/>
                    <a:pt x="2572" y="3502"/>
                  </a:cubicBezTo>
                  <a:cubicBezTo>
                    <a:pt x="2597" y="3355"/>
                    <a:pt x="2425" y="3306"/>
                    <a:pt x="2327" y="3086"/>
                  </a:cubicBezTo>
                  <a:cubicBezTo>
                    <a:pt x="2254" y="2890"/>
                    <a:pt x="2303" y="2865"/>
                    <a:pt x="2327" y="2620"/>
                  </a:cubicBezTo>
                  <a:cubicBezTo>
                    <a:pt x="2352" y="2376"/>
                    <a:pt x="2180" y="2376"/>
                    <a:pt x="2180" y="2180"/>
                  </a:cubicBezTo>
                  <a:cubicBezTo>
                    <a:pt x="2205" y="1984"/>
                    <a:pt x="2352" y="2033"/>
                    <a:pt x="2303" y="1861"/>
                  </a:cubicBezTo>
                  <a:cubicBezTo>
                    <a:pt x="2254" y="1690"/>
                    <a:pt x="2107" y="1763"/>
                    <a:pt x="2131" y="1568"/>
                  </a:cubicBezTo>
                  <a:cubicBezTo>
                    <a:pt x="2156" y="1347"/>
                    <a:pt x="2278" y="1225"/>
                    <a:pt x="2401" y="1347"/>
                  </a:cubicBezTo>
                  <a:cubicBezTo>
                    <a:pt x="2499" y="1494"/>
                    <a:pt x="2425" y="1616"/>
                    <a:pt x="2621" y="1543"/>
                  </a:cubicBezTo>
                  <a:cubicBezTo>
                    <a:pt x="2670" y="1543"/>
                    <a:pt x="2695" y="1543"/>
                    <a:pt x="2719" y="1519"/>
                  </a:cubicBezTo>
                  <a:lnTo>
                    <a:pt x="2670" y="1494"/>
                  </a:lnTo>
                  <a:cubicBezTo>
                    <a:pt x="2523" y="1396"/>
                    <a:pt x="2425" y="1323"/>
                    <a:pt x="2352" y="122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72"/>
            <p:cNvSpPr/>
            <p:nvPr/>
          </p:nvSpPr>
          <p:spPr>
            <a:xfrm>
              <a:off x="6774550" y="1941325"/>
              <a:ext cx="68000" cy="123075"/>
            </a:xfrm>
            <a:custGeom>
              <a:avLst/>
              <a:gdLst/>
              <a:ahLst/>
              <a:cxnLst/>
              <a:rect l="l" t="t" r="r" b="b"/>
              <a:pathLst>
                <a:path w="2720" h="4923" fill="none" extrusionOk="0">
                  <a:moveTo>
                    <a:pt x="2352" y="1225"/>
                  </a:moveTo>
                  <a:cubicBezTo>
                    <a:pt x="2278" y="1151"/>
                    <a:pt x="2180" y="1004"/>
                    <a:pt x="2107" y="857"/>
                  </a:cubicBezTo>
                  <a:cubicBezTo>
                    <a:pt x="2033" y="735"/>
                    <a:pt x="1960" y="588"/>
                    <a:pt x="1911" y="490"/>
                  </a:cubicBezTo>
                  <a:cubicBezTo>
                    <a:pt x="1862" y="343"/>
                    <a:pt x="1764" y="123"/>
                    <a:pt x="1691" y="0"/>
                  </a:cubicBezTo>
                  <a:lnTo>
                    <a:pt x="1" y="564"/>
                  </a:lnTo>
                  <a:cubicBezTo>
                    <a:pt x="172" y="1225"/>
                    <a:pt x="613" y="2963"/>
                    <a:pt x="638" y="3159"/>
                  </a:cubicBezTo>
                  <a:cubicBezTo>
                    <a:pt x="638" y="3208"/>
                    <a:pt x="662" y="3306"/>
                    <a:pt x="687" y="3404"/>
                  </a:cubicBezTo>
                  <a:cubicBezTo>
                    <a:pt x="736" y="3698"/>
                    <a:pt x="809" y="4114"/>
                    <a:pt x="809" y="4384"/>
                  </a:cubicBezTo>
                  <a:cubicBezTo>
                    <a:pt x="809" y="4531"/>
                    <a:pt x="809" y="4604"/>
                    <a:pt x="809" y="4677"/>
                  </a:cubicBezTo>
                  <a:cubicBezTo>
                    <a:pt x="809" y="4775"/>
                    <a:pt x="834" y="4849"/>
                    <a:pt x="809" y="4922"/>
                  </a:cubicBezTo>
                  <a:cubicBezTo>
                    <a:pt x="980" y="4898"/>
                    <a:pt x="1103" y="4849"/>
                    <a:pt x="1225" y="4702"/>
                  </a:cubicBezTo>
                  <a:cubicBezTo>
                    <a:pt x="1372" y="4531"/>
                    <a:pt x="1323" y="4580"/>
                    <a:pt x="1568" y="4408"/>
                  </a:cubicBezTo>
                  <a:cubicBezTo>
                    <a:pt x="1813" y="4237"/>
                    <a:pt x="1984" y="4286"/>
                    <a:pt x="2082" y="4114"/>
                  </a:cubicBezTo>
                  <a:cubicBezTo>
                    <a:pt x="2156" y="3943"/>
                    <a:pt x="2401" y="4041"/>
                    <a:pt x="2474" y="3894"/>
                  </a:cubicBezTo>
                  <a:cubicBezTo>
                    <a:pt x="2572" y="3747"/>
                    <a:pt x="2548" y="3673"/>
                    <a:pt x="2572" y="3502"/>
                  </a:cubicBezTo>
                  <a:cubicBezTo>
                    <a:pt x="2597" y="3355"/>
                    <a:pt x="2425" y="3306"/>
                    <a:pt x="2327" y="3086"/>
                  </a:cubicBezTo>
                  <a:cubicBezTo>
                    <a:pt x="2254" y="2890"/>
                    <a:pt x="2303" y="2865"/>
                    <a:pt x="2327" y="2620"/>
                  </a:cubicBezTo>
                  <a:cubicBezTo>
                    <a:pt x="2352" y="2376"/>
                    <a:pt x="2180" y="2376"/>
                    <a:pt x="2180" y="2180"/>
                  </a:cubicBezTo>
                  <a:cubicBezTo>
                    <a:pt x="2205" y="1984"/>
                    <a:pt x="2352" y="2033"/>
                    <a:pt x="2303" y="1861"/>
                  </a:cubicBezTo>
                  <a:cubicBezTo>
                    <a:pt x="2254" y="1690"/>
                    <a:pt x="2107" y="1763"/>
                    <a:pt x="2131" y="1568"/>
                  </a:cubicBezTo>
                  <a:cubicBezTo>
                    <a:pt x="2156" y="1347"/>
                    <a:pt x="2278" y="1225"/>
                    <a:pt x="2401" y="1347"/>
                  </a:cubicBezTo>
                  <a:cubicBezTo>
                    <a:pt x="2499" y="1494"/>
                    <a:pt x="2425" y="1616"/>
                    <a:pt x="2621" y="1543"/>
                  </a:cubicBezTo>
                  <a:cubicBezTo>
                    <a:pt x="2670" y="1543"/>
                    <a:pt x="2695" y="1543"/>
                    <a:pt x="2719" y="1519"/>
                  </a:cubicBezTo>
                  <a:lnTo>
                    <a:pt x="2670" y="1494"/>
                  </a:lnTo>
                  <a:cubicBezTo>
                    <a:pt x="2523" y="1396"/>
                    <a:pt x="2425" y="1323"/>
                    <a:pt x="2352" y="122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72"/>
            <p:cNvSpPr/>
            <p:nvPr/>
          </p:nvSpPr>
          <p:spPr>
            <a:xfrm>
              <a:off x="6716400" y="1005875"/>
              <a:ext cx="473250" cy="743250"/>
            </a:xfrm>
            <a:custGeom>
              <a:avLst/>
              <a:gdLst/>
              <a:ahLst/>
              <a:cxnLst/>
              <a:rect l="l" t="t" r="r" b="b"/>
              <a:pathLst>
                <a:path w="18930" h="29730" extrusionOk="0">
                  <a:moveTo>
                    <a:pt x="18318" y="13959"/>
                  </a:moveTo>
                  <a:cubicBezTo>
                    <a:pt x="18024" y="13836"/>
                    <a:pt x="17803" y="13689"/>
                    <a:pt x="17999" y="13469"/>
                  </a:cubicBezTo>
                  <a:cubicBezTo>
                    <a:pt x="18171" y="13273"/>
                    <a:pt x="18195" y="13273"/>
                    <a:pt x="18342" y="13200"/>
                  </a:cubicBezTo>
                  <a:cubicBezTo>
                    <a:pt x="18269" y="13028"/>
                    <a:pt x="18195" y="12832"/>
                    <a:pt x="18146" y="12685"/>
                  </a:cubicBezTo>
                  <a:lnTo>
                    <a:pt x="18097" y="12588"/>
                  </a:lnTo>
                  <a:cubicBezTo>
                    <a:pt x="17901" y="12612"/>
                    <a:pt x="17803" y="12539"/>
                    <a:pt x="17852" y="12343"/>
                  </a:cubicBezTo>
                  <a:lnTo>
                    <a:pt x="17852" y="12343"/>
                  </a:lnTo>
                  <a:cubicBezTo>
                    <a:pt x="17730" y="12294"/>
                    <a:pt x="17607" y="12245"/>
                    <a:pt x="17461" y="12196"/>
                  </a:cubicBezTo>
                  <a:lnTo>
                    <a:pt x="17461" y="12196"/>
                  </a:lnTo>
                  <a:cubicBezTo>
                    <a:pt x="17289" y="12147"/>
                    <a:pt x="17142" y="12098"/>
                    <a:pt x="17093" y="12122"/>
                  </a:cubicBezTo>
                  <a:cubicBezTo>
                    <a:pt x="17044" y="12147"/>
                    <a:pt x="16995" y="12220"/>
                    <a:pt x="16971" y="12294"/>
                  </a:cubicBezTo>
                  <a:cubicBezTo>
                    <a:pt x="16897" y="12465"/>
                    <a:pt x="16824" y="12612"/>
                    <a:pt x="16628" y="12612"/>
                  </a:cubicBezTo>
                  <a:cubicBezTo>
                    <a:pt x="16359" y="12612"/>
                    <a:pt x="16212" y="12367"/>
                    <a:pt x="16065" y="12098"/>
                  </a:cubicBezTo>
                  <a:cubicBezTo>
                    <a:pt x="16040" y="12049"/>
                    <a:pt x="16016" y="12000"/>
                    <a:pt x="15991" y="11951"/>
                  </a:cubicBezTo>
                  <a:cubicBezTo>
                    <a:pt x="15820" y="11681"/>
                    <a:pt x="15820" y="11608"/>
                    <a:pt x="15820" y="11388"/>
                  </a:cubicBezTo>
                  <a:lnTo>
                    <a:pt x="15820" y="11314"/>
                  </a:lnTo>
                  <a:lnTo>
                    <a:pt x="15820" y="11314"/>
                  </a:lnTo>
                  <a:cubicBezTo>
                    <a:pt x="15820" y="11216"/>
                    <a:pt x="15795" y="11118"/>
                    <a:pt x="15771" y="11045"/>
                  </a:cubicBezTo>
                  <a:cubicBezTo>
                    <a:pt x="15746" y="10947"/>
                    <a:pt x="15697" y="10873"/>
                    <a:pt x="15648" y="10800"/>
                  </a:cubicBezTo>
                  <a:cubicBezTo>
                    <a:pt x="15550" y="10677"/>
                    <a:pt x="15550" y="10531"/>
                    <a:pt x="15550" y="10359"/>
                  </a:cubicBezTo>
                  <a:lnTo>
                    <a:pt x="15550" y="10359"/>
                  </a:lnTo>
                  <a:cubicBezTo>
                    <a:pt x="15550" y="10286"/>
                    <a:pt x="15550" y="10212"/>
                    <a:pt x="15550" y="10163"/>
                  </a:cubicBezTo>
                  <a:cubicBezTo>
                    <a:pt x="15526" y="10090"/>
                    <a:pt x="15501" y="10041"/>
                    <a:pt x="15453" y="9992"/>
                  </a:cubicBezTo>
                  <a:lnTo>
                    <a:pt x="15453" y="9992"/>
                  </a:lnTo>
                  <a:cubicBezTo>
                    <a:pt x="15404" y="9943"/>
                    <a:pt x="15306" y="9894"/>
                    <a:pt x="15208" y="9869"/>
                  </a:cubicBezTo>
                  <a:cubicBezTo>
                    <a:pt x="15110" y="9845"/>
                    <a:pt x="14963" y="9845"/>
                    <a:pt x="14791" y="9869"/>
                  </a:cubicBezTo>
                  <a:cubicBezTo>
                    <a:pt x="14644" y="9894"/>
                    <a:pt x="14473" y="9918"/>
                    <a:pt x="14277" y="9918"/>
                  </a:cubicBezTo>
                  <a:cubicBezTo>
                    <a:pt x="14081" y="9894"/>
                    <a:pt x="13910" y="9845"/>
                    <a:pt x="13763" y="9722"/>
                  </a:cubicBezTo>
                  <a:cubicBezTo>
                    <a:pt x="13616" y="9600"/>
                    <a:pt x="13493" y="9453"/>
                    <a:pt x="13444" y="9282"/>
                  </a:cubicBezTo>
                  <a:cubicBezTo>
                    <a:pt x="13371" y="9110"/>
                    <a:pt x="13396" y="8988"/>
                    <a:pt x="13396" y="8865"/>
                  </a:cubicBezTo>
                  <a:cubicBezTo>
                    <a:pt x="13420" y="8792"/>
                    <a:pt x="13420" y="8694"/>
                    <a:pt x="13420" y="8596"/>
                  </a:cubicBezTo>
                  <a:cubicBezTo>
                    <a:pt x="13396" y="8302"/>
                    <a:pt x="13175" y="7812"/>
                    <a:pt x="13175" y="7812"/>
                  </a:cubicBezTo>
                  <a:lnTo>
                    <a:pt x="13175" y="7788"/>
                  </a:lnTo>
                  <a:cubicBezTo>
                    <a:pt x="13175" y="7788"/>
                    <a:pt x="11118" y="1176"/>
                    <a:pt x="11045" y="1054"/>
                  </a:cubicBezTo>
                  <a:cubicBezTo>
                    <a:pt x="11020" y="1005"/>
                    <a:pt x="10922" y="980"/>
                    <a:pt x="10800" y="956"/>
                  </a:cubicBezTo>
                  <a:cubicBezTo>
                    <a:pt x="10677" y="931"/>
                    <a:pt x="10506" y="907"/>
                    <a:pt x="10310" y="809"/>
                  </a:cubicBezTo>
                  <a:cubicBezTo>
                    <a:pt x="10114" y="711"/>
                    <a:pt x="9894" y="564"/>
                    <a:pt x="9722" y="417"/>
                  </a:cubicBezTo>
                  <a:cubicBezTo>
                    <a:pt x="9575" y="319"/>
                    <a:pt x="9453" y="221"/>
                    <a:pt x="9355" y="172"/>
                  </a:cubicBezTo>
                  <a:cubicBezTo>
                    <a:pt x="9233" y="99"/>
                    <a:pt x="8939" y="25"/>
                    <a:pt x="8669" y="25"/>
                  </a:cubicBezTo>
                  <a:cubicBezTo>
                    <a:pt x="8473" y="1"/>
                    <a:pt x="8253" y="25"/>
                    <a:pt x="8131" y="123"/>
                  </a:cubicBezTo>
                  <a:cubicBezTo>
                    <a:pt x="7788" y="319"/>
                    <a:pt x="6343" y="1715"/>
                    <a:pt x="6343" y="1739"/>
                  </a:cubicBezTo>
                  <a:lnTo>
                    <a:pt x="6294" y="1764"/>
                  </a:lnTo>
                  <a:lnTo>
                    <a:pt x="6221" y="1764"/>
                  </a:lnTo>
                  <a:cubicBezTo>
                    <a:pt x="6221" y="1764"/>
                    <a:pt x="5363" y="1494"/>
                    <a:pt x="5241" y="1421"/>
                  </a:cubicBezTo>
                  <a:cubicBezTo>
                    <a:pt x="5094" y="1323"/>
                    <a:pt x="4996" y="735"/>
                    <a:pt x="4947" y="515"/>
                  </a:cubicBezTo>
                  <a:lnTo>
                    <a:pt x="4408" y="441"/>
                  </a:lnTo>
                  <a:lnTo>
                    <a:pt x="2449" y="6196"/>
                  </a:lnTo>
                  <a:cubicBezTo>
                    <a:pt x="2474" y="6368"/>
                    <a:pt x="2645" y="7347"/>
                    <a:pt x="2621" y="7788"/>
                  </a:cubicBezTo>
                  <a:cubicBezTo>
                    <a:pt x="2596" y="8057"/>
                    <a:pt x="2498" y="8204"/>
                    <a:pt x="2425" y="8376"/>
                  </a:cubicBezTo>
                  <a:cubicBezTo>
                    <a:pt x="2351" y="8474"/>
                    <a:pt x="2302" y="8571"/>
                    <a:pt x="2253" y="8743"/>
                  </a:cubicBezTo>
                  <a:lnTo>
                    <a:pt x="2253" y="8743"/>
                  </a:lnTo>
                  <a:cubicBezTo>
                    <a:pt x="2253" y="8841"/>
                    <a:pt x="2229" y="8939"/>
                    <a:pt x="2205" y="9037"/>
                  </a:cubicBezTo>
                  <a:cubicBezTo>
                    <a:pt x="2156" y="9257"/>
                    <a:pt x="2107" y="9453"/>
                    <a:pt x="2131" y="9624"/>
                  </a:cubicBezTo>
                  <a:cubicBezTo>
                    <a:pt x="2131" y="9722"/>
                    <a:pt x="2156" y="9796"/>
                    <a:pt x="2205" y="9869"/>
                  </a:cubicBezTo>
                  <a:cubicBezTo>
                    <a:pt x="2253" y="10016"/>
                    <a:pt x="2302" y="10163"/>
                    <a:pt x="2302" y="10408"/>
                  </a:cubicBezTo>
                  <a:cubicBezTo>
                    <a:pt x="2327" y="10628"/>
                    <a:pt x="2425" y="10849"/>
                    <a:pt x="2523" y="10996"/>
                  </a:cubicBezTo>
                  <a:cubicBezTo>
                    <a:pt x="2572" y="11118"/>
                    <a:pt x="2621" y="11192"/>
                    <a:pt x="2621" y="11290"/>
                  </a:cubicBezTo>
                  <a:cubicBezTo>
                    <a:pt x="2670" y="11461"/>
                    <a:pt x="2572" y="11632"/>
                    <a:pt x="2449" y="11877"/>
                  </a:cubicBezTo>
                  <a:cubicBezTo>
                    <a:pt x="2400" y="11951"/>
                    <a:pt x="2376" y="12024"/>
                    <a:pt x="2327" y="12122"/>
                  </a:cubicBezTo>
                  <a:lnTo>
                    <a:pt x="2327" y="12122"/>
                  </a:lnTo>
                  <a:cubicBezTo>
                    <a:pt x="2253" y="12269"/>
                    <a:pt x="2253" y="12367"/>
                    <a:pt x="2253" y="12441"/>
                  </a:cubicBezTo>
                  <a:cubicBezTo>
                    <a:pt x="2253" y="12539"/>
                    <a:pt x="2253" y="12636"/>
                    <a:pt x="2205" y="12759"/>
                  </a:cubicBezTo>
                  <a:cubicBezTo>
                    <a:pt x="2107" y="12955"/>
                    <a:pt x="1960" y="13175"/>
                    <a:pt x="1764" y="13396"/>
                  </a:cubicBezTo>
                  <a:cubicBezTo>
                    <a:pt x="1715" y="13469"/>
                    <a:pt x="1666" y="13543"/>
                    <a:pt x="1592" y="13640"/>
                  </a:cubicBezTo>
                  <a:cubicBezTo>
                    <a:pt x="1396" y="13885"/>
                    <a:pt x="1421" y="13983"/>
                    <a:pt x="1445" y="14228"/>
                  </a:cubicBezTo>
                  <a:lnTo>
                    <a:pt x="1470" y="14277"/>
                  </a:lnTo>
                  <a:lnTo>
                    <a:pt x="1470" y="14277"/>
                  </a:lnTo>
                  <a:cubicBezTo>
                    <a:pt x="1494" y="14424"/>
                    <a:pt x="1543" y="14522"/>
                    <a:pt x="1617" y="14596"/>
                  </a:cubicBezTo>
                  <a:cubicBezTo>
                    <a:pt x="1690" y="14718"/>
                    <a:pt x="1764" y="14840"/>
                    <a:pt x="1739" y="14987"/>
                  </a:cubicBezTo>
                  <a:cubicBezTo>
                    <a:pt x="1715" y="15208"/>
                    <a:pt x="1568" y="15183"/>
                    <a:pt x="1396" y="15159"/>
                  </a:cubicBezTo>
                  <a:cubicBezTo>
                    <a:pt x="1274" y="15159"/>
                    <a:pt x="1152" y="15134"/>
                    <a:pt x="1054" y="15232"/>
                  </a:cubicBezTo>
                  <a:cubicBezTo>
                    <a:pt x="956" y="15330"/>
                    <a:pt x="980" y="15575"/>
                    <a:pt x="1029" y="15795"/>
                  </a:cubicBezTo>
                  <a:cubicBezTo>
                    <a:pt x="1054" y="16040"/>
                    <a:pt x="1103" y="16261"/>
                    <a:pt x="931" y="16359"/>
                  </a:cubicBezTo>
                  <a:cubicBezTo>
                    <a:pt x="735" y="16457"/>
                    <a:pt x="588" y="16310"/>
                    <a:pt x="441" y="16163"/>
                  </a:cubicBezTo>
                  <a:cubicBezTo>
                    <a:pt x="319" y="16065"/>
                    <a:pt x="221" y="15967"/>
                    <a:pt x="148" y="15967"/>
                  </a:cubicBezTo>
                  <a:cubicBezTo>
                    <a:pt x="99" y="15991"/>
                    <a:pt x="50" y="16065"/>
                    <a:pt x="1" y="16163"/>
                  </a:cubicBezTo>
                  <a:lnTo>
                    <a:pt x="25" y="16236"/>
                  </a:lnTo>
                  <a:lnTo>
                    <a:pt x="197" y="16775"/>
                  </a:lnTo>
                  <a:lnTo>
                    <a:pt x="197" y="16799"/>
                  </a:lnTo>
                  <a:lnTo>
                    <a:pt x="245" y="16946"/>
                  </a:lnTo>
                  <a:lnTo>
                    <a:pt x="270" y="17020"/>
                  </a:lnTo>
                  <a:lnTo>
                    <a:pt x="294" y="17118"/>
                  </a:lnTo>
                  <a:lnTo>
                    <a:pt x="343" y="17240"/>
                  </a:lnTo>
                  <a:lnTo>
                    <a:pt x="368" y="17289"/>
                  </a:lnTo>
                  <a:lnTo>
                    <a:pt x="417" y="17461"/>
                  </a:lnTo>
                  <a:lnTo>
                    <a:pt x="417" y="17461"/>
                  </a:lnTo>
                  <a:lnTo>
                    <a:pt x="490" y="17657"/>
                  </a:lnTo>
                  <a:lnTo>
                    <a:pt x="490" y="17705"/>
                  </a:lnTo>
                  <a:lnTo>
                    <a:pt x="539" y="17852"/>
                  </a:lnTo>
                  <a:lnTo>
                    <a:pt x="564" y="17950"/>
                  </a:lnTo>
                  <a:lnTo>
                    <a:pt x="613" y="18048"/>
                  </a:lnTo>
                  <a:lnTo>
                    <a:pt x="662" y="18195"/>
                  </a:lnTo>
                  <a:lnTo>
                    <a:pt x="686" y="18244"/>
                  </a:lnTo>
                  <a:lnTo>
                    <a:pt x="735" y="18440"/>
                  </a:lnTo>
                  <a:lnTo>
                    <a:pt x="735" y="18440"/>
                  </a:lnTo>
                  <a:lnTo>
                    <a:pt x="809" y="18661"/>
                  </a:lnTo>
                  <a:lnTo>
                    <a:pt x="833" y="18685"/>
                  </a:lnTo>
                  <a:lnTo>
                    <a:pt x="882" y="18856"/>
                  </a:lnTo>
                  <a:lnTo>
                    <a:pt x="907" y="18954"/>
                  </a:lnTo>
                  <a:lnTo>
                    <a:pt x="956" y="19077"/>
                  </a:lnTo>
                  <a:lnTo>
                    <a:pt x="1005" y="19224"/>
                  </a:lnTo>
                  <a:lnTo>
                    <a:pt x="1029" y="19273"/>
                  </a:lnTo>
                  <a:lnTo>
                    <a:pt x="1078" y="19493"/>
                  </a:lnTo>
                  <a:lnTo>
                    <a:pt x="1078" y="19493"/>
                  </a:lnTo>
                  <a:lnTo>
                    <a:pt x="1152" y="19713"/>
                  </a:lnTo>
                  <a:lnTo>
                    <a:pt x="1176" y="19762"/>
                  </a:lnTo>
                  <a:lnTo>
                    <a:pt x="1225" y="19934"/>
                  </a:lnTo>
                  <a:lnTo>
                    <a:pt x="1274" y="20032"/>
                  </a:lnTo>
                  <a:lnTo>
                    <a:pt x="1298" y="20154"/>
                  </a:lnTo>
                  <a:lnTo>
                    <a:pt x="1347" y="20301"/>
                  </a:lnTo>
                  <a:lnTo>
                    <a:pt x="1372" y="20375"/>
                  </a:lnTo>
                  <a:lnTo>
                    <a:pt x="1445" y="20571"/>
                  </a:lnTo>
                  <a:lnTo>
                    <a:pt x="1445" y="20595"/>
                  </a:lnTo>
                  <a:lnTo>
                    <a:pt x="1519" y="20815"/>
                  </a:lnTo>
                  <a:lnTo>
                    <a:pt x="1543" y="20864"/>
                  </a:lnTo>
                  <a:lnTo>
                    <a:pt x="1592" y="21036"/>
                  </a:lnTo>
                  <a:lnTo>
                    <a:pt x="1617" y="21134"/>
                  </a:lnTo>
                  <a:lnTo>
                    <a:pt x="1666" y="21256"/>
                  </a:lnTo>
                  <a:lnTo>
                    <a:pt x="1715" y="21403"/>
                  </a:lnTo>
                  <a:lnTo>
                    <a:pt x="1739" y="21477"/>
                  </a:lnTo>
                  <a:lnTo>
                    <a:pt x="1813" y="21697"/>
                  </a:lnTo>
                  <a:lnTo>
                    <a:pt x="1813" y="21722"/>
                  </a:lnTo>
                  <a:lnTo>
                    <a:pt x="1886" y="21942"/>
                  </a:lnTo>
                  <a:lnTo>
                    <a:pt x="1911" y="21966"/>
                  </a:lnTo>
                  <a:lnTo>
                    <a:pt x="1960" y="22138"/>
                  </a:lnTo>
                  <a:lnTo>
                    <a:pt x="1984" y="22236"/>
                  </a:lnTo>
                  <a:lnTo>
                    <a:pt x="2033" y="22358"/>
                  </a:lnTo>
                  <a:lnTo>
                    <a:pt x="2082" y="22505"/>
                  </a:lnTo>
                  <a:lnTo>
                    <a:pt x="2107" y="22579"/>
                  </a:lnTo>
                  <a:lnTo>
                    <a:pt x="2156" y="22774"/>
                  </a:lnTo>
                  <a:lnTo>
                    <a:pt x="2180" y="22799"/>
                  </a:lnTo>
                  <a:lnTo>
                    <a:pt x="2253" y="23019"/>
                  </a:lnTo>
                  <a:lnTo>
                    <a:pt x="2253" y="23044"/>
                  </a:lnTo>
                  <a:lnTo>
                    <a:pt x="2302" y="23215"/>
                  </a:lnTo>
                  <a:lnTo>
                    <a:pt x="2327" y="23289"/>
                  </a:lnTo>
                  <a:lnTo>
                    <a:pt x="2376" y="23436"/>
                  </a:lnTo>
                  <a:lnTo>
                    <a:pt x="2425" y="23558"/>
                  </a:lnTo>
                  <a:lnTo>
                    <a:pt x="2449" y="23632"/>
                  </a:lnTo>
                  <a:lnTo>
                    <a:pt x="2498" y="23803"/>
                  </a:lnTo>
                  <a:lnTo>
                    <a:pt x="2523" y="23827"/>
                  </a:lnTo>
                  <a:lnTo>
                    <a:pt x="2572" y="24023"/>
                  </a:lnTo>
                  <a:lnTo>
                    <a:pt x="2596" y="24048"/>
                  </a:lnTo>
                  <a:lnTo>
                    <a:pt x="2645" y="24219"/>
                  </a:lnTo>
                  <a:lnTo>
                    <a:pt x="2670" y="24293"/>
                  </a:lnTo>
                  <a:lnTo>
                    <a:pt x="2694" y="24415"/>
                  </a:lnTo>
                  <a:lnTo>
                    <a:pt x="2743" y="24513"/>
                  </a:lnTo>
                  <a:lnTo>
                    <a:pt x="2768" y="24587"/>
                  </a:lnTo>
                  <a:lnTo>
                    <a:pt x="2817" y="24734"/>
                  </a:lnTo>
                  <a:lnTo>
                    <a:pt x="2817" y="24758"/>
                  </a:lnTo>
                  <a:lnTo>
                    <a:pt x="2890" y="24954"/>
                  </a:lnTo>
                  <a:lnTo>
                    <a:pt x="2890" y="24954"/>
                  </a:lnTo>
                  <a:lnTo>
                    <a:pt x="2939" y="25101"/>
                  </a:lnTo>
                  <a:lnTo>
                    <a:pt x="2964" y="25174"/>
                  </a:lnTo>
                  <a:lnTo>
                    <a:pt x="2988" y="25272"/>
                  </a:lnTo>
                  <a:lnTo>
                    <a:pt x="3013" y="25370"/>
                  </a:lnTo>
                  <a:lnTo>
                    <a:pt x="3037" y="25444"/>
                  </a:lnTo>
                  <a:lnTo>
                    <a:pt x="3086" y="25566"/>
                  </a:lnTo>
                  <a:lnTo>
                    <a:pt x="3086" y="25591"/>
                  </a:lnTo>
                  <a:lnTo>
                    <a:pt x="3135" y="25738"/>
                  </a:lnTo>
                  <a:lnTo>
                    <a:pt x="3135" y="25738"/>
                  </a:lnTo>
                  <a:lnTo>
                    <a:pt x="3184" y="25860"/>
                  </a:lnTo>
                  <a:lnTo>
                    <a:pt x="3209" y="25909"/>
                  </a:lnTo>
                  <a:lnTo>
                    <a:pt x="3233" y="26007"/>
                  </a:lnTo>
                  <a:lnTo>
                    <a:pt x="3258" y="26080"/>
                  </a:lnTo>
                  <a:lnTo>
                    <a:pt x="3282" y="26129"/>
                  </a:lnTo>
                  <a:lnTo>
                    <a:pt x="3306" y="26227"/>
                  </a:lnTo>
                  <a:lnTo>
                    <a:pt x="3306" y="26252"/>
                  </a:lnTo>
                  <a:lnTo>
                    <a:pt x="3355" y="26350"/>
                  </a:lnTo>
                  <a:lnTo>
                    <a:pt x="3355" y="26350"/>
                  </a:lnTo>
                  <a:lnTo>
                    <a:pt x="3380" y="26448"/>
                  </a:lnTo>
                  <a:lnTo>
                    <a:pt x="3380" y="26472"/>
                  </a:lnTo>
                  <a:lnTo>
                    <a:pt x="3404" y="26546"/>
                  </a:lnTo>
                  <a:lnTo>
                    <a:pt x="3429" y="26595"/>
                  </a:lnTo>
                  <a:lnTo>
                    <a:pt x="3429" y="26619"/>
                  </a:lnTo>
                  <a:lnTo>
                    <a:pt x="3453" y="26693"/>
                  </a:lnTo>
                  <a:lnTo>
                    <a:pt x="3453" y="26693"/>
                  </a:lnTo>
                  <a:lnTo>
                    <a:pt x="3478" y="26766"/>
                  </a:lnTo>
                  <a:lnTo>
                    <a:pt x="3478" y="26766"/>
                  </a:lnTo>
                  <a:lnTo>
                    <a:pt x="3502" y="26815"/>
                  </a:lnTo>
                  <a:lnTo>
                    <a:pt x="3502" y="26839"/>
                  </a:lnTo>
                  <a:lnTo>
                    <a:pt x="3527" y="26864"/>
                  </a:lnTo>
                  <a:lnTo>
                    <a:pt x="3527" y="26913"/>
                  </a:lnTo>
                  <a:lnTo>
                    <a:pt x="3551" y="26937"/>
                  </a:lnTo>
                  <a:lnTo>
                    <a:pt x="3551" y="26937"/>
                  </a:lnTo>
                  <a:lnTo>
                    <a:pt x="3551" y="26962"/>
                  </a:lnTo>
                  <a:lnTo>
                    <a:pt x="3551" y="26962"/>
                  </a:lnTo>
                  <a:lnTo>
                    <a:pt x="3551" y="26962"/>
                  </a:lnTo>
                  <a:lnTo>
                    <a:pt x="3551" y="26986"/>
                  </a:lnTo>
                  <a:lnTo>
                    <a:pt x="3551" y="26986"/>
                  </a:lnTo>
                  <a:lnTo>
                    <a:pt x="3576" y="26986"/>
                  </a:lnTo>
                  <a:lnTo>
                    <a:pt x="3576" y="27011"/>
                  </a:lnTo>
                  <a:lnTo>
                    <a:pt x="3576" y="27011"/>
                  </a:lnTo>
                  <a:lnTo>
                    <a:pt x="3576" y="27011"/>
                  </a:lnTo>
                  <a:lnTo>
                    <a:pt x="3576" y="27035"/>
                  </a:lnTo>
                  <a:lnTo>
                    <a:pt x="3576" y="27035"/>
                  </a:lnTo>
                  <a:lnTo>
                    <a:pt x="3576" y="27035"/>
                  </a:lnTo>
                  <a:lnTo>
                    <a:pt x="3576" y="27060"/>
                  </a:lnTo>
                  <a:lnTo>
                    <a:pt x="3576" y="27060"/>
                  </a:lnTo>
                  <a:lnTo>
                    <a:pt x="3576" y="27060"/>
                  </a:lnTo>
                  <a:lnTo>
                    <a:pt x="3576" y="27084"/>
                  </a:lnTo>
                  <a:lnTo>
                    <a:pt x="3576" y="27084"/>
                  </a:lnTo>
                  <a:lnTo>
                    <a:pt x="3600" y="27084"/>
                  </a:lnTo>
                  <a:lnTo>
                    <a:pt x="3600" y="27109"/>
                  </a:lnTo>
                  <a:lnTo>
                    <a:pt x="3600" y="27109"/>
                  </a:lnTo>
                  <a:lnTo>
                    <a:pt x="3600" y="27109"/>
                  </a:lnTo>
                  <a:lnTo>
                    <a:pt x="3600" y="27133"/>
                  </a:lnTo>
                  <a:lnTo>
                    <a:pt x="3600" y="27133"/>
                  </a:lnTo>
                  <a:lnTo>
                    <a:pt x="3600" y="27133"/>
                  </a:lnTo>
                  <a:lnTo>
                    <a:pt x="3600" y="27158"/>
                  </a:lnTo>
                  <a:lnTo>
                    <a:pt x="3600" y="27158"/>
                  </a:lnTo>
                  <a:lnTo>
                    <a:pt x="3600" y="27158"/>
                  </a:lnTo>
                  <a:lnTo>
                    <a:pt x="3600" y="27182"/>
                  </a:lnTo>
                  <a:lnTo>
                    <a:pt x="3600" y="27182"/>
                  </a:lnTo>
                  <a:lnTo>
                    <a:pt x="3600" y="27182"/>
                  </a:lnTo>
                  <a:lnTo>
                    <a:pt x="3600" y="27207"/>
                  </a:lnTo>
                  <a:lnTo>
                    <a:pt x="3600" y="27207"/>
                  </a:lnTo>
                  <a:lnTo>
                    <a:pt x="3600" y="27207"/>
                  </a:lnTo>
                  <a:lnTo>
                    <a:pt x="3600" y="27231"/>
                  </a:lnTo>
                  <a:lnTo>
                    <a:pt x="3600" y="27231"/>
                  </a:lnTo>
                  <a:lnTo>
                    <a:pt x="3600" y="27231"/>
                  </a:lnTo>
                  <a:lnTo>
                    <a:pt x="3600" y="27231"/>
                  </a:lnTo>
                  <a:lnTo>
                    <a:pt x="3600" y="27256"/>
                  </a:lnTo>
                  <a:lnTo>
                    <a:pt x="3600" y="27256"/>
                  </a:lnTo>
                  <a:lnTo>
                    <a:pt x="3600" y="27280"/>
                  </a:lnTo>
                  <a:lnTo>
                    <a:pt x="3600" y="27280"/>
                  </a:lnTo>
                  <a:lnTo>
                    <a:pt x="3600" y="27280"/>
                  </a:lnTo>
                  <a:lnTo>
                    <a:pt x="3600" y="27305"/>
                  </a:lnTo>
                  <a:lnTo>
                    <a:pt x="3600" y="27305"/>
                  </a:lnTo>
                  <a:lnTo>
                    <a:pt x="3600" y="27305"/>
                  </a:lnTo>
                  <a:lnTo>
                    <a:pt x="3600" y="27329"/>
                  </a:lnTo>
                  <a:lnTo>
                    <a:pt x="3600" y="27329"/>
                  </a:lnTo>
                  <a:lnTo>
                    <a:pt x="3600" y="27329"/>
                  </a:lnTo>
                  <a:lnTo>
                    <a:pt x="3600" y="27354"/>
                  </a:lnTo>
                  <a:lnTo>
                    <a:pt x="3600" y="27354"/>
                  </a:lnTo>
                  <a:lnTo>
                    <a:pt x="3625" y="27354"/>
                  </a:lnTo>
                  <a:lnTo>
                    <a:pt x="3625" y="27378"/>
                  </a:lnTo>
                  <a:lnTo>
                    <a:pt x="3625" y="27378"/>
                  </a:lnTo>
                  <a:lnTo>
                    <a:pt x="3625" y="27403"/>
                  </a:lnTo>
                  <a:lnTo>
                    <a:pt x="3625" y="27403"/>
                  </a:lnTo>
                  <a:lnTo>
                    <a:pt x="3625" y="27403"/>
                  </a:lnTo>
                  <a:lnTo>
                    <a:pt x="3625" y="27427"/>
                  </a:lnTo>
                  <a:lnTo>
                    <a:pt x="3625" y="27427"/>
                  </a:lnTo>
                  <a:lnTo>
                    <a:pt x="3625" y="27427"/>
                  </a:lnTo>
                  <a:lnTo>
                    <a:pt x="3625" y="27452"/>
                  </a:lnTo>
                  <a:lnTo>
                    <a:pt x="3625" y="27452"/>
                  </a:lnTo>
                  <a:lnTo>
                    <a:pt x="3625" y="27452"/>
                  </a:lnTo>
                  <a:lnTo>
                    <a:pt x="3625" y="27476"/>
                  </a:lnTo>
                  <a:lnTo>
                    <a:pt x="3625" y="27476"/>
                  </a:lnTo>
                  <a:lnTo>
                    <a:pt x="3625" y="27501"/>
                  </a:lnTo>
                  <a:lnTo>
                    <a:pt x="3625" y="27501"/>
                  </a:lnTo>
                  <a:cubicBezTo>
                    <a:pt x="3625" y="27697"/>
                    <a:pt x="3625" y="27868"/>
                    <a:pt x="3674" y="27990"/>
                  </a:cubicBezTo>
                  <a:cubicBezTo>
                    <a:pt x="3747" y="28088"/>
                    <a:pt x="3992" y="28260"/>
                    <a:pt x="4213" y="28407"/>
                  </a:cubicBezTo>
                  <a:cubicBezTo>
                    <a:pt x="4433" y="28529"/>
                    <a:pt x="4653" y="28676"/>
                    <a:pt x="4727" y="28799"/>
                  </a:cubicBezTo>
                  <a:lnTo>
                    <a:pt x="4727" y="28799"/>
                  </a:lnTo>
                  <a:lnTo>
                    <a:pt x="4727" y="28823"/>
                  </a:lnTo>
                  <a:lnTo>
                    <a:pt x="4727" y="28823"/>
                  </a:lnTo>
                  <a:lnTo>
                    <a:pt x="4751" y="28823"/>
                  </a:lnTo>
                  <a:lnTo>
                    <a:pt x="4751" y="28823"/>
                  </a:lnTo>
                  <a:lnTo>
                    <a:pt x="4751" y="28823"/>
                  </a:lnTo>
                  <a:lnTo>
                    <a:pt x="4751" y="28848"/>
                  </a:lnTo>
                  <a:lnTo>
                    <a:pt x="4751" y="28848"/>
                  </a:lnTo>
                  <a:lnTo>
                    <a:pt x="4751" y="28848"/>
                  </a:lnTo>
                  <a:lnTo>
                    <a:pt x="4751" y="28848"/>
                  </a:lnTo>
                  <a:lnTo>
                    <a:pt x="4751" y="28872"/>
                  </a:lnTo>
                  <a:lnTo>
                    <a:pt x="4751" y="28872"/>
                  </a:lnTo>
                  <a:lnTo>
                    <a:pt x="4776" y="28872"/>
                  </a:lnTo>
                  <a:lnTo>
                    <a:pt x="4776" y="28872"/>
                  </a:lnTo>
                  <a:lnTo>
                    <a:pt x="4776" y="28896"/>
                  </a:lnTo>
                  <a:lnTo>
                    <a:pt x="4776" y="28896"/>
                  </a:lnTo>
                  <a:lnTo>
                    <a:pt x="4776" y="28896"/>
                  </a:lnTo>
                  <a:lnTo>
                    <a:pt x="4776" y="28896"/>
                  </a:lnTo>
                  <a:lnTo>
                    <a:pt x="4776" y="28921"/>
                  </a:lnTo>
                  <a:lnTo>
                    <a:pt x="4776" y="28921"/>
                  </a:lnTo>
                  <a:lnTo>
                    <a:pt x="4776" y="28921"/>
                  </a:lnTo>
                  <a:lnTo>
                    <a:pt x="4800" y="28945"/>
                  </a:lnTo>
                  <a:lnTo>
                    <a:pt x="4800" y="28945"/>
                  </a:lnTo>
                  <a:lnTo>
                    <a:pt x="4800" y="28945"/>
                  </a:lnTo>
                  <a:lnTo>
                    <a:pt x="4800" y="28945"/>
                  </a:lnTo>
                  <a:lnTo>
                    <a:pt x="4800" y="28970"/>
                  </a:lnTo>
                  <a:lnTo>
                    <a:pt x="4800" y="28970"/>
                  </a:lnTo>
                  <a:lnTo>
                    <a:pt x="4800" y="28970"/>
                  </a:lnTo>
                  <a:lnTo>
                    <a:pt x="4800" y="28994"/>
                  </a:lnTo>
                  <a:lnTo>
                    <a:pt x="4800" y="28994"/>
                  </a:lnTo>
                  <a:lnTo>
                    <a:pt x="4800" y="28994"/>
                  </a:lnTo>
                  <a:lnTo>
                    <a:pt x="4800" y="28994"/>
                  </a:lnTo>
                  <a:lnTo>
                    <a:pt x="4825" y="29019"/>
                  </a:lnTo>
                  <a:lnTo>
                    <a:pt x="4825" y="29019"/>
                  </a:lnTo>
                  <a:lnTo>
                    <a:pt x="4825" y="29019"/>
                  </a:lnTo>
                  <a:lnTo>
                    <a:pt x="4825" y="29043"/>
                  </a:lnTo>
                  <a:lnTo>
                    <a:pt x="4825" y="29043"/>
                  </a:lnTo>
                  <a:lnTo>
                    <a:pt x="4825" y="29043"/>
                  </a:lnTo>
                  <a:lnTo>
                    <a:pt x="4825" y="29068"/>
                  </a:lnTo>
                  <a:lnTo>
                    <a:pt x="4825" y="29068"/>
                  </a:lnTo>
                  <a:lnTo>
                    <a:pt x="4825" y="29068"/>
                  </a:lnTo>
                  <a:lnTo>
                    <a:pt x="4825" y="29092"/>
                  </a:lnTo>
                  <a:lnTo>
                    <a:pt x="4825" y="29092"/>
                  </a:lnTo>
                  <a:lnTo>
                    <a:pt x="4849" y="29092"/>
                  </a:lnTo>
                  <a:lnTo>
                    <a:pt x="4849" y="29117"/>
                  </a:lnTo>
                  <a:lnTo>
                    <a:pt x="4849" y="29117"/>
                  </a:lnTo>
                  <a:lnTo>
                    <a:pt x="4849" y="29117"/>
                  </a:lnTo>
                  <a:lnTo>
                    <a:pt x="4849" y="29141"/>
                  </a:lnTo>
                  <a:lnTo>
                    <a:pt x="4849" y="29141"/>
                  </a:lnTo>
                  <a:lnTo>
                    <a:pt x="4849" y="29166"/>
                  </a:lnTo>
                  <a:lnTo>
                    <a:pt x="4849" y="29166"/>
                  </a:lnTo>
                  <a:lnTo>
                    <a:pt x="4849" y="29166"/>
                  </a:lnTo>
                  <a:lnTo>
                    <a:pt x="4849" y="29190"/>
                  </a:lnTo>
                  <a:lnTo>
                    <a:pt x="4849" y="29190"/>
                  </a:lnTo>
                  <a:lnTo>
                    <a:pt x="4874" y="29190"/>
                  </a:lnTo>
                  <a:lnTo>
                    <a:pt x="4874" y="29215"/>
                  </a:lnTo>
                  <a:lnTo>
                    <a:pt x="4874" y="29215"/>
                  </a:lnTo>
                  <a:lnTo>
                    <a:pt x="4874" y="29215"/>
                  </a:lnTo>
                  <a:lnTo>
                    <a:pt x="4874" y="29239"/>
                  </a:lnTo>
                  <a:lnTo>
                    <a:pt x="4874" y="29239"/>
                  </a:lnTo>
                  <a:lnTo>
                    <a:pt x="4874" y="29239"/>
                  </a:lnTo>
                  <a:lnTo>
                    <a:pt x="4874" y="29264"/>
                  </a:lnTo>
                  <a:lnTo>
                    <a:pt x="4874" y="29264"/>
                  </a:lnTo>
                  <a:lnTo>
                    <a:pt x="4874" y="29264"/>
                  </a:lnTo>
                  <a:lnTo>
                    <a:pt x="4874" y="29264"/>
                  </a:lnTo>
                  <a:lnTo>
                    <a:pt x="4874" y="29288"/>
                  </a:lnTo>
                  <a:lnTo>
                    <a:pt x="4874" y="29288"/>
                  </a:lnTo>
                  <a:lnTo>
                    <a:pt x="4874" y="29313"/>
                  </a:lnTo>
                  <a:lnTo>
                    <a:pt x="4898" y="29313"/>
                  </a:lnTo>
                  <a:lnTo>
                    <a:pt x="4898" y="29313"/>
                  </a:lnTo>
                  <a:lnTo>
                    <a:pt x="4898" y="29337"/>
                  </a:lnTo>
                  <a:lnTo>
                    <a:pt x="4898" y="29337"/>
                  </a:lnTo>
                  <a:lnTo>
                    <a:pt x="4898" y="29386"/>
                  </a:lnTo>
                  <a:lnTo>
                    <a:pt x="4898" y="29386"/>
                  </a:lnTo>
                  <a:lnTo>
                    <a:pt x="4898" y="29411"/>
                  </a:lnTo>
                  <a:lnTo>
                    <a:pt x="4898" y="29411"/>
                  </a:lnTo>
                  <a:lnTo>
                    <a:pt x="4898" y="29411"/>
                  </a:lnTo>
                  <a:lnTo>
                    <a:pt x="4923" y="29435"/>
                  </a:lnTo>
                  <a:lnTo>
                    <a:pt x="4923" y="29435"/>
                  </a:lnTo>
                  <a:lnTo>
                    <a:pt x="4923" y="29460"/>
                  </a:lnTo>
                  <a:lnTo>
                    <a:pt x="4923" y="29460"/>
                  </a:lnTo>
                  <a:lnTo>
                    <a:pt x="4923" y="29509"/>
                  </a:lnTo>
                  <a:lnTo>
                    <a:pt x="4923" y="29533"/>
                  </a:lnTo>
                  <a:lnTo>
                    <a:pt x="4923" y="29533"/>
                  </a:lnTo>
                  <a:lnTo>
                    <a:pt x="4923" y="29558"/>
                  </a:lnTo>
                  <a:lnTo>
                    <a:pt x="4923" y="29558"/>
                  </a:lnTo>
                  <a:lnTo>
                    <a:pt x="4947" y="29607"/>
                  </a:lnTo>
                  <a:lnTo>
                    <a:pt x="5217" y="29680"/>
                  </a:lnTo>
                  <a:cubicBezTo>
                    <a:pt x="5217" y="29607"/>
                    <a:pt x="5241" y="29582"/>
                    <a:pt x="5290" y="29582"/>
                  </a:cubicBezTo>
                  <a:cubicBezTo>
                    <a:pt x="5388" y="29607"/>
                    <a:pt x="5388" y="29729"/>
                    <a:pt x="5486" y="29705"/>
                  </a:cubicBezTo>
                  <a:cubicBezTo>
                    <a:pt x="5608" y="29656"/>
                    <a:pt x="5608" y="29680"/>
                    <a:pt x="5682" y="29509"/>
                  </a:cubicBezTo>
                  <a:cubicBezTo>
                    <a:pt x="5755" y="29337"/>
                    <a:pt x="5608" y="29386"/>
                    <a:pt x="5682" y="29166"/>
                  </a:cubicBezTo>
                  <a:cubicBezTo>
                    <a:pt x="5731" y="28945"/>
                    <a:pt x="5780" y="29019"/>
                    <a:pt x="5755" y="28823"/>
                  </a:cubicBezTo>
                  <a:cubicBezTo>
                    <a:pt x="5755" y="28627"/>
                    <a:pt x="5682" y="28725"/>
                    <a:pt x="5706" y="28456"/>
                  </a:cubicBezTo>
                  <a:cubicBezTo>
                    <a:pt x="5731" y="28162"/>
                    <a:pt x="5633" y="28064"/>
                    <a:pt x="5706" y="27941"/>
                  </a:cubicBezTo>
                  <a:cubicBezTo>
                    <a:pt x="5780" y="27843"/>
                    <a:pt x="5829" y="27990"/>
                    <a:pt x="5976" y="27795"/>
                  </a:cubicBezTo>
                  <a:cubicBezTo>
                    <a:pt x="6123" y="27599"/>
                    <a:pt x="5976" y="27476"/>
                    <a:pt x="6172" y="27305"/>
                  </a:cubicBezTo>
                  <a:cubicBezTo>
                    <a:pt x="6343" y="27109"/>
                    <a:pt x="6367" y="27133"/>
                    <a:pt x="6343" y="26937"/>
                  </a:cubicBezTo>
                  <a:cubicBezTo>
                    <a:pt x="6318" y="26742"/>
                    <a:pt x="6172" y="26619"/>
                    <a:pt x="6294" y="26399"/>
                  </a:cubicBezTo>
                  <a:cubicBezTo>
                    <a:pt x="6392" y="26178"/>
                    <a:pt x="6465" y="26252"/>
                    <a:pt x="6686" y="26080"/>
                  </a:cubicBezTo>
                  <a:cubicBezTo>
                    <a:pt x="6906" y="25909"/>
                    <a:pt x="6857" y="25566"/>
                    <a:pt x="6784" y="25419"/>
                  </a:cubicBezTo>
                  <a:cubicBezTo>
                    <a:pt x="6710" y="25297"/>
                    <a:pt x="6416" y="25419"/>
                    <a:pt x="6612" y="24856"/>
                  </a:cubicBezTo>
                  <a:cubicBezTo>
                    <a:pt x="6808" y="24293"/>
                    <a:pt x="6759" y="24219"/>
                    <a:pt x="6980" y="24097"/>
                  </a:cubicBezTo>
                  <a:cubicBezTo>
                    <a:pt x="7200" y="23999"/>
                    <a:pt x="7176" y="23705"/>
                    <a:pt x="7371" y="23656"/>
                  </a:cubicBezTo>
                  <a:cubicBezTo>
                    <a:pt x="7592" y="23607"/>
                    <a:pt x="7567" y="23681"/>
                    <a:pt x="7763" y="23656"/>
                  </a:cubicBezTo>
                  <a:cubicBezTo>
                    <a:pt x="7935" y="23656"/>
                    <a:pt x="7984" y="23632"/>
                    <a:pt x="8008" y="23534"/>
                  </a:cubicBezTo>
                  <a:cubicBezTo>
                    <a:pt x="8033" y="23411"/>
                    <a:pt x="7959" y="23289"/>
                    <a:pt x="7910" y="23215"/>
                  </a:cubicBezTo>
                  <a:cubicBezTo>
                    <a:pt x="7861" y="23142"/>
                    <a:pt x="7812" y="23166"/>
                    <a:pt x="7690" y="23142"/>
                  </a:cubicBezTo>
                  <a:cubicBezTo>
                    <a:pt x="7592" y="23093"/>
                    <a:pt x="7371" y="22946"/>
                    <a:pt x="7543" y="22823"/>
                  </a:cubicBezTo>
                  <a:cubicBezTo>
                    <a:pt x="7714" y="22726"/>
                    <a:pt x="7641" y="22774"/>
                    <a:pt x="7763" y="22579"/>
                  </a:cubicBezTo>
                  <a:cubicBezTo>
                    <a:pt x="7861" y="22358"/>
                    <a:pt x="7935" y="22162"/>
                    <a:pt x="7935" y="22334"/>
                  </a:cubicBezTo>
                  <a:cubicBezTo>
                    <a:pt x="7959" y="22481"/>
                    <a:pt x="7763" y="22677"/>
                    <a:pt x="7910" y="22799"/>
                  </a:cubicBezTo>
                  <a:cubicBezTo>
                    <a:pt x="8057" y="22921"/>
                    <a:pt x="8008" y="22946"/>
                    <a:pt x="8082" y="23117"/>
                  </a:cubicBezTo>
                  <a:cubicBezTo>
                    <a:pt x="8180" y="23313"/>
                    <a:pt x="8204" y="23436"/>
                    <a:pt x="8278" y="23338"/>
                  </a:cubicBezTo>
                  <a:cubicBezTo>
                    <a:pt x="8351" y="23215"/>
                    <a:pt x="8278" y="23142"/>
                    <a:pt x="8351" y="22970"/>
                  </a:cubicBezTo>
                  <a:cubicBezTo>
                    <a:pt x="8400" y="22799"/>
                    <a:pt x="8400" y="22995"/>
                    <a:pt x="8498" y="22726"/>
                  </a:cubicBezTo>
                  <a:cubicBezTo>
                    <a:pt x="8620" y="22456"/>
                    <a:pt x="8694" y="22456"/>
                    <a:pt x="8718" y="22579"/>
                  </a:cubicBezTo>
                  <a:cubicBezTo>
                    <a:pt x="8743" y="22677"/>
                    <a:pt x="8620" y="22726"/>
                    <a:pt x="8718" y="22799"/>
                  </a:cubicBezTo>
                  <a:cubicBezTo>
                    <a:pt x="8841" y="22872"/>
                    <a:pt x="8816" y="23019"/>
                    <a:pt x="8914" y="22921"/>
                  </a:cubicBezTo>
                  <a:cubicBezTo>
                    <a:pt x="8988" y="22799"/>
                    <a:pt x="8988" y="22872"/>
                    <a:pt x="9012" y="22652"/>
                  </a:cubicBezTo>
                  <a:cubicBezTo>
                    <a:pt x="9012" y="22432"/>
                    <a:pt x="9086" y="22187"/>
                    <a:pt x="9159" y="22383"/>
                  </a:cubicBezTo>
                  <a:cubicBezTo>
                    <a:pt x="9233" y="22554"/>
                    <a:pt x="9159" y="22603"/>
                    <a:pt x="9159" y="22774"/>
                  </a:cubicBezTo>
                  <a:cubicBezTo>
                    <a:pt x="9135" y="22970"/>
                    <a:pt x="9110" y="22970"/>
                    <a:pt x="9233" y="23093"/>
                  </a:cubicBezTo>
                  <a:cubicBezTo>
                    <a:pt x="9355" y="23240"/>
                    <a:pt x="9502" y="23289"/>
                    <a:pt x="9551" y="23142"/>
                  </a:cubicBezTo>
                  <a:cubicBezTo>
                    <a:pt x="9600" y="22995"/>
                    <a:pt x="9428" y="22872"/>
                    <a:pt x="9502" y="22677"/>
                  </a:cubicBezTo>
                  <a:cubicBezTo>
                    <a:pt x="9600" y="22481"/>
                    <a:pt x="9526" y="22481"/>
                    <a:pt x="9624" y="22236"/>
                  </a:cubicBezTo>
                  <a:cubicBezTo>
                    <a:pt x="9722" y="22015"/>
                    <a:pt x="9526" y="21868"/>
                    <a:pt x="9698" y="21722"/>
                  </a:cubicBezTo>
                  <a:cubicBezTo>
                    <a:pt x="9869" y="21599"/>
                    <a:pt x="9894" y="21819"/>
                    <a:pt x="9845" y="22040"/>
                  </a:cubicBezTo>
                  <a:cubicBezTo>
                    <a:pt x="9820" y="22236"/>
                    <a:pt x="9747" y="22456"/>
                    <a:pt x="9967" y="22334"/>
                  </a:cubicBezTo>
                  <a:cubicBezTo>
                    <a:pt x="10163" y="22236"/>
                    <a:pt x="10065" y="22040"/>
                    <a:pt x="10286" y="22113"/>
                  </a:cubicBezTo>
                  <a:cubicBezTo>
                    <a:pt x="10506" y="22162"/>
                    <a:pt x="10114" y="22530"/>
                    <a:pt x="10481" y="22505"/>
                  </a:cubicBezTo>
                  <a:cubicBezTo>
                    <a:pt x="10849" y="22481"/>
                    <a:pt x="10677" y="22162"/>
                    <a:pt x="10947" y="21893"/>
                  </a:cubicBezTo>
                  <a:cubicBezTo>
                    <a:pt x="11192" y="21624"/>
                    <a:pt x="11241" y="21501"/>
                    <a:pt x="11216" y="21379"/>
                  </a:cubicBezTo>
                  <a:cubicBezTo>
                    <a:pt x="11216" y="21256"/>
                    <a:pt x="10873" y="21305"/>
                    <a:pt x="10873" y="21085"/>
                  </a:cubicBezTo>
                  <a:cubicBezTo>
                    <a:pt x="10898" y="20864"/>
                    <a:pt x="10824" y="20766"/>
                    <a:pt x="10873" y="20424"/>
                  </a:cubicBezTo>
                  <a:cubicBezTo>
                    <a:pt x="10947" y="20081"/>
                    <a:pt x="10800" y="20081"/>
                    <a:pt x="10971" y="19885"/>
                  </a:cubicBezTo>
                  <a:cubicBezTo>
                    <a:pt x="11143" y="19665"/>
                    <a:pt x="11167" y="19518"/>
                    <a:pt x="11143" y="19395"/>
                  </a:cubicBezTo>
                  <a:cubicBezTo>
                    <a:pt x="11143" y="19273"/>
                    <a:pt x="10873" y="19395"/>
                    <a:pt x="10849" y="19150"/>
                  </a:cubicBezTo>
                  <a:cubicBezTo>
                    <a:pt x="10800" y="18905"/>
                    <a:pt x="10971" y="18954"/>
                    <a:pt x="11118" y="18783"/>
                  </a:cubicBezTo>
                  <a:cubicBezTo>
                    <a:pt x="11265" y="18587"/>
                    <a:pt x="11045" y="18416"/>
                    <a:pt x="11265" y="18342"/>
                  </a:cubicBezTo>
                  <a:cubicBezTo>
                    <a:pt x="11510" y="18244"/>
                    <a:pt x="11265" y="18073"/>
                    <a:pt x="11363" y="17950"/>
                  </a:cubicBezTo>
                  <a:cubicBezTo>
                    <a:pt x="11485" y="17828"/>
                    <a:pt x="11828" y="17828"/>
                    <a:pt x="11755" y="18122"/>
                  </a:cubicBezTo>
                  <a:cubicBezTo>
                    <a:pt x="11706" y="18440"/>
                    <a:pt x="11559" y="18465"/>
                    <a:pt x="11706" y="18636"/>
                  </a:cubicBezTo>
                  <a:cubicBezTo>
                    <a:pt x="11828" y="18783"/>
                    <a:pt x="11828" y="18783"/>
                    <a:pt x="11755" y="19028"/>
                  </a:cubicBezTo>
                  <a:cubicBezTo>
                    <a:pt x="11681" y="19273"/>
                    <a:pt x="11559" y="19469"/>
                    <a:pt x="11730" y="19469"/>
                  </a:cubicBezTo>
                  <a:cubicBezTo>
                    <a:pt x="11877" y="19469"/>
                    <a:pt x="11926" y="19273"/>
                    <a:pt x="12073" y="19273"/>
                  </a:cubicBezTo>
                  <a:cubicBezTo>
                    <a:pt x="12220" y="19273"/>
                    <a:pt x="12122" y="19420"/>
                    <a:pt x="12465" y="19371"/>
                  </a:cubicBezTo>
                  <a:cubicBezTo>
                    <a:pt x="12808" y="19322"/>
                    <a:pt x="12783" y="19444"/>
                    <a:pt x="12979" y="19518"/>
                  </a:cubicBezTo>
                  <a:cubicBezTo>
                    <a:pt x="13175" y="19616"/>
                    <a:pt x="13371" y="19469"/>
                    <a:pt x="13224" y="19297"/>
                  </a:cubicBezTo>
                  <a:cubicBezTo>
                    <a:pt x="13053" y="19101"/>
                    <a:pt x="12808" y="19199"/>
                    <a:pt x="12734" y="18930"/>
                  </a:cubicBezTo>
                  <a:cubicBezTo>
                    <a:pt x="12685" y="18661"/>
                    <a:pt x="12661" y="18538"/>
                    <a:pt x="12808" y="18465"/>
                  </a:cubicBezTo>
                  <a:cubicBezTo>
                    <a:pt x="12979" y="18416"/>
                    <a:pt x="13053" y="18269"/>
                    <a:pt x="13004" y="18122"/>
                  </a:cubicBezTo>
                  <a:cubicBezTo>
                    <a:pt x="12979" y="17999"/>
                    <a:pt x="13053" y="17754"/>
                    <a:pt x="13151" y="17730"/>
                  </a:cubicBezTo>
                  <a:cubicBezTo>
                    <a:pt x="13273" y="17705"/>
                    <a:pt x="13273" y="18073"/>
                    <a:pt x="13298" y="18220"/>
                  </a:cubicBezTo>
                  <a:cubicBezTo>
                    <a:pt x="13298" y="18367"/>
                    <a:pt x="13322" y="18220"/>
                    <a:pt x="13493" y="18073"/>
                  </a:cubicBezTo>
                  <a:cubicBezTo>
                    <a:pt x="13689" y="17950"/>
                    <a:pt x="13812" y="18048"/>
                    <a:pt x="13861" y="17852"/>
                  </a:cubicBezTo>
                  <a:cubicBezTo>
                    <a:pt x="13910" y="17681"/>
                    <a:pt x="13542" y="17926"/>
                    <a:pt x="13591" y="17632"/>
                  </a:cubicBezTo>
                  <a:cubicBezTo>
                    <a:pt x="13616" y="17338"/>
                    <a:pt x="13763" y="17387"/>
                    <a:pt x="14008" y="17412"/>
                  </a:cubicBezTo>
                  <a:cubicBezTo>
                    <a:pt x="14253" y="17412"/>
                    <a:pt x="14302" y="17632"/>
                    <a:pt x="14424" y="17632"/>
                  </a:cubicBezTo>
                  <a:cubicBezTo>
                    <a:pt x="14546" y="17632"/>
                    <a:pt x="14742" y="17510"/>
                    <a:pt x="14767" y="17803"/>
                  </a:cubicBezTo>
                  <a:cubicBezTo>
                    <a:pt x="14816" y="18097"/>
                    <a:pt x="15036" y="18342"/>
                    <a:pt x="15183" y="18195"/>
                  </a:cubicBezTo>
                  <a:cubicBezTo>
                    <a:pt x="15355" y="18048"/>
                    <a:pt x="15550" y="17926"/>
                    <a:pt x="15428" y="17730"/>
                  </a:cubicBezTo>
                  <a:cubicBezTo>
                    <a:pt x="15281" y="17534"/>
                    <a:pt x="14865" y="17681"/>
                    <a:pt x="15061" y="17436"/>
                  </a:cubicBezTo>
                  <a:cubicBezTo>
                    <a:pt x="15232" y="17191"/>
                    <a:pt x="15575" y="17338"/>
                    <a:pt x="15624" y="17093"/>
                  </a:cubicBezTo>
                  <a:cubicBezTo>
                    <a:pt x="15673" y="16848"/>
                    <a:pt x="15404" y="16579"/>
                    <a:pt x="15648" y="16408"/>
                  </a:cubicBezTo>
                  <a:cubicBezTo>
                    <a:pt x="15893" y="16236"/>
                    <a:pt x="16089" y="16285"/>
                    <a:pt x="16114" y="16530"/>
                  </a:cubicBezTo>
                  <a:cubicBezTo>
                    <a:pt x="16114" y="16775"/>
                    <a:pt x="16163" y="16897"/>
                    <a:pt x="16285" y="16799"/>
                  </a:cubicBezTo>
                  <a:cubicBezTo>
                    <a:pt x="16432" y="16726"/>
                    <a:pt x="16187" y="16457"/>
                    <a:pt x="16457" y="16432"/>
                  </a:cubicBezTo>
                  <a:cubicBezTo>
                    <a:pt x="16726" y="16432"/>
                    <a:pt x="16971" y="16481"/>
                    <a:pt x="16971" y="16261"/>
                  </a:cubicBezTo>
                  <a:cubicBezTo>
                    <a:pt x="16946" y="16040"/>
                    <a:pt x="16554" y="15893"/>
                    <a:pt x="16799" y="15795"/>
                  </a:cubicBezTo>
                  <a:cubicBezTo>
                    <a:pt x="17020" y="15673"/>
                    <a:pt x="16995" y="15918"/>
                    <a:pt x="17265" y="15771"/>
                  </a:cubicBezTo>
                  <a:cubicBezTo>
                    <a:pt x="17534" y="15600"/>
                    <a:pt x="17534" y="15722"/>
                    <a:pt x="17558" y="15404"/>
                  </a:cubicBezTo>
                  <a:cubicBezTo>
                    <a:pt x="17558" y="15085"/>
                    <a:pt x="17583" y="14865"/>
                    <a:pt x="17754" y="14987"/>
                  </a:cubicBezTo>
                  <a:cubicBezTo>
                    <a:pt x="17926" y="15085"/>
                    <a:pt x="17681" y="15404"/>
                    <a:pt x="17950" y="15355"/>
                  </a:cubicBezTo>
                  <a:cubicBezTo>
                    <a:pt x="18220" y="15330"/>
                    <a:pt x="18220" y="15477"/>
                    <a:pt x="18318" y="15085"/>
                  </a:cubicBezTo>
                  <a:cubicBezTo>
                    <a:pt x="18391" y="14693"/>
                    <a:pt x="18342" y="14669"/>
                    <a:pt x="18636" y="14498"/>
                  </a:cubicBezTo>
                  <a:cubicBezTo>
                    <a:pt x="18930" y="14351"/>
                    <a:pt x="18709" y="14326"/>
                    <a:pt x="18930" y="13959"/>
                  </a:cubicBezTo>
                  <a:cubicBezTo>
                    <a:pt x="18807" y="13885"/>
                    <a:pt x="18709" y="13812"/>
                    <a:pt x="18636" y="13738"/>
                  </a:cubicBezTo>
                  <a:cubicBezTo>
                    <a:pt x="18562" y="13934"/>
                    <a:pt x="18538" y="14057"/>
                    <a:pt x="18318" y="1395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72"/>
            <p:cNvSpPr/>
            <p:nvPr/>
          </p:nvSpPr>
          <p:spPr>
            <a:xfrm>
              <a:off x="6716400" y="1005875"/>
              <a:ext cx="473250" cy="743250"/>
            </a:xfrm>
            <a:custGeom>
              <a:avLst/>
              <a:gdLst/>
              <a:ahLst/>
              <a:cxnLst/>
              <a:rect l="l" t="t" r="r" b="b"/>
              <a:pathLst>
                <a:path w="18930" h="29730" fill="none" extrusionOk="0">
                  <a:moveTo>
                    <a:pt x="18318" y="13959"/>
                  </a:moveTo>
                  <a:cubicBezTo>
                    <a:pt x="18024" y="13836"/>
                    <a:pt x="17803" y="13689"/>
                    <a:pt x="17999" y="13469"/>
                  </a:cubicBezTo>
                  <a:cubicBezTo>
                    <a:pt x="18171" y="13273"/>
                    <a:pt x="18195" y="13273"/>
                    <a:pt x="18342" y="13200"/>
                  </a:cubicBezTo>
                  <a:cubicBezTo>
                    <a:pt x="18269" y="13028"/>
                    <a:pt x="18195" y="12832"/>
                    <a:pt x="18146" y="12685"/>
                  </a:cubicBezTo>
                  <a:lnTo>
                    <a:pt x="18097" y="12588"/>
                  </a:lnTo>
                  <a:cubicBezTo>
                    <a:pt x="17901" y="12612"/>
                    <a:pt x="17803" y="12539"/>
                    <a:pt x="17852" y="12343"/>
                  </a:cubicBezTo>
                  <a:lnTo>
                    <a:pt x="17852" y="12343"/>
                  </a:lnTo>
                  <a:cubicBezTo>
                    <a:pt x="17730" y="12294"/>
                    <a:pt x="17607" y="12245"/>
                    <a:pt x="17461" y="12196"/>
                  </a:cubicBezTo>
                  <a:lnTo>
                    <a:pt x="17461" y="12196"/>
                  </a:lnTo>
                  <a:cubicBezTo>
                    <a:pt x="17289" y="12147"/>
                    <a:pt x="17142" y="12098"/>
                    <a:pt x="17093" y="12122"/>
                  </a:cubicBezTo>
                  <a:cubicBezTo>
                    <a:pt x="17044" y="12147"/>
                    <a:pt x="16995" y="12220"/>
                    <a:pt x="16971" y="12294"/>
                  </a:cubicBezTo>
                  <a:cubicBezTo>
                    <a:pt x="16897" y="12465"/>
                    <a:pt x="16824" y="12612"/>
                    <a:pt x="16628" y="12612"/>
                  </a:cubicBezTo>
                  <a:cubicBezTo>
                    <a:pt x="16359" y="12612"/>
                    <a:pt x="16212" y="12367"/>
                    <a:pt x="16065" y="12098"/>
                  </a:cubicBezTo>
                  <a:cubicBezTo>
                    <a:pt x="16040" y="12049"/>
                    <a:pt x="16016" y="12000"/>
                    <a:pt x="15991" y="11951"/>
                  </a:cubicBezTo>
                  <a:cubicBezTo>
                    <a:pt x="15820" y="11681"/>
                    <a:pt x="15820" y="11608"/>
                    <a:pt x="15820" y="11388"/>
                  </a:cubicBezTo>
                  <a:lnTo>
                    <a:pt x="15820" y="11314"/>
                  </a:lnTo>
                  <a:lnTo>
                    <a:pt x="15820" y="11314"/>
                  </a:lnTo>
                  <a:cubicBezTo>
                    <a:pt x="15820" y="11216"/>
                    <a:pt x="15795" y="11118"/>
                    <a:pt x="15771" y="11045"/>
                  </a:cubicBezTo>
                  <a:cubicBezTo>
                    <a:pt x="15746" y="10947"/>
                    <a:pt x="15697" y="10873"/>
                    <a:pt x="15648" y="10800"/>
                  </a:cubicBezTo>
                  <a:cubicBezTo>
                    <a:pt x="15550" y="10677"/>
                    <a:pt x="15550" y="10531"/>
                    <a:pt x="15550" y="10359"/>
                  </a:cubicBezTo>
                  <a:lnTo>
                    <a:pt x="15550" y="10359"/>
                  </a:lnTo>
                  <a:cubicBezTo>
                    <a:pt x="15550" y="10286"/>
                    <a:pt x="15550" y="10212"/>
                    <a:pt x="15550" y="10163"/>
                  </a:cubicBezTo>
                  <a:cubicBezTo>
                    <a:pt x="15526" y="10090"/>
                    <a:pt x="15501" y="10041"/>
                    <a:pt x="15453" y="9992"/>
                  </a:cubicBezTo>
                  <a:lnTo>
                    <a:pt x="15453" y="9992"/>
                  </a:lnTo>
                  <a:cubicBezTo>
                    <a:pt x="15404" y="9943"/>
                    <a:pt x="15306" y="9894"/>
                    <a:pt x="15208" y="9869"/>
                  </a:cubicBezTo>
                  <a:cubicBezTo>
                    <a:pt x="15110" y="9845"/>
                    <a:pt x="14963" y="9845"/>
                    <a:pt x="14791" y="9869"/>
                  </a:cubicBezTo>
                  <a:cubicBezTo>
                    <a:pt x="14644" y="9894"/>
                    <a:pt x="14473" y="9918"/>
                    <a:pt x="14277" y="9918"/>
                  </a:cubicBezTo>
                  <a:cubicBezTo>
                    <a:pt x="14081" y="9894"/>
                    <a:pt x="13910" y="9845"/>
                    <a:pt x="13763" y="9722"/>
                  </a:cubicBezTo>
                  <a:cubicBezTo>
                    <a:pt x="13616" y="9600"/>
                    <a:pt x="13493" y="9453"/>
                    <a:pt x="13444" y="9282"/>
                  </a:cubicBezTo>
                  <a:cubicBezTo>
                    <a:pt x="13371" y="9110"/>
                    <a:pt x="13396" y="8988"/>
                    <a:pt x="13396" y="8865"/>
                  </a:cubicBezTo>
                  <a:cubicBezTo>
                    <a:pt x="13420" y="8792"/>
                    <a:pt x="13420" y="8694"/>
                    <a:pt x="13420" y="8596"/>
                  </a:cubicBezTo>
                  <a:cubicBezTo>
                    <a:pt x="13396" y="8302"/>
                    <a:pt x="13175" y="7812"/>
                    <a:pt x="13175" y="7812"/>
                  </a:cubicBezTo>
                  <a:lnTo>
                    <a:pt x="13175" y="7788"/>
                  </a:lnTo>
                  <a:cubicBezTo>
                    <a:pt x="13175" y="7788"/>
                    <a:pt x="11118" y="1176"/>
                    <a:pt x="11045" y="1054"/>
                  </a:cubicBezTo>
                  <a:cubicBezTo>
                    <a:pt x="11020" y="1005"/>
                    <a:pt x="10922" y="980"/>
                    <a:pt x="10800" y="956"/>
                  </a:cubicBezTo>
                  <a:cubicBezTo>
                    <a:pt x="10677" y="931"/>
                    <a:pt x="10506" y="907"/>
                    <a:pt x="10310" y="809"/>
                  </a:cubicBezTo>
                  <a:cubicBezTo>
                    <a:pt x="10114" y="711"/>
                    <a:pt x="9894" y="564"/>
                    <a:pt x="9722" y="417"/>
                  </a:cubicBezTo>
                  <a:cubicBezTo>
                    <a:pt x="9575" y="319"/>
                    <a:pt x="9453" y="221"/>
                    <a:pt x="9355" y="172"/>
                  </a:cubicBezTo>
                  <a:cubicBezTo>
                    <a:pt x="9233" y="99"/>
                    <a:pt x="8939" y="25"/>
                    <a:pt x="8669" y="25"/>
                  </a:cubicBezTo>
                  <a:cubicBezTo>
                    <a:pt x="8473" y="1"/>
                    <a:pt x="8253" y="25"/>
                    <a:pt x="8131" y="123"/>
                  </a:cubicBezTo>
                  <a:cubicBezTo>
                    <a:pt x="7788" y="319"/>
                    <a:pt x="6343" y="1715"/>
                    <a:pt x="6343" y="1739"/>
                  </a:cubicBezTo>
                  <a:lnTo>
                    <a:pt x="6294" y="1764"/>
                  </a:lnTo>
                  <a:lnTo>
                    <a:pt x="6221" y="1764"/>
                  </a:lnTo>
                  <a:cubicBezTo>
                    <a:pt x="6221" y="1764"/>
                    <a:pt x="5363" y="1494"/>
                    <a:pt x="5241" y="1421"/>
                  </a:cubicBezTo>
                  <a:cubicBezTo>
                    <a:pt x="5094" y="1323"/>
                    <a:pt x="4996" y="735"/>
                    <a:pt x="4947" y="515"/>
                  </a:cubicBezTo>
                  <a:lnTo>
                    <a:pt x="4408" y="441"/>
                  </a:lnTo>
                  <a:lnTo>
                    <a:pt x="2449" y="6196"/>
                  </a:lnTo>
                  <a:cubicBezTo>
                    <a:pt x="2474" y="6368"/>
                    <a:pt x="2645" y="7347"/>
                    <a:pt x="2621" y="7788"/>
                  </a:cubicBezTo>
                  <a:cubicBezTo>
                    <a:pt x="2596" y="8057"/>
                    <a:pt x="2498" y="8204"/>
                    <a:pt x="2425" y="8376"/>
                  </a:cubicBezTo>
                  <a:cubicBezTo>
                    <a:pt x="2351" y="8474"/>
                    <a:pt x="2302" y="8571"/>
                    <a:pt x="2253" y="8743"/>
                  </a:cubicBezTo>
                  <a:lnTo>
                    <a:pt x="2253" y="8743"/>
                  </a:lnTo>
                  <a:cubicBezTo>
                    <a:pt x="2253" y="8841"/>
                    <a:pt x="2229" y="8939"/>
                    <a:pt x="2205" y="9037"/>
                  </a:cubicBezTo>
                  <a:cubicBezTo>
                    <a:pt x="2156" y="9257"/>
                    <a:pt x="2107" y="9453"/>
                    <a:pt x="2131" y="9624"/>
                  </a:cubicBezTo>
                  <a:cubicBezTo>
                    <a:pt x="2131" y="9722"/>
                    <a:pt x="2156" y="9796"/>
                    <a:pt x="2205" y="9869"/>
                  </a:cubicBezTo>
                  <a:cubicBezTo>
                    <a:pt x="2253" y="10016"/>
                    <a:pt x="2302" y="10163"/>
                    <a:pt x="2302" y="10408"/>
                  </a:cubicBezTo>
                  <a:cubicBezTo>
                    <a:pt x="2327" y="10628"/>
                    <a:pt x="2425" y="10849"/>
                    <a:pt x="2523" y="10996"/>
                  </a:cubicBezTo>
                  <a:cubicBezTo>
                    <a:pt x="2572" y="11118"/>
                    <a:pt x="2621" y="11192"/>
                    <a:pt x="2621" y="11290"/>
                  </a:cubicBezTo>
                  <a:cubicBezTo>
                    <a:pt x="2670" y="11461"/>
                    <a:pt x="2572" y="11632"/>
                    <a:pt x="2449" y="11877"/>
                  </a:cubicBezTo>
                  <a:cubicBezTo>
                    <a:pt x="2400" y="11951"/>
                    <a:pt x="2376" y="12024"/>
                    <a:pt x="2327" y="12122"/>
                  </a:cubicBezTo>
                  <a:lnTo>
                    <a:pt x="2327" y="12122"/>
                  </a:lnTo>
                  <a:cubicBezTo>
                    <a:pt x="2253" y="12269"/>
                    <a:pt x="2253" y="12367"/>
                    <a:pt x="2253" y="12441"/>
                  </a:cubicBezTo>
                  <a:cubicBezTo>
                    <a:pt x="2253" y="12539"/>
                    <a:pt x="2253" y="12636"/>
                    <a:pt x="2205" y="12759"/>
                  </a:cubicBezTo>
                  <a:cubicBezTo>
                    <a:pt x="2107" y="12955"/>
                    <a:pt x="1960" y="13175"/>
                    <a:pt x="1764" y="13396"/>
                  </a:cubicBezTo>
                  <a:cubicBezTo>
                    <a:pt x="1715" y="13469"/>
                    <a:pt x="1666" y="13543"/>
                    <a:pt x="1592" y="13640"/>
                  </a:cubicBezTo>
                  <a:cubicBezTo>
                    <a:pt x="1396" y="13885"/>
                    <a:pt x="1421" y="13983"/>
                    <a:pt x="1445" y="14228"/>
                  </a:cubicBezTo>
                  <a:lnTo>
                    <a:pt x="1470" y="14277"/>
                  </a:lnTo>
                  <a:lnTo>
                    <a:pt x="1470" y="14277"/>
                  </a:lnTo>
                  <a:cubicBezTo>
                    <a:pt x="1494" y="14424"/>
                    <a:pt x="1543" y="14522"/>
                    <a:pt x="1617" y="14596"/>
                  </a:cubicBezTo>
                  <a:cubicBezTo>
                    <a:pt x="1690" y="14718"/>
                    <a:pt x="1764" y="14840"/>
                    <a:pt x="1739" y="14987"/>
                  </a:cubicBezTo>
                  <a:cubicBezTo>
                    <a:pt x="1715" y="15208"/>
                    <a:pt x="1568" y="15183"/>
                    <a:pt x="1396" y="15159"/>
                  </a:cubicBezTo>
                  <a:cubicBezTo>
                    <a:pt x="1274" y="15159"/>
                    <a:pt x="1152" y="15134"/>
                    <a:pt x="1054" y="15232"/>
                  </a:cubicBezTo>
                  <a:cubicBezTo>
                    <a:pt x="956" y="15330"/>
                    <a:pt x="980" y="15575"/>
                    <a:pt x="1029" y="15795"/>
                  </a:cubicBezTo>
                  <a:cubicBezTo>
                    <a:pt x="1054" y="16040"/>
                    <a:pt x="1103" y="16261"/>
                    <a:pt x="931" y="16359"/>
                  </a:cubicBezTo>
                  <a:cubicBezTo>
                    <a:pt x="735" y="16457"/>
                    <a:pt x="588" y="16310"/>
                    <a:pt x="441" y="16163"/>
                  </a:cubicBezTo>
                  <a:cubicBezTo>
                    <a:pt x="319" y="16065"/>
                    <a:pt x="221" y="15967"/>
                    <a:pt x="148" y="15967"/>
                  </a:cubicBezTo>
                  <a:cubicBezTo>
                    <a:pt x="99" y="15991"/>
                    <a:pt x="50" y="16065"/>
                    <a:pt x="1" y="16163"/>
                  </a:cubicBezTo>
                  <a:lnTo>
                    <a:pt x="25" y="16236"/>
                  </a:lnTo>
                  <a:lnTo>
                    <a:pt x="197" y="16775"/>
                  </a:lnTo>
                  <a:lnTo>
                    <a:pt x="197" y="16799"/>
                  </a:lnTo>
                  <a:lnTo>
                    <a:pt x="245" y="16946"/>
                  </a:lnTo>
                  <a:lnTo>
                    <a:pt x="270" y="17020"/>
                  </a:lnTo>
                  <a:lnTo>
                    <a:pt x="294" y="17118"/>
                  </a:lnTo>
                  <a:lnTo>
                    <a:pt x="343" y="17240"/>
                  </a:lnTo>
                  <a:lnTo>
                    <a:pt x="368" y="17289"/>
                  </a:lnTo>
                  <a:lnTo>
                    <a:pt x="417" y="17461"/>
                  </a:lnTo>
                  <a:lnTo>
                    <a:pt x="417" y="17461"/>
                  </a:lnTo>
                  <a:lnTo>
                    <a:pt x="490" y="17657"/>
                  </a:lnTo>
                  <a:lnTo>
                    <a:pt x="490" y="17705"/>
                  </a:lnTo>
                  <a:lnTo>
                    <a:pt x="539" y="17852"/>
                  </a:lnTo>
                  <a:lnTo>
                    <a:pt x="564" y="17950"/>
                  </a:lnTo>
                  <a:lnTo>
                    <a:pt x="613" y="18048"/>
                  </a:lnTo>
                  <a:lnTo>
                    <a:pt x="662" y="18195"/>
                  </a:lnTo>
                  <a:lnTo>
                    <a:pt x="686" y="18244"/>
                  </a:lnTo>
                  <a:lnTo>
                    <a:pt x="735" y="18440"/>
                  </a:lnTo>
                  <a:lnTo>
                    <a:pt x="735" y="18440"/>
                  </a:lnTo>
                  <a:lnTo>
                    <a:pt x="809" y="18661"/>
                  </a:lnTo>
                  <a:lnTo>
                    <a:pt x="833" y="18685"/>
                  </a:lnTo>
                  <a:lnTo>
                    <a:pt x="882" y="18856"/>
                  </a:lnTo>
                  <a:lnTo>
                    <a:pt x="907" y="18954"/>
                  </a:lnTo>
                  <a:lnTo>
                    <a:pt x="956" y="19077"/>
                  </a:lnTo>
                  <a:lnTo>
                    <a:pt x="1005" y="19224"/>
                  </a:lnTo>
                  <a:lnTo>
                    <a:pt x="1029" y="19273"/>
                  </a:lnTo>
                  <a:lnTo>
                    <a:pt x="1078" y="19493"/>
                  </a:lnTo>
                  <a:lnTo>
                    <a:pt x="1078" y="19493"/>
                  </a:lnTo>
                  <a:lnTo>
                    <a:pt x="1152" y="19713"/>
                  </a:lnTo>
                  <a:lnTo>
                    <a:pt x="1176" y="19762"/>
                  </a:lnTo>
                  <a:lnTo>
                    <a:pt x="1225" y="19934"/>
                  </a:lnTo>
                  <a:lnTo>
                    <a:pt x="1274" y="20032"/>
                  </a:lnTo>
                  <a:lnTo>
                    <a:pt x="1298" y="20154"/>
                  </a:lnTo>
                  <a:lnTo>
                    <a:pt x="1347" y="20301"/>
                  </a:lnTo>
                  <a:lnTo>
                    <a:pt x="1372" y="20375"/>
                  </a:lnTo>
                  <a:lnTo>
                    <a:pt x="1445" y="20571"/>
                  </a:lnTo>
                  <a:lnTo>
                    <a:pt x="1445" y="20595"/>
                  </a:lnTo>
                  <a:lnTo>
                    <a:pt x="1519" y="20815"/>
                  </a:lnTo>
                  <a:lnTo>
                    <a:pt x="1543" y="20864"/>
                  </a:lnTo>
                  <a:lnTo>
                    <a:pt x="1592" y="21036"/>
                  </a:lnTo>
                  <a:lnTo>
                    <a:pt x="1617" y="21134"/>
                  </a:lnTo>
                  <a:lnTo>
                    <a:pt x="1666" y="21256"/>
                  </a:lnTo>
                  <a:lnTo>
                    <a:pt x="1715" y="21403"/>
                  </a:lnTo>
                  <a:lnTo>
                    <a:pt x="1739" y="21477"/>
                  </a:lnTo>
                  <a:lnTo>
                    <a:pt x="1813" y="21697"/>
                  </a:lnTo>
                  <a:lnTo>
                    <a:pt x="1813" y="21722"/>
                  </a:lnTo>
                  <a:lnTo>
                    <a:pt x="1886" y="21942"/>
                  </a:lnTo>
                  <a:lnTo>
                    <a:pt x="1911" y="21966"/>
                  </a:lnTo>
                  <a:lnTo>
                    <a:pt x="1960" y="22138"/>
                  </a:lnTo>
                  <a:lnTo>
                    <a:pt x="1984" y="22236"/>
                  </a:lnTo>
                  <a:lnTo>
                    <a:pt x="2033" y="22358"/>
                  </a:lnTo>
                  <a:lnTo>
                    <a:pt x="2082" y="22505"/>
                  </a:lnTo>
                  <a:lnTo>
                    <a:pt x="2107" y="22579"/>
                  </a:lnTo>
                  <a:lnTo>
                    <a:pt x="2156" y="22774"/>
                  </a:lnTo>
                  <a:lnTo>
                    <a:pt x="2180" y="22799"/>
                  </a:lnTo>
                  <a:lnTo>
                    <a:pt x="2253" y="23019"/>
                  </a:lnTo>
                  <a:lnTo>
                    <a:pt x="2253" y="23044"/>
                  </a:lnTo>
                  <a:lnTo>
                    <a:pt x="2302" y="23215"/>
                  </a:lnTo>
                  <a:lnTo>
                    <a:pt x="2327" y="23289"/>
                  </a:lnTo>
                  <a:lnTo>
                    <a:pt x="2376" y="23436"/>
                  </a:lnTo>
                  <a:lnTo>
                    <a:pt x="2425" y="23558"/>
                  </a:lnTo>
                  <a:lnTo>
                    <a:pt x="2449" y="23632"/>
                  </a:lnTo>
                  <a:lnTo>
                    <a:pt x="2498" y="23803"/>
                  </a:lnTo>
                  <a:lnTo>
                    <a:pt x="2523" y="23827"/>
                  </a:lnTo>
                  <a:lnTo>
                    <a:pt x="2572" y="24023"/>
                  </a:lnTo>
                  <a:lnTo>
                    <a:pt x="2596" y="24048"/>
                  </a:lnTo>
                  <a:lnTo>
                    <a:pt x="2645" y="24219"/>
                  </a:lnTo>
                  <a:lnTo>
                    <a:pt x="2670" y="24293"/>
                  </a:lnTo>
                  <a:lnTo>
                    <a:pt x="2694" y="24415"/>
                  </a:lnTo>
                  <a:lnTo>
                    <a:pt x="2743" y="24513"/>
                  </a:lnTo>
                  <a:lnTo>
                    <a:pt x="2768" y="24587"/>
                  </a:lnTo>
                  <a:lnTo>
                    <a:pt x="2817" y="24734"/>
                  </a:lnTo>
                  <a:lnTo>
                    <a:pt x="2817" y="24758"/>
                  </a:lnTo>
                  <a:lnTo>
                    <a:pt x="2890" y="24954"/>
                  </a:lnTo>
                  <a:lnTo>
                    <a:pt x="2890" y="24954"/>
                  </a:lnTo>
                  <a:lnTo>
                    <a:pt x="2939" y="25101"/>
                  </a:lnTo>
                  <a:lnTo>
                    <a:pt x="2964" y="25174"/>
                  </a:lnTo>
                  <a:lnTo>
                    <a:pt x="2988" y="25272"/>
                  </a:lnTo>
                  <a:lnTo>
                    <a:pt x="3013" y="25370"/>
                  </a:lnTo>
                  <a:lnTo>
                    <a:pt x="3037" y="25444"/>
                  </a:lnTo>
                  <a:lnTo>
                    <a:pt x="3086" y="25566"/>
                  </a:lnTo>
                  <a:lnTo>
                    <a:pt x="3086" y="25591"/>
                  </a:lnTo>
                  <a:lnTo>
                    <a:pt x="3135" y="25738"/>
                  </a:lnTo>
                  <a:lnTo>
                    <a:pt x="3135" y="25738"/>
                  </a:lnTo>
                  <a:lnTo>
                    <a:pt x="3184" y="25860"/>
                  </a:lnTo>
                  <a:lnTo>
                    <a:pt x="3209" y="25909"/>
                  </a:lnTo>
                  <a:lnTo>
                    <a:pt x="3233" y="26007"/>
                  </a:lnTo>
                  <a:lnTo>
                    <a:pt x="3258" y="26080"/>
                  </a:lnTo>
                  <a:lnTo>
                    <a:pt x="3282" y="26129"/>
                  </a:lnTo>
                  <a:lnTo>
                    <a:pt x="3306" y="26227"/>
                  </a:lnTo>
                  <a:lnTo>
                    <a:pt x="3306" y="26252"/>
                  </a:lnTo>
                  <a:lnTo>
                    <a:pt x="3355" y="26350"/>
                  </a:lnTo>
                  <a:lnTo>
                    <a:pt x="3355" y="26350"/>
                  </a:lnTo>
                  <a:lnTo>
                    <a:pt x="3380" y="26448"/>
                  </a:lnTo>
                  <a:lnTo>
                    <a:pt x="3380" y="26472"/>
                  </a:lnTo>
                  <a:lnTo>
                    <a:pt x="3404" y="26546"/>
                  </a:lnTo>
                  <a:lnTo>
                    <a:pt x="3429" y="26595"/>
                  </a:lnTo>
                  <a:lnTo>
                    <a:pt x="3429" y="26619"/>
                  </a:lnTo>
                  <a:lnTo>
                    <a:pt x="3453" y="26693"/>
                  </a:lnTo>
                  <a:lnTo>
                    <a:pt x="3453" y="26693"/>
                  </a:lnTo>
                  <a:lnTo>
                    <a:pt x="3478" y="26766"/>
                  </a:lnTo>
                  <a:lnTo>
                    <a:pt x="3478" y="26766"/>
                  </a:lnTo>
                  <a:lnTo>
                    <a:pt x="3502" y="26815"/>
                  </a:lnTo>
                  <a:lnTo>
                    <a:pt x="3502" y="26839"/>
                  </a:lnTo>
                  <a:lnTo>
                    <a:pt x="3527" y="26864"/>
                  </a:lnTo>
                  <a:lnTo>
                    <a:pt x="3527" y="26913"/>
                  </a:lnTo>
                  <a:lnTo>
                    <a:pt x="3551" y="26937"/>
                  </a:lnTo>
                  <a:lnTo>
                    <a:pt x="3551" y="26937"/>
                  </a:lnTo>
                  <a:lnTo>
                    <a:pt x="3551" y="26962"/>
                  </a:lnTo>
                  <a:lnTo>
                    <a:pt x="3551" y="26962"/>
                  </a:lnTo>
                  <a:lnTo>
                    <a:pt x="3551" y="26962"/>
                  </a:lnTo>
                  <a:lnTo>
                    <a:pt x="3551" y="26986"/>
                  </a:lnTo>
                  <a:lnTo>
                    <a:pt x="3551" y="26986"/>
                  </a:lnTo>
                  <a:lnTo>
                    <a:pt x="3576" y="26986"/>
                  </a:lnTo>
                  <a:lnTo>
                    <a:pt x="3576" y="27011"/>
                  </a:lnTo>
                  <a:lnTo>
                    <a:pt x="3576" y="27011"/>
                  </a:lnTo>
                  <a:lnTo>
                    <a:pt x="3576" y="27011"/>
                  </a:lnTo>
                  <a:lnTo>
                    <a:pt x="3576" y="27035"/>
                  </a:lnTo>
                  <a:lnTo>
                    <a:pt x="3576" y="27035"/>
                  </a:lnTo>
                  <a:lnTo>
                    <a:pt x="3576" y="27035"/>
                  </a:lnTo>
                  <a:lnTo>
                    <a:pt x="3576" y="27060"/>
                  </a:lnTo>
                  <a:lnTo>
                    <a:pt x="3576" y="27060"/>
                  </a:lnTo>
                  <a:lnTo>
                    <a:pt x="3576" y="27060"/>
                  </a:lnTo>
                  <a:lnTo>
                    <a:pt x="3576" y="27084"/>
                  </a:lnTo>
                  <a:lnTo>
                    <a:pt x="3576" y="27084"/>
                  </a:lnTo>
                  <a:lnTo>
                    <a:pt x="3600" y="27084"/>
                  </a:lnTo>
                  <a:lnTo>
                    <a:pt x="3600" y="27109"/>
                  </a:lnTo>
                  <a:lnTo>
                    <a:pt x="3600" y="27109"/>
                  </a:lnTo>
                  <a:lnTo>
                    <a:pt x="3600" y="27109"/>
                  </a:lnTo>
                  <a:lnTo>
                    <a:pt x="3600" y="27133"/>
                  </a:lnTo>
                  <a:lnTo>
                    <a:pt x="3600" y="27133"/>
                  </a:lnTo>
                  <a:lnTo>
                    <a:pt x="3600" y="27133"/>
                  </a:lnTo>
                  <a:lnTo>
                    <a:pt x="3600" y="27158"/>
                  </a:lnTo>
                  <a:lnTo>
                    <a:pt x="3600" y="27158"/>
                  </a:lnTo>
                  <a:lnTo>
                    <a:pt x="3600" y="27158"/>
                  </a:lnTo>
                  <a:lnTo>
                    <a:pt x="3600" y="27182"/>
                  </a:lnTo>
                  <a:lnTo>
                    <a:pt x="3600" y="27182"/>
                  </a:lnTo>
                  <a:lnTo>
                    <a:pt x="3600" y="27182"/>
                  </a:lnTo>
                  <a:lnTo>
                    <a:pt x="3600" y="27207"/>
                  </a:lnTo>
                  <a:lnTo>
                    <a:pt x="3600" y="27207"/>
                  </a:lnTo>
                  <a:lnTo>
                    <a:pt x="3600" y="27207"/>
                  </a:lnTo>
                  <a:lnTo>
                    <a:pt x="3600" y="27231"/>
                  </a:lnTo>
                  <a:lnTo>
                    <a:pt x="3600" y="27231"/>
                  </a:lnTo>
                  <a:lnTo>
                    <a:pt x="3600" y="27231"/>
                  </a:lnTo>
                  <a:lnTo>
                    <a:pt x="3600" y="27231"/>
                  </a:lnTo>
                  <a:lnTo>
                    <a:pt x="3600" y="27256"/>
                  </a:lnTo>
                  <a:lnTo>
                    <a:pt x="3600" y="27256"/>
                  </a:lnTo>
                  <a:lnTo>
                    <a:pt x="3600" y="27280"/>
                  </a:lnTo>
                  <a:lnTo>
                    <a:pt x="3600" y="27280"/>
                  </a:lnTo>
                  <a:lnTo>
                    <a:pt x="3600" y="27280"/>
                  </a:lnTo>
                  <a:lnTo>
                    <a:pt x="3600" y="27305"/>
                  </a:lnTo>
                  <a:lnTo>
                    <a:pt x="3600" y="27305"/>
                  </a:lnTo>
                  <a:lnTo>
                    <a:pt x="3600" y="27305"/>
                  </a:lnTo>
                  <a:lnTo>
                    <a:pt x="3600" y="27329"/>
                  </a:lnTo>
                  <a:lnTo>
                    <a:pt x="3600" y="27329"/>
                  </a:lnTo>
                  <a:lnTo>
                    <a:pt x="3600" y="27329"/>
                  </a:lnTo>
                  <a:lnTo>
                    <a:pt x="3600" y="27354"/>
                  </a:lnTo>
                  <a:lnTo>
                    <a:pt x="3600" y="27354"/>
                  </a:lnTo>
                  <a:lnTo>
                    <a:pt x="3625" y="27354"/>
                  </a:lnTo>
                  <a:lnTo>
                    <a:pt x="3625" y="27378"/>
                  </a:lnTo>
                  <a:lnTo>
                    <a:pt x="3625" y="27378"/>
                  </a:lnTo>
                  <a:lnTo>
                    <a:pt x="3625" y="27403"/>
                  </a:lnTo>
                  <a:lnTo>
                    <a:pt x="3625" y="27403"/>
                  </a:lnTo>
                  <a:lnTo>
                    <a:pt x="3625" y="27403"/>
                  </a:lnTo>
                  <a:lnTo>
                    <a:pt x="3625" y="27427"/>
                  </a:lnTo>
                  <a:lnTo>
                    <a:pt x="3625" y="27427"/>
                  </a:lnTo>
                  <a:lnTo>
                    <a:pt x="3625" y="27427"/>
                  </a:lnTo>
                  <a:lnTo>
                    <a:pt x="3625" y="27452"/>
                  </a:lnTo>
                  <a:lnTo>
                    <a:pt x="3625" y="27452"/>
                  </a:lnTo>
                  <a:lnTo>
                    <a:pt x="3625" y="27452"/>
                  </a:lnTo>
                  <a:lnTo>
                    <a:pt x="3625" y="27476"/>
                  </a:lnTo>
                  <a:lnTo>
                    <a:pt x="3625" y="27476"/>
                  </a:lnTo>
                  <a:lnTo>
                    <a:pt x="3625" y="27501"/>
                  </a:lnTo>
                  <a:lnTo>
                    <a:pt x="3625" y="27501"/>
                  </a:lnTo>
                  <a:cubicBezTo>
                    <a:pt x="3625" y="27697"/>
                    <a:pt x="3625" y="27868"/>
                    <a:pt x="3674" y="27990"/>
                  </a:cubicBezTo>
                  <a:cubicBezTo>
                    <a:pt x="3747" y="28088"/>
                    <a:pt x="3992" y="28260"/>
                    <a:pt x="4213" y="28407"/>
                  </a:cubicBezTo>
                  <a:cubicBezTo>
                    <a:pt x="4433" y="28529"/>
                    <a:pt x="4653" y="28676"/>
                    <a:pt x="4727" y="28799"/>
                  </a:cubicBezTo>
                  <a:lnTo>
                    <a:pt x="4727" y="28799"/>
                  </a:lnTo>
                  <a:lnTo>
                    <a:pt x="4727" y="28823"/>
                  </a:lnTo>
                  <a:lnTo>
                    <a:pt x="4727" y="28823"/>
                  </a:lnTo>
                  <a:lnTo>
                    <a:pt x="4751" y="28823"/>
                  </a:lnTo>
                  <a:lnTo>
                    <a:pt x="4751" y="28823"/>
                  </a:lnTo>
                  <a:lnTo>
                    <a:pt x="4751" y="28823"/>
                  </a:lnTo>
                  <a:lnTo>
                    <a:pt x="4751" y="28848"/>
                  </a:lnTo>
                  <a:lnTo>
                    <a:pt x="4751" y="28848"/>
                  </a:lnTo>
                  <a:lnTo>
                    <a:pt x="4751" y="28848"/>
                  </a:lnTo>
                  <a:lnTo>
                    <a:pt x="4751" y="28848"/>
                  </a:lnTo>
                  <a:lnTo>
                    <a:pt x="4751" y="28872"/>
                  </a:lnTo>
                  <a:lnTo>
                    <a:pt x="4751" y="28872"/>
                  </a:lnTo>
                  <a:lnTo>
                    <a:pt x="4776" y="28872"/>
                  </a:lnTo>
                  <a:lnTo>
                    <a:pt x="4776" y="28872"/>
                  </a:lnTo>
                  <a:lnTo>
                    <a:pt x="4776" y="28896"/>
                  </a:lnTo>
                  <a:lnTo>
                    <a:pt x="4776" y="28896"/>
                  </a:lnTo>
                  <a:lnTo>
                    <a:pt x="4776" y="28896"/>
                  </a:lnTo>
                  <a:lnTo>
                    <a:pt x="4776" y="28896"/>
                  </a:lnTo>
                  <a:lnTo>
                    <a:pt x="4776" y="28921"/>
                  </a:lnTo>
                  <a:lnTo>
                    <a:pt x="4776" y="28921"/>
                  </a:lnTo>
                  <a:lnTo>
                    <a:pt x="4776" y="28921"/>
                  </a:lnTo>
                  <a:lnTo>
                    <a:pt x="4800" y="28945"/>
                  </a:lnTo>
                  <a:lnTo>
                    <a:pt x="4800" y="28945"/>
                  </a:lnTo>
                  <a:lnTo>
                    <a:pt x="4800" y="28945"/>
                  </a:lnTo>
                  <a:lnTo>
                    <a:pt x="4800" y="28945"/>
                  </a:lnTo>
                  <a:lnTo>
                    <a:pt x="4800" y="28970"/>
                  </a:lnTo>
                  <a:lnTo>
                    <a:pt x="4800" y="28970"/>
                  </a:lnTo>
                  <a:lnTo>
                    <a:pt x="4800" y="28970"/>
                  </a:lnTo>
                  <a:lnTo>
                    <a:pt x="4800" y="28994"/>
                  </a:lnTo>
                  <a:lnTo>
                    <a:pt x="4800" y="28994"/>
                  </a:lnTo>
                  <a:lnTo>
                    <a:pt x="4800" y="28994"/>
                  </a:lnTo>
                  <a:lnTo>
                    <a:pt x="4800" y="28994"/>
                  </a:lnTo>
                  <a:lnTo>
                    <a:pt x="4825" y="29019"/>
                  </a:lnTo>
                  <a:lnTo>
                    <a:pt x="4825" y="29019"/>
                  </a:lnTo>
                  <a:lnTo>
                    <a:pt x="4825" y="29019"/>
                  </a:lnTo>
                  <a:lnTo>
                    <a:pt x="4825" y="29043"/>
                  </a:lnTo>
                  <a:lnTo>
                    <a:pt x="4825" y="29043"/>
                  </a:lnTo>
                  <a:lnTo>
                    <a:pt x="4825" y="29043"/>
                  </a:lnTo>
                  <a:lnTo>
                    <a:pt x="4825" y="29068"/>
                  </a:lnTo>
                  <a:lnTo>
                    <a:pt x="4825" y="29068"/>
                  </a:lnTo>
                  <a:lnTo>
                    <a:pt x="4825" y="29068"/>
                  </a:lnTo>
                  <a:lnTo>
                    <a:pt x="4825" y="29092"/>
                  </a:lnTo>
                  <a:lnTo>
                    <a:pt x="4825" y="29092"/>
                  </a:lnTo>
                  <a:lnTo>
                    <a:pt x="4849" y="29092"/>
                  </a:lnTo>
                  <a:lnTo>
                    <a:pt x="4849" y="29117"/>
                  </a:lnTo>
                  <a:lnTo>
                    <a:pt x="4849" y="29117"/>
                  </a:lnTo>
                  <a:lnTo>
                    <a:pt x="4849" y="29117"/>
                  </a:lnTo>
                  <a:lnTo>
                    <a:pt x="4849" y="29141"/>
                  </a:lnTo>
                  <a:lnTo>
                    <a:pt x="4849" y="29141"/>
                  </a:lnTo>
                  <a:lnTo>
                    <a:pt x="4849" y="29166"/>
                  </a:lnTo>
                  <a:lnTo>
                    <a:pt x="4849" y="29166"/>
                  </a:lnTo>
                  <a:lnTo>
                    <a:pt x="4849" y="29166"/>
                  </a:lnTo>
                  <a:lnTo>
                    <a:pt x="4849" y="29190"/>
                  </a:lnTo>
                  <a:lnTo>
                    <a:pt x="4849" y="29190"/>
                  </a:lnTo>
                  <a:lnTo>
                    <a:pt x="4874" y="29190"/>
                  </a:lnTo>
                  <a:lnTo>
                    <a:pt x="4874" y="29215"/>
                  </a:lnTo>
                  <a:lnTo>
                    <a:pt x="4874" y="29215"/>
                  </a:lnTo>
                  <a:lnTo>
                    <a:pt x="4874" y="29215"/>
                  </a:lnTo>
                  <a:lnTo>
                    <a:pt x="4874" y="29239"/>
                  </a:lnTo>
                  <a:lnTo>
                    <a:pt x="4874" y="29239"/>
                  </a:lnTo>
                  <a:lnTo>
                    <a:pt x="4874" y="29239"/>
                  </a:lnTo>
                  <a:lnTo>
                    <a:pt x="4874" y="29264"/>
                  </a:lnTo>
                  <a:lnTo>
                    <a:pt x="4874" y="29264"/>
                  </a:lnTo>
                  <a:lnTo>
                    <a:pt x="4874" y="29264"/>
                  </a:lnTo>
                  <a:lnTo>
                    <a:pt x="4874" y="29264"/>
                  </a:lnTo>
                  <a:lnTo>
                    <a:pt x="4874" y="29288"/>
                  </a:lnTo>
                  <a:lnTo>
                    <a:pt x="4874" y="29288"/>
                  </a:lnTo>
                  <a:lnTo>
                    <a:pt x="4874" y="29313"/>
                  </a:lnTo>
                  <a:lnTo>
                    <a:pt x="4898" y="29313"/>
                  </a:lnTo>
                  <a:lnTo>
                    <a:pt x="4898" y="29313"/>
                  </a:lnTo>
                  <a:lnTo>
                    <a:pt x="4898" y="29337"/>
                  </a:lnTo>
                  <a:lnTo>
                    <a:pt x="4898" y="29337"/>
                  </a:lnTo>
                  <a:lnTo>
                    <a:pt x="4898" y="29386"/>
                  </a:lnTo>
                  <a:lnTo>
                    <a:pt x="4898" y="29386"/>
                  </a:lnTo>
                  <a:lnTo>
                    <a:pt x="4898" y="29411"/>
                  </a:lnTo>
                  <a:lnTo>
                    <a:pt x="4898" y="29411"/>
                  </a:lnTo>
                  <a:lnTo>
                    <a:pt x="4898" y="29411"/>
                  </a:lnTo>
                  <a:lnTo>
                    <a:pt x="4923" y="29435"/>
                  </a:lnTo>
                  <a:lnTo>
                    <a:pt x="4923" y="29435"/>
                  </a:lnTo>
                  <a:lnTo>
                    <a:pt x="4923" y="29460"/>
                  </a:lnTo>
                  <a:lnTo>
                    <a:pt x="4923" y="29460"/>
                  </a:lnTo>
                  <a:lnTo>
                    <a:pt x="4923" y="29509"/>
                  </a:lnTo>
                  <a:lnTo>
                    <a:pt x="4923" y="29533"/>
                  </a:lnTo>
                  <a:lnTo>
                    <a:pt x="4923" y="29533"/>
                  </a:lnTo>
                  <a:lnTo>
                    <a:pt x="4923" y="29558"/>
                  </a:lnTo>
                  <a:lnTo>
                    <a:pt x="4923" y="29558"/>
                  </a:lnTo>
                  <a:lnTo>
                    <a:pt x="4947" y="29607"/>
                  </a:lnTo>
                  <a:lnTo>
                    <a:pt x="5217" y="29680"/>
                  </a:lnTo>
                  <a:cubicBezTo>
                    <a:pt x="5217" y="29607"/>
                    <a:pt x="5241" y="29582"/>
                    <a:pt x="5290" y="29582"/>
                  </a:cubicBezTo>
                  <a:cubicBezTo>
                    <a:pt x="5388" y="29607"/>
                    <a:pt x="5388" y="29729"/>
                    <a:pt x="5486" y="29705"/>
                  </a:cubicBezTo>
                  <a:cubicBezTo>
                    <a:pt x="5608" y="29656"/>
                    <a:pt x="5608" y="29680"/>
                    <a:pt x="5682" y="29509"/>
                  </a:cubicBezTo>
                  <a:cubicBezTo>
                    <a:pt x="5755" y="29337"/>
                    <a:pt x="5608" y="29386"/>
                    <a:pt x="5682" y="29166"/>
                  </a:cubicBezTo>
                  <a:cubicBezTo>
                    <a:pt x="5731" y="28945"/>
                    <a:pt x="5780" y="29019"/>
                    <a:pt x="5755" y="28823"/>
                  </a:cubicBezTo>
                  <a:cubicBezTo>
                    <a:pt x="5755" y="28627"/>
                    <a:pt x="5682" y="28725"/>
                    <a:pt x="5706" y="28456"/>
                  </a:cubicBezTo>
                  <a:cubicBezTo>
                    <a:pt x="5731" y="28162"/>
                    <a:pt x="5633" y="28064"/>
                    <a:pt x="5706" y="27941"/>
                  </a:cubicBezTo>
                  <a:cubicBezTo>
                    <a:pt x="5780" y="27843"/>
                    <a:pt x="5829" y="27990"/>
                    <a:pt x="5976" y="27795"/>
                  </a:cubicBezTo>
                  <a:cubicBezTo>
                    <a:pt x="6123" y="27599"/>
                    <a:pt x="5976" y="27476"/>
                    <a:pt x="6172" y="27305"/>
                  </a:cubicBezTo>
                  <a:cubicBezTo>
                    <a:pt x="6343" y="27109"/>
                    <a:pt x="6367" y="27133"/>
                    <a:pt x="6343" y="26937"/>
                  </a:cubicBezTo>
                  <a:cubicBezTo>
                    <a:pt x="6318" y="26742"/>
                    <a:pt x="6172" y="26619"/>
                    <a:pt x="6294" y="26399"/>
                  </a:cubicBezTo>
                  <a:cubicBezTo>
                    <a:pt x="6392" y="26178"/>
                    <a:pt x="6465" y="26252"/>
                    <a:pt x="6686" y="26080"/>
                  </a:cubicBezTo>
                  <a:cubicBezTo>
                    <a:pt x="6906" y="25909"/>
                    <a:pt x="6857" y="25566"/>
                    <a:pt x="6784" y="25419"/>
                  </a:cubicBezTo>
                  <a:cubicBezTo>
                    <a:pt x="6710" y="25297"/>
                    <a:pt x="6416" y="25419"/>
                    <a:pt x="6612" y="24856"/>
                  </a:cubicBezTo>
                  <a:cubicBezTo>
                    <a:pt x="6808" y="24293"/>
                    <a:pt x="6759" y="24219"/>
                    <a:pt x="6980" y="24097"/>
                  </a:cubicBezTo>
                  <a:cubicBezTo>
                    <a:pt x="7200" y="23999"/>
                    <a:pt x="7176" y="23705"/>
                    <a:pt x="7371" y="23656"/>
                  </a:cubicBezTo>
                  <a:cubicBezTo>
                    <a:pt x="7592" y="23607"/>
                    <a:pt x="7567" y="23681"/>
                    <a:pt x="7763" y="23656"/>
                  </a:cubicBezTo>
                  <a:cubicBezTo>
                    <a:pt x="7935" y="23656"/>
                    <a:pt x="7984" y="23632"/>
                    <a:pt x="8008" y="23534"/>
                  </a:cubicBezTo>
                  <a:cubicBezTo>
                    <a:pt x="8033" y="23411"/>
                    <a:pt x="7959" y="23289"/>
                    <a:pt x="7910" y="23215"/>
                  </a:cubicBezTo>
                  <a:cubicBezTo>
                    <a:pt x="7861" y="23142"/>
                    <a:pt x="7812" y="23166"/>
                    <a:pt x="7690" y="23142"/>
                  </a:cubicBezTo>
                  <a:cubicBezTo>
                    <a:pt x="7592" y="23093"/>
                    <a:pt x="7371" y="22946"/>
                    <a:pt x="7543" y="22823"/>
                  </a:cubicBezTo>
                  <a:cubicBezTo>
                    <a:pt x="7714" y="22726"/>
                    <a:pt x="7641" y="22774"/>
                    <a:pt x="7763" y="22579"/>
                  </a:cubicBezTo>
                  <a:cubicBezTo>
                    <a:pt x="7861" y="22358"/>
                    <a:pt x="7935" y="22162"/>
                    <a:pt x="7935" y="22334"/>
                  </a:cubicBezTo>
                  <a:cubicBezTo>
                    <a:pt x="7959" y="22481"/>
                    <a:pt x="7763" y="22677"/>
                    <a:pt x="7910" y="22799"/>
                  </a:cubicBezTo>
                  <a:cubicBezTo>
                    <a:pt x="8057" y="22921"/>
                    <a:pt x="8008" y="22946"/>
                    <a:pt x="8082" y="23117"/>
                  </a:cubicBezTo>
                  <a:cubicBezTo>
                    <a:pt x="8180" y="23313"/>
                    <a:pt x="8204" y="23436"/>
                    <a:pt x="8278" y="23338"/>
                  </a:cubicBezTo>
                  <a:cubicBezTo>
                    <a:pt x="8351" y="23215"/>
                    <a:pt x="8278" y="23142"/>
                    <a:pt x="8351" y="22970"/>
                  </a:cubicBezTo>
                  <a:cubicBezTo>
                    <a:pt x="8400" y="22799"/>
                    <a:pt x="8400" y="22995"/>
                    <a:pt x="8498" y="22726"/>
                  </a:cubicBezTo>
                  <a:cubicBezTo>
                    <a:pt x="8620" y="22456"/>
                    <a:pt x="8694" y="22456"/>
                    <a:pt x="8718" y="22579"/>
                  </a:cubicBezTo>
                  <a:cubicBezTo>
                    <a:pt x="8743" y="22677"/>
                    <a:pt x="8620" y="22726"/>
                    <a:pt x="8718" y="22799"/>
                  </a:cubicBezTo>
                  <a:cubicBezTo>
                    <a:pt x="8841" y="22872"/>
                    <a:pt x="8816" y="23019"/>
                    <a:pt x="8914" y="22921"/>
                  </a:cubicBezTo>
                  <a:cubicBezTo>
                    <a:pt x="8988" y="22799"/>
                    <a:pt x="8988" y="22872"/>
                    <a:pt x="9012" y="22652"/>
                  </a:cubicBezTo>
                  <a:cubicBezTo>
                    <a:pt x="9012" y="22432"/>
                    <a:pt x="9086" y="22187"/>
                    <a:pt x="9159" y="22383"/>
                  </a:cubicBezTo>
                  <a:cubicBezTo>
                    <a:pt x="9233" y="22554"/>
                    <a:pt x="9159" y="22603"/>
                    <a:pt x="9159" y="22774"/>
                  </a:cubicBezTo>
                  <a:cubicBezTo>
                    <a:pt x="9135" y="22970"/>
                    <a:pt x="9110" y="22970"/>
                    <a:pt x="9233" y="23093"/>
                  </a:cubicBezTo>
                  <a:cubicBezTo>
                    <a:pt x="9355" y="23240"/>
                    <a:pt x="9502" y="23289"/>
                    <a:pt x="9551" y="23142"/>
                  </a:cubicBezTo>
                  <a:cubicBezTo>
                    <a:pt x="9600" y="22995"/>
                    <a:pt x="9428" y="22872"/>
                    <a:pt x="9502" y="22677"/>
                  </a:cubicBezTo>
                  <a:cubicBezTo>
                    <a:pt x="9600" y="22481"/>
                    <a:pt x="9526" y="22481"/>
                    <a:pt x="9624" y="22236"/>
                  </a:cubicBezTo>
                  <a:cubicBezTo>
                    <a:pt x="9722" y="22015"/>
                    <a:pt x="9526" y="21868"/>
                    <a:pt x="9698" y="21722"/>
                  </a:cubicBezTo>
                  <a:cubicBezTo>
                    <a:pt x="9869" y="21599"/>
                    <a:pt x="9894" y="21819"/>
                    <a:pt x="9845" y="22040"/>
                  </a:cubicBezTo>
                  <a:cubicBezTo>
                    <a:pt x="9820" y="22236"/>
                    <a:pt x="9747" y="22456"/>
                    <a:pt x="9967" y="22334"/>
                  </a:cubicBezTo>
                  <a:cubicBezTo>
                    <a:pt x="10163" y="22236"/>
                    <a:pt x="10065" y="22040"/>
                    <a:pt x="10286" y="22113"/>
                  </a:cubicBezTo>
                  <a:cubicBezTo>
                    <a:pt x="10506" y="22162"/>
                    <a:pt x="10114" y="22530"/>
                    <a:pt x="10481" y="22505"/>
                  </a:cubicBezTo>
                  <a:cubicBezTo>
                    <a:pt x="10849" y="22481"/>
                    <a:pt x="10677" y="22162"/>
                    <a:pt x="10947" y="21893"/>
                  </a:cubicBezTo>
                  <a:cubicBezTo>
                    <a:pt x="11192" y="21624"/>
                    <a:pt x="11241" y="21501"/>
                    <a:pt x="11216" y="21379"/>
                  </a:cubicBezTo>
                  <a:cubicBezTo>
                    <a:pt x="11216" y="21256"/>
                    <a:pt x="10873" y="21305"/>
                    <a:pt x="10873" y="21085"/>
                  </a:cubicBezTo>
                  <a:cubicBezTo>
                    <a:pt x="10898" y="20864"/>
                    <a:pt x="10824" y="20766"/>
                    <a:pt x="10873" y="20424"/>
                  </a:cubicBezTo>
                  <a:cubicBezTo>
                    <a:pt x="10947" y="20081"/>
                    <a:pt x="10800" y="20081"/>
                    <a:pt x="10971" y="19885"/>
                  </a:cubicBezTo>
                  <a:cubicBezTo>
                    <a:pt x="11143" y="19665"/>
                    <a:pt x="11167" y="19518"/>
                    <a:pt x="11143" y="19395"/>
                  </a:cubicBezTo>
                  <a:cubicBezTo>
                    <a:pt x="11143" y="19273"/>
                    <a:pt x="10873" y="19395"/>
                    <a:pt x="10849" y="19150"/>
                  </a:cubicBezTo>
                  <a:cubicBezTo>
                    <a:pt x="10800" y="18905"/>
                    <a:pt x="10971" y="18954"/>
                    <a:pt x="11118" y="18783"/>
                  </a:cubicBezTo>
                  <a:cubicBezTo>
                    <a:pt x="11265" y="18587"/>
                    <a:pt x="11045" y="18416"/>
                    <a:pt x="11265" y="18342"/>
                  </a:cubicBezTo>
                  <a:cubicBezTo>
                    <a:pt x="11510" y="18244"/>
                    <a:pt x="11265" y="18073"/>
                    <a:pt x="11363" y="17950"/>
                  </a:cubicBezTo>
                  <a:cubicBezTo>
                    <a:pt x="11485" y="17828"/>
                    <a:pt x="11828" y="17828"/>
                    <a:pt x="11755" y="18122"/>
                  </a:cubicBezTo>
                  <a:cubicBezTo>
                    <a:pt x="11706" y="18440"/>
                    <a:pt x="11559" y="18465"/>
                    <a:pt x="11706" y="18636"/>
                  </a:cubicBezTo>
                  <a:cubicBezTo>
                    <a:pt x="11828" y="18783"/>
                    <a:pt x="11828" y="18783"/>
                    <a:pt x="11755" y="19028"/>
                  </a:cubicBezTo>
                  <a:cubicBezTo>
                    <a:pt x="11681" y="19273"/>
                    <a:pt x="11559" y="19469"/>
                    <a:pt x="11730" y="19469"/>
                  </a:cubicBezTo>
                  <a:cubicBezTo>
                    <a:pt x="11877" y="19469"/>
                    <a:pt x="11926" y="19273"/>
                    <a:pt x="12073" y="19273"/>
                  </a:cubicBezTo>
                  <a:cubicBezTo>
                    <a:pt x="12220" y="19273"/>
                    <a:pt x="12122" y="19420"/>
                    <a:pt x="12465" y="19371"/>
                  </a:cubicBezTo>
                  <a:cubicBezTo>
                    <a:pt x="12808" y="19322"/>
                    <a:pt x="12783" y="19444"/>
                    <a:pt x="12979" y="19518"/>
                  </a:cubicBezTo>
                  <a:cubicBezTo>
                    <a:pt x="13175" y="19616"/>
                    <a:pt x="13371" y="19469"/>
                    <a:pt x="13224" y="19297"/>
                  </a:cubicBezTo>
                  <a:cubicBezTo>
                    <a:pt x="13053" y="19101"/>
                    <a:pt x="12808" y="19199"/>
                    <a:pt x="12734" y="18930"/>
                  </a:cubicBezTo>
                  <a:cubicBezTo>
                    <a:pt x="12685" y="18661"/>
                    <a:pt x="12661" y="18538"/>
                    <a:pt x="12808" y="18465"/>
                  </a:cubicBezTo>
                  <a:cubicBezTo>
                    <a:pt x="12979" y="18416"/>
                    <a:pt x="13053" y="18269"/>
                    <a:pt x="13004" y="18122"/>
                  </a:cubicBezTo>
                  <a:cubicBezTo>
                    <a:pt x="12979" y="17999"/>
                    <a:pt x="13053" y="17754"/>
                    <a:pt x="13151" y="17730"/>
                  </a:cubicBezTo>
                  <a:cubicBezTo>
                    <a:pt x="13273" y="17705"/>
                    <a:pt x="13273" y="18073"/>
                    <a:pt x="13298" y="18220"/>
                  </a:cubicBezTo>
                  <a:cubicBezTo>
                    <a:pt x="13298" y="18367"/>
                    <a:pt x="13322" y="18220"/>
                    <a:pt x="13493" y="18073"/>
                  </a:cubicBezTo>
                  <a:cubicBezTo>
                    <a:pt x="13689" y="17950"/>
                    <a:pt x="13812" y="18048"/>
                    <a:pt x="13861" y="17852"/>
                  </a:cubicBezTo>
                  <a:cubicBezTo>
                    <a:pt x="13910" y="17681"/>
                    <a:pt x="13542" y="17926"/>
                    <a:pt x="13591" y="17632"/>
                  </a:cubicBezTo>
                  <a:cubicBezTo>
                    <a:pt x="13616" y="17338"/>
                    <a:pt x="13763" y="17387"/>
                    <a:pt x="14008" y="17412"/>
                  </a:cubicBezTo>
                  <a:cubicBezTo>
                    <a:pt x="14253" y="17412"/>
                    <a:pt x="14302" y="17632"/>
                    <a:pt x="14424" y="17632"/>
                  </a:cubicBezTo>
                  <a:cubicBezTo>
                    <a:pt x="14546" y="17632"/>
                    <a:pt x="14742" y="17510"/>
                    <a:pt x="14767" y="17803"/>
                  </a:cubicBezTo>
                  <a:cubicBezTo>
                    <a:pt x="14816" y="18097"/>
                    <a:pt x="15036" y="18342"/>
                    <a:pt x="15183" y="18195"/>
                  </a:cubicBezTo>
                  <a:cubicBezTo>
                    <a:pt x="15355" y="18048"/>
                    <a:pt x="15550" y="17926"/>
                    <a:pt x="15428" y="17730"/>
                  </a:cubicBezTo>
                  <a:cubicBezTo>
                    <a:pt x="15281" y="17534"/>
                    <a:pt x="14865" y="17681"/>
                    <a:pt x="15061" y="17436"/>
                  </a:cubicBezTo>
                  <a:cubicBezTo>
                    <a:pt x="15232" y="17191"/>
                    <a:pt x="15575" y="17338"/>
                    <a:pt x="15624" y="17093"/>
                  </a:cubicBezTo>
                  <a:cubicBezTo>
                    <a:pt x="15673" y="16848"/>
                    <a:pt x="15404" y="16579"/>
                    <a:pt x="15648" y="16408"/>
                  </a:cubicBezTo>
                  <a:cubicBezTo>
                    <a:pt x="15893" y="16236"/>
                    <a:pt x="16089" y="16285"/>
                    <a:pt x="16114" y="16530"/>
                  </a:cubicBezTo>
                  <a:cubicBezTo>
                    <a:pt x="16114" y="16775"/>
                    <a:pt x="16163" y="16897"/>
                    <a:pt x="16285" y="16799"/>
                  </a:cubicBezTo>
                  <a:cubicBezTo>
                    <a:pt x="16432" y="16726"/>
                    <a:pt x="16187" y="16457"/>
                    <a:pt x="16457" y="16432"/>
                  </a:cubicBezTo>
                  <a:cubicBezTo>
                    <a:pt x="16726" y="16432"/>
                    <a:pt x="16971" y="16481"/>
                    <a:pt x="16971" y="16261"/>
                  </a:cubicBezTo>
                  <a:cubicBezTo>
                    <a:pt x="16946" y="16040"/>
                    <a:pt x="16554" y="15893"/>
                    <a:pt x="16799" y="15795"/>
                  </a:cubicBezTo>
                  <a:cubicBezTo>
                    <a:pt x="17020" y="15673"/>
                    <a:pt x="16995" y="15918"/>
                    <a:pt x="17265" y="15771"/>
                  </a:cubicBezTo>
                  <a:cubicBezTo>
                    <a:pt x="17534" y="15600"/>
                    <a:pt x="17534" y="15722"/>
                    <a:pt x="17558" y="15404"/>
                  </a:cubicBezTo>
                  <a:cubicBezTo>
                    <a:pt x="17558" y="15085"/>
                    <a:pt x="17583" y="14865"/>
                    <a:pt x="17754" y="14987"/>
                  </a:cubicBezTo>
                  <a:cubicBezTo>
                    <a:pt x="17926" y="15085"/>
                    <a:pt x="17681" y="15404"/>
                    <a:pt x="17950" y="15355"/>
                  </a:cubicBezTo>
                  <a:cubicBezTo>
                    <a:pt x="18220" y="15330"/>
                    <a:pt x="18220" y="15477"/>
                    <a:pt x="18318" y="15085"/>
                  </a:cubicBezTo>
                  <a:cubicBezTo>
                    <a:pt x="18391" y="14693"/>
                    <a:pt x="18342" y="14669"/>
                    <a:pt x="18636" y="14498"/>
                  </a:cubicBezTo>
                  <a:cubicBezTo>
                    <a:pt x="18930" y="14351"/>
                    <a:pt x="18709" y="14326"/>
                    <a:pt x="18930" y="13959"/>
                  </a:cubicBezTo>
                  <a:cubicBezTo>
                    <a:pt x="18807" y="13885"/>
                    <a:pt x="18709" y="13812"/>
                    <a:pt x="18636" y="13738"/>
                  </a:cubicBezTo>
                  <a:cubicBezTo>
                    <a:pt x="18562" y="13934"/>
                    <a:pt x="18538" y="14057"/>
                    <a:pt x="18318" y="1395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72"/>
            <p:cNvSpPr/>
            <p:nvPr/>
          </p:nvSpPr>
          <p:spPr>
            <a:xfrm>
              <a:off x="7058000" y="1457075"/>
              <a:ext cx="22675" cy="22050"/>
            </a:xfrm>
            <a:custGeom>
              <a:avLst/>
              <a:gdLst/>
              <a:ahLst/>
              <a:cxnLst/>
              <a:rect l="l" t="t" r="r" b="b"/>
              <a:pathLst>
                <a:path w="907" h="882" extrusionOk="0">
                  <a:moveTo>
                    <a:pt x="589" y="123"/>
                  </a:moveTo>
                  <a:cubicBezTo>
                    <a:pt x="491" y="0"/>
                    <a:pt x="197" y="123"/>
                    <a:pt x="99" y="245"/>
                  </a:cubicBezTo>
                  <a:cubicBezTo>
                    <a:pt x="1" y="368"/>
                    <a:pt x="246" y="417"/>
                    <a:pt x="417" y="613"/>
                  </a:cubicBezTo>
                  <a:cubicBezTo>
                    <a:pt x="589" y="784"/>
                    <a:pt x="662" y="882"/>
                    <a:pt x="736" y="759"/>
                  </a:cubicBezTo>
                  <a:cubicBezTo>
                    <a:pt x="809" y="661"/>
                    <a:pt x="907" y="613"/>
                    <a:pt x="882" y="417"/>
                  </a:cubicBezTo>
                  <a:cubicBezTo>
                    <a:pt x="858" y="221"/>
                    <a:pt x="809" y="343"/>
                    <a:pt x="589" y="12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72"/>
            <p:cNvSpPr/>
            <p:nvPr/>
          </p:nvSpPr>
          <p:spPr>
            <a:xfrm>
              <a:off x="7058000" y="1457075"/>
              <a:ext cx="22675" cy="22050"/>
            </a:xfrm>
            <a:custGeom>
              <a:avLst/>
              <a:gdLst/>
              <a:ahLst/>
              <a:cxnLst/>
              <a:rect l="l" t="t" r="r" b="b"/>
              <a:pathLst>
                <a:path w="907" h="882" fill="none" extrusionOk="0">
                  <a:moveTo>
                    <a:pt x="589" y="123"/>
                  </a:moveTo>
                  <a:cubicBezTo>
                    <a:pt x="491" y="0"/>
                    <a:pt x="197" y="123"/>
                    <a:pt x="99" y="245"/>
                  </a:cubicBezTo>
                  <a:cubicBezTo>
                    <a:pt x="1" y="368"/>
                    <a:pt x="246" y="417"/>
                    <a:pt x="417" y="613"/>
                  </a:cubicBezTo>
                  <a:cubicBezTo>
                    <a:pt x="589" y="784"/>
                    <a:pt x="662" y="882"/>
                    <a:pt x="736" y="759"/>
                  </a:cubicBezTo>
                  <a:cubicBezTo>
                    <a:pt x="809" y="661"/>
                    <a:pt x="907" y="613"/>
                    <a:pt x="882" y="417"/>
                  </a:cubicBezTo>
                  <a:cubicBezTo>
                    <a:pt x="858" y="221"/>
                    <a:pt x="809" y="343"/>
                    <a:pt x="589" y="12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72"/>
            <p:cNvSpPr/>
            <p:nvPr/>
          </p:nvSpPr>
          <p:spPr>
            <a:xfrm>
              <a:off x="7054325" y="1474200"/>
              <a:ext cx="20850" cy="24525"/>
            </a:xfrm>
            <a:custGeom>
              <a:avLst/>
              <a:gdLst/>
              <a:ahLst/>
              <a:cxnLst/>
              <a:rect l="l" t="t" r="r" b="b"/>
              <a:pathLst>
                <a:path w="834" h="981" extrusionOk="0">
                  <a:moveTo>
                    <a:pt x="295" y="221"/>
                  </a:moveTo>
                  <a:cubicBezTo>
                    <a:pt x="50" y="1"/>
                    <a:pt x="1" y="246"/>
                    <a:pt x="148" y="466"/>
                  </a:cubicBezTo>
                  <a:cubicBezTo>
                    <a:pt x="319" y="638"/>
                    <a:pt x="319" y="980"/>
                    <a:pt x="515" y="858"/>
                  </a:cubicBezTo>
                  <a:cubicBezTo>
                    <a:pt x="711" y="736"/>
                    <a:pt x="834" y="662"/>
                    <a:pt x="736" y="515"/>
                  </a:cubicBezTo>
                  <a:cubicBezTo>
                    <a:pt x="638" y="368"/>
                    <a:pt x="515" y="466"/>
                    <a:pt x="295" y="22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72"/>
            <p:cNvSpPr/>
            <p:nvPr/>
          </p:nvSpPr>
          <p:spPr>
            <a:xfrm>
              <a:off x="7054325" y="1474200"/>
              <a:ext cx="20850" cy="24525"/>
            </a:xfrm>
            <a:custGeom>
              <a:avLst/>
              <a:gdLst/>
              <a:ahLst/>
              <a:cxnLst/>
              <a:rect l="l" t="t" r="r" b="b"/>
              <a:pathLst>
                <a:path w="834" h="981" fill="none" extrusionOk="0">
                  <a:moveTo>
                    <a:pt x="295" y="221"/>
                  </a:moveTo>
                  <a:cubicBezTo>
                    <a:pt x="50" y="1"/>
                    <a:pt x="1" y="246"/>
                    <a:pt x="148" y="466"/>
                  </a:cubicBezTo>
                  <a:cubicBezTo>
                    <a:pt x="319" y="638"/>
                    <a:pt x="319" y="980"/>
                    <a:pt x="515" y="858"/>
                  </a:cubicBezTo>
                  <a:cubicBezTo>
                    <a:pt x="711" y="736"/>
                    <a:pt x="834" y="662"/>
                    <a:pt x="736" y="515"/>
                  </a:cubicBezTo>
                  <a:cubicBezTo>
                    <a:pt x="638" y="368"/>
                    <a:pt x="515" y="466"/>
                    <a:pt x="295" y="22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72"/>
            <p:cNvSpPr/>
            <p:nvPr/>
          </p:nvSpPr>
          <p:spPr>
            <a:xfrm>
              <a:off x="6571300" y="1786425"/>
              <a:ext cx="431625" cy="222875"/>
            </a:xfrm>
            <a:custGeom>
              <a:avLst/>
              <a:gdLst/>
              <a:ahLst/>
              <a:cxnLst/>
              <a:rect l="l" t="t" r="r" b="b"/>
              <a:pathLst>
                <a:path w="17265" h="8915" extrusionOk="0">
                  <a:moveTo>
                    <a:pt x="16996" y="6588"/>
                  </a:moveTo>
                  <a:cubicBezTo>
                    <a:pt x="17265" y="6441"/>
                    <a:pt x="17265" y="6368"/>
                    <a:pt x="17192" y="6221"/>
                  </a:cubicBezTo>
                  <a:cubicBezTo>
                    <a:pt x="17118" y="6074"/>
                    <a:pt x="16996" y="6172"/>
                    <a:pt x="16996" y="5976"/>
                  </a:cubicBezTo>
                  <a:cubicBezTo>
                    <a:pt x="16971" y="5804"/>
                    <a:pt x="16996" y="5609"/>
                    <a:pt x="16849" y="5658"/>
                  </a:cubicBezTo>
                  <a:cubicBezTo>
                    <a:pt x="16726" y="5731"/>
                    <a:pt x="16653" y="5878"/>
                    <a:pt x="16506" y="5976"/>
                  </a:cubicBezTo>
                  <a:cubicBezTo>
                    <a:pt x="16359" y="6098"/>
                    <a:pt x="16187" y="6074"/>
                    <a:pt x="16114" y="6196"/>
                  </a:cubicBezTo>
                  <a:cubicBezTo>
                    <a:pt x="16016" y="6319"/>
                    <a:pt x="15771" y="6245"/>
                    <a:pt x="15673" y="6441"/>
                  </a:cubicBezTo>
                  <a:cubicBezTo>
                    <a:pt x="15600" y="6637"/>
                    <a:pt x="15526" y="6686"/>
                    <a:pt x="15404" y="6711"/>
                  </a:cubicBezTo>
                  <a:cubicBezTo>
                    <a:pt x="15257" y="6760"/>
                    <a:pt x="15037" y="6735"/>
                    <a:pt x="14792" y="6564"/>
                  </a:cubicBezTo>
                  <a:cubicBezTo>
                    <a:pt x="14571" y="6417"/>
                    <a:pt x="14351" y="6441"/>
                    <a:pt x="14204" y="6319"/>
                  </a:cubicBezTo>
                  <a:cubicBezTo>
                    <a:pt x="14057" y="6221"/>
                    <a:pt x="13837" y="6074"/>
                    <a:pt x="13959" y="5853"/>
                  </a:cubicBezTo>
                  <a:cubicBezTo>
                    <a:pt x="14057" y="5658"/>
                    <a:pt x="13837" y="5535"/>
                    <a:pt x="13616" y="5535"/>
                  </a:cubicBezTo>
                  <a:cubicBezTo>
                    <a:pt x="13420" y="5535"/>
                    <a:pt x="13200" y="5609"/>
                    <a:pt x="13175" y="5437"/>
                  </a:cubicBezTo>
                  <a:cubicBezTo>
                    <a:pt x="13127" y="5266"/>
                    <a:pt x="13102" y="5217"/>
                    <a:pt x="13249" y="5094"/>
                  </a:cubicBezTo>
                  <a:cubicBezTo>
                    <a:pt x="13396" y="4996"/>
                    <a:pt x="13445" y="4898"/>
                    <a:pt x="13249" y="4751"/>
                  </a:cubicBezTo>
                  <a:cubicBezTo>
                    <a:pt x="13029" y="4605"/>
                    <a:pt x="12882" y="4384"/>
                    <a:pt x="12808" y="4360"/>
                  </a:cubicBezTo>
                  <a:cubicBezTo>
                    <a:pt x="12735" y="4360"/>
                    <a:pt x="12661" y="4139"/>
                    <a:pt x="12612" y="4017"/>
                  </a:cubicBezTo>
                  <a:cubicBezTo>
                    <a:pt x="12563" y="3919"/>
                    <a:pt x="12416" y="3894"/>
                    <a:pt x="12220" y="3821"/>
                  </a:cubicBezTo>
                  <a:cubicBezTo>
                    <a:pt x="12025" y="3772"/>
                    <a:pt x="11731" y="3552"/>
                    <a:pt x="11682" y="3625"/>
                  </a:cubicBezTo>
                  <a:cubicBezTo>
                    <a:pt x="11633" y="3699"/>
                    <a:pt x="11780" y="3845"/>
                    <a:pt x="11706" y="3943"/>
                  </a:cubicBezTo>
                  <a:cubicBezTo>
                    <a:pt x="11657" y="4041"/>
                    <a:pt x="11461" y="4188"/>
                    <a:pt x="11290" y="4090"/>
                  </a:cubicBezTo>
                  <a:cubicBezTo>
                    <a:pt x="11143" y="3992"/>
                    <a:pt x="11070" y="3870"/>
                    <a:pt x="11143" y="3552"/>
                  </a:cubicBezTo>
                  <a:cubicBezTo>
                    <a:pt x="11216" y="3233"/>
                    <a:pt x="11339" y="3037"/>
                    <a:pt x="11216" y="2890"/>
                  </a:cubicBezTo>
                  <a:cubicBezTo>
                    <a:pt x="11094" y="2768"/>
                    <a:pt x="11363" y="2597"/>
                    <a:pt x="11437" y="2597"/>
                  </a:cubicBezTo>
                  <a:cubicBezTo>
                    <a:pt x="11510" y="2621"/>
                    <a:pt x="11682" y="2572"/>
                    <a:pt x="11682" y="2499"/>
                  </a:cubicBezTo>
                  <a:cubicBezTo>
                    <a:pt x="11706" y="2425"/>
                    <a:pt x="11461" y="2401"/>
                    <a:pt x="11437" y="2278"/>
                  </a:cubicBezTo>
                  <a:cubicBezTo>
                    <a:pt x="11437" y="2156"/>
                    <a:pt x="11388" y="2058"/>
                    <a:pt x="11633" y="2009"/>
                  </a:cubicBezTo>
                  <a:cubicBezTo>
                    <a:pt x="11853" y="1960"/>
                    <a:pt x="11853" y="1886"/>
                    <a:pt x="12000" y="1739"/>
                  </a:cubicBezTo>
                  <a:cubicBezTo>
                    <a:pt x="12147" y="1617"/>
                    <a:pt x="12196" y="1642"/>
                    <a:pt x="12294" y="1495"/>
                  </a:cubicBezTo>
                  <a:cubicBezTo>
                    <a:pt x="12392" y="1372"/>
                    <a:pt x="12612" y="1103"/>
                    <a:pt x="12514" y="1029"/>
                  </a:cubicBezTo>
                  <a:cubicBezTo>
                    <a:pt x="12392" y="956"/>
                    <a:pt x="12343" y="956"/>
                    <a:pt x="12196" y="1054"/>
                  </a:cubicBezTo>
                  <a:cubicBezTo>
                    <a:pt x="12049" y="1176"/>
                    <a:pt x="12074" y="1250"/>
                    <a:pt x="11927" y="1372"/>
                  </a:cubicBezTo>
                  <a:cubicBezTo>
                    <a:pt x="11780" y="1470"/>
                    <a:pt x="11657" y="1397"/>
                    <a:pt x="11657" y="1323"/>
                  </a:cubicBezTo>
                  <a:cubicBezTo>
                    <a:pt x="11657" y="1225"/>
                    <a:pt x="11608" y="1152"/>
                    <a:pt x="11486" y="1127"/>
                  </a:cubicBezTo>
                  <a:cubicBezTo>
                    <a:pt x="11363" y="1103"/>
                    <a:pt x="11241" y="1127"/>
                    <a:pt x="11290" y="956"/>
                  </a:cubicBezTo>
                  <a:cubicBezTo>
                    <a:pt x="11314" y="784"/>
                    <a:pt x="11510" y="809"/>
                    <a:pt x="11388" y="662"/>
                  </a:cubicBezTo>
                  <a:cubicBezTo>
                    <a:pt x="11265" y="491"/>
                    <a:pt x="11094" y="613"/>
                    <a:pt x="11045" y="368"/>
                  </a:cubicBezTo>
                  <a:cubicBezTo>
                    <a:pt x="10996" y="148"/>
                    <a:pt x="11021" y="172"/>
                    <a:pt x="11070" y="25"/>
                  </a:cubicBezTo>
                  <a:cubicBezTo>
                    <a:pt x="10923" y="1"/>
                    <a:pt x="10776" y="1"/>
                    <a:pt x="10702" y="50"/>
                  </a:cubicBezTo>
                  <a:cubicBezTo>
                    <a:pt x="10629" y="99"/>
                    <a:pt x="10531" y="197"/>
                    <a:pt x="10457" y="295"/>
                  </a:cubicBezTo>
                  <a:cubicBezTo>
                    <a:pt x="10359" y="393"/>
                    <a:pt x="10261" y="491"/>
                    <a:pt x="10163" y="589"/>
                  </a:cubicBezTo>
                  <a:cubicBezTo>
                    <a:pt x="10066" y="662"/>
                    <a:pt x="9968" y="686"/>
                    <a:pt x="9870" y="711"/>
                  </a:cubicBezTo>
                  <a:cubicBezTo>
                    <a:pt x="9772" y="735"/>
                    <a:pt x="9698" y="760"/>
                    <a:pt x="9649" y="882"/>
                  </a:cubicBezTo>
                  <a:cubicBezTo>
                    <a:pt x="9625" y="956"/>
                    <a:pt x="9625" y="1054"/>
                    <a:pt x="9600" y="1152"/>
                  </a:cubicBezTo>
                  <a:cubicBezTo>
                    <a:pt x="9576" y="1397"/>
                    <a:pt x="9576" y="1593"/>
                    <a:pt x="9282" y="1666"/>
                  </a:cubicBezTo>
                  <a:cubicBezTo>
                    <a:pt x="9135" y="1715"/>
                    <a:pt x="9037" y="1739"/>
                    <a:pt x="8915" y="1764"/>
                  </a:cubicBezTo>
                  <a:cubicBezTo>
                    <a:pt x="8645" y="1837"/>
                    <a:pt x="8327" y="1911"/>
                    <a:pt x="8155" y="1935"/>
                  </a:cubicBezTo>
                  <a:cubicBezTo>
                    <a:pt x="8033" y="1984"/>
                    <a:pt x="6760" y="2278"/>
                    <a:pt x="5511" y="2548"/>
                  </a:cubicBezTo>
                  <a:cubicBezTo>
                    <a:pt x="4556" y="2743"/>
                    <a:pt x="3650" y="2964"/>
                    <a:pt x="3209" y="3037"/>
                  </a:cubicBezTo>
                  <a:cubicBezTo>
                    <a:pt x="2719" y="3135"/>
                    <a:pt x="2033" y="3282"/>
                    <a:pt x="1446" y="3429"/>
                  </a:cubicBezTo>
                  <a:cubicBezTo>
                    <a:pt x="834" y="3576"/>
                    <a:pt x="295" y="3699"/>
                    <a:pt x="148" y="3699"/>
                  </a:cubicBezTo>
                  <a:cubicBezTo>
                    <a:pt x="123" y="4360"/>
                    <a:pt x="1" y="7543"/>
                    <a:pt x="50" y="7861"/>
                  </a:cubicBezTo>
                  <a:cubicBezTo>
                    <a:pt x="50" y="7935"/>
                    <a:pt x="50" y="8033"/>
                    <a:pt x="74" y="8155"/>
                  </a:cubicBezTo>
                  <a:cubicBezTo>
                    <a:pt x="319" y="8131"/>
                    <a:pt x="931" y="8057"/>
                    <a:pt x="1666" y="7910"/>
                  </a:cubicBezTo>
                  <a:cubicBezTo>
                    <a:pt x="2646" y="7715"/>
                    <a:pt x="7911" y="6417"/>
                    <a:pt x="7911" y="6417"/>
                  </a:cubicBezTo>
                  <a:lnTo>
                    <a:pt x="8033" y="6392"/>
                  </a:lnTo>
                  <a:lnTo>
                    <a:pt x="8057" y="6490"/>
                  </a:lnTo>
                  <a:lnTo>
                    <a:pt x="8057" y="6539"/>
                  </a:lnTo>
                  <a:lnTo>
                    <a:pt x="9870" y="5951"/>
                  </a:lnTo>
                  <a:lnTo>
                    <a:pt x="9968" y="5902"/>
                  </a:lnTo>
                  <a:lnTo>
                    <a:pt x="9992" y="6000"/>
                  </a:lnTo>
                  <a:cubicBezTo>
                    <a:pt x="9992" y="6000"/>
                    <a:pt x="10163" y="6392"/>
                    <a:pt x="10261" y="6613"/>
                  </a:cubicBezTo>
                  <a:cubicBezTo>
                    <a:pt x="10286" y="6711"/>
                    <a:pt x="10359" y="6833"/>
                    <a:pt x="10433" y="6955"/>
                  </a:cubicBezTo>
                  <a:cubicBezTo>
                    <a:pt x="10506" y="7078"/>
                    <a:pt x="10604" y="7200"/>
                    <a:pt x="10653" y="7274"/>
                  </a:cubicBezTo>
                  <a:lnTo>
                    <a:pt x="10653" y="7274"/>
                  </a:lnTo>
                  <a:cubicBezTo>
                    <a:pt x="10702" y="7347"/>
                    <a:pt x="10800" y="7421"/>
                    <a:pt x="10923" y="7494"/>
                  </a:cubicBezTo>
                  <a:cubicBezTo>
                    <a:pt x="10996" y="7543"/>
                    <a:pt x="11094" y="7592"/>
                    <a:pt x="11167" y="7641"/>
                  </a:cubicBezTo>
                  <a:cubicBezTo>
                    <a:pt x="11192" y="7641"/>
                    <a:pt x="11192" y="7617"/>
                    <a:pt x="11216" y="7592"/>
                  </a:cubicBezTo>
                  <a:cubicBezTo>
                    <a:pt x="11290" y="7470"/>
                    <a:pt x="11241" y="7372"/>
                    <a:pt x="11314" y="7249"/>
                  </a:cubicBezTo>
                  <a:cubicBezTo>
                    <a:pt x="11388" y="7127"/>
                    <a:pt x="11584" y="6955"/>
                    <a:pt x="11608" y="7078"/>
                  </a:cubicBezTo>
                  <a:cubicBezTo>
                    <a:pt x="11633" y="7225"/>
                    <a:pt x="11486" y="7494"/>
                    <a:pt x="11486" y="7617"/>
                  </a:cubicBezTo>
                  <a:cubicBezTo>
                    <a:pt x="11486" y="7690"/>
                    <a:pt x="11461" y="7715"/>
                    <a:pt x="11461" y="7788"/>
                  </a:cubicBezTo>
                  <a:cubicBezTo>
                    <a:pt x="11608" y="7861"/>
                    <a:pt x="11706" y="7935"/>
                    <a:pt x="11804" y="8155"/>
                  </a:cubicBezTo>
                  <a:cubicBezTo>
                    <a:pt x="11878" y="8302"/>
                    <a:pt x="11902" y="8449"/>
                    <a:pt x="11927" y="8547"/>
                  </a:cubicBezTo>
                  <a:cubicBezTo>
                    <a:pt x="11951" y="8621"/>
                    <a:pt x="11976" y="8694"/>
                    <a:pt x="12000" y="8743"/>
                  </a:cubicBezTo>
                  <a:cubicBezTo>
                    <a:pt x="12000" y="8792"/>
                    <a:pt x="12049" y="8865"/>
                    <a:pt x="12074" y="8914"/>
                  </a:cubicBezTo>
                  <a:cubicBezTo>
                    <a:pt x="12122" y="8841"/>
                    <a:pt x="12098" y="8768"/>
                    <a:pt x="12098" y="8694"/>
                  </a:cubicBezTo>
                  <a:cubicBezTo>
                    <a:pt x="12098" y="8572"/>
                    <a:pt x="12074" y="8376"/>
                    <a:pt x="12171" y="8400"/>
                  </a:cubicBezTo>
                  <a:cubicBezTo>
                    <a:pt x="12245" y="8425"/>
                    <a:pt x="12245" y="8719"/>
                    <a:pt x="12294" y="8792"/>
                  </a:cubicBezTo>
                  <a:cubicBezTo>
                    <a:pt x="12343" y="8841"/>
                    <a:pt x="12441" y="8768"/>
                    <a:pt x="12539" y="8645"/>
                  </a:cubicBezTo>
                  <a:cubicBezTo>
                    <a:pt x="12612" y="8547"/>
                    <a:pt x="12637" y="8621"/>
                    <a:pt x="12759" y="8498"/>
                  </a:cubicBezTo>
                  <a:cubicBezTo>
                    <a:pt x="12857" y="8376"/>
                    <a:pt x="12686" y="8327"/>
                    <a:pt x="12686" y="8155"/>
                  </a:cubicBezTo>
                  <a:cubicBezTo>
                    <a:pt x="12686" y="7984"/>
                    <a:pt x="12563" y="7837"/>
                    <a:pt x="12710" y="7764"/>
                  </a:cubicBezTo>
                  <a:cubicBezTo>
                    <a:pt x="12833" y="7690"/>
                    <a:pt x="12906" y="7837"/>
                    <a:pt x="13053" y="7788"/>
                  </a:cubicBezTo>
                  <a:cubicBezTo>
                    <a:pt x="13224" y="7739"/>
                    <a:pt x="13200" y="7764"/>
                    <a:pt x="13273" y="7568"/>
                  </a:cubicBezTo>
                  <a:cubicBezTo>
                    <a:pt x="13322" y="7347"/>
                    <a:pt x="13420" y="7274"/>
                    <a:pt x="13396" y="7127"/>
                  </a:cubicBezTo>
                  <a:cubicBezTo>
                    <a:pt x="13396" y="6980"/>
                    <a:pt x="13469" y="6980"/>
                    <a:pt x="13641" y="6980"/>
                  </a:cubicBezTo>
                  <a:cubicBezTo>
                    <a:pt x="13812" y="6980"/>
                    <a:pt x="13861" y="6784"/>
                    <a:pt x="13959" y="6906"/>
                  </a:cubicBezTo>
                  <a:cubicBezTo>
                    <a:pt x="14082" y="7004"/>
                    <a:pt x="14057" y="7127"/>
                    <a:pt x="14008" y="7323"/>
                  </a:cubicBezTo>
                  <a:cubicBezTo>
                    <a:pt x="13959" y="7494"/>
                    <a:pt x="14033" y="7494"/>
                    <a:pt x="14082" y="7641"/>
                  </a:cubicBezTo>
                  <a:cubicBezTo>
                    <a:pt x="14155" y="7788"/>
                    <a:pt x="14082" y="7812"/>
                    <a:pt x="14106" y="7959"/>
                  </a:cubicBezTo>
                  <a:cubicBezTo>
                    <a:pt x="14155" y="8131"/>
                    <a:pt x="14179" y="8229"/>
                    <a:pt x="14375" y="8082"/>
                  </a:cubicBezTo>
                  <a:cubicBezTo>
                    <a:pt x="14547" y="7935"/>
                    <a:pt x="14645" y="8155"/>
                    <a:pt x="14865" y="7861"/>
                  </a:cubicBezTo>
                  <a:cubicBezTo>
                    <a:pt x="15086" y="7592"/>
                    <a:pt x="15061" y="7494"/>
                    <a:pt x="15232" y="7372"/>
                  </a:cubicBezTo>
                  <a:cubicBezTo>
                    <a:pt x="15428" y="7274"/>
                    <a:pt x="15404" y="7249"/>
                    <a:pt x="15526" y="7151"/>
                  </a:cubicBezTo>
                  <a:cubicBezTo>
                    <a:pt x="15624" y="7053"/>
                    <a:pt x="15673" y="7029"/>
                    <a:pt x="15796" y="7102"/>
                  </a:cubicBezTo>
                  <a:cubicBezTo>
                    <a:pt x="15943" y="7176"/>
                    <a:pt x="16016" y="7078"/>
                    <a:pt x="16212" y="6955"/>
                  </a:cubicBezTo>
                  <a:cubicBezTo>
                    <a:pt x="16408" y="6833"/>
                    <a:pt x="16432" y="6906"/>
                    <a:pt x="16653" y="6808"/>
                  </a:cubicBezTo>
                  <a:cubicBezTo>
                    <a:pt x="16873" y="6735"/>
                    <a:pt x="16726" y="6711"/>
                    <a:pt x="16996" y="658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72"/>
            <p:cNvSpPr/>
            <p:nvPr/>
          </p:nvSpPr>
          <p:spPr>
            <a:xfrm>
              <a:off x="6571300" y="1786425"/>
              <a:ext cx="431625" cy="222875"/>
            </a:xfrm>
            <a:custGeom>
              <a:avLst/>
              <a:gdLst/>
              <a:ahLst/>
              <a:cxnLst/>
              <a:rect l="l" t="t" r="r" b="b"/>
              <a:pathLst>
                <a:path w="17265" h="8915" fill="none" extrusionOk="0">
                  <a:moveTo>
                    <a:pt x="16996" y="6588"/>
                  </a:moveTo>
                  <a:cubicBezTo>
                    <a:pt x="17265" y="6441"/>
                    <a:pt x="17265" y="6368"/>
                    <a:pt x="17192" y="6221"/>
                  </a:cubicBezTo>
                  <a:cubicBezTo>
                    <a:pt x="17118" y="6074"/>
                    <a:pt x="16996" y="6172"/>
                    <a:pt x="16996" y="5976"/>
                  </a:cubicBezTo>
                  <a:cubicBezTo>
                    <a:pt x="16971" y="5804"/>
                    <a:pt x="16996" y="5609"/>
                    <a:pt x="16849" y="5658"/>
                  </a:cubicBezTo>
                  <a:cubicBezTo>
                    <a:pt x="16726" y="5731"/>
                    <a:pt x="16653" y="5878"/>
                    <a:pt x="16506" y="5976"/>
                  </a:cubicBezTo>
                  <a:cubicBezTo>
                    <a:pt x="16359" y="6098"/>
                    <a:pt x="16187" y="6074"/>
                    <a:pt x="16114" y="6196"/>
                  </a:cubicBezTo>
                  <a:cubicBezTo>
                    <a:pt x="16016" y="6319"/>
                    <a:pt x="15771" y="6245"/>
                    <a:pt x="15673" y="6441"/>
                  </a:cubicBezTo>
                  <a:cubicBezTo>
                    <a:pt x="15600" y="6637"/>
                    <a:pt x="15526" y="6686"/>
                    <a:pt x="15404" y="6711"/>
                  </a:cubicBezTo>
                  <a:cubicBezTo>
                    <a:pt x="15257" y="6760"/>
                    <a:pt x="15037" y="6735"/>
                    <a:pt x="14792" y="6564"/>
                  </a:cubicBezTo>
                  <a:cubicBezTo>
                    <a:pt x="14571" y="6417"/>
                    <a:pt x="14351" y="6441"/>
                    <a:pt x="14204" y="6319"/>
                  </a:cubicBezTo>
                  <a:cubicBezTo>
                    <a:pt x="14057" y="6221"/>
                    <a:pt x="13837" y="6074"/>
                    <a:pt x="13959" y="5853"/>
                  </a:cubicBezTo>
                  <a:cubicBezTo>
                    <a:pt x="14057" y="5658"/>
                    <a:pt x="13837" y="5535"/>
                    <a:pt x="13616" y="5535"/>
                  </a:cubicBezTo>
                  <a:cubicBezTo>
                    <a:pt x="13420" y="5535"/>
                    <a:pt x="13200" y="5609"/>
                    <a:pt x="13175" y="5437"/>
                  </a:cubicBezTo>
                  <a:cubicBezTo>
                    <a:pt x="13127" y="5266"/>
                    <a:pt x="13102" y="5217"/>
                    <a:pt x="13249" y="5094"/>
                  </a:cubicBezTo>
                  <a:cubicBezTo>
                    <a:pt x="13396" y="4996"/>
                    <a:pt x="13445" y="4898"/>
                    <a:pt x="13249" y="4751"/>
                  </a:cubicBezTo>
                  <a:cubicBezTo>
                    <a:pt x="13029" y="4605"/>
                    <a:pt x="12882" y="4384"/>
                    <a:pt x="12808" y="4360"/>
                  </a:cubicBezTo>
                  <a:cubicBezTo>
                    <a:pt x="12735" y="4360"/>
                    <a:pt x="12661" y="4139"/>
                    <a:pt x="12612" y="4017"/>
                  </a:cubicBezTo>
                  <a:cubicBezTo>
                    <a:pt x="12563" y="3919"/>
                    <a:pt x="12416" y="3894"/>
                    <a:pt x="12220" y="3821"/>
                  </a:cubicBezTo>
                  <a:cubicBezTo>
                    <a:pt x="12025" y="3772"/>
                    <a:pt x="11731" y="3552"/>
                    <a:pt x="11682" y="3625"/>
                  </a:cubicBezTo>
                  <a:cubicBezTo>
                    <a:pt x="11633" y="3699"/>
                    <a:pt x="11780" y="3845"/>
                    <a:pt x="11706" y="3943"/>
                  </a:cubicBezTo>
                  <a:cubicBezTo>
                    <a:pt x="11657" y="4041"/>
                    <a:pt x="11461" y="4188"/>
                    <a:pt x="11290" y="4090"/>
                  </a:cubicBezTo>
                  <a:cubicBezTo>
                    <a:pt x="11143" y="3992"/>
                    <a:pt x="11070" y="3870"/>
                    <a:pt x="11143" y="3552"/>
                  </a:cubicBezTo>
                  <a:cubicBezTo>
                    <a:pt x="11216" y="3233"/>
                    <a:pt x="11339" y="3037"/>
                    <a:pt x="11216" y="2890"/>
                  </a:cubicBezTo>
                  <a:cubicBezTo>
                    <a:pt x="11094" y="2768"/>
                    <a:pt x="11363" y="2597"/>
                    <a:pt x="11437" y="2597"/>
                  </a:cubicBezTo>
                  <a:cubicBezTo>
                    <a:pt x="11510" y="2621"/>
                    <a:pt x="11682" y="2572"/>
                    <a:pt x="11682" y="2499"/>
                  </a:cubicBezTo>
                  <a:cubicBezTo>
                    <a:pt x="11706" y="2425"/>
                    <a:pt x="11461" y="2401"/>
                    <a:pt x="11437" y="2278"/>
                  </a:cubicBezTo>
                  <a:cubicBezTo>
                    <a:pt x="11437" y="2156"/>
                    <a:pt x="11388" y="2058"/>
                    <a:pt x="11633" y="2009"/>
                  </a:cubicBezTo>
                  <a:cubicBezTo>
                    <a:pt x="11853" y="1960"/>
                    <a:pt x="11853" y="1886"/>
                    <a:pt x="12000" y="1739"/>
                  </a:cubicBezTo>
                  <a:cubicBezTo>
                    <a:pt x="12147" y="1617"/>
                    <a:pt x="12196" y="1642"/>
                    <a:pt x="12294" y="1495"/>
                  </a:cubicBezTo>
                  <a:cubicBezTo>
                    <a:pt x="12392" y="1372"/>
                    <a:pt x="12612" y="1103"/>
                    <a:pt x="12514" y="1029"/>
                  </a:cubicBezTo>
                  <a:cubicBezTo>
                    <a:pt x="12392" y="956"/>
                    <a:pt x="12343" y="956"/>
                    <a:pt x="12196" y="1054"/>
                  </a:cubicBezTo>
                  <a:cubicBezTo>
                    <a:pt x="12049" y="1176"/>
                    <a:pt x="12074" y="1250"/>
                    <a:pt x="11927" y="1372"/>
                  </a:cubicBezTo>
                  <a:cubicBezTo>
                    <a:pt x="11780" y="1470"/>
                    <a:pt x="11657" y="1397"/>
                    <a:pt x="11657" y="1323"/>
                  </a:cubicBezTo>
                  <a:cubicBezTo>
                    <a:pt x="11657" y="1225"/>
                    <a:pt x="11608" y="1152"/>
                    <a:pt x="11486" y="1127"/>
                  </a:cubicBezTo>
                  <a:cubicBezTo>
                    <a:pt x="11363" y="1103"/>
                    <a:pt x="11241" y="1127"/>
                    <a:pt x="11290" y="956"/>
                  </a:cubicBezTo>
                  <a:cubicBezTo>
                    <a:pt x="11314" y="784"/>
                    <a:pt x="11510" y="809"/>
                    <a:pt x="11388" y="662"/>
                  </a:cubicBezTo>
                  <a:cubicBezTo>
                    <a:pt x="11265" y="491"/>
                    <a:pt x="11094" y="613"/>
                    <a:pt x="11045" y="368"/>
                  </a:cubicBezTo>
                  <a:cubicBezTo>
                    <a:pt x="10996" y="148"/>
                    <a:pt x="11021" y="172"/>
                    <a:pt x="11070" y="25"/>
                  </a:cubicBezTo>
                  <a:cubicBezTo>
                    <a:pt x="10923" y="1"/>
                    <a:pt x="10776" y="1"/>
                    <a:pt x="10702" y="50"/>
                  </a:cubicBezTo>
                  <a:cubicBezTo>
                    <a:pt x="10629" y="99"/>
                    <a:pt x="10531" y="197"/>
                    <a:pt x="10457" y="295"/>
                  </a:cubicBezTo>
                  <a:cubicBezTo>
                    <a:pt x="10359" y="393"/>
                    <a:pt x="10261" y="491"/>
                    <a:pt x="10163" y="589"/>
                  </a:cubicBezTo>
                  <a:cubicBezTo>
                    <a:pt x="10066" y="662"/>
                    <a:pt x="9968" y="686"/>
                    <a:pt x="9870" y="711"/>
                  </a:cubicBezTo>
                  <a:cubicBezTo>
                    <a:pt x="9772" y="735"/>
                    <a:pt x="9698" y="760"/>
                    <a:pt x="9649" y="882"/>
                  </a:cubicBezTo>
                  <a:cubicBezTo>
                    <a:pt x="9625" y="956"/>
                    <a:pt x="9625" y="1054"/>
                    <a:pt x="9600" y="1152"/>
                  </a:cubicBezTo>
                  <a:cubicBezTo>
                    <a:pt x="9576" y="1397"/>
                    <a:pt x="9576" y="1593"/>
                    <a:pt x="9282" y="1666"/>
                  </a:cubicBezTo>
                  <a:cubicBezTo>
                    <a:pt x="9135" y="1715"/>
                    <a:pt x="9037" y="1739"/>
                    <a:pt x="8915" y="1764"/>
                  </a:cubicBezTo>
                  <a:cubicBezTo>
                    <a:pt x="8645" y="1837"/>
                    <a:pt x="8327" y="1911"/>
                    <a:pt x="8155" y="1935"/>
                  </a:cubicBezTo>
                  <a:cubicBezTo>
                    <a:pt x="8033" y="1984"/>
                    <a:pt x="6760" y="2278"/>
                    <a:pt x="5511" y="2548"/>
                  </a:cubicBezTo>
                  <a:cubicBezTo>
                    <a:pt x="4556" y="2743"/>
                    <a:pt x="3650" y="2964"/>
                    <a:pt x="3209" y="3037"/>
                  </a:cubicBezTo>
                  <a:cubicBezTo>
                    <a:pt x="2719" y="3135"/>
                    <a:pt x="2033" y="3282"/>
                    <a:pt x="1446" y="3429"/>
                  </a:cubicBezTo>
                  <a:cubicBezTo>
                    <a:pt x="834" y="3576"/>
                    <a:pt x="295" y="3699"/>
                    <a:pt x="148" y="3699"/>
                  </a:cubicBezTo>
                  <a:cubicBezTo>
                    <a:pt x="123" y="4360"/>
                    <a:pt x="1" y="7543"/>
                    <a:pt x="50" y="7861"/>
                  </a:cubicBezTo>
                  <a:cubicBezTo>
                    <a:pt x="50" y="7935"/>
                    <a:pt x="50" y="8033"/>
                    <a:pt x="74" y="8155"/>
                  </a:cubicBezTo>
                  <a:cubicBezTo>
                    <a:pt x="319" y="8131"/>
                    <a:pt x="931" y="8057"/>
                    <a:pt x="1666" y="7910"/>
                  </a:cubicBezTo>
                  <a:cubicBezTo>
                    <a:pt x="2646" y="7715"/>
                    <a:pt x="7911" y="6417"/>
                    <a:pt x="7911" y="6417"/>
                  </a:cubicBezTo>
                  <a:lnTo>
                    <a:pt x="8033" y="6392"/>
                  </a:lnTo>
                  <a:lnTo>
                    <a:pt x="8057" y="6490"/>
                  </a:lnTo>
                  <a:lnTo>
                    <a:pt x="8057" y="6539"/>
                  </a:lnTo>
                  <a:lnTo>
                    <a:pt x="9870" y="5951"/>
                  </a:lnTo>
                  <a:lnTo>
                    <a:pt x="9968" y="5902"/>
                  </a:lnTo>
                  <a:lnTo>
                    <a:pt x="9992" y="6000"/>
                  </a:lnTo>
                  <a:cubicBezTo>
                    <a:pt x="9992" y="6000"/>
                    <a:pt x="10163" y="6392"/>
                    <a:pt x="10261" y="6613"/>
                  </a:cubicBezTo>
                  <a:cubicBezTo>
                    <a:pt x="10286" y="6711"/>
                    <a:pt x="10359" y="6833"/>
                    <a:pt x="10433" y="6955"/>
                  </a:cubicBezTo>
                  <a:cubicBezTo>
                    <a:pt x="10506" y="7078"/>
                    <a:pt x="10604" y="7200"/>
                    <a:pt x="10653" y="7274"/>
                  </a:cubicBezTo>
                  <a:lnTo>
                    <a:pt x="10653" y="7274"/>
                  </a:lnTo>
                  <a:cubicBezTo>
                    <a:pt x="10702" y="7347"/>
                    <a:pt x="10800" y="7421"/>
                    <a:pt x="10923" y="7494"/>
                  </a:cubicBezTo>
                  <a:cubicBezTo>
                    <a:pt x="10996" y="7543"/>
                    <a:pt x="11094" y="7592"/>
                    <a:pt x="11167" y="7641"/>
                  </a:cubicBezTo>
                  <a:cubicBezTo>
                    <a:pt x="11192" y="7641"/>
                    <a:pt x="11192" y="7617"/>
                    <a:pt x="11216" y="7592"/>
                  </a:cubicBezTo>
                  <a:cubicBezTo>
                    <a:pt x="11290" y="7470"/>
                    <a:pt x="11241" y="7372"/>
                    <a:pt x="11314" y="7249"/>
                  </a:cubicBezTo>
                  <a:cubicBezTo>
                    <a:pt x="11388" y="7127"/>
                    <a:pt x="11584" y="6955"/>
                    <a:pt x="11608" y="7078"/>
                  </a:cubicBezTo>
                  <a:cubicBezTo>
                    <a:pt x="11633" y="7225"/>
                    <a:pt x="11486" y="7494"/>
                    <a:pt x="11486" y="7617"/>
                  </a:cubicBezTo>
                  <a:cubicBezTo>
                    <a:pt x="11486" y="7690"/>
                    <a:pt x="11461" y="7715"/>
                    <a:pt x="11461" y="7788"/>
                  </a:cubicBezTo>
                  <a:cubicBezTo>
                    <a:pt x="11608" y="7861"/>
                    <a:pt x="11706" y="7935"/>
                    <a:pt x="11804" y="8155"/>
                  </a:cubicBezTo>
                  <a:cubicBezTo>
                    <a:pt x="11878" y="8302"/>
                    <a:pt x="11902" y="8449"/>
                    <a:pt x="11927" y="8547"/>
                  </a:cubicBezTo>
                  <a:cubicBezTo>
                    <a:pt x="11951" y="8621"/>
                    <a:pt x="11976" y="8694"/>
                    <a:pt x="12000" y="8743"/>
                  </a:cubicBezTo>
                  <a:cubicBezTo>
                    <a:pt x="12000" y="8792"/>
                    <a:pt x="12049" y="8865"/>
                    <a:pt x="12074" y="8914"/>
                  </a:cubicBezTo>
                  <a:cubicBezTo>
                    <a:pt x="12122" y="8841"/>
                    <a:pt x="12098" y="8768"/>
                    <a:pt x="12098" y="8694"/>
                  </a:cubicBezTo>
                  <a:cubicBezTo>
                    <a:pt x="12098" y="8572"/>
                    <a:pt x="12074" y="8376"/>
                    <a:pt x="12171" y="8400"/>
                  </a:cubicBezTo>
                  <a:cubicBezTo>
                    <a:pt x="12245" y="8425"/>
                    <a:pt x="12245" y="8719"/>
                    <a:pt x="12294" y="8792"/>
                  </a:cubicBezTo>
                  <a:cubicBezTo>
                    <a:pt x="12343" y="8841"/>
                    <a:pt x="12441" y="8768"/>
                    <a:pt x="12539" y="8645"/>
                  </a:cubicBezTo>
                  <a:cubicBezTo>
                    <a:pt x="12612" y="8547"/>
                    <a:pt x="12637" y="8621"/>
                    <a:pt x="12759" y="8498"/>
                  </a:cubicBezTo>
                  <a:cubicBezTo>
                    <a:pt x="12857" y="8376"/>
                    <a:pt x="12686" y="8327"/>
                    <a:pt x="12686" y="8155"/>
                  </a:cubicBezTo>
                  <a:cubicBezTo>
                    <a:pt x="12686" y="7984"/>
                    <a:pt x="12563" y="7837"/>
                    <a:pt x="12710" y="7764"/>
                  </a:cubicBezTo>
                  <a:cubicBezTo>
                    <a:pt x="12833" y="7690"/>
                    <a:pt x="12906" y="7837"/>
                    <a:pt x="13053" y="7788"/>
                  </a:cubicBezTo>
                  <a:cubicBezTo>
                    <a:pt x="13224" y="7739"/>
                    <a:pt x="13200" y="7764"/>
                    <a:pt x="13273" y="7568"/>
                  </a:cubicBezTo>
                  <a:cubicBezTo>
                    <a:pt x="13322" y="7347"/>
                    <a:pt x="13420" y="7274"/>
                    <a:pt x="13396" y="7127"/>
                  </a:cubicBezTo>
                  <a:cubicBezTo>
                    <a:pt x="13396" y="6980"/>
                    <a:pt x="13469" y="6980"/>
                    <a:pt x="13641" y="6980"/>
                  </a:cubicBezTo>
                  <a:cubicBezTo>
                    <a:pt x="13812" y="6980"/>
                    <a:pt x="13861" y="6784"/>
                    <a:pt x="13959" y="6906"/>
                  </a:cubicBezTo>
                  <a:cubicBezTo>
                    <a:pt x="14082" y="7004"/>
                    <a:pt x="14057" y="7127"/>
                    <a:pt x="14008" y="7323"/>
                  </a:cubicBezTo>
                  <a:cubicBezTo>
                    <a:pt x="13959" y="7494"/>
                    <a:pt x="14033" y="7494"/>
                    <a:pt x="14082" y="7641"/>
                  </a:cubicBezTo>
                  <a:cubicBezTo>
                    <a:pt x="14155" y="7788"/>
                    <a:pt x="14082" y="7812"/>
                    <a:pt x="14106" y="7959"/>
                  </a:cubicBezTo>
                  <a:cubicBezTo>
                    <a:pt x="14155" y="8131"/>
                    <a:pt x="14179" y="8229"/>
                    <a:pt x="14375" y="8082"/>
                  </a:cubicBezTo>
                  <a:cubicBezTo>
                    <a:pt x="14547" y="7935"/>
                    <a:pt x="14645" y="8155"/>
                    <a:pt x="14865" y="7861"/>
                  </a:cubicBezTo>
                  <a:cubicBezTo>
                    <a:pt x="15086" y="7592"/>
                    <a:pt x="15061" y="7494"/>
                    <a:pt x="15232" y="7372"/>
                  </a:cubicBezTo>
                  <a:cubicBezTo>
                    <a:pt x="15428" y="7274"/>
                    <a:pt x="15404" y="7249"/>
                    <a:pt x="15526" y="7151"/>
                  </a:cubicBezTo>
                  <a:cubicBezTo>
                    <a:pt x="15624" y="7053"/>
                    <a:pt x="15673" y="7029"/>
                    <a:pt x="15796" y="7102"/>
                  </a:cubicBezTo>
                  <a:cubicBezTo>
                    <a:pt x="15943" y="7176"/>
                    <a:pt x="16016" y="7078"/>
                    <a:pt x="16212" y="6955"/>
                  </a:cubicBezTo>
                  <a:cubicBezTo>
                    <a:pt x="16408" y="6833"/>
                    <a:pt x="16432" y="6906"/>
                    <a:pt x="16653" y="6808"/>
                  </a:cubicBezTo>
                  <a:cubicBezTo>
                    <a:pt x="16873" y="6735"/>
                    <a:pt x="16726" y="6711"/>
                    <a:pt x="16996" y="658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72"/>
            <p:cNvSpPr/>
            <p:nvPr/>
          </p:nvSpPr>
          <p:spPr>
            <a:xfrm>
              <a:off x="7184725" y="1337075"/>
              <a:ext cx="12275" cy="12875"/>
            </a:xfrm>
            <a:custGeom>
              <a:avLst/>
              <a:gdLst/>
              <a:ahLst/>
              <a:cxnLst/>
              <a:rect l="l" t="t" r="r" b="b"/>
              <a:pathLst>
                <a:path w="491" h="515" extrusionOk="0">
                  <a:moveTo>
                    <a:pt x="393" y="123"/>
                  </a:moveTo>
                  <a:cubicBezTo>
                    <a:pt x="295" y="1"/>
                    <a:pt x="123" y="74"/>
                    <a:pt x="1" y="270"/>
                  </a:cubicBezTo>
                  <a:cubicBezTo>
                    <a:pt x="1" y="270"/>
                    <a:pt x="25" y="295"/>
                    <a:pt x="25" y="295"/>
                  </a:cubicBezTo>
                  <a:cubicBezTo>
                    <a:pt x="99" y="368"/>
                    <a:pt x="197" y="441"/>
                    <a:pt x="319" y="515"/>
                  </a:cubicBezTo>
                  <a:cubicBezTo>
                    <a:pt x="442" y="319"/>
                    <a:pt x="491" y="270"/>
                    <a:pt x="393" y="12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72"/>
            <p:cNvSpPr/>
            <p:nvPr/>
          </p:nvSpPr>
          <p:spPr>
            <a:xfrm>
              <a:off x="7184725" y="1337075"/>
              <a:ext cx="12275" cy="12875"/>
            </a:xfrm>
            <a:custGeom>
              <a:avLst/>
              <a:gdLst/>
              <a:ahLst/>
              <a:cxnLst/>
              <a:rect l="l" t="t" r="r" b="b"/>
              <a:pathLst>
                <a:path w="491" h="515" fill="none" extrusionOk="0">
                  <a:moveTo>
                    <a:pt x="393" y="123"/>
                  </a:moveTo>
                  <a:cubicBezTo>
                    <a:pt x="295" y="1"/>
                    <a:pt x="123" y="74"/>
                    <a:pt x="1" y="270"/>
                  </a:cubicBezTo>
                  <a:cubicBezTo>
                    <a:pt x="1" y="270"/>
                    <a:pt x="25" y="295"/>
                    <a:pt x="25" y="295"/>
                  </a:cubicBezTo>
                  <a:cubicBezTo>
                    <a:pt x="99" y="368"/>
                    <a:pt x="197" y="441"/>
                    <a:pt x="319" y="515"/>
                  </a:cubicBezTo>
                  <a:cubicBezTo>
                    <a:pt x="442" y="319"/>
                    <a:pt x="491" y="270"/>
                    <a:pt x="393" y="12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72"/>
            <p:cNvSpPr/>
            <p:nvPr/>
          </p:nvSpPr>
          <p:spPr>
            <a:xfrm>
              <a:off x="6950275" y="1888675"/>
              <a:ext cx="42250" cy="33075"/>
            </a:xfrm>
            <a:custGeom>
              <a:avLst/>
              <a:gdLst/>
              <a:ahLst/>
              <a:cxnLst/>
              <a:rect l="l" t="t" r="r" b="b"/>
              <a:pathLst>
                <a:path w="1690" h="1323" extrusionOk="0">
                  <a:moveTo>
                    <a:pt x="269" y="343"/>
                  </a:moveTo>
                  <a:cubicBezTo>
                    <a:pt x="392" y="294"/>
                    <a:pt x="588" y="221"/>
                    <a:pt x="710" y="343"/>
                  </a:cubicBezTo>
                  <a:cubicBezTo>
                    <a:pt x="833" y="466"/>
                    <a:pt x="857" y="515"/>
                    <a:pt x="955" y="686"/>
                  </a:cubicBezTo>
                  <a:cubicBezTo>
                    <a:pt x="1028" y="882"/>
                    <a:pt x="1053" y="882"/>
                    <a:pt x="1175" y="931"/>
                  </a:cubicBezTo>
                  <a:cubicBezTo>
                    <a:pt x="1322" y="955"/>
                    <a:pt x="1298" y="882"/>
                    <a:pt x="1445" y="1102"/>
                  </a:cubicBezTo>
                  <a:cubicBezTo>
                    <a:pt x="1592" y="1298"/>
                    <a:pt x="1690" y="1323"/>
                    <a:pt x="1665" y="1225"/>
                  </a:cubicBezTo>
                  <a:cubicBezTo>
                    <a:pt x="1665" y="1127"/>
                    <a:pt x="1690" y="1029"/>
                    <a:pt x="1518" y="882"/>
                  </a:cubicBezTo>
                  <a:cubicBezTo>
                    <a:pt x="1347" y="735"/>
                    <a:pt x="1298" y="808"/>
                    <a:pt x="1249" y="588"/>
                  </a:cubicBezTo>
                  <a:cubicBezTo>
                    <a:pt x="1175" y="392"/>
                    <a:pt x="1053" y="245"/>
                    <a:pt x="882" y="147"/>
                  </a:cubicBezTo>
                  <a:cubicBezTo>
                    <a:pt x="710" y="49"/>
                    <a:pt x="612" y="0"/>
                    <a:pt x="392" y="25"/>
                  </a:cubicBezTo>
                  <a:cubicBezTo>
                    <a:pt x="171" y="25"/>
                    <a:pt x="0" y="0"/>
                    <a:pt x="73" y="147"/>
                  </a:cubicBezTo>
                  <a:cubicBezTo>
                    <a:pt x="147" y="319"/>
                    <a:pt x="147" y="417"/>
                    <a:pt x="269" y="34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72"/>
            <p:cNvSpPr/>
            <p:nvPr/>
          </p:nvSpPr>
          <p:spPr>
            <a:xfrm>
              <a:off x="6950275" y="1888675"/>
              <a:ext cx="42250" cy="33075"/>
            </a:xfrm>
            <a:custGeom>
              <a:avLst/>
              <a:gdLst/>
              <a:ahLst/>
              <a:cxnLst/>
              <a:rect l="l" t="t" r="r" b="b"/>
              <a:pathLst>
                <a:path w="1690" h="1323" fill="none" extrusionOk="0">
                  <a:moveTo>
                    <a:pt x="269" y="343"/>
                  </a:moveTo>
                  <a:cubicBezTo>
                    <a:pt x="392" y="294"/>
                    <a:pt x="588" y="221"/>
                    <a:pt x="710" y="343"/>
                  </a:cubicBezTo>
                  <a:cubicBezTo>
                    <a:pt x="833" y="466"/>
                    <a:pt x="857" y="515"/>
                    <a:pt x="955" y="686"/>
                  </a:cubicBezTo>
                  <a:cubicBezTo>
                    <a:pt x="1028" y="882"/>
                    <a:pt x="1053" y="882"/>
                    <a:pt x="1175" y="931"/>
                  </a:cubicBezTo>
                  <a:cubicBezTo>
                    <a:pt x="1322" y="955"/>
                    <a:pt x="1298" y="882"/>
                    <a:pt x="1445" y="1102"/>
                  </a:cubicBezTo>
                  <a:cubicBezTo>
                    <a:pt x="1592" y="1298"/>
                    <a:pt x="1690" y="1323"/>
                    <a:pt x="1665" y="1225"/>
                  </a:cubicBezTo>
                  <a:cubicBezTo>
                    <a:pt x="1665" y="1127"/>
                    <a:pt x="1690" y="1029"/>
                    <a:pt x="1518" y="882"/>
                  </a:cubicBezTo>
                  <a:cubicBezTo>
                    <a:pt x="1347" y="735"/>
                    <a:pt x="1298" y="808"/>
                    <a:pt x="1249" y="588"/>
                  </a:cubicBezTo>
                  <a:cubicBezTo>
                    <a:pt x="1175" y="392"/>
                    <a:pt x="1053" y="245"/>
                    <a:pt x="882" y="147"/>
                  </a:cubicBezTo>
                  <a:cubicBezTo>
                    <a:pt x="710" y="49"/>
                    <a:pt x="612" y="0"/>
                    <a:pt x="392" y="25"/>
                  </a:cubicBezTo>
                  <a:cubicBezTo>
                    <a:pt x="171" y="25"/>
                    <a:pt x="0" y="0"/>
                    <a:pt x="73" y="147"/>
                  </a:cubicBezTo>
                  <a:cubicBezTo>
                    <a:pt x="147" y="319"/>
                    <a:pt x="147" y="417"/>
                    <a:pt x="269" y="34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72"/>
            <p:cNvSpPr/>
            <p:nvPr/>
          </p:nvSpPr>
          <p:spPr>
            <a:xfrm>
              <a:off x="7024950" y="1496875"/>
              <a:ext cx="15950" cy="19000"/>
            </a:xfrm>
            <a:custGeom>
              <a:avLst/>
              <a:gdLst/>
              <a:ahLst/>
              <a:cxnLst/>
              <a:rect l="l" t="t" r="r" b="b"/>
              <a:pathLst>
                <a:path w="638" h="760" extrusionOk="0">
                  <a:moveTo>
                    <a:pt x="539" y="171"/>
                  </a:moveTo>
                  <a:cubicBezTo>
                    <a:pt x="417" y="0"/>
                    <a:pt x="245" y="0"/>
                    <a:pt x="221" y="98"/>
                  </a:cubicBezTo>
                  <a:cubicBezTo>
                    <a:pt x="196" y="220"/>
                    <a:pt x="98" y="245"/>
                    <a:pt x="50" y="367"/>
                  </a:cubicBezTo>
                  <a:cubicBezTo>
                    <a:pt x="1" y="490"/>
                    <a:pt x="25" y="539"/>
                    <a:pt x="221" y="588"/>
                  </a:cubicBezTo>
                  <a:cubicBezTo>
                    <a:pt x="392" y="661"/>
                    <a:pt x="637" y="759"/>
                    <a:pt x="539" y="539"/>
                  </a:cubicBezTo>
                  <a:cubicBezTo>
                    <a:pt x="466" y="343"/>
                    <a:pt x="637" y="343"/>
                    <a:pt x="539" y="17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72"/>
            <p:cNvSpPr/>
            <p:nvPr/>
          </p:nvSpPr>
          <p:spPr>
            <a:xfrm>
              <a:off x="7024950" y="1496875"/>
              <a:ext cx="15950" cy="19000"/>
            </a:xfrm>
            <a:custGeom>
              <a:avLst/>
              <a:gdLst/>
              <a:ahLst/>
              <a:cxnLst/>
              <a:rect l="l" t="t" r="r" b="b"/>
              <a:pathLst>
                <a:path w="638" h="760" fill="none" extrusionOk="0">
                  <a:moveTo>
                    <a:pt x="539" y="171"/>
                  </a:moveTo>
                  <a:cubicBezTo>
                    <a:pt x="417" y="0"/>
                    <a:pt x="245" y="0"/>
                    <a:pt x="221" y="98"/>
                  </a:cubicBezTo>
                  <a:cubicBezTo>
                    <a:pt x="196" y="220"/>
                    <a:pt x="98" y="245"/>
                    <a:pt x="50" y="367"/>
                  </a:cubicBezTo>
                  <a:cubicBezTo>
                    <a:pt x="1" y="490"/>
                    <a:pt x="25" y="539"/>
                    <a:pt x="221" y="588"/>
                  </a:cubicBezTo>
                  <a:cubicBezTo>
                    <a:pt x="392" y="661"/>
                    <a:pt x="637" y="759"/>
                    <a:pt x="539" y="539"/>
                  </a:cubicBezTo>
                  <a:cubicBezTo>
                    <a:pt x="466" y="343"/>
                    <a:pt x="637" y="343"/>
                    <a:pt x="539" y="17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72"/>
            <p:cNvSpPr/>
            <p:nvPr/>
          </p:nvSpPr>
          <p:spPr>
            <a:xfrm>
              <a:off x="6985775" y="1994575"/>
              <a:ext cx="30025" cy="24525"/>
            </a:xfrm>
            <a:custGeom>
              <a:avLst/>
              <a:gdLst/>
              <a:ahLst/>
              <a:cxnLst/>
              <a:rect l="l" t="t" r="r" b="b"/>
              <a:pathLst>
                <a:path w="1201" h="981" extrusionOk="0">
                  <a:moveTo>
                    <a:pt x="784" y="221"/>
                  </a:moveTo>
                  <a:cubicBezTo>
                    <a:pt x="857" y="442"/>
                    <a:pt x="980" y="515"/>
                    <a:pt x="833" y="637"/>
                  </a:cubicBezTo>
                  <a:cubicBezTo>
                    <a:pt x="710" y="735"/>
                    <a:pt x="710" y="711"/>
                    <a:pt x="441" y="711"/>
                  </a:cubicBezTo>
                  <a:cubicBezTo>
                    <a:pt x="172" y="686"/>
                    <a:pt x="0" y="711"/>
                    <a:pt x="98" y="833"/>
                  </a:cubicBezTo>
                  <a:cubicBezTo>
                    <a:pt x="172" y="956"/>
                    <a:pt x="294" y="980"/>
                    <a:pt x="441" y="956"/>
                  </a:cubicBezTo>
                  <a:cubicBezTo>
                    <a:pt x="613" y="907"/>
                    <a:pt x="710" y="907"/>
                    <a:pt x="882" y="882"/>
                  </a:cubicBezTo>
                  <a:cubicBezTo>
                    <a:pt x="1029" y="882"/>
                    <a:pt x="1200" y="882"/>
                    <a:pt x="1176" y="735"/>
                  </a:cubicBezTo>
                  <a:cubicBezTo>
                    <a:pt x="1176" y="588"/>
                    <a:pt x="931" y="393"/>
                    <a:pt x="931" y="295"/>
                  </a:cubicBezTo>
                  <a:cubicBezTo>
                    <a:pt x="955" y="172"/>
                    <a:pt x="710" y="1"/>
                    <a:pt x="784" y="22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72"/>
            <p:cNvSpPr/>
            <p:nvPr/>
          </p:nvSpPr>
          <p:spPr>
            <a:xfrm>
              <a:off x="6985775" y="1994575"/>
              <a:ext cx="30025" cy="24525"/>
            </a:xfrm>
            <a:custGeom>
              <a:avLst/>
              <a:gdLst/>
              <a:ahLst/>
              <a:cxnLst/>
              <a:rect l="l" t="t" r="r" b="b"/>
              <a:pathLst>
                <a:path w="1201" h="981" fill="none" extrusionOk="0">
                  <a:moveTo>
                    <a:pt x="784" y="221"/>
                  </a:moveTo>
                  <a:cubicBezTo>
                    <a:pt x="857" y="442"/>
                    <a:pt x="980" y="515"/>
                    <a:pt x="833" y="637"/>
                  </a:cubicBezTo>
                  <a:cubicBezTo>
                    <a:pt x="710" y="735"/>
                    <a:pt x="710" y="711"/>
                    <a:pt x="441" y="711"/>
                  </a:cubicBezTo>
                  <a:cubicBezTo>
                    <a:pt x="172" y="686"/>
                    <a:pt x="0" y="711"/>
                    <a:pt x="98" y="833"/>
                  </a:cubicBezTo>
                  <a:cubicBezTo>
                    <a:pt x="172" y="956"/>
                    <a:pt x="294" y="980"/>
                    <a:pt x="441" y="956"/>
                  </a:cubicBezTo>
                  <a:cubicBezTo>
                    <a:pt x="613" y="907"/>
                    <a:pt x="710" y="907"/>
                    <a:pt x="882" y="882"/>
                  </a:cubicBezTo>
                  <a:cubicBezTo>
                    <a:pt x="1029" y="882"/>
                    <a:pt x="1200" y="882"/>
                    <a:pt x="1176" y="735"/>
                  </a:cubicBezTo>
                  <a:cubicBezTo>
                    <a:pt x="1176" y="588"/>
                    <a:pt x="931" y="393"/>
                    <a:pt x="931" y="295"/>
                  </a:cubicBezTo>
                  <a:cubicBezTo>
                    <a:pt x="955" y="172"/>
                    <a:pt x="710" y="1"/>
                    <a:pt x="784" y="22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72"/>
            <p:cNvSpPr/>
            <p:nvPr/>
          </p:nvSpPr>
          <p:spPr>
            <a:xfrm>
              <a:off x="4495350" y="4069925"/>
              <a:ext cx="25" cy="650"/>
            </a:xfrm>
            <a:custGeom>
              <a:avLst/>
              <a:gdLst/>
              <a:ahLst/>
              <a:cxnLst/>
              <a:rect l="l" t="t" r="r" b="b"/>
              <a:pathLst>
                <a:path w="1" h="26" extrusionOk="0">
                  <a:moveTo>
                    <a:pt x="0" y="25"/>
                  </a:moveTo>
                  <a:cubicBezTo>
                    <a:pt x="0" y="1"/>
                    <a:pt x="0" y="1"/>
                    <a:pt x="0" y="25"/>
                  </a:cubicBezTo>
                  <a:cubicBezTo>
                    <a:pt x="0" y="25"/>
                    <a:pt x="0" y="25"/>
                    <a:pt x="0" y="2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72"/>
            <p:cNvSpPr/>
            <p:nvPr/>
          </p:nvSpPr>
          <p:spPr>
            <a:xfrm>
              <a:off x="4495350" y="4069925"/>
              <a:ext cx="25" cy="650"/>
            </a:xfrm>
            <a:custGeom>
              <a:avLst/>
              <a:gdLst/>
              <a:ahLst/>
              <a:cxnLst/>
              <a:rect l="l" t="t" r="r" b="b"/>
              <a:pathLst>
                <a:path w="1" h="26" fill="none" extrusionOk="0">
                  <a:moveTo>
                    <a:pt x="0" y="25"/>
                  </a:moveTo>
                  <a:cubicBezTo>
                    <a:pt x="0" y="1"/>
                    <a:pt x="0" y="1"/>
                    <a:pt x="0" y="25"/>
                  </a:cubicBezTo>
                  <a:cubicBezTo>
                    <a:pt x="0" y="25"/>
                    <a:pt x="0" y="25"/>
                    <a:pt x="0" y="2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72"/>
            <p:cNvSpPr/>
            <p:nvPr/>
          </p:nvSpPr>
          <p:spPr>
            <a:xfrm>
              <a:off x="658075" y="3215300"/>
              <a:ext cx="38600" cy="25750"/>
            </a:xfrm>
            <a:custGeom>
              <a:avLst/>
              <a:gdLst/>
              <a:ahLst/>
              <a:cxnLst/>
              <a:rect l="l" t="t" r="r" b="b"/>
              <a:pathLst>
                <a:path w="1544" h="1030" extrusionOk="0">
                  <a:moveTo>
                    <a:pt x="907" y="319"/>
                  </a:moveTo>
                  <a:cubicBezTo>
                    <a:pt x="564" y="221"/>
                    <a:pt x="1" y="1"/>
                    <a:pt x="148" y="270"/>
                  </a:cubicBezTo>
                  <a:cubicBezTo>
                    <a:pt x="368" y="613"/>
                    <a:pt x="344" y="613"/>
                    <a:pt x="515" y="809"/>
                  </a:cubicBezTo>
                  <a:cubicBezTo>
                    <a:pt x="711" y="1029"/>
                    <a:pt x="784" y="1005"/>
                    <a:pt x="1176" y="1029"/>
                  </a:cubicBezTo>
                  <a:cubicBezTo>
                    <a:pt x="1543" y="1029"/>
                    <a:pt x="1274" y="882"/>
                    <a:pt x="1299" y="613"/>
                  </a:cubicBezTo>
                  <a:cubicBezTo>
                    <a:pt x="1323" y="344"/>
                    <a:pt x="1250" y="441"/>
                    <a:pt x="907" y="31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72"/>
            <p:cNvSpPr/>
            <p:nvPr/>
          </p:nvSpPr>
          <p:spPr>
            <a:xfrm>
              <a:off x="658075" y="3215300"/>
              <a:ext cx="38600" cy="25750"/>
            </a:xfrm>
            <a:custGeom>
              <a:avLst/>
              <a:gdLst/>
              <a:ahLst/>
              <a:cxnLst/>
              <a:rect l="l" t="t" r="r" b="b"/>
              <a:pathLst>
                <a:path w="1544" h="1030" fill="none" extrusionOk="0">
                  <a:moveTo>
                    <a:pt x="907" y="319"/>
                  </a:moveTo>
                  <a:cubicBezTo>
                    <a:pt x="564" y="221"/>
                    <a:pt x="1" y="1"/>
                    <a:pt x="148" y="270"/>
                  </a:cubicBezTo>
                  <a:cubicBezTo>
                    <a:pt x="368" y="613"/>
                    <a:pt x="344" y="613"/>
                    <a:pt x="515" y="809"/>
                  </a:cubicBezTo>
                  <a:cubicBezTo>
                    <a:pt x="711" y="1029"/>
                    <a:pt x="784" y="1005"/>
                    <a:pt x="1176" y="1029"/>
                  </a:cubicBezTo>
                  <a:cubicBezTo>
                    <a:pt x="1543" y="1029"/>
                    <a:pt x="1274" y="882"/>
                    <a:pt x="1299" y="613"/>
                  </a:cubicBezTo>
                  <a:cubicBezTo>
                    <a:pt x="1323" y="344"/>
                    <a:pt x="1250" y="441"/>
                    <a:pt x="907" y="31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72"/>
            <p:cNvSpPr/>
            <p:nvPr/>
          </p:nvSpPr>
          <p:spPr>
            <a:xfrm>
              <a:off x="709500" y="3215300"/>
              <a:ext cx="49000" cy="34925"/>
            </a:xfrm>
            <a:custGeom>
              <a:avLst/>
              <a:gdLst/>
              <a:ahLst/>
              <a:cxnLst/>
              <a:rect l="l" t="t" r="r" b="b"/>
              <a:pathLst>
                <a:path w="1960" h="1397" extrusionOk="0">
                  <a:moveTo>
                    <a:pt x="1617" y="931"/>
                  </a:moveTo>
                  <a:cubicBezTo>
                    <a:pt x="1397" y="956"/>
                    <a:pt x="1274" y="907"/>
                    <a:pt x="1201" y="833"/>
                  </a:cubicBezTo>
                  <a:cubicBezTo>
                    <a:pt x="1127" y="760"/>
                    <a:pt x="1" y="1"/>
                    <a:pt x="74" y="564"/>
                  </a:cubicBezTo>
                  <a:cubicBezTo>
                    <a:pt x="148" y="858"/>
                    <a:pt x="25" y="1029"/>
                    <a:pt x="417" y="1054"/>
                  </a:cubicBezTo>
                  <a:cubicBezTo>
                    <a:pt x="833" y="1078"/>
                    <a:pt x="711" y="1005"/>
                    <a:pt x="1127" y="1103"/>
                  </a:cubicBezTo>
                  <a:cubicBezTo>
                    <a:pt x="1519" y="1201"/>
                    <a:pt x="1960" y="1397"/>
                    <a:pt x="1960" y="1201"/>
                  </a:cubicBezTo>
                  <a:cubicBezTo>
                    <a:pt x="1960" y="1005"/>
                    <a:pt x="1813" y="907"/>
                    <a:pt x="1617" y="93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72"/>
            <p:cNvSpPr/>
            <p:nvPr/>
          </p:nvSpPr>
          <p:spPr>
            <a:xfrm>
              <a:off x="709500" y="3215300"/>
              <a:ext cx="49000" cy="34925"/>
            </a:xfrm>
            <a:custGeom>
              <a:avLst/>
              <a:gdLst/>
              <a:ahLst/>
              <a:cxnLst/>
              <a:rect l="l" t="t" r="r" b="b"/>
              <a:pathLst>
                <a:path w="1960" h="1397" fill="none" extrusionOk="0">
                  <a:moveTo>
                    <a:pt x="1617" y="931"/>
                  </a:moveTo>
                  <a:cubicBezTo>
                    <a:pt x="1397" y="956"/>
                    <a:pt x="1274" y="907"/>
                    <a:pt x="1201" y="833"/>
                  </a:cubicBezTo>
                  <a:cubicBezTo>
                    <a:pt x="1127" y="760"/>
                    <a:pt x="1" y="1"/>
                    <a:pt x="74" y="564"/>
                  </a:cubicBezTo>
                  <a:cubicBezTo>
                    <a:pt x="148" y="858"/>
                    <a:pt x="25" y="1029"/>
                    <a:pt x="417" y="1054"/>
                  </a:cubicBezTo>
                  <a:cubicBezTo>
                    <a:pt x="833" y="1078"/>
                    <a:pt x="711" y="1005"/>
                    <a:pt x="1127" y="1103"/>
                  </a:cubicBezTo>
                  <a:cubicBezTo>
                    <a:pt x="1519" y="1201"/>
                    <a:pt x="1960" y="1397"/>
                    <a:pt x="1960" y="1201"/>
                  </a:cubicBezTo>
                  <a:cubicBezTo>
                    <a:pt x="1960" y="1005"/>
                    <a:pt x="1813" y="907"/>
                    <a:pt x="1617" y="93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72"/>
            <p:cNvSpPr/>
            <p:nvPr/>
          </p:nvSpPr>
          <p:spPr>
            <a:xfrm>
              <a:off x="520950" y="1166275"/>
              <a:ext cx="1036475" cy="873625"/>
            </a:xfrm>
            <a:custGeom>
              <a:avLst/>
              <a:gdLst/>
              <a:ahLst/>
              <a:cxnLst/>
              <a:rect l="l" t="t" r="r" b="b"/>
              <a:pathLst>
                <a:path w="41459" h="34945" extrusionOk="0">
                  <a:moveTo>
                    <a:pt x="294" y="25958"/>
                  </a:moveTo>
                  <a:cubicBezTo>
                    <a:pt x="319" y="26007"/>
                    <a:pt x="343" y="26056"/>
                    <a:pt x="368" y="26080"/>
                  </a:cubicBezTo>
                  <a:cubicBezTo>
                    <a:pt x="686" y="26178"/>
                    <a:pt x="1176" y="26350"/>
                    <a:pt x="1641" y="26497"/>
                  </a:cubicBezTo>
                  <a:cubicBezTo>
                    <a:pt x="2253" y="26692"/>
                    <a:pt x="2841" y="26864"/>
                    <a:pt x="2890" y="26888"/>
                  </a:cubicBezTo>
                  <a:cubicBezTo>
                    <a:pt x="2939" y="26913"/>
                    <a:pt x="3037" y="26913"/>
                    <a:pt x="3135" y="26937"/>
                  </a:cubicBezTo>
                  <a:cubicBezTo>
                    <a:pt x="3257" y="26937"/>
                    <a:pt x="3404" y="26937"/>
                    <a:pt x="3527" y="26986"/>
                  </a:cubicBezTo>
                  <a:cubicBezTo>
                    <a:pt x="3649" y="27035"/>
                    <a:pt x="7077" y="28039"/>
                    <a:pt x="9526" y="28774"/>
                  </a:cubicBezTo>
                  <a:cubicBezTo>
                    <a:pt x="10702" y="29117"/>
                    <a:pt x="11632" y="29386"/>
                    <a:pt x="11853" y="29435"/>
                  </a:cubicBezTo>
                  <a:cubicBezTo>
                    <a:pt x="12122" y="29533"/>
                    <a:pt x="12832" y="29729"/>
                    <a:pt x="13689" y="29949"/>
                  </a:cubicBezTo>
                  <a:cubicBezTo>
                    <a:pt x="15232" y="30366"/>
                    <a:pt x="17118" y="30880"/>
                    <a:pt x="17534" y="31002"/>
                  </a:cubicBezTo>
                  <a:cubicBezTo>
                    <a:pt x="17705" y="31051"/>
                    <a:pt x="17901" y="31100"/>
                    <a:pt x="18122" y="31174"/>
                  </a:cubicBezTo>
                  <a:cubicBezTo>
                    <a:pt x="18562" y="31296"/>
                    <a:pt x="19175" y="31492"/>
                    <a:pt x="20032" y="31688"/>
                  </a:cubicBezTo>
                  <a:cubicBezTo>
                    <a:pt x="20252" y="31761"/>
                    <a:pt x="20472" y="31810"/>
                    <a:pt x="20693" y="31859"/>
                  </a:cubicBezTo>
                  <a:cubicBezTo>
                    <a:pt x="20938" y="31908"/>
                    <a:pt x="21183" y="31957"/>
                    <a:pt x="21476" y="32006"/>
                  </a:cubicBezTo>
                  <a:cubicBezTo>
                    <a:pt x="23558" y="32423"/>
                    <a:pt x="28676" y="33720"/>
                    <a:pt x="30341" y="34137"/>
                  </a:cubicBezTo>
                  <a:lnTo>
                    <a:pt x="30757" y="34235"/>
                  </a:lnTo>
                  <a:cubicBezTo>
                    <a:pt x="31247" y="34357"/>
                    <a:pt x="31908" y="34529"/>
                    <a:pt x="32520" y="34651"/>
                  </a:cubicBezTo>
                  <a:cubicBezTo>
                    <a:pt x="33084" y="34798"/>
                    <a:pt x="33598" y="34896"/>
                    <a:pt x="33892" y="34945"/>
                  </a:cubicBezTo>
                  <a:cubicBezTo>
                    <a:pt x="34039" y="34259"/>
                    <a:pt x="34896" y="30439"/>
                    <a:pt x="35190" y="29166"/>
                  </a:cubicBezTo>
                  <a:cubicBezTo>
                    <a:pt x="35361" y="28529"/>
                    <a:pt x="35606" y="27427"/>
                    <a:pt x="35826" y="26448"/>
                  </a:cubicBezTo>
                  <a:cubicBezTo>
                    <a:pt x="36047" y="25370"/>
                    <a:pt x="36243" y="24415"/>
                    <a:pt x="36243" y="24366"/>
                  </a:cubicBezTo>
                  <a:lnTo>
                    <a:pt x="36243" y="24366"/>
                  </a:lnTo>
                  <a:cubicBezTo>
                    <a:pt x="36267" y="24268"/>
                    <a:pt x="36292" y="23974"/>
                    <a:pt x="36316" y="23754"/>
                  </a:cubicBezTo>
                  <a:cubicBezTo>
                    <a:pt x="36365" y="23582"/>
                    <a:pt x="36390" y="23411"/>
                    <a:pt x="36439" y="23362"/>
                  </a:cubicBezTo>
                  <a:cubicBezTo>
                    <a:pt x="36487" y="23264"/>
                    <a:pt x="36585" y="23166"/>
                    <a:pt x="36708" y="23068"/>
                  </a:cubicBezTo>
                  <a:cubicBezTo>
                    <a:pt x="36757" y="23019"/>
                    <a:pt x="36830" y="22970"/>
                    <a:pt x="36830" y="22970"/>
                  </a:cubicBezTo>
                  <a:cubicBezTo>
                    <a:pt x="36830" y="22946"/>
                    <a:pt x="36830" y="22946"/>
                    <a:pt x="36830" y="22921"/>
                  </a:cubicBezTo>
                  <a:cubicBezTo>
                    <a:pt x="36830" y="22848"/>
                    <a:pt x="36830" y="22774"/>
                    <a:pt x="36879" y="22652"/>
                  </a:cubicBezTo>
                  <a:lnTo>
                    <a:pt x="36879" y="22652"/>
                  </a:lnTo>
                  <a:cubicBezTo>
                    <a:pt x="36953" y="22554"/>
                    <a:pt x="37002" y="22529"/>
                    <a:pt x="37051" y="22505"/>
                  </a:cubicBezTo>
                  <a:cubicBezTo>
                    <a:pt x="37051" y="22505"/>
                    <a:pt x="37075" y="22529"/>
                    <a:pt x="37075" y="22505"/>
                  </a:cubicBezTo>
                  <a:cubicBezTo>
                    <a:pt x="37075" y="22456"/>
                    <a:pt x="37075" y="22407"/>
                    <a:pt x="37075" y="22334"/>
                  </a:cubicBezTo>
                  <a:lnTo>
                    <a:pt x="37075" y="22334"/>
                  </a:lnTo>
                  <a:cubicBezTo>
                    <a:pt x="37075" y="22236"/>
                    <a:pt x="37075" y="22138"/>
                    <a:pt x="37075" y="22015"/>
                  </a:cubicBezTo>
                  <a:cubicBezTo>
                    <a:pt x="37051" y="21795"/>
                    <a:pt x="37173" y="21672"/>
                    <a:pt x="37222" y="21599"/>
                  </a:cubicBezTo>
                  <a:lnTo>
                    <a:pt x="37222" y="21599"/>
                  </a:lnTo>
                  <a:lnTo>
                    <a:pt x="37247" y="21574"/>
                  </a:lnTo>
                  <a:cubicBezTo>
                    <a:pt x="37271" y="21525"/>
                    <a:pt x="37296" y="21501"/>
                    <a:pt x="37320" y="21476"/>
                  </a:cubicBezTo>
                  <a:lnTo>
                    <a:pt x="37320" y="21476"/>
                  </a:lnTo>
                  <a:cubicBezTo>
                    <a:pt x="37369" y="21427"/>
                    <a:pt x="37418" y="21354"/>
                    <a:pt x="37418" y="21330"/>
                  </a:cubicBezTo>
                  <a:cubicBezTo>
                    <a:pt x="37394" y="21281"/>
                    <a:pt x="37394" y="21281"/>
                    <a:pt x="37369" y="21256"/>
                  </a:cubicBezTo>
                  <a:lnTo>
                    <a:pt x="37369" y="21256"/>
                  </a:lnTo>
                  <a:cubicBezTo>
                    <a:pt x="37345" y="21256"/>
                    <a:pt x="37296" y="21232"/>
                    <a:pt x="37271" y="21207"/>
                  </a:cubicBezTo>
                  <a:cubicBezTo>
                    <a:pt x="37173" y="21109"/>
                    <a:pt x="37173" y="21036"/>
                    <a:pt x="37198" y="20962"/>
                  </a:cubicBezTo>
                  <a:cubicBezTo>
                    <a:pt x="37198" y="20938"/>
                    <a:pt x="37198" y="20913"/>
                    <a:pt x="37198" y="20889"/>
                  </a:cubicBezTo>
                  <a:cubicBezTo>
                    <a:pt x="37198" y="20889"/>
                    <a:pt x="37173" y="20889"/>
                    <a:pt x="37173" y="20889"/>
                  </a:cubicBezTo>
                  <a:cubicBezTo>
                    <a:pt x="37124" y="20889"/>
                    <a:pt x="37075" y="20889"/>
                    <a:pt x="37002" y="20864"/>
                  </a:cubicBezTo>
                  <a:cubicBezTo>
                    <a:pt x="36855" y="20815"/>
                    <a:pt x="36855" y="20742"/>
                    <a:pt x="36830" y="20668"/>
                  </a:cubicBezTo>
                  <a:cubicBezTo>
                    <a:pt x="36830" y="20644"/>
                    <a:pt x="36830" y="20644"/>
                    <a:pt x="36806" y="20644"/>
                  </a:cubicBezTo>
                  <a:cubicBezTo>
                    <a:pt x="36781" y="20644"/>
                    <a:pt x="36757" y="20619"/>
                    <a:pt x="36708" y="20619"/>
                  </a:cubicBezTo>
                  <a:cubicBezTo>
                    <a:pt x="36585" y="20595"/>
                    <a:pt x="36487" y="20570"/>
                    <a:pt x="36414" y="20472"/>
                  </a:cubicBezTo>
                  <a:cubicBezTo>
                    <a:pt x="36365" y="20423"/>
                    <a:pt x="36316" y="20350"/>
                    <a:pt x="36316" y="20252"/>
                  </a:cubicBezTo>
                  <a:lnTo>
                    <a:pt x="36316" y="20252"/>
                  </a:lnTo>
                  <a:cubicBezTo>
                    <a:pt x="36292" y="20179"/>
                    <a:pt x="36292" y="20105"/>
                    <a:pt x="36316" y="20007"/>
                  </a:cubicBezTo>
                  <a:lnTo>
                    <a:pt x="36341" y="20007"/>
                  </a:lnTo>
                  <a:cubicBezTo>
                    <a:pt x="36365" y="19860"/>
                    <a:pt x="36390" y="19811"/>
                    <a:pt x="36365" y="19664"/>
                  </a:cubicBezTo>
                  <a:cubicBezTo>
                    <a:pt x="36365" y="19493"/>
                    <a:pt x="36390" y="19444"/>
                    <a:pt x="36414" y="19395"/>
                  </a:cubicBezTo>
                  <a:lnTo>
                    <a:pt x="36414" y="19395"/>
                  </a:lnTo>
                  <a:cubicBezTo>
                    <a:pt x="36439" y="19395"/>
                    <a:pt x="36439" y="19371"/>
                    <a:pt x="36439" y="19346"/>
                  </a:cubicBezTo>
                  <a:cubicBezTo>
                    <a:pt x="36439" y="19322"/>
                    <a:pt x="36439" y="19297"/>
                    <a:pt x="36439" y="19273"/>
                  </a:cubicBezTo>
                  <a:lnTo>
                    <a:pt x="36439" y="19273"/>
                  </a:lnTo>
                  <a:cubicBezTo>
                    <a:pt x="36463" y="19150"/>
                    <a:pt x="36463" y="19028"/>
                    <a:pt x="36561" y="18954"/>
                  </a:cubicBezTo>
                  <a:cubicBezTo>
                    <a:pt x="36585" y="18930"/>
                    <a:pt x="36610" y="18905"/>
                    <a:pt x="36659" y="18905"/>
                  </a:cubicBezTo>
                  <a:lnTo>
                    <a:pt x="36659" y="18905"/>
                  </a:lnTo>
                  <a:cubicBezTo>
                    <a:pt x="36757" y="18807"/>
                    <a:pt x="36977" y="18685"/>
                    <a:pt x="37124" y="18489"/>
                  </a:cubicBezTo>
                  <a:cubicBezTo>
                    <a:pt x="37198" y="18391"/>
                    <a:pt x="37247" y="18318"/>
                    <a:pt x="37296" y="18244"/>
                  </a:cubicBezTo>
                  <a:cubicBezTo>
                    <a:pt x="37345" y="18171"/>
                    <a:pt x="37369" y="18097"/>
                    <a:pt x="37418" y="17950"/>
                  </a:cubicBezTo>
                  <a:lnTo>
                    <a:pt x="37418" y="17950"/>
                  </a:lnTo>
                  <a:cubicBezTo>
                    <a:pt x="37492" y="17803"/>
                    <a:pt x="37540" y="17705"/>
                    <a:pt x="37589" y="17607"/>
                  </a:cubicBezTo>
                  <a:lnTo>
                    <a:pt x="37589" y="17607"/>
                  </a:lnTo>
                  <a:cubicBezTo>
                    <a:pt x="37663" y="17509"/>
                    <a:pt x="37736" y="17436"/>
                    <a:pt x="37834" y="17387"/>
                  </a:cubicBezTo>
                  <a:cubicBezTo>
                    <a:pt x="37932" y="17314"/>
                    <a:pt x="38030" y="17314"/>
                    <a:pt x="38128" y="17314"/>
                  </a:cubicBezTo>
                  <a:lnTo>
                    <a:pt x="38128" y="17314"/>
                  </a:lnTo>
                  <a:cubicBezTo>
                    <a:pt x="38177" y="17314"/>
                    <a:pt x="38226" y="17314"/>
                    <a:pt x="38226" y="17314"/>
                  </a:cubicBezTo>
                  <a:cubicBezTo>
                    <a:pt x="38226" y="17314"/>
                    <a:pt x="38251" y="17265"/>
                    <a:pt x="38300" y="17240"/>
                  </a:cubicBezTo>
                  <a:cubicBezTo>
                    <a:pt x="38471" y="17093"/>
                    <a:pt x="38814" y="16775"/>
                    <a:pt x="38838" y="16652"/>
                  </a:cubicBezTo>
                  <a:cubicBezTo>
                    <a:pt x="38863" y="16603"/>
                    <a:pt x="38863" y="16530"/>
                    <a:pt x="38863" y="16481"/>
                  </a:cubicBezTo>
                  <a:cubicBezTo>
                    <a:pt x="38863" y="16310"/>
                    <a:pt x="38887" y="16138"/>
                    <a:pt x="38985" y="15967"/>
                  </a:cubicBezTo>
                  <a:cubicBezTo>
                    <a:pt x="39034" y="15869"/>
                    <a:pt x="39157" y="15771"/>
                    <a:pt x="39304" y="15648"/>
                  </a:cubicBezTo>
                  <a:cubicBezTo>
                    <a:pt x="39451" y="15550"/>
                    <a:pt x="39597" y="15428"/>
                    <a:pt x="39671" y="15281"/>
                  </a:cubicBezTo>
                  <a:cubicBezTo>
                    <a:pt x="39744" y="15110"/>
                    <a:pt x="39891" y="14816"/>
                    <a:pt x="40014" y="14571"/>
                  </a:cubicBezTo>
                  <a:cubicBezTo>
                    <a:pt x="40112" y="14375"/>
                    <a:pt x="40210" y="14179"/>
                    <a:pt x="40259" y="14081"/>
                  </a:cubicBezTo>
                  <a:cubicBezTo>
                    <a:pt x="40332" y="13934"/>
                    <a:pt x="40553" y="13714"/>
                    <a:pt x="40797" y="13469"/>
                  </a:cubicBezTo>
                  <a:cubicBezTo>
                    <a:pt x="41091" y="13175"/>
                    <a:pt x="41410" y="12857"/>
                    <a:pt x="41434" y="12734"/>
                  </a:cubicBezTo>
                  <a:cubicBezTo>
                    <a:pt x="41459" y="12612"/>
                    <a:pt x="41434" y="12318"/>
                    <a:pt x="41385" y="12049"/>
                  </a:cubicBezTo>
                  <a:cubicBezTo>
                    <a:pt x="41336" y="11828"/>
                    <a:pt x="41263" y="11608"/>
                    <a:pt x="41189" y="11534"/>
                  </a:cubicBezTo>
                  <a:cubicBezTo>
                    <a:pt x="41140" y="11461"/>
                    <a:pt x="41018" y="11387"/>
                    <a:pt x="40920" y="11289"/>
                  </a:cubicBezTo>
                  <a:cubicBezTo>
                    <a:pt x="40699" y="11143"/>
                    <a:pt x="40455" y="10947"/>
                    <a:pt x="40357" y="10751"/>
                  </a:cubicBezTo>
                  <a:cubicBezTo>
                    <a:pt x="40259" y="10555"/>
                    <a:pt x="40161" y="10188"/>
                    <a:pt x="40087" y="9894"/>
                  </a:cubicBezTo>
                  <a:lnTo>
                    <a:pt x="40087" y="9894"/>
                  </a:lnTo>
                  <a:cubicBezTo>
                    <a:pt x="39279" y="9698"/>
                    <a:pt x="31492" y="7788"/>
                    <a:pt x="31100" y="7665"/>
                  </a:cubicBezTo>
                  <a:cubicBezTo>
                    <a:pt x="30880" y="7616"/>
                    <a:pt x="30757" y="7665"/>
                    <a:pt x="30610" y="7739"/>
                  </a:cubicBezTo>
                  <a:lnTo>
                    <a:pt x="30610" y="7739"/>
                  </a:lnTo>
                  <a:cubicBezTo>
                    <a:pt x="30512" y="7788"/>
                    <a:pt x="30414" y="7837"/>
                    <a:pt x="30292" y="7886"/>
                  </a:cubicBezTo>
                  <a:cubicBezTo>
                    <a:pt x="30072" y="7935"/>
                    <a:pt x="29949" y="7861"/>
                    <a:pt x="29802" y="7788"/>
                  </a:cubicBezTo>
                  <a:cubicBezTo>
                    <a:pt x="29729" y="7739"/>
                    <a:pt x="29631" y="7690"/>
                    <a:pt x="29508" y="7690"/>
                  </a:cubicBezTo>
                  <a:cubicBezTo>
                    <a:pt x="29435" y="7690"/>
                    <a:pt x="29313" y="7714"/>
                    <a:pt x="29215" y="7739"/>
                  </a:cubicBezTo>
                  <a:cubicBezTo>
                    <a:pt x="28970" y="7788"/>
                    <a:pt x="28749" y="7837"/>
                    <a:pt x="28553" y="7690"/>
                  </a:cubicBezTo>
                  <a:cubicBezTo>
                    <a:pt x="28455" y="7641"/>
                    <a:pt x="28382" y="7592"/>
                    <a:pt x="28333" y="7592"/>
                  </a:cubicBezTo>
                  <a:cubicBezTo>
                    <a:pt x="28260" y="7567"/>
                    <a:pt x="28162" y="7616"/>
                    <a:pt x="28039" y="7714"/>
                  </a:cubicBezTo>
                  <a:cubicBezTo>
                    <a:pt x="27794" y="7861"/>
                    <a:pt x="27500" y="7812"/>
                    <a:pt x="27207" y="7739"/>
                  </a:cubicBezTo>
                  <a:cubicBezTo>
                    <a:pt x="27035" y="7714"/>
                    <a:pt x="26864" y="7665"/>
                    <a:pt x="26717" y="7690"/>
                  </a:cubicBezTo>
                  <a:cubicBezTo>
                    <a:pt x="26521" y="7690"/>
                    <a:pt x="26398" y="7665"/>
                    <a:pt x="26276" y="7665"/>
                  </a:cubicBezTo>
                  <a:cubicBezTo>
                    <a:pt x="26154" y="7641"/>
                    <a:pt x="26056" y="7616"/>
                    <a:pt x="25884" y="7714"/>
                  </a:cubicBezTo>
                  <a:lnTo>
                    <a:pt x="25884" y="7714"/>
                  </a:lnTo>
                  <a:lnTo>
                    <a:pt x="25811" y="7739"/>
                  </a:lnTo>
                  <a:lnTo>
                    <a:pt x="25811" y="7739"/>
                  </a:lnTo>
                  <a:cubicBezTo>
                    <a:pt x="25541" y="7886"/>
                    <a:pt x="25345" y="7959"/>
                    <a:pt x="24954" y="7984"/>
                  </a:cubicBezTo>
                  <a:cubicBezTo>
                    <a:pt x="24856" y="7984"/>
                    <a:pt x="24733" y="7984"/>
                    <a:pt x="24635" y="7984"/>
                  </a:cubicBezTo>
                  <a:cubicBezTo>
                    <a:pt x="24317" y="8008"/>
                    <a:pt x="24048" y="8008"/>
                    <a:pt x="23876" y="7910"/>
                  </a:cubicBezTo>
                  <a:cubicBezTo>
                    <a:pt x="23803" y="7886"/>
                    <a:pt x="23754" y="7788"/>
                    <a:pt x="23680" y="7690"/>
                  </a:cubicBezTo>
                  <a:cubicBezTo>
                    <a:pt x="23582" y="7567"/>
                    <a:pt x="23484" y="7396"/>
                    <a:pt x="23264" y="7396"/>
                  </a:cubicBezTo>
                  <a:lnTo>
                    <a:pt x="23264" y="7396"/>
                  </a:lnTo>
                  <a:lnTo>
                    <a:pt x="23142" y="7396"/>
                  </a:lnTo>
                  <a:lnTo>
                    <a:pt x="23117" y="7396"/>
                  </a:lnTo>
                  <a:cubicBezTo>
                    <a:pt x="22872" y="7420"/>
                    <a:pt x="22823" y="7420"/>
                    <a:pt x="22431" y="7543"/>
                  </a:cubicBezTo>
                  <a:cubicBezTo>
                    <a:pt x="22138" y="7641"/>
                    <a:pt x="22015" y="7616"/>
                    <a:pt x="21844" y="7567"/>
                  </a:cubicBezTo>
                  <a:lnTo>
                    <a:pt x="21844" y="7567"/>
                  </a:lnTo>
                  <a:cubicBezTo>
                    <a:pt x="21770" y="7543"/>
                    <a:pt x="21672" y="7518"/>
                    <a:pt x="21525" y="7518"/>
                  </a:cubicBezTo>
                  <a:cubicBezTo>
                    <a:pt x="21305" y="7518"/>
                    <a:pt x="21207" y="7543"/>
                    <a:pt x="21109" y="7567"/>
                  </a:cubicBezTo>
                  <a:cubicBezTo>
                    <a:pt x="21036" y="7592"/>
                    <a:pt x="20938" y="7616"/>
                    <a:pt x="20791" y="7616"/>
                  </a:cubicBezTo>
                  <a:cubicBezTo>
                    <a:pt x="20570" y="7592"/>
                    <a:pt x="20546" y="7469"/>
                    <a:pt x="20521" y="7322"/>
                  </a:cubicBezTo>
                  <a:cubicBezTo>
                    <a:pt x="20497" y="7273"/>
                    <a:pt x="20497" y="7200"/>
                    <a:pt x="20423" y="7127"/>
                  </a:cubicBezTo>
                  <a:cubicBezTo>
                    <a:pt x="20350" y="7053"/>
                    <a:pt x="20276" y="7004"/>
                    <a:pt x="20203" y="6980"/>
                  </a:cubicBezTo>
                  <a:cubicBezTo>
                    <a:pt x="20154" y="6931"/>
                    <a:pt x="20081" y="6931"/>
                    <a:pt x="19958" y="6906"/>
                  </a:cubicBezTo>
                  <a:lnTo>
                    <a:pt x="19958" y="6906"/>
                  </a:lnTo>
                  <a:cubicBezTo>
                    <a:pt x="19811" y="6857"/>
                    <a:pt x="19713" y="6784"/>
                    <a:pt x="19615" y="6686"/>
                  </a:cubicBezTo>
                  <a:lnTo>
                    <a:pt x="19615" y="6686"/>
                  </a:lnTo>
                  <a:cubicBezTo>
                    <a:pt x="19517" y="6612"/>
                    <a:pt x="19444" y="6539"/>
                    <a:pt x="19321" y="6490"/>
                  </a:cubicBezTo>
                  <a:cubicBezTo>
                    <a:pt x="19199" y="6465"/>
                    <a:pt x="19052" y="6465"/>
                    <a:pt x="18881" y="6465"/>
                  </a:cubicBezTo>
                  <a:cubicBezTo>
                    <a:pt x="18709" y="6465"/>
                    <a:pt x="18538" y="6441"/>
                    <a:pt x="18415" y="6392"/>
                  </a:cubicBezTo>
                  <a:cubicBezTo>
                    <a:pt x="18342" y="6367"/>
                    <a:pt x="18293" y="6343"/>
                    <a:pt x="18244" y="6318"/>
                  </a:cubicBezTo>
                  <a:cubicBezTo>
                    <a:pt x="18171" y="6245"/>
                    <a:pt x="18097" y="6220"/>
                    <a:pt x="17950" y="6269"/>
                  </a:cubicBezTo>
                  <a:cubicBezTo>
                    <a:pt x="17852" y="6318"/>
                    <a:pt x="17754" y="6367"/>
                    <a:pt x="17681" y="6416"/>
                  </a:cubicBezTo>
                  <a:lnTo>
                    <a:pt x="17681" y="6416"/>
                  </a:lnTo>
                  <a:cubicBezTo>
                    <a:pt x="17534" y="6490"/>
                    <a:pt x="17411" y="6563"/>
                    <a:pt x="17191" y="6588"/>
                  </a:cubicBezTo>
                  <a:cubicBezTo>
                    <a:pt x="17020" y="6612"/>
                    <a:pt x="16824" y="6637"/>
                    <a:pt x="16579" y="6661"/>
                  </a:cubicBezTo>
                  <a:cubicBezTo>
                    <a:pt x="16383" y="6661"/>
                    <a:pt x="16187" y="6661"/>
                    <a:pt x="15967" y="6637"/>
                  </a:cubicBezTo>
                  <a:cubicBezTo>
                    <a:pt x="15624" y="6588"/>
                    <a:pt x="15281" y="6416"/>
                    <a:pt x="14938" y="6245"/>
                  </a:cubicBezTo>
                  <a:cubicBezTo>
                    <a:pt x="14816" y="6196"/>
                    <a:pt x="14718" y="6123"/>
                    <a:pt x="14595" y="6074"/>
                  </a:cubicBezTo>
                  <a:cubicBezTo>
                    <a:pt x="14375" y="5976"/>
                    <a:pt x="14179" y="5853"/>
                    <a:pt x="14032" y="5731"/>
                  </a:cubicBezTo>
                  <a:cubicBezTo>
                    <a:pt x="13885" y="5608"/>
                    <a:pt x="13787" y="5461"/>
                    <a:pt x="13738" y="5339"/>
                  </a:cubicBezTo>
                  <a:lnTo>
                    <a:pt x="13738" y="5339"/>
                  </a:lnTo>
                  <a:cubicBezTo>
                    <a:pt x="13714" y="5167"/>
                    <a:pt x="13738" y="5045"/>
                    <a:pt x="13763" y="4898"/>
                  </a:cubicBezTo>
                  <a:cubicBezTo>
                    <a:pt x="13787" y="4800"/>
                    <a:pt x="13812" y="4678"/>
                    <a:pt x="13812" y="4555"/>
                  </a:cubicBezTo>
                  <a:cubicBezTo>
                    <a:pt x="13812" y="4359"/>
                    <a:pt x="13861" y="4237"/>
                    <a:pt x="13910" y="4115"/>
                  </a:cubicBezTo>
                  <a:cubicBezTo>
                    <a:pt x="13934" y="4017"/>
                    <a:pt x="13959" y="3919"/>
                    <a:pt x="13983" y="3772"/>
                  </a:cubicBezTo>
                  <a:cubicBezTo>
                    <a:pt x="14008" y="3502"/>
                    <a:pt x="13983" y="3282"/>
                    <a:pt x="13959" y="3086"/>
                  </a:cubicBezTo>
                  <a:cubicBezTo>
                    <a:pt x="13959" y="3037"/>
                    <a:pt x="13959" y="2988"/>
                    <a:pt x="13959" y="2915"/>
                  </a:cubicBezTo>
                  <a:cubicBezTo>
                    <a:pt x="13959" y="2792"/>
                    <a:pt x="13910" y="2645"/>
                    <a:pt x="13861" y="2523"/>
                  </a:cubicBezTo>
                  <a:cubicBezTo>
                    <a:pt x="13836" y="2400"/>
                    <a:pt x="13787" y="2327"/>
                    <a:pt x="13738" y="2278"/>
                  </a:cubicBezTo>
                  <a:lnTo>
                    <a:pt x="13738" y="2278"/>
                  </a:lnTo>
                  <a:cubicBezTo>
                    <a:pt x="13665" y="2229"/>
                    <a:pt x="13616" y="2155"/>
                    <a:pt x="13518" y="2058"/>
                  </a:cubicBezTo>
                  <a:cubicBezTo>
                    <a:pt x="13371" y="1886"/>
                    <a:pt x="13175" y="1690"/>
                    <a:pt x="13077" y="1641"/>
                  </a:cubicBezTo>
                  <a:cubicBezTo>
                    <a:pt x="13004" y="1617"/>
                    <a:pt x="12955" y="1617"/>
                    <a:pt x="12881" y="1641"/>
                  </a:cubicBezTo>
                  <a:cubicBezTo>
                    <a:pt x="12759" y="1666"/>
                    <a:pt x="12612" y="1690"/>
                    <a:pt x="12416" y="1617"/>
                  </a:cubicBezTo>
                  <a:cubicBezTo>
                    <a:pt x="12342" y="1592"/>
                    <a:pt x="12293" y="1568"/>
                    <a:pt x="12220" y="1494"/>
                  </a:cubicBezTo>
                  <a:cubicBezTo>
                    <a:pt x="12146" y="1470"/>
                    <a:pt x="12097" y="1421"/>
                    <a:pt x="12049" y="1347"/>
                  </a:cubicBezTo>
                  <a:cubicBezTo>
                    <a:pt x="11926" y="1151"/>
                    <a:pt x="11804" y="711"/>
                    <a:pt x="11608" y="686"/>
                  </a:cubicBezTo>
                  <a:cubicBezTo>
                    <a:pt x="11412" y="662"/>
                    <a:pt x="11387" y="833"/>
                    <a:pt x="11093" y="809"/>
                  </a:cubicBezTo>
                  <a:cubicBezTo>
                    <a:pt x="10775" y="784"/>
                    <a:pt x="10653" y="735"/>
                    <a:pt x="10530" y="564"/>
                  </a:cubicBezTo>
                  <a:cubicBezTo>
                    <a:pt x="10383" y="417"/>
                    <a:pt x="10138" y="343"/>
                    <a:pt x="10114" y="441"/>
                  </a:cubicBezTo>
                  <a:cubicBezTo>
                    <a:pt x="10089" y="564"/>
                    <a:pt x="10334" y="711"/>
                    <a:pt x="10334" y="907"/>
                  </a:cubicBezTo>
                  <a:cubicBezTo>
                    <a:pt x="10334" y="1102"/>
                    <a:pt x="10114" y="1151"/>
                    <a:pt x="10041" y="1005"/>
                  </a:cubicBezTo>
                  <a:cubicBezTo>
                    <a:pt x="9967" y="833"/>
                    <a:pt x="9967" y="662"/>
                    <a:pt x="9820" y="564"/>
                  </a:cubicBezTo>
                  <a:cubicBezTo>
                    <a:pt x="9673" y="441"/>
                    <a:pt x="9698" y="221"/>
                    <a:pt x="9551" y="123"/>
                  </a:cubicBezTo>
                  <a:cubicBezTo>
                    <a:pt x="9428" y="1"/>
                    <a:pt x="9306" y="172"/>
                    <a:pt x="9379" y="343"/>
                  </a:cubicBezTo>
                  <a:cubicBezTo>
                    <a:pt x="9428" y="539"/>
                    <a:pt x="9551" y="637"/>
                    <a:pt x="9502" y="931"/>
                  </a:cubicBezTo>
                  <a:cubicBezTo>
                    <a:pt x="9477" y="1225"/>
                    <a:pt x="9477" y="1347"/>
                    <a:pt x="9355" y="1519"/>
                  </a:cubicBezTo>
                  <a:cubicBezTo>
                    <a:pt x="9208" y="1666"/>
                    <a:pt x="8963" y="1519"/>
                    <a:pt x="8914" y="1739"/>
                  </a:cubicBezTo>
                  <a:cubicBezTo>
                    <a:pt x="8865" y="1935"/>
                    <a:pt x="8939" y="2131"/>
                    <a:pt x="8939" y="2253"/>
                  </a:cubicBezTo>
                  <a:cubicBezTo>
                    <a:pt x="8963" y="2400"/>
                    <a:pt x="9012" y="2449"/>
                    <a:pt x="8816" y="2768"/>
                  </a:cubicBezTo>
                  <a:cubicBezTo>
                    <a:pt x="8620" y="3086"/>
                    <a:pt x="8694" y="3306"/>
                    <a:pt x="8816" y="3380"/>
                  </a:cubicBezTo>
                  <a:cubicBezTo>
                    <a:pt x="8939" y="3453"/>
                    <a:pt x="9012" y="3502"/>
                    <a:pt x="8914" y="3625"/>
                  </a:cubicBezTo>
                  <a:cubicBezTo>
                    <a:pt x="8816" y="3772"/>
                    <a:pt x="8596" y="3796"/>
                    <a:pt x="8547" y="3968"/>
                  </a:cubicBezTo>
                  <a:cubicBezTo>
                    <a:pt x="8498" y="4163"/>
                    <a:pt x="8547" y="4212"/>
                    <a:pt x="8669" y="4384"/>
                  </a:cubicBezTo>
                  <a:cubicBezTo>
                    <a:pt x="8767" y="4555"/>
                    <a:pt x="8767" y="4751"/>
                    <a:pt x="8645" y="4825"/>
                  </a:cubicBezTo>
                  <a:cubicBezTo>
                    <a:pt x="8522" y="4923"/>
                    <a:pt x="8571" y="4604"/>
                    <a:pt x="8375" y="4604"/>
                  </a:cubicBezTo>
                  <a:cubicBezTo>
                    <a:pt x="8204" y="4604"/>
                    <a:pt x="8179" y="4727"/>
                    <a:pt x="8179" y="4874"/>
                  </a:cubicBezTo>
                  <a:cubicBezTo>
                    <a:pt x="8204" y="5021"/>
                    <a:pt x="8204" y="5167"/>
                    <a:pt x="8057" y="5388"/>
                  </a:cubicBezTo>
                  <a:cubicBezTo>
                    <a:pt x="7910" y="5608"/>
                    <a:pt x="7812" y="5608"/>
                    <a:pt x="7837" y="5853"/>
                  </a:cubicBezTo>
                  <a:cubicBezTo>
                    <a:pt x="7861" y="6098"/>
                    <a:pt x="7837" y="6220"/>
                    <a:pt x="7690" y="6416"/>
                  </a:cubicBezTo>
                  <a:cubicBezTo>
                    <a:pt x="7518" y="6637"/>
                    <a:pt x="7616" y="6759"/>
                    <a:pt x="7518" y="6955"/>
                  </a:cubicBezTo>
                  <a:cubicBezTo>
                    <a:pt x="7396" y="7151"/>
                    <a:pt x="7224" y="7176"/>
                    <a:pt x="7102" y="7494"/>
                  </a:cubicBezTo>
                  <a:cubicBezTo>
                    <a:pt x="6955" y="7837"/>
                    <a:pt x="7028" y="7910"/>
                    <a:pt x="6808" y="8253"/>
                  </a:cubicBezTo>
                  <a:cubicBezTo>
                    <a:pt x="6612" y="8596"/>
                    <a:pt x="6416" y="8669"/>
                    <a:pt x="6343" y="8939"/>
                  </a:cubicBezTo>
                  <a:cubicBezTo>
                    <a:pt x="6269" y="9208"/>
                    <a:pt x="6147" y="9281"/>
                    <a:pt x="6196" y="9600"/>
                  </a:cubicBezTo>
                  <a:cubicBezTo>
                    <a:pt x="6220" y="9918"/>
                    <a:pt x="6220" y="9943"/>
                    <a:pt x="6073" y="10188"/>
                  </a:cubicBezTo>
                  <a:cubicBezTo>
                    <a:pt x="5927" y="10457"/>
                    <a:pt x="5657" y="10775"/>
                    <a:pt x="5608" y="10971"/>
                  </a:cubicBezTo>
                  <a:cubicBezTo>
                    <a:pt x="5559" y="11167"/>
                    <a:pt x="5535" y="11338"/>
                    <a:pt x="5437" y="11608"/>
                  </a:cubicBezTo>
                  <a:cubicBezTo>
                    <a:pt x="5363" y="11853"/>
                    <a:pt x="4947" y="12612"/>
                    <a:pt x="4874" y="13102"/>
                  </a:cubicBezTo>
                  <a:cubicBezTo>
                    <a:pt x="4776" y="13591"/>
                    <a:pt x="4727" y="13812"/>
                    <a:pt x="4531" y="14228"/>
                  </a:cubicBezTo>
                  <a:cubicBezTo>
                    <a:pt x="4335" y="14620"/>
                    <a:pt x="3821" y="15159"/>
                    <a:pt x="3821" y="15306"/>
                  </a:cubicBezTo>
                  <a:cubicBezTo>
                    <a:pt x="3796" y="15452"/>
                    <a:pt x="3919" y="15330"/>
                    <a:pt x="4016" y="15452"/>
                  </a:cubicBezTo>
                  <a:cubicBezTo>
                    <a:pt x="4114" y="15575"/>
                    <a:pt x="4114" y="15722"/>
                    <a:pt x="3919" y="15795"/>
                  </a:cubicBezTo>
                  <a:cubicBezTo>
                    <a:pt x="3723" y="15893"/>
                    <a:pt x="3698" y="15869"/>
                    <a:pt x="3600" y="16016"/>
                  </a:cubicBezTo>
                  <a:cubicBezTo>
                    <a:pt x="3478" y="16163"/>
                    <a:pt x="3233" y="16677"/>
                    <a:pt x="2939" y="16922"/>
                  </a:cubicBezTo>
                  <a:cubicBezTo>
                    <a:pt x="2670" y="17167"/>
                    <a:pt x="2547" y="17265"/>
                    <a:pt x="2621" y="17338"/>
                  </a:cubicBezTo>
                  <a:cubicBezTo>
                    <a:pt x="2694" y="17387"/>
                    <a:pt x="2915" y="17118"/>
                    <a:pt x="3159" y="17093"/>
                  </a:cubicBezTo>
                  <a:cubicBezTo>
                    <a:pt x="3404" y="17069"/>
                    <a:pt x="3184" y="17216"/>
                    <a:pt x="3257" y="17436"/>
                  </a:cubicBezTo>
                  <a:cubicBezTo>
                    <a:pt x="3331" y="17656"/>
                    <a:pt x="3502" y="17828"/>
                    <a:pt x="3306" y="17877"/>
                  </a:cubicBezTo>
                  <a:cubicBezTo>
                    <a:pt x="3135" y="17926"/>
                    <a:pt x="3208" y="17583"/>
                    <a:pt x="2963" y="17583"/>
                  </a:cubicBezTo>
                  <a:cubicBezTo>
                    <a:pt x="2719" y="17607"/>
                    <a:pt x="2694" y="17583"/>
                    <a:pt x="2645" y="17779"/>
                  </a:cubicBezTo>
                  <a:cubicBezTo>
                    <a:pt x="2621" y="17975"/>
                    <a:pt x="2572" y="18269"/>
                    <a:pt x="2449" y="18171"/>
                  </a:cubicBezTo>
                  <a:cubicBezTo>
                    <a:pt x="2327" y="18097"/>
                    <a:pt x="2449" y="17950"/>
                    <a:pt x="2376" y="17779"/>
                  </a:cubicBezTo>
                  <a:cubicBezTo>
                    <a:pt x="2302" y="17632"/>
                    <a:pt x="2155" y="17656"/>
                    <a:pt x="2155" y="17852"/>
                  </a:cubicBezTo>
                  <a:cubicBezTo>
                    <a:pt x="2131" y="18048"/>
                    <a:pt x="1984" y="18244"/>
                    <a:pt x="1886" y="18587"/>
                  </a:cubicBezTo>
                  <a:cubicBezTo>
                    <a:pt x="1764" y="18905"/>
                    <a:pt x="1396" y="19395"/>
                    <a:pt x="1127" y="19664"/>
                  </a:cubicBezTo>
                  <a:cubicBezTo>
                    <a:pt x="858" y="19934"/>
                    <a:pt x="613" y="20105"/>
                    <a:pt x="564" y="20301"/>
                  </a:cubicBezTo>
                  <a:cubicBezTo>
                    <a:pt x="490" y="20472"/>
                    <a:pt x="564" y="20497"/>
                    <a:pt x="588" y="20693"/>
                  </a:cubicBezTo>
                  <a:cubicBezTo>
                    <a:pt x="588" y="20889"/>
                    <a:pt x="490" y="20840"/>
                    <a:pt x="490" y="21036"/>
                  </a:cubicBezTo>
                  <a:cubicBezTo>
                    <a:pt x="515" y="21232"/>
                    <a:pt x="588" y="21183"/>
                    <a:pt x="637" y="21452"/>
                  </a:cubicBezTo>
                  <a:cubicBezTo>
                    <a:pt x="711" y="21697"/>
                    <a:pt x="711" y="21623"/>
                    <a:pt x="784" y="21819"/>
                  </a:cubicBezTo>
                  <a:cubicBezTo>
                    <a:pt x="882" y="21991"/>
                    <a:pt x="858" y="22138"/>
                    <a:pt x="711" y="22383"/>
                  </a:cubicBezTo>
                  <a:cubicBezTo>
                    <a:pt x="588" y="22627"/>
                    <a:pt x="343" y="22799"/>
                    <a:pt x="319" y="23044"/>
                  </a:cubicBezTo>
                  <a:cubicBezTo>
                    <a:pt x="270" y="23264"/>
                    <a:pt x="294" y="23191"/>
                    <a:pt x="294" y="23387"/>
                  </a:cubicBezTo>
                  <a:cubicBezTo>
                    <a:pt x="294" y="23582"/>
                    <a:pt x="123" y="23484"/>
                    <a:pt x="74" y="23803"/>
                  </a:cubicBezTo>
                  <a:cubicBezTo>
                    <a:pt x="49" y="24121"/>
                    <a:pt x="74" y="24391"/>
                    <a:pt x="98" y="24684"/>
                  </a:cubicBezTo>
                  <a:cubicBezTo>
                    <a:pt x="98" y="24978"/>
                    <a:pt x="0" y="25101"/>
                    <a:pt x="0" y="25321"/>
                  </a:cubicBezTo>
                  <a:cubicBezTo>
                    <a:pt x="25" y="25541"/>
                    <a:pt x="98" y="25688"/>
                    <a:pt x="294" y="2595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72"/>
            <p:cNvSpPr/>
            <p:nvPr/>
          </p:nvSpPr>
          <p:spPr>
            <a:xfrm>
              <a:off x="520950" y="1166275"/>
              <a:ext cx="1036475" cy="873625"/>
            </a:xfrm>
            <a:custGeom>
              <a:avLst/>
              <a:gdLst/>
              <a:ahLst/>
              <a:cxnLst/>
              <a:rect l="l" t="t" r="r" b="b"/>
              <a:pathLst>
                <a:path w="41459" h="34945" fill="none" extrusionOk="0">
                  <a:moveTo>
                    <a:pt x="294" y="25958"/>
                  </a:moveTo>
                  <a:cubicBezTo>
                    <a:pt x="319" y="26007"/>
                    <a:pt x="343" y="26056"/>
                    <a:pt x="368" y="26080"/>
                  </a:cubicBezTo>
                  <a:cubicBezTo>
                    <a:pt x="686" y="26178"/>
                    <a:pt x="1176" y="26350"/>
                    <a:pt x="1641" y="26497"/>
                  </a:cubicBezTo>
                  <a:cubicBezTo>
                    <a:pt x="2253" y="26692"/>
                    <a:pt x="2841" y="26864"/>
                    <a:pt x="2890" y="26888"/>
                  </a:cubicBezTo>
                  <a:cubicBezTo>
                    <a:pt x="2939" y="26913"/>
                    <a:pt x="3037" y="26913"/>
                    <a:pt x="3135" y="26937"/>
                  </a:cubicBezTo>
                  <a:cubicBezTo>
                    <a:pt x="3257" y="26937"/>
                    <a:pt x="3404" y="26937"/>
                    <a:pt x="3527" y="26986"/>
                  </a:cubicBezTo>
                  <a:cubicBezTo>
                    <a:pt x="3649" y="27035"/>
                    <a:pt x="7077" y="28039"/>
                    <a:pt x="9526" y="28774"/>
                  </a:cubicBezTo>
                  <a:cubicBezTo>
                    <a:pt x="10702" y="29117"/>
                    <a:pt x="11632" y="29386"/>
                    <a:pt x="11853" y="29435"/>
                  </a:cubicBezTo>
                  <a:cubicBezTo>
                    <a:pt x="12122" y="29533"/>
                    <a:pt x="12832" y="29729"/>
                    <a:pt x="13689" y="29949"/>
                  </a:cubicBezTo>
                  <a:cubicBezTo>
                    <a:pt x="15232" y="30366"/>
                    <a:pt x="17118" y="30880"/>
                    <a:pt x="17534" y="31002"/>
                  </a:cubicBezTo>
                  <a:cubicBezTo>
                    <a:pt x="17705" y="31051"/>
                    <a:pt x="17901" y="31100"/>
                    <a:pt x="18122" y="31174"/>
                  </a:cubicBezTo>
                  <a:cubicBezTo>
                    <a:pt x="18562" y="31296"/>
                    <a:pt x="19175" y="31492"/>
                    <a:pt x="20032" y="31688"/>
                  </a:cubicBezTo>
                  <a:cubicBezTo>
                    <a:pt x="20252" y="31761"/>
                    <a:pt x="20472" y="31810"/>
                    <a:pt x="20693" y="31859"/>
                  </a:cubicBezTo>
                  <a:cubicBezTo>
                    <a:pt x="20938" y="31908"/>
                    <a:pt x="21183" y="31957"/>
                    <a:pt x="21476" y="32006"/>
                  </a:cubicBezTo>
                  <a:cubicBezTo>
                    <a:pt x="23558" y="32423"/>
                    <a:pt x="28676" y="33720"/>
                    <a:pt x="30341" y="34137"/>
                  </a:cubicBezTo>
                  <a:lnTo>
                    <a:pt x="30757" y="34235"/>
                  </a:lnTo>
                  <a:cubicBezTo>
                    <a:pt x="31247" y="34357"/>
                    <a:pt x="31908" y="34529"/>
                    <a:pt x="32520" y="34651"/>
                  </a:cubicBezTo>
                  <a:cubicBezTo>
                    <a:pt x="33084" y="34798"/>
                    <a:pt x="33598" y="34896"/>
                    <a:pt x="33892" y="34945"/>
                  </a:cubicBezTo>
                  <a:cubicBezTo>
                    <a:pt x="34039" y="34259"/>
                    <a:pt x="34896" y="30439"/>
                    <a:pt x="35190" y="29166"/>
                  </a:cubicBezTo>
                  <a:cubicBezTo>
                    <a:pt x="35361" y="28529"/>
                    <a:pt x="35606" y="27427"/>
                    <a:pt x="35826" y="26448"/>
                  </a:cubicBezTo>
                  <a:cubicBezTo>
                    <a:pt x="36047" y="25370"/>
                    <a:pt x="36243" y="24415"/>
                    <a:pt x="36243" y="24366"/>
                  </a:cubicBezTo>
                  <a:lnTo>
                    <a:pt x="36243" y="24366"/>
                  </a:lnTo>
                  <a:cubicBezTo>
                    <a:pt x="36267" y="24268"/>
                    <a:pt x="36292" y="23974"/>
                    <a:pt x="36316" y="23754"/>
                  </a:cubicBezTo>
                  <a:cubicBezTo>
                    <a:pt x="36365" y="23582"/>
                    <a:pt x="36390" y="23411"/>
                    <a:pt x="36439" y="23362"/>
                  </a:cubicBezTo>
                  <a:cubicBezTo>
                    <a:pt x="36487" y="23264"/>
                    <a:pt x="36585" y="23166"/>
                    <a:pt x="36708" y="23068"/>
                  </a:cubicBezTo>
                  <a:cubicBezTo>
                    <a:pt x="36757" y="23019"/>
                    <a:pt x="36830" y="22970"/>
                    <a:pt x="36830" y="22970"/>
                  </a:cubicBezTo>
                  <a:cubicBezTo>
                    <a:pt x="36830" y="22946"/>
                    <a:pt x="36830" y="22946"/>
                    <a:pt x="36830" y="22921"/>
                  </a:cubicBezTo>
                  <a:cubicBezTo>
                    <a:pt x="36830" y="22848"/>
                    <a:pt x="36830" y="22774"/>
                    <a:pt x="36879" y="22652"/>
                  </a:cubicBezTo>
                  <a:lnTo>
                    <a:pt x="36879" y="22652"/>
                  </a:lnTo>
                  <a:cubicBezTo>
                    <a:pt x="36953" y="22554"/>
                    <a:pt x="37002" y="22529"/>
                    <a:pt x="37051" y="22505"/>
                  </a:cubicBezTo>
                  <a:cubicBezTo>
                    <a:pt x="37051" y="22505"/>
                    <a:pt x="37075" y="22529"/>
                    <a:pt x="37075" y="22505"/>
                  </a:cubicBezTo>
                  <a:cubicBezTo>
                    <a:pt x="37075" y="22456"/>
                    <a:pt x="37075" y="22407"/>
                    <a:pt x="37075" y="22334"/>
                  </a:cubicBezTo>
                  <a:lnTo>
                    <a:pt x="37075" y="22334"/>
                  </a:lnTo>
                  <a:cubicBezTo>
                    <a:pt x="37075" y="22236"/>
                    <a:pt x="37075" y="22138"/>
                    <a:pt x="37075" y="22015"/>
                  </a:cubicBezTo>
                  <a:cubicBezTo>
                    <a:pt x="37051" y="21795"/>
                    <a:pt x="37173" y="21672"/>
                    <a:pt x="37222" y="21599"/>
                  </a:cubicBezTo>
                  <a:lnTo>
                    <a:pt x="37222" y="21599"/>
                  </a:lnTo>
                  <a:lnTo>
                    <a:pt x="37247" y="21574"/>
                  </a:lnTo>
                  <a:cubicBezTo>
                    <a:pt x="37271" y="21525"/>
                    <a:pt x="37296" y="21501"/>
                    <a:pt x="37320" y="21476"/>
                  </a:cubicBezTo>
                  <a:lnTo>
                    <a:pt x="37320" y="21476"/>
                  </a:lnTo>
                  <a:cubicBezTo>
                    <a:pt x="37369" y="21427"/>
                    <a:pt x="37418" y="21354"/>
                    <a:pt x="37418" y="21330"/>
                  </a:cubicBezTo>
                  <a:cubicBezTo>
                    <a:pt x="37394" y="21281"/>
                    <a:pt x="37394" y="21281"/>
                    <a:pt x="37369" y="21256"/>
                  </a:cubicBezTo>
                  <a:lnTo>
                    <a:pt x="37369" y="21256"/>
                  </a:lnTo>
                  <a:cubicBezTo>
                    <a:pt x="37345" y="21256"/>
                    <a:pt x="37296" y="21232"/>
                    <a:pt x="37271" y="21207"/>
                  </a:cubicBezTo>
                  <a:cubicBezTo>
                    <a:pt x="37173" y="21109"/>
                    <a:pt x="37173" y="21036"/>
                    <a:pt x="37198" y="20962"/>
                  </a:cubicBezTo>
                  <a:cubicBezTo>
                    <a:pt x="37198" y="20938"/>
                    <a:pt x="37198" y="20913"/>
                    <a:pt x="37198" y="20889"/>
                  </a:cubicBezTo>
                  <a:cubicBezTo>
                    <a:pt x="37198" y="20889"/>
                    <a:pt x="37173" y="20889"/>
                    <a:pt x="37173" y="20889"/>
                  </a:cubicBezTo>
                  <a:cubicBezTo>
                    <a:pt x="37124" y="20889"/>
                    <a:pt x="37075" y="20889"/>
                    <a:pt x="37002" y="20864"/>
                  </a:cubicBezTo>
                  <a:cubicBezTo>
                    <a:pt x="36855" y="20815"/>
                    <a:pt x="36855" y="20742"/>
                    <a:pt x="36830" y="20668"/>
                  </a:cubicBezTo>
                  <a:cubicBezTo>
                    <a:pt x="36830" y="20644"/>
                    <a:pt x="36830" y="20644"/>
                    <a:pt x="36806" y="20644"/>
                  </a:cubicBezTo>
                  <a:cubicBezTo>
                    <a:pt x="36781" y="20644"/>
                    <a:pt x="36757" y="20619"/>
                    <a:pt x="36708" y="20619"/>
                  </a:cubicBezTo>
                  <a:cubicBezTo>
                    <a:pt x="36585" y="20595"/>
                    <a:pt x="36487" y="20570"/>
                    <a:pt x="36414" y="20472"/>
                  </a:cubicBezTo>
                  <a:cubicBezTo>
                    <a:pt x="36365" y="20423"/>
                    <a:pt x="36316" y="20350"/>
                    <a:pt x="36316" y="20252"/>
                  </a:cubicBezTo>
                  <a:lnTo>
                    <a:pt x="36316" y="20252"/>
                  </a:lnTo>
                  <a:cubicBezTo>
                    <a:pt x="36292" y="20179"/>
                    <a:pt x="36292" y="20105"/>
                    <a:pt x="36316" y="20007"/>
                  </a:cubicBezTo>
                  <a:lnTo>
                    <a:pt x="36341" y="20007"/>
                  </a:lnTo>
                  <a:cubicBezTo>
                    <a:pt x="36365" y="19860"/>
                    <a:pt x="36390" y="19811"/>
                    <a:pt x="36365" y="19664"/>
                  </a:cubicBezTo>
                  <a:cubicBezTo>
                    <a:pt x="36365" y="19493"/>
                    <a:pt x="36390" y="19444"/>
                    <a:pt x="36414" y="19395"/>
                  </a:cubicBezTo>
                  <a:lnTo>
                    <a:pt x="36414" y="19395"/>
                  </a:lnTo>
                  <a:cubicBezTo>
                    <a:pt x="36439" y="19395"/>
                    <a:pt x="36439" y="19371"/>
                    <a:pt x="36439" y="19346"/>
                  </a:cubicBezTo>
                  <a:cubicBezTo>
                    <a:pt x="36439" y="19322"/>
                    <a:pt x="36439" y="19297"/>
                    <a:pt x="36439" y="19273"/>
                  </a:cubicBezTo>
                  <a:lnTo>
                    <a:pt x="36439" y="19273"/>
                  </a:lnTo>
                  <a:cubicBezTo>
                    <a:pt x="36463" y="19150"/>
                    <a:pt x="36463" y="19028"/>
                    <a:pt x="36561" y="18954"/>
                  </a:cubicBezTo>
                  <a:cubicBezTo>
                    <a:pt x="36585" y="18930"/>
                    <a:pt x="36610" y="18905"/>
                    <a:pt x="36659" y="18905"/>
                  </a:cubicBezTo>
                  <a:lnTo>
                    <a:pt x="36659" y="18905"/>
                  </a:lnTo>
                  <a:cubicBezTo>
                    <a:pt x="36757" y="18807"/>
                    <a:pt x="36977" y="18685"/>
                    <a:pt x="37124" y="18489"/>
                  </a:cubicBezTo>
                  <a:cubicBezTo>
                    <a:pt x="37198" y="18391"/>
                    <a:pt x="37247" y="18318"/>
                    <a:pt x="37296" y="18244"/>
                  </a:cubicBezTo>
                  <a:cubicBezTo>
                    <a:pt x="37345" y="18171"/>
                    <a:pt x="37369" y="18097"/>
                    <a:pt x="37418" y="17950"/>
                  </a:cubicBezTo>
                  <a:lnTo>
                    <a:pt x="37418" y="17950"/>
                  </a:lnTo>
                  <a:cubicBezTo>
                    <a:pt x="37492" y="17803"/>
                    <a:pt x="37540" y="17705"/>
                    <a:pt x="37589" y="17607"/>
                  </a:cubicBezTo>
                  <a:lnTo>
                    <a:pt x="37589" y="17607"/>
                  </a:lnTo>
                  <a:cubicBezTo>
                    <a:pt x="37663" y="17509"/>
                    <a:pt x="37736" y="17436"/>
                    <a:pt x="37834" y="17387"/>
                  </a:cubicBezTo>
                  <a:cubicBezTo>
                    <a:pt x="37932" y="17314"/>
                    <a:pt x="38030" y="17314"/>
                    <a:pt x="38128" y="17314"/>
                  </a:cubicBezTo>
                  <a:lnTo>
                    <a:pt x="38128" y="17314"/>
                  </a:lnTo>
                  <a:cubicBezTo>
                    <a:pt x="38177" y="17314"/>
                    <a:pt x="38226" y="17314"/>
                    <a:pt x="38226" y="17314"/>
                  </a:cubicBezTo>
                  <a:cubicBezTo>
                    <a:pt x="38226" y="17314"/>
                    <a:pt x="38251" y="17265"/>
                    <a:pt x="38300" y="17240"/>
                  </a:cubicBezTo>
                  <a:cubicBezTo>
                    <a:pt x="38471" y="17093"/>
                    <a:pt x="38814" y="16775"/>
                    <a:pt x="38838" y="16652"/>
                  </a:cubicBezTo>
                  <a:cubicBezTo>
                    <a:pt x="38863" y="16603"/>
                    <a:pt x="38863" y="16530"/>
                    <a:pt x="38863" y="16481"/>
                  </a:cubicBezTo>
                  <a:cubicBezTo>
                    <a:pt x="38863" y="16310"/>
                    <a:pt x="38887" y="16138"/>
                    <a:pt x="38985" y="15967"/>
                  </a:cubicBezTo>
                  <a:cubicBezTo>
                    <a:pt x="39034" y="15869"/>
                    <a:pt x="39157" y="15771"/>
                    <a:pt x="39304" y="15648"/>
                  </a:cubicBezTo>
                  <a:cubicBezTo>
                    <a:pt x="39451" y="15550"/>
                    <a:pt x="39597" y="15428"/>
                    <a:pt x="39671" y="15281"/>
                  </a:cubicBezTo>
                  <a:cubicBezTo>
                    <a:pt x="39744" y="15110"/>
                    <a:pt x="39891" y="14816"/>
                    <a:pt x="40014" y="14571"/>
                  </a:cubicBezTo>
                  <a:cubicBezTo>
                    <a:pt x="40112" y="14375"/>
                    <a:pt x="40210" y="14179"/>
                    <a:pt x="40259" y="14081"/>
                  </a:cubicBezTo>
                  <a:cubicBezTo>
                    <a:pt x="40332" y="13934"/>
                    <a:pt x="40553" y="13714"/>
                    <a:pt x="40797" y="13469"/>
                  </a:cubicBezTo>
                  <a:cubicBezTo>
                    <a:pt x="41091" y="13175"/>
                    <a:pt x="41410" y="12857"/>
                    <a:pt x="41434" y="12734"/>
                  </a:cubicBezTo>
                  <a:cubicBezTo>
                    <a:pt x="41459" y="12612"/>
                    <a:pt x="41434" y="12318"/>
                    <a:pt x="41385" y="12049"/>
                  </a:cubicBezTo>
                  <a:cubicBezTo>
                    <a:pt x="41336" y="11828"/>
                    <a:pt x="41263" y="11608"/>
                    <a:pt x="41189" y="11534"/>
                  </a:cubicBezTo>
                  <a:cubicBezTo>
                    <a:pt x="41140" y="11461"/>
                    <a:pt x="41018" y="11387"/>
                    <a:pt x="40920" y="11289"/>
                  </a:cubicBezTo>
                  <a:cubicBezTo>
                    <a:pt x="40699" y="11143"/>
                    <a:pt x="40455" y="10947"/>
                    <a:pt x="40357" y="10751"/>
                  </a:cubicBezTo>
                  <a:cubicBezTo>
                    <a:pt x="40259" y="10555"/>
                    <a:pt x="40161" y="10188"/>
                    <a:pt x="40087" y="9894"/>
                  </a:cubicBezTo>
                  <a:lnTo>
                    <a:pt x="40087" y="9894"/>
                  </a:lnTo>
                  <a:cubicBezTo>
                    <a:pt x="39279" y="9698"/>
                    <a:pt x="31492" y="7788"/>
                    <a:pt x="31100" y="7665"/>
                  </a:cubicBezTo>
                  <a:cubicBezTo>
                    <a:pt x="30880" y="7616"/>
                    <a:pt x="30757" y="7665"/>
                    <a:pt x="30610" y="7739"/>
                  </a:cubicBezTo>
                  <a:lnTo>
                    <a:pt x="30610" y="7739"/>
                  </a:lnTo>
                  <a:cubicBezTo>
                    <a:pt x="30512" y="7788"/>
                    <a:pt x="30414" y="7837"/>
                    <a:pt x="30292" y="7886"/>
                  </a:cubicBezTo>
                  <a:cubicBezTo>
                    <a:pt x="30072" y="7935"/>
                    <a:pt x="29949" y="7861"/>
                    <a:pt x="29802" y="7788"/>
                  </a:cubicBezTo>
                  <a:cubicBezTo>
                    <a:pt x="29729" y="7739"/>
                    <a:pt x="29631" y="7690"/>
                    <a:pt x="29508" y="7690"/>
                  </a:cubicBezTo>
                  <a:cubicBezTo>
                    <a:pt x="29435" y="7690"/>
                    <a:pt x="29313" y="7714"/>
                    <a:pt x="29215" y="7739"/>
                  </a:cubicBezTo>
                  <a:cubicBezTo>
                    <a:pt x="28970" y="7788"/>
                    <a:pt x="28749" y="7837"/>
                    <a:pt x="28553" y="7690"/>
                  </a:cubicBezTo>
                  <a:cubicBezTo>
                    <a:pt x="28455" y="7641"/>
                    <a:pt x="28382" y="7592"/>
                    <a:pt x="28333" y="7592"/>
                  </a:cubicBezTo>
                  <a:cubicBezTo>
                    <a:pt x="28260" y="7567"/>
                    <a:pt x="28162" y="7616"/>
                    <a:pt x="28039" y="7714"/>
                  </a:cubicBezTo>
                  <a:cubicBezTo>
                    <a:pt x="27794" y="7861"/>
                    <a:pt x="27500" y="7812"/>
                    <a:pt x="27207" y="7739"/>
                  </a:cubicBezTo>
                  <a:cubicBezTo>
                    <a:pt x="27035" y="7714"/>
                    <a:pt x="26864" y="7665"/>
                    <a:pt x="26717" y="7690"/>
                  </a:cubicBezTo>
                  <a:cubicBezTo>
                    <a:pt x="26521" y="7690"/>
                    <a:pt x="26398" y="7665"/>
                    <a:pt x="26276" y="7665"/>
                  </a:cubicBezTo>
                  <a:cubicBezTo>
                    <a:pt x="26154" y="7641"/>
                    <a:pt x="26056" y="7616"/>
                    <a:pt x="25884" y="7714"/>
                  </a:cubicBezTo>
                  <a:lnTo>
                    <a:pt x="25884" y="7714"/>
                  </a:lnTo>
                  <a:lnTo>
                    <a:pt x="25811" y="7739"/>
                  </a:lnTo>
                  <a:lnTo>
                    <a:pt x="25811" y="7739"/>
                  </a:lnTo>
                  <a:cubicBezTo>
                    <a:pt x="25541" y="7886"/>
                    <a:pt x="25345" y="7959"/>
                    <a:pt x="24954" y="7984"/>
                  </a:cubicBezTo>
                  <a:cubicBezTo>
                    <a:pt x="24856" y="7984"/>
                    <a:pt x="24733" y="7984"/>
                    <a:pt x="24635" y="7984"/>
                  </a:cubicBezTo>
                  <a:cubicBezTo>
                    <a:pt x="24317" y="8008"/>
                    <a:pt x="24048" y="8008"/>
                    <a:pt x="23876" y="7910"/>
                  </a:cubicBezTo>
                  <a:cubicBezTo>
                    <a:pt x="23803" y="7886"/>
                    <a:pt x="23754" y="7788"/>
                    <a:pt x="23680" y="7690"/>
                  </a:cubicBezTo>
                  <a:cubicBezTo>
                    <a:pt x="23582" y="7567"/>
                    <a:pt x="23484" y="7396"/>
                    <a:pt x="23264" y="7396"/>
                  </a:cubicBezTo>
                  <a:lnTo>
                    <a:pt x="23264" y="7396"/>
                  </a:lnTo>
                  <a:lnTo>
                    <a:pt x="23142" y="7396"/>
                  </a:lnTo>
                  <a:lnTo>
                    <a:pt x="23117" y="7396"/>
                  </a:lnTo>
                  <a:cubicBezTo>
                    <a:pt x="22872" y="7420"/>
                    <a:pt x="22823" y="7420"/>
                    <a:pt x="22431" y="7543"/>
                  </a:cubicBezTo>
                  <a:cubicBezTo>
                    <a:pt x="22138" y="7641"/>
                    <a:pt x="22015" y="7616"/>
                    <a:pt x="21844" y="7567"/>
                  </a:cubicBezTo>
                  <a:lnTo>
                    <a:pt x="21844" y="7567"/>
                  </a:lnTo>
                  <a:cubicBezTo>
                    <a:pt x="21770" y="7543"/>
                    <a:pt x="21672" y="7518"/>
                    <a:pt x="21525" y="7518"/>
                  </a:cubicBezTo>
                  <a:cubicBezTo>
                    <a:pt x="21305" y="7518"/>
                    <a:pt x="21207" y="7543"/>
                    <a:pt x="21109" y="7567"/>
                  </a:cubicBezTo>
                  <a:cubicBezTo>
                    <a:pt x="21036" y="7592"/>
                    <a:pt x="20938" y="7616"/>
                    <a:pt x="20791" y="7616"/>
                  </a:cubicBezTo>
                  <a:cubicBezTo>
                    <a:pt x="20570" y="7592"/>
                    <a:pt x="20546" y="7469"/>
                    <a:pt x="20521" y="7322"/>
                  </a:cubicBezTo>
                  <a:cubicBezTo>
                    <a:pt x="20497" y="7273"/>
                    <a:pt x="20497" y="7200"/>
                    <a:pt x="20423" y="7127"/>
                  </a:cubicBezTo>
                  <a:cubicBezTo>
                    <a:pt x="20350" y="7053"/>
                    <a:pt x="20276" y="7004"/>
                    <a:pt x="20203" y="6980"/>
                  </a:cubicBezTo>
                  <a:cubicBezTo>
                    <a:pt x="20154" y="6931"/>
                    <a:pt x="20081" y="6931"/>
                    <a:pt x="19958" y="6906"/>
                  </a:cubicBezTo>
                  <a:lnTo>
                    <a:pt x="19958" y="6906"/>
                  </a:lnTo>
                  <a:cubicBezTo>
                    <a:pt x="19811" y="6857"/>
                    <a:pt x="19713" y="6784"/>
                    <a:pt x="19615" y="6686"/>
                  </a:cubicBezTo>
                  <a:lnTo>
                    <a:pt x="19615" y="6686"/>
                  </a:lnTo>
                  <a:cubicBezTo>
                    <a:pt x="19517" y="6612"/>
                    <a:pt x="19444" y="6539"/>
                    <a:pt x="19321" y="6490"/>
                  </a:cubicBezTo>
                  <a:cubicBezTo>
                    <a:pt x="19199" y="6465"/>
                    <a:pt x="19052" y="6465"/>
                    <a:pt x="18881" y="6465"/>
                  </a:cubicBezTo>
                  <a:cubicBezTo>
                    <a:pt x="18709" y="6465"/>
                    <a:pt x="18538" y="6441"/>
                    <a:pt x="18415" y="6392"/>
                  </a:cubicBezTo>
                  <a:cubicBezTo>
                    <a:pt x="18342" y="6367"/>
                    <a:pt x="18293" y="6343"/>
                    <a:pt x="18244" y="6318"/>
                  </a:cubicBezTo>
                  <a:cubicBezTo>
                    <a:pt x="18171" y="6245"/>
                    <a:pt x="18097" y="6220"/>
                    <a:pt x="17950" y="6269"/>
                  </a:cubicBezTo>
                  <a:cubicBezTo>
                    <a:pt x="17852" y="6318"/>
                    <a:pt x="17754" y="6367"/>
                    <a:pt x="17681" y="6416"/>
                  </a:cubicBezTo>
                  <a:lnTo>
                    <a:pt x="17681" y="6416"/>
                  </a:lnTo>
                  <a:cubicBezTo>
                    <a:pt x="17534" y="6490"/>
                    <a:pt x="17411" y="6563"/>
                    <a:pt x="17191" y="6588"/>
                  </a:cubicBezTo>
                  <a:cubicBezTo>
                    <a:pt x="17020" y="6612"/>
                    <a:pt x="16824" y="6637"/>
                    <a:pt x="16579" y="6661"/>
                  </a:cubicBezTo>
                  <a:cubicBezTo>
                    <a:pt x="16383" y="6661"/>
                    <a:pt x="16187" y="6661"/>
                    <a:pt x="15967" y="6637"/>
                  </a:cubicBezTo>
                  <a:cubicBezTo>
                    <a:pt x="15624" y="6588"/>
                    <a:pt x="15281" y="6416"/>
                    <a:pt x="14938" y="6245"/>
                  </a:cubicBezTo>
                  <a:cubicBezTo>
                    <a:pt x="14816" y="6196"/>
                    <a:pt x="14718" y="6123"/>
                    <a:pt x="14595" y="6074"/>
                  </a:cubicBezTo>
                  <a:cubicBezTo>
                    <a:pt x="14375" y="5976"/>
                    <a:pt x="14179" y="5853"/>
                    <a:pt x="14032" y="5731"/>
                  </a:cubicBezTo>
                  <a:cubicBezTo>
                    <a:pt x="13885" y="5608"/>
                    <a:pt x="13787" y="5461"/>
                    <a:pt x="13738" y="5339"/>
                  </a:cubicBezTo>
                  <a:lnTo>
                    <a:pt x="13738" y="5339"/>
                  </a:lnTo>
                  <a:cubicBezTo>
                    <a:pt x="13714" y="5167"/>
                    <a:pt x="13738" y="5045"/>
                    <a:pt x="13763" y="4898"/>
                  </a:cubicBezTo>
                  <a:cubicBezTo>
                    <a:pt x="13787" y="4800"/>
                    <a:pt x="13812" y="4678"/>
                    <a:pt x="13812" y="4555"/>
                  </a:cubicBezTo>
                  <a:cubicBezTo>
                    <a:pt x="13812" y="4359"/>
                    <a:pt x="13861" y="4237"/>
                    <a:pt x="13910" y="4115"/>
                  </a:cubicBezTo>
                  <a:cubicBezTo>
                    <a:pt x="13934" y="4017"/>
                    <a:pt x="13959" y="3919"/>
                    <a:pt x="13983" y="3772"/>
                  </a:cubicBezTo>
                  <a:cubicBezTo>
                    <a:pt x="14008" y="3502"/>
                    <a:pt x="13983" y="3282"/>
                    <a:pt x="13959" y="3086"/>
                  </a:cubicBezTo>
                  <a:cubicBezTo>
                    <a:pt x="13959" y="3037"/>
                    <a:pt x="13959" y="2988"/>
                    <a:pt x="13959" y="2915"/>
                  </a:cubicBezTo>
                  <a:cubicBezTo>
                    <a:pt x="13959" y="2792"/>
                    <a:pt x="13910" y="2645"/>
                    <a:pt x="13861" y="2523"/>
                  </a:cubicBezTo>
                  <a:cubicBezTo>
                    <a:pt x="13836" y="2400"/>
                    <a:pt x="13787" y="2327"/>
                    <a:pt x="13738" y="2278"/>
                  </a:cubicBezTo>
                  <a:lnTo>
                    <a:pt x="13738" y="2278"/>
                  </a:lnTo>
                  <a:cubicBezTo>
                    <a:pt x="13665" y="2229"/>
                    <a:pt x="13616" y="2155"/>
                    <a:pt x="13518" y="2058"/>
                  </a:cubicBezTo>
                  <a:cubicBezTo>
                    <a:pt x="13371" y="1886"/>
                    <a:pt x="13175" y="1690"/>
                    <a:pt x="13077" y="1641"/>
                  </a:cubicBezTo>
                  <a:cubicBezTo>
                    <a:pt x="13004" y="1617"/>
                    <a:pt x="12955" y="1617"/>
                    <a:pt x="12881" y="1641"/>
                  </a:cubicBezTo>
                  <a:cubicBezTo>
                    <a:pt x="12759" y="1666"/>
                    <a:pt x="12612" y="1690"/>
                    <a:pt x="12416" y="1617"/>
                  </a:cubicBezTo>
                  <a:cubicBezTo>
                    <a:pt x="12342" y="1592"/>
                    <a:pt x="12293" y="1568"/>
                    <a:pt x="12220" y="1494"/>
                  </a:cubicBezTo>
                  <a:cubicBezTo>
                    <a:pt x="12146" y="1470"/>
                    <a:pt x="12097" y="1421"/>
                    <a:pt x="12049" y="1347"/>
                  </a:cubicBezTo>
                  <a:cubicBezTo>
                    <a:pt x="11926" y="1151"/>
                    <a:pt x="11804" y="711"/>
                    <a:pt x="11608" y="686"/>
                  </a:cubicBezTo>
                  <a:cubicBezTo>
                    <a:pt x="11412" y="662"/>
                    <a:pt x="11387" y="833"/>
                    <a:pt x="11093" y="809"/>
                  </a:cubicBezTo>
                  <a:cubicBezTo>
                    <a:pt x="10775" y="784"/>
                    <a:pt x="10653" y="735"/>
                    <a:pt x="10530" y="564"/>
                  </a:cubicBezTo>
                  <a:cubicBezTo>
                    <a:pt x="10383" y="417"/>
                    <a:pt x="10138" y="343"/>
                    <a:pt x="10114" y="441"/>
                  </a:cubicBezTo>
                  <a:cubicBezTo>
                    <a:pt x="10089" y="564"/>
                    <a:pt x="10334" y="711"/>
                    <a:pt x="10334" y="907"/>
                  </a:cubicBezTo>
                  <a:cubicBezTo>
                    <a:pt x="10334" y="1102"/>
                    <a:pt x="10114" y="1151"/>
                    <a:pt x="10041" y="1005"/>
                  </a:cubicBezTo>
                  <a:cubicBezTo>
                    <a:pt x="9967" y="833"/>
                    <a:pt x="9967" y="662"/>
                    <a:pt x="9820" y="564"/>
                  </a:cubicBezTo>
                  <a:cubicBezTo>
                    <a:pt x="9673" y="441"/>
                    <a:pt x="9698" y="221"/>
                    <a:pt x="9551" y="123"/>
                  </a:cubicBezTo>
                  <a:cubicBezTo>
                    <a:pt x="9428" y="1"/>
                    <a:pt x="9306" y="172"/>
                    <a:pt x="9379" y="343"/>
                  </a:cubicBezTo>
                  <a:cubicBezTo>
                    <a:pt x="9428" y="539"/>
                    <a:pt x="9551" y="637"/>
                    <a:pt x="9502" y="931"/>
                  </a:cubicBezTo>
                  <a:cubicBezTo>
                    <a:pt x="9477" y="1225"/>
                    <a:pt x="9477" y="1347"/>
                    <a:pt x="9355" y="1519"/>
                  </a:cubicBezTo>
                  <a:cubicBezTo>
                    <a:pt x="9208" y="1666"/>
                    <a:pt x="8963" y="1519"/>
                    <a:pt x="8914" y="1739"/>
                  </a:cubicBezTo>
                  <a:cubicBezTo>
                    <a:pt x="8865" y="1935"/>
                    <a:pt x="8939" y="2131"/>
                    <a:pt x="8939" y="2253"/>
                  </a:cubicBezTo>
                  <a:cubicBezTo>
                    <a:pt x="8963" y="2400"/>
                    <a:pt x="9012" y="2449"/>
                    <a:pt x="8816" y="2768"/>
                  </a:cubicBezTo>
                  <a:cubicBezTo>
                    <a:pt x="8620" y="3086"/>
                    <a:pt x="8694" y="3306"/>
                    <a:pt x="8816" y="3380"/>
                  </a:cubicBezTo>
                  <a:cubicBezTo>
                    <a:pt x="8939" y="3453"/>
                    <a:pt x="9012" y="3502"/>
                    <a:pt x="8914" y="3625"/>
                  </a:cubicBezTo>
                  <a:cubicBezTo>
                    <a:pt x="8816" y="3772"/>
                    <a:pt x="8596" y="3796"/>
                    <a:pt x="8547" y="3968"/>
                  </a:cubicBezTo>
                  <a:cubicBezTo>
                    <a:pt x="8498" y="4163"/>
                    <a:pt x="8547" y="4212"/>
                    <a:pt x="8669" y="4384"/>
                  </a:cubicBezTo>
                  <a:cubicBezTo>
                    <a:pt x="8767" y="4555"/>
                    <a:pt x="8767" y="4751"/>
                    <a:pt x="8645" y="4825"/>
                  </a:cubicBezTo>
                  <a:cubicBezTo>
                    <a:pt x="8522" y="4923"/>
                    <a:pt x="8571" y="4604"/>
                    <a:pt x="8375" y="4604"/>
                  </a:cubicBezTo>
                  <a:cubicBezTo>
                    <a:pt x="8204" y="4604"/>
                    <a:pt x="8179" y="4727"/>
                    <a:pt x="8179" y="4874"/>
                  </a:cubicBezTo>
                  <a:cubicBezTo>
                    <a:pt x="8204" y="5021"/>
                    <a:pt x="8204" y="5167"/>
                    <a:pt x="8057" y="5388"/>
                  </a:cubicBezTo>
                  <a:cubicBezTo>
                    <a:pt x="7910" y="5608"/>
                    <a:pt x="7812" y="5608"/>
                    <a:pt x="7837" y="5853"/>
                  </a:cubicBezTo>
                  <a:cubicBezTo>
                    <a:pt x="7861" y="6098"/>
                    <a:pt x="7837" y="6220"/>
                    <a:pt x="7690" y="6416"/>
                  </a:cubicBezTo>
                  <a:cubicBezTo>
                    <a:pt x="7518" y="6637"/>
                    <a:pt x="7616" y="6759"/>
                    <a:pt x="7518" y="6955"/>
                  </a:cubicBezTo>
                  <a:cubicBezTo>
                    <a:pt x="7396" y="7151"/>
                    <a:pt x="7224" y="7176"/>
                    <a:pt x="7102" y="7494"/>
                  </a:cubicBezTo>
                  <a:cubicBezTo>
                    <a:pt x="6955" y="7837"/>
                    <a:pt x="7028" y="7910"/>
                    <a:pt x="6808" y="8253"/>
                  </a:cubicBezTo>
                  <a:cubicBezTo>
                    <a:pt x="6612" y="8596"/>
                    <a:pt x="6416" y="8669"/>
                    <a:pt x="6343" y="8939"/>
                  </a:cubicBezTo>
                  <a:cubicBezTo>
                    <a:pt x="6269" y="9208"/>
                    <a:pt x="6147" y="9281"/>
                    <a:pt x="6196" y="9600"/>
                  </a:cubicBezTo>
                  <a:cubicBezTo>
                    <a:pt x="6220" y="9918"/>
                    <a:pt x="6220" y="9943"/>
                    <a:pt x="6073" y="10188"/>
                  </a:cubicBezTo>
                  <a:cubicBezTo>
                    <a:pt x="5927" y="10457"/>
                    <a:pt x="5657" y="10775"/>
                    <a:pt x="5608" y="10971"/>
                  </a:cubicBezTo>
                  <a:cubicBezTo>
                    <a:pt x="5559" y="11167"/>
                    <a:pt x="5535" y="11338"/>
                    <a:pt x="5437" y="11608"/>
                  </a:cubicBezTo>
                  <a:cubicBezTo>
                    <a:pt x="5363" y="11853"/>
                    <a:pt x="4947" y="12612"/>
                    <a:pt x="4874" y="13102"/>
                  </a:cubicBezTo>
                  <a:cubicBezTo>
                    <a:pt x="4776" y="13591"/>
                    <a:pt x="4727" y="13812"/>
                    <a:pt x="4531" y="14228"/>
                  </a:cubicBezTo>
                  <a:cubicBezTo>
                    <a:pt x="4335" y="14620"/>
                    <a:pt x="3821" y="15159"/>
                    <a:pt x="3821" y="15306"/>
                  </a:cubicBezTo>
                  <a:cubicBezTo>
                    <a:pt x="3796" y="15452"/>
                    <a:pt x="3919" y="15330"/>
                    <a:pt x="4016" y="15452"/>
                  </a:cubicBezTo>
                  <a:cubicBezTo>
                    <a:pt x="4114" y="15575"/>
                    <a:pt x="4114" y="15722"/>
                    <a:pt x="3919" y="15795"/>
                  </a:cubicBezTo>
                  <a:cubicBezTo>
                    <a:pt x="3723" y="15893"/>
                    <a:pt x="3698" y="15869"/>
                    <a:pt x="3600" y="16016"/>
                  </a:cubicBezTo>
                  <a:cubicBezTo>
                    <a:pt x="3478" y="16163"/>
                    <a:pt x="3233" y="16677"/>
                    <a:pt x="2939" y="16922"/>
                  </a:cubicBezTo>
                  <a:cubicBezTo>
                    <a:pt x="2670" y="17167"/>
                    <a:pt x="2547" y="17265"/>
                    <a:pt x="2621" y="17338"/>
                  </a:cubicBezTo>
                  <a:cubicBezTo>
                    <a:pt x="2694" y="17387"/>
                    <a:pt x="2915" y="17118"/>
                    <a:pt x="3159" y="17093"/>
                  </a:cubicBezTo>
                  <a:cubicBezTo>
                    <a:pt x="3404" y="17069"/>
                    <a:pt x="3184" y="17216"/>
                    <a:pt x="3257" y="17436"/>
                  </a:cubicBezTo>
                  <a:cubicBezTo>
                    <a:pt x="3331" y="17656"/>
                    <a:pt x="3502" y="17828"/>
                    <a:pt x="3306" y="17877"/>
                  </a:cubicBezTo>
                  <a:cubicBezTo>
                    <a:pt x="3135" y="17926"/>
                    <a:pt x="3208" y="17583"/>
                    <a:pt x="2963" y="17583"/>
                  </a:cubicBezTo>
                  <a:cubicBezTo>
                    <a:pt x="2719" y="17607"/>
                    <a:pt x="2694" y="17583"/>
                    <a:pt x="2645" y="17779"/>
                  </a:cubicBezTo>
                  <a:cubicBezTo>
                    <a:pt x="2621" y="17975"/>
                    <a:pt x="2572" y="18269"/>
                    <a:pt x="2449" y="18171"/>
                  </a:cubicBezTo>
                  <a:cubicBezTo>
                    <a:pt x="2327" y="18097"/>
                    <a:pt x="2449" y="17950"/>
                    <a:pt x="2376" y="17779"/>
                  </a:cubicBezTo>
                  <a:cubicBezTo>
                    <a:pt x="2302" y="17632"/>
                    <a:pt x="2155" y="17656"/>
                    <a:pt x="2155" y="17852"/>
                  </a:cubicBezTo>
                  <a:cubicBezTo>
                    <a:pt x="2131" y="18048"/>
                    <a:pt x="1984" y="18244"/>
                    <a:pt x="1886" y="18587"/>
                  </a:cubicBezTo>
                  <a:cubicBezTo>
                    <a:pt x="1764" y="18905"/>
                    <a:pt x="1396" y="19395"/>
                    <a:pt x="1127" y="19664"/>
                  </a:cubicBezTo>
                  <a:cubicBezTo>
                    <a:pt x="858" y="19934"/>
                    <a:pt x="613" y="20105"/>
                    <a:pt x="564" y="20301"/>
                  </a:cubicBezTo>
                  <a:cubicBezTo>
                    <a:pt x="490" y="20472"/>
                    <a:pt x="564" y="20497"/>
                    <a:pt x="588" y="20693"/>
                  </a:cubicBezTo>
                  <a:cubicBezTo>
                    <a:pt x="588" y="20889"/>
                    <a:pt x="490" y="20840"/>
                    <a:pt x="490" y="21036"/>
                  </a:cubicBezTo>
                  <a:cubicBezTo>
                    <a:pt x="515" y="21232"/>
                    <a:pt x="588" y="21183"/>
                    <a:pt x="637" y="21452"/>
                  </a:cubicBezTo>
                  <a:cubicBezTo>
                    <a:pt x="711" y="21697"/>
                    <a:pt x="711" y="21623"/>
                    <a:pt x="784" y="21819"/>
                  </a:cubicBezTo>
                  <a:cubicBezTo>
                    <a:pt x="882" y="21991"/>
                    <a:pt x="858" y="22138"/>
                    <a:pt x="711" y="22383"/>
                  </a:cubicBezTo>
                  <a:cubicBezTo>
                    <a:pt x="588" y="22627"/>
                    <a:pt x="343" y="22799"/>
                    <a:pt x="319" y="23044"/>
                  </a:cubicBezTo>
                  <a:cubicBezTo>
                    <a:pt x="270" y="23264"/>
                    <a:pt x="294" y="23191"/>
                    <a:pt x="294" y="23387"/>
                  </a:cubicBezTo>
                  <a:cubicBezTo>
                    <a:pt x="294" y="23582"/>
                    <a:pt x="123" y="23484"/>
                    <a:pt x="74" y="23803"/>
                  </a:cubicBezTo>
                  <a:cubicBezTo>
                    <a:pt x="49" y="24121"/>
                    <a:pt x="74" y="24391"/>
                    <a:pt x="98" y="24684"/>
                  </a:cubicBezTo>
                  <a:cubicBezTo>
                    <a:pt x="98" y="24978"/>
                    <a:pt x="0" y="25101"/>
                    <a:pt x="0" y="25321"/>
                  </a:cubicBezTo>
                  <a:cubicBezTo>
                    <a:pt x="25" y="25541"/>
                    <a:pt x="98" y="25688"/>
                    <a:pt x="294" y="2595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72"/>
            <p:cNvSpPr/>
            <p:nvPr/>
          </p:nvSpPr>
          <p:spPr>
            <a:xfrm>
              <a:off x="4923275" y="3400800"/>
              <a:ext cx="489775" cy="804450"/>
            </a:xfrm>
            <a:custGeom>
              <a:avLst/>
              <a:gdLst/>
              <a:ahLst/>
              <a:cxnLst/>
              <a:rect l="l" t="t" r="r" b="b"/>
              <a:pathLst>
                <a:path w="19591" h="32178" extrusionOk="0">
                  <a:moveTo>
                    <a:pt x="6612" y="30390"/>
                  </a:moveTo>
                  <a:cubicBezTo>
                    <a:pt x="6588" y="30317"/>
                    <a:pt x="6563" y="30268"/>
                    <a:pt x="6539" y="30219"/>
                  </a:cubicBezTo>
                  <a:cubicBezTo>
                    <a:pt x="6490" y="30121"/>
                    <a:pt x="6441" y="30023"/>
                    <a:pt x="6465" y="29753"/>
                  </a:cubicBezTo>
                  <a:cubicBezTo>
                    <a:pt x="6465" y="29606"/>
                    <a:pt x="6490" y="29484"/>
                    <a:pt x="6514" y="29411"/>
                  </a:cubicBezTo>
                  <a:lnTo>
                    <a:pt x="6514" y="29386"/>
                  </a:lnTo>
                  <a:cubicBezTo>
                    <a:pt x="6539" y="29264"/>
                    <a:pt x="6563" y="29190"/>
                    <a:pt x="6465" y="29068"/>
                  </a:cubicBezTo>
                  <a:cubicBezTo>
                    <a:pt x="6367" y="28945"/>
                    <a:pt x="6269" y="28872"/>
                    <a:pt x="6147" y="28823"/>
                  </a:cubicBezTo>
                  <a:cubicBezTo>
                    <a:pt x="6049" y="28774"/>
                    <a:pt x="5951" y="28725"/>
                    <a:pt x="5828" y="28627"/>
                  </a:cubicBezTo>
                  <a:cubicBezTo>
                    <a:pt x="5731" y="28529"/>
                    <a:pt x="5559" y="28382"/>
                    <a:pt x="5412" y="28235"/>
                  </a:cubicBezTo>
                  <a:cubicBezTo>
                    <a:pt x="5265" y="28064"/>
                    <a:pt x="5143" y="27917"/>
                    <a:pt x="5143" y="27794"/>
                  </a:cubicBezTo>
                  <a:cubicBezTo>
                    <a:pt x="5118" y="27672"/>
                    <a:pt x="5143" y="27501"/>
                    <a:pt x="5167" y="27354"/>
                  </a:cubicBezTo>
                  <a:cubicBezTo>
                    <a:pt x="5192" y="27256"/>
                    <a:pt x="5216" y="27182"/>
                    <a:pt x="5216" y="27109"/>
                  </a:cubicBezTo>
                  <a:lnTo>
                    <a:pt x="5216" y="27109"/>
                  </a:lnTo>
                  <a:lnTo>
                    <a:pt x="5216" y="27084"/>
                  </a:lnTo>
                  <a:cubicBezTo>
                    <a:pt x="5216" y="26864"/>
                    <a:pt x="5216" y="26766"/>
                    <a:pt x="5926" y="26766"/>
                  </a:cubicBezTo>
                  <a:cubicBezTo>
                    <a:pt x="6343" y="26766"/>
                    <a:pt x="7690" y="26643"/>
                    <a:pt x="8767" y="26546"/>
                  </a:cubicBezTo>
                  <a:cubicBezTo>
                    <a:pt x="9379" y="26472"/>
                    <a:pt x="9893" y="26423"/>
                    <a:pt x="10089" y="26423"/>
                  </a:cubicBezTo>
                  <a:cubicBezTo>
                    <a:pt x="10408" y="26399"/>
                    <a:pt x="12489" y="26227"/>
                    <a:pt x="14203" y="26056"/>
                  </a:cubicBezTo>
                  <a:cubicBezTo>
                    <a:pt x="15256" y="25958"/>
                    <a:pt x="16187" y="25860"/>
                    <a:pt x="16481" y="25786"/>
                  </a:cubicBezTo>
                  <a:cubicBezTo>
                    <a:pt x="17166" y="25639"/>
                    <a:pt x="19125" y="25419"/>
                    <a:pt x="19591" y="25346"/>
                  </a:cubicBezTo>
                  <a:cubicBezTo>
                    <a:pt x="19591" y="25248"/>
                    <a:pt x="19591" y="25125"/>
                    <a:pt x="19493" y="25003"/>
                  </a:cubicBezTo>
                  <a:cubicBezTo>
                    <a:pt x="19444" y="24929"/>
                    <a:pt x="19370" y="24856"/>
                    <a:pt x="19297" y="24782"/>
                  </a:cubicBezTo>
                  <a:cubicBezTo>
                    <a:pt x="19125" y="24611"/>
                    <a:pt x="18930" y="24415"/>
                    <a:pt x="18881" y="24170"/>
                  </a:cubicBezTo>
                  <a:cubicBezTo>
                    <a:pt x="18832" y="23974"/>
                    <a:pt x="18832" y="23901"/>
                    <a:pt x="18856" y="23803"/>
                  </a:cubicBezTo>
                  <a:cubicBezTo>
                    <a:pt x="18856" y="23729"/>
                    <a:pt x="18881" y="23656"/>
                    <a:pt x="18881" y="23460"/>
                  </a:cubicBezTo>
                  <a:cubicBezTo>
                    <a:pt x="18856" y="23313"/>
                    <a:pt x="18856" y="23191"/>
                    <a:pt x="18832" y="23093"/>
                  </a:cubicBezTo>
                  <a:cubicBezTo>
                    <a:pt x="18832" y="22897"/>
                    <a:pt x="18807" y="22750"/>
                    <a:pt x="18856" y="22456"/>
                  </a:cubicBezTo>
                  <a:cubicBezTo>
                    <a:pt x="18856" y="22358"/>
                    <a:pt x="18881" y="22285"/>
                    <a:pt x="18881" y="22236"/>
                  </a:cubicBezTo>
                  <a:cubicBezTo>
                    <a:pt x="18930" y="21991"/>
                    <a:pt x="18954" y="21868"/>
                    <a:pt x="18832" y="21648"/>
                  </a:cubicBezTo>
                  <a:cubicBezTo>
                    <a:pt x="18783" y="21550"/>
                    <a:pt x="18734" y="21452"/>
                    <a:pt x="18685" y="21354"/>
                  </a:cubicBezTo>
                  <a:cubicBezTo>
                    <a:pt x="18562" y="21134"/>
                    <a:pt x="18440" y="20913"/>
                    <a:pt x="18342" y="20644"/>
                  </a:cubicBezTo>
                  <a:cubicBezTo>
                    <a:pt x="18268" y="20424"/>
                    <a:pt x="18219" y="20252"/>
                    <a:pt x="18195" y="20081"/>
                  </a:cubicBezTo>
                  <a:cubicBezTo>
                    <a:pt x="18170" y="19885"/>
                    <a:pt x="18170" y="19713"/>
                    <a:pt x="18244" y="19517"/>
                  </a:cubicBezTo>
                  <a:cubicBezTo>
                    <a:pt x="18293" y="19371"/>
                    <a:pt x="18342" y="19273"/>
                    <a:pt x="18366" y="19175"/>
                  </a:cubicBezTo>
                  <a:cubicBezTo>
                    <a:pt x="18415" y="19052"/>
                    <a:pt x="18464" y="18954"/>
                    <a:pt x="18464" y="18807"/>
                  </a:cubicBezTo>
                  <a:cubicBezTo>
                    <a:pt x="18489" y="18709"/>
                    <a:pt x="18464" y="18611"/>
                    <a:pt x="18464" y="18538"/>
                  </a:cubicBezTo>
                  <a:cubicBezTo>
                    <a:pt x="18440" y="18391"/>
                    <a:pt x="18440" y="18244"/>
                    <a:pt x="18464" y="18122"/>
                  </a:cubicBezTo>
                  <a:cubicBezTo>
                    <a:pt x="18513" y="17999"/>
                    <a:pt x="18636" y="17877"/>
                    <a:pt x="18783" y="17754"/>
                  </a:cubicBezTo>
                  <a:cubicBezTo>
                    <a:pt x="18930" y="17607"/>
                    <a:pt x="19101" y="17436"/>
                    <a:pt x="19125" y="17314"/>
                  </a:cubicBezTo>
                  <a:cubicBezTo>
                    <a:pt x="19150" y="17240"/>
                    <a:pt x="19052" y="17167"/>
                    <a:pt x="18979" y="17118"/>
                  </a:cubicBezTo>
                  <a:cubicBezTo>
                    <a:pt x="18856" y="17044"/>
                    <a:pt x="18758" y="16995"/>
                    <a:pt x="18758" y="16873"/>
                  </a:cubicBezTo>
                  <a:cubicBezTo>
                    <a:pt x="18734" y="16824"/>
                    <a:pt x="18734" y="16726"/>
                    <a:pt x="18734" y="16628"/>
                  </a:cubicBezTo>
                  <a:cubicBezTo>
                    <a:pt x="18734" y="16432"/>
                    <a:pt x="18709" y="16138"/>
                    <a:pt x="18660" y="15991"/>
                  </a:cubicBezTo>
                  <a:cubicBezTo>
                    <a:pt x="18587" y="15746"/>
                    <a:pt x="18489" y="15673"/>
                    <a:pt x="18219" y="15452"/>
                  </a:cubicBezTo>
                  <a:lnTo>
                    <a:pt x="18219" y="15452"/>
                  </a:lnTo>
                  <a:lnTo>
                    <a:pt x="18195" y="15428"/>
                  </a:lnTo>
                  <a:cubicBezTo>
                    <a:pt x="17926" y="15208"/>
                    <a:pt x="17877" y="14963"/>
                    <a:pt x="17828" y="14742"/>
                  </a:cubicBezTo>
                  <a:cubicBezTo>
                    <a:pt x="17828" y="14693"/>
                    <a:pt x="17803" y="14620"/>
                    <a:pt x="17779" y="14571"/>
                  </a:cubicBezTo>
                  <a:cubicBezTo>
                    <a:pt x="17730" y="14424"/>
                    <a:pt x="17681" y="14351"/>
                    <a:pt x="17607" y="14179"/>
                  </a:cubicBezTo>
                  <a:lnTo>
                    <a:pt x="17607" y="14179"/>
                  </a:lnTo>
                  <a:cubicBezTo>
                    <a:pt x="17558" y="14130"/>
                    <a:pt x="17534" y="14057"/>
                    <a:pt x="17485" y="13934"/>
                  </a:cubicBezTo>
                  <a:cubicBezTo>
                    <a:pt x="17387" y="13763"/>
                    <a:pt x="17313" y="13616"/>
                    <a:pt x="17240" y="13420"/>
                  </a:cubicBezTo>
                  <a:cubicBezTo>
                    <a:pt x="17166" y="13224"/>
                    <a:pt x="17093" y="13028"/>
                    <a:pt x="17044" y="12759"/>
                  </a:cubicBezTo>
                  <a:cubicBezTo>
                    <a:pt x="16995" y="12465"/>
                    <a:pt x="16897" y="12196"/>
                    <a:pt x="16824" y="11951"/>
                  </a:cubicBezTo>
                  <a:cubicBezTo>
                    <a:pt x="16775" y="11804"/>
                    <a:pt x="16726" y="11681"/>
                    <a:pt x="16677" y="11559"/>
                  </a:cubicBezTo>
                  <a:cubicBezTo>
                    <a:pt x="16603" y="11216"/>
                    <a:pt x="13665" y="1054"/>
                    <a:pt x="13371" y="1"/>
                  </a:cubicBezTo>
                  <a:lnTo>
                    <a:pt x="12930" y="25"/>
                  </a:lnTo>
                  <a:cubicBezTo>
                    <a:pt x="11191" y="221"/>
                    <a:pt x="9379" y="392"/>
                    <a:pt x="8449" y="441"/>
                  </a:cubicBezTo>
                  <a:cubicBezTo>
                    <a:pt x="7543" y="515"/>
                    <a:pt x="6024" y="662"/>
                    <a:pt x="4531" y="784"/>
                  </a:cubicBezTo>
                  <a:cubicBezTo>
                    <a:pt x="2988" y="931"/>
                    <a:pt x="1421" y="1078"/>
                    <a:pt x="564" y="1127"/>
                  </a:cubicBezTo>
                  <a:cubicBezTo>
                    <a:pt x="417" y="1151"/>
                    <a:pt x="221" y="1151"/>
                    <a:pt x="0" y="1176"/>
                  </a:cubicBezTo>
                  <a:lnTo>
                    <a:pt x="25" y="1200"/>
                  </a:lnTo>
                  <a:lnTo>
                    <a:pt x="25" y="1200"/>
                  </a:lnTo>
                  <a:cubicBezTo>
                    <a:pt x="98" y="1249"/>
                    <a:pt x="196" y="1323"/>
                    <a:pt x="294" y="1470"/>
                  </a:cubicBezTo>
                  <a:cubicBezTo>
                    <a:pt x="368" y="1568"/>
                    <a:pt x="441" y="1813"/>
                    <a:pt x="466" y="2058"/>
                  </a:cubicBezTo>
                  <a:cubicBezTo>
                    <a:pt x="515" y="2351"/>
                    <a:pt x="515" y="2694"/>
                    <a:pt x="490" y="2866"/>
                  </a:cubicBezTo>
                  <a:cubicBezTo>
                    <a:pt x="490" y="3086"/>
                    <a:pt x="319" y="8522"/>
                    <a:pt x="221" y="13298"/>
                  </a:cubicBezTo>
                  <a:cubicBezTo>
                    <a:pt x="172" y="15918"/>
                    <a:pt x="147" y="18367"/>
                    <a:pt x="196" y="19640"/>
                  </a:cubicBezTo>
                  <a:cubicBezTo>
                    <a:pt x="245" y="21158"/>
                    <a:pt x="221" y="21574"/>
                    <a:pt x="196" y="21819"/>
                  </a:cubicBezTo>
                  <a:cubicBezTo>
                    <a:pt x="172" y="22162"/>
                    <a:pt x="147" y="22236"/>
                    <a:pt x="392" y="24366"/>
                  </a:cubicBezTo>
                  <a:cubicBezTo>
                    <a:pt x="735" y="27231"/>
                    <a:pt x="1127" y="30096"/>
                    <a:pt x="1298" y="31321"/>
                  </a:cubicBezTo>
                  <a:cubicBezTo>
                    <a:pt x="1323" y="31296"/>
                    <a:pt x="1372" y="31272"/>
                    <a:pt x="1421" y="31247"/>
                  </a:cubicBezTo>
                  <a:cubicBezTo>
                    <a:pt x="1568" y="31198"/>
                    <a:pt x="1617" y="31100"/>
                    <a:pt x="1837" y="31247"/>
                  </a:cubicBezTo>
                  <a:cubicBezTo>
                    <a:pt x="2057" y="31394"/>
                    <a:pt x="2204" y="31443"/>
                    <a:pt x="2400" y="31492"/>
                  </a:cubicBezTo>
                  <a:cubicBezTo>
                    <a:pt x="2596" y="31566"/>
                    <a:pt x="2645" y="31615"/>
                    <a:pt x="2743" y="31468"/>
                  </a:cubicBezTo>
                  <a:cubicBezTo>
                    <a:pt x="2865" y="31345"/>
                    <a:pt x="2768" y="31149"/>
                    <a:pt x="2743" y="30929"/>
                  </a:cubicBezTo>
                  <a:cubicBezTo>
                    <a:pt x="2694" y="30684"/>
                    <a:pt x="2670" y="30464"/>
                    <a:pt x="2768" y="30268"/>
                  </a:cubicBezTo>
                  <a:cubicBezTo>
                    <a:pt x="2841" y="30096"/>
                    <a:pt x="2719" y="29974"/>
                    <a:pt x="2645" y="29900"/>
                  </a:cubicBezTo>
                  <a:cubicBezTo>
                    <a:pt x="2572" y="29851"/>
                    <a:pt x="2547" y="29802"/>
                    <a:pt x="2572" y="29729"/>
                  </a:cubicBezTo>
                  <a:cubicBezTo>
                    <a:pt x="2572" y="29655"/>
                    <a:pt x="2670" y="29655"/>
                    <a:pt x="2743" y="29655"/>
                  </a:cubicBezTo>
                  <a:cubicBezTo>
                    <a:pt x="2816" y="29655"/>
                    <a:pt x="2865" y="29631"/>
                    <a:pt x="2914" y="29509"/>
                  </a:cubicBezTo>
                  <a:cubicBezTo>
                    <a:pt x="2963" y="29411"/>
                    <a:pt x="2963" y="29313"/>
                    <a:pt x="2963" y="29239"/>
                  </a:cubicBezTo>
                  <a:cubicBezTo>
                    <a:pt x="2988" y="29166"/>
                    <a:pt x="3012" y="29068"/>
                    <a:pt x="3110" y="28970"/>
                  </a:cubicBezTo>
                  <a:cubicBezTo>
                    <a:pt x="3184" y="28872"/>
                    <a:pt x="3306" y="28847"/>
                    <a:pt x="3429" y="28896"/>
                  </a:cubicBezTo>
                  <a:cubicBezTo>
                    <a:pt x="3527" y="28970"/>
                    <a:pt x="3502" y="29092"/>
                    <a:pt x="3551" y="29239"/>
                  </a:cubicBezTo>
                  <a:cubicBezTo>
                    <a:pt x="3625" y="29411"/>
                    <a:pt x="3625" y="29460"/>
                    <a:pt x="3723" y="29655"/>
                  </a:cubicBezTo>
                  <a:cubicBezTo>
                    <a:pt x="3820" y="29827"/>
                    <a:pt x="4016" y="29974"/>
                    <a:pt x="3943" y="30096"/>
                  </a:cubicBezTo>
                  <a:cubicBezTo>
                    <a:pt x="3869" y="30243"/>
                    <a:pt x="3698" y="30194"/>
                    <a:pt x="3698" y="30366"/>
                  </a:cubicBezTo>
                  <a:cubicBezTo>
                    <a:pt x="3723" y="30537"/>
                    <a:pt x="3674" y="30635"/>
                    <a:pt x="3845" y="30782"/>
                  </a:cubicBezTo>
                  <a:cubicBezTo>
                    <a:pt x="4016" y="30953"/>
                    <a:pt x="4065" y="31051"/>
                    <a:pt x="4163" y="31027"/>
                  </a:cubicBezTo>
                  <a:cubicBezTo>
                    <a:pt x="4286" y="31002"/>
                    <a:pt x="4408" y="30904"/>
                    <a:pt x="4457" y="31076"/>
                  </a:cubicBezTo>
                  <a:cubicBezTo>
                    <a:pt x="4506" y="31223"/>
                    <a:pt x="4310" y="31223"/>
                    <a:pt x="4531" y="31394"/>
                  </a:cubicBezTo>
                  <a:cubicBezTo>
                    <a:pt x="4751" y="31541"/>
                    <a:pt x="4824" y="31419"/>
                    <a:pt x="4922" y="31566"/>
                  </a:cubicBezTo>
                  <a:cubicBezTo>
                    <a:pt x="5045" y="31712"/>
                    <a:pt x="4873" y="31688"/>
                    <a:pt x="4776" y="31737"/>
                  </a:cubicBezTo>
                  <a:cubicBezTo>
                    <a:pt x="4678" y="31761"/>
                    <a:pt x="4653" y="31810"/>
                    <a:pt x="4555" y="31884"/>
                  </a:cubicBezTo>
                  <a:cubicBezTo>
                    <a:pt x="4433" y="31957"/>
                    <a:pt x="4286" y="31957"/>
                    <a:pt x="4335" y="32031"/>
                  </a:cubicBezTo>
                  <a:cubicBezTo>
                    <a:pt x="4384" y="32104"/>
                    <a:pt x="4408" y="32178"/>
                    <a:pt x="4678" y="32080"/>
                  </a:cubicBezTo>
                  <a:cubicBezTo>
                    <a:pt x="4922" y="32006"/>
                    <a:pt x="4849" y="31957"/>
                    <a:pt x="5167" y="31908"/>
                  </a:cubicBezTo>
                  <a:cubicBezTo>
                    <a:pt x="5486" y="31859"/>
                    <a:pt x="5510" y="31761"/>
                    <a:pt x="5731" y="31663"/>
                  </a:cubicBezTo>
                  <a:cubicBezTo>
                    <a:pt x="5926" y="31566"/>
                    <a:pt x="5902" y="31517"/>
                    <a:pt x="5804" y="31394"/>
                  </a:cubicBezTo>
                  <a:cubicBezTo>
                    <a:pt x="5682" y="31272"/>
                    <a:pt x="5633" y="31174"/>
                    <a:pt x="5731" y="31174"/>
                  </a:cubicBezTo>
                  <a:cubicBezTo>
                    <a:pt x="5804" y="31174"/>
                    <a:pt x="5877" y="31321"/>
                    <a:pt x="5951" y="31272"/>
                  </a:cubicBezTo>
                  <a:cubicBezTo>
                    <a:pt x="6049" y="31247"/>
                    <a:pt x="6000" y="31149"/>
                    <a:pt x="6147" y="31051"/>
                  </a:cubicBezTo>
                  <a:cubicBezTo>
                    <a:pt x="6245" y="31002"/>
                    <a:pt x="6294" y="31027"/>
                    <a:pt x="6343" y="31125"/>
                  </a:cubicBezTo>
                  <a:cubicBezTo>
                    <a:pt x="6367" y="31002"/>
                    <a:pt x="6416" y="30904"/>
                    <a:pt x="6465" y="30831"/>
                  </a:cubicBezTo>
                  <a:lnTo>
                    <a:pt x="6465" y="30831"/>
                  </a:lnTo>
                  <a:lnTo>
                    <a:pt x="6514" y="30733"/>
                  </a:lnTo>
                  <a:cubicBezTo>
                    <a:pt x="6612" y="30562"/>
                    <a:pt x="6637" y="30537"/>
                    <a:pt x="6612" y="3039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72"/>
            <p:cNvSpPr/>
            <p:nvPr/>
          </p:nvSpPr>
          <p:spPr>
            <a:xfrm>
              <a:off x="4923275" y="3400800"/>
              <a:ext cx="489775" cy="804450"/>
            </a:xfrm>
            <a:custGeom>
              <a:avLst/>
              <a:gdLst/>
              <a:ahLst/>
              <a:cxnLst/>
              <a:rect l="l" t="t" r="r" b="b"/>
              <a:pathLst>
                <a:path w="19591" h="32178" fill="none" extrusionOk="0">
                  <a:moveTo>
                    <a:pt x="6612" y="30390"/>
                  </a:moveTo>
                  <a:cubicBezTo>
                    <a:pt x="6588" y="30317"/>
                    <a:pt x="6563" y="30268"/>
                    <a:pt x="6539" y="30219"/>
                  </a:cubicBezTo>
                  <a:cubicBezTo>
                    <a:pt x="6490" y="30121"/>
                    <a:pt x="6441" y="30023"/>
                    <a:pt x="6465" y="29753"/>
                  </a:cubicBezTo>
                  <a:cubicBezTo>
                    <a:pt x="6465" y="29606"/>
                    <a:pt x="6490" y="29484"/>
                    <a:pt x="6514" y="29411"/>
                  </a:cubicBezTo>
                  <a:lnTo>
                    <a:pt x="6514" y="29386"/>
                  </a:lnTo>
                  <a:cubicBezTo>
                    <a:pt x="6539" y="29264"/>
                    <a:pt x="6563" y="29190"/>
                    <a:pt x="6465" y="29068"/>
                  </a:cubicBezTo>
                  <a:cubicBezTo>
                    <a:pt x="6367" y="28945"/>
                    <a:pt x="6269" y="28872"/>
                    <a:pt x="6147" y="28823"/>
                  </a:cubicBezTo>
                  <a:cubicBezTo>
                    <a:pt x="6049" y="28774"/>
                    <a:pt x="5951" y="28725"/>
                    <a:pt x="5828" y="28627"/>
                  </a:cubicBezTo>
                  <a:cubicBezTo>
                    <a:pt x="5731" y="28529"/>
                    <a:pt x="5559" y="28382"/>
                    <a:pt x="5412" y="28235"/>
                  </a:cubicBezTo>
                  <a:cubicBezTo>
                    <a:pt x="5265" y="28064"/>
                    <a:pt x="5143" y="27917"/>
                    <a:pt x="5143" y="27794"/>
                  </a:cubicBezTo>
                  <a:cubicBezTo>
                    <a:pt x="5118" y="27672"/>
                    <a:pt x="5143" y="27501"/>
                    <a:pt x="5167" y="27354"/>
                  </a:cubicBezTo>
                  <a:cubicBezTo>
                    <a:pt x="5192" y="27256"/>
                    <a:pt x="5216" y="27182"/>
                    <a:pt x="5216" y="27109"/>
                  </a:cubicBezTo>
                  <a:lnTo>
                    <a:pt x="5216" y="27109"/>
                  </a:lnTo>
                  <a:lnTo>
                    <a:pt x="5216" y="27084"/>
                  </a:lnTo>
                  <a:cubicBezTo>
                    <a:pt x="5216" y="26864"/>
                    <a:pt x="5216" y="26766"/>
                    <a:pt x="5926" y="26766"/>
                  </a:cubicBezTo>
                  <a:cubicBezTo>
                    <a:pt x="6343" y="26766"/>
                    <a:pt x="7690" y="26643"/>
                    <a:pt x="8767" y="26546"/>
                  </a:cubicBezTo>
                  <a:cubicBezTo>
                    <a:pt x="9379" y="26472"/>
                    <a:pt x="9893" y="26423"/>
                    <a:pt x="10089" y="26423"/>
                  </a:cubicBezTo>
                  <a:cubicBezTo>
                    <a:pt x="10408" y="26399"/>
                    <a:pt x="12489" y="26227"/>
                    <a:pt x="14203" y="26056"/>
                  </a:cubicBezTo>
                  <a:cubicBezTo>
                    <a:pt x="15256" y="25958"/>
                    <a:pt x="16187" y="25860"/>
                    <a:pt x="16481" y="25786"/>
                  </a:cubicBezTo>
                  <a:cubicBezTo>
                    <a:pt x="17166" y="25639"/>
                    <a:pt x="19125" y="25419"/>
                    <a:pt x="19591" y="25346"/>
                  </a:cubicBezTo>
                  <a:cubicBezTo>
                    <a:pt x="19591" y="25248"/>
                    <a:pt x="19591" y="25125"/>
                    <a:pt x="19493" y="25003"/>
                  </a:cubicBezTo>
                  <a:cubicBezTo>
                    <a:pt x="19444" y="24929"/>
                    <a:pt x="19370" y="24856"/>
                    <a:pt x="19297" y="24782"/>
                  </a:cubicBezTo>
                  <a:cubicBezTo>
                    <a:pt x="19125" y="24611"/>
                    <a:pt x="18930" y="24415"/>
                    <a:pt x="18881" y="24170"/>
                  </a:cubicBezTo>
                  <a:cubicBezTo>
                    <a:pt x="18832" y="23974"/>
                    <a:pt x="18832" y="23901"/>
                    <a:pt x="18856" y="23803"/>
                  </a:cubicBezTo>
                  <a:cubicBezTo>
                    <a:pt x="18856" y="23729"/>
                    <a:pt x="18881" y="23656"/>
                    <a:pt x="18881" y="23460"/>
                  </a:cubicBezTo>
                  <a:cubicBezTo>
                    <a:pt x="18856" y="23313"/>
                    <a:pt x="18856" y="23191"/>
                    <a:pt x="18832" y="23093"/>
                  </a:cubicBezTo>
                  <a:cubicBezTo>
                    <a:pt x="18832" y="22897"/>
                    <a:pt x="18807" y="22750"/>
                    <a:pt x="18856" y="22456"/>
                  </a:cubicBezTo>
                  <a:cubicBezTo>
                    <a:pt x="18856" y="22358"/>
                    <a:pt x="18881" y="22285"/>
                    <a:pt x="18881" y="22236"/>
                  </a:cubicBezTo>
                  <a:cubicBezTo>
                    <a:pt x="18930" y="21991"/>
                    <a:pt x="18954" y="21868"/>
                    <a:pt x="18832" y="21648"/>
                  </a:cubicBezTo>
                  <a:cubicBezTo>
                    <a:pt x="18783" y="21550"/>
                    <a:pt x="18734" y="21452"/>
                    <a:pt x="18685" y="21354"/>
                  </a:cubicBezTo>
                  <a:cubicBezTo>
                    <a:pt x="18562" y="21134"/>
                    <a:pt x="18440" y="20913"/>
                    <a:pt x="18342" y="20644"/>
                  </a:cubicBezTo>
                  <a:cubicBezTo>
                    <a:pt x="18268" y="20424"/>
                    <a:pt x="18219" y="20252"/>
                    <a:pt x="18195" y="20081"/>
                  </a:cubicBezTo>
                  <a:cubicBezTo>
                    <a:pt x="18170" y="19885"/>
                    <a:pt x="18170" y="19713"/>
                    <a:pt x="18244" y="19517"/>
                  </a:cubicBezTo>
                  <a:cubicBezTo>
                    <a:pt x="18293" y="19371"/>
                    <a:pt x="18342" y="19273"/>
                    <a:pt x="18366" y="19175"/>
                  </a:cubicBezTo>
                  <a:cubicBezTo>
                    <a:pt x="18415" y="19052"/>
                    <a:pt x="18464" y="18954"/>
                    <a:pt x="18464" y="18807"/>
                  </a:cubicBezTo>
                  <a:cubicBezTo>
                    <a:pt x="18489" y="18709"/>
                    <a:pt x="18464" y="18611"/>
                    <a:pt x="18464" y="18538"/>
                  </a:cubicBezTo>
                  <a:cubicBezTo>
                    <a:pt x="18440" y="18391"/>
                    <a:pt x="18440" y="18244"/>
                    <a:pt x="18464" y="18122"/>
                  </a:cubicBezTo>
                  <a:cubicBezTo>
                    <a:pt x="18513" y="17999"/>
                    <a:pt x="18636" y="17877"/>
                    <a:pt x="18783" y="17754"/>
                  </a:cubicBezTo>
                  <a:cubicBezTo>
                    <a:pt x="18930" y="17607"/>
                    <a:pt x="19101" y="17436"/>
                    <a:pt x="19125" y="17314"/>
                  </a:cubicBezTo>
                  <a:cubicBezTo>
                    <a:pt x="19150" y="17240"/>
                    <a:pt x="19052" y="17167"/>
                    <a:pt x="18979" y="17118"/>
                  </a:cubicBezTo>
                  <a:cubicBezTo>
                    <a:pt x="18856" y="17044"/>
                    <a:pt x="18758" y="16995"/>
                    <a:pt x="18758" y="16873"/>
                  </a:cubicBezTo>
                  <a:cubicBezTo>
                    <a:pt x="18734" y="16824"/>
                    <a:pt x="18734" y="16726"/>
                    <a:pt x="18734" y="16628"/>
                  </a:cubicBezTo>
                  <a:cubicBezTo>
                    <a:pt x="18734" y="16432"/>
                    <a:pt x="18709" y="16138"/>
                    <a:pt x="18660" y="15991"/>
                  </a:cubicBezTo>
                  <a:cubicBezTo>
                    <a:pt x="18587" y="15746"/>
                    <a:pt x="18489" y="15673"/>
                    <a:pt x="18219" y="15452"/>
                  </a:cubicBezTo>
                  <a:lnTo>
                    <a:pt x="18219" y="15452"/>
                  </a:lnTo>
                  <a:lnTo>
                    <a:pt x="18195" y="15428"/>
                  </a:lnTo>
                  <a:cubicBezTo>
                    <a:pt x="17926" y="15208"/>
                    <a:pt x="17877" y="14963"/>
                    <a:pt x="17828" y="14742"/>
                  </a:cubicBezTo>
                  <a:cubicBezTo>
                    <a:pt x="17828" y="14693"/>
                    <a:pt x="17803" y="14620"/>
                    <a:pt x="17779" y="14571"/>
                  </a:cubicBezTo>
                  <a:cubicBezTo>
                    <a:pt x="17730" y="14424"/>
                    <a:pt x="17681" y="14351"/>
                    <a:pt x="17607" y="14179"/>
                  </a:cubicBezTo>
                  <a:lnTo>
                    <a:pt x="17607" y="14179"/>
                  </a:lnTo>
                  <a:cubicBezTo>
                    <a:pt x="17558" y="14130"/>
                    <a:pt x="17534" y="14057"/>
                    <a:pt x="17485" y="13934"/>
                  </a:cubicBezTo>
                  <a:cubicBezTo>
                    <a:pt x="17387" y="13763"/>
                    <a:pt x="17313" y="13616"/>
                    <a:pt x="17240" y="13420"/>
                  </a:cubicBezTo>
                  <a:cubicBezTo>
                    <a:pt x="17166" y="13224"/>
                    <a:pt x="17093" y="13028"/>
                    <a:pt x="17044" y="12759"/>
                  </a:cubicBezTo>
                  <a:cubicBezTo>
                    <a:pt x="16995" y="12465"/>
                    <a:pt x="16897" y="12196"/>
                    <a:pt x="16824" y="11951"/>
                  </a:cubicBezTo>
                  <a:cubicBezTo>
                    <a:pt x="16775" y="11804"/>
                    <a:pt x="16726" y="11681"/>
                    <a:pt x="16677" y="11559"/>
                  </a:cubicBezTo>
                  <a:cubicBezTo>
                    <a:pt x="16603" y="11216"/>
                    <a:pt x="13665" y="1054"/>
                    <a:pt x="13371" y="1"/>
                  </a:cubicBezTo>
                  <a:lnTo>
                    <a:pt x="12930" y="25"/>
                  </a:lnTo>
                  <a:cubicBezTo>
                    <a:pt x="11191" y="221"/>
                    <a:pt x="9379" y="392"/>
                    <a:pt x="8449" y="441"/>
                  </a:cubicBezTo>
                  <a:cubicBezTo>
                    <a:pt x="7543" y="515"/>
                    <a:pt x="6024" y="662"/>
                    <a:pt x="4531" y="784"/>
                  </a:cubicBezTo>
                  <a:cubicBezTo>
                    <a:pt x="2988" y="931"/>
                    <a:pt x="1421" y="1078"/>
                    <a:pt x="564" y="1127"/>
                  </a:cubicBezTo>
                  <a:cubicBezTo>
                    <a:pt x="417" y="1151"/>
                    <a:pt x="221" y="1151"/>
                    <a:pt x="0" y="1176"/>
                  </a:cubicBezTo>
                  <a:lnTo>
                    <a:pt x="25" y="1200"/>
                  </a:lnTo>
                  <a:lnTo>
                    <a:pt x="25" y="1200"/>
                  </a:lnTo>
                  <a:cubicBezTo>
                    <a:pt x="98" y="1249"/>
                    <a:pt x="196" y="1323"/>
                    <a:pt x="294" y="1470"/>
                  </a:cubicBezTo>
                  <a:cubicBezTo>
                    <a:pt x="368" y="1568"/>
                    <a:pt x="441" y="1813"/>
                    <a:pt x="466" y="2058"/>
                  </a:cubicBezTo>
                  <a:cubicBezTo>
                    <a:pt x="515" y="2351"/>
                    <a:pt x="515" y="2694"/>
                    <a:pt x="490" y="2866"/>
                  </a:cubicBezTo>
                  <a:cubicBezTo>
                    <a:pt x="490" y="3086"/>
                    <a:pt x="319" y="8522"/>
                    <a:pt x="221" y="13298"/>
                  </a:cubicBezTo>
                  <a:cubicBezTo>
                    <a:pt x="172" y="15918"/>
                    <a:pt x="147" y="18367"/>
                    <a:pt x="196" y="19640"/>
                  </a:cubicBezTo>
                  <a:cubicBezTo>
                    <a:pt x="245" y="21158"/>
                    <a:pt x="221" y="21574"/>
                    <a:pt x="196" y="21819"/>
                  </a:cubicBezTo>
                  <a:cubicBezTo>
                    <a:pt x="172" y="22162"/>
                    <a:pt x="147" y="22236"/>
                    <a:pt x="392" y="24366"/>
                  </a:cubicBezTo>
                  <a:cubicBezTo>
                    <a:pt x="735" y="27231"/>
                    <a:pt x="1127" y="30096"/>
                    <a:pt x="1298" y="31321"/>
                  </a:cubicBezTo>
                  <a:cubicBezTo>
                    <a:pt x="1323" y="31296"/>
                    <a:pt x="1372" y="31272"/>
                    <a:pt x="1421" y="31247"/>
                  </a:cubicBezTo>
                  <a:cubicBezTo>
                    <a:pt x="1568" y="31198"/>
                    <a:pt x="1617" y="31100"/>
                    <a:pt x="1837" y="31247"/>
                  </a:cubicBezTo>
                  <a:cubicBezTo>
                    <a:pt x="2057" y="31394"/>
                    <a:pt x="2204" y="31443"/>
                    <a:pt x="2400" y="31492"/>
                  </a:cubicBezTo>
                  <a:cubicBezTo>
                    <a:pt x="2596" y="31566"/>
                    <a:pt x="2645" y="31615"/>
                    <a:pt x="2743" y="31468"/>
                  </a:cubicBezTo>
                  <a:cubicBezTo>
                    <a:pt x="2865" y="31345"/>
                    <a:pt x="2768" y="31149"/>
                    <a:pt x="2743" y="30929"/>
                  </a:cubicBezTo>
                  <a:cubicBezTo>
                    <a:pt x="2694" y="30684"/>
                    <a:pt x="2670" y="30464"/>
                    <a:pt x="2768" y="30268"/>
                  </a:cubicBezTo>
                  <a:cubicBezTo>
                    <a:pt x="2841" y="30096"/>
                    <a:pt x="2719" y="29974"/>
                    <a:pt x="2645" y="29900"/>
                  </a:cubicBezTo>
                  <a:cubicBezTo>
                    <a:pt x="2572" y="29851"/>
                    <a:pt x="2547" y="29802"/>
                    <a:pt x="2572" y="29729"/>
                  </a:cubicBezTo>
                  <a:cubicBezTo>
                    <a:pt x="2572" y="29655"/>
                    <a:pt x="2670" y="29655"/>
                    <a:pt x="2743" y="29655"/>
                  </a:cubicBezTo>
                  <a:cubicBezTo>
                    <a:pt x="2816" y="29655"/>
                    <a:pt x="2865" y="29631"/>
                    <a:pt x="2914" y="29509"/>
                  </a:cubicBezTo>
                  <a:cubicBezTo>
                    <a:pt x="2963" y="29411"/>
                    <a:pt x="2963" y="29313"/>
                    <a:pt x="2963" y="29239"/>
                  </a:cubicBezTo>
                  <a:cubicBezTo>
                    <a:pt x="2988" y="29166"/>
                    <a:pt x="3012" y="29068"/>
                    <a:pt x="3110" y="28970"/>
                  </a:cubicBezTo>
                  <a:cubicBezTo>
                    <a:pt x="3184" y="28872"/>
                    <a:pt x="3306" y="28847"/>
                    <a:pt x="3429" y="28896"/>
                  </a:cubicBezTo>
                  <a:cubicBezTo>
                    <a:pt x="3527" y="28970"/>
                    <a:pt x="3502" y="29092"/>
                    <a:pt x="3551" y="29239"/>
                  </a:cubicBezTo>
                  <a:cubicBezTo>
                    <a:pt x="3625" y="29411"/>
                    <a:pt x="3625" y="29460"/>
                    <a:pt x="3723" y="29655"/>
                  </a:cubicBezTo>
                  <a:cubicBezTo>
                    <a:pt x="3820" y="29827"/>
                    <a:pt x="4016" y="29974"/>
                    <a:pt x="3943" y="30096"/>
                  </a:cubicBezTo>
                  <a:cubicBezTo>
                    <a:pt x="3869" y="30243"/>
                    <a:pt x="3698" y="30194"/>
                    <a:pt x="3698" y="30366"/>
                  </a:cubicBezTo>
                  <a:cubicBezTo>
                    <a:pt x="3723" y="30537"/>
                    <a:pt x="3674" y="30635"/>
                    <a:pt x="3845" y="30782"/>
                  </a:cubicBezTo>
                  <a:cubicBezTo>
                    <a:pt x="4016" y="30953"/>
                    <a:pt x="4065" y="31051"/>
                    <a:pt x="4163" y="31027"/>
                  </a:cubicBezTo>
                  <a:cubicBezTo>
                    <a:pt x="4286" y="31002"/>
                    <a:pt x="4408" y="30904"/>
                    <a:pt x="4457" y="31076"/>
                  </a:cubicBezTo>
                  <a:cubicBezTo>
                    <a:pt x="4506" y="31223"/>
                    <a:pt x="4310" y="31223"/>
                    <a:pt x="4531" y="31394"/>
                  </a:cubicBezTo>
                  <a:cubicBezTo>
                    <a:pt x="4751" y="31541"/>
                    <a:pt x="4824" y="31419"/>
                    <a:pt x="4922" y="31566"/>
                  </a:cubicBezTo>
                  <a:cubicBezTo>
                    <a:pt x="5045" y="31712"/>
                    <a:pt x="4873" y="31688"/>
                    <a:pt x="4776" y="31737"/>
                  </a:cubicBezTo>
                  <a:cubicBezTo>
                    <a:pt x="4678" y="31761"/>
                    <a:pt x="4653" y="31810"/>
                    <a:pt x="4555" y="31884"/>
                  </a:cubicBezTo>
                  <a:cubicBezTo>
                    <a:pt x="4433" y="31957"/>
                    <a:pt x="4286" y="31957"/>
                    <a:pt x="4335" y="32031"/>
                  </a:cubicBezTo>
                  <a:cubicBezTo>
                    <a:pt x="4384" y="32104"/>
                    <a:pt x="4408" y="32178"/>
                    <a:pt x="4678" y="32080"/>
                  </a:cubicBezTo>
                  <a:cubicBezTo>
                    <a:pt x="4922" y="32006"/>
                    <a:pt x="4849" y="31957"/>
                    <a:pt x="5167" y="31908"/>
                  </a:cubicBezTo>
                  <a:cubicBezTo>
                    <a:pt x="5486" y="31859"/>
                    <a:pt x="5510" y="31761"/>
                    <a:pt x="5731" y="31663"/>
                  </a:cubicBezTo>
                  <a:cubicBezTo>
                    <a:pt x="5926" y="31566"/>
                    <a:pt x="5902" y="31517"/>
                    <a:pt x="5804" y="31394"/>
                  </a:cubicBezTo>
                  <a:cubicBezTo>
                    <a:pt x="5682" y="31272"/>
                    <a:pt x="5633" y="31174"/>
                    <a:pt x="5731" y="31174"/>
                  </a:cubicBezTo>
                  <a:cubicBezTo>
                    <a:pt x="5804" y="31174"/>
                    <a:pt x="5877" y="31321"/>
                    <a:pt x="5951" y="31272"/>
                  </a:cubicBezTo>
                  <a:cubicBezTo>
                    <a:pt x="6049" y="31247"/>
                    <a:pt x="6000" y="31149"/>
                    <a:pt x="6147" y="31051"/>
                  </a:cubicBezTo>
                  <a:cubicBezTo>
                    <a:pt x="6245" y="31002"/>
                    <a:pt x="6294" y="31027"/>
                    <a:pt x="6343" y="31125"/>
                  </a:cubicBezTo>
                  <a:cubicBezTo>
                    <a:pt x="6367" y="31002"/>
                    <a:pt x="6416" y="30904"/>
                    <a:pt x="6465" y="30831"/>
                  </a:cubicBezTo>
                  <a:lnTo>
                    <a:pt x="6465" y="30831"/>
                  </a:lnTo>
                  <a:lnTo>
                    <a:pt x="6514" y="30733"/>
                  </a:lnTo>
                  <a:cubicBezTo>
                    <a:pt x="6612" y="30562"/>
                    <a:pt x="6637" y="30537"/>
                    <a:pt x="6612" y="30390"/>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72"/>
            <p:cNvSpPr/>
            <p:nvPr/>
          </p:nvSpPr>
          <p:spPr>
            <a:xfrm>
              <a:off x="980100" y="871200"/>
              <a:ext cx="26950" cy="27575"/>
            </a:xfrm>
            <a:custGeom>
              <a:avLst/>
              <a:gdLst/>
              <a:ahLst/>
              <a:cxnLst/>
              <a:rect l="l" t="t" r="r" b="b"/>
              <a:pathLst>
                <a:path w="1078" h="1103" extrusionOk="0">
                  <a:moveTo>
                    <a:pt x="368" y="613"/>
                  </a:moveTo>
                  <a:cubicBezTo>
                    <a:pt x="245" y="784"/>
                    <a:pt x="0" y="1029"/>
                    <a:pt x="245" y="1053"/>
                  </a:cubicBezTo>
                  <a:cubicBezTo>
                    <a:pt x="466" y="1102"/>
                    <a:pt x="441" y="906"/>
                    <a:pt x="662" y="857"/>
                  </a:cubicBezTo>
                  <a:cubicBezTo>
                    <a:pt x="906" y="808"/>
                    <a:pt x="1078" y="906"/>
                    <a:pt x="1078" y="710"/>
                  </a:cubicBezTo>
                  <a:cubicBezTo>
                    <a:pt x="1078" y="515"/>
                    <a:pt x="980" y="588"/>
                    <a:pt x="955" y="343"/>
                  </a:cubicBezTo>
                  <a:cubicBezTo>
                    <a:pt x="906" y="98"/>
                    <a:pt x="760" y="0"/>
                    <a:pt x="662" y="147"/>
                  </a:cubicBezTo>
                  <a:cubicBezTo>
                    <a:pt x="564" y="319"/>
                    <a:pt x="490" y="441"/>
                    <a:pt x="368" y="613"/>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72"/>
            <p:cNvSpPr/>
            <p:nvPr/>
          </p:nvSpPr>
          <p:spPr>
            <a:xfrm>
              <a:off x="980100" y="871200"/>
              <a:ext cx="26950" cy="27575"/>
            </a:xfrm>
            <a:custGeom>
              <a:avLst/>
              <a:gdLst/>
              <a:ahLst/>
              <a:cxnLst/>
              <a:rect l="l" t="t" r="r" b="b"/>
              <a:pathLst>
                <a:path w="1078" h="1103" fill="none" extrusionOk="0">
                  <a:moveTo>
                    <a:pt x="368" y="613"/>
                  </a:moveTo>
                  <a:cubicBezTo>
                    <a:pt x="245" y="784"/>
                    <a:pt x="0" y="1029"/>
                    <a:pt x="245" y="1053"/>
                  </a:cubicBezTo>
                  <a:cubicBezTo>
                    <a:pt x="466" y="1102"/>
                    <a:pt x="441" y="906"/>
                    <a:pt x="662" y="857"/>
                  </a:cubicBezTo>
                  <a:cubicBezTo>
                    <a:pt x="906" y="808"/>
                    <a:pt x="1078" y="906"/>
                    <a:pt x="1078" y="710"/>
                  </a:cubicBezTo>
                  <a:cubicBezTo>
                    <a:pt x="1078" y="515"/>
                    <a:pt x="980" y="588"/>
                    <a:pt x="955" y="343"/>
                  </a:cubicBezTo>
                  <a:cubicBezTo>
                    <a:pt x="906" y="98"/>
                    <a:pt x="760" y="0"/>
                    <a:pt x="662" y="147"/>
                  </a:cubicBezTo>
                  <a:cubicBezTo>
                    <a:pt x="564" y="319"/>
                    <a:pt x="490" y="441"/>
                    <a:pt x="368" y="613"/>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72"/>
            <p:cNvSpPr/>
            <p:nvPr/>
          </p:nvSpPr>
          <p:spPr>
            <a:xfrm>
              <a:off x="863175" y="3367750"/>
              <a:ext cx="30625" cy="32475"/>
            </a:xfrm>
            <a:custGeom>
              <a:avLst/>
              <a:gdLst/>
              <a:ahLst/>
              <a:cxnLst/>
              <a:rect l="l" t="t" r="r" b="b"/>
              <a:pathLst>
                <a:path w="1225" h="1299" extrusionOk="0">
                  <a:moveTo>
                    <a:pt x="465" y="74"/>
                  </a:moveTo>
                  <a:cubicBezTo>
                    <a:pt x="172" y="0"/>
                    <a:pt x="417" y="270"/>
                    <a:pt x="245" y="465"/>
                  </a:cubicBezTo>
                  <a:cubicBezTo>
                    <a:pt x="147" y="588"/>
                    <a:pt x="0" y="637"/>
                    <a:pt x="319" y="784"/>
                  </a:cubicBezTo>
                  <a:cubicBezTo>
                    <a:pt x="612" y="955"/>
                    <a:pt x="906" y="1298"/>
                    <a:pt x="1078" y="1102"/>
                  </a:cubicBezTo>
                  <a:cubicBezTo>
                    <a:pt x="1225" y="931"/>
                    <a:pt x="980" y="784"/>
                    <a:pt x="931" y="514"/>
                  </a:cubicBezTo>
                  <a:cubicBezTo>
                    <a:pt x="882" y="270"/>
                    <a:pt x="784" y="147"/>
                    <a:pt x="465" y="74"/>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72"/>
            <p:cNvSpPr/>
            <p:nvPr/>
          </p:nvSpPr>
          <p:spPr>
            <a:xfrm>
              <a:off x="863175" y="3367750"/>
              <a:ext cx="30625" cy="32475"/>
            </a:xfrm>
            <a:custGeom>
              <a:avLst/>
              <a:gdLst/>
              <a:ahLst/>
              <a:cxnLst/>
              <a:rect l="l" t="t" r="r" b="b"/>
              <a:pathLst>
                <a:path w="1225" h="1299" fill="none" extrusionOk="0">
                  <a:moveTo>
                    <a:pt x="465" y="74"/>
                  </a:moveTo>
                  <a:cubicBezTo>
                    <a:pt x="172" y="0"/>
                    <a:pt x="417" y="270"/>
                    <a:pt x="245" y="465"/>
                  </a:cubicBezTo>
                  <a:cubicBezTo>
                    <a:pt x="147" y="588"/>
                    <a:pt x="0" y="637"/>
                    <a:pt x="319" y="784"/>
                  </a:cubicBezTo>
                  <a:cubicBezTo>
                    <a:pt x="612" y="955"/>
                    <a:pt x="906" y="1298"/>
                    <a:pt x="1078" y="1102"/>
                  </a:cubicBezTo>
                  <a:cubicBezTo>
                    <a:pt x="1225" y="931"/>
                    <a:pt x="980" y="784"/>
                    <a:pt x="931" y="514"/>
                  </a:cubicBezTo>
                  <a:cubicBezTo>
                    <a:pt x="882" y="270"/>
                    <a:pt x="784" y="147"/>
                    <a:pt x="465" y="74"/>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72"/>
            <p:cNvSpPr/>
            <p:nvPr/>
          </p:nvSpPr>
          <p:spPr>
            <a:xfrm>
              <a:off x="744400" y="776925"/>
              <a:ext cx="872400" cy="630575"/>
            </a:xfrm>
            <a:custGeom>
              <a:avLst/>
              <a:gdLst/>
              <a:ahLst/>
              <a:cxnLst/>
              <a:rect l="l" t="t" r="r" b="b"/>
              <a:pathLst>
                <a:path w="34896" h="25223" extrusionOk="0">
                  <a:moveTo>
                    <a:pt x="196" y="15330"/>
                  </a:moveTo>
                  <a:cubicBezTo>
                    <a:pt x="392" y="15403"/>
                    <a:pt x="490" y="15207"/>
                    <a:pt x="637" y="15207"/>
                  </a:cubicBezTo>
                  <a:cubicBezTo>
                    <a:pt x="784" y="15207"/>
                    <a:pt x="711" y="15477"/>
                    <a:pt x="1103" y="15550"/>
                  </a:cubicBezTo>
                  <a:cubicBezTo>
                    <a:pt x="1494" y="15624"/>
                    <a:pt x="1519" y="15477"/>
                    <a:pt x="1837" y="15550"/>
                  </a:cubicBezTo>
                  <a:cubicBezTo>
                    <a:pt x="2155" y="15599"/>
                    <a:pt x="1984" y="15599"/>
                    <a:pt x="2204" y="15819"/>
                  </a:cubicBezTo>
                  <a:cubicBezTo>
                    <a:pt x="2400" y="16040"/>
                    <a:pt x="2719" y="15893"/>
                    <a:pt x="2939" y="15991"/>
                  </a:cubicBezTo>
                  <a:cubicBezTo>
                    <a:pt x="3135" y="16089"/>
                    <a:pt x="3013" y="16089"/>
                    <a:pt x="3184" y="16456"/>
                  </a:cubicBezTo>
                  <a:cubicBezTo>
                    <a:pt x="3355" y="16774"/>
                    <a:pt x="3453" y="16823"/>
                    <a:pt x="3502" y="16970"/>
                  </a:cubicBezTo>
                  <a:cubicBezTo>
                    <a:pt x="3527" y="16970"/>
                    <a:pt x="3527" y="16970"/>
                    <a:pt x="3551" y="16970"/>
                  </a:cubicBezTo>
                  <a:cubicBezTo>
                    <a:pt x="3698" y="17019"/>
                    <a:pt x="3796" y="16995"/>
                    <a:pt x="3894" y="16995"/>
                  </a:cubicBezTo>
                  <a:cubicBezTo>
                    <a:pt x="4017" y="16970"/>
                    <a:pt x="4115" y="16946"/>
                    <a:pt x="4237" y="17019"/>
                  </a:cubicBezTo>
                  <a:cubicBezTo>
                    <a:pt x="4384" y="17093"/>
                    <a:pt x="4580" y="17313"/>
                    <a:pt x="4751" y="17485"/>
                  </a:cubicBezTo>
                  <a:cubicBezTo>
                    <a:pt x="4825" y="17558"/>
                    <a:pt x="4898" y="17632"/>
                    <a:pt x="4947" y="17681"/>
                  </a:cubicBezTo>
                  <a:lnTo>
                    <a:pt x="4947" y="17681"/>
                  </a:lnTo>
                  <a:cubicBezTo>
                    <a:pt x="5021" y="17754"/>
                    <a:pt x="5094" y="17876"/>
                    <a:pt x="5143" y="18023"/>
                  </a:cubicBezTo>
                  <a:cubicBezTo>
                    <a:pt x="5192" y="18170"/>
                    <a:pt x="5241" y="18317"/>
                    <a:pt x="5241" y="18489"/>
                  </a:cubicBezTo>
                  <a:cubicBezTo>
                    <a:pt x="5241" y="18513"/>
                    <a:pt x="5265" y="18587"/>
                    <a:pt x="5265" y="18636"/>
                  </a:cubicBezTo>
                  <a:cubicBezTo>
                    <a:pt x="5290" y="18856"/>
                    <a:pt x="5290" y="19076"/>
                    <a:pt x="5265" y="19370"/>
                  </a:cubicBezTo>
                  <a:cubicBezTo>
                    <a:pt x="5265" y="19542"/>
                    <a:pt x="5216" y="19664"/>
                    <a:pt x="5192" y="19762"/>
                  </a:cubicBezTo>
                  <a:cubicBezTo>
                    <a:pt x="5143" y="19884"/>
                    <a:pt x="5119" y="19982"/>
                    <a:pt x="5119" y="20129"/>
                  </a:cubicBezTo>
                  <a:cubicBezTo>
                    <a:pt x="5094" y="20276"/>
                    <a:pt x="5070" y="20399"/>
                    <a:pt x="5045" y="20521"/>
                  </a:cubicBezTo>
                  <a:cubicBezTo>
                    <a:pt x="5021" y="20644"/>
                    <a:pt x="4996" y="20741"/>
                    <a:pt x="5021" y="20864"/>
                  </a:cubicBezTo>
                  <a:lnTo>
                    <a:pt x="5021" y="20864"/>
                  </a:lnTo>
                  <a:cubicBezTo>
                    <a:pt x="5045" y="20937"/>
                    <a:pt x="5143" y="21035"/>
                    <a:pt x="5241" y="21133"/>
                  </a:cubicBezTo>
                  <a:cubicBezTo>
                    <a:pt x="5388" y="21256"/>
                    <a:pt x="5559" y="21354"/>
                    <a:pt x="5755" y="21452"/>
                  </a:cubicBezTo>
                  <a:cubicBezTo>
                    <a:pt x="5878" y="21501"/>
                    <a:pt x="5976" y="21550"/>
                    <a:pt x="6098" y="21623"/>
                  </a:cubicBezTo>
                  <a:cubicBezTo>
                    <a:pt x="6416" y="21770"/>
                    <a:pt x="6759" y="21941"/>
                    <a:pt x="7053" y="21990"/>
                  </a:cubicBezTo>
                  <a:cubicBezTo>
                    <a:pt x="7249" y="21990"/>
                    <a:pt x="7445" y="21990"/>
                    <a:pt x="7641" y="21990"/>
                  </a:cubicBezTo>
                  <a:cubicBezTo>
                    <a:pt x="7861" y="21990"/>
                    <a:pt x="8057" y="21966"/>
                    <a:pt x="8204" y="21941"/>
                  </a:cubicBezTo>
                  <a:cubicBezTo>
                    <a:pt x="8400" y="21917"/>
                    <a:pt x="8522" y="21843"/>
                    <a:pt x="8645" y="21770"/>
                  </a:cubicBezTo>
                  <a:lnTo>
                    <a:pt x="8645" y="21770"/>
                  </a:lnTo>
                  <a:cubicBezTo>
                    <a:pt x="8718" y="21746"/>
                    <a:pt x="8816" y="21697"/>
                    <a:pt x="8914" y="21648"/>
                  </a:cubicBezTo>
                  <a:cubicBezTo>
                    <a:pt x="9184" y="21525"/>
                    <a:pt x="9306" y="21599"/>
                    <a:pt x="9428" y="21697"/>
                  </a:cubicBezTo>
                  <a:cubicBezTo>
                    <a:pt x="9477" y="21721"/>
                    <a:pt x="9502" y="21746"/>
                    <a:pt x="9551" y="21770"/>
                  </a:cubicBezTo>
                  <a:cubicBezTo>
                    <a:pt x="9649" y="21794"/>
                    <a:pt x="9796" y="21794"/>
                    <a:pt x="9943" y="21794"/>
                  </a:cubicBezTo>
                  <a:cubicBezTo>
                    <a:pt x="10139" y="21794"/>
                    <a:pt x="10310" y="21794"/>
                    <a:pt x="10457" y="21868"/>
                  </a:cubicBezTo>
                  <a:cubicBezTo>
                    <a:pt x="10628" y="21917"/>
                    <a:pt x="10726" y="22015"/>
                    <a:pt x="10824" y="22088"/>
                  </a:cubicBezTo>
                  <a:lnTo>
                    <a:pt x="10824" y="22088"/>
                  </a:lnTo>
                  <a:cubicBezTo>
                    <a:pt x="10898" y="22162"/>
                    <a:pt x="10971" y="22235"/>
                    <a:pt x="11069" y="22260"/>
                  </a:cubicBezTo>
                  <a:lnTo>
                    <a:pt x="11069" y="22260"/>
                  </a:lnTo>
                  <a:cubicBezTo>
                    <a:pt x="11192" y="22284"/>
                    <a:pt x="11289" y="22309"/>
                    <a:pt x="11363" y="22333"/>
                  </a:cubicBezTo>
                  <a:cubicBezTo>
                    <a:pt x="11461" y="22382"/>
                    <a:pt x="11534" y="22431"/>
                    <a:pt x="11657" y="22529"/>
                  </a:cubicBezTo>
                  <a:cubicBezTo>
                    <a:pt x="11779" y="22652"/>
                    <a:pt x="11779" y="22774"/>
                    <a:pt x="11804" y="22872"/>
                  </a:cubicBezTo>
                  <a:cubicBezTo>
                    <a:pt x="11804" y="22921"/>
                    <a:pt x="11828" y="22945"/>
                    <a:pt x="11877" y="22970"/>
                  </a:cubicBezTo>
                  <a:cubicBezTo>
                    <a:pt x="11975" y="22970"/>
                    <a:pt x="12049" y="22945"/>
                    <a:pt x="12122" y="22921"/>
                  </a:cubicBezTo>
                  <a:cubicBezTo>
                    <a:pt x="12220" y="22896"/>
                    <a:pt x="12342" y="22872"/>
                    <a:pt x="12587" y="22872"/>
                  </a:cubicBezTo>
                  <a:cubicBezTo>
                    <a:pt x="12759" y="22872"/>
                    <a:pt x="12881" y="22896"/>
                    <a:pt x="12955" y="22921"/>
                  </a:cubicBezTo>
                  <a:lnTo>
                    <a:pt x="12955" y="22921"/>
                  </a:lnTo>
                  <a:cubicBezTo>
                    <a:pt x="13102" y="22945"/>
                    <a:pt x="13175" y="22970"/>
                    <a:pt x="13444" y="22896"/>
                  </a:cubicBezTo>
                  <a:cubicBezTo>
                    <a:pt x="13836" y="22774"/>
                    <a:pt x="13910" y="22774"/>
                    <a:pt x="14179" y="22750"/>
                  </a:cubicBezTo>
                  <a:lnTo>
                    <a:pt x="14326" y="22750"/>
                  </a:lnTo>
                  <a:cubicBezTo>
                    <a:pt x="14644" y="22725"/>
                    <a:pt x="14816" y="22970"/>
                    <a:pt x="14938" y="23141"/>
                  </a:cubicBezTo>
                  <a:cubicBezTo>
                    <a:pt x="14987" y="23215"/>
                    <a:pt x="15036" y="23288"/>
                    <a:pt x="15061" y="23288"/>
                  </a:cubicBezTo>
                  <a:cubicBezTo>
                    <a:pt x="15159" y="23362"/>
                    <a:pt x="15403" y="23337"/>
                    <a:pt x="15697" y="23337"/>
                  </a:cubicBezTo>
                  <a:cubicBezTo>
                    <a:pt x="15795" y="23337"/>
                    <a:pt x="15893" y="23313"/>
                    <a:pt x="15991" y="23313"/>
                  </a:cubicBezTo>
                  <a:cubicBezTo>
                    <a:pt x="16359" y="23313"/>
                    <a:pt x="16530" y="23239"/>
                    <a:pt x="16775" y="23117"/>
                  </a:cubicBezTo>
                  <a:lnTo>
                    <a:pt x="16775" y="23117"/>
                  </a:lnTo>
                  <a:lnTo>
                    <a:pt x="16848" y="23068"/>
                  </a:lnTo>
                  <a:lnTo>
                    <a:pt x="16848" y="23068"/>
                  </a:lnTo>
                  <a:cubicBezTo>
                    <a:pt x="17069" y="22970"/>
                    <a:pt x="17191" y="22994"/>
                    <a:pt x="17387" y="22994"/>
                  </a:cubicBezTo>
                  <a:cubicBezTo>
                    <a:pt x="17460" y="23019"/>
                    <a:pt x="17583" y="23043"/>
                    <a:pt x="17754" y="23019"/>
                  </a:cubicBezTo>
                  <a:cubicBezTo>
                    <a:pt x="17950" y="23019"/>
                    <a:pt x="18146" y="23068"/>
                    <a:pt x="18318" y="23092"/>
                  </a:cubicBezTo>
                  <a:cubicBezTo>
                    <a:pt x="18562" y="23141"/>
                    <a:pt x="18807" y="23190"/>
                    <a:pt x="18954" y="23092"/>
                  </a:cubicBezTo>
                  <a:cubicBezTo>
                    <a:pt x="19150" y="22970"/>
                    <a:pt x="19273" y="22921"/>
                    <a:pt x="19395" y="22921"/>
                  </a:cubicBezTo>
                  <a:cubicBezTo>
                    <a:pt x="19517" y="22945"/>
                    <a:pt x="19615" y="22994"/>
                    <a:pt x="19762" y="23092"/>
                  </a:cubicBezTo>
                  <a:cubicBezTo>
                    <a:pt x="19860" y="23166"/>
                    <a:pt x="20032" y="23117"/>
                    <a:pt x="20228" y="23092"/>
                  </a:cubicBezTo>
                  <a:cubicBezTo>
                    <a:pt x="20350" y="23068"/>
                    <a:pt x="20448" y="23043"/>
                    <a:pt x="20570" y="23043"/>
                  </a:cubicBezTo>
                  <a:cubicBezTo>
                    <a:pt x="20766" y="23019"/>
                    <a:pt x="20864" y="23092"/>
                    <a:pt x="20987" y="23166"/>
                  </a:cubicBezTo>
                  <a:cubicBezTo>
                    <a:pt x="21085" y="23215"/>
                    <a:pt x="21158" y="23264"/>
                    <a:pt x="21305" y="23239"/>
                  </a:cubicBezTo>
                  <a:cubicBezTo>
                    <a:pt x="21403" y="23215"/>
                    <a:pt x="21476" y="23166"/>
                    <a:pt x="21550" y="23117"/>
                  </a:cubicBezTo>
                  <a:lnTo>
                    <a:pt x="21550" y="23117"/>
                  </a:lnTo>
                  <a:cubicBezTo>
                    <a:pt x="21746" y="23019"/>
                    <a:pt x="21917" y="22945"/>
                    <a:pt x="22236" y="23019"/>
                  </a:cubicBezTo>
                  <a:cubicBezTo>
                    <a:pt x="22578" y="23117"/>
                    <a:pt x="29827" y="24904"/>
                    <a:pt x="31076" y="25223"/>
                  </a:cubicBezTo>
                  <a:cubicBezTo>
                    <a:pt x="31076" y="25174"/>
                    <a:pt x="31051" y="25149"/>
                    <a:pt x="31051" y="25149"/>
                  </a:cubicBezTo>
                  <a:cubicBezTo>
                    <a:pt x="31002" y="24978"/>
                    <a:pt x="30978" y="24904"/>
                    <a:pt x="30953" y="24855"/>
                  </a:cubicBezTo>
                  <a:lnTo>
                    <a:pt x="30953" y="24855"/>
                  </a:lnTo>
                  <a:cubicBezTo>
                    <a:pt x="30929" y="24806"/>
                    <a:pt x="30929" y="24782"/>
                    <a:pt x="30904" y="24709"/>
                  </a:cubicBezTo>
                  <a:lnTo>
                    <a:pt x="30904" y="24709"/>
                  </a:lnTo>
                  <a:cubicBezTo>
                    <a:pt x="30855" y="24562"/>
                    <a:pt x="30978" y="24439"/>
                    <a:pt x="31100" y="24341"/>
                  </a:cubicBezTo>
                  <a:cubicBezTo>
                    <a:pt x="31149" y="24268"/>
                    <a:pt x="31223" y="24219"/>
                    <a:pt x="31247" y="24194"/>
                  </a:cubicBezTo>
                  <a:cubicBezTo>
                    <a:pt x="31272" y="24121"/>
                    <a:pt x="31247" y="24096"/>
                    <a:pt x="31223" y="24047"/>
                  </a:cubicBezTo>
                  <a:lnTo>
                    <a:pt x="31223" y="24047"/>
                  </a:lnTo>
                  <a:cubicBezTo>
                    <a:pt x="31198" y="24023"/>
                    <a:pt x="31198" y="23998"/>
                    <a:pt x="31174" y="23949"/>
                  </a:cubicBezTo>
                  <a:cubicBezTo>
                    <a:pt x="31076" y="23778"/>
                    <a:pt x="31125" y="23460"/>
                    <a:pt x="31149" y="23264"/>
                  </a:cubicBezTo>
                  <a:lnTo>
                    <a:pt x="31174" y="23190"/>
                  </a:lnTo>
                  <a:lnTo>
                    <a:pt x="31174" y="23190"/>
                  </a:lnTo>
                  <a:cubicBezTo>
                    <a:pt x="31174" y="23141"/>
                    <a:pt x="31149" y="23117"/>
                    <a:pt x="31125" y="23068"/>
                  </a:cubicBezTo>
                  <a:lnTo>
                    <a:pt x="31125" y="23068"/>
                  </a:lnTo>
                  <a:cubicBezTo>
                    <a:pt x="31076" y="23043"/>
                    <a:pt x="31051" y="22994"/>
                    <a:pt x="31027" y="22945"/>
                  </a:cubicBezTo>
                  <a:lnTo>
                    <a:pt x="31027" y="22945"/>
                  </a:lnTo>
                  <a:cubicBezTo>
                    <a:pt x="30953" y="22823"/>
                    <a:pt x="31002" y="22750"/>
                    <a:pt x="31076" y="22603"/>
                  </a:cubicBezTo>
                  <a:lnTo>
                    <a:pt x="31076" y="22603"/>
                  </a:lnTo>
                  <a:cubicBezTo>
                    <a:pt x="31125" y="22529"/>
                    <a:pt x="31174" y="22431"/>
                    <a:pt x="31223" y="22284"/>
                  </a:cubicBezTo>
                  <a:cubicBezTo>
                    <a:pt x="31345" y="21966"/>
                    <a:pt x="34088" y="9918"/>
                    <a:pt x="34896" y="6318"/>
                  </a:cubicBezTo>
                  <a:cubicBezTo>
                    <a:pt x="33843" y="6073"/>
                    <a:pt x="32741" y="5828"/>
                    <a:pt x="31663" y="5559"/>
                  </a:cubicBezTo>
                  <a:cubicBezTo>
                    <a:pt x="28798" y="4898"/>
                    <a:pt x="26178" y="4261"/>
                    <a:pt x="25444" y="4041"/>
                  </a:cubicBezTo>
                  <a:cubicBezTo>
                    <a:pt x="23950" y="3600"/>
                    <a:pt x="14424" y="1102"/>
                    <a:pt x="14399" y="1078"/>
                  </a:cubicBezTo>
                  <a:lnTo>
                    <a:pt x="14399" y="1078"/>
                  </a:lnTo>
                  <a:lnTo>
                    <a:pt x="10579" y="0"/>
                  </a:lnTo>
                  <a:cubicBezTo>
                    <a:pt x="10604" y="25"/>
                    <a:pt x="10604" y="49"/>
                    <a:pt x="10604" y="74"/>
                  </a:cubicBezTo>
                  <a:cubicBezTo>
                    <a:pt x="10726" y="514"/>
                    <a:pt x="10751" y="368"/>
                    <a:pt x="10726" y="661"/>
                  </a:cubicBezTo>
                  <a:cubicBezTo>
                    <a:pt x="10726" y="955"/>
                    <a:pt x="10824" y="1298"/>
                    <a:pt x="10922" y="1421"/>
                  </a:cubicBezTo>
                  <a:cubicBezTo>
                    <a:pt x="10996" y="1567"/>
                    <a:pt x="10775" y="1665"/>
                    <a:pt x="10824" y="1861"/>
                  </a:cubicBezTo>
                  <a:cubicBezTo>
                    <a:pt x="10873" y="2057"/>
                    <a:pt x="10922" y="1763"/>
                    <a:pt x="11118" y="1714"/>
                  </a:cubicBezTo>
                  <a:cubicBezTo>
                    <a:pt x="11314" y="1641"/>
                    <a:pt x="11632" y="1665"/>
                    <a:pt x="11534" y="1861"/>
                  </a:cubicBezTo>
                  <a:cubicBezTo>
                    <a:pt x="11412" y="2082"/>
                    <a:pt x="11167" y="2253"/>
                    <a:pt x="11363" y="2522"/>
                  </a:cubicBezTo>
                  <a:cubicBezTo>
                    <a:pt x="11534" y="2767"/>
                    <a:pt x="11755" y="2963"/>
                    <a:pt x="11559" y="3086"/>
                  </a:cubicBezTo>
                  <a:cubicBezTo>
                    <a:pt x="11363" y="3208"/>
                    <a:pt x="11118" y="3037"/>
                    <a:pt x="11094" y="3257"/>
                  </a:cubicBezTo>
                  <a:cubicBezTo>
                    <a:pt x="11069" y="3477"/>
                    <a:pt x="11143" y="3673"/>
                    <a:pt x="10971" y="3673"/>
                  </a:cubicBezTo>
                  <a:cubicBezTo>
                    <a:pt x="10800" y="3698"/>
                    <a:pt x="10726" y="3257"/>
                    <a:pt x="10555" y="3282"/>
                  </a:cubicBezTo>
                  <a:cubicBezTo>
                    <a:pt x="10383" y="3282"/>
                    <a:pt x="10237" y="3429"/>
                    <a:pt x="10383" y="3575"/>
                  </a:cubicBezTo>
                  <a:cubicBezTo>
                    <a:pt x="10506" y="3698"/>
                    <a:pt x="10873" y="3943"/>
                    <a:pt x="10922" y="4090"/>
                  </a:cubicBezTo>
                  <a:cubicBezTo>
                    <a:pt x="10947" y="4261"/>
                    <a:pt x="10873" y="4408"/>
                    <a:pt x="11118" y="4579"/>
                  </a:cubicBezTo>
                  <a:cubicBezTo>
                    <a:pt x="11363" y="4751"/>
                    <a:pt x="11216" y="4922"/>
                    <a:pt x="11143" y="5069"/>
                  </a:cubicBezTo>
                  <a:cubicBezTo>
                    <a:pt x="11069" y="5192"/>
                    <a:pt x="11143" y="5314"/>
                    <a:pt x="11143" y="5412"/>
                  </a:cubicBezTo>
                  <a:cubicBezTo>
                    <a:pt x="11167" y="5510"/>
                    <a:pt x="11143" y="5510"/>
                    <a:pt x="11094" y="5730"/>
                  </a:cubicBezTo>
                  <a:cubicBezTo>
                    <a:pt x="11020" y="5951"/>
                    <a:pt x="10996" y="6147"/>
                    <a:pt x="11094" y="6269"/>
                  </a:cubicBezTo>
                  <a:cubicBezTo>
                    <a:pt x="11216" y="6367"/>
                    <a:pt x="11289" y="6514"/>
                    <a:pt x="11387" y="6563"/>
                  </a:cubicBezTo>
                  <a:cubicBezTo>
                    <a:pt x="11485" y="6636"/>
                    <a:pt x="11559" y="6490"/>
                    <a:pt x="11632" y="6612"/>
                  </a:cubicBezTo>
                  <a:cubicBezTo>
                    <a:pt x="11706" y="6710"/>
                    <a:pt x="11877" y="6832"/>
                    <a:pt x="11755" y="6881"/>
                  </a:cubicBezTo>
                  <a:cubicBezTo>
                    <a:pt x="11632" y="6930"/>
                    <a:pt x="11363" y="6832"/>
                    <a:pt x="11338" y="6930"/>
                  </a:cubicBezTo>
                  <a:cubicBezTo>
                    <a:pt x="11314" y="7028"/>
                    <a:pt x="10996" y="6979"/>
                    <a:pt x="10947" y="7102"/>
                  </a:cubicBezTo>
                  <a:cubicBezTo>
                    <a:pt x="10898" y="7224"/>
                    <a:pt x="10702" y="7518"/>
                    <a:pt x="10555" y="7714"/>
                  </a:cubicBezTo>
                  <a:cubicBezTo>
                    <a:pt x="10432" y="7934"/>
                    <a:pt x="10408" y="8155"/>
                    <a:pt x="10408" y="8253"/>
                  </a:cubicBezTo>
                  <a:cubicBezTo>
                    <a:pt x="10408" y="8351"/>
                    <a:pt x="10163" y="8449"/>
                    <a:pt x="10163" y="8571"/>
                  </a:cubicBezTo>
                  <a:cubicBezTo>
                    <a:pt x="10139" y="8693"/>
                    <a:pt x="10041" y="8791"/>
                    <a:pt x="10212" y="8865"/>
                  </a:cubicBezTo>
                  <a:cubicBezTo>
                    <a:pt x="10359" y="8914"/>
                    <a:pt x="10383" y="8791"/>
                    <a:pt x="10506" y="8595"/>
                  </a:cubicBezTo>
                  <a:cubicBezTo>
                    <a:pt x="10604" y="8400"/>
                    <a:pt x="10898" y="8400"/>
                    <a:pt x="10922" y="8546"/>
                  </a:cubicBezTo>
                  <a:cubicBezTo>
                    <a:pt x="10971" y="8669"/>
                    <a:pt x="10849" y="8816"/>
                    <a:pt x="10898" y="8938"/>
                  </a:cubicBezTo>
                  <a:cubicBezTo>
                    <a:pt x="10922" y="9061"/>
                    <a:pt x="10849" y="9183"/>
                    <a:pt x="10849" y="9281"/>
                  </a:cubicBezTo>
                  <a:cubicBezTo>
                    <a:pt x="10849" y="9379"/>
                    <a:pt x="10653" y="9477"/>
                    <a:pt x="10653" y="9648"/>
                  </a:cubicBezTo>
                  <a:cubicBezTo>
                    <a:pt x="10628" y="9820"/>
                    <a:pt x="10579" y="10040"/>
                    <a:pt x="10432" y="9967"/>
                  </a:cubicBezTo>
                  <a:cubicBezTo>
                    <a:pt x="10285" y="9918"/>
                    <a:pt x="10530" y="9820"/>
                    <a:pt x="10457" y="9575"/>
                  </a:cubicBezTo>
                  <a:cubicBezTo>
                    <a:pt x="10359" y="9330"/>
                    <a:pt x="10041" y="9134"/>
                    <a:pt x="9943" y="9257"/>
                  </a:cubicBezTo>
                  <a:cubicBezTo>
                    <a:pt x="9869" y="9355"/>
                    <a:pt x="9894" y="9453"/>
                    <a:pt x="9894" y="9722"/>
                  </a:cubicBezTo>
                  <a:cubicBezTo>
                    <a:pt x="9894" y="9967"/>
                    <a:pt x="9820" y="9942"/>
                    <a:pt x="9820" y="10187"/>
                  </a:cubicBezTo>
                  <a:cubicBezTo>
                    <a:pt x="9845" y="10457"/>
                    <a:pt x="10114" y="10530"/>
                    <a:pt x="9918" y="10726"/>
                  </a:cubicBezTo>
                  <a:cubicBezTo>
                    <a:pt x="9698" y="10897"/>
                    <a:pt x="9526" y="10701"/>
                    <a:pt x="9379" y="10897"/>
                  </a:cubicBezTo>
                  <a:cubicBezTo>
                    <a:pt x="9233" y="11093"/>
                    <a:pt x="9306" y="11240"/>
                    <a:pt x="9061" y="11191"/>
                  </a:cubicBezTo>
                  <a:cubicBezTo>
                    <a:pt x="8816" y="11167"/>
                    <a:pt x="8718" y="11118"/>
                    <a:pt x="8596" y="11314"/>
                  </a:cubicBezTo>
                  <a:cubicBezTo>
                    <a:pt x="8473" y="11510"/>
                    <a:pt x="8253" y="11534"/>
                    <a:pt x="8082" y="11681"/>
                  </a:cubicBezTo>
                  <a:cubicBezTo>
                    <a:pt x="7910" y="11852"/>
                    <a:pt x="7739" y="12097"/>
                    <a:pt x="7592" y="11828"/>
                  </a:cubicBezTo>
                  <a:cubicBezTo>
                    <a:pt x="7420" y="11559"/>
                    <a:pt x="7249" y="11363"/>
                    <a:pt x="7004" y="11461"/>
                  </a:cubicBezTo>
                  <a:cubicBezTo>
                    <a:pt x="6759" y="11559"/>
                    <a:pt x="6710" y="11852"/>
                    <a:pt x="6392" y="11681"/>
                  </a:cubicBezTo>
                  <a:cubicBezTo>
                    <a:pt x="6074" y="11510"/>
                    <a:pt x="6049" y="11289"/>
                    <a:pt x="6196" y="11240"/>
                  </a:cubicBezTo>
                  <a:cubicBezTo>
                    <a:pt x="6367" y="11191"/>
                    <a:pt x="6490" y="11216"/>
                    <a:pt x="6514" y="11069"/>
                  </a:cubicBezTo>
                  <a:cubicBezTo>
                    <a:pt x="6539" y="10946"/>
                    <a:pt x="6098" y="11020"/>
                    <a:pt x="6269" y="10799"/>
                  </a:cubicBezTo>
                  <a:cubicBezTo>
                    <a:pt x="6441" y="10579"/>
                    <a:pt x="6441" y="10701"/>
                    <a:pt x="6759" y="10701"/>
                  </a:cubicBezTo>
                  <a:cubicBezTo>
                    <a:pt x="7053" y="10701"/>
                    <a:pt x="7078" y="10481"/>
                    <a:pt x="7151" y="10408"/>
                  </a:cubicBezTo>
                  <a:cubicBezTo>
                    <a:pt x="7249" y="10334"/>
                    <a:pt x="7249" y="10530"/>
                    <a:pt x="7396" y="10285"/>
                  </a:cubicBezTo>
                  <a:cubicBezTo>
                    <a:pt x="7543" y="10065"/>
                    <a:pt x="7543" y="9820"/>
                    <a:pt x="7690" y="10016"/>
                  </a:cubicBezTo>
                  <a:cubicBezTo>
                    <a:pt x="7837" y="10187"/>
                    <a:pt x="7641" y="10457"/>
                    <a:pt x="7763" y="10481"/>
                  </a:cubicBezTo>
                  <a:cubicBezTo>
                    <a:pt x="7886" y="10506"/>
                    <a:pt x="7935" y="10359"/>
                    <a:pt x="8180" y="10285"/>
                  </a:cubicBezTo>
                  <a:cubicBezTo>
                    <a:pt x="8424" y="10187"/>
                    <a:pt x="8645" y="10236"/>
                    <a:pt x="8522" y="10383"/>
                  </a:cubicBezTo>
                  <a:cubicBezTo>
                    <a:pt x="8400" y="10506"/>
                    <a:pt x="8155" y="10530"/>
                    <a:pt x="8204" y="10652"/>
                  </a:cubicBezTo>
                  <a:cubicBezTo>
                    <a:pt x="8253" y="10750"/>
                    <a:pt x="8277" y="10897"/>
                    <a:pt x="8522" y="10873"/>
                  </a:cubicBezTo>
                  <a:cubicBezTo>
                    <a:pt x="8767" y="10824"/>
                    <a:pt x="8669" y="10628"/>
                    <a:pt x="8816" y="10408"/>
                  </a:cubicBezTo>
                  <a:cubicBezTo>
                    <a:pt x="8939" y="10212"/>
                    <a:pt x="8939" y="10114"/>
                    <a:pt x="8963" y="9967"/>
                  </a:cubicBezTo>
                  <a:cubicBezTo>
                    <a:pt x="8988" y="9795"/>
                    <a:pt x="9257" y="9893"/>
                    <a:pt x="9159" y="9599"/>
                  </a:cubicBezTo>
                  <a:cubicBezTo>
                    <a:pt x="9037" y="9330"/>
                    <a:pt x="9184" y="9159"/>
                    <a:pt x="8988" y="9183"/>
                  </a:cubicBezTo>
                  <a:cubicBezTo>
                    <a:pt x="8792" y="9208"/>
                    <a:pt x="8694" y="9575"/>
                    <a:pt x="8620" y="9257"/>
                  </a:cubicBezTo>
                  <a:cubicBezTo>
                    <a:pt x="8547" y="8963"/>
                    <a:pt x="8645" y="9036"/>
                    <a:pt x="8571" y="8840"/>
                  </a:cubicBezTo>
                  <a:cubicBezTo>
                    <a:pt x="8498" y="8620"/>
                    <a:pt x="8645" y="8228"/>
                    <a:pt x="8767" y="8498"/>
                  </a:cubicBezTo>
                  <a:cubicBezTo>
                    <a:pt x="8890" y="8742"/>
                    <a:pt x="8792" y="8963"/>
                    <a:pt x="8988" y="8889"/>
                  </a:cubicBezTo>
                  <a:cubicBezTo>
                    <a:pt x="9159" y="8816"/>
                    <a:pt x="9037" y="8693"/>
                    <a:pt x="9012" y="8424"/>
                  </a:cubicBezTo>
                  <a:cubicBezTo>
                    <a:pt x="8988" y="8130"/>
                    <a:pt x="8914" y="7910"/>
                    <a:pt x="9135" y="8008"/>
                  </a:cubicBezTo>
                  <a:cubicBezTo>
                    <a:pt x="9330" y="8106"/>
                    <a:pt x="9379" y="8228"/>
                    <a:pt x="9551" y="8081"/>
                  </a:cubicBezTo>
                  <a:cubicBezTo>
                    <a:pt x="9722" y="7934"/>
                    <a:pt x="9845" y="7861"/>
                    <a:pt x="9845" y="7665"/>
                  </a:cubicBezTo>
                  <a:cubicBezTo>
                    <a:pt x="9845" y="7469"/>
                    <a:pt x="9967" y="6759"/>
                    <a:pt x="9796" y="6955"/>
                  </a:cubicBezTo>
                  <a:cubicBezTo>
                    <a:pt x="9649" y="7151"/>
                    <a:pt x="9869" y="7371"/>
                    <a:pt x="9624" y="7445"/>
                  </a:cubicBezTo>
                  <a:cubicBezTo>
                    <a:pt x="9379" y="7518"/>
                    <a:pt x="9257" y="7420"/>
                    <a:pt x="9086" y="7591"/>
                  </a:cubicBezTo>
                  <a:cubicBezTo>
                    <a:pt x="8914" y="7738"/>
                    <a:pt x="8963" y="7763"/>
                    <a:pt x="8718" y="7934"/>
                  </a:cubicBezTo>
                  <a:cubicBezTo>
                    <a:pt x="8498" y="8081"/>
                    <a:pt x="8473" y="8228"/>
                    <a:pt x="8326" y="8326"/>
                  </a:cubicBezTo>
                  <a:cubicBezTo>
                    <a:pt x="8204" y="8449"/>
                    <a:pt x="8131" y="8302"/>
                    <a:pt x="7886" y="8375"/>
                  </a:cubicBezTo>
                  <a:cubicBezTo>
                    <a:pt x="7641" y="8449"/>
                    <a:pt x="7371" y="8498"/>
                    <a:pt x="7298" y="8742"/>
                  </a:cubicBezTo>
                  <a:cubicBezTo>
                    <a:pt x="7224" y="8987"/>
                    <a:pt x="7200" y="9110"/>
                    <a:pt x="7029" y="9183"/>
                  </a:cubicBezTo>
                  <a:cubicBezTo>
                    <a:pt x="6857" y="9232"/>
                    <a:pt x="6637" y="9281"/>
                    <a:pt x="6686" y="9453"/>
                  </a:cubicBezTo>
                  <a:cubicBezTo>
                    <a:pt x="6735" y="9624"/>
                    <a:pt x="6955" y="9869"/>
                    <a:pt x="6710" y="9893"/>
                  </a:cubicBezTo>
                  <a:cubicBezTo>
                    <a:pt x="6490" y="9918"/>
                    <a:pt x="6294" y="9942"/>
                    <a:pt x="6294" y="9697"/>
                  </a:cubicBezTo>
                  <a:cubicBezTo>
                    <a:pt x="6294" y="9453"/>
                    <a:pt x="6416" y="9257"/>
                    <a:pt x="6588" y="9134"/>
                  </a:cubicBezTo>
                  <a:cubicBezTo>
                    <a:pt x="6735" y="9012"/>
                    <a:pt x="6906" y="8938"/>
                    <a:pt x="7029" y="8742"/>
                  </a:cubicBezTo>
                  <a:cubicBezTo>
                    <a:pt x="7151" y="8522"/>
                    <a:pt x="7127" y="8326"/>
                    <a:pt x="7445" y="8155"/>
                  </a:cubicBezTo>
                  <a:cubicBezTo>
                    <a:pt x="7763" y="8008"/>
                    <a:pt x="7910" y="7959"/>
                    <a:pt x="8033" y="7738"/>
                  </a:cubicBezTo>
                  <a:cubicBezTo>
                    <a:pt x="8155" y="7542"/>
                    <a:pt x="7984" y="7347"/>
                    <a:pt x="8204" y="7224"/>
                  </a:cubicBezTo>
                  <a:cubicBezTo>
                    <a:pt x="8400" y="7126"/>
                    <a:pt x="8596" y="6832"/>
                    <a:pt x="8596" y="7102"/>
                  </a:cubicBezTo>
                  <a:cubicBezTo>
                    <a:pt x="8596" y="7371"/>
                    <a:pt x="8424" y="7518"/>
                    <a:pt x="8645" y="7494"/>
                  </a:cubicBezTo>
                  <a:cubicBezTo>
                    <a:pt x="8865" y="7469"/>
                    <a:pt x="8718" y="7347"/>
                    <a:pt x="9012" y="7224"/>
                  </a:cubicBezTo>
                  <a:cubicBezTo>
                    <a:pt x="9281" y="7077"/>
                    <a:pt x="9379" y="7126"/>
                    <a:pt x="9330" y="6906"/>
                  </a:cubicBezTo>
                  <a:cubicBezTo>
                    <a:pt x="9257" y="6685"/>
                    <a:pt x="9086" y="6563"/>
                    <a:pt x="9208" y="6343"/>
                  </a:cubicBezTo>
                  <a:cubicBezTo>
                    <a:pt x="9355" y="6098"/>
                    <a:pt x="9159" y="6024"/>
                    <a:pt x="9159" y="5779"/>
                  </a:cubicBezTo>
                  <a:cubicBezTo>
                    <a:pt x="9159" y="5510"/>
                    <a:pt x="9502" y="5486"/>
                    <a:pt x="9379" y="5339"/>
                  </a:cubicBezTo>
                  <a:cubicBezTo>
                    <a:pt x="9233" y="5167"/>
                    <a:pt x="9110" y="5094"/>
                    <a:pt x="8939" y="5339"/>
                  </a:cubicBezTo>
                  <a:cubicBezTo>
                    <a:pt x="8767" y="5608"/>
                    <a:pt x="8988" y="5632"/>
                    <a:pt x="8939" y="5902"/>
                  </a:cubicBezTo>
                  <a:cubicBezTo>
                    <a:pt x="8914" y="6171"/>
                    <a:pt x="8571" y="6318"/>
                    <a:pt x="8596" y="6122"/>
                  </a:cubicBezTo>
                  <a:cubicBezTo>
                    <a:pt x="8596" y="5902"/>
                    <a:pt x="8743" y="5779"/>
                    <a:pt x="8620" y="5608"/>
                  </a:cubicBezTo>
                  <a:cubicBezTo>
                    <a:pt x="8498" y="5412"/>
                    <a:pt x="8424" y="5192"/>
                    <a:pt x="8302" y="5290"/>
                  </a:cubicBezTo>
                  <a:cubicBezTo>
                    <a:pt x="8204" y="5388"/>
                    <a:pt x="8277" y="5779"/>
                    <a:pt x="8106" y="5608"/>
                  </a:cubicBezTo>
                  <a:cubicBezTo>
                    <a:pt x="7910" y="5437"/>
                    <a:pt x="8204" y="5437"/>
                    <a:pt x="8057" y="5143"/>
                  </a:cubicBezTo>
                  <a:cubicBezTo>
                    <a:pt x="7935" y="4849"/>
                    <a:pt x="8033" y="4947"/>
                    <a:pt x="7543" y="4898"/>
                  </a:cubicBezTo>
                  <a:cubicBezTo>
                    <a:pt x="7053" y="4873"/>
                    <a:pt x="6906" y="4849"/>
                    <a:pt x="6637" y="4702"/>
                  </a:cubicBezTo>
                  <a:cubicBezTo>
                    <a:pt x="6367" y="4555"/>
                    <a:pt x="6025" y="4286"/>
                    <a:pt x="5780" y="4286"/>
                  </a:cubicBezTo>
                  <a:cubicBezTo>
                    <a:pt x="5510" y="4286"/>
                    <a:pt x="5510" y="4065"/>
                    <a:pt x="5168" y="3943"/>
                  </a:cubicBezTo>
                  <a:cubicBezTo>
                    <a:pt x="4800" y="3820"/>
                    <a:pt x="4457" y="3918"/>
                    <a:pt x="4188" y="3796"/>
                  </a:cubicBezTo>
                  <a:cubicBezTo>
                    <a:pt x="3943" y="3673"/>
                    <a:pt x="3821" y="3477"/>
                    <a:pt x="3796" y="3282"/>
                  </a:cubicBezTo>
                  <a:cubicBezTo>
                    <a:pt x="3772" y="3086"/>
                    <a:pt x="3698" y="2890"/>
                    <a:pt x="3429" y="2792"/>
                  </a:cubicBezTo>
                  <a:cubicBezTo>
                    <a:pt x="3184" y="2669"/>
                    <a:pt x="2841" y="2645"/>
                    <a:pt x="2743" y="2400"/>
                  </a:cubicBezTo>
                  <a:cubicBezTo>
                    <a:pt x="2670" y="2155"/>
                    <a:pt x="2229" y="1959"/>
                    <a:pt x="2131" y="1837"/>
                  </a:cubicBezTo>
                  <a:cubicBezTo>
                    <a:pt x="2058" y="1739"/>
                    <a:pt x="1935" y="1372"/>
                    <a:pt x="1739" y="1372"/>
                  </a:cubicBezTo>
                  <a:cubicBezTo>
                    <a:pt x="1543" y="1372"/>
                    <a:pt x="1641" y="1543"/>
                    <a:pt x="1641" y="1739"/>
                  </a:cubicBezTo>
                  <a:cubicBezTo>
                    <a:pt x="1617" y="1935"/>
                    <a:pt x="1470" y="2008"/>
                    <a:pt x="1396" y="2278"/>
                  </a:cubicBezTo>
                  <a:cubicBezTo>
                    <a:pt x="1347" y="2547"/>
                    <a:pt x="1176" y="2743"/>
                    <a:pt x="1151" y="2914"/>
                  </a:cubicBezTo>
                  <a:cubicBezTo>
                    <a:pt x="1127" y="3086"/>
                    <a:pt x="1054" y="3257"/>
                    <a:pt x="980" y="3967"/>
                  </a:cubicBezTo>
                  <a:cubicBezTo>
                    <a:pt x="956" y="4359"/>
                    <a:pt x="882" y="4433"/>
                    <a:pt x="1176" y="4726"/>
                  </a:cubicBezTo>
                  <a:cubicBezTo>
                    <a:pt x="1494" y="5045"/>
                    <a:pt x="1421" y="4971"/>
                    <a:pt x="1519" y="5534"/>
                  </a:cubicBezTo>
                  <a:cubicBezTo>
                    <a:pt x="1617" y="6098"/>
                    <a:pt x="1666" y="6122"/>
                    <a:pt x="1617" y="6808"/>
                  </a:cubicBezTo>
                  <a:cubicBezTo>
                    <a:pt x="1568" y="7518"/>
                    <a:pt x="1396" y="7518"/>
                    <a:pt x="1347" y="7934"/>
                  </a:cubicBezTo>
                  <a:cubicBezTo>
                    <a:pt x="1323" y="8326"/>
                    <a:pt x="1274" y="8204"/>
                    <a:pt x="1396" y="8669"/>
                  </a:cubicBezTo>
                  <a:cubicBezTo>
                    <a:pt x="1543" y="9110"/>
                    <a:pt x="1543" y="9355"/>
                    <a:pt x="1421" y="9820"/>
                  </a:cubicBezTo>
                  <a:cubicBezTo>
                    <a:pt x="1274" y="10285"/>
                    <a:pt x="833" y="10995"/>
                    <a:pt x="1005" y="11118"/>
                  </a:cubicBezTo>
                  <a:cubicBezTo>
                    <a:pt x="1151" y="11216"/>
                    <a:pt x="1396" y="10775"/>
                    <a:pt x="1543" y="10628"/>
                  </a:cubicBezTo>
                  <a:cubicBezTo>
                    <a:pt x="1666" y="10457"/>
                    <a:pt x="1666" y="10726"/>
                    <a:pt x="1984" y="10946"/>
                  </a:cubicBezTo>
                  <a:cubicBezTo>
                    <a:pt x="2302" y="11191"/>
                    <a:pt x="2547" y="11044"/>
                    <a:pt x="2670" y="11289"/>
                  </a:cubicBezTo>
                  <a:cubicBezTo>
                    <a:pt x="2792" y="11534"/>
                    <a:pt x="1862" y="11338"/>
                    <a:pt x="1739" y="11607"/>
                  </a:cubicBezTo>
                  <a:cubicBezTo>
                    <a:pt x="1617" y="11852"/>
                    <a:pt x="1543" y="12024"/>
                    <a:pt x="1396" y="11926"/>
                  </a:cubicBezTo>
                  <a:cubicBezTo>
                    <a:pt x="1225" y="11828"/>
                    <a:pt x="1372" y="11338"/>
                    <a:pt x="1200" y="11412"/>
                  </a:cubicBezTo>
                  <a:cubicBezTo>
                    <a:pt x="1029" y="11510"/>
                    <a:pt x="1054" y="11803"/>
                    <a:pt x="1054" y="12097"/>
                  </a:cubicBezTo>
                  <a:cubicBezTo>
                    <a:pt x="1029" y="12391"/>
                    <a:pt x="1054" y="12563"/>
                    <a:pt x="1347" y="12611"/>
                  </a:cubicBezTo>
                  <a:cubicBezTo>
                    <a:pt x="1641" y="12660"/>
                    <a:pt x="1519" y="12563"/>
                    <a:pt x="1862" y="12563"/>
                  </a:cubicBezTo>
                  <a:cubicBezTo>
                    <a:pt x="2229" y="12538"/>
                    <a:pt x="2425" y="13101"/>
                    <a:pt x="2278" y="13175"/>
                  </a:cubicBezTo>
                  <a:cubicBezTo>
                    <a:pt x="2131" y="13248"/>
                    <a:pt x="2278" y="13077"/>
                    <a:pt x="1935" y="13052"/>
                  </a:cubicBezTo>
                  <a:cubicBezTo>
                    <a:pt x="1592" y="13028"/>
                    <a:pt x="1519" y="13052"/>
                    <a:pt x="1519" y="13346"/>
                  </a:cubicBezTo>
                  <a:cubicBezTo>
                    <a:pt x="1519" y="13640"/>
                    <a:pt x="1666" y="13836"/>
                    <a:pt x="1494" y="13934"/>
                  </a:cubicBezTo>
                  <a:cubicBezTo>
                    <a:pt x="1347" y="14032"/>
                    <a:pt x="1200" y="14081"/>
                    <a:pt x="1274" y="14277"/>
                  </a:cubicBezTo>
                  <a:cubicBezTo>
                    <a:pt x="1347" y="14473"/>
                    <a:pt x="1641" y="14668"/>
                    <a:pt x="1519" y="14815"/>
                  </a:cubicBezTo>
                  <a:cubicBezTo>
                    <a:pt x="1421" y="14962"/>
                    <a:pt x="1225" y="14742"/>
                    <a:pt x="1078" y="14791"/>
                  </a:cubicBezTo>
                  <a:cubicBezTo>
                    <a:pt x="931" y="14864"/>
                    <a:pt x="711" y="14913"/>
                    <a:pt x="686" y="14766"/>
                  </a:cubicBezTo>
                  <a:cubicBezTo>
                    <a:pt x="686" y="14620"/>
                    <a:pt x="1176" y="13297"/>
                    <a:pt x="1127" y="13126"/>
                  </a:cubicBezTo>
                  <a:cubicBezTo>
                    <a:pt x="1103" y="12930"/>
                    <a:pt x="833" y="13175"/>
                    <a:pt x="760" y="13542"/>
                  </a:cubicBezTo>
                  <a:cubicBezTo>
                    <a:pt x="662" y="13909"/>
                    <a:pt x="613" y="14693"/>
                    <a:pt x="417" y="14913"/>
                  </a:cubicBezTo>
                  <a:cubicBezTo>
                    <a:pt x="221" y="15134"/>
                    <a:pt x="1" y="15256"/>
                    <a:pt x="196" y="1533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72"/>
            <p:cNvSpPr/>
            <p:nvPr/>
          </p:nvSpPr>
          <p:spPr>
            <a:xfrm>
              <a:off x="744400" y="776925"/>
              <a:ext cx="872400" cy="630575"/>
            </a:xfrm>
            <a:custGeom>
              <a:avLst/>
              <a:gdLst/>
              <a:ahLst/>
              <a:cxnLst/>
              <a:rect l="l" t="t" r="r" b="b"/>
              <a:pathLst>
                <a:path w="34896" h="25223" fill="none" extrusionOk="0">
                  <a:moveTo>
                    <a:pt x="196" y="15330"/>
                  </a:moveTo>
                  <a:cubicBezTo>
                    <a:pt x="392" y="15403"/>
                    <a:pt x="490" y="15207"/>
                    <a:pt x="637" y="15207"/>
                  </a:cubicBezTo>
                  <a:cubicBezTo>
                    <a:pt x="784" y="15207"/>
                    <a:pt x="711" y="15477"/>
                    <a:pt x="1103" y="15550"/>
                  </a:cubicBezTo>
                  <a:cubicBezTo>
                    <a:pt x="1494" y="15624"/>
                    <a:pt x="1519" y="15477"/>
                    <a:pt x="1837" y="15550"/>
                  </a:cubicBezTo>
                  <a:cubicBezTo>
                    <a:pt x="2155" y="15599"/>
                    <a:pt x="1984" y="15599"/>
                    <a:pt x="2204" y="15819"/>
                  </a:cubicBezTo>
                  <a:cubicBezTo>
                    <a:pt x="2400" y="16040"/>
                    <a:pt x="2719" y="15893"/>
                    <a:pt x="2939" y="15991"/>
                  </a:cubicBezTo>
                  <a:cubicBezTo>
                    <a:pt x="3135" y="16089"/>
                    <a:pt x="3013" y="16089"/>
                    <a:pt x="3184" y="16456"/>
                  </a:cubicBezTo>
                  <a:cubicBezTo>
                    <a:pt x="3355" y="16774"/>
                    <a:pt x="3453" y="16823"/>
                    <a:pt x="3502" y="16970"/>
                  </a:cubicBezTo>
                  <a:cubicBezTo>
                    <a:pt x="3527" y="16970"/>
                    <a:pt x="3527" y="16970"/>
                    <a:pt x="3551" y="16970"/>
                  </a:cubicBezTo>
                  <a:cubicBezTo>
                    <a:pt x="3698" y="17019"/>
                    <a:pt x="3796" y="16995"/>
                    <a:pt x="3894" y="16995"/>
                  </a:cubicBezTo>
                  <a:cubicBezTo>
                    <a:pt x="4017" y="16970"/>
                    <a:pt x="4115" y="16946"/>
                    <a:pt x="4237" y="17019"/>
                  </a:cubicBezTo>
                  <a:cubicBezTo>
                    <a:pt x="4384" y="17093"/>
                    <a:pt x="4580" y="17313"/>
                    <a:pt x="4751" y="17485"/>
                  </a:cubicBezTo>
                  <a:cubicBezTo>
                    <a:pt x="4825" y="17558"/>
                    <a:pt x="4898" y="17632"/>
                    <a:pt x="4947" y="17681"/>
                  </a:cubicBezTo>
                  <a:lnTo>
                    <a:pt x="4947" y="17681"/>
                  </a:lnTo>
                  <a:cubicBezTo>
                    <a:pt x="5021" y="17754"/>
                    <a:pt x="5094" y="17876"/>
                    <a:pt x="5143" y="18023"/>
                  </a:cubicBezTo>
                  <a:cubicBezTo>
                    <a:pt x="5192" y="18170"/>
                    <a:pt x="5241" y="18317"/>
                    <a:pt x="5241" y="18489"/>
                  </a:cubicBezTo>
                  <a:cubicBezTo>
                    <a:pt x="5241" y="18513"/>
                    <a:pt x="5265" y="18587"/>
                    <a:pt x="5265" y="18636"/>
                  </a:cubicBezTo>
                  <a:cubicBezTo>
                    <a:pt x="5290" y="18856"/>
                    <a:pt x="5290" y="19076"/>
                    <a:pt x="5265" y="19370"/>
                  </a:cubicBezTo>
                  <a:cubicBezTo>
                    <a:pt x="5265" y="19542"/>
                    <a:pt x="5216" y="19664"/>
                    <a:pt x="5192" y="19762"/>
                  </a:cubicBezTo>
                  <a:cubicBezTo>
                    <a:pt x="5143" y="19884"/>
                    <a:pt x="5119" y="19982"/>
                    <a:pt x="5119" y="20129"/>
                  </a:cubicBezTo>
                  <a:cubicBezTo>
                    <a:pt x="5094" y="20276"/>
                    <a:pt x="5070" y="20399"/>
                    <a:pt x="5045" y="20521"/>
                  </a:cubicBezTo>
                  <a:cubicBezTo>
                    <a:pt x="5021" y="20644"/>
                    <a:pt x="4996" y="20741"/>
                    <a:pt x="5021" y="20864"/>
                  </a:cubicBezTo>
                  <a:lnTo>
                    <a:pt x="5021" y="20864"/>
                  </a:lnTo>
                  <a:cubicBezTo>
                    <a:pt x="5045" y="20937"/>
                    <a:pt x="5143" y="21035"/>
                    <a:pt x="5241" y="21133"/>
                  </a:cubicBezTo>
                  <a:cubicBezTo>
                    <a:pt x="5388" y="21256"/>
                    <a:pt x="5559" y="21354"/>
                    <a:pt x="5755" y="21452"/>
                  </a:cubicBezTo>
                  <a:cubicBezTo>
                    <a:pt x="5878" y="21501"/>
                    <a:pt x="5976" y="21550"/>
                    <a:pt x="6098" y="21623"/>
                  </a:cubicBezTo>
                  <a:cubicBezTo>
                    <a:pt x="6416" y="21770"/>
                    <a:pt x="6759" y="21941"/>
                    <a:pt x="7053" y="21990"/>
                  </a:cubicBezTo>
                  <a:cubicBezTo>
                    <a:pt x="7249" y="21990"/>
                    <a:pt x="7445" y="21990"/>
                    <a:pt x="7641" y="21990"/>
                  </a:cubicBezTo>
                  <a:cubicBezTo>
                    <a:pt x="7861" y="21990"/>
                    <a:pt x="8057" y="21966"/>
                    <a:pt x="8204" y="21941"/>
                  </a:cubicBezTo>
                  <a:cubicBezTo>
                    <a:pt x="8400" y="21917"/>
                    <a:pt x="8522" y="21843"/>
                    <a:pt x="8645" y="21770"/>
                  </a:cubicBezTo>
                  <a:lnTo>
                    <a:pt x="8645" y="21770"/>
                  </a:lnTo>
                  <a:cubicBezTo>
                    <a:pt x="8718" y="21746"/>
                    <a:pt x="8816" y="21697"/>
                    <a:pt x="8914" y="21648"/>
                  </a:cubicBezTo>
                  <a:cubicBezTo>
                    <a:pt x="9184" y="21525"/>
                    <a:pt x="9306" y="21599"/>
                    <a:pt x="9428" y="21697"/>
                  </a:cubicBezTo>
                  <a:cubicBezTo>
                    <a:pt x="9477" y="21721"/>
                    <a:pt x="9502" y="21746"/>
                    <a:pt x="9551" y="21770"/>
                  </a:cubicBezTo>
                  <a:cubicBezTo>
                    <a:pt x="9649" y="21794"/>
                    <a:pt x="9796" y="21794"/>
                    <a:pt x="9943" y="21794"/>
                  </a:cubicBezTo>
                  <a:cubicBezTo>
                    <a:pt x="10139" y="21794"/>
                    <a:pt x="10310" y="21794"/>
                    <a:pt x="10457" y="21868"/>
                  </a:cubicBezTo>
                  <a:cubicBezTo>
                    <a:pt x="10628" y="21917"/>
                    <a:pt x="10726" y="22015"/>
                    <a:pt x="10824" y="22088"/>
                  </a:cubicBezTo>
                  <a:lnTo>
                    <a:pt x="10824" y="22088"/>
                  </a:lnTo>
                  <a:cubicBezTo>
                    <a:pt x="10898" y="22162"/>
                    <a:pt x="10971" y="22235"/>
                    <a:pt x="11069" y="22260"/>
                  </a:cubicBezTo>
                  <a:lnTo>
                    <a:pt x="11069" y="22260"/>
                  </a:lnTo>
                  <a:cubicBezTo>
                    <a:pt x="11192" y="22284"/>
                    <a:pt x="11289" y="22309"/>
                    <a:pt x="11363" y="22333"/>
                  </a:cubicBezTo>
                  <a:cubicBezTo>
                    <a:pt x="11461" y="22382"/>
                    <a:pt x="11534" y="22431"/>
                    <a:pt x="11657" y="22529"/>
                  </a:cubicBezTo>
                  <a:cubicBezTo>
                    <a:pt x="11779" y="22652"/>
                    <a:pt x="11779" y="22774"/>
                    <a:pt x="11804" y="22872"/>
                  </a:cubicBezTo>
                  <a:cubicBezTo>
                    <a:pt x="11804" y="22921"/>
                    <a:pt x="11828" y="22945"/>
                    <a:pt x="11877" y="22970"/>
                  </a:cubicBezTo>
                  <a:cubicBezTo>
                    <a:pt x="11975" y="22970"/>
                    <a:pt x="12049" y="22945"/>
                    <a:pt x="12122" y="22921"/>
                  </a:cubicBezTo>
                  <a:cubicBezTo>
                    <a:pt x="12220" y="22896"/>
                    <a:pt x="12342" y="22872"/>
                    <a:pt x="12587" y="22872"/>
                  </a:cubicBezTo>
                  <a:cubicBezTo>
                    <a:pt x="12759" y="22872"/>
                    <a:pt x="12881" y="22896"/>
                    <a:pt x="12955" y="22921"/>
                  </a:cubicBezTo>
                  <a:lnTo>
                    <a:pt x="12955" y="22921"/>
                  </a:lnTo>
                  <a:cubicBezTo>
                    <a:pt x="13102" y="22945"/>
                    <a:pt x="13175" y="22970"/>
                    <a:pt x="13444" y="22896"/>
                  </a:cubicBezTo>
                  <a:cubicBezTo>
                    <a:pt x="13836" y="22774"/>
                    <a:pt x="13910" y="22774"/>
                    <a:pt x="14179" y="22750"/>
                  </a:cubicBezTo>
                  <a:lnTo>
                    <a:pt x="14326" y="22750"/>
                  </a:lnTo>
                  <a:cubicBezTo>
                    <a:pt x="14644" y="22725"/>
                    <a:pt x="14816" y="22970"/>
                    <a:pt x="14938" y="23141"/>
                  </a:cubicBezTo>
                  <a:cubicBezTo>
                    <a:pt x="14987" y="23215"/>
                    <a:pt x="15036" y="23288"/>
                    <a:pt x="15061" y="23288"/>
                  </a:cubicBezTo>
                  <a:cubicBezTo>
                    <a:pt x="15159" y="23362"/>
                    <a:pt x="15403" y="23337"/>
                    <a:pt x="15697" y="23337"/>
                  </a:cubicBezTo>
                  <a:cubicBezTo>
                    <a:pt x="15795" y="23337"/>
                    <a:pt x="15893" y="23313"/>
                    <a:pt x="15991" y="23313"/>
                  </a:cubicBezTo>
                  <a:cubicBezTo>
                    <a:pt x="16359" y="23313"/>
                    <a:pt x="16530" y="23239"/>
                    <a:pt x="16775" y="23117"/>
                  </a:cubicBezTo>
                  <a:lnTo>
                    <a:pt x="16775" y="23117"/>
                  </a:lnTo>
                  <a:lnTo>
                    <a:pt x="16848" y="23068"/>
                  </a:lnTo>
                  <a:lnTo>
                    <a:pt x="16848" y="23068"/>
                  </a:lnTo>
                  <a:cubicBezTo>
                    <a:pt x="17069" y="22970"/>
                    <a:pt x="17191" y="22994"/>
                    <a:pt x="17387" y="22994"/>
                  </a:cubicBezTo>
                  <a:cubicBezTo>
                    <a:pt x="17460" y="23019"/>
                    <a:pt x="17583" y="23043"/>
                    <a:pt x="17754" y="23019"/>
                  </a:cubicBezTo>
                  <a:cubicBezTo>
                    <a:pt x="17950" y="23019"/>
                    <a:pt x="18146" y="23068"/>
                    <a:pt x="18318" y="23092"/>
                  </a:cubicBezTo>
                  <a:cubicBezTo>
                    <a:pt x="18562" y="23141"/>
                    <a:pt x="18807" y="23190"/>
                    <a:pt x="18954" y="23092"/>
                  </a:cubicBezTo>
                  <a:cubicBezTo>
                    <a:pt x="19150" y="22970"/>
                    <a:pt x="19273" y="22921"/>
                    <a:pt x="19395" y="22921"/>
                  </a:cubicBezTo>
                  <a:cubicBezTo>
                    <a:pt x="19517" y="22945"/>
                    <a:pt x="19615" y="22994"/>
                    <a:pt x="19762" y="23092"/>
                  </a:cubicBezTo>
                  <a:cubicBezTo>
                    <a:pt x="19860" y="23166"/>
                    <a:pt x="20032" y="23117"/>
                    <a:pt x="20228" y="23092"/>
                  </a:cubicBezTo>
                  <a:cubicBezTo>
                    <a:pt x="20350" y="23068"/>
                    <a:pt x="20448" y="23043"/>
                    <a:pt x="20570" y="23043"/>
                  </a:cubicBezTo>
                  <a:cubicBezTo>
                    <a:pt x="20766" y="23019"/>
                    <a:pt x="20864" y="23092"/>
                    <a:pt x="20987" y="23166"/>
                  </a:cubicBezTo>
                  <a:cubicBezTo>
                    <a:pt x="21085" y="23215"/>
                    <a:pt x="21158" y="23264"/>
                    <a:pt x="21305" y="23239"/>
                  </a:cubicBezTo>
                  <a:cubicBezTo>
                    <a:pt x="21403" y="23215"/>
                    <a:pt x="21476" y="23166"/>
                    <a:pt x="21550" y="23117"/>
                  </a:cubicBezTo>
                  <a:lnTo>
                    <a:pt x="21550" y="23117"/>
                  </a:lnTo>
                  <a:cubicBezTo>
                    <a:pt x="21746" y="23019"/>
                    <a:pt x="21917" y="22945"/>
                    <a:pt x="22236" y="23019"/>
                  </a:cubicBezTo>
                  <a:cubicBezTo>
                    <a:pt x="22578" y="23117"/>
                    <a:pt x="29827" y="24904"/>
                    <a:pt x="31076" y="25223"/>
                  </a:cubicBezTo>
                  <a:cubicBezTo>
                    <a:pt x="31076" y="25174"/>
                    <a:pt x="31051" y="25149"/>
                    <a:pt x="31051" y="25149"/>
                  </a:cubicBezTo>
                  <a:cubicBezTo>
                    <a:pt x="31002" y="24978"/>
                    <a:pt x="30978" y="24904"/>
                    <a:pt x="30953" y="24855"/>
                  </a:cubicBezTo>
                  <a:lnTo>
                    <a:pt x="30953" y="24855"/>
                  </a:lnTo>
                  <a:cubicBezTo>
                    <a:pt x="30929" y="24806"/>
                    <a:pt x="30929" y="24782"/>
                    <a:pt x="30904" y="24709"/>
                  </a:cubicBezTo>
                  <a:lnTo>
                    <a:pt x="30904" y="24709"/>
                  </a:lnTo>
                  <a:cubicBezTo>
                    <a:pt x="30855" y="24562"/>
                    <a:pt x="30978" y="24439"/>
                    <a:pt x="31100" y="24341"/>
                  </a:cubicBezTo>
                  <a:cubicBezTo>
                    <a:pt x="31149" y="24268"/>
                    <a:pt x="31223" y="24219"/>
                    <a:pt x="31247" y="24194"/>
                  </a:cubicBezTo>
                  <a:cubicBezTo>
                    <a:pt x="31272" y="24121"/>
                    <a:pt x="31247" y="24096"/>
                    <a:pt x="31223" y="24047"/>
                  </a:cubicBezTo>
                  <a:lnTo>
                    <a:pt x="31223" y="24047"/>
                  </a:lnTo>
                  <a:cubicBezTo>
                    <a:pt x="31198" y="24023"/>
                    <a:pt x="31198" y="23998"/>
                    <a:pt x="31174" y="23949"/>
                  </a:cubicBezTo>
                  <a:cubicBezTo>
                    <a:pt x="31076" y="23778"/>
                    <a:pt x="31125" y="23460"/>
                    <a:pt x="31149" y="23264"/>
                  </a:cubicBezTo>
                  <a:lnTo>
                    <a:pt x="31174" y="23190"/>
                  </a:lnTo>
                  <a:lnTo>
                    <a:pt x="31174" y="23190"/>
                  </a:lnTo>
                  <a:cubicBezTo>
                    <a:pt x="31174" y="23141"/>
                    <a:pt x="31149" y="23117"/>
                    <a:pt x="31125" y="23068"/>
                  </a:cubicBezTo>
                  <a:lnTo>
                    <a:pt x="31125" y="23068"/>
                  </a:lnTo>
                  <a:cubicBezTo>
                    <a:pt x="31076" y="23043"/>
                    <a:pt x="31051" y="22994"/>
                    <a:pt x="31027" y="22945"/>
                  </a:cubicBezTo>
                  <a:lnTo>
                    <a:pt x="31027" y="22945"/>
                  </a:lnTo>
                  <a:cubicBezTo>
                    <a:pt x="30953" y="22823"/>
                    <a:pt x="31002" y="22750"/>
                    <a:pt x="31076" y="22603"/>
                  </a:cubicBezTo>
                  <a:lnTo>
                    <a:pt x="31076" y="22603"/>
                  </a:lnTo>
                  <a:cubicBezTo>
                    <a:pt x="31125" y="22529"/>
                    <a:pt x="31174" y="22431"/>
                    <a:pt x="31223" y="22284"/>
                  </a:cubicBezTo>
                  <a:cubicBezTo>
                    <a:pt x="31345" y="21966"/>
                    <a:pt x="34088" y="9918"/>
                    <a:pt x="34896" y="6318"/>
                  </a:cubicBezTo>
                  <a:cubicBezTo>
                    <a:pt x="33843" y="6073"/>
                    <a:pt x="32741" y="5828"/>
                    <a:pt x="31663" y="5559"/>
                  </a:cubicBezTo>
                  <a:cubicBezTo>
                    <a:pt x="28798" y="4898"/>
                    <a:pt x="26178" y="4261"/>
                    <a:pt x="25444" y="4041"/>
                  </a:cubicBezTo>
                  <a:cubicBezTo>
                    <a:pt x="23950" y="3600"/>
                    <a:pt x="14424" y="1102"/>
                    <a:pt x="14399" y="1078"/>
                  </a:cubicBezTo>
                  <a:lnTo>
                    <a:pt x="14399" y="1078"/>
                  </a:lnTo>
                  <a:lnTo>
                    <a:pt x="10579" y="0"/>
                  </a:lnTo>
                  <a:cubicBezTo>
                    <a:pt x="10604" y="25"/>
                    <a:pt x="10604" y="49"/>
                    <a:pt x="10604" y="74"/>
                  </a:cubicBezTo>
                  <a:cubicBezTo>
                    <a:pt x="10726" y="514"/>
                    <a:pt x="10751" y="368"/>
                    <a:pt x="10726" y="661"/>
                  </a:cubicBezTo>
                  <a:cubicBezTo>
                    <a:pt x="10726" y="955"/>
                    <a:pt x="10824" y="1298"/>
                    <a:pt x="10922" y="1421"/>
                  </a:cubicBezTo>
                  <a:cubicBezTo>
                    <a:pt x="10996" y="1567"/>
                    <a:pt x="10775" y="1665"/>
                    <a:pt x="10824" y="1861"/>
                  </a:cubicBezTo>
                  <a:cubicBezTo>
                    <a:pt x="10873" y="2057"/>
                    <a:pt x="10922" y="1763"/>
                    <a:pt x="11118" y="1714"/>
                  </a:cubicBezTo>
                  <a:cubicBezTo>
                    <a:pt x="11314" y="1641"/>
                    <a:pt x="11632" y="1665"/>
                    <a:pt x="11534" y="1861"/>
                  </a:cubicBezTo>
                  <a:cubicBezTo>
                    <a:pt x="11412" y="2082"/>
                    <a:pt x="11167" y="2253"/>
                    <a:pt x="11363" y="2522"/>
                  </a:cubicBezTo>
                  <a:cubicBezTo>
                    <a:pt x="11534" y="2767"/>
                    <a:pt x="11755" y="2963"/>
                    <a:pt x="11559" y="3086"/>
                  </a:cubicBezTo>
                  <a:cubicBezTo>
                    <a:pt x="11363" y="3208"/>
                    <a:pt x="11118" y="3037"/>
                    <a:pt x="11094" y="3257"/>
                  </a:cubicBezTo>
                  <a:cubicBezTo>
                    <a:pt x="11069" y="3477"/>
                    <a:pt x="11143" y="3673"/>
                    <a:pt x="10971" y="3673"/>
                  </a:cubicBezTo>
                  <a:cubicBezTo>
                    <a:pt x="10800" y="3698"/>
                    <a:pt x="10726" y="3257"/>
                    <a:pt x="10555" y="3282"/>
                  </a:cubicBezTo>
                  <a:cubicBezTo>
                    <a:pt x="10383" y="3282"/>
                    <a:pt x="10237" y="3429"/>
                    <a:pt x="10383" y="3575"/>
                  </a:cubicBezTo>
                  <a:cubicBezTo>
                    <a:pt x="10506" y="3698"/>
                    <a:pt x="10873" y="3943"/>
                    <a:pt x="10922" y="4090"/>
                  </a:cubicBezTo>
                  <a:cubicBezTo>
                    <a:pt x="10947" y="4261"/>
                    <a:pt x="10873" y="4408"/>
                    <a:pt x="11118" y="4579"/>
                  </a:cubicBezTo>
                  <a:cubicBezTo>
                    <a:pt x="11363" y="4751"/>
                    <a:pt x="11216" y="4922"/>
                    <a:pt x="11143" y="5069"/>
                  </a:cubicBezTo>
                  <a:cubicBezTo>
                    <a:pt x="11069" y="5192"/>
                    <a:pt x="11143" y="5314"/>
                    <a:pt x="11143" y="5412"/>
                  </a:cubicBezTo>
                  <a:cubicBezTo>
                    <a:pt x="11167" y="5510"/>
                    <a:pt x="11143" y="5510"/>
                    <a:pt x="11094" y="5730"/>
                  </a:cubicBezTo>
                  <a:cubicBezTo>
                    <a:pt x="11020" y="5951"/>
                    <a:pt x="10996" y="6147"/>
                    <a:pt x="11094" y="6269"/>
                  </a:cubicBezTo>
                  <a:cubicBezTo>
                    <a:pt x="11216" y="6367"/>
                    <a:pt x="11289" y="6514"/>
                    <a:pt x="11387" y="6563"/>
                  </a:cubicBezTo>
                  <a:cubicBezTo>
                    <a:pt x="11485" y="6636"/>
                    <a:pt x="11559" y="6490"/>
                    <a:pt x="11632" y="6612"/>
                  </a:cubicBezTo>
                  <a:cubicBezTo>
                    <a:pt x="11706" y="6710"/>
                    <a:pt x="11877" y="6832"/>
                    <a:pt x="11755" y="6881"/>
                  </a:cubicBezTo>
                  <a:cubicBezTo>
                    <a:pt x="11632" y="6930"/>
                    <a:pt x="11363" y="6832"/>
                    <a:pt x="11338" y="6930"/>
                  </a:cubicBezTo>
                  <a:cubicBezTo>
                    <a:pt x="11314" y="7028"/>
                    <a:pt x="10996" y="6979"/>
                    <a:pt x="10947" y="7102"/>
                  </a:cubicBezTo>
                  <a:cubicBezTo>
                    <a:pt x="10898" y="7224"/>
                    <a:pt x="10702" y="7518"/>
                    <a:pt x="10555" y="7714"/>
                  </a:cubicBezTo>
                  <a:cubicBezTo>
                    <a:pt x="10432" y="7934"/>
                    <a:pt x="10408" y="8155"/>
                    <a:pt x="10408" y="8253"/>
                  </a:cubicBezTo>
                  <a:cubicBezTo>
                    <a:pt x="10408" y="8351"/>
                    <a:pt x="10163" y="8449"/>
                    <a:pt x="10163" y="8571"/>
                  </a:cubicBezTo>
                  <a:cubicBezTo>
                    <a:pt x="10139" y="8693"/>
                    <a:pt x="10041" y="8791"/>
                    <a:pt x="10212" y="8865"/>
                  </a:cubicBezTo>
                  <a:cubicBezTo>
                    <a:pt x="10359" y="8914"/>
                    <a:pt x="10383" y="8791"/>
                    <a:pt x="10506" y="8595"/>
                  </a:cubicBezTo>
                  <a:cubicBezTo>
                    <a:pt x="10604" y="8400"/>
                    <a:pt x="10898" y="8400"/>
                    <a:pt x="10922" y="8546"/>
                  </a:cubicBezTo>
                  <a:cubicBezTo>
                    <a:pt x="10971" y="8669"/>
                    <a:pt x="10849" y="8816"/>
                    <a:pt x="10898" y="8938"/>
                  </a:cubicBezTo>
                  <a:cubicBezTo>
                    <a:pt x="10922" y="9061"/>
                    <a:pt x="10849" y="9183"/>
                    <a:pt x="10849" y="9281"/>
                  </a:cubicBezTo>
                  <a:cubicBezTo>
                    <a:pt x="10849" y="9379"/>
                    <a:pt x="10653" y="9477"/>
                    <a:pt x="10653" y="9648"/>
                  </a:cubicBezTo>
                  <a:cubicBezTo>
                    <a:pt x="10628" y="9820"/>
                    <a:pt x="10579" y="10040"/>
                    <a:pt x="10432" y="9967"/>
                  </a:cubicBezTo>
                  <a:cubicBezTo>
                    <a:pt x="10285" y="9918"/>
                    <a:pt x="10530" y="9820"/>
                    <a:pt x="10457" y="9575"/>
                  </a:cubicBezTo>
                  <a:cubicBezTo>
                    <a:pt x="10359" y="9330"/>
                    <a:pt x="10041" y="9134"/>
                    <a:pt x="9943" y="9257"/>
                  </a:cubicBezTo>
                  <a:cubicBezTo>
                    <a:pt x="9869" y="9355"/>
                    <a:pt x="9894" y="9453"/>
                    <a:pt x="9894" y="9722"/>
                  </a:cubicBezTo>
                  <a:cubicBezTo>
                    <a:pt x="9894" y="9967"/>
                    <a:pt x="9820" y="9942"/>
                    <a:pt x="9820" y="10187"/>
                  </a:cubicBezTo>
                  <a:cubicBezTo>
                    <a:pt x="9845" y="10457"/>
                    <a:pt x="10114" y="10530"/>
                    <a:pt x="9918" y="10726"/>
                  </a:cubicBezTo>
                  <a:cubicBezTo>
                    <a:pt x="9698" y="10897"/>
                    <a:pt x="9526" y="10701"/>
                    <a:pt x="9379" y="10897"/>
                  </a:cubicBezTo>
                  <a:cubicBezTo>
                    <a:pt x="9233" y="11093"/>
                    <a:pt x="9306" y="11240"/>
                    <a:pt x="9061" y="11191"/>
                  </a:cubicBezTo>
                  <a:cubicBezTo>
                    <a:pt x="8816" y="11167"/>
                    <a:pt x="8718" y="11118"/>
                    <a:pt x="8596" y="11314"/>
                  </a:cubicBezTo>
                  <a:cubicBezTo>
                    <a:pt x="8473" y="11510"/>
                    <a:pt x="8253" y="11534"/>
                    <a:pt x="8082" y="11681"/>
                  </a:cubicBezTo>
                  <a:cubicBezTo>
                    <a:pt x="7910" y="11852"/>
                    <a:pt x="7739" y="12097"/>
                    <a:pt x="7592" y="11828"/>
                  </a:cubicBezTo>
                  <a:cubicBezTo>
                    <a:pt x="7420" y="11559"/>
                    <a:pt x="7249" y="11363"/>
                    <a:pt x="7004" y="11461"/>
                  </a:cubicBezTo>
                  <a:cubicBezTo>
                    <a:pt x="6759" y="11559"/>
                    <a:pt x="6710" y="11852"/>
                    <a:pt x="6392" y="11681"/>
                  </a:cubicBezTo>
                  <a:cubicBezTo>
                    <a:pt x="6074" y="11510"/>
                    <a:pt x="6049" y="11289"/>
                    <a:pt x="6196" y="11240"/>
                  </a:cubicBezTo>
                  <a:cubicBezTo>
                    <a:pt x="6367" y="11191"/>
                    <a:pt x="6490" y="11216"/>
                    <a:pt x="6514" y="11069"/>
                  </a:cubicBezTo>
                  <a:cubicBezTo>
                    <a:pt x="6539" y="10946"/>
                    <a:pt x="6098" y="11020"/>
                    <a:pt x="6269" y="10799"/>
                  </a:cubicBezTo>
                  <a:cubicBezTo>
                    <a:pt x="6441" y="10579"/>
                    <a:pt x="6441" y="10701"/>
                    <a:pt x="6759" y="10701"/>
                  </a:cubicBezTo>
                  <a:cubicBezTo>
                    <a:pt x="7053" y="10701"/>
                    <a:pt x="7078" y="10481"/>
                    <a:pt x="7151" y="10408"/>
                  </a:cubicBezTo>
                  <a:cubicBezTo>
                    <a:pt x="7249" y="10334"/>
                    <a:pt x="7249" y="10530"/>
                    <a:pt x="7396" y="10285"/>
                  </a:cubicBezTo>
                  <a:cubicBezTo>
                    <a:pt x="7543" y="10065"/>
                    <a:pt x="7543" y="9820"/>
                    <a:pt x="7690" y="10016"/>
                  </a:cubicBezTo>
                  <a:cubicBezTo>
                    <a:pt x="7837" y="10187"/>
                    <a:pt x="7641" y="10457"/>
                    <a:pt x="7763" y="10481"/>
                  </a:cubicBezTo>
                  <a:cubicBezTo>
                    <a:pt x="7886" y="10506"/>
                    <a:pt x="7935" y="10359"/>
                    <a:pt x="8180" y="10285"/>
                  </a:cubicBezTo>
                  <a:cubicBezTo>
                    <a:pt x="8424" y="10187"/>
                    <a:pt x="8645" y="10236"/>
                    <a:pt x="8522" y="10383"/>
                  </a:cubicBezTo>
                  <a:cubicBezTo>
                    <a:pt x="8400" y="10506"/>
                    <a:pt x="8155" y="10530"/>
                    <a:pt x="8204" y="10652"/>
                  </a:cubicBezTo>
                  <a:cubicBezTo>
                    <a:pt x="8253" y="10750"/>
                    <a:pt x="8277" y="10897"/>
                    <a:pt x="8522" y="10873"/>
                  </a:cubicBezTo>
                  <a:cubicBezTo>
                    <a:pt x="8767" y="10824"/>
                    <a:pt x="8669" y="10628"/>
                    <a:pt x="8816" y="10408"/>
                  </a:cubicBezTo>
                  <a:cubicBezTo>
                    <a:pt x="8939" y="10212"/>
                    <a:pt x="8939" y="10114"/>
                    <a:pt x="8963" y="9967"/>
                  </a:cubicBezTo>
                  <a:cubicBezTo>
                    <a:pt x="8988" y="9795"/>
                    <a:pt x="9257" y="9893"/>
                    <a:pt x="9159" y="9599"/>
                  </a:cubicBezTo>
                  <a:cubicBezTo>
                    <a:pt x="9037" y="9330"/>
                    <a:pt x="9184" y="9159"/>
                    <a:pt x="8988" y="9183"/>
                  </a:cubicBezTo>
                  <a:cubicBezTo>
                    <a:pt x="8792" y="9208"/>
                    <a:pt x="8694" y="9575"/>
                    <a:pt x="8620" y="9257"/>
                  </a:cubicBezTo>
                  <a:cubicBezTo>
                    <a:pt x="8547" y="8963"/>
                    <a:pt x="8645" y="9036"/>
                    <a:pt x="8571" y="8840"/>
                  </a:cubicBezTo>
                  <a:cubicBezTo>
                    <a:pt x="8498" y="8620"/>
                    <a:pt x="8645" y="8228"/>
                    <a:pt x="8767" y="8498"/>
                  </a:cubicBezTo>
                  <a:cubicBezTo>
                    <a:pt x="8890" y="8742"/>
                    <a:pt x="8792" y="8963"/>
                    <a:pt x="8988" y="8889"/>
                  </a:cubicBezTo>
                  <a:cubicBezTo>
                    <a:pt x="9159" y="8816"/>
                    <a:pt x="9037" y="8693"/>
                    <a:pt x="9012" y="8424"/>
                  </a:cubicBezTo>
                  <a:cubicBezTo>
                    <a:pt x="8988" y="8130"/>
                    <a:pt x="8914" y="7910"/>
                    <a:pt x="9135" y="8008"/>
                  </a:cubicBezTo>
                  <a:cubicBezTo>
                    <a:pt x="9330" y="8106"/>
                    <a:pt x="9379" y="8228"/>
                    <a:pt x="9551" y="8081"/>
                  </a:cubicBezTo>
                  <a:cubicBezTo>
                    <a:pt x="9722" y="7934"/>
                    <a:pt x="9845" y="7861"/>
                    <a:pt x="9845" y="7665"/>
                  </a:cubicBezTo>
                  <a:cubicBezTo>
                    <a:pt x="9845" y="7469"/>
                    <a:pt x="9967" y="6759"/>
                    <a:pt x="9796" y="6955"/>
                  </a:cubicBezTo>
                  <a:cubicBezTo>
                    <a:pt x="9649" y="7151"/>
                    <a:pt x="9869" y="7371"/>
                    <a:pt x="9624" y="7445"/>
                  </a:cubicBezTo>
                  <a:cubicBezTo>
                    <a:pt x="9379" y="7518"/>
                    <a:pt x="9257" y="7420"/>
                    <a:pt x="9086" y="7591"/>
                  </a:cubicBezTo>
                  <a:cubicBezTo>
                    <a:pt x="8914" y="7738"/>
                    <a:pt x="8963" y="7763"/>
                    <a:pt x="8718" y="7934"/>
                  </a:cubicBezTo>
                  <a:cubicBezTo>
                    <a:pt x="8498" y="8081"/>
                    <a:pt x="8473" y="8228"/>
                    <a:pt x="8326" y="8326"/>
                  </a:cubicBezTo>
                  <a:cubicBezTo>
                    <a:pt x="8204" y="8449"/>
                    <a:pt x="8131" y="8302"/>
                    <a:pt x="7886" y="8375"/>
                  </a:cubicBezTo>
                  <a:cubicBezTo>
                    <a:pt x="7641" y="8449"/>
                    <a:pt x="7371" y="8498"/>
                    <a:pt x="7298" y="8742"/>
                  </a:cubicBezTo>
                  <a:cubicBezTo>
                    <a:pt x="7224" y="8987"/>
                    <a:pt x="7200" y="9110"/>
                    <a:pt x="7029" y="9183"/>
                  </a:cubicBezTo>
                  <a:cubicBezTo>
                    <a:pt x="6857" y="9232"/>
                    <a:pt x="6637" y="9281"/>
                    <a:pt x="6686" y="9453"/>
                  </a:cubicBezTo>
                  <a:cubicBezTo>
                    <a:pt x="6735" y="9624"/>
                    <a:pt x="6955" y="9869"/>
                    <a:pt x="6710" y="9893"/>
                  </a:cubicBezTo>
                  <a:cubicBezTo>
                    <a:pt x="6490" y="9918"/>
                    <a:pt x="6294" y="9942"/>
                    <a:pt x="6294" y="9697"/>
                  </a:cubicBezTo>
                  <a:cubicBezTo>
                    <a:pt x="6294" y="9453"/>
                    <a:pt x="6416" y="9257"/>
                    <a:pt x="6588" y="9134"/>
                  </a:cubicBezTo>
                  <a:cubicBezTo>
                    <a:pt x="6735" y="9012"/>
                    <a:pt x="6906" y="8938"/>
                    <a:pt x="7029" y="8742"/>
                  </a:cubicBezTo>
                  <a:cubicBezTo>
                    <a:pt x="7151" y="8522"/>
                    <a:pt x="7127" y="8326"/>
                    <a:pt x="7445" y="8155"/>
                  </a:cubicBezTo>
                  <a:cubicBezTo>
                    <a:pt x="7763" y="8008"/>
                    <a:pt x="7910" y="7959"/>
                    <a:pt x="8033" y="7738"/>
                  </a:cubicBezTo>
                  <a:cubicBezTo>
                    <a:pt x="8155" y="7542"/>
                    <a:pt x="7984" y="7347"/>
                    <a:pt x="8204" y="7224"/>
                  </a:cubicBezTo>
                  <a:cubicBezTo>
                    <a:pt x="8400" y="7126"/>
                    <a:pt x="8596" y="6832"/>
                    <a:pt x="8596" y="7102"/>
                  </a:cubicBezTo>
                  <a:cubicBezTo>
                    <a:pt x="8596" y="7371"/>
                    <a:pt x="8424" y="7518"/>
                    <a:pt x="8645" y="7494"/>
                  </a:cubicBezTo>
                  <a:cubicBezTo>
                    <a:pt x="8865" y="7469"/>
                    <a:pt x="8718" y="7347"/>
                    <a:pt x="9012" y="7224"/>
                  </a:cubicBezTo>
                  <a:cubicBezTo>
                    <a:pt x="9281" y="7077"/>
                    <a:pt x="9379" y="7126"/>
                    <a:pt x="9330" y="6906"/>
                  </a:cubicBezTo>
                  <a:cubicBezTo>
                    <a:pt x="9257" y="6685"/>
                    <a:pt x="9086" y="6563"/>
                    <a:pt x="9208" y="6343"/>
                  </a:cubicBezTo>
                  <a:cubicBezTo>
                    <a:pt x="9355" y="6098"/>
                    <a:pt x="9159" y="6024"/>
                    <a:pt x="9159" y="5779"/>
                  </a:cubicBezTo>
                  <a:cubicBezTo>
                    <a:pt x="9159" y="5510"/>
                    <a:pt x="9502" y="5486"/>
                    <a:pt x="9379" y="5339"/>
                  </a:cubicBezTo>
                  <a:cubicBezTo>
                    <a:pt x="9233" y="5167"/>
                    <a:pt x="9110" y="5094"/>
                    <a:pt x="8939" y="5339"/>
                  </a:cubicBezTo>
                  <a:cubicBezTo>
                    <a:pt x="8767" y="5608"/>
                    <a:pt x="8988" y="5632"/>
                    <a:pt x="8939" y="5902"/>
                  </a:cubicBezTo>
                  <a:cubicBezTo>
                    <a:pt x="8914" y="6171"/>
                    <a:pt x="8571" y="6318"/>
                    <a:pt x="8596" y="6122"/>
                  </a:cubicBezTo>
                  <a:cubicBezTo>
                    <a:pt x="8596" y="5902"/>
                    <a:pt x="8743" y="5779"/>
                    <a:pt x="8620" y="5608"/>
                  </a:cubicBezTo>
                  <a:cubicBezTo>
                    <a:pt x="8498" y="5412"/>
                    <a:pt x="8424" y="5192"/>
                    <a:pt x="8302" y="5290"/>
                  </a:cubicBezTo>
                  <a:cubicBezTo>
                    <a:pt x="8204" y="5388"/>
                    <a:pt x="8277" y="5779"/>
                    <a:pt x="8106" y="5608"/>
                  </a:cubicBezTo>
                  <a:cubicBezTo>
                    <a:pt x="7910" y="5437"/>
                    <a:pt x="8204" y="5437"/>
                    <a:pt x="8057" y="5143"/>
                  </a:cubicBezTo>
                  <a:cubicBezTo>
                    <a:pt x="7935" y="4849"/>
                    <a:pt x="8033" y="4947"/>
                    <a:pt x="7543" y="4898"/>
                  </a:cubicBezTo>
                  <a:cubicBezTo>
                    <a:pt x="7053" y="4873"/>
                    <a:pt x="6906" y="4849"/>
                    <a:pt x="6637" y="4702"/>
                  </a:cubicBezTo>
                  <a:cubicBezTo>
                    <a:pt x="6367" y="4555"/>
                    <a:pt x="6025" y="4286"/>
                    <a:pt x="5780" y="4286"/>
                  </a:cubicBezTo>
                  <a:cubicBezTo>
                    <a:pt x="5510" y="4286"/>
                    <a:pt x="5510" y="4065"/>
                    <a:pt x="5168" y="3943"/>
                  </a:cubicBezTo>
                  <a:cubicBezTo>
                    <a:pt x="4800" y="3820"/>
                    <a:pt x="4457" y="3918"/>
                    <a:pt x="4188" y="3796"/>
                  </a:cubicBezTo>
                  <a:cubicBezTo>
                    <a:pt x="3943" y="3673"/>
                    <a:pt x="3821" y="3477"/>
                    <a:pt x="3796" y="3282"/>
                  </a:cubicBezTo>
                  <a:cubicBezTo>
                    <a:pt x="3772" y="3086"/>
                    <a:pt x="3698" y="2890"/>
                    <a:pt x="3429" y="2792"/>
                  </a:cubicBezTo>
                  <a:cubicBezTo>
                    <a:pt x="3184" y="2669"/>
                    <a:pt x="2841" y="2645"/>
                    <a:pt x="2743" y="2400"/>
                  </a:cubicBezTo>
                  <a:cubicBezTo>
                    <a:pt x="2670" y="2155"/>
                    <a:pt x="2229" y="1959"/>
                    <a:pt x="2131" y="1837"/>
                  </a:cubicBezTo>
                  <a:cubicBezTo>
                    <a:pt x="2058" y="1739"/>
                    <a:pt x="1935" y="1372"/>
                    <a:pt x="1739" y="1372"/>
                  </a:cubicBezTo>
                  <a:cubicBezTo>
                    <a:pt x="1543" y="1372"/>
                    <a:pt x="1641" y="1543"/>
                    <a:pt x="1641" y="1739"/>
                  </a:cubicBezTo>
                  <a:cubicBezTo>
                    <a:pt x="1617" y="1935"/>
                    <a:pt x="1470" y="2008"/>
                    <a:pt x="1396" y="2278"/>
                  </a:cubicBezTo>
                  <a:cubicBezTo>
                    <a:pt x="1347" y="2547"/>
                    <a:pt x="1176" y="2743"/>
                    <a:pt x="1151" y="2914"/>
                  </a:cubicBezTo>
                  <a:cubicBezTo>
                    <a:pt x="1127" y="3086"/>
                    <a:pt x="1054" y="3257"/>
                    <a:pt x="980" y="3967"/>
                  </a:cubicBezTo>
                  <a:cubicBezTo>
                    <a:pt x="956" y="4359"/>
                    <a:pt x="882" y="4433"/>
                    <a:pt x="1176" y="4726"/>
                  </a:cubicBezTo>
                  <a:cubicBezTo>
                    <a:pt x="1494" y="5045"/>
                    <a:pt x="1421" y="4971"/>
                    <a:pt x="1519" y="5534"/>
                  </a:cubicBezTo>
                  <a:cubicBezTo>
                    <a:pt x="1617" y="6098"/>
                    <a:pt x="1666" y="6122"/>
                    <a:pt x="1617" y="6808"/>
                  </a:cubicBezTo>
                  <a:cubicBezTo>
                    <a:pt x="1568" y="7518"/>
                    <a:pt x="1396" y="7518"/>
                    <a:pt x="1347" y="7934"/>
                  </a:cubicBezTo>
                  <a:cubicBezTo>
                    <a:pt x="1323" y="8326"/>
                    <a:pt x="1274" y="8204"/>
                    <a:pt x="1396" y="8669"/>
                  </a:cubicBezTo>
                  <a:cubicBezTo>
                    <a:pt x="1543" y="9110"/>
                    <a:pt x="1543" y="9355"/>
                    <a:pt x="1421" y="9820"/>
                  </a:cubicBezTo>
                  <a:cubicBezTo>
                    <a:pt x="1274" y="10285"/>
                    <a:pt x="833" y="10995"/>
                    <a:pt x="1005" y="11118"/>
                  </a:cubicBezTo>
                  <a:cubicBezTo>
                    <a:pt x="1151" y="11216"/>
                    <a:pt x="1396" y="10775"/>
                    <a:pt x="1543" y="10628"/>
                  </a:cubicBezTo>
                  <a:cubicBezTo>
                    <a:pt x="1666" y="10457"/>
                    <a:pt x="1666" y="10726"/>
                    <a:pt x="1984" y="10946"/>
                  </a:cubicBezTo>
                  <a:cubicBezTo>
                    <a:pt x="2302" y="11191"/>
                    <a:pt x="2547" y="11044"/>
                    <a:pt x="2670" y="11289"/>
                  </a:cubicBezTo>
                  <a:cubicBezTo>
                    <a:pt x="2792" y="11534"/>
                    <a:pt x="1862" y="11338"/>
                    <a:pt x="1739" y="11607"/>
                  </a:cubicBezTo>
                  <a:cubicBezTo>
                    <a:pt x="1617" y="11852"/>
                    <a:pt x="1543" y="12024"/>
                    <a:pt x="1396" y="11926"/>
                  </a:cubicBezTo>
                  <a:cubicBezTo>
                    <a:pt x="1225" y="11828"/>
                    <a:pt x="1372" y="11338"/>
                    <a:pt x="1200" y="11412"/>
                  </a:cubicBezTo>
                  <a:cubicBezTo>
                    <a:pt x="1029" y="11510"/>
                    <a:pt x="1054" y="11803"/>
                    <a:pt x="1054" y="12097"/>
                  </a:cubicBezTo>
                  <a:cubicBezTo>
                    <a:pt x="1029" y="12391"/>
                    <a:pt x="1054" y="12563"/>
                    <a:pt x="1347" y="12611"/>
                  </a:cubicBezTo>
                  <a:cubicBezTo>
                    <a:pt x="1641" y="12660"/>
                    <a:pt x="1519" y="12563"/>
                    <a:pt x="1862" y="12563"/>
                  </a:cubicBezTo>
                  <a:cubicBezTo>
                    <a:pt x="2229" y="12538"/>
                    <a:pt x="2425" y="13101"/>
                    <a:pt x="2278" y="13175"/>
                  </a:cubicBezTo>
                  <a:cubicBezTo>
                    <a:pt x="2131" y="13248"/>
                    <a:pt x="2278" y="13077"/>
                    <a:pt x="1935" y="13052"/>
                  </a:cubicBezTo>
                  <a:cubicBezTo>
                    <a:pt x="1592" y="13028"/>
                    <a:pt x="1519" y="13052"/>
                    <a:pt x="1519" y="13346"/>
                  </a:cubicBezTo>
                  <a:cubicBezTo>
                    <a:pt x="1519" y="13640"/>
                    <a:pt x="1666" y="13836"/>
                    <a:pt x="1494" y="13934"/>
                  </a:cubicBezTo>
                  <a:cubicBezTo>
                    <a:pt x="1347" y="14032"/>
                    <a:pt x="1200" y="14081"/>
                    <a:pt x="1274" y="14277"/>
                  </a:cubicBezTo>
                  <a:cubicBezTo>
                    <a:pt x="1347" y="14473"/>
                    <a:pt x="1641" y="14668"/>
                    <a:pt x="1519" y="14815"/>
                  </a:cubicBezTo>
                  <a:cubicBezTo>
                    <a:pt x="1421" y="14962"/>
                    <a:pt x="1225" y="14742"/>
                    <a:pt x="1078" y="14791"/>
                  </a:cubicBezTo>
                  <a:cubicBezTo>
                    <a:pt x="931" y="14864"/>
                    <a:pt x="711" y="14913"/>
                    <a:pt x="686" y="14766"/>
                  </a:cubicBezTo>
                  <a:cubicBezTo>
                    <a:pt x="686" y="14620"/>
                    <a:pt x="1176" y="13297"/>
                    <a:pt x="1127" y="13126"/>
                  </a:cubicBezTo>
                  <a:cubicBezTo>
                    <a:pt x="1103" y="12930"/>
                    <a:pt x="833" y="13175"/>
                    <a:pt x="760" y="13542"/>
                  </a:cubicBezTo>
                  <a:cubicBezTo>
                    <a:pt x="662" y="13909"/>
                    <a:pt x="613" y="14693"/>
                    <a:pt x="417" y="14913"/>
                  </a:cubicBezTo>
                  <a:cubicBezTo>
                    <a:pt x="221" y="15134"/>
                    <a:pt x="1" y="15256"/>
                    <a:pt x="196" y="15330"/>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72"/>
            <p:cNvSpPr/>
            <p:nvPr/>
          </p:nvSpPr>
          <p:spPr>
            <a:xfrm>
              <a:off x="992950" y="923225"/>
              <a:ext cx="18400" cy="37375"/>
            </a:xfrm>
            <a:custGeom>
              <a:avLst/>
              <a:gdLst/>
              <a:ahLst/>
              <a:cxnLst/>
              <a:rect l="l" t="t" r="r" b="b"/>
              <a:pathLst>
                <a:path w="736" h="1495" extrusionOk="0">
                  <a:moveTo>
                    <a:pt x="441" y="1348"/>
                  </a:moveTo>
                  <a:cubicBezTo>
                    <a:pt x="686" y="1225"/>
                    <a:pt x="735" y="1078"/>
                    <a:pt x="735" y="809"/>
                  </a:cubicBezTo>
                  <a:cubicBezTo>
                    <a:pt x="735" y="564"/>
                    <a:pt x="662" y="491"/>
                    <a:pt x="662" y="270"/>
                  </a:cubicBezTo>
                  <a:cubicBezTo>
                    <a:pt x="662" y="50"/>
                    <a:pt x="441" y="1"/>
                    <a:pt x="295" y="270"/>
                  </a:cubicBezTo>
                  <a:cubicBezTo>
                    <a:pt x="172" y="491"/>
                    <a:pt x="1" y="270"/>
                    <a:pt x="99" y="515"/>
                  </a:cubicBezTo>
                  <a:cubicBezTo>
                    <a:pt x="197" y="784"/>
                    <a:pt x="295" y="564"/>
                    <a:pt x="343" y="858"/>
                  </a:cubicBezTo>
                  <a:cubicBezTo>
                    <a:pt x="417" y="1176"/>
                    <a:pt x="221" y="1495"/>
                    <a:pt x="441" y="134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72"/>
            <p:cNvSpPr/>
            <p:nvPr/>
          </p:nvSpPr>
          <p:spPr>
            <a:xfrm>
              <a:off x="992950" y="923225"/>
              <a:ext cx="18400" cy="37375"/>
            </a:xfrm>
            <a:custGeom>
              <a:avLst/>
              <a:gdLst/>
              <a:ahLst/>
              <a:cxnLst/>
              <a:rect l="l" t="t" r="r" b="b"/>
              <a:pathLst>
                <a:path w="736" h="1495" fill="none" extrusionOk="0">
                  <a:moveTo>
                    <a:pt x="441" y="1348"/>
                  </a:moveTo>
                  <a:cubicBezTo>
                    <a:pt x="686" y="1225"/>
                    <a:pt x="735" y="1078"/>
                    <a:pt x="735" y="809"/>
                  </a:cubicBezTo>
                  <a:cubicBezTo>
                    <a:pt x="735" y="564"/>
                    <a:pt x="662" y="491"/>
                    <a:pt x="662" y="270"/>
                  </a:cubicBezTo>
                  <a:cubicBezTo>
                    <a:pt x="662" y="50"/>
                    <a:pt x="441" y="1"/>
                    <a:pt x="295" y="270"/>
                  </a:cubicBezTo>
                  <a:cubicBezTo>
                    <a:pt x="172" y="491"/>
                    <a:pt x="1" y="270"/>
                    <a:pt x="99" y="515"/>
                  </a:cubicBezTo>
                  <a:cubicBezTo>
                    <a:pt x="197" y="784"/>
                    <a:pt x="295" y="564"/>
                    <a:pt x="343" y="858"/>
                  </a:cubicBezTo>
                  <a:cubicBezTo>
                    <a:pt x="417" y="1176"/>
                    <a:pt x="221" y="1495"/>
                    <a:pt x="441" y="134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72"/>
            <p:cNvSpPr/>
            <p:nvPr/>
          </p:nvSpPr>
          <p:spPr>
            <a:xfrm>
              <a:off x="950700" y="825900"/>
              <a:ext cx="19625" cy="34300"/>
            </a:xfrm>
            <a:custGeom>
              <a:avLst/>
              <a:gdLst/>
              <a:ahLst/>
              <a:cxnLst/>
              <a:rect l="l" t="t" r="r" b="b"/>
              <a:pathLst>
                <a:path w="785" h="1372" extrusionOk="0">
                  <a:moveTo>
                    <a:pt x="344" y="735"/>
                  </a:moveTo>
                  <a:cubicBezTo>
                    <a:pt x="466" y="1004"/>
                    <a:pt x="589" y="1372"/>
                    <a:pt x="711" y="1078"/>
                  </a:cubicBezTo>
                  <a:cubicBezTo>
                    <a:pt x="785" y="759"/>
                    <a:pt x="613" y="0"/>
                    <a:pt x="295" y="0"/>
                  </a:cubicBezTo>
                  <a:cubicBezTo>
                    <a:pt x="1" y="25"/>
                    <a:pt x="50" y="98"/>
                    <a:pt x="99" y="294"/>
                  </a:cubicBezTo>
                  <a:cubicBezTo>
                    <a:pt x="123" y="466"/>
                    <a:pt x="221" y="490"/>
                    <a:pt x="344" y="73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72"/>
            <p:cNvSpPr/>
            <p:nvPr/>
          </p:nvSpPr>
          <p:spPr>
            <a:xfrm>
              <a:off x="950700" y="825900"/>
              <a:ext cx="19625" cy="34300"/>
            </a:xfrm>
            <a:custGeom>
              <a:avLst/>
              <a:gdLst/>
              <a:ahLst/>
              <a:cxnLst/>
              <a:rect l="l" t="t" r="r" b="b"/>
              <a:pathLst>
                <a:path w="785" h="1372" fill="none" extrusionOk="0">
                  <a:moveTo>
                    <a:pt x="344" y="735"/>
                  </a:moveTo>
                  <a:cubicBezTo>
                    <a:pt x="466" y="1004"/>
                    <a:pt x="589" y="1372"/>
                    <a:pt x="711" y="1078"/>
                  </a:cubicBezTo>
                  <a:cubicBezTo>
                    <a:pt x="785" y="759"/>
                    <a:pt x="613" y="0"/>
                    <a:pt x="295" y="0"/>
                  </a:cubicBezTo>
                  <a:cubicBezTo>
                    <a:pt x="1" y="25"/>
                    <a:pt x="50" y="98"/>
                    <a:pt x="99" y="294"/>
                  </a:cubicBezTo>
                  <a:cubicBezTo>
                    <a:pt x="123" y="466"/>
                    <a:pt x="221" y="490"/>
                    <a:pt x="344" y="73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72"/>
            <p:cNvSpPr/>
            <p:nvPr/>
          </p:nvSpPr>
          <p:spPr>
            <a:xfrm>
              <a:off x="836850" y="3423450"/>
              <a:ext cx="25125" cy="53300"/>
            </a:xfrm>
            <a:custGeom>
              <a:avLst/>
              <a:gdLst/>
              <a:ahLst/>
              <a:cxnLst/>
              <a:rect l="l" t="t" r="r" b="b"/>
              <a:pathLst>
                <a:path w="1005" h="2132" extrusionOk="0">
                  <a:moveTo>
                    <a:pt x="417" y="441"/>
                  </a:moveTo>
                  <a:cubicBezTo>
                    <a:pt x="392" y="221"/>
                    <a:pt x="123" y="1"/>
                    <a:pt x="123" y="294"/>
                  </a:cubicBezTo>
                  <a:cubicBezTo>
                    <a:pt x="147" y="760"/>
                    <a:pt x="0" y="784"/>
                    <a:pt x="147" y="1250"/>
                  </a:cubicBezTo>
                  <a:cubicBezTo>
                    <a:pt x="294" y="1715"/>
                    <a:pt x="784" y="2131"/>
                    <a:pt x="882" y="1984"/>
                  </a:cubicBezTo>
                  <a:cubicBezTo>
                    <a:pt x="1004" y="1837"/>
                    <a:pt x="955" y="1739"/>
                    <a:pt x="735" y="1347"/>
                  </a:cubicBezTo>
                  <a:cubicBezTo>
                    <a:pt x="539" y="907"/>
                    <a:pt x="417" y="686"/>
                    <a:pt x="417" y="441"/>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72"/>
            <p:cNvSpPr/>
            <p:nvPr/>
          </p:nvSpPr>
          <p:spPr>
            <a:xfrm>
              <a:off x="836850" y="3423450"/>
              <a:ext cx="25125" cy="53300"/>
            </a:xfrm>
            <a:custGeom>
              <a:avLst/>
              <a:gdLst/>
              <a:ahLst/>
              <a:cxnLst/>
              <a:rect l="l" t="t" r="r" b="b"/>
              <a:pathLst>
                <a:path w="1005" h="2132" fill="none" extrusionOk="0">
                  <a:moveTo>
                    <a:pt x="417" y="441"/>
                  </a:moveTo>
                  <a:cubicBezTo>
                    <a:pt x="392" y="221"/>
                    <a:pt x="123" y="1"/>
                    <a:pt x="123" y="294"/>
                  </a:cubicBezTo>
                  <a:cubicBezTo>
                    <a:pt x="147" y="760"/>
                    <a:pt x="0" y="784"/>
                    <a:pt x="147" y="1250"/>
                  </a:cubicBezTo>
                  <a:cubicBezTo>
                    <a:pt x="294" y="1715"/>
                    <a:pt x="784" y="2131"/>
                    <a:pt x="882" y="1984"/>
                  </a:cubicBezTo>
                  <a:cubicBezTo>
                    <a:pt x="1004" y="1837"/>
                    <a:pt x="955" y="1739"/>
                    <a:pt x="735" y="1347"/>
                  </a:cubicBezTo>
                  <a:cubicBezTo>
                    <a:pt x="539" y="907"/>
                    <a:pt x="417" y="686"/>
                    <a:pt x="417" y="44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72"/>
            <p:cNvSpPr/>
            <p:nvPr/>
          </p:nvSpPr>
          <p:spPr>
            <a:xfrm>
              <a:off x="4154350" y="3784650"/>
              <a:ext cx="687525" cy="628150"/>
            </a:xfrm>
            <a:custGeom>
              <a:avLst/>
              <a:gdLst/>
              <a:ahLst/>
              <a:cxnLst/>
              <a:rect l="l" t="t" r="r" b="b"/>
              <a:pathLst>
                <a:path w="27501" h="25126" extrusionOk="0">
                  <a:moveTo>
                    <a:pt x="27133" y="23558"/>
                  </a:moveTo>
                  <a:cubicBezTo>
                    <a:pt x="26962" y="23411"/>
                    <a:pt x="26864" y="23191"/>
                    <a:pt x="26692" y="23142"/>
                  </a:cubicBezTo>
                  <a:cubicBezTo>
                    <a:pt x="26521" y="23093"/>
                    <a:pt x="26447" y="23289"/>
                    <a:pt x="26129" y="23117"/>
                  </a:cubicBezTo>
                  <a:cubicBezTo>
                    <a:pt x="25811" y="22946"/>
                    <a:pt x="25713" y="22897"/>
                    <a:pt x="25615" y="22799"/>
                  </a:cubicBezTo>
                  <a:cubicBezTo>
                    <a:pt x="25517" y="22725"/>
                    <a:pt x="25419" y="22603"/>
                    <a:pt x="25223" y="22407"/>
                  </a:cubicBezTo>
                  <a:cubicBezTo>
                    <a:pt x="25027" y="22211"/>
                    <a:pt x="24807" y="22162"/>
                    <a:pt x="24709" y="21991"/>
                  </a:cubicBezTo>
                  <a:cubicBezTo>
                    <a:pt x="24586" y="21795"/>
                    <a:pt x="24390" y="21697"/>
                    <a:pt x="24415" y="21501"/>
                  </a:cubicBezTo>
                  <a:cubicBezTo>
                    <a:pt x="24464" y="21330"/>
                    <a:pt x="24415" y="21158"/>
                    <a:pt x="24611" y="21134"/>
                  </a:cubicBezTo>
                  <a:cubicBezTo>
                    <a:pt x="24807" y="21085"/>
                    <a:pt x="24807" y="21134"/>
                    <a:pt x="25003" y="21036"/>
                  </a:cubicBezTo>
                  <a:cubicBezTo>
                    <a:pt x="25199" y="20962"/>
                    <a:pt x="25150" y="20742"/>
                    <a:pt x="25125" y="20521"/>
                  </a:cubicBezTo>
                  <a:cubicBezTo>
                    <a:pt x="25076" y="20301"/>
                    <a:pt x="25076" y="20179"/>
                    <a:pt x="25248" y="20228"/>
                  </a:cubicBezTo>
                  <a:cubicBezTo>
                    <a:pt x="25443" y="20252"/>
                    <a:pt x="25321" y="20399"/>
                    <a:pt x="25566" y="20472"/>
                  </a:cubicBezTo>
                  <a:cubicBezTo>
                    <a:pt x="25786" y="20546"/>
                    <a:pt x="25884" y="20546"/>
                    <a:pt x="25909" y="20423"/>
                  </a:cubicBezTo>
                  <a:cubicBezTo>
                    <a:pt x="25958" y="20301"/>
                    <a:pt x="25982" y="20252"/>
                    <a:pt x="25958" y="20130"/>
                  </a:cubicBezTo>
                  <a:cubicBezTo>
                    <a:pt x="25933" y="20007"/>
                    <a:pt x="25835" y="19909"/>
                    <a:pt x="26007" y="19909"/>
                  </a:cubicBezTo>
                  <a:cubicBezTo>
                    <a:pt x="26178" y="19909"/>
                    <a:pt x="26203" y="20007"/>
                    <a:pt x="26325" y="19934"/>
                  </a:cubicBezTo>
                  <a:cubicBezTo>
                    <a:pt x="26472" y="19860"/>
                    <a:pt x="26521" y="19811"/>
                    <a:pt x="26447" y="19640"/>
                  </a:cubicBezTo>
                  <a:cubicBezTo>
                    <a:pt x="26374" y="19493"/>
                    <a:pt x="26203" y="19517"/>
                    <a:pt x="26203" y="19346"/>
                  </a:cubicBezTo>
                  <a:cubicBezTo>
                    <a:pt x="26178" y="19175"/>
                    <a:pt x="26056" y="19199"/>
                    <a:pt x="26031" y="19003"/>
                  </a:cubicBezTo>
                  <a:cubicBezTo>
                    <a:pt x="26031" y="18832"/>
                    <a:pt x="26154" y="18709"/>
                    <a:pt x="25958" y="18685"/>
                  </a:cubicBezTo>
                  <a:cubicBezTo>
                    <a:pt x="25786" y="18660"/>
                    <a:pt x="25639" y="18685"/>
                    <a:pt x="25615" y="18807"/>
                  </a:cubicBezTo>
                  <a:cubicBezTo>
                    <a:pt x="25590" y="18930"/>
                    <a:pt x="25639" y="19077"/>
                    <a:pt x="25590" y="19273"/>
                  </a:cubicBezTo>
                  <a:cubicBezTo>
                    <a:pt x="25517" y="19468"/>
                    <a:pt x="25566" y="19640"/>
                    <a:pt x="25297" y="19689"/>
                  </a:cubicBezTo>
                  <a:cubicBezTo>
                    <a:pt x="25027" y="19738"/>
                    <a:pt x="24929" y="19762"/>
                    <a:pt x="24782" y="19615"/>
                  </a:cubicBezTo>
                  <a:cubicBezTo>
                    <a:pt x="24660" y="19468"/>
                    <a:pt x="24856" y="19444"/>
                    <a:pt x="24782" y="19248"/>
                  </a:cubicBezTo>
                  <a:cubicBezTo>
                    <a:pt x="24684" y="19052"/>
                    <a:pt x="24635" y="19126"/>
                    <a:pt x="24439" y="19248"/>
                  </a:cubicBezTo>
                  <a:cubicBezTo>
                    <a:pt x="24268" y="19346"/>
                    <a:pt x="24195" y="19419"/>
                    <a:pt x="24048" y="19273"/>
                  </a:cubicBezTo>
                  <a:cubicBezTo>
                    <a:pt x="23925" y="19126"/>
                    <a:pt x="23876" y="19003"/>
                    <a:pt x="23974" y="18856"/>
                  </a:cubicBezTo>
                  <a:cubicBezTo>
                    <a:pt x="24048" y="18709"/>
                    <a:pt x="24219" y="18758"/>
                    <a:pt x="24488" y="18734"/>
                  </a:cubicBezTo>
                  <a:cubicBezTo>
                    <a:pt x="24758" y="18685"/>
                    <a:pt x="24758" y="18636"/>
                    <a:pt x="24856" y="18366"/>
                  </a:cubicBezTo>
                  <a:cubicBezTo>
                    <a:pt x="24954" y="18097"/>
                    <a:pt x="25003" y="18171"/>
                    <a:pt x="24954" y="18048"/>
                  </a:cubicBezTo>
                  <a:cubicBezTo>
                    <a:pt x="24905" y="17926"/>
                    <a:pt x="25101" y="17730"/>
                    <a:pt x="25272" y="17705"/>
                  </a:cubicBezTo>
                  <a:lnTo>
                    <a:pt x="25297" y="17705"/>
                  </a:lnTo>
                  <a:cubicBezTo>
                    <a:pt x="25101" y="17485"/>
                    <a:pt x="24905" y="17240"/>
                    <a:pt x="24905" y="17118"/>
                  </a:cubicBezTo>
                  <a:cubicBezTo>
                    <a:pt x="24880" y="17044"/>
                    <a:pt x="24905" y="16971"/>
                    <a:pt x="24929" y="16922"/>
                  </a:cubicBezTo>
                  <a:cubicBezTo>
                    <a:pt x="24954" y="16873"/>
                    <a:pt x="24978" y="16848"/>
                    <a:pt x="24954" y="16775"/>
                  </a:cubicBezTo>
                  <a:cubicBezTo>
                    <a:pt x="24929" y="16750"/>
                    <a:pt x="24905" y="16726"/>
                    <a:pt x="24880" y="16701"/>
                  </a:cubicBezTo>
                  <a:cubicBezTo>
                    <a:pt x="24782" y="16652"/>
                    <a:pt x="24709" y="16579"/>
                    <a:pt x="24684" y="16383"/>
                  </a:cubicBezTo>
                  <a:cubicBezTo>
                    <a:pt x="24660" y="16187"/>
                    <a:pt x="24660" y="16187"/>
                    <a:pt x="24562" y="16089"/>
                  </a:cubicBezTo>
                  <a:cubicBezTo>
                    <a:pt x="24537" y="16089"/>
                    <a:pt x="24513" y="16040"/>
                    <a:pt x="24488" y="16016"/>
                  </a:cubicBezTo>
                  <a:cubicBezTo>
                    <a:pt x="24366" y="15918"/>
                    <a:pt x="24195" y="15722"/>
                    <a:pt x="24048" y="15550"/>
                  </a:cubicBezTo>
                  <a:cubicBezTo>
                    <a:pt x="23925" y="15403"/>
                    <a:pt x="23827" y="15281"/>
                    <a:pt x="23803" y="15159"/>
                  </a:cubicBezTo>
                  <a:lnTo>
                    <a:pt x="23754" y="15036"/>
                  </a:lnTo>
                  <a:cubicBezTo>
                    <a:pt x="23729" y="14889"/>
                    <a:pt x="23680" y="14791"/>
                    <a:pt x="23631" y="14718"/>
                  </a:cubicBezTo>
                  <a:lnTo>
                    <a:pt x="23631" y="14669"/>
                  </a:lnTo>
                  <a:lnTo>
                    <a:pt x="23631" y="14669"/>
                  </a:lnTo>
                  <a:cubicBezTo>
                    <a:pt x="23582" y="14620"/>
                    <a:pt x="23558" y="14595"/>
                    <a:pt x="23582" y="14522"/>
                  </a:cubicBezTo>
                  <a:cubicBezTo>
                    <a:pt x="23582" y="14473"/>
                    <a:pt x="23607" y="14399"/>
                    <a:pt x="23631" y="14228"/>
                  </a:cubicBezTo>
                  <a:lnTo>
                    <a:pt x="23656" y="14155"/>
                  </a:lnTo>
                  <a:cubicBezTo>
                    <a:pt x="23705" y="13983"/>
                    <a:pt x="23680" y="13885"/>
                    <a:pt x="23680" y="13836"/>
                  </a:cubicBezTo>
                  <a:cubicBezTo>
                    <a:pt x="23680" y="13738"/>
                    <a:pt x="23680" y="13689"/>
                    <a:pt x="23778" y="13542"/>
                  </a:cubicBezTo>
                  <a:cubicBezTo>
                    <a:pt x="23827" y="13444"/>
                    <a:pt x="23876" y="13371"/>
                    <a:pt x="23901" y="13322"/>
                  </a:cubicBezTo>
                  <a:cubicBezTo>
                    <a:pt x="23925" y="13248"/>
                    <a:pt x="23925" y="13200"/>
                    <a:pt x="23950" y="13102"/>
                  </a:cubicBezTo>
                  <a:cubicBezTo>
                    <a:pt x="23950" y="13004"/>
                    <a:pt x="23974" y="12955"/>
                    <a:pt x="24023" y="12906"/>
                  </a:cubicBezTo>
                  <a:cubicBezTo>
                    <a:pt x="24048" y="12857"/>
                    <a:pt x="24097" y="12808"/>
                    <a:pt x="24097" y="12612"/>
                  </a:cubicBezTo>
                  <a:lnTo>
                    <a:pt x="13689" y="13175"/>
                  </a:lnTo>
                  <a:lnTo>
                    <a:pt x="13640" y="12955"/>
                  </a:lnTo>
                  <a:cubicBezTo>
                    <a:pt x="13640" y="12955"/>
                    <a:pt x="13787" y="12857"/>
                    <a:pt x="13787" y="12661"/>
                  </a:cubicBezTo>
                  <a:cubicBezTo>
                    <a:pt x="13787" y="12612"/>
                    <a:pt x="13763" y="12612"/>
                    <a:pt x="13763" y="12587"/>
                  </a:cubicBezTo>
                  <a:cubicBezTo>
                    <a:pt x="13665" y="12563"/>
                    <a:pt x="13567" y="12514"/>
                    <a:pt x="13567" y="12269"/>
                  </a:cubicBezTo>
                  <a:cubicBezTo>
                    <a:pt x="13567" y="12122"/>
                    <a:pt x="13591" y="12000"/>
                    <a:pt x="13591" y="11902"/>
                  </a:cubicBezTo>
                  <a:lnTo>
                    <a:pt x="13591" y="11902"/>
                  </a:lnTo>
                  <a:cubicBezTo>
                    <a:pt x="13616" y="11828"/>
                    <a:pt x="13640" y="11755"/>
                    <a:pt x="13616" y="11730"/>
                  </a:cubicBezTo>
                  <a:lnTo>
                    <a:pt x="13567" y="11681"/>
                  </a:lnTo>
                  <a:cubicBezTo>
                    <a:pt x="13444" y="11559"/>
                    <a:pt x="13322" y="11436"/>
                    <a:pt x="13444" y="11289"/>
                  </a:cubicBezTo>
                  <a:cubicBezTo>
                    <a:pt x="13518" y="11192"/>
                    <a:pt x="13616" y="11216"/>
                    <a:pt x="13714" y="11240"/>
                  </a:cubicBezTo>
                  <a:lnTo>
                    <a:pt x="13714" y="11240"/>
                  </a:lnTo>
                  <a:cubicBezTo>
                    <a:pt x="13787" y="11240"/>
                    <a:pt x="13885" y="11265"/>
                    <a:pt x="13983" y="11167"/>
                  </a:cubicBezTo>
                  <a:cubicBezTo>
                    <a:pt x="14106" y="11045"/>
                    <a:pt x="14057" y="10922"/>
                    <a:pt x="14008" y="10824"/>
                  </a:cubicBezTo>
                  <a:lnTo>
                    <a:pt x="14008" y="10824"/>
                  </a:lnTo>
                  <a:cubicBezTo>
                    <a:pt x="13959" y="10775"/>
                    <a:pt x="13934" y="10702"/>
                    <a:pt x="13934" y="10628"/>
                  </a:cubicBezTo>
                  <a:cubicBezTo>
                    <a:pt x="13934" y="10506"/>
                    <a:pt x="13959" y="10408"/>
                    <a:pt x="13959" y="10261"/>
                  </a:cubicBezTo>
                  <a:cubicBezTo>
                    <a:pt x="13983" y="10163"/>
                    <a:pt x="14008" y="10041"/>
                    <a:pt x="14008" y="9918"/>
                  </a:cubicBezTo>
                  <a:cubicBezTo>
                    <a:pt x="14032" y="9845"/>
                    <a:pt x="14008" y="9796"/>
                    <a:pt x="14008" y="9747"/>
                  </a:cubicBezTo>
                  <a:cubicBezTo>
                    <a:pt x="13983" y="9575"/>
                    <a:pt x="13983" y="9502"/>
                    <a:pt x="14204" y="9355"/>
                  </a:cubicBezTo>
                  <a:lnTo>
                    <a:pt x="14204" y="9355"/>
                  </a:lnTo>
                  <a:lnTo>
                    <a:pt x="14277" y="9330"/>
                  </a:lnTo>
                  <a:lnTo>
                    <a:pt x="14277" y="9330"/>
                  </a:lnTo>
                  <a:cubicBezTo>
                    <a:pt x="14448" y="9232"/>
                    <a:pt x="14571" y="9159"/>
                    <a:pt x="14546" y="8939"/>
                  </a:cubicBezTo>
                  <a:cubicBezTo>
                    <a:pt x="14546" y="8865"/>
                    <a:pt x="14546" y="8816"/>
                    <a:pt x="14546" y="8743"/>
                  </a:cubicBezTo>
                  <a:cubicBezTo>
                    <a:pt x="14497" y="8473"/>
                    <a:pt x="14473" y="8253"/>
                    <a:pt x="14718" y="8106"/>
                  </a:cubicBezTo>
                  <a:cubicBezTo>
                    <a:pt x="14840" y="8008"/>
                    <a:pt x="14963" y="7788"/>
                    <a:pt x="15061" y="7592"/>
                  </a:cubicBezTo>
                  <a:cubicBezTo>
                    <a:pt x="15085" y="7494"/>
                    <a:pt x="15134" y="7420"/>
                    <a:pt x="15159" y="7347"/>
                  </a:cubicBezTo>
                  <a:cubicBezTo>
                    <a:pt x="15256" y="7200"/>
                    <a:pt x="15330" y="7127"/>
                    <a:pt x="15428" y="7029"/>
                  </a:cubicBezTo>
                  <a:cubicBezTo>
                    <a:pt x="15501" y="6980"/>
                    <a:pt x="15550" y="6906"/>
                    <a:pt x="15624" y="6833"/>
                  </a:cubicBezTo>
                  <a:cubicBezTo>
                    <a:pt x="15648" y="6784"/>
                    <a:pt x="15648" y="6735"/>
                    <a:pt x="15648" y="6710"/>
                  </a:cubicBezTo>
                  <a:cubicBezTo>
                    <a:pt x="15624" y="6612"/>
                    <a:pt x="15599" y="6514"/>
                    <a:pt x="15795" y="6392"/>
                  </a:cubicBezTo>
                  <a:cubicBezTo>
                    <a:pt x="15893" y="6318"/>
                    <a:pt x="15967" y="6294"/>
                    <a:pt x="16040" y="6245"/>
                  </a:cubicBezTo>
                  <a:cubicBezTo>
                    <a:pt x="16138" y="6220"/>
                    <a:pt x="16212" y="6196"/>
                    <a:pt x="16212" y="6098"/>
                  </a:cubicBezTo>
                  <a:cubicBezTo>
                    <a:pt x="16212" y="6000"/>
                    <a:pt x="16212" y="5927"/>
                    <a:pt x="16187" y="5853"/>
                  </a:cubicBezTo>
                  <a:cubicBezTo>
                    <a:pt x="16163" y="5804"/>
                    <a:pt x="16138" y="5755"/>
                    <a:pt x="16089" y="5682"/>
                  </a:cubicBezTo>
                  <a:lnTo>
                    <a:pt x="16089" y="5682"/>
                  </a:lnTo>
                  <a:cubicBezTo>
                    <a:pt x="16065" y="5657"/>
                    <a:pt x="16016" y="5608"/>
                    <a:pt x="15991" y="5584"/>
                  </a:cubicBezTo>
                  <a:lnTo>
                    <a:pt x="15991" y="5584"/>
                  </a:lnTo>
                  <a:cubicBezTo>
                    <a:pt x="15844" y="5461"/>
                    <a:pt x="15771" y="5388"/>
                    <a:pt x="15918" y="5143"/>
                  </a:cubicBezTo>
                  <a:cubicBezTo>
                    <a:pt x="15991" y="5021"/>
                    <a:pt x="16065" y="4923"/>
                    <a:pt x="16163" y="4849"/>
                  </a:cubicBezTo>
                  <a:lnTo>
                    <a:pt x="16163" y="4849"/>
                  </a:lnTo>
                  <a:cubicBezTo>
                    <a:pt x="16260" y="4776"/>
                    <a:pt x="16383" y="4702"/>
                    <a:pt x="16554" y="4678"/>
                  </a:cubicBezTo>
                  <a:cubicBezTo>
                    <a:pt x="16652" y="4653"/>
                    <a:pt x="16726" y="4604"/>
                    <a:pt x="16750" y="4555"/>
                  </a:cubicBezTo>
                  <a:cubicBezTo>
                    <a:pt x="16799" y="4506"/>
                    <a:pt x="16799" y="4433"/>
                    <a:pt x="16824" y="4335"/>
                  </a:cubicBezTo>
                  <a:cubicBezTo>
                    <a:pt x="16824" y="4310"/>
                    <a:pt x="16799" y="4286"/>
                    <a:pt x="16775" y="4286"/>
                  </a:cubicBezTo>
                  <a:lnTo>
                    <a:pt x="16775" y="4286"/>
                  </a:lnTo>
                  <a:cubicBezTo>
                    <a:pt x="16677" y="4212"/>
                    <a:pt x="16554" y="4163"/>
                    <a:pt x="16554" y="3894"/>
                  </a:cubicBezTo>
                  <a:cubicBezTo>
                    <a:pt x="16554" y="3796"/>
                    <a:pt x="16481" y="3747"/>
                    <a:pt x="16407" y="3698"/>
                  </a:cubicBezTo>
                  <a:cubicBezTo>
                    <a:pt x="16285" y="3649"/>
                    <a:pt x="16138" y="3600"/>
                    <a:pt x="16065" y="3404"/>
                  </a:cubicBezTo>
                  <a:cubicBezTo>
                    <a:pt x="15991" y="3208"/>
                    <a:pt x="15967" y="3062"/>
                    <a:pt x="15967" y="2939"/>
                  </a:cubicBezTo>
                  <a:cubicBezTo>
                    <a:pt x="15967" y="2817"/>
                    <a:pt x="15967" y="2694"/>
                    <a:pt x="15893" y="2596"/>
                  </a:cubicBezTo>
                  <a:lnTo>
                    <a:pt x="15893" y="2596"/>
                  </a:lnTo>
                  <a:cubicBezTo>
                    <a:pt x="15844" y="2523"/>
                    <a:pt x="15795" y="2474"/>
                    <a:pt x="15746" y="2425"/>
                  </a:cubicBezTo>
                  <a:cubicBezTo>
                    <a:pt x="15624" y="2327"/>
                    <a:pt x="15526" y="2253"/>
                    <a:pt x="15648" y="2009"/>
                  </a:cubicBezTo>
                  <a:lnTo>
                    <a:pt x="15648" y="2009"/>
                  </a:lnTo>
                  <a:cubicBezTo>
                    <a:pt x="15722" y="1911"/>
                    <a:pt x="15795" y="1862"/>
                    <a:pt x="15869" y="1813"/>
                  </a:cubicBezTo>
                  <a:lnTo>
                    <a:pt x="15869" y="1813"/>
                  </a:lnTo>
                  <a:cubicBezTo>
                    <a:pt x="15918" y="1788"/>
                    <a:pt x="15942" y="1764"/>
                    <a:pt x="15893" y="1666"/>
                  </a:cubicBezTo>
                  <a:cubicBezTo>
                    <a:pt x="15869" y="1568"/>
                    <a:pt x="15795" y="1519"/>
                    <a:pt x="15746" y="1494"/>
                  </a:cubicBezTo>
                  <a:cubicBezTo>
                    <a:pt x="15624" y="1421"/>
                    <a:pt x="15526" y="1372"/>
                    <a:pt x="15575" y="1102"/>
                  </a:cubicBezTo>
                  <a:cubicBezTo>
                    <a:pt x="15599" y="907"/>
                    <a:pt x="15697" y="809"/>
                    <a:pt x="15771" y="711"/>
                  </a:cubicBezTo>
                  <a:cubicBezTo>
                    <a:pt x="15820" y="662"/>
                    <a:pt x="15869" y="613"/>
                    <a:pt x="15869" y="539"/>
                  </a:cubicBezTo>
                  <a:cubicBezTo>
                    <a:pt x="15869" y="564"/>
                    <a:pt x="15844" y="564"/>
                    <a:pt x="15820" y="588"/>
                  </a:cubicBezTo>
                  <a:cubicBezTo>
                    <a:pt x="15746" y="637"/>
                    <a:pt x="15648" y="662"/>
                    <a:pt x="15550" y="662"/>
                  </a:cubicBezTo>
                  <a:cubicBezTo>
                    <a:pt x="15452" y="662"/>
                    <a:pt x="15379" y="613"/>
                    <a:pt x="15305" y="588"/>
                  </a:cubicBezTo>
                  <a:cubicBezTo>
                    <a:pt x="15183" y="515"/>
                    <a:pt x="15110" y="441"/>
                    <a:pt x="15085" y="319"/>
                  </a:cubicBezTo>
                  <a:cubicBezTo>
                    <a:pt x="15036" y="196"/>
                    <a:pt x="15036" y="74"/>
                    <a:pt x="15061" y="1"/>
                  </a:cubicBezTo>
                  <a:lnTo>
                    <a:pt x="0" y="466"/>
                  </a:lnTo>
                  <a:lnTo>
                    <a:pt x="172" y="6955"/>
                  </a:lnTo>
                  <a:cubicBezTo>
                    <a:pt x="319" y="7102"/>
                    <a:pt x="882" y="7592"/>
                    <a:pt x="1053" y="7837"/>
                  </a:cubicBezTo>
                  <a:cubicBezTo>
                    <a:pt x="1151" y="7984"/>
                    <a:pt x="1274" y="8204"/>
                    <a:pt x="1372" y="8424"/>
                  </a:cubicBezTo>
                  <a:cubicBezTo>
                    <a:pt x="1445" y="8596"/>
                    <a:pt x="1519" y="8792"/>
                    <a:pt x="1519" y="8939"/>
                  </a:cubicBezTo>
                  <a:cubicBezTo>
                    <a:pt x="1519" y="9061"/>
                    <a:pt x="1494" y="9183"/>
                    <a:pt x="1470" y="9306"/>
                  </a:cubicBezTo>
                  <a:cubicBezTo>
                    <a:pt x="1445" y="9428"/>
                    <a:pt x="1421" y="9575"/>
                    <a:pt x="1470" y="9698"/>
                  </a:cubicBezTo>
                  <a:cubicBezTo>
                    <a:pt x="1519" y="9771"/>
                    <a:pt x="1568" y="9820"/>
                    <a:pt x="1641" y="9845"/>
                  </a:cubicBezTo>
                  <a:cubicBezTo>
                    <a:pt x="1739" y="9894"/>
                    <a:pt x="1837" y="9967"/>
                    <a:pt x="1862" y="10139"/>
                  </a:cubicBezTo>
                  <a:cubicBezTo>
                    <a:pt x="1911" y="10334"/>
                    <a:pt x="1960" y="10408"/>
                    <a:pt x="2106" y="10579"/>
                  </a:cubicBezTo>
                  <a:lnTo>
                    <a:pt x="2106" y="10579"/>
                  </a:lnTo>
                  <a:lnTo>
                    <a:pt x="2155" y="10677"/>
                  </a:lnTo>
                  <a:lnTo>
                    <a:pt x="2155" y="10677"/>
                  </a:lnTo>
                  <a:cubicBezTo>
                    <a:pt x="2351" y="10922"/>
                    <a:pt x="2302" y="11069"/>
                    <a:pt x="2278" y="11216"/>
                  </a:cubicBezTo>
                  <a:cubicBezTo>
                    <a:pt x="2278" y="11265"/>
                    <a:pt x="2253" y="11289"/>
                    <a:pt x="2253" y="11338"/>
                  </a:cubicBezTo>
                  <a:cubicBezTo>
                    <a:pt x="2253" y="11387"/>
                    <a:pt x="2302" y="11436"/>
                    <a:pt x="2376" y="11510"/>
                  </a:cubicBezTo>
                  <a:lnTo>
                    <a:pt x="2376" y="11510"/>
                  </a:lnTo>
                  <a:cubicBezTo>
                    <a:pt x="2449" y="11583"/>
                    <a:pt x="2547" y="11681"/>
                    <a:pt x="2645" y="11853"/>
                  </a:cubicBezTo>
                  <a:cubicBezTo>
                    <a:pt x="2719" y="11975"/>
                    <a:pt x="2792" y="12049"/>
                    <a:pt x="2841" y="12122"/>
                  </a:cubicBezTo>
                  <a:cubicBezTo>
                    <a:pt x="2939" y="12244"/>
                    <a:pt x="3013" y="12342"/>
                    <a:pt x="3013" y="12514"/>
                  </a:cubicBezTo>
                  <a:cubicBezTo>
                    <a:pt x="3037" y="12685"/>
                    <a:pt x="3086" y="12808"/>
                    <a:pt x="3135" y="12930"/>
                  </a:cubicBezTo>
                  <a:cubicBezTo>
                    <a:pt x="3135" y="12955"/>
                    <a:pt x="3159" y="13004"/>
                    <a:pt x="3159" y="13028"/>
                  </a:cubicBezTo>
                  <a:cubicBezTo>
                    <a:pt x="3233" y="13200"/>
                    <a:pt x="3135" y="13273"/>
                    <a:pt x="3037" y="13371"/>
                  </a:cubicBezTo>
                  <a:lnTo>
                    <a:pt x="3037" y="13371"/>
                  </a:lnTo>
                  <a:cubicBezTo>
                    <a:pt x="2988" y="13420"/>
                    <a:pt x="2915" y="13469"/>
                    <a:pt x="2939" y="13518"/>
                  </a:cubicBezTo>
                  <a:cubicBezTo>
                    <a:pt x="2939" y="13591"/>
                    <a:pt x="2964" y="13640"/>
                    <a:pt x="2988" y="13689"/>
                  </a:cubicBezTo>
                  <a:cubicBezTo>
                    <a:pt x="3013" y="13787"/>
                    <a:pt x="3037" y="13861"/>
                    <a:pt x="3013" y="14008"/>
                  </a:cubicBezTo>
                  <a:cubicBezTo>
                    <a:pt x="3013" y="14106"/>
                    <a:pt x="2988" y="14155"/>
                    <a:pt x="2988" y="14228"/>
                  </a:cubicBezTo>
                  <a:lnTo>
                    <a:pt x="2988" y="14228"/>
                  </a:lnTo>
                  <a:cubicBezTo>
                    <a:pt x="2988" y="14301"/>
                    <a:pt x="2988" y="14399"/>
                    <a:pt x="2988" y="14546"/>
                  </a:cubicBezTo>
                  <a:cubicBezTo>
                    <a:pt x="2988" y="14718"/>
                    <a:pt x="2890" y="14840"/>
                    <a:pt x="2817" y="14938"/>
                  </a:cubicBezTo>
                  <a:cubicBezTo>
                    <a:pt x="2743" y="15012"/>
                    <a:pt x="2694" y="15085"/>
                    <a:pt x="2694" y="15183"/>
                  </a:cubicBezTo>
                  <a:cubicBezTo>
                    <a:pt x="2670" y="15257"/>
                    <a:pt x="2694" y="15305"/>
                    <a:pt x="2694" y="15354"/>
                  </a:cubicBezTo>
                  <a:cubicBezTo>
                    <a:pt x="2719" y="15501"/>
                    <a:pt x="2719" y="15575"/>
                    <a:pt x="2547" y="15722"/>
                  </a:cubicBezTo>
                  <a:cubicBezTo>
                    <a:pt x="2449" y="15795"/>
                    <a:pt x="2400" y="15844"/>
                    <a:pt x="2351" y="15918"/>
                  </a:cubicBezTo>
                  <a:cubicBezTo>
                    <a:pt x="2302" y="15991"/>
                    <a:pt x="2278" y="16065"/>
                    <a:pt x="2229" y="16163"/>
                  </a:cubicBezTo>
                  <a:cubicBezTo>
                    <a:pt x="2180" y="16309"/>
                    <a:pt x="2180" y="16456"/>
                    <a:pt x="2180" y="16652"/>
                  </a:cubicBezTo>
                  <a:lnTo>
                    <a:pt x="2180" y="16652"/>
                  </a:lnTo>
                  <a:lnTo>
                    <a:pt x="2180" y="16750"/>
                  </a:lnTo>
                  <a:lnTo>
                    <a:pt x="2180" y="16750"/>
                  </a:lnTo>
                  <a:cubicBezTo>
                    <a:pt x="2204" y="16946"/>
                    <a:pt x="2155" y="17069"/>
                    <a:pt x="2106" y="17216"/>
                  </a:cubicBezTo>
                  <a:cubicBezTo>
                    <a:pt x="2082" y="17265"/>
                    <a:pt x="2082" y="17338"/>
                    <a:pt x="2057" y="17436"/>
                  </a:cubicBezTo>
                  <a:cubicBezTo>
                    <a:pt x="2033" y="17534"/>
                    <a:pt x="2008" y="17607"/>
                    <a:pt x="2033" y="17656"/>
                  </a:cubicBezTo>
                  <a:cubicBezTo>
                    <a:pt x="2033" y="17705"/>
                    <a:pt x="2057" y="17803"/>
                    <a:pt x="2106" y="17950"/>
                  </a:cubicBezTo>
                  <a:cubicBezTo>
                    <a:pt x="2229" y="18244"/>
                    <a:pt x="2229" y="18342"/>
                    <a:pt x="2229" y="18562"/>
                  </a:cubicBezTo>
                  <a:lnTo>
                    <a:pt x="2229" y="18636"/>
                  </a:lnTo>
                  <a:lnTo>
                    <a:pt x="2229" y="18636"/>
                  </a:lnTo>
                  <a:cubicBezTo>
                    <a:pt x="2229" y="18734"/>
                    <a:pt x="2229" y="18807"/>
                    <a:pt x="2253" y="18905"/>
                  </a:cubicBezTo>
                  <a:cubicBezTo>
                    <a:pt x="2278" y="19101"/>
                    <a:pt x="2302" y="19322"/>
                    <a:pt x="2229" y="19542"/>
                  </a:cubicBezTo>
                  <a:cubicBezTo>
                    <a:pt x="2131" y="19787"/>
                    <a:pt x="2057" y="19909"/>
                    <a:pt x="1935" y="20056"/>
                  </a:cubicBezTo>
                  <a:cubicBezTo>
                    <a:pt x="1911" y="20081"/>
                    <a:pt x="1886" y="20105"/>
                    <a:pt x="1862" y="20154"/>
                  </a:cubicBezTo>
                  <a:cubicBezTo>
                    <a:pt x="1911" y="20179"/>
                    <a:pt x="1935" y="20228"/>
                    <a:pt x="1935" y="20277"/>
                  </a:cubicBezTo>
                  <a:cubicBezTo>
                    <a:pt x="1935" y="20423"/>
                    <a:pt x="1813" y="20668"/>
                    <a:pt x="1813" y="20815"/>
                  </a:cubicBezTo>
                  <a:cubicBezTo>
                    <a:pt x="1788" y="20938"/>
                    <a:pt x="1715" y="20913"/>
                    <a:pt x="1519" y="21036"/>
                  </a:cubicBezTo>
                  <a:cubicBezTo>
                    <a:pt x="1323" y="21158"/>
                    <a:pt x="1225" y="21085"/>
                    <a:pt x="1274" y="21281"/>
                  </a:cubicBezTo>
                  <a:cubicBezTo>
                    <a:pt x="1323" y="21501"/>
                    <a:pt x="1347" y="21672"/>
                    <a:pt x="1470" y="21770"/>
                  </a:cubicBezTo>
                  <a:cubicBezTo>
                    <a:pt x="1592" y="21868"/>
                    <a:pt x="1666" y="21844"/>
                    <a:pt x="1984" y="21672"/>
                  </a:cubicBezTo>
                  <a:cubicBezTo>
                    <a:pt x="2278" y="21525"/>
                    <a:pt x="2204" y="21452"/>
                    <a:pt x="2547" y="21427"/>
                  </a:cubicBezTo>
                  <a:cubicBezTo>
                    <a:pt x="2890" y="21427"/>
                    <a:pt x="2964" y="21427"/>
                    <a:pt x="3208" y="21403"/>
                  </a:cubicBezTo>
                  <a:cubicBezTo>
                    <a:pt x="3478" y="21403"/>
                    <a:pt x="3845" y="21427"/>
                    <a:pt x="4017" y="21403"/>
                  </a:cubicBezTo>
                  <a:cubicBezTo>
                    <a:pt x="4163" y="21378"/>
                    <a:pt x="4359" y="21330"/>
                    <a:pt x="4800" y="21330"/>
                  </a:cubicBezTo>
                  <a:cubicBezTo>
                    <a:pt x="5265" y="21354"/>
                    <a:pt x="5559" y="21354"/>
                    <a:pt x="5780" y="21476"/>
                  </a:cubicBezTo>
                  <a:cubicBezTo>
                    <a:pt x="6025" y="21574"/>
                    <a:pt x="5902" y="21525"/>
                    <a:pt x="6367" y="21721"/>
                  </a:cubicBezTo>
                  <a:cubicBezTo>
                    <a:pt x="6833" y="21942"/>
                    <a:pt x="7396" y="22089"/>
                    <a:pt x="7886" y="22309"/>
                  </a:cubicBezTo>
                  <a:cubicBezTo>
                    <a:pt x="8400" y="22529"/>
                    <a:pt x="8743" y="22627"/>
                    <a:pt x="9379" y="22676"/>
                  </a:cubicBezTo>
                  <a:cubicBezTo>
                    <a:pt x="9992" y="22725"/>
                    <a:pt x="10187" y="22774"/>
                    <a:pt x="10506" y="22603"/>
                  </a:cubicBezTo>
                  <a:cubicBezTo>
                    <a:pt x="10849" y="22431"/>
                    <a:pt x="10751" y="22358"/>
                    <a:pt x="11094" y="22358"/>
                  </a:cubicBezTo>
                  <a:cubicBezTo>
                    <a:pt x="11436" y="22358"/>
                    <a:pt x="11485" y="22456"/>
                    <a:pt x="11559" y="22309"/>
                  </a:cubicBezTo>
                  <a:cubicBezTo>
                    <a:pt x="11657" y="22187"/>
                    <a:pt x="11412" y="22236"/>
                    <a:pt x="11289" y="22064"/>
                  </a:cubicBezTo>
                  <a:cubicBezTo>
                    <a:pt x="11191" y="21917"/>
                    <a:pt x="11265" y="21819"/>
                    <a:pt x="11167" y="21746"/>
                  </a:cubicBezTo>
                  <a:cubicBezTo>
                    <a:pt x="11069" y="21672"/>
                    <a:pt x="10824" y="21795"/>
                    <a:pt x="10800" y="21550"/>
                  </a:cubicBezTo>
                  <a:cubicBezTo>
                    <a:pt x="10751" y="21305"/>
                    <a:pt x="10751" y="20962"/>
                    <a:pt x="10971" y="21134"/>
                  </a:cubicBezTo>
                  <a:cubicBezTo>
                    <a:pt x="11191" y="21305"/>
                    <a:pt x="11289" y="21403"/>
                    <a:pt x="11583" y="21207"/>
                  </a:cubicBezTo>
                  <a:cubicBezTo>
                    <a:pt x="11853" y="21036"/>
                    <a:pt x="11853" y="21085"/>
                    <a:pt x="11926" y="20913"/>
                  </a:cubicBezTo>
                  <a:cubicBezTo>
                    <a:pt x="12000" y="20766"/>
                    <a:pt x="11902" y="20619"/>
                    <a:pt x="12171" y="20693"/>
                  </a:cubicBezTo>
                  <a:cubicBezTo>
                    <a:pt x="12416" y="20766"/>
                    <a:pt x="12367" y="20595"/>
                    <a:pt x="12636" y="20619"/>
                  </a:cubicBezTo>
                  <a:cubicBezTo>
                    <a:pt x="12906" y="20644"/>
                    <a:pt x="13028" y="20766"/>
                    <a:pt x="12857" y="20913"/>
                  </a:cubicBezTo>
                  <a:cubicBezTo>
                    <a:pt x="12685" y="21060"/>
                    <a:pt x="12514" y="20889"/>
                    <a:pt x="12587" y="21158"/>
                  </a:cubicBezTo>
                  <a:cubicBezTo>
                    <a:pt x="12661" y="21403"/>
                    <a:pt x="12612" y="21525"/>
                    <a:pt x="12832" y="21403"/>
                  </a:cubicBezTo>
                  <a:cubicBezTo>
                    <a:pt x="13053" y="21281"/>
                    <a:pt x="12955" y="21183"/>
                    <a:pt x="13224" y="21183"/>
                  </a:cubicBezTo>
                  <a:cubicBezTo>
                    <a:pt x="13469" y="21183"/>
                    <a:pt x="13395" y="21207"/>
                    <a:pt x="13665" y="21207"/>
                  </a:cubicBezTo>
                  <a:cubicBezTo>
                    <a:pt x="13934" y="21183"/>
                    <a:pt x="14032" y="21060"/>
                    <a:pt x="14130" y="21207"/>
                  </a:cubicBezTo>
                  <a:cubicBezTo>
                    <a:pt x="14252" y="21378"/>
                    <a:pt x="14057" y="21476"/>
                    <a:pt x="13983" y="21574"/>
                  </a:cubicBezTo>
                  <a:cubicBezTo>
                    <a:pt x="13910" y="21697"/>
                    <a:pt x="13738" y="21893"/>
                    <a:pt x="14081" y="21893"/>
                  </a:cubicBezTo>
                  <a:cubicBezTo>
                    <a:pt x="14399" y="21917"/>
                    <a:pt x="14424" y="21770"/>
                    <a:pt x="14522" y="22015"/>
                  </a:cubicBezTo>
                  <a:cubicBezTo>
                    <a:pt x="14644" y="22285"/>
                    <a:pt x="14473" y="22358"/>
                    <a:pt x="14595" y="22480"/>
                  </a:cubicBezTo>
                  <a:cubicBezTo>
                    <a:pt x="14693" y="22603"/>
                    <a:pt x="14816" y="22578"/>
                    <a:pt x="14987" y="22456"/>
                  </a:cubicBezTo>
                  <a:cubicBezTo>
                    <a:pt x="15159" y="22358"/>
                    <a:pt x="15134" y="22187"/>
                    <a:pt x="15208" y="21991"/>
                  </a:cubicBezTo>
                  <a:cubicBezTo>
                    <a:pt x="15256" y="21795"/>
                    <a:pt x="15452" y="21648"/>
                    <a:pt x="15501" y="21770"/>
                  </a:cubicBezTo>
                  <a:cubicBezTo>
                    <a:pt x="15575" y="21917"/>
                    <a:pt x="15526" y="22040"/>
                    <a:pt x="15452" y="22187"/>
                  </a:cubicBezTo>
                  <a:cubicBezTo>
                    <a:pt x="15379" y="22309"/>
                    <a:pt x="15183" y="22431"/>
                    <a:pt x="15330" y="22554"/>
                  </a:cubicBezTo>
                  <a:cubicBezTo>
                    <a:pt x="15477" y="22701"/>
                    <a:pt x="15477" y="22578"/>
                    <a:pt x="15673" y="22652"/>
                  </a:cubicBezTo>
                  <a:cubicBezTo>
                    <a:pt x="15844" y="22750"/>
                    <a:pt x="16089" y="22456"/>
                    <a:pt x="16040" y="22260"/>
                  </a:cubicBezTo>
                  <a:cubicBezTo>
                    <a:pt x="16016" y="22089"/>
                    <a:pt x="16016" y="21942"/>
                    <a:pt x="16114" y="21844"/>
                  </a:cubicBezTo>
                  <a:cubicBezTo>
                    <a:pt x="16212" y="21746"/>
                    <a:pt x="16187" y="21330"/>
                    <a:pt x="16114" y="21281"/>
                  </a:cubicBezTo>
                  <a:cubicBezTo>
                    <a:pt x="16065" y="21232"/>
                    <a:pt x="15771" y="21158"/>
                    <a:pt x="15575" y="21134"/>
                  </a:cubicBezTo>
                  <a:cubicBezTo>
                    <a:pt x="15379" y="21109"/>
                    <a:pt x="15256" y="21011"/>
                    <a:pt x="15183" y="20766"/>
                  </a:cubicBezTo>
                  <a:cubicBezTo>
                    <a:pt x="15134" y="20521"/>
                    <a:pt x="15036" y="20374"/>
                    <a:pt x="14840" y="20301"/>
                  </a:cubicBezTo>
                  <a:cubicBezTo>
                    <a:pt x="14620" y="20228"/>
                    <a:pt x="14522" y="20056"/>
                    <a:pt x="14375" y="19958"/>
                  </a:cubicBezTo>
                  <a:cubicBezTo>
                    <a:pt x="14228" y="19860"/>
                    <a:pt x="13959" y="19983"/>
                    <a:pt x="13861" y="19811"/>
                  </a:cubicBezTo>
                  <a:cubicBezTo>
                    <a:pt x="13763" y="19640"/>
                    <a:pt x="13616" y="19615"/>
                    <a:pt x="13714" y="19419"/>
                  </a:cubicBezTo>
                  <a:cubicBezTo>
                    <a:pt x="13812" y="19199"/>
                    <a:pt x="13640" y="19101"/>
                    <a:pt x="13763" y="18905"/>
                  </a:cubicBezTo>
                  <a:cubicBezTo>
                    <a:pt x="13885" y="18734"/>
                    <a:pt x="13934" y="19003"/>
                    <a:pt x="14032" y="19175"/>
                  </a:cubicBezTo>
                  <a:cubicBezTo>
                    <a:pt x="14130" y="19346"/>
                    <a:pt x="14155" y="19175"/>
                    <a:pt x="14277" y="19346"/>
                  </a:cubicBezTo>
                  <a:cubicBezTo>
                    <a:pt x="14424" y="19542"/>
                    <a:pt x="14522" y="19566"/>
                    <a:pt x="14644" y="19591"/>
                  </a:cubicBezTo>
                  <a:cubicBezTo>
                    <a:pt x="14791" y="19615"/>
                    <a:pt x="14742" y="19615"/>
                    <a:pt x="14816" y="19836"/>
                  </a:cubicBezTo>
                  <a:cubicBezTo>
                    <a:pt x="14865" y="20032"/>
                    <a:pt x="14865" y="20130"/>
                    <a:pt x="15061" y="20130"/>
                  </a:cubicBezTo>
                  <a:cubicBezTo>
                    <a:pt x="15281" y="20105"/>
                    <a:pt x="15208" y="20081"/>
                    <a:pt x="15085" y="19885"/>
                  </a:cubicBezTo>
                  <a:cubicBezTo>
                    <a:pt x="14987" y="19689"/>
                    <a:pt x="15036" y="19664"/>
                    <a:pt x="14914" y="19517"/>
                  </a:cubicBezTo>
                  <a:cubicBezTo>
                    <a:pt x="14791" y="19370"/>
                    <a:pt x="14595" y="19175"/>
                    <a:pt x="14791" y="19199"/>
                  </a:cubicBezTo>
                  <a:cubicBezTo>
                    <a:pt x="15012" y="19224"/>
                    <a:pt x="14865" y="19322"/>
                    <a:pt x="15134" y="19542"/>
                  </a:cubicBezTo>
                  <a:cubicBezTo>
                    <a:pt x="15379" y="19787"/>
                    <a:pt x="15354" y="19591"/>
                    <a:pt x="15452" y="19958"/>
                  </a:cubicBezTo>
                  <a:cubicBezTo>
                    <a:pt x="15575" y="20326"/>
                    <a:pt x="15575" y="20326"/>
                    <a:pt x="15599" y="20497"/>
                  </a:cubicBezTo>
                  <a:cubicBezTo>
                    <a:pt x="15648" y="20693"/>
                    <a:pt x="15624" y="20742"/>
                    <a:pt x="15820" y="20766"/>
                  </a:cubicBezTo>
                  <a:cubicBezTo>
                    <a:pt x="16016" y="20791"/>
                    <a:pt x="16040" y="20644"/>
                    <a:pt x="16260" y="20840"/>
                  </a:cubicBezTo>
                  <a:cubicBezTo>
                    <a:pt x="16505" y="21011"/>
                    <a:pt x="16652" y="20938"/>
                    <a:pt x="16750" y="20840"/>
                  </a:cubicBezTo>
                  <a:cubicBezTo>
                    <a:pt x="16848" y="20742"/>
                    <a:pt x="16946" y="20644"/>
                    <a:pt x="17044" y="20815"/>
                  </a:cubicBezTo>
                  <a:cubicBezTo>
                    <a:pt x="17142" y="20987"/>
                    <a:pt x="17069" y="21134"/>
                    <a:pt x="16995" y="21305"/>
                  </a:cubicBezTo>
                  <a:cubicBezTo>
                    <a:pt x="16897" y="21452"/>
                    <a:pt x="16628" y="21207"/>
                    <a:pt x="16530" y="21378"/>
                  </a:cubicBezTo>
                  <a:cubicBezTo>
                    <a:pt x="16432" y="21550"/>
                    <a:pt x="16260" y="21721"/>
                    <a:pt x="16383" y="21844"/>
                  </a:cubicBezTo>
                  <a:cubicBezTo>
                    <a:pt x="16530" y="21966"/>
                    <a:pt x="16579" y="22187"/>
                    <a:pt x="16456" y="22309"/>
                  </a:cubicBezTo>
                  <a:cubicBezTo>
                    <a:pt x="16334" y="22456"/>
                    <a:pt x="16212" y="22456"/>
                    <a:pt x="16260" y="22676"/>
                  </a:cubicBezTo>
                  <a:cubicBezTo>
                    <a:pt x="16309" y="22897"/>
                    <a:pt x="16383" y="22799"/>
                    <a:pt x="16407" y="23044"/>
                  </a:cubicBezTo>
                  <a:cubicBezTo>
                    <a:pt x="16432" y="23289"/>
                    <a:pt x="16358" y="23387"/>
                    <a:pt x="16530" y="23460"/>
                  </a:cubicBezTo>
                  <a:cubicBezTo>
                    <a:pt x="16701" y="23533"/>
                    <a:pt x="16799" y="23484"/>
                    <a:pt x="16922" y="23656"/>
                  </a:cubicBezTo>
                  <a:cubicBezTo>
                    <a:pt x="17069" y="23803"/>
                    <a:pt x="17093" y="23509"/>
                    <a:pt x="17191" y="23509"/>
                  </a:cubicBezTo>
                  <a:cubicBezTo>
                    <a:pt x="17313" y="23484"/>
                    <a:pt x="17411" y="23656"/>
                    <a:pt x="17583" y="23680"/>
                  </a:cubicBezTo>
                  <a:cubicBezTo>
                    <a:pt x="17754" y="23680"/>
                    <a:pt x="17877" y="23509"/>
                    <a:pt x="18073" y="23705"/>
                  </a:cubicBezTo>
                  <a:cubicBezTo>
                    <a:pt x="18293" y="23876"/>
                    <a:pt x="17975" y="24023"/>
                    <a:pt x="18317" y="24146"/>
                  </a:cubicBezTo>
                  <a:cubicBezTo>
                    <a:pt x="18660" y="24244"/>
                    <a:pt x="18905" y="24121"/>
                    <a:pt x="18930" y="24317"/>
                  </a:cubicBezTo>
                  <a:cubicBezTo>
                    <a:pt x="18930" y="24513"/>
                    <a:pt x="18734" y="24439"/>
                    <a:pt x="18783" y="24586"/>
                  </a:cubicBezTo>
                  <a:cubicBezTo>
                    <a:pt x="18832" y="24758"/>
                    <a:pt x="19028" y="24733"/>
                    <a:pt x="19052" y="24856"/>
                  </a:cubicBezTo>
                  <a:cubicBezTo>
                    <a:pt x="19101" y="24978"/>
                    <a:pt x="19077" y="25101"/>
                    <a:pt x="19224" y="25125"/>
                  </a:cubicBezTo>
                  <a:cubicBezTo>
                    <a:pt x="19395" y="25125"/>
                    <a:pt x="19468" y="25052"/>
                    <a:pt x="19468" y="24905"/>
                  </a:cubicBezTo>
                  <a:cubicBezTo>
                    <a:pt x="19468" y="24733"/>
                    <a:pt x="19370" y="24635"/>
                    <a:pt x="19591" y="24660"/>
                  </a:cubicBezTo>
                  <a:cubicBezTo>
                    <a:pt x="19836" y="24684"/>
                    <a:pt x="19860" y="24513"/>
                    <a:pt x="19811" y="24439"/>
                  </a:cubicBezTo>
                  <a:cubicBezTo>
                    <a:pt x="19738" y="24391"/>
                    <a:pt x="19395" y="24195"/>
                    <a:pt x="19444" y="24097"/>
                  </a:cubicBezTo>
                  <a:cubicBezTo>
                    <a:pt x="19493" y="23974"/>
                    <a:pt x="19591" y="23999"/>
                    <a:pt x="19762" y="24146"/>
                  </a:cubicBezTo>
                  <a:cubicBezTo>
                    <a:pt x="19958" y="24293"/>
                    <a:pt x="20130" y="24391"/>
                    <a:pt x="20130" y="24219"/>
                  </a:cubicBezTo>
                  <a:cubicBezTo>
                    <a:pt x="20154" y="24072"/>
                    <a:pt x="19909" y="23974"/>
                    <a:pt x="19934" y="23803"/>
                  </a:cubicBezTo>
                  <a:cubicBezTo>
                    <a:pt x="19958" y="23631"/>
                    <a:pt x="19983" y="23484"/>
                    <a:pt x="20179" y="23656"/>
                  </a:cubicBezTo>
                  <a:cubicBezTo>
                    <a:pt x="20374" y="23803"/>
                    <a:pt x="20399" y="23876"/>
                    <a:pt x="20472" y="23705"/>
                  </a:cubicBezTo>
                  <a:cubicBezTo>
                    <a:pt x="20546" y="23558"/>
                    <a:pt x="20448" y="23411"/>
                    <a:pt x="20619" y="23387"/>
                  </a:cubicBezTo>
                  <a:cubicBezTo>
                    <a:pt x="20791" y="23362"/>
                    <a:pt x="20913" y="23313"/>
                    <a:pt x="21011" y="23509"/>
                  </a:cubicBezTo>
                  <a:cubicBezTo>
                    <a:pt x="21134" y="23680"/>
                    <a:pt x="20913" y="23582"/>
                    <a:pt x="21158" y="23778"/>
                  </a:cubicBezTo>
                  <a:cubicBezTo>
                    <a:pt x="21427" y="23950"/>
                    <a:pt x="21403" y="23656"/>
                    <a:pt x="21574" y="23705"/>
                  </a:cubicBezTo>
                  <a:cubicBezTo>
                    <a:pt x="21721" y="23778"/>
                    <a:pt x="21599" y="23852"/>
                    <a:pt x="21746" y="23925"/>
                  </a:cubicBezTo>
                  <a:cubicBezTo>
                    <a:pt x="21893" y="23999"/>
                    <a:pt x="22089" y="23950"/>
                    <a:pt x="22162" y="24072"/>
                  </a:cubicBezTo>
                  <a:cubicBezTo>
                    <a:pt x="22236" y="24195"/>
                    <a:pt x="21991" y="24072"/>
                    <a:pt x="21942" y="24293"/>
                  </a:cubicBezTo>
                  <a:cubicBezTo>
                    <a:pt x="21917" y="24488"/>
                    <a:pt x="22015" y="24439"/>
                    <a:pt x="22089" y="24635"/>
                  </a:cubicBezTo>
                  <a:cubicBezTo>
                    <a:pt x="22187" y="24856"/>
                    <a:pt x="21991" y="24978"/>
                    <a:pt x="22236" y="25027"/>
                  </a:cubicBezTo>
                  <a:cubicBezTo>
                    <a:pt x="22480" y="25052"/>
                    <a:pt x="22505" y="24856"/>
                    <a:pt x="22725" y="24709"/>
                  </a:cubicBezTo>
                  <a:cubicBezTo>
                    <a:pt x="22946" y="24537"/>
                    <a:pt x="23313" y="24562"/>
                    <a:pt x="23240" y="24342"/>
                  </a:cubicBezTo>
                  <a:cubicBezTo>
                    <a:pt x="23166" y="24121"/>
                    <a:pt x="22848" y="24195"/>
                    <a:pt x="22848" y="24023"/>
                  </a:cubicBezTo>
                  <a:cubicBezTo>
                    <a:pt x="22823" y="23852"/>
                    <a:pt x="22848" y="23754"/>
                    <a:pt x="22799" y="23607"/>
                  </a:cubicBezTo>
                  <a:cubicBezTo>
                    <a:pt x="22725" y="23460"/>
                    <a:pt x="22848" y="23313"/>
                    <a:pt x="22921" y="23215"/>
                  </a:cubicBezTo>
                  <a:cubicBezTo>
                    <a:pt x="22995" y="23117"/>
                    <a:pt x="23166" y="23117"/>
                    <a:pt x="22970" y="22921"/>
                  </a:cubicBezTo>
                  <a:cubicBezTo>
                    <a:pt x="22799" y="22750"/>
                    <a:pt x="22652" y="22750"/>
                    <a:pt x="22529" y="22676"/>
                  </a:cubicBezTo>
                  <a:cubicBezTo>
                    <a:pt x="22407" y="22578"/>
                    <a:pt x="22334" y="22554"/>
                    <a:pt x="22211" y="22431"/>
                  </a:cubicBezTo>
                  <a:cubicBezTo>
                    <a:pt x="22089" y="22285"/>
                    <a:pt x="21893" y="22334"/>
                    <a:pt x="21942" y="22138"/>
                  </a:cubicBezTo>
                  <a:cubicBezTo>
                    <a:pt x="22015" y="21942"/>
                    <a:pt x="22187" y="21917"/>
                    <a:pt x="22309" y="21819"/>
                  </a:cubicBezTo>
                  <a:cubicBezTo>
                    <a:pt x="22431" y="21746"/>
                    <a:pt x="22382" y="21599"/>
                    <a:pt x="22285" y="21476"/>
                  </a:cubicBezTo>
                  <a:cubicBezTo>
                    <a:pt x="22162" y="21330"/>
                    <a:pt x="22236" y="21232"/>
                    <a:pt x="22113" y="21232"/>
                  </a:cubicBezTo>
                  <a:cubicBezTo>
                    <a:pt x="21991" y="21232"/>
                    <a:pt x="22015" y="21378"/>
                    <a:pt x="21819" y="21403"/>
                  </a:cubicBezTo>
                  <a:cubicBezTo>
                    <a:pt x="21648" y="21452"/>
                    <a:pt x="21427" y="21378"/>
                    <a:pt x="21354" y="21256"/>
                  </a:cubicBezTo>
                  <a:cubicBezTo>
                    <a:pt x="21305" y="21134"/>
                    <a:pt x="21207" y="20962"/>
                    <a:pt x="21305" y="20889"/>
                  </a:cubicBezTo>
                  <a:cubicBezTo>
                    <a:pt x="21403" y="20815"/>
                    <a:pt x="21476" y="20742"/>
                    <a:pt x="21599" y="20668"/>
                  </a:cubicBezTo>
                  <a:cubicBezTo>
                    <a:pt x="21746" y="20595"/>
                    <a:pt x="21844" y="20570"/>
                    <a:pt x="21795" y="20423"/>
                  </a:cubicBezTo>
                  <a:cubicBezTo>
                    <a:pt x="21746" y="20252"/>
                    <a:pt x="21697" y="20277"/>
                    <a:pt x="21599" y="20179"/>
                  </a:cubicBezTo>
                  <a:cubicBezTo>
                    <a:pt x="21525" y="20081"/>
                    <a:pt x="21501" y="19958"/>
                    <a:pt x="21574" y="19909"/>
                  </a:cubicBezTo>
                  <a:cubicBezTo>
                    <a:pt x="21648" y="19885"/>
                    <a:pt x="21697" y="19811"/>
                    <a:pt x="21893" y="19934"/>
                  </a:cubicBezTo>
                  <a:cubicBezTo>
                    <a:pt x="22113" y="20081"/>
                    <a:pt x="22162" y="20105"/>
                    <a:pt x="22187" y="20252"/>
                  </a:cubicBezTo>
                  <a:cubicBezTo>
                    <a:pt x="22211" y="20374"/>
                    <a:pt x="22138" y="20423"/>
                    <a:pt x="22236" y="20521"/>
                  </a:cubicBezTo>
                  <a:cubicBezTo>
                    <a:pt x="22334" y="20644"/>
                    <a:pt x="22358" y="20668"/>
                    <a:pt x="22309" y="20766"/>
                  </a:cubicBezTo>
                  <a:cubicBezTo>
                    <a:pt x="22260" y="20864"/>
                    <a:pt x="22211" y="20913"/>
                    <a:pt x="22285" y="20987"/>
                  </a:cubicBezTo>
                  <a:cubicBezTo>
                    <a:pt x="22334" y="21036"/>
                    <a:pt x="22407" y="21011"/>
                    <a:pt x="22480" y="21109"/>
                  </a:cubicBezTo>
                  <a:cubicBezTo>
                    <a:pt x="22554" y="21232"/>
                    <a:pt x="22505" y="21281"/>
                    <a:pt x="22529" y="21403"/>
                  </a:cubicBezTo>
                  <a:cubicBezTo>
                    <a:pt x="22529" y="21525"/>
                    <a:pt x="22627" y="21550"/>
                    <a:pt x="22676" y="21721"/>
                  </a:cubicBezTo>
                  <a:cubicBezTo>
                    <a:pt x="22750" y="21893"/>
                    <a:pt x="22701" y="21917"/>
                    <a:pt x="22799" y="22064"/>
                  </a:cubicBezTo>
                  <a:cubicBezTo>
                    <a:pt x="22897" y="22187"/>
                    <a:pt x="23166" y="22382"/>
                    <a:pt x="23289" y="22382"/>
                  </a:cubicBezTo>
                  <a:cubicBezTo>
                    <a:pt x="23411" y="22382"/>
                    <a:pt x="23558" y="22480"/>
                    <a:pt x="23754" y="22431"/>
                  </a:cubicBezTo>
                  <a:cubicBezTo>
                    <a:pt x="23950" y="22358"/>
                    <a:pt x="24023" y="22236"/>
                    <a:pt x="24195" y="22358"/>
                  </a:cubicBezTo>
                  <a:cubicBezTo>
                    <a:pt x="24390" y="22480"/>
                    <a:pt x="24170" y="22627"/>
                    <a:pt x="24366" y="22701"/>
                  </a:cubicBezTo>
                  <a:cubicBezTo>
                    <a:pt x="24562" y="22774"/>
                    <a:pt x="24733" y="22799"/>
                    <a:pt x="24758" y="22921"/>
                  </a:cubicBezTo>
                  <a:cubicBezTo>
                    <a:pt x="24782" y="23044"/>
                    <a:pt x="24709" y="23215"/>
                    <a:pt x="24831" y="23289"/>
                  </a:cubicBezTo>
                  <a:cubicBezTo>
                    <a:pt x="24978" y="23362"/>
                    <a:pt x="25199" y="23362"/>
                    <a:pt x="25346" y="23338"/>
                  </a:cubicBezTo>
                  <a:cubicBezTo>
                    <a:pt x="25468" y="23338"/>
                    <a:pt x="25541" y="23411"/>
                    <a:pt x="25615" y="23533"/>
                  </a:cubicBezTo>
                  <a:cubicBezTo>
                    <a:pt x="25713" y="23656"/>
                    <a:pt x="25835" y="23778"/>
                    <a:pt x="26007" y="23754"/>
                  </a:cubicBezTo>
                  <a:cubicBezTo>
                    <a:pt x="26203" y="23754"/>
                    <a:pt x="26178" y="23607"/>
                    <a:pt x="26350" y="23705"/>
                  </a:cubicBezTo>
                  <a:cubicBezTo>
                    <a:pt x="26545" y="23803"/>
                    <a:pt x="26447" y="23950"/>
                    <a:pt x="26570" y="24097"/>
                  </a:cubicBezTo>
                  <a:cubicBezTo>
                    <a:pt x="26717" y="24244"/>
                    <a:pt x="26815" y="24293"/>
                    <a:pt x="26864" y="24439"/>
                  </a:cubicBezTo>
                  <a:cubicBezTo>
                    <a:pt x="26888" y="24586"/>
                    <a:pt x="26692" y="24660"/>
                    <a:pt x="26913" y="24684"/>
                  </a:cubicBezTo>
                  <a:cubicBezTo>
                    <a:pt x="27133" y="24709"/>
                    <a:pt x="27158" y="24562"/>
                    <a:pt x="27280" y="24391"/>
                  </a:cubicBezTo>
                  <a:cubicBezTo>
                    <a:pt x="27378" y="24195"/>
                    <a:pt x="27500" y="24244"/>
                    <a:pt x="27476" y="24072"/>
                  </a:cubicBezTo>
                  <a:cubicBezTo>
                    <a:pt x="27451" y="23901"/>
                    <a:pt x="27329" y="23729"/>
                    <a:pt x="27133" y="2355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72"/>
            <p:cNvSpPr/>
            <p:nvPr/>
          </p:nvSpPr>
          <p:spPr>
            <a:xfrm>
              <a:off x="4154350" y="3784650"/>
              <a:ext cx="687525" cy="628150"/>
            </a:xfrm>
            <a:custGeom>
              <a:avLst/>
              <a:gdLst/>
              <a:ahLst/>
              <a:cxnLst/>
              <a:rect l="l" t="t" r="r" b="b"/>
              <a:pathLst>
                <a:path w="27501" h="25126" fill="none" extrusionOk="0">
                  <a:moveTo>
                    <a:pt x="27133" y="23558"/>
                  </a:moveTo>
                  <a:cubicBezTo>
                    <a:pt x="26962" y="23411"/>
                    <a:pt x="26864" y="23191"/>
                    <a:pt x="26692" y="23142"/>
                  </a:cubicBezTo>
                  <a:cubicBezTo>
                    <a:pt x="26521" y="23093"/>
                    <a:pt x="26447" y="23289"/>
                    <a:pt x="26129" y="23117"/>
                  </a:cubicBezTo>
                  <a:cubicBezTo>
                    <a:pt x="25811" y="22946"/>
                    <a:pt x="25713" y="22897"/>
                    <a:pt x="25615" y="22799"/>
                  </a:cubicBezTo>
                  <a:cubicBezTo>
                    <a:pt x="25517" y="22725"/>
                    <a:pt x="25419" y="22603"/>
                    <a:pt x="25223" y="22407"/>
                  </a:cubicBezTo>
                  <a:cubicBezTo>
                    <a:pt x="25027" y="22211"/>
                    <a:pt x="24807" y="22162"/>
                    <a:pt x="24709" y="21991"/>
                  </a:cubicBezTo>
                  <a:cubicBezTo>
                    <a:pt x="24586" y="21795"/>
                    <a:pt x="24390" y="21697"/>
                    <a:pt x="24415" y="21501"/>
                  </a:cubicBezTo>
                  <a:cubicBezTo>
                    <a:pt x="24464" y="21330"/>
                    <a:pt x="24415" y="21158"/>
                    <a:pt x="24611" y="21134"/>
                  </a:cubicBezTo>
                  <a:cubicBezTo>
                    <a:pt x="24807" y="21085"/>
                    <a:pt x="24807" y="21134"/>
                    <a:pt x="25003" y="21036"/>
                  </a:cubicBezTo>
                  <a:cubicBezTo>
                    <a:pt x="25199" y="20962"/>
                    <a:pt x="25150" y="20742"/>
                    <a:pt x="25125" y="20521"/>
                  </a:cubicBezTo>
                  <a:cubicBezTo>
                    <a:pt x="25076" y="20301"/>
                    <a:pt x="25076" y="20179"/>
                    <a:pt x="25248" y="20228"/>
                  </a:cubicBezTo>
                  <a:cubicBezTo>
                    <a:pt x="25443" y="20252"/>
                    <a:pt x="25321" y="20399"/>
                    <a:pt x="25566" y="20472"/>
                  </a:cubicBezTo>
                  <a:cubicBezTo>
                    <a:pt x="25786" y="20546"/>
                    <a:pt x="25884" y="20546"/>
                    <a:pt x="25909" y="20423"/>
                  </a:cubicBezTo>
                  <a:cubicBezTo>
                    <a:pt x="25958" y="20301"/>
                    <a:pt x="25982" y="20252"/>
                    <a:pt x="25958" y="20130"/>
                  </a:cubicBezTo>
                  <a:cubicBezTo>
                    <a:pt x="25933" y="20007"/>
                    <a:pt x="25835" y="19909"/>
                    <a:pt x="26007" y="19909"/>
                  </a:cubicBezTo>
                  <a:cubicBezTo>
                    <a:pt x="26178" y="19909"/>
                    <a:pt x="26203" y="20007"/>
                    <a:pt x="26325" y="19934"/>
                  </a:cubicBezTo>
                  <a:cubicBezTo>
                    <a:pt x="26472" y="19860"/>
                    <a:pt x="26521" y="19811"/>
                    <a:pt x="26447" y="19640"/>
                  </a:cubicBezTo>
                  <a:cubicBezTo>
                    <a:pt x="26374" y="19493"/>
                    <a:pt x="26203" y="19517"/>
                    <a:pt x="26203" y="19346"/>
                  </a:cubicBezTo>
                  <a:cubicBezTo>
                    <a:pt x="26178" y="19175"/>
                    <a:pt x="26056" y="19199"/>
                    <a:pt x="26031" y="19003"/>
                  </a:cubicBezTo>
                  <a:cubicBezTo>
                    <a:pt x="26031" y="18832"/>
                    <a:pt x="26154" y="18709"/>
                    <a:pt x="25958" y="18685"/>
                  </a:cubicBezTo>
                  <a:cubicBezTo>
                    <a:pt x="25786" y="18660"/>
                    <a:pt x="25639" y="18685"/>
                    <a:pt x="25615" y="18807"/>
                  </a:cubicBezTo>
                  <a:cubicBezTo>
                    <a:pt x="25590" y="18930"/>
                    <a:pt x="25639" y="19077"/>
                    <a:pt x="25590" y="19273"/>
                  </a:cubicBezTo>
                  <a:cubicBezTo>
                    <a:pt x="25517" y="19468"/>
                    <a:pt x="25566" y="19640"/>
                    <a:pt x="25297" y="19689"/>
                  </a:cubicBezTo>
                  <a:cubicBezTo>
                    <a:pt x="25027" y="19738"/>
                    <a:pt x="24929" y="19762"/>
                    <a:pt x="24782" y="19615"/>
                  </a:cubicBezTo>
                  <a:cubicBezTo>
                    <a:pt x="24660" y="19468"/>
                    <a:pt x="24856" y="19444"/>
                    <a:pt x="24782" y="19248"/>
                  </a:cubicBezTo>
                  <a:cubicBezTo>
                    <a:pt x="24684" y="19052"/>
                    <a:pt x="24635" y="19126"/>
                    <a:pt x="24439" y="19248"/>
                  </a:cubicBezTo>
                  <a:cubicBezTo>
                    <a:pt x="24268" y="19346"/>
                    <a:pt x="24195" y="19419"/>
                    <a:pt x="24048" y="19273"/>
                  </a:cubicBezTo>
                  <a:cubicBezTo>
                    <a:pt x="23925" y="19126"/>
                    <a:pt x="23876" y="19003"/>
                    <a:pt x="23974" y="18856"/>
                  </a:cubicBezTo>
                  <a:cubicBezTo>
                    <a:pt x="24048" y="18709"/>
                    <a:pt x="24219" y="18758"/>
                    <a:pt x="24488" y="18734"/>
                  </a:cubicBezTo>
                  <a:cubicBezTo>
                    <a:pt x="24758" y="18685"/>
                    <a:pt x="24758" y="18636"/>
                    <a:pt x="24856" y="18366"/>
                  </a:cubicBezTo>
                  <a:cubicBezTo>
                    <a:pt x="24954" y="18097"/>
                    <a:pt x="25003" y="18171"/>
                    <a:pt x="24954" y="18048"/>
                  </a:cubicBezTo>
                  <a:cubicBezTo>
                    <a:pt x="24905" y="17926"/>
                    <a:pt x="25101" y="17730"/>
                    <a:pt x="25272" y="17705"/>
                  </a:cubicBezTo>
                  <a:lnTo>
                    <a:pt x="25297" y="17705"/>
                  </a:lnTo>
                  <a:cubicBezTo>
                    <a:pt x="25101" y="17485"/>
                    <a:pt x="24905" y="17240"/>
                    <a:pt x="24905" y="17118"/>
                  </a:cubicBezTo>
                  <a:cubicBezTo>
                    <a:pt x="24880" y="17044"/>
                    <a:pt x="24905" y="16971"/>
                    <a:pt x="24929" y="16922"/>
                  </a:cubicBezTo>
                  <a:cubicBezTo>
                    <a:pt x="24954" y="16873"/>
                    <a:pt x="24978" y="16848"/>
                    <a:pt x="24954" y="16775"/>
                  </a:cubicBezTo>
                  <a:cubicBezTo>
                    <a:pt x="24929" y="16750"/>
                    <a:pt x="24905" y="16726"/>
                    <a:pt x="24880" y="16701"/>
                  </a:cubicBezTo>
                  <a:cubicBezTo>
                    <a:pt x="24782" y="16652"/>
                    <a:pt x="24709" y="16579"/>
                    <a:pt x="24684" y="16383"/>
                  </a:cubicBezTo>
                  <a:cubicBezTo>
                    <a:pt x="24660" y="16187"/>
                    <a:pt x="24660" y="16187"/>
                    <a:pt x="24562" y="16089"/>
                  </a:cubicBezTo>
                  <a:cubicBezTo>
                    <a:pt x="24537" y="16089"/>
                    <a:pt x="24513" y="16040"/>
                    <a:pt x="24488" y="16016"/>
                  </a:cubicBezTo>
                  <a:cubicBezTo>
                    <a:pt x="24366" y="15918"/>
                    <a:pt x="24195" y="15722"/>
                    <a:pt x="24048" y="15550"/>
                  </a:cubicBezTo>
                  <a:cubicBezTo>
                    <a:pt x="23925" y="15403"/>
                    <a:pt x="23827" y="15281"/>
                    <a:pt x="23803" y="15159"/>
                  </a:cubicBezTo>
                  <a:lnTo>
                    <a:pt x="23754" y="15036"/>
                  </a:lnTo>
                  <a:cubicBezTo>
                    <a:pt x="23729" y="14889"/>
                    <a:pt x="23680" y="14791"/>
                    <a:pt x="23631" y="14718"/>
                  </a:cubicBezTo>
                  <a:lnTo>
                    <a:pt x="23631" y="14669"/>
                  </a:lnTo>
                  <a:lnTo>
                    <a:pt x="23631" y="14669"/>
                  </a:lnTo>
                  <a:cubicBezTo>
                    <a:pt x="23582" y="14620"/>
                    <a:pt x="23558" y="14595"/>
                    <a:pt x="23582" y="14522"/>
                  </a:cubicBezTo>
                  <a:cubicBezTo>
                    <a:pt x="23582" y="14473"/>
                    <a:pt x="23607" y="14399"/>
                    <a:pt x="23631" y="14228"/>
                  </a:cubicBezTo>
                  <a:lnTo>
                    <a:pt x="23656" y="14155"/>
                  </a:lnTo>
                  <a:cubicBezTo>
                    <a:pt x="23705" y="13983"/>
                    <a:pt x="23680" y="13885"/>
                    <a:pt x="23680" y="13836"/>
                  </a:cubicBezTo>
                  <a:cubicBezTo>
                    <a:pt x="23680" y="13738"/>
                    <a:pt x="23680" y="13689"/>
                    <a:pt x="23778" y="13542"/>
                  </a:cubicBezTo>
                  <a:cubicBezTo>
                    <a:pt x="23827" y="13444"/>
                    <a:pt x="23876" y="13371"/>
                    <a:pt x="23901" y="13322"/>
                  </a:cubicBezTo>
                  <a:cubicBezTo>
                    <a:pt x="23925" y="13248"/>
                    <a:pt x="23925" y="13200"/>
                    <a:pt x="23950" y="13102"/>
                  </a:cubicBezTo>
                  <a:cubicBezTo>
                    <a:pt x="23950" y="13004"/>
                    <a:pt x="23974" y="12955"/>
                    <a:pt x="24023" y="12906"/>
                  </a:cubicBezTo>
                  <a:cubicBezTo>
                    <a:pt x="24048" y="12857"/>
                    <a:pt x="24097" y="12808"/>
                    <a:pt x="24097" y="12612"/>
                  </a:cubicBezTo>
                  <a:lnTo>
                    <a:pt x="13689" y="13175"/>
                  </a:lnTo>
                  <a:lnTo>
                    <a:pt x="13640" y="12955"/>
                  </a:lnTo>
                  <a:cubicBezTo>
                    <a:pt x="13640" y="12955"/>
                    <a:pt x="13787" y="12857"/>
                    <a:pt x="13787" y="12661"/>
                  </a:cubicBezTo>
                  <a:cubicBezTo>
                    <a:pt x="13787" y="12612"/>
                    <a:pt x="13763" y="12612"/>
                    <a:pt x="13763" y="12587"/>
                  </a:cubicBezTo>
                  <a:cubicBezTo>
                    <a:pt x="13665" y="12563"/>
                    <a:pt x="13567" y="12514"/>
                    <a:pt x="13567" y="12269"/>
                  </a:cubicBezTo>
                  <a:cubicBezTo>
                    <a:pt x="13567" y="12122"/>
                    <a:pt x="13591" y="12000"/>
                    <a:pt x="13591" y="11902"/>
                  </a:cubicBezTo>
                  <a:lnTo>
                    <a:pt x="13591" y="11902"/>
                  </a:lnTo>
                  <a:cubicBezTo>
                    <a:pt x="13616" y="11828"/>
                    <a:pt x="13640" y="11755"/>
                    <a:pt x="13616" y="11730"/>
                  </a:cubicBezTo>
                  <a:lnTo>
                    <a:pt x="13567" y="11681"/>
                  </a:lnTo>
                  <a:cubicBezTo>
                    <a:pt x="13444" y="11559"/>
                    <a:pt x="13322" y="11436"/>
                    <a:pt x="13444" y="11289"/>
                  </a:cubicBezTo>
                  <a:cubicBezTo>
                    <a:pt x="13518" y="11192"/>
                    <a:pt x="13616" y="11216"/>
                    <a:pt x="13714" y="11240"/>
                  </a:cubicBezTo>
                  <a:lnTo>
                    <a:pt x="13714" y="11240"/>
                  </a:lnTo>
                  <a:cubicBezTo>
                    <a:pt x="13787" y="11240"/>
                    <a:pt x="13885" y="11265"/>
                    <a:pt x="13983" y="11167"/>
                  </a:cubicBezTo>
                  <a:cubicBezTo>
                    <a:pt x="14106" y="11045"/>
                    <a:pt x="14057" y="10922"/>
                    <a:pt x="14008" y="10824"/>
                  </a:cubicBezTo>
                  <a:lnTo>
                    <a:pt x="14008" y="10824"/>
                  </a:lnTo>
                  <a:cubicBezTo>
                    <a:pt x="13959" y="10775"/>
                    <a:pt x="13934" y="10702"/>
                    <a:pt x="13934" y="10628"/>
                  </a:cubicBezTo>
                  <a:cubicBezTo>
                    <a:pt x="13934" y="10506"/>
                    <a:pt x="13959" y="10408"/>
                    <a:pt x="13959" y="10261"/>
                  </a:cubicBezTo>
                  <a:cubicBezTo>
                    <a:pt x="13983" y="10163"/>
                    <a:pt x="14008" y="10041"/>
                    <a:pt x="14008" y="9918"/>
                  </a:cubicBezTo>
                  <a:cubicBezTo>
                    <a:pt x="14032" y="9845"/>
                    <a:pt x="14008" y="9796"/>
                    <a:pt x="14008" y="9747"/>
                  </a:cubicBezTo>
                  <a:cubicBezTo>
                    <a:pt x="13983" y="9575"/>
                    <a:pt x="13983" y="9502"/>
                    <a:pt x="14204" y="9355"/>
                  </a:cubicBezTo>
                  <a:lnTo>
                    <a:pt x="14204" y="9355"/>
                  </a:lnTo>
                  <a:lnTo>
                    <a:pt x="14277" y="9330"/>
                  </a:lnTo>
                  <a:lnTo>
                    <a:pt x="14277" y="9330"/>
                  </a:lnTo>
                  <a:cubicBezTo>
                    <a:pt x="14448" y="9232"/>
                    <a:pt x="14571" y="9159"/>
                    <a:pt x="14546" y="8939"/>
                  </a:cubicBezTo>
                  <a:cubicBezTo>
                    <a:pt x="14546" y="8865"/>
                    <a:pt x="14546" y="8816"/>
                    <a:pt x="14546" y="8743"/>
                  </a:cubicBezTo>
                  <a:cubicBezTo>
                    <a:pt x="14497" y="8473"/>
                    <a:pt x="14473" y="8253"/>
                    <a:pt x="14718" y="8106"/>
                  </a:cubicBezTo>
                  <a:cubicBezTo>
                    <a:pt x="14840" y="8008"/>
                    <a:pt x="14963" y="7788"/>
                    <a:pt x="15061" y="7592"/>
                  </a:cubicBezTo>
                  <a:cubicBezTo>
                    <a:pt x="15085" y="7494"/>
                    <a:pt x="15134" y="7420"/>
                    <a:pt x="15159" y="7347"/>
                  </a:cubicBezTo>
                  <a:cubicBezTo>
                    <a:pt x="15256" y="7200"/>
                    <a:pt x="15330" y="7127"/>
                    <a:pt x="15428" y="7029"/>
                  </a:cubicBezTo>
                  <a:cubicBezTo>
                    <a:pt x="15501" y="6980"/>
                    <a:pt x="15550" y="6906"/>
                    <a:pt x="15624" y="6833"/>
                  </a:cubicBezTo>
                  <a:cubicBezTo>
                    <a:pt x="15648" y="6784"/>
                    <a:pt x="15648" y="6735"/>
                    <a:pt x="15648" y="6710"/>
                  </a:cubicBezTo>
                  <a:cubicBezTo>
                    <a:pt x="15624" y="6612"/>
                    <a:pt x="15599" y="6514"/>
                    <a:pt x="15795" y="6392"/>
                  </a:cubicBezTo>
                  <a:cubicBezTo>
                    <a:pt x="15893" y="6318"/>
                    <a:pt x="15967" y="6294"/>
                    <a:pt x="16040" y="6245"/>
                  </a:cubicBezTo>
                  <a:cubicBezTo>
                    <a:pt x="16138" y="6220"/>
                    <a:pt x="16212" y="6196"/>
                    <a:pt x="16212" y="6098"/>
                  </a:cubicBezTo>
                  <a:cubicBezTo>
                    <a:pt x="16212" y="6000"/>
                    <a:pt x="16212" y="5927"/>
                    <a:pt x="16187" y="5853"/>
                  </a:cubicBezTo>
                  <a:cubicBezTo>
                    <a:pt x="16163" y="5804"/>
                    <a:pt x="16138" y="5755"/>
                    <a:pt x="16089" y="5682"/>
                  </a:cubicBezTo>
                  <a:lnTo>
                    <a:pt x="16089" y="5682"/>
                  </a:lnTo>
                  <a:cubicBezTo>
                    <a:pt x="16065" y="5657"/>
                    <a:pt x="16016" y="5608"/>
                    <a:pt x="15991" y="5584"/>
                  </a:cubicBezTo>
                  <a:lnTo>
                    <a:pt x="15991" y="5584"/>
                  </a:lnTo>
                  <a:cubicBezTo>
                    <a:pt x="15844" y="5461"/>
                    <a:pt x="15771" y="5388"/>
                    <a:pt x="15918" y="5143"/>
                  </a:cubicBezTo>
                  <a:cubicBezTo>
                    <a:pt x="15991" y="5021"/>
                    <a:pt x="16065" y="4923"/>
                    <a:pt x="16163" y="4849"/>
                  </a:cubicBezTo>
                  <a:lnTo>
                    <a:pt x="16163" y="4849"/>
                  </a:lnTo>
                  <a:cubicBezTo>
                    <a:pt x="16260" y="4776"/>
                    <a:pt x="16383" y="4702"/>
                    <a:pt x="16554" y="4678"/>
                  </a:cubicBezTo>
                  <a:cubicBezTo>
                    <a:pt x="16652" y="4653"/>
                    <a:pt x="16726" y="4604"/>
                    <a:pt x="16750" y="4555"/>
                  </a:cubicBezTo>
                  <a:cubicBezTo>
                    <a:pt x="16799" y="4506"/>
                    <a:pt x="16799" y="4433"/>
                    <a:pt x="16824" y="4335"/>
                  </a:cubicBezTo>
                  <a:cubicBezTo>
                    <a:pt x="16824" y="4310"/>
                    <a:pt x="16799" y="4286"/>
                    <a:pt x="16775" y="4286"/>
                  </a:cubicBezTo>
                  <a:lnTo>
                    <a:pt x="16775" y="4286"/>
                  </a:lnTo>
                  <a:cubicBezTo>
                    <a:pt x="16677" y="4212"/>
                    <a:pt x="16554" y="4163"/>
                    <a:pt x="16554" y="3894"/>
                  </a:cubicBezTo>
                  <a:cubicBezTo>
                    <a:pt x="16554" y="3796"/>
                    <a:pt x="16481" y="3747"/>
                    <a:pt x="16407" y="3698"/>
                  </a:cubicBezTo>
                  <a:cubicBezTo>
                    <a:pt x="16285" y="3649"/>
                    <a:pt x="16138" y="3600"/>
                    <a:pt x="16065" y="3404"/>
                  </a:cubicBezTo>
                  <a:cubicBezTo>
                    <a:pt x="15991" y="3208"/>
                    <a:pt x="15967" y="3062"/>
                    <a:pt x="15967" y="2939"/>
                  </a:cubicBezTo>
                  <a:cubicBezTo>
                    <a:pt x="15967" y="2817"/>
                    <a:pt x="15967" y="2694"/>
                    <a:pt x="15893" y="2596"/>
                  </a:cubicBezTo>
                  <a:lnTo>
                    <a:pt x="15893" y="2596"/>
                  </a:lnTo>
                  <a:cubicBezTo>
                    <a:pt x="15844" y="2523"/>
                    <a:pt x="15795" y="2474"/>
                    <a:pt x="15746" y="2425"/>
                  </a:cubicBezTo>
                  <a:cubicBezTo>
                    <a:pt x="15624" y="2327"/>
                    <a:pt x="15526" y="2253"/>
                    <a:pt x="15648" y="2009"/>
                  </a:cubicBezTo>
                  <a:lnTo>
                    <a:pt x="15648" y="2009"/>
                  </a:lnTo>
                  <a:cubicBezTo>
                    <a:pt x="15722" y="1911"/>
                    <a:pt x="15795" y="1862"/>
                    <a:pt x="15869" y="1813"/>
                  </a:cubicBezTo>
                  <a:lnTo>
                    <a:pt x="15869" y="1813"/>
                  </a:lnTo>
                  <a:cubicBezTo>
                    <a:pt x="15918" y="1788"/>
                    <a:pt x="15942" y="1764"/>
                    <a:pt x="15893" y="1666"/>
                  </a:cubicBezTo>
                  <a:cubicBezTo>
                    <a:pt x="15869" y="1568"/>
                    <a:pt x="15795" y="1519"/>
                    <a:pt x="15746" y="1494"/>
                  </a:cubicBezTo>
                  <a:cubicBezTo>
                    <a:pt x="15624" y="1421"/>
                    <a:pt x="15526" y="1372"/>
                    <a:pt x="15575" y="1102"/>
                  </a:cubicBezTo>
                  <a:cubicBezTo>
                    <a:pt x="15599" y="907"/>
                    <a:pt x="15697" y="809"/>
                    <a:pt x="15771" y="711"/>
                  </a:cubicBezTo>
                  <a:cubicBezTo>
                    <a:pt x="15820" y="662"/>
                    <a:pt x="15869" y="613"/>
                    <a:pt x="15869" y="539"/>
                  </a:cubicBezTo>
                  <a:cubicBezTo>
                    <a:pt x="15869" y="564"/>
                    <a:pt x="15844" y="564"/>
                    <a:pt x="15820" y="588"/>
                  </a:cubicBezTo>
                  <a:cubicBezTo>
                    <a:pt x="15746" y="637"/>
                    <a:pt x="15648" y="662"/>
                    <a:pt x="15550" y="662"/>
                  </a:cubicBezTo>
                  <a:cubicBezTo>
                    <a:pt x="15452" y="662"/>
                    <a:pt x="15379" y="613"/>
                    <a:pt x="15305" y="588"/>
                  </a:cubicBezTo>
                  <a:cubicBezTo>
                    <a:pt x="15183" y="515"/>
                    <a:pt x="15110" y="441"/>
                    <a:pt x="15085" y="319"/>
                  </a:cubicBezTo>
                  <a:cubicBezTo>
                    <a:pt x="15036" y="196"/>
                    <a:pt x="15036" y="74"/>
                    <a:pt x="15061" y="1"/>
                  </a:cubicBezTo>
                  <a:lnTo>
                    <a:pt x="0" y="466"/>
                  </a:lnTo>
                  <a:lnTo>
                    <a:pt x="172" y="6955"/>
                  </a:lnTo>
                  <a:cubicBezTo>
                    <a:pt x="319" y="7102"/>
                    <a:pt x="882" y="7592"/>
                    <a:pt x="1053" y="7837"/>
                  </a:cubicBezTo>
                  <a:cubicBezTo>
                    <a:pt x="1151" y="7984"/>
                    <a:pt x="1274" y="8204"/>
                    <a:pt x="1372" y="8424"/>
                  </a:cubicBezTo>
                  <a:cubicBezTo>
                    <a:pt x="1445" y="8596"/>
                    <a:pt x="1519" y="8792"/>
                    <a:pt x="1519" y="8939"/>
                  </a:cubicBezTo>
                  <a:cubicBezTo>
                    <a:pt x="1519" y="9061"/>
                    <a:pt x="1494" y="9183"/>
                    <a:pt x="1470" y="9306"/>
                  </a:cubicBezTo>
                  <a:cubicBezTo>
                    <a:pt x="1445" y="9428"/>
                    <a:pt x="1421" y="9575"/>
                    <a:pt x="1470" y="9698"/>
                  </a:cubicBezTo>
                  <a:cubicBezTo>
                    <a:pt x="1519" y="9771"/>
                    <a:pt x="1568" y="9820"/>
                    <a:pt x="1641" y="9845"/>
                  </a:cubicBezTo>
                  <a:cubicBezTo>
                    <a:pt x="1739" y="9894"/>
                    <a:pt x="1837" y="9967"/>
                    <a:pt x="1862" y="10139"/>
                  </a:cubicBezTo>
                  <a:cubicBezTo>
                    <a:pt x="1911" y="10334"/>
                    <a:pt x="1960" y="10408"/>
                    <a:pt x="2106" y="10579"/>
                  </a:cubicBezTo>
                  <a:lnTo>
                    <a:pt x="2106" y="10579"/>
                  </a:lnTo>
                  <a:lnTo>
                    <a:pt x="2155" y="10677"/>
                  </a:lnTo>
                  <a:lnTo>
                    <a:pt x="2155" y="10677"/>
                  </a:lnTo>
                  <a:cubicBezTo>
                    <a:pt x="2351" y="10922"/>
                    <a:pt x="2302" y="11069"/>
                    <a:pt x="2278" y="11216"/>
                  </a:cubicBezTo>
                  <a:cubicBezTo>
                    <a:pt x="2278" y="11265"/>
                    <a:pt x="2253" y="11289"/>
                    <a:pt x="2253" y="11338"/>
                  </a:cubicBezTo>
                  <a:cubicBezTo>
                    <a:pt x="2253" y="11387"/>
                    <a:pt x="2302" y="11436"/>
                    <a:pt x="2376" y="11510"/>
                  </a:cubicBezTo>
                  <a:lnTo>
                    <a:pt x="2376" y="11510"/>
                  </a:lnTo>
                  <a:cubicBezTo>
                    <a:pt x="2449" y="11583"/>
                    <a:pt x="2547" y="11681"/>
                    <a:pt x="2645" y="11853"/>
                  </a:cubicBezTo>
                  <a:cubicBezTo>
                    <a:pt x="2719" y="11975"/>
                    <a:pt x="2792" y="12049"/>
                    <a:pt x="2841" y="12122"/>
                  </a:cubicBezTo>
                  <a:cubicBezTo>
                    <a:pt x="2939" y="12244"/>
                    <a:pt x="3013" y="12342"/>
                    <a:pt x="3013" y="12514"/>
                  </a:cubicBezTo>
                  <a:cubicBezTo>
                    <a:pt x="3037" y="12685"/>
                    <a:pt x="3086" y="12808"/>
                    <a:pt x="3135" y="12930"/>
                  </a:cubicBezTo>
                  <a:cubicBezTo>
                    <a:pt x="3135" y="12955"/>
                    <a:pt x="3159" y="13004"/>
                    <a:pt x="3159" y="13028"/>
                  </a:cubicBezTo>
                  <a:cubicBezTo>
                    <a:pt x="3233" y="13200"/>
                    <a:pt x="3135" y="13273"/>
                    <a:pt x="3037" y="13371"/>
                  </a:cubicBezTo>
                  <a:lnTo>
                    <a:pt x="3037" y="13371"/>
                  </a:lnTo>
                  <a:cubicBezTo>
                    <a:pt x="2988" y="13420"/>
                    <a:pt x="2915" y="13469"/>
                    <a:pt x="2939" y="13518"/>
                  </a:cubicBezTo>
                  <a:cubicBezTo>
                    <a:pt x="2939" y="13591"/>
                    <a:pt x="2964" y="13640"/>
                    <a:pt x="2988" y="13689"/>
                  </a:cubicBezTo>
                  <a:cubicBezTo>
                    <a:pt x="3013" y="13787"/>
                    <a:pt x="3037" y="13861"/>
                    <a:pt x="3013" y="14008"/>
                  </a:cubicBezTo>
                  <a:cubicBezTo>
                    <a:pt x="3013" y="14106"/>
                    <a:pt x="2988" y="14155"/>
                    <a:pt x="2988" y="14228"/>
                  </a:cubicBezTo>
                  <a:lnTo>
                    <a:pt x="2988" y="14228"/>
                  </a:lnTo>
                  <a:cubicBezTo>
                    <a:pt x="2988" y="14301"/>
                    <a:pt x="2988" y="14399"/>
                    <a:pt x="2988" y="14546"/>
                  </a:cubicBezTo>
                  <a:cubicBezTo>
                    <a:pt x="2988" y="14718"/>
                    <a:pt x="2890" y="14840"/>
                    <a:pt x="2817" y="14938"/>
                  </a:cubicBezTo>
                  <a:cubicBezTo>
                    <a:pt x="2743" y="15012"/>
                    <a:pt x="2694" y="15085"/>
                    <a:pt x="2694" y="15183"/>
                  </a:cubicBezTo>
                  <a:cubicBezTo>
                    <a:pt x="2670" y="15257"/>
                    <a:pt x="2694" y="15305"/>
                    <a:pt x="2694" y="15354"/>
                  </a:cubicBezTo>
                  <a:cubicBezTo>
                    <a:pt x="2719" y="15501"/>
                    <a:pt x="2719" y="15575"/>
                    <a:pt x="2547" y="15722"/>
                  </a:cubicBezTo>
                  <a:cubicBezTo>
                    <a:pt x="2449" y="15795"/>
                    <a:pt x="2400" y="15844"/>
                    <a:pt x="2351" y="15918"/>
                  </a:cubicBezTo>
                  <a:cubicBezTo>
                    <a:pt x="2302" y="15991"/>
                    <a:pt x="2278" y="16065"/>
                    <a:pt x="2229" y="16163"/>
                  </a:cubicBezTo>
                  <a:cubicBezTo>
                    <a:pt x="2180" y="16309"/>
                    <a:pt x="2180" y="16456"/>
                    <a:pt x="2180" y="16652"/>
                  </a:cubicBezTo>
                  <a:lnTo>
                    <a:pt x="2180" y="16652"/>
                  </a:lnTo>
                  <a:lnTo>
                    <a:pt x="2180" y="16750"/>
                  </a:lnTo>
                  <a:lnTo>
                    <a:pt x="2180" y="16750"/>
                  </a:lnTo>
                  <a:cubicBezTo>
                    <a:pt x="2204" y="16946"/>
                    <a:pt x="2155" y="17069"/>
                    <a:pt x="2106" y="17216"/>
                  </a:cubicBezTo>
                  <a:cubicBezTo>
                    <a:pt x="2082" y="17265"/>
                    <a:pt x="2082" y="17338"/>
                    <a:pt x="2057" y="17436"/>
                  </a:cubicBezTo>
                  <a:cubicBezTo>
                    <a:pt x="2033" y="17534"/>
                    <a:pt x="2008" y="17607"/>
                    <a:pt x="2033" y="17656"/>
                  </a:cubicBezTo>
                  <a:cubicBezTo>
                    <a:pt x="2033" y="17705"/>
                    <a:pt x="2057" y="17803"/>
                    <a:pt x="2106" y="17950"/>
                  </a:cubicBezTo>
                  <a:cubicBezTo>
                    <a:pt x="2229" y="18244"/>
                    <a:pt x="2229" y="18342"/>
                    <a:pt x="2229" y="18562"/>
                  </a:cubicBezTo>
                  <a:lnTo>
                    <a:pt x="2229" y="18636"/>
                  </a:lnTo>
                  <a:lnTo>
                    <a:pt x="2229" y="18636"/>
                  </a:lnTo>
                  <a:cubicBezTo>
                    <a:pt x="2229" y="18734"/>
                    <a:pt x="2229" y="18807"/>
                    <a:pt x="2253" y="18905"/>
                  </a:cubicBezTo>
                  <a:cubicBezTo>
                    <a:pt x="2278" y="19101"/>
                    <a:pt x="2302" y="19322"/>
                    <a:pt x="2229" y="19542"/>
                  </a:cubicBezTo>
                  <a:cubicBezTo>
                    <a:pt x="2131" y="19787"/>
                    <a:pt x="2057" y="19909"/>
                    <a:pt x="1935" y="20056"/>
                  </a:cubicBezTo>
                  <a:cubicBezTo>
                    <a:pt x="1911" y="20081"/>
                    <a:pt x="1886" y="20105"/>
                    <a:pt x="1862" y="20154"/>
                  </a:cubicBezTo>
                  <a:cubicBezTo>
                    <a:pt x="1911" y="20179"/>
                    <a:pt x="1935" y="20228"/>
                    <a:pt x="1935" y="20277"/>
                  </a:cubicBezTo>
                  <a:cubicBezTo>
                    <a:pt x="1935" y="20423"/>
                    <a:pt x="1813" y="20668"/>
                    <a:pt x="1813" y="20815"/>
                  </a:cubicBezTo>
                  <a:cubicBezTo>
                    <a:pt x="1788" y="20938"/>
                    <a:pt x="1715" y="20913"/>
                    <a:pt x="1519" y="21036"/>
                  </a:cubicBezTo>
                  <a:cubicBezTo>
                    <a:pt x="1323" y="21158"/>
                    <a:pt x="1225" y="21085"/>
                    <a:pt x="1274" y="21281"/>
                  </a:cubicBezTo>
                  <a:cubicBezTo>
                    <a:pt x="1323" y="21501"/>
                    <a:pt x="1347" y="21672"/>
                    <a:pt x="1470" y="21770"/>
                  </a:cubicBezTo>
                  <a:cubicBezTo>
                    <a:pt x="1592" y="21868"/>
                    <a:pt x="1666" y="21844"/>
                    <a:pt x="1984" y="21672"/>
                  </a:cubicBezTo>
                  <a:cubicBezTo>
                    <a:pt x="2278" y="21525"/>
                    <a:pt x="2204" y="21452"/>
                    <a:pt x="2547" y="21427"/>
                  </a:cubicBezTo>
                  <a:cubicBezTo>
                    <a:pt x="2890" y="21427"/>
                    <a:pt x="2964" y="21427"/>
                    <a:pt x="3208" y="21403"/>
                  </a:cubicBezTo>
                  <a:cubicBezTo>
                    <a:pt x="3478" y="21403"/>
                    <a:pt x="3845" y="21427"/>
                    <a:pt x="4017" y="21403"/>
                  </a:cubicBezTo>
                  <a:cubicBezTo>
                    <a:pt x="4163" y="21378"/>
                    <a:pt x="4359" y="21330"/>
                    <a:pt x="4800" y="21330"/>
                  </a:cubicBezTo>
                  <a:cubicBezTo>
                    <a:pt x="5265" y="21354"/>
                    <a:pt x="5559" y="21354"/>
                    <a:pt x="5780" y="21476"/>
                  </a:cubicBezTo>
                  <a:cubicBezTo>
                    <a:pt x="6025" y="21574"/>
                    <a:pt x="5902" y="21525"/>
                    <a:pt x="6367" y="21721"/>
                  </a:cubicBezTo>
                  <a:cubicBezTo>
                    <a:pt x="6833" y="21942"/>
                    <a:pt x="7396" y="22089"/>
                    <a:pt x="7886" y="22309"/>
                  </a:cubicBezTo>
                  <a:cubicBezTo>
                    <a:pt x="8400" y="22529"/>
                    <a:pt x="8743" y="22627"/>
                    <a:pt x="9379" y="22676"/>
                  </a:cubicBezTo>
                  <a:cubicBezTo>
                    <a:pt x="9992" y="22725"/>
                    <a:pt x="10187" y="22774"/>
                    <a:pt x="10506" y="22603"/>
                  </a:cubicBezTo>
                  <a:cubicBezTo>
                    <a:pt x="10849" y="22431"/>
                    <a:pt x="10751" y="22358"/>
                    <a:pt x="11094" y="22358"/>
                  </a:cubicBezTo>
                  <a:cubicBezTo>
                    <a:pt x="11436" y="22358"/>
                    <a:pt x="11485" y="22456"/>
                    <a:pt x="11559" y="22309"/>
                  </a:cubicBezTo>
                  <a:cubicBezTo>
                    <a:pt x="11657" y="22187"/>
                    <a:pt x="11412" y="22236"/>
                    <a:pt x="11289" y="22064"/>
                  </a:cubicBezTo>
                  <a:cubicBezTo>
                    <a:pt x="11191" y="21917"/>
                    <a:pt x="11265" y="21819"/>
                    <a:pt x="11167" y="21746"/>
                  </a:cubicBezTo>
                  <a:cubicBezTo>
                    <a:pt x="11069" y="21672"/>
                    <a:pt x="10824" y="21795"/>
                    <a:pt x="10800" y="21550"/>
                  </a:cubicBezTo>
                  <a:cubicBezTo>
                    <a:pt x="10751" y="21305"/>
                    <a:pt x="10751" y="20962"/>
                    <a:pt x="10971" y="21134"/>
                  </a:cubicBezTo>
                  <a:cubicBezTo>
                    <a:pt x="11191" y="21305"/>
                    <a:pt x="11289" y="21403"/>
                    <a:pt x="11583" y="21207"/>
                  </a:cubicBezTo>
                  <a:cubicBezTo>
                    <a:pt x="11853" y="21036"/>
                    <a:pt x="11853" y="21085"/>
                    <a:pt x="11926" y="20913"/>
                  </a:cubicBezTo>
                  <a:cubicBezTo>
                    <a:pt x="12000" y="20766"/>
                    <a:pt x="11902" y="20619"/>
                    <a:pt x="12171" y="20693"/>
                  </a:cubicBezTo>
                  <a:cubicBezTo>
                    <a:pt x="12416" y="20766"/>
                    <a:pt x="12367" y="20595"/>
                    <a:pt x="12636" y="20619"/>
                  </a:cubicBezTo>
                  <a:cubicBezTo>
                    <a:pt x="12906" y="20644"/>
                    <a:pt x="13028" y="20766"/>
                    <a:pt x="12857" y="20913"/>
                  </a:cubicBezTo>
                  <a:cubicBezTo>
                    <a:pt x="12685" y="21060"/>
                    <a:pt x="12514" y="20889"/>
                    <a:pt x="12587" y="21158"/>
                  </a:cubicBezTo>
                  <a:cubicBezTo>
                    <a:pt x="12661" y="21403"/>
                    <a:pt x="12612" y="21525"/>
                    <a:pt x="12832" y="21403"/>
                  </a:cubicBezTo>
                  <a:cubicBezTo>
                    <a:pt x="13053" y="21281"/>
                    <a:pt x="12955" y="21183"/>
                    <a:pt x="13224" y="21183"/>
                  </a:cubicBezTo>
                  <a:cubicBezTo>
                    <a:pt x="13469" y="21183"/>
                    <a:pt x="13395" y="21207"/>
                    <a:pt x="13665" y="21207"/>
                  </a:cubicBezTo>
                  <a:cubicBezTo>
                    <a:pt x="13934" y="21183"/>
                    <a:pt x="14032" y="21060"/>
                    <a:pt x="14130" y="21207"/>
                  </a:cubicBezTo>
                  <a:cubicBezTo>
                    <a:pt x="14252" y="21378"/>
                    <a:pt x="14057" y="21476"/>
                    <a:pt x="13983" y="21574"/>
                  </a:cubicBezTo>
                  <a:cubicBezTo>
                    <a:pt x="13910" y="21697"/>
                    <a:pt x="13738" y="21893"/>
                    <a:pt x="14081" y="21893"/>
                  </a:cubicBezTo>
                  <a:cubicBezTo>
                    <a:pt x="14399" y="21917"/>
                    <a:pt x="14424" y="21770"/>
                    <a:pt x="14522" y="22015"/>
                  </a:cubicBezTo>
                  <a:cubicBezTo>
                    <a:pt x="14644" y="22285"/>
                    <a:pt x="14473" y="22358"/>
                    <a:pt x="14595" y="22480"/>
                  </a:cubicBezTo>
                  <a:cubicBezTo>
                    <a:pt x="14693" y="22603"/>
                    <a:pt x="14816" y="22578"/>
                    <a:pt x="14987" y="22456"/>
                  </a:cubicBezTo>
                  <a:cubicBezTo>
                    <a:pt x="15159" y="22358"/>
                    <a:pt x="15134" y="22187"/>
                    <a:pt x="15208" y="21991"/>
                  </a:cubicBezTo>
                  <a:cubicBezTo>
                    <a:pt x="15256" y="21795"/>
                    <a:pt x="15452" y="21648"/>
                    <a:pt x="15501" y="21770"/>
                  </a:cubicBezTo>
                  <a:cubicBezTo>
                    <a:pt x="15575" y="21917"/>
                    <a:pt x="15526" y="22040"/>
                    <a:pt x="15452" y="22187"/>
                  </a:cubicBezTo>
                  <a:cubicBezTo>
                    <a:pt x="15379" y="22309"/>
                    <a:pt x="15183" y="22431"/>
                    <a:pt x="15330" y="22554"/>
                  </a:cubicBezTo>
                  <a:cubicBezTo>
                    <a:pt x="15477" y="22701"/>
                    <a:pt x="15477" y="22578"/>
                    <a:pt x="15673" y="22652"/>
                  </a:cubicBezTo>
                  <a:cubicBezTo>
                    <a:pt x="15844" y="22750"/>
                    <a:pt x="16089" y="22456"/>
                    <a:pt x="16040" y="22260"/>
                  </a:cubicBezTo>
                  <a:cubicBezTo>
                    <a:pt x="16016" y="22089"/>
                    <a:pt x="16016" y="21942"/>
                    <a:pt x="16114" y="21844"/>
                  </a:cubicBezTo>
                  <a:cubicBezTo>
                    <a:pt x="16212" y="21746"/>
                    <a:pt x="16187" y="21330"/>
                    <a:pt x="16114" y="21281"/>
                  </a:cubicBezTo>
                  <a:cubicBezTo>
                    <a:pt x="16065" y="21232"/>
                    <a:pt x="15771" y="21158"/>
                    <a:pt x="15575" y="21134"/>
                  </a:cubicBezTo>
                  <a:cubicBezTo>
                    <a:pt x="15379" y="21109"/>
                    <a:pt x="15256" y="21011"/>
                    <a:pt x="15183" y="20766"/>
                  </a:cubicBezTo>
                  <a:cubicBezTo>
                    <a:pt x="15134" y="20521"/>
                    <a:pt x="15036" y="20374"/>
                    <a:pt x="14840" y="20301"/>
                  </a:cubicBezTo>
                  <a:cubicBezTo>
                    <a:pt x="14620" y="20228"/>
                    <a:pt x="14522" y="20056"/>
                    <a:pt x="14375" y="19958"/>
                  </a:cubicBezTo>
                  <a:cubicBezTo>
                    <a:pt x="14228" y="19860"/>
                    <a:pt x="13959" y="19983"/>
                    <a:pt x="13861" y="19811"/>
                  </a:cubicBezTo>
                  <a:cubicBezTo>
                    <a:pt x="13763" y="19640"/>
                    <a:pt x="13616" y="19615"/>
                    <a:pt x="13714" y="19419"/>
                  </a:cubicBezTo>
                  <a:cubicBezTo>
                    <a:pt x="13812" y="19199"/>
                    <a:pt x="13640" y="19101"/>
                    <a:pt x="13763" y="18905"/>
                  </a:cubicBezTo>
                  <a:cubicBezTo>
                    <a:pt x="13885" y="18734"/>
                    <a:pt x="13934" y="19003"/>
                    <a:pt x="14032" y="19175"/>
                  </a:cubicBezTo>
                  <a:cubicBezTo>
                    <a:pt x="14130" y="19346"/>
                    <a:pt x="14155" y="19175"/>
                    <a:pt x="14277" y="19346"/>
                  </a:cubicBezTo>
                  <a:cubicBezTo>
                    <a:pt x="14424" y="19542"/>
                    <a:pt x="14522" y="19566"/>
                    <a:pt x="14644" y="19591"/>
                  </a:cubicBezTo>
                  <a:cubicBezTo>
                    <a:pt x="14791" y="19615"/>
                    <a:pt x="14742" y="19615"/>
                    <a:pt x="14816" y="19836"/>
                  </a:cubicBezTo>
                  <a:cubicBezTo>
                    <a:pt x="14865" y="20032"/>
                    <a:pt x="14865" y="20130"/>
                    <a:pt x="15061" y="20130"/>
                  </a:cubicBezTo>
                  <a:cubicBezTo>
                    <a:pt x="15281" y="20105"/>
                    <a:pt x="15208" y="20081"/>
                    <a:pt x="15085" y="19885"/>
                  </a:cubicBezTo>
                  <a:cubicBezTo>
                    <a:pt x="14987" y="19689"/>
                    <a:pt x="15036" y="19664"/>
                    <a:pt x="14914" y="19517"/>
                  </a:cubicBezTo>
                  <a:cubicBezTo>
                    <a:pt x="14791" y="19370"/>
                    <a:pt x="14595" y="19175"/>
                    <a:pt x="14791" y="19199"/>
                  </a:cubicBezTo>
                  <a:cubicBezTo>
                    <a:pt x="15012" y="19224"/>
                    <a:pt x="14865" y="19322"/>
                    <a:pt x="15134" y="19542"/>
                  </a:cubicBezTo>
                  <a:cubicBezTo>
                    <a:pt x="15379" y="19787"/>
                    <a:pt x="15354" y="19591"/>
                    <a:pt x="15452" y="19958"/>
                  </a:cubicBezTo>
                  <a:cubicBezTo>
                    <a:pt x="15575" y="20326"/>
                    <a:pt x="15575" y="20326"/>
                    <a:pt x="15599" y="20497"/>
                  </a:cubicBezTo>
                  <a:cubicBezTo>
                    <a:pt x="15648" y="20693"/>
                    <a:pt x="15624" y="20742"/>
                    <a:pt x="15820" y="20766"/>
                  </a:cubicBezTo>
                  <a:cubicBezTo>
                    <a:pt x="16016" y="20791"/>
                    <a:pt x="16040" y="20644"/>
                    <a:pt x="16260" y="20840"/>
                  </a:cubicBezTo>
                  <a:cubicBezTo>
                    <a:pt x="16505" y="21011"/>
                    <a:pt x="16652" y="20938"/>
                    <a:pt x="16750" y="20840"/>
                  </a:cubicBezTo>
                  <a:cubicBezTo>
                    <a:pt x="16848" y="20742"/>
                    <a:pt x="16946" y="20644"/>
                    <a:pt x="17044" y="20815"/>
                  </a:cubicBezTo>
                  <a:cubicBezTo>
                    <a:pt x="17142" y="20987"/>
                    <a:pt x="17069" y="21134"/>
                    <a:pt x="16995" y="21305"/>
                  </a:cubicBezTo>
                  <a:cubicBezTo>
                    <a:pt x="16897" y="21452"/>
                    <a:pt x="16628" y="21207"/>
                    <a:pt x="16530" y="21378"/>
                  </a:cubicBezTo>
                  <a:cubicBezTo>
                    <a:pt x="16432" y="21550"/>
                    <a:pt x="16260" y="21721"/>
                    <a:pt x="16383" y="21844"/>
                  </a:cubicBezTo>
                  <a:cubicBezTo>
                    <a:pt x="16530" y="21966"/>
                    <a:pt x="16579" y="22187"/>
                    <a:pt x="16456" y="22309"/>
                  </a:cubicBezTo>
                  <a:cubicBezTo>
                    <a:pt x="16334" y="22456"/>
                    <a:pt x="16212" y="22456"/>
                    <a:pt x="16260" y="22676"/>
                  </a:cubicBezTo>
                  <a:cubicBezTo>
                    <a:pt x="16309" y="22897"/>
                    <a:pt x="16383" y="22799"/>
                    <a:pt x="16407" y="23044"/>
                  </a:cubicBezTo>
                  <a:cubicBezTo>
                    <a:pt x="16432" y="23289"/>
                    <a:pt x="16358" y="23387"/>
                    <a:pt x="16530" y="23460"/>
                  </a:cubicBezTo>
                  <a:cubicBezTo>
                    <a:pt x="16701" y="23533"/>
                    <a:pt x="16799" y="23484"/>
                    <a:pt x="16922" y="23656"/>
                  </a:cubicBezTo>
                  <a:cubicBezTo>
                    <a:pt x="17069" y="23803"/>
                    <a:pt x="17093" y="23509"/>
                    <a:pt x="17191" y="23509"/>
                  </a:cubicBezTo>
                  <a:cubicBezTo>
                    <a:pt x="17313" y="23484"/>
                    <a:pt x="17411" y="23656"/>
                    <a:pt x="17583" y="23680"/>
                  </a:cubicBezTo>
                  <a:cubicBezTo>
                    <a:pt x="17754" y="23680"/>
                    <a:pt x="17877" y="23509"/>
                    <a:pt x="18073" y="23705"/>
                  </a:cubicBezTo>
                  <a:cubicBezTo>
                    <a:pt x="18293" y="23876"/>
                    <a:pt x="17975" y="24023"/>
                    <a:pt x="18317" y="24146"/>
                  </a:cubicBezTo>
                  <a:cubicBezTo>
                    <a:pt x="18660" y="24244"/>
                    <a:pt x="18905" y="24121"/>
                    <a:pt x="18930" y="24317"/>
                  </a:cubicBezTo>
                  <a:cubicBezTo>
                    <a:pt x="18930" y="24513"/>
                    <a:pt x="18734" y="24439"/>
                    <a:pt x="18783" y="24586"/>
                  </a:cubicBezTo>
                  <a:cubicBezTo>
                    <a:pt x="18832" y="24758"/>
                    <a:pt x="19028" y="24733"/>
                    <a:pt x="19052" y="24856"/>
                  </a:cubicBezTo>
                  <a:cubicBezTo>
                    <a:pt x="19101" y="24978"/>
                    <a:pt x="19077" y="25101"/>
                    <a:pt x="19224" y="25125"/>
                  </a:cubicBezTo>
                  <a:cubicBezTo>
                    <a:pt x="19395" y="25125"/>
                    <a:pt x="19468" y="25052"/>
                    <a:pt x="19468" y="24905"/>
                  </a:cubicBezTo>
                  <a:cubicBezTo>
                    <a:pt x="19468" y="24733"/>
                    <a:pt x="19370" y="24635"/>
                    <a:pt x="19591" y="24660"/>
                  </a:cubicBezTo>
                  <a:cubicBezTo>
                    <a:pt x="19836" y="24684"/>
                    <a:pt x="19860" y="24513"/>
                    <a:pt x="19811" y="24439"/>
                  </a:cubicBezTo>
                  <a:cubicBezTo>
                    <a:pt x="19738" y="24391"/>
                    <a:pt x="19395" y="24195"/>
                    <a:pt x="19444" y="24097"/>
                  </a:cubicBezTo>
                  <a:cubicBezTo>
                    <a:pt x="19493" y="23974"/>
                    <a:pt x="19591" y="23999"/>
                    <a:pt x="19762" y="24146"/>
                  </a:cubicBezTo>
                  <a:cubicBezTo>
                    <a:pt x="19958" y="24293"/>
                    <a:pt x="20130" y="24391"/>
                    <a:pt x="20130" y="24219"/>
                  </a:cubicBezTo>
                  <a:cubicBezTo>
                    <a:pt x="20154" y="24072"/>
                    <a:pt x="19909" y="23974"/>
                    <a:pt x="19934" y="23803"/>
                  </a:cubicBezTo>
                  <a:cubicBezTo>
                    <a:pt x="19958" y="23631"/>
                    <a:pt x="19983" y="23484"/>
                    <a:pt x="20179" y="23656"/>
                  </a:cubicBezTo>
                  <a:cubicBezTo>
                    <a:pt x="20374" y="23803"/>
                    <a:pt x="20399" y="23876"/>
                    <a:pt x="20472" y="23705"/>
                  </a:cubicBezTo>
                  <a:cubicBezTo>
                    <a:pt x="20546" y="23558"/>
                    <a:pt x="20448" y="23411"/>
                    <a:pt x="20619" y="23387"/>
                  </a:cubicBezTo>
                  <a:cubicBezTo>
                    <a:pt x="20791" y="23362"/>
                    <a:pt x="20913" y="23313"/>
                    <a:pt x="21011" y="23509"/>
                  </a:cubicBezTo>
                  <a:cubicBezTo>
                    <a:pt x="21134" y="23680"/>
                    <a:pt x="20913" y="23582"/>
                    <a:pt x="21158" y="23778"/>
                  </a:cubicBezTo>
                  <a:cubicBezTo>
                    <a:pt x="21427" y="23950"/>
                    <a:pt x="21403" y="23656"/>
                    <a:pt x="21574" y="23705"/>
                  </a:cubicBezTo>
                  <a:cubicBezTo>
                    <a:pt x="21721" y="23778"/>
                    <a:pt x="21599" y="23852"/>
                    <a:pt x="21746" y="23925"/>
                  </a:cubicBezTo>
                  <a:cubicBezTo>
                    <a:pt x="21893" y="23999"/>
                    <a:pt x="22089" y="23950"/>
                    <a:pt x="22162" y="24072"/>
                  </a:cubicBezTo>
                  <a:cubicBezTo>
                    <a:pt x="22236" y="24195"/>
                    <a:pt x="21991" y="24072"/>
                    <a:pt x="21942" y="24293"/>
                  </a:cubicBezTo>
                  <a:cubicBezTo>
                    <a:pt x="21917" y="24488"/>
                    <a:pt x="22015" y="24439"/>
                    <a:pt x="22089" y="24635"/>
                  </a:cubicBezTo>
                  <a:cubicBezTo>
                    <a:pt x="22187" y="24856"/>
                    <a:pt x="21991" y="24978"/>
                    <a:pt x="22236" y="25027"/>
                  </a:cubicBezTo>
                  <a:cubicBezTo>
                    <a:pt x="22480" y="25052"/>
                    <a:pt x="22505" y="24856"/>
                    <a:pt x="22725" y="24709"/>
                  </a:cubicBezTo>
                  <a:cubicBezTo>
                    <a:pt x="22946" y="24537"/>
                    <a:pt x="23313" y="24562"/>
                    <a:pt x="23240" y="24342"/>
                  </a:cubicBezTo>
                  <a:cubicBezTo>
                    <a:pt x="23166" y="24121"/>
                    <a:pt x="22848" y="24195"/>
                    <a:pt x="22848" y="24023"/>
                  </a:cubicBezTo>
                  <a:cubicBezTo>
                    <a:pt x="22823" y="23852"/>
                    <a:pt x="22848" y="23754"/>
                    <a:pt x="22799" y="23607"/>
                  </a:cubicBezTo>
                  <a:cubicBezTo>
                    <a:pt x="22725" y="23460"/>
                    <a:pt x="22848" y="23313"/>
                    <a:pt x="22921" y="23215"/>
                  </a:cubicBezTo>
                  <a:cubicBezTo>
                    <a:pt x="22995" y="23117"/>
                    <a:pt x="23166" y="23117"/>
                    <a:pt x="22970" y="22921"/>
                  </a:cubicBezTo>
                  <a:cubicBezTo>
                    <a:pt x="22799" y="22750"/>
                    <a:pt x="22652" y="22750"/>
                    <a:pt x="22529" y="22676"/>
                  </a:cubicBezTo>
                  <a:cubicBezTo>
                    <a:pt x="22407" y="22578"/>
                    <a:pt x="22334" y="22554"/>
                    <a:pt x="22211" y="22431"/>
                  </a:cubicBezTo>
                  <a:cubicBezTo>
                    <a:pt x="22089" y="22285"/>
                    <a:pt x="21893" y="22334"/>
                    <a:pt x="21942" y="22138"/>
                  </a:cubicBezTo>
                  <a:cubicBezTo>
                    <a:pt x="22015" y="21942"/>
                    <a:pt x="22187" y="21917"/>
                    <a:pt x="22309" y="21819"/>
                  </a:cubicBezTo>
                  <a:cubicBezTo>
                    <a:pt x="22431" y="21746"/>
                    <a:pt x="22382" y="21599"/>
                    <a:pt x="22285" y="21476"/>
                  </a:cubicBezTo>
                  <a:cubicBezTo>
                    <a:pt x="22162" y="21330"/>
                    <a:pt x="22236" y="21232"/>
                    <a:pt x="22113" y="21232"/>
                  </a:cubicBezTo>
                  <a:cubicBezTo>
                    <a:pt x="21991" y="21232"/>
                    <a:pt x="22015" y="21378"/>
                    <a:pt x="21819" y="21403"/>
                  </a:cubicBezTo>
                  <a:cubicBezTo>
                    <a:pt x="21648" y="21452"/>
                    <a:pt x="21427" y="21378"/>
                    <a:pt x="21354" y="21256"/>
                  </a:cubicBezTo>
                  <a:cubicBezTo>
                    <a:pt x="21305" y="21134"/>
                    <a:pt x="21207" y="20962"/>
                    <a:pt x="21305" y="20889"/>
                  </a:cubicBezTo>
                  <a:cubicBezTo>
                    <a:pt x="21403" y="20815"/>
                    <a:pt x="21476" y="20742"/>
                    <a:pt x="21599" y="20668"/>
                  </a:cubicBezTo>
                  <a:cubicBezTo>
                    <a:pt x="21746" y="20595"/>
                    <a:pt x="21844" y="20570"/>
                    <a:pt x="21795" y="20423"/>
                  </a:cubicBezTo>
                  <a:cubicBezTo>
                    <a:pt x="21746" y="20252"/>
                    <a:pt x="21697" y="20277"/>
                    <a:pt x="21599" y="20179"/>
                  </a:cubicBezTo>
                  <a:cubicBezTo>
                    <a:pt x="21525" y="20081"/>
                    <a:pt x="21501" y="19958"/>
                    <a:pt x="21574" y="19909"/>
                  </a:cubicBezTo>
                  <a:cubicBezTo>
                    <a:pt x="21648" y="19885"/>
                    <a:pt x="21697" y="19811"/>
                    <a:pt x="21893" y="19934"/>
                  </a:cubicBezTo>
                  <a:cubicBezTo>
                    <a:pt x="22113" y="20081"/>
                    <a:pt x="22162" y="20105"/>
                    <a:pt x="22187" y="20252"/>
                  </a:cubicBezTo>
                  <a:cubicBezTo>
                    <a:pt x="22211" y="20374"/>
                    <a:pt x="22138" y="20423"/>
                    <a:pt x="22236" y="20521"/>
                  </a:cubicBezTo>
                  <a:cubicBezTo>
                    <a:pt x="22334" y="20644"/>
                    <a:pt x="22358" y="20668"/>
                    <a:pt x="22309" y="20766"/>
                  </a:cubicBezTo>
                  <a:cubicBezTo>
                    <a:pt x="22260" y="20864"/>
                    <a:pt x="22211" y="20913"/>
                    <a:pt x="22285" y="20987"/>
                  </a:cubicBezTo>
                  <a:cubicBezTo>
                    <a:pt x="22334" y="21036"/>
                    <a:pt x="22407" y="21011"/>
                    <a:pt x="22480" y="21109"/>
                  </a:cubicBezTo>
                  <a:cubicBezTo>
                    <a:pt x="22554" y="21232"/>
                    <a:pt x="22505" y="21281"/>
                    <a:pt x="22529" y="21403"/>
                  </a:cubicBezTo>
                  <a:cubicBezTo>
                    <a:pt x="22529" y="21525"/>
                    <a:pt x="22627" y="21550"/>
                    <a:pt x="22676" y="21721"/>
                  </a:cubicBezTo>
                  <a:cubicBezTo>
                    <a:pt x="22750" y="21893"/>
                    <a:pt x="22701" y="21917"/>
                    <a:pt x="22799" y="22064"/>
                  </a:cubicBezTo>
                  <a:cubicBezTo>
                    <a:pt x="22897" y="22187"/>
                    <a:pt x="23166" y="22382"/>
                    <a:pt x="23289" y="22382"/>
                  </a:cubicBezTo>
                  <a:cubicBezTo>
                    <a:pt x="23411" y="22382"/>
                    <a:pt x="23558" y="22480"/>
                    <a:pt x="23754" y="22431"/>
                  </a:cubicBezTo>
                  <a:cubicBezTo>
                    <a:pt x="23950" y="22358"/>
                    <a:pt x="24023" y="22236"/>
                    <a:pt x="24195" y="22358"/>
                  </a:cubicBezTo>
                  <a:cubicBezTo>
                    <a:pt x="24390" y="22480"/>
                    <a:pt x="24170" y="22627"/>
                    <a:pt x="24366" y="22701"/>
                  </a:cubicBezTo>
                  <a:cubicBezTo>
                    <a:pt x="24562" y="22774"/>
                    <a:pt x="24733" y="22799"/>
                    <a:pt x="24758" y="22921"/>
                  </a:cubicBezTo>
                  <a:cubicBezTo>
                    <a:pt x="24782" y="23044"/>
                    <a:pt x="24709" y="23215"/>
                    <a:pt x="24831" y="23289"/>
                  </a:cubicBezTo>
                  <a:cubicBezTo>
                    <a:pt x="24978" y="23362"/>
                    <a:pt x="25199" y="23362"/>
                    <a:pt x="25346" y="23338"/>
                  </a:cubicBezTo>
                  <a:cubicBezTo>
                    <a:pt x="25468" y="23338"/>
                    <a:pt x="25541" y="23411"/>
                    <a:pt x="25615" y="23533"/>
                  </a:cubicBezTo>
                  <a:cubicBezTo>
                    <a:pt x="25713" y="23656"/>
                    <a:pt x="25835" y="23778"/>
                    <a:pt x="26007" y="23754"/>
                  </a:cubicBezTo>
                  <a:cubicBezTo>
                    <a:pt x="26203" y="23754"/>
                    <a:pt x="26178" y="23607"/>
                    <a:pt x="26350" y="23705"/>
                  </a:cubicBezTo>
                  <a:cubicBezTo>
                    <a:pt x="26545" y="23803"/>
                    <a:pt x="26447" y="23950"/>
                    <a:pt x="26570" y="24097"/>
                  </a:cubicBezTo>
                  <a:cubicBezTo>
                    <a:pt x="26717" y="24244"/>
                    <a:pt x="26815" y="24293"/>
                    <a:pt x="26864" y="24439"/>
                  </a:cubicBezTo>
                  <a:cubicBezTo>
                    <a:pt x="26888" y="24586"/>
                    <a:pt x="26692" y="24660"/>
                    <a:pt x="26913" y="24684"/>
                  </a:cubicBezTo>
                  <a:cubicBezTo>
                    <a:pt x="27133" y="24709"/>
                    <a:pt x="27158" y="24562"/>
                    <a:pt x="27280" y="24391"/>
                  </a:cubicBezTo>
                  <a:cubicBezTo>
                    <a:pt x="27378" y="24195"/>
                    <a:pt x="27500" y="24244"/>
                    <a:pt x="27476" y="24072"/>
                  </a:cubicBezTo>
                  <a:cubicBezTo>
                    <a:pt x="27451" y="23901"/>
                    <a:pt x="27329" y="23729"/>
                    <a:pt x="27133" y="2355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72"/>
            <p:cNvSpPr/>
            <p:nvPr/>
          </p:nvSpPr>
          <p:spPr>
            <a:xfrm>
              <a:off x="433400" y="1825000"/>
              <a:ext cx="1035875" cy="1767450"/>
            </a:xfrm>
            <a:custGeom>
              <a:avLst/>
              <a:gdLst/>
              <a:ahLst/>
              <a:cxnLst/>
              <a:rect l="l" t="t" r="r" b="b"/>
              <a:pathLst>
                <a:path w="41435" h="70698" extrusionOk="0">
                  <a:moveTo>
                    <a:pt x="23313" y="69155"/>
                  </a:moveTo>
                  <a:lnTo>
                    <a:pt x="36071" y="70697"/>
                  </a:lnTo>
                  <a:cubicBezTo>
                    <a:pt x="36292" y="70648"/>
                    <a:pt x="36488" y="70599"/>
                    <a:pt x="36610" y="70599"/>
                  </a:cubicBezTo>
                  <a:cubicBezTo>
                    <a:pt x="36757" y="70599"/>
                    <a:pt x="36855" y="70624"/>
                    <a:pt x="36929" y="70648"/>
                  </a:cubicBezTo>
                  <a:cubicBezTo>
                    <a:pt x="37026" y="70673"/>
                    <a:pt x="37075" y="70673"/>
                    <a:pt x="37222" y="70599"/>
                  </a:cubicBezTo>
                  <a:cubicBezTo>
                    <a:pt x="37369" y="70501"/>
                    <a:pt x="37443" y="70428"/>
                    <a:pt x="37516" y="70330"/>
                  </a:cubicBezTo>
                  <a:cubicBezTo>
                    <a:pt x="37590" y="70257"/>
                    <a:pt x="37639" y="70183"/>
                    <a:pt x="37761" y="70110"/>
                  </a:cubicBezTo>
                  <a:lnTo>
                    <a:pt x="37761" y="70110"/>
                  </a:lnTo>
                  <a:cubicBezTo>
                    <a:pt x="37859" y="70036"/>
                    <a:pt x="37933" y="69938"/>
                    <a:pt x="37981" y="69791"/>
                  </a:cubicBezTo>
                  <a:cubicBezTo>
                    <a:pt x="38006" y="69669"/>
                    <a:pt x="38030" y="69522"/>
                    <a:pt x="37981" y="69375"/>
                  </a:cubicBezTo>
                  <a:cubicBezTo>
                    <a:pt x="37908" y="69155"/>
                    <a:pt x="37786" y="69130"/>
                    <a:pt x="37639" y="69081"/>
                  </a:cubicBezTo>
                  <a:lnTo>
                    <a:pt x="37639" y="69081"/>
                  </a:lnTo>
                  <a:cubicBezTo>
                    <a:pt x="37565" y="69057"/>
                    <a:pt x="37467" y="69057"/>
                    <a:pt x="37369" y="69008"/>
                  </a:cubicBezTo>
                  <a:cubicBezTo>
                    <a:pt x="37198" y="68934"/>
                    <a:pt x="37100" y="68885"/>
                    <a:pt x="37002" y="68812"/>
                  </a:cubicBezTo>
                  <a:cubicBezTo>
                    <a:pt x="36929" y="68714"/>
                    <a:pt x="36880" y="68616"/>
                    <a:pt x="36880" y="68444"/>
                  </a:cubicBezTo>
                  <a:cubicBezTo>
                    <a:pt x="36880" y="68248"/>
                    <a:pt x="36929" y="68200"/>
                    <a:pt x="37002" y="68077"/>
                  </a:cubicBezTo>
                  <a:cubicBezTo>
                    <a:pt x="37051" y="68028"/>
                    <a:pt x="37100" y="67955"/>
                    <a:pt x="37173" y="67808"/>
                  </a:cubicBezTo>
                  <a:cubicBezTo>
                    <a:pt x="37247" y="67661"/>
                    <a:pt x="37173" y="67514"/>
                    <a:pt x="37100" y="67367"/>
                  </a:cubicBezTo>
                  <a:cubicBezTo>
                    <a:pt x="37051" y="67220"/>
                    <a:pt x="36977" y="67098"/>
                    <a:pt x="37051" y="66926"/>
                  </a:cubicBezTo>
                  <a:lnTo>
                    <a:pt x="37051" y="66926"/>
                  </a:lnTo>
                  <a:lnTo>
                    <a:pt x="37100" y="66779"/>
                  </a:lnTo>
                  <a:lnTo>
                    <a:pt x="37100" y="66779"/>
                  </a:lnTo>
                  <a:cubicBezTo>
                    <a:pt x="37149" y="66632"/>
                    <a:pt x="37149" y="66632"/>
                    <a:pt x="37222" y="66485"/>
                  </a:cubicBezTo>
                  <a:cubicBezTo>
                    <a:pt x="37296" y="66338"/>
                    <a:pt x="37418" y="66314"/>
                    <a:pt x="37541" y="66289"/>
                  </a:cubicBezTo>
                  <a:cubicBezTo>
                    <a:pt x="37639" y="66289"/>
                    <a:pt x="37712" y="66265"/>
                    <a:pt x="37786" y="66216"/>
                  </a:cubicBezTo>
                  <a:cubicBezTo>
                    <a:pt x="37859" y="66118"/>
                    <a:pt x="37957" y="65971"/>
                    <a:pt x="38055" y="65849"/>
                  </a:cubicBezTo>
                  <a:cubicBezTo>
                    <a:pt x="38153" y="65726"/>
                    <a:pt x="38251" y="65604"/>
                    <a:pt x="38349" y="65506"/>
                  </a:cubicBezTo>
                  <a:cubicBezTo>
                    <a:pt x="38422" y="65408"/>
                    <a:pt x="38447" y="65285"/>
                    <a:pt x="38447" y="65163"/>
                  </a:cubicBezTo>
                  <a:lnTo>
                    <a:pt x="38447" y="65163"/>
                  </a:lnTo>
                  <a:cubicBezTo>
                    <a:pt x="38447" y="65090"/>
                    <a:pt x="38471" y="65016"/>
                    <a:pt x="38471" y="64943"/>
                  </a:cubicBezTo>
                  <a:cubicBezTo>
                    <a:pt x="38520" y="64820"/>
                    <a:pt x="38594" y="64771"/>
                    <a:pt x="38643" y="64722"/>
                  </a:cubicBezTo>
                  <a:cubicBezTo>
                    <a:pt x="38692" y="64722"/>
                    <a:pt x="38716" y="64698"/>
                    <a:pt x="38741" y="64575"/>
                  </a:cubicBezTo>
                  <a:cubicBezTo>
                    <a:pt x="38741" y="64428"/>
                    <a:pt x="38741" y="64306"/>
                    <a:pt x="38716" y="64159"/>
                  </a:cubicBezTo>
                  <a:cubicBezTo>
                    <a:pt x="38716" y="63988"/>
                    <a:pt x="38692" y="63816"/>
                    <a:pt x="38741" y="63694"/>
                  </a:cubicBezTo>
                  <a:cubicBezTo>
                    <a:pt x="38790" y="63620"/>
                    <a:pt x="38839" y="63547"/>
                    <a:pt x="38863" y="63498"/>
                  </a:cubicBezTo>
                  <a:cubicBezTo>
                    <a:pt x="38912" y="63449"/>
                    <a:pt x="38961" y="63375"/>
                    <a:pt x="38961" y="63277"/>
                  </a:cubicBezTo>
                  <a:lnTo>
                    <a:pt x="38961" y="63253"/>
                  </a:lnTo>
                  <a:lnTo>
                    <a:pt x="38961" y="63253"/>
                  </a:lnTo>
                  <a:cubicBezTo>
                    <a:pt x="38961" y="63008"/>
                    <a:pt x="38961" y="62959"/>
                    <a:pt x="39206" y="62763"/>
                  </a:cubicBezTo>
                  <a:cubicBezTo>
                    <a:pt x="39304" y="62690"/>
                    <a:pt x="39402" y="62616"/>
                    <a:pt x="39475" y="62543"/>
                  </a:cubicBezTo>
                  <a:lnTo>
                    <a:pt x="39475" y="62543"/>
                  </a:lnTo>
                  <a:cubicBezTo>
                    <a:pt x="39549" y="62445"/>
                    <a:pt x="39598" y="62396"/>
                    <a:pt x="39647" y="62347"/>
                  </a:cubicBezTo>
                  <a:cubicBezTo>
                    <a:pt x="39696" y="62224"/>
                    <a:pt x="39769" y="62175"/>
                    <a:pt x="40014" y="62078"/>
                  </a:cubicBezTo>
                  <a:lnTo>
                    <a:pt x="40161" y="62004"/>
                  </a:lnTo>
                  <a:lnTo>
                    <a:pt x="40161" y="62004"/>
                  </a:lnTo>
                  <a:cubicBezTo>
                    <a:pt x="40259" y="61955"/>
                    <a:pt x="40357" y="61906"/>
                    <a:pt x="40455" y="61857"/>
                  </a:cubicBezTo>
                  <a:cubicBezTo>
                    <a:pt x="40724" y="61759"/>
                    <a:pt x="40969" y="61637"/>
                    <a:pt x="41116" y="61539"/>
                  </a:cubicBezTo>
                  <a:lnTo>
                    <a:pt x="41165" y="61514"/>
                  </a:lnTo>
                  <a:lnTo>
                    <a:pt x="41165" y="61514"/>
                  </a:lnTo>
                  <a:cubicBezTo>
                    <a:pt x="41312" y="61392"/>
                    <a:pt x="41434" y="61318"/>
                    <a:pt x="41410" y="61098"/>
                  </a:cubicBezTo>
                  <a:cubicBezTo>
                    <a:pt x="41410" y="60976"/>
                    <a:pt x="41165" y="60780"/>
                    <a:pt x="40945" y="60584"/>
                  </a:cubicBezTo>
                  <a:cubicBezTo>
                    <a:pt x="40773" y="60412"/>
                    <a:pt x="40602" y="60241"/>
                    <a:pt x="40528" y="60118"/>
                  </a:cubicBezTo>
                  <a:cubicBezTo>
                    <a:pt x="40504" y="60045"/>
                    <a:pt x="40479" y="60021"/>
                    <a:pt x="40455" y="59972"/>
                  </a:cubicBezTo>
                  <a:cubicBezTo>
                    <a:pt x="40381" y="59898"/>
                    <a:pt x="40357" y="59849"/>
                    <a:pt x="40381" y="59555"/>
                  </a:cubicBezTo>
                  <a:cubicBezTo>
                    <a:pt x="40381" y="59359"/>
                    <a:pt x="40357" y="59261"/>
                    <a:pt x="40308" y="59163"/>
                  </a:cubicBezTo>
                  <a:cubicBezTo>
                    <a:pt x="40283" y="59090"/>
                    <a:pt x="40259" y="59017"/>
                    <a:pt x="40259" y="58894"/>
                  </a:cubicBezTo>
                  <a:cubicBezTo>
                    <a:pt x="40259" y="58821"/>
                    <a:pt x="40259" y="58747"/>
                    <a:pt x="40259" y="58649"/>
                  </a:cubicBezTo>
                  <a:cubicBezTo>
                    <a:pt x="40259" y="58478"/>
                    <a:pt x="40259" y="58306"/>
                    <a:pt x="40210" y="58159"/>
                  </a:cubicBezTo>
                  <a:cubicBezTo>
                    <a:pt x="40161" y="58062"/>
                    <a:pt x="40112" y="58013"/>
                    <a:pt x="40063" y="57964"/>
                  </a:cubicBezTo>
                  <a:cubicBezTo>
                    <a:pt x="39965" y="57890"/>
                    <a:pt x="39892" y="57792"/>
                    <a:pt x="39843" y="57621"/>
                  </a:cubicBezTo>
                  <a:cubicBezTo>
                    <a:pt x="39818" y="57498"/>
                    <a:pt x="39769" y="57376"/>
                    <a:pt x="39720" y="57278"/>
                  </a:cubicBezTo>
                  <a:cubicBezTo>
                    <a:pt x="39647" y="57131"/>
                    <a:pt x="39598" y="57009"/>
                    <a:pt x="39573" y="56862"/>
                  </a:cubicBezTo>
                  <a:cubicBezTo>
                    <a:pt x="39524" y="56641"/>
                    <a:pt x="39573" y="56470"/>
                    <a:pt x="39622" y="56274"/>
                  </a:cubicBezTo>
                  <a:cubicBezTo>
                    <a:pt x="39647" y="56249"/>
                    <a:pt x="39647" y="56200"/>
                    <a:pt x="39671" y="56151"/>
                  </a:cubicBezTo>
                  <a:lnTo>
                    <a:pt x="18538" y="24489"/>
                  </a:lnTo>
                  <a:lnTo>
                    <a:pt x="18514" y="24464"/>
                  </a:lnTo>
                  <a:lnTo>
                    <a:pt x="18538" y="24415"/>
                  </a:lnTo>
                  <a:lnTo>
                    <a:pt x="23436" y="5559"/>
                  </a:lnTo>
                  <a:cubicBezTo>
                    <a:pt x="22579" y="5363"/>
                    <a:pt x="21991" y="5168"/>
                    <a:pt x="21550" y="5045"/>
                  </a:cubicBezTo>
                  <a:cubicBezTo>
                    <a:pt x="21330" y="4972"/>
                    <a:pt x="21158" y="4923"/>
                    <a:pt x="20987" y="4874"/>
                  </a:cubicBezTo>
                  <a:cubicBezTo>
                    <a:pt x="20546" y="4751"/>
                    <a:pt x="18612" y="4237"/>
                    <a:pt x="17142" y="3821"/>
                  </a:cubicBezTo>
                  <a:cubicBezTo>
                    <a:pt x="16285" y="3600"/>
                    <a:pt x="15551" y="3404"/>
                    <a:pt x="15281" y="3306"/>
                  </a:cubicBezTo>
                  <a:cubicBezTo>
                    <a:pt x="15012" y="3233"/>
                    <a:pt x="14106" y="2964"/>
                    <a:pt x="12955" y="2621"/>
                  </a:cubicBezTo>
                  <a:cubicBezTo>
                    <a:pt x="10530" y="1911"/>
                    <a:pt x="7078" y="907"/>
                    <a:pt x="6931" y="833"/>
                  </a:cubicBezTo>
                  <a:cubicBezTo>
                    <a:pt x="6857" y="809"/>
                    <a:pt x="6735" y="809"/>
                    <a:pt x="6637" y="809"/>
                  </a:cubicBezTo>
                  <a:cubicBezTo>
                    <a:pt x="6490" y="809"/>
                    <a:pt x="6392" y="809"/>
                    <a:pt x="6294" y="760"/>
                  </a:cubicBezTo>
                  <a:cubicBezTo>
                    <a:pt x="6245" y="735"/>
                    <a:pt x="5682" y="539"/>
                    <a:pt x="5070" y="368"/>
                  </a:cubicBezTo>
                  <a:cubicBezTo>
                    <a:pt x="4678" y="221"/>
                    <a:pt x="4286" y="99"/>
                    <a:pt x="3968" y="1"/>
                  </a:cubicBezTo>
                  <a:cubicBezTo>
                    <a:pt x="3992" y="50"/>
                    <a:pt x="3992" y="123"/>
                    <a:pt x="3992" y="196"/>
                  </a:cubicBezTo>
                  <a:cubicBezTo>
                    <a:pt x="3992" y="441"/>
                    <a:pt x="3845" y="539"/>
                    <a:pt x="3723" y="711"/>
                  </a:cubicBezTo>
                  <a:cubicBezTo>
                    <a:pt x="3600" y="882"/>
                    <a:pt x="3380" y="882"/>
                    <a:pt x="3356" y="1103"/>
                  </a:cubicBezTo>
                  <a:cubicBezTo>
                    <a:pt x="3331" y="1298"/>
                    <a:pt x="3502" y="1347"/>
                    <a:pt x="3625" y="1543"/>
                  </a:cubicBezTo>
                  <a:cubicBezTo>
                    <a:pt x="3772" y="1764"/>
                    <a:pt x="3772" y="1813"/>
                    <a:pt x="3747" y="2107"/>
                  </a:cubicBezTo>
                  <a:cubicBezTo>
                    <a:pt x="3723" y="2400"/>
                    <a:pt x="3674" y="2596"/>
                    <a:pt x="3698" y="2768"/>
                  </a:cubicBezTo>
                  <a:cubicBezTo>
                    <a:pt x="3698" y="2939"/>
                    <a:pt x="3723" y="2964"/>
                    <a:pt x="3698" y="3135"/>
                  </a:cubicBezTo>
                  <a:cubicBezTo>
                    <a:pt x="3698" y="3306"/>
                    <a:pt x="3625" y="3453"/>
                    <a:pt x="3502" y="3747"/>
                  </a:cubicBezTo>
                  <a:cubicBezTo>
                    <a:pt x="3404" y="4066"/>
                    <a:pt x="3331" y="4115"/>
                    <a:pt x="3258" y="4335"/>
                  </a:cubicBezTo>
                  <a:cubicBezTo>
                    <a:pt x="3209" y="4555"/>
                    <a:pt x="3135" y="4653"/>
                    <a:pt x="2915" y="4996"/>
                  </a:cubicBezTo>
                  <a:cubicBezTo>
                    <a:pt x="2719" y="5363"/>
                    <a:pt x="2596" y="5486"/>
                    <a:pt x="2572" y="5755"/>
                  </a:cubicBezTo>
                  <a:cubicBezTo>
                    <a:pt x="2547" y="6025"/>
                    <a:pt x="2670" y="6098"/>
                    <a:pt x="2572" y="6294"/>
                  </a:cubicBezTo>
                  <a:cubicBezTo>
                    <a:pt x="2449" y="6490"/>
                    <a:pt x="2474" y="6612"/>
                    <a:pt x="2205" y="6784"/>
                  </a:cubicBezTo>
                  <a:cubicBezTo>
                    <a:pt x="1960" y="6931"/>
                    <a:pt x="1666" y="7225"/>
                    <a:pt x="1617" y="7347"/>
                  </a:cubicBezTo>
                  <a:cubicBezTo>
                    <a:pt x="1568" y="7494"/>
                    <a:pt x="1641" y="7518"/>
                    <a:pt x="1739" y="7469"/>
                  </a:cubicBezTo>
                  <a:cubicBezTo>
                    <a:pt x="1837" y="7396"/>
                    <a:pt x="1984" y="7200"/>
                    <a:pt x="2107" y="7151"/>
                  </a:cubicBezTo>
                  <a:cubicBezTo>
                    <a:pt x="2229" y="7127"/>
                    <a:pt x="2327" y="7176"/>
                    <a:pt x="2352" y="7322"/>
                  </a:cubicBezTo>
                  <a:cubicBezTo>
                    <a:pt x="2400" y="7445"/>
                    <a:pt x="2254" y="7518"/>
                    <a:pt x="1984" y="7592"/>
                  </a:cubicBezTo>
                  <a:cubicBezTo>
                    <a:pt x="1739" y="7690"/>
                    <a:pt x="1641" y="7837"/>
                    <a:pt x="1592" y="7984"/>
                  </a:cubicBezTo>
                  <a:cubicBezTo>
                    <a:pt x="1519" y="8155"/>
                    <a:pt x="1421" y="8180"/>
                    <a:pt x="1372" y="8131"/>
                  </a:cubicBezTo>
                  <a:cubicBezTo>
                    <a:pt x="1323" y="8082"/>
                    <a:pt x="1274" y="7959"/>
                    <a:pt x="1372" y="7861"/>
                  </a:cubicBezTo>
                  <a:cubicBezTo>
                    <a:pt x="1445" y="7763"/>
                    <a:pt x="1421" y="7690"/>
                    <a:pt x="1323" y="7714"/>
                  </a:cubicBezTo>
                  <a:cubicBezTo>
                    <a:pt x="1250" y="7739"/>
                    <a:pt x="1274" y="7788"/>
                    <a:pt x="1176" y="7984"/>
                  </a:cubicBezTo>
                  <a:cubicBezTo>
                    <a:pt x="1054" y="8155"/>
                    <a:pt x="1005" y="8229"/>
                    <a:pt x="882" y="8326"/>
                  </a:cubicBezTo>
                  <a:cubicBezTo>
                    <a:pt x="760" y="8424"/>
                    <a:pt x="368" y="8939"/>
                    <a:pt x="172" y="9184"/>
                  </a:cubicBezTo>
                  <a:cubicBezTo>
                    <a:pt x="1" y="9428"/>
                    <a:pt x="99" y="9943"/>
                    <a:pt x="148" y="10139"/>
                  </a:cubicBezTo>
                  <a:cubicBezTo>
                    <a:pt x="197" y="10310"/>
                    <a:pt x="50" y="10359"/>
                    <a:pt x="25" y="10481"/>
                  </a:cubicBezTo>
                  <a:cubicBezTo>
                    <a:pt x="25" y="10604"/>
                    <a:pt x="50" y="10702"/>
                    <a:pt x="123" y="10849"/>
                  </a:cubicBezTo>
                  <a:cubicBezTo>
                    <a:pt x="172" y="11020"/>
                    <a:pt x="539" y="11461"/>
                    <a:pt x="711" y="11730"/>
                  </a:cubicBezTo>
                  <a:cubicBezTo>
                    <a:pt x="882" y="12000"/>
                    <a:pt x="907" y="11902"/>
                    <a:pt x="931" y="12196"/>
                  </a:cubicBezTo>
                  <a:cubicBezTo>
                    <a:pt x="956" y="12465"/>
                    <a:pt x="882" y="12465"/>
                    <a:pt x="931" y="12587"/>
                  </a:cubicBezTo>
                  <a:cubicBezTo>
                    <a:pt x="980" y="12685"/>
                    <a:pt x="980" y="12636"/>
                    <a:pt x="1103" y="12808"/>
                  </a:cubicBezTo>
                  <a:cubicBezTo>
                    <a:pt x="1225" y="12979"/>
                    <a:pt x="1347" y="13322"/>
                    <a:pt x="1519" y="13959"/>
                  </a:cubicBezTo>
                  <a:cubicBezTo>
                    <a:pt x="1666" y="14595"/>
                    <a:pt x="1470" y="15159"/>
                    <a:pt x="1470" y="15452"/>
                  </a:cubicBezTo>
                  <a:cubicBezTo>
                    <a:pt x="1470" y="15746"/>
                    <a:pt x="1225" y="16285"/>
                    <a:pt x="1005" y="16628"/>
                  </a:cubicBezTo>
                  <a:cubicBezTo>
                    <a:pt x="760" y="16971"/>
                    <a:pt x="809" y="17412"/>
                    <a:pt x="809" y="17803"/>
                  </a:cubicBezTo>
                  <a:cubicBezTo>
                    <a:pt x="809" y="18171"/>
                    <a:pt x="809" y="18269"/>
                    <a:pt x="833" y="18489"/>
                  </a:cubicBezTo>
                  <a:cubicBezTo>
                    <a:pt x="882" y="18709"/>
                    <a:pt x="907" y="19126"/>
                    <a:pt x="735" y="19395"/>
                  </a:cubicBezTo>
                  <a:cubicBezTo>
                    <a:pt x="539" y="19640"/>
                    <a:pt x="392" y="19689"/>
                    <a:pt x="392" y="19983"/>
                  </a:cubicBezTo>
                  <a:cubicBezTo>
                    <a:pt x="417" y="20252"/>
                    <a:pt x="515" y="20497"/>
                    <a:pt x="858" y="20987"/>
                  </a:cubicBezTo>
                  <a:cubicBezTo>
                    <a:pt x="1201" y="21477"/>
                    <a:pt x="1299" y="21599"/>
                    <a:pt x="1396" y="21942"/>
                  </a:cubicBezTo>
                  <a:cubicBezTo>
                    <a:pt x="1519" y="22285"/>
                    <a:pt x="1519" y="22456"/>
                    <a:pt x="1666" y="22725"/>
                  </a:cubicBezTo>
                  <a:cubicBezTo>
                    <a:pt x="1813" y="22995"/>
                    <a:pt x="1911" y="23044"/>
                    <a:pt x="2180" y="23436"/>
                  </a:cubicBezTo>
                  <a:cubicBezTo>
                    <a:pt x="2449" y="23803"/>
                    <a:pt x="2449" y="23852"/>
                    <a:pt x="2474" y="24244"/>
                  </a:cubicBezTo>
                  <a:cubicBezTo>
                    <a:pt x="2498" y="24635"/>
                    <a:pt x="2400" y="24611"/>
                    <a:pt x="2596" y="24782"/>
                  </a:cubicBezTo>
                  <a:cubicBezTo>
                    <a:pt x="2768" y="24978"/>
                    <a:pt x="2694" y="25174"/>
                    <a:pt x="2817" y="25321"/>
                  </a:cubicBezTo>
                  <a:cubicBezTo>
                    <a:pt x="2939" y="25493"/>
                    <a:pt x="2988" y="25370"/>
                    <a:pt x="3135" y="25566"/>
                  </a:cubicBezTo>
                  <a:cubicBezTo>
                    <a:pt x="3282" y="25786"/>
                    <a:pt x="3184" y="25909"/>
                    <a:pt x="3233" y="26154"/>
                  </a:cubicBezTo>
                  <a:cubicBezTo>
                    <a:pt x="3282" y="26399"/>
                    <a:pt x="3380" y="26570"/>
                    <a:pt x="3307" y="26594"/>
                  </a:cubicBezTo>
                  <a:cubicBezTo>
                    <a:pt x="3209" y="26643"/>
                    <a:pt x="3111" y="26546"/>
                    <a:pt x="3111" y="26374"/>
                  </a:cubicBezTo>
                  <a:cubicBezTo>
                    <a:pt x="3111" y="26203"/>
                    <a:pt x="3037" y="26105"/>
                    <a:pt x="2988" y="25982"/>
                  </a:cubicBezTo>
                  <a:cubicBezTo>
                    <a:pt x="2939" y="25860"/>
                    <a:pt x="2915" y="25737"/>
                    <a:pt x="2792" y="25811"/>
                  </a:cubicBezTo>
                  <a:cubicBezTo>
                    <a:pt x="2694" y="25884"/>
                    <a:pt x="2670" y="25909"/>
                    <a:pt x="2596" y="26154"/>
                  </a:cubicBezTo>
                  <a:cubicBezTo>
                    <a:pt x="2523" y="26423"/>
                    <a:pt x="2352" y="26423"/>
                    <a:pt x="2254" y="26570"/>
                  </a:cubicBezTo>
                  <a:cubicBezTo>
                    <a:pt x="2156" y="26692"/>
                    <a:pt x="2082" y="26839"/>
                    <a:pt x="2254" y="26864"/>
                  </a:cubicBezTo>
                  <a:cubicBezTo>
                    <a:pt x="2400" y="26888"/>
                    <a:pt x="2376" y="26864"/>
                    <a:pt x="2474" y="26717"/>
                  </a:cubicBezTo>
                  <a:cubicBezTo>
                    <a:pt x="2547" y="26570"/>
                    <a:pt x="2596" y="26252"/>
                    <a:pt x="2743" y="26350"/>
                  </a:cubicBezTo>
                  <a:cubicBezTo>
                    <a:pt x="2866" y="26472"/>
                    <a:pt x="2719" y="26497"/>
                    <a:pt x="2743" y="26643"/>
                  </a:cubicBezTo>
                  <a:cubicBezTo>
                    <a:pt x="2768" y="26790"/>
                    <a:pt x="2964" y="26741"/>
                    <a:pt x="3086" y="26913"/>
                  </a:cubicBezTo>
                  <a:cubicBezTo>
                    <a:pt x="3209" y="27109"/>
                    <a:pt x="3135" y="27084"/>
                    <a:pt x="3233" y="27354"/>
                  </a:cubicBezTo>
                  <a:cubicBezTo>
                    <a:pt x="3356" y="27598"/>
                    <a:pt x="3307" y="27476"/>
                    <a:pt x="3600" y="27672"/>
                  </a:cubicBezTo>
                  <a:cubicBezTo>
                    <a:pt x="3870" y="27892"/>
                    <a:pt x="3772" y="27917"/>
                    <a:pt x="3992" y="28260"/>
                  </a:cubicBezTo>
                  <a:cubicBezTo>
                    <a:pt x="4188" y="28603"/>
                    <a:pt x="4311" y="28676"/>
                    <a:pt x="4433" y="28603"/>
                  </a:cubicBezTo>
                  <a:cubicBezTo>
                    <a:pt x="4580" y="28529"/>
                    <a:pt x="4384" y="28260"/>
                    <a:pt x="4457" y="28235"/>
                  </a:cubicBezTo>
                  <a:cubicBezTo>
                    <a:pt x="4555" y="28211"/>
                    <a:pt x="4702" y="28431"/>
                    <a:pt x="4776" y="28260"/>
                  </a:cubicBezTo>
                  <a:cubicBezTo>
                    <a:pt x="4825" y="28088"/>
                    <a:pt x="4531" y="27966"/>
                    <a:pt x="4531" y="27794"/>
                  </a:cubicBezTo>
                  <a:cubicBezTo>
                    <a:pt x="4555" y="27598"/>
                    <a:pt x="4702" y="27696"/>
                    <a:pt x="4825" y="27574"/>
                  </a:cubicBezTo>
                  <a:cubicBezTo>
                    <a:pt x="4923" y="27427"/>
                    <a:pt x="4702" y="27378"/>
                    <a:pt x="4776" y="27256"/>
                  </a:cubicBezTo>
                  <a:cubicBezTo>
                    <a:pt x="4825" y="27133"/>
                    <a:pt x="4947" y="27231"/>
                    <a:pt x="4947" y="27011"/>
                  </a:cubicBezTo>
                  <a:cubicBezTo>
                    <a:pt x="4947" y="26790"/>
                    <a:pt x="4898" y="26717"/>
                    <a:pt x="5045" y="26741"/>
                  </a:cubicBezTo>
                  <a:cubicBezTo>
                    <a:pt x="5192" y="26766"/>
                    <a:pt x="5241" y="26766"/>
                    <a:pt x="5339" y="26692"/>
                  </a:cubicBezTo>
                  <a:cubicBezTo>
                    <a:pt x="5412" y="26594"/>
                    <a:pt x="5559" y="26570"/>
                    <a:pt x="5657" y="26692"/>
                  </a:cubicBezTo>
                  <a:cubicBezTo>
                    <a:pt x="5780" y="26815"/>
                    <a:pt x="5731" y="27011"/>
                    <a:pt x="5878" y="26937"/>
                  </a:cubicBezTo>
                  <a:cubicBezTo>
                    <a:pt x="6025" y="26864"/>
                    <a:pt x="5829" y="26741"/>
                    <a:pt x="5829" y="26570"/>
                  </a:cubicBezTo>
                  <a:cubicBezTo>
                    <a:pt x="5829" y="26399"/>
                    <a:pt x="6049" y="26325"/>
                    <a:pt x="6172" y="26521"/>
                  </a:cubicBezTo>
                  <a:cubicBezTo>
                    <a:pt x="6270" y="26717"/>
                    <a:pt x="6221" y="26790"/>
                    <a:pt x="6221" y="26962"/>
                  </a:cubicBezTo>
                  <a:cubicBezTo>
                    <a:pt x="6221" y="27158"/>
                    <a:pt x="6221" y="27158"/>
                    <a:pt x="6368" y="27329"/>
                  </a:cubicBezTo>
                  <a:cubicBezTo>
                    <a:pt x="6514" y="27476"/>
                    <a:pt x="6490" y="27550"/>
                    <a:pt x="6686" y="27550"/>
                  </a:cubicBezTo>
                  <a:cubicBezTo>
                    <a:pt x="6882" y="27550"/>
                    <a:pt x="6906" y="27256"/>
                    <a:pt x="7078" y="27182"/>
                  </a:cubicBezTo>
                  <a:cubicBezTo>
                    <a:pt x="7274" y="27109"/>
                    <a:pt x="7445" y="27133"/>
                    <a:pt x="7494" y="27280"/>
                  </a:cubicBezTo>
                  <a:cubicBezTo>
                    <a:pt x="7543" y="27427"/>
                    <a:pt x="7323" y="27427"/>
                    <a:pt x="7347" y="27574"/>
                  </a:cubicBezTo>
                  <a:cubicBezTo>
                    <a:pt x="7396" y="27696"/>
                    <a:pt x="7469" y="27550"/>
                    <a:pt x="7641" y="27721"/>
                  </a:cubicBezTo>
                  <a:cubicBezTo>
                    <a:pt x="7812" y="27892"/>
                    <a:pt x="7714" y="27892"/>
                    <a:pt x="7959" y="27941"/>
                  </a:cubicBezTo>
                  <a:cubicBezTo>
                    <a:pt x="8204" y="27990"/>
                    <a:pt x="8302" y="27941"/>
                    <a:pt x="8400" y="27868"/>
                  </a:cubicBezTo>
                  <a:cubicBezTo>
                    <a:pt x="8498" y="27819"/>
                    <a:pt x="8473" y="27794"/>
                    <a:pt x="8669" y="27672"/>
                  </a:cubicBezTo>
                  <a:cubicBezTo>
                    <a:pt x="8841" y="27550"/>
                    <a:pt x="8963" y="27403"/>
                    <a:pt x="9086" y="27525"/>
                  </a:cubicBezTo>
                  <a:cubicBezTo>
                    <a:pt x="9208" y="27647"/>
                    <a:pt x="8939" y="27672"/>
                    <a:pt x="8914" y="27819"/>
                  </a:cubicBezTo>
                  <a:cubicBezTo>
                    <a:pt x="8890" y="27966"/>
                    <a:pt x="9012" y="27966"/>
                    <a:pt x="9184" y="28015"/>
                  </a:cubicBezTo>
                  <a:cubicBezTo>
                    <a:pt x="9380" y="28039"/>
                    <a:pt x="9502" y="28039"/>
                    <a:pt x="9526" y="28186"/>
                  </a:cubicBezTo>
                  <a:cubicBezTo>
                    <a:pt x="9551" y="28309"/>
                    <a:pt x="9526" y="28431"/>
                    <a:pt x="9673" y="28480"/>
                  </a:cubicBezTo>
                  <a:cubicBezTo>
                    <a:pt x="9796" y="28554"/>
                    <a:pt x="9649" y="28651"/>
                    <a:pt x="9551" y="28627"/>
                  </a:cubicBezTo>
                  <a:cubicBezTo>
                    <a:pt x="9453" y="28603"/>
                    <a:pt x="9429" y="28505"/>
                    <a:pt x="9355" y="28358"/>
                  </a:cubicBezTo>
                  <a:cubicBezTo>
                    <a:pt x="9282" y="28211"/>
                    <a:pt x="9135" y="28113"/>
                    <a:pt x="9037" y="28211"/>
                  </a:cubicBezTo>
                  <a:cubicBezTo>
                    <a:pt x="8939" y="28309"/>
                    <a:pt x="9037" y="28505"/>
                    <a:pt x="8816" y="28505"/>
                  </a:cubicBezTo>
                  <a:cubicBezTo>
                    <a:pt x="8596" y="28529"/>
                    <a:pt x="8425" y="28529"/>
                    <a:pt x="8278" y="28431"/>
                  </a:cubicBezTo>
                  <a:cubicBezTo>
                    <a:pt x="8106" y="28333"/>
                    <a:pt x="7959" y="28235"/>
                    <a:pt x="7763" y="28113"/>
                  </a:cubicBezTo>
                  <a:cubicBezTo>
                    <a:pt x="7567" y="27966"/>
                    <a:pt x="7469" y="27843"/>
                    <a:pt x="7298" y="27819"/>
                  </a:cubicBezTo>
                  <a:cubicBezTo>
                    <a:pt x="7151" y="27770"/>
                    <a:pt x="6980" y="27721"/>
                    <a:pt x="6808" y="27770"/>
                  </a:cubicBezTo>
                  <a:cubicBezTo>
                    <a:pt x="6612" y="27819"/>
                    <a:pt x="6514" y="27843"/>
                    <a:pt x="6368" y="27770"/>
                  </a:cubicBezTo>
                  <a:cubicBezTo>
                    <a:pt x="6245" y="27672"/>
                    <a:pt x="6294" y="27574"/>
                    <a:pt x="6025" y="27574"/>
                  </a:cubicBezTo>
                  <a:cubicBezTo>
                    <a:pt x="5780" y="27574"/>
                    <a:pt x="5731" y="27672"/>
                    <a:pt x="5510" y="27696"/>
                  </a:cubicBezTo>
                  <a:cubicBezTo>
                    <a:pt x="5315" y="27745"/>
                    <a:pt x="5143" y="27819"/>
                    <a:pt x="5119" y="27941"/>
                  </a:cubicBezTo>
                  <a:cubicBezTo>
                    <a:pt x="5094" y="28088"/>
                    <a:pt x="5315" y="28284"/>
                    <a:pt x="5412" y="28358"/>
                  </a:cubicBezTo>
                  <a:cubicBezTo>
                    <a:pt x="5535" y="28456"/>
                    <a:pt x="5486" y="28578"/>
                    <a:pt x="5339" y="28651"/>
                  </a:cubicBezTo>
                  <a:cubicBezTo>
                    <a:pt x="5217" y="28725"/>
                    <a:pt x="5119" y="28945"/>
                    <a:pt x="5192" y="29092"/>
                  </a:cubicBezTo>
                  <a:cubicBezTo>
                    <a:pt x="5290" y="29264"/>
                    <a:pt x="5510" y="29337"/>
                    <a:pt x="5608" y="29533"/>
                  </a:cubicBezTo>
                  <a:cubicBezTo>
                    <a:pt x="5682" y="29753"/>
                    <a:pt x="5731" y="29827"/>
                    <a:pt x="5755" y="29974"/>
                  </a:cubicBezTo>
                  <a:cubicBezTo>
                    <a:pt x="5804" y="30121"/>
                    <a:pt x="5706" y="30268"/>
                    <a:pt x="5706" y="30390"/>
                  </a:cubicBezTo>
                  <a:cubicBezTo>
                    <a:pt x="5706" y="30513"/>
                    <a:pt x="5731" y="30733"/>
                    <a:pt x="5829" y="31002"/>
                  </a:cubicBezTo>
                  <a:cubicBezTo>
                    <a:pt x="5927" y="31272"/>
                    <a:pt x="5927" y="31370"/>
                    <a:pt x="6172" y="31517"/>
                  </a:cubicBezTo>
                  <a:cubicBezTo>
                    <a:pt x="6392" y="31688"/>
                    <a:pt x="6221" y="31712"/>
                    <a:pt x="6025" y="31688"/>
                  </a:cubicBezTo>
                  <a:cubicBezTo>
                    <a:pt x="5853" y="31663"/>
                    <a:pt x="5706" y="31615"/>
                    <a:pt x="5633" y="31370"/>
                  </a:cubicBezTo>
                  <a:cubicBezTo>
                    <a:pt x="5535" y="31125"/>
                    <a:pt x="5510" y="30880"/>
                    <a:pt x="5266" y="30733"/>
                  </a:cubicBezTo>
                  <a:cubicBezTo>
                    <a:pt x="5021" y="30586"/>
                    <a:pt x="4776" y="30562"/>
                    <a:pt x="4727" y="30317"/>
                  </a:cubicBezTo>
                  <a:cubicBezTo>
                    <a:pt x="4678" y="30096"/>
                    <a:pt x="4482" y="30023"/>
                    <a:pt x="4653" y="29802"/>
                  </a:cubicBezTo>
                  <a:cubicBezTo>
                    <a:pt x="4800" y="29582"/>
                    <a:pt x="4800" y="29558"/>
                    <a:pt x="4800" y="29337"/>
                  </a:cubicBezTo>
                  <a:cubicBezTo>
                    <a:pt x="4800" y="29117"/>
                    <a:pt x="4776" y="28970"/>
                    <a:pt x="4555" y="28970"/>
                  </a:cubicBezTo>
                  <a:cubicBezTo>
                    <a:pt x="4335" y="28945"/>
                    <a:pt x="4262" y="29092"/>
                    <a:pt x="4262" y="29264"/>
                  </a:cubicBezTo>
                  <a:cubicBezTo>
                    <a:pt x="4237" y="29460"/>
                    <a:pt x="4262" y="29558"/>
                    <a:pt x="4164" y="29753"/>
                  </a:cubicBezTo>
                  <a:cubicBezTo>
                    <a:pt x="4066" y="29949"/>
                    <a:pt x="3943" y="29900"/>
                    <a:pt x="3870" y="30072"/>
                  </a:cubicBezTo>
                  <a:cubicBezTo>
                    <a:pt x="3796" y="30268"/>
                    <a:pt x="3723" y="30366"/>
                    <a:pt x="3796" y="30562"/>
                  </a:cubicBezTo>
                  <a:cubicBezTo>
                    <a:pt x="3894" y="30757"/>
                    <a:pt x="3968" y="30782"/>
                    <a:pt x="3992" y="31051"/>
                  </a:cubicBezTo>
                  <a:cubicBezTo>
                    <a:pt x="4017" y="31321"/>
                    <a:pt x="4041" y="31615"/>
                    <a:pt x="3968" y="31835"/>
                  </a:cubicBezTo>
                  <a:cubicBezTo>
                    <a:pt x="3894" y="32055"/>
                    <a:pt x="3821" y="32178"/>
                    <a:pt x="3821" y="32496"/>
                  </a:cubicBezTo>
                  <a:cubicBezTo>
                    <a:pt x="3821" y="32814"/>
                    <a:pt x="3943" y="33084"/>
                    <a:pt x="4090" y="33353"/>
                  </a:cubicBezTo>
                  <a:cubicBezTo>
                    <a:pt x="4213" y="33647"/>
                    <a:pt x="4311" y="33892"/>
                    <a:pt x="4433" y="34137"/>
                  </a:cubicBezTo>
                  <a:cubicBezTo>
                    <a:pt x="4580" y="34406"/>
                    <a:pt x="4531" y="34504"/>
                    <a:pt x="4874" y="34676"/>
                  </a:cubicBezTo>
                  <a:cubicBezTo>
                    <a:pt x="5192" y="34847"/>
                    <a:pt x="5315" y="34724"/>
                    <a:pt x="5657" y="34847"/>
                  </a:cubicBezTo>
                  <a:cubicBezTo>
                    <a:pt x="6000" y="34969"/>
                    <a:pt x="5951" y="35092"/>
                    <a:pt x="6000" y="35190"/>
                  </a:cubicBezTo>
                  <a:cubicBezTo>
                    <a:pt x="6049" y="35288"/>
                    <a:pt x="6123" y="35557"/>
                    <a:pt x="6123" y="35826"/>
                  </a:cubicBezTo>
                  <a:cubicBezTo>
                    <a:pt x="6147" y="36096"/>
                    <a:pt x="5976" y="36169"/>
                    <a:pt x="6000" y="36292"/>
                  </a:cubicBezTo>
                  <a:cubicBezTo>
                    <a:pt x="6000" y="36414"/>
                    <a:pt x="6123" y="36439"/>
                    <a:pt x="6098" y="36561"/>
                  </a:cubicBezTo>
                  <a:cubicBezTo>
                    <a:pt x="6074" y="36708"/>
                    <a:pt x="5902" y="36635"/>
                    <a:pt x="5804" y="36708"/>
                  </a:cubicBezTo>
                  <a:cubicBezTo>
                    <a:pt x="5731" y="36781"/>
                    <a:pt x="5657" y="36904"/>
                    <a:pt x="5559" y="37026"/>
                  </a:cubicBezTo>
                  <a:cubicBezTo>
                    <a:pt x="5461" y="37149"/>
                    <a:pt x="5388" y="37222"/>
                    <a:pt x="5266" y="37124"/>
                  </a:cubicBezTo>
                  <a:cubicBezTo>
                    <a:pt x="5143" y="37026"/>
                    <a:pt x="5217" y="36855"/>
                    <a:pt x="5070" y="36855"/>
                  </a:cubicBezTo>
                  <a:cubicBezTo>
                    <a:pt x="4923" y="36855"/>
                    <a:pt x="4800" y="36953"/>
                    <a:pt x="4800" y="37100"/>
                  </a:cubicBezTo>
                  <a:cubicBezTo>
                    <a:pt x="4800" y="37222"/>
                    <a:pt x="4874" y="37320"/>
                    <a:pt x="4923" y="37443"/>
                  </a:cubicBezTo>
                  <a:cubicBezTo>
                    <a:pt x="4972" y="37541"/>
                    <a:pt x="4923" y="37492"/>
                    <a:pt x="4849" y="37663"/>
                  </a:cubicBezTo>
                  <a:cubicBezTo>
                    <a:pt x="4751" y="37810"/>
                    <a:pt x="4825" y="37834"/>
                    <a:pt x="4825" y="38079"/>
                  </a:cubicBezTo>
                  <a:cubicBezTo>
                    <a:pt x="4825" y="38324"/>
                    <a:pt x="4849" y="38447"/>
                    <a:pt x="4702" y="38618"/>
                  </a:cubicBezTo>
                  <a:cubicBezTo>
                    <a:pt x="4580" y="38765"/>
                    <a:pt x="4604" y="38912"/>
                    <a:pt x="4727" y="39132"/>
                  </a:cubicBezTo>
                  <a:cubicBezTo>
                    <a:pt x="4874" y="39353"/>
                    <a:pt x="4800" y="39402"/>
                    <a:pt x="4923" y="39573"/>
                  </a:cubicBezTo>
                  <a:cubicBezTo>
                    <a:pt x="5021" y="39720"/>
                    <a:pt x="5070" y="39647"/>
                    <a:pt x="5217" y="39842"/>
                  </a:cubicBezTo>
                  <a:cubicBezTo>
                    <a:pt x="5364" y="40038"/>
                    <a:pt x="5461" y="40259"/>
                    <a:pt x="5657" y="40577"/>
                  </a:cubicBezTo>
                  <a:cubicBezTo>
                    <a:pt x="5853" y="40895"/>
                    <a:pt x="5682" y="41214"/>
                    <a:pt x="5829" y="41385"/>
                  </a:cubicBezTo>
                  <a:cubicBezTo>
                    <a:pt x="5976" y="41557"/>
                    <a:pt x="6074" y="41532"/>
                    <a:pt x="6098" y="41655"/>
                  </a:cubicBezTo>
                  <a:cubicBezTo>
                    <a:pt x="6123" y="41753"/>
                    <a:pt x="6074" y="41899"/>
                    <a:pt x="6098" y="42095"/>
                  </a:cubicBezTo>
                  <a:cubicBezTo>
                    <a:pt x="6098" y="42291"/>
                    <a:pt x="6098" y="42438"/>
                    <a:pt x="6270" y="42634"/>
                  </a:cubicBezTo>
                  <a:cubicBezTo>
                    <a:pt x="6417" y="42806"/>
                    <a:pt x="6441" y="42781"/>
                    <a:pt x="6514" y="43001"/>
                  </a:cubicBezTo>
                  <a:cubicBezTo>
                    <a:pt x="6588" y="43222"/>
                    <a:pt x="6563" y="43516"/>
                    <a:pt x="6563" y="43712"/>
                  </a:cubicBezTo>
                  <a:cubicBezTo>
                    <a:pt x="6563" y="43883"/>
                    <a:pt x="6710" y="44030"/>
                    <a:pt x="6857" y="44152"/>
                  </a:cubicBezTo>
                  <a:cubicBezTo>
                    <a:pt x="7004" y="44275"/>
                    <a:pt x="7102" y="44299"/>
                    <a:pt x="7225" y="44471"/>
                  </a:cubicBezTo>
                  <a:cubicBezTo>
                    <a:pt x="7347" y="44642"/>
                    <a:pt x="7274" y="44936"/>
                    <a:pt x="7396" y="45230"/>
                  </a:cubicBezTo>
                  <a:cubicBezTo>
                    <a:pt x="7543" y="45499"/>
                    <a:pt x="7690" y="45597"/>
                    <a:pt x="7910" y="45769"/>
                  </a:cubicBezTo>
                  <a:cubicBezTo>
                    <a:pt x="8131" y="45940"/>
                    <a:pt x="8155" y="45818"/>
                    <a:pt x="8302" y="46062"/>
                  </a:cubicBezTo>
                  <a:cubicBezTo>
                    <a:pt x="8473" y="46283"/>
                    <a:pt x="8498" y="46479"/>
                    <a:pt x="8425" y="46601"/>
                  </a:cubicBezTo>
                  <a:cubicBezTo>
                    <a:pt x="8351" y="46724"/>
                    <a:pt x="8253" y="46601"/>
                    <a:pt x="8131" y="46773"/>
                  </a:cubicBezTo>
                  <a:cubicBezTo>
                    <a:pt x="8008" y="46919"/>
                    <a:pt x="7910" y="47091"/>
                    <a:pt x="7935" y="47262"/>
                  </a:cubicBezTo>
                  <a:cubicBezTo>
                    <a:pt x="7984" y="47458"/>
                    <a:pt x="8180" y="47532"/>
                    <a:pt x="8278" y="47654"/>
                  </a:cubicBezTo>
                  <a:cubicBezTo>
                    <a:pt x="8351" y="47752"/>
                    <a:pt x="8425" y="47703"/>
                    <a:pt x="8645" y="47850"/>
                  </a:cubicBezTo>
                  <a:cubicBezTo>
                    <a:pt x="8865" y="47972"/>
                    <a:pt x="8841" y="47948"/>
                    <a:pt x="8963" y="48168"/>
                  </a:cubicBezTo>
                  <a:cubicBezTo>
                    <a:pt x="9086" y="48413"/>
                    <a:pt x="8890" y="48756"/>
                    <a:pt x="8718" y="48952"/>
                  </a:cubicBezTo>
                  <a:cubicBezTo>
                    <a:pt x="8547" y="49148"/>
                    <a:pt x="8473" y="49270"/>
                    <a:pt x="8473" y="49491"/>
                  </a:cubicBezTo>
                  <a:cubicBezTo>
                    <a:pt x="8498" y="49711"/>
                    <a:pt x="8669" y="49785"/>
                    <a:pt x="8669" y="49956"/>
                  </a:cubicBezTo>
                  <a:cubicBezTo>
                    <a:pt x="8645" y="50152"/>
                    <a:pt x="8498" y="50225"/>
                    <a:pt x="8400" y="50421"/>
                  </a:cubicBezTo>
                  <a:cubicBezTo>
                    <a:pt x="8278" y="50617"/>
                    <a:pt x="8400" y="50715"/>
                    <a:pt x="8400" y="50838"/>
                  </a:cubicBezTo>
                  <a:cubicBezTo>
                    <a:pt x="8400" y="50984"/>
                    <a:pt x="8425" y="50911"/>
                    <a:pt x="8229" y="51156"/>
                  </a:cubicBezTo>
                  <a:cubicBezTo>
                    <a:pt x="8057" y="51376"/>
                    <a:pt x="7959" y="51572"/>
                    <a:pt x="8033" y="51744"/>
                  </a:cubicBezTo>
                  <a:cubicBezTo>
                    <a:pt x="8082" y="51915"/>
                    <a:pt x="8106" y="51744"/>
                    <a:pt x="8376" y="51988"/>
                  </a:cubicBezTo>
                  <a:cubicBezTo>
                    <a:pt x="8645" y="52258"/>
                    <a:pt x="8669" y="52307"/>
                    <a:pt x="8694" y="52576"/>
                  </a:cubicBezTo>
                  <a:cubicBezTo>
                    <a:pt x="8718" y="52846"/>
                    <a:pt x="8939" y="52846"/>
                    <a:pt x="9184" y="52846"/>
                  </a:cubicBezTo>
                  <a:cubicBezTo>
                    <a:pt x="9429" y="52870"/>
                    <a:pt x="9429" y="52772"/>
                    <a:pt x="9820" y="52895"/>
                  </a:cubicBezTo>
                  <a:cubicBezTo>
                    <a:pt x="10212" y="52993"/>
                    <a:pt x="10482" y="52993"/>
                    <a:pt x="10849" y="53164"/>
                  </a:cubicBezTo>
                  <a:cubicBezTo>
                    <a:pt x="11216" y="53335"/>
                    <a:pt x="11167" y="53384"/>
                    <a:pt x="11510" y="53580"/>
                  </a:cubicBezTo>
                  <a:cubicBezTo>
                    <a:pt x="11877" y="53776"/>
                    <a:pt x="12465" y="53899"/>
                    <a:pt x="12783" y="54021"/>
                  </a:cubicBezTo>
                  <a:cubicBezTo>
                    <a:pt x="13102" y="54143"/>
                    <a:pt x="13371" y="54192"/>
                    <a:pt x="13543" y="54339"/>
                  </a:cubicBezTo>
                  <a:cubicBezTo>
                    <a:pt x="13714" y="54511"/>
                    <a:pt x="13836" y="54560"/>
                    <a:pt x="14008" y="54829"/>
                  </a:cubicBezTo>
                  <a:cubicBezTo>
                    <a:pt x="14204" y="55123"/>
                    <a:pt x="14204" y="55147"/>
                    <a:pt x="14351" y="55294"/>
                  </a:cubicBezTo>
                  <a:cubicBezTo>
                    <a:pt x="14522" y="55441"/>
                    <a:pt x="14595" y="55441"/>
                    <a:pt x="14644" y="55564"/>
                  </a:cubicBezTo>
                  <a:cubicBezTo>
                    <a:pt x="14693" y="55686"/>
                    <a:pt x="14595" y="56005"/>
                    <a:pt x="14718" y="56176"/>
                  </a:cubicBezTo>
                  <a:cubicBezTo>
                    <a:pt x="14816" y="56323"/>
                    <a:pt x="14865" y="56347"/>
                    <a:pt x="15012" y="56494"/>
                  </a:cubicBezTo>
                  <a:cubicBezTo>
                    <a:pt x="15134" y="56617"/>
                    <a:pt x="15551" y="56984"/>
                    <a:pt x="15820" y="57204"/>
                  </a:cubicBezTo>
                  <a:cubicBezTo>
                    <a:pt x="16114" y="57425"/>
                    <a:pt x="16310" y="57498"/>
                    <a:pt x="16775" y="57645"/>
                  </a:cubicBezTo>
                  <a:cubicBezTo>
                    <a:pt x="17265" y="57768"/>
                    <a:pt x="17705" y="57694"/>
                    <a:pt x="17999" y="57890"/>
                  </a:cubicBezTo>
                  <a:cubicBezTo>
                    <a:pt x="18269" y="58086"/>
                    <a:pt x="18391" y="58355"/>
                    <a:pt x="18416" y="58527"/>
                  </a:cubicBezTo>
                  <a:cubicBezTo>
                    <a:pt x="18440" y="58698"/>
                    <a:pt x="18391" y="58821"/>
                    <a:pt x="18465" y="59041"/>
                  </a:cubicBezTo>
                  <a:cubicBezTo>
                    <a:pt x="18563" y="59286"/>
                    <a:pt x="18563" y="59433"/>
                    <a:pt x="18538" y="59555"/>
                  </a:cubicBezTo>
                  <a:cubicBezTo>
                    <a:pt x="18489" y="59678"/>
                    <a:pt x="18269" y="59653"/>
                    <a:pt x="18269" y="59800"/>
                  </a:cubicBezTo>
                  <a:cubicBezTo>
                    <a:pt x="18244" y="59947"/>
                    <a:pt x="18391" y="59923"/>
                    <a:pt x="18563" y="60094"/>
                  </a:cubicBezTo>
                  <a:cubicBezTo>
                    <a:pt x="18734" y="60290"/>
                    <a:pt x="18905" y="60339"/>
                    <a:pt x="18954" y="60290"/>
                  </a:cubicBezTo>
                  <a:cubicBezTo>
                    <a:pt x="19003" y="60241"/>
                    <a:pt x="18905" y="59996"/>
                    <a:pt x="19028" y="59923"/>
                  </a:cubicBezTo>
                  <a:cubicBezTo>
                    <a:pt x="19150" y="59874"/>
                    <a:pt x="19420" y="59972"/>
                    <a:pt x="19616" y="60216"/>
                  </a:cubicBezTo>
                  <a:cubicBezTo>
                    <a:pt x="19836" y="60437"/>
                    <a:pt x="20105" y="61025"/>
                    <a:pt x="20473" y="61294"/>
                  </a:cubicBezTo>
                  <a:cubicBezTo>
                    <a:pt x="20815" y="61588"/>
                    <a:pt x="20791" y="61416"/>
                    <a:pt x="21036" y="61686"/>
                  </a:cubicBezTo>
                  <a:cubicBezTo>
                    <a:pt x="21281" y="61955"/>
                    <a:pt x="21232" y="62029"/>
                    <a:pt x="21526" y="62396"/>
                  </a:cubicBezTo>
                  <a:cubicBezTo>
                    <a:pt x="21795" y="62788"/>
                    <a:pt x="21844" y="62763"/>
                    <a:pt x="22064" y="63082"/>
                  </a:cubicBezTo>
                  <a:cubicBezTo>
                    <a:pt x="22285" y="63424"/>
                    <a:pt x="22481" y="63914"/>
                    <a:pt x="22677" y="64208"/>
                  </a:cubicBezTo>
                  <a:cubicBezTo>
                    <a:pt x="22897" y="64526"/>
                    <a:pt x="22897" y="64575"/>
                    <a:pt x="23019" y="65016"/>
                  </a:cubicBezTo>
                  <a:cubicBezTo>
                    <a:pt x="23117" y="65457"/>
                    <a:pt x="23142" y="65726"/>
                    <a:pt x="23166" y="66045"/>
                  </a:cubicBezTo>
                  <a:cubicBezTo>
                    <a:pt x="23215" y="66387"/>
                    <a:pt x="23191" y="66779"/>
                    <a:pt x="23117" y="66902"/>
                  </a:cubicBezTo>
                  <a:cubicBezTo>
                    <a:pt x="23044" y="67024"/>
                    <a:pt x="22897" y="66877"/>
                    <a:pt x="22921" y="67147"/>
                  </a:cubicBezTo>
                  <a:cubicBezTo>
                    <a:pt x="22970" y="67440"/>
                    <a:pt x="23068" y="67416"/>
                    <a:pt x="23019" y="67612"/>
                  </a:cubicBezTo>
                  <a:cubicBezTo>
                    <a:pt x="22946" y="67783"/>
                    <a:pt x="22799" y="67759"/>
                    <a:pt x="22970" y="68028"/>
                  </a:cubicBezTo>
                  <a:cubicBezTo>
                    <a:pt x="23142" y="68297"/>
                    <a:pt x="23264" y="68273"/>
                    <a:pt x="23387" y="68518"/>
                  </a:cubicBezTo>
                  <a:cubicBezTo>
                    <a:pt x="23485" y="68763"/>
                    <a:pt x="23387" y="68983"/>
                    <a:pt x="23387" y="68983"/>
                  </a:cubicBezTo>
                  <a:cubicBezTo>
                    <a:pt x="23387" y="68983"/>
                    <a:pt x="23338" y="69057"/>
                    <a:pt x="23313" y="69155"/>
                  </a:cubicBezTo>
                  <a:close/>
                </a:path>
              </a:pathLst>
            </a:cu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72"/>
            <p:cNvSpPr/>
            <p:nvPr/>
          </p:nvSpPr>
          <p:spPr>
            <a:xfrm>
              <a:off x="433400" y="1825000"/>
              <a:ext cx="1035875" cy="1767450"/>
            </a:xfrm>
            <a:custGeom>
              <a:avLst/>
              <a:gdLst/>
              <a:ahLst/>
              <a:cxnLst/>
              <a:rect l="l" t="t" r="r" b="b"/>
              <a:pathLst>
                <a:path w="41435" h="70698" fill="none" extrusionOk="0">
                  <a:moveTo>
                    <a:pt x="23313" y="69155"/>
                  </a:moveTo>
                  <a:lnTo>
                    <a:pt x="36071" y="70697"/>
                  </a:lnTo>
                  <a:cubicBezTo>
                    <a:pt x="36292" y="70648"/>
                    <a:pt x="36488" y="70599"/>
                    <a:pt x="36610" y="70599"/>
                  </a:cubicBezTo>
                  <a:cubicBezTo>
                    <a:pt x="36757" y="70599"/>
                    <a:pt x="36855" y="70624"/>
                    <a:pt x="36929" y="70648"/>
                  </a:cubicBezTo>
                  <a:cubicBezTo>
                    <a:pt x="37026" y="70673"/>
                    <a:pt x="37075" y="70673"/>
                    <a:pt x="37222" y="70599"/>
                  </a:cubicBezTo>
                  <a:cubicBezTo>
                    <a:pt x="37369" y="70501"/>
                    <a:pt x="37443" y="70428"/>
                    <a:pt x="37516" y="70330"/>
                  </a:cubicBezTo>
                  <a:cubicBezTo>
                    <a:pt x="37590" y="70257"/>
                    <a:pt x="37639" y="70183"/>
                    <a:pt x="37761" y="70110"/>
                  </a:cubicBezTo>
                  <a:lnTo>
                    <a:pt x="37761" y="70110"/>
                  </a:lnTo>
                  <a:cubicBezTo>
                    <a:pt x="37859" y="70036"/>
                    <a:pt x="37933" y="69938"/>
                    <a:pt x="37981" y="69791"/>
                  </a:cubicBezTo>
                  <a:cubicBezTo>
                    <a:pt x="38006" y="69669"/>
                    <a:pt x="38030" y="69522"/>
                    <a:pt x="37981" y="69375"/>
                  </a:cubicBezTo>
                  <a:cubicBezTo>
                    <a:pt x="37908" y="69155"/>
                    <a:pt x="37786" y="69130"/>
                    <a:pt x="37639" y="69081"/>
                  </a:cubicBezTo>
                  <a:lnTo>
                    <a:pt x="37639" y="69081"/>
                  </a:lnTo>
                  <a:cubicBezTo>
                    <a:pt x="37565" y="69057"/>
                    <a:pt x="37467" y="69057"/>
                    <a:pt x="37369" y="69008"/>
                  </a:cubicBezTo>
                  <a:cubicBezTo>
                    <a:pt x="37198" y="68934"/>
                    <a:pt x="37100" y="68885"/>
                    <a:pt x="37002" y="68812"/>
                  </a:cubicBezTo>
                  <a:cubicBezTo>
                    <a:pt x="36929" y="68714"/>
                    <a:pt x="36880" y="68616"/>
                    <a:pt x="36880" y="68444"/>
                  </a:cubicBezTo>
                  <a:cubicBezTo>
                    <a:pt x="36880" y="68248"/>
                    <a:pt x="36929" y="68200"/>
                    <a:pt x="37002" y="68077"/>
                  </a:cubicBezTo>
                  <a:cubicBezTo>
                    <a:pt x="37051" y="68028"/>
                    <a:pt x="37100" y="67955"/>
                    <a:pt x="37173" y="67808"/>
                  </a:cubicBezTo>
                  <a:cubicBezTo>
                    <a:pt x="37247" y="67661"/>
                    <a:pt x="37173" y="67514"/>
                    <a:pt x="37100" y="67367"/>
                  </a:cubicBezTo>
                  <a:cubicBezTo>
                    <a:pt x="37051" y="67220"/>
                    <a:pt x="36977" y="67098"/>
                    <a:pt x="37051" y="66926"/>
                  </a:cubicBezTo>
                  <a:lnTo>
                    <a:pt x="37051" y="66926"/>
                  </a:lnTo>
                  <a:lnTo>
                    <a:pt x="37100" y="66779"/>
                  </a:lnTo>
                  <a:lnTo>
                    <a:pt x="37100" y="66779"/>
                  </a:lnTo>
                  <a:cubicBezTo>
                    <a:pt x="37149" y="66632"/>
                    <a:pt x="37149" y="66632"/>
                    <a:pt x="37222" y="66485"/>
                  </a:cubicBezTo>
                  <a:cubicBezTo>
                    <a:pt x="37296" y="66338"/>
                    <a:pt x="37418" y="66314"/>
                    <a:pt x="37541" y="66289"/>
                  </a:cubicBezTo>
                  <a:cubicBezTo>
                    <a:pt x="37639" y="66289"/>
                    <a:pt x="37712" y="66265"/>
                    <a:pt x="37786" y="66216"/>
                  </a:cubicBezTo>
                  <a:cubicBezTo>
                    <a:pt x="37859" y="66118"/>
                    <a:pt x="37957" y="65971"/>
                    <a:pt x="38055" y="65849"/>
                  </a:cubicBezTo>
                  <a:cubicBezTo>
                    <a:pt x="38153" y="65726"/>
                    <a:pt x="38251" y="65604"/>
                    <a:pt x="38349" y="65506"/>
                  </a:cubicBezTo>
                  <a:cubicBezTo>
                    <a:pt x="38422" y="65408"/>
                    <a:pt x="38447" y="65285"/>
                    <a:pt x="38447" y="65163"/>
                  </a:cubicBezTo>
                  <a:lnTo>
                    <a:pt x="38447" y="65163"/>
                  </a:lnTo>
                  <a:cubicBezTo>
                    <a:pt x="38447" y="65090"/>
                    <a:pt x="38471" y="65016"/>
                    <a:pt x="38471" y="64943"/>
                  </a:cubicBezTo>
                  <a:cubicBezTo>
                    <a:pt x="38520" y="64820"/>
                    <a:pt x="38594" y="64771"/>
                    <a:pt x="38643" y="64722"/>
                  </a:cubicBezTo>
                  <a:cubicBezTo>
                    <a:pt x="38692" y="64722"/>
                    <a:pt x="38716" y="64698"/>
                    <a:pt x="38741" y="64575"/>
                  </a:cubicBezTo>
                  <a:cubicBezTo>
                    <a:pt x="38741" y="64428"/>
                    <a:pt x="38741" y="64306"/>
                    <a:pt x="38716" y="64159"/>
                  </a:cubicBezTo>
                  <a:cubicBezTo>
                    <a:pt x="38716" y="63988"/>
                    <a:pt x="38692" y="63816"/>
                    <a:pt x="38741" y="63694"/>
                  </a:cubicBezTo>
                  <a:cubicBezTo>
                    <a:pt x="38790" y="63620"/>
                    <a:pt x="38839" y="63547"/>
                    <a:pt x="38863" y="63498"/>
                  </a:cubicBezTo>
                  <a:cubicBezTo>
                    <a:pt x="38912" y="63449"/>
                    <a:pt x="38961" y="63375"/>
                    <a:pt x="38961" y="63277"/>
                  </a:cubicBezTo>
                  <a:lnTo>
                    <a:pt x="38961" y="63253"/>
                  </a:lnTo>
                  <a:lnTo>
                    <a:pt x="38961" y="63253"/>
                  </a:lnTo>
                  <a:cubicBezTo>
                    <a:pt x="38961" y="63008"/>
                    <a:pt x="38961" y="62959"/>
                    <a:pt x="39206" y="62763"/>
                  </a:cubicBezTo>
                  <a:cubicBezTo>
                    <a:pt x="39304" y="62690"/>
                    <a:pt x="39402" y="62616"/>
                    <a:pt x="39475" y="62543"/>
                  </a:cubicBezTo>
                  <a:lnTo>
                    <a:pt x="39475" y="62543"/>
                  </a:lnTo>
                  <a:cubicBezTo>
                    <a:pt x="39549" y="62445"/>
                    <a:pt x="39598" y="62396"/>
                    <a:pt x="39647" y="62347"/>
                  </a:cubicBezTo>
                  <a:cubicBezTo>
                    <a:pt x="39696" y="62224"/>
                    <a:pt x="39769" y="62175"/>
                    <a:pt x="40014" y="62078"/>
                  </a:cubicBezTo>
                  <a:lnTo>
                    <a:pt x="40161" y="62004"/>
                  </a:lnTo>
                  <a:lnTo>
                    <a:pt x="40161" y="62004"/>
                  </a:lnTo>
                  <a:cubicBezTo>
                    <a:pt x="40259" y="61955"/>
                    <a:pt x="40357" y="61906"/>
                    <a:pt x="40455" y="61857"/>
                  </a:cubicBezTo>
                  <a:cubicBezTo>
                    <a:pt x="40724" y="61759"/>
                    <a:pt x="40969" y="61637"/>
                    <a:pt x="41116" y="61539"/>
                  </a:cubicBezTo>
                  <a:lnTo>
                    <a:pt x="41165" y="61514"/>
                  </a:lnTo>
                  <a:lnTo>
                    <a:pt x="41165" y="61514"/>
                  </a:lnTo>
                  <a:cubicBezTo>
                    <a:pt x="41312" y="61392"/>
                    <a:pt x="41434" y="61318"/>
                    <a:pt x="41410" y="61098"/>
                  </a:cubicBezTo>
                  <a:cubicBezTo>
                    <a:pt x="41410" y="60976"/>
                    <a:pt x="41165" y="60780"/>
                    <a:pt x="40945" y="60584"/>
                  </a:cubicBezTo>
                  <a:cubicBezTo>
                    <a:pt x="40773" y="60412"/>
                    <a:pt x="40602" y="60241"/>
                    <a:pt x="40528" y="60118"/>
                  </a:cubicBezTo>
                  <a:cubicBezTo>
                    <a:pt x="40504" y="60045"/>
                    <a:pt x="40479" y="60021"/>
                    <a:pt x="40455" y="59972"/>
                  </a:cubicBezTo>
                  <a:cubicBezTo>
                    <a:pt x="40381" y="59898"/>
                    <a:pt x="40357" y="59849"/>
                    <a:pt x="40381" y="59555"/>
                  </a:cubicBezTo>
                  <a:cubicBezTo>
                    <a:pt x="40381" y="59359"/>
                    <a:pt x="40357" y="59261"/>
                    <a:pt x="40308" y="59163"/>
                  </a:cubicBezTo>
                  <a:cubicBezTo>
                    <a:pt x="40283" y="59090"/>
                    <a:pt x="40259" y="59017"/>
                    <a:pt x="40259" y="58894"/>
                  </a:cubicBezTo>
                  <a:cubicBezTo>
                    <a:pt x="40259" y="58821"/>
                    <a:pt x="40259" y="58747"/>
                    <a:pt x="40259" y="58649"/>
                  </a:cubicBezTo>
                  <a:cubicBezTo>
                    <a:pt x="40259" y="58478"/>
                    <a:pt x="40259" y="58306"/>
                    <a:pt x="40210" y="58159"/>
                  </a:cubicBezTo>
                  <a:cubicBezTo>
                    <a:pt x="40161" y="58062"/>
                    <a:pt x="40112" y="58013"/>
                    <a:pt x="40063" y="57964"/>
                  </a:cubicBezTo>
                  <a:cubicBezTo>
                    <a:pt x="39965" y="57890"/>
                    <a:pt x="39892" y="57792"/>
                    <a:pt x="39843" y="57621"/>
                  </a:cubicBezTo>
                  <a:cubicBezTo>
                    <a:pt x="39818" y="57498"/>
                    <a:pt x="39769" y="57376"/>
                    <a:pt x="39720" y="57278"/>
                  </a:cubicBezTo>
                  <a:cubicBezTo>
                    <a:pt x="39647" y="57131"/>
                    <a:pt x="39598" y="57009"/>
                    <a:pt x="39573" y="56862"/>
                  </a:cubicBezTo>
                  <a:cubicBezTo>
                    <a:pt x="39524" y="56641"/>
                    <a:pt x="39573" y="56470"/>
                    <a:pt x="39622" y="56274"/>
                  </a:cubicBezTo>
                  <a:cubicBezTo>
                    <a:pt x="39647" y="56249"/>
                    <a:pt x="39647" y="56200"/>
                    <a:pt x="39671" y="56151"/>
                  </a:cubicBezTo>
                  <a:lnTo>
                    <a:pt x="18538" y="24489"/>
                  </a:lnTo>
                  <a:lnTo>
                    <a:pt x="18514" y="24464"/>
                  </a:lnTo>
                  <a:lnTo>
                    <a:pt x="18538" y="24415"/>
                  </a:lnTo>
                  <a:lnTo>
                    <a:pt x="23436" y="5559"/>
                  </a:lnTo>
                  <a:cubicBezTo>
                    <a:pt x="22579" y="5363"/>
                    <a:pt x="21991" y="5168"/>
                    <a:pt x="21550" y="5045"/>
                  </a:cubicBezTo>
                  <a:cubicBezTo>
                    <a:pt x="21330" y="4972"/>
                    <a:pt x="21158" y="4923"/>
                    <a:pt x="20987" y="4874"/>
                  </a:cubicBezTo>
                  <a:cubicBezTo>
                    <a:pt x="20546" y="4751"/>
                    <a:pt x="18612" y="4237"/>
                    <a:pt x="17142" y="3821"/>
                  </a:cubicBezTo>
                  <a:cubicBezTo>
                    <a:pt x="16285" y="3600"/>
                    <a:pt x="15551" y="3404"/>
                    <a:pt x="15281" y="3306"/>
                  </a:cubicBezTo>
                  <a:cubicBezTo>
                    <a:pt x="15012" y="3233"/>
                    <a:pt x="14106" y="2964"/>
                    <a:pt x="12955" y="2621"/>
                  </a:cubicBezTo>
                  <a:cubicBezTo>
                    <a:pt x="10530" y="1911"/>
                    <a:pt x="7078" y="907"/>
                    <a:pt x="6931" y="833"/>
                  </a:cubicBezTo>
                  <a:cubicBezTo>
                    <a:pt x="6857" y="809"/>
                    <a:pt x="6735" y="809"/>
                    <a:pt x="6637" y="809"/>
                  </a:cubicBezTo>
                  <a:cubicBezTo>
                    <a:pt x="6490" y="809"/>
                    <a:pt x="6392" y="809"/>
                    <a:pt x="6294" y="760"/>
                  </a:cubicBezTo>
                  <a:cubicBezTo>
                    <a:pt x="6245" y="735"/>
                    <a:pt x="5682" y="539"/>
                    <a:pt x="5070" y="368"/>
                  </a:cubicBezTo>
                  <a:cubicBezTo>
                    <a:pt x="4678" y="221"/>
                    <a:pt x="4286" y="99"/>
                    <a:pt x="3968" y="1"/>
                  </a:cubicBezTo>
                  <a:cubicBezTo>
                    <a:pt x="3992" y="50"/>
                    <a:pt x="3992" y="123"/>
                    <a:pt x="3992" y="196"/>
                  </a:cubicBezTo>
                  <a:cubicBezTo>
                    <a:pt x="3992" y="441"/>
                    <a:pt x="3845" y="539"/>
                    <a:pt x="3723" y="711"/>
                  </a:cubicBezTo>
                  <a:cubicBezTo>
                    <a:pt x="3600" y="882"/>
                    <a:pt x="3380" y="882"/>
                    <a:pt x="3356" y="1103"/>
                  </a:cubicBezTo>
                  <a:cubicBezTo>
                    <a:pt x="3331" y="1298"/>
                    <a:pt x="3502" y="1347"/>
                    <a:pt x="3625" y="1543"/>
                  </a:cubicBezTo>
                  <a:cubicBezTo>
                    <a:pt x="3772" y="1764"/>
                    <a:pt x="3772" y="1813"/>
                    <a:pt x="3747" y="2107"/>
                  </a:cubicBezTo>
                  <a:cubicBezTo>
                    <a:pt x="3723" y="2400"/>
                    <a:pt x="3674" y="2596"/>
                    <a:pt x="3698" y="2768"/>
                  </a:cubicBezTo>
                  <a:cubicBezTo>
                    <a:pt x="3698" y="2939"/>
                    <a:pt x="3723" y="2964"/>
                    <a:pt x="3698" y="3135"/>
                  </a:cubicBezTo>
                  <a:cubicBezTo>
                    <a:pt x="3698" y="3306"/>
                    <a:pt x="3625" y="3453"/>
                    <a:pt x="3502" y="3747"/>
                  </a:cubicBezTo>
                  <a:cubicBezTo>
                    <a:pt x="3404" y="4066"/>
                    <a:pt x="3331" y="4115"/>
                    <a:pt x="3258" y="4335"/>
                  </a:cubicBezTo>
                  <a:cubicBezTo>
                    <a:pt x="3209" y="4555"/>
                    <a:pt x="3135" y="4653"/>
                    <a:pt x="2915" y="4996"/>
                  </a:cubicBezTo>
                  <a:cubicBezTo>
                    <a:pt x="2719" y="5363"/>
                    <a:pt x="2596" y="5486"/>
                    <a:pt x="2572" y="5755"/>
                  </a:cubicBezTo>
                  <a:cubicBezTo>
                    <a:pt x="2547" y="6025"/>
                    <a:pt x="2670" y="6098"/>
                    <a:pt x="2572" y="6294"/>
                  </a:cubicBezTo>
                  <a:cubicBezTo>
                    <a:pt x="2449" y="6490"/>
                    <a:pt x="2474" y="6612"/>
                    <a:pt x="2205" y="6784"/>
                  </a:cubicBezTo>
                  <a:cubicBezTo>
                    <a:pt x="1960" y="6931"/>
                    <a:pt x="1666" y="7225"/>
                    <a:pt x="1617" y="7347"/>
                  </a:cubicBezTo>
                  <a:cubicBezTo>
                    <a:pt x="1568" y="7494"/>
                    <a:pt x="1641" y="7518"/>
                    <a:pt x="1739" y="7469"/>
                  </a:cubicBezTo>
                  <a:cubicBezTo>
                    <a:pt x="1837" y="7396"/>
                    <a:pt x="1984" y="7200"/>
                    <a:pt x="2107" y="7151"/>
                  </a:cubicBezTo>
                  <a:cubicBezTo>
                    <a:pt x="2229" y="7127"/>
                    <a:pt x="2327" y="7176"/>
                    <a:pt x="2352" y="7322"/>
                  </a:cubicBezTo>
                  <a:cubicBezTo>
                    <a:pt x="2400" y="7445"/>
                    <a:pt x="2254" y="7518"/>
                    <a:pt x="1984" y="7592"/>
                  </a:cubicBezTo>
                  <a:cubicBezTo>
                    <a:pt x="1739" y="7690"/>
                    <a:pt x="1641" y="7837"/>
                    <a:pt x="1592" y="7984"/>
                  </a:cubicBezTo>
                  <a:cubicBezTo>
                    <a:pt x="1519" y="8155"/>
                    <a:pt x="1421" y="8180"/>
                    <a:pt x="1372" y="8131"/>
                  </a:cubicBezTo>
                  <a:cubicBezTo>
                    <a:pt x="1323" y="8082"/>
                    <a:pt x="1274" y="7959"/>
                    <a:pt x="1372" y="7861"/>
                  </a:cubicBezTo>
                  <a:cubicBezTo>
                    <a:pt x="1445" y="7763"/>
                    <a:pt x="1421" y="7690"/>
                    <a:pt x="1323" y="7714"/>
                  </a:cubicBezTo>
                  <a:cubicBezTo>
                    <a:pt x="1250" y="7739"/>
                    <a:pt x="1274" y="7788"/>
                    <a:pt x="1176" y="7984"/>
                  </a:cubicBezTo>
                  <a:cubicBezTo>
                    <a:pt x="1054" y="8155"/>
                    <a:pt x="1005" y="8229"/>
                    <a:pt x="882" y="8326"/>
                  </a:cubicBezTo>
                  <a:cubicBezTo>
                    <a:pt x="760" y="8424"/>
                    <a:pt x="368" y="8939"/>
                    <a:pt x="172" y="9184"/>
                  </a:cubicBezTo>
                  <a:cubicBezTo>
                    <a:pt x="1" y="9428"/>
                    <a:pt x="99" y="9943"/>
                    <a:pt x="148" y="10139"/>
                  </a:cubicBezTo>
                  <a:cubicBezTo>
                    <a:pt x="197" y="10310"/>
                    <a:pt x="50" y="10359"/>
                    <a:pt x="25" y="10481"/>
                  </a:cubicBezTo>
                  <a:cubicBezTo>
                    <a:pt x="25" y="10604"/>
                    <a:pt x="50" y="10702"/>
                    <a:pt x="123" y="10849"/>
                  </a:cubicBezTo>
                  <a:cubicBezTo>
                    <a:pt x="172" y="11020"/>
                    <a:pt x="539" y="11461"/>
                    <a:pt x="711" y="11730"/>
                  </a:cubicBezTo>
                  <a:cubicBezTo>
                    <a:pt x="882" y="12000"/>
                    <a:pt x="907" y="11902"/>
                    <a:pt x="931" y="12196"/>
                  </a:cubicBezTo>
                  <a:cubicBezTo>
                    <a:pt x="956" y="12465"/>
                    <a:pt x="882" y="12465"/>
                    <a:pt x="931" y="12587"/>
                  </a:cubicBezTo>
                  <a:cubicBezTo>
                    <a:pt x="980" y="12685"/>
                    <a:pt x="980" y="12636"/>
                    <a:pt x="1103" y="12808"/>
                  </a:cubicBezTo>
                  <a:cubicBezTo>
                    <a:pt x="1225" y="12979"/>
                    <a:pt x="1347" y="13322"/>
                    <a:pt x="1519" y="13959"/>
                  </a:cubicBezTo>
                  <a:cubicBezTo>
                    <a:pt x="1666" y="14595"/>
                    <a:pt x="1470" y="15159"/>
                    <a:pt x="1470" y="15452"/>
                  </a:cubicBezTo>
                  <a:cubicBezTo>
                    <a:pt x="1470" y="15746"/>
                    <a:pt x="1225" y="16285"/>
                    <a:pt x="1005" y="16628"/>
                  </a:cubicBezTo>
                  <a:cubicBezTo>
                    <a:pt x="760" y="16971"/>
                    <a:pt x="809" y="17412"/>
                    <a:pt x="809" y="17803"/>
                  </a:cubicBezTo>
                  <a:cubicBezTo>
                    <a:pt x="809" y="18171"/>
                    <a:pt x="809" y="18269"/>
                    <a:pt x="833" y="18489"/>
                  </a:cubicBezTo>
                  <a:cubicBezTo>
                    <a:pt x="882" y="18709"/>
                    <a:pt x="907" y="19126"/>
                    <a:pt x="735" y="19395"/>
                  </a:cubicBezTo>
                  <a:cubicBezTo>
                    <a:pt x="539" y="19640"/>
                    <a:pt x="392" y="19689"/>
                    <a:pt x="392" y="19983"/>
                  </a:cubicBezTo>
                  <a:cubicBezTo>
                    <a:pt x="417" y="20252"/>
                    <a:pt x="515" y="20497"/>
                    <a:pt x="858" y="20987"/>
                  </a:cubicBezTo>
                  <a:cubicBezTo>
                    <a:pt x="1201" y="21477"/>
                    <a:pt x="1299" y="21599"/>
                    <a:pt x="1396" y="21942"/>
                  </a:cubicBezTo>
                  <a:cubicBezTo>
                    <a:pt x="1519" y="22285"/>
                    <a:pt x="1519" y="22456"/>
                    <a:pt x="1666" y="22725"/>
                  </a:cubicBezTo>
                  <a:cubicBezTo>
                    <a:pt x="1813" y="22995"/>
                    <a:pt x="1911" y="23044"/>
                    <a:pt x="2180" y="23436"/>
                  </a:cubicBezTo>
                  <a:cubicBezTo>
                    <a:pt x="2449" y="23803"/>
                    <a:pt x="2449" y="23852"/>
                    <a:pt x="2474" y="24244"/>
                  </a:cubicBezTo>
                  <a:cubicBezTo>
                    <a:pt x="2498" y="24635"/>
                    <a:pt x="2400" y="24611"/>
                    <a:pt x="2596" y="24782"/>
                  </a:cubicBezTo>
                  <a:cubicBezTo>
                    <a:pt x="2768" y="24978"/>
                    <a:pt x="2694" y="25174"/>
                    <a:pt x="2817" y="25321"/>
                  </a:cubicBezTo>
                  <a:cubicBezTo>
                    <a:pt x="2939" y="25493"/>
                    <a:pt x="2988" y="25370"/>
                    <a:pt x="3135" y="25566"/>
                  </a:cubicBezTo>
                  <a:cubicBezTo>
                    <a:pt x="3282" y="25786"/>
                    <a:pt x="3184" y="25909"/>
                    <a:pt x="3233" y="26154"/>
                  </a:cubicBezTo>
                  <a:cubicBezTo>
                    <a:pt x="3282" y="26399"/>
                    <a:pt x="3380" y="26570"/>
                    <a:pt x="3307" y="26594"/>
                  </a:cubicBezTo>
                  <a:cubicBezTo>
                    <a:pt x="3209" y="26643"/>
                    <a:pt x="3111" y="26546"/>
                    <a:pt x="3111" y="26374"/>
                  </a:cubicBezTo>
                  <a:cubicBezTo>
                    <a:pt x="3111" y="26203"/>
                    <a:pt x="3037" y="26105"/>
                    <a:pt x="2988" y="25982"/>
                  </a:cubicBezTo>
                  <a:cubicBezTo>
                    <a:pt x="2939" y="25860"/>
                    <a:pt x="2915" y="25737"/>
                    <a:pt x="2792" y="25811"/>
                  </a:cubicBezTo>
                  <a:cubicBezTo>
                    <a:pt x="2694" y="25884"/>
                    <a:pt x="2670" y="25909"/>
                    <a:pt x="2596" y="26154"/>
                  </a:cubicBezTo>
                  <a:cubicBezTo>
                    <a:pt x="2523" y="26423"/>
                    <a:pt x="2352" y="26423"/>
                    <a:pt x="2254" y="26570"/>
                  </a:cubicBezTo>
                  <a:cubicBezTo>
                    <a:pt x="2156" y="26692"/>
                    <a:pt x="2082" y="26839"/>
                    <a:pt x="2254" y="26864"/>
                  </a:cubicBezTo>
                  <a:cubicBezTo>
                    <a:pt x="2400" y="26888"/>
                    <a:pt x="2376" y="26864"/>
                    <a:pt x="2474" y="26717"/>
                  </a:cubicBezTo>
                  <a:cubicBezTo>
                    <a:pt x="2547" y="26570"/>
                    <a:pt x="2596" y="26252"/>
                    <a:pt x="2743" y="26350"/>
                  </a:cubicBezTo>
                  <a:cubicBezTo>
                    <a:pt x="2866" y="26472"/>
                    <a:pt x="2719" y="26497"/>
                    <a:pt x="2743" y="26643"/>
                  </a:cubicBezTo>
                  <a:cubicBezTo>
                    <a:pt x="2768" y="26790"/>
                    <a:pt x="2964" y="26741"/>
                    <a:pt x="3086" y="26913"/>
                  </a:cubicBezTo>
                  <a:cubicBezTo>
                    <a:pt x="3209" y="27109"/>
                    <a:pt x="3135" y="27084"/>
                    <a:pt x="3233" y="27354"/>
                  </a:cubicBezTo>
                  <a:cubicBezTo>
                    <a:pt x="3356" y="27598"/>
                    <a:pt x="3307" y="27476"/>
                    <a:pt x="3600" y="27672"/>
                  </a:cubicBezTo>
                  <a:cubicBezTo>
                    <a:pt x="3870" y="27892"/>
                    <a:pt x="3772" y="27917"/>
                    <a:pt x="3992" y="28260"/>
                  </a:cubicBezTo>
                  <a:cubicBezTo>
                    <a:pt x="4188" y="28603"/>
                    <a:pt x="4311" y="28676"/>
                    <a:pt x="4433" y="28603"/>
                  </a:cubicBezTo>
                  <a:cubicBezTo>
                    <a:pt x="4580" y="28529"/>
                    <a:pt x="4384" y="28260"/>
                    <a:pt x="4457" y="28235"/>
                  </a:cubicBezTo>
                  <a:cubicBezTo>
                    <a:pt x="4555" y="28211"/>
                    <a:pt x="4702" y="28431"/>
                    <a:pt x="4776" y="28260"/>
                  </a:cubicBezTo>
                  <a:cubicBezTo>
                    <a:pt x="4825" y="28088"/>
                    <a:pt x="4531" y="27966"/>
                    <a:pt x="4531" y="27794"/>
                  </a:cubicBezTo>
                  <a:cubicBezTo>
                    <a:pt x="4555" y="27598"/>
                    <a:pt x="4702" y="27696"/>
                    <a:pt x="4825" y="27574"/>
                  </a:cubicBezTo>
                  <a:cubicBezTo>
                    <a:pt x="4923" y="27427"/>
                    <a:pt x="4702" y="27378"/>
                    <a:pt x="4776" y="27256"/>
                  </a:cubicBezTo>
                  <a:cubicBezTo>
                    <a:pt x="4825" y="27133"/>
                    <a:pt x="4947" y="27231"/>
                    <a:pt x="4947" y="27011"/>
                  </a:cubicBezTo>
                  <a:cubicBezTo>
                    <a:pt x="4947" y="26790"/>
                    <a:pt x="4898" y="26717"/>
                    <a:pt x="5045" y="26741"/>
                  </a:cubicBezTo>
                  <a:cubicBezTo>
                    <a:pt x="5192" y="26766"/>
                    <a:pt x="5241" y="26766"/>
                    <a:pt x="5339" y="26692"/>
                  </a:cubicBezTo>
                  <a:cubicBezTo>
                    <a:pt x="5412" y="26594"/>
                    <a:pt x="5559" y="26570"/>
                    <a:pt x="5657" y="26692"/>
                  </a:cubicBezTo>
                  <a:cubicBezTo>
                    <a:pt x="5780" y="26815"/>
                    <a:pt x="5731" y="27011"/>
                    <a:pt x="5878" y="26937"/>
                  </a:cubicBezTo>
                  <a:cubicBezTo>
                    <a:pt x="6025" y="26864"/>
                    <a:pt x="5829" y="26741"/>
                    <a:pt x="5829" y="26570"/>
                  </a:cubicBezTo>
                  <a:cubicBezTo>
                    <a:pt x="5829" y="26399"/>
                    <a:pt x="6049" y="26325"/>
                    <a:pt x="6172" y="26521"/>
                  </a:cubicBezTo>
                  <a:cubicBezTo>
                    <a:pt x="6270" y="26717"/>
                    <a:pt x="6221" y="26790"/>
                    <a:pt x="6221" y="26962"/>
                  </a:cubicBezTo>
                  <a:cubicBezTo>
                    <a:pt x="6221" y="27158"/>
                    <a:pt x="6221" y="27158"/>
                    <a:pt x="6368" y="27329"/>
                  </a:cubicBezTo>
                  <a:cubicBezTo>
                    <a:pt x="6514" y="27476"/>
                    <a:pt x="6490" y="27550"/>
                    <a:pt x="6686" y="27550"/>
                  </a:cubicBezTo>
                  <a:cubicBezTo>
                    <a:pt x="6882" y="27550"/>
                    <a:pt x="6906" y="27256"/>
                    <a:pt x="7078" y="27182"/>
                  </a:cubicBezTo>
                  <a:cubicBezTo>
                    <a:pt x="7274" y="27109"/>
                    <a:pt x="7445" y="27133"/>
                    <a:pt x="7494" y="27280"/>
                  </a:cubicBezTo>
                  <a:cubicBezTo>
                    <a:pt x="7543" y="27427"/>
                    <a:pt x="7323" y="27427"/>
                    <a:pt x="7347" y="27574"/>
                  </a:cubicBezTo>
                  <a:cubicBezTo>
                    <a:pt x="7396" y="27696"/>
                    <a:pt x="7469" y="27550"/>
                    <a:pt x="7641" y="27721"/>
                  </a:cubicBezTo>
                  <a:cubicBezTo>
                    <a:pt x="7812" y="27892"/>
                    <a:pt x="7714" y="27892"/>
                    <a:pt x="7959" y="27941"/>
                  </a:cubicBezTo>
                  <a:cubicBezTo>
                    <a:pt x="8204" y="27990"/>
                    <a:pt x="8302" y="27941"/>
                    <a:pt x="8400" y="27868"/>
                  </a:cubicBezTo>
                  <a:cubicBezTo>
                    <a:pt x="8498" y="27819"/>
                    <a:pt x="8473" y="27794"/>
                    <a:pt x="8669" y="27672"/>
                  </a:cubicBezTo>
                  <a:cubicBezTo>
                    <a:pt x="8841" y="27550"/>
                    <a:pt x="8963" y="27403"/>
                    <a:pt x="9086" y="27525"/>
                  </a:cubicBezTo>
                  <a:cubicBezTo>
                    <a:pt x="9208" y="27647"/>
                    <a:pt x="8939" y="27672"/>
                    <a:pt x="8914" y="27819"/>
                  </a:cubicBezTo>
                  <a:cubicBezTo>
                    <a:pt x="8890" y="27966"/>
                    <a:pt x="9012" y="27966"/>
                    <a:pt x="9184" y="28015"/>
                  </a:cubicBezTo>
                  <a:cubicBezTo>
                    <a:pt x="9380" y="28039"/>
                    <a:pt x="9502" y="28039"/>
                    <a:pt x="9526" y="28186"/>
                  </a:cubicBezTo>
                  <a:cubicBezTo>
                    <a:pt x="9551" y="28309"/>
                    <a:pt x="9526" y="28431"/>
                    <a:pt x="9673" y="28480"/>
                  </a:cubicBezTo>
                  <a:cubicBezTo>
                    <a:pt x="9796" y="28554"/>
                    <a:pt x="9649" y="28651"/>
                    <a:pt x="9551" y="28627"/>
                  </a:cubicBezTo>
                  <a:cubicBezTo>
                    <a:pt x="9453" y="28603"/>
                    <a:pt x="9429" y="28505"/>
                    <a:pt x="9355" y="28358"/>
                  </a:cubicBezTo>
                  <a:cubicBezTo>
                    <a:pt x="9282" y="28211"/>
                    <a:pt x="9135" y="28113"/>
                    <a:pt x="9037" y="28211"/>
                  </a:cubicBezTo>
                  <a:cubicBezTo>
                    <a:pt x="8939" y="28309"/>
                    <a:pt x="9037" y="28505"/>
                    <a:pt x="8816" y="28505"/>
                  </a:cubicBezTo>
                  <a:cubicBezTo>
                    <a:pt x="8596" y="28529"/>
                    <a:pt x="8425" y="28529"/>
                    <a:pt x="8278" y="28431"/>
                  </a:cubicBezTo>
                  <a:cubicBezTo>
                    <a:pt x="8106" y="28333"/>
                    <a:pt x="7959" y="28235"/>
                    <a:pt x="7763" y="28113"/>
                  </a:cubicBezTo>
                  <a:cubicBezTo>
                    <a:pt x="7567" y="27966"/>
                    <a:pt x="7469" y="27843"/>
                    <a:pt x="7298" y="27819"/>
                  </a:cubicBezTo>
                  <a:cubicBezTo>
                    <a:pt x="7151" y="27770"/>
                    <a:pt x="6980" y="27721"/>
                    <a:pt x="6808" y="27770"/>
                  </a:cubicBezTo>
                  <a:cubicBezTo>
                    <a:pt x="6612" y="27819"/>
                    <a:pt x="6514" y="27843"/>
                    <a:pt x="6368" y="27770"/>
                  </a:cubicBezTo>
                  <a:cubicBezTo>
                    <a:pt x="6245" y="27672"/>
                    <a:pt x="6294" y="27574"/>
                    <a:pt x="6025" y="27574"/>
                  </a:cubicBezTo>
                  <a:cubicBezTo>
                    <a:pt x="5780" y="27574"/>
                    <a:pt x="5731" y="27672"/>
                    <a:pt x="5510" y="27696"/>
                  </a:cubicBezTo>
                  <a:cubicBezTo>
                    <a:pt x="5315" y="27745"/>
                    <a:pt x="5143" y="27819"/>
                    <a:pt x="5119" y="27941"/>
                  </a:cubicBezTo>
                  <a:cubicBezTo>
                    <a:pt x="5094" y="28088"/>
                    <a:pt x="5315" y="28284"/>
                    <a:pt x="5412" y="28358"/>
                  </a:cubicBezTo>
                  <a:cubicBezTo>
                    <a:pt x="5535" y="28456"/>
                    <a:pt x="5486" y="28578"/>
                    <a:pt x="5339" y="28651"/>
                  </a:cubicBezTo>
                  <a:cubicBezTo>
                    <a:pt x="5217" y="28725"/>
                    <a:pt x="5119" y="28945"/>
                    <a:pt x="5192" y="29092"/>
                  </a:cubicBezTo>
                  <a:cubicBezTo>
                    <a:pt x="5290" y="29264"/>
                    <a:pt x="5510" y="29337"/>
                    <a:pt x="5608" y="29533"/>
                  </a:cubicBezTo>
                  <a:cubicBezTo>
                    <a:pt x="5682" y="29753"/>
                    <a:pt x="5731" y="29827"/>
                    <a:pt x="5755" y="29974"/>
                  </a:cubicBezTo>
                  <a:cubicBezTo>
                    <a:pt x="5804" y="30121"/>
                    <a:pt x="5706" y="30268"/>
                    <a:pt x="5706" y="30390"/>
                  </a:cubicBezTo>
                  <a:cubicBezTo>
                    <a:pt x="5706" y="30513"/>
                    <a:pt x="5731" y="30733"/>
                    <a:pt x="5829" y="31002"/>
                  </a:cubicBezTo>
                  <a:cubicBezTo>
                    <a:pt x="5927" y="31272"/>
                    <a:pt x="5927" y="31370"/>
                    <a:pt x="6172" y="31517"/>
                  </a:cubicBezTo>
                  <a:cubicBezTo>
                    <a:pt x="6392" y="31688"/>
                    <a:pt x="6221" y="31712"/>
                    <a:pt x="6025" y="31688"/>
                  </a:cubicBezTo>
                  <a:cubicBezTo>
                    <a:pt x="5853" y="31663"/>
                    <a:pt x="5706" y="31615"/>
                    <a:pt x="5633" y="31370"/>
                  </a:cubicBezTo>
                  <a:cubicBezTo>
                    <a:pt x="5535" y="31125"/>
                    <a:pt x="5510" y="30880"/>
                    <a:pt x="5266" y="30733"/>
                  </a:cubicBezTo>
                  <a:cubicBezTo>
                    <a:pt x="5021" y="30586"/>
                    <a:pt x="4776" y="30562"/>
                    <a:pt x="4727" y="30317"/>
                  </a:cubicBezTo>
                  <a:cubicBezTo>
                    <a:pt x="4678" y="30096"/>
                    <a:pt x="4482" y="30023"/>
                    <a:pt x="4653" y="29802"/>
                  </a:cubicBezTo>
                  <a:cubicBezTo>
                    <a:pt x="4800" y="29582"/>
                    <a:pt x="4800" y="29558"/>
                    <a:pt x="4800" y="29337"/>
                  </a:cubicBezTo>
                  <a:cubicBezTo>
                    <a:pt x="4800" y="29117"/>
                    <a:pt x="4776" y="28970"/>
                    <a:pt x="4555" y="28970"/>
                  </a:cubicBezTo>
                  <a:cubicBezTo>
                    <a:pt x="4335" y="28945"/>
                    <a:pt x="4262" y="29092"/>
                    <a:pt x="4262" y="29264"/>
                  </a:cubicBezTo>
                  <a:cubicBezTo>
                    <a:pt x="4237" y="29460"/>
                    <a:pt x="4262" y="29558"/>
                    <a:pt x="4164" y="29753"/>
                  </a:cubicBezTo>
                  <a:cubicBezTo>
                    <a:pt x="4066" y="29949"/>
                    <a:pt x="3943" y="29900"/>
                    <a:pt x="3870" y="30072"/>
                  </a:cubicBezTo>
                  <a:cubicBezTo>
                    <a:pt x="3796" y="30268"/>
                    <a:pt x="3723" y="30366"/>
                    <a:pt x="3796" y="30562"/>
                  </a:cubicBezTo>
                  <a:cubicBezTo>
                    <a:pt x="3894" y="30757"/>
                    <a:pt x="3968" y="30782"/>
                    <a:pt x="3992" y="31051"/>
                  </a:cubicBezTo>
                  <a:cubicBezTo>
                    <a:pt x="4017" y="31321"/>
                    <a:pt x="4041" y="31615"/>
                    <a:pt x="3968" y="31835"/>
                  </a:cubicBezTo>
                  <a:cubicBezTo>
                    <a:pt x="3894" y="32055"/>
                    <a:pt x="3821" y="32178"/>
                    <a:pt x="3821" y="32496"/>
                  </a:cubicBezTo>
                  <a:cubicBezTo>
                    <a:pt x="3821" y="32814"/>
                    <a:pt x="3943" y="33084"/>
                    <a:pt x="4090" y="33353"/>
                  </a:cubicBezTo>
                  <a:cubicBezTo>
                    <a:pt x="4213" y="33647"/>
                    <a:pt x="4311" y="33892"/>
                    <a:pt x="4433" y="34137"/>
                  </a:cubicBezTo>
                  <a:cubicBezTo>
                    <a:pt x="4580" y="34406"/>
                    <a:pt x="4531" y="34504"/>
                    <a:pt x="4874" y="34676"/>
                  </a:cubicBezTo>
                  <a:cubicBezTo>
                    <a:pt x="5192" y="34847"/>
                    <a:pt x="5315" y="34724"/>
                    <a:pt x="5657" y="34847"/>
                  </a:cubicBezTo>
                  <a:cubicBezTo>
                    <a:pt x="6000" y="34969"/>
                    <a:pt x="5951" y="35092"/>
                    <a:pt x="6000" y="35190"/>
                  </a:cubicBezTo>
                  <a:cubicBezTo>
                    <a:pt x="6049" y="35288"/>
                    <a:pt x="6123" y="35557"/>
                    <a:pt x="6123" y="35826"/>
                  </a:cubicBezTo>
                  <a:cubicBezTo>
                    <a:pt x="6147" y="36096"/>
                    <a:pt x="5976" y="36169"/>
                    <a:pt x="6000" y="36292"/>
                  </a:cubicBezTo>
                  <a:cubicBezTo>
                    <a:pt x="6000" y="36414"/>
                    <a:pt x="6123" y="36439"/>
                    <a:pt x="6098" y="36561"/>
                  </a:cubicBezTo>
                  <a:cubicBezTo>
                    <a:pt x="6074" y="36708"/>
                    <a:pt x="5902" y="36635"/>
                    <a:pt x="5804" y="36708"/>
                  </a:cubicBezTo>
                  <a:cubicBezTo>
                    <a:pt x="5731" y="36781"/>
                    <a:pt x="5657" y="36904"/>
                    <a:pt x="5559" y="37026"/>
                  </a:cubicBezTo>
                  <a:cubicBezTo>
                    <a:pt x="5461" y="37149"/>
                    <a:pt x="5388" y="37222"/>
                    <a:pt x="5266" y="37124"/>
                  </a:cubicBezTo>
                  <a:cubicBezTo>
                    <a:pt x="5143" y="37026"/>
                    <a:pt x="5217" y="36855"/>
                    <a:pt x="5070" y="36855"/>
                  </a:cubicBezTo>
                  <a:cubicBezTo>
                    <a:pt x="4923" y="36855"/>
                    <a:pt x="4800" y="36953"/>
                    <a:pt x="4800" y="37100"/>
                  </a:cubicBezTo>
                  <a:cubicBezTo>
                    <a:pt x="4800" y="37222"/>
                    <a:pt x="4874" y="37320"/>
                    <a:pt x="4923" y="37443"/>
                  </a:cubicBezTo>
                  <a:cubicBezTo>
                    <a:pt x="4972" y="37541"/>
                    <a:pt x="4923" y="37492"/>
                    <a:pt x="4849" y="37663"/>
                  </a:cubicBezTo>
                  <a:cubicBezTo>
                    <a:pt x="4751" y="37810"/>
                    <a:pt x="4825" y="37834"/>
                    <a:pt x="4825" y="38079"/>
                  </a:cubicBezTo>
                  <a:cubicBezTo>
                    <a:pt x="4825" y="38324"/>
                    <a:pt x="4849" y="38447"/>
                    <a:pt x="4702" y="38618"/>
                  </a:cubicBezTo>
                  <a:cubicBezTo>
                    <a:pt x="4580" y="38765"/>
                    <a:pt x="4604" y="38912"/>
                    <a:pt x="4727" y="39132"/>
                  </a:cubicBezTo>
                  <a:cubicBezTo>
                    <a:pt x="4874" y="39353"/>
                    <a:pt x="4800" y="39402"/>
                    <a:pt x="4923" y="39573"/>
                  </a:cubicBezTo>
                  <a:cubicBezTo>
                    <a:pt x="5021" y="39720"/>
                    <a:pt x="5070" y="39647"/>
                    <a:pt x="5217" y="39842"/>
                  </a:cubicBezTo>
                  <a:cubicBezTo>
                    <a:pt x="5364" y="40038"/>
                    <a:pt x="5461" y="40259"/>
                    <a:pt x="5657" y="40577"/>
                  </a:cubicBezTo>
                  <a:cubicBezTo>
                    <a:pt x="5853" y="40895"/>
                    <a:pt x="5682" y="41214"/>
                    <a:pt x="5829" y="41385"/>
                  </a:cubicBezTo>
                  <a:cubicBezTo>
                    <a:pt x="5976" y="41557"/>
                    <a:pt x="6074" y="41532"/>
                    <a:pt x="6098" y="41655"/>
                  </a:cubicBezTo>
                  <a:cubicBezTo>
                    <a:pt x="6123" y="41753"/>
                    <a:pt x="6074" y="41899"/>
                    <a:pt x="6098" y="42095"/>
                  </a:cubicBezTo>
                  <a:cubicBezTo>
                    <a:pt x="6098" y="42291"/>
                    <a:pt x="6098" y="42438"/>
                    <a:pt x="6270" y="42634"/>
                  </a:cubicBezTo>
                  <a:cubicBezTo>
                    <a:pt x="6417" y="42806"/>
                    <a:pt x="6441" y="42781"/>
                    <a:pt x="6514" y="43001"/>
                  </a:cubicBezTo>
                  <a:cubicBezTo>
                    <a:pt x="6588" y="43222"/>
                    <a:pt x="6563" y="43516"/>
                    <a:pt x="6563" y="43712"/>
                  </a:cubicBezTo>
                  <a:cubicBezTo>
                    <a:pt x="6563" y="43883"/>
                    <a:pt x="6710" y="44030"/>
                    <a:pt x="6857" y="44152"/>
                  </a:cubicBezTo>
                  <a:cubicBezTo>
                    <a:pt x="7004" y="44275"/>
                    <a:pt x="7102" y="44299"/>
                    <a:pt x="7225" y="44471"/>
                  </a:cubicBezTo>
                  <a:cubicBezTo>
                    <a:pt x="7347" y="44642"/>
                    <a:pt x="7274" y="44936"/>
                    <a:pt x="7396" y="45230"/>
                  </a:cubicBezTo>
                  <a:cubicBezTo>
                    <a:pt x="7543" y="45499"/>
                    <a:pt x="7690" y="45597"/>
                    <a:pt x="7910" y="45769"/>
                  </a:cubicBezTo>
                  <a:cubicBezTo>
                    <a:pt x="8131" y="45940"/>
                    <a:pt x="8155" y="45818"/>
                    <a:pt x="8302" y="46062"/>
                  </a:cubicBezTo>
                  <a:cubicBezTo>
                    <a:pt x="8473" y="46283"/>
                    <a:pt x="8498" y="46479"/>
                    <a:pt x="8425" y="46601"/>
                  </a:cubicBezTo>
                  <a:cubicBezTo>
                    <a:pt x="8351" y="46724"/>
                    <a:pt x="8253" y="46601"/>
                    <a:pt x="8131" y="46773"/>
                  </a:cubicBezTo>
                  <a:cubicBezTo>
                    <a:pt x="8008" y="46919"/>
                    <a:pt x="7910" y="47091"/>
                    <a:pt x="7935" y="47262"/>
                  </a:cubicBezTo>
                  <a:cubicBezTo>
                    <a:pt x="7984" y="47458"/>
                    <a:pt x="8180" y="47532"/>
                    <a:pt x="8278" y="47654"/>
                  </a:cubicBezTo>
                  <a:cubicBezTo>
                    <a:pt x="8351" y="47752"/>
                    <a:pt x="8425" y="47703"/>
                    <a:pt x="8645" y="47850"/>
                  </a:cubicBezTo>
                  <a:cubicBezTo>
                    <a:pt x="8865" y="47972"/>
                    <a:pt x="8841" y="47948"/>
                    <a:pt x="8963" y="48168"/>
                  </a:cubicBezTo>
                  <a:cubicBezTo>
                    <a:pt x="9086" y="48413"/>
                    <a:pt x="8890" y="48756"/>
                    <a:pt x="8718" y="48952"/>
                  </a:cubicBezTo>
                  <a:cubicBezTo>
                    <a:pt x="8547" y="49148"/>
                    <a:pt x="8473" y="49270"/>
                    <a:pt x="8473" y="49491"/>
                  </a:cubicBezTo>
                  <a:cubicBezTo>
                    <a:pt x="8498" y="49711"/>
                    <a:pt x="8669" y="49785"/>
                    <a:pt x="8669" y="49956"/>
                  </a:cubicBezTo>
                  <a:cubicBezTo>
                    <a:pt x="8645" y="50152"/>
                    <a:pt x="8498" y="50225"/>
                    <a:pt x="8400" y="50421"/>
                  </a:cubicBezTo>
                  <a:cubicBezTo>
                    <a:pt x="8278" y="50617"/>
                    <a:pt x="8400" y="50715"/>
                    <a:pt x="8400" y="50838"/>
                  </a:cubicBezTo>
                  <a:cubicBezTo>
                    <a:pt x="8400" y="50984"/>
                    <a:pt x="8425" y="50911"/>
                    <a:pt x="8229" y="51156"/>
                  </a:cubicBezTo>
                  <a:cubicBezTo>
                    <a:pt x="8057" y="51376"/>
                    <a:pt x="7959" y="51572"/>
                    <a:pt x="8033" y="51744"/>
                  </a:cubicBezTo>
                  <a:cubicBezTo>
                    <a:pt x="8082" y="51915"/>
                    <a:pt x="8106" y="51744"/>
                    <a:pt x="8376" y="51988"/>
                  </a:cubicBezTo>
                  <a:cubicBezTo>
                    <a:pt x="8645" y="52258"/>
                    <a:pt x="8669" y="52307"/>
                    <a:pt x="8694" y="52576"/>
                  </a:cubicBezTo>
                  <a:cubicBezTo>
                    <a:pt x="8718" y="52846"/>
                    <a:pt x="8939" y="52846"/>
                    <a:pt x="9184" y="52846"/>
                  </a:cubicBezTo>
                  <a:cubicBezTo>
                    <a:pt x="9429" y="52870"/>
                    <a:pt x="9429" y="52772"/>
                    <a:pt x="9820" y="52895"/>
                  </a:cubicBezTo>
                  <a:cubicBezTo>
                    <a:pt x="10212" y="52993"/>
                    <a:pt x="10482" y="52993"/>
                    <a:pt x="10849" y="53164"/>
                  </a:cubicBezTo>
                  <a:cubicBezTo>
                    <a:pt x="11216" y="53335"/>
                    <a:pt x="11167" y="53384"/>
                    <a:pt x="11510" y="53580"/>
                  </a:cubicBezTo>
                  <a:cubicBezTo>
                    <a:pt x="11877" y="53776"/>
                    <a:pt x="12465" y="53899"/>
                    <a:pt x="12783" y="54021"/>
                  </a:cubicBezTo>
                  <a:cubicBezTo>
                    <a:pt x="13102" y="54143"/>
                    <a:pt x="13371" y="54192"/>
                    <a:pt x="13543" y="54339"/>
                  </a:cubicBezTo>
                  <a:cubicBezTo>
                    <a:pt x="13714" y="54511"/>
                    <a:pt x="13836" y="54560"/>
                    <a:pt x="14008" y="54829"/>
                  </a:cubicBezTo>
                  <a:cubicBezTo>
                    <a:pt x="14204" y="55123"/>
                    <a:pt x="14204" y="55147"/>
                    <a:pt x="14351" y="55294"/>
                  </a:cubicBezTo>
                  <a:cubicBezTo>
                    <a:pt x="14522" y="55441"/>
                    <a:pt x="14595" y="55441"/>
                    <a:pt x="14644" y="55564"/>
                  </a:cubicBezTo>
                  <a:cubicBezTo>
                    <a:pt x="14693" y="55686"/>
                    <a:pt x="14595" y="56005"/>
                    <a:pt x="14718" y="56176"/>
                  </a:cubicBezTo>
                  <a:cubicBezTo>
                    <a:pt x="14816" y="56323"/>
                    <a:pt x="14865" y="56347"/>
                    <a:pt x="15012" y="56494"/>
                  </a:cubicBezTo>
                  <a:cubicBezTo>
                    <a:pt x="15134" y="56617"/>
                    <a:pt x="15551" y="56984"/>
                    <a:pt x="15820" y="57204"/>
                  </a:cubicBezTo>
                  <a:cubicBezTo>
                    <a:pt x="16114" y="57425"/>
                    <a:pt x="16310" y="57498"/>
                    <a:pt x="16775" y="57645"/>
                  </a:cubicBezTo>
                  <a:cubicBezTo>
                    <a:pt x="17265" y="57768"/>
                    <a:pt x="17705" y="57694"/>
                    <a:pt x="17999" y="57890"/>
                  </a:cubicBezTo>
                  <a:cubicBezTo>
                    <a:pt x="18269" y="58086"/>
                    <a:pt x="18391" y="58355"/>
                    <a:pt x="18416" y="58527"/>
                  </a:cubicBezTo>
                  <a:cubicBezTo>
                    <a:pt x="18440" y="58698"/>
                    <a:pt x="18391" y="58821"/>
                    <a:pt x="18465" y="59041"/>
                  </a:cubicBezTo>
                  <a:cubicBezTo>
                    <a:pt x="18563" y="59286"/>
                    <a:pt x="18563" y="59433"/>
                    <a:pt x="18538" y="59555"/>
                  </a:cubicBezTo>
                  <a:cubicBezTo>
                    <a:pt x="18489" y="59678"/>
                    <a:pt x="18269" y="59653"/>
                    <a:pt x="18269" y="59800"/>
                  </a:cubicBezTo>
                  <a:cubicBezTo>
                    <a:pt x="18244" y="59947"/>
                    <a:pt x="18391" y="59923"/>
                    <a:pt x="18563" y="60094"/>
                  </a:cubicBezTo>
                  <a:cubicBezTo>
                    <a:pt x="18734" y="60290"/>
                    <a:pt x="18905" y="60339"/>
                    <a:pt x="18954" y="60290"/>
                  </a:cubicBezTo>
                  <a:cubicBezTo>
                    <a:pt x="19003" y="60241"/>
                    <a:pt x="18905" y="59996"/>
                    <a:pt x="19028" y="59923"/>
                  </a:cubicBezTo>
                  <a:cubicBezTo>
                    <a:pt x="19150" y="59874"/>
                    <a:pt x="19420" y="59972"/>
                    <a:pt x="19616" y="60216"/>
                  </a:cubicBezTo>
                  <a:cubicBezTo>
                    <a:pt x="19836" y="60437"/>
                    <a:pt x="20105" y="61025"/>
                    <a:pt x="20473" y="61294"/>
                  </a:cubicBezTo>
                  <a:cubicBezTo>
                    <a:pt x="20815" y="61588"/>
                    <a:pt x="20791" y="61416"/>
                    <a:pt x="21036" y="61686"/>
                  </a:cubicBezTo>
                  <a:cubicBezTo>
                    <a:pt x="21281" y="61955"/>
                    <a:pt x="21232" y="62029"/>
                    <a:pt x="21526" y="62396"/>
                  </a:cubicBezTo>
                  <a:cubicBezTo>
                    <a:pt x="21795" y="62788"/>
                    <a:pt x="21844" y="62763"/>
                    <a:pt x="22064" y="63082"/>
                  </a:cubicBezTo>
                  <a:cubicBezTo>
                    <a:pt x="22285" y="63424"/>
                    <a:pt x="22481" y="63914"/>
                    <a:pt x="22677" y="64208"/>
                  </a:cubicBezTo>
                  <a:cubicBezTo>
                    <a:pt x="22897" y="64526"/>
                    <a:pt x="22897" y="64575"/>
                    <a:pt x="23019" y="65016"/>
                  </a:cubicBezTo>
                  <a:cubicBezTo>
                    <a:pt x="23117" y="65457"/>
                    <a:pt x="23142" y="65726"/>
                    <a:pt x="23166" y="66045"/>
                  </a:cubicBezTo>
                  <a:cubicBezTo>
                    <a:pt x="23215" y="66387"/>
                    <a:pt x="23191" y="66779"/>
                    <a:pt x="23117" y="66902"/>
                  </a:cubicBezTo>
                  <a:cubicBezTo>
                    <a:pt x="23044" y="67024"/>
                    <a:pt x="22897" y="66877"/>
                    <a:pt x="22921" y="67147"/>
                  </a:cubicBezTo>
                  <a:cubicBezTo>
                    <a:pt x="22970" y="67440"/>
                    <a:pt x="23068" y="67416"/>
                    <a:pt x="23019" y="67612"/>
                  </a:cubicBezTo>
                  <a:cubicBezTo>
                    <a:pt x="22946" y="67783"/>
                    <a:pt x="22799" y="67759"/>
                    <a:pt x="22970" y="68028"/>
                  </a:cubicBezTo>
                  <a:cubicBezTo>
                    <a:pt x="23142" y="68297"/>
                    <a:pt x="23264" y="68273"/>
                    <a:pt x="23387" y="68518"/>
                  </a:cubicBezTo>
                  <a:cubicBezTo>
                    <a:pt x="23485" y="68763"/>
                    <a:pt x="23387" y="68983"/>
                    <a:pt x="23387" y="68983"/>
                  </a:cubicBezTo>
                  <a:cubicBezTo>
                    <a:pt x="23387" y="68983"/>
                    <a:pt x="23338" y="69057"/>
                    <a:pt x="23313" y="6915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72"/>
            <p:cNvSpPr/>
            <p:nvPr/>
          </p:nvSpPr>
          <p:spPr>
            <a:xfrm>
              <a:off x="4495950" y="3430800"/>
              <a:ext cx="454900" cy="795875"/>
            </a:xfrm>
            <a:custGeom>
              <a:avLst/>
              <a:gdLst/>
              <a:ahLst/>
              <a:cxnLst/>
              <a:rect l="l" t="t" r="r" b="b"/>
              <a:pathLst>
                <a:path w="18196" h="31835" extrusionOk="0">
                  <a:moveTo>
                    <a:pt x="17044" y="20595"/>
                  </a:moveTo>
                  <a:cubicBezTo>
                    <a:pt x="17069" y="20350"/>
                    <a:pt x="17118" y="19934"/>
                    <a:pt x="17069" y="18440"/>
                  </a:cubicBezTo>
                  <a:cubicBezTo>
                    <a:pt x="17020" y="17167"/>
                    <a:pt x="17044" y="14718"/>
                    <a:pt x="17093" y="12098"/>
                  </a:cubicBezTo>
                  <a:cubicBezTo>
                    <a:pt x="17191" y="7298"/>
                    <a:pt x="17338" y="1862"/>
                    <a:pt x="17363" y="1666"/>
                  </a:cubicBezTo>
                  <a:cubicBezTo>
                    <a:pt x="17387" y="1470"/>
                    <a:pt x="17363" y="1151"/>
                    <a:pt x="17338" y="882"/>
                  </a:cubicBezTo>
                  <a:cubicBezTo>
                    <a:pt x="17314" y="662"/>
                    <a:pt x="17265" y="466"/>
                    <a:pt x="17191" y="392"/>
                  </a:cubicBezTo>
                  <a:cubicBezTo>
                    <a:pt x="17118" y="294"/>
                    <a:pt x="17044" y="221"/>
                    <a:pt x="16995" y="172"/>
                  </a:cubicBezTo>
                  <a:lnTo>
                    <a:pt x="16995" y="172"/>
                  </a:lnTo>
                  <a:cubicBezTo>
                    <a:pt x="16922" y="123"/>
                    <a:pt x="16848" y="74"/>
                    <a:pt x="16800" y="0"/>
                  </a:cubicBezTo>
                  <a:cubicBezTo>
                    <a:pt x="15600" y="74"/>
                    <a:pt x="13763" y="245"/>
                    <a:pt x="12245" y="368"/>
                  </a:cubicBezTo>
                  <a:cubicBezTo>
                    <a:pt x="10873" y="490"/>
                    <a:pt x="9722" y="588"/>
                    <a:pt x="9453" y="588"/>
                  </a:cubicBezTo>
                  <a:cubicBezTo>
                    <a:pt x="8914" y="613"/>
                    <a:pt x="6637" y="760"/>
                    <a:pt x="6049" y="784"/>
                  </a:cubicBezTo>
                  <a:lnTo>
                    <a:pt x="6049" y="809"/>
                  </a:lnTo>
                  <a:cubicBezTo>
                    <a:pt x="6098" y="907"/>
                    <a:pt x="6123" y="1029"/>
                    <a:pt x="6147" y="1176"/>
                  </a:cubicBezTo>
                  <a:cubicBezTo>
                    <a:pt x="6147" y="1568"/>
                    <a:pt x="5927" y="1666"/>
                    <a:pt x="5755" y="1715"/>
                  </a:cubicBezTo>
                  <a:lnTo>
                    <a:pt x="5755" y="1715"/>
                  </a:lnTo>
                  <a:cubicBezTo>
                    <a:pt x="5731" y="1715"/>
                    <a:pt x="5731" y="1739"/>
                    <a:pt x="5706" y="1739"/>
                  </a:cubicBezTo>
                  <a:lnTo>
                    <a:pt x="5706" y="1739"/>
                  </a:lnTo>
                  <a:lnTo>
                    <a:pt x="5657" y="1764"/>
                  </a:lnTo>
                  <a:lnTo>
                    <a:pt x="5657" y="1764"/>
                  </a:lnTo>
                  <a:cubicBezTo>
                    <a:pt x="5511" y="1813"/>
                    <a:pt x="5192" y="1935"/>
                    <a:pt x="5168" y="2106"/>
                  </a:cubicBezTo>
                  <a:cubicBezTo>
                    <a:pt x="5168" y="2155"/>
                    <a:pt x="5143" y="2180"/>
                    <a:pt x="5143" y="2229"/>
                  </a:cubicBezTo>
                  <a:cubicBezTo>
                    <a:pt x="5119" y="2449"/>
                    <a:pt x="5094" y="2572"/>
                    <a:pt x="4849" y="2670"/>
                  </a:cubicBezTo>
                  <a:cubicBezTo>
                    <a:pt x="4751" y="2694"/>
                    <a:pt x="4702" y="2743"/>
                    <a:pt x="4653" y="2792"/>
                  </a:cubicBezTo>
                  <a:cubicBezTo>
                    <a:pt x="4605" y="2866"/>
                    <a:pt x="4580" y="2939"/>
                    <a:pt x="4580" y="3061"/>
                  </a:cubicBezTo>
                  <a:cubicBezTo>
                    <a:pt x="4556" y="3184"/>
                    <a:pt x="4580" y="3233"/>
                    <a:pt x="4629" y="3282"/>
                  </a:cubicBezTo>
                  <a:cubicBezTo>
                    <a:pt x="4678" y="3355"/>
                    <a:pt x="4727" y="3429"/>
                    <a:pt x="4751" y="3600"/>
                  </a:cubicBezTo>
                  <a:cubicBezTo>
                    <a:pt x="4776" y="3796"/>
                    <a:pt x="4727" y="3845"/>
                    <a:pt x="4653" y="3943"/>
                  </a:cubicBezTo>
                  <a:cubicBezTo>
                    <a:pt x="4605" y="3992"/>
                    <a:pt x="4556" y="4065"/>
                    <a:pt x="4507" y="4286"/>
                  </a:cubicBezTo>
                  <a:lnTo>
                    <a:pt x="4507" y="4286"/>
                  </a:lnTo>
                  <a:cubicBezTo>
                    <a:pt x="4458" y="4506"/>
                    <a:pt x="4433" y="4604"/>
                    <a:pt x="4409" y="4653"/>
                  </a:cubicBezTo>
                  <a:cubicBezTo>
                    <a:pt x="4384" y="4702"/>
                    <a:pt x="4384" y="4702"/>
                    <a:pt x="4335" y="4727"/>
                  </a:cubicBezTo>
                  <a:cubicBezTo>
                    <a:pt x="4335" y="4751"/>
                    <a:pt x="4311" y="4776"/>
                    <a:pt x="4262" y="4825"/>
                  </a:cubicBezTo>
                  <a:cubicBezTo>
                    <a:pt x="4188" y="4972"/>
                    <a:pt x="4066" y="5021"/>
                    <a:pt x="3968" y="5069"/>
                  </a:cubicBezTo>
                  <a:lnTo>
                    <a:pt x="3968" y="5069"/>
                  </a:lnTo>
                  <a:cubicBezTo>
                    <a:pt x="3870" y="5094"/>
                    <a:pt x="3796" y="5143"/>
                    <a:pt x="3747" y="5216"/>
                  </a:cubicBezTo>
                  <a:cubicBezTo>
                    <a:pt x="3723" y="5314"/>
                    <a:pt x="3723" y="5339"/>
                    <a:pt x="3747" y="5363"/>
                  </a:cubicBezTo>
                  <a:lnTo>
                    <a:pt x="3747" y="5363"/>
                  </a:lnTo>
                  <a:cubicBezTo>
                    <a:pt x="3772" y="5437"/>
                    <a:pt x="3772" y="5486"/>
                    <a:pt x="3698" y="5608"/>
                  </a:cubicBezTo>
                  <a:cubicBezTo>
                    <a:pt x="3625" y="5731"/>
                    <a:pt x="3527" y="5755"/>
                    <a:pt x="3429" y="5780"/>
                  </a:cubicBezTo>
                  <a:cubicBezTo>
                    <a:pt x="3380" y="5780"/>
                    <a:pt x="3307" y="5804"/>
                    <a:pt x="3282" y="5902"/>
                  </a:cubicBezTo>
                  <a:cubicBezTo>
                    <a:pt x="3233" y="6098"/>
                    <a:pt x="3135" y="6196"/>
                    <a:pt x="3037" y="6318"/>
                  </a:cubicBezTo>
                  <a:cubicBezTo>
                    <a:pt x="2964" y="6392"/>
                    <a:pt x="2890" y="6465"/>
                    <a:pt x="2841" y="6563"/>
                  </a:cubicBezTo>
                  <a:cubicBezTo>
                    <a:pt x="2817" y="6661"/>
                    <a:pt x="2866" y="6686"/>
                    <a:pt x="2890" y="6735"/>
                  </a:cubicBezTo>
                  <a:cubicBezTo>
                    <a:pt x="2988" y="6784"/>
                    <a:pt x="3062" y="6857"/>
                    <a:pt x="3062" y="7029"/>
                  </a:cubicBezTo>
                  <a:cubicBezTo>
                    <a:pt x="3062" y="7175"/>
                    <a:pt x="2964" y="7298"/>
                    <a:pt x="2817" y="7396"/>
                  </a:cubicBezTo>
                  <a:cubicBezTo>
                    <a:pt x="2694" y="7469"/>
                    <a:pt x="2499" y="7518"/>
                    <a:pt x="2303" y="7543"/>
                  </a:cubicBezTo>
                  <a:cubicBezTo>
                    <a:pt x="2229" y="7543"/>
                    <a:pt x="2180" y="7567"/>
                    <a:pt x="2156" y="7592"/>
                  </a:cubicBezTo>
                  <a:cubicBezTo>
                    <a:pt x="2156" y="7592"/>
                    <a:pt x="2131" y="7616"/>
                    <a:pt x="2131" y="7616"/>
                  </a:cubicBezTo>
                  <a:cubicBezTo>
                    <a:pt x="2131" y="7616"/>
                    <a:pt x="2131" y="7641"/>
                    <a:pt x="2131" y="7665"/>
                  </a:cubicBezTo>
                  <a:cubicBezTo>
                    <a:pt x="2131" y="7690"/>
                    <a:pt x="2156" y="7739"/>
                    <a:pt x="2205" y="7788"/>
                  </a:cubicBezTo>
                  <a:cubicBezTo>
                    <a:pt x="2352" y="7984"/>
                    <a:pt x="2327" y="8081"/>
                    <a:pt x="2278" y="8326"/>
                  </a:cubicBezTo>
                  <a:cubicBezTo>
                    <a:pt x="2278" y="8400"/>
                    <a:pt x="2254" y="8498"/>
                    <a:pt x="2254" y="8645"/>
                  </a:cubicBezTo>
                  <a:cubicBezTo>
                    <a:pt x="2229" y="8890"/>
                    <a:pt x="2180" y="8988"/>
                    <a:pt x="2107" y="9012"/>
                  </a:cubicBezTo>
                  <a:cubicBezTo>
                    <a:pt x="2082" y="9037"/>
                    <a:pt x="2058" y="9037"/>
                    <a:pt x="2033" y="9037"/>
                  </a:cubicBezTo>
                  <a:cubicBezTo>
                    <a:pt x="2033" y="9037"/>
                    <a:pt x="2009" y="9061"/>
                    <a:pt x="2009" y="9061"/>
                  </a:cubicBezTo>
                  <a:cubicBezTo>
                    <a:pt x="1960" y="9134"/>
                    <a:pt x="1911" y="9208"/>
                    <a:pt x="1837" y="9281"/>
                  </a:cubicBezTo>
                  <a:cubicBezTo>
                    <a:pt x="1739" y="9355"/>
                    <a:pt x="1641" y="9453"/>
                    <a:pt x="1617" y="9551"/>
                  </a:cubicBezTo>
                  <a:cubicBezTo>
                    <a:pt x="1592" y="9575"/>
                    <a:pt x="1617" y="9624"/>
                    <a:pt x="1666" y="9673"/>
                  </a:cubicBezTo>
                  <a:cubicBezTo>
                    <a:pt x="1715" y="9747"/>
                    <a:pt x="1788" y="9845"/>
                    <a:pt x="1788" y="10016"/>
                  </a:cubicBezTo>
                  <a:cubicBezTo>
                    <a:pt x="1764" y="10212"/>
                    <a:pt x="1641" y="10261"/>
                    <a:pt x="1544" y="10310"/>
                  </a:cubicBezTo>
                  <a:cubicBezTo>
                    <a:pt x="1495" y="10334"/>
                    <a:pt x="1446" y="10359"/>
                    <a:pt x="1446" y="10383"/>
                  </a:cubicBezTo>
                  <a:cubicBezTo>
                    <a:pt x="1446" y="10457"/>
                    <a:pt x="1544" y="10530"/>
                    <a:pt x="1690" y="10579"/>
                  </a:cubicBezTo>
                  <a:cubicBezTo>
                    <a:pt x="1739" y="10628"/>
                    <a:pt x="1813" y="10653"/>
                    <a:pt x="1911" y="10702"/>
                  </a:cubicBezTo>
                  <a:cubicBezTo>
                    <a:pt x="1935" y="10726"/>
                    <a:pt x="1960" y="10751"/>
                    <a:pt x="1984" y="10775"/>
                  </a:cubicBezTo>
                  <a:lnTo>
                    <a:pt x="2009" y="10800"/>
                  </a:lnTo>
                  <a:cubicBezTo>
                    <a:pt x="2180" y="10947"/>
                    <a:pt x="2180" y="11069"/>
                    <a:pt x="2180" y="11265"/>
                  </a:cubicBezTo>
                  <a:lnTo>
                    <a:pt x="2180" y="11314"/>
                  </a:lnTo>
                  <a:lnTo>
                    <a:pt x="2180" y="11314"/>
                  </a:lnTo>
                  <a:cubicBezTo>
                    <a:pt x="2180" y="11485"/>
                    <a:pt x="2131" y="11559"/>
                    <a:pt x="2082" y="11681"/>
                  </a:cubicBezTo>
                  <a:cubicBezTo>
                    <a:pt x="2058" y="11730"/>
                    <a:pt x="2009" y="11779"/>
                    <a:pt x="1984" y="11853"/>
                  </a:cubicBezTo>
                  <a:cubicBezTo>
                    <a:pt x="1984" y="11877"/>
                    <a:pt x="1984" y="11902"/>
                    <a:pt x="1960" y="11902"/>
                  </a:cubicBezTo>
                  <a:cubicBezTo>
                    <a:pt x="1960" y="11975"/>
                    <a:pt x="1960" y="12000"/>
                    <a:pt x="1960" y="12049"/>
                  </a:cubicBezTo>
                  <a:cubicBezTo>
                    <a:pt x="1984" y="12073"/>
                    <a:pt x="2009" y="12098"/>
                    <a:pt x="2033" y="12122"/>
                  </a:cubicBezTo>
                  <a:lnTo>
                    <a:pt x="2033" y="12122"/>
                  </a:lnTo>
                  <a:lnTo>
                    <a:pt x="2082" y="12195"/>
                  </a:lnTo>
                  <a:lnTo>
                    <a:pt x="2082" y="12195"/>
                  </a:lnTo>
                  <a:cubicBezTo>
                    <a:pt x="2205" y="12318"/>
                    <a:pt x="2254" y="12440"/>
                    <a:pt x="2278" y="12587"/>
                  </a:cubicBezTo>
                  <a:cubicBezTo>
                    <a:pt x="2278" y="12734"/>
                    <a:pt x="2254" y="12881"/>
                    <a:pt x="2180" y="13028"/>
                  </a:cubicBezTo>
                  <a:lnTo>
                    <a:pt x="2180" y="13028"/>
                  </a:lnTo>
                  <a:lnTo>
                    <a:pt x="2131" y="13126"/>
                  </a:lnTo>
                  <a:lnTo>
                    <a:pt x="2131" y="13126"/>
                  </a:lnTo>
                  <a:cubicBezTo>
                    <a:pt x="2033" y="13297"/>
                    <a:pt x="2009" y="13371"/>
                    <a:pt x="2033" y="13518"/>
                  </a:cubicBezTo>
                  <a:cubicBezTo>
                    <a:pt x="2058" y="13616"/>
                    <a:pt x="2058" y="13689"/>
                    <a:pt x="2058" y="13763"/>
                  </a:cubicBezTo>
                  <a:cubicBezTo>
                    <a:pt x="2058" y="13861"/>
                    <a:pt x="2058" y="13934"/>
                    <a:pt x="2107" y="14081"/>
                  </a:cubicBezTo>
                  <a:lnTo>
                    <a:pt x="1666" y="14106"/>
                  </a:lnTo>
                  <a:cubicBezTo>
                    <a:pt x="1666" y="14106"/>
                    <a:pt x="1568" y="14179"/>
                    <a:pt x="1641" y="14399"/>
                  </a:cubicBezTo>
                  <a:cubicBezTo>
                    <a:pt x="1641" y="14473"/>
                    <a:pt x="1690" y="14497"/>
                    <a:pt x="1739" y="14546"/>
                  </a:cubicBezTo>
                  <a:cubicBezTo>
                    <a:pt x="1788" y="14571"/>
                    <a:pt x="1837" y="14571"/>
                    <a:pt x="1886" y="14571"/>
                  </a:cubicBezTo>
                  <a:cubicBezTo>
                    <a:pt x="1960" y="14571"/>
                    <a:pt x="2009" y="14571"/>
                    <a:pt x="2033" y="14546"/>
                  </a:cubicBezTo>
                  <a:cubicBezTo>
                    <a:pt x="2082" y="14522"/>
                    <a:pt x="2180" y="14424"/>
                    <a:pt x="2278" y="14326"/>
                  </a:cubicBezTo>
                  <a:lnTo>
                    <a:pt x="2278" y="14350"/>
                  </a:lnTo>
                  <a:lnTo>
                    <a:pt x="2278" y="14350"/>
                  </a:lnTo>
                  <a:cubicBezTo>
                    <a:pt x="2376" y="14399"/>
                    <a:pt x="2425" y="14473"/>
                    <a:pt x="2450" y="14669"/>
                  </a:cubicBezTo>
                  <a:cubicBezTo>
                    <a:pt x="2450" y="14840"/>
                    <a:pt x="2376" y="14914"/>
                    <a:pt x="2278" y="15036"/>
                  </a:cubicBezTo>
                  <a:cubicBezTo>
                    <a:pt x="2229" y="15085"/>
                    <a:pt x="2156" y="15159"/>
                    <a:pt x="2131" y="15305"/>
                  </a:cubicBezTo>
                  <a:cubicBezTo>
                    <a:pt x="2107" y="15403"/>
                    <a:pt x="2156" y="15428"/>
                    <a:pt x="2180" y="15452"/>
                  </a:cubicBezTo>
                  <a:cubicBezTo>
                    <a:pt x="2278" y="15501"/>
                    <a:pt x="2376" y="15550"/>
                    <a:pt x="2450" y="15746"/>
                  </a:cubicBezTo>
                  <a:cubicBezTo>
                    <a:pt x="2548" y="16040"/>
                    <a:pt x="2450" y="16089"/>
                    <a:pt x="2327" y="16163"/>
                  </a:cubicBezTo>
                  <a:lnTo>
                    <a:pt x="2327" y="16163"/>
                  </a:lnTo>
                  <a:cubicBezTo>
                    <a:pt x="2278" y="16187"/>
                    <a:pt x="2229" y="16211"/>
                    <a:pt x="2205" y="16285"/>
                  </a:cubicBezTo>
                  <a:lnTo>
                    <a:pt x="2205" y="16285"/>
                  </a:lnTo>
                  <a:cubicBezTo>
                    <a:pt x="2156" y="16358"/>
                    <a:pt x="2180" y="16383"/>
                    <a:pt x="2229" y="16432"/>
                  </a:cubicBezTo>
                  <a:cubicBezTo>
                    <a:pt x="2303" y="16481"/>
                    <a:pt x="2352" y="16530"/>
                    <a:pt x="2425" y="16628"/>
                  </a:cubicBezTo>
                  <a:lnTo>
                    <a:pt x="2425" y="16628"/>
                  </a:lnTo>
                  <a:cubicBezTo>
                    <a:pt x="2523" y="16799"/>
                    <a:pt x="2523" y="16922"/>
                    <a:pt x="2523" y="17069"/>
                  </a:cubicBezTo>
                  <a:cubicBezTo>
                    <a:pt x="2523" y="17191"/>
                    <a:pt x="2548" y="17313"/>
                    <a:pt x="2596" y="17460"/>
                  </a:cubicBezTo>
                  <a:cubicBezTo>
                    <a:pt x="2645" y="17583"/>
                    <a:pt x="2743" y="17607"/>
                    <a:pt x="2841" y="17656"/>
                  </a:cubicBezTo>
                  <a:cubicBezTo>
                    <a:pt x="2988" y="17730"/>
                    <a:pt x="3135" y="17803"/>
                    <a:pt x="3135" y="18048"/>
                  </a:cubicBezTo>
                  <a:cubicBezTo>
                    <a:pt x="3135" y="18171"/>
                    <a:pt x="3184" y="18195"/>
                    <a:pt x="3233" y="18220"/>
                  </a:cubicBezTo>
                  <a:lnTo>
                    <a:pt x="3233" y="18220"/>
                  </a:lnTo>
                  <a:cubicBezTo>
                    <a:pt x="3331" y="18293"/>
                    <a:pt x="3405" y="18317"/>
                    <a:pt x="3380" y="18513"/>
                  </a:cubicBezTo>
                  <a:cubicBezTo>
                    <a:pt x="3380" y="18660"/>
                    <a:pt x="3331" y="18758"/>
                    <a:pt x="3282" y="18856"/>
                  </a:cubicBezTo>
                  <a:cubicBezTo>
                    <a:pt x="3209" y="18954"/>
                    <a:pt x="3111" y="19003"/>
                    <a:pt x="2939" y="19052"/>
                  </a:cubicBezTo>
                  <a:lnTo>
                    <a:pt x="2939" y="19052"/>
                  </a:lnTo>
                  <a:cubicBezTo>
                    <a:pt x="2817" y="19077"/>
                    <a:pt x="2719" y="19126"/>
                    <a:pt x="2645" y="19175"/>
                  </a:cubicBezTo>
                  <a:lnTo>
                    <a:pt x="2645" y="19175"/>
                  </a:lnTo>
                  <a:cubicBezTo>
                    <a:pt x="2572" y="19224"/>
                    <a:pt x="2499" y="19321"/>
                    <a:pt x="2450" y="19419"/>
                  </a:cubicBezTo>
                  <a:cubicBezTo>
                    <a:pt x="2401" y="19493"/>
                    <a:pt x="2425" y="19517"/>
                    <a:pt x="2474" y="19566"/>
                  </a:cubicBezTo>
                  <a:lnTo>
                    <a:pt x="2474" y="19566"/>
                  </a:lnTo>
                  <a:cubicBezTo>
                    <a:pt x="2523" y="19615"/>
                    <a:pt x="2548" y="19640"/>
                    <a:pt x="2596" y="19689"/>
                  </a:cubicBezTo>
                  <a:cubicBezTo>
                    <a:pt x="2670" y="19787"/>
                    <a:pt x="2719" y="19860"/>
                    <a:pt x="2743" y="19958"/>
                  </a:cubicBezTo>
                  <a:cubicBezTo>
                    <a:pt x="2768" y="20032"/>
                    <a:pt x="2768" y="20130"/>
                    <a:pt x="2768" y="20252"/>
                  </a:cubicBezTo>
                  <a:cubicBezTo>
                    <a:pt x="2768" y="20497"/>
                    <a:pt x="2645" y="20546"/>
                    <a:pt x="2474" y="20619"/>
                  </a:cubicBezTo>
                  <a:cubicBezTo>
                    <a:pt x="2401" y="20644"/>
                    <a:pt x="2327" y="20668"/>
                    <a:pt x="2254" y="20717"/>
                  </a:cubicBezTo>
                  <a:cubicBezTo>
                    <a:pt x="2180" y="20766"/>
                    <a:pt x="2180" y="20791"/>
                    <a:pt x="2205" y="20815"/>
                  </a:cubicBezTo>
                  <a:lnTo>
                    <a:pt x="2205" y="20815"/>
                  </a:lnTo>
                  <a:cubicBezTo>
                    <a:pt x="2205" y="20889"/>
                    <a:pt x="2229" y="20987"/>
                    <a:pt x="2131" y="21109"/>
                  </a:cubicBezTo>
                  <a:cubicBezTo>
                    <a:pt x="2082" y="21207"/>
                    <a:pt x="2009" y="21281"/>
                    <a:pt x="1935" y="21354"/>
                  </a:cubicBezTo>
                  <a:cubicBezTo>
                    <a:pt x="1837" y="21427"/>
                    <a:pt x="1764" y="21501"/>
                    <a:pt x="1690" y="21623"/>
                  </a:cubicBezTo>
                  <a:cubicBezTo>
                    <a:pt x="1666" y="21672"/>
                    <a:pt x="1641" y="21770"/>
                    <a:pt x="1592" y="21844"/>
                  </a:cubicBezTo>
                  <a:cubicBezTo>
                    <a:pt x="1470" y="22064"/>
                    <a:pt x="1348" y="22333"/>
                    <a:pt x="1176" y="22456"/>
                  </a:cubicBezTo>
                  <a:cubicBezTo>
                    <a:pt x="1054" y="22529"/>
                    <a:pt x="1078" y="22676"/>
                    <a:pt x="1103" y="22872"/>
                  </a:cubicBezTo>
                  <a:cubicBezTo>
                    <a:pt x="1103" y="22946"/>
                    <a:pt x="1103" y="23019"/>
                    <a:pt x="1127" y="23093"/>
                  </a:cubicBezTo>
                  <a:cubicBezTo>
                    <a:pt x="1127" y="23435"/>
                    <a:pt x="956" y="23533"/>
                    <a:pt x="711" y="23680"/>
                  </a:cubicBezTo>
                  <a:lnTo>
                    <a:pt x="711" y="23680"/>
                  </a:lnTo>
                  <a:lnTo>
                    <a:pt x="662" y="23705"/>
                  </a:lnTo>
                  <a:cubicBezTo>
                    <a:pt x="564" y="23778"/>
                    <a:pt x="564" y="23803"/>
                    <a:pt x="564" y="23852"/>
                  </a:cubicBezTo>
                  <a:cubicBezTo>
                    <a:pt x="588" y="23925"/>
                    <a:pt x="588" y="23999"/>
                    <a:pt x="588" y="24097"/>
                  </a:cubicBezTo>
                  <a:cubicBezTo>
                    <a:pt x="564" y="24244"/>
                    <a:pt x="540" y="24341"/>
                    <a:pt x="540" y="24464"/>
                  </a:cubicBezTo>
                  <a:cubicBezTo>
                    <a:pt x="515" y="24586"/>
                    <a:pt x="491" y="24684"/>
                    <a:pt x="491" y="24758"/>
                  </a:cubicBezTo>
                  <a:cubicBezTo>
                    <a:pt x="491" y="24782"/>
                    <a:pt x="515" y="24831"/>
                    <a:pt x="540" y="24880"/>
                  </a:cubicBezTo>
                  <a:lnTo>
                    <a:pt x="540" y="24880"/>
                  </a:lnTo>
                  <a:cubicBezTo>
                    <a:pt x="637" y="25052"/>
                    <a:pt x="711" y="25248"/>
                    <a:pt x="491" y="25468"/>
                  </a:cubicBezTo>
                  <a:cubicBezTo>
                    <a:pt x="295" y="25664"/>
                    <a:pt x="123" y="25639"/>
                    <a:pt x="1" y="25615"/>
                  </a:cubicBezTo>
                  <a:lnTo>
                    <a:pt x="74" y="25688"/>
                  </a:lnTo>
                  <a:lnTo>
                    <a:pt x="74" y="25688"/>
                  </a:lnTo>
                  <a:lnTo>
                    <a:pt x="123" y="25737"/>
                  </a:lnTo>
                  <a:lnTo>
                    <a:pt x="123" y="25737"/>
                  </a:lnTo>
                  <a:cubicBezTo>
                    <a:pt x="221" y="25835"/>
                    <a:pt x="197" y="25958"/>
                    <a:pt x="172" y="26105"/>
                  </a:cubicBezTo>
                  <a:cubicBezTo>
                    <a:pt x="148" y="26203"/>
                    <a:pt x="123" y="26301"/>
                    <a:pt x="123" y="26423"/>
                  </a:cubicBezTo>
                  <a:cubicBezTo>
                    <a:pt x="123" y="26521"/>
                    <a:pt x="148" y="26521"/>
                    <a:pt x="197" y="26545"/>
                  </a:cubicBezTo>
                  <a:cubicBezTo>
                    <a:pt x="270" y="26594"/>
                    <a:pt x="368" y="26619"/>
                    <a:pt x="368" y="26815"/>
                  </a:cubicBezTo>
                  <a:cubicBezTo>
                    <a:pt x="368" y="26913"/>
                    <a:pt x="319" y="27011"/>
                    <a:pt x="295" y="27084"/>
                  </a:cubicBezTo>
                  <a:lnTo>
                    <a:pt x="10531" y="26545"/>
                  </a:lnTo>
                  <a:lnTo>
                    <a:pt x="10653" y="26545"/>
                  </a:lnTo>
                  <a:lnTo>
                    <a:pt x="10653" y="26643"/>
                  </a:lnTo>
                  <a:cubicBezTo>
                    <a:pt x="10678" y="26986"/>
                    <a:pt x="10604" y="27109"/>
                    <a:pt x="10531" y="27182"/>
                  </a:cubicBezTo>
                  <a:cubicBezTo>
                    <a:pt x="10531" y="27207"/>
                    <a:pt x="10506" y="27231"/>
                    <a:pt x="10506" y="27280"/>
                  </a:cubicBezTo>
                  <a:cubicBezTo>
                    <a:pt x="10506" y="27378"/>
                    <a:pt x="10482" y="27476"/>
                    <a:pt x="10457" y="27549"/>
                  </a:cubicBezTo>
                  <a:cubicBezTo>
                    <a:pt x="10408" y="27623"/>
                    <a:pt x="10359" y="27696"/>
                    <a:pt x="10310" y="27819"/>
                  </a:cubicBezTo>
                  <a:cubicBezTo>
                    <a:pt x="10237" y="27892"/>
                    <a:pt x="10261" y="27917"/>
                    <a:pt x="10261" y="27966"/>
                  </a:cubicBezTo>
                  <a:cubicBezTo>
                    <a:pt x="10261" y="28039"/>
                    <a:pt x="10261" y="28162"/>
                    <a:pt x="10212" y="28358"/>
                  </a:cubicBezTo>
                  <a:lnTo>
                    <a:pt x="10188" y="28431"/>
                  </a:lnTo>
                  <a:cubicBezTo>
                    <a:pt x="10163" y="28578"/>
                    <a:pt x="10139" y="28651"/>
                    <a:pt x="10139" y="28700"/>
                  </a:cubicBezTo>
                  <a:cubicBezTo>
                    <a:pt x="10139" y="28700"/>
                    <a:pt x="10139" y="28700"/>
                    <a:pt x="10139" y="28700"/>
                  </a:cubicBezTo>
                  <a:lnTo>
                    <a:pt x="10139" y="28700"/>
                  </a:lnTo>
                  <a:cubicBezTo>
                    <a:pt x="10163" y="28725"/>
                    <a:pt x="10163" y="28725"/>
                    <a:pt x="10163" y="28749"/>
                  </a:cubicBezTo>
                  <a:cubicBezTo>
                    <a:pt x="10237" y="28847"/>
                    <a:pt x="10261" y="28970"/>
                    <a:pt x="10310" y="29117"/>
                  </a:cubicBezTo>
                  <a:lnTo>
                    <a:pt x="10359" y="29264"/>
                  </a:lnTo>
                  <a:cubicBezTo>
                    <a:pt x="10384" y="29337"/>
                    <a:pt x="10457" y="29435"/>
                    <a:pt x="10555" y="29557"/>
                  </a:cubicBezTo>
                  <a:cubicBezTo>
                    <a:pt x="10702" y="29729"/>
                    <a:pt x="10849" y="29900"/>
                    <a:pt x="10971" y="29998"/>
                  </a:cubicBezTo>
                  <a:cubicBezTo>
                    <a:pt x="11020" y="30047"/>
                    <a:pt x="11045" y="30072"/>
                    <a:pt x="11069" y="30072"/>
                  </a:cubicBezTo>
                  <a:cubicBezTo>
                    <a:pt x="11216" y="30219"/>
                    <a:pt x="11216" y="30219"/>
                    <a:pt x="11241" y="30512"/>
                  </a:cubicBezTo>
                  <a:cubicBezTo>
                    <a:pt x="11265" y="30610"/>
                    <a:pt x="11314" y="30635"/>
                    <a:pt x="11339" y="30684"/>
                  </a:cubicBezTo>
                  <a:cubicBezTo>
                    <a:pt x="11388" y="30708"/>
                    <a:pt x="11461" y="30757"/>
                    <a:pt x="11486" y="30855"/>
                  </a:cubicBezTo>
                  <a:cubicBezTo>
                    <a:pt x="11559" y="31002"/>
                    <a:pt x="11510" y="31076"/>
                    <a:pt x="11486" y="31174"/>
                  </a:cubicBezTo>
                  <a:cubicBezTo>
                    <a:pt x="11461" y="31198"/>
                    <a:pt x="11461" y="31223"/>
                    <a:pt x="11461" y="31247"/>
                  </a:cubicBezTo>
                  <a:cubicBezTo>
                    <a:pt x="11461" y="31296"/>
                    <a:pt x="11682" y="31541"/>
                    <a:pt x="11853" y="31737"/>
                  </a:cubicBezTo>
                  <a:lnTo>
                    <a:pt x="11926" y="31835"/>
                  </a:lnTo>
                  <a:cubicBezTo>
                    <a:pt x="11951" y="31835"/>
                    <a:pt x="11975" y="31810"/>
                    <a:pt x="12000" y="31810"/>
                  </a:cubicBezTo>
                  <a:cubicBezTo>
                    <a:pt x="12245" y="31737"/>
                    <a:pt x="12343" y="31835"/>
                    <a:pt x="12465" y="31712"/>
                  </a:cubicBezTo>
                  <a:cubicBezTo>
                    <a:pt x="12588" y="31565"/>
                    <a:pt x="12563" y="31565"/>
                    <a:pt x="12686" y="31394"/>
                  </a:cubicBezTo>
                  <a:cubicBezTo>
                    <a:pt x="12808" y="31223"/>
                    <a:pt x="12735" y="31198"/>
                    <a:pt x="12930" y="31125"/>
                  </a:cubicBezTo>
                  <a:cubicBezTo>
                    <a:pt x="13102" y="31027"/>
                    <a:pt x="13151" y="30978"/>
                    <a:pt x="13102" y="30855"/>
                  </a:cubicBezTo>
                  <a:cubicBezTo>
                    <a:pt x="13053" y="30733"/>
                    <a:pt x="12832" y="30831"/>
                    <a:pt x="12857" y="30659"/>
                  </a:cubicBezTo>
                  <a:cubicBezTo>
                    <a:pt x="12881" y="30488"/>
                    <a:pt x="12930" y="30463"/>
                    <a:pt x="13151" y="30488"/>
                  </a:cubicBezTo>
                  <a:cubicBezTo>
                    <a:pt x="13396" y="30488"/>
                    <a:pt x="13322" y="30733"/>
                    <a:pt x="13592" y="30757"/>
                  </a:cubicBezTo>
                  <a:cubicBezTo>
                    <a:pt x="13836" y="30757"/>
                    <a:pt x="14008" y="30708"/>
                    <a:pt x="14179" y="30561"/>
                  </a:cubicBezTo>
                  <a:cubicBezTo>
                    <a:pt x="14326" y="30415"/>
                    <a:pt x="14449" y="30415"/>
                    <a:pt x="14669" y="30341"/>
                  </a:cubicBezTo>
                  <a:cubicBezTo>
                    <a:pt x="14889" y="30268"/>
                    <a:pt x="14987" y="30243"/>
                    <a:pt x="15085" y="30145"/>
                  </a:cubicBezTo>
                  <a:cubicBezTo>
                    <a:pt x="15183" y="30023"/>
                    <a:pt x="15306" y="29949"/>
                    <a:pt x="15428" y="29949"/>
                  </a:cubicBezTo>
                  <a:cubicBezTo>
                    <a:pt x="15551" y="29949"/>
                    <a:pt x="15722" y="29949"/>
                    <a:pt x="15893" y="30121"/>
                  </a:cubicBezTo>
                  <a:cubicBezTo>
                    <a:pt x="16089" y="30268"/>
                    <a:pt x="16114" y="30415"/>
                    <a:pt x="16334" y="30415"/>
                  </a:cubicBezTo>
                  <a:cubicBezTo>
                    <a:pt x="16530" y="30439"/>
                    <a:pt x="16481" y="30488"/>
                    <a:pt x="16726" y="30390"/>
                  </a:cubicBezTo>
                  <a:cubicBezTo>
                    <a:pt x="16946" y="30292"/>
                    <a:pt x="17044" y="30219"/>
                    <a:pt x="17240" y="30292"/>
                  </a:cubicBezTo>
                  <a:cubicBezTo>
                    <a:pt x="17436" y="30341"/>
                    <a:pt x="17534" y="30415"/>
                    <a:pt x="17681" y="30439"/>
                  </a:cubicBezTo>
                  <a:cubicBezTo>
                    <a:pt x="17828" y="30488"/>
                    <a:pt x="18048" y="30488"/>
                    <a:pt x="18195" y="30341"/>
                  </a:cubicBezTo>
                  <a:cubicBezTo>
                    <a:pt x="18024" y="29239"/>
                    <a:pt x="17632" y="26203"/>
                    <a:pt x="17265" y="23215"/>
                  </a:cubicBezTo>
                  <a:cubicBezTo>
                    <a:pt x="17020" y="21036"/>
                    <a:pt x="17020" y="20962"/>
                    <a:pt x="17044" y="20595"/>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72"/>
            <p:cNvSpPr/>
            <p:nvPr/>
          </p:nvSpPr>
          <p:spPr>
            <a:xfrm>
              <a:off x="4495950" y="3430800"/>
              <a:ext cx="454900" cy="795875"/>
            </a:xfrm>
            <a:custGeom>
              <a:avLst/>
              <a:gdLst/>
              <a:ahLst/>
              <a:cxnLst/>
              <a:rect l="l" t="t" r="r" b="b"/>
              <a:pathLst>
                <a:path w="18196" h="31835" fill="none" extrusionOk="0">
                  <a:moveTo>
                    <a:pt x="17044" y="20595"/>
                  </a:moveTo>
                  <a:cubicBezTo>
                    <a:pt x="17069" y="20350"/>
                    <a:pt x="17118" y="19934"/>
                    <a:pt x="17069" y="18440"/>
                  </a:cubicBezTo>
                  <a:cubicBezTo>
                    <a:pt x="17020" y="17167"/>
                    <a:pt x="17044" y="14718"/>
                    <a:pt x="17093" y="12098"/>
                  </a:cubicBezTo>
                  <a:cubicBezTo>
                    <a:pt x="17191" y="7298"/>
                    <a:pt x="17338" y="1862"/>
                    <a:pt x="17363" y="1666"/>
                  </a:cubicBezTo>
                  <a:cubicBezTo>
                    <a:pt x="17387" y="1470"/>
                    <a:pt x="17363" y="1151"/>
                    <a:pt x="17338" y="882"/>
                  </a:cubicBezTo>
                  <a:cubicBezTo>
                    <a:pt x="17314" y="662"/>
                    <a:pt x="17265" y="466"/>
                    <a:pt x="17191" y="392"/>
                  </a:cubicBezTo>
                  <a:cubicBezTo>
                    <a:pt x="17118" y="294"/>
                    <a:pt x="17044" y="221"/>
                    <a:pt x="16995" y="172"/>
                  </a:cubicBezTo>
                  <a:lnTo>
                    <a:pt x="16995" y="172"/>
                  </a:lnTo>
                  <a:cubicBezTo>
                    <a:pt x="16922" y="123"/>
                    <a:pt x="16848" y="74"/>
                    <a:pt x="16800" y="0"/>
                  </a:cubicBezTo>
                  <a:cubicBezTo>
                    <a:pt x="15600" y="74"/>
                    <a:pt x="13763" y="245"/>
                    <a:pt x="12245" y="368"/>
                  </a:cubicBezTo>
                  <a:cubicBezTo>
                    <a:pt x="10873" y="490"/>
                    <a:pt x="9722" y="588"/>
                    <a:pt x="9453" y="588"/>
                  </a:cubicBezTo>
                  <a:cubicBezTo>
                    <a:pt x="8914" y="613"/>
                    <a:pt x="6637" y="760"/>
                    <a:pt x="6049" y="784"/>
                  </a:cubicBezTo>
                  <a:lnTo>
                    <a:pt x="6049" y="809"/>
                  </a:lnTo>
                  <a:cubicBezTo>
                    <a:pt x="6098" y="907"/>
                    <a:pt x="6123" y="1029"/>
                    <a:pt x="6147" y="1176"/>
                  </a:cubicBezTo>
                  <a:cubicBezTo>
                    <a:pt x="6147" y="1568"/>
                    <a:pt x="5927" y="1666"/>
                    <a:pt x="5755" y="1715"/>
                  </a:cubicBezTo>
                  <a:lnTo>
                    <a:pt x="5755" y="1715"/>
                  </a:lnTo>
                  <a:cubicBezTo>
                    <a:pt x="5731" y="1715"/>
                    <a:pt x="5731" y="1739"/>
                    <a:pt x="5706" y="1739"/>
                  </a:cubicBezTo>
                  <a:lnTo>
                    <a:pt x="5706" y="1739"/>
                  </a:lnTo>
                  <a:lnTo>
                    <a:pt x="5657" y="1764"/>
                  </a:lnTo>
                  <a:lnTo>
                    <a:pt x="5657" y="1764"/>
                  </a:lnTo>
                  <a:cubicBezTo>
                    <a:pt x="5511" y="1813"/>
                    <a:pt x="5192" y="1935"/>
                    <a:pt x="5168" y="2106"/>
                  </a:cubicBezTo>
                  <a:cubicBezTo>
                    <a:pt x="5168" y="2155"/>
                    <a:pt x="5143" y="2180"/>
                    <a:pt x="5143" y="2229"/>
                  </a:cubicBezTo>
                  <a:cubicBezTo>
                    <a:pt x="5119" y="2449"/>
                    <a:pt x="5094" y="2572"/>
                    <a:pt x="4849" y="2670"/>
                  </a:cubicBezTo>
                  <a:cubicBezTo>
                    <a:pt x="4751" y="2694"/>
                    <a:pt x="4702" y="2743"/>
                    <a:pt x="4653" y="2792"/>
                  </a:cubicBezTo>
                  <a:cubicBezTo>
                    <a:pt x="4605" y="2866"/>
                    <a:pt x="4580" y="2939"/>
                    <a:pt x="4580" y="3061"/>
                  </a:cubicBezTo>
                  <a:cubicBezTo>
                    <a:pt x="4556" y="3184"/>
                    <a:pt x="4580" y="3233"/>
                    <a:pt x="4629" y="3282"/>
                  </a:cubicBezTo>
                  <a:cubicBezTo>
                    <a:pt x="4678" y="3355"/>
                    <a:pt x="4727" y="3429"/>
                    <a:pt x="4751" y="3600"/>
                  </a:cubicBezTo>
                  <a:cubicBezTo>
                    <a:pt x="4776" y="3796"/>
                    <a:pt x="4727" y="3845"/>
                    <a:pt x="4653" y="3943"/>
                  </a:cubicBezTo>
                  <a:cubicBezTo>
                    <a:pt x="4605" y="3992"/>
                    <a:pt x="4556" y="4065"/>
                    <a:pt x="4507" y="4286"/>
                  </a:cubicBezTo>
                  <a:lnTo>
                    <a:pt x="4507" y="4286"/>
                  </a:lnTo>
                  <a:cubicBezTo>
                    <a:pt x="4458" y="4506"/>
                    <a:pt x="4433" y="4604"/>
                    <a:pt x="4409" y="4653"/>
                  </a:cubicBezTo>
                  <a:cubicBezTo>
                    <a:pt x="4384" y="4702"/>
                    <a:pt x="4384" y="4702"/>
                    <a:pt x="4335" y="4727"/>
                  </a:cubicBezTo>
                  <a:cubicBezTo>
                    <a:pt x="4335" y="4751"/>
                    <a:pt x="4311" y="4776"/>
                    <a:pt x="4262" y="4825"/>
                  </a:cubicBezTo>
                  <a:cubicBezTo>
                    <a:pt x="4188" y="4972"/>
                    <a:pt x="4066" y="5021"/>
                    <a:pt x="3968" y="5069"/>
                  </a:cubicBezTo>
                  <a:lnTo>
                    <a:pt x="3968" y="5069"/>
                  </a:lnTo>
                  <a:cubicBezTo>
                    <a:pt x="3870" y="5094"/>
                    <a:pt x="3796" y="5143"/>
                    <a:pt x="3747" y="5216"/>
                  </a:cubicBezTo>
                  <a:cubicBezTo>
                    <a:pt x="3723" y="5314"/>
                    <a:pt x="3723" y="5339"/>
                    <a:pt x="3747" y="5363"/>
                  </a:cubicBezTo>
                  <a:lnTo>
                    <a:pt x="3747" y="5363"/>
                  </a:lnTo>
                  <a:cubicBezTo>
                    <a:pt x="3772" y="5437"/>
                    <a:pt x="3772" y="5486"/>
                    <a:pt x="3698" y="5608"/>
                  </a:cubicBezTo>
                  <a:cubicBezTo>
                    <a:pt x="3625" y="5731"/>
                    <a:pt x="3527" y="5755"/>
                    <a:pt x="3429" y="5780"/>
                  </a:cubicBezTo>
                  <a:cubicBezTo>
                    <a:pt x="3380" y="5780"/>
                    <a:pt x="3307" y="5804"/>
                    <a:pt x="3282" y="5902"/>
                  </a:cubicBezTo>
                  <a:cubicBezTo>
                    <a:pt x="3233" y="6098"/>
                    <a:pt x="3135" y="6196"/>
                    <a:pt x="3037" y="6318"/>
                  </a:cubicBezTo>
                  <a:cubicBezTo>
                    <a:pt x="2964" y="6392"/>
                    <a:pt x="2890" y="6465"/>
                    <a:pt x="2841" y="6563"/>
                  </a:cubicBezTo>
                  <a:cubicBezTo>
                    <a:pt x="2817" y="6661"/>
                    <a:pt x="2866" y="6686"/>
                    <a:pt x="2890" y="6735"/>
                  </a:cubicBezTo>
                  <a:cubicBezTo>
                    <a:pt x="2988" y="6784"/>
                    <a:pt x="3062" y="6857"/>
                    <a:pt x="3062" y="7029"/>
                  </a:cubicBezTo>
                  <a:cubicBezTo>
                    <a:pt x="3062" y="7175"/>
                    <a:pt x="2964" y="7298"/>
                    <a:pt x="2817" y="7396"/>
                  </a:cubicBezTo>
                  <a:cubicBezTo>
                    <a:pt x="2694" y="7469"/>
                    <a:pt x="2499" y="7518"/>
                    <a:pt x="2303" y="7543"/>
                  </a:cubicBezTo>
                  <a:cubicBezTo>
                    <a:pt x="2229" y="7543"/>
                    <a:pt x="2180" y="7567"/>
                    <a:pt x="2156" y="7592"/>
                  </a:cubicBezTo>
                  <a:cubicBezTo>
                    <a:pt x="2156" y="7592"/>
                    <a:pt x="2131" y="7616"/>
                    <a:pt x="2131" y="7616"/>
                  </a:cubicBezTo>
                  <a:cubicBezTo>
                    <a:pt x="2131" y="7616"/>
                    <a:pt x="2131" y="7641"/>
                    <a:pt x="2131" y="7665"/>
                  </a:cubicBezTo>
                  <a:cubicBezTo>
                    <a:pt x="2131" y="7690"/>
                    <a:pt x="2156" y="7739"/>
                    <a:pt x="2205" y="7788"/>
                  </a:cubicBezTo>
                  <a:cubicBezTo>
                    <a:pt x="2352" y="7984"/>
                    <a:pt x="2327" y="8081"/>
                    <a:pt x="2278" y="8326"/>
                  </a:cubicBezTo>
                  <a:cubicBezTo>
                    <a:pt x="2278" y="8400"/>
                    <a:pt x="2254" y="8498"/>
                    <a:pt x="2254" y="8645"/>
                  </a:cubicBezTo>
                  <a:cubicBezTo>
                    <a:pt x="2229" y="8890"/>
                    <a:pt x="2180" y="8988"/>
                    <a:pt x="2107" y="9012"/>
                  </a:cubicBezTo>
                  <a:cubicBezTo>
                    <a:pt x="2082" y="9037"/>
                    <a:pt x="2058" y="9037"/>
                    <a:pt x="2033" y="9037"/>
                  </a:cubicBezTo>
                  <a:cubicBezTo>
                    <a:pt x="2033" y="9037"/>
                    <a:pt x="2009" y="9061"/>
                    <a:pt x="2009" y="9061"/>
                  </a:cubicBezTo>
                  <a:cubicBezTo>
                    <a:pt x="1960" y="9134"/>
                    <a:pt x="1911" y="9208"/>
                    <a:pt x="1837" y="9281"/>
                  </a:cubicBezTo>
                  <a:cubicBezTo>
                    <a:pt x="1739" y="9355"/>
                    <a:pt x="1641" y="9453"/>
                    <a:pt x="1617" y="9551"/>
                  </a:cubicBezTo>
                  <a:cubicBezTo>
                    <a:pt x="1592" y="9575"/>
                    <a:pt x="1617" y="9624"/>
                    <a:pt x="1666" y="9673"/>
                  </a:cubicBezTo>
                  <a:cubicBezTo>
                    <a:pt x="1715" y="9747"/>
                    <a:pt x="1788" y="9845"/>
                    <a:pt x="1788" y="10016"/>
                  </a:cubicBezTo>
                  <a:cubicBezTo>
                    <a:pt x="1764" y="10212"/>
                    <a:pt x="1641" y="10261"/>
                    <a:pt x="1544" y="10310"/>
                  </a:cubicBezTo>
                  <a:cubicBezTo>
                    <a:pt x="1495" y="10334"/>
                    <a:pt x="1446" y="10359"/>
                    <a:pt x="1446" y="10383"/>
                  </a:cubicBezTo>
                  <a:cubicBezTo>
                    <a:pt x="1446" y="10457"/>
                    <a:pt x="1544" y="10530"/>
                    <a:pt x="1690" y="10579"/>
                  </a:cubicBezTo>
                  <a:cubicBezTo>
                    <a:pt x="1739" y="10628"/>
                    <a:pt x="1813" y="10653"/>
                    <a:pt x="1911" y="10702"/>
                  </a:cubicBezTo>
                  <a:cubicBezTo>
                    <a:pt x="1935" y="10726"/>
                    <a:pt x="1960" y="10751"/>
                    <a:pt x="1984" y="10775"/>
                  </a:cubicBezTo>
                  <a:lnTo>
                    <a:pt x="2009" y="10800"/>
                  </a:lnTo>
                  <a:cubicBezTo>
                    <a:pt x="2180" y="10947"/>
                    <a:pt x="2180" y="11069"/>
                    <a:pt x="2180" y="11265"/>
                  </a:cubicBezTo>
                  <a:lnTo>
                    <a:pt x="2180" y="11314"/>
                  </a:lnTo>
                  <a:lnTo>
                    <a:pt x="2180" y="11314"/>
                  </a:lnTo>
                  <a:cubicBezTo>
                    <a:pt x="2180" y="11485"/>
                    <a:pt x="2131" y="11559"/>
                    <a:pt x="2082" y="11681"/>
                  </a:cubicBezTo>
                  <a:cubicBezTo>
                    <a:pt x="2058" y="11730"/>
                    <a:pt x="2009" y="11779"/>
                    <a:pt x="1984" y="11853"/>
                  </a:cubicBezTo>
                  <a:cubicBezTo>
                    <a:pt x="1984" y="11877"/>
                    <a:pt x="1984" y="11902"/>
                    <a:pt x="1960" y="11902"/>
                  </a:cubicBezTo>
                  <a:cubicBezTo>
                    <a:pt x="1960" y="11975"/>
                    <a:pt x="1960" y="12000"/>
                    <a:pt x="1960" y="12049"/>
                  </a:cubicBezTo>
                  <a:cubicBezTo>
                    <a:pt x="1984" y="12073"/>
                    <a:pt x="2009" y="12098"/>
                    <a:pt x="2033" y="12122"/>
                  </a:cubicBezTo>
                  <a:lnTo>
                    <a:pt x="2033" y="12122"/>
                  </a:lnTo>
                  <a:lnTo>
                    <a:pt x="2082" y="12195"/>
                  </a:lnTo>
                  <a:lnTo>
                    <a:pt x="2082" y="12195"/>
                  </a:lnTo>
                  <a:cubicBezTo>
                    <a:pt x="2205" y="12318"/>
                    <a:pt x="2254" y="12440"/>
                    <a:pt x="2278" y="12587"/>
                  </a:cubicBezTo>
                  <a:cubicBezTo>
                    <a:pt x="2278" y="12734"/>
                    <a:pt x="2254" y="12881"/>
                    <a:pt x="2180" y="13028"/>
                  </a:cubicBezTo>
                  <a:lnTo>
                    <a:pt x="2180" y="13028"/>
                  </a:lnTo>
                  <a:lnTo>
                    <a:pt x="2131" y="13126"/>
                  </a:lnTo>
                  <a:lnTo>
                    <a:pt x="2131" y="13126"/>
                  </a:lnTo>
                  <a:cubicBezTo>
                    <a:pt x="2033" y="13297"/>
                    <a:pt x="2009" y="13371"/>
                    <a:pt x="2033" y="13518"/>
                  </a:cubicBezTo>
                  <a:cubicBezTo>
                    <a:pt x="2058" y="13616"/>
                    <a:pt x="2058" y="13689"/>
                    <a:pt x="2058" y="13763"/>
                  </a:cubicBezTo>
                  <a:cubicBezTo>
                    <a:pt x="2058" y="13861"/>
                    <a:pt x="2058" y="13934"/>
                    <a:pt x="2107" y="14081"/>
                  </a:cubicBezTo>
                  <a:lnTo>
                    <a:pt x="1666" y="14106"/>
                  </a:lnTo>
                  <a:cubicBezTo>
                    <a:pt x="1666" y="14106"/>
                    <a:pt x="1568" y="14179"/>
                    <a:pt x="1641" y="14399"/>
                  </a:cubicBezTo>
                  <a:cubicBezTo>
                    <a:pt x="1641" y="14473"/>
                    <a:pt x="1690" y="14497"/>
                    <a:pt x="1739" y="14546"/>
                  </a:cubicBezTo>
                  <a:cubicBezTo>
                    <a:pt x="1788" y="14571"/>
                    <a:pt x="1837" y="14571"/>
                    <a:pt x="1886" y="14571"/>
                  </a:cubicBezTo>
                  <a:cubicBezTo>
                    <a:pt x="1960" y="14571"/>
                    <a:pt x="2009" y="14571"/>
                    <a:pt x="2033" y="14546"/>
                  </a:cubicBezTo>
                  <a:cubicBezTo>
                    <a:pt x="2082" y="14522"/>
                    <a:pt x="2180" y="14424"/>
                    <a:pt x="2278" y="14326"/>
                  </a:cubicBezTo>
                  <a:lnTo>
                    <a:pt x="2278" y="14350"/>
                  </a:lnTo>
                  <a:lnTo>
                    <a:pt x="2278" y="14350"/>
                  </a:lnTo>
                  <a:cubicBezTo>
                    <a:pt x="2376" y="14399"/>
                    <a:pt x="2425" y="14473"/>
                    <a:pt x="2450" y="14669"/>
                  </a:cubicBezTo>
                  <a:cubicBezTo>
                    <a:pt x="2450" y="14840"/>
                    <a:pt x="2376" y="14914"/>
                    <a:pt x="2278" y="15036"/>
                  </a:cubicBezTo>
                  <a:cubicBezTo>
                    <a:pt x="2229" y="15085"/>
                    <a:pt x="2156" y="15159"/>
                    <a:pt x="2131" y="15305"/>
                  </a:cubicBezTo>
                  <a:cubicBezTo>
                    <a:pt x="2107" y="15403"/>
                    <a:pt x="2156" y="15428"/>
                    <a:pt x="2180" y="15452"/>
                  </a:cubicBezTo>
                  <a:cubicBezTo>
                    <a:pt x="2278" y="15501"/>
                    <a:pt x="2376" y="15550"/>
                    <a:pt x="2450" y="15746"/>
                  </a:cubicBezTo>
                  <a:cubicBezTo>
                    <a:pt x="2548" y="16040"/>
                    <a:pt x="2450" y="16089"/>
                    <a:pt x="2327" y="16163"/>
                  </a:cubicBezTo>
                  <a:lnTo>
                    <a:pt x="2327" y="16163"/>
                  </a:lnTo>
                  <a:cubicBezTo>
                    <a:pt x="2278" y="16187"/>
                    <a:pt x="2229" y="16211"/>
                    <a:pt x="2205" y="16285"/>
                  </a:cubicBezTo>
                  <a:lnTo>
                    <a:pt x="2205" y="16285"/>
                  </a:lnTo>
                  <a:cubicBezTo>
                    <a:pt x="2156" y="16358"/>
                    <a:pt x="2180" y="16383"/>
                    <a:pt x="2229" y="16432"/>
                  </a:cubicBezTo>
                  <a:cubicBezTo>
                    <a:pt x="2303" y="16481"/>
                    <a:pt x="2352" y="16530"/>
                    <a:pt x="2425" y="16628"/>
                  </a:cubicBezTo>
                  <a:lnTo>
                    <a:pt x="2425" y="16628"/>
                  </a:lnTo>
                  <a:cubicBezTo>
                    <a:pt x="2523" y="16799"/>
                    <a:pt x="2523" y="16922"/>
                    <a:pt x="2523" y="17069"/>
                  </a:cubicBezTo>
                  <a:cubicBezTo>
                    <a:pt x="2523" y="17191"/>
                    <a:pt x="2548" y="17313"/>
                    <a:pt x="2596" y="17460"/>
                  </a:cubicBezTo>
                  <a:cubicBezTo>
                    <a:pt x="2645" y="17583"/>
                    <a:pt x="2743" y="17607"/>
                    <a:pt x="2841" y="17656"/>
                  </a:cubicBezTo>
                  <a:cubicBezTo>
                    <a:pt x="2988" y="17730"/>
                    <a:pt x="3135" y="17803"/>
                    <a:pt x="3135" y="18048"/>
                  </a:cubicBezTo>
                  <a:cubicBezTo>
                    <a:pt x="3135" y="18171"/>
                    <a:pt x="3184" y="18195"/>
                    <a:pt x="3233" y="18220"/>
                  </a:cubicBezTo>
                  <a:lnTo>
                    <a:pt x="3233" y="18220"/>
                  </a:lnTo>
                  <a:cubicBezTo>
                    <a:pt x="3331" y="18293"/>
                    <a:pt x="3405" y="18317"/>
                    <a:pt x="3380" y="18513"/>
                  </a:cubicBezTo>
                  <a:cubicBezTo>
                    <a:pt x="3380" y="18660"/>
                    <a:pt x="3331" y="18758"/>
                    <a:pt x="3282" y="18856"/>
                  </a:cubicBezTo>
                  <a:cubicBezTo>
                    <a:pt x="3209" y="18954"/>
                    <a:pt x="3111" y="19003"/>
                    <a:pt x="2939" y="19052"/>
                  </a:cubicBezTo>
                  <a:lnTo>
                    <a:pt x="2939" y="19052"/>
                  </a:lnTo>
                  <a:cubicBezTo>
                    <a:pt x="2817" y="19077"/>
                    <a:pt x="2719" y="19126"/>
                    <a:pt x="2645" y="19175"/>
                  </a:cubicBezTo>
                  <a:lnTo>
                    <a:pt x="2645" y="19175"/>
                  </a:lnTo>
                  <a:cubicBezTo>
                    <a:pt x="2572" y="19224"/>
                    <a:pt x="2499" y="19321"/>
                    <a:pt x="2450" y="19419"/>
                  </a:cubicBezTo>
                  <a:cubicBezTo>
                    <a:pt x="2401" y="19493"/>
                    <a:pt x="2425" y="19517"/>
                    <a:pt x="2474" y="19566"/>
                  </a:cubicBezTo>
                  <a:lnTo>
                    <a:pt x="2474" y="19566"/>
                  </a:lnTo>
                  <a:cubicBezTo>
                    <a:pt x="2523" y="19615"/>
                    <a:pt x="2548" y="19640"/>
                    <a:pt x="2596" y="19689"/>
                  </a:cubicBezTo>
                  <a:cubicBezTo>
                    <a:pt x="2670" y="19787"/>
                    <a:pt x="2719" y="19860"/>
                    <a:pt x="2743" y="19958"/>
                  </a:cubicBezTo>
                  <a:cubicBezTo>
                    <a:pt x="2768" y="20032"/>
                    <a:pt x="2768" y="20130"/>
                    <a:pt x="2768" y="20252"/>
                  </a:cubicBezTo>
                  <a:cubicBezTo>
                    <a:pt x="2768" y="20497"/>
                    <a:pt x="2645" y="20546"/>
                    <a:pt x="2474" y="20619"/>
                  </a:cubicBezTo>
                  <a:cubicBezTo>
                    <a:pt x="2401" y="20644"/>
                    <a:pt x="2327" y="20668"/>
                    <a:pt x="2254" y="20717"/>
                  </a:cubicBezTo>
                  <a:cubicBezTo>
                    <a:pt x="2180" y="20766"/>
                    <a:pt x="2180" y="20791"/>
                    <a:pt x="2205" y="20815"/>
                  </a:cubicBezTo>
                  <a:lnTo>
                    <a:pt x="2205" y="20815"/>
                  </a:lnTo>
                  <a:cubicBezTo>
                    <a:pt x="2205" y="20889"/>
                    <a:pt x="2229" y="20987"/>
                    <a:pt x="2131" y="21109"/>
                  </a:cubicBezTo>
                  <a:cubicBezTo>
                    <a:pt x="2082" y="21207"/>
                    <a:pt x="2009" y="21281"/>
                    <a:pt x="1935" y="21354"/>
                  </a:cubicBezTo>
                  <a:cubicBezTo>
                    <a:pt x="1837" y="21427"/>
                    <a:pt x="1764" y="21501"/>
                    <a:pt x="1690" y="21623"/>
                  </a:cubicBezTo>
                  <a:cubicBezTo>
                    <a:pt x="1666" y="21672"/>
                    <a:pt x="1641" y="21770"/>
                    <a:pt x="1592" y="21844"/>
                  </a:cubicBezTo>
                  <a:cubicBezTo>
                    <a:pt x="1470" y="22064"/>
                    <a:pt x="1348" y="22333"/>
                    <a:pt x="1176" y="22456"/>
                  </a:cubicBezTo>
                  <a:cubicBezTo>
                    <a:pt x="1054" y="22529"/>
                    <a:pt x="1078" y="22676"/>
                    <a:pt x="1103" y="22872"/>
                  </a:cubicBezTo>
                  <a:cubicBezTo>
                    <a:pt x="1103" y="22946"/>
                    <a:pt x="1103" y="23019"/>
                    <a:pt x="1127" y="23093"/>
                  </a:cubicBezTo>
                  <a:cubicBezTo>
                    <a:pt x="1127" y="23435"/>
                    <a:pt x="956" y="23533"/>
                    <a:pt x="711" y="23680"/>
                  </a:cubicBezTo>
                  <a:lnTo>
                    <a:pt x="711" y="23680"/>
                  </a:lnTo>
                  <a:lnTo>
                    <a:pt x="662" y="23705"/>
                  </a:lnTo>
                  <a:cubicBezTo>
                    <a:pt x="564" y="23778"/>
                    <a:pt x="564" y="23803"/>
                    <a:pt x="564" y="23852"/>
                  </a:cubicBezTo>
                  <a:cubicBezTo>
                    <a:pt x="588" y="23925"/>
                    <a:pt x="588" y="23999"/>
                    <a:pt x="588" y="24097"/>
                  </a:cubicBezTo>
                  <a:cubicBezTo>
                    <a:pt x="564" y="24244"/>
                    <a:pt x="540" y="24341"/>
                    <a:pt x="540" y="24464"/>
                  </a:cubicBezTo>
                  <a:cubicBezTo>
                    <a:pt x="515" y="24586"/>
                    <a:pt x="491" y="24684"/>
                    <a:pt x="491" y="24758"/>
                  </a:cubicBezTo>
                  <a:cubicBezTo>
                    <a:pt x="491" y="24782"/>
                    <a:pt x="515" y="24831"/>
                    <a:pt x="540" y="24880"/>
                  </a:cubicBezTo>
                  <a:lnTo>
                    <a:pt x="540" y="24880"/>
                  </a:lnTo>
                  <a:cubicBezTo>
                    <a:pt x="637" y="25052"/>
                    <a:pt x="711" y="25248"/>
                    <a:pt x="491" y="25468"/>
                  </a:cubicBezTo>
                  <a:cubicBezTo>
                    <a:pt x="295" y="25664"/>
                    <a:pt x="123" y="25639"/>
                    <a:pt x="1" y="25615"/>
                  </a:cubicBezTo>
                  <a:lnTo>
                    <a:pt x="74" y="25688"/>
                  </a:lnTo>
                  <a:lnTo>
                    <a:pt x="74" y="25688"/>
                  </a:lnTo>
                  <a:lnTo>
                    <a:pt x="123" y="25737"/>
                  </a:lnTo>
                  <a:lnTo>
                    <a:pt x="123" y="25737"/>
                  </a:lnTo>
                  <a:cubicBezTo>
                    <a:pt x="221" y="25835"/>
                    <a:pt x="197" y="25958"/>
                    <a:pt x="172" y="26105"/>
                  </a:cubicBezTo>
                  <a:cubicBezTo>
                    <a:pt x="148" y="26203"/>
                    <a:pt x="123" y="26301"/>
                    <a:pt x="123" y="26423"/>
                  </a:cubicBezTo>
                  <a:cubicBezTo>
                    <a:pt x="123" y="26521"/>
                    <a:pt x="148" y="26521"/>
                    <a:pt x="197" y="26545"/>
                  </a:cubicBezTo>
                  <a:cubicBezTo>
                    <a:pt x="270" y="26594"/>
                    <a:pt x="368" y="26619"/>
                    <a:pt x="368" y="26815"/>
                  </a:cubicBezTo>
                  <a:cubicBezTo>
                    <a:pt x="368" y="26913"/>
                    <a:pt x="319" y="27011"/>
                    <a:pt x="295" y="27084"/>
                  </a:cubicBezTo>
                  <a:lnTo>
                    <a:pt x="10531" y="26545"/>
                  </a:lnTo>
                  <a:lnTo>
                    <a:pt x="10653" y="26545"/>
                  </a:lnTo>
                  <a:lnTo>
                    <a:pt x="10653" y="26643"/>
                  </a:lnTo>
                  <a:cubicBezTo>
                    <a:pt x="10678" y="26986"/>
                    <a:pt x="10604" y="27109"/>
                    <a:pt x="10531" y="27182"/>
                  </a:cubicBezTo>
                  <a:cubicBezTo>
                    <a:pt x="10531" y="27207"/>
                    <a:pt x="10506" y="27231"/>
                    <a:pt x="10506" y="27280"/>
                  </a:cubicBezTo>
                  <a:cubicBezTo>
                    <a:pt x="10506" y="27378"/>
                    <a:pt x="10482" y="27476"/>
                    <a:pt x="10457" y="27549"/>
                  </a:cubicBezTo>
                  <a:cubicBezTo>
                    <a:pt x="10408" y="27623"/>
                    <a:pt x="10359" y="27696"/>
                    <a:pt x="10310" y="27819"/>
                  </a:cubicBezTo>
                  <a:cubicBezTo>
                    <a:pt x="10237" y="27892"/>
                    <a:pt x="10261" y="27917"/>
                    <a:pt x="10261" y="27966"/>
                  </a:cubicBezTo>
                  <a:cubicBezTo>
                    <a:pt x="10261" y="28039"/>
                    <a:pt x="10261" y="28162"/>
                    <a:pt x="10212" y="28358"/>
                  </a:cubicBezTo>
                  <a:lnTo>
                    <a:pt x="10188" y="28431"/>
                  </a:lnTo>
                  <a:cubicBezTo>
                    <a:pt x="10163" y="28578"/>
                    <a:pt x="10139" y="28651"/>
                    <a:pt x="10139" y="28700"/>
                  </a:cubicBezTo>
                  <a:cubicBezTo>
                    <a:pt x="10139" y="28700"/>
                    <a:pt x="10139" y="28700"/>
                    <a:pt x="10139" y="28700"/>
                  </a:cubicBezTo>
                  <a:lnTo>
                    <a:pt x="10139" y="28700"/>
                  </a:lnTo>
                  <a:cubicBezTo>
                    <a:pt x="10163" y="28725"/>
                    <a:pt x="10163" y="28725"/>
                    <a:pt x="10163" y="28749"/>
                  </a:cubicBezTo>
                  <a:cubicBezTo>
                    <a:pt x="10237" y="28847"/>
                    <a:pt x="10261" y="28970"/>
                    <a:pt x="10310" y="29117"/>
                  </a:cubicBezTo>
                  <a:lnTo>
                    <a:pt x="10359" y="29264"/>
                  </a:lnTo>
                  <a:cubicBezTo>
                    <a:pt x="10384" y="29337"/>
                    <a:pt x="10457" y="29435"/>
                    <a:pt x="10555" y="29557"/>
                  </a:cubicBezTo>
                  <a:cubicBezTo>
                    <a:pt x="10702" y="29729"/>
                    <a:pt x="10849" y="29900"/>
                    <a:pt x="10971" y="29998"/>
                  </a:cubicBezTo>
                  <a:cubicBezTo>
                    <a:pt x="11020" y="30047"/>
                    <a:pt x="11045" y="30072"/>
                    <a:pt x="11069" y="30072"/>
                  </a:cubicBezTo>
                  <a:cubicBezTo>
                    <a:pt x="11216" y="30219"/>
                    <a:pt x="11216" y="30219"/>
                    <a:pt x="11241" y="30512"/>
                  </a:cubicBezTo>
                  <a:cubicBezTo>
                    <a:pt x="11265" y="30610"/>
                    <a:pt x="11314" y="30635"/>
                    <a:pt x="11339" y="30684"/>
                  </a:cubicBezTo>
                  <a:cubicBezTo>
                    <a:pt x="11388" y="30708"/>
                    <a:pt x="11461" y="30757"/>
                    <a:pt x="11486" y="30855"/>
                  </a:cubicBezTo>
                  <a:cubicBezTo>
                    <a:pt x="11559" y="31002"/>
                    <a:pt x="11510" y="31076"/>
                    <a:pt x="11486" y="31174"/>
                  </a:cubicBezTo>
                  <a:cubicBezTo>
                    <a:pt x="11461" y="31198"/>
                    <a:pt x="11461" y="31223"/>
                    <a:pt x="11461" y="31247"/>
                  </a:cubicBezTo>
                  <a:cubicBezTo>
                    <a:pt x="11461" y="31296"/>
                    <a:pt x="11682" y="31541"/>
                    <a:pt x="11853" y="31737"/>
                  </a:cubicBezTo>
                  <a:lnTo>
                    <a:pt x="11926" y="31835"/>
                  </a:lnTo>
                  <a:cubicBezTo>
                    <a:pt x="11951" y="31835"/>
                    <a:pt x="11975" y="31810"/>
                    <a:pt x="12000" y="31810"/>
                  </a:cubicBezTo>
                  <a:cubicBezTo>
                    <a:pt x="12245" y="31737"/>
                    <a:pt x="12343" y="31835"/>
                    <a:pt x="12465" y="31712"/>
                  </a:cubicBezTo>
                  <a:cubicBezTo>
                    <a:pt x="12588" y="31565"/>
                    <a:pt x="12563" y="31565"/>
                    <a:pt x="12686" y="31394"/>
                  </a:cubicBezTo>
                  <a:cubicBezTo>
                    <a:pt x="12808" y="31223"/>
                    <a:pt x="12735" y="31198"/>
                    <a:pt x="12930" y="31125"/>
                  </a:cubicBezTo>
                  <a:cubicBezTo>
                    <a:pt x="13102" y="31027"/>
                    <a:pt x="13151" y="30978"/>
                    <a:pt x="13102" y="30855"/>
                  </a:cubicBezTo>
                  <a:cubicBezTo>
                    <a:pt x="13053" y="30733"/>
                    <a:pt x="12832" y="30831"/>
                    <a:pt x="12857" y="30659"/>
                  </a:cubicBezTo>
                  <a:cubicBezTo>
                    <a:pt x="12881" y="30488"/>
                    <a:pt x="12930" y="30463"/>
                    <a:pt x="13151" y="30488"/>
                  </a:cubicBezTo>
                  <a:cubicBezTo>
                    <a:pt x="13396" y="30488"/>
                    <a:pt x="13322" y="30733"/>
                    <a:pt x="13592" y="30757"/>
                  </a:cubicBezTo>
                  <a:cubicBezTo>
                    <a:pt x="13836" y="30757"/>
                    <a:pt x="14008" y="30708"/>
                    <a:pt x="14179" y="30561"/>
                  </a:cubicBezTo>
                  <a:cubicBezTo>
                    <a:pt x="14326" y="30415"/>
                    <a:pt x="14449" y="30415"/>
                    <a:pt x="14669" y="30341"/>
                  </a:cubicBezTo>
                  <a:cubicBezTo>
                    <a:pt x="14889" y="30268"/>
                    <a:pt x="14987" y="30243"/>
                    <a:pt x="15085" y="30145"/>
                  </a:cubicBezTo>
                  <a:cubicBezTo>
                    <a:pt x="15183" y="30023"/>
                    <a:pt x="15306" y="29949"/>
                    <a:pt x="15428" y="29949"/>
                  </a:cubicBezTo>
                  <a:cubicBezTo>
                    <a:pt x="15551" y="29949"/>
                    <a:pt x="15722" y="29949"/>
                    <a:pt x="15893" y="30121"/>
                  </a:cubicBezTo>
                  <a:cubicBezTo>
                    <a:pt x="16089" y="30268"/>
                    <a:pt x="16114" y="30415"/>
                    <a:pt x="16334" y="30415"/>
                  </a:cubicBezTo>
                  <a:cubicBezTo>
                    <a:pt x="16530" y="30439"/>
                    <a:pt x="16481" y="30488"/>
                    <a:pt x="16726" y="30390"/>
                  </a:cubicBezTo>
                  <a:cubicBezTo>
                    <a:pt x="16946" y="30292"/>
                    <a:pt x="17044" y="30219"/>
                    <a:pt x="17240" y="30292"/>
                  </a:cubicBezTo>
                  <a:cubicBezTo>
                    <a:pt x="17436" y="30341"/>
                    <a:pt x="17534" y="30415"/>
                    <a:pt x="17681" y="30439"/>
                  </a:cubicBezTo>
                  <a:cubicBezTo>
                    <a:pt x="17828" y="30488"/>
                    <a:pt x="18048" y="30488"/>
                    <a:pt x="18195" y="30341"/>
                  </a:cubicBezTo>
                  <a:cubicBezTo>
                    <a:pt x="18024" y="29239"/>
                    <a:pt x="17632" y="26203"/>
                    <a:pt x="17265" y="23215"/>
                  </a:cubicBezTo>
                  <a:cubicBezTo>
                    <a:pt x="17020" y="21036"/>
                    <a:pt x="17020" y="20962"/>
                    <a:pt x="17044" y="20595"/>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72"/>
            <p:cNvSpPr/>
            <p:nvPr/>
          </p:nvSpPr>
          <p:spPr>
            <a:xfrm>
              <a:off x="1373750" y="936100"/>
              <a:ext cx="763425" cy="1239725"/>
            </a:xfrm>
            <a:custGeom>
              <a:avLst/>
              <a:gdLst/>
              <a:ahLst/>
              <a:cxnLst/>
              <a:rect l="l" t="t" r="r" b="b"/>
              <a:pathLst>
                <a:path w="30537" h="49589" extrusionOk="0">
                  <a:moveTo>
                    <a:pt x="6098" y="16358"/>
                  </a:moveTo>
                  <a:lnTo>
                    <a:pt x="6098" y="16358"/>
                  </a:lnTo>
                  <a:cubicBezTo>
                    <a:pt x="6073" y="16431"/>
                    <a:pt x="6049" y="16456"/>
                    <a:pt x="6049" y="16480"/>
                  </a:cubicBezTo>
                  <a:lnTo>
                    <a:pt x="6049" y="16480"/>
                  </a:lnTo>
                  <a:cubicBezTo>
                    <a:pt x="6073" y="16505"/>
                    <a:pt x="6098" y="16529"/>
                    <a:pt x="6122" y="16554"/>
                  </a:cubicBezTo>
                  <a:lnTo>
                    <a:pt x="6122" y="16554"/>
                  </a:lnTo>
                  <a:cubicBezTo>
                    <a:pt x="6171" y="16627"/>
                    <a:pt x="6245" y="16701"/>
                    <a:pt x="6220" y="16848"/>
                  </a:cubicBezTo>
                  <a:lnTo>
                    <a:pt x="6220" y="16848"/>
                  </a:lnTo>
                  <a:lnTo>
                    <a:pt x="6220" y="16946"/>
                  </a:lnTo>
                  <a:lnTo>
                    <a:pt x="6220" y="16946"/>
                  </a:lnTo>
                  <a:cubicBezTo>
                    <a:pt x="6196" y="17093"/>
                    <a:pt x="6147" y="17387"/>
                    <a:pt x="6196" y="17484"/>
                  </a:cubicBezTo>
                  <a:cubicBezTo>
                    <a:pt x="6220" y="17509"/>
                    <a:pt x="6220" y="17533"/>
                    <a:pt x="6245" y="17558"/>
                  </a:cubicBezTo>
                  <a:lnTo>
                    <a:pt x="6245" y="17558"/>
                  </a:lnTo>
                  <a:cubicBezTo>
                    <a:pt x="6318" y="17680"/>
                    <a:pt x="6343" y="17754"/>
                    <a:pt x="6269" y="17925"/>
                  </a:cubicBezTo>
                  <a:cubicBezTo>
                    <a:pt x="6220" y="17999"/>
                    <a:pt x="6147" y="18072"/>
                    <a:pt x="6073" y="18121"/>
                  </a:cubicBezTo>
                  <a:cubicBezTo>
                    <a:pt x="6024" y="18195"/>
                    <a:pt x="5951" y="18268"/>
                    <a:pt x="5951" y="18268"/>
                  </a:cubicBezTo>
                  <a:lnTo>
                    <a:pt x="5951" y="18268"/>
                  </a:lnTo>
                  <a:cubicBezTo>
                    <a:pt x="5975" y="18317"/>
                    <a:pt x="5975" y="18366"/>
                    <a:pt x="6000" y="18391"/>
                  </a:cubicBezTo>
                  <a:cubicBezTo>
                    <a:pt x="6024" y="18464"/>
                    <a:pt x="6049" y="18537"/>
                    <a:pt x="6098" y="18709"/>
                  </a:cubicBezTo>
                  <a:cubicBezTo>
                    <a:pt x="6122" y="18782"/>
                    <a:pt x="6147" y="18905"/>
                    <a:pt x="6196" y="19052"/>
                  </a:cubicBezTo>
                  <a:cubicBezTo>
                    <a:pt x="6269" y="19321"/>
                    <a:pt x="6343" y="19688"/>
                    <a:pt x="6441" y="19860"/>
                  </a:cubicBezTo>
                  <a:cubicBezTo>
                    <a:pt x="6538" y="20007"/>
                    <a:pt x="6759" y="20178"/>
                    <a:pt x="6930" y="20325"/>
                  </a:cubicBezTo>
                  <a:cubicBezTo>
                    <a:pt x="7053" y="20423"/>
                    <a:pt x="7175" y="20521"/>
                    <a:pt x="7249" y="20594"/>
                  </a:cubicBezTo>
                  <a:cubicBezTo>
                    <a:pt x="7347" y="20692"/>
                    <a:pt x="7445" y="20937"/>
                    <a:pt x="7493" y="21207"/>
                  </a:cubicBezTo>
                  <a:cubicBezTo>
                    <a:pt x="7542" y="21500"/>
                    <a:pt x="7567" y="21843"/>
                    <a:pt x="7542" y="21990"/>
                  </a:cubicBezTo>
                  <a:cubicBezTo>
                    <a:pt x="7493" y="22186"/>
                    <a:pt x="7175" y="22529"/>
                    <a:pt x="6857" y="22847"/>
                  </a:cubicBezTo>
                  <a:cubicBezTo>
                    <a:pt x="6612" y="23068"/>
                    <a:pt x="6416" y="23288"/>
                    <a:pt x="6367" y="23386"/>
                  </a:cubicBezTo>
                  <a:cubicBezTo>
                    <a:pt x="6318" y="23484"/>
                    <a:pt x="6220" y="23680"/>
                    <a:pt x="6122" y="23876"/>
                  </a:cubicBezTo>
                  <a:cubicBezTo>
                    <a:pt x="5975" y="24121"/>
                    <a:pt x="5828" y="24415"/>
                    <a:pt x="5755" y="24586"/>
                  </a:cubicBezTo>
                  <a:cubicBezTo>
                    <a:pt x="5681" y="24782"/>
                    <a:pt x="5485" y="24904"/>
                    <a:pt x="5314" y="25051"/>
                  </a:cubicBezTo>
                  <a:cubicBezTo>
                    <a:pt x="5216" y="25125"/>
                    <a:pt x="5094" y="25223"/>
                    <a:pt x="5069" y="25296"/>
                  </a:cubicBezTo>
                  <a:cubicBezTo>
                    <a:pt x="4996" y="25419"/>
                    <a:pt x="4996" y="25565"/>
                    <a:pt x="4971" y="25688"/>
                  </a:cubicBezTo>
                  <a:cubicBezTo>
                    <a:pt x="4971" y="25761"/>
                    <a:pt x="4971" y="25835"/>
                    <a:pt x="4947" y="25908"/>
                  </a:cubicBezTo>
                  <a:cubicBezTo>
                    <a:pt x="4922" y="26080"/>
                    <a:pt x="4530" y="26447"/>
                    <a:pt x="4335" y="26618"/>
                  </a:cubicBezTo>
                  <a:cubicBezTo>
                    <a:pt x="4310" y="26643"/>
                    <a:pt x="4286" y="26667"/>
                    <a:pt x="4261" y="26692"/>
                  </a:cubicBezTo>
                  <a:cubicBezTo>
                    <a:pt x="4188" y="26741"/>
                    <a:pt x="4114" y="26741"/>
                    <a:pt x="4016" y="26741"/>
                  </a:cubicBezTo>
                  <a:lnTo>
                    <a:pt x="4016" y="26741"/>
                  </a:lnTo>
                  <a:cubicBezTo>
                    <a:pt x="3943" y="26741"/>
                    <a:pt x="3869" y="26741"/>
                    <a:pt x="3820" y="26790"/>
                  </a:cubicBezTo>
                  <a:cubicBezTo>
                    <a:pt x="3771" y="26814"/>
                    <a:pt x="3722" y="26863"/>
                    <a:pt x="3673" y="26937"/>
                  </a:cubicBezTo>
                  <a:lnTo>
                    <a:pt x="3673" y="26937"/>
                  </a:lnTo>
                  <a:cubicBezTo>
                    <a:pt x="3624" y="27010"/>
                    <a:pt x="3575" y="27108"/>
                    <a:pt x="3526" y="27255"/>
                  </a:cubicBezTo>
                  <a:lnTo>
                    <a:pt x="3526" y="27255"/>
                  </a:lnTo>
                  <a:cubicBezTo>
                    <a:pt x="3477" y="27402"/>
                    <a:pt x="3428" y="27476"/>
                    <a:pt x="3380" y="27574"/>
                  </a:cubicBezTo>
                  <a:cubicBezTo>
                    <a:pt x="3331" y="27647"/>
                    <a:pt x="3282" y="27720"/>
                    <a:pt x="3184" y="27843"/>
                  </a:cubicBezTo>
                  <a:cubicBezTo>
                    <a:pt x="3012" y="28039"/>
                    <a:pt x="2792" y="28210"/>
                    <a:pt x="2669" y="28284"/>
                  </a:cubicBezTo>
                  <a:lnTo>
                    <a:pt x="2669" y="28284"/>
                  </a:lnTo>
                  <a:cubicBezTo>
                    <a:pt x="2620" y="28308"/>
                    <a:pt x="2620" y="28333"/>
                    <a:pt x="2596" y="28333"/>
                  </a:cubicBezTo>
                  <a:cubicBezTo>
                    <a:pt x="2571" y="28357"/>
                    <a:pt x="2571" y="28431"/>
                    <a:pt x="2571" y="28504"/>
                  </a:cubicBezTo>
                  <a:lnTo>
                    <a:pt x="2571" y="28504"/>
                  </a:lnTo>
                  <a:cubicBezTo>
                    <a:pt x="2571" y="28529"/>
                    <a:pt x="2547" y="28578"/>
                    <a:pt x="2547" y="28602"/>
                  </a:cubicBezTo>
                  <a:cubicBezTo>
                    <a:pt x="2547" y="28651"/>
                    <a:pt x="2522" y="28675"/>
                    <a:pt x="2522" y="28700"/>
                  </a:cubicBezTo>
                  <a:lnTo>
                    <a:pt x="2522" y="28700"/>
                  </a:lnTo>
                  <a:cubicBezTo>
                    <a:pt x="2498" y="28749"/>
                    <a:pt x="2498" y="28773"/>
                    <a:pt x="2498" y="28847"/>
                  </a:cubicBezTo>
                  <a:cubicBezTo>
                    <a:pt x="2498" y="29043"/>
                    <a:pt x="2473" y="29116"/>
                    <a:pt x="2449" y="29263"/>
                  </a:cubicBezTo>
                  <a:lnTo>
                    <a:pt x="2424" y="29263"/>
                  </a:lnTo>
                  <a:cubicBezTo>
                    <a:pt x="2424" y="29337"/>
                    <a:pt x="2424" y="29386"/>
                    <a:pt x="2424" y="29435"/>
                  </a:cubicBezTo>
                  <a:lnTo>
                    <a:pt x="2424" y="29435"/>
                  </a:lnTo>
                  <a:cubicBezTo>
                    <a:pt x="2424" y="29484"/>
                    <a:pt x="2449" y="29508"/>
                    <a:pt x="2473" y="29533"/>
                  </a:cubicBezTo>
                  <a:cubicBezTo>
                    <a:pt x="2498" y="29582"/>
                    <a:pt x="2571" y="29582"/>
                    <a:pt x="2645" y="29606"/>
                  </a:cubicBezTo>
                  <a:cubicBezTo>
                    <a:pt x="2669" y="29606"/>
                    <a:pt x="2718" y="29606"/>
                    <a:pt x="2743" y="29630"/>
                  </a:cubicBezTo>
                  <a:cubicBezTo>
                    <a:pt x="2890" y="29655"/>
                    <a:pt x="2914" y="29728"/>
                    <a:pt x="2939" y="29802"/>
                  </a:cubicBezTo>
                  <a:cubicBezTo>
                    <a:pt x="2939" y="29826"/>
                    <a:pt x="2939" y="29851"/>
                    <a:pt x="2963" y="29851"/>
                  </a:cubicBezTo>
                  <a:cubicBezTo>
                    <a:pt x="3012" y="29875"/>
                    <a:pt x="3061" y="29875"/>
                    <a:pt x="3086" y="29875"/>
                  </a:cubicBezTo>
                  <a:cubicBezTo>
                    <a:pt x="3184" y="29900"/>
                    <a:pt x="3233" y="29900"/>
                    <a:pt x="3282" y="29998"/>
                  </a:cubicBezTo>
                  <a:cubicBezTo>
                    <a:pt x="3306" y="30071"/>
                    <a:pt x="3306" y="30120"/>
                    <a:pt x="3306" y="30194"/>
                  </a:cubicBezTo>
                  <a:cubicBezTo>
                    <a:pt x="3306" y="30194"/>
                    <a:pt x="3306" y="30218"/>
                    <a:pt x="3306" y="30218"/>
                  </a:cubicBezTo>
                  <a:cubicBezTo>
                    <a:pt x="3306" y="30243"/>
                    <a:pt x="3331" y="30243"/>
                    <a:pt x="3355" y="30267"/>
                  </a:cubicBezTo>
                  <a:lnTo>
                    <a:pt x="3355" y="30267"/>
                  </a:lnTo>
                  <a:cubicBezTo>
                    <a:pt x="3428" y="30292"/>
                    <a:pt x="3477" y="30316"/>
                    <a:pt x="3526" y="30463"/>
                  </a:cubicBezTo>
                  <a:cubicBezTo>
                    <a:pt x="3575" y="30634"/>
                    <a:pt x="3453" y="30757"/>
                    <a:pt x="3380" y="30830"/>
                  </a:cubicBezTo>
                  <a:lnTo>
                    <a:pt x="3380" y="30830"/>
                  </a:lnTo>
                  <a:cubicBezTo>
                    <a:pt x="3355" y="30855"/>
                    <a:pt x="3355" y="30879"/>
                    <a:pt x="3331" y="30879"/>
                  </a:cubicBezTo>
                  <a:lnTo>
                    <a:pt x="3331" y="30879"/>
                  </a:lnTo>
                  <a:cubicBezTo>
                    <a:pt x="3331" y="30904"/>
                    <a:pt x="3306" y="30928"/>
                    <a:pt x="3282" y="30953"/>
                  </a:cubicBezTo>
                  <a:lnTo>
                    <a:pt x="3282" y="30953"/>
                  </a:lnTo>
                  <a:cubicBezTo>
                    <a:pt x="3257" y="31002"/>
                    <a:pt x="3184" y="31075"/>
                    <a:pt x="3184" y="31222"/>
                  </a:cubicBezTo>
                  <a:lnTo>
                    <a:pt x="3184" y="31222"/>
                  </a:lnTo>
                  <a:cubicBezTo>
                    <a:pt x="3184" y="31320"/>
                    <a:pt x="3184" y="31443"/>
                    <a:pt x="3184" y="31541"/>
                  </a:cubicBezTo>
                  <a:lnTo>
                    <a:pt x="3184" y="31541"/>
                  </a:lnTo>
                  <a:cubicBezTo>
                    <a:pt x="3184" y="31639"/>
                    <a:pt x="3184" y="31712"/>
                    <a:pt x="3184" y="31761"/>
                  </a:cubicBezTo>
                  <a:cubicBezTo>
                    <a:pt x="3159" y="31859"/>
                    <a:pt x="3110" y="31883"/>
                    <a:pt x="3037" y="31908"/>
                  </a:cubicBezTo>
                  <a:cubicBezTo>
                    <a:pt x="3012" y="31932"/>
                    <a:pt x="2988" y="31932"/>
                    <a:pt x="2988" y="31981"/>
                  </a:cubicBezTo>
                  <a:lnTo>
                    <a:pt x="2988" y="31981"/>
                  </a:lnTo>
                  <a:cubicBezTo>
                    <a:pt x="2939" y="32030"/>
                    <a:pt x="2939" y="32079"/>
                    <a:pt x="2939" y="32128"/>
                  </a:cubicBezTo>
                  <a:cubicBezTo>
                    <a:pt x="2939" y="32177"/>
                    <a:pt x="2939" y="32202"/>
                    <a:pt x="2914" y="32251"/>
                  </a:cubicBezTo>
                  <a:cubicBezTo>
                    <a:pt x="2890" y="32324"/>
                    <a:pt x="2816" y="32373"/>
                    <a:pt x="2743" y="32447"/>
                  </a:cubicBezTo>
                  <a:cubicBezTo>
                    <a:pt x="2645" y="32520"/>
                    <a:pt x="2547" y="32618"/>
                    <a:pt x="2522" y="32667"/>
                  </a:cubicBezTo>
                  <a:cubicBezTo>
                    <a:pt x="2498" y="32716"/>
                    <a:pt x="2473" y="32838"/>
                    <a:pt x="2449" y="32985"/>
                  </a:cubicBezTo>
                  <a:cubicBezTo>
                    <a:pt x="2400" y="33230"/>
                    <a:pt x="2375" y="33500"/>
                    <a:pt x="2375" y="33573"/>
                  </a:cubicBezTo>
                  <a:cubicBezTo>
                    <a:pt x="2375" y="33647"/>
                    <a:pt x="2155" y="34602"/>
                    <a:pt x="1935" y="35704"/>
                  </a:cubicBezTo>
                  <a:cubicBezTo>
                    <a:pt x="1714" y="36683"/>
                    <a:pt x="1469" y="37760"/>
                    <a:pt x="1298" y="38446"/>
                  </a:cubicBezTo>
                  <a:cubicBezTo>
                    <a:pt x="1004" y="39695"/>
                    <a:pt x="147" y="43491"/>
                    <a:pt x="0" y="44201"/>
                  </a:cubicBezTo>
                  <a:cubicBezTo>
                    <a:pt x="221" y="44250"/>
                    <a:pt x="661" y="44348"/>
                    <a:pt x="1176" y="44446"/>
                  </a:cubicBezTo>
                  <a:cubicBezTo>
                    <a:pt x="2302" y="44691"/>
                    <a:pt x="3796" y="45009"/>
                    <a:pt x="4432" y="45107"/>
                  </a:cubicBezTo>
                  <a:cubicBezTo>
                    <a:pt x="4947" y="45180"/>
                    <a:pt x="6416" y="45499"/>
                    <a:pt x="7812" y="45793"/>
                  </a:cubicBezTo>
                  <a:cubicBezTo>
                    <a:pt x="9036" y="46037"/>
                    <a:pt x="10212" y="46282"/>
                    <a:pt x="10603" y="46405"/>
                  </a:cubicBezTo>
                  <a:cubicBezTo>
                    <a:pt x="10946" y="46478"/>
                    <a:pt x="11485" y="46601"/>
                    <a:pt x="12048" y="46723"/>
                  </a:cubicBezTo>
                  <a:cubicBezTo>
                    <a:pt x="12832" y="46894"/>
                    <a:pt x="13664" y="47066"/>
                    <a:pt x="14007" y="47115"/>
                  </a:cubicBezTo>
                  <a:lnTo>
                    <a:pt x="14007" y="47115"/>
                  </a:lnTo>
                  <a:lnTo>
                    <a:pt x="14571" y="47213"/>
                  </a:lnTo>
                  <a:cubicBezTo>
                    <a:pt x="15501" y="47384"/>
                    <a:pt x="17191" y="47703"/>
                    <a:pt x="18097" y="47850"/>
                  </a:cubicBezTo>
                  <a:cubicBezTo>
                    <a:pt x="18587" y="47923"/>
                    <a:pt x="19493" y="48094"/>
                    <a:pt x="20448" y="48266"/>
                  </a:cubicBezTo>
                  <a:cubicBezTo>
                    <a:pt x="21721" y="48511"/>
                    <a:pt x="23068" y="48756"/>
                    <a:pt x="23582" y="48829"/>
                  </a:cubicBezTo>
                  <a:cubicBezTo>
                    <a:pt x="23949" y="48878"/>
                    <a:pt x="24562" y="48976"/>
                    <a:pt x="25223" y="49123"/>
                  </a:cubicBezTo>
                  <a:cubicBezTo>
                    <a:pt x="26178" y="49294"/>
                    <a:pt x="27280" y="49515"/>
                    <a:pt x="28014" y="49588"/>
                  </a:cubicBezTo>
                  <a:lnTo>
                    <a:pt x="30537" y="33720"/>
                  </a:lnTo>
                  <a:cubicBezTo>
                    <a:pt x="30414" y="33647"/>
                    <a:pt x="30292" y="33524"/>
                    <a:pt x="30120" y="33353"/>
                  </a:cubicBezTo>
                  <a:cubicBezTo>
                    <a:pt x="30071" y="33304"/>
                    <a:pt x="30022" y="33255"/>
                    <a:pt x="29973" y="33206"/>
                  </a:cubicBezTo>
                  <a:cubicBezTo>
                    <a:pt x="29802" y="33010"/>
                    <a:pt x="29778" y="32912"/>
                    <a:pt x="29753" y="32740"/>
                  </a:cubicBezTo>
                  <a:lnTo>
                    <a:pt x="29753" y="32740"/>
                  </a:lnTo>
                  <a:cubicBezTo>
                    <a:pt x="29753" y="32667"/>
                    <a:pt x="29729" y="32569"/>
                    <a:pt x="29680" y="32422"/>
                  </a:cubicBezTo>
                  <a:cubicBezTo>
                    <a:pt x="29631" y="32275"/>
                    <a:pt x="29606" y="32177"/>
                    <a:pt x="29582" y="32079"/>
                  </a:cubicBezTo>
                  <a:lnTo>
                    <a:pt x="29582" y="32079"/>
                  </a:lnTo>
                  <a:cubicBezTo>
                    <a:pt x="29557" y="32006"/>
                    <a:pt x="29557" y="31957"/>
                    <a:pt x="29435" y="31932"/>
                  </a:cubicBezTo>
                  <a:cubicBezTo>
                    <a:pt x="29361" y="31908"/>
                    <a:pt x="29312" y="31981"/>
                    <a:pt x="29263" y="32055"/>
                  </a:cubicBezTo>
                  <a:cubicBezTo>
                    <a:pt x="29190" y="32128"/>
                    <a:pt x="29116" y="32226"/>
                    <a:pt x="28994" y="32275"/>
                  </a:cubicBezTo>
                  <a:cubicBezTo>
                    <a:pt x="28871" y="32349"/>
                    <a:pt x="28871" y="32398"/>
                    <a:pt x="28896" y="32496"/>
                  </a:cubicBezTo>
                  <a:cubicBezTo>
                    <a:pt x="28896" y="32520"/>
                    <a:pt x="28896" y="32545"/>
                    <a:pt x="28896" y="32594"/>
                  </a:cubicBezTo>
                  <a:cubicBezTo>
                    <a:pt x="28920" y="32667"/>
                    <a:pt x="28920" y="32765"/>
                    <a:pt x="28896" y="32838"/>
                  </a:cubicBezTo>
                  <a:lnTo>
                    <a:pt x="28896" y="32838"/>
                  </a:lnTo>
                  <a:cubicBezTo>
                    <a:pt x="28871" y="32912"/>
                    <a:pt x="28847" y="32985"/>
                    <a:pt x="28798" y="33010"/>
                  </a:cubicBezTo>
                  <a:cubicBezTo>
                    <a:pt x="28725" y="33059"/>
                    <a:pt x="28651" y="33108"/>
                    <a:pt x="28553" y="33083"/>
                  </a:cubicBezTo>
                  <a:cubicBezTo>
                    <a:pt x="28504" y="33083"/>
                    <a:pt x="28431" y="33059"/>
                    <a:pt x="28333" y="33010"/>
                  </a:cubicBezTo>
                  <a:cubicBezTo>
                    <a:pt x="28112" y="32887"/>
                    <a:pt x="28063" y="32912"/>
                    <a:pt x="27941" y="32936"/>
                  </a:cubicBezTo>
                  <a:cubicBezTo>
                    <a:pt x="27867" y="32961"/>
                    <a:pt x="27770" y="32985"/>
                    <a:pt x="27647" y="32985"/>
                  </a:cubicBezTo>
                  <a:cubicBezTo>
                    <a:pt x="27280" y="33034"/>
                    <a:pt x="27255" y="33010"/>
                    <a:pt x="27084" y="32887"/>
                  </a:cubicBezTo>
                  <a:cubicBezTo>
                    <a:pt x="27059" y="32863"/>
                    <a:pt x="27010" y="32838"/>
                    <a:pt x="26937" y="32789"/>
                  </a:cubicBezTo>
                  <a:cubicBezTo>
                    <a:pt x="26766" y="32667"/>
                    <a:pt x="26668" y="32691"/>
                    <a:pt x="26496" y="32740"/>
                  </a:cubicBezTo>
                  <a:cubicBezTo>
                    <a:pt x="26374" y="32765"/>
                    <a:pt x="26227" y="32814"/>
                    <a:pt x="26031" y="32814"/>
                  </a:cubicBezTo>
                  <a:cubicBezTo>
                    <a:pt x="25664" y="32838"/>
                    <a:pt x="25566" y="32740"/>
                    <a:pt x="25419" y="32594"/>
                  </a:cubicBezTo>
                  <a:lnTo>
                    <a:pt x="25419" y="32594"/>
                  </a:lnTo>
                  <a:cubicBezTo>
                    <a:pt x="25370" y="32545"/>
                    <a:pt x="25296" y="32471"/>
                    <a:pt x="25198" y="32422"/>
                  </a:cubicBezTo>
                  <a:cubicBezTo>
                    <a:pt x="25002" y="32300"/>
                    <a:pt x="24904" y="32447"/>
                    <a:pt x="24831" y="32569"/>
                  </a:cubicBezTo>
                  <a:cubicBezTo>
                    <a:pt x="24806" y="32594"/>
                    <a:pt x="24782" y="32618"/>
                    <a:pt x="24757" y="32643"/>
                  </a:cubicBezTo>
                  <a:cubicBezTo>
                    <a:pt x="24660" y="32765"/>
                    <a:pt x="24513" y="32863"/>
                    <a:pt x="24317" y="32863"/>
                  </a:cubicBezTo>
                  <a:cubicBezTo>
                    <a:pt x="24145" y="32863"/>
                    <a:pt x="23974" y="32814"/>
                    <a:pt x="23778" y="32716"/>
                  </a:cubicBezTo>
                  <a:cubicBezTo>
                    <a:pt x="23582" y="32618"/>
                    <a:pt x="23386" y="32520"/>
                    <a:pt x="23215" y="32496"/>
                  </a:cubicBezTo>
                  <a:cubicBezTo>
                    <a:pt x="23068" y="32471"/>
                    <a:pt x="22921" y="32471"/>
                    <a:pt x="22823" y="32545"/>
                  </a:cubicBezTo>
                  <a:cubicBezTo>
                    <a:pt x="22701" y="32594"/>
                    <a:pt x="22652" y="32667"/>
                    <a:pt x="22603" y="32765"/>
                  </a:cubicBezTo>
                  <a:cubicBezTo>
                    <a:pt x="22554" y="32838"/>
                    <a:pt x="22505" y="32912"/>
                    <a:pt x="22407" y="32985"/>
                  </a:cubicBezTo>
                  <a:cubicBezTo>
                    <a:pt x="22186" y="33157"/>
                    <a:pt x="22088" y="33059"/>
                    <a:pt x="21941" y="32838"/>
                  </a:cubicBezTo>
                  <a:cubicBezTo>
                    <a:pt x="21892" y="32789"/>
                    <a:pt x="21819" y="32716"/>
                    <a:pt x="21745" y="32643"/>
                  </a:cubicBezTo>
                  <a:cubicBezTo>
                    <a:pt x="21550" y="32447"/>
                    <a:pt x="21574" y="32324"/>
                    <a:pt x="21599" y="32177"/>
                  </a:cubicBezTo>
                  <a:cubicBezTo>
                    <a:pt x="21599" y="32128"/>
                    <a:pt x="21599" y="32055"/>
                    <a:pt x="21574" y="31957"/>
                  </a:cubicBezTo>
                  <a:cubicBezTo>
                    <a:pt x="21476" y="31663"/>
                    <a:pt x="21476" y="31565"/>
                    <a:pt x="21501" y="31369"/>
                  </a:cubicBezTo>
                  <a:cubicBezTo>
                    <a:pt x="21501" y="31320"/>
                    <a:pt x="21525" y="31271"/>
                    <a:pt x="21525" y="31247"/>
                  </a:cubicBezTo>
                  <a:cubicBezTo>
                    <a:pt x="21525" y="31124"/>
                    <a:pt x="21476" y="30953"/>
                    <a:pt x="21403" y="30757"/>
                  </a:cubicBezTo>
                  <a:lnTo>
                    <a:pt x="21403" y="30757"/>
                  </a:lnTo>
                  <a:cubicBezTo>
                    <a:pt x="21329" y="30537"/>
                    <a:pt x="21207" y="30316"/>
                    <a:pt x="21109" y="30194"/>
                  </a:cubicBezTo>
                  <a:cubicBezTo>
                    <a:pt x="21011" y="30071"/>
                    <a:pt x="20937" y="30047"/>
                    <a:pt x="20839" y="30022"/>
                  </a:cubicBezTo>
                  <a:cubicBezTo>
                    <a:pt x="20741" y="29998"/>
                    <a:pt x="20644" y="29973"/>
                    <a:pt x="20497" y="29900"/>
                  </a:cubicBezTo>
                  <a:cubicBezTo>
                    <a:pt x="20325" y="29777"/>
                    <a:pt x="20178" y="29630"/>
                    <a:pt x="20080" y="29435"/>
                  </a:cubicBezTo>
                  <a:cubicBezTo>
                    <a:pt x="20007" y="29263"/>
                    <a:pt x="19958" y="29067"/>
                    <a:pt x="19982" y="28847"/>
                  </a:cubicBezTo>
                  <a:cubicBezTo>
                    <a:pt x="20007" y="28578"/>
                    <a:pt x="20080" y="28480"/>
                    <a:pt x="20154" y="28382"/>
                  </a:cubicBezTo>
                  <a:cubicBezTo>
                    <a:pt x="20203" y="28308"/>
                    <a:pt x="20252" y="28259"/>
                    <a:pt x="20227" y="28112"/>
                  </a:cubicBezTo>
                  <a:cubicBezTo>
                    <a:pt x="20203" y="27916"/>
                    <a:pt x="20129" y="27818"/>
                    <a:pt x="20007" y="27720"/>
                  </a:cubicBezTo>
                  <a:cubicBezTo>
                    <a:pt x="19933" y="27647"/>
                    <a:pt x="19860" y="27549"/>
                    <a:pt x="19786" y="27402"/>
                  </a:cubicBezTo>
                  <a:cubicBezTo>
                    <a:pt x="19664" y="27231"/>
                    <a:pt x="19591" y="27059"/>
                    <a:pt x="19517" y="26863"/>
                  </a:cubicBezTo>
                  <a:cubicBezTo>
                    <a:pt x="19444" y="26667"/>
                    <a:pt x="19395" y="26423"/>
                    <a:pt x="19370" y="26178"/>
                  </a:cubicBezTo>
                  <a:cubicBezTo>
                    <a:pt x="19370" y="25933"/>
                    <a:pt x="19346" y="25712"/>
                    <a:pt x="19321" y="25517"/>
                  </a:cubicBezTo>
                  <a:cubicBezTo>
                    <a:pt x="19321" y="25321"/>
                    <a:pt x="19321" y="25149"/>
                    <a:pt x="19321" y="25002"/>
                  </a:cubicBezTo>
                  <a:cubicBezTo>
                    <a:pt x="19321" y="24880"/>
                    <a:pt x="19321" y="24782"/>
                    <a:pt x="19272" y="24684"/>
                  </a:cubicBezTo>
                  <a:cubicBezTo>
                    <a:pt x="19248" y="24561"/>
                    <a:pt x="19174" y="24439"/>
                    <a:pt x="19003" y="24292"/>
                  </a:cubicBezTo>
                  <a:cubicBezTo>
                    <a:pt x="18807" y="24096"/>
                    <a:pt x="18782" y="23949"/>
                    <a:pt x="18782" y="23851"/>
                  </a:cubicBezTo>
                  <a:cubicBezTo>
                    <a:pt x="18758" y="23802"/>
                    <a:pt x="18758" y="23778"/>
                    <a:pt x="18684" y="23778"/>
                  </a:cubicBezTo>
                  <a:cubicBezTo>
                    <a:pt x="18513" y="23778"/>
                    <a:pt x="18440" y="23925"/>
                    <a:pt x="18366" y="24096"/>
                  </a:cubicBezTo>
                  <a:cubicBezTo>
                    <a:pt x="18317" y="24194"/>
                    <a:pt x="18268" y="24292"/>
                    <a:pt x="18195" y="24390"/>
                  </a:cubicBezTo>
                  <a:lnTo>
                    <a:pt x="18195" y="24390"/>
                  </a:lnTo>
                  <a:cubicBezTo>
                    <a:pt x="18048" y="24659"/>
                    <a:pt x="17852" y="24635"/>
                    <a:pt x="17656" y="24610"/>
                  </a:cubicBezTo>
                  <a:cubicBezTo>
                    <a:pt x="17558" y="24610"/>
                    <a:pt x="17460" y="24610"/>
                    <a:pt x="17387" y="24659"/>
                  </a:cubicBezTo>
                  <a:cubicBezTo>
                    <a:pt x="17240" y="24782"/>
                    <a:pt x="17093" y="24782"/>
                    <a:pt x="16946" y="24733"/>
                  </a:cubicBezTo>
                  <a:cubicBezTo>
                    <a:pt x="16799" y="24684"/>
                    <a:pt x="16676" y="24586"/>
                    <a:pt x="16530" y="24439"/>
                  </a:cubicBezTo>
                  <a:cubicBezTo>
                    <a:pt x="16432" y="24317"/>
                    <a:pt x="16309" y="24243"/>
                    <a:pt x="16236" y="24194"/>
                  </a:cubicBezTo>
                  <a:cubicBezTo>
                    <a:pt x="16089" y="24121"/>
                    <a:pt x="15991" y="24072"/>
                    <a:pt x="15966" y="23925"/>
                  </a:cubicBezTo>
                  <a:cubicBezTo>
                    <a:pt x="15917" y="23778"/>
                    <a:pt x="16015" y="23680"/>
                    <a:pt x="16113" y="23582"/>
                  </a:cubicBezTo>
                  <a:cubicBezTo>
                    <a:pt x="16187" y="23533"/>
                    <a:pt x="16260" y="23435"/>
                    <a:pt x="16285" y="23337"/>
                  </a:cubicBezTo>
                  <a:cubicBezTo>
                    <a:pt x="16309" y="23239"/>
                    <a:pt x="16309" y="23117"/>
                    <a:pt x="16309" y="22970"/>
                  </a:cubicBezTo>
                  <a:cubicBezTo>
                    <a:pt x="16309" y="22700"/>
                    <a:pt x="16285" y="22407"/>
                    <a:pt x="16456" y="22235"/>
                  </a:cubicBezTo>
                  <a:lnTo>
                    <a:pt x="16456" y="22235"/>
                  </a:lnTo>
                  <a:cubicBezTo>
                    <a:pt x="16554" y="22137"/>
                    <a:pt x="16676" y="22088"/>
                    <a:pt x="16799" y="22064"/>
                  </a:cubicBezTo>
                  <a:cubicBezTo>
                    <a:pt x="16921" y="22015"/>
                    <a:pt x="17044" y="21990"/>
                    <a:pt x="16995" y="21745"/>
                  </a:cubicBezTo>
                  <a:lnTo>
                    <a:pt x="16995" y="21745"/>
                  </a:lnTo>
                  <a:cubicBezTo>
                    <a:pt x="16946" y="21403"/>
                    <a:pt x="16921" y="21256"/>
                    <a:pt x="16921" y="21133"/>
                  </a:cubicBezTo>
                  <a:cubicBezTo>
                    <a:pt x="16897" y="21060"/>
                    <a:pt x="16897" y="20986"/>
                    <a:pt x="16897" y="20913"/>
                  </a:cubicBezTo>
                  <a:cubicBezTo>
                    <a:pt x="16872" y="20790"/>
                    <a:pt x="16848" y="20643"/>
                    <a:pt x="16848" y="20496"/>
                  </a:cubicBezTo>
                  <a:cubicBezTo>
                    <a:pt x="16872" y="20325"/>
                    <a:pt x="16921" y="20154"/>
                    <a:pt x="17068" y="20031"/>
                  </a:cubicBezTo>
                  <a:lnTo>
                    <a:pt x="17068" y="20031"/>
                  </a:lnTo>
                  <a:cubicBezTo>
                    <a:pt x="17191" y="19933"/>
                    <a:pt x="17240" y="19860"/>
                    <a:pt x="17264" y="19786"/>
                  </a:cubicBezTo>
                  <a:cubicBezTo>
                    <a:pt x="17289" y="19688"/>
                    <a:pt x="17313" y="19590"/>
                    <a:pt x="17313" y="19419"/>
                  </a:cubicBezTo>
                  <a:cubicBezTo>
                    <a:pt x="17338" y="19150"/>
                    <a:pt x="17411" y="19076"/>
                    <a:pt x="17509" y="18978"/>
                  </a:cubicBezTo>
                  <a:cubicBezTo>
                    <a:pt x="17583" y="18929"/>
                    <a:pt x="17631" y="18856"/>
                    <a:pt x="17705" y="18758"/>
                  </a:cubicBezTo>
                  <a:cubicBezTo>
                    <a:pt x="17803" y="18586"/>
                    <a:pt x="17803" y="18537"/>
                    <a:pt x="17803" y="18488"/>
                  </a:cubicBezTo>
                  <a:cubicBezTo>
                    <a:pt x="17778" y="18415"/>
                    <a:pt x="17778" y="18366"/>
                    <a:pt x="17803" y="18244"/>
                  </a:cubicBezTo>
                  <a:cubicBezTo>
                    <a:pt x="17827" y="18048"/>
                    <a:pt x="17925" y="17925"/>
                    <a:pt x="17999" y="17827"/>
                  </a:cubicBezTo>
                  <a:cubicBezTo>
                    <a:pt x="18048" y="17754"/>
                    <a:pt x="18097" y="17705"/>
                    <a:pt x="18121" y="17656"/>
                  </a:cubicBezTo>
                  <a:cubicBezTo>
                    <a:pt x="18170" y="17582"/>
                    <a:pt x="18195" y="17484"/>
                    <a:pt x="18170" y="17411"/>
                  </a:cubicBezTo>
                  <a:cubicBezTo>
                    <a:pt x="18170" y="17338"/>
                    <a:pt x="18121" y="17264"/>
                    <a:pt x="18023" y="17191"/>
                  </a:cubicBezTo>
                  <a:lnTo>
                    <a:pt x="18023" y="17191"/>
                  </a:lnTo>
                  <a:cubicBezTo>
                    <a:pt x="17925" y="17093"/>
                    <a:pt x="17827" y="17117"/>
                    <a:pt x="17680" y="17142"/>
                  </a:cubicBezTo>
                  <a:lnTo>
                    <a:pt x="17680" y="17142"/>
                  </a:lnTo>
                  <a:cubicBezTo>
                    <a:pt x="17583" y="17166"/>
                    <a:pt x="17436" y="17191"/>
                    <a:pt x="17240" y="17166"/>
                  </a:cubicBezTo>
                  <a:cubicBezTo>
                    <a:pt x="16921" y="17142"/>
                    <a:pt x="16897" y="16970"/>
                    <a:pt x="16872" y="16799"/>
                  </a:cubicBezTo>
                  <a:cubicBezTo>
                    <a:pt x="16872" y="16701"/>
                    <a:pt x="16848" y="16627"/>
                    <a:pt x="16774" y="16529"/>
                  </a:cubicBezTo>
                  <a:cubicBezTo>
                    <a:pt x="16701" y="16431"/>
                    <a:pt x="16652" y="16431"/>
                    <a:pt x="16627" y="16431"/>
                  </a:cubicBezTo>
                  <a:cubicBezTo>
                    <a:pt x="16554" y="16431"/>
                    <a:pt x="16481" y="16431"/>
                    <a:pt x="16407" y="16260"/>
                  </a:cubicBezTo>
                  <a:cubicBezTo>
                    <a:pt x="16334" y="16138"/>
                    <a:pt x="16260" y="16040"/>
                    <a:pt x="16187" y="15942"/>
                  </a:cubicBezTo>
                  <a:cubicBezTo>
                    <a:pt x="16113" y="15844"/>
                    <a:pt x="16015" y="15746"/>
                    <a:pt x="15942" y="15623"/>
                  </a:cubicBezTo>
                  <a:cubicBezTo>
                    <a:pt x="15819" y="15427"/>
                    <a:pt x="15844" y="15305"/>
                    <a:pt x="15844" y="15183"/>
                  </a:cubicBezTo>
                  <a:cubicBezTo>
                    <a:pt x="15868" y="15085"/>
                    <a:pt x="15868" y="15011"/>
                    <a:pt x="15819" y="14889"/>
                  </a:cubicBezTo>
                  <a:cubicBezTo>
                    <a:pt x="15770" y="14766"/>
                    <a:pt x="15721" y="14693"/>
                    <a:pt x="15672" y="14595"/>
                  </a:cubicBezTo>
                  <a:cubicBezTo>
                    <a:pt x="15599" y="14497"/>
                    <a:pt x="15526" y="14399"/>
                    <a:pt x="15452" y="14203"/>
                  </a:cubicBezTo>
                  <a:lnTo>
                    <a:pt x="15428" y="14130"/>
                  </a:lnTo>
                  <a:cubicBezTo>
                    <a:pt x="15330" y="13860"/>
                    <a:pt x="15305" y="13762"/>
                    <a:pt x="15060" y="13468"/>
                  </a:cubicBezTo>
                  <a:cubicBezTo>
                    <a:pt x="14889" y="13248"/>
                    <a:pt x="14840" y="13126"/>
                    <a:pt x="14815" y="12979"/>
                  </a:cubicBezTo>
                  <a:cubicBezTo>
                    <a:pt x="14791" y="12881"/>
                    <a:pt x="14766" y="12758"/>
                    <a:pt x="14668" y="12611"/>
                  </a:cubicBezTo>
                  <a:cubicBezTo>
                    <a:pt x="14595" y="12440"/>
                    <a:pt x="14473" y="12391"/>
                    <a:pt x="14350" y="12342"/>
                  </a:cubicBezTo>
                  <a:cubicBezTo>
                    <a:pt x="14179" y="12269"/>
                    <a:pt x="14007" y="12195"/>
                    <a:pt x="13860" y="11950"/>
                  </a:cubicBezTo>
                  <a:cubicBezTo>
                    <a:pt x="13640" y="11632"/>
                    <a:pt x="13566" y="11558"/>
                    <a:pt x="13493" y="11436"/>
                  </a:cubicBezTo>
                  <a:lnTo>
                    <a:pt x="13420" y="11362"/>
                  </a:lnTo>
                  <a:cubicBezTo>
                    <a:pt x="13297" y="11240"/>
                    <a:pt x="13322" y="11069"/>
                    <a:pt x="13346" y="10873"/>
                  </a:cubicBezTo>
                  <a:cubicBezTo>
                    <a:pt x="13371" y="10750"/>
                    <a:pt x="13395" y="10603"/>
                    <a:pt x="13346" y="10481"/>
                  </a:cubicBezTo>
                  <a:cubicBezTo>
                    <a:pt x="13297" y="10236"/>
                    <a:pt x="13371" y="10089"/>
                    <a:pt x="13420" y="9942"/>
                  </a:cubicBezTo>
                  <a:lnTo>
                    <a:pt x="13420" y="9942"/>
                  </a:lnTo>
                  <a:cubicBezTo>
                    <a:pt x="13444" y="9869"/>
                    <a:pt x="13469" y="9820"/>
                    <a:pt x="13493" y="9771"/>
                  </a:cubicBezTo>
                  <a:cubicBezTo>
                    <a:pt x="13493" y="9673"/>
                    <a:pt x="13493" y="9526"/>
                    <a:pt x="13444" y="9403"/>
                  </a:cubicBezTo>
                  <a:cubicBezTo>
                    <a:pt x="13420" y="9305"/>
                    <a:pt x="13395" y="9208"/>
                    <a:pt x="13346" y="9134"/>
                  </a:cubicBezTo>
                  <a:cubicBezTo>
                    <a:pt x="13248" y="9036"/>
                    <a:pt x="13224" y="8914"/>
                    <a:pt x="13175" y="8767"/>
                  </a:cubicBezTo>
                  <a:cubicBezTo>
                    <a:pt x="13150" y="8693"/>
                    <a:pt x="13126" y="8595"/>
                    <a:pt x="13077" y="8497"/>
                  </a:cubicBezTo>
                  <a:cubicBezTo>
                    <a:pt x="13028" y="8375"/>
                    <a:pt x="13003" y="8277"/>
                    <a:pt x="12979" y="8204"/>
                  </a:cubicBezTo>
                  <a:cubicBezTo>
                    <a:pt x="12954" y="8130"/>
                    <a:pt x="12930" y="8057"/>
                    <a:pt x="12881" y="7983"/>
                  </a:cubicBezTo>
                  <a:cubicBezTo>
                    <a:pt x="12783" y="7787"/>
                    <a:pt x="12489" y="7151"/>
                    <a:pt x="12489" y="7151"/>
                  </a:cubicBezTo>
                  <a:lnTo>
                    <a:pt x="12465" y="7126"/>
                  </a:lnTo>
                  <a:lnTo>
                    <a:pt x="12465" y="7077"/>
                  </a:lnTo>
                  <a:lnTo>
                    <a:pt x="13787" y="882"/>
                  </a:lnTo>
                  <a:cubicBezTo>
                    <a:pt x="12783" y="661"/>
                    <a:pt x="11412" y="343"/>
                    <a:pt x="9942" y="0"/>
                  </a:cubicBezTo>
                  <a:cubicBezTo>
                    <a:pt x="9134" y="3624"/>
                    <a:pt x="6392" y="15648"/>
                    <a:pt x="6269" y="15991"/>
                  </a:cubicBezTo>
                  <a:cubicBezTo>
                    <a:pt x="6196" y="16162"/>
                    <a:pt x="6147" y="16260"/>
                    <a:pt x="6098" y="16358"/>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72"/>
            <p:cNvSpPr/>
            <p:nvPr/>
          </p:nvSpPr>
          <p:spPr>
            <a:xfrm>
              <a:off x="1373750" y="936100"/>
              <a:ext cx="763425" cy="1239725"/>
            </a:xfrm>
            <a:custGeom>
              <a:avLst/>
              <a:gdLst/>
              <a:ahLst/>
              <a:cxnLst/>
              <a:rect l="l" t="t" r="r" b="b"/>
              <a:pathLst>
                <a:path w="30537" h="49589" fill="none" extrusionOk="0">
                  <a:moveTo>
                    <a:pt x="6098" y="16358"/>
                  </a:moveTo>
                  <a:lnTo>
                    <a:pt x="6098" y="16358"/>
                  </a:lnTo>
                  <a:cubicBezTo>
                    <a:pt x="6073" y="16431"/>
                    <a:pt x="6049" y="16456"/>
                    <a:pt x="6049" y="16480"/>
                  </a:cubicBezTo>
                  <a:lnTo>
                    <a:pt x="6049" y="16480"/>
                  </a:lnTo>
                  <a:cubicBezTo>
                    <a:pt x="6073" y="16505"/>
                    <a:pt x="6098" y="16529"/>
                    <a:pt x="6122" y="16554"/>
                  </a:cubicBezTo>
                  <a:lnTo>
                    <a:pt x="6122" y="16554"/>
                  </a:lnTo>
                  <a:cubicBezTo>
                    <a:pt x="6171" y="16627"/>
                    <a:pt x="6245" y="16701"/>
                    <a:pt x="6220" y="16848"/>
                  </a:cubicBezTo>
                  <a:lnTo>
                    <a:pt x="6220" y="16848"/>
                  </a:lnTo>
                  <a:lnTo>
                    <a:pt x="6220" y="16946"/>
                  </a:lnTo>
                  <a:lnTo>
                    <a:pt x="6220" y="16946"/>
                  </a:lnTo>
                  <a:cubicBezTo>
                    <a:pt x="6196" y="17093"/>
                    <a:pt x="6147" y="17387"/>
                    <a:pt x="6196" y="17484"/>
                  </a:cubicBezTo>
                  <a:cubicBezTo>
                    <a:pt x="6220" y="17509"/>
                    <a:pt x="6220" y="17533"/>
                    <a:pt x="6245" y="17558"/>
                  </a:cubicBezTo>
                  <a:lnTo>
                    <a:pt x="6245" y="17558"/>
                  </a:lnTo>
                  <a:cubicBezTo>
                    <a:pt x="6318" y="17680"/>
                    <a:pt x="6343" y="17754"/>
                    <a:pt x="6269" y="17925"/>
                  </a:cubicBezTo>
                  <a:cubicBezTo>
                    <a:pt x="6220" y="17999"/>
                    <a:pt x="6147" y="18072"/>
                    <a:pt x="6073" y="18121"/>
                  </a:cubicBezTo>
                  <a:cubicBezTo>
                    <a:pt x="6024" y="18195"/>
                    <a:pt x="5951" y="18268"/>
                    <a:pt x="5951" y="18268"/>
                  </a:cubicBezTo>
                  <a:lnTo>
                    <a:pt x="5951" y="18268"/>
                  </a:lnTo>
                  <a:cubicBezTo>
                    <a:pt x="5975" y="18317"/>
                    <a:pt x="5975" y="18366"/>
                    <a:pt x="6000" y="18391"/>
                  </a:cubicBezTo>
                  <a:cubicBezTo>
                    <a:pt x="6024" y="18464"/>
                    <a:pt x="6049" y="18537"/>
                    <a:pt x="6098" y="18709"/>
                  </a:cubicBezTo>
                  <a:cubicBezTo>
                    <a:pt x="6122" y="18782"/>
                    <a:pt x="6147" y="18905"/>
                    <a:pt x="6196" y="19052"/>
                  </a:cubicBezTo>
                  <a:cubicBezTo>
                    <a:pt x="6269" y="19321"/>
                    <a:pt x="6343" y="19688"/>
                    <a:pt x="6441" y="19860"/>
                  </a:cubicBezTo>
                  <a:cubicBezTo>
                    <a:pt x="6538" y="20007"/>
                    <a:pt x="6759" y="20178"/>
                    <a:pt x="6930" y="20325"/>
                  </a:cubicBezTo>
                  <a:cubicBezTo>
                    <a:pt x="7053" y="20423"/>
                    <a:pt x="7175" y="20521"/>
                    <a:pt x="7249" y="20594"/>
                  </a:cubicBezTo>
                  <a:cubicBezTo>
                    <a:pt x="7347" y="20692"/>
                    <a:pt x="7445" y="20937"/>
                    <a:pt x="7493" y="21207"/>
                  </a:cubicBezTo>
                  <a:cubicBezTo>
                    <a:pt x="7542" y="21500"/>
                    <a:pt x="7567" y="21843"/>
                    <a:pt x="7542" y="21990"/>
                  </a:cubicBezTo>
                  <a:cubicBezTo>
                    <a:pt x="7493" y="22186"/>
                    <a:pt x="7175" y="22529"/>
                    <a:pt x="6857" y="22847"/>
                  </a:cubicBezTo>
                  <a:cubicBezTo>
                    <a:pt x="6612" y="23068"/>
                    <a:pt x="6416" y="23288"/>
                    <a:pt x="6367" y="23386"/>
                  </a:cubicBezTo>
                  <a:cubicBezTo>
                    <a:pt x="6318" y="23484"/>
                    <a:pt x="6220" y="23680"/>
                    <a:pt x="6122" y="23876"/>
                  </a:cubicBezTo>
                  <a:cubicBezTo>
                    <a:pt x="5975" y="24121"/>
                    <a:pt x="5828" y="24415"/>
                    <a:pt x="5755" y="24586"/>
                  </a:cubicBezTo>
                  <a:cubicBezTo>
                    <a:pt x="5681" y="24782"/>
                    <a:pt x="5485" y="24904"/>
                    <a:pt x="5314" y="25051"/>
                  </a:cubicBezTo>
                  <a:cubicBezTo>
                    <a:pt x="5216" y="25125"/>
                    <a:pt x="5094" y="25223"/>
                    <a:pt x="5069" y="25296"/>
                  </a:cubicBezTo>
                  <a:cubicBezTo>
                    <a:pt x="4996" y="25419"/>
                    <a:pt x="4996" y="25565"/>
                    <a:pt x="4971" y="25688"/>
                  </a:cubicBezTo>
                  <a:cubicBezTo>
                    <a:pt x="4971" y="25761"/>
                    <a:pt x="4971" y="25835"/>
                    <a:pt x="4947" y="25908"/>
                  </a:cubicBezTo>
                  <a:cubicBezTo>
                    <a:pt x="4922" y="26080"/>
                    <a:pt x="4530" y="26447"/>
                    <a:pt x="4335" y="26618"/>
                  </a:cubicBezTo>
                  <a:cubicBezTo>
                    <a:pt x="4310" y="26643"/>
                    <a:pt x="4286" y="26667"/>
                    <a:pt x="4261" y="26692"/>
                  </a:cubicBezTo>
                  <a:cubicBezTo>
                    <a:pt x="4188" y="26741"/>
                    <a:pt x="4114" y="26741"/>
                    <a:pt x="4016" y="26741"/>
                  </a:cubicBezTo>
                  <a:lnTo>
                    <a:pt x="4016" y="26741"/>
                  </a:lnTo>
                  <a:cubicBezTo>
                    <a:pt x="3943" y="26741"/>
                    <a:pt x="3869" y="26741"/>
                    <a:pt x="3820" y="26790"/>
                  </a:cubicBezTo>
                  <a:cubicBezTo>
                    <a:pt x="3771" y="26814"/>
                    <a:pt x="3722" y="26863"/>
                    <a:pt x="3673" y="26937"/>
                  </a:cubicBezTo>
                  <a:lnTo>
                    <a:pt x="3673" y="26937"/>
                  </a:lnTo>
                  <a:cubicBezTo>
                    <a:pt x="3624" y="27010"/>
                    <a:pt x="3575" y="27108"/>
                    <a:pt x="3526" y="27255"/>
                  </a:cubicBezTo>
                  <a:lnTo>
                    <a:pt x="3526" y="27255"/>
                  </a:lnTo>
                  <a:cubicBezTo>
                    <a:pt x="3477" y="27402"/>
                    <a:pt x="3428" y="27476"/>
                    <a:pt x="3380" y="27574"/>
                  </a:cubicBezTo>
                  <a:cubicBezTo>
                    <a:pt x="3331" y="27647"/>
                    <a:pt x="3282" y="27720"/>
                    <a:pt x="3184" y="27843"/>
                  </a:cubicBezTo>
                  <a:cubicBezTo>
                    <a:pt x="3012" y="28039"/>
                    <a:pt x="2792" y="28210"/>
                    <a:pt x="2669" y="28284"/>
                  </a:cubicBezTo>
                  <a:lnTo>
                    <a:pt x="2669" y="28284"/>
                  </a:lnTo>
                  <a:cubicBezTo>
                    <a:pt x="2620" y="28308"/>
                    <a:pt x="2620" y="28333"/>
                    <a:pt x="2596" y="28333"/>
                  </a:cubicBezTo>
                  <a:cubicBezTo>
                    <a:pt x="2571" y="28357"/>
                    <a:pt x="2571" y="28431"/>
                    <a:pt x="2571" y="28504"/>
                  </a:cubicBezTo>
                  <a:lnTo>
                    <a:pt x="2571" y="28504"/>
                  </a:lnTo>
                  <a:cubicBezTo>
                    <a:pt x="2571" y="28529"/>
                    <a:pt x="2547" y="28578"/>
                    <a:pt x="2547" y="28602"/>
                  </a:cubicBezTo>
                  <a:cubicBezTo>
                    <a:pt x="2547" y="28651"/>
                    <a:pt x="2522" y="28675"/>
                    <a:pt x="2522" y="28700"/>
                  </a:cubicBezTo>
                  <a:lnTo>
                    <a:pt x="2522" y="28700"/>
                  </a:lnTo>
                  <a:cubicBezTo>
                    <a:pt x="2498" y="28749"/>
                    <a:pt x="2498" y="28773"/>
                    <a:pt x="2498" y="28847"/>
                  </a:cubicBezTo>
                  <a:cubicBezTo>
                    <a:pt x="2498" y="29043"/>
                    <a:pt x="2473" y="29116"/>
                    <a:pt x="2449" y="29263"/>
                  </a:cubicBezTo>
                  <a:lnTo>
                    <a:pt x="2424" y="29263"/>
                  </a:lnTo>
                  <a:cubicBezTo>
                    <a:pt x="2424" y="29337"/>
                    <a:pt x="2424" y="29386"/>
                    <a:pt x="2424" y="29435"/>
                  </a:cubicBezTo>
                  <a:lnTo>
                    <a:pt x="2424" y="29435"/>
                  </a:lnTo>
                  <a:cubicBezTo>
                    <a:pt x="2424" y="29484"/>
                    <a:pt x="2449" y="29508"/>
                    <a:pt x="2473" y="29533"/>
                  </a:cubicBezTo>
                  <a:cubicBezTo>
                    <a:pt x="2498" y="29582"/>
                    <a:pt x="2571" y="29582"/>
                    <a:pt x="2645" y="29606"/>
                  </a:cubicBezTo>
                  <a:cubicBezTo>
                    <a:pt x="2669" y="29606"/>
                    <a:pt x="2718" y="29606"/>
                    <a:pt x="2743" y="29630"/>
                  </a:cubicBezTo>
                  <a:cubicBezTo>
                    <a:pt x="2890" y="29655"/>
                    <a:pt x="2914" y="29728"/>
                    <a:pt x="2939" y="29802"/>
                  </a:cubicBezTo>
                  <a:cubicBezTo>
                    <a:pt x="2939" y="29826"/>
                    <a:pt x="2939" y="29851"/>
                    <a:pt x="2963" y="29851"/>
                  </a:cubicBezTo>
                  <a:cubicBezTo>
                    <a:pt x="3012" y="29875"/>
                    <a:pt x="3061" y="29875"/>
                    <a:pt x="3086" y="29875"/>
                  </a:cubicBezTo>
                  <a:cubicBezTo>
                    <a:pt x="3184" y="29900"/>
                    <a:pt x="3233" y="29900"/>
                    <a:pt x="3282" y="29998"/>
                  </a:cubicBezTo>
                  <a:cubicBezTo>
                    <a:pt x="3306" y="30071"/>
                    <a:pt x="3306" y="30120"/>
                    <a:pt x="3306" y="30194"/>
                  </a:cubicBezTo>
                  <a:cubicBezTo>
                    <a:pt x="3306" y="30194"/>
                    <a:pt x="3306" y="30218"/>
                    <a:pt x="3306" y="30218"/>
                  </a:cubicBezTo>
                  <a:cubicBezTo>
                    <a:pt x="3306" y="30243"/>
                    <a:pt x="3331" y="30243"/>
                    <a:pt x="3355" y="30267"/>
                  </a:cubicBezTo>
                  <a:lnTo>
                    <a:pt x="3355" y="30267"/>
                  </a:lnTo>
                  <a:cubicBezTo>
                    <a:pt x="3428" y="30292"/>
                    <a:pt x="3477" y="30316"/>
                    <a:pt x="3526" y="30463"/>
                  </a:cubicBezTo>
                  <a:cubicBezTo>
                    <a:pt x="3575" y="30634"/>
                    <a:pt x="3453" y="30757"/>
                    <a:pt x="3380" y="30830"/>
                  </a:cubicBezTo>
                  <a:lnTo>
                    <a:pt x="3380" y="30830"/>
                  </a:lnTo>
                  <a:cubicBezTo>
                    <a:pt x="3355" y="30855"/>
                    <a:pt x="3355" y="30879"/>
                    <a:pt x="3331" y="30879"/>
                  </a:cubicBezTo>
                  <a:lnTo>
                    <a:pt x="3331" y="30879"/>
                  </a:lnTo>
                  <a:cubicBezTo>
                    <a:pt x="3331" y="30904"/>
                    <a:pt x="3306" y="30928"/>
                    <a:pt x="3282" y="30953"/>
                  </a:cubicBezTo>
                  <a:lnTo>
                    <a:pt x="3282" y="30953"/>
                  </a:lnTo>
                  <a:cubicBezTo>
                    <a:pt x="3257" y="31002"/>
                    <a:pt x="3184" y="31075"/>
                    <a:pt x="3184" y="31222"/>
                  </a:cubicBezTo>
                  <a:lnTo>
                    <a:pt x="3184" y="31222"/>
                  </a:lnTo>
                  <a:cubicBezTo>
                    <a:pt x="3184" y="31320"/>
                    <a:pt x="3184" y="31443"/>
                    <a:pt x="3184" y="31541"/>
                  </a:cubicBezTo>
                  <a:lnTo>
                    <a:pt x="3184" y="31541"/>
                  </a:lnTo>
                  <a:cubicBezTo>
                    <a:pt x="3184" y="31639"/>
                    <a:pt x="3184" y="31712"/>
                    <a:pt x="3184" y="31761"/>
                  </a:cubicBezTo>
                  <a:cubicBezTo>
                    <a:pt x="3159" y="31859"/>
                    <a:pt x="3110" y="31883"/>
                    <a:pt x="3037" y="31908"/>
                  </a:cubicBezTo>
                  <a:cubicBezTo>
                    <a:pt x="3012" y="31932"/>
                    <a:pt x="2988" y="31932"/>
                    <a:pt x="2988" y="31981"/>
                  </a:cubicBezTo>
                  <a:lnTo>
                    <a:pt x="2988" y="31981"/>
                  </a:lnTo>
                  <a:cubicBezTo>
                    <a:pt x="2939" y="32030"/>
                    <a:pt x="2939" y="32079"/>
                    <a:pt x="2939" y="32128"/>
                  </a:cubicBezTo>
                  <a:cubicBezTo>
                    <a:pt x="2939" y="32177"/>
                    <a:pt x="2939" y="32202"/>
                    <a:pt x="2914" y="32251"/>
                  </a:cubicBezTo>
                  <a:cubicBezTo>
                    <a:pt x="2890" y="32324"/>
                    <a:pt x="2816" y="32373"/>
                    <a:pt x="2743" y="32447"/>
                  </a:cubicBezTo>
                  <a:cubicBezTo>
                    <a:pt x="2645" y="32520"/>
                    <a:pt x="2547" y="32618"/>
                    <a:pt x="2522" y="32667"/>
                  </a:cubicBezTo>
                  <a:cubicBezTo>
                    <a:pt x="2498" y="32716"/>
                    <a:pt x="2473" y="32838"/>
                    <a:pt x="2449" y="32985"/>
                  </a:cubicBezTo>
                  <a:cubicBezTo>
                    <a:pt x="2400" y="33230"/>
                    <a:pt x="2375" y="33500"/>
                    <a:pt x="2375" y="33573"/>
                  </a:cubicBezTo>
                  <a:cubicBezTo>
                    <a:pt x="2375" y="33647"/>
                    <a:pt x="2155" y="34602"/>
                    <a:pt x="1935" y="35704"/>
                  </a:cubicBezTo>
                  <a:cubicBezTo>
                    <a:pt x="1714" y="36683"/>
                    <a:pt x="1469" y="37760"/>
                    <a:pt x="1298" y="38446"/>
                  </a:cubicBezTo>
                  <a:cubicBezTo>
                    <a:pt x="1004" y="39695"/>
                    <a:pt x="147" y="43491"/>
                    <a:pt x="0" y="44201"/>
                  </a:cubicBezTo>
                  <a:cubicBezTo>
                    <a:pt x="221" y="44250"/>
                    <a:pt x="661" y="44348"/>
                    <a:pt x="1176" y="44446"/>
                  </a:cubicBezTo>
                  <a:cubicBezTo>
                    <a:pt x="2302" y="44691"/>
                    <a:pt x="3796" y="45009"/>
                    <a:pt x="4432" y="45107"/>
                  </a:cubicBezTo>
                  <a:cubicBezTo>
                    <a:pt x="4947" y="45180"/>
                    <a:pt x="6416" y="45499"/>
                    <a:pt x="7812" y="45793"/>
                  </a:cubicBezTo>
                  <a:cubicBezTo>
                    <a:pt x="9036" y="46037"/>
                    <a:pt x="10212" y="46282"/>
                    <a:pt x="10603" y="46405"/>
                  </a:cubicBezTo>
                  <a:cubicBezTo>
                    <a:pt x="10946" y="46478"/>
                    <a:pt x="11485" y="46601"/>
                    <a:pt x="12048" y="46723"/>
                  </a:cubicBezTo>
                  <a:cubicBezTo>
                    <a:pt x="12832" y="46894"/>
                    <a:pt x="13664" y="47066"/>
                    <a:pt x="14007" y="47115"/>
                  </a:cubicBezTo>
                  <a:lnTo>
                    <a:pt x="14007" y="47115"/>
                  </a:lnTo>
                  <a:lnTo>
                    <a:pt x="14571" y="47213"/>
                  </a:lnTo>
                  <a:cubicBezTo>
                    <a:pt x="15501" y="47384"/>
                    <a:pt x="17191" y="47703"/>
                    <a:pt x="18097" y="47850"/>
                  </a:cubicBezTo>
                  <a:cubicBezTo>
                    <a:pt x="18587" y="47923"/>
                    <a:pt x="19493" y="48094"/>
                    <a:pt x="20448" y="48266"/>
                  </a:cubicBezTo>
                  <a:cubicBezTo>
                    <a:pt x="21721" y="48511"/>
                    <a:pt x="23068" y="48756"/>
                    <a:pt x="23582" y="48829"/>
                  </a:cubicBezTo>
                  <a:cubicBezTo>
                    <a:pt x="23949" y="48878"/>
                    <a:pt x="24562" y="48976"/>
                    <a:pt x="25223" y="49123"/>
                  </a:cubicBezTo>
                  <a:cubicBezTo>
                    <a:pt x="26178" y="49294"/>
                    <a:pt x="27280" y="49515"/>
                    <a:pt x="28014" y="49588"/>
                  </a:cubicBezTo>
                  <a:lnTo>
                    <a:pt x="30537" y="33720"/>
                  </a:lnTo>
                  <a:cubicBezTo>
                    <a:pt x="30414" y="33647"/>
                    <a:pt x="30292" y="33524"/>
                    <a:pt x="30120" y="33353"/>
                  </a:cubicBezTo>
                  <a:cubicBezTo>
                    <a:pt x="30071" y="33304"/>
                    <a:pt x="30022" y="33255"/>
                    <a:pt x="29973" y="33206"/>
                  </a:cubicBezTo>
                  <a:cubicBezTo>
                    <a:pt x="29802" y="33010"/>
                    <a:pt x="29778" y="32912"/>
                    <a:pt x="29753" y="32740"/>
                  </a:cubicBezTo>
                  <a:lnTo>
                    <a:pt x="29753" y="32740"/>
                  </a:lnTo>
                  <a:cubicBezTo>
                    <a:pt x="29753" y="32667"/>
                    <a:pt x="29729" y="32569"/>
                    <a:pt x="29680" y="32422"/>
                  </a:cubicBezTo>
                  <a:cubicBezTo>
                    <a:pt x="29631" y="32275"/>
                    <a:pt x="29606" y="32177"/>
                    <a:pt x="29582" y="32079"/>
                  </a:cubicBezTo>
                  <a:lnTo>
                    <a:pt x="29582" y="32079"/>
                  </a:lnTo>
                  <a:cubicBezTo>
                    <a:pt x="29557" y="32006"/>
                    <a:pt x="29557" y="31957"/>
                    <a:pt x="29435" y="31932"/>
                  </a:cubicBezTo>
                  <a:cubicBezTo>
                    <a:pt x="29361" y="31908"/>
                    <a:pt x="29312" y="31981"/>
                    <a:pt x="29263" y="32055"/>
                  </a:cubicBezTo>
                  <a:cubicBezTo>
                    <a:pt x="29190" y="32128"/>
                    <a:pt x="29116" y="32226"/>
                    <a:pt x="28994" y="32275"/>
                  </a:cubicBezTo>
                  <a:cubicBezTo>
                    <a:pt x="28871" y="32349"/>
                    <a:pt x="28871" y="32398"/>
                    <a:pt x="28896" y="32496"/>
                  </a:cubicBezTo>
                  <a:cubicBezTo>
                    <a:pt x="28896" y="32520"/>
                    <a:pt x="28896" y="32545"/>
                    <a:pt x="28896" y="32594"/>
                  </a:cubicBezTo>
                  <a:cubicBezTo>
                    <a:pt x="28920" y="32667"/>
                    <a:pt x="28920" y="32765"/>
                    <a:pt x="28896" y="32838"/>
                  </a:cubicBezTo>
                  <a:lnTo>
                    <a:pt x="28896" y="32838"/>
                  </a:lnTo>
                  <a:cubicBezTo>
                    <a:pt x="28871" y="32912"/>
                    <a:pt x="28847" y="32985"/>
                    <a:pt x="28798" y="33010"/>
                  </a:cubicBezTo>
                  <a:cubicBezTo>
                    <a:pt x="28725" y="33059"/>
                    <a:pt x="28651" y="33108"/>
                    <a:pt x="28553" y="33083"/>
                  </a:cubicBezTo>
                  <a:cubicBezTo>
                    <a:pt x="28504" y="33083"/>
                    <a:pt x="28431" y="33059"/>
                    <a:pt x="28333" y="33010"/>
                  </a:cubicBezTo>
                  <a:cubicBezTo>
                    <a:pt x="28112" y="32887"/>
                    <a:pt x="28063" y="32912"/>
                    <a:pt x="27941" y="32936"/>
                  </a:cubicBezTo>
                  <a:cubicBezTo>
                    <a:pt x="27867" y="32961"/>
                    <a:pt x="27770" y="32985"/>
                    <a:pt x="27647" y="32985"/>
                  </a:cubicBezTo>
                  <a:cubicBezTo>
                    <a:pt x="27280" y="33034"/>
                    <a:pt x="27255" y="33010"/>
                    <a:pt x="27084" y="32887"/>
                  </a:cubicBezTo>
                  <a:cubicBezTo>
                    <a:pt x="27059" y="32863"/>
                    <a:pt x="27010" y="32838"/>
                    <a:pt x="26937" y="32789"/>
                  </a:cubicBezTo>
                  <a:cubicBezTo>
                    <a:pt x="26766" y="32667"/>
                    <a:pt x="26668" y="32691"/>
                    <a:pt x="26496" y="32740"/>
                  </a:cubicBezTo>
                  <a:cubicBezTo>
                    <a:pt x="26374" y="32765"/>
                    <a:pt x="26227" y="32814"/>
                    <a:pt x="26031" y="32814"/>
                  </a:cubicBezTo>
                  <a:cubicBezTo>
                    <a:pt x="25664" y="32838"/>
                    <a:pt x="25566" y="32740"/>
                    <a:pt x="25419" y="32594"/>
                  </a:cubicBezTo>
                  <a:lnTo>
                    <a:pt x="25419" y="32594"/>
                  </a:lnTo>
                  <a:cubicBezTo>
                    <a:pt x="25370" y="32545"/>
                    <a:pt x="25296" y="32471"/>
                    <a:pt x="25198" y="32422"/>
                  </a:cubicBezTo>
                  <a:cubicBezTo>
                    <a:pt x="25002" y="32300"/>
                    <a:pt x="24904" y="32447"/>
                    <a:pt x="24831" y="32569"/>
                  </a:cubicBezTo>
                  <a:cubicBezTo>
                    <a:pt x="24806" y="32594"/>
                    <a:pt x="24782" y="32618"/>
                    <a:pt x="24757" y="32643"/>
                  </a:cubicBezTo>
                  <a:cubicBezTo>
                    <a:pt x="24660" y="32765"/>
                    <a:pt x="24513" y="32863"/>
                    <a:pt x="24317" y="32863"/>
                  </a:cubicBezTo>
                  <a:cubicBezTo>
                    <a:pt x="24145" y="32863"/>
                    <a:pt x="23974" y="32814"/>
                    <a:pt x="23778" y="32716"/>
                  </a:cubicBezTo>
                  <a:cubicBezTo>
                    <a:pt x="23582" y="32618"/>
                    <a:pt x="23386" y="32520"/>
                    <a:pt x="23215" y="32496"/>
                  </a:cubicBezTo>
                  <a:cubicBezTo>
                    <a:pt x="23068" y="32471"/>
                    <a:pt x="22921" y="32471"/>
                    <a:pt x="22823" y="32545"/>
                  </a:cubicBezTo>
                  <a:cubicBezTo>
                    <a:pt x="22701" y="32594"/>
                    <a:pt x="22652" y="32667"/>
                    <a:pt x="22603" y="32765"/>
                  </a:cubicBezTo>
                  <a:cubicBezTo>
                    <a:pt x="22554" y="32838"/>
                    <a:pt x="22505" y="32912"/>
                    <a:pt x="22407" y="32985"/>
                  </a:cubicBezTo>
                  <a:cubicBezTo>
                    <a:pt x="22186" y="33157"/>
                    <a:pt x="22088" y="33059"/>
                    <a:pt x="21941" y="32838"/>
                  </a:cubicBezTo>
                  <a:cubicBezTo>
                    <a:pt x="21892" y="32789"/>
                    <a:pt x="21819" y="32716"/>
                    <a:pt x="21745" y="32643"/>
                  </a:cubicBezTo>
                  <a:cubicBezTo>
                    <a:pt x="21550" y="32447"/>
                    <a:pt x="21574" y="32324"/>
                    <a:pt x="21599" y="32177"/>
                  </a:cubicBezTo>
                  <a:cubicBezTo>
                    <a:pt x="21599" y="32128"/>
                    <a:pt x="21599" y="32055"/>
                    <a:pt x="21574" y="31957"/>
                  </a:cubicBezTo>
                  <a:cubicBezTo>
                    <a:pt x="21476" y="31663"/>
                    <a:pt x="21476" y="31565"/>
                    <a:pt x="21501" y="31369"/>
                  </a:cubicBezTo>
                  <a:cubicBezTo>
                    <a:pt x="21501" y="31320"/>
                    <a:pt x="21525" y="31271"/>
                    <a:pt x="21525" y="31247"/>
                  </a:cubicBezTo>
                  <a:cubicBezTo>
                    <a:pt x="21525" y="31124"/>
                    <a:pt x="21476" y="30953"/>
                    <a:pt x="21403" y="30757"/>
                  </a:cubicBezTo>
                  <a:lnTo>
                    <a:pt x="21403" y="30757"/>
                  </a:lnTo>
                  <a:cubicBezTo>
                    <a:pt x="21329" y="30537"/>
                    <a:pt x="21207" y="30316"/>
                    <a:pt x="21109" y="30194"/>
                  </a:cubicBezTo>
                  <a:cubicBezTo>
                    <a:pt x="21011" y="30071"/>
                    <a:pt x="20937" y="30047"/>
                    <a:pt x="20839" y="30022"/>
                  </a:cubicBezTo>
                  <a:cubicBezTo>
                    <a:pt x="20741" y="29998"/>
                    <a:pt x="20644" y="29973"/>
                    <a:pt x="20497" y="29900"/>
                  </a:cubicBezTo>
                  <a:cubicBezTo>
                    <a:pt x="20325" y="29777"/>
                    <a:pt x="20178" y="29630"/>
                    <a:pt x="20080" y="29435"/>
                  </a:cubicBezTo>
                  <a:cubicBezTo>
                    <a:pt x="20007" y="29263"/>
                    <a:pt x="19958" y="29067"/>
                    <a:pt x="19982" y="28847"/>
                  </a:cubicBezTo>
                  <a:cubicBezTo>
                    <a:pt x="20007" y="28578"/>
                    <a:pt x="20080" y="28480"/>
                    <a:pt x="20154" y="28382"/>
                  </a:cubicBezTo>
                  <a:cubicBezTo>
                    <a:pt x="20203" y="28308"/>
                    <a:pt x="20252" y="28259"/>
                    <a:pt x="20227" y="28112"/>
                  </a:cubicBezTo>
                  <a:cubicBezTo>
                    <a:pt x="20203" y="27916"/>
                    <a:pt x="20129" y="27818"/>
                    <a:pt x="20007" y="27720"/>
                  </a:cubicBezTo>
                  <a:cubicBezTo>
                    <a:pt x="19933" y="27647"/>
                    <a:pt x="19860" y="27549"/>
                    <a:pt x="19786" y="27402"/>
                  </a:cubicBezTo>
                  <a:cubicBezTo>
                    <a:pt x="19664" y="27231"/>
                    <a:pt x="19591" y="27059"/>
                    <a:pt x="19517" y="26863"/>
                  </a:cubicBezTo>
                  <a:cubicBezTo>
                    <a:pt x="19444" y="26667"/>
                    <a:pt x="19395" y="26423"/>
                    <a:pt x="19370" y="26178"/>
                  </a:cubicBezTo>
                  <a:cubicBezTo>
                    <a:pt x="19370" y="25933"/>
                    <a:pt x="19346" y="25712"/>
                    <a:pt x="19321" y="25517"/>
                  </a:cubicBezTo>
                  <a:cubicBezTo>
                    <a:pt x="19321" y="25321"/>
                    <a:pt x="19321" y="25149"/>
                    <a:pt x="19321" y="25002"/>
                  </a:cubicBezTo>
                  <a:cubicBezTo>
                    <a:pt x="19321" y="24880"/>
                    <a:pt x="19321" y="24782"/>
                    <a:pt x="19272" y="24684"/>
                  </a:cubicBezTo>
                  <a:cubicBezTo>
                    <a:pt x="19248" y="24561"/>
                    <a:pt x="19174" y="24439"/>
                    <a:pt x="19003" y="24292"/>
                  </a:cubicBezTo>
                  <a:cubicBezTo>
                    <a:pt x="18807" y="24096"/>
                    <a:pt x="18782" y="23949"/>
                    <a:pt x="18782" y="23851"/>
                  </a:cubicBezTo>
                  <a:cubicBezTo>
                    <a:pt x="18758" y="23802"/>
                    <a:pt x="18758" y="23778"/>
                    <a:pt x="18684" y="23778"/>
                  </a:cubicBezTo>
                  <a:cubicBezTo>
                    <a:pt x="18513" y="23778"/>
                    <a:pt x="18440" y="23925"/>
                    <a:pt x="18366" y="24096"/>
                  </a:cubicBezTo>
                  <a:cubicBezTo>
                    <a:pt x="18317" y="24194"/>
                    <a:pt x="18268" y="24292"/>
                    <a:pt x="18195" y="24390"/>
                  </a:cubicBezTo>
                  <a:lnTo>
                    <a:pt x="18195" y="24390"/>
                  </a:lnTo>
                  <a:cubicBezTo>
                    <a:pt x="18048" y="24659"/>
                    <a:pt x="17852" y="24635"/>
                    <a:pt x="17656" y="24610"/>
                  </a:cubicBezTo>
                  <a:cubicBezTo>
                    <a:pt x="17558" y="24610"/>
                    <a:pt x="17460" y="24610"/>
                    <a:pt x="17387" y="24659"/>
                  </a:cubicBezTo>
                  <a:cubicBezTo>
                    <a:pt x="17240" y="24782"/>
                    <a:pt x="17093" y="24782"/>
                    <a:pt x="16946" y="24733"/>
                  </a:cubicBezTo>
                  <a:cubicBezTo>
                    <a:pt x="16799" y="24684"/>
                    <a:pt x="16676" y="24586"/>
                    <a:pt x="16530" y="24439"/>
                  </a:cubicBezTo>
                  <a:cubicBezTo>
                    <a:pt x="16432" y="24317"/>
                    <a:pt x="16309" y="24243"/>
                    <a:pt x="16236" y="24194"/>
                  </a:cubicBezTo>
                  <a:cubicBezTo>
                    <a:pt x="16089" y="24121"/>
                    <a:pt x="15991" y="24072"/>
                    <a:pt x="15966" y="23925"/>
                  </a:cubicBezTo>
                  <a:cubicBezTo>
                    <a:pt x="15917" y="23778"/>
                    <a:pt x="16015" y="23680"/>
                    <a:pt x="16113" y="23582"/>
                  </a:cubicBezTo>
                  <a:cubicBezTo>
                    <a:pt x="16187" y="23533"/>
                    <a:pt x="16260" y="23435"/>
                    <a:pt x="16285" y="23337"/>
                  </a:cubicBezTo>
                  <a:cubicBezTo>
                    <a:pt x="16309" y="23239"/>
                    <a:pt x="16309" y="23117"/>
                    <a:pt x="16309" y="22970"/>
                  </a:cubicBezTo>
                  <a:cubicBezTo>
                    <a:pt x="16309" y="22700"/>
                    <a:pt x="16285" y="22407"/>
                    <a:pt x="16456" y="22235"/>
                  </a:cubicBezTo>
                  <a:lnTo>
                    <a:pt x="16456" y="22235"/>
                  </a:lnTo>
                  <a:cubicBezTo>
                    <a:pt x="16554" y="22137"/>
                    <a:pt x="16676" y="22088"/>
                    <a:pt x="16799" y="22064"/>
                  </a:cubicBezTo>
                  <a:cubicBezTo>
                    <a:pt x="16921" y="22015"/>
                    <a:pt x="17044" y="21990"/>
                    <a:pt x="16995" y="21745"/>
                  </a:cubicBezTo>
                  <a:lnTo>
                    <a:pt x="16995" y="21745"/>
                  </a:lnTo>
                  <a:cubicBezTo>
                    <a:pt x="16946" y="21403"/>
                    <a:pt x="16921" y="21256"/>
                    <a:pt x="16921" y="21133"/>
                  </a:cubicBezTo>
                  <a:cubicBezTo>
                    <a:pt x="16897" y="21060"/>
                    <a:pt x="16897" y="20986"/>
                    <a:pt x="16897" y="20913"/>
                  </a:cubicBezTo>
                  <a:cubicBezTo>
                    <a:pt x="16872" y="20790"/>
                    <a:pt x="16848" y="20643"/>
                    <a:pt x="16848" y="20496"/>
                  </a:cubicBezTo>
                  <a:cubicBezTo>
                    <a:pt x="16872" y="20325"/>
                    <a:pt x="16921" y="20154"/>
                    <a:pt x="17068" y="20031"/>
                  </a:cubicBezTo>
                  <a:lnTo>
                    <a:pt x="17068" y="20031"/>
                  </a:lnTo>
                  <a:cubicBezTo>
                    <a:pt x="17191" y="19933"/>
                    <a:pt x="17240" y="19860"/>
                    <a:pt x="17264" y="19786"/>
                  </a:cubicBezTo>
                  <a:cubicBezTo>
                    <a:pt x="17289" y="19688"/>
                    <a:pt x="17313" y="19590"/>
                    <a:pt x="17313" y="19419"/>
                  </a:cubicBezTo>
                  <a:cubicBezTo>
                    <a:pt x="17338" y="19150"/>
                    <a:pt x="17411" y="19076"/>
                    <a:pt x="17509" y="18978"/>
                  </a:cubicBezTo>
                  <a:cubicBezTo>
                    <a:pt x="17583" y="18929"/>
                    <a:pt x="17631" y="18856"/>
                    <a:pt x="17705" y="18758"/>
                  </a:cubicBezTo>
                  <a:cubicBezTo>
                    <a:pt x="17803" y="18586"/>
                    <a:pt x="17803" y="18537"/>
                    <a:pt x="17803" y="18488"/>
                  </a:cubicBezTo>
                  <a:cubicBezTo>
                    <a:pt x="17778" y="18415"/>
                    <a:pt x="17778" y="18366"/>
                    <a:pt x="17803" y="18244"/>
                  </a:cubicBezTo>
                  <a:cubicBezTo>
                    <a:pt x="17827" y="18048"/>
                    <a:pt x="17925" y="17925"/>
                    <a:pt x="17999" y="17827"/>
                  </a:cubicBezTo>
                  <a:cubicBezTo>
                    <a:pt x="18048" y="17754"/>
                    <a:pt x="18097" y="17705"/>
                    <a:pt x="18121" y="17656"/>
                  </a:cubicBezTo>
                  <a:cubicBezTo>
                    <a:pt x="18170" y="17582"/>
                    <a:pt x="18195" y="17484"/>
                    <a:pt x="18170" y="17411"/>
                  </a:cubicBezTo>
                  <a:cubicBezTo>
                    <a:pt x="18170" y="17338"/>
                    <a:pt x="18121" y="17264"/>
                    <a:pt x="18023" y="17191"/>
                  </a:cubicBezTo>
                  <a:lnTo>
                    <a:pt x="18023" y="17191"/>
                  </a:lnTo>
                  <a:cubicBezTo>
                    <a:pt x="17925" y="17093"/>
                    <a:pt x="17827" y="17117"/>
                    <a:pt x="17680" y="17142"/>
                  </a:cubicBezTo>
                  <a:lnTo>
                    <a:pt x="17680" y="17142"/>
                  </a:lnTo>
                  <a:cubicBezTo>
                    <a:pt x="17583" y="17166"/>
                    <a:pt x="17436" y="17191"/>
                    <a:pt x="17240" y="17166"/>
                  </a:cubicBezTo>
                  <a:cubicBezTo>
                    <a:pt x="16921" y="17142"/>
                    <a:pt x="16897" y="16970"/>
                    <a:pt x="16872" y="16799"/>
                  </a:cubicBezTo>
                  <a:cubicBezTo>
                    <a:pt x="16872" y="16701"/>
                    <a:pt x="16848" y="16627"/>
                    <a:pt x="16774" y="16529"/>
                  </a:cubicBezTo>
                  <a:cubicBezTo>
                    <a:pt x="16701" y="16431"/>
                    <a:pt x="16652" y="16431"/>
                    <a:pt x="16627" y="16431"/>
                  </a:cubicBezTo>
                  <a:cubicBezTo>
                    <a:pt x="16554" y="16431"/>
                    <a:pt x="16481" y="16431"/>
                    <a:pt x="16407" y="16260"/>
                  </a:cubicBezTo>
                  <a:cubicBezTo>
                    <a:pt x="16334" y="16138"/>
                    <a:pt x="16260" y="16040"/>
                    <a:pt x="16187" y="15942"/>
                  </a:cubicBezTo>
                  <a:cubicBezTo>
                    <a:pt x="16113" y="15844"/>
                    <a:pt x="16015" y="15746"/>
                    <a:pt x="15942" y="15623"/>
                  </a:cubicBezTo>
                  <a:cubicBezTo>
                    <a:pt x="15819" y="15427"/>
                    <a:pt x="15844" y="15305"/>
                    <a:pt x="15844" y="15183"/>
                  </a:cubicBezTo>
                  <a:cubicBezTo>
                    <a:pt x="15868" y="15085"/>
                    <a:pt x="15868" y="15011"/>
                    <a:pt x="15819" y="14889"/>
                  </a:cubicBezTo>
                  <a:cubicBezTo>
                    <a:pt x="15770" y="14766"/>
                    <a:pt x="15721" y="14693"/>
                    <a:pt x="15672" y="14595"/>
                  </a:cubicBezTo>
                  <a:cubicBezTo>
                    <a:pt x="15599" y="14497"/>
                    <a:pt x="15526" y="14399"/>
                    <a:pt x="15452" y="14203"/>
                  </a:cubicBezTo>
                  <a:lnTo>
                    <a:pt x="15428" y="14130"/>
                  </a:lnTo>
                  <a:cubicBezTo>
                    <a:pt x="15330" y="13860"/>
                    <a:pt x="15305" y="13762"/>
                    <a:pt x="15060" y="13468"/>
                  </a:cubicBezTo>
                  <a:cubicBezTo>
                    <a:pt x="14889" y="13248"/>
                    <a:pt x="14840" y="13126"/>
                    <a:pt x="14815" y="12979"/>
                  </a:cubicBezTo>
                  <a:cubicBezTo>
                    <a:pt x="14791" y="12881"/>
                    <a:pt x="14766" y="12758"/>
                    <a:pt x="14668" y="12611"/>
                  </a:cubicBezTo>
                  <a:cubicBezTo>
                    <a:pt x="14595" y="12440"/>
                    <a:pt x="14473" y="12391"/>
                    <a:pt x="14350" y="12342"/>
                  </a:cubicBezTo>
                  <a:cubicBezTo>
                    <a:pt x="14179" y="12269"/>
                    <a:pt x="14007" y="12195"/>
                    <a:pt x="13860" y="11950"/>
                  </a:cubicBezTo>
                  <a:cubicBezTo>
                    <a:pt x="13640" y="11632"/>
                    <a:pt x="13566" y="11558"/>
                    <a:pt x="13493" y="11436"/>
                  </a:cubicBezTo>
                  <a:lnTo>
                    <a:pt x="13420" y="11362"/>
                  </a:lnTo>
                  <a:cubicBezTo>
                    <a:pt x="13297" y="11240"/>
                    <a:pt x="13322" y="11069"/>
                    <a:pt x="13346" y="10873"/>
                  </a:cubicBezTo>
                  <a:cubicBezTo>
                    <a:pt x="13371" y="10750"/>
                    <a:pt x="13395" y="10603"/>
                    <a:pt x="13346" y="10481"/>
                  </a:cubicBezTo>
                  <a:cubicBezTo>
                    <a:pt x="13297" y="10236"/>
                    <a:pt x="13371" y="10089"/>
                    <a:pt x="13420" y="9942"/>
                  </a:cubicBezTo>
                  <a:lnTo>
                    <a:pt x="13420" y="9942"/>
                  </a:lnTo>
                  <a:cubicBezTo>
                    <a:pt x="13444" y="9869"/>
                    <a:pt x="13469" y="9820"/>
                    <a:pt x="13493" y="9771"/>
                  </a:cubicBezTo>
                  <a:cubicBezTo>
                    <a:pt x="13493" y="9673"/>
                    <a:pt x="13493" y="9526"/>
                    <a:pt x="13444" y="9403"/>
                  </a:cubicBezTo>
                  <a:cubicBezTo>
                    <a:pt x="13420" y="9305"/>
                    <a:pt x="13395" y="9208"/>
                    <a:pt x="13346" y="9134"/>
                  </a:cubicBezTo>
                  <a:cubicBezTo>
                    <a:pt x="13248" y="9036"/>
                    <a:pt x="13224" y="8914"/>
                    <a:pt x="13175" y="8767"/>
                  </a:cubicBezTo>
                  <a:cubicBezTo>
                    <a:pt x="13150" y="8693"/>
                    <a:pt x="13126" y="8595"/>
                    <a:pt x="13077" y="8497"/>
                  </a:cubicBezTo>
                  <a:cubicBezTo>
                    <a:pt x="13028" y="8375"/>
                    <a:pt x="13003" y="8277"/>
                    <a:pt x="12979" y="8204"/>
                  </a:cubicBezTo>
                  <a:cubicBezTo>
                    <a:pt x="12954" y="8130"/>
                    <a:pt x="12930" y="8057"/>
                    <a:pt x="12881" y="7983"/>
                  </a:cubicBezTo>
                  <a:cubicBezTo>
                    <a:pt x="12783" y="7787"/>
                    <a:pt x="12489" y="7151"/>
                    <a:pt x="12489" y="7151"/>
                  </a:cubicBezTo>
                  <a:lnTo>
                    <a:pt x="12465" y="7126"/>
                  </a:lnTo>
                  <a:lnTo>
                    <a:pt x="12465" y="7077"/>
                  </a:lnTo>
                  <a:lnTo>
                    <a:pt x="13787" y="882"/>
                  </a:lnTo>
                  <a:cubicBezTo>
                    <a:pt x="12783" y="661"/>
                    <a:pt x="11412" y="343"/>
                    <a:pt x="9942" y="0"/>
                  </a:cubicBezTo>
                  <a:cubicBezTo>
                    <a:pt x="9134" y="3624"/>
                    <a:pt x="6392" y="15648"/>
                    <a:pt x="6269" y="15991"/>
                  </a:cubicBezTo>
                  <a:cubicBezTo>
                    <a:pt x="6196" y="16162"/>
                    <a:pt x="6147" y="16260"/>
                    <a:pt x="6098" y="16358"/>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72"/>
            <p:cNvSpPr/>
            <p:nvPr/>
          </p:nvSpPr>
          <p:spPr>
            <a:xfrm>
              <a:off x="1329050" y="2925725"/>
              <a:ext cx="869950" cy="1016275"/>
            </a:xfrm>
            <a:custGeom>
              <a:avLst/>
              <a:gdLst/>
              <a:ahLst/>
              <a:cxnLst/>
              <a:rect l="l" t="t" r="r" b="b"/>
              <a:pathLst>
                <a:path w="34798" h="40651" extrusionOk="0">
                  <a:moveTo>
                    <a:pt x="9575" y="1"/>
                  </a:moveTo>
                  <a:lnTo>
                    <a:pt x="8596" y="4923"/>
                  </a:lnTo>
                  <a:lnTo>
                    <a:pt x="8596" y="4947"/>
                  </a:lnTo>
                  <a:lnTo>
                    <a:pt x="8596" y="4947"/>
                  </a:lnTo>
                  <a:cubicBezTo>
                    <a:pt x="8596" y="4947"/>
                    <a:pt x="8449" y="5168"/>
                    <a:pt x="8253" y="5413"/>
                  </a:cubicBezTo>
                  <a:cubicBezTo>
                    <a:pt x="8180" y="5511"/>
                    <a:pt x="8155" y="5633"/>
                    <a:pt x="8106" y="5756"/>
                  </a:cubicBezTo>
                  <a:cubicBezTo>
                    <a:pt x="8057" y="5878"/>
                    <a:pt x="8033" y="5976"/>
                    <a:pt x="7959" y="6074"/>
                  </a:cubicBezTo>
                  <a:cubicBezTo>
                    <a:pt x="7886" y="6196"/>
                    <a:pt x="7739" y="6221"/>
                    <a:pt x="7592" y="6172"/>
                  </a:cubicBezTo>
                  <a:cubicBezTo>
                    <a:pt x="7469" y="6147"/>
                    <a:pt x="7347" y="6074"/>
                    <a:pt x="7176" y="6000"/>
                  </a:cubicBezTo>
                  <a:cubicBezTo>
                    <a:pt x="6980" y="5878"/>
                    <a:pt x="6931" y="5682"/>
                    <a:pt x="6882" y="5511"/>
                  </a:cubicBezTo>
                  <a:cubicBezTo>
                    <a:pt x="6857" y="5437"/>
                    <a:pt x="6833" y="5339"/>
                    <a:pt x="6784" y="5290"/>
                  </a:cubicBezTo>
                  <a:cubicBezTo>
                    <a:pt x="6661" y="5168"/>
                    <a:pt x="6539" y="5192"/>
                    <a:pt x="6269" y="5192"/>
                  </a:cubicBezTo>
                  <a:lnTo>
                    <a:pt x="6220" y="5192"/>
                  </a:lnTo>
                  <a:cubicBezTo>
                    <a:pt x="6000" y="5217"/>
                    <a:pt x="5902" y="5143"/>
                    <a:pt x="5804" y="5070"/>
                  </a:cubicBezTo>
                  <a:cubicBezTo>
                    <a:pt x="5755" y="5045"/>
                    <a:pt x="5682" y="4996"/>
                    <a:pt x="5584" y="4972"/>
                  </a:cubicBezTo>
                  <a:cubicBezTo>
                    <a:pt x="5461" y="4947"/>
                    <a:pt x="5363" y="4947"/>
                    <a:pt x="5265" y="4972"/>
                  </a:cubicBezTo>
                  <a:cubicBezTo>
                    <a:pt x="5168" y="4996"/>
                    <a:pt x="5070" y="5070"/>
                    <a:pt x="4972" y="5119"/>
                  </a:cubicBezTo>
                  <a:cubicBezTo>
                    <a:pt x="4898" y="5168"/>
                    <a:pt x="4849" y="5266"/>
                    <a:pt x="4825" y="5364"/>
                  </a:cubicBezTo>
                  <a:cubicBezTo>
                    <a:pt x="4800" y="5511"/>
                    <a:pt x="4776" y="5658"/>
                    <a:pt x="4800" y="5829"/>
                  </a:cubicBezTo>
                  <a:cubicBezTo>
                    <a:pt x="4800" y="6025"/>
                    <a:pt x="4825" y="6147"/>
                    <a:pt x="4874" y="6270"/>
                  </a:cubicBezTo>
                  <a:cubicBezTo>
                    <a:pt x="4898" y="6368"/>
                    <a:pt x="4923" y="6466"/>
                    <a:pt x="4923" y="6564"/>
                  </a:cubicBezTo>
                  <a:cubicBezTo>
                    <a:pt x="4947" y="6735"/>
                    <a:pt x="4898" y="6858"/>
                    <a:pt x="4825" y="6980"/>
                  </a:cubicBezTo>
                  <a:cubicBezTo>
                    <a:pt x="4776" y="7078"/>
                    <a:pt x="4727" y="7151"/>
                    <a:pt x="4678" y="7298"/>
                  </a:cubicBezTo>
                  <a:cubicBezTo>
                    <a:pt x="4629" y="7470"/>
                    <a:pt x="4653" y="7568"/>
                    <a:pt x="4702" y="7715"/>
                  </a:cubicBezTo>
                  <a:cubicBezTo>
                    <a:pt x="4751" y="7813"/>
                    <a:pt x="4776" y="7935"/>
                    <a:pt x="4800" y="8082"/>
                  </a:cubicBezTo>
                  <a:cubicBezTo>
                    <a:pt x="4825" y="8327"/>
                    <a:pt x="4727" y="8474"/>
                    <a:pt x="4653" y="8621"/>
                  </a:cubicBezTo>
                  <a:lnTo>
                    <a:pt x="4653" y="8621"/>
                  </a:lnTo>
                  <a:cubicBezTo>
                    <a:pt x="4580" y="8743"/>
                    <a:pt x="4506" y="8841"/>
                    <a:pt x="4506" y="8988"/>
                  </a:cubicBezTo>
                  <a:cubicBezTo>
                    <a:pt x="4482" y="9184"/>
                    <a:pt x="4506" y="9257"/>
                    <a:pt x="4555" y="9331"/>
                  </a:cubicBezTo>
                  <a:cubicBezTo>
                    <a:pt x="4604" y="9404"/>
                    <a:pt x="4629" y="9478"/>
                    <a:pt x="4653" y="9600"/>
                  </a:cubicBezTo>
                  <a:cubicBezTo>
                    <a:pt x="4678" y="9747"/>
                    <a:pt x="4702" y="9919"/>
                    <a:pt x="4727" y="10114"/>
                  </a:cubicBezTo>
                  <a:cubicBezTo>
                    <a:pt x="4751" y="10310"/>
                    <a:pt x="4751" y="10531"/>
                    <a:pt x="4727" y="10727"/>
                  </a:cubicBezTo>
                  <a:cubicBezTo>
                    <a:pt x="4678" y="11069"/>
                    <a:pt x="4580" y="11143"/>
                    <a:pt x="4457" y="11265"/>
                  </a:cubicBezTo>
                  <a:lnTo>
                    <a:pt x="4457" y="11265"/>
                  </a:lnTo>
                  <a:cubicBezTo>
                    <a:pt x="4433" y="11314"/>
                    <a:pt x="4384" y="11339"/>
                    <a:pt x="4359" y="11363"/>
                  </a:cubicBezTo>
                  <a:cubicBezTo>
                    <a:pt x="4286" y="11461"/>
                    <a:pt x="4286" y="11486"/>
                    <a:pt x="4286" y="11510"/>
                  </a:cubicBezTo>
                  <a:lnTo>
                    <a:pt x="4286" y="11510"/>
                  </a:lnTo>
                  <a:cubicBezTo>
                    <a:pt x="4286" y="11559"/>
                    <a:pt x="4286" y="11633"/>
                    <a:pt x="4286" y="11706"/>
                  </a:cubicBezTo>
                  <a:cubicBezTo>
                    <a:pt x="4237" y="11853"/>
                    <a:pt x="4212" y="11902"/>
                    <a:pt x="4163" y="11951"/>
                  </a:cubicBezTo>
                  <a:lnTo>
                    <a:pt x="4163" y="11951"/>
                  </a:lnTo>
                  <a:cubicBezTo>
                    <a:pt x="4139" y="12000"/>
                    <a:pt x="4090" y="12024"/>
                    <a:pt x="4066" y="12122"/>
                  </a:cubicBezTo>
                  <a:lnTo>
                    <a:pt x="4066" y="12122"/>
                  </a:lnTo>
                  <a:cubicBezTo>
                    <a:pt x="4066" y="12196"/>
                    <a:pt x="4041" y="12245"/>
                    <a:pt x="4017" y="12318"/>
                  </a:cubicBezTo>
                  <a:cubicBezTo>
                    <a:pt x="3992" y="12465"/>
                    <a:pt x="3943" y="12637"/>
                    <a:pt x="3968" y="12808"/>
                  </a:cubicBezTo>
                  <a:cubicBezTo>
                    <a:pt x="3992" y="12906"/>
                    <a:pt x="4041" y="13029"/>
                    <a:pt x="4090" y="13151"/>
                  </a:cubicBezTo>
                  <a:cubicBezTo>
                    <a:pt x="4139" y="13273"/>
                    <a:pt x="4212" y="13396"/>
                    <a:pt x="4237" y="13543"/>
                  </a:cubicBezTo>
                  <a:cubicBezTo>
                    <a:pt x="4261" y="13641"/>
                    <a:pt x="4335" y="13714"/>
                    <a:pt x="4384" y="13763"/>
                  </a:cubicBezTo>
                  <a:cubicBezTo>
                    <a:pt x="4457" y="13837"/>
                    <a:pt x="4531" y="13910"/>
                    <a:pt x="4604" y="14033"/>
                  </a:cubicBezTo>
                  <a:cubicBezTo>
                    <a:pt x="4678" y="14228"/>
                    <a:pt x="4678" y="14424"/>
                    <a:pt x="4653" y="14620"/>
                  </a:cubicBezTo>
                  <a:cubicBezTo>
                    <a:pt x="4653" y="14718"/>
                    <a:pt x="4653" y="14792"/>
                    <a:pt x="4653" y="14865"/>
                  </a:cubicBezTo>
                  <a:cubicBezTo>
                    <a:pt x="4678" y="14939"/>
                    <a:pt x="4678" y="15012"/>
                    <a:pt x="4702" y="15061"/>
                  </a:cubicBezTo>
                  <a:cubicBezTo>
                    <a:pt x="4751" y="15183"/>
                    <a:pt x="4800" y="15306"/>
                    <a:pt x="4776" y="15551"/>
                  </a:cubicBezTo>
                  <a:cubicBezTo>
                    <a:pt x="4751" y="15747"/>
                    <a:pt x="4776" y="15771"/>
                    <a:pt x="4825" y="15820"/>
                  </a:cubicBezTo>
                  <a:cubicBezTo>
                    <a:pt x="4849" y="15869"/>
                    <a:pt x="4874" y="15918"/>
                    <a:pt x="4923" y="15992"/>
                  </a:cubicBezTo>
                  <a:cubicBezTo>
                    <a:pt x="4947" y="16089"/>
                    <a:pt x="5119" y="16236"/>
                    <a:pt x="5265" y="16383"/>
                  </a:cubicBezTo>
                  <a:cubicBezTo>
                    <a:pt x="5535" y="16604"/>
                    <a:pt x="5804" y="16849"/>
                    <a:pt x="5804" y="17045"/>
                  </a:cubicBezTo>
                  <a:cubicBezTo>
                    <a:pt x="5853" y="17387"/>
                    <a:pt x="5682" y="17510"/>
                    <a:pt x="5461" y="17657"/>
                  </a:cubicBezTo>
                  <a:lnTo>
                    <a:pt x="5412" y="17681"/>
                  </a:lnTo>
                  <a:cubicBezTo>
                    <a:pt x="5265" y="17804"/>
                    <a:pt x="4996" y="17926"/>
                    <a:pt x="4727" y="18049"/>
                  </a:cubicBezTo>
                  <a:cubicBezTo>
                    <a:pt x="4629" y="18098"/>
                    <a:pt x="4531" y="18122"/>
                    <a:pt x="4433" y="18171"/>
                  </a:cubicBezTo>
                  <a:lnTo>
                    <a:pt x="4433" y="18171"/>
                  </a:lnTo>
                  <a:lnTo>
                    <a:pt x="4286" y="18244"/>
                  </a:lnTo>
                  <a:lnTo>
                    <a:pt x="4286" y="18244"/>
                  </a:lnTo>
                  <a:cubicBezTo>
                    <a:pt x="4090" y="18342"/>
                    <a:pt x="4041" y="18367"/>
                    <a:pt x="4017" y="18416"/>
                  </a:cubicBezTo>
                  <a:cubicBezTo>
                    <a:pt x="3968" y="18489"/>
                    <a:pt x="3894" y="18587"/>
                    <a:pt x="3821" y="18661"/>
                  </a:cubicBezTo>
                  <a:lnTo>
                    <a:pt x="3821" y="18661"/>
                  </a:lnTo>
                  <a:cubicBezTo>
                    <a:pt x="3723" y="18759"/>
                    <a:pt x="3625" y="18832"/>
                    <a:pt x="3527" y="18906"/>
                  </a:cubicBezTo>
                  <a:cubicBezTo>
                    <a:pt x="3355" y="19028"/>
                    <a:pt x="3355" y="19077"/>
                    <a:pt x="3355" y="19224"/>
                  </a:cubicBezTo>
                  <a:lnTo>
                    <a:pt x="3355" y="19248"/>
                  </a:lnTo>
                  <a:lnTo>
                    <a:pt x="3355" y="19248"/>
                  </a:lnTo>
                  <a:cubicBezTo>
                    <a:pt x="3380" y="19420"/>
                    <a:pt x="3306" y="19518"/>
                    <a:pt x="3233" y="19616"/>
                  </a:cubicBezTo>
                  <a:cubicBezTo>
                    <a:pt x="3184" y="19665"/>
                    <a:pt x="3159" y="19689"/>
                    <a:pt x="3135" y="19738"/>
                  </a:cubicBezTo>
                  <a:cubicBezTo>
                    <a:pt x="3111" y="19836"/>
                    <a:pt x="3111" y="19959"/>
                    <a:pt x="3135" y="20130"/>
                  </a:cubicBezTo>
                  <a:cubicBezTo>
                    <a:pt x="3135" y="20252"/>
                    <a:pt x="3135" y="20399"/>
                    <a:pt x="3135" y="20546"/>
                  </a:cubicBezTo>
                  <a:cubicBezTo>
                    <a:pt x="3111" y="20816"/>
                    <a:pt x="3013" y="20865"/>
                    <a:pt x="2939" y="20914"/>
                  </a:cubicBezTo>
                  <a:cubicBezTo>
                    <a:pt x="2915" y="20914"/>
                    <a:pt x="2890" y="20938"/>
                    <a:pt x="2890" y="20963"/>
                  </a:cubicBezTo>
                  <a:cubicBezTo>
                    <a:pt x="2866" y="21036"/>
                    <a:pt x="2866" y="21085"/>
                    <a:pt x="2841" y="21159"/>
                  </a:cubicBezTo>
                  <a:cubicBezTo>
                    <a:pt x="2841" y="21330"/>
                    <a:pt x="2817" y="21477"/>
                    <a:pt x="2670" y="21648"/>
                  </a:cubicBezTo>
                  <a:cubicBezTo>
                    <a:pt x="2596" y="21722"/>
                    <a:pt x="2523" y="21844"/>
                    <a:pt x="2425" y="21967"/>
                  </a:cubicBezTo>
                  <a:cubicBezTo>
                    <a:pt x="2327" y="22089"/>
                    <a:pt x="2204" y="22236"/>
                    <a:pt x="2107" y="22334"/>
                  </a:cubicBezTo>
                  <a:cubicBezTo>
                    <a:pt x="2009" y="22456"/>
                    <a:pt x="1862" y="22481"/>
                    <a:pt x="1764" y="22505"/>
                  </a:cubicBezTo>
                  <a:cubicBezTo>
                    <a:pt x="1690" y="22505"/>
                    <a:pt x="1641" y="22505"/>
                    <a:pt x="1617" y="22554"/>
                  </a:cubicBezTo>
                  <a:cubicBezTo>
                    <a:pt x="1543" y="22677"/>
                    <a:pt x="1543" y="22701"/>
                    <a:pt x="1494" y="22824"/>
                  </a:cubicBezTo>
                  <a:lnTo>
                    <a:pt x="1494" y="22824"/>
                  </a:lnTo>
                  <a:lnTo>
                    <a:pt x="1421" y="22971"/>
                  </a:lnTo>
                  <a:lnTo>
                    <a:pt x="1421" y="22971"/>
                  </a:lnTo>
                  <a:cubicBezTo>
                    <a:pt x="1396" y="23044"/>
                    <a:pt x="1445" y="23142"/>
                    <a:pt x="1494" y="23264"/>
                  </a:cubicBezTo>
                  <a:cubicBezTo>
                    <a:pt x="1568" y="23436"/>
                    <a:pt x="1666" y="23632"/>
                    <a:pt x="1543" y="23877"/>
                  </a:cubicBezTo>
                  <a:cubicBezTo>
                    <a:pt x="1470" y="24048"/>
                    <a:pt x="1396" y="24122"/>
                    <a:pt x="1347" y="24195"/>
                  </a:cubicBezTo>
                  <a:cubicBezTo>
                    <a:pt x="1323" y="24244"/>
                    <a:pt x="1298" y="24293"/>
                    <a:pt x="1298" y="24415"/>
                  </a:cubicBezTo>
                  <a:cubicBezTo>
                    <a:pt x="1298" y="24513"/>
                    <a:pt x="1298" y="24562"/>
                    <a:pt x="1347" y="24611"/>
                  </a:cubicBezTo>
                  <a:cubicBezTo>
                    <a:pt x="1396" y="24660"/>
                    <a:pt x="1494" y="24709"/>
                    <a:pt x="1641" y="24758"/>
                  </a:cubicBezTo>
                  <a:cubicBezTo>
                    <a:pt x="1715" y="24807"/>
                    <a:pt x="1788" y="24832"/>
                    <a:pt x="1862" y="24832"/>
                  </a:cubicBezTo>
                  <a:cubicBezTo>
                    <a:pt x="2082" y="24905"/>
                    <a:pt x="2253" y="24954"/>
                    <a:pt x="2351" y="25272"/>
                  </a:cubicBezTo>
                  <a:cubicBezTo>
                    <a:pt x="2425" y="25468"/>
                    <a:pt x="2425" y="25640"/>
                    <a:pt x="2376" y="25811"/>
                  </a:cubicBezTo>
                  <a:cubicBezTo>
                    <a:pt x="2302" y="26007"/>
                    <a:pt x="2180" y="26179"/>
                    <a:pt x="2058" y="26276"/>
                  </a:cubicBezTo>
                  <a:lnTo>
                    <a:pt x="2058" y="26276"/>
                  </a:lnTo>
                  <a:cubicBezTo>
                    <a:pt x="1984" y="26325"/>
                    <a:pt x="1911" y="26374"/>
                    <a:pt x="1862" y="26448"/>
                  </a:cubicBezTo>
                  <a:cubicBezTo>
                    <a:pt x="1764" y="26546"/>
                    <a:pt x="1690" y="26644"/>
                    <a:pt x="1519" y="26766"/>
                  </a:cubicBezTo>
                  <a:cubicBezTo>
                    <a:pt x="1298" y="26889"/>
                    <a:pt x="1225" y="26864"/>
                    <a:pt x="1054" y="26840"/>
                  </a:cubicBezTo>
                  <a:cubicBezTo>
                    <a:pt x="980" y="26815"/>
                    <a:pt x="907" y="26815"/>
                    <a:pt x="809" y="26791"/>
                  </a:cubicBezTo>
                  <a:lnTo>
                    <a:pt x="637" y="26913"/>
                  </a:lnTo>
                  <a:cubicBezTo>
                    <a:pt x="637" y="26913"/>
                    <a:pt x="270" y="27158"/>
                    <a:pt x="147" y="27452"/>
                  </a:cubicBezTo>
                  <a:cubicBezTo>
                    <a:pt x="74" y="27648"/>
                    <a:pt x="25" y="27893"/>
                    <a:pt x="1" y="28015"/>
                  </a:cubicBezTo>
                  <a:lnTo>
                    <a:pt x="18636" y="39035"/>
                  </a:lnTo>
                  <a:lnTo>
                    <a:pt x="29802" y="40651"/>
                  </a:lnTo>
                  <a:lnTo>
                    <a:pt x="34798" y="4139"/>
                  </a:lnTo>
                  <a:cubicBezTo>
                    <a:pt x="21476" y="2229"/>
                    <a:pt x="10751" y="221"/>
                    <a:pt x="9575" y="1"/>
                  </a:cubicBezTo>
                  <a:close/>
                </a:path>
              </a:pathLst>
            </a:cu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72"/>
            <p:cNvSpPr/>
            <p:nvPr/>
          </p:nvSpPr>
          <p:spPr>
            <a:xfrm>
              <a:off x="1329050" y="2925725"/>
              <a:ext cx="869950" cy="1016275"/>
            </a:xfrm>
            <a:custGeom>
              <a:avLst/>
              <a:gdLst/>
              <a:ahLst/>
              <a:cxnLst/>
              <a:rect l="l" t="t" r="r" b="b"/>
              <a:pathLst>
                <a:path w="34798" h="40651" fill="none" extrusionOk="0">
                  <a:moveTo>
                    <a:pt x="9575" y="1"/>
                  </a:moveTo>
                  <a:lnTo>
                    <a:pt x="8596" y="4923"/>
                  </a:lnTo>
                  <a:lnTo>
                    <a:pt x="8596" y="4947"/>
                  </a:lnTo>
                  <a:lnTo>
                    <a:pt x="8596" y="4947"/>
                  </a:lnTo>
                  <a:cubicBezTo>
                    <a:pt x="8596" y="4947"/>
                    <a:pt x="8449" y="5168"/>
                    <a:pt x="8253" y="5413"/>
                  </a:cubicBezTo>
                  <a:cubicBezTo>
                    <a:pt x="8180" y="5511"/>
                    <a:pt x="8155" y="5633"/>
                    <a:pt x="8106" y="5756"/>
                  </a:cubicBezTo>
                  <a:cubicBezTo>
                    <a:pt x="8057" y="5878"/>
                    <a:pt x="8033" y="5976"/>
                    <a:pt x="7959" y="6074"/>
                  </a:cubicBezTo>
                  <a:cubicBezTo>
                    <a:pt x="7886" y="6196"/>
                    <a:pt x="7739" y="6221"/>
                    <a:pt x="7592" y="6172"/>
                  </a:cubicBezTo>
                  <a:cubicBezTo>
                    <a:pt x="7469" y="6147"/>
                    <a:pt x="7347" y="6074"/>
                    <a:pt x="7176" y="6000"/>
                  </a:cubicBezTo>
                  <a:cubicBezTo>
                    <a:pt x="6980" y="5878"/>
                    <a:pt x="6931" y="5682"/>
                    <a:pt x="6882" y="5511"/>
                  </a:cubicBezTo>
                  <a:cubicBezTo>
                    <a:pt x="6857" y="5437"/>
                    <a:pt x="6833" y="5339"/>
                    <a:pt x="6784" y="5290"/>
                  </a:cubicBezTo>
                  <a:cubicBezTo>
                    <a:pt x="6661" y="5168"/>
                    <a:pt x="6539" y="5192"/>
                    <a:pt x="6269" y="5192"/>
                  </a:cubicBezTo>
                  <a:lnTo>
                    <a:pt x="6220" y="5192"/>
                  </a:lnTo>
                  <a:cubicBezTo>
                    <a:pt x="6000" y="5217"/>
                    <a:pt x="5902" y="5143"/>
                    <a:pt x="5804" y="5070"/>
                  </a:cubicBezTo>
                  <a:cubicBezTo>
                    <a:pt x="5755" y="5045"/>
                    <a:pt x="5682" y="4996"/>
                    <a:pt x="5584" y="4972"/>
                  </a:cubicBezTo>
                  <a:cubicBezTo>
                    <a:pt x="5461" y="4947"/>
                    <a:pt x="5363" y="4947"/>
                    <a:pt x="5265" y="4972"/>
                  </a:cubicBezTo>
                  <a:cubicBezTo>
                    <a:pt x="5168" y="4996"/>
                    <a:pt x="5070" y="5070"/>
                    <a:pt x="4972" y="5119"/>
                  </a:cubicBezTo>
                  <a:cubicBezTo>
                    <a:pt x="4898" y="5168"/>
                    <a:pt x="4849" y="5266"/>
                    <a:pt x="4825" y="5364"/>
                  </a:cubicBezTo>
                  <a:cubicBezTo>
                    <a:pt x="4800" y="5511"/>
                    <a:pt x="4776" y="5658"/>
                    <a:pt x="4800" y="5829"/>
                  </a:cubicBezTo>
                  <a:cubicBezTo>
                    <a:pt x="4800" y="6025"/>
                    <a:pt x="4825" y="6147"/>
                    <a:pt x="4874" y="6270"/>
                  </a:cubicBezTo>
                  <a:cubicBezTo>
                    <a:pt x="4898" y="6368"/>
                    <a:pt x="4923" y="6466"/>
                    <a:pt x="4923" y="6564"/>
                  </a:cubicBezTo>
                  <a:cubicBezTo>
                    <a:pt x="4947" y="6735"/>
                    <a:pt x="4898" y="6858"/>
                    <a:pt x="4825" y="6980"/>
                  </a:cubicBezTo>
                  <a:cubicBezTo>
                    <a:pt x="4776" y="7078"/>
                    <a:pt x="4727" y="7151"/>
                    <a:pt x="4678" y="7298"/>
                  </a:cubicBezTo>
                  <a:cubicBezTo>
                    <a:pt x="4629" y="7470"/>
                    <a:pt x="4653" y="7568"/>
                    <a:pt x="4702" y="7715"/>
                  </a:cubicBezTo>
                  <a:cubicBezTo>
                    <a:pt x="4751" y="7813"/>
                    <a:pt x="4776" y="7935"/>
                    <a:pt x="4800" y="8082"/>
                  </a:cubicBezTo>
                  <a:cubicBezTo>
                    <a:pt x="4825" y="8327"/>
                    <a:pt x="4727" y="8474"/>
                    <a:pt x="4653" y="8621"/>
                  </a:cubicBezTo>
                  <a:lnTo>
                    <a:pt x="4653" y="8621"/>
                  </a:lnTo>
                  <a:cubicBezTo>
                    <a:pt x="4580" y="8743"/>
                    <a:pt x="4506" y="8841"/>
                    <a:pt x="4506" y="8988"/>
                  </a:cubicBezTo>
                  <a:cubicBezTo>
                    <a:pt x="4482" y="9184"/>
                    <a:pt x="4506" y="9257"/>
                    <a:pt x="4555" y="9331"/>
                  </a:cubicBezTo>
                  <a:cubicBezTo>
                    <a:pt x="4604" y="9404"/>
                    <a:pt x="4629" y="9478"/>
                    <a:pt x="4653" y="9600"/>
                  </a:cubicBezTo>
                  <a:cubicBezTo>
                    <a:pt x="4678" y="9747"/>
                    <a:pt x="4702" y="9919"/>
                    <a:pt x="4727" y="10114"/>
                  </a:cubicBezTo>
                  <a:cubicBezTo>
                    <a:pt x="4751" y="10310"/>
                    <a:pt x="4751" y="10531"/>
                    <a:pt x="4727" y="10727"/>
                  </a:cubicBezTo>
                  <a:cubicBezTo>
                    <a:pt x="4678" y="11069"/>
                    <a:pt x="4580" y="11143"/>
                    <a:pt x="4457" y="11265"/>
                  </a:cubicBezTo>
                  <a:lnTo>
                    <a:pt x="4457" y="11265"/>
                  </a:lnTo>
                  <a:cubicBezTo>
                    <a:pt x="4433" y="11314"/>
                    <a:pt x="4384" y="11339"/>
                    <a:pt x="4359" y="11363"/>
                  </a:cubicBezTo>
                  <a:cubicBezTo>
                    <a:pt x="4286" y="11461"/>
                    <a:pt x="4286" y="11486"/>
                    <a:pt x="4286" y="11510"/>
                  </a:cubicBezTo>
                  <a:lnTo>
                    <a:pt x="4286" y="11510"/>
                  </a:lnTo>
                  <a:cubicBezTo>
                    <a:pt x="4286" y="11559"/>
                    <a:pt x="4286" y="11633"/>
                    <a:pt x="4286" y="11706"/>
                  </a:cubicBezTo>
                  <a:cubicBezTo>
                    <a:pt x="4237" y="11853"/>
                    <a:pt x="4212" y="11902"/>
                    <a:pt x="4163" y="11951"/>
                  </a:cubicBezTo>
                  <a:lnTo>
                    <a:pt x="4163" y="11951"/>
                  </a:lnTo>
                  <a:cubicBezTo>
                    <a:pt x="4139" y="12000"/>
                    <a:pt x="4090" y="12024"/>
                    <a:pt x="4066" y="12122"/>
                  </a:cubicBezTo>
                  <a:lnTo>
                    <a:pt x="4066" y="12122"/>
                  </a:lnTo>
                  <a:cubicBezTo>
                    <a:pt x="4066" y="12196"/>
                    <a:pt x="4041" y="12245"/>
                    <a:pt x="4017" y="12318"/>
                  </a:cubicBezTo>
                  <a:cubicBezTo>
                    <a:pt x="3992" y="12465"/>
                    <a:pt x="3943" y="12637"/>
                    <a:pt x="3968" y="12808"/>
                  </a:cubicBezTo>
                  <a:cubicBezTo>
                    <a:pt x="3992" y="12906"/>
                    <a:pt x="4041" y="13029"/>
                    <a:pt x="4090" y="13151"/>
                  </a:cubicBezTo>
                  <a:cubicBezTo>
                    <a:pt x="4139" y="13273"/>
                    <a:pt x="4212" y="13396"/>
                    <a:pt x="4237" y="13543"/>
                  </a:cubicBezTo>
                  <a:cubicBezTo>
                    <a:pt x="4261" y="13641"/>
                    <a:pt x="4335" y="13714"/>
                    <a:pt x="4384" y="13763"/>
                  </a:cubicBezTo>
                  <a:cubicBezTo>
                    <a:pt x="4457" y="13837"/>
                    <a:pt x="4531" y="13910"/>
                    <a:pt x="4604" y="14033"/>
                  </a:cubicBezTo>
                  <a:cubicBezTo>
                    <a:pt x="4678" y="14228"/>
                    <a:pt x="4678" y="14424"/>
                    <a:pt x="4653" y="14620"/>
                  </a:cubicBezTo>
                  <a:cubicBezTo>
                    <a:pt x="4653" y="14718"/>
                    <a:pt x="4653" y="14792"/>
                    <a:pt x="4653" y="14865"/>
                  </a:cubicBezTo>
                  <a:cubicBezTo>
                    <a:pt x="4678" y="14939"/>
                    <a:pt x="4678" y="15012"/>
                    <a:pt x="4702" y="15061"/>
                  </a:cubicBezTo>
                  <a:cubicBezTo>
                    <a:pt x="4751" y="15183"/>
                    <a:pt x="4800" y="15306"/>
                    <a:pt x="4776" y="15551"/>
                  </a:cubicBezTo>
                  <a:cubicBezTo>
                    <a:pt x="4751" y="15747"/>
                    <a:pt x="4776" y="15771"/>
                    <a:pt x="4825" y="15820"/>
                  </a:cubicBezTo>
                  <a:cubicBezTo>
                    <a:pt x="4849" y="15869"/>
                    <a:pt x="4874" y="15918"/>
                    <a:pt x="4923" y="15992"/>
                  </a:cubicBezTo>
                  <a:cubicBezTo>
                    <a:pt x="4947" y="16089"/>
                    <a:pt x="5119" y="16236"/>
                    <a:pt x="5265" y="16383"/>
                  </a:cubicBezTo>
                  <a:cubicBezTo>
                    <a:pt x="5535" y="16604"/>
                    <a:pt x="5804" y="16849"/>
                    <a:pt x="5804" y="17045"/>
                  </a:cubicBezTo>
                  <a:cubicBezTo>
                    <a:pt x="5853" y="17387"/>
                    <a:pt x="5682" y="17510"/>
                    <a:pt x="5461" y="17657"/>
                  </a:cubicBezTo>
                  <a:lnTo>
                    <a:pt x="5412" y="17681"/>
                  </a:lnTo>
                  <a:cubicBezTo>
                    <a:pt x="5265" y="17804"/>
                    <a:pt x="4996" y="17926"/>
                    <a:pt x="4727" y="18049"/>
                  </a:cubicBezTo>
                  <a:cubicBezTo>
                    <a:pt x="4629" y="18098"/>
                    <a:pt x="4531" y="18122"/>
                    <a:pt x="4433" y="18171"/>
                  </a:cubicBezTo>
                  <a:lnTo>
                    <a:pt x="4433" y="18171"/>
                  </a:lnTo>
                  <a:lnTo>
                    <a:pt x="4286" y="18244"/>
                  </a:lnTo>
                  <a:lnTo>
                    <a:pt x="4286" y="18244"/>
                  </a:lnTo>
                  <a:cubicBezTo>
                    <a:pt x="4090" y="18342"/>
                    <a:pt x="4041" y="18367"/>
                    <a:pt x="4017" y="18416"/>
                  </a:cubicBezTo>
                  <a:cubicBezTo>
                    <a:pt x="3968" y="18489"/>
                    <a:pt x="3894" y="18587"/>
                    <a:pt x="3821" y="18661"/>
                  </a:cubicBezTo>
                  <a:lnTo>
                    <a:pt x="3821" y="18661"/>
                  </a:lnTo>
                  <a:cubicBezTo>
                    <a:pt x="3723" y="18759"/>
                    <a:pt x="3625" y="18832"/>
                    <a:pt x="3527" y="18906"/>
                  </a:cubicBezTo>
                  <a:cubicBezTo>
                    <a:pt x="3355" y="19028"/>
                    <a:pt x="3355" y="19077"/>
                    <a:pt x="3355" y="19224"/>
                  </a:cubicBezTo>
                  <a:lnTo>
                    <a:pt x="3355" y="19248"/>
                  </a:lnTo>
                  <a:lnTo>
                    <a:pt x="3355" y="19248"/>
                  </a:lnTo>
                  <a:cubicBezTo>
                    <a:pt x="3380" y="19420"/>
                    <a:pt x="3306" y="19518"/>
                    <a:pt x="3233" y="19616"/>
                  </a:cubicBezTo>
                  <a:cubicBezTo>
                    <a:pt x="3184" y="19665"/>
                    <a:pt x="3159" y="19689"/>
                    <a:pt x="3135" y="19738"/>
                  </a:cubicBezTo>
                  <a:cubicBezTo>
                    <a:pt x="3111" y="19836"/>
                    <a:pt x="3111" y="19959"/>
                    <a:pt x="3135" y="20130"/>
                  </a:cubicBezTo>
                  <a:cubicBezTo>
                    <a:pt x="3135" y="20252"/>
                    <a:pt x="3135" y="20399"/>
                    <a:pt x="3135" y="20546"/>
                  </a:cubicBezTo>
                  <a:cubicBezTo>
                    <a:pt x="3111" y="20816"/>
                    <a:pt x="3013" y="20865"/>
                    <a:pt x="2939" y="20914"/>
                  </a:cubicBezTo>
                  <a:cubicBezTo>
                    <a:pt x="2915" y="20914"/>
                    <a:pt x="2890" y="20938"/>
                    <a:pt x="2890" y="20963"/>
                  </a:cubicBezTo>
                  <a:cubicBezTo>
                    <a:pt x="2866" y="21036"/>
                    <a:pt x="2866" y="21085"/>
                    <a:pt x="2841" y="21159"/>
                  </a:cubicBezTo>
                  <a:cubicBezTo>
                    <a:pt x="2841" y="21330"/>
                    <a:pt x="2817" y="21477"/>
                    <a:pt x="2670" y="21648"/>
                  </a:cubicBezTo>
                  <a:cubicBezTo>
                    <a:pt x="2596" y="21722"/>
                    <a:pt x="2523" y="21844"/>
                    <a:pt x="2425" y="21967"/>
                  </a:cubicBezTo>
                  <a:cubicBezTo>
                    <a:pt x="2327" y="22089"/>
                    <a:pt x="2204" y="22236"/>
                    <a:pt x="2107" y="22334"/>
                  </a:cubicBezTo>
                  <a:cubicBezTo>
                    <a:pt x="2009" y="22456"/>
                    <a:pt x="1862" y="22481"/>
                    <a:pt x="1764" y="22505"/>
                  </a:cubicBezTo>
                  <a:cubicBezTo>
                    <a:pt x="1690" y="22505"/>
                    <a:pt x="1641" y="22505"/>
                    <a:pt x="1617" y="22554"/>
                  </a:cubicBezTo>
                  <a:cubicBezTo>
                    <a:pt x="1543" y="22677"/>
                    <a:pt x="1543" y="22701"/>
                    <a:pt x="1494" y="22824"/>
                  </a:cubicBezTo>
                  <a:lnTo>
                    <a:pt x="1494" y="22824"/>
                  </a:lnTo>
                  <a:lnTo>
                    <a:pt x="1421" y="22971"/>
                  </a:lnTo>
                  <a:lnTo>
                    <a:pt x="1421" y="22971"/>
                  </a:lnTo>
                  <a:cubicBezTo>
                    <a:pt x="1396" y="23044"/>
                    <a:pt x="1445" y="23142"/>
                    <a:pt x="1494" y="23264"/>
                  </a:cubicBezTo>
                  <a:cubicBezTo>
                    <a:pt x="1568" y="23436"/>
                    <a:pt x="1666" y="23632"/>
                    <a:pt x="1543" y="23877"/>
                  </a:cubicBezTo>
                  <a:cubicBezTo>
                    <a:pt x="1470" y="24048"/>
                    <a:pt x="1396" y="24122"/>
                    <a:pt x="1347" y="24195"/>
                  </a:cubicBezTo>
                  <a:cubicBezTo>
                    <a:pt x="1323" y="24244"/>
                    <a:pt x="1298" y="24293"/>
                    <a:pt x="1298" y="24415"/>
                  </a:cubicBezTo>
                  <a:cubicBezTo>
                    <a:pt x="1298" y="24513"/>
                    <a:pt x="1298" y="24562"/>
                    <a:pt x="1347" y="24611"/>
                  </a:cubicBezTo>
                  <a:cubicBezTo>
                    <a:pt x="1396" y="24660"/>
                    <a:pt x="1494" y="24709"/>
                    <a:pt x="1641" y="24758"/>
                  </a:cubicBezTo>
                  <a:cubicBezTo>
                    <a:pt x="1715" y="24807"/>
                    <a:pt x="1788" y="24832"/>
                    <a:pt x="1862" y="24832"/>
                  </a:cubicBezTo>
                  <a:cubicBezTo>
                    <a:pt x="2082" y="24905"/>
                    <a:pt x="2253" y="24954"/>
                    <a:pt x="2351" y="25272"/>
                  </a:cubicBezTo>
                  <a:cubicBezTo>
                    <a:pt x="2425" y="25468"/>
                    <a:pt x="2425" y="25640"/>
                    <a:pt x="2376" y="25811"/>
                  </a:cubicBezTo>
                  <a:cubicBezTo>
                    <a:pt x="2302" y="26007"/>
                    <a:pt x="2180" y="26179"/>
                    <a:pt x="2058" y="26276"/>
                  </a:cubicBezTo>
                  <a:lnTo>
                    <a:pt x="2058" y="26276"/>
                  </a:lnTo>
                  <a:cubicBezTo>
                    <a:pt x="1984" y="26325"/>
                    <a:pt x="1911" y="26374"/>
                    <a:pt x="1862" y="26448"/>
                  </a:cubicBezTo>
                  <a:cubicBezTo>
                    <a:pt x="1764" y="26546"/>
                    <a:pt x="1690" y="26644"/>
                    <a:pt x="1519" y="26766"/>
                  </a:cubicBezTo>
                  <a:cubicBezTo>
                    <a:pt x="1298" y="26889"/>
                    <a:pt x="1225" y="26864"/>
                    <a:pt x="1054" y="26840"/>
                  </a:cubicBezTo>
                  <a:cubicBezTo>
                    <a:pt x="980" y="26815"/>
                    <a:pt x="907" y="26815"/>
                    <a:pt x="809" y="26791"/>
                  </a:cubicBezTo>
                  <a:lnTo>
                    <a:pt x="637" y="26913"/>
                  </a:lnTo>
                  <a:cubicBezTo>
                    <a:pt x="637" y="26913"/>
                    <a:pt x="270" y="27158"/>
                    <a:pt x="147" y="27452"/>
                  </a:cubicBezTo>
                  <a:cubicBezTo>
                    <a:pt x="74" y="27648"/>
                    <a:pt x="25" y="27893"/>
                    <a:pt x="1" y="28015"/>
                  </a:cubicBezTo>
                  <a:lnTo>
                    <a:pt x="18636" y="39035"/>
                  </a:lnTo>
                  <a:lnTo>
                    <a:pt x="29802" y="40651"/>
                  </a:lnTo>
                  <a:lnTo>
                    <a:pt x="34798" y="4139"/>
                  </a:lnTo>
                  <a:cubicBezTo>
                    <a:pt x="21476" y="2229"/>
                    <a:pt x="10751" y="221"/>
                    <a:pt x="9575" y="1"/>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72"/>
            <p:cNvSpPr/>
            <p:nvPr/>
          </p:nvSpPr>
          <p:spPr>
            <a:xfrm>
              <a:off x="2080225" y="3030425"/>
              <a:ext cx="897500" cy="927500"/>
            </a:xfrm>
            <a:custGeom>
              <a:avLst/>
              <a:gdLst/>
              <a:ahLst/>
              <a:cxnLst/>
              <a:rect l="l" t="t" r="r" b="b"/>
              <a:pathLst>
                <a:path w="35900" h="37100" extrusionOk="0">
                  <a:moveTo>
                    <a:pt x="13689" y="35410"/>
                  </a:moveTo>
                  <a:cubicBezTo>
                    <a:pt x="13518" y="35263"/>
                    <a:pt x="13371" y="35165"/>
                    <a:pt x="13420" y="34822"/>
                  </a:cubicBezTo>
                  <a:cubicBezTo>
                    <a:pt x="13444" y="34724"/>
                    <a:pt x="13444" y="34651"/>
                    <a:pt x="13469" y="34602"/>
                  </a:cubicBezTo>
                  <a:cubicBezTo>
                    <a:pt x="13469" y="34479"/>
                    <a:pt x="13493" y="34430"/>
                    <a:pt x="13469" y="34357"/>
                  </a:cubicBezTo>
                  <a:cubicBezTo>
                    <a:pt x="13444" y="34186"/>
                    <a:pt x="13469" y="34088"/>
                    <a:pt x="13469" y="34088"/>
                  </a:cubicBezTo>
                  <a:lnTo>
                    <a:pt x="13469" y="33965"/>
                  </a:lnTo>
                  <a:lnTo>
                    <a:pt x="13591" y="33965"/>
                  </a:lnTo>
                  <a:cubicBezTo>
                    <a:pt x="13640" y="33990"/>
                    <a:pt x="32153" y="35728"/>
                    <a:pt x="33279" y="35728"/>
                  </a:cubicBezTo>
                  <a:cubicBezTo>
                    <a:pt x="33598" y="35728"/>
                    <a:pt x="33941" y="32520"/>
                    <a:pt x="34259" y="28259"/>
                  </a:cubicBezTo>
                  <a:cubicBezTo>
                    <a:pt x="34920" y="19591"/>
                    <a:pt x="35385" y="6637"/>
                    <a:pt x="35385" y="6588"/>
                  </a:cubicBezTo>
                  <a:lnTo>
                    <a:pt x="35385" y="6588"/>
                  </a:lnTo>
                  <a:lnTo>
                    <a:pt x="35385" y="6588"/>
                  </a:lnTo>
                  <a:lnTo>
                    <a:pt x="35385" y="6588"/>
                  </a:lnTo>
                  <a:cubicBezTo>
                    <a:pt x="35385" y="6490"/>
                    <a:pt x="35459" y="6441"/>
                    <a:pt x="35532" y="6416"/>
                  </a:cubicBezTo>
                  <a:cubicBezTo>
                    <a:pt x="35581" y="6416"/>
                    <a:pt x="35606" y="6392"/>
                    <a:pt x="35679" y="6392"/>
                  </a:cubicBezTo>
                  <a:lnTo>
                    <a:pt x="35900" y="3429"/>
                  </a:lnTo>
                  <a:cubicBezTo>
                    <a:pt x="32667" y="3233"/>
                    <a:pt x="29019" y="2914"/>
                    <a:pt x="25076" y="2498"/>
                  </a:cubicBezTo>
                  <a:cubicBezTo>
                    <a:pt x="18905" y="1861"/>
                    <a:pt x="12048" y="1004"/>
                    <a:pt x="4971" y="0"/>
                  </a:cubicBezTo>
                  <a:lnTo>
                    <a:pt x="0" y="36487"/>
                  </a:lnTo>
                  <a:lnTo>
                    <a:pt x="4310" y="37100"/>
                  </a:lnTo>
                  <a:lnTo>
                    <a:pt x="4726" y="34308"/>
                  </a:lnTo>
                  <a:lnTo>
                    <a:pt x="4726" y="34186"/>
                  </a:lnTo>
                  <a:lnTo>
                    <a:pt x="4849" y="34210"/>
                  </a:lnTo>
                  <a:lnTo>
                    <a:pt x="13689" y="35410"/>
                  </a:lnTo>
                  <a:lnTo>
                    <a:pt x="13689" y="35410"/>
                  </a:ln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72"/>
            <p:cNvSpPr/>
            <p:nvPr/>
          </p:nvSpPr>
          <p:spPr>
            <a:xfrm>
              <a:off x="2080225" y="3030425"/>
              <a:ext cx="897500" cy="927500"/>
            </a:xfrm>
            <a:custGeom>
              <a:avLst/>
              <a:gdLst/>
              <a:ahLst/>
              <a:cxnLst/>
              <a:rect l="l" t="t" r="r" b="b"/>
              <a:pathLst>
                <a:path w="35900" h="37100" fill="none" extrusionOk="0">
                  <a:moveTo>
                    <a:pt x="13689" y="35410"/>
                  </a:moveTo>
                  <a:cubicBezTo>
                    <a:pt x="13518" y="35263"/>
                    <a:pt x="13371" y="35165"/>
                    <a:pt x="13420" y="34822"/>
                  </a:cubicBezTo>
                  <a:cubicBezTo>
                    <a:pt x="13444" y="34724"/>
                    <a:pt x="13444" y="34651"/>
                    <a:pt x="13469" y="34602"/>
                  </a:cubicBezTo>
                  <a:cubicBezTo>
                    <a:pt x="13469" y="34479"/>
                    <a:pt x="13493" y="34430"/>
                    <a:pt x="13469" y="34357"/>
                  </a:cubicBezTo>
                  <a:cubicBezTo>
                    <a:pt x="13444" y="34186"/>
                    <a:pt x="13469" y="34088"/>
                    <a:pt x="13469" y="34088"/>
                  </a:cubicBezTo>
                  <a:lnTo>
                    <a:pt x="13469" y="33965"/>
                  </a:lnTo>
                  <a:lnTo>
                    <a:pt x="13591" y="33965"/>
                  </a:lnTo>
                  <a:cubicBezTo>
                    <a:pt x="13640" y="33990"/>
                    <a:pt x="32153" y="35728"/>
                    <a:pt x="33279" y="35728"/>
                  </a:cubicBezTo>
                  <a:cubicBezTo>
                    <a:pt x="33598" y="35728"/>
                    <a:pt x="33941" y="32520"/>
                    <a:pt x="34259" y="28259"/>
                  </a:cubicBezTo>
                  <a:cubicBezTo>
                    <a:pt x="34920" y="19591"/>
                    <a:pt x="35385" y="6637"/>
                    <a:pt x="35385" y="6588"/>
                  </a:cubicBezTo>
                  <a:lnTo>
                    <a:pt x="35385" y="6588"/>
                  </a:lnTo>
                  <a:lnTo>
                    <a:pt x="35385" y="6588"/>
                  </a:lnTo>
                  <a:lnTo>
                    <a:pt x="35385" y="6588"/>
                  </a:lnTo>
                  <a:cubicBezTo>
                    <a:pt x="35385" y="6490"/>
                    <a:pt x="35459" y="6441"/>
                    <a:pt x="35532" y="6416"/>
                  </a:cubicBezTo>
                  <a:cubicBezTo>
                    <a:pt x="35581" y="6416"/>
                    <a:pt x="35606" y="6392"/>
                    <a:pt x="35679" y="6392"/>
                  </a:cubicBezTo>
                  <a:lnTo>
                    <a:pt x="35900" y="3429"/>
                  </a:lnTo>
                  <a:cubicBezTo>
                    <a:pt x="32667" y="3233"/>
                    <a:pt x="29019" y="2914"/>
                    <a:pt x="25076" y="2498"/>
                  </a:cubicBezTo>
                  <a:cubicBezTo>
                    <a:pt x="18905" y="1861"/>
                    <a:pt x="12048" y="1004"/>
                    <a:pt x="4971" y="0"/>
                  </a:cubicBezTo>
                  <a:lnTo>
                    <a:pt x="0" y="36487"/>
                  </a:lnTo>
                  <a:lnTo>
                    <a:pt x="4310" y="37100"/>
                  </a:lnTo>
                  <a:lnTo>
                    <a:pt x="4726" y="34308"/>
                  </a:lnTo>
                  <a:lnTo>
                    <a:pt x="4726" y="34186"/>
                  </a:lnTo>
                  <a:lnTo>
                    <a:pt x="4849" y="34210"/>
                  </a:lnTo>
                  <a:lnTo>
                    <a:pt x="13689" y="35410"/>
                  </a:lnTo>
                  <a:lnTo>
                    <a:pt x="13689" y="35410"/>
                  </a:ln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72"/>
            <p:cNvSpPr/>
            <p:nvPr/>
          </p:nvSpPr>
          <p:spPr>
            <a:xfrm>
              <a:off x="2420600" y="3195725"/>
              <a:ext cx="1807850" cy="1758850"/>
            </a:xfrm>
            <a:custGeom>
              <a:avLst/>
              <a:gdLst/>
              <a:ahLst/>
              <a:cxnLst/>
              <a:rect l="l" t="t" r="r" b="b"/>
              <a:pathLst>
                <a:path w="72314" h="70354" extrusionOk="0">
                  <a:moveTo>
                    <a:pt x="70575" y="45450"/>
                  </a:moveTo>
                  <a:cubicBezTo>
                    <a:pt x="70501" y="45376"/>
                    <a:pt x="70330" y="45205"/>
                    <a:pt x="70232" y="45082"/>
                  </a:cubicBezTo>
                  <a:cubicBezTo>
                    <a:pt x="70159" y="44984"/>
                    <a:pt x="70061" y="44813"/>
                    <a:pt x="70134" y="44666"/>
                  </a:cubicBezTo>
                  <a:cubicBezTo>
                    <a:pt x="70208" y="44544"/>
                    <a:pt x="70257" y="44495"/>
                    <a:pt x="70354" y="44421"/>
                  </a:cubicBezTo>
                  <a:cubicBezTo>
                    <a:pt x="70452" y="44348"/>
                    <a:pt x="70526" y="44152"/>
                    <a:pt x="70599" y="43980"/>
                  </a:cubicBezTo>
                  <a:cubicBezTo>
                    <a:pt x="70697" y="43809"/>
                    <a:pt x="70624" y="43711"/>
                    <a:pt x="70893" y="43687"/>
                  </a:cubicBezTo>
                  <a:lnTo>
                    <a:pt x="70942" y="43687"/>
                  </a:lnTo>
                  <a:cubicBezTo>
                    <a:pt x="70967" y="43662"/>
                    <a:pt x="70991" y="43638"/>
                    <a:pt x="70991" y="43613"/>
                  </a:cubicBezTo>
                  <a:cubicBezTo>
                    <a:pt x="71040" y="43564"/>
                    <a:pt x="71065" y="43515"/>
                    <a:pt x="71114" y="43466"/>
                  </a:cubicBezTo>
                  <a:cubicBezTo>
                    <a:pt x="71212" y="43344"/>
                    <a:pt x="71285" y="43246"/>
                    <a:pt x="71358" y="43025"/>
                  </a:cubicBezTo>
                  <a:cubicBezTo>
                    <a:pt x="71432" y="42854"/>
                    <a:pt x="71407" y="42658"/>
                    <a:pt x="71383" y="42487"/>
                  </a:cubicBezTo>
                  <a:cubicBezTo>
                    <a:pt x="71358" y="42389"/>
                    <a:pt x="71358" y="42291"/>
                    <a:pt x="71358" y="42193"/>
                  </a:cubicBezTo>
                  <a:lnTo>
                    <a:pt x="71358" y="42193"/>
                  </a:lnTo>
                  <a:lnTo>
                    <a:pt x="71358" y="42119"/>
                  </a:lnTo>
                  <a:cubicBezTo>
                    <a:pt x="71358" y="41923"/>
                    <a:pt x="71358" y="41850"/>
                    <a:pt x="71261" y="41581"/>
                  </a:cubicBezTo>
                  <a:cubicBezTo>
                    <a:pt x="71187" y="41409"/>
                    <a:pt x="71163" y="41336"/>
                    <a:pt x="71138" y="41238"/>
                  </a:cubicBezTo>
                  <a:cubicBezTo>
                    <a:pt x="71138" y="41140"/>
                    <a:pt x="71163" y="41066"/>
                    <a:pt x="71187" y="40944"/>
                  </a:cubicBezTo>
                  <a:lnTo>
                    <a:pt x="71187" y="40944"/>
                  </a:lnTo>
                  <a:cubicBezTo>
                    <a:pt x="71187" y="40846"/>
                    <a:pt x="71212" y="40773"/>
                    <a:pt x="71236" y="40699"/>
                  </a:cubicBezTo>
                  <a:cubicBezTo>
                    <a:pt x="71285" y="40577"/>
                    <a:pt x="71310" y="40479"/>
                    <a:pt x="71310" y="40307"/>
                  </a:cubicBezTo>
                  <a:lnTo>
                    <a:pt x="71310" y="40209"/>
                  </a:lnTo>
                  <a:cubicBezTo>
                    <a:pt x="71310" y="39989"/>
                    <a:pt x="71310" y="39818"/>
                    <a:pt x="71383" y="39622"/>
                  </a:cubicBezTo>
                  <a:cubicBezTo>
                    <a:pt x="71407" y="39524"/>
                    <a:pt x="71456" y="39450"/>
                    <a:pt x="71505" y="39352"/>
                  </a:cubicBezTo>
                  <a:cubicBezTo>
                    <a:pt x="71579" y="39254"/>
                    <a:pt x="71652" y="39181"/>
                    <a:pt x="71750" y="39083"/>
                  </a:cubicBezTo>
                  <a:cubicBezTo>
                    <a:pt x="71824" y="39034"/>
                    <a:pt x="71824" y="39009"/>
                    <a:pt x="71824" y="38960"/>
                  </a:cubicBezTo>
                  <a:cubicBezTo>
                    <a:pt x="71799" y="38887"/>
                    <a:pt x="71799" y="38814"/>
                    <a:pt x="71799" y="38716"/>
                  </a:cubicBezTo>
                  <a:cubicBezTo>
                    <a:pt x="71824" y="38544"/>
                    <a:pt x="71897" y="38446"/>
                    <a:pt x="71971" y="38348"/>
                  </a:cubicBezTo>
                  <a:cubicBezTo>
                    <a:pt x="72044" y="38275"/>
                    <a:pt x="72093" y="38201"/>
                    <a:pt x="72093" y="38103"/>
                  </a:cubicBezTo>
                  <a:cubicBezTo>
                    <a:pt x="72093" y="37956"/>
                    <a:pt x="72093" y="37858"/>
                    <a:pt x="72118" y="37761"/>
                  </a:cubicBezTo>
                  <a:lnTo>
                    <a:pt x="72118" y="37761"/>
                  </a:lnTo>
                  <a:cubicBezTo>
                    <a:pt x="72118" y="37687"/>
                    <a:pt x="72118" y="37614"/>
                    <a:pt x="72142" y="37516"/>
                  </a:cubicBezTo>
                  <a:cubicBezTo>
                    <a:pt x="72167" y="37442"/>
                    <a:pt x="72142" y="37393"/>
                    <a:pt x="72118" y="37344"/>
                  </a:cubicBezTo>
                  <a:cubicBezTo>
                    <a:pt x="72093" y="37271"/>
                    <a:pt x="72069" y="37197"/>
                    <a:pt x="72044" y="37099"/>
                  </a:cubicBezTo>
                  <a:cubicBezTo>
                    <a:pt x="72044" y="36928"/>
                    <a:pt x="72142" y="36854"/>
                    <a:pt x="72240" y="36757"/>
                  </a:cubicBezTo>
                  <a:lnTo>
                    <a:pt x="72240" y="36757"/>
                  </a:lnTo>
                  <a:cubicBezTo>
                    <a:pt x="72265" y="36732"/>
                    <a:pt x="72314" y="36683"/>
                    <a:pt x="72314" y="36659"/>
                  </a:cubicBezTo>
                  <a:cubicBezTo>
                    <a:pt x="72289" y="36634"/>
                    <a:pt x="72289" y="36610"/>
                    <a:pt x="72265" y="36561"/>
                  </a:cubicBezTo>
                  <a:cubicBezTo>
                    <a:pt x="72216" y="36438"/>
                    <a:pt x="72167" y="36291"/>
                    <a:pt x="72142" y="36095"/>
                  </a:cubicBezTo>
                  <a:cubicBezTo>
                    <a:pt x="72142" y="35973"/>
                    <a:pt x="72093" y="35924"/>
                    <a:pt x="72020" y="35801"/>
                  </a:cubicBezTo>
                  <a:cubicBezTo>
                    <a:pt x="71946" y="35753"/>
                    <a:pt x="71873" y="35655"/>
                    <a:pt x="71799" y="35508"/>
                  </a:cubicBezTo>
                  <a:cubicBezTo>
                    <a:pt x="71726" y="35385"/>
                    <a:pt x="71628" y="35287"/>
                    <a:pt x="71554" y="35214"/>
                  </a:cubicBezTo>
                  <a:lnTo>
                    <a:pt x="71554" y="35214"/>
                  </a:lnTo>
                  <a:cubicBezTo>
                    <a:pt x="71456" y="35116"/>
                    <a:pt x="71383" y="35042"/>
                    <a:pt x="71383" y="34895"/>
                  </a:cubicBezTo>
                  <a:cubicBezTo>
                    <a:pt x="71383" y="34822"/>
                    <a:pt x="71407" y="34773"/>
                    <a:pt x="71407" y="34724"/>
                  </a:cubicBezTo>
                  <a:cubicBezTo>
                    <a:pt x="71432" y="34626"/>
                    <a:pt x="71456" y="34528"/>
                    <a:pt x="71334" y="34357"/>
                  </a:cubicBezTo>
                  <a:lnTo>
                    <a:pt x="71261" y="34283"/>
                  </a:lnTo>
                  <a:lnTo>
                    <a:pt x="71261" y="34283"/>
                  </a:lnTo>
                  <a:cubicBezTo>
                    <a:pt x="71114" y="34063"/>
                    <a:pt x="71065" y="33989"/>
                    <a:pt x="70991" y="33744"/>
                  </a:cubicBezTo>
                  <a:cubicBezTo>
                    <a:pt x="70967" y="33671"/>
                    <a:pt x="70918" y="33622"/>
                    <a:pt x="70869" y="33598"/>
                  </a:cubicBezTo>
                  <a:cubicBezTo>
                    <a:pt x="70771" y="33549"/>
                    <a:pt x="70697" y="33500"/>
                    <a:pt x="70624" y="33353"/>
                  </a:cubicBezTo>
                  <a:cubicBezTo>
                    <a:pt x="70550" y="33157"/>
                    <a:pt x="70575" y="32985"/>
                    <a:pt x="70599" y="32814"/>
                  </a:cubicBezTo>
                  <a:cubicBezTo>
                    <a:pt x="70624" y="32716"/>
                    <a:pt x="70648" y="32594"/>
                    <a:pt x="70648" y="32496"/>
                  </a:cubicBezTo>
                  <a:cubicBezTo>
                    <a:pt x="70624" y="32398"/>
                    <a:pt x="70575" y="32226"/>
                    <a:pt x="70526" y="32079"/>
                  </a:cubicBezTo>
                  <a:cubicBezTo>
                    <a:pt x="70428" y="31859"/>
                    <a:pt x="70306" y="31663"/>
                    <a:pt x="70208" y="31516"/>
                  </a:cubicBezTo>
                  <a:cubicBezTo>
                    <a:pt x="70036" y="31271"/>
                    <a:pt x="69326" y="30659"/>
                    <a:pt x="69326" y="30659"/>
                  </a:cubicBezTo>
                  <a:lnTo>
                    <a:pt x="69277" y="30610"/>
                  </a:lnTo>
                  <a:lnTo>
                    <a:pt x="69277" y="30561"/>
                  </a:lnTo>
                  <a:lnTo>
                    <a:pt x="69032" y="20497"/>
                  </a:lnTo>
                  <a:cubicBezTo>
                    <a:pt x="68934" y="20472"/>
                    <a:pt x="68763" y="20399"/>
                    <a:pt x="68542" y="20350"/>
                  </a:cubicBezTo>
                  <a:cubicBezTo>
                    <a:pt x="68298" y="20325"/>
                    <a:pt x="68126" y="20374"/>
                    <a:pt x="68004" y="20399"/>
                  </a:cubicBezTo>
                  <a:lnTo>
                    <a:pt x="68004" y="20399"/>
                  </a:lnTo>
                  <a:lnTo>
                    <a:pt x="67930" y="20423"/>
                  </a:lnTo>
                  <a:lnTo>
                    <a:pt x="67930" y="20423"/>
                  </a:lnTo>
                  <a:lnTo>
                    <a:pt x="67906" y="20423"/>
                  </a:lnTo>
                  <a:cubicBezTo>
                    <a:pt x="67734" y="20472"/>
                    <a:pt x="67342" y="20594"/>
                    <a:pt x="67171" y="20423"/>
                  </a:cubicBezTo>
                  <a:cubicBezTo>
                    <a:pt x="67098" y="20374"/>
                    <a:pt x="67024" y="20301"/>
                    <a:pt x="66951" y="20227"/>
                  </a:cubicBezTo>
                  <a:cubicBezTo>
                    <a:pt x="66853" y="20129"/>
                    <a:pt x="66755" y="20031"/>
                    <a:pt x="66730" y="20031"/>
                  </a:cubicBezTo>
                  <a:lnTo>
                    <a:pt x="66681" y="20031"/>
                  </a:lnTo>
                  <a:cubicBezTo>
                    <a:pt x="66583" y="20007"/>
                    <a:pt x="66412" y="19958"/>
                    <a:pt x="66265" y="19884"/>
                  </a:cubicBezTo>
                  <a:cubicBezTo>
                    <a:pt x="66216" y="19860"/>
                    <a:pt x="66167" y="19860"/>
                    <a:pt x="66118" y="19860"/>
                  </a:cubicBezTo>
                  <a:cubicBezTo>
                    <a:pt x="66020" y="19835"/>
                    <a:pt x="65922" y="19835"/>
                    <a:pt x="65775" y="19786"/>
                  </a:cubicBezTo>
                  <a:cubicBezTo>
                    <a:pt x="65579" y="19737"/>
                    <a:pt x="65481" y="19639"/>
                    <a:pt x="65383" y="19541"/>
                  </a:cubicBezTo>
                  <a:cubicBezTo>
                    <a:pt x="65285" y="19468"/>
                    <a:pt x="65188" y="19395"/>
                    <a:pt x="65065" y="19346"/>
                  </a:cubicBezTo>
                  <a:cubicBezTo>
                    <a:pt x="64992" y="19321"/>
                    <a:pt x="64894" y="19321"/>
                    <a:pt x="64820" y="19297"/>
                  </a:cubicBezTo>
                  <a:cubicBezTo>
                    <a:pt x="64600" y="19248"/>
                    <a:pt x="64428" y="19223"/>
                    <a:pt x="64281" y="18978"/>
                  </a:cubicBezTo>
                  <a:lnTo>
                    <a:pt x="64281" y="18978"/>
                  </a:lnTo>
                  <a:lnTo>
                    <a:pt x="64233" y="18880"/>
                  </a:lnTo>
                  <a:cubicBezTo>
                    <a:pt x="64110" y="18684"/>
                    <a:pt x="64037" y="18586"/>
                    <a:pt x="63841" y="18489"/>
                  </a:cubicBezTo>
                  <a:cubicBezTo>
                    <a:pt x="63620" y="18391"/>
                    <a:pt x="63571" y="18366"/>
                    <a:pt x="63424" y="18244"/>
                  </a:cubicBezTo>
                  <a:cubicBezTo>
                    <a:pt x="63375" y="18195"/>
                    <a:pt x="63326" y="18170"/>
                    <a:pt x="63302" y="18121"/>
                  </a:cubicBezTo>
                  <a:cubicBezTo>
                    <a:pt x="63180" y="18048"/>
                    <a:pt x="63082" y="17999"/>
                    <a:pt x="62984" y="17974"/>
                  </a:cubicBezTo>
                  <a:cubicBezTo>
                    <a:pt x="62886" y="17974"/>
                    <a:pt x="62788" y="17974"/>
                    <a:pt x="62690" y="18023"/>
                  </a:cubicBezTo>
                  <a:cubicBezTo>
                    <a:pt x="62616" y="18048"/>
                    <a:pt x="62592" y="18097"/>
                    <a:pt x="62567" y="18146"/>
                  </a:cubicBezTo>
                  <a:cubicBezTo>
                    <a:pt x="62494" y="18244"/>
                    <a:pt x="62445" y="18342"/>
                    <a:pt x="62249" y="18366"/>
                  </a:cubicBezTo>
                  <a:cubicBezTo>
                    <a:pt x="62151" y="18391"/>
                    <a:pt x="62102" y="18415"/>
                    <a:pt x="62053" y="18464"/>
                  </a:cubicBezTo>
                  <a:lnTo>
                    <a:pt x="62053" y="18464"/>
                  </a:lnTo>
                  <a:cubicBezTo>
                    <a:pt x="61955" y="18537"/>
                    <a:pt x="61857" y="18611"/>
                    <a:pt x="61612" y="18586"/>
                  </a:cubicBezTo>
                  <a:cubicBezTo>
                    <a:pt x="61392" y="18562"/>
                    <a:pt x="61269" y="18513"/>
                    <a:pt x="61172" y="18464"/>
                  </a:cubicBezTo>
                  <a:cubicBezTo>
                    <a:pt x="61074" y="18391"/>
                    <a:pt x="61000" y="18317"/>
                    <a:pt x="60927" y="18219"/>
                  </a:cubicBezTo>
                  <a:cubicBezTo>
                    <a:pt x="60902" y="18195"/>
                    <a:pt x="60878" y="18170"/>
                    <a:pt x="60878" y="18170"/>
                  </a:cubicBezTo>
                  <a:cubicBezTo>
                    <a:pt x="60829" y="18121"/>
                    <a:pt x="60804" y="18121"/>
                    <a:pt x="60780" y="18121"/>
                  </a:cubicBezTo>
                  <a:cubicBezTo>
                    <a:pt x="60731" y="18097"/>
                    <a:pt x="60706" y="18121"/>
                    <a:pt x="60657" y="18146"/>
                  </a:cubicBezTo>
                  <a:cubicBezTo>
                    <a:pt x="60657" y="18170"/>
                    <a:pt x="60633" y="18170"/>
                    <a:pt x="60633" y="18195"/>
                  </a:cubicBezTo>
                  <a:cubicBezTo>
                    <a:pt x="60486" y="18342"/>
                    <a:pt x="60314" y="18342"/>
                    <a:pt x="60143" y="18342"/>
                  </a:cubicBezTo>
                  <a:cubicBezTo>
                    <a:pt x="60119" y="18342"/>
                    <a:pt x="60070" y="18342"/>
                    <a:pt x="60045" y="18342"/>
                  </a:cubicBezTo>
                  <a:lnTo>
                    <a:pt x="60045" y="18342"/>
                  </a:lnTo>
                  <a:cubicBezTo>
                    <a:pt x="59972" y="18342"/>
                    <a:pt x="59972" y="18366"/>
                    <a:pt x="59947" y="18415"/>
                  </a:cubicBezTo>
                  <a:cubicBezTo>
                    <a:pt x="59947" y="18440"/>
                    <a:pt x="59923" y="18489"/>
                    <a:pt x="59874" y="18537"/>
                  </a:cubicBezTo>
                  <a:cubicBezTo>
                    <a:pt x="59800" y="18660"/>
                    <a:pt x="59702" y="18709"/>
                    <a:pt x="59580" y="18733"/>
                  </a:cubicBezTo>
                  <a:cubicBezTo>
                    <a:pt x="59482" y="18733"/>
                    <a:pt x="59359" y="18709"/>
                    <a:pt x="59237" y="18635"/>
                  </a:cubicBezTo>
                  <a:cubicBezTo>
                    <a:pt x="59163" y="18611"/>
                    <a:pt x="59139" y="18611"/>
                    <a:pt x="59115" y="18586"/>
                  </a:cubicBezTo>
                  <a:cubicBezTo>
                    <a:pt x="58943" y="18513"/>
                    <a:pt x="58821" y="18464"/>
                    <a:pt x="58698" y="18513"/>
                  </a:cubicBezTo>
                  <a:cubicBezTo>
                    <a:pt x="58600" y="18537"/>
                    <a:pt x="58576" y="18562"/>
                    <a:pt x="58551" y="18586"/>
                  </a:cubicBezTo>
                  <a:cubicBezTo>
                    <a:pt x="58527" y="18635"/>
                    <a:pt x="58478" y="18684"/>
                    <a:pt x="58380" y="18733"/>
                  </a:cubicBezTo>
                  <a:lnTo>
                    <a:pt x="58380" y="18733"/>
                  </a:lnTo>
                  <a:cubicBezTo>
                    <a:pt x="58257" y="18807"/>
                    <a:pt x="58184" y="18807"/>
                    <a:pt x="58086" y="18831"/>
                  </a:cubicBezTo>
                  <a:cubicBezTo>
                    <a:pt x="58013" y="18831"/>
                    <a:pt x="57915" y="18856"/>
                    <a:pt x="57841" y="18929"/>
                  </a:cubicBezTo>
                  <a:cubicBezTo>
                    <a:pt x="57792" y="18978"/>
                    <a:pt x="57792" y="19003"/>
                    <a:pt x="57792" y="19027"/>
                  </a:cubicBezTo>
                  <a:cubicBezTo>
                    <a:pt x="57743" y="19150"/>
                    <a:pt x="57719" y="19223"/>
                    <a:pt x="57425" y="19248"/>
                  </a:cubicBezTo>
                  <a:cubicBezTo>
                    <a:pt x="57302" y="19272"/>
                    <a:pt x="57204" y="19248"/>
                    <a:pt x="57155" y="19248"/>
                  </a:cubicBezTo>
                  <a:cubicBezTo>
                    <a:pt x="57131" y="19346"/>
                    <a:pt x="57082" y="19419"/>
                    <a:pt x="57058" y="19493"/>
                  </a:cubicBezTo>
                  <a:lnTo>
                    <a:pt x="57058" y="19493"/>
                  </a:lnTo>
                  <a:cubicBezTo>
                    <a:pt x="57033" y="19517"/>
                    <a:pt x="57033" y="19517"/>
                    <a:pt x="57009" y="19541"/>
                  </a:cubicBezTo>
                  <a:lnTo>
                    <a:pt x="57009" y="19541"/>
                  </a:lnTo>
                  <a:cubicBezTo>
                    <a:pt x="57009" y="19590"/>
                    <a:pt x="56984" y="19615"/>
                    <a:pt x="56960" y="19615"/>
                  </a:cubicBezTo>
                  <a:cubicBezTo>
                    <a:pt x="56911" y="19664"/>
                    <a:pt x="56862" y="19664"/>
                    <a:pt x="56813" y="19664"/>
                  </a:cubicBezTo>
                  <a:cubicBezTo>
                    <a:pt x="56764" y="19664"/>
                    <a:pt x="56715" y="19639"/>
                    <a:pt x="56666" y="19615"/>
                  </a:cubicBezTo>
                  <a:cubicBezTo>
                    <a:pt x="56592" y="19590"/>
                    <a:pt x="56519" y="19541"/>
                    <a:pt x="56470" y="19444"/>
                  </a:cubicBezTo>
                  <a:cubicBezTo>
                    <a:pt x="56421" y="19395"/>
                    <a:pt x="56396" y="19346"/>
                    <a:pt x="56372" y="19321"/>
                  </a:cubicBezTo>
                  <a:cubicBezTo>
                    <a:pt x="56323" y="19248"/>
                    <a:pt x="56298" y="19199"/>
                    <a:pt x="56200" y="19174"/>
                  </a:cubicBezTo>
                  <a:cubicBezTo>
                    <a:pt x="56054" y="19150"/>
                    <a:pt x="55956" y="19101"/>
                    <a:pt x="55833" y="19027"/>
                  </a:cubicBezTo>
                  <a:cubicBezTo>
                    <a:pt x="55784" y="18978"/>
                    <a:pt x="55735" y="18954"/>
                    <a:pt x="55662" y="18905"/>
                  </a:cubicBezTo>
                  <a:lnTo>
                    <a:pt x="55637" y="18905"/>
                  </a:lnTo>
                  <a:cubicBezTo>
                    <a:pt x="55539" y="18856"/>
                    <a:pt x="55490" y="18807"/>
                    <a:pt x="55466" y="18807"/>
                  </a:cubicBezTo>
                  <a:cubicBezTo>
                    <a:pt x="55441" y="18782"/>
                    <a:pt x="55417" y="18782"/>
                    <a:pt x="55368" y="18733"/>
                  </a:cubicBezTo>
                  <a:lnTo>
                    <a:pt x="55319" y="18709"/>
                  </a:lnTo>
                  <a:cubicBezTo>
                    <a:pt x="55172" y="18611"/>
                    <a:pt x="55172" y="18537"/>
                    <a:pt x="55196" y="18415"/>
                  </a:cubicBezTo>
                  <a:cubicBezTo>
                    <a:pt x="55221" y="18391"/>
                    <a:pt x="55221" y="18342"/>
                    <a:pt x="55221" y="18317"/>
                  </a:cubicBezTo>
                  <a:cubicBezTo>
                    <a:pt x="55221" y="18293"/>
                    <a:pt x="55196" y="18293"/>
                    <a:pt x="55196" y="18293"/>
                  </a:cubicBezTo>
                  <a:lnTo>
                    <a:pt x="55196" y="18293"/>
                  </a:lnTo>
                  <a:cubicBezTo>
                    <a:pt x="55196" y="18268"/>
                    <a:pt x="55196" y="18268"/>
                    <a:pt x="55196" y="18268"/>
                  </a:cubicBezTo>
                  <a:lnTo>
                    <a:pt x="55196" y="18268"/>
                  </a:lnTo>
                  <a:cubicBezTo>
                    <a:pt x="55172" y="18268"/>
                    <a:pt x="55147" y="18268"/>
                    <a:pt x="55123" y="18268"/>
                  </a:cubicBezTo>
                  <a:lnTo>
                    <a:pt x="55123" y="18268"/>
                  </a:lnTo>
                  <a:cubicBezTo>
                    <a:pt x="55098" y="18293"/>
                    <a:pt x="55050" y="18293"/>
                    <a:pt x="55025" y="18317"/>
                  </a:cubicBezTo>
                  <a:cubicBezTo>
                    <a:pt x="54976" y="18342"/>
                    <a:pt x="54952" y="18415"/>
                    <a:pt x="54903" y="18464"/>
                  </a:cubicBezTo>
                  <a:lnTo>
                    <a:pt x="54903" y="18464"/>
                  </a:lnTo>
                  <a:cubicBezTo>
                    <a:pt x="54829" y="18611"/>
                    <a:pt x="54756" y="18733"/>
                    <a:pt x="54560" y="18709"/>
                  </a:cubicBezTo>
                  <a:cubicBezTo>
                    <a:pt x="54413" y="18684"/>
                    <a:pt x="54339" y="18660"/>
                    <a:pt x="54290" y="18611"/>
                  </a:cubicBezTo>
                  <a:lnTo>
                    <a:pt x="54290" y="18611"/>
                  </a:lnTo>
                  <a:cubicBezTo>
                    <a:pt x="54241" y="18586"/>
                    <a:pt x="54217" y="18562"/>
                    <a:pt x="54143" y="18537"/>
                  </a:cubicBezTo>
                  <a:cubicBezTo>
                    <a:pt x="54094" y="18513"/>
                    <a:pt x="54046" y="18513"/>
                    <a:pt x="54021" y="18513"/>
                  </a:cubicBezTo>
                  <a:cubicBezTo>
                    <a:pt x="53923" y="18489"/>
                    <a:pt x="53874" y="18489"/>
                    <a:pt x="53752" y="18342"/>
                  </a:cubicBezTo>
                  <a:cubicBezTo>
                    <a:pt x="53678" y="18268"/>
                    <a:pt x="53654" y="18195"/>
                    <a:pt x="53629" y="18146"/>
                  </a:cubicBezTo>
                  <a:cubicBezTo>
                    <a:pt x="53580" y="18097"/>
                    <a:pt x="53580" y="18048"/>
                    <a:pt x="53507" y="17974"/>
                  </a:cubicBezTo>
                  <a:cubicBezTo>
                    <a:pt x="53482" y="17974"/>
                    <a:pt x="53482" y="17974"/>
                    <a:pt x="53458" y="17950"/>
                  </a:cubicBezTo>
                  <a:cubicBezTo>
                    <a:pt x="53433" y="17950"/>
                    <a:pt x="53433" y="17950"/>
                    <a:pt x="53409" y="17974"/>
                  </a:cubicBezTo>
                  <a:cubicBezTo>
                    <a:pt x="53384" y="17974"/>
                    <a:pt x="53360" y="17999"/>
                    <a:pt x="53360" y="18023"/>
                  </a:cubicBezTo>
                  <a:cubicBezTo>
                    <a:pt x="53311" y="18048"/>
                    <a:pt x="53286" y="18097"/>
                    <a:pt x="53286" y="18146"/>
                  </a:cubicBezTo>
                  <a:cubicBezTo>
                    <a:pt x="53237" y="18293"/>
                    <a:pt x="53164" y="18366"/>
                    <a:pt x="53115" y="18464"/>
                  </a:cubicBezTo>
                  <a:cubicBezTo>
                    <a:pt x="53090" y="18489"/>
                    <a:pt x="53066" y="18537"/>
                    <a:pt x="53042" y="18586"/>
                  </a:cubicBezTo>
                  <a:lnTo>
                    <a:pt x="53042" y="18586"/>
                  </a:lnTo>
                  <a:cubicBezTo>
                    <a:pt x="52968" y="18684"/>
                    <a:pt x="52895" y="18758"/>
                    <a:pt x="52846" y="18831"/>
                  </a:cubicBezTo>
                  <a:cubicBezTo>
                    <a:pt x="52797" y="18856"/>
                    <a:pt x="52772" y="18905"/>
                    <a:pt x="52723" y="18954"/>
                  </a:cubicBezTo>
                  <a:cubicBezTo>
                    <a:pt x="52699" y="18978"/>
                    <a:pt x="52674" y="19052"/>
                    <a:pt x="52650" y="19101"/>
                  </a:cubicBezTo>
                  <a:cubicBezTo>
                    <a:pt x="52625" y="19223"/>
                    <a:pt x="52576" y="19346"/>
                    <a:pt x="52454" y="19395"/>
                  </a:cubicBezTo>
                  <a:lnTo>
                    <a:pt x="52454" y="19395"/>
                  </a:lnTo>
                  <a:lnTo>
                    <a:pt x="52429" y="19395"/>
                  </a:lnTo>
                  <a:lnTo>
                    <a:pt x="52429" y="19395"/>
                  </a:lnTo>
                  <a:cubicBezTo>
                    <a:pt x="52331" y="19444"/>
                    <a:pt x="52233" y="19419"/>
                    <a:pt x="52135" y="19346"/>
                  </a:cubicBezTo>
                  <a:cubicBezTo>
                    <a:pt x="52062" y="19297"/>
                    <a:pt x="52013" y="19199"/>
                    <a:pt x="51964" y="19101"/>
                  </a:cubicBezTo>
                  <a:lnTo>
                    <a:pt x="51964" y="19101"/>
                  </a:lnTo>
                  <a:cubicBezTo>
                    <a:pt x="51964" y="19101"/>
                    <a:pt x="51964" y="19076"/>
                    <a:pt x="51940" y="19052"/>
                  </a:cubicBezTo>
                  <a:cubicBezTo>
                    <a:pt x="51891" y="18856"/>
                    <a:pt x="51915" y="18782"/>
                    <a:pt x="51940" y="18684"/>
                  </a:cubicBezTo>
                  <a:lnTo>
                    <a:pt x="51940" y="18684"/>
                  </a:lnTo>
                  <a:cubicBezTo>
                    <a:pt x="51964" y="18660"/>
                    <a:pt x="51964" y="18660"/>
                    <a:pt x="51964" y="18635"/>
                  </a:cubicBezTo>
                  <a:lnTo>
                    <a:pt x="51964" y="18635"/>
                  </a:lnTo>
                  <a:cubicBezTo>
                    <a:pt x="51989" y="18562"/>
                    <a:pt x="52037" y="18513"/>
                    <a:pt x="52062" y="18464"/>
                  </a:cubicBezTo>
                  <a:cubicBezTo>
                    <a:pt x="52086" y="18440"/>
                    <a:pt x="52111" y="18415"/>
                    <a:pt x="52111" y="18391"/>
                  </a:cubicBezTo>
                  <a:lnTo>
                    <a:pt x="52111" y="18391"/>
                  </a:lnTo>
                  <a:cubicBezTo>
                    <a:pt x="52111" y="18391"/>
                    <a:pt x="52111" y="18391"/>
                    <a:pt x="52111" y="18391"/>
                  </a:cubicBezTo>
                  <a:lnTo>
                    <a:pt x="52111" y="18391"/>
                  </a:lnTo>
                  <a:cubicBezTo>
                    <a:pt x="52086" y="18366"/>
                    <a:pt x="52086" y="18342"/>
                    <a:pt x="52062" y="18342"/>
                  </a:cubicBezTo>
                  <a:cubicBezTo>
                    <a:pt x="52037" y="18342"/>
                    <a:pt x="52013" y="18342"/>
                    <a:pt x="51989" y="18342"/>
                  </a:cubicBezTo>
                  <a:cubicBezTo>
                    <a:pt x="51964" y="18342"/>
                    <a:pt x="51964" y="18342"/>
                    <a:pt x="51964" y="18342"/>
                  </a:cubicBezTo>
                  <a:cubicBezTo>
                    <a:pt x="51940" y="18366"/>
                    <a:pt x="51891" y="18391"/>
                    <a:pt x="51866" y="18391"/>
                  </a:cubicBezTo>
                  <a:lnTo>
                    <a:pt x="51866" y="18391"/>
                  </a:lnTo>
                  <a:cubicBezTo>
                    <a:pt x="51768" y="18464"/>
                    <a:pt x="51719" y="18489"/>
                    <a:pt x="51621" y="18489"/>
                  </a:cubicBezTo>
                  <a:cubicBezTo>
                    <a:pt x="51572" y="18489"/>
                    <a:pt x="51523" y="18489"/>
                    <a:pt x="51450" y="18513"/>
                  </a:cubicBezTo>
                  <a:cubicBezTo>
                    <a:pt x="51425" y="18513"/>
                    <a:pt x="51401" y="18537"/>
                    <a:pt x="51376" y="18562"/>
                  </a:cubicBezTo>
                  <a:cubicBezTo>
                    <a:pt x="51303" y="18635"/>
                    <a:pt x="51205" y="18709"/>
                    <a:pt x="51082" y="18758"/>
                  </a:cubicBezTo>
                  <a:cubicBezTo>
                    <a:pt x="50960" y="18782"/>
                    <a:pt x="50862" y="18782"/>
                    <a:pt x="50764" y="18733"/>
                  </a:cubicBezTo>
                  <a:cubicBezTo>
                    <a:pt x="50617" y="18635"/>
                    <a:pt x="50617" y="18537"/>
                    <a:pt x="50617" y="18415"/>
                  </a:cubicBezTo>
                  <a:lnTo>
                    <a:pt x="50617" y="18415"/>
                  </a:lnTo>
                  <a:cubicBezTo>
                    <a:pt x="50617" y="18391"/>
                    <a:pt x="50617" y="18366"/>
                    <a:pt x="50593" y="18317"/>
                  </a:cubicBezTo>
                  <a:cubicBezTo>
                    <a:pt x="50593" y="18293"/>
                    <a:pt x="50568" y="18268"/>
                    <a:pt x="50519" y="18268"/>
                  </a:cubicBezTo>
                  <a:cubicBezTo>
                    <a:pt x="50470" y="18244"/>
                    <a:pt x="50397" y="18244"/>
                    <a:pt x="50323" y="18244"/>
                  </a:cubicBezTo>
                  <a:cubicBezTo>
                    <a:pt x="50225" y="18244"/>
                    <a:pt x="50127" y="18244"/>
                    <a:pt x="50054" y="18195"/>
                  </a:cubicBezTo>
                  <a:lnTo>
                    <a:pt x="50054" y="18195"/>
                  </a:lnTo>
                  <a:cubicBezTo>
                    <a:pt x="49981" y="18146"/>
                    <a:pt x="49932" y="18097"/>
                    <a:pt x="49907" y="17999"/>
                  </a:cubicBezTo>
                  <a:lnTo>
                    <a:pt x="49907" y="17974"/>
                  </a:lnTo>
                  <a:lnTo>
                    <a:pt x="49907" y="17974"/>
                  </a:lnTo>
                  <a:cubicBezTo>
                    <a:pt x="49883" y="17901"/>
                    <a:pt x="49858" y="17827"/>
                    <a:pt x="49760" y="17778"/>
                  </a:cubicBezTo>
                  <a:lnTo>
                    <a:pt x="49760" y="17778"/>
                  </a:lnTo>
                  <a:cubicBezTo>
                    <a:pt x="49711" y="17754"/>
                    <a:pt x="49662" y="17754"/>
                    <a:pt x="49613" y="17754"/>
                  </a:cubicBezTo>
                  <a:cubicBezTo>
                    <a:pt x="49564" y="17754"/>
                    <a:pt x="49515" y="17778"/>
                    <a:pt x="49466" y="17803"/>
                  </a:cubicBezTo>
                  <a:cubicBezTo>
                    <a:pt x="49417" y="17852"/>
                    <a:pt x="49393" y="17876"/>
                    <a:pt x="49344" y="17901"/>
                  </a:cubicBezTo>
                  <a:lnTo>
                    <a:pt x="49344" y="17901"/>
                  </a:lnTo>
                  <a:cubicBezTo>
                    <a:pt x="49270" y="17950"/>
                    <a:pt x="49197" y="17999"/>
                    <a:pt x="49099" y="18072"/>
                  </a:cubicBezTo>
                  <a:cubicBezTo>
                    <a:pt x="49074" y="18097"/>
                    <a:pt x="49050" y="18121"/>
                    <a:pt x="49001" y="18170"/>
                  </a:cubicBezTo>
                  <a:cubicBezTo>
                    <a:pt x="48830" y="18342"/>
                    <a:pt x="48585" y="18537"/>
                    <a:pt x="48340" y="18440"/>
                  </a:cubicBezTo>
                  <a:cubicBezTo>
                    <a:pt x="48291" y="18440"/>
                    <a:pt x="48266" y="18415"/>
                    <a:pt x="48217" y="18415"/>
                  </a:cubicBezTo>
                  <a:cubicBezTo>
                    <a:pt x="47997" y="18342"/>
                    <a:pt x="47850" y="18268"/>
                    <a:pt x="47850" y="18072"/>
                  </a:cubicBezTo>
                  <a:lnTo>
                    <a:pt x="47850" y="18072"/>
                  </a:lnTo>
                  <a:lnTo>
                    <a:pt x="47850" y="18023"/>
                  </a:lnTo>
                  <a:cubicBezTo>
                    <a:pt x="47850" y="17876"/>
                    <a:pt x="47850" y="17656"/>
                    <a:pt x="47752" y="17631"/>
                  </a:cubicBezTo>
                  <a:cubicBezTo>
                    <a:pt x="47728" y="17607"/>
                    <a:pt x="47679" y="17607"/>
                    <a:pt x="47630" y="17607"/>
                  </a:cubicBezTo>
                  <a:cubicBezTo>
                    <a:pt x="47483" y="17607"/>
                    <a:pt x="47360" y="17607"/>
                    <a:pt x="47213" y="17460"/>
                  </a:cubicBezTo>
                  <a:cubicBezTo>
                    <a:pt x="47066" y="17264"/>
                    <a:pt x="47115" y="17093"/>
                    <a:pt x="47140" y="16897"/>
                  </a:cubicBezTo>
                  <a:cubicBezTo>
                    <a:pt x="47164" y="16848"/>
                    <a:pt x="47164" y="16799"/>
                    <a:pt x="47164" y="16750"/>
                  </a:cubicBezTo>
                  <a:cubicBezTo>
                    <a:pt x="47164" y="16725"/>
                    <a:pt x="47164" y="16701"/>
                    <a:pt x="47164" y="16676"/>
                  </a:cubicBezTo>
                  <a:lnTo>
                    <a:pt x="47164" y="16676"/>
                  </a:lnTo>
                  <a:cubicBezTo>
                    <a:pt x="47164" y="16676"/>
                    <a:pt x="47140" y="16652"/>
                    <a:pt x="47140" y="16652"/>
                  </a:cubicBezTo>
                  <a:lnTo>
                    <a:pt x="47140" y="16652"/>
                  </a:lnTo>
                  <a:cubicBezTo>
                    <a:pt x="47140" y="16652"/>
                    <a:pt x="47115" y="16652"/>
                    <a:pt x="47115" y="16652"/>
                  </a:cubicBezTo>
                  <a:cubicBezTo>
                    <a:pt x="47091" y="16652"/>
                    <a:pt x="47066" y="16652"/>
                    <a:pt x="47017" y="16652"/>
                  </a:cubicBezTo>
                  <a:lnTo>
                    <a:pt x="47017" y="16652"/>
                  </a:lnTo>
                  <a:cubicBezTo>
                    <a:pt x="46822" y="16750"/>
                    <a:pt x="46699" y="16725"/>
                    <a:pt x="46503" y="16725"/>
                  </a:cubicBezTo>
                  <a:lnTo>
                    <a:pt x="46405" y="16701"/>
                  </a:lnTo>
                  <a:cubicBezTo>
                    <a:pt x="46283" y="16701"/>
                    <a:pt x="46160" y="16701"/>
                    <a:pt x="46087" y="16701"/>
                  </a:cubicBezTo>
                  <a:cubicBezTo>
                    <a:pt x="46013" y="16701"/>
                    <a:pt x="45940" y="16701"/>
                    <a:pt x="45867" y="16725"/>
                  </a:cubicBezTo>
                  <a:cubicBezTo>
                    <a:pt x="45818" y="16750"/>
                    <a:pt x="45793" y="16799"/>
                    <a:pt x="45769" y="16848"/>
                  </a:cubicBezTo>
                  <a:lnTo>
                    <a:pt x="45769" y="16848"/>
                  </a:lnTo>
                  <a:cubicBezTo>
                    <a:pt x="45744" y="16897"/>
                    <a:pt x="45720" y="16946"/>
                    <a:pt x="45671" y="17019"/>
                  </a:cubicBezTo>
                  <a:lnTo>
                    <a:pt x="45671" y="17019"/>
                  </a:lnTo>
                  <a:cubicBezTo>
                    <a:pt x="45671" y="17019"/>
                    <a:pt x="45646" y="17019"/>
                    <a:pt x="45646" y="17044"/>
                  </a:cubicBezTo>
                  <a:cubicBezTo>
                    <a:pt x="45573" y="17093"/>
                    <a:pt x="45401" y="17142"/>
                    <a:pt x="45254" y="17117"/>
                  </a:cubicBezTo>
                  <a:cubicBezTo>
                    <a:pt x="45107" y="17093"/>
                    <a:pt x="44960" y="17044"/>
                    <a:pt x="44838" y="16946"/>
                  </a:cubicBezTo>
                  <a:lnTo>
                    <a:pt x="44838" y="16946"/>
                  </a:lnTo>
                  <a:cubicBezTo>
                    <a:pt x="44838" y="16921"/>
                    <a:pt x="44814" y="16921"/>
                    <a:pt x="44789" y="16897"/>
                  </a:cubicBezTo>
                  <a:cubicBezTo>
                    <a:pt x="44691" y="16774"/>
                    <a:pt x="44667" y="16701"/>
                    <a:pt x="44618" y="16652"/>
                  </a:cubicBezTo>
                  <a:cubicBezTo>
                    <a:pt x="44593" y="16603"/>
                    <a:pt x="44569" y="16554"/>
                    <a:pt x="44520" y="16505"/>
                  </a:cubicBezTo>
                  <a:lnTo>
                    <a:pt x="44520" y="16505"/>
                  </a:lnTo>
                  <a:cubicBezTo>
                    <a:pt x="44495" y="16480"/>
                    <a:pt x="44422" y="16480"/>
                    <a:pt x="44348" y="16480"/>
                  </a:cubicBezTo>
                  <a:cubicBezTo>
                    <a:pt x="44226" y="16480"/>
                    <a:pt x="44128" y="16529"/>
                    <a:pt x="44054" y="16578"/>
                  </a:cubicBezTo>
                  <a:cubicBezTo>
                    <a:pt x="43932" y="16652"/>
                    <a:pt x="43785" y="16676"/>
                    <a:pt x="43614" y="16627"/>
                  </a:cubicBezTo>
                  <a:cubicBezTo>
                    <a:pt x="43467" y="16603"/>
                    <a:pt x="43320" y="16529"/>
                    <a:pt x="43173" y="16456"/>
                  </a:cubicBezTo>
                  <a:lnTo>
                    <a:pt x="43173" y="16456"/>
                  </a:lnTo>
                  <a:cubicBezTo>
                    <a:pt x="43124" y="16432"/>
                    <a:pt x="43075" y="16407"/>
                    <a:pt x="43050" y="16383"/>
                  </a:cubicBezTo>
                  <a:cubicBezTo>
                    <a:pt x="42781" y="16260"/>
                    <a:pt x="42463" y="16089"/>
                    <a:pt x="42144" y="16113"/>
                  </a:cubicBezTo>
                  <a:cubicBezTo>
                    <a:pt x="41924" y="16113"/>
                    <a:pt x="41753" y="16113"/>
                    <a:pt x="41630" y="16064"/>
                  </a:cubicBezTo>
                  <a:cubicBezTo>
                    <a:pt x="41483" y="16015"/>
                    <a:pt x="41385" y="15917"/>
                    <a:pt x="41287" y="15746"/>
                  </a:cubicBezTo>
                  <a:cubicBezTo>
                    <a:pt x="41189" y="15574"/>
                    <a:pt x="41214" y="15428"/>
                    <a:pt x="41214" y="15305"/>
                  </a:cubicBezTo>
                  <a:cubicBezTo>
                    <a:pt x="41238" y="15256"/>
                    <a:pt x="41238" y="15183"/>
                    <a:pt x="41214" y="15134"/>
                  </a:cubicBezTo>
                  <a:cubicBezTo>
                    <a:pt x="41189" y="15060"/>
                    <a:pt x="41140" y="14987"/>
                    <a:pt x="41091" y="14913"/>
                  </a:cubicBezTo>
                  <a:cubicBezTo>
                    <a:pt x="41018" y="14840"/>
                    <a:pt x="40944" y="14766"/>
                    <a:pt x="40847" y="14693"/>
                  </a:cubicBezTo>
                  <a:cubicBezTo>
                    <a:pt x="40749" y="14619"/>
                    <a:pt x="40675" y="14570"/>
                    <a:pt x="40602" y="14546"/>
                  </a:cubicBezTo>
                  <a:cubicBezTo>
                    <a:pt x="40553" y="14546"/>
                    <a:pt x="40504" y="14570"/>
                    <a:pt x="40479" y="14595"/>
                  </a:cubicBezTo>
                  <a:cubicBezTo>
                    <a:pt x="40455" y="14644"/>
                    <a:pt x="40430" y="14668"/>
                    <a:pt x="40406" y="14693"/>
                  </a:cubicBezTo>
                  <a:lnTo>
                    <a:pt x="40406" y="14693"/>
                  </a:lnTo>
                  <a:cubicBezTo>
                    <a:pt x="40308" y="14864"/>
                    <a:pt x="40259" y="14987"/>
                    <a:pt x="39940" y="14840"/>
                  </a:cubicBezTo>
                  <a:cubicBezTo>
                    <a:pt x="39818" y="14766"/>
                    <a:pt x="39720" y="14717"/>
                    <a:pt x="39622" y="14693"/>
                  </a:cubicBezTo>
                  <a:cubicBezTo>
                    <a:pt x="39573" y="14668"/>
                    <a:pt x="39524" y="14668"/>
                    <a:pt x="39500" y="14668"/>
                  </a:cubicBezTo>
                  <a:cubicBezTo>
                    <a:pt x="39500" y="14693"/>
                    <a:pt x="39475" y="14693"/>
                    <a:pt x="39451" y="14717"/>
                  </a:cubicBezTo>
                  <a:lnTo>
                    <a:pt x="39451" y="14717"/>
                  </a:lnTo>
                  <a:cubicBezTo>
                    <a:pt x="39353" y="14815"/>
                    <a:pt x="39230" y="14913"/>
                    <a:pt x="38985" y="14889"/>
                  </a:cubicBezTo>
                  <a:lnTo>
                    <a:pt x="38985" y="14889"/>
                  </a:lnTo>
                  <a:cubicBezTo>
                    <a:pt x="38790" y="14864"/>
                    <a:pt x="38667" y="14742"/>
                    <a:pt x="38545" y="14595"/>
                  </a:cubicBezTo>
                  <a:cubicBezTo>
                    <a:pt x="38471" y="14497"/>
                    <a:pt x="38398" y="14424"/>
                    <a:pt x="38300" y="14350"/>
                  </a:cubicBezTo>
                  <a:cubicBezTo>
                    <a:pt x="38104" y="14203"/>
                    <a:pt x="37957" y="13958"/>
                    <a:pt x="37859" y="13787"/>
                  </a:cubicBezTo>
                  <a:cubicBezTo>
                    <a:pt x="37786" y="13689"/>
                    <a:pt x="37737" y="13615"/>
                    <a:pt x="37712" y="13591"/>
                  </a:cubicBezTo>
                  <a:lnTo>
                    <a:pt x="37712" y="13591"/>
                  </a:lnTo>
                  <a:cubicBezTo>
                    <a:pt x="37663" y="13542"/>
                    <a:pt x="37222" y="13566"/>
                    <a:pt x="37222" y="13566"/>
                  </a:cubicBezTo>
                  <a:lnTo>
                    <a:pt x="37100" y="13566"/>
                  </a:lnTo>
                  <a:lnTo>
                    <a:pt x="37100" y="13444"/>
                  </a:lnTo>
                  <a:cubicBezTo>
                    <a:pt x="37100" y="13419"/>
                    <a:pt x="37590" y="1249"/>
                    <a:pt x="37590" y="1029"/>
                  </a:cubicBezTo>
                  <a:cubicBezTo>
                    <a:pt x="37590" y="955"/>
                    <a:pt x="37590" y="906"/>
                    <a:pt x="37565" y="906"/>
                  </a:cubicBezTo>
                  <a:cubicBezTo>
                    <a:pt x="37565" y="906"/>
                    <a:pt x="37541" y="906"/>
                    <a:pt x="37467" y="882"/>
                  </a:cubicBezTo>
                  <a:cubicBezTo>
                    <a:pt x="37418" y="882"/>
                    <a:pt x="37051" y="882"/>
                    <a:pt x="36537" y="833"/>
                  </a:cubicBezTo>
                  <a:cubicBezTo>
                    <a:pt x="35337" y="784"/>
                    <a:pt x="33280" y="661"/>
                    <a:pt x="32619" y="637"/>
                  </a:cubicBezTo>
                  <a:cubicBezTo>
                    <a:pt x="32251" y="637"/>
                    <a:pt x="31321" y="588"/>
                    <a:pt x="30317" y="539"/>
                  </a:cubicBezTo>
                  <a:cubicBezTo>
                    <a:pt x="28749" y="441"/>
                    <a:pt x="26962" y="343"/>
                    <a:pt x="26570" y="318"/>
                  </a:cubicBezTo>
                  <a:lnTo>
                    <a:pt x="25811" y="269"/>
                  </a:lnTo>
                  <a:cubicBezTo>
                    <a:pt x="24538" y="172"/>
                    <a:pt x="22260" y="25"/>
                    <a:pt x="22162" y="0"/>
                  </a:cubicBezTo>
                  <a:lnTo>
                    <a:pt x="22113" y="0"/>
                  </a:lnTo>
                  <a:cubicBezTo>
                    <a:pt x="22064" y="0"/>
                    <a:pt x="22040" y="0"/>
                    <a:pt x="22015" y="25"/>
                  </a:cubicBezTo>
                  <a:cubicBezTo>
                    <a:pt x="21966" y="784"/>
                    <a:pt x="21501" y="13248"/>
                    <a:pt x="20864" y="21647"/>
                  </a:cubicBezTo>
                  <a:cubicBezTo>
                    <a:pt x="20521" y="26055"/>
                    <a:pt x="20130" y="29361"/>
                    <a:pt x="19664" y="29361"/>
                  </a:cubicBezTo>
                  <a:cubicBezTo>
                    <a:pt x="18587" y="29361"/>
                    <a:pt x="1690" y="27745"/>
                    <a:pt x="74" y="27598"/>
                  </a:cubicBezTo>
                  <a:cubicBezTo>
                    <a:pt x="74" y="27647"/>
                    <a:pt x="74" y="27671"/>
                    <a:pt x="74" y="27720"/>
                  </a:cubicBezTo>
                  <a:cubicBezTo>
                    <a:pt x="99" y="27843"/>
                    <a:pt x="99" y="27892"/>
                    <a:pt x="74" y="28039"/>
                  </a:cubicBezTo>
                  <a:cubicBezTo>
                    <a:pt x="50" y="28088"/>
                    <a:pt x="50" y="28161"/>
                    <a:pt x="25" y="28235"/>
                  </a:cubicBezTo>
                  <a:cubicBezTo>
                    <a:pt x="1" y="28455"/>
                    <a:pt x="99" y="28529"/>
                    <a:pt x="221" y="28627"/>
                  </a:cubicBezTo>
                  <a:lnTo>
                    <a:pt x="221" y="28627"/>
                  </a:lnTo>
                  <a:lnTo>
                    <a:pt x="245" y="28627"/>
                  </a:lnTo>
                  <a:lnTo>
                    <a:pt x="245" y="28627"/>
                  </a:lnTo>
                  <a:cubicBezTo>
                    <a:pt x="294" y="28675"/>
                    <a:pt x="343" y="28749"/>
                    <a:pt x="368" y="28847"/>
                  </a:cubicBezTo>
                  <a:lnTo>
                    <a:pt x="956" y="28920"/>
                  </a:lnTo>
                  <a:lnTo>
                    <a:pt x="1005" y="28920"/>
                  </a:lnTo>
                  <a:lnTo>
                    <a:pt x="1054" y="28969"/>
                  </a:lnTo>
                  <a:cubicBezTo>
                    <a:pt x="1054" y="28969"/>
                    <a:pt x="1323" y="29386"/>
                    <a:pt x="1592" y="29900"/>
                  </a:cubicBezTo>
                  <a:cubicBezTo>
                    <a:pt x="1690" y="30120"/>
                    <a:pt x="1715" y="30267"/>
                    <a:pt x="1739" y="30390"/>
                  </a:cubicBezTo>
                  <a:lnTo>
                    <a:pt x="1739" y="30390"/>
                  </a:lnTo>
                  <a:cubicBezTo>
                    <a:pt x="1788" y="30561"/>
                    <a:pt x="1813" y="30684"/>
                    <a:pt x="2009" y="30855"/>
                  </a:cubicBezTo>
                  <a:cubicBezTo>
                    <a:pt x="2180" y="31026"/>
                    <a:pt x="2400" y="31149"/>
                    <a:pt x="2596" y="31271"/>
                  </a:cubicBezTo>
                  <a:cubicBezTo>
                    <a:pt x="2841" y="31394"/>
                    <a:pt x="3086" y="31516"/>
                    <a:pt x="3257" y="31736"/>
                  </a:cubicBezTo>
                  <a:cubicBezTo>
                    <a:pt x="3453" y="31908"/>
                    <a:pt x="3478" y="32030"/>
                    <a:pt x="3502" y="32153"/>
                  </a:cubicBezTo>
                  <a:cubicBezTo>
                    <a:pt x="3527" y="32251"/>
                    <a:pt x="3551" y="32324"/>
                    <a:pt x="3772" y="32520"/>
                  </a:cubicBezTo>
                  <a:cubicBezTo>
                    <a:pt x="4041" y="32716"/>
                    <a:pt x="4164" y="32936"/>
                    <a:pt x="4286" y="33108"/>
                  </a:cubicBezTo>
                  <a:cubicBezTo>
                    <a:pt x="4384" y="33279"/>
                    <a:pt x="4482" y="33451"/>
                    <a:pt x="4678" y="33598"/>
                  </a:cubicBezTo>
                  <a:cubicBezTo>
                    <a:pt x="4947" y="33793"/>
                    <a:pt x="5045" y="33940"/>
                    <a:pt x="5143" y="34136"/>
                  </a:cubicBezTo>
                  <a:lnTo>
                    <a:pt x="5143" y="34136"/>
                  </a:lnTo>
                  <a:cubicBezTo>
                    <a:pt x="5217" y="34259"/>
                    <a:pt x="5290" y="34381"/>
                    <a:pt x="5437" y="34553"/>
                  </a:cubicBezTo>
                  <a:cubicBezTo>
                    <a:pt x="5559" y="34675"/>
                    <a:pt x="5682" y="34773"/>
                    <a:pt x="5780" y="34871"/>
                  </a:cubicBezTo>
                  <a:lnTo>
                    <a:pt x="5780" y="34871"/>
                  </a:lnTo>
                  <a:cubicBezTo>
                    <a:pt x="5976" y="35018"/>
                    <a:pt x="6147" y="35165"/>
                    <a:pt x="6367" y="35508"/>
                  </a:cubicBezTo>
                  <a:cubicBezTo>
                    <a:pt x="6539" y="35777"/>
                    <a:pt x="6931" y="35997"/>
                    <a:pt x="7274" y="36193"/>
                  </a:cubicBezTo>
                  <a:cubicBezTo>
                    <a:pt x="7592" y="36365"/>
                    <a:pt x="7886" y="36512"/>
                    <a:pt x="8008" y="36708"/>
                  </a:cubicBezTo>
                  <a:cubicBezTo>
                    <a:pt x="8131" y="36879"/>
                    <a:pt x="8302" y="37026"/>
                    <a:pt x="8473" y="37173"/>
                  </a:cubicBezTo>
                  <a:cubicBezTo>
                    <a:pt x="8620" y="37295"/>
                    <a:pt x="8743" y="37393"/>
                    <a:pt x="8816" y="37516"/>
                  </a:cubicBezTo>
                  <a:cubicBezTo>
                    <a:pt x="8890" y="37638"/>
                    <a:pt x="8890" y="37858"/>
                    <a:pt x="8890" y="38079"/>
                  </a:cubicBezTo>
                  <a:cubicBezTo>
                    <a:pt x="8890" y="38250"/>
                    <a:pt x="8890" y="38446"/>
                    <a:pt x="8939" y="38618"/>
                  </a:cubicBezTo>
                  <a:cubicBezTo>
                    <a:pt x="8988" y="38789"/>
                    <a:pt x="9037" y="38936"/>
                    <a:pt x="9110" y="39058"/>
                  </a:cubicBezTo>
                  <a:cubicBezTo>
                    <a:pt x="9184" y="39205"/>
                    <a:pt x="9282" y="39328"/>
                    <a:pt x="9379" y="39475"/>
                  </a:cubicBezTo>
                  <a:cubicBezTo>
                    <a:pt x="9477" y="39622"/>
                    <a:pt x="9575" y="39818"/>
                    <a:pt x="9649" y="40038"/>
                  </a:cubicBezTo>
                  <a:cubicBezTo>
                    <a:pt x="9698" y="40234"/>
                    <a:pt x="9722" y="40454"/>
                    <a:pt x="9698" y="40675"/>
                  </a:cubicBezTo>
                  <a:cubicBezTo>
                    <a:pt x="9698" y="40895"/>
                    <a:pt x="9673" y="41115"/>
                    <a:pt x="9698" y="41336"/>
                  </a:cubicBezTo>
                  <a:cubicBezTo>
                    <a:pt x="9698" y="41581"/>
                    <a:pt x="9722" y="41801"/>
                    <a:pt x="9796" y="42021"/>
                  </a:cubicBezTo>
                  <a:cubicBezTo>
                    <a:pt x="9869" y="42315"/>
                    <a:pt x="9943" y="42462"/>
                    <a:pt x="10041" y="42634"/>
                  </a:cubicBezTo>
                  <a:cubicBezTo>
                    <a:pt x="10090" y="42707"/>
                    <a:pt x="10139" y="42805"/>
                    <a:pt x="10212" y="42927"/>
                  </a:cubicBezTo>
                  <a:cubicBezTo>
                    <a:pt x="10286" y="43123"/>
                    <a:pt x="10334" y="43246"/>
                    <a:pt x="10359" y="43368"/>
                  </a:cubicBezTo>
                  <a:cubicBezTo>
                    <a:pt x="10408" y="43491"/>
                    <a:pt x="10457" y="43638"/>
                    <a:pt x="10555" y="43834"/>
                  </a:cubicBezTo>
                  <a:cubicBezTo>
                    <a:pt x="10677" y="44029"/>
                    <a:pt x="10775" y="44152"/>
                    <a:pt x="10873" y="44299"/>
                  </a:cubicBezTo>
                  <a:cubicBezTo>
                    <a:pt x="10971" y="44421"/>
                    <a:pt x="11094" y="44519"/>
                    <a:pt x="11290" y="44666"/>
                  </a:cubicBezTo>
                  <a:cubicBezTo>
                    <a:pt x="11412" y="44764"/>
                    <a:pt x="11510" y="44838"/>
                    <a:pt x="11583" y="44887"/>
                  </a:cubicBezTo>
                  <a:cubicBezTo>
                    <a:pt x="11755" y="44984"/>
                    <a:pt x="11877" y="45082"/>
                    <a:pt x="12098" y="45303"/>
                  </a:cubicBezTo>
                  <a:cubicBezTo>
                    <a:pt x="12171" y="45376"/>
                    <a:pt x="12220" y="45450"/>
                    <a:pt x="12269" y="45499"/>
                  </a:cubicBezTo>
                  <a:cubicBezTo>
                    <a:pt x="12440" y="45719"/>
                    <a:pt x="12538" y="45817"/>
                    <a:pt x="12906" y="46037"/>
                  </a:cubicBezTo>
                  <a:cubicBezTo>
                    <a:pt x="13151" y="46209"/>
                    <a:pt x="13371" y="46282"/>
                    <a:pt x="13591" y="46356"/>
                  </a:cubicBezTo>
                  <a:cubicBezTo>
                    <a:pt x="13812" y="46429"/>
                    <a:pt x="14008" y="46478"/>
                    <a:pt x="14179" y="46601"/>
                  </a:cubicBezTo>
                  <a:cubicBezTo>
                    <a:pt x="14375" y="46723"/>
                    <a:pt x="14424" y="46772"/>
                    <a:pt x="14497" y="46821"/>
                  </a:cubicBezTo>
                  <a:cubicBezTo>
                    <a:pt x="14571" y="46870"/>
                    <a:pt x="14620" y="46944"/>
                    <a:pt x="14865" y="47090"/>
                  </a:cubicBezTo>
                  <a:lnTo>
                    <a:pt x="14865" y="47090"/>
                  </a:lnTo>
                  <a:cubicBezTo>
                    <a:pt x="15085" y="47213"/>
                    <a:pt x="15257" y="47286"/>
                    <a:pt x="15428" y="47335"/>
                  </a:cubicBezTo>
                  <a:cubicBezTo>
                    <a:pt x="15624" y="47409"/>
                    <a:pt x="15771" y="47458"/>
                    <a:pt x="15942" y="47605"/>
                  </a:cubicBezTo>
                  <a:cubicBezTo>
                    <a:pt x="16089" y="47727"/>
                    <a:pt x="16187" y="47874"/>
                    <a:pt x="16285" y="47996"/>
                  </a:cubicBezTo>
                  <a:cubicBezTo>
                    <a:pt x="16408" y="48168"/>
                    <a:pt x="16530" y="48315"/>
                    <a:pt x="16677" y="48413"/>
                  </a:cubicBezTo>
                  <a:cubicBezTo>
                    <a:pt x="16848" y="48486"/>
                    <a:pt x="17044" y="48584"/>
                    <a:pt x="17240" y="48633"/>
                  </a:cubicBezTo>
                  <a:cubicBezTo>
                    <a:pt x="17387" y="48658"/>
                    <a:pt x="17534" y="48658"/>
                    <a:pt x="17607" y="48633"/>
                  </a:cubicBezTo>
                  <a:cubicBezTo>
                    <a:pt x="17803" y="48560"/>
                    <a:pt x="18146" y="48119"/>
                    <a:pt x="18342" y="47874"/>
                  </a:cubicBezTo>
                  <a:lnTo>
                    <a:pt x="18342" y="47874"/>
                  </a:lnTo>
                  <a:lnTo>
                    <a:pt x="18416" y="47776"/>
                  </a:lnTo>
                  <a:cubicBezTo>
                    <a:pt x="18587" y="47580"/>
                    <a:pt x="18905" y="47433"/>
                    <a:pt x="19101" y="47335"/>
                  </a:cubicBezTo>
                  <a:cubicBezTo>
                    <a:pt x="19175" y="47311"/>
                    <a:pt x="19224" y="47286"/>
                    <a:pt x="19248" y="47286"/>
                  </a:cubicBezTo>
                  <a:cubicBezTo>
                    <a:pt x="19273" y="47262"/>
                    <a:pt x="19248" y="47139"/>
                    <a:pt x="19248" y="46968"/>
                  </a:cubicBezTo>
                  <a:cubicBezTo>
                    <a:pt x="19224" y="46797"/>
                    <a:pt x="19224" y="46625"/>
                    <a:pt x="19273" y="46478"/>
                  </a:cubicBezTo>
                  <a:cubicBezTo>
                    <a:pt x="19322" y="46356"/>
                    <a:pt x="19395" y="46282"/>
                    <a:pt x="19469" y="46233"/>
                  </a:cubicBezTo>
                  <a:lnTo>
                    <a:pt x="19469" y="46233"/>
                  </a:lnTo>
                  <a:cubicBezTo>
                    <a:pt x="19542" y="46135"/>
                    <a:pt x="19640" y="46062"/>
                    <a:pt x="19664" y="45842"/>
                  </a:cubicBezTo>
                  <a:cubicBezTo>
                    <a:pt x="19689" y="45597"/>
                    <a:pt x="19762" y="45401"/>
                    <a:pt x="19860" y="45205"/>
                  </a:cubicBezTo>
                  <a:lnTo>
                    <a:pt x="19860" y="45205"/>
                  </a:lnTo>
                  <a:cubicBezTo>
                    <a:pt x="19958" y="45009"/>
                    <a:pt x="20081" y="44862"/>
                    <a:pt x="20252" y="44740"/>
                  </a:cubicBezTo>
                  <a:cubicBezTo>
                    <a:pt x="20399" y="44617"/>
                    <a:pt x="20521" y="44470"/>
                    <a:pt x="20644" y="44323"/>
                  </a:cubicBezTo>
                  <a:cubicBezTo>
                    <a:pt x="20766" y="44176"/>
                    <a:pt x="20864" y="44029"/>
                    <a:pt x="20987" y="43980"/>
                  </a:cubicBezTo>
                  <a:cubicBezTo>
                    <a:pt x="21158" y="43883"/>
                    <a:pt x="21281" y="43883"/>
                    <a:pt x="21501" y="43907"/>
                  </a:cubicBezTo>
                  <a:cubicBezTo>
                    <a:pt x="21550" y="43907"/>
                    <a:pt x="21648" y="43907"/>
                    <a:pt x="21721" y="43907"/>
                  </a:cubicBezTo>
                  <a:cubicBezTo>
                    <a:pt x="21868" y="43907"/>
                    <a:pt x="21942" y="43931"/>
                    <a:pt x="22015" y="43956"/>
                  </a:cubicBezTo>
                  <a:lnTo>
                    <a:pt x="22015" y="43956"/>
                  </a:lnTo>
                  <a:cubicBezTo>
                    <a:pt x="22089" y="43956"/>
                    <a:pt x="22113" y="43980"/>
                    <a:pt x="22211" y="43858"/>
                  </a:cubicBezTo>
                  <a:cubicBezTo>
                    <a:pt x="22285" y="43785"/>
                    <a:pt x="22334" y="43711"/>
                    <a:pt x="22358" y="43638"/>
                  </a:cubicBezTo>
                  <a:cubicBezTo>
                    <a:pt x="22481" y="43466"/>
                    <a:pt x="22554" y="43368"/>
                    <a:pt x="22750" y="43344"/>
                  </a:cubicBezTo>
                  <a:cubicBezTo>
                    <a:pt x="22872" y="43319"/>
                    <a:pt x="22995" y="43344"/>
                    <a:pt x="23117" y="43368"/>
                  </a:cubicBezTo>
                  <a:lnTo>
                    <a:pt x="23117" y="43368"/>
                  </a:lnTo>
                  <a:cubicBezTo>
                    <a:pt x="23264" y="43417"/>
                    <a:pt x="23387" y="43466"/>
                    <a:pt x="23509" y="43540"/>
                  </a:cubicBezTo>
                  <a:cubicBezTo>
                    <a:pt x="23582" y="43589"/>
                    <a:pt x="23631" y="43613"/>
                    <a:pt x="23680" y="43662"/>
                  </a:cubicBezTo>
                  <a:cubicBezTo>
                    <a:pt x="23754" y="43736"/>
                    <a:pt x="23803" y="43785"/>
                    <a:pt x="23974" y="43809"/>
                  </a:cubicBezTo>
                  <a:cubicBezTo>
                    <a:pt x="24121" y="43834"/>
                    <a:pt x="24219" y="43834"/>
                    <a:pt x="24317" y="43858"/>
                  </a:cubicBezTo>
                  <a:cubicBezTo>
                    <a:pt x="24415" y="43858"/>
                    <a:pt x="24513" y="43858"/>
                    <a:pt x="24684" y="43858"/>
                  </a:cubicBezTo>
                  <a:lnTo>
                    <a:pt x="24684" y="43858"/>
                  </a:lnTo>
                  <a:lnTo>
                    <a:pt x="24733" y="43858"/>
                  </a:lnTo>
                  <a:cubicBezTo>
                    <a:pt x="25052" y="43858"/>
                    <a:pt x="25395" y="43858"/>
                    <a:pt x="25762" y="43980"/>
                  </a:cubicBezTo>
                  <a:cubicBezTo>
                    <a:pt x="25884" y="44005"/>
                    <a:pt x="25982" y="44029"/>
                    <a:pt x="26080" y="44078"/>
                  </a:cubicBezTo>
                  <a:cubicBezTo>
                    <a:pt x="26276" y="44127"/>
                    <a:pt x="26423" y="44176"/>
                    <a:pt x="26570" y="44201"/>
                  </a:cubicBezTo>
                  <a:cubicBezTo>
                    <a:pt x="26643" y="44201"/>
                    <a:pt x="26717" y="44176"/>
                    <a:pt x="26790" y="44152"/>
                  </a:cubicBezTo>
                  <a:cubicBezTo>
                    <a:pt x="26913" y="44103"/>
                    <a:pt x="27035" y="44054"/>
                    <a:pt x="27231" y="44078"/>
                  </a:cubicBezTo>
                  <a:cubicBezTo>
                    <a:pt x="27403" y="44103"/>
                    <a:pt x="27550" y="44152"/>
                    <a:pt x="27696" y="44201"/>
                  </a:cubicBezTo>
                  <a:cubicBezTo>
                    <a:pt x="27843" y="44250"/>
                    <a:pt x="27966" y="44323"/>
                    <a:pt x="28088" y="44421"/>
                  </a:cubicBezTo>
                  <a:cubicBezTo>
                    <a:pt x="28235" y="44544"/>
                    <a:pt x="28260" y="44642"/>
                    <a:pt x="28309" y="44764"/>
                  </a:cubicBezTo>
                  <a:cubicBezTo>
                    <a:pt x="28333" y="44813"/>
                    <a:pt x="28382" y="44887"/>
                    <a:pt x="28431" y="44960"/>
                  </a:cubicBezTo>
                  <a:cubicBezTo>
                    <a:pt x="28529" y="45156"/>
                    <a:pt x="28603" y="45205"/>
                    <a:pt x="28774" y="45401"/>
                  </a:cubicBezTo>
                  <a:lnTo>
                    <a:pt x="28774" y="45401"/>
                  </a:lnTo>
                  <a:lnTo>
                    <a:pt x="28847" y="45499"/>
                  </a:lnTo>
                  <a:cubicBezTo>
                    <a:pt x="28896" y="45548"/>
                    <a:pt x="28970" y="45621"/>
                    <a:pt x="29019" y="45695"/>
                  </a:cubicBezTo>
                  <a:cubicBezTo>
                    <a:pt x="29141" y="45842"/>
                    <a:pt x="29264" y="45988"/>
                    <a:pt x="29509" y="46135"/>
                  </a:cubicBezTo>
                  <a:cubicBezTo>
                    <a:pt x="29802" y="46331"/>
                    <a:pt x="29925" y="46503"/>
                    <a:pt x="29998" y="46674"/>
                  </a:cubicBezTo>
                  <a:cubicBezTo>
                    <a:pt x="30023" y="46699"/>
                    <a:pt x="30047" y="46723"/>
                    <a:pt x="30047" y="46748"/>
                  </a:cubicBezTo>
                  <a:lnTo>
                    <a:pt x="30047" y="46748"/>
                  </a:lnTo>
                  <a:cubicBezTo>
                    <a:pt x="30096" y="46821"/>
                    <a:pt x="30194" y="46944"/>
                    <a:pt x="30341" y="47066"/>
                  </a:cubicBezTo>
                  <a:cubicBezTo>
                    <a:pt x="30439" y="47164"/>
                    <a:pt x="30562" y="47286"/>
                    <a:pt x="30684" y="47360"/>
                  </a:cubicBezTo>
                  <a:cubicBezTo>
                    <a:pt x="30806" y="47458"/>
                    <a:pt x="30929" y="47556"/>
                    <a:pt x="31051" y="47654"/>
                  </a:cubicBezTo>
                  <a:cubicBezTo>
                    <a:pt x="31223" y="47801"/>
                    <a:pt x="31370" y="47948"/>
                    <a:pt x="31394" y="47972"/>
                  </a:cubicBezTo>
                  <a:cubicBezTo>
                    <a:pt x="31419" y="48045"/>
                    <a:pt x="31419" y="48119"/>
                    <a:pt x="31419" y="48217"/>
                  </a:cubicBezTo>
                  <a:cubicBezTo>
                    <a:pt x="31419" y="48290"/>
                    <a:pt x="31419" y="48388"/>
                    <a:pt x="31443" y="48388"/>
                  </a:cubicBezTo>
                  <a:cubicBezTo>
                    <a:pt x="31468" y="48413"/>
                    <a:pt x="31517" y="48462"/>
                    <a:pt x="31566" y="48511"/>
                  </a:cubicBezTo>
                  <a:cubicBezTo>
                    <a:pt x="31688" y="48584"/>
                    <a:pt x="31810" y="48658"/>
                    <a:pt x="31908" y="48756"/>
                  </a:cubicBezTo>
                  <a:cubicBezTo>
                    <a:pt x="32055" y="48927"/>
                    <a:pt x="32055" y="49147"/>
                    <a:pt x="32055" y="49368"/>
                  </a:cubicBezTo>
                  <a:lnTo>
                    <a:pt x="32055" y="49441"/>
                  </a:lnTo>
                  <a:cubicBezTo>
                    <a:pt x="32055" y="49515"/>
                    <a:pt x="32031" y="49588"/>
                    <a:pt x="32031" y="49662"/>
                  </a:cubicBezTo>
                  <a:cubicBezTo>
                    <a:pt x="32031" y="49760"/>
                    <a:pt x="32006" y="49882"/>
                    <a:pt x="32080" y="49980"/>
                  </a:cubicBezTo>
                  <a:cubicBezTo>
                    <a:pt x="32129" y="50078"/>
                    <a:pt x="32202" y="50176"/>
                    <a:pt x="32276" y="50274"/>
                  </a:cubicBezTo>
                  <a:cubicBezTo>
                    <a:pt x="32349" y="50372"/>
                    <a:pt x="32423" y="50445"/>
                    <a:pt x="32472" y="50543"/>
                  </a:cubicBezTo>
                  <a:cubicBezTo>
                    <a:pt x="32521" y="50666"/>
                    <a:pt x="32570" y="50788"/>
                    <a:pt x="32643" y="50911"/>
                  </a:cubicBezTo>
                  <a:lnTo>
                    <a:pt x="32643" y="50911"/>
                  </a:lnTo>
                  <a:cubicBezTo>
                    <a:pt x="32643" y="50960"/>
                    <a:pt x="32668" y="51009"/>
                    <a:pt x="32692" y="51057"/>
                  </a:cubicBezTo>
                  <a:cubicBezTo>
                    <a:pt x="32716" y="51131"/>
                    <a:pt x="32741" y="51204"/>
                    <a:pt x="32765" y="51302"/>
                  </a:cubicBezTo>
                  <a:lnTo>
                    <a:pt x="32765" y="51302"/>
                  </a:lnTo>
                  <a:cubicBezTo>
                    <a:pt x="32814" y="51474"/>
                    <a:pt x="32888" y="51743"/>
                    <a:pt x="33035" y="51964"/>
                  </a:cubicBezTo>
                  <a:lnTo>
                    <a:pt x="33035" y="51964"/>
                  </a:lnTo>
                  <a:cubicBezTo>
                    <a:pt x="33108" y="52086"/>
                    <a:pt x="33157" y="52208"/>
                    <a:pt x="33206" y="52306"/>
                  </a:cubicBezTo>
                  <a:cubicBezTo>
                    <a:pt x="33280" y="52429"/>
                    <a:pt x="33329" y="52527"/>
                    <a:pt x="33427" y="52674"/>
                  </a:cubicBezTo>
                  <a:cubicBezTo>
                    <a:pt x="33549" y="52845"/>
                    <a:pt x="33549" y="52943"/>
                    <a:pt x="33525" y="53065"/>
                  </a:cubicBezTo>
                  <a:cubicBezTo>
                    <a:pt x="33525" y="53139"/>
                    <a:pt x="33525" y="53212"/>
                    <a:pt x="33598" y="53359"/>
                  </a:cubicBezTo>
                  <a:cubicBezTo>
                    <a:pt x="33647" y="53433"/>
                    <a:pt x="33672" y="53506"/>
                    <a:pt x="33696" y="53555"/>
                  </a:cubicBezTo>
                  <a:cubicBezTo>
                    <a:pt x="33794" y="53751"/>
                    <a:pt x="33892" y="53898"/>
                    <a:pt x="33916" y="54069"/>
                  </a:cubicBezTo>
                  <a:cubicBezTo>
                    <a:pt x="33916" y="54167"/>
                    <a:pt x="33965" y="54290"/>
                    <a:pt x="33990" y="54412"/>
                  </a:cubicBezTo>
                  <a:cubicBezTo>
                    <a:pt x="34014" y="54486"/>
                    <a:pt x="34039" y="54535"/>
                    <a:pt x="34063" y="54559"/>
                  </a:cubicBezTo>
                  <a:cubicBezTo>
                    <a:pt x="34112" y="54584"/>
                    <a:pt x="34210" y="54633"/>
                    <a:pt x="34308" y="54706"/>
                  </a:cubicBezTo>
                  <a:cubicBezTo>
                    <a:pt x="34480" y="54780"/>
                    <a:pt x="34676" y="54902"/>
                    <a:pt x="34822" y="55000"/>
                  </a:cubicBezTo>
                  <a:lnTo>
                    <a:pt x="34822" y="55000"/>
                  </a:lnTo>
                  <a:cubicBezTo>
                    <a:pt x="34969" y="55122"/>
                    <a:pt x="35018" y="55220"/>
                    <a:pt x="35092" y="55367"/>
                  </a:cubicBezTo>
                  <a:lnTo>
                    <a:pt x="35092" y="55367"/>
                  </a:lnTo>
                  <a:cubicBezTo>
                    <a:pt x="35141" y="55441"/>
                    <a:pt x="35190" y="55539"/>
                    <a:pt x="35263" y="55637"/>
                  </a:cubicBezTo>
                  <a:cubicBezTo>
                    <a:pt x="35361" y="55784"/>
                    <a:pt x="35410" y="55857"/>
                    <a:pt x="35435" y="55931"/>
                  </a:cubicBezTo>
                  <a:lnTo>
                    <a:pt x="35435" y="55931"/>
                  </a:lnTo>
                  <a:cubicBezTo>
                    <a:pt x="35484" y="56004"/>
                    <a:pt x="35533" y="56078"/>
                    <a:pt x="35655" y="56224"/>
                  </a:cubicBezTo>
                  <a:cubicBezTo>
                    <a:pt x="35875" y="56469"/>
                    <a:pt x="35900" y="56592"/>
                    <a:pt x="35949" y="56788"/>
                  </a:cubicBezTo>
                  <a:cubicBezTo>
                    <a:pt x="35973" y="56812"/>
                    <a:pt x="35973" y="56861"/>
                    <a:pt x="35998" y="56886"/>
                  </a:cubicBezTo>
                  <a:cubicBezTo>
                    <a:pt x="36022" y="57008"/>
                    <a:pt x="36071" y="57179"/>
                    <a:pt x="36169" y="57351"/>
                  </a:cubicBezTo>
                  <a:cubicBezTo>
                    <a:pt x="36243" y="57498"/>
                    <a:pt x="36341" y="57669"/>
                    <a:pt x="36463" y="57743"/>
                  </a:cubicBezTo>
                  <a:cubicBezTo>
                    <a:pt x="36610" y="57865"/>
                    <a:pt x="36708" y="57939"/>
                    <a:pt x="36806" y="58012"/>
                  </a:cubicBezTo>
                  <a:cubicBezTo>
                    <a:pt x="36904" y="58110"/>
                    <a:pt x="36977" y="58183"/>
                    <a:pt x="37051" y="58306"/>
                  </a:cubicBezTo>
                  <a:cubicBezTo>
                    <a:pt x="37124" y="58404"/>
                    <a:pt x="37247" y="58428"/>
                    <a:pt x="37369" y="58453"/>
                  </a:cubicBezTo>
                  <a:cubicBezTo>
                    <a:pt x="37492" y="58477"/>
                    <a:pt x="37614" y="58477"/>
                    <a:pt x="37737" y="58551"/>
                  </a:cubicBezTo>
                  <a:cubicBezTo>
                    <a:pt x="38030" y="58722"/>
                    <a:pt x="38055" y="58820"/>
                    <a:pt x="38153" y="59065"/>
                  </a:cubicBezTo>
                  <a:lnTo>
                    <a:pt x="38153" y="59090"/>
                  </a:lnTo>
                  <a:cubicBezTo>
                    <a:pt x="38251" y="59310"/>
                    <a:pt x="38251" y="59408"/>
                    <a:pt x="38251" y="59726"/>
                  </a:cubicBezTo>
                  <a:lnTo>
                    <a:pt x="38251" y="59824"/>
                  </a:lnTo>
                  <a:lnTo>
                    <a:pt x="38251" y="59824"/>
                  </a:lnTo>
                  <a:cubicBezTo>
                    <a:pt x="38251" y="60020"/>
                    <a:pt x="38177" y="60143"/>
                    <a:pt x="38104" y="60240"/>
                  </a:cubicBezTo>
                  <a:cubicBezTo>
                    <a:pt x="38055" y="60314"/>
                    <a:pt x="38006" y="60387"/>
                    <a:pt x="38104" y="60559"/>
                  </a:cubicBezTo>
                  <a:cubicBezTo>
                    <a:pt x="38153" y="60681"/>
                    <a:pt x="38226" y="60804"/>
                    <a:pt x="38275" y="60902"/>
                  </a:cubicBezTo>
                  <a:cubicBezTo>
                    <a:pt x="38398" y="61098"/>
                    <a:pt x="38496" y="61220"/>
                    <a:pt x="38520" y="61440"/>
                  </a:cubicBezTo>
                  <a:cubicBezTo>
                    <a:pt x="38545" y="61661"/>
                    <a:pt x="38520" y="61783"/>
                    <a:pt x="38496" y="61930"/>
                  </a:cubicBezTo>
                  <a:cubicBezTo>
                    <a:pt x="38496" y="61979"/>
                    <a:pt x="38496" y="62053"/>
                    <a:pt x="38496" y="62126"/>
                  </a:cubicBezTo>
                  <a:lnTo>
                    <a:pt x="38496" y="62126"/>
                  </a:lnTo>
                  <a:lnTo>
                    <a:pt x="38496" y="62126"/>
                  </a:lnTo>
                  <a:cubicBezTo>
                    <a:pt x="38471" y="62346"/>
                    <a:pt x="38471" y="62444"/>
                    <a:pt x="38594" y="62738"/>
                  </a:cubicBezTo>
                  <a:cubicBezTo>
                    <a:pt x="38667" y="62910"/>
                    <a:pt x="38863" y="63057"/>
                    <a:pt x="39034" y="63179"/>
                  </a:cubicBezTo>
                  <a:cubicBezTo>
                    <a:pt x="39157" y="63277"/>
                    <a:pt x="39255" y="63375"/>
                    <a:pt x="39328" y="63448"/>
                  </a:cubicBezTo>
                  <a:cubicBezTo>
                    <a:pt x="39402" y="63546"/>
                    <a:pt x="39451" y="63644"/>
                    <a:pt x="39500" y="63742"/>
                  </a:cubicBezTo>
                  <a:cubicBezTo>
                    <a:pt x="39549" y="63816"/>
                    <a:pt x="39598" y="63914"/>
                    <a:pt x="39622" y="64012"/>
                  </a:cubicBezTo>
                  <a:cubicBezTo>
                    <a:pt x="39720" y="64183"/>
                    <a:pt x="39818" y="64648"/>
                    <a:pt x="39916" y="64967"/>
                  </a:cubicBezTo>
                  <a:lnTo>
                    <a:pt x="39916" y="64967"/>
                  </a:lnTo>
                  <a:lnTo>
                    <a:pt x="39965" y="65138"/>
                  </a:lnTo>
                  <a:lnTo>
                    <a:pt x="39940" y="65138"/>
                  </a:lnTo>
                  <a:cubicBezTo>
                    <a:pt x="39989" y="65260"/>
                    <a:pt x="39989" y="65358"/>
                    <a:pt x="40014" y="65456"/>
                  </a:cubicBezTo>
                  <a:cubicBezTo>
                    <a:pt x="40014" y="65579"/>
                    <a:pt x="40038" y="65726"/>
                    <a:pt x="40112" y="65873"/>
                  </a:cubicBezTo>
                  <a:cubicBezTo>
                    <a:pt x="40185" y="66020"/>
                    <a:pt x="40234" y="66142"/>
                    <a:pt x="40259" y="66240"/>
                  </a:cubicBezTo>
                  <a:cubicBezTo>
                    <a:pt x="40283" y="66362"/>
                    <a:pt x="40283" y="66460"/>
                    <a:pt x="40357" y="66509"/>
                  </a:cubicBezTo>
                  <a:lnTo>
                    <a:pt x="40357" y="66509"/>
                  </a:lnTo>
                  <a:lnTo>
                    <a:pt x="40381" y="66534"/>
                  </a:lnTo>
                  <a:cubicBezTo>
                    <a:pt x="40406" y="66558"/>
                    <a:pt x="40406" y="66583"/>
                    <a:pt x="40406" y="66583"/>
                  </a:cubicBezTo>
                  <a:cubicBezTo>
                    <a:pt x="40430" y="66583"/>
                    <a:pt x="40430" y="66583"/>
                    <a:pt x="40455" y="66583"/>
                  </a:cubicBezTo>
                  <a:cubicBezTo>
                    <a:pt x="40528" y="66607"/>
                    <a:pt x="40651" y="66632"/>
                    <a:pt x="40920" y="66730"/>
                  </a:cubicBezTo>
                  <a:cubicBezTo>
                    <a:pt x="41214" y="66828"/>
                    <a:pt x="41459" y="66877"/>
                    <a:pt x="41630" y="66901"/>
                  </a:cubicBezTo>
                  <a:cubicBezTo>
                    <a:pt x="41802" y="66926"/>
                    <a:pt x="41924" y="66950"/>
                    <a:pt x="42046" y="67024"/>
                  </a:cubicBezTo>
                  <a:cubicBezTo>
                    <a:pt x="42169" y="67073"/>
                    <a:pt x="42291" y="67244"/>
                    <a:pt x="42414" y="67391"/>
                  </a:cubicBezTo>
                  <a:cubicBezTo>
                    <a:pt x="42512" y="67538"/>
                    <a:pt x="42634" y="67660"/>
                    <a:pt x="42683" y="67685"/>
                  </a:cubicBezTo>
                  <a:cubicBezTo>
                    <a:pt x="42757" y="67685"/>
                    <a:pt x="42879" y="67709"/>
                    <a:pt x="42977" y="67709"/>
                  </a:cubicBezTo>
                  <a:cubicBezTo>
                    <a:pt x="43099" y="67709"/>
                    <a:pt x="43222" y="67734"/>
                    <a:pt x="43344" y="67758"/>
                  </a:cubicBezTo>
                  <a:cubicBezTo>
                    <a:pt x="43442" y="67783"/>
                    <a:pt x="43491" y="67807"/>
                    <a:pt x="43540" y="67856"/>
                  </a:cubicBezTo>
                  <a:cubicBezTo>
                    <a:pt x="43565" y="67905"/>
                    <a:pt x="43638" y="67954"/>
                    <a:pt x="43785" y="68003"/>
                  </a:cubicBezTo>
                  <a:lnTo>
                    <a:pt x="43859" y="68028"/>
                  </a:lnTo>
                  <a:cubicBezTo>
                    <a:pt x="44128" y="68101"/>
                    <a:pt x="44275" y="68150"/>
                    <a:pt x="44495" y="68297"/>
                  </a:cubicBezTo>
                  <a:lnTo>
                    <a:pt x="44495" y="68297"/>
                  </a:lnTo>
                  <a:cubicBezTo>
                    <a:pt x="44569" y="68370"/>
                    <a:pt x="44667" y="68444"/>
                    <a:pt x="44740" y="68542"/>
                  </a:cubicBezTo>
                  <a:cubicBezTo>
                    <a:pt x="44863" y="68664"/>
                    <a:pt x="45009" y="68811"/>
                    <a:pt x="45156" y="68860"/>
                  </a:cubicBezTo>
                  <a:cubicBezTo>
                    <a:pt x="45254" y="68885"/>
                    <a:pt x="45401" y="68885"/>
                    <a:pt x="45548" y="68909"/>
                  </a:cubicBezTo>
                  <a:cubicBezTo>
                    <a:pt x="45769" y="68934"/>
                    <a:pt x="45989" y="68958"/>
                    <a:pt x="46136" y="69007"/>
                  </a:cubicBezTo>
                  <a:cubicBezTo>
                    <a:pt x="46283" y="69056"/>
                    <a:pt x="46454" y="69056"/>
                    <a:pt x="46675" y="69032"/>
                  </a:cubicBezTo>
                  <a:cubicBezTo>
                    <a:pt x="46797" y="69032"/>
                    <a:pt x="46920" y="69007"/>
                    <a:pt x="47066" y="69032"/>
                  </a:cubicBezTo>
                  <a:lnTo>
                    <a:pt x="47213" y="69032"/>
                  </a:lnTo>
                  <a:cubicBezTo>
                    <a:pt x="47483" y="69032"/>
                    <a:pt x="47654" y="69032"/>
                    <a:pt x="47924" y="69105"/>
                  </a:cubicBezTo>
                  <a:cubicBezTo>
                    <a:pt x="48095" y="69130"/>
                    <a:pt x="48242" y="69203"/>
                    <a:pt x="48413" y="69252"/>
                  </a:cubicBezTo>
                  <a:cubicBezTo>
                    <a:pt x="48585" y="69325"/>
                    <a:pt x="48732" y="69399"/>
                    <a:pt x="48854" y="69472"/>
                  </a:cubicBezTo>
                  <a:cubicBezTo>
                    <a:pt x="49074" y="69595"/>
                    <a:pt x="49172" y="69693"/>
                    <a:pt x="49295" y="69840"/>
                  </a:cubicBezTo>
                  <a:lnTo>
                    <a:pt x="49368" y="69913"/>
                  </a:lnTo>
                  <a:cubicBezTo>
                    <a:pt x="49417" y="69962"/>
                    <a:pt x="49442" y="70011"/>
                    <a:pt x="49491" y="70036"/>
                  </a:cubicBezTo>
                  <a:cubicBezTo>
                    <a:pt x="49540" y="70134"/>
                    <a:pt x="49589" y="70183"/>
                    <a:pt x="49785" y="70256"/>
                  </a:cubicBezTo>
                  <a:cubicBezTo>
                    <a:pt x="49932" y="70305"/>
                    <a:pt x="50054" y="70354"/>
                    <a:pt x="50152" y="70354"/>
                  </a:cubicBezTo>
                  <a:cubicBezTo>
                    <a:pt x="50201" y="70354"/>
                    <a:pt x="50250" y="70354"/>
                    <a:pt x="50250" y="70329"/>
                  </a:cubicBezTo>
                  <a:cubicBezTo>
                    <a:pt x="50299" y="70256"/>
                    <a:pt x="50348" y="70158"/>
                    <a:pt x="50397" y="70060"/>
                  </a:cubicBezTo>
                  <a:cubicBezTo>
                    <a:pt x="50446" y="70011"/>
                    <a:pt x="50470" y="69938"/>
                    <a:pt x="50519" y="69864"/>
                  </a:cubicBezTo>
                  <a:cubicBezTo>
                    <a:pt x="50544" y="69840"/>
                    <a:pt x="50593" y="69766"/>
                    <a:pt x="50642" y="69717"/>
                  </a:cubicBezTo>
                  <a:cubicBezTo>
                    <a:pt x="50544" y="69619"/>
                    <a:pt x="50519" y="69521"/>
                    <a:pt x="50740" y="69448"/>
                  </a:cubicBezTo>
                  <a:cubicBezTo>
                    <a:pt x="51033" y="69374"/>
                    <a:pt x="51303" y="69350"/>
                    <a:pt x="51303" y="69179"/>
                  </a:cubicBezTo>
                  <a:cubicBezTo>
                    <a:pt x="51303" y="69007"/>
                    <a:pt x="51107" y="69179"/>
                    <a:pt x="50960" y="68958"/>
                  </a:cubicBezTo>
                  <a:cubicBezTo>
                    <a:pt x="50789" y="68713"/>
                    <a:pt x="50789" y="68591"/>
                    <a:pt x="50740" y="68419"/>
                  </a:cubicBezTo>
                  <a:cubicBezTo>
                    <a:pt x="50691" y="68273"/>
                    <a:pt x="50617" y="68346"/>
                    <a:pt x="50593" y="68052"/>
                  </a:cubicBezTo>
                  <a:cubicBezTo>
                    <a:pt x="50593" y="67783"/>
                    <a:pt x="50593" y="67513"/>
                    <a:pt x="50519" y="67415"/>
                  </a:cubicBezTo>
                  <a:cubicBezTo>
                    <a:pt x="50421" y="67317"/>
                    <a:pt x="50176" y="67097"/>
                    <a:pt x="50054" y="66999"/>
                  </a:cubicBezTo>
                  <a:cubicBezTo>
                    <a:pt x="49932" y="66901"/>
                    <a:pt x="49785" y="66803"/>
                    <a:pt x="49834" y="66730"/>
                  </a:cubicBezTo>
                  <a:cubicBezTo>
                    <a:pt x="49858" y="66632"/>
                    <a:pt x="49858" y="66607"/>
                    <a:pt x="49981" y="66534"/>
                  </a:cubicBezTo>
                  <a:cubicBezTo>
                    <a:pt x="50078" y="66460"/>
                    <a:pt x="50103" y="66485"/>
                    <a:pt x="50152" y="66313"/>
                  </a:cubicBezTo>
                  <a:cubicBezTo>
                    <a:pt x="50225" y="66167"/>
                    <a:pt x="50299" y="66069"/>
                    <a:pt x="50127" y="65946"/>
                  </a:cubicBezTo>
                  <a:cubicBezTo>
                    <a:pt x="49956" y="65799"/>
                    <a:pt x="50103" y="65946"/>
                    <a:pt x="50029" y="65603"/>
                  </a:cubicBezTo>
                  <a:cubicBezTo>
                    <a:pt x="49956" y="65260"/>
                    <a:pt x="49932" y="65163"/>
                    <a:pt x="49932" y="64991"/>
                  </a:cubicBezTo>
                  <a:cubicBezTo>
                    <a:pt x="49907" y="64820"/>
                    <a:pt x="49932" y="64697"/>
                    <a:pt x="49834" y="64550"/>
                  </a:cubicBezTo>
                  <a:cubicBezTo>
                    <a:pt x="49736" y="64403"/>
                    <a:pt x="49466" y="64403"/>
                    <a:pt x="49393" y="64281"/>
                  </a:cubicBezTo>
                  <a:cubicBezTo>
                    <a:pt x="49344" y="64159"/>
                    <a:pt x="49319" y="63987"/>
                    <a:pt x="49491" y="63987"/>
                  </a:cubicBezTo>
                  <a:cubicBezTo>
                    <a:pt x="49662" y="63987"/>
                    <a:pt x="49711" y="64110"/>
                    <a:pt x="49809" y="64061"/>
                  </a:cubicBezTo>
                  <a:cubicBezTo>
                    <a:pt x="49932" y="63987"/>
                    <a:pt x="49932" y="63816"/>
                    <a:pt x="49736" y="63767"/>
                  </a:cubicBezTo>
                  <a:cubicBezTo>
                    <a:pt x="49540" y="63693"/>
                    <a:pt x="49417" y="63644"/>
                    <a:pt x="49368" y="63497"/>
                  </a:cubicBezTo>
                  <a:cubicBezTo>
                    <a:pt x="49344" y="63375"/>
                    <a:pt x="49515" y="63179"/>
                    <a:pt x="49613" y="63179"/>
                  </a:cubicBezTo>
                  <a:cubicBezTo>
                    <a:pt x="49711" y="63179"/>
                    <a:pt x="49834" y="63179"/>
                    <a:pt x="49834" y="62959"/>
                  </a:cubicBezTo>
                  <a:cubicBezTo>
                    <a:pt x="49834" y="62763"/>
                    <a:pt x="49711" y="62763"/>
                    <a:pt x="49785" y="62591"/>
                  </a:cubicBezTo>
                  <a:cubicBezTo>
                    <a:pt x="49858" y="62420"/>
                    <a:pt x="50029" y="62469"/>
                    <a:pt x="50078" y="62248"/>
                  </a:cubicBezTo>
                  <a:cubicBezTo>
                    <a:pt x="50103" y="62004"/>
                    <a:pt x="49981" y="61906"/>
                    <a:pt x="50054" y="61734"/>
                  </a:cubicBezTo>
                  <a:cubicBezTo>
                    <a:pt x="50152" y="61538"/>
                    <a:pt x="50250" y="61538"/>
                    <a:pt x="50201" y="61416"/>
                  </a:cubicBezTo>
                  <a:cubicBezTo>
                    <a:pt x="50152" y="61318"/>
                    <a:pt x="50029" y="61293"/>
                    <a:pt x="49883" y="61440"/>
                  </a:cubicBezTo>
                  <a:cubicBezTo>
                    <a:pt x="49736" y="61587"/>
                    <a:pt x="49564" y="61734"/>
                    <a:pt x="49344" y="61587"/>
                  </a:cubicBezTo>
                  <a:cubicBezTo>
                    <a:pt x="49123" y="61440"/>
                    <a:pt x="49074" y="61318"/>
                    <a:pt x="48830" y="61342"/>
                  </a:cubicBezTo>
                  <a:cubicBezTo>
                    <a:pt x="48560" y="61367"/>
                    <a:pt x="48462" y="61514"/>
                    <a:pt x="48315" y="61367"/>
                  </a:cubicBezTo>
                  <a:cubicBezTo>
                    <a:pt x="48144" y="61220"/>
                    <a:pt x="48217" y="61122"/>
                    <a:pt x="48340" y="61098"/>
                  </a:cubicBezTo>
                  <a:cubicBezTo>
                    <a:pt x="48462" y="61073"/>
                    <a:pt x="48585" y="61220"/>
                    <a:pt x="48585" y="61024"/>
                  </a:cubicBezTo>
                  <a:cubicBezTo>
                    <a:pt x="48609" y="60804"/>
                    <a:pt x="48634" y="60706"/>
                    <a:pt x="48462" y="60608"/>
                  </a:cubicBezTo>
                  <a:cubicBezTo>
                    <a:pt x="48266" y="60534"/>
                    <a:pt x="48070" y="60314"/>
                    <a:pt x="48119" y="60143"/>
                  </a:cubicBezTo>
                  <a:cubicBezTo>
                    <a:pt x="48144" y="59971"/>
                    <a:pt x="48266" y="59996"/>
                    <a:pt x="48487" y="60265"/>
                  </a:cubicBezTo>
                  <a:cubicBezTo>
                    <a:pt x="48683" y="60510"/>
                    <a:pt x="48781" y="60436"/>
                    <a:pt x="48928" y="60681"/>
                  </a:cubicBezTo>
                  <a:cubicBezTo>
                    <a:pt x="49050" y="60926"/>
                    <a:pt x="49123" y="60902"/>
                    <a:pt x="49295" y="60853"/>
                  </a:cubicBezTo>
                  <a:cubicBezTo>
                    <a:pt x="49466" y="60828"/>
                    <a:pt x="49589" y="60779"/>
                    <a:pt x="49589" y="60632"/>
                  </a:cubicBezTo>
                  <a:cubicBezTo>
                    <a:pt x="49564" y="60485"/>
                    <a:pt x="49589" y="60461"/>
                    <a:pt x="49564" y="60289"/>
                  </a:cubicBezTo>
                  <a:cubicBezTo>
                    <a:pt x="49515" y="60143"/>
                    <a:pt x="49466" y="60094"/>
                    <a:pt x="49295" y="60020"/>
                  </a:cubicBezTo>
                  <a:cubicBezTo>
                    <a:pt x="49148" y="59947"/>
                    <a:pt x="49025" y="59751"/>
                    <a:pt x="49099" y="59751"/>
                  </a:cubicBezTo>
                  <a:cubicBezTo>
                    <a:pt x="49197" y="59726"/>
                    <a:pt x="49319" y="59922"/>
                    <a:pt x="49442" y="59898"/>
                  </a:cubicBezTo>
                  <a:cubicBezTo>
                    <a:pt x="49564" y="59873"/>
                    <a:pt x="49540" y="59604"/>
                    <a:pt x="49638" y="59604"/>
                  </a:cubicBezTo>
                  <a:cubicBezTo>
                    <a:pt x="49760" y="59628"/>
                    <a:pt x="49687" y="59775"/>
                    <a:pt x="49760" y="59898"/>
                  </a:cubicBezTo>
                  <a:cubicBezTo>
                    <a:pt x="49834" y="60045"/>
                    <a:pt x="49956" y="59971"/>
                    <a:pt x="49981" y="60191"/>
                  </a:cubicBezTo>
                  <a:cubicBezTo>
                    <a:pt x="50005" y="60387"/>
                    <a:pt x="49956" y="60387"/>
                    <a:pt x="49956" y="60559"/>
                  </a:cubicBezTo>
                  <a:cubicBezTo>
                    <a:pt x="49956" y="60730"/>
                    <a:pt x="49981" y="60877"/>
                    <a:pt x="50127" y="60926"/>
                  </a:cubicBezTo>
                  <a:cubicBezTo>
                    <a:pt x="50274" y="60951"/>
                    <a:pt x="50421" y="61098"/>
                    <a:pt x="50421" y="60853"/>
                  </a:cubicBezTo>
                  <a:cubicBezTo>
                    <a:pt x="50397" y="60632"/>
                    <a:pt x="50323" y="60461"/>
                    <a:pt x="50446" y="60363"/>
                  </a:cubicBezTo>
                  <a:cubicBezTo>
                    <a:pt x="50544" y="60240"/>
                    <a:pt x="50519" y="60118"/>
                    <a:pt x="50593" y="59873"/>
                  </a:cubicBezTo>
                  <a:cubicBezTo>
                    <a:pt x="50666" y="59653"/>
                    <a:pt x="50666" y="59604"/>
                    <a:pt x="50813" y="59506"/>
                  </a:cubicBezTo>
                  <a:cubicBezTo>
                    <a:pt x="50960" y="59383"/>
                    <a:pt x="50985" y="59261"/>
                    <a:pt x="50985" y="59139"/>
                  </a:cubicBezTo>
                  <a:cubicBezTo>
                    <a:pt x="50985" y="59016"/>
                    <a:pt x="50960" y="58918"/>
                    <a:pt x="51107" y="58869"/>
                  </a:cubicBezTo>
                  <a:cubicBezTo>
                    <a:pt x="51229" y="58820"/>
                    <a:pt x="51278" y="58747"/>
                    <a:pt x="51229" y="58673"/>
                  </a:cubicBezTo>
                  <a:cubicBezTo>
                    <a:pt x="51156" y="58600"/>
                    <a:pt x="50960" y="58404"/>
                    <a:pt x="50936" y="58575"/>
                  </a:cubicBezTo>
                  <a:cubicBezTo>
                    <a:pt x="50887" y="58722"/>
                    <a:pt x="50936" y="58894"/>
                    <a:pt x="50789" y="58943"/>
                  </a:cubicBezTo>
                  <a:cubicBezTo>
                    <a:pt x="50666" y="58967"/>
                    <a:pt x="50421" y="59065"/>
                    <a:pt x="50593" y="58845"/>
                  </a:cubicBezTo>
                  <a:cubicBezTo>
                    <a:pt x="50764" y="58624"/>
                    <a:pt x="50740" y="58526"/>
                    <a:pt x="50666" y="58404"/>
                  </a:cubicBezTo>
                  <a:cubicBezTo>
                    <a:pt x="50593" y="58306"/>
                    <a:pt x="50348" y="58257"/>
                    <a:pt x="50348" y="58134"/>
                  </a:cubicBezTo>
                  <a:cubicBezTo>
                    <a:pt x="50372" y="58012"/>
                    <a:pt x="50470" y="57988"/>
                    <a:pt x="50372" y="57914"/>
                  </a:cubicBezTo>
                  <a:cubicBezTo>
                    <a:pt x="50299" y="57816"/>
                    <a:pt x="49932" y="57890"/>
                    <a:pt x="49883" y="57767"/>
                  </a:cubicBezTo>
                  <a:cubicBezTo>
                    <a:pt x="49809" y="57645"/>
                    <a:pt x="49638" y="57645"/>
                    <a:pt x="49687" y="57498"/>
                  </a:cubicBezTo>
                  <a:cubicBezTo>
                    <a:pt x="49760" y="57375"/>
                    <a:pt x="49858" y="57424"/>
                    <a:pt x="50054" y="57449"/>
                  </a:cubicBezTo>
                  <a:cubicBezTo>
                    <a:pt x="50274" y="57498"/>
                    <a:pt x="50421" y="57375"/>
                    <a:pt x="50544" y="57400"/>
                  </a:cubicBezTo>
                  <a:cubicBezTo>
                    <a:pt x="50666" y="57400"/>
                    <a:pt x="50568" y="57498"/>
                    <a:pt x="50666" y="57571"/>
                  </a:cubicBezTo>
                  <a:cubicBezTo>
                    <a:pt x="50789" y="57645"/>
                    <a:pt x="50862" y="57645"/>
                    <a:pt x="51009" y="57571"/>
                  </a:cubicBezTo>
                  <a:cubicBezTo>
                    <a:pt x="51156" y="57498"/>
                    <a:pt x="51180" y="57400"/>
                    <a:pt x="51327" y="57498"/>
                  </a:cubicBezTo>
                  <a:cubicBezTo>
                    <a:pt x="51450" y="57596"/>
                    <a:pt x="51327" y="57718"/>
                    <a:pt x="51474" y="57792"/>
                  </a:cubicBezTo>
                  <a:cubicBezTo>
                    <a:pt x="51597" y="57865"/>
                    <a:pt x="51719" y="57890"/>
                    <a:pt x="51768" y="57743"/>
                  </a:cubicBezTo>
                  <a:cubicBezTo>
                    <a:pt x="51817" y="57620"/>
                    <a:pt x="51817" y="57498"/>
                    <a:pt x="51915" y="57326"/>
                  </a:cubicBezTo>
                  <a:cubicBezTo>
                    <a:pt x="52013" y="57155"/>
                    <a:pt x="52086" y="57033"/>
                    <a:pt x="52258" y="56935"/>
                  </a:cubicBezTo>
                  <a:cubicBezTo>
                    <a:pt x="52429" y="56837"/>
                    <a:pt x="52380" y="56665"/>
                    <a:pt x="52503" y="56543"/>
                  </a:cubicBezTo>
                  <a:cubicBezTo>
                    <a:pt x="52625" y="56396"/>
                    <a:pt x="52674" y="56469"/>
                    <a:pt x="52674" y="56249"/>
                  </a:cubicBezTo>
                  <a:cubicBezTo>
                    <a:pt x="52674" y="56029"/>
                    <a:pt x="52601" y="55808"/>
                    <a:pt x="52527" y="55955"/>
                  </a:cubicBezTo>
                  <a:cubicBezTo>
                    <a:pt x="52429" y="56102"/>
                    <a:pt x="52527" y="56151"/>
                    <a:pt x="52282" y="56322"/>
                  </a:cubicBezTo>
                  <a:cubicBezTo>
                    <a:pt x="52062" y="56494"/>
                    <a:pt x="52013" y="56445"/>
                    <a:pt x="51989" y="56616"/>
                  </a:cubicBezTo>
                  <a:cubicBezTo>
                    <a:pt x="51940" y="56788"/>
                    <a:pt x="51940" y="56935"/>
                    <a:pt x="51842" y="56935"/>
                  </a:cubicBezTo>
                  <a:cubicBezTo>
                    <a:pt x="51744" y="56910"/>
                    <a:pt x="51646" y="56935"/>
                    <a:pt x="51719" y="56763"/>
                  </a:cubicBezTo>
                  <a:cubicBezTo>
                    <a:pt x="51793" y="56592"/>
                    <a:pt x="51866" y="56420"/>
                    <a:pt x="51793" y="56347"/>
                  </a:cubicBezTo>
                  <a:cubicBezTo>
                    <a:pt x="51719" y="56273"/>
                    <a:pt x="51597" y="56298"/>
                    <a:pt x="51548" y="56396"/>
                  </a:cubicBezTo>
                  <a:cubicBezTo>
                    <a:pt x="51474" y="56518"/>
                    <a:pt x="51425" y="56690"/>
                    <a:pt x="51327" y="56543"/>
                  </a:cubicBezTo>
                  <a:cubicBezTo>
                    <a:pt x="51229" y="56420"/>
                    <a:pt x="51058" y="56322"/>
                    <a:pt x="51278" y="56249"/>
                  </a:cubicBezTo>
                  <a:cubicBezTo>
                    <a:pt x="51474" y="56151"/>
                    <a:pt x="51572" y="56298"/>
                    <a:pt x="51670" y="56102"/>
                  </a:cubicBezTo>
                  <a:cubicBezTo>
                    <a:pt x="51793" y="55906"/>
                    <a:pt x="51646" y="55735"/>
                    <a:pt x="51817" y="55686"/>
                  </a:cubicBezTo>
                  <a:cubicBezTo>
                    <a:pt x="51964" y="55612"/>
                    <a:pt x="51964" y="55735"/>
                    <a:pt x="52111" y="55735"/>
                  </a:cubicBezTo>
                  <a:cubicBezTo>
                    <a:pt x="52282" y="55735"/>
                    <a:pt x="52307" y="55661"/>
                    <a:pt x="52429" y="55539"/>
                  </a:cubicBezTo>
                  <a:cubicBezTo>
                    <a:pt x="52527" y="55416"/>
                    <a:pt x="52625" y="55367"/>
                    <a:pt x="52650" y="55465"/>
                  </a:cubicBezTo>
                  <a:cubicBezTo>
                    <a:pt x="52699" y="55588"/>
                    <a:pt x="52772" y="55857"/>
                    <a:pt x="52846" y="55808"/>
                  </a:cubicBezTo>
                  <a:cubicBezTo>
                    <a:pt x="52919" y="55784"/>
                    <a:pt x="52944" y="55710"/>
                    <a:pt x="52944" y="55539"/>
                  </a:cubicBezTo>
                  <a:cubicBezTo>
                    <a:pt x="52944" y="55367"/>
                    <a:pt x="52895" y="55245"/>
                    <a:pt x="52993" y="55147"/>
                  </a:cubicBezTo>
                  <a:cubicBezTo>
                    <a:pt x="53090" y="55049"/>
                    <a:pt x="53213" y="54853"/>
                    <a:pt x="53262" y="55000"/>
                  </a:cubicBezTo>
                  <a:cubicBezTo>
                    <a:pt x="53311" y="55147"/>
                    <a:pt x="53188" y="55196"/>
                    <a:pt x="53237" y="55318"/>
                  </a:cubicBezTo>
                  <a:cubicBezTo>
                    <a:pt x="53262" y="55441"/>
                    <a:pt x="53384" y="55441"/>
                    <a:pt x="53237" y="55539"/>
                  </a:cubicBezTo>
                  <a:cubicBezTo>
                    <a:pt x="53115" y="55661"/>
                    <a:pt x="52993" y="55808"/>
                    <a:pt x="53115" y="55833"/>
                  </a:cubicBezTo>
                  <a:cubicBezTo>
                    <a:pt x="53237" y="55857"/>
                    <a:pt x="53360" y="55857"/>
                    <a:pt x="53433" y="55710"/>
                  </a:cubicBezTo>
                  <a:cubicBezTo>
                    <a:pt x="53531" y="55563"/>
                    <a:pt x="53507" y="55465"/>
                    <a:pt x="53703" y="55416"/>
                  </a:cubicBezTo>
                  <a:cubicBezTo>
                    <a:pt x="53899" y="55343"/>
                    <a:pt x="54021" y="55294"/>
                    <a:pt x="54021" y="55171"/>
                  </a:cubicBezTo>
                  <a:cubicBezTo>
                    <a:pt x="54046" y="55025"/>
                    <a:pt x="53874" y="54951"/>
                    <a:pt x="53948" y="54780"/>
                  </a:cubicBezTo>
                  <a:cubicBezTo>
                    <a:pt x="53997" y="54584"/>
                    <a:pt x="54094" y="54535"/>
                    <a:pt x="53997" y="54412"/>
                  </a:cubicBezTo>
                  <a:cubicBezTo>
                    <a:pt x="53923" y="54314"/>
                    <a:pt x="53825" y="54314"/>
                    <a:pt x="53752" y="54192"/>
                  </a:cubicBezTo>
                  <a:cubicBezTo>
                    <a:pt x="53703" y="54045"/>
                    <a:pt x="53580" y="53923"/>
                    <a:pt x="53703" y="53825"/>
                  </a:cubicBezTo>
                  <a:cubicBezTo>
                    <a:pt x="53850" y="53751"/>
                    <a:pt x="53801" y="53580"/>
                    <a:pt x="53948" y="53580"/>
                  </a:cubicBezTo>
                  <a:cubicBezTo>
                    <a:pt x="54094" y="53580"/>
                    <a:pt x="54217" y="53727"/>
                    <a:pt x="54119" y="53825"/>
                  </a:cubicBezTo>
                  <a:cubicBezTo>
                    <a:pt x="53997" y="53923"/>
                    <a:pt x="53899" y="53898"/>
                    <a:pt x="53972" y="53996"/>
                  </a:cubicBezTo>
                  <a:cubicBezTo>
                    <a:pt x="54070" y="54118"/>
                    <a:pt x="54070" y="54192"/>
                    <a:pt x="54192" y="54118"/>
                  </a:cubicBezTo>
                  <a:cubicBezTo>
                    <a:pt x="54315" y="54021"/>
                    <a:pt x="54388" y="53996"/>
                    <a:pt x="54486" y="54069"/>
                  </a:cubicBezTo>
                  <a:cubicBezTo>
                    <a:pt x="54560" y="54167"/>
                    <a:pt x="54535" y="54167"/>
                    <a:pt x="54535" y="54339"/>
                  </a:cubicBezTo>
                  <a:cubicBezTo>
                    <a:pt x="54560" y="54510"/>
                    <a:pt x="54609" y="54510"/>
                    <a:pt x="54731" y="54510"/>
                  </a:cubicBezTo>
                  <a:cubicBezTo>
                    <a:pt x="54829" y="54510"/>
                    <a:pt x="54829" y="54633"/>
                    <a:pt x="54976" y="54584"/>
                  </a:cubicBezTo>
                  <a:cubicBezTo>
                    <a:pt x="55123" y="54559"/>
                    <a:pt x="55001" y="54412"/>
                    <a:pt x="55172" y="54339"/>
                  </a:cubicBezTo>
                  <a:cubicBezTo>
                    <a:pt x="55368" y="54265"/>
                    <a:pt x="55392" y="54290"/>
                    <a:pt x="55564" y="54241"/>
                  </a:cubicBezTo>
                  <a:cubicBezTo>
                    <a:pt x="55760" y="54167"/>
                    <a:pt x="55637" y="54069"/>
                    <a:pt x="55809" y="54045"/>
                  </a:cubicBezTo>
                  <a:cubicBezTo>
                    <a:pt x="55956" y="54021"/>
                    <a:pt x="56029" y="54069"/>
                    <a:pt x="56151" y="53947"/>
                  </a:cubicBezTo>
                  <a:cubicBezTo>
                    <a:pt x="56274" y="53825"/>
                    <a:pt x="56102" y="53825"/>
                    <a:pt x="56029" y="53678"/>
                  </a:cubicBezTo>
                  <a:cubicBezTo>
                    <a:pt x="55956" y="53531"/>
                    <a:pt x="55784" y="53457"/>
                    <a:pt x="55735" y="53580"/>
                  </a:cubicBezTo>
                  <a:cubicBezTo>
                    <a:pt x="55686" y="53727"/>
                    <a:pt x="55392" y="53849"/>
                    <a:pt x="55343" y="53751"/>
                  </a:cubicBezTo>
                  <a:cubicBezTo>
                    <a:pt x="55294" y="53653"/>
                    <a:pt x="55294" y="53555"/>
                    <a:pt x="55417" y="53506"/>
                  </a:cubicBezTo>
                  <a:cubicBezTo>
                    <a:pt x="55515" y="53482"/>
                    <a:pt x="55613" y="53408"/>
                    <a:pt x="55588" y="53310"/>
                  </a:cubicBezTo>
                  <a:cubicBezTo>
                    <a:pt x="55564" y="53188"/>
                    <a:pt x="55441" y="53065"/>
                    <a:pt x="55368" y="53041"/>
                  </a:cubicBezTo>
                  <a:cubicBezTo>
                    <a:pt x="55294" y="53017"/>
                    <a:pt x="55196" y="53090"/>
                    <a:pt x="55050" y="53090"/>
                  </a:cubicBezTo>
                  <a:cubicBezTo>
                    <a:pt x="54903" y="53065"/>
                    <a:pt x="55001" y="52919"/>
                    <a:pt x="55050" y="52821"/>
                  </a:cubicBezTo>
                  <a:cubicBezTo>
                    <a:pt x="55098" y="52698"/>
                    <a:pt x="55074" y="52551"/>
                    <a:pt x="54952" y="52404"/>
                  </a:cubicBezTo>
                  <a:cubicBezTo>
                    <a:pt x="54805" y="52282"/>
                    <a:pt x="54658" y="52208"/>
                    <a:pt x="54805" y="52086"/>
                  </a:cubicBezTo>
                  <a:cubicBezTo>
                    <a:pt x="54952" y="51988"/>
                    <a:pt x="55074" y="52110"/>
                    <a:pt x="55098" y="51915"/>
                  </a:cubicBezTo>
                  <a:cubicBezTo>
                    <a:pt x="55147" y="51743"/>
                    <a:pt x="55147" y="51547"/>
                    <a:pt x="55196" y="51498"/>
                  </a:cubicBezTo>
                  <a:cubicBezTo>
                    <a:pt x="55270" y="51474"/>
                    <a:pt x="55417" y="51596"/>
                    <a:pt x="55368" y="51743"/>
                  </a:cubicBezTo>
                  <a:cubicBezTo>
                    <a:pt x="55319" y="51890"/>
                    <a:pt x="55270" y="51939"/>
                    <a:pt x="55270" y="52086"/>
                  </a:cubicBezTo>
                  <a:cubicBezTo>
                    <a:pt x="55270" y="52233"/>
                    <a:pt x="55196" y="52527"/>
                    <a:pt x="55368" y="52551"/>
                  </a:cubicBezTo>
                  <a:cubicBezTo>
                    <a:pt x="55539" y="52551"/>
                    <a:pt x="55588" y="52478"/>
                    <a:pt x="55637" y="52600"/>
                  </a:cubicBezTo>
                  <a:cubicBezTo>
                    <a:pt x="55711" y="52723"/>
                    <a:pt x="55735" y="52821"/>
                    <a:pt x="55833" y="52747"/>
                  </a:cubicBezTo>
                  <a:cubicBezTo>
                    <a:pt x="55907" y="52698"/>
                    <a:pt x="55833" y="52600"/>
                    <a:pt x="55858" y="52502"/>
                  </a:cubicBezTo>
                  <a:cubicBezTo>
                    <a:pt x="55907" y="52404"/>
                    <a:pt x="56029" y="52429"/>
                    <a:pt x="56029" y="52502"/>
                  </a:cubicBezTo>
                  <a:cubicBezTo>
                    <a:pt x="56029" y="52576"/>
                    <a:pt x="55931" y="52723"/>
                    <a:pt x="56078" y="52772"/>
                  </a:cubicBezTo>
                  <a:cubicBezTo>
                    <a:pt x="56225" y="52821"/>
                    <a:pt x="56298" y="52821"/>
                    <a:pt x="56298" y="52747"/>
                  </a:cubicBezTo>
                  <a:cubicBezTo>
                    <a:pt x="56323" y="52698"/>
                    <a:pt x="56225" y="52674"/>
                    <a:pt x="56225" y="52551"/>
                  </a:cubicBezTo>
                  <a:cubicBezTo>
                    <a:pt x="56200" y="52404"/>
                    <a:pt x="56176" y="52380"/>
                    <a:pt x="56151" y="52282"/>
                  </a:cubicBezTo>
                  <a:cubicBezTo>
                    <a:pt x="56127" y="52159"/>
                    <a:pt x="56127" y="51890"/>
                    <a:pt x="56225" y="51964"/>
                  </a:cubicBezTo>
                  <a:cubicBezTo>
                    <a:pt x="56323" y="52061"/>
                    <a:pt x="56176" y="52110"/>
                    <a:pt x="56323" y="52306"/>
                  </a:cubicBezTo>
                  <a:cubicBezTo>
                    <a:pt x="56470" y="52478"/>
                    <a:pt x="56347" y="52453"/>
                    <a:pt x="56543" y="52527"/>
                  </a:cubicBezTo>
                  <a:cubicBezTo>
                    <a:pt x="56715" y="52600"/>
                    <a:pt x="56690" y="52576"/>
                    <a:pt x="56837" y="52429"/>
                  </a:cubicBezTo>
                  <a:cubicBezTo>
                    <a:pt x="56960" y="52306"/>
                    <a:pt x="57107" y="52331"/>
                    <a:pt x="57204" y="52306"/>
                  </a:cubicBezTo>
                  <a:cubicBezTo>
                    <a:pt x="57327" y="52282"/>
                    <a:pt x="57302" y="52208"/>
                    <a:pt x="57351" y="52086"/>
                  </a:cubicBezTo>
                  <a:cubicBezTo>
                    <a:pt x="57425" y="51939"/>
                    <a:pt x="57474" y="51792"/>
                    <a:pt x="57596" y="51817"/>
                  </a:cubicBezTo>
                  <a:cubicBezTo>
                    <a:pt x="57694" y="51841"/>
                    <a:pt x="57645" y="51915"/>
                    <a:pt x="57596" y="52013"/>
                  </a:cubicBezTo>
                  <a:cubicBezTo>
                    <a:pt x="57523" y="52086"/>
                    <a:pt x="57400" y="52159"/>
                    <a:pt x="57425" y="52306"/>
                  </a:cubicBezTo>
                  <a:cubicBezTo>
                    <a:pt x="57425" y="52453"/>
                    <a:pt x="57302" y="52478"/>
                    <a:pt x="57302" y="52576"/>
                  </a:cubicBezTo>
                  <a:cubicBezTo>
                    <a:pt x="57278" y="52649"/>
                    <a:pt x="57278" y="52723"/>
                    <a:pt x="57425" y="52723"/>
                  </a:cubicBezTo>
                  <a:cubicBezTo>
                    <a:pt x="57547" y="52747"/>
                    <a:pt x="57596" y="52698"/>
                    <a:pt x="57694" y="52747"/>
                  </a:cubicBezTo>
                  <a:cubicBezTo>
                    <a:pt x="57817" y="52772"/>
                    <a:pt x="58013" y="52649"/>
                    <a:pt x="58135" y="52576"/>
                  </a:cubicBezTo>
                  <a:cubicBezTo>
                    <a:pt x="58257" y="52502"/>
                    <a:pt x="58380" y="52576"/>
                    <a:pt x="58576" y="52502"/>
                  </a:cubicBezTo>
                  <a:cubicBezTo>
                    <a:pt x="58772" y="52404"/>
                    <a:pt x="58919" y="52257"/>
                    <a:pt x="59041" y="52184"/>
                  </a:cubicBezTo>
                  <a:cubicBezTo>
                    <a:pt x="59139" y="52135"/>
                    <a:pt x="59237" y="52061"/>
                    <a:pt x="59482" y="52013"/>
                  </a:cubicBezTo>
                  <a:cubicBezTo>
                    <a:pt x="59751" y="51964"/>
                    <a:pt x="59923" y="51939"/>
                    <a:pt x="60094" y="51964"/>
                  </a:cubicBezTo>
                  <a:cubicBezTo>
                    <a:pt x="60265" y="51988"/>
                    <a:pt x="60265" y="51915"/>
                    <a:pt x="60461" y="51890"/>
                  </a:cubicBezTo>
                  <a:cubicBezTo>
                    <a:pt x="60657" y="51890"/>
                    <a:pt x="60706" y="51866"/>
                    <a:pt x="60927" y="51719"/>
                  </a:cubicBezTo>
                  <a:cubicBezTo>
                    <a:pt x="61123" y="51547"/>
                    <a:pt x="61318" y="51621"/>
                    <a:pt x="61514" y="51400"/>
                  </a:cubicBezTo>
                  <a:cubicBezTo>
                    <a:pt x="61710" y="51155"/>
                    <a:pt x="61563" y="51082"/>
                    <a:pt x="62029" y="50911"/>
                  </a:cubicBezTo>
                  <a:cubicBezTo>
                    <a:pt x="62469" y="50739"/>
                    <a:pt x="62469" y="50715"/>
                    <a:pt x="62763" y="50445"/>
                  </a:cubicBezTo>
                  <a:cubicBezTo>
                    <a:pt x="63033" y="50176"/>
                    <a:pt x="63180" y="50078"/>
                    <a:pt x="63204" y="49956"/>
                  </a:cubicBezTo>
                  <a:cubicBezTo>
                    <a:pt x="63204" y="49833"/>
                    <a:pt x="62984" y="49931"/>
                    <a:pt x="62861" y="49784"/>
                  </a:cubicBezTo>
                  <a:cubicBezTo>
                    <a:pt x="62739" y="49662"/>
                    <a:pt x="62714" y="49564"/>
                    <a:pt x="63033" y="49490"/>
                  </a:cubicBezTo>
                  <a:cubicBezTo>
                    <a:pt x="63351" y="49417"/>
                    <a:pt x="63375" y="49417"/>
                    <a:pt x="63375" y="49196"/>
                  </a:cubicBezTo>
                  <a:cubicBezTo>
                    <a:pt x="63400" y="48976"/>
                    <a:pt x="63400" y="48780"/>
                    <a:pt x="63620" y="48854"/>
                  </a:cubicBezTo>
                  <a:cubicBezTo>
                    <a:pt x="63865" y="48927"/>
                    <a:pt x="63890" y="48927"/>
                    <a:pt x="64012" y="48731"/>
                  </a:cubicBezTo>
                  <a:cubicBezTo>
                    <a:pt x="64110" y="48535"/>
                    <a:pt x="64159" y="48535"/>
                    <a:pt x="64355" y="48388"/>
                  </a:cubicBezTo>
                  <a:cubicBezTo>
                    <a:pt x="64551" y="48241"/>
                    <a:pt x="64600" y="48266"/>
                    <a:pt x="64722" y="47948"/>
                  </a:cubicBezTo>
                  <a:cubicBezTo>
                    <a:pt x="64845" y="47654"/>
                    <a:pt x="64869" y="47605"/>
                    <a:pt x="64820" y="47482"/>
                  </a:cubicBezTo>
                  <a:cubicBezTo>
                    <a:pt x="64747" y="47384"/>
                    <a:pt x="64600" y="47482"/>
                    <a:pt x="64526" y="47384"/>
                  </a:cubicBezTo>
                  <a:cubicBezTo>
                    <a:pt x="64428" y="47262"/>
                    <a:pt x="64330" y="47213"/>
                    <a:pt x="64404" y="47139"/>
                  </a:cubicBezTo>
                  <a:cubicBezTo>
                    <a:pt x="64477" y="47090"/>
                    <a:pt x="64698" y="47139"/>
                    <a:pt x="64747" y="47017"/>
                  </a:cubicBezTo>
                  <a:cubicBezTo>
                    <a:pt x="64771" y="46919"/>
                    <a:pt x="64673" y="46944"/>
                    <a:pt x="64502" y="46870"/>
                  </a:cubicBezTo>
                  <a:cubicBezTo>
                    <a:pt x="64330" y="46772"/>
                    <a:pt x="64135" y="46846"/>
                    <a:pt x="64159" y="46674"/>
                  </a:cubicBezTo>
                  <a:cubicBezTo>
                    <a:pt x="64184" y="46503"/>
                    <a:pt x="64355" y="46478"/>
                    <a:pt x="64355" y="46356"/>
                  </a:cubicBezTo>
                  <a:cubicBezTo>
                    <a:pt x="64355" y="46233"/>
                    <a:pt x="64110" y="46258"/>
                    <a:pt x="64135" y="46062"/>
                  </a:cubicBezTo>
                  <a:cubicBezTo>
                    <a:pt x="64159" y="45842"/>
                    <a:pt x="64355" y="45793"/>
                    <a:pt x="64208" y="45719"/>
                  </a:cubicBezTo>
                  <a:cubicBezTo>
                    <a:pt x="64086" y="45621"/>
                    <a:pt x="63939" y="45793"/>
                    <a:pt x="63890" y="45548"/>
                  </a:cubicBezTo>
                  <a:cubicBezTo>
                    <a:pt x="63841" y="45303"/>
                    <a:pt x="63571" y="45401"/>
                    <a:pt x="63596" y="45156"/>
                  </a:cubicBezTo>
                  <a:cubicBezTo>
                    <a:pt x="63645" y="44911"/>
                    <a:pt x="63767" y="44764"/>
                    <a:pt x="63865" y="44911"/>
                  </a:cubicBezTo>
                  <a:cubicBezTo>
                    <a:pt x="63939" y="45058"/>
                    <a:pt x="63841" y="45156"/>
                    <a:pt x="64061" y="45278"/>
                  </a:cubicBezTo>
                  <a:cubicBezTo>
                    <a:pt x="64281" y="45425"/>
                    <a:pt x="64379" y="45327"/>
                    <a:pt x="64502" y="45523"/>
                  </a:cubicBezTo>
                  <a:cubicBezTo>
                    <a:pt x="64600" y="45695"/>
                    <a:pt x="64845" y="45891"/>
                    <a:pt x="64943" y="45817"/>
                  </a:cubicBezTo>
                  <a:cubicBezTo>
                    <a:pt x="65016" y="45744"/>
                    <a:pt x="64894" y="45548"/>
                    <a:pt x="65065" y="45376"/>
                  </a:cubicBezTo>
                  <a:cubicBezTo>
                    <a:pt x="65212" y="45180"/>
                    <a:pt x="65334" y="45107"/>
                    <a:pt x="65457" y="45107"/>
                  </a:cubicBezTo>
                  <a:cubicBezTo>
                    <a:pt x="65604" y="45082"/>
                    <a:pt x="65726" y="45082"/>
                    <a:pt x="65800" y="45180"/>
                  </a:cubicBezTo>
                  <a:cubicBezTo>
                    <a:pt x="65873" y="45278"/>
                    <a:pt x="65898" y="45401"/>
                    <a:pt x="65898" y="45499"/>
                  </a:cubicBezTo>
                  <a:cubicBezTo>
                    <a:pt x="65873" y="45621"/>
                    <a:pt x="65898" y="45621"/>
                    <a:pt x="65898" y="45768"/>
                  </a:cubicBezTo>
                  <a:cubicBezTo>
                    <a:pt x="65898" y="45915"/>
                    <a:pt x="65824" y="46037"/>
                    <a:pt x="65775" y="46135"/>
                  </a:cubicBezTo>
                  <a:cubicBezTo>
                    <a:pt x="65751" y="46233"/>
                    <a:pt x="65751" y="46478"/>
                    <a:pt x="65653" y="46527"/>
                  </a:cubicBezTo>
                  <a:cubicBezTo>
                    <a:pt x="65530" y="46601"/>
                    <a:pt x="65481" y="46625"/>
                    <a:pt x="65506" y="46699"/>
                  </a:cubicBezTo>
                  <a:cubicBezTo>
                    <a:pt x="65530" y="46772"/>
                    <a:pt x="65628" y="46895"/>
                    <a:pt x="65849" y="46772"/>
                  </a:cubicBezTo>
                  <a:cubicBezTo>
                    <a:pt x="66045" y="46674"/>
                    <a:pt x="66045" y="46552"/>
                    <a:pt x="66216" y="46478"/>
                  </a:cubicBezTo>
                  <a:cubicBezTo>
                    <a:pt x="66412" y="46405"/>
                    <a:pt x="66559" y="46307"/>
                    <a:pt x="66730" y="46405"/>
                  </a:cubicBezTo>
                  <a:cubicBezTo>
                    <a:pt x="66926" y="46527"/>
                    <a:pt x="66853" y="46552"/>
                    <a:pt x="67049" y="46552"/>
                  </a:cubicBezTo>
                  <a:cubicBezTo>
                    <a:pt x="67245" y="46552"/>
                    <a:pt x="67122" y="46748"/>
                    <a:pt x="67293" y="46772"/>
                  </a:cubicBezTo>
                  <a:cubicBezTo>
                    <a:pt x="67465" y="46797"/>
                    <a:pt x="67563" y="46674"/>
                    <a:pt x="67783" y="46552"/>
                  </a:cubicBezTo>
                  <a:cubicBezTo>
                    <a:pt x="68004" y="46429"/>
                    <a:pt x="67930" y="46454"/>
                    <a:pt x="68420" y="46282"/>
                  </a:cubicBezTo>
                  <a:cubicBezTo>
                    <a:pt x="68885" y="46086"/>
                    <a:pt x="68910" y="45939"/>
                    <a:pt x="69204" y="45842"/>
                  </a:cubicBezTo>
                  <a:cubicBezTo>
                    <a:pt x="69497" y="45744"/>
                    <a:pt x="69473" y="45695"/>
                    <a:pt x="69865" y="45695"/>
                  </a:cubicBezTo>
                  <a:cubicBezTo>
                    <a:pt x="70257" y="45695"/>
                    <a:pt x="70477" y="45744"/>
                    <a:pt x="70624" y="45695"/>
                  </a:cubicBezTo>
                  <a:cubicBezTo>
                    <a:pt x="70771" y="45646"/>
                    <a:pt x="70648" y="45499"/>
                    <a:pt x="70575" y="4545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72"/>
            <p:cNvSpPr/>
            <p:nvPr/>
          </p:nvSpPr>
          <p:spPr>
            <a:xfrm>
              <a:off x="2420600" y="3195725"/>
              <a:ext cx="1807850" cy="1758850"/>
            </a:xfrm>
            <a:custGeom>
              <a:avLst/>
              <a:gdLst/>
              <a:ahLst/>
              <a:cxnLst/>
              <a:rect l="l" t="t" r="r" b="b"/>
              <a:pathLst>
                <a:path w="72314" h="70354" fill="none" extrusionOk="0">
                  <a:moveTo>
                    <a:pt x="70575" y="45450"/>
                  </a:moveTo>
                  <a:cubicBezTo>
                    <a:pt x="70501" y="45376"/>
                    <a:pt x="70330" y="45205"/>
                    <a:pt x="70232" y="45082"/>
                  </a:cubicBezTo>
                  <a:cubicBezTo>
                    <a:pt x="70159" y="44984"/>
                    <a:pt x="70061" y="44813"/>
                    <a:pt x="70134" y="44666"/>
                  </a:cubicBezTo>
                  <a:cubicBezTo>
                    <a:pt x="70208" y="44544"/>
                    <a:pt x="70257" y="44495"/>
                    <a:pt x="70354" y="44421"/>
                  </a:cubicBezTo>
                  <a:cubicBezTo>
                    <a:pt x="70452" y="44348"/>
                    <a:pt x="70526" y="44152"/>
                    <a:pt x="70599" y="43980"/>
                  </a:cubicBezTo>
                  <a:cubicBezTo>
                    <a:pt x="70697" y="43809"/>
                    <a:pt x="70624" y="43711"/>
                    <a:pt x="70893" y="43687"/>
                  </a:cubicBezTo>
                  <a:lnTo>
                    <a:pt x="70942" y="43687"/>
                  </a:lnTo>
                  <a:cubicBezTo>
                    <a:pt x="70967" y="43662"/>
                    <a:pt x="70991" y="43638"/>
                    <a:pt x="70991" y="43613"/>
                  </a:cubicBezTo>
                  <a:cubicBezTo>
                    <a:pt x="71040" y="43564"/>
                    <a:pt x="71065" y="43515"/>
                    <a:pt x="71114" y="43466"/>
                  </a:cubicBezTo>
                  <a:cubicBezTo>
                    <a:pt x="71212" y="43344"/>
                    <a:pt x="71285" y="43246"/>
                    <a:pt x="71358" y="43025"/>
                  </a:cubicBezTo>
                  <a:cubicBezTo>
                    <a:pt x="71432" y="42854"/>
                    <a:pt x="71407" y="42658"/>
                    <a:pt x="71383" y="42487"/>
                  </a:cubicBezTo>
                  <a:cubicBezTo>
                    <a:pt x="71358" y="42389"/>
                    <a:pt x="71358" y="42291"/>
                    <a:pt x="71358" y="42193"/>
                  </a:cubicBezTo>
                  <a:lnTo>
                    <a:pt x="71358" y="42193"/>
                  </a:lnTo>
                  <a:lnTo>
                    <a:pt x="71358" y="42119"/>
                  </a:lnTo>
                  <a:cubicBezTo>
                    <a:pt x="71358" y="41923"/>
                    <a:pt x="71358" y="41850"/>
                    <a:pt x="71261" y="41581"/>
                  </a:cubicBezTo>
                  <a:cubicBezTo>
                    <a:pt x="71187" y="41409"/>
                    <a:pt x="71163" y="41336"/>
                    <a:pt x="71138" y="41238"/>
                  </a:cubicBezTo>
                  <a:cubicBezTo>
                    <a:pt x="71138" y="41140"/>
                    <a:pt x="71163" y="41066"/>
                    <a:pt x="71187" y="40944"/>
                  </a:cubicBezTo>
                  <a:lnTo>
                    <a:pt x="71187" y="40944"/>
                  </a:lnTo>
                  <a:cubicBezTo>
                    <a:pt x="71187" y="40846"/>
                    <a:pt x="71212" y="40773"/>
                    <a:pt x="71236" y="40699"/>
                  </a:cubicBezTo>
                  <a:cubicBezTo>
                    <a:pt x="71285" y="40577"/>
                    <a:pt x="71310" y="40479"/>
                    <a:pt x="71310" y="40307"/>
                  </a:cubicBezTo>
                  <a:lnTo>
                    <a:pt x="71310" y="40209"/>
                  </a:lnTo>
                  <a:cubicBezTo>
                    <a:pt x="71310" y="39989"/>
                    <a:pt x="71310" y="39818"/>
                    <a:pt x="71383" y="39622"/>
                  </a:cubicBezTo>
                  <a:cubicBezTo>
                    <a:pt x="71407" y="39524"/>
                    <a:pt x="71456" y="39450"/>
                    <a:pt x="71505" y="39352"/>
                  </a:cubicBezTo>
                  <a:cubicBezTo>
                    <a:pt x="71579" y="39254"/>
                    <a:pt x="71652" y="39181"/>
                    <a:pt x="71750" y="39083"/>
                  </a:cubicBezTo>
                  <a:cubicBezTo>
                    <a:pt x="71824" y="39034"/>
                    <a:pt x="71824" y="39009"/>
                    <a:pt x="71824" y="38960"/>
                  </a:cubicBezTo>
                  <a:cubicBezTo>
                    <a:pt x="71799" y="38887"/>
                    <a:pt x="71799" y="38814"/>
                    <a:pt x="71799" y="38716"/>
                  </a:cubicBezTo>
                  <a:cubicBezTo>
                    <a:pt x="71824" y="38544"/>
                    <a:pt x="71897" y="38446"/>
                    <a:pt x="71971" y="38348"/>
                  </a:cubicBezTo>
                  <a:cubicBezTo>
                    <a:pt x="72044" y="38275"/>
                    <a:pt x="72093" y="38201"/>
                    <a:pt x="72093" y="38103"/>
                  </a:cubicBezTo>
                  <a:cubicBezTo>
                    <a:pt x="72093" y="37956"/>
                    <a:pt x="72093" y="37858"/>
                    <a:pt x="72118" y="37761"/>
                  </a:cubicBezTo>
                  <a:lnTo>
                    <a:pt x="72118" y="37761"/>
                  </a:lnTo>
                  <a:cubicBezTo>
                    <a:pt x="72118" y="37687"/>
                    <a:pt x="72118" y="37614"/>
                    <a:pt x="72142" y="37516"/>
                  </a:cubicBezTo>
                  <a:cubicBezTo>
                    <a:pt x="72167" y="37442"/>
                    <a:pt x="72142" y="37393"/>
                    <a:pt x="72118" y="37344"/>
                  </a:cubicBezTo>
                  <a:cubicBezTo>
                    <a:pt x="72093" y="37271"/>
                    <a:pt x="72069" y="37197"/>
                    <a:pt x="72044" y="37099"/>
                  </a:cubicBezTo>
                  <a:cubicBezTo>
                    <a:pt x="72044" y="36928"/>
                    <a:pt x="72142" y="36854"/>
                    <a:pt x="72240" y="36757"/>
                  </a:cubicBezTo>
                  <a:lnTo>
                    <a:pt x="72240" y="36757"/>
                  </a:lnTo>
                  <a:cubicBezTo>
                    <a:pt x="72265" y="36732"/>
                    <a:pt x="72314" y="36683"/>
                    <a:pt x="72314" y="36659"/>
                  </a:cubicBezTo>
                  <a:cubicBezTo>
                    <a:pt x="72289" y="36634"/>
                    <a:pt x="72289" y="36610"/>
                    <a:pt x="72265" y="36561"/>
                  </a:cubicBezTo>
                  <a:cubicBezTo>
                    <a:pt x="72216" y="36438"/>
                    <a:pt x="72167" y="36291"/>
                    <a:pt x="72142" y="36095"/>
                  </a:cubicBezTo>
                  <a:cubicBezTo>
                    <a:pt x="72142" y="35973"/>
                    <a:pt x="72093" y="35924"/>
                    <a:pt x="72020" y="35801"/>
                  </a:cubicBezTo>
                  <a:cubicBezTo>
                    <a:pt x="71946" y="35753"/>
                    <a:pt x="71873" y="35655"/>
                    <a:pt x="71799" y="35508"/>
                  </a:cubicBezTo>
                  <a:cubicBezTo>
                    <a:pt x="71726" y="35385"/>
                    <a:pt x="71628" y="35287"/>
                    <a:pt x="71554" y="35214"/>
                  </a:cubicBezTo>
                  <a:lnTo>
                    <a:pt x="71554" y="35214"/>
                  </a:lnTo>
                  <a:cubicBezTo>
                    <a:pt x="71456" y="35116"/>
                    <a:pt x="71383" y="35042"/>
                    <a:pt x="71383" y="34895"/>
                  </a:cubicBezTo>
                  <a:cubicBezTo>
                    <a:pt x="71383" y="34822"/>
                    <a:pt x="71407" y="34773"/>
                    <a:pt x="71407" y="34724"/>
                  </a:cubicBezTo>
                  <a:cubicBezTo>
                    <a:pt x="71432" y="34626"/>
                    <a:pt x="71456" y="34528"/>
                    <a:pt x="71334" y="34357"/>
                  </a:cubicBezTo>
                  <a:lnTo>
                    <a:pt x="71261" y="34283"/>
                  </a:lnTo>
                  <a:lnTo>
                    <a:pt x="71261" y="34283"/>
                  </a:lnTo>
                  <a:cubicBezTo>
                    <a:pt x="71114" y="34063"/>
                    <a:pt x="71065" y="33989"/>
                    <a:pt x="70991" y="33744"/>
                  </a:cubicBezTo>
                  <a:cubicBezTo>
                    <a:pt x="70967" y="33671"/>
                    <a:pt x="70918" y="33622"/>
                    <a:pt x="70869" y="33598"/>
                  </a:cubicBezTo>
                  <a:cubicBezTo>
                    <a:pt x="70771" y="33549"/>
                    <a:pt x="70697" y="33500"/>
                    <a:pt x="70624" y="33353"/>
                  </a:cubicBezTo>
                  <a:cubicBezTo>
                    <a:pt x="70550" y="33157"/>
                    <a:pt x="70575" y="32985"/>
                    <a:pt x="70599" y="32814"/>
                  </a:cubicBezTo>
                  <a:cubicBezTo>
                    <a:pt x="70624" y="32716"/>
                    <a:pt x="70648" y="32594"/>
                    <a:pt x="70648" y="32496"/>
                  </a:cubicBezTo>
                  <a:cubicBezTo>
                    <a:pt x="70624" y="32398"/>
                    <a:pt x="70575" y="32226"/>
                    <a:pt x="70526" y="32079"/>
                  </a:cubicBezTo>
                  <a:cubicBezTo>
                    <a:pt x="70428" y="31859"/>
                    <a:pt x="70306" y="31663"/>
                    <a:pt x="70208" y="31516"/>
                  </a:cubicBezTo>
                  <a:cubicBezTo>
                    <a:pt x="70036" y="31271"/>
                    <a:pt x="69326" y="30659"/>
                    <a:pt x="69326" y="30659"/>
                  </a:cubicBezTo>
                  <a:lnTo>
                    <a:pt x="69277" y="30610"/>
                  </a:lnTo>
                  <a:lnTo>
                    <a:pt x="69277" y="30561"/>
                  </a:lnTo>
                  <a:lnTo>
                    <a:pt x="69032" y="20497"/>
                  </a:lnTo>
                  <a:cubicBezTo>
                    <a:pt x="68934" y="20472"/>
                    <a:pt x="68763" y="20399"/>
                    <a:pt x="68542" y="20350"/>
                  </a:cubicBezTo>
                  <a:cubicBezTo>
                    <a:pt x="68298" y="20325"/>
                    <a:pt x="68126" y="20374"/>
                    <a:pt x="68004" y="20399"/>
                  </a:cubicBezTo>
                  <a:lnTo>
                    <a:pt x="68004" y="20399"/>
                  </a:lnTo>
                  <a:lnTo>
                    <a:pt x="67930" y="20423"/>
                  </a:lnTo>
                  <a:lnTo>
                    <a:pt x="67930" y="20423"/>
                  </a:lnTo>
                  <a:lnTo>
                    <a:pt x="67906" y="20423"/>
                  </a:lnTo>
                  <a:cubicBezTo>
                    <a:pt x="67734" y="20472"/>
                    <a:pt x="67342" y="20594"/>
                    <a:pt x="67171" y="20423"/>
                  </a:cubicBezTo>
                  <a:cubicBezTo>
                    <a:pt x="67098" y="20374"/>
                    <a:pt x="67024" y="20301"/>
                    <a:pt x="66951" y="20227"/>
                  </a:cubicBezTo>
                  <a:cubicBezTo>
                    <a:pt x="66853" y="20129"/>
                    <a:pt x="66755" y="20031"/>
                    <a:pt x="66730" y="20031"/>
                  </a:cubicBezTo>
                  <a:lnTo>
                    <a:pt x="66681" y="20031"/>
                  </a:lnTo>
                  <a:cubicBezTo>
                    <a:pt x="66583" y="20007"/>
                    <a:pt x="66412" y="19958"/>
                    <a:pt x="66265" y="19884"/>
                  </a:cubicBezTo>
                  <a:cubicBezTo>
                    <a:pt x="66216" y="19860"/>
                    <a:pt x="66167" y="19860"/>
                    <a:pt x="66118" y="19860"/>
                  </a:cubicBezTo>
                  <a:cubicBezTo>
                    <a:pt x="66020" y="19835"/>
                    <a:pt x="65922" y="19835"/>
                    <a:pt x="65775" y="19786"/>
                  </a:cubicBezTo>
                  <a:cubicBezTo>
                    <a:pt x="65579" y="19737"/>
                    <a:pt x="65481" y="19639"/>
                    <a:pt x="65383" y="19541"/>
                  </a:cubicBezTo>
                  <a:cubicBezTo>
                    <a:pt x="65285" y="19468"/>
                    <a:pt x="65188" y="19395"/>
                    <a:pt x="65065" y="19346"/>
                  </a:cubicBezTo>
                  <a:cubicBezTo>
                    <a:pt x="64992" y="19321"/>
                    <a:pt x="64894" y="19321"/>
                    <a:pt x="64820" y="19297"/>
                  </a:cubicBezTo>
                  <a:cubicBezTo>
                    <a:pt x="64600" y="19248"/>
                    <a:pt x="64428" y="19223"/>
                    <a:pt x="64281" y="18978"/>
                  </a:cubicBezTo>
                  <a:lnTo>
                    <a:pt x="64281" y="18978"/>
                  </a:lnTo>
                  <a:lnTo>
                    <a:pt x="64233" y="18880"/>
                  </a:lnTo>
                  <a:cubicBezTo>
                    <a:pt x="64110" y="18684"/>
                    <a:pt x="64037" y="18586"/>
                    <a:pt x="63841" y="18489"/>
                  </a:cubicBezTo>
                  <a:cubicBezTo>
                    <a:pt x="63620" y="18391"/>
                    <a:pt x="63571" y="18366"/>
                    <a:pt x="63424" y="18244"/>
                  </a:cubicBezTo>
                  <a:cubicBezTo>
                    <a:pt x="63375" y="18195"/>
                    <a:pt x="63326" y="18170"/>
                    <a:pt x="63302" y="18121"/>
                  </a:cubicBezTo>
                  <a:cubicBezTo>
                    <a:pt x="63180" y="18048"/>
                    <a:pt x="63082" y="17999"/>
                    <a:pt x="62984" y="17974"/>
                  </a:cubicBezTo>
                  <a:cubicBezTo>
                    <a:pt x="62886" y="17974"/>
                    <a:pt x="62788" y="17974"/>
                    <a:pt x="62690" y="18023"/>
                  </a:cubicBezTo>
                  <a:cubicBezTo>
                    <a:pt x="62616" y="18048"/>
                    <a:pt x="62592" y="18097"/>
                    <a:pt x="62567" y="18146"/>
                  </a:cubicBezTo>
                  <a:cubicBezTo>
                    <a:pt x="62494" y="18244"/>
                    <a:pt x="62445" y="18342"/>
                    <a:pt x="62249" y="18366"/>
                  </a:cubicBezTo>
                  <a:cubicBezTo>
                    <a:pt x="62151" y="18391"/>
                    <a:pt x="62102" y="18415"/>
                    <a:pt x="62053" y="18464"/>
                  </a:cubicBezTo>
                  <a:lnTo>
                    <a:pt x="62053" y="18464"/>
                  </a:lnTo>
                  <a:cubicBezTo>
                    <a:pt x="61955" y="18537"/>
                    <a:pt x="61857" y="18611"/>
                    <a:pt x="61612" y="18586"/>
                  </a:cubicBezTo>
                  <a:cubicBezTo>
                    <a:pt x="61392" y="18562"/>
                    <a:pt x="61269" y="18513"/>
                    <a:pt x="61172" y="18464"/>
                  </a:cubicBezTo>
                  <a:cubicBezTo>
                    <a:pt x="61074" y="18391"/>
                    <a:pt x="61000" y="18317"/>
                    <a:pt x="60927" y="18219"/>
                  </a:cubicBezTo>
                  <a:cubicBezTo>
                    <a:pt x="60902" y="18195"/>
                    <a:pt x="60878" y="18170"/>
                    <a:pt x="60878" y="18170"/>
                  </a:cubicBezTo>
                  <a:cubicBezTo>
                    <a:pt x="60829" y="18121"/>
                    <a:pt x="60804" y="18121"/>
                    <a:pt x="60780" y="18121"/>
                  </a:cubicBezTo>
                  <a:cubicBezTo>
                    <a:pt x="60731" y="18097"/>
                    <a:pt x="60706" y="18121"/>
                    <a:pt x="60657" y="18146"/>
                  </a:cubicBezTo>
                  <a:cubicBezTo>
                    <a:pt x="60657" y="18170"/>
                    <a:pt x="60633" y="18170"/>
                    <a:pt x="60633" y="18195"/>
                  </a:cubicBezTo>
                  <a:cubicBezTo>
                    <a:pt x="60486" y="18342"/>
                    <a:pt x="60314" y="18342"/>
                    <a:pt x="60143" y="18342"/>
                  </a:cubicBezTo>
                  <a:cubicBezTo>
                    <a:pt x="60119" y="18342"/>
                    <a:pt x="60070" y="18342"/>
                    <a:pt x="60045" y="18342"/>
                  </a:cubicBezTo>
                  <a:lnTo>
                    <a:pt x="60045" y="18342"/>
                  </a:lnTo>
                  <a:cubicBezTo>
                    <a:pt x="59972" y="18342"/>
                    <a:pt x="59972" y="18366"/>
                    <a:pt x="59947" y="18415"/>
                  </a:cubicBezTo>
                  <a:cubicBezTo>
                    <a:pt x="59947" y="18440"/>
                    <a:pt x="59923" y="18489"/>
                    <a:pt x="59874" y="18537"/>
                  </a:cubicBezTo>
                  <a:cubicBezTo>
                    <a:pt x="59800" y="18660"/>
                    <a:pt x="59702" y="18709"/>
                    <a:pt x="59580" y="18733"/>
                  </a:cubicBezTo>
                  <a:cubicBezTo>
                    <a:pt x="59482" y="18733"/>
                    <a:pt x="59359" y="18709"/>
                    <a:pt x="59237" y="18635"/>
                  </a:cubicBezTo>
                  <a:cubicBezTo>
                    <a:pt x="59163" y="18611"/>
                    <a:pt x="59139" y="18611"/>
                    <a:pt x="59115" y="18586"/>
                  </a:cubicBezTo>
                  <a:cubicBezTo>
                    <a:pt x="58943" y="18513"/>
                    <a:pt x="58821" y="18464"/>
                    <a:pt x="58698" y="18513"/>
                  </a:cubicBezTo>
                  <a:cubicBezTo>
                    <a:pt x="58600" y="18537"/>
                    <a:pt x="58576" y="18562"/>
                    <a:pt x="58551" y="18586"/>
                  </a:cubicBezTo>
                  <a:cubicBezTo>
                    <a:pt x="58527" y="18635"/>
                    <a:pt x="58478" y="18684"/>
                    <a:pt x="58380" y="18733"/>
                  </a:cubicBezTo>
                  <a:lnTo>
                    <a:pt x="58380" y="18733"/>
                  </a:lnTo>
                  <a:cubicBezTo>
                    <a:pt x="58257" y="18807"/>
                    <a:pt x="58184" y="18807"/>
                    <a:pt x="58086" y="18831"/>
                  </a:cubicBezTo>
                  <a:cubicBezTo>
                    <a:pt x="58013" y="18831"/>
                    <a:pt x="57915" y="18856"/>
                    <a:pt x="57841" y="18929"/>
                  </a:cubicBezTo>
                  <a:cubicBezTo>
                    <a:pt x="57792" y="18978"/>
                    <a:pt x="57792" y="19003"/>
                    <a:pt x="57792" y="19027"/>
                  </a:cubicBezTo>
                  <a:cubicBezTo>
                    <a:pt x="57743" y="19150"/>
                    <a:pt x="57719" y="19223"/>
                    <a:pt x="57425" y="19248"/>
                  </a:cubicBezTo>
                  <a:cubicBezTo>
                    <a:pt x="57302" y="19272"/>
                    <a:pt x="57204" y="19248"/>
                    <a:pt x="57155" y="19248"/>
                  </a:cubicBezTo>
                  <a:cubicBezTo>
                    <a:pt x="57131" y="19346"/>
                    <a:pt x="57082" y="19419"/>
                    <a:pt x="57058" y="19493"/>
                  </a:cubicBezTo>
                  <a:lnTo>
                    <a:pt x="57058" y="19493"/>
                  </a:lnTo>
                  <a:cubicBezTo>
                    <a:pt x="57033" y="19517"/>
                    <a:pt x="57033" y="19517"/>
                    <a:pt x="57009" y="19541"/>
                  </a:cubicBezTo>
                  <a:lnTo>
                    <a:pt x="57009" y="19541"/>
                  </a:lnTo>
                  <a:cubicBezTo>
                    <a:pt x="57009" y="19590"/>
                    <a:pt x="56984" y="19615"/>
                    <a:pt x="56960" y="19615"/>
                  </a:cubicBezTo>
                  <a:cubicBezTo>
                    <a:pt x="56911" y="19664"/>
                    <a:pt x="56862" y="19664"/>
                    <a:pt x="56813" y="19664"/>
                  </a:cubicBezTo>
                  <a:cubicBezTo>
                    <a:pt x="56764" y="19664"/>
                    <a:pt x="56715" y="19639"/>
                    <a:pt x="56666" y="19615"/>
                  </a:cubicBezTo>
                  <a:cubicBezTo>
                    <a:pt x="56592" y="19590"/>
                    <a:pt x="56519" y="19541"/>
                    <a:pt x="56470" y="19444"/>
                  </a:cubicBezTo>
                  <a:cubicBezTo>
                    <a:pt x="56421" y="19395"/>
                    <a:pt x="56396" y="19346"/>
                    <a:pt x="56372" y="19321"/>
                  </a:cubicBezTo>
                  <a:cubicBezTo>
                    <a:pt x="56323" y="19248"/>
                    <a:pt x="56298" y="19199"/>
                    <a:pt x="56200" y="19174"/>
                  </a:cubicBezTo>
                  <a:cubicBezTo>
                    <a:pt x="56054" y="19150"/>
                    <a:pt x="55956" y="19101"/>
                    <a:pt x="55833" y="19027"/>
                  </a:cubicBezTo>
                  <a:cubicBezTo>
                    <a:pt x="55784" y="18978"/>
                    <a:pt x="55735" y="18954"/>
                    <a:pt x="55662" y="18905"/>
                  </a:cubicBezTo>
                  <a:lnTo>
                    <a:pt x="55637" y="18905"/>
                  </a:lnTo>
                  <a:cubicBezTo>
                    <a:pt x="55539" y="18856"/>
                    <a:pt x="55490" y="18807"/>
                    <a:pt x="55466" y="18807"/>
                  </a:cubicBezTo>
                  <a:cubicBezTo>
                    <a:pt x="55441" y="18782"/>
                    <a:pt x="55417" y="18782"/>
                    <a:pt x="55368" y="18733"/>
                  </a:cubicBezTo>
                  <a:lnTo>
                    <a:pt x="55319" y="18709"/>
                  </a:lnTo>
                  <a:cubicBezTo>
                    <a:pt x="55172" y="18611"/>
                    <a:pt x="55172" y="18537"/>
                    <a:pt x="55196" y="18415"/>
                  </a:cubicBezTo>
                  <a:cubicBezTo>
                    <a:pt x="55221" y="18391"/>
                    <a:pt x="55221" y="18342"/>
                    <a:pt x="55221" y="18317"/>
                  </a:cubicBezTo>
                  <a:cubicBezTo>
                    <a:pt x="55221" y="18293"/>
                    <a:pt x="55196" y="18293"/>
                    <a:pt x="55196" y="18293"/>
                  </a:cubicBezTo>
                  <a:lnTo>
                    <a:pt x="55196" y="18293"/>
                  </a:lnTo>
                  <a:cubicBezTo>
                    <a:pt x="55196" y="18268"/>
                    <a:pt x="55196" y="18268"/>
                    <a:pt x="55196" y="18268"/>
                  </a:cubicBezTo>
                  <a:lnTo>
                    <a:pt x="55196" y="18268"/>
                  </a:lnTo>
                  <a:cubicBezTo>
                    <a:pt x="55172" y="18268"/>
                    <a:pt x="55147" y="18268"/>
                    <a:pt x="55123" y="18268"/>
                  </a:cubicBezTo>
                  <a:lnTo>
                    <a:pt x="55123" y="18268"/>
                  </a:lnTo>
                  <a:cubicBezTo>
                    <a:pt x="55098" y="18293"/>
                    <a:pt x="55050" y="18293"/>
                    <a:pt x="55025" y="18317"/>
                  </a:cubicBezTo>
                  <a:cubicBezTo>
                    <a:pt x="54976" y="18342"/>
                    <a:pt x="54952" y="18415"/>
                    <a:pt x="54903" y="18464"/>
                  </a:cubicBezTo>
                  <a:lnTo>
                    <a:pt x="54903" y="18464"/>
                  </a:lnTo>
                  <a:cubicBezTo>
                    <a:pt x="54829" y="18611"/>
                    <a:pt x="54756" y="18733"/>
                    <a:pt x="54560" y="18709"/>
                  </a:cubicBezTo>
                  <a:cubicBezTo>
                    <a:pt x="54413" y="18684"/>
                    <a:pt x="54339" y="18660"/>
                    <a:pt x="54290" y="18611"/>
                  </a:cubicBezTo>
                  <a:lnTo>
                    <a:pt x="54290" y="18611"/>
                  </a:lnTo>
                  <a:cubicBezTo>
                    <a:pt x="54241" y="18586"/>
                    <a:pt x="54217" y="18562"/>
                    <a:pt x="54143" y="18537"/>
                  </a:cubicBezTo>
                  <a:cubicBezTo>
                    <a:pt x="54094" y="18513"/>
                    <a:pt x="54046" y="18513"/>
                    <a:pt x="54021" y="18513"/>
                  </a:cubicBezTo>
                  <a:cubicBezTo>
                    <a:pt x="53923" y="18489"/>
                    <a:pt x="53874" y="18489"/>
                    <a:pt x="53752" y="18342"/>
                  </a:cubicBezTo>
                  <a:cubicBezTo>
                    <a:pt x="53678" y="18268"/>
                    <a:pt x="53654" y="18195"/>
                    <a:pt x="53629" y="18146"/>
                  </a:cubicBezTo>
                  <a:cubicBezTo>
                    <a:pt x="53580" y="18097"/>
                    <a:pt x="53580" y="18048"/>
                    <a:pt x="53507" y="17974"/>
                  </a:cubicBezTo>
                  <a:cubicBezTo>
                    <a:pt x="53482" y="17974"/>
                    <a:pt x="53482" y="17974"/>
                    <a:pt x="53458" y="17950"/>
                  </a:cubicBezTo>
                  <a:cubicBezTo>
                    <a:pt x="53433" y="17950"/>
                    <a:pt x="53433" y="17950"/>
                    <a:pt x="53409" y="17974"/>
                  </a:cubicBezTo>
                  <a:cubicBezTo>
                    <a:pt x="53384" y="17974"/>
                    <a:pt x="53360" y="17999"/>
                    <a:pt x="53360" y="18023"/>
                  </a:cubicBezTo>
                  <a:cubicBezTo>
                    <a:pt x="53311" y="18048"/>
                    <a:pt x="53286" y="18097"/>
                    <a:pt x="53286" y="18146"/>
                  </a:cubicBezTo>
                  <a:cubicBezTo>
                    <a:pt x="53237" y="18293"/>
                    <a:pt x="53164" y="18366"/>
                    <a:pt x="53115" y="18464"/>
                  </a:cubicBezTo>
                  <a:cubicBezTo>
                    <a:pt x="53090" y="18489"/>
                    <a:pt x="53066" y="18537"/>
                    <a:pt x="53042" y="18586"/>
                  </a:cubicBezTo>
                  <a:lnTo>
                    <a:pt x="53042" y="18586"/>
                  </a:lnTo>
                  <a:cubicBezTo>
                    <a:pt x="52968" y="18684"/>
                    <a:pt x="52895" y="18758"/>
                    <a:pt x="52846" y="18831"/>
                  </a:cubicBezTo>
                  <a:cubicBezTo>
                    <a:pt x="52797" y="18856"/>
                    <a:pt x="52772" y="18905"/>
                    <a:pt x="52723" y="18954"/>
                  </a:cubicBezTo>
                  <a:cubicBezTo>
                    <a:pt x="52699" y="18978"/>
                    <a:pt x="52674" y="19052"/>
                    <a:pt x="52650" y="19101"/>
                  </a:cubicBezTo>
                  <a:cubicBezTo>
                    <a:pt x="52625" y="19223"/>
                    <a:pt x="52576" y="19346"/>
                    <a:pt x="52454" y="19395"/>
                  </a:cubicBezTo>
                  <a:lnTo>
                    <a:pt x="52454" y="19395"/>
                  </a:lnTo>
                  <a:lnTo>
                    <a:pt x="52429" y="19395"/>
                  </a:lnTo>
                  <a:lnTo>
                    <a:pt x="52429" y="19395"/>
                  </a:lnTo>
                  <a:cubicBezTo>
                    <a:pt x="52331" y="19444"/>
                    <a:pt x="52233" y="19419"/>
                    <a:pt x="52135" y="19346"/>
                  </a:cubicBezTo>
                  <a:cubicBezTo>
                    <a:pt x="52062" y="19297"/>
                    <a:pt x="52013" y="19199"/>
                    <a:pt x="51964" y="19101"/>
                  </a:cubicBezTo>
                  <a:lnTo>
                    <a:pt x="51964" y="19101"/>
                  </a:lnTo>
                  <a:cubicBezTo>
                    <a:pt x="51964" y="19101"/>
                    <a:pt x="51964" y="19076"/>
                    <a:pt x="51940" y="19052"/>
                  </a:cubicBezTo>
                  <a:cubicBezTo>
                    <a:pt x="51891" y="18856"/>
                    <a:pt x="51915" y="18782"/>
                    <a:pt x="51940" y="18684"/>
                  </a:cubicBezTo>
                  <a:lnTo>
                    <a:pt x="51940" y="18684"/>
                  </a:lnTo>
                  <a:cubicBezTo>
                    <a:pt x="51964" y="18660"/>
                    <a:pt x="51964" y="18660"/>
                    <a:pt x="51964" y="18635"/>
                  </a:cubicBezTo>
                  <a:lnTo>
                    <a:pt x="51964" y="18635"/>
                  </a:lnTo>
                  <a:cubicBezTo>
                    <a:pt x="51989" y="18562"/>
                    <a:pt x="52037" y="18513"/>
                    <a:pt x="52062" y="18464"/>
                  </a:cubicBezTo>
                  <a:cubicBezTo>
                    <a:pt x="52086" y="18440"/>
                    <a:pt x="52111" y="18415"/>
                    <a:pt x="52111" y="18391"/>
                  </a:cubicBezTo>
                  <a:lnTo>
                    <a:pt x="52111" y="18391"/>
                  </a:lnTo>
                  <a:cubicBezTo>
                    <a:pt x="52111" y="18391"/>
                    <a:pt x="52111" y="18391"/>
                    <a:pt x="52111" y="18391"/>
                  </a:cubicBezTo>
                  <a:lnTo>
                    <a:pt x="52111" y="18391"/>
                  </a:lnTo>
                  <a:cubicBezTo>
                    <a:pt x="52086" y="18366"/>
                    <a:pt x="52086" y="18342"/>
                    <a:pt x="52062" y="18342"/>
                  </a:cubicBezTo>
                  <a:cubicBezTo>
                    <a:pt x="52037" y="18342"/>
                    <a:pt x="52013" y="18342"/>
                    <a:pt x="51989" y="18342"/>
                  </a:cubicBezTo>
                  <a:cubicBezTo>
                    <a:pt x="51964" y="18342"/>
                    <a:pt x="51964" y="18342"/>
                    <a:pt x="51964" y="18342"/>
                  </a:cubicBezTo>
                  <a:cubicBezTo>
                    <a:pt x="51940" y="18366"/>
                    <a:pt x="51891" y="18391"/>
                    <a:pt x="51866" y="18391"/>
                  </a:cubicBezTo>
                  <a:lnTo>
                    <a:pt x="51866" y="18391"/>
                  </a:lnTo>
                  <a:cubicBezTo>
                    <a:pt x="51768" y="18464"/>
                    <a:pt x="51719" y="18489"/>
                    <a:pt x="51621" y="18489"/>
                  </a:cubicBezTo>
                  <a:cubicBezTo>
                    <a:pt x="51572" y="18489"/>
                    <a:pt x="51523" y="18489"/>
                    <a:pt x="51450" y="18513"/>
                  </a:cubicBezTo>
                  <a:cubicBezTo>
                    <a:pt x="51425" y="18513"/>
                    <a:pt x="51401" y="18537"/>
                    <a:pt x="51376" y="18562"/>
                  </a:cubicBezTo>
                  <a:cubicBezTo>
                    <a:pt x="51303" y="18635"/>
                    <a:pt x="51205" y="18709"/>
                    <a:pt x="51082" y="18758"/>
                  </a:cubicBezTo>
                  <a:cubicBezTo>
                    <a:pt x="50960" y="18782"/>
                    <a:pt x="50862" y="18782"/>
                    <a:pt x="50764" y="18733"/>
                  </a:cubicBezTo>
                  <a:cubicBezTo>
                    <a:pt x="50617" y="18635"/>
                    <a:pt x="50617" y="18537"/>
                    <a:pt x="50617" y="18415"/>
                  </a:cubicBezTo>
                  <a:lnTo>
                    <a:pt x="50617" y="18415"/>
                  </a:lnTo>
                  <a:cubicBezTo>
                    <a:pt x="50617" y="18391"/>
                    <a:pt x="50617" y="18366"/>
                    <a:pt x="50593" y="18317"/>
                  </a:cubicBezTo>
                  <a:cubicBezTo>
                    <a:pt x="50593" y="18293"/>
                    <a:pt x="50568" y="18268"/>
                    <a:pt x="50519" y="18268"/>
                  </a:cubicBezTo>
                  <a:cubicBezTo>
                    <a:pt x="50470" y="18244"/>
                    <a:pt x="50397" y="18244"/>
                    <a:pt x="50323" y="18244"/>
                  </a:cubicBezTo>
                  <a:cubicBezTo>
                    <a:pt x="50225" y="18244"/>
                    <a:pt x="50127" y="18244"/>
                    <a:pt x="50054" y="18195"/>
                  </a:cubicBezTo>
                  <a:lnTo>
                    <a:pt x="50054" y="18195"/>
                  </a:lnTo>
                  <a:cubicBezTo>
                    <a:pt x="49981" y="18146"/>
                    <a:pt x="49932" y="18097"/>
                    <a:pt x="49907" y="17999"/>
                  </a:cubicBezTo>
                  <a:lnTo>
                    <a:pt x="49907" y="17974"/>
                  </a:lnTo>
                  <a:lnTo>
                    <a:pt x="49907" y="17974"/>
                  </a:lnTo>
                  <a:cubicBezTo>
                    <a:pt x="49883" y="17901"/>
                    <a:pt x="49858" y="17827"/>
                    <a:pt x="49760" y="17778"/>
                  </a:cubicBezTo>
                  <a:lnTo>
                    <a:pt x="49760" y="17778"/>
                  </a:lnTo>
                  <a:cubicBezTo>
                    <a:pt x="49711" y="17754"/>
                    <a:pt x="49662" y="17754"/>
                    <a:pt x="49613" y="17754"/>
                  </a:cubicBezTo>
                  <a:cubicBezTo>
                    <a:pt x="49564" y="17754"/>
                    <a:pt x="49515" y="17778"/>
                    <a:pt x="49466" y="17803"/>
                  </a:cubicBezTo>
                  <a:cubicBezTo>
                    <a:pt x="49417" y="17852"/>
                    <a:pt x="49393" y="17876"/>
                    <a:pt x="49344" y="17901"/>
                  </a:cubicBezTo>
                  <a:lnTo>
                    <a:pt x="49344" y="17901"/>
                  </a:lnTo>
                  <a:cubicBezTo>
                    <a:pt x="49270" y="17950"/>
                    <a:pt x="49197" y="17999"/>
                    <a:pt x="49099" y="18072"/>
                  </a:cubicBezTo>
                  <a:cubicBezTo>
                    <a:pt x="49074" y="18097"/>
                    <a:pt x="49050" y="18121"/>
                    <a:pt x="49001" y="18170"/>
                  </a:cubicBezTo>
                  <a:cubicBezTo>
                    <a:pt x="48830" y="18342"/>
                    <a:pt x="48585" y="18537"/>
                    <a:pt x="48340" y="18440"/>
                  </a:cubicBezTo>
                  <a:cubicBezTo>
                    <a:pt x="48291" y="18440"/>
                    <a:pt x="48266" y="18415"/>
                    <a:pt x="48217" y="18415"/>
                  </a:cubicBezTo>
                  <a:cubicBezTo>
                    <a:pt x="47997" y="18342"/>
                    <a:pt x="47850" y="18268"/>
                    <a:pt x="47850" y="18072"/>
                  </a:cubicBezTo>
                  <a:lnTo>
                    <a:pt x="47850" y="18072"/>
                  </a:lnTo>
                  <a:lnTo>
                    <a:pt x="47850" y="18023"/>
                  </a:lnTo>
                  <a:cubicBezTo>
                    <a:pt x="47850" y="17876"/>
                    <a:pt x="47850" y="17656"/>
                    <a:pt x="47752" y="17631"/>
                  </a:cubicBezTo>
                  <a:cubicBezTo>
                    <a:pt x="47728" y="17607"/>
                    <a:pt x="47679" y="17607"/>
                    <a:pt x="47630" y="17607"/>
                  </a:cubicBezTo>
                  <a:cubicBezTo>
                    <a:pt x="47483" y="17607"/>
                    <a:pt x="47360" y="17607"/>
                    <a:pt x="47213" y="17460"/>
                  </a:cubicBezTo>
                  <a:cubicBezTo>
                    <a:pt x="47066" y="17264"/>
                    <a:pt x="47115" y="17093"/>
                    <a:pt x="47140" y="16897"/>
                  </a:cubicBezTo>
                  <a:cubicBezTo>
                    <a:pt x="47164" y="16848"/>
                    <a:pt x="47164" y="16799"/>
                    <a:pt x="47164" y="16750"/>
                  </a:cubicBezTo>
                  <a:cubicBezTo>
                    <a:pt x="47164" y="16725"/>
                    <a:pt x="47164" y="16701"/>
                    <a:pt x="47164" y="16676"/>
                  </a:cubicBezTo>
                  <a:lnTo>
                    <a:pt x="47164" y="16676"/>
                  </a:lnTo>
                  <a:cubicBezTo>
                    <a:pt x="47164" y="16676"/>
                    <a:pt x="47140" y="16652"/>
                    <a:pt x="47140" y="16652"/>
                  </a:cubicBezTo>
                  <a:lnTo>
                    <a:pt x="47140" y="16652"/>
                  </a:lnTo>
                  <a:cubicBezTo>
                    <a:pt x="47140" y="16652"/>
                    <a:pt x="47115" y="16652"/>
                    <a:pt x="47115" y="16652"/>
                  </a:cubicBezTo>
                  <a:cubicBezTo>
                    <a:pt x="47091" y="16652"/>
                    <a:pt x="47066" y="16652"/>
                    <a:pt x="47017" y="16652"/>
                  </a:cubicBezTo>
                  <a:lnTo>
                    <a:pt x="47017" y="16652"/>
                  </a:lnTo>
                  <a:cubicBezTo>
                    <a:pt x="46822" y="16750"/>
                    <a:pt x="46699" y="16725"/>
                    <a:pt x="46503" y="16725"/>
                  </a:cubicBezTo>
                  <a:lnTo>
                    <a:pt x="46405" y="16701"/>
                  </a:lnTo>
                  <a:cubicBezTo>
                    <a:pt x="46283" y="16701"/>
                    <a:pt x="46160" y="16701"/>
                    <a:pt x="46087" y="16701"/>
                  </a:cubicBezTo>
                  <a:cubicBezTo>
                    <a:pt x="46013" y="16701"/>
                    <a:pt x="45940" y="16701"/>
                    <a:pt x="45867" y="16725"/>
                  </a:cubicBezTo>
                  <a:cubicBezTo>
                    <a:pt x="45818" y="16750"/>
                    <a:pt x="45793" y="16799"/>
                    <a:pt x="45769" y="16848"/>
                  </a:cubicBezTo>
                  <a:lnTo>
                    <a:pt x="45769" y="16848"/>
                  </a:lnTo>
                  <a:cubicBezTo>
                    <a:pt x="45744" y="16897"/>
                    <a:pt x="45720" y="16946"/>
                    <a:pt x="45671" y="17019"/>
                  </a:cubicBezTo>
                  <a:lnTo>
                    <a:pt x="45671" y="17019"/>
                  </a:lnTo>
                  <a:cubicBezTo>
                    <a:pt x="45671" y="17019"/>
                    <a:pt x="45646" y="17019"/>
                    <a:pt x="45646" y="17044"/>
                  </a:cubicBezTo>
                  <a:cubicBezTo>
                    <a:pt x="45573" y="17093"/>
                    <a:pt x="45401" y="17142"/>
                    <a:pt x="45254" y="17117"/>
                  </a:cubicBezTo>
                  <a:cubicBezTo>
                    <a:pt x="45107" y="17093"/>
                    <a:pt x="44960" y="17044"/>
                    <a:pt x="44838" y="16946"/>
                  </a:cubicBezTo>
                  <a:lnTo>
                    <a:pt x="44838" y="16946"/>
                  </a:lnTo>
                  <a:cubicBezTo>
                    <a:pt x="44838" y="16921"/>
                    <a:pt x="44814" y="16921"/>
                    <a:pt x="44789" y="16897"/>
                  </a:cubicBezTo>
                  <a:cubicBezTo>
                    <a:pt x="44691" y="16774"/>
                    <a:pt x="44667" y="16701"/>
                    <a:pt x="44618" y="16652"/>
                  </a:cubicBezTo>
                  <a:cubicBezTo>
                    <a:pt x="44593" y="16603"/>
                    <a:pt x="44569" y="16554"/>
                    <a:pt x="44520" y="16505"/>
                  </a:cubicBezTo>
                  <a:lnTo>
                    <a:pt x="44520" y="16505"/>
                  </a:lnTo>
                  <a:cubicBezTo>
                    <a:pt x="44495" y="16480"/>
                    <a:pt x="44422" y="16480"/>
                    <a:pt x="44348" y="16480"/>
                  </a:cubicBezTo>
                  <a:cubicBezTo>
                    <a:pt x="44226" y="16480"/>
                    <a:pt x="44128" y="16529"/>
                    <a:pt x="44054" y="16578"/>
                  </a:cubicBezTo>
                  <a:cubicBezTo>
                    <a:pt x="43932" y="16652"/>
                    <a:pt x="43785" y="16676"/>
                    <a:pt x="43614" y="16627"/>
                  </a:cubicBezTo>
                  <a:cubicBezTo>
                    <a:pt x="43467" y="16603"/>
                    <a:pt x="43320" y="16529"/>
                    <a:pt x="43173" y="16456"/>
                  </a:cubicBezTo>
                  <a:lnTo>
                    <a:pt x="43173" y="16456"/>
                  </a:lnTo>
                  <a:cubicBezTo>
                    <a:pt x="43124" y="16432"/>
                    <a:pt x="43075" y="16407"/>
                    <a:pt x="43050" y="16383"/>
                  </a:cubicBezTo>
                  <a:cubicBezTo>
                    <a:pt x="42781" y="16260"/>
                    <a:pt x="42463" y="16089"/>
                    <a:pt x="42144" y="16113"/>
                  </a:cubicBezTo>
                  <a:cubicBezTo>
                    <a:pt x="41924" y="16113"/>
                    <a:pt x="41753" y="16113"/>
                    <a:pt x="41630" y="16064"/>
                  </a:cubicBezTo>
                  <a:cubicBezTo>
                    <a:pt x="41483" y="16015"/>
                    <a:pt x="41385" y="15917"/>
                    <a:pt x="41287" y="15746"/>
                  </a:cubicBezTo>
                  <a:cubicBezTo>
                    <a:pt x="41189" y="15574"/>
                    <a:pt x="41214" y="15428"/>
                    <a:pt x="41214" y="15305"/>
                  </a:cubicBezTo>
                  <a:cubicBezTo>
                    <a:pt x="41238" y="15256"/>
                    <a:pt x="41238" y="15183"/>
                    <a:pt x="41214" y="15134"/>
                  </a:cubicBezTo>
                  <a:cubicBezTo>
                    <a:pt x="41189" y="15060"/>
                    <a:pt x="41140" y="14987"/>
                    <a:pt x="41091" y="14913"/>
                  </a:cubicBezTo>
                  <a:cubicBezTo>
                    <a:pt x="41018" y="14840"/>
                    <a:pt x="40944" y="14766"/>
                    <a:pt x="40847" y="14693"/>
                  </a:cubicBezTo>
                  <a:cubicBezTo>
                    <a:pt x="40749" y="14619"/>
                    <a:pt x="40675" y="14570"/>
                    <a:pt x="40602" y="14546"/>
                  </a:cubicBezTo>
                  <a:cubicBezTo>
                    <a:pt x="40553" y="14546"/>
                    <a:pt x="40504" y="14570"/>
                    <a:pt x="40479" y="14595"/>
                  </a:cubicBezTo>
                  <a:cubicBezTo>
                    <a:pt x="40455" y="14644"/>
                    <a:pt x="40430" y="14668"/>
                    <a:pt x="40406" y="14693"/>
                  </a:cubicBezTo>
                  <a:lnTo>
                    <a:pt x="40406" y="14693"/>
                  </a:lnTo>
                  <a:cubicBezTo>
                    <a:pt x="40308" y="14864"/>
                    <a:pt x="40259" y="14987"/>
                    <a:pt x="39940" y="14840"/>
                  </a:cubicBezTo>
                  <a:cubicBezTo>
                    <a:pt x="39818" y="14766"/>
                    <a:pt x="39720" y="14717"/>
                    <a:pt x="39622" y="14693"/>
                  </a:cubicBezTo>
                  <a:cubicBezTo>
                    <a:pt x="39573" y="14668"/>
                    <a:pt x="39524" y="14668"/>
                    <a:pt x="39500" y="14668"/>
                  </a:cubicBezTo>
                  <a:cubicBezTo>
                    <a:pt x="39500" y="14693"/>
                    <a:pt x="39475" y="14693"/>
                    <a:pt x="39451" y="14717"/>
                  </a:cubicBezTo>
                  <a:lnTo>
                    <a:pt x="39451" y="14717"/>
                  </a:lnTo>
                  <a:cubicBezTo>
                    <a:pt x="39353" y="14815"/>
                    <a:pt x="39230" y="14913"/>
                    <a:pt x="38985" y="14889"/>
                  </a:cubicBezTo>
                  <a:lnTo>
                    <a:pt x="38985" y="14889"/>
                  </a:lnTo>
                  <a:cubicBezTo>
                    <a:pt x="38790" y="14864"/>
                    <a:pt x="38667" y="14742"/>
                    <a:pt x="38545" y="14595"/>
                  </a:cubicBezTo>
                  <a:cubicBezTo>
                    <a:pt x="38471" y="14497"/>
                    <a:pt x="38398" y="14424"/>
                    <a:pt x="38300" y="14350"/>
                  </a:cubicBezTo>
                  <a:cubicBezTo>
                    <a:pt x="38104" y="14203"/>
                    <a:pt x="37957" y="13958"/>
                    <a:pt x="37859" y="13787"/>
                  </a:cubicBezTo>
                  <a:cubicBezTo>
                    <a:pt x="37786" y="13689"/>
                    <a:pt x="37737" y="13615"/>
                    <a:pt x="37712" y="13591"/>
                  </a:cubicBezTo>
                  <a:lnTo>
                    <a:pt x="37712" y="13591"/>
                  </a:lnTo>
                  <a:cubicBezTo>
                    <a:pt x="37663" y="13542"/>
                    <a:pt x="37222" y="13566"/>
                    <a:pt x="37222" y="13566"/>
                  </a:cubicBezTo>
                  <a:lnTo>
                    <a:pt x="37100" y="13566"/>
                  </a:lnTo>
                  <a:lnTo>
                    <a:pt x="37100" y="13444"/>
                  </a:lnTo>
                  <a:cubicBezTo>
                    <a:pt x="37100" y="13419"/>
                    <a:pt x="37590" y="1249"/>
                    <a:pt x="37590" y="1029"/>
                  </a:cubicBezTo>
                  <a:cubicBezTo>
                    <a:pt x="37590" y="955"/>
                    <a:pt x="37590" y="906"/>
                    <a:pt x="37565" y="906"/>
                  </a:cubicBezTo>
                  <a:cubicBezTo>
                    <a:pt x="37565" y="906"/>
                    <a:pt x="37541" y="906"/>
                    <a:pt x="37467" y="882"/>
                  </a:cubicBezTo>
                  <a:cubicBezTo>
                    <a:pt x="37418" y="882"/>
                    <a:pt x="37051" y="882"/>
                    <a:pt x="36537" y="833"/>
                  </a:cubicBezTo>
                  <a:cubicBezTo>
                    <a:pt x="35337" y="784"/>
                    <a:pt x="33280" y="661"/>
                    <a:pt x="32619" y="637"/>
                  </a:cubicBezTo>
                  <a:cubicBezTo>
                    <a:pt x="32251" y="637"/>
                    <a:pt x="31321" y="588"/>
                    <a:pt x="30317" y="539"/>
                  </a:cubicBezTo>
                  <a:cubicBezTo>
                    <a:pt x="28749" y="441"/>
                    <a:pt x="26962" y="343"/>
                    <a:pt x="26570" y="318"/>
                  </a:cubicBezTo>
                  <a:lnTo>
                    <a:pt x="25811" y="269"/>
                  </a:lnTo>
                  <a:cubicBezTo>
                    <a:pt x="24538" y="172"/>
                    <a:pt x="22260" y="25"/>
                    <a:pt x="22162" y="0"/>
                  </a:cubicBezTo>
                  <a:lnTo>
                    <a:pt x="22113" y="0"/>
                  </a:lnTo>
                  <a:cubicBezTo>
                    <a:pt x="22064" y="0"/>
                    <a:pt x="22040" y="0"/>
                    <a:pt x="22015" y="25"/>
                  </a:cubicBezTo>
                  <a:cubicBezTo>
                    <a:pt x="21966" y="784"/>
                    <a:pt x="21501" y="13248"/>
                    <a:pt x="20864" y="21647"/>
                  </a:cubicBezTo>
                  <a:cubicBezTo>
                    <a:pt x="20521" y="26055"/>
                    <a:pt x="20130" y="29361"/>
                    <a:pt x="19664" y="29361"/>
                  </a:cubicBezTo>
                  <a:cubicBezTo>
                    <a:pt x="18587" y="29361"/>
                    <a:pt x="1690" y="27745"/>
                    <a:pt x="74" y="27598"/>
                  </a:cubicBezTo>
                  <a:cubicBezTo>
                    <a:pt x="74" y="27647"/>
                    <a:pt x="74" y="27671"/>
                    <a:pt x="74" y="27720"/>
                  </a:cubicBezTo>
                  <a:cubicBezTo>
                    <a:pt x="99" y="27843"/>
                    <a:pt x="99" y="27892"/>
                    <a:pt x="74" y="28039"/>
                  </a:cubicBezTo>
                  <a:cubicBezTo>
                    <a:pt x="50" y="28088"/>
                    <a:pt x="50" y="28161"/>
                    <a:pt x="25" y="28235"/>
                  </a:cubicBezTo>
                  <a:cubicBezTo>
                    <a:pt x="1" y="28455"/>
                    <a:pt x="99" y="28529"/>
                    <a:pt x="221" y="28627"/>
                  </a:cubicBezTo>
                  <a:lnTo>
                    <a:pt x="221" y="28627"/>
                  </a:lnTo>
                  <a:lnTo>
                    <a:pt x="245" y="28627"/>
                  </a:lnTo>
                  <a:lnTo>
                    <a:pt x="245" y="28627"/>
                  </a:lnTo>
                  <a:cubicBezTo>
                    <a:pt x="294" y="28675"/>
                    <a:pt x="343" y="28749"/>
                    <a:pt x="368" y="28847"/>
                  </a:cubicBezTo>
                  <a:lnTo>
                    <a:pt x="956" y="28920"/>
                  </a:lnTo>
                  <a:lnTo>
                    <a:pt x="1005" y="28920"/>
                  </a:lnTo>
                  <a:lnTo>
                    <a:pt x="1054" y="28969"/>
                  </a:lnTo>
                  <a:cubicBezTo>
                    <a:pt x="1054" y="28969"/>
                    <a:pt x="1323" y="29386"/>
                    <a:pt x="1592" y="29900"/>
                  </a:cubicBezTo>
                  <a:cubicBezTo>
                    <a:pt x="1690" y="30120"/>
                    <a:pt x="1715" y="30267"/>
                    <a:pt x="1739" y="30390"/>
                  </a:cubicBezTo>
                  <a:lnTo>
                    <a:pt x="1739" y="30390"/>
                  </a:lnTo>
                  <a:cubicBezTo>
                    <a:pt x="1788" y="30561"/>
                    <a:pt x="1813" y="30684"/>
                    <a:pt x="2009" y="30855"/>
                  </a:cubicBezTo>
                  <a:cubicBezTo>
                    <a:pt x="2180" y="31026"/>
                    <a:pt x="2400" y="31149"/>
                    <a:pt x="2596" y="31271"/>
                  </a:cubicBezTo>
                  <a:cubicBezTo>
                    <a:pt x="2841" y="31394"/>
                    <a:pt x="3086" y="31516"/>
                    <a:pt x="3257" y="31736"/>
                  </a:cubicBezTo>
                  <a:cubicBezTo>
                    <a:pt x="3453" y="31908"/>
                    <a:pt x="3478" y="32030"/>
                    <a:pt x="3502" y="32153"/>
                  </a:cubicBezTo>
                  <a:cubicBezTo>
                    <a:pt x="3527" y="32251"/>
                    <a:pt x="3551" y="32324"/>
                    <a:pt x="3772" y="32520"/>
                  </a:cubicBezTo>
                  <a:cubicBezTo>
                    <a:pt x="4041" y="32716"/>
                    <a:pt x="4164" y="32936"/>
                    <a:pt x="4286" y="33108"/>
                  </a:cubicBezTo>
                  <a:cubicBezTo>
                    <a:pt x="4384" y="33279"/>
                    <a:pt x="4482" y="33451"/>
                    <a:pt x="4678" y="33598"/>
                  </a:cubicBezTo>
                  <a:cubicBezTo>
                    <a:pt x="4947" y="33793"/>
                    <a:pt x="5045" y="33940"/>
                    <a:pt x="5143" y="34136"/>
                  </a:cubicBezTo>
                  <a:lnTo>
                    <a:pt x="5143" y="34136"/>
                  </a:lnTo>
                  <a:cubicBezTo>
                    <a:pt x="5217" y="34259"/>
                    <a:pt x="5290" y="34381"/>
                    <a:pt x="5437" y="34553"/>
                  </a:cubicBezTo>
                  <a:cubicBezTo>
                    <a:pt x="5559" y="34675"/>
                    <a:pt x="5682" y="34773"/>
                    <a:pt x="5780" y="34871"/>
                  </a:cubicBezTo>
                  <a:lnTo>
                    <a:pt x="5780" y="34871"/>
                  </a:lnTo>
                  <a:cubicBezTo>
                    <a:pt x="5976" y="35018"/>
                    <a:pt x="6147" y="35165"/>
                    <a:pt x="6367" y="35508"/>
                  </a:cubicBezTo>
                  <a:cubicBezTo>
                    <a:pt x="6539" y="35777"/>
                    <a:pt x="6931" y="35997"/>
                    <a:pt x="7274" y="36193"/>
                  </a:cubicBezTo>
                  <a:cubicBezTo>
                    <a:pt x="7592" y="36365"/>
                    <a:pt x="7886" y="36512"/>
                    <a:pt x="8008" y="36708"/>
                  </a:cubicBezTo>
                  <a:cubicBezTo>
                    <a:pt x="8131" y="36879"/>
                    <a:pt x="8302" y="37026"/>
                    <a:pt x="8473" y="37173"/>
                  </a:cubicBezTo>
                  <a:cubicBezTo>
                    <a:pt x="8620" y="37295"/>
                    <a:pt x="8743" y="37393"/>
                    <a:pt x="8816" y="37516"/>
                  </a:cubicBezTo>
                  <a:cubicBezTo>
                    <a:pt x="8890" y="37638"/>
                    <a:pt x="8890" y="37858"/>
                    <a:pt x="8890" y="38079"/>
                  </a:cubicBezTo>
                  <a:cubicBezTo>
                    <a:pt x="8890" y="38250"/>
                    <a:pt x="8890" y="38446"/>
                    <a:pt x="8939" y="38618"/>
                  </a:cubicBezTo>
                  <a:cubicBezTo>
                    <a:pt x="8988" y="38789"/>
                    <a:pt x="9037" y="38936"/>
                    <a:pt x="9110" y="39058"/>
                  </a:cubicBezTo>
                  <a:cubicBezTo>
                    <a:pt x="9184" y="39205"/>
                    <a:pt x="9282" y="39328"/>
                    <a:pt x="9379" y="39475"/>
                  </a:cubicBezTo>
                  <a:cubicBezTo>
                    <a:pt x="9477" y="39622"/>
                    <a:pt x="9575" y="39818"/>
                    <a:pt x="9649" y="40038"/>
                  </a:cubicBezTo>
                  <a:cubicBezTo>
                    <a:pt x="9698" y="40234"/>
                    <a:pt x="9722" y="40454"/>
                    <a:pt x="9698" y="40675"/>
                  </a:cubicBezTo>
                  <a:cubicBezTo>
                    <a:pt x="9698" y="40895"/>
                    <a:pt x="9673" y="41115"/>
                    <a:pt x="9698" y="41336"/>
                  </a:cubicBezTo>
                  <a:cubicBezTo>
                    <a:pt x="9698" y="41581"/>
                    <a:pt x="9722" y="41801"/>
                    <a:pt x="9796" y="42021"/>
                  </a:cubicBezTo>
                  <a:cubicBezTo>
                    <a:pt x="9869" y="42315"/>
                    <a:pt x="9943" y="42462"/>
                    <a:pt x="10041" y="42634"/>
                  </a:cubicBezTo>
                  <a:cubicBezTo>
                    <a:pt x="10090" y="42707"/>
                    <a:pt x="10139" y="42805"/>
                    <a:pt x="10212" y="42927"/>
                  </a:cubicBezTo>
                  <a:cubicBezTo>
                    <a:pt x="10286" y="43123"/>
                    <a:pt x="10334" y="43246"/>
                    <a:pt x="10359" y="43368"/>
                  </a:cubicBezTo>
                  <a:cubicBezTo>
                    <a:pt x="10408" y="43491"/>
                    <a:pt x="10457" y="43638"/>
                    <a:pt x="10555" y="43834"/>
                  </a:cubicBezTo>
                  <a:cubicBezTo>
                    <a:pt x="10677" y="44029"/>
                    <a:pt x="10775" y="44152"/>
                    <a:pt x="10873" y="44299"/>
                  </a:cubicBezTo>
                  <a:cubicBezTo>
                    <a:pt x="10971" y="44421"/>
                    <a:pt x="11094" y="44519"/>
                    <a:pt x="11290" y="44666"/>
                  </a:cubicBezTo>
                  <a:cubicBezTo>
                    <a:pt x="11412" y="44764"/>
                    <a:pt x="11510" y="44838"/>
                    <a:pt x="11583" y="44887"/>
                  </a:cubicBezTo>
                  <a:cubicBezTo>
                    <a:pt x="11755" y="44984"/>
                    <a:pt x="11877" y="45082"/>
                    <a:pt x="12098" y="45303"/>
                  </a:cubicBezTo>
                  <a:cubicBezTo>
                    <a:pt x="12171" y="45376"/>
                    <a:pt x="12220" y="45450"/>
                    <a:pt x="12269" y="45499"/>
                  </a:cubicBezTo>
                  <a:cubicBezTo>
                    <a:pt x="12440" y="45719"/>
                    <a:pt x="12538" y="45817"/>
                    <a:pt x="12906" y="46037"/>
                  </a:cubicBezTo>
                  <a:cubicBezTo>
                    <a:pt x="13151" y="46209"/>
                    <a:pt x="13371" y="46282"/>
                    <a:pt x="13591" y="46356"/>
                  </a:cubicBezTo>
                  <a:cubicBezTo>
                    <a:pt x="13812" y="46429"/>
                    <a:pt x="14008" y="46478"/>
                    <a:pt x="14179" y="46601"/>
                  </a:cubicBezTo>
                  <a:cubicBezTo>
                    <a:pt x="14375" y="46723"/>
                    <a:pt x="14424" y="46772"/>
                    <a:pt x="14497" y="46821"/>
                  </a:cubicBezTo>
                  <a:cubicBezTo>
                    <a:pt x="14571" y="46870"/>
                    <a:pt x="14620" y="46944"/>
                    <a:pt x="14865" y="47090"/>
                  </a:cubicBezTo>
                  <a:lnTo>
                    <a:pt x="14865" y="47090"/>
                  </a:lnTo>
                  <a:cubicBezTo>
                    <a:pt x="15085" y="47213"/>
                    <a:pt x="15257" y="47286"/>
                    <a:pt x="15428" y="47335"/>
                  </a:cubicBezTo>
                  <a:cubicBezTo>
                    <a:pt x="15624" y="47409"/>
                    <a:pt x="15771" y="47458"/>
                    <a:pt x="15942" y="47605"/>
                  </a:cubicBezTo>
                  <a:cubicBezTo>
                    <a:pt x="16089" y="47727"/>
                    <a:pt x="16187" y="47874"/>
                    <a:pt x="16285" y="47996"/>
                  </a:cubicBezTo>
                  <a:cubicBezTo>
                    <a:pt x="16408" y="48168"/>
                    <a:pt x="16530" y="48315"/>
                    <a:pt x="16677" y="48413"/>
                  </a:cubicBezTo>
                  <a:cubicBezTo>
                    <a:pt x="16848" y="48486"/>
                    <a:pt x="17044" y="48584"/>
                    <a:pt x="17240" y="48633"/>
                  </a:cubicBezTo>
                  <a:cubicBezTo>
                    <a:pt x="17387" y="48658"/>
                    <a:pt x="17534" y="48658"/>
                    <a:pt x="17607" y="48633"/>
                  </a:cubicBezTo>
                  <a:cubicBezTo>
                    <a:pt x="17803" y="48560"/>
                    <a:pt x="18146" y="48119"/>
                    <a:pt x="18342" y="47874"/>
                  </a:cubicBezTo>
                  <a:lnTo>
                    <a:pt x="18342" y="47874"/>
                  </a:lnTo>
                  <a:lnTo>
                    <a:pt x="18416" y="47776"/>
                  </a:lnTo>
                  <a:cubicBezTo>
                    <a:pt x="18587" y="47580"/>
                    <a:pt x="18905" y="47433"/>
                    <a:pt x="19101" y="47335"/>
                  </a:cubicBezTo>
                  <a:cubicBezTo>
                    <a:pt x="19175" y="47311"/>
                    <a:pt x="19224" y="47286"/>
                    <a:pt x="19248" y="47286"/>
                  </a:cubicBezTo>
                  <a:cubicBezTo>
                    <a:pt x="19273" y="47262"/>
                    <a:pt x="19248" y="47139"/>
                    <a:pt x="19248" y="46968"/>
                  </a:cubicBezTo>
                  <a:cubicBezTo>
                    <a:pt x="19224" y="46797"/>
                    <a:pt x="19224" y="46625"/>
                    <a:pt x="19273" y="46478"/>
                  </a:cubicBezTo>
                  <a:cubicBezTo>
                    <a:pt x="19322" y="46356"/>
                    <a:pt x="19395" y="46282"/>
                    <a:pt x="19469" y="46233"/>
                  </a:cubicBezTo>
                  <a:lnTo>
                    <a:pt x="19469" y="46233"/>
                  </a:lnTo>
                  <a:cubicBezTo>
                    <a:pt x="19542" y="46135"/>
                    <a:pt x="19640" y="46062"/>
                    <a:pt x="19664" y="45842"/>
                  </a:cubicBezTo>
                  <a:cubicBezTo>
                    <a:pt x="19689" y="45597"/>
                    <a:pt x="19762" y="45401"/>
                    <a:pt x="19860" y="45205"/>
                  </a:cubicBezTo>
                  <a:lnTo>
                    <a:pt x="19860" y="45205"/>
                  </a:lnTo>
                  <a:cubicBezTo>
                    <a:pt x="19958" y="45009"/>
                    <a:pt x="20081" y="44862"/>
                    <a:pt x="20252" y="44740"/>
                  </a:cubicBezTo>
                  <a:cubicBezTo>
                    <a:pt x="20399" y="44617"/>
                    <a:pt x="20521" y="44470"/>
                    <a:pt x="20644" y="44323"/>
                  </a:cubicBezTo>
                  <a:cubicBezTo>
                    <a:pt x="20766" y="44176"/>
                    <a:pt x="20864" y="44029"/>
                    <a:pt x="20987" y="43980"/>
                  </a:cubicBezTo>
                  <a:cubicBezTo>
                    <a:pt x="21158" y="43883"/>
                    <a:pt x="21281" y="43883"/>
                    <a:pt x="21501" y="43907"/>
                  </a:cubicBezTo>
                  <a:cubicBezTo>
                    <a:pt x="21550" y="43907"/>
                    <a:pt x="21648" y="43907"/>
                    <a:pt x="21721" y="43907"/>
                  </a:cubicBezTo>
                  <a:cubicBezTo>
                    <a:pt x="21868" y="43907"/>
                    <a:pt x="21942" y="43931"/>
                    <a:pt x="22015" y="43956"/>
                  </a:cubicBezTo>
                  <a:lnTo>
                    <a:pt x="22015" y="43956"/>
                  </a:lnTo>
                  <a:cubicBezTo>
                    <a:pt x="22089" y="43956"/>
                    <a:pt x="22113" y="43980"/>
                    <a:pt x="22211" y="43858"/>
                  </a:cubicBezTo>
                  <a:cubicBezTo>
                    <a:pt x="22285" y="43785"/>
                    <a:pt x="22334" y="43711"/>
                    <a:pt x="22358" y="43638"/>
                  </a:cubicBezTo>
                  <a:cubicBezTo>
                    <a:pt x="22481" y="43466"/>
                    <a:pt x="22554" y="43368"/>
                    <a:pt x="22750" y="43344"/>
                  </a:cubicBezTo>
                  <a:cubicBezTo>
                    <a:pt x="22872" y="43319"/>
                    <a:pt x="22995" y="43344"/>
                    <a:pt x="23117" y="43368"/>
                  </a:cubicBezTo>
                  <a:lnTo>
                    <a:pt x="23117" y="43368"/>
                  </a:lnTo>
                  <a:cubicBezTo>
                    <a:pt x="23264" y="43417"/>
                    <a:pt x="23387" y="43466"/>
                    <a:pt x="23509" y="43540"/>
                  </a:cubicBezTo>
                  <a:cubicBezTo>
                    <a:pt x="23582" y="43589"/>
                    <a:pt x="23631" y="43613"/>
                    <a:pt x="23680" y="43662"/>
                  </a:cubicBezTo>
                  <a:cubicBezTo>
                    <a:pt x="23754" y="43736"/>
                    <a:pt x="23803" y="43785"/>
                    <a:pt x="23974" y="43809"/>
                  </a:cubicBezTo>
                  <a:cubicBezTo>
                    <a:pt x="24121" y="43834"/>
                    <a:pt x="24219" y="43834"/>
                    <a:pt x="24317" y="43858"/>
                  </a:cubicBezTo>
                  <a:cubicBezTo>
                    <a:pt x="24415" y="43858"/>
                    <a:pt x="24513" y="43858"/>
                    <a:pt x="24684" y="43858"/>
                  </a:cubicBezTo>
                  <a:lnTo>
                    <a:pt x="24684" y="43858"/>
                  </a:lnTo>
                  <a:lnTo>
                    <a:pt x="24733" y="43858"/>
                  </a:lnTo>
                  <a:cubicBezTo>
                    <a:pt x="25052" y="43858"/>
                    <a:pt x="25395" y="43858"/>
                    <a:pt x="25762" y="43980"/>
                  </a:cubicBezTo>
                  <a:cubicBezTo>
                    <a:pt x="25884" y="44005"/>
                    <a:pt x="25982" y="44029"/>
                    <a:pt x="26080" y="44078"/>
                  </a:cubicBezTo>
                  <a:cubicBezTo>
                    <a:pt x="26276" y="44127"/>
                    <a:pt x="26423" y="44176"/>
                    <a:pt x="26570" y="44201"/>
                  </a:cubicBezTo>
                  <a:cubicBezTo>
                    <a:pt x="26643" y="44201"/>
                    <a:pt x="26717" y="44176"/>
                    <a:pt x="26790" y="44152"/>
                  </a:cubicBezTo>
                  <a:cubicBezTo>
                    <a:pt x="26913" y="44103"/>
                    <a:pt x="27035" y="44054"/>
                    <a:pt x="27231" y="44078"/>
                  </a:cubicBezTo>
                  <a:cubicBezTo>
                    <a:pt x="27403" y="44103"/>
                    <a:pt x="27550" y="44152"/>
                    <a:pt x="27696" y="44201"/>
                  </a:cubicBezTo>
                  <a:cubicBezTo>
                    <a:pt x="27843" y="44250"/>
                    <a:pt x="27966" y="44323"/>
                    <a:pt x="28088" y="44421"/>
                  </a:cubicBezTo>
                  <a:cubicBezTo>
                    <a:pt x="28235" y="44544"/>
                    <a:pt x="28260" y="44642"/>
                    <a:pt x="28309" y="44764"/>
                  </a:cubicBezTo>
                  <a:cubicBezTo>
                    <a:pt x="28333" y="44813"/>
                    <a:pt x="28382" y="44887"/>
                    <a:pt x="28431" y="44960"/>
                  </a:cubicBezTo>
                  <a:cubicBezTo>
                    <a:pt x="28529" y="45156"/>
                    <a:pt x="28603" y="45205"/>
                    <a:pt x="28774" y="45401"/>
                  </a:cubicBezTo>
                  <a:lnTo>
                    <a:pt x="28774" y="45401"/>
                  </a:lnTo>
                  <a:lnTo>
                    <a:pt x="28847" y="45499"/>
                  </a:lnTo>
                  <a:cubicBezTo>
                    <a:pt x="28896" y="45548"/>
                    <a:pt x="28970" y="45621"/>
                    <a:pt x="29019" y="45695"/>
                  </a:cubicBezTo>
                  <a:cubicBezTo>
                    <a:pt x="29141" y="45842"/>
                    <a:pt x="29264" y="45988"/>
                    <a:pt x="29509" y="46135"/>
                  </a:cubicBezTo>
                  <a:cubicBezTo>
                    <a:pt x="29802" y="46331"/>
                    <a:pt x="29925" y="46503"/>
                    <a:pt x="29998" y="46674"/>
                  </a:cubicBezTo>
                  <a:cubicBezTo>
                    <a:pt x="30023" y="46699"/>
                    <a:pt x="30047" y="46723"/>
                    <a:pt x="30047" y="46748"/>
                  </a:cubicBezTo>
                  <a:lnTo>
                    <a:pt x="30047" y="46748"/>
                  </a:lnTo>
                  <a:cubicBezTo>
                    <a:pt x="30096" y="46821"/>
                    <a:pt x="30194" y="46944"/>
                    <a:pt x="30341" y="47066"/>
                  </a:cubicBezTo>
                  <a:cubicBezTo>
                    <a:pt x="30439" y="47164"/>
                    <a:pt x="30562" y="47286"/>
                    <a:pt x="30684" y="47360"/>
                  </a:cubicBezTo>
                  <a:cubicBezTo>
                    <a:pt x="30806" y="47458"/>
                    <a:pt x="30929" y="47556"/>
                    <a:pt x="31051" y="47654"/>
                  </a:cubicBezTo>
                  <a:cubicBezTo>
                    <a:pt x="31223" y="47801"/>
                    <a:pt x="31370" y="47948"/>
                    <a:pt x="31394" y="47972"/>
                  </a:cubicBezTo>
                  <a:cubicBezTo>
                    <a:pt x="31419" y="48045"/>
                    <a:pt x="31419" y="48119"/>
                    <a:pt x="31419" y="48217"/>
                  </a:cubicBezTo>
                  <a:cubicBezTo>
                    <a:pt x="31419" y="48290"/>
                    <a:pt x="31419" y="48388"/>
                    <a:pt x="31443" y="48388"/>
                  </a:cubicBezTo>
                  <a:cubicBezTo>
                    <a:pt x="31468" y="48413"/>
                    <a:pt x="31517" y="48462"/>
                    <a:pt x="31566" y="48511"/>
                  </a:cubicBezTo>
                  <a:cubicBezTo>
                    <a:pt x="31688" y="48584"/>
                    <a:pt x="31810" y="48658"/>
                    <a:pt x="31908" y="48756"/>
                  </a:cubicBezTo>
                  <a:cubicBezTo>
                    <a:pt x="32055" y="48927"/>
                    <a:pt x="32055" y="49147"/>
                    <a:pt x="32055" y="49368"/>
                  </a:cubicBezTo>
                  <a:lnTo>
                    <a:pt x="32055" y="49441"/>
                  </a:lnTo>
                  <a:cubicBezTo>
                    <a:pt x="32055" y="49515"/>
                    <a:pt x="32031" y="49588"/>
                    <a:pt x="32031" y="49662"/>
                  </a:cubicBezTo>
                  <a:cubicBezTo>
                    <a:pt x="32031" y="49760"/>
                    <a:pt x="32006" y="49882"/>
                    <a:pt x="32080" y="49980"/>
                  </a:cubicBezTo>
                  <a:cubicBezTo>
                    <a:pt x="32129" y="50078"/>
                    <a:pt x="32202" y="50176"/>
                    <a:pt x="32276" y="50274"/>
                  </a:cubicBezTo>
                  <a:cubicBezTo>
                    <a:pt x="32349" y="50372"/>
                    <a:pt x="32423" y="50445"/>
                    <a:pt x="32472" y="50543"/>
                  </a:cubicBezTo>
                  <a:cubicBezTo>
                    <a:pt x="32521" y="50666"/>
                    <a:pt x="32570" y="50788"/>
                    <a:pt x="32643" y="50911"/>
                  </a:cubicBezTo>
                  <a:lnTo>
                    <a:pt x="32643" y="50911"/>
                  </a:lnTo>
                  <a:cubicBezTo>
                    <a:pt x="32643" y="50960"/>
                    <a:pt x="32668" y="51009"/>
                    <a:pt x="32692" y="51057"/>
                  </a:cubicBezTo>
                  <a:cubicBezTo>
                    <a:pt x="32716" y="51131"/>
                    <a:pt x="32741" y="51204"/>
                    <a:pt x="32765" y="51302"/>
                  </a:cubicBezTo>
                  <a:lnTo>
                    <a:pt x="32765" y="51302"/>
                  </a:lnTo>
                  <a:cubicBezTo>
                    <a:pt x="32814" y="51474"/>
                    <a:pt x="32888" y="51743"/>
                    <a:pt x="33035" y="51964"/>
                  </a:cubicBezTo>
                  <a:lnTo>
                    <a:pt x="33035" y="51964"/>
                  </a:lnTo>
                  <a:cubicBezTo>
                    <a:pt x="33108" y="52086"/>
                    <a:pt x="33157" y="52208"/>
                    <a:pt x="33206" y="52306"/>
                  </a:cubicBezTo>
                  <a:cubicBezTo>
                    <a:pt x="33280" y="52429"/>
                    <a:pt x="33329" y="52527"/>
                    <a:pt x="33427" y="52674"/>
                  </a:cubicBezTo>
                  <a:cubicBezTo>
                    <a:pt x="33549" y="52845"/>
                    <a:pt x="33549" y="52943"/>
                    <a:pt x="33525" y="53065"/>
                  </a:cubicBezTo>
                  <a:cubicBezTo>
                    <a:pt x="33525" y="53139"/>
                    <a:pt x="33525" y="53212"/>
                    <a:pt x="33598" y="53359"/>
                  </a:cubicBezTo>
                  <a:cubicBezTo>
                    <a:pt x="33647" y="53433"/>
                    <a:pt x="33672" y="53506"/>
                    <a:pt x="33696" y="53555"/>
                  </a:cubicBezTo>
                  <a:cubicBezTo>
                    <a:pt x="33794" y="53751"/>
                    <a:pt x="33892" y="53898"/>
                    <a:pt x="33916" y="54069"/>
                  </a:cubicBezTo>
                  <a:cubicBezTo>
                    <a:pt x="33916" y="54167"/>
                    <a:pt x="33965" y="54290"/>
                    <a:pt x="33990" y="54412"/>
                  </a:cubicBezTo>
                  <a:cubicBezTo>
                    <a:pt x="34014" y="54486"/>
                    <a:pt x="34039" y="54535"/>
                    <a:pt x="34063" y="54559"/>
                  </a:cubicBezTo>
                  <a:cubicBezTo>
                    <a:pt x="34112" y="54584"/>
                    <a:pt x="34210" y="54633"/>
                    <a:pt x="34308" y="54706"/>
                  </a:cubicBezTo>
                  <a:cubicBezTo>
                    <a:pt x="34480" y="54780"/>
                    <a:pt x="34676" y="54902"/>
                    <a:pt x="34822" y="55000"/>
                  </a:cubicBezTo>
                  <a:lnTo>
                    <a:pt x="34822" y="55000"/>
                  </a:lnTo>
                  <a:cubicBezTo>
                    <a:pt x="34969" y="55122"/>
                    <a:pt x="35018" y="55220"/>
                    <a:pt x="35092" y="55367"/>
                  </a:cubicBezTo>
                  <a:lnTo>
                    <a:pt x="35092" y="55367"/>
                  </a:lnTo>
                  <a:cubicBezTo>
                    <a:pt x="35141" y="55441"/>
                    <a:pt x="35190" y="55539"/>
                    <a:pt x="35263" y="55637"/>
                  </a:cubicBezTo>
                  <a:cubicBezTo>
                    <a:pt x="35361" y="55784"/>
                    <a:pt x="35410" y="55857"/>
                    <a:pt x="35435" y="55931"/>
                  </a:cubicBezTo>
                  <a:lnTo>
                    <a:pt x="35435" y="55931"/>
                  </a:lnTo>
                  <a:cubicBezTo>
                    <a:pt x="35484" y="56004"/>
                    <a:pt x="35533" y="56078"/>
                    <a:pt x="35655" y="56224"/>
                  </a:cubicBezTo>
                  <a:cubicBezTo>
                    <a:pt x="35875" y="56469"/>
                    <a:pt x="35900" y="56592"/>
                    <a:pt x="35949" y="56788"/>
                  </a:cubicBezTo>
                  <a:cubicBezTo>
                    <a:pt x="35973" y="56812"/>
                    <a:pt x="35973" y="56861"/>
                    <a:pt x="35998" y="56886"/>
                  </a:cubicBezTo>
                  <a:cubicBezTo>
                    <a:pt x="36022" y="57008"/>
                    <a:pt x="36071" y="57179"/>
                    <a:pt x="36169" y="57351"/>
                  </a:cubicBezTo>
                  <a:cubicBezTo>
                    <a:pt x="36243" y="57498"/>
                    <a:pt x="36341" y="57669"/>
                    <a:pt x="36463" y="57743"/>
                  </a:cubicBezTo>
                  <a:cubicBezTo>
                    <a:pt x="36610" y="57865"/>
                    <a:pt x="36708" y="57939"/>
                    <a:pt x="36806" y="58012"/>
                  </a:cubicBezTo>
                  <a:cubicBezTo>
                    <a:pt x="36904" y="58110"/>
                    <a:pt x="36977" y="58183"/>
                    <a:pt x="37051" y="58306"/>
                  </a:cubicBezTo>
                  <a:cubicBezTo>
                    <a:pt x="37124" y="58404"/>
                    <a:pt x="37247" y="58428"/>
                    <a:pt x="37369" y="58453"/>
                  </a:cubicBezTo>
                  <a:cubicBezTo>
                    <a:pt x="37492" y="58477"/>
                    <a:pt x="37614" y="58477"/>
                    <a:pt x="37737" y="58551"/>
                  </a:cubicBezTo>
                  <a:cubicBezTo>
                    <a:pt x="38030" y="58722"/>
                    <a:pt x="38055" y="58820"/>
                    <a:pt x="38153" y="59065"/>
                  </a:cubicBezTo>
                  <a:lnTo>
                    <a:pt x="38153" y="59090"/>
                  </a:lnTo>
                  <a:cubicBezTo>
                    <a:pt x="38251" y="59310"/>
                    <a:pt x="38251" y="59408"/>
                    <a:pt x="38251" y="59726"/>
                  </a:cubicBezTo>
                  <a:lnTo>
                    <a:pt x="38251" y="59824"/>
                  </a:lnTo>
                  <a:lnTo>
                    <a:pt x="38251" y="59824"/>
                  </a:lnTo>
                  <a:cubicBezTo>
                    <a:pt x="38251" y="60020"/>
                    <a:pt x="38177" y="60143"/>
                    <a:pt x="38104" y="60240"/>
                  </a:cubicBezTo>
                  <a:cubicBezTo>
                    <a:pt x="38055" y="60314"/>
                    <a:pt x="38006" y="60387"/>
                    <a:pt x="38104" y="60559"/>
                  </a:cubicBezTo>
                  <a:cubicBezTo>
                    <a:pt x="38153" y="60681"/>
                    <a:pt x="38226" y="60804"/>
                    <a:pt x="38275" y="60902"/>
                  </a:cubicBezTo>
                  <a:cubicBezTo>
                    <a:pt x="38398" y="61098"/>
                    <a:pt x="38496" y="61220"/>
                    <a:pt x="38520" y="61440"/>
                  </a:cubicBezTo>
                  <a:cubicBezTo>
                    <a:pt x="38545" y="61661"/>
                    <a:pt x="38520" y="61783"/>
                    <a:pt x="38496" y="61930"/>
                  </a:cubicBezTo>
                  <a:cubicBezTo>
                    <a:pt x="38496" y="61979"/>
                    <a:pt x="38496" y="62053"/>
                    <a:pt x="38496" y="62126"/>
                  </a:cubicBezTo>
                  <a:lnTo>
                    <a:pt x="38496" y="62126"/>
                  </a:lnTo>
                  <a:lnTo>
                    <a:pt x="38496" y="62126"/>
                  </a:lnTo>
                  <a:cubicBezTo>
                    <a:pt x="38471" y="62346"/>
                    <a:pt x="38471" y="62444"/>
                    <a:pt x="38594" y="62738"/>
                  </a:cubicBezTo>
                  <a:cubicBezTo>
                    <a:pt x="38667" y="62910"/>
                    <a:pt x="38863" y="63057"/>
                    <a:pt x="39034" y="63179"/>
                  </a:cubicBezTo>
                  <a:cubicBezTo>
                    <a:pt x="39157" y="63277"/>
                    <a:pt x="39255" y="63375"/>
                    <a:pt x="39328" y="63448"/>
                  </a:cubicBezTo>
                  <a:cubicBezTo>
                    <a:pt x="39402" y="63546"/>
                    <a:pt x="39451" y="63644"/>
                    <a:pt x="39500" y="63742"/>
                  </a:cubicBezTo>
                  <a:cubicBezTo>
                    <a:pt x="39549" y="63816"/>
                    <a:pt x="39598" y="63914"/>
                    <a:pt x="39622" y="64012"/>
                  </a:cubicBezTo>
                  <a:cubicBezTo>
                    <a:pt x="39720" y="64183"/>
                    <a:pt x="39818" y="64648"/>
                    <a:pt x="39916" y="64967"/>
                  </a:cubicBezTo>
                  <a:lnTo>
                    <a:pt x="39916" y="64967"/>
                  </a:lnTo>
                  <a:lnTo>
                    <a:pt x="39965" y="65138"/>
                  </a:lnTo>
                  <a:lnTo>
                    <a:pt x="39940" y="65138"/>
                  </a:lnTo>
                  <a:cubicBezTo>
                    <a:pt x="39989" y="65260"/>
                    <a:pt x="39989" y="65358"/>
                    <a:pt x="40014" y="65456"/>
                  </a:cubicBezTo>
                  <a:cubicBezTo>
                    <a:pt x="40014" y="65579"/>
                    <a:pt x="40038" y="65726"/>
                    <a:pt x="40112" y="65873"/>
                  </a:cubicBezTo>
                  <a:cubicBezTo>
                    <a:pt x="40185" y="66020"/>
                    <a:pt x="40234" y="66142"/>
                    <a:pt x="40259" y="66240"/>
                  </a:cubicBezTo>
                  <a:cubicBezTo>
                    <a:pt x="40283" y="66362"/>
                    <a:pt x="40283" y="66460"/>
                    <a:pt x="40357" y="66509"/>
                  </a:cubicBezTo>
                  <a:lnTo>
                    <a:pt x="40357" y="66509"/>
                  </a:lnTo>
                  <a:lnTo>
                    <a:pt x="40381" y="66534"/>
                  </a:lnTo>
                  <a:cubicBezTo>
                    <a:pt x="40406" y="66558"/>
                    <a:pt x="40406" y="66583"/>
                    <a:pt x="40406" y="66583"/>
                  </a:cubicBezTo>
                  <a:cubicBezTo>
                    <a:pt x="40430" y="66583"/>
                    <a:pt x="40430" y="66583"/>
                    <a:pt x="40455" y="66583"/>
                  </a:cubicBezTo>
                  <a:cubicBezTo>
                    <a:pt x="40528" y="66607"/>
                    <a:pt x="40651" y="66632"/>
                    <a:pt x="40920" y="66730"/>
                  </a:cubicBezTo>
                  <a:cubicBezTo>
                    <a:pt x="41214" y="66828"/>
                    <a:pt x="41459" y="66877"/>
                    <a:pt x="41630" y="66901"/>
                  </a:cubicBezTo>
                  <a:cubicBezTo>
                    <a:pt x="41802" y="66926"/>
                    <a:pt x="41924" y="66950"/>
                    <a:pt x="42046" y="67024"/>
                  </a:cubicBezTo>
                  <a:cubicBezTo>
                    <a:pt x="42169" y="67073"/>
                    <a:pt x="42291" y="67244"/>
                    <a:pt x="42414" y="67391"/>
                  </a:cubicBezTo>
                  <a:cubicBezTo>
                    <a:pt x="42512" y="67538"/>
                    <a:pt x="42634" y="67660"/>
                    <a:pt x="42683" y="67685"/>
                  </a:cubicBezTo>
                  <a:cubicBezTo>
                    <a:pt x="42757" y="67685"/>
                    <a:pt x="42879" y="67709"/>
                    <a:pt x="42977" y="67709"/>
                  </a:cubicBezTo>
                  <a:cubicBezTo>
                    <a:pt x="43099" y="67709"/>
                    <a:pt x="43222" y="67734"/>
                    <a:pt x="43344" y="67758"/>
                  </a:cubicBezTo>
                  <a:cubicBezTo>
                    <a:pt x="43442" y="67783"/>
                    <a:pt x="43491" y="67807"/>
                    <a:pt x="43540" y="67856"/>
                  </a:cubicBezTo>
                  <a:cubicBezTo>
                    <a:pt x="43565" y="67905"/>
                    <a:pt x="43638" y="67954"/>
                    <a:pt x="43785" y="68003"/>
                  </a:cubicBezTo>
                  <a:lnTo>
                    <a:pt x="43859" y="68028"/>
                  </a:lnTo>
                  <a:cubicBezTo>
                    <a:pt x="44128" y="68101"/>
                    <a:pt x="44275" y="68150"/>
                    <a:pt x="44495" y="68297"/>
                  </a:cubicBezTo>
                  <a:lnTo>
                    <a:pt x="44495" y="68297"/>
                  </a:lnTo>
                  <a:cubicBezTo>
                    <a:pt x="44569" y="68370"/>
                    <a:pt x="44667" y="68444"/>
                    <a:pt x="44740" y="68542"/>
                  </a:cubicBezTo>
                  <a:cubicBezTo>
                    <a:pt x="44863" y="68664"/>
                    <a:pt x="45009" y="68811"/>
                    <a:pt x="45156" y="68860"/>
                  </a:cubicBezTo>
                  <a:cubicBezTo>
                    <a:pt x="45254" y="68885"/>
                    <a:pt x="45401" y="68885"/>
                    <a:pt x="45548" y="68909"/>
                  </a:cubicBezTo>
                  <a:cubicBezTo>
                    <a:pt x="45769" y="68934"/>
                    <a:pt x="45989" y="68958"/>
                    <a:pt x="46136" y="69007"/>
                  </a:cubicBezTo>
                  <a:cubicBezTo>
                    <a:pt x="46283" y="69056"/>
                    <a:pt x="46454" y="69056"/>
                    <a:pt x="46675" y="69032"/>
                  </a:cubicBezTo>
                  <a:cubicBezTo>
                    <a:pt x="46797" y="69032"/>
                    <a:pt x="46920" y="69007"/>
                    <a:pt x="47066" y="69032"/>
                  </a:cubicBezTo>
                  <a:lnTo>
                    <a:pt x="47213" y="69032"/>
                  </a:lnTo>
                  <a:cubicBezTo>
                    <a:pt x="47483" y="69032"/>
                    <a:pt x="47654" y="69032"/>
                    <a:pt x="47924" y="69105"/>
                  </a:cubicBezTo>
                  <a:cubicBezTo>
                    <a:pt x="48095" y="69130"/>
                    <a:pt x="48242" y="69203"/>
                    <a:pt x="48413" y="69252"/>
                  </a:cubicBezTo>
                  <a:cubicBezTo>
                    <a:pt x="48585" y="69325"/>
                    <a:pt x="48732" y="69399"/>
                    <a:pt x="48854" y="69472"/>
                  </a:cubicBezTo>
                  <a:cubicBezTo>
                    <a:pt x="49074" y="69595"/>
                    <a:pt x="49172" y="69693"/>
                    <a:pt x="49295" y="69840"/>
                  </a:cubicBezTo>
                  <a:lnTo>
                    <a:pt x="49368" y="69913"/>
                  </a:lnTo>
                  <a:cubicBezTo>
                    <a:pt x="49417" y="69962"/>
                    <a:pt x="49442" y="70011"/>
                    <a:pt x="49491" y="70036"/>
                  </a:cubicBezTo>
                  <a:cubicBezTo>
                    <a:pt x="49540" y="70134"/>
                    <a:pt x="49589" y="70183"/>
                    <a:pt x="49785" y="70256"/>
                  </a:cubicBezTo>
                  <a:cubicBezTo>
                    <a:pt x="49932" y="70305"/>
                    <a:pt x="50054" y="70354"/>
                    <a:pt x="50152" y="70354"/>
                  </a:cubicBezTo>
                  <a:cubicBezTo>
                    <a:pt x="50201" y="70354"/>
                    <a:pt x="50250" y="70354"/>
                    <a:pt x="50250" y="70329"/>
                  </a:cubicBezTo>
                  <a:cubicBezTo>
                    <a:pt x="50299" y="70256"/>
                    <a:pt x="50348" y="70158"/>
                    <a:pt x="50397" y="70060"/>
                  </a:cubicBezTo>
                  <a:cubicBezTo>
                    <a:pt x="50446" y="70011"/>
                    <a:pt x="50470" y="69938"/>
                    <a:pt x="50519" y="69864"/>
                  </a:cubicBezTo>
                  <a:cubicBezTo>
                    <a:pt x="50544" y="69840"/>
                    <a:pt x="50593" y="69766"/>
                    <a:pt x="50642" y="69717"/>
                  </a:cubicBezTo>
                  <a:cubicBezTo>
                    <a:pt x="50544" y="69619"/>
                    <a:pt x="50519" y="69521"/>
                    <a:pt x="50740" y="69448"/>
                  </a:cubicBezTo>
                  <a:cubicBezTo>
                    <a:pt x="51033" y="69374"/>
                    <a:pt x="51303" y="69350"/>
                    <a:pt x="51303" y="69179"/>
                  </a:cubicBezTo>
                  <a:cubicBezTo>
                    <a:pt x="51303" y="69007"/>
                    <a:pt x="51107" y="69179"/>
                    <a:pt x="50960" y="68958"/>
                  </a:cubicBezTo>
                  <a:cubicBezTo>
                    <a:pt x="50789" y="68713"/>
                    <a:pt x="50789" y="68591"/>
                    <a:pt x="50740" y="68419"/>
                  </a:cubicBezTo>
                  <a:cubicBezTo>
                    <a:pt x="50691" y="68273"/>
                    <a:pt x="50617" y="68346"/>
                    <a:pt x="50593" y="68052"/>
                  </a:cubicBezTo>
                  <a:cubicBezTo>
                    <a:pt x="50593" y="67783"/>
                    <a:pt x="50593" y="67513"/>
                    <a:pt x="50519" y="67415"/>
                  </a:cubicBezTo>
                  <a:cubicBezTo>
                    <a:pt x="50421" y="67317"/>
                    <a:pt x="50176" y="67097"/>
                    <a:pt x="50054" y="66999"/>
                  </a:cubicBezTo>
                  <a:cubicBezTo>
                    <a:pt x="49932" y="66901"/>
                    <a:pt x="49785" y="66803"/>
                    <a:pt x="49834" y="66730"/>
                  </a:cubicBezTo>
                  <a:cubicBezTo>
                    <a:pt x="49858" y="66632"/>
                    <a:pt x="49858" y="66607"/>
                    <a:pt x="49981" y="66534"/>
                  </a:cubicBezTo>
                  <a:cubicBezTo>
                    <a:pt x="50078" y="66460"/>
                    <a:pt x="50103" y="66485"/>
                    <a:pt x="50152" y="66313"/>
                  </a:cubicBezTo>
                  <a:cubicBezTo>
                    <a:pt x="50225" y="66167"/>
                    <a:pt x="50299" y="66069"/>
                    <a:pt x="50127" y="65946"/>
                  </a:cubicBezTo>
                  <a:cubicBezTo>
                    <a:pt x="49956" y="65799"/>
                    <a:pt x="50103" y="65946"/>
                    <a:pt x="50029" y="65603"/>
                  </a:cubicBezTo>
                  <a:cubicBezTo>
                    <a:pt x="49956" y="65260"/>
                    <a:pt x="49932" y="65163"/>
                    <a:pt x="49932" y="64991"/>
                  </a:cubicBezTo>
                  <a:cubicBezTo>
                    <a:pt x="49907" y="64820"/>
                    <a:pt x="49932" y="64697"/>
                    <a:pt x="49834" y="64550"/>
                  </a:cubicBezTo>
                  <a:cubicBezTo>
                    <a:pt x="49736" y="64403"/>
                    <a:pt x="49466" y="64403"/>
                    <a:pt x="49393" y="64281"/>
                  </a:cubicBezTo>
                  <a:cubicBezTo>
                    <a:pt x="49344" y="64159"/>
                    <a:pt x="49319" y="63987"/>
                    <a:pt x="49491" y="63987"/>
                  </a:cubicBezTo>
                  <a:cubicBezTo>
                    <a:pt x="49662" y="63987"/>
                    <a:pt x="49711" y="64110"/>
                    <a:pt x="49809" y="64061"/>
                  </a:cubicBezTo>
                  <a:cubicBezTo>
                    <a:pt x="49932" y="63987"/>
                    <a:pt x="49932" y="63816"/>
                    <a:pt x="49736" y="63767"/>
                  </a:cubicBezTo>
                  <a:cubicBezTo>
                    <a:pt x="49540" y="63693"/>
                    <a:pt x="49417" y="63644"/>
                    <a:pt x="49368" y="63497"/>
                  </a:cubicBezTo>
                  <a:cubicBezTo>
                    <a:pt x="49344" y="63375"/>
                    <a:pt x="49515" y="63179"/>
                    <a:pt x="49613" y="63179"/>
                  </a:cubicBezTo>
                  <a:cubicBezTo>
                    <a:pt x="49711" y="63179"/>
                    <a:pt x="49834" y="63179"/>
                    <a:pt x="49834" y="62959"/>
                  </a:cubicBezTo>
                  <a:cubicBezTo>
                    <a:pt x="49834" y="62763"/>
                    <a:pt x="49711" y="62763"/>
                    <a:pt x="49785" y="62591"/>
                  </a:cubicBezTo>
                  <a:cubicBezTo>
                    <a:pt x="49858" y="62420"/>
                    <a:pt x="50029" y="62469"/>
                    <a:pt x="50078" y="62248"/>
                  </a:cubicBezTo>
                  <a:cubicBezTo>
                    <a:pt x="50103" y="62004"/>
                    <a:pt x="49981" y="61906"/>
                    <a:pt x="50054" y="61734"/>
                  </a:cubicBezTo>
                  <a:cubicBezTo>
                    <a:pt x="50152" y="61538"/>
                    <a:pt x="50250" y="61538"/>
                    <a:pt x="50201" y="61416"/>
                  </a:cubicBezTo>
                  <a:cubicBezTo>
                    <a:pt x="50152" y="61318"/>
                    <a:pt x="50029" y="61293"/>
                    <a:pt x="49883" y="61440"/>
                  </a:cubicBezTo>
                  <a:cubicBezTo>
                    <a:pt x="49736" y="61587"/>
                    <a:pt x="49564" y="61734"/>
                    <a:pt x="49344" y="61587"/>
                  </a:cubicBezTo>
                  <a:cubicBezTo>
                    <a:pt x="49123" y="61440"/>
                    <a:pt x="49074" y="61318"/>
                    <a:pt x="48830" y="61342"/>
                  </a:cubicBezTo>
                  <a:cubicBezTo>
                    <a:pt x="48560" y="61367"/>
                    <a:pt x="48462" y="61514"/>
                    <a:pt x="48315" y="61367"/>
                  </a:cubicBezTo>
                  <a:cubicBezTo>
                    <a:pt x="48144" y="61220"/>
                    <a:pt x="48217" y="61122"/>
                    <a:pt x="48340" y="61098"/>
                  </a:cubicBezTo>
                  <a:cubicBezTo>
                    <a:pt x="48462" y="61073"/>
                    <a:pt x="48585" y="61220"/>
                    <a:pt x="48585" y="61024"/>
                  </a:cubicBezTo>
                  <a:cubicBezTo>
                    <a:pt x="48609" y="60804"/>
                    <a:pt x="48634" y="60706"/>
                    <a:pt x="48462" y="60608"/>
                  </a:cubicBezTo>
                  <a:cubicBezTo>
                    <a:pt x="48266" y="60534"/>
                    <a:pt x="48070" y="60314"/>
                    <a:pt x="48119" y="60143"/>
                  </a:cubicBezTo>
                  <a:cubicBezTo>
                    <a:pt x="48144" y="59971"/>
                    <a:pt x="48266" y="59996"/>
                    <a:pt x="48487" y="60265"/>
                  </a:cubicBezTo>
                  <a:cubicBezTo>
                    <a:pt x="48683" y="60510"/>
                    <a:pt x="48781" y="60436"/>
                    <a:pt x="48928" y="60681"/>
                  </a:cubicBezTo>
                  <a:cubicBezTo>
                    <a:pt x="49050" y="60926"/>
                    <a:pt x="49123" y="60902"/>
                    <a:pt x="49295" y="60853"/>
                  </a:cubicBezTo>
                  <a:cubicBezTo>
                    <a:pt x="49466" y="60828"/>
                    <a:pt x="49589" y="60779"/>
                    <a:pt x="49589" y="60632"/>
                  </a:cubicBezTo>
                  <a:cubicBezTo>
                    <a:pt x="49564" y="60485"/>
                    <a:pt x="49589" y="60461"/>
                    <a:pt x="49564" y="60289"/>
                  </a:cubicBezTo>
                  <a:cubicBezTo>
                    <a:pt x="49515" y="60143"/>
                    <a:pt x="49466" y="60094"/>
                    <a:pt x="49295" y="60020"/>
                  </a:cubicBezTo>
                  <a:cubicBezTo>
                    <a:pt x="49148" y="59947"/>
                    <a:pt x="49025" y="59751"/>
                    <a:pt x="49099" y="59751"/>
                  </a:cubicBezTo>
                  <a:cubicBezTo>
                    <a:pt x="49197" y="59726"/>
                    <a:pt x="49319" y="59922"/>
                    <a:pt x="49442" y="59898"/>
                  </a:cubicBezTo>
                  <a:cubicBezTo>
                    <a:pt x="49564" y="59873"/>
                    <a:pt x="49540" y="59604"/>
                    <a:pt x="49638" y="59604"/>
                  </a:cubicBezTo>
                  <a:cubicBezTo>
                    <a:pt x="49760" y="59628"/>
                    <a:pt x="49687" y="59775"/>
                    <a:pt x="49760" y="59898"/>
                  </a:cubicBezTo>
                  <a:cubicBezTo>
                    <a:pt x="49834" y="60045"/>
                    <a:pt x="49956" y="59971"/>
                    <a:pt x="49981" y="60191"/>
                  </a:cubicBezTo>
                  <a:cubicBezTo>
                    <a:pt x="50005" y="60387"/>
                    <a:pt x="49956" y="60387"/>
                    <a:pt x="49956" y="60559"/>
                  </a:cubicBezTo>
                  <a:cubicBezTo>
                    <a:pt x="49956" y="60730"/>
                    <a:pt x="49981" y="60877"/>
                    <a:pt x="50127" y="60926"/>
                  </a:cubicBezTo>
                  <a:cubicBezTo>
                    <a:pt x="50274" y="60951"/>
                    <a:pt x="50421" y="61098"/>
                    <a:pt x="50421" y="60853"/>
                  </a:cubicBezTo>
                  <a:cubicBezTo>
                    <a:pt x="50397" y="60632"/>
                    <a:pt x="50323" y="60461"/>
                    <a:pt x="50446" y="60363"/>
                  </a:cubicBezTo>
                  <a:cubicBezTo>
                    <a:pt x="50544" y="60240"/>
                    <a:pt x="50519" y="60118"/>
                    <a:pt x="50593" y="59873"/>
                  </a:cubicBezTo>
                  <a:cubicBezTo>
                    <a:pt x="50666" y="59653"/>
                    <a:pt x="50666" y="59604"/>
                    <a:pt x="50813" y="59506"/>
                  </a:cubicBezTo>
                  <a:cubicBezTo>
                    <a:pt x="50960" y="59383"/>
                    <a:pt x="50985" y="59261"/>
                    <a:pt x="50985" y="59139"/>
                  </a:cubicBezTo>
                  <a:cubicBezTo>
                    <a:pt x="50985" y="59016"/>
                    <a:pt x="50960" y="58918"/>
                    <a:pt x="51107" y="58869"/>
                  </a:cubicBezTo>
                  <a:cubicBezTo>
                    <a:pt x="51229" y="58820"/>
                    <a:pt x="51278" y="58747"/>
                    <a:pt x="51229" y="58673"/>
                  </a:cubicBezTo>
                  <a:cubicBezTo>
                    <a:pt x="51156" y="58600"/>
                    <a:pt x="50960" y="58404"/>
                    <a:pt x="50936" y="58575"/>
                  </a:cubicBezTo>
                  <a:cubicBezTo>
                    <a:pt x="50887" y="58722"/>
                    <a:pt x="50936" y="58894"/>
                    <a:pt x="50789" y="58943"/>
                  </a:cubicBezTo>
                  <a:cubicBezTo>
                    <a:pt x="50666" y="58967"/>
                    <a:pt x="50421" y="59065"/>
                    <a:pt x="50593" y="58845"/>
                  </a:cubicBezTo>
                  <a:cubicBezTo>
                    <a:pt x="50764" y="58624"/>
                    <a:pt x="50740" y="58526"/>
                    <a:pt x="50666" y="58404"/>
                  </a:cubicBezTo>
                  <a:cubicBezTo>
                    <a:pt x="50593" y="58306"/>
                    <a:pt x="50348" y="58257"/>
                    <a:pt x="50348" y="58134"/>
                  </a:cubicBezTo>
                  <a:cubicBezTo>
                    <a:pt x="50372" y="58012"/>
                    <a:pt x="50470" y="57988"/>
                    <a:pt x="50372" y="57914"/>
                  </a:cubicBezTo>
                  <a:cubicBezTo>
                    <a:pt x="50299" y="57816"/>
                    <a:pt x="49932" y="57890"/>
                    <a:pt x="49883" y="57767"/>
                  </a:cubicBezTo>
                  <a:cubicBezTo>
                    <a:pt x="49809" y="57645"/>
                    <a:pt x="49638" y="57645"/>
                    <a:pt x="49687" y="57498"/>
                  </a:cubicBezTo>
                  <a:cubicBezTo>
                    <a:pt x="49760" y="57375"/>
                    <a:pt x="49858" y="57424"/>
                    <a:pt x="50054" y="57449"/>
                  </a:cubicBezTo>
                  <a:cubicBezTo>
                    <a:pt x="50274" y="57498"/>
                    <a:pt x="50421" y="57375"/>
                    <a:pt x="50544" y="57400"/>
                  </a:cubicBezTo>
                  <a:cubicBezTo>
                    <a:pt x="50666" y="57400"/>
                    <a:pt x="50568" y="57498"/>
                    <a:pt x="50666" y="57571"/>
                  </a:cubicBezTo>
                  <a:cubicBezTo>
                    <a:pt x="50789" y="57645"/>
                    <a:pt x="50862" y="57645"/>
                    <a:pt x="51009" y="57571"/>
                  </a:cubicBezTo>
                  <a:cubicBezTo>
                    <a:pt x="51156" y="57498"/>
                    <a:pt x="51180" y="57400"/>
                    <a:pt x="51327" y="57498"/>
                  </a:cubicBezTo>
                  <a:cubicBezTo>
                    <a:pt x="51450" y="57596"/>
                    <a:pt x="51327" y="57718"/>
                    <a:pt x="51474" y="57792"/>
                  </a:cubicBezTo>
                  <a:cubicBezTo>
                    <a:pt x="51597" y="57865"/>
                    <a:pt x="51719" y="57890"/>
                    <a:pt x="51768" y="57743"/>
                  </a:cubicBezTo>
                  <a:cubicBezTo>
                    <a:pt x="51817" y="57620"/>
                    <a:pt x="51817" y="57498"/>
                    <a:pt x="51915" y="57326"/>
                  </a:cubicBezTo>
                  <a:cubicBezTo>
                    <a:pt x="52013" y="57155"/>
                    <a:pt x="52086" y="57033"/>
                    <a:pt x="52258" y="56935"/>
                  </a:cubicBezTo>
                  <a:cubicBezTo>
                    <a:pt x="52429" y="56837"/>
                    <a:pt x="52380" y="56665"/>
                    <a:pt x="52503" y="56543"/>
                  </a:cubicBezTo>
                  <a:cubicBezTo>
                    <a:pt x="52625" y="56396"/>
                    <a:pt x="52674" y="56469"/>
                    <a:pt x="52674" y="56249"/>
                  </a:cubicBezTo>
                  <a:cubicBezTo>
                    <a:pt x="52674" y="56029"/>
                    <a:pt x="52601" y="55808"/>
                    <a:pt x="52527" y="55955"/>
                  </a:cubicBezTo>
                  <a:cubicBezTo>
                    <a:pt x="52429" y="56102"/>
                    <a:pt x="52527" y="56151"/>
                    <a:pt x="52282" y="56322"/>
                  </a:cubicBezTo>
                  <a:cubicBezTo>
                    <a:pt x="52062" y="56494"/>
                    <a:pt x="52013" y="56445"/>
                    <a:pt x="51989" y="56616"/>
                  </a:cubicBezTo>
                  <a:cubicBezTo>
                    <a:pt x="51940" y="56788"/>
                    <a:pt x="51940" y="56935"/>
                    <a:pt x="51842" y="56935"/>
                  </a:cubicBezTo>
                  <a:cubicBezTo>
                    <a:pt x="51744" y="56910"/>
                    <a:pt x="51646" y="56935"/>
                    <a:pt x="51719" y="56763"/>
                  </a:cubicBezTo>
                  <a:cubicBezTo>
                    <a:pt x="51793" y="56592"/>
                    <a:pt x="51866" y="56420"/>
                    <a:pt x="51793" y="56347"/>
                  </a:cubicBezTo>
                  <a:cubicBezTo>
                    <a:pt x="51719" y="56273"/>
                    <a:pt x="51597" y="56298"/>
                    <a:pt x="51548" y="56396"/>
                  </a:cubicBezTo>
                  <a:cubicBezTo>
                    <a:pt x="51474" y="56518"/>
                    <a:pt x="51425" y="56690"/>
                    <a:pt x="51327" y="56543"/>
                  </a:cubicBezTo>
                  <a:cubicBezTo>
                    <a:pt x="51229" y="56420"/>
                    <a:pt x="51058" y="56322"/>
                    <a:pt x="51278" y="56249"/>
                  </a:cubicBezTo>
                  <a:cubicBezTo>
                    <a:pt x="51474" y="56151"/>
                    <a:pt x="51572" y="56298"/>
                    <a:pt x="51670" y="56102"/>
                  </a:cubicBezTo>
                  <a:cubicBezTo>
                    <a:pt x="51793" y="55906"/>
                    <a:pt x="51646" y="55735"/>
                    <a:pt x="51817" y="55686"/>
                  </a:cubicBezTo>
                  <a:cubicBezTo>
                    <a:pt x="51964" y="55612"/>
                    <a:pt x="51964" y="55735"/>
                    <a:pt x="52111" y="55735"/>
                  </a:cubicBezTo>
                  <a:cubicBezTo>
                    <a:pt x="52282" y="55735"/>
                    <a:pt x="52307" y="55661"/>
                    <a:pt x="52429" y="55539"/>
                  </a:cubicBezTo>
                  <a:cubicBezTo>
                    <a:pt x="52527" y="55416"/>
                    <a:pt x="52625" y="55367"/>
                    <a:pt x="52650" y="55465"/>
                  </a:cubicBezTo>
                  <a:cubicBezTo>
                    <a:pt x="52699" y="55588"/>
                    <a:pt x="52772" y="55857"/>
                    <a:pt x="52846" y="55808"/>
                  </a:cubicBezTo>
                  <a:cubicBezTo>
                    <a:pt x="52919" y="55784"/>
                    <a:pt x="52944" y="55710"/>
                    <a:pt x="52944" y="55539"/>
                  </a:cubicBezTo>
                  <a:cubicBezTo>
                    <a:pt x="52944" y="55367"/>
                    <a:pt x="52895" y="55245"/>
                    <a:pt x="52993" y="55147"/>
                  </a:cubicBezTo>
                  <a:cubicBezTo>
                    <a:pt x="53090" y="55049"/>
                    <a:pt x="53213" y="54853"/>
                    <a:pt x="53262" y="55000"/>
                  </a:cubicBezTo>
                  <a:cubicBezTo>
                    <a:pt x="53311" y="55147"/>
                    <a:pt x="53188" y="55196"/>
                    <a:pt x="53237" y="55318"/>
                  </a:cubicBezTo>
                  <a:cubicBezTo>
                    <a:pt x="53262" y="55441"/>
                    <a:pt x="53384" y="55441"/>
                    <a:pt x="53237" y="55539"/>
                  </a:cubicBezTo>
                  <a:cubicBezTo>
                    <a:pt x="53115" y="55661"/>
                    <a:pt x="52993" y="55808"/>
                    <a:pt x="53115" y="55833"/>
                  </a:cubicBezTo>
                  <a:cubicBezTo>
                    <a:pt x="53237" y="55857"/>
                    <a:pt x="53360" y="55857"/>
                    <a:pt x="53433" y="55710"/>
                  </a:cubicBezTo>
                  <a:cubicBezTo>
                    <a:pt x="53531" y="55563"/>
                    <a:pt x="53507" y="55465"/>
                    <a:pt x="53703" y="55416"/>
                  </a:cubicBezTo>
                  <a:cubicBezTo>
                    <a:pt x="53899" y="55343"/>
                    <a:pt x="54021" y="55294"/>
                    <a:pt x="54021" y="55171"/>
                  </a:cubicBezTo>
                  <a:cubicBezTo>
                    <a:pt x="54046" y="55025"/>
                    <a:pt x="53874" y="54951"/>
                    <a:pt x="53948" y="54780"/>
                  </a:cubicBezTo>
                  <a:cubicBezTo>
                    <a:pt x="53997" y="54584"/>
                    <a:pt x="54094" y="54535"/>
                    <a:pt x="53997" y="54412"/>
                  </a:cubicBezTo>
                  <a:cubicBezTo>
                    <a:pt x="53923" y="54314"/>
                    <a:pt x="53825" y="54314"/>
                    <a:pt x="53752" y="54192"/>
                  </a:cubicBezTo>
                  <a:cubicBezTo>
                    <a:pt x="53703" y="54045"/>
                    <a:pt x="53580" y="53923"/>
                    <a:pt x="53703" y="53825"/>
                  </a:cubicBezTo>
                  <a:cubicBezTo>
                    <a:pt x="53850" y="53751"/>
                    <a:pt x="53801" y="53580"/>
                    <a:pt x="53948" y="53580"/>
                  </a:cubicBezTo>
                  <a:cubicBezTo>
                    <a:pt x="54094" y="53580"/>
                    <a:pt x="54217" y="53727"/>
                    <a:pt x="54119" y="53825"/>
                  </a:cubicBezTo>
                  <a:cubicBezTo>
                    <a:pt x="53997" y="53923"/>
                    <a:pt x="53899" y="53898"/>
                    <a:pt x="53972" y="53996"/>
                  </a:cubicBezTo>
                  <a:cubicBezTo>
                    <a:pt x="54070" y="54118"/>
                    <a:pt x="54070" y="54192"/>
                    <a:pt x="54192" y="54118"/>
                  </a:cubicBezTo>
                  <a:cubicBezTo>
                    <a:pt x="54315" y="54021"/>
                    <a:pt x="54388" y="53996"/>
                    <a:pt x="54486" y="54069"/>
                  </a:cubicBezTo>
                  <a:cubicBezTo>
                    <a:pt x="54560" y="54167"/>
                    <a:pt x="54535" y="54167"/>
                    <a:pt x="54535" y="54339"/>
                  </a:cubicBezTo>
                  <a:cubicBezTo>
                    <a:pt x="54560" y="54510"/>
                    <a:pt x="54609" y="54510"/>
                    <a:pt x="54731" y="54510"/>
                  </a:cubicBezTo>
                  <a:cubicBezTo>
                    <a:pt x="54829" y="54510"/>
                    <a:pt x="54829" y="54633"/>
                    <a:pt x="54976" y="54584"/>
                  </a:cubicBezTo>
                  <a:cubicBezTo>
                    <a:pt x="55123" y="54559"/>
                    <a:pt x="55001" y="54412"/>
                    <a:pt x="55172" y="54339"/>
                  </a:cubicBezTo>
                  <a:cubicBezTo>
                    <a:pt x="55368" y="54265"/>
                    <a:pt x="55392" y="54290"/>
                    <a:pt x="55564" y="54241"/>
                  </a:cubicBezTo>
                  <a:cubicBezTo>
                    <a:pt x="55760" y="54167"/>
                    <a:pt x="55637" y="54069"/>
                    <a:pt x="55809" y="54045"/>
                  </a:cubicBezTo>
                  <a:cubicBezTo>
                    <a:pt x="55956" y="54021"/>
                    <a:pt x="56029" y="54069"/>
                    <a:pt x="56151" y="53947"/>
                  </a:cubicBezTo>
                  <a:cubicBezTo>
                    <a:pt x="56274" y="53825"/>
                    <a:pt x="56102" y="53825"/>
                    <a:pt x="56029" y="53678"/>
                  </a:cubicBezTo>
                  <a:cubicBezTo>
                    <a:pt x="55956" y="53531"/>
                    <a:pt x="55784" y="53457"/>
                    <a:pt x="55735" y="53580"/>
                  </a:cubicBezTo>
                  <a:cubicBezTo>
                    <a:pt x="55686" y="53727"/>
                    <a:pt x="55392" y="53849"/>
                    <a:pt x="55343" y="53751"/>
                  </a:cubicBezTo>
                  <a:cubicBezTo>
                    <a:pt x="55294" y="53653"/>
                    <a:pt x="55294" y="53555"/>
                    <a:pt x="55417" y="53506"/>
                  </a:cubicBezTo>
                  <a:cubicBezTo>
                    <a:pt x="55515" y="53482"/>
                    <a:pt x="55613" y="53408"/>
                    <a:pt x="55588" y="53310"/>
                  </a:cubicBezTo>
                  <a:cubicBezTo>
                    <a:pt x="55564" y="53188"/>
                    <a:pt x="55441" y="53065"/>
                    <a:pt x="55368" y="53041"/>
                  </a:cubicBezTo>
                  <a:cubicBezTo>
                    <a:pt x="55294" y="53017"/>
                    <a:pt x="55196" y="53090"/>
                    <a:pt x="55050" y="53090"/>
                  </a:cubicBezTo>
                  <a:cubicBezTo>
                    <a:pt x="54903" y="53065"/>
                    <a:pt x="55001" y="52919"/>
                    <a:pt x="55050" y="52821"/>
                  </a:cubicBezTo>
                  <a:cubicBezTo>
                    <a:pt x="55098" y="52698"/>
                    <a:pt x="55074" y="52551"/>
                    <a:pt x="54952" y="52404"/>
                  </a:cubicBezTo>
                  <a:cubicBezTo>
                    <a:pt x="54805" y="52282"/>
                    <a:pt x="54658" y="52208"/>
                    <a:pt x="54805" y="52086"/>
                  </a:cubicBezTo>
                  <a:cubicBezTo>
                    <a:pt x="54952" y="51988"/>
                    <a:pt x="55074" y="52110"/>
                    <a:pt x="55098" y="51915"/>
                  </a:cubicBezTo>
                  <a:cubicBezTo>
                    <a:pt x="55147" y="51743"/>
                    <a:pt x="55147" y="51547"/>
                    <a:pt x="55196" y="51498"/>
                  </a:cubicBezTo>
                  <a:cubicBezTo>
                    <a:pt x="55270" y="51474"/>
                    <a:pt x="55417" y="51596"/>
                    <a:pt x="55368" y="51743"/>
                  </a:cubicBezTo>
                  <a:cubicBezTo>
                    <a:pt x="55319" y="51890"/>
                    <a:pt x="55270" y="51939"/>
                    <a:pt x="55270" y="52086"/>
                  </a:cubicBezTo>
                  <a:cubicBezTo>
                    <a:pt x="55270" y="52233"/>
                    <a:pt x="55196" y="52527"/>
                    <a:pt x="55368" y="52551"/>
                  </a:cubicBezTo>
                  <a:cubicBezTo>
                    <a:pt x="55539" y="52551"/>
                    <a:pt x="55588" y="52478"/>
                    <a:pt x="55637" y="52600"/>
                  </a:cubicBezTo>
                  <a:cubicBezTo>
                    <a:pt x="55711" y="52723"/>
                    <a:pt x="55735" y="52821"/>
                    <a:pt x="55833" y="52747"/>
                  </a:cubicBezTo>
                  <a:cubicBezTo>
                    <a:pt x="55907" y="52698"/>
                    <a:pt x="55833" y="52600"/>
                    <a:pt x="55858" y="52502"/>
                  </a:cubicBezTo>
                  <a:cubicBezTo>
                    <a:pt x="55907" y="52404"/>
                    <a:pt x="56029" y="52429"/>
                    <a:pt x="56029" y="52502"/>
                  </a:cubicBezTo>
                  <a:cubicBezTo>
                    <a:pt x="56029" y="52576"/>
                    <a:pt x="55931" y="52723"/>
                    <a:pt x="56078" y="52772"/>
                  </a:cubicBezTo>
                  <a:cubicBezTo>
                    <a:pt x="56225" y="52821"/>
                    <a:pt x="56298" y="52821"/>
                    <a:pt x="56298" y="52747"/>
                  </a:cubicBezTo>
                  <a:cubicBezTo>
                    <a:pt x="56323" y="52698"/>
                    <a:pt x="56225" y="52674"/>
                    <a:pt x="56225" y="52551"/>
                  </a:cubicBezTo>
                  <a:cubicBezTo>
                    <a:pt x="56200" y="52404"/>
                    <a:pt x="56176" y="52380"/>
                    <a:pt x="56151" y="52282"/>
                  </a:cubicBezTo>
                  <a:cubicBezTo>
                    <a:pt x="56127" y="52159"/>
                    <a:pt x="56127" y="51890"/>
                    <a:pt x="56225" y="51964"/>
                  </a:cubicBezTo>
                  <a:cubicBezTo>
                    <a:pt x="56323" y="52061"/>
                    <a:pt x="56176" y="52110"/>
                    <a:pt x="56323" y="52306"/>
                  </a:cubicBezTo>
                  <a:cubicBezTo>
                    <a:pt x="56470" y="52478"/>
                    <a:pt x="56347" y="52453"/>
                    <a:pt x="56543" y="52527"/>
                  </a:cubicBezTo>
                  <a:cubicBezTo>
                    <a:pt x="56715" y="52600"/>
                    <a:pt x="56690" y="52576"/>
                    <a:pt x="56837" y="52429"/>
                  </a:cubicBezTo>
                  <a:cubicBezTo>
                    <a:pt x="56960" y="52306"/>
                    <a:pt x="57107" y="52331"/>
                    <a:pt x="57204" y="52306"/>
                  </a:cubicBezTo>
                  <a:cubicBezTo>
                    <a:pt x="57327" y="52282"/>
                    <a:pt x="57302" y="52208"/>
                    <a:pt x="57351" y="52086"/>
                  </a:cubicBezTo>
                  <a:cubicBezTo>
                    <a:pt x="57425" y="51939"/>
                    <a:pt x="57474" y="51792"/>
                    <a:pt x="57596" y="51817"/>
                  </a:cubicBezTo>
                  <a:cubicBezTo>
                    <a:pt x="57694" y="51841"/>
                    <a:pt x="57645" y="51915"/>
                    <a:pt x="57596" y="52013"/>
                  </a:cubicBezTo>
                  <a:cubicBezTo>
                    <a:pt x="57523" y="52086"/>
                    <a:pt x="57400" y="52159"/>
                    <a:pt x="57425" y="52306"/>
                  </a:cubicBezTo>
                  <a:cubicBezTo>
                    <a:pt x="57425" y="52453"/>
                    <a:pt x="57302" y="52478"/>
                    <a:pt x="57302" y="52576"/>
                  </a:cubicBezTo>
                  <a:cubicBezTo>
                    <a:pt x="57278" y="52649"/>
                    <a:pt x="57278" y="52723"/>
                    <a:pt x="57425" y="52723"/>
                  </a:cubicBezTo>
                  <a:cubicBezTo>
                    <a:pt x="57547" y="52747"/>
                    <a:pt x="57596" y="52698"/>
                    <a:pt x="57694" y="52747"/>
                  </a:cubicBezTo>
                  <a:cubicBezTo>
                    <a:pt x="57817" y="52772"/>
                    <a:pt x="58013" y="52649"/>
                    <a:pt x="58135" y="52576"/>
                  </a:cubicBezTo>
                  <a:cubicBezTo>
                    <a:pt x="58257" y="52502"/>
                    <a:pt x="58380" y="52576"/>
                    <a:pt x="58576" y="52502"/>
                  </a:cubicBezTo>
                  <a:cubicBezTo>
                    <a:pt x="58772" y="52404"/>
                    <a:pt x="58919" y="52257"/>
                    <a:pt x="59041" y="52184"/>
                  </a:cubicBezTo>
                  <a:cubicBezTo>
                    <a:pt x="59139" y="52135"/>
                    <a:pt x="59237" y="52061"/>
                    <a:pt x="59482" y="52013"/>
                  </a:cubicBezTo>
                  <a:cubicBezTo>
                    <a:pt x="59751" y="51964"/>
                    <a:pt x="59923" y="51939"/>
                    <a:pt x="60094" y="51964"/>
                  </a:cubicBezTo>
                  <a:cubicBezTo>
                    <a:pt x="60265" y="51988"/>
                    <a:pt x="60265" y="51915"/>
                    <a:pt x="60461" y="51890"/>
                  </a:cubicBezTo>
                  <a:cubicBezTo>
                    <a:pt x="60657" y="51890"/>
                    <a:pt x="60706" y="51866"/>
                    <a:pt x="60927" y="51719"/>
                  </a:cubicBezTo>
                  <a:cubicBezTo>
                    <a:pt x="61123" y="51547"/>
                    <a:pt x="61318" y="51621"/>
                    <a:pt x="61514" y="51400"/>
                  </a:cubicBezTo>
                  <a:cubicBezTo>
                    <a:pt x="61710" y="51155"/>
                    <a:pt x="61563" y="51082"/>
                    <a:pt x="62029" y="50911"/>
                  </a:cubicBezTo>
                  <a:cubicBezTo>
                    <a:pt x="62469" y="50739"/>
                    <a:pt x="62469" y="50715"/>
                    <a:pt x="62763" y="50445"/>
                  </a:cubicBezTo>
                  <a:cubicBezTo>
                    <a:pt x="63033" y="50176"/>
                    <a:pt x="63180" y="50078"/>
                    <a:pt x="63204" y="49956"/>
                  </a:cubicBezTo>
                  <a:cubicBezTo>
                    <a:pt x="63204" y="49833"/>
                    <a:pt x="62984" y="49931"/>
                    <a:pt x="62861" y="49784"/>
                  </a:cubicBezTo>
                  <a:cubicBezTo>
                    <a:pt x="62739" y="49662"/>
                    <a:pt x="62714" y="49564"/>
                    <a:pt x="63033" y="49490"/>
                  </a:cubicBezTo>
                  <a:cubicBezTo>
                    <a:pt x="63351" y="49417"/>
                    <a:pt x="63375" y="49417"/>
                    <a:pt x="63375" y="49196"/>
                  </a:cubicBezTo>
                  <a:cubicBezTo>
                    <a:pt x="63400" y="48976"/>
                    <a:pt x="63400" y="48780"/>
                    <a:pt x="63620" y="48854"/>
                  </a:cubicBezTo>
                  <a:cubicBezTo>
                    <a:pt x="63865" y="48927"/>
                    <a:pt x="63890" y="48927"/>
                    <a:pt x="64012" y="48731"/>
                  </a:cubicBezTo>
                  <a:cubicBezTo>
                    <a:pt x="64110" y="48535"/>
                    <a:pt x="64159" y="48535"/>
                    <a:pt x="64355" y="48388"/>
                  </a:cubicBezTo>
                  <a:cubicBezTo>
                    <a:pt x="64551" y="48241"/>
                    <a:pt x="64600" y="48266"/>
                    <a:pt x="64722" y="47948"/>
                  </a:cubicBezTo>
                  <a:cubicBezTo>
                    <a:pt x="64845" y="47654"/>
                    <a:pt x="64869" y="47605"/>
                    <a:pt x="64820" y="47482"/>
                  </a:cubicBezTo>
                  <a:cubicBezTo>
                    <a:pt x="64747" y="47384"/>
                    <a:pt x="64600" y="47482"/>
                    <a:pt x="64526" y="47384"/>
                  </a:cubicBezTo>
                  <a:cubicBezTo>
                    <a:pt x="64428" y="47262"/>
                    <a:pt x="64330" y="47213"/>
                    <a:pt x="64404" y="47139"/>
                  </a:cubicBezTo>
                  <a:cubicBezTo>
                    <a:pt x="64477" y="47090"/>
                    <a:pt x="64698" y="47139"/>
                    <a:pt x="64747" y="47017"/>
                  </a:cubicBezTo>
                  <a:cubicBezTo>
                    <a:pt x="64771" y="46919"/>
                    <a:pt x="64673" y="46944"/>
                    <a:pt x="64502" y="46870"/>
                  </a:cubicBezTo>
                  <a:cubicBezTo>
                    <a:pt x="64330" y="46772"/>
                    <a:pt x="64135" y="46846"/>
                    <a:pt x="64159" y="46674"/>
                  </a:cubicBezTo>
                  <a:cubicBezTo>
                    <a:pt x="64184" y="46503"/>
                    <a:pt x="64355" y="46478"/>
                    <a:pt x="64355" y="46356"/>
                  </a:cubicBezTo>
                  <a:cubicBezTo>
                    <a:pt x="64355" y="46233"/>
                    <a:pt x="64110" y="46258"/>
                    <a:pt x="64135" y="46062"/>
                  </a:cubicBezTo>
                  <a:cubicBezTo>
                    <a:pt x="64159" y="45842"/>
                    <a:pt x="64355" y="45793"/>
                    <a:pt x="64208" y="45719"/>
                  </a:cubicBezTo>
                  <a:cubicBezTo>
                    <a:pt x="64086" y="45621"/>
                    <a:pt x="63939" y="45793"/>
                    <a:pt x="63890" y="45548"/>
                  </a:cubicBezTo>
                  <a:cubicBezTo>
                    <a:pt x="63841" y="45303"/>
                    <a:pt x="63571" y="45401"/>
                    <a:pt x="63596" y="45156"/>
                  </a:cubicBezTo>
                  <a:cubicBezTo>
                    <a:pt x="63645" y="44911"/>
                    <a:pt x="63767" y="44764"/>
                    <a:pt x="63865" y="44911"/>
                  </a:cubicBezTo>
                  <a:cubicBezTo>
                    <a:pt x="63939" y="45058"/>
                    <a:pt x="63841" y="45156"/>
                    <a:pt x="64061" y="45278"/>
                  </a:cubicBezTo>
                  <a:cubicBezTo>
                    <a:pt x="64281" y="45425"/>
                    <a:pt x="64379" y="45327"/>
                    <a:pt x="64502" y="45523"/>
                  </a:cubicBezTo>
                  <a:cubicBezTo>
                    <a:pt x="64600" y="45695"/>
                    <a:pt x="64845" y="45891"/>
                    <a:pt x="64943" y="45817"/>
                  </a:cubicBezTo>
                  <a:cubicBezTo>
                    <a:pt x="65016" y="45744"/>
                    <a:pt x="64894" y="45548"/>
                    <a:pt x="65065" y="45376"/>
                  </a:cubicBezTo>
                  <a:cubicBezTo>
                    <a:pt x="65212" y="45180"/>
                    <a:pt x="65334" y="45107"/>
                    <a:pt x="65457" y="45107"/>
                  </a:cubicBezTo>
                  <a:cubicBezTo>
                    <a:pt x="65604" y="45082"/>
                    <a:pt x="65726" y="45082"/>
                    <a:pt x="65800" y="45180"/>
                  </a:cubicBezTo>
                  <a:cubicBezTo>
                    <a:pt x="65873" y="45278"/>
                    <a:pt x="65898" y="45401"/>
                    <a:pt x="65898" y="45499"/>
                  </a:cubicBezTo>
                  <a:cubicBezTo>
                    <a:pt x="65873" y="45621"/>
                    <a:pt x="65898" y="45621"/>
                    <a:pt x="65898" y="45768"/>
                  </a:cubicBezTo>
                  <a:cubicBezTo>
                    <a:pt x="65898" y="45915"/>
                    <a:pt x="65824" y="46037"/>
                    <a:pt x="65775" y="46135"/>
                  </a:cubicBezTo>
                  <a:cubicBezTo>
                    <a:pt x="65751" y="46233"/>
                    <a:pt x="65751" y="46478"/>
                    <a:pt x="65653" y="46527"/>
                  </a:cubicBezTo>
                  <a:cubicBezTo>
                    <a:pt x="65530" y="46601"/>
                    <a:pt x="65481" y="46625"/>
                    <a:pt x="65506" y="46699"/>
                  </a:cubicBezTo>
                  <a:cubicBezTo>
                    <a:pt x="65530" y="46772"/>
                    <a:pt x="65628" y="46895"/>
                    <a:pt x="65849" y="46772"/>
                  </a:cubicBezTo>
                  <a:cubicBezTo>
                    <a:pt x="66045" y="46674"/>
                    <a:pt x="66045" y="46552"/>
                    <a:pt x="66216" y="46478"/>
                  </a:cubicBezTo>
                  <a:cubicBezTo>
                    <a:pt x="66412" y="46405"/>
                    <a:pt x="66559" y="46307"/>
                    <a:pt x="66730" y="46405"/>
                  </a:cubicBezTo>
                  <a:cubicBezTo>
                    <a:pt x="66926" y="46527"/>
                    <a:pt x="66853" y="46552"/>
                    <a:pt x="67049" y="46552"/>
                  </a:cubicBezTo>
                  <a:cubicBezTo>
                    <a:pt x="67245" y="46552"/>
                    <a:pt x="67122" y="46748"/>
                    <a:pt x="67293" y="46772"/>
                  </a:cubicBezTo>
                  <a:cubicBezTo>
                    <a:pt x="67465" y="46797"/>
                    <a:pt x="67563" y="46674"/>
                    <a:pt x="67783" y="46552"/>
                  </a:cubicBezTo>
                  <a:cubicBezTo>
                    <a:pt x="68004" y="46429"/>
                    <a:pt x="67930" y="46454"/>
                    <a:pt x="68420" y="46282"/>
                  </a:cubicBezTo>
                  <a:cubicBezTo>
                    <a:pt x="68885" y="46086"/>
                    <a:pt x="68910" y="45939"/>
                    <a:pt x="69204" y="45842"/>
                  </a:cubicBezTo>
                  <a:cubicBezTo>
                    <a:pt x="69497" y="45744"/>
                    <a:pt x="69473" y="45695"/>
                    <a:pt x="69865" y="45695"/>
                  </a:cubicBezTo>
                  <a:cubicBezTo>
                    <a:pt x="70257" y="45695"/>
                    <a:pt x="70477" y="45744"/>
                    <a:pt x="70624" y="45695"/>
                  </a:cubicBezTo>
                  <a:cubicBezTo>
                    <a:pt x="70771" y="45646"/>
                    <a:pt x="70648" y="45499"/>
                    <a:pt x="70575" y="45450"/>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72"/>
            <p:cNvSpPr/>
            <p:nvPr/>
          </p:nvSpPr>
          <p:spPr>
            <a:xfrm>
              <a:off x="4069250" y="3205500"/>
              <a:ext cx="639775" cy="585300"/>
            </a:xfrm>
            <a:custGeom>
              <a:avLst/>
              <a:gdLst/>
              <a:ahLst/>
              <a:cxnLst/>
              <a:rect l="l" t="t" r="r" b="b"/>
              <a:pathLst>
                <a:path w="25591" h="23412" extrusionOk="0">
                  <a:moveTo>
                    <a:pt x="22946" y="9429"/>
                  </a:moveTo>
                  <a:cubicBezTo>
                    <a:pt x="23019" y="9282"/>
                    <a:pt x="23142" y="9233"/>
                    <a:pt x="23240" y="9159"/>
                  </a:cubicBezTo>
                  <a:cubicBezTo>
                    <a:pt x="23338" y="9110"/>
                    <a:pt x="23436" y="9061"/>
                    <a:pt x="23509" y="8939"/>
                  </a:cubicBezTo>
                  <a:cubicBezTo>
                    <a:pt x="23558" y="8817"/>
                    <a:pt x="23607" y="8743"/>
                    <a:pt x="23632" y="8694"/>
                  </a:cubicBezTo>
                  <a:cubicBezTo>
                    <a:pt x="23705" y="8596"/>
                    <a:pt x="23754" y="8523"/>
                    <a:pt x="23729" y="8351"/>
                  </a:cubicBezTo>
                  <a:cubicBezTo>
                    <a:pt x="23705" y="8180"/>
                    <a:pt x="23656" y="8106"/>
                    <a:pt x="23607" y="8033"/>
                  </a:cubicBezTo>
                  <a:cubicBezTo>
                    <a:pt x="23583" y="7959"/>
                    <a:pt x="23534" y="7911"/>
                    <a:pt x="23534" y="7813"/>
                  </a:cubicBezTo>
                  <a:cubicBezTo>
                    <a:pt x="23509" y="7690"/>
                    <a:pt x="23509" y="7568"/>
                    <a:pt x="23534" y="7421"/>
                  </a:cubicBezTo>
                  <a:cubicBezTo>
                    <a:pt x="23558" y="7298"/>
                    <a:pt x="23607" y="7176"/>
                    <a:pt x="23656" y="7053"/>
                  </a:cubicBezTo>
                  <a:cubicBezTo>
                    <a:pt x="23705" y="6907"/>
                    <a:pt x="23778" y="6858"/>
                    <a:pt x="23852" y="6809"/>
                  </a:cubicBezTo>
                  <a:lnTo>
                    <a:pt x="23852" y="6809"/>
                  </a:lnTo>
                  <a:cubicBezTo>
                    <a:pt x="23901" y="6760"/>
                    <a:pt x="23974" y="6711"/>
                    <a:pt x="23999" y="6515"/>
                  </a:cubicBezTo>
                  <a:cubicBezTo>
                    <a:pt x="24023" y="6221"/>
                    <a:pt x="24121" y="6147"/>
                    <a:pt x="24244" y="6049"/>
                  </a:cubicBezTo>
                  <a:cubicBezTo>
                    <a:pt x="24293" y="6025"/>
                    <a:pt x="24342" y="5976"/>
                    <a:pt x="24391" y="5903"/>
                  </a:cubicBezTo>
                  <a:cubicBezTo>
                    <a:pt x="24464" y="5805"/>
                    <a:pt x="24513" y="5731"/>
                    <a:pt x="24538" y="5658"/>
                  </a:cubicBezTo>
                  <a:cubicBezTo>
                    <a:pt x="24562" y="5609"/>
                    <a:pt x="24562" y="5511"/>
                    <a:pt x="24562" y="5388"/>
                  </a:cubicBezTo>
                  <a:cubicBezTo>
                    <a:pt x="24562" y="5290"/>
                    <a:pt x="24538" y="5217"/>
                    <a:pt x="24513" y="5168"/>
                  </a:cubicBezTo>
                  <a:cubicBezTo>
                    <a:pt x="24440" y="5021"/>
                    <a:pt x="24415" y="4923"/>
                    <a:pt x="24513" y="4727"/>
                  </a:cubicBezTo>
                  <a:cubicBezTo>
                    <a:pt x="24611" y="4580"/>
                    <a:pt x="24807" y="4482"/>
                    <a:pt x="24978" y="4384"/>
                  </a:cubicBezTo>
                  <a:cubicBezTo>
                    <a:pt x="25076" y="4335"/>
                    <a:pt x="25199" y="4286"/>
                    <a:pt x="25248" y="4213"/>
                  </a:cubicBezTo>
                  <a:cubicBezTo>
                    <a:pt x="25297" y="4164"/>
                    <a:pt x="25272" y="4090"/>
                    <a:pt x="25248" y="4017"/>
                  </a:cubicBezTo>
                  <a:cubicBezTo>
                    <a:pt x="25199" y="3919"/>
                    <a:pt x="25174" y="3821"/>
                    <a:pt x="25223" y="3699"/>
                  </a:cubicBezTo>
                  <a:cubicBezTo>
                    <a:pt x="25297" y="3552"/>
                    <a:pt x="25419" y="3552"/>
                    <a:pt x="25517" y="3552"/>
                  </a:cubicBezTo>
                  <a:cubicBezTo>
                    <a:pt x="25542" y="3552"/>
                    <a:pt x="25566" y="3552"/>
                    <a:pt x="25566" y="3527"/>
                  </a:cubicBezTo>
                  <a:cubicBezTo>
                    <a:pt x="25591" y="3478"/>
                    <a:pt x="25542" y="3454"/>
                    <a:pt x="25517" y="3429"/>
                  </a:cubicBezTo>
                  <a:cubicBezTo>
                    <a:pt x="25468" y="3356"/>
                    <a:pt x="25395" y="3282"/>
                    <a:pt x="25419" y="3135"/>
                  </a:cubicBezTo>
                  <a:lnTo>
                    <a:pt x="22089" y="3356"/>
                  </a:lnTo>
                  <a:lnTo>
                    <a:pt x="21942" y="3356"/>
                  </a:lnTo>
                  <a:lnTo>
                    <a:pt x="21991" y="3209"/>
                  </a:lnTo>
                  <a:cubicBezTo>
                    <a:pt x="21991" y="3209"/>
                    <a:pt x="22040" y="2915"/>
                    <a:pt x="22162" y="2719"/>
                  </a:cubicBezTo>
                  <a:lnTo>
                    <a:pt x="22162" y="2719"/>
                  </a:lnTo>
                  <a:cubicBezTo>
                    <a:pt x="22211" y="2646"/>
                    <a:pt x="22285" y="2548"/>
                    <a:pt x="22334" y="2499"/>
                  </a:cubicBezTo>
                  <a:cubicBezTo>
                    <a:pt x="22407" y="2401"/>
                    <a:pt x="22481" y="2327"/>
                    <a:pt x="22530" y="2278"/>
                  </a:cubicBezTo>
                  <a:cubicBezTo>
                    <a:pt x="22579" y="2229"/>
                    <a:pt x="22603" y="2180"/>
                    <a:pt x="22652" y="2082"/>
                  </a:cubicBezTo>
                  <a:lnTo>
                    <a:pt x="22652" y="2082"/>
                  </a:lnTo>
                  <a:cubicBezTo>
                    <a:pt x="22652" y="2058"/>
                    <a:pt x="22677" y="2033"/>
                    <a:pt x="22701" y="2009"/>
                  </a:cubicBezTo>
                  <a:cubicBezTo>
                    <a:pt x="22750" y="1886"/>
                    <a:pt x="22848" y="1838"/>
                    <a:pt x="22946" y="1789"/>
                  </a:cubicBezTo>
                  <a:cubicBezTo>
                    <a:pt x="22995" y="1764"/>
                    <a:pt x="23068" y="1740"/>
                    <a:pt x="23093" y="1691"/>
                  </a:cubicBezTo>
                  <a:cubicBezTo>
                    <a:pt x="23142" y="1617"/>
                    <a:pt x="23166" y="1593"/>
                    <a:pt x="23166" y="1568"/>
                  </a:cubicBezTo>
                  <a:lnTo>
                    <a:pt x="23166" y="1568"/>
                  </a:lnTo>
                  <a:cubicBezTo>
                    <a:pt x="23191" y="1519"/>
                    <a:pt x="23191" y="1470"/>
                    <a:pt x="23215" y="1397"/>
                  </a:cubicBezTo>
                  <a:lnTo>
                    <a:pt x="23215" y="1397"/>
                  </a:lnTo>
                  <a:cubicBezTo>
                    <a:pt x="23240" y="1323"/>
                    <a:pt x="23289" y="1225"/>
                    <a:pt x="23338" y="1152"/>
                  </a:cubicBezTo>
                  <a:cubicBezTo>
                    <a:pt x="23387" y="1054"/>
                    <a:pt x="23436" y="956"/>
                    <a:pt x="23436" y="907"/>
                  </a:cubicBezTo>
                  <a:cubicBezTo>
                    <a:pt x="23436" y="858"/>
                    <a:pt x="23436" y="785"/>
                    <a:pt x="23387" y="736"/>
                  </a:cubicBezTo>
                  <a:lnTo>
                    <a:pt x="23387" y="711"/>
                  </a:lnTo>
                  <a:cubicBezTo>
                    <a:pt x="23362" y="662"/>
                    <a:pt x="23313" y="589"/>
                    <a:pt x="23240" y="515"/>
                  </a:cubicBezTo>
                  <a:cubicBezTo>
                    <a:pt x="23093" y="393"/>
                    <a:pt x="23093" y="344"/>
                    <a:pt x="23068" y="270"/>
                  </a:cubicBezTo>
                  <a:cubicBezTo>
                    <a:pt x="23068" y="246"/>
                    <a:pt x="23068" y="221"/>
                    <a:pt x="23044" y="197"/>
                  </a:cubicBezTo>
                  <a:cubicBezTo>
                    <a:pt x="23019" y="148"/>
                    <a:pt x="22946" y="50"/>
                    <a:pt x="22897" y="1"/>
                  </a:cubicBezTo>
                  <a:cubicBezTo>
                    <a:pt x="22187" y="50"/>
                    <a:pt x="14008" y="491"/>
                    <a:pt x="13004" y="540"/>
                  </a:cubicBezTo>
                  <a:cubicBezTo>
                    <a:pt x="12024" y="564"/>
                    <a:pt x="1250" y="882"/>
                    <a:pt x="1" y="907"/>
                  </a:cubicBezTo>
                  <a:cubicBezTo>
                    <a:pt x="50" y="1470"/>
                    <a:pt x="221" y="2621"/>
                    <a:pt x="392" y="3846"/>
                  </a:cubicBezTo>
                  <a:cubicBezTo>
                    <a:pt x="637" y="5511"/>
                    <a:pt x="907" y="7323"/>
                    <a:pt x="931" y="7984"/>
                  </a:cubicBezTo>
                  <a:cubicBezTo>
                    <a:pt x="1005" y="9159"/>
                    <a:pt x="931" y="18563"/>
                    <a:pt x="931" y="19469"/>
                  </a:cubicBezTo>
                  <a:cubicBezTo>
                    <a:pt x="1005" y="19518"/>
                    <a:pt x="1078" y="19591"/>
                    <a:pt x="1176" y="19689"/>
                  </a:cubicBezTo>
                  <a:cubicBezTo>
                    <a:pt x="1250" y="19738"/>
                    <a:pt x="1299" y="19812"/>
                    <a:pt x="1347" y="19861"/>
                  </a:cubicBezTo>
                  <a:cubicBezTo>
                    <a:pt x="1470" y="19934"/>
                    <a:pt x="1764" y="19861"/>
                    <a:pt x="1911" y="19812"/>
                  </a:cubicBezTo>
                  <a:lnTo>
                    <a:pt x="1911" y="19812"/>
                  </a:lnTo>
                  <a:lnTo>
                    <a:pt x="1935" y="19812"/>
                  </a:lnTo>
                  <a:lnTo>
                    <a:pt x="1935" y="19812"/>
                  </a:lnTo>
                  <a:lnTo>
                    <a:pt x="1984" y="19787"/>
                  </a:lnTo>
                  <a:lnTo>
                    <a:pt x="1984" y="19787"/>
                  </a:lnTo>
                  <a:cubicBezTo>
                    <a:pt x="2131" y="19763"/>
                    <a:pt x="2352" y="19689"/>
                    <a:pt x="2645" y="19738"/>
                  </a:cubicBezTo>
                  <a:cubicBezTo>
                    <a:pt x="2964" y="19787"/>
                    <a:pt x="3258" y="19959"/>
                    <a:pt x="3258" y="19959"/>
                  </a:cubicBezTo>
                  <a:lnTo>
                    <a:pt x="3307" y="19983"/>
                  </a:lnTo>
                  <a:lnTo>
                    <a:pt x="3307" y="20032"/>
                  </a:lnTo>
                  <a:lnTo>
                    <a:pt x="3404" y="23411"/>
                  </a:lnTo>
                  <a:lnTo>
                    <a:pt x="18636" y="22922"/>
                  </a:lnTo>
                  <a:lnTo>
                    <a:pt x="18905" y="22922"/>
                  </a:lnTo>
                  <a:cubicBezTo>
                    <a:pt x="18905" y="22873"/>
                    <a:pt x="18905" y="22824"/>
                    <a:pt x="18905" y="22775"/>
                  </a:cubicBezTo>
                  <a:lnTo>
                    <a:pt x="18905" y="22775"/>
                  </a:lnTo>
                  <a:cubicBezTo>
                    <a:pt x="18905" y="22701"/>
                    <a:pt x="18905" y="22652"/>
                    <a:pt x="18881" y="22579"/>
                  </a:cubicBezTo>
                  <a:cubicBezTo>
                    <a:pt x="18832" y="22334"/>
                    <a:pt x="18881" y="22260"/>
                    <a:pt x="19003" y="22016"/>
                  </a:cubicBezTo>
                  <a:lnTo>
                    <a:pt x="19003" y="22016"/>
                  </a:lnTo>
                  <a:lnTo>
                    <a:pt x="19052" y="21942"/>
                  </a:lnTo>
                  <a:lnTo>
                    <a:pt x="19052" y="21942"/>
                  </a:lnTo>
                  <a:cubicBezTo>
                    <a:pt x="19101" y="21820"/>
                    <a:pt x="19126" y="21722"/>
                    <a:pt x="19101" y="21624"/>
                  </a:cubicBezTo>
                  <a:cubicBezTo>
                    <a:pt x="19101" y="21526"/>
                    <a:pt x="19052" y="21428"/>
                    <a:pt x="18979" y="21354"/>
                  </a:cubicBezTo>
                  <a:lnTo>
                    <a:pt x="18930" y="21305"/>
                  </a:lnTo>
                  <a:lnTo>
                    <a:pt x="18930" y="21305"/>
                  </a:lnTo>
                  <a:cubicBezTo>
                    <a:pt x="18758" y="21085"/>
                    <a:pt x="18734" y="21061"/>
                    <a:pt x="18832" y="20791"/>
                  </a:cubicBezTo>
                  <a:cubicBezTo>
                    <a:pt x="18881" y="20718"/>
                    <a:pt x="18905" y="20644"/>
                    <a:pt x="18930" y="20595"/>
                  </a:cubicBezTo>
                  <a:cubicBezTo>
                    <a:pt x="18979" y="20497"/>
                    <a:pt x="19003" y="20448"/>
                    <a:pt x="19003" y="20326"/>
                  </a:cubicBezTo>
                  <a:lnTo>
                    <a:pt x="19003" y="20326"/>
                  </a:lnTo>
                  <a:lnTo>
                    <a:pt x="19003" y="20277"/>
                  </a:lnTo>
                  <a:lnTo>
                    <a:pt x="19003" y="20277"/>
                  </a:lnTo>
                  <a:cubicBezTo>
                    <a:pt x="19003" y="20130"/>
                    <a:pt x="19003" y="20032"/>
                    <a:pt x="18832" y="19910"/>
                  </a:cubicBezTo>
                  <a:cubicBezTo>
                    <a:pt x="18783" y="19885"/>
                    <a:pt x="18709" y="19836"/>
                    <a:pt x="18636" y="19812"/>
                  </a:cubicBezTo>
                  <a:cubicBezTo>
                    <a:pt x="18440" y="19689"/>
                    <a:pt x="18269" y="19616"/>
                    <a:pt x="18293" y="19371"/>
                  </a:cubicBezTo>
                  <a:cubicBezTo>
                    <a:pt x="18318" y="19224"/>
                    <a:pt x="18416" y="19175"/>
                    <a:pt x="18514" y="19126"/>
                  </a:cubicBezTo>
                  <a:cubicBezTo>
                    <a:pt x="18563" y="19102"/>
                    <a:pt x="18612" y="19077"/>
                    <a:pt x="18612" y="19004"/>
                  </a:cubicBezTo>
                  <a:cubicBezTo>
                    <a:pt x="18636" y="18930"/>
                    <a:pt x="18587" y="18857"/>
                    <a:pt x="18538" y="18808"/>
                  </a:cubicBezTo>
                  <a:cubicBezTo>
                    <a:pt x="18465" y="18710"/>
                    <a:pt x="18391" y="18612"/>
                    <a:pt x="18465" y="18440"/>
                  </a:cubicBezTo>
                  <a:cubicBezTo>
                    <a:pt x="18538" y="18342"/>
                    <a:pt x="18636" y="18220"/>
                    <a:pt x="18734" y="18122"/>
                  </a:cubicBezTo>
                  <a:cubicBezTo>
                    <a:pt x="18807" y="18049"/>
                    <a:pt x="18881" y="17975"/>
                    <a:pt x="18905" y="17926"/>
                  </a:cubicBezTo>
                  <a:cubicBezTo>
                    <a:pt x="18954" y="17828"/>
                    <a:pt x="19028" y="17828"/>
                    <a:pt x="19077" y="17828"/>
                  </a:cubicBezTo>
                  <a:lnTo>
                    <a:pt x="19077" y="17828"/>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779"/>
                  </a:lnTo>
                  <a:lnTo>
                    <a:pt x="19077" y="17779"/>
                  </a:lnTo>
                  <a:cubicBezTo>
                    <a:pt x="19077" y="17755"/>
                    <a:pt x="19077" y="17706"/>
                    <a:pt x="19077" y="17632"/>
                  </a:cubicBezTo>
                  <a:cubicBezTo>
                    <a:pt x="19101" y="17510"/>
                    <a:pt x="19126" y="17387"/>
                    <a:pt x="19126" y="17314"/>
                  </a:cubicBezTo>
                  <a:cubicBezTo>
                    <a:pt x="19150" y="17142"/>
                    <a:pt x="19175" y="17045"/>
                    <a:pt x="19077" y="16947"/>
                  </a:cubicBezTo>
                  <a:cubicBezTo>
                    <a:pt x="19028" y="16849"/>
                    <a:pt x="18979" y="16775"/>
                    <a:pt x="18979" y="16677"/>
                  </a:cubicBezTo>
                  <a:cubicBezTo>
                    <a:pt x="18979" y="16628"/>
                    <a:pt x="18979" y="16579"/>
                    <a:pt x="19003" y="16530"/>
                  </a:cubicBezTo>
                  <a:cubicBezTo>
                    <a:pt x="19003" y="16506"/>
                    <a:pt x="19052" y="16457"/>
                    <a:pt x="19077" y="16432"/>
                  </a:cubicBezTo>
                  <a:cubicBezTo>
                    <a:pt x="19150" y="16383"/>
                    <a:pt x="19248" y="16334"/>
                    <a:pt x="19346" y="16334"/>
                  </a:cubicBezTo>
                  <a:cubicBezTo>
                    <a:pt x="19493" y="16310"/>
                    <a:pt x="19664" y="16285"/>
                    <a:pt x="19787" y="16212"/>
                  </a:cubicBezTo>
                  <a:cubicBezTo>
                    <a:pt x="19860" y="16163"/>
                    <a:pt x="19909" y="16114"/>
                    <a:pt x="19909" y="16041"/>
                  </a:cubicBezTo>
                  <a:cubicBezTo>
                    <a:pt x="19909" y="15967"/>
                    <a:pt x="19860" y="15943"/>
                    <a:pt x="19811" y="15918"/>
                  </a:cubicBezTo>
                  <a:cubicBezTo>
                    <a:pt x="19713" y="15820"/>
                    <a:pt x="19616" y="15747"/>
                    <a:pt x="19689" y="15526"/>
                  </a:cubicBezTo>
                  <a:cubicBezTo>
                    <a:pt x="19738" y="15355"/>
                    <a:pt x="19836" y="15257"/>
                    <a:pt x="19934" y="15159"/>
                  </a:cubicBezTo>
                  <a:cubicBezTo>
                    <a:pt x="20032" y="15085"/>
                    <a:pt x="20105" y="14988"/>
                    <a:pt x="20130" y="14890"/>
                  </a:cubicBezTo>
                  <a:cubicBezTo>
                    <a:pt x="20179" y="14645"/>
                    <a:pt x="20301" y="14596"/>
                    <a:pt x="20448" y="14571"/>
                  </a:cubicBezTo>
                  <a:cubicBezTo>
                    <a:pt x="20497" y="14547"/>
                    <a:pt x="20546" y="14522"/>
                    <a:pt x="20571" y="14498"/>
                  </a:cubicBezTo>
                  <a:cubicBezTo>
                    <a:pt x="20595" y="14473"/>
                    <a:pt x="20595" y="14449"/>
                    <a:pt x="20595" y="14449"/>
                  </a:cubicBezTo>
                  <a:cubicBezTo>
                    <a:pt x="20571" y="14375"/>
                    <a:pt x="20546" y="14302"/>
                    <a:pt x="20620" y="14155"/>
                  </a:cubicBezTo>
                  <a:cubicBezTo>
                    <a:pt x="20693" y="13984"/>
                    <a:pt x="20815" y="13935"/>
                    <a:pt x="20938" y="13861"/>
                  </a:cubicBezTo>
                  <a:lnTo>
                    <a:pt x="20938" y="13861"/>
                  </a:lnTo>
                  <a:cubicBezTo>
                    <a:pt x="21011" y="13837"/>
                    <a:pt x="21085" y="13788"/>
                    <a:pt x="21134" y="13714"/>
                  </a:cubicBezTo>
                  <a:cubicBezTo>
                    <a:pt x="21207" y="13641"/>
                    <a:pt x="21232" y="13616"/>
                    <a:pt x="21256" y="13592"/>
                  </a:cubicBezTo>
                  <a:cubicBezTo>
                    <a:pt x="21256" y="13592"/>
                    <a:pt x="21256" y="13567"/>
                    <a:pt x="21256" y="13567"/>
                  </a:cubicBezTo>
                  <a:cubicBezTo>
                    <a:pt x="21281" y="13543"/>
                    <a:pt x="21305" y="13445"/>
                    <a:pt x="21354" y="13249"/>
                  </a:cubicBezTo>
                  <a:lnTo>
                    <a:pt x="21354" y="13249"/>
                  </a:lnTo>
                  <a:lnTo>
                    <a:pt x="21354" y="13249"/>
                  </a:lnTo>
                  <a:cubicBezTo>
                    <a:pt x="21403" y="12980"/>
                    <a:pt x="21501" y="12882"/>
                    <a:pt x="21550" y="12808"/>
                  </a:cubicBezTo>
                  <a:cubicBezTo>
                    <a:pt x="21575" y="12759"/>
                    <a:pt x="21599" y="12735"/>
                    <a:pt x="21599" y="12637"/>
                  </a:cubicBezTo>
                  <a:cubicBezTo>
                    <a:pt x="21575" y="12539"/>
                    <a:pt x="21526" y="12465"/>
                    <a:pt x="21501" y="12416"/>
                  </a:cubicBezTo>
                  <a:cubicBezTo>
                    <a:pt x="21452" y="12318"/>
                    <a:pt x="21403" y="12245"/>
                    <a:pt x="21428" y="12049"/>
                  </a:cubicBezTo>
                  <a:cubicBezTo>
                    <a:pt x="21428" y="11878"/>
                    <a:pt x="21477" y="11780"/>
                    <a:pt x="21550" y="11682"/>
                  </a:cubicBezTo>
                  <a:cubicBezTo>
                    <a:pt x="21599" y="11584"/>
                    <a:pt x="21697" y="11510"/>
                    <a:pt x="21844" y="11461"/>
                  </a:cubicBezTo>
                  <a:cubicBezTo>
                    <a:pt x="21966" y="11412"/>
                    <a:pt x="21966" y="11339"/>
                    <a:pt x="21991" y="11216"/>
                  </a:cubicBezTo>
                  <a:cubicBezTo>
                    <a:pt x="21991" y="11167"/>
                    <a:pt x="22015" y="11118"/>
                    <a:pt x="22015" y="11069"/>
                  </a:cubicBezTo>
                  <a:cubicBezTo>
                    <a:pt x="22064" y="10800"/>
                    <a:pt x="22456" y="10653"/>
                    <a:pt x="22628" y="10555"/>
                  </a:cubicBezTo>
                  <a:lnTo>
                    <a:pt x="22628" y="10555"/>
                  </a:lnTo>
                  <a:lnTo>
                    <a:pt x="22677" y="10531"/>
                  </a:lnTo>
                  <a:cubicBezTo>
                    <a:pt x="22701" y="10531"/>
                    <a:pt x="22725" y="10531"/>
                    <a:pt x="22750" y="10531"/>
                  </a:cubicBezTo>
                  <a:cubicBezTo>
                    <a:pt x="22848" y="10482"/>
                    <a:pt x="22970" y="10433"/>
                    <a:pt x="22970" y="10212"/>
                  </a:cubicBezTo>
                  <a:cubicBezTo>
                    <a:pt x="22970" y="10090"/>
                    <a:pt x="22946" y="9992"/>
                    <a:pt x="22921" y="9894"/>
                  </a:cubicBezTo>
                  <a:cubicBezTo>
                    <a:pt x="22848" y="9723"/>
                    <a:pt x="22823" y="9600"/>
                    <a:pt x="22946" y="9429"/>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72"/>
            <p:cNvSpPr/>
            <p:nvPr/>
          </p:nvSpPr>
          <p:spPr>
            <a:xfrm>
              <a:off x="4069250" y="3205500"/>
              <a:ext cx="639775" cy="585300"/>
            </a:xfrm>
            <a:custGeom>
              <a:avLst/>
              <a:gdLst/>
              <a:ahLst/>
              <a:cxnLst/>
              <a:rect l="l" t="t" r="r" b="b"/>
              <a:pathLst>
                <a:path w="25591" h="23412" fill="none" extrusionOk="0">
                  <a:moveTo>
                    <a:pt x="22946" y="9429"/>
                  </a:moveTo>
                  <a:cubicBezTo>
                    <a:pt x="23019" y="9282"/>
                    <a:pt x="23142" y="9233"/>
                    <a:pt x="23240" y="9159"/>
                  </a:cubicBezTo>
                  <a:cubicBezTo>
                    <a:pt x="23338" y="9110"/>
                    <a:pt x="23436" y="9061"/>
                    <a:pt x="23509" y="8939"/>
                  </a:cubicBezTo>
                  <a:cubicBezTo>
                    <a:pt x="23558" y="8817"/>
                    <a:pt x="23607" y="8743"/>
                    <a:pt x="23632" y="8694"/>
                  </a:cubicBezTo>
                  <a:cubicBezTo>
                    <a:pt x="23705" y="8596"/>
                    <a:pt x="23754" y="8523"/>
                    <a:pt x="23729" y="8351"/>
                  </a:cubicBezTo>
                  <a:cubicBezTo>
                    <a:pt x="23705" y="8180"/>
                    <a:pt x="23656" y="8106"/>
                    <a:pt x="23607" y="8033"/>
                  </a:cubicBezTo>
                  <a:cubicBezTo>
                    <a:pt x="23583" y="7959"/>
                    <a:pt x="23534" y="7911"/>
                    <a:pt x="23534" y="7813"/>
                  </a:cubicBezTo>
                  <a:cubicBezTo>
                    <a:pt x="23509" y="7690"/>
                    <a:pt x="23509" y="7568"/>
                    <a:pt x="23534" y="7421"/>
                  </a:cubicBezTo>
                  <a:cubicBezTo>
                    <a:pt x="23558" y="7298"/>
                    <a:pt x="23607" y="7176"/>
                    <a:pt x="23656" y="7053"/>
                  </a:cubicBezTo>
                  <a:cubicBezTo>
                    <a:pt x="23705" y="6907"/>
                    <a:pt x="23778" y="6858"/>
                    <a:pt x="23852" y="6809"/>
                  </a:cubicBezTo>
                  <a:lnTo>
                    <a:pt x="23852" y="6809"/>
                  </a:lnTo>
                  <a:cubicBezTo>
                    <a:pt x="23901" y="6760"/>
                    <a:pt x="23974" y="6711"/>
                    <a:pt x="23999" y="6515"/>
                  </a:cubicBezTo>
                  <a:cubicBezTo>
                    <a:pt x="24023" y="6221"/>
                    <a:pt x="24121" y="6147"/>
                    <a:pt x="24244" y="6049"/>
                  </a:cubicBezTo>
                  <a:cubicBezTo>
                    <a:pt x="24293" y="6025"/>
                    <a:pt x="24342" y="5976"/>
                    <a:pt x="24391" y="5903"/>
                  </a:cubicBezTo>
                  <a:cubicBezTo>
                    <a:pt x="24464" y="5805"/>
                    <a:pt x="24513" y="5731"/>
                    <a:pt x="24538" y="5658"/>
                  </a:cubicBezTo>
                  <a:cubicBezTo>
                    <a:pt x="24562" y="5609"/>
                    <a:pt x="24562" y="5511"/>
                    <a:pt x="24562" y="5388"/>
                  </a:cubicBezTo>
                  <a:cubicBezTo>
                    <a:pt x="24562" y="5290"/>
                    <a:pt x="24538" y="5217"/>
                    <a:pt x="24513" y="5168"/>
                  </a:cubicBezTo>
                  <a:cubicBezTo>
                    <a:pt x="24440" y="5021"/>
                    <a:pt x="24415" y="4923"/>
                    <a:pt x="24513" y="4727"/>
                  </a:cubicBezTo>
                  <a:cubicBezTo>
                    <a:pt x="24611" y="4580"/>
                    <a:pt x="24807" y="4482"/>
                    <a:pt x="24978" y="4384"/>
                  </a:cubicBezTo>
                  <a:cubicBezTo>
                    <a:pt x="25076" y="4335"/>
                    <a:pt x="25199" y="4286"/>
                    <a:pt x="25248" y="4213"/>
                  </a:cubicBezTo>
                  <a:cubicBezTo>
                    <a:pt x="25297" y="4164"/>
                    <a:pt x="25272" y="4090"/>
                    <a:pt x="25248" y="4017"/>
                  </a:cubicBezTo>
                  <a:cubicBezTo>
                    <a:pt x="25199" y="3919"/>
                    <a:pt x="25174" y="3821"/>
                    <a:pt x="25223" y="3699"/>
                  </a:cubicBezTo>
                  <a:cubicBezTo>
                    <a:pt x="25297" y="3552"/>
                    <a:pt x="25419" y="3552"/>
                    <a:pt x="25517" y="3552"/>
                  </a:cubicBezTo>
                  <a:cubicBezTo>
                    <a:pt x="25542" y="3552"/>
                    <a:pt x="25566" y="3552"/>
                    <a:pt x="25566" y="3527"/>
                  </a:cubicBezTo>
                  <a:cubicBezTo>
                    <a:pt x="25591" y="3478"/>
                    <a:pt x="25542" y="3454"/>
                    <a:pt x="25517" y="3429"/>
                  </a:cubicBezTo>
                  <a:cubicBezTo>
                    <a:pt x="25468" y="3356"/>
                    <a:pt x="25395" y="3282"/>
                    <a:pt x="25419" y="3135"/>
                  </a:cubicBezTo>
                  <a:lnTo>
                    <a:pt x="22089" y="3356"/>
                  </a:lnTo>
                  <a:lnTo>
                    <a:pt x="21942" y="3356"/>
                  </a:lnTo>
                  <a:lnTo>
                    <a:pt x="21991" y="3209"/>
                  </a:lnTo>
                  <a:cubicBezTo>
                    <a:pt x="21991" y="3209"/>
                    <a:pt x="22040" y="2915"/>
                    <a:pt x="22162" y="2719"/>
                  </a:cubicBezTo>
                  <a:lnTo>
                    <a:pt x="22162" y="2719"/>
                  </a:lnTo>
                  <a:cubicBezTo>
                    <a:pt x="22211" y="2646"/>
                    <a:pt x="22285" y="2548"/>
                    <a:pt x="22334" y="2499"/>
                  </a:cubicBezTo>
                  <a:cubicBezTo>
                    <a:pt x="22407" y="2401"/>
                    <a:pt x="22481" y="2327"/>
                    <a:pt x="22530" y="2278"/>
                  </a:cubicBezTo>
                  <a:cubicBezTo>
                    <a:pt x="22579" y="2229"/>
                    <a:pt x="22603" y="2180"/>
                    <a:pt x="22652" y="2082"/>
                  </a:cubicBezTo>
                  <a:lnTo>
                    <a:pt x="22652" y="2082"/>
                  </a:lnTo>
                  <a:cubicBezTo>
                    <a:pt x="22652" y="2058"/>
                    <a:pt x="22677" y="2033"/>
                    <a:pt x="22701" y="2009"/>
                  </a:cubicBezTo>
                  <a:cubicBezTo>
                    <a:pt x="22750" y="1886"/>
                    <a:pt x="22848" y="1838"/>
                    <a:pt x="22946" y="1789"/>
                  </a:cubicBezTo>
                  <a:cubicBezTo>
                    <a:pt x="22995" y="1764"/>
                    <a:pt x="23068" y="1740"/>
                    <a:pt x="23093" y="1691"/>
                  </a:cubicBezTo>
                  <a:cubicBezTo>
                    <a:pt x="23142" y="1617"/>
                    <a:pt x="23166" y="1593"/>
                    <a:pt x="23166" y="1568"/>
                  </a:cubicBezTo>
                  <a:lnTo>
                    <a:pt x="23166" y="1568"/>
                  </a:lnTo>
                  <a:cubicBezTo>
                    <a:pt x="23191" y="1519"/>
                    <a:pt x="23191" y="1470"/>
                    <a:pt x="23215" y="1397"/>
                  </a:cubicBezTo>
                  <a:lnTo>
                    <a:pt x="23215" y="1397"/>
                  </a:lnTo>
                  <a:cubicBezTo>
                    <a:pt x="23240" y="1323"/>
                    <a:pt x="23289" y="1225"/>
                    <a:pt x="23338" y="1152"/>
                  </a:cubicBezTo>
                  <a:cubicBezTo>
                    <a:pt x="23387" y="1054"/>
                    <a:pt x="23436" y="956"/>
                    <a:pt x="23436" y="907"/>
                  </a:cubicBezTo>
                  <a:cubicBezTo>
                    <a:pt x="23436" y="858"/>
                    <a:pt x="23436" y="785"/>
                    <a:pt x="23387" y="736"/>
                  </a:cubicBezTo>
                  <a:lnTo>
                    <a:pt x="23387" y="711"/>
                  </a:lnTo>
                  <a:cubicBezTo>
                    <a:pt x="23362" y="662"/>
                    <a:pt x="23313" y="589"/>
                    <a:pt x="23240" y="515"/>
                  </a:cubicBezTo>
                  <a:cubicBezTo>
                    <a:pt x="23093" y="393"/>
                    <a:pt x="23093" y="344"/>
                    <a:pt x="23068" y="270"/>
                  </a:cubicBezTo>
                  <a:cubicBezTo>
                    <a:pt x="23068" y="246"/>
                    <a:pt x="23068" y="221"/>
                    <a:pt x="23044" y="197"/>
                  </a:cubicBezTo>
                  <a:cubicBezTo>
                    <a:pt x="23019" y="148"/>
                    <a:pt x="22946" y="50"/>
                    <a:pt x="22897" y="1"/>
                  </a:cubicBezTo>
                  <a:cubicBezTo>
                    <a:pt x="22187" y="50"/>
                    <a:pt x="14008" y="491"/>
                    <a:pt x="13004" y="540"/>
                  </a:cubicBezTo>
                  <a:cubicBezTo>
                    <a:pt x="12024" y="564"/>
                    <a:pt x="1250" y="882"/>
                    <a:pt x="1" y="907"/>
                  </a:cubicBezTo>
                  <a:cubicBezTo>
                    <a:pt x="50" y="1470"/>
                    <a:pt x="221" y="2621"/>
                    <a:pt x="392" y="3846"/>
                  </a:cubicBezTo>
                  <a:cubicBezTo>
                    <a:pt x="637" y="5511"/>
                    <a:pt x="907" y="7323"/>
                    <a:pt x="931" y="7984"/>
                  </a:cubicBezTo>
                  <a:cubicBezTo>
                    <a:pt x="1005" y="9159"/>
                    <a:pt x="931" y="18563"/>
                    <a:pt x="931" y="19469"/>
                  </a:cubicBezTo>
                  <a:cubicBezTo>
                    <a:pt x="1005" y="19518"/>
                    <a:pt x="1078" y="19591"/>
                    <a:pt x="1176" y="19689"/>
                  </a:cubicBezTo>
                  <a:cubicBezTo>
                    <a:pt x="1250" y="19738"/>
                    <a:pt x="1299" y="19812"/>
                    <a:pt x="1347" y="19861"/>
                  </a:cubicBezTo>
                  <a:cubicBezTo>
                    <a:pt x="1470" y="19934"/>
                    <a:pt x="1764" y="19861"/>
                    <a:pt x="1911" y="19812"/>
                  </a:cubicBezTo>
                  <a:lnTo>
                    <a:pt x="1911" y="19812"/>
                  </a:lnTo>
                  <a:lnTo>
                    <a:pt x="1935" y="19812"/>
                  </a:lnTo>
                  <a:lnTo>
                    <a:pt x="1935" y="19812"/>
                  </a:lnTo>
                  <a:lnTo>
                    <a:pt x="1984" y="19787"/>
                  </a:lnTo>
                  <a:lnTo>
                    <a:pt x="1984" y="19787"/>
                  </a:lnTo>
                  <a:cubicBezTo>
                    <a:pt x="2131" y="19763"/>
                    <a:pt x="2352" y="19689"/>
                    <a:pt x="2645" y="19738"/>
                  </a:cubicBezTo>
                  <a:cubicBezTo>
                    <a:pt x="2964" y="19787"/>
                    <a:pt x="3258" y="19959"/>
                    <a:pt x="3258" y="19959"/>
                  </a:cubicBezTo>
                  <a:lnTo>
                    <a:pt x="3307" y="19983"/>
                  </a:lnTo>
                  <a:lnTo>
                    <a:pt x="3307" y="20032"/>
                  </a:lnTo>
                  <a:lnTo>
                    <a:pt x="3404" y="23411"/>
                  </a:lnTo>
                  <a:lnTo>
                    <a:pt x="18636" y="22922"/>
                  </a:lnTo>
                  <a:lnTo>
                    <a:pt x="18905" y="22922"/>
                  </a:lnTo>
                  <a:cubicBezTo>
                    <a:pt x="18905" y="22873"/>
                    <a:pt x="18905" y="22824"/>
                    <a:pt x="18905" y="22775"/>
                  </a:cubicBezTo>
                  <a:lnTo>
                    <a:pt x="18905" y="22775"/>
                  </a:lnTo>
                  <a:cubicBezTo>
                    <a:pt x="18905" y="22701"/>
                    <a:pt x="18905" y="22652"/>
                    <a:pt x="18881" y="22579"/>
                  </a:cubicBezTo>
                  <a:cubicBezTo>
                    <a:pt x="18832" y="22334"/>
                    <a:pt x="18881" y="22260"/>
                    <a:pt x="19003" y="22016"/>
                  </a:cubicBezTo>
                  <a:lnTo>
                    <a:pt x="19003" y="22016"/>
                  </a:lnTo>
                  <a:lnTo>
                    <a:pt x="19052" y="21942"/>
                  </a:lnTo>
                  <a:lnTo>
                    <a:pt x="19052" y="21942"/>
                  </a:lnTo>
                  <a:cubicBezTo>
                    <a:pt x="19101" y="21820"/>
                    <a:pt x="19126" y="21722"/>
                    <a:pt x="19101" y="21624"/>
                  </a:cubicBezTo>
                  <a:cubicBezTo>
                    <a:pt x="19101" y="21526"/>
                    <a:pt x="19052" y="21428"/>
                    <a:pt x="18979" y="21354"/>
                  </a:cubicBezTo>
                  <a:lnTo>
                    <a:pt x="18930" y="21305"/>
                  </a:lnTo>
                  <a:lnTo>
                    <a:pt x="18930" y="21305"/>
                  </a:lnTo>
                  <a:cubicBezTo>
                    <a:pt x="18758" y="21085"/>
                    <a:pt x="18734" y="21061"/>
                    <a:pt x="18832" y="20791"/>
                  </a:cubicBezTo>
                  <a:cubicBezTo>
                    <a:pt x="18881" y="20718"/>
                    <a:pt x="18905" y="20644"/>
                    <a:pt x="18930" y="20595"/>
                  </a:cubicBezTo>
                  <a:cubicBezTo>
                    <a:pt x="18979" y="20497"/>
                    <a:pt x="19003" y="20448"/>
                    <a:pt x="19003" y="20326"/>
                  </a:cubicBezTo>
                  <a:lnTo>
                    <a:pt x="19003" y="20326"/>
                  </a:lnTo>
                  <a:lnTo>
                    <a:pt x="19003" y="20277"/>
                  </a:lnTo>
                  <a:lnTo>
                    <a:pt x="19003" y="20277"/>
                  </a:lnTo>
                  <a:cubicBezTo>
                    <a:pt x="19003" y="20130"/>
                    <a:pt x="19003" y="20032"/>
                    <a:pt x="18832" y="19910"/>
                  </a:cubicBezTo>
                  <a:cubicBezTo>
                    <a:pt x="18783" y="19885"/>
                    <a:pt x="18709" y="19836"/>
                    <a:pt x="18636" y="19812"/>
                  </a:cubicBezTo>
                  <a:cubicBezTo>
                    <a:pt x="18440" y="19689"/>
                    <a:pt x="18269" y="19616"/>
                    <a:pt x="18293" y="19371"/>
                  </a:cubicBezTo>
                  <a:cubicBezTo>
                    <a:pt x="18318" y="19224"/>
                    <a:pt x="18416" y="19175"/>
                    <a:pt x="18514" y="19126"/>
                  </a:cubicBezTo>
                  <a:cubicBezTo>
                    <a:pt x="18563" y="19102"/>
                    <a:pt x="18612" y="19077"/>
                    <a:pt x="18612" y="19004"/>
                  </a:cubicBezTo>
                  <a:cubicBezTo>
                    <a:pt x="18636" y="18930"/>
                    <a:pt x="18587" y="18857"/>
                    <a:pt x="18538" y="18808"/>
                  </a:cubicBezTo>
                  <a:cubicBezTo>
                    <a:pt x="18465" y="18710"/>
                    <a:pt x="18391" y="18612"/>
                    <a:pt x="18465" y="18440"/>
                  </a:cubicBezTo>
                  <a:cubicBezTo>
                    <a:pt x="18538" y="18342"/>
                    <a:pt x="18636" y="18220"/>
                    <a:pt x="18734" y="18122"/>
                  </a:cubicBezTo>
                  <a:cubicBezTo>
                    <a:pt x="18807" y="18049"/>
                    <a:pt x="18881" y="17975"/>
                    <a:pt x="18905" y="17926"/>
                  </a:cubicBezTo>
                  <a:cubicBezTo>
                    <a:pt x="18954" y="17828"/>
                    <a:pt x="19028" y="17828"/>
                    <a:pt x="19077" y="17828"/>
                  </a:cubicBezTo>
                  <a:lnTo>
                    <a:pt x="19077" y="17828"/>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804"/>
                  </a:lnTo>
                  <a:lnTo>
                    <a:pt x="19077" y="17779"/>
                  </a:lnTo>
                  <a:lnTo>
                    <a:pt x="19077" y="17779"/>
                  </a:lnTo>
                  <a:cubicBezTo>
                    <a:pt x="19077" y="17755"/>
                    <a:pt x="19077" y="17706"/>
                    <a:pt x="19077" y="17632"/>
                  </a:cubicBezTo>
                  <a:cubicBezTo>
                    <a:pt x="19101" y="17510"/>
                    <a:pt x="19126" y="17387"/>
                    <a:pt x="19126" y="17314"/>
                  </a:cubicBezTo>
                  <a:cubicBezTo>
                    <a:pt x="19150" y="17142"/>
                    <a:pt x="19175" y="17045"/>
                    <a:pt x="19077" y="16947"/>
                  </a:cubicBezTo>
                  <a:cubicBezTo>
                    <a:pt x="19028" y="16849"/>
                    <a:pt x="18979" y="16775"/>
                    <a:pt x="18979" y="16677"/>
                  </a:cubicBezTo>
                  <a:cubicBezTo>
                    <a:pt x="18979" y="16628"/>
                    <a:pt x="18979" y="16579"/>
                    <a:pt x="19003" y="16530"/>
                  </a:cubicBezTo>
                  <a:cubicBezTo>
                    <a:pt x="19003" y="16506"/>
                    <a:pt x="19052" y="16457"/>
                    <a:pt x="19077" y="16432"/>
                  </a:cubicBezTo>
                  <a:cubicBezTo>
                    <a:pt x="19150" y="16383"/>
                    <a:pt x="19248" y="16334"/>
                    <a:pt x="19346" y="16334"/>
                  </a:cubicBezTo>
                  <a:cubicBezTo>
                    <a:pt x="19493" y="16310"/>
                    <a:pt x="19664" y="16285"/>
                    <a:pt x="19787" y="16212"/>
                  </a:cubicBezTo>
                  <a:cubicBezTo>
                    <a:pt x="19860" y="16163"/>
                    <a:pt x="19909" y="16114"/>
                    <a:pt x="19909" y="16041"/>
                  </a:cubicBezTo>
                  <a:cubicBezTo>
                    <a:pt x="19909" y="15967"/>
                    <a:pt x="19860" y="15943"/>
                    <a:pt x="19811" y="15918"/>
                  </a:cubicBezTo>
                  <a:cubicBezTo>
                    <a:pt x="19713" y="15820"/>
                    <a:pt x="19616" y="15747"/>
                    <a:pt x="19689" y="15526"/>
                  </a:cubicBezTo>
                  <a:cubicBezTo>
                    <a:pt x="19738" y="15355"/>
                    <a:pt x="19836" y="15257"/>
                    <a:pt x="19934" y="15159"/>
                  </a:cubicBezTo>
                  <a:cubicBezTo>
                    <a:pt x="20032" y="15085"/>
                    <a:pt x="20105" y="14988"/>
                    <a:pt x="20130" y="14890"/>
                  </a:cubicBezTo>
                  <a:cubicBezTo>
                    <a:pt x="20179" y="14645"/>
                    <a:pt x="20301" y="14596"/>
                    <a:pt x="20448" y="14571"/>
                  </a:cubicBezTo>
                  <a:cubicBezTo>
                    <a:pt x="20497" y="14547"/>
                    <a:pt x="20546" y="14522"/>
                    <a:pt x="20571" y="14498"/>
                  </a:cubicBezTo>
                  <a:cubicBezTo>
                    <a:pt x="20595" y="14473"/>
                    <a:pt x="20595" y="14449"/>
                    <a:pt x="20595" y="14449"/>
                  </a:cubicBezTo>
                  <a:cubicBezTo>
                    <a:pt x="20571" y="14375"/>
                    <a:pt x="20546" y="14302"/>
                    <a:pt x="20620" y="14155"/>
                  </a:cubicBezTo>
                  <a:cubicBezTo>
                    <a:pt x="20693" y="13984"/>
                    <a:pt x="20815" y="13935"/>
                    <a:pt x="20938" y="13861"/>
                  </a:cubicBezTo>
                  <a:lnTo>
                    <a:pt x="20938" y="13861"/>
                  </a:lnTo>
                  <a:cubicBezTo>
                    <a:pt x="21011" y="13837"/>
                    <a:pt x="21085" y="13788"/>
                    <a:pt x="21134" y="13714"/>
                  </a:cubicBezTo>
                  <a:cubicBezTo>
                    <a:pt x="21207" y="13641"/>
                    <a:pt x="21232" y="13616"/>
                    <a:pt x="21256" y="13592"/>
                  </a:cubicBezTo>
                  <a:cubicBezTo>
                    <a:pt x="21256" y="13592"/>
                    <a:pt x="21256" y="13567"/>
                    <a:pt x="21256" y="13567"/>
                  </a:cubicBezTo>
                  <a:cubicBezTo>
                    <a:pt x="21281" y="13543"/>
                    <a:pt x="21305" y="13445"/>
                    <a:pt x="21354" y="13249"/>
                  </a:cubicBezTo>
                  <a:lnTo>
                    <a:pt x="21354" y="13249"/>
                  </a:lnTo>
                  <a:lnTo>
                    <a:pt x="21354" y="13249"/>
                  </a:lnTo>
                  <a:cubicBezTo>
                    <a:pt x="21403" y="12980"/>
                    <a:pt x="21501" y="12882"/>
                    <a:pt x="21550" y="12808"/>
                  </a:cubicBezTo>
                  <a:cubicBezTo>
                    <a:pt x="21575" y="12759"/>
                    <a:pt x="21599" y="12735"/>
                    <a:pt x="21599" y="12637"/>
                  </a:cubicBezTo>
                  <a:cubicBezTo>
                    <a:pt x="21575" y="12539"/>
                    <a:pt x="21526" y="12465"/>
                    <a:pt x="21501" y="12416"/>
                  </a:cubicBezTo>
                  <a:cubicBezTo>
                    <a:pt x="21452" y="12318"/>
                    <a:pt x="21403" y="12245"/>
                    <a:pt x="21428" y="12049"/>
                  </a:cubicBezTo>
                  <a:cubicBezTo>
                    <a:pt x="21428" y="11878"/>
                    <a:pt x="21477" y="11780"/>
                    <a:pt x="21550" y="11682"/>
                  </a:cubicBezTo>
                  <a:cubicBezTo>
                    <a:pt x="21599" y="11584"/>
                    <a:pt x="21697" y="11510"/>
                    <a:pt x="21844" y="11461"/>
                  </a:cubicBezTo>
                  <a:cubicBezTo>
                    <a:pt x="21966" y="11412"/>
                    <a:pt x="21966" y="11339"/>
                    <a:pt x="21991" y="11216"/>
                  </a:cubicBezTo>
                  <a:cubicBezTo>
                    <a:pt x="21991" y="11167"/>
                    <a:pt x="22015" y="11118"/>
                    <a:pt x="22015" y="11069"/>
                  </a:cubicBezTo>
                  <a:cubicBezTo>
                    <a:pt x="22064" y="10800"/>
                    <a:pt x="22456" y="10653"/>
                    <a:pt x="22628" y="10555"/>
                  </a:cubicBezTo>
                  <a:lnTo>
                    <a:pt x="22628" y="10555"/>
                  </a:lnTo>
                  <a:lnTo>
                    <a:pt x="22677" y="10531"/>
                  </a:lnTo>
                  <a:cubicBezTo>
                    <a:pt x="22701" y="10531"/>
                    <a:pt x="22725" y="10531"/>
                    <a:pt x="22750" y="10531"/>
                  </a:cubicBezTo>
                  <a:cubicBezTo>
                    <a:pt x="22848" y="10482"/>
                    <a:pt x="22970" y="10433"/>
                    <a:pt x="22970" y="10212"/>
                  </a:cubicBezTo>
                  <a:cubicBezTo>
                    <a:pt x="22970" y="10090"/>
                    <a:pt x="22946" y="9992"/>
                    <a:pt x="22921" y="9894"/>
                  </a:cubicBezTo>
                  <a:cubicBezTo>
                    <a:pt x="22848" y="9723"/>
                    <a:pt x="22823" y="9600"/>
                    <a:pt x="22946" y="9429"/>
                  </a:cubicBezTo>
                  <a:close/>
                </a:path>
              </a:pathLst>
            </a:custGeom>
            <a:solidFill>
              <a:srgbClr val="191919"/>
            </a:solidFill>
            <a:ln w="10400" cap="flat" cmpd="sng">
              <a:solidFill>
                <a:srgbClr val="FFFFFF"/>
              </a:solidFill>
              <a:prstDash val="solid"/>
              <a:miter lim="2448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95" name="Google Shape;7395;p272"/>
          <p:cNvSpPr/>
          <p:nvPr/>
        </p:nvSpPr>
        <p:spPr>
          <a:xfrm>
            <a:off x="415525" y="4360434"/>
            <a:ext cx="3480300" cy="577200"/>
          </a:xfrm>
          <a:prstGeom prst="rect">
            <a:avLst/>
          </a:prstGeom>
          <a:no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595457"/>
              </a:buClr>
              <a:buSzPts val="500"/>
              <a:buFont typeface="Montserrat Light"/>
              <a:buNone/>
            </a:pPr>
            <a:r>
              <a:rPr lang="en" sz="1200" b="0" i="0" u="none" strike="noStrike" cap="none">
                <a:solidFill>
                  <a:srgbClr val="595457"/>
                </a:solidFill>
                <a:latin typeface="Arial"/>
                <a:ea typeface="Arial"/>
                <a:cs typeface="Arial"/>
                <a:sym typeface="Arial"/>
              </a:rPr>
              <a:t>The states can change colors by selecting (double click) the state and the fill icon in the home menu</a:t>
            </a:r>
            <a:r>
              <a:rPr lang="en" sz="1800" b="0" i="0" u="none" strike="noStrike" cap="none">
                <a:solidFill>
                  <a:srgbClr val="595457"/>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pic>
        <p:nvPicPr>
          <p:cNvPr id="7396" name="Google Shape;7396;p272" descr="A picture containing text&#10;&#10;Description automatically generated"/>
          <p:cNvPicPr preferRelativeResize="0"/>
          <p:nvPr/>
        </p:nvPicPr>
        <p:blipFill rotWithShape="1">
          <a:blip r:embed="rId3">
            <a:alphaModFix/>
          </a:blip>
          <a:srcRect/>
          <a:stretch/>
        </p:blipFill>
        <p:spPr>
          <a:xfrm>
            <a:off x="3928831" y="4646384"/>
            <a:ext cx="720844" cy="291250"/>
          </a:xfrm>
          <a:prstGeom prst="rect">
            <a:avLst/>
          </a:prstGeom>
          <a:noFill/>
          <a:ln>
            <a:noFill/>
          </a:ln>
        </p:spPr>
      </p:pic>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7400"/>
        <p:cNvGrpSpPr/>
        <p:nvPr/>
      </p:nvGrpSpPr>
      <p:grpSpPr>
        <a:xfrm>
          <a:off x="0" y="0"/>
          <a:ext cx="0" cy="0"/>
          <a:chOff x="0" y="0"/>
          <a:chExt cx="0" cy="0"/>
        </a:xfrm>
      </p:grpSpPr>
      <p:sp>
        <p:nvSpPr>
          <p:cNvPr id="7401" name="Google Shape;7401;p273"/>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solidFill>
                  <a:srgbClr val="191919"/>
                </a:solidFill>
              </a:rPr>
              <a:t>Arizona map – counties</a:t>
            </a:r>
            <a:endParaRPr/>
          </a:p>
        </p:txBody>
      </p:sp>
      <p:grpSp>
        <p:nvGrpSpPr>
          <p:cNvPr id="7402" name="Google Shape;7402;p273"/>
          <p:cNvGrpSpPr/>
          <p:nvPr/>
        </p:nvGrpSpPr>
        <p:grpSpPr>
          <a:xfrm>
            <a:off x="4212580" y="646938"/>
            <a:ext cx="3669078" cy="4269745"/>
            <a:chOff x="1577375" y="319225"/>
            <a:chExt cx="4361200" cy="5075175"/>
          </a:xfrm>
        </p:grpSpPr>
        <p:sp>
          <p:nvSpPr>
            <p:cNvPr id="7403" name="Google Shape;7403;p273"/>
            <p:cNvSpPr/>
            <p:nvPr/>
          </p:nvSpPr>
          <p:spPr>
            <a:xfrm>
              <a:off x="1793675" y="319225"/>
              <a:ext cx="1614450" cy="2501625"/>
            </a:xfrm>
            <a:custGeom>
              <a:avLst/>
              <a:gdLst/>
              <a:ahLst/>
              <a:cxnLst/>
              <a:rect l="l" t="t" r="r" b="b"/>
              <a:pathLst>
                <a:path w="64578" h="100065" extrusionOk="0">
                  <a:moveTo>
                    <a:pt x="21703" y="0"/>
                  </a:moveTo>
                  <a:lnTo>
                    <a:pt x="20732" y="28302"/>
                  </a:lnTo>
                  <a:cubicBezTo>
                    <a:pt x="20732" y="28302"/>
                    <a:pt x="21043" y="28522"/>
                    <a:pt x="20420" y="28980"/>
                  </a:cubicBezTo>
                  <a:cubicBezTo>
                    <a:pt x="19815" y="29439"/>
                    <a:pt x="19247" y="31015"/>
                    <a:pt x="18495" y="31308"/>
                  </a:cubicBezTo>
                  <a:cubicBezTo>
                    <a:pt x="17725" y="31620"/>
                    <a:pt x="18239" y="32133"/>
                    <a:pt x="17872" y="33453"/>
                  </a:cubicBezTo>
                  <a:cubicBezTo>
                    <a:pt x="17574" y="34584"/>
                    <a:pt x="16965" y="34786"/>
                    <a:pt x="16001" y="34786"/>
                  </a:cubicBezTo>
                  <a:cubicBezTo>
                    <a:pt x="15840" y="34786"/>
                    <a:pt x="15670" y="34781"/>
                    <a:pt x="15489" y="34773"/>
                  </a:cubicBezTo>
                  <a:cubicBezTo>
                    <a:pt x="14206" y="34718"/>
                    <a:pt x="13546" y="33765"/>
                    <a:pt x="12685" y="32940"/>
                  </a:cubicBezTo>
                  <a:cubicBezTo>
                    <a:pt x="11823" y="32133"/>
                    <a:pt x="13253" y="32225"/>
                    <a:pt x="12740" y="31510"/>
                  </a:cubicBezTo>
                  <a:cubicBezTo>
                    <a:pt x="12226" y="30813"/>
                    <a:pt x="11218" y="29897"/>
                    <a:pt x="10448" y="29897"/>
                  </a:cubicBezTo>
                  <a:cubicBezTo>
                    <a:pt x="9864" y="29897"/>
                    <a:pt x="9027" y="30129"/>
                    <a:pt x="8297" y="30129"/>
                  </a:cubicBezTo>
                  <a:cubicBezTo>
                    <a:pt x="8065" y="30129"/>
                    <a:pt x="7843" y="30105"/>
                    <a:pt x="7644" y="30044"/>
                  </a:cubicBezTo>
                  <a:cubicBezTo>
                    <a:pt x="6994" y="29837"/>
                    <a:pt x="6737" y="29594"/>
                    <a:pt x="6019" y="29594"/>
                  </a:cubicBezTo>
                  <a:cubicBezTo>
                    <a:pt x="5846" y="29594"/>
                    <a:pt x="5646" y="29608"/>
                    <a:pt x="5408" y="29640"/>
                  </a:cubicBezTo>
                  <a:cubicBezTo>
                    <a:pt x="4681" y="29727"/>
                    <a:pt x="4384" y="29833"/>
                    <a:pt x="4180" y="29833"/>
                  </a:cubicBezTo>
                  <a:cubicBezTo>
                    <a:pt x="4038" y="29833"/>
                    <a:pt x="3941" y="29782"/>
                    <a:pt x="3776" y="29640"/>
                  </a:cubicBezTo>
                  <a:cubicBezTo>
                    <a:pt x="3732" y="29600"/>
                    <a:pt x="3679" y="29582"/>
                    <a:pt x="3619" y="29582"/>
                  </a:cubicBezTo>
                  <a:cubicBezTo>
                    <a:pt x="3129" y="29582"/>
                    <a:pt x="2136" y="30768"/>
                    <a:pt x="1173" y="30850"/>
                  </a:cubicBezTo>
                  <a:cubicBezTo>
                    <a:pt x="110" y="30960"/>
                    <a:pt x="0" y="31510"/>
                    <a:pt x="422" y="31968"/>
                  </a:cubicBezTo>
                  <a:cubicBezTo>
                    <a:pt x="825" y="32426"/>
                    <a:pt x="678" y="33600"/>
                    <a:pt x="367" y="34223"/>
                  </a:cubicBezTo>
                  <a:cubicBezTo>
                    <a:pt x="55" y="34828"/>
                    <a:pt x="257" y="36349"/>
                    <a:pt x="880" y="36771"/>
                  </a:cubicBezTo>
                  <a:cubicBezTo>
                    <a:pt x="1485" y="37174"/>
                    <a:pt x="1375" y="37724"/>
                    <a:pt x="1595" y="38384"/>
                  </a:cubicBezTo>
                  <a:cubicBezTo>
                    <a:pt x="1797" y="39062"/>
                    <a:pt x="1943" y="39722"/>
                    <a:pt x="1430" y="39978"/>
                  </a:cubicBezTo>
                  <a:cubicBezTo>
                    <a:pt x="917" y="40217"/>
                    <a:pt x="880" y="40895"/>
                    <a:pt x="1173" y="41591"/>
                  </a:cubicBezTo>
                  <a:cubicBezTo>
                    <a:pt x="1485" y="42306"/>
                    <a:pt x="880" y="43938"/>
                    <a:pt x="715" y="44799"/>
                  </a:cubicBezTo>
                  <a:cubicBezTo>
                    <a:pt x="568" y="45679"/>
                    <a:pt x="1833" y="45881"/>
                    <a:pt x="1430" y="46229"/>
                  </a:cubicBezTo>
                  <a:cubicBezTo>
                    <a:pt x="1027" y="46596"/>
                    <a:pt x="1742" y="47457"/>
                    <a:pt x="2053" y="48062"/>
                  </a:cubicBezTo>
                  <a:cubicBezTo>
                    <a:pt x="2347" y="48685"/>
                    <a:pt x="2090" y="50060"/>
                    <a:pt x="2053" y="50720"/>
                  </a:cubicBezTo>
                  <a:cubicBezTo>
                    <a:pt x="1998" y="51380"/>
                    <a:pt x="1833" y="51930"/>
                    <a:pt x="1228" y="52296"/>
                  </a:cubicBezTo>
                  <a:cubicBezTo>
                    <a:pt x="623" y="52645"/>
                    <a:pt x="2053" y="55192"/>
                    <a:pt x="2658" y="55651"/>
                  </a:cubicBezTo>
                  <a:cubicBezTo>
                    <a:pt x="3263" y="56109"/>
                    <a:pt x="2970" y="57850"/>
                    <a:pt x="3263" y="58968"/>
                  </a:cubicBezTo>
                  <a:cubicBezTo>
                    <a:pt x="3575" y="60087"/>
                    <a:pt x="4033" y="64046"/>
                    <a:pt x="3978" y="65072"/>
                  </a:cubicBezTo>
                  <a:cubicBezTo>
                    <a:pt x="3937" y="65829"/>
                    <a:pt x="3290" y="65859"/>
                    <a:pt x="2710" y="65859"/>
                  </a:cubicBezTo>
                  <a:cubicBezTo>
                    <a:pt x="2660" y="65859"/>
                    <a:pt x="2611" y="65858"/>
                    <a:pt x="2563" y="65858"/>
                  </a:cubicBezTo>
                  <a:cubicBezTo>
                    <a:pt x="2410" y="65858"/>
                    <a:pt x="2266" y="65861"/>
                    <a:pt x="2145" y="65879"/>
                  </a:cubicBezTo>
                  <a:cubicBezTo>
                    <a:pt x="1540" y="65989"/>
                    <a:pt x="1998" y="67052"/>
                    <a:pt x="2860" y="67510"/>
                  </a:cubicBezTo>
                  <a:cubicBezTo>
                    <a:pt x="3721" y="67969"/>
                    <a:pt x="2347" y="68225"/>
                    <a:pt x="1943" y="68683"/>
                  </a:cubicBezTo>
                  <a:cubicBezTo>
                    <a:pt x="1540" y="69142"/>
                    <a:pt x="1632" y="70370"/>
                    <a:pt x="1632" y="71030"/>
                  </a:cubicBezTo>
                  <a:cubicBezTo>
                    <a:pt x="1632" y="71690"/>
                    <a:pt x="1595" y="73009"/>
                    <a:pt x="1375" y="74237"/>
                  </a:cubicBezTo>
                  <a:cubicBezTo>
                    <a:pt x="1173" y="75466"/>
                    <a:pt x="2347" y="75814"/>
                    <a:pt x="2970" y="76217"/>
                  </a:cubicBezTo>
                  <a:cubicBezTo>
                    <a:pt x="3575" y="76639"/>
                    <a:pt x="3208" y="78105"/>
                    <a:pt x="4235" y="79132"/>
                  </a:cubicBezTo>
                  <a:cubicBezTo>
                    <a:pt x="5261" y="80140"/>
                    <a:pt x="6013" y="80763"/>
                    <a:pt x="6123" y="81423"/>
                  </a:cubicBezTo>
                  <a:cubicBezTo>
                    <a:pt x="6214" y="82083"/>
                    <a:pt x="6984" y="83512"/>
                    <a:pt x="7296" y="84429"/>
                  </a:cubicBezTo>
                  <a:cubicBezTo>
                    <a:pt x="7589" y="85346"/>
                    <a:pt x="7094" y="85089"/>
                    <a:pt x="7956" y="85840"/>
                  </a:cubicBezTo>
                  <a:cubicBezTo>
                    <a:pt x="8817" y="86610"/>
                    <a:pt x="8304" y="87582"/>
                    <a:pt x="8212" y="88755"/>
                  </a:cubicBezTo>
                  <a:cubicBezTo>
                    <a:pt x="8121" y="89729"/>
                    <a:pt x="8067" y="90058"/>
                    <a:pt x="8671" y="90058"/>
                  </a:cubicBezTo>
                  <a:cubicBezTo>
                    <a:pt x="8794" y="90058"/>
                    <a:pt x="8945" y="90045"/>
                    <a:pt x="9129" y="90020"/>
                  </a:cubicBezTo>
                  <a:cubicBezTo>
                    <a:pt x="9196" y="90010"/>
                    <a:pt x="9258" y="90006"/>
                    <a:pt x="9316" y="90006"/>
                  </a:cubicBezTo>
                  <a:cubicBezTo>
                    <a:pt x="10165" y="90006"/>
                    <a:pt x="10017" y="90969"/>
                    <a:pt x="11218" y="91449"/>
                  </a:cubicBezTo>
                  <a:cubicBezTo>
                    <a:pt x="12483" y="91963"/>
                    <a:pt x="13051" y="93227"/>
                    <a:pt x="13913" y="93631"/>
                  </a:cubicBezTo>
                  <a:cubicBezTo>
                    <a:pt x="14628" y="93979"/>
                    <a:pt x="15214" y="95225"/>
                    <a:pt x="15416" y="96124"/>
                  </a:cubicBezTo>
                  <a:lnTo>
                    <a:pt x="16882" y="96417"/>
                  </a:lnTo>
                  <a:cubicBezTo>
                    <a:pt x="16882" y="96417"/>
                    <a:pt x="18330" y="97113"/>
                    <a:pt x="19467" y="97792"/>
                  </a:cubicBezTo>
                  <a:cubicBezTo>
                    <a:pt x="20076" y="98155"/>
                    <a:pt x="21671" y="98240"/>
                    <a:pt x="23020" y="98240"/>
                  </a:cubicBezTo>
                  <a:cubicBezTo>
                    <a:pt x="24186" y="98240"/>
                    <a:pt x="25167" y="98177"/>
                    <a:pt x="25167" y="98177"/>
                  </a:cubicBezTo>
                  <a:lnTo>
                    <a:pt x="25772" y="99166"/>
                  </a:lnTo>
                  <a:lnTo>
                    <a:pt x="28888" y="99166"/>
                  </a:lnTo>
                  <a:lnTo>
                    <a:pt x="29952" y="100065"/>
                  </a:lnTo>
                  <a:cubicBezTo>
                    <a:pt x="29952" y="100065"/>
                    <a:pt x="32994" y="99386"/>
                    <a:pt x="32994" y="98928"/>
                  </a:cubicBezTo>
                  <a:cubicBezTo>
                    <a:pt x="32994" y="98470"/>
                    <a:pt x="34662" y="96417"/>
                    <a:pt x="34662" y="96417"/>
                  </a:cubicBezTo>
                  <a:cubicBezTo>
                    <a:pt x="34662" y="96417"/>
                    <a:pt x="37833" y="96875"/>
                    <a:pt x="38218" y="96875"/>
                  </a:cubicBezTo>
                  <a:cubicBezTo>
                    <a:pt x="38603" y="96875"/>
                    <a:pt x="40290" y="96050"/>
                    <a:pt x="40290" y="96050"/>
                  </a:cubicBezTo>
                  <a:lnTo>
                    <a:pt x="40290" y="42673"/>
                  </a:lnTo>
                  <a:cubicBezTo>
                    <a:pt x="40290" y="42673"/>
                    <a:pt x="41316" y="41207"/>
                    <a:pt x="41536" y="41060"/>
                  </a:cubicBezTo>
                  <a:cubicBezTo>
                    <a:pt x="41756" y="40932"/>
                    <a:pt x="41646" y="37412"/>
                    <a:pt x="40986" y="36844"/>
                  </a:cubicBezTo>
                  <a:cubicBezTo>
                    <a:pt x="40308" y="36294"/>
                    <a:pt x="39868" y="33398"/>
                    <a:pt x="40290" y="32628"/>
                  </a:cubicBezTo>
                  <a:cubicBezTo>
                    <a:pt x="40461" y="32322"/>
                    <a:pt x="40958" y="32217"/>
                    <a:pt x="41542" y="32217"/>
                  </a:cubicBezTo>
                  <a:cubicBezTo>
                    <a:pt x="42459" y="32217"/>
                    <a:pt x="43589" y="32475"/>
                    <a:pt x="43992" y="32610"/>
                  </a:cubicBezTo>
                  <a:cubicBezTo>
                    <a:pt x="44012" y="32616"/>
                    <a:pt x="44031" y="32619"/>
                    <a:pt x="44052" y="32619"/>
                  </a:cubicBezTo>
                  <a:cubicBezTo>
                    <a:pt x="44769" y="32619"/>
                    <a:pt x="46449" y="29035"/>
                    <a:pt x="46449" y="29035"/>
                  </a:cubicBezTo>
                  <a:cubicBezTo>
                    <a:pt x="46449" y="29035"/>
                    <a:pt x="52589" y="28156"/>
                    <a:pt x="52791" y="27147"/>
                  </a:cubicBezTo>
                  <a:cubicBezTo>
                    <a:pt x="52992" y="26139"/>
                    <a:pt x="59830" y="23353"/>
                    <a:pt x="60361" y="23353"/>
                  </a:cubicBezTo>
                  <a:cubicBezTo>
                    <a:pt x="60893" y="23353"/>
                    <a:pt x="62854" y="20897"/>
                    <a:pt x="62267" y="20677"/>
                  </a:cubicBezTo>
                  <a:cubicBezTo>
                    <a:pt x="61699" y="20457"/>
                    <a:pt x="60728" y="16772"/>
                    <a:pt x="60398" y="16204"/>
                  </a:cubicBezTo>
                  <a:cubicBezTo>
                    <a:pt x="60050" y="15654"/>
                    <a:pt x="62506" y="13986"/>
                    <a:pt x="61956" y="13638"/>
                  </a:cubicBezTo>
                  <a:cubicBezTo>
                    <a:pt x="61406" y="13308"/>
                    <a:pt x="61956" y="11182"/>
                    <a:pt x="61956" y="11182"/>
                  </a:cubicBezTo>
                  <a:lnTo>
                    <a:pt x="61956" y="8396"/>
                  </a:lnTo>
                  <a:lnTo>
                    <a:pt x="64577" y="1210"/>
                  </a:lnTo>
                  <a:cubicBezTo>
                    <a:pt x="40565" y="587"/>
                    <a:pt x="21703" y="0"/>
                    <a:pt x="21703" y="0"/>
                  </a:cubicBezTo>
                  <a:close/>
                </a:path>
              </a:pathLst>
            </a:custGeom>
            <a:solidFill>
              <a:srgbClr val="FF7F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73"/>
            <p:cNvSpPr/>
            <p:nvPr/>
          </p:nvSpPr>
          <p:spPr>
            <a:xfrm>
              <a:off x="1793675" y="319225"/>
              <a:ext cx="1614450" cy="2501625"/>
            </a:xfrm>
            <a:custGeom>
              <a:avLst/>
              <a:gdLst/>
              <a:ahLst/>
              <a:cxnLst/>
              <a:rect l="l" t="t" r="r" b="b"/>
              <a:pathLst>
                <a:path w="64578" h="100065" fill="none" extrusionOk="0">
                  <a:moveTo>
                    <a:pt x="60361" y="23353"/>
                  </a:moveTo>
                  <a:cubicBezTo>
                    <a:pt x="59830" y="23353"/>
                    <a:pt x="52992" y="26139"/>
                    <a:pt x="52791" y="27147"/>
                  </a:cubicBezTo>
                  <a:cubicBezTo>
                    <a:pt x="52589" y="28156"/>
                    <a:pt x="46449" y="29035"/>
                    <a:pt x="46449" y="29035"/>
                  </a:cubicBezTo>
                  <a:cubicBezTo>
                    <a:pt x="46449" y="29035"/>
                    <a:pt x="44671" y="32830"/>
                    <a:pt x="43992" y="32610"/>
                  </a:cubicBezTo>
                  <a:cubicBezTo>
                    <a:pt x="43333" y="32390"/>
                    <a:pt x="40730" y="31840"/>
                    <a:pt x="40290" y="32628"/>
                  </a:cubicBezTo>
                  <a:cubicBezTo>
                    <a:pt x="39868" y="33398"/>
                    <a:pt x="40308" y="36294"/>
                    <a:pt x="40986" y="36844"/>
                  </a:cubicBezTo>
                  <a:cubicBezTo>
                    <a:pt x="41646" y="37412"/>
                    <a:pt x="41756" y="40932"/>
                    <a:pt x="41536" y="41060"/>
                  </a:cubicBezTo>
                  <a:cubicBezTo>
                    <a:pt x="41316" y="41207"/>
                    <a:pt x="40290" y="42673"/>
                    <a:pt x="40290" y="42673"/>
                  </a:cubicBezTo>
                  <a:lnTo>
                    <a:pt x="40290" y="96050"/>
                  </a:lnTo>
                  <a:cubicBezTo>
                    <a:pt x="40290" y="96050"/>
                    <a:pt x="38603" y="96875"/>
                    <a:pt x="38218" y="96875"/>
                  </a:cubicBezTo>
                  <a:cubicBezTo>
                    <a:pt x="37833" y="96875"/>
                    <a:pt x="34662" y="96417"/>
                    <a:pt x="34662" y="96417"/>
                  </a:cubicBezTo>
                  <a:cubicBezTo>
                    <a:pt x="34662" y="96417"/>
                    <a:pt x="32994" y="98470"/>
                    <a:pt x="32994" y="98928"/>
                  </a:cubicBezTo>
                  <a:cubicBezTo>
                    <a:pt x="32994" y="99386"/>
                    <a:pt x="29952" y="100065"/>
                    <a:pt x="29952" y="100065"/>
                  </a:cubicBezTo>
                  <a:lnTo>
                    <a:pt x="28888" y="99166"/>
                  </a:lnTo>
                  <a:lnTo>
                    <a:pt x="25772" y="99166"/>
                  </a:lnTo>
                  <a:lnTo>
                    <a:pt x="25167" y="98177"/>
                  </a:lnTo>
                  <a:cubicBezTo>
                    <a:pt x="25167" y="98177"/>
                    <a:pt x="20603" y="98470"/>
                    <a:pt x="19467" y="97792"/>
                  </a:cubicBezTo>
                  <a:cubicBezTo>
                    <a:pt x="18330" y="97113"/>
                    <a:pt x="16882" y="96417"/>
                    <a:pt x="16882" y="96417"/>
                  </a:cubicBezTo>
                  <a:lnTo>
                    <a:pt x="15416" y="96124"/>
                  </a:lnTo>
                  <a:cubicBezTo>
                    <a:pt x="15214" y="95225"/>
                    <a:pt x="14628" y="93979"/>
                    <a:pt x="13913" y="93631"/>
                  </a:cubicBezTo>
                  <a:cubicBezTo>
                    <a:pt x="13051" y="93227"/>
                    <a:pt x="12483" y="91963"/>
                    <a:pt x="11218" y="91449"/>
                  </a:cubicBezTo>
                  <a:cubicBezTo>
                    <a:pt x="9935" y="90936"/>
                    <a:pt x="10192" y="89873"/>
                    <a:pt x="9129" y="90020"/>
                  </a:cubicBezTo>
                  <a:cubicBezTo>
                    <a:pt x="8047" y="90166"/>
                    <a:pt x="8102" y="89928"/>
                    <a:pt x="8212" y="88755"/>
                  </a:cubicBezTo>
                  <a:cubicBezTo>
                    <a:pt x="8304" y="87582"/>
                    <a:pt x="8817" y="86610"/>
                    <a:pt x="7956" y="85840"/>
                  </a:cubicBezTo>
                  <a:cubicBezTo>
                    <a:pt x="7094" y="85089"/>
                    <a:pt x="7589" y="85346"/>
                    <a:pt x="7296" y="84429"/>
                  </a:cubicBezTo>
                  <a:cubicBezTo>
                    <a:pt x="6984" y="83512"/>
                    <a:pt x="6214" y="82083"/>
                    <a:pt x="6123" y="81423"/>
                  </a:cubicBezTo>
                  <a:cubicBezTo>
                    <a:pt x="6013" y="80763"/>
                    <a:pt x="5261" y="80140"/>
                    <a:pt x="4235" y="79132"/>
                  </a:cubicBezTo>
                  <a:cubicBezTo>
                    <a:pt x="3208" y="78105"/>
                    <a:pt x="3575" y="76639"/>
                    <a:pt x="2970" y="76217"/>
                  </a:cubicBezTo>
                  <a:cubicBezTo>
                    <a:pt x="2347" y="75814"/>
                    <a:pt x="1173" y="75466"/>
                    <a:pt x="1375" y="74237"/>
                  </a:cubicBezTo>
                  <a:cubicBezTo>
                    <a:pt x="1595" y="73009"/>
                    <a:pt x="1632" y="71690"/>
                    <a:pt x="1632" y="71030"/>
                  </a:cubicBezTo>
                  <a:cubicBezTo>
                    <a:pt x="1632" y="70370"/>
                    <a:pt x="1540" y="69142"/>
                    <a:pt x="1943" y="68683"/>
                  </a:cubicBezTo>
                  <a:cubicBezTo>
                    <a:pt x="2347" y="68225"/>
                    <a:pt x="3721" y="67969"/>
                    <a:pt x="2860" y="67510"/>
                  </a:cubicBezTo>
                  <a:cubicBezTo>
                    <a:pt x="1998" y="67052"/>
                    <a:pt x="1540" y="65989"/>
                    <a:pt x="2145" y="65879"/>
                  </a:cubicBezTo>
                  <a:cubicBezTo>
                    <a:pt x="2750" y="65787"/>
                    <a:pt x="3923" y="66099"/>
                    <a:pt x="3978" y="65072"/>
                  </a:cubicBezTo>
                  <a:cubicBezTo>
                    <a:pt x="4033" y="64046"/>
                    <a:pt x="3575" y="60087"/>
                    <a:pt x="3263" y="58968"/>
                  </a:cubicBezTo>
                  <a:cubicBezTo>
                    <a:pt x="2970" y="57850"/>
                    <a:pt x="3263" y="56109"/>
                    <a:pt x="2658" y="55651"/>
                  </a:cubicBezTo>
                  <a:cubicBezTo>
                    <a:pt x="2053" y="55192"/>
                    <a:pt x="623" y="52645"/>
                    <a:pt x="1228" y="52296"/>
                  </a:cubicBezTo>
                  <a:cubicBezTo>
                    <a:pt x="1833" y="51930"/>
                    <a:pt x="1998" y="51380"/>
                    <a:pt x="2053" y="50720"/>
                  </a:cubicBezTo>
                  <a:cubicBezTo>
                    <a:pt x="2090" y="50060"/>
                    <a:pt x="2347" y="48685"/>
                    <a:pt x="2053" y="48062"/>
                  </a:cubicBezTo>
                  <a:cubicBezTo>
                    <a:pt x="1742" y="47457"/>
                    <a:pt x="1027" y="46596"/>
                    <a:pt x="1430" y="46229"/>
                  </a:cubicBezTo>
                  <a:cubicBezTo>
                    <a:pt x="1833" y="45881"/>
                    <a:pt x="568" y="45679"/>
                    <a:pt x="715" y="44799"/>
                  </a:cubicBezTo>
                  <a:cubicBezTo>
                    <a:pt x="880" y="43938"/>
                    <a:pt x="1485" y="42306"/>
                    <a:pt x="1173" y="41591"/>
                  </a:cubicBezTo>
                  <a:cubicBezTo>
                    <a:pt x="880" y="40895"/>
                    <a:pt x="917" y="40217"/>
                    <a:pt x="1430" y="39978"/>
                  </a:cubicBezTo>
                  <a:cubicBezTo>
                    <a:pt x="1943" y="39722"/>
                    <a:pt x="1797" y="39062"/>
                    <a:pt x="1595" y="38384"/>
                  </a:cubicBezTo>
                  <a:cubicBezTo>
                    <a:pt x="1375" y="37724"/>
                    <a:pt x="1485" y="37174"/>
                    <a:pt x="880" y="36771"/>
                  </a:cubicBezTo>
                  <a:cubicBezTo>
                    <a:pt x="257" y="36349"/>
                    <a:pt x="55" y="34828"/>
                    <a:pt x="367" y="34223"/>
                  </a:cubicBezTo>
                  <a:cubicBezTo>
                    <a:pt x="678" y="33600"/>
                    <a:pt x="825" y="32426"/>
                    <a:pt x="422" y="31968"/>
                  </a:cubicBezTo>
                  <a:cubicBezTo>
                    <a:pt x="0" y="31510"/>
                    <a:pt x="110" y="30960"/>
                    <a:pt x="1173" y="30850"/>
                  </a:cubicBezTo>
                  <a:cubicBezTo>
                    <a:pt x="2255" y="30758"/>
                    <a:pt x="3373" y="29274"/>
                    <a:pt x="3776" y="29640"/>
                  </a:cubicBezTo>
                  <a:cubicBezTo>
                    <a:pt x="4180" y="29989"/>
                    <a:pt x="4180" y="29787"/>
                    <a:pt x="5408" y="29640"/>
                  </a:cubicBezTo>
                  <a:cubicBezTo>
                    <a:pt x="6636" y="29475"/>
                    <a:pt x="6837" y="29787"/>
                    <a:pt x="7644" y="30044"/>
                  </a:cubicBezTo>
                  <a:cubicBezTo>
                    <a:pt x="8469" y="30300"/>
                    <a:pt x="9679" y="29897"/>
                    <a:pt x="10448" y="29897"/>
                  </a:cubicBezTo>
                  <a:cubicBezTo>
                    <a:pt x="11218" y="29897"/>
                    <a:pt x="12226" y="30813"/>
                    <a:pt x="12740" y="31510"/>
                  </a:cubicBezTo>
                  <a:cubicBezTo>
                    <a:pt x="13253" y="32225"/>
                    <a:pt x="11823" y="32133"/>
                    <a:pt x="12685" y="32940"/>
                  </a:cubicBezTo>
                  <a:cubicBezTo>
                    <a:pt x="13546" y="33765"/>
                    <a:pt x="14206" y="34718"/>
                    <a:pt x="15489" y="34773"/>
                  </a:cubicBezTo>
                  <a:cubicBezTo>
                    <a:pt x="16754" y="34828"/>
                    <a:pt x="17524" y="34773"/>
                    <a:pt x="17872" y="33453"/>
                  </a:cubicBezTo>
                  <a:cubicBezTo>
                    <a:pt x="18239" y="32133"/>
                    <a:pt x="17725" y="31620"/>
                    <a:pt x="18495" y="31308"/>
                  </a:cubicBezTo>
                  <a:cubicBezTo>
                    <a:pt x="19247" y="31015"/>
                    <a:pt x="19815" y="29439"/>
                    <a:pt x="20420" y="28980"/>
                  </a:cubicBezTo>
                  <a:cubicBezTo>
                    <a:pt x="21043" y="28522"/>
                    <a:pt x="20732" y="28302"/>
                    <a:pt x="20732" y="28302"/>
                  </a:cubicBezTo>
                  <a:lnTo>
                    <a:pt x="21703" y="0"/>
                  </a:lnTo>
                  <a:cubicBezTo>
                    <a:pt x="21703" y="0"/>
                    <a:pt x="40565" y="587"/>
                    <a:pt x="64577" y="1210"/>
                  </a:cubicBezTo>
                  <a:lnTo>
                    <a:pt x="61956" y="8396"/>
                  </a:lnTo>
                  <a:lnTo>
                    <a:pt x="61956" y="11182"/>
                  </a:lnTo>
                  <a:cubicBezTo>
                    <a:pt x="61956" y="11182"/>
                    <a:pt x="61406" y="13308"/>
                    <a:pt x="61956" y="13638"/>
                  </a:cubicBezTo>
                  <a:cubicBezTo>
                    <a:pt x="62506" y="13986"/>
                    <a:pt x="60050" y="15654"/>
                    <a:pt x="60398" y="16204"/>
                  </a:cubicBezTo>
                  <a:cubicBezTo>
                    <a:pt x="60728" y="16772"/>
                    <a:pt x="61699" y="20457"/>
                    <a:pt x="62267" y="20677"/>
                  </a:cubicBezTo>
                  <a:cubicBezTo>
                    <a:pt x="62854" y="20897"/>
                    <a:pt x="60893" y="23353"/>
                    <a:pt x="60361" y="23353"/>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73"/>
            <p:cNvSpPr/>
            <p:nvPr/>
          </p:nvSpPr>
          <p:spPr>
            <a:xfrm>
              <a:off x="4741150" y="380625"/>
              <a:ext cx="671350" cy="2986925"/>
            </a:xfrm>
            <a:custGeom>
              <a:avLst/>
              <a:gdLst/>
              <a:ahLst/>
              <a:cxnLst/>
              <a:rect l="l" t="t" r="r" b="b"/>
              <a:pathLst>
                <a:path w="26854" h="119477" extrusionOk="0">
                  <a:moveTo>
                    <a:pt x="0" y="1"/>
                  </a:moveTo>
                  <a:lnTo>
                    <a:pt x="0" y="104666"/>
                  </a:lnTo>
                  <a:lnTo>
                    <a:pt x="21960" y="104666"/>
                  </a:lnTo>
                  <a:lnTo>
                    <a:pt x="21960" y="119476"/>
                  </a:lnTo>
                  <a:lnTo>
                    <a:pt x="25442" y="119476"/>
                  </a:lnTo>
                  <a:lnTo>
                    <a:pt x="25351" y="112804"/>
                  </a:lnTo>
                  <a:lnTo>
                    <a:pt x="26322" y="111814"/>
                  </a:lnTo>
                  <a:lnTo>
                    <a:pt x="26084" y="88370"/>
                  </a:lnTo>
                  <a:lnTo>
                    <a:pt x="26432" y="84906"/>
                  </a:lnTo>
                  <a:lnTo>
                    <a:pt x="26854" y="49565"/>
                  </a:lnTo>
                  <a:lnTo>
                    <a:pt x="21868" y="49565"/>
                  </a:lnTo>
                  <a:lnTo>
                    <a:pt x="21868" y="331"/>
                  </a:lnTo>
                  <a:cubicBezTo>
                    <a:pt x="15361" y="257"/>
                    <a:pt x="7919" y="147"/>
                    <a:pt x="0" y="1"/>
                  </a:cubicBezTo>
                  <a:close/>
                </a:path>
              </a:pathLst>
            </a:custGeom>
            <a:solidFill>
              <a:srgbClr val="00A3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73"/>
            <p:cNvSpPr/>
            <p:nvPr/>
          </p:nvSpPr>
          <p:spPr>
            <a:xfrm>
              <a:off x="4741150" y="380625"/>
              <a:ext cx="671350" cy="2986925"/>
            </a:xfrm>
            <a:custGeom>
              <a:avLst/>
              <a:gdLst/>
              <a:ahLst/>
              <a:cxnLst/>
              <a:rect l="l" t="t" r="r" b="b"/>
              <a:pathLst>
                <a:path w="26854" h="119477" fill="none" extrusionOk="0">
                  <a:moveTo>
                    <a:pt x="26432" y="84906"/>
                  </a:moveTo>
                  <a:lnTo>
                    <a:pt x="26084" y="88370"/>
                  </a:lnTo>
                  <a:lnTo>
                    <a:pt x="26322" y="111814"/>
                  </a:lnTo>
                  <a:lnTo>
                    <a:pt x="25351" y="112804"/>
                  </a:lnTo>
                  <a:lnTo>
                    <a:pt x="25442" y="119476"/>
                  </a:lnTo>
                  <a:lnTo>
                    <a:pt x="21960" y="119476"/>
                  </a:lnTo>
                  <a:lnTo>
                    <a:pt x="21960" y="104666"/>
                  </a:lnTo>
                  <a:lnTo>
                    <a:pt x="0" y="104666"/>
                  </a:lnTo>
                  <a:lnTo>
                    <a:pt x="0" y="1"/>
                  </a:lnTo>
                  <a:cubicBezTo>
                    <a:pt x="7919" y="147"/>
                    <a:pt x="15361" y="257"/>
                    <a:pt x="21868" y="331"/>
                  </a:cubicBezTo>
                  <a:lnTo>
                    <a:pt x="21868" y="49565"/>
                  </a:lnTo>
                  <a:lnTo>
                    <a:pt x="26854" y="49565"/>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73"/>
            <p:cNvSpPr/>
            <p:nvPr/>
          </p:nvSpPr>
          <p:spPr>
            <a:xfrm>
              <a:off x="1696050" y="2720475"/>
              <a:ext cx="1104875" cy="1125025"/>
            </a:xfrm>
            <a:custGeom>
              <a:avLst/>
              <a:gdLst/>
              <a:ahLst/>
              <a:cxnLst/>
              <a:rect l="l" t="t" r="r" b="b"/>
              <a:pathLst>
                <a:path w="44195" h="45001" extrusionOk="0">
                  <a:moveTo>
                    <a:pt x="44195" y="0"/>
                  </a:moveTo>
                  <a:cubicBezTo>
                    <a:pt x="44195" y="0"/>
                    <a:pt x="42508" y="825"/>
                    <a:pt x="42123" y="825"/>
                  </a:cubicBezTo>
                  <a:cubicBezTo>
                    <a:pt x="41738" y="825"/>
                    <a:pt x="38567" y="367"/>
                    <a:pt x="38567" y="367"/>
                  </a:cubicBezTo>
                  <a:cubicBezTo>
                    <a:pt x="38567" y="367"/>
                    <a:pt x="36899" y="2420"/>
                    <a:pt x="36899" y="2878"/>
                  </a:cubicBezTo>
                  <a:cubicBezTo>
                    <a:pt x="36899" y="3336"/>
                    <a:pt x="33857" y="4015"/>
                    <a:pt x="33857" y="4015"/>
                  </a:cubicBezTo>
                  <a:lnTo>
                    <a:pt x="32793" y="3116"/>
                  </a:lnTo>
                  <a:lnTo>
                    <a:pt x="29677" y="3116"/>
                  </a:lnTo>
                  <a:lnTo>
                    <a:pt x="29072" y="2127"/>
                  </a:lnTo>
                  <a:cubicBezTo>
                    <a:pt x="29072" y="2127"/>
                    <a:pt x="28091" y="2190"/>
                    <a:pt x="26925" y="2190"/>
                  </a:cubicBezTo>
                  <a:cubicBezTo>
                    <a:pt x="25576" y="2190"/>
                    <a:pt x="23981" y="2105"/>
                    <a:pt x="23372" y="1742"/>
                  </a:cubicBezTo>
                  <a:cubicBezTo>
                    <a:pt x="22235" y="1063"/>
                    <a:pt x="20787" y="367"/>
                    <a:pt x="20787" y="367"/>
                  </a:cubicBezTo>
                  <a:lnTo>
                    <a:pt x="19321" y="74"/>
                  </a:lnTo>
                  <a:lnTo>
                    <a:pt x="19321" y="74"/>
                  </a:lnTo>
                  <a:cubicBezTo>
                    <a:pt x="19358" y="239"/>
                    <a:pt x="19376" y="404"/>
                    <a:pt x="19394" y="532"/>
                  </a:cubicBezTo>
                  <a:cubicBezTo>
                    <a:pt x="19449" y="1412"/>
                    <a:pt x="18478" y="1302"/>
                    <a:pt x="17415" y="2017"/>
                  </a:cubicBezTo>
                  <a:cubicBezTo>
                    <a:pt x="16333" y="2731"/>
                    <a:pt x="15930" y="3850"/>
                    <a:pt x="14903" y="4051"/>
                  </a:cubicBezTo>
                  <a:cubicBezTo>
                    <a:pt x="13895" y="4253"/>
                    <a:pt x="14152" y="4308"/>
                    <a:pt x="13785" y="4821"/>
                  </a:cubicBezTo>
                  <a:cubicBezTo>
                    <a:pt x="13437" y="5334"/>
                    <a:pt x="12722" y="5224"/>
                    <a:pt x="12062" y="5481"/>
                  </a:cubicBezTo>
                  <a:cubicBezTo>
                    <a:pt x="11965" y="5519"/>
                    <a:pt x="11907" y="5533"/>
                    <a:pt x="11871" y="5533"/>
                  </a:cubicBezTo>
                  <a:cubicBezTo>
                    <a:pt x="11756" y="5533"/>
                    <a:pt x="11879" y="5384"/>
                    <a:pt x="11724" y="5384"/>
                  </a:cubicBezTo>
                  <a:cubicBezTo>
                    <a:pt x="11599" y="5384"/>
                    <a:pt x="11294" y="5481"/>
                    <a:pt x="10541" y="5829"/>
                  </a:cubicBezTo>
                  <a:cubicBezTo>
                    <a:pt x="8543" y="6746"/>
                    <a:pt x="10229" y="9349"/>
                    <a:pt x="9001" y="10577"/>
                  </a:cubicBezTo>
                  <a:cubicBezTo>
                    <a:pt x="7791" y="11787"/>
                    <a:pt x="6710" y="11787"/>
                    <a:pt x="7480" y="12410"/>
                  </a:cubicBezTo>
                  <a:cubicBezTo>
                    <a:pt x="8249" y="13015"/>
                    <a:pt x="7333" y="14389"/>
                    <a:pt x="7021" y="14848"/>
                  </a:cubicBezTo>
                  <a:cubicBezTo>
                    <a:pt x="6710" y="15306"/>
                    <a:pt x="7333" y="17744"/>
                    <a:pt x="8085" y="18972"/>
                  </a:cubicBezTo>
                  <a:cubicBezTo>
                    <a:pt x="8854" y="20200"/>
                    <a:pt x="7333" y="20658"/>
                    <a:pt x="6875" y="21263"/>
                  </a:cubicBezTo>
                  <a:cubicBezTo>
                    <a:pt x="6416" y="21868"/>
                    <a:pt x="6710" y="24471"/>
                    <a:pt x="5958" y="26451"/>
                  </a:cubicBezTo>
                  <a:cubicBezTo>
                    <a:pt x="5188" y="28449"/>
                    <a:pt x="3502" y="30117"/>
                    <a:pt x="1981" y="30117"/>
                  </a:cubicBezTo>
                  <a:cubicBezTo>
                    <a:pt x="459" y="30117"/>
                    <a:pt x="459" y="31491"/>
                    <a:pt x="1064" y="32573"/>
                  </a:cubicBezTo>
                  <a:cubicBezTo>
                    <a:pt x="1669" y="33636"/>
                    <a:pt x="1" y="34241"/>
                    <a:pt x="1211" y="34699"/>
                  </a:cubicBezTo>
                  <a:cubicBezTo>
                    <a:pt x="2439" y="35157"/>
                    <a:pt x="1211" y="38530"/>
                    <a:pt x="752" y="40198"/>
                  </a:cubicBezTo>
                  <a:cubicBezTo>
                    <a:pt x="294" y="41885"/>
                    <a:pt x="1211" y="43113"/>
                    <a:pt x="2127" y="43864"/>
                  </a:cubicBezTo>
                  <a:cubicBezTo>
                    <a:pt x="3044" y="44634"/>
                    <a:pt x="5500" y="44176"/>
                    <a:pt x="6710" y="44634"/>
                  </a:cubicBezTo>
                  <a:cubicBezTo>
                    <a:pt x="6856" y="44689"/>
                    <a:pt x="6985" y="44817"/>
                    <a:pt x="7076" y="45001"/>
                  </a:cubicBezTo>
                  <a:lnTo>
                    <a:pt x="15966" y="45001"/>
                  </a:lnTo>
                  <a:lnTo>
                    <a:pt x="15966" y="29109"/>
                  </a:lnTo>
                  <a:lnTo>
                    <a:pt x="25443" y="29109"/>
                  </a:lnTo>
                  <a:lnTo>
                    <a:pt x="25443" y="32445"/>
                  </a:lnTo>
                  <a:lnTo>
                    <a:pt x="44195" y="32445"/>
                  </a:lnTo>
                  <a:lnTo>
                    <a:pt x="44195" y="0"/>
                  </a:lnTo>
                  <a:close/>
                </a:path>
              </a:pathLst>
            </a:custGeom>
            <a:solidFill>
              <a:srgbClr val="E749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73"/>
            <p:cNvSpPr/>
            <p:nvPr/>
          </p:nvSpPr>
          <p:spPr>
            <a:xfrm>
              <a:off x="1696050" y="2720475"/>
              <a:ext cx="1104875" cy="1125025"/>
            </a:xfrm>
            <a:custGeom>
              <a:avLst/>
              <a:gdLst/>
              <a:ahLst/>
              <a:cxnLst/>
              <a:rect l="l" t="t" r="r" b="b"/>
              <a:pathLst>
                <a:path w="44195" h="45001" fill="none" extrusionOk="0">
                  <a:moveTo>
                    <a:pt x="44195" y="0"/>
                  </a:moveTo>
                  <a:lnTo>
                    <a:pt x="44195" y="32445"/>
                  </a:lnTo>
                  <a:lnTo>
                    <a:pt x="25443" y="32445"/>
                  </a:lnTo>
                  <a:lnTo>
                    <a:pt x="25443" y="29109"/>
                  </a:lnTo>
                  <a:lnTo>
                    <a:pt x="15966" y="29109"/>
                  </a:lnTo>
                  <a:lnTo>
                    <a:pt x="15966" y="45001"/>
                  </a:lnTo>
                  <a:lnTo>
                    <a:pt x="7076" y="45001"/>
                  </a:lnTo>
                  <a:cubicBezTo>
                    <a:pt x="6985" y="44817"/>
                    <a:pt x="6856" y="44689"/>
                    <a:pt x="6710" y="44634"/>
                  </a:cubicBezTo>
                  <a:cubicBezTo>
                    <a:pt x="5500" y="44176"/>
                    <a:pt x="3044" y="44634"/>
                    <a:pt x="2127" y="43864"/>
                  </a:cubicBezTo>
                  <a:cubicBezTo>
                    <a:pt x="1211" y="43113"/>
                    <a:pt x="294" y="41885"/>
                    <a:pt x="752" y="40198"/>
                  </a:cubicBezTo>
                  <a:cubicBezTo>
                    <a:pt x="1211" y="38530"/>
                    <a:pt x="2439" y="35157"/>
                    <a:pt x="1211" y="34699"/>
                  </a:cubicBezTo>
                  <a:cubicBezTo>
                    <a:pt x="1" y="34241"/>
                    <a:pt x="1669" y="33636"/>
                    <a:pt x="1064" y="32573"/>
                  </a:cubicBezTo>
                  <a:cubicBezTo>
                    <a:pt x="459" y="31491"/>
                    <a:pt x="459" y="30117"/>
                    <a:pt x="1981" y="30117"/>
                  </a:cubicBezTo>
                  <a:cubicBezTo>
                    <a:pt x="3502" y="30117"/>
                    <a:pt x="5188" y="28449"/>
                    <a:pt x="5958" y="26451"/>
                  </a:cubicBezTo>
                  <a:cubicBezTo>
                    <a:pt x="6710" y="24471"/>
                    <a:pt x="6416" y="21868"/>
                    <a:pt x="6875" y="21263"/>
                  </a:cubicBezTo>
                  <a:cubicBezTo>
                    <a:pt x="7333" y="20658"/>
                    <a:pt x="8854" y="20200"/>
                    <a:pt x="8085" y="18972"/>
                  </a:cubicBezTo>
                  <a:cubicBezTo>
                    <a:pt x="7333" y="17744"/>
                    <a:pt x="6710" y="15306"/>
                    <a:pt x="7021" y="14848"/>
                  </a:cubicBezTo>
                  <a:cubicBezTo>
                    <a:pt x="7333" y="14389"/>
                    <a:pt x="8249" y="13015"/>
                    <a:pt x="7480" y="12410"/>
                  </a:cubicBezTo>
                  <a:cubicBezTo>
                    <a:pt x="6710" y="11787"/>
                    <a:pt x="7791" y="11787"/>
                    <a:pt x="9001" y="10577"/>
                  </a:cubicBezTo>
                  <a:cubicBezTo>
                    <a:pt x="10229" y="9349"/>
                    <a:pt x="8543" y="6746"/>
                    <a:pt x="10541" y="5829"/>
                  </a:cubicBezTo>
                  <a:cubicBezTo>
                    <a:pt x="12520" y="4913"/>
                    <a:pt x="11402" y="5738"/>
                    <a:pt x="12062" y="5481"/>
                  </a:cubicBezTo>
                  <a:cubicBezTo>
                    <a:pt x="12722" y="5224"/>
                    <a:pt x="13437" y="5334"/>
                    <a:pt x="13785" y="4821"/>
                  </a:cubicBezTo>
                  <a:cubicBezTo>
                    <a:pt x="14152" y="4308"/>
                    <a:pt x="13895" y="4253"/>
                    <a:pt x="14903" y="4051"/>
                  </a:cubicBezTo>
                  <a:cubicBezTo>
                    <a:pt x="15930" y="3850"/>
                    <a:pt x="16333" y="2731"/>
                    <a:pt x="17415" y="2017"/>
                  </a:cubicBezTo>
                  <a:cubicBezTo>
                    <a:pt x="18478" y="1302"/>
                    <a:pt x="19449" y="1412"/>
                    <a:pt x="19394" y="532"/>
                  </a:cubicBezTo>
                  <a:cubicBezTo>
                    <a:pt x="19376" y="404"/>
                    <a:pt x="19358" y="239"/>
                    <a:pt x="19321" y="74"/>
                  </a:cubicBezTo>
                  <a:lnTo>
                    <a:pt x="20787" y="367"/>
                  </a:lnTo>
                  <a:cubicBezTo>
                    <a:pt x="20787" y="367"/>
                    <a:pt x="22235" y="1063"/>
                    <a:pt x="23372" y="1742"/>
                  </a:cubicBezTo>
                  <a:cubicBezTo>
                    <a:pt x="24508" y="2420"/>
                    <a:pt x="29072" y="2127"/>
                    <a:pt x="29072" y="2127"/>
                  </a:cubicBezTo>
                  <a:lnTo>
                    <a:pt x="29677" y="3116"/>
                  </a:lnTo>
                  <a:lnTo>
                    <a:pt x="32793" y="3116"/>
                  </a:lnTo>
                  <a:lnTo>
                    <a:pt x="33857" y="4015"/>
                  </a:lnTo>
                  <a:cubicBezTo>
                    <a:pt x="33857" y="4015"/>
                    <a:pt x="36899" y="3336"/>
                    <a:pt x="36899" y="2878"/>
                  </a:cubicBezTo>
                  <a:cubicBezTo>
                    <a:pt x="36899" y="2420"/>
                    <a:pt x="38567" y="367"/>
                    <a:pt x="38567" y="367"/>
                  </a:cubicBezTo>
                  <a:cubicBezTo>
                    <a:pt x="38567" y="367"/>
                    <a:pt x="41738" y="825"/>
                    <a:pt x="42123" y="825"/>
                  </a:cubicBezTo>
                  <a:cubicBezTo>
                    <a:pt x="42508" y="825"/>
                    <a:pt x="44195" y="0"/>
                    <a:pt x="44195" y="0"/>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73"/>
            <p:cNvSpPr/>
            <p:nvPr/>
          </p:nvSpPr>
          <p:spPr>
            <a:xfrm>
              <a:off x="1577375" y="3448175"/>
              <a:ext cx="1223550" cy="1313825"/>
            </a:xfrm>
            <a:custGeom>
              <a:avLst/>
              <a:gdLst/>
              <a:ahLst/>
              <a:cxnLst/>
              <a:rect l="l" t="t" r="r" b="b"/>
              <a:pathLst>
                <a:path w="48942" h="52553" extrusionOk="0">
                  <a:moveTo>
                    <a:pt x="20713" y="1"/>
                  </a:moveTo>
                  <a:lnTo>
                    <a:pt x="20713" y="15893"/>
                  </a:lnTo>
                  <a:lnTo>
                    <a:pt x="11823" y="15893"/>
                  </a:lnTo>
                  <a:cubicBezTo>
                    <a:pt x="12538" y="17176"/>
                    <a:pt x="11988" y="21318"/>
                    <a:pt x="11310" y="22400"/>
                  </a:cubicBezTo>
                  <a:cubicBezTo>
                    <a:pt x="10540" y="23628"/>
                    <a:pt x="8707" y="25003"/>
                    <a:pt x="7333" y="25461"/>
                  </a:cubicBezTo>
                  <a:cubicBezTo>
                    <a:pt x="5958" y="25919"/>
                    <a:pt x="3978" y="27294"/>
                    <a:pt x="1998" y="28504"/>
                  </a:cubicBezTo>
                  <a:cubicBezTo>
                    <a:pt x="0" y="29732"/>
                    <a:pt x="1375" y="33710"/>
                    <a:pt x="1375" y="33710"/>
                  </a:cubicBezTo>
                  <a:lnTo>
                    <a:pt x="48942" y="52553"/>
                  </a:lnTo>
                  <a:lnTo>
                    <a:pt x="48942" y="3337"/>
                  </a:lnTo>
                  <a:lnTo>
                    <a:pt x="30190" y="3337"/>
                  </a:lnTo>
                  <a:lnTo>
                    <a:pt x="30190" y="1"/>
                  </a:ln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73"/>
            <p:cNvSpPr/>
            <p:nvPr/>
          </p:nvSpPr>
          <p:spPr>
            <a:xfrm>
              <a:off x="1577375" y="3448175"/>
              <a:ext cx="1223550" cy="1313825"/>
            </a:xfrm>
            <a:custGeom>
              <a:avLst/>
              <a:gdLst/>
              <a:ahLst/>
              <a:cxnLst/>
              <a:rect l="l" t="t" r="r" b="b"/>
              <a:pathLst>
                <a:path w="48942" h="52553" fill="none" extrusionOk="0">
                  <a:moveTo>
                    <a:pt x="48942" y="3337"/>
                  </a:moveTo>
                  <a:lnTo>
                    <a:pt x="48942" y="52553"/>
                  </a:lnTo>
                  <a:lnTo>
                    <a:pt x="1375" y="33710"/>
                  </a:lnTo>
                  <a:cubicBezTo>
                    <a:pt x="1375" y="33710"/>
                    <a:pt x="0" y="29732"/>
                    <a:pt x="1998" y="28504"/>
                  </a:cubicBezTo>
                  <a:cubicBezTo>
                    <a:pt x="3978" y="27294"/>
                    <a:pt x="5958" y="25919"/>
                    <a:pt x="7333" y="25461"/>
                  </a:cubicBezTo>
                  <a:cubicBezTo>
                    <a:pt x="8707" y="25003"/>
                    <a:pt x="10540" y="23628"/>
                    <a:pt x="11310" y="22400"/>
                  </a:cubicBezTo>
                  <a:cubicBezTo>
                    <a:pt x="11988" y="21318"/>
                    <a:pt x="12538" y="17176"/>
                    <a:pt x="11823" y="15893"/>
                  </a:cubicBezTo>
                  <a:lnTo>
                    <a:pt x="20713" y="15893"/>
                  </a:lnTo>
                  <a:lnTo>
                    <a:pt x="20713" y="1"/>
                  </a:lnTo>
                  <a:lnTo>
                    <a:pt x="30190" y="1"/>
                  </a:lnTo>
                  <a:lnTo>
                    <a:pt x="30190" y="3337"/>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73"/>
            <p:cNvSpPr/>
            <p:nvPr/>
          </p:nvSpPr>
          <p:spPr>
            <a:xfrm>
              <a:off x="2800900" y="4333525"/>
              <a:ext cx="2152900" cy="1013225"/>
            </a:xfrm>
            <a:custGeom>
              <a:avLst/>
              <a:gdLst/>
              <a:ahLst/>
              <a:cxnLst/>
              <a:rect l="l" t="t" r="r" b="b"/>
              <a:pathLst>
                <a:path w="86116" h="40529" extrusionOk="0">
                  <a:moveTo>
                    <a:pt x="1" y="0"/>
                  </a:moveTo>
                  <a:lnTo>
                    <a:pt x="1" y="17139"/>
                  </a:lnTo>
                  <a:lnTo>
                    <a:pt x="58987" y="40528"/>
                  </a:lnTo>
                  <a:lnTo>
                    <a:pt x="58987" y="35542"/>
                  </a:lnTo>
                  <a:lnTo>
                    <a:pt x="65036" y="35542"/>
                  </a:lnTo>
                  <a:lnTo>
                    <a:pt x="65036" y="28284"/>
                  </a:lnTo>
                  <a:lnTo>
                    <a:pt x="86115" y="28284"/>
                  </a:lnTo>
                  <a:lnTo>
                    <a:pt x="86115" y="0"/>
                  </a:lnTo>
                  <a:close/>
                </a:path>
              </a:pathLst>
            </a:cu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73"/>
            <p:cNvSpPr/>
            <p:nvPr/>
          </p:nvSpPr>
          <p:spPr>
            <a:xfrm>
              <a:off x="2800900" y="4333525"/>
              <a:ext cx="2152900" cy="1013225"/>
            </a:xfrm>
            <a:custGeom>
              <a:avLst/>
              <a:gdLst/>
              <a:ahLst/>
              <a:cxnLst/>
              <a:rect l="l" t="t" r="r" b="b"/>
              <a:pathLst>
                <a:path w="86116" h="40529" fill="none" extrusionOk="0">
                  <a:moveTo>
                    <a:pt x="86115" y="0"/>
                  </a:moveTo>
                  <a:lnTo>
                    <a:pt x="86115" y="28284"/>
                  </a:lnTo>
                  <a:lnTo>
                    <a:pt x="65036" y="28284"/>
                  </a:lnTo>
                  <a:lnTo>
                    <a:pt x="65036" y="35542"/>
                  </a:lnTo>
                  <a:lnTo>
                    <a:pt x="58987" y="35542"/>
                  </a:lnTo>
                  <a:lnTo>
                    <a:pt x="58987" y="40528"/>
                  </a:lnTo>
                  <a:lnTo>
                    <a:pt x="1" y="17139"/>
                  </a:lnTo>
                  <a:lnTo>
                    <a:pt x="1" y="0"/>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73"/>
            <p:cNvSpPr/>
            <p:nvPr/>
          </p:nvSpPr>
          <p:spPr>
            <a:xfrm>
              <a:off x="4953775" y="4406375"/>
              <a:ext cx="984800" cy="986650"/>
            </a:xfrm>
            <a:custGeom>
              <a:avLst/>
              <a:gdLst/>
              <a:ahLst/>
              <a:cxnLst/>
              <a:rect l="l" t="t" r="r" b="b"/>
              <a:pathLst>
                <a:path w="39392" h="39466" extrusionOk="0">
                  <a:moveTo>
                    <a:pt x="0" y="1"/>
                  </a:moveTo>
                  <a:lnTo>
                    <a:pt x="0" y="39466"/>
                  </a:lnTo>
                  <a:lnTo>
                    <a:pt x="39392" y="39374"/>
                  </a:lnTo>
                  <a:lnTo>
                    <a:pt x="38970" y="1"/>
                  </a:ln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73"/>
            <p:cNvSpPr/>
            <p:nvPr/>
          </p:nvSpPr>
          <p:spPr>
            <a:xfrm>
              <a:off x="4953775" y="4406375"/>
              <a:ext cx="984800" cy="986650"/>
            </a:xfrm>
            <a:custGeom>
              <a:avLst/>
              <a:gdLst/>
              <a:ahLst/>
              <a:cxnLst/>
              <a:rect l="l" t="t" r="r" b="b"/>
              <a:pathLst>
                <a:path w="39392" h="39466" fill="none" extrusionOk="0">
                  <a:moveTo>
                    <a:pt x="39392" y="39374"/>
                  </a:moveTo>
                  <a:lnTo>
                    <a:pt x="0" y="39466"/>
                  </a:lnTo>
                  <a:lnTo>
                    <a:pt x="0" y="1"/>
                  </a:lnTo>
                  <a:lnTo>
                    <a:pt x="38970" y="1"/>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73"/>
            <p:cNvSpPr/>
            <p:nvPr/>
          </p:nvSpPr>
          <p:spPr>
            <a:xfrm>
              <a:off x="4012250" y="2564225"/>
              <a:ext cx="1277900" cy="1337475"/>
            </a:xfrm>
            <a:custGeom>
              <a:avLst/>
              <a:gdLst/>
              <a:ahLst/>
              <a:cxnLst/>
              <a:rect l="l" t="t" r="r" b="b"/>
              <a:pathLst>
                <a:path w="51116" h="53499" extrusionOk="0">
                  <a:moveTo>
                    <a:pt x="5618" y="1"/>
                  </a:moveTo>
                  <a:cubicBezTo>
                    <a:pt x="5509" y="1"/>
                    <a:pt x="5385" y="178"/>
                    <a:pt x="5089" y="550"/>
                  </a:cubicBezTo>
                  <a:cubicBezTo>
                    <a:pt x="5089" y="550"/>
                    <a:pt x="4979" y="1668"/>
                    <a:pt x="4704" y="2199"/>
                  </a:cubicBezTo>
                  <a:cubicBezTo>
                    <a:pt x="4374" y="2859"/>
                    <a:pt x="3604" y="2859"/>
                    <a:pt x="3146" y="3336"/>
                  </a:cubicBezTo>
                  <a:cubicBezTo>
                    <a:pt x="3067" y="3331"/>
                    <a:pt x="2991" y="3328"/>
                    <a:pt x="2919" y="3328"/>
                  </a:cubicBezTo>
                  <a:cubicBezTo>
                    <a:pt x="2200" y="3328"/>
                    <a:pt x="1794" y="3596"/>
                    <a:pt x="1661" y="4546"/>
                  </a:cubicBezTo>
                  <a:cubicBezTo>
                    <a:pt x="1551" y="5315"/>
                    <a:pt x="1661" y="6012"/>
                    <a:pt x="1698" y="6764"/>
                  </a:cubicBezTo>
                  <a:cubicBezTo>
                    <a:pt x="1533" y="6837"/>
                    <a:pt x="1258" y="6892"/>
                    <a:pt x="1240" y="7002"/>
                  </a:cubicBezTo>
                  <a:cubicBezTo>
                    <a:pt x="928" y="8725"/>
                    <a:pt x="85" y="10356"/>
                    <a:pt x="286" y="12171"/>
                  </a:cubicBezTo>
                  <a:cubicBezTo>
                    <a:pt x="1" y="12952"/>
                    <a:pt x="442" y="12995"/>
                    <a:pt x="872" y="12995"/>
                  </a:cubicBezTo>
                  <a:cubicBezTo>
                    <a:pt x="925" y="12995"/>
                    <a:pt x="978" y="12994"/>
                    <a:pt x="1029" y="12994"/>
                  </a:cubicBezTo>
                  <a:cubicBezTo>
                    <a:pt x="1070" y="12994"/>
                    <a:pt x="1110" y="12994"/>
                    <a:pt x="1148" y="12996"/>
                  </a:cubicBezTo>
                  <a:cubicBezTo>
                    <a:pt x="1899" y="13005"/>
                    <a:pt x="2646" y="13010"/>
                    <a:pt x="3393" y="13010"/>
                  </a:cubicBezTo>
                  <a:cubicBezTo>
                    <a:pt x="4140" y="13010"/>
                    <a:pt x="4887" y="13005"/>
                    <a:pt x="5639" y="12996"/>
                  </a:cubicBezTo>
                  <a:cubicBezTo>
                    <a:pt x="5661" y="12995"/>
                    <a:pt x="5683" y="12995"/>
                    <a:pt x="5704" y="12995"/>
                  </a:cubicBezTo>
                  <a:cubicBezTo>
                    <a:pt x="6728" y="12995"/>
                    <a:pt x="7343" y="13423"/>
                    <a:pt x="7325" y="14554"/>
                  </a:cubicBezTo>
                  <a:cubicBezTo>
                    <a:pt x="7325" y="14847"/>
                    <a:pt x="7307" y="15140"/>
                    <a:pt x="7600" y="15305"/>
                  </a:cubicBezTo>
                  <a:lnTo>
                    <a:pt x="7618" y="15305"/>
                  </a:lnTo>
                  <a:cubicBezTo>
                    <a:pt x="7710" y="15415"/>
                    <a:pt x="7802" y="15507"/>
                    <a:pt x="7893" y="15599"/>
                  </a:cubicBezTo>
                  <a:cubicBezTo>
                    <a:pt x="7747" y="16515"/>
                    <a:pt x="6794" y="16772"/>
                    <a:pt x="6665" y="17725"/>
                  </a:cubicBezTo>
                  <a:cubicBezTo>
                    <a:pt x="7472" y="17743"/>
                    <a:pt x="8297" y="17872"/>
                    <a:pt x="8205" y="18348"/>
                  </a:cubicBezTo>
                  <a:cubicBezTo>
                    <a:pt x="8040" y="19375"/>
                    <a:pt x="7600" y="20346"/>
                    <a:pt x="9048" y="20749"/>
                  </a:cubicBezTo>
                  <a:cubicBezTo>
                    <a:pt x="8956" y="22362"/>
                    <a:pt x="10423" y="23664"/>
                    <a:pt x="9928" y="25350"/>
                  </a:cubicBezTo>
                  <a:cubicBezTo>
                    <a:pt x="9781" y="25790"/>
                    <a:pt x="9745" y="26212"/>
                    <a:pt x="10038" y="26633"/>
                  </a:cubicBezTo>
                  <a:cubicBezTo>
                    <a:pt x="11046" y="28063"/>
                    <a:pt x="12018" y="29530"/>
                    <a:pt x="13026" y="30959"/>
                  </a:cubicBezTo>
                  <a:cubicBezTo>
                    <a:pt x="13322" y="31372"/>
                    <a:pt x="13639" y="31574"/>
                    <a:pt x="13951" y="31574"/>
                  </a:cubicBezTo>
                  <a:cubicBezTo>
                    <a:pt x="14277" y="31574"/>
                    <a:pt x="14596" y="31353"/>
                    <a:pt x="14877" y="30923"/>
                  </a:cubicBezTo>
                  <a:cubicBezTo>
                    <a:pt x="15170" y="30483"/>
                    <a:pt x="15592" y="30116"/>
                    <a:pt x="15959" y="29731"/>
                  </a:cubicBezTo>
                  <a:cubicBezTo>
                    <a:pt x="16133" y="29556"/>
                    <a:pt x="16297" y="29465"/>
                    <a:pt x="16445" y="29465"/>
                  </a:cubicBezTo>
                  <a:cubicBezTo>
                    <a:pt x="16624" y="29465"/>
                    <a:pt x="16782" y="29598"/>
                    <a:pt x="16912" y="29878"/>
                  </a:cubicBezTo>
                  <a:cubicBezTo>
                    <a:pt x="18012" y="32334"/>
                    <a:pt x="19075" y="34754"/>
                    <a:pt x="20174" y="37210"/>
                  </a:cubicBezTo>
                  <a:cubicBezTo>
                    <a:pt x="20284" y="37430"/>
                    <a:pt x="20431" y="37741"/>
                    <a:pt x="20431" y="37741"/>
                  </a:cubicBezTo>
                  <a:lnTo>
                    <a:pt x="20981" y="39098"/>
                  </a:lnTo>
                  <a:lnTo>
                    <a:pt x="21531" y="40454"/>
                  </a:lnTo>
                  <a:lnTo>
                    <a:pt x="22869" y="44780"/>
                  </a:lnTo>
                  <a:lnTo>
                    <a:pt x="22887" y="44780"/>
                  </a:lnTo>
                  <a:lnTo>
                    <a:pt x="23144" y="45330"/>
                  </a:lnTo>
                  <a:lnTo>
                    <a:pt x="23401" y="45898"/>
                  </a:lnTo>
                  <a:cubicBezTo>
                    <a:pt x="23401" y="45898"/>
                    <a:pt x="25948" y="50738"/>
                    <a:pt x="27213" y="53175"/>
                  </a:cubicBezTo>
                  <a:cubicBezTo>
                    <a:pt x="27367" y="53410"/>
                    <a:pt x="27528" y="53498"/>
                    <a:pt x="27691" y="53498"/>
                  </a:cubicBezTo>
                  <a:cubicBezTo>
                    <a:pt x="27898" y="53498"/>
                    <a:pt x="28108" y="53357"/>
                    <a:pt x="28313" y="53194"/>
                  </a:cubicBezTo>
                  <a:lnTo>
                    <a:pt x="28313" y="53175"/>
                  </a:lnTo>
                  <a:cubicBezTo>
                    <a:pt x="28423" y="52955"/>
                    <a:pt x="28753" y="53010"/>
                    <a:pt x="28845" y="52900"/>
                  </a:cubicBezTo>
                  <a:cubicBezTo>
                    <a:pt x="29413" y="52314"/>
                    <a:pt x="30421" y="50078"/>
                    <a:pt x="30476" y="49931"/>
                  </a:cubicBezTo>
                  <a:lnTo>
                    <a:pt x="31008" y="49381"/>
                  </a:lnTo>
                  <a:lnTo>
                    <a:pt x="31282" y="48850"/>
                  </a:lnTo>
                  <a:lnTo>
                    <a:pt x="31576" y="48593"/>
                  </a:lnTo>
                  <a:cubicBezTo>
                    <a:pt x="31576" y="48593"/>
                    <a:pt x="34545" y="48300"/>
                    <a:pt x="35370" y="47163"/>
                  </a:cubicBezTo>
                  <a:cubicBezTo>
                    <a:pt x="35957" y="46393"/>
                    <a:pt x="37130" y="46503"/>
                    <a:pt x="37661" y="46430"/>
                  </a:cubicBezTo>
                  <a:cubicBezTo>
                    <a:pt x="37661" y="46430"/>
                    <a:pt x="39934" y="46118"/>
                    <a:pt x="39219" y="45238"/>
                  </a:cubicBezTo>
                  <a:cubicBezTo>
                    <a:pt x="37661" y="43314"/>
                    <a:pt x="37863" y="38786"/>
                    <a:pt x="37863" y="38786"/>
                  </a:cubicBezTo>
                  <a:cubicBezTo>
                    <a:pt x="39034" y="36617"/>
                    <a:pt x="43460" y="36174"/>
                    <a:pt x="46878" y="36174"/>
                  </a:cubicBezTo>
                  <a:cubicBezTo>
                    <a:pt x="49236" y="36174"/>
                    <a:pt x="51116" y="36385"/>
                    <a:pt x="51116" y="36385"/>
                  </a:cubicBezTo>
                  <a:lnTo>
                    <a:pt x="51116" y="17322"/>
                  </a:lnTo>
                  <a:lnTo>
                    <a:pt x="29156" y="17322"/>
                  </a:lnTo>
                  <a:lnTo>
                    <a:pt x="29156" y="7313"/>
                  </a:lnTo>
                  <a:lnTo>
                    <a:pt x="28496" y="7313"/>
                  </a:lnTo>
                  <a:cubicBezTo>
                    <a:pt x="28282" y="6812"/>
                    <a:pt x="27833" y="6676"/>
                    <a:pt x="27354" y="6676"/>
                  </a:cubicBezTo>
                  <a:cubicBezTo>
                    <a:pt x="26975" y="6676"/>
                    <a:pt x="26576" y="6762"/>
                    <a:pt x="26260" y="6819"/>
                  </a:cubicBezTo>
                  <a:cubicBezTo>
                    <a:pt x="25270" y="7002"/>
                    <a:pt x="26425" y="7882"/>
                    <a:pt x="25783" y="8157"/>
                  </a:cubicBezTo>
                  <a:cubicBezTo>
                    <a:pt x="25728" y="8157"/>
                    <a:pt x="25673" y="8175"/>
                    <a:pt x="25600" y="8175"/>
                  </a:cubicBezTo>
                  <a:lnTo>
                    <a:pt x="25325" y="8175"/>
                  </a:lnTo>
                  <a:cubicBezTo>
                    <a:pt x="25215" y="7955"/>
                    <a:pt x="25014" y="7900"/>
                    <a:pt x="24794" y="7900"/>
                  </a:cubicBezTo>
                  <a:cubicBezTo>
                    <a:pt x="24390" y="6525"/>
                    <a:pt x="23162" y="6525"/>
                    <a:pt x="22081" y="6269"/>
                  </a:cubicBezTo>
                  <a:cubicBezTo>
                    <a:pt x="21403" y="4766"/>
                    <a:pt x="20156" y="4069"/>
                    <a:pt x="18580" y="3849"/>
                  </a:cubicBezTo>
                  <a:lnTo>
                    <a:pt x="17993" y="3849"/>
                  </a:lnTo>
                  <a:cubicBezTo>
                    <a:pt x="17938" y="3849"/>
                    <a:pt x="17865" y="3867"/>
                    <a:pt x="17792" y="3867"/>
                  </a:cubicBezTo>
                  <a:lnTo>
                    <a:pt x="17590" y="3867"/>
                  </a:lnTo>
                  <a:cubicBezTo>
                    <a:pt x="17443" y="3867"/>
                    <a:pt x="17315" y="3831"/>
                    <a:pt x="17187" y="3794"/>
                  </a:cubicBezTo>
                  <a:cubicBezTo>
                    <a:pt x="16930" y="3721"/>
                    <a:pt x="16692" y="3611"/>
                    <a:pt x="16453" y="3482"/>
                  </a:cubicBezTo>
                  <a:cubicBezTo>
                    <a:pt x="15992" y="3234"/>
                    <a:pt x="15513" y="2968"/>
                    <a:pt x="14984" y="2968"/>
                  </a:cubicBezTo>
                  <a:cubicBezTo>
                    <a:pt x="14967" y="2968"/>
                    <a:pt x="14950" y="2969"/>
                    <a:pt x="14932" y="2969"/>
                  </a:cubicBezTo>
                  <a:cubicBezTo>
                    <a:pt x="14902" y="2969"/>
                    <a:pt x="14875" y="2971"/>
                    <a:pt x="14851" y="2971"/>
                  </a:cubicBezTo>
                  <a:cubicBezTo>
                    <a:pt x="14802" y="2971"/>
                    <a:pt x="14761" y="2963"/>
                    <a:pt x="14712" y="2914"/>
                  </a:cubicBezTo>
                  <a:cubicBezTo>
                    <a:pt x="14675" y="2878"/>
                    <a:pt x="14620" y="2823"/>
                    <a:pt x="14584" y="2786"/>
                  </a:cubicBezTo>
                  <a:cubicBezTo>
                    <a:pt x="14400" y="2621"/>
                    <a:pt x="14236" y="2438"/>
                    <a:pt x="14071" y="2254"/>
                  </a:cubicBezTo>
                  <a:cubicBezTo>
                    <a:pt x="13924" y="2089"/>
                    <a:pt x="13814" y="1833"/>
                    <a:pt x="13612" y="1741"/>
                  </a:cubicBezTo>
                  <a:cubicBezTo>
                    <a:pt x="13548" y="1709"/>
                    <a:pt x="13483" y="1696"/>
                    <a:pt x="13420" y="1696"/>
                  </a:cubicBezTo>
                  <a:cubicBezTo>
                    <a:pt x="13267" y="1696"/>
                    <a:pt x="13119" y="1773"/>
                    <a:pt x="12989" y="1851"/>
                  </a:cubicBezTo>
                  <a:cubicBezTo>
                    <a:pt x="12769" y="1979"/>
                    <a:pt x="12567" y="2163"/>
                    <a:pt x="12329" y="2218"/>
                  </a:cubicBezTo>
                  <a:cubicBezTo>
                    <a:pt x="12109" y="2218"/>
                    <a:pt x="11889" y="2254"/>
                    <a:pt x="11779" y="2474"/>
                  </a:cubicBezTo>
                  <a:cubicBezTo>
                    <a:pt x="11746" y="2473"/>
                    <a:pt x="11713" y="2472"/>
                    <a:pt x="11680" y="2472"/>
                  </a:cubicBezTo>
                  <a:cubicBezTo>
                    <a:pt x="11585" y="2472"/>
                    <a:pt x="11489" y="2477"/>
                    <a:pt x="11393" y="2477"/>
                  </a:cubicBezTo>
                  <a:cubicBezTo>
                    <a:pt x="11152" y="2477"/>
                    <a:pt x="10913" y="2445"/>
                    <a:pt x="10698" y="2218"/>
                  </a:cubicBezTo>
                  <a:cubicBezTo>
                    <a:pt x="10527" y="2040"/>
                    <a:pt x="10376" y="1970"/>
                    <a:pt x="10237" y="1970"/>
                  </a:cubicBezTo>
                  <a:cubicBezTo>
                    <a:pt x="9975" y="1970"/>
                    <a:pt x="9759" y="2222"/>
                    <a:pt x="9543" y="2474"/>
                  </a:cubicBezTo>
                  <a:lnTo>
                    <a:pt x="9415" y="2474"/>
                  </a:lnTo>
                  <a:cubicBezTo>
                    <a:pt x="9415" y="1852"/>
                    <a:pt x="9107" y="1734"/>
                    <a:pt x="8755" y="1734"/>
                  </a:cubicBezTo>
                  <a:cubicBezTo>
                    <a:pt x="8558" y="1734"/>
                    <a:pt x="8346" y="1771"/>
                    <a:pt x="8168" y="1778"/>
                  </a:cubicBezTo>
                  <a:cubicBezTo>
                    <a:pt x="8141" y="1779"/>
                    <a:pt x="8115" y="1779"/>
                    <a:pt x="8088" y="1779"/>
                  </a:cubicBezTo>
                  <a:cubicBezTo>
                    <a:pt x="7229" y="1779"/>
                    <a:pt x="6562" y="1212"/>
                    <a:pt x="6189" y="696"/>
                  </a:cubicBezTo>
                  <a:cubicBezTo>
                    <a:pt x="5853" y="242"/>
                    <a:pt x="5746" y="1"/>
                    <a:pt x="5618" y="1"/>
                  </a:cubicBezTo>
                  <a:close/>
                </a:path>
              </a:pathLst>
            </a:custGeom>
            <a:solidFill>
              <a:srgbClr val="AF67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73"/>
            <p:cNvSpPr/>
            <p:nvPr/>
          </p:nvSpPr>
          <p:spPr>
            <a:xfrm>
              <a:off x="4010700" y="2557800"/>
              <a:ext cx="1279450" cy="1349100"/>
            </a:xfrm>
            <a:custGeom>
              <a:avLst/>
              <a:gdLst/>
              <a:ahLst/>
              <a:cxnLst/>
              <a:rect l="l" t="t" r="r" b="b"/>
              <a:pathLst>
                <a:path w="51178" h="53964" fill="none" extrusionOk="0">
                  <a:moveTo>
                    <a:pt x="51178" y="17579"/>
                  </a:moveTo>
                  <a:lnTo>
                    <a:pt x="51178" y="36642"/>
                  </a:lnTo>
                  <a:cubicBezTo>
                    <a:pt x="51178" y="36642"/>
                    <a:pt x="39905" y="35377"/>
                    <a:pt x="37925" y="39043"/>
                  </a:cubicBezTo>
                  <a:cubicBezTo>
                    <a:pt x="37925" y="39043"/>
                    <a:pt x="37723" y="43571"/>
                    <a:pt x="39281" y="45495"/>
                  </a:cubicBezTo>
                  <a:cubicBezTo>
                    <a:pt x="39996" y="46375"/>
                    <a:pt x="37723" y="46687"/>
                    <a:pt x="37723" y="46687"/>
                  </a:cubicBezTo>
                  <a:cubicBezTo>
                    <a:pt x="37192" y="46760"/>
                    <a:pt x="36019" y="46650"/>
                    <a:pt x="35432" y="47420"/>
                  </a:cubicBezTo>
                  <a:cubicBezTo>
                    <a:pt x="34607" y="48557"/>
                    <a:pt x="31638" y="48850"/>
                    <a:pt x="31638" y="48850"/>
                  </a:cubicBezTo>
                  <a:lnTo>
                    <a:pt x="31344" y="49107"/>
                  </a:lnTo>
                  <a:lnTo>
                    <a:pt x="31344" y="49107"/>
                  </a:lnTo>
                  <a:lnTo>
                    <a:pt x="31070" y="49638"/>
                  </a:lnTo>
                  <a:lnTo>
                    <a:pt x="30538" y="50188"/>
                  </a:lnTo>
                  <a:cubicBezTo>
                    <a:pt x="30538" y="50188"/>
                    <a:pt x="30538" y="50188"/>
                    <a:pt x="30538" y="50188"/>
                  </a:cubicBezTo>
                  <a:cubicBezTo>
                    <a:pt x="30483" y="50335"/>
                    <a:pt x="29475" y="52571"/>
                    <a:pt x="28907" y="53157"/>
                  </a:cubicBezTo>
                  <a:cubicBezTo>
                    <a:pt x="28815" y="53267"/>
                    <a:pt x="28485" y="53212"/>
                    <a:pt x="28375" y="53432"/>
                  </a:cubicBezTo>
                  <a:lnTo>
                    <a:pt x="28375" y="53451"/>
                  </a:lnTo>
                  <a:cubicBezTo>
                    <a:pt x="28008" y="53744"/>
                    <a:pt x="27623" y="53964"/>
                    <a:pt x="27275" y="53432"/>
                  </a:cubicBezTo>
                  <a:cubicBezTo>
                    <a:pt x="26010" y="50995"/>
                    <a:pt x="23463" y="46155"/>
                    <a:pt x="23463" y="46155"/>
                  </a:cubicBezTo>
                  <a:lnTo>
                    <a:pt x="23206" y="45587"/>
                  </a:lnTo>
                  <a:lnTo>
                    <a:pt x="22949" y="45037"/>
                  </a:lnTo>
                  <a:lnTo>
                    <a:pt x="22931" y="45037"/>
                  </a:lnTo>
                  <a:lnTo>
                    <a:pt x="21593" y="40711"/>
                  </a:lnTo>
                  <a:lnTo>
                    <a:pt x="21043" y="39355"/>
                  </a:lnTo>
                  <a:lnTo>
                    <a:pt x="21043" y="39355"/>
                  </a:lnTo>
                  <a:lnTo>
                    <a:pt x="20493" y="37998"/>
                  </a:lnTo>
                  <a:cubicBezTo>
                    <a:pt x="20493" y="37998"/>
                    <a:pt x="20346" y="37687"/>
                    <a:pt x="20236" y="37467"/>
                  </a:cubicBezTo>
                  <a:cubicBezTo>
                    <a:pt x="19137" y="35011"/>
                    <a:pt x="18074" y="32591"/>
                    <a:pt x="16974" y="30135"/>
                  </a:cubicBezTo>
                  <a:cubicBezTo>
                    <a:pt x="16735" y="29622"/>
                    <a:pt x="16405" y="29603"/>
                    <a:pt x="16021" y="29988"/>
                  </a:cubicBezTo>
                  <a:cubicBezTo>
                    <a:pt x="15654" y="30373"/>
                    <a:pt x="15232" y="30740"/>
                    <a:pt x="14939" y="31180"/>
                  </a:cubicBezTo>
                  <a:cubicBezTo>
                    <a:pt x="14389" y="32023"/>
                    <a:pt x="13693" y="32059"/>
                    <a:pt x="13088" y="31216"/>
                  </a:cubicBezTo>
                  <a:cubicBezTo>
                    <a:pt x="12080" y="29787"/>
                    <a:pt x="11108" y="28320"/>
                    <a:pt x="10100" y="26890"/>
                  </a:cubicBezTo>
                  <a:cubicBezTo>
                    <a:pt x="9807" y="26469"/>
                    <a:pt x="9843" y="26047"/>
                    <a:pt x="9990" y="25607"/>
                  </a:cubicBezTo>
                  <a:cubicBezTo>
                    <a:pt x="10485" y="23921"/>
                    <a:pt x="9018" y="22619"/>
                    <a:pt x="9110" y="21006"/>
                  </a:cubicBezTo>
                  <a:cubicBezTo>
                    <a:pt x="7662" y="20603"/>
                    <a:pt x="8102" y="19632"/>
                    <a:pt x="8267" y="18605"/>
                  </a:cubicBezTo>
                  <a:cubicBezTo>
                    <a:pt x="8359" y="18129"/>
                    <a:pt x="7534" y="18000"/>
                    <a:pt x="6727" y="17982"/>
                  </a:cubicBezTo>
                  <a:lnTo>
                    <a:pt x="6727" y="17982"/>
                  </a:lnTo>
                  <a:cubicBezTo>
                    <a:pt x="6856" y="17029"/>
                    <a:pt x="7809" y="16772"/>
                    <a:pt x="7955" y="15856"/>
                  </a:cubicBezTo>
                  <a:lnTo>
                    <a:pt x="7955" y="15856"/>
                  </a:lnTo>
                  <a:cubicBezTo>
                    <a:pt x="7864" y="15764"/>
                    <a:pt x="7772" y="15672"/>
                    <a:pt x="7680" y="15562"/>
                  </a:cubicBezTo>
                  <a:lnTo>
                    <a:pt x="7662" y="15562"/>
                  </a:lnTo>
                  <a:cubicBezTo>
                    <a:pt x="7369" y="15397"/>
                    <a:pt x="7387" y="15104"/>
                    <a:pt x="7387" y="14811"/>
                  </a:cubicBezTo>
                  <a:cubicBezTo>
                    <a:pt x="7405" y="13656"/>
                    <a:pt x="6764" y="13234"/>
                    <a:pt x="5701" y="13253"/>
                  </a:cubicBezTo>
                  <a:cubicBezTo>
                    <a:pt x="4198" y="13271"/>
                    <a:pt x="2713" y="13271"/>
                    <a:pt x="1210" y="13253"/>
                  </a:cubicBezTo>
                  <a:cubicBezTo>
                    <a:pt x="733" y="13234"/>
                    <a:pt x="0" y="13381"/>
                    <a:pt x="348" y="12428"/>
                  </a:cubicBezTo>
                  <a:lnTo>
                    <a:pt x="348" y="12428"/>
                  </a:lnTo>
                  <a:cubicBezTo>
                    <a:pt x="147" y="10613"/>
                    <a:pt x="990" y="8982"/>
                    <a:pt x="1302" y="7259"/>
                  </a:cubicBezTo>
                  <a:cubicBezTo>
                    <a:pt x="1320" y="7149"/>
                    <a:pt x="1595" y="7094"/>
                    <a:pt x="1760" y="7021"/>
                  </a:cubicBezTo>
                  <a:lnTo>
                    <a:pt x="1760" y="7021"/>
                  </a:lnTo>
                  <a:cubicBezTo>
                    <a:pt x="1723" y="6269"/>
                    <a:pt x="1613" y="5572"/>
                    <a:pt x="1723" y="4803"/>
                  </a:cubicBezTo>
                  <a:cubicBezTo>
                    <a:pt x="1870" y="3758"/>
                    <a:pt x="2346" y="3538"/>
                    <a:pt x="3208" y="3593"/>
                  </a:cubicBezTo>
                  <a:cubicBezTo>
                    <a:pt x="3666" y="3116"/>
                    <a:pt x="4436" y="3116"/>
                    <a:pt x="4766" y="2456"/>
                  </a:cubicBezTo>
                  <a:cubicBezTo>
                    <a:pt x="5041" y="1925"/>
                    <a:pt x="5151" y="807"/>
                    <a:pt x="5151" y="807"/>
                  </a:cubicBezTo>
                  <a:cubicBezTo>
                    <a:pt x="5792" y="0"/>
                    <a:pt x="5627" y="110"/>
                    <a:pt x="6251" y="953"/>
                  </a:cubicBezTo>
                  <a:cubicBezTo>
                    <a:pt x="6636" y="1485"/>
                    <a:pt x="7332" y="2071"/>
                    <a:pt x="8230" y="2035"/>
                  </a:cubicBezTo>
                  <a:cubicBezTo>
                    <a:pt x="8725" y="2016"/>
                    <a:pt x="9477" y="1760"/>
                    <a:pt x="9477" y="2731"/>
                  </a:cubicBezTo>
                  <a:lnTo>
                    <a:pt x="9605" y="2731"/>
                  </a:lnTo>
                  <a:cubicBezTo>
                    <a:pt x="9935" y="2346"/>
                    <a:pt x="10265" y="1961"/>
                    <a:pt x="10760" y="2475"/>
                  </a:cubicBezTo>
                  <a:cubicBezTo>
                    <a:pt x="11090" y="2823"/>
                    <a:pt x="11475" y="2713"/>
                    <a:pt x="11841" y="2731"/>
                  </a:cubicBezTo>
                  <a:cubicBezTo>
                    <a:pt x="11951" y="2511"/>
                    <a:pt x="12171" y="2475"/>
                    <a:pt x="12391" y="2475"/>
                  </a:cubicBezTo>
                  <a:cubicBezTo>
                    <a:pt x="12629" y="2420"/>
                    <a:pt x="12831" y="2236"/>
                    <a:pt x="13051" y="2108"/>
                  </a:cubicBezTo>
                  <a:cubicBezTo>
                    <a:pt x="13234" y="1998"/>
                    <a:pt x="13454" y="1888"/>
                    <a:pt x="13674" y="1998"/>
                  </a:cubicBezTo>
                  <a:cubicBezTo>
                    <a:pt x="13876" y="2090"/>
                    <a:pt x="13986" y="2346"/>
                    <a:pt x="14133" y="2511"/>
                  </a:cubicBezTo>
                  <a:cubicBezTo>
                    <a:pt x="14298" y="2695"/>
                    <a:pt x="14462" y="2878"/>
                    <a:pt x="14646" y="3043"/>
                  </a:cubicBezTo>
                  <a:cubicBezTo>
                    <a:pt x="14682" y="3080"/>
                    <a:pt x="14737" y="3135"/>
                    <a:pt x="14774" y="3171"/>
                  </a:cubicBezTo>
                  <a:cubicBezTo>
                    <a:pt x="14847" y="3245"/>
                    <a:pt x="14902" y="3226"/>
                    <a:pt x="14994" y="3226"/>
                  </a:cubicBezTo>
                  <a:cubicBezTo>
                    <a:pt x="15544" y="3208"/>
                    <a:pt x="16039" y="3483"/>
                    <a:pt x="16515" y="3739"/>
                  </a:cubicBezTo>
                  <a:cubicBezTo>
                    <a:pt x="16754" y="3868"/>
                    <a:pt x="16992" y="3978"/>
                    <a:pt x="17249" y="4051"/>
                  </a:cubicBezTo>
                  <a:cubicBezTo>
                    <a:pt x="17377" y="4088"/>
                    <a:pt x="17505" y="4124"/>
                    <a:pt x="17652" y="4124"/>
                  </a:cubicBezTo>
                  <a:cubicBezTo>
                    <a:pt x="17707" y="4124"/>
                    <a:pt x="17780" y="4124"/>
                    <a:pt x="17854" y="4124"/>
                  </a:cubicBezTo>
                  <a:cubicBezTo>
                    <a:pt x="17927" y="4124"/>
                    <a:pt x="18000" y="4106"/>
                    <a:pt x="18055" y="4106"/>
                  </a:cubicBezTo>
                  <a:cubicBezTo>
                    <a:pt x="18257" y="4106"/>
                    <a:pt x="18440" y="4106"/>
                    <a:pt x="18642" y="4106"/>
                  </a:cubicBezTo>
                  <a:cubicBezTo>
                    <a:pt x="20218" y="4326"/>
                    <a:pt x="21465" y="5023"/>
                    <a:pt x="22143" y="6526"/>
                  </a:cubicBezTo>
                  <a:cubicBezTo>
                    <a:pt x="23224" y="6782"/>
                    <a:pt x="24452" y="6782"/>
                    <a:pt x="24856" y="8157"/>
                  </a:cubicBezTo>
                  <a:cubicBezTo>
                    <a:pt x="25076" y="8157"/>
                    <a:pt x="25277" y="8212"/>
                    <a:pt x="25387" y="8432"/>
                  </a:cubicBezTo>
                  <a:cubicBezTo>
                    <a:pt x="25479" y="8432"/>
                    <a:pt x="25570" y="8432"/>
                    <a:pt x="25662" y="8432"/>
                  </a:cubicBezTo>
                  <a:cubicBezTo>
                    <a:pt x="25735" y="8432"/>
                    <a:pt x="25790" y="8414"/>
                    <a:pt x="25845" y="8414"/>
                  </a:cubicBezTo>
                  <a:cubicBezTo>
                    <a:pt x="26487" y="8139"/>
                    <a:pt x="25332" y="7259"/>
                    <a:pt x="26322" y="7076"/>
                  </a:cubicBezTo>
                  <a:cubicBezTo>
                    <a:pt x="27037" y="6947"/>
                    <a:pt x="28173" y="6672"/>
                    <a:pt x="28558" y="7570"/>
                  </a:cubicBezTo>
                  <a:lnTo>
                    <a:pt x="29218" y="7570"/>
                  </a:lnTo>
                  <a:lnTo>
                    <a:pt x="29218" y="17579"/>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73"/>
            <p:cNvSpPr/>
            <p:nvPr/>
          </p:nvSpPr>
          <p:spPr>
            <a:xfrm>
              <a:off x="2800900" y="1631650"/>
              <a:ext cx="1408700" cy="1474700"/>
            </a:xfrm>
            <a:custGeom>
              <a:avLst/>
              <a:gdLst/>
              <a:ahLst/>
              <a:cxnLst/>
              <a:rect l="l" t="t" r="r" b="b"/>
              <a:pathLst>
                <a:path w="56348" h="58988" extrusionOk="0">
                  <a:moveTo>
                    <a:pt x="1" y="1"/>
                  </a:moveTo>
                  <a:lnTo>
                    <a:pt x="1" y="55065"/>
                  </a:lnTo>
                  <a:lnTo>
                    <a:pt x="12612" y="55065"/>
                  </a:lnTo>
                  <a:cubicBezTo>
                    <a:pt x="14903" y="55065"/>
                    <a:pt x="17029" y="55065"/>
                    <a:pt x="19119" y="55523"/>
                  </a:cubicBezTo>
                  <a:cubicBezTo>
                    <a:pt x="22987" y="56659"/>
                    <a:pt x="27111" y="57887"/>
                    <a:pt x="30410" y="58896"/>
                  </a:cubicBezTo>
                  <a:cubicBezTo>
                    <a:pt x="30615" y="58959"/>
                    <a:pt x="30805" y="58988"/>
                    <a:pt x="30982" y="58988"/>
                  </a:cubicBezTo>
                  <a:cubicBezTo>
                    <a:pt x="31565" y="58988"/>
                    <a:pt x="31994" y="58679"/>
                    <a:pt x="32262" y="58327"/>
                  </a:cubicBezTo>
                  <a:cubicBezTo>
                    <a:pt x="33013" y="57301"/>
                    <a:pt x="33618" y="56146"/>
                    <a:pt x="34058" y="55395"/>
                  </a:cubicBezTo>
                  <a:cubicBezTo>
                    <a:pt x="34422" y="54758"/>
                    <a:pt x="35238" y="53488"/>
                    <a:pt x="36344" y="53488"/>
                  </a:cubicBezTo>
                  <a:cubicBezTo>
                    <a:pt x="36352" y="53488"/>
                    <a:pt x="36360" y="53488"/>
                    <a:pt x="36368" y="53488"/>
                  </a:cubicBezTo>
                  <a:cubicBezTo>
                    <a:pt x="37926" y="53525"/>
                    <a:pt x="39465" y="53855"/>
                    <a:pt x="41023" y="54093"/>
                  </a:cubicBezTo>
                  <a:cubicBezTo>
                    <a:pt x="45203" y="54753"/>
                    <a:pt x="49400" y="55065"/>
                    <a:pt x="53653" y="55065"/>
                  </a:cubicBezTo>
                  <a:cubicBezTo>
                    <a:pt x="53763" y="55065"/>
                    <a:pt x="54263" y="55024"/>
                    <a:pt x="54831" y="55024"/>
                  </a:cubicBezTo>
                  <a:cubicBezTo>
                    <a:pt x="54926" y="55024"/>
                    <a:pt x="55022" y="55025"/>
                    <a:pt x="55119" y="55028"/>
                  </a:cubicBezTo>
                  <a:cubicBezTo>
                    <a:pt x="55248" y="54075"/>
                    <a:pt x="56201" y="53818"/>
                    <a:pt x="56347" y="52902"/>
                  </a:cubicBezTo>
                  <a:cubicBezTo>
                    <a:pt x="56256" y="52810"/>
                    <a:pt x="56164" y="52718"/>
                    <a:pt x="56072" y="52608"/>
                  </a:cubicBezTo>
                  <a:lnTo>
                    <a:pt x="56054" y="52608"/>
                  </a:lnTo>
                  <a:cubicBezTo>
                    <a:pt x="55761" y="52443"/>
                    <a:pt x="55779" y="52150"/>
                    <a:pt x="55779" y="51857"/>
                  </a:cubicBezTo>
                  <a:cubicBezTo>
                    <a:pt x="55797" y="50726"/>
                    <a:pt x="55182" y="50298"/>
                    <a:pt x="54158" y="50298"/>
                  </a:cubicBezTo>
                  <a:cubicBezTo>
                    <a:pt x="54137" y="50298"/>
                    <a:pt x="54115" y="50298"/>
                    <a:pt x="54093" y="50299"/>
                  </a:cubicBezTo>
                  <a:cubicBezTo>
                    <a:pt x="53341" y="50308"/>
                    <a:pt x="52594" y="50313"/>
                    <a:pt x="51847" y="50313"/>
                  </a:cubicBezTo>
                  <a:cubicBezTo>
                    <a:pt x="51100" y="50313"/>
                    <a:pt x="50353" y="50308"/>
                    <a:pt x="49602" y="50299"/>
                  </a:cubicBezTo>
                  <a:cubicBezTo>
                    <a:pt x="49564" y="50297"/>
                    <a:pt x="49524" y="50297"/>
                    <a:pt x="49483" y="50297"/>
                  </a:cubicBezTo>
                  <a:cubicBezTo>
                    <a:pt x="49432" y="50297"/>
                    <a:pt x="49379" y="50298"/>
                    <a:pt x="49326" y="50298"/>
                  </a:cubicBezTo>
                  <a:cubicBezTo>
                    <a:pt x="48896" y="50298"/>
                    <a:pt x="48455" y="50255"/>
                    <a:pt x="48740" y="49474"/>
                  </a:cubicBezTo>
                  <a:cubicBezTo>
                    <a:pt x="48539" y="47659"/>
                    <a:pt x="49382" y="46028"/>
                    <a:pt x="49694" y="44305"/>
                  </a:cubicBezTo>
                  <a:cubicBezTo>
                    <a:pt x="49712" y="44195"/>
                    <a:pt x="49987" y="44140"/>
                    <a:pt x="50152" y="44067"/>
                  </a:cubicBezTo>
                  <a:cubicBezTo>
                    <a:pt x="50115" y="43315"/>
                    <a:pt x="50005" y="42618"/>
                    <a:pt x="50115" y="41849"/>
                  </a:cubicBezTo>
                  <a:cubicBezTo>
                    <a:pt x="50248" y="40899"/>
                    <a:pt x="50654" y="40631"/>
                    <a:pt x="51373" y="40631"/>
                  </a:cubicBezTo>
                  <a:cubicBezTo>
                    <a:pt x="51445" y="40631"/>
                    <a:pt x="51521" y="40634"/>
                    <a:pt x="51600" y="40639"/>
                  </a:cubicBezTo>
                  <a:cubicBezTo>
                    <a:pt x="52058" y="40162"/>
                    <a:pt x="52828" y="40162"/>
                    <a:pt x="53158" y="39502"/>
                  </a:cubicBezTo>
                  <a:cubicBezTo>
                    <a:pt x="53433" y="38971"/>
                    <a:pt x="53543" y="37853"/>
                    <a:pt x="53543" y="37853"/>
                  </a:cubicBezTo>
                  <a:lnTo>
                    <a:pt x="53543" y="26268"/>
                  </a:lnTo>
                  <a:cubicBezTo>
                    <a:pt x="51728" y="26268"/>
                    <a:pt x="49913" y="26286"/>
                    <a:pt x="48080" y="26286"/>
                  </a:cubicBezTo>
                  <a:cubicBezTo>
                    <a:pt x="46962" y="26286"/>
                    <a:pt x="46706" y="25920"/>
                    <a:pt x="46706" y="24820"/>
                  </a:cubicBezTo>
                  <a:cubicBezTo>
                    <a:pt x="46706" y="23812"/>
                    <a:pt x="46706" y="22657"/>
                    <a:pt x="46706" y="21575"/>
                  </a:cubicBezTo>
                  <a:cubicBezTo>
                    <a:pt x="46706" y="20366"/>
                    <a:pt x="46596" y="20292"/>
                    <a:pt x="45019" y="20292"/>
                  </a:cubicBezTo>
                  <a:lnTo>
                    <a:pt x="31125" y="20292"/>
                  </a:lnTo>
                  <a:cubicBezTo>
                    <a:pt x="30429" y="20292"/>
                    <a:pt x="30172" y="20072"/>
                    <a:pt x="30172" y="19358"/>
                  </a:cubicBezTo>
                  <a:lnTo>
                    <a:pt x="30172" y="15911"/>
                  </a:lnTo>
                  <a:cubicBezTo>
                    <a:pt x="30172" y="14424"/>
                    <a:pt x="30082" y="13809"/>
                    <a:pt x="29086" y="13809"/>
                  </a:cubicBezTo>
                  <a:cubicBezTo>
                    <a:pt x="28892" y="13809"/>
                    <a:pt x="28663" y="13832"/>
                    <a:pt x="28394" y="13877"/>
                  </a:cubicBezTo>
                  <a:cubicBezTo>
                    <a:pt x="28187" y="13911"/>
                    <a:pt x="28007" y="13927"/>
                    <a:pt x="27850" y="13927"/>
                  </a:cubicBezTo>
                  <a:cubicBezTo>
                    <a:pt x="26914" y="13927"/>
                    <a:pt x="26833" y="13337"/>
                    <a:pt x="26928" y="12410"/>
                  </a:cubicBezTo>
                  <a:cubicBezTo>
                    <a:pt x="26946" y="12062"/>
                    <a:pt x="26964" y="11677"/>
                    <a:pt x="26909" y="11329"/>
                  </a:cubicBezTo>
                  <a:cubicBezTo>
                    <a:pt x="26873" y="10926"/>
                    <a:pt x="27203" y="10266"/>
                    <a:pt x="26634" y="10156"/>
                  </a:cubicBezTo>
                  <a:cubicBezTo>
                    <a:pt x="26609" y="10152"/>
                    <a:pt x="26583" y="10150"/>
                    <a:pt x="26556" y="10150"/>
                  </a:cubicBezTo>
                  <a:cubicBezTo>
                    <a:pt x="26181" y="10150"/>
                    <a:pt x="25712" y="10506"/>
                    <a:pt x="25626" y="11054"/>
                  </a:cubicBezTo>
                  <a:cubicBezTo>
                    <a:pt x="25458" y="11003"/>
                    <a:pt x="25287" y="10985"/>
                    <a:pt x="25113" y="10985"/>
                  </a:cubicBezTo>
                  <a:cubicBezTo>
                    <a:pt x="24653" y="10985"/>
                    <a:pt x="24178" y="11114"/>
                    <a:pt x="23720" y="11114"/>
                  </a:cubicBezTo>
                  <a:cubicBezTo>
                    <a:pt x="23349" y="11114"/>
                    <a:pt x="22989" y="11029"/>
                    <a:pt x="22657" y="10724"/>
                  </a:cubicBezTo>
                  <a:cubicBezTo>
                    <a:pt x="21722" y="9863"/>
                    <a:pt x="20952" y="8799"/>
                    <a:pt x="19577" y="8616"/>
                  </a:cubicBezTo>
                  <a:cubicBezTo>
                    <a:pt x="18551" y="8194"/>
                    <a:pt x="17433" y="8323"/>
                    <a:pt x="16369" y="8103"/>
                  </a:cubicBezTo>
                  <a:cubicBezTo>
                    <a:pt x="15629" y="7436"/>
                    <a:pt x="14744" y="7296"/>
                    <a:pt x="13832" y="7296"/>
                  </a:cubicBezTo>
                  <a:cubicBezTo>
                    <a:pt x="13615" y="7296"/>
                    <a:pt x="13398" y="7304"/>
                    <a:pt x="13180" y="7315"/>
                  </a:cubicBezTo>
                  <a:cubicBezTo>
                    <a:pt x="12355" y="7260"/>
                    <a:pt x="11622" y="7095"/>
                    <a:pt x="11255" y="6178"/>
                  </a:cubicBezTo>
                  <a:cubicBezTo>
                    <a:pt x="11109" y="5793"/>
                    <a:pt x="10687" y="5445"/>
                    <a:pt x="10321" y="5243"/>
                  </a:cubicBezTo>
                  <a:cubicBezTo>
                    <a:pt x="7754" y="3960"/>
                    <a:pt x="5830" y="1577"/>
                    <a:pt x="2842" y="1064"/>
                  </a:cubicBezTo>
                  <a:cubicBezTo>
                    <a:pt x="2732" y="1046"/>
                    <a:pt x="2439" y="624"/>
                    <a:pt x="2365" y="624"/>
                  </a:cubicBezTo>
                  <a:cubicBezTo>
                    <a:pt x="1485" y="423"/>
                    <a:pt x="1" y="1"/>
                    <a:pt x="1" y="1"/>
                  </a:cubicBezTo>
                  <a:close/>
                </a:path>
              </a:pathLst>
            </a:custGeom>
            <a:solidFill>
              <a:srgbClr val="4AB7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73"/>
            <p:cNvSpPr/>
            <p:nvPr/>
          </p:nvSpPr>
          <p:spPr>
            <a:xfrm>
              <a:off x="2800900" y="1631650"/>
              <a:ext cx="1408700" cy="1479275"/>
            </a:xfrm>
            <a:custGeom>
              <a:avLst/>
              <a:gdLst/>
              <a:ahLst/>
              <a:cxnLst/>
              <a:rect l="l" t="t" r="r" b="b"/>
              <a:pathLst>
                <a:path w="56348" h="59171" fill="none" extrusionOk="0">
                  <a:moveTo>
                    <a:pt x="56347" y="52902"/>
                  </a:moveTo>
                  <a:lnTo>
                    <a:pt x="56347" y="52902"/>
                  </a:lnTo>
                  <a:cubicBezTo>
                    <a:pt x="56201" y="53818"/>
                    <a:pt x="55248" y="54075"/>
                    <a:pt x="55119" y="55028"/>
                  </a:cubicBezTo>
                  <a:lnTo>
                    <a:pt x="55119" y="55028"/>
                  </a:lnTo>
                  <a:cubicBezTo>
                    <a:pt x="54441" y="55010"/>
                    <a:pt x="53781" y="55065"/>
                    <a:pt x="53653" y="55065"/>
                  </a:cubicBezTo>
                  <a:cubicBezTo>
                    <a:pt x="49400" y="55065"/>
                    <a:pt x="45203" y="54753"/>
                    <a:pt x="41023" y="54093"/>
                  </a:cubicBezTo>
                  <a:cubicBezTo>
                    <a:pt x="39465" y="53855"/>
                    <a:pt x="37926" y="53525"/>
                    <a:pt x="36368" y="53488"/>
                  </a:cubicBezTo>
                  <a:cubicBezTo>
                    <a:pt x="35249" y="53470"/>
                    <a:pt x="34425" y="54753"/>
                    <a:pt x="34058" y="55395"/>
                  </a:cubicBezTo>
                  <a:cubicBezTo>
                    <a:pt x="33618" y="56146"/>
                    <a:pt x="33013" y="57301"/>
                    <a:pt x="32262" y="58327"/>
                  </a:cubicBezTo>
                  <a:cubicBezTo>
                    <a:pt x="31913" y="58786"/>
                    <a:pt x="31290" y="59171"/>
                    <a:pt x="30410" y="58896"/>
                  </a:cubicBezTo>
                  <a:cubicBezTo>
                    <a:pt x="27111" y="57887"/>
                    <a:pt x="22987" y="56659"/>
                    <a:pt x="19119" y="55523"/>
                  </a:cubicBezTo>
                  <a:cubicBezTo>
                    <a:pt x="17029" y="55065"/>
                    <a:pt x="14903" y="55065"/>
                    <a:pt x="12612" y="55065"/>
                  </a:cubicBezTo>
                  <a:lnTo>
                    <a:pt x="1" y="55065"/>
                  </a:lnTo>
                  <a:lnTo>
                    <a:pt x="1" y="1"/>
                  </a:lnTo>
                  <a:cubicBezTo>
                    <a:pt x="1" y="1"/>
                    <a:pt x="1485" y="423"/>
                    <a:pt x="2365" y="624"/>
                  </a:cubicBezTo>
                  <a:cubicBezTo>
                    <a:pt x="2439" y="624"/>
                    <a:pt x="2732" y="1046"/>
                    <a:pt x="2842" y="1064"/>
                  </a:cubicBezTo>
                  <a:cubicBezTo>
                    <a:pt x="5830" y="1577"/>
                    <a:pt x="7754" y="3960"/>
                    <a:pt x="10321" y="5243"/>
                  </a:cubicBezTo>
                  <a:cubicBezTo>
                    <a:pt x="10687" y="5445"/>
                    <a:pt x="11109" y="5793"/>
                    <a:pt x="11255" y="6178"/>
                  </a:cubicBezTo>
                  <a:cubicBezTo>
                    <a:pt x="11622" y="7095"/>
                    <a:pt x="12355" y="7260"/>
                    <a:pt x="13180" y="7315"/>
                  </a:cubicBezTo>
                  <a:cubicBezTo>
                    <a:pt x="14316" y="7260"/>
                    <a:pt x="15453" y="7278"/>
                    <a:pt x="16369" y="8103"/>
                  </a:cubicBezTo>
                  <a:cubicBezTo>
                    <a:pt x="17433" y="8323"/>
                    <a:pt x="18551" y="8194"/>
                    <a:pt x="19577" y="8616"/>
                  </a:cubicBezTo>
                  <a:cubicBezTo>
                    <a:pt x="20952" y="8799"/>
                    <a:pt x="21722" y="9863"/>
                    <a:pt x="22657" y="10724"/>
                  </a:cubicBezTo>
                  <a:cubicBezTo>
                    <a:pt x="23555" y="11549"/>
                    <a:pt x="24655" y="10761"/>
                    <a:pt x="25626" y="11054"/>
                  </a:cubicBezTo>
                  <a:cubicBezTo>
                    <a:pt x="25718" y="10467"/>
                    <a:pt x="26249" y="10101"/>
                    <a:pt x="26634" y="10156"/>
                  </a:cubicBezTo>
                  <a:cubicBezTo>
                    <a:pt x="27203" y="10266"/>
                    <a:pt x="26873" y="10926"/>
                    <a:pt x="26909" y="11329"/>
                  </a:cubicBezTo>
                  <a:cubicBezTo>
                    <a:pt x="26964" y="11677"/>
                    <a:pt x="26946" y="12062"/>
                    <a:pt x="26928" y="12410"/>
                  </a:cubicBezTo>
                  <a:cubicBezTo>
                    <a:pt x="26818" y="13492"/>
                    <a:pt x="26946" y="14115"/>
                    <a:pt x="28394" y="13877"/>
                  </a:cubicBezTo>
                  <a:cubicBezTo>
                    <a:pt x="30044" y="13602"/>
                    <a:pt x="30172" y="14133"/>
                    <a:pt x="30172" y="15911"/>
                  </a:cubicBezTo>
                  <a:lnTo>
                    <a:pt x="30172" y="19358"/>
                  </a:lnTo>
                  <a:cubicBezTo>
                    <a:pt x="30172" y="20072"/>
                    <a:pt x="30429" y="20292"/>
                    <a:pt x="31125" y="20292"/>
                  </a:cubicBezTo>
                  <a:lnTo>
                    <a:pt x="45019" y="20292"/>
                  </a:lnTo>
                  <a:cubicBezTo>
                    <a:pt x="46596" y="20292"/>
                    <a:pt x="46706" y="20366"/>
                    <a:pt x="46706" y="21575"/>
                  </a:cubicBezTo>
                  <a:cubicBezTo>
                    <a:pt x="46706" y="22657"/>
                    <a:pt x="46706" y="23812"/>
                    <a:pt x="46706" y="24820"/>
                  </a:cubicBezTo>
                  <a:cubicBezTo>
                    <a:pt x="46706" y="25920"/>
                    <a:pt x="46962" y="26286"/>
                    <a:pt x="48080" y="26286"/>
                  </a:cubicBezTo>
                  <a:cubicBezTo>
                    <a:pt x="49913" y="26286"/>
                    <a:pt x="51728" y="26268"/>
                    <a:pt x="53543" y="26268"/>
                  </a:cubicBezTo>
                  <a:lnTo>
                    <a:pt x="53543" y="37853"/>
                  </a:lnTo>
                  <a:cubicBezTo>
                    <a:pt x="53543" y="37853"/>
                    <a:pt x="53433" y="38971"/>
                    <a:pt x="53158" y="39502"/>
                  </a:cubicBezTo>
                  <a:cubicBezTo>
                    <a:pt x="52828" y="40162"/>
                    <a:pt x="52058" y="40162"/>
                    <a:pt x="51600" y="40639"/>
                  </a:cubicBezTo>
                  <a:cubicBezTo>
                    <a:pt x="50738" y="40584"/>
                    <a:pt x="50262" y="40804"/>
                    <a:pt x="50115" y="41849"/>
                  </a:cubicBezTo>
                  <a:cubicBezTo>
                    <a:pt x="50005" y="42618"/>
                    <a:pt x="50115" y="43315"/>
                    <a:pt x="50152" y="44067"/>
                  </a:cubicBezTo>
                  <a:lnTo>
                    <a:pt x="50152" y="44067"/>
                  </a:lnTo>
                  <a:cubicBezTo>
                    <a:pt x="49987" y="44140"/>
                    <a:pt x="49712" y="44195"/>
                    <a:pt x="49694" y="44305"/>
                  </a:cubicBezTo>
                  <a:cubicBezTo>
                    <a:pt x="49382" y="46028"/>
                    <a:pt x="48539" y="47659"/>
                    <a:pt x="48740" y="49474"/>
                  </a:cubicBezTo>
                  <a:lnTo>
                    <a:pt x="48740" y="49474"/>
                  </a:lnTo>
                  <a:cubicBezTo>
                    <a:pt x="48392" y="50427"/>
                    <a:pt x="49125" y="50280"/>
                    <a:pt x="49602" y="50299"/>
                  </a:cubicBezTo>
                  <a:cubicBezTo>
                    <a:pt x="51105" y="50317"/>
                    <a:pt x="52590" y="50317"/>
                    <a:pt x="54093" y="50299"/>
                  </a:cubicBezTo>
                  <a:cubicBezTo>
                    <a:pt x="55156" y="50280"/>
                    <a:pt x="55797" y="50702"/>
                    <a:pt x="55779" y="51857"/>
                  </a:cubicBezTo>
                  <a:cubicBezTo>
                    <a:pt x="55779" y="52150"/>
                    <a:pt x="55761" y="52443"/>
                    <a:pt x="56054" y="52608"/>
                  </a:cubicBezTo>
                  <a:lnTo>
                    <a:pt x="56072" y="52608"/>
                  </a:lnTo>
                  <a:cubicBezTo>
                    <a:pt x="56164" y="52718"/>
                    <a:pt x="56256" y="52810"/>
                    <a:pt x="56347" y="52902"/>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73"/>
            <p:cNvSpPr/>
            <p:nvPr/>
          </p:nvSpPr>
          <p:spPr>
            <a:xfrm>
              <a:off x="5287825" y="380175"/>
              <a:ext cx="627850" cy="3085350"/>
            </a:xfrm>
            <a:custGeom>
              <a:avLst/>
              <a:gdLst/>
              <a:ahLst/>
              <a:cxnLst/>
              <a:rect l="l" t="t" r="r" b="b"/>
              <a:pathLst>
                <a:path w="25114" h="123414" extrusionOk="0">
                  <a:moveTo>
                    <a:pt x="23885" y="0"/>
                  </a:moveTo>
                  <a:cubicBezTo>
                    <a:pt x="22586" y="286"/>
                    <a:pt x="17594" y="406"/>
                    <a:pt x="10214" y="406"/>
                  </a:cubicBezTo>
                  <a:cubicBezTo>
                    <a:pt x="7183" y="406"/>
                    <a:pt x="3748" y="386"/>
                    <a:pt x="1" y="349"/>
                  </a:cubicBezTo>
                  <a:lnTo>
                    <a:pt x="1" y="49583"/>
                  </a:lnTo>
                  <a:lnTo>
                    <a:pt x="4987" y="49583"/>
                  </a:lnTo>
                  <a:lnTo>
                    <a:pt x="4565" y="84924"/>
                  </a:lnTo>
                  <a:lnTo>
                    <a:pt x="4217" y="88388"/>
                  </a:lnTo>
                  <a:lnTo>
                    <a:pt x="4455" y="111832"/>
                  </a:lnTo>
                  <a:lnTo>
                    <a:pt x="3484" y="112822"/>
                  </a:lnTo>
                  <a:lnTo>
                    <a:pt x="3575" y="119494"/>
                  </a:lnTo>
                  <a:cubicBezTo>
                    <a:pt x="3575" y="119494"/>
                    <a:pt x="6141" y="122537"/>
                    <a:pt x="6141" y="123087"/>
                  </a:cubicBezTo>
                  <a:cubicBezTo>
                    <a:pt x="6141" y="123345"/>
                    <a:pt x="6311" y="123413"/>
                    <a:pt x="6490" y="123413"/>
                  </a:cubicBezTo>
                  <a:cubicBezTo>
                    <a:pt x="6694" y="123413"/>
                    <a:pt x="6911" y="123325"/>
                    <a:pt x="6911" y="123325"/>
                  </a:cubicBezTo>
                  <a:cubicBezTo>
                    <a:pt x="6911" y="123325"/>
                    <a:pt x="8917" y="120352"/>
                    <a:pt x="9360" y="120352"/>
                  </a:cubicBezTo>
                  <a:cubicBezTo>
                    <a:pt x="9370" y="120352"/>
                    <a:pt x="9378" y="120353"/>
                    <a:pt x="9386" y="120356"/>
                  </a:cubicBezTo>
                  <a:cubicBezTo>
                    <a:pt x="9400" y="120360"/>
                    <a:pt x="9415" y="120363"/>
                    <a:pt x="9433" y="120363"/>
                  </a:cubicBezTo>
                  <a:cubicBezTo>
                    <a:pt x="9774" y="120363"/>
                    <a:pt x="10853" y="119552"/>
                    <a:pt x="11567" y="118908"/>
                  </a:cubicBezTo>
                  <a:lnTo>
                    <a:pt x="12190" y="118193"/>
                  </a:lnTo>
                  <a:lnTo>
                    <a:pt x="16773" y="113922"/>
                  </a:lnTo>
                  <a:lnTo>
                    <a:pt x="25113" y="113922"/>
                  </a:lnTo>
                  <a:lnTo>
                    <a:pt x="23885" y="0"/>
                  </a:ln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73"/>
            <p:cNvSpPr/>
            <p:nvPr/>
          </p:nvSpPr>
          <p:spPr>
            <a:xfrm>
              <a:off x="5287825" y="380175"/>
              <a:ext cx="627850" cy="3090950"/>
            </a:xfrm>
            <a:custGeom>
              <a:avLst/>
              <a:gdLst/>
              <a:ahLst/>
              <a:cxnLst/>
              <a:rect l="l" t="t" r="r" b="b"/>
              <a:pathLst>
                <a:path w="25114" h="123638" fill="none" extrusionOk="0">
                  <a:moveTo>
                    <a:pt x="25113" y="113922"/>
                  </a:moveTo>
                  <a:lnTo>
                    <a:pt x="16773" y="113922"/>
                  </a:lnTo>
                  <a:lnTo>
                    <a:pt x="12190" y="118193"/>
                  </a:lnTo>
                  <a:lnTo>
                    <a:pt x="11567" y="118908"/>
                  </a:lnTo>
                  <a:cubicBezTo>
                    <a:pt x="10816" y="119586"/>
                    <a:pt x="9661" y="120448"/>
                    <a:pt x="9386" y="120356"/>
                  </a:cubicBezTo>
                  <a:cubicBezTo>
                    <a:pt x="9001" y="120228"/>
                    <a:pt x="6911" y="123325"/>
                    <a:pt x="6911" y="123325"/>
                  </a:cubicBezTo>
                  <a:cubicBezTo>
                    <a:pt x="6911" y="123325"/>
                    <a:pt x="6141" y="123637"/>
                    <a:pt x="6141" y="123087"/>
                  </a:cubicBezTo>
                  <a:cubicBezTo>
                    <a:pt x="6141" y="122537"/>
                    <a:pt x="3575" y="119494"/>
                    <a:pt x="3575" y="119494"/>
                  </a:cubicBezTo>
                  <a:lnTo>
                    <a:pt x="3484" y="112822"/>
                  </a:lnTo>
                  <a:lnTo>
                    <a:pt x="4455" y="111832"/>
                  </a:lnTo>
                  <a:lnTo>
                    <a:pt x="4217" y="88388"/>
                  </a:lnTo>
                  <a:lnTo>
                    <a:pt x="4565" y="84924"/>
                  </a:lnTo>
                  <a:lnTo>
                    <a:pt x="4987" y="49583"/>
                  </a:lnTo>
                  <a:lnTo>
                    <a:pt x="1" y="49583"/>
                  </a:lnTo>
                  <a:lnTo>
                    <a:pt x="1" y="349"/>
                  </a:lnTo>
                  <a:cubicBezTo>
                    <a:pt x="12869" y="477"/>
                    <a:pt x="22052" y="404"/>
                    <a:pt x="23885" y="0"/>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73"/>
            <p:cNvSpPr/>
            <p:nvPr/>
          </p:nvSpPr>
          <p:spPr>
            <a:xfrm>
              <a:off x="5592575" y="3228225"/>
              <a:ext cx="335475" cy="1178175"/>
            </a:xfrm>
            <a:custGeom>
              <a:avLst/>
              <a:gdLst/>
              <a:ahLst/>
              <a:cxnLst/>
              <a:rect l="l" t="t" r="r" b="b"/>
              <a:pathLst>
                <a:path w="13419" h="47127" extrusionOk="0">
                  <a:moveTo>
                    <a:pt x="4583" y="0"/>
                  </a:moveTo>
                  <a:lnTo>
                    <a:pt x="0" y="4271"/>
                  </a:lnTo>
                  <a:lnTo>
                    <a:pt x="0" y="23004"/>
                  </a:lnTo>
                  <a:cubicBezTo>
                    <a:pt x="0" y="25149"/>
                    <a:pt x="8102" y="35542"/>
                    <a:pt x="8102" y="36679"/>
                  </a:cubicBezTo>
                  <a:cubicBezTo>
                    <a:pt x="8102" y="36679"/>
                    <a:pt x="8561" y="41280"/>
                    <a:pt x="8102" y="42013"/>
                  </a:cubicBezTo>
                  <a:lnTo>
                    <a:pt x="11567" y="47127"/>
                  </a:lnTo>
                  <a:lnTo>
                    <a:pt x="13418" y="47127"/>
                  </a:lnTo>
                  <a:lnTo>
                    <a:pt x="12923" y="0"/>
                  </a:ln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73"/>
            <p:cNvSpPr/>
            <p:nvPr/>
          </p:nvSpPr>
          <p:spPr>
            <a:xfrm>
              <a:off x="5592575" y="3228225"/>
              <a:ext cx="335475" cy="1178175"/>
            </a:xfrm>
            <a:custGeom>
              <a:avLst/>
              <a:gdLst/>
              <a:ahLst/>
              <a:cxnLst/>
              <a:rect l="l" t="t" r="r" b="b"/>
              <a:pathLst>
                <a:path w="13419" h="47127" fill="none" extrusionOk="0">
                  <a:moveTo>
                    <a:pt x="13418" y="47127"/>
                  </a:moveTo>
                  <a:lnTo>
                    <a:pt x="11567" y="47127"/>
                  </a:lnTo>
                  <a:lnTo>
                    <a:pt x="8102" y="42013"/>
                  </a:lnTo>
                  <a:cubicBezTo>
                    <a:pt x="8561" y="41280"/>
                    <a:pt x="8102" y="36679"/>
                    <a:pt x="8102" y="36679"/>
                  </a:cubicBezTo>
                  <a:cubicBezTo>
                    <a:pt x="8102" y="35542"/>
                    <a:pt x="0" y="25149"/>
                    <a:pt x="0" y="23004"/>
                  </a:cubicBezTo>
                  <a:lnTo>
                    <a:pt x="0" y="4271"/>
                  </a:lnTo>
                  <a:lnTo>
                    <a:pt x="4583" y="0"/>
                  </a:lnTo>
                  <a:lnTo>
                    <a:pt x="12923" y="0"/>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73"/>
            <p:cNvSpPr/>
            <p:nvPr/>
          </p:nvSpPr>
          <p:spPr>
            <a:xfrm>
              <a:off x="4953775" y="3334975"/>
              <a:ext cx="927975" cy="1071425"/>
            </a:xfrm>
            <a:custGeom>
              <a:avLst/>
              <a:gdLst/>
              <a:ahLst/>
              <a:cxnLst/>
              <a:rect l="l" t="t" r="r" b="b"/>
              <a:pathLst>
                <a:path w="37119" h="42857" extrusionOk="0">
                  <a:moveTo>
                    <a:pt x="25552" y="1"/>
                  </a:moveTo>
                  <a:cubicBezTo>
                    <a:pt x="25552" y="93"/>
                    <a:pt x="25296" y="386"/>
                    <a:pt x="24929" y="716"/>
                  </a:cubicBezTo>
                  <a:cubicBezTo>
                    <a:pt x="24215" y="1360"/>
                    <a:pt x="23136" y="2171"/>
                    <a:pt x="22795" y="2171"/>
                  </a:cubicBezTo>
                  <a:cubicBezTo>
                    <a:pt x="22777" y="2171"/>
                    <a:pt x="22762" y="2168"/>
                    <a:pt x="22748" y="2164"/>
                  </a:cubicBezTo>
                  <a:cubicBezTo>
                    <a:pt x="22740" y="2161"/>
                    <a:pt x="22732" y="2160"/>
                    <a:pt x="22722" y="2160"/>
                  </a:cubicBezTo>
                  <a:cubicBezTo>
                    <a:pt x="22279" y="2160"/>
                    <a:pt x="20273" y="5133"/>
                    <a:pt x="20273" y="5133"/>
                  </a:cubicBezTo>
                  <a:cubicBezTo>
                    <a:pt x="20273" y="5133"/>
                    <a:pt x="20056" y="5221"/>
                    <a:pt x="19852" y="5221"/>
                  </a:cubicBezTo>
                  <a:cubicBezTo>
                    <a:pt x="19673" y="5221"/>
                    <a:pt x="19503" y="5153"/>
                    <a:pt x="19503" y="4895"/>
                  </a:cubicBezTo>
                  <a:cubicBezTo>
                    <a:pt x="19503" y="4345"/>
                    <a:pt x="16937" y="1302"/>
                    <a:pt x="16937" y="1302"/>
                  </a:cubicBezTo>
                  <a:lnTo>
                    <a:pt x="13455" y="1302"/>
                  </a:lnTo>
                  <a:lnTo>
                    <a:pt x="13455" y="5555"/>
                  </a:lnTo>
                  <a:cubicBezTo>
                    <a:pt x="13455" y="5555"/>
                    <a:pt x="11575" y="5344"/>
                    <a:pt x="9217" y="5344"/>
                  </a:cubicBezTo>
                  <a:cubicBezTo>
                    <a:pt x="5799" y="5344"/>
                    <a:pt x="1373" y="5787"/>
                    <a:pt x="202" y="7956"/>
                  </a:cubicBezTo>
                  <a:cubicBezTo>
                    <a:pt x="202" y="7956"/>
                    <a:pt x="0" y="12484"/>
                    <a:pt x="1558" y="14408"/>
                  </a:cubicBezTo>
                  <a:cubicBezTo>
                    <a:pt x="2273" y="15288"/>
                    <a:pt x="0" y="15600"/>
                    <a:pt x="0" y="15600"/>
                  </a:cubicBezTo>
                  <a:lnTo>
                    <a:pt x="0" y="42857"/>
                  </a:lnTo>
                  <a:lnTo>
                    <a:pt x="37119" y="42857"/>
                  </a:lnTo>
                  <a:lnTo>
                    <a:pt x="33654" y="37743"/>
                  </a:lnTo>
                  <a:cubicBezTo>
                    <a:pt x="34113" y="37010"/>
                    <a:pt x="33654" y="32409"/>
                    <a:pt x="33654" y="32409"/>
                  </a:cubicBezTo>
                  <a:cubicBezTo>
                    <a:pt x="33654" y="31272"/>
                    <a:pt x="25552" y="20879"/>
                    <a:pt x="25552" y="18734"/>
                  </a:cubicBezTo>
                  <a:lnTo>
                    <a:pt x="25552" y="1"/>
                  </a:lnTo>
                  <a:close/>
                </a:path>
              </a:pathLst>
            </a:cu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73"/>
            <p:cNvSpPr/>
            <p:nvPr/>
          </p:nvSpPr>
          <p:spPr>
            <a:xfrm>
              <a:off x="4953775" y="3334975"/>
              <a:ext cx="927975" cy="1071425"/>
            </a:xfrm>
            <a:custGeom>
              <a:avLst/>
              <a:gdLst/>
              <a:ahLst/>
              <a:cxnLst/>
              <a:rect l="l" t="t" r="r" b="b"/>
              <a:pathLst>
                <a:path w="37119" h="42857" fill="none" extrusionOk="0">
                  <a:moveTo>
                    <a:pt x="37119" y="42857"/>
                  </a:moveTo>
                  <a:lnTo>
                    <a:pt x="0" y="42857"/>
                  </a:lnTo>
                  <a:lnTo>
                    <a:pt x="0" y="15600"/>
                  </a:lnTo>
                  <a:cubicBezTo>
                    <a:pt x="0" y="15600"/>
                    <a:pt x="2273" y="15288"/>
                    <a:pt x="1558" y="14408"/>
                  </a:cubicBezTo>
                  <a:cubicBezTo>
                    <a:pt x="0" y="12484"/>
                    <a:pt x="202" y="7956"/>
                    <a:pt x="202" y="7956"/>
                  </a:cubicBezTo>
                  <a:cubicBezTo>
                    <a:pt x="2182" y="4290"/>
                    <a:pt x="13455" y="5555"/>
                    <a:pt x="13455" y="5555"/>
                  </a:cubicBezTo>
                  <a:lnTo>
                    <a:pt x="13455" y="1302"/>
                  </a:lnTo>
                  <a:lnTo>
                    <a:pt x="16937" y="1302"/>
                  </a:lnTo>
                  <a:cubicBezTo>
                    <a:pt x="16937" y="1302"/>
                    <a:pt x="19503" y="4345"/>
                    <a:pt x="19503" y="4895"/>
                  </a:cubicBezTo>
                  <a:cubicBezTo>
                    <a:pt x="19503" y="5445"/>
                    <a:pt x="20273" y="5133"/>
                    <a:pt x="20273" y="5133"/>
                  </a:cubicBezTo>
                  <a:cubicBezTo>
                    <a:pt x="20273" y="5133"/>
                    <a:pt x="22363" y="2036"/>
                    <a:pt x="22748" y="2164"/>
                  </a:cubicBezTo>
                  <a:cubicBezTo>
                    <a:pt x="23023" y="2256"/>
                    <a:pt x="24178" y="1394"/>
                    <a:pt x="24929" y="716"/>
                  </a:cubicBezTo>
                  <a:cubicBezTo>
                    <a:pt x="25296" y="386"/>
                    <a:pt x="25552" y="93"/>
                    <a:pt x="25552" y="1"/>
                  </a:cubicBezTo>
                  <a:lnTo>
                    <a:pt x="25552" y="18734"/>
                  </a:lnTo>
                  <a:cubicBezTo>
                    <a:pt x="25552" y="20879"/>
                    <a:pt x="33654" y="31272"/>
                    <a:pt x="33654" y="32409"/>
                  </a:cubicBezTo>
                  <a:cubicBezTo>
                    <a:pt x="33654" y="32409"/>
                    <a:pt x="34113" y="37010"/>
                    <a:pt x="33654" y="37743"/>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73"/>
            <p:cNvSpPr/>
            <p:nvPr/>
          </p:nvSpPr>
          <p:spPr>
            <a:xfrm>
              <a:off x="2800900" y="2968850"/>
              <a:ext cx="1715725" cy="1364700"/>
            </a:xfrm>
            <a:custGeom>
              <a:avLst/>
              <a:gdLst/>
              <a:ahLst/>
              <a:cxnLst/>
              <a:rect l="l" t="t" r="r" b="b"/>
              <a:pathLst>
                <a:path w="68629" h="54588" extrusionOk="0">
                  <a:moveTo>
                    <a:pt x="36344" y="0"/>
                  </a:moveTo>
                  <a:cubicBezTo>
                    <a:pt x="35238" y="0"/>
                    <a:pt x="34422" y="1270"/>
                    <a:pt x="34058" y="1907"/>
                  </a:cubicBezTo>
                  <a:cubicBezTo>
                    <a:pt x="33618" y="2658"/>
                    <a:pt x="33013" y="3813"/>
                    <a:pt x="32262" y="4839"/>
                  </a:cubicBezTo>
                  <a:cubicBezTo>
                    <a:pt x="31994" y="5191"/>
                    <a:pt x="31565" y="5500"/>
                    <a:pt x="30982" y="5500"/>
                  </a:cubicBezTo>
                  <a:cubicBezTo>
                    <a:pt x="30805" y="5500"/>
                    <a:pt x="30615" y="5471"/>
                    <a:pt x="30410" y="5408"/>
                  </a:cubicBezTo>
                  <a:cubicBezTo>
                    <a:pt x="27111" y="4399"/>
                    <a:pt x="22987" y="3171"/>
                    <a:pt x="19119" y="2035"/>
                  </a:cubicBezTo>
                  <a:cubicBezTo>
                    <a:pt x="17029" y="1577"/>
                    <a:pt x="14903" y="1577"/>
                    <a:pt x="12612" y="1577"/>
                  </a:cubicBezTo>
                  <a:lnTo>
                    <a:pt x="1" y="1577"/>
                  </a:lnTo>
                  <a:lnTo>
                    <a:pt x="1" y="54587"/>
                  </a:lnTo>
                  <a:lnTo>
                    <a:pt x="34021" y="54587"/>
                  </a:lnTo>
                  <a:lnTo>
                    <a:pt x="34021" y="28027"/>
                  </a:lnTo>
                  <a:cubicBezTo>
                    <a:pt x="35103" y="28595"/>
                    <a:pt x="37779" y="30282"/>
                    <a:pt x="38952" y="30282"/>
                  </a:cubicBezTo>
                  <a:cubicBezTo>
                    <a:pt x="40290" y="30275"/>
                    <a:pt x="41636" y="30273"/>
                    <a:pt x="42983" y="30273"/>
                  </a:cubicBezTo>
                  <a:cubicBezTo>
                    <a:pt x="45675" y="30273"/>
                    <a:pt x="48368" y="30282"/>
                    <a:pt x="50995" y="30282"/>
                  </a:cubicBezTo>
                  <a:cubicBezTo>
                    <a:pt x="52076" y="30282"/>
                    <a:pt x="52461" y="30043"/>
                    <a:pt x="52461" y="28870"/>
                  </a:cubicBezTo>
                  <a:lnTo>
                    <a:pt x="52461" y="22216"/>
                  </a:lnTo>
                  <a:cubicBezTo>
                    <a:pt x="52461" y="21263"/>
                    <a:pt x="52865" y="21025"/>
                    <a:pt x="53634" y="21025"/>
                  </a:cubicBezTo>
                  <a:cubicBezTo>
                    <a:pt x="55101" y="21025"/>
                    <a:pt x="59052" y="21017"/>
                    <a:pt x="63006" y="21017"/>
                  </a:cubicBezTo>
                  <a:cubicBezTo>
                    <a:pt x="64983" y="21017"/>
                    <a:pt x="66960" y="21019"/>
                    <a:pt x="68628" y="21025"/>
                  </a:cubicBezTo>
                  <a:cubicBezTo>
                    <a:pt x="67529" y="18569"/>
                    <a:pt x="66466" y="16149"/>
                    <a:pt x="65366" y="13693"/>
                  </a:cubicBezTo>
                  <a:cubicBezTo>
                    <a:pt x="65236" y="13413"/>
                    <a:pt x="65078" y="13280"/>
                    <a:pt x="64899" y="13280"/>
                  </a:cubicBezTo>
                  <a:cubicBezTo>
                    <a:pt x="64751" y="13280"/>
                    <a:pt x="64587" y="13371"/>
                    <a:pt x="64413" y="13546"/>
                  </a:cubicBezTo>
                  <a:cubicBezTo>
                    <a:pt x="64046" y="13931"/>
                    <a:pt x="63624" y="14298"/>
                    <a:pt x="63331" y="14738"/>
                  </a:cubicBezTo>
                  <a:cubicBezTo>
                    <a:pt x="63050" y="15168"/>
                    <a:pt x="62731" y="15389"/>
                    <a:pt x="62405" y="15389"/>
                  </a:cubicBezTo>
                  <a:cubicBezTo>
                    <a:pt x="62093" y="15389"/>
                    <a:pt x="61776" y="15187"/>
                    <a:pt x="61480" y="14774"/>
                  </a:cubicBezTo>
                  <a:cubicBezTo>
                    <a:pt x="60472" y="13345"/>
                    <a:pt x="59500" y="11878"/>
                    <a:pt x="58492" y="10448"/>
                  </a:cubicBezTo>
                  <a:cubicBezTo>
                    <a:pt x="58199" y="10027"/>
                    <a:pt x="58235" y="9605"/>
                    <a:pt x="58382" y="9165"/>
                  </a:cubicBezTo>
                  <a:cubicBezTo>
                    <a:pt x="58877" y="7479"/>
                    <a:pt x="57410" y="6177"/>
                    <a:pt x="57502" y="4564"/>
                  </a:cubicBezTo>
                  <a:cubicBezTo>
                    <a:pt x="56054" y="4161"/>
                    <a:pt x="56494" y="3190"/>
                    <a:pt x="56659" y="2163"/>
                  </a:cubicBezTo>
                  <a:cubicBezTo>
                    <a:pt x="56751" y="1687"/>
                    <a:pt x="55926" y="1558"/>
                    <a:pt x="55119" y="1540"/>
                  </a:cubicBezTo>
                  <a:cubicBezTo>
                    <a:pt x="55022" y="1537"/>
                    <a:pt x="54926" y="1536"/>
                    <a:pt x="54831" y="1536"/>
                  </a:cubicBezTo>
                  <a:cubicBezTo>
                    <a:pt x="54263" y="1536"/>
                    <a:pt x="53763" y="1577"/>
                    <a:pt x="53653" y="1577"/>
                  </a:cubicBezTo>
                  <a:cubicBezTo>
                    <a:pt x="49400" y="1577"/>
                    <a:pt x="45203" y="1265"/>
                    <a:pt x="41023" y="605"/>
                  </a:cubicBezTo>
                  <a:cubicBezTo>
                    <a:pt x="39465" y="367"/>
                    <a:pt x="37926" y="37"/>
                    <a:pt x="36368" y="0"/>
                  </a:cubicBezTo>
                  <a:cubicBezTo>
                    <a:pt x="36360" y="0"/>
                    <a:pt x="36352" y="0"/>
                    <a:pt x="36344" y="0"/>
                  </a:cubicBezTo>
                  <a:close/>
                </a:path>
              </a:pathLst>
            </a:cu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73"/>
            <p:cNvSpPr/>
            <p:nvPr/>
          </p:nvSpPr>
          <p:spPr>
            <a:xfrm>
              <a:off x="2800900" y="2968375"/>
              <a:ext cx="1715725" cy="1365175"/>
            </a:xfrm>
            <a:custGeom>
              <a:avLst/>
              <a:gdLst/>
              <a:ahLst/>
              <a:cxnLst/>
              <a:rect l="l" t="t" r="r" b="b"/>
              <a:pathLst>
                <a:path w="68629" h="54607" fill="none" extrusionOk="0">
                  <a:moveTo>
                    <a:pt x="68628" y="21044"/>
                  </a:moveTo>
                  <a:cubicBezTo>
                    <a:pt x="63624" y="21026"/>
                    <a:pt x="55834" y="21044"/>
                    <a:pt x="53634" y="21044"/>
                  </a:cubicBezTo>
                  <a:cubicBezTo>
                    <a:pt x="52865" y="21044"/>
                    <a:pt x="52461" y="21282"/>
                    <a:pt x="52461" y="22235"/>
                  </a:cubicBezTo>
                  <a:lnTo>
                    <a:pt x="52461" y="28889"/>
                  </a:lnTo>
                  <a:cubicBezTo>
                    <a:pt x="52461" y="30062"/>
                    <a:pt x="52076" y="30301"/>
                    <a:pt x="50995" y="30301"/>
                  </a:cubicBezTo>
                  <a:cubicBezTo>
                    <a:pt x="47054" y="30301"/>
                    <a:pt x="42966" y="30282"/>
                    <a:pt x="38952" y="30301"/>
                  </a:cubicBezTo>
                  <a:cubicBezTo>
                    <a:pt x="37779" y="30301"/>
                    <a:pt x="35103" y="28614"/>
                    <a:pt x="34021" y="28046"/>
                  </a:cubicBezTo>
                  <a:lnTo>
                    <a:pt x="34021" y="54606"/>
                  </a:lnTo>
                  <a:lnTo>
                    <a:pt x="1" y="54606"/>
                  </a:lnTo>
                  <a:lnTo>
                    <a:pt x="1" y="1596"/>
                  </a:lnTo>
                  <a:lnTo>
                    <a:pt x="12612" y="1596"/>
                  </a:lnTo>
                  <a:cubicBezTo>
                    <a:pt x="14903" y="1596"/>
                    <a:pt x="17029" y="1596"/>
                    <a:pt x="19119" y="2054"/>
                  </a:cubicBezTo>
                  <a:cubicBezTo>
                    <a:pt x="22987" y="3190"/>
                    <a:pt x="27111" y="4418"/>
                    <a:pt x="30410" y="5427"/>
                  </a:cubicBezTo>
                  <a:cubicBezTo>
                    <a:pt x="31290" y="5702"/>
                    <a:pt x="31913" y="5317"/>
                    <a:pt x="32262" y="4858"/>
                  </a:cubicBezTo>
                  <a:cubicBezTo>
                    <a:pt x="33013" y="3832"/>
                    <a:pt x="33618" y="2677"/>
                    <a:pt x="34058" y="1926"/>
                  </a:cubicBezTo>
                  <a:cubicBezTo>
                    <a:pt x="34425" y="1284"/>
                    <a:pt x="35249" y="1"/>
                    <a:pt x="36368" y="19"/>
                  </a:cubicBezTo>
                  <a:cubicBezTo>
                    <a:pt x="37926" y="56"/>
                    <a:pt x="39465" y="386"/>
                    <a:pt x="41023" y="624"/>
                  </a:cubicBezTo>
                  <a:cubicBezTo>
                    <a:pt x="45203" y="1284"/>
                    <a:pt x="49400" y="1596"/>
                    <a:pt x="53653" y="1596"/>
                  </a:cubicBezTo>
                  <a:cubicBezTo>
                    <a:pt x="53781" y="1596"/>
                    <a:pt x="54441" y="1541"/>
                    <a:pt x="55119" y="1559"/>
                  </a:cubicBezTo>
                  <a:cubicBezTo>
                    <a:pt x="55926" y="1577"/>
                    <a:pt x="56751" y="1706"/>
                    <a:pt x="56659" y="2182"/>
                  </a:cubicBezTo>
                  <a:cubicBezTo>
                    <a:pt x="56494" y="3209"/>
                    <a:pt x="56054" y="4180"/>
                    <a:pt x="57502" y="4583"/>
                  </a:cubicBezTo>
                  <a:cubicBezTo>
                    <a:pt x="57410" y="6196"/>
                    <a:pt x="58877" y="7498"/>
                    <a:pt x="58382" y="9184"/>
                  </a:cubicBezTo>
                  <a:cubicBezTo>
                    <a:pt x="58235" y="9624"/>
                    <a:pt x="58199" y="10046"/>
                    <a:pt x="58492" y="10467"/>
                  </a:cubicBezTo>
                  <a:cubicBezTo>
                    <a:pt x="59500" y="11897"/>
                    <a:pt x="60472" y="13364"/>
                    <a:pt x="61480" y="14793"/>
                  </a:cubicBezTo>
                  <a:cubicBezTo>
                    <a:pt x="62085" y="15636"/>
                    <a:pt x="62781" y="15600"/>
                    <a:pt x="63331" y="14757"/>
                  </a:cubicBezTo>
                  <a:cubicBezTo>
                    <a:pt x="63624" y="14317"/>
                    <a:pt x="64046" y="13950"/>
                    <a:pt x="64413" y="13565"/>
                  </a:cubicBezTo>
                  <a:cubicBezTo>
                    <a:pt x="64797" y="13180"/>
                    <a:pt x="65127" y="13199"/>
                    <a:pt x="65366" y="13712"/>
                  </a:cubicBezTo>
                  <a:cubicBezTo>
                    <a:pt x="66466" y="16168"/>
                    <a:pt x="67529" y="18588"/>
                    <a:pt x="68628" y="21044"/>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73"/>
            <p:cNvSpPr/>
            <p:nvPr/>
          </p:nvSpPr>
          <p:spPr>
            <a:xfrm>
              <a:off x="3651425" y="3494250"/>
              <a:ext cx="1302375" cy="839300"/>
            </a:xfrm>
            <a:custGeom>
              <a:avLst/>
              <a:gdLst/>
              <a:ahLst/>
              <a:cxnLst/>
              <a:rect l="l" t="t" r="r" b="b"/>
              <a:pathLst>
                <a:path w="52095" h="33572" extrusionOk="0">
                  <a:moveTo>
                    <a:pt x="28985" y="1"/>
                  </a:moveTo>
                  <a:cubicBezTo>
                    <a:pt x="25031" y="1"/>
                    <a:pt x="21080" y="9"/>
                    <a:pt x="19613" y="9"/>
                  </a:cubicBezTo>
                  <a:cubicBezTo>
                    <a:pt x="18844" y="9"/>
                    <a:pt x="18440" y="247"/>
                    <a:pt x="18440" y="1200"/>
                  </a:cubicBezTo>
                  <a:lnTo>
                    <a:pt x="18440" y="7854"/>
                  </a:lnTo>
                  <a:cubicBezTo>
                    <a:pt x="18440" y="9027"/>
                    <a:pt x="18055" y="9266"/>
                    <a:pt x="16974" y="9266"/>
                  </a:cubicBezTo>
                  <a:cubicBezTo>
                    <a:pt x="14347" y="9266"/>
                    <a:pt x="11654" y="9257"/>
                    <a:pt x="8962" y="9257"/>
                  </a:cubicBezTo>
                  <a:cubicBezTo>
                    <a:pt x="7615" y="9257"/>
                    <a:pt x="6269" y="9259"/>
                    <a:pt x="4931" y="9266"/>
                  </a:cubicBezTo>
                  <a:cubicBezTo>
                    <a:pt x="3758" y="9266"/>
                    <a:pt x="1082" y="7579"/>
                    <a:pt x="0" y="7011"/>
                  </a:cubicBezTo>
                  <a:lnTo>
                    <a:pt x="0" y="33571"/>
                  </a:lnTo>
                  <a:lnTo>
                    <a:pt x="52094" y="33571"/>
                  </a:lnTo>
                  <a:lnTo>
                    <a:pt x="52094" y="9229"/>
                  </a:lnTo>
                  <a:cubicBezTo>
                    <a:pt x="51563" y="9302"/>
                    <a:pt x="50390" y="9192"/>
                    <a:pt x="49803" y="9962"/>
                  </a:cubicBezTo>
                  <a:cubicBezTo>
                    <a:pt x="48978" y="11099"/>
                    <a:pt x="46009" y="11392"/>
                    <a:pt x="46009" y="11392"/>
                  </a:cubicBezTo>
                  <a:lnTo>
                    <a:pt x="45715" y="11649"/>
                  </a:lnTo>
                  <a:lnTo>
                    <a:pt x="45441" y="12180"/>
                  </a:lnTo>
                  <a:lnTo>
                    <a:pt x="44909" y="12730"/>
                  </a:lnTo>
                  <a:cubicBezTo>
                    <a:pt x="44854" y="12877"/>
                    <a:pt x="43846" y="15113"/>
                    <a:pt x="43278" y="15699"/>
                  </a:cubicBezTo>
                  <a:cubicBezTo>
                    <a:pt x="43186" y="15809"/>
                    <a:pt x="42856" y="15754"/>
                    <a:pt x="42746" y="15974"/>
                  </a:cubicBezTo>
                  <a:lnTo>
                    <a:pt x="42746" y="15993"/>
                  </a:lnTo>
                  <a:cubicBezTo>
                    <a:pt x="42541" y="16156"/>
                    <a:pt x="42331" y="16297"/>
                    <a:pt x="42124" y="16297"/>
                  </a:cubicBezTo>
                  <a:cubicBezTo>
                    <a:pt x="41961" y="16297"/>
                    <a:pt x="41800" y="16209"/>
                    <a:pt x="41646" y="15974"/>
                  </a:cubicBezTo>
                  <a:cubicBezTo>
                    <a:pt x="40381" y="13537"/>
                    <a:pt x="37834" y="8697"/>
                    <a:pt x="37834" y="8697"/>
                  </a:cubicBezTo>
                  <a:lnTo>
                    <a:pt x="37577" y="8129"/>
                  </a:lnTo>
                  <a:lnTo>
                    <a:pt x="37320" y="7579"/>
                  </a:lnTo>
                  <a:lnTo>
                    <a:pt x="37302" y="7579"/>
                  </a:lnTo>
                  <a:lnTo>
                    <a:pt x="35964" y="3253"/>
                  </a:lnTo>
                  <a:lnTo>
                    <a:pt x="35414" y="1897"/>
                  </a:lnTo>
                  <a:lnTo>
                    <a:pt x="34864" y="540"/>
                  </a:lnTo>
                  <a:cubicBezTo>
                    <a:pt x="34864" y="540"/>
                    <a:pt x="34717" y="229"/>
                    <a:pt x="34607" y="9"/>
                  </a:cubicBezTo>
                  <a:cubicBezTo>
                    <a:pt x="32939" y="3"/>
                    <a:pt x="30962" y="1"/>
                    <a:pt x="28985" y="1"/>
                  </a:cubicBez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73"/>
            <p:cNvSpPr/>
            <p:nvPr/>
          </p:nvSpPr>
          <p:spPr>
            <a:xfrm>
              <a:off x="3651425" y="3494000"/>
              <a:ext cx="1302375" cy="839550"/>
            </a:xfrm>
            <a:custGeom>
              <a:avLst/>
              <a:gdLst/>
              <a:ahLst/>
              <a:cxnLst/>
              <a:rect l="l" t="t" r="r" b="b"/>
              <a:pathLst>
                <a:path w="52095" h="33582" fill="none" extrusionOk="0">
                  <a:moveTo>
                    <a:pt x="52094" y="9239"/>
                  </a:moveTo>
                  <a:lnTo>
                    <a:pt x="52094" y="33581"/>
                  </a:lnTo>
                  <a:lnTo>
                    <a:pt x="0" y="33581"/>
                  </a:lnTo>
                  <a:lnTo>
                    <a:pt x="0" y="7021"/>
                  </a:lnTo>
                  <a:cubicBezTo>
                    <a:pt x="1082" y="7589"/>
                    <a:pt x="3758" y="9276"/>
                    <a:pt x="4931" y="9276"/>
                  </a:cubicBezTo>
                  <a:cubicBezTo>
                    <a:pt x="8945" y="9257"/>
                    <a:pt x="13033" y="9276"/>
                    <a:pt x="16974" y="9276"/>
                  </a:cubicBezTo>
                  <a:cubicBezTo>
                    <a:pt x="18055" y="9276"/>
                    <a:pt x="18440" y="9037"/>
                    <a:pt x="18440" y="7864"/>
                  </a:cubicBezTo>
                  <a:lnTo>
                    <a:pt x="18440" y="1210"/>
                  </a:lnTo>
                  <a:cubicBezTo>
                    <a:pt x="18440" y="257"/>
                    <a:pt x="18844" y="19"/>
                    <a:pt x="19613" y="19"/>
                  </a:cubicBezTo>
                  <a:cubicBezTo>
                    <a:pt x="21813" y="19"/>
                    <a:pt x="29603" y="1"/>
                    <a:pt x="34607" y="19"/>
                  </a:cubicBezTo>
                  <a:cubicBezTo>
                    <a:pt x="34717" y="239"/>
                    <a:pt x="34864" y="550"/>
                    <a:pt x="34864" y="550"/>
                  </a:cubicBezTo>
                  <a:lnTo>
                    <a:pt x="35414" y="1907"/>
                  </a:lnTo>
                  <a:lnTo>
                    <a:pt x="35414" y="1907"/>
                  </a:lnTo>
                  <a:lnTo>
                    <a:pt x="35964" y="3263"/>
                  </a:lnTo>
                  <a:lnTo>
                    <a:pt x="37302" y="7589"/>
                  </a:lnTo>
                  <a:lnTo>
                    <a:pt x="37320" y="7589"/>
                  </a:lnTo>
                  <a:lnTo>
                    <a:pt x="37577" y="8139"/>
                  </a:lnTo>
                  <a:lnTo>
                    <a:pt x="37834" y="8707"/>
                  </a:lnTo>
                  <a:cubicBezTo>
                    <a:pt x="37834" y="8707"/>
                    <a:pt x="40381" y="13547"/>
                    <a:pt x="41646" y="15984"/>
                  </a:cubicBezTo>
                  <a:cubicBezTo>
                    <a:pt x="41994" y="16516"/>
                    <a:pt x="42379" y="16296"/>
                    <a:pt x="42746" y="16003"/>
                  </a:cubicBezTo>
                  <a:lnTo>
                    <a:pt x="42746" y="15984"/>
                  </a:lnTo>
                  <a:cubicBezTo>
                    <a:pt x="42856" y="15764"/>
                    <a:pt x="43186" y="15819"/>
                    <a:pt x="43278" y="15709"/>
                  </a:cubicBezTo>
                  <a:cubicBezTo>
                    <a:pt x="43846" y="15123"/>
                    <a:pt x="44854" y="12887"/>
                    <a:pt x="44909" y="12740"/>
                  </a:cubicBezTo>
                  <a:cubicBezTo>
                    <a:pt x="44909" y="12740"/>
                    <a:pt x="44909" y="12740"/>
                    <a:pt x="44909" y="12740"/>
                  </a:cubicBezTo>
                  <a:lnTo>
                    <a:pt x="45441" y="12190"/>
                  </a:lnTo>
                  <a:lnTo>
                    <a:pt x="45715" y="11659"/>
                  </a:lnTo>
                  <a:lnTo>
                    <a:pt x="45715" y="11659"/>
                  </a:lnTo>
                  <a:lnTo>
                    <a:pt x="46009" y="11402"/>
                  </a:lnTo>
                  <a:cubicBezTo>
                    <a:pt x="46009" y="11402"/>
                    <a:pt x="48978" y="11109"/>
                    <a:pt x="49803" y="9972"/>
                  </a:cubicBezTo>
                  <a:cubicBezTo>
                    <a:pt x="50390" y="9202"/>
                    <a:pt x="51563" y="9312"/>
                    <a:pt x="52094" y="9239"/>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73"/>
            <p:cNvSpPr/>
            <p:nvPr/>
          </p:nvSpPr>
          <p:spPr>
            <a:xfrm>
              <a:off x="4275550" y="5040600"/>
              <a:ext cx="678250" cy="353800"/>
            </a:xfrm>
            <a:custGeom>
              <a:avLst/>
              <a:gdLst/>
              <a:ahLst/>
              <a:cxnLst/>
              <a:rect l="l" t="t" r="r" b="b"/>
              <a:pathLst>
                <a:path w="27130" h="14152" extrusionOk="0">
                  <a:moveTo>
                    <a:pt x="6050" y="1"/>
                  </a:moveTo>
                  <a:lnTo>
                    <a:pt x="6050" y="7259"/>
                  </a:lnTo>
                  <a:lnTo>
                    <a:pt x="1" y="7259"/>
                  </a:lnTo>
                  <a:lnTo>
                    <a:pt x="1" y="12245"/>
                  </a:lnTo>
                  <a:lnTo>
                    <a:pt x="4803" y="14152"/>
                  </a:lnTo>
                  <a:lnTo>
                    <a:pt x="27129" y="14097"/>
                  </a:lnTo>
                  <a:lnTo>
                    <a:pt x="27129" y="1"/>
                  </a:lnTo>
                  <a:close/>
                </a:path>
              </a:pathLst>
            </a:custGeom>
            <a:solidFill>
              <a:srgbClr val="9999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73"/>
            <p:cNvSpPr/>
            <p:nvPr/>
          </p:nvSpPr>
          <p:spPr>
            <a:xfrm>
              <a:off x="4275550" y="5040600"/>
              <a:ext cx="678250" cy="353800"/>
            </a:xfrm>
            <a:custGeom>
              <a:avLst/>
              <a:gdLst/>
              <a:ahLst/>
              <a:cxnLst/>
              <a:rect l="l" t="t" r="r" b="b"/>
              <a:pathLst>
                <a:path w="27130" h="14152" fill="none" extrusionOk="0">
                  <a:moveTo>
                    <a:pt x="27129" y="1"/>
                  </a:moveTo>
                  <a:lnTo>
                    <a:pt x="27129" y="14097"/>
                  </a:lnTo>
                  <a:lnTo>
                    <a:pt x="4803" y="14152"/>
                  </a:lnTo>
                  <a:lnTo>
                    <a:pt x="1" y="12245"/>
                  </a:lnTo>
                  <a:lnTo>
                    <a:pt x="1" y="7259"/>
                  </a:lnTo>
                  <a:lnTo>
                    <a:pt x="6050" y="7259"/>
                  </a:lnTo>
                  <a:lnTo>
                    <a:pt x="6050" y="1"/>
                  </a:ln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73"/>
            <p:cNvSpPr/>
            <p:nvPr/>
          </p:nvSpPr>
          <p:spPr>
            <a:xfrm>
              <a:off x="2790375" y="349475"/>
              <a:ext cx="1950800" cy="2419125"/>
            </a:xfrm>
            <a:custGeom>
              <a:avLst/>
              <a:gdLst/>
              <a:ahLst/>
              <a:cxnLst/>
              <a:rect l="l" t="t" r="r" b="b"/>
              <a:pathLst>
                <a:path w="78032" h="96765" extrusionOk="0">
                  <a:moveTo>
                    <a:pt x="24709" y="0"/>
                  </a:moveTo>
                  <a:lnTo>
                    <a:pt x="22088" y="7186"/>
                  </a:lnTo>
                  <a:lnTo>
                    <a:pt x="22088" y="9972"/>
                  </a:lnTo>
                  <a:cubicBezTo>
                    <a:pt x="22088" y="9972"/>
                    <a:pt x="21538" y="12098"/>
                    <a:pt x="22088" y="12428"/>
                  </a:cubicBezTo>
                  <a:cubicBezTo>
                    <a:pt x="22638" y="12776"/>
                    <a:pt x="20182" y="14444"/>
                    <a:pt x="20530" y="14994"/>
                  </a:cubicBezTo>
                  <a:cubicBezTo>
                    <a:pt x="20860" y="15562"/>
                    <a:pt x="21831" y="19247"/>
                    <a:pt x="22399" y="19467"/>
                  </a:cubicBezTo>
                  <a:cubicBezTo>
                    <a:pt x="22986" y="19687"/>
                    <a:pt x="21025" y="22143"/>
                    <a:pt x="20493" y="22143"/>
                  </a:cubicBezTo>
                  <a:cubicBezTo>
                    <a:pt x="19962" y="22143"/>
                    <a:pt x="13124" y="24929"/>
                    <a:pt x="12923" y="25937"/>
                  </a:cubicBezTo>
                  <a:cubicBezTo>
                    <a:pt x="12721" y="26946"/>
                    <a:pt x="6581" y="27825"/>
                    <a:pt x="6581" y="27825"/>
                  </a:cubicBezTo>
                  <a:cubicBezTo>
                    <a:pt x="6581" y="27825"/>
                    <a:pt x="4901" y="31409"/>
                    <a:pt x="4184" y="31409"/>
                  </a:cubicBezTo>
                  <a:cubicBezTo>
                    <a:pt x="4163" y="31409"/>
                    <a:pt x="4144" y="31406"/>
                    <a:pt x="4124" y="31400"/>
                  </a:cubicBezTo>
                  <a:cubicBezTo>
                    <a:pt x="3721" y="31265"/>
                    <a:pt x="2591" y="31007"/>
                    <a:pt x="1674" y="31007"/>
                  </a:cubicBezTo>
                  <a:cubicBezTo>
                    <a:pt x="1090" y="31007"/>
                    <a:pt x="593" y="31112"/>
                    <a:pt x="422" y="31418"/>
                  </a:cubicBezTo>
                  <a:cubicBezTo>
                    <a:pt x="0" y="32188"/>
                    <a:pt x="440" y="35084"/>
                    <a:pt x="1118" y="35634"/>
                  </a:cubicBezTo>
                  <a:cubicBezTo>
                    <a:pt x="1778" y="36202"/>
                    <a:pt x="1888" y="39722"/>
                    <a:pt x="1668" y="39850"/>
                  </a:cubicBezTo>
                  <a:cubicBezTo>
                    <a:pt x="1448" y="39997"/>
                    <a:pt x="422" y="41463"/>
                    <a:pt x="422" y="41463"/>
                  </a:cubicBezTo>
                  <a:lnTo>
                    <a:pt x="422" y="51288"/>
                  </a:lnTo>
                  <a:cubicBezTo>
                    <a:pt x="422" y="51288"/>
                    <a:pt x="1906" y="51710"/>
                    <a:pt x="2786" y="51911"/>
                  </a:cubicBezTo>
                  <a:cubicBezTo>
                    <a:pt x="2860" y="51911"/>
                    <a:pt x="3153" y="52333"/>
                    <a:pt x="3263" y="52351"/>
                  </a:cubicBezTo>
                  <a:cubicBezTo>
                    <a:pt x="6251" y="52864"/>
                    <a:pt x="8175" y="55247"/>
                    <a:pt x="10742" y="56530"/>
                  </a:cubicBezTo>
                  <a:cubicBezTo>
                    <a:pt x="11108" y="56732"/>
                    <a:pt x="11530" y="57080"/>
                    <a:pt x="11676" y="57465"/>
                  </a:cubicBezTo>
                  <a:cubicBezTo>
                    <a:pt x="12043" y="58382"/>
                    <a:pt x="12776" y="58547"/>
                    <a:pt x="13601" y="58602"/>
                  </a:cubicBezTo>
                  <a:cubicBezTo>
                    <a:pt x="13819" y="58591"/>
                    <a:pt x="14036" y="58583"/>
                    <a:pt x="14253" y="58583"/>
                  </a:cubicBezTo>
                  <a:cubicBezTo>
                    <a:pt x="15165" y="58583"/>
                    <a:pt x="16050" y="58723"/>
                    <a:pt x="16790" y="59390"/>
                  </a:cubicBezTo>
                  <a:cubicBezTo>
                    <a:pt x="17854" y="59610"/>
                    <a:pt x="18972" y="59481"/>
                    <a:pt x="19998" y="59903"/>
                  </a:cubicBezTo>
                  <a:cubicBezTo>
                    <a:pt x="21373" y="60086"/>
                    <a:pt x="22143" y="61150"/>
                    <a:pt x="23078" y="62011"/>
                  </a:cubicBezTo>
                  <a:cubicBezTo>
                    <a:pt x="23410" y="62316"/>
                    <a:pt x="23770" y="62401"/>
                    <a:pt x="24141" y="62401"/>
                  </a:cubicBezTo>
                  <a:cubicBezTo>
                    <a:pt x="24599" y="62401"/>
                    <a:pt x="25074" y="62272"/>
                    <a:pt x="25534" y="62272"/>
                  </a:cubicBezTo>
                  <a:cubicBezTo>
                    <a:pt x="25708" y="62272"/>
                    <a:pt x="25879" y="62290"/>
                    <a:pt x="26047" y="62341"/>
                  </a:cubicBezTo>
                  <a:cubicBezTo>
                    <a:pt x="26133" y="61793"/>
                    <a:pt x="26602" y="61437"/>
                    <a:pt x="26977" y="61437"/>
                  </a:cubicBezTo>
                  <a:cubicBezTo>
                    <a:pt x="27004" y="61437"/>
                    <a:pt x="27030" y="61439"/>
                    <a:pt x="27055" y="61443"/>
                  </a:cubicBezTo>
                  <a:cubicBezTo>
                    <a:pt x="27624" y="61553"/>
                    <a:pt x="27294" y="62213"/>
                    <a:pt x="27330" y="62616"/>
                  </a:cubicBezTo>
                  <a:cubicBezTo>
                    <a:pt x="27385" y="62964"/>
                    <a:pt x="27367" y="63349"/>
                    <a:pt x="27349" y="63697"/>
                  </a:cubicBezTo>
                  <a:cubicBezTo>
                    <a:pt x="27254" y="64624"/>
                    <a:pt x="27335" y="65214"/>
                    <a:pt x="28271" y="65214"/>
                  </a:cubicBezTo>
                  <a:cubicBezTo>
                    <a:pt x="28428" y="65214"/>
                    <a:pt x="28608" y="65198"/>
                    <a:pt x="28815" y="65164"/>
                  </a:cubicBezTo>
                  <a:cubicBezTo>
                    <a:pt x="29084" y="65119"/>
                    <a:pt x="29313" y="65096"/>
                    <a:pt x="29507" y="65096"/>
                  </a:cubicBezTo>
                  <a:cubicBezTo>
                    <a:pt x="30503" y="65096"/>
                    <a:pt x="30593" y="65711"/>
                    <a:pt x="30593" y="67198"/>
                  </a:cubicBezTo>
                  <a:lnTo>
                    <a:pt x="30593" y="70645"/>
                  </a:lnTo>
                  <a:cubicBezTo>
                    <a:pt x="30593" y="71359"/>
                    <a:pt x="30850" y="71579"/>
                    <a:pt x="31546" y="71579"/>
                  </a:cubicBezTo>
                  <a:lnTo>
                    <a:pt x="45440" y="71579"/>
                  </a:lnTo>
                  <a:cubicBezTo>
                    <a:pt x="47017" y="71579"/>
                    <a:pt x="47127" y="71653"/>
                    <a:pt x="47127" y="72862"/>
                  </a:cubicBezTo>
                  <a:cubicBezTo>
                    <a:pt x="47127" y="73944"/>
                    <a:pt x="47127" y="75099"/>
                    <a:pt x="47127" y="76107"/>
                  </a:cubicBezTo>
                  <a:cubicBezTo>
                    <a:pt x="47127" y="77207"/>
                    <a:pt x="47383" y="77573"/>
                    <a:pt x="48501" y="77573"/>
                  </a:cubicBezTo>
                  <a:cubicBezTo>
                    <a:pt x="50334" y="77573"/>
                    <a:pt x="52149" y="77555"/>
                    <a:pt x="53964" y="77555"/>
                  </a:cubicBezTo>
                  <a:lnTo>
                    <a:pt x="53964" y="89140"/>
                  </a:lnTo>
                  <a:cubicBezTo>
                    <a:pt x="54260" y="88768"/>
                    <a:pt x="54384" y="88591"/>
                    <a:pt x="54493" y="88591"/>
                  </a:cubicBezTo>
                  <a:cubicBezTo>
                    <a:pt x="54621" y="88591"/>
                    <a:pt x="54728" y="88832"/>
                    <a:pt x="55064" y="89286"/>
                  </a:cubicBezTo>
                  <a:cubicBezTo>
                    <a:pt x="55437" y="89802"/>
                    <a:pt x="56104" y="90369"/>
                    <a:pt x="56963" y="90369"/>
                  </a:cubicBezTo>
                  <a:cubicBezTo>
                    <a:pt x="56990" y="90369"/>
                    <a:pt x="57016" y="90369"/>
                    <a:pt x="57043" y="90368"/>
                  </a:cubicBezTo>
                  <a:cubicBezTo>
                    <a:pt x="57221" y="90361"/>
                    <a:pt x="57433" y="90324"/>
                    <a:pt x="57630" y="90324"/>
                  </a:cubicBezTo>
                  <a:cubicBezTo>
                    <a:pt x="57982" y="90324"/>
                    <a:pt x="58290" y="90442"/>
                    <a:pt x="58290" y="91064"/>
                  </a:cubicBezTo>
                  <a:lnTo>
                    <a:pt x="58418" y="91064"/>
                  </a:lnTo>
                  <a:cubicBezTo>
                    <a:pt x="58634" y="90812"/>
                    <a:pt x="58850" y="90560"/>
                    <a:pt x="59112" y="90560"/>
                  </a:cubicBezTo>
                  <a:cubicBezTo>
                    <a:pt x="59251" y="90560"/>
                    <a:pt x="59402" y="90630"/>
                    <a:pt x="59573" y="90808"/>
                  </a:cubicBezTo>
                  <a:cubicBezTo>
                    <a:pt x="59788" y="91035"/>
                    <a:pt x="60027" y="91067"/>
                    <a:pt x="60268" y="91067"/>
                  </a:cubicBezTo>
                  <a:cubicBezTo>
                    <a:pt x="60364" y="91067"/>
                    <a:pt x="60460" y="91062"/>
                    <a:pt x="60555" y="91062"/>
                  </a:cubicBezTo>
                  <a:cubicBezTo>
                    <a:pt x="60588" y="91062"/>
                    <a:pt x="60621" y="91063"/>
                    <a:pt x="60654" y="91064"/>
                  </a:cubicBezTo>
                  <a:cubicBezTo>
                    <a:pt x="60764" y="90844"/>
                    <a:pt x="60984" y="90808"/>
                    <a:pt x="61204" y="90808"/>
                  </a:cubicBezTo>
                  <a:cubicBezTo>
                    <a:pt x="61442" y="90753"/>
                    <a:pt x="61644" y="90569"/>
                    <a:pt x="61864" y="90441"/>
                  </a:cubicBezTo>
                  <a:cubicBezTo>
                    <a:pt x="61994" y="90363"/>
                    <a:pt x="62142" y="90286"/>
                    <a:pt x="62295" y="90286"/>
                  </a:cubicBezTo>
                  <a:cubicBezTo>
                    <a:pt x="62358" y="90286"/>
                    <a:pt x="62423" y="90299"/>
                    <a:pt x="62487" y="90331"/>
                  </a:cubicBezTo>
                  <a:cubicBezTo>
                    <a:pt x="62689" y="90423"/>
                    <a:pt x="62799" y="90679"/>
                    <a:pt x="62946" y="90844"/>
                  </a:cubicBezTo>
                  <a:cubicBezTo>
                    <a:pt x="63111" y="91028"/>
                    <a:pt x="63275" y="91211"/>
                    <a:pt x="63459" y="91376"/>
                  </a:cubicBezTo>
                  <a:cubicBezTo>
                    <a:pt x="63495" y="91413"/>
                    <a:pt x="63550" y="91468"/>
                    <a:pt x="63587" y="91504"/>
                  </a:cubicBezTo>
                  <a:cubicBezTo>
                    <a:pt x="63636" y="91553"/>
                    <a:pt x="63677" y="91561"/>
                    <a:pt x="63726" y="91561"/>
                  </a:cubicBezTo>
                  <a:cubicBezTo>
                    <a:pt x="63750" y="91561"/>
                    <a:pt x="63777" y="91559"/>
                    <a:pt x="63807" y="91559"/>
                  </a:cubicBezTo>
                  <a:cubicBezTo>
                    <a:pt x="63825" y="91559"/>
                    <a:pt x="63842" y="91558"/>
                    <a:pt x="63859" y="91558"/>
                  </a:cubicBezTo>
                  <a:cubicBezTo>
                    <a:pt x="64388" y="91558"/>
                    <a:pt x="64867" y="91824"/>
                    <a:pt x="65328" y="92072"/>
                  </a:cubicBezTo>
                  <a:cubicBezTo>
                    <a:pt x="65567" y="92201"/>
                    <a:pt x="65805" y="92311"/>
                    <a:pt x="66062" y="92384"/>
                  </a:cubicBezTo>
                  <a:cubicBezTo>
                    <a:pt x="66190" y="92421"/>
                    <a:pt x="66318" y="92457"/>
                    <a:pt x="66465" y="92457"/>
                  </a:cubicBezTo>
                  <a:lnTo>
                    <a:pt x="66667" y="92457"/>
                  </a:lnTo>
                  <a:cubicBezTo>
                    <a:pt x="66740" y="92457"/>
                    <a:pt x="66813" y="92439"/>
                    <a:pt x="66868" y="92439"/>
                  </a:cubicBezTo>
                  <a:lnTo>
                    <a:pt x="67455" y="92439"/>
                  </a:lnTo>
                  <a:cubicBezTo>
                    <a:pt x="69031" y="92659"/>
                    <a:pt x="70278" y="93356"/>
                    <a:pt x="70956" y="94859"/>
                  </a:cubicBezTo>
                  <a:cubicBezTo>
                    <a:pt x="72037" y="95115"/>
                    <a:pt x="73265" y="95115"/>
                    <a:pt x="73669" y="96490"/>
                  </a:cubicBezTo>
                  <a:cubicBezTo>
                    <a:pt x="73889" y="96490"/>
                    <a:pt x="74090" y="96545"/>
                    <a:pt x="74200" y="96765"/>
                  </a:cubicBezTo>
                  <a:lnTo>
                    <a:pt x="74475" y="96765"/>
                  </a:lnTo>
                  <a:cubicBezTo>
                    <a:pt x="74548" y="96765"/>
                    <a:pt x="74603" y="96747"/>
                    <a:pt x="74658" y="96747"/>
                  </a:cubicBezTo>
                  <a:cubicBezTo>
                    <a:pt x="75300" y="96472"/>
                    <a:pt x="74145" y="95592"/>
                    <a:pt x="75135" y="95409"/>
                  </a:cubicBezTo>
                  <a:cubicBezTo>
                    <a:pt x="75451" y="95352"/>
                    <a:pt x="75850" y="95266"/>
                    <a:pt x="76229" y="95266"/>
                  </a:cubicBezTo>
                  <a:cubicBezTo>
                    <a:pt x="76708" y="95266"/>
                    <a:pt x="77157" y="95402"/>
                    <a:pt x="77371" y="95903"/>
                  </a:cubicBezTo>
                  <a:lnTo>
                    <a:pt x="78031" y="95903"/>
                  </a:lnTo>
                  <a:lnTo>
                    <a:pt x="78031" y="1247"/>
                  </a:lnTo>
                  <a:cubicBezTo>
                    <a:pt x="60893" y="917"/>
                    <a:pt x="41536" y="458"/>
                    <a:pt x="24709" y="0"/>
                  </a:cubicBezTo>
                  <a:close/>
                </a:path>
              </a:pathLst>
            </a:custGeom>
            <a:solidFill>
              <a:srgbClr val="7474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73"/>
            <p:cNvSpPr/>
            <p:nvPr/>
          </p:nvSpPr>
          <p:spPr>
            <a:xfrm>
              <a:off x="2790375" y="349475"/>
              <a:ext cx="1950800" cy="2419125"/>
            </a:xfrm>
            <a:custGeom>
              <a:avLst/>
              <a:gdLst/>
              <a:ahLst/>
              <a:cxnLst/>
              <a:rect l="l" t="t" r="r" b="b"/>
              <a:pathLst>
                <a:path w="78032" h="96765" fill="none" extrusionOk="0">
                  <a:moveTo>
                    <a:pt x="78031" y="1247"/>
                  </a:moveTo>
                  <a:lnTo>
                    <a:pt x="78031" y="95903"/>
                  </a:lnTo>
                  <a:lnTo>
                    <a:pt x="77371" y="95903"/>
                  </a:lnTo>
                  <a:cubicBezTo>
                    <a:pt x="76986" y="95005"/>
                    <a:pt x="75850" y="95280"/>
                    <a:pt x="75135" y="95409"/>
                  </a:cubicBezTo>
                  <a:cubicBezTo>
                    <a:pt x="74145" y="95592"/>
                    <a:pt x="75300" y="96472"/>
                    <a:pt x="74658" y="96747"/>
                  </a:cubicBezTo>
                  <a:cubicBezTo>
                    <a:pt x="74603" y="96747"/>
                    <a:pt x="74548" y="96765"/>
                    <a:pt x="74475" y="96765"/>
                  </a:cubicBezTo>
                  <a:cubicBezTo>
                    <a:pt x="74383" y="96765"/>
                    <a:pt x="74292" y="96765"/>
                    <a:pt x="74200" y="96765"/>
                  </a:cubicBezTo>
                  <a:cubicBezTo>
                    <a:pt x="74090" y="96545"/>
                    <a:pt x="73889" y="96490"/>
                    <a:pt x="73669" y="96490"/>
                  </a:cubicBezTo>
                  <a:cubicBezTo>
                    <a:pt x="73265" y="95115"/>
                    <a:pt x="72037" y="95115"/>
                    <a:pt x="70956" y="94859"/>
                  </a:cubicBezTo>
                  <a:cubicBezTo>
                    <a:pt x="70278" y="93356"/>
                    <a:pt x="69031" y="92659"/>
                    <a:pt x="67455" y="92439"/>
                  </a:cubicBezTo>
                  <a:cubicBezTo>
                    <a:pt x="67253" y="92439"/>
                    <a:pt x="67070" y="92439"/>
                    <a:pt x="66868" y="92439"/>
                  </a:cubicBezTo>
                  <a:cubicBezTo>
                    <a:pt x="66813" y="92439"/>
                    <a:pt x="66740" y="92457"/>
                    <a:pt x="66667" y="92457"/>
                  </a:cubicBezTo>
                  <a:cubicBezTo>
                    <a:pt x="66593" y="92457"/>
                    <a:pt x="66520" y="92457"/>
                    <a:pt x="66465" y="92457"/>
                  </a:cubicBezTo>
                  <a:cubicBezTo>
                    <a:pt x="66318" y="92457"/>
                    <a:pt x="66190" y="92421"/>
                    <a:pt x="66062" y="92384"/>
                  </a:cubicBezTo>
                  <a:cubicBezTo>
                    <a:pt x="65805" y="92311"/>
                    <a:pt x="65567" y="92201"/>
                    <a:pt x="65328" y="92072"/>
                  </a:cubicBezTo>
                  <a:cubicBezTo>
                    <a:pt x="64852" y="91816"/>
                    <a:pt x="64357" y="91541"/>
                    <a:pt x="63807" y="91559"/>
                  </a:cubicBezTo>
                  <a:cubicBezTo>
                    <a:pt x="63715" y="91559"/>
                    <a:pt x="63660" y="91578"/>
                    <a:pt x="63587" y="91504"/>
                  </a:cubicBezTo>
                  <a:cubicBezTo>
                    <a:pt x="63550" y="91468"/>
                    <a:pt x="63495" y="91413"/>
                    <a:pt x="63459" y="91376"/>
                  </a:cubicBezTo>
                  <a:cubicBezTo>
                    <a:pt x="63275" y="91211"/>
                    <a:pt x="63111" y="91028"/>
                    <a:pt x="62946" y="90844"/>
                  </a:cubicBezTo>
                  <a:cubicBezTo>
                    <a:pt x="62799" y="90679"/>
                    <a:pt x="62689" y="90423"/>
                    <a:pt x="62487" y="90331"/>
                  </a:cubicBezTo>
                  <a:cubicBezTo>
                    <a:pt x="62267" y="90221"/>
                    <a:pt x="62047" y="90331"/>
                    <a:pt x="61864" y="90441"/>
                  </a:cubicBezTo>
                  <a:cubicBezTo>
                    <a:pt x="61644" y="90569"/>
                    <a:pt x="61442" y="90753"/>
                    <a:pt x="61204" y="90808"/>
                  </a:cubicBezTo>
                  <a:cubicBezTo>
                    <a:pt x="60984" y="90808"/>
                    <a:pt x="60764" y="90844"/>
                    <a:pt x="60654" y="91064"/>
                  </a:cubicBezTo>
                  <a:cubicBezTo>
                    <a:pt x="60288" y="91046"/>
                    <a:pt x="59903" y="91156"/>
                    <a:pt x="59573" y="90808"/>
                  </a:cubicBezTo>
                  <a:cubicBezTo>
                    <a:pt x="59078" y="90294"/>
                    <a:pt x="58748" y="90679"/>
                    <a:pt x="58418" y="91064"/>
                  </a:cubicBezTo>
                  <a:lnTo>
                    <a:pt x="58290" y="91064"/>
                  </a:lnTo>
                  <a:cubicBezTo>
                    <a:pt x="58290" y="90093"/>
                    <a:pt x="57538" y="90349"/>
                    <a:pt x="57043" y="90368"/>
                  </a:cubicBezTo>
                  <a:cubicBezTo>
                    <a:pt x="56145" y="90404"/>
                    <a:pt x="55449" y="89818"/>
                    <a:pt x="55064" y="89286"/>
                  </a:cubicBezTo>
                  <a:cubicBezTo>
                    <a:pt x="54440" y="88443"/>
                    <a:pt x="54605" y="88333"/>
                    <a:pt x="53964" y="89140"/>
                  </a:cubicBezTo>
                  <a:lnTo>
                    <a:pt x="53964" y="77555"/>
                  </a:lnTo>
                  <a:cubicBezTo>
                    <a:pt x="52149" y="77555"/>
                    <a:pt x="50334" y="77573"/>
                    <a:pt x="48501" y="77573"/>
                  </a:cubicBezTo>
                  <a:cubicBezTo>
                    <a:pt x="47383" y="77573"/>
                    <a:pt x="47127" y="77207"/>
                    <a:pt x="47127" y="76107"/>
                  </a:cubicBezTo>
                  <a:cubicBezTo>
                    <a:pt x="47127" y="75099"/>
                    <a:pt x="47127" y="73944"/>
                    <a:pt x="47127" y="72862"/>
                  </a:cubicBezTo>
                  <a:cubicBezTo>
                    <a:pt x="47127" y="71653"/>
                    <a:pt x="47017" y="71579"/>
                    <a:pt x="45440" y="71579"/>
                  </a:cubicBezTo>
                  <a:lnTo>
                    <a:pt x="31546" y="71579"/>
                  </a:lnTo>
                  <a:cubicBezTo>
                    <a:pt x="30850" y="71579"/>
                    <a:pt x="30593" y="71359"/>
                    <a:pt x="30593" y="70645"/>
                  </a:cubicBezTo>
                  <a:lnTo>
                    <a:pt x="30593" y="67198"/>
                  </a:lnTo>
                  <a:cubicBezTo>
                    <a:pt x="30593" y="65420"/>
                    <a:pt x="30465" y="64889"/>
                    <a:pt x="28815" y="65164"/>
                  </a:cubicBezTo>
                  <a:cubicBezTo>
                    <a:pt x="27367" y="65402"/>
                    <a:pt x="27239" y="64779"/>
                    <a:pt x="27349" y="63697"/>
                  </a:cubicBezTo>
                  <a:cubicBezTo>
                    <a:pt x="27367" y="63349"/>
                    <a:pt x="27385" y="62964"/>
                    <a:pt x="27330" y="62616"/>
                  </a:cubicBezTo>
                  <a:cubicBezTo>
                    <a:pt x="27294" y="62213"/>
                    <a:pt x="27624" y="61553"/>
                    <a:pt x="27055" y="61443"/>
                  </a:cubicBezTo>
                  <a:cubicBezTo>
                    <a:pt x="26670" y="61388"/>
                    <a:pt x="26139" y="61754"/>
                    <a:pt x="26047" y="62341"/>
                  </a:cubicBezTo>
                  <a:cubicBezTo>
                    <a:pt x="25076" y="62048"/>
                    <a:pt x="23976" y="62836"/>
                    <a:pt x="23078" y="62011"/>
                  </a:cubicBezTo>
                  <a:cubicBezTo>
                    <a:pt x="22143" y="61150"/>
                    <a:pt x="21373" y="60086"/>
                    <a:pt x="19998" y="59903"/>
                  </a:cubicBezTo>
                  <a:cubicBezTo>
                    <a:pt x="18972" y="59481"/>
                    <a:pt x="17854" y="59610"/>
                    <a:pt x="16790" y="59390"/>
                  </a:cubicBezTo>
                  <a:cubicBezTo>
                    <a:pt x="15874" y="58565"/>
                    <a:pt x="14737" y="58547"/>
                    <a:pt x="13601" y="58602"/>
                  </a:cubicBezTo>
                  <a:cubicBezTo>
                    <a:pt x="12776" y="58547"/>
                    <a:pt x="12043" y="58382"/>
                    <a:pt x="11676" y="57465"/>
                  </a:cubicBezTo>
                  <a:cubicBezTo>
                    <a:pt x="11530" y="57080"/>
                    <a:pt x="11108" y="56732"/>
                    <a:pt x="10742" y="56530"/>
                  </a:cubicBezTo>
                  <a:cubicBezTo>
                    <a:pt x="8175" y="55247"/>
                    <a:pt x="6251" y="52864"/>
                    <a:pt x="3263" y="52351"/>
                  </a:cubicBezTo>
                  <a:cubicBezTo>
                    <a:pt x="3153" y="52333"/>
                    <a:pt x="2860" y="51911"/>
                    <a:pt x="2786" y="51911"/>
                  </a:cubicBezTo>
                  <a:cubicBezTo>
                    <a:pt x="1906" y="51710"/>
                    <a:pt x="422" y="51288"/>
                    <a:pt x="422" y="51288"/>
                  </a:cubicBezTo>
                  <a:lnTo>
                    <a:pt x="422" y="41463"/>
                  </a:lnTo>
                  <a:cubicBezTo>
                    <a:pt x="422" y="41463"/>
                    <a:pt x="1448" y="39997"/>
                    <a:pt x="1668" y="39850"/>
                  </a:cubicBezTo>
                  <a:cubicBezTo>
                    <a:pt x="1888" y="39722"/>
                    <a:pt x="1778" y="36202"/>
                    <a:pt x="1118" y="35634"/>
                  </a:cubicBezTo>
                  <a:cubicBezTo>
                    <a:pt x="440" y="35084"/>
                    <a:pt x="0" y="32188"/>
                    <a:pt x="422" y="31418"/>
                  </a:cubicBezTo>
                  <a:cubicBezTo>
                    <a:pt x="862" y="30630"/>
                    <a:pt x="3465" y="31180"/>
                    <a:pt x="4124" y="31400"/>
                  </a:cubicBezTo>
                  <a:cubicBezTo>
                    <a:pt x="4803" y="31620"/>
                    <a:pt x="6581" y="27825"/>
                    <a:pt x="6581" y="27825"/>
                  </a:cubicBezTo>
                  <a:cubicBezTo>
                    <a:pt x="6581" y="27825"/>
                    <a:pt x="12721" y="26946"/>
                    <a:pt x="12923" y="25937"/>
                  </a:cubicBezTo>
                  <a:cubicBezTo>
                    <a:pt x="13124" y="24929"/>
                    <a:pt x="19962" y="22143"/>
                    <a:pt x="20493" y="22143"/>
                  </a:cubicBezTo>
                  <a:cubicBezTo>
                    <a:pt x="21025" y="22143"/>
                    <a:pt x="22986" y="19687"/>
                    <a:pt x="22399" y="19467"/>
                  </a:cubicBezTo>
                  <a:cubicBezTo>
                    <a:pt x="21831" y="19247"/>
                    <a:pt x="20860" y="15562"/>
                    <a:pt x="20530" y="14994"/>
                  </a:cubicBezTo>
                  <a:cubicBezTo>
                    <a:pt x="20182" y="14444"/>
                    <a:pt x="22638" y="12776"/>
                    <a:pt x="22088" y="12428"/>
                  </a:cubicBezTo>
                  <a:cubicBezTo>
                    <a:pt x="21538" y="12098"/>
                    <a:pt x="22088" y="9972"/>
                    <a:pt x="22088" y="9972"/>
                  </a:cubicBezTo>
                  <a:lnTo>
                    <a:pt x="22088" y="7186"/>
                  </a:lnTo>
                  <a:lnTo>
                    <a:pt x="24709" y="0"/>
                  </a:lnTo>
                  <a:cubicBezTo>
                    <a:pt x="41536" y="458"/>
                    <a:pt x="60893" y="917"/>
                    <a:pt x="78031" y="1247"/>
                  </a:cubicBezTo>
                  <a:close/>
                </a:path>
              </a:pathLst>
            </a:custGeom>
            <a:noFill/>
            <a:ln w="15125" cap="flat" cmpd="sng">
              <a:solidFill>
                <a:srgbClr val="FFFFFF"/>
              </a:solidFill>
              <a:prstDash val="solid"/>
              <a:miter lim="1833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33" name="Google Shape;7433;p273"/>
          <p:cNvSpPr/>
          <p:nvPr/>
        </p:nvSpPr>
        <p:spPr>
          <a:xfrm>
            <a:off x="415525" y="4360434"/>
            <a:ext cx="3480300" cy="577200"/>
          </a:xfrm>
          <a:prstGeom prst="rect">
            <a:avLst/>
          </a:prstGeom>
          <a:no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595457"/>
              </a:buClr>
              <a:buSzPts val="500"/>
              <a:buFont typeface="Montserrat Light"/>
              <a:buNone/>
            </a:pPr>
            <a:r>
              <a:rPr lang="en" sz="1200" b="0" i="0" u="none" strike="noStrike" cap="none">
                <a:solidFill>
                  <a:srgbClr val="595457"/>
                </a:solidFill>
                <a:latin typeface="Arial"/>
                <a:ea typeface="Arial"/>
                <a:cs typeface="Arial"/>
                <a:sym typeface="Arial"/>
              </a:rPr>
              <a:t>The states can change colors by selecting (double click) the state and the fill icon in the home menu</a:t>
            </a:r>
            <a:r>
              <a:rPr lang="en" sz="1800" b="0" i="0" u="none" strike="noStrike" cap="none">
                <a:solidFill>
                  <a:srgbClr val="595457"/>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pic>
        <p:nvPicPr>
          <p:cNvPr id="7434" name="Google Shape;7434;p273" descr="A picture containing text&#10;&#10;Description automatically generated"/>
          <p:cNvPicPr preferRelativeResize="0"/>
          <p:nvPr/>
        </p:nvPicPr>
        <p:blipFill rotWithShape="1">
          <a:blip r:embed="rId3">
            <a:alphaModFix/>
          </a:blip>
          <a:srcRect/>
          <a:stretch/>
        </p:blipFill>
        <p:spPr>
          <a:xfrm>
            <a:off x="3928831" y="4646384"/>
            <a:ext cx="720844" cy="29125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763"/>
        <p:cNvGrpSpPr/>
        <p:nvPr/>
      </p:nvGrpSpPr>
      <p:grpSpPr>
        <a:xfrm>
          <a:off x="0" y="0"/>
          <a:ext cx="0" cy="0"/>
          <a:chOff x="0" y="0"/>
          <a:chExt cx="0" cy="0"/>
        </a:xfrm>
      </p:grpSpPr>
      <p:sp>
        <p:nvSpPr>
          <p:cNvPr id="4764" name="Google Shape;4764;p139"/>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p>
            <a:pPr marL="0" lvl="0" indent="0" algn="r" rtl="0">
              <a:lnSpc>
                <a:spcPct val="90000"/>
              </a:lnSpc>
              <a:spcBef>
                <a:spcPts val="0"/>
              </a:spcBef>
              <a:spcAft>
                <a:spcPts val="0"/>
              </a:spcAft>
              <a:buSzPts val="3200"/>
              <a:buNone/>
            </a:pPr>
            <a:r>
              <a:rPr lang="en"/>
              <a:t>Schedule</a:t>
            </a:r>
            <a:endParaRPr/>
          </a:p>
        </p:txBody>
      </p:sp>
      <p:sp>
        <p:nvSpPr>
          <p:cNvPr id="4765" name="Google Shape;4765;p139"/>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p>
            <a:pPr marL="0" lvl="0" indent="0" algn="l" rtl="0">
              <a:lnSpc>
                <a:spcPct val="90000"/>
              </a:lnSpc>
              <a:spcBef>
                <a:spcPts val="0"/>
              </a:spcBef>
              <a:spcAft>
                <a:spcPts val="0"/>
              </a:spcAft>
              <a:buClr>
                <a:schemeClr val="dk1"/>
              </a:buClr>
              <a:buSzPts val="1200"/>
              <a:buFont typeface="Arial"/>
              <a:buNone/>
            </a:pPr>
            <a:r>
              <a:rPr lang="en" sz="1800" b="1"/>
              <a:t>8 a.m. to 9 a.m.</a:t>
            </a:r>
            <a:br>
              <a:rPr lang="en" sz="1800" b="1"/>
            </a:br>
            <a:r>
              <a:rPr lang="en" sz="1800"/>
              <a:t>We will spend time together and </a:t>
            </a:r>
            <a:br>
              <a:rPr lang="en" sz="1800"/>
            </a:br>
            <a:r>
              <a:rPr lang="en" sz="1800"/>
              <a:t>brainstorm about new ideas.</a:t>
            </a:r>
            <a:endParaRPr sz="1800"/>
          </a:p>
          <a:p>
            <a:pPr marL="0" lvl="0" indent="0" algn="l" rtl="0">
              <a:lnSpc>
                <a:spcPct val="90000"/>
              </a:lnSpc>
              <a:spcBef>
                <a:spcPts val="0"/>
              </a:spcBef>
              <a:spcAft>
                <a:spcPts val="0"/>
              </a:spcAft>
              <a:buClr>
                <a:schemeClr val="dk1"/>
              </a:buClr>
              <a:buSzPts val="1200"/>
              <a:buFont typeface="Arial"/>
              <a:buNone/>
            </a:pPr>
            <a:endParaRPr sz="1800" b="1"/>
          </a:p>
          <a:p>
            <a:pPr marL="0" lvl="0" indent="0" algn="l" rtl="0">
              <a:lnSpc>
                <a:spcPct val="90000"/>
              </a:lnSpc>
              <a:spcBef>
                <a:spcPts val="0"/>
              </a:spcBef>
              <a:spcAft>
                <a:spcPts val="0"/>
              </a:spcAft>
              <a:buSzPts val="2000"/>
              <a:buNone/>
            </a:pPr>
            <a:r>
              <a:rPr lang="en" sz="1800" b="1"/>
              <a:t>9 a.m. to 10 a.m.</a:t>
            </a:r>
            <a:br>
              <a:rPr lang="en" sz="1800" b="1"/>
            </a:br>
            <a:r>
              <a:rPr lang="en" sz="1800"/>
              <a:t>Let’s take a break and enjoy some </a:t>
            </a:r>
            <a:br>
              <a:rPr lang="en" sz="1800"/>
            </a:br>
            <a:r>
              <a:rPr lang="en" sz="1800"/>
              <a:t>coffee and treats.</a:t>
            </a:r>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7438"/>
        <p:cNvGrpSpPr/>
        <p:nvPr/>
      </p:nvGrpSpPr>
      <p:grpSpPr>
        <a:xfrm>
          <a:off x="0" y="0"/>
          <a:ext cx="0" cy="0"/>
          <a:chOff x="0" y="0"/>
          <a:chExt cx="0" cy="0"/>
        </a:xfrm>
      </p:grpSpPr>
      <p:sp>
        <p:nvSpPr>
          <p:cNvPr id="7439" name="Google Shape;7439;p274"/>
          <p:cNvSpPr txBox="1">
            <a:spLocks noGrp="1"/>
          </p:cNvSpPr>
          <p:nvPr>
            <p:ph type="title"/>
          </p:nvPr>
        </p:nvSpPr>
        <p:spPr>
          <a:xfrm>
            <a:off x="420625" y="320050"/>
            <a:ext cx="28722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Global map — countries </a:t>
            </a:r>
            <a:endParaRPr/>
          </a:p>
        </p:txBody>
      </p:sp>
      <p:grpSp>
        <p:nvGrpSpPr>
          <p:cNvPr id="7440" name="Google Shape;7440;p274"/>
          <p:cNvGrpSpPr/>
          <p:nvPr/>
        </p:nvGrpSpPr>
        <p:grpSpPr>
          <a:xfrm>
            <a:off x="2350675" y="468300"/>
            <a:ext cx="6470800" cy="3954625"/>
            <a:chOff x="611325" y="869400"/>
            <a:chExt cx="6470800" cy="3954625"/>
          </a:xfrm>
        </p:grpSpPr>
        <p:sp>
          <p:nvSpPr>
            <p:cNvPr id="7441" name="Google Shape;7441;p274"/>
            <p:cNvSpPr/>
            <p:nvPr/>
          </p:nvSpPr>
          <p:spPr>
            <a:xfrm>
              <a:off x="4471750" y="1801475"/>
              <a:ext cx="732075" cy="339175"/>
            </a:xfrm>
            <a:custGeom>
              <a:avLst/>
              <a:gdLst/>
              <a:ahLst/>
              <a:cxnLst/>
              <a:rect l="l" t="t" r="r" b="b"/>
              <a:pathLst>
                <a:path w="29283" h="13567" extrusionOk="0">
                  <a:moveTo>
                    <a:pt x="23283" y="8560"/>
                  </a:moveTo>
                  <a:cubicBezTo>
                    <a:pt x="23234" y="8609"/>
                    <a:pt x="23045" y="8642"/>
                    <a:pt x="22898" y="8667"/>
                  </a:cubicBezTo>
                  <a:cubicBezTo>
                    <a:pt x="22750" y="8700"/>
                    <a:pt x="22528" y="8568"/>
                    <a:pt x="22315" y="8478"/>
                  </a:cubicBezTo>
                  <a:cubicBezTo>
                    <a:pt x="22102" y="8388"/>
                    <a:pt x="22093" y="8454"/>
                    <a:pt x="21675" y="8429"/>
                  </a:cubicBezTo>
                  <a:cubicBezTo>
                    <a:pt x="21264" y="8404"/>
                    <a:pt x="21355" y="8421"/>
                    <a:pt x="21207" y="8380"/>
                  </a:cubicBezTo>
                  <a:cubicBezTo>
                    <a:pt x="21059" y="8339"/>
                    <a:pt x="20977" y="8306"/>
                    <a:pt x="20879" y="8388"/>
                  </a:cubicBezTo>
                  <a:cubicBezTo>
                    <a:pt x="20772" y="8470"/>
                    <a:pt x="20739" y="8454"/>
                    <a:pt x="20493" y="8536"/>
                  </a:cubicBezTo>
                  <a:cubicBezTo>
                    <a:pt x="20239" y="8626"/>
                    <a:pt x="20395" y="8667"/>
                    <a:pt x="20288" y="8733"/>
                  </a:cubicBezTo>
                  <a:cubicBezTo>
                    <a:pt x="20189" y="8798"/>
                    <a:pt x="20198" y="8798"/>
                    <a:pt x="20033" y="8839"/>
                  </a:cubicBezTo>
                  <a:cubicBezTo>
                    <a:pt x="19869" y="8880"/>
                    <a:pt x="19960" y="8921"/>
                    <a:pt x="19976" y="9012"/>
                  </a:cubicBezTo>
                  <a:cubicBezTo>
                    <a:pt x="20001" y="9102"/>
                    <a:pt x="19861" y="9168"/>
                    <a:pt x="19779" y="9266"/>
                  </a:cubicBezTo>
                  <a:cubicBezTo>
                    <a:pt x="19697" y="9356"/>
                    <a:pt x="19820" y="9340"/>
                    <a:pt x="19886" y="9422"/>
                  </a:cubicBezTo>
                  <a:cubicBezTo>
                    <a:pt x="19960" y="9504"/>
                    <a:pt x="19853" y="9701"/>
                    <a:pt x="19779" y="9799"/>
                  </a:cubicBezTo>
                  <a:cubicBezTo>
                    <a:pt x="19705" y="9898"/>
                    <a:pt x="19631" y="9611"/>
                    <a:pt x="19582" y="9455"/>
                  </a:cubicBezTo>
                  <a:cubicBezTo>
                    <a:pt x="19541" y="9307"/>
                    <a:pt x="19443" y="9373"/>
                    <a:pt x="19336" y="9299"/>
                  </a:cubicBezTo>
                  <a:cubicBezTo>
                    <a:pt x="19237" y="9225"/>
                    <a:pt x="19328" y="9184"/>
                    <a:pt x="19352" y="9085"/>
                  </a:cubicBezTo>
                  <a:cubicBezTo>
                    <a:pt x="19369" y="8987"/>
                    <a:pt x="19410" y="8930"/>
                    <a:pt x="19402" y="8823"/>
                  </a:cubicBezTo>
                  <a:cubicBezTo>
                    <a:pt x="19385" y="8708"/>
                    <a:pt x="19541" y="8749"/>
                    <a:pt x="19648" y="8749"/>
                  </a:cubicBezTo>
                  <a:cubicBezTo>
                    <a:pt x="19754" y="8749"/>
                    <a:pt x="19722" y="8700"/>
                    <a:pt x="19713" y="8568"/>
                  </a:cubicBezTo>
                  <a:cubicBezTo>
                    <a:pt x="19697" y="8437"/>
                    <a:pt x="19919" y="8355"/>
                    <a:pt x="20091" y="8248"/>
                  </a:cubicBezTo>
                  <a:cubicBezTo>
                    <a:pt x="20395" y="8084"/>
                    <a:pt x="20239" y="8191"/>
                    <a:pt x="20468" y="8175"/>
                  </a:cubicBezTo>
                  <a:cubicBezTo>
                    <a:pt x="20698" y="8158"/>
                    <a:pt x="20829" y="8101"/>
                    <a:pt x="21067" y="8109"/>
                  </a:cubicBezTo>
                  <a:cubicBezTo>
                    <a:pt x="21314" y="8117"/>
                    <a:pt x="21273" y="8175"/>
                    <a:pt x="21404" y="8240"/>
                  </a:cubicBezTo>
                  <a:cubicBezTo>
                    <a:pt x="21535" y="8314"/>
                    <a:pt x="21650" y="8273"/>
                    <a:pt x="21831" y="8273"/>
                  </a:cubicBezTo>
                  <a:cubicBezTo>
                    <a:pt x="22011" y="8273"/>
                    <a:pt x="22241" y="8273"/>
                    <a:pt x="22520" y="8314"/>
                  </a:cubicBezTo>
                  <a:cubicBezTo>
                    <a:pt x="22791" y="8355"/>
                    <a:pt x="22799" y="8486"/>
                    <a:pt x="22840" y="8470"/>
                  </a:cubicBezTo>
                  <a:cubicBezTo>
                    <a:pt x="22881" y="8454"/>
                    <a:pt x="22873" y="8298"/>
                    <a:pt x="22980" y="8265"/>
                  </a:cubicBezTo>
                  <a:cubicBezTo>
                    <a:pt x="23086" y="8232"/>
                    <a:pt x="23218" y="8363"/>
                    <a:pt x="23218" y="8289"/>
                  </a:cubicBezTo>
                  <a:cubicBezTo>
                    <a:pt x="23226" y="8224"/>
                    <a:pt x="23242" y="8150"/>
                    <a:pt x="23374" y="8142"/>
                  </a:cubicBezTo>
                  <a:cubicBezTo>
                    <a:pt x="23505" y="8125"/>
                    <a:pt x="23562" y="8191"/>
                    <a:pt x="23554" y="8273"/>
                  </a:cubicBezTo>
                  <a:cubicBezTo>
                    <a:pt x="23546" y="8363"/>
                    <a:pt x="23333" y="8511"/>
                    <a:pt x="23283" y="8560"/>
                  </a:cubicBezTo>
                  <a:close/>
                  <a:moveTo>
                    <a:pt x="29274" y="6016"/>
                  </a:moveTo>
                  <a:cubicBezTo>
                    <a:pt x="29250" y="6008"/>
                    <a:pt x="29110" y="5901"/>
                    <a:pt x="28995" y="5819"/>
                  </a:cubicBezTo>
                  <a:cubicBezTo>
                    <a:pt x="28921" y="5762"/>
                    <a:pt x="28864" y="5713"/>
                    <a:pt x="28847" y="5696"/>
                  </a:cubicBezTo>
                  <a:cubicBezTo>
                    <a:pt x="28831" y="5671"/>
                    <a:pt x="28831" y="5622"/>
                    <a:pt x="28831" y="5565"/>
                  </a:cubicBezTo>
                  <a:cubicBezTo>
                    <a:pt x="28831" y="5524"/>
                    <a:pt x="28839" y="5475"/>
                    <a:pt x="28831" y="5442"/>
                  </a:cubicBezTo>
                  <a:cubicBezTo>
                    <a:pt x="28831" y="5442"/>
                    <a:pt x="28831" y="5442"/>
                    <a:pt x="28831" y="5442"/>
                  </a:cubicBezTo>
                  <a:cubicBezTo>
                    <a:pt x="28782" y="5450"/>
                    <a:pt x="28724" y="5507"/>
                    <a:pt x="28667" y="5573"/>
                  </a:cubicBezTo>
                  <a:cubicBezTo>
                    <a:pt x="28609" y="5630"/>
                    <a:pt x="28544" y="5680"/>
                    <a:pt x="28495" y="5713"/>
                  </a:cubicBezTo>
                  <a:cubicBezTo>
                    <a:pt x="28404" y="5754"/>
                    <a:pt x="28191" y="5696"/>
                    <a:pt x="28027" y="5647"/>
                  </a:cubicBezTo>
                  <a:cubicBezTo>
                    <a:pt x="27969" y="5630"/>
                    <a:pt x="27928" y="5614"/>
                    <a:pt x="27887" y="5614"/>
                  </a:cubicBezTo>
                  <a:cubicBezTo>
                    <a:pt x="27764" y="5581"/>
                    <a:pt x="27715" y="5475"/>
                    <a:pt x="27682" y="5392"/>
                  </a:cubicBezTo>
                  <a:cubicBezTo>
                    <a:pt x="27674" y="5376"/>
                    <a:pt x="27666" y="5360"/>
                    <a:pt x="27657" y="5351"/>
                  </a:cubicBezTo>
                  <a:cubicBezTo>
                    <a:pt x="27633" y="5310"/>
                    <a:pt x="27649" y="5269"/>
                    <a:pt x="27657" y="5228"/>
                  </a:cubicBezTo>
                  <a:cubicBezTo>
                    <a:pt x="27657" y="5204"/>
                    <a:pt x="27666" y="5187"/>
                    <a:pt x="27657" y="5179"/>
                  </a:cubicBezTo>
                  <a:cubicBezTo>
                    <a:pt x="27633" y="5154"/>
                    <a:pt x="27584" y="5122"/>
                    <a:pt x="27518" y="5097"/>
                  </a:cubicBezTo>
                  <a:cubicBezTo>
                    <a:pt x="27469" y="5072"/>
                    <a:pt x="27403" y="5048"/>
                    <a:pt x="27346" y="5031"/>
                  </a:cubicBezTo>
                  <a:cubicBezTo>
                    <a:pt x="27296" y="5023"/>
                    <a:pt x="27264" y="5031"/>
                    <a:pt x="27231" y="5040"/>
                  </a:cubicBezTo>
                  <a:cubicBezTo>
                    <a:pt x="27181" y="5056"/>
                    <a:pt x="27149" y="5064"/>
                    <a:pt x="27091" y="4990"/>
                  </a:cubicBezTo>
                  <a:cubicBezTo>
                    <a:pt x="27050" y="4925"/>
                    <a:pt x="27034" y="4859"/>
                    <a:pt x="27017" y="4793"/>
                  </a:cubicBezTo>
                  <a:cubicBezTo>
                    <a:pt x="27017" y="4752"/>
                    <a:pt x="27009" y="4720"/>
                    <a:pt x="26993" y="4687"/>
                  </a:cubicBezTo>
                  <a:cubicBezTo>
                    <a:pt x="26976" y="4654"/>
                    <a:pt x="26935" y="4596"/>
                    <a:pt x="26902" y="4547"/>
                  </a:cubicBezTo>
                  <a:cubicBezTo>
                    <a:pt x="26870" y="4506"/>
                    <a:pt x="26837" y="4465"/>
                    <a:pt x="26804" y="4440"/>
                  </a:cubicBezTo>
                  <a:cubicBezTo>
                    <a:pt x="26779" y="4424"/>
                    <a:pt x="26705" y="4399"/>
                    <a:pt x="26615" y="4375"/>
                  </a:cubicBezTo>
                  <a:cubicBezTo>
                    <a:pt x="26500" y="4350"/>
                    <a:pt x="26361" y="4326"/>
                    <a:pt x="26328" y="4326"/>
                  </a:cubicBezTo>
                  <a:cubicBezTo>
                    <a:pt x="26303" y="4334"/>
                    <a:pt x="26238" y="4342"/>
                    <a:pt x="26180" y="4350"/>
                  </a:cubicBezTo>
                  <a:cubicBezTo>
                    <a:pt x="26131" y="4358"/>
                    <a:pt x="26082" y="4375"/>
                    <a:pt x="26065" y="4375"/>
                  </a:cubicBezTo>
                  <a:cubicBezTo>
                    <a:pt x="26049" y="4383"/>
                    <a:pt x="26008" y="4440"/>
                    <a:pt x="25967" y="4490"/>
                  </a:cubicBezTo>
                  <a:cubicBezTo>
                    <a:pt x="25942" y="4523"/>
                    <a:pt x="25918" y="4564"/>
                    <a:pt x="25893" y="4588"/>
                  </a:cubicBezTo>
                  <a:cubicBezTo>
                    <a:pt x="25844" y="4654"/>
                    <a:pt x="25737" y="4605"/>
                    <a:pt x="25630" y="4555"/>
                  </a:cubicBezTo>
                  <a:cubicBezTo>
                    <a:pt x="25557" y="4523"/>
                    <a:pt x="25483" y="4490"/>
                    <a:pt x="25442" y="4490"/>
                  </a:cubicBezTo>
                  <a:cubicBezTo>
                    <a:pt x="25392" y="4490"/>
                    <a:pt x="25343" y="4498"/>
                    <a:pt x="25294" y="4506"/>
                  </a:cubicBezTo>
                  <a:cubicBezTo>
                    <a:pt x="25228" y="4514"/>
                    <a:pt x="25163" y="4523"/>
                    <a:pt x="25089" y="4523"/>
                  </a:cubicBezTo>
                  <a:cubicBezTo>
                    <a:pt x="24990" y="4531"/>
                    <a:pt x="24941" y="4465"/>
                    <a:pt x="24892" y="4399"/>
                  </a:cubicBezTo>
                  <a:cubicBezTo>
                    <a:pt x="24875" y="4383"/>
                    <a:pt x="24867" y="4367"/>
                    <a:pt x="24851" y="4350"/>
                  </a:cubicBezTo>
                  <a:cubicBezTo>
                    <a:pt x="24802" y="4301"/>
                    <a:pt x="24826" y="4219"/>
                    <a:pt x="24843" y="4153"/>
                  </a:cubicBezTo>
                  <a:cubicBezTo>
                    <a:pt x="24851" y="4120"/>
                    <a:pt x="24859" y="4088"/>
                    <a:pt x="24859" y="4079"/>
                  </a:cubicBezTo>
                  <a:cubicBezTo>
                    <a:pt x="24851" y="4071"/>
                    <a:pt x="24826" y="4055"/>
                    <a:pt x="24793" y="4038"/>
                  </a:cubicBezTo>
                  <a:cubicBezTo>
                    <a:pt x="24744" y="4014"/>
                    <a:pt x="24670" y="3989"/>
                    <a:pt x="24629" y="3973"/>
                  </a:cubicBezTo>
                  <a:cubicBezTo>
                    <a:pt x="24621" y="3973"/>
                    <a:pt x="24629" y="3948"/>
                    <a:pt x="24629" y="3956"/>
                  </a:cubicBezTo>
                  <a:cubicBezTo>
                    <a:pt x="24621" y="3964"/>
                    <a:pt x="24621" y="3964"/>
                    <a:pt x="24621" y="3973"/>
                  </a:cubicBezTo>
                  <a:cubicBezTo>
                    <a:pt x="24621" y="3989"/>
                    <a:pt x="24621" y="4014"/>
                    <a:pt x="24613" y="4038"/>
                  </a:cubicBezTo>
                  <a:cubicBezTo>
                    <a:pt x="24588" y="4096"/>
                    <a:pt x="24555" y="4088"/>
                    <a:pt x="24498" y="4088"/>
                  </a:cubicBezTo>
                  <a:cubicBezTo>
                    <a:pt x="24481" y="4079"/>
                    <a:pt x="24457" y="4079"/>
                    <a:pt x="24424" y="4088"/>
                  </a:cubicBezTo>
                  <a:cubicBezTo>
                    <a:pt x="24416" y="4088"/>
                    <a:pt x="24416" y="4088"/>
                    <a:pt x="24416" y="4088"/>
                  </a:cubicBezTo>
                  <a:cubicBezTo>
                    <a:pt x="24416" y="4104"/>
                    <a:pt x="24424" y="4129"/>
                    <a:pt x="24432" y="4145"/>
                  </a:cubicBezTo>
                  <a:lnTo>
                    <a:pt x="24432" y="4145"/>
                  </a:lnTo>
                  <a:cubicBezTo>
                    <a:pt x="24449" y="4178"/>
                    <a:pt x="24457" y="4202"/>
                    <a:pt x="24457" y="4227"/>
                  </a:cubicBezTo>
                  <a:cubicBezTo>
                    <a:pt x="24449" y="4276"/>
                    <a:pt x="24399" y="4301"/>
                    <a:pt x="24350" y="4326"/>
                  </a:cubicBezTo>
                  <a:cubicBezTo>
                    <a:pt x="24342" y="4334"/>
                    <a:pt x="24326" y="4342"/>
                    <a:pt x="24317" y="4342"/>
                  </a:cubicBezTo>
                  <a:cubicBezTo>
                    <a:pt x="24309" y="4350"/>
                    <a:pt x="24293" y="4375"/>
                    <a:pt x="24285" y="4408"/>
                  </a:cubicBezTo>
                  <a:cubicBezTo>
                    <a:pt x="24268" y="4432"/>
                    <a:pt x="24252" y="4465"/>
                    <a:pt x="24235" y="4490"/>
                  </a:cubicBezTo>
                  <a:lnTo>
                    <a:pt x="24235" y="4490"/>
                  </a:lnTo>
                  <a:cubicBezTo>
                    <a:pt x="24211" y="4531"/>
                    <a:pt x="24178" y="4555"/>
                    <a:pt x="24145" y="4523"/>
                  </a:cubicBezTo>
                  <a:lnTo>
                    <a:pt x="24145" y="4523"/>
                  </a:lnTo>
                  <a:cubicBezTo>
                    <a:pt x="24112" y="4506"/>
                    <a:pt x="23882" y="4161"/>
                    <a:pt x="23685" y="3833"/>
                  </a:cubicBezTo>
                  <a:cubicBezTo>
                    <a:pt x="23521" y="3571"/>
                    <a:pt x="23382" y="3324"/>
                    <a:pt x="23365" y="3259"/>
                  </a:cubicBezTo>
                  <a:cubicBezTo>
                    <a:pt x="23349" y="3177"/>
                    <a:pt x="23070" y="2816"/>
                    <a:pt x="22857" y="2528"/>
                  </a:cubicBezTo>
                  <a:cubicBezTo>
                    <a:pt x="22717" y="2348"/>
                    <a:pt x="22602" y="2192"/>
                    <a:pt x="22578" y="2151"/>
                  </a:cubicBezTo>
                  <a:cubicBezTo>
                    <a:pt x="22561" y="2110"/>
                    <a:pt x="22520" y="2069"/>
                    <a:pt x="22471" y="2028"/>
                  </a:cubicBezTo>
                  <a:cubicBezTo>
                    <a:pt x="22397" y="1970"/>
                    <a:pt x="22307" y="1921"/>
                    <a:pt x="22249" y="1888"/>
                  </a:cubicBezTo>
                  <a:cubicBezTo>
                    <a:pt x="22200" y="1864"/>
                    <a:pt x="22044" y="1765"/>
                    <a:pt x="21888" y="1667"/>
                  </a:cubicBezTo>
                  <a:cubicBezTo>
                    <a:pt x="21740" y="1568"/>
                    <a:pt x="21601" y="1470"/>
                    <a:pt x="21568" y="1437"/>
                  </a:cubicBezTo>
                  <a:cubicBezTo>
                    <a:pt x="21527" y="1404"/>
                    <a:pt x="21511" y="1371"/>
                    <a:pt x="21511" y="1330"/>
                  </a:cubicBezTo>
                  <a:cubicBezTo>
                    <a:pt x="21511" y="1314"/>
                    <a:pt x="21511" y="1306"/>
                    <a:pt x="21519" y="1289"/>
                  </a:cubicBezTo>
                  <a:lnTo>
                    <a:pt x="21519" y="1289"/>
                  </a:lnTo>
                  <a:cubicBezTo>
                    <a:pt x="21519" y="1281"/>
                    <a:pt x="21527" y="1264"/>
                    <a:pt x="21535" y="1256"/>
                  </a:cubicBezTo>
                  <a:lnTo>
                    <a:pt x="21535" y="1256"/>
                  </a:lnTo>
                  <a:cubicBezTo>
                    <a:pt x="21552" y="1240"/>
                    <a:pt x="21576" y="1223"/>
                    <a:pt x="21601" y="1223"/>
                  </a:cubicBezTo>
                  <a:cubicBezTo>
                    <a:pt x="21626" y="1223"/>
                    <a:pt x="21650" y="1207"/>
                    <a:pt x="21675" y="1182"/>
                  </a:cubicBezTo>
                  <a:cubicBezTo>
                    <a:pt x="21699" y="1158"/>
                    <a:pt x="21724" y="1133"/>
                    <a:pt x="21724" y="1117"/>
                  </a:cubicBezTo>
                  <a:cubicBezTo>
                    <a:pt x="21724" y="1092"/>
                    <a:pt x="21749" y="1051"/>
                    <a:pt x="21781" y="1010"/>
                  </a:cubicBezTo>
                  <a:cubicBezTo>
                    <a:pt x="21814" y="953"/>
                    <a:pt x="21855" y="887"/>
                    <a:pt x="21847" y="879"/>
                  </a:cubicBezTo>
                  <a:cubicBezTo>
                    <a:pt x="21847" y="862"/>
                    <a:pt x="20838" y="1330"/>
                    <a:pt x="20353" y="1552"/>
                  </a:cubicBezTo>
                  <a:cubicBezTo>
                    <a:pt x="20222" y="1617"/>
                    <a:pt x="20124" y="1658"/>
                    <a:pt x="20099" y="1667"/>
                  </a:cubicBezTo>
                  <a:cubicBezTo>
                    <a:pt x="20058" y="1683"/>
                    <a:pt x="20050" y="1749"/>
                    <a:pt x="20050" y="1806"/>
                  </a:cubicBezTo>
                  <a:cubicBezTo>
                    <a:pt x="20042" y="1839"/>
                    <a:pt x="20042" y="1872"/>
                    <a:pt x="20033" y="1905"/>
                  </a:cubicBezTo>
                  <a:cubicBezTo>
                    <a:pt x="20017" y="1954"/>
                    <a:pt x="19951" y="1946"/>
                    <a:pt x="19869" y="1913"/>
                  </a:cubicBezTo>
                  <a:cubicBezTo>
                    <a:pt x="19812" y="1896"/>
                    <a:pt x="19746" y="1864"/>
                    <a:pt x="19689" y="1831"/>
                  </a:cubicBezTo>
                  <a:cubicBezTo>
                    <a:pt x="19639" y="1814"/>
                    <a:pt x="19607" y="1790"/>
                    <a:pt x="19590" y="1790"/>
                  </a:cubicBezTo>
                  <a:cubicBezTo>
                    <a:pt x="19574" y="1790"/>
                    <a:pt x="19525" y="1839"/>
                    <a:pt x="19475" y="1896"/>
                  </a:cubicBezTo>
                  <a:cubicBezTo>
                    <a:pt x="19443" y="1921"/>
                    <a:pt x="19418" y="1954"/>
                    <a:pt x="19393" y="1970"/>
                  </a:cubicBezTo>
                  <a:cubicBezTo>
                    <a:pt x="19385" y="1978"/>
                    <a:pt x="19377" y="1978"/>
                    <a:pt x="19377" y="1978"/>
                  </a:cubicBezTo>
                  <a:lnTo>
                    <a:pt x="19377" y="1978"/>
                  </a:lnTo>
                  <a:cubicBezTo>
                    <a:pt x="19344" y="1987"/>
                    <a:pt x="19319" y="1978"/>
                    <a:pt x="19295" y="1954"/>
                  </a:cubicBezTo>
                  <a:cubicBezTo>
                    <a:pt x="19278" y="1929"/>
                    <a:pt x="19262" y="1905"/>
                    <a:pt x="19254" y="1880"/>
                  </a:cubicBezTo>
                  <a:lnTo>
                    <a:pt x="19254" y="1880"/>
                  </a:lnTo>
                  <a:cubicBezTo>
                    <a:pt x="19229" y="1823"/>
                    <a:pt x="19213" y="1749"/>
                    <a:pt x="19205" y="1716"/>
                  </a:cubicBezTo>
                  <a:cubicBezTo>
                    <a:pt x="19196" y="1667"/>
                    <a:pt x="19270" y="1585"/>
                    <a:pt x="19352" y="1511"/>
                  </a:cubicBezTo>
                  <a:cubicBezTo>
                    <a:pt x="19426" y="1429"/>
                    <a:pt x="19500" y="1355"/>
                    <a:pt x="19516" y="1306"/>
                  </a:cubicBezTo>
                  <a:cubicBezTo>
                    <a:pt x="19484" y="1306"/>
                    <a:pt x="19410" y="1347"/>
                    <a:pt x="19344" y="1388"/>
                  </a:cubicBezTo>
                  <a:cubicBezTo>
                    <a:pt x="19295" y="1412"/>
                    <a:pt x="19254" y="1437"/>
                    <a:pt x="19221" y="1445"/>
                  </a:cubicBezTo>
                  <a:cubicBezTo>
                    <a:pt x="19155" y="1470"/>
                    <a:pt x="19065" y="1429"/>
                    <a:pt x="18983" y="1396"/>
                  </a:cubicBezTo>
                  <a:cubicBezTo>
                    <a:pt x="18934" y="1371"/>
                    <a:pt x="18884" y="1347"/>
                    <a:pt x="18868" y="1347"/>
                  </a:cubicBezTo>
                  <a:lnTo>
                    <a:pt x="18868" y="1347"/>
                  </a:lnTo>
                  <a:cubicBezTo>
                    <a:pt x="18852" y="1355"/>
                    <a:pt x="18827" y="1371"/>
                    <a:pt x="18802" y="1388"/>
                  </a:cubicBezTo>
                  <a:cubicBezTo>
                    <a:pt x="18745" y="1412"/>
                    <a:pt x="18679" y="1453"/>
                    <a:pt x="18605" y="1461"/>
                  </a:cubicBezTo>
                  <a:cubicBezTo>
                    <a:pt x="18532" y="1470"/>
                    <a:pt x="18507" y="1453"/>
                    <a:pt x="18507" y="1420"/>
                  </a:cubicBezTo>
                  <a:cubicBezTo>
                    <a:pt x="18507" y="1404"/>
                    <a:pt x="18507" y="1388"/>
                    <a:pt x="18515" y="1363"/>
                  </a:cubicBezTo>
                  <a:lnTo>
                    <a:pt x="18515" y="1363"/>
                  </a:lnTo>
                  <a:cubicBezTo>
                    <a:pt x="18515" y="1338"/>
                    <a:pt x="18523" y="1314"/>
                    <a:pt x="18523" y="1273"/>
                  </a:cubicBezTo>
                  <a:cubicBezTo>
                    <a:pt x="18523" y="1223"/>
                    <a:pt x="18507" y="1174"/>
                    <a:pt x="18474" y="1133"/>
                  </a:cubicBezTo>
                  <a:cubicBezTo>
                    <a:pt x="18441" y="1084"/>
                    <a:pt x="18400" y="1043"/>
                    <a:pt x="18367" y="1035"/>
                  </a:cubicBezTo>
                  <a:cubicBezTo>
                    <a:pt x="18359" y="1035"/>
                    <a:pt x="18351" y="1051"/>
                    <a:pt x="18343" y="1068"/>
                  </a:cubicBezTo>
                  <a:cubicBezTo>
                    <a:pt x="18335" y="1109"/>
                    <a:pt x="18335" y="1150"/>
                    <a:pt x="18326" y="1174"/>
                  </a:cubicBezTo>
                  <a:cubicBezTo>
                    <a:pt x="18326" y="1182"/>
                    <a:pt x="18326" y="1191"/>
                    <a:pt x="18326" y="1199"/>
                  </a:cubicBezTo>
                  <a:cubicBezTo>
                    <a:pt x="18318" y="1264"/>
                    <a:pt x="17974" y="1256"/>
                    <a:pt x="17793" y="1256"/>
                  </a:cubicBezTo>
                  <a:cubicBezTo>
                    <a:pt x="17752" y="1256"/>
                    <a:pt x="17727" y="1256"/>
                    <a:pt x="17703" y="1256"/>
                  </a:cubicBezTo>
                  <a:cubicBezTo>
                    <a:pt x="17596" y="1256"/>
                    <a:pt x="17596" y="1191"/>
                    <a:pt x="17596" y="1133"/>
                  </a:cubicBezTo>
                  <a:cubicBezTo>
                    <a:pt x="17596" y="1117"/>
                    <a:pt x="17596" y="1109"/>
                    <a:pt x="17596" y="1100"/>
                  </a:cubicBezTo>
                  <a:cubicBezTo>
                    <a:pt x="17580" y="1043"/>
                    <a:pt x="17621" y="1018"/>
                    <a:pt x="17662" y="994"/>
                  </a:cubicBezTo>
                  <a:lnTo>
                    <a:pt x="17662" y="994"/>
                  </a:lnTo>
                  <a:cubicBezTo>
                    <a:pt x="17678" y="985"/>
                    <a:pt x="17686" y="985"/>
                    <a:pt x="17686" y="985"/>
                  </a:cubicBezTo>
                  <a:cubicBezTo>
                    <a:pt x="17695" y="977"/>
                    <a:pt x="17686" y="936"/>
                    <a:pt x="17678" y="895"/>
                  </a:cubicBezTo>
                  <a:cubicBezTo>
                    <a:pt x="17678" y="846"/>
                    <a:pt x="17670" y="797"/>
                    <a:pt x="17670" y="747"/>
                  </a:cubicBezTo>
                  <a:lnTo>
                    <a:pt x="17670" y="747"/>
                  </a:lnTo>
                  <a:cubicBezTo>
                    <a:pt x="17678" y="674"/>
                    <a:pt x="17678" y="608"/>
                    <a:pt x="17645" y="526"/>
                  </a:cubicBezTo>
                  <a:lnTo>
                    <a:pt x="17629" y="493"/>
                  </a:lnTo>
                  <a:cubicBezTo>
                    <a:pt x="17580" y="378"/>
                    <a:pt x="17457" y="107"/>
                    <a:pt x="17391" y="75"/>
                  </a:cubicBezTo>
                  <a:cubicBezTo>
                    <a:pt x="17350" y="58"/>
                    <a:pt x="17317" y="50"/>
                    <a:pt x="17284" y="58"/>
                  </a:cubicBezTo>
                  <a:lnTo>
                    <a:pt x="17284" y="58"/>
                  </a:lnTo>
                  <a:cubicBezTo>
                    <a:pt x="17251" y="66"/>
                    <a:pt x="17227" y="83"/>
                    <a:pt x="17202" y="91"/>
                  </a:cubicBezTo>
                  <a:cubicBezTo>
                    <a:pt x="17177" y="107"/>
                    <a:pt x="17161" y="132"/>
                    <a:pt x="17136" y="157"/>
                  </a:cubicBezTo>
                  <a:cubicBezTo>
                    <a:pt x="17104" y="181"/>
                    <a:pt x="17079" y="214"/>
                    <a:pt x="17038" y="239"/>
                  </a:cubicBezTo>
                  <a:cubicBezTo>
                    <a:pt x="16989" y="263"/>
                    <a:pt x="16857" y="181"/>
                    <a:pt x="16759" y="116"/>
                  </a:cubicBezTo>
                  <a:cubicBezTo>
                    <a:pt x="16701" y="83"/>
                    <a:pt x="16660" y="50"/>
                    <a:pt x="16652" y="50"/>
                  </a:cubicBezTo>
                  <a:cubicBezTo>
                    <a:pt x="16636" y="50"/>
                    <a:pt x="16562" y="50"/>
                    <a:pt x="16472" y="42"/>
                  </a:cubicBezTo>
                  <a:cubicBezTo>
                    <a:pt x="16267" y="25"/>
                    <a:pt x="15963" y="1"/>
                    <a:pt x="15963" y="1"/>
                  </a:cubicBezTo>
                  <a:lnTo>
                    <a:pt x="15963" y="1"/>
                  </a:lnTo>
                  <a:cubicBezTo>
                    <a:pt x="15955" y="1"/>
                    <a:pt x="15946" y="50"/>
                    <a:pt x="15938" y="91"/>
                  </a:cubicBezTo>
                  <a:cubicBezTo>
                    <a:pt x="15930" y="116"/>
                    <a:pt x="15922" y="148"/>
                    <a:pt x="15914" y="165"/>
                  </a:cubicBezTo>
                  <a:cubicBezTo>
                    <a:pt x="15897" y="214"/>
                    <a:pt x="15692" y="337"/>
                    <a:pt x="15585" y="395"/>
                  </a:cubicBezTo>
                  <a:cubicBezTo>
                    <a:pt x="15569" y="403"/>
                    <a:pt x="15553" y="419"/>
                    <a:pt x="15544" y="419"/>
                  </a:cubicBezTo>
                  <a:cubicBezTo>
                    <a:pt x="15512" y="436"/>
                    <a:pt x="15372" y="452"/>
                    <a:pt x="15224" y="468"/>
                  </a:cubicBezTo>
                  <a:cubicBezTo>
                    <a:pt x="15077" y="485"/>
                    <a:pt x="14921" y="501"/>
                    <a:pt x="14880" y="518"/>
                  </a:cubicBezTo>
                  <a:cubicBezTo>
                    <a:pt x="14863" y="526"/>
                    <a:pt x="14830" y="542"/>
                    <a:pt x="14781" y="559"/>
                  </a:cubicBezTo>
                  <a:cubicBezTo>
                    <a:pt x="14601" y="624"/>
                    <a:pt x="14239" y="756"/>
                    <a:pt x="14157" y="772"/>
                  </a:cubicBezTo>
                  <a:cubicBezTo>
                    <a:pt x="14100" y="780"/>
                    <a:pt x="13993" y="764"/>
                    <a:pt x="13887" y="756"/>
                  </a:cubicBezTo>
                  <a:cubicBezTo>
                    <a:pt x="13788" y="739"/>
                    <a:pt x="13690" y="731"/>
                    <a:pt x="13640" y="739"/>
                  </a:cubicBezTo>
                  <a:cubicBezTo>
                    <a:pt x="13575" y="756"/>
                    <a:pt x="13550" y="780"/>
                    <a:pt x="13525" y="805"/>
                  </a:cubicBezTo>
                  <a:cubicBezTo>
                    <a:pt x="13509" y="821"/>
                    <a:pt x="13501" y="838"/>
                    <a:pt x="13484" y="846"/>
                  </a:cubicBezTo>
                  <a:cubicBezTo>
                    <a:pt x="13468" y="854"/>
                    <a:pt x="13476" y="887"/>
                    <a:pt x="13476" y="920"/>
                  </a:cubicBezTo>
                  <a:cubicBezTo>
                    <a:pt x="13484" y="969"/>
                    <a:pt x="13493" y="1018"/>
                    <a:pt x="13468" y="1059"/>
                  </a:cubicBezTo>
                  <a:cubicBezTo>
                    <a:pt x="13435" y="1117"/>
                    <a:pt x="13296" y="1092"/>
                    <a:pt x="13140" y="1076"/>
                  </a:cubicBezTo>
                  <a:cubicBezTo>
                    <a:pt x="13025" y="1059"/>
                    <a:pt x="12902" y="1043"/>
                    <a:pt x="12828" y="1051"/>
                  </a:cubicBezTo>
                  <a:cubicBezTo>
                    <a:pt x="12746" y="1068"/>
                    <a:pt x="12639" y="1084"/>
                    <a:pt x="12541" y="1109"/>
                  </a:cubicBezTo>
                  <a:cubicBezTo>
                    <a:pt x="12450" y="1125"/>
                    <a:pt x="12368" y="1141"/>
                    <a:pt x="12336" y="1158"/>
                  </a:cubicBezTo>
                  <a:cubicBezTo>
                    <a:pt x="12286" y="1174"/>
                    <a:pt x="12015" y="1232"/>
                    <a:pt x="11818" y="1281"/>
                  </a:cubicBezTo>
                  <a:cubicBezTo>
                    <a:pt x="11720" y="1306"/>
                    <a:pt x="11646" y="1322"/>
                    <a:pt x="11630" y="1322"/>
                  </a:cubicBezTo>
                  <a:cubicBezTo>
                    <a:pt x="11630" y="1330"/>
                    <a:pt x="11597" y="1371"/>
                    <a:pt x="11572" y="1412"/>
                  </a:cubicBezTo>
                  <a:cubicBezTo>
                    <a:pt x="11548" y="1453"/>
                    <a:pt x="11515" y="1502"/>
                    <a:pt x="11490" y="1519"/>
                  </a:cubicBezTo>
                  <a:cubicBezTo>
                    <a:pt x="11441" y="1552"/>
                    <a:pt x="11384" y="1461"/>
                    <a:pt x="11342" y="1396"/>
                  </a:cubicBezTo>
                  <a:cubicBezTo>
                    <a:pt x="11326" y="1379"/>
                    <a:pt x="11318" y="1363"/>
                    <a:pt x="11310" y="1355"/>
                  </a:cubicBezTo>
                  <a:cubicBezTo>
                    <a:pt x="11310" y="1355"/>
                    <a:pt x="11260" y="1355"/>
                    <a:pt x="11195" y="1363"/>
                  </a:cubicBezTo>
                  <a:cubicBezTo>
                    <a:pt x="11080" y="1379"/>
                    <a:pt x="10932" y="1404"/>
                    <a:pt x="10891" y="1412"/>
                  </a:cubicBezTo>
                  <a:cubicBezTo>
                    <a:pt x="10842" y="1429"/>
                    <a:pt x="10801" y="1388"/>
                    <a:pt x="10760" y="1355"/>
                  </a:cubicBezTo>
                  <a:cubicBezTo>
                    <a:pt x="10735" y="1338"/>
                    <a:pt x="10711" y="1322"/>
                    <a:pt x="10702" y="1322"/>
                  </a:cubicBezTo>
                  <a:cubicBezTo>
                    <a:pt x="10686" y="1322"/>
                    <a:pt x="10604" y="1355"/>
                    <a:pt x="10530" y="1388"/>
                  </a:cubicBezTo>
                  <a:cubicBezTo>
                    <a:pt x="10489" y="1412"/>
                    <a:pt x="10448" y="1437"/>
                    <a:pt x="10448" y="1437"/>
                  </a:cubicBezTo>
                  <a:cubicBezTo>
                    <a:pt x="10448" y="1461"/>
                    <a:pt x="10456" y="1486"/>
                    <a:pt x="10481" y="1519"/>
                  </a:cubicBezTo>
                  <a:lnTo>
                    <a:pt x="10481" y="1519"/>
                  </a:lnTo>
                  <a:lnTo>
                    <a:pt x="10489" y="1535"/>
                  </a:lnTo>
                  <a:lnTo>
                    <a:pt x="10489" y="1535"/>
                  </a:lnTo>
                  <a:cubicBezTo>
                    <a:pt x="10514" y="1576"/>
                    <a:pt x="10489" y="1609"/>
                    <a:pt x="10440" y="1634"/>
                  </a:cubicBezTo>
                  <a:lnTo>
                    <a:pt x="10440" y="1634"/>
                  </a:lnTo>
                  <a:cubicBezTo>
                    <a:pt x="10432" y="1642"/>
                    <a:pt x="10415" y="1650"/>
                    <a:pt x="10399" y="1658"/>
                  </a:cubicBezTo>
                  <a:lnTo>
                    <a:pt x="10374" y="1675"/>
                  </a:lnTo>
                  <a:cubicBezTo>
                    <a:pt x="10448" y="1683"/>
                    <a:pt x="10579" y="1691"/>
                    <a:pt x="10670" y="1691"/>
                  </a:cubicBezTo>
                  <a:cubicBezTo>
                    <a:pt x="10735" y="1699"/>
                    <a:pt x="10784" y="1699"/>
                    <a:pt x="10793" y="1708"/>
                  </a:cubicBezTo>
                  <a:lnTo>
                    <a:pt x="10793" y="1708"/>
                  </a:lnTo>
                  <a:cubicBezTo>
                    <a:pt x="10801" y="1708"/>
                    <a:pt x="10809" y="1708"/>
                    <a:pt x="10809" y="1716"/>
                  </a:cubicBezTo>
                  <a:cubicBezTo>
                    <a:pt x="10825" y="1732"/>
                    <a:pt x="10825" y="1749"/>
                    <a:pt x="10825" y="1765"/>
                  </a:cubicBezTo>
                  <a:cubicBezTo>
                    <a:pt x="10825" y="1773"/>
                    <a:pt x="10817" y="1790"/>
                    <a:pt x="10809" y="1806"/>
                  </a:cubicBezTo>
                  <a:cubicBezTo>
                    <a:pt x="10793" y="1847"/>
                    <a:pt x="10768" y="1905"/>
                    <a:pt x="10727" y="1937"/>
                  </a:cubicBezTo>
                  <a:lnTo>
                    <a:pt x="10727" y="1937"/>
                  </a:lnTo>
                  <a:cubicBezTo>
                    <a:pt x="10678" y="1978"/>
                    <a:pt x="10620" y="1970"/>
                    <a:pt x="10579" y="1962"/>
                  </a:cubicBezTo>
                  <a:cubicBezTo>
                    <a:pt x="10571" y="1954"/>
                    <a:pt x="10571" y="1954"/>
                    <a:pt x="10571" y="1954"/>
                  </a:cubicBezTo>
                  <a:cubicBezTo>
                    <a:pt x="10571" y="1954"/>
                    <a:pt x="10579" y="1970"/>
                    <a:pt x="10587" y="1987"/>
                  </a:cubicBezTo>
                  <a:cubicBezTo>
                    <a:pt x="10587" y="2011"/>
                    <a:pt x="10604" y="2044"/>
                    <a:pt x="10612" y="2061"/>
                  </a:cubicBezTo>
                  <a:lnTo>
                    <a:pt x="10612" y="2061"/>
                  </a:lnTo>
                  <a:cubicBezTo>
                    <a:pt x="10612" y="2061"/>
                    <a:pt x="10612" y="2061"/>
                    <a:pt x="10612" y="2061"/>
                  </a:cubicBezTo>
                  <a:cubicBezTo>
                    <a:pt x="10620" y="2069"/>
                    <a:pt x="10784" y="2093"/>
                    <a:pt x="10949" y="2118"/>
                  </a:cubicBezTo>
                  <a:cubicBezTo>
                    <a:pt x="11113" y="2143"/>
                    <a:pt x="11269" y="2175"/>
                    <a:pt x="11277" y="2208"/>
                  </a:cubicBezTo>
                  <a:cubicBezTo>
                    <a:pt x="11277" y="2225"/>
                    <a:pt x="11252" y="2274"/>
                    <a:pt x="11219" y="2323"/>
                  </a:cubicBezTo>
                  <a:cubicBezTo>
                    <a:pt x="11178" y="2381"/>
                    <a:pt x="11137" y="2438"/>
                    <a:pt x="11113" y="2454"/>
                  </a:cubicBezTo>
                  <a:cubicBezTo>
                    <a:pt x="11072" y="2495"/>
                    <a:pt x="10940" y="2430"/>
                    <a:pt x="10834" y="2372"/>
                  </a:cubicBezTo>
                  <a:cubicBezTo>
                    <a:pt x="10784" y="2348"/>
                    <a:pt x="10743" y="2331"/>
                    <a:pt x="10727" y="2331"/>
                  </a:cubicBezTo>
                  <a:cubicBezTo>
                    <a:pt x="10711" y="2323"/>
                    <a:pt x="10678" y="2331"/>
                    <a:pt x="10629" y="2340"/>
                  </a:cubicBezTo>
                  <a:cubicBezTo>
                    <a:pt x="10563" y="2356"/>
                    <a:pt x="10489" y="2372"/>
                    <a:pt x="10440" y="2397"/>
                  </a:cubicBezTo>
                  <a:cubicBezTo>
                    <a:pt x="10366" y="2422"/>
                    <a:pt x="10276" y="2537"/>
                    <a:pt x="10226" y="2602"/>
                  </a:cubicBezTo>
                  <a:lnTo>
                    <a:pt x="10226" y="2602"/>
                  </a:lnTo>
                  <a:cubicBezTo>
                    <a:pt x="10218" y="2619"/>
                    <a:pt x="10210" y="2627"/>
                    <a:pt x="10202" y="2635"/>
                  </a:cubicBezTo>
                  <a:cubicBezTo>
                    <a:pt x="10185" y="2651"/>
                    <a:pt x="10259" y="2733"/>
                    <a:pt x="10325" y="2807"/>
                  </a:cubicBezTo>
                  <a:cubicBezTo>
                    <a:pt x="10382" y="2865"/>
                    <a:pt x="10432" y="2922"/>
                    <a:pt x="10448" y="2963"/>
                  </a:cubicBezTo>
                  <a:cubicBezTo>
                    <a:pt x="10481" y="3054"/>
                    <a:pt x="10382" y="3103"/>
                    <a:pt x="10284" y="3144"/>
                  </a:cubicBezTo>
                  <a:cubicBezTo>
                    <a:pt x="10259" y="3160"/>
                    <a:pt x="10226" y="3177"/>
                    <a:pt x="10210" y="3185"/>
                  </a:cubicBezTo>
                  <a:cubicBezTo>
                    <a:pt x="10161" y="3226"/>
                    <a:pt x="10046" y="3242"/>
                    <a:pt x="9931" y="3267"/>
                  </a:cubicBezTo>
                  <a:cubicBezTo>
                    <a:pt x="9849" y="3283"/>
                    <a:pt x="9759" y="3300"/>
                    <a:pt x="9701" y="3316"/>
                  </a:cubicBezTo>
                  <a:cubicBezTo>
                    <a:pt x="9685" y="3324"/>
                    <a:pt x="9685" y="3324"/>
                    <a:pt x="9685" y="3324"/>
                  </a:cubicBezTo>
                  <a:cubicBezTo>
                    <a:pt x="9693" y="3357"/>
                    <a:pt x="9742" y="3390"/>
                    <a:pt x="9783" y="3423"/>
                  </a:cubicBezTo>
                  <a:cubicBezTo>
                    <a:pt x="9808" y="3447"/>
                    <a:pt x="9832" y="3464"/>
                    <a:pt x="9841" y="3480"/>
                  </a:cubicBezTo>
                  <a:cubicBezTo>
                    <a:pt x="9849" y="3489"/>
                    <a:pt x="9988" y="3546"/>
                    <a:pt x="10161" y="3628"/>
                  </a:cubicBezTo>
                  <a:cubicBezTo>
                    <a:pt x="10481" y="3768"/>
                    <a:pt x="10899" y="3956"/>
                    <a:pt x="10891" y="4030"/>
                  </a:cubicBezTo>
                  <a:cubicBezTo>
                    <a:pt x="10891" y="4079"/>
                    <a:pt x="10867" y="4170"/>
                    <a:pt x="10842" y="4260"/>
                  </a:cubicBezTo>
                  <a:cubicBezTo>
                    <a:pt x="10809" y="4342"/>
                    <a:pt x="10776" y="4416"/>
                    <a:pt x="10752" y="4449"/>
                  </a:cubicBezTo>
                  <a:cubicBezTo>
                    <a:pt x="10719" y="4490"/>
                    <a:pt x="10661" y="4506"/>
                    <a:pt x="10579" y="4523"/>
                  </a:cubicBezTo>
                  <a:cubicBezTo>
                    <a:pt x="10522" y="4539"/>
                    <a:pt x="10456" y="4555"/>
                    <a:pt x="10382" y="4580"/>
                  </a:cubicBezTo>
                  <a:cubicBezTo>
                    <a:pt x="10218" y="4637"/>
                    <a:pt x="10103" y="4613"/>
                    <a:pt x="10021" y="4596"/>
                  </a:cubicBezTo>
                  <a:cubicBezTo>
                    <a:pt x="9997" y="4588"/>
                    <a:pt x="9980" y="4588"/>
                    <a:pt x="9964" y="4588"/>
                  </a:cubicBezTo>
                  <a:cubicBezTo>
                    <a:pt x="9923" y="4588"/>
                    <a:pt x="9849" y="4547"/>
                    <a:pt x="9775" y="4514"/>
                  </a:cubicBezTo>
                  <a:cubicBezTo>
                    <a:pt x="9734" y="4490"/>
                    <a:pt x="9693" y="4465"/>
                    <a:pt x="9685" y="4465"/>
                  </a:cubicBezTo>
                  <a:cubicBezTo>
                    <a:pt x="9685" y="4465"/>
                    <a:pt x="9677" y="4555"/>
                    <a:pt x="9668" y="4613"/>
                  </a:cubicBezTo>
                  <a:cubicBezTo>
                    <a:pt x="9668" y="4646"/>
                    <a:pt x="9668" y="4670"/>
                    <a:pt x="9660" y="4678"/>
                  </a:cubicBezTo>
                  <a:cubicBezTo>
                    <a:pt x="9652" y="4703"/>
                    <a:pt x="9586" y="4736"/>
                    <a:pt x="9512" y="4761"/>
                  </a:cubicBezTo>
                  <a:cubicBezTo>
                    <a:pt x="9447" y="4777"/>
                    <a:pt x="9365" y="4793"/>
                    <a:pt x="9332" y="4785"/>
                  </a:cubicBezTo>
                  <a:cubicBezTo>
                    <a:pt x="9283" y="4777"/>
                    <a:pt x="9266" y="4736"/>
                    <a:pt x="9242" y="4695"/>
                  </a:cubicBezTo>
                  <a:cubicBezTo>
                    <a:pt x="9225" y="4670"/>
                    <a:pt x="9217" y="4637"/>
                    <a:pt x="9192" y="4621"/>
                  </a:cubicBezTo>
                  <a:cubicBezTo>
                    <a:pt x="9176" y="4605"/>
                    <a:pt x="9110" y="4596"/>
                    <a:pt x="9028" y="4580"/>
                  </a:cubicBezTo>
                  <a:cubicBezTo>
                    <a:pt x="8913" y="4555"/>
                    <a:pt x="8782" y="4531"/>
                    <a:pt x="8692" y="4482"/>
                  </a:cubicBezTo>
                  <a:cubicBezTo>
                    <a:pt x="8560" y="4399"/>
                    <a:pt x="8593" y="4334"/>
                    <a:pt x="8618" y="4285"/>
                  </a:cubicBezTo>
                  <a:cubicBezTo>
                    <a:pt x="8618" y="4276"/>
                    <a:pt x="8626" y="4285"/>
                    <a:pt x="8618" y="4276"/>
                  </a:cubicBezTo>
                  <a:lnTo>
                    <a:pt x="8618" y="4276"/>
                  </a:lnTo>
                  <a:cubicBezTo>
                    <a:pt x="8618" y="4276"/>
                    <a:pt x="8585" y="4252"/>
                    <a:pt x="8536" y="4235"/>
                  </a:cubicBezTo>
                  <a:cubicBezTo>
                    <a:pt x="8478" y="4202"/>
                    <a:pt x="8413" y="4178"/>
                    <a:pt x="8388" y="4178"/>
                  </a:cubicBezTo>
                  <a:lnTo>
                    <a:pt x="8380" y="4178"/>
                  </a:lnTo>
                  <a:cubicBezTo>
                    <a:pt x="8331" y="4178"/>
                    <a:pt x="8199" y="4161"/>
                    <a:pt x="8117" y="4202"/>
                  </a:cubicBezTo>
                  <a:cubicBezTo>
                    <a:pt x="8076" y="4219"/>
                    <a:pt x="8076" y="4244"/>
                    <a:pt x="8084" y="4260"/>
                  </a:cubicBezTo>
                  <a:cubicBezTo>
                    <a:pt x="8084" y="4276"/>
                    <a:pt x="8093" y="4301"/>
                    <a:pt x="8084" y="4326"/>
                  </a:cubicBezTo>
                  <a:cubicBezTo>
                    <a:pt x="8076" y="4391"/>
                    <a:pt x="8043" y="4391"/>
                    <a:pt x="7986" y="4391"/>
                  </a:cubicBezTo>
                  <a:lnTo>
                    <a:pt x="7986" y="4391"/>
                  </a:lnTo>
                  <a:cubicBezTo>
                    <a:pt x="7970" y="4391"/>
                    <a:pt x="7945" y="4391"/>
                    <a:pt x="7920" y="4399"/>
                  </a:cubicBezTo>
                  <a:cubicBezTo>
                    <a:pt x="7846" y="4408"/>
                    <a:pt x="7748" y="4309"/>
                    <a:pt x="7682" y="4244"/>
                  </a:cubicBezTo>
                  <a:cubicBezTo>
                    <a:pt x="7658" y="4219"/>
                    <a:pt x="7641" y="4202"/>
                    <a:pt x="7633" y="4194"/>
                  </a:cubicBezTo>
                  <a:cubicBezTo>
                    <a:pt x="7617" y="4186"/>
                    <a:pt x="7510" y="4186"/>
                    <a:pt x="7395" y="4202"/>
                  </a:cubicBezTo>
                  <a:cubicBezTo>
                    <a:pt x="7288" y="4211"/>
                    <a:pt x="7182" y="4227"/>
                    <a:pt x="7141" y="4244"/>
                  </a:cubicBezTo>
                  <a:lnTo>
                    <a:pt x="7141" y="4244"/>
                  </a:lnTo>
                  <a:cubicBezTo>
                    <a:pt x="7108" y="4260"/>
                    <a:pt x="7108" y="4260"/>
                    <a:pt x="7108" y="4268"/>
                  </a:cubicBezTo>
                  <a:cubicBezTo>
                    <a:pt x="7108" y="4285"/>
                    <a:pt x="7100" y="4309"/>
                    <a:pt x="7050" y="4358"/>
                  </a:cubicBezTo>
                  <a:cubicBezTo>
                    <a:pt x="6993" y="4408"/>
                    <a:pt x="6952" y="4408"/>
                    <a:pt x="6919" y="4399"/>
                  </a:cubicBezTo>
                  <a:cubicBezTo>
                    <a:pt x="6911" y="4399"/>
                    <a:pt x="6894" y="4399"/>
                    <a:pt x="6878" y="4408"/>
                  </a:cubicBezTo>
                  <a:cubicBezTo>
                    <a:pt x="6853" y="4424"/>
                    <a:pt x="6862" y="4432"/>
                    <a:pt x="6870" y="4449"/>
                  </a:cubicBezTo>
                  <a:cubicBezTo>
                    <a:pt x="6870" y="4465"/>
                    <a:pt x="6878" y="4482"/>
                    <a:pt x="6870" y="4498"/>
                  </a:cubicBezTo>
                  <a:cubicBezTo>
                    <a:pt x="6870" y="4539"/>
                    <a:pt x="6804" y="4596"/>
                    <a:pt x="6722" y="4646"/>
                  </a:cubicBezTo>
                  <a:cubicBezTo>
                    <a:pt x="6648" y="4678"/>
                    <a:pt x="6574" y="4711"/>
                    <a:pt x="6517" y="4711"/>
                  </a:cubicBezTo>
                  <a:cubicBezTo>
                    <a:pt x="6459" y="4711"/>
                    <a:pt x="6328" y="4629"/>
                    <a:pt x="6205" y="4547"/>
                  </a:cubicBezTo>
                  <a:cubicBezTo>
                    <a:pt x="6082" y="4473"/>
                    <a:pt x="5975" y="4408"/>
                    <a:pt x="5959" y="4416"/>
                  </a:cubicBezTo>
                  <a:cubicBezTo>
                    <a:pt x="5942" y="4424"/>
                    <a:pt x="5910" y="4482"/>
                    <a:pt x="5877" y="4547"/>
                  </a:cubicBezTo>
                  <a:cubicBezTo>
                    <a:pt x="5819" y="4654"/>
                    <a:pt x="5754" y="4769"/>
                    <a:pt x="5680" y="4769"/>
                  </a:cubicBezTo>
                  <a:cubicBezTo>
                    <a:pt x="5606" y="4769"/>
                    <a:pt x="5581" y="4621"/>
                    <a:pt x="5565" y="4482"/>
                  </a:cubicBezTo>
                  <a:cubicBezTo>
                    <a:pt x="5557" y="4416"/>
                    <a:pt x="5557" y="4350"/>
                    <a:pt x="5540" y="4334"/>
                  </a:cubicBezTo>
                  <a:cubicBezTo>
                    <a:pt x="5524" y="4293"/>
                    <a:pt x="5368" y="4161"/>
                    <a:pt x="5220" y="4047"/>
                  </a:cubicBezTo>
                  <a:cubicBezTo>
                    <a:pt x="5081" y="3940"/>
                    <a:pt x="4949" y="3841"/>
                    <a:pt x="4917" y="3841"/>
                  </a:cubicBezTo>
                  <a:cubicBezTo>
                    <a:pt x="4876" y="3833"/>
                    <a:pt x="4736" y="3850"/>
                    <a:pt x="4605" y="3858"/>
                  </a:cubicBezTo>
                  <a:cubicBezTo>
                    <a:pt x="4506" y="3866"/>
                    <a:pt x="4416" y="3882"/>
                    <a:pt x="4375" y="3882"/>
                  </a:cubicBezTo>
                  <a:cubicBezTo>
                    <a:pt x="4309" y="3882"/>
                    <a:pt x="4252" y="3784"/>
                    <a:pt x="4211" y="3694"/>
                  </a:cubicBezTo>
                  <a:cubicBezTo>
                    <a:pt x="4178" y="3644"/>
                    <a:pt x="4153" y="3595"/>
                    <a:pt x="4137" y="3587"/>
                  </a:cubicBezTo>
                  <a:lnTo>
                    <a:pt x="4137" y="3587"/>
                  </a:lnTo>
                  <a:cubicBezTo>
                    <a:pt x="4121" y="3587"/>
                    <a:pt x="4088" y="3587"/>
                    <a:pt x="4047" y="3603"/>
                  </a:cubicBezTo>
                  <a:cubicBezTo>
                    <a:pt x="3989" y="3620"/>
                    <a:pt x="3932" y="3644"/>
                    <a:pt x="3891" y="3669"/>
                  </a:cubicBezTo>
                  <a:cubicBezTo>
                    <a:pt x="3850" y="3685"/>
                    <a:pt x="3842" y="3718"/>
                    <a:pt x="3825" y="3759"/>
                  </a:cubicBezTo>
                  <a:cubicBezTo>
                    <a:pt x="3817" y="3776"/>
                    <a:pt x="3809" y="3800"/>
                    <a:pt x="3792" y="3825"/>
                  </a:cubicBezTo>
                  <a:cubicBezTo>
                    <a:pt x="3768" y="3874"/>
                    <a:pt x="3718" y="3899"/>
                    <a:pt x="3669" y="3899"/>
                  </a:cubicBezTo>
                  <a:cubicBezTo>
                    <a:pt x="3628" y="3899"/>
                    <a:pt x="3579" y="3891"/>
                    <a:pt x="3546" y="3882"/>
                  </a:cubicBezTo>
                  <a:cubicBezTo>
                    <a:pt x="3497" y="3866"/>
                    <a:pt x="3489" y="3825"/>
                    <a:pt x="3480" y="3776"/>
                  </a:cubicBezTo>
                  <a:cubicBezTo>
                    <a:pt x="3472" y="3751"/>
                    <a:pt x="3464" y="3718"/>
                    <a:pt x="3448" y="3710"/>
                  </a:cubicBezTo>
                  <a:lnTo>
                    <a:pt x="3448" y="3702"/>
                  </a:lnTo>
                  <a:lnTo>
                    <a:pt x="3423" y="3694"/>
                  </a:lnTo>
                  <a:lnTo>
                    <a:pt x="3423" y="3694"/>
                  </a:lnTo>
                  <a:cubicBezTo>
                    <a:pt x="3366" y="3661"/>
                    <a:pt x="3234" y="3587"/>
                    <a:pt x="3160" y="3562"/>
                  </a:cubicBezTo>
                  <a:cubicBezTo>
                    <a:pt x="3136" y="3554"/>
                    <a:pt x="3128" y="3546"/>
                    <a:pt x="3128" y="3546"/>
                  </a:cubicBezTo>
                  <a:cubicBezTo>
                    <a:pt x="3119" y="3571"/>
                    <a:pt x="3111" y="3587"/>
                    <a:pt x="3111" y="3603"/>
                  </a:cubicBezTo>
                  <a:cubicBezTo>
                    <a:pt x="3103" y="3644"/>
                    <a:pt x="3095" y="3669"/>
                    <a:pt x="3062" y="3726"/>
                  </a:cubicBezTo>
                  <a:cubicBezTo>
                    <a:pt x="3021" y="3784"/>
                    <a:pt x="2947" y="3768"/>
                    <a:pt x="2873" y="3759"/>
                  </a:cubicBezTo>
                  <a:cubicBezTo>
                    <a:pt x="2832" y="3751"/>
                    <a:pt x="2799" y="3743"/>
                    <a:pt x="2799" y="3751"/>
                  </a:cubicBezTo>
                  <a:lnTo>
                    <a:pt x="2791" y="3751"/>
                  </a:lnTo>
                  <a:cubicBezTo>
                    <a:pt x="2783" y="3759"/>
                    <a:pt x="2766" y="3800"/>
                    <a:pt x="2750" y="3841"/>
                  </a:cubicBezTo>
                  <a:cubicBezTo>
                    <a:pt x="2734" y="3899"/>
                    <a:pt x="2709" y="3948"/>
                    <a:pt x="2676" y="3973"/>
                  </a:cubicBezTo>
                  <a:cubicBezTo>
                    <a:pt x="2652" y="3997"/>
                    <a:pt x="2545" y="4038"/>
                    <a:pt x="2422" y="4096"/>
                  </a:cubicBezTo>
                  <a:cubicBezTo>
                    <a:pt x="2274" y="4153"/>
                    <a:pt x="2118" y="4219"/>
                    <a:pt x="2094" y="4244"/>
                  </a:cubicBezTo>
                  <a:cubicBezTo>
                    <a:pt x="2077" y="4260"/>
                    <a:pt x="2077" y="4268"/>
                    <a:pt x="2077" y="4276"/>
                  </a:cubicBezTo>
                  <a:cubicBezTo>
                    <a:pt x="2085" y="4301"/>
                    <a:pt x="2085" y="4334"/>
                    <a:pt x="2052" y="4399"/>
                  </a:cubicBezTo>
                  <a:lnTo>
                    <a:pt x="2052" y="4399"/>
                  </a:lnTo>
                  <a:cubicBezTo>
                    <a:pt x="2036" y="4449"/>
                    <a:pt x="1987" y="4490"/>
                    <a:pt x="1929" y="4531"/>
                  </a:cubicBezTo>
                  <a:cubicBezTo>
                    <a:pt x="1839" y="4588"/>
                    <a:pt x="1732" y="4621"/>
                    <a:pt x="1691" y="4637"/>
                  </a:cubicBezTo>
                  <a:lnTo>
                    <a:pt x="1691" y="4637"/>
                  </a:lnTo>
                  <a:cubicBezTo>
                    <a:pt x="1642" y="4654"/>
                    <a:pt x="1560" y="4621"/>
                    <a:pt x="1486" y="4588"/>
                  </a:cubicBezTo>
                  <a:cubicBezTo>
                    <a:pt x="1453" y="4580"/>
                    <a:pt x="1437" y="4555"/>
                    <a:pt x="1429" y="4555"/>
                  </a:cubicBezTo>
                  <a:cubicBezTo>
                    <a:pt x="1429" y="4564"/>
                    <a:pt x="1445" y="4605"/>
                    <a:pt x="1462" y="4670"/>
                  </a:cubicBezTo>
                  <a:cubicBezTo>
                    <a:pt x="1486" y="4793"/>
                    <a:pt x="1527" y="4949"/>
                    <a:pt x="1544" y="5015"/>
                  </a:cubicBezTo>
                  <a:cubicBezTo>
                    <a:pt x="1560" y="5064"/>
                    <a:pt x="1609" y="5081"/>
                    <a:pt x="1650" y="5105"/>
                  </a:cubicBezTo>
                  <a:cubicBezTo>
                    <a:pt x="1691" y="5122"/>
                    <a:pt x="1724" y="5130"/>
                    <a:pt x="1732" y="5163"/>
                  </a:cubicBezTo>
                  <a:lnTo>
                    <a:pt x="1732" y="5163"/>
                  </a:lnTo>
                  <a:lnTo>
                    <a:pt x="1732" y="5163"/>
                  </a:lnTo>
                  <a:lnTo>
                    <a:pt x="1732" y="5163"/>
                  </a:lnTo>
                  <a:cubicBezTo>
                    <a:pt x="1749" y="5204"/>
                    <a:pt x="1675" y="5261"/>
                    <a:pt x="1593" y="5310"/>
                  </a:cubicBezTo>
                  <a:lnTo>
                    <a:pt x="1593" y="5310"/>
                  </a:lnTo>
                  <a:cubicBezTo>
                    <a:pt x="1511" y="5360"/>
                    <a:pt x="1421" y="5401"/>
                    <a:pt x="1355" y="5417"/>
                  </a:cubicBezTo>
                  <a:cubicBezTo>
                    <a:pt x="1355" y="5417"/>
                    <a:pt x="1347" y="5425"/>
                    <a:pt x="1338" y="5425"/>
                  </a:cubicBezTo>
                  <a:cubicBezTo>
                    <a:pt x="1240" y="5450"/>
                    <a:pt x="1027" y="5154"/>
                    <a:pt x="895" y="4982"/>
                  </a:cubicBezTo>
                  <a:cubicBezTo>
                    <a:pt x="854" y="4916"/>
                    <a:pt x="821" y="4875"/>
                    <a:pt x="821" y="4875"/>
                  </a:cubicBezTo>
                  <a:lnTo>
                    <a:pt x="821" y="4875"/>
                  </a:lnTo>
                  <a:cubicBezTo>
                    <a:pt x="805" y="4867"/>
                    <a:pt x="764" y="4867"/>
                    <a:pt x="731" y="4867"/>
                  </a:cubicBezTo>
                  <a:cubicBezTo>
                    <a:pt x="698" y="4867"/>
                    <a:pt x="674" y="4875"/>
                    <a:pt x="666" y="4875"/>
                  </a:cubicBezTo>
                  <a:cubicBezTo>
                    <a:pt x="666" y="4884"/>
                    <a:pt x="649" y="4925"/>
                    <a:pt x="633" y="4982"/>
                  </a:cubicBezTo>
                  <a:cubicBezTo>
                    <a:pt x="600" y="5064"/>
                    <a:pt x="567" y="5171"/>
                    <a:pt x="526" y="5220"/>
                  </a:cubicBezTo>
                  <a:cubicBezTo>
                    <a:pt x="493" y="5253"/>
                    <a:pt x="452" y="5278"/>
                    <a:pt x="411" y="5294"/>
                  </a:cubicBezTo>
                  <a:lnTo>
                    <a:pt x="411" y="5294"/>
                  </a:lnTo>
                  <a:cubicBezTo>
                    <a:pt x="370" y="5319"/>
                    <a:pt x="329" y="5343"/>
                    <a:pt x="296" y="5384"/>
                  </a:cubicBezTo>
                  <a:cubicBezTo>
                    <a:pt x="272" y="5425"/>
                    <a:pt x="247" y="5516"/>
                    <a:pt x="231" y="5598"/>
                  </a:cubicBezTo>
                  <a:cubicBezTo>
                    <a:pt x="214" y="5671"/>
                    <a:pt x="206" y="5745"/>
                    <a:pt x="214" y="5770"/>
                  </a:cubicBezTo>
                  <a:cubicBezTo>
                    <a:pt x="222" y="5786"/>
                    <a:pt x="255" y="5819"/>
                    <a:pt x="288" y="5852"/>
                  </a:cubicBezTo>
                  <a:cubicBezTo>
                    <a:pt x="345" y="5909"/>
                    <a:pt x="411" y="5975"/>
                    <a:pt x="395" y="6024"/>
                  </a:cubicBezTo>
                  <a:cubicBezTo>
                    <a:pt x="378" y="6057"/>
                    <a:pt x="313" y="6156"/>
                    <a:pt x="239" y="6246"/>
                  </a:cubicBezTo>
                  <a:cubicBezTo>
                    <a:pt x="181" y="6312"/>
                    <a:pt x="124" y="6385"/>
                    <a:pt x="83" y="6418"/>
                  </a:cubicBezTo>
                  <a:cubicBezTo>
                    <a:pt x="50" y="6443"/>
                    <a:pt x="34" y="6484"/>
                    <a:pt x="17" y="6525"/>
                  </a:cubicBezTo>
                  <a:cubicBezTo>
                    <a:pt x="1" y="6591"/>
                    <a:pt x="9" y="6656"/>
                    <a:pt x="9" y="6681"/>
                  </a:cubicBezTo>
                  <a:cubicBezTo>
                    <a:pt x="17" y="6681"/>
                    <a:pt x="83" y="6697"/>
                    <a:pt x="157" y="6714"/>
                  </a:cubicBezTo>
                  <a:cubicBezTo>
                    <a:pt x="280" y="6738"/>
                    <a:pt x="428" y="6771"/>
                    <a:pt x="452" y="6837"/>
                  </a:cubicBezTo>
                  <a:cubicBezTo>
                    <a:pt x="469" y="6886"/>
                    <a:pt x="436" y="7009"/>
                    <a:pt x="411" y="7116"/>
                  </a:cubicBezTo>
                  <a:lnTo>
                    <a:pt x="411" y="7116"/>
                  </a:lnTo>
                  <a:cubicBezTo>
                    <a:pt x="395" y="7173"/>
                    <a:pt x="387" y="7231"/>
                    <a:pt x="387" y="7247"/>
                  </a:cubicBezTo>
                  <a:cubicBezTo>
                    <a:pt x="387" y="7255"/>
                    <a:pt x="411" y="7272"/>
                    <a:pt x="436" y="7288"/>
                  </a:cubicBezTo>
                  <a:lnTo>
                    <a:pt x="436" y="7288"/>
                  </a:lnTo>
                  <a:cubicBezTo>
                    <a:pt x="477" y="7305"/>
                    <a:pt x="534" y="7321"/>
                    <a:pt x="583" y="7329"/>
                  </a:cubicBezTo>
                  <a:cubicBezTo>
                    <a:pt x="633" y="7337"/>
                    <a:pt x="739" y="7313"/>
                    <a:pt x="846" y="7288"/>
                  </a:cubicBezTo>
                  <a:cubicBezTo>
                    <a:pt x="928" y="7272"/>
                    <a:pt x="1010" y="7247"/>
                    <a:pt x="1051" y="7255"/>
                  </a:cubicBezTo>
                  <a:cubicBezTo>
                    <a:pt x="1133" y="7255"/>
                    <a:pt x="1150" y="7272"/>
                    <a:pt x="1224" y="7313"/>
                  </a:cubicBezTo>
                  <a:lnTo>
                    <a:pt x="1224" y="7313"/>
                  </a:lnTo>
                  <a:cubicBezTo>
                    <a:pt x="1232" y="7321"/>
                    <a:pt x="1248" y="7329"/>
                    <a:pt x="1273" y="7346"/>
                  </a:cubicBezTo>
                  <a:cubicBezTo>
                    <a:pt x="1330" y="7378"/>
                    <a:pt x="1462" y="7526"/>
                    <a:pt x="1585" y="7674"/>
                  </a:cubicBezTo>
                  <a:cubicBezTo>
                    <a:pt x="1708" y="7830"/>
                    <a:pt x="1823" y="7986"/>
                    <a:pt x="1831" y="8035"/>
                  </a:cubicBezTo>
                  <a:cubicBezTo>
                    <a:pt x="1839" y="8076"/>
                    <a:pt x="1839" y="8117"/>
                    <a:pt x="1823" y="8150"/>
                  </a:cubicBezTo>
                  <a:cubicBezTo>
                    <a:pt x="1814" y="8191"/>
                    <a:pt x="1790" y="8224"/>
                    <a:pt x="1765" y="8240"/>
                  </a:cubicBezTo>
                  <a:lnTo>
                    <a:pt x="1765" y="8240"/>
                  </a:lnTo>
                  <a:cubicBezTo>
                    <a:pt x="1732" y="8265"/>
                    <a:pt x="1650" y="8248"/>
                    <a:pt x="1585" y="8240"/>
                  </a:cubicBezTo>
                  <a:cubicBezTo>
                    <a:pt x="1560" y="8232"/>
                    <a:pt x="1535" y="8232"/>
                    <a:pt x="1535" y="8232"/>
                  </a:cubicBezTo>
                  <a:lnTo>
                    <a:pt x="1535" y="8232"/>
                  </a:lnTo>
                  <a:cubicBezTo>
                    <a:pt x="1519" y="8232"/>
                    <a:pt x="1478" y="8257"/>
                    <a:pt x="1453" y="8298"/>
                  </a:cubicBezTo>
                  <a:cubicBezTo>
                    <a:pt x="1437" y="8314"/>
                    <a:pt x="1421" y="8330"/>
                    <a:pt x="1421" y="8347"/>
                  </a:cubicBezTo>
                  <a:cubicBezTo>
                    <a:pt x="1421" y="8371"/>
                    <a:pt x="1462" y="8396"/>
                    <a:pt x="1494" y="8421"/>
                  </a:cubicBezTo>
                  <a:cubicBezTo>
                    <a:pt x="1511" y="8437"/>
                    <a:pt x="1527" y="8445"/>
                    <a:pt x="1544" y="8454"/>
                  </a:cubicBezTo>
                  <a:lnTo>
                    <a:pt x="1544" y="8454"/>
                  </a:lnTo>
                  <a:cubicBezTo>
                    <a:pt x="1552" y="8462"/>
                    <a:pt x="1593" y="8470"/>
                    <a:pt x="1659" y="8486"/>
                  </a:cubicBezTo>
                  <a:cubicBezTo>
                    <a:pt x="1790" y="8511"/>
                    <a:pt x="2011" y="8552"/>
                    <a:pt x="2167" y="8675"/>
                  </a:cubicBezTo>
                  <a:cubicBezTo>
                    <a:pt x="2176" y="8683"/>
                    <a:pt x="2184" y="8692"/>
                    <a:pt x="2184" y="8692"/>
                  </a:cubicBezTo>
                  <a:cubicBezTo>
                    <a:pt x="2299" y="8782"/>
                    <a:pt x="2405" y="8913"/>
                    <a:pt x="2430" y="9085"/>
                  </a:cubicBezTo>
                  <a:cubicBezTo>
                    <a:pt x="2463" y="9258"/>
                    <a:pt x="2422" y="9455"/>
                    <a:pt x="2233" y="9693"/>
                  </a:cubicBezTo>
                  <a:cubicBezTo>
                    <a:pt x="2225" y="9701"/>
                    <a:pt x="2217" y="9717"/>
                    <a:pt x="2208" y="9726"/>
                  </a:cubicBezTo>
                  <a:cubicBezTo>
                    <a:pt x="1831" y="10193"/>
                    <a:pt x="2471" y="12319"/>
                    <a:pt x="2487" y="12385"/>
                  </a:cubicBezTo>
                  <a:cubicBezTo>
                    <a:pt x="2496" y="12409"/>
                    <a:pt x="2619" y="12688"/>
                    <a:pt x="2766" y="13058"/>
                  </a:cubicBezTo>
                  <a:cubicBezTo>
                    <a:pt x="2939" y="13016"/>
                    <a:pt x="3965" y="12770"/>
                    <a:pt x="4055" y="12721"/>
                  </a:cubicBezTo>
                  <a:cubicBezTo>
                    <a:pt x="4088" y="12696"/>
                    <a:pt x="4170" y="12631"/>
                    <a:pt x="4252" y="12549"/>
                  </a:cubicBezTo>
                  <a:cubicBezTo>
                    <a:pt x="4391" y="12434"/>
                    <a:pt x="4547" y="12294"/>
                    <a:pt x="4629" y="12253"/>
                  </a:cubicBezTo>
                  <a:cubicBezTo>
                    <a:pt x="4695" y="12229"/>
                    <a:pt x="4884" y="12188"/>
                    <a:pt x="5064" y="12155"/>
                  </a:cubicBezTo>
                  <a:cubicBezTo>
                    <a:pt x="5261" y="12114"/>
                    <a:pt x="5466" y="12073"/>
                    <a:pt x="5508" y="12081"/>
                  </a:cubicBezTo>
                  <a:cubicBezTo>
                    <a:pt x="5581" y="12081"/>
                    <a:pt x="5688" y="12196"/>
                    <a:pt x="5787" y="12294"/>
                  </a:cubicBezTo>
                  <a:cubicBezTo>
                    <a:pt x="5828" y="12344"/>
                    <a:pt x="5860" y="12385"/>
                    <a:pt x="5893" y="12409"/>
                  </a:cubicBezTo>
                  <a:cubicBezTo>
                    <a:pt x="5926" y="12434"/>
                    <a:pt x="5967" y="12458"/>
                    <a:pt x="6008" y="12475"/>
                  </a:cubicBezTo>
                  <a:cubicBezTo>
                    <a:pt x="6066" y="12508"/>
                    <a:pt x="6123" y="12540"/>
                    <a:pt x="6156" y="12598"/>
                  </a:cubicBezTo>
                  <a:cubicBezTo>
                    <a:pt x="6172" y="12631"/>
                    <a:pt x="6180" y="12672"/>
                    <a:pt x="6189" y="12721"/>
                  </a:cubicBezTo>
                  <a:cubicBezTo>
                    <a:pt x="6205" y="12820"/>
                    <a:pt x="6222" y="12943"/>
                    <a:pt x="6361" y="12967"/>
                  </a:cubicBezTo>
                  <a:cubicBezTo>
                    <a:pt x="6427" y="12984"/>
                    <a:pt x="6583" y="12992"/>
                    <a:pt x="6755" y="13000"/>
                  </a:cubicBezTo>
                  <a:cubicBezTo>
                    <a:pt x="6755" y="12902"/>
                    <a:pt x="6755" y="12655"/>
                    <a:pt x="6755" y="12344"/>
                  </a:cubicBezTo>
                  <a:cubicBezTo>
                    <a:pt x="6739" y="11383"/>
                    <a:pt x="6730" y="9783"/>
                    <a:pt x="6763" y="9750"/>
                  </a:cubicBezTo>
                  <a:lnTo>
                    <a:pt x="6763" y="9750"/>
                  </a:lnTo>
                  <a:cubicBezTo>
                    <a:pt x="6780" y="9726"/>
                    <a:pt x="7141" y="9627"/>
                    <a:pt x="7551" y="9512"/>
                  </a:cubicBezTo>
                  <a:cubicBezTo>
                    <a:pt x="8035" y="9381"/>
                    <a:pt x="8593" y="9233"/>
                    <a:pt x="8618" y="9233"/>
                  </a:cubicBezTo>
                  <a:cubicBezTo>
                    <a:pt x="8659" y="9233"/>
                    <a:pt x="9094" y="9488"/>
                    <a:pt x="9488" y="9726"/>
                  </a:cubicBezTo>
                  <a:cubicBezTo>
                    <a:pt x="9800" y="9914"/>
                    <a:pt x="10087" y="10087"/>
                    <a:pt x="10144" y="10111"/>
                  </a:cubicBezTo>
                  <a:cubicBezTo>
                    <a:pt x="10218" y="10144"/>
                    <a:pt x="10317" y="10193"/>
                    <a:pt x="10391" y="10243"/>
                  </a:cubicBezTo>
                  <a:cubicBezTo>
                    <a:pt x="10456" y="10284"/>
                    <a:pt x="10505" y="10325"/>
                    <a:pt x="10522" y="10358"/>
                  </a:cubicBezTo>
                  <a:lnTo>
                    <a:pt x="10522" y="10358"/>
                  </a:lnTo>
                  <a:cubicBezTo>
                    <a:pt x="10530" y="10382"/>
                    <a:pt x="10530" y="10407"/>
                    <a:pt x="10538" y="10431"/>
                  </a:cubicBezTo>
                  <a:cubicBezTo>
                    <a:pt x="10538" y="10481"/>
                    <a:pt x="10546" y="10522"/>
                    <a:pt x="10587" y="10563"/>
                  </a:cubicBezTo>
                  <a:cubicBezTo>
                    <a:pt x="10629" y="10612"/>
                    <a:pt x="10801" y="10792"/>
                    <a:pt x="10949" y="10924"/>
                  </a:cubicBezTo>
                  <a:cubicBezTo>
                    <a:pt x="11031" y="11006"/>
                    <a:pt x="11105" y="11063"/>
                    <a:pt x="11146" y="11071"/>
                  </a:cubicBezTo>
                  <a:cubicBezTo>
                    <a:pt x="11195" y="11080"/>
                    <a:pt x="11416" y="11039"/>
                    <a:pt x="11630" y="10989"/>
                  </a:cubicBezTo>
                  <a:cubicBezTo>
                    <a:pt x="11802" y="10957"/>
                    <a:pt x="11974" y="10916"/>
                    <a:pt x="12040" y="10916"/>
                  </a:cubicBezTo>
                  <a:cubicBezTo>
                    <a:pt x="12098" y="10916"/>
                    <a:pt x="12204" y="10940"/>
                    <a:pt x="12327" y="10965"/>
                  </a:cubicBezTo>
                  <a:cubicBezTo>
                    <a:pt x="12532" y="11006"/>
                    <a:pt x="12779" y="11063"/>
                    <a:pt x="12861" y="11022"/>
                  </a:cubicBezTo>
                  <a:cubicBezTo>
                    <a:pt x="12926" y="10989"/>
                    <a:pt x="12967" y="10957"/>
                    <a:pt x="13008" y="10924"/>
                  </a:cubicBezTo>
                  <a:cubicBezTo>
                    <a:pt x="13066" y="10866"/>
                    <a:pt x="13115" y="10833"/>
                    <a:pt x="13181" y="10833"/>
                  </a:cubicBezTo>
                  <a:cubicBezTo>
                    <a:pt x="13246" y="10842"/>
                    <a:pt x="13443" y="11039"/>
                    <a:pt x="13616" y="11219"/>
                  </a:cubicBezTo>
                  <a:cubicBezTo>
                    <a:pt x="13755" y="11367"/>
                    <a:pt x="13887" y="11498"/>
                    <a:pt x="13903" y="11498"/>
                  </a:cubicBezTo>
                  <a:cubicBezTo>
                    <a:pt x="13919" y="11498"/>
                    <a:pt x="13952" y="11482"/>
                    <a:pt x="13993" y="11465"/>
                  </a:cubicBezTo>
                  <a:cubicBezTo>
                    <a:pt x="14034" y="11449"/>
                    <a:pt x="14084" y="11433"/>
                    <a:pt x="14116" y="11424"/>
                  </a:cubicBezTo>
                  <a:cubicBezTo>
                    <a:pt x="14166" y="11416"/>
                    <a:pt x="14190" y="11424"/>
                    <a:pt x="14198" y="11465"/>
                  </a:cubicBezTo>
                  <a:cubicBezTo>
                    <a:pt x="14207" y="11490"/>
                    <a:pt x="14182" y="11671"/>
                    <a:pt x="14149" y="11868"/>
                  </a:cubicBezTo>
                  <a:cubicBezTo>
                    <a:pt x="14116" y="12089"/>
                    <a:pt x="14084" y="12335"/>
                    <a:pt x="14084" y="12344"/>
                  </a:cubicBezTo>
                  <a:cubicBezTo>
                    <a:pt x="14084" y="12344"/>
                    <a:pt x="14133" y="12344"/>
                    <a:pt x="14190" y="12344"/>
                  </a:cubicBezTo>
                  <a:cubicBezTo>
                    <a:pt x="14297" y="12352"/>
                    <a:pt x="14420" y="12352"/>
                    <a:pt x="14420" y="12417"/>
                  </a:cubicBezTo>
                  <a:cubicBezTo>
                    <a:pt x="14420" y="12434"/>
                    <a:pt x="14428" y="12499"/>
                    <a:pt x="14445" y="12573"/>
                  </a:cubicBezTo>
                  <a:cubicBezTo>
                    <a:pt x="14477" y="12713"/>
                    <a:pt x="14527" y="12893"/>
                    <a:pt x="14535" y="12934"/>
                  </a:cubicBezTo>
                  <a:cubicBezTo>
                    <a:pt x="14543" y="12959"/>
                    <a:pt x="14543" y="12984"/>
                    <a:pt x="14543" y="13016"/>
                  </a:cubicBezTo>
                  <a:cubicBezTo>
                    <a:pt x="14535" y="13049"/>
                    <a:pt x="14535" y="13082"/>
                    <a:pt x="14568" y="13090"/>
                  </a:cubicBezTo>
                  <a:cubicBezTo>
                    <a:pt x="14601" y="13099"/>
                    <a:pt x="14691" y="13107"/>
                    <a:pt x="14814" y="13099"/>
                  </a:cubicBezTo>
                  <a:cubicBezTo>
                    <a:pt x="15044" y="13099"/>
                    <a:pt x="15339" y="13082"/>
                    <a:pt x="15356" y="13082"/>
                  </a:cubicBezTo>
                  <a:cubicBezTo>
                    <a:pt x="15380" y="13082"/>
                    <a:pt x="15413" y="13107"/>
                    <a:pt x="15446" y="13131"/>
                  </a:cubicBezTo>
                  <a:cubicBezTo>
                    <a:pt x="15495" y="13172"/>
                    <a:pt x="15544" y="13230"/>
                    <a:pt x="15553" y="13238"/>
                  </a:cubicBezTo>
                  <a:cubicBezTo>
                    <a:pt x="15561" y="13263"/>
                    <a:pt x="15544" y="13304"/>
                    <a:pt x="15528" y="13337"/>
                  </a:cubicBezTo>
                  <a:cubicBezTo>
                    <a:pt x="15512" y="13369"/>
                    <a:pt x="15495" y="13402"/>
                    <a:pt x="15495" y="13410"/>
                  </a:cubicBezTo>
                  <a:cubicBezTo>
                    <a:pt x="15495" y="13419"/>
                    <a:pt x="15520" y="13435"/>
                    <a:pt x="15553" y="13460"/>
                  </a:cubicBezTo>
                  <a:cubicBezTo>
                    <a:pt x="15610" y="13501"/>
                    <a:pt x="15676" y="13542"/>
                    <a:pt x="15700" y="13550"/>
                  </a:cubicBezTo>
                  <a:cubicBezTo>
                    <a:pt x="15717" y="13558"/>
                    <a:pt x="15774" y="13558"/>
                    <a:pt x="15823" y="13566"/>
                  </a:cubicBezTo>
                  <a:cubicBezTo>
                    <a:pt x="15856" y="13566"/>
                    <a:pt x="15881" y="13566"/>
                    <a:pt x="15881" y="13566"/>
                  </a:cubicBezTo>
                  <a:cubicBezTo>
                    <a:pt x="15881" y="13566"/>
                    <a:pt x="15873" y="13525"/>
                    <a:pt x="15864" y="13476"/>
                  </a:cubicBezTo>
                  <a:cubicBezTo>
                    <a:pt x="15848" y="13402"/>
                    <a:pt x="15840" y="13320"/>
                    <a:pt x="15856" y="13296"/>
                  </a:cubicBezTo>
                  <a:cubicBezTo>
                    <a:pt x="15873" y="13271"/>
                    <a:pt x="15938" y="13222"/>
                    <a:pt x="15996" y="13181"/>
                  </a:cubicBezTo>
                  <a:cubicBezTo>
                    <a:pt x="16053" y="13140"/>
                    <a:pt x="16102" y="13099"/>
                    <a:pt x="16119" y="13082"/>
                  </a:cubicBezTo>
                  <a:cubicBezTo>
                    <a:pt x="16143" y="13058"/>
                    <a:pt x="16168" y="13025"/>
                    <a:pt x="16184" y="12992"/>
                  </a:cubicBezTo>
                  <a:cubicBezTo>
                    <a:pt x="16193" y="12984"/>
                    <a:pt x="16201" y="12967"/>
                    <a:pt x="16209" y="12959"/>
                  </a:cubicBezTo>
                  <a:cubicBezTo>
                    <a:pt x="16217" y="12934"/>
                    <a:pt x="16283" y="12885"/>
                    <a:pt x="16365" y="12836"/>
                  </a:cubicBezTo>
                  <a:cubicBezTo>
                    <a:pt x="16472" y="12762"/>
                    <a:pt x="16611" y="12672"/>
                    <a:pt x="16660" y="12639"/>
                  </a:cubicBezTo>
                  <a:cubicBezTo>
                    <a:pt x="16685" y="12623"/>
                    <a:pt x="16800" y="12573"/>
                    <a:pt x="16931" y="12508"/>
                  </a:cubicBezTo>
                  <a:cubicBezTo>
                    <a:pt x="17177" y="12385"/>
                    <a:pt x="17506" y="12229"/>
                    <a:pt x="17506" y="12220"/>
                  </a:cubicBezTo>
                  <a:cubicBezTo>
                    <a:pt x="17506" y="12220"/>
                    <a:pt x="17506" y="12220"/>
                    <a:pt x="17498" y="12212"/>
                  </a:cubicBezTo>
                  <a:cubicBezTo>
                    <a:pt x="17481" y="12179"/>
                    <a:pt x="17465" y="12138"/>
                    <a:pt x="17489" y="12089"/>
                  </a:cubicBezTo>
                  <a:lnTo>
                    <a:pt x="17489" y="12089"/>
                  </a:lnTo>
                  <a:cubicBezTo>
                    <a:pt x="17506" y="12064"/>
                    <a:pt x="17588" y="11966"/>
                    <a:pt x="17670" y="11884"/>
                  </a:cubicBezTo>
                  <a:cubicBezTo>
                    <a:pt x="17736" y="11810"/>
                    <a:pt x="17793" y="11753"/>
                    <a:pt x="17826" y="11744"/>
                  </a:cubicBezTo>
                  <a:cubicBezTo>
                    <a:pt x="17859" y="11736"/>
                    <a:pt x="17949" y="11728"/>
                    <a:pt x="18056" y="11720"/>
                  </a:cubicBezTo>
                  <a:cubicBezTo>
                    <a:pt x="18203" y="11720"/>
                    <a:pt x="18392" y="11720"/>
                    <a:pt x="18466" y="11720"/>
                  </a:cubicBezTo>
                  <a:cubicBezTo>
                    <a:pt x="18548" y="11728"/>
                    <a:pt x="18827" y="11818"/>
                    <a:pt x="19065" y="11892"/>
                  </a:cubicBezTo>
                  <a:cubicBezTo>
                    <a:pt x="19196" y="11941"/>
                    <a:pt x="19319" y="11974"/>
                    <a:pt x="19369" y="11991"/>
                  </a:cubicBezTo>
                  <a:lnTo>
                    <a:pt x="19360" y="11974"/>
                  </a:lnTo>
                  <a:cubicBezTo>
                    <a:pt x="19336" y="11933"/>
                    <a:pt x="19319" y="11892"/>
                    <a:pt x="19319" y="11843"/>
                  </a:cubicBezTo>
                  <a:cubicBezTo>
                    <a:pt x="19319" y="11802"/>
                    <a:pt x="19319" y="11753"/>
                    <a:pt x="19328" y="11712"/>
                  </a:cubicBezTo>
                  <a:lnTo>
                    <a:pt x="19328" y="11712"/>
                  </a:lnTo>
                  <a:cubicBezTo>
                    <a:pt x="19336" y="11671"/>
                    <a:pt x="19352" y="11630"/>
                    <a:pt x="19369" y="11605"/>
                  </a:cubicBezTo>
                  <a:lnTo>
                    <a:pt x="19369" y="11605"/>
                  </a:lnTo>
                  <a:cubicBezTo>
                    <a:pt x="19393" y="11580"/>
                    <a:pt x="19451" y="11506"/>
                    <a:pt x="19500" y="11457"/>
                  </a:cubicBezTo>
                  <a:cubicBezTo>
                    <a:pt x="19533" y="11416"/>
                    <a:pt x="19574" y="11383"/>
                    <a:pt x="19598" y="11375"/>
                  </a:cubicBezTo>
                  <a:cubicBezTo>
                    <a:pt x="19623" y="11359"/>
                    <a:pt x="19664" y="11342"/>
                    <a:pt x="19713" y="11334"/>
                  </a:cubicBezTo>
                  <a:cubicBezTo>
                    <a:pt x="19754" y="11326"/>
                    <a:pt x="19795" y="11318"/>
                    <a:pt x="19828" y="11318"/>
                  </a:cubicBezTo>
                  <a:cubicBezTo>
                    <a:pt x="19869" y="11318"/>
                    <a:pt x="19935" y="11326"/>
                    <a:pt x="19992" y="11334"/>
                  </a:cubicBezTo>
                  <a:cubicBezTo>
                    <a:pt x="20050" y="11342"/>
                    <a:pt x="20099" y="11359"/>
                    <a:pt x="20124" y="11367"/>
                  </a:cubicBezTo>
                  <a:lnTo>
                    <a:pt x="20124" y="11367"/>
                  </a:lnTo>
                  <a:cubicBezTo>
                    <a:pt x="20140" y="11375"/>
                    <a:pt x="20157" y="11400"/>
                    <a:pt x="20173" y="11416"/>
                  </a:cubicBezTo>
                  <a:cubicBezTo>
                    <a:pt x="20214" y="11457"/>
                    <a:pt x="20263" y="11523"/>
                    <a:pt x="20353" y="11539"/>
                  </a:cubicBezTo>
                  <a:cubicBezTo>
                    <a:pt x="20419" y="11547"/>
                    <a:pt x="20509" y="11580"/>
                    <a:pt x="20591" y="11605"/>
                  </a:cubicBezTo>
                  <a:cubicBezTo>
                    <a:pt x="20682" y="11638"/>
                    <a:pt x="20764" y="11662"/>
                    <a:pt x="20780" y="11654"/>
                  </a:cubicBezTo>
                  <a:cubicBezTo>
                    <a:pt x="20797" y="11646"/>
                    <a:pt x="20821" y="11638"/>
                    <a:pt x="20854" y="11621"/>
                  </a:cubicBezTo>
                  <a:cubicBezTo>
                    <a:pt x="20912" y="11589"/>
                    <a:pt x="20985" y="11547"/>
                    <a:pt x="21026" y="11539"/>
                  </a:cubicBezTo>
                  <a:cubicBezTo>
                    <a:pt x="21076" y="11531"/>
                    <a:pt x="21781" y="11564"/>
                    <a:pt x="22184" y="11580"/>
                  </a:cubicBezTo>
                  <a:cubicBezTo>
                    <a:pt x="22315" y="11580"/>
                    <a:pt x="22422" y="11589"/>
                    <a:pt x="22454" y="11589"/>
                  </a:cubicBezTo>
                  <a:cubicBezTo>
                    <a:pt x="22528" y="11589"/>
                    <a:pt x="22807" y="11613"/>
                    <a:pt x="23053" y="11630"/>
                  </a:cubicBezTo>
                  <a:cubicBezTo>
                    <a:pt x="23275" y="11646"/>
                    <a:pt x="23472" y="11671"/>
                    <a:pt x="23488" y="11679"/>
                  </a:cubicBezTo>
                  <a:cubicBezTo>
                    <a:pt x="23513" y="11687"/>
                    <a:pt x="23538" y="11736"/>
                    <a:pt x="23562" y="11794"/>
                  </a:cubicBezTo>
                  <a:cubicBezTo>
                    <a:pt x="23595" y="11868"/>
                    <a:pt x="23644" y="11958"/>
                    <a:pt x="23669" y="11966"/>
                  </a:cubicBezTo>
                  <a:cubicBezTo>
                    <a:pt x="23702" y="11974"/>
                    <a:pt x="23767" y="11982"/>
                    <a:pt x="23833" y="11991"/>
                  </a:cubicBezTo>
                  <a:cubicBezTo>
                    <a:pt x="23899" y="11999"/>
                    <a:pt x="23964" y="12007"/>
                    <a:pt x="23989" y="12007"/>
                  </a:cubicBezTo>
                  <a:cubicBezTo>
                    <a:pt x="24022" y="12007"/>
                    <a:pt x="24055" y="12023"/>
                    <a:pt x="24088" y="12048"/>
                  </a:cubicBezTo>
                  <a:cubicBezTo>
                    <a:pt x="24129" y="12089"/>
                    <a:pt x="24178" y="12138"/>
                    <a:pt x="24186" y="12155"/>
                  </a:cubicBezTo>
                  <a:cubicBezTo>
                    <a:pt x="24186" y="12155"/>
                    <a:pt x="24202" y="12163"/>
                    <a:pt x="24219" y="12171"/>
                  </a:cubicBezTo>
                  <a:cubicBezTo>
                    <a:pt x="24219" y="12163"/>
                    <a:pt x="24227" y="12155"/>
                    <a:pt x="24227" y="12155"/>
                  </a:cubicBezTo>
                  <a:cubicBezTo>
                    <a:pt x="24227" y="12122"/>
                    <a:pt x="24219" y="12073"/>
                    <a:pt x="24202" y="12015"/>
                  </a:cubicBezTo>
                  <a:cubicBezTo>
                    <a:pt x="24178" y="11941"/>
                    <a:pt x="24161" y="11868"/>
                    <a:pt x="24178" y="11810"/>
                  </a:cubicBezTo>
                  <a:cubicBezTo>
                    <a:pt x="24186" y="11785"/>
                    <a:pt x="24194" y="11769"/>
                    <a:pt x="24194" y="11753"/>
                  </a:cubicBezTo>
                  <a:cubicBezTo>
                    <a:pt x="24211" y="11703"/>
                    <a:pt x="24219" y="11679"/>
                    <a:pt x="24268" y="11654"/>
                  </a:cubicBezTo>
                  <a:cubicBezTo>
                    <a:pt x="24301" y="11646"/>
                    <a:pt x="24326" y="11646"/>
                    <a:pt x="24358" y="11646"/>
                  </a:cubicBezTo>
                  <a:lnTo>
                    <a:pt x="24358" y="11646"/>
                  </a:lnTo>
                  <a:cubicBezTo>
                    <a:pt x="24408" y="11638"/>
                    <a:pt x="24449" y="11638"/>
                    <a:pt x="24457" y="11621"/>
                  </a:cubicBezTo>
                  <a:cubicBezTo>
                    <a:pt x="24457" y="11621"/>
                    <a:pt x="24432" y="11613"/>
                    <a:pt x="24408" y="11605"/>
                  </a:cubicBezTo>
                  <a:cubicBezTo>
                    <a:pt x="24399" y="11597"/>
                    <a:pt x="24391" y="11597"/>
                    <a:pt x="24375" y="11589"/>
                  </a:cubicBezTo>
                  <a:cubicBezTo>
                    <a:pt x="24342" y="11564"/>
                    <a:pt x="24326" y="11539"/>
                    <a:pt x="24342" y="11506"/>
                  </a:cubicBezTo>
                  <a:cubicBezTo>
                    <a:pt x="24367" y="11474"/>
                    <a:pt x="24440" y="11441"/>
                    <a:pt x="24514" y="11416"/>
                  </a:cubicBezTo>
                  <a:cubicBezTo>
                    <a:pt x="24580" y="11392"/>
                    <a:pt x="24646" y="11367"/>
                    <a:pt x="24646" y="11359"/>
                  </a:cubicBezTo>
                  <a:cubicBezTo>
                    <a:pt x="24654" y="11351"/>
                    <a:pt x="24588" y="11227"/>
                    <a:pt x="24523" y="11096"/>
                  </a:cubicBezTo>
                  <a:cubicBezTo>
                    <a:pt x="24449" y="10957"/>
                    <a:pt x="24375" y="10817"/>
                    <a:pt x="24367" y="10751"/>
                  </a:cubicBezTo>
                  <a:cubicBezTo>
                    <a:pt x="24350" y="10686"/>
                    <a:pt x="24326" y="10522"/>
                    <a:pt x="24309" y="10399"/>
                  </a:cubicBezTo>
                  <a:cubicBezTo>
                    <a:pt x="24301" y="10308"/>
                    <a:pt x="24301" y="10234"/>
                    <a:pt x="24309" y="10210"/>
                  </a:cubicBezTo>
                  <a:cubicBezTo>
                    <a:pt x="24317" y="10210"/>
                    <a:pt x="24326" y="10193"/>
                    <a:pt x="24326" y="10185"/>
                  </a:cubicBezTo>
                  <a:cubicBezTo>
                    <a:pt x="24367" y="10136"/>
                    <a:pt x="24432" y="10021"/>
                    <a:pt x="24416" y="10013"/>
                  </a:cubicBezTo>
                  <a:cubicBezTo>
                    <a:pt x="24399" y="9996"/>
                    <a:pt x="24367" y="9972"/>
                    <a:pt x="24326" y="9964"/>
                  </a:cubicBezTo>
                  <a:cubicBezTo>
                    <a:pt x="24301" y="9955"/>
                    <a:pt x="24268" y="9955"/>
                    <a:pt x="24252" y="9955"/>
                  </a:cubicBezTo>
                  <a:cubicBezTo>
                    <a:pt x="24243" y="9964"/>
                    <a:pt x="24219" y="9972"/>
                    <a:pt x="24194" y="9988"/>
                  </a:cubicBezTo>
                  <a:lnTo>
                    <a:pt x="24194" y="9988"/>
                  </a:lnTo>
                  <a:cubicBezTo>
                    <a:pt x="24178" y="9996"/>
                    <a:pt x="24170" y="9996"/>
                    <a:pt x="24153" y="10013"/>
                  </a:cubicBezTo>
                  <a:cubicBezTo>
                    <a:pt x="24088" y="10046"/>
                    <a:pt x="24022" y="10062"/>
                    <a:pt x="23997" y="10013"/>
                  </a:cubicBezTo>
                  <a:cubicBezTo>
                    <a:pt x="23997" y="10005"/>
                    <a:pt x="23973" y="9996"/>
                    <a:pt x="23956" y="9988"/>
                  </a:cubicBezTo>
                  <a:lnTo>
                    <a:pt x="23956" y="9988"/>
                  </a:lnTo>
                  <a:cubicBezTo>
                    <a:pt x="23948" y="9980"/>
                    <a:pt x="23932" y="9972"/>
                    <a:pt x="23915" y="9964"/>
                  </a:cubicBezTo>
                  <a:cubicBezTo>
                    <a:pt x="23874" y="9939"/>
                    <a:pt x="23858" y="9898"/>
                    <a:pt x="23899" y="9840"/>
                  </a:cubicBezTo>
                  <a:cubicBezTo>
                    <a:pt x="23923" y="9799"/>
                    <a:pt x="23964" y="9758"/>
                    <a:pt x="24014" y="9726"/>
                  </a:cubicBezTo>
                  <a:cubicBezTo>
                    <a:pt x="24063" y="9693"/>
                    <a:pt x="24112" y="9660"/>
                    <a:pt x="24161" y="9635"/>
                  </a:cubicBezTo>
                  <a:cubicBezTo>
                    <a:pt x="24211" y="9619"/>
                    <a:pt x="24416" y="9578"/>
                    <a:pt x="24637" y="9529"/>
                  </a:cubicBezTo>
                  <a:cubicBezTo>
                    <a:pt x="24925" y="9471"/>
                    <a:pt x="25245" y="9414"/>
                    <a:pt x="25261" y="9422"/>
                  </a:cubicBezTo>
                  <a:lnTo>
                    <a:pt x="25261" y="9422"/>
                  </a:lnTo>
                  <a:cubicBezTo>
                    <a:pt x="25302" y="9422"/>
                    <a:pt x="25302" y="9455"/>
                    <a:pt x="25310" y="9488"/>
                  </a:cubicBezTo>
                  <a:cubicBezTo>
                    <a:pt x="25319" y="9529"/>
                    <a:pt x="25327" y="9578"/>
                    <a:pt x="25392" y="9586"/>
                  </a:cubicBezTo>
                  <a:cubicBezTo>
                    <a:pt x="25458" y="9586"/>
                    <a:pt x="25589" y="9586"/>
                    <a:pt x="25704" y="9586"/>
                  </a:cubicBezTo>
                  <a:cubicBezTo>
                    <a:pt x="25811" y="9586"/>
                    <a:pt x="25901" y="9586"/>
                    <a:pt x="25934" y="9586"/>
                  </a:cubicBezTo>
                  <a:cubicBezTo>
                    <a:pt x="25934" y="9570"/>
                    <a:pt x="25934" y="9553"/>
                    <a:pt x="25934" y="9529"/>
                  </a:cubicBezTo>
                  <a:cubicBezTo>
                    <a:pt x="25934" y="9488"/>
                    <a:pt x="25926" y="9447"/>
                    <a:pt x="25918" y="9422"/>
                  </a:cubicBezTo>
                  <a:cubicBezTo>
                    <a:pt x="25909" y="9406"/>
                    <a:pt x="25918" y="9406"/>
                    <a:pt x="25918" y="9406"/>
                  </a:cubicBezTo>
                  <a:lnTo>
                    <a:pt x="25918" y="9406"/>
                  </a:lnTo>
                  <a:cubicBezTo>
                    <a:pt x="25909" y="9397"/>
                    <a:pt x="25893" y="9397"/>
                    <a:pt x="25877" y="9389"/>
                  </a:cubicBezTo>
                  <a:cubicBezTo>
                    <a:pt x="25811" y="9381"/>
                    <a:pt x="25721" y="9364"/>
                    <a:pt x="25712" y="9299"/>
                  </a:cubicBezTo>
                  <a:cubicBezTo>
                    <a:pt x="25712" y="9274"/>
                    <a:pt x="25754" y="9135"/>
                    <a:pt x="25811" y="8979"/>
                  </a:cubicBezTo>
                  <a:cubicBezTo>
                    <a:pt x="25885" y="8749"/>
                    <a:pt x="25992" y="8486"/>
                    <a:pt x="26008" y="8462"/>
                  </a:cubicBezTo>
                  <a:cubicBezTo>
                    <a:pt x="26016" y="8445"/>
                    <a:pt x="26057" y="8322"/>
                    <a:pt x="26106" y="8183"/>
                  </a:cubicBezTo>
                  <a:cubicBezTo>
                    <a:pt x="26164" y="8010"/>
                    <a:pt x="26230" y="7805"/>
                    <a:pt x="26254" y="7781"/>
                  </a:cubicBezTo>
                  <a:cubicBezTo>
                    <a:pt x="26287" y="7748"/>
                    <a:pt x="26451" y="7813"/>
                    <a:pt x="26607" y="7879"/>
                  </a:cubicBezTo>
                  <a:cubicBezTo>
                    <a:pt x="26730" y="7928"/>
                    <a:pt x="26845" y="7978"/>
                    <a:pt x="26861" y="7969"/>
                  </a:cubicBezTo>
                  <a:cubicBezTo>
                    <a:pt x="26886" y="7961"/>
                    <a:pt x="27017" y="7961"/>
                    <a:pt x="27140" y="7953"/>
                  </a:cubicBezTo>
                  <a:cubicBezTo>
                    <a:pt x="27272" y="7953"/>
                    <a:pt x="27411" y="7953"/>
                    <a:pt x="27444" y="7961"/>
                  </a:cubicBezTo>
                  <a:lnTo>
                    <a:pt x="27444" y="7961"/>
                  </a:lnTo>
                  <a:cubicBezTo>
                    <a:pt x="27477" y="7969"/>
                    <a:pt x="27526" y="7986"/>
                    <a:pt x="27559" y="8010"/>
                  </a:cubicBezTo>
                  <a:cubicBezTo>
                    <a:pt x="27600" y="8027"/>
                    <a:pt x="27641" y="8043"/>
                    <a:pt x="27649" y="8043"/>
                  </a:cubicBezTo>
                  <a:cubicBezTo>
                    <a:pt x="27674" y="8035"/>
                    <a:pt x="27822" y="7961"/>
                    <a:pt x="27920" y="7904"/>
                  </a:cubicBezTo>
                  <a:cubicBezTo>
                    <a:pt x="27953" y="7887"/>
                    <a:pt x="27986" y="7871"/>
                    <a:pt x="28010" y="7854"/>
                  </a:cubicBezTo>
                  <a:cubicBezTo>
                    <a:pt x="28051" y="7838"/>
                    <a:pt x="28101" y="7715"/>
                    <a:pt x="28117" y="7658"/>
                  </a:cubicBezTo>
                  <a:lnTo>
                    <a:pt x="28117" y="7658"/>
                  </a:lnTo>
                  <a:cubicBezTo>
                    <a:pt x="28125" y="7658"/>
                    <a:pt x="28125" y="7649"/>
                    <a:pt x="28125" y="7641"/>
                  </a:cubicBezTo>
                  <a:cubicBezTo>
                    <a:pt x="28133" y="7633"/>
                    <a:pt x="28117" y="7518"/>
                    <a:pt x="28101" y="7403"/>
                  </a:cubicBezTo>
                  <a:cubicBezTo>
                    <a:pt x="28076" y="7255"/>
                    <a:pt x="28051" y="7099"/>
                    <a:pt x="28060" y="7058"/>
                  </a:cubicBezTo>
                  <a:cubicBezTo>
                    <a:pt x="28068" y="7017"/>
                    <a:pt x="28109" y="6927"/>
                    <a:pt x="28142" y="6837"/>
                  </a:cubicBezTo>
                  <a:cubicBezTo>
                    <a:pt x="28174" y="6763"/>
                    <a:pt x="28207" y="6697"/>
                    <a:pt x="28224" y="6673"/>
                  </a:cubicBezTo>
                  <a:cubicBezTo>
                    <a:pt x="28248" y="6648"/>
                    <a:pt x="28388" y="6632"/>
                    <a:pt x="28519" y="6615"/>
                  </a:cubicBezTo>
                  <a:cubicBezTo>
                    <a:pt x="28659" y="6591"/>
                    <a:pt x="28790" y="6574"/>
                    <a:pt x="28790" y="6566"/>
                  </a:cubicBezTo>
                  <a:cubicBezTo>
                    <a:pt x="28806" y="6550"/>
                    <a:pt x="28839" y="6509"/>
                    <a:pt x="28864" y="6468"/>
                  </a:cubicBezTo>
                  <a:cubicBezTo>
                    <a:pt x="28888" y="6435"/>
                    <a:pt x="28905" y="6402"/>
                    <a:pt x="28913" y="6385"/>
                  </a:cubicBezTo>
                  <a:cubicBezTo>
                    <a:pt x="28913" y="6385"/>
                    <a:pt x="28913" y="6353"/>
                    <a:pt x="28921" y="6312"/>
                  </a:cubicBezTo>
                  <a:cubicBezTo>
                    <a:pt x="28930" y="6221"/>
                    <a:pt x="28946" y="6082"/>
                    <a:pt x="29003" y="6049"/>
                  </a:cubicBezTo>
                  <a:cubicBezTo>
                    <a:pt x="29036" y="6033"/>
                    <a:pt x="29102" y="6033"/>
                    <a:pt x="29168" y="6033"/>
                  </a:cubicBezTo>
                  <a:cubicBezTo>
                    <a:pt x="29209" y="6033"/>
                    <a:pt x="29250" y="6024"/>
                    <a:pt x="29282" y="6024"/>
                  </a:cubicBezTo>
                  <a:cubicBezTo>
                    <a:pt x="29274" y="6024"/>
                    <a:pt x="29274" y="6016"/>
                    <a:pt x="29274" y="6016"/>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74"/>
            <p:cNvSpPr/>
            <p:nvPr/>
          </p:nvSpPr>
          <p:spPr>
            <a:xfrm>
              <a:off x="4471750" y="1801475"/>
              <a:ext cx="732075" cy="339175"/>
            </a:xfrm>
            <a:custGeom>
              <a:avLst/>
              <a:gdLst/>
              <a:ahLst/>
              <a:cxnLst/>
              <a:rect l="l" t="t" r="r" b="b"/>
              <a:pathLst>
                <a:path w="29283" h="13567" fill="none" extrusionOk="0">
                  <a:moveTo>
                    <a:pt x="23283" y="8560"/>
                  </a:moveTo>
                  <a:cubicBezTo>
                    <a:pt x="23234" y="8609"/>
                    <a:pt x="23045" y="8642"/>
                    <a:pt x="22898" y="8667"/>
                  </a:cubicBezTo>
                  <a:cubicBezTo>
                    <a:pt x="22750" y="8700"/>
                    <a:pt x="22528" y="8568"/>
                    <a:pt x="22315" y="8478"/>
                  </a:cubicBezTo>
                  <a:cubicBezTo>
                    <a:pt x="22102" y="8388"/>
                    <a:pt x="22093" y="8454"/>
                    <a:pt x="21675" y="8429"/>
                  </a:cubicBezTo>
                  <a:cubicBezTo>
                    <a:pt x="21264" y="8404"/>
                    <a:pt x="21355" y="8421"/>
                    <a:pt x="21207" y="8380"/>
                  </a:cubicBezTo>
                  <a:cubicBezTo>
                    <a:pt x="21059" y="8339"/>
                    <a:pt x="20977" y="8306"/>
                    <a:pt x="20879" y="8388"/>
                  </a:cubicBezTo>
                  <a:cubicBezTo>
                    <a:pt x="20772" y="8470"/>
                    <a:pt x="20739" y="8454"/>
                    <a:pt x="20493" y="8536"/>
                  </a:cubicBezTo>
                  <a:cubicBezTo>
                    <a:pt x="20239" y="8626"/>
                    <a:pt x="20395" y="8667"/>
                    <a:pt x="20288" y="8733"/>
                  </a:cubicBezTo>
                  <a:cubicBezTo>
                    <a:pt x="20189" y="8798"/>
                    <a:pt x="20198" y="8798"/>
                    <a:pt x="20033" y="8839"/>
                  </a:cubicBezTo>
                  <a:cubicBezTo>
                    <a:pt x="19869" y="8880"/>
                    <a:pt x="19960" y="8921"/>
                    <a:pt x="19976" y="9012"/>
                  </a:cubicBezTo>
                  <a:cubicBezTo>
                    <a:pt x="20001" y="9102"/>
                    <a:pt x="19861" y="9168"/>
                    <a:pt x="19779" y="9266"/>
                  </a:cubicBezTo>
                  <a:cubicBezTo>
                    <a:pt x="19697" y="9356"/>
                    <a:pt x="19820" y="9340"/>
                    <a:pt x="19886" y="9422"/>
                  </a:cubicBezTo>
                  <a:cubicBezTo>
                    <a:pt x="19960" y="9504"/>
                    <a:pt x="19853" y="9701"/>
                    <a:pt x="19779" y="9799"/>
                  </a:cubicBezTo>
                  <a:cubicBezTo>
                    <a:pt x="19705" y="9898"/>
                    <a:pt x="19631" y="9611"/>
                    <a:pt x="19582" y="9455"/>
                  </a:cubicBezTo>
                  <a:cubicBezTo>
                    <a:pt x="19541" y="9307"/>
                    <a:pt x="19443" y="9373"/>
                    <a:pt x="19336" y="9299"/>
                  </a:cubicBezTo>
                  <a:cubicBezTo>
                    <a:pt x="19237" y="9225"/>
                    <a:pt x="19328" y="9184"/>
                    <a:pt x="19352" y="9085"/>
                  </a:cubicBezTo>
                  <a:cubicBezTo>
                    <a:pt x="19369" y="8987"/>
                    <a:pt x="19410" y="8930"/>
                    <a:pt x="19402" y="8823"/>
                  </a:cubicBezTo>
                  <a:cubicBezTo>
                    <a:pt x="19385" y="8708"/>
                    <a:pt x="19541" y="8749"/>
                    <a:pt x="19648" y="8749"/>
                  </a:cubicBezTo>
                  <a:cubicBezTo>
                    <a:pt x="19754" y="8749"/>
                    <a:pt x="19722" y="8700"/>
                    <a:pt x="19713" y="8568"/>
                  </a:cubicBezTo>
                  <a:cubicBezTo>
                    <a:pt x="19697" y="8437"/>
                    <a:pt x="19919" y="8355"/>
                    <a:pt x="20091" y="8248"/>
                  </a:cubicBezTo>
                  <a:cubicBezTo>
                    <a:pt x="20395" y="8084"/>
                    <a:pt x="20239" y="8191"/>
                    <a:pt x="20468" y="8175"/>
                  </a:cubicBezTo>
                  <a:cubicBezTo>
                    <a:pt x="20698" y="8158"/>
                    <a:pt x="20829" y="8101"/>
                    <a:pt x="21067" y="8109"/>
                  </a:cubicBezTo>
                  <a:cubicBezTo>
                    <a:pt x="21314" y="8117"/>
                    <a:pt x="21273" y="8175"/>
                    <a:pt x="21404" y="8240"/>
                  </a:cubicBezTo>
                  <a:cubicBezTo>
                    <a:pt x="21535" y="8314"/>
                    <a:pt x="21650" y="8273"/>
                    <a:pt x="21831" y="8273"/>
                  </a:cubicBezTo>
                  <a:cubicBezTo>
                    <a:pt x="22011" y="8273"/>
                    <a:pt x="22241" y="8273"/>
                    <a:pt x="22520" y="8314"/>
                  </a:cubicBezTo>
                  <a:cubicBezTo>
                    <a:pt x="22791" y="8355"/>
                    <a:pt x="22799" y="8486"/>
                    <a:pt x="22840" y="8470"/>
                  </a:cubicBezTo>
                  <a:cubicBezTo>
                    <a:pt x="22881" y="8454"/>
                    <a:pt x="22873" y="8298"/>
                    <a:pt x="22980" y="8265"/>
                  </a:cubicBezTo>
                  <a:cubicBezTo>
                    <a:pt x="23086" y="8232"/>
                    <a:pt x="23218" y="8363"/>
                    <a:pt x="23218" y="8289"/>
                  </a:cubicBezTo>
                  <a:cubicBezTo>
                    <a:pt x="23226" y="8224"/>
                    <a:pt x="23242" y="8150"/>
                    <a:pt x="23374" y="8142"/>
                  </a:cubicBezTo>
                  <a:cubicBezTo>
                    <a:pt x="23505" y="8125"/>
                    <a:pt x="23562" y="8191"/>
                    <a:pt x="23554" y="8273"/>
                  </a:cubicBezTo>
                  <a:cubicBezTo>
                    <a:pt x="23546" y="8363"/>
                    <a:pt x="23333" y="8511"/>
                    <a:pt x="23283" y="8560"/>
                  </a:cubicBezTo>
                  <a:close/>
                  <a:moveTo>
                    <a:pt x="29274" y="6016"/>
                  </a:moveTo>
                  <a:cubicBezTo>
                    <a:pt x="29250" y="6008"/>
                    <a:pt x="29110" y="5901"/>
                    <a:pt x="28995" y="5819"/>
                  </a:cubicBezTo>
                  <a:cubicBezTo>
                    <a:pt x="28921" y="5762"/>
                    <a:pt x="28864" y="5713"/>
                    <a:pt x="28847" y="5696"/>
                  </a:cubicBezTo>
                  <a:cubicBezTo>
                    <a:pt x="28831" y="5671"/>
                    <a:pt x="28831" y="5622"/>
                    <a:pt x="28831" y="5565"/>
                  </a:cubicBezTo>
                  <a:cubicBezTo>
                    <a:pt x="28831" y="5524"/>
                    <a:pt x="28839" y="5475"/>
                    <a:pt x="28831" y="5442"/>
                  </a:cubicBezTo>
                  <a:cubicBezTo>
                    <a:pt x="28831" y="5442"/>
                    <a:pt x="28831" y="5442"/>
                    <a:pt x="28831" y="5442"/>
                  </a:cubicBezTo>
                  <a:cubicBezTo>
                    <a:pt x="28782" y="5450"/>
                    <a:pt x="28724" y="5507"/>
                    <a:pt x="28667" y="5573"/>
                  </a:cubicBezTo>
                  <a:cubicBezTo>
                    <a:pt x="28609" y="5630"/>
                    <a:pt x="28544" y="5680"/>
                    <a:pt x="28495" y="5713"/>
                  </a:cubicBezTo>
                  <a:cubicBezTo>
                    <a:pt x="28404" y="5754"/>
                    <a:pt x="28191" y="5696"/>
                    <a:pt x="28027" y="5647"/>
                  </a:cubicBezTo>
                  <a:cubicBezTo>
                    <a:pt x="27969" y="5630"/>
                    <a:pt x="27928" y="5614"/>
                    <a:pt x="27887" y="5614"/>
                  </a:cubicBezTo>
                  <a:cubicBezTo>
                    <a:pt x="27764" y="5581"/>
                    <a:pt x="27715" y="5475"/>
                    <a:pt x="27682" y="5392"/>
                  </a:cubicBezTo>
                  <a:cubicBezTo>
                    <a:pt x="27674" y="5376"/>
                    <a:pt x="27666" y="5360"/>
                    <a:pt x="27657" y="5351"/>
                  </a:cubicBezTo>
                  <a:cubicBezTo>
                    <a:pt x="27633" y="5310"/>
                    <a:pt x="27649" y="5269"/>
                    <a:pt x="27657" y="5228"/>
                  </a:cubicBezTo>
                  <a:cubicBezTo>
                    <a:pt x="27657" y="5204"/>
                    <a:pt x="27666" y="5187"/>
                    <a:pt x="27657" y="5179"/>
                  </a:cubicBezTo>
                  <a:cubicBezTo>
                    <a:pt x="27633" y="5154"/>
                    <a:pt x="27584" y="5122"/>
                    <a:pt x="27518" y="5097"/>
                  </a:cubicBezTo>
                  <a:cubicBezTo>
                    <a:pt x="27469" y="5072"/>
                    <a:pt x="27403" y="5048"/>
                    <a:pt x="27346" y="5031"/>
                  </a:cubicBezTo>
                  <a:cubicBezTo>
                    <a:pt x="27296" y="5023"/>
                    <a:pt x="27264" y="5031"/>
                    <a:pt x="27231" y="5040"/>
                  </a:cubicBezTo>
                  <a:cubicBezTo>
                    <a:pt x="27181" y="5056"/>
                    <a:pt x="27149" y="5064"/>
                    <a:pt x="27091" y="4990"/>
                  </a:cubicBezTo>
                  <a:cubicBezTo>
                    <a:pt x="27050" y="4925"/>
                    <a:pt x="27034" y="4859"/>
                    <a:pt x="27017" y="4793"/>
                  </a:cubicBezTo>
                  <a:cubicBezTo>
                    <a:pt x="27017" y="4752"/>
                    <a:pt x="27009" y="4720"/>
                    <a:pt x="26993" y="4687"/>
                  </a:cubicBezTo>
                  <a:cubicBezTo>
                    <a:pt x="26976" y="4654"/>
                    <a:pt x="26935" y="4596"/>
                    <a:pt x="26902" y="4547"/>
                  </a:cubicBezTo>
                  <a:cubicBezTo>
                    <a:pt x="26870" y="4506"/>
                    <a:pt x="26837" y="4465"/>
                    <a:pt x="26804" y="4440"/>
                  </a:cubicBezTo>
                  <a:cubicBezTo>
                    <a:pt x="26779" y="4424"/>
                    <a:pt x="26705" y="4399"/>
                    <a:pt x="26615" y="4375"/>
                  </a:cubicBezTo>
                  <a:cubicBezTo>
                    <a:pt x="26500" y="4350"/>
                    <a:pt x="26361" y="4326"/>
                    <a:pt x="26328" y="4326"/>
                  </a:cubicBezTo>
                  <a:cubicBezTo>
                    <a:pt x="26303" y="4334"/>
                    <a:pt x="26238" y="4342"/>
                    <a:pt x="26180" y="4350"/>
                  </a:cubicBezTo>
                  <a:cubicBezTo>
                    <a:pt x="26131" y="4358"/>
                    <a:pt x="26082" y="4375"/>
                    <a:pt x="26065" y="4375"/>
                  </a:cubicBezTo>
                  <a:cubicBezTo>
                    <a:pt x="26049" y="4383"/>
                    <a:pt x="26008" y="4440"/>
                    <a:pt x="25967" y="4490"/>
                  </a:cubicBezTo>
                  <a:cubicBezTo>
                    <a:pt x="25942" y="4523"/>
                    <a:pt x="25918" y="4564"/>
                    <a:pt x="25893" y="4588"/>
                  </a:cubicBezTo>
                  <a:cubicBezTo>
                    <a:pt x="25844" y="4654"/>
                    <a:pt x="25737" y="4605"/>
                    <a:pt x="25630" y="4555"/>
                  </a:cubicBezTo>
                  <a:cubicBezTo>
                    <a:pt x="25557" y="4523"/>
                    <a:pt x="25483" y="4490"/>
                    <a:pt x="25442" y="4490"/>
                  </a:cubicBezTo>
                  <a:cubicBezTo>
                    <a:pt x="25392" y="4490"/>
                    <a:pt x="25343" y="4498"/>
                    <a:pt x="25294" y="4506"/>
                  </a:cubicBezTo>
                  <a:cubicBezTo>
                    <a:pt x="25228" y="4514"/>
                    <a:pt x="25163" y="4523"/>
                    <a:pt x="25089" y="4523"/>
                  </a:cubicBezTo>
                  <a:cubicBezTo>
                    <a:pt x="24990" y="4531"/>
                    <a:pt x="24941" y="4465"/>
                    <a:pt x="24892" y="4399"/>
                  </a:cubicBezTo>
                  <a:cubicBezTo>
                    <a:pt x="24875" y="4383"/>
                    <a:pt x="24867" y="4367"/>
                    <a:pt x="24851" y="4350"/>
                  </a:cubicBezTo>
                  <a:cubicBezTo>
                    <a:pt x="24802" y="4301"/>
                    <a:pt x="24826" y="4219"/>
                    <a:pt x="24843" y="4153"/>
                  </a:cubicBezTo>
                  <a:cubicBezTo>
                    <a:pt x="24851" y="4120"/>
                    <a:pt x="24859" y="4088"/>
                    <a:pt x="24859" y="4079"/>
                  </a:cubicBezTo>
                  <a:cubicBezTo>
                    <a:pt x="24851" y="4071"/>
                    <a:pt x="24826" y="4055"/>
                    <a:pt x="24793" y="4038"/>
                  </a:cubicBezTo>
                  <a:cubicBezTo>
                    <a:pt x="24744" y="4014"/>
                    <a:pt x="24670" y="3989"/>
                    <a:pt x="24629" y="3973"/>
                  </a:cubicBezTo>
                  <a:cubicBezTo>
                    <a:pt x="24621" y="3973"/>
                    <a:pt x="24629" y="3948"/>
                    <a:pt x="24629" y="3956"/>
                  </a:cubicBezTo>
                  <a:cubicBezTo>
                    <a:pt x="24621" y="3964"/>
                    <a:pt x="24621" y="3964"/>
                    <a:pt x="24621" y="3973"/>
                  </a:cubicBezTo>
                  <a:cubicBezTo>
                    <a:pt x="24621" y="3989"/>
                    <a:pt x="24621" y="4014"/>
                    <a:pt x="24613" y="4038"/>
                  </a:cubicBezTo>
                  <a:cubicBezTo>
                    <a:pt x="24588" y="4096"/>
                    <a:pt x="24555" y="4088"/>
                    <a:pt x="24498" y="4088"/>
                  </a:cubicBezTo>
                  <a:cubicBezTo>
                    <a:pt x="24481" y="4079"/>
                    <a:pt x="24457" y="4079"/>
                    <a:pt x="24424" y="4088"/>
                  </a:cubicBezTo>
                  <a:cubicBezTo>
                    <a:pt x="24416" y="4088"/>
                    <a:pt x="24416" y="4088"/>
                    <a:pt x="24416" y="4088"/>
                  </a:cubicBezTo>
                  <a:cubicBezTo>
                    <a:pt x="24416" y="4104"/>
                    <a:pt x="24424" y="4129"/>
                    <a:pt x="24432" y="4145"/>
                  </a:cubicBezTo>
                  <a:lnTo>
                    <a:pt x="24432" y="4145"/>
                  </a:lnTo>
                  <a:cubicBezTo>
                    <a:pt x="24449" y="4178"/>
                    <a:pt x="24457" y="4202"/>
                    <a:pt x="24457" y="4227"/>
                  </a:cubicBezTo>
                  <a:cubicBezTo>
                    <a:pt x="24449" y="4276"/>
                    <a:pt x="24399" y="4301"/>
                    <a:pt x="24350" y="4326"/>
                  </a:cubicBezTo>
                  <a:cubicBezTo>
                    <a:pt x="24342" y="4334"/>
                    <a:pt x="24326" y="4342"/>
                    <a:pt x="24317" y="4342"/>
                  </a:cubicBezTo>
                  <a:cubicBezTo>
                    <a:pt x="24309" y="4350"/>
                    <a:pt x="24293" y="4375"/>
                    <a:pt x="24285" y="4408"/>
                  </a:cubicBezTo>
                  <a:cubicBezTo>
                    <a:pt x="24268" y="4432"/>
                    <a:pt x="24252" y="4465"/>
                    <a:pt x="24235" y="4490"/>
                  </a:cubicBezTo>
                  <a:lnTo>
                    <a:pt x="24235" y="4490"/>
                  </a:lnTo>
                  <a:cubicBezTo>
                    <a:pt x="24211" y="4531"/>
                    <a:pt x="24178" y="4555"/>
                    <a:pt x="24145" y="4523"/>
                  </a:cubicBezTo>
                  <a:lnTo>
                    <a:pt x="24145" y="4523"/>
                  </a:lnTo>
                  <a:cubicBezTo>
                    <a:pt x="24112" y="4506"/>
                    <a:pt x="23882" y="4161"/>
                    <a:pt x="23685" y="3833"/>
                  </a:cubicBezTo>
                  <a:cubicBezTo>
                    <a:pt x="23521" y="3571"/>
                    <a:pt x="23382" y="3324"/>
                    <a:pt x="23365" y="3259"/>
                  </a:cubicBezTo>
                  <a:cubicBezTo>
                    <a:pt x="23349" y="3177"/>
                    <a:pt x="23070" y="2816"/>
                    <a:pt x="22857" y="2528"/>
                  </a:cubicBezTo>
                  <a:cubicBezTo>
                    <a:pt x="22717" y="2348"/>
                    <a:pt x="22602" y="2192"/>
                    <a:pt x="22578" y="2151"/>
                  </a:cubicBezTo>
                  <a:cubicBezTo>
                    <a:pt x="22561" y="2110"/>
                    <a:pt x="22520" y="2069"/>
                    <a:pt x="22471" y="2028"/>
                  </a:cubicBezTo>
                  <a:cubicBezTo>
                    <a:pt x="22397" y="1970"/>
                    <a:pt x="22307" y="1921"/>
                    <a:pt x="22249" y="1888"/>
                  </a:cubicBezTo>
                  <a:cubicBezTo>
                    <a:pt x="22200" y="1864"/>
                    <a:pt x="22044" y="1765"/>
                    <a:pt x="21888" y="1667"/>
                  </a:cubicBezTo>
                  <a:cubicBezTo>
                    <a:pt x="21740" y="1568"/>
                    <a:pt x="21601" y="1470"/>
                    <a:pt x="21568" y="1437"/>
                  </a:cubicBezTo>
                  <a:cubicBezTo>
                    <a:pt x="21527" y="1404"/>
                    <a:pt x="21511" y="1371"/>
                    <a:pt x="21511" y="1330"/>
                  </a:cubicBezTo>
                  <a:cubicBezTo>
                    <a:pt x="21511" y="1314"/>
                    <a:pt x="21511" y="1306"/>
                    <a:pt x="21519" y="1289"/>
                  </a:cubicBezTo>
                  <a:lnTo>
                    <a:pt x="21519" y="1289"/>
                  </a:lnTo>
                  <a:cubicBezTo>
                    <a:pt x="21519" y="1281"/>
                    <a:pt x="21527" y="1264"/>
                    <a:pt x="21535" y="1256"/>
                  </a:cubicBezTo>
                  <a:lnTo>
                    <a:pt x="21535" y="1256"/>
                  </a:lnTo>
                  <a:cubicBezTo>
                    <a:pt x="21552" y="1240"/>
                    <a:pt x="21576" y="1223"/>
                    <a:pt x="21601" y="1223"/>
                  </a:cubicBezTo>
                  <a:cubicBezTo>
                    <a:pt x="21626" y="1223"/>
                    <a:pt x="21650" y="1207"/>
                    <a:pt x="21675" y="1182"/>
                  </a:cubicBezTo>
                  <a:cubicBezTo>
                    <a:pt x="21699" y="1158"/>
                    <a:pt x="21724" y="1133"/>
                    <a:pt x="21724" y="1117"/>
                  </a:cubicBezTo>
                  <a:cubicBezTo>
                    <a:pt x="21724" y="1092"/>
                    <a:pt x="21749" y="1051"/>
                    <a:pt x="21781" y="1010"/>
                  </a:cubicBezTo>
                  <a:cubicBezTo>
                    <a:pt x="21814" y="953"/>
                    <a:pt x="21855" y="887"/>
                    <a:pt x="21847" y="879"/>
                  </a:cubicBezTo>
                  <a:cubicBezTo>
                    <a:pt x="21847" y="862"/>
                    <a:pt x="20838" y="1330"/>
                    <a:pt x="20353" y="1552"/>
                  </a:cubicBezTo>
                  <a:cubicBezTo>
                    <a:pt x="20222" y="1617"/>
                    <a:pt x="20124" y="1658"/>
                    <a:pt x="20099" y="1667"/>
                  </a:cubicBezTo>
                  <a:cubicBezTo>
                    <a:pt x="20058" y="1683"/>
                    <a:pt x="20050" y="1749"/>
                    <a:pt x="20050" y="1806"/>
                  </a:cubicBezTo>
                  <a:cubicBezTo>
                    <a:pt x="20042" y="1839"/>
                    <a:pt x="20042" y="1872"/>
                    <a:pt x="20033" y="1905"/>
                  </a:cubicBezTo>
                  <a:cubicBezTo>
                    <a:pt x="20017" y="1954"/>
                    <a:pt x="19951" y="1946"/>
                    <a:pt x="19869" y="1913"/>
                  </a:cubicBezTo>
                  <a:cubicBezTo>
                    <a:pt x="19812" y="1896"/>
                    <a:pt x="19746" y="1864"/>
                    <a:pt x="19689" y="1831"/>
                  </a:cubicBezTo>
                  <a:cubicBezTo>
                    <a:pt x="19639" y="1814"/>
                    <a:pt x="19607" y="1790"/>
                    <a:pt x="19590" y="1790"/>
                  </a:cubicBezTo>
                  <a:cubicBezTo>
                    <a:pt x="19574" y="1790"/>
                    <a:pt x="19525" y="1839"/>
                    <a:pt x="19475" y="1896"/>
                  </a:cubicBezTo>
                  <a:cubicBezTo>
                    <a:pt x="19443" y="1921"/>
                    <a:pt x="19418" y="1954"/>
                    <a:pt x="19393" y="1970"/>
                  </a:cubicBezTo>
                  <a:cubicBezTo>
                    <a:pt x="19385" y="1978"/>
                    <a:pt x="19377" y="1978"/>
                    <a:pt x="19377" y="1978"/>
                  </a:cubicBezTo>
                  <a:lnTo>
                    <a:pt x="19377" y="1978"/>
                  </a:lnTo>
                  <a:cubicBezTo>
                    <a:pt x="19344" y="1987"/>
                    <a:pt x="19319" y="1978"/>
                    <a:pt x="19295" y="1954"/>
                  </a:cubicBezTo>
                  <a:cubicBezTo>
                    <a:pt x="19278" y="1929"/>
                    <a:pt x="19262" y="1905"/>
                    <a:pt x="19254" y="1880"/>
                  </a:cubicBezTo>
                  <a:lnTo>
                    <a:pt x="19254" y="1880"/>
                  </a:lnTo>
                  <a:cubicBezTo>
                    <a:pt x="19229" y="1823"/>
                    <a:pt x="19213" y="1749"/>
                    <a:pt x="19205" y="1716"/>
                  </a:cubicBezTo>
                  <a:cubicBezTo>
                    <a:pt x="19196" y="1667"/>
                    <a:pt x="19270" y="1585"/>
                    <a:pt x="19352" y="1511"/>
                  </a:cubicBezTo>
                  <a:cubicBezTo>
                    <a:pt x="19426" y="1429"/>
                    <a:pt x="19500" y="1355"/>
                    <a:pt x="19516" y="1306"/>
                  </a:cubicBezTo>
                  <a:cubicBezTo>
                    <a:pt x="19484" y="1306"/>
                    <a:pt x="19410" y="1347"/>
                    <a:pt x="19344" y="1388"/>
                  </a:cubicBezTo>
                  <a:cubicBezTo>
                    <a:pt x="19295" y="1412"/>
                    <a:pt x="19254" y="1437"/>
                    <a:pt x="19221" y="1445"/>
                  </a:cubicBezTo>
                  <a:cubicBezTo>
                    <a:pt x="19155" y="1470"/>
                    <a:pt x="19065" y="1429"/>
                    <a:pt x="18983" y="1396"/>
                  </a:cubicBezTo>
                  <a:cubicBezTo>
                    <a:pt x="18934" y="1371"/>
                    <a:pt x="18884" y="1347"/>
                    <a:pt x="18868" y="1347"/>
                  </a:cubicBezTo>
                  <a:lnTo>
                    <a:pt x="18868" y="1347"/>
                  </a:lnTo>
                  <a:cubicBezTo>
                    <a:pt x="18852" y="1355"/>
                    <a:pt x="18827" y="1371"/>
                    <a:pt x="18802" y="1388"/>
                  </a:cubicBezTo>
                  <a:cubicBezTo>
                    <a:pt x="18745" y="1412"/>
                    <a:pt x="18679" y="1453"/>
                    <a:pt x="18605" y="1461"/>
                  </a:cubicBezTo>
                  <a:cubicBezTo>
                    <a:pt x="18532" y="1470"/>
                    <a:pt x="18507" y="1453"/>
                    <a:pt x="18507" y="1420"/>
                  </a:cubicBezTo>
                  <a:cubicBezTo>
                    <a:pt x="18507" y="1404"/>
                    <a:pt x="18507" y="1388"/>
                    <a:pt x="18515" y="1363"/>
                  </a:cubicBezTo>
                  <a:lnTo>
                    <a:pt x="18515" y="1363"/>
                  </a:lnTo>
                  <a:cubicBezTo>
                    <a:pt x="18515" y="1338"/>
                    <a:pt x="18523" y="1314"/>
                    <a:pt x="18523" y="1273"/>
                  </a:cubicBezTo>
                  <a:cubicBezTo>
                    <a:pt x="18523" y="1223"/>
                    <a:pt x="18507" y="1174"/>
                    <a:pt x="18474" y="1133"/>
                  </a:cubicBezTo>
                  <a:cubicBezTo>
                    <a:pt x="18441" y="1084"/>
                    <a:pt x="18400" y="1043"/>
                    <a:pt x="18367" y="1035"/>
                  </a:cubicBezTo>
                  <a:cubicBezTo>
                    <a:pt x="18359" y="1035"/>
                    <a:pt x="18351" y="1051"/>
                    <a:pt x="18343" y="1068"/>
                  </a:cubicBezTo>
                  <a:cubicBezTo>
                    <a:pt x="18335" y="1109"/>
                    <a:pt x="18335" y="1150"/>
                    <a:pt x="18326" y="1174"/>
                  </a:cubicBezTo>
                  <a:cubicBezTo>
                    <a:pt x="18326" y="1182"/>
                    <a:pt x="18326" y="1191"/>
                    <a:pt x="18326" y="1199"/>
                  </a:cubicBezTo>
                  <a:cubicBezTo>
                    <a:pt x="18318" y="1264"/>
                    <a:pt x="17974" y="1256"/>
                    <a:pt x="17793" y="1256"/>
                  </a:cubicBezTo>
                  <a:cubicBezTo>
                    <a:pt x="17752" y="1256"/>
                    <a:pt x="17727" y="1256"/>
                    <a:pt x="17703" y="1256"/>
                  </a:cubicBezTo>
                  <a:cubicBezTo>
                    <a:pt x="17596" y="1256"/>
                    <a:pt x="17596" y="1191"/>
                    <a:pt x="17596" y="1133"/>
                  </a:cubicBezTo>
                  <a:cubicBezTo>
                    <a:pt x="17596" y="1117"/>
                    <a:pt x="17596" y="1109"/>
                    <a:pt x="17596" y="1100"/>
                  </a:cubicBezTo>
                  <a:cubicBezTo>
                    <a:pt x="17580" y="1043"/>
                    <a:pt x="17621" y="1018"/>
                    <a:pt x="17662" y="994"/>
                  </a:cubicBezTo>
                  <a:lnTo>
                    <a:pt x="17662" y="994"/>
                  </a:lnTo>
                  <a:cubicBezTo>
                    <a:pt x="17678" y="985"/>
                    <a:pt x="17686" y="985"/>
                    <a:pt x="17686" y="985"/>
                  </a:cubicBezTo>
                  <a:cubicBezTo>
                    <a:pt x="17695" y="977"/>
                    <a:pt x="17686" y="936"/>
                    <a:pt x="17678" y="895"/>
                  </a:cubicBezTo>
                  <a:cubicBezTo>
                    <a:pt x="17678" y="846"/>
                    <a:pt x="17670" y="797"/>
                    <a:pt x="17670" y="747"/>
                  </a:cubicBezTo>
                  <a:lnTo>
                    <a:pt x="17670" y="747"/>
                  </a:lnTo>
                  <a:cubicBezTo>
                    <a:pt x="17678" y="674"/>
                    <a:pt x="17678" y="608"/>
                    <a:pt x="17645" y="526"/>
                  </a:cubicBezTo>
                  <a:lnTo>
                    <a:pt x="17629" y="493"/>
                  </a:lnTo>
                  <a:cubicBezTo>
                    <a:pt x="17580" y="378"/>
                    <a:pt x="17457" y="107"/>
                    <a:pt x="17391" y="75"/>
                  </a:cubicBezTo>
                  <a:cubicBezTo>
                    <a:pt x="17350" y="58"/>
                    <a:pt x="17317" y="50"/>
                    <a:pt x="17284" y="58"/>
                  </a:cubicBezTo>
                  <a:lnTo>
                    <a:pt x="17284" y="58"/>
                  </a:lnTo>
                  <a:cubicBezTo>
                    <a:pt x="17251" y="66"/>
                    <a:pt x="17227" y="83"/>
                    <a:pt x="17202" y="91"/>
                  </a:cubicBezTo>
                  <a:cubicBezTo>
                    <a:pt x="17177" y="107"/>
                    <a:pt x="17161" y="132"/>
                    <a:pt x="17136" y="157"/>
                  </a:cubicBezTo>
                  <a:cubicBezTo>
                    <a:pt x="17104" y="181"/>
                    <a:pt x="17079" y="214"/>
                    <a:pt x="17038" y="239"/>
                  </a:cubicBezTo>
                  <a:cubicBezTo>
                    <a:pt x="16989" y="263"/>
                    <a:pt x="16857" y="181"/>
                    <a:pt x="16759" y="116"/>
                  </a:cubicBezTo>
                  <a:cubicBezTo>
                    <a:pt x="16701" y="83"/>
                    <a:pt x="16660" y="50"/>
                    <a:pt x="16652" y="50"/>
                  </a:cubicBezTo>
                  <a:cubicBezTo>
                    <a:pt x="16636" y="50"/>
                    <a:pt x="16562" y="50"/>
                    <a:pt x="16472" y="42"/>
                  </a:cubicBezTo>
                  <a:cubicBezTo>
                    <a:pt x="16267" y="25"/>
                    <a:pt x="15963" y="1"/>
                    <a:pt x="15963" y="1"/>
                  </a:cubicBezTo>
                  <a:lnTo>
                    <a:pt x="15963" y="1"/>
                  </a:lnTo>
                  <a:cubicBezTo>
                    <a:pt x="15955" y="1"/>
                    <a:pt x="15946" y="50"/>
                    <a:pt x="15938" y="91"/>
                  </a:cubicBezTo>
                  <a:cubicBezTo>
                    <a:pt x="15930" y="116"/>
                    <a:pt x="15922" y="148"/>
                    <a:pt x="15914" y="165"/>
                  </a:cubicBezTo>
                  <a:cubicBezTo>
                    <a:pt x="15897" y="214"/>
                    <a:pt x="15692" y="337"/>
                    <a:pt x="15585" y="395"/>
                  </a:cubicBezTo>
                  <a:cubicBezTo>
                    <a:pt x="15569" y="403"/>
                    <a:pt x="15553" y="419"/>
                    <a:pt x="15544" y="419"/>
                  </a:cubicBezTo>
                  <a:cubicBezTo>
                    <a:pt x="15512" y="436"/>
                    <a:pt x="15372" y="452"/>
                    <a:pt x="15224" y="468"/>
                  </a:cubicBezTo>
                  <a:cubicBezTo>
                    <a:pt x="15077" y="485"/>
                    <a:pt x="14921" y="501"/>
                    <a:pt x="14880" y="518"/>
                  </a:cubicBezTo>
                  <a:cubicBezTo>
                    <a:pt x="14863" y="526"/>
                    <a:pt x="14830" y="542"/>
                    <a:pt x="14781" y="559"/>
                  </a:cubicBezTo>
                  <a:cubicBezTo>
                    <a:pt x="14601" y="624"/>
                    <a:pt x="14239" y="756"/>
                    <a:pt x="14157" y="772"/>
                  </a:cubicBezTo>
                  <a:cubicBezTo>
                    <a:pt x="14100" y="780"/>
                    <a:pt x="13993" y="764"/>
                    <a:pt x="13887" y="756"/>
                  </a:cubicBezTo>
                  <a:cubicBezTo>
                    <a:pt x="13788" y="739"/>
                    <a:pt x="13690" y="731"/>
                    <a:pt x="13640" y="739"/>
                  </a:cubicBezTo>
                  <a:cubicBezTo>
                    <a:pt x="13575" y="756"/>
                    <a:pt x="13550" y="780"/>
                    <a:pt x="13525" y="805"/>
                  </a:cubicBezTo>
                  <a:cubicBezTo>
                    <a:pt x="13509" y="821"/>
                    <a:pt x="13501" y="838"/>
                    <a:pt x="13484" y="846"/>
                  </a:cubicBezTo>
                  <a:cubicBezTo>
                    <a:pt x="13468" y="854"/>
                    <a:pt x="13476" y="887"/>
                    <a:pt x="13476" y="920"/>
                  </a:cubicBezTo>
                  <a:cubicBezTo>
                    <a:pt x="13484" y="969"/>
                    <a:pt x="13493" y="1018"/>
                    <a:pt x="13468" y="1059"/>
                  </a:cubicBezTo>
                  <a:cubicBezTo>
                    <a:pt x="13435" y="1117"/>
                    <a:pt x="13296" y="1092"/>
                    <a:pt x="13140" y="1076"/>
                  </a:cubicBezTo>
                  <a:cubicBezTo>
                    <a:pt x="13025" y="1059"/>
                    <a:pt x="12902" y="1043"/>
                    <a:pt x="12828" y="1051"/>
                  </a:cubicBezTo>
                  <a:cubicBezTo>
                    <a:pt x="12746" y="1068"/>
                    <a:pt x="12639" y="1084"/>
                    <a:pt x="12541" y="1109"/>
                  </a:cubicBezTo>
                  <a:cubicBezTo>
                    <a:pt x="12450" y="1125"/>
                    <a:pt x="12368" y="1141"/>
                    <a:pt x="12336" y="1158"/>
                  </a:cubicBezTo>
                  <a:cubicBezTo>
                    <a:pt x="12286" y="1174"/>
                    <a:pt x="12015" y="1232"/>
                    <a:pt x="11818" y="1281"/>
                  </a:cubicBezTo>
                  <a:cubicBezTo>
                    <a:pt x="11720" y="1306"/>
                    <a:pt x="11646" y="1322"/>
                    <a:pt x="11630" y="1322"/>
                  </a:cubicBezTo>
                  <a:cubicBezTo>
                    <a:pt x="11630" y="1330"/>
                    <a:pt x="11597" y="1371"/>
                    <a:pt x="11572" y="1412"/>
                  </a:cubicBezTo>
                  <a:cubicBezTo>
                    <a:pt x="11548" y="1453"/>
                    <a:pt x="11515" y="1502"/>
                    <a:pt x="11490" y="1519"/>
                  </a:cubicBezTo>
                  <a:cubicBezTo>
                    <a:pt x="11441" y="1552"/>
                    <a:pt x="11384" y="1461"/>
                    <a:pt x="11342" y="1396"/>
                  </a:cubicBezTo>
                  <a:cubicBezTo>
                    <a:pt x="11326" y="1379"/>
                    <a:pt x="11318" y="1363"/>
                    <a:pt x="11310" y="1355"/>
                  </a:cubicBezTo>
                  <a:cubicBezTo>
                    <a:pt x="11310" y="1355"/>
                    <a:pt x="11260" y="1355"/>
                    <a:pt x="11195" y="1363"/>
                  </a:cubicBezTo>
                  <a:cubicBezTo>
                    <a:pt x="11080" y="1379"/>
                    <a:pt x="10932" y="1404"/>
                    <a:pt x="10891" y="1412"/>
                  </a:cubicBezTo>
                  <a:cubicBezTo>
                    <a:pt x="10842" y="1429"/>
                    <a:pt x="10801" y="1388"/>
                    <a:pt x="10760" y="1355"/>
                  </a:cubicBezTo>
                  <a:cubicBezTo>
                    <a:pt x="10735" y="1338"/>
                    <a:pt x="10711" y="1322"/>
                    <a:pt x="10702" y="1322"/>
                  </a:cubicBezTo>
                  <a:cubicBezTo>
                    <a:pt x="10686" y="1322"/>
                    <a:pt x="10604" y="1355"/>
                    <a:pt x="10530" y="1388"/>
                  </a:cubicBezTo>
                  <a:cubicBezTo>
                    <a:pt x="10489" y="1412"/>
                    <a:pt x="10448" y="1437"/>
                    <a:pt x="10448" y="1437"/>
                  </a:cubicBezTo>
                  <a:cubicBezTo>
                    <a:pt x="10448" y="1461"/>
                    <a:pt x="10456" y="1486"/>
                    <a:pt x="10481" y="1519"/>
                  </a:cubicBezTo>
                  <a:lnTo>
                    <a:pt x="10481" y="1519"/>
                  </a:lnTo>
                  <a:lnTo>
                    <a:pt x="10489" y="1535"/>
                  </a:lnTo>
                  <a:lnTo>
                    <a:pt x="10489" y="1535"/>
                  </a:lnTo>
                  <a:cubicBezTo>
                    <a:pt x="10514" y="1576"/>
                    <a:pt x="10489" y="1609"/>
                    <a:pt x="10440" y="1634"/>
                  </a:cubicBezTo>
                  <a:lnTo>
                    <a:pt x="10440" y="1634"/>
                  </a:lnTo>
                  <a:cubicBezTo>
                    <a:pt x="10432" y="1642"/>
                    <a:pt x="10415" y="1650"/>
                    <a:pt x="10399" y="1658"/>
                  </a:cubicBezTo>
                  <a:lnTo>
                    <a:pt x="10374" y="1675"/>
                  </a:lnTo>
                  <a:cubicBezTo>
                    <a:pt x="10448" y="1683"/>
                    <a:pt x="10579" y="1691"/>
                    <a:pt x="10670" y="1691"/>
                  </a:cubicBezTo>
                  <a:cubicBezTo>
                    <a:pt x="10735" y="1699"/>
                    <a:pt x="10784" y="1699"/>
                    <a:pt x="10793" y="1708"/>
                  </a:cubicBezTo>
                  <a:lnTo>
                    <a:pt x="10793" y="1708"/>
                  </a:lnTo>
                  <a:cubicBezTo>
                    <a:pt x="10801" y="1708"/>
                    <a:pt x="10809" y="1708"/>
                    <a:pt x="10809" y="1716"/>
                  </a:cubicBezTo>
                  <a:cubicBezTo>
                    <a:pt x="10825" y="1732"/>
                    <a:pt x="10825" y="1749"/>
                    <a:pt x="10825" y="1765"/>
                  </a:cubicBezTo>
                  <a:cubicBezTo>
                    <a:pt x="10825" y="1773"/>
                    <a:pt x="10817" y="1790"/>
                    <a:pt x="10809" y="1806"/>
                  </a:cubicBezTo>
                  <a:cubicBezTo>
                    <a:pt x="10793" y="1847"/>
                    <a:pt x="10768" y="1905"/>
                    <a:pt x="10727" y="1937"/>
                  </a:cubicBezTo>
                  <a:lnTo>
                    <a:pt x="10727" y="1937"/>
                  </a:lnTo>
                  <a:cubicBezTo>
                    <a:pt x="10678" y="1978"/>
                    <a:pt x="10620" y="1970"/>
                    <a:pt x="10579" y="1962"/>
                  </a:cubicBezTo>
                  <a:cubicBezTo>
                    <a:pt x="10571" y="1954"/>
                    <a:pt x="10571" y="1954"/>
                    <a:pt x="10571" y="1954"/>
                  </a:cubicBezTo>
                  <a:cubicBezTo>
                    <a:pt x="10571" y="1954"/>
                    <a:pt x="10579" y="1970"/>
                    <a:pt x="10587" y="1987"/>
                  </a:cubicBezTo>
                  <a:cubicBezTo>
                    <a:pt x="10587" y="2011"/>
                    <a:pt x="10604" y="2044"/>
                    <a:pt x="10612" y="2061"/>
                  </a:cubicBezTo>
                  <a:lnTo>
                    <a:pt x="10612" y="2061"/>
                  </a:lnTo>
                  <a:cubicBezTo>
                    <a:pt x="10612" y="2061"/>
                    <a:pt x="10612" y="2061"/>
                    <a:pt x="10612" y="2061"/>
                  </a:cubicBezTo>
                  <a:cubicBezTo>
                    <a:pt x="10620" y="2069"/>
                    <a:pt x="10784" y="2093"/>
                    <a:pt x="10949" y="2118"/>
                  </a:cubicBezTo>
                  <a:cubicBezTo>
                    <a:pt x="11113" y="2143"/>
                    <a:pt x="11269" y="2175"/>
                    <a:pt x="11277" y="2208"/>
                  </a:cubicBezTo>
                  <a:cubicBezTo>
                    <a:pt x="11277" y="2225"/>
                    <a:pt x="11252" y="2274"/>
                    <a:pt x="11219" y="2323"/>
                  </a:cubicBezTo>
                  <a:cubicBezTo>
                    <a:pt x="11178" y="2381"/>
                    <a:pt x="11137" y="2438"/>
                    <a:pt x="11113" y="2454"/>
                  </a:cubicBezTo>
                  <a:cubicBezTo>
                    <a:pt x="11072" y="2495"/>
                    <a:pt x="10940" y="2430"/>
                    <a:pt x="10834" y="2372"/>
                  </a:cubicBezTo>
                  <a:cubicBezTo>
                    <a:pt x="10784" y="2348"/>
                    <a:pt x="10743" y="2331"/>
                    <a:pt x="10727" y="2331"/>
                  </a:cubicBezTo>
                  <a:cubicBezTo>
                    <a:pt x="10711" y="2323"/>
                    <a:pt x="10678" y="2331"/>
                    <a:pt x="10629" y="2340"/>
                  </a:cubicBezTo>
                  <a:cubicBezTo>
                    <a:pt x="10563" y="2356"/>
                    <a:pt x="10489" y="2372"/>
                    <a:pt x="10440" y="2397"/>
                  </a:cubicBezTo>
                  <a:cubicBezTo>
                    <a:pt x="10366" y="2422"/>
                    <a:pt x="10276" y="2537"/>
                    <a:pt x="10226" y="2602"/>
                  </a:cubicBezTo>
                  <a:lnTo>
                    <a:pt x="10226" y="2602"/>
                  </a:lnTo>
                  <a:cubicBezTo>
                    <a:pt x="10218" y="2619"/>
                    <a:pt x="10210" y="2627"/>
                    <a:pt x="10202" y="2635"/>
                  </a:cubicBezTo>
                  <a:cubicBezTo>
                    <a:pt x="10185" y="2651"/>
                    <a:pt x="10259" y="2733"/>
                    <a:pt x="10325" y="2807"/>
                  </a:cubicBezTo>
                  <a:cubicBezTo>
                    <a:pt x="10382" y="2865"/>
                    <a:pt x="10432" y="2922"/>
                    <a:pt x="10448" y="2963"/>
                  </a:cubicBezTo>
                  <a:cubicBezTo>
                    <a:pt x="10481" y="3054"/>
                    <a:pt x="10382" y="3103"/>
                    <a:pt x="10284" y="3144"/>
                  </a:cubicBezTo>
                  <a:cubicBezTo>
                    <a:pt x="10259" y="3160"/>
                    <a:pt x="10226" y="3177"/>
                    <a:pt x="10210" y="3185"/>
                  </a:cubicBezTo>
                  <a:cubicBezTo>
                    <a:pt x="10161" y="3226"/>
                    <a:pt x="10046" y="3242"/>
                    <a:pt x="9931" y="3267"/>
                  </a:cubicBezTo>
                  <a:cubicBezTo>
                    <a:pt x="9849" y="3283"/>
                    <a:pt x="9759" y="3300"/>
                    <a:pt x="9701" y="3316"/>
                  </a:cubicBezTo>
                  <a:cubicBezTo>
                    <a:pt x="9685" y="3324"/>
                    <a:pt x="9685" y="3324"/>
                    <a:pt x="9685" y="3324"/>
                  </a:cubicBezTo>
                  <a:cubicBezTo>
                    <a:pt x="9693" y="3357"/>
                    <a:pt x="9742" y="3390"/>
                    <a:pt x="9783" y="3423"/>
                  </a:cubicBezTo>
                  <a:cubicBezTo>
                    <a:pt x="9808" y="3447"/>
                    <a:pt x="9832" y="3464"/>
                    <a:pt x="9841" y="3480"/>
                  </a:cubicBezTo>
                  <a:cubicBezTo>
                    <a:pt x="9849" y="3489"/>
                    <a:pt x="9988" y="3546"/>
                    <a:pt x="10161" y="3628"/>
                  </a:cubicBezTo>
                  <a:cubicBezTo>
                    <a:pt x="10481" y="3768"/>
                    <a:pt x="10899" y="3956"/>
                    <a:pt x="10891" y="4030"/>
                  </a:cubicBezTo>
                  <a:cubicBezTo>
                    <a:pt x="10891" y="4079"/>
                    <a:pt x="10867" y="4170"/>
                    <a:pt x="10842" y="4260"/>
                  </a:cubicBezTo>
                  <a:cubicBezTo>
                    <a:pt x="10809" y="4342"/>
                    <a:pt x="10776" y="4416"/>
                    <a:pt x="10752" y="4449"/>
                  </a:cubicBezTo>
                  <a:cubicBezTo>
                    <a:pt x="10719" y="4490"/>
                    <a:pt x="10661" y="4506"/>
                    <a:pt x="10579" y="4523"/>
                  </a:cubicBezTo>
                  <a:cubicBezTo>
                    <a:pt x="10522" y="4539"/>
                    <a:pt x="10456" y="4555"/>
                    <a:pt x="10382" y="4580"/>
                  </a:cubicBezTo>
                  <a:cubicBezTo>
                    <a:pt x="10218" y="4637"/>
                    <a:pt x="10103" y="4613"/>
                    <a:pt x="10021" y="4596"/>
                  </a:cubicBezTo>
                  <a:cubicBezTo>
                    <a:pt x="9997" y="4588"/>
                    <a:pt x="9980" y="4588"/>
                    <a:pt x="9964" y="4588"/>
                  </a:cubicBezTo>
                  <a:cubicBezTo>
                    <a:pt x="9923" y="4588"/>
                    <a:pt x="9849" y="4547"/>
                    <a:pt x="9775" y="4514"/>
                  </a:cubicBezTo>
                  <a:cubicBezTo>
                    <a:pt x="9734" y="4490"/>
                    <a:pt x="9693" y="4465"/>
                    <a:pt x="9685" y="4465"/>
                  </a:cubicBezTo>
                  <a:cubicBezTo>
                    <a:pt x="9685" y="4465"/>
                    <a:pt x="9677" y="4555"/>
                    <a:pt x="9668" y="4613"/>
                  </a:cubicBezTo>
                  <a:cubicBezTo>
                    <a:pt x="9668" y="4646"/>
                    <a:pt x="9668" y="4670"/>
                    <a:pt x="9660" y="4678"/>
                  </a:cubicBezTo>
                  <a:cubicBezTo>
                    <a:pt x="9652" y="4703"/>
                    <a:pt x="9586" y="4736"/>
                    <a:pt x="9512" y="4761"/>
                  </a:cubicBezTo>
                  <a:cubicBezTo>
                    <a:pt x="9447" y="4777"/>
                    <a:pt x="9365" y="4793"/>
                    <a:pt x="9332" y="4785"/>
                  </a:cubicBezTo>
                  <a:cubicBezTo>
                    <a:pt x="9283" y="4777"/>
                    <a:pt x="9266" y="4736"/>
                    <a:pt x="9242" y="4695"/>
                  </a:cubicBezTo>
                  <a:cubicBezTo>
                    <a:pt x="9225" y="4670"/>
                    <a:pt x="9217" y="4637"/>
                    <a:pt x="9192" y="4621"/>
                  </a:cubicBezTo>
                  <a:cubicBezTo>
                    <a:pt x="9176" y="4605"/>
                    <a:pt x="9110" y="4596"/>
                    <a:pt x="9028" y="4580"/>
                  </a:cubicBezTo>
                  <a:cubicBezTo>
                    <a:pt x="8913" y="4555"/>
                    <a:pt x="8782" y="4531"/>
                    <a:pt x="8692" y="4482"/>
                  </a:cubicBezTo>
                  <a:cubicBezTo>
                    <a:pt x="8560" y="4399"/>
                    <a:pt x="8593" y="4334"/>
                    <a:pt x="8618" y="4285"/>
                  </a:cubicBezTo>
                  <a:cubicBezTo>
                    <a:pt x="8618" y="4276"/>
                    <a:pt x="8626" y="4285"/>
                    <a:pt x="8618" y="4276"/>
                  </a:cubicBezTo>
                  <a:lnTo>
                    <a:pt x="8618" y="4276"/>
                  </a:lnTo>
                  <a:cubicBezTo>
                    <a:pt x="8618" y="4276"/>
                    <a:pt x="8585" y="4252"/>
                    <a:pt x="8536" y="4235"/>
                  </a:cubicBezTo>
                  <a:cubicBezTo>
                    <a:pt x="8478" y="4202"/>
                    <a:pt x="8413" y="4178"/>
                    <a:pt x="8388" y="4178"/>
                  </a:cubicBezTo>
                  <a:lnTo>
                    <a:pt x="8380" y="4178"/>
                  </a:lnTo>
                  <a:cubicBezTo>
                    <a:pt x="8331" y="4178"/>
                    <a:pt x="8199" y="4161"/>
                    <a:pt x="8117" y="4202"/>
                  </a:cubicBezTo>
                  <a:cubicBezTo>
                    <a:pt x="8076" y="4219"/>
                    <a:pt x="8076" y="4244"/>
                    <a:pt x="8084" y="4260"/>
                  </a:cubicBezTo>
                  <a:cubicBezTo>
                    <a:pt x="8084" y="4276"/>
                    <a:pt x="8093" y="4301"/>
                    <a:pt x="8084" y="4326"/>
                  </a:cubicBezTo>
                  <a:cubicBezTo>
                    <a:pt x="8076" y="4391"/>
                    <a:pt x="8043" y="4391"/>
                    <a:pt x="7986" y="4391"/>
                  </a:cubicBezTo>
                  <a:lnTo>
                    <a:pt x="7986" y="4391"/>
                  </a:lnTo>
                  <a:cubicBezTo>
                    <a:pt x="7970" y="4391"/>
                    <a:pt x="7945" y="4391"/>
                    <a:pt x="7920" y="4399"/>
                  </a:cubicBezTo>
                  <a:cubicBezTo>
                    <a:pt x="7846" y="4408"/>
                    <a:pt x="7748" y="4309"/>
                    <a:pt x="7682" y="4244"/>
                  </a:cubicBezTo>
                  <a:cubicBezTo>
                    <a:pt x="7658" y="4219"/>
                    <a:pt x="7641" y="4202"/>
                    <a:pt x="7633" y="4194"/>
                  </a:cubicBezTo>
                  <a:cubicBezTo>
                    <a:pt x="7617" y="4186"/>
                    <a:pt x="7510" y="4186"/>
                    <a:pt x="7395" y="4202"/>
                  </a:cubicBezTo>
                  <a:cubicBezTo>
                    <a:pt x="7288" y="4211"/>
                    <a:pt x="7182" y="4227"/>
                    <a:pt x="7141" y="4244"/>
                  </a:cubicBezTo>
                  <a:lnTo>
                    <a:pt x="7141" y="4244"/>
                  </a:lnTo>
                  <a:cubicBezTo>
                    <a:pt x="7108" y="4260"/>
                    <a:pt x="7108" y="4260"/>
                    <a:pt x="7108" y="4268"/>
                  </a:cubicBezTo>
                  <a:cubicBezTo>
                    <a:pt x="7108" y="4285"/>
                    <a:pt x="7100" y="4309"/>
                    <a:pt x="7050" y="4358"/>
                  </a:cubicBezTo>
                  <a:cubicBezTo>
                    <a:pt x="6993" y="4408"/>
                    <a:pt x="6952" y="4408"/>
                    <a:pt x="6919" y="4399"/>
                  </a:cubicBezTo>
                  <a:cubicBezTo>
                    <a:pt x="6911" y="4399"/>
                    <a:pt x="6894" y="4399"/>
                    <a:pt x="6878" y="4408"/>
                  </a:cubicBezTo>
                  <a:cubicBezTo>
                    <a:pt x="6853" y="4424"/>
                    <a:pt x="6862" y="4432"/>
                    <a:pt x="6870" y="4449"/>
                  </a:cubicBezTo>
                  <a:cubicBezTo>
                    <a:pt x="6870" y="4465"/>
                    <a:pt x="6878" y="4482"/>
                    <a:pt x="6870" y="4498"/>
                  </a:cubicBezTo>
                  <a:cubicBezTo>
                    <a:pt x="6870" y="4539"/>
                    <a:pt x="6804" y="4596"/>
                    <a:pt x="6722" y="4646"/>
                  </a:cubicBezTo>
                  <a:cubicBezTo>
                    <a:pt x="6648" y="4678"/>
                    <a:pt x="6574" y="4711"/>
                    <a:pt x="6517" y="4711"/>
                  </a:cubicBezTo>
                  <a:cubicBezTo>
                    <a:pt x="6459" y="4711"/>
                    <a:pt x="6328" y="4629"/>
                    <a:pt x="6205" y="4547"/>
                  </a:cubicBezTo>
                  <a:cubicBezTo>
                    <a:pt x="6082" y="4473"/>
                    <a:pt x="5975" y="4408"/>
                    <a:pt x="5959" y="4416"/>
                  </a:cubicBezTo>
                  <a:cubicBezTo>
                    <a:pt x="5942" y="4424"/>
                    <a:pt x="5910" y="4482"/>
                    <a:pt x="5877" y="4547"/>
                  </a:cubicBezTo>
                  <a:cubicBezTo>
                    <a:pt x="5819" y="4654"/>
                    <a:pt x="5754" y="4769"/>
                    <a:pt x="5680" y="4769"/>
                  </a:cubicBezTo>
                  <a:cubicBezTo>
                    <a:pt x="5606" y="4769"/>
                    <a:pt x="5581" y="4621"/>
                    <a:pt x="5565" y="4482"/>
                  </a:cubicBezTo>
                  <a:cubicBezTo>
                    <a:pt x="5557" y="4416"/>
                    <a:pt x="5557" y="4350"/>
                    <a:pt x="5540" y="4334"/>
                  </a:cubicBezTo>
                  <a:cubicBezTo>
                    <a:pt x="5524" y="4293"/>
                    <a:pt x="5368" y="4161"/>
                    <a:pt x="5220" y="4047"/>
                  </a:cubicBezTo>
                  <a:cubicBezTo>
                    <a:pt x="5081" y="3940"/>
                    <a:pt x="4949" y="3841"/>
                    <a:pt x="4917" y="3841"/>
                  </a:cubicBezTo>
                  <a:cubicBezTo>
                    <a:pt x="4876" y="3833"/>
                    <a:pt x="4736" y="3850"/>
                    <a:pt x="4605" y="3858"/>
                  </a:cubicBezTo>
                  <a:cubicBezTo>
                    <a:pt x="4506" y="3866"/>
                    <a:pt x="4416" y="3882"/>
                    <a:pt x="4375" y="3882"/>
                  </a:cubicBezTo>
                  <a:cubicBezTo>
                    <a:pt x="4309" y="3882"/>
                    <a:pt x="4252" y="3784"/>
                    <a:pt x="4211" y="3694"/>
                  </a:cubicBezTo>
                  <a:cubicBezTo>
                    <a:pt x="4178" y="3644"/>
                    <a:pt x="4153" y="3595"/>
                    <a:pt x="4137" y="3587"/>
                  </a:cubicBezTo>
                  <a:lnTo>
                    <a:pt x="4137" y="3587"/>
                  </a:lnTo>
                  <a:cubicBezTo>
                    <a:pt x="4121" y="3587"/>
                    <a:pt x="4088" y="3587"/>
                    <a:pt x="4047" y="3603"/>
                  </a:cubicBezTo>
                  <a:cubicBezTo>
                    <a:pt x="3989" y="3620"/>
                    <a:pt x="3932" y="3644"/>
                    <a:pt x="3891" y="3669"/>
                  </a:cubicBezTo>
                  <a:cubicBezTo>
                    <a:pt x="3850" y="3685"/>
                    <a:pt x="3842" y="3718"/>
                    <a:pt x="3825" y="3759"/>
                  </a:cubicBezTo>
                  <a:cubicBezTo>
                    <a:pt x="3817" y="3776"/>
                    <a:pt x="3809" y="3800"/>
                    <a:pt x="3792" y="3825"/>
                  </a:cubicBezTo>
                  <a:cubicBezTo>
                    <a:pt x="3768" y="3874"/>
                    <a:pt x="3718" y="3899"/>
                    <a:pt x="3669" y="3899"/>
                  </a:cubicBezTo>
                  <a:cubicBezTo>
                    <a:pt x="3628" y="3899"/>
                    <a:pt x="3579" y="3891"/>
                    <a:pt x="3546" y="3882"/>
                  </a:cubicBezTo>
                  <a:cubicBezTo>
                    <a:pt x="3497" y="3866"/>
                    <a:pt x="3489" y="3825"/>
                    <a:pt x="3480" y="3776"/>
                  </a:cubicBezTo>
                  <a:cubicBezTo>
                    <a:pt x="3472" y="3751"/>
                    <a:pt x="3464" y="3718"/>
                    <a:pt x="3448" y="3710"/>
                  </a:cubicBezTo>
                  <a:lnTo>
                    <a:pt x="3448" y="3702"/>
                  </a:lnTo>
                  <a:lnTo>
                    <a:pt x="3423" y="3694"/>
                  </a:lnTo>
                  <a:lnTo>
                    <a:pt x="3423" y="3694"/>
                  </a:lnTo>
                  <a:cubicBezTo>
                    <a:pt x="3366" y="3661"/>
                    <a:pt x="3234" y="3587"/>
                    <a:pt x="3160" y="3562"/>
                  </a:cubicBezTo>
                  <a:cubicBezTo>
                    <a:pt x="3136" y="3554"/>
                    <a:pt x="3128" y="3546"/>
                    <a:pt x="3128" y="3546"/>
                  </a:cubicBezTo>
                  <a:cubicBezTo>
                    <a:pt x="3119" y="3571"/>
                    <a:pt x="3111" y="3587"/>
                    <a:pt x="3111" y="3603"/>
                  </a:cubicBezTo>
                  <a:cubicBezTo>
                    <a:pt x="3103" y="3644"/>
                    <a:pt x="3095" y="3669"/>
                    <a:pt x="3062" y="3726"/>
                  </a:cubicBezTo>
                  <a:cubicBezTo>
                    <a:pt x="3021" y="3784"/>
                    <a:pt x="2947" y="3768"/>
                    <a:pt x="2873" y="3759"/>
                  </a:cubicBezTo>
                  <a:cubicBezTo>
                    <a:pt x="2832" y="3751"/>
                    <a:pt x="2799" y="3743"/>
                    <a:pt x="2799" y="3751"/>
                  </a:cubicBezTo>
                  <a:lnTo>
                    <a:pt x="2791" y="3751"/>
                  </a:lnTo>
                  <a:cubicBezTo>
                    <a:pt x="2783" y="3759"/>
                    <a:pt x="2766" y="3800"/>
                    <a:pt x="2750" y="3841"/>
                  </a:cubicBezTo>
                  <a:cubicBezTo>
                    <a:pt x="2734" y="3899"/>
                    <a:pt x="2709" y="3948"/>
                    <a:pt x="2676" y="3973"/>
                  </a:cubicBezTo>
                  <a:cubicBezTo>
                    <a:pt x="2652" y="3997"/>
                    <a:pt x="2545" y="4038"/>
                    <a:pt x="2422" y="4096"/>
                  </a:cubicBezTo>
                  <a:cubicBezTo>
                    <a:pt x="2274" y="4153"/>
                    <a:pt x="2118" y="4219"/>
                    <a:pt x="2094" y="4244"/>
                  </a:cubicBezTo>
                  <a:cubicBezTo>
                    <a:pt x="2077" y="4260"/>
                    <a:pt x="2077" y="4268"/>
                    <a:pt x="2077" y="4276"/>
                  </a:cubicBezTo>
                  <a:cubicBezTo>
                    <a:pt x="2085" y="4301"/>
                    <a:pt x="2085" y="4334"/>
                    <a:pt x="2052" y="4399"/>
                  </a:cubicBezTo>
                  <a:lnTo>
                    <a:pt x="2052" y="4399"/>
                  </a:lnTo>
                  <a:cubicBezTo>
                    <a:pt x="2036" y="4449"/>
                    <a:pt x="1987" y="4490"/>
                    <a:pt x="1929" y="4531"/>
                  </a:cubicBezTo>
                  <a:cubicBezTo>
                    <a:pt x="1839" y="4588"/>
                    <a:pt x="1732" y="4621"/>
                    <a:pt x="1691" y="4637"/>
                  </a:cubicBezTo>
                  <a:lnTo>
                    <a:pt x="1691" y="4637"/>
                  </a:lnTo>
                  <a:cubicBezTo>
                    <a:pt x="1642" y="4654"/>
                    <a:pt x="1560" y="4621"/>
                    <a:pt x="1486" y="4588"/>
                  </a:cubicBezTo>
                  <a:cubicBezTo>
                    <a:pt x="1453" y="4580"/>
                    <a:pt x="1437" y="4555"/>
                    <a:pt x="1429" y="4555"/>
                  </a:cubicBezTo>
                  <a:cubicBezTo>
                    <a:pt x="1429" y="4564"/>
                    <a:pt x="1445" y="4605"/>
                    <a:pt x="1462" y="4670"/>
                  </a:cubicBezTo>
                  <a:cubicBezTo>
                    <a:pt x="1486" y="4793"/>
                    <a:pt x="1527" y="4949"/>
                    <a:pt x="1544" y="5015"/>
                  </a:cubicBezTo>
                  <a:cubicBezTo>
                    <a:pt x="1560" y="5064"/>
                    <a:pt x="1609" y="5081"/>
                    <a:pt x="1650" y="5105"/>
                  </a:cubicBezTo>
                  <a:cubicBezTo>
                    <a:pt x="1691" y="5122"/>
                    <a:pt x="1724" y="5130"/>
                    <a:pt x="1732" y="5163"/>
                  </a:cubicBezTo>
                  <a:lnTo>
                    <a:pt x="1732" y="5163"/>
                  </a:lnTo>
                  <a:lnTo>
                    <a:pt x="1732" y="5163"/>
                  </a:lnTo>
                  <a:lnTo>
                    <a:pt x="1732" y="5163"/>
                  </a:lnTo>
                  <a:cubicBezTo>
                    <a:pt x="1749" y="5204"/>
                    <a:pt x="1675" y="5261"/>
                    <a:pt x="1593" y="5310"/>
                  </a:cubicBezTo>
                  <a:lnTo>
                    <a:pt x="1593" y="5310"/>
                  </a:lnTo>
                  <a:cubicBezTo>
                    <a:pt x="1511" y="5360"/>
                    <a:pt x="1421" y="5401"/>
                    <a:pt x="1355" y="5417"/>
                  </a:cubicBezTo>
                  <a:cubicBezTo>
                    <a:pt x="1355" y="5417"/>
                    <a:pt x="1347" y="5425"/>
                    <a:pt x="1338" y="5425"/>
                  </a:cubicBezTo>
                  <a:cubicBezTo>
                    <a:pt x="1240" y="5450"/>
                    <a:pt x="1027" y="5154"/>
                    <a:pt x="895" y="4982"/>
                  </a:cubicBezTo>
                  <a:cubicBezTo>
                    <a:pt x="854" y="4916"/>
                    <a:pt x="821" y="4875"/>
                    <a:pt x="821" y="4875"/>
                  </a:cubicBezTo>
                  <a:lnTo>
                    <a:pt x="821" y="4875"/>
                  </a:lnTo>
                  <a:cubicBezTo>
                    <a:pt x="805" y="4867"/>
                    <a:pt x="764" y="4867"/>
                    <a:pt x="731" y="4867"/>
                  </a:cubicBezTo>
                  <a:cubicBezTo>
                    <a:pt x="698" y="4867"/>
                    <a:pt x="674" y="4875"/>
                    <a:pt x="666" y="4875"/>
                  </a:cubicBezTo>
                  <a:cubicBezTo>
                    <a:pt x="666" y="4884"/>
                    <a:pt x="649" y="4925"/>
                    <a:pt x="633" y="4982"/>
                  </a:cubicBezTo>
                  <a:cubicBezTo>
                    <a:pt x="600" y="5064"/>
                    <a:pt x="567" y="5171"/>
                    <a:pt x="526" y="5220"/>
                  </a:cubicBezTo>
                  <a:cubicBezTo>
                    <a:pt x="493" y="5253"/>
                    <a:pt x="452" y="5278"/>
                    <a:pt x="411" y="5294"/>
                  </a:cubicBezTo>
                  <a:lnTo>
                    <a:pt x="411" y="5294"/>
                  </a:lnTo>
                  <a:cubicBezTo>
                    <a:pt x="370" y="5319"/>
                    <a:pt x="329" y="5343"/>
                    <a:pt x="296" y="5384"/>
                  </a:cubicBezTo>
                  <a:cubicBezTo>
                    <a:pt x="272" y="5425"/>
                    <a:pt x="247" y="5516"/>
                    <a:pt x="231" y="5598"/>
                  </a:cubicBezTo>
                  <a:cubicBezTo>
                    <a:pt x="214" y="5671"/>
                    <a:pt x="206" y="5745"/>
                    <a:pt x="214" y="5770"/>
                  </a:cubicBezTo>
                  <a:cubicBezTo>
                    <a:pt x="222" y="5786"/>
                    <a:pt x="255" y="5819"/>
                    <a:pt x="288" y="5852"/>
                  </a:cubicBezTo>
                  <a:cubicBezTo>
                    <a:pt x="345" y="5909"/>
                    <a:pt x="411" y="5975"/>
                    <a:pt x="395" y="6024"/>
                  </a:cubicBezTo>
                  <a:cubicBezTo>
                    <a:pt x="378" y="6057"/>
                    <a:pt x="313" y="6156"/>
                    <a:pt x="239" y="6246"/>
                  </a:cubicBezTo>
                  <a:cubicBezTo>
                    <a:pt x="181" y="6312"/>
                    <a:pt x="124" y="6385"/>
                    <a:pt x="83" y="6418"/>
                  </a:cubicBezTo>
                  <a:cubicBezTo>
                    <a:pt x="50" y="6443"/>
                    <a:pt x="34" y="6484"/>
                    <a:pt x="17" y="6525"/>
                  </a:cubicBezTo>
                  <a:cubicBezTo>
                    <a:pt x="1" y="6591"/>
                    <a:pt x="9" y="6656"/>
                    <a:pt x="9" y="6681"/>
                  </a:cubicBezTo>
                  <a:cubicBezTo>
                    <a:pt x="17" y="6681"/>
                    <a:pt x="83" y="6697"/>
                    <a:pt x="157" y="6714"/>
                  </a:cubicBezTo>
                  <a:cubicBezTo>
                    <a:pt x="280" y="6738"/>
                    <a:pt x="428" y="6771"/>
                    <a:pt x="452" y="6837"/>
                  </a:cubicBezTo>
                  <a:cubicBezTo>
                    <a:pt x="469" y="6886"/>
                    <a:pt x="436" y="7009"/>
                    <a:pt x="411" y="7116"/>
                  </a:cubicBezTo>
                  <a:lnTo>
                    <a:pt x="411" y="7116"/>
                  </a:lnTo>
                  <a:cubicBezTo>
                    <a:pt x="395" y="7173"/>
                    <a:pt x="387" y="7231"/>
                    <a:pt x="387" y="7247"/>
                  </a:cubicBezTo>
                  <a:cubicBezTo>
                    <a:pt x="387" y="7255"/>
                    <a:pt x="411" y="7272"/>
                    <a:pt x="436" y="7288"/>
                  </a:cubicBezTo>
                  <a:lnTo>
                    <a:pt x="436" y="7288"/>
                  </a:lnTo>
                  <a:cubicBezTo>
                    <a:pt x="477" y="7305"/>
                    <a:pt x="534" y="7321"/>
                    <a:pt x="583" y="7329"/>
                  </a:cubicBezTo>
                  <a:cubicBezTo>
                    <a:pt x="633" y="7337"/>
                    <a:pt x="739" y="7313"/>
                    <a:pt x="846" y="7288"/>
                  </a:cubicBezTo>
                  <a:cubicBezTo>
                    <a:pt x="928" y="7272"/>
                    <a:pt x="1010" y="7247"/>
                    <a:pt x="1051" y="7255"/>
                  </a:cubicBezTo>
                  <a:cubicBezTo>
                    <a:pt x="1133" y="7255"/>
                    <a:pt x="1150" y="7272"/>
                    <a:pt x="1224" y="7313"/>
                  </a:cubicBezTo>
                  <a:lnTo>
                    <a:pt x="1224" y="7313"/>
                  </a:lnTo>
                  <a:cubicBezTo>
                    <a:pt x="1232" y="7321"/>
                    <a:pt x="1248" y="7329"/>
                    <a:pt x="1273" y="7346"/>
                  </a:cubicBezTo>
                  <a:cubicBezTo>
                    <a:pt x="1330" y="7378"/>
                    <a:pt x="1462" y="7526"/>
                    <a:pt x="1585" y="7674"/>
                  </a:cubicBezTo>
                  <a:cubicBezTo>
                    <a:pt x="1708" y="7830"/>
                    <a:pt x="1823" y="7986"/>
                    <a:pt x="1831" y="8035"/>
                  </a:cubicBezTo>
                  <a:cubicBezTo>
                    <a:pt x="1839" y="8076"/>
                    <a:pt x="1839" y="8117"/>
                    <a:pt x="1823" y="8150"/>
                  </a:cubicBezTo>
                  <a:cubicBezTo>
                    <a:pt x="1814" y="8191"/>
                    <a:pt x="1790" y="8224"/>
                    <a:pt x="1765" y="8240"/>
                  </a:cubicBezTo>
                  <a:lnTo>
                    <a:pt x="1765" y="8240"/>
                  </a:lnTo>
                  <a:cubicBezTo>
                    <a:pt x="1732" y="8265"/>
                    <a:pt x="1650" y="8248"/>
                    <a:pt x="1585" y="8240"/>
                  </a:cubicBezTo>
                  <a:cubicBezTo>
                    <a:pt x="1560" y="8232"/>
                    <a:pt x="1535" y="8232"/>
                    <a:pt x="1535" y="8232"/>
                  </a:cubicBezTo>
                  <a:lnTo>
                    <a:pt x="1535" y="8232"/>
                  </a:lnTo>
                  <a:cubicBezTo>
                    <a:pt x="1519" y="8232"/>
                    <a:pt x="1478" y="8257"/>
                    <a:pt x="1453" y="8298"/>
                  </a:cubicBezTo>
                  <a:cubicBezTo>
                    <a:pt x="1437" y="8314"/>
                    <a:pt x="1421" y="8330"/>
                    <a:pt x="1421" y="8347"/>
                  </a:cubicBezTo>
                  <a:cubicBezTo>
                    <a:pt x="1421" y="8371"/>
                    <a:pt x="1462" y="8396"/>
                    <a:pt x="1494" y="8421"/>
                  </a:cubicBezTo>
                  <a:cubicBezTo>
                    <a:pt x="1511" y="8437"/>
                    <a:pt x="1527" y="8445"/>
                    <a:pt x="1544" y="8454"/>
                  </a:cubicBezTo>
                  <a:lnTo>
                    <a:pt x="1544" y="8454"/>
                  </a:lnTo>
                  <a:cubicBezTo>
                    <a:pt x="1552" y="8462"/>
                    <a:pt x="1593" y="8470"/>
                    <a:pt x="1659" y="8486"/>
                  </a:cubicBezTo>
                  <a:cubicBezTo>
                    <a:pt x="1790" y="8511"/>
                    <a:pt x="2011" y="8552"/>
                    <a:pt x="2167" y="8675"/>
                  </a:cubicBezTo>
                  <a:cubicBezTo>
                    <a:pt x="2176" y="8683"/>
                    <a:pt x="2184" y="8692"/>
                    <a:pt x="2184" y="8692"/>
                  </a:cubicBezTo>
                  <a:cubicBezTo>
                    <a:pt x="2299" y="8782"/>
                    <a:pt x="2405" y="8913"/>
                    <a:pt x="2430" y="9085"/>
                  </a:cubicBezTo>
                  <a:cubicBezTo>
                    <a:pt x="2463" y="9258"/>
                    <a:pt x="2422" y="9455"/>
                    <a:pt x="2233" y="9693"/>
                  </a:cubicBezTo>
                  <a:cubicBezTo>
                    <a:pt x="2225" y="9701"/>
                    <a:pt x="2217" y="9717"/>
                    <a:pt x="2208" y="9726"/>
                  </a:cubicBezTo>
                  <a:cubicBezTo>
                    <a:pt x="1831" y="10193"/>
                    <a:pt x="2471" y="12319"/>
                    <a:pt x="2487" y="12385"/>
                  </a:cubicBezTo>
                  <a:cubicBezTo>
                    <a:pt x="2496" y="12409"/>
                    <a:pt x="2619" y="12688"/>
                    <a:pt x="2766" y="13058"/>
                  </a:cubicBezTo>
                  <a:cubicBezTo>
                    <a:pt x="2939" y="13016"/>
                    <a:pt x="3965" y="12770"/>
                    <a:pt x="4055" y="12721"/>
                  </a:cubicBezTo>
                  <a:cubicBezTo>
                    <a:pt x="4088" y="12696"/>
                    <a:pt x="4170" y="12631"/>
                    <a:pt x="4252" y="12549"/>
                  </a:cubicBezTo>
                  <a:cubicBezTo>
                    <a:pt x="4391" y="12434"/>
                    <a:pt x="4547" y="12294"/>
                    <a:pt x="4629" y="12253"/>
                  </a:cubicBezTo>
                  <a:cubicBezTo>
                    <a:pt x="4695" y="12229"/>
                    <a:pt x="4884" y="12188"/>
                    <a:pt x="5064" y="12155"/>
                  </a:cubicBezTo>
                  <a:cubicBezTo>
                    <a:pt x="5261" y="12114"/>
                    <a:pt x="5466" y="12073"/>
                    <a:pt x="5508" y="12081"/>
                  </a:cubicBezTo>
                  <a:cubicBezTo>
                    <a:pt x="5581" y="12081"/>
                    <a:pt x="5688" y="12196"/>
                    <a:pt x="5787" y="12294"/>
                  </a:cubicBezTo>
                  <a:cubicBezTo>
                    <a:pt x="5828" y="12344"/>
                    <a:pt x="5860" y="12385"/>
                    <a:pt x="5893" y="12409"/>
                  </a:cubicBezTo>
                  <a:cubicBezTo>
                    <a:pt x="5926" y="12434"/>
                    <a:pt x="5967" y="12458"/>
                    <a:pt x="6008" y="12475"/>
                  </a:cubicBezTo>
                  <a:cubicBezTo>
                    <a:pt x="6066" y="12508"/>
                    <a:pt x="6123" y="12540"/>
                    <a:pt x="6156" y="12598"/>
                  </a:cubicBezTo>
                  <a:cubicBezTo>
                    <a:pt x="6172" y="12631"/>
                    <a:pt x="6180" y="12672"/>
                    <a:pt x="6189" y="12721"/>
                  </a:cubicBezTo>
                  <a:cubicBezTo>
                    <a:pt x="6205" y="12820"/>
                    <a:pt x="6222" y="12943"/>
                    <a:pt x="6361" y="12967"/>
                  </a:cubicBezTo>
                  <a:cubicBezTo>
                    <a:pt x="6427" y="12984"/>
                    <a:pt x="6583" y="12992"/>
                    <a:pt x="6755" y="13000"/>
                  </a:cubicBezTo>
                  <a:cubicBezTo>
                    <a:pt x="6755" y="12902"/>
                    <a:pt x="6755" y="12655"/>
                    <a:pt x="6755" y="12344"/>
                  </a:cubicBezTo>
                  <a:cubicBezTo>
                    <a:pt x="6739" y="11383"/>
                    <a:pt x="6730" y="9783"/>
                    <a:pt x="6763" y="9750"/>
                  </a:cubicBezTo>
                  <a:lnTo>
                    <a:pt x="6763" y="9750"/>
                  </a:lnTo>
                  <a:cubicBezTo>
                    <a:pt x="6780" y="9726"/>
                    <a:pt x="7141" y="9627"/>
                    <a:pt x="7551" y="9512"/>
                  </a:cubicBezTo>
                  <a:cubicBezTo>
                    <a:pt x="8035" y="9381"/>
                    <a:pt x="8593" y="9233"/>
                    <a:pt x="8618" y="9233"/>
                  </a:cubicBezTo>
                  <a:cubicBezTo>
                    <a:pt x="8659" y="9233"/>
                    <a:pt x="9094" y="9488"/>
                    <a:pt x="9488" y="9726"/>
                  </a:cubicBezTo>
                  <a:cubicBezTo>
                    <a:pt x="9800" y="9914"/>
                    <a:pt x="10087" y="10087"/>
                    <a:pt x="10144" y="10111"/>
                  </a:cubicBezTo>
                  <a:cubicBezTo>
                    <a:pt x="10218" y="10144"/>
                    <a:pt x="10317" y="10193"/>
                    <a:pt x="10391" y="10243"/>
                  </a:cubicBezTo>
                  <a:cubicBezTo>
                    <a:pt x="10456" y="10284"/>
                    <a:pt x="10505" y="10325"/>
                    <a:pt x="10522" y="10358"/>
                  </a:cubicBezTo>
                  <a:lnTo>
                    <a:pt x="10522" y="10358"/>
                  </a:lnTo>
                  <a:cubicBezTo>
                    <a:pt x="10530" y="10382"/>
                    <a:pt x="10530" y="10407"/>
                    <a:pt x="10538" y="10431"/>
                  </a:cubicBezTo>
                  <a:cubicBezTo>
                    <a:pt x="10538" y="10481"/>
                    <a:pt x="10546" y="10522"/>
                    <a:pt x="10587" y="10563"/>
                  </a:cubicBezTo>
                  <a:cubicBezTo>
                    <a:pt x="10629" y="10612"/>
                    <a:pt x="10801" y="10792"/>
                    <a:pt x="10949" y="10924"/>
                  </a:cubicBezTo>
                  <a:cubicBezTo>
                    <a:pt x="11031" y="11006"/>
                    <a:pt x="11105" y="11063"/>
                    <a:pt x="11146" y="11071"/>
                  </a:cubicBezTo>
                  <a:cubicBezTo>
                    <a:pt x="11195" y="11080"/>
                    <a:pt x="11416" y="11039"/>
                    <a:pt x="11630" y="10989"/>
                  </a:cubicBezTo>
                  <a:cubicBezTo>
                    <a:pt x="11802" y="10957"/>
                    <a:pt x="11974" y="10916"/>
                    <a:pt x="12040" y="10916"/>
                  </a:cubicBezTo>
                  <a:cubicBezTo>
                    <a:pt x="12098" y="10916"/>
                    <a:pt x="12204" y="10940"/>
                    <a:pt x="12327" y="10965"/>
                  </a:cubicBezTo>
                  <a:cubicBezTo>
                    <a:pt x="12532" y="11006"/>
                    <a:pt x="12779" y="11063"/>
                    <a:pt x="12861" y="11022"/>
                  </a:cubicBezTo>
                  <a:cubicBezTo>
                    <a:pt x="12926" y="10989"/>
                    <a:pt x="12967" y="10957"/>
                    <a:pt x="13008" y="10924"/>
                  </a:cubicBezTo>
                  <a:cubicBezTo>
                    <a:pt x="13066" y="10866"/>
                    <a:pt x="13115" y="10833"/>
                    <a:pt x="13181" y="10833"/>
                  </a:cubicBezTo>
                  <a:cubicBezTo>
                    <a:pt x="13246" y="10842"/>
                    <a:pt x="13443" y="11039"/>
                    <a:pt x="13616" y="11219"/>
                  </a:cubicBezTo>
                  <a:cubicBezTo>
                    <a:pt x="13755" y="11367"/>
                    <a:pt x="13887" y="11498"/>
                    <a:pt x="13903" y="11498"/>
                  </a:cubicBezTo>
                  <a:cubicBezTo>
                    <a:pt x="13919" y="11498"/>
                    <a:pt x="13952" y="11482"/>
                    <a:pt x="13993" y="11465"/>
                  </a:cubicBezTo>
                  <a:cubicBezTo>
                    <a:pt x="14034" y="11449"/>
                    <a:pt x="14084" y="11433"/>
                    <a:pt x="14116" y="11424"/>
                  </a:cubicBezTo>
                  <a:cubicBezTo>
                    <a:pt x="14166" y="11416"/>
                    <a:pt x="14190" y="11424"/>
                    <a:pt x="14198" y="11465"/>
                  </a:cubicBezTo>
                  <a:cubicBezTo>
                    <a:pt x="14207" y="11490"/>
                    <a:pt x="14182" y="11671"/>
                    <a:pt x="14149" y="11868"/>
                  </a:cubicBezTo>
                  <a:cubicBezTo>
                    <a:pt x="14116" y="12089"/>
                    <a:pt x="14084" y="12335"/>
                    <a:pt x="14084" y="12344"/>
                  </a:cubicBezTo>
                  <a:cubicBezTo>
                    <a:pt x="14084" y="12344"/>
                    <a:pt x="14133" y="12344"/>
                    <a:pt x="14190" y="12344"/>
                  </a:cubicBezTo>
                  <a:cubicBezTo>
                    <a:pt x="14297" y="12352"/>
                    <a:pt x="14420" y="12352"/>
                    <a:pt x="14420" y="12417"/>
                  </a:cubicBezTo>
                  <a:cubicBezTo>
                    <a:pt x="14420" y="12434"/>
                    <a:pt x="14428" y="12499"/>
                    <a:pt x="14445" y="12573"/>
                  </a:cubicBezTo>
                  <a:cubicBezTo>
                    <a:pt x="14477" y="12713"/>
                    <a:pt x="14527" y="12893"/>
                    <a:pt x="14535" y="12934"/>
                  </a:cubicBezTo>
                  <a:cubicBezTo>
                    <a:pt x="14543" y="12959"/>
                    <a:pt x="14543" y="12984"/>
                    <a:pt x="14543" y="13016"/>
                  </a:cubicBezTo>
                  <a:cubicBezTo>
                    <a:pt x="14535" y="13049"/>
                    <a:pt x="14535" y="13082"/>
                    <a:pt x="14568" y="13090"/>
                  </a:cubicBezTo>
                  <a:cubicBezTo>
                    <a:pt x="14601" y="13099"/>
                    <a:pt x="14691" y="13107"/>
                    <a:pt x="14814" y="13099"/>
                  </a:cubicBezTo>
                  <a:cubicBezTo>
                    <a:pt x="15044" y="13099"/>
                    <a:pt x="15339" y="13082"/>
                    <a:pt x="15356" y="13082"/>
                  </a:cubicBezTo>
                  <a:cubicBezTo>
                    <a:pt x="15380" y="13082"/>
                    <a:pt x="15413" y="13107"/>
                    <a:pt x="15446" y="13131"/>
                  </a:cubicBezTo>
                  <a:cubicBezTo>
                    <a:pt x="15495" y="13172"/>
                    <a:pt x="15544" y="13230"/>
                    <a:pt x="15553" y="13238"/>
                  </a:cubicBezTo>
                  <a:cubicBezTo>
                    <a:pt x="15561" y="13263"/>
                    <a:pt x="15544" y="13304"/>
                    <a:pt x="15528" y="13337"/>
                  </a:cubicBezTo>
                  <a:cubicBezTo>
                    <a:pt x="15512" y="13369"/>
                    <a:pt x="15495" y="13402"/>
                    <a:pt x="15495" y="13410"/>
                  </a:cubicBezTo>
                  <a:cubicBezTo>
                    <a:pt x="15495" y="13419"/>
                    <a:pt x="15520" y="13435"/>
                    <a:pt x="15553" y="13460"/>
                  </a:cubicBezTo>
                  <a:cubicBezTo>
                    <a:pt x="15610" y="13501"/>
                    <a:pt x="15676" y="13542"/>
                    <a:pt x="15700" y="13550"/>
                  </a:cubicBezTo>
                  <a:cubicBezTo>
                    <a:pt x="15717" y="13558"/>
                    <a:pt x="15774" y="13558"/>
                    <a:pt x="15823" y="13566"/>
                  </a:cubicBezTo>
                  <a:cubicBezTo>
                    <a:pt x="15856" y="13566"/>
                    <a:pt x="15881" y="13566"/>
                    <a:pt x="15881" y="13566"/>
                  </a:cubicBezTo>
                  <a:cubicBezTo>
                    <a:pt x="15881" y="13566"/>
                    <a:pt x="15873" y="13525"/>
                    <a:pt x="15864" y="13476"/>
                  </a:cubicBezTo>
                  <a:cubicBezTo>
                    <a:pt x="15848" y="13402"/>
                    <a:pt x="15840" y="13320"/>
                    <a:pt x="15856" y="13296"/>
                  </a:cubicBezTo>
                  <a:cubicBezTo>
                    <a:pt x="15873" y="13271"/>
                    <a:pt x="15938" y="13222"/>
                    <a:pt x="15996" y="13181"/>
                  </a:cubicBezTo>
                  <a:cubicBezTo>
                    <a:pt x="16053" y="13140"/>
                    <a:pt x="16102" y="13099"/>
                    <a:pt x="16119" y="13082"/>
                  </a:cubicBezTo>
                  <a:cubicBezTo>
                    <a:pt x="16143" y="13058"/>
                    <a:pt x="16168" y="13025"/>
                    <a:pt x="16184" y="12992"/>
                  </a:cubicBezTo>
                  <a:cubicBezTo>
                    <a:pt x="16193" y="12984"/>
                    <a:pt x="16201" y="12967"/>
                    <a:pt x="16209" y="12959"/>
                  </a:cubicBezTo>
                  <a:cubicBezTo>
                    <a:pt x="16217" y="12934"/>
                    <a:pt x="16283" y="12885"/>
                    <a:pt x="16365" y="12836"/>
                  </a:cubicBezTo>
                  <a:cubicBezTo>
                    <a:pt x="16472" y="12762"/>
                    <a:pt x="16611" y="12672"/>
                    <a:pt x="16660" y="12639"/>
                  </a:cubicBezTo>
                  <a:cubicBezTo>
                    <a:pt x="16685" y="12623"/>
                    <a:pt x="16800" y="12573"/>
                    <a:pt x="16931" y="12508"/>
                  </a:cubicBezTo>
                  <a:cubicBezTo>
                    <a:pt x="17177" y="12385"/>
                    <a:pt x="17506" y="12229"/>
                    <a:pt x="17506" y="12220"/>
                  </a:cubicBezTo>
                  <a:cubicBezTo>
                    <a:pt x="17506" y="12220"/>
                    <a:pt x="17506" y="12220"/>
                    <a:pt x="17498" y="12212"/>
                  </a:cubicBezTo>
                  <a:cubicBezTo>
                    <a:pt x="17481" y="12179"/>
                    <a:pt x="17465" y="12138"/>
                    <a:pt x="17489" y="12089"/>
                  </a:cubicBezTo>
                  <a:lnTo>
                    <a:pt x="17489" y="12089"/>
                  </a:lnTo>
                  <a:cubicBezTo>
                    <a:pt x="17506" y="12064"/>
                    <a:pt x="17588" y="11966"/>
                    <a:pt x="17670" y="11884"/>
                  </a:cubicBezTo>
                  <a:cubicBezTo>
                    <a:pt x="17736" y="11810"/>
                    <a:pt x="17793" y="11753"/>
                    <a:pt x="17826" y="11744"/>
                  </a:cubicBezTo>
                  <a:cubicBezTo>
                    <a:pt x="17859" y="11736"/>
                    <a:pt x="17949" y="11728"/>
                    <a:pt x="18056" y="11720"/>
                  </a:cubicBezTo>
                  <a:cubicBezTo>
                    <a:pt x="18203" y="11720"/>
                    <a:pt x="18392" y="11720"/>
                    <a:pt x="18466" y="11720"/>
                  </a:cubicBezTo>
                  <a:cubicBezTo>
                    <a:pt x="18548" y="11728"/>
                    <a:pt x="18827" y="11818"/>
                    <a:pt x="19065" y="11892"/>
                  </a:cubicBezTo>
                  <a:cubicBezTo>
                    <a:pt x="19196" y="11941"/>
                    <a:pt x="19319" y="11974"/>
                    <a:pt x="19369" y="11991"/>
                  </a:cubicBezTo>
                  <a:lnTo>
                    <a:pt x="19360" y="11974"/>
                  </a:lnTo>
                  <a:cubicBezTo>
                    <a:pt x="19336" y="11933"/>
                    <a:pt x="19319" y="11892"/>
                    <a:pt x="19319" y="11843"/>
                  </a:cubicBezTo>
                  <a:cubicBezTo>
                    <a:pt x="19319" y="11802"/>
                    <a:pt x="19319" y="11753"/>
                    <a:pt x="19328" y="11712"/>
                  </a:cubicBezTo>
                  <a:lnTo>
                    <a:pt x="19328" y="11712"/>
                  </a:lnTo>
                  <a:cubicBezTo>
                    <a:pt x="19336" y="11671"/>
                    <a:pt x="19352" y="11630"/>
                    <a:pt x="19369" y="11605"/>
                  </a:cubicBezTo>
                  <a:lnTo>
                    <a:pt x="19369" y="11605"/>
                  </a:lnTo>
                  <a:cubicBezTo>
                    <a:pt x="19393" y="11580"/>
                    <a:pt x="19451" y="11506"/>
                    <a:pt x="19500" y="11457"/>
                  </a:cubicBezTo>
                  <a:cubicBezTo>
                    <a:pt x="19533" y="11416"/>
                    <a:pt x="19574" y="11383"/>
                    <a:pt x="19598" y="11375"/>
                  </a:cubicBezTo>
                  <a:cubicBezTo>
                    <a:pt x="19623" y="11359"/>
                    <a:pt x="19664" y="11342"/>
                    <a:pt x="19713" y="11334"/>
                  </a:cubicBezTo>
                  <a:cubicBezTo>
                    <a:pt x="19754" y="11326"/>
                    <a:pt x="19795" y="11318"/>
                    <a:pt x="19828" y="11318"/>
                  </a:cubicBezTo>
                  <a:cubicBezTo>
                    <a:pt x="19869" y="11318"/>
                    <a:pt x="19935" y="11326"/>
                    <a:pt x="19992" y="11334"/>
                  </a:cubicBezTo>
                  <a:cubicBezTo>
                    <a:pt x="20050" y="11342"/>
                    <a:pt x="20099" y="11359"/>
                    <a:pt x="20124" y="11367"/>
                  </a:cubicBezTo>
                  <a:lnTo>
                    <a:pt x="20124" y="11367"/>
                  </a:lnTo>
                  <a:cubicBezTo>
                    <a:pt x="20140" y="11375"/>
                    <a:pt x="20157" y="11400"/>
                    <a:pt x="20173" y="11416"/>
                  </a:cubicBezTo>
                  <a:cubicBezTo>
                    <a:pt x="20214" y="11457"/>
                    <a:pt x="20263" y="11523"/>
                    <a:pt x="20353" y="11539"/>
                  </a:cubicBezTo>
                  <a:cubicBezTo>
                    <a:pt x="20419" y="11547"/>
                    <a:pt x="20509" y="11580"/>
                    <a:pt x="20591" y="11605"/>
                  </a:cubicBezTo>
                  <a:cubicBezTo>
                    <a:pt x="20682" y="11638"/>
                    <a:pt x="20764" y="11662"/>
                    <a:pt x="20780" y="11654"/>
                  </a:cubicBezTo>
                  <a:cubicBezTo>
                    <a:pt x="20797" y="11646"/>
                    <a:pt x="20821" y="11638"/>
                    <a:pt x="20854" y="11621"/>
                  </a:cubicBezTo>
                  <a:cubicBezTo>
                    <a:pt x="20912" y="11589"/>
                    <a:pt x="20985" y="11547"/>
                    <a:pt x="21026" y="11539"/>
                  </a:cubicBezTo>
                  <a:cubicBezTo>
                    <a:pt x="21076" y="11531"/>
                    <a:pt x="21781" y="11564"/>
                    <a:pt x="22184" y="11580"/>
                  </a:cubicBezTo>
                  <a:cubicBezTo>
                    <a:pt x="22315" y="11580"/>
                    <a:pt x="22422" y="11589"/>
                    <a:pt x="22454" y="11589"/>
                  </a:cubicBezTo>
                  <a:cubicBezTo>
                    <a:pt x="22528" y="11589"/>
                    <a:pt x="22807" y="11613"/>
                    <a:pt x="23053" y="11630"/>
                  </a:cubicBezTo>
                  <a:cubicBezTo>
                    <a:pt x="23275" y="11646"/>
                    <a:pt x="23472" y="11671"/>
                    <a:pt x="23488" y="11679"/>
                  </a:cubicBezTo>
                  <a:cubicBezTo>
                    <a:pt x="23513" y="11687"/>
                    <a:pt x="23538" y="11736"/>
                    <a:pt x="23562" y="11794"/>
                  </a:cubicBezTo>
                  <a:cubicBezTo>
                    <a:pt x="23595" y="11868"/>
                    <a:pt x="23644" y="11958"/>
                    <a:pt x="23669" y="11966"/>
                  </a:cubicBezTo>
                  <a:cubicBezTo>
                    <a:pt x="23702" y="11974"/>
                    <a:pt x="23767" y="11982"/>
                    <a:pt x="23833" y="11991"/>
                  </a:cubicBezTo>
                  <a:cubicBezTo>
                    <a:pt x="23899" y="11999"/>
                    <a:pt x="23964" y="12007"/>
                    <a:pt x="23989" y="12007"/>
                  </a:cubicBezTo>
                  <a:cubicBezTo>
                    <a:pt x="24022" y="12007"/>
                    <a:pt x="24055" y="12023"/>
                    <a:pt x="24088" y="12048"/>
                  </a:cubicBezTo>
                  <a:cubicBezTo>
                    <a:pt x="24129" y="12089"/>
                    <a:pt x="24178" y="12138"/>
                    <a:pt x="24186" y="12155"/>
                  </a:cubicBezTo>
                  <a:cubicBezTo>
                    <a:pt x="24186" y="12155"/>
                    <a:pt x="24202" y="12163"/>
                    <a:pt x="24219" y="12171"/>
                  </a:cubicBezTo>
                  <a:cubicBezTo>
                    <a:pt x="24219" y="12163"/>
                    <a:pt x="24227" y="12155"/>
                    <a:pt x="24227" y="12155"/>
                  </a:cubicBezTo>
                  <a:cubicBezTo>
                    <a:pt x="24227" y="12122"/>
                    <a:pt x="24219" y="12073"/>
                    <a:pt x="24202" y="12015"/>
                  </a:cubicBezTo>
                  <a:cubicBezTo>
                    <a:pt x="24178" y="11941"/>
                    <a:pt x="24161" y="11868"/>
                    <a:pt x="24178" y="11810"/>
                  </a:cubicBezTo>
                  <a:cubicBezTo>
                    <a:pt x="24186" y="11785"/>
                    <a:pt x="24194" y="11769"/>
                    <a:pt x="24194" y="11753"/>
                  </a:cubicBezTo>
                  <a:cubicBezTo>
                    <a:pt x="24211" y="11703"/>
                    <a:pt x="24219" y="11679"/>
                    <a:pt x="24268" y="11654"/>
                  </a:cubicBezTo>
                  <a:cubicBezTo>
                    <a:pt x="24301" y="11646"/>
                    <a:pt x="24326" y="11646"/>
                    <a:pt x="24358" y="11646"/>
                  </a:cubicBezTo>
                  <a:lnTo>
                    <a:pt x="24358" y="11646"/>
                  </a:lnTo>
                  <a:cubicBezTo>
                    <a:pt x="24408" y="11638"/>
                    <a:pt x="24449" y="11638"/>
                    <a:pt x="24457" y="11621"/>
                  </a:cubicBezTo>
                  <a:cubicBezTo>
                    <a:pt x="24457" y="11621"/>
                    <a:pt x="24432" y="11613"/>
                    <a:pt x="24408" y="11605"/>
                  </a:cubicBezTo>
                  <a:cubicBezTo>
                    <a:pt x="24399" y="11597"/>
                    <a:pt x="24391" y="11597"/>
                    <a:pt x="24375" y="11589"/>
                  </a:cubicBezTo>
                  <a:cubicBezTo>
                    <a:pt x="24342" y="11564"/>
                    <a:pt x="24326" y="11539"/>
                    <a:pt x="24342" y="11506"/>
                  </a:cubicBezTo>
                  <a:cubicBezTo>
                    <a:pt x="24367" y="11474"/>
                    <a:pt x="24440" y="11441"/>
                    <a:pt x="24514" y="11416"/>
                  </a:cubicBezTo>
                  <a:cubicBezTo>
                    <a:pt x="24580" y="11392"/>
                    <a:pt x="24646" y="11367"/>
                    <a:pt x="24646" y="11359"/>
                  </a:cubicBezTo>
                  <a:cubicBezTo>
                    <a:pt x="24654" y="11351"/>
                    <a:pt x="24588" y="11227"/>
                    <a:pt x="24523" y="11096"/>
                  </a:cubicBezTo>
                  <a:cubicBezTo>
                    <a:pt x="24449" y="10957"/>
                    <a:pt x="24375" y="10817"/>
                    <a:pt x="24367" y="10751"/>
                  </a:cubicBezTo>
                  <a:cubicBezTo>
                    <a:pt x="24350" y="10686"/>
                    <a:pt x="24326" y="10522"/>
                    <a:pt x="24309" y="10399"/>
                  </a:cubicBezTo>
                  <a:cubicBezTo>
                    <a:pt x="24301" y="10308"/>
                    <a:pt x="24301" y="10234"/>
                    <a:pt x="24309" y="10210"/>
                  </a:cubicBezTo>
                  <a:cubicBezTo>
                    <a:pt x="24317" y="10210"/>
                    <a:pt x="24326" y="10193"/>
                    <a:pt x="24326" y="10185"/>
                  </a:cubicBezTo>
                  <a:cubicBezTo>
                    <a:pt x="24367" y="10136"/>
                    <a:pt x="24432" y="10021"/>
                    <a:pt x="24416" y="10013"/>
                  </a:cubicBezTo>
                  <a:cubicBezTo>
                    <a:pt x="24399" y="9996"/>
                    <a:pt x="24367" y="9972"/>
                    <a:pt x="24326" y="9964"/>
                  </a:cubicBezTo>
                  <a:cubicBezTo>
                    <a:pt x="24301" y="9955"/>
                    <a:pt x="24268" y="9955"/>
                    <a:pt x="24252" y="9955"/>
                  </a:cubicBezTo>
                  <a:cubicBezTo>
                    <a:pt x="24243" y="9964"/>
                    <a:pt x="24219" y="9972"/>
                    <a:pt x="24194" y="9988"/>
                  </a:cubicBezTo>
                  <a:lnTo>
                    <a:pt x="24194" y="9988"/>
                  </a:lnTo>
                  <a:cubicBezTo>
                    <a:pt x="24178" y="9996"/>
                    <a:pt x="24170" y="9996"/>
                    <a:pt x="24153" y="10013"/>
                  </a:cubicBezTo>
                  <a:cubicBezTo>
                    <a:pt x="24088" y="10046"/>
                    <a:pt x="24022" y="10062"/>
                    <a:pt x="23997" y="10013"/>
                  </a:cubicBezTo>
                  <a:cubicBezTo>
                    <a:pt x="23997" y="10005"/>
                    <a:pt x="23973" y="9996"/>
                    <a:pt x="23956" y="9988"/>
                  </a:cubicBezTo>
                  <a:lnTo>
                    <a:pt x="23956" y="9988"/>
                  </a:lnTo>
                  <a:cubicBezTo>
                    <a:pt x="23948" y="9980"/>
                    <a:pt x="23932" y="9972"/>
                    <a:pt x="23915" y="9964"/>
                  </a:cubicBezTo>
                  <a:cubicBezTo>
                    <a:pt x="23874" y="9939"/>
                    <a:pt x="23858" y="9898"/>
                    <a:pt x="23899" y="9840"/>
                  </a:cubicBezTo>
                  <a:cubicBezTo>
                    <a:pt x="23923" y="9799"/>
                    <a:pt x="23964" y="9758"/>
                    <a:pt x="24014" y="9726"/>
                  </a:cubicBezTo>
                  <a:cubicBezTo>
                    <a:pt x="24063" y="9693"/>
                    <a:pt x="24112" y="9660"/>
                    <a:pt x="24161" y="9635"/>
                  </a:cubicBezTo>
                  <a:cubicBezTo>
                    <a:pt x="24211" y="9619"/>
                    <a:pt x="24416" y="9578"/>
                    <a:pt x="24637" y="9529"/>
                  </a:cubicBezTo>
                  <a:cubicBezTo>
                    <a:pt x="24925" y="9471"/>
                    <a:pt x="25245" y="9414"/>
                    <a:pt x="25261" y="9422"/>
                  </a:cubicBezTo>
                  <a:lnTo>
                    <a:pt x="25261" y="9422"/>
                  </a:lnTo>
                  <a:cubicBezTo>
                    <a:pt x="25302" y="9422"/>
                    <a:pt x="25302" y="9455"/>
                    <a:pt x="25310" y="9488"/>
                  </a:cubicBezTo>
                  <a:cubicBezTo>
                    <a:pt x="25319" y="9529"/>
                    <a:pt x="25327" y="9578"/>
                    <a:pt x="25392" y="9586"/>
                  </a:cubicBezTo>
                  <a:cubicBezTo>
                    <a:pt x="25458" y="9586"/>
                    <a:pt x="25589" y="9586"/>
                    <a:pt x="25704" y="9586"/>
                  </a:cubicBezTo>
                  <a:cubicBezTo>
                    <a:pt x="25811" y="9586"/>
                    <a:pt x="25901" y="9586"/>
                    <a:pt x="25934" y="9586"/>
                  </a:cubicBezTo>
                  <a:cubicBezTo>
                    <a:pt x="25934" y="9570"/>
                    <a:pt x="25934" y="9553"/>
                    <a:pt x="25934" y="9529"/>
                  </a:cubicBezTo>
                  <a:cubicBezTo>
                    <a:pt x="25934" y="9488"/>
                    <a:pt x="25926" y="9447"/>
                    <a:pt x="25918" y="9422"/>
                  </a:cubicBezTo>
                  <a:cubicBezTo>
                    <a:pt x="25909" y="9406"/>
                    <a:pt x="25918" y="9406"/>
                    <a:pt x="25918" y="9406"/>
                  </a:cubicBezTo>
                  <a:lnTo>
                    <a:pt x="25918" y="9406"/>
                  </a:lnTo>
                  <a:cubicBezTo>
                    <a:pt x="25909" y="9397"/>
                    <a:pt x="25893" y="9397"/>
                    <a:pt x="25877" y="9389"/>
                  </a:cubicBezTo>
                  <a:cubicBezTo>
                    <a:pt x="25811" y="9381"/>
                    <a:pt x="25721" y="9364"/>
                    <a:pt x="25712" y="9299"/>
                  </a:cubicBezTo>
                  <a:cubicBezTo>
                    <a:pt x="25712" y="9274"/>
                    <a:pt x="25754" y="9135"/>
                    <a:pt x="25811" y="8979"/>
                  </a:cubicBezTo>
                  <a:cubicBezTo>
                    <a:pt x="25885" y="8749"/>
                    <a:pt x="25992" y="8486"/>
                    <a:pt x="26008" y="8462"/>
                  </a:cubicBezTo>
                  <a:cubicBezTo>
                    <a:pt x="26016" y="8445"/>
                    <a:pt x="26057" y="8322"/>
                    <a:pt x="26106" y="8183"/>
                  </a:cubicBezTo>
                  <a:cubicBezTo>
                    <a:pt x="26164" y="8010"/>
                    <a:pt x="26230" y="7805"/>
                    <a:pt x="26254" y="7781"/>
                  </a:cubicBezTo>
                  <a:cubicBezTo>
                    <a:pt x="26287" y="7748"/>
                    <a:pt x="26451" y="7813"/>
                    <a:pt x="26607" y="7879"/>
                  </a:cubicBezTo>
                  <a:cubicBezTo>
                    <a:pt x="26730" y="7928"/>
                    <a:pt x="26845" y="7978"/>
                    <a:pt x="26861" y="7969"/>
                  </a:cubicBezTo>
                  <a:cubicBezTo>
                    <a:pt x="26886" y="7961"/>
                    <a:pt x="27017" y="7961"/>
                    <a:pt x="27140" y="7953"/>
                  </a:cubicBezTo>
                  <a:cubicBezTo>
                    <a:pt x="27272" y="7953"/>
                    <a:pt x="27411" y="7953"/>
                    <a:pt x="27444" y="7961"/>
                  </a:cubicBezTo>
                  <a:lnTo>
                    <a:pt x="27444" y="7961"/>
                  </a:lnTo>
                  <a:cubicBezTo>
                    <a:pt x="27477" y="7969"/>
                    <a:pt x="27526" y="7986"/>
                    <a:pt x="27559" y="8010"/>
                  </a:cubicBezTo>
                  <a:cubicBezTo>
                    <a:pt x="27600" y="8027"/>
                    <a:pt x="27641" y="8043"/>
                    <a:pt x="27649" y="8043"/>
                  </a:cubicBezTo>
                  <a:cubicBezTo>
                    <a:pt x="27674" y="8035"/>
                    <a:pt x="27822" y="7961"/>
                    <a:pt x="27920" y="7904"/>
                  </a:cubicBezTo>
                  <a:cubicBezTo>
                    <a:pt x="27953" y="7887"/>
                    <a:pt x="27986" y="7871"/>
                    <a:pt x="28010" y="7854"/>
                  </a:cubicBezTo>
                  <a:cubicBezTo>
                    <a:pt x="28051" y="7838"/>
                    <a:pt x="28101" y="7715"/>
                    <a:pt x="28117" y="7658"/>
                  </a:cubicBezTo>
                  <a:lnTo>
                    <a:pt x="28117" y="7658"/>
                  </a:lnTo>
                  <a:cubicBezTo>
                    <a:pt x="28125" y="7658"/>
                    <a:pt x="28125" y="7649"/>
                    <a:pt x="28125" y="7641"/>
                  </a:cubicBezTo>
                  <a:cubicBezTo>
                    <a:pt x="28133" y="7633"/>
                    <a:pt x="28117" y="7518"/>
                    <a:pt x="28101" y="7403"/>
                  </a:cubicBezTo>
                  <a:cubicBezTo>
                    <a:pt x="28076" y="7255"/>
                    <a:pt x="28051" y="7099"/>
                    <a:pt x="28060" y="7058"/>
                  </a:cubicBezTo>
                  <a:cubicBezTo>
                    <a:pt x="28068" y="7017"/>
                    <a:pt x="28109" y="6927"/>
                    <a:pt x="28142" y="6837"/>
                  </a:cubicBezTo>
                  <a:cubicBezTo>
                    <a:pt x="28174" y="6763"/>
                    <a:pt x="28207" y="6697"/>
                    <a:pt x="28224" y="6673"/>
                  </a:cubicBezTo>
                  <a:cubicBezTo>
                    <a:pt x="28248" y="6648"/>
                    <a:pt x="28388" y="6632"/>
                    <a:pt x="28519" y="6615"/>
                  </a:cubicBezTo>
                  <a:cubicBezTo>
                    <a:pt x="28659" y="6591"/>
                    <a:pt x="28790" y="6574"/>
                    <a:pt x="28790" y="6566"/>
                  </a:cubicBezTo>
                  <a:cubicBezTo>
                    <a:pt x="28806" y="6550"/>
                    <a:pt x="28839" y="6509"/>
                    <a:pt x="28864" y="6468"/>
                  </a:cubicBezTo>
                  <a:cubicBezTo>
                    <a:pt x="28888" y="6435"/>
                    <a:pt x="28905" y="6402"/>
                    <a:pt x="28913" y="6385"/>
                  </a:cubicBezTo>
                  <a:cubicBezTo>
                    <a:pt x="28913" y="6385"/>
                    <a:pt x="28913" y="6353"/>
                    <a:pt x="28921" y="6312"/>
                  </a:cubicBezTo>
                  <a:cubicBezTo>
                    <a:pt x="28930" y="6221"/>
                    <a:pt x="28946" y="6082"/>
                    <a:pt x="29003" y="6049"/>
                  </a:cubicBezTo>
                  <a:cubicBezTo>
                    <a:pt x="29036" y="6033"/>
                    <a:pt x="29102" y="6033"/>
                    <a:pt x="29168" y="6033"/>
                  </a:cubicBezTo>
                  <a:cubicBezTo>
                    <a:pt x="29209" y="6033"/>
                    <a:pt x="29250" y="6024"/>
                    <a:pt x="29282" y="6024"/>
                  </a:cubicBezTo>
                  <a:cubicBezTo>
                    <a:pt x="29274" y="6024"/>
                    <a:pt x="29274" y="6016"/>
                    <a:pt x="29274" y="601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74"/>
            <p:cNvSpPr/>
            <p:nvPr/>
          </p:nvSpPr>
          <p:spPr>
            <a:xfrm>
              <a:off x="2506250" y="3267000"/>
              <a:ext cx="149375" cy="156750"/>
            </a:xfrm>
            <a:custGeom>
              <a:avLst/>
              <a:gdLst/>
              <a:ahLst/>
              <a:cxnLst/>
              <a:rect l="l" t="t" r="r" b="b"/>
              <a:pathLst>
                <a:path w="5975" h="6270" extrusionOk="0">
                  <a:moveTo>
                    <a:pt x="0" y="2126"/>
                  </a:moveTo>
                  <a:cubicBezTo>
                    <a:pt x="41" y="2167"/>
                    <a:pt x="66" y="2208"/>
                    <a:pt x="99" y="2249"/>
                  </a:cubicBezTo>
                  <a:cubicBezTo>
                    <a:pt x="123" y="2298"/>
                    <a:pt x="148" y="2339"/>
                    <a:pt x="173" y="2355"/>
                  </a:cubicBezTo>
                  <a:cubicBezTo>
                    <a:pt x="214" y="2388"/>
                    <a:pt x="304" y="2495"/>
                    <a:pt x="386" y="2618"/>
                  </a:cubicBezTo>
                  <a:cubicBezTo>
                    <a:pt x="452" y="2700"/>
                    <a:pt x="509" y="2790"/>
                    <a:pt x="534" y="2864"/>
                  </a:cubicBezTo>
                  <a:cubicBezTo>
                    <a:pt x="583" y="2971"/>
                    <a:pt x="805" y="3127"/>
                    <a:pt x="985" y="3250"/>
                  </a:cubicBezTo>
                  <a:cubicBezTo>
                    <a:pt x="1067" y="3307"/>
                    <a:pt x="1149" y="3365"/>
                    <a:pt x="1182" y="3398"/>
                  </a:cubicBezTo>
                  <a:cubicBezTo>
                    <a:pt x="1264" y="3471"/>
                    <a:pt x="1527" y="3480"/>
                    <a:pt x="1683" y="3480"/>
                  </a:cubicBezTo>
                  <a:cubicBezTo>
                    <a:pt x="1724" y="3480"/>
                    <a:pt x="1757" y="3480"/>
                    <a:pt x="1773" y="3480"/>
                  </a:cubicBezTo>
                  <a:cubicBezTo>
                    <a:pt x="1855" y="3488"/>
                    <a:pt x="2085" y="3668"/>
                    <a:pt x="2249" y="3792"/>
                  </a:cubicBezTo>
                  <a:cubicBezTo>
                    <a:pt x="2315" y="3841"/>
                    <a:pt x="2364" y="3882"/>
                    <a:pt x="2389" y="3898"/>
                  </a:cubicBezTo>
                  <a:cubicBezTo>
                    <a:pt x="2421" y="3915"/>
                    <a:pt x="2618" y="4021"/>
                    <a:pt x="2832" y="4136"/>
                  </a:cubicBezTo>
                  <a:cubicBezTo>
                    <a:pt x="3144" y="4292"/>
                    <a:pt x="3513" y="4481"/>
                    <a:pt x="3546" y="4514"/>
                  </a:cubicBezTo>
                  <a:cubicBezTo>
                    <a:pt x="3578" y="4538"/>
                    <a:pt x="3595" y="4579"/>
                    <a:pt x="3611" y="4620"/>
                  </a:cubicBezTo>
                  <a:cubicBezTo>
                    <a:pt x="3628" y="4670"/>
                    <a:pt x="3636" y="4735"/>
                    <a:pt x="3636" y="4768"/>
                  </a:cubicBezTo>
                  <a:cubicBezTo>
                    <a:pt x="3636" y="4817"/>
                    <a:pt x="3488" y="5014"/>
                    <a:pt x="3390" y="5154"/>
                  </a:cubicBezTo>
                  <a:cubicBezTo>
                    <a:pt x="3349" y="5211"/>
                    <a:pt x="3308" y="5261"/>
                    <a:pt x="3299" y="5277"/>
                  </a:cubicBezTo>
                  <a:cubicBezTo>
                    <a:pt x="3283" y="5310"/>
                    <a:pt x="3250" y="5384"/>
                    <a:pt x="3217" y="5466"/>
                  </a:cubicBezTo>
                  <a:cubicBezTo>
                    <a:pt x="3185" y="5556"/>
                    <a:pt x="3144" y="5654"/>
                    <a:pt x="3119" y="5696"/>
                  </a:cubicBezTo>
                  <a:cubicBezTo>
                    <a:pt x="3086" y="5745"/>
                    <a:pt x="3029" y="5802"/>
                    <a:pt x="2979" y="5860"/>
                  </a:cubicBezTo>
                  <a:cubicBezTo>
                    <a:pt x="2938" y="5901"/>
                    <a:pt x="2906" y="5934"/>
                    <a:pt x="2889" y="5950"/>
                  </a:cubicBezTo>
                  <a:cubicBezTo>
                    <a:pt x="2881" y="5966"/>
                    <a:pt x="2873" y="5983"/>
                    <a:pt x="2873" y="5991"/>
                  </a:cubicBezTo>
                  <a:cubicBezTo>
                    <a:pt x="2873" y="5999"/>
                    <a:pt x="2881" y="5999"/>
                    <a:pt x="2881" y="6007"/>
                  </a:cubicBezTo>
                  <a:cubicBezTo>
                    <a:pt x="2881" y="6007"/>
                    <a:pt x="2881" y="6007"/>
                    <a:pt x="2881" y="6007"/>
                  </a:cubicBezTo>
                  <a:cubicBezTo>
                    <a:pt x="2897" y="6007"/>
                    <a:pt x="2955" y="6016"/>
                    <a:pt x="3029" y="6024"/>
                  </a:cubicBezTo>
                  <a:cubicBezTo>
                    <a:pt x="3160" y="6040"/>
                    <a:pt x="3349" y="6057"/>
                    <a:pt x="3447" y="6057"/>
                  </a:cubicBezTo>
                  <a:cubicBezTo>
                    <a:pt x="3587" y="6065"/>
                    <a:pt x="3718" y="6139"/>
                    <a:pt x="3751" y="6155"/>
                  </a:cubicBezTo>
                  <a:lnTo>
                    <a:pt x="4137" y="6155"/>
                  </a:lnTo>
                  <a:cubicBezTo>
                    <a:pt x="4186" y="6155"/>
                    <a:pt x="4276" y="6188"/>
                    <a:pt x="4350" y="6221"/>
                  </a:cubicBezTo>
                  <a:cubicBezTo>
                    <a:pt x="4424" y="6245"/>
                    <a:pt x="4481" y="6270"/>
                    <a:pt x="4489" y="6270"/>
                  </a:cubicBezTo>
                  <a:cubicBezTo>
                    <a:pt x="4514" y="6262"/>
                    <a:pt x="4580" y="6204"/>
                    <a:pt x="4629" y="6163"/>
                  </a:cubicBezTo>
                  <a:cubicBezTo>
                    <a:pt x="4654" y="6139"/>
                    <a:pt x="4670" y="6122"/>
                    <a:pt x="4678" y="6114"/>
                  </a:cubicBezTo>
                  <a:lnTo>
                    <a:pt x="4678" y="6114"/>
                  </a:lnTo>
                  <a:cubicBezTo>
                    <a:pt x="4711" y="6089"/>
                    <a:pt x="4818" y="6122"/>
                    <a:pt x="4851" y="6139"/>
                  </a:cubicBezTo>
                  <a:cubicBezTo>
                    <a:pt x="4883" y="6130"/>
                    <a:pt x="5006" y="6114"/>
                    <a:pt x="5015" y="6106"/>
                  </a:cubicBezTo>
                  <a:cubicBezTo>
                    <a:pt x="5023" y="6098"/>
                    <a:pt x="5015" y="6073"/>
                    <a:pt x="5015" y="6048"/>
                  </a:cubicBezTo>
                  <a:cubicBezTo>
                    <a:pt x="5015" y="5999"/>
                    <a:pt x="5015" y="5950"/>
                    <a:pt x="5031" y="5917"/>
                  </a:cubicBezTo>
                  <a:cubicBezTo>
                    <a:pt x="5056" y="5884"/>
                    <a:pt x="5138" y="5843"/>
                    <a:pt x="5212" y="5802"/>
                  </a:cubicBezTo>
                  <a:cubicBezTo>
                    <a:pt x="5277" y="5769"/>
                    <a:pt x="5343" y="5737"/>
                    <a:pt x="5359" y="5712"/>
                  </a:cubicBezTo>
                  <a:cubicBezTo>
                    <a:pt x="5376" y="5696"/>
                    <a:pt x="5409" y="5671"/>
                    <a:pt x="5450" y="5638"/>
                  </a:cubicBezTo>
                  <a:cubicBezTo>
                    <a:pt x="5515" y="5581"/>
                    <a:pt x="5597" y="5515"/>
                    <a:pt x="5614" y="5482"/>
                  </a:cubicBezTo>
                  <a:cubicBezTo>
                    <a:pt x="5630" y="5458"/>
                    <a:pt x="5663" y="5343"/>
                    <a:pt x="5688" y="5220"/>
                  </a:cubicBezTo>
                  <a:cubicBezTo>
                    <a:pt x="5712" y="5113"/>
                    <a:pt x="5729" y="5014"/>
                    <a:pt x="5729" y="4965"/>
                  </a:cubicBezTo>
                  <a:cubicBezTo>
                    <a:pt x="5729" y="4940"/>
                    <a:pt x="5737" y="4916"/>
                    <a:pt x="5737" y="4891"/>
                  </a:cubicBezTo>
                  <a:cubicBezTo>
                    <a:pt x="5737" y="4793"/>
                    <a:pt x="5737" y="4686"/>
                    <a:pt x="5753" y="4637"/>
                  </a:cubicBezTo>
                  <a:cubicBezTo>
                    <a:pt x="5761" y="4596"/>
                    <a:pt x="5860" y="4210"/>
                    <a:pt x="5926" y="3931"/>
                  </a:cubicBezTo>
                  <a:cubicBezTo>
                    <a:pt x="5958" y="3792"/>
                    <a:pt x="5975" y="3677"/>
                    <a:pt x="5975" y="3660"/>
                  </a:cubicBezTo>
                  <a:lnTo>
                    <a:pt x="5975" y="3660"/>
                  </a:lnTo>
                  <a:cubicBezTo>
                    <a:pt x="5967" y="3652"/>
                    <a:pt x="5926" y="3636"/>
                    <a:pt x="5860" y="3619"/>
                  </a:cubicBezTo>
                  <a:cubicBezTo>
                    <a:pt x="5761" y="3586"/>
                    <a:pt x="5630" y="3570"/>
                    <a:pt x="5573" y="3570"/>
                  </a:cubicBezTo>
                  <a:cubicBezTo>
                    <a:pt x="5556" y="3570"/>
                    <a:pt x="5532" y="3570"/>
                    <a:pt x="5507" y="3570"/>
                  </a:cubicBezTo>
                  <a:cubicBezTo>
                    <a:pt x="5409" y="3562"/>
                    <a:pt x="5277" y="3562"/>
                    <a:pt x="5220" y="3529"/>
                  </a:cubicBezTo>
                  <a:cubicBezTo>
                    <a:pt x="5187" y="3513"/>
                    <a:pt x="5154" y="3414"/>
                    <a:pt x="5121" y="3299"/>
                  </a:cubicBezTo>
                  <a:cubicBezTo>
                    <a:pt x="5072" y="3119"/>
                    <a:pt x="5023" y="2872"/>
                    <a:pt x="5015" y="2799"/>
                  </a:cubicBezTo>
                  <a:lnTo>
                    <a:pt x="5015" y="2799"/>
                  </a:lnTo>
                  <a:lnTo>
                    <a:pt x="5015" y="2774"/>
                  </a:lnTo>
                  <a:cubicBezTo>
                    <a:pt x="4998" y="2659"/>
                    <a:pt x="4965" y="2437"/>
                    <a:pt x="4900" y="2372"/>
                  </a:cubicBezTo>
                  <a:cubicBezTo>
                    <a:pt x="4851" y="2331"/>
                    <a:pt x="4760" y="2323"/>
                    <a:pt x="4686" y="2323"/>
                  </a:cubicBezTo>
                  <a:cubicBezTo>
                    <a:pt x="4645" y="2323"/>
                    <a:pt x="4604" y="2314"/>
                    <a:pt x="4580" y="2306"/>
                  </a:cubicBezTo>
                  <a:cubicBezTo>
                    <a:pt x="4547" y="2298"/>
                    <a:pt x="4522" y="2249"/>
                    <a:pt x="4498" y="2208"/>
                  </a:cubicBezTo>
                  <a:cubicBezTo>
                    <a:pt x="4489" y="2191"/>
                    <a:pt x="4481" y="2183"/>
                    <a:pt x="4473" y="2167"/>
                  </a:cubicBezTo>
                  <a:cubicBezTo>
                    <a:pt x="4457" y="2150"/>
                    <a:pt x="4448" y="2126"/>
                    <a:pt x="4440" y="2134"/>
                  </a:cubicBezTo>
                  <a:cubicBezTo>
                    <a:pt x="4366" y="2175"/>
                    <a:pt x="4071" y="2323"/>
                    <a:pt x="4071" y="2323"/>
                  </a:cubicBezTo>
                  <a:lnTo>
                    <a:pt x="4063" y="2323"/>
                  </a:lnTo>
                  <a:lnTo>
                    <a:pt x="4046" y="2323"/>
                  </a:lnTo>
                  <a:cubicBezTo>
                    <a:pt x="4046" y="2323"/>
                    <a:pt x="3373" y="2199"/>
                    <a:pt x="3324" y="2093"/>
                  </a:cubicBezTo>
                  <a:cubicBezTo>
                    <a:pt x="3283" y="2027"/>
                    <a:pt x="3349" y="1699"/>
                    <a:pt x="3406" y="1444"/>
                  </a:cubicBezTo>
                  <a:cubicBezTo>
                    <a:pt x="3431" y="1313"/>
                    <a:pt x="3455" y="1198"/>
                    <a:pt x="3455" y="1165"/>
                  </a:cubicBezTo>
                  <a:cubicBezTo>
                    <a:pt x="3464" y="1108"/>
                    <a:pt x="3398" y="993"/>
                    <a:pt x="3340" y="886"/>
                  </a:cubicBezTo>
                  <a:cubicBezTo>
                    <a:pt x="3308" y="813"/>
                    <a:pt x="3267" y="747"/>
                    <a:pt x="3250" y="698"/>
                  </a:cubicBezTo>
                  <a:cubicBezTo>
                    <a:pt x="3217" y="591"/>
                    <a:pt x="3226" y="468"/>
                    <a:pt x="3234" y="402"/>
                  </a:cubicBezTo>
                  <a:cubicBezTo>
                    <a:pt x="3144" y="328"/>
                    <a:pt x="2988" y="230"/>
                    <a:pt x="2848" y="148"/>
                  </a:cubicBezTo>
                  <a:cubicBezTo>
                    <a:pt x="2717" y="66"/>
                    <a:pt x="2602" y="0"/>
                    <a:pt x="2569" y="0"/>
                  </a:cubicBezTo>
                  <a:cubicBezTo>
                    <a:pt x="2495" y="0"/>
                    <a:pt x="2019" y="0"/>
                    <a:pt x="1896" y="33"/>
                  </a:cubicBezTo>
                  <a:lnTo>
                    <a:pt x="1896" y="33"/>
                  </a:lnTo>
                  <a:cubicBezTo>
                    <a:pt x="1863" y="49"/>
                    <a:pt x="1757" y="66"/>
                    <a:pt x="1617" y="90"/>
                  </a:cubicBezTo>
                  <a:cubicBezTo>
                    <a:pt x="1281" y="148"/>
                    <a:pt x="755" y="230"/>
                    <a:pt x="714" y="287"/>
                  </a:cubicBezTo>
                  <a:cubicBezTo>
                    <a:pt x="673" y="353"/>
                    <a:pt x="542" y="533"/>
                    <a:pt x="444" y="689"/>
                  </a:cubicBezTo>
                  <a:cubicBezTo>
                    <a:pt x="386" y="780"/>
                    <a:pt x="337" y="854"/>
                    <a:pt x="329" y="895"/>
                  </a:cubicBezTo>
                  <a:cubicBezTo>
                    <a:pt x="304" y="944"/>
                    <a:pt x="304" y="1034"/>
                    <a:pt x="304" y="1133"/>
                  </a:cubicBezTo>
                  <a:cubicBezTo>
                    <a:pt x="296" y="1215"/>
                    <a:pt x="296" y="1305"/>
                    <a:pt x="288" y="1387"/>
                  </a:cubicBezTo>
                  <a:cubicBezTo>
                    <a:pt x="263" y="1559"/>
                    <a:pt x="50" y="2027"/>
                    <a:pt x="0" y="212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74"/>
            <p:cNvSpPr/>
            <p:nvPr/>
          </p:nvSpPr>
          <p:spPr>
            <a:xfrm>
              <a:off x="2506250" y="3267000"/>
              <a:ext cx="149375" cy="156750"/>
            </a:xfrm>
            <a:custGeom>
              <a:avLst/>
              <a:gdLst/>
              <a:ahLst/>
              <a:cxnLst/>
              <a:rect l="l" t="t" r="r" b="b"/>
              <a:pathLst>
                <a:path w="5975" h="6270" fill="none" extrusionOk="0">
                  <a:moveTo>
                    <a:pt x="0" y="2126"/>
                  </a:moveTo>
                  <a:cubicBezTo>
                    <a:pt x="41" y="2167"/>
                    <a:pt x="66" y="2208"/>
                    <a:pt x="99" y="2249"/>
                  </a:cubicBezTo>
                  <a:cubicBezTo>
                    <a:pt x="123" y="2298"/>
                    <a:pt x="148" y="2339"/>
                    <a:pt x="173" y="2355"/>
                  </a:cubicBezTo>
                  <a:cubicBezTo>
                    <a:pt x="214" y="2388"/>
                    <a:pt x="304" y="2495"/>
                    <a:pt x="386" y="2618"/>
                  </a:cubicBezTo>
                  <a:cubicBezTo>
                    <a:pt x="452" y="2700"/>
                    <a:pt x="509" y="2790"/>
                    <a:pt x="534" y="2864"/>
                  </a:cubicBezTo>
                  <a:cubicBezTo>
                    <a:pt x="583" y="2971"/>
                    <a:pt x="805" y="3127"/>
                    <a:pt x="985" y="3250"/>
                  </a:cubicBezTo>
                  <a:cubicBezTo>
                    <a:pt x="1067" y="3307"/>
                    <a:pt x="1149" y="3365"/>
                    <a:pt x="1182" y="3398"/>
                  </a:cubicBezTo>
                  <a:cubicBezTo>
                    <a:pt x="1264" y="3471"/>
                    <a:pt x="1527" y="3480"/>
                    <a:pt x="1683" y="3480"/>
                  </a:cubicBezTo>
                  <a:cubicBezTo>
                    <a:pt x="1724" y="3480"/>
                    <a:pt x="1757" y="3480"/>
                    <a:pt x="1773" y="3480"/>
                  </a:cubicBezTo>
                  <a:cubicBezTo>
                    <a:pt x="1855" y="3488"/>
                    <a:pt x="2085" y="3668"/>
                    <a:pt x="2249" y="3792"/>
                  </a:cubicBezTo>
                  <a:cubicBezTo>
                    <a:pt x="2315" y="3841"/>
                    <a:pt x="2364" y="3882"/>
                    <a:pt x="2389" y="3898"/>
                  </a:cubicBezTo>
                  <a:cubicBezTo>
                    <a:pt x="2421" y="3915"/>
                    <a:pt x="2618" y="4021"/>
                    <a:pt x="2832" y="4136"/>
                  </a:cubicBezTo>
                  <a:cubicBezTo>
                    <a:pt x="3144" y="4292"/>
                    <a:pt x="3513" y="4481"/>
                    <a:pt x="3546" y="4514"/>
                  </a:cubicBezTo>
                  <a:cubicBezTo>
                    <a:pt x="3578" y="4538"/>
                    <a:pt x="3595" y="4579"/>
                    <a:pt x="3611" y="4620"/>
                  </a:cubicBezTo>
                  <a:cubicBezTo>
                    <a:pt x="3628" y="4670"/>
                    <a:pt x="3636" y="4735"/>
                    <a:pt x="3636" y="4768"/>
                  </a:cubicBezTo>
                  <a:cubicBezTo>
                    <a:pt x="3636" y="4817"/>
                    <a:pt x="3488" y="5014"/>
                    <a:pt x="3390" y="5154"/>
                  </a:cubicBezTo>
                  <a:cubicBezTo>
                    <a:pt x="3349" y="5211"/>
                    <a:pt x="3308" y="5261"/>
                    <a:pt x="3299" y="5277"/>
                  </a:cubicBezTo>
                  <a:cubicBezTo>
                    <a:pt x="3283" y="5310"/>
                    <a:pt x="3250" y="5384"/>
                    <a:pt x="3217" y="5466"/>
                  </a:cubicBezTo>
                  <a:cubicBezTo>
                    <a:pt x="3185" y="5556"/>
                    <a:pt x="3144" y="5654"/>
                    <a:pt x="3119" y="5696"/>
                  </a:cubicBezTo>
                  <a:cubicBezTo>
                    <a:pt x="3086" y="5745"/>
                    <a:pt x="3029" y="5802"/>
                    <a:pt x="2979" y="5860"/>
                  </a:cubicBezTo>
                  <a:cubicBezTo>
                    <a:pt x="2938" y="5901"/>
                    <a:pt x="2906" y="5934"/>
                    <a:pt x="2889" y="5950"/>
                  </a:cubicBezTo>
                  <a:cubicBezTo>
                    <a:pt x="2881" y="5966"/>
                    <a:pt x="2873" y="5983"/>
                    <a:pt x="2873" y="5991"/>
                  </a:cubicBezTo>
                  <a:cubicBezTo>
                    <a:pt x="2873" y="5999"/>
                    <a:pt x="2881" y="5999"/>
                    <a:pt x="2881" y="6007"/>
                  </a:cubicBezTo>
                  <a:cubicBezTo>
                    <a:pt x="2881" y="6007"/>
                    <a:pt x="2881" y="6007"/>
                    <a:pt x="2881" y="6007"/>
                  </a:cubicBezTo>
                  <a:cubicBezTo>
                    <a:pt x="2897" y="6007"/>
                    <a:pt x="2955" y="6016"/>
                    <a:pt x="3029" y="6024"/>
                  </a:cubicBezTo>
                  <a:cubicBezTo>
                    <a:pt x="3160" y="6040"/>
                    <a:pt x="3349" y="6057"/>
                    <a:pt x="3447" y="6057"/>
                  </a:cubicBezTo>
                  <a:cubicBezTo>
                    <a:pt x="3587" y="6065"/>
                    <a:pt x="3718" y="6139"/>
                    <a:pt x="3751" y="6155"/>
                  </a:cubicBezTo>
                  <a:lnTo>
                    <a:pt x="4137" y="6155"/>
                  </a:lnTo>
                  <a:cubicBezTo>
                    <a:pt x="4186" y="6155"/>
                    <a:pt x="4276" y="6188"/>
                    <a:pt x="4350" y="6221"/>
                  </a:cubicBezTo>
                  <a:cubicBezTo>
                    <a:pt x="4424" y="6245"/>
                    <a:pt x="4481" y="6270"/>
                    <a:pt x="4489" y="6270"/>
                  </a:cubicBezTo>
                  <a:cubicBezTo>
                    <a:pt x="4514" y="6262"/>
                    <a:pt x="4580" y="6204"/>
                    <a:pt x="4629" y="6163"/>
                  </a:cubicBezTo>
                  <a:cubicBezTo>
                    <a:pt x="4654" y="6139"/>
                    <a:pt x="4670" y="6122"/>
                    <a:pt x="4678" y="6114"/>
                  </a:cubicBezTo>
                  <a:lnTo>
                    <a:pt x="4678" y="6114"/>
                  </a:lnTo>
                  <a:cubicBezTo>
                    <a:pt x="4711" y="6089"/>
                    <a:pt x="4818" y="6122"/>
                    <a:pt x="4851" y="6139"/>
                  </a:cubicBezTo>
                  <a:cubicBezTo>
                    <a:pt x="4883" y="6130"/>
                    <a:pt x="5006" y="6114"/>
                    <a:pt x="5015" y="6106"/>
                  </a:cubicBezTo>
                  <a:cubicBezTo>
                    <a:pt x="5023" y="6098"/>
                    <a:pt x="5015" y="6073"/>
                    <a:pt x="5015" y="6048"/>
                  </a:cubicBezTo>
                  <a:cubicBezTo>
                    <a:pt x="5015" y="5999"/>
                    <a:pt x="5015" y="5950"/>
                    <a:pt x="5031" y="5917"/>
                  </a:cubicBezTo>
                  <a:cubicBezTo>
                    <a:pt x="5056" y="5884"/>
                    <a:pt x="5138" y="5843"/>
                    <a:pt x="5212" y="5802"/>
                  </a:cubicBezTo>
                  <a:cubicBezTo>
                    <a:pt x="5277" y="5769"/>
                    <a:pt x="5343" y="5737"/>
                    <a:pt x="5359" y="5712"/>
                  </a:cubicBezTo>
                  <a:cubicBezTo>
                    <a:pt x="5376" y="5696"/>
                    <a:pt x="5409" y="5671"/>
                    <a:pt x="5450" y="5638"/>
                  </a:cubicBezTo>
                  <a:cubicBezTo>
                    <a:pt x="5515" y="5581"/>
                    <a:pt x="5597" y="5515"/>
                    <a:pt x="5614" y="5482"/>
                  </a:cubicBezTo>
                  <a:cubicBezTo>
                    <a:pt x="5630" y="5458"/>
                    <a:pt x="5663" y="5343"/>
                    <a:pt x="5688" y="5220"/>
                  </a:cubicBezTo>
                  <a:cubicBezTo>
                    <a:pt x="5712" y="5113"/>
                    <a:pt x="5729" y="5014"/>
                    <a:pt x="5729" y="4965"/>
                  </a:cubicBezTo>
                  <a:cubicBezTo>
                    <a:pt x="5729" y="4940"/>
                    <a:pt x="5737" y="4916"/>
                    <a:pt x="5737" y="4891"/>
                  </a:cubicBezTo>
                  <a:cubicBezTo>
                    <a:pt x="5737" y="4793"/>
                    <a:pt x="5737" y="4686"/>
                    <a:pt x="5753" y="4637"/>
                  </a:cubicBezTo>
                  <a:cubicBezTo>
                    <a:pt x="5761" y="4596"/>
                    <a:pt x="5860" y="4210"/>
                    <a:pt x="5926" y="3931"/>
                  </a:cubicBezTo>
                  <a:cubicBezTo>
                    <a:pt x="5958" y="3792"/>
                    <a:pt x="5975" y="3677"/>
                    <a:pt x="5975" y="3660"/>
                  </a:cubicBezTo>
                  <a:lnTo>
                    <a:pt x="5975" y="3660"/>
                  </a:lnTo>
                  <a:cubicBezTo>
                    <a:pt x="5967" y="3652"/>
                    <a:pt x="5926" y="3636"/>
                    <a:pt x="5860" y="3619"/>
                  </a:cubicBezTo>
                  <a:cubicBezTo>
                    <a:pt x="5761" y="3586"/>
                    <a:pt x="5630" y="3570"/>
                    <a:pt x="5573" y="3570"/>
                  </a:cubicBezTo>
                  <a:cubicBezTo>
                    <a:pt x="5556" y="3570"/>
                    <a:pt x="5532" y="3570"/>
                    <a:pt x="5507" y="3570"/>
                  </a:cubicBezTo>
                  <a:cubicBezTo>
                    <a:pt x="5409" y="3562"/>
                    <a:pt x="5277" y="3562"/>
                    <a:pt x="5220" y="3529"/>
                  </a:cubicBezTo>
                  <a:cubicBezTo>
                    <a:pt x="5187" y="3513"/>
                    <a:pt x="5154" y="3414"/>
                    <a:pt x="5121" y="3299"/>
                  </a:cubicBezTo>
                  <a:cubicBezTo>
                    <a:pt x="5072" y="3119"/>
                    <a:pt x="5023" y="2872"/>
                    <a:pt x="5015" y="2799"/>
                  </a:cubicBezTo>
                  <a:lnTo>
                    <a:pt x="5015" y="2799"/>
                  </a:lnTo>
                  <a:lnTo>
                    <a:pt x="5015" y="2774"/>
                  </a:lnTo>
                  <a:cubicBezTo>
                    <a:pt x="4998" y="2659"/>
                    <a:pt x="4965" y="2437"/>
                    <a:pt x="4900" y="2372"/>
                  </a:cubicBezTo>
                  <a:cubicBezTo>
                    <a:pt x="4851" y="2331"/>
                    <a:pt x="4760" y="2323"/>
                    <a:pt x="4686" y="2323"/>
                  </a:cubicBezTo>
                  <a:cubicBezTo>
                    <a:pt x="4645" y="2323"/>
                    <a:pt x="4604" y="2314"/>
                    <a:pt x="4580" y="2306"/>
                  </a:cubicBezTo>
                  <a:cubicBezTo>
                    <a:pt x="4547" y="2298"/>
                    <a:pt x="4522" y="2249"/>
                    <a:pt x="4498" y="2208"/>
                  </a:cubicBezTo>
                  <a:cubicBezTo>
                    <a:pt x="4489" y="2191"/>
                    <a:pt x="4481" y="2183"/>
                    <a:pt x="4473" y="2167"/>
                  </a:cubicBezTo>
                  <a:cubicBezTo>
                    <a:pt x="4457" y="2150"/>
                    <a:pt x="4448" y="2126"/>
                    <a:pt x="4440" y="2134"/>
                  </a:cubicBezTo>
                  <a:cubicBezTo>
                    <a:pt x="4366" y="2175"/>
                    <a:pt x="4071" y="2323"/>
                    <a:pt x="4071" y="2323"/>
                  </a:cubicBezTo>
                  <a:lnTo>
                    <a:pt x="4063" y="2323"/>
                  </a:lnTo>
                  <a:lnTo>
                    <a:pt x="4046" y="2323"/>
                  </a:lnTo>
                  <a:cubicBezTo>
                    <a:pt x="4046" y="2323"/>
                    <a:pt x="3373" y="2199"/>
                    <a:pt x="3324" y="2093"/>
                  </a:cubicBezTo>
                  <a:cubicBezTo>
                    <a:pt x="3283" y="2027"/>
                    <a:pt x="3349" y="1699"/>
                    <a:pt x="3406" y="1444"/>
                  </a:cubicBezTo>
                  <a:cubicBezTo>
                    <a:pt x="3431" y="1313"/>
                    <a:pt x="3455" y="1198"/>
                    <a:pt x="3455" y="1165"/>
                  </a:cubicBezTo>
                  <a:cubicBezTo>
                    <a:pt x="3464" y="1108"/>
                    <a:pt x="3398" y="993"/>
                    <a:pt x="3340" y="886"/>
                  </a:cubicBezTo>
                  <a:cubicBezTo>
                    <a:pt x="3308" y="813"/>
                    <a:pt x="3267" y="747"/>
                    <a:pt x="3250" y="698"/>
                  </a:cubicBezTo>
                  <a:cubicBezTo>
                    <a:pt x="3217" y="591"/>
                    <a:pt x="3226" y="468"/>
                    <a:pt x="3234" y="402"/>
                  </a:cubicBezTo>
                  <a:cubicBezTo>
                    <a:pt x="3144" y="328"/>
                    <a:pt x="2988" y="230"/>
                    <a:pt x="2848" y="148"/>
                  </a:cubicBezTo>
                  <a:cubicBezTo>
                    <a:pt x="2717" y="66"/>
                    <a:pt x="2602" y="0"/>
                    <a:pt x="2569" y="0"/>
                  </a:cubicBezTo>
                  <a:cubicBezTo>
                    <a:pt x="2495" y="0"/>
                    <a:pt x="2019" y="0"/>
                    <a:pt x="1896" y="33"/>
                  </a:cubicBezTo>
                  <a:lnTo>
                    <a:pt x="1896" y="33"/>
                  </a:lnTo>
                  <a:cubicBezTo>
                    <a:pt x="1863" y="49"/>
                    <a:pt x="1757" y="66"/>
                    <a:pt x="1617" y="90"/>
                  </a:cubicBezTo>
                  <a:cubicBezTo>
                    <a:pt x="1281" y="148"/>
                    <a:pt x="755" y="230"/>
                    <a:pt x="714" y="287"/>
                  </a:cubicBezTo>
                  <a:cubicBezTo>
                    <a:pt x="673" y="353"/>
                    <a:pt x="542" y="533"/>
                    <a:pt x="444" y="689"/>
                  </a:cubicBezTo>
                  <a:cubicBezTo>
                    <a:pt x="386" y="780"/>
                    <a:pt x="337" y="854"/>
                    <a:pt x="329" y="895"/>
                  </a:cubicBezTo>
                  <a:cubicBezTo>
                    <a:pt x="304" y="944"/>
                    <a:pt x="304" y="1034"/>
                    <a:pt x="304" y="1133"/>
                  </a:cubicBezTo>
                  <a:cubicBezTo>
                    <a:pt x="296" y="1215"/>
                    <a:pt x="296" y="1305"/>
                    <a:pt x="288" y="1387"/>
                  </a:cubicBezTo>
                  <a:cubicBezTo>
                    <a:pt x="263" y="1559"/>
                    <a:pt x="50" y="2027"/>
                    <a:pt x="0" y="212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74"/>
            <p:cNvSpPr/>
            <p:nvPr/>
          </p:nvSpPr>
          <p:spPr>
            <a:xfrm>
              <a:off x="2379650" y="3091975"/>
              <a:ext cx="218525" cy="242950"/>
            </a:xfrm>
            <a:custGeom>
              <a:avLst/>
              <a:gdLst/>
              <a:ahLst/>
              <a:cxnLst/>
              <a:rect l="l" t="t" r="r" b="b"/>
              <a:pathLst>
                <a:path w="8741" h="9718" extrusionOk="0">
                  <a:moveTo>
                    <a:pt x="149" y="961"/>
                  </a:moveTo>
                  <a:cubicBezTo>
                    <a:pt x="214" y="1068"/>
                    <a:pt x="329" y="1281"/>
                    <a:pt x="436" y="1478"/>
                  </a:cubicBezTo>
                  <a:cubicBezTo>
                    <a:pt x="575" y="1732"/>
                    <a:pt x="698" y="1970"/>
                    <a:pt x="698" y="1987"/>
                  </a:cubicBezTo>
                  <a:cubicBezTo>
                    <a:pt x="707" y="2020"/>
                    <a:pt x="657" y="2110"/>
                    <a:pt x="600" y="2200"/>
                  </a:cubicBezTo>
                  <a:cubicBezTo>
                    <a:pt x="559" y="2274"/>
                    <a:pt x="510" y="2356"/>
                    <a:pt x="510" y="2381"/>
                  </a:cubicBezTo>
                  <a:lnTo>
                    <a:pt x="510" y="2381"/>
                  </a:lnTo>
                  <a:lnTo>
                    <a:pt x="501" y="2422"/>
                  </a:lnTo>
                  <a:cubicBezTo>
                    <a:pt x="477" y="2528"/>
                    <a:pt x="419" y="2783"/>
                    <a:pt x="428" y="2840"/>
                  </a:cubicBezTo>
                  <a:cubicBezTo>
                    <a:pt x="428" y="2873"/>
                    <a:pt x="469" y="2963"/>
                    <a:pt x="510" y="3054"/>
                  </a:cubicBezTo>
                  <a:cubicBezTo>
                    <a:pt x="542" y="3144"/>
                    <a:pt x="575" y="3218"/>
                    <a:pt x="575" y="3242"/>
                  </a:cubicBezTo>
                  <a:cubicBezTo>
                    <a:pt x="575" y="3267"/>
                    <a:pt x="510" y="3333"/>
                    <a:pt x="444" y="3407"/>
                  </a:cubicBezTo>
                  <a:cubicBezTo>
                    <a:pt x="345" y="3513"/>
                    <a:pt x="231" y="3636"/>
                    <a:pt x="231" y="3661"/>
                  </a:cubicBezTo>
                  <a:cubicBezTo>
                    <a:pt x="222" y="3694"/>
                    <a:pt x="231" y="3743"/>
                    <a:pt x="239" y="3784"/>
                  </a:cubicBezTo>
                  <a:cubicBezTo>
                    <a:pt x="255" y="3825"/>
                    <a:pt x="263" y="3866"/>
                    <a:pt x="272" y="3883"/>
                  </a:cubicBezTo>
                  <a:cubicBezTo>
                    <a:pt x="288" y="3899"/>
                    <a:pt x="304" y="3915"/>
                    <a:pt x="321" y="3932"/>
                  </a:cubicBezTo>
                  <a:lnTo>
                    <a:pt x="321" y="3932"/>
                  </a:lnTo>
                  <a:cubicBezTo>
                    <a:pt x="345" y="3956"/>
                    <a:pt x="370" y="3973"/>
                    <a:pt x="370" y="4006"/>
                  </a:cubicBezTo>
                  <a:cubicBezTo>
                    <a:pt x="378" y="4030"/>
                    <a:pt x="345" y="4063"/>
                    <a:pt x="313" y="4104"/>
                  </a:cubicBezTo>
                  <a:cubicBezTo>
                    <a:pt x="272" y="4145"/>
                    <a:pt x="231" y="4203"/>
                    <a:pt x="231" y="4219"/>
                  </a:cubicBezTo>
                  <a:cubicBezTo>
                    <a:pt x="231" y="4244"/>
                    <a:pt x="280" y="4391"/>
                    <a:pt x="321" y="4523"/>
                  </a:cubicBezTo>
                  <a:cubicBezTo>
                    <a:pt x="362" y="4613"/>
                    <a:pt x="395" y="4695"/>
                    <a:pt x="403" y="4711"/>
                  </a:cubicBezTo>
                  <a:cubicBezTo>
                    <a:pt x="411" y="4711"/>
                    <a:pt x="419" y="4711"/>
                    <a:pt x="428" y="4711"/>
                  </a:cubicBezTo>
                  <a:cubicBezTo>
                    <a:pt x="452" y="4703"/>
                    <a:pt x="477" y="4695"/>
                    <a:pt x="518" y="4728"/>
                  </a:cubicBezTo>
                  <a:cubicBezTo>
                    <a:pt x="551" y="4752"/>
                    <a:pt x="567" y="4769"/>
                    <a:pt x="583" y="4777"/>
                  </a:cubicBezTo>
                  <a:cubicBezTo>
                    <a:pt x="600" y="4802"/>
                    <a:pt x="608" y="4818"/>
                    <a:pt x="608" y="4843"/>
                  </a:cubicBezTo>
                  <a:cubicBezTo>
                    <a:pt x="608" y="4867"/>
                    <a:pt x="510" y="4990"/>
                    <a:pt x="411" y="5105"/>
                  </a:cubicBezTo>
                  <a:cubicBezTo>
                    <a:pt x="345" y="5179"/>
                    <a:pt x="288" y="5253"/>
                    <a:pt x="272" y="5269"/>
                  </a:cubicBezTo>
                  <a:cubicBezTo>
                    <a:pt x="255" y="5302"/>
                    <a:pt x="190" y="5352"/>
                    <a:pt x="124" y="5401"/>
                  </a:cubicBezTo>
                  <a:cubicBezTo>
                    <a:pt x="58" y="5450"/>
                    <a:pt x="1" y="5491"/>
                    <a:pt x="1" y="5499"/>
                  </a:cubicBezTo>
                  <a:cubicBezTo>
                    <a:pt x="1" y="5499"/>
                    <a:pt x="25" y="5532"/>
                    <a:pt x="58" y="5565"/>
                  </a:cubicBezTo>
                  <a:cubicBezTo>
                    <a:pt x="91" y="5606"/>
                    <a:pt x="124" y="5639"/>
                    <a:pt x="124" y="5672"/>
                  </a:cubicBezTo>
                  <a:cubicBezTo>
                    <a:pt x="124" y="5688"/>
                    <a:pt x="107" y="5704"/>
                    <a:pt x="91" y="5713"/>
                  </a:cubicBezTo>
                  <a:cubicBezTo>
                    <a:pt x="132" y="5786"/>
                    <a:pt x="222" y="5926"/>
                    <a:pt x="231" y="6016"/>
                  </a:cubicBezTo>
                  <a:cubicBezTo>
                    <a:pt x="231" y="6049"/>
                    <a:pt x="272" y="6049"/>
                    <a:pt x="313" y="6041"/>
                  </a:cubicBezTo>
                  <a:cubicBezTo>
                    <a:pt x="362" y="6041"/>
                    <a:pt x="403" y="6041"/>
                    <a:pt x="444" y="6074"/>
                  </a:cubicBezTo>
                  <a:cubicBezTo>
                    <a:pt x="510" y="6115"/>
                    <a:pt x="510" y="6361"/>
                    <a:pt x="501" y="6541"/>
                  </a:cubicBezTo>
                  <a:cubicBezTo>
                    <a:pt x="501" y="6607"/>
                    <a:pt x="501" y="6665"/>
                    <a:pt x="501" y="6697"/>
                  </a:cubicBezTo>
                  <a:cubicBezTo>
                    <a:pt x="510" y="6771"/>
                    <a:pt x="641" y="6870"/>
                    <a:pt x="739" y="6944"/>
                  </a:cubicBezTo>
                  <a:cubicBezTo>
                    <a:pt x="780" y="6976"/>
                    <a:pt x="821" y="7001"/>
                    <a:pt x="838" y="7026"/>
                  </a:cubicBezTo>
                  <a:cubicBezTo>
                    <a:pt x="904" y="7100"/>
                    <a:pt x="830" y="7190"/>
                    <a:pt x="764" y="7272"/>
                  </a:cubicBezTo>
                  <a:cubicBezTo>
                    <a:pt x="748" y="7288"/>
                    <a:pt x="731" y="7313"/>
                    <a:pt x="723" y="7321"/>
                  </a:cubicBezTo>
                  <a:cubicBezTo>
                    <a:pt x="707" y="7346"/>
                    <a:pt x="731" y="7354"/>
                    <a:pt x="756" y="7379"/>
                  </a:cubicBezTo>
                  <a:lnTo>
                    <a:pt x="756" y="7379"/>
                  </a:lnTo>
                  <a:cubicBezTo>
                    <a:pt x="772" y="7387"/>
                    <a:pt x="797" y="7403"/>
                    <a:pt x="805" y="7428"/>
                  </a:cubicBezTo>
                  <a:cubicBezTo>
                    <a:pt x="838" y="7477"/>
                    <a:pt x="821" y="7502"/>
                    <a:pt x="780" y="7526"/>
                  </a:cubicBezTo>
                  <a:cubicBezTo>
                    <a:pt x="764" y="7543"/>
                    <a:pt x="748" y="7551"/>
                    <a:pt x="723" y="7559"/>
                  </a:cubicBezTo>
                  <a:lnTo>
                    <a:pt x="723" y="7559"/>
                  </a:lnTo>
                  <a:cubicBezTo>
                    <a:pt x="698" y="7576"/>
                    <a:pt x="666" y="7584"/>
                    <a:pt x="649" y="7600"/>
                  </a:cubicBezTo>
                  <a:cubicBezTo>
                    <a:pt x="625" y="7625"/>
                    <a:pt x="641" y="7699"/>
                    <a:pt x="657" y="7756"/>
                  </a:cubicBezTo>
                  <a:cubicBezTo>
                    <a:pt x="666" y="7772"/>
                    <a:pt x="666" y="7789"/>
                    <a:pt x="666" y="7805"/>
                  </a:cubicBezTo>
                  <a:lnTo>
                    <a:pt x="666" y="7805"/>
                  </a:lnTo>
                  <a:cubicBezTo>
                    <a:pt x="674" y="7830"/>
                    <a:pt x="698" y="7846"/>
                    <a:pt x="731" y="7871"/>
                  </a:cubicBezTo>
                  <a:cubicBezTo>
                    <a:pt x="756" y="7887"/>
                    <a:pt x="789" y="7904"/>
                    <a:pt x="813" y="7928"/>
                  </a:cubicBezTo>
                  <a:lnTo>
                    <a:pt x="813" y="7928"/>
                  </a:lnTo>
                  <a:cubicBezTo>
                    <a:pt x="879" y="7978"/>
                    <a:pt x="863" y="8019"/>
                    <a:pt x="846" y="8084"/>
                  </a:cubicBezTo>
                  <a:cubicBezTo>
                    <a:pt x="838" y="8117"/>
                    <a:pt x="821" y="8158"/>
                    <a:pt x="821" y="8224"/>
                  </a:cubicBezTo>
                  <a:cubicBezTo>
                    <a:pt x="821" y="8314"/>
                    <a:pt x="895" y="8363"/>
                    <a:pt x="953" y="8404"/>
                  </a:cubicBezTo>
                  <a:cubicBezTo>
                    <a:pt x="986" y="8429"/>
                    <a:pt x="1018" y="8454"/>
                    <a:pt x="1035" y="8478"/>
                  </a:cubicBezTo>
                  <a:lnTo>
                    <a:pt x="1035" y="8478"/>
                  </a:lnTo>
                  <a:cubicBezTo>
                    <a:pt x="1068" y="8519"/>
                    <a:pt x="1117" y="8692"/>
                    <a:pt x="1166" y="8872"/>
                  </a:cubicBezTo>
                  <a:cubicBezTo>
                    <a:pt x="1215" y="9045"/>
                    <a:pt x="1273" y="9217"/>
                    <a:pt x="1306" y="9299"/>
                  </a:cubicBezTo>
                  <a:cubicBezTo>
                    <a:pt x="1355" y="9414"/>
                    <a:pt x="1339" y="9463"/>
                    <a:pt x="1322" y="9521"/>
                  </a:cubicBezTo>
                  <a:cubicBezTo>
                    <a:pt x="1306" y="9545"/>
                    <a:pt x="1297" y="9578"/>
                    <a:pt x="1297" y="9627"/>
                  </a:cubicBezTo>
                  <a:lnTo>
                    <a:pt x="1297" y="9627"/>
                  </a:lnTo>
                  <a:cubicBezTo>
                    <a:pt x="1297" y="9676"/>
                    <a:pt x="1503" y="9701"/>
                    <a:pt x="1659" y="9717"/>
                  </a:cubicBezTo>
                  <a:cubicBezTo>
                    <a:pt x="1700" y="9668"/>
                    <a:pt x="1716" y="9635"/>
                    <a:pt x="1732" y="9603"/>
                  </a:cubicBezTo>
                  <a:cubicBezTo>
                    <a:pt x="1765" y="9553"/>
                    <a:pt x="1782" y="9529"/>
                    <a:pt x="1798" y="9496"/>
                  </a:cubicBezTo>
                  <a:cubicBezTo>
                    <a:pt x="1823" y="9471"/>
                    <a:pt x="1847" y="9447"/>
                    <a:pt x="1897" y="9389"/>
                  </a:cubicBezTo>
                  <a:cubicBezTo>
                    <a:pt x="1913" y="9365"/>
                    <a:pt x="1938" y="9340"/>
                    <a:pt x="1970" y="9299"/>
                  </a:cubicBezTo>
                  <a:cubicBezTo>
                    <a:pt x="1995" y="9283"/>
                    <a:pt x="2069" y="9250"/>
                    <a:pt x="2151" y="9217"/>
                  </a:cubicBezTo>
                  <a:cubicBezTo>
                    <a:pt x="2241" y="9176"/>
                    <a:pt x="2348" y="9127"/>
                    <a:pt x="2356" y="9110"/>
                  </a:cubicBezTo>
                  <a:cubicBezTo>
                    <a:pt x="2373" y="9094"/>
                    <a:pt x="2381" y="9028"/>
                    <a:pt x="2389" y="8971"/>
                  </a:cubicBezTo>
                  <a:cubicBezTo>
                    <a:pt x="2397" y="8921"/>
                    <a:pt x="2397" y="8872"/>
                    <a:pt x="2414" y="8848"/>
                  </a:cubicBezTo>
                  <a:cubicBezTo>
                    <a:pt x="2422" y="8815"/>
                    <a:pt x="2446" y="8815"/>
                    <a:pt x="2479" y="8823"/>
                  </a:cubicBezTo>
                  <a:cubicBezTo>
                    <a:pt x="2537" y="8848"/>
                    <a:pt x="2627" y="8938"/>
                    <a:pt x="2701" y="9012"/>
                  </a:cubicBezTo>
                  <a:cubicBezTo>
                    <a:pt x="2725" y="9036"/>
                    <a:pt x="2750" y="9053"/>
                    <a:pt x="2758" y="9069"/>
                  </a:cubicBezTo>
                  <a:cubicBezTo>
                    <a:pt x="2791" y="9094"/>
                    <a:pt x="2890" y="9086"/>
                    <a:pt x="3013" y="9086"/>
                  </a:cubicBezTo>
                  <a:cubicBezTo>
                    <a:pt x="3062" y="9086"/>
                    <a:pt x="3119" y="9077"/>
                    <a:pt x="3177" y="9077"/>
                  </a:cubicBezTo>
                  <a:lnTo>
                    <a:pt x="3177" y="9077"/>
                  </a:lnTo>
                  <a:lnTo>
                    <a:pt x="3226" y="9077"/>
                  </a:lnTo>
                  <a:cubicBezTo>
                    <a:pt x="3398" y="9077"/>
                    <a:pt x="3439" y="9077"/>
                    <a:pt x="3604" y="9118"/>
                  </a:cubicBezTo>
                  <a:cubicBezTo>
                    <a:pt x="3751" y="9159"/>
                    <a:pt x="3809" y="9406"/>
                    <a:pt x="3842" y="9562"/>
                  </a:cubicBezTo>
                  <a:cubicBezTo>
                    <a:pt x="3850" y="9578"/>
                    <a:pt x="3850" y="9594"/>
                    <a:pt x="3858" y="9611"/>
                  </a:cubicBezTo>
                  <a:cubicBezTo>
                    <a:pt x="3858" y="9586"/>
                    <a:pt x="3866" y="9545"/>
                    <a:pt x="3874" y="9504"/>
                  </a:cubicBezTo>
                  <a:lnTo>
                    <a:pt x="3874" y="9504"/>
                  </a:lnTo>
                  <a:cubicBezTo>
                    <a:pt x="3883" y="9438"/>
                    <a:pt x="3899" y="9365"/>
                    <a:pt x="3915" y="9324"/>
                  </a:cubicBezTo>
                  <a:cubicBezTo>
                    <a:pt x="3932" y="9258"/>
                    <a:pt x="3956" y="9192"/>
                    <a:pt x="3981" y="9135"/>
                  </a:cubicBezTo>
                  <a:cubicBezTo>
                    <a:pt x="4006" y="9077"/>
                    <a:pt x="4030" y="9028"/>
                    <a:pt x="4063" y="9012"/>
                  </a:cubicBezTo>
                  <a:cubicBezTo>
                    <a:pt x="4096" y="8995"/>
                    <a:pt x="4367" y="8971"/>
                    <a:pt x="4605" y="8971"/>
                  </a:cubicBezTo>
                  <a:cubicBezTo>
                    <a:pt x="4753" y="8971"/>
                    <a:pt x="4884" y="8987"/>
                    <a:pt x="4949" y="9020"/>
                  </a:cubicBezTo>
                  <a:cubicBezTo>
                    <a:pt x="4966" y="9028"/>
                    <a:pt x="4991" y="9045"/>
                    <a:pt x="5007" y="9061"/>
                  </a:cubicBezTo>
                  <a:lnTo>
                    <a:pt x="5015" y="9069"/>
                  </a:lnTo>
                  <a:cubicBezTo>
                    <a:pt x="5081" y="8938"/>
                    <a:pt x="5261" y="8536"/>
                    <a:pt x="5278" y="8380"/>
                  </a:cubicBezTo>
                  <a:cubicBezTo>
                    <a:pt x="5294" y="8298"/>
                    <a:pt x="5294" y="8207"/>
                    <a:pt x="5294" y="8134"/>
                  </a:cubicBezTo>
                  <a:cubicBezTo>
                    <a:pt x="5302" y="8027"/>
                    <a:pt x="5302" y="7937"/>
                    <a:pt x="5327" y="7871"/>
                  </a:cubicBezTo>
                  <a:cubicBezTo>
                    <a:pt x="5335" y="7830"/>
                    <a:pt x="5384" y="7748"/>
                    <a:pt x="5450" y="7649"/>
                  </a:cubicBezTo>
                  <a:cubicBezTo>
                    <a:pt x="5549" y="7493"/>
                    <a:pt x="5680" y="7313"/>
                    <a:pt x="5729" y="7247"/>
                  </a:cubicBezTo>
                  <a:cubicBezTo>
                    <a:pt x="5787" y="7173"/>
                    <a:pt x="6328" y="7075"/>
                    <a:pt x="6673" y="7017"/>
                  </a:cubicBezTo>
                  <a:cubicBezTo>
                    <a:pt x="6804" y="7001"/>
                    <a:pt x="6911" y="6976"/>
                    <a:pt x="6944" y="6968"/>
                  </a:cubicBezTo>
                  <a:lnTo>
                    <a:pt x="6944" y="6968"/>
                  </a:lnTo>
                  <a:cubicBezTo>
                    <a:pt x="7075" y="6935"/>
                    <a:pt x="7551" y="6935"/>
                    <a:pt x="7633" y="6935"/>
                  </a:cubicBezTo>
                  <a:cubicBezTo>
                    <a:pt x="7674" y="6935"/>
                    <a:pt x="7805" y="7001"/>
                    <a:pt x="7953" y="7083"/>
                  </a:cubicBezTo>
                  <a:cubicBezTo>
                    <a:pt x="8076" y="7165"/>
                    <a:pt x="8224" y="7255"/>
                    <a:pt x="8314" y="7329"/>
                  </a:cubicBezTo>
                  <a:cubicBezTo>
                    <a:pt x="8355" y="7198"/>
                    <a:pt x="8552" y="6632"/>
                    <a:pt x="8552" y="6550"/>
                  </a:cubicBezTo>
                  <a:cubicBezTo>
                    <a:pt x="8552" y="6484"/>
                    <a:pt x="8601" y="6410"/>
                    <a:pt x="8651" y="6345"/>
                  </a:cubicBezTo>
                  <a:cubicBezTo>
                    <a:pt x="8675" y="6303"/>
                    <a:pt x="8708" y="6262"/>
                    <a:pt x="8716" y="6230"/>
                  </a:cubicBezTo>
                  <a:cubicBezTo>
                    <a:pt x="8741" y="6189"/>
                    <a:pt x="8659" y="6139"/>
                    <a:pt x="8610" y="6107"/>
                  </a:cubicBezTo>
                  <a:cubicBezTo>
                    <a:pt x="8577" y="6090"/>
                    <a:pt x="8552" y="6082"/>
                    <a:pt x="8544" y="6065"/>
                  </a:cubicBezTo>
                  <a:lnTo>
                    <a:pt x="8544" y="6065"/>
                  </a:lnTo>
                  <a:cubicBezTo>
                    <a:pt x="8503" y="6024"/>
                    <a:pt x="8487" y="5803"/>
                    <a:pt x="8478" y="5737"/>
                  </a:cubicBezTo>
                  <a:cubicBezTo>
                    <a:pt x="8421" y="5704"/>
                    <a:pt x="8199" y="5573"/>
                    <a:pt x="8068" y="5507"/>
                  </a:cubicBezTo>
                  <a:cubicBezTo>
                    <a:pt x="7945" y="5450"/>
                    <a:pt x="7961" y="5327"/>
                    <a:pt x="7970" y="5220"/>
                  </a:cubicBezTo>
                  <a:cubicBezTo>
                    <a:pt x="7978" y="5187"/>
                    <a:pt x="7986" y="5155"/>
                    <a:pt x="7978" y="5138"/>
                  </a:cubicBezTo>
                  <a:cubicBezTo>
                    <a:pt x="7961" y="5089"/>
                    <a:pt x="7986" y="5023"/>
                    <a:pt x="8011" y="4949"/>
                  </a:cubicBezTo>
                  <a:lnTo>
                    <a:pt x="8011" y="4949"/>
                  </a:lnTo>
                  <a:cubicBezTo>
                    <a:pt x="8027" y="4884"/>
                    <a:pt x="8052" y="4818"/>
                    <a:pt x="8043" y="4777"/>
                  </a:cubicBezTo>
                  <a:cubicBezTo>
                    <a:pt x="8027" y="4744"/>
                    <a:pt x="7592" y="4769"/>
                    <a:pt x="7247" y="4785"/>
                  </a:cubicBezTo>
                  <a:cubicBezTo>
                    <a:pt x="7075" y="4793"/>
                    <a:pt x="6919" y="4802"/>
                    <a:pt x="6845" y="4793"/>
                  </a:cubicBezTo>
                  <a:cubicBezTo>
                    <a:pt x="6714" y="4785"/>
                    <a:pt x="6689" y="4638"/>
                    <a:pt x="6706" y="4490"/>
                  </a:cubicBezTo>
                  <a:cubicBezTo>
                    <a:pt x="6706" y="4424"/>
                    <a:pt x="6714" y="4350"/>
                    <a:pt x="6722" y="4293"/>
                  </a:cubicBezTo>
                  <a:cubicBezTo>
                    <a:pt x="6730" y="4252"/>
                    <a:pt x="6739" y="4227"/>
                    <a:pt x="6739" y="4211"/>
                  </a:cubicBezTo>
                  <a:cubicBezTo>
                    <a:pt x="6739" y="4194"/>
                    <a:pt x="6689" y="4137"/>
                    <a:pt x="6632" y="4088"/>
                  </a:cubicBezTo>
                  <a:cubicBezTo>
                    <a:pt x="6566" y="4014"/>
                    <a:pt x="6501" y="3940"/>
                    <a:pt x="6509" y="3891"/>
                  </a:cubicBezTo>
                  <a:cubicBezTo>
                    <a:pt x="6525" y="3833"/>
                    <a:pt x="6599" y="3817"/>
                    <a:pt x="6656" y="3800"/>
                  </a:cubicBezTo>
                  <a:cubicBezTo>
                    <a:pt x="6689" y="3792"/>
                    <a:pt x="6714" y="3800"/>
                    <a:pt x="6714" y="3792"/>
                  </a:cubicBezTo>
                  <a:cubicBezTo>
                    <a:pt x="6714" y="3768"/>
                    <a:pt x="6706" y="3480"/>
                    <a:pt x="6673" y="3259"/>
                  </a:cubicBezTo>
                  <a:cubicBezTo>
                    <a:pt x="6656" y="3144"/>
                    <a:pt x="6640" y="3054"/>
                    <a:pt x="6615" y="3029"/>
                  </a:cubicBezTo>
                  <a:cubicBezTo>
                    <a:pt x="6574" y="2996"/>
                    <a:pt x="6484" y="2947"/>
                    <a:pt x="6394" y="2898"/>
                  </a:cubicBezTo>
                  <a:cubicBezTo>
                    <a:pt x="6304" y="2848"/>
                    <a:pt x="6197" y="2807"/>
                    <a:pt x="6131" y="2791"/>
                  </a:cubicBezTo>
                  <a:cubicBezTo>
                    <a:pt x="6049" y="2766"/>
                    <a:pt x="5901" y="2783"/>
                    <a:pt x="5787" y="2799"/>
                  </a:cubicBezTo>
                  <a:cubicBezTo>
                    <a:pt x="5721" y="2807"/>
                    <a:pt x="5663" y="2816"/>
                    <a:pt x="5614" y="2816"/>
                  </a:cubicBezTo>
                  <a:cubicBezTo>
                    <a:pt x="5532" y="2816"/>
                    <a:pt x="5491" y="2734"/>
                    <a:pt x="5450" y="2643"/>
                  </a:cubicBezTo>
                  <a:cubicBezTo>
                    <a:pt x="5417" y="2578"/>
                    <a:pt x="5384" y="2512"/>
                    <a:pt x="5335" y="2471"/>
                  </a:cubicBezTo>
                  <a:cubicBezTo>
                    <a:pt x="5253" y="2405"/>
                    <a:pt x="5163" y="2414"/>
                    <a:pt x="5064" y="2414"/>
                  </a:cubicBezTo>
                  <a:cubicBezTo>
                    <a:pt x="5032" y="2414"/>
                    <a:pt x="4991" y="2422"/>
                    <a:pt x="4949" y="2422"/>
                  </a:cubicBezTo>
                  <a:cubicBezTo>
                    <a:pt x="4818" y="2414"/>
                    <a:pt x="4785" y="2307"/>
                    <a:pt x="4753" y="2208"/>
                  </a:cubicBezTo>
                  <a:cubicBezTo>
                    <a:pt x="4744" y="2176"/>
                    <a:pt x="4736" y="2143"/>
                    <a:pt x="4720" y="2126"/>
                  </a:cubicBezTo>
                  <a:cubicBezTo>
                    <a:pt x="4695" y="2093"/>
                    <a:pt x="4613" y="2061"/>
                    <a:pt x="4506" y="2028"/>
                  </a:cubicBezTo>
                  <a:cubicBezTo>
                    <a:pt x="4416" y="2003"/>
                    <a:pt x="4301" y="1979"/>
                    <a:pt x="4186" y="1979"/>
                  </a:cubicBezTo>
                  <a:cubicBezTo>
                    <a:pt x="4096" y="1979"/>
                    <a:pt x="4030" y="1979"/>
                    <a:pt x="3989" y="1979"/>
                  </a:cubicBezTo>
                  <a:cubicBezTo>
                    <a:pt x="3899" y="1987"/>
                    <a:pt x="3858" y="1987"/>
                    <a:pt x="3776" y="1962"/>
                  </a:cubicBezTo>
                  <a:cubicBezTo>
                    <a:pt x="3677" y="1946"/>
                    <a:pt x="3571" y="1814"/>
                    <a:pt x="3472" y="1700"/>
                  </a:cubicBezTo>
                  <a:cubicBezTo>
                    <a:pt x="3423" y="1642"/>
                    <a:pt x="3382" y="1593"/>
                    <a:pt x="3349" y="1568"/>
                  </a:cubicBezTo>
                  <a:cubicBezTo>
                    <a:pt x="3308" y="1535"/>
                    <a:pt x="3251" y="1445"/>
                    <a:pt x="3193" y="1347"/>
                  </a:cubicBezTo>
                  <a:cubicBezTo>
                    <a:pt x="3111" y="1207"/>
                    <a:pt x="3037" y="1051"/>
                    <a:pt x="3021" y="1002"/>
                  </a:cubicBezTo>
                  <a:cubicBezTo>
                    <a:pt x="3004" y="945"/>
                    <a:pt x="3013" y="756"/>
                    <a:pt x="3021" y="616"/>
                  </a:cubicBezTo>
                  <a:cubicBezTo>
                    <a:pt x="3029" y="567"/>
                    <a:pt x="3029" y="518"/>
                    <a:pt x="3029" y="485"/>
                  </a:cubicBezTo>
                  <a:cubicBezTo>
                    <a:pt x="3029" y="411"/>
                    <a:pt x="3078" y="329"/>
                    <a:pt x="3111" y="272"/>
                  </a:cubicBezTo>
                  <a:cubicBezTo>
                    <a:pt x="3128" y="231"/>
                    <a:pt x="3144" y="206"/>
                    <a:pt x="3144" y="198"/>
                  </a:cubicBezTo>
                  <a:cubicBezTo>
                    <a:pt x="3136" y="181"/>
                    <a:pt x="3111" y="132"/>
                    <a:pt x="3095" y="83"/>
                  </a:cubicBezTo>
                  <a:cubicBezTo>
                    <a:pt x="3070" y="42"/>
                    <a:pt x="3046" y="9"/>
                    <a:pt x="3037" y="9"/>
                  </a:cubicBezTo>
                  <a:cubicBezTo>
                    <a:pt x="3021" y="1"/>
                    <a:pt x="3004" y="25"/>
                    <a:pt x="2980" y="42"/>
                  </a:cubicBezTo>
                  <a:cubicBezTo>
                    <a:pt x="2955" y="66"/>
                    <a:pt x="2939" y="91"/>
                    <a:pt x="2906" y="99"/>
                  </a:cubicBezTo>
                  <a:cubicBezTo>
                    <a:pt x="2857" y="116"/>
                    <a:pt x="2824" y="83"/>
                    <a:pt x="2791" y="50"/>
                  </a:cubicBezTo>
                  <a:cubicBezTo>
                    <a:pt x="2783" y="34"/>
                    <a:pt x="2766" y="17"/>
                    <a:pt x="2758" y="9"/>
                  </a:cubicBezTo>
                  <a:cubicBezTo>
                    <a:pt x="2734" y="1"/>
                    <a:pt x="2570" y="17"/>
                    <a:pt x="2397" y="50"/>
                  </a:cubicBezTo>
                  <a:cubicBezTo>
                    <a:pt x="2274" y="75"/>
                    <a:pt x="2151" y="107"/>
                    <a:pt x="2102" y="140"/>
                  </a:cubicBezTo>
                  <a:cubicBezTo>
                    <a:pt x="2044" y="181"/>
                    <a:pt x="1954" y="239"/>
                    <a:pt x="1856" y="304"/>
                  </a:cubicBezTo>
                  <a:cubicBezTo>
                    <a:pt x="1757" y="370"/>
                    <a:pt x="1659" y="444"/>
                    <a:pt x="1568" y="493"/>
                  </a:cubicBezTo>
                  <a:cubicBezTo>
                    <a:pt x="1503" y="542"/>
                    <a:pt x="1371" y="633"/>
                    <a:pt x="1240" y="723"/>
                  </a:cubicBezTo>
                  <a:cubicBezTo>
                    <a:pt x="1051" y="862"/>
                    <a:pt x="854" y="1002"/>
                    <a:pt x="789" y="1027"/>
                  </a:cubicBezTo>
                  <a:cubicBezTo>
                    <a:pt x="723" y="1059"/>
                    <a:pt x="477" y="1018"/>
                    <a:pt x="288" y="986"/>
                  </a:cubicBezTo>
                  <a:cubicBezTo>
                    <a:pt x="239" y="969"/>
                    <a:pt x="190" y="961"/>
                    <a:pt x="149" y="96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74"/>
            <p:cNvSpPr/>
            <p:nvPr/>
          </p:nvSpPr>
          <p:spPr>
            <a:xfrm>
              <a:off x="2379650" y="3091975"/>
              <a:ext cx="218525" cy="242950"/>
            </a:xfrm>
            <a:custGeom>
              <a:avLst/>
              <a:gdLst/>
              <a:ahLst/>
              <a:cxnLst/>
              <a:rect l="l" t="t" r="r" b="b"/>
              <a:pathLst>
                <a:path w="8741" h="9718" fill="none" extrusionOk="0">
                  <a:moveTo>
                    <a:pt x="149" y="961"/>
                  </a:moveTo>
                  <a:cubicBezTo>
                    <a:pt x="214" y="1068"/>
                    <a:pt x="329" y="1281"/>
                    <a:pt x="436" y="1478"/>
                  </a:cubicBezTo>
                  <a:cubicBezTo>
                    <a:pt x="575" y="1732"/>
                    <a:pt x="698" y="1970"/>
                    <a:pt x="698" y="1987"/>
                  </a:cubicBezTo>
                  <a:cubicBezTo>
                    <a:pt x="707" y="2020"/>
                    <a:pt x="657" y="2110"/>
                    <a:pt x="600" y="2200"/>
                  </a:cubicBezTo>
                  <a:cubicBezTo>
                    <a:pt x="559" y="2274"/>
                    <a:pt x="510" y="2356"/>
                    <a:pt x="510" y="2381"/>
                  </a:cubicBezTo>
                  <a:lnTo>
                    <a:pt x="510" y="2381"/>
                  </a:lnTo>
                  <a:lnTo>
                    <a:pt x="501" y="2422"/>
                  </a:lnTo>
                  <a:cubicBezTo>
                    <a:pt x="477" y="2528"/>
                    <a:pt x="419" y="2783"/>
                    <a:pt x="428" y="2840"/>
                  </a:cubicBezTo>
                  <a:cubicBezTo>
                    <a:pt x="428" y="2873"/>
                    <a:pt x="469" y="2963"/>
                    <a:pt x="510" y="3054"/>
                  </a:cubicBezTo>
                  <a:cubicBezTo>
                    <a:pt x="542" y="3144"/>
                    <a:pt x="575" y="3218"/>
                    <a:pt x="575" y="3242"/>
                  </a:cubicBezTo>
                  <a:cubicBezTo>
                    <a:pt x="575" y="3267"/>
                    <a:pt x="510" y="3333"/>
                    <a:pt x="444" y="3407"/>
                  </a:cubicBezTo>
                  <a:cubicBezTo>
                    <a:pt x="345" y="3513"/>
                    <a:pt x="231" y="3636"/>
                    <a:pt x="231" y="3661"/>
                  </a:cubicBezTo>
                  <a:cubicBezTo>
                    <a:pt x="222" y="3694"/>
                    <a:pt x="231" y="3743"/>
                    <a:pt x="239" y="3784"/>
                  </a:cubicBezTo>
                  <a:cubicBezTo>
                    <a:pt x="255" y="3825"/>
                    <a:pt x="263" y="3866"/>
                    <a:pt x="272" y="3883"/>
                  </a:cubicBezTo>
                  <a:cubicBezTo>
                    <a:pt x="288" y="3899"/>
                    <a:pt x="304" y="3915"/>
                    <a:pt x="321" y="3932"/>
                  </a:cubicBezTo>
                  <a:lnTo>
                    <a:pt x="321" y="3932"/>
                  </a:lnTo>
                  <a:cubicBezTo>
                    <a:pt x="345" y="3956"/>
                    <a:pt x="370" y="3973"/>
                    <a:pt x="370" y="4006"/>
                  </a:cubicBezTo>
                  <a:cubicBezTo>
                    <a:pt x="378" y="4030"/>
                    <a:pt x="345" y="4063"/>
                    <a:pt x="313" y="4104"/>
                  </a:cubicBezTo>
                  <a:cubicBezTo>
                    <a:pt x="272" y="4145"/>
                    <a:pt x="231" y="4203"/>
                    <a:pt x="231" y="4219"/>
                  </a:cubicBezTo>
                  <a:cubicBezTo>
                    <a:pt x="231" y="4244"/>
                    <a:pt x="280" y="4391"/>
                    <a:pt x="321" y="4523"/>
                  </a:cubicBezTo>
                  <a:cubicBezTo>
                    <a:pt x="362" y="4613"/>
                    <a:pt x="395" y="4695"/>
                    <a:pt x="403" y="4711"/>
                  </a:cubicBezTo>
                  <a:cubicBezTo>
                    <a:pt x="411" y="4711"/>
                    <a:pt x="419" y="4711"/>
                    <a:pt x="428" y="4711"/>
                  </a:cubicBezTo>
                  <a:cubicBezTo>
                    <a:pt x="452" y="4703"/>
                    <a:pt x="477" y="4695"/>
                    <a:pt x="518" y="4728"/>
                  </a:cubicBezTo>
                  <a:cubicBezTo>
                    <a:pt x="551" y="4752"/>
                    <a:pt x="567" y="4769"/>
                    <a:pt x="583" y="4777"/>
                  </a:cubicBezTo>
                  <a:cubicBezTo>
                    <a:pt x="600" y="4802"/>
                    <a:pt x="608" y="4818"/>
                    <a:pt x="608" y="4843"/>
                  </a:cubicBezTo>
                  <a:cubicBezTo>
                    <a:pt x="608" y="4867"/>
                    <a:pt x="510" y="4990"/>
                    <a:pt x="411" y="5105"/>
                  </a:cubicBezTo>
                  <a:cubicBezTo>
                    <a:pt x="345" y="5179"/>
                    <a:pt x="288" y="5253"/>
                    <a:pt x="272" y="5269"/>
                  </a:cubicBezTo>
                  <a:cubicBezTo>
                    <a:pt x="255" y="5302"/>
                    <a:pt x="190" y="5352"/>
                    <a:pt x="124" y="5401"/>
                  </a:cubicBezTo>
                  <a:cubicBezTo>
                    <a:pt x="58" y="5450"/>
                    <a:pt x="1" y="5491"/>
                    <a:pt x="1" y="5499"/>
                  </a:cubicBezTo>
                  <a:cubicBezTo>
                    <a:pt x="1" y="5499"/>
                    <a:pt x="25" y="5532"/>
                    <a:pt x="58" y="5565"/>
                  </a:cubicBezTo>
                  <a:cubicBezTo>
                    <a:pt x="91" y="5606"/>
                    <a:pt x="124" y="5639"/>
                    <a:pt x="124" y="5672"/>
                  </a:cubicBezTo>
                  <a:cubicBezTo>
                    <a:pt x="124" y="5688"/>
                    <a:pt x="107" y="5704"/>
                    <a:pt x="91" y="5713"/>
                  </a:cubicBezTo>
                  <a:cubicBezTo>
                    <a:pt x="132" y="5786"/>
                    <a:pt x="222" y="5926"/>
                    <a:pt x="231" y="6016"/>
                  </a:cubicBezTo>
                  <a:cubicBezTo>
                    <a:pt x="231" y="6049"/>
                    <a:pt x="272" y="6049"/>
                    <a:pt x="313" y="6041"/>
                  </a:cubicBezTo>
                  <a:cubicBezTo>
                    <a:pt x="362" y="6041"/>
                    <a:pt x="403" y="6041"/>
                    <a:pt x="444" y="6074"/>
                  </a:cubicBezTo>
                  <a:cubicBezTo>
                    <a:pt x="510" y="6115"/>
                    <a:pt x="510" y="6361"/>
                    <a:pt x="501" y="6541"/>
                  </a:cubicBezTo>
                  <a:cubicBezTo>
                    <a:pt x="501" y="6607"/>
                    <a:pt x="501" y="6665"/>
                    <a:pt x="501" y="6697"/>
                  </a:cubicBezTo>
                  <a:cubicBezTo>
                    <a:pt x="510" y="6771"/>
                    <a:pt x="641" y="6870"/>
                    <a:pt x="739" y="6944"/>
                  </a:cubicBezTo>
                  <a:cubicBezTo>
                    <a:pt x="780" y="6976"/>
                    <a:pt x="821" y="7001"/>
                    <a:pt x="838" y="7026"/>
                  </a:cubicBezTo>
                  <a:cubicBezTo>
                    <a:pt x="904" y="7100"/>
                    <a:pt x="830" y="7190"/>
                    <a:pt x="764" y="7272"/>
                  </a:cubicBezTo>
                  <a:cubicBezTo>
                    <a:pt x="748" y="7288"/>
                    <a:pt x="731" y="7313"/>
                    <a:pt x="723" y="7321"/>
                  </a:cubicBezTo>
                  <a:cubicBezTo>
                    <a:pt x="707" y="7346"/>
                    <a:pt x="731" y="7354"/>
                    <a:pt x="756" y="7379"/>
                  </a:cubicBezTo>
                  <a:lnTo>
                    <a:pt x="756" y="7379"/>
                  </a:lnTo>
                  <a:cubicBezTo>
                    <a:pt x="772" y="7387"/>
                    <a:pt x="797" y="7403"/>
                    <a:pt x="805" y="7428"/>
                  </a:cubicBezTo>
                  <a:cubicBezTo>
                    <a:pt x="838" y="7477"/>
                    <a:pt x="821" y="7502"/>
                    <a:pt x="780" y="7526"/>
                  </a:cubicBezTo>
                  <a:cubicBezTo>
                    <a:pt x="764" y="7543"/>
                    <a:pt x="748" y="7551"/>
                    <a:pt x="723" y="7559"/>
                  </a:cubicBezTo>
                  <a:lnTo>
                    <a:pt x="723" y="7559"/>
                  </a:lnTo>
                  <a:cubicBezTo>
                    <a:pt x="698" y="7576"/>
                    <a:pt x="666" y="7584"/>
                    <a:pt x="649" y="7600"/>
                  </a:cubicBezTo>
                  <a:cubicBezTo>
                    <a:pt x="625" y="7625"/>
                    <a:pt x="641" y="7699"/>
                    <a:pt x="657" y="7756"/>
                  </a:cubicBezTo>
                  <a:cubicBezTo>
                    <a:pt x="666" y="7772"/>
                    <a:pt x="666" y="7789"/>
                    <a:pt x="666" y="7805"/>
                  </a:cubicBezTo>
                  <a:lnTo>
                    <a:pt x="666" y="7805"/>
                  </a:lnTo>
                  <a:cubicBezTo>
                    <a:pt x="674" y="7830"/>
                    <a:pt x="698" y="7846"/>
                    <a:pt x="731" y="7871"/>
                  </a:cubicBezTo>
                  <a:cubicBezTo>
                    <a:pt x="756" y="7887"/>
                    <a:pt x="789" y="7904"/>
                    <a:pt x="813" y="7928"/>
                  </a:cubicBezTo>
                  <a:lnTo>
                    <a:pt x="813" y="7928"/>
                  </a:lnTo>
                  <a:cubicBezTo>
                    <a:pt x="879" y="7978"/>
                    <a:pt x="863" y="8019"/>
                    <a:pt x="846" y="8084"/>
                  </a:cubicBezTo>
                  <a:cubicBezTo>
                    <a:pt x="838" y="8117"/>
                    <a:pt x="821" y="8158"/>
                    <a:pt x="821" y="8224"/>
                  </a:cubicBezTo>
                  <a:cubicBezTo>
                    <a:pt x="821" y="8314"/>
                    <a:pt x="895" y="8363"/>
                    <a:pt x="953" y="8404"/>
                  </a:cubicBezTo>
                  <a:cubicBezTo>
                    <a:pt x="986" y="8429"/>
                    <a:pt x="1018" y="8454"/>
                    <a:pt x="1035" y="8478"/>
                  </a:cubicBezTo>
                  <a:lnTo>
                    <a:pt x="1035" y="8478"/>
                  </a:lnTo>
                  <a:cubicBezTo>
                    <a:pt x="1068" y="8519"/>
                    <a:pt x="1117" y="8692"/>
                    <a:pt x="1166" y="8872"/>
                  </a:cubicBezTo>
                  <a:cubicBezTo>
                    <a:pt x="1215" y="9045"/>
                    <a:pt x="1273" y="9217"/>
                    <a:pt x="1306" y="9299"/>
                  </a:cubicBezTo>
                  <a:cubicBezTo>
                    <a:pt x="1355" y="9414"/>
                    <a:pt x="1339" y="9463"/>
                    <a:pt x="1322" y="9521"/>
                  </a:cubicBezTo>
                  <a:cubicBezTo>
                    <a:pt x="1306" y="9545"/>
                    <a:pt x="1297" y="9578"/>
                    <a:pt x="1297" y="9627"/>
                  </a:cubicBezTo>
                  <a:lnTo>
                    <a:pt x="1297" y="9627"/>
                  </a:lnTo>
                  <a:cubicBezTo>
                    <a:pt x="1297" y="9676"/>
                    <a:pt x="1503" y="9701"/>
                    <a:pt x="1659" y="9717"/>
                  </a:cubicBezTo>
                  <a:cubicBezTo>
                    <a:pt x="1700" y="9668"/>
                    <a:pt x="1716" y="9635"/>
                    <a:pt x="1732" y="9603"/>
                  </a:cubicBezTo>
                  <a:cubicBezTo>
                    <a:pt x="1765" y="9553"/>
                    <a:pt x="1782" y="9529"/>
                    <a:pt x="1798" y="9496"/>
                  </a:cubicBezTo>
                  <a:cubicBezTo>
                    <a:pt x="1823" y="9471"/>
                    <a:pt x="1847" y="9447"/>
                    <a:pt x="1897" y="9389"/>
                  </a:cubicBezTo>
                  <a:cubicBezTo>
                    <a:pt x="1913" y="9365"/>
                    <a:pt x="1938" y="9340"/>
                    <a:pt x="1970" y="9299"/>
                  </a:cubicBezTo>
                  <a:cubicBezTo>
                    <a:pt x="1995" y="9283"/>
                    <a:pt x="2069" y="9250"/>
                    <a:pt x="2151" y="9217"/>
                  </a:cubicBezTo>
                  <a:cubicBezTo>
                    <a:pt x="2241" y="9176"/>
                    <a:pt x="2348" y="9127"/>
                    <a:pt x="2356" y="9110"/>
                  </a:cubicBezTo>
                  <a:cubicBezTo>
                    <a:pt x="2373" y="9094"/>
                    <a:pt x="2381" y="9028"/>
                    <a:pt x="2389" y="8971"/>
                  </a:cubicBezTo>
                  <a:cubicBezTo>
                    <a:pt x="2397" y="8921"/>
                    <a:pt x="2397" y="8872"/>
                    <a:pt x="2414" y="8848"/>
                  </a:cubicBezTo>
                  <a:cubicBezTo>
                    <a:pt x="2422" y="8815"/>
                    <a:pt x="2446" y="8815"/>
                    <a:pt x="2479" y="8823"/>
                  </a:cubicBezTo>
                  <a:cubicBezTo>
                    <a:pt x="2537" y="8848"/>
                    <a:pt x="2627" y="8938"/>
                    <a:pt x="2701" y="9012"/>
                  </a:cubicBezTo>
                  <a:cubicBezTo>
                    <a:pt x="2725" y="9036"/>
                    <a:pt x="2750" y="9053"/>
                    <a:pt x="2758" y="9069"/>
                  </a:cubicBezTo>
                  <a:cubicBezTo>
                    <a:pt x="2791" y="9094"/>
                    <a:pt x="2890" y="9086"/>
                    <a:pt x="3013" y="9086"/>
                  </a:cubicBezTo>
                  <a:cubicBezTo>
                    <a:pt x="3062" y="9086"/>
                    <a:pt x="3119" y="9077"/>
                    <a:pt x="3177" y="9077"/>
                  </a:cubicBezTo>
                  <a:lnTo>
                    <a:pt x="3177" y="9077"/>
                  </a:lnTo>
                  <a:lnTo>
                    <a:pt x="3226" y="9077"/>
                  </a:lnTo>
                  <a:cubicBezTo>
                    <a:pt x="3398" y="9077"/>
                    <a:pt x="3439" y="9077"/>
                    <a:pt x="3604" y="9118"/>
                  </a:cubicBezTo>
                  <a:cubicBezTo>
                    <a:pt x="3751" y="9159"/>
                    <a:pt x="3809" y="9406"/>
                    <a:pt x="3842" y="9562"/>
                  </a:cubicBezTo>
                  <a:cubicBezTo>
                    <a:pt x="3850" y="9578"/>
                    <a:pt x="3850" y="9594"/>
                    <a:pt x="3858" y="9611"/>
                  </a:cubicBezTo>
                  <a:cubicBezTo>
                    <a:pt x="3858" y="9586"/>
                    <a:pt x="3866" y="9545"/>
                    <a:pt x="3874" y="9504"/>
                  </a:cubicBezTo>
                  <a:lnTo>
                    <a:pt x="3874" y="9504"/>
                  </a:lnTo>
                  <a:cubicBezTo>
                    <a:pt x="3883" y="9438"/>
                    <a:pt x="3899" y="9365"/>
                    <a:pt x="3915" y="9324"/>
                  </a:cubicBezTo>
                  <a:cubicBezTo>
                    <a:pt x="3932" y="9258"/>
                    <a:pt x="3956" y="9192"/>
                    <a:pt x="3981" y="9135"/>
                  </a:cubicBezTo>
                  <a:cubicBezTo>
                    <a:pt x="4006" y="9077"/>
                    <a:pt x="4030" y="9028"/>
                    <a:pt x="4063" y="9012"/>
                  </a:cubicBezTo>
                  <a:cubicBezTo>
                    <a:pt x="4096" y="8995"/>
                    <a:pt x="4367" y="8971"/>
                    <a:pt x="4605" y="8971"/>
                  </a:cubicBezTo>
                  <a:cubicBezTo>
                    <a:pt x="4753" y="8971"/>
                    <a:pt x="4884" y="8987"/>
                    <a:pt x="4949" y="9020"/>
                  </a:cubicBezTo>
                  <a:cubicBezTo>
                    <a:pt x="4966" y="9028"/>
                    <a:pt x="4991" y="9045"/>
                    <a:pt x="5007" y="9061"/>
                  </a:cubicBezTo>
                  <a:lnTo>
                    <a:pt x="5015" y="9069"/>
                  </a:lnTo>
                  <a:cubicBezTo>
                    <a:pt x="5081" y="8938"/>
                    <a:pt x="5261" y="8536"/>
                    <a:pt x="5278" y="8380"/>
                  </a:cubicBezTo>
                  <a:cubicBezTo>
                    <a:pt x="5294" y="8298"/>
                    <a:pt x="5294" y="8207"/>
                    <a:pt x="5294" y="8134"/>
                  </a:cubicBezTo>
                  <a:cubicBezTo>
                    <a:pt x="5302" y="8027"/>
                    <a:pt x="5302" y="7937"/>
                    <a:pt x="5327" y="7871"/>
                  </a:cubicBezTo>
                  <a:cubicBezTo>
                    <a:pt x="5335" y="7830"/>
                    <a:pt x="5384" y="7748"/>
                    <a:pt x="5450" y="7649"/>
                  </a:cubicBezTo>
                  <a:cubicBezTo>
                    <a:pt x="5549" y="7493"/>
                    <a:pt x="5680" y="7313"/>
                    <a:pt x="5729" y="7247"/>
                  </a:cubicBezTo>
                  <a:cubicBezTo>
                    <a:pt x="5787" y="7173"/>
                    <a:pt x="6328" y="7075"/>
                    <a:pt x="6673" y="7017"/>
                  </a:cubicBezTo>
                  <a:cubicBezTo>
                    <a:pt x="6804" y="7001"/>
                    <a:pt x="6911" y="6976"/>
                    <a:pt x="6944" y="6968"/>
                  </a:cubicBezTo>
                  <a:lnTo>
                    <a:pt x="6944" y="6968"/>
                  </a:lnTo>
                  <a:cubicBezTo>
                    <a:pt x="7075" y="6935"/>
                    <a:pt x="7551" y="6935"/>
                    <a:pt x="7633" y="6935"/>
                  </a:cubicBezTo>
                  <a:cubicBezTo>
                    <a:pt x="7674" y="6935"/>
                    <a:pt x="7805" y="7001"/>
                    <a:pt x="7953" y="7083"/>
                  </a:cubicBezTo>
                  <a:cubicBezTo>
                    <a:pt x="8076" y="7165"/>
                    <a:pt x="8224" y="7255"/>
                    <a:pt x="8314" y="7329"/>
                  </a:cubicBezTo>
                  <a:cubicBezTo>
                    <a:pt x="8355" y="7198"/>
                    <a:pt x="8552" y="6632"/>
                    <a:pt x="8552" y="6550"/>
                  </a:cubicBezTo>
                  <a:cubicBezTo>
                    <a:pt x="8552" y="6484"/>
                    <a:pt x="8601" y="6410"/>
                    <a:pt x="8651" y="6345"/>
                  </a:cubicBezTo>
                  <a:cubicBezTo>
                    <a:pt x="8675" y="6303"/>
                    <a:pt x="8708" y="6262"/>
                    <a:pt x="8716" y="6230"/>
                  </a:cubicBezTo>
                  <a:cubicBezTo>
                    <a:pt x="8741" y="6189"/>
                    <a:pt x="8659" y="6139"/>
                    <a:pt x="8610" y="6107"/>
                  </a:cubicBezTo>
                  <a:cubicBezTo>
                    <a:pt x="8577" y="6090"/>
                    <a:pt x="8552" y="6082"/>
                    <a:pt x="8544" y="6065"/>
                  </a:cubicBezTo>
                  <a:lnTo>
                    <a:pt x="8544" y="6065"/>
                  </a:lnTo>
                  <a:cubicBezTo>
                    <a:pt x="8503" y="6024"/>
                    <a:pt x="8487" y="5803"/>
                    <a:pt x="8478" y="5737"/>
                  </a:cubicBezTo>
                  <a:cubicBezTo>
                    <a:pt x="8421" y="5704"/>
                    <a:pt x="8199" y="5573"/>
                    <a:pt x="8068" y="5507"/>
                  </a:cubicBezTo>
                  <a:cubicBezTo>
                    <a:pt x="7945" y="5450"/>
                    <a:pt x="7961" y="5327"/>
                    <a:pt x="7970" y="5220"/>
                  </a:cubicBezTo>
                  <a:cubicBezTo>
                    <a:pt x="7978" y="5187"/>
                    <a:pt x="7986" y="5155"/>
                    <a:pt x="7978" y="5138"/>
                  </a:cubicBezTo>
                  <a:cubicBezTo>
                    <a:pt x="7961" y="5089"/>
                    <a:pt x="7986" y="5023"/>
                    <a:pt x="8011" y="4949"/>
                  </a:cubicBezTo>
                  <a:lnTo>
                    <a:pt x="8011" y="4949"/>
                  </a:lnTo>
                  <a:cubicBezTo>
                    <a:pt x="8027" y="4884"/>
                    <a:pt x="8052" y="4818"/>
                    <a:pt x="8043" y="4777"/>
                  </a:cubicBezTo>
                  <a:cubicBezTo>
                    <a:pt x="8027" y="4744"/>
                    <a:pt x="7592" y="4769"/>
                    <a:pt x="7247" y="4785"/>
                  </a:cubicBezTo>
                  <a:cubicBezTo>
                    <a:pt x="7075" y="4793"/>
                    <a:pt x="6919" y="4802"/>
                    <a:pt x="6845" y="4793"/>
                  </a:cubicBezTo>
                  <a:cubicBezTo>
                    <a:pt x="6714" y="4785"/>
                    <a:pt x="6689" y="4638"/>
                    <a:pt x="6706" y="4490"/>
                  </a:cubicBezTo>
                  <a:cubicBezTo>
                    <a:pt x="6706" y="4424"/>
                    <a:pt x="6714" y="4350"/>
                    <a:pt x="6722" y="4293"/>
                  </a:cubicBezTo>
                  <a:cubicBezTo>
                    <a:pt x="6730" y="4252"/>
                    <a:pt x="6739" y="4227"/>
                    <a:pt x="6739" y="4211"/>
                  </a:cubicBezTo>
                  <a:cubicBezTo>
                    <a:pt x="6739" y="4194"/>
                    <a:pt x="6689" y="4137"/>
                    <a:pt x="6632" y="4088"/>
                  </a:cubicBezTo>
                  <a:cubicBezTo>
                    <a:pt x="6566" y="4014"/>
                    <a:pt x="6501" y="3940"/>
                    <a:pt x="6509" y="3891"/>
                  </a:cubicBezTo>
                  <a:cubicBezTo>
                    <a:pt x="6525" y="3833"/>
                    <a:pt x="6599" y="3817"/>
                    <a:pt x="6656" y="3800"/>
                  </a:cubicBezTo>
                  <a:cubicBezTo>
                    <a:pt x="6689" y="3792"/>
                    <a:pt x="6714" y="3800"/>
                    <a:pt x="6714" y="3792"/>
                  </a:cubicBezTo>
                  <a:cubicBezTo>
                    <a:pt x="6714" y="3768"/>
                    <a:pt x="6706" y="3480"/>
                    <a:pt x="6673" y="3259"/>
                  </a:cubicBezTo>
                  <a:cubicBezTo>
                    <a:pt x="6656" y="3144"/>
                    <a:pt x="6640" y="3054"/>
                    <a:pt x="6615" y="3029"/>
                  </a:cubicBezTo>
                  <a:cubicBezTo>
                    <a:pt x="6574" y="2996"/>
                    <a:pt x="6484" y="2947"/>
                    <a:pt x="6394" y="2898"/>
                  </a:cubicBezTo>
                  <a:cubicBezTo>
                    <a:pt x="6304" y="2848"/>
                    <a:pt x="6197" y="2807"/>
                    <a:pt x="6131" y="2791"/>
                  </a:cubicBezTo>
                  <a:cubicBezTo>
                    <a:pt x="6049" y="2766"/>
                    <a:pt x="5901" y="2783"/>
                    <a:pt x="5787" y="2799"/>
                  </a:cubicBezTo>
                  <a:cubicBezTo>
                    <a:pt x="5721" y="2807"/>
                    <a:pt x="5663" y="2816"/>
                    <a:pt x="5614" y="2816"/>
                  </a:cubicBezTo>
                  <a:cubicBezTo>
                    <a:pt x="5532" y="2816"/>
                    <a:pt x="5491" y="2734"/>
                    <a:pt x="5450" y="2643"/>
                  </a:cubicBezTo>
                  <a:cubicBezTo>
                    <a:pt x="5417" y="2578"/>
                    <a:pt x="5384" y="2512"/>
                    <a:pt x="5335" y="2471"/>
                  </a:cubicBezTo>
                  <a:cubicBezTo>
                    <a:pt x="5253" y="2405"/>
                    <a:pt x="5163" y="2414"/>
                    <a:pt x="5064" y="2414"/>
                  </a:cubicBezTo>
                  <a:cubicBezTo>
                    <a:pt x="5032" y="2414"/>
                    <a:pt x="4991" y="2422"/>
                    <a:pt x="4949" y="2422"/>
                  </a:cubicBezTo>
                  <a:cubicBezTo>
                    <a:pt x="4818" y="2414"/>
                    <a:pt x="4785" y="2307"/>
                    <a:pt x="4753" y="2208"/>
                  </a:cubicBezTo>
                  <a:cubicBezTo>
                    <a:pt x="4744" y="2176"/>
                    <a:pt x="4736" y="2143"/>
                    <a:pt x="4720" y="2126"/>
                  </a:cubicBezTo>
                  <a:cubicBezTo>
                    <a:pt x="4695" y="2093"/>
                    <a:pt x="4613" y="2061"/>
                    <a:pt x="4506" y="2028"/>
                  </a:cubicBezTo>
                  <a:cubicBezTo>
                    <a:pt x="4416" y="2003"/>
                    <a:pt x="4301" y="1979"/>
                    <a:pt x="4186" y="1979"/>
                  </a:cubicBezTo>
                  <a:cubicBezTo>
                    <a:pt x="4096" y="1979"/>
                    <a:pt x="4030" y="1979"/>
                    <a:pt x="3989" y="1979"/>
                  </a:cubicBezTo>
                  <a:cubicBezTo>
                    <a:pt x="3899" y="1987"/>
                    <a:pt x="3858" y="1987"/>
                    <a:pt x="3776" y="1962"/>
                  </a:cubicBezTo>
                  <a:cubicBezTo>
                    <a:pt x="3677" y="1946"/>
                    <a:pt x="3571" y="1814"/>
                    <a:pt x="3472" y="1700"/>
                  </a:cubicBezTo>
                  <a:cubicBezTo>
                    <a:pt x="3423" y="1642"/>
                    <a:pt x="3382" y="1593"/>
                    <a:pt x="3349" y="1568"/>
                  </a:cubicBezTo>
                  <a:cubicBezTo>
                    <a:pt x="3308" y="1535"/>
                    <a:pt x="3251" y="1445"/>
                    <a:pt x="3193" y="1347"/>
                  </a:cubicBezTo>
                  <a:cubicBezTo>
                    <a:pt x="3111" y="1207"/>
                    <a:pt x="3037" y="1051"/>
                    <a:pt x="3021" y="1002"/>
                  </a:cubicBezTo>
                  <a:cubicBezTo>
                    <a:pt x="3004" y="945"/>
                    <a:pt x="3013" y="756"/>
                    <a:pt x="3021" y="616"/>
                  </a:cubicBezTo>
                  <a:cubicBezTo>
                    <a:pt x="3029" y="567"/>
                    <a:pt x="3029" y="518"/>
                    <a:pt x="3029" y="485"/>
                  </a:cubicBezTo>
                  <a:cubicBezTo>
                    <a:pt x="3029" y="411"/>
                    <a:pt x="3078" y="329"/>
                    <a:pt x="3111" y="272"/>
                  </a:cubicBezTo>
                  <a:cubicBezTo>
                    <a:pt x="3128" y="231"/>
                    <a:pt x="3144" y="206"/>
                    <a:pt x="3144" y="198"/>
                  </a:cubicBezTo>
                  <a:cubicBezTo>
                    <a:pt x="3136" y="181"/>
                    <a:pt x="3111" y="132"/>
                    <a:pt x="3095" y="83"/>
                  </a:cubicBezTo>
                  <a:cubicBezTo>
                    <a:pt x="3070" y="42"/>
                    <a:pt x="3046" y="9"/>
                    <a:pt x="3037" y="9"/>
                  </a:cubicBezTo>
                  <a:cubicBezTo>
                    <a:pt x="3021" y="1"/>
                    <a:pt x="3004" y="25"/>
                    <a:pt x="2980" y="42"/>
                  </a:cubicBezTo>
                  <a:cubicBezTo>
                    <a:pt x="2955" y="66"/>
                    <a:pt x="2939" y="91"/>
                    <a:pt x="2906" y="99"/>
                  </a:cubicBezTo>
                  <a:cubicBezTo>
                    <a:pt x="2857" y="116"/>
                    <a:pt x="2824" y="83"/>
                    <a:pt x="2791" y="50"/>
                  </a:cubicBezTo>
                  <a:cubicBezTo>
                    <a:pt x="2783" y="34"/>
                    <a:pt x="2766" y="17"/>
                    <a:pt x="2758" y="9"/>
                  </a:cubicBezTo>
                  <a:cubicBezTo>
                    <a:pt x="2734" y="1"/>
                    <a:pt x="2570" y="17"/>
                    <a:pt x="2397" y="50"/>
                  </a:cubicBezTo>
                  <a:cubicBezTo>
                    <a:pt x="2274" y="75"/>
                    <a:pt x="2151" y="107"/>
                    <a:pt x="2102" y="140"/>
                  </a:cubicBezTo>
                  <a:cubicBezTo>
                    <a:pt x="2044" y="181"/>
                    <a:pt x="1954" y="239"/>
                    <a:pt x="1856" y="304"/>
                  </a:cubicBezTo>
                  <a:cubicBezTo>
                    <a:pt x="1757" y="370"/>
                    <a:pt x="1659" y="444"/>
                    <a:pt x="1568" y="493"/>
                  </a:cubicBezTo>
                  <a:cubicBezTo>
                    <a:pt x="1503" y="542"/>
                    <a:pt x="1371" y="633"/>
                    <a:pt x="1240" y="723"/>
                  </a:cubicBezTo>
                  <a:cubicBezTo>
                    <a:pt x="1051" y="862"/>
                    <a:pt x="854" y="1002"/>
                    <a:pt x="789" y="1027"/>
                  </a:cubicBezTo>
                  <a:cubicBezTo>
                    <a:pt x="723" y="1059"/>
                    <a:pt x="477" y="1018"/>
                    <a:pt x="288" y="986"/>
                  </a:cubicBezTo>
                  <a:cubicBezTo>
                    <a:pt x="239" y="969"/>
                    <a:pt x="190" y="961"/>
                    <a:pt x="149" y="96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74"/>
            <p:cNvSpPr/>
            <p:nvPr/>
          </p:nvSpPr>
          <p:spPr>
            <a:xfrm>
              <a:off x="2546250" y="2787525"/>
              <a:ext cx="25" cy="25"/>
            </a:xfrm>
            <a:custGeom>
              <a:avLst/>
              <a:gdLst/>
              <a:ahLst/>
              <a:cxnLst/>
              <a:rect l="l" t="t" r="r" b="b"/>
              <a:pathLst>
                <a:path w="1" h="1" extrusionOk="0">
                  <a:moveTo>
                    <a:pt x="1" y="0"/>
                  </a:moveTo>
                  <a:cubicBezTo>
                    <a:pt x="1" y="0"/>
                    <a:pt x="1" y="0"/>
                    <a:pt x="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74"/>
            <p:cNvSpPr/>
            <p:nvPr/>
          </p:nvSpPr>
          <p:spPr>
            <a:xfrm>
              <a:off x="2546250" y="2787525"/>
              <a:ext cx="25" cy="25"/>
            </a:xfrm>
            <a:custGeom>
              <a:avLst/>
              <a:gdLst/>
              <a:ahLst/>
              <a:cxnLst/>
              <a:rect l="l" t="t" r="r" b="b"/>
              <a:pathLst>
                <a:path w="1" h="1" fill="none" extrusionOk="0">
                  <a:moveTo>
                    <a:pt x="1" y="0"/>
                  </a:moveTo>
                  <a:cubicBezTo>
                    <a:pt x="1" y="0"/>
                    <a:pt x="1" y="0"/>
                    <a:pt x="1"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74"/>
            <p:cNvSpPr/>
            <p:nvPr/>
          </p:nvSpPr>
          <p:spPr>
            <a:xfrm>
              <a:off x="2011175" y="2653325"/>
              <a:ext cx="42300" cy="25275"/>
            </a:xfrm>
            <a:custGeom>
              <a:avLst/>
              <a:gdLst/>
              <a:ahLst/>
              <a:cxnLst/>
              <a:rect l="l" t="t" r="r" b="b"/>
              <a:pathLst>
                <a:path w="1692" h="1011" extrusionOk="0">
                  <a:moveTo>
                    <a:pt x="1675" y="707"/>
                  </a:moveTo>
                  <a:cubicBezTo>
                    <a:pt x="1625" y="748"/>
                    <a:pt x="1601" y="830"/>
                    <a:pt x="1593" y="887"/>
                  </a:cubicBezTo>
                  <a:cubicBezTo>
                    <a:pt x="1593" y="945"/>
                    <a:pt x="1601" y="1010"/>
                    <a:pt x="1478" y="986"/>
                  </a:cubicBezTo>
                  <a:cubicBezTo>
                    <a:pt x="1363" y="961"/>
                    <a:pt x="1002" y="936"/>
                    <a:pt x="854" y="846"/>
                  </a:cubicBezTo>
                  <a:cubicBezTo>
                    <a:pt x="715" y="764"/>
                    <a:pt x="731" y="739"/>
                    <a:pt x="600" y="748"/>
                  </a:cubicBezTo>
                  <a:cubicBezTo>
                    <a:pt x="468" y="756"/>
                    <a:pt x="173" y="625"/>
                    <a:pt x="1" y="542"/>
                  </a:cubicBezTo>
                  <a:lnTo>
                    <a:pt x="1" y="542"/>
                  </a:lnTo>
                  <a:cubicBezTo>
                    <a:pt x="9" y="477"/>
                    <a:pt x="25" y="436"/>
                    <a:pt x="66" y="411"/>
                  </a:cubicBezTo>
                  <a:cubicBezTo>
                    <a:pt x="99" y="387"/>
                    <a:pt x="124" y="387"/>
                    <a:pt x="148" y="378"/>
                  </a:cubicBezTo>
                  <a:cubicBezTo>
                    <a:pt x="181" y="370"/>
                    <a:pt x="206" y="370"/>
                    <a:pt x="247" y="337"/>
                  </a:cubicBezTo>
                  <a:cubicBezTo>
                    <a:pt x="255" y="321"/>
                    <a:pt x="271" y="313"/>
                    <a:pt x="280" y="304"/>
                  </a:cubicBezTo>
                  <a:cubicBezTo>
                    <a:pt x="321" y="272"/>
                    <a:pt x="345" y="255"/>
                    <a:pt x="353" y="198"/>
                  </a:cubicBezTo>
                  <a:cubicBezTo>
                    <a:pt x="362" y="165"/>
                    <a:pt x="362" y="149"/>
                    <a:pt x="362" y="124"/>
                  </a:cubicBezTo>
                  <a:cubicBezTo>
                    <a:pt x="353" y="116"/>
                    <a:pt x="353" y="108"/>
                    <a:pt x="370" y="99"/>
                  </a:cubicBezTo>
                  <a:lnTo>
                    <a:pt x="370" y="99"/>
                  </a:lnTo>
                  <a:cubicBezTo>
                    <a:pt x="386" y="83"/>
                    <a:pt x="411" y="75"/>
                    <a:pt x="444" y="66"/>
                  </a:cubicBezTo>
                  <a:cubicBezTo>
                    <a:pt x="493" y="42"/>
                    <a:pt x="534" y="25"/>
                    <a:pt x="575" y="1"/>
                  </a:cubicBezTo>
                  <a:cubicBezTo>
                    <a:pt x="608" y="34"/>
                    <a:pt x="657" y="83"/>
                    <a:pt x="673" y="108"/>
                  </a:cubicBezTo>
                  <a:cubicBezTo>
                    <a:pt x="690" y="124"/>
                    <a:pt x="706" y="140"/>
                    <a:pt x="739" y="157"/>
                  </a:cubicBezTo>
                  <a:cubicBezTo>
                    <a:pt x="772" y="190"/>
                    <a:pt x="821" y="222"/>
                    <a:pt x="854" y="263"/>
                  </a:cubicBezTo>
                  <a:cubicBezTo>
                    <a:pt x="879" y="304"/>
                    <a:pt x="911" y="337"/>
                    <a:pt x="953" y="354"/>
                  </a:cubicBezTo>
                  <a:cubicBezTo>
                    <a:pt x="1002" y="378"/>
                    <a:pt x="1059" y="387"/>
                    <a:pt x="1092" y="395"/>
                  </a:cubicBezTo>
                  <a:cubicBezTo>
                    <a:pt x="1108" y="395"/>
                    <a:pt x="1117" y="403"/>
                    <a:pt x="1117" y="419"/>
                  </a:cubicBezTo>
                  <a:cubicBezTo>
                    <a:pt x="1133" y="436"/>
                    <a:pt x="1141" y="460"/>
                    <a:pt x="1174" y="477"/>
                  </a:cubicBezTo>
                  <a:cubicBezTo>
                    <a:pt x="1215" y="501"/>
                    <a:pt x="1256" y="477"/>
                    <a:pt x="1305" y="444"/>
                  </a:cubicBezTo>
                  <a:cubicBezTo>
                    <a:pt x="1330" y="428"/>
                    <a:pt x="1355" y="411"/>
                    <a:pt x="1371" y="411"/>
                  </a:cubicBezTo>
                  <a:cubicBezTo>
                    <a:pt x="1396" y="411"/>
                    <a:pt x="1412" y="419"/>
                    <a:pt x="1429" y="428"/>
                  </a:cubicBezTo>
                  <a:cubicBezTo>
                    <a:pt x="1453" y="444"/>
                    <a:pt x="1478" y="460"/>
                    <a:pt x="1519" y="469"/>
                  </a:cubicBezTo>
                  <a:lnTo>
                    <a:pt x="1535" y="477"/>
                  </a:lnTo>
                  <a:lnTo>
                    <a:pt x="1535" y="477"/>
                  </a:lnTo>
                  <a:cubicBezTo>
                    <a:pt x="1601" y="493"/>
                    <a:pt x="1658" y="510"/>
                    <a:pt x="1675" y="551"/>
                  </a:cubicBezTo>
                  <a:cubicBezTo>
                    <a:pt x="1691" y="575"/>
                    <a:pt x="1683" y="641"/>
                    <a:pt x="1675" y="70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74"/>
            <p:cNvSpPr/>
            <p:nvPr/>
          </p:nvSpPr>
          <p:spPr>
            <a:xfrm>
              <a:off x="2011175" y="2653325"/>
              <a:ext cx="42300" cy="25275"/>
            </a:xfrm>
            <a:custGeom>
              <a:avLst/>
              <a:gdLst/>
              <a:ahLst/>
              <a:cxnLst/>
              <a:rect l="l" t="t" r="r" b="b"/>
              <a:pathLst>
                <a:path w="1692" h="1011" fill="none" extrusionOk="0">
                  <a:moveTo>
                    <a:pt x="1675" y="707"/>
                  </a:moveTo>
                  <a:cubicBezTo>
                    <a:pt x="1625" y="748"/>
                    <a:pt x="1601" y="830"/>
                    <a:pt x="1593" y="887"/>
                  </a:cubicBezTo>
                  <a:cubicBezTo>
                    <a:pt x="1593" y="945"/>
                    <a:pt x="1601" y="1010"/>
                    <a:pt x="1478" y="986"/>
                  </a:cubicBezTo>
                  <a:cubicBezTo>
                    <a:pt x="1363" y="961"/>
                    <a:pt x="1002" y="936"/>
                    <a:pt x="854" y="846"/>
                  </a:cubicBezTo>
                  <a:cubicBezTo>
                    <a:pt x="715" y="764"/>
                    <a:pt x="731" y="739"/>
                    <a:pt x="600" y="748"/>
                  </a:cubicBezTo>
                  <a:cubicBezTo>
                    <a:pt x="468" y="756"/>
                    <a:pt x="173" y="625"/>
                    <a:pt x="1" y="542"/>
                  </a:cubicBezTo>
                  <a:lnTo>
                    <a:pt x="1" y="542"/>
                  </a:lnTo>
                  <a:cubicBezTo>
                    <a:pt x="9" y="477"/>
                    <a:pt x="25" y="436"/>
                    <a:pt x="66" y="411"/>
                  </a:cubicBezTo>
                  <a:cubicBezTo>
                    <a:pt x="99" y="387"/>
                    <a:pt x="124" y="387"/>
                    <a:pt x="148" y="378"/>
                  </a:cubicBezTo>
                  <a:cubicBezTo>
                    <a:pt x="181" y="370"/>
                    <a:pt x="206" y="370"/>
                    <a:pt x="247" y="337"/>
                  </a:cubicBezTo>
                  <a:cubicBezTo>
                    <a:pt x="255" y="321"/>
                    <a:pt x="271" y="313"/>
                    <a:pt x="280" y="304"/>
                  </a:cubicBezTo>
                  <a:cubicBezTo>
                    <a:pt x="321" y="272"/>
                    <a:pt x="345" y="255"/>
                    <a:pt x="353" y="198"/>
                  </a:cubicBezTo>
                  <a:cubicBezTo>
                    <a:pt x="362" y="165"/>
                    <a:pt x="362" y="149"/>
                    <a:pt x="362" y="124"/>
                  </a:cubicBezTo>
                  <a:cubicBezTo>
                    <a:pt x="353" y="116"/>
                    <a:pt x="353" y="108"/>
                    <a:pt x="370" y="99"/>
                  </a:cubicBezTo>
                  <a:lnTo>
                    <a:pt x="370" y="99"/>
                  </a:lnTo>
                  <a:cubicBezTo>
                    <a:pt x="386" y="83"/>
                    <a:pt x="411" y="75"/>
                    <a:pt x="444" y="66"/>
                  </a:cubicBezTo>
                  <a:cubicBezTo>
                    <a:pt x="493" y="42"/>
                    <a:pt x="534" y="25"/>
                    <a:pt x="575" y="1"/>
                  </a:cubicBezTo>
                  <a:cubicBezTo>
                    <a:pt x="608" y="34"/>
                    <a:pt x="657" y="83"/>
                    <a:pt x="673" y="108"/>
                  </a:cubicBezTo>
                  <a:cubicBezTo>
                    <a:pt x="690" y="124"/>
                    <a:pt x="706" y="140"/>
                    <a:pt x="739" y="157"/>
                  </a:cubicBezTo>
                  <a:cubicBezTo>
                    <a:pt x="772" y="190"/>
                    <a:pt x="821" y="222"/>
                    <a:pt x="854" y="263"/>
                  </a:cubicBezTo>
                  <a:cubicBezTo>
                    <a:pt x="879" y="304"/>
                    <a:pt x="911" y="337"/>
                    <a:pt x="953" y="354"/>
                  </a:cubicBezTo>
                  <a:cubicBezTo>
                    <a:pt x="1002" y="378"/>
                    <a:pt x="1059" y="387"/>
                    <a:pt x="1092" y="395"/>
                  </a:cubicBezTo>
                  <a:cubicBezTo>
                    <a:pt x="1108" y="395"/>
                    <a:pt x="1117" y="403"/>
                    <a:pt x="1117" y="419"/>
                  </a:cubicBezTo>
                  <a:cubicBezTo>
                    <a:pt x="1133" y="436"/>
                    <a:pt x="1141" y="460"/>
                    <a:pt x="1174" y="477"/>
                  </a:cubicBezTo>
                  <a:cubicBezTo>
                    <a:pt x="1215" y="501"/>
                    <a:pt x="1256" y="477"/>
                    <a:pt x="1305" y="444"/>
                  </a:cubicBezTo>
                  <a:cubicBezTo>
                    <a:pt x="1330" y="428"/>
                    <a:pt x="1355" y="411"/>
                    <a:pt x="1371" y="411"/>
                  </a:cubicBezTo>
                  <a:cubicBezTo>
                    <a:pt x="1396" y="411"/>
                    <a:pt x="1412" y="419"/>
                    <a:pt x="1429" y="428"/>
                  </a:cubicBezTo>
                  <a:cubicBezTo>
                    <a:pt x="1453" y="444"/>
                    <a:pt x="1478" y="460"/>
                    <a:pt x="1519" y="469"/>
                  </a:cubicBezTo>
                  <a:lnTo>
                    <a:pt x="1535" y="477"/>
                  </a:lnTo>
                  <a:lnTo>
                    <a:pt x="1535" y="477"/>
                  </a:lnTo>
                  <a:cubicBezTo>
                    <a:pt x="1601" y="493"/>
                    <a:pt x="1658" y="510"/>
                    <a:pt x="1675" y="551"/>
                  </a:cubicBezTo>
                  <a:cubicBezTo>
                    <a:pt x="1691" y="575"/>
                    <a:pt x="1683" y="641"/>
                    <a:pt x="1675" y="7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74"/>
            <p:cNvSpPr/>
            <p:nvPr/>
          </p:nvSpPr>
          <p:spPr>
            <a:xfrm>
              <a:off x="2174275" y="2893175"/>
              <a:ext cx="104050" cy="111425"/>
            </a:xfrm>
            <a:custGeom>
              <a:avLst/>
              <a:gdLst/>
              <a:ahLst/>
              <a:cxnLst/>
              <a:rect l="l" t="t" r="r" b="b"/>
              <a:pathLst>
                <a:path w="4162" h="4457" extrusionOk="0">
                  <a:moveTo>
                    <a:pt x="551" y="3324"/>
                  </a:moveTo>
                  <a:cubicBezTo>
                    <a:pt x="616" y="3300"/>
                    <a:pt x="690" y="3267"/>
                    <a:pt x="723" y="3234"/>
                  </a:cubicBezTo>
                  <a:cubicBezTo>
                    <a:pt x="789" y="3168"/>
                    <a:pt x="854" y="3070"/>
                    <a:pt x="871" y="3004"/>
                  </a:cubicBezTo>
                  <a:cubicBezTo>
                    <a:pt x="879" y="2930"/>
                    <a:pt x="936" y="2865"/>
                    <a:pt x="961" y="2783"/>
                  </a:cubicBezTo>
                  <a:cubicBezTo>
                    <a:pt x="977" y="2692"/>
                    <a:pt x="912" y="2627"/>
                    <a:pt x="904" y="2545"/>
                  </a:cubicBezTo>
                  <a:cubicBezTo>
                    <a:pt x="895" y="2471"/>
                    <a:pt x="904" y="2462"/>
                    <a:pt x="945" y="2380"/>
                  </a:cubicBezTo>
                  <a:cubicBezTo>
                    <a:pt x="994" y="2307"/>
                    <a:pt x="953" y="2249"/>
                    <a:pt x="920" y="2274"/>
                  </a:cubicBezTo>
                  <a:cubicBezTo>
                    <a:pt x="887" y="2298"/>
                    <a:pt x="781" y="2356"/>
                    <a:pt x="789" y="2430"/>
                  </a:cubicBezTo>
                  <a:cubicBezTo>
                    <a:pt x="797" y="2512"/>
                    <a:pt x="854" y="2561"/>
                    <a:pt x="830" y="2610"/>
                  </a:cubicBezTo>
                  <a:cubicBezTo>
                    <a:pt x="813" y="2659"/>
                    <a:pt x="797" y="2774"/>
                    <a:pt x="772" y="2717"/>
                  </a:cubicBezTo>
                  <a:cubicBezTo>
                    <a:pt x="756" y="2668"/>
                    <a:pt x="781" y="2553"/>
                    <a:pt x="739" y="2594"/>
                  </a:cubicBezTo>
                  <a:cubicBezTo>
                    <a:pt x="690" y="2635"/>
                    <a:pt x="551" y="2742"/>
                    <a:pt x="543" y="2799"/>
                  </a:cubicBezTo>
                  <a:cubicBezTo>
                    <a:pt x="534" y="2856"/>
                    <a:pt x="518" y="2922"/>
                    <a:pt x="460" y="2865"/>
                  </a:cubicBezTo>
                  <a:cubicBezTo>
                    <a:pt x="403" y="2807"/>
                    <a:pt x="337" y="2725"/>
                    <a:pt x="263" y="2676"/>
                  </a:cubicBezTo>
                  <a:cubicBezTo>
                    <a:pt x="190" y="2618"/>
                    <a:pt x="1" y="2569"/>
                    <a:pt x="17" y="2504"/>
                  </a:cubicBezTo>
                  <a:cubicBezTo>
                    <a:pt x="34" y="2438"/>
                    <a:pt x="206" y="2479"/>
                    <a:pt x="214" y="2405"/>
                  </a:cubicBezTo>
                  <a:cubicBezTo>
                    <a:pt x="222" y="2331"/>
                    <a:pt x="198" y="2224"/>
                    <a:pt x="181" y="2110"/>
                  </a:cubicBezTo>
                  <a:cubicBezTo>
                    <a:pt x="165" y="1995"/>
                    <a:pt x="239" y="1954"/>
                    <a:pt x="206" y="1847"/>
                  </a:cubicBezTo>
                  <a:cubicBezTo>
                    <a:pt x="173" y="1748"/>
                    <a:pt x="34" y="1707"/>
                    <a:pt x="108" y="1650"/>
                  </a:cubicBezTo>
                  <a:cubicBezTo>
                    <a:pt x="181" y="1593"/>
                    <a:pt x="280" y="1535"/>
                    <a:pt x="354" y="1478"/>
                  </a:cubicBezTo>
                  <a:cubicBezTo>
                    <a:pt x="428" y="1420"/>
                    <a:pt x="592" y="1404"/>
                    <a:pt x="559" y="1346"/>
                  </a:cubicBezTo>
                  <a:cubicBezTo>
                    <a:pt x="518" y="1281"/>
                    <a:pt x="395" y="1297"/>
                    <a:pt x="395" y="1207"/>
                  </a:cubicBezTo>
                  <a:cubicBezTo>
                    <a:pt x="403" y="1125"/>
                    <a:pt x="428" y="1117"/>
                    <a:pt x="518" y="1059"/>
                  </a:cubicBezTo>
                  <a:cubicBezTo>
                    <a:pt x="608" y="993"/>
                    <a:pt x="633" y="1002"/>
                    <a:pt x="666" y="887"/>
                  </a:cubicBezTo>
                  <a:cubicBezTo>
                    <a:pt x="707" y="772"/>
                    <a:pt x="772" y="788"/>
                    <a:pt x="731" y="616"/>
                  </a:cubicBezTo>
                  <a:cubicBezTo>
                    <a:pt x="690" y="444"/>
                    <a:pt x="592" y="329"/>
                    <a:pt x="674" y="296"/>
                  </a:cubicBezTo>
                  <a:cubicBezTo>
                    <a:pt x="764" y="255"/>
                    <a:pt x="945" y="378"/>
                    <a:pt x="986" y="312"/>
                  </a:cubicBezTo>
                  <a:cubicBezTo>
                    <a:pt x="1027" y="247"/>
                    <a:pt x="953" y="230"/>
                    <a:pt x="1043" y="189"/>
                  </a:cubicBezTo>
                  <a:cubicBezTo>
                    <a:pt x="1133" y="148"/>
                    <a:pt x="1174" y="140"/>
                    <a:pt x="1273" y="140"/>
                  </a:cubicBezTo>
                  <a:cubicBezTo>
                    <a:pt x="1371" y="132"/>
                    <a:pt x="1421" y="156"/>
                    <a:pt x="1486" y="83"/>
                  </a:cubicBezTo>
                  <a:cubicBezTo>
                    <a:pt x="1511" y="58"/>
                    <a:pt x="1527" y="25"/>
                    <a:pt x="1544" y="0"/>
                  </a:cubicBezTo>
                  <a:cubicBezTo>
                    <a:pt x="1618" y="9"/>
                    <a:pt x="1691" y="17"/>
                    <a:pt x="1724" y="25"/>
                  </a:cubicBezTo>
                  <a:cubicBezTo>
                    <a:pt x="1757" y="33"/>
                    <a:pt x="1806" y="74"/>
                    <a:pt x="1864" y="115"/>
                  </a:cubicBezTo>
                  <a:cubicBezTo>
                    <a:pt x="1913" y="156"/>
                    <a:pt x="1970" y="206"/>
                    <a:pt x="2028" y="238"/>
                  </a:cubicBezTo>
                  <a:cubicBezTo>
                    <a:pt x="2126" y="296"/>
                    <a:pt x="2282" y="304"/>
                    <a:pt x="2389" y="304"/>
                  </a:cubicBezTo>
                  <a:cubicBezTo>
                    <a:pt x="2414" y="304"/>
                    <a:pt x="2438" y="312"/>
                    <a:pt x="2463" y="312"/>
                  </a:cubicBezTo>
                  <a:cubicBezTo>
                    <a:pt x="2504" y="312"/>
                    <a:pt x="2512" y="370"/>
                    <a:pt x="2529" y="444"/>
                  </a:cubicBezTo>
                  <a:cubicBezTo>
                    <a:pt x="2537" y="485"/>
                    <a:pt x="2545" y="534"/>
                    <a:pt x="2561" y="583"/>
                  </a:cubicBezTo>
                  <a:cubicBezTo>
                    <a:pt x="2611" y="698"/>
                    <a:pt x="2832" y="706"/>
                    <a:pt x="2972" y="706"/>
                  </a:cubicBezTo>
                  <a:cubicBezTo>
                    <a:pt x="3005" y="706"/>
                    <a:pt x="3037" y="706"/>
                    <a:pt x="3062" y="706"/>
                  </a:cubicBezTo>
                  <a:cubicBezTo>
                    <a:pt x="3144" y="714"/>
                    <a:pt x="3226" y="698"/>
                    <a:pt x="3308" y="682"/>
                  </a:cubicBezTo>
                  <a:cubicBezTo>
                    <a:pt x="3333" y="673"/>
                    <a:pt x="3357" y="665"/>
                    <a:pt x="3374" y="665"/>
                  </a:cubicBezTo>
                  <a:cubicBezTo>
                    <a:pt x="3431" y="657"/>
                    <a:pt x="3702" y="821"/>
                    <a:pt x="3858" y="928"/>
                  </a:cubicBezTo>
                  <a:lnTo>
                    <a:pt x="3915" y="961"/>
                  </a:lnTo>
                  <a:cubicBezTo>
                    <a:pt x="3899" y="1018"/>
                    <a:pt x="3874" y="1108"/>
                    <a:pt x="3874" y="1141"/>
                  </a:cubicBezTo>
                  <a:cubicBezTo>
                    <a:pt x="3874" y="1182"/>
                    <a:pt x="3915" y="1231"/>
                    <a:pt x="3965" y="1281"/>
                  </a:cubicBezTo>
                  <a:cubicBezTo>
                    <a:pt x="4014" y="1330"/>
                    <a:pt x="4071" y="1379"/>
                    <a:pt x="4104" y="1412"/>
                  </a:cubicBezTo>
                  <a:cubicBezTo>
                    <a:pt x="4153" y="1453"/>
                    <a:pt x="4153" y="1494"/>
                    <a:pt x="4153" y="1543"/>
                  </a:cubicBezTo>
                  <a:cubicBezTo>
                    <a:pt x="4153" y="1560"/>
                    <a:pt x="4153" y="1576"/>
                    <a:pt x="4162" y="1601"/>
                  </a:cubicBezTo>
                  <a:cubicBezTo>
                    <a:pt x="4162" y="1650"/>
                    <a:pt x="3702" y="2126"/>
                    <a:pt x="3398" y="2438"/>
                  </a:cubicBezTo>
                  <a:cubicBezTo>
                    <a:pt x="3267" y="2577"/>
                    <a:pt x="3160" y="2684"/>
                    <a:pt x="3128" y="2717"/>
                  </a:cubicBezTo>
                  <a:cubicBezTo>
                    <a:pt x="3078" y="2783"/>
                    <a:pt x="2816" y="2848"/>
                    <a:pt x="2611" y="2897"/>
                  </a:cubicBezTo>
                  <a:cubicBezTo>
                    <a:pt x="2496" y="2930"/>
                    <a:pt x="2389" y="2955"/>
                    <a:pt x="2356" y="2979"/>
                  </a:cubicBezTo>
                  <a:cubicBezTo>
                    <a:pt x="2307" y="3004"/>
                    <a:pt x="2274" y="3021"/>
                    <a:pt x="2250" y="3053"/>
                  </a:cubicBezTo>
                  <a:cubicBezTo>
                    <a:pt x="2217" y="3078"/>
                    <a:pt x="2192" y="3111"/>
                    <a:pt x="2159" y="3160"/>
                  </a:cubicBezTo>
                  <a:cubicBezTo>
                    <a:pt x="2126" y="3217"/>
                    <a:pt x="2110" y="3250"/>
                    <a:pt x="2102" y="3291"/>
                  </a:cubicBezTo>
                  <a:cubicBezTo>
                    <a:pt x="2094" y="3316"/>
                    <a:pt x="2085" y="3341"/>
                    <a:pt x="2069" y="3373"/>
                  </a:cubicBezTo>
                  <a:cubicBezTo>
                    <a:pt x="2061" y="3406"/>
                    <a:pt x="2020" y="3406"/>
                    <a:pt x="1987" y="3406"/>
                  </a:cubicBezTo>
                  <a:cubicBezTo>
                    <a:pt x="1946" y="3406"/>
                    <a:pt x="1905" y="3406"/>
                    <a:pt x="1864" y="3439"/>
                  </a:cubicBezTo>
                  <a:cubicBezTo>
                    <a:pt x="1815" y="3480"/>
                    <a:pt x="1765" y="3784"/>
                    <a:pt x="1732" y="3989"/>
                  </a:cubicBezTo>
                  <a:lnTo>
                    <a:pt x="1732" y="3989"/>
                  </a:lnTo>
                  <a:cubicBezTo>
                    <a:pt x="1724" y="4071"/>
                    <a:pt x="1708" y="4145"/>
                    <a:pt x="1708" y="4178"/>
                  </a:cubicBezTo>
                  <a:cubicBezTo>
                    <a:pt x="1691" y="4211"/>
                    <a:pt x="1650" y="4268"/>
                    <a:pt x="1601" y="4317"/>
                  </a:cubicBezTo>
                  <a:cubicBezTo>
                    <a:pt x="1536" y="4383"/>
                    <a:pt x="1445" y="4440"/>
                    <a:pt x="1421" y="4448"/>
                  </a:cubicBezTo>
                  <a:cubicBezTo>
                    <a:pt x="1396" y="4457"/>
                    <a:pt x="1380" y="4448"/>
                    <a:pt x="1355" y="4440"/>
                  </a:cubicBezTo>
                  <a:cubicBezTo>
                    <a:pt x="1330" y="4424"/>
                    <a:pt x="1306" y="4399"/>
                    <a:pt x="1273" y="4375"/>
                  </a:cubicBezTo>
                  <a:lnTo>
                    <a:pt x="1273" y="4375"/>
                  </a:lnTo>
                  <a:cubicBezTo>
                    <a:pt x="1248" y="4350"/>
                    <a:pt x="1215" y="4301"/>
                    <a:pt x="1174" y="4252"/>
                  </a:cubicBezTo>
                  <a:cubicBezTo>
                    <a:pt x="1109" y="4169"/>
                    <a:pt x="1043" y="4071"/>
                    <a:pt x="994" y="4046"/>
                  </a:cubicBezTo>
                  <a:cubicBezTo>
                    <a:pt x="961" y="4022"/>
                    <a:pt x="887" y="3981"/>
                    <a:pt x="822" y="3956"/>
                  </a:cubicBezTo>
                  <a:cubicBezTo>
                    <a:pt x="764" y="3931"/>
                    <a:pt x="707" y="3915"/>
                    <a:pt x="674" y="3923"/>
                  </a:cubicBezTo>
                  <a:cubicBezTo>
                    <a:pt x="608" y="3923"/>
                    <a:pt x="584" y="3964"/>
                    <a:pt x="551" y="4005"/>
                  </a:cubicBezTo>
                  <a:cubicBezTo>
                    <a:pt x="543" y="4022"/>
                    <a:pt x="534" y="4038"/>
                    <a:pt x="518" y="4055"/>
                  </a:cubicBezTo>
                  <a:cubicBezTo>
                    <a:pt x="493" y="4079"/>
                    <a:pt x="477" y="4079"/>
                    <a:pt x="460" y="4071"/>
                  </a:cubicBezTo>
                  <a:cubicBezTo>
                    <a:pt x="452" y="4063"/>
                    <a:pt x="436" y="4063"/>
                    <a:pt x="428" y="4055"/>
                  </a:cubicBezTo>
                  <a:cubicBezTo>
                    <a:pt x="419" y="4055"/>
                    <a:pt x="419" y="4030"/>
                    <a:pt x="411" y="3989"/>
                  </a:cubicBezTo>
                  <a:cubicBezTo>
                    <a:pt x="411" y="3948"/>
                    <a:pt x="411" y="3899"/>
                    <a:pt x="419" y="3849"/>
                  </a:cubicBezTo>
                  <a:cubicBezTo>
                    <a:pt x="428" y="3833"/>
                    <a:pt x="428" y="3808"/>
                    <a:pt x="436" y="3800"/>
                  </a:cubicBezTo>
                  <a:cubicBezTo>
                    <a:pt x="444" y="3784"/>
                    <a:pt x="501" y="3759"/>
                    <a:pt x="551" y="3743"/>
                  </a:cubicBezTo>
                  <a:cubicBezTo>
                    <a:pt x="592" y="3726"/>
                    <a:pt x="625" y="3718"/>
                    <a:pt x="641" y="3693"/>
                  </a:cubicBezTo>
                  <a:cubicBezTo>
                    <a:pt x="649" y="3677"/>
                    <a:pt x="633" y="3611"/>
                    <a:pt x="616" y="3538"/>
                  </a:cubicBezTo>
                  <a:cubicBezTo>
                    <a:pt x="600" y="3472"/>
                    <a:pt x="575" y="3390"/>
                    <a:pt x="551" y="332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74"/>
            <p:cNvSpPr/>
            <p:nvPr/>
          </p:nvSpPr>
          <p:spPr>
            <a:xfrm>
              <a:off x="2174275" y="2893175"/>
              <a:ext cx="104050" cy="111425"/>
            </a:xfrm>
            <a:custGeom>
              <a:avLst/>
              <a:gdLst/>
              <a:ahLst/>
              <a:cxnLst/>
              <a:rect l="l" t="t" r="r" b="b"/>
              <a:pathLst>
                <a:path w="4162" h="4457" fill="none" extrusionOk="0">
                  <a:moveTo>
                    <a:pt x="551" y="3324"/>
                  </a:moveTo>
                  <a:cubicBezTo>
                    <a:pt x="616" y="3300"/>
                    <a:pt x="690" y="3267"/>
                    <a:pt x="723" y="3234"/>
                  </a:cubicBezTo>
                  <a:cubicBezTo>
                    <a:pt x="789" y="3168"/>
                    <a:pt x="854" y="3070"/>
                    <a:pt x="871" y="3004"/>
                  </a:cubicBezTo>
                  <a:cubicBezTo>
                    <a:pt x="879" y="2930"/>
                    <a:pt x="936" y="2865"/>
                    <a:pt x="961" y="2783"/>
                  </a:cubicBezTo>
                  <a:cubicBezTo>
                    <a:pt x="977" y="2692"/>
                    <a:pt x="912" y="2627"/>
                    <a:pt x="904" y="2545"/>
                  </a:cubicBezTo>
                  <a:cubicBezTo>
                    <a:pt x="895" y="2471"/>
                    <a:pt x="904" y="2462"/>
                    <a:pt x="945" y="2380"/>
                  </a:cubicBezTo>
                  <a:cubicBezTo>
                    <a:pt x="994" y="2307"/>
                    <a:pt x="953" y="2249"/>
                    <a:pt x="920" y="2274"/>
                  </a:cubicBezTo>
                  <a:cubicBezTo>
                    <a:pt x="887" y="2298"/>
                    <a:pt x="781" y="2356"/>
                    <a:pt x="789" y="2430"/>
                  </a:cubicBezTo>
                  <a:cubicBezTo>
                    <a:pt x="797" y="2512"/>
                    <a:pt x="854" y="2561"/>
                    <a:pt x="830" y="2610"/>
                  </a:cubicBezTo>
                  <a:cubicBezTo>
                    <a:pt x="813" y="2659"/>
                    <a:pt x="797" y="2774"/>
                    <a:pt x="772" y="2717"/>
                  </a:cubicBezTo>
                  <a:cubicBezTo>
                    <a:pt x="756" y="2668"/>
                    <a:pt x="781" y="2553"/>
                    <a:pt x="739" y="2594"/>
                  </a:cubicBezTo>
                  <a:cubicBezTo>
                    <a:pt x="690" y="2635"/>
                    <a:pt x="551" y="2742"/>
                    <a:pt x="543" y="2799"/>
                  </a:cubicBezTo>
                  <a:cubicBezTo>
                    <a:pt x="534" y="2856"/>
                    <a:pt x="518" y="2922"/>
                    <a:pt x="460" y="2865"/>
                  </a:cubicBezTo>
                  <a:cubicBezTo>
                    <a:pt x="403" y="2807"/>
                    <a:pt x="337" y="2725"/>
                    <a:pt x="263" y="2676"/>
                  </a:cubicBezTo>
                  <a:cubicBezTo>
                    <a:pt x="190" y="2618"/>
                    <a:pt x="1" y="2569"/>
                    <a:pt x="17" y="2504"/>
                  </a:cubicBezTo>
                  <a:cubicBezTo>
                    <a:pt x="34" y="2438"/>
                    <a:pt x="206" y="2479"/>
                    <a:pt x="214" y="2405"/>
                  </a:cubicBezTo>
                  <a:cubicBezTo>
                    <a:pt x="222" y="2331"/>
                    <a:pt x="198" y="2224"/>
                    <a:pt x="181" y="2110"/>
                  </a:cubicBezTo>
                  <a:cubicBezTo>
                    <a:pt x="165" y="1995"/>
                    <a:pt x="239" y="1954"/>
                    <a:pt x="206" y="1847"/>
                  </a:cubicBezTo>
                  <a:cubicBezTo>
                    <a:pt x="173" y="1748"/>
                    <a:pt x="34" y="1707"/>
                    <a:pt x="108" y="1650"/>
                  </a:cubicBezTo>
                  <a:cubicBezTo>
                    <a:pt x="181" y="1593"/>
                    <a:pt x="280" y="1535"/>
                    <a:pt x="354" y="1478"/>
                  </a:cubicBezTo>
                  <a:cubicBezTo>
                    <a:pt x="428" y="1420"/>
                    <a:pt x="592" y="1404"/>
                    <a:pt x="559" y="1346"/>
                  </a:cubicBezTo>
                  <a:cubicBezTo>
                    <a:pt x="518" y="1281"/>
                    <a:pt x="395" y="1297"/>
                    <a:pt x="395" y="1207"/>
                  </a:cubicBezTo>
                  <a:cubicBezTo>
                    <a:pt x="403" y="1125"/>
                    <a:pt x="428" y="1117"/>
                    <a:pt x="518" y="1059"/>
                  </a:cubicBezTo>
                  <a:cubicBezTo>
                    <a:pt x="608" y="993"/>
                    <a:pt x="633" y="1002"/>
                    <a:pt x="666" y="887"/>
                  </a:cubicBezTo>
                  <a:cubicBezTo>
                    <a:pt x="707" y="772"/>
                    <a:pt x="772" y="788"/>
                    <a:pt x="731" y="616"/>
                  </a:cubicBezTo>
                  <a:cubicBezTo>
                    <a:pt x="690" y="444"/>
                    <a:pt x="592" y="329"/>
                    <a:pt x="674" y="296"/>
                  </a:cubicBezTo>
                  <a:cubicBezTo>
                    <a:pt x="764" y="255"/>
                    <a:pt x="945" y="378"/>
                    <a:pt x="986" y="312"/>
                  </a:cubicBezTo>
                  <a:cubicBezTo>
                    <a:pt x="1027" y="247"/>
                    <a:pt x="953" y="230"/>
                    <a:pt x="1043" y="189"/>
                  </a:cubicBezTo>
                  <a:cubicBezTo>
                    <a:pt x="1133" y="148"/>
                    <a:pt x="1174" y="140"/>
                    <a:pt x="1273" y="140"/>
                  </a:cubicBezTo>
                  <a:cubicBezTo>
                    <a:pt x="1371" y="132"/>
                    <a:pt x="1421" y="156"/>
                    <a:pt x="1486" y="83"/>
                  </a:cubicBezTo>
                  <a:cubicBezTo>
                    <a:pt x="1511" y="58"/>
                    <a:pt x="1527" y="25"/>
                    <a:pt x="1544" y="0"/>
                  </a:cubicBezTo>
                  <a:cubicBezTo>
                    <a:pt x="1618" y="9"/>
                    <a:pt x="1691" y="17"/>
                    <a:pt x="1724" y="25"/>
                  </a:cubicBezTo>
                  <a:cubicBezTo>
                    <a:pt x="1757" y="33"/>
                    <a:pt x="1806" y="74"/>
                    <a:pt x="1864" y="115"/>
                  </a:cubicBezTo>
                  <a:cubicBezTo>
                    <a:pt x="1913" y="156"/>
                    <a:pt x="1970" y="206"/>
                    <a:pt x="2028" y="238"/>
                  </a:cubicBezTo>
                  <a:cubicBezTo>
                    <a:pt x="2126" y="296"/>
                    <a:pt x="2282" y="304"/>
                    <a:pt x="2389" y="304"/>
                  </a:cubicBezTo>
                  <a:cubicBezTo>
                    <a:pt x="2414" y="304"/>
                    <a:pt x="2438" y="312"/>
                    <a:pt x="2463" y="312"/>
                  </a:cubicBezTo>
                  <a:cubicBezTo>
                    <a:pt x="2504" y="312"/>
                    <a:pt x="2512" y="370"/>
                    <a:pt x="2529" y="444"/>
                  </a:cubicBezTo>
                  <a:cubicBezTo>
                    <a:pt x="2537" y="485"/>
                    <a:pt x="2545" y="534"/>
                    <a:pt x="2561" y="583"/>
                  </a:cubicBezTo>
                  <a:cubicBezTo>
                    <a:pt x="2611" y="698"/>
                    <a:pt x="2832" y="706"/>
                    <a:pt x="2972" y="706"/>
                  </a:cubicBezTo>
                  <a:cubicBezTo>
                    <a:pt x="3005" y="706"/>
                    <a:pt x="3037" y="706"/>
                    <a:pt x="3062" y="706"/>
                  </a:cubicBezTo>
                  <a:cubicBezTo>
                    <a:pt x="3144" y="714"/>
                    <a:pt x="3226" y="698"/>
                    <a:pt x="3308" y="682"/>
                  </a:cubicBezTo>
                  <a:cubicBezTo>
                    <a:pt x="3333" y="673"/>
                    <a:pt x="3357" y="665"/>
                    <a:pt x="3374" y="665"/>
                  </a:cubicBezTo>
                  <a:cubicBezTo>
                    <a:pt x="3431" y="657"/>
                    <a:pt x="3702" y="821"/>
                    <a:pt x="3858" y="928"/>
                  </a:cubicBezTo>
                  <a:lnTo>
                    <a:pt x="3915" y="961"/>
                  </a:lnTo>
                  <a:cubicBezTo>
                    <a:pt x="3899" y="1018"/>
                    <a:pt x="3874" y="1108"/>
                    <a:pt x="3874" y="1141"/>
                  </a:cubicBezTo>
                  <a:cubicBezTo>
                    <a:pt x="3874" y="1182"/>
                    <a:pt x="3915" y="1231"/>
                    <a:pt x="3965" y="1281"/>
                  </a:cubicBezTo>
                  <a:cubicBezTo>
                    <a:pt x="4014" y="1330"/>
                    <a:pt x="4071" y="1379"/>
                    <a:pt x="4104" y="1412"/>
                  </a:cubicBezTo>
                  <a:cubicBezTo>
                    <a:pt x="4153" y="1453"/>
                    <a:pt x="4153" y="1494"/>
                    <a:pt x="4153" y="1543"/>
                  </a:cubicBezTo>
                  <a:cubicBezTo>
                    <a:pt x="4153" y="1560"/>
                    <a:pt x="4153" y="1576"/>
                    <a:pt x="4162" y="1601"/>
                  </a:cubicBezTo>
                  <a:cubicBezTo>
                    <a:pt x="4162" y="1650"/>
                    <a:pt x="3702" y="2126"/>
                    <a:pt x="3398" y="2438"/>
                  </a:cubicBezTo>
                  <a:cubicBezTo>
                    <a:pt x="3267" y="2577"/>
                    <a:pt x="3160" y="2684"/>
                    <a:pt x="3128" y="2717"/>
                  </a:cubicBezTo>
                  <a:cubicBezTo>
                    <a:pt x="3078" y="2783"/>
                    <a:pt x="2816" y="2848"/>
                    <a:pt x="2611" y="2897"/>
                  </a:cubicBezTo>
                  <a:cubicBezTo>
                    <a:pt x="2496" y="2930"/>
                    <a:pt x="2389" y="2955"/>
                    <a:pt x="2356" y="2979"/>
                  </a:cubicBezTo>
                  <a:cubicBezTo>
                    <a:pt x="2307" y="3004"/>
                    <a:pt x="2274" y="3021"/>
                    <a:pt x="2250" y="3053"/>
                  </a:cubicBezTo>
                  <a:cubicBezTo>
                    <a:pt x="2217" y="3078"/>
                    <a:pt x="2192" y="3111"/>
                    <a:pt x="2159" y="3160"/>
                  </a:cubicBezTo>
                  <a:cubicBezTo>
                    <a:pt x="2126" y="3217"/>
                    <a:pt x="2110" y="3250"/>
                    <a:pt x="2102" y="3291"/>
                  </a:cubicBezTo>
                  <a:cubicBezTo>
                    <a:pt x="2094" y="3316"/>
                    <a:pt x="2085" y="3341"/>
                    <a:pt x="2069" y="3373"/>
                  </a:cubicBezTo>
                  <a:cubicBezTo>
                    <a:pt x="2061" y="3406"/>
                    <a:pt x="2020" y="3406"/>
                    <a:pt x="1987" y="3406"/>
                  </a:cubicBezTo>
                  <a:cubicBezTo>
                    <a:pt x="1946" y="3406"/>
                    <a:pt x="1905" y="3406"/>
                    <a:pt x="1864" y="3439"/>
                  </a:cubicBezTo>
                  <a:cubicBezTo>
                    <a:pt x="1815" y="3480"/>
                    <a:pt x="1765" y="3784"/>
                    <a:pt x="1732" y="3989"/>
                  </a:cubicBezTo>
                  <a:lnTo>
                    <a:pt x="1732" y="3989"/>
                  </a:lnTo>
                  <a:cubicBezTo>
                    <a:pt x="1724" y="4071"/>
                    <a:pt x="1708" y="4145"/>
                    <a:pt x="1708" y="4178"/>
                  </a:cubicBezTo>
                  <a:cubicBezTo>
                    <a:pt x="1691" y="4211"/>
                    <a:pt x="1650" y="4268"/>
                    <a:pt x="1601" y="4317"/>
                  </a:cubicBezTo>
                  <a:cubicBezTo>
                    <a:pt x="1536" y="4383"/>
                    <a:pt x="1445" y="4440"/>
                    <a:pt x="1421" y="4448"/>
                  </a:cubicBezTo>
                  <a:cubicBezTo>
                    <a:pt x="1396" y="4457"/>
                    <a:pt x="1380" y="4448"/>
                    <a:pt x="1355" y="4440"/>
                  </a:cubicBezTo>
                  <a:cubicBezTo>
                    <a:pt x="1330" y="4424"/>
                    <a:pt x="1306" y="4399"/>
                    <a:pt x="1273" y="4375"/>
                  </a:cubicBezTo>
                  <a:lnTo>
                    <a:pt x="1273" y="4375"/>
                  </a:lnTo>
                  <a:cubicBezTo>
                    <a:pt x="1248" y="4350"/>
                    <a:pt x="1215" y="4301"/>
                    <a:pt x="1174" y="4252"/>
                  </a:cubicBezTo>
                  <a:cubicBezTo>
                    <a:pt x="1109" y="4169"/>
                    <a:pt x="1043" y="4071"/>
                    <a:pt x="994" y="4046"/>
                  </a:cubicBezTo>
                  <a:cubicBezTo>
                    <a:pt x="961" y="4022"/>
                    <a:pt x="887" y="3981"/>
                    <a:pt x="822" y="3956"/>
                  </a:cubicBezTo>
                  <a:cubicBezTo>
                    <a:pt x="764" y="3931"/>
                    <a:pt x="707" y="3915"/>
                    <a:pt x="674" y="3923"/>
                  </a:cubicBezTo>
                  <a:cubicBezTo>
                    <a:pt x="608" y="3923"/>
                    <a:pt x="584" y="3964"/>
                    <a:pt x="551" y="4005"/>
                  </a:cubicBezTo>
                  <a:cubicBezTo>
                    <a:pt x="543" y="4022"/>
                    <a:pt x="534" y="4038"/>
                    <a:pt x="518" y="4055"/>
                  </a:cubicBezTo>
                  <a:cubicBezTo>
                    <a:pt x="493" y="4079"/>
                    <a:pt x="477" y="4079"/>
                    <a:pt x="460" y="4071"/>
                  </a:cubicBezTo>
                  <a:cubicBezTo>
                    <a:pt x="452" y="4063"/>
                    <a:pt x="436" y="4063"/>
                    <a:pt x="428" y="4055"/>
                  </a:cubicBezTo>
                  <a:cubicBezTo>
                    <a:pt x="419" y="4055"/>
                    <a:pt x="419" y="4030"/>
                    <a:pt x="411" y="3989"/>
                  </a:cubicBezTo>
                  <a:cubicBezTo>
                    <a:pt x="411" y="3948"/>
                    <a:pt x="411" y="3899"/>
                    <a:pt x="419" y="3849"/>
                  </a:cubicBezTo>
                  <a:cubicBezTo>
                    <a:pt x="428" y="3833"/>
                    <a:pt x="428" y="3808"/>
                    <a:pt x="436" y="3800"/>
                  </a:cubicBezTo>
                  <a:cubicBezTo>
                    <a:pt x="444" y="3784"/>
                    <a:pt x="501" y="3759"/>
                    <a:pt x="551" y="3743"/>
                  </a:cubicBezTo>
                  <a:cubicBezTo>
                    <a:pt x="592" y="3726"/>
                    <a:pt x="625" y="3718"/>
                    <a:pt x="641" y="3693"/>
                  </a:cubicBezTo>
                  <a:cubicBezTo>
                    <a:pt x="649" y="3677"/>
                    <a:pt x="633" y="3611"/>
                    <a:pt x="616" y="3538"/>
                  </a:cubicBezTo>
                  <a:cubicBezTo>
                    <a:pt x="600" y="3472"/>
                    <a:pt x="575" y="3390"/>
                    <a:pt x="551" y="332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74"/>
            <p:cNvSpPr/>
            <p:nvPr/>
          </p:nvSpPr>
          <p:spPr>
            <a:xfrm>
              <a:off x="2582375" y="3475650"/>
              <a:ext cx="89475" cy="96650"/>
            </a:xfrm>
            <a:custGeom>
              <a:avLst/>
              <a:gdLst/>
              <a:ahLst/>
              <a:cxnLst/>
              <a:rect l="l" t="t" r="r" b="b"/>
              <a:pathLst>
                <a:path w="3579" h="3866" extrusionOk="0">
                  <a:moveTo>
                    <a:pt x="3578" y="2881"/>
                  </a:moveTo>
                  <a:cubicBezTo>
                    <a:pt x="3504" y="3037"/>
                    <a:pt x="3447" y="3299"/>
                    <a:pt x="3316" y="3349"/>
                  </a:cubicBezTo>
                  <a:cubicBezTo>
                    <a:pt x="3160" y="3406"/>
                    <a:pt x="2913" y="3406"/>
                    <a:pt x="2913" y="3505"/>
                  </a:cubicBezTo>
                  <a:cubicBezTo>
                    <a:pt x="2922" y="3595"/>
                    <a:pt x="3053" y="3611"/>
                    <a:pt x="2905" y="3644"/>
                  </a:cubicBezTo>
                  <a:cubicBezTo>
                    <a:pt x="2758" y="3677"/>
                    <a:pt x="2610" y="3866"/>
                    <a:pt x="2487" y="3841"/>
                  </a:cubicBezTo>
                  <a:cubicBezTo>
                    <a:pt x="2355" y="3816"/>
                    <a:pt x="2273" y="3710"/>
                    <a:pt x="2142" y="3718"/>
                  </a:cubicBezTo>
                  <a:cubicBezTo>
                    <a:pt x="2011" y="3726"/>
                    <a:pt x="1773" y="3841"/>
                    <a:pt x="1658" y="3792"/>
                  </a:cubicBezTo>
                  <a:cubicBezTo>
                    <a:pt x="1551" y="3734"/>
                    <a:pt x="1124" y="3472"/>
                    <a:pt x="911" y="3455"/>
                  </a:cubicBezTo>
                  <a:cubicBezTo>
                    <a:pt x="698" y="3431"/>
                    <a:pt x="501" y="3578"/>
                    <a:pt x="419" y="3455"/>
                  </a:cubicBezTo>
                  <a:cubicBezTo>
                    <a:pt x="337" y="3332"/>
                    <a:pt x="41" y="3135"/>
                    <a:pt x="33" y="3045"/>
                  </a:cubicBezTo>
                  <a:cubicBezTo>
                    <a:pt x="25" y="2955"/>
                    <a:pt x="0" y="2758"/>
                    <a:pt x="49" y="2676"/>
                  </a:cubicBezTo>
                  <a:cubicBezTo>
                    <a:pt x="99" y="2594"/>
                    <a:pt x="213" y="2429"/>
                    <a:pt x="131" y="2380"/>
                  </a:cubicBezTo>
                  <a:lnTo>
                    <a:pt x="123" y="2380"/>
                  </a:lnTo>
                  <a:cubicBezTo>
                    <a:pt x="140" y="2347"/>
                    <a:pt x="156" y="2306"/>
                    <a:pt x="164" y="2265"/>
                  </a:cubicBezTo>
                  <a:cubicBezTo>
                    <a:pt x="181" y="2200"/>
                    <a:pt x="181" y="2126"/>
                    <a:pt x="181" y="2052"/>
                  </a:cubicBezTo>
                  <a:cubicBezTo>
                    <a:pt x="172" y="1970"/>
                    <a:pt x="164" y="1888"/>
                    <a:pt x="148" y="1806"/>
                  </a:cubicBezTo>
                  <a:cubicBezTo>
                    <a:pt x="140" y="1773"/>
                    <a:pt x="131" y="1740"/>
                    <a:pt x="123" y="1707"/>
                  </a:cubicBezTo>
                  <a:cubicBezTo>
                    <a:pt x="90" y="1592"/>
                    <a:pt x="66" y="1477"/>
                    <a:pt x="107" y="1428"/>
                  </a:cubicBezTo>
                  <a:cubicBezTo>
                    <a:pt x="131" y="1404"/>
                    <a:pt x="164" y="1395"/>
                    <a:pt x="189" y="1387"/>
                  </a:cubicBezTo>
                  <a:cubicBezTo>
                    <a:pt x="246" y="1371"/>
                    <a:pt x="295" y="1363"/>
                    <a:pt x="295" y="1264"/>
                  </a:cubicBezTo>
                  <a:cubicBezTo>
                    <a:pt x="295" y="1207"/>
                    <a:pt x="279" y="1174"/>
                    <a:pt x="271" y="1149"/>
                  </a:cubicBezTo>
                  <a:cubicBezTo>
                    <a:pt x="263" y="1125"/>
                    <a:pt x="254" y="1108"/>
                    <a:pt x="287" y="1051"/>
                  </a:cubicBezTo>
                  <a:cubicBezTo>
                    <a:pt x="312" y="1001"/>
                    <a:pt x="337" y="911"/>
                    <a:pt x="345" y="821"/>
                  </a:cubicBezTo>
                  <a:cubicBezTo>
                    <a:pt x="369" y="698"/>
                    <a:pt x="378" y="558"/>
                    <a:pt x="378" y="493"/>
                  </a:cubicBezTo>
                  <a:cubicBezTo>
                    <a:pt x="378" y="443"/>
                    <a:pt x="369" y="411"/>
                    <a:pt x="361" y="386"/>
                  </a:cubicBezTo>
                  <a:cubicBezTo>
                    <a:pt x="353" y="361"/>
                    <a:pt x="345" y="345"/>
                    <a:pt x="369" y="304"/>
                  </a:cubicBezTo>
                  <a:cubicBezTo>
                    <a:pt x="402" y="255"/>
                    <a:pt x="443" y="197"/>
                    <a:pt x="484" y="132"/>
                  </a:cubicBezTo>
                  <a:cubicBezTo>
                    <a:pt x="509" y="99"/>
                    <a:pt x="525" y="74"/>
                    <a:pt x="550" y="50"/>
                  </a:cubicBezTo>
                  <a:cubicBezTo>
                    <a:pt x="632" y="82"/>
                    <a:pt x="837" y="164"/>
                    <a:pt x="878" y="148"/>
                  </a:cubicBezTo>
                  <a:cubicBezTo>
                    <a:pt x="919" y="140"/>
                    <a:pt x="944" y="66"/>
                    <a:pt x="960" y="25"/>
                  </a:cubicBezTo>
                  <a:cubicBezTo>
                    <a:pt x="968" y="17"/>
                    <a:pt x="968" y="8"/>
                    <a:pt x="977" y="0"/>
                  </a:cubicBezTo>
                  <a:lnTo>
                    <a:pt x="977" y="0"/>
                  </a:lnTo>
                  <a:cubicBezTo>
                    <a:pt x="977" y="0"/>
                    <a:pt x="1075" y="8"/>
                    <a:pt x="1133" y="17"/>
                  </a:cubicBezTo>
                  <a:cubicBezTo>
                    <a:pt x="1149" y="17"/>
                    <a:pt x="1165" y="17"/>
                    <a:pt x="1174" y="17"/>
                  </a:cubicBezTo>
                  <a:cubicBezTo>
                    <a:pt x="1174" y="17"/>
                    <a:pt x="1264" y="107"/>
                    <a:pt x="1362" y="205"/>
                  </a:cubicBezTo>
                  <a:cubicBezTo>
                    <a:pt x="1477" y="320"/>
                    <a:pt x="1600" y="452"/>
                    <a:pt x="1625" y="484"/>
                  </a:cubicBezTo>
                  <a:cubicBezTo>
                    <a:pt x="1633" y="501"/>
                    <a:pt x="1641" y="550"/>
                    <a:pt x="1641" y="599"/>
                  </a:cubicBezTo>
                  <a:cubicBezTo>
                    <a:pt x="1650" y="681"/>
                    <a:pt x="1650" y="763"/>
                    <a:pt x="1723" y="763"/>
                  </a:cubicBezTo>
                  <a:cubicBezTo>
                    <a:pt x="1765" y="763"/>
                    <a:pt x="1814" y="739"/>
                    <a:pt x="1855" y="706"/>
                  </a:cubicBezTo>
                  <a:cubicBezTo>
                    <a:pt x="1920" y="657"/>
                    <a:pt x="1986" y="591"/>
                    <a:pt x="2011" y="550"/>
                  </a:cubicBezTo>
                  <a:cubicBezTo>
                    <a:pt x="2019" y="550"/>
                    <a:pt x="2011" y="558"/>
                    <a:pt x="2019" y="567"/>
                  </a:cubicBezTo>
                  <a:cubicBezTo>
                    <a:pt x="2035" y="583"/>
                    <a:pt x="2052" y="608"/>
                    <a:pt x="2076" y="632"/>
                  </a:cubicBezTo>
                  <a:cubicBezTo>
                    <a:pt x="2134" y="714"/>
                    <a:pt x="2191" y="821"/>
                    <a:pt x="2216" y="870"/>
                  </a:cubicBezTo>
                  <a:cubicBezTo>
                    <a:pt x="2249" y="944"/>
                    <a:pt x="2470" y="985"/>
                    <a:pt x="2610" y="1010"/>
                  </a:cubicBezTo>
                  <a:cubicBezTo>
                    <a:pt x="2643" y="1018"/>
                    <a:pt x="2675" y="1026"/>
                    <a:pt x="2692" y="1026"/>
                  </a:cubicBezTo>
                  <a:cubicBezTo>
                    <a:pt x="2733" y="1034"/>
                    <a:pt x="2741" y="1067"/>
                    <a:pt x="2749" y="1108"/>
                  </a:cubicBezTo>
                  <a:cubicBezTo>
                    <a:pt x="2758" y="1141"/>
                    <a:pt x="2766" y="1174"/>
                    <a:pt x="2790" y="1207"/>
                  </a:cubicBezTo>
                  <a:cubicBezTo>
                    <a:pt x="2823" y="1248"/>
                    <a:pt x="2922" y="1297"/>
                    <a:pt x="3012" y="1338"/>
                  </a:cubicBezTo>
                  <a:cubicBezTo>
                    <a:pt x="3078" y="1371"/>
                    <a:pt x="3135" y="1395"/>
                    <a:pt x="3168" y="1420"/>
                  </a:cubicBezTo>
                  <a:cubicBezTo>
                    <a:pt x="3217" y="1461"/>
                    <a:pt x="3225" y="1477"/>
                    <a:pt x="3250" y="1510"/>
                  </a:cubicBezTo>
                  <a:cubicBezTo>
                    <a:pt x="3258" y="1527"/>
                    <a:pt x="3275" y="1551"/>
                    <a:pt x="3299" y="1592"/>
                  </a:cubicBezTo>
                  <a:cubicBezTo>
                    <a:pt x="3332" y="1633"/>
                    <a:pt x="3357" y="1715"/>
                    <a:pt x="3381" y="1806"/>
                  </a:cubicBezTo>
                  <a:cubicBezTo>
                    <a:pt x="3414" y="1945"/>
                    <a:pt x="3447" y="2109"/>
                    <a:pt x="3455" y="2216"/>
                  </a:cubicBezTo>
                  <a:cubicBezTo>
                    <a:pt x="3472" y="2315"/>
                    <a:pt x="3455" y="2413"/>
                    <a:pt x="3447" y="2503"/>
                  </a:cubicBezTo>
                  <a:cubicBezTo>
                    <a:pt x="3439" y="2577"/>
                    <a:pt x="3430" y="2643"/>
                    <a:pt x="3439" y="2708"/>
                  </a:cubicBezTo>
                  <a:cubicBezTo>
                    <a:pt x="3447" y="2799"/>
                    <a:pt x="3496" y="2832"/>
                    <a:pt x="3578" y="288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74"/>
            <p:cNvSpPr/>
            <p:nvPr/>
          </p:nvSpPr>
          <p:spPr>
            <a:xfrm>
              <a:off x="2582375" y="3475650"/>
              <a:ext cx="89475" cy="96650"/>
            </a:xfrm>
            <a:custGeom>
              <a:avLst/>
              <a:gdLst/>
              <a:ahLst/>
              <a:cxnLst/>
              <a:rect l="l" t="t" r="r" b="b"/>
              <a:pathLst>
                <a:path w="3579" h="3866" fill="none" extrusionOk="0">
                  <a:moveTo>
                    <a:pt x="3578" y="2881"/>
                  </a:moveTo>
                  <a:cubicBezTo>
                    <a:pt x="3504" y="3037"/>
                    <a:pt x="3447" y="3299"/>
                    <a:pt x="3316" y="3349"/>
                  </a:cubicBezTo>
                  <a:cubicBezTo>
                    <a:pt x="3160" y="3406"/>
                    <a:pt x="2913" y="3406"/>
                    <a:pt x="2913" y="3505"/>
                  </a:cubicBezTo>
                  <a:cubicBezTo>
                    <a:pt x="2922" y="3595"/>
                    <a:pt x="3053" y="3611"/>
                    <a:pt x="2905" y="3644"/>
                  </a:cubicBezTo>
                  <a:cubicBezTo>
                    <a:pt x="2758" y="3677"/>
                    <a:pt x="2610" y="3866"/>
                    <a:pt x="2487" y="3841"/>
                  </a:cubicBezTo>
                  <a:cubicBezTo>
                    <a:pt x="2355" y="3816"/>
                    <a:pt x="2273" y="3710"/>
                    <a:pt x="2142" y="3718"/>
                  </a:cubicBezTo>
                  <a:cubicBezTo>
                    <a:pt x="2011" y="3726"/>
                    <a:pt x="1773" y="3841"/>
                    <a:pt x="1658" y="3792"/>
                  </a:cubicBezTo>
                  <a:cubicBezTo>
                    <a:pt x="1551" y="3734"/>
                    <a:pt x="1124" y="3472"/>
                    <a:pt x="911" y="3455"/>
                  </a:cubicBezTo>
                  <a:cubicBezTo>
                    <a:pt x="698" y="3431"/>
                    <a:pt x="501" y="3578"/>
                    <a:pt x="419" y="3455"/>
                  </a:cubicBezTo>
                  <a:cubicBezTo>
                    <a:pt x="337" y="3332"/>
                    <a:pt x="41" y="3135"/>
                    <a:pt x="33" y="3045"/>
                  </a:cubicBezTo>
                  <a:cubicBezTo>
                    <a:pt x="25" y="2955"/>
                    <a:pt x="0" y="2758"/>
                    <a:pt x="49" y="2676"/>
                  </a:cubicBezTo>
                  <a:cubicBezTo>
                    <a:pt x="99" y="2594"/>
                    <a:pt x="213" y="2429"/>
                    <a:pt x="131" y="2380"/>
                  </a:cubicBezTo>
                  <a:lnTo>
                    <a:pt x="123" y="2380"/>
                  </a:lnTo>
                  <a:cubicBezTo>
                    <a:pt x="140" y="2347"/>
                    <a:pt x="156" y="2306"/>
                    <a:pt x="164" y="2265"/>
                  </a:cubicBezTo>
                  <a:cubicBezTo>
                    <a:pt x="181" y="2200"/>
                    <a:pt x="181" y="2126"/>
                    <a:pt x="181" y="2052"/>
                  </a:cubicBezTo>
                  <a:cubicBezTo>
                    <a:pt x="172" y="1970"/>
                    <a:pt x="164" y="1888"/>
                    <a:pt x="148" y="1806"/>
                  </a:cubicBezTo>
                  <a:cubicBezTo>
                    <a:pt x="140" y="1773"/>
                    <a:pt x="131" y="1740"/>
                    <a:pt x="123" y="1707"/>
                  </a:cubicBezTo>
                  <a:cubicBezTo>
                    <a:pt x="90" y="1592"/>
                    <a:pt x="66" y="1477"/>
                    <a:pt x="107" y="1428"/>
                  </a:cubicBezTo>
                  <a:cubicBezTo>
                    <a:pt x="131" y="1404"/>
                    <a:pt x="164" y="1395"/>
                    <a:pt x="189" y="1387"/>
                  </a:cubicBezTo>
                  <a:cubicBezTo>
                    <a:pt x="246" y="1371"/>
                    <a:pt x="295" y="1363"/>
                    <a:pt x="295" y="1264"/>
                  </a:cubicBezTo>
                  <a:cubicBezTo>
                    <a:pt x="295" y="1207"/>
                    <a:pt x="279" y="1174"/>
                    <a:pt x="271" y="1149"/>
                  </a:cubicBezTo>
                  <a:cubicBezTo>
                    <a:pt x="263" y="1125"/>
                    <a:pt x="254" y="1108"/>
                    <a:pt x="287" y="1051"/>
                  </a:cubicBezTo>
                  <a:cubicBezTo>
                    <a:pt x="312" y="1001"/>
                    <a:pt x="337" y="911"/>
                    <a:pt x="345" y="821"/>
                  </a:cubicBezTo>
                  <a:cubicBezTo>
                    <a:pt x="369" y="698"/>
                    <a:pt x="378" y="558"/>
                    <a:pt x="378" y="493"/>
                  </a:cubicBezTo>
                  <a:cubicBezTo>
                    <a:pt x="378" y="443"/>
                    <a:pt x="369" y="411"/>
                    <a:pt x="361" y="386"/>
                  </a:cubicBezTo>
                  <a:cubicBezTo>
                    <a:pt x="353" y="361"/>
                    <a:pt x="345" y="345"/>
                    <a:pt x="369" y="304"/>
                  </a:cubicBezTo>
                  <a:cubicBezTo>
                    <a:pt x="402" y="255"/>
                    <a:pt x="443" y="197"/>
                    <a:pt x="484" y="132"/>
                  </a:cubicBezTo>
                  <a:cubicBezTo>
                    <a:pt x="509" y="99"/>
                    <a:pt x="525" y="74"/>
                    <a:pt x="550" y="50"/>
                  </a:cubicBezTo>
                  <a:cubicBezTo>
                    <a:pt x="632" y="82"/>
                    <a:pt x="837" y="164"/>
                    <a:pt x="878" y="148"/>
                  </a:cubicBezTo>
                  <a:cubicBezTo>
                    <a:pt x="919" y="140"/>
                    <a:pt x="944" y="66"/>
                    <a:pt x="960" y="25"/>
                  </a:cubicBezTo>
                  <a:cubicBezTo>
                    <a:pt x="968" y="17"/>
                    <a:pt x="968" y="8"/>
                    <a:pt x="977" y="0"/>
                  </a:cubicBezTo>
                  <a:lnTo>
                    <a:pt x="977" y="0"/>
                  </a:lnTo>
                  <a:cubicBezTo>
                    <a:pt x="977" y="0"/>
                    <a:pt x="1075" y="8"/>
                    <a:pt x="1133" y="17"/>
                  </a:cubicBezTo>
                  <a:cubicBezTo>
                    <a:pt x="1149" y="17"/>
                    <a:pt x="1165" y="17"/>
                    <a:pt x="1174" y="17"/>
                  </a:cubicBezTo>
                  <a:cubicBezTo>
                    <a:pt x="1174" y="17"/>
                    <a:pt x="1264" y="107"/>
                    <a:pt x="1362" y="205"/>
                  </a:cubicBezTo>
                  <a:cubicBezTo>
                    <a:pt x="1477" y="320"/>
                    <a:pt x="1600" y="452"/>
                    <a:pt x="1625" y="484"/>
                  </a:cubicBezTo>
                  <a:cubicBezTo>
                    <a:pt x="1633" y="501"/>
                    <a:pt x="1641" y="550"/>
                    <a:pt x="1641" y="599"/>
                  </a:cubicBezTo>
                  <a:cubicBezTo>
                    <a:pt x="1650" y="681"/>
                    <a:pt x="1650" y="763"/>
                    <a:pt x="1723" y="763"/>
                  </a:cubicBezTo>
                  <a:cubicBezTo>
                    <a:pt x="1765" y="763"/>
                    <a:pt x="1814" y="739"/>
                    <a:pt x="1855" y="706"/>
                  </a:cubicBezTo>
                  <a:cubicBezTo>
                    <a:pt x="1920" y="657"/>
                    <a:pt x="1986" y="591"/>
                    <a:pt x="2011" y="550"/>
                  </a:cubicBezTo>
                  <a:cubicBezTo>
                    <a:pt x="2019" y="550"/>
                    <a:pt x="2011" y="558"/>
                    <a:pt x="2019" y="567"/>
                  </a:cubicBezTo>
                  <a:cubicBezTo>
                    <a:pt x="2035" y="583"/>
                    <a:pt x="2052" y="608"/>
                    <a:pt x="2076" y="632"/>
                  </a:cubicBezTo>
                  <a:cubicBezTo>
                    <a:pt x="2134" y="714"/>
                    <a:pt x="2191" y="821"/>
                    <a:pt x="2216" y="870"/>
                  </a:cubicBezTo>
                  <a:cubicBezTo>
                    <a:pt x="2249" y="944"/>
                    <a:pt x="2470" y="985"/>
                    <a:pt x="2610" y="1010"/>
                  </a:cubicBezTo>
                  <a:cubicBezTo>
                    <a:pt x="2643" y="1018"/>
                    <a:pt x="2675" y="1026"/>
                    <a:pt x="2692" y="1026"/>
                  </a:cubicBezTo>
                  <a:cubicBezTo>
                    <a:pt x="2733" y="1034"/>
                    <a:pt x="2741" y="1067"/>
                    <a:pt x="2749" y="1108"/>
                  </a:cubicBezTo>
                  <a:cubicBezTo>
                    <a:pt x="2758" y="1141"/>
                    <a:pt x="2766" y="1174"/>
                    <a:pt x="2790" y="1207"/>
                  </a:cubicBezTo>
                  <a:cubicBezTo>
                    <a:pt x="2823" y="1248"/>
                    <a:pt x="2922" y="1297"/>
                    <a:pt x="3012" y="1338"/>
                  </a:cubicBezTo>
                  <a:cubicBezTo>
                    <a:pt x="3078" y="1371"/>
                    <a:pt x="3135" y="1395"/>
                    <a:pt x="3168" y="1420"/>
                  </a:cubicBezTo>
                  <a:cubicBezTo>
                    <a:pt x="3217" y="1461"/>
                    <a:pt x="3225" y="1477"/>
                    <a:pt x="3250" y="1510"/>
                  </a:cubicBezTo>
                  <a:cubicBezTo>
                    <a:pt x="3258" y="1527"/>
                    <a:pt x="3275" y="1551"/>
                    <a:pt x="3299" y="1592"/>
                  </a:cubicBezTo>
                  <a:cubicBezTo>
                    <a:pt x="3332" y="1633"/>
                    <a:pt x="3357" y="1715"/>
                    <a:pt x="3381" y="1806"/>
                  </a:cubicBezTo>
                  <a:cubicBezTo>
                    <a:pt x="3414" y="1945"/>
                    <a:pt x="3447" y="2109"/>
                    <a:pt x="3455" y="2216"/>
                  </a:cubicBezTo>
                  <a:cubicBezTo>
                    <a:pt x="3472" y="2315"/>
                    <a:pt x="3455" y="2413"/>
                    <a:pt x="3447" y="2503"/>
                  </a:cubicBezTo>
                  <a:cubicBezTo>
                    <a:pt x="3439" y="2577"/>
                    <a:pt x="3430" y="2643"/>
                    <a:pt x="3439" y="2708"/>
                  </a:cubicBezTo>
                  <a:cubicBezTo>
                    <a:pt x="3447" y="2799"/>
                    <a:pt x="3496" y="2832"/>
                    <a:pt x="3578" y="288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74"/>
            <p:cNvSpPr/>
            <p:nvPr/>
          </p:nvSpPr>
          <p:spPr>
            <a:xfrm>
              <a:off x="2302300" y="2820950"/>
              <a:ext cx="704575" cy="725300"/>
            </a:xfrm>
            <a:custGeom>
              <a:avLst/>
              <a:gdLst/>
              <a:ahLst/>
              <a:cxnLst/>
              <a:rect l="l" t="t" r="r" b="b"/>
              <a:pathLst>
                <a:path w="28183" h="29012" extrusionOk="0">
                  <a:moveTo>
                    <a:pt x="17539" y="3965"/>
                  </a:moveTo>
                  <a:cubicBezTo>
                    <a:pt x="17342" y="3965"/>
                    <a:pt x="17104" y="3915"/>
                    <a:pt x="16997" y="3907"/>
                  </a:cubicBezTo>
                  <a:cubicBezTo>
                    <a:pt x="16890" y="3899"/>
                    <a:pt x="16784" y="3973"/>
                    <a:pt x="16775" y="4063"/>
                  </a:cubicBezTo>
                  <a:cubicBezTo>
                    <a:pt x="16767" y="4145"/>
                    <a:pt x="16923" y="4260"/>
                    <a:pt x="16874" y="4268"/>
                  </a:cubicBezTo>
                  <a:cubicBezTo>
                    <a:pt x="16808" y="4285"/>
                    <a:pt x="16702" y="4268"/>
                    <a:pt x="16710" y="4342"/>
                  </a:cubicBezTo>
                  <a:cubicBezTo>
                    <a:pt x="16718" y="4416"/>
                    <a:pt x="16767" y="4457"/>
                    <a:pt x="16833" y="4473"/>
                  </a:cubicBezTo>
                  <a:cubicBezTo>
                    <a:pt x="16899" y="4490"/>
                    <a:pt x="16931" y="4523"/>
                    <a:pt x="16890" y="4547"/>
                  </a:cubicBezTo>
                  <a:cubicBezTo>
                    <a:pt x="16841" y="4580"/>
                    <a:pt x="16726" y="4596"/>
                    <a:pt x="16734" y="4646"/>
                  </a:cubicBezTo>
                  <a:cubicBezTo>
                    <a:pt x="16751" y="4695"/>
                    <a:pt x="16833" y="4999"/>
                    <a:pt x="16931" y="5007"/>
                  </a:cubicBezTo>
                  <a:cubicBezTo>
                    <a:pt x="17030" y="5015"/>
                    <a:pt x="17005" y="4990"/>
                    <a:pt x="17112" y="4982"/>
                  </a:cubicBezTo>
                  <a:cubicBezTo>
                    <a:pt x="17219" y="4982"/>
                    <a:pt x="17251" y="5015"/>
                    <a:pt x="17325" y="5015"/>
                  </a:cubicBezTo>
                  <a:cubicBezTo>
                    <a:pt x="17399" y="5015"/>
                    <a:pt x="17457" y="5015"/>
                    <a:pt x="17489" y="4974"/>
                  </a:cubicBezTo>
                  <a:cubicBezTo>
                    <a:pt x="17530" y="4941"/>
                    <a:pt x="17473" y="4875"/>
                    <a:pt x="17539" y="4867"/>
                  </a:cubicBezTo>
                  <a:cubicBezTo>
                    <a:pt x="17604" y="4851"/>
                    <a:pt x="17613" y="4933"/>
                    <a:pt x="17711" y="4933"/>
                  </a:cubicBezTo>
                  <a:cubicBezTo>
                    <a:pt x="17809" y="4933"/>
                    <a:pt x="17982" y="4892"/>
                    <a:pt x="18015" y="4843"/>
                  </a:cubicBezTo>
                  <a:cubicBezTo>
                    <a:pt x="18047" y="4785"/>
                    <a:pt x="18244" y="4375"/>
                    <a:pt x="18302" y="4219"/>
                  </a:cubicBezTo>
                  <a:cubicBezTo>
                    <a:pt x="18359" y="4063"/>
                    <a:pt x="18458" y="4014"/>
                    <a:pt x="18376" y="3989"/>
                  </a:cubicBezTo>
                  <a:cubicBezTo>
                    <a:pt x="18302" y="3973"/>
                    <a:pt x="18146" y="3973"/>
                    <a:pt x="17990" y="3940"/>
                  </a:cubicBezTo>
                  <a:cubicBezTo>
                    <a:pt x="17834" y="3915"/>
                    <a:pt x="17670" y="3973"/>
                    <a:pt x="17539" y="3965"/>
                  </a:cubicBezTo>
                  <a:close/>
                  <a:moveTo>
                    <a:pt x="17440" y="3612"/>
                  </a:moveTo>
                  <a:cubicBezTo>
                    <a:pt x="17366" y="3677"/>
                    <a:pt x="17333" y="3759"/>
                    <a:pt x="17268" y="3759"/>
                  </a:cubicBezTo>
                  <a:cubicBezTo>
                    <a:pt x="17202" y="3759"/>
                    <a:pt x="17038" y="3809"/>
                    <a:pt x="17005" y="3743"/>
                  </a:cubicBezTo>
                  <a:cubicBezTo>
                    <a:pt x="16981" y="3677"/>
                    <a:pt x="16956" y="3661"/>
                    <a:pt x="17054" y="3644"/>
                  </a:cubicBezTo>
                  <a:cubicBezTo>
                    <a:pt x="17145" y="3628"/>
                    <a:pt x="17219" y="3653"/>
                    <a:pt x="17317" y="3579"/>
                  </a:cubicBezTo>
                  <a:cubicBezTo>
                    <a:pt x="17416" y="3513"/>
                    <a:pt x="17465" y="3587"/>
                    <a:pt x="17440" y="3612"/>
                  </a:cubicBezTo>
                  <a:close/>
                  <a:moveTo>
                    <a:pt x="16168" y="4268"/>
                  </a:moveTo>
                  <a:cubicBezTo>
                    <a:pt x="16144" y="4309"/>
                    <a:pt x="15971" y="4596"/>
                    <a:pt x="16012" y="4613"/>
                  </a:cubicBezTo>
                  <a:cubicBezTo>
                    <a:pt x="16045" y="4629"/>
                    <a:pt x="16234" y="4580"/>
                    <a:pt x="16291" y="4482"/>
                  </a:cubicBezTo>
                  <a:cubicBezTo>
                    <a:pt x="16340" y="4383"/>
                    <a:pt x="16291" y="4276"/>
                    <a:pt x="16357" y="4194"/>
                  </a:cubicBezTo>
                  <a:cubicBezTo>
                    <a:pt x="16423" y="4120"/>
                    <a:pt x="16258" y="4096"/>
                    <a:pt x="16168" y="4268"/>
                  </a:cubicBezTo>
                  <a:close/>
                  <a:moveTo>
                    <a:pt x="16513" y="3956"/>
                  </a:moveTo>
                  <a:cubicBezTo>
                    <a:pt x="16595" y="3997"/>
                    <a:pt x="16554" y="4047"/>
                    <a:pt x="16628" y="4006"/>
                  </a:cubicBezTo>
                  <a:cubicBezTo>
                    <a:pt x="16693" y="3956"/>
                    <a:pt x="16743" y="3915"/>
                    <a:pt x="16751" y="3882"/>
                  </a:cubicBezTo>
                  <a:cubicBezTo>
                    <a:pt x="16767" y="3850"/>
                    <a:pt x="16677" y="3841"/>
                    <a:pt x="16603" y="3850"/>
                  </a:cubicBezTo>
                  <a:cubicBezTo>
                    <a:pt x="16529" y="3858"/>
                    <a:pt x="16480" y="3932"/>
                    <a:pt x="16513" y="3956"/>
                  </a:cubicBezTo>
                  <a:close/>
                  <a:moveTo>
                    <a:pt x="17235" y="3259"/>
                  </a:moveTo>
                  <a:cubicBezTo>
                    <a:pt x="17137" y="3275"/>
                    <a:pt x="17071" y="3324"/>
                    <a:pt x="17054" y="3349"/>
                  </a:cubicBezTo>
                  <a:cubicBezTo>
                    <a:pt x="17030" y="3374"/>
                    <a:pt x="16956" y="3456"/>
                    <a:pt x="17005" y="3472"/>
                  </a:cubicBezTo>
                  <a:cubicBezTo>
                    <a:pt x="17054" y="3497"/>
                    <a:pt x="17210" y="3423"/>
                    <a:pt x="17251" y="3374"/>
                  </a:cubicBezTo>
                  <a:cubicBezTo>
                    <a:pt x="17284" y="3333"/>
                    <a:pt x="17317" y="3259"/>
                    <a:pt x="17235" y="3259"/>
                  </a:cubicBezTo>
                  <a:close/>
                  <a:moveTo>
                    <a:pt x="16070" y="756"/>
                  </a:moveTo>
                  <a:cubicBezTo>
                    <a:pt x="16111" y="715"/>
                    <a:pt x="16119" y="633"/>
                    <a:pt x="16144" y="608"/>
                  </a:cubicBezTo>
                  <a:cubicBezTo>
                    <a:pt x="16160" y="592"/>
                    <a:pt x="16349" y="805"/>
                    <a:pt x="16340" y="854"/>
                  </a:cubicBezTo>
                  <a:cubicBezTo>
                    <a:pt x="16332" y="903"/>
                    <a:pt x="16283" y="1158"/>
                    <a:pt x="16349" y="1158"/>
                  </a:cubicBezTo>
                  <a:cubicBezTo>
                    <a:pt x="16423" y="1158"/>
                    <a:pt x="16431" y="1002"/>
                    <a:pt x="16455" y="1002"/>
                  </a:cubicBezTo>
                  <a:cubicBezTo>
                    <a:pt x="16472" y="1010"/>
                    <a:pt x="16505" y="1068"/>
                    <a:pt x="16505" y="1174"/>
                  </a:cubicBezTo>
                  <a:cubicBezTo>
                    <a:pt x="16505" y="1281"/>
                    <a:pt x="16529" y="1347"/>
                    <a:pt x="16529" y="1503"/>
                  </a:cubicBezTo>
                  <a:cubicBezTo>
                    <a:pt x="16529" y="1650"/>
                    <a:pt x="16587" y="1896"/>
                    <a:pt x="16636" y="1995"/>
                  </a:cubicBezTo>
                  <a:cubicBezTo>
                    <a:pt x="16677" y="2102"/>
                    <a:pt x="16611" y="2200"/>
                    <a:pt x="16669" y="2249"/>
                  </a:cubicBezTo>
                  <a:cubicBezTo>
                    <a:pt x="16718" y="2299"/>
                    <a:pt x="16759" y="2258"/>
                    <a:pt x="16784" y="2266"/>
                  </a:cubicBezTo>
                  <a:cubicBezTo>
                    <a:pt x="16800" y="2266"/>
                    <a:pt x="16849" y="2381"/>
                    <a:pt x="16874" y="2356"/>
                  </a:cubicBezTo>
                  <a:cubicBezTo>
                    <a:pt x="16899" y="2340"/>
                    <a:pt x="16923" y="2241"/>
                    <a:pt x="16948" y="2233"/>
                  </a:cubicBezTo>
                  <a:cubicBezTo>
                    <a:pt x="16964" y="2217"/>
                    <a:pt x="17120" y="2381"/>
                    <a:pt x="17071" y="2397"/>
                  </a:cubicBezTo>
                  <a:cubicBezTo>
                    <a:pt x="17030" y="2422"/>
                    <a:pt x="16857" y="2364"/>
                    <a:pt x="16931" y="2438"/>
                  </a:cubicBezTo>
                  <a:cubicBezTo>
                    <a:pt x="17005" y="2512"/>
                    <a:pt x="17079" y="2504"/>
                    <a:pt x="17169" y="2520"/>
                  </a:cubicBezTo>
                  <a:cubicBezTo>
                    <a:pt x="17260" y="2545"/>
                    <a:pt x="17301" y="2528"/>
                    <a:pt x="17309" y="2586"/>
                  </a:cubicBezTo>
                  <a:cubicBezTo>
                    <a:pt x="17309" y="2643"/>
                    <a:pt x="17366" y="2775"/>
                    <a:pt x="17317" y="2807"/>
                  </a:cubicBezTo>
                  <a:cubicBezTo>
                    <a:pt x="17268" y="2840"/>
                    <a:pt x="17128" y="2857"/>
                    <a:pt x="17145" y="2889"/>
                  </a:cubicBezTo>
                  <a:cubicBezTo>
                    <a:pt x="17161" y="2922"/>
                    <a:pt x="17317" y="2906"/>
                    <a:pt x="17301" y="2955"/>
                  </a:cubicBezTo>
                  <a:cubicBezTo>
                    <a:pt x="17284" y="3004"/>
                    <a:pt x="17104" y="3152"/>
                    <a:pt x="17005" y="3218"/>
                  </a:cubicBezTo>
                  <a:cubicBezTo>
                    <a:pt x="16907" y="3283"/>
                    <a:pt x="16644" y="3620"/>
                    <a:pt x="16587" y="3669"/>
                  </a:cubicBezTo>
                  <a:cubicBezTo>
                    <a:pt x="16529" y="3710"/>
                    <a:pt x="16464" y="3784"/>
                    <a:pt x="16373" y="3833"/>
                  </a:cubicBezTo>
                  <a:cubicBezTo>
                    <a:pt x="16283" y="3882"/>
                    <a:pt x="16135" y="4120"/>
                    <a:pt x="16037" y="4276"/>
                  </a:cubicBezTo>
                  <a:cubicBezTo>
                    <a:pt x="15947" y="4441"/>
                    <a:pt x="15889" y="4646"/>
                    <a:pt x="15815" y="4695"/>
                  </a:cubicBezTo>
                  <a:cubicBezTo>
                    <a:pt x="15741" y="4744"/>
                    <a:pt x="15709" y="4728"/>
                    <a:pt x="15602" y="4720"/>
                  </a:cubicBezTo>
                  <a:cubicBezTo>
                    <a:pt x="15495" y="4711"/>
                    <a:pt x="15150" y="4884"/>
                    <a:pt x="15224" y="4917"/>
                  </a:cubicBezTo>
                  <a:cubicBezTo>
                    <a:pt x="15298" y="4949"/>
                    <a:pt x="15380" y="4875"/>
                    <a:pt x="15495" y="4892"/>
                  </a:cubicBezTo>
                  <a:cubicBezTo>
                    <a:pt x="15618" y="4908"/>
                    <a:pt x="15503" y="5056"/>
                    <a:pt x="15610" y="5056"/>
                  </a:cubicBezTo>
                  <a:cubicBezTo>
                    <a:pt x="15717" y="5056"/>
                    <a:pt x="15758" y="4990"/>
                    <a:pt x="15840" y="4917"/>
                  </a:cubicBezTo>
                  <a:cubicBezTo>
                    <a:pt x="15922" y="4843"/>
                    <a:pt x="15947" y="4818"/>
                    <a:pt x="16119" y="4777"/>
                  </a:cubicBezTo>
                  <a:cubicBezTo>
                    <a:pt x="16283" y="4736"/>
                    <a:pt x="16250" y="4777"/>
                    <a:pt x="16324" y="4670"/>
                  </a:cubicBezTo>
                  <a:cubicBezTo>
                    <a:pt x="16398" y="4572"/>
                    <a:pt x="16472" y="4514"/>
                    <a:pt x="16529" y="4473"/>
                  </a:cubicBezTo>
                  <a:cubicBezTo>
                    <a:pt x="16587" y="4441"/>
                    <a:pt x="16562" y="4588"/>
                    <a:pt x="16595" y="4695"/>
                  </a:cubicBezTo>
                  <a:cubicBezTo>
                    <a:pt x="16619" y="4793"/>
                    <a:pt x="16644" y="4974"/>
                    <a:pt x="16702" y="5040"/>
                  </a:cubicBezTo>
                  <a:cubicBezTo>
                    <a:pt x="16767" y="5105"/>
                    <a:pt x="16767" y="5081"/>
                    <a:pt x="16874" y="5105"/>
                  </a:cubicBezTo>
                  <a:cubicBezTo>
                    <a:pt x="16972" y="5130"/>
                    <a:pt x="16972" y="5187"/>
                    <a:pt x="17063" y="5179"/>
                  </a:cubicBezTo>
                  <a:cubicBezTo>
                    <a:pt x="17153" y="5171"/>
                    <a:pt x="17137" y="5040"/>
                    <a:pt x="17243" y="5122"/>
                  </a:cubicBezTo>
                  <a:cubicBezTo>
                    <a:pt x="17350" y="5204"/>
                    <a:pt x="17301" y="5253"/>
                    <a:pt x="17383" y="5220"/>
                  </a:cubicBezTo>
                  <a:cubicBezTo>
                    <a:pt x="17465" y="5196"/>
                    <a:pt x="17580" y="5048"/>
                    <a:pt x="17670" y="5040"/>
                  </a:cubicBezTo>
                  <a:cubicBezTo>
                    <a:pt x="17752" y="5023"/>
                    <a:pt x="17654" y="5220"/>
                    <a:pt x="17621" y="5335"/>
                  </a:cubicBezTo>
                  <a:cubicBezTo>
                    <a:pt x="17580" y="5442"/>
                    <a:pt x="17465" y="5647"/>
                    <a:pt x="17555" y="5631"/>
                  </a:cubicBezTo>
                  <a:cubicBezTo>
                    <a:pt x="17654" y="5614"/>
                    <a:pt x="17695" y="5458"/>
                    <a:pt x="17703" y="5376"/>
                  </a:cubicBezTo>
                  <a:cubicBezTo>
                    <a:pt x="17719" y="5286"/>
                    <a:pt x="17736" y="5204"/>
                    <a:pt x="17801" y="5155"/>
                  </a:cubicBezTo>
                  <a:cubicBezTo>
                    <a:pt x="17867" y="5113"/>
                    <a:pt x="17883" y="5072"/>
                    <a:pt x="17990" y="4999"/>
                  </a:cubicBezTo>
                  <a:cubicBezTo>
                    <a:pt x="18097" y="4925"/>
                    <a:pt x="18187" y="4810"/>
                    <a:pt x="18228" y="4867"/>
                  </a:cubicBezTo>
                  <a:cubicBezTo>
                    <a:pt x="18261" y="4925"/>
                    <a:pt x="18335" y="5048"/>
                    <a:pt x="18343" y="5007"/>
                  </a:cubicBezTo>
                  <a:cubicBezTo>
                    <a:pt x="18359" y="4966"/>
                    <a:pt x="18310" y="4892"/>
                    <a:pt x="18359" y="4884"/>
                  </a:cubicBezTo>
                  <a:cubicBezTo>
                    <a:pt x="18409" y="4875"/>
                    <a:pt x="18548" y="4917"/>
                    <a:pt x="18532" y="4859"/>
                  </a:cubicBezTo>
                  <a:cubicBezTo>
                    <a:pt x="18515" y="4793"/>
                    <a:pt x="18351" y="4859"/>
                    <a:pt x="18359" y="4785"/>
                  </a:cubicBezTo>
                  <a:cubicBezTo>
                    <a:pt x="18376" y="4703"/>
                    <a:pt x="18466" y="4687"/>
                    <a:pt x="18466" y="4637"/>
                  </a:cubicBezTo>
                  <a:cubicBezTo>
                    <a:pt x="18466" y="4596"/>
                    <a:pt x="18392" y="4580"/>
                    <a:pt x="18450" y="4490"/>
                  </a:cubicBezTo>
                  <a:cubicBezTo>
                    <a:pt x="18507" y="4408"/>
                    <a:pt x="18482" y="4391"/>
                    <a:pt x="18597" y="4317"/>
                  </a:cubicBezTo>
                  <a:cubicBezTo>
                    <a:pt x="18712" y="4252"/>
                    <a:pt x="18975" y="4227"/>
                    <a:pt x="19049" y="4227"/>
                  </a:cubicBezTo>
                  <a:cubicBezTo>
                    <a:pt x="19131" y="4227"/>
                    <a:pt x="19237" y="4408"/>
                    <a:pt x="19303" y="4375"/>
                  </a:cubicBezTo>
                  <a:cubicBezTo>
                    <a:pt x="19369" y="4342"/>
                    <a:pt x="19385" y="4285"/>
                    <a:pt x="19402" y="4326"/>
                  </a:cubicBezTo>
                  <a:cubicBezTo>
                    <a:pt x="19418" y="4375"/>
                    <a:pt x="19443" y="4416"/>
                    <a:pt x="19451" y="4399"/>
                  </a:cubicBezTo>
                  <a:cubicBezTo>
                    <a:pt x="19467" y="4391"/>
                    <a:pt x="19516" y="4334"/>
                    <a:pt x="19541" y="4309"/>
                  </a:cubicBezTo>
                  <a:cubicBezTo>
                    <a:pt x="19566" y="4293"/>
                    <a:pt x="19533" y="4482"/>
                    <a:pt x="19549" y="4482"/>
                  </a:cubicBezTo>
                  <a:cubicBezTo>
                    <a:pt x="19574" y="4490"/>
                    <a:pt x="19631" y="4383"/>
                    <a:pt x="19648" y="4408"/>
                  </a:cubicBezTo>
                  <a:cubicBezTo>
                    <a:pt x="19664" y="4432"/>
                    <a:pt x="19582" y="4490"/>
                    <a:pt x="19672" y="4523"/>
                  </a:cubicBezTo>
                  <a:cubicBezTo>
                    <a:pt x="19763" y="4555"/>
                    <a:pt x="19795" y="4564"/>
                    <a:pt x="19837" y="4564"/>
                  </a:cubicBezTo>
                  <a:cubicBezTo>
                    <a:pt x="19878" y="4555"/>
                    <a:pt x="19927" y="4465"/>
                    <a:pt x="19968" y="4482"/>
                  </a:cubicBezTo>
                  <a:cubicBezTo>
                    <a:pt x="20009" y="4498"/>
                    <a:pt x="19960" y="4621"/>
                    <a:pt x="20009" y="4646"/>
                  </a:cubicBezTo>
                  <a:cubicBezTo>
                    <a:pt x="20058" y="4662"/>
                    <a:pt x="20107" y="4629"/>
                    <a:pt x="20157" y="4629"/>
                  </a:cubicBezTo>
                  <a:cubicBezTo>
                    <a:pt x="20206" y="4629"/>
                    <a:pt x="20189" y="4654"/>
                    <a:pt x="20263" y="4728"/>
                  </a:cubicBezTo>
                  <a:cubicBezTo>
                    <a:pt x="20337" y="4793"/>
                    <a:pt x="20354" y="4736"/>
                    <a:pt x="20395" y="4728"/>
                  </a:cubicBezTo>
                  <a:cubicBezTo>
                    <a:pt x="20436" y="4711"/>
                    <a:pt x="20395" y="4875"/>
                    <a:pt x="20436" y="4851"/>
                  </a:cubicBezTo>
                  <a:cubicBezTo>
                    <a:pt x="20485" y="4834"/>
                    <a:pt x="20534" y="4761"/>
                    <a:pt x="20567" y="4802"/>
                  </a:cubicBezTo>
                  <a:cubicBezTo>
                    <a:pt x="20600" y="4843"/>
                    <a:pt x="20542" y="5015"/>
                    <a:pt x="20616" y="4990"/>
                  </a:cubicBezTo>
                  <a:cubicBezTo>
                    <a:pt x="20682" y="4966"/>
                    <a:pt x="20739" y="4826"/>
                    <a:pt x="20780" y="4843"/>
                  </a:cubicBezTo>
                  <a:cubicBezTo>
                    <a:pt x="20821" y="4851"/>
                    <a:pt x="20830" y="4867"/>
                    <a:pt x="20854" y="4900"/>
                  </a:cubicBezTo>
                  <a:cubicBezTo>
                    <a:pt x="20879" y="4925"/>
                    <a:pt x="20912" y="4933"/>
                    <a:pt x="20969" y="4949"/>
                  </a:cubicBezTo>
                  <a:cubicBezTo>
                    <a:pt x="21035" y="4958"/>
                    <a:pt x="21018" y="5007"/>
                    <a:pt x="20977" y="5048"/>
                  </a:cubicBezTo>
                  <a:cubicBezTo>
                    <a:pt x="20936" y="5081"/>
                    <a:pt x="20903" y="5105"/>
                    <a:pt x="20953" y="5113"/>
                  </a:cubicBezTo>
                  <a:cubicBezTo>
                    <a:pt x="21002" y="5130"/>
                    <a:pt x="21068" y="4982"/>
                    <a:pt x="21117" y="5056"/>
                  </a:cubicBezTo>
                  <a:cubicBezTo>
                    <a:pt x="21174" y="5122"/>
                    <a:pt x="21068" y="5204"/>
                    <a:pt x="21059" y="5269"/>
                  </a:cubicBezTo>
                  <a:cubicBezTo>
                    <a:pt x="21059" y="5335"/>
                    <a:pt x="21043" y="5360"/>
                    <a:pt x="21002" y="5368"/>
                  </a:cubicBezTo>
                  <a:cubicBezTo>
                    <a:pt x="20953" y="5376"/>
                    <a:pt x="20772" y="5384"/>
                    <a:pt x="20854" y="5442"/>
                  </a:cubicBezTo>
                  <a:cubicBezTo>
                    <a:pt x="20936" y="5499"/>
                    <a:pt x="21084" y="5409"/>
                    <a:pt x="21150" y="5384"/>
                  </a:cubicBezTo>
                  <a:cubicBezTo>
                    <a:pt x="21215" y="5360"/>
                    <a:pt x="21174" y="5475"/>
                    <a:pt x="21117" y="5548"/>
                  </a:cubicBezTo>
                  <a:cubicBezTo>
                    <a:pt x="21059" y="5622"/>
                    <a:pt x="21027" y="5631"/>
                    <a:pt x="21043" y="5663"/>
                  </a:cubicBezTo>
                  <a:cubicBezTo>
                    <a:pt x="21059" y="5696"/>
                    <a:pt x="21100" y="5663"/>
                    <a:pt x="21092" y="5729"/>
                  </a:cubicBezTo>
                  <a:cubicBezTo>
                    <a:pt x="21084" y="5803"/>
                    <a:pt x="21076" y="5942"/>
                    <a:pt x="21027" y="5983"/>
                  </a:cubicBezTo>
                  <a:cubicBezTo>
                    <a:pt x="20969" y="6024"/>
                    <a:pt x="20846" y="6139"/>
                    <a:pt x="20944" y="6148"/>
                  </a:cubicBezTo>
                  <a:cubicBezTo>
                    <a:pt x="21035" y="6148"/>
                    <a:pt x="21256" y="5959"/>
                    <a:pt x="21256" y="5877"/>
                  </a:cubicBezTo>
                  <a:cubicBezTo>
                    <a:pt x="21256" y="5803"/>
                    <a:pt x="21232" y="5713"/>
                    <a:pt x="21265" y="5655"/>
                  </a:cubicBezTo>
                  <a:cubicBezTo>
                    <a:pt x="21306" y="5598"/>
                    <a:pt x="21478" y="5507"/>
                    <a:pt x="21494" y="5524"/>
                  </a:cubicBezTo>
                  <a:cubicBezTo>
                    <a:pt x="21519" y="5532"/>
                    <a:pt x="21388" y="5688"/>
                    <a:pt x="21396" y="5729"/>
                  </a:cubicBezTo>
                  <a:cubicBezTo>
                    <a:pt x="21396" y="5770"/>
                    <a:pt x="21363" y="5827"/>
                    <a:pt x="21445" y="5803"/>
                  </a:cubicBezTo>
                  <a:cubicBezTo>
                    <a:pt x="21535" y="5778"/>
                    <a:pt x="21535" y="5639"/>
                    <a:pt x="21642" y="5598"/>
                  </a:cubicBezTo>
                  <a:cubicBezTo>
                    <a:pt x="21749" y="5557"/>
                    <a:pt x="21855" y="5450"/>
                    <a:pt x="21937" y="5483"/>
                  </a:cubicBezTo>
                  <a:cubicBezTo>
                    <a:pt x="22020" y="5516"/>
                    <a:pt x="22356" y="5565"/>
                    <a:pt x="22471" y="5655"/>
                  </a:cubicBezTo>
                  <a:cubicBezTo>
                    <a:pt x="22594" y="5745"/>
                    <a:pt x="22610" y="5868"/>
                    <a:pt x="22807" y="5827"/>
                  </a:cubicBezTo>
                  <a:cubicBezTo>
                    <a:pt x="22996" y="5786"/>
                    <a:pt x="23029" y="5713"/>
                    <a:pt x="23168" y="5778"/>
                  </a:cubicBezTo>
                  <a:cubicBezTo>
                    <a:pt x="23300" y="5844"/>
                    <a:pt x="23415" y="6082"/>
                    <a:pt x="23513" y="5967"/>
                  </a:cubicBezTo>
                  <a:cubicBezTo>
                    <a:pt x="23620" y="5844"/>
                    <a:pt x="23406" y="5786"/>
                    <a:pt x="23653" y="5795"/>
                  </a:cubicBezTo>
                  <a:cubicBezTo>
                    <a:pt x="23899" y="5803"/>
                    <a:pt x="23932" y="5803"/>
                    <a:pt x="24137" y="5803"/>
                  </a:cubicBezTo>
                  <a:cubicBezTo>
                    <a:pt x="24342" y="5803"/>
                    <a:pt x="24498" y="5910"/>
                    <a:pt x="24752" y="6016"/>
                  </a:cubicBezTo>
                  <a:cubicBezTo>
                    <a:pt x="25007" y="6115"/>
                    <a:pt x="25023" y="6148"/>
                    <a:pt x="25294" y="6336"/>
                  </a:cubicBezTo>
                  <a:cubicBezTo>
                    <a:pt x="25573" y="6533"/>
                    <a:pt x="25663" y="6656"/>
                    <a:pt x="25795" y="6763"/>
                  </a:cubicBezTo>
                  <a:cubicBezTo>
                    <a:pt x="25926" y="6862"/>
                    <a:pt x="25901" y="6870"/>
                    <a:pt x="26197" y="7067"/>
                  </a:cubicBezTo>
                  <a:cubicBezTo>
                    <a:pt x="26492" y="7264"/>
                    <a:pt x="26394" y="7272"/>
                    <a:pt x="26574" y="7346"/>
                  </a:cubicBezTo>
                  <a:cubicBezTo>
                    <a:pt x="26747" y="7428"/>
                    <a:pt x="26681" y="7485"/>
                    <a:pt x="26878" y="7469"/>
                  </a:cubicBezTo>
                  <a:cubicBezTo>
                    <a:pt x="27075" y="7444"/>
                    <a:pt x="27198" y="7428"/>
                    <a:pt x="27370" y="7428"/>
                  </a:cubicBezTo>
                  <a:cubicBezTo>
                    <a:pt x="27543" y="7428"/>
                    <a:pt x="27748" y="7551"/>
                    <a:pt x="27772" y="7592"/>
                  </a:cubicBezTo>
                  <a:cubicBezTo>
                    <a:pt x="27797" y="7633"/>
                    <a:pt x="27887" y="7863"/>
                    <a:pt x="27904" y="8010"/>
                  </a:cubicBezTo>
                  <a:cubicBezTo>
                    <a:pt x="27920" y="8158"/>
                    <a:pt x="27969" y="8248"/>
                    <a:pt x="28019" y="8445"/>
                  </a:cubicBezTo>
                  <a:cubicBezTo>
                    <a:pt x="28068" y="8651"/>
                    <a:pt x="28183" y="8716"/>
                    <a:pt x="28158" y="8856"/>
                  </a:cubicBezTo>
                  <a:cubicBezTo>
                    <a:pt x="28134" y="8987"/>
                    <a:pt x="28093" y="9127"/>
                    <a:pt x="28084" y="9209"/>
                  </a:cubicBezTo>
                  <a:cubicBezTo>
                    <a:pt x="28068" y="9291"/>
                    <a:pt x="28125" y="9356"/>
                    <a:pt x="28125" y="9455"/>
                  </a:cubicBezTo>
                  <a:cubicBezTo>
                    <a:pt x="28125" y="9553"/>
                    <a:pt x="28076" y="9857"/>
                    <a:pt x="28035" y="9972"/>
                  </a:cubicBezTo>
                  <a:cubicBezTo>
                    <a:pt x="28002" y="10087"/>
                    <a:pt x="27994" y="10136"/>
                    <a:pt x="27937" y="10226"/>
                  </a:cubicBezTo>
                  <a:cubicBezTo>
                    <a:pt x="27879" y="10317"/>
                    <a:pt x="27789" y="10596"/>
                    <a:pt x="27658" y="10612"/>
                  </a:cubicBezTo>
                  <a:cubicBezTo>
                    <a:pt x="27518" y="10628"/>
                    <a:pt x="27337" y="10612"/>
                    <a:pt x="27288" y="10694"/>
                  </a:cubicBezTo>
                  <a:cubicBezTo>
                    <a:pt x="27247" y="10784"/>
                    <a:pt x="27469" y="10768"/>
                    <a:pt x="27461" y="10858"/>
                  </a:cubicBezTo>
                  <a:cubicBezTo>
                    <a:pt x="27461" y="10948"/>
                    <a:pt x="27255" y="10989"/>
                    <a:pt x="27190" y="11080"/>
                  </a:cubicBezTo>
                  <a:cubicBezTo>
                    <a:pt x="27132" y="11170"/>
                    <a:pt x="27091" y="11310"/>
                    <a:pt x="27017" y="11367"/>
                  </a:cubicBezTo>
                  <a:cubicBezTo>
                    <a:pt x="26935" y="11416"/>
                    <a:pt x="26894" y="11392"/>
                    <a:pt x="26804" y="11441"/>
                  </a:cubicBezTo>
                  <a:cubicBezTo>
                    <a:pt x="26722" y="11490"/>
                    <a:pt x="26730" y="11572"/>
                    <a:pt x="26673" y="11621"/>
                  </a:cubicBezTo>
                  <a:cubicBezTo>
                    <a:pt x="26615" y="11662"/>
                    <a:pt x="26550" y="11679"/>
                    <a:pt x="26550" y="11613"/>
                  </a:cubicBezTo>
                  <a:cubicBezTo>
                    <a:pt x="26550" y="11548"/>
                    <a:pt x="26418" y="11539"/>
                    <a:pt x="26410" y="11556"/>
                  </a:cubicBezTo>
                  <a:cubicBezTo>
                    <a:pt x="26410" y="11580"/>
                    <a:pt x="26451" y="11638"/>
                    <a:pt x="26435" y="11679"/>
                  </a:cubicBezTo>
                  <a:cubicBezTo>
                    <a:pt x="26418" y="11720"/>
                    <a:pt x="26353" y="11720"/>
                    <a:pt x="26353" y="11753"/>
                  </a:cubicBezTo>
                  <a:cubicBezTo>
                    <a:pt x="26361" y="11786"/>
                    <a:pt x="26468" y="11827"/>
                    <a:pt x="26451" y="11859"/>
                  </a:cubicBezTo>
                  <a:cubicBezTo>
                    <a:pt x="26443" y="11900"/>
                    <a:pt x="26353" y="11859"/>
                    <a:pt x="26303" y="11909"/>
                  </a:cubicBezTo>
                  <a:cubicBezTo>
                    <a:pt x="26246" y="11966"/>
                    <a:pt x="26320" y="12007"/>
                    <a:pt x="26287" y="12048"/>
                  </a:cubicBezTo>
                  <a:cubicBezTo>
                    <a:pt x="26246" y="12089"/>
                    <a:pt x="26197" y="12081"/>
                    <a:pt x="26197" y="12138"/>
                  </a:cubicBezTo>
                  <a:cubicBezTo>
                    <a:pt x="26197" y="12196"/>
                    <a:pt x="26238" y="12171"/>
                    <a:pt x="26197" y="12270"/>
                  </a:cubicBezTo>
                  <a:cubicBezTo>
                    <a:pt x="26148" y="12360"/>
                    <a:pt x="26057" y="12467"/>
                    <a:pt x="26024" y="12541"/>
                  </a:cubicBezTo>
                  <a:cubicBezTo>
                    <a:pt x="25992" y="12606"/>
                    <a:pt x="26041" y="12655"/>
                    <a:pt x="25951" y="12737"/>
                  </a:cubicBezTo>
                  <a:cubicBezTo>
                    <a:pt x="25860" y="12820"/>
                    <a:pt x="25721" y="12926"/>
                    <a:pt x="25680" y="13008"/>
                  </a:cubicBezTo>
                  <a:cubicBezTo>
                    <a:pt x="25647" y="13090"/>
                    <a:pt x="25598" y="13197"/>
                    <a:pt x="25548" y="13181"/>
                  </a:cubicBezTo>
                  <a:cubicBezTo>
                    <a:pt x="25507" y="13172"/>
                    <a:pt x="25548" y="13033"/>
                    <a:pt x="25499" y="12967"/>
                  </a:cubicBezTo>
                  <a:cubicBezTo>
                    <a:pt x="25450" y="12893"/>
                    <a:pt x="25376" y="12828"/>
                    <a:pt x="25351" y="12861"/>
                  </a:cubicBezTo>
                  <a:cubicBezTo>
                    <a:pt x="25327" y="12893"/>
                    <a:pt x="25401" y="12959"/>
                    <a:pt x="25286" y="12959"/>
                  </a:cubicBezTo>
                  <a:cubicBezTo>
                    <a:pt x="25179" y="12959"/>
                    <a:pt x="25081" y="12910"/>
                    <a:pt x="25089" y="12975"/>
                  </a:cubicBezTo>
                  <a:cubicBezTo>
                    <a:pt x="25097" y="13041"/>
                    <a:pt x="25196" y="13025"/>
                    <a:pt x="25245" y="13066"/>
                  </a:cubicBezTo>
                  <a:cubicBezTo>
                    <a:pt x="25302" y="13107"/>
                    <a:pt x="25278" y="13131"/>
                    <a:pt x="25261" y="13189"/>
                  </a:cubicBezTo>
                  <a:cubicBezTo>
                    <a:pt x="25245" y="13246"/>
                    <a:pt x="25122" y="13451"/>
                    <a:pt x="25105" y="13493"/>
                  </a:cubicBezTo>
                  <a:cubicBezTo>
                    <a:pt x="25097" y="13542"/>
                    <a:pt x="25122" y="13607"/>
                    <a:pt x="25105" y="13648"/>
                  </a:cubicBezTo>
                  <a:cubicBezTo>
                    <a:pt x="25097" y="13689"/>
                    <a:pt x="24966" y="13706"/>
                    <a:pt x="24958" y="13731"/>
                  </a:cubicBezTo>
                  <a:cubicBezTo>
                    <a:pt x="24958" y="13763"/>
                    <a:pt x="25171" y="13772"/>
                    <a:pt x="25187" y="13837"/>
                  </a:cubicBezTo>
                  <a:cubicBezTo>
                    <a:pt x="25196" y="13903"/>
                    <a:pt x="25081" y="14018"/>
                    <a:pt x="25089" y="14075"/>
                  </a:cubicBezTo>
                  <a:cubicBezTo>
                    <a:pt x="25097" y="14133"/>
                    <a:pt x="25089" y="14231"/>
                    <a:pt x="25105" y="14371"/>
                  </a:cubicBezTo>
                  <a:cubicBezTo>
                    <a:pt x="25122" y="14518"/>
                    <a:pt x="25154" y="15208"/>
                    <a:pt x="25154" y="15364"/>
                  </a:cubicBezTo>
                  <a:cubicBezTo>
                    <a:pt x="25163" y="15511"/>
                    <a:pt x="24949" y="16119"/>
                    <a:pt x="24958" y="16234"/>
                  </a:cubicBezTo>
                  <a:cubicBezTo>
                    <a:pt x="24966" y="16348"/>
                    <a:pt x="25048" y="16545"/>
                    <a:pt x="25048" y="16595"/>
                  </a:cubicBezTo>
                  <a:cubicBezTo>
                    <a:pt x="25040" y="16644"/>
                    <a:pt x="24703" y="17005"/>
                    <a:pt x="24662" y="17103"/>
                  </a:cubicBezTo>
                  <a:cubicBezTo>
                    <a:pt x="24613" y="17202"/>
                    <a:pt x="24679" y="17744"/>
                    <a:pt x="24605" y="17900"/>
                  </a:cubicBezTo>
                  <a:cubicBezTo>
                    <a:pt x="24531" y="18055"/>
                    <a:pt x="24326" y="18261"/>
                    <a:pt x="24293" y="18351"/>
                  </a:cubicBezTo>
                  <a:cubicBezTo>
                    <a:pt x="24252" y="18433"/>
                    <a:pt x="24301" y="18507"/>
                    <a:pt x="24235" y="18531"/>
                  </a:cubicBezTo>
                  <a:cubicBezTo>
                    <a:pt x="24170" y="18556"/>
                    <a:pt x="24079" y="18540"/>
                    <a:pt x="24063" y="18589"/>
                  </a:cubicBezTo>
                  <a:cubicBezTo>
                    <a:pt x="24055" y="18638"/>
                    <a:pt x="24088" y="18720"/>
                    <a:pt x="24079" y="18786"/>
                  </a:cubicBezTo>
                  <a:cubicBezTo>
                    <a:pt x="24063" y="18851"/>
                    <a:pt x="23825" y="19016"/>
                    <a:pt x="23792" y="19089"/>
                  </a:cubicBezTo>
                  <a:cubicBezTo>
                    <a:pt x="23751" y="19155"/>
                    <a:pt x="23628" y="19295"/>
                    <a:pt x="23653" y="19459"/>
                  </a:cubicBezTo>
                  <a:cubicBezTo>
                    <a:pt x="23669" y="19623"/>
                    <a:pt x="23677" y="19738"/>
                    <a:pt x="23677" y="19803"/>
                  </a:cubicBezTo>
                  <a:cubicBezTo>
                    <a:pt x="23677" y="19861"/>
                    <a:pt x="23259" y="20058"/>
                    <a:pt x="23144" y="20115"/>
                  </a:cubicBezTo>
                  <a:cubicBezTo>
                    <a:pt x="23029" y="20181"/>
                    <a:pt x="22947" y="20296"/>
                    <a:pt x="22947" y="20337"/>
                  </a:cubicBezTo>
                  <a:cubicBezTo>
                    <a:pt x="22955" y="20378"/>
                    <a:pt x="22939" y="20419"/>
                    <a:pt x="22980" y="20444"/>
                  </a:cubicBezTo>
                  <a:cubicBezTo>
                    <a:pt x="23021" y="20476"/>
                    <a:pt x="23078" y="20411"/>
                    <a:pt x="23078" y="20485"/>
                  </a:cubicBezTo>
                  <a:cubicBezTo>
                    <a:pt x="23078" y="20558"/>
                    <a:pt x="23045" y="20624"/>
                    <a:pt x="22972" y="20632"/>
                  </a:cubicBezTo>
                  <a:cubicBezTo>
                    <a:pt x="22889" y="20641"/>
                    <a:pt x="22602" y="20616"/>
                    <a:pt x="22528" y="20591"/>
                  </a:cubicBezTo>
                  <a:cubicBezTo>
                    <a:pt x="22454" y="20567"/>
                    <a:pt x="22282" y="20591"/>
                    <a:pt x="22258" y="20534"/>
                  </a:cubicBezTo>
                  <a:cubicBezTo>
                    <a:pt x="22241" y="20476"/>
                    <a:pt x="22290" y="20378"/>
                    <a:pt x="22241" y="20337"/>
                  </a:cubicBezTo>
                  <a:cubicBezTo>
                    <a:pt x="22192" y="20296"/>
                    <a:pt x="22093" y="20452"/>
                    <a:pt x="22085" y="20485"/>
                  </a:cubicBezTo>
                  <a:cubicBezTo>
                    <a:pt x="22085" y="20509"/>
                    <a:pt x="22134" y="20600"/>
                    <a:pt x="22085" y="20624"/>
                  </a:cubicBezTo>
                  <a:cubicBezTo>
                    <a:pt x="22028" y="20649"/>
                    <a:pt x="21773" y="20509"/>
                    <a:pt x="21675" y="20542"/>
                  </a:cubicBezTo>
                  <a:cubicBezTo>
                    <a:pt x="21585" y="20575"/>
                    <a:pt x="21461" y="20600"/>
                    <a:pt x="21453" y="20649"/>
                  </a:cubicBezTo>
                  <a:cubicBezTo>
                    <a:pt x="21445" y="20698"/>
                    <a:pt x="21667" y="20796"/>
                    <a:pt x="21519" y="20813"/>
                  </a:cubicBezTo>
                  <a:cubicBezTo>
                    <a:pt x="21371" y="20821"/>
                    <a:pt x="21273" y="20829"/>
                    <a:pt x="21289" y="20796"/>
                  </a:cubicBezTo>
                  <a:cubicBezTo>
                    <a:pt x="21306" y="20764"/>
                    <a:pt x="21363" y="20706"/>
                    <a:pt x="21330" y="20657"/>
                  </a:cubicBezTo>
                  <a:cubicBezTo>
                    <a:pt x="21297" y="20616"/>
                    <a:pt x="21248" y="20517"/>
                    <a:pt x="21248" y="20517"/>
                  </a:cubicBezTo>
                  <a:cubicBezTo>
                    <a:pt x="21248" y="20517"/>
                    <a:pt x="20994" y="20534"/>
                    <a:pt x="21027" y="20641"/>
                  </a:cubicBezTo>
                  <a:cubicBezTo>
                    <a:pt x="21068" y="20755"/>
                    <a:pt x="21100" y="20747"/>
                    <a:pt x="21100" y="20805"/>
                  </a:cubicBezTo>
                  <a:cubicBezTo>
                    <a:pt x="21100" y="20862"/>
                    <a:pt x="21051" y="20821"/>
                    <a:pt x="20985" y="20846"/>
                  </a:cubicBezTo>
                  <a:cubicBezTo>
                    <a:pt x="20928" y="20879"/>
                    <a:pt x="20739" y="21026"/>
                    <a:pt x="20690" y="21067"/>
                  </a:cubicBezTo>
                  <a:cubicBezTo>
                    <a:pt x="20633" y="21108"/>
                    <a:pt x="20633" y="21158"/>
                    <a:pt x="20706" y="21166"/>
                  </a:cubicBezTo>
                  <a:cubicBezTo>
                    <a:pt x="20780" y="21182"/>
                    <a:pt x="20756" y="21371"/>
                    <a:pt x="20715" y="21412"/>
                  </a:cubicBezTo>
                  <a:cubicBezTo>
                    <a:pt x="20665" y="21453"/>
                    <a:pt x="20485" y="21355"/>
                    <a:pt x="20501" y="21297"/>
                  </a:cubicBezTo>
                  <a:cubicBezTo>
                    <a:pt x="20518" y="21240"/>
                    <a:pt x="20567" y="21158"/>
                    <a:pt x="20509" y="21149"/>
                  </a:cubicBezTo>
                  <a:cubicBezTo>
                    <a:pt x="20452" y="21149"/>
                    <a:pt x="20271" y="21190"/>
                    <a:pt x="20214" y="21190"/>
                  </a:cubicBezTo>
                  <a:cubicBezTo>
                    <a:pt x="20148" y="21199"/>
                    <a:pt x="19886" y="21190"/>
                    <a:pt x="19861" y="21289"/>
                  </a:cubicBezTo>
                  <a:cubicBezTo>
                    <a:pt x="19837" y="21387"/>
                    <a:pt x="19894" y="21437"/>
                    <a:pt x="19812" y="21486"/>
                  </a:cubicBezTo>
                  <a:cubicBezTo>
                    <a:pt x="19730" y="21535"/>
                    <a:pt x="19377" y="21707"/>
                    <a:pt x="19262" y="21773"/>
                  </a:cubicBezTo>
                  <a:cubicBezTo>
                    <a:pt x="19147" y="21839"/>
                    <a:pt x="18614" y="22077"/>
                    <a:pt x="18655" y="22142"/>
                  </a:cubicBezTo>
                  <a:cubicBezTo>
                    <a:pt x="18704" y="22208"/>
                    <a:pt x="18811" y="22183"/>
                    <a:pt x="18786" y="22241"/>
                  </a:cubicBezTo>
                  <a:cubicBezTo>
                    <a:pt x="18770" y="22290"/>
                    <a:pt x="18688" y="22364"/>
                    <a:pt x="18638" y="22397"/>
                  </a:cubicBezTo>
                  <a:cubicBezTo>
                    <a:pt x="18589" y="22430"/>
                    <a:pt x="18474" y="22438"/>
                    <a:pt x="18458" y="22413"/>
                  </a:cubicBezTo>
                  <a:cubicBezTo>
                    <a:pt x="18433" y="22397"/>
                    <a:pt x="18482" y="22298"/>
                    <a:pt x="18433" y="22307"/>
                  </a:cubicBezTo>
                  <a:cubicBezTo>
                    <a:pt x="18392" y="22307"/>
                    <a:pt x="18351" y="22364"/>
                    <a:pt x="18294" y="22413"/>
                  </a:cubicBezTo>
                  <a:cubicBezTo>
                    <a:pt x="18236" y="22471"/>
                    <a:pt x="18056" y="22274"/>
                    <a:pt x="18089" y="22372"/>
                  </a:cubicBezTo>
                  <a:cubicBezTo>
                    <a:pt x="18113" y="22479"/>
                    <a:pt x="18154" y="22553"/>
                    <a:pt x="18228" y="22569"/>
                  </a:cubicBezTo>
                  <a:cubicBezTo>
                    <a:pt x="18302" y="22577"/>
                    <a:pt x="18441" y="22544"/>
                    <a:pt x="18433" y="22586"/>
                  </a:cubicBezTo>
                  <a:cubicBezTo>
                    <a:pt x="18425" y="22635"/>
                    <a:pt x="18220" y="22717"/>
                    <a:pt x="18162" y="22741"/>
                  </a:cubicBezTo>
                  <a:cubicBezTo>
                    <a:pt x="18113" y="22758"/>
                    <a:pt x="17990" y="22782"/>
                    <a:pt x="18064" y="22815"/>
                  </a:cubicBezTo>
                  <a:cubicBezTo>
                    <a:pt x="18146" y="22848"/>
                    <a:pt x="18220" y="22791"/>
                    <a:pt x="18236" y="22840"/>
                  </a:cubicBezTo>
                  <a:cubicBezTo>
                    <a:pt x="18253" y="22889"/>
                    <a:pt x="18203" y="23029"/>
                    <a:pt x="18179" y="23029"/>
                  </a:cubicBezTo>
                  <a:cubicBezTo>
                    <a:pt x="18154" y="23029"/>
                    <a:pt x="18056" y="22914"/>
                    <a:pt x="18047" y="22963"/>
                  </a:cubicBezTo>
                  <a:cubicBezTo>
                    <a:pt x="18039" y="23004"/>
                    <a:pt x="18080" y="23094"/>
                    <a:pt x="18105" y="23127"/>
                  </a:cubicBezTo>
                  <a:cubicBezTo>
                    <a:pt x="18138" y="23152"/>
                    <a:pt x="18138" y="23209"/>
                    <a:pt x="18146" y="23226"/>
                  </a:cubicBezTo>
                  <a:cubicBezTo>
                    <a:pt x="18154" y="23234"/>
                    <a:pt x="18253" y="23078"/>
                    <a:pt x="18277" y="23094"/>
                  </a:cubicBezTo>
                  <a:cubicBezTo>
                    <a:pt x="18310" y="23111"/>
                    <a:pt x="18220" y="23283"/>
                    <a:pt x="18195" y="23373"/>
                  </a:cubicBezTo>
                  <a:cubicBezTo>
                    <a:pt x="18162" y="23472"/>
                    <a:pt x="18154" y="23661"/>
                    <a:pt x="18195" y="23718"/>
                  </a:cubicBezTo>
                  <a:cubicBezTo>
                    <a:pt x="18236" y="23767"/>
                    <a:pt x="18343" y="23776"/>
                    <a:pt x="18351" y="23808"/>
                  </a:cubicBezTo>
                  <a:cubicBezTo>
                    <a:pt x="18351" y="23841"/>
                    <a:pt x="18228" y="23817"/>
                    <a:pt x="18203" y="23874"/>
                  </a:cubicBezTo>
                  <a:cubicBezTo>
                    <a:pt x="18179" y="23931"/>
                    <a:pt x="18220" y="24071"/>
                    <a:pt x="18220" y="24202"/>
                  </a:cubicBezTo>
                  <a:cubicBezTo>
                    <a:pt x="18220" y="24334"/>
                    <a:pt x="18220" y="24448"/>
                    <a:pt x="18195" y="24563"/>
                  </a:cubicBezTo>
                  <a:cubicBezTo>
                    <a:pt x="18179" y="24670"/>
                    <a:pt x="18138" y="24777"/>
                    <a:pt x="18121" y="24793"/>
                  </a:cubicBezTo>
                  <a:cubicBezTo>
                    <a:pt x="18097" y="24818"/>
                    <a:pt x="18064" y="24613"/>
                    <a:pt x="18006" y="24654"/>
                  </a:cubicBezTo>
                  <a:cubicBezTo>
                    <a:pt x="17949" y="24703"/>
                    <a:pt x="17982" y="24810"/>
                    <a:pt x="18031" y="24883"/>
                  </a:cubicBezTo>
                  <a:cubicBezTo>
                    <a:pt x="18080" y="24957"/>
                    <a:pt x="18089" y="24965"/>
                    <a:pt x="18047" y="25015"/>
                  </a:cubicBezTo>
                  <a:cubicBezTo>
                    <a:pt x="18006" y="25056"/>
                    <a:pt x="17473" y="25400"/>
                    <a:pt x="17407" y="25524"/>
                  </a:cubicBezTo>
                  <a:cubicBezTo>
                    <a:pt x="17333" y="25647"/>
                    <a:pt x="17399" y="25720"/>
                    <a:pt x="17276" y="25934"/>
                  </a:cubicBezTo>
                  <a:cubicBezTo>
                    <a:pt x="17161" y="26155"/>
                    <a:pt x="17169" y="26254"/>
                    <a:pt x="17071" y="26352"/>
                  </a:cubicBezTo>
                  <a:cubicBezTo>
                    <a:pt x="16972" y="26443"/>
                    <a:pt x="16743" y="26861"/>
                    <a:pt x="16611" y="27034"/>
                  </a:cubicBezTo>
                  <a:cubicBezTo>
                    <a:pt x="16472" y="27206"/>
                    <a:pt x="16258" y="27362"/>
                    <a:pt x="16135" y="27452"/>
                  </a:cubicBezTo>
                  <a:cubicBezTo>
                    <a:pt x="16004" y="27542"/>
                    <a:pt x="15864" y="27739"/>
                    <a:pt x="15815" y="27698"/>
                  </a:cubicBezTo>
                  <a:cubicBezTo>
                    <a:pt x="15766" y="27665"/>
                    <a:pt x="15643" y="27452"/>
                    <a:pt x="15774" y="27460"/>
                  </a:cubicBezTo>
                  <a:cubicBezTo>
                    <a:pt x="15906" y="27469"/>
                    <a:pt x="15889" y="27542"/>
                    <a:pt x="15963" y="27485"/>
                  </a:cubicBezTo>
                  <a:cubicBezTo>
                    <a:pt x="16037" y="27427"/>
                    <a:pt x="16201" y="27337"/>
                    <a:pt x="16250" y="27239"/>
                  </a:cubicBezTo>
                  <a:cubicBezTo>
                    <a:pt x="16308" y="27140"/>
                    <a:pt x="16308" y="27025"/>
                    <a:pt x="16382" y="26951"/>
                  </a:cubicBezTo>
                  <a:cubicBezTo>
                    <a:pt x="16447" y="26886"/>
                    <a:pt x="16464" y="27001"/>
                    <a:pt x="16529" y="26902"/>
                  </a:cubicBezTo>
                  <a:cubicBezTo>
                    <a:pt x="16587" y="26804"/>
                    <a:pt x="16488" y="26804"/>
                    <a:pt x="16570" y="26713"/>
                  </a:cubicBezTo>
                  <a:cubicBezTo>
                    <a:pt x="16644" y="26615"/>
                    <a:pt x="16677" y="26738"/>
                    <a:pt x="16718" y="26599"/>
                  </a:cubicBezTo>
                  <a:cubicBezTo>
                    <a:pt x="16759" y="26459"/>
                    <a:pt x="16628" y="26418"/>
                    <a:pt x="16702" y="26361"/>
                  </a:cubicBezTo>
                  <a:cubicBezTo>
                    <a:pt x="16767" y="26311"/>
                    <a:pt x="16841" y="26344"/>
                    <a:pt x="16857" y="26279"/>
                  </a:cubicBezTo>
                  <a:cubicBezTo>
                    <a:pt x="16874" y="26205"/>
                    <a:pt x="16702" y="26196"/>
                    <a:pt x="16619" y="26205"/>
                  </a:cubicBezTo>
                  <a:cubicBezTo>
                    <a:pt x="16537" y="26213"/>
                    <a:pt x="16447" y="26098"/>
                    <a:pt x="16340" y="26106"/>
                  </a:cubicBezTo>
                  <a:cubicBezTo>
                    <a:pt x="16226" y="26114"/>
                    <a:pt x="16226" y="26139"/>
                    <a:pt x="16332" y="26246"/>
                  </a:cubicBezTo>
                  <a:cubicBezTo>
                    <a:pt x="16439" y="26344"/>
                    <a:pt x="16332" y="26287"/>
                    <a:pt x="16332" y="26434"/>
                  </a:cubicBezTo>
                  <a:cubicBezTo>
                    <a:pt x="16332" y="26582"/>
                    <a:pt x="16382" y="26656"/>
                    <a:pt x="16324" y="26672"/>
                  </a:cubicBezTo>
                  <a:cubicBezTo>
                    <a:pt x="16267" y="26689"/>
                    <a:pt x="16201" y="26476"/>
                    <a:pt x="16160" y="26517"/>
                  </a:cubicBezTo>
                  <a:cubicBezTo>
                    <a:pt x="16111" y="26558"/>
                    <a:pt x="16242" y="26853"/>
                    <a:pt x="16119" y="26910"/>
                  </a:cubicBezTo>
                  <a:cubicBezTo>
                    <a:pt x="15996" y="26968"/>
                    <a:pt x="15848" y="26984"/>
                    <a:pt x="15815" y="27099"/>
                  </a:cubicBezTo>
                  <a:cubicBezTo>
                    <a:pt x="15791" y="27206"/>
                    <a:pt x="15873" y="27272"/>
                    <a:pt x="15782" y="27313"/>
                  </a:cubicBezTo>
                  <a:cubicBezTo>
                    <a:pt x="15692" y="27354"/>
                    <a:pt x="15594" y="27304"/>
                    <a:pt x="15577" y="27427"/>
                  </a:cubicBezTo>
                  <a:cubicBezTo>
                    <a:pt x="15569" y="27542"/>
                    <a:pt x="15561" y="27641"/>
                    <a:pt x="15626" y="27723"/>
                  </a:cubicBezTo>
                  <a:cubicBezTo>
                    <a:pt x="15692" y="27805"/>
                    <a:pt x="15676" y="27821"/>
                    <a:pt x="15618" y="27920"/>
                  </a:cubicBezTo>
                  <a:cubicBezTo>
                    <a:pt x="15553" y="28027"/>
                    <a:pt x="15594" y="27953"/>
                    <a:pt x="15446" y="28248"/>
                  </a:cubicBezTo>
                  <a:cubicBezTo>
                    <a:pt x="15306" y="28535"/>
                    <a:pt x="15331" y="28560"/>
                    <a:pt x="15224" y="28650"/>
                  </a:cubicBezTo>
                  <a:cubicBezTo>
                    <a:pt x="15109" y="28749"/>
                    <a:pt x="14937" y="28880"/>
                    <a:pt x="14830" y="29003"/>
                  </a:cubicBezTo>
                  <a:cubicBezTo>
                    <a:pt x="14822" y="29003"/>
                    <a:pt x="14822" y="29011"/>
                    <a:pt x="14822" y="29011"/>
                  </a:cubicBezTo>
                  <a:cubicBezTo>
                    <a:pt x="14757" y="28970"/>
                    <a:pt x="14716" y="28946"/>
                    <a:pt x="14707" y="28880"/>
                  </a:cubicBezTo>
                  <a:cubicBezTo>
                    <a:pt x="14699" y="28831"/>
                    <a:pt x="14707" y="28773"/>
                    <a:pt x="14716" y="28700"/>
                  </a:cubicBezTo>
                  <a:cubicBezTo>
                    <a:pt x="14732" y="28609"/>
                    <a:pt x="14748" y="28503"/>
                    <a:pt x="14732" y="28396"/>
                  </a:cubicBezTo>
                  <a:cubicBezTo>
                    <a:pt x="14716" y="28281"/>
                    <a:pt x="14691" y="28117"/>
                    <a:pt x="14650" y="27977"/>
                  </a:cubicBezTo>
                  <a:cubicBezTo>
                    <a:pt x="14625" y="27879"/>
                    <a:pt x="14592" y="27789"/>
                    <a:pt x="14560" y="27739"/>
                  </a:cubicBezTo>
                  <a:cubicBezTo>
                    <a:pt x="14535" y="27707"/>
                    <a:pt x="14519" y="27682"/>
                    <a:pt x="14510" y="27657"/>
                  </a:cubicBezTo>
                  <a:cubicBezTo>
                    <a:pt x="14478" y="27616"/>
                    <a:pt x="14469" y="27600"/>
                    <a:pt x="14412" y="27559"/>
                  </a:cubicBezTo>
                  <a:cubicBezTo>
                    <a:pt x="14379" y="27526"/>
                    <a:pt x="14313" y="27493"/>
                    <a:pt x="14240" y="27460"/>
                  </a:cubicBezTo>
                  <a:cubicBezTo>
                    <a:pt x="14157" y="27427"/>
                    <a:pt x="14075" y="27378"/>
                    <a:pt x="14051" y="27354"/>
                  </a:cubicBezTo>
                  <a:cubicBezTo>
                    <a:pt x="14034" y="27329"/>
                    <a:pt x="14026" y="27304"/>
                    <a:pt x="14018" y="27280"/>
                  </a:cubicBezTo>
                  <a:cubicBezTo>
                    <a:pt x="14002" y="27222"/>
                    <a:pt x="13985" y="27165"/>
                    <a:pt x="13911" y="27148"/>
                  </a:cubicBezTo>
                  <a:cubicBezTo>
                    <a:pt x="13895" y="27148"/>
                    <a:pt x="13862" y="27140"/>
                    <a:pt x="13829" y="27132"/>
                  </a:cubicBezTo>
                  <a:cubicBezTo>
                    <a:pt x="13698" y="27107"/>
                    <a:pt x="13501" y="27075"/>
                    <a:pt x="13476" y="27025"/>
                  </a:cubicBezTo>
                  <a:cubicBezTo>
                    <a:pt x="13460" y="26976"/>
                    <a:pt x="13394" y="26861"/>
                    <a:pt x="13337" y="26779"/>
                  </a:cubicBezTo>
                  <a:cubicBezTo>
                    <a:pt x="13312" y="26746"/>
                    <a:pt x="13288" y="26722"/>
                    <a:pt x="13263" y="26705"/>
                  </a:cubicBezTo>
                  <a:cubicBezTo>
                    <a:pt x="13238" y="26672"/>
                    <a:pt x="13205" y="26664"/>
                    <a:pt x="13181" y="26681"/>
                  </a:cubicBezTo>
                  <a:cubicBezTo>
                    <a:pt x="13173" y="26689"/>
                    <a:pt x="13173" y="26689"/>
                    <a:pt x="13164" y="26697"/>
                  </a:cubicBezTo>
                  <a:cubicBezTo>
                    <a:pt x="13140" y="26730"/>
                    <a:pt x="13074" y="26796"/>
                    <a:pt x="13017" y="26837"/>
                  </a:cubicBezTo>
                  <a:cubicBezTo>
                    <a:pt x="12984" y="26869"/>
                    <a:pt x="12951" y="26886"/>
                    <a:pt x="12926" y="26886"/>
                  </a:cubicBezTo>
                  <a:cubicBezTo>
                    <a:pt x="12918" y="26886"/>
                    <a:pt x="12918" y="26837"/>
                    <a:pt x="12918" y="26779"/>
                  </a:cubicBezTo>
                  <a:cubicBezTo>
                    <a:pt x="12910" y="26722"/>
                    <a:pt x="12910" y="26664"/>
                    <a:pt x="12877" y="26631"/>
                  </a:cubicBezTo>
                  <a:cubicBezTo>
                    <a:pt x="12853" y="26590"/>
                    <a:pt x="12730" y="26459"/>
                    <a:pt x="12615" y="26344"/>
                  </a:cubicBezTo>
                  <a:cubicBezTo>
                    <a:pt x="12500" y="26238"/>
                    <a:pt x="12393" y="26139"/>
                    <a:pt x="12377" y="26139"/>
                  </a:cubicBezTo>
                  <a:cubicBezTo>
                    <a:pt x="12368" y="26139"/>
                    <a:pt x="12360" y="26139"/>
                    <a:pt x="12344" y="26139"/>
                  </a:cubicBezTo>
                  <a:cubicBezTo>
                    <a:pt x="12270" y="26131"/>
                    <a:pt x="12139" y="26114"/>
                    <a:pt x="12114" y="26155"/>
                  </a:cubicBezTo>
                  <a:lnTo>
                    <a:pt x="12114" y="26155"/>
                  </a:lnTo>
                  <a:cubicBezTo>
                    <a:pt x="12114" y="26164"/>
                    <a:pt x="12106" y="26180"/>
                    <a:pt x="12106" y="26188"/>
                  </a:cubicBezTo>
                  <a:cubicBezTo>
                    <a:pt x="12089" y="26221"/>
                    <a:pt x="12073" y="26270"/>
                    <a:pt x="12057" y="26279"/>
                  </a:cubicBezTo>
                  <a:cubicBezTo>
                    <a:pt x="12040" y="26279"/>
                    <a:pt x="11884" y="26221"/>
                    <a:pt x="11802" y="26180"/>
                  </a:cubicBezTo>
                  <a:cubicBezTo>
                    <a:pt x="11810" y="26164"/>
                    <a:pt x="11827" y="26147"/>
                    <a:pt x="11843" y="26139"/>
                  </a:cubicBezTo>
                  <a:cubicBezTo>
                    <a:pt x="11942" y="26041"/>
                    <a:pt x="12139" y="25868"/>
                    <a:pt x="12254" y="25762"/>
                  </a:cubicBezTo>
                  <a:lnTo>
                    <a:pt x="12303" y="25720"/>
                  </a:lnTo>
                  <a:lnTo>
                    <a:pt x="12303" y="25720"/>
                  </a:lnTo>
                  <a:cubicBezTo>
                    <a:pt x="12368" y="25663"/>
                    <a:pt x="12524" y="25482"/>
                    <a:pt x="12647" y="25335"/>
                  </a:cubicBezTo>
                  <a:cubicBezTo>
                    <a:pt x="12713" y="25253"/>
                    <a:pt x="12771" y="25187"/>
                    <a:pt x="12803" y="25146"/>
                  </a:cubicBezTo>
                  <a:cubicBezTo>
                    <a:pt x="12844" y="25105"/>
                    <a:pt x="12918" y="25048"/>
                    <a:pt x="12976" y="25007"/>
                  </a:cubicBezTo>
                  <a:cubicBezTo>
                    <a:pt x="13058" y="24949"/>
                    <a:pt x="13123" y="24900"/>
                    <a:pt x="13123" y="24859"/>
                  </a:cubicBezTo>
                  <a:cubicBezTo>
                    <a:pt x="13123" y="24834"/>
                    <a:pt x="13115" y="24818"/>
                    <a:pt x="13107" y="24793"/>
                  </a:cubicBezTo>
                  <a:cubicBezTo>
                    <a:pt x="13099" y="24769"/>
                    <a:pt x="13082" y="24736"/>
                    <a:pt x="13099" y="24719"/>
                  </a:cubicBezTo>
                  <a:cubicBezTo>
                    <a:pt x="13115" y="24695"/>
                    <a:pt x="13156" y="24678"/>
                    <a:pt x="13197" y="24662"/>
                  </a:cubicBezTo>
                  <a:cubicBezTo>
                    <a:pt x="13238" y="24645"/>
                    <a:pt x="13271" y="24629"/>
                    <a:pt x="13304" y="24604"/>
                  </a:cubicBezTo>
                  <a:lnTo>
                    <a:pt x="13304" y="24604"/>
                  </a:lnTo>
                  <a:cubicBezTo>
                    <a:pt x="13345" y="24572"/>
                    <a:pt x="13435" y="24473"/>
                    <a:pt x="13526" y="24375"/>
                  </a:cubicBezTo>
                  <a:cubicBezTo>
                    <a:pt x="13616" y="24284"/>
                    <a:pt x="13698" y="24202"/>
                    <a:pt x="13723" y="24178"/>
                  </a:cubicBezTo>
                  <a:cubicBezTo>
                    <a:pt x="13755" y="24161"/>
                    <a:pt x="13821" y="24145"/>
                    <a:pt x="13895" y="24128"/>
                  </a:cubicBezTo>
                  <a:lnTo>
                    <a:pt x="13895" y="24128"/>
                  </a:lnTo>
                  <a:cubicBezTo>
                    <a:pt x="13969" y="24112"/>
                    <a:pt x="14059" y="24096"/>
                    <a:pt x="14116" y="24063"/>
                  </a:cubicBezTo>
                  <a:cubicBezTo>
                    <a:pt x="14166" y="24038"/>
                    <a:pt x="14248" y="23997"/>
                    <a:pt x="14313" y="23956"/>
                  </a:cubicBezTo>
                  <a:cubicBezTo>
                    <a:pt x="14387" y="23907"/>
                    <a:pt x="14453" y="23866"/>
                    <a:pt x="14469" y="23825"/>
                  </a:cubicBezTo>
                  <a:cubicBezTo>
                    <a:pt x="14478" y="23817"/>
                    <a:pt x="14486" y="23808"/>
                    <a:pt x="14486" y="23800"/>
                  </a:cubicBezTo>
                  <a:cubicBezTo>
                    <a:pt x="14535" y="23726"/>
                    <a:pt x="14601" y="23620"/>
                    <a:pt x="14592" y="23480"/>
                  </a:cubicBezTo>
                  <a:cubicBezTo>
                    <a:pt x="14592" y="23431"/>
                    <a:pt x="14592" y="23390"/>
                    <a:pt x="14592" y="23349"/>
                  </a:cubicBezTo>
                  <a:lnTo>
                    <a:pt x="14592" y="23349"/>
                  </a:lnTo>
                  <a:cubicBezTo>
                    <a:pt x="14592" y="23275"/>
                    <a:pt x="14592" y="23209"/>
                    <a:pt x="14576" y="23111"/>
                  </a:cubicBezTo>
                  <a:cubicBezTo>
                    <a:pt x="14568" y="23094"/>
                    <a:pt x="14568" y="23078"/>
                    <a:pt x="14560" y="23053"/>
                  </a:cubicBezTo>
                  <a:cubicBezTo>
                    <a:pt x="14535" y="22897"/>
                    <a:pt x="14494" y="22635"/>
                    <a:pt x="14305" y="22602"/>
                  </a:cubicBezTo>
                  <a:lnTo>
                    <a:pt x="14264" y="22594"/>
                  </a:lnTo>
                  <a:cubicBezTo>
                    <a:pt x="14215" y="22586"/>
                    <a:pt x="14190" y="22577"/>
                    <a:pt x="14174" y="22577"/>
                  </a:cubicBezTo>
                  <a:cubicBezTo>
                    <a:pt x="14157" y="22586"/>
                    <a:pt x="14149" y="22594"/>
                    <a:pt x="14141" y="22602"/>
                  </a:cubicBezTo>
                  <a:lnTo>
                    <a:pt x="14141" y="22602"/>
                  </a:lnTo>
                  <a:cubicBezTo>
                    <a:pt x="14141" y="22610"/>
                    <a:pt x="14133" y="22618"/>
                    <a:pt x="14108" y="22627"/>
                  </a:cubicBezTo>
                  <a:cubicBezTo>
                    <a:pt x="14059" y="22659"/>
                    <a:pt x="14002" y="22668"/>
                    <a:pt x="13961" y="22676"/>
                  </a:cubicBezTo>
                  <a:cubicBezTo>
                    <a:pt x="13969" y="22602"/>
                    <a:pt x="13969" y="22528"/>
                    <a:pt x="13977" y="22495"/>
                  </a:cubicBezTo>
                  <a:cubicBezTo>
                    <a:pt x="13993" y="22454"/>
                    <a:pt x="14092" y="22069"/>
                    <a:pt x="14149" y="21789"/>
                  </a:cubicBezTo>
                  <a:cubicBezTo>
                    <a:pt x="14182" y="21634"/>
                    <a:pt x="14207" y="21510"/>
                    <a:pt x="14199" y="21478"/>
                  </a:cubicBezTo>
                  <a:lnTo>
                    <a:pt x="14199" y="21478"/>
                  </a:lnTo>
                  <a:cubicBezTo>
                    <a:pt x="14182" y="21445"/>
                    <a:pt x="14116" y="21412"/>
                    <a:pt x="14043" y="21396"/>
                  </a:cubicBezTo>
                  <a:cubicBezTo>
                    <a:pt x="13936" y="21363"/>
                    <a:pt x="13796" y="21346"/>
                    <a:pt x="13739" y="21338"/>
                  </a:cubicBezTo>
                  <a:cubicBezTo>
                    <a:pt x="13714" y="21338"/>
                    <a:pt x="13690" y="21338"/>
                    <a:pt x="13665" y="21338"/>
                  </a:cubicBezTo>
                  <a:cubicBezTo>
                    <a:pt x="13575" y="21338"/>
                    <a:pt x="13452" y="21338"/>
                    <a:pt x="13411" y="21313"/>
                  </a:cubicBezTo>
                  <a:cubicBezTo>
                    <a:pt x="13394" y="21305"/>
                    <a:pt x="13370" y="21223"/>
                    <a:pt x="13345" y="21125"/>
                  </a:cubicBezTo>
                  <a:cubicBezTo>
                    <a:pt x="13296" y="20944"/>
                    <a:pt x="13255" y="20698"/>
                    <a:pt x="13238" y="20632"/>
                  </a:cubicBezTo>
                  <a:lnTo>
                    <a:pt x="13238" y="20632"/>
                  </a:lnTo>
                  <a:lnTo>
                    <a:pt x="13238" y="20608"/>
                  </a:lnTo>
                  <a:cubicBezTo>
                    <a:pt x="13222" y="20485"/>
                    <a:pt x="13181" y="20247"/>
                    <a:pt x="13107" y="20165"/>
                  </a:cubicBezTo>
                  <a:cubicBezTo>
                    <a:pt x="13041" y="20107"/>
                    <a:pt x="12935" y="20099"/>
                    <a:pt x="12844" y="20099"/>
                  </a:cubicBezTo>
                  <a:cubicBezTo>
                    <a:pt x="12812" y="20091"/>
                    <a:pt x="12779" y="20091"/>
                    <a:pt x="12762" y="20082"/>
                  </a:cubicBezTo>
                  <a:cubicBezTo>
                    <a:pt x="12746" y="20082"/>
                    <a:pt x="12730" y="20050"/>
                    <a:pt x="12713" y="20017"/>
                  </a:cubicBezTo>
                  <a:cubicBezTo>
                    <a:pt x="12705" y="20000"/>
                    <a:pt x="12697" y="19984"/>
                    <a:pt x="12688" y="19976"/>
                  </a:cubicBezTo>
                  <a:cubicBezTo>
                    <a:pt x="12656" y="19918"/>
                    <a:pt x="12615" y="19886"/>
                    <a:pt x="12557" y="19918"/>
                  </a:cubicBezTo>
                  <a:cubicBezTo>
                    <a:pt x="12500" y="19951"/>
                    <a:pt x="12262" y="20074"/>
                    <a:pt x="12204" y="20099"/>
                  </a:cubicBezTo>
                  <a:cubicBezTo>
                    <a:pt x="12122" y="20082"/>
                    <a:pt x="11572" y="19968"/>
                    <a:pt x="11540" y="19902"/>
                  </a:cubicBezTo>
                  <a:cubicBezTo>
                    <a:pt x="11515" y="19861"/>
                    <a:pt x="11581" y="19541"/>
                    <a:pt x="11630" y="19303"/>
                  </a:cubicBezTo>
                  <a:cubicBezTo>
                    <a:pt x="11663" y="19163"/>
                    <a:pt x="11679" y="19048"/>
                    <a:pt x="11687" y="19007"/>
                  </a:cubicBezTo>
                  <a:cubicBezTo>
                    <a:pt x="11687" y="18934"/>
                    <a:pt x="11622" y="18810"/>
                    <a:pt x="11564" y="18696"/>
                  </a:cubicBezTo>
                  <a:cubicBezTo>
                    <a:pt x="11523" y="18630"/>
                    <a:pt x="11490" y="18564"/>
                    <a:pt x="11474" y="18515"/>
                  </a:cubicBezTo>
                  <a:cubicBezTo>
                    <a:pt x="11441" y="18400"/>
                    <a:pt x="11457" y="18244"/>
                    <a:pt x="11466" y="18211"/>
                  </a:cubicBezTo>
                  <a:cubicBezTo>
                    <a:pt x="11482" y="18162"/>
                    <a:pt x="11720" y="17489"/>
                    <a:pt x="11720" y="17391"/>
                  </a:cubicBezTo>
                  <a:cubicBezTo>
                    <a:pt x="11720" y="17350"/>
                    <a:pt x="11761" y="17284"/>
                    <a:pt x="11802" y="17227"/>
                  </a:cubicBezTo>
                  <a:cubicBezTo>
                    <a:pt x="11827" y="17177"/>
                    <a:pt x="11860" y="17136"/>
                    <a:pt x="11876" y="17095"/>
                  </a:cubicBezTo>
                  <a:cubicBezTo>
                    <a:pt x="11917" y="16997"/>
                    <a:pt x="11810" y="16939"/>
                    <a:pt x="11736" y="16890"/>
                  </a:cubicBezTo>
                  <a:cubicBezTo>
                    <a:pt x="11712" y="16874"/>
                    <a:pt x="11695" y="16865"/>
                    <a:pt x="11687" y="16857"/>
                  </a:cubicBezTo>
                  <a:lnTo>
                    <a:pt x="11687" y="16857"/>
                  </a:lnTo>
                  <a:cubicBezTo>
                    <a:pt x="11663" y="16824"/>
                    <a:pt x="11646" y="16554"/>
                    <a:pt x="11646" y="16554"/>
                  </a:cubicBezTo>
                  <a:lnTo>
                    <a:pt x="11638" y="16537"/>
                  </a:lnTo>
                  <a:lnTo>
                    <a:pt x="11630" y="16529"/>
                  </a:lnTo>
                  <a:cubicBezTo>
                    <a:pt x="11622" y="16529"/>
                    <a:pt x="11343" y="16365"/>
                    <a:pt x="11195" y="16291"/>
                  </a:cubicBezTo>
                  <a:cubicBezTo>
                    <a:pt x="11113" y="16250"/>
                    <a:pt x="11121" y="16151"/>
                    <a:pt x="11137" y="16078"/>
                  </a:cubicBezTo>
                  <a:cubicBezTo>
                    <a:pt x="11137" y="16028"/>
                    <a:pt x="11146" y="15987"/>
                    <a:pt x="11137" y="15955"/>
                  </a:cubicBezTo>
                  <a:cubicBezTo>
                    <a:pt x="11129" y="15930"/>
                    <a:pt x="11146" y="15872"/>
                    <a:pt x="11170" y="15815"/>
                  </a:cubicBezTo>
                  <a:cubicBezTo>
                    <a:pt x="11195" y="15741"/>
                    <a:pt x="11219" y="15659"/>
                    <a:pt x="11203" y="15602"/>
                  </a:cubicBezTo>
                  <a:cubicBezTo>
                    <a:pt x="11170" y="15511"/>
                    <a:pt x="10711" y="15536"/>
                    <a:pt x="10341" y="15552"/>
                  </a:cubicBezTo>
                  <a:cubicBezTo>
                    <a:pt x="10161" y="15569"/>
                    <a:pt x="10013" y="15569"/>
                    <a:pt x="9947" y="15569"/>
                  </a:cubicBezTo>
                  <a:cubicBezTo>
                    <a:pt x="9865" y="15561"/>
                    <a:pt x="9857" y="15454"/>
                    <a:pt x="9865" y="15339"/>
                  </a:cubicBezTo>
                  <a:cubicBezTo>
                    <a:pt x="9865" y="15265"/>
                    <a:pt x="9882" y="15200"/>
                    <a:pt x="9890" y="15150"/>
                  </a:cubicBezTo>
                  <a:cubicBezTo>
                    <a:pt x="9898" y="15101"/>
                    <a:pt x="9898" y="15068"/>
                    <a:pt x="9898" y="15052"/>
                  </a:cubicBezTo>
                  <a:lnTo>
                    <a:pt x="9898" y="15052"/>
                  </a:lnTo>
                  <a:cubicBezTo>
                    <a:pt x="9898" y="15003"/>
                    <a:pt x="9841" y="14945"/>
                    <a:pt x="9783" y="14879"/>
                  </a:cubicBezTo>
                  <a:cubicBezTo>
                    <a:pt x="9726" y="14822"/>
                    <a:pt x="9668" y="14765"/>
                    <a:pt x="9677" y="14748"/>
                  </a:cubicBezTo>
                  <a:cubicBezTo>
                    <a:pt x="9677" y="14732"/>
                    <a:pt x="9726" y="14715"/>
                    <a:pt x="9775" y="14707"/>
                  </a:cubicBezTo>
                  <a:cubicBezTo>
                    <a:pt x="9824" y="14691"/>
                    <a:pt x="9874" y="14682"/>
                    <a:pt x="9874" y="14641"/>
                  </a:cubicBezTo>
                  <a:cubicBezTo>
                    <a:pt x="9882" y="14617"/>
                    <a:pt x="9874" y="14321"/>
                    <a:pt x="9841" y="14092"/>
                  </a:cubicBezTo>
                  <a:cubicBezTo>
                    <a:pt x="9824" y="13960"/>
                    <a:pt x="9792" y="13854"/>
                    <a:pt x="9750" y="13821"/>
                  </a:cubicBezTo>
                  <a:cubicBezTo>
                    <a:pt x="9709" y="13780"/>
                    <a:pt x="9619" y="13722"/>
                    <a:pt x="9521" y="13681"/>
                  </a:cubicBezTo>
                  <a:cubicBezTo>
                    <a:pt x="9422" y="13632"/>
                    <a:pt x="9316" y="13583"/>
                    <a:pt x="9242" y="13566"/>
                  </a:cubicBezTo>
                  <a:cubicBezTo>
                    <a:pt x="9143" y="13534"/>
                    <a:pt x="8995" y="13558"/>
                    <a:pt x="8872" y="13575"/>
                  </a:cubicBezTo>
                  <a:cubicBezTo>
                    <a:pt x="8807" y="13583"/>
                    <a:pt x="8749" y="13591"/>
                    <a:pt x="8708" y="13591"/>
                  </a:cubicBezTo>
                  <a:cubicBezTo>
                    <a:pt x="8667" y="13591"/>
                    <a:pt x="8634" y="13525"/>
                    <a:pt x="8602" y="13451"/>
                  </a:cubicBezTo>
                  <a:cubicBezTo>
                    <a:pt x="8569" y="13386"/>
                    <a:pt x="8536" y="13312"/>
                    <a:pt x="8470" y="13255"/>
                  </a:cubicBezTo>
                  <a:cubicBezTo>
                    <a:pt x="8364" y="13181"/>
                    <a:pt x="8273" y="13181"/>
                    <a:pt x="8158" y="13189"/>
                  </a:cubicBezTo>
                  <a:cubicBezTo>
                    <a:pt x="8126" y="13189"/>
                    <a:pt x="8085" y="13189"/>
                    <a:pt x="8043" y="13189"/>
                  </a:cubicBezTo>
                  <a:cubicBezTo>
                    <a:pt x="7961" y="13189"/>
                    <a:pt x="7937" y="13107"/>
                    <a:pt x="7912" y="13033"/>
                  </a:cubicBezTo>
                  <a:cubicBezTo>
                    <a:pt x="7904" y="12992"/>
                    <a:pt x="7888" y="12951"/>
                    <a:pt x="7863" y="12926"/>
                  </a:cubicBezTo>
                  <a:cubicBezTo>
                    <a:pt x="7830" y="12885"/>
                    <a:pt x="7740" y="12836"/>
                    <a:pt x="7617" y="12803"/>
                  </a:cubicBezTo>
                  <a:cubicBezTo>
                    <a:pt x="7518" y="12770"/>
                    <a:pt x="7403" y="12754"/>
                    <a:pt x="7288" y="12754"/>
                  </a:cubicBezTo>
                  <a:cubicBezTo>
                    <a:pt x="7190" y="12746"/>
                    <a:pt x="7124" y="12754"/>
                    <a:pt x="7075" y="12754"/>
                  </a:cubicBezTo>
                  <a:cubicBezTo>
                    <a:pt x="7001" y="12754"/>
                    <a:pt x="6960" y="12754"/>
                    <a:pt x="6886" y="12737"/>
                  </a:cubicBezTo>
                  <a:cubicBezTo>
                    <a:pt x="6812" y="12721"/>
                    <a:pt x="6706" y="12598"/>
                    <a:pt x="6615" y="12500"/>
                  </a:cubicBezTo>
                  <a:cubicBezTo>
                    <a:pt x="6566" y="12442"/>
                    <a:pt x="6525" y="12385"/>
                    <a:pt x="6484" y="12360"/>
                  </a:cubicBezTo>
                  <a:cubicBezTo>
                    <a:pt x="6451" y="12327"/>
                    <a:pt x="6402" y="12245"/>
                    <a:pt x="6345" y="12155"/>
                  </a:cubicBezTo>
                  <a:cubicBezTo>
                    <a:pt x="6271" y="12024"/>
                    <a:pt x="6197" y="11868"/>
                    <a:pt x="6181" y="11827"/>
                  </a:cubicBezTo>
                  <a:cubicBezTo>
                    <a:pt x="6164" y="11777"/>
                    <a:pt x="6181" y="11597"/>
                    <a:pt x="6189" y="11457"/>
                  </a:cubicBezTo>
                  <a:cubicBezTo>
                    <a:pt x="6189" y="11408"/>
                    <a:pt x="6189" y="11367"/>
                    <a:pt x="6189" y="11334"/>
                  </a:cubicBezTo>
                  <a:cubicBezTo>
                    <a:pt x="6197" y="11269"/>
                    <a:pt x="6230" y="11195"/>
                    <a:pt x="6263" y="11145"/>
                  </a:cubicBezTo>
                  <a:cubicBezTo>
                    <a:pt x="6295" y="11088"/>
                    <a:pt x="6312" y="11047"/>
                    <a:pt x="6304" y="11014"/>
                  </a:cubicBezTo>
                  <a:cubicBezTo>
                    <a:pt x="6295" y="10998"/>
                    <a:pt x="6271" y="10940"/>
                    <a:pt x="6246" y="10891"/>
                  </a:cubicBezTo>
                  <a:cubicBezTo>
                    <a:pt x="6213" y="10842"/>
                    <a:pt x="6181" y="10793"/>
                    <a:pt x="6148" y="10776"/>
                  </a:cubicBezTo>
                  <a:cubicBezTo>
                    <a:pt x="6098" y="10768"/>
                    <a:pt x="6057" y="10801"/>
                    <a:pt x="6025" y="10834"/>
                  </a:cubicBezTo>
                  <a:cubicBezTo>
                    <a:pt x="6008" y="10850"/>
                    <a:pt x="5992" y="10875"/>
                    <a:pt x="5975" y="10875"/>
                  </a:cubicBezTo>
                  <a:cubicBezTo>
                    <a:pt x="5967" y="10875"/>
                    <a:pt x="5951" y="10858"/>
                    <a:pt x="5943" y="10842"/>
                  </a:cubicBezTo>
                  <a:cubicBezTo>
                    <a:pt x="5926" y="10825"/>
                    <a:pt x="5902" y="10801"/>
                    <a:pt x="5877" y="10793"/>
                  </a:cubicBezTo>
                  <a:cubicBezTo>
                    <a:pt x="5844" y="10776"/>
                    <a:pt x="5655" y="10793"/>
                    <a:pt x="5483" y="10825"/>
                  </a:cubicBezTo>
                  <a:cubicBezTo>
                    <a:pt x="5352" y="10850"/>
                    <a:pt x="5220" y="10883"/>
                    <a:pt x="5163" y="10924"/>
                  </a:cubicBezTo>
                  <a:cubicBezTo>
                    <a:pt x="5097" y="10965"/>
                    <a:pt x="5007" y="11022"/>
                    <a:pt x="4917" y="11088"/>
                  </a:cubicBezTo>
                  <a:cubicBezTo>
                    <a:pt x="4818" y="11154"/>
                    <a:pt x="4712" y="11227"/>
                    <a:pt x="4629" y="11277"/>
                  </a:cubicBezTo>
                  <a:cubicBezTo>
                    <a:pt x="4556" y="11326"/>
                    <a:pt x="4424" y="11416"/>
                    <a:pt x="4293" y="11506"/>
                  </a:cubicBezTo>
                  <a:cubicBezTo>
                    <a:pt x="4112" y="11646"/>
                    <a:pt x="3907" y="11786"/>
                    <a:pt x="3858" y="11810"/>
                  </a:cubicBezTo>
                  <a:cubicBezTo>
                    <a:pt x="3809" y="11835"/>
                    <a:pt x="3579" y="11786"/>
                    <a:pt x="3398" y="11753"/>
                  </a:cubicBezTo>
                  <a:cubicBezTo>
                    <a:pt x="3316" y="11744"/>
                    <a:pt x="3243" y="11728"/>
                    <a:pt x="3201" y="11720"/>
                  </a:cubicBezTo>
                  <a:cubicBezTo>
                    <a:pt x="3201" y="11720"/>
                    <a:pt x="3193" y="11720"/>
                    <a:pt x="3193" y="11712"/>
                  </a:cubicBezTo>
                  <a:cubicBezTo>
                    <a:pt x="3169" y="11687"/>
                    <a:pt x="3136" y="11687"/>
                    <a:pt x="3070" y="11687"/>
                  </a:cubicBezTo>
                  <a:cubicBezTo>
                    <a:pt x="3054" y="11687"/>
                    <a:pt x="3021" y="11687"/>
                    <a:pt x="2996" y="11687"/>
                  </a:cubicBezTo>
                  <a:cubicBezTo>
                    <a:pt x="2947" y="11687"/>
                    <a:pt x="2931" y="11687"/>
                    <a:pt x="2922" y="11679"/>
                  </a:cubicBezTo>
                  <a:cubicBezTo>
                    <a:pt x="2898" y="11662"/>
                    <a:pt x="2873" y="11654"/>
                    <a:pt x="2816" y="11662"/>
                  </a:cubicBezTo>
                  <a:cubicBezTo>
                    <a:pt x="2734" y="11662"/>
                    <a:pt x="2684" y="11703"/>
                    <a:pt x="2627" y="11736"/>
                  </a:cubicBezTo>
                  <a:cubicBezTo>
                    <a:pt x="2611" y="11744"/>
                    <a:pt x="2594" y="11761"/>
                    <a:pt x="2578" y="11769"/>
                  </a:cubicBezTo>
                  <a:cubicBezTo>
                    <a:pt x="2553" y="11777"/>
                    <a:pt x="2529" y="11777"/>
                    <a:pt x="2504" y="11769"/>
                  </a:cubicBezTo>
                  <a:cubicBezTo>
                    <a:pt x="2455" y="11753"/>
                    <a:pt x="2414" y="11728"/>
                    <a:pt x="2397" y="11712"/>
                  </a:cubicBezTo>
                  <a:cubicBezTo>
                    <a:pt x="2389" y="11703"/>
                    <a:pt x="2397" y="11416"/>
                    <a:pt x="2405" y="11219"/>
                  </a:cubicBezTo>
                  <a:cubicBezTo>
                    <a:pt x="2405" y="11113"/>
                    <a:pt x="2405" y="11039"/>
                    <a:pt x="2405" y="11014"/>
                  </a:cubicBezTo>
                  <a:cubicBezTo>
                    <a:pt x="2405" y="10989"/>
                    <a:pt x="2414" y="10973"/>
                    <a:pt x="2430" y="10948"/>
                  </a:cubicBezTo>
                  <a:lnTo>
                    <a:pt x="2430" y="10948"/>
                  </a:lnTo>
                  <a:cubicBezTo>
                    <a:pt x="2463" y="10907"/>
                    <a:pt x="2488" y="10866"/>
                    <a:pt x="2463" y="10801"/>
                  </a:cubicBezTo>
                  <a:cubicBezTo>
                    <a:pt x="2446" y="10768"/>
                    <a:pt x="2471" y="10719"/>
                    <a:pt x="2479" y="10678"/>
                  </a:cubicBezTo>
                  <a:cubicBezTo>
                    <a:pt x="2488" y="10661"/>
                    <a:pt x="2496" y="10637"/>
                    <a:pt x="2504" y="10620"/>
                  </a:cubicBezTo>
                  <a:lnTo>
                    <a:pt x="2504" y="10620"/>
                  </a:lnTo>
                  <a:cubicBezTo>
                    <a:pt x="2504" y="10587"/>
                    <a:pt x="2496" y="10563"/>
                    <a:pt x="2455" y="10555"/>
                  </a:cubicBezTo>
                  <a:cubicBezTo>
                    <a:pt x="2405" y="10546"/>
                    <a:pt x="2241" y="10686"/>
                    <a:pt x="2094" y="10809"/>
                  </a:cubicBezTo>
                  <a:lnTo>
                    <a:pt x="2094" y="10809"/>
                  </a:lnTo>
                  <a:cubicBezTo>
                    <a:pt x="1987" y="10891"/>
                    <a:pt x="1897" y="10965"/>
                    <a:pt x="1897" y="10965"/>
                  </a:cubicBezTo>
                  <a:cubicBezTo>
                    <a:pt x="1880" y="10965"/>
                    <a:pt x="1815" y="10973"/>
                    <a:pt x="1724" y="10973"/>
                  </a:cubicBezTo>
                  <a:cubicBezTo>
                    <a:pt x="1568" y="10981"/>
                    <a:pt x="1363" y="10998"/>
                    <a:pt x="1306" y="10998"/>
                  </a:cubicBezTo>
                  <a:cubicBezTo>
                    <a:pt x="1289" y="10989"/>
                    <a:pt x="1281" y="10989"/>
                    <a:pt x="1281" y="10981"/>
                  </a:cubicBezTo>
                  <a:lnTo>
                    <a:pt x="1281" y="10981"/>
                  </a:lnTo>
                  <a:cubicBezTo>
                    <a:pt x="1281" y="10973"/>
                    <a:pt x="1289" y="10965"/>
                    <a:pt x="1289" y="10957"/>
                  </a:cubicBezTo>
                  <a:cubicBezTo>
                    <a:pt x="1289" y="10940"/>
                    <a:pt x="1298" y="10924"/>
                    <a:pt x="1289" y="10907"/>
                  </a:cubicBezTo>
                  <a:cubicBezTo>
                    <a:pt x="1289" y="10891"/>
                    <a:pt x="1281" y="10875"/>
                    <a:pt x="1273" y="10866"/>
                  </a:cubicBezTo>
                  <a:cubicBezTo>
                    <a:pt x="1265" y="10850"/>
                    <a:pt x="1265" y="10842"/>
                    <a:pt x="1257" y="10809"/>
                  </a:cubicBezTo>
                  <a:cubicBezTo>
                    <a:pt x="1257" y="10776"/>
                    <a:pt x="1248" y="10751"/>
                    <a:pt x="1232" y="10719"/>
                  </a:cubicBezTo>
                  <a:cubicBezTo>
                    <a:pt x="1215" y="10686"/>
                    <a:pt x="1199" y="10661"/>
                    <a:pt x="1174" y="10637"/>
                  </a:cubicBezTo>
                  <a:cubicBezTo>
                    <a:pt x="1150" y="10604"/>
                    <a:pt x="1010" y="10596"/>
                    <a:pt x="863" y="10587"/>
                  </a:cubicBezTo>
                  <a:cubicBezTo>
                    <a:pt x="723" y="10571"/>
                    <a:pt x="575" y="10563"/>
                    <a:pt x="567" y="10555"/>
                  </a:cubicBezTo>
                  <a:cubicBezTo>
                    <a:pt x="567" y="10546"/>
                    <a:pt x="608" y="10505"/>
                    <a:pt x="641" y="10464"/>
                  </a:cubicBezTo>
                  <a:cubicBezTo>
                    <a:pt x="690" y="10415"/>
                    <a:pt x="739" y="10366"/>
                    <a:pt x="739" y="10325"/>
                  </a:cubicBezTo>
                  <a:cubicBezTo>
                    <a:pt x="739" y="10259"/>
                    <a:pt x="575" y="10087"/>
                    <a:pt x="452" y="9955"/>
                  </a:cubicBezTo>
                  <a:cubicBezTo>
                    <a:pt x="403" y="9906"/>
                    <a:pt x="362" y="9865"/>
                    <a:pt x="346" y="9832"/>
                  </a:cubicBezTo>
                  <a:cubicBezTo>
                    <a:pt x="296" y="9775"/>
                    <a:pt x="255" y="9644"/>
                    <a:pt x="222" y="9529"/>
                  </a:cubicBezTo>
                  <a:cubicBezTo>
                    <a:pt x="206" y="9463"/>
                    <a:pt x="190" y="9406"/>
                    <a:pt x="173" y="9381"/>
                  </a:cubicBezTo>
                  <a:cubicBezTo>
                    <a:pt x="149" y="9340"/>
                    <a:pt x="116" y="9307"/>
                    <a:pt x="75" y="9274"/>
                  </a:cubicBezTo>
                  <a:cubicBezTo>
                    <a:pt x="42" y="9241"/>
                    <a:pt x="1" y="9209"/>
                    <a:pt x="1" y="9184"/>
                  </a:cubicBezTo>
                  <a:cubicBezTo>
                    <a:pt x="1" y="9184"/>
                    <a:pt x="34" y="9159"/>
                    <a:pt x="67" y="9143"/>
                  </a:cubicBezTo>
                  <a:cubicBezTo>
                    <a:pt x="124" y="9118"/>
                    <a:pt x="173" y="9094"/>
                    <a:pt x="165" y="9036"/>
                  </a:cubicBezTo>
                  <a:lnTo>
                    <a:pt x="165" y="9036"/>
                  </a:lnTo>
                  <a:cubicBezTo>
                    <a:pt x="157" y="9003"/>
                    <a:pt x="149" y="8979"/>
                    <a:pt x="132" y="8954"/>
                  </a:cubicBezTo>
                  <a:lnTo>
                    <a:pt x="132" y="8954"/>
                  </a:lnTo>
                  <a:cubicBezTo>
                    <a:pt x="124" y="8938"/>
                    <a:pt x="116" y="8921"/>
                    <a:pt x="116" y="8913"/>
                  </a:cubicBezTo>
                  <a:cubicBezTo>
                    <a:pt x="116" y="8905"/>
                    <a:pt x="132" y="8864"/>
                    <a:pt x="157" y="8815"/>
                  </a:cubicBezTo>
                  <a:cubicBezTo>
                    <a:pt x="181" y="8765"/>
                    <a:pt x="206" y="8724"/>
                    <a:pt x="222" y="8700"/>
                  </a:cubicBezTo>
                  <a:cubicBezTo>
                    <a:pt x="239" y="8683"/>
                    <a:pt x="321" y="8626"/>
                    <a:pt x="411" y="8568"/>
                  </a:cubicBezTo>
                  <a:cubicBezTo>
                    <a:pt x="510" y="8503"/>
                    <a:pt x="608" y="8445"/>
                    <a:pt x="608" y="8404"/>
                  </a:cubicBezTo>
                  <a:cubicBezTo>
                    <a:pt x="608" y="8388"/>
                    <a:pt x="600" y="8363"/>
                    <a:pt x="592" y="8339"/>
                  </a:cubicBezTo>
                  <a:cubicBezTo>
                    <a:pt x="575" y="8289"/>
                    <a:pt x="559" y="8232"/>
                    <a:pt x="559" y="8199"/>
                  </a:cubicBezTo>
                  <a:cubicBezTo>
                    <a:pt x="559" y="8175"/>
                    <a:pt x="592" y="8134"/>
                    <a:pt x="616" y="8084"/>
                  </a:cubicBezTo>
                  <a:lnTo>
                    <a:pt x="616" y="8084"/>
                  </a:lnTo>
                  <a:cubicBezTo>
                    <a:pt x="649" y="8035"/>
                    <a:pt x="682" y="7986"/>
                    <a:pt x="698" y="7937"/>
                  </a:cubicBezTo>
                  <a:cubicBezTo>
                    <a:pt x="707" y="7896"/>
                    <a:pt x="723" y="7830"/>
                    <a:pt x="731" y="7764"/>
                  </a:cubicBezTo>
                  <a:cubicBezTo>
                    <a:pt x="748" y="7649"/>
                    <a:pt x="772" y="7526"/>
                    <a:pt x="789" y="7502"/>
                  </a:cubicBezTo>
                  <a:cubicBezTo>
                    <a:pt x="813" y="7469"/>
                    <a:pt x="1092" y="7305"/>
                    <a:pt x="1273" y="7198"/>
                  </a:cubicBezTo>
                  <a:cubicBezTo>
                    <a:pt x="1355" y="7149"/>
                    <a:pt x="1421" y="7116"/>
                    <a:pt x="1437" y="7100"/>
                  </a:cubicBezTo>
                  <a:cubicBezTo>
                    <a:pt x="1453" y="7091"/>
                    <a:pt x="1495" y="7075"/>
                    <a:pt x="1544" y="7058"/>
                  </a:cubicBezTo>
                  <a:cubicBezTo>
                    <a:pt x="1585" y="7050"/>
                    <a:pt x="1634" y="7042"/>
                    <a:pt x="1683" y="7042"/>
                  </a:cubicBezTo>
                  <a:cubicBezTo>
                    <a:pt x="1774" y="7042"/>
                    <a:pt x="1823" y="7017"/>
                    <a:pt x="1864" y="6993"/>
                  </a:cubicBezTo>
                  <a:lnTo>
                    <a:pt x="1864" y="6993"/>
                  </a:lnTo>
                  <a:cubicBezTo>
                    <a:pt x="1872" y="6985"/>
                    <a:pt x="1888" y="6976"/>
                    <a:pt x="1897" y="6976"/>
                  </a:cubicBezTo>
                  <a:cubicBezTo>
                    <a:pt x="1921" y="6960"/>
                    <a:pt x="1987" y="6968"/>
                    <a:pt x="2053" y="6968"/>
                  </a:cubicBezTo>
                  <a:cubicBezTo>
                    <a:pt x="2085" y="6968"/>
                    <a:pt x="2118" y="6968"/>
                    <a:pt x="2143" y="6968"/>
                  </a:cubicBezTo>
                  <a:cubicBezTo>
                    <a:pt x="2217" y="6960"/>
                    <a:pt x="2282" y="6886"/>
                    <a:pt x="2323" y="6837"/>
                  </a:cubicBezTo>
                  <a:cubicBezTo>
                    <a:pt x="2340" y="6812"/>
                    <a:pt x="2356" y="6804"/>
                    <a:pt x="2356" y="6796"/>
                  </a:cubicBezTo>
                  <a:cubicBezTo>
                    <a:pt x="2364" y="6796"/>
                    <a:pt x="2397" y="6788"/>
                    <a:pt x="2430" y="6788"/>
                  </a:cubicBezTo>
                  <a:cubicBezTo>
                    <a:pt x="2471" y="6788"/>
                    <a:pt x="2529" y="6796"/>
                    <a:pt x="2553" y="6804"/>
                  </a:cubicBezTo>
                  <a:cubicBezTo>
                    <a:pt x="2561" y="6804"/>
                    <a:pt x="2561" y="6820"/>
                    <a:pt x="2570" y="6837"/>
                  </a:cubicBezTo>
                  <a:lnTo>
                    <a:pt x="2570" y="6837"/>
                  </a:lnTo>
                  <a:cubicBezTo>
                    <a:pt x="2578" y="6870"/>
                    <a:pt x="2586" y="6903"/>
                    <a:pt x="2627" y="6919"/>
                  </a:cubicBezTo>
                  <a:cubicBezTo>
                    <a:pt x="2652" y="6919"/>
                    <a:pt x="2701" y="6927"/>
                    <a:pt x="2750" y="6935"/>
                  </a:cubicBezTo>
                  <a:cubicBezTo>
                    <a:pt x="2799" y="6935"/>
                    <a:pt x="2857" y="6919"/>
                    <a:pt x="2873" y="6878"/>
                  </a:cubicBezTo>
                  <a:cubicBezTo>
                    <a:pt x="2881" y="6853"/>
                    <a:pt x="2964" y="6386"/>
                    <a:pt x="3046" y="5885"/>
                  </a:cubicBezTo>
                  <a:cubicBezTo>
                    <a:pt x="3144" y="5286"/>
                    <a:pt x="3251" y="4621"/>
                    <a:pt x="3251" y="4572"/>
                  </a:cubicBezTo>
                  <a:cubicBezTo>
                    <a:pt x="3259" y="4523"/>
                    <a:pt x="3243" y="4424"/>
                    <a:pt x="3218" y="4334"/>
                  </a:cubicBezTo>
                  <a:cubicBezTo>
                    <a:pt x="3193" y="4252"/>
                    <a:pt x="3169" y="4162"/>
                    <a:pt x="3136" y="4112"/>
                  </a:cubicBezTo>
                  <a:lnTo>
                    <a:pt x="3136" y="4112"/>
                  </a:lnTo>
                  <a:cubicBezTo>
                    <a:pt x="3111" y="4055"/>
                    <a:pt x="3037" y="3989"/>
                    <a:pt x="2964" y="3924"/>
                  </a:cubicBezTo>
                  <a:cubicBezTo>
                    <a:pt x="2906" y="3866"/>
                    <a:pt x="2849" y="3809"/>
                    <a:pt x="2849" y="3800"/>
                  </a:cubicBezTo>
                  <a:cubicBezTo>
                    <a:pt x="2849" y="3776"/>
                    <a:pt x="2857" y="3653"/>
                    <a:pt x="2881" y="3554"/>
                  </a:cubicBezTo>
                  <a:cubicBezTo>
                    <a:pt x="2890" y="3489"/>
                    <a:pt x="2906" y="3431"/>
                    <a:pt x="2914" y="3415"/>
                  </a:cubicBezTo>
                  <a:cubicBezTo>
                    <a:pt x="2922" y="3406"/>
                    <a:pt x="2988" y="3382"/>
                    <a:pt x="3062" y="3365"/>
                  </a:cubicBezTo>
                  <a:cubicBezTo>
                    <a:pt x="3136" y="3341"/>
                    <a:pt x="3218" y="3324"/>
                    <a:pt x="3251" y="3324"/>
                  </a:cubicBezTo>
                  <a:cubicBezTo>
                    <a:pt x="3292" y="3333"/>
                    <a:pt x="3341" y="3349"/>
                    <a:pt x="3382" y="3365"/>
                  </a:cubicBezTo>
                  <a:cubicBezTo>
                    <a:pt x="3431" y="3390"/>
                    <a:pt x="3472" y="3406"/>
                    <a:pt x="3497" y="3365"/>
                  </a:cubicBezTo>
                  <a:cubicBezTo>
                    <a:pt x="3505" y="3341"/>
                    <a:pt x="3489" y="3275"/>
                    <a:pt x="3464" y="3210"/>
                  </a:cubicBezTo>
                  <a:cubicBezTo>
                    <a:pt x="3439" y="3119"/>
                    <a:pt x="3398" y="3021"/>
                    <a:pt x="3390" y="3004"/>
                  </a:cubicBezTo>
                  <a:lnTo>
                    <a:pt x="3390" y="3004"/>
                  </a:lnTo>
                  <a:cubicBezTo>
                    <a:pt x="3374" y="2972"/>
                    <a:pt x="3251" y="2963"/>
                    <a:pt x="3136" y="2963"/>
                  </a:cubicBezTo>
                  <a:cubicBezTo>
                    <a:pt x="3054" y="2955"/>
                    <a:pt x="2980" y="2955"/>
                    <a:pt x="2980" y="2955"/>
                  </a:cubicBezTo>
                  <a:lnTo>
                    <a:pt x="2980" y="2955"/>
                  </a:lnTo>
                  <a:cubicBezTo>
                    <a:pt x="2980" y="2955"/>
                    <a:pt x="2972" y="2898"/>
                    <a:pt x="2964" y="2840"/>
                  </a:cubicBezTo>
                  <a:cubicBezTo>
                    <a:pt x="2947" y="2725"/>
                    <a:pt x="2931" y="2594"/>
                    <a:pt x="2931" y="2569"/>
                  </a:cubicBezTo>
                  <a:cubicBezTo>
                    <a:pt x="2931" y="2553"/>
                    <a:pt x="2988" y="2578"/>
                    <a:pt x="3070" y="2578"/>
                  </a:cubicBezTo>
                  <a:cubicBezTo>
                    <a:pt x="3185" y="2578"/>
                    <a:pt x="3333" y="2586"/>
                    <a:pt x="3439" y="2594"/>
                  </a:cubicBezTo>
                  <a:cubicBezTo>
                    <a:pt x="3513" y="2594"/>
                    <a:pt x="3579" y="2594"/>
                    <a:pt x="3604" y="2594"/>
                  </a:cubicBezTo>
                  <a:cubicBezTo>
                    <a:pt x="3653" y="2594"/>
                    <a:pt x="3735" y="2610"/>
                    <a:pt x="3825" y="2627"/>
                  </a:cubicBezTo>
                  <a:cubicBezTo>
                    <a:pt x="3957" y="2651"/>
                    <a:pt x="4088" y="2668"/>
                    <a:pt x="4096" y="2619"/>
                  </a:cubicBezTo>
                  <a:lnTo>
                    <a:pt x="4096" y="2619"/>
                  </a:lnTo>
                  <a:cubicBezTo>
                    <a:pt x="4104" y="2586"/>
                    <a:pt x="4088" y="2537"/>
                    <a:pt x="4071" y="2504"/>
                  </a:cubicBezTo>
                  <a:cubicBezTo>
                    <a:pt x="4063" y="2487"/>
                    <a:pt x="4063" y="2471"/>
                    <a:pt x="4063" y="2471"/>
                  </a:cubicBezTo>
                  <a:cubicBezTo>
                    <a:pt x="4063" y="2463"/>
                    <a:pt x="4088" y="2438"/>
                    <a:pt x="4112" y="2413"/>
                  </a:cubicBezTo>
                  <a:lnTo>
                    <a:pt x="4112" y="2413"/>
                  </a:lnTo>
                  <a:cubicBezTo>
                    <a:pt x="4129" y="2397"/>
                    <a:pt x="4153" y="2381"/>
                    <a:pt x="4162" y="2381"/>
                  </a:cubicBezTo>
                  <a:cubicBezTo>
                    <a:pt x="4162" y="2381"/>
                    <a:pt x="4203" y="2438"/>
                    <a:pt x="4244" y="2487"/>
                  </a:cubicBezTo>
                  <a:cubicBezTo>
                    <a:pt x="4285" y="2545"/>
                    <a:pt x="4326" y="2594"/>
                    <a:pt x="4350" y="2602"/>
                  </a:cubicBezTo>
                  <a:cubicBezTo>
                    <a:pt x="4400" y="2619"/>
                    <a:pt x="4482" y="2520"/>
                    <a:pt x="4547" y="2446"/>
                  </a:cubicBezTo>
                  <a:cubicBezTo>
                    <a:pt x="4572" y="2413"/>
                    <a:pt x="4597" y="2389"/>
                    <a:pt x="4613" y="2372"/>
                  </a:cubicBezTo>
                  <a:cubicBezTo>
                    <a:pt x="4638" y="2356"/>
                    <a:pt x="4671" y="2340"/>
                    <a:pt x="4712" y="2323"/>
                  </a:cubicBezTo>
                  <a:cubicBezTo>
                    <a:pt x="4753" y="2315"/>
                    <a:pt x="4794" y="2315"/>
                    <a:pt x="4835" y="2307"/>
                  </a:cubicBezTo>
                  <a:cubicBezTo>
                    <a:pt x="4843" y="2331"/>
                    <a:pt x="4851" y="2364"/>
                    <a:pt x="4859" y="2389"/>
                  </a:cubicBezTo>
                  <a:cubicBezTo>
                    <a:pt x="4900" y="2569"/>
                    <a:pt x="4966" y="2848"/>
                    <a:pt x="5023" y="2922"/>
                  </a:cubicBezTo>
                  <a:cubicBezTo>
                    <a:pt x="5056" y="2963"/>
                    <a:pt x="5130" y="3037"/>
                    <a:pt x="5212" y="3095"/>
                  </a:cubicBezTo>
                  <a:cubicBezTo>
                    <a:pt x="5311" y="3177"/>
                    <a:pt x="5417" y="3251"/>
                    <a:pt x="5442" y="3251"/>
                  </a:cubicBezTo>
                  <a:lnTo>
                    <a:pt x="5442" y="3251"/>
                  </a:lnTo>
                  <a:cubicBezTo>
                    <a:pt x="5458" y="3251"/>
                    <a:pt x="5532" y="3242"/>
                    <a:pt x="5614" y="3218"/>
                  </a:cubicBezTo>
                  <a:cubicBezTo>
                    <a:pt x="5729" y="3193"/>
                    <a:pt x="5877" y="3160"/>
                    <a:pt x="5951" y="3160"/>
                  </a:cubicBezTo>
                  <a:cubicBezTo>
                    <a:pt x="5959" y="3160"/>
                    <a:pt x="5967" y="3185"/>
                    <a:pt x="5967" y="3210"/>
                  </a:cubicBezTo>
                  <a:cubicBezTo>
                    <a:pt x="5967" y="3226"/>
                    <a:pt x="5967" y="3251"/>
                    <a:pt x="5959" y="3275"/>
                  </a:cubicBezTo>
                  <a:lnTo>
                    <a:pt x="5959" y="3275"/>
                  </a:lnTo>
                  <a:cubicBezTo>
                    <a:pt x="5959" y="3308"/>
                    <a:pt x="5951" y="3341"/>
                    <a:pt x="5967" y="3357"/>
                  </a:cubicBezTo>
                  <a:cubicBezTo>
                    <a:pt x="5975" y="3390"/>
                    <a:pt x="5992" y="3398"/>
                    <a:pt x="6033" y="3382"/>
                  </a:cubicBezTo>
                  <a:cubicBezTo>
                    <a:pt x="6066" y="3365"/>
                    <a:pt x="6140" y="3275"/>
                    <a:pt x="6213" y="3177"/>
                  </a:cubicBezTo>
                  <a:cubicBezTo>
                    <a:pt x="6304" y="3078"/>
                    <a:pt x="6386" y="2963"/>
                    <a:pt x="6427" y="2955"/>
                  </a:cubicBezTo>
                  <a:cubicBezTo>
                    <a:pt x="6460" y="2939"/>
                    <a:pt x="6517" y="2914"/>
                    <a:pt x="6583" y="2889"/>
                  </a:cubicBezTo>
                  <a:cubicBezTo>
                    <a:pt x="6673" y="2848"/>
                    <a:pt x="6771" y="2807"/>
                    <a:pt x="6812" y="2799"/>
                  </a:cubicBezTo>
                  <a:cubicBezTo>
                    <a:pt x="6870" y="2791"/>
                    <a:pt x="6927" y="2701"/>
                    <a:pt x="6985" y="2610"/>
                  </a:cubicBezTo>
                  <a:cubicBezTo>
                    <a:pt x="7018" y="2553"/>
                    <a:pt x="7059" y="2496"/>
                    <a:pt x="7083" y="2479"/>
                  </a:cubicBezTo>
                  <a:cubicBezTo>
                    <a:pt x="7108" y="2463"/>
                    <a:pt x="7190" y="2422"/>
                    <a:pt x="7280" y="2372"/>
                  </a:cubicBezTo>
                  <a:cubicBezTo>
                    <a:pt x="7461" y="2282"/>
                    <a:pt x="7674" y="2167"/>
                    <a:pt x="7650" y="2110"/>
                  </a:cubicBezTo>
                  <a:cubicBezTo>
                    <a:pt x="7625" y="2069"/>
                    <a:pt x="7526" y="2061"/>
                    <a:pt x="7420" y="2044"/>
                  </a:cubicBezTo>
                  <a:cubicBezTo>
                    <a:pt x="7313" y="2036"/>
                    <a:pt x="7190" y="2020"/>
                    <a:pt x="7190" y="2011"/>
                  </a:cubicBezTo>
                  <a:cubicBezTo>
                    <a:pt x="7190" y="1979"/>
                    <a:pt x="7190" y="1954"/>
                    <a:pt x="7198" y="1921"/>
                  </a:cubicBezTo>
                  <a:cubicBezTo>
                    <a:pt x="7198" y="1888"/>
                    <a:pt x="7206" y="1847"/>
                    <a:pt x="7206" y="1790"/>
                  </a:cubicBezTo>
                  <a:cubicBezTo>
                    <a:pt x="7206" y="1732"/>
                    <a:pt x="7174" y="1626"/>
                    <a:pt x="7141" y="1519"/>
                  </a:cubicBezTo>
                  <a:cubicBezTo>
                    <a:pt x="7091" y="1371"/>
                    <a:pt x="7026" y="1207"/>
                    <a:pt x="7001" y="1199"/>
                  </a:cubicBezTo>
                  <a:lnTo>
                    <a:pt x="7001" y="1199"/>
                  </a:lnTo>
                  <a:cubicBezTo>
                    <a:pt x="6993" y="1199"/>
                    <a:pt x="6845" y="1051"/>
                    <a:pt x="6730" y="936"/>
                  </a:cubicBezTo>
                  <a:cubicBezTo>
                    <a:pt x="6673" y="871"/>
                    <a:pt x="6624" y="813"/>
                    <a:pt x="6624" y="805"/>
                  </a:cubicBezTo>
                  <a:lnTo>
                    <a:pt x="6624" y="805"/>
                  </a:lnTo>
                  <a:cubicBezTo>
                    <a:pt x="6624" y="797"/>
                    <a:pt x="6640" y="789"/>
                    <a:pt x="6657" y="789"/>
                  </a:cubicBezTo>
                  <a:cubicBezTo>
                    <a:pt x="6689" y="780"/>
                    <a:pt x="6722" y="780"/>
                    <a:pt x="6747" y="789"/>
                  </a:cubicBezTo>
                  <a:lnTo>
                    <a:pt x="6755" y="789"/>
                  </a:lnTo>
                  <a:cubicBezTo>
                    <a:pt x="6771" y="789"/>
                    <a:pt x="6853" y="846"/>
                    <a:pt x="6927" y="887"/>
                  </a:cubicBezTo>
                  <a:cubicBezTo>
                    <a:pt x="6993" y="928"/>
                    <a:pt x="7059" y="969"/>
                    <a:pt x="7091" y="986"/>
                  </a:cubicBezTo>
                  <a:cubicBezTo>
                    <a:pt x="7133" y="1002"/>
                    <a:pt x="7182" y="986"/>
                    <a:pt x="7239" y="969"/>
                  </a:cubicBezTo>
                  <a:cubicBezTo>
                    <a:pt x="7280" y="961"/>
                    <a:pt x="7329" y="944"/>
                    <a:pt x="7346" y="953"/>
                  </a:cubicBezTo>
                  <a:lnTo>
                    <a:pt x="7346" y="953"/>
                  </a:lnTo>
                  <a:cubicBezTo>
                    <a:pt x="7362" y="961"/>
                    <a:pt x="7387" y="986"/>
                    <a:pt x="7403" y="1010"/>
                  </a:cubicBezTo>
                  <a:cubicBezTo>
                    <a:pt x="7444" y="1051"/>
                    <a:pt x="7485" y="1092"/>
                    <a:pt x="7535" y="1068"/>
                  </a:cubicBezTo>
                  <a:lnTo>
                    <a:pt x="7535" y="1068"/>
                  </a:lnTo>
                  <a:cubicBezTo>
                    <a:pt x="7576" y="1051"/>
                    <a:pt x="7576" y="1027"/>
                    <a:pt x="7584" y="1002"/>
                  </a:cubicBezTo>
                  <a:cubicBezTo>
                    <a:pt x="7584" y="994"/>
                    <a:pt x="7584" y="986"/>
                    <a:pt x="7600" y="977"/>
                  </a:cubicBezTo>
                  <a:cubicBezTo>
                    <a:pt x="7609" y="977"/>
                    <a:pt x="7691" y="1051"/>
                    <a:pt x="7756" y="1117"/>
                  </a:cubicBezTo>
                  <a:cubicBezTo>
                    <a:pt x="7822" y="1182"/>
                    <a:pt x="7879" y="1240"/>
                    <a:pt x="7912" y="1232"/>
                  </a:cubicBezTo>
                  <a:cubicBezTo>
                    <a:pt x="7953" y="1224"/>
                    <a:pt x="7961" y="1182"/>
                    <a:pt x="7961" y="1117"/>
                  </a:cubicBezTo>
                  <a:cubicBezTo>
                    <a:pt x="7970" y="1043"/>
                    <a:pt x="7978" y="936"/>
                    <a:pt x="8043" y="912"/>
                  </a:cubicBezTo>
                  <a:cubicBezTo>
                    <a:pt x="8109" y="879"/>
                    <a:pt x="8331" y="846"/>
                    <a:pt x="8528" y="821"/>
                  </a:cubicBezTo>
                  <a:cubicBezTo>
                    <a:pt x="8659" y="797"/>
                    <a:pt x="8774" y="780"/>
                    <a:pt x="8823" y="764"/>
                  </a:cubicBezTo>
                  <a:cubicBezTo>
                    <a:pt x="8905" y="748"/>
                    <a:pt x="8954" y="690"/>
                    <a:pt x="9004" y="641"/>
                  </a:cubicBezTo>
                  <a:cubicBezTo>
                    <a:pt x="9028" y="608"/>
                    <a:pt x="9053" y="583"/>
                    <a:pt x="9069" y="583"/>
                  </a:cubicBezTo>
                  <a:cubicBezTo>
                    <a:pt x="9086" y="583"/>
                    <a:pt x="9102" y="583"/>
                    <a:pt x="9127" y="583"/>
                  </a:cubicBezTo>
                  <a:cubicBezTo>
                    <a:pt x="9184" y="592"/>
                    <a:pt x="9258" y="600"/>
                    <a:pt x="9316" y="559"/>
                  </a:cubicBezTo>
                  <a:cubicBezTo>
                    <a:pt x="9348" y="526"/>
                    <a:pt x="9422" y="468"/>
                    <a:pt x="9488" y="411"/>
                  </a:cubicBezTo>
                  <a:cubicBezTo>
                    <a:pt x="9529" y="370"/>
                    <a:pt x="9562" y="329"/>
                    <a:pt x="9562" y="304"/>
                  </a:cubicBezTo>
                  <a:lnTo>
                    <a:pt x="9562" y="304"/>
                  </a:lnTo>
                  <a:lnTo>
                    <a:pt x="9570" y="296"/>
                  </a:lnTo>
                  <a:cubicBezTo>
                    <a:pt x="9578" y="263"/>
                    <a:pt x="9586" y="247"/>
                    <a:pt x="9586" y="148"/>
                  </a:cubicBezTo>
                  <a:cubicBezTo>
                    <a:pt x="9586" y="124"/>
                    <a:pt x="9562" y="91"/>
                    <a:pt x="9529" y="42"/>
                  </a:cubicBezTo>
                  <a:cubicBezTo>
                    <a:pt x="9603" y="25"/>
                    <a:pt x="9677" y="17"/>
                    <a:pt x="9742" y="17"/>
                  </a:cubicBezTo>
                  <a:cubicBezTo>
                    <a:pt x="9767" y="9"/>
                    <a:pt x="9792" y="9"/>
                    <a:pt x="9800" y="9"/>
                  </a:cubicBezTo>
                  <a:cubicBezTo>
                    <a:pt x="9833" y="1"/>
                    <a:pt x="9865" y="17"/>
                    <a:pt x="9898" y="25"/>
                  </a:cubicBezTo>
                  <a:cubicBezTo>
                    <a:pt x="9939" y="42"/>
                    <a:pt x="9964" y="58"/>
                    <a:pt x="9980" y="75"/>
                  </a:cubicBezTo>
                  <a:lnTo>
                    <a:pt x="9980" y="75"/>
                  </a:lnTo>
                  <a:cubicBezTo>
                    <a:pt x="9980" y="91"/>
                    <a:pt x="9988" y="116"/>
                    <a:pt x="9988" y="140"/>
                  </a:cubicBezTo>
                  <a:cubicBezTo>
                    <a:pt x="9997" y="181"/>
                    <a:pt x="9988" y="222"/>
                    <a:pt x="9988" y="247"/>
                  </a:cubicBezTo>
                  <a:lnTo>
                    <a:pt x="9988" y="247"/>
                  </a:lnTo>
                  <a:cubicBezTo>
                    <a:pt x="9988" y="263"/>
                    <a:pt x="9972" y="288"/>
                    <a:pt x="9964" y="313"/>
                  </a:cubicBezTo>
                  <a:cubicBezTo>
                    <a:pt x="9931" y="395"/>
                    <a:pt x="9898" y="493"/>
                    <a:pt x="9947" y="526"/>
                  </a:cubicBezTo>
                  <a:cubicBezTo>
                    <a:pt x="9964" y="542"/>
                    <a:pt x="10005" y="551"/>
                    <a:pt x="10054" y="559"/>
                  </a:cubicBezTo>
                  <a:cubicBezTo>
                    <a:pt x="10128" y="575"/>
                    <a:pt x="10210" y="592"/>
                    <a:pt x="10210" y="608"/>
                  </a:cubicBezTo>
                  <a:cubicBezTo>
                    <a:pt x="10218" y="633"/>
                    <a:pt x="10210" y="657"/>
                    <a:pt x="10210" y="682"/>
                  </a:cubicBezTo>
                  <a:cubicBezTo>
                    <a:pt x="10202" y="731"/>
                    <a:pt x="10194" y="772"/>
                    <a:pt x="10210" y="813"/>
                  </a:cubicBezTo>
                  <a:lnTo>
                    <a:pt x="10210" y="813"/>
                  </a:lnTo>
                  <a:cubicBezTo>
                    <a:pt x="10226" y="846"/>
                    <a:pt x="10251" y="879"/>
                    <a:pt x="10267" y="912"/>
                  </a:cubicBezTo>
                  <a:cubicBezTo>
                    <a:pt x="10292" y="944"/>
                    <a:pt x="10309" y="977"/>
                    <a:pt x="10309" y="986"/>
                  </a:cubicBezTo>
                  <a:cubicBezTo>
                    <a:pt x="10309" y="986"/>
                    <a:pt x="10292" y="1002"/>
                    <a:pt x="10267" y="1035"/>
                  </a:cubicBezTo>
                  <a:cubicBezTo>
                    <a:pt x="10226" y="1084"/>
                    <a:pt x="10177" y="1150"/>
                    <a:pt x="10177" y="1191"/>
                  </a:cubicBezTo>
                  <a:cubicBezTo>
                    <a:pt x="10177" y="1215"/>
                    <a:pt x="10144" y="1330"/>
                    <a:pt x="10112" y="1453"/>
                  </a:cubicBezTo>
                  <a:cubicBezTo>
                    <a:pt x="10071" y="1576"/>
                    <a:pt x="10038" y="1699"/>
                    <a:pt x="10038" y="1732"/>
                  </a:cubicBezTo>
                  <a:cubicBezTo>
                    <a:pt x="10029" y="1773"/>
                    <a:pt x="10046" y="1855"/>
                    <a:pt x="10071" y="1929"/>
                  </a:cubicBezTo>
                  <a:cubicBezTo>
                    <a:pt x="10087" y="2003"/>
                    <a:pt x="10112" y="2061"/>
                    <a:pt x="10136" y="2085"/>
                  </a:cubicBezTo>
                  <a:lnTo>
                    <a:pt x="10136" y="2085"/>
                  </a:lnTo>
                  <a:cubicBezTo>
                    <a:pt x="10153" y="2102"/>
                    <a:pt x="10169" y="2110"/>
                    <a:pt x="10185" y="2118"/>
                  </a:cubicBezTo>
                  <a:cubicBezTo>
                    <a:pt x="10202" y="2118"/>
                    <a:pt x="10210" y="2118"/>
                    <a:pt x="10210" y="2159"/>
                  </a:cubicBezTo>
                  <a:cubicBezTo>
                    <a:pt x="10218" y="2200"/>
                    <a:pt x="10210" y="2249"/>
                    <a:pt x="10210" y="2290"/>
                  </a:cubicBezTo>
                  <a:cubicBezTo>
                    <a:pt x="10202" y="2348"/>
                    <a:pt x="10194" y="2405"/>
                    <a:pt x="10210" y="2446"/>
                  </a:cubicBezTo>
                  <a:cubicBezTo>
                    <a:pt x="10235" y="2496"/>
                    <a:pt x="10300" y="2537"/>
                    <a:pt x="10374" y="2586"/>
                  </a:cubicBezTo>
                  <a:cubicBezTo>
                    <a:pt x="10432" y="2619"/>
                    <a:pt x="10481" y="2651"/>
                    <a:pt x="10505" y="2676"/>
                  </a:cubicBezTo>
                  <a:cubicBezTo>
                    <a:pt x="10530" y="2701"/>
                    <a:pt x="10538" y="2717"/>
                    <a:pt x="10547" y="2742"/>
                  </a:cubicBezTo>
                  <a:cubicBezTo>
                    <a:pt x="10571" y="2783"/>
                    <a:pt x="10588" y="2816"/>
                    <a:pt x="10645" y="2824"/>
                  </a:cubicBezTo>
                  <a:lnTo>
                    <a:pt x="10653" y="2832"/>
                  </a:lnTo>
                  <a:cubicBezTo>
                    <a:pt x="10719" y="2848"/>
                    <a:pt x="10801" y="2865"/>
                    <a:pt x="10834" y="2906"/>
                  </a:cubicBezTo>
                  <a:cubicBezTo>
                    <a:pt x="10858" y="2939"/>
                    <a:pt x="10908" y="2947"/>
                    <a:pt x="10957" y="2939"/>
                  </a:cubicBezTo>
                  <a:cubicBezTo>
                    <a:pt x="11014" y="2939"/>
                    <a:pt x="11080" y="2906"/>
                    <a:pt x="11113" y="2889"/>
                  </a:cubicBezTo>
                  <a:cubicBezTo>
                    <a:pt x="11154" y="2848"/>
                    <a:pt x="11129" y="2807"/>
                    <a:pt x="11113" y="2766"/>
                  </a:cubicBezTo>
                  <a:cubicBezTo>
                    <a:pt x="11105" y="2750"/>
                    <a:pt x="11088" y="2734"/>
                    <a:pt x="11096" y="2734"/>
                  </a:cubicBezTo>
                  <a:cubicBezTo>
                    <a:pt x="11113" y="2725"/>
                    <a:pt x="11219" y="2709"/>
                    <a:pt x="11351" y="2684"/>
                  </a:cubicBezTo>
                  <a:cubicBezTo>
                    <a:pt x="11540" y="2660"/>
                    <a:pt x="11769" y="2619"/>
                    <a:pt x="11819" y="2586"/>
                  </a:cubicBezTo>
                  <a:cubicBezTo>
                    <a:pt x="11884" y="2545"/>
                    <a:pt x="11917" y="2471"/>
                    <a:pt x="11933" y="2430"/>
                  </a:cubicBezTo>
                  <a:cubicBezTo>
                    <a:pt x="11942" y="2413"/>
                    <a:pt x="11950" y="2405"/>
                    <a:pt x="11950" y="2405"/>
                  </a:cubicBezTo>
                  <a:cubicBezTo>
                    <a:pt x="11950" y="2397"/>
                    <a:pt x="11974" y="2397"/>
                    <a:pt x="11999" y="2389"/>
                  </a:cubicBezTo>
                  <a:cubicBezTo>
                    <a:pt x="12040" y="2381"/>
                    <a:pt x="12089" y="2372"/>
                    <a:pt x="12106" y="2381"/>
                  </a:cubicBezTo>
                  <a:cubicBezTo>
                    <a:pt x="12106" y="2381"/>
                    <a:pt x="12114" y="2381"/>
                    <a:pt x="12114" y="2389"/>
                  </a:cubicBezTo>
                  <a:cubicBezTo>
                    <a:pt x="12139" y="2413"/>
                    <a:pt x="12171" y="2446"/>
                    <a:pt x="12245" y="2446"/>
                  </a:cubicBezTo>
                  <a:cubicBezTo>
                    <a:pt x="12311" y="2446"/>
                    <a:pt x="12344" y="2446"/>
                    <a:pt x="12360" y="2446"/>
                  </a:cubicBezTo>
                  <a:lnTo>
                    <a:pt x="12360" y="2446"/>
                  </a:lnTo>
                  <a:cubicBezTo>
                    <a:pt x="12368" y="2446"/>
                    <a:pt x="12377" y="2438"/>
                    <a:pt x="12377" y="2438"/>
                  </a:cubicBezTo>
                  <a:cubicBezTo>
                    <a:pt x="12409" y="2438"/>
                    <a:pt x="12467" y="2405"/>
                    <a:pt x="12492" y="2389"/>
                  </a:cubicBezTo>
                  <a:cubicBezTo>
                    <a:pt x="12524" y="2405"/>
                    <a:pt x="12557" y="2413"/>
                    <a:pt x="12598" y="2422"/>
                  </a:cubicBezTo>
                  <a:cubicBezTo>
                    <a:pt x="12647" y="2422"/>
                    <a:pt x="12688" y="2430"/>
                    <a:pt x="12730" y="2438"/>
                  </a:cubicBezTo>
                  <a:cubicBezTo>
                    <a:pt x="12812" y="2455"/>
                    <a:pt x="12869" y="2463"/>
                    <a:pt x="12935" y="2430"/>
                  </a:cubicBezTo>
                  <a:cubicBezTo>
                    <a:pt x="13009" y="2389"/>
                    <a:pt x="12976" y="2331"/>
                    <a:pt x="12943" y="2266"/>
                  </a:cubicBezTo>
                  <a:cubicBezTo>
                    <a:pt x="12926" y="2225"/>
                    <a:pt x="12902" y="2184"/>
                    <a:pt x="12910" y="2143"/>
                  </a:cubicBezTo>
                  <a:cubicBezTo>
                    <a:pt x="12910" y="2093"/>
                    <a:pt x="12918" y="2052"/>
                    <a:pt x="12926" y="2020"/>
                  </a:cubicBezTo>
                  <a:cubicBezTo>
                    <a:pt x="12935" y="2003"/>
                    <a:pt x="12943" y="1987"/>
                    <a:pt x="12959" y="1987"/>
                  </a:cubicBezTo>
                  <a:cubicBezTo>
                    <a:pt x="12976" y="1987"/>
                    <a:pt x="13000" y="1995"/>
                    <a:pt x="13025" y="2003"/>
                  </a:cubicBezTo>
                  <a:cubicBezTo>
                    <a:pt x="13074" y="2028"/>
                    <a:pt x="13148" y="2052"/>
                    <a:pt x="13263" y="2036"/>
                  </a:cubicBezTo>
                  <a:cubicBezTo>
                    <a:pt x="13361" y="2028"/>
                    <a:pt x="13427" y="2003"/>
                    <a:pt x="13485" y="1979"/>
                  </a:cubicBezTo>
                  <a:cubicBezTo>
                    <a:pt x="13534" y="1962"/>
                    <a:pt x="13575" y="1946"/>
                    <a:pt x="13616" y="1946"/>
                  </a:cubicBezTo>
                  <a:cubicBezTo>
                    <a:pt x="13690" y="1946"/>
                    <a:pt x="13805" y="2052"/>
                    <a:pt x="13870" y="2110"/>
                  </a:cubicBezTo>
                  <a:lnTo>
                    <a:pt x="13870" y="2110"/>
                  </a:lnTo>
                  <a:cubicBezTo>
                    <a:pt x="13887" y="2118"/>
                    <a:pt x="13895" y="2126"/>
                    <a:pt x="13903" y="2134"/>
                  </a:cubicBezTo>
                  <a:lnTo>
                    <a:pt x="13903" y="2134"/>
                  </a:lnTo>
                  <a:cubicBezTo>
                    <a:pt x="13936" y="2159"/>
                    <a:pt x="14026" y="2217"/>
                    <a:pt x="14116" y="2249"/>
                  </a:cubicBezTo>
                  <a:cubicBezTo>
                    <a:pt x="14182" y="2274"/>
                    <a:pt x="14248" y="2282"/>
                    <a:pt x="14297" y="2274"/>
                  </a:cubicBezTo>
                  <a:cubicBezTo>
                    <a:pt x="14338" y="2258"/>
                    <a:pt x="14412" y="2241"/>
                    <a:pt x="14494" y="2217"/>
                  </a:cubicBezTo>
                  <a:cubicBezTo>
                    <a:pt x="14601" y="2184"/>
                    <a:pt x="14707" y="2151"/>
                    <a:pt x="14773" y="2134"/>
                  </a:cubicBezTo>
                  <a:cubicBezTo>
                    <a:pt x="14822" y="2126"/>
                    <a:pt x="14839" y="2167"/>
                    <a:pt x="14855" y="2192"/>
                  </a:cubicBezTo>
                  <a:cubicBezTo>
                    <a:pt x="14863" y="2225"/>
                    <a:pt x="14880" y="2249"/>
                    <a:pt x="14904" y="2258"/>
                  </a:cubicBezTo>
                  <a:cubicBezTo>
                    <a:pt x="14929" y="2258"/>
                    <a:pt x="14954" y="2258"/>
                    <a:pt x="14986" y="2249"/>
                  </a:cubicBezTo>
                  <a:cubicBezTo>
                    <a:pt x="15027" y="2249"/>
                    <a:pt x="15068" y="2233"/>
                    <a:pt x="15109" y="2225"/>
                  </a:cubicBezTo>
                  <a:cubicBezTo>
                    <a:pt x="15175" y="2208"/>
                    <a:pt x="15233" y="2151"/>
                    <a:pt x="15282" y="2102"/>
                  </a:cubicBezTo>
                  <a:cubicBezTo>
                    <a:pt x="15298" y="2085"/>
                    <a:pt x="15306" y="2077"/>
                    <a:pt x="15323" y="2061"/>
                  </a:cubicBezTo>
                  <a:cubicBezTo>
                    <a:pt x="15347" y="2044"/>
                    <a:pt x="15388" y="1937"/>
                    <a:pt x="15438" y="1823"/>
                  </a:cubicBezTo>
                  <a:cubicBezTo>
                    <a:pt x="15495" y="1699"/>
                    <a:pt x="15561" y="1560"/>
                    <a:pt x="15602" y="1494"/>
                  </a:cubicBezTo>
                  <a:cubicBezTo>
                    <a:pt x="15635" y="1453"/>
                    <a:pt x="15684" y="1388"/>
                    <a:pt x="15733" y="1322"/>
                  </a:cubicBezTo>
                  <a:cubicBezTo>
                    <a:pt x="15848" y="1182"/>
                    <a:pt x="15988" y="1010"/>
                    <a:pt x="16004" y="944"/>
                  </a:cubicBezTo>
                  <a:cubicBezTo>
                    <a:pt x="16020" y="912"/>
                    <a:pt x="16045" y="830"/>
                    <a:pt x="16070" y="75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74"/>
            <p:cNvSpPr/>
            <p:nvPr/>
          </p:nvSpPr>
          <p:spPr>
            <a:xfrm>
              <a:off x="2302300" y="2820950"/>
              <a:ext cx="704575" cy="725300"/>
            </a:xfrm>
            <a:custGeom>
              <a:avLst/>
              <a:gdLst/>
              <a:ahLst/>
              <a:cxnLst/>
              <a:rect l="l" t="t" r="r" b="b"/>
              <a:pathLst>
                <a:path w="28183" h="29012" fill="none" extrusionOk="0">
                  <a:moveTo>
                    <a:pt x="17539" y="3965"/>
                  </a:moveTo>
                  <a:cubicBezTo>
                    <a:pt x="17342" y="3965"/>
                    <a:pt x="17104" y="3915"/>
                    <a:pt x="16997" y="3907"/>
                  </a:cubicBezTo>
                  <a:cubicBezTo>
                    <a:pt x="16890" y="3899"/>
                    <a:pt x="16784" y="3973"/>
                    <a:pt x="16775" y="4063"/>
                  </a:cubicBezTo>
                  <a:cubicBezTo>
                    <a:pt x="16767" y="4145"/>
                    <a:pt x="16923" y="4260"/>
                    <a:pt x="16874" y="4268"/>
                  </a:cubicBezTo>
                  <a:cubicBezTo>
                    <a:pt x="16808" y="4285"/>
                    <a:pt x="16702" y="4268"/>
                    <a:pt x="16710" y="4342"/>
                  </a:cubicBezTo>
                  <a:cubicBezTo>
                    <a:pt x="16718" y="4416"/>
                    <a:pt x="16767" y="4457"/>
                    <a:pt x="16833" y="4473"/>
                  </a:cubicBezTo>
                  <a:cubicBezTo>
                    <a:pt x="16899" y="4490"/>
                    <a:pt x="16931" y="4523"/>
                    <a:pt x="16890" y="4547"/>
                  </a:cubicBezTo>
                  <a:cubicBezTo>
                    <a:pt x="16841" y="4580"/>
                    <a:pt x="16726" y="4596"/>
                    <a:pt x="16734" y="4646"/>
                  </a:cubicBezTo>
                  <a:cubicBezTo>
                    <a:pt x="16751" y="4695"/>
                    <a:pt x="16833" y="4999"/>
                    <a:pt x="16931" y="5007"/>
                  </a:cubicBezTo>
                  <a:cubicBezTo>
                    <a:pt x="17030" y="5015"/>
                    <a:pt x="17005" y="4990"/>
                    <a:pt x="17112" y="4982"/>
                  </a:cubicBezTo>
                  <a:cubicBezTo>
                    <a:pt x="17219" y="4982"/>
                    <a:pt x="17251" y="5015"/>
                    <a:pt x="17325" y="5015"/>
                  </a:cubicBezTo>
                  <a:cubicBezTo>
                    <a:pt x="17399" y="5015"/>
                    <a:pt x="17457" y="5015"/>
                    <a:pt x="17489" y="4974"/>
                  </a:cubicBezTo>
                  <a:cubicBezTo>
                    <a:pt x="17530" y="4941"/>
                    <a:pt x="17473" y="4875"/>
                    <a:pt x="17539" y="4867"/>
                  </a:cubicBezTo>
                  <a:cubicBezTo>
                    <a:pt x="17604" y="4851"/>
                    <a:pt x="17613" y="4933"/>
                    <a:pt x="17711" y="4933"/>
                  </a:cubicBezTo>
                  <a:cubicBezTo>
                    <a:pt x="17809" y="4933"/>
                    <a:pt x="17982" y="4892"/>
                    <a:pt x="18015" y="4843"/>
                  </a:cubicBezTo>
                  <a:cubicBezTo>
                    <a:pt x="18047" y="4785"/>
                    <a:pt x="18244" y="4375"/>
                    <a:pt x="18302" y="4219"/>
                  </a:cubicBezTo>
                  <a:cubicBezTo>
                    <a:pt x="18359" y="4063"/>
                    <a:pt x="18458" y="4014"/>
                    <a:pt x="18376" y="3989"/>
                  </a:cubicBezTo>
                  <a:cubicBezTo>
                    <a:pt x="18302" y="3973"/>
                    <a:pt x="18146" y="3973"/>
                    <a:pt x="17990" y="3940"/>
                  </a:cubicBezTo>
                  <a:cubicBezTo>
                    <a:pt x="17834" y="3915"/>
                    <a:pt x="17670" y="3973"/>
                    <a:pt x="17539" y="3965"/>
                  </a:cubicBezTo>
                  <a:close/>
                  <a:moveTo>
                    <a:pt x="17440" y="3612"/>
                  </a:moveTo>
                  <a:cubicBezTo>
                    <a:pt x="17366" y="3677"/>
                    <a:pt x="17333" y="3759"/>
                    <a:pt x="17268" y="3759"/>
                  </a:cubicBezTo>
                  <a:cubicBezTo>
                    <a:pt x="17202" y="3759"/>
                    <a:pt x="17038" y="3809"/>
                    <a:pt x="17005" y="3743"/>
                  </a:cubicBezTo>
                  <a:cubicBezTo>
                    <a:pt x="16981" y="3677"/>
                    <a:pt x="16956" y="3661"/>
                    <a:pt x="17054" y="3644"/>
                  </a:cubicBezTo>
                  <a:cubicBezTo>
                    <a:pt x="17145" y="3628"/>
                    <a:pt x="17219" y="3653"/>
                    <a:pt x="17317" y="3579"/>
                  </a:cubicBezTo>
                  <a:cubicBezTo>
                    <a:pt x="17416" y="3513"/>
                    <a:pt x="17465" y="3587"/>
                    <a:pt x="17440" y="3612"/>
                  </a:cubicBezTo>
                  <a:close/>
                  <a:moveTo>
                    <a:pt x="16168" y="4268"/>
                  </a:moveTo>
                  <a:cubicBezTo>
                    <a:pt x="16144" y="4309"/>
                    <a:pt x="15971" y="4596"/>
                    <a:pt x="16012" y="4613"/>
                  </a:cubicBezTo>
                  <a:cubicBezTo>
                    <a:pt x="16045" y="4629"/>
                    <a:pt x="16234" y="4580"/>
                    <a:pt x="16291" y="4482"/>
                  </a:cubicBezTo>
                  <a:cubicBezTo>
                    <a:pt x="16340" y="4383"/>
                    <a:pt x="16291" y="4276"/>
                    <a:pt x="16357" y="4194"/>
                  </a:cubicBezTo>
                  <a:cubicBezTo>
                    <a:pt x="16423" y="4120"/>
                    <a:pt x="16258" y="4096"/>
                    <a:pt x="16168" y="4268"/>
                  </a:cubicBezTo>
                  <a:close/>
                  <a:moveTo>
                    <a:pt x="16513" y="3956"/>
                  </a:moveTo>
                  <a:cubicBezTo>
                    <a:pt x="16595" y="3997"/>
                    <a:pt x="16554" y="4047"/>
                    <a:pt x="16628" y="4006"/>
                  </a:cubicBezTo>
                  <a:cubicBezTo>
                    <a:pt x="16693" y="3956"/>
                    <a:pt x="16743" y="3915"/>
                    <a:pt x="16751" y="3882"/>
                  </a:cubicBezTo>
                  <a:cubicBezTo>
                    <a:pt x="16767" y="3850"/>
                    <a:pt x="16677" y="3841"/>
                    <a:pt x="16603" y="3850"/>
                  </a:cubicBezTo>
                  <a:cubicBezTo>
                    <a:pt x="16529" y="3858"/>
                    <a:pt x="16480" y="3932"/>
                    <a:pt x="16513" y="3956"/>
                  </a:cubicBezTo>
                  <a:close/>
                  <a:moveTo>
                    <a:pt x="17235" y="3259"/>
                  </a:moveTo>
                  <a:cubicBezTo>
                    <a:pt x="17137" y="3275"/>
                    <a:pt x="17071" y="3324"/>
                    <a:pt x="17054" y="3349"/>
                  </a:cubicBezTo>
                  <a:cubicBezTo>
                    <a:pt x="17030" y="3374"/>
                    <a:pt x="16956" y="3456"/>
                    <a:pt x="17005" y="3472"/>
                  </a:cubicBezTo>
                  <a:cubicBezTo>
                    <a:pt x="17054" y="3497"/>
                    <a:pt x="17210" y="3423"/>
                    <a:pt x="17251" y="3374"/>
                  </a:cubicBezTo>
                  <a:cubicBezTo>
                    <a:pt x="17284" y="3333"/>
                    <a:pt x="17317" y="3259"/>
                    <a:pt x="17235" y="3259"/>
                  </a:cubicBezTo>
                  <a:close/>
                  <a:moveTo>
                    <a:pt x="16070" y="756"/>
                  </a:moveTo>
                  <a:cubicBezTo>
                    <a:pt x="16111" y="715"/>
                    <a:pt x="16119" y="633"/>
                    <a:pt x="16144" y="608"/>
                  </a:cubicBezTo>
                  <a:cubicBezTo>
                    <a:pt x="16160" y="592"/>
                    <a:pt x="16349" y="805"/>
                    <a:pt x="16340" y="854"/>
                  </a:cubicBezTo>
                  <a:cubicBezTo>
                    <a:pt x="16332" y="903"/>
                    <a:pt x="16283" y="1158"/>
                    <a:pt x="16349" y="1158"/>
                  </a:cubicBezTo>
                  <a:cubicBezTo>
                    <a:pt x="16423" y="1158"/>
                    <a:pt x="16431" y="1002"/>
                    <a:pt x="16455" y="1002"/>
                  </a:cubicBezTo>
                  <a:cubicBezTo>
                    <a:pt x="16472" y="1010"/>
                    <a:pt x="16505" y="1068"/>
                    <a:pt x="16505" y="1174"/>
                  </a:cubicBezTo>
                  <a:cubicBezTo>
                    <a:pt x="16505" y="1281"/>
                    <a:pt x="16529" y="1347"/>
                    <a:pt x="16529" y="1503"/>
                  </a:cubicBezTo>
                  <a:cubicBezTo>
                    <a:pt x="16529" y="1650"/>
                    <a:pt x="16587" y="1896"/>
                    <a:pt x="16636" y="1995"/>
                  </a:cubicBezTo>
                  <a:cubicBezTo>
                    <a:pt x="16677" y="2102"/>
                    <a:pt x="16611" y="2200"/>
                    <a:pt x="16669" y="2249"/>
                  </a:cubicBezTo>
                  <a:cubicBezTo>
                    <a:pt x="16718" y="2299"/>
                    <a:pt x="16759" y="2258"/>
                    <a:pt x="16784" y="2266"/>
                  </a:cubicBezTo>
                  <a:cubicBezTo>
                    <a:pt x="16800" y="2266"/>
                    <a:pt x="16849" y="2381"/>
                    <a:pt x="16874" y="2356"/>
                  </a:cubicBezTo>
                  <a:cubicBezTo>
                    <a:pt x="16899" y="2340"/>
                    <a:pt x="16923" y="2241"/>
                    <a:pt x="16948" y="2233"/>
                  </a:cubicBezTo>
                  <a:cubicBezTo>
                    <a:pt x="16964" y="2217"/>
                    <a:pt x="17120" y="2381"/>
                    <a:pt x="17071" y="2397"/>
                  </a:cubicBezTo>
                  <a:cubicBezTo>
                    <a:pt x="17030" y="2422"/>
                    <a:pt x="16857" y="2364"/>
                    <a:pt x="16931" y="2438"/>
                  </a:cubicBezTo>
                  <a:cubicBezTo>
                    <a:pt x="17005" y="2512"/>
                    <a:pt x="17079" y="2504"/>
                    <a:pt x="17169" y="2520"/>
                  </a:cubicBezTo>
                  <a:cubicBezTo>
                    <a:pt x="17260" y="2545"/>
                    <a:pt x="17301" y="2528"/>
                    <a:pt x="17309" y="2586"/>
                  </a:cubicBezTo>
                  <a:cubicBezTo>
                    <a:pt x="17309" y="2643"/>
                    <a:pt x="17366" y="2775"/>
                    <a:pt x="17317" y="2807"/>
                  </a:cubicBezTo>
                  <a:cubicBezTo>
                    <a:pt x="17268" y="2840"/>
                    <a:pt x="17128" y="2857"/>
                    <a:pt x="17145" y="2889"/>
                  </a:cubicBezTo>
                  <a:cubicBezTo>
                    <a:pt x="17161" y="2922"/>
                    <a:pt x="17317" y="2906"/>
                    <a:pt x="17301" y="2955"/>
                  </a:cubicBezTo>
                  <a:cubicBezTo>
                    <a:pt x="17284" y="3004"/>
                    <a:pt x="17104" y="3152"/>
                    <a:pt x="17005" y="3218"/>
                  </a:cubicBezTo>
                  <a:cubicBezTo>
                    <a:pt x="16907" y="3283"/>
                    <a:pt x="16644" y="3620"/>
                    <a:pt x="16587" y="3669"/>
                  </a:cubicBezTo>
                  <a:cubicBezTo>
                    <a:pt x="16529" y="3710"/>
                    <a:pt x="16464" y="3784"/>
                    <a:pt x="16373" y="3833"/>
                  </a:cubicBezTo>
                  <a:cubicBezTo>
                    <a:pt x="16283" y="3882"/>
                    <a:pt x="16135" y="4120"/>
                    <a:pt x="16037" y="4276"/>
                  </a:cubicBezTo>
                  <a:cubicBezTo>
                    <a:pt x="15947" y="4441"/>
                    <a:pt x="15889" y="4646"/>
                    <a:pt x="15815" y="4695"/>
                  </a:cubicBezTo>
                  <a:cubicBezTo>
                    <a:pt x="15741" y="4744"/>
                    <a:pt x="15709" y="4728"/>
                    <a:pt x="15602" y="4720"/>
                  </a:cubicBezTo>
                  <a:cubicBezTo>
                    <a:pt x="15495" y="4711"/>
                    <a:pt x="15150" y="4884"/>
                    <a:pt x="15224" y="4917"/>
                  </a:cubicBezTo>
                  <a:cubicBezTo>
                    <a:pt x="15298" y="4949"/>
                    <a:pt x="15380" y="4875"/>
                    <a:pt x="15495" y="4892"/>
                  </a:cubicBezTo>
                  <a:cubicBezTo>
                    <a:pt x="15618" y="4908"/>
                    <a:pt x="15503" y="5056"/>
                    <a:pt x="15610" y="5056"/>
                  </a:cubicBezTo>
                  <a:cubicBezTo>
                    <a:pt x="15717" y="5056"/>
                    <a:pt x="15758" y="4990"/>
                    <a:pt x="15840" y="4917"/>
                  </a:cubicBezTo>
                  <a:cubicBezTo>
                    <a:pt x="15922" y="4843"/>
                    <a:pt x="15947" y="4818"/>
                    <a:pt x="16119" y="4777"/>
                  </a:cubicBezTo>
                  <a:cubicBezTo>
                    <a:pt x="16283" y="4736"/>
                    <a:pt x="16250" y="4777"/>
                    <a:pt x="16324" y="4670"/>
                  </a:cubicBezTo>
                  <a:cubicBezTo>
                    <a:pt x="16398" y="4572"/>
                    <a:pt x="16472" y="4514"/>
                    <a:pt x="16529" y="4473"/>
                  </a:cubicBezTo>
                  <a:cubicBezTo>
                    <a:pt x="16587" y="4441"/>
                    <a:pt x="16562" y="4588"/>
                    <a:pt x="16595" y="4695"/>
                  </a:cubicBezTo>
                  <a:cubicBezTo>
                    <a:pt x="16619" y="4793"/>
                    <a:pt x="16644" y="4974"/>
                    <a:pt x="16702" y="5040"/>
                  </a:cubicBezTo>
                  <a:cubicBezTo>
                    <a:pt x="16767" y="5105"/>
                    <a:pt x="16767" y="5081"/>
                    <a:pt x="16874" y="5105"/>
                  </a:cubicBezTo>
                  <a:cubicBezTo>
                    <a:pt x="16972" y="5130"/>
                    <a:pt x="16972" y="5187"/>
                    <a:pt x="17063" y="5179"/>
                  </a:cubicBezTo>
                  <a:cubicBezTo>
                    <a:pt x="17153" y="5171"/>
                    <a:pt x="17137" y="5040"/>
                    <a:pt x="17243" y="5122"/>
                  </a:cubicBezTo>
                  <a:cubicBezTo>
                    <a:pt x="17350" y="5204"/>
                    <a:pt x="17301" y="5253"/>
                    <a:pt x="17383" y="5220"/>
                  </a:cubicBezTo>
                  <a:cubicBezTo>
                    <a:pt x="17465" y="5196"/>
                    <a:pt x="17580" y="5048"/>
                    <a:pt x="17670" y="5040"/>
                  </a:cubicBezTo>
                  <a:cubicBezTo>
                    <a:pt x="17752" y="5023"/>
                    <a:pt x="17654" y="5220"/>
                    <a:pt x="17621" y="5335"/>
                  </a:cubicBezTo>
                  <a:cubicBezTo>
                    <a:pt x="17580" y="5442"/>
                    <a:pt x="17465" y="5647"/>
                    <a:pt x="17555" y="5631"/>
                  </a:cubicBezTo>
                  <a:cubicBezTo>
                    <a:pt x="17654" y="5614"/>
                    <a:pt x="17695" y="5458"/>
                    <a:pt x="17703" y="5376"/>
                  </a:cubicBezTo>
                  <a:cubicBezTo>
                    <a:pt x="17719" y="5286"/>
                    <a:pt x="17736" y="5204"/>
                    <a:pt x="17801" y="5155"/>
                  </a:cubicBezTo>
                  <a:cubicBezTo>
                    <a:pt x="17867" y="5113"/>
                    <a:pt x="17883" y="5072"/>
                    <a:pt x="17990" y="4999"/>
                  </a:cubicBezTo>
                  <a:cubicBezTo>
                    <a:pt x="18097" y="4925"/>
                    <a:pt x="18187" y="4810"/>
                    <a:pt x="18228" y="4867"/>
                  </a:cubicBezTo>
                  <a:cubicBezTo>
                    <a:pt x="18261" y="4925"/>
                    <a:pt x="18335" y="5048"/>
                    <a:pt x="18343" y="5007"/>
                  </a:cubicBezTo>
                  <a:cubicBezTo>
                    <a:pt x="18359" y="4966"/>
                    <a:pt x="18310" y="4892"/>
                    <a:pt x="18359" y="4884"/>
                  </a:cubicBezTo>
                  <a:cubicBezTo>
                    <a:pt x="18409" y="4875"/>
                    <a:pt x="18548" y="4917"/>
                    <a:pt x="18532" y="4859"/>
                  </a:cubicBezTo>
                  <a:cubicBezTo>
                    <a:pt x="18515" y="4793"/>
                    <a:pt x="18351" y="4859"/>
                    <a:pt x="18359" y="4785"/>
                  </a:cubicBezTo>
                  <a:cubicBezTo>
                    <a:pt x="18376" y="4703"/>
                    <a:pt x="18466" y="4687"/>
                    <a:pt x="18466" y="4637"/>
                  </a:cubicBezTo>
                  <a:cubicBezTo>
                    <a:pt x="18466" y="4596"/>
                    <a:pt x="18392" y="4580"/>
                    <a:pt x="18450" y="4490"/>
                  </a:cubicBezTo>
                  <a:cubicBezTo>
                    <a:pt x="18507" y="4408"/>
                    <a:pt x="18482" y="4391"/>
                    <a:pt x="18597" y="4317"/>
                  </a:cubicBezTo>
                  <a:cubicBezTo>
                    <a:pt x="18712" y="4252"/>
                    <a:pt x="18975" y="4227"/>
                    <a:pt x="19049" y="4227"/>
                  </a:cubicBezTo>
                  <a:cubicBezTo>
                    <a:pt x="19131" y="4227"/>
                    <a:pt x="19237" y="4408"/>
                    <a:pt x="19303" y="4375"/>
                  </a:cubicBezTo>
                  <a:cubicBezTo>
                    <a:pt x="19369" y="4342"/>
                    <a:pt x="19385" y="4285"/>
                    <a:pt x="19402" y="4326"/>
                  </a:cubicBezTo>
                  <a:cubicBezTo>
                    <a:pt x="19418" y="4375"/>
                    <a:pt x="19443" y="4416"/>
                    <a:pt x="19451" y="4399"/>
                  </a:cubicBezTo>
                  <a:cubicBezTo>
                    <a:pt x="19467" y="4391"/>
                    <a:pt x="19516" y="4334"/>
                    <a:pt x="19541" y="4309"/>
                  </a:cubicBezTo>
                  <a:cubicBezTo>
                    <a:pt x="19566" y="4293"/>
                    <a:pt x="19533" y="4482"/>
                    <a:pt x="19549" y="4482"/>
                  </a:cubicBezTo>
                  <a:cubicBezTo>
                    <a:pt x="19574" y="4490"/>
                    <a:pt x="19631" y="4383"/>
                    <a:pt x="19648" y="4408"/>
                  </a:cubicBezTo>
                  <a:cubicBezTo>
                    <a:pt x="19664" y="4432"/>
                    <a:pt x="19582" y="4490"/>
                    <a:pt x="19672" y="4523"/>
                  </a:cubicBezTo>
                  <a:cubicBezTo>
                    <a:pt x="19763" y="4555"/>
                    <a:pt x="19795" y="4564"/>
                    <a:pt x="19837" y="4564"/>
                  </a:cubicBezTo>
                  <a:cubicBezTo>
                    <a:pt x="19878" y="4555"/>
                    <a:pt x="19927" y="4465"/>
                    <a:pt x="19968" y="4482"/>
                  </a:cubicBezTo>
                  <a:cubicBezTo>
                    <a:pt x="20009" y="4498"/>
                    <a:pt x="19960" y="4621"/>
                    <a:pt x="20009" y="4646"/>
                  </a:cubicBezTo>
                  <a:cubicBezTo>
                    <a:pt x="20058" y="4662"/>
                    <a:pt x="20107" y="4629"/>
                    <a:pt x="20157" y="4629"/>
                  </a:cubicBezTo>
                  <a:cubicBezTo>
                    <a:pt x="20206" y="4629"/>
                    <a:pt x="20189" y="4654"/>
                    <a:pt x="20263" y="4728"/>
                  </a:cubicBezTo>
                  <a:cubicBezTo>
                    <a:pt x="20337" y="4793"/>
                    <a:pt x="20354" y="4736"/>
                    <a:pt x="20395" y="4728"/>
                  </a:cubicBezTo>
                  <a:cubicBezTo>
                    <a:pt x="20436" y="4711"/>
                    <a:pt x="20395" y="4875"/>
                    <a:pt x="20436" y="4851"/>
                  </a:cubicBezTo>
                  <a:cubicBezTo>
                    <a:pt x="20485" y="4834"/>
                    <a:pt x="20534" y="4761"/>
                    <a:pt x="20567" y="4802"/>
                  </a:cubicBezTo>
                  <a:cubicBezTo>
                    <a:pt x="20600" y="4843"/>
                    <a:pt x="20542" y="5015"/>
                    <a:pt x="20616" y="4990"/>
                  </a:cubicBezTo>
                  <a:cubicBezTo>
                    <a:pt x="20682" y="4966"/>
                    <a:pt x="20739" y="4826"/>
                    <a:pt x="20780" y="4843"/>
                  </a:cubicBezTo>
                  <a:cubicBezTo>
                    <a:pt x="20821" y="4851"/>
                    <a:pt x="20830" y="4867"/>
                    <a:pt x="20854" y="4900"/>
                  </a:cubicBezTo>
                  <a:cubicBezTo>
                    <a:pt x="20879" y="4925"/>
                    <a:pt x="20912" y="4933"/>
                    <a:pt x="20969" y="4949"/>
                  </a:cubicBezTo>
                  <a:cubicBezTo>
                    <a:pt x="21035" y="4958"/>
                    <a:pt x="21018" y="5007"/>
                    <a:pt x="20977" y="5048"/>
                  </a:cubicBezTo>
                  <a:cubicBezTo>
                    <a:pt x="20936" y="5081"/>
                    <a:pt x="20903" y="5105"/>
                    <a:pt x="20953" y="5113"/>
                  </a:cubicBezTo>
                  <a:cubicBezTo>
                    <a:pt x="21002" y="5130"/>
                    <a:pt x="21068" y="4982"/>
                    <a:pt x="21117" y="5056"/>
                  </a:cubicBezTo>
                  <a:cubicBezTo>
                    <a:pt x="21174" y="5122"/>
                    <a:pt x="21068" y="5204"/>
                    <a:pt x="21059" y="5269"/>
                  </a:cubicBezTo>
                  <a:cubicBezTo>
                    <a:pt x="21059" y="5335"/>
                    <a:pt x="21043" y="5360"/>
                    <a:pt x="21002" y="5368"/>
                  </a:cubicBezTo>
                  <a:cubicBezTo>
                    <a:pt x="20953" y="5376"/>
                    <a:pt x="20772" y="5384"/>
                    <a:pt x="20854" y="5442"/>
                  </a:cubicBezTo>
                  <a:cubicBezTo>
                    <a:pt x="20936" y="5499"/>
                    <a:pt x="21084" y="5409"/>
                    <a:pt x="21150" y="5384"/>
                  </a:cubicBezTo>
                  <a:cubicBezTo>
                    <a:pt x="21215" y="5360"/>
                    <a:pt x="21174" y="5475"/>
                    <a:pt x="21117" y="5548"/>
                  </a:cubicBezTo>
                  <a:cubicBezTo>
                    <a:pt x="21059" y="5622"/>
                    <a:pt x="21027" y="5631"/>
                    <a:pt x="21043" y="5663"/>
                  </a:cubicBezTo>
                  <a:cubicBezTo>
                    <a:pt x="21059" y="5696"/>
                    <a:pt x="21100" y="5663"/>
                    <a:pt x="21092" y="5729"/>
                  </a:cubicBezTo>
                  <a:cubicBezTo>
                    <a:pt x="21084" y="5803"/>
                    <a:pt x="21076" y="5942"/>
                    <a:pt x="21027" y="5983"/>
                  </a:cubicBezTo>
                  <a:cubicBezTo>
                    <a:pt x="20969" y="6024"/>
                    <a:pt x="20846" y="6139"/>
                    <a:pt x="20944" y="6148"/>
                  </a:cubicBezTo>
                  <a:cubicBezTo>
                    <a:pt x="21035" y="6148"/>
                    <a:pt x="21256" y="5959"/>
                    <a:pt x="21256" y="5877"/>
                  </a:cubicBezTo>
                  <a:cubicBezTo>
                    <a:pt x="21256" y="5803"/>
                    <a:pt x="21232" y="5713"/>
                    <a:pt x="21265" y="5655"/>
                  </a:cubicBezTo>
                  <a:cubicBezTo>
                    <a:pt x="21306" y="5598"/>
                    <a:pt x="21478" y="5507"/>
                    <a:pt x="21494" y="5524"/>
                  </a:cubicBezTo>
                  <a:cubicBezTo>
                    <a:pt x="21519" y="5532"/>
                    <a:pt x="21388" y="5688"/>
                    <a:pt x="21396" y="5729"/>
                  </a:cubicBezTo>
                  <a:cubicBezTo>
                    <a:pt x="21396" y="5770"/>
                    <a:pt x="21363" y="5827"/>
                    <a:pt x="21445" y="5803"/>
                  </a:cubicBezTo>
                  <a:cubicBezTo>
                    <a:pt x="21535" y="5778"/>
                    <a:pt x="21535" y="5639"/>
                    <a:pt x="21642" y="5598"/>
                  </a:cubicBezTo>
                  <a:cubicBezTo>
                    <a:pt x="21749" y="5557"/>
                    <a:pt x="21855" y="5450"/>
                    <a:pt x="21937" y="5483"/>
                  </a:cubicBezTo>
                  <a:cubicBezTo>
                    <a:pt x="22020" y="5516"/>
                    <a:pt x="22356" y="5565"/>
                    <a:pt x="22471" y="5655"/>
                  </a:cubicBezTo>
                  <a:cubicBezTo>
                    <a:pt x="22594" y="5745"/>
                    <a:pt x="22610" y="5868"/>
                    <a:pt x="22807" y="5827"/>
                  </a:cubicBezTo>
                  <a:cubicBezTo>
                    <a:pt x="22996" y="5786"/>
                    <a:pt x="23029" y="5713"/>
                    <a:pt x="23168" y="5778"/>
                  </a:cubicBezTo>
                  <a:cubicBezTo>
                    <a:pt x="23300" y="5844"/>
                    <a:pt x="23415" y="6082"/>
                    <a:pt x="23513" y="5967"/>
                  </a:cubicBezTo>
                  <a:cubicBezTo>
                    <a:pt x="23620" y="5844"/>
                    <a:pt x="23406" y="5786"/>
                    <a:pt x="23653" y="5795"/>
                  </a:cubicBezTo>
                  <a:cubicBezTo>
                    <a:pt x="23899" y="5803"/>
                    <a:pt x="23932" y="5803"/>
                    <a:pt x="24137" y="5803"/>
                  </a:cubicBezTo>
                  <a:cubicBezTo>
                    <a:pt x="24342" y="5803"/>
                    <a:pt x="24498" y="5910"/>
                    <a:pt x="24752" y="6016"/>
                  </a:cubicBezTo>
                  <a:cubicBezTo>
                    <a:pt x="25007" y="6115"/>
                    <a:pt x="25023" y="6148"/>
                    <a:pt x="25294" y="6336"/>
                  </a:cubicBezTo>
                  <a:cubicBezTo>
                    <a:pt x="25573" y="6533"/>
                    <a:pt x="25663" y="6656"/>
                    <a:pt x="25795" y="6763"/>
                  </a:cubicBezTo>
                  <a:cubicBezTo>
                    <a:pt x="25926" y="6862"/>
                    <a:pt x="25901" y="6870"/>
                    <a:pt x="26197" y="7067"/>
                  </a:cubicBezTo>
                  <a:cubicBezTo>
                    <a:pt x="26492" y="7264"/>
                    <a:pt x="26394" y="7272"/>
                    <a:pt x="26574" y="7346"/>
                  </a:cubicBezTo>
                  <a:cubicBezTo>
                    <a:pt x="26747" y="7428"/>
                    <a:pt x="26681" y="7485"/>
                    <a:pt x="26878" y="7469"/>
                  </a:cubicBezTo>
                  <a:cubicBezTo>
                    <a:pt x="27075" y="7444"/>
                    <a:pt x="27198" y="7428"/>
                    <a:pt x="27370" y="7428"/>
                  </a:cubicBezTo>
                  <a:cubicBezTo>
                    <a:pt x="27543" y="7428"/>
                    <a:pt x="27748" y="7551"/>
                    <a:pt x="27772" y="7592"/>
                  </a:cubicBezTo>
                  <a:cubicBezTo>
                    <a:pt x="27797" y="7633"/>
                    <a:pt x="27887" y="7863"/>
                    <a:pt x="27904" y="8010"/>
                  </a:cubicBezTo>
                  <a:cubicBezTo>
                    <a:pt x="27920" y="8158"/>
                    <a:pt x="27969" y="8248"/>
                    <a:pt x="28019" y="8445"/>
                  </a:cubicBezTo>
                  <a:cubicBezTo>
                    <a:pt x="28068" y="8651"/>
                    <a:pt x="28183" y="8716"/>
                    <a:pt x="28158" y="8856"/>
                  </a:cubicBezTo>
                  <a:cubicBezTo>
                    <a:pt x="28134" y="8987"/>
                    <a:pt x="28093" y="9127"/>
                    <a:pt x="28084" y="9209"/>
                  </a:cubicBezTo>
                  <a:cubicBezTo>
                    <a:pt x="28068" y="9291"/>
                    <a:pt x="28125" y="9356"/>
                    <a:pt x="28125" y="9455"/>
                  </a:cubicBezTo>
                  <a:cubicBezTo>
                    <a:pt x="28125" y="9553"/>
                    <a:pt x="28076" y="9857"/>
                    <a:pt x="28035" y="9972"/>
                  </a:cubicBezTo>
                  <a:cubicBezTo>
                    <a:pt x="28002" y="10087"/>
                    <a:pt x="27994" y="10136"/>
                    <a:pt x="27937" y="10226"/>
                  </a:cubicBezTo>
                  <a:cubicBezTo>
                    <a:pt x="27879" y="10317"/>
                    <a:pt x="27789" y="10596"/>
                    <a:pt x="27658" y="10612"/>
                  </a:cubicBezTo>
                  <a:cubicBezTo>
                    <a:pt x="27518" y="10628"/>
                    <a:pt x="27337" y="10612"/>
                    <a:pt x="27288" y="10694"/>
                  </a:cubicBezTo>
                  <a:cubicBezTo>
                    <a:pt x="27247" y="10784"/>
                    <a:pt x="27469" y="10768"/>
                    <a:pt x="27461" y="10858"/>
                  </a:cubicBezTo>
                  <a:cubicBezTo>
                    <a:pt x="27461" y="10948"/>
                    <a:pt x="27255" y="10989"/>
                    <a:pt x="27190" y="11080"/>
                  </a:cubicBezTo>
                  <a:cubicBezTo>
                    <a:pt x="27132" y="11170"/>
                    <a:pt x="27091" y="11310"/>
                    <a:pt x="27017" y="11367"/>
                  </a:cubicBezTo>
                  <a:cubicBezTo>
                    <a:pt x="26935" y="11416"/>
                    <a:pt x="26894" y="11392"/>
                    <a:pt x="26804" y="11441"/>
                  </a:cubicBezTo>
                  <a:cubicBezTo>
                    <a:pt x="26722" y="11490"/>
                    <a:pt x="26730" y="11572"/>
                    <a:pt x="26673" y="11621"/>
                  </a:cubicBezTo>
                  <a:cubicBezTo>
                    <a:pt x="26615" y="11662"/>
                    <a:pt x="26550" y="11679"/>
                    <a:pt x="26550" y="11613"/>
                  </a:cubicBezTo>
                  <a:cubicBezTo>
                    <a:pt x="26550" y="11548"/>
                    <a:pt x="26418" y="11539"/>
                    <a:pt x="26410" y="11556"/>
                  </a:cubicBezTo>
                  <a:cubicBezTo>
                    <a:pt x="26410" y="11580"/>
                    <a:pt x="26451" y="11638"/>
                    <a:pt x="26435" y="11679"/>
                  </a:cubicBezTo>
                  <a:cubicBezTo>
                    <a:pt x="26418" y="11720"/>
                    <a:pt x="26353" y="11720"/>
                    <a:pt x="26353" y="11753"/>
                  </a:cubicBezTo>
                  <a:cubicBezTo>
                    <a:pt x="26361" y="11786"/>
                    <a:pt x="26468" y="11827"/>
                    <a:pt x="26451" y="11859"/>
                  </a:cubicBezTo>
                  <a:cubicBezTo>
                    <a:pt x="26443" y="11900"/>
                    <a:pt x="26353" y="11859"/>
                    <a:pt x="26303" y="11909"/>
                  </a:cubicBezTo>
                  <a:cubicBezTo>
                    <a:pt x="26246" y="11966"/>
                    <a:pt x="26320" y="12007"/>
                    <a:pt x="26287" y="12048"/>
                  </a:cubicBezTo>
                  <a:cubicBezTo>
                    <a:pt x="26246" y="12089"/>
                    <a:pt x="26197" y="12081"/>
                    <a:pt x="26197" y="12138"/>
                  </a:cubicBezTo>
                  <a:cubicBezTo>
                    <a:pt x="26197" y="12196"/>
                    <a:pt x="26238" y="12171"/>
                    <a:pt x="26197" y="12270"/>
                  </a:cubicBezTo>
                  <a:cubicBezTo>
                    <a:pt x="26148" y="12360"/>
                    <a:pt x="26057" y="12467"/>
                    <a:pt x="26024" y="12541"/>
                  </a:cubicBezTo>
                  <a:cubicBezTo>
                    <a:pt x="25992" y="12606"/>
                    <a:pt x="26041" y="12655"/>
                    <a:pt x="25951" y="12737"/>
                  </a:cubicBezTo>
                  <a:cubicBezTo>
                    <a:pt x="25860" y="12820"/>
                    <a:pt x="25721" y="12926"/>
                    <a:pt x="25680" y="13008"/>
                  </a:cubicBezTo>
                  <a:cubicBezTo>
                    <a:pt x="25647" y="13090"/>
                    <a:pt x="25598" y="13197"/>
                    <a:pt x="25548" y="13181"/>
                  </a:cubicBezTo>
                  <a:cubicBezTo>
                    <a:pt x="25507" y="13172"/>
                    <a:pt x="25548" y="13033"/>
                    <a:pt x="25499" y="12967"/>
                  </a:cubicBezTo>
                  <a:cubicBezTo>
                    <a:pt x="25450" y="12893"/>
                    <a:pt x="25376" y="12828"/>
                    <a:pt x="25351" y="12861"/>
                  </a:cubicBezTo>
                  <a:cubicBezTo>
                    <a:pt x="25327" y="12893"/>
                    <a:pt x="25401" y="12959"/>
                    <a:pt x="25286" y="12959"/>
                  </a:cubicBezTo>
                  <a:cubicBezTo>
                    <a:pt x="25179" y="12959"/>
                    <a:pt x="25081" y="12910"/>
                    <a:pt x="25089" y="12975"/>
                  </a:cubicBezTo>
                  <a:cubicBezTo>
                    <a:pt x="25097" y="13041"/>
                    <a:pt x="25196" y="13025"/>
                    <a:pt x="25245" y="13066"/>
                  </a:cubicBezTo>
                  <a:cubicBezTo>
                    <a:pt x="25302" y="13107"/>
                    <a:pt x="25278" y="13131"/>
                    <a:pt x="25261" y="13189"/>
                  </a:cubicBezTo>
                  <a:cubicBezTo>
                    <a:pt x="25245" y="13246"/>
                    <a:pt x="25122" y="13451"/>
                    <a:pt x="25105" y="13493"/>
                  </a:cubicBezTo>
                  <a:cubicBezTo>
                    <a:pt x="25097" y="13542"/>
                    <a:pt x="25122" y="13607"/>
                    <a:pt x="25105" y="13648"/>
                  </a:cubicBezTo>
                  <a:cubicBezTo>
                    <a:pt x="25097" y="13689"/>
                    <a:pt x="24966" y="13706"/>
                    <a:pt x="24958" y="13731"/>
                  </a:cubicBezTo>
                  <a:cubicBezTo>
                    <a:pt x="24958" y="13763"/>
                    <a:pt x="25171" y="13772"/>
                    <a:pt x="25187" y="13837"/>
                  </a:cubicBezTo>
                  <a:cubicBezTo>
                    <a:pt x="25196" y="13903"/>
                    <a:pt x="25081" y="14018"/>
                    <a:pt x="25089" y="14075"/>
                  </a:cubicBezTo>
                  <a:cubicBezTo>
                    <a:pt x="25097" y="14133"/>
                    <a:pt x="25089" y="14231"/>
                    <a:pt x="25105" y="14371"/>
                  </a:cubicBezTo>
                  <a:cubicBezTo>
                    <a:pt x="25122" y="14518"/>
                    <a:pt x="25154" y="15208"/>
                    <a:pt x="25154" y="15364"/>
                  </a:cubicBezTo>
                  <a:cubicBezTo>
                    <a:pt x="25163" y="15511"/>
                    <a:pt x="24949" y="16119"/>
                    <a:pt x="24958" y="16234"/>
                  </a:cubicBezTo>
                  <a:cubicBezTo>
                    <a:pt x="24966" y="16348"/>
                    <a:pt x="25048" y="16545"/>
                    <a:pt x="25048" y="16595"/>
                  </a:cubicBezTo>
                  <a:cubicBezTo>
                    <a:pt x="25040" y="16644"/>
                    <a:pt x="24703" y="17005"/>
                    <a:pt x="24662" y="17103"/>
                  </a:cubicBezTo>
                  <a:cubicBezTo>
                    <a:pt x="24613" y="17202"/>
                    <a:pt x="24679" y="17744"/>
                    <a:pt x="24605" y="17900"/>
                  </a:cubicBezTo>
                  <a:cubicBezTo>
                    <a:pt x="24531" y="18055"/>
                    <a:pt x="24326" y="18261"/>
                    <a:pt x="24293" y="18351"/>
                  </a:cubicBezTo>
                  <a:cubicBezTo>
                    <a:pt x="24252" y="18433"/>
                    <a:pt x="24301" y="18507"/>
                    <a:pt x="24235" y="18531"/>
                  </a:cubicBezTo>
                  <a:cubicBezTo>
                    <a:pt x="24170" y="18556"/>
                    <a:pt x="24079" y="18540"/>
                    <a:pt x="24063" y="18589"/>
                  </a:cubicBezTo>
                  <a:cubicBezTo>
                    <a:pt x="24055" y="18638"/>
                    <a:pt x="24088" y="18720"/>
                    <a:pt x="24079" y="18786"/>
                  </a:cubicBezTo>
                  <a:cubicBezTo>
                    <a:pt x="24063" y="18851"/>
                    <a:pt x="23825" y="19016"/>
                    <a:pt x="23792" y="19089"/>
                  </a:cubicBezTo>
                  <a:cubicBezTo>
                    <a:pt x="23751" y="19155"/>
                    <a:pt x="23628" y="19295"/>
                    <a:pt x="23653" y="19459"/>
                  </a:cubicBezTo>
                  <a:cubicBezTo>
                    <a:pt x="23669" y="19623"/>
                    <a:pt x="23677" y="19738"/>
                    <a:pt x="23677" y="19803"/>
                  </a:cubicBezTo>
                  <a:cubicBezTo>
                    <a:pt x="23677" y="19861"/>
                    <a:pt x="23259" y="20058"/>
                    <a:pt x="23144" y="20115"/>
                  </a:cubicBezTo>
                  <a:cubicBezTo>
                    <a:pt x="23029" y="20181"/>
                    <a:pt x="22947" y="20296"/>
                    <a:pt x="22947" y="20337"/>
                  </a:cubicBezTo>
                  <a:cubicBezTo>
                    <a:pt x="22955" y="20378"/>
                    <a:pt x="22939" y="20419"/>
                    <a:pt x="22980" y="20444"/>
                  </a:cubicBezTo>
                  <a:cubicBezTo>
                    <a:pt x="23021" y="20476"/>
                    <a:pt x="23078" y="20411"/>
                    <a:pt x="23078" y="20485"/>
                  </a:cubicBezTo>
                  <a:cubicBezTo>
                    <a:pt x="23078" y="20558"/>
                    <a:pt x="23045" y="20624"/>
                    <a:pt x="22972" y="20632"/>
                  </a:cubicBezTo>
                  <a:cubicBezTo>
                    <a:pt x="22889" y="20641"/>
                    <a:pt x="22602" y="20616"/>
                    <a:pt x="22528" y="20591"/>
                  </a:cubicBezTo>
                  <a:cubicBezTo>
                    <a:pt x="22454" y="20567"/>
                    <a:pt x="22282" y="20591"/>
                    <a:pt x="22258" y="20534"/>
                  </a:cubicBezTo>
                  <a:cubicBezTo>
                    <a:pt x="22241" y="20476"/>
                    <a:pt x="22290" y="20378"/>
                    <a:pt x="22241" y="20337"/>
                  </a:cubicBezTo>
                  <a:cubicBezTo>
                    <a:pt x="22192" y="20296"/>
                    <a:pt x="22093" y="20452"/>
                    <a:pt x="22085" y="20485"/>
                  </a:cubicBezTo>
                  <a:cubicBezTo>
                    <a:pt x="22085" y="20509"/>
                    <a:pt x="22134" y="20600"/>
                    <a:pt x="22085" y="20624"/>
                  </a:cubicBezTo>
                  <a:cubicBezTo>
                    <a:pt x="22028" y="20649"/>
                    <a:pt x="21773" y="20509"/>
                    <a:pt x="21675" y="20542"/>
                  </a:cubicBezTo>
                  <a:cubicBezTo>
                    <a:pt x="21585" y="20575"/>
                    <a:pt x="21461" y="20600"/>
                    <a:pt x="21453" y="20649"/>
                  </a:cubicBezTo>
                  <a:cubicBezTo>
                    <a:pt x="21445" y="20698"/>
                    <a:pt x="21667" y="20796"/>
                    <a:pt x="21519" y="20813"/>
                  </a:cubicBezTo>
                  <a:cubicBezTo>
                    <a:pt x="21371" y="20821"/>
                    <a:pt x="21273" y="20829"/>
                    <a:pt x="21289" y="20796"/>
                  </a:cubicBezTo>
                  <a:cubicBezTo>
                    <a:pt x="21306" y="20764"/>
                    <a:pt x="21363" y="20706"/>
                    <a:pt x="21330" y="20657"/>
                  </a:cubicBezTo>
                  <a:cubicBezTo>
                    <a:pt x="21297" y="20616"/>
                    <a:pt x="21248" y="20517"/>
                    <a:pt x="21248" y="20517"/>
                  </a:cubicBezTo>
                  <a:cubicBezTo>
                    <a:pt x="21248" y="20517"/>
                    <a:pt x="20994" y="20534"/>
                    <a:pt x="21027" y="20641"/>
                  </a:cubicBezTo>
                  <a:cubicBezTo>
                    <a:pt x="21068" y="20755"/>
                    <a:pt x="21100" y="20747"/>
                    <a:pt x="21100" y="20805"/>
                  </a:cubicBezTo>
                  <a:cubicBezTo>
                    <a:pt x="21100" y="20862"/>
                    <a:pt x="21051" y="20821"/>
                    <a:pt x="20985" y="20846"/>
                  </a:cubicBezTo>
                  <a:cubicBezTo>
                    <a:pt x="20928" y="20879"/>
                    <a:pt x="20739" y="21026"/>
                    <a:pt x="20690" y="21067"/>
                  </a:cubicBezTo>
                  <a:cubicBezTo>
                    <a:pt x="20633" y="21108"/>
                    <a:pt x="20633" y="21158"/>
                    <a:pt x="20706" y="21166"/>
                  </a:cubicBezTo>
                  <a:cubicBezTo>
                    <a:pt x="20780" y="21182"/>
                    <a:pt x="20756" y="21371"/>
                    <a:pt x="20715" y="21412"/>
                  </a:cubicBezTo>
                  <a:cubicBezTo>
                    <a:pt x="20665" y="21453"/>
                    <a:pt x="20485" y="21355"/>
                    <a:pt x="20501" y="21297"/>
                  </a:cubicBezTo>
                  <a:cubicBezTo>
                    <a:pt x="20518" y="21240"/>
                    <a:pt x="20567" y="21158"/>
                    <a:pt x="20509" y="21149"/>
                  </a:cubicBezTo>
                  <a:cubicBezTo>
                    <a:pt x="20452" y="21149"/>
                    <a:pt x="20271" y="21190"/>
                    <a:pt x="20214" y="21190"/>
                  </a:cubicBezTo>
                  <a:cubicBezTo>
                    <a:pt x="20148" y="21199"/>
                    <a:pt x="19886" y="21190"/>
                    <a:pt x="19861" y="21289"/>
                  </a:cubicBezTo>
                  <a:cubicBezTo>
                    <a:pt x="19837" y="21387"/>
                    <a:pt x="19894" y="21437"/>
                    <a:pt x="19812" y="21486"/>
                  </a:cubicBezTo>
                  <a:cubicBezTo>
                    <a:pt x="19730" y="21535"/>
                    <a:pt x="19377" y="21707"/>
                    <a:pt x="19262" y="21773"/>
                  </a:cubicBezTo>
                  <a:cubicBezTo>
                    <a:pt x="19147" y="21839"/>
                    <a:pt x="18614" y="22077"/>
                    <a:pt x="18655" y="22142"/>
                  </a:cubicBezTo>
                  <a:cubicBezTo>
                    <a:pt x="18704" y="22208"/>
                    <a:pt x="18811" y="22183"/>
                    <a:pt x="18786" y="22241"/>
                  </a:cubicBezTo>
                  <a:cubicBezTo>
                    <a:pt x="18770" y="22290"/>
                    <a:pt x="18688" y="22364"/>
                    <a:pt x="18638" y="22397"/>
                  </a:cubicBezTo>
                  <a:cubicBezTo>
                    <a:pt x="18589" y="22430"/>
                    <a:pt x="18474" y="22438"/>
                    <a:pt x="18458" y="22413"/>
                  </a:cubicBezTo>
                  <a:cubicBezTo>
                    <a:pt x="18433" y="22397"/>
                    <a:pt x="18482" y="22298"/>
                    <a:pt x="18433" y="22307"/>
                  </a:cubicBezTo>
                  <a:cubicBezTo>
                    <a:pt x="18392" y="22307"/>
                    <a:pt x="18351" y="22364"/>
                    <a:pt x="18294" y="22413"/>
                  </a:cubicBezTo>
                  <a:cubicBezTo>
                    <a:pt x="18236" y="22471"/>
                    <a:pt x="18056" y="22274"/>
                    <a:pt x="18089" y="22372"/>
                  </a:cubicBezTo>
                  <a:cubicBezTo>
                    <a:pt x="18113" y="22479"/>
                    <a:pt x="18154" y="22553"/>
                    <a:pt x="18228" y="22569"/>
                  </a:cubicBezTo>
                  <a:cubicBezTo>
                    <a:pt x="18302" y="22577"/>
                    <a:pt x="18441" y="22544"/>
                    <a:pt x="18433" y="22586"/>
                  </a:cubicBezTo>
                  <a:cubicBezTo>
                    <a:pt x="18425" y="22635"/>
                    <a:pt x="18220" y="22717"/>
                    <a:pt x="18162" y="22741"/>
                  </a:cubicBezTo>
                  <a:cubicBezTo>
                    <a:pt x="18113" y="22758"/>
                    <a:pt x="17990" y="22782"/>
                    <a:pt x="18064" y="22815"/>
                  </a:cubicBezTo>
                  <a:cubicBezTo>
                    <a:pt x="18146" y="22848"/>
                    <a:pt x="18220" y="22791"/>
                    <a:pt x="18236" y="22840"/>
                  </a:cubicBezTo>
                  <a:cubicBezTo>
                    <a:pt x="18253" y="22889"/>
                    <a:pt x="18203" y="23029"/>
                    <a:pt x="18179" y="23029"/>
                  </a:cubicBezTo>
                  <a:cubicBezTo>
                    <a:pt x="18154" y="23029"/>
                    <a:pt x="18056" y="22914"/>
                    <a:pt x="18047" y="22963"/>
                  </a:cubicBezTo>
                  <a:cubicBezTo>
                    <a:pt x="18039" y="23004"/>
                    <a:pt x="18080" y="23094"/>
                    <a:pt x="18105" y="23127"/>
                  </a:cubicBezTo>
                  <a:cubicBezTo>
                    <a:pt x="18138" y="23152"/>
                    <a:pt x="18138" y="23209"/>
                    <a:pt x="18146" y="23226"/>
                  </a:cubicBezTo>
                  <a:cubicBezTo>
                    <a:pt x="18154" y="23234"/>
                    <a:pt x="18253" y="23078"/>
                    <a:pt x="18277" y="23094"/>
                  </a:cubicBezTo>
                  <a:cubicBezTo>
                    <a:pt x="18310" y="23111"/>
                    <a:pt x="18220" y="23283"/>
                    <a:pt x="18195" y="23373"/>
                  </a:cubicBezTo>
                  <a:cubicBezTo>
                    <a:pt x="18162" y="23472"/>
                    <a:pt x="18154" y="23661"/>
                    <a:pt x="18195" y="23718"/>
                  </a:cubicBezTo>
                  <a:cubicBezTo>
                    <a:pt x="18236" y="23767"/>
                    <a:pt x="18343" y="23776"/>
                    <a:pt x="18351" y="23808"/>
                  </a:cubicBezTo>
                  <a:cubicBezTo>
                    <a:pt x="18351" y="23841"/>
                    <a:pt x="18228" y="23817"/>
                    <a:pt x="18203" y="23874"/>
                  </a:cubicBezTo>
                  <a:cubicBezTo>
                    <a:pt x="18179" y="23931"/>
                    <a:pt x="18220" y="24071"/>
                    <a:pt x="18220" y="24202"/>
                  </a:cubicBezTo>
                  <a:cubicBezTo>
                    <a:pt x="18220" y="24334"/>
                    <a:pt x="18220" y="24448"/>
                    <a:pt x="18195" y="24563"/>
                  </a:cubicBezTo>
                  <a:cubicBezTo>
                    <a:pt x="18179" y="24670"/>
                    <a:pt x="18138" y="24777"/>
                    <a:pt x="18121" y="24793"/>
                  </a:cubicBezTo>
                  <a:cubicBezTo>
                    <a:pt x="18097" y="24818"/>
                    <a:pt x="18064" y="24613"/>
                    <a:pt x="18006" y="24654"/>
                  </a:cubicBezTo>
                  <a:cubicBezTo>
                    <a:pt x="17949" y="24703"/>
                    <a:pt x="17982" y="24810"/>
                    <a:pt x="18031" y="24883"/>
                  </a:cubicBezTo>
                  <a:cubicBezTo>
                    <a:pt x="18080" y="24957"/>
                    <a:pt x="18089" y="24965"/>
                    <a:pt x="18047" y="25015"/>
                  </a:cubicBezTo>
                  <a:cubicBezTo>
                    <a:pt x="18006" y="25056"/>
                    <a:pt x="17473" y="25400"/>
                    <a:pt x="17407" y="25524"/>
                  </a:cubicBezTo>
                  <a:cubicBezTo>
                    <a:pt x="17333" y="25647"/>
                    <a:pt x="17399" y="25720"/>
                    <a:pt x="17276" y="25934"/>
                  </a:cubicBezTo>
                  <a:cubicBezTo>
                    <a:pt x="17161" y="26155"/>
                    <a:pt x="17169" y="26254"/>
                    <a:pt x="17071" y="26352"/>
                  </a:cubicBezTo>
                  <a:cubicBezTo>
                    <a:pt x="16972" y="26443"/>
                    <a:pt x="16743" y="26861"/>
                    <a:pt x="16611" y="27034"/>
                  </a:cubicBezTo>
                  <a:cubicBezTo>
                    <a:pt x="16472" y="27206"/>
                    <a:pt x="16258" y="27362"/>
                    <a:pt x="16135" y="27452"/>
                  </a:cubicBezTo>
                  <a:cubicBezTo>
                    <a:pt x="16004" y="27542"/>
                    <a:pt x="15864" y="27739"/>
                    <a:pt x="15815" y="27698"/>
                  </a:cubicBezTo>
                  <a:cubicBezTo>
                    <a:pt x="15766" y="27665"/>
                    <a:pt x="15643" y="27452"/>
                    <a:pt x="15774" y="27460"/>
                  </a:cubicBezTo>
                  <a:cubicBezTo>
                    <a:pt x="15906" y="27469"/>
                    <a:pt x="15889" y="27542"/>
                    <a:pt x="15963" y="27485"/>
                  </a:cubicBezTo>
                  <a:cubicBezTo>
                    <a:pt x="16037" y="27427"/>
                    <a:pt x="16201" y="27337"/>
                    <a:pt x="16250" y="27239"/>
                  </a:cubicBezTo>
                  <a:cubicBezTo>
                    <a:pt x="16308" y="27140"/>
                    <a:pt x="16308" y="27025"/>
                    <a:pt x="16382" y="26951"/>
                  </a:cubicBezTo>
                  <a:cubicBezTo>
                    <a:pt x="16447" y="26886"/>
                    <a:pt x="16464" y="27001"/>
                    <a:pt x="16529" y="26902"/>
                  </a:cubicBezTo>
                  <a:cubicBezTo>
                    <a:pt x="16587" y="26804"/>
                    <a:pt x="16488" y="26804"/>
                    <a:pt x="16570" y="26713"/>
                  </a:cubicBezTo>
                  <a:cubicBezTo>
                    <a:pt x="16644" y="26615"/>
                    <a:pt x="16677" y="26738"/>
                    <a:pt x="16718" y="26599"/>
                  </a:cubicBezTo>
                  <a:cubicBezTo>
                    <a:pt x="16759" y="26459"/>
                    <a:pt x="16628" y="26418"/>
                    <a:pt x="16702" y="26361"/>
                  </a:cubicBezTo>
                  <a:cubicBezTo>
                    <a:pt x="16767" y="26311"/>
                    <a:pt x="16841" y="26344"/>
                    <a:pt x="16857" y="26279"/>
                  </a:cubicBezTo>
                  <a:cubicBezTo>
                    <a:pt x="16874" y="26205"/>
                    <a:pt x="16702" y="26196"/>
                    <a:pt x="16619" y="26205"/>
                  </a:cubicBezTo>
                  <a:cubicBezTo>
                    <a:pt x="16537" y="26213"/>
                    <a:pt x="16447" y="26098"/>
                    <a:pt x="16340" y="26106"/>
                  </a:cubicBezTo>
                  <a:cubicBezTo>
                    <a:pt x="16226" y="26114"/>
                    <a:pt x="16226" y="26139"/>
                    <a:pt x="16332" y="26246"/>
                  </a:cubicBezTo>
                  <a:cubicBezTo>
                    <a:pt x="16439" y="26344"/>
                    <a:pt x="16332" y="26287"/>
                    <a:pt x="16332" y="26434"/>
                  </a:cubicBezTo>
                  <a:cubicBezTo>
                    <a:pt x="16332" y="26582"/>
                    <a:pt x="16382" y="26656"/>
                    <a:pt x="16324" y="26672"/>
                  </a:cubicBezTo>
                  <a:cubicBezTo>
                    <a:pt x="16267" y="26689"/>
                    <a:pt x="16201" y="26476"/>
                    <a:pt x="16160" y="26517"/>
                  </a:cubicBezTo>
                  <a:cubicBezTo>
                    <a:pt x="16111" y="26558"/>
                    <a:pt x="16242" y="26853"/>
                    <a:pt x="16119" y="26910"/>
                  </a:cubicBezTo>
                  <a:cubicBezTo>
                    <a:pt x="15996" y="26968"/>
                    <a:pt x="15848" y="26984"/>
                    <a:pt x="15815" y="27099"/>
                  </a:cubicBezTo>
                  <a:cubicBezTo>
                    <a:pt x="15791" y="27206"/>
                    <a:pt x="15873" y="27272"/>
                    <a:pt x="15782" y="27313"/>
                  </a:cubicBezTo>
                  <a:cubicBezTo>
                    <a:pt x="15692" y="27354"/>
                    <a:pt x="15594" y="27304"/>
                    <a:pt x="15577" y="27427"/>
                  </a:cubicBezTo>
                  <a:cubicBezTo>
                    <a:pt x="15569" y="27542"/>
                    <a:pt x="15561" y="27641"/>
                    <a:pt x="15626" y="27723"/>
                  </a:cubicBezTo>
                  <a:cubicBezTo>
                    <a:pt x="15692" y="27805"/>
                    <a:pt x="15676" y="27821"/>
                    <a:pt x="15618" y="27920"/>
                  </a:cubicBezTo>
                  <a:cubicBezTo>
                    <a:pt x="15553" y="28027"/>
                    <a:pt x="15594" y="27953"/>
                    <a:pt x="15446" y="28248"/>
                  </a:cubicBezTo>
                  <a:cubicBezTo>
                    <a:pt x="15306" y="28535"/>
                    <a:pt x="15331" y="28560"/>
                    <a:pt x="15224" y="28650"/>
                  </a:cubicBezTo>
                  <a:cubicBezTo>
                    <a:pt x="15109" y="28749"/>
                    <a:pt x="14937" y="28880"/>
                    <a:pt x="14830" y="29003"/>
                  </a:cubicBezTo>
                  <a:cubicBezTo>
                    <a:pt x="14822" y="29003"/>
                    <a:pt x="14822" y="29011"/>
                    <a:pt x="14822" y="29011"/>
                  </a:cubicBezTo>
                  <a:cubicBezTo>
                    <a:pt x="14757" y="28970"/>
                    <a:pt x="14716" y="28946"/>
                    <a:pt x="14707" y="28880"/>
                  </a:cubicBezTo>
                  <a:cubicBezTo>
                    <a:pt x="14699" y="28831"/>
                    <a:pt x="14707" y="28773"/>
                    <a:pt x="14716" y="28700"/>
                  </a:cubicBezTo>
                  <a:cubicBezTo>
                    <a:pt x="14732" y="28609"/>
                    <a:pt x="14748" y="28503"/>
                    <a:pt x="14732" y="28396"/>
                  </a:cubicBezTo>
                  <a:cubicBezTo>
                    <a:pt x="14716" y="28281"/>
                    <a:pt x="14691" y="28117"/>
                    <a:pt x="14650" y="27977"/>
                  </a:cubicBezTo>
                  <a:cubicBezTo>
                    <a:pt x="14625" y="27879"/>
                    <a:pt x="14592" y="27789"/>
                    <a:pt x="14560" y="27739"/>
                  </a:cubicBezTo>
                  <a:cubicBezTo>
                    <a:pt x="14535" y="27707"/>
                    <a:pt x="14519" y="27682"/>
                    <a:pt x="14510" y="27657"/>
                  </a:cubicBezTo>
                  <a:cubicBezTo>
                    <a:pt x="14478" y="27616"/>
                    <a:pt x="14469" y="27600"/>
                    <a:pt x="14412" y="27559"/>
                  </a:cubicBezTo>
                  <a:cubicBezTo>
                    <a:pt x="14379" y="27526"/>
                    <a:pt x="14313" y="27493"/>
                    <a:pt x="14240" y="27460"/>
                  </a:cubicBezTo>
                  <a:cubicBezTo>
                    <a:pt x="14157" y="27427"/>
                    <a:pt x="14075" y="27378"/>
                    <a:pt x="14051" y="27354"/>
                  </a:cubicBezTo>
                  <a:cubicBezTo>
                    <a:pt x="14034" y="27329"/>
                    <a:pt x="14026" y="27304"/>
                    <a:pt x="14018" y="27280"/>
                  </a:cubicBezTo>
                  <a:cubicBezTo>
                    <a:pt x="14002" y="27222"/>
                    <a:pt x="13985" y="27165"/>
                    <a:pt x="13911" y="27148"/>
                  </a:cubicBezTo>
                  <a:cubicBezTo>
                    <a:pt x="13895" y="27148"/>
                    <a:pt x="13862" y="27140"/>
                    <a:pt x="13829" y="27132"/>
                  </a:cubicBezTo>
                  <a:cubicBezTo>
                    <a:pt x="13698" y="27107"/>
                    <a:pt x="13501" y="27075"/>
                    <a:pt x="13476" y="27025"/>
                  </a:cubicBezTo>
                  <a:cubicBezTo>
                    <a:pt x="13460" y="26976"/>
                    <a:pt x="13394" y="26861"/>
                    <a:pt x="13337" y="26779"/>
                  </a:cubicBezTo>
                  <a:cubicBezTo>
                    <a:pt x="13312" y="26746"/>
                    <a:pt x="13288" y="26722"/>
                    <a:pt x="13263" y="26705"/>
                  </a:cubicBezTo>
                  <a:cubicBezTo>
                    <a:pt x="13238" y="26672"/>
                    <a:pt x="13205" y="26664"/>
                    <a:pt x="13181" y="26681"/>
                  </a:cubicBezTo>
                  <a:cubicBezTo>
                    <a:pt x="13173" y="26689"/>
                    <a:pt x="13173" y="26689"/>
                    <a:pt x="13164" y="26697"/>
                  </a:cubicBezTo>
                  <a:cubicBezTo>
                    <a:pt x="13140" y="26730"/>
                    <a:pt x="13074" y="26796"/>
                    <a:pt x="13017" y="26837"/>
                  </a:cubicBezTo>
                  <a:cubicBezTo>
                    <a:pt x="12984" y="26869"/>
                    <a:pt x="12951" y="26886"/>
                    <a:pt x="12926" y="26886"/>
                  </a:cubicBezTo>
                  <a:cubicBezTo>
                    <a:pt x="12918" y="26886"/>
                    <a:pt x="12918" y="26837"/>
                    <a:pt x="12918" y="26779"/>
                  </a:cubicBezTo>
                  <a:cubicBezTo>
                    <a:pt x="12910" y="26722"/>
                    <a:pt x="12910" y="26664"/>
                    <a:pt x="12877" y="26631"/>
                  </a:cubicBezTo>
                  <a:cubicBezTo>
                    <a:pt x="12853" y="26590"/>
                    <a:pt x="12730" y="26459"/>
                    <a:pt x="12615" y="26344"/>
                  </a:cubicBezTo>
                  <a:cubicBezTo>
                    <a:pt x="12500" y="26238"/>
                    <a:pt x="12393" y="26139"/>
                    <a:pt x="12377" y="26139"/>
                  </a:cubicBezTo>
                  <a:cubicBezTo>
                    <a:pt x="12368" y="26139"/>
                    <a:pt x="12360" y="26139"/>
                    <a:pt x="12344" y="26139"/>
                  </a:cubicBezTo>
                  <a:cubicBezTo>
                    <a:pt x="12270" y="26131"/>
                    <a:pt x="12139" y="26114"/>
                    <a:pt x="12114" y="26155"/>
                  </a:cubicBezTo>
                  <a:lnTo>
                    <a:pt x="12114" y="26155"/>
                  </a:lnTo>
                  <a:cubicBezTo>
                    <a:pt x="12114" y="26164"/>
                    <a:pt x="12106" y="26180"/>
                    <a:pt x="12106" y="26188"/>
                  </a:cubicBezTo>
                  <a:cubicBezTo>
                    <a:pt x="12089" y="26221"/>
                    <a:pt x="12073" y="26270"/>
                    <a:pt x="12057" y="26279"/>
                  </a:cubicBezTo>
                  <a:cubicBezTo>
                    <a:pt x="12040" y="26279"/>
                    <a:pt x="11884" y="26221"/>
                    <a:pt x="11802" y="26180"/>
                  </a:cubicBezTo>
                  <a:cubicBezTo>
                    <a:pt x="11810" y="26164"/>
                    <a:pt x="11827" y="26147"/>
                    <a:pt x="11843" y="26139"/>
                  </a:cubicBezTo>
                  <a:cubicBezTo>
                    <a:pt x="11942" y="26041"/>
                    <a:pt x="12139" y="25868"/>
                    <a:pt x="12254" y="25762"/>
                  </a:cubicBezTo>
                  <a:lnTo>
                    <a:pt x="12303" y="25720"/>
                  </a:lnTo>
                  <a:lnTo>
                    <a:pt x="12303" y="25720"/>
                  </a:lnTo>
                  <a:cubicBezTo>
                    <a:pt x="12368" y="25663"/>
                    <a:pt x="12524" y="25482"/>
                    <a:pt x="12647" y="25335"/>
                  </a:cubicBezTo>
                  <a:cubicBezTo>
                    <a:pt x="12713" y="25253"/>
                    <a:pt x="12771" y="25187"/>
                    <a:pt x="12803" y="25146"/>
                  </a:cubicBezTo>
                  <a:cubicBezTo>
                    <a:pt x="12844" y="25105"/>
                    <a:pt x="12918" y="25048"/>
                    <a:pt x="12976" y="25007"/>
                  </a:cubicBezTo>
                  <a:cubicBezTo>
                    <a:pt x="13058" y="24949"/>
                    <a:pt x="13123" y="24900"/>
                    <a:pt x="13123" y="24859"/>
                  </a:cubicBezTo>
                  <a:cubicBezTo>
                    <a:pt x="13123" y="24834"/>
                    <a:pt x="13115" y="24818"/>
                    <a:pt x="13107" y="24793"/>
                  </a:cubicBezTo>
                  <a:cubicBezTo>
                    <a:pt x="13099" y="24769"/>
                    <a:pt x="13082" y="24736"/>
                    <a:pt x="13099" y="24719"/>
                  </a:cubicBezTo>
                  <a:cubicBezTo>
                    <a:pt x="13115" y="24695"/>
                    <a:pt x="13156" y="24678"/>
                    <a:pt x="13197" y="24662"/>
                  </a:cubicBezTo>
                  <a:cubicBezTo>
                    <a:pt x="13238" y="24645"/>
                    <a:pt x="13271" y="24629"/>
                    <a:pt x="13304" y="24604"/>
                  </a:cubicBezTo>
                  <a:lnTo>
                    <a:pt x="13304" y="24604"/>
                  </a:lnTo>
                  <a:cubicBezTo>
                    <a:pt x="13345" y="24572"/>
                    <a:pt x="13435" y="24473"/>
                    <a:pt x="13526" y="24375"/>
                  </a:cubicBezTo>
                  <a:cubicBezTo>
                    <a:pt x="13616" y="24284"/>
                    <a:pt x="13698" y="24202"/>
                    <a:pt x="13723" y="24178"/>
                  </a:cubicBezTo>
                  <a:cubicBezTo>
                    <a:pt x="13755" y="24161"/>
                    <a:pt x="13821" y="24145"/>
                    <a:pt x="13895" y="24128"/>
                  </a:cubicBezTo>
                  <a:lnTo>
                    <a:pt x="13895" y="24128"/>
                  </a:lnTo>
                  <a:cubicBezTo>
                    <a:pt x="13969" y="24112"/>
                    <a:pt x="14059" y="24096"/>
                    <a:pt x="14116" y="24063"/>
                  </a:cubicBezTo>
                  <a:cubicBezTo>
                    <a:pt x="14166" y="24038"/>
                    <a:pt x="14248" y="23997"/>
                    <a:pt x="14313" y="23956"/>
                  </a:cubicBezTo>
                  <a:cubicBezTo>
                    <a:pt x="14387" y="23907"/>
                    <a:pt x="14453" y="23866"/>
                    <a:pt x="14469" y="23825"/>
                  </a:cubicBezTo>
                  <a:cubicBezTo>
                    <a:pt x="14478" y="23817"/>
                    <a:pt x="14486" y="23808"/>
                    <a:pt x="14486" y="23800"/>
                  </a:cubicBezTo>
                  <a:cubicBezTo>
                    <a:pt x="14535" y="23726"/>
                    <a:pt x="14601" y="23620"/>
                    <a:pt x="14592" y="23480"/>
                  </a:cubicBezTo>
                  <a:cubicBezTo>
                    <a:pt x="14592" y="23431"/>
                    <a:pt x="14592" y="23390"/>
                    <a:pt x="14592" y="23349"/>
                  </a:cubicBezTo>
                  <a:lnTo>
                    <a:pt x="14592" y="23349"/>
                  </a:lnTo>
                  <a:cubicBezTo>
                    <a:pt x="14592" y="23275"/>
                    <a:pt x="14592" y="23209"/>
                    <a:pt x="14576" y="23111"/>
                  </a:cubicBezTo>
                  <a:cubicBezTo>
                    <a:pt x="14568" y="23094"/>
                    <a:pt x="14568" y="23078"/>
                    <a:pt x="14560" y="23053"/>
                  </a:cubicBezTo>
                  <a:cubicBezTo>
                    <a:pt x="14535" y="22897"/>
                    <a:pt x="14494" y="22635"/>
                    <a:pt x="14305" y="22602"/>
                  </a:cubicBezTo>
                  <a:lnTo>
                    <a:pt x="14264" y="22594"/>
                  </a:lnTo>
                  <a:cubicBezTo>
                    <a:pt x="14215" y="22586"/>
                    <a:pt x="14190" y="22577"/>
                    <a:pt x="14174" y="22577"/>
                  </a:cubicBezTo>
                  <a:cubicBezTo>
                    <a:pt x="14157" y="22586"/>
                    <a:pt x="14149" y="22594"/>
                    <a:pt x="14141" y="22602"/>
                  </a:cubicBezTo>
                  <a:lnTo>
                    <a:pt x="14141" y="22602"/>
                  </a:lnTo>
                  <a:cubicBezTo>
                    <a:pt x="14141" y="22610"/>
                    <a:pt x="14133" y="22618"/>
                    <a:pt x="14108" y="22627"/>
                  </a:cubicBezTo>
                  <a:cubicBezTo>
                    <a:pt x="14059" y="22659"/>
                    <a:pt x="14002" y="22668"/>
                    <a:pt x="13961" y="22676"/>
                  </a:cubicBezTo>
                  <a:cubicBezTo>
                    <a:pt x="13969" y="22602"/>
                    <a:pt x="13969" y="22528"/>
                    <a:pt x="13977" y="22495"/>
                  </a:cubicBezTo>
                  <a:cubicBezTo>
                    <a:pt x="13993" y="22454"/>
                    <a:pt x="14092" y="22069"/>
                    <a:pt x="14149" y="21789"/>
                  </a:cubicBezTo>
                  <a:cubicBezTo>
                    <a:pt x="14182" y="21634"/>
                    <a:pt x="14207" y="21510"/>
                    <a:pt x="14199" y="21478"/>
                  </a:cubicBezTo>
                  <a:lnTo>
                    <a:pt x="14199" y="21478"/>
                  </a:lnTo>
                  <a:cubicBezTo>
                    <a:pt x="14182" y="21445"/>
                    <a:pt x="14116" y="21412"/>
                    <a:pt x="14043" y="21396"/>
                  </a:cubicBezTo>
                  <a:cubicBezTo>
                    <a:pt x="13936" y="21363"/>
                    <a:pt x="13796" y="21346"/>
                    <a:pt x="13739" y="21338"/>
                  </a:cubicBezTo>
                  <a:cubicBezTo>
                    <a:pt x="13714" y="21338"/>
                    <a:pt x="13690" y="21338"/>
                    <a:pt x="13665" y="21338"/>
                  </a:cubicBezTo>
                  <a:cubicBezTo>
                    <a:pt x="13575" y="21338"/>
                    <a:pt x="13452" y="21338"/>
                    <a:pt x="13411" y="21313"/>
                  </a:cubicBezTo>
                  <a:cubicBezTo>
                    <a:pt x="13394" y="21305"/>
                    <a:pt x="13370" y="21223"/>
                    <a:pt x="13345" y="21125"/>
                  </a:cubicBezTo>
                  <a:cubicBezTo>
                    <a:pt x="13296" y="20944"/>
                    <a:pt x="13255" y="20698"/>
                    <a:pt x="13238" y="20632"/>
                  </a:cubicBezTo>
                  <a:lnTo>
                    <a:pt x="13238" y="20632"/>
                  </a:lnTo>
                  <a:lnTo>
                    <a:pt x="13238" y="20608"/>
                  </a:lnTo>
                  <a:cubicBezTo>
                    <a:pt x="13222" y="20485"/>
                    <a:pt x="13181" y="20247"/>
                    <a:pt x="13107" y="20165"/>
                  </a:cubicBezTo>
                  <a:cubicBezTo>
                    <a:pt x="13041" y="20107"/>
                    <a:pt x="12935" y="20099"/>
                    <a:pt x="12844" y="20099"/>
                  </a:cubicBezTo>
                  <a:cubicBezTo>
                    <a:pt x="12812" y="20091"/>
                    <a:pt x="12779" y="20091"/>
                    <a:pt x="12762" y="20082"/>
                  </a:cubicBezTo>
                  <a:cubicBezTo>
                    <a:pt x="12746" y="20082"/>
                    <a:pt x="12730" y="20050"/>
                    <a:pt x="12713" y="20017"/>
                  </a:cubicBezTo>
                  <a:cubicBezTo>
                    <a:pt x="12705" y="20000"/>
                    <a:pt x="12697" y="19984"/>
                    <a:pt x="12688" y="19976"/>
                  </a:cubicBezTo>
                  <a:cubicBezTo>
                    <a:pt x="12656" y="19918"/>
                    <a:pt x="12615" y="19886"/>
                    <a:pt x="12557" y="19918"/>
                  </a:cubicBezTo>
                  <a:cubicBezTo>
                    <a:pt x="12500" y="19951"/>
                    <a:pt x="12262" y="20074"/>
                    <a:pt x="12204" y="20099"/>
                  </a:cubicBezTo>
                  <a:cubicBezTo>
                    <a:pt x="12122" y="20082"/>
                    <a:pt x="11572" y="19968"/>
                    <a:pt x="11540" y="19902"/>
                  </a:cubicBezTo>
                  <a:cubicBezTo>
                    <a:pt x="11515" y="19861"/>
                    <a:pt x="11581" y="19541"/>
                    <a:pt x="11630" y="19303"/>
                  </a:cubicBezTo>
                  <a:cubicBezTo>
                    <a:pt x="11663" y="19163"/>
                    <a:pt x="11679" y="19048"/>
                    <a:pt x="11687" y="19007"/>
                  </a:cubicBezTo>
                  <a:cubicBezTo>
                    <a:pt x="11687" y="18934"/>
                    <a:pt x="11622" y="18810"/>
                    <a:pt x="11564" y="18696"/>
                  </a:cubicBezTo>
                  <a:cubicBezTo>
                    <a:pt x="11523" y="18630"/>
                    <a:pt x="11490" y="18564"/>
                    <a:pt x="11474" y="18515"/>
                  </a:cubicBezTo>
                  <a:cubicBezTo>
                    <a:pt x="11441" y="18400"/>
                    <a:pt x="11457" y="18244"/>
                    <a:pt x="11466" y="18211"/>
                  </a:cubicBezTo>
                  <a:cubicBezTo>
                    <a:pt x="11482" y="18162"/>
                    <a:pt x="11720" y="17489"/>
                    <a:pt x="11720" y="17391"/>
                  </a:cubicBezTo>
                  <a:cubicBezTo>
                    <a:pt x="11720" y="17350"/>
                    <a:pt x="11761" y="17284"/>
                    <a:pt x="11802" y="17227"/>
                  </a:cubicBezTo>
                  <a:cubicBezTo>
                    <a:pt x="11827" y="17177"/>
                    <a:pt x="11860" y="17136"/>
                    <a:pt x="11876" y="17095"/>
                  </a:cubicBezTo>
                  <a:cubicBezTo>
                    <a:pt x="11917" y="16997"/>
                    <a:pt x="11810" y="16939"/>
                    <a:pt x="11736" y="16890"/>
                  </a:cubicBezTo>
                  <a:cubicBezTo>
                    <a:pt x="11712" y="16874"/>
                    <a:pt x="11695" y="16865"/>
                    <a:pt x="11687" y="16857"/>
                  </a:cubicBezTo>
                  <a:lnTo>
                    <a:pt x="11687" y="16857"/>
                  </a:lnTo>
                  <a:cubicBezTo>
                    <a:pt x="11663" y="16824"/>
                    <a:pt x="11646" y="16554"/>
                    <a:pt x="11646" y="16554"/>
                  </a:cubicBezTo>
                  <a:lnTo>
                    <a:pt x="11638" y="16537"/>
                  </a:lnTo>
                  <a:lnTo>
                    <a:pt x="11630" y="16529"/>
                  </a:lnTo>
                  <a:cubicBezTo>
                    <a:pt x="11622" y="16529"/>
                    <a:pt x="11343" y="16365"/>
                    <a:pt x="11195" y="16291"/>
                  </a:cubicBezTo>
                  <a:cubicBezTo>
                    <a:pt x="11113" y="16250"/>
                    <a:pt x="11121" y="16151"/>
                    <a:pt x="11137" y="16078"/>
                  </a:cubicBezTo>
                  <a:cubicBezTo>
                    <a:pt x="11137" y="16028"/>
                    <a:pt x="11146" y="15987"/>
                    <a:pt x="11137" y="15955"/>
                  </a:cubicBezTo>
                  <a:cubicBezTo>
                    <a:pt x="11129" y="15930"/>
                    <a:pt x="11146" y="15872"/>
                    <a:pt x="11170" y="15815"/>
                  </a:cubicBezTo>
                  <a:cubicBezTo>
                    <a:pt x="11195" y="15741"/>
                    <a:pt x="11219" y="15659"/>
                    <a:pt x="11203" y="15602"/>
                  </a:cubicBezTo>
                  <a:cubicBezTo>
                    <a:pt x="11170" y="15511"/>
                    <a:pt x="10711" y="15536"/>
                    <a:pt x="10341" y="15552"/>
                  </a:cubicBezTo>
                  <a:cubicBezTo>
                    <a:pt x="10161" y="15569"/>
                    <a:pt x="10013" y="15569"/>
                    <a:pt x="9947" y="15569"/>
                  </a:cubicBezTo>
                  <a:cubicBezTo>
                    <a:pt x="9865" y="15561"/>
                    <a:pt x="9857" y="15454"/>
                    <a:pt x="9865" y="15339"/>
                  </a:cubicBezTo>
                  <a:cubicBezTo>
                    <a:pt x="9865" y="15265"/>
                    <a:pt x="9882" y="15200"/>
                    <a:pt x="9890" y="15150"/>
                  </a:cubicBezTo>
                  <a:cubicBezTo>
                    <a:pt x="9898" y="15101"/>
                    <a:pt x="9898" y="15068"/>
                    <a:pt x="9898" y="15052"/>
                  </a:cubicBezTo>
                  <a:lnTo>
                    <a:pt x="9898" y="15052"/>
                  </a:lnTo>
                  <a:cubicBezTo>
                    <a:pt x="9898" y="15003"/>
                    <a:pt x="9841" y="14945"/>
                    <a:pt x="9783" y="14879"/>
                  </a:cubicBezTo>
                  <a:cubicBezTo>
                    <a:pt x="9726" y="14822"/>
                    <a:pt x="9668" y="14765"/>
                    <a:pt x="9677" y="14748"/>
                  </a:cubicBezTo>
                  <a:cubicBezTo>
                    <a:pt x="9677" y="14732"/>
                    <a:pt x="9726" y="14715"/>
                    <a:pt x="9775" y="14707"/>
                  </a:cubicBezTo>
                  <a:cubicBezTo>
                    <a:pt x="9824" y="14691"/>
                    <a:pt x="9874" y="14682"/>
                    <a:pt x="9874" y="14641"/>
                  </a:cubicBezTo>
                  <a:cubicBezTo>
                    <a:pt x="9882" y="14617"/>
                    <a:pt x="9874" y="14321"/>
                    <a:pt x="9841" y="14092"/>
                  </a:cubicBezTo>
                  <a:cubicBezTo>
                    <a:pt x="9824" y="13960"/>
                    <a:pt x="9792" y="13854"/>
                    <a:pt x="9750" y="13821"/>
                  </a:cubicBezTo>
                  <a:cubicBezTo>
                    <a:pt x="9709" y="13780"/>
                    <a:pt x="9619" y="13722"/>
                    <a:pt x="9521" y="13681"/>
                  </a:cubicBezTo>
                  <a:cubicBezTo>
                    <a:pt x="9422" y="13632"/>
                    <a:pt x="9316" y="13583"/>
                    <a:pt x="9242" y="13566"/>
                  </a:cubicBezTo>
                  <a:cubicBezTo>
                    <a:pt x="9143" y="13534"/>
                    <a:pt x="8995" y="13558"/>
                    <a:pt x="8872" y="13575"/>
                  </a:cubicBezTo>
                  <a:cubicBezTo>
                    <a:pt x="8807" y="13583"/>
                    <a:pt x="8749" y="13591"/>
                    <a:pt x="8708" y="13591"/>
                  </a:cubicBezTo>
                  <a:cubicBezTo>
                    <a:pt x="8667" y="13591"/>
                    <a:pt x="8634" y="13525"/>
                    <a:pt x="8602" y="13451"/>
                  </a:cubicBezTo>
                  <a:cubicBezTo>
                    <a:pt x="8569" y="13386"/>
                    <a:pt x="8536" y="13312"/>
                    <a:pt x="8470" y="13255"/>
                  </a:cubicBezTo>
                  <a:cubicBezTo>
                    <a:pt x="8364" y="13181"/>
                    <a:pt x="8273" y="13181"/>
                    <a:pt x="8158" y="13189"/>
                  </a:cubicBezTo>
                  <a:cubicBezTo>
                    <a:pt x="8126" y="13189"/>
                    <a:pt x="8085" y="13189"/>
                    <a:pt x="8043" y="13189"/>
                  </a:cubicBezTo>
                  <a:cubicBezTo>
                    <a:pt x="7961" y="13189"/>
                    <a:pt x="7937" y="13107"/>
                    <a:pt x="7912" y="13033"/>
                  </a:cubicBezTo>
                  <a:cubicBezTo>
                    <a:pt x="7904" y="12992"/>
                    <a:pt x="7888" y="12951"/>
                    <a:pt x="7863" y="12926"/>
                  </a:cubicBezTo>
                  <a:cubicBezTo>
                    <a:pt x="7830" y="12885"/>
                    <a:pt x="7740" y="12836"/>
                    <a:pt x="7617" y="12803"/>
                  </a:cubicBezTo>
                  <a:cubicBezTo>
                    <a:pt x="7518" y="12770"/>
                    <a:pt x="7403" y="12754"/>
                    <a:pt x="7288" y="12754"/>
                  </a:cubicBezTo>
                  <a:cubicBezTo>
                    <a:pt x="7190" y="12746"/>
                    <a:pt x="7124" y="12754"/>
                    <a:pt x="7075" y="12754"/>
                  </a:cubicBezTo>
                  <a:cubicBezTo>
                    <a:pt x="7001" y="12754"/>
                    <a:pt x="6960" y="12754"/>
                    <a:pt x="6886" y="12737"/>
                  </a:cubicBezTo>
                  <a:cubicBezTo>
                    <a:pt x="6812" y="12721"/>
                    <a:pt x="6706" y="12598"/>
                    <a:pt x="6615" y="12500"/>
                  </a:cubicBezTo>
                  <a:cubicBezTo>
                    <a:pt x="6566" y="12442"/>
                    <a:pt x="6525" y="12385"/>
                    <a:pt x="6484" y="12360"/>
                  </a:cubicBezTo>
                  <a:cubicBezTo>
                    <a:pt x="6451" y="12327"/>
                    <a:pt x="6402" y="12245"/>
                    <a:pt x="6345" y="12155"/>
                  </a:cubicBezTo>
                  <a:cubicBezTo>
                    <a:pt x="6271" y="12024"/>
                    <a:pt x="6197" y="11868"/>
                    <a:pt x="6181" y="11827"/>
                  </a:cubicBezTo>
                  <a:cubicBezTo>
                    <a:pt x="6164" y="11777"/>
                    <a:pt x="6181" y="11597"/>
                    <a:pt x="6189" y="11457"/>
                  </a:cubicBezTo>
                  <a:cubicBezTo>
                    <a:pt x="6189" y="11408"/>
                    <a:pt x="6189" y="11367"/>
                    <a:pt x="6189" y="11334"/>
                  </a:cubicBezTo>
                  <a:cubicBezTo>
                    <a:pt x="6197" y="11269"/>
                    <a:pt x="6230" y="11195"/>
                    <a:pt x="6263" y="11145"/>
                  </a:cubicBezTo>
                  <a:cubicBezTo>
                    <a:pt x="6295" y="11088"/>
                    <a:pt x="6312" y="11047"/>
                    <a:pt x="6304" y="11014"/>
                  </a:cubicBezTo>
                  <a:cubicBezTo>
                    <a:pt x="6295" y="10998"/>
                    <a:pt x="6271" y="10940"/>
                    <a:pt x="6246" y="10891"/>
                  </a:cubicBezTo>
                  <a:cubicBezTo>
                    <a:pt x="6213" y="10842"/>
                    <a:pt x="6181" y="10793"/>
                    <a:pt x="6148" y="10776"/>
                  </a:cubicBezTo>
                  <a:cubicBezTo>
                    <a:pt x="6098" y="10768"/>
                    <a:pt x="6057" y="10801"/>
                    <a:pt x="6025" y="10834"/>
                  </a:cubicBezTo>
                  <a:cubicBezTo>
                    <a:pt x="6008" y="10850"/>
                    <a:pt x="5992" y="10875"/>
                    <a:pt x="5975" y="10875"/>
                  </a:cubicBezTo>
                  <a:cubicBezTo>
                    <a:pt x="5967" y="10875"/>
                    <a:pt x="5951" y="10858"/>
                    <a:pt x="5943" y="10842"/>
                  </a:cubicBezTo>
                  <a:cubicBezTo>
                    <a:pt x="5926" y="10825"/>
                    <a:pt x="5902" y="10801"/>
                    <a:pt x="5877" y="10793"/>
                  </a:cubicBezTo>
                  <a:cubicBezTo>
                    <a:pt x="5844" y="10776"/>
                    <a:pt x="5655" y="10793"/>
                    <a:pt x="5483" y="10825"/>
                  </a:cubicBezTo>
                  <a:cubicBezTo>
                    <a:pt x="5352" y="10850"/>
                    <a:pt x="5220" y="10883"/>
                    <a:pt x="5163" y="10924"/>
                  </a:cubicBezTo>
                  <a:cubicBezTo>
                    <a:pt x="5097" y="10965"/>
                    <a:pt x="5007" y="11022"/>
                    <a:pt x="4917" y="11088"/>
                  </a:cubicBezTo>
                  <a:cubicBezTo>
                    <a:pt x="4818" y="11154"/>
                    <a:pt x="4712" y="11227"/>
                    <a:pt x="4629" y="11277"/>
                  </a:cubicBezTo>
                  <a:cubicBezTo>
                    <a:pt x="4556" y="11326"/>
                    <a:pt x="4424" y="11416"/>
                    <a:pt x="4293" y="11506"/>
                  </a:cubicBezTo>
                  <a:cubicBezTo>
                    <a:pt x="4112" y="11646"/>
                    <a:pt x="3907" y="11786"/>
                    <a:pt x="3858" y="11810"/>
                  </a:cubicBezTo>
                  <a:cubicBezTo>
                    <a:pt x="3809" y="11835"/>
                    <a:pt x="3579" y="11786"/>
                    <a:pt x="3398" y="11753"/>
                  </a:cubicBezTo>
                  <a:cubicBezTo>
                    <a:pt x="3316" y="11744"/>
                    <a:pt x="3243" y="11728"/>
                    <a:pt x="3201" y="11720"/>
                  </a:cubicBezTo>
                  <a:cubicBezTo>
                    <a:pt x="3201" y="11720"/>
                    <a:pt x="3193" y="11720"/>
                    <a:pt x="3193" y="11712"/>
                  </a:cubicBezTo>
                  <a:cubicBezTo>
                    <a:pt x="3169" y="11687"/>
                    <a:pt x="3136" y="11687"/>
                    <a:pt x="3070" y="11687"/>
                  </a:cubicBezTo>
                  <a:cubicBezTo>
                    <a:pt x="3054" y="11687"/>
                    <a:pt x="3021" y="11687"/>
                    <a:pt x="2996" y="11687"/>
                  </a:cubicBezTo>
                  <a:cubicBezTo>
                    <a:pt x="2947" y="11687"/>
                    <a:pt x="2931" y="11687"/>
                    <a:pt x="2922" y="11679"/>
                  </a:cubicBezTo>
                  <a:cubicBezTo>
                    <a:pt x="2898" y="11662"/>
                    <a:pt x="2873" y="11654"/>
                    <a:pt x="2816" y="11662"/>
                  </a:cubicBezTo>
                  <a:cubicBezTo>
                    <a:pt x="2734" y="11662"/>
                    <a:pt x="2684" y="11703"/>
                    <a:pt x="2627" y="11736"/>
                  </a:cubicBezTo>
                  <a:cubicBezTo>
                    <a:pt x="2611" y="11744"/>
                    <a:pt x="2594" y="11761"/>
                    <a:pt x="2578" y="11769"/>
                  </a:cubicBezTo>
                  <a:cubicBezTo>
                    <a:pt x="2553" y="11777"/>
                    <a:pt x="2529" y="11777"/>
                    <a:pt x="2504" y="11769"/>
                  </a:cubicBezTo>
                  <a:cubicBezTo>
                    <a:pt x="2455" y="11753"/>
                    <a:pt x="2414" y="11728"/>
                    <a:pt x="2397" y="11712"/>
                  </a:cubicBezTo>
                  <a:cubicBezTo>
                    <a:pt x="2389" y="11703"/>
                    <a:pt x="2397" y="11416"/>
                    <a:pt x="2405" y="11219"/>
                  </a:cubicBezTo>
                  <a:cubicBezTo>
                    <a:pt x="2405" y="11113"/>
                    <a:pt x="2405" y="11039"/>
                    <a:pt x="2405" y="11014"/>
                  </a:cubicBezTo>
                  <a:cubicBezTo>
                    <a:pt x="2405" y="10989"/>
                    <a:pt x="2414" y="10973"/>
                    <a:pt x="2430" y="10948"/>
                  </a:cubicBezTo>
                  <a:lnTo>
                    <a:pt x="2430" y="10948"/>
                  </a:lnTo>
                  <a:cubicBezTo>
                    <a:pt x="2463" y="10907"/>
                    <a:pt x="2488" y="10866"/>
                    <a:pt x="2463" y="10801"/>
                  </a:cubicBezTo>
                  <a:cubicBezTo>
                    <a:pt x="2446" y="10768"/>
                    <a:pt x="2471" y="10719"/>
                    <a:pt x="2479" y="10678"/>
                  </a:cubicBezTo>
                  <a:cubicBezTo>
                    <a:pt x="2488" y="10661"/>
                    <a:pt x="2496" y="10637"/>
                    <a:pt x="2504" y="10620"/>
                  </a:cubicBezTo>
                  <a:lnTo>
                    <a:pt x="2504" y="10620"/>
                  </a:lnTo>
                  <a:cubicBezTo>
                    <a:pt x="2504" y="10587"/>
                    <a:pt x="2496" y="10563"/>
                    <a:pt x="2455" y="10555"/>
                  </a:cubicBezTo>
                  <a:cubicBezTo>
                    <a:pt x="2405" y="10546"/>
                    <a:pt x="2241" y="10686"/>
                    <a:pt x="2094" y="10809"/>
                  </a:cubicBezTo>
                  <a:lnTo>
                    <a:pt x="2094" y="10809"/>
                  </a:lnTo>
                  <a:cubicBezTo>
                    <a:pt x="1987" y="10891"/>
                    <a:pt x="1897" y="10965"/>
                    <a:pt x="1897" y="10965"/>
                  </a:cubicBezTo>
                  <a:cubicBezTo>
                    <a:pt x="1880" y="10965"/>
                    <a:pt x="1815" y="10973"/>
                    <a:pt x="1724" y="10973"/>
                  </a:cubicBezTo>
                  <a:cubicBezTo>
                    <a:pt x="1568" y="10981"/>
                    <a:pt x="1363" y="10998"/>
                    <a:pt x="1306" y="10998"/>
                  </a:cubicBezTo>
                  <a:cubicBezTo>
                    <a:pt x="1289" y="10989"/>
                    <a:pt x="1281" y="10989"/>
                    <a:pt x="1281" y="10981"/>
                  </a:cubicBezTo>
                  <a:lnTo>
                    <a:pt x="1281" y="10981"/>
                  </a:lnTo>
                  <a:cubicBezTo>
                    <a:pt x="1281" y="10973"/>
                    <a:pt x="1289" y="10965"/>
                    <a:pt x="1289" y="10957"/>
                  </a:cubicBezTo>
                  <a:cubicBezTo>
                    <a:pt x="1289" y="10940"/>
                    <a:pt x="1298" y="10924"/>
                    <a:pt x="1289" y="10907"/>
                  </a:cubicBezTo>
                  <a:cubicBezTo>
                    <a:pt x="1289" y="10891"/>
                    <a:pt x="1281" y="10875"/>
                    <a:pt x="1273" y="10866"/>
                  </a:cubicBezTo>
                  <a:cubicBezTo>
                    <a:pt x="1265" y="10850"/>
                    <a:pt x="1265" y="10842"/>
                    <a:pt x="1257" y="10809"/>
                  </a:cubicBezTo>
                  <a:cubicBezTo>
                    <a:pt x="1257" y="10776"/>
                    <a:pt x="1248" y="10751"/>
                    <a:pt x="1232" y="10719"/>
                  </a:cubicBezTo>
                  <a:cubicBezTo>
                    <a:pt x="1215" y="10686"/>
                    <a:pt x="1199" y="10661"/>
                    <a:pt x="1174" y="10637"/>
                  </a:cubicBezTo>
                  <a:cubicBezTo>
                    <a:pt x="1150" y="10604"/>
                    <a:pt x="1010" y="10596"/>
                    <a:pt x="863" y="10587"/>
                  </a:cubicBezTo>
                  <a:cubicBezTo>
                    <a:pt x="723" y="10571"/>
                    <a:pt x="575" y="10563"/>
                    <a:pt x="567" y="10555"/>
                  </a:cubicBezTo>
                  <a:cubicBezTo>
                    <a:pt x="567" y="10546"/>
                    <a:pt x="608" y="10505"/>
                    <a:pt x="641" y="10464"/>
                  </a:cubicBezTo>
                  <a:cubicBezTo>
                    <a:pt x="690" y="10415"/>
                    <a:pt x="739" y="10366"/>
                    <a:pt x="739" y="10325"/>
                  </a:cubicBezTo>
                  <a:cubicBezTo>
                    <a:pt x="739" y="10259"/>
                    <a:pt x="575" y="10087"/>
                    <a:pt x="452" y="9955"/>
                  </a:cubicBezTo>
                  <a:cubicBezTo>
                    <a:pt x="403" y="9906"/>
                    <a:pt x="362" y="9865"/>
                    <a:pt x="346" y="9832"/>
                  </a:cubicBezTo>
                  <a:cubicBezTo>
                    <a:pt x="296" y="9775"/>
                    <a:pt x="255" y="9644"/>
                    <a:pt x="222" y="9529"/>
                  </a:cubicBezTo>
                  <a:cubicBezTo>
                    <a:pt x="206" y="9463"/>
                    <a:pt x="190" y="9406"/>
                    <a:pt x="173" y="9381"/>
                  </a:cubicBezTo>
                  <a:cubicBezTo>
                    <a:pt x="149" y="9340"/>
                    <a:pt x="116" y="9307"/>
                    <a:pt x="75" y="9274"/>
                  </a:cubicBezTo>
                  <a:cubicBezTo>
                    <a:pt x="42" y="9241"/>
                    <a:pt x="1" y="9209"/>
                    <a:pt x="1" y="9184"/>
                  </a:cubicBezTo>
                  <a:cubicBezTo>
                    <a:pt x="1" y="9184"/>
                    <a:pt x="34" y="9159"/>
                    <a:pt x="67" y="9143"/>
                  </a:cubicBezTo>
                  <a:cubicBezTo>
                    <a:pt x="124" y="9118"/>
                    <a:pt x="173" y="9094"/>
                    <a:pt x="165" y="9036"/>
                  </a:cubicBezTo>
                  <a:lnTo>
                    <a:pt x="165" y="9036"/>
                  </a:lnTo>
                  <a:cubicBezTo>
                    <a:pt x="157" y="9003"/>
                    <a:pt x="149" y="8979"/>
                    <a:pt x="132" y="8954"/>
                  </a:cubicBezTo>
                  <a:lnTo>
                    <a:pt x="132" y="8954"/>
                  </a:lnTo>
                  <a:cubicBezTo>
                    <a:pt x="124" y="8938"/>
                    <a:pt x="116" y="8921"/>
                    <a:pt x="116" y="8913"/>
                  </a:cubicBezTo>
                  <a:cubicBezTo>
                    <a:pt x="116" y="8905"/>
                    <a:pt x="132" y="8864"/>
                    <a:pt x="157" y="8815"/>
                  </a:cubicBezTo>
                  <a:cubicBezTo>
                    <a:pt x="181" y="8765"/>
                    <a:pt x="206" y="8724"/>
                    <a:pt x="222" y="8700"/>
                  </a:cubicBezTo>
                  <a:cubicBezTo>
                    <a:pt x="239" y="8683"/>
                    <a:pt x="321" y="8626"/>
                    <a:pt x="411" y="8568"/>
                  </a:cubicBezTo>
                  <a:cubicBezTo>
                    <a:pt x="510" y="8503"/>
                    <a:pt x="608" y="8445"/>
                    <a:pt x="608" y="8404"/>
                  </a:cubicBezTo>
                  <a:cubicBezTo>
                    <a:pt x="608" y="8388"/>
                    <a:pt x="600" y="8363"/>
                    <a:pt x="592" y="8339"/>
                  </a:cubicBezTo>
                  <a:cubicBezTo>
                    <a:pt x="575" y="8289"/>
                    <a:pt x="559" y="8232"/>
                    <a:pt x="559" y="8199"/>
                  </a:cubicBezTo>
                  <a:cubicBezTo>
                    <a:pt x="559" y="8175"/>
                    <a:pt x="592" y="8134"/>
                    <a:pt x="616" y="8084"/>
                  </a:cubicBezTo>
                  <a:lnTo>
                    <a:pt x="616" y="8084"/>
                  </a:lnTo>
                  <a:cubicBezTo>
                    <a:pt x="649" y="8035"/>
                    <a:pt x="682" y="7986"/>
                    <a:pt x="698" y="7937"/>
                  </a:cubicBezTo>
                  <a:cubicBezTo>
                    <a:pt x="707" y="7896"/>
                    <a:pt x="723" y="7830"/>
                    <a:pt x="731" y="7764"/>
                  </a:cubicBezTo>
                  <a:cubicBezTo>
                    <a:pt x="748" y="7649"/>
                    <a:pt x="772" y="7526"/>
                    <a:pt x="789" y="7502"/>
                  </a:cubicBezTo>
                  <a:cubicBezTo>
                    <a:pt x="813" y="7469"/>
                    <a:pt x="1092" y="7305"/>
                    <a:pt x="1273" y="7198"/>
                  </a:cubicBezTo>
                  <a:cubicBezTo>
                    <a:pt x="1355" y="7149"/>
                    <a:pt x="1421" y="7116"/>
                    <a:pt x="1437" y="7100"/>
                  </a:cubicBezTo>
                  <a:cubicBezTo>
                    <a:pt x="1453" y="7091"/>
                    <a:pt x="1495" y="7075"/>
                    <a:pt x="1544" y="7058"/>
                  </a:cubicBezTo>
                  <a:cubicBezTo>
                    <a:pt x="1585" y="7050"/>
                    <a:pt x="1634" y="7042"/>
                    <a:pt x="1683" y="7042"/>
                  </a:cubicBezTo>
                  <a:cubicBezTo>
                    <a:pt x="1774" y="7042"/>
                    <a:pt x="1823" y="7017"/>
                    <a:pt x="1864" y="6993"/>
                  </a:cubicBezTo>
                  <a:lnTo>
                    <a:pt x="1864" y="6993"/>
                  </a:lnTo>
                  <a:cubicBezTo>
                    <a:pt x="1872" y="6985"/>
                    <a:pt x="1888" y="6976"/>
                    <a:pt x="1897" y="6976"/>
                  </a:cubicBezTo>
                  <a:cubicBezTo>
                    <a:pt x="1921" y="6960"/>
                    <a:pt x="1987" y="6968"/>
                    <a:pt x="2053" y="6968"/>
                  </a:cubicBezTo>
                  <a:cubicBezTo>
                    <a:pt x="2085" y="6968"/>
                    <a:pt x="2118" y="6968"/>
                    <a:pt x="2143" y="6968"/>
                  </a:cubicBezTo>
                  <a:cubicBezTo>
                    <a:pt x="2217" y="6960"/>
                    <a:pt x="2282" y="6886"/>
                    <a:pt x="2323" y="6837"/>
                  </a:cubicBezTo>
                  <a:cubicBezTo>
                    <a:pt x="2340" y="6812"/>
                    <a:pt x="2356" y="6804"/>
                    <a:pt x="2356" y="6796"/>
                  </a:cubicBezTo>
                  <a:cubicBezTo>
                    <a:pt x="2364" y="6796"/>
                    <a:pt x="2397" y="6788"/>
                    <a:pt x="2430" y="6788"/>
                  </a:cubicBezTo>
                  <a:cubicBezTo>
                    <a:pt x="2471" y="6788"/>
                    <a:pt x="2529" y="6796"/>
                    <a:pt x="2553" y="6804"/>
                  </a:cubicBezTo>
                  <a:cubicBezTo>
                    <a:pt x="2561" y="6804"/>
                    <a:pt x="2561" y="6820"/>
                    <a:pt x="2570" y="6837"/>
                  </a:cubicBezTo>
                  <a:lnTo>
                    <a:pt x="2570" y="6837"/>
                  </a:lnTo>
                  <a:cubicBezTo>
                    <a:pt x="2578" y="6870"/>
                    <a:pt x="2586" y="6903"/>
                    <a:pt x="2627" y="6919"/>
                  </a:cubicBezTo>
                  <a:cubicBezTo>
                    <a:pt x="2652" y="6919"/>
                    <a:pt x="2701" y="6927"/>
                    <a:pt x="2750" y="6935"/>
                  </a:cubicBezTo>
                  <a:cubicBezTo>
                    <a:pt x="2799" y="6935"/>
                    <a:pt x="2857" y="6919"/>
                    <a:pt x="2873" y="6878"/>
                  </a:cubicBezTo>
                  <a:cubicBezTo>
                    <a:pt x="2881" y="6853"/>
                    <a:pt x="2964" y="6386"/>
                    <a:pt x="3046" y="5885"/>
                  </a:cubicBezTo>
                  <a:cubicBezTo>
                    <a:pt x="3144" y="5286"/>
                    <a:pt x="3251" y="4621"/>
                    <a:pt x="3251" y="4572"/>
                  </a:cubicBezTo>
                  <a:cubicBezTo>
                    <a:pt x="3259" y="4523"/>
                    <a:pt x="3243" y="4424"/>
                    <a:pt x="3218" y="4334"/>
                  </a:cubicBezTo>
                  <a:cubicBezTo>
                    <a:pt x="3193" y="4252"/>
                    <a:pt x="3169" y="4162"/>
                    <a:pt x="3136" y="4112"/>
                  </a:cubicBezTo>
                  <a:lnTo>
                    <a:pt x="3136" y="4112"/>
                  </a:lnTo>
                  <a:cubicBezTo>
                    <a:pt x="3111" y="4055"/>
                    <a:pt x="3037" y="3989"/>
                    <a:pt x="2964" y="3924"/>
                  </a:cubicBezTo>
                  <a:cubicBezTo>
                    <a:pt x="2906" y="3866"/>
                    <a:pt x="2849" y="3809"/>
                    <a:pt x="2849" y="3800"/>
                  </a:cubicBezTo>
                  <a:cubicBezTo>
                    <a:pt x="2849" y="3776"/>
                    <a:pt x="2857" y="3653"/>
                    <a:pt x="2881" y="3554"/>
                  </a:cubicBezTo>
                  <a:cubicBezTo>
                    <a:pt x="2890" y="3489"/>
                    <a:pt x="2906" y="3431"/>
                    <a:pt x="2914" y="3415"/>
                  </a:cubicBezTo>
                  <a:cubicBezTo>
                    <a:pt x="2922" y="3406"/>
                    <a:pt x="2988" y="3382"/>
                    <a:pt x="3062" y="3365"/>
                  </a:cubicBezTo>
                  <a:cubicBezTo>
                    <a:pt x="3136" y="3341"/>
                    <a:pt x="3218" y="3324"/>
                    <a:pt x="3251" y="3324"/>
                  </a:cubicBezTo>
                  <a:cubicBezTo>
                    <a:pt x="3292" y="3333"/>
                    <a:pt x="3341" y="3349"/>
                    <a:pt x="3382" y="3365"/>
                  </a:cubicBezTo>
                  <a:cubicBezTo>
                    <a:pt x="3431" y="3390"/>
                    <a:pt x="3472" y="3406"/>
                    <a:pt x="3497" y="3365"/>
                  </a:cubicBezTo>
                  <a:cubicBezTo>
                    <a:pt x="3505" y="3341"/>
                    <a:pt x="3489" y="3275"/>
                    <a:pt x="3464" y="3210"/>
                  </a:cubicBezTo>
                  <a:cubicBezTo>
                    <a:pt x="3439" y="3119"/>
                    <a:pt x="3398" y="3021"/>
                    <a:pt x="3390" y="3004"/>
                  </a:cubicBezTo>
                  <a:lnTo>
                    <a:pt x="3390" y="3004"/>
                  </a:lnTo>
                  <a:cubicBezTo>
                    <a:pt x="3374" y="2972"/>
                    <a:pt x="3251" y="2963"/>
                    <a:pt x="3136" y="2963"/>
                  </a:cubicBezTo>
                  <a:cubicBezTo>
                    <a:pt x="3054" y="2955"/>
                    <a:pt x="2980" y="2955"/>
                    <a:pt x="2980" y="2955"/>
                  </a:cubicBezTo>
                  <a:lnTo>
                    <a:pt x="2980" y="2955"/>
                  </a:lnTo>
                  <a:cubicBezTo>
                    <a:pt x="2980" y="2955"/>
                    <a:pt x="2972" y="2898"/>
                    <a:pt x="2964" y="2840"/>
                  </a:cubicBezTo>
                  <a:cubicBezTo>
                    <a:pt x="2947" y="2725"/>
                    <a:pt x="2931" y="2594"/>
                    <a:pt x="2931" y="2569"/>
                  </a:cubicBezTo>
                  <a:cubicBezTo>
                    <a:pt x="2931" y="2553"/>
                    <a:pt x="2988" y="2578"/>
                    <a:pt x="3070" y="2578"/>
                  </a:cubicBezTo>
                  <a:cubicBezTo>
                    <a:pt x="3185" y="2578"/>
                    <a:pt x="3333" y="2586"/>
                    <a:pt x="3439" y="2594"/>
                  </a:cubicBezTo>
                  <a:cubicBezTo>
                    <a:pt x="3513" y="2594"/>
                    <a:pt x="3579" y="2594"/>
                    <a:pt x="3604" y="2594"/>
                  </a:cubicBezTo>
                  <a:cubicBezTo>
                    <a:pt x="3653" y="2594"/>
                    <a:pt x="3735" y="2610"/>
                    <a:pt x="3825" y="2627"/>
                  </a:cubicBezTo>
                  <a:cubicBezTo>
                    <a:pt x="3957" y="2651"/>
                    <a:pt x="4088" y="2668"/>
                    <a:pt x="4096" y="2619"/>
                  </a:cubicBezTo>
                  <a:lnTo>
                    <a:pt x="4096" y="2619"/>
                  </a:lnTo>
                  <a:cubicBezTo>
                    <a:pt x="4104" y="2586"/>
                    <a:pt x="4088" y="2537"/>
                    <a:pt x="4071" y="2504"/>
                  </a:cubicBezTo>
                  <a:cubicBezTo>
                    <a:pt x="4063" y="2487"/>
                    <a:pt x="4063" y="2471"/>
                    <a:pt x="4063" y="2471"/>
                  </a:cubicBezTo>
                  <a:cubicBezTo>
                    <a:pt x="4063" y="2463"/>
                    <a:pt x="4088" y="2438"/>
                    <a:pt x="4112" y="2413"/>
                  </a:cubicBezTo>
                  <a:lnTo>
                    <a:pt x="4112" y="2413"/>
                  </a:lnTo>
                  <a:cubicBezTo>
                    <a:pt x="4129" y="2397"/>
                    <a:pt x="4153" y="2381"/>
                    <a:pt x="4162" y="2381"/>
                  </a:cubicBezTo>
                  <a:cubicBezTo>
                    <a:pt x="4162" y="2381"/>
                    <a:pt x="4203" y="2438"/>
                    <a:pt x="4244" y="2487"/>
                  </a:cubicBezTo>
                  <a:cubicBezTo>
                    <a:pt x="4285" y="2545"/>
                    <a:pt x="4326" y="2594"/>
                    <a:pt x="4350" y="2602"/>
                  </a:cubicBezTo>
                  <a:cubicBezTo>
                    <a:pt x="4400" y="2619"/>
                    <a:pt x="4482" y="2520"/>
                    <a:pt x="4547" y="2446"/>
                  </a:cubicBezTo>
                  <a:cubicBezTo>
                    <a:pt x="4572" y="2413"/>
                    <a:pt x="4597" y="2389"/>
                    <a:pt x="4613" y="2372"/>
                  </a:cubicBezTo>
                  <a:cubicBezTo>
                    <a:pt x="4638" y="2356"/>
                    <a:pt x="4671" y="2340"/>
                    <a:pt x="4712" y="2323"/>
                  </a:cubicBezTo>
                  <a:cubicBezTo>
                    <a:pt x="4753" y="2315"/>
                    <a:pt x="4794" y="2315"/>
                    <a:pt x="4835" y="2307"/>
                  </a:cubicBezTo>
                  <a:cubicBezTo>
                    <a:pt x="4843" y="2331"/>
                    <a:pt x="4851" y="2364"/>
                    <a:pt x="4859" y="2389"/>
                  </a:cubicBezTo>
                  <a:cubicBezTo>
                    <a:pt x="4900" y="2569"/>
                    <a:pt x="4966" y="2848"/>
                    <a:pt x="5023" y="2922"/>
                  </a:cubicBezTo>
                  <a:cubicBezTo>
                    <a:pt x="5056" y="2963"/>
                    <a:pt x="5130" y="3037"/>
                    <a:pt x="5212" y="3095"/>
                  </a:cubicBezTo>
                  <a:cubicBezTo>
                    <a:pt x="5311" y="3177"/>
                    <a:pt x="5417" y="3251"/>
                    <a:pt x="5442" y="3251"/>
                  </a:cubicBezTo>
                  <a:lnTo>
                    <a:pt x="5442" y="3251"/>
                  </a:lnTo>
                  <a:cubicBezTo>
                    <a:pt x="5458" y="3251"/>
                    <a:pt x="5532" y="3242"/>
                    <a:pt x="5614" y="3218"/>
                  </a:cubicBezTo>
                  <a:cubicBezTo>
                    <a:pt x="5729" y="3193"/>
                    <a:pt x="5877" y="3160"/>
                    <a:pt x="5951" y="3160"/>
                  </a:cubicBezTo>
                  <a:cubicBezTo>
                    <a:pt x="5959" y="3160"/>
                    <a:pt x="5967" y="3185"/>
                    <a:pt x="5967" y="3210"/>
                  </a:cubicBezTo>
                  <a:cubicBezTo>
                    <a:pt x="5967" y="3226"/>
                    <a:pt x="5967" y="3251"/>
                    <a:pt x="5959" y="3275"/>
                  </a:cubicBezTo>
                  <a:lnTo>
                    <a:pt x="5959" y="3275"/>
                  </a:lnTo>
                  <a:cubicBezTo>
                    <a:pt x="5959" y="3308"/>
                    <a:pt x="5951" y="3341"/>
                    <a:pt x="5967" y="3357"/>
                  </a:cubicBezTo>
                  <a:cubicBezTo>
                    <a:pt x="5975" y="3390"/>
                    <a:pt x="5992" y="3398"/>
                    <a:pt x="6033" y="3382"/>
                  </a:cubicBezTo>
                  <a:cubicBezTo>
                    <a:pt x="6066" y="3365"/>
                    <a:pt x="6140" y="3275"/>
                    <a:pt x="6213" y="3177"/>
                  </a:cubicBezTo>
                  <a:cubicBezTo>
                    <a:pt x="6304" y="3078"/>
                    <a:pt x="6386" y="2963"/>
                    <a:pt x="6427" y="2955"/>
                  </a:cubicBezTo>
                  <a:cubicBezTo>
                    <a:pt x="6460" y="2939"/>
                    <a:pt x="6517" y="2914"/>
                    <a:pt x="6583" y="2889"/>
                  </a:cubicBezTo>
                  <a:cubicBezTo>
                    <a:pt x="6673" y="2848"/>
                    <a:pt x="6771" y="2807"/>
                    <a:pt x="6812" y="2799"/>
                  </a:cubicBezTo>
                  <a:cubicBezTo>
                    <a:pt x="6870" y="2791"/>
                    <a:pt x="6927" y="2701"/>
                    <a:pt x="6985" y="2610"/>
                  </a:cubicBezTo>
                  <a:cubicBezTo>
                    <a:pt x="7018" y="2553"/>
                    <a:pt x="7059" y="2496"/>
                    <a:pt x="7083" y="2479"/>
                  </a:cubicBezTo>
                  <a:cubicBezTo>
                    <a:pt x="7108" y="2463"/>
                    <a:pt x="7190" y="2422"/>
                    <a:pt x="7280" y="2372"/>
                  </a:cubicBezTo>
                  <a:cubicBezTo>
                    <a:pt x="7461" y="2282"/>
                    <a:pt x="7674" y="2167"/>
                    <a:pt x="7650" y="2110"/>
                  </a:cubicBezTo>
                  <a:cubicBezTo>
                    <a:pt x="7625" y="2069"/>
                    <a:pt x="7526" y="2061"/>
                    <a:pt x="7420" y="2044"/>
                  </a:cubicBezTo>
                  <a:cubicBezTo>
                    <a:pt x="7313" y="2036"/>
                    <a:pt x="7190" y="2020"/>
                    <a:pt x="7190" y="2011"/>
                  </a:cubicBezTo>
                  <a:cubicBezTo>
                    <a:pt x="7190" y="1979"/>
                    <a:pt x="7190" y="1954"/>
                    <a:pt x="7198" y="1921"/>
                  </a:cubicBezTo>
                  <a:cubicBezTo>
                    <a:pt x="7198" y="1888"/>
                    <a:pt x="7206" y="1847"/>
                    <a:pt x="7206" y="1790"/>
                  </a:cubicBezTo>
                  <a:cubicBezTo>
                    <a:pt x="7206" y="1732"/>
                    <a:pt x="7174" y="1626"/>
                    <a:pt x="7141" y="1519"/>
                  </a:cubicBezTo>
                  <a:cubicBezTo>
                    <a:pt x="7091" y="1371"/>
                    <a:pt x="7026" y="1207"/>
                    <a:pt x="7001" y="1199"/>
                  </a:cubicBezTo>
                  <a:lnTo>
                    <a:pt x="7001" y="1199"/>
                  </a:lnTo>
                  <a:cubicBezTo>
                    <a:pt x="6993" y="1199"/>
                    <a:pt x="6845" y="1051"/>
                    <a:pt x="6730" y="936"/>
                  </a:cubicBezTo>
                  <a:cubicBezTo>
                    <a:pt x="6673" y="871"/>
                    <a:pt x="6624" y="813"/>
                    <a:pt x="6624" y="805"/>
                  </a:cubicBezTo>
                  <a:lnTo>
                    <a:pt x="6624" y="805"/>
                  </a:lnTo>
                  <a:cubicBezTo>
                    <a:pt x="6624" y="797"/>
                    <a:pt x="6640" y="789"/>
                    <a:pt x="6657" y="789"/>
                  </a:cubicBezTo>
                  <a:cubicBezTo>
                    <a:pt x="6689" y="780"/>
                    <a:pt x="6722" y="780"/>
                    <a:pt x="6747" y="789"/>
                  </a:cubicBezTo>
                  <a:lnTo>
                    <a:pt x="6755" y="789"/>
                  </a:lnTo>
                  <a:cubicBezTo>
                    <a:pt x="6771" y="789"/>
                    <a:pt x="6853" y="846"/>
                    <a:pt x="6927" y="887"/>
                  </a:cubicBezTo>
                  <a:cubicBezTo>
                    <a:pt x="6993" y="928"/>
                    <a:pt x="7059" y="969"/>
                    <a:pt x="7091" y="986"/>
                  </a:cubicBezTo>
                  <a:cubicBezTo>
                    <a:pt x="7133" y="1002"/>
                    <a:pt x="7182" y="986"/>
                    <a:pt x="7239" y="969"/>
                  </a:cubicBezTo>
                  <a:cubicBezTo>
                    <a:pt x="7280" y="961"/>
                    <a:pt x="7329" y="944"/>
                    <a:pt x="7346" y="953"/>
                  </a:cubicBezTo>
                  <a:lnTo>
                    <a:pt x="7346" y="953"/>
                  </a:lnTo>
                  <a:cubicBezTo>
                    <a:pt x="7362" y="961"/>
                    <a:pt x="7387" y="986"/>
                    <a:pt x="7403" y="1010"/>
                  </a:cubicBezTo>
                  <a:cubicBezTo>
                    <a:pt x="7444" y="1051"/>
                    <a:pt x="7485" y="1092"/>
                    <a:pt x="7535" y="1068"/>
                  </a:cubicBezTo>
                  <a:lnTo>
                    <a:pt x="7535" y="1068"/>
                  </a:lnTo>
                  <a:cubicBezTo>
                    <a:pt x="7576" y="1051"/>
                    <a:pt x="7576" y="1027"/>
                    <a:pt x="7584" y="1002"/>
                  </a:cubicBezTo>
                  <a:cubicBezTo>
                    <a:pt x="7584" y="994"/>
                    <a:pt x="7584" y="986"/>
                    <a:pt x="7600" y="977"/>
                  </a:cubicBezTo>
                  <a:cubicBezTo>
                    <a:pt x="7609" y="977"/>
                    <a:pt x="7691" y="1051"/>
                    <a:pt x="7756" y="1117"/>
                  </a:cubicBezTo>
                  <a:cubicBezTo>
                    <a:pt x="7822" y="1182"/>
                    <a:pt x="7879" y="1240"/>
                    <a:pt x="7912" y="1232"/>
                  </a:cubicBezTo>
                  <a:cubicBezTo>
                    <a:pt x="7953" y="1224"/>
                    <a:pt x="7961" y="1182"/>
                    <a:pt x="7961" y="1117"/>
                  </a:cubicBezTo>
                  <a:cubicBezTo>
                    <a:pt x="7970" y="1043"/>
                    <a:pt x="7978" y="936"/>
                    <a:pt x="8043" y="912"/>
                  </a:cubicBezTo>
                  <a:cubicBezTo>
                    <a:pt x="8109" y="879"/>
                    <a:pt x="8331" y="846"/>
                    <a:pt x="8528" y="821"/>
                  </a:cubicBezTo>
                  <a:cubicBezTo>
                    <a:pt x="8659" y="797"/>
                    <a:pt x="8774" y="780"/>
                    <a:pt x="8823" y="764"/>
                  </a:cubicBezTo>
                  <a:cubicBezTo>
                    <a:pt x="8905" y="748"/>
                    <a:pt x="8954" y="690"/>
                    <a:pt x="9004" y="641"/>
                  </a:cubicBezTo>
                  <a:cubicBezTo>
                    <a:pt x="9028" y="608"/>
                    <a:pt x="9053" y="583"/>
                    <a:pt x="9069" y="583"/>
                  </a:cubicBezTo>
                  <a:cubicBezTo>
                    <a:pt x="9086" y="583"/>
                    <a:pt x="9102" y="583"/>
                    <a:pt x="9127" y="583"/>
                  </a:cubicBezTo>
                  <a:cubicBezTo>
                    <a:pt x="9184" y="592"/>
                    <a:pt x="9258" y="600"/>
                    <a:pt x="9316" y="559"/>
                  </a:cubicBezTo>
                  <a:cubicBezTo>
                    <a:pt x="9348" y="526"/>
                    <a:pt x="9422" y="468"/>
                    <a:pt x="9488" y="411"/>
                  </a:cubicBezTo>
                  <a:cubicBezTo>
                    <a:pt x="9529" y="370"/>
                    <a:pt x="9562" y="329"/>
                    <a:pt x="9562" y="304"/>
                  </a:cubicBezTo>
                  <a:lnTo>
                    <a:pt x="9562" y="304"/>
                  </a:lnTo>
                  <a:lnTo>
                    <a:pt x="9570" y="296"/>
                  </a:lnTo>
                  <a:cubicBezTo>
                    <a:pt x="9578" y="263"/>
                    <a:pt x="9586" y="247"/>
                    <a:pt x="9586" y="148"/>
                  </a:cubicBezTo>
                  <a:cubicBezTo>
                    <a:pt x="9586" y="124"/>
                    <a:pt x="9562" y="91"/>
                    <a:pt x="9529" y="42"/>
                  </a:cubicBezTo>
                  <a:cubicBezTo>
                    <a:pt x="9603" y="25"/>
                    <a:pt x="9677" y="17"/>
                    <a:pt x="9742" y="17"/>
                  </a:cubicBezTo>
                  <a:cubicBezTo>
                    <a:pt x="9767" y="9"/>
                    <a:pt x="9792" y="9"/>
                    <a:pt x="9800" y="9"/>
                  </a:cubicBezTo>
                  <a:cubicBezTo>
                    <a:pt x="9833" y="1"/>
                    <a:pt x="9865" y="17"/>
                    <a:pt x="9898" y="25"/>
                  </a:cubicBezTo>
                  <a:cubicBezTo>
                    <a:pt x="9939" y="42"/>
                    <a:pt x="9964" y="58"/>
                    <a:pt x="9980" y="75"/>
                  </a:cubicBezTo>
                  <a:lnTo>
                    <a:pt x="9980" y="75"/>
                  </a:lnTo>
                  <a:cubicBezTo>
                    <a:pt x="9980" y="91"/>
                    <a:pt x="9988" y="116"/>
                    <a:pt x="9988" y="140"/>
                  </a:cubicBezTo>
                  <a:cubicBezTo>
                    <a:pt x="9997" y="181"/>
                    <a:pt x="9988" y="222"/>
                    <a:pt x="9988" y="247"/>
                  </a:cubicBezTo>
                  <a:lnTo>
                    <a:pt x="9988" y="247"/>
                  </a:lnTo>
                  <a:cubicBezTo>
                    <a:pt x="9988" y="263"/>
                    <a:pt x="9972" y="288"/>
                    <a:pt x="9964" y="313"/>
                  </a:cubicBezTo>
                  <a:cubicBezTo>
                    <a:pt x="9931" y="395"/>
                    <a:pt x="9898" y="493"/>
                    <a:pt x="9947" y="526"/>
                  </a:cubicBezTo>
                  <a:cubicBezTo>
                    <a:pt x="9964" y="542"/>
                    <a:pt x="10005" y="551"/>
                    <a:pt x="10054" y="559"/>
                  </a:cubicBezTo>
                  <a:cubicBezTo>
                    <a:pt x="10128" y="575"/>
                    <a:pt x="10210" y="592"/>
                    <a:pt x="10210" y="608"/>
                  </a:cubicBezTo>
                  <a:cubicBezTo>
                    <a:pt x="10218" y="633"/>
                    <a:pt x="10210" y="657"/>
                    <a:pt x="10210" y="682"/>
                  </a:cubicBezTo>
                  <a:cubicBezTo>
                    <a:pt x="10202" y="731"/>
                    <a:pt x="10194" y="772"/>
                    <a:pt x="10210" y="813"/>
                  </a:cubicBezTo>
                  <a:lnTo>
                    <a:pt x="10210" y="813"/>
                  </a:lnTo>
                  <a:cubicBezTo>
                    <a:pt x="10226" y="846"/>
                    <a:pt x="10251" y="879"/>
                    <a:pt x="10267" y="912"/>
                  </a:cubicBezTo>
                  <a:cubicBezTo>
                    <a:pt x="10292" y="944"/>
                    <a:pt x="10309" y="977"/>
                    <a:pt x="10309" y="986"/>
                  </a:cubicBezTo>
                  <a:cubicBezTo>
                    <a:pt x="10309" y="986"/>
                    <a:pt x="10292" y="1002"/>
                    <a:pt x="10267" y="1035"/>
                  </a:cubicBezTo>
                  <a:cubicBezTo>
                    <a:pt x="10226" y="1084"/>
                    <a:pt x="10177" y="1150"/>
                    <a:pt x="10177" y="1191"/>
                  </a:cubicBezTo>
                  <a:cubicBezTo>
                    <a:pt x="10177" y="1215"/>
                    <a:pt x="10144" y="1330"/>
                    <a:pt x="10112" y="1453"/>
                  </a:cubicBezTo>
                  <a:cubicBezTo>
                    <a:pt x="10071" y="1576"/>
                    <a:pt x="10038" y="1699"/>
                    <a:pt x="10038" y="1732"/>
                  </a:cubicBezTo>
                  <a:cubicBezTo>
                    <a:pt x="10029" y="1773"/>
                    <a:pt x="10046" y="1855"/>
                    <a:pt x="10071" y="1929"/>
                  </a:cubicBezTo>
                  <a:cubicBezTo>
                    <a:pt x="10087" y="2003"/>
                    <a:pt x="10112" y="2061"/>
                    <a:pt x="10136" y="2085"/>
                  </a:cubicBezTo>
                  <a:lnTo>
                    <a:pt x="10136" y="2085"/>
                  </a:lnTo>
                  <a:cubicBezTo>
                    <a:pt x="10153" y="2102"/>
                    <a:pt x="10169" y="2110"/>
                    <a:pt x="10185" y="2118"/>
                  </a:cubicBezTo>
                  <a:cubicBezTo>
                    <a:pt x="10202" y="2118"/>
                    <a:pt x="10210" y="2118"/>
                    <a:pt x="10210" y="2159"/>
                  </a:cubicBezTo>
                  <a:cubicBezTo>
                    <a:pt x="10218" y="2200"/>
                    <a:pt x="10210" y="2249"/>
                    <a:pt x="10210" y="2290"/>
                  </a:cubicBezTo>
                  <a:cubicBezTo>
                    <a:pt x="10202" y="2348"/>
                    <a:pt x="10194" y="2405"/>
                    <a:pt x="10210" y="2446"/>
                  </a:cubicBezTo>
                  <a:cubicBezTo>
                    <a:pt x="10235" y="2496"/>
                    <a:pt x="10300" y="2537"/>
                    <a:pt x="10374" y="2586"/>
                  </a:cubicBezTo>
                  <a:cubicBezTo>
                    <a:pt x="10432" y="2619"/>
                    <a:pt x="10481" y="2651"/>
                    <a:pt x="10505" y="2676"/>
                  </a:cubicBezTo>
                  <a:cubicBezTo>
                    <a:pt x="10530" y="2701"/>
                    <a:pt x="10538" y="2717"/>
                    <a:pt x="10547" y="2742"/>
                  </a:cubicBezTo>
                  <a:cubicBezTo>
                    <a:pt x="10571" y="2783"/>
                    <a:pt x="10588" y="2816"/>
                    <a:pt x="10645" y="2824"/>
                  </a:cubicBezTo>
                  <a:lnTo>
                    <a:pt x="10653" y="2832"/>
                  </a:lnTo>
                  <a:cubicBezTo>
                    <a:pt x="10719" y="2848"/>
                    <a:pt x="10801" y="2865"/>
                    <a:pt x="10834" y="2906"/>
                  </a:cubicBezTo>
                  <a:cubicBezTo>
                    <a:pt x="10858" y="2939"/>
                    <a:pt x="10908" y="2947"/>
                    <a:pt x="10957" y="2939"/>
                  </a:cubicBezTo>
                  <a:cubicBezTo>
                    <a:pt x="11014" y="2939"/>
                    <a:pt x="11080" y="2906"/>
                    <a:pt x="11113" y="2889"/>
                  </a:cubicBezTo>
                  <a:cubicBezTo>
                    <a:pt x="11154" y="2848"/>
                    <a:pt x="11129" y="2807"/>
                    <a:pt x="11113" y="2766"/>
                  </a:cubicBezTo>
                  <a:cubicBezTo>
                    <a:pt x="11105" y="2750"/>
                    <a:pt x="11088" y="2734"/>
                    <a:pt x="11096" y="2734"/>
                  </a:cubicBezTo>
                  <a:cubicBezTo>
                    <a:pt x="11113" y="2725"/>
                    <a:pt x="11219" y="2709"/>
                    <a:pt x="11351" y="2684"/>
                  </a:cubicBezTo>
                  <a:cubicBezTo>
                    <a:pt x="11540" y="2660"/>
                    <a:pt x="11769" y="2619"/>
                    <a:pt x="11819" y="2586"/>
                  </a:cubicBezTo>
                  <a:cubicBezTo>
                    <a:pt x="11884" y="2545"/>
                    <a:pt x="11917" y="2471"/>
                    <a:pt x="11933" y="2430"/>
                  </a:cubicBezTo>
                  <a:cubicBezTo>
                    <a:pt x="11942" y="2413"/>
                    <a:pt x="11950" y="2405"/>
                    <a:pt x="11950" y="2405"/>
                  </a:cubicBezTo>
                  <a:cubicBezTo>
                    <a:pt x="11950" y="2397"/>
                    <a:pt x="11974" y="2397"/>
                    <a:pt x="11999" y="2389"/>
                  </a:cubicBezTo>
                  <a:cubicBezTo>
                    <a:pt x="12040" y="2381"/>
                    <a:pt x="12089" y="2372"/>
                    <a:pt x="12106" y="2381"/>
                  </a:cubicBezTo>
                  <a:cubicBezTo>
                    <a:pt x="12106" y="2381"/>
                    <a:pt x="12114" y="2381"/>
                    <a:pt x="12114" y="2389"/>
                  </a:cubicBezTo>
                  <a:cubicBezTo>
                    <a:pt x="12139" y="2413"/>
                    <a:pt x="12171" y="2446"/>
                    <a:pt x="12245" y="2446"/>
                  </a:cubicBezTo>
                  <a:cubicBezTo>
                    <a:pt x="12311" y="2446"/>
                    <a:pt x="12344" y="2446"/>
                    <a:pt x="12360" y="2446"/>
                  </a:cubicBezTo>
                  <a:lnTo>
                    <a:pt x="12360" y="2446"/>
                  </a:lnTo>
                  <a:cubicBezTo>
                    <a:pt x="12368" y="2446"/>
                    <a:pt x="12377" y="2438"/>
                    <a:pt x="12377" y="2438"/>
                  </a:cubicBezTo>
                  <a:cubicBezTo>
                    <a:pt x="12409" y="2438"/>
                    <a:pt x="12467" y="2405"/>
                    <a:pt x="12492" y="2389"/>
                  </a:cubicBezTo>
                  <a:cubicBezTo>
                    <a:pt x="12524" y="2405"/>
                    <a:pt x="12557" y="2413"/>
                    <a:pt x="12598" y="2422"/>
                  </a:cubicBezTo>
                  <a:cubicBezTo>
                    <a:pt x="12647" y="2422"/>
                    <a:pt x="12688" y="2430"/>
                    <a:pt x="12730" y="2438"/>
                  </a:cubicBezTo>
                  <a:cubicBezTo>
                    <a:pt x="12812" y="2455"/>
                    <a:pt x="12869" y="2463"/>
                    <a:pt x="12935" y="2430"/>
                  </a:cubicBezTo>
                  <a:cubicBezTo>
                    <a:pt x="13009" y="2389"/>
                    <a:pt x="12976" y="2331"/>
                    <a:pt x="12943" y="2266"/>
                  </a:cubicBezTo>
                  <a:cubicBezTo>
                    <a:pt x="12926" y="2225"/>
                    <a:pt x="12902" y="2184"/>
                    <a:pt x="12910" y="2143"/>
                  </a:cubicBezTo>
                  <a:cubicBezTo>
                    <a:pt x="12910" y="2093"/>
                    <a:pt x="12918" y="2052"/>
                    <a:pt x="12926" y="2020"/>
                  </a:cubicBezTo>
                  <a:cubicBezTo>
                    <a:pt x="12935" y="2003"/>
                    <a:pt x="12943" y="1987"/>
                    <a:pt x="12959" y="1987"/>
                  </a:cubicBezTo>
                  <a:cubicBezTo>
                    <a:pt x="12976" y="1987"/>
                    <a:pt x="13000" y="1995"/>
                    <a:pt x="13025" y="2003"/>
                  </a:cubicBezTo>
                  <a:cubicBezTo>
                    <a:pt x="13074" y="2028"/>
                    <a:pt x="13148" y="2052"/>
                    <a:pt x="13263" y="2036"/>
                  </a:cubicBezTo>
                  <a:cubicBezTo>
                    <a:pt x="13361" y="2028"/>
                    <a:pt x="13427" y="2003"/>
                    <a:pt x="13485" y="1979"/>
                  </a:cubicBezTo>
                  <a:cubicBezTo>
                    <a:pt x="13534" y="1962"/>
                    <a:pt x="13575" y="1946"/>
                    <a:pt x="13616" y="1946"/>
                  </a:cubicBezTo>
                  <a:cubicBezTo>
                    <a:pt x="13690" y="1946"/>
                    <a:pt x="13805" y="2052"/>
                    <a:pt x="13870" y="2110"/>
                  </a:cubicBezTo>
                  <a:lnTo>
                    <a:pt x="13870" y="2110"/>
                  </a:lnTo>
                  <a:cubicBezTo>
                    <a:pt x="13887" y="2118"/>
                    <a:pt x="13895" y="2126"/>
                    <a:pt x="13903" y="2134"/>
                  </a:cubicBezTo>
                  <a:lnTo>
                    <a:pt x="13903" y="2134"/>
                  </a:lnTo>
                  <a:cubicBezTo>
                    <a:pt x="13936" y="2159"/>
                    <a:pt x="14026" y="2217"/>
                    <a:pt x="14116" y="2249"/>
                  </a:cubicBezTo>
                  <a:cubicBezTo>
                    <a:pt x="14182" y="2274"/>
                    <a:pt x="14248" y="2282"/>
                    <a:pt x="14297" y="2274"/>
                  </a:cubicBezTo>
                  <a:cubicBezTo>
                    <a:pt x="14338" y="2258"/>
                    <a:pt x="14412" y="2241"/>
                    <a:pt x="14494" y="2217"/>
                  </a:cubicBezTo>
                  <a:cubicBezTo>
                    <a:pt x="14601" y="2184"/>
                    <a:pt x="14707" y="2151"/>
                    <a:pt x="14773" y="2134"/>
                  </a:cubicBezTo>
                  <a:cubicBezTo>
                    <a:pt x="14822" y="2126"/>
                    <a:pt x="14839" y="2167"/>
                    <a:pt x="14855" y="2192"/>
                  </a:cubicBezTo>
                  <a:cubicBezTo>
                    <a:pt x="14863" y="2225"/>
                    <a:pt x="14880" y="2249"/>
                    <a:pt x="14904" y="2258"/>
                  </a:cubicBezTo>
                  <a:cubicBezTo>
                    <a:pt x="14929" y="2258"/>
                    <a:pt x="14954" y="2258"/>
                    <a:pt x="14986" y="2249"/>
                  </a:cubicBezTo>
                  <a:cubicBezTo>
                    <a:pt x="15027" y="2249"/>
                    <a:pt x="15068" y="2233"/>
                    <a:pt x="15109" y="2225"/>
                  </a:cubicBezTo>
                  <a:cubicBezTo>
                    <a:pt x="15175" y="2208"/>
                    <a:pt x="15233" y="2151"/>
                    <a:pt x="15282" y="2102"/>
                  </a:cubicBezTo>
                  <a:cubicBezTo>
                    <a:pt x="15298" y="2085"/>
                    <a:pt x="15306" y="2077"/>
                    <a:pt x="15323" y="2061"/>
                  </a:cubicBezTo>
                  <a:cubicBezTo>
                    <a:pt x="15347" y="2044"/>
                    <a:pt x="15388" y="1937"/>
                    <a:pt x="15438" y="1823"/>
                  </a:cubicBezTo>
                  <a:cubicBezTo>
                    <a:pt x="15495" y="1699"/>
                    <a:pt x="15561" y="1560"/>
                    <a:pt x="15602" y="1494"/>
                  </a:cubicBezTo>
                  <a:cubicBezTo>
                    <a:pt x="15635" y="1453"/>
                    <a:pt x="15684" y="1388"/>
                    <a:pt x="15733" y="1322"/>
                  </a:cubicBezTo>
                  <a:cubicBezTo>
                    <a:pt x="15848" y="1182"/>
                    <a:pt x="15988" y="1010"/>
                    <a:pt x="16004" y="944"/>
                  </a:cubicBezTo>
                  <a:cubicBezTo>
                    <a:pt x="16020" y="912"/>
                    <a:pt x="16045" y="830"/>
                    <a:pt x="16070" y="75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74"/>
            <p:cNvSpPr/>
            <p:nvPr/>
          </p:nvSpPr>
          <p:spPr>
            <a:xfrm>
              <a:off x="2652125" y="2811525"/>
              <a:ext cx="50700" cy="64850"/>
            </a:xfrm>
            <a:custGeom>
              <a:avLst/>
              <a:gdLst/>
              <a:ahLst/>
              <a:cxnLst/>
              <a:rect l="l" t="t" r="r" b="b"/>
              <a:pathLst>
                <a:path w="2028" h="2594" extrusionOk="0">
                  <a:moveTo>
                    <a:pt x="444" y="0"/>
                  </a:moveTo>
                  <a:cubicBezTo>
                    <a:pt x="517" y="33"/>
                    <a:pt x="591" y="66"/>
                    <a:pt x="657" y="99"/>
                  </a:cubicBezTo>
                  <a:cubicBezTo>
                    <a:pt x="780" y="173"/>
                    <a:pt x="862" y="164"/>
                    <a:pt x="895" y="164"/>
                  </a:cubicBezTo>
                  <a:cubicBezTo>
                    <a:pt x="936" y="164"/>
                    <a:pt x="1100" y="230"/>
                    <a:pt x="1207" y="287"/>
                  </a:cubicBezTo>
                  <a:cubicBezTo>
                    <a:pt x="1313" y="353"/>
                    <a:pt x="1461" y="501"/>
                    <a:pt x="1510" y="566"/>
                  </a:cubicBezTo>
                  <a:cubicBezTo>
                    <a:pt x="1551" y="632"/>
                    <a:pt x="1445" y="681"/>
                    <a:pt x="1527" y="722"/>
                  </a:cubicBezTo>
                  <a:cubicBezTo>
                    <a:pt x="1617" y="772"/>
                    <a:pt x="1625" y="681"/>
                    <a:pt x="1683" y="698"/>
                  </a:cubicBezTo>
                  <a:cubicBezTo>
                    <a:pt x="1748" y="722"/>
                    <a:pt x="1748" y="837"/>
                    <a:pt x="1748" y="862"/>
                  </a:cubicBezTo>
                  <a:cubicBezTo>
                    <a:pt x="1748" y="887"/>
                    <a:pt x="1691" y="1010"/>
                    <a:pt x="1757" y="1034"/>
                  </a:cubicBezTo>
                  <a:cubicBezTo>
                    <a:pt x="1822" y="1059"/>
                    <a:pt x="1888" y="969"/>
                    <a:pt x="1888" y="928"/>
                  </a:cubicBezTo>
                  <a:cubicBezTo>
                    <a:pt x="1888" y="887"/>
                    <a:pt x="1871" y="837"/>
                    <a:pt x="1896" y="804"/>
                  </a:cubicBezTo>
                  <a:cubicBezTo>
                    <a:pt x="1929" y="772"/>
                    <a:pt x="2027" y="878"/>
                    <a:pt x="2027" y="928"/>
                  </a:cubicBezTo>
                  <a:cubicBezTo>
                    <a:pt x="2027" y="969"/>
                    <a:pt x="2019" y="1018"/>
                    <a:pt x="2019" y="1067"/>
                  </a:cubicBezTo>
                  <a:lnTo>
                    <a:pt x="2019" y="1067"/>
                  </a:lnTo>
                  <a:cubicBezTo>
                    <a:pt x="1995" y="1157"/>
                    <a:pt x="1962" y="1264"/>
                    <a:pt x="1945" y="1305"/>
                  </a:cubicBezTo>
                  <a:cubicBezTo>
                    <a:pt x="1937" y="1354"/>
                    <a:pt x="1798" y="1518"/>
                    <a:pt x="1691" y="1658"/>
                  </a:cubicBezTo>
                  <a:cubicBezTo>
                    <a:pt x="1633" y="1724"/>
                    <a:pt x="1584" y="1789"/>
                    <a:pt x="1560" y="1830"/>
                  </a:cubicBezTo>
                  <a:cubicBezTo>
                    <a:pt x="1502" y="1904"/>
                    <a:pt x="1445" y="2044"/>
                    <a:pt x="1387" y="2175"/>
                  </a:cubicBezTo>
                  <a:cubicBezTo>
                    <a:pt x="1338" y="2282"/>
                    <a:pt x="1297" y="2372"/>
                    <a:pt x="1281" y="2388"/>
                  </a:cubicBezTo>
                  <a:cubicBezTo>
                    <a:pt x="1272" y="2405"/>
                    <a:pt x="1256" y="2413"/>
                    <a:pt x="1240" y="2429"/>
                  </a:cubicBezTo>
                  <a:cubicBezTo>
                    <a:pt x="1199" y="2470"/>
                    <a:pt x="1149" y="2520"/>
                    <a:pt x="1100" y="2536"/>
                  </a:cubicBezTo>
                  <a:cubicBezTo>
                    <a:pt x="1059" y="2544"/>
                    <a:pt x="1018" y="2552"/>
                    <a:pt x="985" y="2561"/>
                  </a:cubicBezTo>
                  <a:cubicBezTo>
                    <a:pt x="961" y="2569"/>
                    <a:pt x="936" y="2569"/>
                    <a:pt x="928" y="2569"/>
                  </a:cubicBezTo>
                  <a:cubicBezTo>
                    <a:pt x="919" y="2561"/>
                    <a:pt x="928" y="2561"/>
                    <a:pt x="928" y="2544"/>
                  </a:cubicBezTo>
                  <a:cubicBezTo>
                    <a:pt x="903" y="2495"/>
                    <a:pt x="870" y="2421"/>
                    <a:pt x="764" y="2446"/>
                  </a:cubicBezTo>
                  <a:cubicBezTo>
                    <a:pt x="698" y="2462"/>
                    <a:pt x="583" y="2495"/>
                    <a:pt x="485" y="2528"/>
                  </a:cubicBezTo>
                  <a:cubicBezTo>
                    <a:pt x="402" y="2552"/>
                    <a:pt x="329" y="2569"/>
                    <a:pt x="288" y="2585"/>
                  </a:cubicBezTo>
                  <a:cubicBezTo>
                    <a:pt x="255" y="2594"/>
                    <a:pt x="197" y="2577"/>
                    <a:pt x="148" y="2561"/>
                  </a:cubicBezTo>
                  <a:cubicBezTo>
                    <a:pt x="91" y="2544"/>
                    <a:pt x="41" y="2511"/>
                    <a:pt x="0" y="2487"/>
                  </a:cubicBezTo>
                  <a:cubicBezTo>
                    <a:pt x="41" y="2446"/>
                    <a:pt x="115" y="2364"/>
                    <a:pt x="156" y="2282"/>
                  </a:cubicBezTo>
                  <a:cubicBezTo>
                    <a:pt x="181" y="2232"/>
                    <a:pt x="214" y="2167"/>
                    <a:pt x="247" y="2101"/>
                  </a:cubicBezTo>
                  <a:cubicBezTo>
                    <a:pt x="279" y="2035"/>
                    <a:pt x="304" y="1970"/>
                    <a:pt x="312" y="1912"/>
                  </a:cubicBezTo>
                  <a:cubicBezTo>
                    <a:pt x="320" y="1855"/>
                    <a:pt x="320" y="1633"/>
                    <a:pt x="296" y="1428"/>
                  </a:cubicBezTo>
                  <a:cubicBezTo>
                    <a:pt x="288" y="1297"/>
                    <a:pt x="263" y="1166"/>
                    <a:pt x="238" y="1100"/>
                  </a:cubicBezTo>
                  <a:cubicBezTo>
                    <a:pt x="189" y="1010"/>
                    <a:pt x="156" y="944"/>
                    <a:pt x="123" y="903"/>
                  </a:cubicBezTo>
                  <a:cubicBezTo>
                    <a:pt x="99" y="862"/>
                    <a:pt x="82" y="837"/>
                    <a:pt x="74" y="813"/>
                  </a:cubicBezTo>
                  <a:cubicBezTo>
                    <a:pt x="74" y="788"/>
                    <a:pt x="74" y="714"/>
                    <a:pt x="82" y="649"/>
                  </a:cubicBezTo>
                  <a:cubicBezTo>
                    <a:pt x="91" y="583"/>
                    <a:pt x="107" y="534"/>
                    <a:pt x="123" y="509"/>
                  </a:cubicBezTo>
                  <a:cubicBezTo>
                    <a:pt x="140" y="484"/>
                    <a:pt x="181" y="443"/>
                    <a:pt x="230" y="402"/>
                  </a:cubicBezTo>
                  <a:cubicBezTo>
                    <a:pt x="279" y="361"/>
                    <a:pt x="320" y="320"/>
                    <a:pt x="337" y="287"/>
                  </a:cubicBezTo>
                  <a:cubicBezTo>
                    <a:pt x="353" y="263"/>
                    <a:pt x="378" y="189"/>
                    <a:pt x="411" y="107"/>
                  </a:cubicBezTo>
                  <a:cubicBezTo>
                    <a:pt x="419" y="74"/>
                    <a:pt x="435" y="33"/>
                    <a:pt x="44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74"/>
            <p:cNvSpPr/>
            <p:nvPr/>
          </p:nvSpPr>
          <p:spPr>
            <a:xfrm>
              <a:off x="2652125" y="2811525"/>
              <a:ext cx="50700" cy="64850"/>
            </a:xfrm>
            <a:custGeom>
              <a:avLst/>
              <a:gdLst/>
              <a:ahLst/>
              <a:cxnLst/>
              <a:rect l="l" t="t" r="r" b="b"/>
              <a:pathLst>
                <a:path w="2028" h="2594" fill="none" extrusionOk="0">
                  <a:moveTo>
                    <a:pt x="444" y="0"/>
                  </a:moveTo>
                  <a:cubicBezTo>
                    <a:pt x="517" y="33"/>
                    <a:pt x="591" y="66"/>
                    <a:pt x="657" y="99"/>
                  </a:cubicBezTo>
                  <a:cubicBezTo>
                    <a:pt x="780" y="173"/>
                    <a:pt x="862" y="164"/>
                    <a:pt x="895" y="164"/>
                  </a:cubicBezTo>
                  <a:cubicBezTo>
                    <a:pt x="936" y="164"/>
                    <a:pt x="1100" y="230"/>
                    <a:pt x="1207" y="287"/>
                  </a:cubicBezTo>
                  <a:cubicBezTo>
                    <a:pt x="1313" y="353"/>
                    <a:pt x="1461" y="501"/>
                    <a:pt x="1510" y="566"/>
                  </a:cubicBezTo>
                  <a:cubicBezTo>
                    <a:pt x="1551" y="632"/>
                    <a:pt x="1445" y="681"/>
                    <a:pt x="1527" y="722"/>
                  </a:cubicBezTo>
                  <a:cubicBezTo>
                    <a:pt x="1617" y="772"/>
                    <a:pt x="1625" y="681"/>
                    <a:pt x="1683" y="698"/>
                  </a:cubicBezTo>
                  <a:cubicBezTo>
                    <a:pt x="1748" y="722"/>
                    <a:pt x="1748" y="837"/>
                    <a:pt x="1748" y="862"/>
                  </a:cubicBezTo>
                  <a:cubicBezTo>
                    <a:pt x="1748" y="887"/>
                    <a:pt x="1691" y="1010"/>
                    <a:pt x="1757" y="1034"/>
                  </a:cubicBezTo>
                  <a:cubicBezTo>
                    <a:pt x="1822" y="1059"/>
                    <a:pt x="1888" y="969"/>
                    <a:pt x="1888" y="928"/>
                  </a:cubicBezTo>
                  <a:cubicBezTo>
                    <a:pt x="1888" y="887"/>
                    <a:pt x="1871" y="837"/>
                    <a:pt x="1896" y="804"/>
                  </a:cubicBezTo>
                  <a:cubicBezTo>
                    <a:pt x="1929" y="772"/>
                    <a:pt x="2027" y="878"/>
                    <a:pt x="2027" y="928"/>
                  </a:cubicBezTo>
                  <a:cubicBezTo>
                    <a:pt x="2027" y="969"/>
                    <a:pt x="2019" y="1018"/>
                    <a:pt x="2019" y="1067"/>
                  </a:cubicBezTo>
                  <a:lnTo>
                    <a:pt x="2019" y="1067"/>
                  </a:lnTo>
                  <a:cubicBezTo>
                    <a:pt x="1995" y="1157"/>
                    <a:pt x="1962" y="1264"/>
                    <a:pt x="1945" y="1305"/>
                  </a:cubicBezTo>
                  <a:cubicBezTo>
                    <a:pt x="1937" y="1354"/>
                    <a:pt x="1798" y="1518"/>
                    <a:pt x="1691" y="1658"/>
                  </a:cubicBezTo>
                  <a:cubicBezTo>
                    <a:pt x="1633" y="1724"/>
                    <a:pt x="1584" y="1789"/>
                    <a:pt x="1560" y="1830"/>
                  </a:cubicBezTo>
                  <a:cubicBezTo>
                    <a:pt x="1502" y="1904"/>
                    <a:pt x="1445" y="2044"/>
                    <a:pt x="1387" y="2175"/>
                  </a:cubicBezTo>
                  <a:cubicBezTo>
                    <a:pt x="1338" y="2282"/>
                    <a:pt x="1297" y="2372"/>
                    <a:pt x="1281" y="2388"/>
                  </a:cubicBezTo>
                  <a:cubicBezTo>
                    <a:pt x="1272" y="2405"/>
                    <a:pt x="1256" y="2413"/>
                    <a:pt x="1240" y="2429"/>
                  </a:cubicBezTo>
                  <a:cubicBezTo>
                    <a:pt x="1199" y="2470"/>
                    <a:pt x="1149" y="2520"/>
                    <a:pt x="1100" y="2536"/>
                  </a:cubicBezTo>
                  <a:cubicBezTo>
                    <a:pt x="1059" y="2544"/>
                    <a:pt x="1018" y="2552"/>
                    <a:pt x="985" y="2561"/>
                  </a:cubicBezTo>
                  <a:cubicBezTo>
                    <a:pt x="961" y="2569"/>
                    <a:pt x="936" y="2569"/>
                    <a:pt x="928" y="2569"/>
                  </a:cubicBezTo>
                  <a:cubicBezTo>
                    <a:pt x="919" y="2561"/>
                    <a:pt x="928" y="2561"/>
                    <a:pt x="928" y="2544"/>
                  </a:cubicBezTo>
                  <a:cubicBezTo>
                    <a:pt x="903" y="2495"/>
                    <a:pt x="870" y="2421"/>
                    <a:pt x="764" y="2446"/>
                  </a:cubicBezTo>
                  <a:cubicBezTo>
                    <a:pt x="698" y="2462"/>
                    <a:pt x="583" y="2495"/>
                    <a:pt x="485" y="2528"/>
                  </a:cubicBezTo>
                  <a:cubicBezTo>
                    <a:pt x="402" y="2552"/>
                    <a:pt x="329" y="2569"/>
                    <a:pt x="288" y="2585"/>
                  </a:cubicBezTo>
                  <a:cubicBezTo>
                    <a:pt x="255" y="2594"/>
                    <a:pt x="197" y="2577"/>
                    <a:pt x="148" y="2561"/>
                  </a:cubicBezTo>
                  <a:cubicBezTo>
                    <a:pt x="91" y="2544"/>
                    <a:pt x="41" y="2511"/>
                    <a:pt x="0" y="2487"/>
                  </a:cubicBezTo>
                  <a:cubicBezTo>
                    <a:pt x="41" y="2446"/>
                    <a:pt x="115" y="2364"/>
                    <a:pt x="156" y="2282"/>
                  </a:cubicBezTo>
                  <a:cubicBezTo>
                    <a:pt x="181" y="2232"/>
                    <a:pt x="214" y="2167"/>
                    <a:pt x="247" y="2101"/>
                  </a:cubicBezTo>
                  <a:cubicBezTo>
                    <a:pt x="279" y="2035"/>
                    <a:pt x="304" y="1970"/>
                    <a:pt x="312" y="1912"/>
                  </a:cubicBezTo>
                  <a:cubicBezTo>
                    <a:pt x="320" y="1855"/>
                    <a:pt x="320" y="1633"/>
                    <a:pt x="296" y="1428"/>
                  </a:cubicBezTo>
                  <a:cubicBezTo>
                    <a:pt x="288" y="1297"/>
                    <a:pt x="263" y="1166"/>
                    <a:pt x="238" y="1100"/>
                  </a:cubicBezTo>
                  <a:cubicBezTo>
                    <a:pt x="189" y="1010"/>
                    <a:pt x="156" y="944"/>
                    <a:pt x="123" y="903"/>
                  </a:cubicBezTo>
                  <a:cubicBezTo>
                    <a:pt x="99" y="862"/>
                    <a:pt x="82" y="837"/>
                    <a:pt x="74" y="813"/>
                  </a:cubicBezTo>
                  <a:cubicBezTo>
                    <a:pt x="74" y="788"/>
                    <a:pt x="74" y="714"/>
                    <a:pt x="82" y="649"/>
                  </a:cubicBezTo>
                  <a:cubicBezTo>
                    <a:pt x="91" y="583"/>
                    <a:pt x="107" y="534"/>
                    <a:pt x="123" y="509"/>
                  </a:cubicBezTo>
                  <a:cubicBezTo>
                    <a:pt x="140" y="484"/>
                    <a:pt x="181" y="443"/>
                    <a:pt x="230" y="402"/>
                  </a:cubicBezTo>
                  <a:cubicBezTo>
                    <a:pt x="279" y="361"/>
                    <a:pt x="320" y="320"/>
                    <a:pt x="337" y="287"/>
                  </a:cubicBezTo>
                  <a:cubicBezTo>
                    <a:pt x="353" y="263"/>
                    <a:pt x="378" y="189"/>
                    <a:pt x="411" y="107"/>
                  </a:cubicBezTo>
                  <a:cubicBezTo>
                    <a:pt x="419" y="74"/>
                    <a:pt x="435" y="33"/>
                    <a:pt x="444"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74"/>
            <p:cNvSpPr/>
            <p:nvPr/>
          </p:nvSpPr>
          <p:spPr>
            <a:xfrm>
              <a:off x="2589125" y="2807200"/>
              <a:ext cx="72450" cy="73700"/>
            </a:xfrm>
            <a:custGeom>
              <a:avLst/>
              <a:gdLst/>
              <a:ahLst/>
              <a:cxnLst/>
              <a:rect l="l" t="t" r="r" b="b"/>
              <a:pathLst>
                <a:path w="2898" h="2948" extrusionOk="0">
                  <a:moveTo>
                    <a:pt x="592" y="255"/>
                  </a:moveTo>
                  <a:cubicBezTo>
                    <a:pt x="633" y="214"/>
                    <a:pt x="657" y="108"/>
                    <a:pt x="690" y="75"/>
                  </a:cubicBezTo>
                  <a:cubicBezTo>
                    <a:pt x="731" y="42"/>
                    <a:pt x="887" y="9"/>
                    <a:pt x="961" y="34"/>
                  </a:cubicBezTo>
                  <a:cubicBezTo>
                    <a:pt x="1035" y="67"/>
                    <a:pt x="1109" y="99"/>
                    <a:pt x="1174" y="132"/>
                  </a:cubicBezTo>
                  <a:cubicBezTo>
                    <a:pt x="1240" y="157"/>
                    <a:pt x="1453" y="313"/>
                    <a:pt x="1495" y="255"/>
                  </a:cubicBezTo>
                  <a:cubicBezTo>
                    <a:pt x="1527" y="190"/>
                    <a:pt x="1519" y="91"/>
                    <a:pt x="1560" y="58"/>
                  </a:cubicBezTo>
                  <a:cubicBezTo>
                    <a:pt x="1593" y="25"/>
                    <a:pt x="1782" y="67"/>
                    <a:pt x="1864" y="67"/>
                  </a:cubicBezTo>
                  <a:cubicBezTo>
                    <a:pt x="1946" y="67"/>
                    <a:pt x="1970" y="190"/>
                    <a:pt x="2061" y="165"/>
                  </a:cubicBezTo>
                  <a:cubicBezTo>
                    <a:pt x="2143" y="140"/>
                    <a:pt x="2020" y="42"/>
                    <a:pt x="2102" y="25"/>
                  </a:cubicBezTo>
                  <a:cubicBezTo>
                    <a:pt x="2176" y="1"/>
                    <a:pt x="2250" y="34"/>
                    <a:pt x="2389" y="42"/>
                  </a:cubicBezTo>
                  <a:cubicBezTo>
                    <a:pt x="2537" y="42"/>
                    <a:pt x="2684" y="83"/>
                    <a:pt x="2783" y="116"/>
                  </a:cubicBezTo>
                  <a:cubicBezTo>
                    <a:pt x="2816" y="124"/>
                    <a:pt x="2857" y="132"/>
                    <a:pt x="2898" y="149"/>
                  </a:cubicBezTo>
                  <a:cubicBezTo>
                    <a:pt x="2890" y="181"/>
                    <a:pt x="2881" y="222"/>
                    <a:pt x="2865" y="255"/>
                  </a:cubicBezTo>
                  <a:cubicBezTo>
                    <a:pt x="2840" y="337"/>
                    <a:pt x="2808" y="411"/>
                    <a:pt x="2799" y="436"/>
                  </a:cubicBezTo>
                  <a:cubicBezTo>
                    <a:pt x="2783" y="452"/>
                    <a:pt x="2742" y="485"/>
                    <a:pt x="2701" y="526"/>
                  </a:cubicBezTo>
                  <a:cubicBezTo>
                    <a:pt x="2652" y="567"/>
                    <a:pt x="2602" y="608"/>
                    <a:pt x="2586" y="649"/>
                  </a:cubicBezTo>
                  <a:cubicBezTo>
                    <a:pt x="2561" y="674"/>
                    <a:pt x="2545" y="739"/>
                    <a:pt x="2537" y="805"/>
                  </a:cubicBezTo>
                  <a:cubicBezTo>
                    <a:pt x="2529" y="887"/>
                    <a:pt x="2520" y="969"/>
                    <a:pt x="2529" y="1002"/>
                  </a:cubicBezTo>
                  <a:cubicBezTo>
                    <a:pt x="2537" y="1035"/>
                    <a:pt x="2561" y="1068"/>
                    <a:pt x="2586" y="1109"/>
                  </a:cubicBezTo>
                  <a:cubicBezTo>
                    <a:pt x="2619" y="1158"/>
                    <a:pt x="2652" y="1215"/>
                    <a:pt x="2693" y="1298"/>
                  </a:cubicBezTo>
                  <a:cubicBezTo>
                    <a:pt x="2717" y="1363"/>
                    <a:pt x="2742" y="1478"/>
                    <a:pt x="2750" y="1609"/>
                  </a:cubicBezTo>
                  <a:cubicBezTo>
                    <a:pt x="2767" y="1806"/>
                    <a:pt x="2767" y="2020"/>
                    <a:pt x="2758" y="2077"/>
                  </a:cubicBezTo>
                  <a:cubicBezTo>
                    <a:pt x="2758" y="2126"/>
                    <a:pt x="2734" y="2184"/>
                    <a:pt x="2701" y="2249"/>
                  </a:cubicBezTo>
                  <a:cubicBezTo>
                    <a:pt x="2676" y="2307"/>
                    <a:pt x="2643" y="2373"/>
                    <a:pt x="2611" y="2422"/>
                  </a:cubicBezTo>
                  <a:cubicBezTo>
                    <a:pt x="2570" y="2496"/>
                    <a:pt x="2496" y="2586"/>
                    <a:pt x="2463" y="2619"/>
                  </a:cubicBezTo>
                  <a:lnTo>
                    <a:pt x="2446" y="2602"/>
                  </a:lnTo>
                  <a:lnTo>
                    <a:pt x="2446" y="2602"/>
                  </a:lnTo>
                  <a:cubicBezTo>
                    <a:pt x="2373" y="2545"/>
                    <a:pt x="2241" y="2422"/>
                    <a:pt x="2143" y="2422"/>
                  </a:cubicBezTo>
                  <a:cubicBezTo>
                    <a:pt x="2085" y="2422"/>
                    <a:pt x="2044" y="2446"/>
                    <a:pt x="1987" y="2463"/>
                  </a:cubicBezTo>
                  <a:cubicBezTo>
                    <a:pt x="1938" y="2487"/>
                    <a:pt x="1872" y="2512"/>
                    <a:pt x="1782" y="2520"/>
                  </a:cubicBezTo>
                  <a:cubicBezTo>
                    <a:pt x="1683" y="2529"/>
                    <a:pt x="1626" y="2512"/>
                    <a:pt x="1577" y="2487"/>
                  </a:cubicBezTo>
                  <a:cubicBezTo>
                    <a:pt x="1544" y="2479"/>
                    <a:pt x="1519" y="2471"/>
                    <a:pt x="1486" y="2471"/>
                  </a:cubicBezTo>
                  <a:cubicBezTo>
                    <a:pt x="1437" y="2471"/>
                    <a:pt x="1404" y="2496"/>
                    <a:pt x="1388" y="2545"/>
                  </a:cubicBezTo>
                  <a:cubicBezTo>
                    <a:pt x="1380" y="2586"/>
                    <a:pt x="1371" y="2635"/>
                    <a:pt x="1363" y="2693"/>
                  </a:cubicBezTo>
                  <a:cubicBezTo>
                    <a:pt x="1363" y="2742"/>
                    <a:pt x="1388" y="2799"/>
                    <a:pt x="1412" y="2840"/>
                  </a:cubicBezTo>
                  <a:cubicBezTo>
                    <a:pt x="1429" y="2881"/>
                    <a:pt x="1445" y="2914"/>
                    <a:pt x="1429" y="2922"/>
                  </a:cubicBezTo>
                  <a:cubicBezTo>
                    <a:pt x="1388" y="2947"/>
                    <a:pt x="1339" y="2939"/>
                    <a:pt x="1265" y="2922"/>
                  </a:cubicBezTo>
                  <a:cubicBezTo>
                    <a:pt x="1232" y="2914"/>
                    <a:pt x="1183" y="2906"/>
                    <a:pt x="1125" y="2898"/>
                  </a:cubicBezTo>
                  <a:cubicBezTo>
                    <a:pt x="1027" y="2890"/>
                    <a:pt x="969" y="2824"/>
                    <a:pt x="928" y="2758"/>
                  </a:cubicBezTo>
                  <a:cubicBezTo>
                    <a:pt x="904" y="2734"/>
                    <a:pt x="887" y="2709"/>
                    <a:pt x="863" y="2684"/>
                  </a:cubicBezTo>
                  <a:cubicBezTo>
                    <a:pt x="822" y="2643"/>
                    <a:pt x="756" y="2520"/>
                    <a:pt x="698" y="2422"/>
                  </a:cubicBezTo>
                  <a:cubicBezTo>
                    <a:pt x="657" y="2348"/>
                    <a:pt x="625" y="2291"/>
                    <a:pt x="600" y="2258"/>
                  </a:cubicBezTo>
                  <a:cubicBezTo>
                    <a:pt x="575" y="2225"/>
                    <a:pt x="567" y="2167"/>
                    <a:pt x="559" y="2110"/>
                  </a:cubicBezTo>
                  <a:cubicBezTo>
                    <a:pt x="551" y="2053"/>
                    <a:pt x="543" y="1995"/>
                    <a:pt x="518" y="1938"/>
                  </a:cubicBezTo>
                  <a:cubicBezTo>
                    <a:pt x="477" y="1864"/>
                    <a:pt x="411" y="1872"/>
                    <a:pt x="346" y="1872"/>
                  </a:cubicBezTo>
                  <a:cubicBezTo>
                    <a:pt x="321" y="1872"/>
                    <a:pt x="288" y="1872"/>
                    <a:pt x="272" y="1864"/>
                  </a:cubicBezTo>
                  <a:cubicBezTo>
                    <a:pt x="239" y="1831"/>
                    <a:pt x="222" y="1798"/>
                    <a:pt x="206" y="1757"/>
                  </a:cubicBezTo>
                  <a:cubicBezTo>
                    <a:pt x="198" y="1732"/>
                    <a:pt x="190" y="1708"/>
                    <a:pt x="173" y="1683"/>
                  </a:cubicBezTo>
                  <a:lnTo>
                    <a:pt x="173" y="1683"/>
                  </a:lnTo>
                  <a:lnTo>
                    <a:pt x="157" y="1659"/>
                  </a:lnTo>
                  <a:cubicBezTo>
                    <a:pt x="108" y="1560"/>
                    <a:pt x="1" y="1363"/>
                    <a:pt x="17" y="1314"/>
                  </a:cubicBezTo>
                  <a:cubicBezTo>
                    <a:pt x="25" y="1265"/>
                    <a:pt x="67" y="1199"/>
                    <a:pt x="99" y="1158"/>
                  </a:cubicBezTo>
                  <a:cubicBezTo>
                    <a:pt x="99" y="1150"/>
                    <a:pt x="108" y="1142"/>
                    <a:pt x="116" y="1133"/>
                  </a:cubicBezTo>
                  <a:cubicBezTo>
                    <a:pt x="124" y="1109"/>
                    <a:pt x="132" y="1043"/>
                    <a:pt x="140" y="969"/>
                  </a:cubicBezTo>
                  <a:cubicBezTo>
                    <a:pt x="149" y="904"/>
                    <a:pt x="157" y="830"/>
                    <a:pt x="165" y="813"/>
                  </a:cubicBezTo>
                  <a:cubicBezTo>
                    <a:pt x="165" y="805"/>
                    <a:pt x="255" y="797"/>
                    <a:pt x="337" y="789"/>
                  </a:cubicBezTo>
                  <a:cubicBezTo>
                    <a:pt x="419" y="781"/>
                    <a:pt x="493" y="781"/>
                    <a:pt x="510" y="748"/>
                  </a:cubicBezTo>
                  <a:cubicBezTo>
                    <a:pt x="543" y="707"/>
                    <a:pt x="551" y="526"/>
                    <a:pt x="559" y="436"/>
                  </a:cubicBezTo>
                  <a:lnTo>
                    <a:pt x="559" y="419"/>
                  </a:lnTo>
                  <a:cubicBezTo>
                    <a:pt x="559" y="378"/>
                    <a:pt x="575" y="313"/>
                    <a:pt x="592" y="25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74"/>
            <p:cNvSpPr/>
            <p:nvPr/>
          </p:nvSpPr>
          <p:spPr>
            <a:xfrm>
              <a:off x="2589125" y="2807200"/>
              <a:ext cx="72450" cy="73700"/>
            </a:xfrm>
            <a:custGeom>
              <a:avLst/>
              <a:gdLst/>
              <a:ahLst/>
              <a:cxnLst/>
              <a:rect l="l" t="t" r="r" b="b"/>
              <a:pathLst>
                <a:path w="2898" h="2948" fill="none" extrusionOk="0">
                  <a:moveTo>
                    <a:pt x="592" y="255"/>
                  </a:moveTo>
                  <a:cubicBezTo>
                    <a:pt x="633" y="214"/>
                    <a:pt x="657" y="108"/>
                    <a:pt x="690" y="75"/>
                  </a:cubicBezTo>
                  <a:cubicBezTo>
                    <a:pt x="731" y="42"/>
                    <a:pt x="887" y="9"/>
                    <a:pt x="961" y="34"/>
                  </a:cubicBezTo>
                  <a:cubicBezTo>
                    <a:pt x="1035" y="67"/>
                    <a:pt x="1109" y="99"/>
                    <a:pt x="1174" y="132"/>
                  </a:cubicBezTo>
                  <a:cubicBezTo>
                    <a:pt x="1240" y="157"/>
                    <a:pt x="1453" y="313"/>
                    <a:pt x="1495" y="255"/>
                  </a:cubicBezTo>
                  <a:cubicBezTo>
                    <a:pt x="1527" y="190"/>
                    <a:pt x="1519" y="91"/>
                    <a:pt x="1560" y="58"/>
                  </a:cubicBezTo>
                  <a:cubicBezTo>
                    <a:pt x="1593" y="25"/>
                    <a:pt x="1782" y="67"/>
                    <a:pt x="1864" y="67"/>
                  </a:cubicBezTo>
                  <a:cubicBezTo>
                    <a:pt x="1946" y="67"/>
                    <a:pt x="1970" y="190"/>
                    <a:pt x="2061" y="165"/>
                  </a:cubicBezTo>
                  <a:cubicBezTo>
                    <a:pt x="2143" y="140"/>
                    <a:pt x="2020" y="42"/>
                    <a:pt x="2102" y="25"/>
                  </a:cubicBezTo>
                  <a:cubicBezTo>
                    <a:pt x="2176" y="1"/>
                    <a:pt x="2250" y="34"/>
                    <a:pt x="2389" y="42"/>
                  </a:cubicBezTo>
                  <a:cubicBezTo>
                    <a:pt x="2537" y="42"/>
                    <a:pt x="2684" y="83"/>
                    <a:pt x="2783" y="116"/>
                  </a:cubicBezTo>
                  <a:cubicBezTo>
                    <a:pt x="2816" y="124"/>
                    <a:pt x="2857" y="132"/>
                    <a:pt x="2898" y="149"/>
                  </a:cubicBezTo>
                  <a:cubicBezTo>
                    <a:pt x="2890" y="181"/>
                    <a:pt x="2881" y="222"/>
                    <a:pt x="2865" y="255"/>
                  </a:cubicBezTo>
                  <a:cubicBezTo>
                    <a:pt x="2840" y="337"/>
                    <a:pt x="2808" y="411"/>
                    <a:pt x="2799" y="436"/>
                  </a:cubicBezTo>
                  <a:cubicBezTo>
                    <a:pt x="2783" y="452"/>
                    <a:pt x="2742" y="485"/>
                    <a:pt x="2701" y="526"/>
                  </a:cubicBezTo>
                  <a:cubicBezTo>
                    <a:pt x="2652" y="567"/>
                    <a:pt x="2602" y="608"/>
                    <a:pt x="2586" y="649"/>
                  </a:cubicBezTo>
                  <a:cubicBezTo>
                    <a:pt x="2561" y="674"/>
                    <a:pt x="2545" y="739"/>
                    <a:pt x="2537" y="805"/>
                  </a:cubicBezTo>
                  <a:cubicBezTo>
                    <a:pt x="2529" y="887"/>
                    <a:pt x="2520" y="969"/>
                    <a:pt x="2529" y="1002"/>
                  </a:cubicBezTo>
                  <a:cubicBezTo>
                    <a:pt x="2537" y="1035"/>
                    <a:pt x="2561" y="1068"/>
                    <a:pt x="2586" y="1109"/>
                  </a:cubicBezTo>
                  <a:cubicBezTo>
                    <a:pt x="2619" y="1158"/>
                    <a:pt x="2652" y="1215"/>
                    <a:pt x="2693" y="1298"/>
                  </a:cubicBezTo>
                  <a:cubicBezTo>
                    <a:pt x="2717" y="1363"/>
                    <a:pt x="2742" y="1478"/>
                    <a:pt x="2750" y="1609"/>
                  </a:cubicBezTo>
                  <a:cubicBezTo>
                    <a:pt x="2767" y="1806"/>
                    <a:pt x="2767" y="2020"/>
                    <a:pt x="2758" y="2077"/>
                  </a:cubicBezTo>
                  <a:cubicBezTo>
                    <a:pt x="2758" y="2126"/>
                    <a:pt x="2734" y="2184"/>
                    <a:pt x="2701" y="2249"/>
                  </a:cubicBezTo>
                  <a:cubicBezTo>
                    <a:pt x="2676" y="2307"/>
                    <a:pt x="2643" y="2373"/>
                    <a:pt x="2611" y="2422"/>
                  </a:cubicBezTo>
                  <a:cubicBezTo>
                    <a:pt x="2570" y="2496"/>
                    <a:pt x="2496" y="2586"/>
                    <a:pt x="2463" y="2619"/>
                  </a:cubicBezTo>
                  <a:lnTo>
                    <a:pt x="2446" y="2602"/>
                  </a:lnTo>
                  <a:lnTo>
                    <a:pt x="2446" y="2602"/>
                  </a:lnTo>
                  <a:cubicBezTo>
                    <a:pt x="2373" y="2545"/>
                    <a:pt x="2241" y="2422"/>
                    <a:pt x="2143" y="2422"/>
                  </a:cubicBezTo>
                  <a:cubicBezTo>
                    <a:pt x="2085" y="2422"/>
                    <a:pt x="2044" y="2446"/>
                    <a:pt x="1987" y="2463"/>
                  </a:cubicBezTo>
                  <a:cubicBezTo>
                    <a:pt x="1938" y="2487"/>
                    <a:pt x="1872" y="2512"/>
                    <a:pt x="1782" y="2520"/>
                  </a:cubicBezTo>
                  <a:cubicBezTo>
                    <a:pt x="1683" y="2529"/>
                    <a:pt x="1626" y="2512"/>
                    <a:pt x="1577" y="2487"/>
                  </a:cubicBezTo>
                  <a:cubicBezTo>
                    <a:pt x="1544" y="2479"/>
                    <a:pt x="1519" y="2471"/>
                    <a:pt x="1486" y="2471"/>
                  </a:cubicBezTo>
                  <a:cubicBezTo>
                    <a:pt x="1437" y="2471"/>
                    <a:pt x="1404" y="2496"/>
                    <a:pt x="1388" y="2545"/>
                  </a:cubicBezTo>
                  <a:cubicBezTo>
                    <a:pt x="1380" y="2586"/>
                    <a:pt x="1371" y="2635"/>
                    <a:pt x="1363" y="2693"/>
                  </a:cubicBezTo>
                  <a:cubicBezTo>
                    <a:pt x="1363" y="2742"/>
                    <a:pt x="1388" y="2799"/>
                    <a:pt x="1412" y="2840"/>
                  </a:cubicBezTo>
                  <a:cubicBezTo>
                    <a:pt x="1429" y="2881"/>
                    <a:pt x="1445" y="2914"/>
                    <a:pt x="1429" y="2922"/>
                  </a:cubicBezTo>
                  <a:cubicBezTo>
                    <a:pt x="1388" y="2947"/>
                    <a:pt x="1339" y="2939"/>
                    <a:pt x="1265" y="2922"/>
                  </a:cubicBezTo>
                  <a:cubicBezTo>
                    <a:pt x="1232" y="2914"/>
                    <a:pt x="1183" y="2906"/>
                    <a:pt x="1125" y="2898"/>
                  </a:cubicBezTo>
                  <a:cubicBezTo>
                    <a:pt x="1027" y="2890"/>
                    <a:pt x="969" y="2824"/>
                    <a:pt x="928" y="2758"/>
                  </a:cubicBezTo>
                  <a:cubicBezTo>
                    <a:pt x="904" y="2734"/>
                    <a:pt x="887" y="2709"/>
                    <a:pt x="863" y="2684"/>
                  </a:cubicBezTo>
                  <a:cubicBezTo>
                    <a:pt x="822" y="2643"/>
                    <a:pt x="756" y="2520"/>
                    <a:pt x="698" y="2422"/>
                  </a:cubicBezTo>
                  <a:cubicBezTo>
                    <a:pt x="657" y="2348"/>
                    <a:pt x="625" y="2291"/>
                    <a:pt x="600" y="2258"/>
                  </a:cubicBezTo>
                  <a:cubicBezTo>
                    <a:pt x="575" y="2225"/>
                    <a:pt x="567" y="2167"/>
                    <a:pt x="559" y="2110"/>
                  </a:cubicBezTo>
                  <a:cubicBezTo>
                    <a:pt x="551" y="2053"/>
                    <a:pt x="543" y="1995"/>
                    <a:pt x="518" y="1938"/>
                  </a:cubicBezTo>
                  <a:cubicBezTo>
                    <a:pt x="477" y="1864"/>
                    <a:pt x="411" y="1872"/>
                    <a:pt x="346" y="1872"/>
                  </a:cubicBezTo>
                  <a:cubicBezTo>
                    <a:pt x="321" y="1872"/>
                    <a:pt x="288" y="1872"/>
                    <a:pt x="272" y="1864"/>
                  </a:cubicBezTo>
                  <a:cubicBezTo>
                    <a:pt x="239" y="1831"/>
                    <a:pt x="222" y="1798"/>
                    <a:pt x="206" y="1757"/>
                  </a:cubicBezTo>
                  <a:cubicBezTo>
                    <a:pt x="198" y="1732"/>
                    <a:pt x="190" y="1708"/>
                    <a:pt x="173" y="1683"/>
                  </a:cubicBezTo>
                  <a:lnTo>
                    <a:pt x="173" y="1683"/>
                  </a:lnTo>
                  <a:lnTo>
                    <a:pt x="157" y="1659"/>
                  </a:lnTo>
                  <a:cubicBezTo>
                    <a:pt x="108" y="1560"/>
                    <a:pt x="1" y="1363"/>
                    <a:pt x="17" y="1314"/>
                  </a:cubicBezTo>
                  <a:cubicBezTo>
                    <a:pt x="25" y="1265"/>
                    <a:pt x="67" y="1199"/>
                    <a:pt x="99" y="1158"/>
                  </a:cubicBezTo>
                  <a:cubicBezTo>
                    <a:pt x="99" y="1150"/>
                    <a:pt x="108" y="1142"/>
                    <a:pt x="116" y="1133"/>
                  </a:cubicBezTo>
                  <a:cubicBezTo>
                    <a:pt x="124" y="1109"/>
                    <a:pt x="132" y="1043"/>
                    <a:pt x="140" y="969"/>
                  </a:cubicBezTo>
                  <a:cubicBezTo>
                    <a:pt x="149" y="904"/>
                    <a:pt x="157" y="830"/>
                    <a:pt x="165" y="813"/>
                  </a:cubicBezTo>
                  <a:cubicBezTo>
                    <a:pt x="165" y="805"/>
                    <a:pt x="255" y="797"/>
                    <a:pt x="337" y="789"/>
                  </a:cubicBezTo>
                  <a:cubicBezTo>
                    <a:pt x="419" y="781"/>
                    <a:pt x="493" y="781"/>
                    <a:pt x="510" y="748"/>
                  </a:cubicBezTo>
                  <a:cubicBezTo>
                    <a:pt x="543" y="707"/>
                    <a:pt x="551" y="526"/>
                    <a:pt x="559" y="436"/>
                  </a:cubicBezTo>
                  <a:lnTo>
                    <a:pt x="559" y="419"/>
                  </a:lnTo>
                  <a:cubicBezTo>
                    <a:pt x="559" y="378"/>
                    <a:pt x="575" y="313"/>
                    <a:pt x="592" y="25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74"/>
            <p:cNvSpPr/>
            <p:nvPr/>
          </p:nvSpPr>
          <p:spPr>
            <a:xfrm>
              <a:off x="2529425" y="2765350"/>
              <a:ext cx="83525" cy="127450"/>
            </a:xfrm>
            <a:custGeom>
              <a:avLst/>
              <a:gdLst/>
              <a:ahLst/>
              <a:cxnLst/>
              <a:rect l="l" t="t" r="r" b="b"/>
              <a:pathLst>
                <a:path w="3341" h="5098" extrusionOk="0">
                  <a:moveTo>
                    <a:pt x="1117" y="1"/>
                  </a:moveTo>
                  <a:cubicBezTo>
                    <a:pt x="1125" y="1"/>
                    <a:pt x="1133" y="9"/>
                    <a:pt x="1150" y="17"/>
                  </a:cubicBezTo>
                  <a:cubicBezTo>
                    <a:pt x="1256" y="66"/>
                    <a:pt x="1420" y="124"/>
                    <a:pt x="1544" y="181"/>
                  </a:cubicBezTo>
                  <a:cubicBezTo>
                    <a:pt x="1658" y="230"/>
                    <a:pt x="1773" y="321"/>
                    <a:pt x="1839" y="427"/>
                  </a:cubicBezTo>
                  <a:cubicBezTo>
                    <a:pt x="1905" y="534"/>
                    <a:pt x="2020" y="616"/>
                    <a:pt x="2028" y="665"/>
                  </a:cubicBezTo>
                  <a:cubicBezTo>
                    <a:pt x="2044" y="715"/>
                    <a:pt x="2044" y="797"/>
                    <a:pt x="2044" y="838"/>
                  </a:cubicBezTo>
                  <a:cubicBezTo>
                    <a:pt x="2036" y="879"/>
                    <a:pt x="2020" y="961"/>
                    <a:pt x="1995" y="1018"/>
                  </a:cubicBezTo>
                  <a:cubicBezTo>
                    <a:pt x="1962" y="1068"/>
                    <a:pt x="1938" y="1182"/>
                    <a:pt x="1929" y="1265"/>
                  </a:cubicBezTo>
                  <a:cubicBezTo>
                    <a:pt x="1921" y="1355"/>
                    <a:pt x="1905" y="1437"/>
                    <a:pt x="1954" y="1420"/>
                  </a:cubicBezTo>
                  <a:cubicBezTo>
                    <a:pt x="1995" y="1404"/>
                    <a:pt x="2020" y="1166"/>
                    <a:pt x="2061" y="1117"/>
                  </a:cubicBezTo>
                  <a:cubicBezTo>
                    <a:pt x="2093" y="1076"/>
                    <a:pt x="2118" y="1027"/>
                    <a:pt x="2176" y="1051"/>
                  </a:cubicBezTo>
                  <a:cubicBezTo>
                    <a:pt x="2233" y="1068"/>
                    <a:pt x="2225" y="1141"/>
                    <a:pt x="2290" y="1133"/>
                  </a:cubicBezTo>
                  <a:cubicBezTo>
                    <a:pt x="2356" y="1117"/>
                    <a:pt x="2323" y="1059"/>
                    <a:pt x="2422" y="1133"/>
                  </a:cubicBezTo>
                  <a:cubicBezTo>
                    <a:pt x="2512" y="1207"/>
                    <a:pt x="2610" y="1306"/>
                    <a:pt x="2643" y="1379"/>
                  </a:cubicBezTo>
                  <a:cubicBezTo>
                    <a:pt x="2684" y="1445"/>
                    <a:pt x="2602" y="1503"/>
                    <a:pt x="2725" y="1527"/>
                  </a:cubicBezTo>
                  <a:cubicBezTo>
                    <a:pt x="2848" y="1552"/>
                    <a:pt x="2840" y="1511"/>
                    <a:pt x="2881" y="1552"/>
                  </a:cubicBezTo>
                  <a:cubicBezTo>
                    <a:pt x="2922" y="1593"/>
                    <a:pt x="2931" y="1609"/>
                    <a:pt x="2939" y="1683"/>
                  </a:cubicBezTo>
                  <a:cubicBezTo>
                    <a:pt x="2939" y="1757"/>
                    <a:pt x="2873" y="1864"/>
                    <a:pt x="2914" y="1921"/>
                  </a:cubicBezTo>
                  <a:cubicBezTo>
                    <a:pt x="2898" y="1979"/>
                    <a:pt x="2881" y="2044"/>
                    <a:pt x="2873" y="2085"/>
                  </a:cubicBezTo>
                  <a:lnTo>
                    <a:pt x="2873" y="2085"/>
                  </a:lnTo>
                  <a:lnTo>
                    <a:pt x="2873" y="2110"/>
                  </a:lnTo>
                  <a:cubicBezTo>
                    <a:pt x="2873" y="2192"/>
                    <a:pt x="2857" y="2356"/>
                    <a:pt x="2840" y="2381"/>
                  </a:cubicBezTo>
                  <a:cubicBezTo>
                    <a:pt x="2840" y="2381"/>
                    <a:pt x="2783" y="2389"/>
                    <a:pt x="2717" y="2397"/>
                  </a:cubicBezTo>
                  <a:cubicBezTo>
                    <a:pt x="2619" y="2405"/>
                    <a:pt x="2512" y="2413"/>
                    <a:pt x="2487" y="2455"/>
                  </a:cubicBezTo>
                  <a:cubicBezTo>
                    <a:pt x="2479" y="2487"/>
                    <a:pt x="2471" y="2561"/>
                    <a:pt x="2463" y="2635"/>
                  </a:cubicBezTo>
                  <a:cubicBezTo>
                    <a:pt x="2455" y="2701"/>
                    <a:pt x="2446" y="2758"/>
                    <a:pt x="2438" y="2775"/>
                  </a:cubicBezTo>
                  <a:cubicBezTo>
                    <a:pt x="2438" y="2775"/>
                    <a:pt x="2430" y="2783"/>
                    <a:pt x="2422" y="2799"/>
                  </a:cubicBezTo>
                  <a:cubicBezTo>
                    <a:pt x="2397" y="2840"/>
                    <a:pt x="2356" y="2906"/>
                    <a:pt x="2331" y="2972"/>
                  </a:cubicBezTo>
                  <a:cubicBezTo>
                    <a:pt x="2315" y="3045"/>
                    <a:pt x="2430" y="3259"/>
                    <a:pt x="2487" y="3365"/>
                  </a:cubicBezTo>
                  <a:lnTo>
                    <a:pt x="2504" y="3390"/>
                  </a:lnTo>
                  <a:cubicBezTo>
                    <a:pt x="2512" y="3415"/>
                    <a:pt x="2520" y="3431"/>
                    <a:pt x="2528" y="3456"/>
                  </a:cubicBezTo>
                  <a:cubicBezTo>
                    <a:pt x="2553" y="3505"/>
                    <a:pt x="2569" y="3546"/>
                    <a:pt x="2619" y="3587"/>
                  </a:cubicBezTo>
                  <a:cubicBezTo>
                    <a:pt x="2651" y="3620"/>
                    <a:pt x="2693" y="3620"/>
                    <a:pt x="2742" y="3612"/>
                  </a:cubicBezTo>
                  <a:cubicBezTo>
                    <a:pt x="2783" y="3612"/>
                    <a:pt x="2824" y="3612"/>
                    <a:pt x="2840" y="3644"/>
                  </a:cubicBezTo>
                  <a:cubicBezTo>
                    <a:pt x="2865" y="3686"/>
                    <a:pt x="2873" y="3743"/>
                    <a:pt x="2881" y="3800"/>
                  </a:cubicBezTo>
                  <a:cubicBezTo>
                    <a:pt x="2889" y="3866"/>
                    <a:pt x="2898" y="3932"/>
                    <a:pt x="2931" y="3973"/>
                  </a:cubicBezTo>
                  <a:cubicBezTo>
                    <a:pt x="2955" y="3997"/>
                    <a:pt x="2988" y="4063"/>
                    <a:pt x="3021" y="4129"/>
                  </a:cubicBezTo>
                  <a:lnTo>
                    <a:pt x="3021" y="4129"/>
                  </a:lnTo>
                  <a:cubicBezTo>
                    <a:pt x="3078" y="4235"/>
                    <a:pt x="3152" y="4358"/>
                    <a:pt x="3201" y="4408"/>
                  </a:cubicBezTo>
                  <a:cubicBezTo>
                    <a:pt x="3218" y="4424"/>
                    <a:pt x="3242" y="4449"/>
                    <a:pt x="3259" y="4473"/>
                  </a:cubicBezTo>
                  <a:cubicBezTo>
                    <a:pt x="3283" y="4506"/>
                    <a:pt x="3308" y="4539"/>
                    <a:pt x="3341" y="4572"/>
                  </a:cubicBezTo>
                  <a:cubicBezTo>
                    <a:pt x="3324" y="4580"/>
                    <a:pt x="3300" y="4596"/>
                    <a:pt x="3292" y="4596"/>
                  </a:cubicBezTo>
                  <a:cubicBezTo>
                    <a:pt x="3283" y="4596"/>
                    <a:pt x="3275" y="4596"/>
                    <a:pt x="3267" y="4596"/>
                  </a:cubicBezTo>
                  <a:lnTo>
                    <a:pt x="3267" y="4596"/>
                  </a:lnTo>
                  <a:cubicBezTo>
                    <a:pt x="3251" y="4605"/>
                    <a:pt x="3226" y="4605"/>
                    <a:pt x="3160" y="4605"/>
                  </a:cubicBezTo>
                  <a:cubicBezTo>
                    <a:pt x="3119" y="4605"/>
                    <a:pt x="3095" y="4580"/>
                    <a:pt x="3078" y="4564"/>
                  </a:cubicBezTo>
                  <a:cubicBezTo>
                    <a:pt x="3062" y="4547"/>
                    <a:pt x="3054" y="4531"/>
                    <a:pt x="3021" y="4531"/>
                  </a:cubicBezTo>
                  <a:lnTo>
                    <a:pt x="3021" y="4531"/>
                  </a:lnTo>
                  <a:cubicBezTo>
                    <a:pt x="3004" y="4531"/>
                    <a:pt x="2947" y="4539"/>
                    <a:pt x="2906" y="4547"/>
                  </a:cubicBezTo>
                  <a:cubicBezTo>
                    <a:pt x="2865" y="4555"/>
                    <a:pt x="2824" y="4564"/>
                    <a:pt x="2816" y="4580"/>
                  </a:cubicBezTo>
                  <a:cubicBezTo>
                    <a:pt x="2807" y="4588"/>
                    <a:pt x="2799" y="4605"/>
                    <a:pt x="2791" y="4621"/>
                  </a:cubicBezTo>
                  <a:cubicBezTo>
                    <a:pt x="2766" y="4662"/>
                    <a:pt x="2742" y="4720"/>
                    <a:pt x="2693" y="4752"/>
                  </a:cubicBezTo>
                  <a:cubicBezTo>
                    <a:pt x="2660" y="4777"/>
                    <a:pt x="2438" y="4810"/>
                    <a:pt x="2258" y="4843"/>
                  </a:cubicBezTo>
                  <a:cubicBezTo>
                    <a:pt x="2118" y="4859"/>
                    <a:pt x="2003" y="4884"/>
                    <a:pt x="1979" y="4892"/>
                  </a:cubicBezTo>
                  <a:cubicBezTo>
                    <a:pt x="1921" y="4925"/>
                    <a:pt x="1946" y="4974"/>
                    <a:pt x="1962" y="5015"/>
                  </a:cubicBezTo>
                  <a:lnTo>
                    <a:pt x="1987" y="5056"/>
                  </a:lnTo>
                  <a:cubicBezTo>
                    <a:pt x="1962" y="5072"/>
                    <a:pt x="1913" y="5089"/>
                    <a:pt x="1864" y="5097"/>
                  </a:cubicBezTo>
                  <a:cubicBezTo>
                    <a:pt x="1839" y="5097"/>
                    <a:pt x="1814" y="5097"/>
                    <a:pt x="1806" y="5089"/>
                  </a:cubicBezTo>
                  <a:cubicBezTo>
                    <a:pt x="1757" y="5023"/>
                    <a:pt x="1658" y="5007"/>
                    <a:pt x="1576" y="4982"/>
                  </a:cubicBezTo>
                  <a:lnTo>
                    <a:pt x="1576" y="4982"/>
                  </a:lnTo>
                  <a:cubicBezTo>
                    <a:pt x="1544" y="4974"/>
                    <a:pt x="1535" y="4958"/>
                    <a:pt x="1527" y="4933"/>
                  </a:cubicBezTo>
                  <a:cubicBezTo>
                    <a:pt x="1511" y="4908"/>
                    <a:pt x="1503" y="4884"/>
                    <a:pt x="1478" y="4851"/>
                  </a:cubicBezTo>
                  <a:cubicBezTo>
                    <a:pt x="1445" y="4818"/>
                    <a:pt x="1388" y="4785"/>
                    <a:pt x="1330" y="4744"/>
                  </a:cubicBezTo>
                  <a:cubicBezTo>
                    <a:pt x="1265" y="4711"/>
                    <a:pt x="1199" y="4670"/>
                    <a:pt x="1191" y="4646"/>
                  </a:cubicBezTo>
                  <a:cubicBezTo>
                    <a:pt x="1182" y="4621"/>
                    <a:pt x="1182" y="4572"/>
                    <a:pt x="1191" y="4523"/>
                  </a:cubicBezTo>
                  <a:cubicBezTo>
                    <a:pt x="1199" y="4473"/>
                    <a:pt x="1199" y="4424"/>
                    <a:pt x="1199" y="4375"/>
                  </a:cubicBezTo>
                  <a:cubicBezTo>
                    <a:pt x="1182" y="4285"/>
                    <a:pt x="1158" y="4276"/>
                    <a:pt x="1117" y="4268"/>
                  </a:cubicBezTo>
                  <a:cubicBezTo>
                    <a:pt x="1109" y="4268"/>
                    <a:pt x="1100" y="4268"/>
                    <a:pt x="1092" y="4260"/>
                  </a:cubicBezTo>
                  <a:lnTo>
                    <a:pt x="1092" y="4260"/>
                  </a:lnTo>
                  <a:cubicBezTo>
                    <a:pt x="1084" y="4244"/>
                    <a:pt x="1068" y="4194"/>
                    <a:pt x="1051" y="4137"/>
                  </a:cubicBezTo>
                  <a:lnTo>
                    <a:pt x="1051" y="4137"/>
                  </a:lnTo>
                  <a:cubicBezTo>
                    <a:pt x="1035" y="4071"/>
                    <a:pt x="1018" y="3989"/>
                    <a:pt x="1018" y="3965"/>
                  </a:cubicBezTo>
                  <a:cubicBezTo>
                    <a:pt x="1018" y="3940"/>
                    <a:pt x="1059" y="3817"/>
                    <a:pt x="1092" y="3702"/>
                  </a:cubicBezTo>
                  <a:cubicBezTo>
                    <a:pt x="1125" y="3571"/>
                    <a:pt x="1166" y="3448"/>
                    <a:pt x="1166" y="3415"/>
                  </a:cubicBezTo>
                  <a:cubicBezTo>
                    <a:pt x="1166" y="3398"/>
                    <a:pt x="1207" y="3341"/>
                    <a:pt x="1240" y="3300"/>
                  </a:cubicBezTo>
                  <a:cubicBezTo>
                    <a:pt x="1273" y="3259"/>
                    <a:pt x="1297" y="3226"/>
                    <a:pt x="1297" y="3210"/>
                  </a:cubicBezTo>
                  <a:cubicBezTo>
                    <a:pt x="1297" y="3185"/>
                    <a:pt x="1273" y="3144"/>
                    <a:pt x="1240" y="3095"/>
                  </a:cubicBezTo>
                  <a:cubicBezTo>
                    <a:pt x="1224" y="3070"/>
                    <a:pt x="1199" y="3037"/>
                    <a:pt x="1191" y="3013"/>
                  </a:cubicBezTo>
                  <a:lnTo>
                    <a:pt x="1191" y="3013"/>
                  </a:lnTo>
                  <a:cubicBezTo>
                    <a:pt x="1174" y="2988"/>
                    <a:pt x="1182" y="2955"/>
                    <a:pt x="1191" y="2922"/>
                  </a:cubicBezTo>
                  <a:cubicBezTo>
                    <a:pt x="1199" y="2889"/>
                    <a:pt x="1207" y="2848"/>
                    <a:pt x="1191" y="2816"/>
                  </a:cubicBezTo>
                  <a:cubicBezTo>
                    <a:pt x="1174" y="2758"/>
                    <a:pt x="1076" y="2734"/>
                    <a:pt x="986" y="2717"/>
                  </a:cubicBezTo>
                  <a:cubicBezTo>
                    <a:pt x="944" y="2709"/>
                    <a:pt x="912" y="2701"/>
                    <a:pt x="903" y="2692"/>
                  </a:cubicBezTo>
                  <a:cubicBezTo>
                    <a:pt x="895" y="2692"/>
                    <a:pt x="920" y="2619"/>
                    <a:pt x="944" y="2561"/>
                  </a:cubicBezTo>
                  <a:cubicBezTo>
                    <a:pt x="953" y="2528"/>
                    <a:pt x="969" y="2504"/>
                    <a:pt x="969" y="2487"/>
                  </a:cubicBezTo>
                  <a:lnTo>
                    <a:pt x="969" y="2487"/>
                  </a:lnTo>
                  <a:cubicBezTo>
                    <a:pt x="977" y="2455"/>
                    <a:pt x="977" y="2405"/>
                    <a:pt x="977" y="2356"/>
                  </a:cubicBezTo>
                  <a:cubicBezTo>
                    <a:pt x="969" y="2323"/>
                    <a:pt x="961" y="2282"/>
                    <a:pt x="953" y="2266"/>
                  </a:cubicBezTo>
                  <a:cubicBezTo>
                    <a:pt x="936" y="2241"/>
                    <a:pt x="887" y="2208"/>
                    <a:pt x="838" y="2184"/>
                  </a:cubicBezTo>
                  <a:cubicBezTo>
                    <a:pt x="797" y="2167"/>
                    <a:pt x="748" y="2159"/>
                    <a:pt x="707" y="2167"/>
                  </a:cubicBezTo>
                  <a:cubicBezTo>
                    <a:pt x="690" y="2167"/>
                    <a:pt x="674" y="2167"/>
                    <a:pt x="649" y="2167"/>
                  </a:cubicBezTo>
                  <a:cubicBezTo>
                    <a:pt x="575" y="2175"/>
                    <a:pt x="477" y="2192"/>
                    <a:pt x="403" y="2208"/>
                  </a:cubicBezTo>
                  <a:cubicBezTo>
                    <a:pt x="329" y="2118"/>
                    <a:pt x="222" y="2003"/>
                    <a:pt x="140" y="1913"/>
                  </a:cubicBezTo>
                  <a:cubicBezTo>
                    <a:pt x="58" y="1831"/>
                    <a:pt x="1" y="1782"/>
                    <a:pt x="1" y="1773"/>
                  </a:cubicBezTo>
                  <a:cubicBezTo>
                    <a:pt x="1" y="1757"/>
                    <a:pt x="25" y="1708"/>
                    <a:pt x="50" y="1658"/>
                  </a:cubicBezTo>
                  <a:cubicBezTo>
                    <a:pt x="75" y="1626"/>
                    <a:pt x="91" y="1601"/>
                    <a:pt x="107" y="1593"/>
                  </a:cubicBezTo>
                  <a:cubicBezTo>
                    <a:pt x="148" y="1568"/>
                    <a:pt x="148" y="1478"/>
                    <a:pt x="148" y="1379"/>
                  </a:cubicBezTo>
                  <a:cubicBezTo>
                    <a:pt x="148" y="1289"/>
                    <a:pt x="148" y="1199"/>
                    <a:pt x="173" y="1174"/>
                  </a:cubicBezTo>
                  <a:cubicBezTo>
                    <a:pt x="198" y="1150"/>
                    <a:pt x="313" y="1133"/>
                    <a:pt x="427" y="1125"/>
                  </a:cubicBezTo>
                  <a:cubicBezTo>
                    <a:pt x="534" y="1109"/>
                    <a:pt x="641" y="1092"/>
                    <a:pt x="682" y="1068"/>
                  </a:cubicBezTo>
                  <a:cubicBezTo>
                    <a:pt x="715" y="1043"/>
                    <a:pt x="731" y="1018"/>
                    <a:pt x="739" y="994"/>
                  </a:cubicBezTo>
                  <a:cubicBezTo>
                    <a:pt x="748" y="969"/>
                    <a:pt x="756" y="936"/>
                    <a:pt x="748" y="912"/>
                  </a:cubicBezTo>
                  <a:cubicBezTo>
                    <a:pt x="748" y="887"/>
                    <a:pt x="739" y="862"/>
                    <a:pt x="731" y="846"/>
                  </a:cubicBezTo>
                  <a:cubicBezTo>
                    <a:pt x="723" y="838"/>
                    <a:pt x="715" y="830"/>
                    <a:pt x="698" y="821"/>
                  </a:cubicBezTo>
                  <a:lnTo>
                    <a:pt x="698" y="821"/>
                  </a:lnTo>
                  <a:cubicBezTo>
                    <a:pt x="682" y="813"/>
                    <a:pt x="657" y="821"/>
                    <a:pt x="633" y="821"/>
                  </a:cubicBezTo>
                  <a:cubicBezTo>
                    <a:pt x="600" y="830"/>
                    <a:pt x="559" y="830"/>
                    <a:pt x="542" y="805"/>
                  </a:cubicBezTo>
                  <a:cubicBezTo>
                    <a:pt x="542" y="789"/>
                    <a:pt x="534" y="772"/>
                    <a:pt x="526" y="748"/>
                  </a:cubicBezTo>
                  <a:cubicBezTo>
                    <a:pt x="493" y="690"/>
                    <a:pt x="469" y="624"/>
                    <a:pt x="485" y="583"/>
                  </a:cubicBezTo>
                  <a:cubicBezTo>
                    <a:pt x="493" y="559"/>
                    <a:pt x="510" y="534"/>
                    <a:pt x="518" y="501"/>
                  </a:cubicBezTo>
                  <a:cubicBezTo>
                    <a:pt x="534" y="452"/>
                    <a:pt x="551" y="403"/>
                    <a:pt x="583" y="386"/>
                  </a:cubicBezTo>
                  <a:cubicBezTo>
                    <a:pt x="600" y="370"/>
                    <a:pt x="624" y="370"/>
                    <a:pt x="657" y="362"/>
                  </a:cubicBezTo>
                  <a:cubicBezTo>
                    <a:pt x="707" y="362"/>
                    <a:pt x="756" y="354"/>
                    <a:pt x="797" y="321"/>
                  </a:cubicBezTo>
                  <a:cubicBezTo>
                    <a:pt x="830" y="288"/>
                    <a:pt x="953" y="173"/>
                    <a:pt x="1051" y="66"/>
                  </a:cubicBezTo>
                  <a:cubicBezTo>
                    <a:pt x="1076" y="42"/>
                    <a:pt x="1092" y="17"/>
                    <a:pt x="111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74"/>
            <p:cNvSpPr/>
            <p:nvPr/>
          </p:nvSpPr>
          <p:spPr>
            <a:xfrm>
              <a:off x="2529425" y="2765350"/>
              <a:ext cx="83525" cy="127450"/>
            </a:xfrm>
            <a:custGeom>
              <a:avLst/>
              <a:gdLst/>
              <a:ahLst/>
              <a:cxnLst/>
              <a:rect l="l" t="t" r="r" b="b"/>
              <a:pathLst>
                <a:path w="3341" h="5098" fill="none" extrusionOk="0">
                  <a:moveTo>
                    <a:pt x="1117" y="1"/>
                  </a:moveTo>
                  <a:cubicBezTo>
                    <a:pt x="1125" y="1"/>
                    <a:pt x="1133" y="9"/>
                    <a:pt x="1150" y="17"/>
                  </a:cubicBezTo>
                  <a:cubicBezTo>
                    <a:pt x="1256" y="66"/>
                    <a:pt x="1420" y="124"/>
                    <a:pt x="1544" y="181"/>
                  </a:cubicBezTo>
                  <a:cubicBezTo>
                    <a:pt x="1658" y="230"/>
                    <a:pt x="1773" y="321"/>
                    <a:pt x="1839" y="427"/>
                  </a:cubicBezTo>
                  <a:cubicBezTo>
                    <a:pt x="1905" y="534"/>
                    <a:pt x="2020" y="616"/>
                    <a:pt x="2028" y="665"/>
                  </a:cubicBezTo>
                  <a:cubicBezTo>
                    <a:pt x="2044" y="715"/>
                    <a:pt x="2044" y="797"/>
                    <a:pt x="2044" y="838"/>
                  </a:cubicBezTo>
                  <a:cubicBezTo>
                    <a:pt x="2036" y="879"/>
                    <a:pt x="2020" y="961"/>
                    <a:pt x="1995" y="1018"/>
                  </a:cubicBezTo>
                  <a:cubicBezTo>
                    <a:pt x="1962" y="1068"/>
                    <a:pt x="1938" y="1182"/>
                    <a:pt x="1929" y="1265"/>
                  </a:cubicBezTo>
                  <a:cubicBezTo>
                    <a:pt x="1921" y="1355"/>
                    <a:pt x="1905" y="1437"/>
                    <a:pt x="1954" y="1420"/>
                  </a:cubicBezTo>
                  <a:cubicBezTo>
                    <a:pt x="1995" y="1404"/>
                    <a:pt x="2020" y="1166"/>
                    <a:pt x="2061" y="1117"/>
                  </a:cubicBezTo>
                  <a:cubicBezTo>
                    <a:pt x="2093" y="1076"/>
                    <a:pt x="2118" y="1027"/>
                    <a:pt x="2176" y="1051"/>
                  </a:cubicBezTo>
                  <a:cubicBezTo>
                    <a:pt x="2233" y="1068"/>
                    <a:pt x="2225" y="1141"/>
                    <a:pt x="2290" y="1133"/>
                  </a:cubicBezTo>
                  <a:cubicBezTo>
                    <a:pt x="2356" y="1117"/>
                    <a:pt x="2323" y="1059"/>
                    <a:pt x="2422" y="1133"/>
                  </a:cubicBezTo>
                  <a:cubicBezTo>
                    <a:pt x="2512" y="1207"/>
                    <a:pt x="2610" y="1306"/>
                    <a:pt x="2643" y="1379"/>
                  </a:cubicBezTo>
                  <a:cubicBezTo>
                    <a:pt x="2684" y="1445"/>
                    <a:pt x="2602" y="1503"/>
                    <a:pt x="2725" y="1527"/>
                  </a:cubicBezTo>
                  <a:cubicBezTo>
                    <a:pt x="2848" y="1552"/>
                    <a:pt x="2840" y="1511"/>
                    <a:pt x="2881" y="1552"/>
                  </a:cubicBezTo>
                  <a:cubicBezTo>
                    <a:pt x="2922" y="1593"/>
                    <a:pt x="2931" y="1609"/>
                    <a:pt x="2939" y="1683"/>
                  </a:cubicBezTo>
                  <a:cubicBezTo>
                    <a:pt x="2939" y="1757"/>
                    <a:pt x="2873" y="1864"/>
                    <a:pt x="2914" y="1921"/>
                  </a:cubicBezTo>
                  <a:cubicBezTo>
                    <a:pt x="2898" y="1979"/>
                    <a:pt x="2881" y="2044"/>
                    <a:pt x="2873" y="2085"/>
                  </a:cubicBezTo>
                  <a:lnTo>
                    <a:pt x="2873" y="2085"/>
                  </a:lnTo>
                  <a:lnTo>
                    <a:pt x="2873" y="2110"/>
                  </a:lnTo>
                  <a:cubicBezTo>
                    <a:pt x="2873" y="2192"/>
                    <a:pt x="2857" y="2356"/>
                    <a:pt x="2840" y="2381"/>
                  </a:cubicBezTo>
                  <a:cubicBezTo>
                    <a:pt x="2840" y="2381"/>
                    <a:pt x="2783" y="2389"/>
                    <a:pt x="2717" y="2397"/>
                  </a:cubicBezTo>
                  <a:cubicBezTo>
                    <a:pt x="2619" y="2405"/>
                    <a:pt x="2512" y="2413"/>
                    <a:pt x="2487" y="2455"/>
                  </a:cubicBezTo>
                  <a:cubicBezTo>
                    <a:pt x="2479" y="2487"/>
                    <a:pt x="2471" y="2561"/>
                    <a:pt x="2463" y="2635"/>
                  </a:cubicBezTo>
                  <a:cubicBezTo>
                    <a:pt x="2455" y="2701"/>
                    <a:pt x="2446" y="2758"/>
                    <a:pt x="2438" y="2775"/>
                  </a:cubicBezTo>
                  <a:cubicBezTo>
                    <a:pt x="2438" y="2775"/>
                    <a:pt x="2430" y="2783"/>
                    <a:pt x="2422" y="2799"/>
                  </a:cubicBezTo>
                  <a:cubicBezTo>
                    <a:pt x="2397" y="2840"/>
                    <a:pt x="2356" y="2906"/>
                    <a:pt x="2331" y="2972"/>
                  </a:cubicBezTo>
                  <a:cubicBezTo>
                    <a:pt x="2315" y="3045"/>
                    <a:pt x="2430" y="3259"/>
                    <a:pt x="2487" y="3365"/>
                  </a:cubicBezTo>
                  <a:lnTo>
                    <a:pt x="2504" y="3390"/>
                  </a:lnTo>
                  <a:cubicBezTo>
                    <a:pt x="2512" y="3415"/>
                    <a:pt x="2520" y="3431"/>
                    <a:pt x="2528" y="3456"/>
                  </a:cubicBezTo>
                  <a:cubicBezTo>
                    <a:pt x="2553" y="3505"/>
                    <a:pt x="2569" y="3546"/>
                    <a:pt x="2619" y="3587"/>
                  </a:cubicBezTo>
                  <a:cubicBezTo>
                    <a:pt x="2651" y="3620"/>
                    <a:pt x="2693" y="3620"/>
                    <a:pt x="2742" y="3612"/>
                  </a:cubicBezTo>
                  <a:cubicBezTo>
                    <a:pt x="2783" y="3612"/>
                    <a:pt x="2824" y="3612"/>
                    <a:pt x="2840" y="3644"/>
                  </a:cubicBezTo>
                  <a:cubicBezTo>
                    <a:pt x="2865" y="3686"/>
                    <a:pt x="2873" y="3743"/>
                    <a:pt x="2881" y="3800"/>
                  </a:cubicBezTo>
                  <a:cubicBezTo>
                    <a:pt x="2889" y="3866"/>
                    <a:pt x="2898" y="3932"/>
                    <a:pt x="2931" y="3973"/>
                  </a:cubicBezTo>
                  <a:cubicBezTo>
                    <a:pt x="2955" y="3997"/>
                    <a:pt x="2988" y="4063"/>
                    <a:pt x="3021" y="4129"/>
                  </a:cubicBezTo>
                  <a:lnTo>
                    <a:pt x="3021" y="4129"/>
                  </a:lnTo>
                  <a:cubicBezTo>
                    <a:pt x="3078" y="4235"/>
                    <a:pt x="3152" y="4358"/>
                    <a:pt x="3201" y="4408"/>
                  </a:cubicBezTo>
                  <a:cubicBezTo>
                    <a:pt x="3218" y="4424"/>
                    <a:pt x="3242" y="4449"/>
                    <a:pt x="3259" y="4473"/>
                  </a:cubicBezTo>
                  <a:cubicBezTo>
                    <a:pt x="3283" y="4506"/>
                    <a:pt x="3308" y="4539"/>
                    <a:pt x="3341" y="4572"/>
                  </a:cubicBezTo>
                  <a:cubicBezTo>
                    <a:pt x="3324" y="4580"/>
                    <a:pt x="3300" y="4596"/>
                    <a:pt x="3292" y="4596"/>
                  </a:cubicBezTo>
                  <a:cubicBezTo>
                    <a:pt x="3283" y="4596"/>
                    <a:pt x="3275" y="4596"/>
                    <a:pt x="3267" y="4596"/>
                  </a:cubicBezTo>
                  <a:lnTo>
                    <a:pt x="3267" y="4596"/>
                  </a:lnTo>
                  <a:cubicBezTo>
                    <a:pt x="3251" y="4605"/>
                    <a:pt x="3226" y="4605"/>
                    <a:pt x="3160" y="4605"/>
                  </a:cubicBezTo>
                  <a:cubicBezTo>
                    <a:pt x="3119" y="4605"/>
                    <a:pt x="3095" y="4580"/>
                    <a:pt x="3078" y="4564"/>
                  </a:cubicBezTo>
                  <a:cubicBezTo>
                    <a:pt x="3062" y="4547"/>
                    <a:pt x="3054" y="4531"/>
                    <a:pt x="3021" y="4531"/>
                  </a:cubicBezTo>
                  <a:lnTo>
                    <a:pt x="3021" y="4531"/>
                  </a:lnTo>
                  <a:cubicBezTo>
                    <a:pt x="3004" y="4531"/>
                    <a:pt x="2947" y="4539"/>
                    <a:pt x="2906" y="4547"/>
                  </a:cubicBezTo>
                  <a:cubicBezTo>
                    <a:pt x="2865" y="4555"/>
                    <a:pt x="2824" y="4564"/>
                    <a:pt x="2816" y="4580"/>
                  </a:cubicBezTo>
                  <a:cubicBezTo>
                    <a:pt x="2807" y="4588"/>
                    <a:pt x="2799" y="4605"/>
                    <a:pt x="2791" y="4621"/>
                  </a:cubicBezTo>
                  <a:cubicBezTo>
                    <a:pt x="2766" y="4662"/>
                    <a:pt x="2742" y="4720"/>
                    <a:pt x="2693" y="4752"/>
                  </a:cubicBezTo>
                  <a:cubicBezTo>
                    <a:pt x="2660" y="4777"/>
                    <a:pt x="2438" y="4810"/>
                    <a:pt x="2258" y="4843"/>
                  </a:cubicBezTo>
                  <a:cubicBezTo>
                    <a:pt x="2118" y="4859"/>
                    <a:pt x="2003" y="4884"/>
                    <a:pt x="1979" y="4892"/>
                  </a:cubicBezTo>
                  <a:cubicBezTo>
                    <a:pt x="1921" y="4925"/>
                    <a:pt x="1946" y="4974"/>
                    <a:pt x="1962" y="5015"/>
                  </a:cubicBezTo>
                  <a:lnTo>
                    <a:pt x="1987" y="5056"/>
                  </a:lnTo>
                  <a:cubicBezTo>
                    <a:pt x="1962" y="5072"/>
                    <a:pt x="1913" y="5089"/>
                    <a:pt x="1864" y="5097"/>
                  </a:cubicBezTo>
                  <a:cubicBezTo>
                    <a:pt x="1839" y="5097"/>
                    <a:pt x="1814" y="5097"/>
                    <a:pt x="1806" y="5089"/>
                  </a:cubicBezTo>
                  <a:cubicBezTo>
                    <a:pt x="1757" y="5023"/>
                    <a:pt x="1658" y="5007"/>
                    <a:pt x="1576" y="4982"/>
                  </a:cubicBezTo>
                  <a:lnTo>
                    <a:pt x="1576" y="4982"/>
                  </a:lnTo>
                  <a:cubicBezTo>
                    <a:pt x="1544" y="4974"/>
                    <a:pt x="1535" y="4958"/>
                    <a:pt x="1527" y="4933"/>
                  </a:cubicBezTo>
                  <a:cubicBezTo>
                    <a:pt x="1511" y="4908"/>
                    <a:pt x="1503" y="4884"/>
                    <a:pt x="1478" y="4851"/>
                  </a:cubicBezTo>
                  <a:cubicBezTo>
                    <a:pt x="1445" y="4818"/>
                    <a:pt x="1388" y="4785"/>
                    <a:pt x="1330" y="4744"/>
                  </a:cubicBezTo>
                  <a:cubicBezTo>
                    <a:pt x="1265" y="4711"/>
                    <a:pt x="1199" y="4670"/>
                    <a:pt x="1191" y="4646"/>
                  </a:cubicBezTo>
                  <a:cubicBezTo>
                    <a:pt x="1182" y="4621"/>
                    <a:pt x="1182" y="4572"/>
                    <a:pt x="1191" y="4523"/>
                  </a:cubicBezTo>
                  <a:cubicBezTo>
                    <a:pt x="1199" y="4473"/>
                    <a:pt x="1199" y="4424"/>
                    <a:pt x="1199" y="4375"/>
                  </a:cubicBezTo>
                  <a:cubicBezTo>
                    <a:pt x="1182" y="4285"/>
                    <a:pt x="1158" y="4276"/>
                    <a:pt x="1117" y="4268"/>
                  </a:cubicBezTo>
                  <a:cubicBezTo>
                    <a:pt x="1109" y="4268"/>
                    <a:pt x="1100" y="4268"/>
                    <a:pt x="1092" y="4260"/>
                  </a:cubicBezTo>
                  <a:lnTo>
                    <a:pt x="1092" y="4260"/>
                  </a:lnTo>
                  <a:cubicBezTo>
                    <a:pt x="1084" y="4244"/>
                    <a:pt x="1068" y="4194"/>
                    <a:pt x="1051" y="4137"/>
                  </a:cubicBezTo>
                  <a:lnTo>
                    <a:pt x="1051" y="4137"/>
                  </a:lnTo>
                  <a:cubicBezTo>
                    <a:pt x="1035" y="4071"/>
                    <a:pt x="1018" y="3989"/>
                    <a:pt x="1018" y="3965"/>
                  </a:cubicBezTo>
                  <a:cubicBezTo>
                    <a:pt x="1018" y="3940"/>
                    <a:pt x="1059" y="3817"/>
                    <a:pt x="1092" y="3702"/>
                  </a:cubicBezTo>
                  <a:cubicBezTo>
                    <a:pt x="1125" y="3571"/>
                    <a:pt x="1166" y="3448"/>
                    <a:pt x="1166" y="3415"/>
                  </a:cubicBezTo>
                  <a:cubicBezTo>
                    <a:pt x="1166" y="3398"/>
                    <a:pt x="1207" y="3341"/>
                    <a:pt x="1240" y="3300"/>
                  </a:cubicBezTo>
                  <a:cubicBezTo>
                    <a:pt x="1273" y="3259"/>
                    <a:pt x="1297" y="3226"/>
                    <a:pt x="1297" y="3210"/>
                  </a:cubicBezTo>
                  <a:cubicBezTo>
                    <a:pt x="1297" y="3185"/>
                    <a:pt x="1273" y="3144"/>
                    <a:pt x="1240" y="3095"/>
                  </a:cubicBezTo>
                  <a:cubicBezTo>
                    <a:pt x="1224" y="3070"/>
                    <a:pt x="1199" y="3037"/>
                    <a:pt x="1191" y="3013"/>
                  </a:cubicBezTo>
                  <a:lnTo>
                    <a:pt x="1191" y="3013"/>
                  </a:lnTo>
                  <a:cubicBezTo>
                    <a:pt x="1174" y="2988"/>
                    <a:pt x="1182" y="2955"/>
                    <a:pt x="1191" y="2922"/>
                  </a:cubicBezTo>
                  <a:cubicBezTo>
                    <a:pt x="1199" y="2889"/>
                    <a:pt x="1207" y="2848"/>
                    <a:pt x="1191" y="2816"/>
                  </a:cubicBezTo>
                  <a:cubicBezTo>
                    <a:pt x="1174" y="2758"/>
                    <a:pt x="1076" y="2734"/>
                    <a:pt x="986" y="2717"/>
                  </a:cubicBezTo>
                  <a:cubicBezTo>
                    <a:pt x="944" y="2709"/>
                    <a:pt x="912" y="2701"/>
                    <a:pt x="903" y="2692"/>
                  </a:cubicBezTo>
                  <a:cubicBezTo>
                    <a:pt x="895" y="2692"/>
                    <a:pt x="920" y="2619"/>
                    <a:pt x="944" y="2561"/>
                  </a:cubicBezTo>
                  <a:cubicBezTo>
                    <a:pt x="953" y="2528"/>
                    <a:pt x="969" y="2504"/>
                    <a:pt x="969" y="2487"/>
                  </a:cubicBezTo>
                  <a:lnTo>
                    <a:pt x="969" y="2487"/>
                  </a:lnTo>
                  <a:cubicBezTo>
                    <a:pt x="977" y="2455"/>
                    <a:pt x="977" y="2405"/>
                    <a:pt x="977" y="2356"/>
                  </a:cubicBezTo>
                  <a:cubicBezTo>
                    <a:pt x="969" y="2323"/>
                    <a:pt x="961" y="2282"/>
                    <a:pt x="953" y="2266"/>
                  </a:cubicBezTo>
                  <a:cubicBezTo>
                    <a:pt x="936" y="2241"/>
                    <a:pt x="887" y="2208"/>
                    <a:pt x="838" y="2184"/>
                  </a:cubicBezTo>
                  <a:cubicBezTo>
                    <a:pt x="797" y="2167"/>
                    <a:pt x="748" y="2159"/>
                    <a:pt x="707" y="2167"/>
                  </a:cubicBezTo>
                  <a:cubicBezTo>
                    <a:pt x="690" y="2167"/>
                    <a:pt x="674" y="2167"/>
                    <a:pt x="649" y="2167"/>
                  </a:cubicBezTo>
                  <a:cubicBezTo>
                    <a:pt x="575" y="2175"/>
                    <a:pt x="477" y="2192"/>
                    <a:pt x="403" y="2208"/>
                  </a:cubicBezTo>
                  <a:cubicBezTo>
                    <a:pt x="329" y="2118"/>
                    <a:pt x="222" y="2003"/>
                    <a:pt x="140" y="1913"/>
                  </a:cubicBezTo>
                  <a:cubicBezTo>
                    <a:pt x="58" y="1831"/>
                    <a:pt x="1" y="1782"/>
                    <a:pt x="1" y="1773"/>
                  </a:cubicBezTo>
                  <a:cubicBezTo>
                    <a:pt x="1" y="1757"/>
                    <a:pt x="25" y="1708"/>
                    <a:pt x="50" y="1658"/>
                  </a:cubicBezTo>
                  <a:cubicBezTo>
                    <a:pt x="75" y="1626"/>
                    <a:pt x="91" y="1601"/>
                    <a:pt x="107" y="1593"/>
                  </a:cubicBezTo>
                  <a:cubicBezTo>
                    <a:pt x="148" y="1568"/>
                    <a:pt x="148" y="1478"/>
                    <a:pt x="148" y="1379"/>
                  </a:cubicBezTo>
                  <a:cubicBezTo>
                    <a:pt x="148" y="1289"/>
                    <a:pt x="148" y="1199"/>
                    <a:pt x="173" y="1174"/>
                  </a:cubicBezTo>
                  <a:cubicBezTo>
                    <a:pt x="198" y="1150"/>
                    <a:pt x="313" y="1133"/>
                    <a:pt x="427" y="1125"/>
                  </a:cubicBezTo>
                  <a:cubicBezTo>
                    <a:pt x="534" y="1109"/>
                    <a:pt x="641" y="1092"/>
                    <a:pt x="682" y="1068"/>
                  </a:cubicBezTo>
                  <a:cubicBezTo>
                    <a:pt x="715" y="1043"/>
                    <a:pt x="731" y="1018"/>
                    <a:pt x="739" y="994"/>
                  </a:cubicBezTo>
                  <a:cubicBezTo>
                    <a:pt x="748" y="969"/>
                    <a:pt x="756" y="936"/>
                    <a:pt x="748" y="912"/>
                  </a:cubicBezTo>
                  <a:cubicBezTo>
                    <a:pt x="748" y="887"/>
                    <a:pt x="739" y="862"/>
                    <a:pt x="731" y="846"/>
                  </a:cubicBezTo>
                  <a:cubicBezTo>
                    <a:pt x="723" y="838"/>
                    <a:pt x="715" y="830"/>
                    <a:pt x="698" y="821"/>
                  </a:cubicBezTo>
                  <a:lnTo>
                    <a:pt x="698" y="821"/>
                  </a:lnTo>
                  <a:cubicBezTo>
                    <a:pt x="682" y="813"/>
                    <a:pt x="657" y="821"/>
                    <a:pt x="633" y="821"/>
                  </a:cubicBezTo>
                  <a:cubicBezTo>
                    <a:pt x="600" y="830"/>
                    <a:pt x="559" y="830"/>
                    <a:pt x="542" y="805"/>
                  </a:cubicBezTo>
                  <a:cubicBezTo>
                    <a:pt x="542" y="789"/>
                    <a:pt x="534" y="772"/>
                    <a:pt x="526" y="748"/>
                  </a:cubicBezTo>
                  <a:cubicBezTo>
                    <a:pt x="493" y="690"/>
                    <a:pt x="469" y="624"/>
                    <a:pt x="485" y="583"/>
                  </a:cubicBezTo>
                  <a:cubicBezTo>
                    <a:pt x="493" y="559"/>
                    <a:pt x="510" y="534"/>
                    <a:pt x="518" y="501"/>
                  </a:cubicBezTo>
                  <a:cubicBezTo>
                    <a:pt x="534" y="452"/>
                    <a:pt x="551" y="403"/>
                    <a:pt x="583" y="386"/>
                  </a:cubicBezTo>
                  <a:cubicBezTo>
                    <a:pt x="600" y="370"/>
                    <a:pt x="624" y="370"/>
                    <a:pt x="657" y="362"/>
                  </a:cubicBezTo>
                  <a:cubicBezTo>
                    <a:pt x="707" y="362"/>
                    <a:pt x="756" y="354"/>
                    <a:pt x="797" y="321"/>
                  </a:cubicBezTo>
                  <a:cubicBezTo>
                    <a:pt x="830" y="288"/>
                    <a:pt x="953" y="173"/>
                    <a:pt x="1051" y="66"/>
                  </a:cubicBezTo>
                  <a:cubicBezTo>
                    <a:pt x="1076" y="42"/>
                    <a:pt x="1092" y="17"/>
                    <a:pt x="1117"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74"/>
            <p:cNvSpPr/>
            <p:nvPr/>
          </p:nvSpPr>
          <p:spPr>
            <a:xfrm>
              <a:off x="2311750" y="2693350"/>
              <a:ext cx="243975" cy="210100"/>
            </a:xfrm>
            <a:custGeom>
              <a:avLst/>
              <a:gdLst/>
              <a:ahLst/>
              <a:cxnLst/>
              <a:rect l="l" t="t" r="r" b="b"/>
              <a:pathLst>
                <a:path w="9759" h="8404" extrusionOk="0">
                  <a:moveTo>
                    <a:pt x="2372" y="58"/>
                  </a:moveTo>
                  <a:cubicBezTo>
                    <a:pt x="2290" y="123"/>
                    <a:pt x="2257" y="131"/>
                    <a:pt x="2265" y="214"/>
                  </a:cubicBezTo>
                  <a:cubicBezTo>
                    <a:pt x="2265" y="296"/>
                    <a:pt x="2192" y="386"/>
                    <a:pt x="2306" y="410"/>
                  </a:cubicBezTo>
                  <a:cubicBezTo>
                    <a:pt x="2430" y="443"/>
                    <a:pt x="2454" y="410"/>
                    <a:pt x="2520" y="394"/>
                  </a:cubicBezTo>
                  <a:cubicBezTo>
                    <a:pt x="2594" y="369"/>
                    <a:pt x="2668" y="287"/>
                    <a:pt x="2594" y="181"/>
                  </a:cubicBezTo>
                  <a:cubicBezTo>
                    <a:pt x="2528" y="82"/>
                    <a:pt x="2561" y="0"/>
                    <a:pt x="2372" y="58"/>
                  </a:cubicBezTo>
                  <a:close/>
                  <a:moveTo>
                    <a:pt x="6828" y="829"/>
                  </a:moveTo>
                  <a:cubicBezTo>
                    <a:pt x="6894" y="813"/>
                    <a:pt x="6951" y="886"/>
                    <a:pt x="6951" y="919"/>
                  </a:cubicBezTo>
                  <a:cubicBezTo>
                    <a:pt x="6943" y="952"/>
                    <a:pt x="6837" y="969"/>
                    <a:pt x="6812" y="1018"/>
                  </a:cubicBezTo>
                  <a:cubicBezTo>
                    <a:pt x="6787" y="1059"/>
                    <a:pt x="6853" y="1141"/>
                    <a:pt x="6779" y="1092"/>
                  </a:cubicBezTo>
                  <a:cubicBezTo>
                    <a:pt x="6705" y="1051"/>
                    <a:pt x="6517" y="936"/>
                    <a:pt x="6508" y="911"/>
                  </a:cubicBezTo>
                  <a:cubicBezTo>
                    <a:pt x="6500" y="886"/>
                    <a:pt x="6599" y="911"/>
                    <a:pt x="6697" y="895"/>
                  </a:cubicBezTo>
                  <a:cubicBezTo>
                    <a:pt x="6796" y="886"/>
                    <a:pt x="6755" y="837"/>
                    <a:pt x="6828" y="829"/>
                  </a:cubicBezTo>
                  <a:close/>
                  <a:moveTo>
                    <a:pt x="8839" y="1067"/>
                  </a:moveTo>
                  <a:cubicBezTo>
                    <a:pt x="8700" y="1067"/>
                    <a:pt x="8658" y="1108"/>
                    <a:pt x="8568" y="1124"/>
                  </a:cubicBezTo>
                  <a:cubicBezTo>
                    <a:pt x="8478" y="1149"/>
                    <a:pt x="8396" y="1141"/>
                    <a:pt x="8486" y="1207"/>
                  </a:cubicBezTo>
                  <a:cubicBezTo>
                    <a:pt x="8576" y="1272"/>
                    <a:pt x="8609" y="1305"/>
                    <a:pt x="8593" y="1371"/>
                  </a:cubicBezTo>
                  <a:cubicBezTo>
                    <a:pt x="8585" y="1436"/>
                    <a:pt x="8593" y="1453"/>
                    <a:pt x="8486" y="1494"/>
                  </a:cubicBezTo>
                  <a:cubicBezTo>
                    <a:pt x="8371" y="1535"/>
                    <a:pt x="8150" y="1600"/>
                    <a:pt x="8256" y="1609"/>
                  </a:cubicBezTo>
                  <a:cubicBezTo>
                    <a:pt x="8363" y="1609"/>
                    <a:pt x="8503" y="1559"/>
                    <a:pt x="8650" y="1576"/>
                  </a:cubicBezTo>
                  <a:cubicBezTo>
                    <a:pt x="8806" y="1592"/>
                    <a:pt x="8880" y="1609"/>
                    <a:pt x="8905" y="1527"/>
                  </a:cubicBezTo>
                  <a:cubicBezTo>
                    <a:pt x="8938" y="1445"/>
                    <a:pt x="8979" y="1494"/>
                    <a:pt x="8938" y="1395"/>
                  </a:cubicBezTo>
                  <a:cubicBezTo>
                    <a:pt x="8888" y="1297"/>
                    <a:pt x="8831" y="1272"/>
                    <a:pt x="8896" y="1182"/>
                  </a:cubicBezTo>
                  <a:cubicBezTo>
                    <a:pt x="8962" y="1100"/>
                    <a:pt x="9044" y="1067"/>
                    <a:pt x="9003" y="1051"/>
                  </a:cubicBezTo>
                  <a:cubicBezTo>
                    <a:pt x="8970" y="1034"/>
                    <a:pt x="8913" y="1034"/>
                    <a:pt x="8839" y="1067"/>
                  </a:cubicBezTo>
                  <a:moveTo>
                    <a:pt x="1059" y="665"/>
                  </a:moveTo>
                  <a:cubicBezTo>
                    <a:pt x="1075" y="690"/>
                    <a:pt x="1092" y="714"/>
                    <a:pt x="1108" y="739"/>
                  </a:cubicBezTo>
                  <a:cubicBezTo>
                    <a:pt x="1149" y="788"/>
                    <a:pt x="1231" y="837"/>
                    <a:pt x="1240" y="886"/>
                  </a:cubicBezTo>
                  <a:cubicBezTo>
                    <a:pt x="1248" y="936"/>
                    <a:pt x="1182" y="911"/>
                    <a:pt x="1141" y="944"/>
                  </a:cubicBezTo>
                  <a:cubicBezTo>
                    <a:pt x="1108" y="977"/>
                    <a:pt x="1158" y="1018"/>
                    <a:pt x="1215" y="1108"/>
                  </a:cubicBezTo>
                  <a:cubicBezTo>
                    <a:pt x="1281" y="1190"/>
                    <a:pt x="1256" y="1305"/>
                    <a:pt x="1215" y="1346"/>
                  </a:cubicBezTo>
                  <a:cubicBezTo>
                    <a:pt x="1166" y="1387"/>
                    <a:pt x="1051" y="1527"/>
                    <a:pt x="1010" y="1584"/>
                  </a:cubicBezTo>
                  <a:cubicBezTo>
                    <a:pt x="961" y="1641"/>
                    <a:pt x="895" y="1732"/>
                    <a:pt x="936" y="1814"/>
                  </a:cubicBezTo>
                  <a:cubicBezTo>
                    <a:pt x="969" y="1904"/>
                    <a:pt x="1043" y="2052"/>
                    <a:pt x="1108" y="2068"/>
                  </a:cubicBezTo>
                  <a:cubicBezTo>
                    <a:pt x="1174" y="2085"/>
                    <a:pt x="1199" y="2044"/>
                    <a:pt x="1215" y="2126"/>
                  </a:cubicBezTo>
                  <a:cubicBezTo>
                    <a:pt x="1240" y="2200"/>
                    <a:pt x="1199" y="2298"/>
                    <a:pt x="1240" y="2323"/>
                  </a:cubicBezTo>
                  <a:cubicBezTo>
                    <a:pt x="1281" y="2347"/>
                    <a:pt x="1346" y="2323"/>
                    <a:pt x="1404" y="2306"/>
                  </a:cubicBezTo>
                  <a:cubicBezTo>
                    <a:pt x="1469" y="2290"/>
                    <a:pt x="1502" y="2331"/>
                    <a:pt x="1535" y="2290"/>
                  </a:cubicBezTo>
                  <a:cubicBezTo>
                    <a:pt x="1568" y="2249"/>
                    <a:pt x="1601" y="2200"/>
                    <a:pt x="1634" y="2159"/>
                  </a:cubicBezTo>
                  <a:cubicBezTo>
                    <a:pt x="1666" y="2109"/>
                    <a:pt x="1732" y="1994"/>
                    <a:pt x="1691" y="1937"/>
                  </a:cubicBezTo>
                  <a:cubicBezTo>
                    <a:pt x="1650" y="1879"/>
                    <a:pt x="1625" y="1863"/>
                    <a:pt x="1584" y="1773"/>
                  </a:cubicBezTo>
                  <a:cubicBezTo>
                    <a:pt x="1543" y="1683"/>
                    <a:pt x="1404" y="1371"/>
                    <a:pt x="1379" y="1305"/>
                  </a:cubicBezTo>
                  <a:cubicBezTo>
                    <a:pt x="1354" y="1239"/>
                    <a:pt x="1338" y="1198"/>
                    <a:pt x="1354" y="1124"/>
                  </a:cubicBezTo>
                  <a:cubicBezTo>
                    <a:pt x="1371" y="1042"/>
                    <a:pt x="1330" y="993"/>
                    <a:pt x="1371" y="969"/>
                  </a:cubicBezTo>
                  <a:cubicBezTo>
                    <a:pt x="1412" y="952"/>
                    <a:pt x="1461" y="993"/>
                    <a:pt x="1527" y="952"/>
                  </a:cubicBezTo>
                  <a:cubicBezTo>
                    <a:pt x="1601" y="911"/>
                    <a:pt x="1675" y="878"/>
                    <a:pt x="1757" y="821"/>
                  </a:cubicBezTo>
                  <a:cubicBezTo>
                    <a:pt x="1839" y="763"/>
                    <a:pt x="1954" y="722"/>
                    <a:pt x="2085" y="714"/>
                  </a:cubicBezTo>
                  <a:cubicBezTo>
                    <a:pt x="2224" y="706"/>
                    <a:pt x="2257" y="706"/>
                    <a:pt x="2315" y="665"/>
                  </a:cubicBezTo>
                  <a:cubicBezTo>
                    <a:pt x="2380" y="624"/>
                    <a:pt x="2413" y="575"/>
                    <a:pt x="2454" y="566"/>
                  </a:cubicBezTo>
                  <a:cubicBezTo>
                    <a:pt x="2503" y="558"/>
                    <a:pt x="2569" y="550"/>
                    <a:pt x="2676" y="566"/>
                  </a:cubicBezTo>
                  <a:cubicBezTo>
                    <a:pt x="2791" y="583"/>
                    <a:pt x="3012" y="591"/>
                    <a:pt x="3168" y="640"/>
                  </a:cubicBezTo>
                  <a:cubicBezTo>
                    <a:pt x="3332" y="690"/>
                    <a:pt x="3267" y="632"/>
                    <a:pt x="3365" y="690"/>
                  </a:cubicBezTo>
                  <a:cubicBezTo>
                    <a:pt x="3464" y="739"/>
                    <a:pt x="3595" y="813"/>
                    <a:pt x="3620" y="878"/>
                  </a:cubicBezTo>
                  <a:cubicBezTo>
                    <a:pt x="3652" y="936"/>
                    <a:pt x="3636" y="1190"/>
                    <a:pt x="3693" y="1231"/>
                  </a:cubicBezTo>
                  <a:cubicBezTo>
                    <a:pt x="3759" y="1272"/>
                    <a:pt x="3882" y="1346"/>
                    <a:pt x="3981" y="1321"/>
                  </a:cubicBezTo>
                  <a:cubicBezTo>
                    <a:pt x="4087" y="1297"/>
                    <a:pt x="4145" y="1264"/>
                    <a:pt x="4235" y="1256"/>
                  </a:cubicBezTo>
                  <a:cubicBezTo>
                    <a:pt x="4325" y="1239"/>
                    <a:pt x="4448" y="1272"/>
                    <a:pt x="4645" y="1280"/>
                  </a:cubicBezTo>
                  <a:cubicBezTo>
                    <a:pt x="4834" y="1280"/>
                    <a:pt x="4965" y="1248"/>
                    <a:pt x="5072" y="1231"/>
                  </a:cubicBezTo>
                  <a:cubicBezTo>
                    <a:pt x="5179" y="1207"/>
                    <a:pt x="5302" y="1239"/>
                    <a:pt x="5335" y="1272"/>
                  </a:cubicBezTo>
                  <a:cubicBezTo>
                    <a:pt x="5359" y="1305"/>
                    <a:pt x="5302" y="1412"/>
                    <a:pt x="5400" y="1469"/>
                  </a:cubicBezTo>
                  <a:cubicBezTo>
                    <a:pt x="5507" y="1518"/>
                    <a:pt x="5548" y="1527"/>
                    <a:pt x="5753" y="1568"/>
                  </a:cubicBezTo>
                  <a:cubicBezTo>
                    <a:pt x="5967" y="1609"/>
                    <a:pt x="6065" y="1592"/>
                    <a:pt x="6155" y="1592"/>
                  </a:cubicBezTo>
                  <a:cubicBezTo>
                    <a:pt x="6246" y="1584"/>
                    <a:pt x="6311" y="1486"/>
                    <a:pt x="6434" y="1445"/>
                  </a:cubicBezTo>
                  <a:cubicBezTo>
                    <a:pt x="6549" y="1412"/>
                    <a:pt x="6558" y="1403"/>
                    <a:pt x="6656" y="1395"/>
                  </a:cubicBezTo>
                  <a:cubicBezTo>
                    <a:pt x="6755" y="1379"/>
                    <a:pt x="6984" y="1371"/>
                    <a:pt x="7001" y="1338"/>
                  </a:cubicBezTo>
                  <a:cubicBezTo>
                    <a:pt x="7009" y="1297"/>
                    <a:pt x="6845" y="1305"/>
                    <a:pt x="6746" y="1280"/>
                  </a:cubicBezTo>
                  <a:cubicBezTo>
                    <a:pt x="6656" y="1264"/>
                    <a:pt x="6549" y="1248"/>
                    <a:pt x="6566" y="1215"/>
                  </a:cubicBezTo>
                  <a:cubicBezTo>
                    <a:pt x="6590" y="1182"/>
                    <a:pt x="6566" y="1157"/>
                    <a:pt x="6681" y="1174"/>
                  </a:cubicBezTo>
                  <a:cubicBezTo>
                    <a:pt x="6796" y="1198"/>
                    <a:pt x="6845" y="1223"/>
                    <a:pt x="7025" y="1207"/>
                  </a:cubicBezTo>
                  <a:cubicBezTo>
                    <a:pt x="7206" y="1190"/>
                    <a:pt x="7280" y="1141"/>
                    <a:pt x="7427" y="1133"/>
                  </a:cubicBezTo>
                  <a:cubicBezTo>
                    <a:pt x="7575" y="1133"/>
                    <a:pt x="7780" y="1166"/>
                    <a:pt x="7887" y="1157"/>
                  </a:cubicBezTo>
                  <a:cubicBezTo>
                    <a:pt x="8002" y="1149"/>
                    <a:pt x="8141" y="1116"/>
                    <a:pt x="8232" y="1108"/>
                  </a:cubicBezTo>
                  <a:cubicBezTo>
                    <a:pt x="8330" y="1108"/>
                    <a:pt x="8273" y="1174"/>
                    <a:pt x="8182" y="1198"/>
                  </a:cubicBezTo>
                  <a:cubicBezTo>
                    <a:pt x="8100" y="1223"/>
                    <a:pt x="8018" y="1264"/>
                    <a:pt x="7928" y="1280"/>
                  </a:cubicBezTo>
                  <a:cubicBezTo>
                    <a:pt x="7838" y="1297"/>
                    <a:pt x="7633" y="1248"/>
                    <a:pt x="7575" y="1256"/>
                  </a:cubicBezTo>
                  <a:cubicBezTo>
                    <a:pt x="7518" y="1256"/>
                    <a:pt x="7460" y="1272"/>
                    <a:pt x="7493" y="1313"/>
                  </a:cubicBezTo>
                  <a:cubicBezTo>
                    <a:pt x="7526" y="1346"/>
                    <a:pt x="7567" y="1371"/>
                    <a:pt x="7518" y="1403"/>
                  </a:cubicBezTo>
                  <a:cubicBezTo>
                    <a:pt x="7469" y="1445"/>
                    <a:pt x="7386" y="1461"/>
                    <a:pt x="7460" y="1477"/>
                  </a:cubicBezTo>
                  <a:cubicBezTo>
                    <a:pt x="7534" y="1494"/>
                    <a:pt x="7608" y="1412"/>
                    <a:pt x="7641" y="1436"/>
                  </a:cubicBezTo>
                  <a:cubicBezTo>
                    <a:pt x="7682" y="1461"/>
                    <a:pt x="7707" y="1510"/>
                    <a:pt x="7690" y="1535"/>
                  </a:cubicBezTo>
                  <a:cubicBezTo>
                    <a:pt x="7665" y="1568"/>
                    <a:pt x="7477" y="1535"/>
                    <a:pt x="7485" y="1584"/>
                  </a:cubicBezTo>
                  <a:cubicBezTo>
                    <a:pt x="7493" y="1625"/>
                    <a:pt x="7559" y="1707"/>
                    <a:pt x="7624" y="1699"/>
                  </a:cubicBezTo>
                  <a:cubicBezTo>
                    <a:pt x="7698" y="1691"/>
                    <a:pt x="7772" y="1592"/>
                    <a:pt x="7797" y="1576"/>
                  </a:cubicBezTo>
                  <a:cubicBezTo>
                    <a:pt x="7830" y="1568"/>
                    <a:pt x="7912" y="1666"/>
                    <a:pt x="7920" y="1715"/>
                  </a:cubicBezTo>
                  <a:cubicBezTo>
                    <a:pt x="7928" y="1765"/>
                    <a:pt x="7944" y="1912"/>
                    <a:pt x="7969" y="1896"/>
                  </a:cubicBezTo>
                  <a:cubicBezTo>
                    <a:pt x="8002" y="1879"/>
                    <a:pt x="8002" y="1756"/>
                    <a:pt x="8035" y="1797"/>
                  </a:cubicBezTo>
                  <a:cubicBezTo>
                    <a:pt x="8068" y="1847"/>
                    <a:pt x="8084" y="1929"/>
                    <a:pt x="8109" y="1912"/>
                  </a:cubicBezTo>
                  <a:cubicBezTo>
                    <a:pt x="8141" y="1888"/>
                    <a:pt x="8109" y="1797"/>
                    <a:pt x="8125" y="1740"/>
                  </a:cubicBezTo>
                  <a:cubicBezTo>
                    <a:pt x="8141" y="1674"/>
                    <a:pt x="8265" y="1806"/>
                    <a:pt x="8297" y="1847"/>
                  </a:cubicBezTo>
                  <a:cubicBezTo>
                    <a:pt x="8330" y="1896"/>
                    <a:pt x="8314" y="2060"/>
                    <a:pt x="8388" y="1994"/>
                  </a:cubicBezTo>
                  <a:cubicBezTo>
                    <a:pt x="8470" y="1929"/>
                    <a:pt x="8412" y="1781"/>
                    <a:pt x="8486" y="1765"/>
                  </a:cubicBezTo>
                  <a:cubicBezTo>
                    <a:pt x="8568" y="1740"/>
                    <a:pt x="8716" y="1871"/>
                    <a:pt x="8765" y="1937"/>
                  </a:cubicBezTo>
                  <a:cubicBezTo>
                    <a:pt x="8814" y="1994"/>
                    <a:pt x="9069" y="2076"/>
                    <a:pt x="9061" y="2134"/>
                  </a:cubicBezTo>
                  <a:cubicBezTo>
                    <a:pt x="9052" y="2191"/>
                    <a:pt x="8905" y="2241"/>
                    <a:pt x="8880" y="2314"/>
                  </a:cubicBezTo>
                  <a:cubicBezTo>
                    <a:pt x="8855" y="2380"/>
                    <a:pt x="8806" y="2470"/>
                    <a:pt x="8806" y="2552"/>
                  </a:cubicBezTo>
                  <a:cubicBezTo>
                    <a:pt x="8798" y="2634"/>
                    <a:pt x="8847" y="2667"/>
                    <a:pt x="8782" y="2676"/>
                  </a:cubicBezTo>
                  <a:cubicBezTo>
                    <a:pt x="8716" y="2684"/>
                    <a:pt x="8552" y="2643"/>
                    <a:pt x="8494" y="2626"/>
                  </a:cubicBezTo>
                  <a:cubicBezTo>
                    <a:pt x="8429" y="2610"/>
                    <a:pt x="8363" y="2667"/>
                    <a:pt x="8420" y="2708"/>
                  </a:cubicBezTo>
                  <a:cubicBezTo>
                    <a:pt x="8478" y="2741"/>
                    <a:pt x="8568" y="2717"/>
                    <a:pt x="8658" y="2782"/>
                  </a:cubicBezTo>
                  <a:cubicBezTo>
                    <a:pt x="8749" y="2848"/>
                    <a:pt x="8814" y="2848"/>
                    <a:pt x="8913" y="2807"/>
                  </a:cubicBezTo>
                  <a:cubicBezTo>
                    <a:pt x="9011" y="2774"/>
                    <a:pt x="9077" y="2725"/>
                    <a:pt x="9217" y="2692"/>
                  </a:cubicBezTo>
                  <a:cubicBezTo>
                    <a:pt x="9348" y="2659"/>
                    <a:pt x="9356" y="2634"/>
                    <a:pt x="9455" y="2684"/>
                  </a:cubicBezTo>
                  <a:cubicBezTo>
                    <a:pt x="9528" y="2717"/>
                    <a:pt x="9651" y="2790"/>
                    <a:pt x="9758" y="2848"/>
                  </a:cubicBezTo>
                  <a:cubicBezTo>
                    <a:pt x="9742" y="2864"/>
                    <a:pt x="9725" y="2881"/>
                    <a:pt x="9709" y="2897"/>
                  </a:cubicBezTo>
                  <a:cubicBezTo>
                    <a:pt x="9610" y="3004"/>
                    <a:pt x="9496" y="3119"/>
                    <a:pt x="9455" y="3143"/>
                  </a:cubicBezTo>
                  <a:cubicBezTo>
                    <a:pt x="9430" y="3168"/>
                    <a:pt x="9389" y="3176"/>
                    <a:pt x="9356" y="3176"/>
                  </a:cubicBezTo>
                  <a:cubicBezTo>
                    <a:pt x="9315" y="3184"/>
                    <a:pt x="9282" y="3184"/>
                    <a:pt x="9249" y="3209"/>
                  </a:cubicBezTo>
                  <a:cubicBezTo>
                    <a:pt x="9200" y="3234"/>
                    <a:pt x="9184" y="3299"/>
                    <a:pt x="9159" y="3357"/>
                  </a:cubicBezTo>
                  <a:cubicBezTo>
                    <a:pt x="9151" y="3390"/>
                    <a:pt x="9143" y="3414"/>
                    <a:pt x="9126" y="3431"/>
                  </a:cubicBezTo>
                  <a:cubicBezTo>
                    <a:pt x="9093" y="3496"/>
                    <a:pt x="9134" y="3586"/>
                    <a:pt x="9167" y="3660"/>
                  </a:cubicBezTo>
                  <a:cubicBezTo>
                    <a:pt x="9176" y="3677"/>
                    <a:pt x="9184" y="3693"/>
                    <a:pt x="9192" y="3710"/>
                  </a:cubicBezTo>
                  <a:cubicBezTo>
                    <a:pt x="9217" y="3783"/>
                    <a:pt x="9290" y="3775"/>
                    <a:pt x="9348" y="3767"/>
                  </a:cubicBezTo>
                  <a:cubicBezTo>
                    <a:pt x="9364" y="3767"/>
                    <a:pt x="9372" y="3767"/>
                    <a:pt x="9381" y="3767"/>
                  </a:cubicBezTo>
                  <a:cubicBezTo>
                    <a:pt x="9381" y="3775"/>
                    <a:pt x="9389" y="3783"/>
                    <a:pt x="9389" y="3800"/>
                  </a:cubicBezTo>
                  <a:cubicBezTo>
                    <a:pt x="9389" y="3816"/>
                    <a:pt x="9389" y="3833"/>
                    <a:pt x="9381" y="3849"/>
                  </a:cubicBezTo>
                  <a:cubicBezTo>
                    <a:pt x="9372" y="3866"/>
                    <a:pt x="9364" y="3882"/>
                    <a:pt x="9356" y="3890"/>
                  </a:cubicBezTo>
                  <a:cubicBezTo>
                    <a:pt x="9323" y="3907"/>
                    <a:pt x="9225" y="3923"/>
                    <a:pt x="9126" y="3931"/>
                  </a:cubicBezTo>
                  <a:cubicBezTo>
                    <a:pt x="9003" y="3948"/>
                    <a:pt x="8872" y="3964"/>
                    <a:pt x="8831" y="4005"/>
                  </a:cubicBezTo>
                  <a:cubicBezTo>
                    <a:pt x="8790" y="4046"/>
                    <a:pt x="8790" y="4161"/>
                    <a:pt x="8790" y="4259"/>
                  </a:cubicBezTo>
                  <a:cubicBezTo>
                    <a:pt x="8790" y="4341"/>
                    <a:pt x="8790" y="4407"/>
                    <a:pt x="8782" y="4415"/>
                  </a:cubicBezTo>
                  <a:cubicBezTo>
                    <a:pt x="8757" y="4432"/>
                    <a:pt x="8724" y="4465"/>
                    <a:pt x="8700" y="4506"/>
                  </a:cubicBezTo>
                  <a:cubicBezTo>
                    <a:pt x="8667" y="4555"/>
                    <a:pt x="8642" y="4621"/>
                    <a:pt x="8634" y="4645"/>
                  </a:cubicBezTo>
                  <a:cubicBezTo>
                    <a:pt x="8634" y="4670"/>
                    <a:pt x="8708" y="4744"/>
                    <a:pt x="8798" y="4842"/>
                  </a:cubicBezTo>
                  <a:cubicBezTo>
                    <a:pt x="8938" y="4998"/>
                    <a:pt x="9134" y="5203"/>
                    <a:pt x="9134" y="5252"/>
                  </a:cubicBezTo>
                  <a:cubicBezTo>
                    <a:pt x="9134" y="5343"/>
                    <a:pt x="9134" y="5351"/>
                    <a:pt x="9126" y="5376"/>
                  </a:cubicBezTo>
                  <a:lnTo>
                    <a:pt x="9126" y="5376"/>
                  </a:lnTo>
                  <a:lnTo>
                    <a:pt x="9118" y="5392"/>
                  </a:lnTo>
                  <a:lnTo>
                    <a:pt x="9118" y="5392"/>
                  </a:lnTo>
                  <a:cubicBezTo>
                    <a:pt x="9118" y="5400"/>
                    <a:pt x="9093" y="5433"/>
                    <a:pt x="9061" y="5466"/>
                  </a:cubicBezTo>
                  <a:cubicBezTo>
                    <a:pt x="9003" y="5515"/>
                    <a:pt x="8929" y="5581"/>
                    <a:pt x="8888" y="5605"/>
                  </a:cubicBezTo>
                  <a:cubicBezTo>
                    <a:pt x="8855" y="5630"/>
                    <a:pt x="8806" y="5630"/>
                    <a:pt x="8757" y="5622"/>
                  </a:cubicBezTo>
                  <a:cubicBezTo>
                    <a:pt x="8732" y="5622"/>
                    <a:pt x="8716" y="5614"/>
                    <a:pt x="8691" y="5614"/>
                  </a:cubicBezTo>
                  <a:cubicBezTo>
                    <a:pt x="8650" y="5614"/>
                    <a:pt x="8617" y="5655"/>
                    <a:pt x="8576" y="5696"/>
                  </a:cubicBezTo>
                  <a:cubicBezTo>
                    <a:pt x="8535" y="5737"/>
                    <a:pt x="8486" y="5786"/>
                    <a:pt x="8429" y="5802"/>
                  </a:cubicBezTo>
                  <a:cubicBezTo>
                    <a:pt x="8379" y="5819"/>
                    <a:pt x="8265" y="5835"/>
                    <a:pt x="8133" y="5852"/>
                  </a:cubicBezTo>
                  <a:cubicBezTo>
                    <a:pt x="7936" y="5884"/>
                    <a:pt x="7715" y="5917"/>
                    <a:pt x="7633" y="5950"/>
                  </a:cubicBezTo>
                  <a:cubicBezTo>
                    <a:pt x="7534" y="5991"/>
                    <a:pt x="7526" y="6122"/>
                    <a:pt x="7518" y="6213"/>
                  </a:cubicBezTo>
                  <a:cubicBezTo>
                    <a:pt x="7518" y="6245"/>
                    <a:pt x="7542" y="6270"/>
                    <a:pt x="7526" y="6270"/>
                  </a:cubicBezTo>
                  <a:lnTo>
                    <a:pt x="7526" y="6270"/>
                  </a:lnTo>
                  <a:lnTo>
                    <a:pt x="7427" y="6172"/>
                  </a:lnTo>
                  <a:cubicBezTo>
                    <a:pt x="7345" y="6090"/>
                    <a:pt x="7247" y="5999"/>
                    <a:pt x="7198" y="6016"/>
                  </a:cubicBezTo>
                  <a:cubicBezTo>
                    <a:pt x="7148" y="6032"/>
                    <a:pt x="7148" y="6057"/>
                    <a:pt x="7140" y="6090"/>
                  </a:cubicBezTo>
                  <a:cubicBezTo>
                    <a:pt x="7140" y="6098"/>
                    <a:pt x="7132" y="6106"/>
                    <a:pt x="7124" y="6114"/>
                  </a:cubicBezTo>
                  <a:lnTo>
                    <a:pt x="7124" y="6114"/>
                  </a:lnTo>
                  <a:cubicBezTo>
                    <a:pt x="7124" y="6114"/>
                    <a:pt x="7099" y="6090"/>
                    <a:pt x="7075" y="6065"/>
                  </a:cubicBezTo>
                  <a:cubicBezTo>
                    <a:pt x="7050" y="6040"/>
                    <a:pt x="7025" y="6007"/>
                    <a:pt x="7001" y="5999"/>
                  </a:cubicBezTo>
                  <a:lnTo>
                    <a:pt x="6993" y="5999"/>
                  </a:lnTo>
                  <a:cubicBezTo>
                    <a:pt x="6951" y="5975"/>
                    <a:pt x="6894" y="5991"/>
                    <a:pt x="6845" y="6007"/>
                  </a:cubicBezTo>
                  <a:cubicBezTo>
                    <a:pt x="6796" y="6016"/>
                    <a:pt x="6755" y="6032"/>
                    <a:pt x="6738" y="6024"/>
                  </a:cubicBezTo>
                  <a:cubicBezTo>
                    <a:pt x="6713" y="6016"/>
                    <a:pt x="6656" y="5975"/>
                    <a:pt x="6590" y="5934"/>
                  </a:cubicBezTo>
                  <a:cubicBezTo>
                    <a:pt x="6508" y="5884"/>
                    <a:pt x="6418" y="5827"/>
                    <a:pt x="6385" y="5819"/>
                  </a:cubicBezTo>
                  <a:lnTo>
                    <a:pt x="6385" y="5819"/>
                  </a:lnTo>
                  <a:lnTo>
                    <a:pt x="6377" y="5819"/>
                  </a:lnTo>
                  <a:lnTo>
                    <a:pt x="6377" y="5819"/>
                  </a:lnTo>
                  <a:cubicBezTo>
                    <a:pt x="6344" y="5819"/>
                    <a:pt x="6303" y="5819"/>
                    <a:pt x="6270" y="5827"/>
                  </a:cubicBezTo>
                  <a:lnTo>
                    <a:pt x="6270" y="5827"/>
                  </a:lnTo>
                  <a:cubicBezTo>
                    <a:pt x="6221" y="5835"/>
                    <a:pt x="6180" y="5852"/>
                    <a:pt x="6172" y="5893"/>
                  </a:cubicBezTo>
                  <a:lnTo>
                    <a:pt x="6172" y="5893"/>
                  </a:lnTo>
                  <a:lnTo>
                    <a:pt x="6172" y="5901"/>
                  </a:lnTo>
                  <a:lnTo>
                    <a:pt x="6172" y="5901"/>
                  </a:lnTo>
                  <a:cubicBezTo>
                    <a:pt x="6172" y="5925"/>
                    <a:pt x="6229" y="6007"/>
                    <a:pt x="6303" y="6081"/>
                  </a:cubicBezTo>
                  <a:cubicBezTo>
                    <a:pt x="6418" y="6213"/>
                    <a:pt x="6582" y="6360"/>
                    <a:pt x="6599" y="6369"/>
                  </a:cubicBezTo>
                  <a:lnTo>
                    <a:pt x="6599" y="6369"/>
                  </a:lnTo>
                  <a:cubicBezTo>
                    <a:pt x="6607" y="6369"/>
                    <a:pt x="6656" y="6508"/>
                    <a:pt x="6697" y="6648"/>
                  </a:cubicBezTo>
                  <a:cubicBezTo>
                    <a:pt x="6730" y="6746"/>
                    <a:pt x="6755" y="6845"/>
                    <a:pt x="6755" y="6894"/>
                  </a:cubicBezTo>
                  <a:cubicBezTo>
                    <a:pt x="6755" y="6951"/>
                    <a:pt x="6755" y="6992"/>
                    <a:pt x="6746" y="7017"/>
                  </a:cubicBezTo>
                  <a:cubicBezTo>
                    <a:pt x="6746" y="7058"/>
                    <a:pt x="6738" y="7083"/>
                    <a:pt x="6746" y="7124"/>
                  </a:cubicBezTo>
                  <a:cubicBezTo>
                    <a:pt x="6755" y="7189"/>
                    <a:pt x="6902" y="7206"/>
                    <a:pt x="7034" y="7222"/>
                  </a:cubicBezTo>
                  <a:cubicBezTo>
                    <a:pt x="7124" y="7230"/>
                    <a:pt x="7206" y="7238"/>
                    <a:pt x="7206" y="7238"/>
                  </a:cubicBezTo>
                  <a:cubicBezTo>
                    <a:pt x="7206" y="7238"/>
                    <a:pt x="7025" y="7337"/>
                    <a:pt x="6869" y="7411"/>
                  </a:cubicBezTo>
                  <a:cubicBezTo>
                    <a:pt x="6779" y="7460"/>
                    <a:pt x="6689" y="7509"/>
                    <a:pt x="6664" y="7526"/>
                  </a:cubicBezTo>
                  <a:cubicBezTo>
                    <a:pt x="6631" y="7559"/>
                    <a:pt x="6590" y="7616"/>
                    <a:pt x="6549" y="7682"/>
                  </a:cubicBezTo>
                  <a:cubicBezTo>
                    <a:pt x="6500" y="7755"/>
                    <a:pt x="6451" y="7829"/>
                    <a:pt x="6418" y="7838"/>
                  </a:cubicBezTo>
                  <a:cubicBezTo>
                    <a:pt x="6377" y="7846"/>
                    <a:pt x="6270" y="7887"/>
                    <a:pt x="6180" y="7928"/>
                  </a:cubicBezTo>
                  <a:cubicBezTo>
                    <a:pt x="6114" y="7952"/>
                    <a:pt x="6057" y="7977"/>
                    <a:pt x="6024" y="7993"/>
                  </a:cubicBezTo>
                  <a:cubicBezTo>
                    <a:pt x="5967" y="8010"/>
                    <a:pt x="5876" y="8125"/>
                    <a:pt x="5786" y="8240"/>
                  </a:cubicBezTo>
                  <a:cubicBezTo>
                    <a:pt x="5737" y="8305"/>
                    <a:pt x="5679" y="8371"/>
                    <a:pt x="5647" y="8404"/>
                  </a:cubicBezTo>
                  <a:lnTo>
                    <a:pt x="5655" y="8387"/>
                  </a:lnTo>
                  <a:lnTo>
                    <a:pt x="5655" y="8387"/>
                  </a:lnTo>
                  <a:cubicBezTo>
                    <a:pt x="5655" y="8363"/>
                    <a:pt x="5655" y="8338"/>
                    <a:pt x="5655" y="8314"/>
                  </a:cubicBezTo>
                  <a:cubicBezTo>
                    <a:pt x="5655" y="8248"/>
                    <a:pt x="5638" y="8199"/>
                    <a:pt x="5573" y="8199"/>
                  </a:cubicBezTo>
                  <a:cubicBezTo>
                    <a:pt x="5499" y="8199"/>
                    <a:pt x="5343" y="8231"/>
                    <a:pt x="5220" y="8256"/>
                  </a:cubicBezTo>
                  <a:cubicBezTo>
                    <a:pt x="5146" y="8272"/>
                    <a:pt x="5080" y="8289"/>
                    <a:pt x="5072" y="8289"/>
                  </a:cubicBezTo>
                  <a:lnTo>
                    <a:pt x="5072" y="8289"/>
                  </a:lnTo>
                  <a:cubicBezTo>
                    <a:pt x="5056" y="8289"/>
                    <a:pt x="4965" y="8223"/>
                    <a:pt x="4875" y="8149"/>
                  </a:cubicBezTo>
                  <a:cubicBezTo>
                    <a:pt x="4801" y="8092"/>
                    <a:pt x="4727" y="8026"/>
                    <a:pt x="4703" y="7985"/>
                  </a:cubicBezTo>
                  <a:cubicBezTo>
                    <a:pt x="4654" y="7920"/>
                    <a:pt x="4588" y="7649"/>
                    <a:pt x="4547" y="7485"/>
                  </a:cubicBezTo>
                  <a:cubicBezTo>
                    <a:pt x="4530" y="7427"/>
                    <a:pt x="4522" y="7386"/>
                    <a:pt x="4514" y="7353"/>
                  </a:cubicBezTo>
                  <a:cubicBezTo>
                    <a:pt x="4498" y="7304"/>
                    <a:pt x="4448" y="7206"/>
                    <a:pt x="4383" y="7115"/>
                  </a:cubicBezTo>
                  <a:lnTo>
                    <a:pt x="4383" y="7115"/>
                  </a:lnTo>
                  <a:cubicBezTo>
                    <a:pt x="4309" y="7000"/>
                    <a:pt x="4227" y="6877"/>
                    <a:pt x="4194" y="6861"/>
                  </a:cubicBezTo>
                  <a:cubicBezTo>
                    <a:pt x="4161" y="6836"/>
                    <a:pt x="4128" y="6845"/>
                    <a:pt x="4087" y="6845"/>
                  </a:cubicBezTo>
                  <a:cubicBezTo>
                    <a:pt x="4063" y="6845"/>
                    <a:pt x="4046" y="6845"/>
                    <a:pt x="4046" y="6845"/>
                  </a:cubicBezTo>
                  <a:cubicBezTo>
                    <a:pt x="4046" y="6836"/>
                    <a:pt x="4153" y="6730"/>
                    <a:pt x="4251" y="6623"/>
                  </a:cubicBezTo>
                  <a:cubicBezTo>
                    <a:pt x="4350" y="6524"/>
                    <a:pt x="4440" y="6434"/>
                    <a:pt x="4432" y="6393"/>
                  </a:cubicBezTo>
                  <a:cubicBezTo>
                    <a:pt x="4432" y="6369"/>
                    <a:pt x="4375" y="6311"/>
                    <a:pt x="4317" y="6254"/>
                  </a:cubicBezTo>
                  <a:cubicBezTo>
                    <a:pt x="4276" y="6213"/>
                    <a:pt x="4227" y="6172"/>
                    <a:pt x="4210" y="6147"/>
                  </a:cubicBezTo>
                  <a:cubicBezTo>
                    <a:pt x="4194" y="6122"/>
                    <a:pt x="4145" y="6007"/>
                    <a:pt x="4104" y="5884"/>
                  </a:cubicBezTo>
                  <a:cubicBezTo>
                    <a:pt x="4055" y="5753"/>
                    <a:pt x="4005" y="5614"/>
                    <a:pt x="4005" y="5589"/>
                  </a:cubicBezTo>
                  <a:cubicBezTo>
                    <a:pt x="4005" y="5564"/>
                    <a:pt x="4030" y="5376"/>
                    <a:pt x="4046" y="5228"/>
                  </a:cubicBezTo>
                  <a:cubicBezTo>
                    <a:pt x="4063" y="5121"/>
                    <a:pt x="4071" y="5023"/>
                    <a:pt x="4071" y="5006"/>
                  </a:cubicBezTo>
                  <a:cubicBezTo>
                    <a:pt x="4071" y="4990"/>
                    <a:pt x="4137" y="4900"/>
                    <a:pt x="4202" y="4809"/>
                  </a:cubicBezTo>
                  <a:cubicBezTo>
                    <a:pt x="4260" y="4727"/>
                    <a:pt x="4309" y="4645"/>
                    <a:pt x="4317" y="4621"/>
                  </a:cubicBezTo>
                  <a:cubicBezTo>
                    <a:pt x="4317" y="4612"/>
                    <a:pt x="4317" y="4604"/>
                    <a:pt x="4317" y="4604"/>
                  </a:cubicBezTo>
                  <a:lnTo>
                    <a:pt x="4317" y="4604"/>
                  </a:lnTo>
                  <a:cubicBezTo>
                    <a:pt x="4325" y="4547"/>
                    <a:pt x="4342" y="4465"/>
                    <a:pt x="4243" y="4415"/>
                  </a:cubicBezTo>
                  <a:cubicBezTo>
                    <a:pt x="4235" y="4407"/>
                    <a:pt x="4210" y="4399"/>
                    <a:pt x="4194" y="4391"/>
                  </a:cubicBezTo>
                  <a:cubicBezTo>
                    <a:pt x="4128" y="4358"/>
                    <a:pt x="4071" y="4325"/>
                    <a:pt x="4013" y="4317"/>
                  </a:cubicBezTo>
                  <a:cubicBezTo>
                    <a:pt x="3964" y="4300"/>
                    <a:pt x="3529" y="4366"/>
                    <a:pt x="3201" y="4415"/>
                  </a:cubicBezTo>
                  <a:cubicBezTo>
                    <a:pt x="3012" y="4448"/>
                    <a:pt x="2865" y="4465"/>
                    <a:pt x="2848" y="4465"/>
                  </a:cubicBezTo>
                  <a:cubicBezTo>
                    <a:pt x="2840" y="4465"/>
                    <a:pt x="2700" y="4276"/>
                    <a:pt x="2577" y="4112"/>
                  </a:cubicBezTo>
                  <a:cubicBezTo>
                    <a:pt x="2479" y="3972"/>
                    <a:pt x="2380" y="3841"/>
                    <a:pt x="2356" y="3841"/>
                  </a:cubicBezTo>
                  <a:cubicBezTo>
                    <a:pt x="2348" y="3841"/>
                    <a:pt x="2331" y="3833"/>
                    <a:pt x="2306" y="3824"/>
                  </a:cubicBezTo>
                  <a:cubicBezTo>
                    <a:pt x="2216" y="3792"/>
                    <a:pt x="2044" y="3734"/>
                    <a:pt x="1913" y="3742"/>
                  </a:cubicBezTo>
                  <a:cubicBezTo>
                    <a:pt x="1822" y="3751"/>
                    <a:pt x="1781" y="3767"/>
                    <a:pt x="1748" y="3783"/>
                  </a:cubicBezTo>
                  <a:cubicBezTo>
                    <a:pt x="1724" y="3800"/>
                    <a:pt x="1699" y="3816"/>
                    <a:pt x="1650" y="3824"/>
                  </a:cubicBezTo>
                  <a:cubicBezTo>
                    <a:pt x="1576" y="3841"/>
                    <a:pt x="1453" y="3808"/>
                    <a:pt x="1363" y="3792"/>
                  </a:cubicBezTo>
                  <a:cubicBezTo>
                    <a:pt x="1313" y="3775"/>
                    <a:pt x="1281" y="3767"/>
                    <a:pt x="1256" y="3767"/>
                  </a:cubicBezTo>
                  <a:cubicBezTo>
                    <a:pt x="1231" y="3767"/>
                    <a:pt x="1199" y="3767"/>
                    <a:pt x="1166" y="3775"/>
                  </a:cubicBezTo>
                  <a:cubicBezTo>
                    <a:pt x="1108" y="3775"/>
                    <a:pt x="1051" y="3783"/>
                    <a:pt x="1018" y="3775"/>
                  </a:cubicBezTo>
                  <a:cubicBezTo>
                    <a:pt x="1002" y="3775"/>
                    <a:pt x="969" y="3710"/>
                    <a:pt x="944" y="3652"/>
                  </a:cubicBezTo>
                  <a:cubicBezTo>
                    <a:pt x="920" y="3595"/>
                    <a:pt x="895" y="3554"/>
                    <a:pt x="870" y="3545"/>
                  </a:cubicBezTo>
                  <a:cubicBezTo>
                    <a:pt x="854" y="3537"/>
                    <a:pt x="837" y="3529"/>
                    <a:pt x="813" y="3529"/>
                  </a:cubicBezTo>
                  <a:cubicBezTo>
                    <a:pt x="788" y="3521"/>
                    <a:pt x="755" y="3513"/>
                    <a:pt x="739" y="3504"/>
                  </a:cubicBezTo>
                  <a:cubicBezTo>
                    <a:pt x="731" y="3496"/>
                    <a:pt x="731" y="3480"/>
                    <a:pt x="723" y="3455"/>
                  </a:cubicBezTo>
                  <a:lnTo>
                    <a:pt x="723" y="3455"/>
                  </a:lnTo>
                  <a:cubicBezTo>
                    <a:pt x="723" y="3439"/>
                    <a:pt x="723" y="3422"/>
                    <a:pt x="723" y="3406"/>
                  </a:cubicBezTo>
                  <a:cubicBezTo>
                    <a:pt x="714" y="3381"/>
                    <a:pt x="714" y="3348"/>
                    <a:pt x="714" y="3316"/>
                  </a:cubicBezTo>
                  <a:cubicBezTo>
                    <a:pt x="714" y="3283"/>
                    <a:pt x="723" y="3242"/>
                    <a:pt x="731" y="3201"/>
                  </a:cubicBezTo>
                  <a:cubicBezTo>
                    <a:pt x="739" y="3168"/>
                    <a:pt x="747" y="3143"/>
                    <a:pt x="764" y="3119"/>
                  </a:cubicBezTo>
                  <a:cubicBezTo>
                    <a:pt x="780" y="3078"/>
                    <a:pt x="796" y="3045"/>
                    <a:pt x="796" y="3004"/>
                  </a:cubicBezTo>
                  <a:cubicBezTo>
                    <a:pt x="796" y="2963"/>
                    <a:pt x="780" y="2922"/>
                    <a:pt x="764" y="2889"/>
                  </a:cubicBezTo>
                  <a:cubicBezTo>
                    <a:pt x="739" y="2856"/>
                    <a:pt x="714" y="2823"/>
                    <a:pt x="682" y="2790"/>
                  </a:cubicBezTo>
                  <a:lnTo>
                    <a:pt x="682" y="2790"/>
                  </a:lnTo>
                  <a:cubicBezTo>
                    <a:pt x="649" y="2758"/>
                    <a:pt x="616" y="2634"/>
                    <a:pt x="591" y="2536"/>
                  </a:cubicBezTo>
                  <a:cubicBezTo>
                    <a:pt x="575" y="2462"/>
                    <a:pt x="567" y="2405"/>
                    <a:pt x="550" y="2364"/>
                  </a:cubicBezTo>
                  <a:cubicBezTo>
                    <a:pt x="509" y="2273"/>
                    <a:pt x="444" y="2290"/>
                    <a:pt x="386" y="2298"/>
                  </a:cubicBezTo>
                  <a:cubicBezTo>
                    <a:pt x="378" y="2298"/>
                    <a:pt x="370" y="2298"/>
                    <a:pt x="361" y="2298"/>
                  </a:cubicBezTo>
                  <a:cubicBezTo>
                    <a:pt x="361" y="2298"/>
                    <a:pt x="353" y="2273"/>
                    <a:pt x="345" y="2249"/>
                  </a:cubicBezTo>
                  <a:cubicBezTo>
                    <a:pt x="337" y="2208"/>
                    <a:pt x="320" y="2167"/>
                    <a:pt x="288" y="2150"/>
                  </a:cubicBezTo>
                  <a:lnTo>
                    <a:pt x="288" y="2150"/>
                  </a:lnTo>
                  <a:cubicBezTo>
                    <a:pt x="255" y="2134"/>
                    <a:pt x="214" y="2159"/>
                    <a:pt x="165" y="2183"/>
                  </a:cubicBezTo>
                  <a:cubicBezTo>
                    <a:pt x="115" y="2216"/>
                    <a:pt x="50" y="2257"/>
                    <a:pt x="17" y="2232"/>
                  </a:cubicBezTo>
                  <a:cubicBezTo>
                    <a:pt x="0" y="2216"/>
                    <a:pt x="33" y="2167"/>
                    <a:pt x="82" y="2101"/>
                  </a:cubicBezTo>
                  <a:cubicBezTo>
                    <a:pt x="123" y="2044"/>
                    <a:pt x="181" y="1986"/>
                    <a:pt x="222" y="1937"/>
                  </a:cubicBezTo>
                  <a:cubicBezTo>
                    <a:pt x="255" y="1904"/>
                    <a:pt x="279" y="1871"/>
                    <a:pt x="288" y="1855"/>
                  </a:cubicBezTo>
                  <a:lnTo>
                    <a:pt x="288" y="1855"/>
                  </a:lnTo>
                  <a:cubicBezTo>
                    <a:pt x="304" y="1830"/>
                    <a:pt x="329" y="1707"/>
                    <a:pt x="353" y="1592"/>
                  </a:cubicBezTo>
                  <a:cubicBezTo>
                    <a:pt x="370" y="1502"/>
                    <a:pt x="386" y="1412"/>
                    <a:pt x="386" y="1371"/>
                  </a:cubicBezTo>
                  <a:cubicBezTo>
                    <a:pt x="386" y="1330"/>
                    <a:pt x="411" y="1280"/>
                    <a:pt x="435" y="1239"/>
                  </a:cubicBezTo>
                  <a:cubicBezTo>
                    <a:pt x="452" y="1198"/>
                    <a:pt x="476" y="1166"/>
                    <a:pt x="485" y="1124"/>
                  </a:cubicBezTo>
                  <a:cubicBezTo>
                    <a:pt x="493" y="1083"/>
                    <a:pt x="542" y="1042"/>
                    <a:pt x="591" y="1001"/>
                  </a:cubicBezTo>
                  <a:cubicBezTo>
                    <a:pt x="616" y="985"/>
                    <a:pt x="632" y="969"/>
                    <a:pt x="649" y="952"/>
                  </a:cubicBezTo>
                  <a:cubicBezTo>
                    <a:pt x="665" y="936"/>
                    <a:pt x="706" y="928"/>
                    <a:pt x="747" y="928"/>
                  </a:cubicBezTo>
                  <a:cubicBezTo>
                    <a:pt x="805" y="919"/>
                    <a:pt x="862" y="911"/>
                    <a:pt x="895" y="878"/>
                  </a:cubicBezTo>
                  <a:cubicBezTo>
                    <a:pt x="920" y="854"/>
                    <a:pt x="961" y="796"/>
                    <a:pt x="1002" y="747"/>
                  </a:cubicBezTo>
                  <a:cubicBezTo>
                    <a:pt x="1018" y="714"/>
                    <a:pt x="1043" y="690"/>
                    <a:pt x="1059" y="66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74"/>
            <p:cNvSpPr/>
            <p:nvPr/>
          </p:nvSpPr>
          <p:spPr>
            <a:xfrm>
              <a:off x="2311750" y="2693350"/>
              <a:ext cx="243975" cy="210100"/>
            </a:xfrm>
            <a:custGeom>
              <a:avLst/>
              <a:gdLst/>
              <a:ahLst/>
              <a:cxnLst/>
              <a:rect l="l" t="t" r="r" b="b"/>
              <a:pathLst>
                <a:path w="9759" h="8404" fill="none" extrusionOk="0">
                  <a:moveTo>
                    <a:pt x="2372" y="58"/>
                  </a:moveTo>
                  <a:cubicBezTo>
                    <a:pt x="2290" y="123"/>
                    <a:pt x="2257" y="131"/>
                    <a:pt x="2265" y="214"/>
                  </a:cubicBezTo>
                  <a:cubicBezTo>
                    <a:pt x="2265" y="296"/>
                    <a:pt x="2192" y="386"/>
                    <a:pt x="2306" y="410"/>
                  </a:cubicBezTo>
                  <a:cubicBezTo>
                    <a:pt x="2430" y="443"/>
                    <a:pt x="2454" y="410"/>
                    <a:pt x="2520" y="394"/>
                  </a:cubicBezTo>
                  <a:cubicBezTo>
                    <a:pt x="2594" y="369"/>
                    <a:pt x="2668" y="287"/>
                    <a:pt x="2594" y="181"/>
                  </a:cubicBezTo>
                  <a:cubicBezTo>
                    <a:pt x="2528" y="82"/>
                    <a:pt x="2561" y="0"/>
                    <a:pt x="2372" y="58"/>
                  </a:cubicBezTo>
                  <a:close/>
                  <a:moveTo>
                    <a:pt x="6828" y="829"/>
                  </a:moveTo>
                  <a:cubicBezTo>
                    <a:pt x="6894" y="813"/>
                    <a:pt x="6951" y="886"/>
                    <a:pt x="6951" y="919"/>
                  </a:cubicBezTo>
                  <a:cubicBezTo>
                    <a:pt x="6943" y="952"/>
                    <a:pt x="6837" y="969"/>
                    <a:pt x="6812" y="1018"/>
                  </a:cubicBezTo>
                  <a:cubicBezTo>
                    <a:pt x="6787" y="1059"/>
                    <a:pt x="6853" y="1141"/>
                    <a:pt x="6779" y="1092"/>
                  </a:cubicBezTo>
                  <a:cubicBezTo>
                    <a:pt x="6705" y="1051"/>
                    <a:pt x="6517" y="936"/>
                    <a:pt x="6508" y="911"/>
                  </a:cubicBezTo>
                  <a:cubicBezTo>
                    <a:pt x="6500" y="886"/>
                    <a:pt x="6599" y="911"/>
                    <a:pt x="6697" y="895"/>
                  </a:cubicBezTo>
                  <a:cubicBezTo>
                    <a:pt x="6796" y="886"/>
                    <a:pt x="6755" y="837"/>
                    <a:pt x="6828" y="829"/>
                  </a:cubicBezTo>
                  <a:close/>
                  <a:moveTo>
                    <a:pt x="8839" y="1067"/>
                  </a:moveTo>
                  <a:cubicBezTo>
                    <a:pt x="8700" y="1067"/>
                    <a:pt x="8658" y="1108"/>
                    <a:pt x="8568" y="1124"/>
                  </a:cubicBezTo>
                  <a:cubicBezTo>
                    <a:pt x="8478" y="1149"/>
                    <a:pt x="8396" y="1141"/>
                    <a:pt x="8486" y="1207"/>
                  </a:cubicBezTo>
                  <a:cubicBezTo>
                    <a:pt x="8576" y="1272"/>
                    <a:pt x="8609" y="1305"/>
                    <a:pt x="8593" y="1371"/>
                  </a:cubicBezTo>
                  <a:cubicBezTo>
                    <a:pt x="8585" y="1436"/>
                    <a:pt x="8593" y="1453"/>
                    <a:pt x="8486" y="1494"/>
                  </a:cubicBezTo>
                  <a:cubicBezTo>
                    <a:pt x="8371" y="1535"/>
                    <a:pt x="8150" y="1600"/>
                    <a:pt x="8256" y="1609"/>
                  </a:cubicBezTo>
                  <a:cubicBezTo>
                    <a:pt x="8363" y="1609"/>
                    <a:pt x="8503" y="1559"/>
                    <a:pt x="8650" y="1576"/>
                  </a:cubicBezTo>
                  <a:cubicBezTo>
                    <a:pt x="8806" y="1592"/>
                    <a:pt x="8880" y="1609"/>
                    <a:pt x="8905" y="1527"/>
                  </a:cubicBezTo>
                  <a:cubicBezTo>
                    <a:pt x="8938" y="1445"/>
                    <a:pt x="8979" y="1494"/>
                    <a:pt x="8938" y="1395"/>
                  </a:cubicBezTo>
                  <a:cubicBezTo>
                    <a:pt x="8888" y="1297"/>
                    <a:pt x="8831" y="1272"/>
                    <a:pt x="8896" y="1182"/>
                  </a:cubicBezTo>
                  <a:cubicBezTo>
                    <a:pt x="8962" y="1100"/>
                    <a:pt x="9044" y="1067"/>
                    <a:pt x="9003" y="1051"/>
                  </a:cubicBezTo>
                  <a:cubicBezTo>
                    <a:pt x="8970" y="1034"/>
                    <a:pt x="8913" y="1034"/>
                    <a:pt x="8839" y="1067"/>
                  </a:cubicBezTo>
                  <a:close/>
                  <a:moveTo>
                    <a:pt x="1059" y="665"/>
                  </a:moveTo>
                  <a:cubicBezTo>
                    <a:pt x="1075" y="690"/>
                    <a:pt x="1092" y="714"/>
                    <a:pt x="1108" y="739"/>
                  </a:cubicBezTo>
                  <a:cubicBezTo>
                    <a:pt x="1149" y="788"/>
                    <a:pt x="1231" y="837"/>
                    <a:pt x="1240" y="886"/>
                  </a:cubicBezTo>
                  <a:cubicBezTo>
                    <a:pt x="1248" y="936"/>
                    <a:pt x="1182" y="911"/>
                    <a:pt x="1141" y="944"/>
                  </a:cubicBezTo>
                  <a:cubicBezTo>
                    <a:pt x="1108" y="977"/>
                    <a:pt x="1158" y="1018"/>
                    <a:pt x="1215" y="1108"/>
                  </a:cubicBezTo>
                  <a:cubicBezTo>
                    <a:pt x="1281" y="1190"/>
                    <a:pt x="1256" y="1305"/>
                    <a:pt x="1215" y="1346"/>
                  </a:cubicBezTo>
                  <a:cubicBezTo>
                    <a:pt x="1166" y="1387"/>
                    <a:pt x="1051" y="1527"/>
                    <a:pt x="1010" y="1584"/>
                  </a:cubicBezTo>
                  <a:cubicBezTo>
                    <a:pt x="961" y="1641"/>
                    <a:pt x="895" y="1732"/>
                    <a:pt x="936" y="1814"/>
                  </a:cubicBezTo>
                  <a:cubicBezTo>
                    <a:pt x="969" y="1904"/>
                    <a:pt x="1043" y="2052"/>
                    <a:pt x="1108" y="2068"/>
                  </a:cubicBezTo>
                  <a:cubicBezTo>
                    <a:pt x="1174" y="2085"/>
                    <a:pt x="1199" y="2044"/>
                    <a:pt x="1215" y="2126"/>
                  </a:cubicBezTo>
                  <a:cubicBezTo>
                    <a:pt x="1240" y="2200"/>
                    <a:pt x="1199" y="2298"/>
                    <a:pt x="1240" y="2323"/>
                  </a:cubicBezTo>
                  <a:cubicBezTo>
                    <a:pt x="1281" y="2347"/>
                    <a:pt x="1346" y="2323"/>
                    <a:pt x="1404" y="2306"/>
                  </a:cubicBezTo>
                  <a:cubicBezTo>
                    <a:pt x="1469" y="2290"/>
                    <a:pt x="1502" y="2331"/>
                    <a:pt x="1535" y="2290"/>
                  </a:cubicBezTo>
                  <a:cubicBezTo>
                    <a:pt x="1568" y="2249"/>
                    <a:pt x="1601" y="2200"/>
                    <a:pt x="1634" y="2159"/>
                  </a:cubicBezTo>
                  <a:cubicBezTo>
                    <a:pt x="1666" y="2109"/>
                    <a:pt x="1732" y="1994"/>
                    <a:pt x="1691" y="1937"/>
                  </a:cubicBezTo>
                  <a:cubicBezTo>
                    <a:pt x="1650" y="1879"/>
                    <a:pt x="1625" y="1863"/>
                    <a:pt x="1584" y="1773"/>
                  </a:cubicBezTo>
                  <a:cubicBezTo>
                    <a:pt x="1543" y="1683"/>
                    <a:pt x="1404" y="1371"/>
                    <a:pt x="1379" y="1305"/>
                  </a:cubicBezTo>
                  <a:cubicBezTo>
                    <a:pt x="1354" y="1239"/>
                    <a:pt x="1338" y="1198"/>
                    <a:pt x="1354" y="1124"/>
                  </a:cubicBezTo>
                  <a:cubicBezTo>
                    <a:pt x="1371" y="1042"/>
                    <a:pt x="1330" y="993"/>
                    <a:pt x="1371" y="969"/>
                  </a:cubicBezTo>
                  <a:cubicBezTo>
                    <a:pt x="1412" y="952"/>
                    <a:pt x="1461" y="993"/>
                    <a:pt x="1527" y="952"/>
                  </a:cubicBezTo>
                  <a:cubicBezTo>
                    <a:pt x="1601" y="911"/>
                    <a:pt x="1675" y="878"/>
                    <a:pt x="1757" y="821"/>
                  </a:cubicBezTo>
                  <a:cubicBezTo>
                    <a:pt x="1839" y="763"/>
                    <a:pt x="1954" y="722"/>
                    <a:pt x="2085" y="714"/>
                  </a:cubicBezTo>
                  <a:cubicBezTo>
                    <a:pt x="2224" y="706"/>
                    <a:pt x="2257" y="706"/>
                    <a:pt x="2315" y="665"/>
                  </a:cubicBezTo>
                  <a:cubicBezTo>
                    <a:pt x="2380" y="624"/>
                    <a:pt x="2413" y="575"/>
                    <a:pt x="2454" y="566"/>
                  </a:cubicBezTo>
                  <a:cubicBezTo>
                    <a:pt x="2503" y="558"/>
                    <a:pt x="2569" y="550"/>
                    <a:pt x="2676" y="566"/>
                  </a:cubicBezTo>
                  <a:cubicBezTo>
                    <a:pt x="2791" y="583"/>
                    <a:pt x="3012" y="591"/>
                    <a:pt x="3168" y="640"/>
                  </a:cubicBezTo>
                  <a:cubicBezTo>
                    <a:pt x="3332" y="690"/>
                    <a:pt x="3267" y="632"/>
                    <a:pt x="3365" y="690"/>
                  </a:cubicBezTo>
                  <a:cubicBezTo>
                    <a:pt x="3464" y="739"/>
                    <a:pt x="3595" y="813"/>
                    <a:pt x="3620" y="878"/>
                  </a:cubicBezTo>
                  <a:cubicBezTo>
                    <a:pt x="3652" y="936"/>
                    <a:pt x="3636" y="1190"/>
                    <a:pt x="3693" y="1231"/>
                  </a:cubicBezTo>
                  <a:cubicBezTo>
                    <a:pt x="3759" y="1272"/>
                    <a:pt x="3882" y="1346"/>
                    <a:pt x="3981" y="1321"/>
                  </a:cubicBezTo>
                  <a:cubicBezTo>
                    <a:pt x="4087" y="1297"/>
                    <a:pt x="4145" y="1264"/>
                    <a:pt x="4235" y="1256"/>
                  </a:cubicBezTo>
                  <a:cubicBezTo>
                    <a:pt x="4325" y="1239"/>
                    <a:pt x="4448" y="1272"/>
                    <a:pt x="4645" y="1280"/>
                  </a:cubicBezTo>
                  <a:cubicBezTo>
                    <a:pt x="4834" y="1280"/>
                    <a:pt x="4965" y="1248"/>
                    <a:pt x="5072" y="1231"/>
                  </a:cubicBezTo>
                  <a:cubicBezTo>
                    <a:pt x="5179" y="1207"/>
                    <a:pt x="5302" y="1239"/>
                    <a:pt x="5335" y="1272"/>
                  </a:cubicBezTo>
                  <a:cubicBezTo>
                    <a:pt x="5359" y="1305"/>
                    <a:pt x="5302" y="1412"/>
                    <a:pt x="5400" y="1469"/>
                  </a:cubicBezTo>
                  <a:cubicBezTo>
                    <a:pt x="5507" y="1518"/>
                    <a:pt x="5548" y="1527"/>
                    <a:pt x="5753" y="1568"/>
                  </a:cubicBezTo>
                  <a:cubicBezTo>
                    <a:pt x="5967" y="1609"/>
                    <a:pt x="6065" y="1592"/>
                    <a:pt x="6155" y="1592"/>
                  </a:cubicBezTo>
                  <a:cubicBezTo>
                    <a:pt x="6246" y="1584"/>
                    <a:pt x="6311" y="1486"/>
                    <a:pt x="6434" y="1445"/>
                  </a:cubicBezTo>
                  <a:cubicBezTo>
                    <a:pt x="6549" y="1412"/>
                    <a:pt x="6558" y="1403"/>
                    <a:pt x="6656" y="1395"/>
                  </a:cubicBezTo>
                  <a:cubicBezTo>
                    <a:pt x="6755" y="1379"/>
                    <a:pt x="6984" y="1371"/>
                    <a:pt x="7001" y="1338"/>
                  </a:cubicBezTo>
                  <a:cubicBezTo>
                    <a:pt x="7009" y="1297"/>
                    <a:pt x="6845" y="1305"/>
                    <a:pt x="6746" y="1280"/>
                  </a:cubicBezTo>
                  <a:cubicBezTo>
                    <a:pt x="6656" y="1264"/>
                    <a:pt x="6549" y="1248"/>
                    <a:pt x="6566" y="1215"/>
                  </a:cubicBezTo>
                  <a:cubicBezTo>
                    <a:pt x="6590" y="1182"/>
                    <a:pt x="6566" y="1157"/>
                    <a:pt x="6681" y="1174"/>
                  </a:cubicBezTo>
                  <a:cubicBezTo>
                    <a:pt x="6796" y="1198"/>
                    <a:pt x="6845" y="1223"/>
                    <a:pt x="7025" y="1207"/>
                  </a:cubicBezTo>
                  <a:cubicBezTo>
                    <a:pt x="7206" y="1190"/>
                    <a:pt x="7280" y="1141"/>
                    <a:pt x="7427" y="1133"/>
                  </a:cubicBezTo>
                  <a:cubicBezTo>
                    <a:pt x="7575" y="1133"/>
                    <a:pt x="7780" y="1166"/>
                    <a:pt x="7887" y="1157"/>
                  </a:cubicBezTo>
                  <a:cubicBezTo>
                    <a:pt x="8002" y="1149"/>
                    <a:pt x="8141" y="1116"/>
                    <a:pt x="8232" y="1108"/>
                  </a:cubicBezTo>
                  <a:cubicBezTo>
                    <a:pt x="8330" y="1108"/>
                    <a:pt x="8273" y="1174"/>
                    <a:pt x="8182" y="1198"/>
                  </a:cubicBezTo>
                  <a:cubicBezTo>
                    <a:pt x="8100" y="1223"/>
                    <a:pt x="8018" y="1264"/>
                    <a:pt x="7928" y="1280"/>
                  </a:cubicBezTo>
                  <a:cubicBezTo>
                    <a:pt x="7838" y="1297"/>
                    <a:pt x="7633" y="1248"/>
                    <a:pt x="7575" y="1256"/>
                  </a:cubicBezTo>
                  <a:cubicBezTo>
                    <a:pt x="7518" y="1256"/>
                    <a:pt x="7460" y="1272"/>
                    <a:pt x="7493" y="1313"/>
                  </a:cubicBezTo>
                  <a:cubicBezTo>
                    <a:pt x="7526" y="1346"/>
                    <a:pt x="7567" y="1371"/>
                    <a:pt x="7518" y="1403"/>
                  </a:cubicBezTo>
                  <a:cubicBezTo>
                    <a:pt x="7469" y="1445"/>
                    <a:pt x="7386" y="1461"/>
                    <a:pt x="7460" y="1477"/>
                  </a:cubicBezTo>
                  <a:cubicBezTo>
                    <a:pt x="7534" y="1494"/>
                    <a:pt x="7608" y="1412"/>
                    <a:pt x="7641" y="1436"/>
                  </a:cubicBezTo>
                  <a:cubicBezTo>
                    <a:pt x="7682" y="1461"/>
                    <a:pt x="7707" y="1510"/>
                    <a:pt x="7690" y="1535"/>
                  </a:cubicBezTo>
                  <a:cubicBezTo>
                    <a:pt x="7665" y="1568"/>
                    <a:pt x="7477" y="1535"/>
                    <a:pt x="7485" y="1584"/>
                  </a:cubicBezTo>
                  <a:cubicBezTo>
                    <a:pt x="7493" y="1625"/>
                    <a:pt x="7559" y="1707"/>
                    <a:pt x="7624" y="1699"/>
                  </a:cubicBezTo>
                  <a:cubicBezTo>
                    <a:pt x="7698" y="1691"/>
                    <a:pt x="7772" y="1592"/>
                    <a:pt x="7797" y="1576"/>
                  </a:cubicBezTo>
                  <a:cubicBezTo>
                    <a:pt x="7830" y="1568"/>
                    <a:pt x="7912" y="1666"/>
                    <a:pt x="7920" y="1715"/>
                  </a:cubicBezTo>
                  <a:cubicBezTo>
                    <a:pt x="7928" y="1765"/>
                    <a:pt x="7944" y="1912"/>
                    <a:pt x="7969" y="1896"/>
                  </a:cubicBezTo>
                  <a:cubicBezTo>
                    <a:pt x="8002" y="1879"/>
                    <a:pt x="8002" y="1756"/>
                    <a:pt x="8035" y="1797"/>
                  </a:cubicBezTo>
                  <a:cubicBezTo>
                    <a:pt x="8068" y="1847"/>
                    <a:pt x="8084" y="1929"/>
                    <a:pt x="8109" y="1912"/>
                  </a:cubicBezTo>
                  <a:cubicBezTo>
                    <a:pt x="8141" y="1888"/>
                    <a:pt x="8109" y="1797"/>
                    <a:pt x="8125" y="1740"/>
                  </a:cubicBezTo>
                  <a:cubicBezTo>
                    <a:pt x="8141" y="1674"/>
                    <a:pt x="8265" y="1806"/>
                    <a:pt x="8297" y="1847"/>
                  </a:cubicBezTo>
                  <a:cubicBezTo>
                    <a:pt x="8330" y="1896"/>
                    <a:pt x="8314" y="2060"/>
                    <a:pt x="8388" y="1994"/>
                  </a:cubicBezTo>
                  <a:cubicBezTo>
                    <a:pt x="8470" y="1929"/>
                    <a:pt x="8412" y="1781"/>
                    <a:pt x="8486" y="1765"/>
                  </a:cubicBezTo>
                  <a:cubicBezTo>
                    <a:pt x="8568" y="1740"/>
                    <a:pt x="8716" y="1871"/>
                    <a:pt x="8765" y="1937"/>
                  </a:cubicBezTo>
                  <a:cubicBezTo>
                    <a:pt x="8814" y="1994"/>
                    <a:pt x="9069" y="2076"/>
                    <a:pt x="9061" y="2134"/>
                  </a:cubicBezTo>
                  <a:cubicBezTo>
                    <a:pt x="9052" y="2191"/>
                    <a:pt x="8905" y="2241"/>
                    <a:pt x="8880" y="2314"/>
                  </a:cubicBezTo>
                  <a:cubicBezTo>
                    <a:pt x="8855" y="2380"/>
                    <a:pt x="8806" y="2470"/>
                    <a:pt x="8806" y="2552"/>
                  </a:cubicBezTo>
                  <a:cubicBezTo>
                    <a:pt x="8798" y="2634"/>
                    <a:pt x="8847" y="2667"/>
                    <a:pt x="8782" y="2676"/>
                  </a:cubicBezTo>
                  <a:cubicBezTo>
                    <a:pt x="8716" y="2684"/>
                    <a:pt x="8552" y="2643"/>
                    <a:pt x="8494" y="2626"/>
                  </a:cubicBezTo>
                  <a:cubicBezTo>
                    <a:pt x="8429" y="2610"/>
                    <a:pt x="8363" y="2667"/>
                    <a:pt x="8420" y="2708"/>
                  </a:cubicBezTo>
                  <a:cubicBezTo>
                    <a:pt x="8478" y="2741"/>
                    <a:pt x="8568" y="2717"/>
                    <a:pt x="8658" y="2782"/>
                  </a:cubicBezTo>
                  <a:cubicBezTo>
                    <a:pt x="8749" y="2848"/>
                    <a:pt x="8814" y="2848"/>
                    <a:pt x="8913" y="2807"/>
                  </a:cubicBezTo>
                  <a:cubicBezTo>
                    <a:pt x="9011" y="2774"/>
                    <a:pt x="9077" y="2725"/>
                    <a:pt x="9217" y="2692"/>
                  </a:cubicBezTo>
                  <a:cubicBezTo>
                    <a:pt x="9348" y="2659"/>
                    <a:pt x="9356" y="2634"/>
                    <a:pt x="9455" y="2684"/>
                  </a:cubicBezTo>
                  <a:cubicBezTo>
                    <a:pt x="9528" y="2717"/>
                    <a:pt x="9651" y="2790"/>
                    <a:pt x="9758" y="2848"/>
                  </a:cubicBezTo>
                  <a:cubicBezTo>
                    <a:pt x="9742" y="2864"/>
                    <a:pt x="9725" y="2881"/>
                    <a:pt x="9709" y="2897"/>
                  </a:cubicBezTo>
                  <a:cubicBezTo>
                    <a:pt x="9610" y="3004"/>
                    <a:pt x="9496" y="3119"/>
                    <a:pt x="9455" y="3143"/>
                  </a:cubicBezTo>
                  <a:cubicBezTo>
                    <a:pt x="9430" y="3168"/>
                    <a:pt x="9389" y="3176"/>
                    <a:pt x="9356" y="3176"/>
                  </a:cubicBezTo>
                  <a:cubicBezTo>
                    <a:pt x="9315" y="3184"/>
                    <a:pt x="9282" y="3184"/>
                    <a:pt x="9249" y="3209"/>
                  </a:cubicBezTo>
                  <a:cubicBezTo>
                    <a:pt x="9200" y="3234"/>
                    <a:pt x="9184" y="3299"/>
                    <a:pt x="9159" y="3357"/>
                  </a:cubicBezTo>
                  <a:cubicBezTo>
                    <a:pt x="9151" y="3390"/>
                    <a:pt x="9143" y="3414"/>
                    <a:pt x="9126" y="3431"/>
                  </a:cubicBezTo>
                  <a:cubicBezTo>
                    <a:pt x="9093" y="3496"/>
                    <a:pt x="9134" y="3586"/>
                    <a:pt x="9167" y="3660"/>
                  </a:cubicBezTo>
                  <a:cubicBezTo>
                    <a:pt x="9176" y="3677"/>
                    <a:pt x="9184" y="3693"/>
                    <a:pt x="9192" y="3710"/>
                  </a:cubicBezTo>
                  <a:cubicBezTo>
                    <a:pt x="9217" y="3783"/>
                    <a:pt x="9290" y="3775"/>
                    <a:pt x="9348" y="3767"/>
                  </a:cubicBezTo>
                  <a:cubicBezTo>
                    <a:pt x="9364" y="3767"/>
                    <a:pt x="9372" y="3767"/>
                    <a:pt x="9381" y="3767"/>
                  </a:cubicBezTo>
                  <a:cubicBezTo>
                    <a:pt x="9381" y="3775"/>
                    <a:pt x="9389" y="3783"/>
                    <a:pt x="9389" y="3800"/>
                  </a:cubicBezTo>
                  <a:cubicBezTo>
                    <a:pt x="9389" y="3816"/>
                    <a:pt x="9389" y="3833"/>
                    <a:pt x="9381" y="3849"/>
                  </a:cubicBezTo>
                  <a:cubicBezTo>
                    <a:pt x="9372" y="3866"/>
                    <a:pt x="9364" y="3882"/>
                    <a:pt x="9356" y="3890"/>
                  </a:cubicBezTo>
                  <a:cubicBezTo>
                    <a:pt x="9323" y="3907"/>
                    <a:pt x="9225" y="3923"/>
                    <a:pt x="9126" y="3931"/>
                  </a:cubicBezTo>
                  <a:cubicBezTo>
                    <a:pt x="9003" y="3948"/>
                    <a:pt x="8872" y="3964"/>
                    <a:pt x="8831" y="4005"/>
                  </a:cubicBezTo>
                  <a:cubicBezTo>
                    <a:pt x="8790" y="4046"/>
                    <a:pt x="8790" y="4161"/>
                    <a:pt x="8790" y="4259"/>
                  </a:cubicBezTo>
                  <a:cubicBezTo>
                    <a:pt x="8790" y="4341"/>
                    <a:pt x="8790" y="4407"/>
                    <a:pt x="8782" y="4415"/>
                  </a:cubicBezTo>
                  <a:cubicBezTo>
                    <a:pt x="8757" y="4432"/>
                    <a:pt x="8724" y="4465"/>
                    <a:pt x="8700" y="4506"/>
                  </a:cubicBezTo>
                  <a:cubicBezTo>
                    <a:pt x="8667" y="4555"/>
                    <a:pt x="8642" y="4621"/>
                    <a:pt x="8634" y="4645"/>
                  </a:cubicBezTo>
                  <a:cubicBezTo>
                    <a:pt x="8634" y="4670"/>
                    <a:pt x="8708" y="4744"/>
                    <a:pt x="8798" y="4842"/>
                  </a:cubicBezTo>
                  <a:cubicBezTo>
                    <a:pt x="8938" y="4998"/>
                    <a:pt x="9134" y="5203"/>
                    <a:pt x="9134" y="5252"/>
                  </a:cubicBezTo>
                  <a:cubicBezTo>
                    <a:pt x="9134" y="5343"/>
                    <a:pt x="9134" y="5351"/>
                    <a:pt x="9126" y="5376"/>
                  </a:cubicBezTo>
                  <a:lnTo>
                    <a:pt x="9126" y="5376"/>
                  </a:lnTo>
                  <a:lnTo>
                    <a:pt x="9118" y="5392"/>
                  </a:lnTo>
                  <a:lnTo>
                    <a:pt x="9118" y="5392"/>
                  </a:lnTo>
                  <a:cubicBezTo>
                    <a:pt x="9118" y="5400"/>
                    <a:pt x="9093" y="5433"/>
                    <a:pt x="9061" y="5466"/>
                  </a:cubicBezTo>
                  <a:cubicBezTo>
                    <a:pt x="9003" y="5515"/>
                    <a:pt x="8929" y="5581"/>
                    <a:pt x="8888" y="5605"/>
                  </a:cubicBezTo>
                  <a:cubicBezTo>
                    <a:pt x="8855" y="5630"/>
                    <a:pt x="8806" y="5630"/>
                    <a:pt x="8757" y="5622"/>
                  </a:cubicBezTo>
                  <a:cubicBezTo>
                    <a:pt x="8732" y="5622"/>
                    <a:pt x="8716" y="5614"/>
                    <a:pt x="8691" y="5614"/>
                  </a:cubicBezTo>
                  <a:cubicBezTo>
                    <a:pt x="8650" y="5614"/>
                    <a:pt x="8617" y="5655"/>
                    <a:pt x="8576" y="5696"/>
                  </a:cubicBezTo>
                  <a:cubicBezTo>
                    <a:pt x="8535" y="5737"/>
                    <a:pt x="8486" y="5786"/>
                    <a:pt x="8429" y="5802"/>
                  </a:cubicBezTo>
                  <a:cubicBezTo>
                    <a:pt x="8379" y="5819"/>
                    <a:pt x="8265" y="5835"/>
                    <a:pt x="8133" y="5852"/>
                  </a:cubicBezTo>
                  <a:cubicBezTo>
                    <a:pt x="7936" y="5884"/>
                    <a:pt x="7715" y="5917"/>
                    <a:pt x="7633" y="5950"/>
                  </a:cubicBezTo>
                  <a:cubicBezTo>
                    <a:pt x="7534" y="5991"/>
                    <a:pt x="7526" y="6122"/>
                    <a:pt x="7518" y="6213"/>
                  </a:cubicBezTo>
                  <a:cubicBezTo>
                    <a:pt x="7518" y="6245"/>
                    <a:pt x="7542" y="6270"/>
                    <a:pt x="7526" y="6270"/>
                  </a:cubicBezTo>
                  <a:lnTo>
                    <a:pt x="7526" y="6270"/>
                  </a:lnTo>
                  <a:lnTo>
                    <a:pt x="7427" y="6172"/>
                  </a:lnTo>
                  <a:cubicBezTo>
                    <a:pt x="7345" y="6090"/>
                    <a:pt x="7247" y="5999"/>
                    <a:pt x="7198" y="6016"/>
                  </a:cubicBezTo>
                  <a:cubicBezTo>
                    <a:pt x="7148" y="6032"/>
                    <a:pt x="7148" y="6057"/>
                    <a:pt x="7140" y="6090"/>
                  </a:cubicBezTo>
                  <a:cubicBezTo>
                    <a:pt x="7140" y="6098"/>
                    <a:pt x="7132" y="6106"/>
                    <a:pt x="7124" y="6114"/>
                  </a:cubicBezTo>
                  <a:lnTo>
                    <a:pt x="7124" y="6114"/>
                  </a:lnTo>
                  <a:cubicBezTo>
                    <a:pt x="7124" y="6114"/>
                    <a:pt x="7099" y="6090"/>
                    <a:pt x="7075" y="6065"/>
                  </a:cubicBezTo>
                  <a:cubicBezTo>
                    <a:pt x="7050" y="6040"/>
                    <a:pt x="7025" y="6007"/>
                    <a:pt x="7001" y="5999"/>
                  </a:cubicBezTo>
                  <a:lnTo>
                    <a:pt x="6993" y="5999"/>
                  </a:lnTo>
                  <a:cubicBezTo>
                    <a:pt x="6951" y="5975"/>
                    <a:pt x="6894" y="5991"/>
                    <a:pt x="6845" y="6007"/>
                  </a:cubicBezTo>
                  <a:cubicBezTo>
                    <a:pt x="6796" y="6016"/>
                    <a:pt x="6755" y="6032"/>
                    <a:pt x="6738" y="6024"/>
                  </a:cubicBezTo>
                  <a:cubicBezTo>
                    <a:pt x="6713" y="6016"/>
                    <a:pt x="6656" y="5975"/>
                    <a:pt x="6590" y="5934"/>
                  </a:cubicBezTo>
                  <a:cubicBezTo>
                    <a:pt x="6508" y="5884"/>
                    <a:pt x="6418" y="5827"/>
                    <a:pt x="6385" y="5819"/>
                  </a:cubicBezTo>
                  <a:lnTo>
                    <a:pt x="6385" y="5819"/>
                  </a:lnTo>
                  <a:lnTo>
                    <a:pt x="6377" y="5819"/>
                  </a:lnTo>
                  <a:lnTo>
                    <a:pt x="6377" y="5819"/>
                  </a:lnTo>
                  <a:cubicBezTo>
                    <a:pt x="6344" y="5819"/>
                    <a:pt x="6303" y="5819"/>
                    <a:pt x="6270" y="5827"/>
                  </a:cubicBezTo>
                  <a:lnTo>
                    <a:pt x="6270" y="5827"/>
                  </a:lnTo>
                  <a:cubicBezTo>
                    <a:pt x="6221" y="5835"/>
                    <a:pt x="6180" y="5852"/>
                    <a:pt x="6172" y="5893"/>
                  </a:cubicBezTo>
                  <a:lnTo>
                    <a:pt x="6172" y="5893"/>
                  </a:lnTo>
                  <a:lnTo>
                    <a:pt x="6172" y="5901"/>
                  </a:lnTo>
                  <a:lnTo>
                    <a:pt x="6172" y="5901"/>
                  </a:lnTo>
                  <a:cubicBezTo>
                    <a:pt x="6172" y="5925"/>
                    <a:pt x="6229" y="6007"/>
                    <a:pt x="6303" y="6081"/>
                  </a:cubicBezTo>
                  <a:cubicBezTo>
                    <a:pt x="6418" y="6213"/>
                    <a:pt x="6582" y="6360"/>
                    <a:pt x="6599" y="6369"/>
                  </a:cubicBezTo>
                  <a:lnTo>
                    <a:pt x="6599" y="6369"/>
                  </a:lnTo>
                  <a:cubicBezTo>
                    <a:pt x="6607" y="6369"/>
                    <a:pt x="6656" y="6508"/>
                    <a:pt x="6697" y="6648"/>
                  </a:cubicBezTo>
                  <a:cubicBezTo>
                    <a:pt x="6730" y="6746"/>
                    <a:pt x="6755" y="6845"/>
                    <a:pt x="6755" y="6894"/>
                  </a:cubicBezTo>
                  <a:cubicBezTo>
                    <a:pt x="6755" y="6951"/>
                    <a:pt x="6755" y="6992"/>
                    <a:pt x="6746" y="7017"/>
                  </a:cubicBezTo>
                  <a:cubicBezTo>
                    <a:pt x="6746" y="7058"/>
                    <a:pt x="6738" y="7083"/>
                    <a:pt x="6746" y="7124"/>
                  </a:cubicBezTo>
                  <a:cubicBezTo>
                    <a:pt x="6755" y="7189"/>
                    <a:pt x="6902" y="7206"/>
                    <a:pt x="7034" y="7222"/>
                  </a:cubicBezTo>
                  <a:cubicBezTo>
                    <a:pt x="7124" y="7230"/>
                    <a:pt x="7206" y="7238"/>
                    <a:pt x="7206" y="7238"/>
                  </a:cubicBezTo>
                  <a:cubicBezTo>
                    <a:pt x="7206" y="7238"/>
                    <a:pt x="7025" y="7337"/>
                    <a:pt x="6869" y="7411"/>
                  </a:cubicBezTo>
                  <a:cubicBezTo>
                    <a:pt x="6779" y="7460"/>
                    <a:pt x="6689" y="7509"/>
                    <a:pt x="6664" y="7526"/>
                  </a:cubicBezTo>
                  <a:cubicBezTo>
                    <a:pt x="6631" y="7559"/>
                    <a:pt x="6590" y="7616"/>
                    <a:pt x="6549" y="7682"/>
                  </a:cubicBezTo>
                  <a:cubicBezTo>
                    <a:pt x="6500" y="7755"/>
                    <a:pt x="6451" y="7829"/>
                    <a:pt x="6418" y="7838"/>
                  </a:cubicBezTo>
                  <a:cubicBezTo>
                    <a:pt x="6377" y="7846"/>
                    <a:pt x="6270" y="7887"/>
                    <a:pt x="6180" y="7928"/>
                  </a:cubicBezTo>
                  <a:cubicBezTo>
                    <a:pt x="6114" y="7952"/>
                    <a:pt x="6057" y="7977"/>
                    <a:pt x="6024" y="7993"/>
                  </a:cubicBezTo>
                  <a:cubicBezTo>
                    <a:pt x="5967" y="8010"/>
                    <a:pt x="5876" y="8125"/>
                    <a:pt x="5786" y="8240"/>
                  </a:cubicBezTo>
                  <a:cubicBezTo>
                    <a:pt x="5737" y="8305"/>
                    <a:pt x="5679" y="8371"/>
                    <a:pt x="5647" y="8404"/>
                  </a:cubicBezTo>
                  <a:lnTo>
                    <a:pt x="5655" y="8387"/>
                  </a:lnTo>
                  <a:lnTo>
                    <a:pt x="5655" y="8387"/>
                  </a:lnTo>
                  <a:cubicBezTo>
                    <a:pt x="5655" y="8363"/>
                    <a:pt x="5655" y="8338"/>
                    <a:pt x="5655" y="8314"/>
                  </a:cubicBezTo>
                  <a:cubicBezTo>
                    <a:pt x="5655" y="8248"/>
                    <a:pt x="5638" y="8199"/>
                    <a:pt x="5573" y="8199"/>
                  </a:cubicBezTo>
                  <a:cubicBezTo>
                    <a:pt x="5499" y="8199"/>
                    <a:pt x="5343" y="8231"/>
                    <a:pt x="5220" y="8256"/>
                  </a:cubicBezTo>
                  <a:cubicBezTo>
                    <a:pt x="5146" y="8272"/>
                    <a:pt x="5080" y="8289"/>
                    <a:pt x="5072" y="8289"/>
                  </a:cubicBezTo>
                  <a:lnTo>
                    <a:pt x="5072" y="8289"/>
                  </a:lnTo>
                  <a:cubicBezTo>
                    <a:pt x="5056" y="8289"/>
                    <a:pt x="4965" y="8223"/>
                    <a:pt x="4875" y="8149"/>
                  </a:cubicBezTo>
                  <a:cubicBezTo>
                    <a:pt x="4801" y="8092"/>
                    <a:pt x="4727" y="8026"/>
                    <a:pt x="4703" y="7985"/>
                  </a:cubicBezTo>
                  <a:cubicBezTo>
                    <a:pt x="4654" y="7920"/>
                    <a:pt x="4588" y="7649"/>
                    <a:pt x="4547" y="7485"/>
                  </a:cubicBezTo>
                  <a:cubicBezTo>
                    <a:pt x="4530" y="7427"/>
                    <a:pt x="4522" y="7386"/>
                    <a:pt x="4514" y="7353"/>
                  </a:cubicBezTo>
                  <a:cubicBezTo>
                    <a:pt x="4498" y="7304"/>
                    <a:pt x="4448" y="7206"/>
                    <a:pt x="4383" y="7115"/>
                  </a:cubicBezTo>
                  <a:lnTo>
                    <a:pt x="4383" y="7115"/>
                  </a:lnTo>
                  <a:cubicBezTo>
                    <a:pt x="4309" y="7000"/>
                    <a:pt x="4227" y="6877"/>
                    <a:pt x="4194" y="6861"/>
                  </a:cubicBezTo>
                  <a:cubicBezTo>
                    <a:pt x="4161" y="6836"/>
                    <a:pt x="4128" y="6845"/>
                    <a:pt x="4087" y="6845"/>
                  </a:cubicBezTo>
                  <a:cubicBezTo>
                    <a:pt x="4063" y="6845"/>
                    <a:pt x="4046" y="6845"/>
                    <a:pt x="4046" y="6845"/>
                  </a:cubicBezTo>
                  <a:cubicBezTo>
                    <a:pt x="4046" y="6836"/>
                    <a:pt x="4153" y="6730"/>
                    <a:pt x="4251" y="6623"/>
                  </a:cubicBezTo>
                  <a:cubicBezTo>
                    <a:pt x="4350" y="6524"/>
                    <a:pt x="4440" y="6434"/>
                    <a:pt x="4432" y="6393"/>
                  </a:cubicBezTo>
                  <a:cubicBezTo>
                    <a:pt x="4432" y="6369"/>
                    <a:pt x="4375" y="6311"/>
                    <a:pt x="4317" y="6254"/>
                  </a:cubicBezTo>
                  <a:cubicBezTo>
                    <a:pt x="4276" y="6213"/>
                    <a:pt x="4227" y="6172"/>
                    <a:pt x="4210" y="6147"/>
                  </a:cubicBezTo>
                  <a:cubicBezTo>
                    <a:pt x="4194" y="6122"/>
                    <a:pt x="4145" y="6007"/>
                    <a:pt x="4104" y="5884"/>
                  </a:cubicBezTo>
                  <a:cubicBezTo>
                    <a:pt x="4055" y="5753"/>
                    <a:pt x="4005" y="5614"/>
                    <a:pt x="4005" y="5589"/>
                  </a:cubicBezTo>
                  <a:cubicBezTo>
                    <a:pt x="4005" y="5564"/>
                    <a:pt x="4030" y="5376"/>
                    <a:pt x="4046" y="5228"/>
                  </a:cubicBezTo>
                  <a:cubicBezTo>
                    <a:pt x="4063" y="5121"/>
                    <a:pt x="4071" y="5023"/>
                    <a:pt x="4071" y="5006"/>
                  </a:cubicBezTo>
                  <a:cubicBezTo>
                    <a:pt x="4071" y="4990"/>
                    <a:pt x="4137" y="4900"/>
                    <a:pt x="4202" y="4809"/>
                  </a:cubicBezTo>
                  <a:cubicBezTo>
                    <a:pt x="4260" y="4727"/>
                    <a:pt x="4309" y="4645"/>
                    <a:pt x="4317" y="4621"/>
                  </a:cubicBezTo>
                  <a:cubicBezTo>
                    <a:pt x="4317" y="4612"/>
                    <a:pt x="4317" y="4604"/>
                    <a:pt x="4317" y="4604"/>
                  </a:cubicBezTo>
                  <a:lnTo>
                    <a:pt x="4317" y="4604"/>
                  </a:lnTo>
                  <a:cubicBezTo>
                    <a:pt x="4325" y="4547"/>
                    <a:pt x="4342" y="4465"/>
                    <a:pt x="4243" y="4415"/>
                  </a:cubicBezTo>
                  <a:cubicBezTo>
                    <a:pt x="4235" y="4407"/>
                    <a:pt x="4210" y="4399"/>
                    <a:pt x="4194" y="4391"/>
                  </a:cubicBezTo>
                  <a:cubicBezTo>
                    <a:pt x="4128" y="4358"/>
                    <a:pt x="4071" y="4325"/>
                    <a:pt x="4013" y="4317"/>
                  </a:cubicBezTo>
                  <a:cubicBezTo>
                    <a:pt x="3964" y="4300"/>
                    <a:pt x="3529" y="4366"/>
                    <a:pt x="3201" y="4415"/>
                  </a:cubicBezTo>
                  <a:cubicBezTo>
                    <a:pt x="3012" y="4448"/>
                    <a:pt x="2865" y="4465"/>
                    <a:pt x="2848" y="4465"/>
                  </a:cubicBezTo>
                  <a:cubicBezTo>
                    <a:pt x="2840" y="4465"/>
                    <a:pt x="2700" y="4276"/>
                    <a:pt x="2577" y="4112"/>
                  </a:cubicBezTo>
                  <a:cubicBezTo>
                    <a:pt x="2479" y="3972"/>
                    <a:pt x="2380" y="3841"/>
                    <a:pt x="2356" y="3841"/>
                  </a:cubicBezTo>
                  <a:cubicBezTo>
                    <a:pt x="2348" y="3841"/>
                    <a:pt x="2331" y="3833"/>
                    <a:pt x="2306" y="3824"/>
                  </a:cubicBezTo>
                  <a:cubicBezTo>
                    <a:pt x="2216" y="3792"/>
                    <a:pt x="2044" y="3734"/>
                    <a:pt x="1913" y="3742"/>
                  </a:cubicBezTo>
                  <a:cubicBezTo>
                    <a:pt x="1822" y="3751"/>
                    <a:pt x="1781" y="3767"/>
                    <a:pt x="1748" y="3783"/>
                  </a:cubicBezTo>
                  <a:cubicBezTo>
                    <a:pt x="1724" y="3800"/>
                    <a:pt x="1699" y="3816"/>
                    <a:pt x="1650" y="3824"/>
                  </a:cubicBezTo>
                  <a:cubicBezTo>
                    <a:pt x="1576" y="3841"/>
                    <a:pt x="1453" y="3808"/>
                    <a:pt x="1363" y="3792"/>
                  </a:cubicBezTo>
                  <a:cubicBezTo>
                    <a:pt x="1313" y="3775"/>
                    <a:pt x="1281" y="3767"/>
                    <a:pt x="1256" y="3767"/>
                  </a:cubicBezTo>
                  <a:cubicBezTo>
                    <a:pt x="1231" y="3767"/>
                    <a:pt x="1199" y="3767"/>
                    <a:pt x="1166" y="3775"/>
                  </a:cubicBezTo>
                  <a:cubicBezTo>
                    <a:pt x="1108" y="3775"/>
                    <a:pt x="1051" y="3783"/>
                    <a:pt x="1018" y="3775"/>
                  </a:cubicBezTo>
                  <a:cubicBezTo>
                    <a:pt x="1002" y="3775"/>
                    <a:pt x="969" y="3710"/>
                    <a:pt x="944" y="3652"/>
                  </a:cubicBezTo>
                  <a:cubicBezTo>
                    <a:pt x="920" y="3595"/>
                    <a:pt x="895" y="3554"/>
                    <a:pt x="870" y="3545"/>
                  </a:cubicBezTo>
                  <a:cubicBezTo>
                    <a:pt x="854" y="3537"/>
                    <a:pt x="837" y="3529"/>
                    <a:pt x="813" y="3529"/>
                  </a:cubicBezTo>
                  <a:cubicBezTo>
                    <a:pt x="788" y="3521"/>
                    <a:pt x="755" y="3513"/>
                    <a:pt x="739" y="3504"/>
                  </a:cubicBezTo>
                  <a:cubicBezTo>
                    <a:pt x="731" y="3496"/>
                    <a:pt x="731" y="3480"/>
                    <a:pt x="723" y="3455"/>
                  </a:cubicBezTo>
                  <a:lnTo>
                    <a:pt x="723" y="3455"/>
                  </a:lnTo>
                  <a:cubicBezTo>
                    <a:pt x="723" y="3439"/>
                    <a:pt x="723" y="3422"/>
                    <a:pt x="723" y="3406"/>
                  </a:cubicBezTo>
                  <a:cubicBezTo>
                    <a:pt x="714" y="3381"/>
                    <a:pt x="714" y="3348"/>
                    <a:pt x="714" y="3316"/>
                  </a:cubicBezTo>
                  <a:cubicBezTo>
                    <a:pt x="714" y="3283"/>
                    <a:pt x="723" y="3242"/>
                    <a:pt x="731" y="3201"/>
                  </a:cubicBezTo>
                  <a:cubicBezTo>
                    <a:pt x="739" y="3168"/>
                    <a:pt x="747" y="3143"/>
                    <a:pt x="764" y="3119"/>
                  </a:cubicBezTo>
                  <a:cubicBezTo>
                    <a:pt x="780" y="3078"/>
                    <a:pt x="796" y="3045"/>
                    <a:pt x="796" y="3004"/>
                  </a:cubicBezTo>
                  <a:cubicBezTo>
                    <a:pt x="796" y="2963"/>
                    <a:pt x="780" y="2922"/>
                    <a:pt x="764" y="2889"/>
                  </a:cubicBezTo>
                  <a:cubicBezTo>
                    <a:pt x="739" y="2856"/>
                    <a:pt x="714" y="2823"/>
                    <a:pt x="682" y="2790"/>
                  </a:cubicBezTo>
                  <a:lnTo>
                    <a:pt x="682" y="2790"/>
                  </a:lnTo>
                  <a:cubicBezTo>
                    <a:pt x="649" y="2758"/>
                    <a:pt x="616" y="2634"/>
                    <a:pt x="591" y="2536"/>
                  </a:cubicBezTo>
                  <a:cubicBezTo>
                    <a:pt x="575" y="2462"/>
                    <a:pt x="567" y="2405"/>
                    <a:pt x="550" y="2364"/>
                  </a:cubicBezTo>
                  <a:cubicBezTo>
                    <a:pt x="509" y="2273"/>
                    <a:pt x="444" y="2290"/>
                    <a:pt x="386" y="2298"/>
                  </a:cubicBezTo>
                  <a:cubicBezTo>
                    <a:pt x="378" y="2298"/>
                    <a:pt x="370" y="2298"/>
                    <a:pt x="361" y="2298"/>
                  </a:cubicBezTo>
                  <a:cubicBezTo>
                    <a:pt x="361" y="2298"/>
                    <a:pt x="353" y="2273"/>
                    <a:pt x="345" y="2249"/>
                  </a:cubicBezTo>
                  <a:cubicBezTo>
                    <a:pt x="337" y="2208"/>
                    <a:pt x="320" y="2167"/>
                    <a:pt x="288" y="2150"/>
                  </a:cubicBezTo>
                  <a:lnTo>
                    <a:pt x="288" y="2150"/>
                  </a:lnTo>
                  <a:cubicBezTo>
                    <a:pt x="255" y="2134"/>
                    <a:pt x="214" y="2159"/>
                    <a:pt x="165" y="2183"/>
                  </a:cubicBezTo>
                  <a:cubicBezTo>
                    <a:pt x="115" y="2216"/>
                    <a:pt x="50" y="2257"/>
                    <a:pt x="17" y="2232"/>
                  </a:cubicBezTo>
                  <a:cubicBezTo>
                    <a:pt x="0" y="2216"/>
                    <a:pt x="33" y="2167"/>
                    <a:pt x="82" y="2101"/>
                  </a:cubicBezTo>
                  <a:cubicBezTo>
                    <a:pt x="123" y="2044"/>
                    <a:pt x="181" y="1986"/>
                    <a:pt x="222" y="1937"/>
                  </a:cubicBezTo>
                  <a:cubicBezTo>
                    <a:pt x="255" y="1904"/>
                    <a:pt x="279" y="1871"/>
                    <a:pt x="288" y="1855"/>
                  </a:cubicBezTo>
                  <a:lnTo>
                    <a:pt x="288" y="1855"/>
                  </a:lnTo>
                  <a:cubicBezTo>
                    <a:pt x="304" y="1830"/>
                    <a:pt x="329" y="1707"/>
                    <a:pt x="353" y="1592"/>
                  </a:cubicBezTo>
                  <a:cubicBezTo>
                    <a:pt x="370" y="1502"/>
                    <a:pt x="386" y="1412"/>
                    <a:pt x="386" y="1371"/>
                  </a:cubicBezTo>
                  <a:cubicBezTo>
                    <a:pt x="386" y="1330"/>
                    <a:pt x="411" y="1280"/>
                    <a:pt x="435" y="1239"/>
                  </a:cubicBezTo>
                  <a:cubicBezTo>
                    <a:pt x="452" y="1198"/>
                    <a:pt x="476" y="1166"/>
                    <a:pt x="485" y="1124"/>
                  </a:cubicBezTo>
                  <a:cubicBezTo>
                    <a:pt x="493" y="1083"/>
                    <a:pt x="542" y="1042"/>
                    <a:pt x="591" y="1001"/>
                  </a:cubicBezTo>
                  <a:cubicBezTo>
                    <a:pt x="616" y="985"/>
                    <a:pt x="632" y="969"/>
                    <a:pt x="649" y="952"/>
                  </a:cubicBezTo>
                  <a:cubicBezTo>
                    <a:pt x="665" y="936"/>
                    <a:pt x="706" y="928"/>
                    <a:pt x="747" y="928"/>
                  </a:cubicBezTo>
                  <a:cubicBezTo>
                    <a:pt x="805" y="919"/>
                    <a:pt x="862" y="911"/>
                    <a:pt x="895" y="878"/>
                  </a:cubicBezTo>
                  <a:cubicBezTo>
                    <a:pt x="920" y="854"/>
                    <a:pt x="961" y="796"/>
                    <a:pt x="1002" y="747"/>
                  </a:cubicBezTo>
                  <a:cubicBezTo>
                    <a:pt x="1018" y="714"/>
                    <a:pt x="1043" y="690"/>
                    <a:pt x="1059" y="6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74"/>
            <p:cNvSpPr/>
            <p:nvPr/>
          </p:nvSpPr>
          <p:spPr>
            <a:xfrm>
              <a:off x="2208550" y="2690050"/>
              <a:ext cx="214225" cy="298350"/>
            </a:xfrm>
            <a:custGeom>
              <a:avLst/>
              <a:gdLst/>
              <a:ahLst/>
              <a:cxnLst/>
              <a:rect l="l" t="t" r="r" b="b"/>
              <a:pathLst>
                <a:path w="8569" h="11934" extrusionOk="0">
                  <a:moveTo>
                    <a:pt x="1256" y="2808"/>
                  </a:moveTo>
                  <a:cubicBezTo>
                    <a:pt x="1281" y="2824"/>
                    <a:pt x="1305" y="2840"/>
                    <a:pt x="1346" y="2865"/>
                  </a:cubicBezTo>
                  <a:cubicBezTo>
                    <a:pt x="1453" y="2931"/>
                    <a:pt x="1519" y="2996"/>
                    <a:pt x="1519" y="3029"/>
                  </a:cubicBezTo>
                  <a:cubicBezTo>
                    <a:pt x="1527" y="3054"/>
                    <a:pt x="1560" y="3062"/>
                    <a:pt x="1584" y="3128"/>
                  </a:cubicBezTo>
                  <a:cubicBezTo>
                    <a:pt x="1617" y="3201"/>
                    <a:pt x="1617" y="3333"/>
                    <a:pt x="1658" y="3325"/>
                  </a:cubicBezTo>
                  <a:cubicBezTo>
                    <a:pt x="1707" y="3308"/>
                    <a:pt x="1732" y="3144"/>
                    <a:pt x="1716" y="3078"/>
                  </a:cubicBezTo>
                  <a:cubicBezTo>
                    <a:pt x="1691" y="3013"/>
                    <a:pt x="1560" y="2939"/>
                    <a:pt x="1576" y="2873"/>
                  </a:cubicBezTo>
                  <a:cubicBezTo>
                    <a:pt x="1584" y="2799"/>
                    <a:pt x="1765" y="2783"/>
                    <a:pt x="1814" y="2734"/>
                  </a:cubicBezTo>
                  <a:cubicBezTo>
                    <a:pt x="1863" y="2693"/>
                    <a:pt x="2019" y="2619"/>
                    <a:pt x="2077" y="2520"/>
                  </a:cubicBezTo>
                  <a:cubicBezTo>
                    <a:pt x="2126" y="2414"/>
                    <a:pt x="2192" y="2282"/>
                    <a:pt x="2216" y="2258"/>
                  </a:cubicBezTo>
                  <a:cubicBezTo>
                    <a:pt x="2249" y="2233"/>
                    <a:pt x="2274" y="2217"/>
                    <a:pt x="2323" y="2200"/>
                  </a:cubicBezTo>
                  <a:cubicBezTo>
                    <a:pt x="2372" y="2192"/>
                    <a:pt x="2462" y="2266"/>
                    <a:pt x="2487" y="2233"/>
                  </a:cubicBezTo>
                  <a:cubicBezTo>
                    <a:pt x="2512" y="2192"/>
                    <a:pt x="2569" y="2085"/>
                    <a:pt x="2561" y="2044"/>
                  </a:cubicBezTo>
                  <a:cubicBezTo>
                    <a:pt x="2553" y="1995"/>
                    <a:pt x="2462" y="2044"/>
                    <a:pt x="2471" y="1979"/>
                  </a:cubicBezTo>
                  <a:cubicBezTo>
                    <a:pt x="2479" y="1913"/>
                    <a:pt x="2536" y="1798"/>
                    <a:pt x="2553" y="1757"/>
                  </a:cubicBezTo>
                  <a:cubicBezTo>
                    <a:pt x="2569" y="1716"/>
                    <a:pt x="2643" y="1593"/>
                    <a:pt x="2594" y="1601"/>
                  </a:cubicBezTo>
                  <a:cubicBezTo>
                    <a:pt x="2544" y="1601"/>
                    <a:pt x="2487" y="1659"/>
                    <a:pt x="2487" y="1585"/>
                  </a:cubicBezTo>
                  <a:cubicBezTo>
                    <a:pt x="2479" y="1511"/>
                    <a:pt x="2569" y="1363"/>
                    <a:pt x="2618" y="1330"/>
                  </a:cubicBezTo>
                  <a:cubicBezTo>
                    <a:pt x="2676" y="1306"/>
                    <a:pt x="2766" y="1363"/>
                    <a:pt x="2807" y="1281"/>
                  </a:cubicBezTo>
                  <a:cubicBezTo>
                    <a:pt x="2848" y="1199"/>
                    <a:pt x="2824" y="1199"/>
                    <a:pt x="2881" y="1142"/>
                  </a:cubicBezTo>
                  <a:cubicBezTo>
                    <a:pt x="2930" y="1092"/>
                    <a:pt x="3037" y="1010"/>
                    <a:pt x="3078" y="986"/>
                  </a:cubicBezTo>
                  <a:cubicBezTo>
                    <a:pt x="3111" y="961"/>
                    <a:pt x="3267" y="1018"/>
                    <a:pt x="3300" y="1060"/>
                  </a:cubicBezTo>
                  <a:cubicBezTo>
                    <a:pt x="3332" y="1101"/>
                    <a:pt x="3209" y="1158"/>
                    <a:pt x="3234" y="1224"/>
                  </a:cubicBezTo>
                  <a:cubicBezTo>
                    <a:pt x="3258" y="1281"/>
                    <a:pt x="3349" y="1322"/>
                    <a:pt x="3406" y="1273"/>
                  </a:cubicBezTo>
                  <a:cubicBezTo>
                    <a:pt x="3455" y="1224"/>
                    <a:pt x="3447" y="1150"/>
                    <a:pt x="3447" y="1092"/>
                  </a:cubicBezTo>
                  <a:cubicBezTo>
                    <a:pt x="3455" y="1043"/>
                    <a:pt x="3505" y="1027"/>
                    <a:pt x="3546" y="986"/>
                  </a:cubicBezTo>
                  <a:cubicBezTo>
                    <a:pt x="3579" y="945"/>
                    <a:pt x="3570" y="830"/>
                    <a:pt x="3636" y="813"/>
                  </a:cubicBezTo>
                  <a:cubicBezTo>
                    <a:pt x="3710" y="797"/>
                    <a:pt x="3800" y="854"/>
                    <a:pt x="3899" y="863"/>
                  </a:cubicBezTo>
                  <a:cubicBezTo>
                    <a:pt x="4005" y="871"/>
                    <a:pt x="4055" y="863"/>
                    <a:pt x="4112" y="838"/>
                  </a:cubicBezTo>
                  <a:cubicBezTo>
                    <a:pt x="4169" y="813"/>
                    <a:pt x="4202" y="871"/>
                    <a:pt x="4284" y="797"/>
                  </a:cubicBezTo>
                  <a:cubicBezTo>
                    <a:pt x="4366" y="715"/>
                    <a:pt x="4498" y="608"/>
                    <a:pt x="4588" y="575"/>
                  </a:cubicBezTo>
                  <a:cubicBezTo>
                    <a:pt x="4686" y="534"/>
                    <a:pt x="4810" y="501"/>
                    <a:pt x="4875" y="436"/>
                  </a:cubicBezTo>
                  <a:cubicBezTo>
                    <a:pt x="4933" y="378"/>
                    <a:pt x="4949" y="231"/>
                    <a:pt x="5015" y="173"/>
                  </a:cubicBezTo>
                  <a:cubicBezTo>
                    <a:pt x="5080" y="116"/>
                    <a:pt x="5171" y="58"/>
                    <a:pt x="5269" y="34"/>
                  </a:cubicBezTo>
                  <a:cubicBezTo>
                    <a:pt x="5359" y="17"/>
                    <a:pt x="5450" y="1"/>
                    <a:pt x="5556" y="42"/>
                  </a:cubicBezTo>
                  <a:cubicBezTo>
                    <a:pt x="5663" y="91"/>
                    <a:pt x="5737" y="140"/>
                    <a:pt x="5745" y="198"/>
                  </a:cubicBezTo>
                  <a:cubicBezTo>
                    <a:pt x="5762" y="263"/>
                    <a:pt x="5778" y="329"/>
                    <a:pt x="5737" y="378"/>
                  </a:cubicBezTo>
                  <a:cubicBezTo>
                    <a:pt x="5696" y="419"/>
                    <a:pt x="5384" y="542"/>
                    <a:pt x="5269" y="567"/>
                  </a:cubicBezTo>
                  <a:cubicBezTo>
                    <a:pt x="5154" y="592"/>
                    <a:pt x="5121" y="690"/>
                    <a:pt x="5138" y="723"/>
                  </a:cubicBezTo>
                  <a:cubicBezTo>
                    <a:pt x="5138" y="731"/>
                    <a:pt x="5146" y="731"/>
                    <a:pt x="5146" y="739"/>
                  </a:cubicBezTo>
                  <a:cubicBezTo>
                    <a:pt x="5121" y="764"/>
                    <a:pt x="5097" y="805"/>
                    <a:pt x="5072" y="838"/>
                  </a:cubicBezTo>
                  <a:cubicBezTo>
                    <a:pt x="5031" y="887"/>
                    <a:pt x="4998" y="936"/>
                    <a:pt x="4974" y="961"/>
                  </a:cubicBezTo>
                  <a:cubicBezTo>
                    <a:pt x="4957" y="977"/>
                    <a:pt x="4916" y="986"/>
                    <a:pt x="4867" y="986"/>
                  </a:cubicBezTo>
                  <a:cubicBezTo>
                    <a:pt x="4818" y="994"/>
                    <a:pt x="4760" y="1002"/>
                    <a:pt x="4727" y="1035"/>
                  </a:cubicBezTo>
                  <a:cubicBezTo>
                    <a:pt x="4719" y="1051"/>
                    <a:pt x="4695" y="1068"/>
                    <a:pt x="4678" y="1084"/>
                  </a:cubicBezTo>
                  <a:cubicBezTo>
                    <a:pt x="4621" y="1125"/>
                    <a:pt x="4563" y="1174"/>
                    <a:pt x="4547" y="1240"/>
                  </a:cubicBezTo>
                  <a:cubicBezTo>
                    <a:pt x="4539" y="1273"/>
                    <a:pt x="4522" y="1306"/>
                    <a:pt x="4498" y="1339"/>
                  </a:cubicBezTo>
                  <a:cubicBezTo>
                    <a:pt x="4473" y="1388"/>
                    <a:pt x="4440" y="1445"/>
                    <a:pt x="4440" y="1503"/>
                  </a:cubicBezTo>
                  <a:cubicBezTo>
                    <a:pt x="4448" y="1535"/>
                    <a:pt x="4432" y="1626"/>
                    <a:pt x="4416" y="1716"/>
                  </a:cubicBezTo>
                  <a:cubicBezTo>
                    <a:pt x="4391" y="1823"/>
                    <a:pt x="4366" y="1938"/>
                    <a:pt x="4358" y="1954"/>
                  </a:cubicBezTo>
                  <a:lnTo>
                    <a:pt x="4358" y="1954"/>
                  </a:lnTo>
                  <a:cubicBezTo>
                    <a:pt x="4350" y="1962"/>
                    <a:pt x="4325" y="1987"/>
                    <a:pt x="4301" y="2028"/>
                  </a:cubicBezTo>
                  <a:cubicBezTo>
                    <a:pt x="4251" y="2069"/>
                    <a:pt x="4202" y="2135"/>
                    <a:pt x="4153" y="2192"/>
                  </a:cubicBezTo>
                  <a:cubicBezTo>
                    <a:pt x="4087" y="2282"/>
                    <a:pt x="4046" y="2373"/>
                    <a:pt x="4104" y="2414"/>
                  </a:cubicBezTo>
                  <a:cubicBezTo>
                    <a:pt x="4178" y="2471"/>
                    <a:pt x="4260" y="2422"/>
                    <a:pt x="4334" y="2381"/>
                  </a:cubicBezTo>
                  <a:lnTo>
                    <a:pt x="4391" y="2348"/>
                  </a:lnTo>
                  <a:lnTo>
                    <a:pt x="4391" y="2348"/>
                  </a:lnTo>
                  <a:cubicBezTo>
                    <a:pt x="4391" y="2348"/>
                    <a:pt x="4399" y="2381"/>
                    <a:pt x="4407" y="2405"/>
                  </a:cubicBezTo>
                  <a:cubicBezTo>
                    <a:pt x="4424" y="2455"/>
                    <a:pt x="4440" y="2504"/>
                    <a:pt x="4489" y="2504"/>
                  </a:cubicBezTo>
                  <a:cubicBezTo>
                    <a:pt x="4498" y="2504"/>
                    <a:pt x="4514" y="2496"/>
                    <a:pt x="4531" y="2496"/>
                  </a:cubicBezTo>
                  <a:cubicBezTo>
                    <a:pt x="4555" y="2487"/>
                    <a:pt x="4596" y="2487"/>
                    <a:pt x="4613" y="2529"/>
                  </a:cubicBezTo>
                  <a:cubicBezTo>
                    <a:pt x="4629" y="2553"/>
                    <a:pt x="4637" y="2619"/>
                    <a:pt x="4654" y="2684"/>
                  </a:cubicBezTo>
                  <a:cubicBezTo>
                    <a:pt x="4678" y="2791"/>
                    <a:pt x="4711" y="2922"/>
                    <a:pt x="4760" y="2972"/>
                  </a:cubicBezTo>
                  <a:lnTo>
                    <a:pt x="4760" y="2972"/>
                  </a:lnTo>
                  <a:cubicBezTo>
                    <a:pt x="4785" y="2996"/>
                    <a:pt x="4810" y="3029"/>
                    <a:pt x="4834" y="3054"/>
                  </a:cubicBezTo>
                  <a:cubicBezTo>
                    <a:pt x="4842" y="3078"/>
                    <a:pt x="4859" y="3111"/>
                    <a:pt x="4859" y="3136"/>
                  </a:cubicBezTo>
                  <a:cubicBezTo>
                    <a:pt x="4859" y="3160"/>
                    <a:pt x="4842" y="3185"/>
                    <a:pt x="4826" y="3218"/>
                  </a:cubicBezTo>
                  <a:cubicBezTo>
                    <a:pt x="4818" y="3251"/>
                    <a:pt x="4801" y="3284"/>
                    <a:pt x="4793" y="3325"/>
                  </a:cubicBezTo>
                  <a:cubicBezTo>
                    <a:pt x="4785" y="3366"/>
                    <a:pt x="4777" y="3407"/>
                    <a:pt x="4777" y="3448"/>
                  </a:cubicBezTo>
                  <a:cubicBezTo>
                    <a:pt x="4777" y="3489"/>
                    <a:pt x="4777" y="3522"/>
                    <a:pt x="4785" y="3554"/>
                  </a:cubicBezTo>
                  <a:cubicBezTo>
                    <a:pt x="4785" y="3563"/>
                    <a:pt x="4785" y="3579"/>
                    <a:pt x="4785" y="3595"/>
                  </a:cubicBezTo>
                  <a:cubicBezTo>
                    <a:pt x="4785" y="3636"/>
                    <a:pt x="4793" y="3677"/>
                    <a:pt x="4834" y="3702"/>
                  </a:cubicBezTo>
                  <a:cubicBezTo>
                    <a:pt x="4867" y="3710"/>
                    <a:pt x="4900" y="3718"/>
                    <a:pt x="4924" y="3727"/>
                  </a:cubicBezTo>
                  <a:cubicBezTo>
                    <a:pt x="4941" y="3727"/>
                    <a:pt x="4965" y="3735"/>
                    <a:pt x="4974" y="3735"/>
                  </a:cubicBezTo>
                  <a:cubicBezTo>
                    <a:pt x="4974" y="3735"/>
                    <a:pt x="4990" y="3776"/>
                    <a:pt x="5007" y="3809"/>
                  </a:cubicBezTo>
                  <a:cubicBezTo>
                    <a:pt x="5048" y="3883"/>
                    <a:pt x="5089" y="3973"/>
                    <a:pt x="5138" y="3981"/>
                  </a:cubicBezTo>
                  <a:cubicBezTo>
                    <a:pt x="5179" y="3981"/>
                    <a:pt x="5245" y="3981"/>
                    <a:pt x="5302" y="3973"/>
                  </a:cubicBezTo>
                  <a:cubicBezTo>
                    <a:pt x="5335" y="3973"/>
                    <a:pt x="5368" y="3973"/>
                    <a:pt x="5384" y="3973"/>
                  </a:cubicBezTo>
                  <a:cubicBezTo>
                    <a:pt x="5400" y="3973"/>
                    <a:pt x="5433" y="3981"/>
                    <a:pt x="5474" y="3989"/>
                  </a:cubicBezTo>
                  <a:cubicBezTo>
                    <a:pt x="5573" y="4006"/>
                    <a:pt x="5704" y="4039"/>
                    <a:pt x="5794" y="4022"/>
                  </a:cubicBezTo>
                  <a:cubicBezTo>
                    <a:pt x="5852" y="4014"/>
                    <a:pt x="5876" y="3998"/>
                    <a:pt x="5909" y="3981"/>
                  </a:cubicBezTo>
                  <a:cubicBezTo>
                    <a:pt x="5934" y="3965"/>
                    <a:pt x="5967" y="3948"/>
                    <a:pt x="6049" y="3940"/>
                  </a:cubicBezTo>
                  <a:cubicBezTo>
                    <a:pt x="6164" y="3932"/>
                    <a:pt x="6328" y="3989"/>
                    <a:pt x="6410" y="4022"/>
                  </a:cubicBezTo>
                  <a:cubicBezTo>
                    <a:pt x="6443" y="4030"/>
                    <a:pt x="6459" y="4039"/>
                    <a:pt x="6467" y="4039"/>
                  </a:cubicBezTo>
                  <a:cubicBezTo>
                    <a:pt x="6476" y="4039"/>
                    <a:pt x="6558" y="4153"/>
                    <a:pt x="6648" y="4285"/>
                  </a:cubicBezTo>
                  <a:cubicBezTo>
                    <a:pt x="6779" y="4465"/>
                    <a:pt x="6935" y="4670"/>
                    <a:pt x="6976" y="4670"/>
                  </a:cubicBezTo>
                  <a:cubicBezTo>
                    <a:pt x="7001" y="4670"/>
                    <a:pt x="7148" y="4646"/>
                    <a:pt x="7337" y="4621"/>
                  </a:cubicBezTo>
                  <a:cubicBezTo>
                    <a:pt x="7657" y="4572"/>
                    <a:pt x="8092" y="4506"/>
                    <a:pt x="8125" y="4515"/>
                  </a:cubicBezTo>
                  <a:cubicBezTo>
                    <a:pt x="8174" y="4523"/>
                    <a:pt x="8232" y="4547"/>
                    <a:pt x="8289" y="4580"/>
                  </a:cubicBezTo>
                  <a:cubicBezTo>
                    <a:pt x="8306" y="4588"/>
                    <a:pt x="8322" y="4597"/>
                    <a:pt x="8347" y="4605"/>
                  </a:cubicBezTo>
                  <a:cubicBezTo>
                    <a:pt x="8396" y="4638"/>
                    <a:pt x="8388" y="4687"/>
                    <a:pt x="8379" y="4720"/>
                  </a:cubicBezTo>
                  <a:cubicBezTo>
                    <a:pt x="8379" y="4728"/>
                    <a:pt x="8379" y="4736"/>
                    <a:pt x="8379" y="4744"/>
                  </a:cubicBezTo>
                  <a:cubicBezTo>
                    <a:pt x="8371" y="4753"/>
                    <a:pt x="8322" y="4826"/>
                    <a:pt x="8273" y="4900"/>
                  </a:cubicBezTo>
                  <a:cubicBezTo>
                    <a:pt x="8199" y="4999"/>
                    <a:pt x="8133" y="5105"/>
                    <a:pt x="8133" y="5138"/>
                  </a:cubicBezTo>
                  <a:cubicBezTo>
                    <a:pt x="8133" y="5155"/>
                    <a:pt x="8117" y="5245"/>
                    <a:pt x="8109" y="5352"/>
                  </a:cubicBezTo>
                  <a:cubicBezTo>
                    <a:pt x="8084" y="5508"/>
                    <a:pt x="8059" y="5688"/>
                    <a:pt x="8068" y="5729"/>
                  </a:cubicBezTo>
                  <a:cubicBezTo>
                    <a:pt x="8068" y="5762"/>
                    <a:pt x="8117" y="5901"/>
                    <a:pt x="8166" y="6041"/>
                  </a:cubicBezTo>
                  <a:cubicBezTo>
                    <a:pt x="8215" y="6164"/>
                    <a:pt x="8265" y="6287"/>
                    <a:pt x="8281" y="6320"/>
                  </a:cubicBezTo>
                  <a:cubicBezTo>
                    <a:pt x="8306" y="6353"/>
                    <a:pt x="8355" y="6394"/>
                    <a:pt x="8396" y="6435"/>
                  </a:cubicBezTo>
                  <a:cubicBezTo>
                    <a:pt x="8445" y="6484"/>
                    <a:pt x="8494" y="6533"/>
                    <a:pt x="8494" y="6542"/>
                  </a:cubicBezTo>
                  <a:cubicBezTo>
                    <a:pt x="8494" y="6542"/>
                    <a:pt x="8421" y="6624"/>
                    <a:pt x="8330" y="6706"/>
                  </a:cubicBezTo>
                  <a:cubicBezTo>
                    <a:pt x="8215" y="6821"/>
                    <a:pt x="8092" y="6944"/>
                    <a:pt x="8109" y="6993"/>
                  </a:cubicBezTo>
                  <a:cubicBezTo>
                    <a:pt x="8117" y="7050"/>
                    <a:pt x="8166" y="7050"/>
                    <a:pt x="8224" y="7042"/>
                  </a:cubicBezTo>
                  <a:cubicBezTo>
                    <a:pt x="8248" y="7042"/>
                    <a:pt x="8273" y="7042"/>
                    <a:pt x="8281" y="7050"/>
                  </a:cubicBezTo>
                  <a:cubicBezTo>
                    <a:pt x="8306" y="7067"/>
                    <a:pt x="8388" y="7173"/>
                    <a:pt x="8453" y="7280"/>
                  </a:cubicBezTo>
                  <a:lnTo>
                    <a:pt x="8453" y="7280"/>
                  </a:lnTo>
                  <a:cubicBezTo>
                    <a:pt x="8503" y="7354"/>
                    <a:pt x="8544" y="7428"/>
                    <a:pt x="8568" y="7477"/>
                  </a:cubicBezTo>
                  <a:cubicBezTo>
                    <a:pt x="8527" y="7477"/>
                    <a:pt x="8486" y="7485"/>
                    <a:pt x="8445" y="7494"/>
                  </a:cubicBezTo>
                  <a:cubicBezTo>
                    <a:pt x="8396" y="7510"/>
                    <a:pt x="8347" y="7526"/>
                    <a:pt x="8314" y="7559"/>
                  </a:cubicBezTo>
                  <a:cubicBezTo>
                    <a:pt x="8297" y="7576"/>
                    <a:pt x="8273" y="7608"/>
                    <a:pt x="8248" y="7633"/>
                  </a:cubicBezTo>
                  <a:cubicBezTo>
                    <a:pt x="8191" y="7699"/>
                    <a:pt x="8125" y="7773"/>
                    <a:pt x="8117" y="7773"/>
                  </a:cubicBezTo>
                  <a:cubicBezTo>
                    <a:pt x="8117" y="7773"/>
                    <a:pt x="8084" y="7732"/>
                    <a:pt x="8051" y="7682"/>
                  </a:cubicBezTo>
                  <a:cubicBezTo>
                    <a:pt x="8002" y="7617"/>
                    <a:pt x="7945" y="7551"/>
                    <a:pt x="7912" y="7551"/>
                  </a:cubicBezTo>
                  <a:cubicBezTo>
                    <a:pt x="7887" y="7551"/>
                    <a:pt x="7846" y="7576"/>
                    <a:pt x="7813" y="7600"/>
                  </a:cubicBezTo>
                  <a:lnTo>
                    <a:pt x="7813" y="7600"/>
                  </a:lnTo>
                  <a:cubicBezTo>
                    <a:pt x="7780" y="7633"/>
                    <a:pt x="7739" y="7682"/>
                    <a:pt x="7739" y="7707"/>
                  </a:cubicBezTo>
                  <a:cubicBezTo>
                    <a:pt x="7739" y="7715"/>
                    <a:pt x="7748" y="7740"/>
                    <a:pt x="7756" y="7764"/>
                  </a:cubicBezTo>
                  <a:cubicBezTo>
                    <a:pt x="7772" y="7789"/>
                    <a:pt x="7780" y="7830"/>
                    <a:pt x="7780" y="7838"/>
                  </a:cubicBezTo>
                  <a:cubicBezTo>
                    <a:pt x="7780" y="7846"/>
                    <a:pt x="7682" y="7814"/>
                    <a:pt x="7583" y="7797"/>
                  </a:cubicBezTo>
                  <a:cubicBezTo>
                    <a:pt x="7493" y="7781"/>
                    <a:pt x="7403" y="7764"/>
                    <a:pt x="7354" y="7764"/>
                  </a:cubicBezTo>
                  <a:cubicBezTo>
                    <a:pt x="7321" y="7764"/>
                    <a:pt x="7263" y="7764"/>
                    <a:pt x="7198" y="7756"/>
                  </a:cubicBezTo>
                  <a:cubicBezTo>
                    <a:pt x="7083" y="7756"/>
                    <a:pt x="6935" y="7748"/>
                    <a:pt x="6820" y="7748"/>
                  </a:cubicBezTo>
                  <a:cubicBezTo>
                    <a:pt x="6705" y="7748"/>
                    <a:pt x="6615" y="7764"/>
                    <a:pt x="6615" y="7805"/>
                  </a:cubicBezTo>
                  <a:cubicBezTo>
                    <a:pt x="6615" y="7830"/>
                    <a:pt x="6631" y="7970"/>
                    <a:pt x="6648" y="8084"/>
                  </a:cubicBezTo>
                  <a:cubicBezTo>
                    <a:pt x="6656" y="8167"/>
                    <a:pt x="6672" y="8232"/>
                    <a:pt x="6689" y="8240"/>
                  </a:cubicBezTo>
                  <a:lnTo>
                    <a:pt x="6689" y="8240"/>
                  </a:lnTo>
                  <a:cubicBezTo>
                    <a:pt x="6705" y="8257"/>
                    <a:pt x="6787" y="8265"/>
                    <a:pt x="6878" y="8265"/>
                  </a:cubicBezTo>
                  <a:lnTo>
                    <a:pt x="7083" y="8273"/>
                  </a:lnTo>
                  <a:cubicBezTo>
                    <a:pt x="7091" y="8290"/>
                    <a:pt x="7124" y="8380"/>
                    <a:pt x="7148" y="8462"/>
                  </a:cubicBezTo>
                  <a:cubicBezTo>
                    <a:pt x="7165" y="8519"/>
                    <a:pt x="7181" y="8569"/>
                    <a:pt x="7181" y="8569"/>
                  </a:cubicBezTo>
                  <a:cubicBezTo>
                    <a:pt x="7173" y="8585"/>
                    <a:pt x="7173" y="8544"/>
                    <a:pt x="7157" y="8536"/>
                  </a:cubicBezTo>
                  <a:cubicBezTo>
                    <a:pt x="7116" y="8519"/>
                    <a:pt x="7058" y="8495"/>
                    <a:pt x="7009" y="8495"/>
                  </a:cubicBezTo>
                  <a:cubicBezTo>
                    <a:pt x="6960" y="8495"/>
                    <a:pt x="6869" y="8511"/>
                    <a:pt x="6787" y="8536"/>
                  </a:cubicBezTo>
                  <a:cubicBezTo>
                    <a:pt x="6705" y="8560"/>
                    <a:pt x="6631" y="8585"/>
                    <a:pt x="6615" y="8610"/>
                  </a:cubicBezTo>
                  <a:cubicBezTo>
                    <a:pt x="6590" y="8626"/>
                    <a:pt x="6574" y="8700"/>
                    <a:pt x="6558" y="8782"/>
                  </a:cubicBezTo>
                  <a:cubicBezTo>
                    <a:pt x="6541" y="8880"/>
                    <a:pt x="6525" y="9004"/>
                    <a:pt x="6525" y="9036"/>
                  </a:cubicBezTo>
                  <a:cubicBezTo>
                    <a:pt x="6533" y="9077"/>
                    <a:pt x="6599" y="9143"/>
                    <a:pt x="6664" y="9209"/>
                  </a:cubicBezTo>
                  <a:cubicBezTo>
                    <a:pt x="6730" y="9266"/>
                    <a:pt x="6804" y="9332"/>
                    <a:pt x="6828" y="9381"/>
                  </a:cubicBezTo>
                  <a:lnTo>
                    <a:pt x="6828" y="9381"/>
                  </a:lnTo>
                  <a:cubicBezTo>
                    <a:pt x="6853" y="9430"/>
                    <a:pt x="6878" y="9504"/>
                    <a:pt x="6902" y="9586"/>
                  </a:cubicBezTo>
                  <a:cubicBezTo>
                    <a:pt x="6919" y="9677"/>
                    <a:pt x="6935" y="9759"/>
                    <a:pt x="6935" y="9800"/>
                  </a:cubicBezTo>
                  <a:cubicBezTo>
                    <a:pt x="6935" y="9849"/>
                    <a:pt x="6828" y="10505"/>
                    <a:pt x="6730" y="11113"/>
                  </a:cubicBezTo>
                  <a:cubicBezTo>
                    <a:pt x="6672" y="11441"/>
                    <a:pt x="6623" y="11761"/>
                    <a:pt x="6590" y="11933"/>
                  </a:cubicBezTo>
                  <a:cubicBezTo>
                    <a:pt x="6574" y="11917"/>
                    <a:pt x="6558" y="11892"/>
                    <a:pt x="6541" y="11868"/>
                  </a:cubicBezTo>
                  <a:cubicBezTo>
                    <a:pt x="6492" y="11802"/>
                    <a:pt x="6443" y="11736"/>
                    <a:pt x="6410" y="11712"/>
                  </a:cubicBezTo>
                  <a:cubicBezTo>
                    <a:pt x="6377" y="11679"/>
                    <a:pt x="6311" y="11687"/>
                    <a:pt x="6254" y="11695"/>
                  </a:cubicBezTo>
                  <a:cubicBezTo>
                    <a:pt x="6229" y="11704"/>
                    <a:pt x="6213" y="11704"/>
                    <a:pt x="6188" y="11704"/>
                  </a:cubicBezTo>
                  <a:cubicBezTo>
                    <a:pt x="6164" y="11712"/>
                    <a:pt x="6139" y="11712"/>
                    <a:pt x="6139" y="11695"/>
                  </a:cubicBezTo>
                  <a:cubicBezTo>
                    <a:pt x="6139" y="11654"/>
                    <a:pt x="6238" y="11515"/>
                    <a:pt x="6336" y="11367"/>
                  </a:cubicBezTo>
                  <a:cubicBezTo>
                    <a:pt x="6451" y="11195"/>
                    <a:pt x="6566" y="11022"/>
                    <a:pt x="6525" y="10965"/>
                  </a:cubicBezTo>
                  <a:cubicBezTo>
                    <a:pt x="6500" y="10932"/>
                    <a:pt x="6336" y="10834"/>
                    <a:pt x="6188" y="10760"/>
                  </a:cubicBezTo>
                  <a:cubicBezTo>
                    <a:pt x="6032" y="10678"/>
                    <a:pt x="5885" y="10612"/>
                    <a:pt x="5852" y="10620"/>
                  </a:cubicBezTo>
                  <a:cubicBezTo>
                    <a:pt x="5819" y="10620"/>
                    <a:pt x="5770" y="10645"/>
                    <a:pt x="5720" y="10670"/>
                  </a:cubicBezTo>
                  <a:cubicBezTo>
                    <a:pt x="5647" y="10702"/>
                    <a:pt x="5565" y="10743"/>
                    <a:pt x="5548" y="10735"/>
                  </a:cubicBezTo>
                  <a:cubicBezTo>
                    <a:pt x="5491" y="10694"/>
                    <a:pt x="5245" y="10629"/>
                    <a:pt x="5245" y="10629"/>
                  </a:cubicBezTo>
                  <a:lnTo>
                    <a:pt x="5212" y="10612"/>
                  </a:lnTo>
                  <a:lnTo>
                    <a:pt x="5195" y="10645"/>
                  </a:lnTo>
                  <a:cubicBezTo>
                    <a:pt x="5195" y="10645"/>
                    <a:pt x="5162" y="10768"/>
                    <a:pt x="5121" y="10784"/>
                  </a:cubicBezTo>
                  <a:cubicBezTo>
                    <a:pt x="5097" y="10793"/>
                    <a:pt x="4982" y="10776"/>
                    <a:pt x="4892" y="10752"/>
                  </a:cubicBezTo>
                  <a:cubicBezTo>
                    <a:pt x="4834" y="10743"/>
                    <a:pt x="4793" y="10735"/>
                    <a:pt x="4769" y="10735"/>
                  </a:cubicBezTo>
                  <a:cubicBezTo>
                    <a:pt x="4736" y="10735"/>
                    <a:pt x="4596" y="10768"/>
                    <a:pt x="4531" y="10784"/>
                  </a:cubicBezTo>
                  <a:cubicBezTo>
                    <a:pt x="4514" y="10678"/>
                    <a:pt x="4440" y="10366"/>
                    <a:pt x="4342" y="10358"/>
                  </a:cubicBezTo>
                  <a:cubicBezTo>
                    <a:pt x="4309" y="10358"/>
                    <a:pt x="4276" y="10358"/>
                    <a:pt x="4243" y="10366"/>
                  </a:cubicBezTo>
                  <a:cubicBezTo>
                    <a:pt x="4178" y="10366"/>
                    <a:pt x="4104" y="10374"/>
                    <a:pt x="4104" y="10366"/>
                  </a:cubicBezTo>
                  <a:cubicBezTo>
                    <a:pt x="4104" y="10358"/>
                    <a:pt x="4104" y="10341"/>
                    <a:pt x="4112" y="10325"/>
                  </a:cubicBezTo>
                  <a:cubicBezTo>
                    <a:pt x="4128" y="10226"/>
                    <a:pt x="4153" y="10062"/>
                    <a:pt x="3981" y="9964"/>
                  </a:cubicBezTo>
                  <a:cubicBezTo>
                    <a:pt x="3907" y="9923"/>
                    <a:pt x="3833" y="9898"/>
                    <a:pt x="3767" y="9882"/>
                  </a:cubicBezTo>
                  <a:cubicBezTo>
                    <a:pt x="3661" y="9841"/>
                    <a:pt x="3579" y="9816"/>
                    <a:pt x="3554" y="9750"/>
                  </a:cubicBezTo>
                  <a:cubicBezTo>
                    <a:pt x="3529" y="9701"/>
                    <a:pt x="3529" y="9644"/>
                    <a:pt x="3529" y="9594"/>
                  </a:cubicBezTo>
                  <a:cubicBezTo>
                    <a:pt x="3529" y="9504"/>
                    <a:pt x="3529" y="9422"/>
                    <a:pt x="3447" y="9381"/>
                  </a:cubicBezTo>
                  <a:cubicBezTo>
                    <a:pt x="3414" y="9365"/>
                    <a:pt x="3373" y="9332"/>
                    <a:pt x="3332" y="9291"/>
                  </a:cubicBezTo>
                  <a:cubicBezTo>
                    <a:pt x="3234" y="9217"/>
                    <a:pt x="3127" y="9135"/>
                    <a:pt x="3045" y="9135"/>
                  </a:cubicBezTo>
                  <a:cubicBezTo>
                    <a:pt x="2988" y="9135"/>
                    <a:pt x="2897" y="9127"/>
                    <a:pt x="2815" y="9110"/>
                  </a:cubicBezTo>
                  <a:cubicBezTo>
                    <a:pt x="2741" y="9102"/>
                    <a:pt x="2676" y="9086"/>
                    <a:pt x="2643" y="9069"/>
                  </a:cubicBezTo>
                  <a:cubicBezTo>
                    <a:pt x="2627" y="9061"/>
                    <a:pt x="2586" y="9028"/>
                    <a:pt x="2528" y="8995"/>
                  </a:cubicBezTo>
                  <a:cubicBezTo>
                    <a:pt x="2356" y="8889"/>
                    <a:pt x="2077" y="8708"/>
                    <a:pt x="1995" y="8725"/>
                  </a:cubicBezTo>
                  <a:cubicBezTo>
                    <a:pt x="1970" y="8725"/>
                    <a:pt x="1945" y="8733"/>
                    <a:pt x="1921" y="8733"/>
                  </a:cubicBezTo>
                  <a:cubicBezTo>
                    <a:pt x="1847" y="8749"/>
                    <a:pt x="1773" y="8766"/>
                    <a:pt x="1691" y="8766"/>
                  </a:cubicBezTo>
                  <a:cubicBezTo>
                    <a:pt x="1675" y="8766"/>
                    <a:pt x="1642" y="8757"/>
                    <a:pt x="1609" y="8757"/>
                  </a:cubicBezTo>
                  <a:cubicBezTo>
                    <a:pt x="1478" y="8757"/>
                    <a:pt x="1289" y="8757"/>
                    <a:pt x="1256" y="8684"/>
                  </a:cubicBezTo>
                  <a:cubicBezTo>
                    <a:pt x="1240" y="8642"/>
                    <a:pt x="1231" y="8593"/>
                    <a:pt x="1223" y="8552"/>
                  </a:cubicBezTo>
                  <a:cubicBezTo>
                    <a:pt x="1207" y="8454"/>
                    <a:pt x="1190" y="8372"/>
                    <a:pt x="1100" y="8363"/>
                  </a:cubicBezTo>
                  <a:cubicBezTo>
                    <a:pt x="1075" y="8363"/>
                    <a:pt x="1051" y="8363"/>
                    <a:pt x="1018" y="8363"/>
                  </a:cubicBezTo>
                  <a:cubicBezTo>
                    <a:pt x="920" y="8355"/>
                    <a:pt x="780" y="8355"/>
                    <a:pt x="690" y="8306"/>
                  </a:cubicBezTo>
                  <a:cubicBezTo>
                    <a:pt x="641" y="8273"/>
                    <a:pt x="583" y="8232"/>
                    <a:pt x="534" y="8191"/>
                  </a:cubicBezTo>
                  <a:cubicBezTo>
                    <a:pt x="476" y="8142"/>
                    <a:pt x="419" y="8093"/>
                    <a:pt x="378" y="8084"/>
                  </a:cubicBezTo>
                  <a:cubicBezTo>
                    <a:pt x="345" y="8068"/>
                    <a:pt x="271" y="8060"/>
                    <a:pt x="189" y="8060"/>
                  </a:cubicBezTo>
                  <a:cubicBezTo>
                    <a:pt x="197" y="8035"/>
                    <a:pt x="189" y="8019"/>
                    <a:pt x="173" y="8002"/>
                  </a:cubicBezTo>
                  <a:cubicBezTo>
                    <a:pt x="132" y="7937"/>
                    <a:pt x="0" y="7929"/>
                    <a:pt x="33" y="7879"/>
                  </a:cubicBezTo>
                  <a:cubicBezTo>
                    <a:pt x="66" y="7822"/>
                    <a:pt x="279" y="7781"/>
                    <a:pt x="337" y="7756"/>
                  </a:cubicBezTo>
                  <a:cubicBezTo>
                    <a:pt x="394" y="7723"/>
                    <a:pt x="452" y="7707"/>
                    <a:pt x="435" y="7625"/>
                  </a:cubicBezTo>
                  <a:cubicBezTo>
                    <a:pt x="419" y="7543"/>
                    <a:pt x="296" y="7502"/>
                    <a:pt x="312" y="7436"/>
                  </a:cubicBezTo>
                  <a:cubicBezTo>
                    <a:pt x="337" y="7362"/>
                    <a:pt x="320" y="7329"/>
                    <a:pt x="394" y="7280"/>
                  </a:cubicBezTo>
                  <a:cubicBezTo>
                    <a:pt x="460" y="7239"/>
                    <a:pt x="550" y="7198"/>
                    <a:pt x="608" y="7198"/>
                  </a:cubicBezTo>
                  <a:cubicBezTo>
                    <a:pt x="657" y="7190"/>
                    <a:pt x="641" y="7256"/>
                    <a:pt x="747" y="7215"/>
                  </a:cubicBezTo>
                  <a:cubicBezTo>
                    <a:pt x="846" y="7173"/>
                    <a:pt x="1084" y="6993"/>
                    <a:pt x="1092" y="6944"/>
                  </a:cubicBezTo>
                  <a:cubicBezTo>
                    <a:pt x="1092" y="6894"/>
                    <a:pt x="1002" y="6853"/>
                    <a:pt x="1051" y="6788"/>
                  </a:cubicBezTo>
                  <a:cubicBezTo>
                    <a:pt x="1092" y="6714"/>
                    <a:pt x="1190" y="6739"/>
                    <a:pt x="1231" y="6673"/>
                  </a:cubicBezTo>
                  <a:cubicBezTo>
                    <a:pt x="1264" y="6607"/>
                    <a:pt x="1305" y="6517"/>
                    <a:pt x="1363" y="6443"/>
                  </a:cubicBezTo>
                  <a:cubicBezTo>
                    <a:pt x="1428" y="6369"/>
                    <a:pt x="1551" y="6238"/>
                    <a:pt x="1527" y="6189"/>
                  </a:cubicBezTo>
                  <a:cubicBezTo>
                    <a:pt x="1510" y="6148"/>
                    <a:pt x="1445" y="6222"/>
                    <a:pt x="1420" y="6197"/>
                  </a:cubicBezTo>
                  <a:cubicBezTo>
                    <a:pt x="1387" y="6164"/>
                    <a:pt x="1445" y="6074"/>
                    <a:pt x="1396" y="6074"/>
                  </a:cubicBezTo>
                  <a:cubicBezTo>
                    <a:pt x="1346" y="6074"/>
                    <a:pt x="1379" y="6156"/>
                    <a:pt x="1297" y="6131"/>
                  </a:cubicBezTo>
                  <a:cubicBezTo>
                    <a:pt x="1207" y="6107"/>
                    <a:pt x="1100" y="6066"/>
                    <a:pt x="1190" y="6025"/>
                  </a:cubicBezTo>
                  <a:cubicBezTo>
                    <a:pt x="1289" y="5975"/>
                    <a:pt x="1371" y="6000"/>
                    <a:pt x="1355" y="5959"/>
                  </a:cubicBezTo>
                  <a:cubicBezTo>
                    <a:pt x="1330" y="5910"/>
                    <a:pt x="1297" y="5942"/>
                    <a:pt x="1289" y="5860"/>
                  </a:cubicBezTo>
                  <a:cubicBezTo>
                    <a:pt x="1281" y="5770"/>
                    <a:pt x="1338" y="5672"/>
                    <a:pt x="1313" y="5573"/>
                  </a:cubicBezTo>
                  <a:cubicBezTo>
                    <a:pt x="1289" y="5467"/>
                    <a:pt x="1346" y="5360"/>
                    <a:pt x="1289" y="5253"/>
                  </a:cubicBezTo>
                  <a:cubicBezTo>
                    <a:pt x="1231" y="5146"/>
                    <a:pt x="1108" y="5048"/>
                    <a:pt x="1190" y="4982"/>
                  </a:cubicBezTo>
                  <a:cubicBezTo>
                    <a:pt x="1281" y="4908"/>
                    <a:pt x="1404" y="4933"/>
                    <a:pt x="1363" y="4859"/>
                  </a:cubicBezTo>
                  <a:cubicBezTo>
                    <a:pt x="1322" y="4777"/>
                    <a:pt x="1166" y="4572"/>
                    <a:pt x="1199" y="4515"/>
                  </a:cubicBezTo>
                  <a:cubicBezTo>
                    <a:pt x="1240" y="4457"/>
                    <a:pt x="1371" y="4367"/>
                    <a:pt x="1272" y="4252"/>
                  </a:cubicBezTo>
                  <a:cubicBezTo>
                    <a:pt x="1174" y="4129"/>
                    <a:pt x="1084" y="4129"/>
                    <a:pt x="1018" y="4006"/>
                  </a:cubicBezTo>
                  <a:cubicBezTo>
                    <a:pt x="977" y="3924"/>
                    <a:pt x="936" y="3858"/>
                    <a:pt x="911" y="3809"/>
                  </a:cubicBezTo>
                  <a:lnTo>
                    <a:pt x="920" y="3792"/>
                  </a:lnTo>
                  <a:cubicBezTo>
                    <a:pt x="969" y="3727"/>
                    <a:pt x="1010" y="3661"/>
                    <a:pt x="1002" y="3620"/>
                  </a:cubicBezTo>
                  <a:lnTo>
                    <a:pt x="1002" y="3620"/>
                  </a:lnTo>
                  <a:cubicBezTo>
                    <a:pt x="1002" y="3604"/>
                    <a:pt x="1002" y="3587"/>
                    <a:pt x="993" y="3571"/>
                  </a:cubicBezTo>
                  <a:cubicBezTo>
                    <a:pt x="985" y="3522"/>
                    <a:pt x="969" y="3456"/>
                    <a:pt x="985" y="3448"/>
                  </a:cubicBezTo>
                  <a:cubicBezTo>
                    <a:pt x="985" y="3448"/>
                    <a:pt x="1018" y="3464"/>
                    <a:pt x="1043" y="3480"/>
                  </a:cubicBezTo>
                  <a:cubicBezTo>
                    <a:pt x="1100" y="3522"/>
                    <a:pt x="1149" y="3554"/>
                    <a:pt x="1190" y="3505"/>
                  </a:cubicBezTo>
                  <a:cubicBezTo>
                    <a:pt x="1223" y="3456"/>
                    <a:pt x="1305" y="3349"/>
                    <a:pt x="1330" y="3308"/>
                  </a:cubicBezTo>
                  <a:cubicBezTo>
                    <a:pt x="1363" y="3300"/>
                    <a:pt x="1428" y="3284"/>
                    <a:pt x="1437" y="3234"/>
                  </a:cubicBezTo>
                  <a:cubicBezTo>
                    <a:pt x="1437" y="3210"/>
                    <a:pt x="1396" y="3169"/>
                    <a:pt x="1346" y="3111"/>
                  </a:cubicBezTo>
                  <a:cubicBezTo>
                    <a:pt x="1289" y="3054"/>
                    <a:pt x="1215" y="2980"/>
                    <a:pt x="1207" y="2947"/>
                  </a:cubicBezTo>
                  <a:cubicBezTo>
                    <a:pt x="1207" y="2914"/>
                    <a:pt x="1231" y="2857"/>
                    <a:pt x="1256" y="280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74"/>
            <p:cNvSpPr/>
            <p:nvPr/>
          </p:nvSpPr>
          <p:spPr>
            <a:xfrm>
              <a:off x="2208550" y="2690050"/>
              <a:ext cx="214225" cy="298350"/>
            </a:xfrm>
            <a:custGeom>
              <a:avLst/>
              <a:gdLst/>
              <a:ahLst/>
              <a:cxnLst/>
              <a:rect l="l" t="t" r="r" b="b"/>
              <a:pathLst>
                <a:path w="8569" h="11934" fill="none" extrusionOk="0">
                  <a:moveTo>
                    <a:pt x="1256" y="2808"/>
                  </a:moveTo>
                  <a:cubicBezTo>
                    <a:pt x="1281" y="2824"/>
                    <a:pt x="1305" y="2840"/>
                    <a:pt x="1346" y="2865"/>
                  </a:cubicBezTo>
                  <a:cubicBezTo>
                    <a:pt x="1453" y="2931"/>
                    <a:pt x="1519" y="2996"/>
                    <a:pt x="1519" y="3029"/>
                  </a:cubicBezTo>
                  <a:cubicBezTo>
                    <a:pt x="1527" y="3054"/>
                    <a:pt x="1560" y="3062"/>
                    <a:pt x="1584" y="3128"/>
                  </a:cubicBezTo>
                  <a:cubicBezTo>
                    <a:pt x="1617" y="3201"/>
                    <a:pt x="1617" y="3333"/>
                    <a:pt x="1658" y="3325"/>
                  </a:cubicBezTo>
                  <a:cubicBezTo>
                    <a:pt x="1707" y="3308"/>
                    <a:pt x="1732" y="3144"/>
                    <a:pt x="1716" y="3078"/>
                  </a:cubicBezTo>
                  <a:cubicBezTo>
                    <a:pt x="1691" y="3013"/>
                    <a:pt x="1560" y="2939"/>
                    <a:pt x="1576" y="2873"/>
                  </a:cubicBezTo>
                  <a:cubicBezTo>
                    <a:pt x="1584" y="2799"/>
                    <a:pt x="1765" y="2783"/>
                    <a:pt x="1814" y="2734"/>
                  </a:cubicBezTo>
                  <a:cubicBezTo>
                    <a:pt x="1863" y="2693"/>
                    <a:pt x="2019" y="2619"/>
                    <a:pt x="2077" y="2520"/>
                  </a:cubicBezTo>
                  <a:cubicBezTo>
                    <a:pt x="2126" y="2414"/>
                    <a:pt x="2192" y="2282"/>
                    <a:pt x="2216" y="2258"/>
                  </a:cubicBezTo>
                  <a:cubicBezTo>
                    <a:pt x="2249" y="2233"/>
                    <a:pt x="2274" y="2217"/>
                    <a:pt x="2323" y="2200"/>
                  </a:cubicBezTo>
                  <a:cubicBezTo>
                    <a:pt x="2372" y="2192"/>
                    <a:pt x="2462" y="2266"/>
                    <a:pt x="2487" y="2233"/>
                  </a:cubicBezTo>
                  <a:cubicBezTo>
                    <a:pt x="2512" y="2192"/>
                    <a:pt x="2569" y="2085"/>
                    <a:pt x="2561" y="2044"/>
                  </a:cubicBezTo>
                  <a:cubicBezTo>
                    <a:pt x="2553" y="1995"/>
                    <a:pt x="2462" y="2044"/>
                    <a:pt x="2471" y="1979"/>
                  </a:cubicBezTo>
                  <a:cubicBezTo>
                    <a:pt x="2479" y="1913"/>
                    <a:pt x="2536" y="1798"/>
                    <a:pt x="2553" y="1757"/>
                  </a:cubicBezTo>
                  <a:cubicBezTo>
                    <a:pt x="2569" y="1716"/>
                    <a:pt x="2643" y="1593"/>
                    <a:pt x="2594" y="1601"/>
                  </a:cubicBezTo>
                  <a:cubicBezTo>
                    <a:pt x="2544" y="1601"/>
                    <a:pt x="2487" y="1659"/>
                    <a:pt x="2487" y="1585"/>
                  </a:cubicBezTo>
                  <a:cubicBezTo>
                    <a:pt x="2479" y="1511"/>
                    <a:pt x="2569" y="1363"/>
                    <a:pt x="2618" y="1330"/>
                  </a:cubicBezTo>
                  <a:cubicBezTo>
                    <a:pt x="2676" y="1306"/>
                    <a:pt x="2766" y="1363"/>
                    <a:pt x="2807" y="1281"/>
                  </a:cubicBezTo>
                  <a:cubicBezTo>
                    <a:pt x="2848" y="1199"/>
                    <a:pt x="2824" y="1199"/>
                    <a:pt x="2881" y="1142"/>
                  </a:cubicBezTo>
                  <a:cubicBezTo>
                    <a:pt x="2930" y="1092"/>
                    <a:pt x="3037" y="1010"/>
                    <a:pt x="3078" y="986"/>
                  </a:cubicBezTo>
                  <a:cubicBezTo>
                    <a:pt x="3111" y="961"/>
                    <a:pt x="3267" y="1018"/>
                    <a:pt x="3300" y="1060"/>
                  </a:cubicBezTo>
                  <a:cubicBezTo>
                    <a:pt x="3332" y="1101"/>
                    <a:pt x="3209" y="1158"/>
                    <a:pt x="3234" y="1224"/>
                  </a:cubicBezTo>
                  <a:cubicBezTo>
                    <a:pt x="3258" y="1281"/>
                    <a:pt x="3349" y="1322"/>
                    <a:pt x="3406" y="1273"/>
                  </a:cubicBezTo>
                  <a:cubicBezTo>
                    <a:pt x="3455" y="1224"/>
                    <a:pt x="3447" y="1150"/>
                    <a:pt x="3447" y="1092"/>
                  </a:cubicBezTo>
                  <a:cubicBezTo>
                    <a:pt x="3455" y="1043"/>
                    <a:pt x="3505" y="1027"/>
                    <a:pt x="3546" y="986"/>
                  </a:cubicBezTo>
                  <a:cubicBezTo>
                    <a:pt x="3579" y="945"/>
                    <a:pt x="3570" y="830"/>
                    <a:pt x="3636" y="813"/>
                  </a:cubicBezTo>
                  <a:cubicBezTo>
                    <a:pt x="3710" y="797"/>
                    <a:pt x="3800" y="854"/>
                    <a:pt x="3899" y="863"/>
                  </a:cubicBezTo>
                  <a:cubicBezTo>
                    <a:pt x="4005" y="871"/>
                    <a:pt x="4055" y="863"/>
                    <a:pt x="4112" y="838"/>
                  </a:cubicBezTo>
                  <a:cubicBezTo>
                    <a:pt x="4169" y="813"/>
                    <a:pt x="4202" y="871"/>
                    <a:pt x="4284" y="797"/>
                  </a:cubicBezTo>
                  <a:cubicBezTo>
                    <a:pt x="4366" y="715"/>
                    <a:pt x="4498" y="608"/>
                    <a:pt x="4588" y="575"/>
                  </a:cubicBezTo>
                  <a:cubicBezTo>
                    <a:pt x="4686" y="534"/>
                    <a:pt x="4810" y="501"/>
                    <a:pt x="4875" y="436"/>
                  </a:cubicBezTo>
                  <a:cubicBezTo>
                    <a:pt x="4933" y="378"/>
                    <a:pt x="4949" y="231"/>
                    <a:pt x="5015" y="173"/>
                  </a:cubicBezTo>
                  <a:cubicBezTo>
                    <a:pt x="5080" y="116"/>
                    <a:pt x="5171" y="58"/>
                    <a:pt x="5269" y="34"/>
                  </a:cubicBezTo>
                  <a:cubicBezTo>
                    <a:pt x="5359" y="17"/>
                    <a:pt x="5450" y="1"/>
                    <a:pt x="5556" y="42"/>
                  </a:cubicBezTo>
                  <a:cubicBezTo>
                    <a:pt x="5663" y="91"/>
                    <a:pt x="5737" y="140"/>
                    <a:pt x="5745" y="198"/>
                  </a:cubicBezTo>
                  <a:cubicBezTo>
                    <a:pt x="5762" y="263"/>
                    <a:pt x="5778" y="329"/>
                    <a:pt x="5737" y="378"/>
                  </a:cubicBezTo>
                  <a:cubicBezTo>
                    <a:pt x="5696" y="419"/>
                    <a:pt x="5384" y="542"/>
                    <a:pt x="5269" y="567"/>
                  </a:cubicBezTo>
                  <a:cubicBezTo>
                    <a:pt x="5154" y="592"/>
                    <a:pt x="5121" y="690"/>
                    <a:pt x="5138" y="723"/>
                  </a:cubicBezTo>
                  <a:cubicBezTo>
                    <a:pt x="5138" y="731"/>
                    <a:pt x="5146" y="731"/>
                    <a:pt x="5146" y="739"/>
                  </a:cubicBezTo>
                  <a:cubicBezTo>
                    <a:pt x="5121" y="764"/>
                    <a:pt x="5097" y="805"/>
                    <a:pt x="5072" y="838"/>
                  </a:cubicBezTo>
                  <a:cubicBezTo>
                    <a:pt x="5031" y="887"/>
                    <a:pt x="4998" y="936"/>
                    <a:pt x="4974" y="961"/>
                  </a:cubicBezTo>
                  <a:cubicBezTo>
                    <a:pt x="4957" y="977"/>
                    <a:pt x="4916" y="986"/>
                    <a:pt x="4867" y="986"/>
                  </a:cubicBezTo>
                  <a:cubicBezTo>
                    <a:pt x="4818" y="994"/>
                    <a:pt x="4760" y="1002"/>
                    <a:pt x="4727" y="1035"/>
                  </a:cubicBezTo>
                  <a:cubicBezTo>
                    <a:pt x="4719" y="1051"/>
                    <a:pt x="4695" y="1068"/>
                    <a:pt x="4678" y="1084"/>
                  </a:cubicBezTo>
                  <a:cubicBezTo>
                    <a:pt x="4621" y="1125"/>
                    <a:pt x="4563" y="1174"/>
                    <a:pt x="4547" y="1240"/>
                  </a:cubicBezTo>
                  <a:cubicBezTo>
                    <a:pt x="4539" y="1273"/>
                    <a:pt x="4522" y="1306"/>
                    <a:pt x="4498" y="1339"/>
                  </a:cubicBezTo>
                  <a:cubicBezTo>
                    <a:pt x="4473" y="1388"/>
                    <a:pt x="4440" y="1445"/>
                    <a:pt x="4440" y="1503"/>
                  </a:cubicBezTo>
                  <a:cubicBezTo>
                    <a:pt x="4448" y="1535"/>
                    <a:pt x="4432" y="1626"/>
                    <a:pt x="4416" y="1716"/>
                  </a:cubicBezTo>
                  <a:cubicBezTo>
                    <a:pt x="4391" y="1823"/>
                    <a:pt x="4366" y="1938"/>
                    <a:pt x="4358" y="1954"/>
                  </a:cubicBezTo>
                  <a:lnTo>
                    <a:pt x="4358" y="1954"/>
                  </a:lnTo>
                  <a:cubicBezTo>
                    <a:pt x="4350" y="1962"/>
                    <a:pt x="4325" y="1987"/>
                    <a:pt x="4301" y="2028"/>
                  </a:cubicBezTo>
                  <a:cubicBezTo>
                    <a:pt x="4251" y="2069"/>
                    <a:pt x="4202" y="2135"/>
                    <a:pt x="4153" y="2192"/>
                  </a:cubicBezTo>
                  <a:cubicBezTo>
                    <a:pt x="4087" y="2282"/>
                    <a:pt x="4046" y="2373"/>
                    <a:pt x="4104" y="2414"/>
                  </a:cubicBezTo>
                  <a:cubicBezTo>
                    <a:pt x="4178" y="2471"/>
                    <a:pt x="4260" y="2422"/>
                    <a:pt x="4334" y="2381"/>
                  </a:cubicBezTo>
                  <a:lnTo>
                    <a:pt x="4391" y="2348"/>
                  </a:lnTo>
                  <a:lnTo>
                    <a:pt x="4391" y="2348"/>
                  </a:lnTo>
                  <a:cubicBezTo>
                    <a:pt x="4391" y="2348"/>
                    <a:pt x="4399" y="2381"/>
                    <a:pt x="4407" y="2405"/>
                  </a:cubicBezTo>
                  <a:cubicBezTo>
                    <a:pt x="4424" y="2455"/>
                    <a:pt x="4440" y="2504"/>
                    <a:pt x="4489" y="2504"/>
                  </a:cubicBezTo>
                  <a:cubicBezTo>
                    <a:pt x="4498" y="2504"/>
                    <a:pt x="4514" y="2496"/>
                    <a:pt x="4531" y="2496"/>
                  </a:cubicBezTo>
                  <a:cubicBezTo>
                    <a:pt x="4555" y="2487"/>
                    <a:pt x="4596" y="2487"/>
                    <a:pt x="4613" y="2529"/>
                  </a:cubicBezTo>
                  <a:cubicBezTo>
                    <a:pt x="4629" y="2553"/>
                    <a:pt x="4637" y="2619"/>
                    <a:pt x="4654" y="2684"/>
                  </a:cubicBezTo>
                  <a:cubicBezTo>
                    <a:pt x="4678" y="2791"/>
                    <a:pt x="4711" y="2922"/>
                    <a:pt x="4760" y="2972"/>
                  </a:cubicBezTo>
                  <a:lnTo>
                    <a:pt x="4760" y="2972"/>
                  </a:lnTo>
                  <a:cubicBezTo>
                    <a:pt x="4785" y="2996"/>
                    <a:pt x="4810" y="3029"/>
                    <a:pt x="4834" y="3054"/>
                  </a:cubicBezTo>
                  <a:cubicBezTo>
                    <a:pt x="4842" y="3078"/>
                    <a:pt x="4859" y="3111"/>
                    <a:pt x="4859" y="3136"/>
                  </a:cubicBezTo>
                  <a:cubicBezTo>
                    <a:pt x="4859" y="3160"/>
                    <a:pt x="4842" y="3185"/>
                    <a:pt x="4826" y="3218"/>
                  </a:cubicBezTo>
                  <a:cubicBezTo>
                    <a:pt x="4818" y="3251"/>
                    <a:pt x="4801" y="3284"/>
                    <a:pt x="4793" y="3325"/>
                  </a:cubicBezTo>
                  <a:cubicBezTo>
                    <a:pt x="4785" y="3366"/>
                    <a:pt x="4777" y="3407"/>
                    <a:pt x="4777" y="3448"/>
                  </a:cubicBezTo>
                  <a:cubicBezTo>
                    <a:pt x="4777" y="3489"/>
                    <a:pt x="4777" y="3522"/>
                    <a:pt x="4785" y="3554"/>
                  </a:cubicBezTo>
                  <a:cubicBezTo>
                    <a:pt x="4785" y="3563"/>
                    <a:pt x="4785" y="3579"/>
                    <a:pt x="4785" y="3595"/>
                  </a:cubicBezTo>
                  <a:cubicBezTo>
                    <a:pt x="4785" y="3636"/>
                    <a:pt x="4793" y="3677"/>
                    <a:pt x="4834" y="3702"/>
                  </a:cubicBezTo>
                  <a:cubicBezTo>
                    <a:pt x="4867" y="3710"/>
                    <a:pt x="4900" y="3718"/>
                    <a:pt x="4924" y="3727"/>
                  </a:cubicBezTo>
                  <a:cubicBezTo>
                    <a:pt x="4941" y="3727"/>
                    <a:pt x="4965" y="3735"/>
                    <a:pt x="4974" y="3735"/>
                  </a:cubicBezTo>
                  <a:cubicBezTo>
                    <a:pt x="4974" y="3735"/>
                    <a:pt x="4990" y="3776"/>
                    <a:pt x="5007" y="3809"/>
                  </a:cubicBezTo>
                  <a:cubicBezTo>
                    <a:pt x="5048" y="3883"/>
                    <a:pt x="5089" y="3973"/>
                    <a:pt x="5138" y="3981"/>
                  </a:cubicBezTo>
                  <a:cubicBezTo>
                    <a:pt x="5179" y="3981"/>
                    <a:pt x="5245" y="3981"/>
                    <a:pt x="5302" y="3973"/>
                  </a:cubicBezTo>
                  <a:cubicBezTo>
                    <a:pt x="5335" y="3973"/>
                    <a:pt x="5368" y="3973"/>
                    <a:pt x="5384" y="3973"/>
                  </a:cubicBezTo>
                  <a:cubicBezTo>
                    <a:pt x="5400" y="3973"/>
                    <a:pt x="5433" y="3981"/>
                    <a:pt x="5474" y="3989"/>
                  </a:cubicBezTo>
                  <a:cubicBezTo>
                    <a:pt x="5573" y="4006"/>
                    <a:pt x="5704" y="4039"/>
                    <a:pt x="5794" y="4022"/>
                  </a:cubicBezTo>
                  <a:cubicBezTo>
                    <a:pt x="5852" y="4014"/>
                    <a:pt x="5876" y="3998"/>
                    <a:pt x="5909" y="3981"/>
                  </a:cubicBezTo>
                  <a:cubicBezTo>
                    <a:pt x="5934" y="3965"/>
                    <a:pt x="5967" y="3948"/>
                    <a:pt x="6049" y="3940"/>
                  </a:cubicBezTo>
                  <a:cubicBezTo>
                    <a:pt x="6164" y="3932"/>
                    <a:pt x="6328" y="3989"/>
                    <a:pt x="6410" y="4022"/>
                  </a:cubicBezTo>
                  <a:cubicBezTo>
                    <a:pt x="6443" y="4030"/>
                    <a:pt x="6459" y="4039"/>
                    <a:pt x="6467" y="4039"/>
                  </a:cubicBezTo>
                  <a:cubicBezTo>
                    <a:pt x="6476" y="4039"/>
                    <a:pt x="6558" y="4153"/>
                    <a:pt x="6648" y="4285"/>
                  </a:cubicBezTo>
                  <a:cubicBezTo>
                    <a:pt x="6779" y="4465"/>
                    <a:pt x="6935" y="4670"/>
                    <a:pt x="6976" y="4670"/>
                  </a:cubicBezTo>
                  <a:cubicBezTo>
                    <a:pt x="7001" y="4670"/>
                    <a:pt x="7148" y="4646"/>
                    <a:pt x="7337" y="4621"/>
                  </a:cubicBezTo>
                  <a:cubicBezTo>
                    <a:pt x="7657" y="4572"/>
                    <a:pt x="8092" y="4506"/>
                    <a:pt x="8125" y="4515"/>
                  </a:cubicBezTo>
                  <a:cubicBezTo>
                    <a:pt x="8174" y="4523"/>
                    <a:pt x="8232" y="4547"/>
                    <a:pt x="8289" y="4580"/>
                  </a:cubicBezTo>
                  <a:cubicBezTo>
                    <a:pt x="8306" y="4588"/>
                    <a:pt x="8322" y="4597"/>
                    <a:pt x="8347" y="4605"/>
                  </a:cubicBezTo>
                  <a:cubicBezTo>
                    <a:pt x="8396" y="4638"/>
                    <a:pt x="8388" y="4687"/>
                    <a:pt x="8379" y="4720"/>
                  </a:cubicBezTo>
                  <a:cubicBezTo>
                    <a:pt x="8379" y="4728"/>
                    <a:pt x="8379" y="4736"/>
                    <a:pt x="8379" y="4744"/>
                  </a:cubicBezTo>
                  <a:cubicBezTo>
                    <a:pt x="8371" y="4753"/>
                    <a:pt x="8322" y="4826"/>
                    <a:pt x="8273" y="4900"/>
                  </a:cubicBezTo>
                  <a:cubicBezTo>
                    <a:pt x="8199" y="4999"/>
                    <a:pt x="8133" y="5105"/>
                    <a:pt x="8133" y="5138"/>
                  </a:cubicBezTo>
                  <a:cubicBezTo>
                    <a:pt x="8133" y="5155"/>
                    <a:pt x="8117" y="5245"/>
                    <a:pt x="8109" y="5352"/>
                  </a:cubicBezTo>
                  <a:cubicBezTo>
                    <a:pt x="8084" y="5508"/>
                    <a:pt x="8059" y="5688"/>
                    <a:pt x="8068" y="5729"/>
                  </a:cubicBezTo>
                  <a:cubicBezTo>
                    <a:pt x="8068" y="5762"/>
                    <a:pt x="8117" y="5901"/>
                    <a:pt x="8166" y="6041"/>
                  </a:cubicBezTo>
                  <a:cubicBezTo>
                    <a:pt x="8215" y="6164"/>
                    <a:pt x="8265" y="6287"/>
                    <a:pt x="8281" y="6320"/>
                  </a:cubicBezTo>
                  <a:cubicBezTo>
                    <a:pt x="8306" y="6353"/>
                    <a:pt x="8355" y="6394"/>
                    <a:pt x="8396" y="6435"/>
                  </a:cubicBezTo>
                  <a:cubicBezTo>
                    <a:pt x="8445" y="6484"/>
                    <a:pt x="8494" y="6533"/>
                    <a:pt x="8494" y="6542"/>
                  </a:cubicBezTo>
                  <a:cubicBezTo>
                    <a:pt x="8494" y="6542"/>
                    <a:pt x="8421" y="6624"/>
                    <a:pt x="8330" y="6706"/>
                  </a:cubicBezTo>
                  <a:cubicBezTo>
                    <a:pt x="8215" y="6821"/>
                    <a:pt x="8092" y="6944"/>
                    <a:pt x="8109" y="6993"/>
                  </a:cubicBezTo>
                  <a:cubicBezTo>
                    <a:pt x="8117" y="7050"/>
                    <a:pt x="8166" y="7050"/>
                    <a:pt x="8224" y="7042"/>
                  </a:cubicBezTo>
                  <a:cubicBezTo>
                    <a:pt x="8248" y="7042"/>
                    <a:pt x="8273" y="7042"/>
                    <a:pt x="8281" y="7050"/>
                  </a:cubicBezTo>
                  <a:cubicBezTo>
                    <a:pt x="8306" y="7067"/>
                    <a:pt x="8388" y="7173"/>
                    <a:pt x="8453" y="7280"/>
                  </a:cubicBezTo>
                  <a:lnTo>
                    <a:pt x="8453" y="7280"/>
                  </a:lnTo>
                  <a:cubicBezTo>
                    <a:pt x="8503" y="7354"/>
                    <a:pt x="8544" y="7428"/>
                    <a:pt x="8568" y="7477"/>
                  </a:cubicBezTo>
                  <a:cubicBezTo>
                    <a:pt x="8527" y="7477"/>
                    <a:pt x="8486" y="7485"/>
                    <a:pt x="8445" y="7494"/>
                  </a:cubicBezTo>
                  <a:cubicBezTo>
                    <a:pt x="8396" y="7510"/>
                    <a:pt x="8347" y="7526"/>
                    <a:pt x="8314" y="7559"/>
                  </a:cubicBezTo>
                  <a:cubicBezTo>
                    <a:pt x="8297" y="7576"/>
                    <a:pt x="8273" y="7608"/>
                    <a:pt x="8248" y="7633"/>
                  </a:cubicBezTo>
                  <a:cubicBezTo>
                    <a:pt x="8191" y="7699"/>
                    <a:pt x="8125" y="7773"/>
                    <a:pt x="8117" y="7773"/>
                  </a:cubicBezTo>
                  <a:cubicBezTo>
                    <a:pt x="8117" y="7773"/>
                    <a:pt x="8084" y="7732"/>
                    <a:pt x="8051" y="7682"/>
                  </a:cubicBezTo>
                  <a:cubicBezTo>
                    <a:pt x="8002" y="7617"/>
                    <a:pt x="7945" y="7551"/>
                    <a:pt x="7912" y="7551"/>
                  </a:cubicBezTo>
                  <a:cubicBezTo>
                    <a:pt x="7887" y="7551"/>
                    <a:pt x="7846" y="7576"/>
                    <a:pt x="7813" y="7600"/>
                  </a:cubicBezTo>
                  <a:lnTo>
                    <a:pt x="7813" y="7600"/>
                  </a:lnTo>
                  <a:cubicBezTo>
                    <a:pt x="7780" y="7633"/>
                    <a:pt x="7739" y="7682"/>
                    <a:pt x="7739" y="7707"/>
                  </a:cubicBezTo>
                  <a:cubicBezTo>
                    <a:pt x="7739" y="7715"/>
                    <a:pt x="7748" y="7740"/>
                    <a:pt x="7756" y="7764"/>
                  </a:cubicBezTo>
                  <a:cubicBezTo>
                    <a:pt x="7772" y="7789"/>
                    <a:pt x="7780" y="7830"/>
                    <a:pt x="7780" y="7838"/>
                  </a:cubicBezTo>
                  <a:cubicBezTo>
                    <a:pt x="7780" y="7846"/>
                    <a:pt x="7682" y="7814"/>
                    <a:pt x="7583" y="7797"/>
                  </a:cubicBezTo>
                  <a:cubicBezTo>
                    <a:pt x="7493" y="7781"/>
                    <a:pt x="7403" y="7764"/>
                    <a:pt x="7354" y="7764"/>
                  </a:cubicBezTo>
                  <a:cubicBezTo>
                    <a:pt x="7321" y="7764"/>
                    <a:pt x="7263" y="7764"/>
                    <a:pt x="7198" y="7756"/>
                  </a:cubicBezTo>
                  <a:cubicBezTo>
                    <a:pt x="7083" y="7756"/>
                    <a:pt x="6935" y="7748"/>
                    <a:pt x="6820" y="7748"/>
                  </a:cubicBezTo>
                  <a:cubicBezTo>
                    <a:pt x="6705" y="7748"/>
                    <a:pt x="6615" y="7764"/>
                    <a:pt x="6615" y="7805"/>
                  </a:cubicBezTo>
                  <a:cubicBezTo>
                    <a:pt x="6615" y="7830"/>
                    <a:pt x="6631" y="7970"/>
                    <a:pt x="6648" y="8084"/>
                  </a:cubicBezTo>
                  <a:cubicBezTo>
                    <a:pt x="6656" y="8167"/>
                    <a:pt x="6672" y="8232"/>
                    <a:pt x="6689" y="8240"/>
                  </a:cubicBezTo>
                  <a:lnTo>
                    <a:pt x="6689" y="8240"/>
                  </a:lnTo>
                  <a:cubicBezTo>
                    <a:pt x="6705" y="8257"/>
                    <a:pt x="6787" y="8265"/>
                    <a:pt x="6878" y="8265"/>
                  </a:cubicBezTo>
                  <a:lnTo>
                    <a:pt x="7083" y="8273"/>
                  </a:lnTo>
                  <a:cubicBezTo>
                    <a:pt x="7091" y="8290"/>
                    <a:pt x="7124" y="8380"/>
                    <a:pt x="7148" y="8462"/>
                  </a:cubicBezTo>
                  <a:cubicBezTo>
                    <a:pt x="7165" y="8519"/>
                    <a:pt x="7181" y="8569"/>
                    <a:pt x="7181" y="8569"/>
                  </a:cubicBezTo>
                  <a:cubicBezTo>
                    <a:pt x="7173" y="8585"/>
                    <a:pt x="7173" y="8544"/>
                    <a:pt x="7157" y="8536"/>
                  </a:cubicBezTo>
                  <a:cubicBezTo>
                    <a:pt x="7116" y="8519"/>
                    <a:pt x="7058" y="8495"/>
                    <a:pt x="7009" y="8495"/>
                  </a:cubicBezTo>
                  <a:cubicBezTo>
                    <a:pt x="6960" y="8495"/>
                    <a:pt x="6869" y="8511"/>
                    <a:pt x="6787" y="8536"/>
                  </a:cubicBezTo>
                  <a:cubicBezTo>
                    <a:pt x="6705" y="8560"/>
                    <a:pt x="6631" y="8585"/>
                    <a:pt x="6615" y="8610"/>
                  </a:cubicBezTo>
                  <a:cubicBezTo>
                    <a:pt x="6590" y="8626"/>
                    <a:pt x="6574" y="8700"/>
                    <a:pt x="6558" y="8782"/>
                  </a:cubicBezTo>
                  <a:cubicBezTo>
                    <a:pt x="6541" y="8880"/>
                    <a:pt x="6525" y="9004"/>
                    <a:pt x="6525" y="9036"/>
                  </a:cubicBezTo>
                  <a:cubicBezTo>
                    <a:pt x="6533" y="9077"/>
                    <a:pt x="6599" y="9143"/>
                    <a:pt x="6664" y="9209"/>
                  </a:cubicBezTo>
                  <a:cubicBezTo>
                    <a:pt x="6730" y="9266"/>
                    <a:pt x="6804" y="9332"/>
                    <a:pt x="6828" y="9381"/>
                  </a:cubicBezTo>
                  <a:lnTo>
                    <a:pt x="6828" y="9381"/>
                  </a:lnTo>
                  <a:cubicBezTo>
                    <a:pt x="6853" y="9430"/>
                    <a:pt x="6878" y="9504"/>
                    <a:pt x="6902" y="9586"/>
                  </a:cubicBezTo>
                  <a:cubicBezTo>
                    <a:pt x="6919" y="9677"/>
                    <a:pt x="6935" y="9759"/>
                    <a:pt x="6935" y="9800"/>
                  </a:cubicBezTo>
                  <a:cubicBezTo>
                    <a:pt x="6935" y="9849"/>
                    <a:pt x="6828" y="10505"/>
                    <a:pt x="6730" y="11113"/>
                  </a:cubicBezTo>
                  <a:cubicBezTo>
                    <a:pt x="6672" y="11441"/>
                    <a:pt x="6623" y="11761"/>
                    <a:pt x="6590" y="11933"/>
                  </a:cubicBezTo>
                  <a:cubicBezTo>
                    <a:pt x="6574" y="11917"/>
                    <a:pt x="6558" y="11892"/>
                    <a:pt x="6541" y="11868"/>
                  </a:cubicBezTo>
                  <a:cubicBezTo>
                    <a:pt x="6492" y="11802"/>
                    <a:pt x="6443" y="11736"/>
                    <a:pt x="6410" y="11712"/>
                  </a:cubicBezTo>
                  <a:cubicBezTo>
                    <a:pt x="6377" y="11679"/>
                    <a:pt x="6311" y="11687"/>
                    <a:pt x="6254" y="11695"/>
                  </a:cubicBezTo>
                  <a:cubicBezTo>
                    <a:pt x="6229" y="11704"/>
                    <a:pt x="6213" y="11704"/>
                    <a:pt x="6188" y="11704"/>
                  </a:cubicBezTo>
                  <a:cubicBezTo>
                    <a:pt x="6164" y="11712"/>
                    <a:pt x="6139" y="11712"/>
                    <a:pt x="6139" y="11695"/>
                  </a:cubicBezTo>
                  <a:cubicBezTo>
                    <a:pt x="6139" y="11654"/>
                    <a:pt x="6238" y="11515"/>
                    <a:pt x="6336" y="11367"/>
                  </a:cubicBezTo>
                  <a:cubicBezTo>
                    <a:pt x="6451" y="11195"/>
                    <a:pt x="6566" y="11022"/>
                    <a:pt x="6525" y="10965"/>
                  </a:cubicBezTo>
                  <a:cubicBezTo>
                    <a:pt x="6500" y="10932"/>
                    <a:pt x="6336" y="10834"/>
                    <a:pt x="6188" y="10760"/>
                  </a:cubicBezTo>
                  <a:cubicBezTo>
                    <a:pt x="6032" y="10678"/>
                    <a:pt x="5885" y="10612"/>
                    <a:pt x="5852" y="10620"/>
                  </a:cubicBezTo>
                  <a:cubicBezTo>
                    <a:pt x="5819" y="10620"/>
                    <a:pt x="5770" y="10645"/>
                    <a:pt x="5720" y="10670"/>
                  </a:cubicBezTo>
                  <a:cubicBezTo>
                    <a:pt x="5647" y="10702"/>
                    <a:pt x="5565" y="10743"/>
                    <a:pt x="5548" y="10735"/>
                  </a:cubicBezTo>
                  <a:cubicBezTo>
                    <a:pt x="5491" y="10694"/>
                    <a:pt x="5245" y="10629"/>
                    <a:pt x="5245" y="10629"/>
                  </a:cubicBezTo>
                  <a:lnTo>
                    <a:pt x="5212" y="10612"/>
                  </a:lnTo>
                  <a:lnTo>
                    <a:pt x="5195" y="10645"/>
                  </a:lnTo>
                  <a:cubicBezTo>
                    <a:pt x="5195" y="10645"/>
                    <a:pt x="5162" y="10768"/>
                    <a:pt x="5121" y="10784"/>
                  </a:cubicBezTo>
                  <a:cubicBezTo>
                    <a:pt x="5097" y="10793"/>
                    <a:pt x="4982" y="10776"/>
                    <a:pt x="4892" y="10752"/>
                  </a:cubicBezTo>
                  <a:cubicBezTo>
                    <a:pt x="4834" y="10743"/>
                    <a:pt x="4793" y="10735"/>
                    <a:pt x="4769" y="10735"/>
                  </a:cubicBezTo>
                  <a:cubicBezTo>
                    <a:pt x="4736" y="10735"/>
                    <a:pt x="4596" y="10768"/>
                    <a:pt x="4531" y="10784"/>
                  </a:cubicBezTo>
                  <a:cubicBezTo>
                    <a:pt x="4514" y="10678"/>
                    <a:pt x="4440" y="10366"/>
                    <a:pt x="4342" y="10358"/>
                  </a:cubicBezTo>
                  <a:cubicBezTo>
                    <a:pt x="4309" y="10358"/>
                    <a:pt x="4276" y="10358"/>
                    <a:pt x="4243" y="10366"/>
                  </a:cubicBezTo>
                  <a:cubicBezTo>
                    <a:pt x="4178" y="10366"/>
                    <a:pt x="4104" y="10374"/>
                    <a:pt x="4104" y="10366"/>
                  </a:cubicBezTo>
                  <a:cubicBezTo>
                    <a:pt x="4104" y="10358"/>
                    <a:pt x="4104" y="10341"/>
                    <a:pt x="4112" y="10325"/>
                  </a:cubicBezTo>
                  <a:cubicBezTo>
                    <a:pt x="4128" y="10226"/>
                    <a:pt x="4153" y="10062"/>
                    <a:pt x="3981" y="9964"/>
                  </a:cubicBezTo>
                  <a:cubicBezTo>
                    <a:pt x="3907" y="9923"/>
                    <a:pt x="3833" y="9898"/>
                    <a:pt x="3767" y="9882"/>
                  </a:cubicBezTo>
                  <a:cubicBezTo>
                    <a:pt x="3661" y="9841"/>
                    <a:pt x="3579" y="9816"/>
                    <a:pt x="3554" y="9750"/>
                  </a:cubicBezTo>
                  <a:cubicBezTo>
                    <a:pt x="3529" y="9701"/>
                    <a:pt x="3529" y="9644"/>
                    <a:pt x="3529" y="9594"/>
                  </a:cubicBezTo>
                  <a:cubicBezTo>
                    <a:pt x="3529" y="9504"/>
                    <a:pt x="3529" y="9422"/>
                    <a:pt x="3447" y="9381"/>
                  </a:cubicBezTo>
                  <a:cubicBezTo>
                    <a:pt x="3414" y="9365"/>
                    <a:pt x="3373" y="9332"/>
                    <a:pt x="3332" y="9291"/>
                  </a:cubicBezTo>
                  <a:cubicBezTo>
                    <a:pt x="3234" y="9217"/>
                    <a:pt x="3127" y="9135"/>
                    <a:pt x="3045" y="9135"/>
                  </a:cubicBezTo>
                  <a:cubicBezTo>
                    <a:pt x="2988" y="9135"/>
                    <a:pt x="2897" y="9127"/>
                    <a:pt x="2815" y="9110"/>
                  </a:cubicBezTo>
                  <a:cubicBezTo>
                    <a:pt x="2741" y="9102"/>
                    <a:pt x="2676" y="9086"/>
                    <a:pt x="2643" y="9069"/>
                  </a:cubicBezTo>
                  <a:cubicBezTo>
                    <a:pt x="2627" y="9061"/>
                    <a:pt x="2586" y="9028"/>
                    <a:pt x="2528" y="8995"/>
                  </a:cubicBezTo>
                  <a:cubicBezTo>
                    <a:pt x="2356" y="8889"/>
                    <a:pt x="2077" y="8708"/>
                    <a:pt x="1995" y="8725"/>
                  </a:cubicBezTo>
                  <a:cubicBezTo>
                    <a:pt x="1970" y="8725"/>
                    <a:pt x="1945" y="8733"/>
                    <a:pt x="1921" y="8733"/>
                  </a:cubicBezTo>
                  <a:cubicBezTo>
                    <a:pt x="1847" y="8749"/>
                    <a:pt x="1773" y="8766"/>
                    <a:pt x="1691" y="8766"/>
                  </a:cubicBezTo>
                  <a:cubicBezTo>
                    <a:pt x="1675" y="8766"/>
                    <a:pt x="1642" y="8757"/>
                    <a:pt x="1609" y="8757"/>
                  </a:cubicBezTo>
                  <a:cubicBezTo>
                    <a:pt x="1478" y="8757"/>
                    <a:pt x="1289" y="8757"/>
                    <a:pt x="1256" y="8684"/>
                  </a:cubicBezTo>
                  <a:cubicBezTo>
                    <a:pt x="1240" y="8642"/>
                    <a:pt x="1231" y="8593"/>
                    <a:pt x="1223" y="8552"/>
                  </a:cubicBezTo>
                  <a:cubicBezTo>
                    <a:pt x="1207" y="8454"/>
                    <a:pt x="1190" y="8372"/>
                    <a:pt x="1100" y="8363"/>
                  </a:cubicBezTo>
                  <a:cubicBezTo>
                    <a:pt x="1075" y="8363"/>
                    <a:pt x="1051" y="8363"/>
                    <a:pt x="1018" y="8363"/>
                  </a:cubicBezTo>
                  <a:cubicBezTo>
                    <a:pt x="920" y="8355"/>
                    <a:pt x="780" y="8355"/>
                    <a:pt x="690" y="8306"/>
                  </a:cubicBezTo>
                  <a:cubicBezTo>
                    <a:pt x="641" y="8273"/>
                    <a:pt x="583" y="8232"/>
                    <a:pt x="534" y="8191"/>
                  </a:cubicBezTo>
                  <a:cubicBezTo>
                    <a:pt x="476" y="8142"/>
                    <a:pt x="419" y="8093"/>
                    <a:pt x="378" y="8084"/>
                  </a:cubicBezTo>
                  <a:cubicBezTo>
                    <a:pt x="345" y="8068"/>
                    <a:pt x="271" y="8060"/>
                    <a:pt x="189" y="8060"/>
                  </a:cubicBezTo>
                  <a:cubicBezTo>
                    <a:pt x="197" y="8035"/>
                    <a:pt x="189" y="8019"/>
                    <a:pt x="173" y="8002"/>
                  </a:cubicBezTo>
                  <a:cubicBezTo>
                    <a:pt x="132" y="7937"/>
                    <a:pt x="0" y="7929"/>
                    <a:pt x="33" y="7879"/>
                  </a:cubicBezTo>
                  <a:cubicBezTo>
                    <a:pt x="66" y="7822"/>
                    <a:pt x="279" y="7781"/>
                    <a:pt x="337" y="7756"/>
                  </a:cubicBezTo>
                  <a:cubicBezTo>
                    <a:pt x="394" y="7723"/>
                    <a:pt x="452" y="7707"/>
                    <a:pt x="435" y="7625"/>
                  </a:cubicBezTo>
                  <a:cubicBezTo>
                    <a:pt x="419" y="7543"/>
                    <a:pt x="296" y="7502"/>
                    <a:pt x="312" y="7436"/>
                  </a:cubicBezTo>
                  <a:cubicBezTo>
                    <a:pt x="337" y="7362"/>
                    <a:pt x="320" y="7329"/>
                    <a:pt x="394" y="7280"/>
                  </a:cubicBezTo>
                  <a:cubicBezTo>
                    <a:pt x="460" y="7239"/>
                    <a:pt x="550" y="7198"/>
                    <a:pt x="608" y="7198"/>
                  </a:cubicBezTo>
                  <a:cubicBezTo>
                    <a:pt x="657" y="7190"/>
                    <a:pt x="641" y="7256"/>
                    <a:pt x="747" y="7215"/>
                  </a:cubicBezTo>
                  <a:cubicBezTo>
                    <a:pt x="846" y="7173"/>
                    <a:pt x="1084" y="6993"/>
                    <a:pt x="1092" y="6944"/>
                  </a:cubicBezTo>
                  <a:cubicBezTo>
                    <a:pt x="1092" y="6894"/>
                    <a:pt x="1002" y="6853"/>
                    <a:pt x="1051" y="6788"/>
                  </a:cubicBezTo>
                  <a:cubicBezTo>
                    <a:pt x="1092" y="6714"/>
                    <a:pt x="1190" y="6739"/>
                    <a:pt x="1231" y="6673"/>
                  </a:cubicBezTo>
                  <a:cubicBezTo>
                    <a:pt x="1264" y="6607"/>
                    <a:pt x="1305" y="6517"/>
                    <a:pt x="1363" y="6443"/>
                  </a:cubicBezTo>
                  <a:cubicBezTo>
                    <a:pt x="1428" y="6369"/>
                    <a:pt x="1551" y="6238"/>
                    <a:pt x="1527" y="6189"/>
                  </a:cubicBezTo>
                  <a:cubicBezTo>
                    <a:pt x="1510" y="6148"/>
                    <a:pt x="1445" y="6222"/>
                    <a:pt x="1420" y="6197"/>
                  </a:cubicBezTo>
                  <a:cubicBezTo>
                    <a:pt x="1387" y="6164"/>
                    <a:pt x="1445" y="6074"/>
                    <a:pt x="1396" y="6074"/>
                  </a:cubicBezTo>
                  <a:cubicBezTo>
                    <a:pt x="1346" y="6074"/>
                    <a:pt x="1379" y="6156"/>
                    <a:pt x="1297" y="6131"/>
                  </a:cubicBezTo>
                  <a:cubicBezTo>
                    <a:pt x="1207" y="6107"/>
                    <a:pt x="1100" y="6066"/>
                    <a:pt x="1190" y="6025"/>
                  </a:cubicBezTo>
                  <a:cubicBezTo>
                    <a:pt x="1289" y="5975"/>
                    <a:pt x="1371" y="6000"/>
                    <a:pt x="1355" y="5959"/>
                  </a:cubicBezTo>
                  <a:cubicBezTo>
                    <a:pt x="1330" y="5910"/>
                    <a:pt x="1297" y="5942"/>
                    <a:pt x="1289" y="5860"/>
                  </a:cubicBezTo>
                  <a:cubicBezTo>
                    <a:pt x="1281" y="5770"/>
                    <a:pt x="1338" y="5672"/>
                    <a:pt x="1313" y="5573"/>
                  </a:cubicBezTo>
                  <a:cubicBezTo>
                    <a:pt x="1289" y="5467"/>
                    <a:pt x="1346" y="5360"/>
                    <a:pt x="1289" y="5253"/>
                  </a:cubicBezTo>
                  <a:cubicBezTo>
                    <a:pt x="1231" y="5146"/>
                    <a:pt x="1108" y="5048"/>
                    <a:pt x="1190" y="4982"/>
                  </a:cubicBezTo>
                  <a:cubicBezTo>
                    <a:pt x="1281" y="4908"/>
                    <a:pt x="1404" y="4933"/>
                    <a:pt x="1363" y="4859"/>
                  </a:cubicBezTo>
                  <a:cubicBezTo>
                    <a:pt x="1322" y="4777"/>
                    <a:pt x="1166" y="4572"/>
                    <a:pt x="1199" y="4515"/>
                  </a:cubicBezTo>
                  <a:cubicBezTo>
                    <a:pt x="1240" y="4457"/>
                    <a:pt x="1371" y="4367"/>
                    <a:pt x="1272" y="4252"/>
                  </a:cubicBezTo>
                  <a:cubicBezTo>
                    <a:pt x="1174" y="4129"/>
                    <a:pt x="1084" y="4129"/>
                    <a:pt x="1018" y="4006"/>
                  </a:cubicBezTo>
                  <a:cubicBezTo>
                    <a:pt x="977" y="3924"/>
                    <a:pt x="936" y="3858"/>
                    <a:pt x="911" y="3809"/>
                  </a:cubicBezTo>
                  <a:lnTo>
                    <a:pt x="920" y="3792"/>
                  </a:lnTo>
                  <a:cubicBezTo>
                    <a:pt x="969" y="3727"/>
                    <a:pt x="1010" y="3661"/>
                    <a:pt x="1002" y="3620"/>
                  </a:cubicBezTo>
                  <a:lnTo>
                    <a:pt x="1002" y="3620"/>
                  </a:lnTo>
                  <a:cubicBezTo>
                    <a:pt x="1002" y="3604"/>
                    <a:pt x="1002" y="3587"/>
                    <a:pt x="993" y="3571"/>
                  </a:cubicBezTo>
                  <a:cubicBezTo>
                    <a:pt x="985" y="3522"/>
                    <a:pt x="969" y="3456"/>
                    <a:pt x="985" y="3448"/>
                  </a:cubicBezTo>
                  <a:cubicBezTo>
                    <a:pt x="985" y="3448"/>
                    <a:pt x="1018" y="3464"/>
                    <a:pt x="1043" y="3480"/>
                  </a:cubicBezTo>
                  <a:cubicBezTo>
                    <a:pt x="1100" y="3522"/>
                    <a:pt x="1149" y="3554"/>
                    <a:pt x="1190" y="3505"/>
                  </a:cubicBezTo>
                  <a:cubicBezTo>
                    <a:pt x="1223" y="3456"/>
                    <a:pt x="1305" y="3349"/>
                    <a:pt x="1330" y="3308"/>
                  </a:cubicBezTo>
                  <a:cubicBezTo>
                    <a:pt x="1363" y="3300"/>
                    <a:pt x="1428" y="3284"/>
                    <a:pt x="1437" y="3234"/>
                  </a:cubicBezTo>
                  <a:cubicBezTo>
                    <a:pt x="1437" y="3210"/>
                    <a:pt x="1396" y="3169"/>
                    <a:pt x="1346" y="3111"/>
                  </a:cubicBezTo>
                  <a:cubicBezTo>
                    <a:pt x="1289" y="3054"/>
                    <a:pt x="1215" y="2980"/>
                    <a:pt x="1207" y="2947"/>
                  </a:cubicBezTo>
                  <a:cubicBezTo>
                    <a:pt x="1207" y="2914"/>
                    <a:pt x="1231" y="2857"/>
                    <a:pt x="1256" y="280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74"/>
            <p:cNvSpPr/>
            <p:nvPr/>
          </p:nvSpPr>
          <p:spPr>
            <a:xfrm>
              <a:off x="2140025" y="2741975"/>
              <a:ext cx="102800" cy="46375"/>
            </a:xfrm>
            <a:custGeom>
              <a:avLst/>
              <a:gdLst/>
              <a:ahLst/>
              <a:cxnLst/>
              <a:rect l="l" t="t" r="r" b="b"/>
              <a:pathLst>
                <a:path w="4112" h="1855" extrusionOk="0">
                  <a:moveTo>
                    <a:pt x="780" y="1445"/>
                  </a:moveTo>
                  <a:cubicBezTo>
                    <a:pt x="698" y="1502"/>
                    <a:pt x="624" y="1535"/>
                    <a:pt x="731" y="1609"/>
                  </a:cubicBezTo>
                  <a:cubicBezTo>
                    <a:pt x="846" y="1691"/>
                    <a:pt x="903" y="1855"/>
                    <a:pt x="920" y="1732"/>
                  </a:cubicBezTo>
                  <a:cubicBezTo>
                    <a:pt x="936" y="1609"/>
                    <a:pt x="895" y="1412"/>
                    <a:pt x="780" y="1445"/>
                  </a:cubicBezTo>
                  <a:close/>
                  <a:moveTo>
                    <a:pt x="2840" y="952"/>
                  </a:moveTo>
                  <a:cubicBezTo>
                    <a:pt x="2881" y="1075"/>
                    <a:pt x="2906" y="1207"/>
                    <a:pt x="2947" y="1100"/>
                  </a:cubicBezTo>
                  <a:cubicBezTo>
                    <a:pt x="2988" y="993"/>
                    <a:pt x="3012" y="903"/>
                    <a:pt x="2971" y="870"/>
                  </a:cubicBezTo>
                  <a:cubicBezTo>
                    <a:pt x="2930" y="837"/>
                    <a:pt x="2823" y="870"/>
                    <a:pt x="2840" y="952"/>
                  </a:cubicBezTo>
                  <a:close/>
                  <a:moveTo>
                    <a:pt x="230" y="58"/>
                  </a:moveTo>
                  <a:cubicBezTo>
                    <a:pt x="279" y="99"/>
                    <a:pt x="296" y="115"/>
                    <a:pt x="370" y="189"/>
                  </a:cubicBezTo>
                  <a:cubicBezTo>
                    <a:pt x="452" y="279"/>
                    <a:pt x="493" y="279"/>
                    <a:pt x="501" y="320"/>
                  </a:cubicBezTo>
                  <a:cubicBezTo>
                    <a:pt x="501" y="361"/>
                    <a:pt x="312" y="337"/>
                    <a:pt x="485" y="419"/>
                  </a:cubicBezTo>
                  <a:cubicBezTo>
                    <a:pt x="657" y="501"/>
                    <a:pt x="632" y="501"/>
                    <a:pt x="698" y="484"/>
                  </a:cubicBezTo>
                  <a:cubicBezTo>
                    <a:pt x="764" y="468"/>
                    <a:pt x="805" y="468"/>
                    <a:pt x="796" y="369"/>
                  </a:cubicBezTo>
                  <a:cubicBezTo>
                    <a:pt x="796" y="279"/>
                    <a:pt x="1034" y="443"/>
                    <a:pt x="1100" y="517"/>
                  </a:cubicBezTo>
                  <a:cubicBezTo>
                    <a:pt x="1174" y="599"/>
                    <a:pt x="1190" y="640"/>
                    <a:pt x="1281" y="599"/>
                  </a:cubicBezTo>
                  <a:cubicBezTo>
                    <a:pt x="1379" y="566"/>
                    <a:pt x="1601" y="534"/>
                    <a:pt x="1699" y="443"/>
                  </a:cubicBezTo>
                  <a:cubicBezTo>
                    <a:pt x="1789" y="353"/>
                    <a:pt x="1986" y="353"/>
                    <a:pt x="2044" y="296"/>
                  </a:cubicBezTo>
                  <a:cubicBezTo>
                    <a:pt x="2101" y="230"/>
                    <a:pt x="2126" y="230"/>
                    <a:pt x="2200" y="172"/>
                  </a:cubicBezTo>
                  <a:cubicBezTo>
                    <a:pt x="2282" y="115"/>
                    <a:pt x="2306" y="66"/>
                    <a:pt x="2438" y="49"/>
                  </a:cubicBezTo>
                  <a:cubicBezTo>
                    <a:pt x="2569" y="33"/>
                    <a:pt x="2651" y="0"/>
                    <a:pt x="2791" y="49"/>
                  </a:cubicBezTo>
                  <a:cubicBezTo>
                    <a:pt x="2930" y="90"/>
                    <a:pt x="2963" y="123"/>
                    <a:pt x="3193" y="189"/>
                  </a:cubicBezTo>
                  <a:cubicBezTo>
                    <a:pt x="3431" y="263"/>
                    <a:pt x="3488" y="287"/>
                    <a:pt x="3587" y="320"/>
                  </a:cubicBezTo>
                  <a:cubicBezTo>
                    <a:pt x="3685" y="361"/>
                    <a:pt x="3800" y="435"/>
                    <a:pt x="3874" y="566"/>
                  </a:cubicBezTo>
                  <a:cubicBezTo>
                    <a:pt x="3899" y="616"/>
                    <a:pt x="3923" y="657"/>
                    <a:pt x="3940" y="681"/>
                  </a:cubicBezTo>
                  <a:cubicBezTo>
                    <a:pt x="3907" y="747"/>
                    <a:pt x="3874" y="829"/>
                    <a:pt x="3882" y="878"/>
                  </a:cubicBezTo>
                  <a:cubicBezTo>
                    <a:pt x="3890" y="936"/>
                    <a:pt x="3972" y="1018"/>
                    <a:pt x="4038" y="1083"/>
                  </a:cubicBezTo>
                  <a:cubicBezTo>
                    <a:pt x="4079" y="1124"/>
                    <a:pt x="4112" y="1149"/>
                    <a:pt x="4112" y="1149"/>
                  </a:cubicBezTo>
                  <a:cubicBezTo>
                    <a:pt x="4112" y="1157"/>
                    <a:pt x="4046" y="1165"/>
                    <a:pt x="4046" y="1165"/>
                  </a:cubicBezTo>
                  <a:lnTo>
                    <a:pt x="4030" y="1174"/>
                  </a:lnTo>
                  <a:lnTo>
                    <a:pt x="4022" y="1182"/>
                  </a:lnTo>
                  <a:cubicBezTo>
                    <a:pt x="4022" y="1182"/>
                    <a:pt x="3915" y="1338"/>
                    <a:pt x="3882" y="1387"/>
                  </a:cubicBezTo>
                  <a:cubicBezTo>
                    <a:pt x="3874" y="1387"/>
                    <a:pt x="3849" y="1371"/>
                    <a:pt x="3825" y="1346"/>
                  </a:cubicBezTo>
                  <a:cubicBezTo>
                    <a:pt x="3775" y="1313"/>
                    <a:pt x="3734" y="1289"/>
                    <a:pt x="3685" y="1313"/>
                  </a:cubicBezTo>
                  <a:cubicBezTo>
                    <a:pt x="3628" y="1346"/>
                    <a:pt x="3652" y="1445"/>
                    <a:pt x="3669" y="1510"/>
                  </a:cubicBezTo>
                  <a:cubicBezTo>
                    <a:pt x="3669" y="1527"/>
                    <a:pt x="3677" y="1543"/>
                    <a:pt x="3677" y="1551"/>
                  </a:cubicBezTo>
                  <a:lnTo>
                    <a:pt x="3677" y="1551"/>
                  </a:lnTo>
                  <a:cubicBezTo>
                    <a:pt x="3677" y="1568"/>
                    <a:pt x="3644" y="1617"/>
                    <a:pt x="3611" y="1674"/>
                  </a:cubicBezTo>
                  <a:cubicBezTo>
                    <a:pt x="3562" y="1625"/>
                    <a:pt x="3472" y="1568"/>
                    <a:pt x="3390" y="1428"/>
                  </a:cubicBezTo>
                  <a:cubicBezTo>
                    <a:pt x="3299" y="1297"/>
                    <a:pt x="3226" y="1223"/>
                    <a:pt x="3258" y="1141"/>
                  </a:cubicBezTo>
                  <a:cubicBezTo>
                    <a:pt x="3291" y="1059"/>
                    <a:pt x="3283" y="977"/>
                    <a:pt x="3390" y="952"/>
                  </a:cubicBezTo>
                  <a:cubicBezTo>
                    <a:pt x="3496" y="919"/>
                    <a:pt x="3464" y="952"/>
                    <a:pt x="3554" y="993"/>
                  </a:cubicBezTo>
                  <a:cubicBezTo>
                    <a:pt x="3636" y="1034"/>
                    <a:pt x="3661" y="1100"/>
                    <a:pt x="3685" y="1042"/>
                  </a:cubicBezTo>
                  <a:cubicBezTo>
                    <a:pt x="3718" y="977"/>
                    <a:pt x="3554" y="911"/>
                    <a:pt x="3537" y="845"/>
                  </a:cubicBezTo>
                  <a:cubicBezTo>
                    <a:pt x="3521" y="780"/>
                    <a:pt x="3529" y="673"/>
                    <a:pt x="3480" y="714"/>
                  </a:cubicBezTo>
                  <a:cubicBezTo>
                    <a:pt x="3423" y="755"/>
                    <a:pt x="3447" y="886"/>
                    <a:pt x="3390" y="813"/>
                  </a:cubicBezTo>
                  <a:cubicBezTo>
                    <a:pt x="3332" y="739"/>
                    <a:pt x="3299" y="714"/>
                    <a:pt x="3283" y="739"/>
                  </a:cubicBezTo>
                  <a:cubicBezTo>
                    <a:pt x="3275" y="755"/>
                    <a:pt x="3308" y="927"/>
                    <a:pt x="3258" y="886"/>
                  </a:cubicBezTo>
                  <a:cubicBezTo>
                    <a:pt x="3201" y="845"/>
                    <a:pt x="3242" y="739"/>
                    <a:pt x="3168" y="673"/>
                  </a:cubicBezTo>
                  <a:cubicBezTo>
                    <a:pt x="3094" y="616"/>
                    <a:pt x="3045" y="607"/>
                    <a:pt x="2988" y="566"/>
                  </a:cubicBezTo>
                  <a:cubicBezTo>
                    <a:pt x="2930" y="534"/>
                    <a:pt x="2881" y="558"/>
                    <a:pt x="2881" y="484"/>
                  </a:cubicBezTo>
                  <a:cubicBezTo>
                    <a:pt x="2873" y="419"/>
                    <a:pt x="2914" y="369"/>
                    <a:pt x="2873" y="345"/>
                  </a:cubicBezTo>
                  <a:cubicBezTo>
                    <a:pt x="2832" y="320"/>
                    <a:pt x="2791" y="410"/>
                    <a:pt x="2766" y="435"/>
                  </a:cubicBezTo>
                  <a:cubicBezTo>
                    <a:pt x="2741" y="460"/>
                    <a:pt x="2676" y="427"/>
                    <a:pt x="2577" y="427"/>
                  </a:cubicBezTo>
                  <a:cubicBezTo>
                    <a:pt x="2479" y="427"/>
                    <a:pt x="2446" y="435"/>
                    <a:pt x="2430" y="484"/>
                  </a:cubicBezTo>
                  <a:cubicBezTo>
                    <a:pt x="2405" y="534"/>
                    <a:pt x="2323" y="484"/>
                    <a:pt x="2290" y="566"/>
                  </a:cubicBezTo>
                  <a:cubicBezTo>
                    <a:pt x="2249" y="648"/>
                    <a:pt x="2192" y="689"/>
                    <a:pt x="2241" y="689"/>
                  </a:cubicBezTo>
                  <a:cubicBezTo>
                    <a:pt x="2282" y="698"/>
                    <a:pt x="2339" y="665"/>
                    <a:pt x="2331" y="706"/>
                  </a:cubicBezTo>
                  <a:cubicBezTo>
                    <a:pt x="2315" y="739"/>
                    <a:pt x="2249" y="796"/>
                    <a:pt x="2183" y="821"/>
                  </a:cubicBezTo>
                  <a:cubicBezTo>
                    <a:pt x="2126" y="837"/>
                    <a:pt x="2093" y="895"/>
                    <a:pt x="2027" y="911"/>
                  </a:cubicBezTo>
                  <a:cubicBezTo>
                    <a:pt x="1962" y="919"/>
                    <a:pt x="1896" y="903"/>
                    <a:pt x="1847" y="944"/>
                  </a:cubicBezTo>
                  <a:cubicBezTo>
                    <a:pt x="1806" y="977"/>
                    <a:pt x="1781" y="977"/>
                    <a:pt x="1773" y="1018"/>
                  </a:cubicBezTo>
                  <a:cubicBezTo>
                    <a:pt x="1765" y="1059"/>
                    <a:pt x="1724" y="1141"/>
                    <a:pt x="1798" y="1165"/>
                  </a:cubicBezTo>
                  <a:cubicBezTo>
                    <a:pt x="1863" y="1190"/>
                    <a:pt x="1880" y="1198"/>
                    <a:pt x="1945" y="1272"/>
                  </a:cubicBezTo>
                  <a:cubicBezTo>
                    <a:pt x="2011" y="1346"/>
                    <a:pt x="2068" y="1387"/>
                    <a:pt x="2101" y="1469"/>
                  </a:cubicBezTo>
                  <a:cubicBezTo>
                    <a:pt x="2134" y="1551"/>
                    <a:pt x="2126" y="1592"/>
                    <a:pt x="2077" y="1584"/>
                  </a:cubicBezTo>
                  <a:cubicBezTo>
                    <a:pt x="2027" y="1576"/>
                    <a:pt x="1978" y="1518"/>
                    <a:pt x="1896" y="1592"/>
                  </a:cubicBezTo>
                  <a:cubicBezTo>
                    <a:pt x="1814" y="1674"/>
                    <a:pt x="1773" y="1732"/>
                    <a:pt x="1707" y="1724"/>
                  </a:cubicBezTo>
                  <a:cubicBezTo>
                    <a:pt x="1642" y="1707"/>
                    <a:pt x="1486" y="1797"/>
                    <a:pt x="1461" y="1691"/>
                  </a:cubicBezTo>
                  <a:cubicBezTo>
                    <a:pt x="1437" y="1592"/>
                    <a:pt x="1469" y="1494"/>
                    <a:pt x="1404" y="1502"/>
                  </a:cubicBezTo>
                  <a:cubicBezTo>
                    <a:pt x="1338" y="1518"/>
                    <a:pt x="1240" y="1584"/>
                    <a:pt x="1256" y="1543"/>
                  </a:cubicBezTo>
                  <a:cubicBezTo>
                    <a:pt x="1264" y="1510"/>
                    <a:pt x="1387" y="1461"/>
                    <a:pt x="1371" y="1395"/>
                  </a:cubicBezTo>
                  <a:cubicBezTo>
                    <a:pt x="1363" y="1338"/>
                    <a:pt x="1379" y="1239"/>
                    <a:pt x="1330" y="1231"/>
                  </a:cubicBezTo>
                  <a:cubicBezTo>
                    <a:pt x="1281" y="1223"/>
                    <a:pt x="1215" y="1207"/>
                    <a:pt x="1223" y="1264"/>
                  </a:cubicBezTo>
                  <a:cubicBezTo>
                    <a:pt x="1231" y="1313"/>
                    <a:pt x="1231" y="1436"/>
                    <a:pt x="1199" y="1428"/>
                  </a:cubicBezTo>
                  <a:cubicBezTo>
                    <a:pt x="1166" y="1412"/>
                    <a:pt x="1051" y="1436"/>
                    <a:pt x="1026" y="1354"/>
                  </a:cubicBezTo>
                  <a:cubicBezTo>
                    <a:pt x="1002" y="1280"/>
                    <a:pt x="928" y="1042"/>
                    <a:pt x="878" y="1042"/>
                  </a:cubicBezTo>
                  <a:cubicBezTo>
                    <a:pt x="821" y="1042"/>
                    <a:pt x="813" y="1075"/>
                    <a:pt x="772" y="1042"/>
                  </a:cubicBezTo>
                  <a:cubicBezTo>
                    <a:pt x="731" y="1001"/>
                    <a:pt x="764" y="993"/>
                    <a:pt x="706" y="993"/>
                  </a:cubicBezTo>
                  <a:cubicBezTo>
                    <a:pt x="640" y="1001"/>
                    <a:pt x="599" y="1092"/>
                    <a:pt x="550" y="1034"/>
                  </a:cubicBezTo>
                  <a:cubicBezTo>
                    <a:pt x="501" y="969"/>
                    <a:pt x="526" y="927"/>
                    <a:pt x="476" y="927"/>
                  </a:cubicBezTo>
                  <a:cubicBezTo>
                    <a:pt x="427" y="927"/>
                    <a:pt x="214" y="911"/>
                    <a:pt x="181" y="936"/>
                  </a:cubicBezTo>
                  <a:cubicBezTo>
                    <a:pt x="140" y="952"/>
                    <a:pt x="99" y="1116"/>
                    <a:pt x="58" y="1149"/>
                  </a:cubicBezTo>
                  <a:cubicBezTo>
                    <a:pt x="33" y="1034"/>
                    <a:pt x="9" y="919"/>
                    <a:pt x="9" y="878"/>
                  </a:cubicBezTo>
                  <a:cubicBezTo>
                    <a:pt x="9" y="813"/>
                    <a:pt x="33" y="780"/>
                    <a:pt x="99" y="698"/>
                  </a:cubicBezTo>
                  <a:lnTo>
                    <a:pt x="99" y="698"/>
                  </a:lnTo>
                  <a:lnTo>
                    <a:pt x="132" y="665"/>
                  </a:lnTo>
                  <a:lnTo>
                    <a:pt x="132" y="665"/>
                  </a:lnTo>
                  <a:cubicBezTo>
                    <a:pt x="189" y="599"/>
                    <a:pt x="214" y="558"/>
                    <a:pt x="206" y="517"/>
                  </a:cubicBezTo>
                  <a:cubicBezTo>
                    <a:pt x="197" y="476"/>
                    <a:pt x="164" y="452"/>
                    <a:pt x="91" y="402"/>
                  </a:cubicBezTo>
                  <a:cubicBezTo>
                    <a:pt x="0" y="353"/>
                    <a:pt x="0" y="328"/>
                    <a:pt x="9" y="271"/>
                  </a:cubicBezTo>
                  <a:cubicBezTo>
                    <a:pt x="9" y="255"/>
                    <a:pt x="9" y="238"/>
                    <a:pt x="9" y="214"/>
                  </a:cubicBezTo>
                  <a:cubicBezTo>
                    <a:pt x="9" y="172"/>
                    <a:pt x="17" y="131"/>
                    <a:pt x="41" y="115"/>
                  </a:cubicBezTo>
                  <a:cubicBezTo>
                    <a:pt x="66" y="90"/>
                    <a:pt x="107" y="74"/>
                    <a:pt x="173" y="66"/>
                  </a:cubicBezTo>
                  <a:cubicBezTo>
                    <a:pt x="197" y="66"/>
                    <a:pt x="214" y="66"/>
                    <a:pt x="230" y="5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74"/>
            <p:cNvSpPr/>
            <p:nvPr/>
          </p:nvSpPr>
          <p:spPr>
            <a:xfrm>
              <a:off x="2140025" y="2741975"/>
              <a:ext cx="102800" cy="46375"/>
            </a:xfrm>
            <a:custGeom>
              <a:avLst/>
              <a:gdLst/>
              <a:ahLst/>
              <a:cxnLst/>
              <a:rect l="l" t="t" r="r" b="b"/>
              <a:pathLst>
                <a:path w="4112" h="1855" fill="none" extrusionOk="0">
                  <a:moveTo>
                    <a:pt x="780" y="1445"/>
                  </a:moveTo>
                  <a:cubicBezTo>
                    <a:pt x="698" y="1502"/>
                    <a:pt x="624" y="1535"/>
                    <a:pt x="731" y="1609"/>
                  </a:cubicBezTo>
                  <a:cubicBezTo>
                    <a:pt x="846" y="1691"/>
                    <a:pt x="903" y="1855"/>
                    <a:pt x="920" y="1732"/>
                  </a:cubicBezTo>
                  <a:cubicBezTo>
                    <a:pt x="936" y="1609"/>
                    <a:pt x="895" y="1412"/>
                    <a:pt x="780" y="1445"/>
                  </a:cubicBezTo>
                  <a:close/>
                  <a:moveTo>
                    <a:pt x="2840" y="952"/>
                  </a:moveTo>
                  <a:cubicBezTo>
                    <a:pt x="2881" y="1075"/>
                    <a:pt x="2906" y="1207"/>
                    <a:pt x="2947" y="1100"/>
                  </a:cubicBezTo>
                  <a:cubicBezTo>
                    <a:pt x="2988" y="993"/>
                    <a:pt x="3012" y="903"/>
                    <a:pt x="2971" y="870"/>
                  </a:cubicBezTo>
                  <a:cubicBezTo>
                    <a:pt x="2930" y="837"/>
                    <a:pt x="2823" y="870"/>
                    <a:pt x="2840" y="952"/>
                  </a:cubicBezTo>
                  <a:close/>
                  <a:moveTo>
                    <a:pt x="230" y="58"/>
                  </a:moveTo>
                  <a:cubicBezTo>
                    <a:pt x="279" y="99"/>
                    <a:pt x="296" y="115"/>
                    <a:pt x="370" y="189"/>
                  </a:cubicBezTo>
                  <a:cubicBezTo>
                    <a:pt x="452" y="279"/>
                    <a:pt x="493" y="279"/>
                    <a:pt x="501" y="320"/>
                  </a:cubicBezTo>
                  <a:cubicBezTo>
                    <a:pt x="501" y="361"/>
                    <a:pt x="312" y="337"/>
                    <a:pt x="485" y="419"/>
                  </a:cubicBezTo>
                  <a:cubicBezTo>
                    <a:pt x="657" y="501"/>
                    <a:pt x="632" y="501"/>
                    <a:pt x="698" y="484"/>
                  </a:cubicBezTo>
                  <a:cubicBezTo>
                    <a:pt x="764" y="468"/>
                    <a:pt x="805" y="468"/>
                    <a:pt x="796" y="369"/>
                  </a:cubicBezTo>
                  <a:cubicBezTo>
                    <a:pt x="796" y="279"/>
                    <a:pt x="1034" y="443"/>
                    <a:pt x="1100" y="517"/>
                  </a:cubicBezTo>
                  <a:cubicBezTo>
                    <a:pt x="1174" y="599"/>
                    <a:pt x="1190" y="640"/>
                    <a:pt x="1281" y="599"/>
                  </a:cubicBezTo>
                  <a:cubicBezTo>
                    <a:pt x="1379" y="566"/>
                    <a:pt x="1601" y="534"/>
                    <a:pt x="1699" y="443"/>
                  </a:cubicBezTo>
                  <a:cubicBezTo>
                    <a:pt x="1789" y="353"/>
                    <a:pt x="1986" y="353"/>
                    <a:pt x="2044" y="296"/>
                  </a:cubicBezTo>
                  <a:cubicBezTo>
                    <a:pt x="2101" y="230"/>
                    <a:pt x="2126" y="230"/>
                    <a:pt x="2200" y="172"/>
                  </a:cubicBezTo>
                  <a:cubicBezTo>
                    <a:pt x="2282" y="115"/>
                    <a:pt x="2306" y="66"/>
                    <a:pt x="2438" y="49"/>
                  </a:cubicBezTo>
                  <a:cubicBezTo>
                    <a:pt x="2569" y="33"/>
                    <a:pt x="2651" y="0"/>
                    <a:pt x="2791" y="49"/>
                  </a:cubicBezTo>
                  <a:cubicBezTo>
                    <a:pt x="2930" y="90"/>
                    <a:pt x="2963" y="123"/>
                    <a:pt x="3193" y="189"/>
                  </a:cubicBezTo>
                  <a:cubicBezTo>
                    <a:pt x="3431" y="263"/>
                    <a:pt x="3488" y="287"/>
                    <a:pt x="3587" y="320"/>
                  </a:cubicBezTo>
                  <a:cubicBezTo>
                    <a:pt x="3685" y="361"/>
                    <a:pt x="3800" y="435"/>
                    <a:pt x="3874" y="566"/>
                  </a:cubicBezTo>
                  <a:cubicBezTo>
                    <a:pt x="3899" y="616"/>
                    <a:pt x="3923" y="657"/>
                    <a:pt x="3940" y="681"/>
                  </a:cubicBezTo>
                  <a:cubicBezTo>
                    <a:pt x="3907" y="747"/>
                    <a:pt x="3874" y="829"/>
                    <a:pt x="3882" y="878"/>
                  </a:cubicBezTo>
                  <a:cubicBezTo>
                    <a:pt x="3890" y="936"/>
                    <a:pt x="3972" y="1018"/>
                    <a:pt x="4038" y="1083"/>
                  </a:cubicBezTo>
                  <a:cubicBezTo>
                    <a:pt x="4079" y="1124"/>
                    <a:pt x="4112" y="1149"/>
                    <a:pt x="4112" y="1149"/>
                  </a:cubicBezTo>
                  <a:cubicBezTo>
                    <a:pt x="4112" y="1157"/>
                    <a:pt x="4046" y="1165"/>
                    <a:pt x="4046" y="1165"/>
                  </a:cubicBezTo>
                  <a:lnTo>
                    <a:pt x="4030" y="1174"/>
                  </a:lnTo>
                  <a:lnTo>
                    <a:pt x="4022" y="1182"/>
                  </a:lnTo>
                  <a:cubicBezTo>
                    <a:pt x="4022" y="1182"/>
                    <a:pt x="3915" y="1338"/>
                    <a:pt x="3882" y="1387"/>
                  </a:cubicBezTo>
                  <a:cubicBezTo>
                    <a:pt x="3874" y="1387"/>
                    <a:pt x="3849" y="1371"/>
                    <a:pt x="3825" y="1346"/>
                  </a:cubicBezTo>
                  <a:cubicBezTo>
                    <a:pt x="3775" y="1313"/>
                    <a:pt x="3734" y="1289"/>
                    <a:pt x="3685" y="1313"/>
                  </a:cubicBezTo>
                  <a:cubicBezTo>
                    <a:pt x="3628" y="1346"/>
                    <a:pt x="3652" y="1445"/>
                    <a:pt x="3669" y="1510"/>
                  </a:cubicBezTo>
                  <a:cubicBezTo>
                    <a:pt x="3669" y="1527"/>
                    <a:pt x="3677" y="1543"/>
                    <a:pt x="3677" y="1551"/>
                  </a:cubicBezTo>
                  <a:lnTo>
                    <a:pt x="3677" y="1551"/>
                  </a:lnTo>
                  <a:cubicBezTo>
                    <a:pt x="3677" y="1568"/>
                    <a:pt x="3644" y="1617"/>
                    <a:pt x="3611" y="1674"/>
                  </a:cubicBezTo>
                  <a:cubicBezTo>
                    <a:pt x="3562" y="1625"/>
                    <a:pt x="3472" y="1568"/>
                    <a:pt x="3390" y="1428"/>
                  </a:cubicBezTo>
                  <a:cubicBezTo>
                    <a:pt x="3299" y="1297"/>
                    <a:pt x="3226" y="1223"/>
                    <a:pt x="3258" y="1141"/>
                  </a:cubicBezTo>
                  <a:cubicBezTo>
                    <a:pt x="3291" y="1059"/>
                    <a:pt x="3283" y="977"/>
                    <a:pt x="3390" y="952"/>
                  </a:cubicBezTo>
                  <a:cubicBezTo>
                    <a:pt x="3496" y="919"/>
                    <a:pt x="3464" y="952"/>
                    <a:pt x="3554" y="993"/>
                  </a:cubicBezTo>
                  <a:cubicBezTo>
                    <a:pt x="3636" y="1034"/>
                    <a:pt x="3661" y="1100"/>
                    <a:pt x="3685" y="1042"/>
                  </a:cubicBezTo>
                  <a:cubicBezTo>
                    <a:pt x="3718" y="977"/>
                    <a:pt x="3554" y="911"/>
                    <a:pt x="3537" y="845"/>
                  </a:cubicBezTo>
                  <a:cubicBezTo>
                    <a:pt x="3521" y="780"/>
                    <a:pt x="3529" y="673"/>
                    <a:pt x="3480" y="714"/>
                  </a:cubicBezTo>
                  <a:cubicBezTo>
                    <a:pt x="3423" y="755"/>
                    <a:pt x="3447" y="886"/>
                    <a:pt x="3390" y="813"/>
                  </a:cubicBezTo>
                  <a:cubicBezTo>
                    <a:pt x="3332" y="739"/>
                    <a:pt x="3299" y="714"/>
                    <a:pt x="3283" y="739"/>
                  </a:cubicBezTo>
                  <a:cubicBezTo>
                    <a:pt x="3275" y="755"/>
                    <a:pt x="3308" y="927"/>
                    <a:pt x="3258" y="886"/>
                  </a:cubicBezTo>
                  <a:cubicBezTo>
                    <a:pt x="3201" y="845"/>
                    <a:pt x="3242" y="739"/>
                    <a:pt x="3168" y="673"/>
                  </a:cubicBezTo>
                  <a:cubicBezTo>
                    <a:pt x="3094" y="616"/>
                    <a:pt x="3045" y="607"/>
                    <a:pt x="2988" y="566"/>
                  </a:cubicBezTo>
                  <a:cubicBezTo>
                    <a:pt x="2930" y="534"/>
                    <a:pt x="2881" y="558"/>
                    <a:pt x="2881" y="484"/>
                  </a:cubicBezTo>
                  <a:cubicBezTo>
                    <a:pt x="2873" y="419"/>
                    <a:pt x="2914" y="369"/>
                    <a:pt x="2873" y="345"/>
                  </a:cubicBezTo>
                  <a:cubicBezTo>
                    <a:pt x="2832" y="320"/>
                    <a:pt x="2791" y="410"/>
                    <a:pt x="2766" y="435"/>
                  </a:cubicBezTo>
                  <a:cubicBezTo>
                    <a:pt x="2741" y="460"/>
                    <a:pt x="2676" y="427"/>
                    <a:pt x="2577" y="427"/>
                  </a:cubicBezTo>
                  <a:cubicBezTo>
                    <a:pt x="2479" y="427"/>
                    <a:pt x="2446" y="435"/>
                    <a:pt x="2430" y="484"/>
                  </a:cubicBezTo>
                  <a:cubicBezTo>
                    <a:pt x="2405" y="534"/>
                    <a:pt x="2323" y="484"/>
                    <a:pt x="2290" y="566"/>
                  </a:cubicBezTo>
                  <a:cubicBezTo>
                    <a:pt x="2249" y="648"/>
                    <a:pt x="2192" y="689"/>
                    <a:pt x="2241" y="689"/>
                  </a:cubicBezTo>
                  <a:cubicBezTo>
                    <a:pt x="2282" y="698"/>
                    <a:pt x="2339" y="665"/>
                    <a:pt x="2331" y="706"/>
                  </a:cubicBezTo>
                  <a:cubicBezTo>
                    <a:pt x="2315" y="739"/>
                    <a:pt x="2249" y="796"/>
                    <a:pt x="2183" y="821"/>
                  </a:cubicBezTo>
                  <a:cubicBezTo>
                    <a:pt x="2126" y="837"/>
                    <a:pt x="2093" y="895"/>
                    <a:pt x="2027" y="911"/>
                  </a:cubicBezTo>
                  <a:cubicBezTo>
                    <a:pt x="1962" y="919"/>
                    <a:pt x="1896" y="903"/>
                    <a:pt x="1847" y="944"/>
                  </a:cubicBezTo>
                  <a:cubicBezTo>
                    <a:pt x="1806" y="977"/>
                    <a:pt x="1781" y="977"/>
                    <a:pt x="1773" y="1018"/>
                  </a:cubicBezTo>
                  <a:cubicBezTo>
                    <a:pt x="1765" y="1059"/>
                    <a:pt x="1724" y="1141"/>
                    <a:pt x="1798" y="1165"/>
                  </a:cubicBezTo>
                  <a:cubicBezTo>
                    <a:pt x="1863" y="1190"/>
                    <a:pt x="1880" y="1198"/>
                    <a:pt x="1945" y="1272"/>
                  </a:cubicBezTo>
                  <a:cubicBezTo>
                    <a:pt x="2011" y="1346"/>
                    <a:pt x="2068" y="1387"/>
                    <a:pt x="2101" y="1469"/>
                  </a:cubicBezTo>
                  <a:cubicBezTo>
                    <a:pt x="2134" y="1551"/>
                    <a:pt x="2126" y="1592"/>
                    <a:pt x="2077" y="1584"/>
                  </a:cubicBezTo>
                  <a:cubicBezTo>
                    <a:pt x="2027" y="1576"/>
                    <a:pt x="1978" y="1518"/>
                    <a:pt x="1896" y="1592"/>
                  </a:cubicBezTo>
                  <a:cubicBezTo>
                    <a:pt x="1814" y="1674"/>
                    <a:pt x="1773" y="1732"/>
                    <a:pt x="1707" y="1724"/>
                  </a:cubicBezTo>
                  <a:cubicBezTo>
                    <a:pt x="1642" y="1707"/>
                    <a:pt x="1486" y="1797"/>
                    <a:pt x="1461" y="1691"/>
                  </a:cubicBezTo>
                  <a:cubicBezTo>
                    <a:pt x="1437" y="1592"/>
                    <a:pt x="1469" y="1494"/>
                    <a:pt x="1404" y="1502"/>
                  </a:cubicBezTo>
                  <a:cubicBezTo>
                    <a:pt x="1338" y="1518"/>
                    <a:pt x="1240" y="1584"/>
                    <a:pt x="1256" y="1543"/>
                  </a:cubicBezTo>
                  <a:cubicBezTo>
                    <a:pt x="1264" y="1510"/>
                    <a:pt x="1387" y="1461"/>
                    <a:pt x="1371" y="1395"/>
                  </a:cubicBezTo>
                  <a:cubicBezTo>
                    <a:pt x="1363" y="1338"/>
                    <a:pt x="1379" y="1239"/>
                    <a:pt x="1330" y="1231"/>
                  </a:cubicBezTo>
                  <a:cubicBezTo>
                    <a:pt x="1281" y="1223"/>
                    <a:pt x="1215" y="1207"/>
                    <a:pt x="1223" y="1264"/>
                  </a:cubicBezTo>
                  <a:cubicBezTo>
                    <a:pt x="1231" y="1313"/>
                    <a:pt x="1231" y="1436"/>
                    <a:pt x="1199" y="1428"/>
                  </a:cubicBezTo>
                  <a:cubicBezTo>
                    <a:pt x="1166" y="1412"/>
                    <a:pt x="1051" y="1436"/>
                    <a:pt x="1026" y="1354"/>
                  </a:cubicBezTo>
                  <a:cubicBezTo>
                    <a:pt x="1002" y="1280"/>
                    <a:pt x="928" y="1042"/>
                    <a:pt x="878" y="1042"/>
                  </a:cubicBezTo>
                  <a:cubicBezTo>
                    <a:pt x="821" y="1042"/>
                    <a:pt x="813" y="1075"/>
                    <a:pt x="772" y="1042"/>
                  </a:cubicBezTo>
                  <a:cubicBezTo>
                    <a:pt x="731" y="1001"/>
                    <a:pt x="764" y="993"/>
                    <a:pt x="706" y="993"/>
                  </a:cubicBezTo>
                  <a:cubicBezTo>
                    <a:pt x="640" y="1001"/>
                    <a:pt x="599" y="1092"/>
                    <a:pt x="550" y="1034"/>
                  </a:cubicBezTo>
                  <a:cubicBezTo>
                    <a:pt x="501" y="969"/>
                    <a:pt x="526" y="927"/>
                    <a:pt x="476" y="927"/>
                  </a:cubicBezTo>
                  <a:cubicBezTo>
                    <a:pt x="427" y="927"/>
                    <a:pt x="214" y="911"/>
                    <a:pt x="181" y="936"/>
                  </a:cubicBezTo>
                  <a:cubicBezTo>
                    <a:pt x="140" y="952"/>
                    <a:pt x="99" y="1116"/>
                    <a:pt x="58" y="1149"/>
                  </a:cubicBezTo>
                  <a:cubicBezTo>
                    <a:pt x="33" y="1034"/>
                    <a:pt x="9" y="919"/>
                    <a:pt x="9" y="878"/>
                  </a:cubicBezTo>
                  <a:cubicBezTo>
                    <a:pt x="9" y="813"/>
                    <a:pt x="33" y="780"/>
                    <a:pt x="99" y="698"/>
                  </a:cubicBezTo>
                  <a:lnTo>
                    <a:pt x="99" y="698"/>
                  </a:lnTo>
                  <a:lnTo>
                    <a:pt x="132" y="665"/>
                  </a:lnTo>
                  <a:lnTo>
                    <a:pt x="132" y="665"/>
                  </a:lnTo>
                  <a:cubicBezTo>
                    <a:pt x="189" y="599"/>
                    <a:pt x="214" y="558"/>
                    <a:pt x="206" y="517"/>
                  </a:cubicBezTo>
                  <a:cubicBezTo>
                    <a:pt x="197" y="476"/>
                    <a:pt x="164" y="452"/>
                    <a:pt x="91" y="402"/>
                  </a:cubicBezTo>
                  <a:cubicBezTo>
                    <a:pt x="0" y="353"/>
                    <a:pt x="0" y="328"/>
                    <a:pt x="9" y="271"/>
                  </a:cubicBezTo>
                  <a:cubicBezTo>
                    <a:pt x="9" y="255"/>
                    <a:pt x="9" y="238"/>
                    <a:pt x="9" y="214"/>
                  </a:cubicBezTo>
                  <a:cubicBezTo>
                    <a:pt x="9" y="172"/>
                    <a:pt x="17" y="131"/>
                    <a:pt x="41" y="115"/>
                  </a:cubicBezTo>
                  <a:cubicBezTo>
                    <a:pt x="66" y="90"/>
                    <a:pt x="107" y="74"/>
                    <a:pt x="173" y="66"/>
                  </a:cubicBezTo>
                  <a:cubicBezTo>
                    <a:pt x="197" y="66"/>
                    <a:pt x="214" y="66"/>
                    <a:pt x="230" y="5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74"/>
            <p:cNvSpPr/>
            <p:nvPr/>
          </p:nvSpPr>
          <p:spPr>
            <a:xfrm>
              <a:off x="2084425" y="2713250"/>
              <a:ext cx="59725" cy="57675"/>
            </a:xfrm>
            <a:custGeom>
              <a:avLst/>
              <a:gdLst/>
              <a:ahLst/>
              <a:cxnLst/>
              <a:rect l="l" t="t" r="r" b="b"/>
              <a:pathLst>
                <a:path w="2389" h="2307" extrusionOk="0">
                  <a:moveTo>
                    <a:pt x="1765" y="263"/>
                  </a:moveTo>
                  <a:cubicBezTo>
                    <a:pt x="1798" y="312"/>
                    <a:pt x="1830" y="378"/>
                    <a:pt x="1863" y="460"/>
                  </a:cubicBezTo>
                  <a:cubicBezTo>
                    <a:pt x="1929" y="649"/>
                    <a:pt x="1822" y="649"/>
                    <a:pt x="1986" y="755"/>
                  </a:cubicBezTo>
                  <a:cubicBezTo>
                    <a:pt x="2142" y="862"/>
                    <a:pt x="2298" y="1059"/>
                    <a:pt x="2388" y="1149"/>
                  </a:cubicBezTo>
                  <a:cubicBezTo>
                    <a:pt x="2306" y="1157"/>
                    <a:pt x="2257" y="1174"/>
                    <a:pt x="2216" y="1207"/>
                  </a:cubicBezTo>
                  <a:cubicBezTo>
                    <a:pt x="2175" y="1248"/>
                    <a:pt x="2159" y="1297"/>
                    <a:pt x="2159" y="1363"/>
                  </a:cubicBezTo>
                  <a:cubicBezTo>
                    <a:pt x="2159" y="1387"/>
                    <a:pt x="2159" y="1404"/>
                    <a:pt x="2159" y="1420"/>
                  </a:cubicBezTo>
                  <a:cubicBezTo>
                    <a:pt x="2159" y="1502"/>
                    <a:pt x="2159" y="1543"/>
                    <a:pt x="2274" y="1617"/>
                  </a:cubicBezTo>
                  <a:cubicBezTo>
                    <a:pt x="2331" y="1650"/>
                    <a:pt x="2356" y="1666"/>
                    <a:pt x="2364" y="1683"/>
                  </a:cubicBezTo>
                  <a:cubicBezTo>
                    <a:pt x="2364" y="1691"/>
                    <a:pt x="2347" y="1724"/>
                    <a:pt x="2306" y="1773"/>
                  </a:cubicBezTo>
                  <a:lnTo>
                    <a:pt x="2274" y="1806"/>
                  </a:lnTo>
                  <a:cubicBezTo>
                    <a:pt x="2192" y="1896"/>
                    <a:pt x="2159" y="1929"/>
                    <a:pt x="2159" y="2027"/>
                  </a:cubicBezTo>
                  <a:cubicBezTo>
                    <a:pt x="2159" y="2076"/>
                    <a:pt x="2183" y="2191"/>
                    <a:pt x="2208" y="2306"/>
                  </a:cubicBezTo>
                  <a:cubicBezTo>
                    <a:pt x="2183" y="2298"/>
                    <a:pt x="2159" y="2273"/>
                    <a:pt x="2142" y="2224"/>
                  </a:cubicBezTo>
                  <a:cubicBezTo>
                    <a:pt x="2109" y="2126"/>
                    <a:pt x="2109" y="2101"/>
                    <a:pt x="2093" y="2027"/>
                  </a:cubicBezTo>
                  <a:cubicBezTo>
                    <a:pt x="2085" y="1945"/>
                    <a:pt x="2159" y="1953"/>
                    <a:pt x="2068" y="1871"/>
                  </a:cubicBezTo>
                  <a:cubicBezTo>
                    <a:pt x="1970" y="1797"/>
                    <a:pt x="1954" y="1797"/>
                    <a:pt x="1921" y="1806"/>
                  </a:cubicBezTo>
                  <a:cubicBezTo>
                    <a:pt x="1880" y="1806"/>
                    <a:pt x="1839" y="1789"/>
                    <a:pt x="1839" y="1830"/>
                  </a:cubicBezTo>
                  <a:cubicBezTo>
                    <a:pt x="1839" y="1871"/>
                    <a:pt x="1921" y="1953"/>
                    <a:pt x="1921" y="1978"/>
                  </a:cubicBezTo>
                  <a:cubicBezTo>
                    <a:pt x="1929" y="2003"/>
                    <a:pt x="1863" y="2035"/>
                    <a:pt x="1806" y="2003"/>
                  </a:cubicBezTo>
                  <a:cubicBezTo>
                    <a:pt x="1748" y="1978"/>
                    <a:pt x="1633" y="1994"/>
                    <a:pt x="1633" y="1871"/>
                  </a:cubicBezTo>
                  <a:cubicBezTo>
                    <a:pt x="1642" y="1756"/>
                    <a:pt x="1740" y="1609"/>
                    <a:pt x="1691" y="1551"/>
                  </a:cubicBezTo>
                  <a:cubicBezTo>
                    <a:pt x="1642" y="1486"/>
                    <a:pt x="1502" y="1354"/>
                    <a:pt x="1379" y="1297"/>
                  </a:cubicBezTo>
                  <a:cubicBezTo>
                    <a:pt x="1256" y="1239"/>
                    <a:pt x="961" y="1198"/>
                    <a:pt x="961" y="1133"/>
                  </a:cubicBezTo>
                  <a:cubicBezTo>
                    <a:pt x="961" y="1059"/>
                    <a:pt x="1018" y="928"/>
                    <a:pt x="952" y="870"/>
                  </a:cubicBezTo>
                  <a:cubicBezTo>
                    <a:pt x="895" y="813"/>
                    <a:pt x="764" y="804"/>
                    <a:pt x="723" y="755"/>
                  </a:cubicBezTo>
                  <a:cubicBezTo>
                    <a:pt x="690" y="714"/>
                    <a:pt x="608" y="624"/>
                    <a:pt x="542" y="632"/>
                  </a:cubicBezTo>
                  <a:cubicBezTo>
                    <a:pt x="476" y="640"/>
                    <a:pt x="468" y="714"/>
                    <a:pt x="526" y="763"/>
                  </a:cubicBezTo>
                  <a:cubicBezTo>
                    <a:pt x="583" y="813"/>
                    <a:pt x="599" y="854"/>
                    <a:pt x="681" y="878"/>
                  </a:cubicBezTo>
                  <a:cubicBezTo>
                    <a:pt x="764" y="911"/>
                    <a:pt x="870" y="969"/>
                    <a:pt x="837" y="1010"/>
                  </a:cubicBezTo>
                  <a:cubicBezTo>
                    <a:pt x="796" y="1042"/>
                    <a:pt x="673" y="1223"/>
                    <a:pt x="624" y="1182"/>
                  </a:cubicBezTo>
                  <a:cubicBezTo>
                    <a:pt x="575" y="1141"/>
                    <a:pt x="567" y="1042"/>
                    <a:pt x="476" y="993"/>
                  </a:cubicBezTo>
                  <a:cubicBezTo>
                    <a:pt x="394" y="952"/>
                    <a:pt x="271" y="1010"/>
                    <a:pt x="238" y="895"/>
                  </a:cubicBezTo>
                  <a:cubicBezTo>
                    <a:pt x="206" y="772"/>
                    <a:pt x="91" y="599"/>
                    <a:pt x="164" y="525"/>
                  </a:cubicBezTo>
                  <a:cubicBezTo>
                    <a:pt x="230" y="452"/>
                    <a:pt x="329" y="460"/>
                    <a:pt x="304" y="386"/>
                  </a:cubicBezTo>
                  <a:cubicBezTo>
                    <a:pt x="279" y="312"/>
                    <a:pt x="263" y="238"/>
                    <a:pt x="173" y="230"/>
                  </a:cubicBezTo>
                  <a:cubicBezTo>
                    <a:pt x="91" y="230"/>
                    <a:pt x="0" y="255"/>
                    <a:pt x="50" y="189"/>
                  </a:cubicBezTo>
                  <a:cubicBezTo>
                    <a:pt x="99" y="132"/>
                    <a:pt x="279" y="132"/>
                    <a:pt x="206" y="58"/>
                  </a:cubicBezTo>
                  <a:cubicBezTo>
                    <a:pt x="197" y="49"/>
                    <a:pt x="189" y="41"/>
                    <a:pt x="181" y="33"/>
                  </a:cubicBezTo>
                  <a:cubicBezTo>
                    <a:pt x="214" y="17"/>
                    <a:pt x="238" y="0"/>
                    <a:pt x="247" y="0"/>
                  </a:cubicBezTo>
                  <a:cubicBezTo>
                    <a:pt x="255" y="0"/>
                    <a:pt x="329" y="33"/>
                    <a:pt x="411" y="74"/>
                  </a:cubicBezTo>
                  <a:cubicBezTo>
                    <a:pt x="493" y="115"/>
                    <a:pt x="591" y="164"/>
                    <a:pt x="665" y="189"/>
                  </a:cubicBezTo>
                  <a:cubicBezTo>
                    <a:pt x="764" y="230"/>
                    <a:pt x="837" y="205"/>
                    <a:pt x="911" y="181"/>
                  </a:cubicBezTo>
                  <a:cubicBezTo>
                    <a:pt x="936" y="173"/>
                    <a:pt x="969" y="164"/>
                    <a:pt x="993" y="164"/>
                  </a:cubicBezTo>
                  <a:cubicBezTo>
                    <a:pt x="1043" y="164"/>
                    <a:pt x="1092" y="189"/>
                    <a:pt x="1149" y="222"/>
                  </a:cubicBezTo>
                  <a:cubicBezTo>
                    <a:pt x="1199" y="246"/>
                    <a:pt x="1256" y="279"/>
                    <a:pt x="1330" y="304"/>
                  </a:cubicBezTo>
                  <a:cubicBezTo>
                    <a:pt x="1453" y="353"/>
                    <a:pt x="1461" y="353"/>
                    <a:pt x="1519" y="345"/>
                  </a:cubicBezTo>
                  <a:cubicBezTo>
                    <a:pt x="1535" y="345"/>
                    <a:pt x="1560" y="345"/>
                    <a:pt x="1592" y="345"/>
                  </a:cubicBezTo>
                  <a:cubicBezTo>
                    <a:pt x="1675" y="345"/>
                    <a:pt x="1724" y="312"/>
                    <a:pt x="1765" y="26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74"/>
            <p:cNvSpPr/>
            <p:nvPr/>
          </p:nvSpPr>
          <p:spPr>
            <a:xfrm>
              <a:off x="2084425" y="2713250"/>
              <a:ext cx="59725" cy="57675"/>
            </a:xfrm>
            <a:custGeom>
              <a:avLst/>
              <a:gdLst/>
              <a:ahLst/>
              <a:cxnLst/>
              <a:rect l="l" t="t" r="r" b="b"/>
              <a:pathLst>
                <a:path w="2389" h="2307" fill="none" extrusionOk="0">
                  <a:moveTo>
                    <a:pt x="1765" y="263"/>
                  </a:moveTo>
                  <a:cubicBezTo>
                    <a:pt x="1798" y="312"/>
                    <a:pt x="1830" y="378"/>
                    <a:pt x="1863" y="460"/>
                  </a:cubicBezTo>
                  <a:cubicBezTo>
                    <a:pt x="1929" y="649"/>
                    <a:pt x="1822" y="649"/>
                    <a:pt x="1986" y="755"/>
                  </a:cubicBezTo>
                  <a:cubicBezTo>
                    <a:pt x="2142" y="862"/>
                    <a:pt x="2298" y="1059"/>
                    <a:pt x="2388" y="1149"/>
                  </a:cubicBezTo>
                  <a:cubicBezTo>
                    <a:pt x="2306" y="1157"/>
                    <a:pt x="2257" y="1174"/>
                    <a:pt x="2216" y="1207"/>
                  </a:cubicBezTo>
                  <a:cubicBezTo>
                    <a:pt x="2175" y="1248"/>
                    <a:pt x="2159" y="1297"/>
                    <a:pt x="2159" y="1363"/>
                  </a:cubicBezTo>
                  <a:cubicBezTo>
                    <a:pt x="2159" y="1387"/>
                    <a:pt x="2159" y="1404"/>
                    <a:pt x="2159" y="1420"/>
                  </a:cubicBezTo>
                  <a:cubicBezTo>
                    <a:pt x="2159" y="1502"/>
                    <a:pt x="2159" y="1543"/>
                    <a:pt x="2274" y="1617"/>
                  </a:cubicBezTo>
                  <a:cubicBezTo>
                    <a:pt x="2331" y="1650"/>
                    <a:pt x="2356" y="1666"/>
                    <a:pt x="2364" y="1683"/>
                  </a:cubicBezTo>
                  <a:cubicBezTo>
                    <a:pt x="2364" y="1691"/>
                    <a:pt x="2347" y="1724"/>
                    <a:pt x="2306" y="1773"/>
                  </a:cubicBezTo>
                  <a:lnTo>
                    <a:pt x="2274" y="1806"/>
                  </a:lnTo>
                  <a:cubicBezTo>
                    <a:pt x="2192" y="1896"/>
                    <a:pt x="2159" y="1929"/>
                    <a:pt x="2159" y="2027"/>
                  </a:cubicBezTo>
                  <a:cubicBezTo>
                    <a:pt x="2159" y="2076"/>
                    <a:pt x="2183" y="2191"/>
                    <a:pt x="2208" y="2306"/>
                  </a:cubicBezTo>
                  <a:cubicBezTo>
                    <a:pt x="2183" y="2298"/>
                    <a:pt x="2159" y="2273"/>
                    <a:pt x="2142" y="2224"/>
                  </a:cubicBezTo>
                  <a:cubicBezTo>
                    <a:pt x="2109" y="2126"/>
                    <a:pt x="2109" y="2101"/>
                    <a:pt x="2093" y="2027"/>
                  </a:cubicBezTo>
                  <a:cubicBezTo>
                    <a:pt x="2085" y="1945"/>
                    <a:pt x="2159" y="1953"/>
                    <a:pt x="2068" y="1871"/>
                  </a:cubicBezTo>
                  <a:cubicBezTo>
                    <a:pt x="1970" y="1797"/>
                    <a:pt x="1954" y="1797"/>
                    <a:pt x="1921" y="1806"/>
                  </a:cubicBezTo>
                  <a:cubicBezTo>
                    <a:pt x="1880" y="1806"/>
                    <a:pt x="1839" y="1789"/>
                    <a:pt x="1839" y="1830"/>
                  </a:cubicBezTo>
                  <a:cubicBezTo>
                    <a:pt x="1839" y="1871"/>
                    <a:pt x="1921" y="1953"/>
                    <a:pt x="1921" y="1978"/>
                  </a:cubicBezTo>
                  <a:cubicBezTo>
                    <a:pt x="1929" y="2003"/>
                    <a:pt x="1863" y="2035"/>
                    <a:pt x="1806" y="2003"/>
                  </a:cubicBezTo>
                  <a:cubicBezTo>
                    <a:pt x="1748" y="1978"/>
                    <a:pt x="1633" y="1994"/>
                    <a:pt x="1633" y="1871"/>
                  </a:cubicBezTo>
                  <a:cubicBezTo>
                    <a:pt x="1642" y="1756"/>
                    <a:pt x="1740" y="1609"/>
                    <a:pt x="1691" y="1551"/>
                  </a:cubicBezTo>
                  <a:cubicBezTo>
                    <a:pt x="1642" y="1486"/>
                    <a:pt x="1502" y="1354"/>
                    <a:pt x="1379" y="1297"/>
                  </a:cubicBezTo>
                  <a:cubicBezTo>
                    <a:pt x="1256" y="1239"/>
                    <a:pt x="961" y="1198"/>
                    <a:pt x="961" y="1133"/>
                  </a:cubicBezTo>
                  <a:cubicBezTo>
                    <a:pt x="961" y="1059"/>
                    <a:pt x="1018" y="928"/>
                    <a:pt x="952" y="870"/>
                  </a:cubicBezTo>
                  <a:cubicBezTo>
                    <a:pt x="895" y="813"/>
                    <a:pt x="764" y="804"/>
                    <a:pt x="723" y="755"/>
                  </a:cubicBezTo>
                  <a:cubicBezTo>
                    <a:pt x="690" y="714"/>
                    <a:pt x="608" y="624"/>
                    <a:pt x="542" y="632"/>
                  </a:cubicBezTo>
                  <a:cubicBezTo>
                    <a:pt x="476" y="640"/>
                    <a:pt x="468" y="714"/>
                    <a:pt x="526" y="763"/>
                  </a:cubicBezTo>
                  <a:cubicBezTo>
                    <a:pt x="583" y="813"/>
                    <a:pt x="599" y="854"/>
                    <a:pt x="681" y="878"/>
                  </a:cubicBezTo>
                  <a:cubicBezTo>
                    <a:pt x="764" y="911"/>
                    <a:pt x="870" y="969"/>
                    <a:pt x="837" y="1010"/>
                  </a:cubicBezTo>
                  <a:cubicBezTo>
                    <a:pt x="796" y="1042"/>
                    <a:pt x="673" y="1223"/>
                    <a:pt x="624" y="1182"/>
                  </a:cubicBezTo>
                  <a:cubicBezTo>
                    <a:pt x="575" y="1141"/>
                    <a:pt x="567" y="1042"/>
                    <a:pt x="476" y="993"/>
                  </a:cubicBezTo>
                  <a:cubicBezTo>
                    <a:pt x="394" y="952"/>
                    <a:pt x="271" y="1010"/>
                    <a:pt x="238" y="895"/>
                  </a:cubicBezTo>
                  <a:cubicBezTo>
                    <a:pt x="206" y="772"/>
                    <a:pt x="91" y="599"/>
                    <a:pt x="164" y="525"/>
                  </a:cubicBezTo>
                  <a:cubicBezTo>
                    <a:pt x="230" y="452"/>
                    <a:pt x="329" y="460"/>
                    <a:pt x="304" y="386"/>
                  </a:cubicBezTo>
                  <a:cubicBezTo>
                    <a:pt x="279" y="312"/>
                    <a:pt x="263" y="238"/>
                    <a:pt x="173" y="230"/>
                  </a:cubicBezTo>
                  <a:cubicBezTo>
                    <a:pt x="91" y="230"/>
                    <a:pt x="0" y="255"/>
                    <a:pt x="50" y="189"/>
                  </a:cubicBezTo>
                  <a:cubicBezTo>
                    <a:pt x="99" y="132"/>
                    <a:pt x="279" y="132"/>
                    <a:pt x="206" y="58"/>
                  </a:cubicBezTo>
                  <a:cubicBezTo>
                    <a:pt x="197" y="49"/>
                    <a:pt x="189" y="41"/>
                    <a:pt x="181" y="33"/>
                  </a:cubicBezTo>
                  <a:cubicBezTo>
                    <a:pt x="214" y="17"/>
                    <a:pt x="238" y="0"/>
                    <a:pt x="247" y="0"/>
                  </a:cubicBezTo>
                  <a:cubicBezTo>
                    <a:pt x="255" y="0"/>
                    <a:pt x="329" y="33"/>
                    <a:pt x="411" y="74"/>
                  </a:cubicBezTo>
                  <a:cubicBezTo>
                    <a:pt x="493" y="115"/>
                    <a:pt x="591" y="164"/>
                    <a:pt x="665" y="189"/>
                  </a:cubicBezTo>
                  <a:cubicBezTo>
                    <a:pt x="764" y="230"/>
                    <a:pt x="837" y="205"/>
                    <a:pt x="911" y="181"/>
                  </a:cubicBezTo>
                  <a:cubicBezTo>
                    <a:pt x="936" y="173"/>
                    <a:pt x="969" y="164"/>
                    <a:pt x="993" y="164"/>
                  </a:cubicBezTo>
                  <a:cubicBezTo>
                    <a:pt x="1043" y="164"/>
                    <a:pt x="1092" y="189"/>
                    <a:pt x="1149" y="222"/>
                  </a:cubicBezTo>
                  <a:cubicBezTo>
                    <a:pt x="1199" y="246"/>
                    <a:pt x="1256" y="279"/>
                    <a:pt x="1330" y="304"/>
                  </a:cubicBezTo>
                  <a:cubicBezTo>
                    <a:pt x="1453" y="353"/>
                    <a:pt x="1461" y="353"/>
                    <a:pt x="1519" y="345"/>
                  </a:cubicBezTo>
                  <a:cubicBezTo>
                    <a:pt x="1535" y="345"/>
                    <a:pt x="1560" y="345"/>
                    <a:pt x="1592" y="345"/>
                  </a:cubicBezTo>
                  <a:cubicBezTo>
                    <a:pt x="1675" y="345"/>
                    <a:pt x="1724" y="312"/>
                    <a:pt x="1765" y="26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74"/>
            <p:cNvSpPr/>
            <p:nvPr/>
          </p:nvSpPr>
          <p:spPr>
            <a:xfrm>
              <a:off x="2053450" y="2646575"/>
              <a:ext cx="84550" cy="73675"/>
            </a:xfrm>
            <a:custGeom>
              <a:avLst/>
              <a:gdLst/>
              <a:ahLst/>
              <a:cxnLst/>
              <a:rect l="l" t="t" r="r" b="b"/>
              <a:pathLst>
                <a:path w="3382" h="2947" extrusionOk="0">
                  <a:moveTo>
                    <a:pt x="3127" y="16"/>
                  </a:moveTo>
                  <a:cubicBezTo>
                    <a:pt x="3135" y="16"/>
                    <a:pt x="3135" y="25"/>
                    <a:pt x="3143" y="25"/>
                  </a:cubicBezTo>
                  <a:cubicBezTo>
                    <a:pt x="3225" y="115"/>
                    <a:pt x="3176" y="0"/>
                    <a:pt x="3242" y="205"/>
                  </a:cubicBezTo>
                  <a:cubicBezTo>
                    <a:pt x="3307" y="402"/>
                    <a:pt x="3381" y="312"/>
                    <a:pt x="3283" y="517"/>
                  </a:cubicBezTo>
                  <a:cubicBezTo>
                    <a:pt x="3184" y="730"/>
                    <a:pt x="3119" y="886"/>
                    <a:pt x="3094" y="1075"/>
                  </a:cubicBezTo>
                  <a:cubicBezTo>
                    <a:pt x="3069" y="1272"/>
                    <a:pt x="3069" y="1395"/>
                    <a:pt x="3069" y="1584"/>
                  </a:cubicBezTo>
                  <a:cubicBezTo>
                    <a:pt x="3069" y="1773"/>
                    <a:pt x="3069" y="1814"/>
                    <a:pt x="3037" y="1789"/>
                  </a:cubicBezTo>
                  <a:cubicBezTo>
                    <a:pt x="3004" y="1773"/>
                    <a:pt x="3004" y="1723"/>
                    <a:pt x="2971" y="1674"/>
                  </a:cubicBezTo>
                  <a:cubicBezTo>
                    <a:pt x="2930" y="1625"/>
                    <a:pt x="2922" y="1609"/>
                    <a:pt x="2889" y="1633"/>
                  </a:cubicBezTo>
                  <a:cubicBezTo>
                    <a:pt x="2864" y="1650"/>
                    <a:pt x="2774" y="1699"/>
                    <a:pt x="2848" y="1781"/>
                  </a:cubicBezTo>
                  <a:cubicBezTo>
                    <a:pt x="2922" y="1855"/>
                    <a:pt x="2955" y="1855"/>
                    <a:pt x="2946" y="1896"/>
                  </a:cubicBezTo>
                  <a:cubicBezTo>
                    <a:pt x="2938" y="1937"/>
                    <a:pt x="2979" y="2052"/>
                    <a:pt x="2946" y="2076"/>
                  </a:cubicBezTo>
                  <a:cubicBezTo>
                    <a:pt x="2922" y="2101"/>
                    <a:pt x="2881" y="1953"/>
                    <a:pt x="2840" y="1986"/>
                  </a:cubicBezTo>
                  <a:cubicBezTo>
                    <a:pt x="2799" y="2011"/>
                    <a:pt x="2782" y="2126"/>
                    <a:pt x="2799" y="2175"/>
                  </a:cubicBezTo>
                  <a:cubicBezTo>
                    <a:pt x="2815" y="2232"/>
                    <a:pt x="2938" y="2273"/>
                    <a:pt x="2930" y="2355"/>
                  </a:cubicBezTo>
                  <a:cubicBezTo>
                    <a:pt x="2930" y="2437"/>
                    <a:pt x="2749" y="2503"/>
                    <a:pt x="2766" y="2569"/>
                  </a:cubicBezTo>
                  <a:cubicBezTo>
                    <a:pt x="2790" y="2626"/>
                    <a:pt x="2889" y="2692"/>
                    <a:pt x="2905" y="2757"/>
                  </a:cubicBezTo>
                  <a:cubicBezTo>
                    <a:pt x="2914" y="2790"/>
                    <a:pt x="2930" y="2823"/>
                    <a:pt x="2963" y="2864"/>
                  </a:cubicBezTo>
                  <a:cubicBezTo>
                    <a:pt x="2930" y="2905"/>
                    <a:pt x="2889" y="2946"/>
                    <a:pt x="2831" y="2946"/>
                  </a:cubicBezTo>
                  <a:cubicBezTo>
                    <a:pt x="2799" y="2946"/>
                    <a:pt x="2774" y="2946"/>
                    <a:pt x="2749" y="2946"/>
                  </a:cubicBezTo>
                  <a:cubicBezTo>
                    <a:pt x="2708" y="2946"/>
                    <a:pt x="2700" y="2946"/>
                    <a:pt x="2585" y="2905"/>
                  </a:cubicBezTo>
                  <a:cubicBezTo>
                    <a:pt x="2520" y="2881"/>
                    <a:pt x="2470" y="2856"/>
                    <a:pt x="2421" y="2831"/>
                  </a:cubicBezTo>
                  <a:cubicBezTo>
                    <a:pt x="2355" y="2790"/>
                    <a:pt x="2298" y="2757"/>
                    <a:pt x="2232" y="2766"/>
                  </a:cubicBezTo>
                  <a:cubicBezTo>
                    <a:pt x="2191" y="2766"/>
                    <a:pt x="2158" y="2774"/>
                    <a:pt x="2126" y="2782"/>
                  </a:cubicBezTo>
                  <a:cubicBezTo>
                    <a:pt x="2068" y="2807"/>
                    <a:pt x="2011" y="2823"/>
                    <a:pt x="1920" y="2799"/>
                  </a:cubicBezTo>
                  <a:cubicBezTo>
                    <a:pt x="1855" y="2774"/>
                    <a:pt x="1765" y="2725"/>
                    <a:pt x="1682" y="2684"/>
                  </a:cubicBezTo>
                  <a:cubicBezTo>
                    <a:pt x="1584" y="2634"/>
                    <a:pt x="1502" y="2593"/>
                    <a:pt x="1477" y="2602"/>
                  </a:cubicBezTo>
                  <a:cubicBezTo>
                    <a:pt x="1453" y="2602"/>
                    <a:pt x="1412" y="2626"/>
                    <a:pt x="1371" y="2651"/>
                  </a:cubicBezTo>
                  <a:cubicBezTo>
                    <a:pt x="1305" y="2593"/>
                    <a:pt x="1231" y="2528"/>
                    <a:pt x="1157" y="2462"/>
                  </a:cubicBezTo>
                  <a:cubicBezTo>
                    <a:pt x="1067" y="2380"/>
                    <a:pt x="952" y="2355"/>
                    <a:pt x="862" y="2208"/>
                  </a:cubicBezTo>
                  <a:cubicBezTo>
                    <a:pt x="763" y="2068"/>
                    <a:pt x="804" y="1970"/>
                    <a:pt x="657" y="1879"/>
                  </a:cubicBezTo>
                  <a:cubicBezTo>
                    <a:pt x="501" y="1789"/>
                    <a:pt x="476" y="1773"/>
                    <a:pt x="328" y="1666"/>
                  </a:cubicBezTo>
                  <a:cubicBezTo>
                    <a:pt x="181" y="1551"/>
                    <a:pt x="0" y="1461"/>
                    <a:pt x="33" y="1395"/>
                  </a:cubicBezTo>
                  <a:cubicBezTo>
                    <a:pt x="66" y="1330"/>
                    <a:pt x="8" y="1256"/>
                    <a:pt x="115" y="1288"/>
                  </a:cubicBezTo>
                  <a:cubicBezTo>
                    <a:pt x="205" y="1321"/>
                    <a:pt x="320" y="1453"/>
                    <a:pt x="361" y="1412"/>
                  </a:cubicBezTo>
                  <a:cubicBezTo>
                    <a:pt x="386" y="1412"/>
                    <a:pt x="419" y="1420"/>
                    <a:pt x="443" y="1420"/>
                  </a:cubicBezTo>
                  <a:cubicBezTo>
                    <a:pt x="493" y="1420"/>
                    <a:pt x="542" y="1420"/>
                    <a:pt x="558" y="1395"/>
                  </a:cubicBezTo>
                  <a:cubicBezTo>
                    <a:pt x="583" y="1362"/>
                    <a:pt x="583" y="1346"/>
                    <a:pt x="575" y="1313"/>
                  </a:cubicBezTo>
                  <a:cubicBezTo>
                    <a:pt x="575" y="1288"/>
                    <a:pt x="566" y="1264"/>
                    <a:pt x="591" y="1223"/>
                  </a:cubicBezTo>
                  <a:cubicBezTo>
                    <a:pt x="599" y="1190"/>
                    <a:pt x="632" y="1182"/>
                    <a:pt x="665" y="1182"/>
                  </a:cubicBezTo>
                  <a:cubicBezTo>
                    <a:pt x="714" y="1174"/>
                    <a:pt x="755" y="1165"/>
                    <a:pt x="780" y="1124"/>
                  </a:cubicBezTo>
                  <a:cubicBezTo>
                    <a:pt x="804" y="1083"/>
                    <a:pt x="788" y="1034"/>
                    <a:pt x="763" y="977"/>
                  </a:cubicBezTo>
                  <a:cubicBezTo>
                    <a:pt x="747" y="919"/>
                    <a:pt x="722" y="862"/>
                    <a:pt x="747" y="812"/>
                  </a:cubicBezTo>
                  <a:cubicBezTo>
                    <a:pt x="772" y="771"/>
                    <a:pt x="813" y="780"/>
                    <a:pt x="870" y="796"/>
                  </a:cubicBezTo>
                  <a:cubicBezTo>
                    <a:pt x="911" y="804"/>
                    <a:pt x="960" y="812"/>
                    <a:pt x="1018" y="812"/>
                  </a:cubicBezTo>
                  <a:cubicBezTo>
                    <a:pt x="1141" y="812"/>
                    <a:pt x="1198" y="739"/>
                    <a:pt x="1239" y="681"/>
                  </a:cubicBezTo>
                  <a:cubicBezTo>
                    <a:pt x="1256" y="665"/>
                    <a:pt x="1272" y="648"/>
                    <a:pt x="1272" y="648"/>
                  </a:cubicBezTo>
                  <a:cubicBezTo>
                    <a:pt x="1280" y="648"/>
                    <a:pt x="1313" y="681"/>
                    <a:pt x="1346" y="706"/>
                  </a:cubicBezTo>
                  <a:cubicBezTo>
                    <a:pt x="1379" y="747"/>
                    <a:pt x="1420" y="780"/>
                    <a:pt x="1461" y="788"/>
                  </a:cubicBezTo>
                  <a:lnTo>
                    <a:pt x="1461" y="788"/>
                  </a:lnTo>
                  <a:cubicBezTo>
                    <a:pt x="1518" y="788"/>
                    <a:pt x="1543" y="739"/>
                    <a:pt x="1576" y="689"/>
                  </a:cubicBezTo>
                  <a:lnTo>
                    <a:pt x="1576" y="689"/>
                  </a:lnTo>
                  <a:cubicBezTo>
                    <a:pt x="1584" y="673"/>
                    <a:pt x="1600" y="657"/>
                    <a:pt x="1609" y="640"/>
                  </a:cubicBezTo>
                  <a:cubicBezTo>
                    <a:pt x="1617" y="624"/>
                    <a:pt x="1650" y="591"/>
                    <a:pt x="1691" y="558"/>
                  </a:cubicBezTo>
                  <a:cubicBezTo>
                    <a:pt x="1756" y="492"/>
                    <a:pt x="1838" y="419"/>
                    <a:pt x="1855" y="369"/>
                  </a:cubicBezTo>
                  <a:cubicBezTo>
                    <a:pt x="1863" y="336"/>
                    <a:pt x="1888" y="295"/>
                    <a:pt x="1912" y="263"/>
                  </a:cubicBezTo>
                  <a:cubicBezTo>
                    <a:pt x="1945" y="230"/>
                    <a:pt x="1970" y="205"/>
                    <a:pt x="1986" y="197"/>
                  </a:cubicBezTo>
                  <a:lnTo>
                    <a:pt x="1986" y="197"/>
                  </a:lnTo>
                  <a:cubicBezTo>
                    <a:pt x="2044" y="181"/>
                    <a:pt x="2085" y="90"/>
                    <a:pt x="2109" y="41"/>
                  </a:cubicBezTo>
                  <a:lnTo>
                    <a:pt x="2117" y="33"/>
                  </a:lnTo>
                  <a:cubicBezTo>
                    <a:pt x="2126" y="16"/>
                    <a:pt x="2183" y="82"/>
                    <a:pt x="2249" y="115"/>
                  </a:cubicBezTo>
                  <a:cubicBezTo>
                    <a:pt x="2314" y="140"/>
                    <a:pt x="2380" y="172"/>
                    <a:pt x="2405" y="181"/>
                  </a:cubicBezTo>
                  <a:cubicBezTo>
                    <a:pt x="2462" y="181"/>
                    <a:pt x="2618" y="140"/>
                    <a:pt x="2758" y="99"/>
                  </a:cubicBezTo>
                  <a:cubicBezTo>
                    <a:pt x="2782" y="90"/>
                    <a:pt x="2815" y="82"/>
                    <a:pt x="2856" y="74"/>
                  </a:cubicBezTo>
                  <a:cubicBezTo>
                    <a:pt x="2914" y="57"/>
                    <a:pt x="2996" y="41"/>
                    <a:pt x="3078"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74"/>
            <p:cNvSpPr/>
            <p:nvPr/>
          </p:nvSpPr>
          <p:spPr>
            <a:xfrm>
              <a:off x="2053450" y="2646575"/>
              <a:ext cx="84550" cy="73675"/>
            </a:xfrm>
            <a:custGeom>
              <a:avLst/>
              <a:gdLst/>
              <a:ahLst/>
              <a:cxnLst/>
              <a:rect l="l" t="t" r="r" b="b"/>
              <a:pathLst>
                <a:path w="3382" h="2947" fill="none" extrusionOk="0">
                  <a:moveTo>
                    <a:pt x="3127" y="16"/>
                  </a:moveTo>
                  <a:cubicBezTo>
                    <a:pt x="3135" y="16"/>
                    <a:pt x="3135" y="25"/>
                    <a:pt x="3143" y="25"/>
                  </a:cubicBezTo>
                  <a:cubicBezTo>
                    <a:pt x="3225" y="115"/>
                    <a:pt x="3176" y="0"/>
                    <a:pt x="3242" y="205"/>
                  </a:cubicBezTo>
                  <a:cubicBezTo>
                    <a:pt x="3307" y="402"/>
                    <a:pt x="3381" y="312"/>
                    <a:pt x="3283" y="517"/>
                  </a:cubicBezTo>
                  <a:cubicBezTo>
                    <a:pt x="3184" y="730"/>
                    <a:pt x="3119" y="886"/>
                    <a:pt x="3094" y="1075"/>
                  </a:cubicBezTo>
                  <a:cubicBezTo>
                    <a:pt x="3069" y="1272"/>
                    <a:pt x="3069" y="1395"/>
                    <a:pt x="3069" y="1584"/>
                  </a:cubicBezTo>
                  <a:cubicBezTo>
                    <a:pt x="3069" y="1773"/>
                    <a:pt x="3069" y="1814"/>
                    <a:pt x="3037" y="1789"/>
                  </a:cubicBezTo>
                  <a:cubicBezTo>
                    <a:pt x="3004" y="1773"/>
                    <a:pt x="3004" y="1723"/>
                    <a:pt x="2971" y="1674"/>
                  </a:cubicBezTo>
                  <a:cubicBezTo>
                    <a:pt x="2930" y="1625"/>
                    <a:pt x="2922" y="1609"/>
                    <a:pt x="2889" y="1633"/>
                  </a:cubicBezTo>
                  <a:cubicBezTo>
                    <a:pt x="2864" y="1650"/>
                    <a:pt x="2774" y="1699"/>
                    <a:pt x="2848" y="1781"/>
                  </a:cubicBezTo>
                  <a:cubicBezTo>
                    <a:pt x="2922" y="1855"/>
                    <a:pt x="2955" y="1855"/>
                    <a:pt x="2946" y="1896"/>
                  </a:cubicBezTo>
                  <a:cubicBezTo>
                    <a:pt x="2938" y="1937"/>
                    <a:pt x="2979" y="2052"/>
                    <a:pt x="2946" y="2076"/>
                  </a:cubicBezTo>
                  <a:cubicBezTo>
                    <a:pt x="2922" y="2101"/>
                    <a:pt x="2881" y="1953"/>
                    <a:pt x="2840" y="1986"/>
                  </a:cubicBezTo>
                  <a:cubicBezTo>
                    <a:pt x="2799" y="2011"/>
                    <a:pt x="2782" y="2126"/>
                    <a:pt x="2799" y="2175"/>
                  </a:cubicBezTo>
                  <a:cubicBezTo>
                    <a:pt x="2815" y="2232"/>
                    <a:pt x="2938" y="2273"/>
                    <a:pt x="2930" y="2355"/>
                  </a:cubicBezTo>
                  <a:cubicBezTo>
                    <a:pt x="2930" y="2437"/>
                    <a:pt x="2749" y="2503"/>
                    <a:pt x="2766" y="2569"/>
                  </a:cubicBezTo>
                  <a:cubicBezTo>
                    <a:pt x="2790" y="2626"/>
                    <a:pt x="2889" y="2692"/>
                    <a:pt x="2905" y="2757"/>
                  </a:cubicBezTo>
                  <a:cubicBezTo>
                    <a:pt x="2914" y="2790"/>
                    <a:pt x="2930" y="2823"/>
                    <a:pt x="2963" y="2864"/>
                  </a:cubicBezTo>
                  <a:cubicBezTo>
                    <a:pt x="2930" y="2905"/>
                    <a:pt x="2889" y="2946"/>
                    <a:pt x="2831" y="2946"/>
                  </a:cubicBezTo>
                  <a:cubicBezTo>
                    <a:pt x="2799" y="2946"/>
                    <a:pt x="2774" y="2946"/>
                    <a:pt x="2749" y="2946"/>
                  </a:cubicBezTo>
                  <a:cubicBezTo>
                    <a:pt x="2708" y="2946"/>
                    <a:pt x="2700" y="2946"/>
                    <a:pt x="2585" y="2905"/>
                  </a:cubicBezTo>
                  <a:cubicBezTo>
                    <a:pt x="2520" y="2881"/>
                    <a:pt x="2470" y="2856"/>
                    <a:pt x="2421" y="2831"/>
                  </a:cubicBezTo>
                  <a:cubicBezTo>
                    <a:pt x="2355" y="2790"/>
                    <a:pt x="2298" y="2757"/>
                    <a:pt x="2232" y="2766"/>
                  </a:cubicBezTo>
                  <a:cubicBezTo>
                    <a:pt x="2191" y="2766"/>
                    <a:pt x="2158" y="2774"/>
                    <a:pt x="2126" y="2782"/>
                  </a:cubicBezTo>
                  <a:cubicBezTo>
                    <a:pt x="2068" y="2807"/>
                    <a:pt x="2011" y="2823"/>
                    <a:pt x="1920" y="2799"/>
                  </a:cubicBezTo>
                  <a:cubicBezTo>
                    <a:pt x="1855" y="2774"/>
                    <a:pt x="1765" y="2725"/>
                    <a:pt x="1682" y="2684"/>
                  </a:cubicBezTo>
                  <a:cubicBezTo>
                    <a:pt x="1584" y="2634"/>
                    <a:pt x="1502" y="2593"/>
                    <a:pt x="1477" y="2602"/>
                  </a:cubicBezTo>
                  <a:cubicBezTo>
                    <a:pt x="1453" y="2602"/>
                    <a:pt x="1412" y="2626"/>
                    <a:pt x="1371" y="2651"/>
                  </a:cubicBezTo>
                  <a:cubicBezTo>
                    <a:pt x="1305" y="2593"/>
                    <a:pt x="1231" y="2528"/>
                    <a:pt x="1157" y="2462"/>
                  </a:cubicBezTo>
                  <a:cubicBezTo>
                    <a:pt x="1067" y="2380"/>
                    <a:pt x="952" y="2355"/>
                    <a:pt x="862" y="2208"/>
                  </a:cubicBezTo>
                  <a:cubicBezTo>
                    <a:pt x="763" y="2068"/>
                    <a:pt x="804" y="1970"/>
                    <a:pt x="657" y="1879"/>
                  </a:cubicBezTo>
                  <a:cubicBezTo>
                    <a:pt x="501" y="1789"/>
                    <a:pt x="476" y="1773"/>
                    <a:pt x="328" y="1666"/>
                  </a:cubicBezTo>
                  <a:cubicBezTo>
                    <a:pt x="181" y="1551"/>
                    <a:pt x="0" y="1461"/>
                    <a:pt x="33" y="1395"/>
                  </a:cubicBezTo>
                  <a:cubicBezTo>
                    <a:pt x="66" y="1330"/>
                    <a:pt x="8" y="1256"/>
                    <a:pt x="115" y="1288"/>
                  </a:cubicBezTo>
                  <a:cubicBezTo>
                    <a:pt x="205" y="1321"/>
                    <a:pt x="320" y="1453"/>
                    <a:pt x="361" y="1412"/>
                  </a:cubicBezTo>
                  <a:cubicBezTo>
                    <a:pt x="386" y="1412"/>
                    <a:pt x="419" y="1420"/>
                    <a:pt x="443" y="1420"/>
                  </a:cubicBezTo>
                  <a:cubicBezTo>
                    <a:pt x="493" y="1420"/>
                    <a:pt x="542" y="1420"/>
                    <a:pt x="558" y="1395"/>
                  </a:cubicBezTo>
                  <a:cubicBezTo>
                    <a:pt x="583" y="1362"/>
                    <a:pt x="583" y="1346"/>
                    <a:pt x="575" y="1313"/>
                  </a:cubicBezTo>
                  <a:cubicBezTo>
                    <a:pt x="575" y="1288"/>
                    <a:pt x="566" y="1264"/>
                    <a:pt x="591" y="1223"/>
                  </a:cubicBezTo>
                  <a:cubicBezTo>
                    <a:pt x="599" y="1190"/>
                    <a:pt x="632" y="1182"/>
                    <a:pt x="665" y="1182"/>
                  </a:cubicBezTo>
                  <a:cubicBezTo>
                    <a:pt x="714" y="1174"/>
                    <a:pt x="755" y="1165"/>
                    <a:pt x="780" y="1124"/>
                  </a:cubicBezTo>
                  <a:cubicBezTo>
                    <a:pt x="804" y="1083"/>
                    <a:pt x="788" y="1034"/>
                    <a:pt x="763" y="977"/>
                  </a:cubicBezTo>
                  <a:cubicBezTo>
                    <a:pt x="747" y="919"/>
                    <a:pt x="722" y="862"/>
                    <a:pt x="747" y="812"/>
                  </a:cubicBezTo>
                  <a:cubicBezTo>
                    <a:pt x="772" y="771"/>
                    <a:pt x="813" y="780"/>
                    <a:pt x="870" y="796"/>
                  </a:cubicBezTo>
                  <a:cubicBezTo>
                    <a:pt x="911" y="804"/>
                    <a:pt x="960" y="812"/>
                    <a:pt x="1018" y="812"/>
                  </a:cubicBezTo>
                  <a:cubicBezTo>
                    <a:pt x="1141" y="812"/>
                    <a:pt x="1198" y="739"/>
                    <a:pt x="1239" y="681"/>
                  </a:cubicBezTo>
                  <a:cubicBezTo>
                    <a:pt x="1256" y="665"/>
                    <a:pt x="1272" y="648"/>
                    <a:pt x="1272" y="648"/>
                  </a:cubicBezTo>
                  <a:cubicBezTo>
                    <a:pt x="1280" y="648"/>
                    <a:pt x="1313" y="681"/>
                    <a:pt x="1346" y="706"/>
                  </a:cubicBezTo>
                  <a:cubicBezTo>
                    <a:pt x="1379" y="747"/>
                    <a:pt x="1420" y="780"/>
                    <a:pt x="1461" y="788"/>
                  </a:cubicBezTo>
                  <a:lnTo>
                    <a:pt x="1461" y="788"/>
                  </a:lnTo>
                  <a:cubicBezTo>
                    <a:pt x="1518" y="788"/>
                    <a:pt x="1543" y="739"/>
                    <a:pt x="1576" y="689"/>
                  </a:cubicBezTo>
                  <a:lnTo>
                    <a:pt x="1576" y="689"/>
                  </a:lnTo>
                  <a:cubicBezTo>
                    <a:pt x="1584" y="673"/>
                    <a:pt x="1600" y="657"/>
                    <a:pt x="1609" y="640"/>
                  </a:cubicBezTo>
                  <a:cubicBezTo>
                    <a:pt x="1617" y="624"/>
                    <a:pt x="1650" y="591"/>
                    <a:pt x="1691" y="558"/>
                  </a:cubicBezTo>
                  <a:cubicBezTo>
                    <a:pt x="1756" y="492"/>
                    <a:pt x="1838" y="419"/>
                    <a:pt x="1855" y="369"/>
                  </a:cubicBezTo>
                  <a:cubicBezTo>
                    <a:pt x="1863" y="336"/>
                    <a:pt x="1888" y="295"/>
                    <a:pt x="1912" y="263"/>
                  </a:cubicBezTo>
                  <a:cubicBezTo>
                    <a:pt x="1945" y="230"/>
                    <a:pt x="1970" y="205"/>
                    <a:pt x="1986" y="197"/>
                  </a:cubicBezTo>
                  <a:lnTo>
                    <a:pt x="1986" y="197"/>
                  </a:lnTo>
                  <a:cubicBezTo>
                    <a:pt x="2044" y="181"/>
                    <a:pt x="2085" y="90"/>
                    <a:pt x="2109" y="41"/>
                  </a:cubicBezTo>
                  <a:lnTo>
                    <a:pt x="2117" y="33"/>
                  </a:lnTo>
                  <a:cubicBezTo>
                    <a:pt x="2126" y="16"/>
                    <a:pt x="2183" y="82"/>
                    <a:pt x="2249" y="115"/>
                  </a:cubicBezTo>
                  <a:cubicBezTo>
                    <a:pt x="2314" y="140"/>
                    <a:pt x="2380" y="172"/>
                    <a:pt x="2405" y="181"/>
                  </a:cubicBezTo>
                  <a:cubicBezTo>
                    <a:pt x="2462" y="181"/>
                    <a:pt x="2618" y="140"/>
                    <a:pt x="2758" y="99"/>
                  </a:cubicBezTo>
                  <a:cubicBezTo>
                    <a:pt x="2782" y="90"/>
                    <a:pt x="2815" y="82"/>
                    <a:pt x="2856" y="74"/>
                  </a:cubicBezTo>
                  <a:cubicBezTo>
                    <a:pt x="2914" y="57"/>
                    <a:pt x="2996" y="41"/>
                    <a:pt x="3078"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74"/>
            <p:cNvSpPr/>
            <p:nvPr/>
          </p:nvSpPr>
          <p:spPr>
            <a:xfrm>
              <a:off x="2026775" y="2623175"/>
              <a:ext cx="107925" cy="57275"/>
            </a:xfrm>
            <a:custGeom>
              <a:avLst/>
              <a:gdLst/>
              <a:ahLst/>
              <a:cxnLst/>
              <a:rect l="l" t="t" r="r" b="b"/>
              <a:pathLst>
                <a:path w="4317" h="2291" extrusionOk="0">
                  <a:moveTo>
                    <a:pt x="755" y="238"/>
                  </a:moveTo>
                  <a:cubicBezTo>
                    <a:pt x="796" y="255"/>
                    <a:pt x="837" y="255"/>
                    <a:pt x="911" y="214"/>
                  </a:cubicBezTo>
                  <a:cubicBezTo>
                    <a:pt x="1010" y="156"/>
                    <a:pt x="969" y="132"/>
                    <a:pt x="1084" y="140"/>
                  </a:cubicBezTo>
                  <a:cubicBezTo>
                    <a:pt x="1207" y="156"/>
                    <a:pt x="1272" y="222"/>
                    <a:pt x="1461" y="230"/>
                  </a:cubicBezTo>
                  <a:cubicBezTo>
                    <a:pt x="1658" y="238"/>
                    <a:pt x="1847" y="288"/>
                    <a:pt x="1994" y="238"/>
                  </a:cubicBezTo>
                  <a:cubicBezTo>
                    <a:pt x="2134" y="181"/>
                    <a:pt x="2150" y="156"/>
                    <a:pt x="2208" y="156"/>
                  </a:cubicBezTo>
                  <a:cubicBezTo>
                    <a:pt x="2265" y="156"/>
                    <a:pt x="2331" y="197"/>
                    <a:pt x="2347" y="140"/>
                  </a:cubicBezTo>
                  <a:cubicBezTo>
                    <a:pt x="2364" y="83"/>
                    <a:pt x="2265" y="50"/>
                    <a:pt x="2339" y="25"/>
                  </a:cubicBezTo>
                  <a:cubicBezTo>
                    <a:pt x="2413" y="0"/>
                    <a:pt x="2536" y="99"/>
                    <a:pt x="2643" y="124"/>
                  </a:cubicBezTo>
                  <a:cubicBezTo>
                    <a:pt x="2749" y="140"/>
                    <a:pt x="2832" y="156"/>
                    <a:pt x="2897" y="115"/>
                  </a:cubicBezTo>
                  <a:cubicBezTo>
                    <a:pt x="2971" y="83"/>
                    <a:pt x="2996" y="25"/>
                    <a:pt x="3061" y="58"/>
                  </a:cubicBezTo>
                  <a:cubicBezTo>
                    <a:pt x="3127" y="91"/>
                    <a:pt x="3184" y="230"/>
                    <a:pt x="3349" y="247"/>
                  </a:cubicBezTo>
                  <a:cubicBezTo>
                    <a:pt x="3513" y="255"/>
                    <a:pt x="3472" y="214"/>
                    <a:pt x="3619" y="230"/>
                  </a:cubicBezTo>
                  <a:cubicBezTo>
                    <a:pt x="3767" y="255"/>
                    <a:pt x="3857" y="403"/>
                    <a:pt x="3915" y="452"/>
                  </a:cubicBezTo>
                  <a:cubicBezTo>
                    <a:pt x="3972" y="501"/>
                    <a:pt x="4005" y="517"/>
                    <a:pt x="3972" y="534"/>
                  </a:cubicBezTo>
                  <a:cubicBezTo>
                    <a:pt x="3931" y="542"/>
                    <a:pt x="3775" y="403"/>
                    <a:pt x="3726" y="444"/>
                  </a:cubicBezTo>
                  <a:cubicBezTo>
                    <a:pt x="3669" y="493"/>
                    <a:pt x="3677" y="559"/>
                    <a:pt x="3759" y="600"/>
                  </a:cubicBezTo>
                  <a:cubicBezTo>
                    <a:pt x="3841" y="632"/>
                    <a:pt x="3874" y="673"/>
                    <a:pt x="3964" y="641"/>
                  </a:cubicBezTo>
                  <a:cubicBezTo>
                    <a:pt x="4046" y="616"/>
                    <a:pt x="4112" y="526"/>
                    <a:pt x="4120" y="608"/>
                  </a:cubicBezTo>
                  <a:cubicBezTo>
                    <a:pt x="4136" y="682"/>
                    <a:pt x="4054" y="698"/>
                    <a:pt x="4120" y="731"/>
                  </a:cubicBezTo>
                  <a:cubicBezTo>
                    <a:pt x="4186" y="764"/>
                    <a:pt x="4317" y="706"/>
                    <a:pt x="4301" y="788"/>
                  </a:cubicBezTo>
                  <a:cubicBezTo>
                    <a:pt x="4292" y="829"/>
                    <a:pt x="4235" y="854"/>
                    <a:pt x="4202" y="879"/>
                  </a:cubicBezTo>
                  <a:cubicBezTo>
                    <a:pt x="4186" y="879"/>
                    <a:pt x="4161" y="887"/>
                    <a:pt x="4136" y="895"/>
                  </a:cubicBezTo>
                  <a:cubicBezTo>
                    <a:pt x="4046" y="911"/>
                    <a:pt x="3964" y="928"/>
                    <a:pt x="3898" y="944"/>
                  </a:cubicBezTo>
                  <a:cubicBezTo>
                    <a:pt x="3882" y="952"/>
                    <a:pt x="3841" y="961"/>
                    <a:pt x="3800" y="969"/>
                  </a:cubicBezTo>
                  <a:cubicBezTo>
                    <a:pt x="3669" y="1010"/>
                    <a:pt x="3521" y="1051"/>
                    <a:pt x="3480" y="1043"/>
                  </a:cubicBezTo>
                  <a:cubicBezTo>
                    <a:pt x="3463" y="1043"/>
                    <a:pt x="3406" y="1018"/>
                    <a:pt x="3349" y="985"/>
                  </a:cubicBezTo>
                  <a:cubicBezTo>
                    <a:pt x="3250" y="936"/>
                    <a:pt x="3152" y="887"/>
                    <a:pt x="3127" y="936"/>
                  </a:cubicBezTo>
                  <a:lnTo>
                    <a:pt x="3127" y="936"/>
                  </a:lnTo>
                  <a:lnTo>
                    <a:pt x="3119" y="952"/>
                  </a:lnTo>
                  <a:lnTo>
                    <a:pt x="3119" y="952"/>
                  </a:lnTo>
                  <a:cubicBezTo>
                    <a:pt x="3102" y="985"/>
                    <a:pt x="3061" y="1059"/>
                    <a:pt x="3037" y="1067"/>
                  </a:cubicBezTo>
                  <a:lnTo>
                    <a:pt x="3037" y="1067"/>
                  </a:lnTo>
                  <a:cubicBezTo>
                    <a:pt x="3004" y="1076"/>
                    <a:pt x="2963" y="1108"/>
                    <a:pt x="2930" y="1149"/>
                  </a:cubicBezTo>
                  <a:cubicBezTo>
                    <a:pt x="2897" y="1190"/>
                    <a:pt x="2864" y="1248"/>
                    <a:pt x="2856" y="1281"/>
                  </a:cubicBezTo>
                  <a:cubicBezTo>
                    <a:pt x="2848" y="1314"/>
                    <a:pt x="2774" y="1387"/>
                    <a:pt x="2708" y="1445"/>
                  </a:cubicBezTo>
                  <a:cubicBezTo>
                    <a:pt x="2667" y="1478"/>
                    <a:pt x="2635" y="1510"/>
                    <a:pt x="2618" y="1535"/>
                  </a:cubicBezTo>
                  <a:cubicBezTo>
                    <a:pt x="2610" y="1552"/>
                    <a:pt x="2594" y="1568"/>
                    <a:pt x="2585" y="1584"/>
                  </a:cubicBezTo>
                  <a:lnTo>
                    <a:pt x="2585" y="1584"/>
                  </a:lnTo>
                  <a:cubicBezTo>
                    <a:pt x="2561" y="1617"/>
                    <a:pt x="2544" y="1650"/>
                    <a:pt x="2528" y="1650"/>
                  </a:cubicBezTo>
                  <a:cubicBezTo>
                    <a:pt x="2520" y="1650"/>
                    <a:pt x="2487" y="1625"/>
                    <a:pt x="2454" y="1593"/>
                  </a:cubicBezTo>
                  <a:cubicBezTo>
                    <a:pt x="2413" y="1552"/>
                    <a:pt x="2372" y="1519"/>
                    <a:pt x="2339" y="1519"/>
                  </a:cubicBezTo>
                  <a:cubicBezTo>
                    <a:pt x="2306" y="1519"/>
                    <a:pt x="2282" y="1543"/>
                    <a:pt x="2257" y="1576"/>
                  </a:cubicBezTo>
                  <a:cubicBezTo>
                    <a:pt x="2224" y="1617"/>
                    <a:pt x="2175" y="1683"/>
                    <a:pt x="2085" y="1683"/>
                  </a:cubicBezTo>
                  <a:cubicBezTo>
                    <a:pt x="2036" y="1683"/>
                    <a:pt x="1994" y="1675"/>
                    <a:pt x="1953" y="1658"/>
                  </a:cubicBezTo>
                  <a:cubicBezTo>
                    <a:pt x="1863" y="1642"/>
                    <a:pt x="1806" y="1625"/>
                    <a:pt x="1756" y="1716"/>
                  </a:cubicBezTo>
                  <a:cubicBezTo>
                    <a:pt x="1715" y="1790"/>
                    <a:pt x="1740" y="1872"/>
                    <a:pt x="1765" y="1937"/>
                  </a:cubicBezTo>
                  <a:cubicBezTo>
                    <a:pt x="1781" y="1978"/>
                    <a:pt x="1798" y="2011"/>
                    <a:pt x="1789" y="2028"/>
                  </a:cubicBezTo>
                  <a:cubicBezTo>
                    <a:pt x="1781" y="2044"/>
                    <a:pt x="1748" y="2044"/>
                    <a:pt x="1724" y="2052"/>
                  </a:cubicBezTo>
                  <a:cubicBezTo>
                    <a:pt x="1674" y="2052"/>
                    <a:pt x="1617" y="2060"/>
                    <a:pt x="1592" y="2134"/>
                  </a:cubicBezTo>
                  <a:cubicBezTo>
                    <a:pt x="1568" y="2192"/>
                    <a:pt x="1568" y="2224"/>
                    <a:pt x="1576" y="2257"/>
                  </a:cubicBezTo>
                  <a:cubicBezTo>
                    <a:pt x="1576" y="2274"/>
                    <a:pt x="1576" y="2282"/>
                    <a:pt x="1576" y="2282"/>
                  </a:cubicBezTo>
                  <a:cubicBezTo>
                    <a:pt x="1568" y="2290"/>
                    <a:pt x="1543" y="2290"/>
                    <a:pt x="1518" y="2290"/>
                  </a:cubicBezTo>
                  <a:cubicBezTo>
                    <a:pt x="1477" y="2282"/>
                    <a:pt x="1445" y="2282"/>
                    <a:pt x="1420" y="2274"/>
                  </a:cubicBezTo>
                  <a:cubicBezTo>
                    <a:pt x="1363" y="2200"/>
                    <a:pt x="1215" y="2126"/>
                    <a:pt x="1256" y="2077"/>
                  </a:cubicBezTo>
                  <a:cubicBezTo>
                    <a:pt x="1297" y="2019"/>
                    <a:pt x="1387" y="2019"/>
                    <a:pt x="1322" y="1970"/>
                  </a:cubicBezTo>
                  <a:cubicBezTo>
                    <a:pt x="1272" y="1929"/>
                    <a:pt x="1190" y="1888"/>
                    <a:pt x="1125" y="1888"/>
                  </a:cubicBezTo>
                  <a:cubicBezTo>
                    <a:pt x="1133" y="1822"/>
                    <a:pt x="1133" y="1765"/>
                    <a:pt x="1116" y="1732"/>
                  </a:cubicBezTo>
                  <a:cubicBezTo>
                    <a:pt x="1084" y="1658"/>
                    <a:pt x="1010" y="1642"/>
                    <a:pt x="936" y="1617"/>
                  </a:cubicBezTo>
                  <a:lnTo>
                    <a:pt x="911" y="1609"/>
                  </a:lnTo>
                  <a:cubicBezTo>
                    <a:pt x="878" y="1601"/>
                    <a:pt x="862" y="1593"/>
                    <a:pt x="846" y="1576"/>
                  </a:cubicBezTo>
                  <a:cubicBezTo>
                    <a:pt x="813" y="1560"/>
                    <a:pt x="788" y="1543"/>
                    <a:pt x="739" y="1552"/>
                  </a:cubicBezTo>
                  <a:cubicBezTo>
                    <a:pt x="706" y="1552"/>
                    <a:pt x="673" y="1568"/>
                    <a:pt x="640" y="1593"/>
                  </a:cubicBezTo>
                  <a:cubicBezTo>
                    <a:pt x="616" y="1609"/>
                    <a:pt x="591" y="1625"/>
                    <a:pt x="583" y="1617"/>
                  </a:cubicBezTo>
                  <a:cubicBezTo>
                    <a:pt x="567" y="1617"/>
                    <a:pt x="567" y="1601"/>
                    <a:pt x="558" y="1593"/>
                  </a:cubicBezTo>
                  <a:cubicBezTo>
                    <a:pt x="542" y="1560"/>
                    <a:pt x="525" y="1535"/>
                    <a:pt x="476" y="1527"/>
                  </a:cubicBezTo>
                  <a:cubicBezTo>
                    <a:pt x="443" y="1527"/>
                    <a:pt x="402" y="1519"/>
                    <a:pt x="361" y="1502"/>
                  </a:cubicBezTo>
                  <a:cubicBezTo>
                    <a:pt x="329" y="1486"/>
                    <a:pt x="304" y="1461"/>
                    <a:pt x="287" y="1437"/>
                  </a:cubicBezTo>
                  <a:cubicBezTo>
                    <a:pt x="246" y="1379"/>
                    <a:pt x="197" y="1338"/>
                    <a:pt x="156" y="1314"/>
                  </a:cubicBezTo>
                  <a:cubicBezTo>
                    <a:pt x="132" y="1297"/>
                    <a:pt x="115" y="1281"/>
                    <a:pt x="107" y="1272"/>
                  </a:cubicBezTo>
                  <a:cubicBezTo>
                    <a:pt x="91" y="1248"/>
                    <a:pt x="33" y="1190"/>
                    <a:pt x="0" y="1158"/>
                  </a:cubicBezTo>
                  <a:cubicBezTo>
                    <a:pt x="17" y="1133"/>
                    <a:pt x="25" y="1108"/>
                    <a:pt x="33" y="1076"/>
                  </a:cubicBezTo>
                  <a:cubicBezTo>
                    <a:pt x="41" y="1051"/>
                    <a:pt x="41" y="1018"/>
                    <a:pt x="33" y="985"/>
                  </a:cubicBezTo>
                  <a:cubicBezTo>
                    <a:pt x="33" y="969"/>
                    <a:pt x="41" y="920"/>
                    <a:pt x="58" y="879"/>
                  </a:cubicBezTo>
                  <a:cubicBezTo>
                    <a:pt x="82" y="813"/>
                    <a:pt x="123" y="747"/>
                    <a:pt x="132" y="739"/>
                  </a:cubicBezTo>
                  <a:lnTo>
                    <a:pt x="132" y="739"/>
                  </a:lnTo>
                  <a:cubicBezTo>
                    <a:pt x="140" y="731"/>
                    <a:pt x="189" y="698"/>
                    <a:pt x="246" y="665"/>
                  </a:cubicBezTo>
                  <a:cubicBezTo>
                    <a:pt x="394" y="583"/>
                    <a:pt x="608" y="452"/>
                    <a:pt x="649" y="403"/>
                  </a:cubicBezTo>
                  <a:cubicBezTo>
                    <a:pt x="673" y="370"/>
                    <a:pt x="722" y="296"/>
                    <a:pt x="755" y="23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74"/>
            <p:cNvSpPr/>
            <p:nvPr/>
          </p:nvSpPr>
          <p:spPr>
            <a:xfrm>
              <a:off x="2026775" y="2623175"/>
              <a:ext cx="107925" cy="57275"/>
            </a:xfrm>
            <a:custGeom>
              <a:avLst/>
              <a:gdLst/>
              <a:ahLst/>
              <a:cxnLst/>
              <a:rect l="l" t="t" r="r" b="b"/>
              <a:pathLst>
                <a:path w="4317" h="2291" fill="none" extrusionOk="0">
                  <a:moveTo>
                    <a:pt x="755" y="238"/>
                  </a:moveTo>
                  <a:cubicBezTo>
                    <a:pt x="796" y="255"/>
                    <a:pt x="837" y="255"/>
                    <a:pt x="911" y="214"/>
                  </a:cubicBezTo>
                  <a:cubicBezTo>
                    <a:pt x="1010" y="156"/>
                    <a:pt x="969" y="132"/>
                    <a:pt x="1084" y="140"/>
                  </a:cubicBezTo>
                  <a:cubicBezTo>
                    <a:pt x="1207" y="156"/>
                    <a:pt x="1272" y="222"/>
                    <a:pt x="1461" y="230"/>
                  </a:cubicBezTo>
                  <a:cubicBezTo>
                    <a:pt x="1658" y="238"/>
                    <a:pt x="1847" y="288"/>
                    <a:pt x="1994" y="238"/>
                  </a:cubicBezTo>
                  <a:cubicBezTo>
                    <a:pt x="2134" y="181"/>
                    <a:pt x="2150" y="156"/>
                    <a:pt x="2208" y="156"/>
                  </a:cubicBezTo>
                  <a:cubicBezTo>
                    <a:pt x="2265" y="156"/>
                    <a:pt x="2331" y="197"/>
                    <a:pt x="2347" y="140"/>
                  </a:cubicBezTo>
                  <a:cubicBezTo>
                    <a:pt x="2364" y="83"/>
                    <a:pt x="2265" y="50"/>
                    <a:pt x="2339" y="25"/>
                  </a:cubicBezTo>
                  <a:cubicBezTo>
                    <a:pt x="2413" y="0"/>
                    <a:pt x="2536" y="99"/>
                    <a:pt x="2643" y="124"/>
                  </a:cubicBezTo>
                  <a:cubicBezTo>
                    <a:pt x="2749" y="140"/>
                    <a:pt x="2832" y="156"/>
                    <a:pt x="2897" y="115"/>
                  </a:cubicBezTo>
                  <a:cubicBezTo>
                    <a:pt x="2971" y="83"/>
                    <a:pt x="2996" y="25"/>
                    <a:pt x="3061" y="58"/>
                  </a:cubicBezTo>
                  <a:cubicBezTo>
                    <a:pt x="3127" y="91"/>
                    <a:pt x="3184" y="230"/>
                    <a:pt x="3349" y="247"/>
                  </a:cubicBezTo>
                  <a:cubicBezTo>
                    <a:pt x="3513" y="255"/>
                    <a:pt x="3472" y="214"/>
                    <a:pt x="3619" y="230"/>
                  </a:cubicBezTo>
                  <a:cubicBezTo>
                    <a:pt x="3767" y="255"/>
                    <a:pt x="3857" y="403"/>
                    <a:pt x="3915" y="452"/>
                  </a:cubicBezTo>
                  <a:cubicBezTo>
                    <a:pt x="3972" y="501"/>
                    <a:pt x="4005" y="517"/>
                    <a:pt x="3972" y="534"/>
                  </a:cubicBezTo>
                  <a:cubicBezTo>
                    <a:pt x="3931" y="542"/>
                    <a:pt x="3775" y="403"/>
                    <a:pt x="3726" y="444"/>
                  </a:cubicBezTo>
                  <a:cubicBezTo>
                    <a:pt x="3669" y="493"/>
                    <a:pt x="3677" y="559"/>
                    <a:pt x="3759" y="600"/>
                  </a:cubicBezTo>
                  <a:cubicBezTo>
                    <a:pt x="3841" y="632"/>
                    <a:pt x="3874" y="673"/>
                    <a:pt x="3964" y="641"/>
                  </a:cubicBezTo>
                  <a:cubicBezTo>
                    <a:pt x="4046" y="616"/>
                    <a:pt x="4112" y="526"/>
                    <a:pt x="4120" y="608"/>
                  </a:cubicBezTo>
                  <a:cubicBezTo>
                    <a:pt x="4136" y="682"/>
                    <a:pt x="4054" y="698"/>
                    <a:pt x="4120" y="731"/>
                  </a:cubicBezTo>
                  <a:cubicBezTo>
                    <a:pt x="4186" y="764"/>
                    <a:pt x="4317" y="706"/>
                    <a:pt x="4301" y="788"/>
                  </a:cubicBezTo>
                  <a:cubicBezTo>
                    <a:pt x="4292" y="829"/>
                    <a:pt x="4235" y="854"/>
                    <a:pt x="4202" y="879"/>
                  </a:cubicBezTo>
                  <a:cubicBezTo>
                    <a:pt x="4186" y="879"/>
                    <a:pt x="4161" y="887"/>
                    <a:pt x="4136" y="895"/>
                  </a:cubicBezTo>
                  <a:cubicBezTo>
                    <a:pt x="4046" y="911"/>
                    <a:pt x="3964" y="928"/>
                    <a:pt x="3898" y="944"/>
                  </a:cubicBezTo>
                  <a:cubicBezTo>
                    <a:pt x="3882" y="952"/>
                    <a:pt x="3841" y="961"/>
                    <a:pt x="3800" y="969"/>
                  </a:cubicBezTo>
                  <a:cubicBezTo>
                    <a:pt x="3669" y="1010"/>
                    <a:pt x="3521" y="1051"/>
                    <a:pt x="3480" y="1043"/>
                  </a:cubicBezTo>
                  <a:cubicBezTo>
                    <a:pt x="3463" y="1043"/>
                    <a:pt x="3406" y="1018"/>
                    <a:pt x="3349" y="985"/>
                  </a:cubicBezTo>
                  <a:cubicBezTo>
                    <a:pt x="3250" y="936"/>
                    <a:pt x="3152" y="887"/>
                    <a:pt x="3127" y="936"/>
                  </a:cubicBezTo>
                  <a:lnTo>
                    <a:pt x="3127" y="936"/>
                  </a:lnTo>
                  <a:lnTo>
                    <a:pt x="3119" y="952"/>
                  </a:lnTo>
                  <a:lnTo>
                    <a:pt x="3119" y="952"/>
                  </a:lnTo>
                  <a:cubicBezTo>
                    <a:pt x="3102" y="985"/>
                    <a:pt x="3061" y="1059"/>
                    <a:pt x="3037" y="1067"/>
                  </a:cubicBezTo>
                  <a:lnTo>
                    <a:pt x="3037" y="1067"/>
                  </a:lnTo>
                  <a:cubicBezTo>
                    <a:pt x="3004" y="1076"/>
                    <a:pt x="2963" y="1108"/>
                    <a:pt x="2930" y="1149"/>
                  </a:cubicBezTo>
                  <a:cubicBezTo>
                    <a:pt x="2897" y="1190"/>
                    <a:pt x="2864" y="1248"/>
                    <a:pt x="2856" y="1281"/>
                  </a:cubicBezTo>
                  <a:cubicBezTo>
                    <a:pt x="2848" y="1314"/>
                    <a:pt x="2774" y="1387"/>
                    <a:pt x="2708" y="1445"/>
                  </a:cubicBezTo>
                  <a:cubicBezTo>
                    <a:pt x="2667" y="1478"/>
                    <a:pt x="2635" y="1510"/>
                    <a:pt x="2618" y="1535"/>
                  </a:cubicBezTo>
                  <a:cubicBezTo>
                    <a:pt x="2610" y="1552"/>
                    <a:pt x="2594" y="1568"/>
                    <a:pt x="2585" y="1584"/>
                  </a:cubicBezTo>
                  <a:lnTo>
                    <a:pt x="2585" y="1584"/>
                  </a:lnTo>
                  <a:cubicBezTo>
                    <a:pt x="2561" y="1617"/>
                    <a:pt x="2544" y="1650"/>
                    <a:pt x="2528" y="1650"/>
                  </a:cubicBezTo>
                  <a:cubicBezTo>
                    <a:pt x="2520" y="1650"/>
                    <a:pt x="2487" y="1625"/>
                    <a:pt x="2454" y="1593"/>
                  </a:cubicBezTo>
                  <a:cubicBezTo>
                    <a:pt x="2413" y="1552"/>
                    <a:pt x="2372" y="1519"/>
                    <a:pt x="2339" y="1519"/>
                  </a:cubicBezTo>
                  <a:cubicBezTo>
                    <a:pt x="2306" y="1519"/>
                    <a:pt x="2282" y="1543"/>
                    <a:pt x="2257" y="1576"/>
                  </a:cubicBezTo>
                  <a:cubicBezTo>
                    <a:pt x="2224" y="1617"/>
                    <a:pt x="2175" y="1683"/>
                    <a:pt x="2085" y="1683"/>
                  </a:cubicBezTo>
                  <a:cubicBezTo>
                    <a:pt x="2036" y="1683"/>
                    <a:pt x="1994" y="1675"/>
                    <a:pt x="1953" y="1658"/>
                  </a:cubicBezTo>
                  <a:cubicBezTo>
                    <a:pt x="1863" y="1642"/>
                    <a:pt x="1806" y="1625"/>
                    <a:pt x="1756" y="1716"/>
                  </a:cubicBezTo>
                  <a:cubicBezTo>
                    <a:pt x="1715" y="1790"/>
                    <a:pt x="1740" y="1872"/>
                    <a:pt x="1765" y="1937"/>
                  </a:cubicBezTo>
                  <a:cubicBezTo>
                    <a:pt x="1781" y="1978"/>
                    <a:pt x="1798" y="2011"/>
                    <a:pt x="1789" y="2028"/>
                  </a:cubicBezTo>
                  <a:cubicBezTo>
                    <a:pt x="1781" y="2044"/>
                    <a:pt x="1748" y="2044"/>
                    <a:pt x="1724" y="2052"/>
                  </a:cubicBezTo>
                  <a:cubicBezTo>
                    <a:pt x="1674" y="2052"/>
                    <a:pt x="1617" y="2060"/>
                    <a:pt x="1592" y="2134"/>
                  </a:cubicBezTo>
                  <a:cubicBezTo>
                    <a:pt x="1568" y="2192"/>
                    <a:pt x="1568" y="2224"/>
                    <a:pt x="1576" y="2257"/>
                  </a:cubicBezTo>
                  <a:cubicBezTo>
                    <a:pt x="1576" y="2274"/>
                    <a:pt x="1576" y="2282"/>
                    <a:pt x="1576" y="2282"/>
                  </a:cubicBezTo>
                  <a:cubicBezTo>
                    <a:pt x="1568" y="2290"/>
                    <a:pt x="1543" y="2290"/>
                    <a:pt x="1518" y="2290"/>
                  </a:cubicBezTo>
                  <a:cubicBezTo>
                    <a:pt x="1477" y="2282"/>
                    <a:pt x="1445" y="2282"/>
                    <a:pt x="1420" y="2274"/>
                  </a:cubicBezTo>
                  <a:cubicBezTo>
                    <a:pt x="1363" y="2200"/>
                    <a:pt x="1215" y="2126"/>
                    <a:pt x="1256" y="2077"/>
                  </a:cubicBezTo>
                  <a:cubicBezTo>
                    <a:pt x="1297" y="2019"/>
                    <a:pt x="1387" y="2019"/>
                    <a:pt x="1322" y="1970"/>
                  </a:cubicBezTo>
                  <a:cubicBezTo>
                    <a:pt x="1272" y="1929"/>
                    <a:pt x="1190" y="1888"/>
                    <a:pt x="1125" y="1888"/>
                  </a:cubicBezTo>
                  <a:cubicBezTo>
                    <a:pt x="1133" y="1822"/>
                    <a:pt x="1133" y="1765"/>
                    <a:pt x="1116" y="1732"/>
                  </a:cubicBezTo>
                  <a:cubicBezTo>
                    <a:pt x="1084" y="1658"/>
                    <a:pt x="1010" y="1642"/>
                    <a:pt x="936" y="1617"/>
                  </a:cubicBezTo>
                  <a:lnTo>
                    <a:pt x="911" y="1609"/>
                  </a:lnTo>
                  <a:cubicBezTo>
                    <a:pt x="878" y="1601"/>
                    <a:pt x="862" y="1593"/>
                    <a:pt x="846" y="1576"/>
                  </a:cubicBezTo>
                  <a:cubicBezTo>
                    <a:pt x="813" y="1560"/>
                    <a:pt x="788" y="1543"/>
                    <a:pt x="739" y="1552"/>
                  </a:cubicBezTo>
                  <a:cubicBezTo>
                    <a:pt x="706" y="1552"/>
                    <a:pt x="673" y="1568"/>
                    <a:pt x="640" y="1593"/>
                  </a:cubicBezTo>
                  <a:cubicBezTo>
                    <a:pt x="616" y="1609"/>
                    <a:pt x="591" y="1625"/>
                    <a:pt x="583" y="1617"/>
                  </a:cubicBezTo>
                  <a:cubicBezTo>
                    <a:pt x="567" y="1617"/>
                    <a:pt x="567" y="1601"/>
                    <a:pt x="558" y="1593"/>
                  </a:cubicBezTo>
                  <a:cubicBezTo>
                    <a:pt x="542" y="1560"/>
                    <a:pt x="525" y="1535"/>
                    <a:pt x="476" y="1527"/>
                  </a:cubicBezTo>
                  <a:cubicBezTo>
                    <a:pt x="443" y="1527"/>
                    <a:pt x="402" y="1519"/>
                    <a:pt x="361" y="1502"/>
                  </a:cubicBezTo>
                  <a:cubicBezTo>
                    <a:pt x="329" y="1486"/>
                    <a:pt x="304" y="1461"/>
                    <a:pt x="287" y="1437"/>
                  </a:cubicBezTo>
                  <a:cubicBezTo>
                    <a:pt x="246" y="1379"/>
                    <a:pt x="197" y="1338"/>
                    <a:pt x="156" y="1314"/>
                  </a:cubicBezTo>
                  <a:cubicBezTo>
                    <a:pt x="132" y="1297"/>
                    <a:pt x="115" y="1281"/>
                    <a:pt x="107" y="1272"/>
                  </a:cubicBezTo>
                  <a:cubicBezTo>
                    <a:pt x="91" y="1248"/>
                    <a:pt x="33" y="1190"/>
                    <a:pt x="0" y="1158"/>
                  </a:cubicBezTo>
                  <a:cubicBezTo>
                    <a:pt x="17" y="1133"/>
                    <a:pt x="25" y="1108"/>
                    <a:pt x="33" y="1076"/>
                  </a:cubicBezTo>
                  <a:cubicBezTo>
                    <a:pt x="41" y="1051"/>
                    <a:pt x="41" y="1018"/>
                    <a:pt x="33" y="985"/>
                  </a:cubicBezTo>
                  <a:cubicBezTo>
                    <a:pt x="33" y="969"/>
                    <a:pt x="41" y="920"/>
                    <a:pt x="58" y="879"/>
                  </a:cubicBezTo>
                  <a:cubicBezTo>
                    <a:pt x="82" y="813"/>
                    <a:pt x="123" y="747"/>
                    <a:pt x="132" y="739"/>
                  </a:cubicBezTo>
                  <a:lnTo>
                    <a:pt x="132" y="739"/>
                  </a:lnTo>
                  <a:cubicBezTo>
                    <a:pt x="140" y="731"/>
                    <a:pt x="189" y="698"/>
                    <a:pt x="246" y="665"/>
                  </a:cubicBezTo>
                  <a:cubicBezTo>
                    <a:pt x="394" y="583"/>
                    <a:pt x="608" y="452"/>
                    <a:pt x="649" y="403"/>
                  </a:cubicBezTo>
                  <a:cubicBezTo>
                    <a:pt x="673" y="370"/>
                    <a:pt x="722" y="296"/>
                    <a:pt x="755" y="2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74"/>
            <p:cNvSpPr/>
            <p:nvPr/>
          </p:nvSpPr>
          <p:spPr>
            <a:xfrm>
              <a:off x="1972800" y="2592200"/>
              <a:ext cx="71225" cy="73875"/>
            </a:xfrm>
            <a:custGeom>
              <a:avLst/>
              <a:gdLst/>
              <a:ahLst/>
              <a:cxnLst/>
              <a:rect l="l" t="t" r="r" b="b"/>
              <a:pathLst>
                <a:path w="2849" h="2955" extrusionOk="0">
                  <a:moveTo>
                    <a:pt x="2430" y="1412"/>
                  </a:moveTo>
                  <a:cubicBezTo>
                    <a:pt x="2463" y="1453"/>
                    <a:pt x="2496" y="1494"/>
                    <a:pt x="2561" y="1477"/>
                  </a:cubicBezTo>
                  <a:cubicBezTo>
                    <a:pt x="2627" y="1461"/>
                    <a:pt x="2652" y="1461"/>
                    <a:pt x="2652" y="1428"/>
                  </a:cubicBezTo>
                  <a:cubicBezTo>
                    <a:pt x="2652" y="1395"/>
                    <a:pt x="2611" y="1363"/>
                    <a:pt x="2643" y="1338"/>
                  </a:cubicBezTo>
                  <a:cubicBezTo>
                    <a:pt x="2676" y="1305"/>
                    <a:pt x="2775" y="1436"/>
                    <a:pt x="2849" y="1453"/>
                  </a:cubicBezTo>
                  <a:cubicBezTo>
                    <a:pt x="2816" y="1502"/>
                    <a:pt x="2775" y="1568"/>
                    <a:pt x="2750" y="1601"/>
                  </a:cubicBezTo>
                  <a:cubicBezTo>
                    <a:pt x="2726" y="1633"/>
                    <a:pt x="2512" y="1765"/>
                    <a:pt x="2373" y="1847"/>
                  </a:cubicBezTo>
                  <a:cubicBezTo>
                    <a:pt x="2307" y="1880"/>
                    <a:pt x="2258" y="1912"/>
                    <a:pt x="2250" y="1921"/>
                  </a:cubicBezTo>
                  <a:lnTo>
                    <a:pt x="2250" y="1921"/>
                  </a:lnTo>
                  <a:cubicBezTo>
                    <a:pt x="2225" y="1937"/>
                    <a:pt x="2184" y="2019"/>
                    <a:pt x="2159" y="2093"/>
                  </a:cubicBezTo>
                  <a:cubicBezTo>
                    <a:pt x="2135" y="2150"/>
                    <a:pt x="2118" y="2208"/>
                    <a:pt x="2126" y="2241"/>
                  </a:cubicBezTo>
                  <a:cubicBezTo>
                    <a:pt x="2135" y="2265"/>
                    <a:pt x="2135" y="2282"/>
                    <a:pt x="2126" y="2298"/>
                  </a:cubicBezTo>
                  <a:cubicBezTo>
                    <a:pt x="2126" y="2323"/>
                    <a:pt x="2110" y="2339"/>
                    <a:pt x="2094" y="2372"/>
                  </a:cubicBezTo>
                  <a:cubicBezTo>
                    <a:pt x="2077" y="2397"/>
                    <a:pt x="2012" y="2421"/>
                    <a:pt x="1954" y="2446"/>
                  </a:cubicBezTo>
                  <a:cubicBezTo>
                    <a:pt x="1921" y="2454"/>
                    <a:pt x="1888" y="2470"/>
                    <a:pt x="1864" y="2487"/>
                  </a:cubicBezTo>
                  <a:lnTo>
                    <a:pt x="1864" y="2487"/>
                  </a:lnTo>
                  <a:cubicBezTo>
                    <a:pt x="1815" y="2520"/>
                    <a:pt x="1823" y="2544"/>
                    <a:pt x="1823" y="2585"/>
                  </a:cubicBezTo>
                  <a:cubicBezTo>
                    <a:pt x="1823" y="2594"/>
                    <a:pt x="1831" y="2610"/>
                    <a:pt x="1823" y="2626"/>
                  </a:cubicBezTo>
                  <a:cubicBezTo>
                    <a:pt x="1815" y="2659"/>
                    <a:pt x="1798" y="2667"/>
                    <a:pt x="1774" y="2692"/>
                  </a:cubicBezTo>
                  <a:cubicBezTo>
                    <a:pt x="1765" y="2700"/>
                    <a:pt x="1749" y="2717"/>
                    <a:pt x="1732" y="2725"/>
                  </a:cubicBezTo>
                  <a:cubicBezTo>
                    <a:pt x="1708" y="2749"/>
                    <a:pt x="1691" y="2749"/>
                    <a:pt x="1667" y="2758"/>
                  </a:cubicBezTo>
                  <a:cubicBezTo>
                    <a:pt x="1642" y="2766"/>
                    <a:pt x="1609" y="2766"/>
                    <a:pt x="1568" y="2791"/>
                  </a:cubicBezTo>
                  <a:cubicBezTo>
                    <a:pt x="1511" y="2832"/>
                    <a:pt x="1486" y="2881"/>
                    <a:pt x="1470" y="2955"/>
                  </a:cubicBezTo>
                  <a:cubicBezTo>
                    <a:pt x="1347" y="2889"/>
                    <a:pt x="1265" y="2832"/>
                    <a:pt x="1166" y="2832"/>
                  </a:cubicBezTo>
                  <a:cubicBezTo>
                    <a:pt x="1035" y="2832"/>
                    <a:pt x="928" y="2955"/>
                    <a:pt x="625" y="2832"/>
                  </a:cubicBezTo>
                  <a:cubicBezTo>
                    <a:pt x="321" y="2708"/>
                    <a:pt x="222" y="2536"/>
                    <a:pt x="124" y="2454"/>
                  </a:cubicBezTo>
                  <a:cubicBezTo>
                    <a:pt x="91" y="2429"/>
                    <a:pt x="50" y="2405"/>
                    <a:pt x="1" y="2372"/>
                  </a:cubicBezTo>
                  <a:lnTo>
                    <a:pt x="9" y="2364"/>
                  </a:lnTo>
                  <a:cubicBezTo>
                    <a:pt x="58" y="2306"/>
                    <a:pt x="99" y="2232"/>
                    <a:pt x="149" y="2118"/>
                  </a:cubicBezTo>
                  <a:cubicBezTo>
                    <a:pt x="214" y="1986"/>
                    <a:pt x="247" y="1806"/>
                    <a:pt x="272" y="1642"/>
                  </a:cubicBezTo>
                  <a:lnTo>
                    <a:pt x="272" y="1642"/>
                  </a:lnTo>
                  <a:cubicBezTo>
                    <a:pt x="296" y="1527"/>
                    <a:pt x="313" y="1420"/>
                    <a:pt x="337" y="1371"/>
                  </a:cubicBezTo>
                  <a:cubicBezTo>
                    <a:pt x="387" y="1289"/>
                    <a:pt x="575" y="1280"/>
                    <a:pt x="748" y="1272"/>
                  </a:cubicBezTo>
                  <a:cubicBezTo>
                    <a:pt x="781" y="1272"/>
                    <a:pt x="805" y="1272"/>
                    <a:pt x="830" y="1272"/>
                  </a:cubicBezTo>
                  <a:cubicBezTo>
                    <a:pt x="912" y="1272"/>
                    <a:pt x="977" y="1272"/>
                    <a:pt x="1027" y="1280"/>
                  </a:cubicBezTo>
                  <a:cubicBezTo>
                    <a:pt x="1117" y="1289"/>
                    <a:pt x="1166" y="1297"/>
                    <a:pt x="1224" y="1256"/>
                  </a:cubicBezTo>
                  <a:lnTo>
                    <a:pt x="1224" y="1256"/>
                  </a:lnTo>
                  <a:cubicBezTo>
                    <a:pt x="1273" y="1231"/>
                    <a:pt x="1314" y="1190"/>
                    <a:pt x="1330" y="1149"/>
                  </a:cubicBezTo>
                  <a:cubicBezTo>
                    <a:pt x="1347" y="1108"/>
                    <a:pt x="1339" y="1051"/>
                    <a:pt x="1281" y="993"/>
                  </a:cubicBezTo>
                  <a:cubicBezTo>
                    <a:pt x="1257" y="977"/>
                    <a:pt x="1191" y="928"/>
                    <a:pt x="1117" y="870"/>
                  </a:cubicBezTo>
                  <a:cubicBezTo>
                    <a:pt x="904" y="714"/>
                    <a:pt x="567" y="460"/>
                    <a:pt x="592" y="419"/>
                  </a:cubicBezTo>
                  <a:cubicBezTo>
                    <a:pt x="600" y="386"/>
                    <a:pt x="657" y="394"/>
                    <a:pt x="723" y="394"/>
                  </a:cubicBezTo>
                  <a:cubicBezTo>
                    <a:pt x="797" y="402"/>
                    <a:pt x="879" y="402"/>
                    <a:pt x="928" y="361"/>
                  </a:cubicBezTo>
                  <a:cubicBezTo>
                    <a:pt x="986" y="304"/>
                    <a:pt x="977" y="214"/>
                    <a:pt x="969" y="140"/>
                  </a:cubicBezTo>
                  <a:cubicBezTo>
                    <a:pt x="961" y="82"/>
                    <a:pt x="953" y="33"/>
                    <a:pt x="969" y="25"/>
                  </a:cubicBezTo>
                  <a:lnTo>
                    <a:pt x="969" y="25"/>
                  </a:lnTo>
                  <a:cubicBezTo>
                    <a:pt x="1002" y="17"/>
                    <a:pt x="1084" y="8"/>
                    <a:pt x="1191" y="0"/>
                  </a:cubicBezTo>
                  <a:cubicBezTo>
                    <a:pt x="1339" y="0"/>
                    <a:pt x="1519" y="0"/>
                    <a:pt x="1642" y="8"/>
                  </a:cubicBezTo>
                  <a:cubicBezTo>
                    <a:pt x="1700" y="8"/>
                    <a:pt x="1765" y="8"/>
                    <a:pt x="1831" y="17"/>
                  </a:cubicBezTo>
                  <a:cubicBezTo>
                    <a:pt x="1938" y="25"/>
                    <a:pt x="2044" y="33"/>
                    <a:pt x="2118" y="25"/>
                  </a:cubicBezTo>
                  <a:cubicBezTo>
                    <a:pt x="2126" y="66"/>
                    <a:pt x="2151" y="148"/>
                    <a:pt x="2151" y="238"/>
                  </a:cubicBezTo>
                  <a:cubicBezTo>
                    <a:pt x="2151" y="279"/>
                    <a:pt x="2151" y="386"/>
                    <a:pt x="2151" y="509"/>
                  </a:cubicBezTo>
                  <a:cubicBezTo>
                    <a:pt x="2143" y="854"/>
                    <a:pt x="2126" y="1371"/>
                    <a:pt x="2151" y="1395"/>
                  </a:cubicBezTo>
                  <a:cubicBezTo>
                    <a:pt x="2184" y="1412"/>
                    <a:pt x="2307" y="1412"/>
                    <a:pt x="2422" y="141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74"/>
            <p:cNvSpPr/>
            <p:nvPr/>
          </p:nvSpPr>
          <p:spPr>
            <a:xfrm>
              <a:off x="1972800" y="2592200"/>
              <a:ext cx="71225" cy="73875"/>
            </a:xfrm>
            <a:custGeom>
              <a:avLst/>
              <a:gdLst/>
              <a:ahLst/>
              <a:cxnLst/>
              <a:rect l="l" t="t" r="r" b="b"/>
              <a:pathLst>
                <a:path w="2849" h="2955" fill="none" extrusionOk="0">
                  <a:moveTo>
                    <a:pt x="2430" y="1412"/>
                  </a:moveTo>
                  <a:cubicBezTo>
                    <a:pt x="2463" y="1453"/>
                    <a:pt x="2496" y="1494"/>
                    <a:pt x="2561" y="1477"/>
                  </a:cubicBezTo>
                  <a:cubicBezTo>
                    <a:pt x="2627" y="1461"/>
                    <a:pt x="2652" y="1461"/>
                    <a:pt x="2652" y="1428"/>
                  </a:cubicBezTo>
                  <a:cubicBezTo>
                    <a:pt x="2652" y="1395"/>
                    <a:pt x="2611" y="1363"/>
                    <a:pt x="2643" y="1338"/>
                  </a:cubicBezTo>
                  <a:cubicBezTo>
                    <a:pt x="2676" y="1305"/>
                    <a:pt x="2775" y="1436"/>
                    <a:pt x="2849" y="1453"/>
                  </a:cubicBezTo>
                  <a:cubicBezTo>
                    <a:pt x="2816" y="1502"/>
                    <a:pt x="2775" y="1568"/>
                    <a:pt x="2750" y="1601"/>
                  </a:cubicBezTo>
                  <a:cubicBezTo>
                    <a:pt x="2726" y="1633"/>
                    <a:pt x="2512" y="1765"/>
                    <a:pt x="2373" y="1847"/>
                  </a:cubicBezTo>
                  <a:cubicBezTo>
                    <a:pt x="2307" y="1880"/>
                    <a:pt x="2258" y="1912"/>
                    <a:pt x="2250" y="1921"/>
                  </a:cubicBezTo>
                  <a:lnTo>
                    <a:pt x="2250" y="1921"/>
                  </a:lnTo>
                  <a:cubicBezTo>
                    <a:pt x="2225" y="1937"/>
                    <a:pt x="2184" y="2019"/>
                    <a:pt x="2159" y="2093"/>
                  </a:cubicBezTo>
                  <a:cubicBezTo>
                    <a:pt x="2135" y="2150"/>
                    <a:pt x="2118" y="2208"/>
                    <a:pt x="2126" y="2241"/>
                  </a:cubicBezTo>
                  <a:cubicBezTo>
                    <a:pt x="2135" y="2265"/>
                    <a:pt x="2135" y="2282"/>
                    <a:pt x="2126" y="2298"/>
                  </a:cubicBezTo>
                  <a:cubicBezTo>
                    <a:pt x="2126" y="2323"/>
                    <a:pt x="2110" y="2339"/>
                    <a:pt x="2094" y="2372"/>
                  </a:cubicBezTo>
                  <a:cubicBezTo>
                    <a:pt x="2077" y="2397"/>
                    <a:pt x="2012" y="2421"/>
                    <a:pt x="1954" y="2446"/>
                  </a:cubicBezTo>
                  <a:cubicBezTo>
                    <a:pt x="1921" y="2454"/>
                    <a:pt x="1888" y="2470"/>
                    <a:pt x="1864" y="2487"/>
                  </a:cubicBezTo>
                  <a:lnTo>
                    <a:pt x="1864" y="2487"/>
                  </a:lnTo>
                  <a:cubicBezTo>
                    <a:pt x="1815" y="2520"/>
                    <a:pt x="1823" y="2544"/>
                    <a:pt x="1823" y="2585"/>
                  </a:cubicBezTo>
                  <a:cubicBezTo>
                    <a:pt x="1823" y="2594"/>
                    <a:pt x="1831" y="2610"/>
                    <a:pt x="1823" y="2626"/>
                  </a:cubicBezTo>
                  <a:cubicBezTo>
                    <a:pt x="1815" y="2659"/>
                    <a:pt x="1798" y="2667"/>
                    <a:pt x="1774" y="2692"/>
                  </a:cubicBezTo>
                  <a:cubicBezTo>
                    <a:pt x="1765" y="2700"/>
                    <a:pt x="1749" y="2717"/>
                    <a:pt x="1732" y="2725"/>
                  </a:cubicBezTo>
                  <a:cubicBezTo>
                    <a:pt x="1708" y="2749"/>
                    <a:pt x="1691" y="2749"/>
                    <a:pt x="1667" y="2758"/>
                  </a:cubicBezTo>
                  <a:cubicBezTo>
                    <a:pt x="1642" y="2766"/>
                    <a:pt x="1609" y="2766"/>
                    <a:pt x="1568" y="2791"/>
                  </a:cubicBezTo>
                  <a:cubicBezTo>
                    <a:pt x="1511" y="2832"/>
                    <a:pt x="1486" y="2881"/>
                    <a:pt x="1470" y="2955"/>
                  </a:cubicBezTo>
                  <a:cubicBezTo>
                    <a:pt x="1347" y="2889"/>
                    <a:pt x="1265" y="2832"/>
                    <a:pt x="1166" y="2832"/>
                  </a:cubicBezTo>
                  <a:cubicBezTo>
                    <a:pt x="1035" y="2832"/>
                    <a:pt x="928" y="2955"/>
                    <a:pt x="625" y="2832"/>
                  </a:cubicBezTo>
                  <a:cubicBezTo>
                    <a:pt x="321" y="2708"/>
                    <a:pt x="222" y="2536"/>
                    <a:pt x="124" y="2454"/>
                  </a:cubicBezTo>
                  <a:cubicBezTo>
                    <a:pt x="91" y="2429"/>
                    <a:pt x="50" y="2405"/>
                    <a:pt x="1" y="2372"/>
                  </a:cubicBezTo>
                  <a:lnTo>
                    <a:pt x="9" y="2364"/>
                  </a:lnTo>
                  <a:cubicBezTo>
                    <a:pt x="58" y="2306"/>
                    <a:pt x="99" y="2232"/>
                    <a:pt x="149" y="2118"/>
                  </a:cubicBezTo>
                  <a:cubicBezTo>
                    <a:pt x="214" y="1986"/>
                    <a:pt x="247" y="1806"/>
                    <a:pt x="272" y="1642"/>
                  </a:cubicBezTo>
                  <a:lnTo>
                    <a:pt x="272" y="1642"/>
                  </a:lnTo>
                  <a:cubicBezTo>
                    <a:pt x="296" y="1527"/>
                    <a:pt x="313" y="1420"/>
                    <a:pt x="337" y="1371"/>
                  </a:cubicBezTo>
                  <a:cubicBezTo>
                    <a:pt x="387" y="1289"/>
                    <a:pt x="575" y="1280"/>
                    <a:pt x="748" y="1272"/>
                  </a:cubicBezTo>
                  <a:cubicBezTo>
                    <a:pt x="781" y="1272"/>
                    <a:pt x="805" y="1272"/>
                    <a:pt x="830" y="1272"/>
                  </a:cubicBezTo>
                  <a:cubicBezTo>
                    <a:pt x="912" y="1272"/>
                    <a:pt x="977" y="1272"/>
                    <a:pt x="1027" y="1280"/>
                  </a:cubicBezTo>
                  <a:cubicBezTo>
                    <a:pt x="1117" y="1289"/>
                    <a:pt x="1166" y="1297"/>
                    <a:pt x="1224" y="1256"/>
                  </a:cubicBezTo>
                  <a:lnTo>
                    <a:pt x="1224" y="1256"/>
                  </a:lnTo>
                  <a:cubicBezTo>
                    <a:pt x="1273" y="1231"/>
                    <a:pt x="1314" y="1190"/>
                    <a:pt x="1330" y="1149"/>
                  </a:cubicBezTo>
                  <a:cubicBezTo>
                    <a:pt x="1347" y="1108"/>
                    <a:pt x="1339" y="1051"/>
                    <a:pt x="1281" y="993"/>
                  </a:cubicBezTo>
                  <a:cubicBezTo>
                    <a:pt x="1257" y="977"/>
                    <a:pt x="1191" y="928"/>
                    <a:pt x="1117" y="870"/>
                  </a:cubicBezTo>
                  <a:cubicBezTo>
                    <a:pt x="904" y="714"/>
                    <a:pt x="567" y="460"/>
                    <a:pt x="592" y="419"/>
                  </a:cubicBezTo>
                  <a:cubicBezTo>
                    <a:pt x="600" y="386"/>
                    <a:pt x="657" y="394"/>
                    <a:pt x="723" y="394"/>
                  </a:cubicBezTo>
                  <a:cubicBezTo>
                    <a:pt x="797" y="402"/>
                    <a:pt x="879" y="402"/>
                    <a:pt x="928" y="361"/>
                  </a:cubicBezTo>
                  <a:cubicBezTo>
                    <a:pt x="986" y="304"/>
                    <a:pt x="977" y="214"/>
                    <a:pt x="969" y="140"/>
                  </a:cubicBezTo>
                  <a:cubicBezTo>
                    <a:pt x="961" y="82"/>
                    <a:pt x="953" y="33"/>
                    <a:pt x="969" y="25"/>
                  </a:cubicBezTo>
                  <a:lnTo>
                    <a:pt x="969" y="25"/>
                  </a:lnTo>
                  <a:cubicBezTo>
                    <a:pt x="1002" y="17"/>
                    <a:pt x="1084" y="8"/>
                    <a:pt x="1191" y="0"/>
                  </a:cubicBezTo>
                  <a:cubicBezTo>
                    <a:pt x="1339" y="0"/>
                    <a:pt x="1519" y="0"/>
                    <a:pt x="1642" y="8"/>
                  </a:cubicBezTo>
                  <a:cubicBezTo>
                    <a:pt x="1700" y="8"/>
                    <a:pt x="1765" y="8"/>
                    <a:pt x="1831" y="17"/>
                  </a:cubicBezTo>
                  <a:cubicBezTo>
                    <a:pt x="1938" y="25"/>
                    <a:pt x="2044" y="33"/>
                    <a:pt x="2118" y="25"/>
                  </a:cubicBezTo>
                  <a:cubicBezTo>
                    <a:pt x="2126" y="66"/>
                    <a:pt x="2151" y="148"/>
                    <a:pt x="2151" y="238"/>
                  </a:cubicBezTo>
                  <a:cubicBezTo>
                    <a:pt x="2151" y="279"/>
                    <a:pt x="2151" y="386"/>
                    <a:pt x="2151" y="509"/>
                  </a:cubicBezTo>
                  <a:cubicBezTo>
                    <a:pt x="2143" y="854"/>
                    <a:pt x="2126" y="1371"/>
                    <a:pt x="2151" y="1395"/>
                  </a:cubicBezTo>
                  <a:cubicBezTo>
                    <a:pt x="2184" y="1412"/>
                    <a:pt x="2307" y="1412"/>
                    <a:pt x="2422" y="141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74"/>
            <p:cNvSpPr/>
            <p:nvPr/>
          </p:nvSpPr>
          <p:spPr>
            <a:xfrm>
              <a:off x="2027375" y="2581725"/>
              <a:ext cx="18900" cy="44150"/>
            </a:xfrm>
            <a:custGeom>
              <a:avLst/>
              <a:gdLst/>
              <a:ahLst/>
              <a:cxnLst/>
              <a:rect l="l" t="t" r="r" b="b"/>
              <a:pathLst>
                <a:path w="756" h="1766" extrusionOk="0">
                  <a:moveTo>
                    <a:pt x="551" y="1"/>
                  </a:moveTo>
                  <a:cubicBezTo>
                    <a:pt x="575" y="9"/>
                    <a:pt x="616" y="1"/>
                    <a:pt x="657" y="9"/>
                  </a:cubicBezTo>
                  <a:cubicBezTo>
                    <a:pt x="731" y="25"/>
                    <a:pt x="756" y="107"/>
                    <a:pt x="756" y="140"/>
                  </a:cubicBezTo>
                  <a:cubicBezTo>
                    <a:pt x="748" y="181"/>
                    <a:pt x="739" y="263"/>
                    <a:pt x="715" y="362"/>
                  </a:cubicBezTo>
                  <a:cubicBezTo>
                    <a:pt x="690" y="468"/>
                    <a:pt x="625" y="830"/>
                    <a:pt x="633" y="887"/>
                  </a:cubicBezTo>
                  <a:cubicBezTo>
                    <a:pt x="641" y="944"/>
                    <a:pt x="707" y="994"/>
                    <a:pt x="682" y="1059"/>
                  </a:cubicBezTo>
                  <a:cubicBezTo>
                    <a:pt x="657" y="1125"/>
                    <a:pt x="616" y="1314"/>
                    <a:pt x="543" y="1388"/>
                  </a:cubicBezTo>
                  <a:cubicBezTo>
                    <a:pt x="469" y="1453"/>
                    <a:pt x="378" y="1626"/>
                    <a:pt x="329" y="1691"/>
                  </a:cubicBezTo>
                  <a:cubicBezTo>
                    <a:pt x="305" y="1724"/>
                    <a:pt x="272" y="1741"/>
                    <a:pt x="255" y="1757"/>
                  </a:cubicBezTo>
                  <a:lnTo>
                    <a:pt x="239" y="1757"/>
                  </a:lnTo>
                  <a:cubicBezTo>
                    <a:pt x="132" y="1765"/>
                    <a:pt x="17" y="1765"/>
                    <a:pt x="17" y="1757"/>
                  </a:cubicBezTo>
                  <a:cubicBezTo>
                    <a:pt x="9" y="1757"/>
                    <a:pt x="25" y="1256"/>
                    <a:pt x="34" y="936"/>
                  </a:cubicBezTo>
                  <a:cubicBezTo>
                    <a:pt x="42" y="797"/>
                    <a:pt x="42" y="690"/>
                    <a:pt x="42" y="657"/>
                  </a:cubicBezTo>
                  <a:cubicBezTo>
                    <a:pt x="42" y="567"/>
                    <a:pt x="17" y="477"/>
                    <a:pt x="1" y="427"/>
                  </a:cubicBezTo>
                  <a:cubicBezTo>
                    <a:pt x="17" y="419"/>
                    <a:pt x="25" y="411"/>
                    <a:pt x="25" y="403"/>
                  </a:cubicBezTo>
                  <a:cubicBezTo>
                    <a:pt x="42" y="378"/>
                    <a:pt x="42" y="345"/>
                    <a:pt x="50" y="313"/>
                  </a:cubicBezTo>
                  <a:cubicBezTo>
                    <a:pt x="58" y="280"/>
                    <a:pt x="58" y="239"/>
                    <a:pt x="75" y="230"/>
                  </a:cubicBezTo>
                  <a:cubicBezTo>
                    <a:pt x="99" y="214"/>
                    <a:pt x="165" y="230"/>
                    <a:pt x="206" y="247"/>
                  </a:cubicBezTo>
                  <a:cubicBezTo>
                    <a:pt x="239" y="255"/>
                    <a:pt x="255" y="263"/>
                    <a:pt x="272" y="255"/>
                  </a:cubicBezTo>
                  <a:cubicBezTo>
                    <a:pt x="305" y="255"/>
                    <a:pt x="354" y="198"/>
                    <a:pt x="419" y="132"/>
                  </a:cubicBezTo>
                  <a:cubicBezTo>
                    <a:pt x="469" y="75"/>
                    <a:pt x="526" y="17"/>
                    <a:pt x="54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74"/>
            <p:cNvSpPr/>
            <p:nvPr/>
          </p:nvSpPr>
          <p:spPr>
            <a:xfrm>
              <a:off x="2027375" y="2581725"/>
              <a:ext cx="18900" cy="44150"/>
            </a:xfrm>
            <a:custGeom>
              <a:avLst/>
              <a:gdLst/>
              <a:ahLst/>
              <a:cxnLst/>
              <a:rect l="l" t="t" r="r" b="b"/>
              <a:pathLst>
                <a:path w="756" h="1766" fill="none" extrusionOk="0">
                  <a:moveTo>
                    <a:pt x="551" y="1"/>
                  </a:moveTo>
                  <a:cubicBezTo>
                    <a:pt x="575" y="9"/>
                    <a:pt x="616" y="1"/>
                    <a:pt x="657" y="9"/>
                  </a:cubicBezTo>
                  <a:cubicBezTo>
                    <a:pt x="731" y="25"/>
                    <a:pt x="756" y="107"/>
                    <a:pt x="756" y="140"/>
                  </a:cubicBezTo>
                  <a:cubicBezTo>
                    <a:pt x="748" y="181"/>
                    <a:pt x="739" y="263"/>
                    <a:pt x="715" y="362"/>
                  </a:cubicBezTo>
                  <a:cubicBezTo>
                    <a:pt x="690" y="468"/>
                    <a:pt x="625" y="830"/>
                    <a:pt x="633" y="887"/>
                  </a:cubicBezTo>
                  <a:cubicBezTo>
                    <a:pt x="641" y="944"/>
                    <a:pt x="707" y="994"/>
                    <a:pt x="682" y="1059"/>
                  </a:cubicBezTo>
                  <a:cubicBezTo>
                    <a:pt x="657" y="1125"/>
                    <a:pt x="616" y="1314"/>
                    <a:pt x="543" y="1388"/>
                  </a:cubicBezTo>
                  <a:cubicBezTo>
                    <a:pt x="469" y="1453"/>
                    <a:pt x="378" y="1626"/>
                    <a:pt x="329" y="1691"/>
                  </a:cubicBezTo>
                  <a:cubicBezTo>
                    <a:pt x="305" y="1724"/>
                    <a:pt x="272" y="1741"/>
                    <a:pt x="255" y="1757"/>
                  </a:cubicBezTo>
                  <a:lnTo>
                    <a:pt x="239" y="1757"/>
                  </a:lnTo>
                  <a:cubicBezTo>
                    <a:pt x="132" y="1765"/>
                    <a:pt x="17" y="1765"/>
                    <a:pt x="17" y="1757"/>
                  </a:cubicBezTo>
                  <a:cubicBezTo>
                    <a:pt x="9" y="1757"/>
                    <a:pt x="25" y="1256"/>
                    <a:pt x="34" y="936"/>
                  </a:cubicBezTo>
                  <a:cubicBezTo>
                    <a:pt x="42" y="797"/>
                    <a:pt x="42" y="690"/>
                    <a:pt x="42" y="657"/>
                  </a:cubicBezTo>
                  <a:cubicBezTo>
                    <a:pt x="42" y="567"/>
                    <a:pt x="17" y="477"/>
                    <a:pt x="1" y="427"/>
                  </a:cubicBezTo>
                  <a:cubicBezTo>
                    <a:pt x="17" y="419"/>
                    <a:pt x="25" y="411"/>
                    <a:pt x="25" y="403"/>
                  </a:cubicBezTo>
                  <a:cubicBezTo>
                    <a:pt x="42" y="378"/>
                    <a:pt x="42" y="345"/>
                    <a:pt x="50" y="313"/>
                  </a:cubicBezTo>
                  <a:cubicBezTo>
                    <a:pt x="58" y="280"/>
                    <a:pt x="58" y="239"/>
                    <a:pt x="75" y="230"/>
                  </a:cubicBezTo>
                  <a:cubicBezTo>
                    <a:pt x="99" y="214"/>
                    <a:pt x="165" y="230"/>
                    <a:pt x="206" y="247"/>
                  </a:cubicBezTo>
                  <a:cubicBezTo>
                    <a:pt x="239" y="255"/>
                    <a:pt x="255" y="263"/>
                    <a:pt x="272" y="255"/>
                  </a:cubicBezTo>
                  <a:cubicBezTo>
                    <a:pt x="305" y="255"/>
                    <a:pt x="354" y="198"/>
                    <a:pt x="419" y="132"/>
                  </a:cubicBezTo>
                  <a:cubicBezTo>
                    <a:pt x="469" y="75"/>
                    <a:pt x="526" y="17"/>
                    <a:pt x="543"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74"/>
            <p:cNvSpPr/>
            <p:nvPr/>
          </p:nvSpPr>
          <p:spPr>
            <a:xfrm>
              <a:off x="1523700" y="2306800"/>
              <a:ext cx="551100" cy="343900"/>
            </a:xfrm>
            <a:custGeom>
              <a:avLst/>
              <a:gdLst/>
              <a:ahLst/>
              <a:cxnLst/>
              <a:rect l="l" t="t" r="r" b="b"/>
              <a:pathLst>
                <a:path w="22044" h="13756" extrusionOk="0">
                  <a:moveTo>
                    <a:pt x="21732" y="9406"/>
                  </a:moveTo>
                  <a:cubicBezTo>
                    <a:pt x="21724" y="9521"/>
                    <a:pt x="21650" y="9709"/>
                    <a:pt x="21765" y="9685"/>
                  </a:cubicBezTo>
                  <a:cubicBezTo>
                    <a:pt x="21879" y="9660"/>
                    <a:pt x="22044" y="9315"/>
                    <a:pt x="22019" y="9307"/>
                  </a:cubicBezTo>
                  <a:cubicBezTo>
                    <a:pt x="21994" y="9291"/>
                    <a:pt x="21888" y="9283"/>
                    <a:pt x="21732" y="9406"/>
                  </a:cubicBezTo>
                  <a:close/>
                  <a:moveTo>
                    <a:pt x="928" y="5860"/>
                  </a:moveTo>
                  <a:cubicBezTo>
                    <a:pt x="846" y="5951"/>
                    <a:pt x="837" y="6008"/>
                    <a:pt x="911" y="6065"/>
                  </a:cubicBezTo>
                  <a:cubicBezTo>
                    <a:pt x="993" y="6123"/>
                    <a:pt x="1133" y="6254"/>
                    <a:pt x="1166" y="6156"/>
                  </a:cubicBezTo>
                  <a:cubicBezTo>
                    <a:pt x="1190" y="6049"/>
                    <a:pt x="1174" y="5942"/>
                    <a:pt x="1108" y="5877"/>
                  </a:cubicBezTo>
                  <a:cubicBezTo>
                    <a:pt x="1043" y="5803"/>
                    <a:pt x="1108" y="5745"/>
                    <a:pt x="928" y="5860"/>
                  </a:cubicBezTo>
                  <a:close/>
                  <a:moveTo>
                    <a:pt x="2635" y="2405"/>
                  </a:moveTo>
                  <a:cubicBezTo>
                    <a:pt x="2610" y="2512"/>
                    <a:pt x="2569" y="2545"/>
                    <a:pt x="2659" y="2627"/>
                  </a:cubicBezTo>
                  <a:cubicBezTo>
                    <a:pt x="2758" y="2717"/>
                    <a:pt x="2840" y="2840"/>
                    <a:pt x="2906" y="2799"/>
                  </a:cubicBezTo>
                  <a:cubicBezTo>
                    <a:pt x="2971" y="2758"/>
                    <a:pt x="2996" y="2643"/>
                    <a:pt x="2873" y="2578"/>
                  </a:cubicBezTo>
                  <a:cubicBezTo>
                    <a:pt x="2758" y="2520"/>
                    <a:pt x="2725" y="2561"/>
                    <a:pt x="2725" y="2496"/>
                  </a:cubicBezTo>
                  <a:cubicBezTo>
                    <a:pt x="2725" y="2422"/>
                    <a:pt x="2684" y="2233"/>
                    <a:pt x="2635" y="2405"/>
                  </a:cubicBezTo>
                  <a:moveTo>
                    <a:pt x="1675" y="10875"/>
                  </a:moveTo>
                  <a:cubicBezTo>
                    <a:pt x="1601" y="10948"/>
                    <a:pt x="1527" y="10990"/>
                    <a:pt x="1576" y="11031"/>
                  </a:cubicBezTo>
                  <a:cubicBezTo>
                    <a:pt x="1625" y="11080"/>
                    <a:pt x="1666" y="11113"/>
                    <a:pt x="1757" y="11137"/>
                  </a:cubicBezTo>
                  <a:cubicBezTo>
                    <a:pt x="1839" y="11162"/>
                    <a:pt x="1863" y="11145"/>
                    <a:pt x="1855" y="11039"/>
                  </a:cubicBezTo>
                  <a:cubicBezTo>
                    <a:pt x="1839" y="10932"/>
                    <a:pt x="1773" y="10834"/>
                    <a:pt x="1675" y="10875"/>
                  </a:cubicBezTo>
                  <a:moveTo>
                    <a:pt x="14346" y="5327"/>
                  </a:moveTo>
                  <a:cubicBezTo>
                    <a:pt x="14346" y="5368"/>
                    <a:pt x="14338" y="5409"/>
                    <a:pt x="14329" y="5442"/>
                  </a:cubicBezTo>
                  <a:cubicBezTo>
                    <a:pt x="14305" y="5557"/>
                    <a:pt x="14272" y="5655"/>
                    <a:pt x="14231" y="5655"/>
                  </a:cubicBezTo>
                  <a:cubicBezTo>
                    <a:pt x="14190" y="5647"/>
                    <a:pt x="14124" y="5532"/>
                    <a:pt x="14124" y="5606"/>
                  </a:cubicBezTo>
                  <a:cubicBezTo>
                    <a:pt x="14124" y="5680"/>
                    <a:pt x="14173" y="5778"/>
                    <a:pt x="14124" y="5770"/>
                  </a:cubicBezTo>
                  <a:cubicBezTo>
                    <a:pt x="14083" y="5770"/>
                    <a:pt x="14001" y="5639"/>
                    <a:pt x="13968" y="5680"/>
                  </a:cubicBezTo>
                  <a:cubicBezTo>
                    <a:pt x="13944" y="5713"/>
                    <a:pt x="14017" y="5934"/>
                    <a:pt x="14042" y="6000"/>
                  </a:cubicBezTo>
                  <a:cubicBezTo>
                    <a:pt x="14067" y="6065"/>
                    <a:pt x="14067" y="6090"/>
                    <a:pt x="14026" y="6156"/>
                  </a:cubicBezTo>
                  <a:cubicBezTo>
                    <a:pt x="13976" y="6221"/>
                    <a:pt x="13927" y="6279"/>
                    <a:pt x="13911" y="6345"/>
                  </a:cubicBezTo>
                  <a:cubicBezTo>
                    <a:pt x="13894" y="6410"/>
                    <a:pt x="13944" y="6656"/>
                    <a:pt x="13976" y="6779"/>
                  </a:cubicBezTo>
                  <a:cubicBezTo>
                    <a:pt x="14017" y="6894"/>
                    <a:pt x="13960" y="6993"/>
                    <a:pt x="13960" y="7108"/>
                  </a:cubicBezTo>
                  <a:cubicBezTo>
                    <a:pt x="13960" y="7223"/>
                    <a:pt x="13952" y="7346"/>
                    <a:pt x="13952" y="7428"/>
                  </a:cubicBezTo>
                  <a:cubicBezTo>
                    <a:pt x="13952" y="7510"/>
                    <a:pt x="13878" y="7608"/>
                    <a:pt x="13911" y="7723"/>
                  </a:cubicBezTo>
                  <a:cubicBezTo>
                    <a:pt x="13935" y="7838"/>
                    <a:pt x="13976" y="7912"/>
                    <a:pt x="13976" y="8010"/>
                  </a:cubicBezTo>
                  <a:cubicBezTo>
                    <a:pt x="13985" y="8109"/>
                    <a:pt x="13886" y="8076"/>
                    <a:pt x="13976" y="8166"/>
                  </a:cubicBezTo>
                  <a:cubicBezTo>
                    <a:pt x="14075" y="8257"/>
                    <a:pt x="14206" y="8388"/>
                    <a:pt x="14231" y="8470"/>
                  </a:cubicBezTo>
                  <a:cubicBezTo>
                    <a:pt x="14264" y="8544"/>
                    <a:pt x="14288" y="8601"/>
                    <a:pt x="14272" y="8618"/>
                  </a:cubicBezTo>
                  <a:cubicBezTo>
                    <a:pt x="14255" y="8634"/>
                    <a:pt x="14190" y="8503"/>
                    <a:pt x="14108" y="8454"/>
                  </a:cubicBezTo>
                  <a:cubicBezTo>
                    <a:pt x="14034" y="8396"/>
                    <a:pt x="13985" y="8429"/>
                    <a:pt x="13985" y="8470"/>
                  </a:cubicBezTo>
                  <a:cubicBezTo>
                    <a:pt x="13993" y="8503"/>
                    <a:pt x="14091" y="8610"/>
                    <a:pt x="14182" y="8724"/>
                  </a:cubicBezTo>
                  <a:cubicBezTo>
                    <a:pt x="14264" y="8831"/>
                    <a:pt x="14288" y="8971"/>
                    <a:pt x="14313" y="9045"/>
                  </a:cubicBezTo>
                  <a:cubicBezTo>
                    <a:pt x="14329" y="9118"/>
                    <a:pt x="14346" y="9176"/>
                    <a:pt x="14428" y="9241"/>
                  </a:cubicBezTo>
                  <a:cubicBezTo>
                    <a:pt x="14502" y="9315"/>
                    <a:pt x="14707" y="9586"/>
                    <a:pt x="14805" y="9693"/>
                  </a:cubicBezTo>
                  <a:cubicBezTo>
                    <a:pt x="14912" y="9800"/>
                    <a:pt x="14937" y="9800"/>
                    <a:pt x="14945" y="9914"/>
                  </a:cubicBezTo>
                  <a:cubicBezTo>
                    <a:pt x="14953" y="10021"/>
                    <a:pt x="14855" y="10111"/>
                    <a:pt x="14969" y="10210"/>
                  </a:cubicBezTo>
                  <a:cubicBezTo>
                    <a:pt x="15084" y="10300"/>
                    <a:pt x="15142" y="10308"/>
                    <a:pt x="15207" y="10448"/>
                  </a:cubicBezTo>
                  <a:cubicBezTo>
                    <a:pt x="15273" y="10587"/>
                    <a:pt x="15199" y="10546"/>
                    <a:pt x="15199" y="10612"/>
                  </a:cubicBezTo>
                  <a:cubicBezTo>
                    <a:pt x="15207" y="10678"/>
                    <a:pt x="15298" y="10645"/>
                    <a:pt x="15289" y="10719"/>
                  </a:cubicBezTo>
                  <a:cubicBezTo>
                    <a:pt x="15281" y="10784"/>
                    <a:pt x="15109" y="10907"/>
                    <a:pt x="15183" y="10924"/>
                  </a:cubicBezTo>
                  <a:cubicBezTo>
                    <a:pt x="15248" y="10948"/>
                    <a:pt x="15306" y="10891"/>
                    <a:pt x="15355" y="10875"/>
                  </a:cubicBezTo>
                  <a:cubicBezTo>
                    <a:pt x="15413" y="10858"/>
                    <a:pt x="15413" y="10784"/>
                    <a:pt x="15421" y="10727"/>
                  </a:cubicBezTo>
                  <a:cubicBezTo>
                    <a:pt x="15429" y="10678"/>
                    <a:pt x="15577" y="10678"/>
                    <a:pt x="15700" y="10702"/>
                  </a:cubicBezTo>
                  <a:cubicBezTo>
                    <a:pt x="15823" y="10719"/>
                    <a:pt x="15839" y="10825"/>
                    <a:pt x="15946" y="10842"/>
                  </a:cubicBezTo>
                  <a:cubicBezTo>
                    <a:pt x="16045" y="10858"/>
                    <a:pt x="16045" y="10784"/>
                    <a:pt x="16118" y="10875"/>
                  </a:cubicBezTo>
                  <a:cubicBezTo>
                    <a:pt x="16200" y="10957"/>
                    <a:pt x="16192" y="11080"/>
                    <a:pt x="16282" y="11088"/>
                  </a:cubicBezTo>
                  <a:cubicBezTo>
                    <a:pt x="16373" y="11096"/>
                    <a:pt x="16447" y="11145"/>
                    <a:pt x="16553" y="11121"/>
                  </a:cubicBezTo>
                  <a:cubicBezTo>
                    <a:pt x="16660" y="11096"/>
                    <a:pt x="16709" y="11113"/>
                    <a:pt x="16791" y="11072"/>
                  </a:cubicBezTo>
                  <a:cubicBezTo>
                    <a:pt x="16882" y="11022"/>
                    <a:pt x="16890" y="10998"/>
                    <a:pt x="17021" y="10940"/>
                  </a:cubicBezTo>
                  <a:cubicBezTo>
                    <a:pt x="17152" y="10891"/>
                    <a:pt x="17333" y="10924"/>
                    <a:pt x="17415" y="10907"/>
                  </a:cubicBezTo>
                  <a:cubicBezTo>
                    <a:pt x="17497" y="10883"/>
                    <a:pt x="17579" y="10842"/>
                    <a:pt x="17612" y="10825"/>
                  </a:cubicBezTo>
                  <a:cubicBezTo>
                    <a:pt x="17653" y="10801"/>
                    <a:pt x="17637" y="11014"/>
                    <a:pt x="17694" y="10948"/>
                  </a:cubicBezTo>
                  <a:cubicBezTo>
                    <a:pt x="17751" y="10883"/>
                    <a:pt x="17710" y="10801"/>
                    <a:pt x="17809" y="10760"/>
                  </a:cubicBezTo>
                  <a:cubicBezTo>
                    <a:pt x="17916" y="10727"/>
                    <a:pt x="18022" y="10702"/>
                    <a:pt x="18080" y="10735"/>
                  </a:cubicBezTo>
                  <a:cubicBezTo>
                    <a:pt x="18137" y="10760"/>
                    <a:pt x="18063" y="10760"/>
                    <a:pt x="18113" y="10817"/>
                  </a:cubicBezTo>
                  <a:cubicBezTo>
                    <a:pt x="18162" y="10875"/>
                    <a:pt x="18227" y="10776"/>
                    <a:pt x="18260" y="10752"/>
                  </a:cubicBezTo>
                  <a:cubicBezTo>
                    <a:pt x="18293" y="10735"/>
                    <a:pt x="18416" y="10661"/>
                    <a:pt x="18383" y="10710"/>
                  </a:cubicBezTo>
                  <a:cubicBezTo>
                    <a:pt x="18359" y="10752"/>
                    <a:pt x="18236" y="10850"/>
                    <a:pt x="18260" y="10899"/>
                  </a:cubicBezTo>
                  <a:cubicBezTo>
                    <a:pt x="18277" y="10940"/>
                    <a:pt x="18334" y="10940"/>
                    <a:pt x="18433" y="10907"/>
                  </a:cubicBezTo>
                  <a:cubicBezTo>
                    <a:pt x="18531" y="10866"/>
                    <a:pt x="18687" y="10801"/>
                    <a:pt x="18687" y="10760"/>
                  </a:cubicBezTo>
                  <a:cubicBezTo>
                    <a:pt x="18679" y="10719"/>
                    <a:pt x="18580" y="10710"/>
                    <a:pt x="18613" y="10669"/>
                  </a:cubicBezTo>
                  <a:cubicBezTo>
                    <a:pt x="18638" y="10620"/>
                    <a:pt x="18671" y="10604"/>
                    <a:pt x="18646" y="10587"/>
                  </a:cubicBezTo>
                  <a:cubicBezTo>
                    <a:pt x="18613" y="10571"/>
                    <a:pt x="18564" y="10604"/>
                    <a:pt x="18572" y="10563"/>
                  </a:cubicBezTo>
                  <a:cubicBezTo>
                    <a:pt x="18580" y="10522"/>
                    <a:pt x="18703" y="10497"/>
                    <a:pt x="18786" y="10423"/>
                  </a:cubicBezTo>
                  <a:cubicBezTo>
                    <a:pt x="18868" y="10341"/>
                    <a:pt x="19007" y="10292"/>
                    <a:pt x="19024" y="10251"/>
                  </a:cubicBezTo>
                  <a:cubicBezTo>
                    <a:pt x="19040" y="10202"/>
                    <a:pt x="19015" y="10021"/>
                    <a:pt x="19081" y="9914"/>
                  </a:cubicBezTo>
                  <a:cubicBezTo>
                    <a:pt x="19138" y="9816"/>
                    <a:pt x="19204" y="9841"/>
                    <a:pt x="19196" y="9709"/>
                  </a:cubicBezTo>
                  <a:cubicBezTo>
                    <a:pt x="19188" y="9578"/>
                    <a:pt x="19196" y="9562"/>
                    <a:pt x="19221" y="9438"/>
                  </a:cubicBezTo>
                  <a:cubicBezTo>
                    <a:pt x="19237" y="9307"/>
                    <a:pt x="19278" y="9258"/>
                    <a:pt x="19278" y="9184"/>
                  </a:cubicBezTo>
                  <a:cubicBezTo>
                    <a:pt x="19278" y="9118"/>
                    <a:pt x="19270" y="9094"/>
                    <a:pt x="19303" y="9061"/>
                  </a:cubicBezTo>
                  <a:cubicBezTo>
                    <a:pt x="19335" y="9020"/>
                    <a:pt x="19549" y="8856"/>
                    <a:pt x="19614" y="8831"/>
                  </a:cubicBezTo>
                  <a:cubicBezTo>
                    <a:pt x="19680" y="8807"/>
                    <a:pt x="20025" y="8757"/>
                    <a:pt x="20172" y="8733"/>
                  </a:cubicBezTo>
                  <a:cubicBezTo>
                    <a:pt x="20312" y="8708"/>
                    <a:pt x="20558" y="8618"/>
                    <a:pt x="20665" y="8569"/>
                  </a:cubicBezTo>
                  <a:cubicBezTo>
                    <a:pt x="20772" y="8527"/>
                    <a:pt x="21018" y="8569"/>
                    <a:pt x="21149" y="8593"/>
                  </a:cubicBezTo>
                  <a:cubicBezTo>
                    <a:pt x="21280" y="8610"/>
                    <a:pt x="21387" y="8642"/>
                    <a:pt x="21428" y="8651"/>
                  </a:cubicBezTo>
                  <a:cubicBezTo>
                    <a:pt x="21477" y="8659"/>
                    <a:pt x="21486" y="8651"/>
                    <a:pt x="21543" y="8610"/>
                  </a:cubicBezTo>
                  <a:cubicBezTo>
                    <a:pt x="21592" y="8577"/>
                    <a:pt x="21699" y="8544"/>
                    <a:pt x="21756" y="8585"/>
                  </a:cubicBezTo>
                  <a:cubicBezTo>
                    <a:pt x="21806" y="8618"/>
                    <a:pt x="21814" y="8642"/>
                    <a:pt x="21838" y="8683"/>
                  </a:cubicBezTo>
                  <a:cubicBezTo>
                    <a:pt x="21855" y="8724"/>
                    <a:pt x="21912" y="8790"/>
                    <a:pt x="21912" y="8872"/>
                  </a:cubicBezTo>
                  <a:cubicBezTo>
                    <a:pt x="21904" y="8954"/>
                    <a:pt x="21789" y="9143"/>
                    <a:pt x="21724" y="9217"/>
                  </a:cubicBezTo>
                  <a:cubicBezTo>
                    <a:pt x="21666" y="9291"/>
                    <a:pt x="21420" y="9529"/>
                    <a:pt x="21420" y="9586"/>
                  </a:cubicBezTo>
                  <a:cubicBezTo>
                    <a:pt x="21420" y="9635"/>
                    <a:pt x="21428" y="9816"/>
                    <a:pt x="21395" y="9857"/>
                  </a:cubicBezTo>
                  <a:cubicBezTo>
                    <a:pt x="21354" y="9898"/>
                    <a:pt x="21305" y="9857"/>
                    <a:pt x="21264" y="9898"/>
                  </a:cubicBezTo>
                  <a:cubicBezTo>
                    <a:pt x="21223" y="9939"/>
                    <a:pt x="21174" y="9996"/>
                    <a:pt x="21182" y="10029"/>
                  </a:cubicBezTo>
                  <a:cubicBezTo>
                    <a:pt x="21198" y="10070"/>
                    <a:pt x="21346" y="10062"/>
                    <a:pt x="21412" y="10087"/>
                  </a:cubicBezTo>
                  <a:cubicBezTo>
                    <a:pt x="21477" y="10111"/>
                    <a:pt x="21207" y="10267"/>
                    <a:pt x="21231" y="10300"/>
                  </a:cubicBezTo>
                  <a:cubicBezTo>
                    <a:pt x="21256" y="10333"/>
                    <a:pt x="21354" y="10284"/>
                    <a:pt x="21371" y="10325"/>
                  </a:cubicBezTo>
                  <a:cubicBezTo>
                    <a:pt x="21395" y="10374"/>
                    <a:pt x="21330" y="10366"/>
                    <a:pt x="21289" y="10514"/>
                  </a:cubicBezTo>
                  <a:cubicBezTo>
                    <a:pt x="21239" y="10653"/>
                    <a:pt x="21223" y="10801"/>
                    <a:pt x="21198" y="10866"/>
                  </a:cubicBezTo>
                  <a:cubicBezTo>
                    <a:pt x="21174" y="10924"/>
                    <a:pt x="21100" y="11014"/>
                    <a:pt x="21100" y="11104"/>
                  </a:cubicBezTo>
                  <a:cubicBezTo>
                    <a:pt x="21092" y="11203"/>
                    <a:pt x="21083" y="11244"/>
                    <a:pt x="21059" y="11277"/>
                  </a:cubicBezTo>
                  <a:cubicBezTo>
                    <a:pt x="21034" y="11318"/>
                    <a:pt x="20985" y="11400"/>
                    <a:pt x="20977" y="11351"/>
                  </a:cubicBezTo>
                  <a:cubicBezTo>
                    <a:pt x="20969" y="11293"/>
                    <a:pt x="21018" y="11203"/>
                    <a:pt x="21026" y="11145"/>
                  </a:cubicBezTo>
                  <a:cubicBezTo>
                    <a:pt x="21026" y="11088"/>
                    <a:pt x="21018" y="10998"/>
                    <a:pt x="20985" y="10948"/>
                  </a:cubicBezTo>
                  <a:cubicBezTo>
                    <a:pt x="20952" y="10899"/>
                    <a:pt x="20944" y="10834"/>
                    <a:pt x="20952" y="10768"/>
                  </a:cubicBezTo>
                  <a:cubicBezTo>
                    <a:pt x="20960" y="10702"/>
                    <a:pt x="20977" y="10653"/>
                    <a:pt x="20952" y="10628"/>
                  </a:cubicBezTo>
                  <a:cubicBezTo>
                    <a:pt x="20919" y="10596"/>
                    <a:pt x="20886" y="10719"/>
                    <a:pt x="20804" y="10809"/>
                  </a:cubicBezTo>
                  <a:cubicBezTo>
                    <a:pt x="20731" y="10883"/>
                    <a:pt x="20673" y="10899"/>
                    <a:pt x="20665" y="10932"/>
                  </a:cubicBezTo>
                  <a:lnTo>
                    <a:pt x="20657" y="10940"/>
                  </a:lnTo>
                  <a:cubicBezTo>
                    <a:pt x="20624" y="10957"/>
                    <a:pt x="20566" y="11022"/>
                    <a:pt x="20517" y="11080"/>
                  </a:cubicBezTo>
                  <a:cubicBezTo>
                    <a:pt x="20460" y="11137"/>
                    <a:pt x="20419" y="11186"/>
                    <a:pt x="20419" y="11186"/>
                  </a:cubicBezTo>
                  <a:cubicBezTo>
                    <a:pt x="20410" y="11186"/>
                    <a:pt x="20394" y="11186"/>
                    <a:pt x="20369" y="11178"/>
                  </a:cubicBezTo>
                  <a:cubicBezTo>
                    <a:pt x="20312" y="11162"/>
                    <a:pt x="20238" y="11137"/>
                    <a:pt x="20189" y="11170"/>
                  </a:cubicBezTo>
                  <a:cubicBezTo>
                    <a:pt x="20148" y="11195"/>
                    <a:pt x="20140" y="11252"/>
                    <a:pt x="20131" y="11301"/>
                  </a:cubicBezTo>
                  <a:cubicBezTo>
                    <a:pt x="20123" y="11326"/>
                    <a:pt x="20123" y="11359"/>
                    <a:pt x="20115" y="11367"/>
                  </a:cubicBezTo>
                  <a:cubicBezTo>
                    <a:pt x="20107" y="11383"/>
                    <a:pt x="19959" y="11375"/>
                    <a:pt x="19803" y="11367"/>
                  </a:cubicBezTo>
                  <a:cubicBezTo>
                    <a:pt x="19738" y="11359"/>
                    <a:pt x="19672" y="11351"/>
                    <a:pt x="19614" y="11351"/>
                  </a:cubicBezTo>
                  <a:cubicBezTo>
                    <a:pt x="19491" y="11351"/>
                    <a:pt x="19303" y="11342"/>
                    <a:pt x="19155" y="11351"/>
                  </a:cubicBezTo>
                  <a:cubicBezTo>
                    <a:pt x="19040" y="11351"/>
                    <a:pt x="18941" y="11367"/>
                    <a:pt x="18909" y="11383"/>
                  </a:cubicBezTo>
                  <a:lnTo>
                    <a:pt x="18909" y="11383"/>
                  </a:lnTo>
                  <a:cubicBezTo>
                    <a:pt x="18843" y="11408"/>
                    <a:pt x="18851" y="11482"/>
                    <a:pt x="18859" y="11556"/>
                  </a:cubicBezTo>
                  <a:cubicBezTo>
                    <a:pt x="18868" y="11621"/>
                    <a:pt x="18876" y="11695"/>
                    <a:pt x="18843" y="11720"/>
                  </a:cubicBezTo>
                  <a:cubicBezTo>
                    <a:pt x="18818" y="11753"/>
                    <a:pt x="18753" y="11745"/>
                    <a:pt x="18687" y="11745"/>
                  </a:cubicBezTo>
                  <a:lnTo>
                    <a:pt x="18687" y="11745"/>
                  </a:lnTo>
                  <a:cubicBezTo>
                    <a:pt x="18605" y="11736"/>
                    <a:pt x="18523" y="11728"/>
                    <a:pt x="18490" y="11802"/>
                  </a:cubicBezTo>
                  <a:cubicBezTo>
                    <a:pt x="18449" y="11900"/>
                    <a:pt x="18810" y="12171"/>
                    <a:pt x="19040" y="12344"/>
                  </a:cubicBezTo>
                  <a:cubicBezTo>
                    <a:pt x="19114" y="12401"/>
                    <a:pt x="19171" y="12442"/>
                    <a:pt x="19196" y="12467"/>
                  </a:cubicBezTo>
                  <a:cubicBezTo>
                    <a:pt x="19237" y="12491"/>
                    <a:pt x="19237" y="12516"/>
                    <a:pt x="19229" y="12541"/>
                  </a:cubicBezTo>
                  <a:cubicBezTo>
                    <a:pt x="19221" y="12565"/>
                    <a:pt x="19188" y="12590"/>
                    <a:pt x="19155" y="12614"/>
                  </a:cubicBezTo>
                  <a:lnTo>
                    <a:pt x="19155" y="12614"/>
                  </a:lnTo>
                  <a:cubicBezTo>
                    <a:pt x="19114" y="12639"/>
                    <a:pt x="19073" y="12639"/>
                    <a:pt x="18999" y="12631"/>
                  </a:cubicBezTo>
                  <a:cubicBezTo>
                    <a:pt x="18950" y="12623"/>
                    <a:pt x="18876" y="12614"/>
                    <a:pt x="18794" y="12623"/>
                  </a:cubicBezTo>
                  <a:cubicBezTo>
                    <a:pt x="18761" y="12623"/>
                    <a:pt x="18736" y="12623"/>
                    <a:pt x="18712" y="12623"/>
                  </a:cubicBezTo>
                  <a:cubicBezTo>
                    <a:pt x="18515" y="12631"/>
                    <a:pt x="18301" y="12631"/>
                    <a:pt x="18244" y="12762"/>
                  </a:cubicBezTo>
                  <a:cubicBezTo>
                    <a:pt x="18211" y="12820"/>
                    <a:pt x="18195" y="12926"/>
                    <a:pt x="18170" y="13049"/>
                  </a:cubicBezTo>
                  <a:lnTo>
                    <a:pt x="18170" y="13049"/>
                  </a:lnTo>
                  <a:cubicBezTo>
                    <a:pt x="18145" y="13205"/>
                    <a:pt x="18113" y="13378"/>
                    <a:pt x="18055" y="13501"/>
                  </a:cubicBezTo>
                  <a:cubicBezTo>
                    <a:pt x="18006" y="13607"/>
                    <a:pt x="17965" y="13681"/>
                    <a:pt x="17916" y="13739"/>
                  </a:cubicBezTo>
                  <a:cubicBezTo>
                    <a:pt x="17916" y="13747"/>
                    <a:pt x="17907" y="13755"/>
                    <a:pt x="17907" y="13755"/>
                  </a:cubicBezTo>
                  <a:cubicBezTo>
                    <a:pt x="17817" y="13706"/>
                    <a:pt x="17727" y="13648"/>
                    <a:pt x="17727" y="13607"/>
                  </a:cubicBezTo>
                  <a:cubicBezTo>
                    <a:pt x="17719" y="13525"/>
                    <a:pt x="17702" y="13419"/>
                    <a:pt x="17579" y="13337"/>
                  </a:cubicBezTo>
                  <a:cubicBezTo>
                    <a:pt x="17448" y="13263"/>
                    <a:pt x="17325" y="13189"/>
                    <a:pt x="17234" y="13099"/>
                  </a:cubicBezTo>
                  <a:cubicBezTo>
                    <a:pt x="17144" y="13000"/>
                    <a:pt x="16849" y="12795"/>
                    <a:pt x="16726" y="12688"/>
                  </a:cubicBezTo>
                  <a:cubicBezTo>
                    <a:pt x="16594" y="12590"/>
                    <a:pt x="16414" y="12475"/>
                    <a:pt x="16422" y="12516"/>
                  </a:cubicBezTo>
                  <a:cubicBezTo>
                    <a:pt x="16430" y="12557"/>
                    <a:pt x="16570" y="12655"/>
                    <a:pt x="16504" y="12655"/>
                  </a:cubicBezTo>
                  <a:cubicBezTo>
                    <a:pt x="16438" y="12647"/>
                    <a:pt x="16266" y="12573"/>
                    <a:pt x="16192" y="12582"/>
                  </a:cubicBezTo>
                  <a:cubicBezTo>
                    <a:pt x="16118" y="12598"/>
                    <a:pt x="16258" y="12483"/>
                    <a:pt x="16200" y="12459"/>
                  </a:cubicBezTo>
                  <a:cubicBezTo>
                    <a:pt x="16143" y="12434"/>
                    <a:pt x="16020" y="12401"/>
                    <a:pt x="15971" y="12459"/>
                  </a:cubicBezTo>
                  <a:cubicBezTo>
                    <a:pt x="15921" y="12508"/>
                    <a:pt x="15864" y="12532"/>
                    <a:pt x="15938" y="12565"/>
                  </a:cubicBezTo>
                  <a:cubicBezTo>
                    <a:pt x="16012" y="12598"/>
                    <a:pt x="15946" y="12623"/>
                    <a:pt x="15856" y="12631"/>
                  </a:cubicBezTo>
                  <a:cubicBezTo>
                    <a:pt x="15774" y="12639"/>
                    <a:pt x="15708" y="12672"/>
                    <a:pt x="15634" y="12721"/>
                  </a:cubicBezTo>
                  <a:cubicBezTo>
                    <a:pt x="15560" y="12779"/>
                    <a:pt x="15470" y="12795"/>
                    <a:pt x="15380" y="12811"/>
                  </a:cubicBezTo>
                  <a:cubicBezTo>
                    <a:pt x="15289" y="12820"/>
                    <a:pt x="15191" y="12910"/>
                    <a:pt x="15035" y="12943"/>
                  </a:cubicBezTo>
                  <a:cubicBezTo>
                    <a:pt x="14871" y="12976"/>
                    <a:pt x="14756" y="12992"/>
                    <a:pt x="14641" y="12934"/>
                  </a:cubicBezTo>
                  <a:cubicBezTo>
                    <a:pt x="14526" y="12877"/>
                    <a:pt x="14575" y="12836"/>
                    <a:pt x="14329" y="12795"/>
                  </a:cubicBezTo>
                  <a:cubicBezTo>
                    <a:pt x="14083" y="12754"/>
                    <a:pt x="14058" y="12787"/>
                    <a:pt x="13952" y="12729"/>
                  </a:cubicBezTo>
                  <a:cubicBezTo>
                    <a:pt x="13845" y="12680"/>
                    <a:pt x="13853" y="12606"/>
                    <a:pt x="13697" y="12573"/>
                  </a:cubicBezTo>
                  <a:cubicBezTo>
                    <a:pt x="13550" y="12549"/>
                    <a:pt x="13468" y="12606"/>
                    <a:pt x="13410" y="12508"/>
                  </a:cubicBezTo>
                  <a:cubicBezTo>
                    <a:pt x="13344" y="12417"/>
                    <a:pt x="13320" y="12311"/>
                    <a:pt x="13262" y="12303"/>
                  </a:cubicBezTo>
                  <a:cubicBezTo>
                    <a:pt x="13213" y="12294"/>
                    <a:pt x="12852" y="12253"/>
                    <a:pt x="12672" y="12188"/>
                  </a:cubicBezTo>
                  <a:cubicBezTo>
                    <a:pt x="12491" y="12122"/>
                    <a:pt x="12360" y="12007"/>
                    <a:pt x="12171" y="11974"/>
                  </a:cubicBezTo>
                  <a:cubicBezTo>
                    <a:pt x="11974" y="11933"/>
                    <a:pt x="11679" y="11802"/>
                    <a:pt x="11514" y="11687"/>
                  </a:cubicBezTo>
                  <a:cubicBezTo>
                    <a:pt x="11358" y="11572"/>
                    <a:pt x="10997" y="11244"/>
                    <a:pt x="10915" y="11260"/>
                  </a:cubicBezTo>
                  <a:cubicBezTo>
                    <a:pt x="10841" y="11269"/>
                    <a:pt x="10800" y="11334"/>
                    <a:pt x="10727" y="11301"/>
                  </a:cubicBezTo>
                  <a:cubicBezTo>
                    <a:pt x="10653" y="11269"/>
                    <a:pt x="9898" y="11063"/>
                    <a:pt x="9832" y="10981"/>
                  </a:cubicBezTo>
                  <a:cubicBezTo>
                    <a:pt x="9775" y="10907"/>
                    <a:pt x="9701" y="10809"/>
                    <a:pt x="9586" y="10686"/>
                  </a:cubicBezTo>
                  <a:cubicBezTo>
                    <a:pt x="9471" y="10563"/>
                    <a:pt x="8979" y="10374"/>
                    <a:pt x="8905" y="10308"/>
                  </a:cubicBezTo>
                  <a:cubicBezTo>
                    <a:pt x="8839" y="10251"/>
                    <a:pt x="8667" y="10070"/>
                    <a:pt x="8568" y="9964"/>
                  </a:cubicBezTo>
                  <a:cubicBezTo>
                    <a:pt x="8478" y="9857"/>
                    <a:pt x="8461" y="9742"/>
                    <a:pt x="8396" y="9652"/>
                  </a:cubicBezTo>
                  <a:cubicBezTo>
                    <a:pt x="8330" y="9562"/>
                    <a:pt x="8248" y="9570"/>
                    <a:pt x="8265" y="9488"/>
                  </a:cubicBezTo>
                  <a:cubicBezTo>
                    <a:pt x="8273" y="9414"/>
                    <a:pt x="8297" y="9406"/>
                    <a:pt x="8412" y="9381"/>
                  </a:cubicBezTo>
                  <a:cubicBezTo>
                    <a:pt x="8527" y="9348"/>
                    <a:pt x="8601" y="9356"/>
                    <a:pt x="8601" y="9307"/>
                  </a:cubicBezTo>
                  <a:cubicBezTo>
                    <a:pt x="8609" y="9258"/>
                    <a:pt x="8642" y="9209"/>
                    <a:pt x="8552" y="9200"/>
                  </a:cubicBezTo>
                  <a:cubicBezTo>
                    <a:pt x="8470" y="9184"/>
                    <a:pt x="8314" y="9225"/>
                    <a:pt x="8363" y="9135"/>
                  </a:cubicBezTo>
                  <a:cubicBezTo>
                    <a:pt x="8420" y="9045"/>
                    <a:pt x="8494" y="9069"/>
                    <a:pt x="8519" y="8946"/>
                  </a:cubicBezTo>
                  <a:cubicBezTo>
                    <a:pt x="8552" y="8823"/>
                    <a:pt x="8667" y="8765"/>
                    <a:pt x="8601" y="8675"/>
                  </a:cubicBezTo>
                  <a:cubicBezTo>
                    <a:pt x="8535" y="8585"/>
                    <a:pt x="8363" y="8445"/>
                    <a:pt x="8289" y="8248"/>
                  </a:cubicBezTo>
                  <a:cubicBezTo>
                    <a:pt x="8215" y="8052"/>
                    <a:pt x="8355" y="8068"/>
                    <a:pt x="8306" y="7978"/>
                  </a:cubicBezTo>
                  <a:cubicBezTo>
                    <a:pt x="8265" y="7887"/>
                    <a:pt x="8297" y="7855"/>
                    <a:pt x="8215" y="7789"/>
                  </a:cubicBezTo>
                  <a:cubicBezTo>
                    <a:pt x="8125" y="7723"/>
                    <a:pt x="7985" y="7617"/>
                    <a:pt x="7936" y="7518"/>
                  </a:cubicBezTo>
                  <a:cubicBezTo>
                    <a:pt x="7895" y="7428"/>
                    <a:pt x="7846" y="7338"/>
                    <a:pt x="7789" y="7338"/>
                  </a:cubicBezTo>
                  <a:cubicBezTo>
                    <a:pt x="7723" y="7338"/>
                    <a:pt x="7583" y="7231"/>
                    <a:pt x="7542" y="7116"/>
                  </a:cubicBezTo>
                  <a:cubicBezTo>
                    <a:pt x="7501" y="6993"/>
                    <a:pt x="7247" y="6714"/>
                    <a:pt x="7083" y="6599"/>
                  </a:cubicBezTo>
                  <a:cubicBezTo>
                    <a:pt x="6919" y="6492"/>
                    <a:pt x="6869" y="6517"/>
                    <a:pt x="6910" y="6468"/>
                  </a:cubicBezTo>
                  <a:cubicBezTo>
                    <a:pt x="6943" y="6418"/>
                    <a:pt x="7009" y="6402"/>
                    <a:pt x="6976" y="6353"/>
                  </a:cubicBezTo>
                  <a:cubicBezTo>
                    <a:pt x="6951" y="6312"/>
                    <a:pt x="6894" y="6287"/>
                    <a:pt x="6869" y="6295"/>
                  </a:cubicBezTo>
                  <a:cubicBezTo>
                    <a:pt x="6845" y="6295"/>
                    <a:pt x="6837" y="6361"/>
                    <a:pt x="6779" y="6345"/>
                  </a:cubicBezTo>
                  <a:cubicBezTo>
                    <a:pt x="6722" y="6328"/>
                    <a:pt x="6648" y="6328"/>
                    <a:pt x="6631" y="6262"/>
                  </a:cubicBezTo>
                  <a:cubicBezTo>
                    <a:pt x="6623" y="6197"/>
                    <a:pt x="6590" y="6172"/>
                    <a:pt x="6599" y="6082"/>
                  </a:cubicBezTo>
                  <a:cubicBezTo>
                    <a:pt x="6607" y="5992"/>
                    <a:pt x="6640" y="5992"/>
                    <a:pt x="6590" y="5951"/>
                  </a:cubicBezTo>
                  <a:cubicBezTo>
                    <a:pt x="6541" y="5910"/>
                    <a:pt x="6393" y="5770"/>
                    <a:pt x="6328" y="5745"/>
                  </a:cubicBezTo>
                  <a:cubicBezTo>
                    <a:pt x="6262" y="5721"/>
                    <a:pt x="5852" y="5754"/>
                    <a:pt x="5876" y="5639"/>
                  </a:cubicBezTo>
                  <a:cubicBezTo>
                    <a:pt x="5893" y="5516"/>
                    <a:pt x="6024" y="5516"/>
                    <a:pt x="5942" y="5466"/>
                  </a:cubicBezTo>
                  <a:cubicBezTo>
                    <a:pt x="5852" y="5417"/>
                    <a:pt x="5729" y="5425"/>
                    <a:pt x="5704" y="5434"/>
                  </a:cubicBezTo>
                  <a:cubicBezTo>
                    <a:pt x="5679" y="5442"/>
                    <a:pt x="5614" y="5507"/>
                    <a:pt x="5581" y="5475"/>
                  </a:cubicBezTo>
                  <a:cubicBezTo>
                    <a:pt x="5556" y="5434"/>
                    <a:pt x="5589" y="5393"/>
                    <a:pt x="5573" y="5352"/>
                  </a:cubicBezTo>
                  <a:cubicBezTo>
                    <a:pt x="5556" y="5319"/>
                    <a:pt x="5556" y="5302"/>
                    <a:pt x="5565" y="5228"/>
                  </a:cubicBezTo>
                  <a:cubicBezTo>
                    <a:pt x="5581" y="5155"/>
                    <a:pt x="5614" y="5040"/>
                    <a:pt x="5655" y="5015"/>
                  </a:cubicBezTo>
                  <a:cubicBezTo>
                    <a:pt x="5704" y="4990"/>
                    <a:pt x="5753" y="4958"/>
                    <a:pt x="5770" y="4999"/>
                  </a:cubicBezTo>
                  <a:cubicBezTo>
                    <a:pt x="5786" y="5048"/>
                    <a:pt x="5835" y="5081"/>
                    <a:pt x="5852" y="5031"/>
                  </a:cubicBezTo>
                  <a:cubicBezTo>
                    <a:pt x="5860" y="4982"/>
                    <a:pt x="5794" y="4884"/>
                    <a:pt x="5770" y="4843"/>
                  </a:cubicBezTo>
                  <a:cubicBezTo>
                    <a:pt x="5745" y="4810"/>
                    <a:pt x="5606" y="4703"/>
                    <a:pt x="5556" y="4662"/>
                  </a:cubicBezTo>
                  <a:cubicBezTo>
                    <a:pt x="5507" y="4621"/>
                    <a:pt x="5409" y="4596"/>
                    <a:pt x="5351" y="4572"/>
                  </a:cubicBezTo>
                  <a:cubicBezTo>
                    <a:pt x="5302" y="4547"/>
                    <a:pt x="5277" y="4588"/>
                    <a:pt x="5244" y="4539"/>
                  </a:cubicBezTo>
                  <a:cubicBezTo>
                    <a:pt x="5203" y="4490"/>
                    <a:pt x="5277" y="4367"/>
                    <a:pt x="5162" y="4342"/>
                  </a:cubicBezTo>
                  <a:cubicBezTo>
                    <a:pt x="5047" y="4317"/>
                    <a:pt x="4982" y="4342"/>
                    <a:pt x="4957" y="4317"/>
                  </a:cubicBezTo>
                  <a:cubicBezTo>
                    <a:pt x="4933" y="4293"/>
                    <a:pt x="4760" y="4227"/>
                    <a:pt x="4744" y="4145"/>
                  </a:cubicBezTo>
                  <a:cubicBezTo>
                    <a:pt x="4719" y="4063"/>
                    <a:pt x="4711" y="3973"/>
                    <a:pt x="4719" y="3915"/>
                  </a:cubicBezTo>
                  <a:cubicBezTo>
                    <a:pt x="4727" y="3858"/>
                    <a:pt x="4842" y="3759"/>
                    <a:pt x="4760" y="3718"/>
                  </a:cubicBezTo>
                  <a:cubicBezTo>
                    <a:pt x="4678" y="3677"/>
                    <a:pt x="4571" y="3759"/>
                    <a:pt x="4514" y="3718"/>
                  </a:cubicBezTo>
                  <a:cubicBezTo>
                    <a:pt x="4465" y="3686"/>
                    <a:pt x="4325" y="3603"/>
                    <a:pt x="4235" y="3530"/>
                  </a:cubicBezTo>
                  <a:cubicBezTo>
                    <a:pt x="4145" y="3456"/>
                    <a:pt x="3997" y="3292"/>
                    <a:pt x="3874" y="3185"/>
                  </a:cubicBezTo>
                  <a:cubicBezTo>
                    <a:pt x="3751" y="3078"/>
                    <a:pt x="3611" y="2931"/>
                    <a:pt x="3611" y="2906"/>
                  </a:cubicBezTo>
                  <a:cubicBezTo>
                    <a:pt x="3611" y="2889"/>
                    <a:pt x="3611" y="2725"/>
                    <a:pt x="3570" y="2676"/>
                  </a:cubicBezTo>
                  <a:cubicBezTo>
                    <a:pt x="3521" y="2619"/>
                    <a:pt x="3480" y="2668"/>
                    <a:pt x="3431" y="2594"/>
                  </a:cubicBezTo>
                  <a:cubicBezTo>
                    <a:pt x="3382" y="2520"/>
                    <a:pt x="3398" y="2496"/>
                    <a:pt x="3365" y="2397"/>
                  </a:cubicBezTo>
                  <a:cubicBezTo>
                    <a:pt x="3332" y="2290"/>
                    <a:pt x="3242" y="2176"/>
                    <a:pt x="3226" y="2118"/>
                  </a:cubicBezTo>
                  <a:cubicBezTo>
                    <a:pt x="3201" y="2061"/>
                    <a:pt x="3209" y="1839"/>
                    <a:pt x="3102" y="1716"/>
                  </a:cubicBezTo>
                  <a:cubicBezTo>
                    <a:pt x="2996" y="1593"/>
                    <a:pt x="2914" y="1535"/>
                    <a:pt x="2922" y="1445"/>
                  </a:cubicBezTo>
                  <a:cubicBezTo>
                    <a:pt x="2930" y="1347"/>
                    <a:pt x="3037" y="1273"/>
                    <a:pt x="2988" y="1215"/>
                  </a:cubicBezTo>
                  <a:cubicBezTo>
                    <a:pt x="2947" y="1158"/>
                    <a:pt x="2741" y="1068"/>
                    <a:pt x="2635" y="994"/>
                  </a:cubicBezTo>
                  <a:cubicBezTo>
                    <a:pt x="2520" y="920"/>
                    <a:pt x="2380" y="756"/>
                    <a:pt x="2347" y="748"/>
                  </a:cubicBezTo>
                  <a:cubicBezTo>
                    <a:pt x="2306" y="731"/>
                    <a:pt x="2331" y="780"/>
                    <a:pt x="2306" y="846"/>
                  </a:cubicBezTo>
                  <a:cubicBezTo>
                    <a:pt x="2282" y="903"/>
                    <a:pt x="2216" y="912"/>
                    <a:pt x="2167" y="903"/>
                  </a:cubicBezTo>
                  <a:cubicBezTo>
                    <a:pt x="2118" y="895"/>
                    <a:pt x="2027" y="821"/>
                    <a:pt x="1970" y="756"/>
                  </a:cubicBezTo>
                  <a:cubicBezTo>
                    <a:pt x="1904" y="690"/>
                    <a:pt x="1814" y="657"/>
                    <a:pt x="1724" y="583"/>
                  </a:cubicBezTo>
                  <a:cubicBezTo>
                    <a:pt x="1625" y="518"/>
                    <a:pt x="1707" y="657"/>
                    <a:pt x="1716" y="690"/>
                  </a:cubicBezTo>
                  <a:cubicBezTo>
                    <a:pt x="1724" y="715"/>
                    <a:pt x="1724" y="739"/>
                    <a:pt x="1691" y="731"/>
                  </a:cubicBezTo>
                  <a:cubicBezTo>
                    <a:pt x="1658" y="723"/>
                    <a:pt x="1601" y="674"/>
                    <a:pt x="1592" y="698"/>
                  </a:cubicBezTo>
                  <a:cubicBezTo>
                    <a:pt x="1584" y="715"/>
                    <a:pt x="1601" y="772"/>
                    <a:pt x="1658" y="797"/>
                  </a:cubicBezTo>
                  <a:cubicBezTo>
                    <a:pt x="1707" y="830"/>
                    <a:pt x="1732" y="805"/>
                    <a:pt x="1724" y="846"/>
                  </a:cubicBezTo>
                  <a:cubicBezTo>
                    <a:pt x="1724" y="887"/>
                    <a:pt x="1683" y="830"/>
                    <a:pt x="1683" y="986"/>
                  </a:cubicBezTo>
                  <a:cubicBezTo>
                    <a:pt x="1683" y="1150"/>
                    <a:pt x="1617" y="1215"/>
                    <a:pt x="1675" y="1297"/>
                  </a:cubicBezTo>
                  <a:cubicBezTo>
                    <a:pt x="1724" y="1388"/>
                    <a:pt x="1732" y="1511"/>
                    <a:pt x="1781" y="1683"/>
                  </a:cubicBezTo>
                  <a:cubicBezTo>
                    <a:pt x="1839" y="1864"/>
                    <a:pt x="1675" y="2036"/>
                    <a:pt x="1863" y="2134"/>
                  </a:cubicBezTo>
                  <a:cubicBezTo>
                    <a:pt x="2052" y="2241"/>
                    <a:pt x="2085" y="2225"/>
                    <a:pt x="2192" y="2331"/>
                  </a:cubicBezTo>
                  <a:cubicBezTo>
                    <a:pt x="2298" y="2438"/>
                    <a:pt x="2290" y="2619"/>
                    <a:pt x="2471" y="2758"/>
                  </a:cubicBezTo>
                  <a:cubicBezTo>
                    <a:pt x="2651" y="2898"/>
                    <a:pt x="2758" y="2988"/>
                    <a:pt x="2832" y="3103"/>
                  </a:cubicBezTo>
                  <a:cubicBezTo>
                    <a:pt x="2897" y="3210"/>
                    <a:pt x="2979" y="3251"/>
                    <a:pt x="3086" y="3316"/>
                  </a:cubicBezTo>
                  <a:cubicBezTo>
                    <a:pt x="3193" y="3374"/>
                    <a:pt x="3061" y="3448"/>
                    <a:pt x="3144" y="3603"/>
                  </a:cubicBezTo>
                  <a:cubicBezTo>
                    <a:pt x="3217" y="3759"/>
                    <a:pt x="3226" y="3751"/>
                    <a:pt x="3299" y="3850"/>
                  </a:cubicBezTo>
                  <a:cubicBezTo>
                    <a:pt x="3373" y="3948"/>
                    <a:pt x="3431" y="4121"/>
                    <a:pt x="3488" y="4186"/>
                  </a:cubicBezTo>
                  <a:cubicBezTo>
                    <a:pt x="3537" y="4244"/>
                    <a:pt x="3603" y="4285"/>
                    <a:pt x="3702" y="4309"/>
                  </a:cubicBezTo>
                  <a:cubicBezTo>
                    <a:pt x="3800" y="4334"/>
                    <a:pt x="3759" y="4498"/>
                    <a:pt x="3767" y="4539"/>
                  </a:cubicBezTo>
                  <a:cubicBezTo>
                    <a:pt x="3767" y="4588"/>
                    <a:pt x="3808" y="4736"/>
                    <a:pt x="3866" y="4736"/>
                  </a:cubicBezTo>
                  <a:cubicBezTo>
                    <a:pt x="3915" y="4744"/>
                    <a:pt x="3849" y="4555"/>
                    <a:pt x="3899" y="4531"/>
                  </a:cubicBezTo>
                  <a:cubicBezTo>
                    <a:pt x="3956" y="4506"/>
                    <a:pt x="4013" y="4695"/>
                    <a:pt x="4087" y="4777"/>
                  </a:cubicBezTo>
                  <a:cubicBezTo>
                    <a:pt x="4153" y="4851"/>
                    <a:pt x="4169" y="4876"/>
                    <a:pt x="4186" y="5007"/>
                  </a:cubicBezTo>
                  <a:cubicBezTo>
                    <a:pt x="4202" y="5138"/>
                    <a:pt x="4219" y="5179"/>
                    <a:pt x="4260" y="5171"/>
                  </a:cubicBezTo>
                  <a:cubicBezTo>
                    <a:pt x="4309" y="5171"/>
                    <a:pt x="4202" y="5294"/>
                    <a:pt x="4268" y="5352"/>
                  </a:cubicBezTo>
                  <a:cubicBezTo>
                    <a:pt x="4325" y="5409"/>
                    <a:pt x="4399" y="5343"/>
                    <a:pt x="4416" y="5442"/>
                  </a:cubicBezTo>
                  <a:cubicBezTo>
                    <a:pt x="4432" y="5532"/>
                    <a:pt x="4391" y="5631"/>
                    <a:pt x="4481" y="5721"/>
                  </a:cubicBezTo>
                  <a:cubicBezTo>
                    <a:pt x="4563" y="5811"/>
                    <a:pt x="4637" y="5942"/>
                    <a:pt x="4637" y="6065"/>
                  </a:cubicBezTo>
                  <a:cubicBezTo>
                    <a:pt x="4637" y="6189"/>
                    <a:pt x="4621" y="6262"/>
                    <a:pt x="4637" y="6320"/>
                  </a:cubicBezTo>
                  <a:cubicBezTo>
                    <a:pt x="4654" y="6386"/>
                    <a:pt x="4621" y="6517"/>
                    <a:pt x="4695" y="6517"/>
                  </a:cubicBezTo>
                  <a:cubicBezTo>
                    <a:pt x="4768" y="6517"/>
                    <a:pt x="4826" y="6476"/>
                    <a:pt x="4834" y="6583"/>
                  </a:cubicBezTo>
                  <a:cubicBezTo>
                    <a:pt x="4834" y="6681"/>
                    <a:pt x="4842" y="6706"/>
                    <a:pt x="4892" y="6681"/>
                  </a:cubicBezTo>
                  <a:cubicBezTo>
                    <a:pt x="4941" y="6648"/>
                    <a:pt x="4924" y="6509"/>
                    <a:pt x="4974" y="6476"/>
                  </a:cubicBezTo>
                  <a:cubicBezTo>
                    <a:pt x="5023" y="6451"/>
                    <a:pt x="5080" y="6689"/>
                    <a:pt x="5171" y="6689"/>
                  </a:cubicBezTo>
                  <a:cubicBezTo>
                    <a:pt x="5269" y="6697"/>
                    <a:pt x="5277" y="6583"/>
                    <a:pt x="5327" y="6706"/>
                  </a:cubicBezTo>
                  <a:cubicBezTo>
                    <a:pt x="5368" y="6837"/>
                    <a:pt x="5253" y="6903"/>
                    <a:pt x="5376" y="6952"/>
                  </a:cubicBezTo>
                  <a:cubicBezTo>
                    <a:pt x="5507" y="7001"/>
                    <a:pt x="5565" y="7067"/>
                    <a:pt x="5573" y="7108"/>
                  </a:cubicBezTo>
                  <a:cubicBezTo>
                    <a:pt x="5573" y="7149"/>
                    <a:pt x="5630" y="7231"/>
                    <a:pt x="5565" y="7288"/>
                  </a:cubicBezTo>
                  <a:cubicBezTo>
                    <a:pt x="5507" y="7346"/>
                    <a:pt x="5466" y="7338"/>
                    <a:pt x="5417" y="7403"/>
                  </a:cubicBezTo>
                  <a:cubicBezTo>
                    <a:pt x="5368" y="7477"/>
                    <a:pt x="5327" y="7584"/>
                    <a:pt x="5277" y="7592"/>
                  </a:cubicBezTo>
                  <a:cubicBezTo>
                    <a:pt x="5236" y="7592"/>
                    <a:pt x="5171" y="7477"/>
                    <a:pt x="5171" y="7411"/>
                  </a:cubicBezTo>
                  <a:cubicBezTo>
                    <a:pt x="5171" y="7354"/>
                    <a:pt x="4998" y="7100"/>
                    <a:pt x="4957" y="7042"/>
                  </a:cubicBezTo>
                  <a:cubicBezTo>
                    <a:pt x="4916" y="6985"/>
                    <a:pt x="4678" y="6829"/>
                    <a:pt x="4539" y="6730"/>
                  </a:cubicBezTo>
                  <a:cubicBezTo>
                    <a:pt x="4391" y="6624"/>
                    <a:pt x="4251" y="6500"/>
                    <a:pt x="4169" y="6435"/>
                  </a:cubicBezTo>
                  <a:cubicBezTo>
                    <a:pt x="4087" y="6361"/>
                    <a:pt x="3759" y="6164"/>
                    <a:pt x="3718" y="6123"/>
                  </a:cubicBezTo>
                  <a:cubicBezTo>
                    <a:pt x="3685" y="6082"/>
                    <a:pt x="3661" y="6156"/>
                    <a:pt x="3669" y="6221"/>
                  </a:cubicBezTo>
                  <a:cubicBezTo>
                    <a:pt x="3669" y="6295"/>
                    <a:pt x="3726" y="6410"/>
                    <a:pt x="3644" y="6328"/>
                  </a:cubicBezTo>
                  <a:cubicBezTo>
                    <a:pt x="3562" y="6246"/>
                    <a:pt x="3480" y="6189"/>
                    <a:pt x="3505" y="6098"/>
                  </a:cubicBezTo>
                  <a:cubicBezTo>
                    <a:pt x="3529" y="6008"/>
                    <a:pt x="3636" y="5918"/>
                    <a:pt x="3661" y="5811"/>
                  </a:cubicBezTo>
                  <a:cubicBezTo>
                    <a:pt x="3685" y="5704"/>
                    <a:pt x="3661" y="5631"/>
                    <a:pt x="3661" y="5540"/>
                  </a:cubicBezTo>
                  <a:cubicBezTo>
                    <a:pt x="3652" y="5458"/>
                    <a:pt x="3595" y="5360"/>
                    <a:pt x="3587" y="5294"/>
                  </a:cubicBezTo>
                  <a:cubicBezTo>
                    <a:pt x="3578" y="5228"/>
                    <a:pt x="3636" y="5286"/>
                    <a:pt x="3537" y="5171"/>
                  </a:cubicBezTo>
                  <a:cubicBezTo>
                    <a:pt x="3431" y="5056"/>
                    <a:pt x="2914" y="4695"/>
                    <a:pt x="2897" y="4629"/>
                  </a:cubicBezTo>
                  <a:cubicBezTo>
                    <a:pt x="2889" y="4555"/>
                    <a:pt x="2955" y="4375"/>
                    <a:pt x="2889" y="4391"/>
                  </a:cubicBezTo>
                  <a:cubicBezTo>
                    <a:pt x="2832" y="4416"/>
                    <a:pt x="2848" y="4555"/>
                    <a:pt x="2791" y="4572"/>
                  </a:cubicBezTo>
                  <a:cubicBezTo>
                    <a:pt x="2733" y="4580"/>
                    <a:pt x="2594" y="4621"/>
                    <a:pt x="2503" y="4580"/>
                  </a:cubicBezTo>
                  <a:cubicBezTo>
                    <a:pt x="2413" y="4531"/>
                    <a:pt x="2093" y="4391"/>
                    <a:pt x="1978" y="4268"/>
                  </a:cubicBezTo>
                  <a:cubicBezTo>
                    <a:pt x="1863" y="4145"/>
                    <a:pt x="1535" y="3891"/>
                    <a:pt x="1584" y="3825"/>
                  </a:cubicBezTo>
                  <a:cubicBezTo>
                    <a:pt x="1625" y="3759"/>
                    <a:pt x="1757" y="3792"/>
                    <a:pt x="1880" y="3792"/>
                  </a:cubicBezTo>
                  <a:cubicBezTo>
                    <a:pt x="2011" y="3792"/>
                    <a:pt x="2101" y="3825"/>
                    <a:pt x="2142" y="3891"/>
                  </a:cubicBezTo>
                  <a:cubicBezTo>
                    <a:pt x="2175" y="3956"/>
                    <a:pt x="2192" y="3948"/>
                    <a:pt x="2249" y="3956"/>
                  </a:cubicBezTo>
                  <a:cubicBezTo>
                    <a:pt x="2315" y="3965"/>
                    <a:pt x="2323" y="4104"/>
                    <a:pt x="2380" y="4055"/>
                  </a:cubicBezTo>
                  <a:cubicBezTo>
                    <a:pt x="2438" y="4014"/>
                    <a:pt x="2389" y="3891"/>
                    <a:pt x="2347" y="3833"/>
                  </a:cubicBezTo>
                  <a:cubicBezTo>
                    <a:pt x="2306" y="3776"/>
                    <a:pt x="2315" y="3866"/>
                    <a:pt x="2241" y="3817"/>
                  </a:cubicBezTo>
                  <a:cubicBezTo>
                    <a:pt x="2159" y="3776"/>
                    <a:pt x="2109" y="3776"/>
                    <a:pt x="2142" y="3735"/>
                  </a:cubicBezTo>
                  <a:cubicBezTo>
                    <a:pt x="2175" y="3686"/>
                    <a:pt x="2151" y="3579"/>
                    <a:pt x="2159" y="3513"/>
                  </a:cubicBezTo>
                  <a:cubicBezTo>
                    <a:pt x="2167" y="3456"/>
                    <a:pt x="2265" y="3259"/>
                    <a:pt x="2233" y="3218"/>
                  </a:cubicBezTo>
                  <a:cubicBezTo>
                    <a:pt x="2192" y="3177"/>
                    <a:pt x="1978" y="2972"/>
                    <a:pt x="1863" y="2865"/>
                  </a:cubicBezTo>
                  <a:cubicBezTo>
                    <a:pt x="1740" y="2758"/>
                    <a:pt x="1683" y="2684"/>
                    <a:pt x="1584" y="2586"/>
                  </a:cubicBezTo>
                  <a:cubicBezTo>
                    <a:pt x="1486" y="2487"/>
                    <a:pt x="1313" y="2348"/>
                    <a:pt x="1215" y="2323"/>
                  </a:cubicBezTo>
                  <a:cubicBezTo>
                    <a:pt x="1125" y="2290"/>
                    <a:pt x="1051" y="2307"/>
                    <a:pt x="1034" y="2217"/>
                  </a:cubicBezTo>
                  <a:cubicBezTo>
                    <a:pt x="1010" y="2126"/>
                    <a:pt x="1043" y="2020"/>
                    <a:pt x="1002" y="1946"/>
                  </a:cubicBezTo>
                  <a:cubicBezTo>
                    <a:pt x="961" y="1872"/>
                    <a:pt x="1034" y="1823"/>
                    <a:pt x="920" y="1773"/>
                  </a:cubicBezTo>
                  <a:cubicBezTo>
                    <a:pt x="805" y="1732"/>
                    <a:pt x="788" y="1724"/>
                    <a:pt x="788" y="1667"/>
                  </a:cubicBezTo>
                  <a:cubicBezTo>
                    <a:pt x="788" y="1609"/>
                    <a:pt x="837" y="1453"/>
                    <a:pt x="805" y="1421"/>
                  </a:cubicBezTo>
                  <a:cubicBezTo>
                    <a:pt x="780" y="1379"/>
                    <a:pt x="599" y="1388"/>
                    <a:pt x="583" y="1281"/>
                  </a:cubicBezTo>
                  <a:cubicBezTo>
                    <a:pt x="575" y="1166"/>
                    <a:pt x="419" y="690"/>
                    <a:pt x="296" y="510"/>
                  </a:cubicBezTo>
                  <a:cubicBezTo>
                    <a:pt x="181" y="337"/>
                    <a:pt x="91" y="313"/>
                    <a:pt x="0" y="91"/>
                  </a:cubicBezTo>
                  <a:cubicBezTo>
                    <a:pt x="156" y="83"/>
                    <a:pt x="435" y="66"/>
                    <a:pt x="731" y="50"/>
                  </a:cubicBezTo>
                  <a:cubicBezTo>
                    <a:pt x="1215" y="25"/>
                    <a:pt x="1724" y="1"/>
                    <a:pt x="1732" y="1"/>
                  </a:cubicBezTo>
                  <a:cubicBezTo>
                    <a:pt x="1748" y="1"/>
                    <a:pt x="1716" y="9"/>
                    <a:pt x="1716" y="17"/>
                  </a:cubicBezTo>
                  <a:cubicBezTo>
                    <a:pt x="1724" y="75"/>
                    <a:pt x="1732" y="157"/>
                    <a:pt x="1798" y="181"/>
                  </a:cubicBezTo>
                  <a:cubicBezTo>
                    <a:pt x="1855" y="206"/>
                    <a:pt x="2791" y="542"/>
                    <a:pt x="3496" y="780"/>
                  </a:cubicBezTo>
                  <a:cubicBezTo>
                    <a:pt x="3907" y="920"/>
                    <a:pt x="4235" y="1035"/>
                    <a:pt x="4276" y="1035"/>
                  </a:cubicBezTo>
                  <a:cubicBezTo>
                    <a:pt x="4325" y="1035"/>
                    <a:pt x="4375" y="1035"/>
                    <a:pt x="4424" y="1043"/>
                  </a:cubicBezTo>
                  <a:cubicBezTo>
                    <a:pt x="4473" y="1043"/>
                    <a:pt x="4522" y="1051"/>
                    <a:pt x="4571" y="1051"/>
                  </a:cubicBezTo>
                  <a:cubicBezTo>
                    <a:pt x="4596" y="1051"/>
                    <a:pt x="4629" y="1051"/>
                    <a:pt x="4678" y="1051"/>
                  </a:cubicBezTo>
                  <a:cubicBezTo>
                    <a:pt x="5072" y="1051"/>
                    <a:pt x="6361" y="1068"/>
                    <a:pt x="6393" y="1018"/>
                  </a:cubicBezTo>
                  <a:cubicBezTo>
                    <a:pt x="6402" y="1002"/>
                    <a:pt x="6410" y="953"/>
                    <a:pt x="6410" y="903"/>
                  </a:cubicBezTo>
                  <a:cubicBezTo>
                    <a:pt x="6418" y="830"/>
                    <a:pt x="6426" y="731"/>
                    <a:pt x="6459" y="715"/>
                  </a:cubicBezTo>
                  <a:cubicBezTo>
                    <a:pt x="6492" y="698"/>
                    <a:pt x="6779" y="682"/>
                    <a:pt x="7066" y="674"/>
                  </a:cubicBezTo>
                  <a:cubicBezTo>
                    <a:pt x="7329" y="665"/>
                    <a:pt x="7583" y="674"/>
                    <a:pt x="7616" y="690"/>
                  </a:cubicBezTo>
                  <a:cubicBezTo>
                    <a:pt x="7649" y="707"/>
                    <a:pt x="7674" y="748"/>
                    <a:pt x="7706" y="780"/>
                  </a:cubicBezTo>
                  <a:cubicBezTo>
                    <a:pt x="7747" y="830"/>
                    <a:pt x="7797" y="887"/>
                    <a:pt x="7862" y="936"/>
                  </a:cubicBezTo>
                  <a:cubicBezTo>
                    <a:pt x="7944" y="994"/>
                    <a:pt x="7994" y="1018"/>
                    <a:pt x="8043" y="1043"/>
                  </a:cubicBezTo>
                  <a:lnTo>
                    <a:pt x="8043" y="1043"/>
                  </a:lnTo>
                  <a:cubicBezTo>
                    <a:pt x="8059" y="1051"/>
                    <a:pt x="8084" y="1059"/>
                    <a:pt x="8092" y="1068"/>
                  </a:cubicBezTo>
                  <a:cubicBezTo>
                    <a:pt x="8125" y="1084"/>
                    <a:pt x="8281" y="1199"/>
                    <a:pt x="8429" y="1314"/>
                  </a:cubicBezTo>
                  <a:cubicBezTo>
                    <a:pt x="8593" y="1437"/>
                    <a:pt x="8749" y="1568"/>
                    <a:pt x="8757" y="1585"/>
                  </a:cubicBezTo>
                  <a:cubicBezTo>
                    <a:pt x="8773" y="1601"/>
                    <a:pt x="8798" y="1667"/>
                    <a:pt x="8831" y="1749"/>
                  </a:cubicBezTo>
                  <a:cubicBezTo>
                    <a:pt x="8855" y="1806"/>
                    <a:pt x="8880" y="1864"/>
                    <a:pt x="8905" y="1921"/>
                  </a:cubicBezTo>
                  <a:cubicBezTo>
                    <a:pt x="8921" y="1954"/>
                    <a:pt x="8929" y="2003"/>
                    <a:pt x="8937" y="2052"/>
                  </a:cubicBezTo>
                  <a:cubicBezTo>
                    <a:pt x="8946" y="2143"/>
                    <a:pt x="8954" y="2241"/>
                    <a:pt x="9052" y="2331"/>
                  </a:cubicBezTo>
                  <a:cubicBezTo>
                    <a:pt x="9110" y="2381"/>
                    <a:pt x="9258" y="2463"/>
                    <a:pt x="9430" y="2553"/>
                  </a:cubicBezTo>
                  <a:cubicBezTo>
                    <a:pt x="9709" y="2709"/>
                    <a:pt x="10045" y="2865"/>
                    <a:pt x="10070" y="2873"/>
                  </a:cubicBezTo>
                  <a:cubicBezTo>
                    <a:pt x="10103" y="2881"/>
                    <a:pt x="10152" y="2832"/>
                    <a:pt x="10193" y="2775"/>
                  </a:cubicBezTo>
                  <a:cubicBezTo>
                    <a:pt x="10242" y="2701"/>
                    <a:pt x="10300" y="2610"/>
                    <a:pt x="10308" y="2578"/>
                  </a:cubicBezTo>
                  <a:cubicBezTo>
                    <a:pt x="10316" y="2553"/>
                    <a:pt x="10341" y="2496"/>
                    <a:pt x="10374" y="2438"/>
                  </a:cubicBezTo>
                  <a:cubicBezTo>
                    <a:pt x="10398" y="2389"/>
                    <a:pt x="10423" y="2348"/>
                    <a:pt x="10448" y="2331"/>
                  </a:cubicBezTo>
                  <a:cubicBezTo>
                    <a:pt x="10464" y="2307"/>
                    <a:pt x="10505" y="2282"/>
                    <a:pt x="10546" y="2258"/>
                  </a:cubicBezTo>
                  <a:cubicBezTo>
                    <a:pt x="10587" y="2241"/>
                    <a:pt x="10636" y="2217"/>
                    <a:pt x="10669" y="2208"/>
                  </a:cubicBezTo>
                  <a:cubicBezTo>
                    <a:pt x="10718" y="2200"/>
                    <a:pt x="10997" y="2249"/>
                    <a:pt x="11161" y="2282"/>
                  </a:cubicBezTo>
                  <a:cubicBezTo>
                    <a:pt x="11219" y="2290"/>
                    <a:pt x="11260" y="2299"/>
                    <a:pt x="11276" y="2299"/>
                  </a:cubicBezTo>
                  <a:cubicBezTo>
                    <a:pt x="11285" y="2307"/>
                    <a:pt x="11342" y="2348"/>
                    <a:pt x="11424" y="2414"/>
                  </a:cubicBezTo>
                  <a:cubicBezTo>
                    <a:pt x="11539" y="2512"/>
                    <a:pt x="11687" y="2635"/>
                    <a:pt x="11744" y="2693"/>
                  </a:cubicBezTo>
                  <a:cubicBezTo>
                    <a:pt x="11793" y="2742"/>
                    <a:pt x="11908" y="2922"/>
                    <a:pt x="11999" y="3070"/>
                  </a:cubicBezTo>
                  <a:cubicBezTo>
                    <a:pt x="12056" y="3160"/>
                    <a:pt x="12105" y="3242"/>
                    <a:pt x="12130" y="3283"/>
                  </a:cubicBezTo>
                  <a:cubicBezTo>
                    <a:pt x="12163" y="3324"/>
                    <a:pt x="12245" y="3448"/>
                    <a:pt x="12319" y="3571"/>
                  </a:cubicBezTo>
                  <a:cubicBezTo>
                    <a:pt x="12409" y="3710"/>
                    <a:pt x="12491" y="3841"/>
                    <a:pt x="12516" y="3866"/>
                  </a:cubicBezTo>
                  <a:cubicBezTo>
                    <a:pt x="12532" y="3891"/>
                    <a:pt x="12573" y="3899"/>
                    <a:pt x="12606" y="3915"/>
                  </a:cubicBezTo>
                  <a:cubicBezTo>
                    <a:pt x="12655" y="3932"/>
                    <a:pt x="12704" y="3948"/>
                    <a:pt x="12704" y="3981"/>
                  </a:cubicBezTo>
                  <a:cubicBezTo>
                    <a:pt x="12704" y="4038"/>
                    <a:pt x="12696" y="4104"/>
                    <a:pt x="12696" y="4153"/>
                  </a:cubicBezTo>
                  <a:cubicBezTo>
                    <a:pt x="12688" y="4186"/>
                    <a:pt x="12688" y="4219"/>
                    <a:pt x="12688" y="4235"/>
                  </a:cubicBezTo>
                  <a:cubicBezTo>
                    <a:pt x="12688" y="4260"/>
                    <a:pt x="12754" y="4432"/>
                    <a:pt x="12827" y="4588"/>
                  </a:cubicBezTo>
                  <a:cubicBezTo>
                    <a:pt x="12901" y="4736"/>
                    <a:pt x="12975" y="4884"/>
                    <a:pt x="12992" y="4900"/>
                  </a:cubicBezTo>
                  <a:cubicBezTo>
                    <a:pt x="13033" y="4933"/>
                    <a:pt x="13041" y="4908"/>
                    <a:pt x="13074" y="4908"/>
                  </a:cubicBezTo>
                  <a:cubicBezTo>
                    <a:pt x="13115" y="4908"/>
                    <a:pt x="13180" y="4908"/>
                    <a:pt x="13312" y="4974"/>
                  </a:cubicBezTo>
                  <a:cubicBezTo>
                    <a:pt x="13402" y="5023"/>
                    <a:pt x="13459" y="5064"/>
                    <a:pt x="13500" y="5097"/>
                  </a:cubicBezTo>
                  <a:cubicBezTo>
                    <a:pt x="13574" y="5146"/>
                    <a:pt x="13615" y="5179"/>
                    <a:pt x="13697" y="5187"/>
                  </a:cubicBezTo>
                  <a:cubicBezTo>
                    <a:pt x="13755" y="5187"/>
                    <a:pt x="13788" y="5179"/>
                    <a:pt x="13820" y="5179"/>
                  </a:cubicBezTo>
                  <a:cubicBezTo>
                    <a:pt x="13853" y="5171"/>
                    <a:pt x="13878" y="5171"/>
                    <a:pt x="13927" y="5179"/>
                  </a:cubicBezTo>
                  <a:cubicBezTo>
                    <a:pt x="13952" y="5187"/>
                    <a:pt x="13976" y="5204"/>
                    <a:pt x="14001" y="5228"/>
                  </a:cubicBezTo>
                  <a:cubicBezTo>
                    <a:pt x="14091" y="5310"/>
                    <a:pt x="14116" y="5401"/>
                    <a:pt x="14264" y="5352"/>
                  </a:cubicBezTo>
                  <a:cubicBezTo>
                    <a:pt x="14288" y="5352"/>
                    <a:pt x="14321" y="5335"/>
                    <a:pt x="14346" y="5327"/>
                  </a:cubicBezTo>
                </a:path>
              </a:pathLst>
            </a:custGeom>
            <a:solidFill>
              <a:srgbClr val="8C1D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74"/>
            <p:cNvSpPr/>
            <p:nvPr/>
          </p:nvSpPr>
          <p:spPr>
            <a:xfrm>
              <a:off x="1523700" y="2306800"/>
              <a:ext cx="551100" cy="343900"/>
            </a:xfrm>
            <a:custGeom>
              <a:avLst/>
              <a:gdLst/>
              <a:ahLst/>
              <a:cxnLst/>
              <a:rect l="l" t="t" r="r" b="b"/>
              <a:pathLst>
                <a:path w="22044" h="13756" fill="none" extrusionOk="0">
                  <a:moveTo>
                    <a:pt x="21732" y="9406"/>
                  </a:moveTo>
                  <a:cubicBezTo>
                    <a:pt x="21724" y="9521"/>
                    <a:pt x="21650" y="9709"/>
                    <a:pt x="21765" y="9685"/>
                  </a:cubicBezTo>
                  <a:cubicBezTo>
                    <a:pt x="21879" y="9660"/>
                    <a:pt x="22044" y="9315"/>
                    <a:pt x="22019" y="9307"/>
                  </a:cubicBezTo>
                  <a:cubicBezTo>
                    <a:pt x="21994" y="9291"/>
                    <a:pt x="21888" y="9283"/>
                    <a:pt x="21732" y="9406"/>
                  </a:cubicBezTo>
                  <a:close/>
                  <a:moveTo>
                    <a:pt x="928" y="5860"/>
                  </a:moveTo>
                  <a:cubicBezTo>
                    <a:pt x="846" y="5951"/>
                    <a:pt x="837" y="6008"/>
                    <a:pt x="911" y="6065"/>
                  </a:cubicBezTo>
                  <a:cubicBezTo>
                    <a:pt x="993" y="6123"/>
                    <a:pt x="1133" y="6254"/>
                    <a:pt x="1166" y="6156"/>
                  </a:cubicBezTo>
                  <a:cubicBezTo>
                    <a:pt x="1190" y="6049"/>
                    <a:pt x="1174" y="5942"/>
                    <a:pt x="1108" y="5877"/>
                  </a:cubicBezTo>
                  <a:cubicBezTo>
                    <a:pt x="1043" y="5803"/>
                    <a:pt x="1108" y="5745"/>
                    <a:pt x="928" y="5860"/>
                  </a:cubicBezTo>
                  <a:close/>
                  <a:moveTo>
                    <a:pt x="2635" y="2405"/>
                  </a:moveTo>
                  <a:cubicBezTo>
                    <a:pt x="2610" y="2512"/>
                    <a:pt x="2569" y="2545"/>
                    <a:pt x="2659" y="2627"/>
                  </a:cubicBezTo>
                  <a:cubicBezTo>
                    <a:pt x="2758" y="2717"/>
                    <a:pt x="2840" y="2840"/>
                    <a:pt x="2906" y="2799"/>
                  </a:cubicBezTo>
                  <a:cubicBezTo>
                    <a:pt x="2971" y="2758"/>
                    <a:pt x="2996" y="2643"/>
                    <a:pt x="2873" y="2578"/>
                  </a:cubicBezTo>
                  <a:cubicBezTo>
                    <a:pt x="2758" y="2520"/>
                    <a:pt x="2725" y="2561"/>
                    <a:pt x="2725" y="2496"/>
                  </a:cubicBezTo>
                  <a:cubicBezTo>
                    <a:pt x="2725" y="2422"/>
                    <a:pt x="2684" y="2233"/>
                    <a:pt x="2635" y="2405"/>
                  </a:cubicBezTo>
                  <a:close/>
                  <a:moveTo>
                    <a:pt x="1675" y="10875"/>
                  </a:moveTo>
                  <a:cubicBezTo>
                    <a:pt x="1601" y="10948"/>
                    <a:pt x="1527" y="10990"/>
                    <a:pt x="1576" y="11031"/>
                  </a:cubicBezTo>
                  <a:cubicBezTo>
                    <a:pt x="1625" y="11080"/>
                    <a:pt x="1666" y="11113"/>
                    <a:pt x="1757" y="11137"/>
                  </a:cubicBezTo>
                  <a:cubicBezTo>
                    <a:pt x="1839" y="11162"/>
                    <a:pt x="1863" y="11145"/>
                    <a:pt x="1855" y="11039"/>
                  </a:cubicBezTo>
                  <a:cubicBezTo>
                    <a:pt x="1839" y="10932"/>
                    <a:pt x="1773" y="10834"/>
                    <a:pt x="1675" y="10875"/>
                  </a:cubicBezTo>
                  <a:close/>
                  <a:moveTo>
                    <a:pt x="14346" y="5327"/>
                  </a:moveTo>
                  <a:cubicBezTo>
                    <a:pt x="14346" y="5368"/>
                    <a:pt x="14338" y="5409"/>
                    <a:pt x="14329" y="5442"/>
                  </a:cubicBezTo>
                  <a:cubicBezTo>
                    <a:pt x="14305" y="5557"/>
                    <a:pt x="14272" y="5655"/>
                    <a:pt x="14231" y="5655"/>
                  </a:cubicBezTo>
                  <a:cubicBezTo>
                    <a:pt x="14190" y="5647"/>
                    <a:pt x="14124" y="5532"/>
                    <a:pt x="14124" y="5606"/>
                  </a:cubicBezTo>
                  <a:cubicBezTo>
                    <a:pt x="14124" y="5680"/>
                    <a:pt x="14173" y="5778"/>
                    <a:pt x="14124" y="5770"/>
                  </a:cubicBezTo>
                  <a:cubicBezTo>
                    <a:pt x="14083" y="5770"/>
                    <a:pt x="14001" y="5639"/>
                    <a:pt x="13968" y="5680"/>
                  </a:cubicBezTo>
                  <a:cubicBezTo>
                    <a:pt x="13944" y="5713"/>
                    <a:pt x="14017" y="5934"/>
                    <a:pt x="14042" y="6000"/>
                  </a:cubicBezTo>
                  <a:cubicBezTo>
                    <a:pt x="14067" y="6065"/>
                    <a:pt x="14067" y="6090"/>
                    <a:pt x="14026" y="6156"/>
                  </a:cubicBezTo>
                  <a:cubicBezTo>
                    <a:pt x="13976" y="6221"/>
                    <a:pt x="13927" y="6279"/>
                    <a:pt x="13911" y="6345"/>
                  </a:cubicBezTo>
                  <a:cubicBezTo>
                    <a:pt x="13894" y="6410"/>
                    <a:pt x="13944" y="6656"/>
                    <a:pt x="13976" y="6779"/>
                  </a:cubicBezTo>
                  <a:cubicBezTo>
                    <a:pt x="14017" y="6894"/>
                    <a:pt x="13960" y="6993"/>
                    <a:pt x="13960" y="7108"/>
                  </a:cubicBezTo>
                  <a:cubicBezTo>
                    <a:pt x="13960" y="7223"/>
                    <a:pt x="13952" y="7346"/>
                    <a:pt x="13952" y="7428"/>
                  </a:cubicBezTo>
                  <a:cubicBezTo>
                    <a:pt x="13952" y="7510"/>
                    <a:pt x="13878" y="7608"/>
                    <a:pt x="13911" y="7723"/>
                  </a:cubicBezTo>
                  <a:cubicBezTo>
                    <a:pt x="13935" y="7838"/>
                    <a:pt x="13976" y="7912"/>
                    <a:pt x="13976" y="8010"/>
                  </a:cubicBezTo>
                  <a:cubicBezTo>
                    <a:pt x="13985" y="8109"/>
                    <a:pt x="13886" y="8076"/>
                    <a:pt x="13976" y="8166"/>
                  </a:cubicBezTo>
                  <a:cubicBezTo>
                    <a:pt x="14075" y="8257"/>
                    <a:pt x="14206" y="8388"/>
                    <a:pt x="14231" y="8470"/>
                  </a:cubicBezTo>
                  <a:cubicBezTo>
                    <a:pt x="14264" y="8544"/>
                    <a:pt x="14288" y="8601"/>
                    <a:pt x="14272" y="8618"/>
                  </a:cubicBezTo>
                  <a:cubicBezTo>
                    <a:pt x="14255" y="8634"/>
                    <a:pt x="14190" y="8503"/>
                    <a:pt x="14108" y="8454"/>
                  </a:cubicBezTo>
                  <a:cubicBezTo>
                    <a:pt x="14034" y="8396"/>
                    <a:pt x="13985" y="8429"/>
                    <a:pt x="13985" y="8470"/>
                  </a:cubicBezTo>
                  <a:cubicBezTo>
                    <a:pt x="13993" y="8503"/>
                    <a:pt x="14091" y="8610"/>
                    <a:pt x="14182" y="8724"/>
                  </a:cubicBezTo>
                  <a:cubicBezTo>
                    <a:pt x="14264" y="8831"/>
                    <a:pt x="14288" y="8971"/>
                    <a:pt x="14313" y="9045"/>
                  </a:cubicBezTo>
                  <a:cubicBezTo>
                    <a:pt x="14329" y="9118"/>
                    <a:pt x="14346" y="9176"/>
                    <a:pt x="14428" y="9241"/>
                  </a:cubicBezTo>
                  <a:cubicBezTo>
                    <a:pt x="14502" y="9315"/>
                    <a:pt x="14707" y="9586"/>
                    <a:pt x="14805" y="9693"/>
                  </a:cubicBezTo>
                  <a:cubicBezTo>
                    <a:pt x="14912" y="9800"/>
                    <a:pt x="14937" y="9800"/>
                    <a:pt x="14945" y="9914"/>
                  </a:cubicBezTo>
                  <a:cubicBezTo>
                    <a:pt x="14953" y="10021"/>
                    <a:pt x="14855" y="10111"/>
                    <a:pt x="14969" y="10210"/>
                  </a:cubicBezTo>
                  <a:cubicBezTo>
                    <a:pt x="15084" y="10300"/>
                    <a:pt x="15142" y="10308"/>
                    <a:pt x="15207" y="10448"/>
                  </a:cubicBezTo>
                  <a:cubicBezTo>
                    <a:pt x="15273" y="10587"/>
                    <a:pt x="15199" y="10546"/>
                    <a:pt x="15199" y="10612"/>
                  </a:cubicBezTo>
                  <a:cubicBezTo>
                    <a:pt x="15207" y="10678"/>
                    <a:pt x="15298" y="10645"/>
                    <a:pt x="15289" y="10719"/>
                  </a:cubicBezTo>
                  <a:cubicBezTo>
                    <a:pt x="15281" y="10784"/>
                    <a:pt x="15109" y="10907"/>
                    <a:pt x="15183" y="10924"/>
                  </a:cubicBezTo>
                  <a:cubicBezTo>
                    <a:pt x="15248" y="10948"/>
                    <a:pt x="15306" y="10891"/>
                    <a:pt x="15355" y="10875"/>
                  </a:cubicBezTo>
                  <a:cubicBezTo>
                    <a:pt x="15413" y="10858"/>
                    <a:pt x="15413" y="10784"/>
                    <a:pt x="15421" y="10727"/>
                  </a:cubicBezTo>
                  <a:cubicBezTo>
                    <a:pt x="15429" y="10678"/>
                    <a:pt x="15577" y="10678"/>
                    <a:pt x="15700" y="10702"/>
                  </a:cubicBezTo>
                  <a:cubicBezTo>
                    <a:pt x="15823" y="10719"/>
                    <a:pt x="15839" y="10825"/>
                    <a:pt x="15946" y="10842"/>
                  </a:cubicBezTo>
                  <a:cubicBezTo>
                    <a:pt x="16045" y="10858"/>
                    <a:pt x="16045" y="10784"/>
                    <a:pt x="16118" y="10875"/>
                  </a:cubicBezTo>
                  <a:cubicBezTo>
                    <a:pt x="16200" y="10957"/>
                    <a:pt x="16192" y="11080"/>
                    <a:pt x="16282" y="11088"/>
                  </a:cubicBezTo>
                  <a:cubicBezTo>
                    <a:pt x="16373" y="11096"/>
                    <a:pt x="16447" y="11145"/>
                    <a:pt x="16553" y="11121"/>
                  </a:cubicBezTo>
                  <a:cubicBezTo>
                    <a:pt x="16660" y="11096"/>
                    <a:pt x="16709" y="11113"/>
                    <a:pt x="16791" y="11072"/>
                  </a:cubicBezTo>
                  <a:cubicBezTo>
                    <a:pt x="16882" y="11022"/>
                    <a:pt x="16890" y="10998"/>
                    <a:pt x="17021" y="10940"/>
                  </a:cubicBezTo>
                  <a:cubicBezTo>
                    <a:pt x="17152" y="10891"/>
                    <a:pt x="17333" y="10924"/>
                    <a:pt x="17415" y="10907"/>
                  </a:cubicBezTo>
                  <a:cubicBezTo>
                    <a:pt x="17497" y="10883"/>
                    <a:pt x="17579" y="10842"/>
                    <a:pt x="17612" y="10825"/>
                  </a:cubicBezTo>
                  <a:cubicBezTo>
                    <a:pt x="17653" y="10801"/>
                    <a:pt x="17637" y="11014"/>
                    <a:pt x="17694" y="10948"/>
                  </a:cubicBezTo>
                  <a:cubicBezTo>
                    <a:pt x="17751" y="10883"/>
                    <a:pt x="17710" y="10801"/>
                    <a:pt x="17809" y="10760"/>
                  </a:cubicBezTo>
                  <a:cubicBezTo>
                    <a:pt x="17916" y="10727"/>
                    <a:pt x="18022" y="10702"/>
                    <a:pt x="18080" y="10735"/>
                  </a:cubicBezTo>
                  <a:cubicBezTo>
                    <a:pt x="18137" y="10760"/>
                    <a:pt x="18063" y="10760"/>
                    <a:pt x="18113" y="10817"/>
                  </a:cubicBezTo>
                  <a:cubicBezTo>
                    <a:pt x="18162" y="10875"/>
                    <a:pt x="18227" y="10776"/>
                    <a:pt x="18260" y="10752"/>
                  </a:cubicBezTo>
                  <a:cubicBezTo>
                    <a:pt x="18293" y="10735"/>
                    <a:pt x="18416" y="10661"/>
                    <a:pt x="18383" y="10710"/>
                  </a:cubicBezTo>
                  <a:cubicBezTo>
                    <a:pt x="18359" y="10752"/>
                    <a:pt x="18236" y="10850"/>
                    <a:pt x="18260" y="10899"/>
                  </a:cubicBezTo>
                  <a:cubicBezTo>
                    <a:pt x="18277" y="10940"/>
                    <a:pt x="18334" y="10940"/>
                    <a:pt x="18433" y="10907"/>
                  </a:cubicBezTo>
                  <a:cubicBezTo>
                    <a:pt x="18531" y="10866"/>
                    <a:pt x="18687" y="10801"/>
                    <a:pt x="18687" y="10760"/>
                  </a:cubicBezTo>
                  <a:cubicBezTo>
                    <a:pt x="18679" y="10719"/>
                    <a:pt x="18580" y="10710"/>
                    <a:pt x="18613" y="10669"/>
                  </a:cubicBezTo>
                  <a:cubicBezTo>
                    <a:pt x="18638" y="10620"/>
                    <a:pt x="18671" y="10604"/>
                    <a:pt x="18646" y="10587"/>
                  </a:cubicBezTo>
                  <a:cubicBezTo>
                    <a:pt x="18613" y="10571"/>
                    <a:pt x="18564" y="10604"/>
                    <a:pt x="18572" y="10563"/>
                  </a:cubicBezTo>
                  <a:cubicBezTo>
                    <a:pt x="18580" y="10522"/>
                    <a:pt x="18703" y="10497"/>
                    <a:pt x="18786" y="10423"/>
                  </a:cubicBezTo>
                  <a:cubicBezTo>
                    <a:pt x="18868" y="10341"/>
                    <a:pt x="19007" y="10292"/>
                    <a:pt x="19024" y="10251"/>
                  </a:cubicBezTo>
                  <a:cubicBezTo>
                    <a:pt x="19040" y="10202"/>
                    <a:pt x="19015" y="10021"/>
                    <a:pt x="19081" y="9914"/>
                  </a:cubicBezTo>
                  <a:cubicBezTo>
                    <a:pt x="19138" y="9816"/>
                    <a:pt x="19204" y="9841"/>
                    <a:pt x="19196" y="9709"/>
                  </a:cubicBezTo>
                  <a:cubicBezTo>
                    <a:pt x="19188" y="9578"/>
                    <a:pt x="19196" y="9562"/>
                    <a:pt x="19221" y="9438"/>
                  </a:cubicBezTo>
                  <a:cubicBezTo>
                    <a:pt x="19237" y="9307"/>
                    <a:pt x="19278" y="9258"/>
                    <a:pt x="19278" y="9184"/>
                  </a:cubicBezTo>
                  <a:cubicBezTo>
                    <a:pt x="19278" y="9118"/>
                    <a:pt x="19270" y="9094"/>
                    <a:pt x="19303" y="9061"/>
                  </a:cubicBezTo>
                  <a:cubicBezTo>
                    <a:pt x="19335" y="9020"/>
                    <a:pt x="19549" y="8856"/>
                    <a:pt x="19614" y="8831"/>
                  </a:cubicBezTo>
                  <a:cubicBezTo>
                    <a:pt x="19680" y="8807"/>
                    <a:pt x="20025" y="8757"/>
                    <a:pt x="20172" y="8733"/>
                  </a:cubicBezTo>
                  <a:cubicBezTo>
                    <a:pt x="20312" y="8708"/>
                    <a:pt x="20558" y="8618"/>
                    <a:pt x="20665" y="8569"/>
                  </a:cubicBezTo>
                  <a:cubicBezTo>
                    <a:pt x="20772" y="8527"/>
                    <a:pt x="21018" y="8569"/>
                    <a:pt x="21149" y="8593"/>
                  </a:cubicBezTo>
                  <a:cubicBezTo>
                    <a:pt x="21280" y="8610"/>
                    <a:pt x="21387" y="8642"/>
                    <a:pt x="21428" y="8651"/>
                  </a:cubicBezTo>
                  <a:cubicBezTo>
                    <a:pt x="21477" y="8659"/>
                    <a:pt x="21486" y="8651"/>
                    <a:pt x="21543" y="8610"/>
                  </a:cubicBezTo>
                  <a:cubicBezTo>
                    <a:pt x="21592" y="8577"/>
                    <a:pt x="21699" y="8544"/>
                    <a:pt x="21756" y="8585"/>
                  </a:cubicBezTo>
                  <a:cubicBezTo>
                    <a:pt x="21806" y="8618"/>
                    <a:pt x="21814" y="8642"/>
                    <a:pt x="21838" y="8683"/>
                  </a:cubicBezTo>
                  <a:cubicBezTo>
                    <a:pt x="21855" y="8724"/>
                    <a:pt x="21912" y="8790"/>
                    <a:pt x="21912" y="8872"/>
                  </a:cubicBezTo>
                  <a:cubicBezTo>
                    <a:pt x="21904" y="8954"/>
                    <a:pt x="21789" y="9143"/>
                    <a:pt x="21724" y="9217"/>
                  </a:cubicBezTo>
                  <a:cubicBezTo>
                    <a:pt x="21666" y="9291"/>
                    <a:pt x="21420" y="9529"/>
                    <a:pt x="21420" y="9586"/>
                  </a:cubicBezTo>
                  <a:cubicBezTo>
                    <a:pt x="21420" y="9635"/>
                    <a:pt x="21428" y="9816"/>
                    <a:pt x="21395" y="9857"/>
                  </a:cubicBezTo>
                  <a:cubicBezTo>
                    <a:pt x="21354" y="9898"/>
                    <a:pt x="21305" y="9857"/>
                    <a:pt x="21264" y="9898"/>
                  </a:cubicBezTo>
                  <a:cubicBezTo>
                    <a:pt x="21223" y="9939"/>
                    <a:pt x="21174" y="9996"/>
                    <a:pt x="21182" y="10029"/>
                  </a:cubicBezTo>
                  <a:cubicBezTo>
                    <a:pt x="21198" y="10070"/>
                    <a:pt x="21346" y="10062"/>
                    <a:pt x="21412" y="10087"/>
                  </a:cubicBezTo>
                  <a:cubicBezTo>
                    <a:pt x="21477" y="10111"/>
                    <a:pt x="21207" y="10267"/>
                    <a:pt x="21231" y="10300"/>
                  </a:cubicBezTo>
                  <a:cubicBezTo>
                    <a:pt x="21256" y="10333"/>
                    <a:pt x="21354" y="10284"/>
                    <a:pt x="21371" y="10325"/>
                  </a:cubicBezTo>
                  <a:cubicBezTo>
                    <a:pt x="21395" y="10374"/>
                    <a:pt x="21330" y="10366"/>
                    <a:pt x="21289" y="10514"/>
                  </a:cubicBezTo>
                  <a:cubicBezTo>
                    <a:pt x="21239" y="10653"/>
                    <a:pt x="21223" y="10801"/>
                    <a:pt x="21198" y="10866"/>
                  </a:cubicBezTo>
                  <a:cubicBezTo>
                    <a:pt x="21174" y="10924"/>
                    <a:pt x="21100" y="11014"/>
                    <a:pt x="21100" y="11104"/>
                  </a:cubicBezTo>
                  <a:cubicBezTo>
                    <a:pt x="21092" y="11203"/>
                    <a:pt x="21083" y="11244"/>
                    <a:pt x="21059" y="11277"/>
                  </a:cubicBezTo>
                  <a:cubicBezTo>
                    <a:pt x="21034" y="11318"/>
                    <a:pt x="20985" y="11400"/>
                    <a:pt x="20977" y="11351"/>
                  </a:cubicBezTo>
                  <a:cubicBezTo>
                    <a:pt x="20969" y="11293"/>
                    <a:pt x="21018" y="11203"/>
                    <a:pt x="21026" y="11145"/>
                  </a:cubicBezTo>
                  <a:cubicBezTo>
                    <a:pt x="21026" y="11088"/>
                    <a:pt x="21018" y="10998"/>
                    <a:pt x="20985" y="10948"/>
                  </a:cubicBezTo>
                  <a:cubicBezTo>
                    <a:pt x="20952" y="10899"/>
                    <a:pt x="20944" y="10834"/>
                    <a:pt x="20952" y="10768"/>
                  </a:cubicBezTo>
                  <a:cubicBezTo>
                    <a:pt x="20960" y="10702"/>
                    <a:pt x="20977" y="10653"/>
                    <a:pt x="20952" y="10628"/>
                  </a:cubicBezTo>
                  <a:cubicBezTo>
                    <a:pt x="20919" y="10596"/>
                    <a:pt x="20886" y="10719"/>
                    <a:pt x="20804" y="10809"/>
                  </a:cubicBezTo>
                  <a:cubicBezTo>
                    <a:pt x="20731" y="10883"/>
                    <a:pt x="20673" y="10899"/>
                    <a:pt x="20665" y="10932"/>
                  </a:cubicBezTo>
                  <a:lnTo>
                    <a:pt x="20657" y="10940"/>
                  </a:lnTo>
                  <a:cubicBezTo>
                    <a:pt x="20624" y="10957"/>
                    <a:pt x="20566" y="11022"/>
                    <a:pt x="20517" y="11080"/>
                  </a:cubicBezTo>
                  <a:cubicBezTo>
                    <a:pt x="20460" y="11137"/>
                    <a:pt x="20419" y="11186"/>
                    <a:pt x="20419" y="11186"/>
                  </a:cubicBezTo>
                  <a:cubicBezTo>
                    <a:pt x="20410" y="11186"/>
                    <a:pt x="20394" y="11186"/>
                    <a:pt x="20369" y="11178"/>
                  </a:cubicBezTo>
                  <a:cubicBezTo>
                    <a:pt x="20312" y="11162"/>
                    <a:pt x="20238" y="11137"/>
                    <a:pt x="20189" y="11170"/>
                  </a:cubicBezTo>
                  <a:cubicBezTo>
                    <a:pt x="20148" y="11195"/>
                    <a:pt x="20140" y="11252"/>
                    <a:pt x="20131" y="11301"/>
                  </a:cubicBezTo>
                  <a:cubicBezTo>
                    <a:pt x="20123" y="11326"/>
                    <a:pt x="20123" y="11359"/>
                    <a:pt x="20115" y="11367"/>
                  </a:cubicBezTo>
                  <a:cubicBezTo>
                    <a:pt x="20107" y="11383"/>
                    <a:pt x="19959" y="11375"/>
                    <a:pt x="19803" y="11367"/>
                  </a:cubicBezTo>
                  <a:cubicBezTo>
                    <a:pt x="19738" y="11359"/>
                    <a:pt x="19672" y="11351"/>
                    <a:pt x="19614" y="11351"/>
                  </a:cubicBezTo>
                  <a:cubicBezTo>
                    <a:pt x="19491" y="11351"/>
                    <a:pt x="19303" y="11342"/>
                    <a:pt x="19155" y="11351"/>
                  </a:cubicBezTo>
                  <a:cubicBezTo>
                    <a:pt x="19040" y="11351"/>
                    <a:pt x="18941" y="11367"/>
                    <a:pt x="18909" y="11383"/>
                  </a:cubicBezTo>
                  <a:lnTo>
                    <a:pt x="18909" y="11383"/>
                  </a:lnTo>
                  <a:cubicBezTo>
                    <a:pt x="18843" y="11408"/>
                    <a:pt x="18851" y="11482"/>
                    <a:pt x="18859" y="11556"/>
                  </a:cubicBezTo>
                  <a:cubicBezTo>
                    <a:pt x="18868" y="11621"/>
                    <a:pt x="18876" y="11695"/>
                    <a:pt x="18843" y="11720"/>
                  </a:cubicBezTo>
                  <a:cubicBezTo>
                    <a:pt x="18818" y="11753"/>
                    <a:pt x="18753" y="11745"/>
                    <a:pt x="18687" y="11745"/>
                  </a:cubicBezTo>
                  <a:lnTo>
                    <a:pt x="18687" y="11745"/>
                  </a:lnTo>
                  <a:cubicBezTo>
                    <a:pt x="18605" y="11736"/>
                    <a:pt x="18523" y="11728"/>
                    <a:pt x="18490" y="11802"/>
                  </a:cubicBezTo>
                  <a:cubicBezTo>
                    <a:pt x="18449" y="11900"/>
                    <a:pt x="18810" y="12171"/>
                    <a:pt x="19040" y="12344"/>
                  </a:cubicBezTo>
                  <a:cubicBezTo>
                    <a:pt x="19114" y="12401"/>
                    <a:pt x="19171" y="12442"/>
                    <a:pt x="19196" y="12467"/>
                  </a:cubicBezTo>
                  <a:cubicBezTo>
                    <a:pt x="19237" y="12491"/>
                    <a:pt x="19237" y="12516"/>
                    <a:pt x="19229" y="12541"/>
                  </a:cubicBezTo>
                  <a:cubicBezTo>
                    <a:pt x="19221" y="12565"/>
                    <a:pt x="19188" y="12590"/>
                    <a:pt x="19155" y="12614"/>
                  </a:cubicBezTo>
                  <a:lnTo>
                    <a:pt x="19155" y="12614"/>
                  </a:lnTo>
                  <a:cubicBezTo>
                    <a:pt x="19114" y="12639"/>
                    <a:pt x="19073" y="12639"/>
                    <a:pt x="18999" y="12631"/>
                  </a:cubicBezTo>
                  <a:cubicBezTo>
                    <a:pt x="18950" y="12623"/>
                    <a:pt x="18876" y="12614"/>
                    <a:pt x="18794" y="12623"/>
                  </a:cubicBezTo>
                  <a:cubicBezTo>
                    <a:pt x="18761" y="12623"/>
                    <a:pt x="18736" y="12623"/>
                    <a:pt x="18712" y="12623"/>
                  </a:cubicBezTo>
                  <a:cubicBezTo>
                    <a:pt x="18515" y="12631"/>
                    <a:pt x="18301" y="12631"/>
                    <a:pt x="18244" y="12762"/>
                  </a:cubicBezTo>
                  <a:cubicBezTo>
                    <a:pt x="18211" y="12820"/>
                    <a:pt x="18195" y="12926"/>
                    <a:pt x="18170" y="13049"/>
                  </a:cubicBezTo>
                  <a:lnTo>
                    <a:pt x="18170" y="13049"/>
                  </a:lnTo>
                  <a:cubicBezTo>
                    <a:pt x="18145" y="13205"/>
                    <a:pt x="18113" y="13378"/>
                    <a:pt x="18055" y="13501"/>
                  </a:cubicBezTo>
                  <a:cubicBezTo>
                    <a:pt x="18006" y="13607"/>
                    <a:pt x="17965" y="13681"/>
                    <a:pt x="17916" y="13739"/>
                  </a:cubicBezTo>
                  <a:cubicBezTo>
                    <a:pt x="17916" y="13747"/>
                    <a:pt x="17907" y="13755"/>
                    <a:pt x="17907" y="13755"/>
                  </a:cubicBezTo>
                  <a:cubicBezTo>
                    <a:pt x="17817" y="13706"/>
                    <a:pt x="17727" y="13648"/>
                    <a:pt x="17727" y="13607"/>
                  </a:cubicBezTo>
                  <a:cubicBezTo>
                    <a:pt x="17719" y="13525"/>
                    <a:pt x="17702" y="13419"/>
                    <a:pt x="17579" y="13337"/>
                  </a:cubicBezTo>
                  <a:cubicBezTo>
                    <a:pt x="17448" y="13263"/>
                    <a:pt x="17325" y="13189"/>
                    <a:pt x="17234" y="13099"/>
                  </a:cubicBezTo>
                  <a:cubicBezTo>
                    <a:pt x="17144" y="13000"/>
                    <a:pt x="16849" y="12795"/>
                    <a:pt x="16726" y="12688"/>
                  </a:cubicBezTo>
                  <a:cubicBezTo>
                    <a:pt x="16594" y="12590"/>
                    <a:pt x="16414" y="12475"/>
                    <a:pt x="16422" y="12516"/>
                  </a:cubicBezTo>
                  <a:cubicBezTo>
                    <a:pt x="16430" y="12557"/>
                    <a:pt x="16570" y="12655"/>
                    <a:pt x="16504" y="12655"/>
                  </a:cubicBezTo>
                  <a:cubicBezTo>
                    <a:pt x="16438" y="12647"/>
                    <a:pt x="16266" y="12573"/>
                    <a:pt x="16192" y="12582"/>
                  </a:cubicBezTo>
                  <a:cubicBezTo>
                    <a:pt x="16118" y="12598"/>
                    <a:pt x="16258" y="12483"/>
                    <a:pt x="16200" y="12459"/>
                  </a:cubicBezTo>
                  <a:cubicBezTo>
                    <a:pt x="16143" y="12434"/>
                    <a:pt x="16020" y="12401"/>
                    <a:pt x="15971" y="12459"/>
                  </a:cubicBezTo>
                  <a:cubicBezTo>
                    <a:pt x="15921" y="12508"/>
                    <a:pt x="15864" y="12532"/>
                    <a:pt x="15938" y="12565"/>
                  </a:cubicBezTo>
                  <a:cubicBezTo>
                    <a:pt x="16012" y="12598"/>
                    <a:pt x="15946" y="12623"/>
                    <a:pt x="15856" y="12631"/>
                  </a:cubicBezTo>
                  <a:cubicBezTo>
                    <a:pt x="15774" y="12639"/>
                    <a:pt x="15708" y="12672"/>
                    <a:pt x="15634" y="12721"/>
                  </a:cubicBezTo>
                  <a:cubicBezTo>
                    <a:pt x="15560" y="12779"/>
                    <a:pt x="15470" y="12795"/>
                    <a:pt x="15380" y="12811"/>
                  </a:cubicBezTo>
                  <a:cubicBezTo>
                    <a:pt x="15289" y="12820"/>
                    <a:pt x="15191" y="12910"/>
                    <a:pt x="15035" y="12943"/>
                  </a:cubicBezTo>
                  <a:cubicBezTo>
                    <a:pt x="14871" y="12976"/>
                    <a:pt x="14756" y="12992"/>
                    <a:pt x="14641" y="12934"/>
                  </a:cubicBezTo>
                  <a:cubicBezTo>
                    <a:pt x="14526" y="12877"/>
                    <a:pt x="14575" y="12836"/>
                    <a:pt x="14329" y="12795"/>
                  </a:cubicBezTo>
                  <a:cubicBezTo>
                    <a:pt x="14083" y="12754"/>
                    <a:pt x="14058" y="12787"/>
                    <a:pt x="13952" y="12729"/>
                  </a:cubicBezTo>
                  <a:cubicBezTo>
                    <a:pt x="13845" y="12680"/>
                    <a:pt x="13853" y="12606"/>
                    <a:pt x="13697" y="12573"/>
                  </a:cubicBezTo>
                  <a:cubicBezTo>
                    <a:pt x="13550" y="12549"/>
                    <a:pt x="13468" y="12606"/>
                    <a:pt x="13410" y="12508"/>
                  </a:cubicBezTo>
                  <a:cubicBezTo>
                    <a:pt x="13344" y="12417"/>
                    <a:pt x="13320" y="12311"/>
                    <a:pt x="13262" y="12303"/>
                  </a:cubicBezTo>
                  <a:cubicBezTo>
                    <a:pt x="13213" y="12294"/>
                    <a:pt x="12852" y="12253"/>
                    <a:pt x="12672" y="12188"/>
                  </a:cubicBezTo>
                  <a:cubicBezTo>
                    <a:pt x="12491" y="12122"/>
                    <a:pt x="12360" y="12007"/>
                    <a:pt x="12171" y="11974"/>
                  </a:cubicBezTo>
                  <a:cubicBezTo>
                    <a:pt x="11974" y="11933"/>
                    <a:pt x="11679" y="11802"/>
                    <a:pt x="11514" y="11687"/>
                  </a:cubicBezTo>
                  <a:cubicBezTo>
                    <a:pt x="11358" y="11572"/>
                    <a:pt x="10997" y="11244"/>
                    <a:pt x="10915" y="11260"/>
                  </a:cubicBezTo>
                  <a:cubicBezTo>
                    <a:pt x="10841" y="11269"/>
                    <a:pt x="10800" y="11334"/>
                    <a:pt x="10727" y="11301"/>
                  </a:cubicBezTo>
                  <a:cubicBezTo>
                    <a:pt x="10653" y="11269"/>
                    <a:pt x="9898" y="11063"/>
                    <a:pt x="9832" y="10981"/>
                  </a:cubicBezTo>
                  <a:cubicBezTo>
                    <a:pt x="9775" y="10907"/>
                    <a:pt x="9701" y="10809"/>
                    <a:pt x="9586" y="10686"/>
                  </a:cubicBezTo>
                  <a:cubicBezTo>
                    <a:pt x="9471" y="10563"/>
                    <a:pt x="8979" y="10374"/>
                    <a:pt x="8905" y="10308"/>
                  </a:cubicBezTo>
                  <a:cubicBezTo>
                    <a:pt x="8839" y="10251"/>
                    <a:pt x="8667" y="10070"/>
                    <a:pt x="8568" y="9964"/>
                  </a:cubicBezTo>
                  <a:cubicBezTo>
                    <a:pt x="8478" y="9857"/>
                    <a:pt x="8461" y="9742"/>
                    <a:pt x="8396" y="9652"/>
                  </a:cubicBezTo>
                  <a:cubicBezTo>
                    <a:pt x="8330" y="9562"/>
                    <a:pt x="8248" y="9570"/>
                    <a:pt x="8265" y="9488"/>
                  </a:cubicBezTo>
                  <a:cubicBezTo>
                    <a:pt x="8273" y="9414"/>
                    <a:pt x="8297" y="9406"/>
                    <a:pt x="8412" y="9381"/>
                  </a:cubicBezTo>
                  <a:cubicBezTo>
                    <a:pt x="8527" y="9348"/>
                    <a:pt x="8601" y="9356"/>
                    <a:pt x="8601" y="9307"/>
                  </a:cubicBezTo>
                  <a:cubicBezTo>
                    <a:pt x="8609" y="9258"/>
                    <a:pt x="8642" y="9209"/>
                    <a:pt x="8552" y="9200"/>
                  </a:cubicBezTo>
                  <a:cubicBezTo>
                    <a:pt x="8470" y="9184"/>
                    <a:pt x="8314" y="9225"/>
                    <a:pt x="8363" y="9135"/>
                  </a:cubicBezTo>
                  <a:cubicBezTo>
                    <a:pt x="8420" y="9045"/>
                    <a:pt x="8494" y="9069"/>
                    <a:pt x="8519" y="8946"/>
                  </a:cubicBezTo>
                  <a:cubicBezTo>
                    <a:pt x="8552" y="8823"/>
                    <a:pt x="8667" y="8765"/>
                    <a:pt x="8601" y="8675"/>
                  </a:cubicBezTo>
                  <a:cubicBezTo>
                    <a:pt x="8535" y="8585"/>
                    <a:pt x="8363" y="8445"/>
                    <a:pt x="8289" y="8248"/>
                  </a:cubicBezTo>
                  <a:cubicBezTo>
                    <a:pt x="8215" y="8052"/>
                    <a:pt x="8355" y="8068"/>
                    <a:pt x="8306" y="7978"/>
                  </a:cubicBezTo>
                  <a:cubicBezTo>
                    <a:pt x="8265" y="7887"/>
                    <a:pt x="8297" y="7855"/>
                    <a:pt x="8215" y="7789"/>
                  </a:cubicBezTo>
                  <a:cubicBezTo>
                    <a:pt x="8125" y="7723"/>
                    <a:pt x="7985" y="7617"/>
                    <a:pt x="7936" y="7518"/>
                  </a:cubicBezTo>
                  <a:cubicBezTo>
                    <a:pt x="7895" y="7428"/>
                    <a:pt x="7846" y="7338"/>
                    <a:pt x="7789" y="7338"/>
                  </a:cubicBezTo>
                  <a:cubicBezTo>
                    <a:pt x="7723" y="7338"/>
                    <a:pt x="7583" y="7231"/>
                    <a:pt x="7542" y="7116"/>
                  </a:cubicBezTo>
                  <a:cubicBezTo>
                    <a:pt x="7501" y="6993"/>
                    <a:pt x="7247" y="6714"/>
                    <a:pt x="7083" y="6599"/>
                  </a:cubicBezTo>
                  <a:cubicBezTo>
                    <a:pt x="6919" y="6492"/>
                    <a:pt x="6869" y="6517"/>
                    <a:pt x="6910" y="6468"/>
                  </a:cubicBezTo>
                  <a:cubicBezTo>
                    <a:pt x="6943" y="6418"/>
                    <a:pt x="7009" y="6402"/>
                    <a:pt x="6976" y="6353"/>
                  </a:cubicBezTo>
                  <a:cubicBezTo>
                    <a:pt x="6951" y="6312"/>
                    <a:pt x="6894" y="6287"/>
                    <a:pt x="6869" y="6295"/>
                  </a:cubicBezTo>
                  <a:cubicBezTo>
                    <a:pt x="6845" y="6295"/>
                    <a:pt x="6837" y="6361"/>
                    <a:pt x="6779" y="6345"/>
                  </a:cubicBezTo>
                  <a:cubicBezTo>
                    <a:pt x="6722" y="6328"/>
                    <a:pt x="6648" y="6328"/>
                    <a:pt x="6631" y="6262"/>
                  </a:cubicBezTo>
                  <a:cubicBezTo>
                    <a:pt x="6623" y="6197"/>
                    <a:pt x="6590" y="6172"/>
                    <a:pt x="6599" y="6082"/>
                  </a:cubicBezTo>
                  <a:cubicBezTo>
                    <a:pt x="6607" y="5992"/>
                    <a:pt x="6640" y="5992"/>
                    <a:pt x="6590" y="5951"/>
                  </a:cubicBezTo>
                  <a:cubicBezTo>
                    <a:pt x="6541" y="5910"/>
                    <a:pt x="6393" y="5770"/>
                    <a:pt x="6328" y="5745"/>
                  </a:cubicBezTo>
                  <a:cubicBezTo>
                    <a:pt x="6262" y="5721"/>
                    <a:pt x="5852" y="5754"/>
                    <a:pt x="5876" y="5639"/>
                  </a:cubicBezTo>
                  <a:cubicBezTo>
                    <a:pt x="5893" y="5516"/>
                    <a:pt x="6024" y="5516"/>
                    <a:pt x="5942" y="5466"/>
                  </a:cubicBezTo>
                  <a:cubicBezTo>
                    <a:pt x="5852" y="5417"/>
                    <a:pt x="5729" y="5425"/>
                    <a:pt x="5704" y="5434"/>
                  </a:cubicBezTo>
                  <a:cubicBezTo>
                    <a:pt x="5679" y="5442"/>
                    <a:pt x="5614" y="5507"/>
                    <a:pt x="5581" y="5475"/>
                  </a:cubicBezTo>
                  <a:cubicBezTo>
                    <a:pt x="5556" y="5434"/>
                    <a:pt x="5589" y="5393"/>
                    <a:pt x="5573" y="5352"/>
                  </a:cubicBezTo>
                  <a:cubicBezTo>
                    <a:pt x="5556" y="5319"/>
                    <a:pt x="5556" y="5302"/>
                    <a:pt x="5565" y="5228"/>
                  </a:cubicBezTo>
                  <a:cubicBezTo>
                    <a:pt x="5581" y="5155"/>
                    <a:pt x="5614" y="5040"/>
                    <a:pt x="5655" y="5015"/>
                  </a:cubicBezTo>
                  <a:cubicBezTo>
                    <a:pt x="5704" y="4990"/>
                    <a:pt x="5753" y="4958"/>
                    <a:pt x="5770" y="4999"/>
                  </a:cubicBezTo>
                  <a:cubicBezTo>
                    <a:pt x="5786" y="5048"/>
                    <a:pt x="5835" y="5081"/>
                    <a:pt x="5852" y="5031"/>
                  </a:cubicBezTo>
                  <a:cubicBezTo>
                    <a:pt x="5860" y="4982"/>
                    <a:pt x="5794" y="4884"/>
                    <a:pt x="5770" y="4843"/>
                  </a:cubicBezTo>
                  <a:cubicBezTo>
                    <a:pt x="5745" y="4810"/>
                    <a:pt x="5606" y="4703"/>
                    <a:pt x="5556" y="4662"/>
                  </a:cubicBezTo>
                  <a:cubicBezTo>
                    <a:pt x="5507" y="4621"/>
                    <a:pt x="5409" y="4596"/>
                    <a:pt x="5351" y="4572"/>
                  </a:cubicBezTo>
                  <a:cubicBezTo>
                    <a:pt x="5302" y="4547"/>
                    <a:pt x="5277" y="4588"/>
                    <a:pt x="5244" y="4539"/>
                  </a:cubicBezTo>
                  <a:cubicBezTo>
                    <a:pt x="5203" y="4490"/>
                    <a:pt x="5277" y="4367"/>
                    <a:pt x="5162" y="4342"/>
                  </a:cubicBezTo>
                  <a:cubicBezTo>
                    <a:pt x="5047" y="4317"/>
                    <a:pt x="4982" y="4342"/>
                    <a:pt x="4957" y="4317"/>
                  </a:cubicBezTo>
                  <a:cubicBezTo>
                    <a:pt x="4933" y="4293"/>
                    <a:pt x="4760" y="4227"/>
                    <a:pt x="4744" y="4145"/>
                  </a:cubicBezTo>
                  <a:cubicBezTo>
                    <a:pt x="4719" y="4063"/>
                    <a:pt x="4711" y="3973"/>
                    <a:pt x="4719" y="3915"/>
                  </a:cubicBezTo>
                  <a:cubicBezTo>
                    <a:pt x="4727" y="3858"/>
                    <a:pt x="4842" y="3759"/>
                    <a:pt x="4760" y="3718"/>
                  </a:cubicBezTo>
                  <a:cubicBezTo>
                    <a:pt x="4678" y="3677"/>
                    <a:pt x="4571" y="3759"/>
                    <a:pt x="4514" y="3718"/>
                  </a:cubicBezTo>
                  <a:cubicBezTo>
                    <a:pt x="4465" y="3686"/>
                    <a:pt x="4325" y="3603"/>
                    <a:pt x="4235" y="3530"/>
                  </a:cubicBezTo>
                  <a:cubicBezTo>
                    <a:pt x="4145" y="3456"/>
                    <a:pt x="3997" y="3292"/>
                    <a:pt x="3874" y="3185"/>
                  </a:cubicBezTo>
                  <a:cubicBezTo>
                    <a:pt x="3751" y="3078"/>
                    <a:pt x="3611" y="2931"/>
                    <a:pt x="3611" y="2906"/>
                  </a:cubicBezTo>
                  <a:cubicBezTo>
                    <a:pt x="3611" y="2889"/>
                    <a:pt x="3611" y="2725"/>
                    <a:pt x="3570" y="2676"/>
                  </a:cubicBezTo>
                  <a:cubicBezTo>
                    <a:pt x="3521" y="2619"/>
                    <a:pt x="3480" y="2668"/>
                    <a:pt x="3431" y="2594"/>
                  </a:cubicBezTo>
                  <a:cubicBezTo>
                    <a:pt x="3382" y="2520"/>
                    <a:pt x="3398" y="2496"/>
                    <a:pt x="3365" y="2397"/>
                  </a:cubicBezTo>
                  <a:cubicBezTo>
                    <a:pt x="3332" y="2290"/>
                    <a:pt x="3242" y="2176"/>
                    <a:pt x="3226" y="2118"/>
                  </a:cubicBezTo>
                  <a:cubicBezTo>
                    <a:pt x="3201" y="2061"/>
                    <a:pt x="3209" y="1839"/>
                    <a:pt x="3102" y="1716"/>
                  </a:cubicBezTo>
                  <a:cubicBezTo>
                    <a:pt x="2996" y="1593"/>
                    <a:pt x="2914" y="1535"/>
                    <a:pt x="2922" y="1445"/>
                  </a:cubicBezTo>
                  <a:cubicBezTo>
                    <a:pt x="2930" y="1347"/>
                    <a:pt x="3037" y="1273"/>
                    <a:pt x="2988" y="1215"/>
                  </a:cubicBezTo>
                  <a:cubicBezTo>
                    <a:pt x="2947" y="1158"/>
                    <a:pt x="2741" y="1068"/>
                    <a:pt x="2635" y="994"/>
                  </a:cubicBezTo>
                  <a:cubicBezTo>
                    <a:pt x="2520" y="920"/>
                    <a:pt x="2380" y="756"/>
                    <a:pt x="2347" y="748"/>
                  </a:cubicBezTo>
                  <a:cubicBezTo>
                    <a:pt x="2306" y="731"/>
                    <a:pt x="2331" y="780"/>
                    <a:pt x="2306" y="846"/>
                  </a:cubicBezTo>
                  <a:cubicBezTo>
                    <a:pt x="2282" y="903"/>
                    <a:pt x="2216" y="912"/>
                    <a:pt x="2167" y="903"/>
                  </a:cubicBezTo>
                  <a:cubicBezTo>
                    <a:pt x="2118" y="895"/>
                    <a:pt x="2027" y="821"/>
                    <a:pt x="1970" y="756"/>
                  </a:cubicBezTo>
                  <a:cubicBezTo>
                    <a:pt x="1904" y="690"/>
                    <a:pt x="1814" y="657"/>
                    <a:pt x="1724" y="583"/>
                  </a:cubicBezTo>
                  <a:cubicBezTo>
                    <a:pt x="1625" y="518"/>
                    <a:pt x="1707" y="657"/>
                    <a:pt x="1716" y="690"/>
                  </a:cubicBezTo>
                  <a:cubicBezTo>
                    <a:pt x="1724" y="715"/>
                    <a:pt x="1724" y="739"/>
                    <a:pt x="1691" y="731"/>
                  </a:cubicBezTo>
                  <a:cubicBezTo>
                    <a:pt x="1658" y="723"/>
                    <a:pt x="1601" y="674"/>
                    <a:pt x="1592" y="698"/>
                  </a:cubicBezTo>
                  <a:cubicBezTo>
                    <a:pt x="1584" y="715"/>
                    <a:pt x="1601" y="772"/>
                    <a:pt x="1658" y="797"/>
                  </a:cubicBezTo>
                  <a:cubicBezTo>
                    <a:pt x="1707" y="830"/>
                    <a:pt x="1732" y="805"/>
                    <a:pt x="1724" y="846"/>
                  </a:cubicBezTo>
                  <a:cubicBezTo>
                    <a:pt x="1724" y="887"/>
                    <a:pt x="1683" y="830"/>
                    <a:pt x="1683" y="986"/>
                  </a:cubicBezTo>
                  <a:cubicBezTo>
                    <a:pt x="1683" y="1150"/>
                    <a:pt x="1617" y="1215"/>
                    <a:pt x="1675" y="1297"/>
                  </a:cubicBezTo>
                  <a:cubicBezTo>
                    <a:pt x="1724" y="1388"/>
                    <a:pt x="1732" y="1511"/>
                    <a:pt x="1781" y="1683"/>
                  </a:cubicBezTo>
                  <a:cubicBezTo>
                    <a:pt x="1839" y="1864"/>
                    <a:pt x="1675" y="2036"/>
                    <a:pt x="1863" y="2134"/>
                  </a:cubicBezTo>
                  <a:cubicBezTo>
                    <a:pt x="2052" y="2241"/>
                    <a:pt x="2085" y="2225"/>
                    <a:pt x="2192" y="2331"/>
                  </a:cubicBezTo>
                  <a:cubicBezTo>
                    <a:pt x="2298" y="2438"/>
                    <a:pt x="2290" y="2619"/>
                    <a:pt x="2471" y="2758"/>
                  </a:cubicBezTo>
                  <a:cubicBezTo>
                    <a:pt x="2651" y="2898"/>
                    <a:pt x="2758" y="2988"/>
                    <a:pt x="2832" y="3103"/>
                  </a:cubicBezTo>
                  <a:cubicBezTo>
                    <a:pt x="2897" y="3210"/>
                    <a:pt x="2979" y="3251"/>
                    <a:pt x="3086" y="3316"/>
                  </a:cubicBezTo>
                  <a:cubicBezTo>
                    <a:pt x="3193" y="3374"/>
                    <a:pt x="3061" y="3448"/>
                    <a:pt x="3144" y="3603"/>
                  </a:cubicBezTo>
                  <a:cubicBezTo>
                    <a:pt x="3217" y="3759"/>
                    <a:pt x="3226" y="3751"/>
                    <a:pt x="3299" y="3850"/>
                  </a:cubicBezTo>
                  <a:cubicBezTo>
                    <a:pt x="3373" y="3948"/>
                    <a:pt x="3431" y="4121"/>
                    <a:pt x="3488" y="4186"/>
                  </a:cubicBezTo>
                  <a:cubicBezTo>
                    <a:pt x="3537" y="4244"/>
                    <a:pt x="3603" y="4285"/>
                    <a:pt x="3702" y="4309"/>
                  </a:cubicBezTo>
                  <a:cubicBezTo>
                    <a:pt x="3800" y="4334"/>
                    <a:pt x="3759" y="4498"/>
                    <a:pt x="3767" y="4539"/>
                  </a:cubicBezTo>
                  <a:cubicBezTo>
                    <a:pt x="3767" y="4588"/>
                    <a:pt x="3808" y="4736"/>
                    <a:pt x="3866" y="4736"/>
                  </a:cubicBezTo>
                  <a:cubicBezTo>
                    <a:pt x="3915" y="4744"/>
                    <a:pt x="3849" y="4555"/>
                    <a:pt x="3899" y="4531"/>
                  </a:cubicBezTo>
                  <a:cubicBezTo>
                    <a:pt x="3956" y="4506"/>
                    <a:pt x="4013" y="4695"/>
                    <a:pt x="4087" y="4777"/>
                  </a:cubicBezTo>
                  <a:cubicBezTo>
                    <a:pt x="4153" y="4851"/>
                    <a:pt x="4169" y="4876"/>
                    <a:pt x="4186" y="5007"/>
                  </a:cubicBezTo>
                  <a:cubicBezTo>
                    <a:pt x="4202" y="5138"/>
                    <a:pt x="4219" y="5179"/>
                    <a:pt x="4260" y="5171"/>
                  </a:cubicBezTo>
                  <a:cubicBezTo>
                    <a:pt x="4309" y="5171"/>
                    <a:pt x="4202" y="5294"/>
                    <a:pt x="4268" y="5352"/>
                  </a:cubicBezTo>
                  <a:cubicBezTo>
                    <a:pt x="4325" y="5409"/>
                    <a:pt x="4399" y="5343"/>
                    <a:pt x="4416" y="5442"/>
                  </a:cubicBezTo>
                  <a:cubicBezTo>
                    <a:pt x="4432" y="5532"/>
                    <a:pt x="4391" y="5631"/>
                    <a:pt x="4481" y="5721"/>
                  </a:cubicBezTo>
                  <a:cubicBezTo>
                    <a:pt x="4563" y="5811"/>
                    <a:pt x="4637" y="5942"/>
                    <a:pt x="4637" y="6065"/>
                  </a:cubicBezTo>
                  <a:cubicBezTo>
                    <a:pt x="4637" y="6189"/>
                    <a:pt x="4621" y="6262"/>
                    <a:pt x="4637" y="6320"/>
                  </a:cubicBezTo>
                  <a:cubicBezTo>
                    <a:pt x="4654" y="6386"/>
                    <a:pt x="4621" y="6517"/>
                    <a:pt x="4695" y="6517"/>
                  </a:cubicBezTo>
                  <a:cubicBezTo>
                    <a:pt x="4768" y="6517"/>
                    <a:pt x="4826" y="6476"/>
                    <a:pt x="4834" y="6583"/>
                  </a:cubicBezTo>
                  <a:cubicBezTo>
                    <a:pt x="4834" y="6681"/>
                    <a:pt x="4842" y="6706"/>
                    <a:pt x="4892" y="6681"/>
                  </a:cubicBezTo>
                  <a:cubicBezTo>
                    <a:pt x="4941" y="6648"/>
                    <a:pt x="4924" y="6509"/>
                    <a:pt x="4974" y="6476"/>
                  </a:cubicBezTo>
                  <a:cubicBezTo>
                    <a:pt x="5023" y="6451"/>
                    <a:pt x="5080" y="6689"/>
                    <a:pt x="5171" y="6689"/>
                  </a:cubicBezTo>
                  <a:cubicBezTo>
                    <a:pt x="5269" y="6697"/>
                    <a:pt x="5277" y="6583"/>
                    <a:pt x="5327" y="6706"/>
                  </a:cubicBezTo>
                  <a:cubicBezTo>
                    <a:pt x="5368" y="6837"/>
                    <a:pt x="5253" y="6903"/>
                    <a:pt x="5376" y="6952"/>
                  </a:cubicBezTo>
                  <a:cubicBezTo>
                    <a:pt x="5507" y="7001"/>
                    <a:pt x="5565" y="7067"/>
                    <a:pt x="5573" y="7108"/>
                  </a:cubicBezTo>
                  <a:cubicBezTo>
                    <a:pt x="5573" y="7149"/>
                    <a:pt x="5630" y="7231"/>
                    <a:pt x="5565" y="7288"/>
                  </a:cubicBezTo>
                  <a:cubicBezTo>
                    <a:pt x="5507" y="7346"/>
                    <a:pt x="5466" y="7338"/>
                    <a:pt x="5417" y="7403"/>
                  </a:cubicBezTo>
                  <a:cubicBezTo>
                    <a:pt x="5368" y="7477"/>
                    <a:pt x="5327" y="7584"/>
                    <a:pt x="5277" y="7592"/>
                  </a:cubicBezTo>
                  <a:cubicBezTo>
                    <a:pt x="5236" y="7592"/>
                    <a:pt x="5171" y="7477"/>
                    <a:pt x="5171" y="7411"/>
                  </a:cubicBezTo>
                  <a:cubicBezTo>
                    <a:pt x="5171" y="7354"/>
                    <a:pt x="4998" y="7100"/>
                    <a:pt x="4957" y="7042"/>
                  </a:cubicBezTo>
                  <a:cubicBezTo>
                    <a:pt x="4916" y="6985"/>
                    <a:pt x="4678" y="6829"/>
                    <a:pt x="4539" y="6730"/>
                  </a:cubicBezTo>
                  <a:cubicBezTo>
                    <a:pt x="4391" y="6624"/>
                    <a:pt x="4251" y="6500"/>
                    <a:pt x="4169" y="6435"/>
                  </a:cubicBezTo>
                  <a:cubicBezTo>
                    <a:pt x="4087" y="6361"/>
                    <a:pt x="3759" y="6164"/>
                    <a:pt x="3718" y="6123"/>
                  </a:cubicBezTo>
                  <a:cubicBezTo>
                    <a:pt x="3685" y="6082"/>
                    <a:pt x="3661" y="6156"/>
                    <a:pt x="3669" y="6221"/>
                  </a:cubicBezTo>
                  <a:cubicBezTo>
                    <a:pt x="3669" y="6295"/>
                    <a:pt x="3726" y="6410"/>
                    <a:pt x="3644" y="6328"/>
                  </a:cubicBezTo>
                  <a:cubicBezTo>
                    <a:pt x="3562" y="6246"/>
                    <a:pt x="3480" y="6189"/>
                    <a:pt x="3505" y="6098"/>
                  </a:cubicBezTo>
                  <a:cubicBezTo>
                    <a:pt x="3529" y="6008"/>
                    <a:pt x="3636" y="5918"/>
                    <a:pt x="3661" y="5811"/>
                  </a:cubicBezTo>
                  <a:cubicBezTo>
                    <a:pt x="3685" y="5704"/>
                    <a:pt x="3661" y="5631"/>
                    <a:pt x="3661" y="5540"/>
                  </a:cubicBezTo>
                  <a:cubicBezTo>
                    <a:pt x="3652" y="5458"/>
                    <a:pt x="3595" y="5360"/>
                    <a:pt x="3587" y="5294"/>
                  </a:cubicBezTo>
                  <a:cubicBezTo>
                    <a:pt x="3578" y="5228"/>
                    <a:pt x="3636" y="5286"/>
                    <a:pt x="3537" y="5171"/>
                  </a:cubicBezTo>
                  <a:cubicBezTo>
                    <a:pt x="3431" y="5056"/>
                    <a:pt x="2914" y="4695"/>
                    <a:pt x="2897" y="4629"/>
                  </a:cubicBezTo>
                  <a:cubicBezTo>
                    <a:pt x="2889" y="4555"/>
                    <a:pt x="2955" y="4375"/>
                    <a:pt x="2889" y="4391"/>
                  </a:cubicBezTo>
                  <a:cubicBezTo>
                    <a:pt x="2832" y="4416"/>
                    <a:pt x="2848" y="4555"/>
                    <a:pt x="2791" y="4572"/>
                  </a:cubicBezTo>
                  <a:cubicBezTo>
                    <a:pt x="2733" y="4580"/>
                    <a:pt x="2594" y="4621"/>
                    <a:pt x="2503" y="4580"/>
                  </a:cubicBezTo>
                  <a:cubicBezTo>
                    <a:pt x="2413" y="4531"/>
                    <a:pt x="2093" y="4391"/>
                    <a:pt x="1978" y="4268"/>
                  </a:cubicBezTo>
                  <a:cubicBezTo>
                    <a:pt x="1863" y="4145"/>
                    <a:pt x="1535" y="3891"/>
                    <a:pt x="1584" y="3825"/>
                  </a:cubicBezTo>
                  <a:cubicBezTo>
                    <a:pt x="1625" y="3759"/>
                    <a:pt x="1757" y="3792"/>
                    <a:pt x="1880" y="3792"/>
                  </a:cubicBezTo>
                  <a:cubicBezTo>
                    <a:pt x="2011" y="3792"/>
                    <a:pt x="2101" y="3825"/>
                    <a:pt x="2142" y="3891"/>
                  </a:cubicBezTo>
                  <a:cubicBezTo>
                    <a:pt x="2175" y="3956"/>
                    <a:pt x="2192" y="3948"/>
                    <a:pt x="2249" y="3956"/>
                  </a:cubicBezTo>
                  <a:cubicBezTo>
                    <a:pt x="2315" y="3965"/>
                    <a:pt x="2323" y="4104"/>
                    <a:pt x="2380" y="4055"/>
                  </a:cubicBezTo>
                  <a:cubicBezTo>
                    <a:pt x="2438" y="4014"/>
                    <a:pt x="2389" y="3891"/>
                    <a:pt x="2347" y="3833"/>
                  </a:cubicBezTo>
                  <a:cubicBezTo>
                    <a:pt x="2306" y="3776"/>
                    <a:pt x="2315" y="3866"/>
                    <a:pt x="2241" y="3817"/>
                  </a:cubicBezTo>
                  <a:cubicBezTo>
                    <a:pt x="2159" y="3776"/>
                    <a:pt x="2109" y="3776"/>
                    <a:pt x="2142" y="3735"/>
                  </a:cubicBezTo>
                  <a:cubicBezTo>
                    <a:pt x="2175" y="3686"/>
                    <a:pt x="2151" y="3579"/>
                    <a:pt x="2159" y="3513"/>
                  </a:cubicBezTo>
                  <a:cubicBezTo>
                    <a:pt x="2167" y="3456"/>
                    <a:pt x="2265" y="3259"/>
                    <a:pt x="2233" y="3218"/>
                  </a:cubicBezTo>
                  <a:cubicBezTo>
                    <a:pt x="2192" y="3177"/>
                    <a:pt x="1978" y="2972"/>
                    <a:pt x="1863" y="2865"/>
                  </a:cubicBezTo>
                  <a:cubicBezTo>
                    <a:pt x="1740" y="2758"/>
                    <a:pt x="1683" y="2684"/>
                    <a:pt x="1584" y="2586"/>
                  </a:cubicBezTo>
                  <a:cubicBezTo>
                    <a:pt x="1486" y="2487"/>
                    <a:pt x="1313" y="2348"/>
                    <a:pt x="1215" y="2323"/>
                  </a:cubicBezTo>
                  <a:cubicBezTo>
                    <a:pt x="1125" y="2290"/>
                    <a:pt x="1051" y="2307"/>
                    <a:pt x="1034" y="2217"/>
                  </a:cubicBezTo>
                  <a:cubicBezTo>
                    <a:pt x="1010" y="2126"/>
                    <a:pt x="1043" y="2020"/>
                    <a:pt x="1002" y="1946"/>
                  </a:cubicBezTo>
                  <a:cubicBezTo>
                    <a:pt x="961" y="1872"/>
                    <a:pt x="1034" y="1823"/>
                    <a:pt x="920" y="1773"/>
                  </a:cubicBezTo>
                  <a:cubicBezTo>
                    <a:pt x="805" y="1732"/>
                    <a:pt x="788" y="1724"/>
                    <a:pt x="788" y="1667"/>
                  </a:cubicBezTo>
                  <a:cubicBezTo>
                    <a:pt x="788" y="1609"/>
                    <a:pt x="837" y="1453"/>
                    <a:pt x="805" y="1421"/>
                  </a:cubicBezTo>
                  <a:cubicBezTo>
                    <a:pt x="780" y="1379"/>
                    <a:pt x="599" y="1388"/>
                    <a:pt x="583" y="1281"/>
                  </a:cubicBezTo>
                  <a:cubicBezTo>
                    <a:pt x="575" y="1166"/>
                    <a:pt x="419" y="690"/>
                    <a:pt x="296" y="510"/>
                  </a:cubicBezTo>
                  <a:cubicBezTo>
                    <a:pt x="181" y="337"/>
                    <a:pt x="91" y="313"/>
                    <a:pt x="0" y="91"/>
                  </a:cubicBezTo>
                  <a:cubicBezTo>
                    <a:pt x="156" y="83"/>
                    <a:pt x="435" y="66"/>
                    <a:pt x="731" y="50"/>
                  </a:cubicBezTo>
                  <a:cubicBezTo>
                    <a:pt x="1215" y="25"/>
                    <a:pt x="1724" y="1"/>
                    <a:pt x="1732" y="1"/>
                  </a:cubicBezTo>
                  <a:cubicBezTo>
                    <a:pt x="1748" y="1"/>
                    <a:pt x="1716" y="9"/>
                    <a:pt x="1716" y="17"/>
                  </a:cubicBezTo>
                  <a:cubicBezTo>
                    <a:pt x="1724" y="75"/>
                    <a:pt x="1732" y="157"/>
                    <a:pt x="1798" y="181"/>
                  </a:cubicBezTo>
                  <a:cubicBezTo>
                    <a:pt x="1855" y="206"/>
                    <a:pt x="2791" y="542"/>
                    <a:pt x="3496" y="780"/>
                  </a:cubicBezTo>
                  <a:cubicBezTo>
                    <a:pt x="3907" y="920"/>
                    <a:pt x="4235" y="1035"/>
                    <a:pt x="4276" y="1035"/>
                  </a:cubicBezTo>
                  <a:cubicBezTo>
                    <a:pt x="4325" y="1035"/>
                    <a:pt x="4375" y="1035"/>
                    <a:pt x="4424" y="1043"/>
                  </a:cubicBezTo>
                  <a:cubicBezTo>
                    <a:pt x="4473" y="1043"/>
                    <a:pt x="4522" y="1051"/>
                    <a:pt x="4571" y="1051"/>
                  </a:cubicBezTo>
                  <a:cubicBezTo>
                    <a:pt x="4596" y="1051"/>
                    <a:pt x="4629" y="1051"/>
                    <a:pt x="4678" y="1051"/>
                  </a:cubicBezTo>
                  <a:cubicBezTo>
                    <a:pt x="5072" y="1051"/>
                    <a:pt x="6361" y="1068"/>
                    <a:pt x="6393" y="1018"/>
                  </a:cubicBezTo>
                  <a:cubicBezTo>
                    <a:pt x="6402" y="1002"/>
                    <a:pt x="6410" y="953"/>
                    <a:pt x="6410" y="903"/>
                  </a:cubicBezTo>
                  <a:cubicBezTo>
                    <a:pt x="6418" y="830"/>
                    <a:pt x="6426" y="731"/>
                    <a:pt x="6459" y="715"/>
                  </a:cubicBezTo>
                  <a:cubicBezTo>
                    <a:pt x="6492" y="698"/>
                    <a:pt x="6779" y="682"/>
                    <a:pt x="7066" y="674"/>
                  </a:cubicBezTo>
                  <a:cubicBezTo>
                    <a:pt x="7329" y="665"/>
                    <a:pt x="7583" y="674"/>
                    <a:pt x="7616" y="690"/>
                  </a:cubicBezTo>
                  <a:cubicBezTo>
                    <a:pt x="7649" y="707"/>
                    <a:pt x="7674" y="748"/>
                    <a:pt x="7706" y="780"/>
                  </a:cubicBezTo>
                  <a:cubicBezTo>
                    <a:pt x="7747" y="830"/>
                    <a:pt x="7797" y="887"/>
                    <a:pt x="7862" y="936"/>
                  </a:cubicBezTo>
                  <a:cubicBezTo>
                    <a:pt x="7944" y="994"/>
                    <a:pt x="7994" y="1018"/>
                    <a:pt x="8043" y="1043"/>
                  </a:cubicBezTo>
                  <a:lnTo>
                    <a:pt x="8043" y="1043"/>
                  </a:lnTo>
                  <a:cubicBezTo>
                    <a:pt x="8059" y="1051"/>
                    <a:pt x="8084" y="1059"/>
                    <a:pt x="8092" y="1068"/>
                  </a:cubicBezTo>
                  <a:cubicBezTo>
                    <a:pt x="8125" y="1084"/>
                    <a:pt x="8281" y="1199"/>
                    <a:pt x="8429" y="1314"/>
                  </a:cubicBezTo>
                  <a:cubicBezTo>
                    <a:pt x="8593" y="1437"/>
                    <a:pt x="8749" y="1568"/>
                    <a:pt x="8757" y="1585"/>
                  </a:cubicBezTo>
                  <a:cubicBezTo>
                    <a:pt x="8773" y="1601"/>
                    <a:pt x="8798" y="1667"/>
                    <a:pt x="8831" y="1749"/>
                  </a:cubicBezTo>
                  <a:cubicBezTo>
                    <a:pt x="8855" y="1806"/>
                    <a:pt x="8880" y="1864"/>
                    <a:pt x="8905" y="1921"/>
                  </a:cubicBezTo>
                  <a:cubicBezTo>
                    <a:pt x="8921" y="1954"/>
                    <a:pt x="8929" y="2003"/>
                    <a:pt x="8937" y="2052"/>
                  </a:cubicBezTo>
                  <a:cubicBezTo>
                    <a:pt x="8946" y="2143"/>
                    <a:pt x="8954" y="2241"/>
                    <a:pt x="9052" y="2331"/>
                  </a:cubicBezTo>
                  <a:cubicBezTo>
                    <a:pt x="9110" y="2381"/>
                    <a:pt x="9258" y="2463"/>
                    <a:pt x="9430" y="2553"/>
                  </a:cubicBezTo>
                  <a:cubicBezTo>
                    <a:pt x="9709" y="2709"/>
                    <a:pt x="10045" y="2865"/>
                    <a:pt x="10070" y="2873"/>
                  </a:cubicBezTo>
                  <a:cubicBezTo>
                    <a:pt x="10103" y="2881"/>
                    <a:pt x="10152" y="2832"/>
                    <a:pt x="10193" y="2775"/>
                  </a:cubicBezTo>
                  <a:cubicBezTo>
                    <a:pt x="10242" y="2701"/>
                    <a:pt x="10300" y="2610"/>
                    <a:pt x="10308" y="2578"/>
                  </a:cubicBezTo>
                  <a:cubicBezTo>
                    <a:pt x="10316" y="2553"/>
                    <a:pt x="10341" y="2496"/>
                    <a:pt x="10374" y="2438"/>
                  </a:cubicBezTo>
                  <a:cubicBezTo>
                    <a:pt x="10398" y="2389"/>
                    <a:pt x="10423" y="2348"/>
                    <a:pt x="10448" y="2331"/>
                  </a:cubicBezTo>
                  <a:cubicBezTo>
                    <a:pt x="10464" y="2307"/>
                    <a:pt x="10505" y="2282"/>
                    <a:pt x="10546" y="2258"/>
                  </a:cubicBezTo>
                  <a:cubicBezTo>
                    <a:pt x="10587" y="2241"/>
                    <a:pt x="10636" y="2217"/>
                    <a:pt x="10669" y="2208"/>
                  </a:cubicBezTo>
                  <a:cubicBezTo>
                    <a:pt x="10718" y="2200"/>
                    <a:pt x="10997" y="2249"/>
                    <a:pt x="11161" y="2282"/>
                  </a:cubicBezTo>
                  <a:cubicBezTo>
                    <a:pt x="11219" y="2290"/>
                    <a:pt x="11260" y="2299"/>
                    <a:pt x="11276" y="2299"/>
                  </a:cubicBezTo>
                  <a:cubicBezTo>
                    <a:pt x="11285" y="2307"/>
                    <a:pt x="11342" y="2348"/>
                    <a:pt x="11424" y="2414"/>
                  </a:cubicBezTo>
                  <a:cubicBezTo>
                    <a:pt x="11539" y="2512"/>
                    <a:pt x="11687" y="2635"/>
                    <a:pt x="11744" y="2693"/>
                  </a:cubicBezTo>
                  <a:cubicBezTo>
                    <a:pt x="11793" y="2742"/>
                    <a:pt x="11908" y="2922"/>
                    <a:pt x="11999" y="3070"/>
                  </a:cubicBezTo>
                  <a:cubicBezTo>
                    <a:pt x="12056" y="3160"/>
                    <a:pt x="12105" y="3242"/>
                    <a:pt x="12130" y="3283"/>
                  </a:cubicBezTo>
                  <a:cubicBezTo>
                    <a:pt x="12163" y="3324"/>
                    <a:pt x="12245" y="3448"/>
                    <a:pt x="12319" y="3571"/>
                  </a:cubicBezTo>
                  <a:cubicBezTo>
                    <a:pt x="12409" y="3710"/>
                    <a:pt x="12491" y="3841"/>
                    <a:pt x="12516" y="3866"/>
                  </a:cubicBezTo>
                  <a:cubicBezTo>
                    <a:pt x="12532" y="3891"/>
                    <a:pt x="12573" y="3899"/>
                    <a:pt x="12606" y="3915"/>
                  </a:cubicBezTo>
                  <a:cubicBezTo>
                    <a:pt x="12655" y="3932"/>
                    <a:pt x="12704" y="3948"/>
                    <a:pt x="12704" y="3981"/>
                  </a:cubicBezTo>
                  <a:cubicBezTo>
                    <a:pt x="12704" y="4038"/>
                    <a:pt x="12696" y="4104"/>
                    <a:pt x="12696" y="4153"/>
                  </a:cubicBezTo>
                  <a:cubicBezTo>
                    <a:pt x="12688" y="4186"/>
                    <a:pt x="12688" y="4219"/>
                    <a:pt x="12688" y="4235"/>
                  </a:cubicBezTo>
                  <a:cubicBezTo>
                    <a:pt x="12688" y="4260"/>
                    <a:pt x="12754" y="4432"/>
                    <a:pt x="12827" y="4588"/>
                  </a:cubicBezTo>
                  <a:cubicBezTo>
                    <a:pt x="12901" y="4736"/>
                    <a:pt x="12975" y="4884"/>
                    <a:pt x="12992" y="4900"/>
                  </a:cubicBezTo>
                  <a:cubicBezTo>
                    <a:pt x="13033" y="4933"/>
                    <a:pt x="13041" y="4908"/>
                    <a:pt x="13074" y="4908"/>
                  </a:cubicBezTo>
                  <a:cubicBezTo>
                    <a:pt x="13115" y="4908"/>
                    <a:pt x="13180" y="4908"/>
                    <a:pt x="13312" y="4974"/>
                  </a:cubicBezTo>
                  <a:cubicBezTo>
                    <a:pt x="13402" y="5023"/>
                    <a:pt x="13459" y="5064"/>
                    <a:pt x="13500" y="5097"/>
                  </a:cubicBezTo>
                  <a:cubicBezTo>
                    <a:pt x="13574" y="5146"/>
                    <a:pt x="13615" y="5179"/>
                    <a:pt x="13697" y="5187"/>
                  </a:cubicBezTo>
                  <a:cubicBezTo>
                    <a:pt x="13755" y="5187"/>
                    <a:pt x="13788" y="5179"/>
                    <a:pt x="13820" y="5179"/>
                  </a:cubicBezTo>
                  <a:cubicBezTo>
                    <a:pt x="13853" y="5171"/>
                    <a:pt x="13878" y="5171"/>
                    <a:pt x="13927" y="5179"/>
                  </a:cubicBezTo>
                  <a:cubicBezTo>
                    <a:pt x="13952" y="5187"/>
                    <a:pt x="13976" y="5204"/>
                    <a:pt x="14001" y="5228"/>
                  </a:cubicBezTo>
                  <a:cubicBezTo>
                    <a:pt x="14091" y="5310"/>
                    <a:pt x="14116" y="5401"/>
                    <a:pt x="14264" y="5352"/>
                  </a:cubicBezTo>
                  <a:cubicBezTo>
                    <a:pt x="14288" y="5352"/>
                    <a:pt x="14321" y="5335"/>
                    <a:pt x="14346" y="532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74"/>
            <p:cNvSpPr/>
            <p:nvPr/>
          </p:nvSpPr>
          <p:spPr>
            <a:xfrm>
              <a:off x="4088700" y="3200100"/>
              <a:ext cx="138725" cy="126200"/>
            </a:xfrm>
            <a:custGeom>
              <a:avLst/>
              <a:gdLst/>
              <a:ahLst/>
              <a:cxnLst/>
              <a:rect l="l" t="t" r="r" b="b"/>
              <a:pathLst>
                <a:path w="5549" h="5048" extrusionOk="0">
                  <a:moveTo>
                    <a:pt x="2840" y="4859"/>
                  </a:moveTo>
                  <a:cubicBezTo>
                    <a:pt x="2890" y="4851"/>
                    <a:pt x="2963" y="4851"/>
                    <a:pt x="3062" y="4859"/>
                  </a:cubicBezTo>
                  <a:cubicBezTo>
                    <a:pt x="3201" y="4859"/>
                    <a:pt x="3546" y="4884"/>
                    <a:pt x="3833" y="4925"/>
                  </a:cubicBezTo>
                  <a:cubicBezTo>
                    <a:pt x="4014" y="4958"/>
                    <a:pt x="4186" y="4990"/>
                    <a:pt x="4260" y="5031"/>
                  </a:cubicBezTo>
                  <a:cubicBezTo>
                    <a:pt x="4268" y="5040"/>
                    <a:pt x="4277" y="5040"/>
                    <a:pt x="4285" y="5048"/>
                  </a:cubicBezTo>
                  <a:cubicBezTo>
                    <a:pt x="4359" y="4958"/>
                    <a:pt x="4794" y="4424"/>
                    <a:pt x="4859" y="4375"/>
                  </a:cubicBezTo>
                  <a:cubicBezTo>
                    <a:pt x="4900" y="4342"/>
                    <a:pt x="5007" y="4309"/>
                    <a:pt x="5089" y="4285"/>
                  </a:cubicBezTo>
                  <a:cubicBezTo>
                    <a:pt x="5146" y="4268"/>
                    <a:pt x="5187" y="4276"/>
                    <a:pt x="5187" y="4268"/>
                  </a:cubicBezTo>
                  <a:cubicBezTo>
                    <a:pt x="5187" y="4260"/>
                    <a:pt x="5163" y="4227"/>
                    <a:pt x="5138" y="4186"/>
                  </a:cubicBezTo>
                  <a:cubicBezTo>
                    <a:pt x="5114" y="4129"/>
                    <a:pt x="5081" y="4063"/>
                    <a:pt x="5073" y="4030"/>
                  </a:cubicBezTo>
                  <a:cubicBezTo>
                    <a:pt x="5064" y="3989"/>
                    <a:pt x="5073" y="3932"/>
                    <a:pt x="5089" y="3874"/>
                  </a:cubicBezTo>
                  <a:cubicBezTo>
                    <a:pt x="5105" y="3817"/>
                    <a:pt x="5122" y="3768"/>
                    <a:pt x="5130" y="3735"/>
                  </a:cubicBezTo>
                  <a:lnTo>
                    <a:pt x="5130" y="3735"/>
                  </a:lnTo>
                  <a:cubicBezTo>
                    <a:pt x="5146" y="3685"/>
                    <a:pt x="5196" y="3661"/>
                    <a:pt x="5237" y="3636"/>
                  </a:cubicBezTo>
                  <a:cubicBezTo>
                    <a:pt x="5261" y="3620"/>
                    <a:pt x="5286" y="3603"/>
                    <a:pt x="5302" y="3587"/>
                  </a:cubicBezTo>
                  <a:cubicBezTo>
                    <a:pt x="5327" y="3562"/>
                    <a:pt x="5393" y="3415"/>
                    <a:pt x="5450" y="3275"/>
                  </a:cubicBezTo>
                  <a:cubicBezTo>
                    <a:pt x="5499" y="3168"/>
                    <a:pt x="5540" y="3070"/>
                    <a:pt x="5532" y="3054"/>
                  </a:cubicBezTo>
                  <a:cubicBezTo>
                    <a:pt x="5532" y="3037"/>
                    <a:pt x="5491" y="3029"/>
                    <a:pt x="5458" y="3021"/>
                  </a:cubicBezTo>
                  <a:cubicBezTo>
                    <a:pt x="5425" y="3013"/>
                    <a:pt x="5401" y="3004"/>
                    <a:pt x="5384" y="2996"/>
                  </a:cubicBezTo>
                  <a:lnTo>
                    <a:pt x="5384" y="2996"/>
                  </a:lnTo>
                  <a:cubicBezTo>
                    <a:pt x="5352" y="2972"/>
                    <a:pt x="5360" y="2898"/>
                    <a:pt x="5376" y="2816"/>
                  </a:cubicBezTo>
                  <a:cubicBezTo>
                    <a:pt x="5384" y="2742"/>
                    <a:pt x="5393" y="2668"/>
                    <a:pt x="5393" y="2594"/>
                  </a:cubicBezTo>
                  <a:cubicBezTo>
                    <a:pt x="5384" y="2504"/>
                    <a:pt x="5368" y="2471"/>
                    <a:pt x="5352" y="2430"/>
                  </a:cubicBezTo>
                  <a:cubicBezTo>
                    <a:pt x="5335" y="2413"/>
                    <a:pt x="5327" y="2389"/>
                    <a:pt x="5319" y="2364"/>
                  </a:cubicBezTo>
                  <a:cubicBezTo>
                    <a:pt x="5294" y="2290"/>
                    <a:pt x="5409" y="2151"/>
                    <a:pt x="5483" y="2069"/>
                  </a:cubicBezTo>
                  <a:cubicBezTo>
                    <a:pt x="5508" y="2044"/>
                    <a:pt x="5524" y="2020"/>
                    <a:pt x="5532" y="2011"/>
                  </a:cubicBezTo>
                  <a:cubicBezTo>
                    <a:pt x="5549" y="1978"/>
                    <a:pt x="5549" y="1642"/>
                    <a:pt x="5549" y="1445"/>
                  </a:cubicBezTo>
                  <a:lnTo>
                    <a:pt x="5549" y="1355"/>
                  </a:lnTo>
                  <a:cubicBezTo>
                    <a:pt x="5549" y="1248"/>
                    <a:pt x="5532" y="1215"/>
                    <a:pt x="5516" y="1182"/>
                  </a:cubicBezTo>
                  <a:cubicBezTo>
                    <a:pt x="5508" y="1166"/>
                    <a:pt x="5499" y="1150"/>
                    <a:pt x="5499" y="1125"/>
                  </a:cubicBezTo>
                  <a:cubicBezTo>
                    <a:pt x="5483" y="1068"/>
                    <a:pt x="5491" y="961"/>
                    <a:pt x="5499" y="871"/>
                  </a:cubicBezTo>
                  <a:cubicBezTo>
                    <a:pt x="5508" y="830"/>
                    <a:pt x="5508" y="789"/>
                    <a:pt x="5508" y="756"/>
                  </a:cubicBezTo>
                  <a:lnTo>
                    <a:pt x="5491" y="756"/>
                  </a:lnTo>
                  <a:cubicBezTo>
                    <a:pt x="5467" y="756"/>
                    <a:pt x="5425" y="772"/>
                    <a:pt x="5393" y="780"/>
                  </a:cubicBezTo>
                  <a:cubicBezTo>
                    <a:pt x="5352" y="789"/>
                    <a:pt x="5311" y="797"/>
                    <a:pt x="5286" y="797"/>
                  </a:cubicBezTo>
                  <a:cubicBezTo>
                    <a:pt x="5253" y="797"/>
                    <a:pt x="5097" y="739"/>
                    <a:pt x="4917" y="665"/>
                  </a:cubicBezTo>
                  <a:cubicBezTo>
                    <a:pt x="4621" y="534"/>
                    <a:pt x="4219" y="362"/>
                    <a:pt x="4137" y="329"/>
                  </a:cubicBezTo>
                  <a:cubicBezTo>
                    <a:pt x="4055" y="288"/>
                    <a:pt x="3956" y="304"/>
                    <a:pt x="3874" y="321"/>
                  </a:cubicBezTo>
                  <a:cubicBezTo>
                    <a:pt x="3833" y="321"/>
                    <a:pt x="3801" y="329"/>
                    <a:pt x="3776" y="329"/>
                  </a:cubicBezTo>
                  <a:cubicBezTo>
                    <a:pt x="3686" y="329"/>
                    <a:pt x="3669" y="230"/>
                    <a:pt x="3669" y="124"/>
                  </a:cubicBezTo>
                  <a:cubicBezTo>
                    <a:pt x="3669" y="107"/>
                    <a:pt x="3669" y="91"/>
                    <a:pt x="3669" y="66"/>
                  </a:cubicBezTo>
                  <a:cubicBezTo>
                    <a:pt x="3669" y="50"/>
                    <a:pt x="3669" y="34"/>
                    <a:pt x="3669" y="9"/>
                  </a:cubicBezTo>
                  <a:cubicBezTo>
                    <a:pt x="3669" y="9"/>
                    <a:pt x="3669" y="1"/>
                    <a:pt x="3669" y="1"/>
                  </a:cubicBezTo>
                  <a:lnTo>
                    <a:pt x="3669" y="1"/>
                  </a:lnTo>
                  <a:cubicBezTo>
                    <a:pt x="3522" y="1"/>
                    <a:pt x="3185" y="1"/>
                    <a:pt x="3119" y="17"/>
                  </a:cubicBezTo>
                  <a:cubicBezTo>
                    <a:pt x="3087" y="25"/>
                    <a:pt x="2996" y="83"/>
                    <a:pt x="2906" y="140"/>
                  </a:cubicBezTo>
                  <a:cubicBezTo>
                    <a:pt x="2816" y="189"/>
                    <a:pt x="2725" y="247"/>
                    <a:pt x="2684" y="263"/>
                  </a:cubicBezTo>
                  <a:cubicBezTo>
                    <a:pt x="2652" y="272"/>
                    <a:pt x="2627" y="411"/>
                    <a:pt x="2602" y="518"/>
                  </a:cubicBezTo>
                  <a:cubicBezTo>
                    <a:pt x="2594" y="592"/>
                    <a:pt x="2578" y="657"/>
                    <a:pt x="2561" y="674"/>
                  </a:cubicBezTo>
                  <a:cubicBezTo>
                    <a:pt x="2537" y="698"/>
                    <a:pt x="2381" y="764"/>
                    <a:pt x="2233" y="821"/>
                  </a:cubicBezTo>
                  <a:cubicBezTo>
                    <a:pt x="2135" y="862"/>
                    <a:pt x="2036" y="903"/>
                    <a:pt x="2020" y="912"/>
                  </a:cubicBezTo>
                  <a:cubicBezTo>
                    <a:pt x="2011" y="920"/>
                    <a:pt x="1995" y="936"/>
                    <a:pt x="1970" y="953"/>
                  </a:cubicBezTo>
                  <a:cubicBezTo>
                    <a:pt x="1913" y="994"/>
                    <a:pt x="1815" y="1051"/>
                    <a:pt x="1798" y="1084"/>
                  </a:cubicBezTo>
                  <a:cubicBezTo>
                    <a:pt x="1782" y="1117"/>
                    <a:pt x="1675" y="1306"/>
                    <a:pt x="1585" y="1445"/>
                  </a:cubicBezTo>
                  <a:cubicBezTo>
                    <a:pt x="1536" y="1527"/>
                    <a:pt x="1486" y="1593"/>
                    <a:pt x="1453" y="1609"/>
                  </a:cubicBezTo>
                  <a:cubicBezTo>
                    <a:pt x="1412" y="1634"/>
                    <a:pt x="1322" y="1675"/>
                    <a:pt x="1240" y="1708"/>
                  </a:cubicBezTo>
                  <a:cubicBezTo>
                    <a:pt x="1150" y="1740"/>
                    <a:pt x="1068" y="1765"/>
                    <a:pt x="1035" y="1773"/>
                  </a:cubicBezTo>
                  <a:cubicBezTo>
                    <a:pt x="977" y="1782"/>
                    <a:pt x="239" y="1658"/>
                    <a:pt x="1" y="1617"/>
                  </a:cubicBezTo>
                  <a:cubicBezTo>
                    <a:pt x="34" y="1650"/>
                    <a:pt x="66" y="1699"/>
                    <a:pt x="108" y="1740"/>
                  </a:cubicBezTo>
                  <a:cubicBezTo>
                    <a:pt x="173" y="1823"/>
                    <a:pt x="247" y="1913"/>
                    <a:pt x="280" y="1970"/>
                  </a:cubicBezTo>
                  <a:lnTo>
                    <a:pt x="288" y="1970"/>
                  </a:lnTo>
                  <a:cubicBezTo>
                    <a:pt x="362" y="2077"/>
                    <a:pt x="501" y="2274"/>
                    <a:pt x="559" y="2446"/>
                  </a:cubicBezTo>
                  <a:cubicBezTo>
                    <a:pt x="584" y="2528"/>
                    <a:pt x="575" y="2594"/>
                    <a:pt x="575" y="2651"/>
                  </a:cubicBezTo>
                  <a:cubicBezTo>
                    <a:pt x="567" y="2725"/>
                    <a:pt x="559" y="2783"/>
                    <a:pt x="641" y="2848"/>
                  </a:cubicBezTo>
                  <a:cubicBezTo>
                    <a:pt x="723" y="2914"/>
                    <a:pt x="928" y="3004"/>
                    <a:pt x="1109" y="3086"/>
                  </a:cubicBezTo>
                  <a:cubicBezTo>
                    <a:pt x="1281" y="3160"/>
                    <a:pt x="1429" y="3226"/>
                    <a:pt x="1429" y="3267"/>
                  </a:cubicBezTo>
                  <a:cubicBezTo>
                    <a:pt x="1429" y="3283"/>
                    <a:pt x="1421" y="3316"/>
                    <a:pt x="1412" y="3341"/>
                  </a:cubicBezTo>
                  <a:cubicBezTo>
                    <a:pt x="1388" y="3406"/>
                    <a:pt x="1355" y="3505"/>
                    <a:pt x="1404" y="3530"/>
                  </a:cubicBezTo>
                  <a:cubicBezTo>
                    <a:pt x="1445" y="3554"/>
                    <a:pt x="1511" y="3546"/>
                    <a:pt x="1560" y="3546"/>
                  </a:cubicBezTo>
                  <a:cubicBezTo>
                    <a:pt x="1650" y="3538"/>
                    <a:pt x="1732" y="3538"/>
                    <a:pt x="1757" y="3603"/>
                  </a:cubicBezTo>
                  <a:cubicBezTo>
                    <a:pt x="1773" y="3653"/>
                    <a:pt x="1773" y="3702"/>
                    <a:pt x="1773" y="3759"/>
                  </a:cubicBezTo>
                  <a:cubicBezTo>
                    <a:pt x="1773" y="3809"/>
                    <a:pt x="1765" y="3866"/>
                    <a:pt x="1782" y="3923"/>
                  </a:cubicBezTo>
                  <a:cubicBezTo>
                    <a:pt x="1798" y="3956"/>
                    <a:pt x="1806" y="3997"/>
                    <a:pt x="1815" y="4038"/>
                  </a:cubicBezTo>
                  <a:cubicBezTo>
                    <a:pt x="1847" y="4161"/>
                    <a:pt x="1880" y="4326"/>
                    <a:pt x="1946" y="4350"/>
                  </a:cubicBezTo>
                  <a:cubicBezTo>
                    <a:pt x="1987" y="4358"/>
                    <a:pt x="2094" y="4375"/>
                    <a:pt x="2208" y="4391"/>
                  </a:cubicBezTo>
                  <a:cubicBezTo>
                    <a:pt x="2422" y="4424"/>
                    <a:pt x="2668" y="4457"/>
                    <a:pt x="2684" y="4506"/>
                  </a:cubicBezTo>
                  <a:lnTo>
                    <a:pt x="2684" y="4506"/>
                  </a:lnTo>
                  <a:cubicBezTo>
                    <a:pt x="2701" y="4547"/>
                    <a:pt x="2693" y="4580"/>
                    <a:pt x="2684" y="4613"/>
                  </a:cubicBezTo>
                  <a:cubicBezTo>
                    <a:pt x="2676" y="4637"/>
                    <a:pt x="2676" y="4654"/>
                    <a:pt x="2684" y="4662"/>
                  </a:cubicBezTo>
                  <a:lnTo>
                    <a:pt x="2684" y="4662"/>
                  </a:lnTo>
                  <a:cubicBezTo>
                    <a:pt x="2701" y="4687"/>
                    <a:pt x="2791" y="4810"/>
                    <a:pt x="2840" y="485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74"/>
            <p:cNvSpPr/>
            <p:nvPr/>
          </p:nvSpPr>
          <p:spPr>
            <a:xfrm>
              <a:off x="4088700" y="3200100"/>
              <a:ext cx="138725" cy="126200"/>
            </a:xfrm>
            <a:custGeom>
              <a:avLst/>
              <a:gdLst/>
              <a:ahLst/>
              <a:cxnLst/>
              <a:rect l="l" t="t" r="r" b="b"/>
              <a:pathLst>
                <a:path w="5549" h="5048" fill="none" extrusionOk="0">
                  <a:moveTo>
                    <a:pt x="2840" y="4859"/>
                  </a:moveTo>
                  <a:cubicBezTo>
                    <a:pt x="2890" y="4851"/>
                    <a:pt x="2963" y="4851"/>
                    <a:pt x="3062" y="4859"/>
                  </a:cubicBezTo>
                  <a:cubicBezTo>
                    <a:pt x="3201" y="4859"/>
                    <a:pt x="3546" y="4884"/>
                    <a:pt x="3833" y="4925"/>
                  </a:cubicBezTo>
                  <a:cubicBezTo>
                    <a:pt x="4014" y="4958"/>
                    <a:pt x="4186" y="4990"/>
                    <a:pt x="4260" y="5031"/>
                  </a:cubicBezTo>
                  <a:cubicBezTo>
                    <a:pt x="4268" y="5040"/>
                    <a:pt x="4277" y="5040"/>
                    <a:pt x="4285" y="5048"/>
                  </a:cubicBezTo>
                  <a:cubicBezTo>
                    <a:pt x="4359" y="4958"/>
                    <a:pt x="4794" y="4424"/>
                    <a:pt x="4859" y="4375"/>
                  </a:cubicBezTo>
                  <a:cubicBezTo>
                    <a:pt x="4900" y="4342"/>
                    <a:pt x="5007" y="4309"/>
                    <a:pt x="5089" y="4285"/>
                  </a:cubicBezTo>
                  <a:cubicBezTo>
                    <a:pt x="5146" y="4268"/>
                    <a:pt x="5187" y="4276"/>
                    <a:pt x="5187" y="4268"/>
                  </a:cubicBezTo>
                  <a:cubicBezTo>
                    <a:pt x="5187" y="4260"/>
                    <a:pt x="5163" y="4227"/>
                    <a:pt x="5138" y="4186"/>
                  </a:cubicBezTo>
                  <a:cubicBezTo>
                    <a:pt x="5114" y="4129"/>
                    <a:pt x="5081" y="4063"/>
                    <a:pt x="5073" y="4030"/>
                  </a:cubicBezTo>
                  <a:cubicBezTo>
                    <a:pt x="5064" y="3989"/>
                    <a:pt x="5073" y="3932"/>
                    <a:pt x="5089" y="3874"/>
                  </a:cubicBezTo>
                  <a:cubicBezTo>
                    <a:pt x="5105" y="3817"/>
                    <a:pt x="5122" y="3768"/>
                    <a:pt x="5130" y="3735"/>
                  </a:cubicBezTo>
                  <a:lnTo>
                    <a:pt x="5130" y="3735"/>
                  </a:lnTo>
                  <a:cubicBezTo>
                    <a:pt x="5146" y="3685"/>
                    <a:pt x="5196" y="3661"/>
                    <a:pt x="5237" y="3636"/>
                  </a:cubicBezTo>
                  <a:cubicBezTo>
                    <a:pt x="5261" y="3620"/>
                    <a:pt x="5286" y="3603"/>
                    <a:pt x="5302" y="3587"/>
                  </a:cubicBezTo>
                  <a:cubicBezTo>
                    <a:pt x="5327" y="3562"/>
                    <a:pt x="5393" y="3415"/>
                    <a:pt x="5450" y="3275"/>
                  </a:cubicBezTo>
                  <a:cubicBezTo>
                    <a:pt x="5499" y="3168"/>
                    <a:pt x="5540" y="3070"/>
                    <a:pt x="5532" y="3054"/>
                  </a:cubicBezTo>
                  <a:cubicBezTo>
                    <a:pt x="5532" y="3037"/>
                    <a:pt x="5491" y="3029"/>
                    <a:pt x="5458" y="3021"/>
                  </a:cubicBezTo>
                  <a:cubicBezTo>
                    <a:pt x="5425" y="3013"/>
                    <a:pt x="5401" y="3004"/>
                    <a:pt x="5384" y="2996"/>
                  </a:cubicBezTo>
                  <a:lnTo>
                    <a:pt x="5384" y="2996"/>
                  </a:lnTo>
                  <a:cubicBezTo>
                    <a:pt x="5352" y="2972"/>
                    <a:pt x="5360" y="2898"/>
                    <a:pt x="5376" y="2816"/>
                  </a:cubicBezTo>
                  <a:cubicBezTo>
                    <a:pt x="5384" y="2742"/>
                    <a:pt x="5393" y="2668"/>
                    <a:pt x="5393" y="2594"/>
                  </a:cubicBezTo>
                  <a:cubicBezTo>
                    <a:pt x="5384" y="2504"/>
                    <a:pt x="5368" y="2471"/>
                    <a:pt x="5352" y="2430"/>
                  </a:cubicBezTo>
                  <a:cubicBezTo>
                    <a:pt x="5335" y="2413"/>
                    <a:pt x="5327" y="2389"/>
                    <a:pt x="5319" y="2364"/>
                  </a:cubicBezTo>
                  <a:cubicBezTo>
                    <a:pt x="5294" y="2290"/>
                    <a:pt x="5409" y="2151"/>
                    <a:pt x="5483" y="2069"/>
                  </a:cubicBezTo>
                  <a:cubicBezTo>
                    <a:pt x="5508" y="2044"/>
                    <a:pt x="5524" y="2020"/>
                    <a:pt x="5532" y="2011"/>
                  </a:cubicBezTo>
                  <a:cubicBezTo>
                    <a:pt x="5549" y="1978"/>
                    <a:pt x="5549" y="1642"/>
                    <a:pt x="5549" y="1445"/>
                  </a:cubicBezTo>
                  <a:lnTo>
                    <a:pt x="5549" y="1355"/>
                  </a:lnTo>
                  <a:cubicBezTo>
                    <a:pt x="5549" y="1248"/>
                    <a:pt x="5532" y="1215"/>
                    <a:pt x="5516" y="1182"/>
                  </a:cubicBezTo>
                  <a:cubicBezTo>
                    <a:pt x="5508" y="1166"/>
                    <a:pt x="5499" y="1150"/>
                    <a:pt x="5499" y="1125"/>
                  </a:cubicBezTo>
                  <a:cubicBezTo>
                    <a:pt x="5483" y="1068"/>
                    <a:pt x="5491" y="961"/>
                    <a:pt x="5499" y="871"/>
                  </a:cubicBezTo>
                  <a:cubicBezTo>
                    <a:pt x="5508" y="830"/>
                    <a:pt x="5508" y="789"/>
                    <a:pt x="5508" y="756"/>
                  </a:cubicBezTo>
                  <a:lnTo>
                    <a:pt x="5491" y="756"/>
                  </a:lnTo>
                  <a:cubicBezTo>
                    <a:pt x="5467" y="756"/>
                    <a:pt x="5425" y="772"/>
                    <a:pt x="5393" y="780"/>
                  </a:cubicBezTo>
                  <a:cubicBezTo>
                    <a:pt x="5352" y="789"/>
                    <a:pt x="5311" y="797"/>
                    <a:pt x="5286" y="797"/>
                  </a:cubicBezTo>
                  <a:cubicBezTo>
                    <a:pt x="5253" y="797"/>
                    <a:pt x="5097" y="739"/>
                    <a:pt x="4917" y="665"/>
                  </a:cubicBezTo>
                  <a:cubicBezTo>
                    <a:pt x="4621" y="534"/>
                    <a:pt x="4219" y="362"/>
                    <a:pt x="4137" y="329"/>
                  </a:cubicBezTo>
                  <a:cubicBezTo>
                    <a:pt x="4055" y="288"/>
                    <a:pt x="3956" y="304"/>
                    <a:pt x="3874" y="321"/>
                  </a:cubicBezTo>
                  <a:cubicBezTo>
                    <a:pt x="3833" y="321"/>
                    <a:pt x="3801" y="329"/>
                    <a:pt x="3776" y="329"/>
                  </a:cubicBezTo>
                  <a:cubicBezTo>
                    <a:pt x="3686" y="329"/>
                    <a:pt x="3669" y="230"/>
                    <a:pt x="3669" y="124"/>
                  </a:cubicBezTo>
                  <a:cubicBezTo>
                    <a:pt x="3669" y="107"/>
                    <a:pt x="3669" y="91"/>
                    <a:pt x="3669" y="66"/>
                  </a:cubicBezTo>
                  <a:cubicBezTo>
                    <a:pt x="3669" y="50"/>
                    <a:pt x="3669" y="34"/>
                    <a:pt x="3669" y="9"/>
                  </a:cubicBezTo>
                  <a:cubicBezTo>
                    <a:pt x="3669" y="9"/>
                    <a:pt x="3669" y="1"/>
                    <a:pt x="3669" y="1"/>
                  </a:cubicBezTo>
                  <a:lnTo>
                    <a:pt x="3669" y="1"/>
                  </a:lnTo>
                  <a:cubicBezTo>
                    <a:pt x="3522" y="1"/>
                    <a:pt x="3185" y="1"/>
                    <a:pt x="3119" y="17"/>
                  </a:cubicBezTo>
                  <a:cubicBezTo>
                    <a:pt x="3087" y="25"/>
                    <a:pt x="2996" y="83"/>
                    <a:pt x="2906" y="140"/>
                  </a:cubicBezTo>
                  <a:cubicBezTo>
                    <a:pt x="2816" y="189"/>
                    <a:pt x="2725" y="247"/>
                    <a:pt x="2684" y="263"/>
                  </a:cubicBezTo>
                  <a:cubicBezTo>
                    <a:pt x="2652" y="272"/>
                    <a:pt x="2627" y="411"/>
                    <a:pt x="2602" y="518"/>
                  </a:cubicBezTo>
                  <a:cubicBezTo>
                    <a:pt x="2594" y="592"/>
                    <a:pt x="2578" y="657"/>
                    <a:pt x="2561" y="674"/>
                  </a:cubicBezTo>
                  <a:cubicBezTo>
                    <a:pt x="2537" y="698"/>
                    <a:pt x="2381" y="764"/>
                    <a:pt x="2233" y="821"/>
                  </a:cubicBezTo>
                  <a:cubicBezTo>
                    <a:pt x="2135" y="862"/>
                    <a:pt x="2036" y="903"/>
                    <a:pt x="2020" y="912"/>
                  </a:cubicBezTo>
                  <a:cubicBezTo>
                    <a:pt x="2011" y="920"/>
                    <a:pt x="1995" y="936"/>
                    <a:pt x="1970" y="953"/>
                  </a:cubicBezTo>
                  <a:cubicBezTo>
                    <a:pt x="1913" y="994"/>
                    <a:pt x="1815" y="1051"/>
                    <a:pt x="1798" y="1084"/>
                  </a:cubicBezTo>
                  <a:cubicBezTo>
                    <a:pt x="1782" y="1117"/>
                    <a:pt x="1675" y="1306"/>
                    <a:pt x="1585" y="1445"/>
                  </a:cubicBezTo>
                  <a:cubicBezTo>
                    <a:pt x="1536" y="1527"/>
                    <a:pt x="1486" y="1593"/>
                    <a:pt x="1453" y="1609"/>
                  </a:cubicBezTo>
                  <a:cubicBezTo>
                    <a:pt x="1412" y="1634"/>
                    <a:pt x="1322" y="1675"/>
                    <a:pt x="1240" y="1708"/>
                  </a:cubicBezTo>
                  <a:cubicBezTo>
                    <a:pt x="1150" y="1740"/>
                    <a:pt x="1068" y="1765"/>
                    <a:pt x="1035" y="1773"/>
                  </a:cubicBezTo>
                  <a:cubicBezTo>
                    <a:pt x="977" y="1782"/>
                    <a:pt x="239" y="1658"/>
                    <a:pt x="1" y="1617"/>
                  </a:cubicBezTo>
                  <a:cubicBezTo>
                    <a:pt x="34" y="1650"/>
                    <a:pt x="66" y="1699"/>
                    <a:pt x="108" y="1740"/>
                  </a:cubicBezTo>
                  <a:cubicBezTo>
                    <a:pt x="173" y="1823"/>
                    <a:pt x="247" y="1913"/>
                    <a:pt x="280" y="1970"/>
                  </a:cubicBezTo>
                  <a:lnTo>
                    <a:pt x="288" y="1970"/>
                  </a:lnTo>
                  <a:cubicBezTo>
                    <a:pt x="362" y="2077"/>
                    <a:pt x="501" y="2274"/>
                    <a:pt x="559" y="2446"/>
                  </a:cubicBezTo>
                  <a:cubicBezTo>
                    <a:pt x="584" y="2528"/>
                    <a:pt x="575" y="2594"/>
                    <a:pt x="575" y="2651"/>
                  </a:cubicBezTo>
                  <a:cubicBezTo>
                    <a:pt x="567" y="2725"/>
                    <a:pt x="559" y="2783"/>
                    <a:pt x="641" y="2848"/>
                  </a:cubicBezTo>
                  <a:cubicBezTo>
                    <a:pt x="723" y="2914"/>
                    <a:pt x="928" y="3004"/>
                    <a:pt x="1109" y="3086"/>
                  </a:cubicBezTo>
                  <a:cubicBezTo>
                    <a:pt x="1281" y="3160"/>
                    <a:pt x="1429" y="3226"/>
                    <a:pt x="1429" y="3267"/>
                  </a:cubicBezTo>
                  <a:cubicBezTo>
                    <a:pt x="1429" y="3283"/>
                    <a:pt x="1421" y="3316"/>
                    <a:pt x="1412" y="3341"/>
                  </a:cubicBezTo>
                  <a:cubicBezTo>
                    <a:pt x="1388" y="3406"/>
                    <a:pt x="1355" y="3505"/>
                    <a:pt x="1404" y="3530"/>
                  </a:cubicBezTo>
                  <a:cubicBezTo>
                    <a:pt x="1445" y="3554"/>
                    <a:pt x="1511" y="3546"/>
                    <a:pt x="1560" y="3546"/>
                  </a:cubicBezTo>
                  <a:cubicBezTo>
                    <a:pt x="1650" y="3538"/>
                    <a:pt x="1732" y="3538"/>
                    <a:pt x="1757" y="3603"/>
                  </a:cubicBezTo>
                  <a:cubicBezTo>
                    <a:pt x="1773" y="3653"/>
                    <a:pt x="1773" y="3702"/>
                    <a:pt x="1773" y="3759"/>
                  </a:cubicBezTo>
                  <a:cubicBezTo>
                    <a:pt x="1773" y="3809"/>
                    <a:pt x="1765" y="3866"/>
                    <a:pt x="1782" y="3923"/>
                  </a:cubicBezTo>
                  <a:cubicBezTo>
                    <a:pt x="1798" y="3956"/>
                    <a:pt x="1806" y="3997"/>
                    <a:pt x="1815" y="4038"/>
                  </a:cubicBezTo>
                  <a:cubicBezTo>
                    <a:pt x="1847" y="4161"/>
                    <a:pt x="1880" y="4326"/>
                    <a:pt x="1946" y="4350"/>
                  </a:cubicBezTo>
                  <a:cubicBezTo>
                    <a:pt x="1987" y="4358"/>
                    <a:pt x="2094" y="4375"/>
                    <a:pt x="2208" y="4391"/>
                  </a:cubicBezTo>
                  <a:cubicBezTo>
                    <a:pt x="2422" y="4424"/>
                    <a:pt x="2668" y="4457"/>
                    <a:pt x="2684" y="4506"/>
                  </a:cubicBezTo>
                  <a:lnTo>
                    <a:pt x="2684" y="4506"/>
                  </a:lnTo>
                  <a:cubicBezTo>
                    <a:pt x="2701" y="4547"/>
                    <a:pt x="2693" y="4580"/>
                    <a:pt x="2684" y="4613"/>
                  </a:cubicBezTo>
                  <a:cubicBezTo>
                    <a:pt x="2676" y="4637"/>
                    <a:pt x="2676" y="4654"/>
                    <a:pt x="2684" y="4662"/>
                  </a:cubicBezTo>
                  <a:lnTo>
                    <a:pt x="2684" y="4662"/>
                  </a:lnTo>
                  <a:cubicBezTo>
                    <a:pt x="2701" y="4687"/>
                    <a:pt x="2791" y="4810"/>
                    <a:pt x="2840" y="485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74"/>
            <p:cNvSpPr/>
            <p:nvPr/>
          </p:nvSpPr>
          <p:spPr>
            <a:xfrm>
              <a:off x="3994125" y="3240725"/>
              <a:ext cx="163550" cy="168675"/>
            </a:xfrm>
            <a:custGeom>
              <a:avLst/>
              <a:gdLst/>
              <a:ahLst/>
              <a:cxnLst/>
              <a:rect l="l" t="t" r="r" b="b"/>
              <a:pathLst>
                <a:path w="6542" h="6747" extrusionOk="0">
                  <a:moveTo>
                    <a:pt x="3702" y="1"/>
                  </a:moveTo>
                  <a:cubicBezTo>
                    <a:pt x="3612" y="25"/>
                    <a:pt x="3415" y="50"/>
                    <a:pt x="3275" y="66"/>
                  </a:cubicBezTo>
                  <a:cubicBezTo>
                    <a:pt x="3185" y="74"/>
                    <a:pt x="3119" y="83"/>
                    <a:pt x="3111" y="83"/>
                  </a:cubicBezTo>
                  <a:cubicBezTo>
                    <a:pt x="3086" y="91"/>
                    <a:pt x="2922" y="214"/>
                    <a:pt x="2774" y="312"/>
                  </a:cubicBezTo>
                  <a:cubicBezTo>
                    <a:pt x="2660" y="395"/>
                    <a:pt x="2553" y="468"/>
                    <a:pt x="2536" y="477"/>
                  </a:cubicBezTo>
                  <a:cubicBezTo>
                    <a:pt x="2487" y="501"/>
                    <a:pt x="2438" y="436"/>
                    <a:pt x="2397" y="345"/>
                  </a:cubicBezTo>
                  <a:cubicBezTo>
                    <a:pt x="2380" y="296"/>
                    <a:pt x="2356" y="255"/>
                    <a:pt x="2339" y="214"/>
                  </a:cubicBezTo>
                  <a:cubicBezTo>
                    <a:pt x="2323" y="165"/>
                    <a:pt x="2339" y="124"/>
                    <a:pt x="2323" y="124"/>
                  </a:cubicBezTo>
                  <a:cubicBezTo>
                    <a:pt x="2307" y="124"/>
                    <a:pt x="1650" y="222"/>
                    <a:pt x="1174" y="304"/>
                  </a:cubicBezTo>
                  <a:cubicBezTo>
                    <a:pt x="920" y="345"/>
                    <a:pt x="715" y="370"/>
                    <a:pt x="715" y="378"/>
                  </a:cubicBezTo>
                  <a:cubicBezTo>
                    <a:pt x="715" y="378"/>
                    <a:pt x="723" y="1026"/>
                    <a:pt x="723" y="1683"/>
                  </a:cubicBezTo>
                  <a:cubicBezTo>
                    <a:pt x="731" y="2348"/>
                    <a:pt x="739" y="3021"/>
                    <a:pt x="723" y="3045"/>
                  </a:cubicBezTo>
                  <a:cubicBezTo>
                    <a:pt x="698" y="3086"/>
                    <a:pt x="493" y="3095"/>
                    <a:pt x="304" y="3103"/>
                  </a:cubicBezTo>
                  <a:cubicBezTo>
                    <a:pt x="148" y="3111"/>
                    <a:pt x="17" y="3103"/>
                    <a:pt x="9" y="3111"/>
                  </a:cubicBezTo>
                  <a:cubicBezTo>
                    <a:pt x="9" y="3119"/>
                    <a:pt x="9" y="4153"/>
                    <a:pt x="1" y="5269"/>
                  </a:cubicBezTo>
                  <a:cubicBezTo>
                    <a:pt x="50" y="5278"/>
                    <a:pt x="99" y="5286"/>
                    <a:pt x="156" y="5310"/>
                  </a:cubicBezTo>
                  <a:cubicBezTo>
                    <a:pt x="214" y="5335"/>
                    <a:pt x="280" y="5368"/>
                    <a:pt x="337" y="5409"/>
                  </a:cubicBezTo>
                  <a:cubicBezTo>
                    <a:pt x="468" y="5499"/>
                    <a:pt x="575" y="5893"/>
                    <a:pt x="624" y="6082"/>
                  </a:cubicBezTo>
                  <a:cubicBezTo>
                    <a:pt x="624" y="6098"/>
                    <a:pt x="632" y="6106"/>
                    <a:pt x="632" y="6131"/>
                  </a:cubicBezTo>
                  <a:cubicBezTo>
                    <a:pt x="665" y="6238"/>
                    <a:pt x="624" y="6271"/>
                    <a:pt x="583" y="6328"/>
                  </a:cubicBezTo>
                  <a:cubicBezTo>
                    <a:pt x="550" y="6361"/>
                    <a:pt x="518" y="6402"/>
                    <a:pt x="493" y="6459"/>
                  </a:cubicBezTo>
                  <a:cubicBezTo>
                    <a:pt x="468" y="6525"/>
                    <a:pt x="493" y="6591"/>
                    <a:pt x="518" y="6648"/>
                  </a:cubicBezTo>
                  <a:cubicBezTo>
                    <a:pt x="534" y="6673"/>
                    <a:pt x="559" y="6697"/>
                    <a:pt x="575" y="6714"/>
                  </a:cubicBezTo>
                  <a:cubicBezTo>
                    <a:pt x="591" y="6730"/>
                    <a:pt x="600" y="6738"/>
                    <a:pt x="608" y="6747"/>
                  </a:cubicBezTo>
                  <a:cubicBezTo>
                    <a:pt x="641" y="6738"/>
                    <a:pt x="723" y="6738"/>
                    <a:pt x="821" y="6738"/>
                  </a:cubicBezTo>
                  <a:cubicBezTo>
                    <a:pt x="969" y="6738"/>
                    <a:pt x="1158" y="6738"/>
                    <a:pt x="1289" y="6722"/>
                  </a:cubicBezTo>
                  <a:cubicBezTo>
                    <a:pt x="1494" y="6697"/>
                    <a:pt x="1749" y="6353"/>
                    <a:pt x="1831" y="6254"/>
                  </a:cubicBezTo>
                  <a:cubicBezTo>
                    <a:pt x="1839" y="6238"/>
                    <a:pt x="1839" y="6229"/>
                    <a:pt x="1847" y="6229"/>
                  </a:cubicBezTo>
                  <a:lnTo>
                    <a:pt x="1847" y="6229"/>
                  </a:lnTo>
                  <a:cubicBezTo>
                    <a:pt x="1888" y="6180"/>
                    <a:pt x="1970" y="5901"/>
                    <a:pt x="2003" y="5819"/>
                  </a:cubicBezTo>
                  <a:lnTo>
                    <a:pt x="2003" y="5819"/>
                  </a:lnTo>
                  <a:lnTo>
                    <a:pt x="2011" y="5795"/>
                  </a:lnTo>
                  <a:lnTo>
                    <a:pt x="2011" y="5795"/>
                  </a:lnTo>
                  <a:cubicBezTo>
                    <a:pt x="2019" y="5770"/>
                    <a:pt x="2052" y="5729"/>
                    <a:pt x="2101" y="5696"/>
                  </a:cubicBezTo>
                  <a:cubicBezTo>
                    <a:pt x="2159" y="5647"/>
                    <a:pt x="2233" y="5598"/>
                    <a:pt x="2282" y="5573"/>
                  </a:cubicBezTo>
                  <a:cubicBezTo>
                    <a:pt x="2331" y="5540"/>
                    <a:pt x="2545" y="5630"/>
                    <a:pt x="2791" y="5737"/>
                  </a:cubicBezTo>
                  <a:cubicBezTo>
                    <a:pt x="3021" y="5844"/>
                    <a:pt x="3275" y="5950"/>
                    <a:pt x="3423" y="5983"/>
                  </a:cubicBezTo>
                  <a:cubicBezTo>
                    <a:pt x="3669" y="6033"/>
                    <a:pt x="3694" y="6008"/>
                    <a:pt x="3726" y="5983"/>
                  </a:cubicBezTo>
                  <a:cubicBezTo>
                    <a:pt x="3735" y="5975"/>
                    <a:pt x="3743" y="5967"/>
                    <a:pt x="3751" y="5959"/>
                  </a:cubicBezTo>
                  <a:cubicBezTo>
                    <a:pt x="3776" y="5942"/>
                    <a:pt x="3833" y="5893"/>
                    <a:pt x="3899" y="5827"/>
                  </a:cubicBezTo>
                  <a:cubicBezTo>
                    <a:pt x="3964" y="5770"/>
                    <a:pt x="4022" y="5704"/>
                    <a:pt x="4071" y="5647"/>
                  </a:cubicBezTo>
                  <a:cubicBezTo>
                    <a:pt x="4120" y="5589"/>
                    <a:pt x="4145" y="5474"/>
                    <a:pt x="4170" y="5368"/>
                  </a:cubicBezTo>
                  <a:cubicBezTo>
                    <a:pt x="4194" y="5278"/>
                    <a:pt x="4211" y="5195"/>
                    <a:pt x="4243" y="5154"/>
                  </a:cubicBezTo>
                  <a:cubicBezTo>
                    <a:pt x="4293" y="5072"/>
                    <a:pt x="4383" y="5072"/>
                    <a:pt x="4465" y="5072"/>
                  </a:cubicBezTo>
                  <a:cubicBezTo>
                    <a:pt x="4490" y="5072"/>
                    <a:pt x="4514" y="5072"/>
                    <a:pt x="4522" y="5072"/>
                  </a:cubicBezTo>
                  <a:cubicBezTo>
                    <a:pt x="4547" y="5064"/>
                    <a:pt x="4613" y="5015"/>
                    <a:pt x="4678" y="4966"/>
                  </a:cubicBezTo>
                  <a:cubicBezTo>
                    <a:pt x="4760" y="4900"/>
                    <a:pt x="4859" y="4818"/>
                    <a:pt x="4884" y="4785"/>
                  </a:cubicBezTo>
                  <a:cubicBezTo>
                    <a:pt x="4916" y="4744"/>
                    <a:pt x="4916" y="4465"/>
                    <a:pt x="4916" y="4391"/>
                  </a:cubicBezTo>
                  <a:cubicBezTo>
                    <a:pt x="4916" y="4326"/>
                    <a:pt x="5253" y="4137"/>
                    <a:pt x="5474" y="4014"/>
                  </a:cubicBezTo>
                  <a:cubicBezTo>
                    <a:pt x="5532" y="3981"/>
                    <a:pt x="5589" y="3948"/>
                    <a:pt x="5614" y="3932"/>
                  </a:cubicBezTo>
                  <a:cubicBezTo>
                    <a:pt x="5671" y="3899"/>
                    <a:pt x="5729" y="3800"/>
                    <a:pt x="5786" y="3710"/>
                  </a:cubicBezTo>
                  <a:cubicBezTo>
                    <a:pt x="5836" y="3620"/>
                    <a:pt x="5877" y="3538"/>
                    <a:pt x="5934" y="3513"/>
                  </a:cubicBezTo>
                  <a:cubicBezTo>
                    <a:pt x="6000" y="3472"/>
                    <a:pt x="6090" y="3480"/>
                    <a:pt x="6164" y="3480"/>
                  </a:cubicBezTo>
                  <a:cubicBezTo>
                    <a:pt x="6197" y="3488"/>
                    <a:pt x="6229" y="3488"/>
                    <a:pt x="6238" y="3480"/>
                  </a:cubicBezTo>
                  <a:lnTo>
                    <a:pt x="6238" y="3480"/>
                  </a:lnTo>
                  <a:cubicBezTo>
                    <a:pt x="6254" y="3480"/>
                    <a:pt x="6287" y="3439"/>
                    <a:pt x="6328" y="3398"/>
                  </a:cubicBezTo>
                  <a:cubicBezTo>
                    <a:pt x="6369" y="3349"/>
                    <a:pt x="6410" y="3300"/>
                    <a:pt x="6451" y="3275"/>
                  </a:cubicBezTo>
                  <a:lnTo>
                    <a:pt x="6451" y="3275"/>
                  </a:lnTo>
                  <a:cubicBezTo>
                    <a:pt x="6476" y="3267"/>
                    <a:pt x="6508" y="3250"/>
                    <a:pt x="6541" y="3242"/>
                  </a:cubicBezTo>
                  <a:cubicBezTo>
                    <a:pt x="6500" y="3193"/>
                    <a:pt x="6435" y="3111"/>
                    <a:pt x="6410" y="3086"/>
                  </a:cubicBezTo>
                  <a:lnTo>
                    <a:pt x="6410" y="3078"/>
                  </a:lnTo>
                  <a:cubicBezTo>
                    <a:pt x="6385" y="3053"/>
                    <a:pt x="6394" y="3012"/>
                    <a:pt x="6402" y="2971"/>
                  </a:cubicBezTo>
                  <a:cubicBezTo>
                    <a:pt x="6410" y="2955"/>
                    <a:pt x="6410" y="2930"/>
                    <a:pt x="6402" y="2906"/>
                  </a:cubicBezTo>
                  <a:lnTo>
                    <a:pt x="6402" y="2906"/>
                  </a:lnTo>
                  <a:cubicBezTo>
                    <a:pt x="6402" y="2889"/>
                    <a:pt x="6172" y="2865"/>
                    <a:pt x="5983" y="2832"/>
                  </a:cubicBezTo>
                  <a:cubicBezTo>
                    <a:pt x="5860" y="2816"/>
                    <a:pt x="5753" y="2799"/>
                    <a:pt x="5712" y="2791"/>
                  </a:cubicBezTo>
                  <a:cubicBezTo>
                    <a:pt x="5606" y="2758"/>
                    <a:pt x="5565" y="2569"/>
                    <a:pt x="5532" y="2430"/>
                  </a:cubicBezTo>
                  <a:cubicBezTo>
                    <a:pt x="5524" y="2389"/>
                    <a:pt x="5515" y="2348"/>
                    <a:pt x="5499" y="2323"/>
                  </a:cubicBezTo>
                  <a:cubicBezTo>
                    <a:pt x="5483" y="2249"/>
                    <a:pt x="5483" y="2192"/>
                    <a:pt x="5483" y="2134"/>
                  </a:cubicBezTo>
                  <a:cubicBezTo>
                    <a:pt x="5491" y="2085"/>
                    <a:pt x="5491" y="2044"/>
                    <a:pt x="5474" y="2003"/>
                  </a:cubicBezTo>
                  <a:cubicBezTo>
                    <a:pt x="5466" y="1978"/>
                    <a:pt x="5409" y="1987"/>
                    <a:pt x="5351" y="1987"/>
                  </a:cubicBezTo>
                  <a:cubicBezTo>
                    <a:pt x="5286" y="1995"/>
                    <a:pt x="5220" y="1995"/>
                    <a:pt x="5163" y="1970"/>
                  </a:cubicBezTo>
                  <a:cubicBezTo>
                    <a:pt x="5056" y="1921"/>
                    <a:pt x="5097" y="1781"/>
                    <a:pt x="5130" y="1699"/>
                  </a:cubicBezTo>
                  <a:cubicBezTo>
                    <a:pt x="5138" y="1675"/>
                    <a:pt x="5138" y="1650"/>
                    <a:pt x="5138" y="1642"/>
                  </a:cubicBezTo>
                  <a:cubicBezTo>
                    <a:pt x="5138" y="1642"/>
                    <a:pt x="5015" y="1584"/>
                    <a:pt x="4859" y="1519"/>
                  </a:cubicBezTo>
                  <a:cubicBezTo>
                    <a:pt x="4678" y="1445"/>
                    <a:pt x="4473" y="1347"/>
                    <a:pt x="4383" y="1281"/>
                  </a:cubicBezTo>
                  <a:cubicBezTo>
                    <a:pt x="4268" y="1191"/>
                    <a:pt x="4276" y="1109"/>
                    <a:pt x="4284" y="1018"/>
                  </a:cubicBezTo>
                  <a:cubicBezTo>
                    <a:pt x="4293" y="969"/>
                    <a:pt x="4301" y="912"/>
                    <a:pt x="4276" y="846"/>
                  </a:cubicBezTo>
                  <a:cubicBezTo>
                    <a:pt x="4219" y="674"/>
                    <a:pt x="4087" y="485"/>
                    <a:pt x="4014" y="386"/>
                  </a:cubicBezTo>
                  <a:lnTo>
                    <a:pt x="4005" y="386"/>
                  </a:lnTo>
                  <a:cubicBezTo>
                    <a:pt x="3973" y="337"/>
                    <a:pt x="3899" y="239"/>
                    <a:pt x="3833" y="157"/>
                  </a:cubicBezTo>
                  <a:cubicBezTo>
                    <a:pt x="3776" y="91"/>
                    <a:pt x="3726" y="33"/>
                    <a:pt x="370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74"/>
            <p:cNvSpPr/>
            <p:nvPr/>
          </p:nvSpPr>
          <p:spPr>
            <a:xfrm>
              <a:off x="3994125" y="3240725"/>
              <a:ext cx="163550" cy="168675"/>
            </a:xfrm>
            <a:custGeom>
              <a:avLst/>
              <a:gdLst/>
              <a:ahLst/>
              <a:cxnLst/>
              <a:rect l="l" t="t" r="r" b="b"/>
              <a:pathLst>
                <a:path w="6542" h="6747" fill="none" extrusionOk="0">
                  <a:moveTo>
                    <a:pt x="3702" y="1"/>
                  </a:moveTo>
                  <a:cubicBezTo>
                    <a:pt x="3612" y="25"/>
                    <a:pt x="3415" y="50"/>
                    <a:pt x="3275" y="66"/>
                  </a:cubicBezTo>
                  <a:cubicBezTo>
                    <a:pt x="3185" y="74"/>
                    <a:pt x="3119" y="83"/>
                    <a:pt x="3111" y="83"/>
                  </a:cubicBezTo>
                  <a:cubicBezTo>
                    <a:pt x="3086" y="91"/>
                    <a:pt x="2922" y="214"/>
                    <a:pt x="2774" y="312"/>
                  </a:cubicBezTo>
                  <a:cubicBezTo>
                    <a:pt x="2660" y="395"/>
                    <a:pt x="2553" y="468"/>
                    <a:pt x="2536" y="477"/>
                  </a:cubicBezTo>
                  <a:cubicBezTo>
                    <a:pt x="2487" y="501"/>
                    <a:pt x="2438" y="436"/>
                    <a:pt x="2397" y="345"/>
                  </a:cubicBezTo>
                  <a:cubicBezTo>
                    <a:pt x="2380" y="296"/>
                    <a:pt x="2356" y="255"/>
                    <a:pt x="2339" y="214"/>
                  </a:cubicBezTo>
                  <a:cubicBezTo>
                    <a:pt x="2323" y="165"/>
                    <a:pt x="2339" y="124"/>
                    <a:pt x="2323" y="124"/>
                  </a:cubicBezTo>
                  <a:cubicBezTo>
                    <a:pt x="2307" y="124"/>
                    <a:pt x="1650" y="222"/>
                    <a:pt x="1174" y="304"/>
                  </a:cubicBezTo>
                  <a:cubicBezTo>
                    <a:pt x="920" y="345"/>
                    <a:pt x="715" y="370"/>
                    <a:pt x="715" y="378"/>
                  </a:cubicBezTo>
                  <a:cubicBezTo>
                    <a:pt x="715" y="378"/>
                    <a:pt x="723" y="1026"/>
                    <a:pt x="723" y="1683"/>
                  </a:cubicBezTo>
                  <a:cubicBezTo>
                    <a:pt x="731" y="2348"/>
                    <a:pt x="739" y="3021"/>
                    <a:pt x="723" y="3045"/>
                  </a:cubicBezTo>
                  <a:cubicBezTo>
                    <a:pt x="698" y="3086"/>
                    <a:pt x="493" y="3095"/>
                    <a:pt x="304" y="3103"/>
                  </a:cubicBezTo>
                  <a:cubicBezTo>
                    <a:pt x="148" y="3111"/>
                    <a:pt x="17" y="3103"/>
                    <a:pt x="9" y="3111"/>
                  </a:cubicBezTo>
                  <a:cubicBezTo>
                    <a:pt x="9" y="3119"/>
                    <a:pt x="9" y="4153"/>
                    <a:pt x="1" y="5269"/>
                  </a:cubicBezTo>
                  <a:cubicBezTo>
                    <a:pt x="50" y="5278"/>
                    <a:pt x="99" y="5286"/>
                    <a:pt x="156" y="5310"/>
                  </a:cubicBezTo>
                  <a:cubicBezTo>
                    <a:pt x="214" y="5335"/>
                    <a:pt x="280" y="5368"/>
                    <a:pt x="337" y="5409"/>
                  </a:cubicBezTo>
                  <a:cubicBezTo>
                    <a:pt x="468" y="5499"/>
                    <a:pt x="575" y="5893"/>
                    <a:pt x="624" y="6082"/>
                  </a:cubicBezTo>
                  <a:cubicBezTo>
                    <a:pt x="624" y="6098"/>
                    <a:pt x="632" y="6106"/>
                    <a:pt x="632" y="6131"/>
                  </a:cubicBezTo>
                  <a:cubicBezTo>
                    <a:pt x="665" y="6238"/>
                    <a:pt x="624" y="6271"/>
                    <a:pt x="583" y="6328"/>
                  </a:cubicBezTo>
                  <a:cubicBezTo>
                    <a:pt x="550" y="6361"/>
                    <a:pt x="518" y="6402"/>
                    <a:pt x="493" y="6459"/>
                  </a:cubicBezTo>
                  <a:cubicBezTo>
                    <a:pt x="468" y="6525"/>
                    <a:pt x="493" y="6591"/>
                    <a:pt x="518" y="6648"/>
                  </a:cubicBezTo>
                  <a:cubicBezTo>
                    <a:pt x="534" y="6673"/>
                    <a:pt x="559" y="6697"/>
                    <a:pt x="575" y="6714"/>
                  </a:cubicBezTo>
                  <a:cubicBezTo>
                    <a:pt x="591" y="6730"/>
                    <a:pt x="600" y="6738"/>
                    <a:pt x="608" y="6747"/>
                  </a:cubicBezTo>
                  <a:cubicBezTo>
                    <a:pt x="641" y="6738"/>
                    <a:pt x="723" y="6738"/>
                    <a:pt x="821" y="6738"/>
                  </a:cubicBezTo>
                  <a:cubicBezTo>
                    <a:pt x="969" y="6738"/>
                    <a:pt x="1158" y="6738"/>
                    <a:pt x="1289" y="6722"/>
                  </a:cubicBezTo>
                  <a:cubicBezTo>
                    <a:pt x="1494" y="6697"/>
                    <a:pt x="1749" y="6353"/>
                    <a:pt x="1831" y="6254"/>
                  </a:cubicBezTo>
                  <a:cubicBezTo>
                    <a:pt x="1839" y="6238"/>
                    <a:pt x="1839" y="6229"/>
                    <a:pt x="1847" y="6229"/>
                  </a:cubicBezTo>
                  <a:lnTo>
                    <a:pt x="1847" y="6229"/>
                  </a:lnTo>
                  <a:cubicBezTo>
                    <a:pt x="1888" y="6180"/>
                    <a:pt x="1970" y="5901"/>
                    <a:pt x="2003" y="5819"/>
                  </a:cubicBezTo>
                  <a:lnTo>
                    <a:pt x="2003" y="5819"/>
                  </a:lnTo>
                  <a:lnTo>
                    <a:pt x="2011" y="5795"/>
                  </a:lnTo>
                  <a:lnTo>
                    <a:pt x="2011" y="5795"/>
                  </a:lnTo>
                  <a:cubicBezTo>
                    <a:pt x="2019" y="5770"/>
                    <a:pt x="2052" y="5729"/>
                    <a:pt x="2101" y="5696"/>
                  </a:cubicBezTo>
                  <a:cubicBezTo>
                    <a:pt x="2159" y="5647"/>
                    <a:pt x="2233" y="5598"/>
                    <a:pt x="2282" y="5573"/>
                  </a:cubicBezTo>
                  <a:cubicBezTo>
                    <a:pt x="2331" y="5540"/>
                    <a:pt x="2545" y="5630"/>
                    <a:pt x="2791" y="5737"/>
                  </a:cubicBezTo>
                  <a:cubicBezTo>
                    <a:pt x="3021" y="5844"/>
                    <a:pt x="3275" y="5950"/>
                    <a:pt x="3423" y="5983"/>
                  </a:cubicBezTo>
                  <a:cubicBezTo>
                    <a:pt x="3669" y="6033"/>
                    <a:pt x="3694" y="6008"/>
                    <a:pt x="3726" y="5983"/>
                  </a:cubicBezTo>
                  <a:cubicBezTo>
                    <a:pt x="3735" y="5975"/>
                    <a:pt x="3743" y="5967"/>
                    <a:pt x="3751" y="5959"/>
                  </a:cubicBezTo>
                  <a:cubicBezTo>
                    <a:pt x="3776" y="5942"/>
                    <a:pt x="3833" y="5893"/>
                    <a:pt x="3899" y="5827"/>
                  </a:cubicBezTo>
                  <a:cubicBezTo>
                    <a:pt x="3964" y="5770"/>
                    <a:pt x="4022" y="5704"/>
                    <a:pt x="4071" y="5647"/>
                  </a:cubicBezTo>
                  <a:cubicBezTo>
                    <a:pt x="4120" y="5589"/>
                    <a:pt x="4145" y="5474"/>
                    <a:pt x="4170" y="5368"/>
                  </a:cubicBezTo>
                  <a:cubicBezTo>
                    <a:pt x="4194" y="5278"/>
                    <a:pt x="4211" y="5195"/>
                    <a:pt x="4243" y="5154"/>
                  </a:cubicBezTo>
                  <a:cubicBezTo>
                    <a:pt x="4293" y="5072"/>
                    <a:pt x="4383" y="5072"/>
                    <a:pt x="4465" y="5072"/>
                  </a:cubicBezTo>
                  <a:cubicBezTo>
                    <a:pt x="4490" y="5072"/>
                    <a:pt x="4514" y="5072"/>
                    <a:pt x="4522" y="5072"/>
                  </a:cubicBezTo>
                  <a:cubicBezTo>
                    <a:pt x="4547" y="5064"/>
                    <a:pt x="4613" y="5015"/>
                    <a:pt x="4678" y="4966"/>
                  </a:cubicBezTo>
                  <a:cubicBezTo>
                    <a:pt x="4760" y="4900"/>
                    <a:pt x="4859" y="4818"/>
                    <a:pt x="4884" y="4785"/>
                  </a:cubicBezTo>
                  <a:cubicBezTo>
                    <a:pt x="4916" y="4744"/>
                    <a:pt x="4916" y="4465"/>
                    <a:pt x="4916" y="4391"/>
                  </a:cubicBezTo>
                  <a:cubicBezTo>
                    <a:pt x="4916" y="4326"/>
                    <a:pt x="5253" y="4137"/>
                    <a:pt x="5474" y="4014"/>
                  </a:cubicBezTo>
                  <a:cubicBezTo>
                    <a:pt x="5532" y="3981"/>
                    <a:pt x="5589" y="3948"/>
                    <a:pt x="5614" y="3932"/>
                  </a:cubicBezTo>
                  <a:cubicBezTo>
                    <a:pt x="5671" y="3899"/>
                    <a:pt x="5729" y="3800"/>
                    <a:pt x="5786" y="3710"/>
                  </a:cubicBezTo>
                  <a:cubicBezTo>
                    <a:pt x="5836" y="3620"/>
                    <a:pt x="5877" y="3538"/>
                    <a:pt x="5934" y="3513"/>
                  </a:cubicBezTo>
                  <a:cubicBezTo>
                    <a:pt x="6000" y="3472"/>
                    <a:pt x="6090" y="3480"/>
                    <a:pt x="6164" y="3480"/>
                  </a:cubicBezTo>
                  <a:cubicBezTo>
                    <a:pt x="6197" y="3488"/>
                    <a:pt x="6229" y="3488"/>
                    <a:pt x="6238" y="3480"/>
                  </a:cubicBezTo>
                  <a:lnTo>
                    <a:pt x="6238" y="3480"/>
                  </a:lnTo>
                  <a:cubicBezTo>
                    <a:pt x="6254" y="3480"/>
                    <a:pt x="6287" y="3439"/>
                    <a:pt x="6328" y="3398"/>
                  </a:cubicBezTo>
                  <a:cubicBezTo>
                    <a:pt x="6369" y="3349"/>
                    <a:pt x="6410" y="3300"/>
                    <a:pt x="6451" y="3275"/>
                  </a:cubicBezTo>
                  <a:lnTo>
                    <a:pt x="6451" y="3275"/>
                  </a:lnTo>
                  <a:cubicBezTo>
                    <a:pt x="6476" y="3267"/>
                    <a:pt x="6508" y="3250"/>
                    <a:pt x="6541" y="3242"/>
                  </a:cubicBezTo>
                  <a:cubicBezTo>
                    <a:pt x="6500" y="3193"/>
                    <a:pt x="6435" y="3111"/>
                    <a:pt x="6410" y="3086"/>
                  </a:cubicBezTo>
                  <a:lnTo>
                    <a:pt x="6410" y="3078"/>
                  </a:lnTo>
                  <a:cubicBezTo>
                    <a:pt x="6385" y="3053"/>
                    <a:pt x="6394" y="3012"/>
                    <a:pt x="6402" y="2971"/>
                  </a:cubicBezTo>
                  <a:cubicBezTo>
                    <a:pt x="6410" y="2955"/>
                    <a:pt x="6410" y="2930"/>
                    <a:pt x="6402" y="2906"/>
                  </a:cubicBezTo>
                  <a:lnTo>
                    <a:pt x="6402" y="2906"/>
                  </a:lnTo>
                  <a:cubicBezTo>
                    <a:pt x="6402" y="2889"/>
                    <a:pt x="6172" y="2865"/>
                    <a:pt x="5983" y="2832"/>
                  </a:cubicBezTo>
                  <a:cubicBezTo>
                    <a:pt x="5860" y="2816"/>
                    <a:pt x="5753" y="2799"/>
                    <a:pt x="5712" y="2791"/>
                  </a:cubicBezTo>
                  <a:cubicBezTo>
                    <a:pt x="5606" y="2758"/>
                    <a:pt x="5565" y="2569"/>
                    <a:pt x="5532" y="2430"/>
                  </a:cubicBezTo>
                  <a:cubicBezTo>
                    <a:pt x="5524" y="2389"/>
                    <a:pt x="5515" y="2348"/>
                    <a:pt x="5499" y="2323"/>
                  </a:cubicBezTo>
                  <a:cubicBezTo>
                    <a:pt x="5483" y="2249"/>
                    <a:pt x="5483" y="2192"/>
                    <a:pt x="5483" y="2134"/>
                  </a:cubicBezTo>
                  <a:cubicBezTo>
                    <a:pt x="5491" y="2085"/>
                    <a:pt x="5491" y="2044"/>
                    <a:pt x="5474" y="2003"/>
                  </a:cubicBezTo>
                  <a:cubicBezTo>
                    <a:pt x="5466" y="1978"/>
                    <a:pt x="5409" y="1987"/>
                    <a:pt x="5351" y="1987"/>
                  </a:cubicBezTo>
                  <a:cubicBezTo>
                    <a:pt x="5286" y="1995"/>
                    <a:pt x="5220" y="1995"/>
                    <a:pt x="5163" y="1970"/>
                  </a:cubicBezTo>
                  <a:cubicBezTo>
                    <a:pt x="5056" y="1921"/>
                    <a:pt x="5097" y="1781"/>
                    <a:pt x="5130" y="1699"/>
                  </a:cubicBezTo>
                  <a:cubicBezTo>
                    <a:pt x="5138" y="1675"/>
                    <a:pt x="5138" y="1650"/>
                    <a:pt x="5138" y="1642"/>
                  </a:cubicBezTo>
                  <a:cubicBezTo>
                    <a:pt x="5138" y="1642"/>
                    <a:pt x="5015" y="1584"/>
                    <a:pt x="4859" y="1519"/>
                  </a:cubicBezTo>
                  <a:cubicBezTo>
                    <a:pt x="4678" y="1445"/>
                    <a:pt x="4473" y="1347"/>
                    <a:pt x="4383" y="1281"/>
                  </a:cubicBezTo>
                  <a:cubicBezTo>
                    <a:pt x="4268" y="1191"/>
                    <a:pt x="4276" y="1109"/>
                    <a:pt x="4284" y="1018"/>
                  </a:cubicBezTo>
                  <a:cubicBezTo>
                    <a:pt x="4293" y="969"/>
                    <a:pt x="4301" y="912"/>
                    <a:pt x="4276" y="846"/>
                  </a:cubicBezTo>
                  <a:cubicBezTo>
                    <a:pt x="4219" y="674"/>
                    <a:pt x="4087" y="485"/>
                    <a:pt x="4014" y="386"/>
                  </a:cubicBezTo>
                  <a:lnTo>
                    <a:pt x="4005" y="386"/>
                  </a:lnTo>
                  <a:cubicBezTo>
                    <a:pt x="3973" y="337"/>
                    <a:pt x="3899" y="239"/>
                    <a:pt x="3833" y="157"/>
                  </a:cubicBezTo>
                  <a:cubicBezTo>
                    <a:pt x="3776" y="91"/>
                    <a:pt x="3726" y="33"/>
                    <a:pt x="3702"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74"/>
            <p:cNvSpPr/>
            <p:nvPr/>
          </p:nvSpPr>
          <p:spPr>
            <a:xfrm>
              <a:off x="4056900" y="2927650"/>
              <a:ext cx="25" cy="25"/>
            </a:xfrm>
            <a:custGeom>
              <a:avLst/>
              <a:gdLst/>
              <a:ahLst/>
              <a:cxnLst/>
              <a:rect l="l" t="t" r="r" b="b"/>
              <a:pathLst>
                <a:path w="1" h="1" extrusionOk="0">
                  <a:moveTo>
                    <a:pt x="1" y="0"/>
                  </a:moveTo>
                  <a:lnTo>
                    <a:pt x="1" y="0"/>
                  </a:lnTo>
                  <a:lnTo>
                    <a:pt x="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74"/>
            <p:cNvSpPr/>
            <p:nvPr/>
          </p:nvSpPr>
          <p:spPr>
            <a:xfrm>
              <a:off x="4056900" y="2927650"/>
              <a:ext cx="25" cy="25"/>
            </a:xfrm>
            <a:custGeom>
              <a:avLst/>
              <a:gdLst/>
              <a:ahLst/>
              <a:cxnLst/>
              <a:rect l="l" t="t" r="r" b="b"/>
              <a:pathLst>
                <a:path w="1" h="1" fill="none" extrusionOk="0">
                  <a:moveTo>
                    <a:pt x="1" y="0"/>
                  </a:moveTo>
                  <a:lnTo>
                    <a:pt x="1" y="0"/>
                  </a:lnTo>
                  <a:lnTo>
                    <a:pt x="1" y="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74"/>
            <p:cNvSpPr/>
            <p:nvPr/>
          </p:nvSpPr>
          <p:spPr>
            <a:xfrm>
              <a:off x="4055475" y="2925175"/>
              <a:ext cx="25" cy="25"/>
            </a:xfrm>
            <a:custGeom>
              <a:avLst/>
              <a:gdLst/>
              <a:ahLst/>
              <a:cxnLst/>
              <a:rect l="l" t="t" r="r" b="b"/>
              <a:pathLst>
                <a:path w="1" h="1" extrusionOk="0">
                  <a:moveTo>
                    <a:pt x="0" y="1"/>
                  </a:moveTo>
                  <a:lnTo>
                    <a:pt x="0" y="1"/>
                  </a:lnTo>
                  <a:lnTo>
                    <a:pt x="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74"/>
            <p:cNvSpPr/>
            <p:nvPr/>
          </p:nvSpPr>
          <p:spPr>
            <a:xfrm>
              <a:off x="4055475" y="2925175"/>
              <a:ext cx="25" cy="25"/>
            </a:xfrm>
            <a:custGeom>
              <a:avLst/>
              <a:gdLst/>
              <a:ahLst/>
              <a:cxnLst/>
              <a:rect l="l" t="t" r="r" b="b"/>
              <a:pathLst>
                <a:path w="1" h="1" fill="none" extrusionOk="0">
                  <a:moveTo>
                    <a:pt x="0" y="1"/>
                  </a:moveTo>
                  <a:lnTo>
                    <a:pt x="0" y="1"/>
                  </a:lnTo>
                  <a:lnTo>
                    <a:pt x="0"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74"/>
            <p:cNvSpPr/>
            <p:nvPr/>
          </p:nvSpPr>
          <p:spPr>
            <a:xfrm>
              <a:off x="4153750" y="2935450"/>
              <a:ext cx="33875" cy="29775"/>
            </a:xfrm>
            <a:custGeom>
              <a:avLst/>
              <a:gdLst/>
              <a:ahLst/>
              <a:cxnLst/>
              <a:rect l="l" t="t" r="r" b="b"/>
              <a:pathLst>
                <a:path w="1355" h="1191" extrusionOk="0">
                  <a:moveTo>
                    <a:pt x="1190" y="862"/>
                  </a:moveTo>
                  <a:cubicBezTo>
                    <a:pt x="1207" y="862"/>
                    <a:pt x="1231" y="854"/>
                    <a:pt x="1248" y="845"/>
                  </a:cubicBezTo>
                  <a:cubicBezTo>
                    <a:pt x="1289" y="829"/>
                    <a:pt x="1330" y="821"/>
                    <a:pt x="1330" y="813"/>
                  </a:cubicBezTo>
                  <a:lnTo>
                    <a:pt x="1330" y="813"/>
                  </a:lnTo>
                  <a:cubicBezTo>
                    <a:pt x="1338" y="788"/>
                    <a:pt x="1346" y="640"/>
                    <a:pt x="1354" y="517"/>
                  </a:cubicBezTo>
                  <a:cubicBezTo>
                    <a:pt x="1354" y="443"/>
                    <a:pt x="1346" y="386"/>
                    <a:pt x="1338" y="369"/>
                  </a:cubicBezTo>
                  <a:lnTo>
                    <a:pt x="1338" y="369"/>
                  </a:lnTo>
                  <a:lnTo>
                    <a:pt x="1338" y="369"/>
                  </a:lnTo>
                  <a:cubicBezTo>
                    <a:pt x="1322" y="337"/>
                    <a:pt x="1248" y="238"/>
                    <a:pt x="1182" y="156"/>
                  </a:cubicBezTo>
                  <a:cubicBezTo>
                    <a:pt x="1116" y="74"/>
                    <a:pt x="1059" y="8"/>
                    <a:pt x="1059" y="0"/>
                  </a:cubicBezTo>
                  <a:cubicBezTo>
                    <a:pt x="1043" y="16"/>
                    <a:pt x="993" y="74"/>
                    <a:pt x="944" y="131"/>
                  </a:cubicBezTo>
                  <a:cubicBezTo>
                    <a:pt x="903" y="181"/>
                    <a:pt x="870" y="222"/>
                    <a:pt x="846" y="238"/>
                  </a:cubicBezTo>
                  <a:cubicBezTo>
                    <a:pt x="796" y="279"/>
                    <a:pt x="723" y="222"/>
                    <a:pt x="665" y="189"/>
                  </a:cubicBezTo>
                  <a:cubicBezTo>
                    <a:pt x="657" y="181"/>
                    <a:pt x="649" y="172"/>
                    <a:pt x="641" y="164"/>
                  </a:cubicBezTo>
                  <a:cubicBezTo>
                    <a:pt x="632" y="164"/>
                    <a:pt x="616" y="172"/>
                    <a:pt x="591" y="181"/>
                  </a:cubicBezTo>
                  <a:cubicBezTo>
                    <a:pt x="567" y="189"/>
                    <a:pt x="534" y="205"/>
                    <a:pt x="501" y="205"/>
                  </a:cubicBezTo>
                  <a:cubicBezTo>
                    <a:pt x="493" y="205"/>
                    <a:pt x="485" y="197"/>
                    <a:pt x="485" y="197"/>
                  </a:cubicBezTo>
                  <a:cubicBezTo>
                    <a:pt x="444" y="222"/>
                    <a:pt x="403" y="263"/>
                    <a:pt x="353" y="304"/>
                  </a:cubicBezTo>
                  <a:cubicBezTo>
                    <a:pt x="304" y="353"/>
                    <a:pt x="255" y="402"/>
                    <a:pt x="238" y="435"/>
                  </a:cubicBezTo>
                  <a:cubicBezTo>
                    <a:pt x="230" y="468"/>
                    <a:pt x="222" y="542"/>
                    <a:pt x="222" y="616"/>
                  </a:cubicBezTo>
                  <a:cubicBezTo>
                    <a:pt x="222" y="673"/>
                    <a:pt x="214" y="730"/>
                    <a:pt x="206" y="763"/>
                  </a:cubicBezTo>
                  <a:cubicBezTo>
                    <a:pt x="197" y="813"/>
                    <a:pt x="132" y="862"/>
                    <a:pt x="66" y="911"/>
                  </a:cubicBezTo>
                  <a:cubicBezTo>
                    <a:pt x="33" y="944"/>
                    <a:pt x="0" y="968"/>
                    <a:pt x="0" y="968"/>
                  </a:cubicBezTo>
                  <a:cubicBezTo>
                    <a:pt x="0" y="968"/>
                    <a:pt x="17" y="993"/>
                    <a:pt x="50" y="1026"/>
                  </a:cubicBezTo>
                  <a:cubicBezTo>
                    <a:pt x="82" y="1009"/>
                    <a:pt x="165" y="985"/>
                    <a:pt x="247" y="1018"/>
                  </a:cubicBezTo>
                  <a:cubicBezTo>
                    <a:pt x="304" y="1034"/>
                    <a:pt x="345" y="1075"/>
                    <a:pt x="378" y="1116"/>
                  </a:cubicBezTo>
                  <a:cubicBezTo>
                    <a:pt x="403" y="1141"/>
                    <a:pt x="427" y="1165"/>
                    <a:pt x="460" y="1174"/>
                  </a:cubicBezTo>
                  <a:lnTo>
                    <a:pt x="460" y="1174"/>
                  </a:lnTo>
                  <a:cubicBezTo>
                    <a:pt x="476" y="1190"/>
                    <a:pt x="509" y="1182"/>
                    <a:pt x="534" y="1174"/>
                  </a:cubicBezTo>
                  <a:cubicBezTo>
                    <a:pt x="583" y="1165"/>
                    <a:pt x="616" y="1141"/>
                    <a:pt x="624" y="1124"/>
                  </a:cubicBezTo>
                  <a:cubicBezTo>
                    <a:pt x="632" y="1124"/>
                    <a:pt x="641" y="1083"/>
                    <a:pt x="641" y="1051"/>
                  </a:cubicBezTo>
                  <a:cubicBezTo>
                    <a:pt x="657" y="977"/>
                    <a:pt x="665" y="903"/>
                    <a:pt x="714" y="886"/>
                  </a:cubicBezTo>
                  <a:cubicBezTo>
                    <a:pt x="755" y="870"/>
                    <a:pt x="780" y="886"/>
                    <a:pt x="805" y="895"/>
                  </a:cubicBezTo>
                  <a:lnTo>
                    <a:pt x="805" y="895"/>
                  </a:lnTo>
                  <a:cubicBezTo>
                    <a:pt x="821" y="903"/>
                    <a:pt x="829" y="911"/>
                    <a:pt x="837" y="911"/>
                  </a:cubicBezTo>
                  <a:cubicBezTo>
                    <a:pt x="854" y="911"/>
                    <a:pt x="870" y="895"/>
                    <a:pt x="895" y="870"/>
                  </a:cubicBezTo>
                  <a:cubicBezTo>
                    <a:pt x="911" y="854"/>
                    <a:pt x="936" y="829"/>
                    <a:pt x="969" y="813"/>
                  </a:cubicBezTo>
                  <a:cubicBezTo>
                    <a:pt x="1026" y="780"/>
                    <a:pt x="1108" y="821"/>
                    <a:pt x="1174" y="85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74"/>
            <p:cNvSpPr/>
            <p:nvPr/>
          </p:nvSpPr>
          <p:spPr>
            <a:xfrm>
              <a:off x="4153750" y="2935450"/>
              <a:ext cx="33875" cy="29775"/>
            </a:xfrm>
            <a:custGeom>
              <a:avLst/>
              <a:gdLst/>
              <a:ahLst/>
              <a:cxnLst/>
              <a:rect l="l" t="t" r="r" b="b"/>
              <a:pathLst>
                <a:path w="1355" h="1191" fill="none" extrusionOk="0">
                  <a:moveTo>
                    <a:pt x="1190" y="862"/>
                  </a:moveTo>
                  <a:cubicBezTo>
                    <a:pt x="1207" y="862"/>
                    <a:pt x="1231" y="854"/>
                    <a:pt x="1248" y="845"/>
                  </a:cubicBezTo>
                  <a:cubicBezTo>
                    <a:pt x="1289" y="829"/>
                    <a:pt x="1330" y="821"/>
                    <a:pt x="1330" y="813"/>
                  </a:cubicBezTo>
                  <a:lnTo>
                    <a:pt x="1330" y="813"/>
                  </a:lnTo>
                  <a:cubicBezTo>
                    <a:pt x="1338" y="788"/>
                    <a:pt x="1346" y="640"/>
                    <a:pt x="1354" y="517"/>
                  </a:cubicBezTo>
                  <a:cubicBezTo>
                    <a:pt x="1354" y="443"/>
                    <a:pt x="1346" y="386"/>
                    <a:pt x="1338" y="369"/>
                  </a:cubicBezTo>
                  <a:lnTo>
                    <a:pt x="1338" y="369"/>
                  </a:lnTo>
                  <a:lnTo>
                    <a:pt x="1338" y="369"/>
                  </a:lnTo>
                  <a:cubicBezTo>
                    <a:pt x="1322" y="337"/>
                    <a:pt x="1248" y="238"/>
                    <a:pt x="1182" y="156"/>
                  </a:cubicBezTo>
                  <a:cubicBezTo>
                    <a:pt x="1116" y="74"/>
                    <a:pt x="1059" y="8"/>
                    <a:pt x="1059" y="0"/>
                  </a:cubicBezTo>
                  <a:cubicBezTo>
                    <a:pt x="1043" y="16"/>
                    <a:pt x="993" y="74"/>
                    <a:pt x="944" y="131"/>
                  </a:cubicBezTo>
                  <a:cubicBezTo>
                    <a:pt x="903" y="181"/>
                    <a:pt x="870" y="222"/>
                    <a:pt x="846" y="238"/>
                  </a:cubicBezTo>
                  <a:cubicBezTo>
                    <a:pt x="796" y="279"/>
                    <a:pt x="723" y="222"/>
                    <a:pt x="665" y="189"/>
                  </a:cubicBezTo>
                  <a:cubicBezTo>
                    <a:pt x="657" y="181"/>
                    <a:pt x="649" y="172"/>
                    <a:pt x="641" y="164"/>
                  </a:cubicBezTo>
                  <a:cubicBezTo>
                    <a:pt x="632" y="164"/>
                    <a:pt x="616" y="172"/>
                    <a:pt x="591" y="181"/>
                  </a:cubicBezTo>
                  <a:cubicBezTo>
                    <a:pt x="567" y="189"/>
                    <a:pt x="534" y="205"/>
                    <a:pt x="501" y="205"/>
                  </a:cubicBezTo>
                  <a:cubicBezTo>
                    <a:pt x="493" y="205"/>
                    <a:pt x="485" y="197"/>
                    <a:pt x="485" y="197"/>
                  </a:cubicBezTo>
                  <a:cubicBezTo>
                    <a:pt x="444" y="222"/>
                    <a:pt x="403" y="263"/>
                    <a:pt x="353" y="304"/>
                  </a:cubicBezTo>
                  <a:cubicBezTo>
                    <a:pt x="304" y="353"/>
                    <a:pt x="255" y="402"/>
                    <a:pt x="238" y="435"/>
                  </a:cubicBezTo>
                  <a:cubicBezTo>
                    <a:pt x="230" y="468"/>
                    <a:pt x="222" y="542"/>
                    <a:pt x="222" y="616"/>
                  </a:cubicBezTo>
                  <a:cubicBezTo>
                    <a:pt x="222" y="673"/>
                    <a:pt x="214" y="730"/>
                    <a:pt x="206" y="763"/>
                  </a:cubicBezTo>
                  <a:cubicBezTo>
                    <a:pt x="197" y="813"/>
                    <a:pt x="132" y="862"/>
                    <a:pt x="66" y="911"/>
                  </a:cubicBezTo>
                  <a:cubicBezTo>
                    <a:pt x="33" y="944"/>
                    <a:pt x="0" y="968"/>
                    <a:pt x="0" y="968"/>
                  </a:cubicBezTo>
                  <a:cubicBezTo>
                    <a:pt x="0" y="968"/>
                    <a:pt x="17" y="993"/>
                    <a:pt x="50" y="1026"/>
                  </a:cubicBezTo>
                  <a:cubicBezTo>
                    <a:pt x="82" y="1009"/>
                    <a:pt x="165" y="985"/>
                    <a:pt x="247" y="1018"/>
                  </a:cubicBezTo>
                  <a:cubicBezTo>
                    <a:pt x="304" y="1034"/>
                    <a:pt x="345" y="1075"/>
                    <a:pt x="378" y="1116"/>
                  </a:cubicBezTo>
                  <a:cubicBezTo>
                    <a:pt x="403" y="1141"/>
                    <a:pt x="427" y="1165"/>
                    <a:pt x="460" y="1174"/>
                  </a:cubicBezTo>
                  <a:lnTo>
                    <a:pt x="460" y="1174"/>
                  </a:lnTo>
                  <a:cubicBezTo>
                    <a:pt x="476" y="1190"/>
                    <a:pt x="509" y="1182"/>
                    <a:pt x="534" y="1174"/>
                  </a:cubicBezTo>
                  <a:cubicBezTo>
                    <a:pt x="583" y="1165"/>
                    <a:pt x="616" y="1141"/>
                    <a:pt x="624" y="1124"/>
                  </a:cubicBezTo>
                  <a:cubicBezTo>
                    <a:pt x="632" y="1124"/>
                    <a:pt x="641" y="1083"/>
                    <a:pt x="641" y="1051"/>
                  </a:cubicBezTo>
                  <a:cubicBezTo>
                    <a:pt x="657" y="977"/>
                    <a:pt x="665" y="903"/>
                    <a:pt x="714" y="886"/>
                  </a:cubicBezTo>
                  <a:cubicBezTo>
                    <a:pt x="755" y="870"/>
                    <a:pt x="780" y="886"/>
                    <a:pt x="805" y="895"/>
                  </a:cubicBezTo>
                  <a:lnTo>
                    <a:pt x="805" y="895"/>
                  </a:lnTo>
                  <a:cubicBezTo>
                    <a:pt x="821" y="903"/>
                    <a:pt x="829" y="911"/>
                    <a:pt x="837" y="911"/>
                  </a:cubicBezTo>
                  <a:cubicBezTo>
                    <a:pt x="854" y="911"/>
                    <a:pt x="870" y="895"/>
                    <a:pt x="895" y="870"/>
                  </a:cubicBezTo>
                  <a:cubicBezTo>
                    <a:pt x="911" y="854"/>
                    <a:pt x="936" y="829"/>
                    <a:pt x="969" y="813"/>
                  </a:cubicBezTo>
                  <a:cubicBezTo>
                    <a:pt x="1026" y="780"/>
                    <a:pt x="1108" y="821"/>
                    <a:pt x="1174" y="85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74"/>
            <p:cNvSpPr/>
            <p:nvPr/>
          </p:nvSpPr>
          <p:spPr>
            <a:xfrm>
              <a:off x="3415350" y="2456175"/>
              <a:ext cx="293200" cy="274950"/>
            </a:xfrm>
            <a:custGeom>
              <a:avLst/>
              <a:gdLst/>
              <a:ahLst/>
              <a:cxnLst/>
              <a:rect l="l" t="t" r="r" b="b"/>
              <a:pathLst>
                <a:path w="11728" h="10998" extrusionOk="0">
                  <a:moveTo>
                    <a:pt x="8888" y="7567"/>
                  </a:moveTo>
                  <a:cubicBezTo>
                    <a:pt x="9003" y="7501"/>
                    <a:pt x="9282" y="7411"/>
                    <a:pt x="9496" y="7345"/>
                  </a:cubicBezTo>
                  <a:cubicBezTo>
                    <a:pt x="9610" y="7304"/>
                    <a:pt x="9709" y="7271"/>
                    <a:pt x="9734" y="7263"/>
                  </a:cubicBezTo>
                  <a:cubicBezTo>
                    <a:pt x="9791" y="7239"/>
                    <a:pt x="10439" y="7214"/>
                    <a:pt x="10866" y="7197"/>
                  </a:cubicBezTo>
                  <a:cubicBezTo>
                    <a:pt x="11063" y="7189"/>
                    <a:pt x="11211" y="7189"/>
                    <a:pt x="11219" y="7181"/>
                  </a:cubicBezTo>
                  <a:cubicBezTo>
                    <a:pt x="11235" y="7181"/>
                    <a:pt x="11276" y="7148"/>
                    <a:pt x="11317" y="7099"/>
                  </a:cubicBezTo>
                  <a:cubicBezTo>
                    <a:pt x="11383" y="7042"/>
                    <a:pt x="11449" y="6968"/>
                    <a:pt x="11465" y="6943"/>
                  </a:cubicBezTo>
                  <a:cubicBezTo>
                    <a:pt x="11490" y="6910"/>
                    <a:pt x="11547" y="6787"/>
                    <a:pt x="11596" y="6680"/>
                  </a:cubicBezTo>
                  <a:cubicBezTo>
                    <a:pt x="11629" y="6598"/>
                    <a:pt x="11654" y="6525"/>
                    <a:pt x="11662" y="6500"/>
                  </a:cubicBezTo>
                  <a:cubicBezTo>
                    <a:pt x="11662" y="6451"/>
                    <a:pt x="11679" y="6229"/>
                    <a:pt x="11695" y="6016"/>
                  </a:cubicBezTo>
                  <a:cubicBezTo>
                    <a:pt x="11703" y="5868"/>
                    <a:pt x="11703" y="5720"/>
                    <a:pt x="11703" y="5655"/>
                  </a:cubicBezTo>
                  <a:cubicBezTo>
                    <a:pt x="11703" y="5622"/>
                    <a:pt x="11711" y="5548"/>
                    <a:pt x="11711" y="5458"/>
                  </a:cubicBezTo>
                  <a:cubicBezTo>
                    <a:pt x="11720" y="5285"/>
                    <a:pt x="11728" y="5047"/>
                    <a:pt x="11728" y="4834"/>
                  </a:cubicBezTo>
                  <a:cubicBezTo>
                    <a:pt x="11728" y="4621"/>
                    <a:pt x="11728" y="4456"/>
                    <a:pt x="11711" y="4456"/>
                  </a:cubicBezTo>
                  <a:cubicBezTo>
                    <a:pt x="11621" y="4456"/>
                    <a:pt x="11539" y="4497"/>
                    <a:pt x="11490" y="4522"/>
                  </a:cubicBezTo>
                  <a:lnTo>
                    <a:pt x="11490" y="4522"/>
                  </a:lnTo>
                  <a:lnTo>
                    <a:pt x="11473" y="4530"/>
                  </a:lnTo>
                  <a:lnTo>
                    <a:pt x="11473" y="4530"/>
                  </a:lnTo>
                  <a:cubicBezTo>
                    <a:pt x="11441" y="4547"/>
                    <a:pt x="11334" y="4547"/>
                    <a:pt x="11227" y="4547"/>
                  </a:cubicBezTo>
                  <a:cubicBezTo>
                    <a:pt x="11112" y="4539"/>
                    <a:pt x="10997" y="4522"/>
                    <a:pt x="10973" y="4506"/>
                  </a:cubicBezTo>
                  <a:cubicBezTo>
                    <a:pt x="10940" y="4473"/>
                    <a:pt x="10965" y="4407"/>
                    <a:pt x="10989" y="4342"/>
                  </a:cubicBezTo>
                  <a:cubicBezTo>
                    <a:pt x="11006" y="4309"/>
                    <a:pt x="11014" y="4276"/>
                    <a:pt x="11014" y="4259"/>
                  </a:cubicBezTo>
                  <a:cubicBezTo>
                    <a:pt x="11014" y="4235"/>
                    <a:pt x="11014" y="4177"/>
                    <a:pt x="11014" y="4120"/>
                  </a:cubicBezTo>
                  <a:cubicBezTo>
                    <a:pt x="11014" y="4054"/>
                    <a:pt x="11014" y="3989"/>
                    <a:pt x="11014" y="3964"/>
                  </a:cubicBezTo>
                  <a:cubicBezTo>
                    <a:pt x="11014" y="3956"/>
                    <a:pt x="10858" y="3866"/>
                    <a:pt x="10686" y="3775"/>
                  </a:cubicBezTo>
                  <a:cubicBezTo>
                    <a:pt x="10521" y="3685"/>
                    <a:pt x="10341" y="3603"/>
                    <a:pt x="10275" y="3595"/>
                  </a:cubicBezTo>
                  <a:cubicBezTo>
                    <a:pt x="10169" y="3578"/>
                    <a:pt x="10103" y="3587"/>
                    <a:pt x="10037" y="3595"/>
                  </a:cubicBezTo>
                  <a:lnTo>
                    <a:pt x="10037" y="3595"/>
                  </a:lnTo>
                  <a:cubicBezTo>
                    <a:pt x="10021" y="3603"/>
                    <a:pt x="10004" y="3603"/>
                    <a:pt x="9996" y="3603"/>
                  </a:cubicBezTo>
                  <a:cubicBezTo>
                    <a:pt x="9947" y="3611"/>
                    <a:pt x="9906" y="3578"/>
                    <a:pt x="9873" y="3537"/>
                  </a:cubicBezTo>
                  <a:cubicBezTo>
                    <a:pt x="9832" y="3488"/>
                    <a:pt x="9799" y="3414"/>
                    <a:pt x="9791" y="3373"/>
                  </a:cubicBezTo>
                  <a:cubicBezTo>
                    <a:pt x="9783" y="3349"/>
                    <a:pt x="9725" y="3332"/>
                    <a:pt x="9660" y="3316"/>
                  </a:cubicBezTo>
                  <a:cubicBezTo>
                    <a:pt x="9594" y="3291"/>
                    <a:pt x="9528" y="3275"/>
                    <a:pt x="9504" y="3234"/>
                  </a:cubicBezTo>
                  <a:cubicBezTo>
                    <a:pt x="9487" y="3201"/>
                    <a:pt x="9487" y="3168"/>
                    <a:pt x="9487" y="3119"/>
                  </a:cubicBezTo>
                  <a:cubicBezTo>
                    <a:pt x="9487" y="3061"/>
                    <a:pt x="9487" y="2987"/>
                    <a:pt x="9438" y="2905"/>
                  </a:cubicBezTo>
                  <a:cubicBezTo>
                    <a:pt x="9389" y="2823"/>
                    <a:pt x="7107" y="1297"/>
                    <a:pt x="5162" y="0"/>
                  </a:cubicBezTo>
                  <a:cubicBezTo>
                    <a:pt x="5130" y="17"/>
                    <a:pt x="5064" y="41"/>
                    <a:pt x="5006" y="49"/>
                  </a:cubicBezTo>
                  <a:cubicBezTo>
                    <a:pt x="4982" y="49"/>
                    <a:pt x="4826" y="49"/>
                    <a:pt x="4645" y="41"/>
                  </a:cubicBezTo>
                  <a:cubicBezTo>
                    <a:pt x="4350" y="33"/>
                    <a:pt x="3989" y="25"/>
                    <a:pt x="3956" y="33"/>
                  </a:cubicBezTo>
                  <a:cubicBezTo>
                    <a:pt x="3948" y="41"/>
                    <a:pt x="4137" y="1502"/>
                    <a:pt x="4325" y="2881"/>
                  </a:cubicBezTo>
                  <a:cubicBezTo>
                    <a:pt x="4473" y="4063"/>
                    <a:pt x="4621" y="5187"/>
                    <a:pt x="4621" y="5351"/>
                  </a:cubicBezTo>
                  <a:cubicBezTo>
                    <a:pt x="4621" y="5507"/>
                    <a:pt x="4637" y="5712"/>
                    <a:pt x="4654" y="5893"/>
                  </a:cubicBezTo>
                  <a:cubicBezTo>
                    <a:pt x="4678" y="6106"/>
                    <a:pt x="4711" y="6295"/>
                    <a:pt x="4736" y="6410"/>
                  </a:cubicBezTo>
                  <a:cubicBezTo>
                    <a:pt x="4752" y="6475"/>
                    <a:pt x="4760" y="6492"/>
                    <a:pt x="4760" y="6484"/>
                  </a:cubicBezTo>
                  <a:cubicBezTo>
                    <a:pt x="4768" y="6484"/>
                    <a:pt x="4768" y="6484"/>
                    <a:pt x="4777" y="6484"/>
                  </a:cubicBezTo>
                  <a:cubicBezTo>
                    <a:pt x="4810" y="6467"/>
                    <a:pt x="4851" y="6451"/>
                    <a:pt x="4883" y="6525"/>
                  </a:cubicBezTo>
                  <a:cubicBezTo>
                    <a:pt x="4916" y="6582"/>
                    <a:pt x="4900" y="6721"/>
                    <a:pt x="4867" y="6853"/>
                  </a:cubicBezTo>
                  <a:cubicBezTo>
                    <a:pt x="4834" y="7001"/>
                    <a:pt x="4777" y="7148"/>
                    <a:pt x="4736" y="7173"/>
                  </a:cubicBezTo>
                  <a:cubicBezTo>
                    <a:pt x="4703" y="7189"/>
                    <a:pt x="4317" y="7189"/>
                    <a:pt x="3858" y="7189"/>
                  </a:cubicBezTo>
                  <a:cubicBezTo>
                    <a:pt x="3193" y="7181"/>
                    <a:pt x="2380" y="7156"/>
                    <a:pt x="2241" y="7148"/>
                  </a:cubicBezTo>
                  <a:cubicBezTo>
                    <a:pt x="2085" y="7140"/>
                    <a:pt x="2052" y="7050"/>
                    <a:pt x="2027" y="6984"/>
                  </a:cubicBezTo>
                  <a:cubicBezTo>
                    <a:pt x="2019" y="6959"/>
                    <a:pt x="2011" y="6943"/>
                    <a:pt x="2003" y="6951"/>
                  </a:cubicBezTo>
                  <a:cubicBezTo>
                    <a:pt x="1962" y="6959"/>
                    <a:pt x="1929" y="7009"/>
                    <a:pt x="1896" y="7058"/>
                  </a:cubicBezTo>
                  <a:cubicBezTo>
                    <a:pt x="1863" y="7107"/>
                    <a:pt x="1830" y="7156"/>
                    <a:pt x="1773" y="7181"/>
                  </a:cubicBezTo>
                  <a:cubicBezTo>
                    <a:pt x="1707" y="7214"/>
                    <a:pt x="1461" y="7197"/>
                    <a:pt x="1264" y="7189"/>
                  </a:cubicBezTo>
                  <a:cubicBezTo>
                    <a:pt x="1158" y="7181"/>
                    <a:pt x="1075" y="7181"/>
                    <a:pt x="1034" y="7181"/>
                  </a:cubicBezTo>
                  <a:cubicBezTo>
                    <a:pt x="985" y="7181"/>
                    <a:pt x="952" y="7247"/>
                    <a:pt x="928" y="7304"/>
                  </a:cubicBezTo>
                  <a:cubicBezTo>
                    <a:pt x="903" y="7345"/>
                    <a:pt x="878" y="7386"/>
                    <a:pt x="846" y="7394"/>
                  </a:cubicBezTo>
                  <a:cubicBezTo>
                    <a:pt x="796" y="7411"/>
                    <a:pt x="698" y="7312"/>
                    <a:pt x="608" y="7222"/>
                  </a:cubicBezTo>
                  <a:cubicBezTo>
                    <a:pt x="526" y="7140"/>
                    <a:pt x="444" y="7066"/>
                    <a:pt x="419" y="7058"/>
                  </a:cubicBezTo>
                  <a:cubicBezTo>
                    <a:pt x="394" y="7058"/>
                    <a:pt x="378" y="7066"/>
                    <a:pt x="353" y="7074"/>
                  </a:cubicBezTo>
                  <a:cubicBezTo>
                    <a:pt x="329" y="7091"/>
                    <a:pt x="304" y="7107"/>
                    <a:pt x="288" y="7132"/>
                  </a:cubicBezTo>
                  <a:cubicBezTo>
                    <a:pt x="263" y="7156"/>
                    <a:pt x="255" y="7296"/>
                    <a:pt x="238" y="7411"/>
                  </a:cubicBezTo>
                  <a:cubicBezTo>
                    <a:pt x="238" y="7452"/>
                    <a:pt x="238" y="7493"/>
                    <a:pt x="230" y="7518"/>
                  </a:cubicBezTo>
                  <a:cubicBezTo>
                    <a:pt x="222" y="7608"/>
                    <a:pt x="132" y="7649"/>
                    <a:pt x="74" y="7682"/>
                  </a:cubicBezTo>
                  <a:cubicBezTo>
                    <a:pt x="58" y="7690"/>
                    <a:pt x="41" y="7698"/>
                    <a:pt x="33" y="7698"/>
                  </a:cubicBezTo>
                  <a:cubicBezTo>
                    <a:pt x="33" y="7706"/>
                    <a:pt x="25" y="7706"/>
                    <a:pt x="17" y="7706"/>
                  </a:cubicBezTo>
                  <a:cubicBezTo>
                    <a:pt x="9" y="7747"/>
                    <a:pt x="0" y="7821"/>
                    <a:pt x="9" y="7870"/>
                  </a:cubicBezTo>
                  <a:lnTo>
                    <a:pt x="9" y="7870"/>
                  </a:lnTo>
                  <a:lnTo>
                    <a:pt x="17" y="7895"/>
                  </a:lnTo>
                  <a:cubicBezTo>
                    <a:pt x="41" y="7985"/>
                    <a:pt x="99" y="8190"/>
                    <a:pt x="140" y="8248"/>
                  </a:cubicBezTo>
                  <a:cubicBezTo>
                    <a:pt x="189" y="8314"/>
                    <a:pt x="132" y="8363"/>
                    <a:pt x="82" y="8412"/>
                  </a:cubicBezTo>
                  <a:cubicBezTo>
                    <a:pt x="58" y="8420"/>
                    <a:pt x="41" y="8437"/>
                    <a:pt x="41" y="8445"/>
                  </a:cubicBezTo>
                  <a:cubicBezTo>
                    <a:pt x="41" y="8453"/>
                    <a:pt x="91" y="8502"/>
                    <a:pt x="148" y="8543"/>
                  </a:cubicBezTo>
                  <a:cubicBezTo>
                    <a:pt x="214" y="8601"/>
                    <a:pt x="288" y="8650"/>
                    <a:pt x="329" y="8658"/>
                  </a:cubicBezTo>
                  <a:lnTo>
                    <a:pt x="329" y="8658"/>
                  </a:lnTo>
                  <a:lnTo>
                    <a:pt x="337" y="8658"/>
                  </a:lnTo>
                  <a:cubicBezTo>
                    <a:pt x="435" y="8675"/>
                    <a:pt x="493" y="8798"/>
                    <a:pt x="526" y="8880"/>
                  </a:cubicBezTo>
                  <a:cubicBezTo>
                    <a:pt x="534" y="8896"/>
                    <a:pt x="542" y="8913"/>
                    <a:pt x="542" y="8921"/>
                  </a:cubicBezTo>
                  <a:cubicBezTo>
                    <a:pt x="558" y="8954"/>
                    <a:pt x="567" y="9019"/>
                    <a:pt x="558" y="9093"/>
                  </a:cubicBezTo>
                  <a:cubicBezTo>
                    <a:pt x="558" y="9208"/>
                    <a:pt x="550" y="9339"/>
                    <a:pt x="542" y="9356"/>
                  </a:cubicBezTo>
                  <a:cubicBezTo>
                    <a:pt x="534" y="9380"/>
                    <a:pt x="493" y="9389"/>
                    <a:pt x="444" y="9397"/>
                  </a:cubicBezTo>
                  <a:cubicBezTo>
                    <a:pt x="452" y="9421"/>
                    <a:pt x="452" y="9463"/>
                    <a:pt x="460" y="9495"/>
                  </a:cubicBezTo>
                  <a:cubicBezTo>
                    <a:pt x="468" y="9528"/>
                    <a:pt x="476" y="9553"/>
                    <a:pt x="485" y="9561"/>
                  </a:cubicBezTo>
                  <a:lnTo>
                    <a:pt x="485" y="9561"/>
                  </a:lnTo>
                  <a:lnTo>
                    <a:pt x="501" y="9577"/>
                  </a:lnTo>
                  <a:lnTo>
                    <a:pt x="501" y="9577"/>
                  </a:lnTo>
                  <a:cubicBezTo>
                    <a:pt x="542" y="9618"/>
                    <a:pt x="624" y="9701"/>
                    <a:pt x="649" y="9676"/>
                  </a:cubicBezTo>
                  <a:cubicBezTo>
                    <a:pt x="682" y="9643"/>
                    <a:pt x="747" y="9594"/>
                    <a:pt x="813" y="9561"/>
                  </a:cubicBezTo>
                  <a:cubicBezTo>
                    <a:pt x="854" y="9545"/>
                    <a:pt x="903" y="9536"/>
                    <a:pt x="936" y="9561"/>
                  </a:cubicBezTo>
                  <a:cubicBezTo>
                    <a:pt x="961" y="9577"/>
                    <a:pt x="969" y="9610"/>
                    <a:pt x="977" y="9643"/>
                  </a:cubicBezTo>
                  <a:cubicBezTo>
                    <a:pt x="993" y="9676"/>
                    <a:pt x="1002" y="9717"/>
                    <a:pt x="1051" y="9717"/>
                  </a:cubicBezTo>
                  <a:cubicBezTo>
                    <a:pt x="1108" y="9725"/>
                    <a:pt x="1182" y="9676"/>
                    <a:pt x="1248" y="9643"/>
                  </a:cubicBezTo>
                  <a:cubicBezTo>
                    <a:pt x="1281" y="9618"/>
                    <a:pt x="1313" y="9602"/>
                    <a:pt x="1346" y="9586"/>
                  </a:cubicBezTo>
                  <a:lnTo>
                    <a:pt x="1346" y="9586"/>
                  </a:lnTo>
                  <a:cubicBezTo>
                    <a:pt x="1371" y="9577"/>
                    <a:pt x="1387" y="9569"/>
                    <a:pt x="1404" y="9561"/>
                  </a:cubicBezTo>
                  <a:cubicBezTo>
                    <a:pt x="1453" y="9528"/>
                    <a:pt x="1494" y="9504"/>
                    <a:pt x="1576" y="9561"/>
                  </a:cubicBezTo>
                  <a:lnTo>
                    <a:pt x="1576" y="9561"/>
                  </a:lnTo>
                  <a:cubicBezTo>
                    <a:pt x="1592" y="9569"/>
                    <a:pt x="1609" y="9586"/>
                    <a:pt x="1625" y="9594"/>
                  </a:cubicBezTo>
                  <a:cubicBezTo>
                    <a:pt x="1683" y="9635"/>
                    <a:pt x="1724" y="9659"/>
                    <a:pt x="1748" y="9651"/>
                  </a:cubicBezTo>
                  <a:lnTo>
                    <a:pt x="1748" y="9651"/>
                  </a:lnTo>
                  <a:cubicBezTo>
                    <a:pt x="1765" y="9635"/>
                    <a:pt x="1798" y="9627"/>
                    <a:pt x="1830" y="9610"/>
                  </a:cubicBezTo>
                  <a:cubicBezTo>
                    <a:pt x="1888" y="9586"/>
                    <a:pt x="1962" y="9561"/>
                    <a:pt x="1962" y="9545"/>
                  </a:cubicBezTo>
                  <a:cubicBezTo>
                    <a:pt x="1970" y="9536"/>
                    <a:pt x="1970" y="9528"/>
                    <a:pt x="1970" y="9512"/>
                  </a:cubicBezTo>
                  <a:cubicBezTo>
                    <a:pt x="1978" y="9454"/>
                    <a:pt x="1986" y="9372"/>
                    <a:pt x="2036" y="9331"/>
                  </a:cubicBezTo>
                  <a:lnTo>
                    <a:pt x="2036" y="9331"/>
                  </a:lnTo>
                  <a:lnTo>
                    <a:pt x="2036" y="9331"/>
                  </a:lnTo>
                  <a:cubicBezTo>
                    <a:pt x="2085" y="9298"/>
                    <a:pt x="2151" y="9348"/>
                    <a:pt x="2224" y="9413"/>
                  </a:cubicBezTo>
                  <a:cubicBezTo>
                    <a:pt x="2282" y="9471"/>
                    <a:pt x="2347" y="9536"/>
                    <a:pt x="2380" y="9586"/>
                  </a:cubicBezTo>
                  <a:lnTo>
                    <a:pt x="2380" y="9586"/>
                  </a:lnTo>
                  <a:lnTo>
                    <a:pt x="2380" y="9594"/>
                  </a:lnTo>
                  <a:lnTo>
                    <a:pt x="2380" y="9594"/>
                  </a:lnTo>
                  <a:cubicBezTo>
                    <a:pt x="2421" y="9643"/>
                    <a:pt x="2405" y="9733"/>
                    <a:pt x="2389" y="9807"/>
                  </a:cubicBezTo>
                  <a:cubicBezTo>
                    <a:pt x="2380" y="9856"/>
                    <a:pt x="2372" y="9897"/>
                    <a:pt x="2372" y="9897"/>
                  </a:cubicBezTo>
                  <a:cubicBezTo>
                    <a:pt x="2389" y="9906"/>
                    <a:pt x="2405" y="9922"/>
                    <a:pt x="2430" y="9930"/>
                  </a:cubicBezTo>
                  <a:cubicBezTo>
                    <a:pt x="2503" y="9971"/>
                    <a:pt x="2610" y="10029"/>
                    <a:pt x="2635" y="10062"/>
                  </a:cubicBezTo>
                  <a:lnTo>
                    <a:pt x="2635" y="10062"/>
                  </a:lnTo>
                  <a:cubicBezTo>
                    <a:pt x="2651" y="10086"/>
                    <a:pt x="2668" y="10127"/>
                    <a:pt x="2676" y="10160"/>
                  </a:cubicBezTo>
                  <a:cubicBezTo>
                    <a:pt x="2684" y="10193"/>
                    <a:pt x="2676" y="10226"/>
                    <a:pt x="2659" y="10250"/>
                  </a:cubicBezTo>
                  <a:cubicBezTo>
                    <a:pt x="2651" y="10267"/>
                    <a:pt x="2618" y="10291"/>
                    <a:pt x="2585" y="10324"/>
                  </a:cubicBezTo>
                  <a:lnTo>
                    <a:pt x="2585" y="10324"/>
                  </a:lnTo>
                  <a:cubicBezTo>
                    <a:pt x="2544" y="10357"/>
                    <a:pt x="2487" y="10390"/>
                    <a:pt x="2471" y="10423"/>
                  </a:cubicBezTo>
                  <a:cubicBezTo>
                    <a:pt x="2495" y="10423"/>
                    <a:pt x="2544" y="10415"/>
                    <a:pt x="2594" y="10406"/>
                  </a:cubicBezTo>
                  <a:cubicBezTo>
                    <a:pt x="2610" y="10406"/>
                    <a:pt x="2635" y="10398"/>
                    <a:pt x="2659" y="10398"/>
                  </a:cubicBezTo>
                  <a:cubicBezTo>
                    <a:pt x="2741" y="10382"/>
                    <a:pt x="2807" y="10390"/>
                    <a:pt x="2815" y="10472"/>
                  </a:cubicBezTo>
                  <a:cubicBezTo>
                    <a:pt x="2823" y="10529"/>
                    <a:pt x="2807" y="10595"/>
                    <a:pt x="2782" y="10644"/>
                  </a:cubicBezTo>
                  <a:cubicBezTo>
                    <a:pt x="2766" y="10702"/>
                    <a:pt x="2750" y="10743"/>
                    <a:pt x="2774" y="10759"/>
                  </a:cubicBezTo>
                  <a:cubicBezTo>
                    <a:pt x="2823" y="10800"/>
                    <a:pt x="2922" y="10915"/>
                    <a:pt x="2971" y="10964"/>
                  </a:cubicBezTo>
                  <a:cubicBezTo>
                    <a:pt x="2988" y="10956"/>
                    <a:pt x="3004" y="10940"/>
                    <a:pt x="3020" y="10923"/>
                  </a:cubicBezTo>
                  <a:cubicBezTo>
                    <a:pt x="3078" y="10890"/>
                    <a:pt x="3119" y="10849"/>
                    <a:pt x="3127" y="10833"/>
                  </a:cubicBezTo>
                  <a:lnTo>
                    <a:pt x="3127" y="10833"/>
                  </a:lnTo>
                  <a:cubicBezTo>
                    <a:pt x="3152" y="10792"/>
                    <a:pt x="3217" y="10808"/>
                    <a:pt x="3299" y="10849"/>
                  </a:cubicBezTo>
                  <a:lnTo>
                    <a:pt x="3299" y="10849"/>
                  </a:lnTo>
                  <a:cubicBezTo>
                    <a:pt x="3332" y="10866"/>
                    <a:pt x="3373" y="10890"/>
                    <a:pt x="3414" y="10907"/>
                  </a:cubicBezTo>
                  <a:cubicBezTo>
                    <a:pt x="3496" y="10956"/>
                    <a:pt x="3570" y="10997"/>
                    <a:pt x="3603" y="10997"/>
                  </a:cubicBezTo>
                  <a:cubicBezTo>
                    <a:pt x="3603" y="10997"/>
                    <a:pt x="3611" y="10997"/>
                    <a:pt x="3611" y="10989"/>
                  </a:cubicBezTo>
                  <a:cubicBezTo>
                    <a:pt x="3611" y="10981"/>
                    <a:pt x="3603" y="10973"/>
                    <a:pt x="3603" y="10956"/>
                  </a:cubicBezTo>
                  <a:lnTo>
                    <a:pt x="3603" y="10956"/>
                  </a:lnTo>
                  <a:cubicBezTo>
                    <a:pt x="3595" y="10932"/>
                    <a:pt x="3595" y="10915"/>
                    <a:pt x="3603" y="10890"/>
                  </a:cubicBezTo>
                  <a:cubicBezTo>
                    <a:pt x="3620" y="10858"/>
                    <a:pt x="3669" y="10858"/>
                    <a:pt x="3726" y="10858"/>
                  </a:cubicBezTo>
                  <a:cubicBezTo>
                    <a:pt x="3775" y="10858"/>
                    <a:pt x="3841" y="10858"/>
                    <a:pt x="3882" y="10841"/>
                  </a:cubicBezTo>
                  <a:cubicBezTo>
                    <a:pt x="3907" y="10833"/>
                    <a:pt x="3899" y="10817"/>
                    <a:pt x="3890" y="10800"/>
                  </a:cubicBezTo>
                  <a:cubicBezTo>
                    <a:pt x="3882" y="10776"/>
                    <a:pt x="3874" y="10743"/>
                    <a:pt x="3882" y="10702"/>
                  </a:cubicBezTo>
                  <a:cubicBezTo>
                    <a:pt x="3915" y="10628"/>
                    <a:pt x="4054" y="10620"/>
                    <a:pt x="4145" y="10611"/>
                  </a:cubicBezTo>
                  <a:cubicBezTo>
                    <a:pt x="4161" y="10611"/>
                    <a:pt x="4169" y="10611"/>
                    <a:pt x="4186" y="10603"/>
                  </a:cubicBezTo>
                  <a:cubicBezTo>
                    <a:pt x="4235" y="10603"/>
                    <a:pt x="4260" y="10653"/>
                    <a:pt x="4268" y="10726"/>
                  </a:cubicBezTo>
                  <a:cubicBezTo>
                    <a:pt x="4276" y="10776"/>
                    <a:pt x="4276" y="10833"/>
                    <a:pt x="4276" y="10882"/>
                  </a:cubicBezTo>
                  <a:lnTo>
                    <a:pt x="4276" y="10882"/>
                  </a:lnTo>
                  <a:cubicBezTo>
                    <a:pt x="4276" y="10915"/>
                    <a:pt x="4276" y="10948"/>
                    <a:pt x="4276" y="10956"/>
                  </a:cubicBezTo>
                  <a:cubicBezTo>
                    <a:pt x="4276" y="10964"/>
                    <a:pt x="4292" y="10973"/>
                    <a:pt x="4301" y="10981"/>
                  </a:cubicBezTo>
                  <a:cubicBezTo>
                    <a:pt x="4342" y="10989"/>
                    <a:pt x="4391" y="10989"/>
                    <a:pt x="4416" y="10989"/>
                  </a:cubicBezTo>
                  <a:cubicBezTo>
                    <a:pt x="4424" y="10989"/>
                    <a:pt x="4448" y="10940"/>
                    <a:pt x="4465" y="10899"/>
                  </a:cubicBezTo>
                  <a:cubicBezTo>
                    <a:pt x="4481" y="10874"/>
                    <a:pt x="4498" y="10849"/>
                    <a:pt x="4506" y="10825"/>
                  </a:cubicBezTo>
                  <a:cubicBezTo>
                    <a:pt x="4539" y="10784"/>
                    <a:pt x="4621" y="10792"/>
                    <a:pt x="4711" y="10808"/>
                  </a:cubicBezTo>
                  <a:cubicBezTo>
                    <a:pt x="4744" y="10735"/>
                    <a:pt x="4785" y="10653"/>
                    <a:pt x="4768" y="10603"/>
                  </a:cubicBezTo>
                  <a:cubicBezTo>
                    <a:pt x="4760" y="10595"/>
                    <a:pt x="4752" y="10579"/>
                    <a:pt x="4744" y="10562"/>
                  </a:cubicBezTo>
                  <a:lnTo>
                    <a:pt x="4744" y="10562"/>
                  </a:lnTo>
                  <a:cubicBezTo>
                    <a:pt x="4703" y="10513"/>
                    <a:pt x="4670" y="10472"/>
                    <a:pt x="4752" y="10390"/>
                  </a:cubicBezTo>
                  <a:cubicBezTo>
                    <a:pt x="4785" y="10349"/>
                    <a:pt x="4818" y="10341"/>
                    <a:pt x="4834" y="10332"/>
                  </a:cubicBezTo>
                  <a:cubicBezTo>
                    <a:pt x="4851" y="10324"/>
                    <a:pt x="4859" y="10324"/>
                    <a:pt x="4883" y="10275"/>
                  </a:cubicBezTo>
                  <a:cubicBezTo>
                    <a:pt x="4908" y="10226"/>
                    <a:pt x="4924" y="10185"/>
                    <a:pt x="4933" y="10144"/>
                  </a:cubicBezTo>
                  <a:cubicBezTo>
                    <a:pt x="4941" y="10103"/>
                    <a:pt x="4941" y="10078"/>
                    <a:pt x="4924" y="10045"/>
                  </a:cubicBezTo>
                  <a:cubicBezTo>
                    <a:pt x="4908" y="10029"/>
                    <a:pt x="4883" y="10004"/>
                    <a:pt x="4867" y="9988"/>
                  </a:cubicBezTo>
                  <a:cubicBezTo>
                    <a:pt x="4810" y="9947"/>
                    <a:pt x="4768" y="9914"/>
                    <a:pt x="4801" y="9832"/>
                  </a:cubicBezTo>
                  <a:cubicBezTo>
                    <a:pt x="4810" y="9791"/>
                    <a:pt x="4875" y="9758"/>
                    <a:pt x="4949" y="9725"/>
                  </a:cubicBezTo>
                  <a:cubicBezTo>
                    <a:pt x="5080" y="9668"/>
                    <a:pt x="5244" y="9627"/>
                    <a:pt x="5277" y="9618"/>
                  </a:cubicBezTo>
                  <a:cubicBezTo>
                    <a:pt x="5302" y="9618"/>
                    <a:pt x="5384" y="9577"/>
                    <a:pt x="5450" y="9536"/>
                  </a:cubicBezTo>
                  <a:cubicBezTo>
                    <a:pt x="5482" y="9512"/>
                    <a:pt x="5507" y="9495"/>
                    <a:pt x="5507" y="9479"/>
                  </a:cubicBezTo>
                  <a:cubicBezTo>
                    <a:pt x="5507" y="9454"/>
                    <a:pt x="5491" y="9413"/>
                    <a:pt x="5474" y="9364"/>
                  </a:cubicBezTo>
                  <a:cubicBezTo>
                    <a:pt x="5441" y="9274"/>
                    <a:pt x="5409" y="9167"/>
                    <a:pt x="5466" y="9142"/>
                  </a:cubicBezTo>
                  <a:lnTo>
                    <a:pt x="5466" y="9142"/>
                  </a:lnTo>
                  <a:cubicBezTo>
                    <a:pt x="5491" y="9134"/>
                    <a:pt x="5523" y="9134"/>
                    <a:pt x="5556" y="9126"/>
                  </a:cubicBezTo>
                  <a:cubicBezTo>
                    <a:pt x="5606" y="9126"/>
                    <a:pt x="5663" y="9118"/>
                    <a:pt x="5663" y="9101"/>
                  </a:cubicBezTo>
                  <a:cubicBezTo>
                    <a:pt x="5663" y="9077"/>
                    <a:pt x="5655" y="9044"/>
                    <a:pt x="5638" y="9011"/>
                  </a:cubicBezTo>
                  <a:cubicBezTo>
                    <a:pt x="5622" y="8954"/>
                    <a:pt x="5606" y="8904"/>
                    <a:pt x="5630" y="8863"/>
                  </a:cubicBezTo>
                  <a:lnTo>
                    <a:pt x="5630" y="8855"/>
                  </a:lnTo>
                  <a:cubicBezTo>
                    <a:pt x="5663" y="8798"/>
                    <a:pt x="5786" y="8584"/>
                    <a:pt x="5852" y="8584"/>
                  </a:cubicBezTo>
                  <a:cubicBezTo>
                    <a:pt x="5893" y="8584"/>
                    <a:pt x="5942" y="8625"/>
                    <a:pt x="5999" y="8675"/>
                  </a:cubicBezTo>
                  <a:cubicBezTo>
                    <a:pt x="6041" y="8708"/>
                    <a:pt x="6073" y="8740"/>
                    <a:pt x="6106" y="8749"/>
                  </a:cubicBezTo>
                  <a:cubicBezTo>
                    <a:pt x="6139" y="8765"/>
                    <a:pt x="6196" y="8773"/>
                    <a:pt x="6246" y="8781"/>
                  </a:cubicBezTo>
                  <a:cubicBezTo>
                    <a:pt x="6287" y="8781"/>
                    <a:pt x="6311" y="8773"/>
                    <a:pt x="6320" y="8765"/>
                  </a:cubicBezTo>
                  <a:cubicBezTo>
                    <a:pt x="6320" y="8757"/>
                    <a:pt x="6320" y="8699"/>
                    <a:pt x="6311" y="8634"/>
                  </a:cubicBezTo>
                  <a:cubicBezTo>
                    <a:pt x="6303" y="8543"/>
                    <a:pt x="6287" y="8453"/>
                    <a:pt x="6328" y="8420"/>
                  </a:cubicBezTo>
                  <a:lnTo>
                    <a:pt x="6328" y="8420"/>
                  </a:lnTo>
                  <a:cubicBezTo>
                    <a:pt x="6361" y="8396"/>
                    <a:pt x="6402" y="8420"/>
                    <a:pt x="6443" y="8445"/>
                  </a:cubicBezTo>
                  <a:cubicBezTo>
                    <a:pt x="6484" y="8470"/>
                    <a:pt x="6525" y="8502"/>
                    <a:pt x="6549" y="8470"/>
                  </a:cubicBezTo>
                  <a:cubicBezTo>
                    <a:pt x="6582" y="8428"/>
                    <a:pt x="6615" y="8371"/>
                    <a:pt x="6640" y="8305"/>
                  </a:cubicBezTo>
                  <a:cubicBezTo>
                    <a:pt x="6681" y="8223"/>
                    <a:pt x="6730" y="8133"/>
                    <a:pt x="6779" y="8084"/>
                  </a:cubicBezTo>
                  <a:cubicBezTo>
                    <a:pt x="6796" y="8067"/>
                    <a:pt x="6812" y="8059"/>
                    <a:pt x="6820" y="8043"/>
                  </a:cubicBezTo>
                  <a:cubicBezTo>
                    <a:pt x="6878" y="7985"/>
                    <a:pt x="6910" y="7952"/>
                    <a:pt x="6993" y="7977"/>
                  </a:cubicBezTo>
                  <a:cubicBezTo>
                    <a:pt x="7017" y="7985"/>
                    <a:pt x="7050" y="8010"/>
                    <a:pt x="7083" y="8026"/>
                  </a:cubicBezTo>
                  <a:cubicBezTo>
                    <a:pt x="7132" y="8051"/>
                    <a:pt x="7189" y="8084"/>
                    <a:pt x="7206" y="8051"/>
                  </a:cubicBezTo>
                  <a:cubicBezTo>
                    <a:pt x="7230" y="8026"/>
                    <a:pt x="7239" y="7994"/>
                    <a:pt x="7247" y="7961"/>
                  </a:cubicBezTo>
                  <a:cubicBezTo>
                    <a:pt x="7272" y="7911"/>
                    <a:pt x="7280" y="7870"/>
                    <a:pt x="7329" y="7854"/>
                  </a:cubicBezTo>
                  <a:cubicBezTo>
                    <a:pt x="7370" y="7838"/>
                    <a:pt x="7493" y="7788"/>
                    <a:pt x="7600" y="7747"/>
                  </a:cubicBezTo>
                  <a:cubicBezTo>
                    <a:pt x="7657" y="7723"/>
                    <a:pt x="7706" y="7698"/>
                    <a:pt x="7723" y="7690"/>
                  </a:cubicBezTo>
                  <a:cubicBezTo>
                    <a:pt x="7748" y="7673"/>
                    <a:pt x="7780" y="7657"/>
                    <a:pt x="7813" y="7649"/>
                  </a:cubicBezTo>
                  <a:lnTo>
                    <a:pt x="7813" y="7649"/>
                  </a:lnTo>
                  <a:cubicBezTo>
                    <a:pt x="7871" y="7624"/>
                    <a:pt x="7936" y="7600"/>
                    <a:pt x="7969" y="7542"/>
                  </a:cubicBezTo>
                  <a:cubicBezTo>
                    <a:pt x="8002" y="7485"/>
                    <a:pt x="8051" y="7444"/>
                    <a:pt x="8117" y="7419"/>
                  </a:cubicBezTo>
                  <a:cubicBezTo>
                    <a:pt x="8182" y="7386"/>
                    <a:pt x="8256" y="7370"/>
                    <a:pt x="8322" y="7370"/>
                  </a:cubicBezTo>
                  <a:cubicBezTo>
                    <a:pt x="8437" y="7370"/>
                    <a:pt x="8823" y="7542"/>
                    <a:pt x="8888" y="756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74"/>
            <p:cNvSpPr/>
            <p:nvPr/>
          </p:nvSpPr>
          <p:spPr>
            <a:xfrm>
              <a:off x="3415350" y="2456175"/>
              <a:ext cx="293200" cy="274950"/>
            </a:xfrm>
            <a:custGeom>
              <a:avLst/>
              <a:gdLst/>
              <a:ahLst/>
              <a:cxnLst/>
              <a:rect l="l" t="t" r="r" b="b"/>
              <a:pathLst>
                <a:path w="11728" h="10998" fill="none" extrusionOk="0">
                  <a:moveTo>
                    <a:pt x="8888" y="7567"/>
                  </a:moveTo>
                  <a:cubicBezTo>
                    <a:pt x="9003" y="7501"/>
                    <a:pt x="9282" y="7411"/>
                    <a:pt x="9496" y="7345"/>
                  </a:cubicBezTo>
                  <a:cubicBezTo>
                    <a:pt x="9610" y="7304"/>
                    <a:pt x="9709" y="7271"/>
                    <a:pt x="9734" y="7263"/>
                  </a:cubicBezTo>
                  <a:cubicBezTo>
                    <a:pt x="9791" y="7239"/>
                    <a:pt x="10439" y="7214"/>
                    <a:pt x="10866" y="7197"/>
                  </a:cubicBezTo>
                  <a:cubicBezTo>
                    <a:pt x="11063" y="7189"/>
                    <a:pt x="11211" y="7189"/>
                    <a:pt x="11219" y="7181"/>
                  </a:cubicBezTo>
                  <a:cubicBezTo>
                    <a:pt x="11235" y="7181"/>
                    <a:pt x="11276" y="7148"/>
                    <a:pt x="11317" y="7099"/>
                  </a:cubicBezTo>
                  <a:cubicBezTo>
                    <a:pt x="11383" y="7042"/>
                    <a:pt x="11449" y="6968"/>
                    <a:pt x="11465" y="6943"/>
                  </a:cubicBezTo>
                  <a:cubicBezTo>
                    <a:pt x="11490" y="6910"/>
                    <a:pt x="11547" y="6787"/>
                    <a:pt x="11596" y="6680"/>
                  </a:cubicBezTo>
                  <a:cubicBezTo>
                    <a:pt x="11629" y="6598"/>
                    <a:pt x="11654" y="6525"/>
                    <a:pt x="11662" y="6500"/>
                  </a:cubicBezTo>
                  <a:cubicBezTo>
                    <a:pt x="11662" y="6451"/>
                    <a:pt x="11679" y="6229"/>
                    <a:pt x="11695" y="6016"/>
                  </a:cubicBezTo>
                  <a:cubicBezTo>
                    <a:pt x="11703" y="5868"/>
                    <a:pt x="11703" y="5720"/>
                    <a:pt x="11703" y="5655"/>
                  </a:cubicBezTo>
                  <a:cubicBezTo>
                    <a:pt x="11703" y="5622"/>
                    <a:pt x="11711" y="5548"/>
                    <a:pt x="11711" y="5458"/>
                  </a:cubicBezTo>
                  <a:cubicBezTo>
                    <a:pt x="11720" y="5285"/>
                    <a:pt x="11728" y="5047"/>
                    <a:pt x="11728" y="4834"/>
                  </a:cubicBezTo>
                  <a:cubicBezTo>
                    <a:pt x="11728" y="4621"/>
                    <a:pt x="11728" y="4456"/>
                    <a:pt x="11711" y="4456"/>
                  </a:cubicBezTo>
                  <a:cubicBezTo>
                    <a:pt x="11621" y="4456"/>
                    <a:pt x="11539" y="4497"/>
                    <a:pt x="11490" y="4522"/>
                  </a:cubicBezTo>
                  <a:lnTo>
                    <a:pt x="11490" y="4522"/>
                  </a:lnTo>
                  <a:lnTo>
                    <a:pt x="11473" y="4530"/>
                  </a:lnTo>
                  <a:lnTo>
                    <a:pt x="11473" y="4530"/>
                  </a:lnTo>
                  <a:cubicBezTo>
                    <a:pt x="11441" y="4547"/>
                    <a:pt x="11334" y="4547"/>
                    <a:pt x="11227" y="4547"/>
                  </a:cubicBezTo>
                  <a:cubicBezTo>
                    <a:pt x="11112" y="4539"/>
                    <a:pt x="10997" y="4522"/>
                    <a:pt x="10973" y="4506"/>
                  </a:cubicBezTo>
                  <a:cubicBezTo>
                    <a:pt x="10940" y="4473"/>
                    <a:pt x="10965" y="4407"/>
                    <a:pt x="10989" y="4342"/>
                  </a:cubicBezTo>
                  <a:cubicBezTo>
                    <a:pt x="11006" y="4309"/>
                    <a:pt x="11014" y="4276"/>
                    <a:pt x="11014" y="4259"/>
                  </a:cubicBezTo>
                  <a:cubicBezTo>
                    <a:pt x="11014" y="4235"/>
                    <a:pt x="11014" y="4177"/>
                    <a:pt x="11014" y="4120"/>
                  </a:cubicBezTo>
                  <a:cubicBezTo>
                    <a:pt x="11014" y="4054"/>
                    <a:pt x="11014" y="3989"/>
                    <a:pt x="11014" y="3964"/>
                  </a:cubicBezTo>
                  <a:cubicBezTo>
                    <a:pt x="11014" y="3956"/>
                    <a:pt x="10858" y="3866"/>
                    <a:pt x="10686" y="3775"/>
                  </a:cubicBezTo>
                  <a:cubicBezTo>
                    <a:pt x="10521" y="3685"/>
                    <a:pt x="10341" y="3603"/>
                    <a:pt x="10275" y="3595"/>
                  </a:cubicBezTo>
                  <a:cubicBezTo>
                    <a:pt x="10169" y="3578"/>
                    <a:pt x="10103" y="3587"/>
                    <a:pt x="10037" y="3595"/>
                  </a:cubicBezTo>
                  <a:lnTo>
                    <a:pt x="10037" y="3595"/>
                  </a:lnTo>
                  <a:cubicBezTo>
                    <a:pt x="10021" y="3603"/>
                    <a:pt x="10004" y="3603"/>
                    <a:pt x="9996" y="3603"/>
                  </a:cubicBezTo>
                  <a:cubicBezTo>
                    <a:pt x="9947" y="3611"/>
                    <a:pt x="9906" y="3578"/>
                    <a:pt x="9873" y="3537"/>
                  </a:cubicBezTo>
                  <a:cubicBezTo>
                    <a:pt x="9832" y="3488"/>
                    <a:pt x="9799" y="3414"/>
                    <a:pt x="9791" y="3373"/>
                  </a:cubicBezTo>
                  <a:cubicBezTo>
                    <a:pt x="9783" y="3349"/>
                    <a:pt x="9725" y="3332"/>
                    <a:pt x="9660" y="3316"/>
                  </a:cubicBezTo>
                  <a:cubicBezTo>
                    <a:pt x="9594" y="3291"/>
                    <a:pt x="9528" y="3275"/>
                    <a:pt x="9504" y="3234"/>
                  </a:cubicBezTo>
                  <a:cubicBezTo>
                    <a:pt x="9487" y="3201"/>
                    <a:pt x="9487" y="3168"/>
                    <a:pt x="9487" y="3119"/>
                  </a:cubicBezTo>
                  <a:cubicBezTo>
                    <a:pt x="9487" y="3061"/>
                    <a:pt x="9487" y="2987"/>
                    <a:pt x="9438" y="2905"/>
                  </a:cubicBezTo>
                  <a:cubicBezTo>
                    <a:pt x="9389" y="2823"/>
                    <a:pt x="7107" y="1297"/>
                    <a:pt x="5162" y="0"/>
                  </a:cubicBezTo>
                  <a:cubicBezTo>
                    <a:pt x="5130" y="17"/>
                    <a:pt x="5064" y="41"/>
                    <a:pt x="5006" y="49"/>
                  </a:cubicBezTo>
                  <a:cubicBezTo>
                    <a:pt x="4982" y="49"/>
                    <a:pt x="4826" y="49"/>
                    <a:pt x="4645" y="41"/>
                  </a:cubicBezTo>
                  <a:cubicBezTo>
                    <a:pt x="4350" y="33"/>
                    <a:pt x="3989" y="25"/>
                    <a:pt x="3956" y="33"/>
                  </a:cubicBezTo>
                  <a:cubicBezTo>
                    <a:pt x="3948" y="41"/>
                    <a:pt x="4137" y="1502"/>
                    <a:pt x="4325" y="2881"/>
                  </a:cubicBezTo>
                  <a:cubicBezTo>
                    <a:pt x="4473" y="4063"/>
                    <a:pt x="4621" y="5187"/>
                    <a:pt x="4621" y="5351"/>
                  </a:cubicBezTo>
                  <a:cubicBezTo>
                    <a:pt x="4621" y="5507"/>
                    <a:pt x="4637" y="5712"/>
                    <a:pt x="4654" y="5893"/>
                  </a:cubicBezTo>
                  <a:cubicBezTo>
                    <a:pt x="4678" y="6106"/>
                    <a:pt x="4711" y="6295"/>
                    <a:pt x="4736" y="6410"/>
                  </a:cubicBezTo>
                  <a:cubicBezTo>
                    <a:pt x="4752" y="6475"/>
                    <a:pt x="4760" y="6492"/>
                    <a:pt x="4760" y="6484"/>
                  </a:cubicBezTo>
                  <a:cubicBezTo>
                    <a:pt x="4768" y="6484"/>
                    <a:pt x="4768" y="6484"/>
                    <a:pt x="4777" y="6484"/>
                  </a:cubicBezTo>
                  <a:cubicBezTo>
                    <a:pt x="4810" y="6467"/>
                    <a:pt x="4851" y="6451"/>
                    <a:pt x="4883" y="6525"/>
                  </a:cubicBezTo>
                  <a:cubicBezTo>
                    <a:pt x="4916" y="6582"/>
                    <a:pt x="4900" y="6721"/>
                    <a:pt x="4867" y="6853"/>
                  </a:cubicBezTo>
                  <a:cubicBezTo>
                    <a:pt x="4834" y="7001"/>
                    <a:pt x="4777" y="7148"/>
                    <a:pt x="4736" y="7173"/>
                  </a:cubicBezTo>
                  <a:cubicBezTo>
                    <a:pt x="4703" y="7189"/>
                    <a:pt x="4317" y="7189"/>
                    <a:pt x="3858" y="7189"/>
                  </a:cubicBezTo>
                  <a:cubicBezTo>
                    <a:pt x="3193" y="7181"/>
                    <a:pt x="2380" y="7156"/>
                    <a:pt x="2241" y="7148"/>
                  </a:cubicBezTo>
                  <a:cubicBezTo>
                    <a:pt x="2085" y="7140"/>
                    <a:pt x="2052" y="7050"/>
                    <a:pt x="2027" y="6984"/>
                  </a:cubicBezTo>
                  <a:cubicBezTo>
                    <a:pt x="2019" y="6959"/>
                    <a:pt x="2011" y="6943"/>
                    <a:pt x="2003" y="6951"/>
                  </a:cubicBezTo>
                  <a:cubicBezTo>
                    <a:pt x="1962" y="6959"/>
                    <a:pt x="1929" y="7009"/>
                    <a:pt x="1896" y="7058"/>
                  </a:cubicBezTo>
                  <a:cubicBezTo>
                    <a:pt x="1863" y="7107"/>
                    <a:pt x="1830" y="7156"/>
                    <a:pt x="1773" y="7181"/>
                  </a:cubicBezTo>
                  <a:cubicBezTo>
                    <a:pt x="1707" y="7214"/>
                    <a:pt x="1461" y="7197"/>
                    <a:pt x="1264" y="7189"/>
                  </a:cubicBezTo>
                  <a:cubicBezTo>
                    <a:pt x="1158" y="7181"/>
                    <a:pt x="1075" y="7181"/>
                    <a:pt x="1034" y="7181"/>
                  </a:cubicBezTo>
                  <a:cubicBezTo>
                    <a:pt x="985" y="7181"/>
                    <a:pt x="952" y="7247"/>
                    <a:pt x="928" y="7304"/>
                  </a:cubicBezTo>
                  <a:cubicBezTo>
                    <a:pt x="903" y="7345"/>
                    <a:pt x="878" y="7386"/>
                    <a:pt x="846" y="7394"/>
                  </a:cubicBezTo>
                  <a:cubicBezTo>
                    <a:pt x="796" y="7411"/>
                    <a:pt x="698" y="7312"/>
                    <a:pt x="608" y="7222"/>
                  </a:cubicBezTo>
                  <a:cubicBezTo>
                    <a:pt x="526" y="7140"/>
                    <a:pt x="444" y="7066"/>
                    <a:pt x="419" y="7058"/>
                  </a:cubicBezTo>
                  <a:cubicBezTo>
                    <a:pt x="394" y="7058"/>
                    <a:pt x="378" y="7066"/>
                    <a:pt x="353" y="7074"/>
                  </a:cubicBezTo>
                  <a:cubicBezTo>
                    <a:pt x="329" y="7091"/>
                    <a:pt x="304" y="7107"/>
                    <a:pt x="288" y="7132"/>
                  </a:cubicBezTo>
                  <a:cubicBezTo>
                    <a:pt x="263" y="7156"/>
                    <a:pt x="255" y="7296"/>
                    <a:pt x="238" y="7411"/>
                  </a:cubicBezTo>
                  <a:cubicBezTo>
                    <a:pt x="238" y="7452"/>
                    <a:pt x="238" y="7493"/>
                    <a:pt x="230" y="7518"/>
                  </a:cubicBezTo>
                  <a:cubicBezTo>
                    <a:pt x="222" y="7608"/>
                    <a:pt x="132" y="7649"/>
                    <a:pt x="74" y="7682"/>
                  </a:cubicBezTo>
                  <a:cubicBezTo>
                    <a:pt x="58" y="7690"/>
                    <a:pt x="41" y="7698"/>
                    <a:pt x="33" y="7698"/>
                  </a:cubicBezTo>
                  <a:cubicBezTo>
                    <a:pt x="33" y="7706"/>
                    <a:pt x="25" y="7706"/>
                    <a:pt x="17" y="7706"/>
                  </a:cubicBezTo>
                  <a:cubicBezTo>
                    <a:pt x="9" y="7747"/>
                    <a:pt x="0" y="7821"/>
                    <a:pt x="9" y="7870"/>
                  </a:cubicBezTo>
                  <a:lnTo>
                    <a:pt x="9" y="7870"/>
                  </a:lnTo>
                  <a:lnTo>
                    <a:pt x="17" y="7895"/>
                  </a:lnTo>
                  <a:cubicBezTo>
                    <a:pt x="41" y="7985"/>
                    <a:pt x="99" y="8190"/>
                    <a:pt x="140" y="8248"/>
                  </a:cubicBezTo>
                  <a:cubicBezTo>
                    <a:pt x="189" y="8314"/>
                    <a:pt x="132" y="8363"/>
                    <a:pt x="82" y="8412"/>
                  </a:cubicBezTo>
                  <a:cubicBezTo>
                    <a:pt x="58" y="8420"/>
                    <a:pt x="41" y="8437"/>
                    <a:pt x="41" y="8445"/>
                  </a:cubicBezTo>
                  <a:cubicBezTo>
                    <a:pt x="41" y="8453"/>
                    <a:pt x="91" y="8502"/>
                    <a:pt x="148" y="8543"/>
                  </a:cubicBezTo>
                  <a:cubicBezTo>
                    <a:pt x="214" y="8601"/>
                    <a:pt x="288" y="8650"/>
                    <a:pt x="329" y="8658"/>
                  </a:cubicBezTo>
                  <a:lnTo>
                    <a:pt x="329" y="8658"/>
                  </a:lnTo>
                  <a:lnTo>
                    <a:pt x="337" y="8658"/>
                  </a:lnTo>
                  <a:cubicBezTo>
                    <a:pt x="435" y="8675"/>
                    <a:pt x="493" y="8798"/>
                    <a:pt x="526" y="8880"/>
                  </a:cubicBezTo>
                  <a:cubicBezTo>
                    <a:pt x="534" y="8896"/>
                    <a:pt x="542" y="8913"/>
                    <a:pt x="542" y="8921"/>
                  </a:cubicBezTo>
                  <a:cubicBezTo>
                    <a:pt x="558" y="8954"/>
                    <a:pt x="567" y="9019"/>
                    <a:pt x="558" y="9093"/>
                  </a:cubicBezTo>
                  <a:cubicBezTo>
                    <a:pt x="558" y="9208"/>
                    <a:pt x="550" y="9339"/>
                    <a:pt x="542" y="9356"/>
                  </a:cubicBezTo>
                  <a:cubicBezTo>
                    <a:pt x="534" y="9380"/>
                    <a:pt x="493" y="9389"/>
                    <a:pt x="444" y="9397"/>
                  </a:cubicBezTo>
                  <a:cubicBezTo>
                    <a:pt x="452" y="9421"/>
                    <a:pt x="452" y="9463"/>
                    <a:pt x="460" y="9495"/>
                  </a:cubicBezTo>
                  <a:cubicBezTo>
                    <a:pt x="468" y="9528"/>
                    <a:pt x="476" y="9553"/>
                    <a:pt x="485" y="9561"/>
                  </a:cubicBezTo>
                  <a:lnTo>
                    <a:pt x="485" y="9561"/>
                  </a:lnTo>
                  <a:lnTo>
                    <a:pt x="501" y="9577"/>
                  </a:lnTo>
                  <a:lnTo>
                    <a:pt x="501" y="9577"/>
                  </a:lnTo>
                  <a:cubicBezTo>
                    <a:pt x="542" y="9618"/>
                    <a:pt x="624" y="9701"/>
                    <a:pt x="649" y="9676"/>
                  </a:cubicBezTo>
                  <a:cubicBezTo>
                    <a:pt x="682" y="9643"/>
                    <a:pt x="747" y="9594"/>
                    <a:pt x="813" y="9561"/>
                  </a:cubicBezTo>
                  <a:cubicBezTo>
                    <a:pt x="854" y="9545"/>
                    <a:pt x="903" y="9536"/>
                    <a:pt x="936" y="9561"/>
                  </a:cubicBezTo>
                  <a:cubicBezTo>
                    <a:pt x="961" y="9577"/>
                    <a:pt x="969" y="9610"/>
                    <a:pt x="977" y="9643"/>
                  </a:cubicBezTo>
                  <a:cubicBezTo>
                    <a:pt x="993" y="9676"/>
                    <a:pt x="1002" y="9717"/>
                    <a:pt x="1051" y="9717"/>
                  </a:cubicBezTo>
                  <a:cubicBezTo>
                    <a:pt x="1108" y="9725"/>
                    <a:pt x="1182" y="9676"/>
                    <a:pt x="1248" y="9643"/>
                  </a:cubicBezTo>
                  <a:cubicBezTo>
                    <a:pt x="1281" y="9618"/>
                    <a:pt x="1313" y="9602"/>
                    <a:pt x="1346" y="9586"/>
                  </a:cubicBezTo>
                  <a:lnTo>
                    <a:pt x="1346" y="9586"/>
                  </a:lnTo>
                  <a:cubicBezTo>
                    <a:pt x="1371" y="9577"/>
                    <a:pt x="1387" y="9569"/>
                    <a:pt x="1404" y="9561"/>
                  </a:cubicBezTo>
                  <a:cubicBezTo>
                    <a:pt x="1453" y="9528"/>
                    <a:pt x="1494" y="9504"/>
                    <a:pt x="1576" y="9561"/>
                  </a:cubicBezTo>
                  <a:lnTo>
                    <a:pt x="1576" y="9561"/>
                  </a:lnTo>
                  <a:cubicBezTo>
                    <a:pt x="1592" y="9569"/>
                    <a:pt x="1609" y="9586"/>
                    <a:pt x="1625" y="9594"/>
                  </a:cubicBezTo>
                  <a:cubicBezTo>
                    <a:pt x="1683" y="9635"/>
                    <a:pt x="1724" y="9659"/>
                    <a:pt x="1748" y="9651"/>
                  </a:cubicBezTo>
                  <a:lnTo>
                    <a:pt x="1748" y="9651"/>
                  </a:lnTo>
                  <a:cubicBezTo>
                    <a:pt x="1765" y="9635"/>
                    <a:pt x="1798" y="9627"/>
                    <a:pt x="1830" y="9610"/>
                  </a:cubicBezTo>
                  <a:cubicBezTo>
                    <a:pt x="1888" y="9586"/>
                    <a:pt x="1962" y="9561"/>
                    <a:pt x="1962" y="9545"/>
                  </a:cubicBezTo>
                  <a:cubicBezTo>
                    <a:pt x="1970" y="9536"/>
                    <a:pt x="1970" y="9528"/>
                    <a:pt x="1970" y="9512"/>
                  </a:cubicBezTo>
                  <a:cubicBezTo>
                    <a:pt x="1978" y="9454"/>
                    <a:pt x="1986" y="9372"/>
                    <a:pt x="2036" y="9331"/>
                  </a:cubicBezTo>
                  <a:lnTo>
                    <a:pt x="2036" y="9331"/>
                  </a:lnTo>
                  <a:lnTo>
                    <a:pt x="2036" y="9331"/>
                  </a:lnTo>
                  <a:cubicBezTo>
                    <a:pt x="2085" y="9298"/>
                    <a:pt x="2151" y="9348"/>
                    <a:pt x="2224" y="9413"/>
                  </a:cubicBezTo>
                  <a:cubicBezTo>
                    <a:pt x="2282" y="9471"/>
                    <a:pt x="2347" y="9536"/>
                    <a:pt x="2380" y="9586"/>
                  </a:cubicBezTo>
                  <a:lnTo>
                    <a:pt x="2380" y="9586"/>
                  </a:lnTo>
                  <a:lnTo>
                    <a:pt x="2380" y="9594"/>
                  </a:lnTo>
                  <a:lnTo>
                    <a:pt x="2380" y="9594"/>
                  </a:lnTo>
                  <a:cubicBezTo>
                    <a:pt x="2421" y="9643"/>
                    <a:pt x="2405" y="9733"/>
                    <a:pt x="2389" y="9807"/>
                  </a:cubicBezTo>
                  <a:cubicBezTo>
                    <a:pt x="2380" y="9856"/>
                    <a:pt x="2372" y="9897"/>
                    <a:pt x="2372" y="9897"/>
                  </a:cubicBezTo>
                  <a:cubicBezTo>
                    <a:pt x="2389" y="9906"/>
                    <a:pt x="2405" y="9922"/>
                    <a:pt x="2430" y="9930"/>
                  </a:cubicBezTo>
                  <a:cubicBezTo>
                    <a:pt x="2503" y="9971"/>
                    <a:pt x="2610" y="10029"/>
                    <a:pt x="2635" y="10062"/>
                  </a:cubicBezTo>
                  <a:lnTo>
                    <a:pt x="2635" y="10062"/>
                  </a:lnTo>
                  <a:cubicBezTo>
                    <a:pt x="2651" y="10086"/>
                    <a:pt x="2668" y="10127"/>
                    <a:pt x="2676" y="10160"/>
                  </a:cubicBezTo>
                  <a:cubicBezTo>
                    <a:pt x="2684" y="10193"/>
                    <a:pt x="2676" y="10226"/>
                    <a:pt x="2659" y="10250"/>
                  </a:cubicBezTo>
                  <a:cubicBezTo>
                    <a:pt x="2651" y="10267"/>
                    <a:pt x="2618" y="10291"/>
                    <a:pt x="2585" y="10324"/>
                  </a:cubicBezTo>
                  <a:lnTo>
                    <a:pt x="2585" y="10324"/>
                  </a:lnTo>
                  <a:cubicBezTo>
                    <a:pt x="2544" y="10357"/>
                    <a:pt x="2487" y="10390"/>
                    <a:pt x="2471" y="10423"/>
                  </a:cubicBezTo>
                  <a:cubicBezTo>
                    <a:pt x="2495" y="10423"/>
                    <a:pt x="2544" y="10415"/>
                    <a:pt x="2594" y="10406"/>
                  </a:cubicBezTo>
                  <a:cubicBezTo>
                    <a:pt x="2610" y="10406"/>
                    <a:pt x="2635" y="10398"/>
                    <a:pt x="2659" y="10398"/>
                  </a:cubicBezTo>
                  <a:cubicBezTo>
                    <a:pt x="2741" y="10382"/>
                    <a:pt x="2807" y="10390"/>
                    <a:pt x="2815" y="10472"/>
                  </a:cubicBezTo>
                  <a:cubicBezTo>
                    <a:pt x="2823" y="10529"/>
                    <a:pt x="2807" y="10595"/>
                    <a:pt x="2782" y="10644"/>
                  </a:cubicBezTo>
                  <a:cubicBezTo>
                    <a:pt x="2766" y="10702"/>
                    <a:pt x="2750" y="10743"/>
                    <a:pt x="2774" y="10759"/>
                  </a:cubicBezTo>
                  <a:cubicBezTo>
                    <a:pt x="2823" y="10800"/>
                    <a:pt x="2922" y="10915"/>
                    <a:pt x="2971" y="10964"/>
                  </a:cubicBezTo>
                  <a:cubicBezTo>
                    <a:pt x="2988" y="10956"/>
                    <a:pt x="3004" y="10940"/>
                    <a:pt x="3020" y="10923"/>
                  </a:cubicBezTo>
                  <a:cubicBezTo>
                    <a:pt x="3078" y="10890"/>
                    <a:pt x="3119" y="10849"/>
                    <a:pt x="3127" y="10833"/>
                  </a:cubicBezTo>
                  <a:lnTo>
                    <a:pt x="3127" y="10833"/>
                  </a:lnTo>
                  <a:cubicBezTo>
                    <a:pt x="3152" y="10792"/>
                    <a:pt x="3217" y="10808"/>
                    <a:pt x="3299" y="10849"/>
                  </a:cubicBezTo>
                  <a:lnTo>
                    <a:pt x="3299" y="10849"/>
                  </a:lnTo>
                  <a:cubicBezTo>
                    <a:pt x="3332" y="10866"/>
                    <a:pt x="3373" y="10890"/>
                    <a:pt x="3414" y="10907"/>
                  </a:cubicBezTo>
                  <a:cubicBezTo>
                    <a:pt x="3496" y="10956"/>
                    <a:pt x="3570" y="10997"/>
                    <a:pt x="3603" y="10997"/>
                  </a:cubicBezTo>
                  <a:cubicBezTo>
                    <a:pt x="3603" y="10997"/>
                    <a:pt x="3611" y="10997"/>
                    <a:pt x="3611" y="10989"/>
                  </a:cubicBezTo>
                  <a:cubicBezTo>
                    <a:pt x="3611" y="10981"/>
                    <a:pt x="3603" y="10973"/>
                    <a:pt x="3603" y="10956"/>
                  </a:cubicBezTo>
                  <a:lnTo>
                    <a:pt x="3603" y="10956"/>
                  </a:lnTo>
                  <a:cubicBezTo>
                    <a:pt x="3595" y="10932"/>
                    <a:pt x="3595" y="10915"/>
                    <a:pt x="3603" y="10890"/>
                  </a:cubicBezTo>
                  <a:cubicBezTo>
                    <a:pt x="3620" y="10858"/>
                    <a:pt x="3669" y="10858"/>
                    <a:pt x="3726" y="10858"/>
                  </a:cubicBezTo>
                  <a:cubicBezTo>
                    <a:pt x="3775" y="10858"/>
                    <a:pt x="3841" y="10858"/>
                    <a:pt x="3882" y="10841"/>
                  </a:cubicBezTo>
                  <a:cubicBezTo>
                    <a:pt x="3907" y="10833"/>
                    <a:pt x="3899" y="10817"/>
                    <a:pt x="3890" y="10800"/>
                  </a:cubicBezTo>
                  <a:cubicBezTo>
                    <a:pt x="3882" y="10776"/>
                    <a:pt x="3874" y="10743"/>
                    <a:pt x="3882" y="10702"/>
                  </a:cubicBezTo>
                  <a:cubicBezTo>
                    <a:pt x="3915" y="10628"/>
                    <a:pt x="4054" y="10620"/>
                    <a:pt x="4145" y="10611"/>
                  </a:cubicBezTo>
                  <a:cubicBezTo>
                    <a:pt x="4161" y="10611"/>
                    <a:pt x="4169" y="10611"/>
                    <a:pt x="4186" y="10603"/>
                  </a:cubicBezTo>
                  <a:cubicBezTo>
                    <a:pt x="4235" y="10603"/>
                    <a:pt x="4260" y="10653"/>
                    <a:pt x="4268" y="10726"/>
                  </a:cubicBezTo>
                  <a:cubicBezTo>
                    <a:pt x="4276" y="10776"/>
                    <a:pt x="4276" y="10833"/>
                    <a:pt x="4276" y="10882"/>
                  </a:cubicBezTo>
                  <a:lnTo>
                    <a:pt x="4276" y="10882"/>
                  </a:lnTo>
                  <a:cubicBezTo>
                    <a:pt x="4276" y="10915"/>
                    <a:pt x="4276" y="10948"/>
                    <a:pt x="4276" y="10956"/>
                  </a:cubicBezTo>
                  <a:cubicBezTo>
                    <a:pt x="4276" y="10964"/>
                    <a:pt x="4292" y="10973"/>
                    <a:pt x="4301" y="10981"/>
                  </a:cubicBezTo>
                  <a:cubicBezTo>
                    <a:pt x="4342" y="10989"/>
                    <a:pt x="4391" y="10989"/>
                    <a:pt x="4416" y="10989"/>
                  </a:cubicBezTo>
                  <a:cubicBezTo>
                    <a:pt x="4424" y="10989"/>
                    <a:pt x="4448" y="10940"/>
                    <a:pt x="4465" y="10899"/>
                  </a:cubicBezTo>
                  <a:cubicBezTo>
                    <a:pt x="4481" y="10874"/>
                    <a:pt x="4498" y="10849"/>
                    <a:pt x="4506" y="10825"/>
                  </a:cubicBezTo>
                  <a:cubicBezTo>
                    <a:pt x="4539" y="10784"/>
                    <a:pt x="4621" y="10792"/>
                    <a:pt x="4711" y="10808"/>
                  </a:cubicBezTo>
                  <a:cubicBezTo>
                    <a:pt x="4744" y="10735"/>
                    <a:pt x="4785" y="10653"/>
                    <a:pt x="4768" y="10603"/>
                  </a:cubicBezTo>
                  <a:cubicBezTo>
                    <a:pt x="4760" y="10595"/>
                    <a:pt x="4752" y="10579"/>
                    <a:pt x="4744" y="10562"/>
                  </a:cubicBezTo>
                  <a:lnTo>
                    <a:pt x="4744" y="10562"/>
                  </a:lnTo>
                  <a:cubicBezTo>
                    <a:pt x="4703" y="10513"/>
                    <a:pt x="4670" y="10472"/>
                    <a:pt x="4752" y="10390"/>
                  </a:cubicBezTo>
                  <a:cubicBezTo>
                    <a:pt x="4785" y="10349"/>
                    <a:pt x="4818" y="10341"/>
                    <a:pt x="4834" y="10332"/>
                  </a:cubicBezTo>
                  <a:cubicBezTo>
                    <a:pt x="4851" y="10324"/>
                    <a:pt x="4859" y="10324"/>
                    <a:pt x="4883" y="10275"/>
                  </a:cubicBezTo>
                  <a:cubicBezTo>
                    <a:pt x="4908" y="10226"/>
                    <a:pt x="4924" y="10185"/>
                    <a:pt x="4933" y="10144"/>
                  </a:cubicBezTo>
                  <a:cubicBezTo>
                    <a:pt x="4941" y="10103"/>
                    <a:pt x="4941" y="10078"/>
                    <a:pt x="4924" y="10045"/>
                  </a:cubicBezTo>
                  <a:cubicBezTo>
                    <a:pt x="4908" y="10029"/>
                    <a:pt x="4883" y="10004"/>
                    <a:pt x="4867" y="9988"/>
                  </a:cubicBezTo>
                  <a:cubicBezTo>
                    <a:pt x="4810" y="9947"/>
                    <a:pt x="4768" y="9914"/>
                    <a:pt x="4801" y="9832"/>
                  </a:cubicBezTo>
                  <a:cubicBezTo>
                    <a:pt x="4810" y="9791"/>
                    <a:pt x="4875" y="9758"/>
                    <a:pt x="4949" y="9725"/>
                  </a:cubicBezTo>
                  <a:cubicBezTo>
                    <a:pt x="5080" y="9668"/>
                    <a:pt x="5244" y="9627"/>
                    <a:pt x="5277" y="9618"/>
                  </a:cubicBezTo>
                  <a:cubicBezTo>
                    <a:pt x="5302" y="9618"/>
                    <a:pt x="5384" y="9577"/>
                    <a:pt x="5450" y="9536"/>
                  </a:cubicBezTo>
                  <a:cubicBezTo>
                    <a:pt x="5482" y="9512"/>
                    <a:pt x="5507" y="9495"/>
                    <a:pt x="5507" y="9479"/>
                  </a:cubicBezTo>
                  <a:cubicBezTo>
                    <a:pt x="5507" y="9454"/>
                    <a:pt x="5491" y="9413"/>
                    <a:pt x="5474" y="9364"/>
                  </a:cubicBezTo>
                  <a:cubicBezTo>
                    <a:pt x="5441" y="9274"/>
                    <a:pt x="5409" y="9167"/>
                    <a:pt x="5466" y="9142"/>
                  </a:cubicBezTo>
                  <a:lnTo>
                    <a:pt x="5466" y="9142"/>
                  </a:lnTo>
                  <a:cubicBezTo>
                    <a:pt x="5491" y="9134"/>
                    <a:pt x="5523" y="9134"/>
                    <a:pt x="5556" y="9126"/>
                  </a:cubicBezTo>
                  <a:cubicBezTo>
                    <a:pt x="5606" y="9126"/>
                    <a:pt x="5663" y="9118"/>
                    <a:pt x="5663" y="9101"/>
                  </a:cubicBezTo>
                  <a:cubicBezTo>
                    <a:pt x="5663" y="9077"/>
                    <a:pt x="5655" y="9044"/>
                    <a:pt x="5638" y="9011"/>
                  </a:cubicBezTo>
                  <a:cubicBezTo>
                    <a:pt x="5622" y="8954"/>
                    <a:pt x="5606" y="8904"/>
                    <a:pt x="5630" y="8863"/>
                  </a:cubicBezTo>
                  <a:lnTo>
                    <a:pt x="5630" y="8855"/>
                  </a:lnTo>
                  <a:cubicBezTo>
                    <a:pt x="5663" y="8798"/>
                    <a:pt x="5786" y="8584"/>
                    <a:pt x="5852" y="8584"/>
                  </a:cubicBezTo>
                  <a:cubicBezTo>
                    <a:pt x="5893" y="8584"/>
                    <a:pt x="5942" y="8625"/>
                    <a:pt x="5999" y="8675"/>
                  </a:cubicBezTo>
                  <a:cubicBezTo>
                    <a:pt x="6041" y="8708"/>
                    <a:pt x="6073" y="8740"/>
                    <a:pt x="6106" y="8749"/>
                  </a:cubicBezTo>
                  <a:cubicBezTo>
                    <a:pt x="6139" y="8765"/>
                    <a:pt x="6196" y="8773"/>
                    <a:pt x="6246" y="8781"/>
                  </a:cubicBezTo>
                  <a:cubicBezTo>
                    <a:pt x="6287" y="8781"/>
                    <a:pt x="6311" y="8773"/>
                    <a:pt x="6320" y="8765"/>
                  </a:cubicBezTo>
                  <a:cubicBezTo>
                    <a:pt x="6320" y="8757"/>
                    <a:pt x="6320" y="8699"/>
                    <a:pt x="6311" y="8634"/>
                  </a:cubicBezTo>
                  <a:cubicBezTo>
                    <a:pt x="6303" y="8543"/>
                    <a:pt x="6287" y="8453"/>
                    <a:pt x="6328" y="8420"/>
                  </a:cubicBezTo>
                  <a:lnTo>
                    <a:pt x="6328" y="8420"/>
                  </a:lnTo>
                  <a:cubicBezTo>
                    <a:pt x="6361" y="8396"/>
                    <a:pt x="6402" y="8420"/>
                    <a:pt x="6443" y="8445"/>
                  </a:cubicBezTo>
                  <a:cubicBezTo>
                    <a:pt x="6484" y="8470"/>
                    <a:pt x="6525" y="8502"/>
                    <a:pt x="6549" y="8470"/>
                  </a:cubicBezTo>
                  <a:cubicBezTo>
                    <a:pt x="6582" y="8428"/>
                    <a:pt x="6615" y="8371"/>
                    <a:pt x="6640" y="8305"/>
                  </a:cubicBezTo>
                  <a:cubicBezTo>
                    <a:pt x="6681" y="8223"/>
                    <a:pt x="6730" y="8133"/>
                    <a:pt x="6779" y="8084"/>
                  </a:cubicBezTo>
                  <a:cubicBezTo>
                    <a:pt x="6796" y="8067"/>
                    <a:pt x="6812" y="8059"/>
                    <a:pt x="6820" y="8043"/>
                  </a:cubicBezTo>
                  <a:cubicBezTo>
                    <a:pt x="6878" y="7985"/>
                    <a:pt x="6910" y="7952"/>
                    <a:pt x="6993" y="7977"/>
                  </a:cubicBezTo>
                  <a:cubicBezTo>
                    <a:pt x="7017" y="7985"/>
                    <a:pt x="7050" y="8010"/>
                    <a:pt x="7083" y="8026"/>
                  </a:cubicBezTo>
                  <a:cubicBezTo>
                    <a:pt x="7132" y="8051"/>
                    <a:pt x="7189" y="8084"/>
                    <a:pt x="7206" y="8051"/>
                  </a:cubicBezTo>
                  <a:cubicBezTo>
                    <a:pt x="7230" y="8026"/>
                    <a:pt x="7239" y="7994"/>
                    <a:pt x="7247" y="7961"/>
                  </a:cubicBezTo>
                  <a:cubicBezTo>
                    <a:pt x="7272" y="7911"/>
                    <a:pt x="7280" y="7870"/>
                    <a:pt x="7329" y="7854"/>
                  </a:cubicBezTo>
                  <a:cubicBezTo>
                    <a:pt x="7370" y="7838"/>
                    <a:pt x="7493" y="7788"/>
                    <a:pt x="7600" y="7747"/>
                  </a:cubicBezTo>
                  <a:cubicBezTo>
                    <a:pt x="7657" y="7723"/>
                    <a:pt x="7706" y="7698"/>
                    <a:pt x="7723" y="7690"/>
                  </a:cubicBezTo>
                  <a:cubicBezTo>
                    <a:pt x="7748" y="7673"/>
                    <a:pt x="7780" y="7657"/>
                    <a:pt x="7813" y="7649"/>
                  </a:cubicBezTo>
                  <a:lnTo>
                    <a:pt x="7813" y="7649"/>
                  </a:lnTo>
                  <a:cubicBezTo>
                    <a:pt x="7871" y="7624"/>
                    <a:pt x="7936" y="7600"/>
                    <a:pt x="7969" y="7542"/>
                  </a:cubicBezTo>
                  <a:cubicBezTo>
                    <a:pt x="8002" y="7485"/>
                    <a:pt x="8051" y="7444"/>
                    <a:pt x="8117" y="7419"/>
                  </a:cubicBezTo>
                  <a:cubicBezTo>
                    <a:pt x="8182" y="7386"/>
                    <a:pt x="8256" y="7370"/>
                    <a:pt x="8322" y="7370"/>
                  </a:cubicBezTo>
                  <a:cubicBezTo>
                    <a:pt x="8437" y="7370"/>
                    <a:pt x="8823" y="7542"/>
                    <a:pt x="8888" y="756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74"/>
            <p:cNvSpPr/>
            <p:nvPr/>
          </p:nvSpPr>
          <p:spPr>
            <a:xfrm>
              <a:off x="3534350" y="2642050"/>
              <a:ext cx="140150" cy="99325"/>
            </a:xfrm>
            <a:custGeom>
              <a:avLst/>
              <a:gdLst/>
              <a:ahLst/>
              <a:cxnLst/>
              <a:rect l="l" t="t" r="r" b="b"/>
              <a:pathLst>
                <a:path w="5606" h="3973" extrusionOk="0">
                  <a:moveTo>
                    <a:pt x="4571" y="2996"/>
                  </a:moveTo>
                  <a:cubicBezTo>
                    <a:pt x="4596" y="2980"/>
                    <a:pt x="4629" y="2971"/>
                    <a:pt x="4653" y="2963"/>
                  </a:cubicBezTo>
                  <a:lnTo>
                    <a:pt x="4653" y="2963"/>
                  </a:lnTo>
                  <a:cubicBezTo>
                    <a:pt x="4670" y="2963"/>
                    <a:pt x="4686" y="2955"/>
                    <a:pt x="4695" y="2947"/>
                  </a:cubicBezTo>
                  <a:cubicBezTo>
                    <a:pt x="4703" y="2947"/>
                    <a:pt x="4695" y="2947"/>
                    <a:pt x="4695" y="2947"/>
                  </a:cubicBezTo>
                  <a:lnTo>
                    <a:pt x="4695" y="2947"/>
                  </a:lnTo>
                  <a:cubicBezTo>
                    <a:pt x="4695" y="2922"/>
                    <a:pt x="4686" y="2897"/>
                    <a:pt x="4703" y="2856"/>
                  </a:cubicBezTo>
                  <a:cubicBezTo>
                    <a:pt x="4719" y="2815"/>
                    <a:pt x="4768" y="2758"/>
                    <a:pt x="4809" y="2717"/>
                  </a:cubicBezTo>
                  <a:cubicBezTo>
                    <a:pt x="4859" y="2676"/>
                    <a:pt x="4908" y="2651"/>
                    <a:pt x="4949" y="2651"/>
                  </a:cubicBezTo>
                  <a:cubicBezTo>
                    <a:pt x="4965" y="2651"/>
                    <a:pt x="4998" y="2651"/>
                    <a:pt x="5047" y="2651"/>
                  </a:cubicBezTo>
                  <a:cubicBezTo>
                    <a:pt x="5171" y="2659"/>
                    <a:pt x="5343" y="2659"/>
                    <a:pt x="5367" y="2651"/>
                  </a:cubicBezTo>
                  <a:cubicBezTo>
                    <a:pt x="5384" y="2651"/>
                    <a:pt x="5425" y="2627"/>
                    <a:pt x="5466" y="2594"/>
                  </a:cubicBezTo>
                  <a:cubicBezTo>
                    <a:pt x="5507" y="2569"/>
                    <a:pt x="5540" y="2545"/>
                    <a:pt x="5540" y="2536"/>
                  </a:cubicBezTo>
                  <a:cubicBezTo>
                    <a:pt x="5548" y="2520"/>
                    <a:pt x="5573" y="2462"/>
                    <a:pt x="5589" y="2413"/>
                  </a:cubicBezTo>
                  <a:cubicBezTo>
                    <a:pt x="5597" y="2389"/>
                    <a:pt x="5605" y="2364"/>
                    <a:pt x="5605" y="2356"/>
                  </a:cubicBezTo>
                  <a:cubicBezTo>
                    <a:pt x="5605" y="2339"/>
                    <a:pt x="5523" y="2175"/>
                    <a:pt x="5523" y="2175"/>
                  </a:cubicBezTo>
                  <a:lnTo>
                    <a:pt x="5515" y="2159"/>
                  </a:lnTo>
                  <a:lnTo>
                    <a:pt x="5515" y="2151"/>
                  </a:lnTo>
                  <a:lnTo>
                    <a:pt x="5564" y="2003"/>
                  </a:lnTo>
                  <a:cubicBezTo>
                    <a:pt x="5548" y="1970"/>
                    <a:pt x="5523" y="1913"/>
                    <a:pt x="5515" y="1896"/>
                  </a:cubicBezTo>
                  <a:cubicBezTo>
                    <a:pt x="5515" y="1880"/>
                    <a:pt x="5507" y="1847"/>
                    <a:pt x="5482" y="1822"/>
                  </a:cubicBezTo>
                  <a:cubicBezTo>
                    <a:pt x="5474" y="1806"/>
                    <a:pt x="5466" y="1798"/>
                    <a:pt x="5458" y="1798"/>
                  </a:cubicBezTo>
                  <a:cubicBezTo>
                    <a:pt x="5441" y="1790"/>
                    <a:pt x="5384" y="1798"/>
                    <a:pt x="5326" y="1814"/>
                  </a:cubicBezTo>
                  <a:cubicBezTo>
                    <a:pt x="5261" y="1822"/>
                    <a:pt x="5195" y="1831"/>
                    <a:pt x="5171" y="1822"/>
                  </a:cubicBezTo>
                  <a:cubicBezTo>
                    <a:pt x="5154" y="1822"/>
                    <a:pt x="5080" y="1781"/>
                    <a:pt x="5006" y="1740"/>
                  </a:cubicBezTo>
                  <a:cubicBezTo>
                    <a:pt x="4875" y="1675"/>
                    <a:pt x="4703" y="1576"/>
                    <a:pt x="4686" y="1568"/>
                  </a:cubicBezTo>
                  <a:cubicBezTo>
                    <a:pt x="4662" y="1552"/>
                    <a:pt x="4645" y="1527"/>
                    <a:pt x="4637" y="1494"/>
                  </a:cubicBezTo>
                  <a:cubicBezTo>
                    <a:pt x="4629" y="1461"/>
                    <a:pt x="4629" y="1420"/>
                    <a:pt x="4629" y="1387"/>
                  </a:cubicBezTo>
                  <a:cubicBezTo>
                    <a:pt x="4629" y="1338"/>
                    <a:pt x="4695" y="1322"/>
                    <a:pt x="4744" y="1305"/>
                  </a:cubicBezTo>
                  <a:lnTo>
                    <a:pt x="4744" y="1305"/>
                  </a:lnTo>
                  <a:cubicBezTo>
                    <a:pt x="4768" y="1289"/>
                    <a:pt x="4801" y="1314"/>
                    <a:pt x="4801" y="1297"/>
                  </a:cubicBezTo>
                  <a:cubicBezTo>
                    <a:pt x="4793" y="1273"/>
                    <a:pt x="4703" y="1190"/>
                    <a:pt x="4653" y="1141"/>
                  </a:cubicBezTo>
                  <a:lnTo>
                    <a:pt x="4645" y="1125"/>
                  </a:lnTo>
                  <a:lnTo>
                    <a:pt x="4645" y="1125"/>
                  </a:lnTo>
                  <a:cubicBezTo>
                    <a:pt x="4604" y="1092"/>
                    <a:pt x="4342" y="1051"/>
                    <a:pt x="4342" y="1051"/>
                  </a:cubicBezTo>
                  <a:lnTo>
                    <a:pt x="4317" y="1043"/>
                  </a:lnTo>
                  <a:lnTo>
                    <a:pt x="4317" y="1026"/>
                  </a:lnTo>
                  <a:cubicBezTo>
                    <a:pt x="4317" y="1026"/>
                    <a:pt x="4227" y="723"/>
                    <a:pt x="4227" y="673"/>
                  </a:cubicBezTo>
                  <a:cubicBezTo>
                    <a:pt x="4227" y="657"/>
                    <a:pt x="4177" y="608"/>
                    <a:pt x="4136" y="559"/>
                  </a:cubicBezTo>
                  <a:cubicBezTo>
                    <a:pt x="4112" y="542"/>
                    <a:pt x="4095" y="517"/>
                    <a:pt x="4079" y="501"/>
                  </a:cubicBezTo>
                  <a:cubicBezTo>
                    <a:pt x="4038" y="452"/>
                    <a:pt x="4054" y="321"/>
                    <a:pt x="4063" y="230"/>
                  </a:cubicBezTo>
                  <a:cubicBezTo>
                    <a:pt x="4071" y="214"/>
                    <a:pt x="4071" y="197"/>
                    <a:pt x="4071" y="181"/>
                  </a:cubicBezTo>
                  <a:cubicBezTo>
                    <a:pt x="3964" y="140"/>
                    <a:pt x="3652" y="0"/>
                    <a:pt x="3562" y="0"/>
                  </a:cubicBezTo>
                  <a:cubicBezTo>
                    <a:pt x="3505" y="0"/>
                    <a:pt x="3439" y="17"/>
                    <a:pt x="3381" y="42"/>
                  </a:cubicBezTo>
                  <a:cubicBezTo>
                    <a:pt x="3340" y="66"/>
                    <a:pt x="3291" y="99"/>
                    <a:pt x="3267" y="140"/>
                  </a:cubicBezTo>
                  <a:lnTo>
                    <a:pt x="3267" y="140"/>
                  </a:lnTo>
                  <a:cubicBezTo>
                    <a:pt x="3226" y="222"/>
                    <a:pt x="3143" y="255"/>
                    <a:pt x="3078" y="280"/>
                  </a:cubicBezTo>
                  <a:lnTo>
                    <a:pt x="3078" y="280"/>
                  </a:lnTo>
                  <a:cubicBezTo>
                    <a:pt x="3045" y="288"/>
                    <a:pt x="3020" y="296"/>
                    <a:pt x="3004" y="304"/>
                  </a:cubicBezTo>
                  <a:cubicBezTo>
                    <a:pt x="2979" y="329"/>
                    <a:pt x="2922" y="353"/>
                    <a:pt x="2864" y="378"/>
                  </a:cubicBezTo>
                  <a:cubicBezTo>
                    <a:pt x="2758" y="419"/>
                    <a:pt x="2635" y="468"/>
                    <a:pt x="2594" y="485"/>
                  </a:cubicBezTo>
                  <a:cubicBezTo>
                    <a:pt x="2577" y="485"/>
                    <a:pt x="2569" y="517"/>
                    <a:pt x="2553" y="550"/>
                  </a:cubicBezTo>
                  <a:cubicBezTo>
                    <a:pt x="2544" y="583"/>
                    <a:pt x="2528" y="616"/>
                    <a:pt x="2503" y="657"/>
                  </a:cubicBezTo>
                  <a:cubicBezTo>
                    <a:pt x="2446" y="747"/>
                    <a:pt x="2364" y="698"/>
                    <a:pt x="2290" y="649"/>
                  </a:cubicBezTo>
                  <a:cubicBezTo>
                    <a:pt x="2257" y="632"/>
                    <a:pt x="2233" y="616"/>
                    <a:pt x="2216" y="608"/>
                  </a:cubicBezTo>
                  <a:cubicBezTo>
                    <a:pt x="2167" y="600"/>
                    <a:pt x="2150" y="616"/>
                    <a:pt x="2109" y="657"/>
                  </a:cubicBezTo>
                  <a:cubicBezTo>
                    <a:pt x="2101" y="673"/>
                    <a:pt x="2085" y="690"/>
                    <a:pt x="2068" y="706"/>
                  </a:cubicBezTo>
                  <a:cubicBezTo>
                    <a:pt x="2027" y="739"/>
                    <a:pt x="1986" y="821"/>
                    <a:pt x="1945" y="903"/>
                  </a:cubicBezTo>
                  <a:cubicBezTo>
                    <a:pt x="1912" y="969"/>
                    <a:pt x="1880" y="1026"/>
                    <a:pt x="1847" y="1076"/>
                  </a:cubicBezTo>
                  <a:cubicBezTo>
                    <a:pt x="1789" y="1166"/>
                    <a:pt x="1707" y="1108"/>
                    <a:pt x="1650" y="1067"/>
                  </a:cubicBezTo>
                  <a:cubicBezTo>
                    <a:pt x="1625" y="1051"/>
                    <a:pt x="1617" y="1035"/>
                    <a:pt x="1609" y="1043"/>
                  </a:cubicBezTo>
                  <a:lnTo>
                    <a:pt x="1609" y="1043"/>
                  </a:lnTo>
                  <a:cubicBezTo>
                    <a:pt x="1601" y="1043"/>
                    <a:pt x="1609" y="1125"/>
                    <a:pt x="1617" y="1190"/>
                  </a:cubicBezTo>
                  <a:cubicBezTo>
                    <a:pt x="1625" y="1273"/>
                    <a:pt x="1633" y="1346"/>
                    <a:pt x="1609" y="1371"/>
                  </a:cubicBezTo>
                  <a:cubicBezTo>
                    <a:pt x="1592" y="1404"/>
                    <a:pt x="1543" y="1412"/>
                    <a:pt x="1486" y="1412"/>
                  </a:cubicBezTo>
                  <a:cubicBezTo>
                    <a:pt x="1428" y="1412"/>
                    <a:pt x="1354" y="1396"/>
                    <a:pt x="1313" y="1379"/>
                  </a:cubicBezTo>
                  <a:cubicBezTo>
                    <a:pt x="1281" y="1363"/>
                    <a:pt x="1239" y="1330"/>
                    <a:pt x="1198" y="1289"/>
                  </a:cubicBezTo>
                  <a:cubicBezTo>
                    <a:pt x="1149" y="1256"/>
                    <a:pt x="1108" y="1223"/>
                    <a:pt x="1092" y="1223"/>
                  </a:cubicBezTo>
                  <a:cubicBezTo>
                    <a:pt x="1067" y="1223"/>
                    <a:pt x="960" y="1404"/>
                    <a:pt x="928" y="1453"/>
                  </a:cubicBezTo>
                  <a:lnTo>
                    <a:pt x="928" y="1461"/>
                  </a:lnTo>
                  <a:cubicBezTo>
                    <a:pt x="919" y="1478"/>
                    <a:pt x="936" y="1511"/>
                    <a:pt x="944" y="1552"/>
                  </a:cubicBezTo>
                  <a:cubicBezTo>
                    <a:pt x="960" y="1593"/>
                    <a:pt x="977" y="1634"/>
                    <a:pt x="977" y="1675"/>
                  </a:cubicBezTo>
                  <a:cubicBezTo>
                    <a:pt x="969" y="1749"/>
                    <a:pt x="878" y="1757"/>
                    <a:pt x="805" y="1765"/>
                  </a:cubicBezTo>
                  <a:cubicBezTo>
                    <a:pt x="772" y="1765"/>
                    <a:pt x="747" y="1765"/>
                    <a:pt x="739" y="1773"/>
                  </a:cubicBezTo>
                  <a:lnTo>
                    <a:pt x="739" y="1773"/>
                  </a:lnTo>
                  <a:cubicBezTo>
                    <a:pt x="739" y="1773"/>
                    <a:pt x="763" y="1847"/>
                    <a:pt x="780" y="1913"/>
                  </a:cubicBezTo>
                  <a:cubicBezTo>
                    <a:pt x="796" y="1962"/>
                    <a:pt x="813" y="2011"/>
                    <a:pt x="813" y="2036"/>
                  </a:cubicBezTo>
                  <a:cubicBezTo>
                    <a:pt x="821" y="2085"/>
                    <a:pt x="780" y="2126"/>
                    <a:pt x="731" y="2159"/>
                  </a:cubicBezTo>
                  <a:cubicBezTo>
                    <a:pt x="657" y="2208"/>
                    <a:pt x="558" y="2249"/>
                    <a:pt x="526" y="2249"/>
                  </a:cubicBezTo>
                  <a:cubicBezTo>
                    <a:pt x="501" y="2257"/>
                    <a:pt x="337" y="2298"/>
                    <a:pt x="222" y="2356"/>
                  </a:cubicBezTo>
                  <a:cubicBezTo>
                    <a:pt x="156" y="2380"/>
                    <a:pt x="107" y="2405"/>
                    <a:pt x="99" y="2421"/>
                  </a:cubicBezTo>
                  <a:cubicBezTo>
                    <a:pt x="91" y="2454"/>
                    <a:pt x="115" y="2479"/>
                    <a:pt x="148" y="2504"/>
                  </a:cubicBezTo>
                  <a:cubicBezTo>
                    <a:pt x="173" y="2520"/>
                    <a:pt x="205" y="2545"/>
                    <a:pt x="222" y="2577"/>
                  </a:cubicBezTo>
                  <a:cubicBezTo>
                    <a:pt x="255" y="2618"/>
                    <a:pt x="255" y="2668"/>
                    <a:pt x="246" y="2717"/>
                  </a:cubicBezTo>
                  <a:cubicBezTo>
                    <a:pt x="230" y="2766"/>
                    <a:pt x="214" y="2815"/>
                    <a:pt x="189" y="2873"/>
                  </a:cubicBezTo>
                  <a:cubicBezTo>
                    <a:pt x="156" y="2938"/>
                    <a:pt x="132" y="2947"/>
                    <a:pt x="99" y="2963"/>
                  </a:cubicBezTo>
                  <a:cubicBezTo>
                    <a:pt x="91" y="2971"/>
                    <a:pt x="66" y="2971"/>
                    <a:pt x="41" y="3004"/>
                  </a:cubicBezTo>
                  <a:cubicBezTo>
                    <a:pt x="0" y="3045"/>
                    <a:pt x="17" y="3062"/>
                    <a:pt x="33" y="3086"/>
                  </a:cubicBezTo>
                  <a:lnTo>
                    <a:pt x="33" y="3086"/>
                  </a:lnTo>
                  <a:cubicBezTo>
                    <a:pt x="50" y="3103"/>
                    <a:pt x="58" y="3119"/>
                    <a:pt x="74" y="3144"/>
                  </a:cubicBezTo>
                  <a:cubicBezTo>
                    <a:pt x="99" y="3218"/>
                    <a:pt x="58" y="3308"/>
                    <a:pt x="25" y="3390"/>
                  </a:cubicBezTo>
                  <a:lnTo>
                    <a:pt x="58" y="3406"/>
                  </a:lnTo>
                  <a:cubicBezTo>
                    <a:pt x="132" y="3423"/>
                    <a:pt x="197" y="3439"/>
                    <a:pt x="222" y="3439"/>
                  </a:cubicBezTo>
                  <a:cubicBezTo>
                    <a:pt x="279" y="3439"/>
                    <a:pt x="320" y="3480"/>
                    <a:pt x="353" y="3538"/>
                  </a:cubicBezTo>
                  <a:cubicBezTo>
                    <a:pt x="394" y="3620"/>
                    <a:pt x="419" y="3735"/>
                    <a:pt x="435" y="3792"/>
                  </a:cubicBezTo>
                  <a:cubicBezTo>
                    <a:pt x="435" y="3808"/>
                    <a:pt x="476" y="3833"/>
                    <a:pt x="534" y="3866"/>
                  </a:cubicBezTo>
                  <a:cubicBezTo>
                    <a:pt x="640" y="3923"/>
                    <a:pt x="788" y="3964"/>
                    <a:pt x="821" y="3973"/>
                  </a:cubicBezTo>
                  <a:cubicBezTo>
                    <a:pt x="829" y="3973"/>
                    <a:pt x="837" y="3964"/>
                    <a:pt x="854" y="3948"/>
                  </a:cubicBezTo>
                  <a:cubicBezTo>
                    <a:pt x="878" y="3915"/>
                    <a:pt x="911" y="3866"/>
                    <a:pt x="919" y="3833"/>
                  </a:cubicBezTo>
                  <a:cubicBezTo>
                    <a:pt x="936" y="3792"/>
                    <a:pt x="1018" y="3767"/>
                    <a:pt x="1108" y="3751"/>
                  </a:cubicBezTo>
                  <a:cubicBezTo>
                    <a:pt x="1248" y="3726"/>
                    <a:pt x="1420" y="3718"/>
                    <a:pt x="1494" y="3718"/>
                  </a:cubicBezTo>
                  <a:cubicBezTo>
                    <a:pt x="1601" y="3718"/>
                    <a:pt x="1683" y="3792"/>
                    <a:pt x="1765" y="3866"/>
                  </a:cubicBezTo>
                  <a:cubicBezTo>
                    <a:pt x="1781" y="3882"/>
                    <a:pt x="1798" y="3899"/>
                    <a:pt x="1814" y="3915"/>
                  </a:cubicBezTo>
                  <a:cubicBezTo>
                    <a:pt x="1830" y="3931"/>
                    <a:pt x="1847" y="3948"/>
                    <a:pt x="1855" y="3964"/>
                  </a:cubicBezTo>
                  <a:cubicBezTo>
                    <a:pt x="1871" y="3931"/>
                    <a:pt x="1904" y="3890"/>
                    <a:pt x="1921" y="3833"/>
                  </a:cubicBezTo>
                  <a:cubicBezTo>
                    <a:pt x="1937" y="3767"/>
                    <a:pt x="1912" y="3685"/>
                    <a:pt x="1871" y="3595"/>
                  </a:cubicBezTo>
                  <a:cubicBezTo>
                    <a:pt x="1863" y="3579"/>
                    <a:pt x="1855" y="3546"/>
                    <a:pt x="1847" y="3529"/>
                  </a:cubicBezTo>
                  <a:cubicBezTo>
                    <a:pt x="1822" y="3464"/>
                    <a:pt x="1806" y="3414"/>
                    <a:pt x="1806" y="3365"/>
                  </a:cubicBezTo>
                  <a:cubicBezTo>
                    <a:pt x="1789" y="3308"/>
                    <a:pt x="1789" y="3267"/>
                    <a:pt x="1798" y="3226"/>
                  </a:cubicBezTo>
                  <a:lnTo>
                    <a:pt x="1798" y="3226"/>
                  </a:lnTo>
                  <a:cubicBezTo>
                    <a:pt x="1798" y="3201"/>
                    <a:pt x="1814" y="3160"/>
                    <a:pt x="1839" y="3119"/>
                  </a:cubicBezTo>
                  <a:cubicBezTo>
                    <a:pt x="1863" y="3070"/>
                    <a:pt x="1888" y="3029"/>
                    <a:pt x="1904" y="3004"/>
                  </a:cubicBezTo>
                  <a:cubicBezTo>
                    <a:pt x="1945" y="2955"/>
                    <a:pt x="2224" y="2947"/>
                    <a:pt x="2429" y="2947"/>
                  </a:cubicBezTo>
                  <a:cubicBezTo>
                    <a:pt x="2454" y="2938"/>
                    <a:pt x="2479" y="2938"/>
                    <a:pt x="2503" y="2938"/>
                  </a:cubicBezTo>
                  <a:cubicBezTo>
                    <a:pt x="2618" y="2938"/>
                    <a:pt x="2897" y="2955"/>
                    <a:pt x="3135" y="2963"/>
                  </a:cubicBezTo>
                  <a:cubicBezTo>
                    <a:pt x="3316" y="2971"/>
                    <a:pt x="3472" y="2980"/>
                    <a:pt x="3505" y="2980"/>
                  </a:cubicBezTo>
                  <a:cubicBezTo>
                    <a:pt x="3537" y="2980"/>
                    <a:pt x="3562" y="2955"/>
                    <a:pt x="3587" y="2930"/>
                  </a:cubicBezTo>
                  <a:cubicBezTo>
                    <a:pt x="3628" y="2897"/>
                    <a:pt x="3669" y="2865"/>
                    <a:pt x="3726" y="2840"/>
                  </a:cubicBezTo>
                  <a:cubicBezTo>
                    <a:pt x="3833" y="2815"/>
                    <a:pt x="3972" y="2856"/>
                    <a:pt x="4161" y="2914"/>
                  </a:cubicBezTo>
                  <a:lnTo>
                    <a:pt x="4210" y="2930"/>
                  </a:lnTo>
                  <a:cubicBezTo>
                    <a:pt x="4309" y="2963"/>
                    <a:pt x="4383" y="2971"/>
                    <a:pt x="4440" y="2971"/>
                  </a:cubicBezTo>
                  <a:cubicBezTo>
                    <a:pt x="4489" y="2980"/>
                    <a:pt x="4530" y="2980"/>
                    <a:pt x="4571" y="299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74"/>
            <p:cNvSpPr/>
            <p:nvPr/>
          </p:nvSpPr>
          <p:spPr>
            <a:xfrm>
              <a:off x="3534350" y="2642050"/>
              <a:ext cx="140150" cy="99325"/>
            </a:xfrm>
            <a:custGeom>
              <a:avLst/>
              <a:gdLst/>
              <a:ahLst/>
              <a:cxnLst/>
              <a:rect l="l" t="t" r="r" b="b"/>
              <a:pathLst>
                <a:path w="5606" h="3973" fill="none" extrusionOk="0">
                  <a:moveTo>
                    <a:pt x="4571" y="2996"/>
                  </a:moveTo>
                  <a:cubicBezTo>
                    <a:pt x="4596" y="2980"/>
                    <a:pt x="4629" y="2971"/>
                    <a:pt x="4653" y="2963"/>
                  </a:cubicBezTo>
                  <a:lnTo>
                    <a:pt x="4653" y="2963"/>
                  </a:lnTo>
                  <a:cubicBezTo>
                    <a:pt x="4670" y="2963"/>
                    <a:pt x="4686" y="2955"/>
                    <a:pt x="4695" y="2947"/>
                  </a:cubicBezTo>
                  <a:cubicBezTo>
                    <a:pt x="4703" y="2947"/>
                    <a:pt x="4695" y="2947"/>
                    <a:pt x="4695" y="2947"/>
                  </a:cubicBezTo>
                  <a:lnTo>
                    <a:pt x="4695" y="2947"/>
                  </a:lnTo>
                  <a:cubicBezTo>
                    <a:pt x="4695" y="2922"/>
                    <a:pt x="4686" y="2897"/>
                    <a:pt x="4703" y="2856"/>
                  </a:cubicBezTo>
                  <a:cubicBezTo>
                    <a:pt x="4719" y="2815"/>
                    <a:pt x="4768" y="2758"/>
                    <a:pt x="4809" y="2717"/>
                  </a:cubicBezTo>
                  <a:cubicBezTo>
                    <a:pt x="4859" y="2676"/>
                    <a:pt x="4908" y="2651"/>
                    <a:pt x="4949" y="2651"/>
                  </a:cubicBezTo>
                  <a:cubicBezTo>
                    <a:pt x="4965" y="2651"/>
                    <a:pt x="4998" y="2651"/>
                    <a:pt x="5047" y="2651"/>
                  </a:cubicBezTo>
                  <a:cubicBezTo>
                    <a:pt x="5171" y="2659"/>
                    <a:pt x="5343" y="2659"/>
                    <a:pt x="5367" y="2651"/>
                  </a:cubicBezTo>
                  <a:cubicBezTo>
                    <a:pt x="5384" y="2651"/>
                    <a:pt x="5425" y="2627"/>
                    <a:pt x="5466" y="2594"/>
                  </a:cubicBezTo>
                  <a:cubicBezTo>
                    <a:pt x="5507" y="2569"/>
                    <a:pt x="5540" y="2545"/>
                    <a:pt x="5540" y="2536"/>
                  </a:cubicBezTo>
                  <a:cubicBezTo>
                    <a:pt x="5548" y="2520"/>
                    <a:pt x="5573" y="2462"/>
                    <a:pt x="5589" y="2413"/>
                  </a:cubicBezTo>
                  <a:cubicBezTo>
                    <a:pt x="5597" y="2389"/>
                    <a:pt x="5605" y="2364"/>
                    <a:pt x="5605" y="2356"/>
                  </a:cubicBezTo>
                  <a:cubicBezTo>
                    <a:pt x="5605" y="2339"/>
                    <a:pt x="5523" y="2175"/>
                    <a:pt x="5523" y="2175"/>
                  </a:cubicBezTo>
                  <a:lnTo>
                    <a:pt x="5515" y="2159"/>
                  </a:lnTo>
                  <a:lnTo>
                    <a:pt x="5515" y="2151"/>
                  </a:lnTo>
                  <a:lnTo>
                    <a:pt x="5564" y="2003"/>
                  </a:lnTo>
                  <a:cubicBezTo>
                    <a:pt x="5548" y="1970"/>
                    <a:pt x="5523" y="1913"/>
                    <a:pt x="5515" y="1896"/>
                  </a:cubicBezTo>
                  <a:cubicBezTo>
                    <a:pt x="5515" y="1880"/>
                    <a:pt x="5507" y="1847"/>
                    <a:pt x="5482" y="1822"/>
                  </a:cubicBezTo>
                  <a:cubicBezTo>
                    <a:pt x="5474" y="1806"/>
                    <a:pt x="5466" y="1798"/>
                    <a:pt x="5458" y="1798"/>
                  </a:cubicBezTo>
                  <a:cubicBezTo>
                    <a:pt x="5441" y="1790"/>
                    <a:pt x="5384" y="1798"/>
                    <a:pt x="5326" y="1814"/>
                  </a:cubicBezTo>
                  <a:cubicBezTo>
                    <a:pt x="5261" y="1822"/>
                    <a:pt x="5195" y="1831"/>
                    <a:pt x="5171" y="1822"/>
                  </a:cubicBezTo>
                  <a:cubicBezTo>
                    <a:pt x="5154" y="1822"/>
                    <a:pt x="5080" y="1781"/>
                    <a:pt x="5006" y="1740"/>
                  </a:cubicBezTo>
                  <a:cubicBezTo>
                    <a:pt x="4875" y="1675"/>
                    <a:pt x="4703" y="1576"/>
                    <a:pt x="4686" y="1568"/>
                  </a:cubicBezTo>
                  <a:cubicBezTo>
                    <a:pt x="4662" y="1552"/>
                    <a:pt x="4645" y="1527"/>
                    <a:pt x="4637" y="1494"/>
                  </a:cubicBezTo>
                  <a:cubicBezTo>
                    <a:pt x="4629" y="1461"/>
                    <a:pt x="4629" y="1420"/>
                    <a:pt x="4629" y="1387"/>
                  </a:cubicBezTo>
                  <a:cubicBezTo>
                    <a:pt x="4629" y="1338"/>
                    <a:pt x="4695" y="1322"/>
                    <a:pt x="4744" y="1305"/>
                  </a:cubicBezTo>
                  <a:lnTo>
                    <a:pt x="4744" y="1305"/>
                  </a:lnTo>
                  <a:cubicBezTo>
                    <a:pt x="4768" y="1289"/>
                    <a:pt x="4801" y="1314"/>
                    <a:pt x="4801" y="1297"/>
                  </a:cubicBezTo>
                  <a:cubicBezTo>
                    <a:pt x="4793" y="1273"/>
                    <a:pt x="4703" y="1190"/>
                    <a:pt x="4653" y="1141"/>
                  </a:cubicBezTo>
                  <a:lnTo>
                    <a:pt x="4645" y="1125"/>
                  </a:lnTo>
                  <a:lnTo>
                    <a:pt x="4645" y="1125"/>
                  </a:lnTo>
                  <a:cubicBezTo>
                    <a:pt x="4604" y="1092"/>
                    <a:pt x="4342" y="1051"/>
                    <a:pt x="4342" y="1051"/>
                  </a:cubicBezTo>
                  <a:lnTo>
                    <a:pt x="4317" y="1043"/>
                  </a:lnTo>
                  <a:lnTo>
                    <a:pt x="4317" y="1026"/>
                  </a:lnTo>
                  <a:cubicBezTo>
                    <a:pt x="4317" y="1026"/>
                    <a:pt x="4227" y="723"/>
                    <a:pt x="4227" y="673"/>
                  </a:cubicBezTo>
                  <a:cubicBezTo>
                    <a:pt x="4227" y="657"/>
                    <a:pt x="4177" y="608"/>
                    <a:pt x="4136" y="559"/>
                  </a:cubicBezTo>
                  <a:cubicBezTo>
                    <a:pt x="4112" y="542"/>
                    <a:pt x="4095" y="517"/>
                    <a:pt x="4079" y="501"/>
                  </a:cubicBezTo>
                  <a:cubicBezTo>
                    <a:pt x="4038" y="452"/>
                    <a:pt x="4054" y="321"/>
                    <a:pt x="4063" y="230"/>
                  </a:cubicBezTo>
                  <a:cubicBezTo>
                    <a:pt x="4071" y="214"/>
                    <a:pt x="4071" y="197"/>
                    <a:pt x="4071" y="181"/>
                  </a:cubicBezTo>
                  <a:cubicBezTo>
                    <a:pt x="3964" y="140"/>
                    <a:pt x="3652" y="0"/>
                    <a:pt x="3562" y="0"/>
                  </a:cubicBezTo>
                  <a:cubicBezTo>
                    <a:pt x="3505" y="0"/>
                    <a:pt x="3439" y="17"/>
                    <a:pt x="3381" y="42"/>
                  </a:cubicBezTo>
                  <a:cubicBezTo>
                    <a:pt x="3340" y="66"/>
                    <a:pt x="3291" y="99"/>
                    <a:pt x="3267" y="140"/>
                  </a:cubicBezTo>
                  <a:lnTo>
                    <a:pt x="3267" y="140"/>
                  </a:lnTo>
                  <a:cubicBezTo>
                    <a:pt x="3226" y="222"/>
                    <a:pt x="3143" y="255"/>
                    <a:pt x="3078" y="280"/>
                  </a:cubicBezTo>
                  <a:lnTo>
                    <a:pt x="3078" y="280"/>
                  </a:lnTo>
                  <a:cubicBezTo>
                    <a:pt x="3045" y="288"/>
                    <a:pt x="3020" y="296"/>
                    <a:pt x="3004" y="304"/>
                  </a:cubicBezTo>
                  <a:cubicBezTo>
                    <a:pt x="2979" y="329"/>
                    <a:pt x="2922" y="353"/>
                    <a:pt x="2864" y="378"/>
                  </a:cubicBezTo>
                  <a:cubicBezTo>
                    <a:pt x="2758" y="419"/>
                    <a:pt x="2635" y="468"/>
                    <a:pt x="2594" y="485"/>
                  </a:cubicBezTo>
                  <a:cubicBezTo>
                    <a:pt x="2577" y="485"/>
                    <a:pt x="2569" y="517"/>
                    <a:pt x="2553" y="550"/>
                  </a:cubicBezTo>
                  <a:cubicBezTo>
                    <a:pt x="2544" y="583"/>
                    <a:pt x="2528" y="616"/>
                    <a:pt x="2503" y="657"/>
                  </a:cubicBezTo>
                  <a:cubicBezTo>
                    <a:pt x="2446" y="747"/>
                    <a:pt x="2364" y="698"/>
                    <a:pt x="2290" y="649"/>
                  </a:cubicBezTo>
                  <a:cubicBezTo>
                    <a:pt x="2257" y="632"/>
                    <a:pt x="2233" y="616"/>
                    <a:pt x="2216" y="608"/>
                  </a:cubicBezTo>
                  <a:cubicBezTo>
                    <a:pt x="2167" y="600"/>
                    <a:pt x="2150" y="616"/>
                    <a:pt x="2109" y="657"/>
                  </a:cubicBezTo>
                  <a:cubicBezTo>
                    <a:pt x="2101" y="673"/>
                    <a:pt x="2085" y="690"/>
                    <a:pt x="2068" y="706"/>
                  </a:cubicBezTo>
                  <a:cubicBezTo>
                    <a:pt x="2027" y="739"/>
                    <a:pt x="1986" y="821"/>
                    <a:pt x="1945" y="903"/>
                  </a:cubicBezTo>
                  <a:cubicBezTo>
                    <a:pt x="1912" y="969"/>
                    <a:pt x="1880" y="1026"/>
                    <a:pt x="1847" y="1076"/>
                  </a:cubicBezTo>
                  <a:cubicBezTo>
                    <a:pt x="1789" y="1166"/>
                    <a:pt x="1707" y="1108"/>
                    <a:pt x="1650" y="1067"/>
                  </a:cubicBezTo>
                  <a:cubicBezTo>
                    <a:pt x="1625" y="1051"/>
                    <a:pt x="1617" y="1035"/>
                    <a:pt x="1609" y="1043"/>
                  </a:cubicBezTo>
                  <a:lnTo>
                    <a:pt x="1609" y="1043"/>
                  </a:lnTo>
                  <a:cubicBezTo>
                    <a:pt x="1601" y="1043"/>
                    <a:pt x="1609" y="1125"/>
                    <a:pt x="1617" y="1190"/>
                  </a:cubicBezTo>
                  <a:cubicBezTo>
                    <a:pt x="1625" y="1273"/>
                    <a:pt x="1633" y="1346"/>
                    <a:pt x="1609" y="1371"/>
                  </a:cubicBezTo>
                  <a:cubicBezTo>
                    <a:pt x="1592" y="1404"/>
                    <a:pt x="1543" y="1412"/>
                    <a:pt x="1486" y="1412"/>
                  </a:cubicBezTo>
                  <a:cubicBezTo>
                    <a:pt x="1428" y="1412"/>
                    <a:pt x="1354" y="1396"/>
                    <a:pt x="1313" y="1379"/>
                  </a:cubicBezTo>
                  <a:cubicBezTo>
                    <a:pt x="1281" y="1363"/>
                    <a:pt x="1239" y="1330"/>
                    <a:pt x="1198" y="1289"/>
                  </a:cubicBezTo>
                  <a:cubicBezTo>
                    <a:pt x="1149" y="1256"/>
                    <a:pt x="1108" y="1223"/>
                    <a:pt x="1092" y="1223"/>
                  </a:cubicBezTo>
                  <a:cubicBezTo>
                    <a:pt x="1067" y="1223"/>
                    <a:pt x="960" y="1404"/>
                    <a:pt x="928" y="1453"/>
                  </a:cubicBezTo>
                  <a:lnTo>
                    <a:pt x="928" y="1461"/>
                  </a:lnTo>
                  <a:cubicBezTo>
                    <a:pt x="919" y="1478"/>
                    <a:pt x="936" y="1511"/>
                    <a:pt x="944" y="1552"/>
                  </a:cubicBezTo>
                  <a:cubicBezTo>
                    <a:pt x="960" y="1593"/>
                    <a:pt x="977" y="1634"/>
                    <a:pt x="977" y="1675"/>
                  </a:cubicBezTo>
                  <a:cubicBezTo>
                    <a:pt x="969" y="1749"/>
                    <a:pt x="878" y="1757"/>
                    <a:pt x="805" y="1765"/>
                  </a:cubicBezTo>
                  <a:cubicBezTo>
                    <a:pt x="772" y="1765"/>
                    <a:pt x="747" y="1765"/>
                    <a:pt x="739" y="1773"/>
                  </a:cubicBezTo>
                  <a:lnTo>
                    <a:pt x="739" y="1773"/>
                  </a:lnTo>
                  <a:cubicBezTo>
                    <a:pt x="739" y="1773"/>
                    <a:pt x="763" y="1847"/>
                    <a:pt x="780" y="1913"/>
                  </a:cubicBezTo>
                  <a:cubicBezTo>
                    <a:pt x="796" y="1962"/>
                    <a:pt x="813" y="2011"/>
                    <a:pt x="813" y="2036"/>
                  </a:cubicBezTo>
                  <a:cubicBezTo>
                    <a:pt x="821" y="2085"/>
                    <a:pt x="780" y="2126"/>
                    <a:pt x="731" y="2159"/>
                  </a:cubicBezTo>
                  <a:cubicBezTo>
                    <a:pt x="657" y="2208"/>
                    <a:pt x="558" y="2249"/>
                    <a:pt x="526" y="2249"/>
                  </a:cubicBezTo>
                  <a:cubicBezTo>
                    <a:pt x="501" y="2257"/>
                    <a:pt x="337" y="2298"/>
                    <a:pt x="222" y="2356"/>
                  </a:cubicBezTo>
                  <a:cubicBezTo>
                    <a:pt x="156" y="2380"/>
                    <a:pt x="107" y="2405"/>
                    <a:pt x="99" y="2421"/>
                  </a:cubicBezTo>
                  <a:cubicBezTo>
                    <a:pt x="91" y="2454"/>
                    <a:pt x="115" y="2479"/>
                    <a:pt x="148" y="2504"/>
                  </a:cubicBezTo>
                  <a:cubicBezTo>
                    <a:pt x="173" y="2520"/>
                    <a:pt x="205" y="2545"/>
                    <a:pt x="222" y="2577"/>
                  </a:cubicBezTo>
                  <a:cubicBezTo>
                    <a:pt x="255" y="2618"/>
                    <a:pt x="255" y="2668"/>
                    <a:pt x="246" y="2717"/>
                  </a:cubicBezTo>
                  <a:cubicBezTo>
                    <a:pt x="230" y="2766"/>
                    <a:pt x="214" y="2815"/>
                    <a:pt x="189" y="2873"/>
                  </a:cubicBezTo>
                  <a:cubicBezTo>
                    <a:pt x="156" y="2938"/>
                    <a:pt x="132" y="2947"/>
                    <a:pt x="99" y="2963"/>
                  </a:cubicBezTo>
                  <a:cubicBezTo>
                    <a:pt x="91" y="2971"/>
                    <a:pt x="66" y="2971"/>
                    <a:pt x="41" y="3004"/>
                  </a:cubicBezTo>
                  <a:cubicBezTo>
                    <a:pt x="0" y="3045"/>
                    <a:pt x="17" y="3062"/>
                    <a:pt x="33" y="3086"/>
                  </a:cubicBezTo>
                  <a:lnTo>
                    <a:pt x="33" y="3086"/>
                  </a:lnTo>
                  <a:cubicBezTo>
                    <a:pt x="50" y="3103"/>
                    <a:pt x="58" y="3119"/>
                    <a:pt x="74" y="3144"/>
                  </a:cubicBezTo>
                  <a:cubicBezTo>
                    <a:pt x="99" y="3218"/>
                    <a:pt x="58" y="3308"/>
                    <a:pt x="25" y="3390"/>
                  </a:cubicBezTo>
                  <a:lnTo>
                    <a:pt x="58" y="3406"/>
                  </a:lnTo>
                  <a:cubicBezTo>
                    <a:pt x="132" y="3423"/>
                    <a:pt x="197" y="3439"/>
                    <a:pt x="222" y="3439"/>
                  </a:cubicBezTo>
                  <a:cubicBezTo>
                    <a:pt x="279" y="3439"/>
                    <a:pt x="320" y="3480"/>
                    <a:pt x="353" y="3538"/>
                  </a:cubicBezTo>
                  <a:cubicBezTo>
                    <a:pt x="394" y="3620"/>
                    <a:pt x="419" y="3735"/>
                    <a:pt x="435" y="3792"/>
                  </a:cubicBezTo>
                  <a:cubicBezTo>
                    <a:pt x="435" y="3808"/>
                    <a:pt x="476" y="3833"/>
                    <a:pt x="534" y="3866"/>
                  </a:cubicBezTo>
                  <a:cubicBezTo>
                    <a:pt x="640" y="3923"/>
                    <a:pt x="788" y="3964"/>
                    <a:pt x="821" y="3973"/>
                  </a:cubicBezTo>
                  <a:cubicBezTo>
                    <a:pt x="829" y="3973"/>
                    <a:pt x="837" y="3964"/>
                    <a:pt x="854" y="3948"/>
                  </a:cubicBezTo>
                  <a:cubicBezTo>
                    <a:pt x="878" y="3915"/>
                    <a:pt x="911" y="3866"/>
                    <a:pt x="919" y="3833"/>
                  </a:cubicBezTo>
                  <a:cubicBezTo>
                    <a:pt x="936" y="3792"/>
                    <a:pt x="1018" y="3767"/>
                    <a:pt x="1108" y="3751"/>
                  </a:cubicBezTo>
                  <a:cubicBezTo>
                    <a:pt x="1248" y="3726"/>
                    <a:pt x="1420" y="3718"/>
                    <a:pt x="1494" y="3718"/>
                  </a:cubicBezTo>
                  <a:cubicBezTo>
                    <a:pt x="1601" y="3718"/>
                    <a:pt x="1683" y="3792"/>
                    <a:pt x="1765" y="3866"/>
                  </a:cubicBezTo>
                  <a:cubicBezTo>
                    <a:pt x="1781" y="3882"/>
                    <a:pt x="1798" y="3899"/>
                    <a:pt x="1814" y="3915"/>
                  </a:cubicBezTo>
                  <a:cubicBezTo>
                    <a:pt x="1830" y="3931"/>
                    <a:pt x="1847" y="3948"/>
                    <a:pt x="1855" y="3964"/>
                  </a:cubicBezTo>
                  <a:cubicBezTo>
                    <a:pt x="1871" y="3931"/>
                    <a:pt x="1904" y="3890"/>
                    <a:pt x="1921" y="3833"/>
                  </a:cubicBezTo>
                  <a:cubicBezTo>
                    <a:pt x="1937" y="3767"/>
                    <a:pt x="1912" y="3685"/>
                    <a:pt x="1871" y="3595"/>
                  </a:cubicBezTo>
                  <a:cubicBezTo>
                    <a:pt x="1863" y="3579"/>
                    <a:pt x="1855" y="3546"/>
                    <a:pt x="1847" y="3529"/>
                  </a:cubicBezTo>
                  <a:cubicBezTo>
                    <a:pt x="1822" y="3464"/>
                    <a:pt x="1806" y="3414"/>
                    <a:pt x="1806" y="3365"/>
                  </a:cubicBezTo>
                  <a:cubicBezTo>
                    <a:pt x="1789" y="3308"/>
                    <a:pt x="1789" y="3267"/>
                    <a:pt x="1798" y="3226"/>
                  </a:cubicBezTo>
                  <a:lnTo>
                    <a:pt x="1798" y="3226"/>
                  </a:lnTo>
                  <a:cubicBezTo>
                    <a:pt x="1798" y="3201"/>
                    <a:pt x="1814" y="3160"/>
                    <a:pt x="1839" y="3119"/>
                  </a:cubicBezTo>
                  <a:cubicBezTo>
                    <a:pt x="1863" y="3070"/>
                    <a:pt x="1888" y="3029"/>
                    <a:pt x="1904" y="3004"/>
                  </a:cubicBezTo>
                  <a:cubicBezTo>
                    <a:pt x="1945" y="2955"/>
                    <a:pt x="2224" y="2947"/>
                    <a:pt x="2429" y="2947"/>
                  </a:cubicBezTo>
                  <a:cubicBezTo>
                    <a:pt x="2454" y="2938"/>
                    <a:pt x="2479" y="2938"/>
                    <a:pt x="2503" y="2938"/>
                  </a:cubicBezTo>
                  <a:cubicBezTo>
                    <a:pt x="2618" y="2938"/>
                    <a:pt x="2897" y="2955"/>
                    <a:pt x="3135" y="2963"/>
                  </a:cubicBezTo>
                  <a:cubicBezTo>
                    <a:pt x="3316" y="2971"/>
                    <a:pt x="3472" y="2980"/>
                    <a:pt x="3505" y="2980"/>
                  </a:cubicBezTo>
                  <a:cubicBezTo>
                    <a:pt x="3537" y="2980"/>
                    <a:pt x="3562" y="2955"/>
                    <a:pt x="3587" y="2930"/>
                  </a:cubicBezTo>
                  <a:cubicBezTo>
                    <a:pt x="3628" y="2897"/>
                    <a:pt x="3669" y="2865"/>
                    <a:pt x="3726" y="2840"/>
                  </a:cubicBezTo>
                  <a:cubicBezTo>
                    <a:pt x="3833" y="2815"/>
                    <a:pt x="3972" y="2856"/>
                    <a:pt x="4161" y="2914"/>
                  </a:cubicBezTo>
                  <a:lnTo>
                    <a:pt x="4210" y="2930"/>
                  </a:lnTo>
                  <a:cubicBezTo>
                    <a:pt x="4309" y="2963"/>
                    <a:pt x="4383" y="2971"/>
                    <a:pt x="4440" y="2971"/>
                  </a:cubicBezTo>
                  <a:cubicBezTo>
                    <a:pt x="4489" y="2980"/>
                    <a:pt x="4530" y="2980"/>
                    <a:pt x="4571" y="299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74"/>
            <p:cNvSpPr/>
            <p:nvPr/>
          </p:nvSpPr>
          <p:spPr>
            <a:xfrm>
              <a:off x="3893175" y="2718575"/>
              <a:ext cx="232075" cy="155750"/>
            </a:xfrm>
            <a:custGeom>
              <a:avLst/>
              <a:gdLst/>
              <a:ahLst/>
              <a:cxnLst/>
              <a:rect l="l" t="t" r="r" b="b"/>
              <a:pathLst>
                <a:path w="9283" h="6230" extrusionOk="0">
                  <a:moveTo>
                    <a:pt x="772" y="2471"/>
                  </a:moveTo>
                  <a:cubicBezTo>
                    <a:pt x="739" y="2520"/>
                    <a:pt x="682" y="2594"/>
                    <a:pt x="633" y="2651"/>
                  </a:cubicBezTo>
                  <a:cubicBezTo>
                    <a:pt x="616" y="2684"/>
                    <a:pt x="592" y="2709"/>
                    <a:pt x="575" y="2725"/>
                  </a:cubicBezTo>
                  <a:cubicBezTo>
                    <a:pt x="559" y="2750"/>
                    <a:pt x="526" y="2824"/>
                    <a:pt x="485" y="2914"/>
                  </a:cubicBezTo>
                  <a:cubicBezTo>
                    <a:pt x="403" y="3086"/>
                    <a:pt x="304" y="3300"/>
                    <a:pt x="231" y="3365"/>
                  </a:cubicBezTo>
                  <a:cubicBezTo>
                    <a:pt x="173" y="3415"/>
                    <a:pt x="108" y="3431"/>
                    <a:pt x="66" y="3439"/>
                  </a:cubicBezTo>
                  <a:cubicBezTo>
                    <a:pt x="34" y="3439"/>
                    <a:pt x="9" y="3447"/>
                    <a:pt x="1" y="3464"/>
                  </a:cubicBezTo>
                  <a:cubicBezTo>
                    <a:pt x="1" y="3480"/>
                    <a:pt x="25" y="3513"/>
                    <a:pt x="66" y="3546"/>
                  </a:cubicBezTo>
                  <a:cubicBezTo>
                    <a:pt x="99" y="3570"/>
                    <a:pt x="132" y="3612"/>
                    <a:pt x="157" y="3653"/>
                  </a:cubicBezTo>
                  <a:lnTo>
                    <a:pt x="157" y="3653"/>
                  </a:lnTo>
                  <a:cubicBezTo>
                    <a:pt x="198" y="3726"/>
                    <a:pt x="173" y="3825"/>
                    <a:pt x="149" y="3915"/>
                  </a:cubicBezTo>
                  <a:cubicBezTo>
                    <a:pt x="132" y="3973"/>
                    <a:pt x="116" y="4022"/>
                    <a:pt x="124" y="4046"/>
                  </a:cubicBezTo>
                  <a:cubicBezTo>
                    <a:pt x="132" y="4088"/>
                    <a:pt x="157" y="4120"/>
                    <a:pt x="173" y="4161"/>
                  </a:cubicBezTo>
                  <a:cubicBezTo>
                    <a:pt x="198" y="4194"/>
                    <a:pt x="222" y="4235"/>
                    <a:pt x="239" y="4284"/>
                  </a:cubicBezTo>
                  <a:cubicBezTo>
                    <a:pt x="255" y="4334"/>
                    <a:pt x="255" y="4375"/>
                    <a:pt x="255" y="4424"/>
                  </a:cubicBezTo>
                  <a:cubicBezTo>
                    <a:pt x="263" y="4457"/>
                    <a:pt x="263" y="4498"/>
                    <a:pt x="272" y="4531"/>
                  </a:cubicBezTo>
                  <a:cubicBezTo>
                    <a:pt x="280" y="4563"/>
                    <a:pt x="354" y="4662"/>
                    <a:pt x="419" y="4744"/>
                  </a:cubicBezTo>
                  <a:lnTo>
                    <a:pt x="419" y="4744"/>
                  </a:lnTo>
                  <a:cubicBezTo>
                    <a:pt x="469" y="4818"/>
                    <a:pt x="518" y="4875"/>
                    <a:pt x="518" y="4900"/>
                  </a:cubicBezTo>
                  <a:cubicBezTo>
                    <a:pt x="518" y="4916"/>
                    <a:pt x="510" y="4941"/>
                    <a:pt x="510" y="4974"/>
                  </a:cubicBezTo>
                  <a:lnTo>
                    <a:pt x="510" y="4974"/>
                  </a:lnTo>
                  <a:cubicBezTo>
                    <a:pt x="493" y="5015"/>
                    <a:pt x="485" y="5064"/>
                    <a:pt x="485" y="5081"/>
                  </a:cubicBezTo>
                  <a:cubicBezTo>
                    <a:pt x="493" y="5097"/>
                    <a:pt x="707" y="5286"/>
                    <a:pt x="895" y="5458"/>
                  </a:cubicBezTo>
                  <a:cubicBezTo>
                    <a:pt x="1035" y="5589"/>
                    <a:pt x="1174" y="5712"/>
                    <a:pt x="1199" y="5745"/>
                  </a:cubicBezTo>
                  <a:lnTo>
                    <a:pt x="1199" y="5745"/>
                  </a:lnTo>
                  <a:cubicBezTo>
                    <a:pt x="1256" y="5803"/>
                    <a:pt x="1265" y="5967"/>
                    <a:pt x="1273" y="6098"/>
                  </a:cubicBezTo>
                  <a:cubicBezTo>
                    <a:pt x="1273" y="6147"/>
                    <a:pt x="1273" y="6197"/>
                    <a:pt x="1281" y="6229"/>
                  </a:cubicBezTo>
                  <a:cubicBezTo>
                    <a:pt x="1314" y="6205"/>
                    <a:pt x="1347" y="6180"/>
                    <a:pt x="1363" y="6139"/>
                  </a:cubicBezTo>
                  <a:cubicBezTo>
                    <a:pt x="1371" y="6123"/>
                    <a:pt x="1388" y="6098"/>
                    <a:pt x="1396" y="6074"/>
                  </a:cubicBezTo>
                  <a:cubicBezTo>
                    <a:pt x="1437" y="6008"/>
                    <a:pt x="1478" y="5926"/>
                    <a:pt x="1478" y="5877"/>
                  </a:cubicBezTo>
                  <a:cubicBezTo>
                    <a:pt x="1478" y="5860"/>
                    <a:pt x="1478" y="5844"/>
                    <a:pt x="1478" y="5811"/>
                  </a:cubicBezTo>
                  <a:cubicBezTo>
                    <a:pt x="1470" y="5671"/>
                    <a:pt x="1470" y="5392"/>
                    <a:pt x="1585" y="5335"/>
                  </a:cubicBezTo>
                  <a:cubicBezTo>
                    <a:pt x="1650" y="5302"/>
                    <a:pt x="1732" y="5277"/>
                    <a:pt x="1823" y="5253"/>
                  </a:cubicBezTo>
                  <a:cubicBezTo>
                    <a:pt x="1929" y="5236"/>
                    <a:pt x="2044" y="5228"/>
                    <a:pt x="2159" y="5220"/>
                  </a:cubicBezTo>
                  <a:cubicBezTo>
                    <a:pt x="2340" y="5212"/>
                    <a:pt x="2783" y="5236"/>
                    <a:pt x="2922" y="5245"/>
                  </a:cubicBezTo>
                  <a:cubicBezTo>
                    <a:pt x="2914" y="5195"/>
                    <a:pt x="2906" y="5105"/>
                    <a:pt x="2906" y="5015"/>
                  </a:cubicBezTo>
                  <a:cubicBezTo>
                    <a:pt x="2898" y="4892"/>
                    <a:pt x="2906" y="4760"/>
                    <a:pt x="2947" y="4736"/>
                  </a:cubicBezTo>
                  <a:cubicBezTo>
                    <a:pt x="2980" y="4703"/>
                    <a:pt x="3021" y="4703"/>
                    <a:pt x="3062" y="4695"/>
                  </a:cubicBezTo>
                  <a:cubicBezTo>
                    <a:pt x="3103" y="4687"/>
                    <a:pt x="3136" y="4687"/>
                    <a:pt x="3144" y="4662"/>
                  </a:cubicBezTo>
                  <a:cubicBezTo>
                    <a:pt x="3152" y="4654"/>
                    <a:pt x="3169" y="4629"/>
                    <a:pt x="3177" y="4596"/>
                  </a:cubicBezTo>
                  <a:cubicBezTo>
                    <a:pt x="3226" y="4498"/>
                    <a:pt x="3292" y="4342"/>
                    <a:pt x="3366" y="4284"/>
                  </a:cubicBezTo>
                  <a:lnTo>
                    <a:pt x="3382" y="4268"/>
                  </a:lnTo>
                  <a:cubicBezTo>
                    <a:pt x="3480" y="4194"/>
                    <a:pt x="3604" y="4096"/>
                    <a:pt x="3743" y="4129"/>
                  </a:cubicBezTo>
                  <a:cubicBezTo>
                    <a:pt x="3809" y="4153"/>
                    <a:pt x="3866" y="4170"/>
                    <a:pt x="3907" y="4186"/>
                  </a:cubicBezTo>
                  <a:cubicBezTo>
                    <a:pt x="3956" y="4211"/>
                    <a:pt x="3989" y="4235"/>
                    <a:pt x="3989" y="4276"/>
                  </a:cubicBezTo>
                  <a:cubicBezTo>
                    <a:pt x="3989" y="4293"/>
                    <a:pt x="4006" y="4317"/>
                    <a:pt x="4014" y="4342"/>
                  </a:cubicBezTo>
                  <a:lnTo>
                    <a:pt x="4014" y="4342"/>
                  </a:lnTo>
                  <a:cubicBezTo>
                    <a:pt x="4022" y="4358"/>
                    <a:pt x="4039" y="4383"/>
                    <a:pt x="4039" y="4399"/>
                  </a:cubicBezTo>
                  <a:cubicBezTo>
                    <a:pt x="4055" y="4416"/>
                    <a:pt x="4096" y="4457"/>
                    <a:pt x="4145" y="4498"/>
                  </a:cubicBezTo>
                  <a:cubicBezTo>
                    <a:pt x="4203" y="4539"/>
                    <a:pt x="4268" y="4580"/>
                    <a:pt x="4326" y="4605"/>
                  </a:cubicBezTo>
                  <a:cubicBezTo>
                    <a:pt x="4391" y="4637"/>
                    <a:pt x="4556" y="4695"/>
                    <a:pt x="4711" y="4736"/>
                  </a:cubicBezTo>
                  <a:cubicBezTo>
                    <a:pt x="4851" y="4777"/>
                    <a:pt x="4974" y="4810"/>
                    <a:pt x="5015" y="4810"/>
                  </a:cubicBezTo>
                  <a:cubicBezTo>
                    <a:pt x="5040" y="4810"/>
                    <a:pt x="5089" y="4810"/>
                    <a:pt x="5138" y="4801"/>
                  </a:cubicBezTo>
                  <a:cubicBezTo>
                    <a:pt x="5253" y="4801"/>
                    <a:pt x="5409" y="4793"/>
                    <a:pt x="5499" y="4801"/>
                  </a:cubicBezTo>
                  <a:cubicBezTo>
                    <a:pt x="5540" y="4810"/>
                    <a:pt x="5581" y="4818"/>
                    <a:pt x="5631" y="4818"/>
                  </a:cubicBezTo>
                  <a:cubicBezTo>
                    <a:pt x="5705" y="4834"/>
                    <a:pt x="5770" y="4851"/>
                    <a:pt x="5778" y="4843"/>
                  </a:cubicBezTo>
                  <a:cubicBezTo>
                    <a:pt x="5795" y="4834"/>
                    <a:pt x="5869" y="4703"/>
                    <a:pt x="5934" y="4588"/>
                  </a:cubicBezTo>
                  <a:cubicBezTo>
                    <a:pt x="5984" y="4498"/>
                    <a:pt x="6033" y="4416"/>
                    <a:pt x="6049" y="4399"/>
                  </a:cubicBezTo>
                  <a:cubicBezTo>
                    <a:pt x="6074" y="4367"/>
                    <a:pt x="6164" y="4408"/>
                    <a:pt x="6263" y="4457"/>
                  </a:cubicBezTo>
                  <a:cubicBezTo>
                    <a:pt x="6353" y="4498"/>
                    <a:pt x="6451" y="4547"/>
                    <a:pt x="6476" y="4531"/>
                  </a:cubicBezTo>
                  <a:cubicBezTo>
                    <a:pt x="6517" y="4514"/>
                    <a:pt x="6689" y="4440"/>
                    <a:pt x="6821" y="4375"/>
                  </a:cubicBezTo>
                  <a:cubicBezTo>
                    <a:pt x="6903" y="4342"/>
                    <a:pt x="6968" y="4301"/>
                    <a:pt x="7001" y="4276"/>
                  </a:cubicBezTo>
                  <a:cubicBezTo>
                    <a:pt x="7042" y="4243"/>
                    <a:pt x="7075" y="4211"/>
                    <a:pt x="7108" y="4178"/>
                  </a:cubicBezTo>
                  <a:cubicBezTo>
                    <a:pt x="7141" y="4145"/>
                    <a:pt x="7174" y="4112"/>
                    <a:pt x="7206" y="4096"/>
                  </a:cubicBezTo>
                  <a:cubicBezTo>
                    <a:pt x="7256" y="4071"/>
                    <a:pt x="7288" y="4120"/>
                    <a:pt x="7338" y="4178"/>
                  </a:cubicBezTo>
                  <a:cubicBezTo>
                    <a:pt x="7379" y="4235"/>
                    <a:pt x="7428" y="4293"/>
                    <a:pt x="7477" y="4293"/>
                  </a:cubicBezTo>
                  <a:cubicBezTo>
                    <a:pt x="7535" y="4293"/>
                    <a:pt x="7617" y="4284"/>
                    <a:pt x="7682" y="4268"/>
                  </a:cubicBezTo>
                  <a:cubicBezTo>
                    <a:pt x="7723" y="4260"/>
                    <a:pt x="7748" y="4243"/>
                    <a:pt x="7756" y="4227"/>
                  </a:cubicBezTo>
                  <a:cubicBezTo>
                    <a:pt x="7764" y="4211"/>
                    <a:pt x="7764" y="4186"/>
                    <a:pt x="7773" y="4161"/>
                  </a:cubicBezTo>
                  <a:cubicBezTo>
                    <a:pt x="7789" y="4104"/>
                    <a:pt x="7797" y="4046"/>
                    <a:pt x="7855" y="4014"/>
                  </a:cubicBezTo>
                  <a:cubicBezTo>
                    <a:pt x="7887" y="3997"/>
                    <a:pt x="7945" y="4005"/>
                    <a:pt x="8019" y="4022"/>
                  </a:cubicBezTo>
                  <a:lnTo>
                    <a:pt x="8019" y="4022"/>
                  </a:lnTo>
                  <a:cubicBezTo>
                    <a:pt x="8101" y="4038"/>
                    <a:pt x="8199" y="4079"/>
                    <a:pt x="8249" y="4104"/>
                  </a:cubicBezTo>
                  <a:cubicBezTo>
                    <a:pt x="8273" y="4112"/>
                    <a:pt x="8306" y="4096"/>
                    <a:pt x="8339" y="4079"/>
                  </a:cubicBezTo>
                  <a:cubicBezTo>
                    <a:pt x="8380" y="4055"/>
                    <a:pt x="8421" y="4030"/>
                    <a:pt x="8470" y="4055"/>
                  </a:cubicBezTo>
                  <a:cubicBezTo>
                    <a:pt x="8487" y="4071"/>
                    <a:pt x="8511" y="4088"/>
                    <a:pt x="8536" y="4112"/>
                  </a:cubicBezTo>
                  <a:cubicBezTo>
                    <a:pt x="8593" y="4170"/>
                    <a:pt x="8667" y="4235"/>
                    <a:pt x="8708" y="4227"/>
                  </a:cubicBezTo>
                  <a:lnTo>
                    <a:pt x="8708" y="4227"/>
                  </a:lnTo>
                  <a:lnTo>
                    <a:pt x="8725" y="4227"/>
                  </a:lnTo>
                  <a:cubicBezTo>
                    <a:pt x="8798" y="4211"/>
                    <a:pt x="8881" y="4202"/>
                    <a:pt x="8913" y="4178"/>
                  </a:cubicBezTo>
                  <a:lnTo>
                    <a:pt x="8913" y="4178"/>
                  </a:lnTo>
                  <a:cubicBezTo>
                    <a:pt x="8922" y="4170"/>
                    <a:pt x="8938" y="4153"/>
                    <a:pt x="8946" y="4137"/>
                  </a:cubicBezTo>
                  <a:cubicBezTo>
                    <a:pt x="8995" y="4088"/>
                    <a:pt x="9045" y="4030"/>
                    <a:pt x="9110" y="4055"/>
                  </a:cubicBezTo>
                  <a:cubicBezTo>
                    <a:pt x="9143" y="4071"/>
                    <a:pt x="9225" y="4104"/>
                    <a:pt x="9283" y="4129"/>
                  </a:cubicBezTo>
                  <a:cubicBezTo>
                    <a:pt x="9266" y="4079"/>
                    <a:pt x="9242" y="4022"/>
                    <a:pt x="9225" y="3973"/>
                  </a:cubicBezTo>
                  <a:cubicBezTo>
                    <a:pt x="9192" y="3891"/>
                    <a:pt x="9168" y="3808"/>
                    <a:pt x="9160" y="3808"/>
                  </a:cubicBezTo>
                  <a:cubicBezTo>
                    <a:pt x="9160" y="3800"/>
                    <a:pt x="9086" y="3751"/>
                    <a:pt x="8995" y="3702"/>
                  </a:cubicBezTo>
                  <a:cubicBezTo>
                    <a:pt x="8856" y="3612"/>
                    <a:pt x="8684" y="3505"/>
                    <a:pt x="8643" y="3464"/>
                  </a:cubicBezTo>
                  <a:cubicBezTo>
                    <a:pt x="8610" y="3431"/>
                    <a:pt x="8577" y="3390"/>
                    <a:pt x="8552" y="3357"/>
                  </a:cubicBezTo>
                  <a:lnTo>
                    <a:pt x="8552" y="3357"/>
                  </a:lnTo>
                  <a:cubicBezTo>
                    <a:pt x="8528" y="3308"/>
                    <a:pt x="8511" y="3267"/>
                    <a:pt x="8511" y="3242"/>
                  </a:cubicBezTo>
                  <a:cubicBezTo>
                    <a:pt x="8511" y="3209"/>
                    <a:pt x="8519" y="3177"/>
                    <a:pt x="8536" y="3144"/>
                  </a:cubicBezTo>
                  <a:cubicBezTo>
                    <a:pt x="8552" y="3111"/>
                    <a:pt x="8560" y="3078"/>
                    <a:pt x="8560" y="3053"/>
                  </a:cubicBezTo>
                  <a:cubicBezTo>
                    <a:pt x="8560" y="3029"/>
                    <a:pt x="8273" y="2815"/>
                    <a:pt x="8052" y="2643"/>
                  </a:cubicBezTo>
                  <a:cubicBezTo>
                    <a:pt x="7904" y="2528"/>
                    <a:pt x="7789" y="2438"/>
                    <a:pt x="7781" y="2413"/>
                  </a:cubicBezTo>
                  <a:cubicBezTo>
                    <a:pt x="7773" y="2389"/>
                    <a:pt x="7748" y="2323"/>
                    <a:pt x="7732" y="2274"/>
                  </a:cubicBezTo>
                  <a:cubicBezTo>
                    <a:pt x="7715" y="2233"/>
                    <a:pt x="7707" y="2200"/>
                    <a:pt x="7707" y="2175"/>
                  </a:cubicBezTo>
                  <a:cubicBezTo>
                    <a:pt x="7707" y="2175"/>
                    <a:pt x="7674" y="2151"/>
                    <a:pt x="7633" y="2118"/>
                  </a:cubicBezTo>
                  <a:cubicBezTo>
                    <a:pt x="7567" y="2060"/>
                    <a:pt x="7485" y="2011"/>
                    <a:pt x="7453" y="1995"/>
                  </a:cubicBezTo>
                  <a:lnTo>
                    <a:pt x="7453" y="1995"/>
                  </a:lnTo>
                  <a:cubicBezTo>
                    <a:pt x="7428" y="1987"/>
                    <a:pt x="7354" y="1970"/>
                    <a:pt x="7272" y="1954"/>
                  </a:cubicBezTo>
                  <a:cubicBezTo>
                    <a:pt x="7198" y="1937"/>
                    <a:pt x="7124" y="1921"/>
                    <a:pt x="7075" y="1905"/>
                  </a:cubicBezTo>
                  <a:cubicBezTo>
                    <a:pt x="7001" y="1880"/>
                    <a:pt x="6985" y="1773"/>
                    <a:pt x="6977" y="1683"/>
                  </a:cubicBezTo>
                  <a:cubicBezTo>
                    <a:pt x="6968" y="1650"/>
                    <a:pt x="6968" y="1617"/>
                    <a:pt x="6960" y="1617"/>
                  </a:cubicBezTo>
                  <a:cubicBezTo>
                    <a:pt x="6960" y="1609"/>
                    <a:pt x="6853" y="1609"/>
                    <a:pt x="6755" y="1617"/>
                  </a:cubicBezTo>
                  <a:cubicBezTo>
                    <a:pt x="6648" y="1625"/>
                    <a:pt x="6558" y="1625"/>
                    <a:pt x="6533" y="1601"/>
                  </a:cubicBezTo>
                  <a:lnTo>
                    <a:pt x="6533" y="1601"/>
                  </a:lnTo>
                  <a:cubicBezTo>
                    <a:pt x="6525" y="1584"/>
                    <a:pt x="6501" y="1511"/>
                    <a:pt x="6484" y="1445"/>
                  </a:cubicBezTo>
                  <a:cubicBezTo>
                    <a:pt x="6468" y="1396"/>
                    <a:pt x="6460" y="1346"/>
                    <a:pt x="6460" y="1314"/>
                  </a:cubicBezTo>
                  <a:cubicBezTo>
                    <a:pt x="6460" y="1273"/>
                    <a:pt x="6501" y="1215"/>
                    <a:pt x="6542" y="1166"/>
                  </a:cubicBezTo>
                  <a:cubicBezTo>
                    <a:pt x="6566" y="1141"/>
                    <a:pt x="6583" y="1117"/>
                    <a:pt x="6583" y="1108"/>
                  </a:cubicBezTo>
                  <a:cubicBezTo>
                    <a:pt x="6591" y="1100"/>
                    <a:pt x="6591" y="1051"/>
                    <a:pt x="6599" y="994"/>
                  </a:cubicBezTo>
                  <a:cubicBezTo>
                    <a:pt x="6599" y="879"/>
                    <a:pt x="6599" y="731"/>
                    <a:pt x="6599" y="698"/>
                  </a:cubicBezTo>
                  <a:cubicBezTo>
                    <a:pt x="6599" y="682"/>
                    <a:pt x="6435" y="477"/>
                    <a:pt x="6295" y="312"/>
                  </a:cubicBezTo>
                  <a:cubicBezTo>
                    <a:pt x="6197" y="189"/>
                    <a:pt x="6115" y="91"/>
                    <a:pt x="6090" y="58"/>
                  </a:cubicBezTo>
                  <a:cubicBezTo>
                    <a:pt x="6066" y="50"/>
                    <a:pt x="6041" y="42"/>
                    <a:pt x="6016" y="33"/>
                  </a:cubicBezTo>
                  <a:cubicBezTo>
                    <a:pt x="5951" y="17"/>
                    <a:pt x="5860" y="1"/>
                    <a:pt x="5770" y="9"/>
                  </a:cubicBezTo>
                  <a:cubicBezTo>
                    <a:pt x="5713" y="9"/>
                    <a:pt x="5622" y="42"/>
                    <a:pt x="5532" y="83"/>
                  </a:cubicBezTo>
                  <a:cubicBezTo>
                    <a:pt x="5434" y="132"/>
                    <a:pt x="5343" y="189"/>
                    <a:pt x="5319" y="214"/>
                  </a:cubicBezTo>
                  <a:cubicBezTo>
                    <a:pt x="5302" y="239"/>
                    <a:pt x="5294" y="288"/>
                    <a:pt x="5286" y="337"/>
                  </a:cubicBezTo>
                  <a:cubicBezTo>
                    <a:pt x="5278" y="386"/>
                    <a:pt x="5270" y="436"/>
                    <a:pt x="5245" y="468"/>
                  </a:cubicBezTo>
                  <a:cubicBezTo>
                    <a:pt x="5220" y="501"/>
                    <a:pt x="5023" y="747"/>
                    <a:pt x="4867" y="928"/>
                  </a:cubicBezTo>
                  <a:cubicBezTo>
                    <a:pt x="4777" y="1035"/>
                    <a:pt x="4695" y="1125"/>
                    <a:pt x="4670" y="1141"/>
                  </a:cubicBezTo>
                  <a:cubicBezTo>
                    <a:pt x="4662" y="1141"/>
                    <a:pt x="4646" y="1158"/>
                    <a:pt x="4629" y="1166"/>
                  </a:cubicBezTo>
                  <a:cubicBezTo>
                    <a:pt x="4556" y="1223"/>
                    <a:pt x="4400" y="1338"/>
                    <a:pt x="4236" y="1346"/>
                  </a:cubicBezTo>
                  <a:lnTo>
                    <a:pt x="4236" y="1346"/>
                  </a:lnTo>
                  <a:lnTo>
                    <a:pt x="4153" y="1355"/>
                  </a:lnTo>
                  <a:cubicBezTo>
                    <a:pt x="3899" y="1371"/>
                    <a:pt x="3382" y="1404"/>
                    <a:pt x="3325" y="1429"/>
                  </a:cubicBezTo>
                  <a:cubicBezTo>
                    <a:pt x="3292" y="1437"/>
                    <a:pt x="3275" y="1453"/>
                    <a:pt x="3267" y="1470"/>
                  </a:cubicBezTo>
                  <a:lnTo>
                    <a:pt x="3267" y="1470"/>
                  </a:lnTo>
                  <a:cubicBezTo>
                    <a:pt x="3251" y="1494"/>
                    <a:pt x="3242" y="1519"/>
                    <a:pt x="3242" y="1535"/>
                  </a:cubicBezTo>
                  <a:cubicBezTo>
                    <a:pt x="3242" y="1535"/>
                    <a:pt x="3251" y="1543"/>
                    <a:pt x="3259" y="1552"/>
                  </a:cubicBezTo>
                  <a:cubicBezTo>
                    <a:pt x="3292" y="1584"/>
                    <a:pt x="3333" y="1625"/>
                    <a:pt x="3333" y="1708"/>
                  </a:cubicBezTo>
                  <a:cubicBezTo>
                    <a:pt x="3341" y="1757"/>
                    <a:pt x="3275" y="1831"/>
                    <a:pt x="3201" y="1896"/>
                  </a:cubicBezTo>
                  <a:cubicBezTo>
                    <a:pt x="3103" y="1995"/>
                    <a:pt x="2963" y="2085"/>
                    <a:pt x="2906" y="2101"/>
                  </a:cubicBezTo>
                  <a:cubicBezTo>
                    <a:pt x="2865" y="2126"/>
                    <a:pt x="2791" y="2126"/>
                    <a:pt x="2725" y="2126"/>
                  </a:cubicBezTo>
                  <a:cubicBezTo>
                    <a:pt x="2668" y="2126"/>
                    <a:pt x="2611" y="2126"/>
                    <a:pt x="2578" y="2143"/>
                  </a:cubicBezTo>
                  <a:cubicBezTo>
                    <a:pt x="2553" y="2143"/>
                    <a:pt x="2520" y="2151"/>
                    <a:pt x="2479" y="2167"/>
                  </a:cubicBezTo>
                  <a:cubicBezTo>
                    <a:pt x="2356" y="2192"/>
                    <a:pt x="2167" y="2241"/>
                    <a:pt x="2118" y="2274"/>
                  </a:cubicBezTo>
                  <a:lnTo>
                    <a:pt x="2102" y="2290"/>
                  </a:lnTo>
                  <a:cubicBezTo>
                    <a:pt x="2011" y="2356"/>
                    <a:pt x="1815" y="2504"/>
                    <a:pt x="1773" y="2495"/>
                  </a:cubicBezTo>
                  <a:cubicBezTo>
                    <a:pt x="1749" y="2495"/>
                    <a:pt x="1708" y="2454"/>
                    <a:pt x="1667" y="2405"/>
                  </a:cubicBezTo>
                  <a:cubicBezTo>
                    <a:pt x="1618" y="2348"/>
                    <a:pt x="1560" y="2274"/>
                    <a:pt x="1535" y="2282"/>
                  </a:cubicBezTo>
                  <a:cubicBezTo>
                    <a:pt x="1511" y="2282"/>
                    <a:pt x="1486" y="2307"/>
                    <a:pt x="1453" y="2331"/>
                  </a:cubicBezTo>
                  <a:cubicBezTo>
                    <a:pt x="1421" y="2364"/>
                    <a:pt x="1396" y="2389"/>
                    <a:pt x="1355" y="2405"/>
                  </a:cubicBezTo>
                  <a:cubicBezTo>
                    <a:pt x="1281" y="2438"/>
                    <a:pt x="838" y="2471"/>
                    <a:pt x="772" y="247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74"/>
            <p:cNvSpPr/>
            <p:nvPr/>
          </p:nvSpPr>
          <p:spPr>
            <a:xfrm>
              <a:off x="3893175" y="2718575"/>
              <a:ext cx="232075" cy="155750"/>
            </a:xfrm>
            <a:custGeom>
              <a:avLst/>
              <a:gdLst/>
              <a:ahLst/>
              <a:cxnLst/>
              <a:rect l="l" t="t" r="r" b="b"/>
              <a:pathLst>
                <a:path w="9283" h="6230" fill="none" extrusionOk="0">
                  <a:moveTo>
                    <a:pt x="772" y="2471"/>
                  </a:moveTo>
                  <a:cubicBezTo>
                    <a:pt x="739" y="2520"/>
                    <a:pt x="682" y="2594"/>
                    <a:pt x="633" y="2651"/>
                  </a:cubicBezTo>
                  <a:cubicBezTo>
                    <a:pt x="616" y="2684"/>
                    <a:pt x="592" y="2709"/>
                    <a:pt x="575" y="2725"/>
                  </a:cubicBezTo>
                  <a:cubicBezTo>
                    <a:pt x="559" y="2750"/>
                    <a:pt x="526" y="2824"/>
                    <a:pt x="485" y="2914"/>
                  </a:cubicBezTo>
                  <a:cubicBezTo>
                    <a:pt x="403" y="3086"/>
                    <a:pt x="304" y="3300"/>
                    <a:pt x="231" y="3365"/>
                  </a:cubicBezTo>
                  <a:cubicBezTo>
                    <a:pt x="173" y="3415"/>
                    <a:pt x="108" y="3431"/>
                    <a:pt x="66" y="3439"/>
                  </a:cubicBezTo>
                  <a:cubicBezTo>
                    <a:pt x="34" y="3439"/>
                    <a:pt x="9" y="3447"/>
                    <a:pt x="1" y="3464"/>
                  </a:cubicBezTo>
                  <a:cubicBezTo>
                    <a:pt x="1" y="3480"/>
                    <a:pt x="25" y="3513"/>
                    <a:pt x="66" y="3546"/>
                  </a:cubicBezTo>
                  <a:cubicBezTo>
                    <a:pt x="99" y="3570"/>
                    <a:pt x="132" y="3612"/>
                    <a:pt x="157" y="3653"/>
                  </a:cubicBezTo>
                  <a:lnTo>
                    <a:pt x="157" y="3653"/>
                  </a:lnTo>
                  <a:cubicBezTo>
                    <a:pt x="198" y="3726"/>
                    <a:pt x="173" y="3825"/>
                    <a:pt x="149" y="3915"/>
                  </a:cubicBezTo>
                  <a:cubicBezTo>
                    <a:pt x="132" y="3973"/>
                    <a:pt x="116" y="4022"/>
                    <a:pt x="124" y="4046"/>
                  </a:cubicBezTo>
                  <a:cubicBezTo>
                    <a:pt x="132" y="4088"/>
                    <a:pt x="157" y="4120"/>
                    <a:pt x="173" y="4161"/>
                  </a:cubicBezTo>
                  <a:cubicBezTo>
                    <a:pt x="198" y="4194"/>
                    <a:pt x="222" y="4235"/>
                    <a:pt x="239" y="4284"/>
                  </a:cubicBezTo>
                  <a:cubicBezTo>
                    <a:pt x="255" y="4334"/>
                    <a:pt x="255" y="4375"/>
                    <a:pt x="255" y="4424"/>
                  </a:cubicBezTo>
                  <a:cubicBezTo>
                    <a:pt x="263" y="4457"/>
                    <a:pt x="263" y="4498"/>
                    <a:pt x="272" y="4531"/>
                  </a:cubicBezTo>
                  <a:cubicBezTo>
                    <a:pt x="280" y="4563"/>
                    <a:pt x="354" y="4662"/>
                    <a:pt x="419" y="4744"/>
                  </a:cubicBezTo>
                  <a:lnTo>
                    <a:pt x="419" y="4744"/>
                  </a:lnTo>
                  <a:cubicBezTo>
                    <a:pt x="469" y="4818"/>
                    <a:pt x="518" y="4875"/>
                    <a:pt x="518" y="4900"/>
                  </a:cubicBezTo>
                  <a:cubicBezTo>
                    <a:pt x="518" y="4916"/>
                    <a:pt x="510" y="4941"/>
                    <a:pt x="510" y="4974"/>
                  </a:cubicBezTo>
                  <a:lnTo>
                    <a:pt x="510" y="4974"/>
                  </a:lnTo>
                  <a:cubicBezTo>
                    <a:pt x="493" y="5015"/>
                    <a:pt x="485" y="5064"/>
                    <a:pt x="485" y="5081"/>
                  </a:cubicBezTo>
                  <a:cubicBezTo>
                    <a:pt x="493" y="5097"/>
                    <a:pt x="707" y="5286"/>
                    <a:pt x="895" y="5458"/>
                  </a:cubicBezTo>
                  <a:cubicBezTo>
                    <a:pt x="1035" y="5589"/>
                    <a:pt x="1174" y="5712"/>
                    <a:pt x="1199" y="5745"/>
                  </a:cubicBezTo>
                  <a:lnTo>
                    <a:pt x="1199" y="5745"/>
                  </a:lnTo>
                  <a:cubicBezTo>
                    <a:pt x="1256" y="5803"/>
                    <a:pt x="1265" y="5967"/>
                    <a:pt x="1273" y="6098"/>
                  </a:cubicBezTo>
                  <a:cubicBezTo>
                    <a:pt x="1273" y="6147"/>
                    <a:pt x="1273" y="6197"/>
                    <a:pt x="1281" y="6229"/>
                  </a:cubicBezTo>
                  <a:cubicBezTo>
                    <a:pt x="1314" y="6205"/>
                    <a:pt x="1347" y="6180"/>
                    <a:pt x="1363" y="6139"/>
                  </a:cubicBezTo>
                  <a:cubicBezTo>
                    <a:pt x="1371" y="6123"/>
                    <a:pt x="1388" y="6098"/>
                    <a:pt x="1396" y="6074"/>
                  </a:cubicBezTo>
                  <a:cubicBezTo>
                    <a:pt x="1437" y="6008"/>
                    <a:pt x="1478" y="5926"/>
                    <a:pt x="1478" y="5877"/>
                  </a:cubicBezTo>
                  <a:cubicBezTo>
                    <a:pt x="1478" y="5860"/>
                    <a:pt x="1478" y="5844"/>
                    <a:pt x="1478" y="5811"/>
                  </a:cubicBezTo>
                  <a:cubicBezTo>
                    <a:pt x="1470" y="5671"/>
                    <a:pt x="1470" y="5392"/>
                    <a:pt x="1585" y="5335"/>
                  </a:cubicBezTo>
                  <a:cubicBezTo>
                    <a:pt x="1650" y="5302"/>
                    <a:pt x="1732" y="5277"/>
                    <a:pt x="1823" y="5253"/>
                  </a:cubicBezTo>
                  <a:cubicBezTo>
                    <a:pt x="1929" y="5236"/>
                    <a:pt x="2044" y="5228"/>
                    <a:pt x="2159" y="5220"/>
                  </a:cubicBezTo>
                  <a:cubicBezTo>
                    <a:pt x="2340" y="5212"/>
                    <a:pt x="2783" y="5236"/>
                    <a:pt x="2922" y="5245"/>
                  </a:cubicBezTo>
                  <a:cubicBezTo>
                    <a:pt x="2914" y="5195"/>
                    <a:pt x="2906" y="5105"/>
                    <a:pt x="2906" y="5015"/>
                  </a:cubicBezTo>
                  <a:cubicBezTo>
                    <a:pt x="2898" y="4892"/>
                    <a:pt x="2906" y="4760"/>
                    <a:pt x="2947" y="4736"/>
                  </a:cubicBezTo>
                  <a:cubicBezTo>
                    <a:pt x="2980" y="4703"/>
                    <a:pt x="3021" y="4703"/>
                    <a:pt x="3062" y="4695"/>
                  </a:cubicBezTo>
                  <a:cubicBezTo>
                    <a:pt x="3103" y="4687"/>
                    <a:pt x="3136" y="4687"/>
                    <a:pt x="3144" y="4662"/>
                  </a:cubicBezTo>
                  <a:cubicBezTo>
                    <a:pt x="3152" y="4654"/>
                    <a:pt x="3169" y="4629"/>
                    <a:pt x="3177" y="4596"/>
                  </a:cubicBezTo>
                  <a:cubicBezTo>
                    <a:pt x="3226" y="4498"/>
                    <a:pt x="3292" y="4342"/>
                    <a:pt x="3366" y="4284"/>
                  </a:cubicBezTo>
                  <a:lnTo>
                    <a:pt x="3382" y="4268"/>
                  </a:lnTo>
                  <a:cubicBezTo>
                    <a:pt x="3480" y="4194"/>
                    <a:pt x="3604" y="4096"/>
                    <a:pt x="3743" y="4129"/>
                  </a:cubicBezTo>
                  <a:cubicBezTo>
                    <a:pt x="3809" y="4153"/>
                    <a:pt x="3866" y="4170"/>
                    <a:pt x="3907" y="4186"/>
                  </a:cubicBezTo>
                  <a:cubicBezTo>
                    <a:pt x="3956" y="4211"/>
                    <a:pt x="3989" y="4235"/>
                    <a:pt x="3989" y="4276"/>
                  </a:cubicBezTo>
                  <a:cubicBezTo>
                    <a:pt x="3989" y="4293"/>
                    <a:pt x="4006" y="4317"/>
                    <a:pt x="4014" y="4342"/>
                  </a:cubicBezTo>
                  <a:lnTo>
                    <a:pt x="4014" y="4342"/>
                  </a:lnTo>
                  <a:cubicBezTo>
                    <a:pt x="4022" y="4358"/>
                    <a:pt x="4039" y="4383"/>
                    <a:pt x="4039" y="4399"/>
                  </a:cubicBezTo>
                  <a:cubicBezTo>
                    <a:pt x="4055" y="4416"/>
                    <a:pt x="4096" y="4457"/>
                    <a:pt x="4145" y="4498"/>
                  </a:cubicBezTo>
                  <a:cubicBezTo>
                    <a:pt x="4203" y="4539"/>
                    <a:pt x="4268" y="4580"/>
                    <a:pt x="4326" y="4605"/>
                  </a:cubicBezTo>
                  <a:cubicBezTo>
                    <a:pt x="4391" y="4637"/>
                    <a:pt x="4556" y="4695"/>
                    <a:pt x="4711" y="4736"/>
                  </a:cubicBezTo>
                  <a:cubicBezTo>
                    <a:pt x="4851" y="4777"/>
                    <a:pt x="4974" y="4810"/>
                    <a:pt x="5015" y="4810"/>
                  </a:cubicBezTo>
                  <a:cubicBezTo>
                    <a:pt x="5040" y="4810"/>
                    <a:pt x="5089" y="4810"/>
                    <a:pt x="5138" y="4801"/>
                  </a:cubicBezTo>
                  <a:cubicBezTo>
                    <a:pt x="5253" y="4801"/>
                    <a:pt x="5409" y="4793"/>
                    <a:pt x="5499" y="4801"/>
                  </a:cubicBezTo>
                  <a:cubicBezTo>
                    <a:pt x="5540" y="4810"/>
                    <a:pt x="5581" y="4818"/>
                    <a:pt x="5631" y="4818"/>
                  </a:cubicBezTo>
                  <a:cubicBezTo>
                    <a:pt x="5705" y="4834"/>
                    <a:pt x="5770" y="4851"/>
                    <a:pt x="5778" y="4843"/>
                  </a:cubicBezTo>
                  <a:cubicBezTo>
                    <a:pt x="5795" y="4834"/>
                    <a:pt x="5869" y="4703"/>
                    <a:pt x="5934" y="4588"/>
                  </a:cubicBezTo>
                  <a:cubicBezTo>
                    <a:pt x="5984" y="4498"/>
                    <a:pt x="6033" y="4416"/>
                    <a:pt x="6049" y="4399"/>
                  </a:cubicBezTo>
                  <a:cubicBezTo>
                    <a:pt x="6074" y="4367"/>
                    <a:pt x="6164" y="4408"/>
                    <a:pt x="6263" y="4457"/>
                  </a:cubicBezTo>
                  <a:cubicBezTo>
                    <a:pt x="6353" y="4498"/>
                    <a:pt x="6451" y="4547"/>
                    <a:pt x="6476" y="4531"/>
                  </a:cubicBezTo>
                  <a:cubicBezTo>
                    <a:pt x="6517" y="4514"/>
                    <a:pt x="6689" y="4440"/>
                    <a:pt x="6821" y="4375"/>
                  </a:cubicBezTo>
                  <a:cubicBezTo>
                    <a:pt x="6903" y="4342"/>
                    <a:pt x="6968" y="4301"/>
                    <a:pt x="7001" y="4276"/>
                  </a:cubicBezTo>
                  <a:cubicBezTo>
                    <a:pt x="7042" y="4243"/>
                    <a:pt x="7075" y="4211"/>
                    <a:pt x="7108" y="4178"/>
                  </a:cubicBezTo>
                  <a:cubicBezTo>
                    <a:pt x="7141" y="4145"/>
                    <a:pt x="7174" y="4112"/>
                    <a:pt x="7206" y="4096"/>
                  </a:cubicBezTo>
                  <a:cubicBezTo>
                    <a:pt x="7256" y="4071"/>
                    <a:pt x="7288" y="4120"/>
                    <a:pt x="7338" y="4178"/>
                  </a:cubicBezTo>
                  <a:cubicBezTo>
                    <a:pt x="7379" y="4235"/>
                    <a:pt x="7428" y="4293"/>
                    <a:pt x="7477" y="4293"/>
                  </a:cubicBezTo>
                  <a:cubicBezTo>
                    <a:pt x="7535" y="4293"/>
                    <a:pt x="7617" y="4284"/>
                    <a:pt x="7682" y="4268"/>
                  </a:cubicBezTo>
                  <a:cubicBezTo>
                    <a:pt x="7723" y="4260"/>
                    <a:pt x="7748" y="4243"/>
                    <a:pt x="7756" y="4227"/>
                  </a:cubicBezTo>
                  <a:cubicBezTo>
                    <a:pt x="7764" y="4211"/>
                    <a:pt x="7764" y="4186"/>
                    <a:pt x="7773" y="4161"/>
                  </a:cubicBezTo>
                  <a:cubicBezTo>
                    <a:pt x="7789" y="4104"/>
                    <a:pt x="7797" y="4046"/>
                    <a:pt x="7855" y="4014"/>
                  </a:cubicBezTo>
                  <a:cubicBezTo>
                    <a:pt x="7887" y="3997"/>
                    <a:pt x="7945" y="4005"/>
                    <a:pt x="8019" y="4022"/>
                  </a:cubicBezTo>
                  <a:lnTo>
                    <a:pt x="8019" y="4022"/>
                  </a:lnTo>
                  <a:cubicBezTo>
                    <a:pt x="8101" y="4038"/>
                    <a:pt x="8199" y="4079"/>
                    <a:pt x="8249" y="4104"/>
                  </a:cubicBezTo>
                  <a:cubicBezTo>
                    <a:pt x="8273" y="4112"/>
                    <a:pt x="8306" y="4096"/>
                    <a:pt x="8339" y="4079"/>
                  </a:cubicBezTo>
                  <a:cubicBezTo>
                    <a:pt x="8380" y="4055"/>
                    <a:pt x="8421" y="4030"/>
                    <a:pt x="8470" y="4055"/>
                  </a:cubicBezTo>
                  <a:cubicBezTo>
                    <a:pt x="8487" y="4071"/>
                    <a:pt x="8511" y="4088"/>
                    <a:pt x="8536" y="4112"/>
                  </a:cubicBezTo>
                  <a:cubicBezTo>
                    <a:pt x="8593" y="4170"/>
                    <a:pt x="8667" y="4235"/>
                    <a:pt x="8708" y="4227"/>
                  </a:cubicBezTo>
                  <a:lnTo>
                    <a:pt x="8708" y="4227"/>
                  </a:lnTo>
                  <a:lnTo>
                    <a:pt x="8725" y="4227"/>
                  </a:lnTo>
                  <a:cubicBezTo>
                    <a:pt x="8798" y="4211"/>
                    <a:pt x="8881" y="4202"/>
                    <a:pt x="8913" y="4178"/>
                  </a:cubicBezTo>
                  <a:lnTo>
                    <a:pt x="8913" y="4178"/>
                  </a:lnTo>
                  <a:cubicBezTo>
                    <a:pt x="8922" y="4170"/>
                    <a:pt x="8938" y="4153"/>
                    <a:pt x="8946" y="4137"/>
                  </a:cubicBezTo>
                  <a:cubicBezTo>
                    <a:pt x="8995" y="4088"/>
                    <a:pt x="9045" y="4030"/>
                    <a:pt x="9110" y="4055"/>
                  </a:cubicBezTo>
                  <a:cubicBezTo>
                    <a:pt x="9143" y="4071"/>
                    <a:pt x="9225" y="4104"/>
                    <a:pt x="9283" y="4129"/>
                  </a:cubicBezTo>
                  <a:cubicBezTo>
                    <a:pt x="9266" y="4079"/>
                    <a:pt x="9242" y="4022"/>
                    <a:pt x="9225" y="3973"/>
                  </a:cubicBezTo>
                  <a:cubicBezTo>
                    <a:pt x="9192" y="3891"/>
                    <a:pt x="9168" y="3808"/>
                    <a:pt x="9160" y="3808"/>
                  </a:cubicBezTo>
                  <a:cubicBezTo>
                    <a:pt x="9160" y="3800"/>
                    <a:pt x="9086" y="3751"/>
                    <a:pt x="8995" y="3702"/>
                  </a:cubicBezTo>
                  <a:cubicBezTo>
                    <a:pt x="8856" y="3612"/>
                    <a:pt x="8684" y="3505"/>
                    <a:pt x="8643" y="3464"/>
                  </a:cubicBezTo>
                  <a:cubicBezTo>
                    <a:pt x="8610" y="3431"/>
                    <a:pt x="8577" y="3390"/>
                    <a:pt x="8552" y="3357"/>
                  </a:cubicBezTo>
                  <a:lnTo>
                    <a:pt x="8552" y="3357"/>
                  </a:lnTo>
                  <a:cubicBezTo>
                    <a:pt x="8528" y="3308"/>
                    <a:pt x="8511" y="3267"/>
                    <a:pt x="8511" y="3242"/>
                  </a:cubicBezTo>
                  <a:cubicBezTo>
                    <a:pt x="8511" y="3209"/>
                    <a:pt x="8519" y="3177"/>
                    <a:pt x="8536" y="3144"/>
                  </a:cubicBezTo>
                  <a:cubicBezTo>
                    <a:pt x="8552" y="3111"/>
                    <a:pt x="8560" y="3078"/>
                    <a:pt x="8560" y="3053"/>
                  </a:cubicBezTo>
                  <a:cubicBezTo>
                    <a:pt x="8560" y="3029"/>
                    <a:pt x="8273" y="2815"/>
                    <a:pt x="8052" y="2643"/>
                  </a:cubicBezTo>
                  <a:cubicBezTo>
                    <a:pt x="7904" y="2528"/>
                    <a:pt x="7789" y="2438"/>
                    <a:pt x="7781" y="2413"/>
                  </a:cubicBezTo>
                  <a:cubicBezTo>
                    <a:pt x="7773" y="2389"/>
                    <a:pt x="7748" y="2323"/>
                    <a:pt x="7732" y="2274"/>
                  </a:cubicBezTo>
                  <a:cubicBezTo>
                    <a:pt x="7715" y="2233"/>
                    <a:pt x="7707" y="2200"/>
                    <a:pt x="7707" y="2175"/>
                  </a:cubicBezTo>
                  <a:cubicBezTo>
                    <a:pt x="7707" y="2175"/>
                    <a:pt x="7674" y="2151"/>
                    <a:pt x="7633" y="2118"/>
                  </a:cubicBezTo>
                  <a:cubicBezTo>
                    <a:pt x="7567" y="2060"/>
                    <a:pt x="7485" y="2011"/>
                    <a:pt x="7453" y="1995"/>
                  </a:cubicBezTo>
                  <a:lnTo>
                    <a:pt x="7453" y="1995"/>
                  </a:lnTo>
                  <a:cubicBezTo>
                    <a:pt x="7428" y="1987"/>
                    <a:pt x="7354" y="1970"/>
                    <a:pt x="7272" y="1954"/>
                  </a:cubicBezTo>
                  <a:cubicBezTo>
                    <a:pt x="7198" y="1937"/>
                    <a:pt x="7124" y="1921"/>
                    <a:pt x="7075" y="1905"/>
                  </a:cubicBezTo>
                  <a:cubicBezTo>
                    <a:pt x="7001" y="1880"/>
                    <a:pt x="6985" y="1773"/>
                    <a:pt x="6977" y="1683"/>
                  </a:cubicBezTo>
                  <a:cubicBezTo>
                    <a:pt x="6968" y="1650"/>
                    <a:pt x="6968" y="1617"/>
                    <a:pt x="6960" y="1617"/>
                  </a:cubicBezTo>
                  <a:cubicBezTo>
                    <a:pt x="6960" y="1609"/>
                    <a:pt x="6853" y="1609"/>
                    <a:pt x="6755" y="1617"/>
                  </a:cubicBezTo>
                  <a:cubicBezTo>
                    <a:pt x="6648" y="1625"/>
                    <a:pt x="6558" y="1625"/>
                    <a:pt x="6533" y="1601"/>
                  </a:cubicBezTo>
                  <a:lnTo>
                    <a:pt x="6533" y="1601"/>
                  </a:lnTo>
                  <a:cubicBezTo>
                    <a:pt x="6525" y="1584"/>
                    <a:pt x="6501" y="1511"/>
                    <a:pt x="6484" y="1445"/>
                  </a:cubicBezTo>
                  <a:cubicBezTo>
                    <a:pt x="6468" y="1396"/>
                    <a:pt x="6460" y="1346"/>
                    <a:pt x="6460" y="1314"/>
                  </a:cubicBezTo>
                  <a:cubicBezTo>
                    <a:pt x="6460" y="1273"/>
                    <a:pt x="6501" y="1215"/>
                    <a:pt x="6542" y="1166"/>
                  </a:cubicBezTo>
                  <a:cubicBezTo>
                    <a:pt x="6566" y="1141"/>
                    <a:pt x="6583" y="1117"/>
                    <a:pt x="6583" y="1108"/>
                  </a:cubicBezTo>
                  <a:cubicBezTo>
                    <a:pt x="6591" y="1100"/>
                    <a:pt x="6591" y="1051"/>
                    <a:pt x="6599" y="994"/>
                  </a:cubicBezTo>
                  <a:cubicBezTo>
                    <a:pt x="6599" y="879"/>
                    <a:pt x="6599" y="731"/>
                    <a:pt x="6599" y="698"/>
                  </a:cubicBezTo>
                  <a:cubicBezTo>
                    <a:pt x="6599" y="682"/>
                    <a:pt x="6435" y="477"/>
                    <a:pt x="6295" y="312"/>
                  </a:cubicBezTo>
                  <a:cubicBezTo>
                    <a:pt x="6197" y="189"/>
                    <a:pt x="6115" y="91"/>
                    <a:pt x="6090" y="58"/>
                  </a:cubicBezTo>
                  <a:cubicBezTo>
                    <a:pt x="6066" y="50"/>
                    <a:pt x="6041" y="42"/>
                    <a:pt x="6016" y="33"/>
                  </a:cubicBezTo>
                  <a:cubicBezTo>
                    <a:pt x="5951" y="17"/>
                    <a:pt x="5860" y="1"/>
                    <a:pt x="5770" y="9"/>
                  </a:cubicBezTo>
                  <a:cubicBezTo>
                    <a:pt x="5713" y="9"/>
                    <a:pt x="5622" y="42"/>
                    <a:pt x="5532" y="83"/>
                  </a:cubicBezTo>
                  <a:cubicBezTo>
                    <a:pt x="5434" y="132"/>
                    <a:pt x="5343" y="189"/>
                    <a:pt x="5319" y="214"/>
                  </a:cubicBezTo>
                  <a:cubicBezTo>
                    <a:pt x="5302" y="239"/>
                    <a:pt x="5294" y="288"/>
                    <a:pt x="5286" y="337"/>
                  </a:cubicBezTo>
                  <a:cubicBezTo>
                    <a:pt x="5278" y="386"/>
                    <a:pt x="5270" y="436"/>
                    <a:pt x="5245" y="468"/>
                  </a:cubicBezTo>
                  <a:cubicBezTo>
                    <a:pt x="5220" y="501"/>
                    <a:pt x="5023" y="747"/>
                    <a:pt x="4867" y="928"/>
                  </a:cubicBezTo>
                  <a:cubicBezTo>
                    <a:pt x="4777" y="1035"/>
                    <a:pt x="4695" y="1125"/>
                    <a:pt x="4670" y="1141"/>
                  </a:cubicBezTo>
                  <a:cubicBezTo>
                    <a:pt x="4662" y="1141"/>
                    <a:pt x="4646" y="1158"/>
                    <a:pt x="4629" y="1166"/>
                  </a:cubicBezTo>
                  <a:cubicBezTo>
                    <a:pt x="4556" y="1223"/>
                    <a:pt x="4400" y="1338"/>
                    <a:pt x="4236" y="1346"/>
                  </a:cubicBezTo>
                  <a:lnTo>
                    <a:pt x="4236" y="1346"/>
                  </a:lnTo>
                  <a:lnTo>
                    <a:pt x="4153" y="1355"/>
                  </a:lnTo>
                  <a:cubicBezTo>
                    <a:pt x="3899" y="1371"/>
                    <a:pt x="3382" y="1404"/>
                    <a:pt x="3325" y="1429"/>
                  </a:cubicBezTo>
                  <a:cubicBezTo>
                    <a:pt x="3292" y="1437"/>
                    <a:pt x="3275" y="1453"/>
                    <a:pt x="3267" y="1470"/>
                  </a:cubicBezTo>
                  <a:lnTo>
                    <a:pt x="3267" y="1470"/>
                  </a:lnTo>
                  <a:cubicBezTo>
                    <a:pt x="3251" y="1494"/>
                    <a:pt x="3242" y="1519"/>
                    <a:pt x="3242" y="1535"/>
                  </a:cubicBezTo>
                  <a:cubicBezTo>
                    <a:pt x="3242" y="1535"/>
                    <a:pt x="3251" y="1543"/>
                    <a:pt x="3259" y="1552"/>
                  </a:cubicBezTo>
                  <a:cubicBezTo>
                    <a:pt x="3292" y="1584"/>
                    <a:pt x="3333" y="1625"/>
                    <a:pt x="3333" y="1708"/>
                  </a:cubicBezTo>
                  <a:cubicBezTo>
                    <a:pt x="3341" y="1757"/>
                    <a:pt x="3275" y="1831"/>
                    <a:pt x="3201" y="1896"/>
                  </a:cubicBezTo>
                  <a:cubicBezTo>
                    <a:pt x="3103" y="1995"/>
                    <a:pt x="2963" y="2085"/>
                    <a:pt x="2906" y="2101"/>
                  </a:cubicBezTo>
                  <a:cubicBezTo>
                    <a:pt x="2865" y="2126"/>
                    <a:pt x="2791" y="2126"/>
                    <a:pt x="2725" y="2126"/>
                  </a:cubicBezTo>
                  <a:cubicBezTo>
                    <a:pt x="2668" y="2126"/>
                    <a:pt x="2611" y="2126"/>
                    <a:pt x="2578" y="2143"/>
                  </a:cubicBezTo>
                  <a:cubicBezTo>
                    <a:pt x="2553" y="2143"/>
                    <a:pt x="2520" y="2151"/>
                    <a:pt x="2479" y="2167"/>
                  </a:cubicBezTo>
                  <a:cubicBezTo>
                    <a:pt x="2356" y="2192"/>
                    <a:pt x="2167" y="2241"/>
                    <a:pt x="2118" y="2274"/>
                  </a:cubicBezTo>
                  <a:lnTo>
                    <a:pt x="2102" y="2290"/>
                  </a:lnTo>
                  <a:cubicBezTo>
                    <a:pt x="2011" y="2356"/>
                    <a:pt x="1815" y="2504"/>
                    <a:pt x="1773" y="2495"/>
                  </a:cubicBezTo>
                  <a:cubicBezTo>
                    <a:pt x="1749" y="2495"/>
                    <a:pt x="1708" y="2454"/>
                    <a:pt x="1667" y="2405"/>
                  </a:cubicBezTo>
                  <a:cubicBezTo>
                    <a:pt x="1618" y="2348"/>
                    <a:pt x="1560" y="2274"/>
                    <a:pt x="1535" y="2282"/>
                  </a:cubicBezTo>
                  <a:cubicBezTo>
                    <a:pt x="1511" y="2282"/>
                    <a:pt x="1486" y="2307"/>
                    <a:pt x="1453" y="2331"/>
                  </a:cubicBezTo>
                  <a:cubicBezTo>
                    <a:pt x="1421" y="2364"/>
                    <a:pt x="1396" y="2389"/>
                    <a:pt x="1355" y="2405"/>
                  </a:cubicBezTo>
                  <a:cubicBezTo>
                    <a:pt x="1281" y="2438"/>
                    <a:pt x="838" y="2471"/>
                    <a:pt x="772" y="247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74"/>
            <p:cNvSpPr/>
            <p:nvPr/>
          </p:nvSpPr>
          <p:spPr>
            <a:xfrm>
              <a:off x="4056300" y="2693750"/>
              <a:ext cx="221600" cy="157400"/>
            </a:xfrm>
            <a:custGeom>
              <a:avLst/>
              <a:gdLst/>
              <a:ahLst/>
              <a:cxnLst/>
              <a:rect l="l" t="t" r="r" b="b"/>
              <a:pathLst>
                <a:path w="8864" h="6296" extrusionOk="0">
                  <a:moveTo>
                    <a:pt x="140" y="1913"/>
                  </a:moveTo>
                  <a:cubicBezTo>
                    <a:pt x="140" y="1937"/>
                    <a:pt x="140" y="1962"/>
                    <a:pt x="140" y="1987"/>
                  </a:cubicBezTo>
                  <a:cubicBezTo>
                    <a:pt x="140" y="2052"/>
                    <a:pt x="131" y="2110"/>
                    <a:pt x="123" y="2126"/>
                  </a:cubicBezTo>
                  <a:cubicBezTo>
                    <a:pt x="123" y="2151"/>
                    <a:pt x="99" y="2175"/>
                    <a:pt x="74" y="2208"/>
                  </a:cubicBezTo>
                  <a:cubicBezTo>
                    <a:pt x="41" y="2241"/>
                    <a:pt x="0" y="2290"/>
                    <a:pt x="0" y="2307"/>
                  </a:cubicBezTo>
                  <a:cubicBezTo>
                    <a:pt x="0" y="2331"/>
                    <a:pt x="8" y="2372"/>
                    <a:pt x="25" y="2413"/>
                  </a:cubicBezTo>
                  <a:cubicBezTo>
                    <a:pt x="41" y="2479"/>
                    <a:pt x="66" y="2545"/>
                    <a:pt x="74" y="2553"/>
                  </a:cubicBezTo>
                  <a:lnTo>
                    <a:pt x="74" y="2553"/>
                  </a:lnTo>
                  <a:cubicBezTo>
                    <a:pt x="74" y="2561"/>
                    <a:pt x="148" y="2545"/>
                    <a:pt x="230" y="2545"/>
                  </a:cubicBezTo>
                  <a:cubicBezTo>
                    <a:pt x="337" y="2536"/>
                    <a:pt x="460" y="2528"/>
                    <a:pt x="484" y="2561"/>
                  </a:cubicBezTo>
                  <a:cubicBezTo>
                    <a:pt x="509" y="2577"/>
                    <a:pt x="509" y="2618"/>
                    <a:pt x="517" y="2668"/>
                  </a:cubicBezTo>
                  <a:cubicBezTo>
                    <a:pt x="525" y="2733"/>
                    <a:pt x="534" y="2824"/>
                    <a:pt x="575" y="2832"/>
                  </a:cubicBezTo>
                  <a:cubicBezTo>
                    <a:pt x="616" y="2848"/>
                    <a:pt x="690" y="2865"/>
                    <a:pt x="763" y="2881"/>
                  </a:cubicBezTo>
                  <a:cubicBezTo>
                    <a:pt x="845" y="2898"/>
                    <a:pt x="919" y="2914"/>
                    <a:pt x="952" y="2922"/>
                  </a:cubicBezTo>
                  <a:lnTo>
                    <a:pt x="952" y="2922"/>
                  </a:lnTo>
                  <a:cubicBezTo>
                    <a:pt x="993" y="2939"/>
                    <a:pt x="1083" y="2996"/>
                    <a:pt x="1149" y="3053"/>
                  </a:cubicBezTo>
                  <a:cubicBezTo>
                    <a:pt x="1207" y="3094"/>
                    <a:pt x="1256" y="3144"/>
                    <a:pt x="1256" y="3168"/>
                  </a:cubicBezTo>
                  <a:cubicBezTo>
                    <a:pt x="1256" y="3185"/>
                    <a:pt x="1256" y="3209"/>
                    <a:pt x="1272" y="3242"/>
                  </a:cubicBezTo>
                  <a:cubicBezTo>
                    <a:pt x="1289" y="3300"/>
                    <a:pt x="1305" y="3357"/>
                    <a:pt x="1313" y="3382"/>
                  </a:cubicBezTo>
                  <a:cubicBezTo>
                    <a:pt x="1321" y="3382"/>
                    <a:pt x="1436" y="3472"/>
                    <a:pt x="1568" y="3579"/>
                  </a:cubicBezTo>
                  <a:cubicBezTo>
                    <a:pt x="1806" y="3759"/>
                    <a:pt x="2109" y="3989"/>
                    <a:pt x="2109" y="4046"/>
                  </a:cubicBezTo>
                  <a:cubicBezTo>
                    <a:pt x="2109" y="4087"/>
                    <a:pt x="2093" y="4129"/>
                    <a:pt x="2076" y="4161"/>
                  </a:cubicBezTo>
                  <a:cubicBezTo>
                    <a:pt x="2060" y="4194"/>
                    <a:pt x="2052" y="4219"/>
                    <a:pt x="2052" y="4227"/>
                  </a:cubicBezTo>
                  <a:cubicBezTo>
                    <a:pt x="2060" y="4243"/>
                    <a:pt x="2068" y="4276"/>
                    <a:pt x="2093" y="4309"/>
                  </a:cubicBezTo>
                  <a:cubicBezTo>
                    <a:pt x="2109" y="4350"/>
                    <a:pt x="2142" y="4383"/>
                    <a:pt x="2167" y="4416"/>
                  </a:cubicBezTo>
                  <a:cubicBezTo>
                    <a:pt x="2200" y="4449"/>
                    <a:pt x="2372" y="4547"/>
                    <a:pt x="2503" y="4629"/>
                  </a:cubicBezTo>
                  <a:cubicBezTo>
                    <a:pt x="2594" y="4687"/>
                    <a:pt x="2676" y="4736"/>
                    <a:pt x="2692" y="4752"/>
                  </a:cubicBezTo>
                  <a:cubicBezTo>
                    <a:pt x="2700" y="4769"/>
                    <a:pt x="2733" y="4851"/>
                    <a:pt x="2766" y="4941"/>
                  </a:cubicBezTo>
                  <a:cubicBezTo>
                    <a:pt x="2807" y="5056"/>
                    <a:pt x="2856" y="5195"/>
                    <a:pt x="2881" y="5228"/>
                  </a:cubicBezTo>
                  <a:cubicBezTo>
                    <a:pt x="2905" y="5253"/>
                    <a:pt x="2938" y="5277"/>
                    <a:pt x="2971" y="5302"/>
                  </a:cubicBezTo>
                  <a:cubicBezTo>
                    <a:pt x="3012" y="5327"/>
                    <a:pt x="3045" y="5351"/>
                    <a:pt x="3061" y="5376"/>
                  </a:cubicBezTo>
                  <a:lnTo>
                    <a:pt x="3061" y="5376"/>
                  </a:lnTo>
                  <a:cubicBezTo>
                    <a:pt x="3094" y="5409"/>
                    <a:pt x="3094" y="5442"/>
                    <a:pt x="3102" y="5474"/>
                  </a:cubicBezTo>
                  <a:cubicBezTo>
                    <a:pt x="3102" y="5499"/>
                    <a:pt x="3111" y="5515"/>
                    <a:pt x="3119" y="5532"/>
                  </a:cubicBezTo>
                  <a:cubicBezTo>
                    <a:pt x="3143" y="5548"/>
                    <a:pt x="3217" y="5581"/>
                    <a:pt x="3291" y="5614"/>
                  </a:cubicBezTo>
                  <a:cubicBezTo>
                    <a:pt x="3381" y="5655"/>
                    <a:pt x="3480" y="5696"/>
                    <a:pt x="3504" y="5704"/>
                  </a:cubicBezTo>
                  <a:cubicBezTo>
                    <a:pt x="3513" y="5704"/>
                    <a:pt x="3545" y="5680"/>
                    <a:pt x="3578" y="5655"/>
                  </a:cubicBezTo>
                  <a:cubicBezTo>
                    <a:pt x="3619" y="5639"/>
                    <a:pt x="3660" y="5614"/>
                    <a:pt x="3685" y="5614"/>
                  </a:cubicBezTo>
                  <a:cubicBezTo>
                    <a:pt x="3710" y="5606"/>
                    <a:pt x="3767" y="5622"/>
                    <a:pt x="3833" y="5639"/>
                  </a:cubicBezTo>
                  <a:cubicBezTo>
                    <a:pt x="3939" y="5663"/>
                    <a:pt x="4071" y="5696"/>
                    <a:pt x="4087" y="5688"/>
                  </a:cubicBezTo>
                  <a:cubicBezTo>
                    <a:pt x="4112" y="5680"/>
                    <a:pt x="4120" y="5671"/>
                    <a:pt x="4128" y="5663"/>
                  </a:cubicBezTo>
                  <a:lnTo>
                    <a:pt x="4128" y="5663"/>
                  </a:lnTo>
                  <a:cubicBezTo>
                    <a:pt x="4169" y="5639"/>
                    <a:pt x="4218" y="5606"/>
                    <a:pt x="4235" y="5589"/>
                  </a:cubicBezTo>
                  <a:cubicBezTo>
                    <a:pt x="4259" y="5565"/>
                    <a:pt x="4374" y="5532"/>
                    <a:pt x="4465" y="5524"/>
                  </a:cubicBezTo>
                  <a:cubicBezTo>
                    <a:pt x="4489" y="5515"/>
                    <a:pt x="4514" y="5515"/>
                    <a:pt x="4539" y="5524"/>
                  </a:cubicBezTo>
                  <a:cubicBezTo>
                    <a:pt x="4555" y="5524"/>
                    <a:pt x="4580" y="5532"/>
                    <a:pt x="4596" y="5540"/>
                  </a:cubicBezTo>
                  <a:lnTo>
                    <a:pt x="4596" y="5540"/>
                  </a:lnTo>
                  <a:cubicBezTo>
                    <a:pt x="4604" y="5556"/>
                    <a:pt x="4612" y="5565"/>
                    <a:pt x="4612" y="5581"/>
                  </a:cubicBezTo>
                  <a:cubicBezTo>
                    <a:pt x="4612" y="5614"/>
                    <a:pt x="4604" y="5647"/>
                    <a:pt x="4596" y="5680"/>
                  </a:cubicBezTo>
                  <a:cubicBezTo>
                    <a:pt x="4596" y="5704"/>
                    <a:pt x="4588" y="5737"/>
                    <a:pt x="4596" y="5753"/>
                  </a:cubicBezTo>
                  <a:cubicBezTo>
                    <a:pt x="4612" y="5778"/>
                    <a:pt x="4670" y="5836"/>
                    <a:pt x="4727" y="5877"/>
                  </a:cubicBezTo>
                  <a:cubicBezTo>
                    <a:pt x="4768" y="5909"/>
                    <a:pt x="4809" y="5942"/>
                    <a:pt x="4818" y="5942"/>
                  </a:cubicBezTo>
                  <a:cubicBezTo>
                    <a:pt x="4850" y="5942"/>
                    <a:pt x="4932" y="5967"/>
                    <a:pt x="4998" y="6000"/>
                  </a:cubicBezTo>
                  <a:cubicBezTo>
                    <a:pt x="5056" y="6016"/>
                    <a:pt x="5097" y="6049"/>
                    <a:pt x="5113" y="6074"/>
                  </a:cubicBezTo>
                  <a:cubicBezTo>
                    <a:pt x="5129" y="6098"/>
                    <a:pt x="5121" y="6131"/>
                    <a:pt x="5113" y="6156"/>
                  </a:cubicBezTo>
                  <a:cubicBezTo>
                    <a:pt x="5105" y="6180"/>
                    <a:pt x="5105" y="6205"/>
                    <a:pt x="5121" y="6221"/>
                  </a:cubicBezTo>
                  <a:cubicBezTo>
                    <a:pt x="5146" y="6238"/>
                    <a:pt x="5179" y="6246"/>
                    <a:pt x="5203" y="6262"/>
                  </a:cubicBezTo>
                  <a:cubicBezTo>
                    <a:pt x="5236" y="6270"/>
                    <a:pt x="5261" y="6287"/>
                    <a:pt x="5277" y="6295"/>
                  </a:cubicBezTo>
                  <a:lnTo>
                    <a:pt x="5285" y="6295"/>
                  </a:lnTo>
                  <a:cubicBezTo>
                    <a:pt x="5335" y="6229"/>
                    <a:pt x="5408" y="6131"/>
                    <a:pt x="5466" y="6123"/>
                  </a:cubicBezTo>
                  <a:cubicBezTo>
                    <a:pt x="5490" y="6123"/>
                    <a:pt x="5532" y="6139"/>
                    <a:pt x="5573" y="6164"/>
                  </a:cubicBezTo>
                  <a:lnTo>
                    <a:pt x="5573" y="6164"/>
                  </a:lnTo>
                  <a:cubicBezTo>
                    <a:pt x="5614" y="6188"/>
                    <a:pt x="5679" y="6221"/>
                    <a:pt x="5728" y="6205"/>
                  </a:cubicBezTo>
                  <a:cubicBezTo>
                    <a:pt x="5761" y="6197"/>
                    <a:pt x="5802" y="6164"/>
                    <a:pt x="5835" y="6131"/>
                  </a:cubicBezTo>
                  <a:cubicBezTo>
                    <a:pt x="5884" y="6082"/>
                    <a:pt x="5925" y="6041"/>
                    <a:pt x="5983" y="6074"/>
                  </a:cubicBezTo>
                  <a:cubicBezTo>
                    <a:pt x="6024" y="6106"/>
                    <a:pt x="6049" y="6147"/>
                    <a:pt x="6065" y="6180"/>
                  </a:cubicBezTo>
                  <a:cubicBezTo>
                    <a:pt x="6073" y="6213"/>
                    <a:pt x="6090" y="6238"/>
                    <a:pt x="6098" y="6238"/>
                  </a:cubicBezTo>
                  <a:cubicBezTo>
                    <a:pt x="6114" y="6238"/>
                    <a:pt x="6122" y="6246"/>
                    <a:pt x="6131" y="6246"/>
                  </a:cubicBezTo>
                  <a:cubicBezTo>
                    <a:pt x="6172" y="6262"/>
                    <a:pt x="6229" y="6287"/>
                    <a:pt x="6246" y="6270"/>
                  </a:cubicBezTo>
                  <a:cubicBezTo>
                    <a:pt x="6254" y="6254"/>
                    <a:pt x="6262" y="6246"/>
                    <a:pt x="6278" y="6229"/>
                  </a:cubicBezTo>
                  <a:lnTo>
                    <a:pt x="6278" y="6229"/>
                  </a:lnTo>
                  <a:cubicBezTo>
                    <a:pt x="6319" y="6180"/>
                    <a:pt x="6369" y="6115"/>
                    <a:pt x="6459" y="6106"/>
                  </a:cubicBezTo>
                  <a:cubicBezTo>
                    <a:pt x="6483" y="6106"/>
                    <a:pt x="6516" y="6098"/>
                    <a:pt x="6557" y="6082"/>
                  </a:cubicBezTo>
                  <a:cubicBezTo>
                    <a:pt x="6639" y="6057"/>
                    <a:pt x="6730" y="6024"/>
                    <a:pt x="6836" y="6049"/>
                  </a:cubicBezTo>
                  <a:cubicBezTo>
                    <a:pt x="6886" y="6065"/>
                    <a:pt x="6935" y="6082"/>
                    <a:pt x="6984" y="6090"/>
                  </a:cubicBezTo>
                  <a:cubicBezTo>
                    <a:pt x="7066" y="6123"/>
                    <a:pt x="7140" y="6147"/>
                    <a:pt x="7189" y="6123"/>
                  </a:cubicBezTo>
                  <a:cubicBezTo>
                    <a:pt x="7222" y="6106"/>
                    <a:pt x="7312" y="6008"/>
                    <a:pt x="7427" y="5893"/>
                  </a:cubicBezTo>
                  <a:cubicBezTo>
                    <a:pt x="7583" y="5729"/>
                    <a:pt x="7764" y="5548"/>
                    <a:pt x="7846" y="5515"/>
                  </a:cubicBezTo>
                  <a:cubicBezTo>
                    <a:pt x="7887" y="5491"/>
                    <a:pt x="8026" y="5483"/>
                    <a:pt x="8182" y="5474"/>
                  </a:cubicBezTo>
                  <a:cubicBezTo>
                    <a:pt x="8412" y="5474"/>
                    <a:pt x="8699" y="5474"/>
                    <a:pt x="8814" y="5483"/>
                  </a:cubicBezTo>
                  <a:cubicBezTo>
                    <a:pt x="8806" y="5425"/>
                    <a:pt x="8798" y="5335"/>
                    <a:pt x="8806" y="5302"/>
                  </a:cubicBezTo>
                  <a:lnTo>
                    <a:pt x="8806" y="5302"/>
                  </a:lnTo>
                  <a:cubicBezTo>
                    <a:pt x="8806" y="5294"/>
                    <a:pt x="8814" y="5277"/>
                    <a:pt x="8822" y="5253"/>
                  </a:cubicBezTo>
                  <a:cubicBezTo>
                    <a:pt x="8839" y="5195"/>
                    <a:pt x="8863" y="5097"/>
                    <a:pt x="8855" y="5089"/>
                  </a:cubicBezTo>
                  <a:lnTo>
                    <a:pt x="8855" y="5089"/>
                  </a:lnTo>
                  <a:cubicBezTo>
                    <a:pt x="8855" y="5081"/>
                    <a:pt x="8765" y="5048"/>
                    <a:pt x="8683" y="5015"/>
                  </a:cubicBezTo>
                  <a:cubicBezTo>
                    <a:pt x="8609" y="4990"/>
                    <a:pt x="8543" y="4966"/>
                    <a:pt x="8527" y="4949"/>
                  </a:cubicBezTo>
                  <a:lnTo>
                    <a:pt x="8527" y="4949"/>
                  </a:lnTo>
                  <a:cubicBezTo>
                    <a:pt x="8527" y="4949"/>
                    <a:pt x="8519" y="4941"/>
                    <a:pt x="8502" y="4933"/>
                  </a:cubicBezTo>
                  <a:cubicBezTo>
                    <a:pt x="8437" y="4875"/>
                    <a:pt x="8289" y="4760"/>
                    <a:pt x="8273" y="4719"/>
                  </a:cubicBezTo>
                  <a:cubicBezTo>
                    <a:pt x="8264" y="4703"/>
                    <a:pt x="8240" y="4629"/>
                    <a:pt x="8215" y="4531"/>
                  </a:cubicBezTo>
                  <a:cubicBezTo>
                    <a:pt x="8166" y="4367"/>
                    <a:pt x="8108" y="4161"/>
                    <a:pt x="8100" y="4120"/>
                  </a:cubicBezTo>
                  <a:lnTo>
                    <a:pt x="8100" y="4120"/>
                  </a:lnTo>
                  <a:cubicBezTo>
                    <a:pt x="8092" y="4087"/>
                    <a:pt x="7953" y="4005"/>
                    <a:pt x="7846" y="3940"/>
                  </a:cubicBezTo>
                  <a:cubicBezTo>
                    <a:pt x="7772" y="3891"/>
                    <a:pt x="7715" y="3850"/>
                    <a:pt x="7698" y="3833"/>
                  </a:cubicBezTo>
                  <a:lnTo>
                    <a:pt x="7698" y="3833"/>
                  </a:lnTo>
                  <a:lnTo>
                    <a:pt x="7682" y="3800"/>
                  </a:lnTo>
                  <a:lnTo>
                    <a:pt x="7682" y="3800"/>
                  </a:lnTo>
                  <a:cubicBezTo>
                    <a:pt x="7600" y="3702"/>
                    <a:pt x="7362" y="3382"/>
                    <a:pt x="7296" y="3349"/>
                  </a:cubicBezTo>
                  <a:lnTo>
                    <a:pt x="7296" y="3349"/>
                  </a:lnTo>
                  <a:cubicBezTo>
                    <a:pt x="7263" y="3324"/>
                    <a:pt x="7148" y="3275"/>
                    <a:pt x="7050" y="3234"/>
                  </a:cubicBezTo>
                  <a:cubicBezTo>
                    <a:pt x="6943" y="3185"/>
                    <a:pt x="6853" y="3152"/>
                    <a:pt x="6836" y="3136"/>
                  </a:cubicBezTo>
                  <a:lnTo>
                    <a:pt x="6836" y="3136"/>
                  </a:lnTo>
                  <a:cubicBezTo>
                    <a:pt x="6836" y="3127"/>
                    <a:pt x="6836" y="3119"/>
                    <a:pt x="6828" y="3119"/>
                  </a:cubicBezTo>
                  <a:lnTo>
                    <a:pt x="6828" y="3119"/>
                  </a:lnTo>
                  <a:cubicBezTo>
                    <a:pt x="6828" y="3094"/>
                    <a:pt x="6836" y="3029"/>
                    <a:pt x="6861" y="2963"/>
                  </a:cubicBezTo>
                  <a:cubicBezTo>
                    <a:pt x="6886" y="2906"/>
                    <a:pt x="6918" y="2832"/>
                    <a:pt x="6959" y="2807"/>
                  </a:cubicBezTo>
                  <a:cubicBezTo>
                    <a:pt x="6968" y="2791"/>
                    <a:pt x="6984" y="2791"/>
                    <a:pt x="6992" y="2783"/>
                  </a:cubicBezTo>
                  <a:lnTo>
                    <a:pt x="6992" y="2783"/>
                  </a:lnTo>
                  <a:cubicBezTo>
                    <a:pt x="7050" y="2774"/>
                    <a:pt x="7181" y="2766"/>
                    <a:pt x="7312" y="2766"/>
                  </a:cubicBezTo>
                  <a:cubicBezTo>
                    <a:pt x="7403" y="2766"/>
                    <a:pt x="7493" y="2766"/>
                    <a:pt x="7526" y="2758"/>
                  </a:cubicBezTo>
                  <a:cubicBezTo>
                    <a:pt x="7575" y="2750"/>
                    <a:pt x="7583" y="2701"/>
                    <a:pt x="7600" y="2643"/>
                  </a:cubicBezTo>
                  <a:lnTo>
                    <a:pt x="7600" y="2610"/>
                  </a:lnTo>
                  <a:cubicBezTo>
                    <a:pt x="7608" y="2569"/>
                    <a:pt x="7600" y="2504"/>
                    <a:pt x="7591" y="2422"/>
                  </a:cubicBezTo>
                  <a:cubicBezTo>
                    <a:pt x="7583" y="2331"/>
                    <a:pt x="7575" y="2225"/>
                    <a:pt x="7583" y="2134"/>
                  </a:cubicBezTo>
                  <a:lnTo>
                    <a:pt x="7583" y="2126"/>
                  </a:lnTo>
                  <a:cubicBezTo>
                    <a:pt x="7509" y="2110"/>
                    <a:pt x="7345" y="2060"/>
                    <a:pt x="7337" y="1987"/>
                  </a:cubicBezTo>
                  <a:cubicBezTo>
                    <a:pt x="7337" y="1929"/>
                    <a:pt x="7427" y="1650"/>
                    <a:pt x="7444" y="1593"/>
                  </a:cubicBezTo>
                  <a:cubicBezTo>
                    <a:pt x="7435" y="1552"/>
                    <a:pt x="7386" y="1445"/>
                    <a:pt x="7378" y="1396"/>
                  </a:cubicBezTo>
                  <a:cubicBezTo>
                    <a:pt x="7370" y="1371"/>
                    <a:pt x="7329" y="1330"/>
                    <a:pt x="7288" y="1289"/>
                  </a:cubicBezTo>
                  <a:cubicBezTo>
                    <a:pt x="7239" y="1248"/>
                    <a:pt x="7189" y="1215"/>
                    <a:pt x="7156" y="1199"/>
                  </a:cubicBezTo>
                  <a:cubicBezTo>
                    <a:pt x="7107" y="1191"/>
                    <a:pt x="7058" y="1158"/>
                    <a:pt x="7017" y="1133"/>
                  </a:cubicBezTo>
                  <a:cubicBezTo>
                    <a:pt x="6976" y="1100"/>
                    <a:pt x="6951" y="1059"/>
                    <a:pt x="6951" y="1026"/>
                  </a:cubicBezTo>
                  <a:cubicBezTo>
                    <a:pt x="6951" y="1010"/>
                    <a:pt x="6959" y="1002"/>
                    <a:pt x="6959" y="985"/>
                  </a:cubicBezTo>
                  <a:cubicBezTo>
                    <a:pt x="6968" y="928"/>
                    <a:pt x="6984" y="838"/>
                    <a:pt x="6976" y="723"/>
                  </a:cubicBezTo>
                  <a:cubicBezTo>
                    <a:pt x="6968" y="665"/>
                    <a:pt x="6959" y="608"/>
                    <a:pt x="6951" y="559"/>
                  </a:cubicBezTo>
                  <a:cubicBezTo>
                    <a:pt x="6935" y="460"/>
                    <a:pt x="6918" y="378"/>
                    <a:pt x="6943" y="329"/>
                  </a:cubicBezTo>
                  <a:cubicBezTo>
                    <a:pt x="6951" y="296"/>
                    <a:pt x="6976" y="247"/>
                    <a:pt x="7001" y="198"/>
                  </a:cubicBezTo>
                  <a:cubicBezTo>
                    <a:pt x="7033" y="132"/>
                    <a:pt x="7074" y="66"/>
                    <a:pt x="7099" y="25"/>
                  </a:cubicBezTo>
                  <a:cubicBezTo>
                    <a:pt x="7083" y="17"/>
                    <a:pt x="7058" y="17"/>
                    <a:pt x="7033" y="17"/>
                  </a:cubicBezTo>
                  <a:cubicBezTo>
                    <a:pt x="6927" y="1"/>
                    <a:pt x="6763" y="1"/>
                    <a:pt x="6689" y="17"/>
                  </a:cubicBezTo>
                  <a:cubicBezTo>
                    <a:pt x="6664" y="25"/>
                    <a:pt x="6664" y="33"/>
                    <a:pt x="6664" y="42"/>
                  </a:cubicBezTo>
                  <a:cubicBezTo>
                    <a:pt x="6664" y="58"/>
                    <a:pt x="6672" y="66"/>
                    <a:pt x="6680" y="83"/>
                  </a:cubicBezTo>
                  <a:cubicBezTo>
                    <a:pt x="6697" y="115"/>
                    <a:pt x="6705" y="148"/>
                    <a:pt x="6697" y="189"/>
                  </a:cubicBezTo>
                  <a:cubicBezTo>
                    <a:pt x="6672" y="247"/>
                    <a:pt x="6541" y="247"/>
                    <a:pt x="6410" y="239"/>
                  </a:cubicBezTo>
                  <a:cubicBezTo>
                    <a:pt x="6311" y="239"/>
                    <a:pt x="6221" y="230"/>
                    <a:pt x="6204" y="247"/>
                  </a:cubicBezTo>
                  <a:lnTo>
                    <a:pt x="6204" y="247"/>
                  </a:lnTo>
                  <a:cubicBezTo>
                    <a:pt x="6204" y="247"/>
                    <a:pt x="6213" y="247"/>
                    <a:pt x="6221" y="255"/>
                  </a:cubicBezTo>
                  <a:lnTo>
                    <a:pt x="6221" y="255"/>
                  </a:lnTo>
                  <a:cubicBezTo>
                    <a:pt x="6246" y="271"/>
                    <a:pt x="6287" y="296"/>
                    <a:pt x="6319" y="321"/>
                  </a:cubicBezTo>
                  <a:cubicBezTo>
                    <a:pt x="6369" y="353"/>
                    <a:pt x="6418" y="378"/>
                    <a:pt x="6434" y="403"/>
                  </a:cubicBezTo>
                  <a:lnTo>
                    <a:pt x="6434" y="403"/>
                  </a:lnTo>
                  <a:cubicBezTo>
                    <a:pt x="6467" y="452"/>
                    <a:pt x="6451" y="542"/>
                    <a:pt x="6434" y="624"/>
                  </a:cubicBezTo>
                  <a:cubicBezTo>
                    <a:pt x="6426" y="665"/>
                    <a:pt x="6418" y="698"/>
                    <a:pt x="6418" y="723"/>
                  </a:cubicBezTo>
                  <a:cubicBezTo>
                    <a:pt x="6418" y="747"/>
                    <a:pt x="6434" y="764"/>
                    <a:pt x="6442" y="797"/>
                  </a:cubicBezTo>
                  <a:cubicBezTo>
                    <a:pt x="6459" y="821"/>
                    <a:pt x="6483" y="854"/>
                    <a:pt x="6492" y="912"/>
                  </a:cubicBezTo>
                  <a:cubicBezTo>
                    <a:pt x="6516" y="1010"/>
                    <a:pt x="6328" y="1100"/>
                    <a:pt x="6204" y="1158"/>
                  </a:cubicBezTo>
                  <a:lnTo>
                    <a:pt x="6204" y="1158"/>
                  </a:lnTo>
                  <a:cubicBezTo>
                    <a:pt x="6172" y="1166"/>
                    <a:pt x="6147" y="1182"/>
                    <a:pt x="6139" y="1191"/>
                  </a:cubicBezTo>
                  <a:cubicBezTo>
                    <a:pt x="6114" y="1199"/>
                    <a:pt x="6073" y="1256"/>
                    <a:pt x="6032" y="1314"/>
                  </a:cubicBezTo>
                  <a:lnTo>
                    <a:pt x="6032" y="1314"/>
                  </a:lnTo>
                  <a:cubicBezTo>
                    <a:pt x="5975" y="1404"/>
                    <a:pt x="5909" y="1511"/>
                    <a:pt x="5884" y="1576"/>
                  </a:cubicBezTo>
                  <a:cubicBezTo>
                    <a:pt x="5852" y="1634"/>
                    <a:pt x="5794" y="1699"/>
                    <a:pt x="5728" y="1749"/>
                  </a:cubicBezTo>
                  <a:cubicBezTo>
                    <a:pt x="5663" y="1806"/>
                    <a:pt x="5581" y="1855"/>
                    <a:pt x="5515" y="1872"/>
                  </a:cubicBezTo>
                  <a:cubicBezTo>
                    <a:pt x="5449" y="1896"/>
                    <a:pt x="5384" y="1896"/>
                    <a:pt x="5326" y="1888"/>
                  </a:cubicBezTo>
                  <a:cubicBezTo>
                    <a:pt x="5261" y="1872"/>
                    <a:pt x="5211" y="1847"/>
                    <a:pt x="5179" y="1806"/>
                  </a:cubicBezTo>
                  <a:cubicBezTo>
                    <a:pt x="5162" y="1781"/>
                    <a:pt x="5064" y="1716"/>
                    <a:pt x="4965" y="1642"/>
                  </a:cubicBezTo>
                  <a:cubicBezTo>
                    <a:pt x="4842" y="1560"/>
                    <a:pt x="4719" y="1478"/>
                    <a:pt x="4694" y="1470"/>
                  </a:cubicBezTo>
                  <a:cubicBezTo>
                    <a:pt x="4678" y="1470"/>
                    <a:pt x="4629" y="1486"/>
                    <a:pt x="4571" y="1511"/>
                  </a:cubicBezTo>
                  <a:cubicBezTo>
                    <a:pt x="4506" y="1543"/>
                    <a:pt x="4432" y="1584"/>
                    <a:pt x="4407" y="1609"/>
                  </a:cubicBezTo>
                  <a:cubicBezTo>
                    <a:pt x="4391" y="1634"/>
                    <a:pt x="4399" y="1683"/>
                    <a:pt x="4407" y="1724"/>
                  </a:cubicBezTo>
                  <a:cubicBezTo>
                    <a:pt x="4415" y="1757"/>
                    <a:pt x="4424" y="1790"/>
                    <a:pt x="4415" y="1814"/>
                  </a:cubicBezTo>
                  <a:cubicBezTo>
                    <a:pt x="4407" y="1855"/>
                    <a:pt x="4333" y="1863"/>
                    <a:pt x="4235" y="1872"/>
                  </a:cubicBezTo>
                  <a:cubicBezTo>
                    <a:pt x="4136" y="1888"/>
                    <a:pt x="4021" y="1896"/>
                    <a:pt x="3980" y="1929"/>
                  </a:cubicBezTo>
                  <a:cubicBezTo>
                    <a:pt x="3939" y="1962"/>
                    <a:pt x="3907" y="1987"/>
                    <a:pt x="3882" y="2019"/>
                  </a:cubicBezTo>
                  <a:lnTo>
                    <a:pt x="3882" y="2019"/>
                  </a:lnTo>
                  <a:cubicBezTo>
                    <a:pt x="3833" y="2060"/>
                    <a:pt x="3800" y="2093"/>
                    <a:pt x="3759" y="2101"/>
                  </a:cubicBezTo>
                  <a:cubicBezTo>
                    <a:pt x="3734" y="2110"/>
                    <a:pt x="3669" y="2126"/>
                    <a:pt x="3595" y="2134"/>
                  </a:cubicBezTo>
                  <a:cubicBezTo>
                    <a:pt x="3472" y="2151"/>
                    <a:pt x="3332" y="2159"/>
                    <a:pt x="3316" y="2159"/>
                  </a:cubicBezTo>
                  <a:cubicBezTo>
                    <a:pt x="3291" y="2159"/>
                    <a:pt x="3266" y="2126"/>
                    <a:pt x="3234" y="2077"/>
                  </a:cubicBezTo>
                  <a:cubicBezTo>
                    <a:pt x="3209" y="2036"/>
                    <a:pt x="3176" y="1978"/>
                    <a:pt x="3168" y="1978"/>
                  </a:cubicBezTo>
                  <a:cubicBezTo>
                    <a:pt x="3135" y="1978"/>
                    <a:pt x="3004" y="1962"/>
                    <a:pt x="2881" y="1954"/>
                  </a:cubicBezTo>
                  <a:cubicBezTo>
                    <a:pt x="2807" y="1954"/>
                    <a:pt x="2733" y="1946"/>
                    <a:pt x="2708" y="1954"/>
                  </a:cubicBezTo>
                  <a:cubicBezTo>
                    <a:pt x="2676" y="1962"/>
                    <a:pt x="2635" y="1970"/>
                    <a:pt x="2594" y="1987"/>
                  </a:cubicBezTo>
                  <a:cubicBezTo>
                    <a:pt x="2528" y="2003"/>
                    <a:pt x="2470" y="2036"/>
                    <a:pt x="2438" y="2044"/>
                  </a:cubicBezTo>
                  <a:lnTo>
                    <a:pt x="2438" y="2044"/>
                  </a:lnTo>
                  <a:cubicBezTo>
                    <a:pt x="2413" y="2060"/>
                    <a:pt x="2314" y="2052"/>
                    <a:pt x="2232" y="2044"/>
                  </a:cubicBezTo>
                  <a:cubicBezTo>
                    <a:pt x="2142" y="2028"/>
                    <a:pt x="2060" y="2011"/>
                    <a:pt x="2027" y="1987"/>
                  </a:cubicBezTo>
                  <a:cubicBezTo>
                    <a:pt x="1978" y="1954"/>
                    <a:pt x="1978" y="1921"/>
                    <a:pt x="1978" y="1880"/>
                  </a:cubicBezTo>
                  <a:cubicBezTo>
                    <a:pt x="1978" y="1855"/>
                    <a:pt x="1978" y="1822"/>
                    <a:pt x="1970" y="1790"/>
                  </a:cubicBezTo>
                  <a:cubicBezTo>
                    <a:pt x="1945" y="1740"/>
                    <a:pt x="1904" y="1699"/>
                    <a:pt x="1855" y="1658"/>
                  </a:cubicBezTo>
                  <a:cubicBezTo>
                    <a:pt x="1822" y="1634"/>
                    <a:pt x="1797" y="1601"/>
                    <a:pt x="1773" y="1568"/>
                  </a:cubicBezTo>
                  <a:cubicBezTo>
                    <a:pt x="1732" y="1519"/>
                    <a:pt x="1740" y="1453"/>
                    <a:pt x="1740" y="1396"/>
                  </a:cubicBezTo>
                  <a:cubicBezTo>
                    <a:pt x="1740" y="1363"/>
                    <a:pt x="1740" y="1338"/>
                    <a:pt x="1740" y="1322"/>
                  </a:cubicBezTo>
                  <a:cubicBezTo>
                    <a:pt x="1732" y="1314"/>
                    <a:pt x="1633" y="1338"/>
                    <a:pt x="1559" y="1355"/>
                  </a:cubicBezTo>
                  <a:cubicBezTo>
                    <a:pt x="1527" y="1363"/>
                    <a:pt x="1494" y="1371"/>
                    <a:pt x="1469" y="1379"/>
                  </a:cubicBezTo>
                  <a:lnTo>
                    <a:pt x="1469" y="1379"/>
                  </a:lnTo>
                  <a:cubicBezTo>
                    <a:pt x="1445" y="1379"/>
                    <a:pt x="1412" y="1379"/>
                    <a:pt x="1379" y="1387"/>
                  </a:cubicBezTo>
                  <a:cubicBezTo>
                    <a:pt x="1289" y="1396"/>
                    <a:pt x="1166" y="1404"/>
                    <a:pt x="1133" y="1437"/>
                  </a:cubicBezTo>
                  <a:cubicBezTo>
                    <a:pt x="1100" y="1453"/>
                    <a:pt x="1116" y="1519"/>
                    <a:pt x="1125" y="1568"/>
                  </a:cubicBezTo>
                  <a:cubicBezTo>
                    <a:pt x="1125" y="1584"/>
                    <a:pt x="1133" y="1601"/>
                    <a:pt x="1133" y="1617"/>
                  </a:cubicBezTo>
                  <a:cubicBezTo>
                    <a:pt x="1133" y="1650"/>
                    <a:pt x="1100" y="1691"/>
                    <a:pt x="1067" y="1724"/>
                  </a:cubicBezTo>
                  <a:cubicBezTo>
                    <a:pt x="1026" y="1773"/>
                    <a:pt x="960" y="1822"/>
                    <a:pt x="928" y="1839"/>
                  </a:cubicBezTo>
                  <a:cubicBezTo>
                    <a:pt x="878" y="1872"/>
                    <a:pt x="804" y="1847"/>
                    <a:pt x="739" y="1822"/>
                  </a:cubicBezTo>
                  <a:cubicBezTo>
                    <a:pt x="706" y="1806"/>
                    <a:pt x="673" y="1798"/>
                    <a:pt x="649" y="1798"/>
                  </a:cubicBezTo>
                  <a:cubicBezTo>
                    <a:pt x="607" y="1790"/>
                    <a:pt x="525" y="1847"/>
                    <a:pt x="476" y="1880"/>
                  </a:cubicBezTo>
                  <a:lnTo>
                    <a:pt x="476" y="1880"/>
                  </a:lnTo>
                  <a:cubicBezTo>
                    <a:pt x="460" y="1888"/>
                    <a:pt x="452" y="1896"/>
                    <a:pt x="435" y="1905"/>
                  </a:cubicBezTo>
                  <a:cubicBezTo>
                    <a:pt x="394" y="1929"/>
                    <a:pt x="271" y="1921"/>
                    <a:pt x="181" y="191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74"/>
            <p:cNvSpPr/>
            <p:nvPr/>
          </p:nvSpPr>
          <p:spPr>
            <a:xfrm>
              <a:off x="4056300" y="2693750"/>
              <a:ext cx="221600" cy="157400"/>
            </a:xfrm>
            <a:custGeom>
              <a:avLst/>
              <a:gdLst/>
              <a:ahLst/>
              <a:cxnLst/>
              <a:rect l="l" t="t" r="r" b="b"/>
              <a:pathLst>
                <a:path w="8864" h="6296" fill="none" extrusionOk="0">
                  <a:moveTo>
                    <a:pt x="140" y="1913"/>
                  </a:moveTo>
                  <a:cubicBezTo>
                    <a:pt x="140" y="1937"/>
                    <a:pt x="140" y="1962"/>
                    <a:pt x="140" y="1987"/>
                  </a:cubicBezTo>
                  <a:cubicBezTo>
                    <a:pt x="140" y="2052"/>
                    <a:pt x="131" y="2110"/>
                    <a:pt x="123" y="2126"/>
                  </a:cubicBezTo>
                  <a:cubicBezTo>
                    <a:pt x="123" y="2151"/>
                    <a:pt x="99" y="2175"/>
                    <a:pt x="74" y="2208"/>
                  </a:cubicBezTo>
                  <a:cubicBezTo>
                    <a:pt x="41" y="2241"/>
                    <a:pt x="0" y="2290"/>
                    <a:pt x="0" y="2307"/>
                  </a:cubicBezTo>
                  <a:cubicBezTo>
                    <a:pt x="0" y="2331"/>
                    <a:pt x="8" y="2372"/>
                    <a:pt x="25" y="2413"/>
                  </a:cubicBezTo>
                  <a:cubicBezTo>
                    <a:pt x="41" y="2479"/>
                    <a:pt x="66" y="2545"/>
                    <a:pt x="74" y="2553"/>
                  </a:cubicBezTo>
                  <a:lnTo>
                    <a:pt x="74" y="2553"/>
                  </a:lnTo>
                  <a:cubicBezTo>
                    <a:pt x="74" y="2561"/>
                    <a:pt x="148" y="2545"/>
                    <a:pt x="230" y="2545"/>
                  </a:cubicBezTo>
                  <a:cubicBezTo>
                    <a:pt x="337" y="2536"/>
                    <a:pt x="460" y="2528"/>
                    <a:pt x="484" y="2561"/>
                  </a:cubicBezTo>
                  <a:cubicBezTo>
                    <a:pt x="509" y="2577"/>
                    <a:pt x="509" y="2618"/>
                    <a:pt x="517" y="2668"/>
                  </a:cubicBezTo>
                  <a:cubicBezTo>
                    <a:pt x="525" y="2733"/>
                    <a:pt x="534" y="2824"/>
                    <a:pt x="575" y="2832"/>
                  </a:cubicBezTo>
                  <a:cubicBezTo>
                    <a:pt x="616" y="2848"/>
                    <a:pt x="690" y="2865"/>
                    <a:pt x="763" y="2881"/>
                  </a:cubicBezTo>
                  <a:cubicBezTo>
                    <a:pt x="845" y="2898"/>
                    <a:pt x="919" y="2914"/>
                    <a:pt x="952" y="2922"/>
                  </a:cubicBezTo>
                  <a:lnTo>
                    <a:pt x="952" y="2922"/>
                  </a:lnTo>
                  <a:cubicBezTo>
                    <a:pt x="993" y="2939"/>
                    <a:pt x="1083" y="2996"/>
                    <a:pt x="1149" y="3053"/>
                  </a:cubicBezTo>
                  <a:cubicBezTo>
                    <a:pt x="1207" y="3094"/>
                    <a:pt x="1256" y="3144"/>
                    <a:pt x="1256" y="3168"/>
                  </a:cubicBezTo>
                  <a:cubicBezTo>
                    <a:pt x="1256" y="3185"/>
                    <a:pt x="1256" y="3209"/>
                    <a:pt x="1272" y="3242"/>
                  </a:cubicBezTo>
                  <a:cubicBezTo>
                    <a:pt x="1289" y="3300"/>
                    <a:pt x="1305" y="3357"/>
                    <a:pt x="1313" y="3382"/>
                  </a:cubicBezTo>
                  <a:cubicBezTo>
                    <a:pt x="1321" y="3382"/>
                    <a:pt x="1436" y="3472"/>
                    <a:pt x="1568" y="3579"/>
                  </a:cubicBezTo>
                  <a:cubicBezTo>
                    <a:pt x="1806" y="3759"/>
                    <a:pt x="2109" y="3989"/>
                    <a:pt x="2109" y="4046"/>
                  </a:cubicBezTo>
                  <a:cubicBezTo>
                    <a:pt x="2109" y="4087"/>
                    <a:pt x="2093" y="4129"/>
                    <a:pt x="2076" y="4161"/>
                  </a:cubicBezTo>
                  <a:cubicBezTo>
                    <a:pt x="2060" y="4194"/>
                    <a:pt x="2052" y="4219"/>
                    <a:pt x="2052" y="4227"/>
                  </a:cubicBezTo>
                  <a:cubicBezTo>
                    <a:pt x="2060" y="4243"/>
                    <a:pt x="2068" y="4276"/>
                    <a:pt x="2093" y="4309"/>
                  </a:cubicBezTo>
                  <a:cubicBezTo>
                    <a:pt x="2109" y="4350"/>
                    <a:pt x="2142" y="4383"/>
                    <a:pt x="2167" y="4416"/>
                  </a:cubicBezTo>
                  <a:cubicBezTo>
                    <a:pt x="2200" y="4449"/>
                    <a:pt x="2372" y="4547"/>
                    <a:pt x="2503" y="4629"/>
                  </a:cubicBezTo>
                  <a:cubicBezTo>
                    <a:pt x="2594" y="4687"/>
                    <a:pt x="2676" y="4736"/>
                    <a:pt x="2692" y="4752"/>
                  </a:cubicBezTo>
                  <a:cubicBezTo>
                    <a:pt x="2700" y="4769"/>
                    <a:pt x="2733" y="4851"/>
                    <a:pt x="2766" y="4941"/>
                  </a:cubicBezTo>
                  <a:cubicBezTo>
                    <a:pt x="2807" y="5056"/>
                    <a:pt x="2856" y="5195"/>
                    <a:pt x="2881" y="5228"/>
                  </a:cubicBezTo>
                  <a:cubicBezTo>
                    <a:pt x="2905" y="5253"/>
                    <a:pt x="2938" y="5277"/>
                    <a:pt x="2971" y="5302"/>
                  </a:cubicBezTo>
                  <a:cubicBezTo>
                    <a:pt x="3012" y="5327"/>
                    <a:pt x="3045" y="5351"/>
                    <a:pt x="3061" y="5376"/>
                  </a:cubicBezTo>
                  <a:lnTo>
                    <a:pt x="3061" y="5376"/>
                  </a:lnTo>
                  <a:cubicBezTo>
                    <a:pt x="3094" y="5409"/>
                    <a:pt x="3094" y="5442"/>
                    <a:pt x="3102" y="5474"/>
                  </a:cubicBezTo>
                  <a:cubicBezTo>
                    <a:pt x="3102" y="5499"/>
                    <a:pt x="3111" y="5515"/>
                    <a:pt x="3119" y="5532"/>
                  </a:cubicBezTo>
                  <a:cubicBezTo>
                    <a:pt x="3143" y="5548"/>
                    <a:pt x="3217" y="5581"/>
                    <a:pt x="3291" y="5614"/>
                  </a:cubicBezTo>
                  <a:cubicBezTo>
                    <a:pt x="3381" y="5655"/>
                    <a:pt x="3480" y="5696"/>
                    <a:pt x="3504" y="5704"/>
                  </a:cubicBezTo>
                  <a:cubicBezTo>
                    <a:pt x="3513" y="5704"/>
                    <a:pt x="3545" y="5680"/>
                    <a:pt x="3578" y="5655"/>
                  </a:cubicBezTo>
                  <a:cubicBezTo>
                    <a:pt x="3619" y="5639"/>
                    <a:pt x="3660" y="5614"/>
                    <a:pt x="3685" y="5614"/>
                  </a:cubicBezTo>
                  <a:cubicBezTo>
                    <a:pt x="3710" y="5606"/>
                    <a:pt x="3767" y="5622"/>
                    <a:pt x="3833" y="5639"/>
                  </a:cubicBezTo>
                  <a:cubicBezTo>
                    <a:pt x="3939" y="5663"/>
                    <a:pt x="4071" y="5696"/>
                    <a:pt x="4087" y="5688"/>
                  </a:cubicBezTo>
                  <a:cubicBezTo>
                    <a:pt x="4112" y="5680"/>
                    <a:pt x="4120" y="5671"/>
                    <a:pt x="4128" y="5663"/>
                  </a:cubicBezTo>
                  <a:lnTo>
                    <a:pt x="4128" y="5663"/>
                  </a:lnTo>
                  <a:cubicBezTo>
                    <a:pt x="4169" y="5639"/>
                    <a:pt x="4218" y="5606"/>
                    <a:pt x="4235" y="5589"/>
                  </a:cubicBezTo>
                  <a:cubicBezTo>
                    <a:pt x="4259" y="5565"/>
                    <a:pt x="4374" y="5532"/>
                    <a:pt x="4465" y="5524"/>
                  </a:cubicBezTo>
                  <a:cubicBezTo>
                    <a:pt x="4489" y="5515"/>
                    <a:pt x="4514" y="5515"/>
                    <a:pt x="4539" y="5524"/>
                  </a:cubicBezTo>
                  <a:cubicBezTo>
                    <a:pt x="4555" y="5524"/>
                    <a:pt x="4580" y="5532"/>
                    <a:pt x="4596" y="5540"/>
                  </a:cubicBezTo>
                  <a:lnTo>
                    <a:pt x="4596" y="5540"/>
                  </a:lnTo>
                  <a:cubicBezTo>
                    <a:pt x="4604" y="5556"/>
                    <a:pt x="4612" y="5565"/>
                    <a:pt x="4612" y="5581"/>
                  </a:cubicBezTo>
                  <a:cubicBezTo>
                    <a:pt x="4612" y="5614"/>
                    <a:pt x="4604" y="5647"/>
                    <a:pt x="4596" y="5680"/>
                  </a:cubicBezTo>
                  <a:cubicBezTo>
                    <a:pt x="4596" y="5704"/>
                    <a:pt x="4588" y="5737"/>
                    <a:pt x="4596" y="5753"/>
                  </a:cubicBezTo>
                  <a:cubicBezTo>
                    <a:pt x="4612" y="5778"/>
                    <a:pt x="4670" y="5836"/>
                    <a:pt x="4727" y="5877"/>
                  </a:cubicBezTo>
                  <a:cubicBezTo>
                    <a:pt x="4768" y="5909"/>
                    <a:pt x="4809" y="5942"/>
                    <a:pt x="4818" y="5942"/>
                  </a:cubicBezTo>
                  <a:cubicBezTo>
                    <a:pt x="4850" y="5942"/>
                    <a:pt x="4932" y="5967"/>
                    <a:pt x="4998" y="6000"/>
                  </a:cubicBezTo>
                  <a:cubicBezTo>
                    <a:pt x="5056" y="6016"/>
                    <a:pt x="5097" y="6049"/>
                    <a:pt x="5113" y="6074"/>
                  </a:cubicBezTo>
                  <a:cubicBezTo>
                    <a:pt x="5129" y="6098"/>
                    <a:pt x="5121" y="6131"/>
                    <a:pt x="5113" y="6156"/>
                  </a:cubicBezTo>
                  <a:cubicBezTo>
                    <a:pt x="5105" y="6180"/>
                    <a:pt x="5105" y="6205"/>
                    <a:pt x="5121" y="6221"/>
                  </a:cubicBezTo>
                  <a:cubicBezTo>
                    <a:pt x="5146" y="6238"/>
                    <a:pt x="5179" y="6246"/>
                    <a:pt x="5203" y="6262"/>
                  </a:cubicBezTo>
                  <a:cubicBezTo>
                    <a:pt x="5236" y="6270"/>
                    <a:pt x="5261" y="6287"/>
                    <a:pt x="5277" y="6295"/>
                  </a:cubicBezTo>
                  <a:lnTo>
                    <a:pt x="5285" y="6295"/>
                  </a:lnTo>
                  <a:cubicBezTo>
                    <a:pt x="5335" y="6229"/>
                    <a:pt x="5408" y="6131"/>
                    <a:pt x="5466" y="6123"/>
                  </a:cubicBezTo>
                  <a:cubicBezTo>
                    <a:pt x="5490" y="6123"/>
                    <a:pt x="5532" y="6139"/>
                    <a:pt x="5573" y="6164"/>
                  </a:cubicBezTo>
                  <a:lnTo>
                    <a:pt x="5573" y="6164"/>
                  </a:lnTo>
                  <a:cubicBezTo>
                    <a:pt x="5614" y="6188"/>
                    <a:pt x="5679" y="6221"/>
                    <a:pt x="5728" y="6205"/>
                  </a:cubicBezTo>
                  <a:cubicBezTo>
                    <a:pt x="5761" y="6197"/>
                    <a:pt x="5802" y="6164"/>
                    <a:pt x="5835" y="6131"/>
                  </a:cubicBezTo>
                  <a:cubicBezTo>
                    <a:pt x="5884" y="6082"/>
                    <a:pt x="5925" y="6041"/>
                    <a:pt x="5983" y="6074"/>
                  </a:cubicBezTo>
                  <a:cubicBezTo>
                    <a:pt x="6024" y="6106"/>
                    <a:pt x="6049" y="6147"/>
                    <a:pt x="6065" y="6180"/>
                  </a:cubicBezTo>
                  <a:cubicBezTo>
                    <a:pt x="6073" y="6213"/>
                    <a:pt x="6090" y="6238"/>
                    <a:pt x="6098" y="6238"/>
                  </a:cubicBezTo>
                  <a:cubicBezTo>
                    <a:pt x="6114" y="6238"/>
                    <a:pt x="6122" y="6246"/>
                    <a:pt x="6131" y="6246"/>
                  </a:cubicBezTo>
                  <a:cubicBezTo>
                    <a:pt x="6172" y="6262"/>
                    <a:pt x="6229" y="6287"/>
                    <a:pt x="6246" y="6270"/>
                  </a:cubicBezTo>
                  <a:cubicBezTo>
                    <a:pt x="6254" y="6254"/>
                    <a:pt x="6262" y="6246"/>
                    <a:pt x="6278" y="6229"/>
                  </a:cubicBezTo>
                  <a:lnTo>
                    <a:pt x="6278" y="6229"/>
                  </a:lnTo>
                  <a:cubicBezTo>
                    <a:pt x="6319" y="6180"/>
                    <a:pt x="6369" y="6115"/>
                    <a:pt x="6459" y="6106"/>
                  </a:cubicBezTo>
                  <a:cubicBezTo>
                    <a:pt x="6483" y="6106"/>
                    <a:pt x="6516" y="6098"/>
                    <a:pt x="6557" y="6082"/>
                  </a:cubicBezTo>
                  <a:cubicBezTo>
                    <a:pt x="6639" y="6057"/>
                    <a:pt x="6730" y="6024"/>
                    <a:pt x="6836" y="6049"/>
                  </a:cubicBezTo>
                  <a:cubicBezTo>
                    <a:pt x="6886" y="6065"/>
                    <a:pt x="6935" y="6082"/>
                    <a:pt x="6984" y="6090"/>
                  </a:cubicBezTo>
                  <a:cubicBezTo>
                    <a:pt x="7066" y="6123"/>
                    <a:pt x="7140" y="6147"/>
                    <a:pt x="7189" y="6123"/>
                  </a:cubicBezTo>
                  <a:cubicBezTo>
                    <a:pt x="7222" y="6106"/>
                    <a:pt x="7312" y="6008"/>
                    <a:pt x="7427" y="5893"/>
                  </a:cubicBezTo>
                  <a:cubicBezTo>
                    <a:pt x="7583" y="5729"/>
                    <a:pt x="7764" y="5548"/>
                    <a:pt x="7846" y="5515"/>
                  </a:cubicBezTo>
                  <a:cubicBezTo>
                    <a:pt x="7887" y="5491"/>
                    <a:pt x="8026" y="5483"/>
                    <a:pt x="8182" y="5474"/>
                  </a:cubicBezTo>
                  <a:cubicBezTo>
                    <a:pt x="8412" y="5474"/>
                    <a:pt x="8699" y="5474"/>
                    <a:pt x="8814" y="5483"/>
                  </a:cubicBezTo>
                  <a:cubicBezTo>
                    <a:pt x="8806" y="5425"/>
                    <a:pt x="8798" y="5335"/>
                    <a:pt x="8806" y="5302"/>
                  </a:cubicBezTo>
                  <a:lnTo>
                    <a:pt x="8806" y="5302"/>
                  </a:lnTo>
                  <a:cubicBezTo>
                    <a:pt x="8806" y="5294"/>
                    <a:pt x="8814" y="5277"/>
                    <a:pt x="8822" y="5253"/>
                  </a:cubicBezTo>
                  <a:cubicBezTo>
                    <a:pt x="8839" y="5195"/>
                    <a:pt x="8863" y="5097"/>
                    <a:pt x="8855" y="5089"/>
                  </a:cubicBezTo>
                  <a:lnTo>
                    <a:pt x="8855" y="5089"/>
                  </a:lnTo>
                  <a:cubicBezTo>
                    <a:pt x="8855" y="5081"/>
                    <a:pt x="8765" y="5048"/>
                    <a:pt x="8683" y="5015"/>
                  </a:cubicBezTo>
                  <a:cubicBezTo>
                    <a:pt x="8609" y="4990"/>
                    <a:pt x="8543" y="4966"/>
                    <a:pt x="8527" y="4949"/>
                  </a:cubicBezTo>
                  <a:lnTo>
                    <a:pt x="8527" y="4949"/>
                  </a:lnTo>
                  <a:cubicBezTo>
                    <a:pt x="8527" y="4949"/>
                    <a:pt x="8519" y="4941"/>
                    <a:pt x="8502" y="4933"/>
                  </a:cubicBezTo>
                  <a:cubicBezTo>
                    <a:pt x="8437" y="4875"/>
                    <a:pt x="8289" y="4760"/>
                    <a:pt x="8273" y="4719"/>
                  </a:cubicBezTo>
                  <a:cubicBezTo>
                    <a:pt x="8264" y="4703"/>
                    <a:pt x="8240" y="4629"/>
                    <a:pt x="8215" y="4531"/>
                  </a:cubicBezTo>
                  <a:cubicBezTo>
                    <a:pt x="8166" y="4367"/>
                    <a:pt x="8108" y="4161"/>
                    <a:pt x="8100" y="4120"/>
                  </a:cubicBezTo>
                  <a:lnTo>
                    <a:pt x="8100" y="4120"/>
                  </a:lnTo>
                  <a:cubicBezTo>
                    <a:pt x="8092" y="4087"/>
                    <a:pt x="7953" y="4005"/>
                    <a:pt x="7846" y="3940"/>
                  </a:cubicBezTo>
                  <a:cubicBezTo>
                    <a:pt x="7772" y="3891"/>
                    <a:pt x="7715" y="3850"/>
                    <a:pt x="7698" y="3833"/>
                  </a:cubicBezTo>
                  <a:lnTo>
                    <a:pt x="7698" y="3833"/>
                  </a:lnTo>
                  <a:lnTo>
                    <a:pt x="7682" y="3800"/>
                  </a:lnTo>
                  <a:lnTo>
                    <a:pt x="7682" y="3800"/>
                  </a:lnTo>
                  <a:cubicBezTo>
                    <a:pt x="7600" y="3702"/>
                    <a:pt x="7362" y="3382"/>
                    <a:pt x="7296" y="3349"/>
                  </a:cubicBezTo>
                  <a:lnTo>
                    <a:pt x="7296" y="3349"/>
                  </a:lnTo>
                  <a:cubicBezTo>
                    <a:pt x="7263" y="3324"/>
                    <a:pt x="7148" y="3275"/>
                    <a:pt x="7050" y="3234"/>
                  </a:cubicBezTo>
                  <a:cubicBezTo>
                    <a:pt x="6943" y="3185"/>
                    <a:pt x="6853" y="3152"/>
                    <a:pt x="6836" y="3136"/>
                  </a:cubicBezTo>
                  <a:lnTo>
                    <a:pt x="6836" y="3136"/>
                  </a:lnTo>
                  <a:cubicBezTo>
                    <a:pt x="6836" y="3127"/>
                    <a:pt x="6836" y="3119"/>
                    <a:pt x="6828" y="3119"/>
                  </a:cubicBezTo>
                  <a:lnTo>
                    <a:pt x="6828" y="3119"/>
                  </a:lnTo>
                  <a:cubicBezTo>
                    <a:pt x="6828" y="3094"/>
                    <a:pt x="6836" y="3029"/>
                    <a:pt x="6861" y="2963"/>
                  </a:cubicBezTo>
                  <a:cubicBezTo>
                    <a:pt x="6886" y="2906"/>
                    <a:pt x="6918" y="2832"/>
                    <a:pt x="6959" y="2807"/>
                  </a:cubicBezTo>
                  <a:cubicBezTo>
                    <a:pt x="6968" y="2791"/>
                    <a:pt x="6984" y="2791"/>
                    <a:pt x="6992" y="2783"/>
                  </a:cubicBezTo>
                  <a:lnTo>
                    <a:pt x="6992" y="2783"/>
                  </a:lnTo>
                  <a:cubicBezTo>
                    <a:pt x="7050" y="2774"/>
                    <a:pt x="7181" y="2766"/>
                    <a:pt x="7312" y="2766"/>
                  </a:cubicBezTo>
                  <a:cubicBezTo>
                    <a:pt x="7403" y="2766"/>
                    <a:pt x="7493" y="2766"/>
                    <a:pt x="7526" y="2758"/>
                  </a:cubicBezTo>
                  <a:cubicBezTo>
                    <a:pt x="7575" y="2750"/>
                    <a:pt x="7583" y="2701"/>
                    <a:pt x="7600" y="2643"/>
                  </a:cubicBezTo>
                  <a:lnTo>
                    <a:pt x="7600" y="2610"/>
                  </a:lnTo>
                  <a:cubicBezTo>
                    <a:pt x="7608" y="2569"/>
                    <a:pt x="7600" y="2504"/>
                    <a:pt x="7591" y="2422"/>
                  </a:cubicBezTo>
                  <a:cubicBezTo>
                    <a:pt x="7583" y="2331"/>
                    <a:pt x="7575" y="2225"/>
                    <a:pt x="7583" y="2134"/>
                  </a:cubicBezTo>
                  <a:lnTo>
                    <a:pt x="7583" y="2126"/>
                  </a:lnTo>
                  <a:cubicBezTo>
                    <a:pt x="7509" y="2110"/>
                    <a:pt x="7345" y="2060"/>
                    <a:pt x="7337" y="1987"/>
                  </a:cubicBezTo>
                  <a:cubicBezTo>
                    <a:pt x="7337" y="1929"/>
                    <a:pt x="7427" y="1650"/>
                    <a:pt x="7444" y="1593"/>
                  </a:cubicBezTo>
                  <a:cubicBezTo>
                    <a:pt x="7435" y="1552"/>
                    <a:pt x="7386" y="1445"/>
                    <a:pt x="7378" y="1396"/>
                  </a:cubicBezTo>
                  <a:cubicBezTo>
                    <a:pt x="7370" y="1371"/>
                    <a:pt x="7329" y="1330"/>
                    <a:pt x="7288" y="1289"/>
                  </a:cubicBezTo>
                  <a:cubicBezTo>
                    <a:pt x="7239" y="1248"/>
                    <a:pt x="7189" y="1215"/>
                    <a:pt x="7156" y="1199"/>
                  </a:cubicBezTo>
                  <a:cubicBezTo>
                    <a:pt x="7107" y="1191"/>
                    <a:pt x="7058" y="1158"/>
                    <a:pt x="7017" y="1133"/>
                  </a:cubicBezTo>
                  <a:cubicBezTo>
                    <a:pt x="6976" y="1100"/>
                    <a:pt x="6951" y="1059"/>
                    <a:pt x="6951" y="1026"/>
                  </a:cubicBezTo>
                  <a:cubicBezTo>
                    <a:pt x="6951" y="1010"/>
                    <a:pt x="6959" y="1002"/>
                    <a:pt x="6959" y="985"/>
                  </a:cubicBezTo>
                  <a:cubicBezTo>
                    <a:pt x="6968" y="928"/>
                    <a:pt x="6984" y="838"/>
                    <a:pt x="6976" y="723"/>
                  </a:cubicBezTo>
                  <a:cubicBezTo>
                    <a:pt x="6968" y="665"/>
                    <a:pt x="6959" y="608"/>
                    <a:pt x="6951" y="559"/>
                  </a:cubicBezTo>
                  <a:cubicBezTo>
                    <a:pt x="6935" y="460"/>
                    <a:pt x="6918" y="378"/>
                    <a:pt x="6943" y="329"/>
                  </a:cubicBezTo>
                  <a:cubicBezTo>
                    <a:pt x="6951" y="296"/>
                    <a:pt x="6976" y="247"/>
                    <a:pt x="7001" y="198"/>
                  </a:cubicBezTo>
                  <a:cubicBezTo>
                    <a:pt x="7033" y="132"/>
                    <a:pt x="7074" y="66"/>
                    <a:pt x="7099" y="25"/>
                  </a:cubicBezTo>
                  <a:cubicBezTo>
                    <a:pt x="7083" y="17"/>
                    <a:pt x="7058" y="17"/>
                    <a:pt x="7033" y="17"/>
                  </a:cubicBezTo>
                  <a:cubicBezTo>
                    <a:pt x="6927" y="1"/>
                    <a:pt x="6763" y="1"/>
                    <a:pt x="6689" y="17"/>
                  </a:cubicBezTo>
                  <a:cubicBezTo>
                    <a:pt x="6664" y="25"/>
                    <a:pt x="6664" y="33"/>
                    <a:pt x="6664" y="42"/>
                  </a:cubicBezTo>
                  <a:cubicBezTo>
                    <a:pt x="6664" y="58"/>
                    <a:pt x="6672" y="66"/>
                    <a:pt x="6680" y="83"/>
                  </a:cubicBezTo>
                  <a:cubicBezTo>
                    <a:pt x="6697" y="115"/>
                    <a:pt x="6705" y="148"/>
                    <a:pt x="6697" y="189"/>
                  </a:cubicBezTo>
                  <a:cubicBezTo>
                    <a:pt x="6672" y="247"/>
                    <a:pt x="6541" y="247"/>
                    <a:pt x="6410" y="239"/>
                  </a:cubicBezTo>
                  <a:cubicBezTo>
                    <a:pt x="6311" y="239"/>
                    <a:pt x="6221" y="230"/>
                    <a:pt x="6204" y="247"/>
                  </a:cubicBezTo>
                  <a:lnTo>
                    <a:pt x="6204" y="247"/>
                  </a:lnTo>
                  <a:cubicBezTo>
                    <a:pt x="6204" y="247"/>
                    <a:pt x="6213" y="247"/>
                    <a:pt x="6221" y="255"/>
                  </a:cubicBezTo>
                  <a:lnTo>
                    <a:pt x="6221" y="255"/>
                  </a:lnTo>
                  <a:cubicBezTo>
                    <a:pt x="6246" y="271"/>
                    <a:pt x="6287" y="296"/>
                    <a:pt x="6319" y="321"/>
                  </a:cubicBezTo>
                  <a:cubicBezTo>
                    <a:pt x="6369" y="353"/>
                    <a:pt x="6418" y="378"/>
                    <a:pt x="6434" y="403"/>
                  </a:cubicBezTo>
                  <a:lnTo>
                    <a:pt x="6434" y="403"/>
                  </a:lnTo>
                  <a:cubicBezTo>
                    <a:pt x="6467" y="452"/>
                    <a:pt x="6451" y="542"/>
                    <a:pt x="6434" y="624"/>
                  </a:cubicBezTo>
                  <a:cubicBezTo>
                    <a:pt x="6426" y="665"/>
                    <a:pt x="6418" y="698"/>
                    <a:pt x="6418" y="723"/>
                  </a:cubicBezTo>
                  <a:cubicBezTo>
                    <a:pt x="6418" y="747"/>
                    <a:pt x="6434" y="764"/>
                    <a:pt x="6442" y="797"/>
                  </a:cubicBezTo>
                  <a:cubicBezTo>
                    <a:pt x="6459" y="821"/>
                    <a:pt x="6483" y="854"/>
                    <a:pt x="6492" y="912"/>
                  </a:cubicBezTo>
                  <a:cubicBezTo>
                    <a:pt x="6516" y="1010"/>
                    <a:pt x="6328" y="1100"/>
                    <a:pt x="6204" y="1158"/>
                  </a:cubicBezTo>
                  <a:lnTo>
                    <a:pt x="6204" y="1158"/>
                  </a:lnTo>
                  <a:cubicBezTo>
                    <a:pt x="6172" y="1166"/>
                    <a:pt x="6147" y="1182"/>
                    <a:pt x="6139" y="1191"/>
                  </a:cubicBezTo>
                  <a:cubicBezTo>
                    <a:pt x="6114" y="1199"/>
                    <a:pt x="6073" y="1256"/>
                    <a:pt x="6032" y="1314"/>
                  </a:cubicBezTo>
                  <a:lnTo>
                    <a:pt x="6032" y="1314"/>
                  </a:lnTo>
                  <a:cubicBezTo>
                    <a:pt x="5975" y="1404"/>
                    <a:pt x="5909" y="1511"/>
                    <a:pt x="5884" y="1576"/>
                  </a:cubicBezTo>
                  <a:cubicBezTo>
                    <a:pt x="5852" y="1634"/>
                    <a:pt x="5794" y="1699"/>
                    <a:pt x="5728" y="1749"/>
                  </a:cubicBezTo>
                  <a:cubicBezTo>
                    <a:pt x="5663" y="1806"/>
                    <a:pt x="5581" y="1855"/>
                    <a:pt x="5515" y="1872"/>
                  </a:cubicBezTo>
                  <a:cubicBezTo>
                    <a:pt x="5449" y="1896"/>
                    <a:pt x="5384" y="1896"/>
                    <a:pt x="5326" y="1888"/>
                  </a:cubicBezTo>
                  <a:cubicBezTo>
                    <a:pt x="5261" y="1872"/>
                    <a:pt x="5211" y="1847"/>
                    <a:pt x="5179" y="1806"/>
                  </a:cubicBezTo>
                  <a:cubicBezTo>
                    <a:pt x="5162" y="1781"/>
                    <a:pt x="5064" y="1716"/>
                    <a:pt x="4965" y="1642"/>
                  </a:cubicBezTo>
                  <a:cubicBezTo>
                    <a:pt x="4842" y="1560"/>
                    <a:pt x="4719" y="1478"/>
                    <a:pt x="4694" y="1470"/>
                  </a:cubicBezTo>
                  <a:cubicBezTo>
                    <a:pt x="4678" y="1470"/>
                    <a:pt x="4629" y="1486"/>
                    <a:pt x="4571" y="1511"/>
                  </a:cubicBezTo>
                  <a:cubicBezTo>
                    <a:pt x="4506" y="1543"/>
                    <a:pt x="4432" y="1584"/>
                    <a:pt x="4407" y="1609"/>
                  </a:cubicBezTo>
                  <a:cubicBezTo>
                    <a:pt x="4391" y="1634"/>
                    <a:pt x="4399" y="1683"/>
                    <a:pt x="4407" y="1724"/>
                  </a:cubicBezTo>
                  <a:cubicBezTo>
                    <a:pt x="4415" y="1757"/>
                    <a:pt x="4424" y="1790"/>
                    <a:pt x="4415" y="1814"/>
                  </a:cubicBezTo>
                  <a:cubicBezTo>
                    <a:pt x="4407" y="1855"/>
                    <a:pt x="4333" y="1863"/>
                    <a:pt x="4235" y="1872"/>
                  </a:cubicBezTo>
                  <a:cubicBezTo>
                    <a:pt x="4136" y="1888"/>
                    <a:pt x="4021" y="1896"/>
                    <a:pt x="3980" y="1929"/>
                  </a:cubicBezTo>
                  <a:cubicBezTo>
                    <a:pt x="3939" y="1962"/>
                    <a:pt x="3907" y="1987"/>
                    <a:pt x="3882" y="2019"/>
                  </a:cubicBezTo>
                  <a:lnTo>
                    <a:pt x="3882" y="2019"/>
                  </a:lnTo>
                  <a:cubicBezTo>
                    <a:pt x="3833" y="2060"/>
                    <a:pt x="3800" y="2093"/>
                    <a:pt x="3759" y="2101"/>
                  </a:cubicBezTo>
                  <a:cubicBezTo>
                    <a:pt x="3734" y="2110"/>
                    <a:pt x="3669" y="2126"/>
                    <a:pt x="3595" y="2134"/>
                  </a:cubicBezTo>
                  <a:cubicBezTo>
                    <a:pt x="3472" y="2151"/>
                    <a:pt x="3332" y="2159"/>
                    <a:pt x="3316" y="2159"/>
                  </a:cubicBezTo>
                  <a:cubicBezTo>
                    <a:pt x="3291" y="2159"/>
                    <a:pt x="3266" y="2126"/>
                    <a:pt x="3234" y="2077"/>
                  </a:cubicBezTo>
                  <a:cubicBezTo>
                    <a:pt x="3209" y="2036"/>
                    <a:pt x="3176" y="1978"/>
                    <a:pt x="3168" y="1978"/>
                  </a:cubicBezTo>
                  <a:cubicBezTo>
                    <a:pt x="3135" y="1978"/>
                    <a:pt x="3004" y="1962"/>
                    <a:pt x="2881" y="1954"/>
                  </a:cubicBezTo>
                  <a:cubicBezTo>
                    <a:pt x="2807" y="1954"/>
                    <a:pt x="2733" y="1946"/>
                    <a:pt x="2708" y="1954"/>
                  </a:cubicBezTo>
                  <a:cubicBezTo>
                    <a:pt x="2676" y="1962"/>
                    <a:pt x="2635" y="1970"/>
                    <a:pt x="2594" y="1987"/>
                  </a:cubicBezTo>
                  <a:cubicBezTo>
                    <a:pt x="2528" y="2003"/>
                    <a:pt x="2470" y="2036"/>
                    <a:pt x="2438" y="2044"/>
                  </a:cubicBezTo>
                  <a:lnTo>
                    <a:pt x="2438" y="2044"/>
                  </a:lnTo>
                  <a:cubicBezTo>
                    <a:pt x="2413" y="2060"/>
                    <a:pt x="2314" y="2052"/>
                    <a:pt x="2232" y="2044"/>
                  </a:cubicBezTo>
                  <a:cubicBezTo>
                    <a:pt x="2142" y="2028"/>
                    <a:pt x="2060" y="2011"/>
                    <a:pt x="2027" y="1987"/>
                  </a:cubicBezTo>
                  <a:cubicBezTo>
                    <a:pt x="1978" y="1954"/>
                    <a:pt x="1978" y="1921"/>
                    <a:pt x="1978" y="1880"/>
                  </a:cubicBezTo>
                  <a:cubicBezTo>
                    <a:pt x="1978" y="1855"/>
                    <a:pt x="1978" y="1822"/>
                    <a:pt x="1970" y="1790"/>
                  </a:cubicBezTo>
                  <a:cubicBezTo>
                    <a:pt x="1945" y="1740"/>
                    <a:pt x="1904" y="1699"/>
                    <a:pt x="1855" y="1658"/>
                  </a:cubicBezTo>
                  <a:cubicBezTo>
                    <a:pt x="1822" y="1634"/>
                    <a:pt x="1797" y="1601"/>
                    <a:pt x="1773" y="1568"/>
                  </a:cubicBezTo>
                  <a:cubicBezTo>
                    <a:pt x="1732" y="1519"/>
                    <a:pt x="1740" y="1453"/>
                    <a:pt x="1740" y="1396"/>
                  </a:cubicBezTo>
                  <a:cubicBezTo>
                    <a:pt x="1740" y="1363"/>
                    <a:pt x="1740" y="1338"/>
                    <a:pt x="1740" y="1322"/>
                  </a:cubicBezTo>
                  <a:cubicBezTo>
                    <a:pt x="1732" y="1314"/>
                    <a:pt x="1633" y="1338"/>
                    <a:pt x="1559" y="1355"/>
                  </a:cubicBezTo>
                  <a:cubicBezTo>
                    <a:pt x="1527" y="1363"/>
                    <a:pt x="1494" y="1371"/>
                    <a:pt x="1469" y="1379"/>
                  </a:cubicBezTo>
                  <a:lnTo>
                    <a:pt x="1469" y="1379"/>
                  </a:lnTo>
                  <a:cubicBezTo>
                    <a:pt x="1445" y="1379"/>
                    <a:pt x="1412" y="1379"/>
                    <a:pt x="1379" y="1387"/>
                  </a:cubicBezTo>
                  <a:cubicBezTo>
                    <a:pt x="1289" y="1396"/>
                    <a:pt x="1166" y="1404"/>
                    <a:pt x="1133" y="1437"/>
                  </a:cubicBezTo>
                  <a:cubicBezTo>
                    <a:pt x="1100" y="1453"/>
                    <a:pt x="1116" y="1519"/>
                    <a:pt x="1125" y="1568"/>
                  </a:cubicBezTo>
                  <a:cubicBezTo>
                    <a:pt x="1125" y="1584"/>
                    <a:pt x="1133" y="1601"/>
                    <a:pt x="1133" y="1617"/>
                  </a:cubicBezTo>
                  <a:cubicBezTo>
                    <a:pt x="1133" y="1650"/>
                    <a:pt x="1100" y="1691"/>
                    <a:pt x="1067" y="1724"/>
                  </a:cubicBezTo>
                  <a:cubicBezTo>
                    <a:pt x="1026" y="1773"/>
                    <a:pt x="960" y="1822"/>
                    <a:pt x="928" y="1839"/>
                  </a:cubicBezTo>
                  <a:cubicBezTo>
                    <a:pt x="878" y="1872"/>
                    <a:pt x="804" y="1847"/>
                    <a:pt x="739" y="1822"/>
                  </a:cubicBezTo>
                  <a:cubicBezTo>
                    <a:pt x="706" y="1806"/>
                    <a:pt x="673" y="1798"/>
                    <a:pt x="649" y="1798"/>
                  </a:cubicBezTo>
                  <a:cubicBezTo>
                    <a:pt x="607" y="1790"/>
                    <a:pt x="525" y="1847"/>
                    <a:pt x="476" y="1880"/>
                  </a:cubicBezTo>
                  <a:lnTo>
                    <a:pt x="476" y="1880"/>
                  </a:lnTo>
                  <a:cubicBezTo>
                    <a:pt x="460" y="1888"/>
                    <a:pt x="452" y="1896"/>
                    <a:pt x="435" y="1905"/>
                  </a:cubicBezTo>
                  <a:cubicBezTo>
                    <a:pt x="394" y="1929"/>
                    <a:pt x="271" y="1921"/>
                    <a:pt x="181" y="191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74"/>
            <p:cNvSpPr/>
            <p:nvPr/>
          </p:nvSpPr>
          <p:spPr>
            <a:xfrm>
              <a:off x="4228625" y="2647375"/>
              <a:ext cx="266950" cy="205825"/>
            </a:xfrm>
            <a:custGeom>
              <a:avLst/>
              <a:gdLst/>
              <a:ahLst/>
              <a:cxnLst/>
              <a:rect l="l" t="t" r="r" b="b"/>
              <a:pathLst>
                <a:path w="10678" h="8233" extrusionOk="0">
                  <a:moveTo>
                    <a:pt x="6673" y="1667"/>
                  </a:moveTo>
                  <a:lnTo>
                    <a:pt x="6665" y="1659"/>
                  </a:lnTo>
                  <a:cubicBezTo>
                    <a:pt x="6591" y="1609"/>
                    <a:pt x="6328" y="1322"/>
                    <a:pt x="6074" y="1035"/>
                  </a:cubicBezTo>
                  <a:cubicBezTo>
                    <a:pt x="5811" y="756"/>
                    <a:pt x="5565" y="477"/>
                    <a:pt x="5540" y="469"/>
                  </a:cubicBezTo>
                  <a:cubicBezTo>
                    <a:pt x="5516" y="460"/>
                    <a:pt x="5483" y="452"/>
                    <a:pt x="5450" y="444"/>
                  </a:cubicBezTo>
                  <a:cubicBezTo>
                    <a:pt x="5343" y="428"/>
                    <a:pt x="5204" y="403"/>
                    <a:pt x="5179" y="346"/>
                  </a:cubicBezTo>
                  <a:cubicBezTo>
                    <a:pt x="5171" y="321"/>
                    <a:pt x="5155" y="280"/>
                    <a:pt x="5130" y="255"/>
                  </a:cubicBezTo>
                  <a:cubicBezTo>
                    <a:pt x="5122" y="239"/>
                    <a:pt x="5105" y="222"/>
                    <a:pt x="5097" y="222"/>
                  </a:cubicBezTo>
                  <a:cubicBezTo>
                    <a:pt x="5089" y="222"/>
                    <a:pt x="5056" y="231"/>
                    <a:pt x="5023" y="239"/>
                  </a:cubicBezTo>
                  <a:cubicBezTo>
                    <a:pt x="4958" y="255"/>
                    <a:pt x="4884" y="272"/>
                    <a:pt x="4843" y="255"/>
                  </a:cubicBezTo>
                  <a:lnTo>
                    <a:pt x="4843" y="255"/>
                  </a:lnTo>
                  <a:cubicBezTo>
                    <a:pt x="4818" y="247"/>
                    <a:pt x="4802" y="239"/>
                    <a:pt x="4777" y="231"/>
                  </a:cubicBezTo>
                  <a:cubicBezTo>
                    <a:pt x="4753" y="222"/>
                    <a:pt x="4728" y="214"/>
                    <a:pt x="4711" y="214"/>
                  </a:cubicBezTo>
                  <a:lnTo>
                    <a:pt x="4711" y="214"/>
                  </a:lnTo>
                  <a:cubicBezTo>
                    <a:pt x="4703" y="214"/>
                    <a:pt x="4679" y="222"/>
                    <a:pt x="4662" y="239"/>
                  </a:cubicBezTo>
                  <a:cubicBezTo>
                    <a:pt x="4613" y="263"/>
                    <a:pt x="4547" y="296"/>
                    <a:pt x="4473" y="272"/>
                  </a:cubicBezTo>
                  <a:cubicBezTo>
                    <a:pt x="4424" y="255"/>
                    <a:pt x="4391" y="222"/>
                    <a:pt x="4375" y="198"/>
                  </a:cubicBezTo>
                  <a:cubicBezTo>
                    <a:pt x="4350" y="181"/>
                    <a:pt x="4342" y="165"/>
                    <a:pt x="4318" y="173"/>
                  </a:cubicBezTo>
                  <a:cubicBezTo>
                    <a:pt x="4301" y="173"/>
                    <a:pt x="4252" y="198"/>
                    <a:pt x="4203" y="231"/>
                  </a:cubicBezTo>
                  <a:cubicBezTo>
                    <a:pt x="4096" y="280"/>
                    <a:pt x="3981" y="346"/>
                    <a:pt x="3924" y="313"/>
                  </a:cubicBezTo>
                  <a:cubicBezTo>
                    <a:pt x="3891" y="296"/>
                    <a:pt x="3866" y="255"/>
                    <a:pt x="3842" y="206"/>
                  </a:cubicBezTo>
                  <a:cubicBezTo>
                    <a:pt x="3809" y="157"/>
                    <a:pt x="3784" y="108"/>
                    <a:pt x="3743" y="108"/>
                  </a:cubicBezTo>
                  <a:lnTo>
                    <a:pt x="3743" y="108"/>
                  </a:lnTo>
                  <a:lnTo>
                    <a:pt x="3718" y="108"/>
                  </a:lnTo>
                  <a:cubicBezTo>
                    <a:pt x="3628" y="108"/>
                    <a:pt x="3563" y="108"/>
                    <a:pt x="3538" y="83"/>
                  </a:cubicBezTo>
                  <a:cubicBezTo>
                    <a:pt x="3538" y="75"/>
                    <a:pt x="3530" y="67"/>
                    <a:pt x="3530" y="67"/>
                  </a:cubicBezTo>
                  <a:lnTo>
                    <a:pt x="3530" y="67"/>
                  </a:lnTo>
                  <a:cubicBezTo>
                    <a:pt x="3513" y="42"/>
                    <a:pt x="3489" y="1"/>
                    <a:pt x="3472" y="9"/>
                  </a:cubicBezTo>
                  <a:cubicBezTo>
                    <a:pt x="3464" y="17"/>
                    <a:pt x="3423" y="91"/>
                    <a:pt x="3374" y="165"/>
                  </a:cubicBezTo>
                  <a:cubicBezTo>
                    <a:pt x="3316" y="272"/>
                    <a:pt x="3242" y="387"/>
                    <a:pt x="3201" y="387"/>
                  </a:cubicBezTo>
                  <a:cubicBezTo>
                    <a:pt x="3160" y="387"/>
                    <a:pt x="3128" y="362"/>
                    <a:pt x="3087" y="337"/>
                  </a:cubicBezTo>
                  <a:cubicBezTo>
                    <a:pt x="3062" y="321"/>
                    <a:pt x="3037" y="296"/>
                    <a:pt x="3021" y="304"/>
                  </a:cubicBezTo>
                  <a:cubicBezTo>
                    <a:pt x="3013" y="304"/>
                    <a:pt x="2988" y="329"/>
                    <a:pt x="2972" y="354"/>
                  </a:cubicBezTo>
                  <a:cubicBezTo>
                    <a:pt x="2939" y="387"/>
                    <a:pt x="2906" y="419"/>
                    <a:pt x="2865" y="428"/>
                  </a:cubicBezTo>
                  <a:cubicBezTo>
                    <a:pt x="2840" y="436"/>
                    <a:pt x="2750" y="436"/>
                    <a:pt x="2660" y="436"/>
                  </a:cubicBezTo>
                  <a:cubicBezTo>
                    <a:pt x="2602" y="436"/>
                    <a:pt x="2545" y="436"/>
                    <a:pt x="2512" y="436"/>
                  </a:cubicBezTo>
                  <a:cubicBezTo>
                    <a:pt x="2496" y="551"/>
                    <a:pt x="2414" y="912"/>
                    <a:pt x="2340" y="1183"/>
                  </a:cubicBezTo>
                  <a:cubicBezTo>
                    <a:pt x="2291" y="1363"/>
                    <a:pt x="2241" y="1503"/>
                    <a:pt x="2200" y="1519"/>
                  </a:cubicBezTo>
                  <a:lnTo>
                    <a:pt x="2200" y="1519"/>
                  </a:lnTo>
                  <a:cubicBezTo>
                    <a:pt x="2167" y="1536"/>
                    <a:pt x="2102" y="1544"/>
                    <a:pt x="2044" y="1552"/>
                  </a:cubicBezTo>
                  <a:cubicBezTo>
                    <a:pt x="1979" y="1552"/>
                    <a:pt x="1921" y="1560"/>
                    <a:pt x="1913" y="1577"/>
                  </a:cubicBezTo>
                  <a:cubicBezTo>
                    <a:pt x="1897" y="1593"/>
                    <a:pt x="1856" y="1691"/>
                    <a:pt x="1815" y="1790"/>
                  </a:cubicBezTo>
                  <a:cubicBezTo>
                    <a:pt x="1773" y="1888"/>
                    <a:pt x="1724" y="1987"/>
                    <a:pt x="1708" y="2011"/>
                  </a:cubicBezTo>
                  <a:lnTo>
                    <a:pt x="1708" y="2011"/>
                  </a:lnTo>
                  <a:cubicBezTo>
                    <a:pt x="1691" y="2036"/>
                    <a:pt x="1667" y="2053"/>
                    <a:pt x="1642" y="2069"/>
                  </a:cubicBezTo>
                  <a:cubicBezTo>
                    <a:pt x="1601" y="2094"/>
                    <a:pt x="1544" y="2118"/>
                    <a:pt x="1527" y="2192"/>
                  </a:cubicBezTo>
                  <a:cubicBezTo>
                    <a:pt x="1503" y="2249"/>
                    <a:pt x="1486" y="2397"/>
                    <a:pt x="1462" y="2537"/>
                  </a:cubicBezTo>
                  <a:cubicBezTo>
                    <a:pt x="1437" y="2693"/>
                    <a:pt x="1412" y="2849"/>
                    <a:pt x="1396" y="2873"/>
                  </a:cubicBezTo>
                  <a:cubicBezTo>
                    <a:pt x="1380" y="2898"/>
                    <a:pt x="1339" y="2931"/>
                    <a:pt x="1306" y="2955"/>
                  </a:cubicBezTo>
                  <a:cubicBezTo>
                    <a:pt x="1273" y="2980"/>
                    <a:pt x="1232" y="2996"/>
                    <a:pt x="1207" y="2996"/>
                  </a:cubicBezTo>
                  <a:cubicBezTo>
                    <a:pt x="1183" y="2996"/>
                    <a:pt x="1142" y="2988"/>
                    <a:pt x="1101" y="2972"/>
                  </a:cubicBezTo>
                  <a:cubicBezTo>
                    <a:pt x="1060" y="2955"/>
                    <a:pt x="1010" y="2939"/>
                    <a:pt x="1010" y="2939"/>
                  </a:cubicBezTo>
                  <a:cubicBezTo>
                    <a:pt x="1002" y="2955"/>
                    <a:pt x="977" y="3005"/>
                    <a:pt x="953" y="3062"/>
                  </a:cubicBezTo>
                  <a:cubicBezTo>
                    <a:pt x="936" y="3111"/>
                    <a:pt x="920" y="3160"/>
                    <a:pt x="920" y="3177"/>
                  </a:cubicBezTo>
                  <a:cubicBezTo>
                    <a:pt x="920" y="3218"/>
                    <a:pt x="912" y="3308"/>
                    <a:pt x="895" y="3398"/>
                  </a:cubicBezTo>
                  <a:cubicBezTo>
                    <a:pt x="887" y="3464"/>
                    <a:pt x="871" y="3538"/>
                    <a:pt x="846" y="3579"/>
                  </a:cubicBezTo>
                  <a:lnTo>
                    <a:pt x="846" y="3579"/>
                  </a:lnTo>
                  <a:cubicBezTo>
                    <a:pt x="822" y="3620"/>
                    <a:pt x="805" y="3677"/>
                    <a:pt x="789" y="3743"/>
                  </a:cubicBezTo>
                  <a:cubicBezTo>
                    <a:pt x="780" y="3817"/>
                    <a:pt x="764" y="3899"/>
                    <a:pt x="756" y="3989"/>
                  </a:cubicBezTo>
                  <a:cubicBezTo>
                    <a:pt x="756" y="4080"/>
                    <a:pt x="764" y="4178"/>
                    <a:pt x="772" y="4268"/>
                  </a:cubicBezTo>
                  <a:cubicBezTo>
                    <a:pt x="780" y="4359"/>
                    <a:pt x="789" y="4432"/>
                    <a:pt x="780" y="4482"/>
                  </a:cubicBezTo>
                  <a:cubicBezTo>
                    <a:pt x="772" y="4498"/>
                    <a:pt x="772" y="4498"/>
                    <a:pt x="772" y="4506"/>
                  </a:cubicBezTo>
                  <a:cubicBezTo>
                    <a:pt x="756" y="4597"/>
                    <a:pt x="739" y="4662"/>
                    <a:pt x="641" y="4679"/>
                  </a:cubicBezTo>
                  <a:cubicBezTo>
                    <a:pt x="600" y="4687"/>
                    <a:pt x="518" y="4687"/>
                    <a:pt x="419" y="4687"/>
                  </a:cubicBezTo>
                  <a:cubicBezTo>
                    <a:pt x="296" y="4695"/>
                    <a:pt x="165" y="4695"/>
                    <a:pt x="124" y="4703"/>
                  </a:cubicBezTo>
                  <a:lnTo>
                    <a:pt x="116" y="4703"/>
                  </a:lnTo>
                  <a:cubicBezTo>
                    <a:pt x="116" y="4703"/>
                    <a:pt x="116" y="4711"/>
                    <a:pt x="108" y="4711"/>
                  </a:cubicBezTo>
                  <a:cubicBezTo>
                    <a:pt x="83" y="4736"/>
                    <a:pt x="50" y="4794"/>
                    <a:pt x="34" y="4843"/>
                  </a:cubicBezTo>
                  <a:cubicBezTo>
                    <a:pt x="17" y="4892"/>
                    <a:pt x="9" y="4933"/>
                    <a:pt x="1" y="4949"/>
                  </a:cubicBezTo>
                  <a:cubicBezTo>
                    <a:pt x="25" y="4958"/>
                    <a:pt x="99" y="4991"/>
                    <a:pt x="181" y="5023"/>
                  </a:cubicBezTo>
                  <a:cubicBezTo>
                    <a:pt x="288" y="5064"/>
                    <a:pt x="403" y="5114"/>
                    <a:pt x="444" y="5138"/>
                  </a:cubicBezTo>
                  <a:lnTo>
                    <a:pt x="444" y="5138"/>
                  </a:lnTo>
                  <a:cubicBezTo>
                    <a:pt x="510" y="5187"/>
                    <a:pt x="756" y="5516"/>
                    <a:pt x="838" y="5614"/>
                  </a:cubicBezTo>
                  <a:lnTo>
                    <a:pt x="838" y="5614"/>
                  </a:lnTo>
                  <a:lnTo>
                    <a:pt x="863" y="5647"/>
                  </a:lnTo>
                  <a:lnTo>
                    <a:pt x="863" y="5647"/>
                  </a:lnTo>
                  <a:cubicBezTo>
                    <a:pt x="871" y="5655"/>
                    <a:pt x="928" y="5688"/>
                    <a:pt x="994" y="5729"/>
                  </a:cubicBezTo>
                  <a:cubicBezTo>
                    <a:pt x="1109" y="5811"/>
                    <a:pt x="1256" y="5901"/>
                    <a:pt x="1273" y="5959"/>
                  </a:cubicBezTo>
                  <a:cubicBezTo>
                    <a:pt x="1281" y="5992"/>
                    <a:pt x="1339" y="6205"/>
                    <a:pt x="1388" y="6369"/>
                  </a:cubicBezTo>
                  <a:cubicBezTo>
                    <a:pt x="1412" y="6460"/>
                    <a:pt x="1437" y="6533"/>
                    <a:pt x="1445" y="6550"/>
                  </a:cubicBezTo>
                  <a:cubicBezTo>
                    <a:pt x="1453" y="6574"/>
                    <a:pt x="1593" y="6681"/>
                    <a:pt x="1650" y="6730"/>
                  </a:cubicBezTo>
                  <a:cubicBezTo>
                    <a:pt x="1667" y="6739"/>
                    <a:pt x="1675" y="6747"/>
                    <a:pt x="1683" y="6755"/>
                  </a:cubicBezTo>
                  <a:lnTo>
                    <a:pt x="1683" y="6755"/>
                  </a:lnTo>
                  <a:cubicBezTo>
                    <a:pt x="1683" y="6755"/>
                    <a:pt x="1749" y="6780"/>
                    <a:pt x="1815" y="6804"/>
                  </a:cubicBezTo>
                  <a:cubicBezTo>
                    <a:pt x="1905" y="6837"/>
                    <a:pt x="2003" y="6878"/>
                    <a:pt x="2020" y="6903"/>
                  </a:cubicBezTo>
                  <a:cubicBezTo>
                    <a:pt x="2044" y="6936"/>
                    <a:pt x="2011" y="7050"/>
                    <a:pt x="1995" y="7124"/>
                  </a:cubicBezTo>
                  <a:cubicBezTo>
                    <a:pt x="1987" y="7141"/>
                    <a:pt x="1987" y="7157"/>
                    <a:pt x="1979" y="7165"/>
                  </a:cubicBezTo>
                  <a:lnTo>
                    <a:pt x="1979" y="7165"/>
                  </a:lnTo>
                  <a:cubicBezTo>
                    <a:pt x="1970" y="7198"/>
                    <a:pt x="1987" y="7297"/>
                    <a:pt x="1995" y="7338"/>
                  </a:cubicBezTo>
                  <a:cubicBezTo>
                    <a:pt x="2044" y="7346"/>
                    <a:pt x="2077" y="7387"/>
                    <a:pt x="2110" y="7420"/>
                  </a:cubicBezTo>
                  <a:lnTo>
                    <a:pt x="2110" y="7420"/>
                  </a:lnTo>
                  <a:cubicBezTo>
                    <a:pt x="2135" y="7444"/>
                    <a:pt x="2151" y="7469"/>
                    <a:pt x="2184" y="7477"/>
                  </a:cubicBezTo>
                  <a:cubicBezTo>
                    <a:pt x="2217" y="7485"/>
                    <a:pt x="2315" y="7485"/>
                    <a:pt x="2414" y="7485"/>
                  </a:cubicBezTo>
                  <a:cubicBezTo>
                    <a:pt x="2496" y="7485"/>
                    <a:pt x="2586" y="7485"/>
                    <a:pt x="2627" y="7494"/>
                  </a:cubicBezTo>
                  <a:cubicBezTo>
                    <a:pt x="2668" y="7502"/>
                    <a:pt x="2791" y="7592"/>
                    <a:pt x="2947" y="7691"/>
                  </a:cubicBezTo>
                  <a:cubicBezTo>
                    <a:pt x="3201" y="7863"/>
                    <a:pt x="3538" y="8093"/>
                    <a:pt x="3636" y="8093"/>
                  </a:cubicBezTo>
                  <a:cubicBezTo>
                    <a:pt x="3727" y="8101"/>
                    <a:pt x="3883" y="8117"/>
                    <a:pt x="4030" y="8134"/>
                  </a:cubicBezTo>
                  <a:cubicBezTo>
                    <a:pt x="4178" y="8150"/>
                    <a:pt x="4309" y="8158"/>
                    <a:pt x="4359" y="8158"/>
                  </a:cubicBezTo>
                  <a:cubicBezTo>
                    <a:pt x="4391" y="8158"/>
                    <a:pt x="4441" y="8175"/>
                    <a:pt x="4490" y="8191"/>
                  </a:cubicBezTo>
                  <a:cubicBezTo>
                    <a:pt x="4564" y="8208"/>
                    <a:pt x="4638" y="8232"/>
                    <a:pt x="4670" y="8208"/>
                  </a:cubicBezTo>
                  <a:cubicBezTo>
                    <a:pt x="4695" y="8183"/>
                    <a:pt x="4720" y="8134"/>
                    <a:pt x="4753" y="8084"/>
                  </a:cubicBezTo>
                  <a:cubicBezTo>
                    <a:pt x="4802" y="8011"/>
                    <a:pt x="4859" y="7929"/>
                    <a:pt x="4908" y="7912"/>
                  </a:cubicBezTo>
                  <a:cubicBezTo>
                    <a:pt x="4941" y="7896"/>
                    <a:pt x="5073" y="7822"/>
                    <a:pt x="5204" y="7756"/>
                  </a:cubicBezTo>
                  <a:cubicBezTo>
                    <a:pt x="5352" y="7674"/>
                    <a:pt x="5491" y="7600"/>
                    <a:pt x="5516" y="7592"/>
                  </a:cubicBezTo>
                  <a:cubicBezTo>
                    <a:pt x="5565" y="7576"/>
                    <a:pt x="5631" y="7641"/>
                    <a:pt x="5705" y="7715"/>
                  </a:cubicBezTo>
                  <a:cubicBezTo>
                    <a:pt x="5762" y="7764"/>
                    <a:pt x="5828" y="7822"/>
                    <a:pt x="5852" y="7830"/>
                  </a:cubicBezTo>
                  <a:cubicBezTo>
                    <a:pt x="5885" y="7838"/>
                    <a:pt x="5967" y="7838"/>
                    <a:pt x="6049" y="7830"/>
                  </a:cubicBezTo>
                  <a:cubicBezTo>
                    <a:pt x="6139" y="7830"/>
                    <a:pt x="6230" y="7814"/>
                    <a:pt x="6254" y="7797"/>
                  </a:cubicBezTo>
                  <a:cubicBezTo>
                    <a:pt x="6271" y="7789"/>
                    <a:pt x="6287" y="7781"/>
                    <a:pt x="6304" y="7773"/>
                  </a:cubicBezTo>
                  <a:cubicBezTo>
                    <a:pt x="6345" y="7740"/>
                    <a:pt x="6394" y="7699"/>
                    <a:pt x="6492" y="7682"/>
                  </a:cubicBezTo>
                  <a:cubicBezTo>
                    <a:pt x="6550" y="7666"/>
                    <a:pt x="6615" y="7658"/>
                    <a:pt x="6681" y="7649"/>
                  </a:cubicBezTo>
                  <a:cubicBezTo>
                    <a:pt x="6780" y="7633"/>
                    <a:pt x="6878" y="7617"/>
                    <a:pt x="6936" y="7600"/>
                  </a:cubicBezTo>
                  <a:cubicBezTo>
                    <a:pt x="6968" y="7592"/>
                    <a:pt x="7075" y="7518"/>
                    <a:pt x="7182" y="7436"/>
                  </a:cubicBezTo>
                  <a:cubicBezTo>
                    <a:pt x="7338" y="7321"/>
                    <a:pt x="7510" y="7190"/>
                    <a:pt x="7592" y="7174"/>
                  </a:cubicBezTo>
                  <a:cubicBezTo>
                    <a:pt x="7633" y="7165"/>
                    <a:pt x="7748" y="7174"/>
                    <a:pt x="7879" y="7182"/>
                  </a:cubicBezTo>
                  <a:cubicBezTo>
                    <a:pt x="8125" y="7190"/>
                    <a:pt x="8429" y="7198"/>
                    <a:pt x="8511" y="7149"/>
                  </a:cubicBezTo>
                  <a:cubicBezTo>
                    <a:pt x="8560" y="7108"/>
                    <a:pt x="8741" y="6927"/>
                    <a:pt x="8922" y="6739"/>
                  </a:cubicBezTo>
                  <a:cubicBezTo>
                    <a:pt x="9143" y="6501"/>
                    <a:pt x="9365" y="6246"/>
                    <a:pt x="9414" y="6180"/>
                  </a:cubicBezTo>
                  <a:lnTo>
                    <a:pt x="9414" y="6180"/>
                  </a:lnTo>
                  <a:cubicBezTo>
                    <a:pt x="9447" y="6123"/>
                    <a:pt x="9594" y="5975"/>
                    <a:pt x="9750" y="5819"/>
                  </a:cubicBezTo>
                  <a:cubicBezTo>
                    <a:pt x="9972" y="5614"/>
                    <a:pt x="10226" y="5376"/>
                    <a:pt x="10325" y="5294"/>
                  </a:cubicBezTo>
                  <a:cubicBezTo>
                    <a:pt x="10423" y="5212"/>
                    <a:pt x="10522" y="5122"/>
                    <a:pt x="10596" y="5048"/>
                  </a:cubicBezTo>
                  <a:cubicBezTo>
                    <a:pt x="10645" y="4999"/>
                    <a:pt x="10678" y="4958"/>
                    <a:pt x="10678" y="4949"/>
                  </a:cubicBezTo>
                  <a:cubicBezTo>
                    <a:pt x="10678" y="4933"/>
                    <a:pt x="10596" y="4974"/>
                    <a:pt x="10489" y="4991"/>
                  </a:cubicBezTo>
                  <a:cubicBezTo>
                    <a:pt x="10333" y="5015"/>
                    <a:pt x="10144" y="5040"/>
                    <a:pt x="10054" y="5007"/>
                  </a:cubicBezTo>
                  <a:cubicBezTo>
                    <a:pt x="10013" y="4999"/>
                    <a:pt x="9947" y="4974"/>
                    <a:pt x="9849" y="4933"/>
                  </a:cubicBezTo>
                  <a:cubicBezTo>
                    <a:pt x="9324" y="4753"/>
                    <a:pt x="8011" y="4293"/>
                    <a:pt x="7896" y="4244"/>
                  </a:cubicBezTo>
                  <a:cubicBezTo>
                    <a:pt x="7830" y="4211"/>
                    <a:pt x="7723" y="4162"/>
                    <a:pt x="7625" y="4104"/>
                  </a:cubicBezTo>
                  <a:cubicBezTo>
                    <a:pt x="7526" y="4047"/>
                    <a:pt x="7436" y="3981"/>
                    <a:pt x="7420" y="3924"/>
                  </a:cubicBezTo>
                  <a:cubicBezTo>
                    <a:pt x="7412" y="3891"/>
                    <a:pt x="7346" y="3784"/>
                    <a:pt x="7256" y="3653"/>
                  </a:cubicBezTo>
                  <a:cubicBezTo>
                    <a:pt x="7108" y="3439"/>
                    <a:pt x="6919" y="3152"/>
                    <a:pt x="6919" y="3046"/>
                  </a:cubicBezTo>
                  <a:cubicBezTo>
                    <a:pt x="6919" y="2996"/>
                    <a:pt x="6960" y="2906"/>
                    <a:pt x="7018" y="2799"/>
                  </a:cubicBezTo>
                  <a:cubicBezTo>
                    <a:pt x="6960" y="2783"/>
                    <a:pt x="6853" y="2742"/>
                    <a:pt x="6796" y="2758"/>
                  </a:cubicBezTo>
                  <a:cubicBezTo>
                    <a:pt x="6747" y="2775"/>
                    <a:pt x="6640" y="2799"/>
                    <a:pt x="6550" y="2824"/>
                  </a:cubicBezTo>
                  <a:cubicBezTo>
                    <a:pt x="6476" y="2840"/>
                    <a:pt x="6418" y="2849"/>
                    <a:pt x="6394" y="2849"/>
                  </a:cubicBezTo>
                  <a:cubicBezTo>
                    <a:pt x="6369" y="2849"/>
                    <a:pt x="6336" y="2840"/>
                    <a:pt x="6312" y="2816"/>
                  </a:cubicBezTo>
                  <a:lnTo>
                    <a:pt x="6312" y="2816"/>
                  </a:lnTo>
                  <a:cubicBezTo>
                    <a:pt x="6279" y="2799"/>
                    <a:pt x="6254" y="2767"/>
                    <a:pt x="6254" y="2742"/>
                  </a:cubicBezTo>
                  <a:cubicBezTo>
                    <a:pt x="6254" y="2742"/>
                    <a:pt x="6254" y="2717"/>
                    <a:pt x="6246" y="2684"/>
                  </a:cubicBezTo>
                  <a:cubicBezTo>
                    <a:pt x="6230" y="2578"/>
                    <a:pt x="6205" y="2389"/>
                    <a:pt x="6230" y="2348"/>
                  </a:cubicBezTo>
                  <a:cubicBezTo>
                    <a:pt x="6246" y="2315"/>
                    <a:pt x="6386" y="2102"/>
                    <a:pt x="6509" y="1913"/>
                  </a:cubicBezTo>
                  <a:cubicBezTo>
                    <a:pt x="6583" y="1806"/>
                    <a:pt x="6648" y="1708"/>
                    <a:pt x="6673" y="166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74"/>
            <p:cNvSpPr/>
            <p:nvPr/>
          </p:nvSpPr>
          <p:spPr>
            <a:xfrm>
              <a:off x="4228625" y="2647375"/>
              <a:ext cx="266950" cy="205825"/>
            </a:xfrm>
            <a:custGeom>
              <a:avLst/>
              <a:gdLst/>
              <a:ahLst/>
              <a:cxnLst/>
              <a:rect l="l" t="t" r="r" b="b"/>
              <a:pathLst>
                <a:path w="10678" h="8233" fill="none" extrusionOk="0">
                  <a:moveTo>
                    <a:pt x="6673" y="1667"/>
                  </a:moveTo>
                  <a:lnTo>
                    <a:pt x="6665" y="1659"/>
                  </a:lnTo>
                  <a:cubicBezTo>
                    <a:pt x="6591" y="1609"/>
                    <a:pt x="6328" y="1322"/>
                    <a:pt x="6074" y="1035"/>
                  </a:cubicBezTo>
                  <a:cubicBezTo>
                    <a:pt x="5811" y="756"/>
                    <a:pt x="5565" y="477"/>
                    <a:pt x="5540" y="469"/>
                  </a:cubicBezTo>
                  <a:cubicBezTo>
                    <a:pt x="5516" y="460"/>
                    <a:pt x="5483" y="452"/>
                    <a:pt x="5450" y="444"/>
                  </a:cubicBezTo>
                  <a:cubicBezTo>
                    <a:pt x="5343" y="428"/>
                    <a:pt x="5204" y="403"/>
                    <a:pt x="5179" y="346"/>
                  </a:cubicBezTo>
                  <a:cubicBezTo>
                    <a:pt x="5171" y="321"/>
                    <a:pt x="5155" y="280"/>
                    <a:pt x="5130" y="255"/>
                  </a:cubicBezTo>
                  <a:cubicBezTo>
                    <a:pt x="5122" y="239"/>
                    <a:pt x="5105" y="222"/>
                    <a:pt x="5097" y="222"/>
                  </a:cubicBezTo>
                  <a:cubicBezTo>
                    <a:pt x="5089" y="222"/>
                    <a:pt x="5056" y="231"/>
                    <a:pt x="5023" y="239"/>
                  </a:cubicBezTo>
                  <a:cubicBezTo>
                    <a:pt x="4958" y="255"/>
                    <a:pt x="4884" y="272"/>
                    <a:pt x="4843" y="255"/>
                  </a:cubicBezTo>
                  <a:lnTo>
                    <a:pt x="4843" y="255"/>
                  </a:lnTo>
                  <a:cubicBezTo>
                    <a:pt x="4818" y="247"/>
                    <a:pt x="4802" y="239"/>
                    <a:pt x="4777" y="231"/>
                  </a:cubicBezTo>
                  <a:cubicBezTo>
                    <a:pt x="4753" y="222"/>
                    <a:pt x="4728" y="214"/>
                    <a:pt x="4711" y="214"/>
                  </a:cubicBezTo>
                  <a:lnTo>
                    <a:pt x="4711" y="214"/>
                  </a:lnTo>
                  <a:cubicBezTo>
                    <a:pt x="4703" y="214"/>
                    <a:pt x="4679" y="222"/>
                    <a:pt x="4662" y="239"/>
                  </a:cubicBezTo>
                  <a:cubicBezTo>
                    <a:pt x="4613" y="263"/>
                    <a:pt x="4547" y="296"/>
                    <a:pt x="4473" y="272"/>
                  </a:cubicBezTo>
                  <a:cubicBezTo>
                    <a:pt x="4424" y="255"/>
                    <a:pt x="4391" y="222"/>
                    <a:pt x="4375" y="198"/>
                  </a:cubicBezTo>
                  <a:cubicBezTo>
                    <a:pt x="4350" y="181"/>
                    <a:pt x="4342" y="165"/>
                    <a:pt x="4318" y="173"/>
                  </a:cubicBezTo>
                  <a:cubicBezTo>
                    <a:pt x="4301" y="173"/>
                    <a:pt x="4252" y="198"/>
                    <a:pt x="4203" y="231"/>
                  </a:cubicBezTo>
                  <a:cubicBezTo>
                    <a:pt x="4096" y="280"/>
                    <a:pt x="3981" y="346"/>
                    <a:pt x="3924" y="313"/>
                  </a:cubicBezTo>
                  <a:cubicBezTo>
                    <a:pt x="3891" y="296"/>
                    <a:pt x="3866" y="255"/>
                    <a:pt x="3842" y="206"/>
                  </a:cubicBezTo>
                  <a:cubicBezTo>
                    <a:pt x="3809" y="157"/>
                    <a:pt x="3784" y="108"/>
                    <a:pt x="3743" y="108"/>
                  </a:cubicBezTo>
                  <a:lnTo>
                    <a:pt x="3743" y="108"/>
                  </a:lnTo>
                  <a:lnTo>
                    <a:pt x="3718" y="108"/>
                  </a:lnTo>
                  <a:cubicBezTo>
                    <a:pt x="3628" y="108"/>
                    <a:pt x="3563" y="108"/>
                    <a:pt x="3538" y="83"/>
                  </a:cubicBezTo>
                  <a:cubicBezTo>
                    <a:pt x="3538" y="75"/>
                    <a:pt x="3530" y="67"/>
                    <a:pt x="3530" y="67"/>
                  </a:cubicBezTo>
                  <a:lnTo>
                    <a:pt x="3530" y="67"/>
                  </a:lnTo>
                  <a:cubicBezTo>
                    <a:pt x="3513" y="42"/>
                    <a:pt x="3489" y="1"/>
                    <a:pt x="3472" y="9"/>
                  </a:cubicBezTo>
                  <a:cubicBezTo>
                    <a:pt x="3464" y="17"/>
                    <a:pt x="3423" y="91"/>
                    <a:pt x="3374" y="165"/>
                  </a:cubicBezTo>
                  <a:cubicBezTo>
                    <a:pt x="3316" y="272"/>
                    <a:pt x="3242" y="387"/>
                    <a:pt x="3201" y="387"/>
                  </a:cubicBezTo>
                  <a:cubicBezTo>
                    <a:pt x="3160" y="387"/>
                    <a:pt x="3128" y="362"/>
                    <a:pt x="3087" y="337"/>
                  </a:cubicBezTo>
                  <a:cubicBezTo>
                    <a:pt x="3062" y="321"/>
                    <a:pt x="3037" y="296"/>
                    <a:pt x="3021" y="304"/>
                  </a:cubicBezTo>
                  <a:cubicBezTo>
                    <a:pt x="3013" y="304"/>
                    <a:pt x="2988" y="329"/>
                    <a:pt x="2972" y="354"/>
                  </a:cubicBezTo>
                  <a:cubicBezTo>
                    <a:pt x="2939" y="387"/>
                    <a:pt x="2906" y="419"/>
                    <a:pt x="2865" y="428"/>
                  </a:cubicBezTo>
                  <a:cubicBezTo>
                    <a:pt x="2840" y="436"/>
                    <a:pt x="2750" y="436"/>
                    <a:pt x="2660" y="436"/>
                  </a:cubicBezTo>
                  <a:cubicBezTo>
                    <a:pt x="2602" y="436"/>
                    <a:pt x="2545" y="436"/>
                    <a:pt x="2512" y="436"/>
                  </a:cubicBezTo>
                  <a:cubicBezTo>
                    <a:pt x="2496" y="551"/>
                    <a:pt x="2414" y="912"/>
                    <a:pt x="2340" y="1183"/>
                  </a:cubicBezTo>
                  <a:cubicBezTo>
                    <a:pt x="2291" y="1363"/>
                    <a:pt x="2241" y="1503"/>
                    <a:pt x="2200" y="1519"/>
                  </a:cubicBezTo>
                  <a:lnTo>
                    <a:pt x="2200" y="1519"/>
                  </a:lnTo>
                  <a:cubicBezTo>
                    <a:pt x="2167" y="1536"/>
                    <a:pt x="2102" y="1544"/>
                    <a:pt x="2044" y="1552"/>
                  </a:cubicBezTo>
                  <a:cubicBezTo>
                    <a:pt x="1979" y="1552"/>
                    <a:pt x="1921" y="1560"/>
                    <a:pt x="1913" y="1577"/>
                  </a:cubicBezTo>
                  <a:cubicBezTo>
                    <a:pt x="1897" y="1593"/>
                    <a:pt x="1856" y="1691"/>
                    <a:pt x="1815" y="1790"/>
                  </a:cubicBezTo>
                  <a:cubicBezTo>
                    <a:pt x="1773" y="1888"/>
                    <a:pt x="1724" y="1987"/>
                    <a:pt x="1708" y="2011"/>
                  </a:cubicBezTo>
                  <a:lnTo>
                    <a:pt x="1708" y="2011"/>
                  </a:lnTo>
                  <a:cubicBezTo>
                    <a:pt x="1691" y="2036"/>
                    <a:pt x="1667" y="2053"/>
                    <a:pt x="1642" y="2069"/>
                  </a:cubicBezTo>
                  <a:cubicBezTo>
                    <a:pt x="1601" y="2094"/>
                    <a:pt x="1544" y="2118"/>
                    <a:pt x="1527" y="2192"/>
                  </a:cubicBezTo>
                  <a:cubicBezTo>
                    <a:pt x="1503" y="2249"/>
                    <a:pt x="1486" y="2397"/>
                    <a:pt x="1462" y="2537"/>
                  </a:cubicBezTo>
                  <a:cubicBezTo>
                    <a:pt x="1437" y="2693"/>
                    <a:pt x="1412" y="2849"/>
                    <a:pt x="1396" y="2873"/>
                  </a:cubicBezTo>
                  <a:cubicBezTo>
                    <a:pt x="1380" y="2898"/>
                    <a:pt x="1339" y="2931"/>
                    <a:pt x="1306" y="2955"/>
                  </a:cubicBezTo>
                  <a:cubicBezTo>
                    <a:pt x="1273" y="2980"/>
                    <a:pt x="1232" y="2996"/>
                    <a:pt x="1207" y="2996"/>
                  </a:cubicBezTo>
                  <a:cubicBezTo>
                    <a:pt x="1183" y="2996"/>
                    <a:pt x="1142" y="2988"/>
                    <a:pt x="1101" y="2972"/>
                  </a:cubicBezTo>
                  <a:cubicBezTo>
                    <a:pt x="1060" y="2955"/>
                    <a:pt x="1010" y="2939"/>
                    <a:pt x="1010" y="2939"/>
                  </a:cubicBezTo>
                  <a:cubicBezTo>
                    <a:pt x="1002" y="2955"/>
                    <a:pt x="977" y="3005"/>
                    <a:pt x="953" y="3062"/>
                  </a:cubicBezTo>
                  <a:cubicBezTo>
                    <a:pt x="936" y="3111"/>
                    <a:pt x="920" y="3160"/>
                    <a:pt x="920" y="3177"/>
                  </a:cubicBezTo>
                  <a:cubicBezTo>
                    <a:pt x="920" y="3218"/>
                    <a:pt x="912" y="3308"/>
                    <a:pt x="895" y="3398"/>
                  </a:cubicBezTo>
                  <a:cubicBezTo>
                    <a:pt x="887" y="3464"/>
                    <a:pt x="871" y="3538"/>
                    <a:pt x="846" y="3579"/>
                  </a:cubicBezTo>
                  <a:lnTo>
                    <a:pt x="846" y="3579"/>
                  </a:lnTo>
                  <a:cubicBezTo>
                    <a:pt x="822" y="3620"/>
                    <a:pt x="805" y="3677"/>
                    <a:pt x="789" y="3743"/>
                  </a:cubicBezTo>
                  <a:cubicBezTo>
                    <a:pt x="780" y="3817"/>
                    <a:pt x="764" y="3899"/>
                    <a:pt x="756" y="3989"/>
                  </a:cubicBezTo>
                  <a:cubicBezTo>
                    <a:pt x="756" y="4080"/>
                    <a:pt x="764" y="4178"/>
                    <a:pt x="772" y="4268"/>
                  </a:cubicBezTo>
                  <a:cubicBezTo>
                    <a:pt x="780" y="4359"/>
                    <a:pt x="789" y="4432"/>
                    <a:pt x="780" y="4482"/>
                  </a:cubicBezTo>
                  <a:cubicBezTo>
                    <a:pt x="772" y="4498"/>
                    <a:pt x="772" y="4498"/>
                    <a:pt x="772" y="4506"/>
                  </a:cubicBezTo>
                  <a:cubicBezTo>
                    <a:pt x="756" y="4597"/>
                    <a:pt x="739" y="4662"/>
                    <a:pt x="641" y="4679"/>
                  </a:cubicBezTo>
                  <a:cubicBezTo>
                    <a:pt x="600" y="4687"/>
                    <a:pt x="518" y="4687"/>
                    <a:pt x="419" y="4687"/>
                  </a:cubicBezTo>
                  <a:cubicBezTo>
                    <a:pt x="296" y="4695"/>
                    <a:pt x="165" y="4695"/>
                    <a:pt x="124" y="4703"/>
                  </a:cubicBezTo>
                  <a:lnTo>
                    <a:pt x="116" y="4703"/>
                  </a:lnTo>
                  <a:cubicBezTo>
                    <a:pt x="116" y="4703"/>
                    <a:pt x="116" y="4711"/>
                    <a:pt x="108" y="4711"/>
                  </a:cubicBezTo>
                  <a:cubicBezTo>
                    <a:pt x="83" y="4736"/>
                    <a:pt x="50" y="4794"/>
                    <a:pt x="34" y="4843"/>
                  </a:cubicBezTo>
                  <a:cubicBezTo>
                    <a:pt x="17" y="4892"/>
                    <a:pt x="9" y="4933"/>
                    <a:pt x="1" y="4949"/>
                  </a:cubicBezTo>
                  <a:cubicBezTo>
                    <a:pt x="25" y="4958"/>
                    <a:pt x="99" y="4991"/>
                    <a:pt x="181" y="5023"/>
                  </a:cubicBezTo>
                  <a:cubicBezTo>
                    <a:pt x="288" y="5064"/>
                    <a:pt x="403" y="5114"/>
                    <a:pt x="444" y="5138"/>
                  </a:cubicBezTo>
                  <a:lnTo>
                    <a:pt x="444" y="5138"/>
                  </a:lnTo>
                  <a:cubicBezTo>
                    <a:pt x="510" y="5187"/>
                    <a:pt x="756" y="5516"/>
                    <a:pt x="838" y="5614"/>
                  </a:cubicBezTo>
                  <a:lnTo>
                    <a:pt x="838" y="5614"/>
                  </a:lnTo>
                  <a:lnTo>
                    <a:pt x="863" y="5647"/>
                  </a:lnTo>
                  <a:lnTo>
                    <a:pt x="863" y="5647"/>
                  </a:lnTo>
                  <a:cubicBezTo>
                    <a:pt x="871" y="5655"/>
                    <a:pt x="928" y="5688"/>
                    <a:pt x="994" y="5729"/>
                  </a:cubicBezTo>
                  <a:cubicBezTo>
                    <a:pt x="1109" y="5811"/>
                    <a:pt x="1256" y="5901"/>
                    <a:pt x="1273" y="5959"/>
                  </a:cubicBezTo>
                  <a:cubicBezTo>
                    <a:pt x="1281" y="5992"/>
                    <a:pt x="1339" y="6205"/>
                    <a:pt x="1388" y="6369"/>
                  </a:cubicBezTo>
                  <a:cubicBezTo>
                    <a:pt x="1412" y="6460"/>
                    <a:pt x="1437" y="6533"/>
                    <a:pt x="1445" y="6550"/>
                  </a:cubicBezTo>
                  <a:cubicBezTo>
                    <a:pt x="1453" y="6574"/>
                    <a:pt x="1593" y="6681"/>
                    <a:pt x="1650" y="6730"/>
                  </a:cubicBezTo>
                  <a:cubicBezTo>
                    <a:pt x="1667" y="6739"/>
                    <a:pt x="1675" y="6747"/>
                    <a:pt x="1683" y="6755"/>
                  </a:cubicBezTo>
                  <a:lnTo>
                    <a:pt x="1683" y="6755"/>
                  </a:lnTo>
                  <a:cubicBezTo>
                    <a:pt x="1683" y="6755"/>
                    <a:pt x="1749" y="6780"/>
                    <a:pt x="1815" y="6804"/>
                  </a:cubicBezTo>
                  <a:cubicBezTo>
                    <a:pt x="1905" y="6837"/>
                    <a:pt x="2003" y="6878"/>
                    <a:pt x="2020" y="6903"/>
                  </a:cubicBezTo>
                  <a:cubicBezTo>
                    <a:pt x="2044" y="6936"/>
                    <a:pt x="2011" y="7050"/>
                    <a:pt x="1995" y="7124"/>
                  </a:cubicBezTo>
                  <a:cubicBezTo>
                    <a:pt x="1987" y="7141"/>
                    <a:pt x="1987" y="7157"/>
                    <a:pt x="1979" y="7165"/>
                  </a:cubicBezTo>
                  <a:lnTo>
                    <a:pt x="1979" y="7165"/>
                  </a:lnTo>
                  <a:cubicBezTo>
                    <a:pt x="1970" y="7198"/>
                    <a:pt x="1987" y="7297"/>
                    <a:pt x="1995" y="7338"/>
                  </a:cubicBezTo>
                  <a:cubicBezTo>
                    <a:pt x="2044" y="7346"/>
                    <a:pt x="2077" y="7387"/>
                    <a:pt x="2110" y="7420"/>
                  </a:cubicBezTo>
                  <a:lnTo>
                    <a:pt x="2110" y="7420"/>
                  </a:lnTo>
                  <a:cubicBezTo>
                    <a:pt x="2135" y="7444"/>
                    <a:pt x="2151" y="7469"/>
                    <a:pt x="2184" y="7477"/>
                  </a:cubicBezTo>
                  <a:cubicBezTo>
                    <a:pt x="2217" y="7485"/>
                    <a:pt x="2315" y="7485"/>
                    <a:pt x="2414" y="7485"/>
                  </a:cubicBezTo>
                  <a:cubicBezTo>
                    <a:pt x="2496" y="7485"/>
                    <a:pt x="2586" y="7485"/>
                    <a:pt x="2627" y="7494"/>
                  </a:cubicBezTo>
                  <a:cubicBezTo>
                    <a:pt x="2668" y="7502"/>
                    <a:pt x="2791" y="7592"/>
                    <a:pt x="2947" y="7691"/>
                  </a:cubicBezTo>
                  <a:cubicBezTo>
                    <a:pt x="3201" y="7863"/>
                    <a:pt x="3538" y="8093"/>
                    <a:pt x="3636" y="8093"/>
                  </a:cubicBezTo>
                  <a:cubicBezTo>
                    <a:pt x="3727" y="8101"/>
                    <a:pt x="3883" y="8117"/>
                    <a:pt x="4030" y="8134"/>
                  </a:cubicBezTo>
                  <a:cubicBezTo>
                    <a:pt x="4178" y="8150"/>
                    <a:pt x="4309" y="8158"/>
                    <a:pt x="4359" y="8158"/>
                  </a:cubicBezTo>
                  <a:cubicBezTo>
                    <a:pt x="4391" y="8158"/>
                    <a:pt x="4441" y="8175"/>
                    <a:pt x="4490" y="8191"/>
                  </a:cubicBezTo>
                  <a:cubicBezTo>
                    <a:pt x="4564" y="8208"/>
                    <a:pt x="4638" y="8232"/>
                    <a:pt x="4670" y="8208"/>
                  </a:cubicBezTo>
                  <a:cubicBezTo>
                    <a:pt x="4695" y="8183"/>
                    <a:pt x="4720" y="8134"/>
                    <a:pt x="4753" y="8084"/>
                  </a:cubicBezTo>
                  <a:cubicBezTo>
                    <a:pt x="4802" y="8011"/>
                    <a:pt x="4859" y="7929"/>
                    <a:pt x="4908" y="7912"/>
                  </a:cubicBezTo>
                  <a:cubicBezTo>
                    <a:pt x="4941" y="7896"/>
                    <a:pt x="5073" y="7822"/>
                    <a:pt x="5204" y="7756"/>
                  </a:cubicBezTo>
                  <a:cubicBezTo>
                    <a:pt x="5352" y="7674"/>
                    <a:pt x="5491" y="7600"/>
                    <a:pt x="5516" y="7592"/>
                  </a:cubicBezTo>
                  <a:cubicBezTo>
                    <a:pt x="5565" y="7576"/>
                    <a:pt x="5631" y="7641"/>
                    <a:pt x="5705" y="7715"/>
                  </a:cubicBezTo>
                  <a:cubicBezTo>
                    <a:pt x="5762" y="7764"/>
                    <a:pt x="5828" y="7822"/>
                    <a:pt x="5852" y="7830"/>
                  </a:cubicBezTo>
                  <a:cubicBezTo>
                    <a:pt x="5885" y="7838"/>
                    <a:pt x="5967" y="7838"/>
                    <a:pt x="6049" y="7830"/>
                  </a:cubicBezTo>
                  <a:cubicBezTo>
                    <a:pt x="6139" y="7830"/>
                    <a:pt x="6230" y="7814"/>
                    <a:pt x="6254" y="7797"/>
                  </a:cubicBezTo>
                  <a:cubicBezTo>
                    <a:pt x="6271" y="7789"/>
                    <a:pt x="6287" y="7781"/>
                    <a:pt x="6304" y="7773"/>
                  </a:cubicBezTo>
                  <a:cubicBezTo>
                    <a:pt x="6345" y="7740"/>
                    <a:pt x="6394" y="7699"/>
                    <a:pt x="6492" y="7682"/>
                  </a:cubicBezTo>
                  <a:cubicBezTo>
                    <a:pt x="6550" y="7666"/>
                    <a:pt x="6615" y="7658"/>
                    <a:pt x="6681" y="7649"/>
                  </a:cubicBezTo>
                  <a:cubicBezTo>
                    <a:pt x="6780" y="7633"/>
                    <a:pt x="6878" y="7617"/>
                    <a:pt x="6936" y="7600"/>
                  </a:cubicBezTo>
                  <a:cubicBezTo>
                    <a:pt x="6968" y="7592"/>
                    <a:pt x="7075" y="7518"/>
                    <a:pt x="7182" y="7436"/>
                  </a:cubicBezTo>
                  <a:cubicBezTo>
                    <a:pt x="7338" y="7321"/>
                    <a:pt x="7510" y="7190"/>
                    <a:pt x="7592" y="7174"/>
                  </a:cubicBezTo>
                  <a:cubicBezTo>
                    <a:pt x="7633" y="7165"/>
                    <a:pt x="7748" y="7174"/>
                    <a:pt x="7879" y="7182"/>
                  </a:cubicBezTo>
                  <a:cubicBezTo>
                    <a:pt x="8125" y="7190"/>
                    <a:pt x="8429" y="7198"/>
                    <a:pt x="8511" y="7149"/>
                  </a:cubicBezTo>
                  <a:cubicBezTo>
                    <a:pt x="8560" y="7108"/>
                    <a:pt x="8741" y="6927"/>
                    <a:pt x="8922" y="6739"/>
                  </a:cubicBezTo>
                  <a:cubicBezTo>
                    <a:pt x="9143" y="6501"/>
                    <a:pt x="9365" y="6246"/>
                    <a:pt x="9414" y="6180"/>
                  </a:cubicBezTo>
                  <a:lnTo>
                    <a:pt x="9414" y="6180"/>
                  </a:lnTo>
                  <a:cubicBezTo>
                    <a:pt x="9447" y="6123"/>
                    <a:pt x="9594" y="5975"/>
                    <a:pt x="9750" y="5819"/>
                  </a:cubicBezTo>
                  <a:cubicBezTo>
                    <a:pt x="9972" y="5614"/>
                    <a:pt x="10226" y="5376"/>
                    <a:pt x="10325" y="5294"/>
                  </a:cubicBezTo>
                  <a:cubicBezTo>
                    <a:pt x="10423" y="5212"/>
                    <a:pt x="10522" y="5122"/>
                    <a:pt x="10596" y="5048"/>
                  </a:cubicBezTo>
                  <a:cubicBezTo>
                    <a:pt x="10645" y="4999"/>
                    <a:pt x="10678" y="4958"/>
                    <a:pt x="10678" y="4949"/>
                  </a:cubicBezTo>
                  <a:cubicBezTo>
                    <a:pt x="10678" y="4933"/>
                    <a:pt x="10596" y="4974"/>
                    <a:pt x="10489" y="4991"/>
                  </a:cubicBezTo>
                  <a:cubicBezTo>
                    <a:pt x="10333" y="5015"/>
                    <a:pt x="10144" y="5040"/>
                    <a:pt x="10054" y="5007"/>
                  </a:cubicBezTo>
                  <a:cubicBezTo>
                    <a:pt x="10013" y="4999"/>
                    <a:pt x="9947" y="4974"/>
                    <a:pt x="9849" y="4933"/>
                  </a:cubicBezTo>
                  <a:cubicBezTo>
                    <a:pt x="9324" y="4753"/>
                    <a:pt x="8011" y="4293"/>
                    <a:pt x="7896" y="4244"/>
                  </a:cubicBezTo>
                  <a:cubicBezTo>
                    <a:pt x="7830" y="4211"/>
                    <a:pt x="7723" y="4162"/>
                    <a:pt x="7625" y="4104"/>
                  </a:cubicBezTo>
                  <a:cubicBezTo>
                    <a:pt x="7526" y="4047"/>
                    <a:pt x="7436" y="3981"/>
                    <a:pt x="7420" y="3924"/>
                  </a:cubicBezTo>
                  <a:cubicBezTo>
                    <a:pt x="7412" y="3891"/>
                    <a:pt x="7346" y="3784"/>
                    <a:pt x="7256" y="3653"/>
                  </a:cubicBezTo>
                  <a:cubicBezTo>
                    <a:pt x="7108" y="3439"/>
                    <a:pt x="6919" y="3152"/>
                    <a:pt x="6919" y="3046"/>
                  </a:cubicBezTo>
                  <a:cubicBezTo>
                    <a:pt x="6919" y="2996"/>
                    <a:pt x="6960" y="2906"/>
                    <a:pt x="7018" y="2799"/>
                  </a:cubicBezTo>
                  <a:cubicBezTo>
                    <a:pt x="6960" y="2783"/>
                    <a:pt x="6853" y="2742"/>
                    <a:pt x="6796" y="2758"/>
                  </a:cubicBezTo>
                  <a:cubicBezTo>
                    <a:pt x="6747" y="2775"/>
                    <a:pt x="6640" y="2799"/>
                    <a:pt x="6550" y="2824"/>
                  </a:cubicBezTo>
                  <a:cubicBezTo>
                    <a:pt x="6476" y="2840"/>
                    <a:pt x="6418" y="2849"/>
                    <a:pt x="6394" y="2849"/>
                  </a:cubicBezTo>
                  <a:cubicBezTo>
                    <a:pt x="6369" y="2849"/>
                    <a:pt x="6336" y="2840"/>
                    <a:pt x="6312" y="2816"/>
                  </a:cubicBezTo>
                  <a:lnTo>
                    <a:pt x="6312" y="2816"/>
                  </a:lnTo>
                  <a:cubicBezTo>
                    <a:pt x="6279" y="2799"/>
                    <a:pt x="6254" y="2767"/>
                    <a:pt x="6254" y="2742"/>
                  </a:cubicBezTo>
                  <a:cubicBezTo>
                    <a:pt x="6254" y="2742"/>
                    <a:pt x="6254" y="2717"/>
                    <a:pt x="6246" y="2684"/>
                  </a:cubicBezTo>
                  <a:cubicBezTo>
                    <a:pt x="6230" y="2578"/>
                    <a:pt x="6205" y="2389"/>
                    <a:pt x="6230" y="2348"/>
                  </a:cubicBezTo>
                  <a:cubicBezTo>
                    <a:pt x="6246" y="2315"/>
                    <a:pt x="6386" y="2102"/>
                    <a:pt x="6509" y="1913"/>
                  </a:cubicBezTo>
                  <a:cubicBezTo>
                    <a:pt x="6583" y="1806"/>
                    <a:pt x="6648" y="1708"/>
                    <a:pt x="6673" y="166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74"/>
            <p:cNvSpPr/>
            <p:nvPr/>
          </p:nvSpPr>
          <p:spPr>
            <a:xfrm>
              <a:off x="3875325" y="2486325"/>
              <a:ext cx="189200" cy="293000"/>
            </a:xfrm>
            <a:custGeom>
              <a:avLst/>
              <a:gdLst/>
              <a:ahLst/>
              <a:cxnLst/>
              <a:rect l="l" t="t" r="r" b="b"/>
              <a:pathLst>
                <a:path w="7568" h="11720" extrusionOk="0">
                  <a:moveTo>
                    <a:pt x="1117" y="370"/>
                  </a:moveTo>
                  <a:cubicBezTo>
                    <a:pt x="1150" y="436"/>
                    <a:pt x="1191" y="559"/>
                    <a:pt x="1232" y="690"/>
                  </a:cubicBezTo>
                  <a:lnTo>
                    <a:pt x="1232" y="690"/>
                  </a:lnTo>
                  <a:cubicBezTo>
                    <a:pt x="1273" y="813"/>
                    <a:pt x="1306" y="936"/>
                    <a:pt x="1314" y="1010"/>
                  </a:cubicBezTo>
                  <a:cubicBezTo>
                    <a:pt x="1322" y="1076"/>
                    <a:pt x="1314" y="1150"/>
                    <a:pt x="1314" y="1223"/>
                  </a:cubicBezTo>
                  <a:cubicBezTo>
                    <a:pt x="1314" y="1314"/>
                    <a:pt x="1306" y="1396"/>
                    <a:pt x="1322" y="1429"/>
                  </a:cubicBezTo>
                  <a:cubicBezTo>
                    <a:pt x="1339" y="1461"/>
                    <a:pt x="1371" y="1502"/>
                    <a:pt x="1412" y="1552"/>
                  </a:cubicBezTo>
                  <a:cubicBezTo>
                    <a:pt x="1470" y="1626"/>
                    <a:pt x="1527" y="1708"/>
                    <a:pt x="1544" y="1765"/>
                  </a:cubicBezTo>
                  <a:cubicBezTo>
                    <a:pt x="1552" y="1806"/>
                    <a:pt x="1544" y="1855"/>
                    <a:pt x="1527" y="1913"/>
                  </a:cubicBezTo>
                  <a:cubicBezTo>
                    <a:pt x="1519" y="1970"/>
                    <a:pt x="1511" y="2028"/>
                    <a:pt x="1527" y="2044"/>
                  </a:cubicBezTo>
                  <a:cubicBezTo>
                    <a:pt x="1536" y="2060"/>
                    <a:pt x="1568" y="2085"/>
                    <a:pt x="1593" y="2110"/>
                  </a:cubicBezTo>
                  <a:cubicBezTo>
                    <a:pt x="1675" y="2167"/>
                    <a:pt x="1774" y="2249"/>
                    <a:pt x="1798" y="2315"/>
                  </a:cubicBezTo>
                  <a:cubicBezTo>
                    <a:pt x="1823" y="2372"/>
                    <a:pt x="1774" y="2446"/>
                    <a:pt x="1732" y="2512"/>
                  </a:cubicBezTo>
                  <a:cubicBezTo>
                    <a:pt x="1700" y="2561"/>
                    <a:pt x="1667" y="2610"/>
                    <a:pt x="1667" y="2643"/>
                  </a:cubicBezTo>
                  <a:cubicBezTo>
                    <a:pt x="1667" y="2725"/>
                    <a:pt x="1527" y="4424"/>
                    <a:pt x="1486" y="4859"/>
                  </a:cubicBezTo>
                  <a:lnTo>
                    <a:pt x="1486" y="4941"/>
                  </a:lnTo>
                  <a:cubicBezTo>
                    <a:pt x="1470" y="5081"/>
                    <a:pt x="1289" y="5212"/>
                    <a:pt x="1092" y="5360"/>
                  </a:cubicBezTo>
                  <a:cubicBezTo>
                    <a:pt x="961" y="5458"/>
                    <a:pt x="830" y="5557"/>
                    <a:pt x="748" y="5655"/>
                  </a:cubicBezTo>
                  <a:cubicBezTo>
                    <a:pt x="633" y="5803"/>
                    <a:pt x="469" y="6115"/>
                    <a:pt x="354" y="6336"/>
                  </a:cubicBezTo>
                  <a:cubicBezTo>
                    <a:pt x="288" y="6467"/>
                    <a:pt x="231" y="6574"/>
                    <a:pt x="206" y="6599"/>
                  </a:cubicBezTo>
                  <a:cubicBezTo>
                    <a:pt x="181" y="6632"/>
                    <a:pt x="149" y="6640"/>
                    <a:pt x="108" y="6656"/>
                  </a:cubicBezTo>
                  <a:cubicBezTo>
                    <a:pt x="67" y="6673"/>
                    <a:pt x="25" y="6681"/>
                    <a:pt x="17" y="6722"/>
                  </a:cubicBezTo>
                  <a:cubicBezTo>
                    <a:pt x="1" y="6779"/>
                    <a:pt x="42" y="6935"/>
                    <a:pt x="75" y="7058"/>
                  </a:cubicBezTo>
                  <a:lnTo>
                    <a:pt x="75" y="7058"/>
                  </a:lnTo>
                  <a:cubicBezTo>
                    <a:pt x="83" y="7108"/>
                    <a:pt x="99" y="7149"/>
                    <a:pt x="99" y="7173"/>
                  </a:cubicBezTo>
                  <a:cubicBezTo>
                    <a:pt x="108" y="7198"/>
                    <a:pt x="181" y="7288"/>
                    <a:pt x="263" y="7378"/>
                  </a:cubicBezTo>
                  <a:cubicBezTo>
                    <a:pt x="337" y="7477"/>
                    <a:pt x="428" y="7575"/>
                    <a:pt x="460" y="7641"/>
                  </a:cubicBezTo>
                  <a:cubicBezTo>
                    <a:pt x="534" y="7649"/>
                    <a:pt x="739" y="7657"/>
                    <a:pt x="789" y="7690"/>
                  </a:cubicBezTo>
                  <a:lnTo>
                    <a:pt x="789" y="7690"/>
                  </a:lnTo>
                  <a:cubicBezTo>
                    <a:pt x="838" y="7715"/>
                    <a:pt x="846" y="7764"/>
                    <a:pt x="854" y="7805"/>
                  </a:cubicBezTo>
                  <a:cubicBezTo>
                    <a:pt x="854" y="7822"/>
                    <a:pt x="863" y="7838"/>
                    <a:pt x="863" y="7846"/>
                  </a:cubicBezTo>
                  <a:lnTo>
                    <a:pt x="863" y="7846"/>
                  </a:lnTo>
                  <a:cubicBezTo>
                    <a:pt x="871" y="7854"/>
                    <a:pt x="904" y="7887"/>
                    <a:pt x="936" y="7920"/>
                  </a:cubicBezTo>
                  <a:cubicBezTo>
                    <a:pt x="994" y="7969"/>
                    <a:pt x="1060" y="8027"/>
                    <a:pt x="1076" y="8076"/>
                  </a:cubicBezTo>
                  <a:cubicBezTo>
                    <a:pt x="1092" y="8117"/>
                    <a:pt x="1092" y="8183"/>
                    <a:pt x="1101" y="8240"/>
                  </a:cubicBezTo>
                  <a:cubicBezTo>
                    <a:pt x="1101" y="8281"/>
                    <a:pt x="1101" y="8322"/>
                    <a:pt x="1109" y="8355"/>
                  </a:cubicBezTo>
                  <a:cubicBezTo>
                    <a:pt x="1109" y="8388"/>
                    <a:pt x="1133" y="8445"/>
                    <a:pt x="1158" y="8511"/>
                  </a:cubicBezTo>
                  <a:cubicBezTo>
                    <a:pt x="1191" y="8593"/>
                    <a:pt x="1215" y="8675"/>
                    <a:pt x="1232" y="8724"/>
                  </a:cubicBezTo>
                  <a:cubicBezTo>
                    <a:pt x="1240" y="8782"/>
                    <a:pt x="1240" y="8864"/>
                    <a:pt x="1232" y="8946"/>
                  </a:cubicBezTo>
                  <a:cubicBezTo>
                    <a:pt x="1232" y="9020"/>
                    <a:pt x="1215" y="9094"/>
                    <a:pt x="1199" y="9143"/>
                  </a:cubicBezTo>
                  <a:cubicBezTo>
                    <a:pt x="1166" y="9233"/>
                    <a:pt x="1224" y="9356"/>
                    <a:pt x="1273" y="9479"/>
                  </a:cubicBezTo>
                  <a:cubicBezTo>
                    <a:pt x="1273" y="9496"/>
                    <a:pt x="1281" y="9512"/>
                    <a:pt x="1289" y="9537"/>
                  </a:cubicBezTo>
                  <a:cubicBezTo>
                    <a:pt x="1314" y="9594"/>
                    <a:pt x="1380" y="9668"/>
                    <a:pt x="1445" y="9734"/>
                  </a:cubicBezTo>
                  <a:lnTo>
                    <a:pt x="1445" y="9734"/>
                  </a:lnTo>
                  <a:cubicBezTo>
                    <a:pt x="1519" y="9816"/>
                    <a:pt x="1593" y="9890"/>
                    <a:pt x="1577" y="9955"/>
                  </a:cubicBezTo>
                  <a:cubicBezTo>
                    <a:pt x="1552" y="10029"/>
                    <a:pt x="1437" y="10013"/>
                    <a:pt x="1306" y="10005"/>
                  </a:cubicBezTo>
                  <a:cubicBezTo>
                    <a:pt x="1224" y="9996"/>
                    <a:pt x="1133" y="9980"/>
                    <a:pt x="1076" y="9996"/>
                  </a:cubicBezTo>
                  <a:cubicBezTo>
                    <a:pt x="1002" y="10013"/>
                    <a:pt x="961" y="10021"/>
                    <a:pt x="920" y="10021"/>
                  </a:cubicBezTo>
                  <a:cubicBezTo>
                    <a:pt x="887" y="10021"/>
                    <a:pt x="854" y="10013"/>
                    <a:pt x="805" y="9996"/>
                  </a:cubicBezTo>
                  <a:cubicBezTo>
                    <a:pt x="748" y="9988"/>
                    <a:pt x="698" y="9980"/>
                    <a:pt x="649" y="9972"/>
                  </a:cubicBezTo>
                  <a:cubicBezTo>
                    <a:pt x="608" y="9972"/>
                    <a:pt x="575" y="9980"/>
                    <a:pt x="542" y="9988"/>
                  </a:cubicBezTo>
                  <a:cubicBezTo>
                    <a:pt x="518" y="10005"/>
                    <a:pt x="493" y="10029"/>
                    <a:pt x="477" y="10062"/>
                  </a:cubicBezTo>
                  <a:cubicBezTo>
                    <a:pt x="452" y="10103"/>
                    <a:pt x="436" y="10144"/>
                    <a:pt x="444" y="10169"/>
                  </a:cubicBezTo>
                  <a:cubicBezTo>
                    <a:pt x="444" y="10193"/>
                    <a:pt x="469" y="10234"/>
                    <a:pt x="501" y="10275"/>
                  </a:cubicBezTo>
                  <a:cubicBezTo>
                    <a:pt x="542" y="10325"/>
                    <a:pt x="592" y="10374"/>
                    <a:pt x="649" y="10431"/>
                  </a:cubicBezTo>
                  <a:cubicBezTo>
                    <a:pt x="690" y="10472"/>
                    <a:pt x="772" y="10546"/>
                    <a:pt x="854" y="10620"/>
                  </a:cubicBezTo>
                  <a:cubicBezTo>
                    <a:pt x="977" y="10727"/>
                    <a:pt x="1101" y="10833"/>
                    <a:pt x="1166" y="10883"/>
                  </a:cubicBezTo>
                  <a:cubicBezTo>
                    <a:pt x="1224" y="10932"/>
                    <a:pt x="1314" y="11055"/>
                    <a:pt x="1396" y="11178"/>
                  </a:cubicBezTo>
                  <a:cubicBezTo>
                    <a:pt x="1486" y="11326"/>
                    <a:pt x="1560" y="11474"/>
                    <a:pt x="1560" y="11515"/>
                  </a:cubicBezTo>
                  <a:cubicBezTo>
                    <a:pt x="1560" y="11580"/>
                    <a:pt x="1536" y="11638"/>
                    <a:pt x="1519" y="11695"/>
                  </a:cubicBezTo>
                  <a:cubicBezTo>
                    <a:pt x="1642" y="11687"/>
                    <a:pt x="1987" y="11662"/>
                    <a:pt x="2044" y="11629"/>
                  </a:cubicBezTo>
                  <a:cubicBezTo>
                    <a:pt x="2069" y="11621"/>
                    <a:pt x="2094" y="11597"/>
                    <a:pt x="2118" y="11572"/>
                  </a:cubicBezTo>
                  <a:cubicBezTo>
                    <a:pt x="2159" y="11539"/>
                    <a:pt x="2192" y="11506"/>
                    <a:pt x="2241" y="11498"/>
                  </a:cubicBezTo>
                  <a:cubicBezTo>
                    <a:pt x="2299" y="11490"/>
                    <a:pt x="2373" y="11580"/>
                    <a:pt x="2438" y="11654"/>
                  </a:cubicBezTo>
                  <a:cubicBezTo>
                    <a:pt x="2471" y="11687"/>
                    <a:pt x="2496" y="11720"/>
                    <a:pt x="2496" y="11720"/>
                  </a:cubicBezTo>
                  <a:cubicBezTo>
                    <a:pt x="2512" y="11720"/>
                    <a:pt x="2693" y="11588"/>
                    <a:pt x="2775" y="11523"/>
                  </a:cubicBezTo>
                  <a:lnTo>
                    <a:pt x="2791" y="11515"/>
                  </a:lnTo>
                  <a:cubicBezTo>
                    <a:pt x="2849" y="11465"/>
                    <a:pt x="3046" y="11416"/>
                    <a:pt x="3177" y="11391"/>
                  </a:cubicBezTo>
                  <a:cubicBezTo>
                    <a:pt x="3218" y="11375"/>
                    <a:pt x="3251" y="11367"/>
                    <a:pt x="3267" y="11367"/>
                  </a:cubicBezTo>
                  <a:cubicBezTo>
                    <a:pt x="3316" y="11350"/>
                    <a:pt x="3382" y="11350"/>
                    <a:pt x="3439" y="11350"/>
                  </a:cubicBezTo>
                  <a:cubicBezTo>
                    <a:pt x="3505" y="11342"/>
                    <a:pt x="3563" y="11342"/>
                    <a:pt x="3604" y="11326"/>
                  </a:cubicBezTo>
                  <a:cubicBezTo>
                    <a:pt x="3645" y="11309"/>
                    <a:pt x="3776" y="11227"/>
                    <a:pt x="3874" y="11137"/>
                  </a:cubicBezTo>
                  <a:cubicBezTo>
                    <a:pt x="3932" y="11080"/>
                    <a:pt x="3981" y="11030"/>
                    <a:pt x="3981" y="10998"/>
                  </a:cubicBezTo>
                  <a:cubicBezTo>
                    <a:pt x="3981" y="10948"/>
                    <a:pt x="3948" y="10915"/>
                    <a:pt x="3924" y="10891"/>
                  </a:cubicBezTo>
                  <a:cubicBezTo>
                    <a:pt x="3907" y="10874"/>
                    <a:pt x="3899" y="10858"/>
                    <a:pt x="3891" y="10842"/>
                  </a:cubicBezTo>
                  <a:cubicBezTo>
                    <a:pt x="3883" y="10809"/>
                    <a:pt x="3891" y="10768"/>
                    <a:pt x="3924" y="10727"/>
                  </a:cubicBezTo>
                  <a:lnTo>
                    <a:pt x="3924" y="10727"/>
                  </a:lnTo>
                  <a:cubicBezTo>
                    <a:pt x="3940" y="10694"/>
                    <a:pt x="3973" y="10669"/>
                    <a:pt x="4014" y="10653"/>
                  </a:cubicBezTo>
                  <a:cubicBezTo>
                    <a:pt x="4088" y="10620"/>
                    <a:pt x="4605" y="10587"/>
                    <a:pt x="4859" y="10571"/>
                  </a:cubicBezTo>
                  <a:lnTo>
                    <a:pt x="4941" y="10571"/>
                  </a:lnTo>
                  <a:cubicBezTo>
                    <a:pt x="5089" y="10554"/>
                    <a:pt x="5229" y="10456"/>
                    <a:pt x="5302" y="10398"/>
                  </a:cubicBezTo>
                  <a:cubicBezTo>
                    <a:pt x="5327" y="10390"/>
                    <a:pt x="5343" y="10374"/>
                    <a:pt x="5352" y="10366"/>
                  </a:cubicBezTo>
                  <a:cubicBezTo>
                    <a:pt x="5368" y="10357"/>
                    <a:pt x="5442" y="10275"/>
                    <a:pt x="5532" y="10169"/>
                  </a:cubicBezTo>
                  <a:cubicBezTo>
                    <a:pt x="5688" y="9988"/>
                    <a:pt x="5885" y="9750"/>
                    <a:pt x="5910" y="9717"/>
                  </a:cubicBezTo>
                  <a:cubicBezTo>
                    <a:pt x="5918" y="9701"/>
                    <a:pt x="5926" y="9660"/>
                    <a:pt x="5934" y="9611"/>
                  </a:cubicBezTo>
                  <a:cubicBezTo>
                    <a:pt x="5943" y="9561"/>
                    <a:pt x="5951" y="9504"/>
                    <a:pt x="5975" y="9463"/>
                  </a:cubicBezTo>
                  <a:cubicBezTo>
                    <a:pt x="6008" y="9430"/>
                    <a:pt x="6107" y="9356"/>
                    <a:pt x="6222" y="9307"/>
                  </a:cubicBezTo>
                  <a:cubicBezTo>
                    <a:pt x="6312" y="9266"/>
                    <a:pt x="6410" y="9233"/>
                    <a:pt x="6484" y="9225"/>
                  </a:cubicBezTo>
                  <a:cubicBezTo>
                    <a:pt x="6583" y="9217"/>
                    <a:pt x="6673" y="9241"/>
                    <a:pt x="6747" y="9258"/>
                  </a:cubicBezTo>
                  <a:cubicBezTo>
                    <a:pt x="6763" y="9266"/>
                    <a:pt x="6780" y="9266"/>
                    <a:pt x="6796" y="9274"/>
                  </a:cubicBezTo>
                  <a:cubicBezTo>
                    <a:pt x="6796" y="9225"/>
                    <a:pt x="6804" y="9167"/>
                    <a:pt x="6812" y="9118"/>
                  </a:cubicBezTo>
                  <a:lnTo>
                    <a:pt x="6812" y="9118"/>
                  </a:lnTo>
                  <a:cubicBezTo>
                    <a:pt x="6821" y="9077"/>
                    <a:pt x="6829" y="9053"/>
                    <a:pt x="6829" y="9053"/>
                  </a:cubicBezTo>
                  <a:cubicBezTo>
                    <a:pt x="6829" y="9044"/>
                    <a:pt x="6780" y="8995"/>
                    <a:pt x="6722" y="8946"/>
                  </a:cubicBezTo>
                  <a:cubicBezTo>
                    <a:pt x="6648" y="8880"/>
                    <a:pt x="6574" y="8806"/>
                    <a:pt x="6558" y="8782"/>
                  </a:cubicBezTo>
                  <a:cubicBezTo>
                    <a:pt x="6533" y="8749"/>
                    <a:pt x="6550" y="8634"/>
                    <a:pt x="6558" y="8544"/>
                  </a:cubicBezTo>
                  <a:cubicBezTo>
                    <a:pt x="6558" y="8486"/>
                    <a:pt x="6591" y="8462"/>
                    <a:pt x="6583" y="8453"/>
                  </a:cubicBezTo>
                  <a:cubicBezTo>
                    <a:pt x="6574" y="8453"/>
                    <a:pt x="6574" y="8453"/>
                    <a:pt x="6566" y="8453"/>
                  </a:cubicBezTo>
                  <a:cubicBezTo>
                    <a:pt x="6525" y="8453"/>
                    <a:pt x="6468" y="8445"/>
                    <a:pt x="6451" y="8380"/>
                  </a:cubicBezTo>
                  <a:cubicBezTo>
                    <a:pt x="6443" y="8347"/>
                    <a:pt x="6394" y="8207"/>
                    <a:pt x="6345" y="8101"/>
                  </a:cubicBezTo>
                  <a:cubicBezTo>
                    <a:pt x="6320" y="8043"/>
                    <a:pt x="6304" y="8002"/>
                    <a:pt x="6295" y="8002"/>
                  </a:cubicBezTo>
                  <a:cubicBezTo>
                    <a:pt x="6279" y="7994"/>
                    <a:pt x="6238" y="8002"/>
                    <a:pt x="6197" y="8010"/>
                  </a:cubicBezTo>
                  <a:cubicBezTo>
                    <a:pt x="6156" y="8010"/>
                    <a:pt x="6123" y="8019"/>
                    <a:pt x="6098" y="8010"/>
                  </a:cubicBezTo>
                  <a:cubicBezTo>
                    <a:pt x="6082" y="8002"/>
                    <a:pt x="6057" y="7978"/>
                    <a:pt x="6041" y="7953"/>
                  </a:cubicBezTo>
                  <a:cubicBezTo>
                    <a:pt x="6016" y="7928"/>
                    <a:pt x="6000" y="7887"/>
                    <a:pt x="6000" y="7871"/>
                  </a:cubicBezTo>
                  <a:cubicBezTo>
                    <a:pt x="6000" y="7854"/>
                    <a:pt x="6049" y="7797"/>
                    <a:pt x="6115" y="7723"/>
                  </a:cubicBezTo>
                  <a:cubicBezTo>
                    <a:pt x="6205" y="7625"/>
                    <a:pt x="6320" y="7493"/>
                    <a:pt x="6320" y="7485"/>
                  </a:cubicBezTo>
                  <a:cubicBezTo>
                    <a:pt x="6312" y="7485"/>
                    <a:pt x="6304" y="7460"/>
                    <a:pt x="6287" y="7436"/>
                  </a:cubicBezTo>
                  <a:cubicBezTo>
                    <a:pt x="6254" y="7378"/>
                    <a:pt x="6197" y="7296"/>
                    <a:pt x="6205" y="7214"/>
                  </a:cubicBezTo>
                  <a:cubicBezTo>
                    <a:pt x="6205" y="7116"/>
                    <a:pt x="6222" y="7099"/>
                    <a:pt x="6246" y="7067"/>
                  </a:cubicBezTo>
                  <a:cubicBezTo>
                    <a:pt x="6254" y="7058"/>
                    <a:pt x="6254" y="7050"/>
                    <a:pt x="6263" y="7042"/>
                  </a:cubicBezTo>
                  <a:lnTo>
                    <a:pt x="6263" y="7042"/>
                  </a:lnTo>
                  <a:cubicBezTo>
                    <a:pt x="6287" y="7009"/>
                    <a:pt x="6353" y="6976"/>
                    <a:pt x="6410" y="6943"/>
                  </a:cubicBezTo>
                  <a:lnTo>
                    <a:pt x="6410" y="6943"/>
                  </a:lnTo>
                  <a:cubicBezTo>
                    <a:pt x="6451" y="6919"/>
                    <a:pt x="6492" y="6902"/>
                    <a:pt x="6492" y="6902"/>
                  </a:cubicBezTo>
                  <a:cubicBezTo>
                    <a:pt x="6492" y="6894"/>
                    <a:pt x="6468" y="6829"/>
                    <a:pt x="6443" y="6763"/>
                  </a:cubicBezTo>
                  <a:cubicBezTo>
                    <a:pt x="6419" y="6705"/>
                    <a:pt x="6402" y="6656"/>
                    <a:pt x="6394" y="6632"/>
                  </a:cubicBezTo>
                  <a:cubicBezTo>
                    <a:pt x="6394" y="6582"/>
                    <a:pt x="6460" y="6550"/>
                    <a:pt x="6525" y="6517"/>
                  </a:cubicBezTo>
                  <a:cubicBezTo>
                    <a:pt x="6574" y="6500"/>
                    <a:pt x="6624" y="6476"/>
                    <a:pt x="6624" y="6467"/>
                  </a:cubicBezTo>
                  <a:lnTo>
                    <a:pt x="6624" y="6467"/>
                  </a:lnTo>
                  <a:cubicBezTo>
                    <a:pt x="6632" y="6451"/>
                    <a:pt x="6640" y="6402"/>
                    <a:pt x="6657" y="6336"/>
                  </a:cubicBezTo>
                  <a:cubicBezTo>
                    <a:pt x="6698" y="6172"/>
                    <a:pt x="6755" y="5942"/>
                    <a:pt x="6788" y="5885"/>
                  </a:cubicBezTo>
                  <a:cubicBezTo>
                    <a:pt x="6829" y="5803"/>
                    <a:pt x="6911" y="5762"/>
                    <a:pt x="6960" y="5729"/>
                  </a:cubicBezTo>
                  <a:cubicBezTo>
                    <a:pt x="6960" y="5729"/>
                    <a:pt x="6968" y="5729"/>
                    <a:pt x="6968" y="5721"/>
                  </a:cubicBezTo>
                  <a:lnTo>
                    <a:pt x="6977" y="5721"/>
                  </a:lnTo>
                  <a:cubicBezTo>
                    <a:pt x="6993" y="5704"/>
                    <a:pt x="7108" y="5712"/>
                    <a:pt x="7239" y="5712"/>
                  </a:cubicBezTo>
                  <a:cubicBezTo>
                    <a:pt x="7387" y="5721"/>
                    <a:pt x="7551" y="5729"/>
                    <a:pt x="7551" y="5729"/>
                  </a:cubicBezTo>
                  <a:lnTo>
                    <a:pt x="7551" y="5729"/>
                  </a:lnTo>
                  <a:cubicBezTo>
                    <a:pt x="7559" y="5712"/>
                    <a:pt x="7559" y="5360"/>
                    <a:pt x="7567" y="4908"/>
                  </a:cubicBezTo>
                  <a:cubicBezTo>
                    <a:pt x="7567" y="4194"/>
                    <a:pt x="7567" y="3259"/>
                    <a:pt x="7567" y="3160"/>
                  </a:cubicBezTo>
                  <a:cubicBezTo>
                    <a:pt x="7559" y="3103"/>
                    <a:pt x="7559" y="3029"/>
                    <a:pt x="7567" y="2955"/>
                  </a:cubicBezTo>
                  <a:cubicBezTo>
                    <a:pt x="7518" y="2947"/>
                    <a:pt x="7444" y="2922"/>
                    <a:pt x="7412" y="2889"/>
                  </a:cubicBezTo>
                  <a:cubicBezTo>
                    <a:pt x="7395" y="2881"/>
                    <a:pt x="6804" y="2569"/>
                    <a:pt x="6049" y="2175"/>
                  </a:cubicBezTo>
                  <a:cubicBezTo>
                    <a:pt x="4720" y="1486"/>
                    <a:pt x="2890" y="534"/>
                    <a:pt x="2816" y="501"/>
                  </a:cubicBezTo>
                  <a:lnTo>
                    <a:pt x="2816" y="501"/>
                  </a:lnTo>
                  <a:cubicBezTo>
                    <a:pt x="2799" y="493"/>
                    <a:pt x="2758" y="468"/>
                    <a:pt x="2701" y="436"/>
                  </a:cubicBezTo>
                  <a:cubicBezTo>
                    <a:pt x="2438" y="304"/>
                    <a:pt x="1864" y="1"/>
                    <a:pt x="1823" y="17"/>
                  </a:cubicBezTo>
                  <a:cubicBezTo>
                    <a:pt x="1806" y="17"/>
                    <a:pt x="1675" y="83"/>
                    <a:pt x="1511" y="173"/>
                  </a:cubicBezTo>
                  <a:cubicBezTo>
                    <a:pt x="1396" y="230"/>
                    <a:pt x="1256" y="304"/>
                    <a:pt x="1117" y="37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74"/>
            <p:cNvSpPr/>
            <p:nvPr/>
          </p:nvSpPr>
          <p:spPr>
            <a:xfrm>
              <a:off x="3875325" y="2486325"/>
              <a:ext cx="189200" cy="293000"/>
            </a:xfrm>
            <a:custGeom>
              <a:avLst/>
              <a:gdLst/>
              <a:ahLst/>
              <a:cxnLst/>
              <a:rect l="l" t="t" r="r" b="b"/>
              <a:pathLst>
                <a:path w="7568" h="11720" fill="none" extrusionOk="0">
                  <a:moveTo>
                    <a:pt x="1117" y="370"/>
                  </a:moveTo>
                  <a:cubicBezTo>
                    <a:pt x="1150" y="436"/>
                    <a:pt x="1191" y="559"/>
                    <a:pt x="1232" y="690"/>
                  </a:cubicBezTo>
                  <a:lnTo>
                    <a:pt x="1232" y="690"/>
                  </a:lnTo>
                  <a:cubicBezTo>
                    <a:pt x="1273" y="813"/>
                    <a:pt x="1306" y="936"/>
                    <a:pt x="1314" y="1010"/>
                  </a:cubicBezTo>
                  <a:cubicBezTo>
                    <a:pt x="1322" y="1076"/>
                    <a:pt x="1314" y="1150"/>
                    <a:pt x="1314" y="1223"/>
                  </a:cubicBezTo>
                  <a:cubicBezTo>
                    <a:pt x="1314" y="1314"/>
                    <a:pt x="1306" y="1396"/>
                    <a:pt x="1322" y="1429"/>
                  </a:cubicBezTo>
                  <a:cubicBezTo>
                    <a:pt x="1339" y="1461"/>
                    <a:pt x="1371" y="1502"/>
                    <a:pt x="1412" y="1552"/>
                  </a:cubicBezTo>
                  <a:cubicBezTo>
                    <a:pt x="1470" y="1626"/>
                    <a:pt x="1527" y="1708"/>
                    <a:pt x="1544" y="1765"/>
                  </a:cubicBezTo>
                  <a:cubicBezTo>
                    <a:pt x="1552" y="1806"/>
                    <a:pt x="1544" y="1855"/>
                    <a:pt x="1527" y="1913"/>
                  </a:cubicBezTo>
                  <a:cubicBezTo>
                    <a:pt x="1519" y="1970"/>
                    <a:pt x="1511" y="2028"/>
                    <a:pt x="1527" y="2044"/>
                  </a:cubicBezTo>
                  <a:cubicBezTo>
                    <a:pt x="1536" y="2060"/>
                    <a:pt x="1568" y="2085"/>
                    <a:pt x="1593" y="2110"/>
                  </a:cubicBezTo>
                  <a:cubicBezTo>
                    <a:pt x="1675" y="2167"/>
                    <a:pt x="1774" y="2249"/>
                    <a:pt x="1798" y="2315"/>
                  </a:cubicBezTo>
                  <a:cubicBezTo>
                    <a:pt x="1823" y="2372"/>
                    <a:pt x="1774" y="2446"/>
                    <a:pt x="1732" y="2512"/>
                  </a:cubicBezTo>
                  <a:cubicBezTo>
                    <a:pt x="1700" y="2561"/>
                    <a:pt x="1667" y="2610"/>
                    <a:pt x="1667" y="2643"/>
                  </a:cubicBezTo>
                  <a:cubicBezTo>
                    <a:pt x="1667" y="2725"/>
                    <a:pt x="1527" y="4424"/>
                    <a:pt x="1486" y="4859"/>
                  </a:cubicBezTo>
                  <a:lnTo>
                    <a:pt x="1486" y="4941"/>
                  </a:lnTo>
                  <a:cubicBezTo>
                    <a:pt x="1470" y="5081"/>
                    <a:pt x="1289" y="5212"/>
                    <a:pt x="1092" y="5360"/>
                  </a:cubicBezTo>
                  <a:cubicBezTo>
                    <a:pt x="961" y="5458"/>
                    <a:pt x="830" y="5557"/>
                    <a:pt x="748" y="5655"/>
                  </a:cubicBezTo>
                  <a:cubicBezTo>
                    <a:pt x="633" y="5803"/>
                    <a:pt x="469" y="6115"/>
                    <a:pt x="354" y="6336"/>
                  </a:cubicBezTo>
                  <a:cubicBezTo>
                    <a:pt x="288" y="6467"/>
                    <a:pt x="231" y="6574"/>
                    <a:pt x="206" y="6599"/>
                  </a:cubicBezTo>
                  <a:cubicBezTo>
                    <a:pt x="181" y="6632"/>
                    <a:pt x="149" y="6640"/>
                    <a:pt x="108" y="6656"/>
                  </a:cubicBezTo>
                  <a:cubicBezTo>
                    <a:pt x="67" y="6673"/>
                    <a:pt x="25" y="6681"/>
                    <a:pt x="17" y="6722"/>
                  </a:cubicBezTo>
                  <a:cubicBezTo>
                    <a:pt x="1" y="6779"/>
                    <a:pt x="42" y="6935"/>
                    <a:pt x="75" y="7058"/>
                  </a:cubicBezTo>
                  <a:lnTo>
                    <a:pt x="75" y="7058"/>
                  </a:lnTo>
                  <a:cubicBezTo>
                    <a:pt x="83" y="7108"/>
                    <a:pt x="99" y="7149"/>
                    <a:pt x="99" y="7173"/>
                  </a:cubicBezTo>
                  <a:cubicBezTo>
                    <a:pt x="108" y="7198"/>
                    <a:pt x="181" y="7288"/>
                    <a:pt x="263" y="7378"/>
                  </a:cubicBezTo>
                  <a:cubicBezTo>
                    <a:pt x="337" y="7477"/>
                    <a:pt x="428" y="7575"/>
                    <a:pt x="460" y="7641"/>
                  </a:cubicBezTo>
                  <a:cubicBezTo>
                    <a:pt x="534" y="7649"/>
                    <a:pt x="739" y="7657"/>
                    <a:pt x="789" y="7690"/>
                  </a:cubicBezTo>
                  <a:lnTo>
                    <a:pt x="789" y="7690"/>
                  </a:lnTo>
                  <a:cubicBezTo>
                    <a:pt x="838" y="7715"/>
                    <a:pt x="846" y="7764"/>
                    <a:pt x="854" y="7805"/>
                  </a:cubicBezTo>
                  <a:cubicBezTo>
                    <a:pt x="854" y="7822"/>
                    <a:pt x="863" y="7838"/>
                    <a:pt x="863" y="7846"/>
                  </a:cubicBezTo>
                  <a:lnTo>
                    <a:pt x="863" y="7846"/>
                  </a:lnTo>
                  <a:cubicBezTo>
                    <a:pt x="871" y="7854"/>
                    <a:pt x="904" y="7887"/>
                    <a:pt x="936" y="7920"/>
                  </a:cubicBezTo>
                  <a:cubicBezTo>
                    <a:pt x="994" y="7969"/>
                    <a:pt x="1060" y="8027"/>
                    <a:pt x="1076" y="8076"/>
                  </a:cubicBezTo>
                  <a:cubicBezTo>
                    <a:pt x="1092" y="8117"/>
                    <a:pt x="1092" y="8183"/>
                    <a:pt x="1101" y="8240"/>
                  </a:cubicBezTo>
                  <a:cubicBezTo>
                    <a:pt x="1101" y="8281"/>
                    <a:pt x="1101" y="8322"/>
                    <a:pt x="1109" y="8355"/>
                  </a:cubicBezTo>
                  <a:cubicBezTo>
                    <a:pt x="1109" y="8388"/>
                    <a:pt x="1133" y="8445"/>
                    <a:pt x="1158" y="8511"/>
                  </a:cubicBezTo>
                  <a:cubicBezTo>
                    <a:pt x="1191" y="8593"/>
                    <a:pt x="1215" y="8675"/>
                    <a:pt x="1232" y="8724"/>
                  </a:cubicBezTo>
                  <a:cubicBezTo>
                    <a:pt x="1240" y="8782"/>
                    <a:pt x="1240" y="8864"/>
                    <a:pt x="1232" y="8946"/>
                  </a:cubicBezTo>
                  <a:cubicBezTo>
                    <a:pt x="1232" y="9020"/>
                    <a:pt x="1215" y="9094"/>
                    <a:pt x="1199" y="9143"/>
                  </a:cubicBezTo>
                  <a:cubicBezTo>
                    <a:pt x="1166" y="9233"/>
                    <a:pt x="1224" y="9356"/>
                    <a:pt x="1273" y="9479"/>
                  </a:cubicBezTo>
                  <a:cubicBezTo>
                    <a:pt x="1273" y="9496"/>
                    <a:pt x="1281" y="9512"/>
                    <a:pt x="1289" y="9537"/>
                  </a:cubicBezTo>
                  <a:cubicBezTo>
                    <a:pt x="1314" y="9594"/>
                    <a:pt x="1380" y="9668"/>
                    <a:pt x="1445" y="9734"/>
                  </a:cubicBezTo>
                  <a:lnTo>
                    <a:pt x="1445" y="9734"/>
                  </a:lnTo>
                  <a:cubicBezTo>
                    <a:pt x="1519" y="9816"/>
                    <a:pt x="1593" y="9890"/>
                    <a:pt x="1577" y="9955"/>
                  </a:cubicBezTo>
                  <a:cubicBezTo>
                    <a:pt x="1552" y="10029"/>
                    <a:pt x="1437" y="10013"/>
                    <a:pt x="1306" y="10005"/>
                  </a:cubicBezTo>
                  <a:cubicBezTo>
                    <a:pt x="1224" y="9996"/>
                    <a:pt x="1133" y="9980"/>
                    <a:pt x="1076" y="9996"/>
                  </a:cubicBezTo>
                  <a:cubicBezTo>
                    <a:pt x="1002" y="10013"/>
                    <a:pt x="961" y="10021"/>
                    <a:pt x="920" y="10021"/>
                  </a:cubicBezTo>
                  <a:cubicBezTo>
                    <a:pt x="887" y="10021"/>
                    <a:pt x="854" y="10013"/>
                    <a:pt x="805" y="9996"/>
                  </a:cubicBezTo>
                  <a:cubicBezTo>
                    <a:pt x="748" y="9988"/>
                    <a:pt x="698" y="9980"/>
                    <a:pt x="649" y="9972"/>
                  </a:cubicBezTo>
                  <a:cubicBezTo>
                    <a:pt x="608" y="9972"/>
                    <a:pt x="575" y="9980"/>
                    <a:pt x="542" y="9988"/>
                  </a:cubicBezTo>
                  <a:cubicBezTo>
                    <a:pt x="518" y="10005"/>
                    <a:pt x="493" y="10029"/>
                    <a:pt x="477" y="10062"/>
                  </a:cubicBezTo>
                  <a:cubicBezTo>
                    <a:pt x="452" y="10103"/>
                    <a:pt x="436" y="10144"/>
                    <a:pt x="444" y="10169"/>
                  </a:cubicBezTo>
                  <a:cubicBezTo>
                    <a:pt x="444" y="10193"/>
                    <a:pt x="469" y="10234"/>
                    <a:pt x="501" y="10275"/>
                  </a:cubicBezTo>
                  <a:cubicBezTo>
                    <a:pt x="542" y="10325"/>
                    <a:pt x="592" y="10374"/>
                    <a:pt x="649" y="10431"/>
                  </a:cubicBezTo>
                  <a:cubicBezTo>
                    <a:pt x="690" y="10472"/>
                    <a:pt x="772" y="10546"/>
                    <a:pt x="854" y="10620"/>
                  </a:cubicBezTo>
                  <a:cubicBezTo>
                    <a:pt x="977" y="10727"/>
                    <a:pt x="1101" y="10833"/>
                    <a:pt x="1166" y="10883"/>
                  </a:cubicBezTo>
                  <a:cubicBezTo>
                    <a:pt x="1224" y="10932"/>
                    <a:pt x="1314" y="11055"/>
                    <a:pt x="1396" y="11178"/>
                  </a:cubicBezTo>
                  <a:cubicBezTo>
                    <a:pt x="1486" y="11326"/>
                    <a:pt x="1560" y="11474"/>
                    <a:pt x="1560" y="11515"/>
                  </a:cubicBezTo>
                  <a:cubicBezTo>
                    <a:pt x="1560" y="11580"/>
                    <a:pt x="1536" y="11638"/>
                    <a:pt x="1519" y="11695"/>
                  </a:cubicBezTo>
                  <a:cubicBezTo>
                    <a:pt x="1642" y="11687"/>
                    <a:pt x="1987" y="11662"/>
                    <a:pt x="2044" y="11629"/>
                  </a:cubicBezTo>
                  <a:cubicBezTo>
                    <a:pt x="2069" y="11621"/>
                    <a:pt x="2094" y="11597"/>
                    <a:pt x="2118" y="11572"/>
                  </a:cubicBezTo>
                  <a:cubicBezTo>
                    <a:pt x="2159" y="11539"/>
                    <a:pt x="2192" y="11506"/>
                    <a:pt x="2241" y="11498"/>
                  </a:cubicBezTo>
                  <a:cubicBezTo>
                    <a:pt x="2299" y="11490"/>
                    <a:pt x="2373" y="11580"/>
                    <a:pt x="2438" y="11654"/>
                  </a:cubicBezTo>
                  <a:cubicBezTo>
                    <a:pt x="2471" y="11687"/>
                    <a:pt x="2496" y="11720"/>
                    <a:pt x="2496" y="11720"/>
                  </a:cubicBezTo>
                  <a:cubicBezTo>
                    <a:pt x="2512" y="11720"/>
                    <a:pt x="2693" y="11588"/>
                    <a:pt x="2775" y="11523"/>
                  </a:cubicBezTo>
                  <a:lnTo>
                    <a:pt x="2791" y="11515"/>
                  </a:lnTo>
                  <a:cubicBezTo>
                    <a:pt x="2849" y="11465"/>
                    <a:pt x="3046" y="11416"/>
                    <a:pt x="3177" y="11391"/>
                  </a:cubicBezTo>
                  <a:cubicBezTo>
                    <a:pt x="3218" y="11375"/>
                    <a:pt x="3251" y="11367"/>
                    <a:pt x="3267" y="11367"/>
                  </a:cubicBezTo>
                  <a:cubicBezTo>
                    <a:pt x="3316" y="11350"/>
                    <a:pt x="3382" y="11350"/>
                    <a:pt x="3439" y="11350"/>
                  </a:cubicBezTo>
                  <a:cubicBezTo>
                    <a:pt x="3505" y="11342"/>
                    <a:pt x="3563" y="11342"/>
                    <a:pt x="3604" y="11326"/>
                  </a:cubicBezTo>
                  <a:cubicBezTo>
                    <a:pt x="3645" y="11309"/>
                    <a:pt x="3776" y="11227"/>
                    <a:pt x="3874" y="11137"/>
                  </a:cubicBezTo>
                  <a:cubicBezTo>
                    <a:pt x="3932" y="11080"/>
                    <a:pt x="3981" y="11030"/>
                    <a:pt x="3981" y="10998"/>
                  </a:cubicBezTo>
                  <a:cubicBezTo>
                    <a:pt x="3981" y="10948"/>
                    <a:pt x="3948" y="10915"/>
                    <a:pt x="3924" y="10891"/>
                  </a:cubicBezTo>
                  <a:cubicBezTo>
                    <a:pt x="3907" y="10874"/>
                    <a:pt x="3899" y="10858"/>
                    <a:pt x="3891" y="10842"/>
                  </a:cubicBezTo>
                  <a:cubicBezTo>
                    <a:pt x="3883" y="10809"/>
                    <a:pt x="3891" y="10768"/>
                    <a:pt x="3924" y="10727"/>
                  </a:cubicBezTo>
                  <a:lnTo>
                    <a:pt x="3924" y="10727"/>
                  </a:lnTo>
                  <a:cubicBezTo>
                    <a:pt x="3940" y="10694"/>
                    <a:pt x="3973" y="10669"/>
                    <a:pt x="4014" y="10653"/>
                  </a:cubicBezTo>
                  <a:cubicBezTo>
                    <a:pt x="4088" y="10620"/>
                    <a:pt x="4605" y="10587"/>
                    <a:pt x="4859" y="10571"/>
                  </a:cubicBezTo>
                  <a:lnTo>
                    <a:pt x="4941" y="10571"/>
                  </a:lnTo>
                  <a:cubicBezTo>
                    <a:pt x="5089" y="10554"/>
                    <a:pt x="5229" y="10456"/>
                    <a:pt x="5302" y="10398"/>
                  </a:cubicBezTo>
                  <a:cubicBezTo>
                    <a:pt x="5327" y="10390"/>
                    <a:pt x="5343" y="10374"/>
                    <a:pt x="5352" y="10366"/>
                  </a:cubicBezTo>
                  <a:cubicBezTo>
                    <a:pt x="5368" y="10357"/>
                    <a:pt x="5442" y="10275"/>
                    <a:pt x="5532" y="10169"/>
                  </a:cubicBezTo>
                  <a:cubicBezTo>
                    <a:pt x="5688" y="9988"/>
                    <a:pt x="5885" y="9750"/>
                    <a:pt x="5910" y="9717"/>
                  </a:cubicBezTo>
                  <a:cubicBezTo>
                    <a:pt x="5918" y="9701"/>
                    <a:pt x="5926" y="9660"/>
                    <a:pt x="5934" y="9611"/>
                  </a:cubicBezTo>
                  <a:cubicBezTo>
                    <a:pt x="5943" y="9561"/>
                    <a:pt x="5951" y="9504"/>
                    <a:pt x="5975" y="9463"/>
                  </a:cubicBezTo>
                  <a:cubicBezTo>
                    <a:pt x="6008" y="9430"/>
                    <a:pt x="6107" y="9356"/>
                    <a:pt x="6222" y="9307"/>
                  </a:cubicBezTo>
                  <a:cubicBezTo>
                    <a:pt x="6312" y="9266"/>
                    <a:pt x="6410" y="9233"/>
                    <a:pt x="6484" y="9225"/>
                  </a:cubicBezTo>
                  <a:cubicBezTo>
                    <a:pt x="6583" y="9217"/>
                    <a:pt x="6673" y="9241"/>
                    <a:pt x="6747" y="9258"/>
                  </a:cubicBezTo>
                  <a:cubicBezTo>
                    <a:pt x="6763" y="9266"/>
                    <a:pt x="6780" y="9266"/>
                    <a:pt x="6796" y="9274"/>
                  </a:cubicBezTo>
                  <a:cubicBezTo>
                    <a:pt x="6796" y="9225"/>
                    <a:pt x="6804" y="9167"/>
                    <a:pt x="6812" y="9118"/>
                  </a:cubicBezTo>
                  <a:lnTo>
                    <a:pt x="6812" y="9118"/>
                  </a:lnTo>
                  <a:cubicBezTo>
                    <a:pt x="6821" y="9077"/>
                    <a:pt x="6829" y="9053"/>
                    <a:pt x="6829" y="9053"/>
                  </a:cubicBezTo>
                  <a:cubicBezTo>
                    <a:pt x="6829" y="9044"/>
                    <a:pt x="6780" y="8995"/>
                    <a:pt x="6722" y="8946"/>
                  </a:cubicBezTo>
                  <a:cubicBezTo>
                    <a:pt x="6648" y="8880"/>
                    <a:pt x="6574" y="8806"/>
                    <a:pt x="6558" y="8782"/>
                  </a:cubicBezTo>
                  <a:cubicBezTo>
                    <a:pt x="6533" y="8749"/>
                    <a:pt x="6550" y="8634"/>
                    <a:pt x="6558" y="8544"/>
                  </a:cubicBezTo>
                  <a:cubicBezTo>
                    <a:pt x="6558" y="8486"/>
                    <a:pt x="6591" y="8462"/>
                    <a:pt x="6583" y="8453"/>
                  </a:cubicBezTo>
                  <a:cubicBezTo>
                    <a:pt x="6574" y="8453"/>
                    <a:pt x="6574" y="8453"/>
                    <a:pt x="6566" y="8453"/>
                  </a:cubicBezTo>
                  <a:cubicBezTo>
                    <a:pt x="6525" y="8453"/>
                    <a:pt x="6468" y="8445"/>
                    <a:pt x="6451" y="8380"/>
                  </a:cubicBezTo>
                  <a:cubicBezTo>
                    <a:pt x="6443" y="8347"/>
                    <a:pt x="6394" y="8207"/>
                    <a:pt x="6345" y="8101"/>
                  </a:cubicBezTo>
                  <a:cubicBezTo>
                    <a:pt x="6320" y="8043"/>
                    <a:pt x="6304" y="8002"/>
                    <a:pt x="6295" y="8002"/>
                  </a:cubicBezTo>
                  <a:cubicBezTo>
                    <a:pt x="6279" y="7994"/>
                    <a:pt x="6238" y="8002"/>
                    <a:pt x="6197" y="8010"/>
                  </a:cubicBezTo>
                  <a:cubicBezTo>
                    <a:pt x="6156" y="8010"/>
                    <a:pt x="6123" y="8019"/>
                    <a:pt x="6098" y="8010"/>
                  </a:cubicBezTo>
                  <a:cubicBezTo>
                    <a:pt x="6082" y="8002"/>
                    <a:pt x="6057" y="7978"/>
                    <a:pt x="6041" y="7953"/>
                  </a:cubicBezTo>
                  <a:cubicBezTo>
                    <a:pt x="6016" y="7928"/>
                    <a:pt x="6000" y="7887"/>
                    <a:pt x="6000" y="7871"/>
                  </a:cubicBezTo>
                  <a:cubicBezTo>
                    <a:pt x="6000" y="7854"/>
                    <a:pt x="6049" y="7797"/>
                    <a:pt x="6115" y="7723"/>
                  </a:cubicBezTo>
                  <a:cubicBezTo>
                    <a:pt x="6205" y="7625"/>
                    <a:pt x="6320" y="7493"/>
                    <a:pt x="6320" y="7485"/>
                  </a:cubicBezTo>
                  <a:cubicBezTo>
                    <a:pt x="6312" y="7485"/>
                    <a:pt x="6304" y="7460"/>
                    <a:pt x="6287" y="7436"/>
                  </a:cubicBezTo>
                  <a:cubicBezTo>
                    <a:pt x="6254" y="7378"/>
                    <a:pt x="6197" y="7296"/>
                    <a:pt x="6205" y="7214"/>
                  </a:cubicBezTo>
                  <a:cubicBezTo>
                    <a:pt x="6205" y="7116"/>
                    <a:pt x="6222" y="7099"/>
                    <a:pt x="6246" y="7067"/>
                  </a:cubicBezTo>
                  <a:cubicBezTo>
                    <a:pt x="6254" y="7058"/>
                    <a:pt x="6254" y="7050"/>
                    <a:pt x="6263" y="7042"/>
                  </a:cubicBezTo>
                  <a:lnTo>
                    <a:pt x="6263" y="7042"/>
                  </a:lnTo>
                  <a:cubicBezTo>
                    <a:pt x="6287" y="7009"/>
                    <a:pt x="6353" y="6976"/>
                    <a:pt x="6410" y="6943"/>
                  </a:cubicBezTo>
                  <a:lnTo>
                    <a:pt x="6410" y="6943"/>
                  </a:lnTo>
                  <a:cubicBezTo>
                    <a:pt x="6451" y="6919"/>
                    <a:pt x="6492" y="6902"/>
                    <a:pt x="6492" y="6902"/>
                  </a:cubicBezTo>
                  <a:cubicBezTo>
                    <a:pt x="6492" y="6894"/>
                    <a:pt x="6468" y="6829"/>
                    <a:pt x="6443" y="6763"/>
                  </a:cubicBezTo>
                  <a:cubicBezTo>
                    <a:pt x="6419" y="6705"/>
                    <a:pt x="6402" y="6656"/>
                    <a:pt x="6394" y="6632"/>
                  </a:cubicBezTo>
                  <a:cubicBezTo>
                    <a:pt x="6394" y="6582"/>
                    <a:pt x="6460" y="6550"/>
                    <a:pt x="6525" y="6517"/>
                  </a:cubicBezTo>
                  <a:cubicBezTo>
                    <a:pt x="6574" y="6500"/>
                    <a:pt x="6624" y="6476"/>
                    <a:pt x="6624" y="6467"/>
                  </a:cubicBezTo>
                  <a:lnTo>
                    <a:pt x="6624" y="6467"/>
                  </a:lnTo>
                  <a:cubicBezTo>
                    <a:pt x="6632" y="6451"/>
                    <a:pt x="6640" y="6402"/>
                    <a:pt x="6657" y="6336"/>
                  </a:cubicBezTo>
                  <a:cubicBezTo>
                    <a:pt x="6698" y="6172"/>
                    <a:pt x="6755" y="5942"/>
                    <a:pt x="6788" y="5885"/>
                  </a:cubicBezTo>
                  <a:cubicBezTo>
                    <a:pt x="6829" y="5803"/>
                    <a:pt x="6911" y="5762"/>
                    <a:pt x="6960" y="5729"/>
                  </a:cubicBezTo>
                  <a:cubicBezTo>
                    <a:pt x="6960" y="5729"/>
                    <a:pt x="6968" y="5729"/>
                    <a:pt x="6968" y="5721"/>
                  </a:cubicBezTo>
                  <a:lnTo>
                    <a:pt x="6977" y="5721"/>
                  </a:lnTo>
                  <a:cubicBezTo>
                    <a:pt x="6993" y="5704"/>
                    <a:pt x="7108" y="5712"/>
                    <a:pt x="7239" y="5712"/>
                  </a:cubicBezTo>
                  <a:cubicBezTo>
                    <a:pt x="7387" y="5721"/>
                    <a:pt x="7551" y="5729"/>
                    <a:pt x="7551" y="5729"/>
                  </a:cubicBezTo>
                  <a:lnTo>
                    <a:pt x="7551" y="5729"/>
                  </a:lnTo>
                  <a:cubicBezTo>
                    <a:pt x="7559" y="5712"/>
                    <a:pt x="7559" y="5360"/>
                    <a:pt x="7567" y="4908"/>
                  </a:cubicBezTo>
                  <a:cubicBezTo>
                    <a:pt x="7567" y="4194"/>
                    <a:pt x="7567" y="3259"/>
                    <a:pt x="7567" y="3160"/>
                  </a:cubicBezTo>
                  <a:cubicBezTo>
                    <a:pt x="7559" y="3103"/>
                    <a:pt x="7559" y="3029"/>
                    <a:pt x="7567" y="2955"/>
                  </a:cubicBezTo>
                  <a:cubicBezTo>
                    <a:pt x="7518" y="2947"/>
                    <a:pt x="7444" y="2922"/>
                    <a:pt x="7412" y="2889"/>
                  </a:cubicBezTo>
                  <a:cubicBezTo>
                    <a:pt x="7395" y="2881"/>
                    <a:pt x="6804" y="2569"/>
                    <a:pt x="6049" y="2175"/>
                  </a:cubicBezTo>
                  <a:cubicBezTo>
                    <a:pt x="4720" y="1486"/>
                    <a:pt x="2890" y="534"/>
                    <a:pt x="2816" y="501"/>
                  </a:cubicBezTo>
                  <a:lnTo>
                    <a:pt x="2816" y="501"/>
                  </a:lnTo>
                  <a:cubicBezTo>
                    <a:pt x="2799" y="493"/>
                    <a:pt x="2758" y="468"/>
                    <a:pt x="2701" y="436"/>
                  </a:cubicBezTo>
                  <a:cubicBezTo>
                    <a:pt x="2438" y="304"/>
                    <a:pt x="1864" y="1"/>
                    <a:pt x="1823" y="17"/>
                  </a:cubicBezTo>
                  <a:cubicBezTo>
                    <a:pt x="1806" y="17"/>
                    <a:pt x="1675" y="83"/>
                    <a:pt x="1511" y="173"/>
                  </a:cubicBezTo>
                  <a:cubicBezTo>
                    <a:pt x="1396" y="230"/>
                    <a:pt x="1256" y="304"/>
                    <a:pt x="1117" y="37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74"/>
            <p:cNvSpPr/>
            <p:nvPr/>
          </p:nvSpPr>
          <p:spPr>
            <a:xfrm>
              <a:off x="3637125" y="2484900"/>
              <a:ext cx="281925" cy="217300"/>
            </a:xfrm>
            <a:custGeom>
              <a:avLst/>
              <a:gdLst/>
              <a:ahLst/>
              <a:cxnLst/>
              <a:rect l="l" t="t" r="r" b="b"/>
              <a:pathLst>
                <a:path w="11277" h="8692" extrusionOk="0">
                  <a:moveTo>
                    <a:pt x="8470" y="0"/>
                  </a:moveTo>
                  <a:cubicBezTo>
                    <a:pt x="8355" y="90"/>
                    <a:pt x="7387" y="837"/>
                    <a:pt x="7075" y="985"/>
                  </a:cubicBezTo>
                  <a:cubicBezTo>
                    <a:pt x="6894" y="1067"/>
                    <a:pt x="6550" y="1272"/>
                    <a:pt x="6222" y="1461"/>
                  </a:cubicBezTo>
                  <a:cubicBezTo>
                    <a:pt x="5984" y="1600"/>
                    <a:pt x="5746" y="1740"/>
                    <a:pt x="5598" y="1822"/>
                  </a:cubicBezTo>
                  <a:lnTo>
                    <a:pt x="5598" y="1822"/>
                  </a:lnTo>
                  <a:cubicBezTo>
                    <a:pt x="5360" y="1945"/>
                    <a:pt x="5155" y="2126"/>
                    <a:pt x="4982" y="2282"/>
                  </a:cubicBezTo>
                  <a:cubicBezTo>
                    <a:pt x="4900" y="2347"/>
                    <a:pt x="4826" y="2413"/>
                    <a:pt x="4769" y="2454"/>
                  </a:cubicBezTo>
                  <a:cubicBezTo>
                    <a:pt x="4646" y="2544"/>
                    <a:pt x="4424" y="2758"/>
                    <a:pt x="4252" y="2914"/>
                  </a:cubicBezTo>
                  <a:cubicBezTo>
                    <a:pt x="4145" y="3012"/>
                    <a:pt x="4063" y="3094"/>
                    <a:pt x="4039" y="3110"/>
                  </a:cubicBezTo>
                  <a:cubicBezTo>
                    <a:pt x="3981" y="3152"/>
                    <a:pt x="3571" y="3217"/>
                    <a:pt x="3251" y="3275"/>
                  </a:cubicBezTo>
                  <a:cubicBezTo>
                    <a:pt x="3103" y="3299"/>
                    <a:pt x="2972" y="3324"/>
                    <a:pt x="2906" y="3332"/>
                  </a:cubicBezTo>
                  <a:cubicBezTo>
                    <a:pt x="2922" y="3414"/>
                    <a:pt x="2931" y="3537"/>
                    <a:pt x="2931" y="3685"/>
                  </a:cubicBezTo>
                  <a:cubicBezTo>
                    <a:pt x="2931" y="3890"/>
                    <a:pt x="2922" y="4136"/>
                    <a:pt x="2914" y="4309"/>
                  </a:cubicBezTo>
                  <a:cubicBezTo>
                    <a:pt x="2906" y="4399"/>
                    <a:pt x="2906" y="4473"/>
                    <a:pt x="2906" y="4506"/>
                  </a:cubicBezTo>
                  <a:cubicBezTo>
                    <a:pt x="2906" y="4571"/>
                    <a:pt x="2898" y="4719"/>
                    <a:pt x="2890" y="4875"/>
                  </a:cubicBezTo>
                  <a:cubicBezTo>
                    <a:pt x="2873" y="5088"/>
                    <a:pt x="2865" y="5310"/>
                    <a:pt x="2857" y="5359"/>
                  </a:cubicBezTo>
                  <a:cubicBezTo>
                    <a:pt x="2857" y="5392"/>
                    <a:pt x="2824" y="5474"/>
                    <a:pt x="2783" y="5556"/>
                  </a:cubicBezTo>
                  <a:cubicBezTo>
                    <a:pt x="2734" y="5671"/>
                    <a:pt x="2676" y="5794"/>
                    <a:pt x="2652" y="5827"/>
                  </a:cubicBezTo>
                  <a:cubicBezTo>
                    <a:pt x="2635" y="5860"/>
                    <a:pt x="2561" y="5942"/>
                    <a:pt x="2496" y="5999"/>
                  </a:cubicBezTo>
                  <a:cubicBezTo>
                    <a:pt x="2438" y="6057"/>
                    <a:pt x="2389" y="6098"/>
                    <a:pt x="2364" y="6106"/>
                  </a:cubicBezTo>
                  <a:cubicBezTo>
                    <a:pt x="2348" y="6106"/>
                    <a:pt x="2200" y="6114"/>
                    <a:pt x="1995" y="6122"/>
                  </a:cubicBezTo>
                  <a:cubicBezTo>
                    <a:pt x="1577" y="6131"/>
                    <a:pt x="936" y="6155"/>
                    <a:pt x="887" y="6180"/>
                  </a:cubicBezTo>
                  <a:lnTo>
                    <a:pt x="887" y="6180"/>
                  </a:lnTo>
                  <a:cubicBezTo>
                    <a:pt x="863" y="6188"/>
                    <a:pt x="764" y="6221"/>
                    <a:pt x="641" y="6262"/>
                  </a:cubicBezTo>
                  <a:cubicBezTo>
                    <a:pt x="387" y="6344"/>
                    <a:pt x="25" y="6459"/>
                    <a:pt x="25" y="6467"/>
                  </a:cubicBezTo>
                  <a:cubicBezTo>
                    <a:pt x="25" y="6475"/>
                    <a:pt x="25" y="6500"/>
                    <a:pt x="25" y="6524"/>
                  </a:cubicBezTo>
                  <a:cubicBezTo>
                    <a:pt x="17" y="6598"/>
                    <a:pt x="1" y="6721"/>
                    <a:pt x="17" y="6746"/>
                  </a:cubicBezTo>
                  <a:cubicBezTo>
                    <a:pt x="34" y="6762"/>
                    <a:pt x="50" y="6779"/>
                    <a:pt x="75" y="6795"/>
                  </a:cubicBezTo>
                  <a:cubicBezTo>
                    <a:pt x="124" y="6853"/>
                    <a:pt x="181" y="6910"/>
                    <a:pt x="181" y="6959"/>
                  </a:cubicBezTo>
                  <a:cubicBezTo>
                    <a:pt x="181" y="6984"/>
                    <a:pt x="247" y="7206"/>
                    <a:pt x="263" y="7271"/>
                  </a:cubicBezTo>
                  <a:cubicBezTo>
                    <a:pt x="329" y="7279"/>
                    <a:pt x="534" y="7321"/>
                    <a:pt x="575" y="7362"/>
                  </a:cubicBezTo>
                  <a:lnTo>
                    <a:pt x="575" y="7362"/>
                  </a:lnTo>
                  <a:lnTo>
                    <a:pt x="592" y="7378"/>
                  </a:lnTo>
                  <a:cubicBezTo>
                    <a:pt x="649" y="7427"/>
                    <a:pt x="739" y="7526"/>
                    <a:pt x="756" y="7567"/>
                  </a:cubicBezTo>
                  <a:cubicBezTo>
                    <a:pt x="764" y="7616"/>
                    <a:pt x="715" y="7632"/>
                    <a:pt x="657" y="7649"/>
                  </a:cubicBezTo>
                  <a:lnTo>
                    <a:pt x="657" y="7649"/>
                  </a:lnTo>
                  <a:cubicBezTo>
                    <a:pt x="625" y="7665"/>
                    <a:pt x="584" y="7673"/>
                    <a:pt x="584" y="7682"/>
                  </a:cubicBezTo>
                  <a:cubicBezTo>
                    <a:pt x="584" y="7706"/>
                    <a:pt x="584" y="7739"/>
                    <a:pt x="592" y="7764"/>
                  </a:cubicBezTo>
                  <a:cubicBezTo>
                    <a:pt x="600" y="7780"/>
                    <a:pt x="600" y="7788"/>
                    <a:pt x="608" y="7797"/>
                  </a:cubicBezTo>
                  <a:cubicBezTo>
                    <a:pt x="625" y="7805"/>
                    <a:pt x="797" y="7895"/>
                    <a:pt x="928" y="7969"/>
                  </a:cubicBezTo>
                  <a:cubicBezTo>
                    <a:pt x="1002" y="8010"/>
                    <a:pt x="1060" y="8043"/>
                    <a:pt x="1076" y="8043"/>
                  </a:cubicBezTo>
                  <a:cubicBezTo>
                    <a:pt x="1092" y="8043"/>
                    <a:pt x="1142" y="8035"/>
                    <a:pt x="1199" y="8026"/>
                  </a:cubicBezTo>
                  <a:cubicBezTo>
                    <a:pt x="1265" y="8018"/>
                    <a:pt x="1330" y="8010"/>
                    <a:pt x="1363" y="8018"/>
                  </a:cubicBezTo>
                  <a:cubicBezTo>
                    <a:pt x="1388" y="8018"/>
                    <a:pt x="1412" y="8043"/>
                    <a:pt x="1429" y="8067"/>
                  </a:cubicBezTo>
                  <a:cubicBezTo>
                    <a:pt x="1453" y="8100"/>
                    <a:pt x="1470" y="8149"/>
                    <a:pt x="1470" y="8166"/>
                  </a:cubicBezTo>
                  <a:cubicBezTo>
                    <a:pt x="1478" y="8174"/>
                    <a:pt x="1503" y="8231"/>
                    <a:pt x="1511" y="8256"/>
                  </a:cubicBezTo>
                  <a:cubicBezTo>
                    <a:pt x="1527" y="8264"/>
                    <a:pt x="1544" y="8272"/>
                    <a:pt x="1560" y="8281"/>
                  </a:cubicBezTo>
                  <a:cubicBezTo>
                    <a:pt x="1585" y="8297"/>
                    <a:pt x="1609" y="8314"/>
                    <a:pt x="1642" y="8297"/>
                  </a:cubicBezTo>
                  <a:cubicBezTo>
                    <a:pt x="1659" y="8289"/>
                    <a:pt x="1675" y="8281"/>
                    <a:pt x="1691" y="8272"/>
                  </a:cubicBezTo>
                  <a:cubicBezTo>
                    <a:pt x="1757" y="8240"/>
                    <a:pt x="1806" y="8207"/>
                    <a:pt x="1929" y="8240"/>
                  </a:cubicBezTo>
                  <a:cubicBezTo>
                    <a:pt x="1987" y="8248"/>
                    <a:pt x="2069" y="8314"/>
                    <a:pt x="2143" y="8396"/>
                  </a:cubicBezTo>
                  <a:cubicBezTo>
                    <a:pt x="2241" y="8494"/>
                    <a:pt x="2340" y="8617"/>
                    <a:pt x="2389" y="8691"/>
                  </a:cubicBezTo>
                  <a:cubicBezTo>
                    <a:pt x="2422" y="8634"/>
                    <a:pt x="2463" y="8543"/>
                    <a:pt x="2463" y="8428"/>
                  </a:cubicBezTo>
                  <a:cubicBezTo>
                    <a:pt x="2463" y="8338"/>
                    <a:pt x="2455" y="8272"/>
                    <a:pt x="2455" y="8223"/>
                  </a:cubicBezTo>
                  <a:cubicBezTo>
                    <a:pt x="2446" y="8174"/>
                    <a:pt x="2438" y="8133"/>
                    <a:pt x="2455" y="8100"/>
                  </a:cubicBezTo>
                  <a:cubicBezTo>
                    <a:pt x="2463" y="8076"/>
                    <a:pt x="2520" y="8002"/>
                    <a:pt x="2578" y="7911"/>
                  </a:cubicBezTo>
                  <a:cubicBezTo>
                    <a:pt x="2660" y="7805"/>
                    <a:pt x="2742" y="7690"/>
                    <a:pt x="2758" y="7649"/>
                  </a:cubicBezTo>
                  <a:cubicBezTo>
                    <a:pt x="2767" y="7616"/>
                    <a:pt x="2775" y="7583"/>
                    <a:pt x="2775" y="7550"/>
                  </a:cubicBezTo>
                  <a:cubicBezTo>
                    <a:pt x="2775" y="7509"/>
                    <a:pt x="2783" y="7476"/>
                    <a:pt x="2791" y="7452"/>
                  </a:cubicBezTo>
                  <a:cubicBezTo>
                    <a:pt x="2808" y="7419"/>
                    <a:pt x="2881" y="7378"/>
                    <a:pt x="2963" y="7345"/>
                  </a:cubicBezTo>
                  <a:cubicBezTo>
                    <a:pt x="3054" y="7312"/>
                    <a:pt x="3160" y="7279"/>
                    <a:pt x="3242" y="7263"/>
                  </a:cubicBezTo>
                  <a:cubicBezTo>
                    <a:pt x="3284" y="7263"/>
                    <a:pt x="3333" y="7247"/>
                    <a:pt x="3382" y="7238"/>
                  </a:cubicBezTo>
                  <a:lnTo>
                    <a:pt x="3382" y="7238"/>
                  </a:lnTo>
                  <a:cubicBezTo>
                    <a:pt x="3538" y="7206"/>
                    <a:pt x="3735" y="7165"/>
                    <a:pt x="3899" y="7173"/>
                  </a:cubicBezTo>
                  <a:cubicBezTo>
                    <a:pt x="4112" y="7173"/>
                    <a:pt x="4268" y="7238"/>
                    <a:pt x="4383" y="7279"/>
                  </a:cubicBezTo>
                  <a:lnTo>
                    <a:pt x="4383" y="7279"/>
                  </a:lnTo>
                  <a:lnTo>
                    <a:pt x="4383" y="7279"/>
                  </a:lnTo>
                  <a:lnTo>
                    <a:pt x="4383" y="7279"/>
                  </a:lnTo>
                  <a:cubicBezTo>
                    <a:pt x="4449" y="7304"/>
                    <a:pt x="4539" y="7411"/>
                    <a:pt x="4646" y="7517"/>
                  </a:cubicBezTo>
                  <a:cubicBezTo>
                    <a:pt x="4753" y="7632"/>
                    <a:pt x="4859" y="7755"/>
                    <a:pt x="4900" y="7755"/>
                  </a:cubicBezTo>
                  <a:cubicBezTo>
                    <a:pt x="4941" y="7755"/>
                    <a:pt x="5073" y="7698"/>
                    <a:pt x="5204" y="7641"/>
                  </a:cubicBezTo>
                  <a:cubicBezTo>
                    <a:pt x="5319" y="7583"/>
                    <a:pt x="5442" y="7534"/>
                    <a:pt x="5508" y="7526"/>
                  </a:cubicBezTo>
                  <a:cubicBezTo>
                    <a:pt x="5590" y="7509"/>
                    <a:pt x="5828" y="7649"/>
                    <a:pt x="6033" y="7780"/>
                  </a:cubicBezTo>
                  <a:cubicBezTo>
                    <a:pt x="6164" y="7854"/>
                    <a:pt x="6287" y="7928"/>
                    <a:pt x="6336" y="7944"/>
                  </a:cubicBezTo>
                  <a:cubicBezTo>
                    <a:pt x="6394" y="7961"/>
                    <a:pt x="6468" y="7961"/>
                    <a:pt x="6542" y="7961"/>
                  </a:cubicBezTo>
                  <a:cubicBezTo>
                    <a:pt x="6640" y="7961"/>
                    <a:pt x="6730" y="7944"/>
                    <a:pt x="6763" y="7928"/>
                  </a:cubicBezTo>
                  <a:cubicBezTo>
                    <a:pt x="6780" y="7920"/>
                    <a:pt x="6796" y="7895"/>
                    <a:pt x="6821" y="7862"/>
                  </a:cubicBezTo>
                  <a:cubicBezTo>
                    <a:pt x="6862" y="7805"/>
                    <a:pt x="6919" y="7723"/>
                    <a:pt x="7042" y="7665"/>
                  </a:cubicBezTo>
                  <a:cubicBezTo>
                    <a:pt x="7198" y="7583"/>
                    <a:pt x="7321" y="7559"/>
                    <a:pt x="7453" y="7526"/>
                  </a:cubicBezTo>
                  <a:lnTo>
                    <a:pt x="7453" y="7526"/>
                  </a:lnTo>
                  <a:lnTo>
                    <a:pt x="7502" y="7517"/>
                  </a:lnTo>
                  <a:lnTo>
                    <a:pt x="7502" y="7517"/>
                  </a:lnTo>
                  <a:cubicBezTo>
                    <a:pt x="7617" y="7493"/>
                    <a:pt x="7830" y="7501"/>
                    <a:pt x="7978" y="7509"/>
                  </a:cubicBezTo>
                  <a:cubicBezTo>
                    <a:pt x="8035" y="7517"/>
                    <a:pt x="8084" y="7517"/>
                    <a:pt x="8125" y="7517"/>
                  </a:cubicBezTo>
                  <a:cubicBezTo>
                    <a:pt x="8216" y="7517"/>
                    <a:pt x="8478" y="7641"/>
                    <a:pt x="8643" y="7714"/>
                  </a:cubicBezTo>
                  <a:cubicBezTo>
                    <a:pt x="8700" y="7739"/>
                    <a:pt x="8749" y="7755"/>
                    <a:pt x="8766" y="7764"/>
                  </a:cubicBezTo>
                  <a:cubicBezTo>
                    <a:pt x="8798" y="7772"/>
                    <a:pt x="8872" y="7673"/>
                    <a:pt x="8938" y="7591"/>
                  </a:cubicBezTo>
                  <a:cubicBezTo>
                    <a:pt x="8963" y="7550"/>
                    <a:pt x="8987" y="7517"/>
                    <a:pt x="9004" y="7501"/>
                  </a:cubicBezTo>
                  <a:cubicBezTo>
                    <a:pt x="9036" y="7468"/>
                    <a:pt x="9110" y="7419"/>
                    <a:pt x="9192" y="7370"/>
                  </a:cubicBezTo>
                  <a:cubicBezTo>
                    <a:pt x="9283" y="7321"/>
                    <a:pt x="9381" y="7271"/>
                    <a:pt x="9414" y="7263"/>
                  </a:cubicBezTo>
                  <a:cubicBezTo>
                    <a:pt x="9439" y="7255"/>
                    <a:pt x="9471" y="7247"/>
                    <a:pt x="9504" y="7247"/>
                  </a:cubicBezTo>
                  <a:cubicBezTo>
                    <a:pt x="9521" y="7238"/>
                    <a:pt x="9545" y="7238"/>
                    <a:pt x="9562" y="7238"/>
                  </a:cubicBezTo>
                  <a:cubicBezTo>
                    <a:pt x="9553" y="7214"/>
                    <a:pt x="9545" y="7173"/>
                    <a:pt x="9537" y="7132"/>
                  </a:cubicBezTo>
                  <a:lnTo>
                    <a:pt x="9537" y="7132"/>
                  </a:lnTo>
                  <a:cubicBezTo>
                    <a:pt x="9504" y="7000"/>
                    <a:pt x="9455" y="6828"/>
                    <a:pt x="9480" y="6762"/>
                  </a:cubicBezTo>
                  <a:cubicBezTo>
                    <a:pt x="9496" y="6689"/>
                    <a:pt x="9553" y="6664"/>
                    <a:pt x="9611" y="6648"/>
                  </a:cubicBezTo>
                  <a:cubicBezTo>
                    <a:pt x="9644" y="6639"/>
                    <a:pt x="9668" y="6631"/>
                    <a:pt x="9685" y="6615"/>
                  </a:cubicBezTo>
                  <a:cubicBezTo>
                    <a:pt x="9701" y="6590"/>
                    <a:pt x="9750" y="6492"/>
                    <a:pt x="9824" y="6360"/>
                  </a:cubicBezTo>
                  <a:cubicBezTo>
                    <a:pt x="9939" y="6131"/>
                    <a:pt x="10103" y="5819"/>
                    <a:pt x="10226" y="5663"/>
                  </a:cubicBezTo>
                  <a:cubicBezTo>
                    <a:pt x="10308" y="5564"/>
                    <a:pt x="10448" y="5458"/>
                    <a:pt x="10579" y="5359"/>
                  </a:cubicBezTo>
                  <a:cubicBezTo>
                    <a:pt x="10760" y="5228"/>
                    <a:pt x="10932" y="5097"/>
                    <a:pt x="10940" y="4998"/>
                  </a:cubicBezTo>
                  <a:lnTo>
                    <a:pt x="10949" y="4908"/>
                  </a:lnTo>
                  <a:cubicBezTo>
                    <a:pt x="10981" y="4473"/>
                    <a:pt x="11129" y="2782"/>
                    <a:pt x="11129" y="2700"/>
                  </a:cubicBezTo>
                  <a:cubicBezTo>
                    <a:pt x="11129" y="2651"/>
                    <a:pt x="11162" y="2593"/>
                    <a:pt x="11203" y="2536"/>
                  </a:cubicBezTo>
                  <a:cubicBezTo>
                    <a:pt x="11236" y="2479"/>
                    <a:pt x="11277" y="2421"/>
                    <a:pt x="11260" y="2397"/>
                  </a:cubicBezTo>
                  <a:cubicBezTo>
                    <a:pt x="11244" y="2355"/>
                    <a:pt x="11154" y="2273"/>
                    <a:pt x="11080" y="2216"/>
                  </a:cubicBezTo>
                  <a:cubicBezTo>
                    <a:pt x="11047" y="2191"/>
                    <a:pt x="11022" y="2167"/>
                    <a:pt x="11006" y="2150"/>
                  </a:cubicBezTo>
                  <a:cubicBezTo>
                    <a:pt x="10957" y="2109"/>
                    <a:pt x="10973" y="2027"/>
                    <a:pt x="10990" y="1953"/>
                  </a:cubicBezTo>
                  <a:cubicBezTo>
                    <a:pt x="10998" y="1904"/>
                    <a:pt x="11006" y="1863"/>
                    <a:pt x="11006" y="1830"/>
                  </a:cubicBezTo>
                  <a:cubicBezTo>
                    <a:pt x="10998" y="1789"/>
                    <a:pt x="10932" y="1715"/>
                    <a:pt x="10883" y="1650"/>
                  </a:cubicBezTo>
                  <a:cubicBezTo>
                    <a:pt x="10842" y="1600"/>
                    <a:pt x="10809" y="1551"/>
                    <a:pt x="10793" y="1518"/>
                  </a:cubicBezTo>
                  <a:cubicBezTo>
                    <a:pt x="10768" y="1461"/>
                    <a:pt x="10768" y="1379"/>
                    <a:pt x="10776" y="1280"/>
                  </a:cubicBezTo>
                  <a:cubicBezTo>
                    <a:pt x="10776" y="1207"/>
                    <a:pt x="10784" y="1133"/>
                    <a:pt x="10776" y="1075"/>
                  </a:cubicBezTo>
                  <a:cubicBezTo>
                    <a:pt x="10768" y="1010"/>
                    <a:pt x="10735" y="886"/>
                    <a:pt x="10694" y="772"/>
                  </a:cubicBezTo>
                  <a:cubicBezTo>
                    <a:pt x="10653" y="640"/>
                    <a:pt x="10612" y="517"/>
                    <a:pt x="10588" y="460"/>
                  </a:cubicBezTo>
                  <a:cubicBezTo>
                    <a:pt x="10333" y="591"/>
                    <a:pt x="10103" y="690"/>
                    <a:pt x="10079" y="673"/>
                  </a:cubicBezTo>
                  <a:cubicBezTo>
                    <a:pt x="10062" y="665"/>
                    <a:pt x="10021" y="624"/>
                    <a:pt x="9964" y="583"/>
                  </a:cubicBezTo>
                  <a:cubicBezTo>
                    <a:pt x="9832" y="476"/>
                    <a:pt x="9619" y="296"/>
                    <a:pt x="9578" y="279"/>
                  </a:cubicBezTo>
                  <a:cubicBezTo>
                    <a:pt x="9545" y="271"/>
                    <a:pt x="9381" y="238"/>
                    <a:pt x="9225" y="205"/>
                  </a:cubicBezTo>
                  <a:cubicBezTo>
                    <a:pt x="9102" y="172"/>
                    <a:pt x="8979" y="148"/>
                    <a:pt x="8946" y="140"/>
                  </a:cubicBezTo>
                  <a:lnTo>
                    <a:pt x="8946" y="140"/>
                  </a:lnTo>
                  <a:cubicBezTo>
                    <a:pt x="8930" y="131"/>
                    <a:pt x="8905" y="131"/>
                    <a:pt x="8881" y="123"/>
                  </a:cubicBezTo>
                  <a:cubicBezTo>
                    <a:pt x="8766" y="90"/>
                    <a:pt x="8552" y="41"/>
                    <a:pt x="847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74"/>
            <p:cNvSpPr/>
            <p:nvPr/>
          </p:nvSpPr>
          <p:spPr>
            <a:xfrm>
              <a:off x="3637125" y="2484900"/>
              <a:ext cx="281925" cy="217300"/>
            </a:xfrm>
            <a:custGeom>
              <a:avLst/>
              <a:gdLst/>
              <a:ahLst/>
              <a:cxnLst/>
              <a:rect l="l" t="t" r="r" b="b"/>
              <a:pathLst>
                <a:path w="11277" h="8692" fill="none" extrusionOk="0">
                  <a:moveTo>
                    <a:pt x="8470" y="0"/>
                  </a:moveTo>
                  <a:cubicBezTo>
                    <a:pt x="8355" y="90"/>
                    <a:pt x="7387" y="837"/>
                    <a:pt x="7075" y="985"/>
                  </a:cubicBezTo>
                  <a:cubicBezTo>
                    <a:pt x="6894" y="1067"/>
                    <a:pt x="6550" y="1272"/>
                    <a:pt x="6222" y="1461"/>
                  </a:cubicBezTo>
                  <a:cubicBezTo>
                    <a:pt x="5984" y="1600"/>
                    <a:pt x="5746" y="1740"/>
                    <a:pt x="5598" y="1822"/>
                  </a:cubicBezTo>
                  <a:lnTo>
                    <a:pt x="5598" y="1822"/>
                  </a:lnTo>
                  <a:cubicBezTo>
                    <a:pt x="5360" y="1945"/>
                    <a:pt x="5155" y="2126"/>
                    <a:pt x="4982" y="2282"/>
                  </a:cubicBezTo>
                  <a:cubicBezTo>
                    <a:pt x="4900" y="2347"/>
                    <a:pt x="4826" y="2413"/>
                    <a:pt x="4769" y="2454"/>
                  </a:cubicBezTo>
                  <a:cubicBezTo>
                    <a:pt x="4646" y="2544"/>
                    <a:pt x="4424" y="2758"/>
                    <a:pt x="4252" y="2914"/>
                  </a:cubicBezTo>
                  <a:cubicBezTo>
                    <a:pt x="4145" y="3012"/>
                    <a:pt x="4063" y="3094"/>
                    <a:pt x="4039" y="3110"/>
                  </a:cubicBezTo>
                  <a:cubicBezTo>
                    <a:pt x="3981" y="3152"/>
                    <a:pt x="3571" y="3217"/>
                    <a:pt x="3251" y="3275"/>
                  </a:cubicBezTo>
                  <a:cubicBezTo>
                    <a:pt x="3103" y="3299"/>
                    <a:pt x="2972" y="3324"/>
                    <a:pt x="2906" y="3332"/>
                  </a:cubicBezTo>
                  <a:cubicBezTo>
                    <a:pt x="2922" y="3414"/>
                    <a:pt x="2931" y="3537"/>
                    <a:pt x="2931" y="3685"/>
                  </a:cubicBezTo>
                  <a:cubicBezTo>
                    <a:pt x="2931" y="3890"/>
                    <a:pt x="2922" y="4136"/>
                    <a:pt x="2914" y="4309"/>
                  </a:cubicBezTo>
                  <a:cubicBezTo>
                    <a:pt x="2906" y="4399"/>
                    <a:pt x="2906" y="4473"/>
                    <a:pt x="2906" y="4506"/>
                  </a:cubicBezTo>
                  <a:cubicBezTo>
                    <a:pt x="2906" y="4571"/>
                    <a:pt x="2898" y="4719"/>
                    <a:pt x="2890" y="4875"/>
                  </a:cubicBezTo>
                  <a:cubicBezTo>
                    <a:pt x="2873" y="5088"/>
                    <a:pt x="2865" y="5310"/>
                    <a:pt x="2857" y="5359"/>
                  </a:cubicBezTo>
                  <a:cubicBezTo>
                    <a:pt x="2857" y="5392"/>
                    <a:pt x="2824" y="5474"/>
                    <a:pt x="2783" y="5556"/>
                  </a:cubicBezTo>
                  <a:cubicBezTo>
                    <a:pt x="2734" y="5671"/>
                    <a:pt x="2676" y="5794"/>
                    <a:pt x="2652" y="5827"/>
                  </a:cubicBezTo>
                  <a:cubicBezTo>
                    <a:pt x="2635" y="5860"/>
                    <a:pt x="2561" y="5942"/>
                    <a:pt x="2496" y="5999"/>
                  </a:cubicBezTo>
                  <a:cubicBezTo>
                    <a:pt x="2438" y="6057"/>
                    <a:pt x="2389" y="6098"/>
                    <a:pt x="2364" y="6106"/>
                  </a:cubicBezTo>
                  <a:cubicBezTo>
                    <a:pt x="2348" y="6106"/>
                    <a:pt x="2200" y="6114"/>
                    <a:pt x="1995" y="6122"/>
                  </a:cubicBezTo>
                  <a:cubicBezTo>
                    <a:pt x="1577" y="6131"/>
                    <a:pt x="936" y="6155"/>
                    <a:pt x="887" y="6180"/>
                  </a:cubicBezTo>
                  <a:lnTo>
                    <a:pt x="887" y="6180"/>
                  </a:lnTo>
                  <a:cubicBezTo>
                    <a:pt x="863" y="6188"/>
                    <a:pt x="764" y="6221"/>
                    <a:pt x="641" y="6262"/>
                  </a:cubicBezTo>
                  <a:cubicBezTo>
                    <a:pt x="387" y="6344"/>
                    <a:pt x="25" y="6459"/>
                    <a:pt x="25" y="6467"/>
                  </a:cubicBezTo>
                  <a:cubicBezTo>
                    <a:pt x="25" y="6475"/>
                    <a:pt x="25" y="6500"/>
                    <a:pt x="25" y="6524"/>
                  </a:cubicBezTo>
                  <a:cubicBezTo>
                    <a:pt x="17" y="6598"/>
                    <a:pt x="1" y="6721"/>
                    <a:pt x="17" y="6746"/>
                  </a:cubicBezTo>
                  <a:cubicBezTo>
                    <a:pt x="34" y="6762"/>
                    <a:pt x="50" y="6779"/>
                    <a:pt x="75" y="6795"/>
                  </a:cubicBezTo>
                  <a:cubicBezTo>
                    <a:pt x="124" y="6853"/>
                    <a:pt x="181" y="6910"/>
                    <a:pt x="181" y="6959"/>
                  </a:cubicBezTo>
                  <a:cubicBezTo>
                    <a:pt x="181" y="6984"/>
                    <a:pt x="247" y="7206"/>
                    <a:pt x="263" y="7271"/>
                  </a:cubicBezTo>
                  <a:cubicBezTo>
                    <a:pt x="329" y="7279"/>
                    <a:pt x="534" y="7321"/>
                    <a:pt x="575" y="7362"/>
                  </a:cubicBezTo>
                  <a:lnTo>
                    <a:pt x="575" y="7362"/>
                  </a:lnTo>
                  <a:lnTo>
                    <a:pt x="592" y="7378"/>
                  </a:lnTo>
                  <a:cubicBezTo>
                    <a:pt x="649" y="7427"/>
                    <a:pt x="739" y="7526"/>
                    <a:pt x="756" y="7567"/>
                  </a:cubicBezTo>
                  <a:cubicBezTo>
                    <a:pt x="764" y="7616"/>
                    <a:pt x="715" y="7632"/>
                    <a:pt x="657" y="7649"/>
                  </a:cubicBezTo>
                  <a:lnTo>
                    <a:pt x="657" y="7649"/>
                  </a:lnTo>
                  <a:cubicBezTo>
                    <a:pt x="625" y="7665"/>
                    <a:pt x="584" y="7673"/>
                    <a:pt x="584" y="7682"/>
                  </a:cubicBezTo>
                  <a:cubicBezTo>
                    <a:pt x="584" y="7706"/>
                    <a:pt x="584" y="7739"/>
                    <a:pt x="592" y="7764"/>
                  </a:cubicBezTo>
                  <a:cubicBezTo>
                    <a:pt x="600" y="7780"/>
                    <a:pt x="600" y="7788"/>
                    <a:pt x="608" y="7797"/>
                  </a:cubicBezTo>
                  <a:cubicBezTo>
                    <a:pt x="625" y="7805"/>
                    <a:pt x="797" y="7895"/>
                    <a:pt x="928" y="7969"/>
                  </a:cubicBezTo>
                  <a:cubicBezTo>
                    <a:pt x="1002" y="8010"/>
                    <a:pt x="1060" y="8043"/>
                    <a:pt x="1076" y="8043"/>
                  </a:cubicBezTo>
                  <a:cubicBezTo>
                    <a:pt x="1092" y="8043"/>
                    <a:pt x="1142" y="8035"/>
                    <a:pt x="1199" y="8026"/>
                  </a:cubicBezTo>
                  <a:cubicBezTo>
                    <a:pt x="1265" y="8018"/>
                    <a:pt x="1330" y="8010"/>
                    <a:pt x="1363" y="8018"/>
                  </a:cubicBezTo>
                  <a:cubicBezTo>
                    <a:pt x="1388" y="8018"/>
                    <a:pt x="1412" y="8043"/>
                    <a:pt x="1429" y="8067"/>
                  </a:cubicBezTo>
                  <a:cubicBezTo>
                    <a:pt x="1453" y="8100"/>
                    <a:pt x="1470" y="8149"/>
                    <a:pt x="1470" y="8166"/>
                  </a:cubicBezTo>
                  <a:cubicBezTo>
                    <a:pt x="1478" y="8174"/>
                    <a:pt x="1503" y="8231"/>
                    <a:pt x="1511" y="8256"/>
                  </a:cubicBezTo>
                  <a:cubicBezTo>
                    <a:pt x="1527" y="8264"/>
                    <a:pt x="1544" y="8272"/>
                    <a:pt x="1560" y="8281"/>
                  </a:cubicBezTo>
                  <a:cubicBezTo>
                    <a:pt x="1585" y="8297"/>
                    <a:pt x="1609" y="8314"/>
                    <a:pt x="1642" y="8297"/>
                  </a:cubicBezTo>
                  <a:cubicBezTo>
                    <a:pt x="1659" y="8289"/>
                    <a:pt x="1675" y="8281"/>
                    <a:pt x="1691" y="8272"/>
                  </a:cubicBezTo>
                  <a:cubicBezTo>
                    <a:pt x="1757" y="8240"/>
                    <a:pt x="1806" y="8207"/>
                    <a:pt x="1929" y="8240"/>
                  </a:cubicBezTo>
                  <a:cubicBezTo>
                    <a:pt x="1987" y="8248"/>
                    <a:pt x="2069" y="8314"/>
                    <a:pt x="2143" y="8396"/>
                  </a:cubicBezTo>
                  <a:cubicBezTo>
                    <a:pt x="2241" y="8494"/>
                    <a:pt x="2340" y="8617"/>
                    <a:pt x="2389" y="8691"/>
                  </a:cubicBezTo>
                  <a:cubicBezTo>
                    <a:pt x="2422" y="8634"/>
                    <a:pt x="2463" y="8543"/>
                    <a:pt x="2463" y="8428"/>
                  </a:cubicBezTo>
                  <a:cubicBezTo>
                    <a:pt x="2463" y="8338"/>
                    <a:pt x="2455" y="8272"/>
                    <a:pt x="2455" y="8223"/>
                  </a:cubicBezTo>
                  <a:cubicBezTo>
                    <a:pt x="2446" y="8174"/>
                    <a:pt x="2438" y="8133"/>
                    <a:pt x="2455" y="8100"/>
                  </a:cubicBezTo>
                  <a:cubicBezTo>
                    <a:pt x="2463" y="8076"/>
                    <a:pt x="2520" y="8002"/>
                    <a:pt x="2578" y="7911"/>
                  </a:cubicBezTo>
                  <a:cubicBezTo>
                    <a:pt x="2660" y="7805"/>
                    <a:pt x="2742" y="7690"/>
                    <a:pt x="2758" y="7649"/>
                  </a:cubicBezTo>
                  <a:cubicBezTo>
                    <a:pt x="2767" y="7616"/>
                    <a:pt x="2775" y="7583"/>
                    <a:pt x="2775" y="7550"/>
                  </a:cubicBezTo>
                  <a:cubicBezTo>
                    <a:pt x="2775" y="7509"/>
                    <a:pt x="2783" y="7476"/>
                    <a:pt x="2791" y="7452"/>
                  </a:cubicBezTo>
                  <a:cubicBezTo>
                    <a:pt x="2808" y="7419"/>
                    <a:pt x="2881" y="7378"/>
                    <a:pt x="2963" y="7345"/>
                  </a:cubicBezTo>
                  <a:cubicBezTo>
                    <a:pt x="3054" y="7312"/>
                    <a:pt x="3160" y="7279"/>
                    <a:pt x="3242" y="7263"/>
                  </a:cubicBezTo>
                  <a:cubicBezTo>
                    <a:pt x="3284" y="7263"/>
                    <a:pt x="3333" y="7247"/>
                    <a:pt x="3382" y="7238"/>
                  </a:cubicBezTo>
                  <a:lnTo>
                    <a:pt x="3382" y="7238"/>
                  </a:lnTo>
                  <a:cubicBezTo>
                    <a:pt x="3538" y="7206"/>
                    <a:pt x="3735" y="7165"/>
                    <a:pt x="3899" y="7173"/>
                  </a:cubicBezTo>
                  <a:cubicBezTo>
                    <a:pt x="4112" y="7173"/>
                    <a:pt x="4268" y="7238"/>
                    <a:pt x="4383" y="7279"/>
                  </a:cubicBezTo>
                  <a:lnTo>
                    <a:pt x="4383" y="7279"/>
                  </a:lnTo>
                  <a:lnTo>
                    <a:pt x="4383" y="7279"/>
                  </a:lnTo>
                  <a:lnTo>
                    <a:pt x="4383" y="7279"/>
                  </a:lnTo>
                  <a:cubicBezTo>
                    <a:pt x="4449" y="7304"/>
                    <a:pt x="4539" y="7411"/>
                    <a:pt x="4646" y="7517"/>
                  </a:cubicBezTo>
                  <a:cubicBezTo>
                    <a:pt x="4753" y="7632"/>
                    <a:pt x="4859" y="7755"/>
                    <a:pt x="4900" y="7755"/>
                  </a:cubicBezTo>
                  <a:cubicBezTo>
                    <a:pt x="4941" y="7755"/>
                    <a:pt x="5073" y="7698"/>
                    <a:pt x="5204" y="7641"/>
                  </a:cubicBezTo>
                  <a:cubicBezTo>
                    <a:pt x="5319" y="7583"/>
                    <a:pt x="5442" y="7534"/>
                    <a:pt x="5508" y="7526"/>
                  </a:cubicBezTo>
                  <a:cubicBezTo>
                    <a:pt x="5590" y="7509"/>
                    <a:pt x="5828" y="7649"/>
                    <a:pt x="6033" y="7780"/>
                  </a:cubicBezTo>
                  <a:cubicBezTo>
                    <a:pt x="6164" y="7854"/>
                    <a:pt x="6287" y="7928"/>
                    <a:pt x="6336" y="7944"/>
                  </a:cubicBezTo>
                  <a:cubicBezTo>
                    <a:pt x="6394" y="7961"/>
                    <a:pt x="6468" y="7961"/>
                    <a:pt x="6542" y="7961"/>
                  </a:cubicBezTo>
                  <a:cubicBezTo>
                    <a:pt x="6640" y="7961"/>
                    <a:pt x="6730" y="7944"/>
                    <a:pt x="6763" y="7928"/>
                  </a:cubicBezTo>
                  <a:cubicBezTo>
                    <a:pt x="6780" y="7920"/>
                    <a:pt x="6796" y="7895"/>
                    <a:pt x="6821" y="7862"/>
                  </a:cubicBezTo>
                  <a:cubicBezTo>
                    <a:pt x="6862" y="7805"/>
                    <a:pt x="6919" y="7723"/>
                    <a:pt x="7042" y="7665"/>
                  </a:cubicBezTo>
                  <a:cubicBezTo>
                    <a:pt x="7198" y="7583"/>
                    <a:pt x="7321" y="7559"/>
                    <a:pt x="7453" y="7526"/>
                  </a:cubicBezTo>
                  <a:lnTo>
                    <a:pt x="7453" y="7526"/>
                  </a:lnTo>
                  <a:lnTo>
                    <a:pt x="7502" y="7517"/>
                  </a:lnTo>
                  <a:lnTo>
                    <a:pt x="7502" y="7517"/>
                  </a:lnTo>
                  <a:cubicBezTo>
                    <a:pt x="7617" y="7493"/>
                    <a:pt x="7830" y="7501"/>
                    <a:pt x="7978" y="7509"/>
                  </a:cubicBezTo>
                  <a:cubicBezTo>
                    <a:pt x="8035" y="7517"/>
                    <a:pt x="8084" y="7517"/>
                    <a:pt x="8125" y="7517"/>
                  </a:cubicBezTo>
                  <a:cubicBezTo>
                    <a:pt x="8216" y="7517"/>
                    <a:pt x="8478" y="7641"/>
                    <a:pt x="8643" y="7714"/>
                  </a:cubicBezTo>
                  <a:cubicBezTo>
                    <a:pt x="8700" y="7739"/>
                    <a:pt x="8749" y="7755"/>
                    <a:pt x="8766" y="7764"/>
                  </a:cubicBezTo>
                  <a:cubicBezTo>
                    <a:pt x="8798" y="7772"/>
                    <a:pt x="8872" y="7673"/>
                    <a:pt x="8938" y="7591"/>
                  </a:cubicBezTo>
                  <a:cubicBezTo>
                    <a:pt x="8963" y="7550"/>
                    <a:pt x="8987" y="7517"/>
                    <a:pt x="9004" y="7501"/>
                  </a:cubicBezTo>
                  <a:cubicBezTo>
                    <a:pt x="9036" y="7468"/>
                    <a:pt x="9110" y="7419"/>
                    <a:pt x="9192" y="7370"/>
                  </a:cubicBezTo>
                  <a:cubicBezTo>
                    <a:pt x="9283" y="7321"/>
                    <a:pt x="9381" y="7271"/>
                    <a:pt x="9414" y="7263"/>
                  </a:cubicBezTo>
                  <a:cubicBezTo>
                    <a:pt x="9439" y="7255"/>
                    <a:pt x="9471" y="7247"/>
                    <a:pt x="9504" y="7247"/>
                  </a:cubicBezTo>
                  <a:cubicBezTo>
                    <a:pt x="9521" y="7238"/>
                    <a:pt x="9545" y="7238"/>
                    <a:pt x="9562" y="7238"/>
                  </a:cubicBezTo>
                  <a:cubicBezTo>
                    <a:pt x="9553" y="7214"/>
                    <a:pt x="9545" y="7173"/>
                    <a:pt x="9537" y="7132"/>
                  </a:cubicBezTo>
                  <a:lnTo>
                    <a:pt x="9537" y="7132"/>
                  </a:lnTo>
                  <a:cubicBezTo>
                    <a:pt x="9504" y="7000"/>
                    <a:pt x="9455" y="6828"/>
                    <a:pt x="9480" y="6762"/>
                  </a:cubicBezTo>
                  <a:cubicBezTo>
                    <a:pt x="9496" y="6689"/>
                    <a:pt x="9553" y="6664"/>
                    <a:pt x="9611" y="6648"/>
                  </a:cubicBezTo>
                  <a:cubicBezTo>
                    <a:pt x="9644" y="6639"/>
                    <a:pt x="9668" y="6631"/>
                    <a:pt x="9685" y="6615"/>
                  </a:cubicBezTo>
                  <a:cubicBezTo>
                    <a:pt x="9701" y="6590"/>
                    <a:pt x="9750" y="6492"/>
                    <a:pt x="9824" y="6360"/>
                  </a:cubicBezTo>
                  <a:cubicBezTo>
                    <a:pt x="9939" y="6131"/>
                    <a:pt x="10103" y="5819"/>
                    <a:pt x="10226" y="5663"/>
                  </a:cubicBezTo>
                  <a:cubicBezTo>
                    <a:pt x="10308" y="5564"/>
                    <a:pt x="10448" y="5458"/>
                    <a:pt x="10579" y="5359"/>
                  </a:cubicBezTo>
                  <a:cubicBezTo>
                    <a:pt x="10760" y="5228"/>
                    <a:pt x="10932" y="5097"/>
                    <a:pt x="10940" y="4998"/>
                  </a:cubicBezTo>
                  <a:lnTo>
                    <a:pt x="10949" y="4908"/>
                  </a:lnTo>
                  <a:cubicBezTo>
                    <a:pt x="10981" y="4473"/>
                    <a:pt x="11129" y="2782"/>
                    <a:pt x="11129" y="2700"/>
                  </a:cubicBezTo>
                  <a:cubicBezTo>
                    <a:pt x="11129" y="2651"/>
                    <a:pt x="11162" y="2593"/>
                    <a:pt x="11203" y="2536"/>
                  </a:cubicBezTo>
                  <a:cubicBezTo>
                    <a:pt x="11236" y="2479"/>
                    <a:pt x="11277" y="2421"/>
                    <a:pt x="11260" y="2397"/>
                  </a:cubicBezTo>
                  <a:cubicBezTo>
                    <a:pt x="11244" y="2355"/>
                    <a:pt x="11154" y="2273"/>
                    <a:pt x="11080" y="2216"/>
                  </a:cubicBezTo>
                  <a:cubicBezTo>
                    <a:pt x="11047" y="2191"/>
                    <a:pt x="11022" y="2167"/>
                    <a:pt x="11006" y="2150"/>
                  </a:cubicBezTo>
                  <a:cubicBezTo>
                    <a:pt x="10957" y="2109"/>
                    <a:pt x="10973" y="2027"/>
                    <a:pt x="10990" y="1953"/>
                  </a:cubicBezTo>
                  <a:cubicBezTo>
                    <a:pt x="10998" y="1904"/>
                    <a:pt x="11006" y="1863"/>
                    <a:pt x="11006" y="1830"/>
                  </a:cubicBezTo>
                  <a:cubicBezTo>
                    <a:pt x="10998" y="1789"/>
                    <a:pt x="10932" y="1715"/>
                    <a:pt x="10883" y="1650"/>
                  </a:cubicBezTo>
                  <a:cubicBezTo>
                    <a:pt x="10842" y="1600"/>
                    <a:pt x="10809" y="1551"/>
                    <a:pt x="10793" y="1518"/>
                  </a:cubicBezTo>
                  <a:cubicBezTo>
                    <a:pt x="10768" y="1461"/>
                    <a:pt x="10768" y="1379"/>
                    <a:pt x="10776" y="1280"/>
                  </a:cubicBezTo>
                  <a:cubicBezTo>
                    <a:pt x="10776" y="1207"/>
                    <a:pt x="10784" y="1133"/>
                    <a:pt x="10776" y="1075"/>
                  </a:cubicBezTo>
                  <a:cubicBezTo>
                    <a:pt x="10768" y="1010"/>
                    <a:pt x="10735" y="886"/>
                    <a:pt x="10694" y="772"/>
                  </a:cubicBezTo>
                  <a:cubicBezTo>
                    <a:pt x="10653" y="640"/>
                    <a:pt x="10612" y="517"/>
                    <a:pt x="10588" y="460"/>
                  </a:cubicBezTo>
                  <a:cubicBezTo>
                    <a:pt x="10333" y="591"/>
                    <a:pt x="10103" y="690"/>
                    <a:pt x="10079" y="673"/>
                  </a:cubicBezTo>
                  <a:cubicBezTo>
                    <a:pt x="10062" y="665"/>
                    <a:pt x="10021" y="624"/>
                    <a:pt x="9964" y="583"/>
                  </a:cubicBezTo>
                  <a:cubicBezTo>
                    <a:pt x="9832" y="476"/>
                    <a:pt x="9619" y="296"/>
                    <a:pt x="9578" y="279"/>
                  </a:cubicBezTo>
                  <a:cubicBezTo>
                    <a:pt x="9545" y="271"/>
                    <a:pt x="9381" y="238"/>
                    <a:pt x="9225" y="205"/>
                  </a:cubicBezTo>
                  <a:cubicBezTo>
                    <a:pt x="9102" y="172"/>
                    <a:pt x="8979" y="148"/>
                    <a:pt x="8946" y="140"/>
                  </a:cubicBezTo>
                  <a:lnTo>
                    <a:pt x="8946" y="140"/>
                  </a:lnTo>
                  <a:cubicBezTo>
                    <a:pt x="8930" y="131"/>
                    <a:pt x="8905" y="131"/>
                    <a:pt x="8881" y="123"/>
                  </a:cubicBezTo>
                  <a:cubicBezTo>
                    <a:pt x="8766" y="90"/>
                    <a:pt x="8552" y="41"/>
                    <a:pt x="8470"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74"/>
            <p:cNvSpPr/>
            <p:nvPr/>
          </p:nvSpPr>
          <p:spPr>
            <a:xfrm>
              <a:off x="3802100" y="2296125"/>
              <a:ext cx="282725" cy="262250"/>
            </a:xfrm>
            <a:custGeom>
              <a:avLst/>
              <a:gdLst/>
              <a:ahLst/>
              <a:cxnLst/>
              <a:rect l="l" t="t" r="r" b="b"/>
              <a:pathLst>
                <a:path w="11309" h="10490" extrusionOk="0">
                  <a:moveTo>
                    <a:pt x="1576" y="1"/>
                  </a:moveTo>
                  <a:cubicBezTo>
                    <a:pt x="1756" y="50"/>
                    <a:pt x="2175" y="296"/>
                    <a:pt x="2323" y="280"/>
                  </a:cubicBezTo>
                  <a:cubicBezTo>
                    <a:pt x="2470" y="264"/>
                    <a:pt x="2700" y="288"/>
                    <a:pt x="2881" y="288"/>
                  </a:cubicBezTo>
                  <a:cubicBezTo>
                    <a:pt x="3061" y="288"/>
                    <a:pt x="3094" y="223"/>
                    <a:pt x="3299" y="305"/>
                  </a:cubicBezTo>
                  <a:cubicBezTo>
                    <a:pt x="3496" y="387"/>
                    <a:pt x="3406" y="411"/>
                    <a:pt x="3660" y="485"/>
                  </a:cubicBezTo>
                  <a:cubicBezTo>
                    <a:pt x="3915" y="551"/>
                    <a:pt x="4071" y="444"/>
                    <a:pt x="4185" y="559"/>
                  </a:cubicBezTo>
                  <a:cubicBezTo>
                    <a:pt x="4300" y="666"/>
                    <a:pt x="4407" y="1010"/>
                    <a:pt x="4432" y="1175"/>
                  </a:cubicBezTo>
                  <a:cubicBezTo>
                    <a:pt x="4465" y="1330"/>
                    <a:pt x="4645" y="1495"/>
                    <a:pt x="4842" y="1519"/>
                  </a:cubicBezTo>
                  <a:cubicBezTo>
                    <a:pt x="5039" y="1536"/>
                    <a:pt x="5105" y="1519"/>
                    <a:pt x="5343" y="1544"/>
                  </a:cubicBezTo>
                  <a:cubicBezTo>
                    <a:pt x="5572" y="1568"/>
                    <a:pt x="5917" y="1675"/>
                    <a:pt x="6073" y="1774"/>
                  </a:cubicBezTo>
                  <a:cubicBezTo>
                    <a:pt x="6229" y="1880"/>
                    <a:pt x="6459" y="2020"/>
                    <a:pt x="6639" y="2127"/>
                  </a:cubicBezTo>
                  <a:cubicBezTo>
                    <a:pt x="6828" y="2233"/>
                    <a:pt x="6885" y="2266"/>
                    <a:pt x="6992" y="2282"/>
                  </a:cubicBezTo>
                  <a:cubicBezTo>
                    <a:pt x="7107" y="2299"/>
                    <a:pt x="7255" y="2258"/>
                    <a:pt x="7353" y="2184"/>
                  </a:cubicBezTo>
                  <a:cubicBezTo>
                    <a:pt x="7444" y="2110"/>
                    <a:pt x="7591" y="2003"/>
                    <a:pt x="7657" y="1905"/>
                  </a:cubicBezTo>
                  <a:cubicBezTo>
                    <a:pt x="7723" y="1806"/>
                    <a:pt x="7780" y="1700"/>
                    <a:pt x="7764" y="1577"/>
                  </a:cubicBezTo>
                  <a:cubicBezTo>
                    <a:pt x="7739" y="1462"/>
                    <a:pt x="7641" y="1396"/>
                    <a:pt x="7632" y="1257"/>
                  </a:cubicBezTo>
                  <a:cubicBezTo>
                    <a:pt x="7624" y="1117"/>
                    <a:pt x="7550" y="1068"/>
                    <a:pt x="7641" y="961"/>
                  </a:cubicBezTo>
                  <a:cubicBezTo>
                    <a:pt x="7731" y="846"/>
                    <a:pt x="7920" y="526"/>
                    <a:pt x="8075" y="477"/>
                  </a:cubicBezTo>
                  <a:cubicBezTo>
                    <a:pt x="8231" y="420"/>
                    <a:pt x="8814" y="124"/>
                    <a:pt x="9151" y="190"/>
                  </a:cubicBezTo>
                  <a:cubicBezTo>
                    <a:pt x="9487" y="255"/>
                    <a:pt x="9807" y="362"/>
                    <a:pt x="9856" y="411"/>
                  </a:cubicBezTo>
                  <a:cubicBezTo>
                    <a:pt x="9906" y="469"/>
                    <a:pt x="9758" y="616"/>
                    <a:pt x="9873" y="715"/>
                  </a:cubicBezTo>
                  <a:cubicBezTo>
                    <a:pt x="9988" y="813"/>
                    <a:pt x="9988" y="723"/>
                    <a:pt x="10258" y="789"/>
                  </a:cubicBezTo>
                  <a:cubicBezTo>
                    <a:pt x="10529" y="846"/>
                    <a:pt x="11055" y="920"/>
                    <a:pt x="11153" y="945"/>
                  </a:cubicBezTo>
                  <a:cubicBezTo>
                    <a:pt x="11227" y="969"/>
                    <a:pt x="11235" y="1125"/>
                    <a:pt x="11309" y="1216"/>
                  </a:cubicBezTo>
                  <a:cubicBezTo>
                    <a:pt x="11235" y="1289"/>
                    <a:pt x="11153" y="1380"/>
                    <a:pt x="11145" y="1413"/>
                  </a:cubicBezTo>
                  <a:cubicBezTo>
                    <a:pt x="11128" y="1445"/>
                    <a:pt x="11153" y="1626"/>
                    <a:pt x="11178" y="1782"/>
                  </a:cubicBezTo>
                  <a:cubicBezTo>
                    <a:pt x="11194" y="1905"/>
                    <a:pt x="11210" y="2012"/>
                    <a:pt x="11202" y="2028"/>
                  </a:cubicBezTo>
                  <a:cubicBezTo>
                    <a:pt x="11194" y="2077"/>
                    <a:pt x="11030" y="2422"/>
                    <a:pt x="11030" y="2430"/>
                  </a:cubicBezTo>
                  <a:lnTo>
                    <a:pt x="11022" y="2438"/>
                  </a:lnTo>
                  <a:lnTo>
                    <a:pt x="11022" y="2455"/>
                  </a:lnTo>
                  <a:cubicBezTo>
                    <a:pt x="11022" y="2455"/>
                    <a:pt x="11169" y="2972"/>
                    <a:pt x="11169" y="3021"/>
                  </a:cubicBezTo>
                  <a:lnTo>
                    <a:pt x="11186" y="5253"/>
                  </a:lnTo>
                  <a:cubicBezTo>
                    <a:pt x="11202" y="6886"/>
                    <a:pt x="11219" y="8831"/>
                    <a:pt x="11219" y="8913"/>
                  </a:cubicBezTo>
                  <a:lnTo>
                    <a:pt x="11219" y="9037"/>
                  </a:lnTo>
                  <a:cubicBezTo>
                    <a:pt x="11219" y="9357"/>
                    <a:pt x="11227" y="10144"/>
                    <a:pt x="11219" y="10144"/>
                  </a:cubicBezTo>
                  <a:cubicBezTo>
                    <a:pt x="11219" y="10144"/>
                    <a:pt x="11137" y="10153"/>
                    <a:pt x="11030" y="10153"/>
                  </a:cubicBezTo>
                  <a:cubicBezTo>
                    <a:pt x="10825" y="10161"/>
                    <a:pt x="10546" y="10161"/>
                    <a:pt x="10521" y="10218"/>
                  </a:cubicBezTo>
                  <a:cubicBezTo>
                    <a:pt x="10513" y="10243"/>
                    <a:pt x="10505" y="10325"/>
                    <a:pt x="10496" y="10423"/>
                  </a:cubicBezTo>
                  <a:cubicBezTo>
                    <a:pt x="10496" y="10448"/>
                    <a:pt x="10496" y="10473"/>
                    <a:pt x="10496" y="10489"/>
                  </a:cubicBezTo>
                  <a:cubicBezTo>
                    <a:pt x="10455" y="10481"/>
                    <a:pt x="10406" y="10465"/>
                    <a:pt x="10382" y="10448"/>
                  </a:cubicBezTo>
                  <a:cubicBezTo>
                    <a:pt x="10365" y="10432"/>
                    <a:pt x="9766" y="10120"/>
                    <a:pt x="9011" y="9726"/>
                  </a:cubicBezTo>
                  <a:cubicBezTo>
                    <a:pt x="7682" y="9037"/>
                    <a:pt x="5851" y="8085"/>
                    <a:pt x="5778" y="8044"/>
                  </a:cubicBezTo>
                  <a:lnTo>
                    <a:pt x="5778" y="8044"/>
                  </a:lnTo>
                  <a:cubicBezTo>
                    <a:pt x="5753" y="8035"/>
                    <a:pt x="5712" y="8011"/>
                    <a:pt x="5663" y="7986"/>
                  </a:cubicBezTo>
                  <a:cubicBezTo>
                    <a:pt x="5392" y="7847"/>
                    <a:pt x="4793" y="7535"/>
                    <a:pt x="4727" y="7559"/>
                  </a:cubicBezTo>
                  <a:cubicBezTo>
                    <a:pt x="4703" y="7568"/>
                    <a:pt x="4579" y="7633"/>
                    <a:pt x="4407" y="7723"/>
                  </a:cubicBezTo>
                  <a:cubicBezTo>
                    <a:pt x="4054" y="7904"/>
                    <a:pt x="3529" y="8175"/>
                    <a:pt x="3513" y="8167"/>
                  </a:cubicBezTo>
                  <a:cubicBezTo>
                    <a:pt x="3504" y="8158"/>
                    <a:pt x="3463" y="8126"/>
                    <a:pt x="3414" y="8085"/>
                  </a:cubicBezTo>
                  <a:cubicBezTo>
                    <a:pt x="3275" y="7970"/>
                    <a:pt x="3053" y="7781"/>
                    <a:pt x="2996" y="7765"/>
                  </a:cubicBezTo>
                  <a:cubicBezTo>
                    <a:pt x="2963" y="7756"/>
                    <a:pt x="2799" y="7723"/>
                    <a:pt x="2643" y="7682"/>
                  </a:cubicBezTo>
                  <a:cubicBezTo>
                    <a:pt x="2520" y="7658"/>
                    <a:pt x="2396" y="7633"/>
                    <a:pt x="2364" y="7617"/>
                  </a:cubicBezTo>
                  <a:cubicBezTo>
                    <a:pt x="2347" y="7617"/>
                    <a:pt x="2323" y="7609"/>
                    <a:pt x="2298" y="7609"/>
                  </a:cubicBezTo>
                  <a:cubicBezTo>
                    <a:pt x="2175" y="7576"/>
                    <a:pt x="1937" y="7518"/>
                    <a:pt x="1888" y="7485"/>
                  </a:cubicBezTo>
                  <a:cubicBezTo>
                    <a:pt x="1855" y="7461"/>
                    <a:pt x="1740" y="7264"/>
                    <a:pt x="1658" y="7100"/>
                  </a:cubicBezTo>
                  <a:cubicBezTo>
                    <a:pt x="1592" y="6993"/>
                    <a:pt x="1543" y="6903"/>
                    <a:pt x="1526" y="6886"/>
                  </a:cubicBezTo>
                  <a:cubicBezTo>
                    <a:pt x="1510" y="6870"/>
                    <a:pt x="1403" y="6821"/>
                    <a:pt x="1280" y="6780"/>
                  </a:cubicBezTo>
                  <a:cubicBezTo>
                    <a:pt x="1133" y="6730"/>
                    <a:pt x="968" y="6681"/>
                    <a:pt x="952" y="6681"/>
                  </a:cubicBezTo>
                  <a:lnTo>
                    <a:pt x="952" y="6681"/>
                  </a:lnTo>
                  <a:cubicBezTo>
                    <a:pt x="936" y="6681"/>
                    <a:pt x="903" y="6698"/>
                    <a:pt x="870" y="6714"/>
                  </a:cubicBezTo>
                  <a:cubicBezTo>
                    <a:pt x="837" y="6730"/>
                    <a:pt x="796" y="6747"/>
                    <a:pt x="780" y="6747"/>
                  </a:cubicBezTo>
                  <a:cubicBezTo>
                    <a:pt x="771" y="6747"/>
                    <a:pt x="747" y="6722"/>
                    <a:pt x="706" y="6689"/>
                  </a:cubicBezTo>
                  <a:lnTo>
                    <a:pt x="706" y="6689"/>
                  </a:lnTo>
                  <a:cubicBezTo>
                    <a:pt x="624" y="6632"/>
                    <a:pt x="525" y="6542"/>
                    <a:pt x="509" y="6534"/>
                  </a:cubicBezTo>
                  <a:cubicBezTo>
                    <a:pt x="509" y="6525"/>
                    <a:pt x="484" y="6378"/>
                    <a:pt x="468" y="6238"/>
                  </a:cubicBezTo>
                  <a:cubicBezTo>
                    <a:pt x="443" y="6107"/>
                    <a:pt x="427" y="5992"/>
                    <a:pt x="419" y="5967"/>
                  </a:cubicBezTo>
                  <a:cubicBezTo>
                    <a:pt x="410" y="5959"/>
                    <a:pt x="386" y="5934"/>
                    <a:pt x="361" y="5902"/>
                  </a:cubicBezTo>
                  <a:cubicBezTo>
                    <a:pt x="263" y="5787"/>
                    <a:pt x="82" y="5573"/>
                    <a:pt x="90" y="5549"/>
                  </a:cubicBezTo>
                  <a:cubicBezTo>
                    <a:pt x="90" y="5532"/>
                    <a:pt x="99" y="5508"/>
                    <a:pt x="115" y="5475"/>
                  </a:cubicBezTo>
                  <a:cubicBezTo>
                    <a:pt x="140" y="5417"/>
                    <a:pt x="172" y="5352"/>
                    <a:pt x="181" y="5327"/>
                  </a:cubicBezTo>
                  <a:cubicBezTo>
                    <a:pt x="181" y="5327"/>
                    <a:pt x="213" y="5319"/>
                    <a:pt x="254" y="5319"/>
                  </a:cubicBezTo>
                  <a:cubicBezTo>
                    <a:pt x="320" y="5311"/>
                    <a:pt x="394" y="5294"/>
                    <a:pt x="394" y="5237"/>
                  </a:cubicBezTo>
                  <a:cubicBezTo>
                    <a:pt x="394" y="5212"/>
                    <a:pt x="378" y="5081"/>
                    <a:pt x="353" y="4950"/>
                  </a:cubicBezTo>
                  <a:cubicBezTo>
                    <a:pt x="337" y="4777"/>
                    <a:pt x="304" y="4580"/>
                    <a:pt x="312" y="4548"/>
                  </a:cubicBezTo>
                  <a:cubicBezTo>
                    <a:pt x="312" y="4523"/>
                    <a:pt x="353" y="4441"/>
                    <a:pt x="394" y="4375"/>
                  </a:cubicBezTo>
                  <a:cubicBezTo>
                    <a:pt x="427" y="4318"/>
                    <a:pt x="451" y="4260"/>
                    <a:pt x="451" y="4244"/>
                  </a:cubicBezTo>
                  <a:cubicBezTo>
                    <a:pt x="451" y="4219"/>
                    <a:pt x="427" y="4145"/>
                    <a:pt x="402" y="4063"/>
                  </a:cubicBezTo>
                  <a:cubicBezTo>
                    <a:pt x="386" y="3989"/>
                    <a:pt x="361" y="3924"/>
                    <a:pt x="361" y="3899"/>
                  </a:cubicBezTo>
                  <a:cubicBezTo>
                    <a:pt x="353" y="3875"/>
                    <a:pt x="361" y="3809"/>
                    <a:pt x="361" y="3735"/>
                  </a:cubicBezTo>
                  <a:cubicBezTo>
                    <a:pt x="369" y="3661"/>
                    <a:pt x="378" y="3579"/>
                    <a:pt x="369" y="3538"/>
                  </a:cubicBezTo>
                  <a:cubicBezTo>
                    <a:pt x="369" y="3522"/>
                    <a:pt x="361" y="3481"/>
                    <a:pt x="361" y="3440"/>
                  </a:cubicBezTo>
                  <a:cubicBezTo>
                    <a:pt x="353" y="3284"/>
                    <a:pt x="345" y="3037"/>
                    <a:pt x="304" y="2947"/>
                  </a:cubicBezTo>
                  <a:cubicBezTo>
                    <a:pt x="271" y="2890"/>
                    <a:pt x="213" y="2791"/>
                    <a:pt x="148" y="2685"/>
                  </a:cubicBezTo>
                  <a:cubicBezTo>
                    <a:pt x="74" y="2561"/>
                    <a:pt x="0" y="2438"/>
                    <a:pt x="0" y="2430"/>
                  </a:cubicBezTo>
                  <a:cubicBezTo>
                    <a:pt x="0" y="2422"/>
                    <a:pt x="8" y="2414"/>
                    <a:pt x="25" y="2406"/>
                  </a:cubicBezTo>
                  <a:cubicBezTo>
                    <a:pt x="41" y="2397"/>
                    <a:pt x="66" y="2381"/>
                    <a:pt x="82" y="2365"/>
                  </a:cubicBezTo>
                  <a:cubicBezTo>
                    <a:pt x="99" y="2356"/>
                    <a:pt x="131" y="2348"/>
                    <a:pt x="172" y="2332"/>
                  </a:cubicBezTo>
                  <a:cubicBezTo>
                    <a:pt x="254" y="2307"/>
                    <a:pt x="353" y="2274"/>
                    <a:pt x="394" y="2233"/>
                  </a:cubicBezTo>
                  <a:cubicBezTo>
                    <a:pt x="435" y="2200"/>
                    <a:pt x="509" y="2127"/>
                    <a:pt x="566" y="2061"/>
                  </a:cubicBezTo>
                  <a:cubicBezTo>
                    <a:pt x="607" y="2003"/>
                    <a:pt x="648" y="1946"/>
                    <a:pt x="657" y="1921"/>
                  </a:cubicBezTo>
                  <a:cubicBezTo>
                    <a:pt x="665" y="1889"/>
                    <a:pt x="673" y="1757"/>
                    <a:pt x="681" y="1610"/>
                  </a:cubicBezTo>
                  <a:cubicBezTo>
                    <a:pt x="681" y="1437"/>
                    <a:pt x="689" y="1240"/>
                    <a:pt x="706" y="1207"/>
                  </a:cubicBezTo>
                  <a:cubicBezTo>
                    <a:pt x="714" y="1183"/>
                    <a:pt x="780" y="1158"/>
                    <a:pt x="845" y="1125"/>
                  </a:cubicBezTo>
                  <a:cubicBezTo>
                    <a:pt x="919" y="1101"/>
                    <a:pt x="993" y="1068"/>
                    <a:pt x="1051" y="1027"/>
                  </a:cubicBezTo>
                  <a:cubicBezTo>
                    <a:pt x="1133" y="961"/>
                    <a:pt x="1190" y="887"/>
                    <a:pt x="1247" y="813"/>
                  </a:cubicBezTo>
                  <a:cubicBezTo>
                    <a:pt x="1264" y="797"/>
                    <a:pt x="1280" y="772"/>
                    <a:pt x="1305" y="748"/>
                  </a:cubicBezTo>
                  <a:cubicBezTo>
                    <a:pt x="1330" y="723"/>
                    <a:pt x="1379" y="707"/>
                    <a:pt x="1420" y="690"/>
                  </a:cubicBezTo>
                  <a:cubicBezTo>
                    <a:pt x="1494" y="666"/>
                    <a:pt x="1559" y="649"/>
                    <a:pt x="1568" y="567"/>
                  </a:cubicBezTo>
                  <a:cubicBezTo>
                    <a:pt x="1576" y="526"/>
                    <a:pt x="1576" y="379"/>
                    <a:pt x="1576" y="231"/>
                  </a:cubicBezTo>
                  <a:cubicBezTo>
                    <a:pt x="1576" y="149"/>
                    <a:pt x="1576" y="67"/>
                    <a:pt x="157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74"/>
            <p:cNvSpPr/>
            <p:nvPr/>
          </p:nvSpPr>
          <p:spPr>
            <a:xfrm>
              <a:off x="3802100" y="2296125"/>
              <a:ext cx="282725" cy="262250"/>
            </a:xfrm>
            <a:custGeom>
              <a:avLst/>
              <a:gdLst/>
              <a:ahLst/>
              <a:cxnLst/>
              <a:rect l="l" t="t" r="r" b="b"/>
              <a:pathLst>
                <a:path w="11309" h="10490" fill="none" extrusionOk="0">
                  <a:moveTo>
                    <a:pt x="1576" y="1"/>
                  </a:moveTo>
                  <a:cubicBezTo>
                    <a:pt x="1756" y="50"/>
                    <a:pt x="2175" y="296"/>
                    <a:pt x="2323" y="280"/>
                  </a:cubicBezTo>
                  <a:cubicBezTo>
                    <a:pt x="2470" y="264"/>
                    <a:pt x="2700" y="288"/>
                    <a:pt x="2881" y="288"/>
                  </a:cubicBezTo>
                  <a:cubicBezTo>
                    <a:pt x="3061" y="288"/>
                    <a:pt x="3094" y="223"/>
                    <a:pt x="3299" y="305"/>
                  </a:cubicBezTo>
                  <a:cubicBezTo>
                    <a:pt x="3496" y="387"/>
                    <a:pt x="3406" y="411"/>
                    <a:pt x="3660" y="485"/>
                  </a:cubicBezTo>
                  <a:cubicBezTo>
                    <a:pt x="3915" y="551"/>
                    <a:pt x="4071" y="444"/>
                    <a:pt x="4185" y="559"/>
                  </a:cubicBezTo>
                  <a:cubicBezTo>
                    <a:pt x="4300" y="666"/>
                    <a:pt x="4407" y="1010"/>
                    <a:pt x="4432" y="1175"/>
                  </a:cubicBezTo>
                  <a:cubicBezTo>
                    <a:pt x="4465" y="1330"/>
                    <a:pt x="4645" y="1495"/>
                    <a:pt x="4842" y="1519"/>
                  </a:cubicBezTo>
                  <a:cubicBezTo>
                    <a:pt x="5039" y="1536"/>
                    <a:pt x="5105" y="1519"/>
                    <a:pt x="5343" y="1544"/>
                  </a:cubicBezTo>
                  <a:cubicBezTo>
                    <a:pt x="5572" y="1568"/>
                    <a:pt x="5917" y="1675"/>
                    <a:pt x="6073" y="1774"/>
                  </a:cubicBezTo>
                  <a:cubicBezTo>
                    <a:pt x="6229" y="1880"/>
                    <a:pt x="6459" y="2020"/>
                    <a:pt x="6639" y="2127"/>
                  </a:cubicBezTo>
                  <a:cubicBezTo>
                    <a:pt x="6828" y="2233"/>
                    <a:pt x="6885" y="2266"/>
                    <a:pt x="6992" y="2282"/>
                  </a:cubicBezTo>
                  <a:cubicBezTo>
                    <a:pt x="7107" y="2299"/>
                    <a:pt x="7255" y="2258"/>
                    <a:pt x="7353" y="2184"/>
                  </a:cubicBezTo>
                  <a:cubicBezTo>
                    <a:pt x="7444" y="2110"/>
                    <a:pt x="7591" y="2003"/>
                    <a:pt x="7657" y="1905"/>
                  </a:cubicBezTo>
                  <a:cubicBezTo>
                    <a:pt x="7723" y="1806"/>
                    <a:pt x="7780" y="1700"/>
                    <a:pt x="7764" y="1577"/>
                  </a:cubicBezTo>
                  <a:cubicBezTo>
                    <a:pt x="7739" y="1462"/>
                    <a:pt x="7641" y="1396"/>
                    <a:pt x="7632" y="1257"/>
                  </a:cubicBezTo>
                  <a:cubicBezTo>
                    <a:pt x="7624" y="1117"/>
                    <a:pt x="7550" y="1068"/>
                    <a:pt x="7641" y="961"/>
                  </a:cubicBezTo>
                  <a:cubicBezTo>
                    <a:pt x="7731" y="846"/>
                    <a:pt x="7920" y="526"/>
                    <a:pt x="8075" y="477"/>
                  </a:cubicBezTo>
                  <a:cubicBezTo>
                    <a:pt x="8231" y="420"/>
                    <a:pt x="8814" y="124"/>
                    <a:pt x="9151" y="190"/>
                  </a:cubicBezTo>
                  <a:cubicBezTo>
                    <a:pt x="9487" y="255"/>
                    <a:pt x="9807" y="362"/>
                    <a:pt x="9856" y="411"/>
                  </a:cubicBezTo>
                  <a:cubicBezTo>
                    <a:pt x="9906" y="469"/>
                    <a:pt x="9758" y="616"/>
                    <a:pt x="9873" y="715"/>
                  </a:cubicBezTo>
                  <a:cubicBezTo>
                    <a:pt x="9988" y="813"/>
                    <a:pt x="9988" y="723"/>
                    <a:pt x="10258" y="789"/>
                  </a:cubicBezTo>
                  <a:cubicBezTo>
                    <a:pt x="10529" y="846"/>
                    <a:pt x="11055" y="920"/>
                    <a:pt x="11153" y="945"/>
                  </a:cubicBezTo>
                  <a:cubicBezTo>
                    <a:pt x="11227" y="969"/>
                    <a:pt x="11235" y="1125"/>
                    <a:pt x="11309" y="1216"/>
                  </a:cubicBezTo>
                  <a:cubicBezTo>
                    <a:pt x="11235" y="1289"/>
                    <a:pt x="11153" y="1380"/>
                    <a:pt x="11145" y="1413"/>
                  </a:cubicBezTo>
                  <a:cubicBezTo>
                    <a:pt x="11128" y="1445"/>
                    <a:pt x="11153" y="1626"/>
                    <a:pt x="11178" y="1782"/>
                  </a:cubicBezTo>
                  <a:cubicBezTo>
                    <a:pt x="11194" y="1905"/>
                    <a:pt x="11210" y="2012"/>
                    <a:pt x="11202" y="2028"/>
                  </a:cubicBezTo>
                  <a:cubicBezTo>
                    <a:pt x="11194" y="2077"/>
                    <a:pt x="11030" y="2422"/>
                    <a:pt x="11030" y="2430"/>
                  </a:cubicBezTo>
                  <a:lnTo>
                    <a:pt x="11022" y="2438"/>
                  </a:lnTo>
                  <a:lnTo>
                    <a:pt x="11022" y="2455"/>
                  </a:lnTo>
                  <a:cubicBezTo>
                    <a:pt x="11022" y="2455"/>
                    <a:pt x="11169" y="2972"/>
                    <a:pt x="11169" y="3021"/>
                  </a:cubicBezTo>
                  <a:lnTo>
                    <a:pt x="11186" y="5253"/>
                  </a:lnTo>
                  <a:cubicBezTo>
                    <a:pt x="11202" y="6886"/>
                    <a:pt x="11219" y="8831"/>
                    <a:pt x="11219" y="8913"/>
                  </a:cubicBezTo>
                  <a:lnTo>
                    <a:pt x="11219" y="9037"/>
                  </a:lnTo>
                  <a:cubicBezTo>
                    <a:pt x="11219" y="9357"/>
                    <a:pt x="11227" y="10144"/>
                    <a:pt x="11219" y="10144"/>
                  </a:cubicBezTo>
                  <a:cubicBezTo>
                    <a:pt x="11219" y="10144"/>
                    <a:pt x="11137" y="10153"/>
                    <a:pt x="11030" y="10153"/>
                  </a:cubicBezTo>
                  <a:cubicBezTo>
                    <a:pt x="10825" y="10161"/>
                    <a:pt x="10546" y="10161"/>
                    <a:pt x="10521" y="10218"/>
                  </a:cubicBezTo>
                  <a:cubicBezTo>
                    <a:pt x="10513" y="10243"/>
                    <a:pt x="10505" y="10325"/>
                    <a:pt x="10496" y="10423"/>
                  </a:cubicBezTo>
                  <a:cubicBezTo>
                    <a:pt x="10496" y="10448"/>
                    <a:pt x="10496" y="10473"/>
                    <a:pt x="10496" y="10489"/>
                  </a:cubicBezTo>
                  <a:cubicBezTo>
                    <a:pt x="10455" y="10481"/>
                    <a:pt x="10406" y="10465"/>
                    <a:pt x="10382" y="10448"/>
                  </a:cubicBezTo>
                  <a:cubicBezTo>
                    <a:pt x="10365" y="10432"/>
                    <a:pt x="9766" y="10120"/>
                    <a:pt x="9011" y="9726"/>
                  </a:cubicBezTo>
                  <a:cubicBezTo>
                    <a:pt x="7682" y="9037"/>
                    <a:pt x="5851" y="8085"/>
                    <a:pt x="5778" y="8044"/>
                  </a:cubicBezTo>
                  <a:lnTo>
                    <a:pt x="5778" y="8044"/>
                  </a:lnTo>
                  <a:cubicBezTo>
                    <a:pt x="5753" y="8035"/>
                    <a:pt x="5712" y="8011"/>
                    <a:pt x="5663" y="7986"/>
                  </a:cubicBezTo>
                  <a:cubicBezTo>
                    <a:pt x="5392" y="7847"/>
                    <a:pt x="4793" y="7535"/>
                    <a:pt x="4727" y="7559"/>
                  </a:cubicBezTo>
                  <a:cubicBezTo>
                    <a:pt x="4703" y="7568"/>
                    <a:pt x="4579" y="7633"/>
                    <a:pt x="4407" y="7723"/>
                  </a:cubicBezTo>
                  <a:cubicBezTo>
                    <a:pt x="4054" y="7904"/>
                    <a:pt x="3529" y="8175"/>
                    <a:pt x="3513" y="8167"/>
                  </a:cubicBezTo>
                  <a:cubicBezTo>
                    <a:pt x="3504" y="8158"/>
                    <a:pt x="3463" y="8126"/>
                    <a:pt x="3414" y="8085"/>
                  </a:cubicBezTo>
                  <a:cubicBezTo>
                    <a:pt x="3275" y="7970"/>
                    <a:pt x="3053" y="7781"/>
                    <a:pt x="2996" y="7765"/>
                  </a:cubicBezTo>
                  <a:cubicBezTo>
                    <a:pt x="2963" y="7756"/>
                    <a:pt x="2799" y="7723"/>
                    <a:pt x="2643" y="7682"/>
                  </a:cubicBezTo>
                  <a:cubicBezTo>
                    <a:pt x="2520" y="7658"/>
                    <a:pt x="2396" y="7633"/>
                    <a:pt x="2364" y="7617"/>
                  </a:cubicBezTo>
                  <a:cubicBezTo>
                    <a:pt x="2347" y="7617"/>
                    <a:pt x="2323" y="7609"/>
                    <a:pt x="2298" y="7609"/>
                  </a:cubicBezTo>
                  <a:cubicBezTo>
                    <a:pt x="2175" y="7576"/>
                    <a:pt x="1937" y="7518"/>
                    <a:pt x="1888" y="7485"/>
                  </a:cubicBezTo>
                  <a:cubicBezTo>
                    <a:pt x="1855" y="7461"/>
                    <a:pt x="1740" y="7264"/>
                    <a:pt x="1658" y="7100"/>
                  </a:cubicBezTo>
                  <a:cubicBezTo>
                    <a:pt x="1592" y="6993"/>
                    <a:pt x="1543" y="6903"/>
                    <a:pt x="1526" y="6886"/>
                  </a:cubicBezTo>
                  <a:cubicBezTo>
                    <a:pt x="1510" y="6870"/>
                    <a:pt x="1403" y="6821"/>
                    <a:pt x="1280" y="6780"/>
                  </a:cubicBezTo>
                  <a:cubicBezTo>
                    <a:pt x="1133" y="6730"/>
                    <a:pt x="968" y="6681"/>
                    <a:pt x="952" y="6681"/>
                  </a:cubicBezTo>
                  <a:lnTo>
                    <a:pt x="952" y="6681"/>
                  </a:lnTo>
                  <a:cubicBezTo>
                    <a:pt x="936" y="6681"/>
                    <a:pt x="903" y="6698"/>
                    <a:pt x="870" y="6714"/>
                  </a:cubicBezTo>
                  <a:cubicBezTo>
                    <a:pt x="837" y="6730"/>
                    <a:pt x="796" y="6747"/>
                    <a:pt x="780" y="6747"/>
                  </a:cubicBezTo>
                  <a:cubicBezTo>
                    <a:pt x="771" y="6747"/>
                    <a:pt x="747" y="6722"/>
                    <a:pt x="706" y="6689"/>
                  </a:cubicBezTo>
                  <a:lnTo>
                    <a:pt x="706" y="6689"/>
                  </a:lnTo>
                  <a:cubicBezTo>
                    <a:pt x="624" y="6632"/>
                    <a:pt x="525" y="6542"/>
                    <a:pt x="509" y="6534"/>
                  </a:cubicBezTo>
                  <a:cubicBezTo>
                    <a:pt x="509" y="6525"/>
                    <a:pt x="484" y="6378"/>
                    <a:pt x="468" y="6238"/>
                  </a:cubicBezTo>
                  <a:cubicBezTo>
                    <a:pt x="443" y="6107"/>
                    <a:pt x="427" y="5992"/>
                    <a:pt x="419" y="5967"/>
                  </a:cubicBezTo>
                  <a:cubicBezTo>
                    <a:pt x="410" y="5959"/>
                    <a:pt x="386" y="5934"/>
                    <a:pt x="361" y="5902"/>
                  </a:cubicBezTo>
                  <a:cubicBezTo>
                    <a:pt x="263" y="5787"/>
                    <a:pt x="82" y="5573"/>
                    <a:pt x="90" y="5549"/>
                  </a:cubicBezTo>
                  <a:cubicBezTo>
                    <a:pt x="90" y="5532"/>
                    <a:pt x="99" y="5508"/>
                    <a:pt x="115" y="5475"/>
                  </a:cubicBezTo>
                  <a:cubicBezTo>
                    <a:pt x="140" y="5417"/>
                    <a:pt x="172" y="5352"/>
                    <a:pt x="181" y="5327"/>
                  </a:cubicBezTo>
                  <a:cubicBezTo>
                    <a:pt x="181" y="5327"/>
                    <a:pt x="213" y="5319"/>
                    <a:pt x="254" y="5319"/>
                  </a:cubicBezTo>
                  <a:cubicBezTo>
                    <a:pt x="320" y="5311"/>
                    <a:pt x="394" y="5294"/>
                    <a:pt x="394" y="5237"/>
                  </a:cubicBezTo>
                  <a:cubicBezTo>
                    <a:pt x="394" y="5212"/>
                    <a:pt x="378" y="5081"/>
                    <a:pt x="353" y="4950"/>
                  </a:cubicBezTo>
                  <a:cubicBezTo>
                    <a:pt x="337" y="4777"/>
                    <a:pt x="304" y="4580"/>
                    <a:pt x="312" y="4548"/>
                  </a:cubicBezTo>
                  <a:cubicBezTo>
                    <a:pt x="312" y="4523"/>
                    <a:pt x="353" y="4441"/>
                    <a:pt x="394" y="4375"/>
                  </a:cubicBezTo>
                  <a:cubicBezTo>
                    <a:pt x="427" y="4318"/>
                    <a:pt x="451" y="4260"/>
                    <a:pt x="451" y="4244"/>
                  </a:cubicBezTo>
                  <a:cubicBezTo>
                    <a:pt x="451" y="4219"/>
                    <a:pt x="427" y="4145"/>
                    <a:pt x="402" y="4063"/>
                  </a:cubicBezTo>
                  <a:cubicBezTo>
                    <a:pt x="386" y="3989"/>
                    <a:pt x="361" y="3924"/>
                    <a:pt x="361" y="3899"/>
                  </a:cubicBezTo>
                  <a:cubicBezTo>
                    <a:pt x="353" y="3875"/>
                    <a:pt x="361" y="3809"/>
                    <a:pt x="361" y="3735"/>
                  </a:cubicBezTo>
                  <a:cubicBezTo>
                    <a:pt x="369" y="3661"/>
                    <a:pt x="378" y="3579"/>
                    <a:pt x="369" y="3538"/>
                  </a:cubicBezTo>
                  <a:cubicBezTo>
                    <a:pt x="369" y="3522"/>
                    <a:pt x="361" y="3481"/>
                    <a:pt x="361" y="3440"/>
                  </a:cubicBezTo>
                  <a:cubicBezTo>
                    <a:pt x="353" y="3284"/>
                    <a:pt x="345" y="3037"/>
                    <a:pt x="304" y="2947"/>
                  </a:cubicBezTo>
                  <a:cubicBezTo>
                    <a:pt x="271" y="2890"/>
                    <a:pt x="213" y="2791"/>
                    <a:pt x="148" y="2685"/>
                  </a:cubicBezTo>
                  <a:cubicBezTo>
                    <a:pt x="74" y="2561"/>
                    <a:pt x="0" y="2438"/>
                    <a:pt x="0" y="2430"/>
                  </a:cubicBezTo>
                  <a:cubicBezTo>
                    <a:pt x="0" y="2422"/>
                    <a:pt x="8" y="2414"/>
                    <a:pt x="25" y="2406"/>
                  </a:cubicBezTo>
                  <a:cubicBezTo>
                    <a:pt x="41" y="2397"/>
                    <a:pt x="66" y="2381"/>
                    <a:pt x="82" y="2365"/>
                  </a:cubicBezTo>
                  <a:cubicBezTo>
                    <a:pt x="99" y="2356"/>
                    <a:pt x="131" y="2348"/>
                    <a:pt x="172" y="2332"/>
                  </a:cubicBezTo>
                  <a:cubicBezTo>
                    <a:pt x="254" y="2307"/>
                    <a:pt x="353" y="2274"/>
                    <a:pt x="394" y="2233"/>
                  </a:cubicBezTo>
                  <a:cubicBezTo>
                    <a:pt x="435" y="2200"/>
                    <a:pt x="509" y="2127"/>
                    <a:pt x="566" y="2061"/>
                  </a:cubicBezTo>
                  <a:cubicBezTo>
                    <a:pt x="607" y="2003"/>
                    <a:pt x="648" y="1946"/>
                    <a:pt x="657" y="1921"/>
                  </a:cubicBezTo>
                  <a:cubicBezTo>
                    <a:pt x="665" y="1889"/>
                    <a:pt x="673" y="1757"/>
                    <a:pt x="681" y="1610"/>
                  </a:cubicBezTo>
                  <a:cubicBezTo>
                    <a:pt x="681" y="1437"/>
                    <a:pt x="689" y="1240"/>
                    <a:pt x="706" y="1207"/>
                  </a:cubicBezTo>
                  <a:cubicBezTo>
                    <a:pt x="714" y="1183"/>
                    <a:pt x="780" y="1158"/>
                    <a:pt x="845" y="1125"/>
                  </a:cubicBezTo>
                  <a:cubicBezTo>
                    <a:pt x="919" y="1101"/>
                    <a:pt x="993" y="1068"/>
                    <a:pt x="1051" y="1027"/>
                  </a:cubicBezTo>
                  <a:cubicBezTo>
                    <a:pt x="1133" y="961"/>
                    <a:pt x="1190" y="887"/>
                    <a:pt x="1247" y="813"/>
                  </a:cubicBezTo>
                  <a:cubicBezTo>
                    <a:pt x="1264" y="797"/>
                    <a:pt x="1280" y="772"/>
                    <a:pt x="1305" y="748"/>
                  </a:cubicBezTo>
                  <a:cubicBezTo>
                    <a:pt x="1330" y="723"/>
                    <a:pt x="1379" y="707"/>
                    <a:pt x="1420" y="690"/>
                  </a:cubicBezTo>
                  <a:cubicBezTo>
                    <a:pt x="1494" y="666"/>
                    <a:pt x="1559" y="649"/>
                    <a:pt x="1568" y="567"/>
                  </a:cubicBezTo>
                  <a:cubicBezTo>
                    <a:pt x="1576" y="526"/>
                    <a:pt x="1576" y="379"/>
                    <a:pt x="1576" y="231"/>
                  </a:cubicBezTo>
                  <a:cubicBezTo>
                    <a:pt x="1576" y="149"/>
                    <a:pt x="1576" y="67"/>
                    <a:pt x="1576"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74"/>
            <p:cNvSpPr/>
            <p:nvPr/>
          </p:nvSpPr>
          <p:spPr>
            <a:xfrm>
              <a:off x="3769050" y="2209750"/>
              <a:ext cx="70825" cy="143250"/>
            </a:xfrm>
            <a:custGeom>
              <a:avLst/>
              <a:gdLst/>
              <a:ahLst/>
              <a:cxnLst/>
              <a:rect l="l" t="t" r="r" b="b"/>
              <a:pathLst>
                <a:path w="2833" h="5730" extrusionOk="0">
                  <a:moveTo>
                    <a:pt x="2340" y="2783"/>
                  </a:moveTo>
                  <a:cubicBezTo>
                    <a:pt x="2397" y="2824"/>
                    <a:pt x="2331" y="2849"/>
                    <a:pt x="2414" y="2873"/>
                  </a:cubicBezTo>
                  <a:cubicBezTo>
                    <a:pt x="2496" y="2898"/>
                    <a:pt x="2611" y="2931"/>
                    <a:pt x="2611" y="2882"/>
                  </a:cubicBezTo>
                  <a:cubicBezTo>
                    <a:pt x="2611" y="2840"/>
                    <a:pt x="2520" y="2767"/>
                    <a:pt x="2463" y="2726"/>
                  </a:cubicBezTo>
                  <a:cubicBezTo>
                    <a:pt x="2405" y="2685"/>
                    <a:pt x="2315" y="2693"/>
                    <a:pt x="2340" y="2783"/>
                  </a:cubicBezTo>
                  <a:close/>
                  <a:moveTo>
                    <a:pt x="731" y="378"/>
                  </a:moveTo>
                  <a:cubicBezTo>
                    <a:pt x="879" y="370"/>
                    <a:pt x="928" y="370"/>
                    <a:pt x="977" y="305"/>
                  </a:cubicBezTo>
                  <a:cubicBezTo>
                    <a:pt x="1027" y="247"/>
                    <a:pt x="1035" y="149"/>
                    <a:pt x="1215" y="124"/>
                  </a:cubicBezTo>
                  <a:cubicBezTo>
                    <a:pt x="1404" y="99"/>
                    <a:pt x="1486" y="1"/>
                    <a:pt x="1535" y="42"/>
                  </a:cubicBezTo>
                  <a:cubicBezTo>
                    <a:pt x="1585" y="83"/>
                    <a:pt x="1527" y="223"/>
                    <a:pt x="1642" y="182"/>
                  </a:cubicBezTo>
                  <a:cubicBezTo>
                    <a:pt x="1749" y="140"/>
                    <a:pt x="1757" y="75"/>
                    <a:pt x="1831" y="116"/>
                  </a:cubicBezTo>
                  <a:cubicBezTo>
                    <a:pt x="1913" y="149"/>
                    <a:pt x="1929" y="231"/>
                    <a:pt x="1970" y="296"/>
                  </a:cubicBezTo>
                  <a:cubicBezTo>
                    <a:pt x="2003" y="370"/>
                    <a:pt x="2020" y="378"/>
                    <a:pt x="2003" y="420"/>
                  </a:cubicBezTo>
                  <a:cubicBezTo>
                    <a:pt x="1979" y="452"/>
                    <a:pt x="1855" y="477"/>
                    <a:pt x="1970" y="518"/>
                  </a:cubicBezTo>
                  <a:cubicBezTo>
                    <a:pt x="2093" y="551"/>
                    <a:pt x="2077" y="551"/>
                    <a:pt x="2249" y="420"/>
                  </a:cubicBezTo>
                  <a:cubicBezTo>
                    <a:pt x="2422" y="280"/>
                    <a:pt x="2446" y="214"/>
                    <a:pt x="2504" y="214"/>
                  </a:cubicBezTo>
                  <a:cubicBezTo>
                    <a:pt x="2561" y="214"/>
                    <a:pt x="2594" y="387"/>
                    <a:pt x="2561" y="452"/>
                  </a:cubicBezTo>
                  <a:cubicBezTo>
                    <a:pt x="2520" y="510"/>
                    <a:pt x="2455" y="674"/>
                    <a:pt x="2356" y="723"/>
                  </a:cubicBezTo>
                  <a:cubicBezTo>
                    <a:pt x="2258" y="772"/>
                    <a:pt x="2176" y="715"/>
                    <a:pt x="2143" y="797"/>
                  </a:cubicBezTo>
                  <a:cubicBezTo>
                    <a:pt x="2118" y="879"/>
                    <a:pt x="2052" y="953"/>
                    <a:pt x="2069" y="1035"/>
                  </a:cubicBezTo>
                  <a:cubicBezTo>
                    <a:pt x="2077" y="1117"/>
                    <a:pt x="2069" y="1199"/>
                    <a:pt x="2200" y="1298"/>
                  </a:cubicBezTo>
                  <a:cubicBezTo>
                    <a:pt x="2331" y="1388"/>
                    <a:pt x="2463" y="1380"/>
                    <a:pt x="2512" y="1454"/>
                  </a:cubicBezTo>
                  <a:cubicBezTo>
                    <a:pt x="2561" y="1527"/>
                    <a:pt x="2553" y="1667"/>
                    <a:pt x="2553" y="1733"/>
                  </a:cubicBezTo>
                  <a:cubicBezTo>
                    <a:pt x="2553" y="1798"/>
                    <a:pt x="2348" y="2143"/>
                    <a:pt x="2266" y="2200"/>
                  </a:cubicBezTo>
                  <a:cubicBezTo>
                    <a:pt x="2176" y="2266"/>
                    <a:pt x="1732" y="2529"/>
                    <a:pt x="1741" y="2586"/>
                  </a:cubicBezTo>
                  <a:cubicBezTo>
                    <a:pt x="1741" y="2644"/>
                    <a:pt x="1823" y="2873"/>
                    <a:pt x="1913" y="2939"/>
                  </a:cubicBezTo>
                  <a:cubicBezTo>
                    <a:pt x="2003" y="3013"/>
                    <a:pt x="2085" y="3128"/>
                    <a:pt x="2135" y="3078"/>
                  </a:cubicBezTo>
                  <a:cubicBezTo>
                    <a:pt x="2184" y="3021"/>
                    <a:pt x="2249" y="2914"/>
                    <a:pt x="2266" y="3005"/>
                  </a:cubicBezTo>
                  <a:cubicBezTo>
                    <a:pt x="2274" y="3095"/>
                    <a:pt x="2167" y="3226"/>
                    <a:pt x="2258" y="3193"/>
                  </a:cubicBezTo>
                  <a:cubicBezTo>
                    <a:pt x="2356" y="3161"/>
                    <a:pt x="2496" y="2996"/>
                    <a:pt x="2528" y="3078"/>
                  </a:cubicBezTo>
                  <a:cubicBezTo>
                    <a:pt x="2553" y="3152"/>
                    <a:pt x="2471" y="3390"/>
                    <a:pt x="2643" y="3431"/>
                  </a:cubicBezTo>
                  <a:cubicBezTo>
                    <a:pt x="2791" y="3472"/>
                    <a:pt x="2734" y="3431"/>
                    <a:pt x="2824" y="3440"/>
                  </a:cubicBezTo>
                  <a:cubicBezTo>
                    <a:pt x="2832" y="3513"/>
                    <a:pt x="2832" y="3604"/>
                    <a:pt x="2832" y="3686"/>
                  </a:cubicBezTo>
                  <a:cubicBezTo>
                    <a:pt x="2832" y="3834"/>
                    <a:pt x="2824" y="3973"/>
                    <a:pt x="2824" y="4014"/>
                  </a:cubicBezTo>
                  <a:cubicBezTo>
                    <a:pt x="2816" y="4047"/>
                    <a:pt x="2775" y="4063"/>
                    <a:pt x="2725" y="4080"/>
                  </a:cubicBezTo>
                  <a:cubicBezTo>
                    <a:pt x="2668" y="4096"/>
                    <a:pt x="2611" y="4113"/>
                    <a:pt x="2569" y="4162"/>
                  </a:cubicBezTo>
                  <a:cubicBezTo>
                    <a:pt x="2553" y="4186"/>
                    <a:pt x="2537" y="4203"/>
                    <a:pt x="2520" y="4227"/>
                  </a:cubicBezTo>
                  <a:cubicBezTo>
                    <a:pt x="2463" y="4293"/>
                    <a:pt x="2405" y="4367"/>
                    <a:pt x="2323" y="4433"/>
                  </a:cubicBezTo>
                  <a:cubicBezTo>
                    <a:pt x="2282" y="4465"/>
                    <a:pt x="2208" y="4490"/>
                    <a:pt x="2143" y="4523"/>
                  </a:cubicBezTo>
                  <a:cubicBezTo>
                    <a:pt x="2061" y="4556"/>
                    <a:pt x="1979" y="4589"/>
                    <a:pt x="1962" y="4638"/>
                  </a:cubicBezTo>
                  <a:cubicBezTo>
                    <a:pt x="1946" y="4679"/>
                    <a:pt x="1938" y="4884"/>
                    <a:pt x="1929" y="5065"/>
                  </a:cubicBezTo>
                  <a:cubicBezTo>
                    <a:pt x="1921" y="5204"/>
                    <a:pt x="1921" y="5335"/>
                    <a:pt x="1913" y="5352"/>
                  </a:cubicBezTo>
                  <a:cubicBezTo>
                    <a:pt x="1905" y="5376"/>
                    <a:pt x="1872" y="5417"/>
                    <a:pt x="1831" y="5467"/>
                  </a:cubicBezTo>
                  <a:cubicBezTo>
                    <a:pt x="1773" y="5532"/>
                    <a:pt x="1708" y="5606"/>
                    <a:pt x="1675" y="5639"/>
                  </a:cubicBezTo>
                  <a:cubicBezTo>
                    <a:pt x="1642" y="5672"/>
                    <a:pt x="1544" y="5696"/>
                    <a:pt x="1478" y="5721"/>
                  </a:cubicBezTo>
                  <a:lnTo>
                    <a:pt x="1453" y="5729"/>
                  </a:lnTo>
                  <a:cubicBezTo>
                    <a:pt x="1404" y="5499"/>
                    <a:pt x="1142" y="4416"/>
                    <a:pt x="1133" y="4359"/>
                  </a:cubicBezTo>
                  <a:cubicBezTo>
                    <a:pt x="1125" y="4326"/>
                    <a:pt x="1059" y="4268"/>
                    <a:pt x="977" y="4195"/>
                  </a:cubicBezTo>
                  <a:cubicBezTo>
                    <a:pt x="854" y="4104"/>
                    <a:pt x="698" y="3998"/>
                    <a:pt x="616" y="3948"/>
                  </a:cubicBezTo>
                  <a:cubicBezTo>
                    <a:pt x="551" y="3907"/>
                    <a:pt x="559" y="3850"/>
                    <a:pt x="567" y="3792"/>
                  </a:cubicBezTo>
                  <a:cubicBezTo>
                    <a:pt x="575" y="3751"/>
                    <a:pt x="583" y="3710"/>
                    <a:pt x="567" y="3678"/>
                  </a:cubicBezTo>
                  <a:cubicBezTo>
                    <a:pt x="542" y="3637"/>
                    <a:pt x="444" y="3530"/>
                    <a:pt x="345" y="3423"/>
                  </a:cubicBezTo>
                  <a:cubicBezTo>
                    <a:pt x="263" y="3341"/>
                    <a:pt x="190" y="3259"/>
                    <a:pt x="181" y="3234"/>
                  </a:cubicBezTo>
                  <a:cubicBezTo>
                    <a:pt x="173" y="3226"/>
                    <a:pt x="165" y="3210"/>
                    <a:pt x="148" y="3177"/>
                  </a:cubicBezTo>
                  <a:cubicBezTo>
                    <a:pt x="99" y="3095"/>
                    <a:pt x="25" y="2955"/>
                    <a:pt x="9" y="2914"/>
                  </a:cubicBezTo>
                  <a:cubicBezTo>
                    <a:pt x="1" y="2898"/>
                    <a:pt x="1" y="2857"/>
                    <a:pt x="9" y="2816"/>
                  </a:cubicBezTo>
                  <a:cubicBezTo>
                    <a:pt x="17" y="2750"/>
                    <a:pt x="34" y="2685"/>
                    <a:pt x="42" y="2660"/>
                  </a:cubicBezTo>
                  <a:cubicBezTo>
                    <a:pt x="42" y="2652"/>
                    <a:pt x="222" y="2537"/>
                    <a:pt x="362" y="2447"/>
                  </a:cubicBezTo>
                  <a:cubicBezTo>
                    <a:pt x="436" y="2397"/>
                    <a:pt x="493" y="2365"/>
                    <a:pt x="510" y="2348"/>
                  </a:cubicBezTo>
                  <a:lnTo>
                    <a:pt x="510" y="2348"/>
                  </a:lnTo>
                  <a:cubicBezTo>
                    <a:pt x="534" y="2332"/>
                    <a:pt x="583" y="2225"/>
                    <a:pt x="624" y="2110"/>
                  </a:cubicBezTo>
                  <a:cubicBezTo>
                    <a:pt x="690" y="1954"/>
                    <a:pt x="756" y="1765"/>
                    <a:pt x="756" y="1741"/>
                  </a:cubicBezTo>
                  <a:cubicBezTo>
                    <a:pt x="756" y="1708"/>
                    <a:pt x="666" y="1421"/>
                    <a:pt x="624" y="1281"/>
                  </a:cubicBezTo>
                  <a:cubicBezTo>
                    <a:pt x="608" y="1257"/>
                    <a:pt x="608" y="1232"/>
                    <a:pt x="600" y="1224"/>
                  </a:cubicBezTo>
                  <a:cubicBezTo>
                    <a:pt x="600" y="1207"/>
                    <a:pt x="616" y="1150"/>
                    <a:pt x="633" y="1084"/>
                  </a:cubicBezTo>
                  <a:cubicBezTo>
                    <a:pt x="649" y="1010"/>
                    <a:pt x="666" y="945"/>
                    <a:pt x="666" y="904"/>
                  </a:cubicBezTo>
                  <a:cubicBezTo>
                    <a:pt x="657" y="854"/>
                    <a:pt x="624" y="822"/>
                    <a:pt x="583" y="781"/>
                  </a:cubicBezTo>
                  <a:cubicBezTo>
                    <a:pt x="551" y="748"/>
                    <a:pt x="510" y="715"/>
                    <a:pt x="510" y="682"/>
                  </a:cubicBezTo>
                  <a:cubicBezTo>
                    <a:pt x="510" y="641"/>
                    <a:pt x="633" y="502"/>
                    <a:pt x="731" y="37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74"/>
            <p:cNvSpPr/>
            <p:nvPr/>
          </p:nvSpPr>
          <p:spPr>
            <a:xfrm>
              <a:off x="3769050" y="2209750"/>
              <a:ext cx="70825" cy="143250"/>
            </a:xfrm>
            <a:custGeom>
              <a:avLst/>
              <a:gdLst/>
              <a:ahLst/>
              <a:cxnLst/>
              <a:rect l="l" t="t" r="r" b="b"/>
              <a:pathLst>
                <a:path w="2833" h="5730" fill="none" extrusionOk="0">
                  <a:moveTo>
                    <a:pt x="2340" y="2783"/>
                  </a:moveTo>
                  <a:cubicBezTo>
                    <a:pt x="2397" y="2824"/>
                    <a:pt x="2331" y="2849"/>
                    <a:pt x="2414" y="2873"/>
                  </a:cubicBezTo>
                  <a:cubicBezTo>
                    <a:pt x="2496" y="2898"/>
                    <a:pt x="2611" y="2931"/>
                    <a:pt x="2611" y="2882"/>
                  </a:cubicBezTo>
                  <a:cubicBezTo>
                    <a:pt x="2611" y="2840"/>
                    <a:pt x="2520" y="2767"/>
                    <a:pt x="2463" y="2726"/>
                  </a:cubicBezTo>
                  <a:cubicBezTo>
                    <a:pt x="2405" y="2685"/>
                    <a:pt x="2315" y="2693"/>
                    <a:pt x="2340" y="2783"/>
                  </a:cubicBezTo>
                  <a:close/>
                  <a:moveTo>
                    <a:pt x="731" y="378"/>
                  </a:moveTo>
                  <a:cubicBezTo>
                    <a:pt x="879" y="370"/>
                    <a:pt x="928" y="370"/>
                    <a:pt x="977" y="305"/>
                  </a:cubicBezTo>
                  <a:cubicBezTo>
                    <a:pt x="1027" y="247"/>
                    <a:pt x="1035" y="149"/>
                    <a:pt x="1215" y="124"/>
                  </a:cubicBezTo>
                  <a:cubicBezTo>
                    <a:pt x="1404" y="99"/>
                    <a:pt x="1486" y="1"/>
                    <a:pt x="1535" y="42"/>
                  </a:cubicBezTo>
                  <a:cubicBezTo>
                    <a:pt x="1585" y="83"/>
                    <a:pt x="1527" y="223"/>
                    <a:pt x="1642" y="182"/>
                  </a:cubicBezTo>
                  <a:cubicBezTo>
                    <a:pt x="1749" y="140"/>
                    <a:pt x="1757" y="75"/>
                    <a:pt x="1831" y="116"/>
                  </a:cubicBezTo>
                  <a:cubicBezTo>
                    <a:pt x="1913" y="149"/>
                    <a:pt x="1929" y="231"/>
                    <a:pt x="1970" y="296"/>
                  </a:cubicBezTo>
                  <a:cubicBezTo>
                    <a:pt x="2003" y="370"/>
                    <a:pt x="2020" y="378"/>
                    <a:pt x="2003" y="420"/>
                  </a:cubicBezTo>
                  <a:cubicBezTo>
                    <a:pt x="1979" y="452"/>
                    <a:pt x="1855" y="477"/>
                    <a:pt x="1970" y="518"/>
                  </a:cubicBezTo>
                  <a:cubicBezTo>
                    <a:pt x="2093" y="551"/>
                    <a:pt x="2077" y="551"/>
                    <a:pt x="2249" y="420"/>
                  </a:cubicBezTo>
                  <a:cubicBezTo>
                    <a:pt x="2422" y="280"/>
                    <a:pt x="2446" y="214"/>
                    <a:pt x="2504" y="214"/>
                  </a:cubicBezTo>
                  <a:cubicBezTo>
                    <a:pt x="2561" y="214"/>
                    <a:pt x="2594" y="387"/>
                    <a:pt x="2561" y="452"/>
                  </a:cubicBezTo>
                  <a:cubicBezTo>
                    <a:pt x="2520" y="510"/>
                    <a:pt x="2455" y="674"/>
                    <a:pt x="2356" y="723"/>
                  </a:cubicBezTo>
                  <a:cubicBezTo>
                    <a:pt x="2258" y="772"/>
                    <a:pt x="2176" y="715"/>
                    <a:pt x="2143" y="797"/>
                  </a:cubicBezTo>
                  <a:cubicBezTo>
                    <a:pt x="2118" y="879"/>
                    <a:pt x="2052" y="953"/>
                    <a:pt x="2069" y="1035"/>
                  </a:cubicBezTo>
                  <a:cubicBezTo>
                    <a:pt x="2077" y="1117"/>
                    <a:pt x="2069" y="1199"/>
                    <a:pt x="2200" y="1298"/>
                  </a:cubicBezTo>
                  <a:cubicBezTo>
                    <a:pt x="2331" y="1388"/>
                    <a:pt x="2463" y="1380"/>
                    <a:pt x="2512" y="1454"/>
                  </a:cubicBezTo>
                  <a:cubicBezTo>
                    <a:pt x="2561" y="1527"/>
                    <a:pt x="2553" y="1667"/>
                    <a:pt x="2553" y="1733"/>
                  </a:cubicBezTo>
                  <a:cubicBezTo>
                    <a:pt x="2553" y="1798"/>
                    <a:pt x="2348" y="2143"/>
                    <a:pt x="2266" y="2200"/>
                  </a:cubicBezTo>
                  <a:cubicBezTo>
                    <a:pt x="2176" y="2266"/>
                    <a:pt x="1732" y="2529"/>
                    <a:pt x="1741" y="2586"/>
                  </a:cubicBezTo>
                  <a:cubicBezTo>
                    <a:pt x="1741" y="2644"/>
                    <a:pt x="1823" y="2873"/>
                    <a:pt x="1913" y="2939"/>
                  </a:cubicBezTo>
                  <a:cubicBezTo>
                    <a:pt x="2003" y="3013"/>
                    <a:pt x="2085" y="3128"/>
                    <a:pt x="2135" y="3078"/>
                  </a:cubicBezTo>
                  <a:cubicBezTo>
                    <a:pt x="2184" y="3021"/>
                    <a:pt x="2249" y="2914"/>
                    <a:pt x="2266" y="3005"/>
                  </a:cubicBezTo>
                  <a:cubicBezTo>
                    <a:pt x="2274" y="3095"/>
                    <a:pt x="2167" y="3226"/>
                    <a:pt x="2258" y="3193"/>
                  </a:cubicBezTo>
                  <a:cubicBezTo>
                    <a:pt x="2356" y="3161"/>
                    <a:pt x="2496" y="2996"/>
                    <a:pt x="2528" y="3078"/>
                  </a:cubicBezTo>
                  <a:cubicBezTo>
                    <a:pt x="2553" y="3152"/>
                    <a:pt x="2471" y="3390"/>
                    <a:pt x="2643" y="3431"/>
                  </a:cubicBezTo>
                  <a:cubicBezTo>
                    <a:pt x="2791" y="3472"/>
                    <a:pt x="2734" y="3431"/>
                    <a:pt x="2824" y="3440"/>
                  </a:cubicBezTo>
                  <a:cubicBezTo>
                    <a:pt x="2832" y="3513"/>
                    <a:pt x="2832" y="3604"/>
                    <a:pt x="2832" y="3686"/>
                  </a:cubicBezTo>
                  <a:cubicBezTo>
                    <a:pt x="2832" y="3834"/>
                    <a:pt x="2824" y="3973"/>
                    <a:pt x="2824" y="4014"/>
                  </a:cubicBezTo>
                  <a:cubicBezTo>
                    <a:pt x="2816" y="4047"/>
                    <a:pt x="2775" y="4063"/>
                    <a:pt x="2725" y="4080"/>
                  </a:cubicBezTo>
                  <a:cubicBezTo>
                    <a:pt x="2668" y="4096"/>
                    <a:pt x="2611" y="4113"/>
                    <a:pt x="2569" y="4162"/>
                  </a:cubicBezTo>
                  <a:cubicBezTo>
                    <a:pt x="2553" y="4186"/>
                    <a:pt x="2537" y="4203"/>
                    <a:pt x="2520" y="4227"/>
                  </a:cubicBezTo>
                  <a:cubicBezTo>
                    <a:pt x="2463" y="4293"/>
                    <a:pt x="2405" y="4367"/>
                    <a:pt x="2323" y="4433"/>
                  </a:cubicBezTo>
                  <a:cubicBezTo>
                    <a:pt x="2282" y="4465"/>
                    <a:pt x="2208" y="4490"/>
                    <a:pt x="2143" y="4523"/>
                  </a:cubicBezTo>
                  <a:cubicBezTo>
                    <a:pt x="2061" y="4556"/>
                    <a:pt x="1979" y="4589"/>
                    <a:pt x="1962" y="4638"/>
                  </a:cubicBezTo>
                  <a:cubicBezTo>
                    <a:pt x="1946" y="4679"/>
                    <a:pt x="1938" y="4884"/>
                    <a:pt x="1929" y="5065"/>
                  </a:cubicBezTo>
                  <a:cubicBezTo>
                    <a:pt x="1921" y="5204"/>
                    <a:pt x="1921" y="5335"/>
                    <a:pt x="1913" y="5352"/>
                  </a:cubicBezTo>
                  <a:cubicBezTo>
                    <a:pt x="1905" y="5376"/>
                    <a:pt x="1872" y="5417"/>
                    <a:pt x="1831" y="5467"/>
                  </a:cubicBezTo>
                  <a:cubicBezTo>
                    <a:pt x="1773" y="5532"/>
                    <a:pt x="1708" y="5606"/>
                    <a:pt x="1675" y="5639"/>
                  </a:cubicBezTo>
                  <a:cubicBezTo>
                    <a:pt x="1642" y="5672"/>
                    <a:pt x="1544" y="5696"/>
                    <a:pt x="1478" y="5721"/>
                  </a:cubicBezTo>
                  <a:lnTo>
                    <a:pt x="1453" y="5729"/>
                  </a:lnTo>
                  <a:cubicBezTo>
                    <a:pt x="1404" y="5499"/>
                    <a:pt x="1142" y="4416"/>
                    <a:pt x="1133" y="4359"/>
                  </a:cubicBezTo>
                  <a:cubicBezTo>
                    <a:pt x="1125" y="4326"/>
                    <a:pt x="1059" y="4268"/>
                    <a:pt x="977" y="4195"/>
                  </a:cubicBezTo>
                  <a:cubicBezTo>
                    <a:pt x="854" y="4104"/>
                    <a:pt x="698" y="3998"/>
                    <a:pt x="616" y="3948"/>
                  </a:cubicBezTo>
                  <a:cubicBezTo>
                    <a:pt x="551" y="3907"/>
                    <a:pt x="559" y="3850"/>
                    <a:pt x="567" y="3792"/>
                  </a:cubicBezTo>
                  <a:cubicBezTo>
                    <a:pt x="575" y="3751"/>
                    <a:pt x="583" y="3710"/>
                    <a:pt x="567" y="3678"/>
                  </a:cubicBezTo>
                  <a:cubicBezTo>
                    <a:pt x="542" y="3637"/>
                    <a:pt x="444" y="3530"/>
                    <a:pt x="345" y="3423"/>
                  </a:cubicBezTo>
                  <a:cubicBezTo>
                    <a:pt x="263" y="3341"/>
                    <a:pt x="190" y="3259"/>
                    <a:pt x="181" y="3234"/>
                  </a:cubicBezTo>
                  <a:cubicBezTo>
                    <a:pt x="173" y="3226"/>
                    <a:pt x="165" y="3210"/>
                    <a:pt x="148" y="3177"/>
                  </a:cubicBezTo>
                  <a:cubicBezTo>
                    <a:pt x="99" y="3095"/>
                    <a:pt x="25" y="2955"/>
                    <a:pt x="9" y="2914"/>
                  </a:cubicBezTo>
                  <a:cubicBezTo>
                    <a:pt x="1" y="2898"/>
                    <a:pt x="1" y="2857"/>
                    <a:pt x="9" y="2816"/>
                  </a:cubicBezTo>
                  <a:cubicBezTo>
                    <a:pt x="17" y="2750"/>
                    <a:pt x="34" y="2685"/>
                    <a:pt x="42" y="2660"/>
                  </a:cubicBezTo>
                  <a:cubicBezTo>
                    <a:pt x="42" y="2652"/>
                    <a:pt x="222" y="2537"/>
                    <a:pt x="362" y="2447"/>
                  </a:cubicBezTo>
                  <a:cubicBezTo>
                    <a:pt x="436" y="2397"/>
                    <a:pt x="493" y="2365"/>
                    <a:pt x="510" y="2348"/>
                  </a:cubicBezTo>
                  <a:lnTo>
                    <a:pt x="510" y="2348"/>
                  </a:lnTo>
                  <a:cubicBezTo>
                    <a:pt x="534" y="2332"/>
                    <a:pt x="583" y="2225"/>
                    <a:pt x="624" y="2110"/>
                  </a:cubicBezTo>
                  <a:cubicBezTo>
                    <a:pt x="690" y="1954"/>
                    <a:pt x="756" y="1765"/>
                    <a:pt x="756" y="1741"/>
                  </a:cubicBezTo>
                  <a:cubicBezTo>
                    <a:pt x="756" y="1708"/>
                    <a:pt x="666" y="1421"/>
                    <a:pt x="624" y="1281"/>
                  </a:cubicBezTo>
                  <a:cubicBezTo>
                    <a:pt x="608" y="1257"/>
                    <a:pt x="608" y="1232"/>
                    <a:pt x="600" y="1224"/>
                  </a:cubicBezTo>
                  <a:cubicBezTo>
                    <a:pt x="600" y="1207"/>
                    <a:pt x="616" y="1150"/>
                    <a:pt x="633" y="1084"/>
                  </a:cubicBezTo>
                  <a:cubicBezTo>
                    <a:pt x="649" y="1010"/>
                    <a:pt x="666" y="945"/>
                    <a:pt x="666" y="904"/>
                  </a:cubicBezTo>
                  <a:cubicBezTo>
                    <a:pt x="657" y="854"/>
                    <a:pt x="624" y="822"/>
                    <a:pt x="583" y="781"/>
                  </a:cubicBezTo>
                  <a:cubicBezTo>
                    <a:pt x="551" y="748"/>
                    <a:pt x="510" y="715"/>
                    <a:pt x="510" y="682"/>
                  </a:cubicBezTo>
                  <a:cubicBezTo>
                    <a:pt x="510" y="641"/>
                    <a:pt x="633" y="502"/>
                    <a:pt x="731" y="37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74"/>
            <p:cNvSpPr/>
            <p:nvPr/>
          </p:nvSpPr>
          <p:spPr>
            <a:xfrm>
              <a:off x="3477525" y="2215100"/>
              <a:ext cx="370125" cy="353125"/>
            </a:xfrm>
            <a:custGeom>
              <a:avLst/>
              <a:gdLst/>
              <a:ahLst/>
              <a:cxnLst/>
              <a:rect l="l" t="t" r="r" b="b"/>
              <a:pathLst>
                <a:path w="14805" h="14125" extrusionOk="0">
                  <a:moveTo>
                    <a:pt x="4735" y="1633"/>
                  </a:moveTo>
                  <a:cubicBezTo>
                    <a:pt x="4817" y="1617"/>
                    <a:pt x="4883" y="1592"/>
                    <a:pt x="4916" y="1576"/>
                  </a:cubicBezTo>
                  <a:cubicBezTo>
                    <a:pt x="4973" y="1535"/>
                    <a:pt x="5088" y="1527"/>
                    <a:pt x="5170" y="1494"/>
                  </a:cubicBezTo>
                  <a:cubicBezTo>
                    <a:pt x="5252" y="1469"/>
                    <a:pt x="5261" y="1527"/>
                    <a:pt x="5334" y="1420"/>
                  </a:cubicBezTo>
                  <a:cubicBezTo>
                    <a:pt x="5408" y="1305"/>
                    <a:pt x="5343" y="1297"/>
                    <a:pt x="5449" y="1231"/>
                  </a:cubicBezTo>
                  <a:cubicBezTo>
                    <a:pt x="5556" y="1157"/>
                    <a:pt x="5794" y="1034"/>
                    <a:pt x="5884" y="1026"/>
                  </a:cubicBezTo>
                  <a:cubicBezTo>
                    <a:pt x="5975" y="1026"/>
                    <a:pt x="6081" y="1166"/>
                    <a:pt x="6171" y="1116"/>
                  </a:cubicBezTo>
                  <a:cubicBezTo>
                    <a:pt x="6254" y="1059"/>
                    <a:pt x="6229" y="887"/>
                    <a:pt x="6475" y="747"/>
                  </a:cubicBezTo>
                  <a:cubicBezTo>
                    <a:pt x="6721" y="608"/>
                    <a:pt x="7164" y="558"/>
                    <a:pt x="7288" y="534"/>
                  </a:cubicBezTo>
                  <a:cubicBezTo>
                    <a:pt x="7411" y="509"/>
                    <a:pt x="7444" y="485"/>
                    <a:pt x="7682" y="476"/>
                  </a:cubicBezTo>
                  <a:cubicBezTo>
                    <a:pt x="7911" y="460"/>
                    <a:pt x="7952" y="501"/>
                    <a:pt x="8100" y="419"/>
                  </a:cubicBezTo>
                  <a:cubicBezTo>
                    <a:pt x="8240" y="337"/>
                    <a:pt x="8519" y="386"/>
                    <a:pt x="8724" y="329"/>
                  </a:cubicBezTo>
                  <a:cubicBezTo>
                    <a:pt x="8929" y="263"/>
                    <a:pt x="9159" y="140"/>
                    <a:pt x="9257" y="140"/>
                  </a:cubicBezTo>
                  <a:cubicBezTo>
                    <a:pt x="9364" y="140"/>
                    <a:pt x="9618" y="197"/>
                    <a:pt x="9692" y="247"/>
                  </a:cubicBezTo>
                  <a:cubicBezTo>
                    <a:pt x="9774" y="288"/>
                    <a:pt x="10012" y="402"/>
                    <a:pt x="10152" y="378"/>
                  </a:cubicBezTo>
                  <a:cubicBezTo>
                    <a:pt x="10299" y="361"/>
                    <a:pt x="10661" y="222"/>
                    <a:pt x="10734" y="148"/>
                  </a:cubicBezTo>
                  <a:cubicBezTo>
                    <a:pt x="10808" y="66"/>
                    <a:pt x="10726" y="0"/>
                    <a:pt x="10858" y="25"/>
                  </a:cubicBezTo>
                  <a:cubicBezTo>
                    <a:pt x="10989" y="41"/>
                    <a:pt x="11186" y="132"/>
                    <a:pt x="11243" y="173"/>
                  </a:cubicBezTo>
                  <a:cubicBezTo>
                    <a:pt x="11292" y="214"/>
                    <a:pt x="11383" y="9"/>
                    <a:pt x="11522" y="25"/>
                  </a:cubicBezTo>
                  <a:cubicBezTo>
                    <a:pt x="11654" y="41"/>
                    <a:pt x="11809" y="41"/>
                    <a:pt x="11826" y="99"/>
                  </a:cubicBezTo>
                  <a:cubicBezTo>
                    <a:pt x="11842" y="164"/>
                    <a:pt x="11793" y="230"/>
                    <a:pt x="11892" y="214"/>
                  </a:cubicBezTo>
                  <a:cubicBezTo>
                    <a:pt x="11982" y="197"/>
                    <a:pt x="12154" y="181"/>
                    <a:pt x="12294" y="173"/>
                  </a:cubicBezTo>
                  <a:cubicBezTo>
                    <a:pt x="12203" y="288"/>
                    <a:pt x="12105" y="411"/>
                    <a:pt x="12105" y="468"/>
                  </a:cubicBezTo>
                  <a:cubicBezTo>
                    <a:pt x="12105" y="526"/>
                    <a:pt x="12154" y="575"/>
                    <a:pt x="12195" y="616"/>
                  </a:cubicBezTo>
                  <a:cubicBezTo>
                    <a:pt x="12228" y="649"/>
                    <a:pt x="12253" y="673"/>
                    <a:pt x="12253" y="690"/>
                  </a:cubicBezTo>
                  <a:cubicBezTo>
                    <a:pt x="12261" y="723"/>
                    <a:pt x="12244" y="788"/>
                    <a:pt x="12228" y="854"/>
                  </a:cubicBezTo>
                  <a:cubicBezTo>
                    <a:pt x="12203" y="928"/>
                    <a:pt x="12187" y="1002"/>
                    <a:pt x="12195" y="1026"/>
                  </a:cubicBezTo>
                  <a:cubicBezTo>
                    <a:pt x="12203" y="1034"/>
                    <a:pt x="12203" y="1059"/>
                    <a:pt x="12220" y="1092"/>
                  </a:cubicBezTo>
                  <a:cubicBezTo>
                    <a:pt x="12261" y="1223"/>
                    <a:pt x="12343" y="1502"/>
                    <a:pt x="12343" y="1527"/>
                  </a:cubicBezTo>
                  <a:cubicBezTo>
                    <a:pt x="12343" y="1543"/>
                    <a:pt x="12285" y="1724"/>
                    <a:pt x="12220" y="1871"/>
                  </a:cubicBezTo>
                  <a:cubicBezTo>
                    <a:pt x="12179" y="1978"/>
                    <a:pt x="12138" y="2068"/>
                    <a:pt x="12130" y="2085"/>
                  </a:cubicBezTo>
                  <a:lnTo>
                    <a:pt x="12130" y="2085"/>
                  </a:lnTo>
                  <a:cubicBezTo>
                    <a:pt x="12113" y="2093"/>
                    <a:pt x="12056" y="2126"/>
                    <a:pt x="11982" y="2175"/>
                  </a:cubicBezTo>
                  <a:cubicBezTo>
                    <a:pt x="11842" y="2265"/>
                    <a:pt x="11645" y="2388"/>
                    <a:pt x="11637" y="2421"/>
                  </a:cubicBezTo>
                  <a:cubicBezTo>
                    <a:pt x="11629" y="2446"/>
                    <a:pt x="11604" y="2528"/>
                    <a:pt x="11604" y="2594"/>
                  </a:cubicBezTo>
                  <a:cubicBezTo>
                    <a:pt x="11596" y="2643"/>
                    <a:pt x="11596" y="2692"/>
                    <a:pt x="11604" y="2725"/>
                  </a:cubicBezTo>
                  <a:cubicBezTo>
                    <a:pt x="11621" y="2774"/>
                    <a:pt x="11703" y="2914"/>
                    <a:pt x="11752" y="2996"/>
                  </a:cubicBezTo>
                  <a:cubicBezTo>
                    <a:pt x="11760" y="3020"/>
                    <a:pt x="11768" y="3037"/>
                    <a:pt x="11777" y="3053"/>
                  </a:cubicBezTo>
                  <a:cubicBezTo>
                    <a:pt x="11793" y="3086"/>
                    <a:pt x="11875" y="3168"/>
                    <a:pt x="11957" y="3258"/>
                  </a:cubicBezTo>
                  <a:cubicBezTo>
                    <a:pt x="12047" y="3357"/>
                    <a:pt x="12146" y="3464"/>
                    <a:pt x="12162" y="3496"/>
                  </a:cubicBezTo>
                  <a:cubicBezTo>
                    <a:pt x="12171" y="3513"/>
                    <a:pt x="12171" y="3537"/>
                    <a:pt x="12162" y="3570"/>
                  </a:cubicBezTo>
                  <a:cubicBezTo>
                    <a:pt x="12154" y="3644"/>
                    <a:pt x="12138" y="3726"/>
                    <a:pt x="12244" y="3792"/>
                  </a:cubicBezTo>
                  <a:cubicBezTo>
                    <a:pt x="12318" y="3841"/>
                    <a:pt x="12482" y="3948"/>
                    <a:pt x="12597" y="4038"/>
                  </a:cubicBezTo>
                  <a:cubicBezTo>
                    <a:pt x="12671" y="4095"/>
                    <a:pt x="12720" y="4145"/>
                    <a:pt x="12729" y="4161"/>
                  </a:cubicBezTo>
                  <a:cubicBezTo>
                    <a:pt x="12737" y="4210"/>
                    <a:pt x="12999" y="5326"/>
                    <a:pt x="13057" y="5540"/>
                  </a:cubicBezTo>
                  <a:cubicBezTo>
                    <a:pt x="13049" y="5540"/>
                    <a:pt x="13040" y="5548"/>
                    <a:pt x="13032" y="5548"/>
                  </a:cubicBezTo>
                  <a:cubicBezTo>
                    <a:pt x="13008" y="5564"/>
                    <a:pt x="12983" y="5581"/>
                    <a:pt x="12967" y="5597"/>
                  </a:cubicBezTo>
                  <a:cubicBezTo>
                    <a:pt x="12934" y="5614"/>
                    <a:pt x="12917" y="5638"/>
                    <a:pt x="12917" y="5671"/>
                  </a:cubicBezTo>
                  <a:cubicBezTo>
                    <a:pt x="12917" y="5696"/>
                    <a:pt x="12991" y="5827"/>
                    <a:pt x="13073" y="5958"/>
                  </a:cubicBezTo>
                  <a:cubicBezTo>
                    <a:pt x="13139" y="6065"/>
                    <a:pt x="13196" y="6172"/>
                    <a:pt x="13221" y="6221"/>
                  </a:cubicBezTo>
                  <a:cubicBezTo>
                    <a:pt x="13262" y="6295"/>
                    <a:pt x="13270" y="6533"/>
                    <a:pt x="13278" y="6681"/>
                  </a:cubicBezTo>
                  <a:cubicBezTo>
                    <a:pt x="13278" y="6730"/>
                    <a:pt x="13278" y="6771"/>
                    <a:pt x="13287" y="6787"/>
                  </a:cubicBezTo>
                  <a:cubicBezTo>
                    <a:pt x="13287" y="6828"/>
                    <a:pt x="13287" y="6902"/>
                    <a:pt x="13278" y="6976"/>
                  </a:cubicBezTo>
                  <a:cubicBezTo>
                    <a:pt x="13270" y="7050"/>
                    <a:pt x="13270" y="7116"/>
                    <a:pt x="13278" y="7148"/>
                  </a:cubicBezTo>
                  <a:cubicBezTo>
                    <a:pt x="13278" y="7173"/>
                    <a:pt x="13303" y="7247"/>
                    <a:pt x="13320" y="7321"/>
                  </a:cubicBezTo>
                  <a:cubicBezTo>
                    <a:pt x="13344" y="7395"/>
                    <a:pt x="13369" y="7468"/>
                    <a:pt x="13369" y="7485"/>
                  </a:cubicBezTo>
                  <a:cubicBezTo>
                    <a:pt x="13369" y="7485"/>
                    <a:pt x="13344" y="7534"/>
                    <a:pt x="13311" y="7583"/>
                  </a:cubicBezTo>
                  <a:cubicBezTo>
                    <a:pt x="13270" y="7657"/>
                    <a:pt x="13229" y="7747"/>
                    <a:pt x="13221" y="7789"/>
                  </a:cubicBezTo>
                  <a:cubicBezTo>
                    <a:pt x="13221" y="7821"/>
                    <a:pt x="13246" y="8018"/>
                    <a:pt x="13270" y="8199"/>
                  </a:cubicBezTo>
                  <a:cubicBezTo>
                    <a:pt x="13287" y="8330"/>
                    <a:pt x="13303" y="8453"/>
                    <a:pt x="13303" y="8478"/>
                  </a:cubicBezTo>
                  <a:cubicBezTo>
                    <a:pt x="13303" y="8478"/>
                    <a:pt x="13262" y="8486"/>
                    <a:pt x="13221" y="8486"/>
                  </a:cubicBezTo>
                  <a:cubicBezTo>
                    <a:pt x="13172" y="8494"/>
                    <a:pt x="13123" y="8502"/>
                    <a:pt x="13106" y="8535"/>
                  </a:cubicBezTo>
                  <a:cubicBezTo>
                    <a:pt x="13090" y="8560"/>
                    <a:pt x="13057" y="8626"/>
                    <a:pt x="13032" y="8683"/>
                  </a:cubicBezTo>
                  <a:cubicBezTo>
                    <a:pt x="13016" y="8724"/>
                    <a:pt x="12999" y="8765"/>
                    <a:pt x="12999" y="8782"/>
                  </a:cubicBezTo>
                  <a:cubicBezTo>
                    <a:pt x="12999" y="8831"/>
                    <a:pt x="13188" y="9061"/>
                    <a:pt x="13287" y="9184"/>
                  </a:cubicBezTo>
                  <a:cubicBezTo>
                    <a:pt x="13320" y="9216"/>
                    <a:pt x="13336" y="9249"/>
                    <a:pt x="13344" y="9249"/>
                  </a:cubicBezTo>
                  <a:lnTo>
                    <a:pt x="13344" y="9249"/>
                  </a:lnTo>
                  <a:cubicBezTo>
                    <a:pt x="13344" y="9257"/>
                    <a:pt x="13361" y="9364"/>
                    <a:pt x="13377" y="9487"/>
                  </a:cubicBezTo>
                  <a:cubicBezTo>
                    <a:pt x="13402" y="9635"/>
                    <a:pt x="13426" y="9799"/>
                    <a:pt x="13443" y="9824"/>
                  </a:cubicBezTo>
                  <a:cubicBezTo>
                    <a:pt x="13459" y="9832"/>
                    <a:pt x="13566" y="9922"/>
                    <a:pt x="13640" y="9988"/>
                  </a:cubicBezTo>
                  <a:lnTo>
                    <a:pt x="13640" y="9988"/>
                  </a:lnTo>
                  <a:cubicBezTo>
                    <a:pt x="13697" y="10029"/>
                    <a:pt x="13738" y="10054"/>
                    <a:pt x="13763" y="10054"/>
                  </a:cubicBezTo>
                  <a:cubicBezTo>
                    <a:pt x="13787" y="10054"/>
                    <a:pt x="13845" y="10037"/>
                    <a:pt x="13886" y="10013"/>
                  </a:cubicBezTo>
                  <a:cubicBezTo>
                    <a:pt x="13910" y="10004"/>
                    <a:pt x="13935" y="9988"/>
                    <a:pt x="13943" y="9988"/>
                  </a:cubicBezTo>
                  <a:lnTo>
                    <a:pt x="13943" y="9988"/>
                  </a:lnTo>
                  <a:cubicBezTo>
                    <a:pt x="13951" y="9988"/>
                    <a:pt x="14107" y="10037"/>
                    <a:pt x="14239" y="10086"/>
                  </a:cubicBezTo>
                  <a:cubicBezTo>
                    <a:pt x="14354" y="10127"/>
                    <a:pt x="14452" y="10168"/>
                    <a:pt x="14460" y="10177"/>
                  </a:cubicBezTo>
                  <a:cubicBezTo>
                    <a:pt x="14477" y="10185"/>
                    <a:pt x="14518" y="10275"/>
                    <a:pt x="14575" y="10374"/>
                  </a:cubicBezTo>
                  <a:cubicBezTo>
                    <a:pt x="14649" y="10513"/>
                    <a:pt x="14747" y="10677"/>
                    <a:pt x="14805" y="10751"/>
                  </a:cubicBezTo>
                  <a:cubicBezTo>
                    <a:pt x="14649" y="10866"/>
                    <a:pt x="13730" y="11572"/>
                    <a:pt x="13434" y="11711"/>
                  </a:cubicBezTo>
                  <a:cubicBezTo>
                    <a:pt x="13246" y="11802"/>
                    <a:pt x="12901" y="12007"/>
                    <a:pt x="12573" y="12195"/>
                  </a:cubicBezTo>
                  <a:cubicBezTo>
                    <a:pt x="12327" y="12335"/>
                    <a:pt x="12097" y="12475"/>
                    <a:pt x="11949" y="12548"/>
                  </a:cubicBezTo>
                  <a:lnTo>
                    <a:pt x="11949" y="12548"/>
                  </a:lnTo>
                  <a:cubicBezTo>
                    <a:pt x="11711" y="12680"/>
                    <a:pt x="11489" y="12868"/>
                    <a:pt x="11317" y="13024"/>
                  </a:cubicBezTo>
                  <a:cubicBezTo>
                    <a:pt x="11243" y="13090"/>
                    <a:pt x="11169" y="13147"/>
                    <a:pt x="11112" y="13197"/>
                  </a:cubicBezTo>
                  <a:cubicBezTo>
                    <a:pt x="10989" y="13287"/>
                    <a:pt x="10759" y="13500"/>
                    <a:pt x="10587" y="13656"/>
                  </a:cubicBezTo>
                  <a:cubicBezTo>
                    <a:pt x="10488" y="13755"/>
                    <a:pt x="10406" y="13829"/>
                    <a:pt x="10382" y="13853"/>
                  </a:cubicBezTo>
                  <a:cubicBezTo>
                    <a:pt x="10340" y="13878"/>
                    <a:pt x="9938" y="13944"/>
                    <a:pt x="9618" y="14001"/>
                  </a:cubicBezTo>
                  <a:cubicBezTo>
                    <a:pt x="9471" y="14026"/>
                    <a:pt x="9331" y="14042"/>
                    <a:pt x="9265" y="14058"/>
                  </a:cubicBezTo>
                  <a:cubicBezTo>
                    <a:pt x="9257" y="14042"/>
                    <a:pt x="9241" y="14026"/>
                    <a:pt x="9224" y="14026"/>
                  </a:cubicBezTo>
                  <a:cubicBezTo>
                    <a:pt x="9126" y="14026"/>
                    <a:pt x="9027" y="14075"/>
                    <a:pt x="8970" y="14108"/>
                  </a:cubicBezTo>
                  <a:lnTo>
                    <a:pt x="8954" y="14116"/>
                  </a:lnTo>
                  <a:lnTo>
                    <a:pt x="8954" y="14116"/>
                  </a:lnTo>
                  <a:cubicBezTo>
                    <a:pt x="8937" y="14124"/>
                    <a:pt x="8839" y="14124"/>
                    <a:pt x="8740" y="14116"/>
                  </a:cubicBezTo>
                  <a:cubicBezTo>
                    <a:pt x="8642" y="14116"/>
                    <a:pt x="8543" y="14108"/>
                    <a:pt x="8527" y="14099"/>
                  </a:cubicBezTo>
                  <a:cubicBezTo>
                    <a:pt x="8527" y="14099"/>
                    <a:pt x="8551" y="14050"/>
                    <a:pt x="8568" y="14009"/>
                  </a:cubicBezTo>
                  <a:cubicBezTo>
                    <a:pt x="8584" y="13968"/>
                    <a:pt x="8601" y="13927"/>
                    <a:pt x="8601" y="13902"/>
                  </a:cubicBezTo>
                  <a:cubicBezTo>
                    <a:pt x="8601" y="13886"/>
                    <a:pt x="8601" y="13820"/>
                    <a:pt x="8592" y="13763"/>
                  </a:cubicBezTo>
                  <a:cubicBezTo>
                    <a:pt x="8592" y="13697"/>
                    <a:pt x="8592" y="13640"/>
                    <a:pt x="8592" y="13607"/>
                  </a:cubicBezTo>
                  <a:cubicBezTo>
                    <a:pt x="8592" y="13566"/>
                    <a:pt x="8420" y="13459"/>
                    <a:pt x="8231" y="13353"/>
                  </a:cubicBezTo>
                  <a:cubicBezTo>
                    <a:pt x="8059" y="13262"/>
                    <a:pt x="7870" y="13180"/>
                    <a:pt x="7796" y="13172"/>
                  </a:cubicBezTo>
                  <a:cubicBezTo>
                    <a:pt x="7682" y="13156"/>
                    <a:pt x="7608" y="13164"/>
                    <a:pt x="7542" y="13172"/>
                  </a:cubicBezTo>
                  <a:lnTo>
                    <a:pt x="7542" y="13172"/>
                  </a:lnTo>
                  <a:cubicBezTo>
                    <a:pt x="7534" y="13172"/>
                    <a:pt x="7517" y="13172"/>
                    <a:pt x="7501" y="13180"/>
                  </a:cubicBezTo>
                  <a:cubicBezTo>
                    <a:pt x="7485" y="13180"/>
                    <a:pt x="7460" y="13164"/>
                    <a:pt x="7435" y="13139"/>
                  </a:cubicBezTo>
                  <a:cubicBezTo>
                    <a:pt x="7402" y="13090"/>
                    <a:pt x="7378" y="13033"/>
                    <a:pt x="7370" y="13000"/>
                  </a:cubicBezTo>
                  <a:cubicBezTo>
                    <a:pt x="7353" y="12942"/>
                    <a:pt x="7271" y="12918"/>
                    <a:pt x="7197" y="12893"/>
                  </a:cubicBezTo>
                  <a:cubicBezTo>
                    <a:pt x="7140" y="12877"/>
                    <a:pt x="7091" y="12860"/>
                    <a:pt x="7082" y="12844"/>
                  </a:cubicBezTo>
                  <a:cubicBezTo>
                    <a:pt x="7066" y="12827"/>
                    <a:pt x="7066" y="12795"/>
                    <a:pt x="7066" y="12762"/>
                  </a:cubicBezTo>
                  <a:cubicBezTo>
                    <a:pt x="7066" y="12696"/>
                    <a:pt x="7066" y="12614"/>
                    <a:pt x="7009" y="12516"/>
                  </a:cubicBezTo>
                  <a:cubicBezTo>
                    <a:pt x="6951" y="12417"/>
                    <a:pt x="4538" y="10809"/>
                    <a:pt x="2561" y="9487"/>
                  </a:cubicBezTo>
                  <a:cubicBezTo>
                    <a:pt x="1247" y="8617"/>
                    <a:pt x="131" y="7871"/>
                    <a:pt x="33" y="7797"/>
                  </a:cubicBezTo>
                  <a:cubicBezTo>
                    <a:pt x="33" y="7797"/>
                    <a:pt x="25" y="7789"/>
                    <a:pt x="25" y="7789"/>
                  </a:cubicBezTo>
                  <a:cubicBezTo>
                    <a:pt x="8" y="7756"/>
                    <a:pt x="8" y="7518"/>
                    <a:pt x="8" y="7280"/>
                  </a:cubicBezTo>
                  <a:cubicBezTo>
                    <a:pt x="0" y="7050"/>
                    <a:pt x="8" y="6812"/>
                    <a:pt x="16" y="6787"/>
                  </a:cubicBezTo>
                  <a:cubicBezTo>
                    <a:pt x="25" y="6771"/>
                    <a:pt x="107" y="6705"/>
                    <a:pt x="213" y="6631"/>
                  </a:cubicBezTo>
                  <a:cubicBezTo>
                    <a:pt x="402" y="6500"/>
                    <a:pt x="648" y="6336"/>
                    <a:pt x="689" y="6311"/>
                  </a:cubicBezTo>
                  <a:cubicBezTo>
                    <a:pt x="730" y="6287"/>
                    <a:pt x="862" y="6229"/>
                    <a:pt x="985" y="6188"/>
                  </a:cubicBezTo>
                  <a:lnTo>
                    <a:pt x="985" y="6188"/>
                  </a:lnTo>
                  <a:cubicBezTo>
                    <a:pt x="1067" y="6164"/>
                    <a:pt x="1149" y="6139"/>
                    <a:pt x="1190" y="6139"/>
                  </a:cubicBezTo>
                  <a:cubicBezTo>
                    <a:pt x="1231" y="6139"/>
                    <a:pt x="1280" y="6147"/>
                    <a:pt x="1329" y="6147"/>
                  </a:cubicBezTo>
                  <a:cubicBezTo>
                    <a:pt x="1412" y="6155"/>
                    <a:pt x="1485" y="6164"/>
                    <a:pt x="1510" y="6139"/>
                  </a:cubicBezTo>
                  <a:cubicBezTo>
                    <a:pt x="1518" y="6123"/>
                    <a:pt x="1535" y="6098"/>
                    <a:pt x="1551" y="6057"/>
                  </a:cubicBezTo>
                  <a:cubicBezTo>
                    <a:pt x="1584" y="5999"/>
                    <a:pt x="1625" y="5909"/>
                    <a:pt x="1650" y="5909"/>
                  </a:cubicBezTo>
                  <a:cubicBezTo>
                    <a:pt x="1674" y="5901"/>
                    <a:pt x="1740" y="5901"/>
                    <a:pt x="1822" y="5893"/>
                  </a:cubicBezTo>
                  <a:cubicBezTo>
                    <a:pt x="1970" y="5885"/>
                    <a:pt x="2167" y="5868"/>
                    <a:pt x="2240" y="5852"/>
                  </a:cubicBezTo>
                  <a:cubicBezTo>
                    <a:pt x="2355" y="5827"/>
                    <a:pt x="2561" y="5663"/>
                    <a:pt x="2561" y="5663"/>
                  </a:cubicBezTo>
                  <a:lnTo>
                    <a:pt x="2569" y="5655"/>
                  </a:lnTo>
                  <a:lnTo>
                    <a:pt x="2569" y="5655"/>
                  </a:lnTo>
                  <a:cubicBezTo>
                    <a:pt x="2569" y="5655"/>
                    <a:pt x="2643" y="5540"/>
                    <a:pt x="2708" y="5433"/>
                  </a:cubicBezTo>
                  <a:cubicBezTo>
                    <a:pt x="2733" y="5384"/>
                    <a:pt x="3036" y="5269"/>
                    <a:pt x="3291" y="5162"/>
                  </a:cubicBezTo>
                  <a:cubicBezTo>
                    <a:pt x="3496" y="5089"/>
                    <a:pt x="3660" y="5023"/>
                    <a:pt x="3677" y="4982"/>
                  </a:cubicBezTo>
                  <a:cubicBezTo>
                    <a:pt x="3693" y="4924"/>
                    <a:pt x="3627" y="4892"/>
                    <a:pt x="3570" y="4859"/>
                  </a:cubicBezTo>
                  <a:cubicBezTo>
                    <a:pt x="3545" y="4851"/>
                    <a:pt x="3529" y="4842"/>
                    <a:pt x="3512" y="4834"/>
                  </a:cubicBezTo>
                  <a:lnTo>
                    <a:pt x="3512" y="4834"/>
                  </a:lnTo>
                  <a:cubicBezTo>
                    <a:pt x="3512" y="4834"/>
                    <a:pt x="3529" y="4801"/>
                    <a:pt x="3545" y="4777"/>
                  </a:cubicBezTo>
                  <a:cubicBezTo>
                    <a:pt x="3570" y="4744"/>
                    <a:pt x="3586" y="4711"/>
                    <a:pt x="3586" y="4686"/>
                  </a:cubicBezTo>
                  <a:cubicBezTo>
                    <a:pt x="3578" y="4645"/>
                    <a:pt x="3554" y="4629"/>
                    <a:pt x="3529" y="4604"/>
                  </a:cubicBezTo>
                  <a:cubicBezTo>
                    <a:pt x="3512" y="4580"/>
                    <a:pt x="3488" y="4563"/>
                    <a:pt x="3488" y="4555"/>
                  </a:cubicBezTo>
                  <a:cubicBezTo>
                    <a:pt x="3488" y="4530"/>
                    <a:pt x="3480" y="4514"/>
                    <a:pt x="3471" y="4498"/>
                  </a:cubicBezTo>
                  <a:cubicBezTo>
                    <a:pt x="3463" y="4473"/>
                    <a:pt x="3455" y="4457"/>
                    <a:pt x="3488" y="4399"/>
                  </a:cubicBezTo>
                  <a:cubicBezTo>
                    <a:pt x="3521" y="4350"/>
                    <a:pt x="3578" y="4375"/>
                    <a:pt x="3636" y="4399"/>
                  </a:cubicBezTo>
                  <a:cubicBezTo>
                    <a:pt x="3677" y="4416"/>
                    <a:pt x="3718" y="4432"/>
                    <a:pt x="3759" y="4432"/>
                  </a:cubicBezTo>
                  <a:cubicBezTo>
                    <a:pt x="3800" y="4424"/>
                    <a:pt x="3857" y="4416"/>
                    <a:pt x="3906" y="4399"/>
                  </a:cubicBezTo>
                  <a:cubicBezTo>
                    <a:pt x="3956" y="4383"/>
                    <a:pt x="4005" y="4366"/>
                    <a:pt x="4030" y="4358"/>
                  </a:cubicBezTo>
                  <a:cubicBezTo>
                    <a:pt x="4054" y="4342"/>
                    <a:pt x="4095" y="4309"/>
                    <a:pt x="4128" y="4260"/>
                  </a:cubicBezTo>
                  <a:lnTo>
                    <a:pt x="4128" y="4260"/>
                  </a:lnTo>
                  <a:cubicBezTo>
                    <a:pt x="4169" y="4210"/>
                    <a:pt x="4210" y="4153"/>
                    <a:pt x="4218" y="4128"/>
                  </a:cubicBezTo>
                  <a:cubicBezTo>
                    <a:pt x="4235" y="4095"/>
                    <a:pt x="4432" y="4071"/>
                    <a:pt x="4530" y="4063"/>
                  </a:cubicBezTo>
                  <a:cubicBezTo>
                    <a:pt x="4555" y="4054"/>
                    <a:pt x="4571" y="4054"/>
                    <a:pt x="4579" y="4054"/>
                  </a:cubicBezTo>
                  <a:cubicBezTo>
                    <a:pt x="4596" y="4054"/>
                    <a:pt x="4752" y="4071"/>
                    <a:pt x="4916" y="4104"/>
                  </a:cubicBezTo>
                  <a:cubicBezTo>
                    <a:pt x="5129" y="4137"/>
                    <a:pt x="5351" y="4169"/>
                    <a:pt x="5367" y="4128"/>
                  </a:cubicBezTo>
                  <a:lnTo>
                    <a:pt x="5367" y="4128"/>
                  </a:lnTo>
                  <a:cubicBezTo>
                    <a:pt x="5375" y="4112"/>
                    <a:pt x="5375" y="4079"/>
                    <a:pt x="5375" y="4038"/>
                  </a:cubicBezTo>
                  <a:cubicBezTo>
                    <a:pt x="5375" y="3997"/>
                    <a:pt x="5367" y="3956"/>
                    <a:pt x="5367" y="3923"/>
                  </a:cubicBezTo>
                  <a:cubicBezTo>
                    <a:pt x="5367" y="3915"/>
                    <a:pt x="5400" y="3882"/>
                    <a:pt x="5433" y="3849"/>
                  </a:cubicBezTo>
                  <a:cubicBezTo>
                    <a:pt x="5482" y="3800"/>
                    <a:pt x="5523" y="3767"/>
                    <a:pt x="5523" y="3726"/>
                  </a:cubicBezTo>
                  <a:cubicBezTo>
                    <a:pt x="5523" y="3669"/>
                    <a:pt x="5441" y="3628"/>
                    <a:pt x="5367" y="3595"/>
                  </a:cubicBezTo>
                  <a:cubicBezTo>
                    <a:pt x="5334" y="3578"/>
                    <a:pt x="5302" y="3562"/>
                    <a:pt x="5285" y="3554"/>
                  </a:cubicBezTo>
                  <a:cubicBezTo>
                    <a:pt x="5269" y="3537"/>
                    <a:pt x="5261" y="3488"/>
                    <a:pt x="5252" y="3423"/>
                  </a:cubicBezTo>
                  <a:cubicBezTo>
                    <a:pt x="5236" y="3357"/>
                    <a:pt x="5219" y="3283"/>
                    <a:pt x="5195" y="3217"/>
                  </a:cubicBezTo>
                  <a:cubicBezTo>
                    <a:pt x="5170" y="3168"/>
                    <a:pt x="5129" y="3094"/>
                    <a:pt x="5096" y="3020"/>
                  </a:cubicBezTo>
                  <a:cubicBezTo>
                    <a:pt x="5039" y="2922"/>
                    <a:pt x="4990" y="2823"/>
                    <a:pt x="4981" y="2782"/>
                  </a:cubicBezTo>
                  <a:cubicBezTo>
                    <a:pt x="4973" y="2758"/>
                    <a:pt x="4998" y="2700"/>
                    <a:pt x="5023" y="2643"/>
                  </a:cubicBezTo>
                  <a:cubicBezTo>
                    <a:pt x="5039" y="2602"/>
                    <a:pt x="5055" y="2561"/>
                    <a:pt x="5055" y="2528"/>
                  </a:cubicBezTo>
                  <a:cubicBezTo>
                    <a:pt x="5055" y="2503"/>
                    <a:pt x="5055" y="2462"/>
                    <a:pt x="5055" y="2397"/>
                  </a:cubicBezTo>
                  <a:cubicBezTo>
                    <a:pt x="5055" y="2347"/>
                    <a:pt x="5055" y="2298"/>
                    <a:pt x="5047" y="2274"/>
                  </a:cubicBezTo>
                  <a:cubicBezTo>
                    <a:pt x="5047" y="2241"/>
                    <a:pt x="5023" y="2200"/>
                    <a:pt x="4998" y="2159"/>
                  </a:cubicBezTo>
                  <a:cubicBezTo>
                    <a:pt x="4981" y="2126"/>
                    <a:pt x="4965" y="2093"/>
                    <a:pt x="4957" y="2068"/>
                  </a:cubicBezTo>
                  <a:cubicBezTo>
                    <a:pt x="4940" y="2036"/>
                    <a:pt x="4957" y="2027"/>
                    <a:pt x="4973" y="2011"/>
                  </a:cubicBezTo>
                  <a:cubicBezTo>
                    <a:pt x="4990" y="1995"/>
                    <a:pt x="5006" y="1978"/>
                    <a:pt x="5023" y="1945"/>
                  </a:cubicBezTo>
                  <a:cubicBezTo>
                    <a:pt x="5047" y="1888"/>
                    <a:pt x="4908" y="1773"/>
                    <a:pt x="4768" y="1658"/>
                  </a:cubicBezTo>
                  <a:lnTo>
                    <a:pt x="4768" y="1658"/>
                  </a:lnTo>
                  <a:close/>
                </a:path>
              </a:pathLst>
            </a:custGeom>
            <a:solidFill>
              <a:srgbClr val="FF7F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74"/>
            <p:cNvSpPr/>
            <p:nvPr/>
          </p:nvSpPr>
          <p:spPr>
            <a:xfrm>
              <a:off x="3477525" y="2215100"/>
              <a:ext cx="370125" cy="353125"/>
            </a:xfrm>
            <a:custGeom>
              <a:avLst/>
              <a:gdLst/>
              <a:ahLst/>
              <a:cxnLst/>
              <a:rect l="l" t="t" r="r" b="b"/>
              <a:pathLst>
                <a:path w="14805" h="14125" fill="none" extrusionOk="0">
                  <a:moveTo>
                    <a:pt x="4735" y="1633"/>
                  </a:moveTo>
                  <a:cubicBezTo>
                    <a:pt x="4817" y="1617"/>
                    <a:pt x="4883" y="1592"/>
                    <a:pt x="4916" y="1576"/>
                  </a:cubicBezTo>
                  <a:cubicBezTo>
                    <a:pt x="4973" y="1535"/>
                    <a:pt x="5088" y="1527"/>
                    <a:pt x="5170" y="1494"/>
                  </a:cubicBezTo>
                  <a:cubicBezTo>
                    <a:pt x="5252" y="1469"/>
                    <a:pt x="5261" y="1527"/>
                    <a:pt x="5334" y="1420"/>
                  </a:cubicBezTo>
                  <a:cubicBezTo>
                    <a:pt x="5408" y="1305"/>
                    <a:pt x="5343" y="1297"/>
                    <a:pt x="5449" y="1231"/>
                  </a:cubicBezTo>
                  <a:cubicBezTo>
                    <a:pt x="5556" y="1157"/>
                    <a:pt x="5794" y="1034"/>
                    <a:pt x="5884" y="1026"/>
                  </a:cubicBezTo>
                  <a:cubicBezTo>
                    <a:pt x="5975" y="1026"/>
                    <a:pt x="6081" y="1166"/>
                    <a:pt x="6171" y="1116"/>
                  </a:cubicBezTo>
                  <a:cubicBezTo>
                    <a:pt x="6254" y="1059"/>
                    <a:pt x="6229" y="887"/>
                    <a:pt x="6475" y="747"/>
                  </a:cubicBezTo>
                  <a:cubicBezTo>
                    <a:pt x="6721" y="608"/>
                    <a:pt x="7164" y="558"/>
                    <a:pt x="7288" y="534"/>
                  </a:cubicBezTo>
                  <a:cubicBezTo>
                    <a:pt x="7411" y="509"/>
                    <a:pt x="7444" y="485"/>
                    <a:pt x="7682" y="476"/>
                  </a:cubicBezTo>
                  <a:cubicBezTo>
                    <a:pt x="7911" y="460"/>
                    <a:pt x="7952" y="501"/>
                    <a:pt x="8100" y="419"/>
                  </a:cubicBezTo>
                  <a:cubicBezTo>
                    <a:pt x="8240" y="337"/>
                    <a:pt x="8519" y="386"/>
                    <a:pt x="8724" y="329"/>
                  </a:cubicBezTo>
                  <a:cubicBezTo>
                    <a:pt x="8929" y="263"/>
                    <a:pt x="9159" y="140"/>
                    <a:pt x="9257" y="140"/>
                  </a:cubicBezTo>
                  <a:cubicBezTo>
                    <a:pt x="9364" y="140"/>
                    <a:pt x="9618" y="197"/>
                    <a:pt x="9692" y="247"/>
                  </a:cubicBezTo>
                  <a:cubicBezTo>
                    <a:pt x="9774" y="288"/>
                    <a:pt x="10012" y="402"/>
                    <a:pt x="10152" y="378"/>
                  </a:cubicBezTo>
                  <a:cubicBezTo>
                    <a:pt x="10299" y="361"/>
                    <a:pt x="10661" y="222"/>
                    <a:pt x="10734" y="148"/>
                  </a:cubicBezTo>
                  <a:cubicBezTo>
                    <a:pt x="10808" y="66"/>
                    <a:pt x="10726" y="0"/>
                    <a:pt x="10858" y="25"/>
                  </a:cubicBezTo>
                  <a:cubicBezTo>
                    <a:pt x="10989" y="41"/>
                    <a:pt x="11186" y="132"/>
                    <a:pt x="11243" y="173"/>
                  </a:cubicBezTo>
                  <a:cubicBezTo>
                    <a:pt x="11292" y="214"/>
                    <a:pt x="11383" y="9"/>
                    <a:pt x="11522" y="25"/>
                  </a:cubicBezTo>
                  <a:cubicBezTo>
                    <a:pt x="11654" y="41"/>
                    <a:pt x="11809" y="41"/>
                    <a:pt x="11826" y="99"/>
                  </a:cubicBezTo>
                  <a:cubicBezTo>
                    <a:pt x="11842" y="164"/>
                    <a:pt x="11793" y="230"/>
                    <a:pt x="11892" y="214"/>
                  </a:cubicBezTo>
                  <a:cubicBezTo>
                    <a:pt x="11982" y="197"/>
                    <a:pt x="12154" y="181"/>
                    <a:pt x="12294" y="173"/>
                  </a:cubicBezTo>
                  <a:cubicBezTo>
                    <a:pt x="12203" y="288"/>
                    <a:pt x="12105" y="411"/>
                    <a:pt x="12105" y="468"/>
                  </a:cubicBezTo>
                  <a:cubicBezTo>
                    <a:pt x="12105" y="526"/>
                    <a:pt x="12154" y="575"/>
                    <a:pt x="12195" y="616"/>
                  </a:cubicBezTo>
                  <a:cubicBezTo>
                    <a:pt x="12228" y="649"/>
                    <a:pt x="12253" y="673"/>
                    <a:pt x="12253" y="690"/>
                  </a:cubicBezTo>
                  <a:cubicBezTo>
                    <a:pt x="12261" y="723"/>
                    <a:pt x="12244" y="788"/>
                    <a:pt x="12228" y="854"/>
                  </a:cubicBezTo>
                  <a:cubicBezTo>
                    <a:pt x="12203" y="928"/>
                    <a:pt x="12187" y="1002"/>
                    <a:pt x="12195" y="1026"/>
                  </a:cubicBezTo>
                  <a:cubicBezTo>
                    <a:pt x="12203" y="1034"/>
                    <a:pt x="12203" y="1059"/>
                    <a:pt x="12220" y="1092"/>
                  </a:cubicBezTo>
                  <a:cubicBezTo>
                    <a:pt x="12261" y="1223"/>
                    <a:pt x="12343" y="1502"/>
                    <a:pt x="12343" y="1527"/>
                  </a:cubicBezTo>
                  <a:cubicBezTo>
                    <a:pt x="12343" y="1543"/>
                    <a:pt x="12285" y="1724"/>
                    <a:pt x="12220" y="1871"/>
                  </a:cubicBezTo>
                  <a:cubicBezTo>
                    <a:pt x="12179" y="1978"/>
                    <a:pt x="12138" y="2068"/>
                    <a:pt x="12130" y="2085"/>
                  </a:cubicBezTo>
                  <a:lnTo>
                    <a:pt x="12130" y="2085"/>
                  </a:lnTo>
                  <a:cubicBezTo>
                    <a:pt x="12113" y="2093"/>
                    <a:pt x="12056" y="2126"/>
                    <a:pt x="11982" y="2175"/>
                  </a:cubicBezTo>
                  <a:cubicBezTo>
                    <a:pt x="11842" y="2265"/>
                    <a:pt x="11645" y="2388"/>
                    <a:pt x="11637" y="2421"/>
                  </a:cubicBezTo>
                  <a:cubicBezTo>
                    <a:pt x="11629" y="2446"/>
                    <a:pt x="11604" y="2528"/>
                    <a:pt x="11604" y="2594"/>
                  </a:cubicBezTo>
                  <a:cubicBezTo>
                    <a:pt x="11596" y="2643"/>
                    <a:pt x="11596" y="2692"/>
                    <a:pt x="11604" y="2725"/>
                  </a:cubicBezTo>
                  <a:cubicBezTo>
                    <a:pt x="11621" y="2774"/>
                    <a:pt x="11703" y="2914"/>
                    <a:pt x="11752" y="2996"/>
                  </a:cubicBezTo>
                  <a:cubicBezTo>
                    <a:pt x="11760" y="3020"/>
                    <a:pt x="11768" y="3037"/>
                    <a:pt x="11777" y="3053"/>
                  </a:cubicBezTo>
                  <a:cubicBezTo>
                    <a:pt x="11793" y="3086"/>
                    <a:pt x="11875" y="3168"/>
                    <a:pt x="11957" y="3258"/>
                  </a:cubicBezTo>
                  <a:cubicBezTo>
                    <a:pt x="12047" y="3357"/>
                    <a:pt x="12146" y="3464"/>
                    <a:pt x="12162" y="3496"/>
                  </a:cubicBezTo>
                  <a:cubicBezTo>
                    <a:pt x="12171" y="3513"/>
                    <a:pt x="12171" y="3537"/>
                    <a:pt x="12162" y="3570"/>
                  </a:cubicBezTo>
                  <a:cubicBezTo>
                    <a:pt x="12154" y="3644"/>
                    <a:pt x="12138" y="3726"/>
                    <a:pt x="12244" y="3792"/>
                  </a:cubicBezTo>
                  <a:cubicBezTo>
                    <a:pt x="12318" y="3841"/>
                    <a:pt x="12482" y="3948"/>
                    <a:pt x="12597" y="4038"/>
                  </a:cubicBezTo>
                  <a:cubicBezTo>
                    <a:pt x="12671" y="4095"/>
                    <a:pt x="12720" y="4145"/>
                    <a:pt x="12729" y="4161"/>
                  </a:cubicBezTo>
                  <a:cubicBezTo>
                    <a:pt x="12737" y="4210"/>
                    <a:pt x="12999" y="5326"/>
                    <a:pt x="13057" y="5540"/>
                  </a:cubicBezTo>
                  <a:cubicBezTo>
                    <a:pt x="13049" y="5540"/>
                    <a:pt x="13040" y="5548"/>
                    <a:pt x="13032" y="5548"/>
                  </a:cubicBezTo>
                  <a:cubicBezTo>
                    <a:pt x="13008" y="5564"/>
                    <a:pt x="12983" y="5581"/>
                    <a:pt x="12967" y="5597"/>
                  </a:cubicBezTo>
                  <a:cubicBezTo>
                    <a:pt x="12934" y="5614"/>
                    <a:pt x="12917" y="5638"/>
                    <a:pt x="12917" y="5671"/>
                  </a:cubicBezTo>
                  <a:cubicBezTo>
                    <a:pt x="12917" y="5696"/>
                    <a:pt x="12991" y="5827"/>
                    <a:pt x="13073" y="5958"/>
                  </a:cubicBezTo>
                  <a:cubicBezTo>
                    <a:pt x="13139" y="6065"/>
                    <a:pt x="13196" y="6172"/>
                    <a:pt x="13221" y="6221"/>
                  </a:cubicBezTo>
                  <a:cubicBezTo>
                    <a:pt x="13262" y="6295"/>
                    <a:pt x="13270" y="6533"/>
                    <a:pt x="13278" y="6681"/>
                  </a:cubicBezTo>
                  <a:cubicBezTo>
                    <a:pt x="13278" y="6730"/>
                    <a:pt x="13278" y="6771"/>
                    <a:pt x="13287" y="6787"/>
                  </a:cubicBezTo>
                  <a:cubicBezTo>
                    <a:pt x="13287" y="6828"/>
                    <a:pt x="13287" y="6902"/>
                    <a:pt x="13278" y="6976"/>
                  </a:cubicBezTo>
                  <a:cubicBezTo>
                    <a:pt x="13270" y="7050"/>
                    <a:pt x="13270" y="7116"/>
                    <a:pt x="13278" y="7148"/>
                  </a:cubicBezTo>
                  <a:cubicBezTo>
                    <a:pt x="13278" y="7173"/>
                    <a:pt x="13303" y="7247"/>
                    <a:pt x="13320" y="7321"/>
                  </a:cubicBezTo>
                  <a:cubicBezTo>
                    <a:pt x="13344" y="7395"/>
                    <a:pt x="13369" y="7468"/>
                    <a:pt x="13369" y="7485"/>
                  </a:cubicBezTo>
                  <a:cubicBezTo>
                    <a:pt x="13369" y="7485"/>
                    <a:pt x="13344" y="7534"/>
                    <a:pt x="13311" y="7583"/>
                  </a:cubicBezTo>
                  <a:cubicBezTo>
                    <a:pt x="13270" y="7657"/>
                    <a:pt x="13229" y="7747"/>
                    <a:pt x="13221" y="7789"/>
                  </a:cubicBezTo>
                  <a:cubicBezTo>
                    <a:pt x="13221" y="7821"/>
                    <a:pt x="13246" y="8018"/>
                    <a:pt x="13270" y="8199"/>
                  </a:cubicBezTo>
                  <a:cubicBezTo>
                    <a:pt x="13287" y="8330"/>
                    <a:pt x="13303" y="8453"/>
                    <a:pt x="13303" y="8478"/>
                  </a:cubicBezTo>
                  <a:cubicBezTo>
                    <a:pt x="13303" y="8478"/>
                    <a:pt x="13262" y="8486"/>
                    <a:pt x="13221" y="8486"/>
                  </a:cubicBezTo>
                  <a:cubicBezTo>
                    <a:pt x="13172" y="8494"/>
                    <a:pt x="13123" y="8502"/>
                    <a:pt x="13106" y="8535"/>
                  </a:cubicBezTo>
                  <a:cubicBezTo>
                    <a:pt x="13090" y="8560"/>
                    <a:pt x="13057" y="8626"/>
                    <a:pt x="13032" y="8683"/>
                  </a:cubicBezTo>
                  <a:cubicBezTo>
                    <a:pt x="13016" y="8724"/>
                    <a:pt x="12999" y="8765"/>
                    <a:pt x="12999" y="8782"/>
                  </a:cubicBezTo>
                  <a:cubicBezTo>
                    <a:pt x="12999" y="8831"/>
                    <a:pt x="13188" y="9061"/>
                    <a:pt x="13287" y="9184"/>
                  </a:cubicBezTo>
                  <a:cubicBezTo>
                    <a:pt x="13320" y="9216"/>
                    <a:pt x="13336" y="9249"/>
                    <a:pt x="13344" y="9249"/>
                  </a:cubicBezTo>
                  <a:lnTo>
                    <a:pt x="13344" y="9249"/>
                  </a:lnTo>
                  <a:cubicBezTo>
                    <a:pt x="13344" y="9257"/>
                    <a:pt x="13361" y="9364"/>
                    <a:pt x="13377" y="9487"/>
                  </a:cubicBezTo>
                  <a:cubicBezTo>
                    <a:pt x="13402" y="9635"/>
                    <a:pt x="13426" y="9799"/>
                    <a:pt x="13443" y="9824"/>
                  </a:cubicBezTo>
                  <a:cubicBezTo>
                    <a:pt x="13459" y="9832"/>
                    <a:pt x="13566" y="9922"/>
                    <a:pt x="13640" y="9988"/>
                  </a:cubicBezTo>
                  <a:lnTo>
                    <a:pt x="13640" y="9988"/>
                  </a:lnTo>
                  <a:cubicBezTo>
                    <a:pt x="13697" y="10029"/>
                    <a:pt x="13738" y="10054"/>
                    <a:pt x="13763" y="10054"/>
                  </a:cubicBezTo>
                  <a:cubicBezTo>
                    <a:pt x="13787" y="10054"/>
                    <a:pt x="13845" y="10037"/>
                    <a:pt x="13886" y="10013"/>
                  </a:cubicBezTo>
                  <a:cubicBezTo>
                    <a:pt x="13910" y="10004"/>
                    <a:pt x="13935" y="9988"/>
                    <a:pt x="13943" y="9988"/>
                  </a:cubicBezTo>
                  <a:lnTo>
                    <a:pt x="13943" y="9988"/>
                  </a:lnTo>
                  <a:cubicBezTo>
                    <a:pt x="13951" y="9988"/>
                    <a:pt x="14107" y="10037"/>
                    <a:pt x="14239" y="10086"/>
                  </a:cubicBezTo>
                  <a:cubicBezTo>
                    <a:pt x="14354" y="10127"/>
                    <a:pt x="14452" y="10168"/>
                    <a:pt x="14460" y="10177"/>
                  </a:cubicBezTo>
                  <a:cubicBezTo>
                    <a:pt x="14477" y="10185"/>
                    <a:pt x="14518" y="10275"/>
                    <a:pt x="14575" y="10374"/>
                  </a:cubicBezTo>
                  <a:cubicBezTo>
                    <a:pt x="14649" y="10513"/>
                    <a:pt x="14747" y="10677"/>
                    <a:pt x="14805" y="10751"/>
                  </a:cubicBezTo>
                  <a:cubicBezTo>
                    <a:pt x="14649" y="10866"/>
                    <a:pt x="13730" y="11572"/>
                    <a:pt x="13434" y="11711"/>
                  </a:cubicBezTo>
                  <a:cubicBezTo>
                    <a:pt x="13246" y="11802"/>
                    <a:pt x="12901" y="12007"/>
                    <a:pt x="12573" y="12195"/>
                  </a:cubicBezTo>
                  <a:cubicBezTo>
                    <a:pt x="12327" y="12335"/>
                    <a:pt x="12097" y="12475"/>
                    <a:pt x="11949" y="12548"/>
                  </a:cubicBezTo>
                  <a:lnTo>
                    <a:pt x="11949" y="12548"/>
                  </a:lnTo>
                  <a:cubicBezTo>
                    <a:pt x="11711" y="12680"/>
                    <a:pt x="11489" y="12868"/>
                    <a:pt x="11317" y="13024"/>
                  </a:cubicBezTo>
                  <a:cubicBezTo>
                    <a:pt x="11243" y="13090"/>
                    <a:pt x="11169" y="13147"/>
                    <a:pt x="11112" y="13197"/>
                  </a:cubicBezTo>
                  <a:cubicBezTo>
                    <a:pt x="10989" y="13287"/>
                    <a:pt x="10759" y="13500"/>
                    <a:pt x="10587" y="13656"/>
                  </a:cubicBezTo>
                  <a:cubicBezTo>
                    <a:pt x="10488" y="13755"/>
                    <a:pt x="10406" y="13829"/>
                    <a:pt x="10382" y="13853"/>
                  </a:cubicBezTo>
                  <a:cubicBezTo>
                    <a:pt x="10340" y="13878"/>
                    <a:pt x="9938" y="13944"/>
                    <a:pt x="9618" y="14001"/>
                  </a:cubicBezTo>
                  <a:cubicBezTo>
                    <a:pt x="9471" y="14026"/>
                    <a:pt x="9331" y="14042"/>
                    <a:pt x="9265" y="14058"/>
                  </a:cubicBezTo>
                  <a:cubicBezTo>
                    <a:pt x="9257" y="14042"/>
                    <a:pt x="9241" y="14026"/>
                    <a:pt x="9224" y="14026"/>
                  </a:cubicBezTo>
                  <a:cubicBezTo>
                    <a:pt x="9126" y="14026"/>
                    <a:pt x="9027" y="14075"/>
                    <a:pt x="8970" y="14108"/>
                  </a:cubicBezTo>
                  <a:lnTo>
                    <a:pt x="8954" y="14116"/>
                  </a:lnTo>
                  <a:lnTo>
                    <a:pt x="8954" y="14116"/>
                  </a:lnTo>
                  <a:cubicBezTo>
                    <a:pt x="8937" y="14124"/>
                    <a:pt x="8839" y="14124"/>
                    <a:pt x="8740" y="14116"/>
                  </a:cubicBezTo>
                  <a:cubicBezTo>
                    <a:pt x="8642" y="14116"/>
                    <a:pt x="8543" y="14108"/>
                    <a:pt x="8527" y="14099"/>
                  </a:cubicBezTo>
                  <a:cubicBezTo>
                    <a:pt x="8527" y="14099"/>
                    <a:pt x="8551" y="14050"/>
                    <a:pt x="8568" y="14009"/>
                  </a:cubicBezTo>
                  <a:cubicBezTo>
                    <a:pt x="8584" y="13968"/>
                    <a:pt x="8601" y="13927"/>
                    <a:pt x="8601" y="13902"/>
                  </a:cubicBezTo>
                  <a:cubicBezTo>
                    <a:pt x="8601" y="13886"/>
                    <a:pt x="8601" y="13820"/>
                    <a:pt x="8592" y="13763"/>
                  </a:cubicBezTo>
                  <a:cubicBezTo>
                    <a:pt x="8592" y="13697"/>
                    <a:pt x="8592" y="13640"/>
                    <a:pt x="8592" y="13607"/>
                  </a:cubicBezTo>
                  <a:cubicBezTo>
                    <a:pt x="8592" y="13566"/>
                    <a:pt x="8420" y="13459"/>
                    <a:pt x="8231" y="13353"/>
                  </a:cubicBezTo>
                  <a:cubicBezTo>
                    <a:pt x="8059" y="13262"/>
                    <a:pt x="7870" y="13180"/>
                    <a:pt x="7796" y="13172"/>
                  </a:cubicBezTo>
                  <a:cubicBezTo>
                    <a:pt x="7682" y="13156"/>
                    <a:pt x="7608" y="13164"/>
                    <a:pt x="7542" y="13172"/>
                  </a:cubicBezTo>
                  <a:lnTo>
                    <a:pt x="7542" y="13172"/>
                  </a:lnTo>
                  <a:cubicBezTo>
                    <a:pt x="7534" y="13172"/>
                    <a:pt x="7517" y="13172"/>
                    <a:pt x="7501" y="13180"/>
                  </a:cubicBezTo>
                  <a:cubicBezTo>
                    <a:pt x="7485" y="13180"/>
                    <a:pt x="7460" y="13164"/>
                    <a:pt x="7435" y="13139"/>
                  </a:cubicBezTo>
                  <a:cubicBezTo>
                    <a:pt x="7402" y="13090"/>
                    <a:pt x="7378" y="13033"/>
                    <a:pt x="7370" y="13000"/>
                  </a:cubicBezTo>
                  <a:cubicBezTo>
                    <a:pt x="7353" y="12942"/>
                    <a:pt x="7271" y="12918"/>
                    <a:pt x="7197" y="12893"/>
                  </a:cubicBezTo>
                  <a:cubicBezTo>
                    <a:pt x="7140" y="12877"/>
                    <a:pt x="7091" y="12860"/>
                    <a:pt x="7082" y="12844"/>
                  </a:cubicBezTo>
                  <a:cubicBezTo>
                    <a:pt x="7066" y="12827"/>
                    <a:pt x="7066" y="12795"/>
                    <a:pt x="7066" y="12762"/>
                  </a:cubicBezTo>
                  <a:cubicBezTo>
                    <a:pt x="7066" y="12696"/>
                    <a:pt x="7066" y="12614"/>
                    <a:pt x="7009" y="12516"/>
                  </a:cubicBezTo>
                  <a:cubicBezTo>
                    <a:pt x="6951" y="12417"/>
                    <a:pt x="4538" y="10809"/>
                    <a:pt x="2561" y="9487"/>
                  </a:cubicBezTo>
                  <a:cubicBezTo>
                    <a:pt x="1247" y="8617"/>
                    <a:pt x="131" y="7871"/>
                    <a:pt x="33" y="7797"/>
                  </a:cubicBezTo>
                  <a:cubicBezTo>
                    <a:pt x="33" y="7797"/>
                    <a:pt x="25" y="7789"/>
                    <a:pt x="25" y="7789"/>
                  </a:cubicBezTo>
                  <a:cubicBezTo>
                    <a:pt x="8" y="7756"/>
                    <a:pt x="8" y="7518"/>
                    <a:pt x="8" y="7280"/>
                  </a:cubicBezTo>
                  <a:cubicBezTo>
                    <a:pt x="0" y="7050"/>
                    <a:pt x="8" y="6812"/>
                    <a:pt x="16" y="6787"/>
                  </a:cubicBezTo>
                  <a:cubicBezTo>
                    <a:pt x="25" y="6771"/>
                    <a:pt x="107" y="6705"/>
                    <a:pt x="213" y="6631"/>
                  </a:cubicBezTo>
                  <a:cubicBezTo>
                    <a:pt x="402" y="6500"/>
                    <a:pt x="648" y="6336"/>
                    <a:pt x="689" y="6311"/>
                  </a:cubicBezTo>
                  <a:cubicBezTo>
                    <a:pt x="730" y="6287"/>
                    <a:pt x="862" y="6229"/>
                    <a:pt x="985" y="6188"/>
                  </a:cubicBezTo>
                  <a:lnTo>
                    <a:pt x="985" y="6188"/>
                  </a:lnTo>
                  <a:cubicBezTo>
                    <a:pt x="1067" y="6164"/>
                    <a:pt x="1149" y="6139"/>
                    <a:pt x="1190" y="6139"/>
                  </a:cubicBezTo>
                  <a:cubicBezTo>
                    <a:pt x="1231" y="6139"/>
                    <a:pt x="1280" y="6147"/>
                    <a:pt x="1329" y="6147"/>
                  </a:cubicBezTo>
                  <a:cubicBezTo>
                    <a:pt x="1412" y="6155"/>
                    <a:pt x="1485" y="6164"/>
                    <a:pt x="1510" y="6139"/>
                  </a:cubicBezTo>
                  <a:cubicBezTo>
                    <a:pt x="1518" y="6123"/>
                    <a:pt x="1535" y="6098"/>
                    <a:pt x="1551" y="6057"/>
                  </a:cubicBezTo>
                  <a:cubicBezTo>
                    <a:pt x="1584" y="5999"/>
                    <a:pt x="1625" y="5909"/>
                    <a:pt x="1650" y="5909"/>
                  </a:cubicBezTo>
                  <a:cubicBezTo>
                    <a:pt x="1674" y="5901"/>
                    <a:pt x="1740" y="5901"/>
                    <a:pt x="1822" y="5893"/>
                  </a:cubicBezTo>
                  <a:cubicBezTo>
                    <a:pt x="1970" y="5885"/>
                    <a:pt x="2167" y="5868"/>
                    <a:pt x="2240" y="5852"/>
                  </a:cubicBezTo>
                  <a:cubicBezTo>
                    <a:pt x="2355" y="5827"/>
                    <a:pt x="2561" y="5663"/>
                    <a:pt x="2561" y="5663"/>
                  </a:cubicBezTo>
                  <a:lnTo>
                    <a:pt x="2569" y="5655"/>
                  </a:lnTo>
                  <a:lnTo>
                    <a:pt x="2569" y="5655"/>
                  </a:lnTo>
                  <a:cubicBezTo>
                    <a:pt x="2569" y="5655"/>
                    <a:pt x="2643" y="5540"/>
                    <a:pt x="2708" y="5433"/>
                  </a:cubicBezTo>
                  <a:cubicBezTo>
                    <a:pt x="2733" y="5384"/>
                    <a:pt x="3036" y="5269"/>
                    <a:pt x="3291" y="5162"/>
                  </a:cubicBezTo>
                  <a:cubicBezTo>
                    <a:pt x="3496" y="5089"/>
                    <a:pt x="3660" y="5023"/>
                    <a:pt x="3677" y="4982"/>
                  </a:cubicBezTo>
                  <a:cubicBezTo>
                    <a:pt x="3693" y="4924"/>
                    <a:pt x="3627" y="4892"/>
                    <a:pt x="3570" y="4859"/>
                  </a:cubicBezTo>
                  <a:cubicBezTo>
                    <a:pt x="3545" y="4851"/>
                    <a:pt x="3529" y="4842"/>
                    <a:pt x="3512" y="4834"/>
                  </a:cubicBezTo>
                  <a:lnTo>
                    <a:pt x="3512" y="4834"/>
                  </a:lnTo>
                  <a:cubicBezTo>
                    <a:pt x="3512" y="4834"/>
                    <a:pt x="3529" y="4801"/>
                    <a:pt x="3545" y="4777"/>
                  </a:cubicBezTo>
                  <a:cubicBezTo>
                    <a:pt x="3570" y="4744"/>
                    <a:pt x="3586" y="4711"/>
                    <a:pt x="3586" y="4686"/>
                  </a:cubicBezTo>
                  <a:cubicBezTo>
                    <a:pt x="3578" y="4645"/>
                    <a:pt x="3554" y="4629"/>
                    <a:pt x="3529" y="4604"/>
                  </a:cubicBezTo>
                  <a:cubicBezTo>
                    <a:pt x="3512" y="4580"/>
                    <a:pt x="3488" y="4563"/>
                    <a:pt x="3488" y="4555"/>
                  </a:cubicBezTo>
                  <a:cubicBezTo>
                    <a:pt x="3488" y="4530"/>
                    <a:pt x="3480" y="4514"/>
                    <a:pt x="3471" y="4498"/>
                  </a:cubicBezTo>
                  <a:cubicBezTo>
                    <a:pt x="3463" y="4473"/>
                    <a:pt x="3455" y="4457"/>
                    <a:pt x="3488" y="4399"/>
                  </a:cubicBezTo>
                  <a:cubicBezTo>
                    <a:pt x="3521" y="4350"/>
                    <a:pt x="3578" y="4375"/>
                    <a:pt x="3636" y="4399"/>
                  </a:cubicBezTo>
                  <a:cubicBezTo>
                    <a:pt x="3677" y="4416"/>
                    <a:pt x="3718" y="4432"/>
                    <a:pt x="3759" y="4432"/>
                  </a:cubicBezTo>
                  <a:cubicBezTo>
                    <a:pt x="3800" y="4424"/>
                    <a:pt x="3857" y="4416"/>
                    <a:pt x="3906" y="4399"/>
                  </a:cubicBezTo>
                  <a:cubicBezTo>
                    <a:pt x="3956" y="4383"/>
                    <a:pt x="4005" y="4366"/>
                    <a:pt x="4030" y="4358"/>
                  </a:cubicBezTo>
                  <a:cubicBezTo>
                    <a:pt x="4054" y="4342"/>
                    <a:pt x="4095" y="4309"/>
                    <a:pt x="4128" y="4260"/>
                  </a:cubicBezTo>
                  <a:lnTo>
                    <a:pt x="4128" y="4260"/>
                  </a:lnTo>
                  <a:cubicBezTo>
                    <a:pt x="4169" y="4210"/>
                    <a:pt x="4210" y="4153"/>
                    <a:pt x="4218" y="4128"/>
                  </a:cubicBezTo>
                  <a:cubicBezTo>
                    <a:pt x="4235" y="4095"/>
                    <a:pt x="4432" y="4071"/>
                    <a:pt x="4530" y="4063"/>
                  </a:cubicBezTo>
                  <a:cubicBezTo>
                    <a:pt x="4555" y="4054"/>
                    <a:pt x="4571" y="4054"/>
                    <a:pt x="4579" y="4054"/>
                  </a:cubicBezTo>
                  <a:cubicBezTo>
                    <a:pt x="4596" y="4054"/>
                    <a:pt x="4752" y="4071"/>
                    <a:pt x="4916" y="4104"/>
                  </a:cubicBezTo>
                  <a:cubicBezTo>
                    <a:pt x="5129" y="4137"/>
                    <a:pt x="5351" y="4169"/>
                    <a:pt x="5367" y="4128"/>
                  </a:cubicBezTo>
                  <a:lnTo>
                    <a:pt x="5367" y="4128"/>
                  </a:lnTo>
                  <a:cubicBezTo>
                    <a:pt x="5375" y="4112"/>
                    <a:pt x="5375" y="4079"/>
                    <a:pt x="5375" y="4038"/>
                  </a:cubicBezTo>
                  <a:cubicBezTo>
                    <a:pt x="5375" y="3997"/>
                    <a:pt x="5367" y="3956"/>
                    <a:pt x="5367" y="3923"/>
                  </a:cubicBezTo>
                  <a:cubicBezTo>
                    <a:pt x="5367" y="3915"/>
                    <a:pt x="5400" y="3882"/>
                    <a:pt x="5433" y="3849"/>
                  </a:cubicBezTo>
                  <a:cubicBezTo>
                    <a:pt x="5482" y="3800"/>
                    <a:pt x="5523" y="3767"/>
                    <a:pt x="5523" y="3726"/>
                  </a:cubicBezTo>
                  <a:cubicBezTo>
                    <a:pt x="5523" y="3669"/>
                    <a:pt x="5441" y="3628"/>
                    <a:pt x="5367" y="3595"/>
                  </a:cubicBezTo>
                  <a:cubicBezTo>
                    <a:pt x="5334" y="3578"/>
                    <a:pt x="5302" y="3562"/>
                    <a:pt x="5285" y="3554"/>
                  </a:cubicBezTo>
                  <a:cubicBezTo>
                    <a:pt x="5269" y="3537"/>
                    <a:pt x="5261" y="3488"/>
                    <a:pt x="5252" y="3423"/>
                  </a:cubicBezTo>
                  <a:cubicBezTo>
                    <a:pt x="5236" y="3357"/>
                    <a:pt x="5219" y="3283"/>
                    <a:pt x="5195" y="3217"/>
                  </a:cubicBezTo>
                  <a:cubicBezTo>
                    <a:pt x="5170" y="3168"/>
                    <a:pt x="5129" y="3094"/>
                    <a:pt x="5096" y="3020"/>
                  </a:cubicBezTo>
                  <a:cubicBezTo>
                    <a:pt x="5039" y="2922"/>
                    <a:pt x="4990" y="2823"/>
                    <a:pt x="4981" y="2782"/>
                  </a:cubicBezTo>
                  <a:cubicBezTo>
                    <a:pt x="4973" y="2758"/>
                    <a:pt x="4998" y="2700"/>
                    <a:pt x="5023" y="2643"/>
                  </a:cubicBezTo>
                  <a:cubicBezTo>
                    <a:pt x="5039" y="2602"/>
                    <a:pt x="5055" y="2561"/>
                    <a:pt x="5055" y="2528"/>
                  </a:cubicBezTo>
                  <a:cubicBezTo>
                    <a:pt x="5055" y="2503"/>
                    <a:pt x="5055" y="2462"/>
                    <a:pt x="5055" y="2397"/>
                  </a:cubicBezTo>
                  <a:cubicBezTo>
                    <a:pt x="5055" y="2347"/>
                    <a:pt x="5055" y="2298"/>
                    <a:pt x="5047" y="2274"/>
                  </a:cubicBezTo>
                  <a:cubicBezTo>
                    <a:pt x="5047" y="2241"/>
                    <a:pt x="5023" y="2200"/>
                    <a:pt x="4998" y="2159"/>
                  </a:cubicBezTo>
                  <a:cubicBezTo>
                    <a:pt x="4981" y="2126"/>
                    <a:pt x="4965" y="2093"/>
                    <a:pt x="4957" y="2068"/>
                  </a:cubicBezTo>
                  <a:cubicBezTo>
                    <a:pt x="4940" y="2036"/>
                    <a:pt x="4957" y="2027"/>
                    <a:pt x="4973" y="2011"/>
                  </a:cubicBezTo>
                  <a:cubicBezTo>
                    <a:pt x="4990" y="1995"/>
                    <a:pt x="5006" y="1978"/>
                    <a:pt x="5023" y="1945"/>
                  </a:cubicBezTo>
                  <a:cubicBezTo>
                    <a:pt x="5047" y="1888"/>
                    <a:pt x="4908" y="1773"/>
                    <a:pt x="4768" y="1658"/>
                  </a:cubicBezTo>
                  <a:lnTo>
                    <a:pt x="4768" y="165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74"/>
            <p:cNvSpPr/>
            <p:nvPr/>
          </p:nvSpPr>
          <p:spPr>
            <a:xfrm>
              <a:off x="3397900" y="2239300"/>
              <a:ext cx="215875" cy="164375"/>
            </a:xfrm>
            <a:custGeom>
              <a:avLst/>
              <a:gdLst/>
              <a:ahLst/>
              <a:cxnLst/>
              <a:rect l="l" t="t" r="r" b="b"/>
              <a:pathLst>
                <a:path w="8635" h="6575" extrusionOk="0">
                  <a:moveTo>
                    <a:pt x="1" y="6574"/>
                  </a:moveTo>
                  <a:cubicBezTo>
                    <a:pt x="17" y="6541"/>
                    <a:pt x="25" y="6509"/>
                    <a:pt x="75" y="6459"/>
                  </a:cubicBezTo>
                  <a:cubicBezTo>
                    <a:pt x="140" y="6386"/>
                    <a:pt x="263" y="6345"/>
                    <a:pt x="444" y="6312"/>
                  </a:cubicBezTo>
                  <a:cubicBezTo>
                    <a:pt x="625" y="6271"/>
                    <a:pt x="780" y="6287"/>
                    <a:pt x="887" y="6213"/>
                  </a:cubicBezTo>
                  <a:cubicBezTo>
                    <a:pt x="994" y="6148"/>
                    <a:pt x="1232" y="6000"/>
                    <a:pt x="1388" y="5844"/>
                  </a:cubicBezTo>
                  <a:cubicBezTo>
                    <a:pt x="1552" y="5696"/>
                    <a:pt x="1839" y="5606"/>
                    <a:pt x="1938" y="5458"/>
                  </a:cubicBezTo>
                  <a:cubicBezTo>
                    <a:pt x="2036" y="5319"/>
                    <a:pt x="2208" y="5072"/>
                    <a:pt x="2249" y="5040"/>
                  </a:cubicBezTo>
                  <a:cubicBezTo>
                    <a:pt x="2290" y="4999"/>
                    <a:pt x="2315" y="5040"/>
                    <a:pt x="2356" y="4892"/>
                  </a:cubicBezTo>
                  <a:cubicBezTo>
                    <a:pt x="2397" y="4752"/>
                    <a:pt x="2545" y="4621"/>
                    <a:pt x="2479" y="4498"/>
                  </a:cubicBezTo>
                  <a:cubicBezTo>
                    <a:pt x="2405" y="4367"/>
                    <a:pt x="2340" y="4375"/>
                    <a:pt x="2332" y="4276"/>
                  </a:cubicBezTo>
                  <a:cubicBezTo>
                    <a:pt x="2323" y="4170"/>
                    <a:pt x="2348" y="4129"/>
                    <a:pt x="2340" y="4014"/>
                  </a:cubicBezTo>
                  <a:cubicBezTo>
                    <a:pt x="2332" y="3891"/>
                    <a:pt x="2217" y="3784"/>
                    <a:pt x="2323" y="3653"/>
                  </a:cubicBezTo>
                  <a:cubicBezTo>
                    <a:pt x="2430" y="3530"/>
                    <a:pt x="2463" y="3480"/>
                    <a:pt x="2545" y="3382"/>
                  </a:cubicBezTo>
                  <a:cubicBezTo>
                    <a:pt x="2627" y="3275"/>
                    <a:pt x="2668" y="3341"/>
                    <a:pt x="2676" y="3119"/>
                  </a:cubicBezTo>
                  <a:cubicBezTo>
                    <a:pt x="2684" y="2898"/>
                    <a:pt x="2561" y="2939"/>
                    <a:pt x="2725" y="2783"/>
                  </a:cubicBezTo>
                  <a:cubicBezTo>
                    <a:pt x="2881" y="2627"/>
                    <a:pt x="2898" y="2619"/>
                    <a:pt x="3021" y="2512"/>
                  </a:cubicBezTo>
                  <a:cubicBezTo>
                    <a:pt x="3136" y="2414"/>
                    <a:pt x="3103" y="2274"/>
                    <a:pt x="3267" y="2184"/>
                  </a:cubicBezTo>
                  <a:cubicBezTo>
                    <a:pt x="3439" y="2093"/>
                    <a:pt x="3579" y="2061"/>
                    <a:pt x="3710" y="2003"/>
                  </a:cubicBezTo>
                  <a:cubicBezTo>
                    <a:pt x="3833" y="1946"/>
                    <a:pt x="4112" y="1831"/>
                    <a:pt x="4285" y="1708"/>
                  </a:cubicBezTo>
                  <a:cubicBezTo>
                    <a:pt x="4457" y="1593"/>
                    <a:pt x="4547" y="1494"/>
                    <a:pt x="4638" y="1330"/>
                  </a:cubicBezTo>
                  <a:cubicBezTo>
                    <a:pt x="4736" y="1166"/>
                    <a:pt x="4802" y="1002"/>
                    <a:pt x="4900" y="797"/>
                  </a:cubicBezTo>
                  <a:cubicBezTo>
                    <a:pt x="4990" y="600"/>
                    <a:pt x="5089" y="321"/>
                    <a:pt x="5114" y="239"/>
                  </a:cubicBezTo>
                  <a:cubicBezTo>
                    <a:pt x="5138" y="157"/>
                    <a:pt x="5097" y="140"/>
                    <a:pt x="5187" y="107"/>
                  </a:cubicBezTo>
                  <a:cubicBezTo>
                    <a:pt x="5286" y="83"/>
                    <a:pt x="5335" y="99"/>
                    <a:pt x="5458" y="58"/>
                  </a:cubicBezTo>
                  <a:cubicBezTo>
                    <a:pt x="5581" y="17"/>
                    <a:pt x="5622" y="1"/>
                    <a:pt x="5647" y="25"/>
                  </a:cubicBezTo>
                  <a:cubicBezTo>
                    <a:pt x="5680" y="42"/>
                    <a:pt x="5680" y="66"/>
                    <a:pt x="5663" y="99"/>
                  </a:cubicBezTo>
                  <a:cubicBezTo>
                    <a:pt x="5647" y="124"/>
                    <a:pt x="5622" y="165"/>
                    <a:pt x="5631" y="214"/>
                  </a:cubicBezTo>
                  <a:cubicBezTo>
                    <a:pt x="5639" y="263"/>
                    <a:pt x="5663" y="362"/>
                    <a:pt x="5754" y="411"/>
                  </a:cubicBezTo>
                  <a:cubicBezTo>
                    <a:pt x="5836" y="460"/>
                    <a:pt x="6033" y="518"/>
                    <a:pt x="6090" y="583"/>
                  </a:cubicBezTo>
                  <a:cubicBezTo>
                    <a:pt x="6148" y="641"/>
                    <a:pt x="6386" y="641"/>
                    <a:pt x="6492" y="624"/>
                  </a:cubicBezTo>
                  <a:cubicBezTo>
                    <a:pt x="6591" y="616"/>
                    <a:pt x="6821" y="592"/>
                    <a:pt x="6944" y="534"/>
                  </a:cubicBezTo>
                  <a:cubicBezTo>
                    <a:pt x="7059" y="477"/>
                    <a:pt x="7182" y="427"/>
                    <a:pt x="7231" y="427"/>
                  </a:cubicBezTo>
                  <a:cubicBezTo>
                    <a:pt x="7288" y="419"/>
                    <a:pt x="7297" y="542"/>
                    <a:pt x="7313" y="600"/>
                  </a:cubicBezTo>
                  <a:cubicBezTo>
                    <a:pt x="7338" y="665"/>
                    <a:pt x="7288" y="723"/>
                    <a:pt x="7354" y="715"/>
                  </a:cubicBezTo>
                  <a:cubicBezTo>
                    <a:pt x="7428" y="707"/>
                    <a:pt x="7362" y="657"/>
                    <a:pt x="7428" y="624"/>
                  </a:cubicBezTo>
                  <a:cubicBezTo>
                    <a:pt x="7502" y="583"/>
                    <a:pt x="7576" y="649"/>
                    <a:pt x="7707" y="674"/>
                  </a:cubicBezTo>
                  <a:cubicBezTo>
                    <a:pt x="7748" y="674"/>
                    <a:pt x="7789" y="674"/>
                    <a:pt x="7822" y="674"/>
                  </a:cubicBezTo>
                  <a:cubicBezTo>
                    <a:pt x="7855" y="698"/>
                    <a:pt x="7879" y="723"/>
                    <a:pt x="7912" y="739"/>
                  </a:cubicBezTo>
                  <a:lnTo>
                    <a:pt x="7912" y="739"/>
                  </a:lnTo>
                  <a:cubicBezTo>
                    <a:pt x="8027" y="838"/>
                    <a:pt x="8150" y="936"/>
                    <a:pt x="8142" y="953"/>
                  </a:cubicBezTo>
                  <a:cubicBezTo>
                    <a:pt x="8134" y="969"/>
                    <a:pt x="8125" y="977"/>
                    <a:pt x="8109" y="994"/>
                  </a:cubicBezTo>
                  <a:cubicBezTo>
                    <a:pt x="8076" y="1027"/>
                    <a:pt x="8043" y="1051"/>
                    <a:pt x="8076" y="1125"/>
                  </a:cubicBezTo>
                  <a:cubicBezTo>
                    <a:pt x="8084" y="1158"/>
                    <a:pt x="8109" y="1191"/>
                    <a:pt x="8125" y="1224"/>
                  </a:cubicBezTo>
                  <a:cubicBezTo>
                    <a:pt x="8150" y="1265"/>
                    <a:pt x="8166" y="1289"/>
                    <a:pt x="8166" y="1314"/>
                  </a:cubicBezTo>
                  <a:cubicBezTo>
                    <a:pt x="8166" y="1330"/>
                    <a:pt x="8166" y="1379"/>
                    <a:pt x="8166" y="1429"/>
                  </a:cubicBezTo>
                  <a:cubicBezTo>
                    <a:pt x="8175" y="1470"/>
                    <a:pt x="8175" y="1527"/>
                    <a:pt x="8175" y="1560"/>
                  </a:cubicBezTo>
                  <a:cubicBezTo>
                    <a:pt x="8175" y="1576"/>
                    <a:pt x="8158" y="1609"/>
                    <a:pt x="8142" y="1650"/>
                  </a:cubicBezTo>
                  <a:cubicBezTo>
                    <a:pt x="8117" y="1716"/>
                    <a:pt x="8084" y="1782"/>
                    <a:pt x="8101" y="1831"/>
                  </a:cubicBezTo>
                  <a:cubicBezTo>
                    <a:pt x="8109" y="1880"/>
                    <a:pt x="8166" y="1979"/>
                    <a:pt x="8216" y="2085"/>
                  </a:cubicBezTo>
                  <a:cubicBezTo>
                    <a:pt x="8257" y="2159"/>
                    <a:pt x="8290" y="2225"/>
                    <a:pt x="8314" y="2282"/>
                  </a:cubicBezTo>
                  <a:cubicBezTo>
                    <a:pt x="8339" y="2340"/>
                    <a:pt x="8355" y="2405"/>
                    <a:pt x="8363" y="2471"/>
                  </a:cubicBezTo>
                  <a:cubicBezTo>
                    <a:pt x="8380" y="2545"/>
                    <a:pt x="8396" y="2610"/>
                    <a:pt x="8421" y="2635"/>
                  </a:cubicBezTo>
                  <a:cubicBezTo>
                    <a:pt x="8446" y="2652"/>
                    <a:pt x="8478" y="2668"/>
                    <a:pt x="8519" y="2693"/>
                  </a:cubicBezTo>
                  <a:cubicBezTo>
                    <a:pt x="8577" y="2717"/>
                    <a:pt x="8634" y="2742"/>
                    <a:pt x="8634" y="2758"/>
                  </a:cubicBezTo>
                  <a:cubicBezTo>
                    <a:pt x="8634" y="2766"/>
                    <a:pt x="8601" y="2799"/>
                    <a:pt x="8577" y="2832"/>
                  </a:cubicBezTo>
                  <a:cubicBezTo>
                    <a:pt x="8528" y="2873"/>
                    <a:pt x="8478" y="2922"/>
                    <a:pt x="8487" y="2963"/>
                  </a:cubicBezTo>
                  <a:cubicBezTo>
                    <a:pt x="8487" y="2996"/>
                    <a:pt x="8487" y="3037"/>
                    <a:pt x="8487" y="3070"/>
                  </a:cubicBezTo>
                  <a:cubicBezTo>
                    <a:pt x="8495" y="3103"/>
                    <a:pt x="8495" y="3136"/>
                    <a:pt x="8487" y="3136"/>
                  </a:cubicBezTo>
                  <a:lnTo>
                    <a:pt x="8487" y="3136"/>
                  </a:lnTo>
                  <a:cubicBezTo>
                    <a:pt x="8487" y="3152"/>
                    <a:pt x="8298" y="3095"/>
                    <a:pt x="8109" y="3062"/>
                  </a:cubicBezTo>
                  <a:cubicBezTo>
                    <a:pt x="7945" y="3037"/>
                    <a:pt x="7781" y="3013"/>
                    <a:pt x="7756" y="3021"/>
                  </a:cubicBezTo>
                  <a:cubicBezTo>
                    <a:pt x="7748" y="3021"/>
                    <a:pt x="7732" y="3021"/>
                    <a:pt x="7707" y="3021"/>
                  </a:cubicBezTo>
                  <a:cubicBezTo>
                    <a:pt x="7600" y="3037"/>
                    <a:pt x="7370" y="3070"/>
                    <a:pt x="7346" y="3127"/>
                  </a:cubicBezTo>
                  <a:cubicBezTo>
                    <a:pt x="7329" y="3152"/>
                    <a:pt x="7297" y="3210"/>
                    <a:pt x="7256" y="3251"/>
                  </a:cubicBezTo>
                  <a:lnTo>
                    <a:pt x="7256" y="3251"/>
                  </a:lnTo>
                  <a:cubicBezTo>
                    <a:pt x="7231" y="3292"/>
                    <a:pt x="7198" y="3316"/>
                    <a:pt x="7182" y="3324"/>
                  </a:cubicBezTo>
                  <a:cubicBezTo>
                    <a:pt x="7157" y="3341"/>
                    <a:pt x="7116" y="3357"/>
                    <a:pt x="7075" y="3365"/>
                  </a:cubicBezTo>
                  <a:cubicBezTo>
                    <a:pt x="7026" y="3382"/>
                    <a:pt x="6977" y="3390"/>
                    <a:pt x="6935" y="3390"/>
                  </a:cubicBezTo>
                  <a:cubicBezTo>
                    <a:pt x="6919" y="3398"/>
                    <a:pt x="6878" y="3382"/>
                    <a:pt x="6845" y="3365"/>
                  </a:cubicBezTo>
                  <a:cubicBezTo>
                    <a:pt x="6763" y="3333"/>
                    <a:pt x="6673" y="3300"/>
                    <a:pt x="6615" y="3390"/>
                  </a:cubicBezTo>
                  <a:cubicBezTo>
                    <a:pt x="6566" y="3480"/>
                    <a:pt x="6583" y="3521"/>
                    <a:pt x="6599" y="3554"/>
                  </a:cubicBezTo>
                  <a:cubicBezTo>
                    <a:pt x="6599" y="3562"/>
                    <a:pt x="6607" y="3579"/>
                    <a:pt x="6607" y="3587"/>
                  </a:cubicBezTo>
                  <a:cubicBezTo>
                    <a:pt x="6607" y="3628"/>
                    <a:pt x="6640" y="3653"/>
                    <a:pt x="6665" y="3686"/>
                  </a:cubicBezTo>
                  <a:cubicBezTo>
                    <a:pt x="6681" y="3702"/>
                    <a:pt x="6697" y="3710"/>
                    <a:pt x="6697" y="3718"/>
                  </a:cubicBezTo>
                  <a:cubicBezTo>
                    <a:pt x="6706" y="3727"/>
                    <a:pt x="6689" y="3751"/>
                    <a:pt x="6673" y="3768"/>
                  </a:cubicBezTo>
                  <a:cubicBezTo>
                    <a:pt x="6640" y="3825"/>
                    <a:pt x="6607" y="3874"/>
                    <a:pt x="6656" y="3915"/>
                  </a:cubicBezTo>
                  <a:cubicBezTo>
                    <a:pt x="6673" y="3932"/>
                    <a:pt x="6697" y="3940"/>
                    <a:pt x="6722" y="3956"/>
                  </a:cubicBezTo>
                  <a:cubicBezTo>
                    <a:pt x="6755" y="3973"/>
                    <a:pt x="6796" y="3989"/>
                    <a:pt x="6796" y="3997"/>
                  </a:cubicBezTo>
                  <a:cubicBezTo>
                    <a:pt x="6788" y="3997"/>
                    <a:pt x="6640" y="4063"/>
                    <a:pt x="6451" y="4137"/>
                  </a:cubicBezTo>
                  <a:cubicBezTo>
                    <a:pt x="6189" y="4235"/>
                    <a:pt x="5877" y="4367"/>
                    <a:pt x="5828" y="4432"/>
                  </a:cubicBezTo>
                  <a:cubicBezTo>
                    <a:pt x="5770" y="4523"/>
                    <a:pt x="5713" y="4621"/>
                    <a:pt x="5696" y="4646"/>
                  </a:cubicBezTo>
                  <a:cubicBezTo>
                    <a:pt x="5672" y="4670"/>
                    <a:pt x="5508" y="4802"/>
                    <a:pt x="5409" y="4818"/>
                  </a:cubicBezTo>
                  <a:cubicBezTo>
                    <a:pt x="5335" y="4834"/>
                    <a:pt x="5146" y="4843"/>
                    <a:pt x="4999" y="4859"/>
                  </a:cubicBezTo>
                  <a:cubicBezTo>
                    <a:pt x="4917" y="4859"/>
                    <a:pt x="4851" y="4867"/>
                    <a:pt x="4826" y="4867"/>
                  </a:cubicBezTo>
                  <a:cubicBezTo>
                    <a:pt x="4769" y="4876"/>
                    <a:pt x="4711" y="4982"/>
                    <a:pt x="4679" y="5064"/>
                  </a:cubicBezTo>
                  <a:cubicBezTo>
                    <a:pt x="4662" y="5089"/>
                    <a:pt x="4654" y="5114"/>
                    <a:pt x="4646" y="5122"/>
                  </a:cubicBezTo>
                  <a:cubicBezTo>
                    <a:pt x="4638" y="5122"/>
                    <a:pt x="4580" y="5122"/>
                    <a:pt x="4514" y="5114"/>
                  </a:cubicBezTo>
                  <a:cubicBezTo>
                    <a:pt x="4465" y="5105"/>
                    <a:pt x="4416" y="5105"/>
                    <a:pt x="4375" y="5105"/>
                  </a:cubicBezTo>
                  <a:cubicBezTo>
                    <a:pt x="4326" y="5105"/>
                    <a:pt x="4235" y="5130"/>
                    <a:pt x="4145" y="5155"/>
                  </a:cubicBezTo>
                  <a:lnTo>
                    <a:pt x="4145" y="5155"/>
                  </a:lnTo>
                  <a:cubicBezTo>
                    <a:pt x="4022" y="5204"/>
                    <a:pt x="3883" y="5261"/>
                    <a:pt x="3842" y="5286"/>
                  </a:cubicBezTo>
                  <a:cubicBezTo>
                    <a:pt x="3792" y="5310"/>
                    <a:pt x="3546" y="5475"/>
                    <a:pt x="3357" y="5606"/>
                  </a:cubicBezTo>
                  <a:cubicBezTo>
                    <a:pt x="3242" y="5688"/>
                    <a:pt x="3152" y="5762"/>
                    <a:pt x="3144" y="5795"/>
                  </a:cubicBezTo>
                  <a:cubicBezTo>
                    <a:pt x="3128" y="5827"/>
                    <a:pt x="3119" y="6074"/>
                    <a:pt x="3119" y="6312"/>
                  </a:cubicBezTo>
                  <a:cubicBezTo>
                    <a:pt x="3119" y="6402"/>
                    <a:pt x="3119" y="6492"/>
                    <a:pt x="3128" y="657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74"/>
            <p:cNvSpPr/>
            <p:nvPr/>
          </p:nvSpPr>
          <p:spPr>
            <a:xfrm>
              <a:off x="3397900" y="2239300"/>
              <a:ext cx="215875" cy="164375"/>
            </a:xfrm>
            <a:custGeom>
              <a:avLst/>
              <a:gdLst/>
              <a:ahLst/>
              <a:cxnLst/>
              <a:rect l="l" t="t" r="r" b="b"/>
              <a:pathLst>
                <a:path w="8635" h="6575" fill="none" extrusionOk="0">
                  <a:moveTo>
                    <a:pt x="1" y="6574"/>
                  </a:moveTo>
                  <a:cubicBezTo>
                    <a:pt x="17" y="6541"/>
                    <a:pt x="25" y="6509"/>
                    <a:pt x="75" y="6459"/>
                  </a:cubicBezTo>
                  <a:cubicBezTo>
                    <a:pt x="140" y="6386"/>
                    <a:pt x="263" y="6345"/>
                    <a:pt x="444" y="6312"/>
                  </a:cubicBezTo>
                  <a:cubicBezTo>
                    <a:pt x="625" y="6271"/>
                    <a:pt x="780" y="6287"/>
                    <a:pt x="887" y="6213"/>
                  </a:cubicBezTo>
                  <a:cubicBezTo>
                    <a:pt x="994" y="6148"/>
                    <a:pt x="1232" y="6000"/>
                    <a:pt x="1388" y="5844"/>
                  </a:cubicBezTo>
                  <a:cubicBezTo>
                    <a:pt x="1552" y="5696"/>
                    <a:pt x="1839" y="5606"/>
                    <a:pt x="1938" y="5458"/>
                  </a:cubicBezTo>
                  <a:cubicBezTo>
                    <a:pt x="2036" y="5319"/>
                    <a:pt x="2208" y="5072"/>
                    <a:pt x="2249" y="5040"/>
                  </a:cubicBezTo>
                  <a:cubicBezTo>
                    <a:pt x="2290" y="4999"/>
                    <a:pt x="2315" y="5040"/>
                    <a:pt x="2356" y="4892"/>
                  </a:cubicBezTo>
                  <a:cubicBezTo>
                    <a:pt x="2397" y="4752"/>
                    <a:pt x="2545" y="4621"/>
                    <a:pt x="2479" y="4498"/>
                  </a:cubicBezTo>
                  <a:cubicBezTo>
                    <a:pt x="2405" y="4367"/>
                    <a:pt x="2340" y="4375"/>
                    <a:pt x="2332" y="4276"/>
                  </a:cubicBezTo>
                  <a:cubicBezTo>
                    <a:pt x="2323" y="4170"/>
                    <a:pt x="2348" y="4129"/>
                    <a:pt x="2340" y="4014"/>
                  </a:cubicBezTo>
                  <a:cubicBezTo>
                    <a:pt x="2332" y="3891"/>
                    <a:pt x="2217" y="3784"/>
                    <a:pt x="2323" y="3653"/>
                  </a:cubicBezTo>
                  <a:cubicBezTo>
                    <a:pt x="2430" y="3530"/>
                    <a:pt x="2463" y="3480"/>
                    <a:pt x="2545" y="3382"/>
                  </a:cubicBezTo>
                  <a:cubicBezTo>
                    <a:pt x="2627" y="3275"/>
                    <a:pt x="2668" y="3341"/>
                    <a:pt x="2676" y="3119"/>
                  </a:cubicBezTo>
                  <a:cubicBezTo>
                    <a:pt x="2684" y="2898"/>
                    <a:pt x="2561" y="2939"/>
                    <a:pt x="2725" y="2783"/>
                  </a:cubicBezTo>
                  <a:cubicBezTo>
                    <a:pt x="2881" y="2627"/>
                    <a:pt x="2898" y="2619"/>
                    <a:pt x="3021" y="2512"/>
                  </a:cubicBezTo>
                  <a:cubicBezTo>
                    <a:pt x="3136" y="2414"/>
                    <a:pt x="3103" y="2274"/>
                    <a:pt x="3267" y="2184"/>
                  </a:cubicBezTo>
                  <a:cubicBezTo>
                    <a:pt x="3439" y="2093"/>
                    <a:pt x="3579" y="2061"/>
                    <a:pt x="3710" y="2003"/>
                  </a:cubicBezTo>
                  <a:cubicBezTo>
                    <a:pt x="3833" y="1946"/>
                    <a:pt x="4112" y="1831"/>
                    <a:pt x="4285" y="1708"/>
                  </a:cubicBezTo>
                  <a:cubicBezTo>
                    <a:pt x="4457" y="1593"/>
                    <a:pt x="4547" y="1494"/>
                    <a:pt x="4638" y="1330"/>
                  </a:cubicBezTo>
                  <a:cubicBezTo>
                    <a:pt x="4736" y="1166"/>
                    <a:pt x="4802" y="1002"/>
                    <a:pt x="4900" y="797"/>
                  </a:cubicBezTo>
                  <a:cubicBezTo>
                    <a:pt x="4990" y="600"/>
                    <a:pt x="5089" y="321"/>
                    <a:pt x="5114" y="239"/>
                  </a:cubicBezTo>
                  <a:cubicBezTo>
                    <a:pt x="5138" y="157"/>
                    <a:pt x="5097" y="140"/>
                    <a:pt x="5187" y="107"/>
                  </a:cubicBezTo>
                  <a:cubicBezTo>
                    <a:pt x="5286" y="83"/>
                    <a:pt x="5335" y="99"/>
                    <a:pt x="5458" y="58"/>
                  </a:cubicBezTo>
                  <a:cubicBezTo>
                    <a:pt x="5581" y="17"/>
                    <a:pt x="5622" y="1"/>
                    <a:pt x="5647" y="25"/>
                  </a:cubicBezTo>
                  <a:cubicBezTo>
                    <a:pt x="5680" y="42"/>
                    <a:pt x="5680" y="66"/>
                    <a:pt x="5663" y="99"/>
                  </a:cubicBezTo>
                  <a:cubicBezTo>
                    <a:pt x="5647" y="124"/>
                    <a:pt x="5622" y="165"/>
                    <a:pt x="5631" y="214"/>
                  </a:cubicBezTo>
                  <a:cubicBezTo>
                    <a:pt x="5639" y="263"/>
                    <a:pt x="5663" y="362"/>
                    <a:pt x="5754" y="411"/>
                  </a:cubicBezTo>
                  <a:cubicBezTo>
                    <a:pt x="5836" y="460"/>
                    <a:pt x="6033" y="518"/>
                    <a:pt x="6090" y="583"/>
                  </a:cubicBezTo>
                  <a:cubicBezTo>
                    <a:pt x="6148" y="641"/>
                    <a:pt x="6386" y="641"/>
                    <a:pt x="6492" y="624"/>
                  </a:cubicBezTo>
                  <a:cubicBezTo>
                    <a:pt x="6591" y="616"/>
                    <a:pt x="6821" y="592"/>
                    <a:pt x="6944" y="534"/>
                  </a:cubicBezTo>
                  <a:cubicBezTo>
                    <a:pt x="7059" y="477"/>
                    <a:pt x="7182" y="427"/>
                    <a:pt x="7231" y="427"/>
                  </a:cubicBezTo>
                  <a:cubicBezTo>
                    <a:pt x="7288" y="419"/>
                    <a:pt x="7297" y="542"/>
                    <a:pt x="7313" y="600"/>
                  </a:cubicBezTo>
                  <a:cubicBezTo>
                    <a:pt x="7338" y="665"/>
                    <a:pt x="7288" y="723"/>
                    <a:pt x="7354" y="715"/>
                  </a:cubicBezTo>
                  <a:cubicBezTo>
                    <a:pt x="7428" y="707"/>
                    <a:pt x="7362" y="657"/>
                    <a:pt x="7428" y="624"/>
                  </a:cubicBezTo>
                  <a:cubicBezTo>
                    <a:pt x="7502" y="583"/>
                    <a:pt x="7576" y="649"/>
                    <a:pt x="7707" y="674"/>
                  </a:cubicBezTo>
                  <a:cubicBezTo>
                    <a:pt x="7748" y="674"/>
                    <a:pt x="7789" y="674"/>
                    <a:pt x="7822" y="674"/>
                  </a:cubicBezTo>
                  <a:cubicBezTo>
                    <a:pt x="7855" y="698"/>
                    <a:pt x="7879" y="723"/>
                    <a:pt x="7912" y="739"/>
                  </a:cubicBezTo>
                  <a:lnTo>
                    <a:pt x="7912" y="739"/>
                  </a:lnTo>
                  <a:cubicBezTo>
                    <a:pt x="8027" y="838"/>
                    <a:pt x="8150" y="936"/>
                    <a:pt x="8142" y="953"/>
                  </a:cubicBezTo>
                  <a:cubicBezTo>
                    <a:pt x="8134" y="969"/>
                    <a:pt x="8125" y="977"/>
                    <a:pt x="8109" y="994"/>
                  </a:cubicBezTo>
                  <a:cubicBezTo>
                    <a:pt x="8076" y="1027"/>
                    <a:pt x="8043" y="1051"/>
                    <a:pt x="8076" y="1125"/>
                  </a:cubicBezTo>
                  <a:cubicBezTo>
                    <a:pt x="8084" y="1158"/>
                    <a:pt x="8109" y="1191"/>
                    <a:pt x="8125" y="1224"/>
                  </a:cubicBezTo>
                  <a:cubicBezTo>
                    <a:pt x="8150" y="1265"/>
                    <a:pt x="8166" y="1289"/>
                    <a:pt x="8166" y="1314"/>
                  </a:cubicBezTo>
                  <a:cubicBezTo>
                    <a:pt x="8166" y="1330"/>
                    <a:pt x="8166" y="1379"/>
                    <a:pt x="8166" y="1429"/>
                  </a:cubicBezTo>
                  <a:cubicBezTo>
                    <a:pt x="8175" y="1470"/>
                    <a:pt x="8175" y="1527"/>
                    <a:pt x="8175" y="1560"/>
                  </a:cubicBezTo>
                  <a:cubicBezTo>
                    <a:pt x="8175" y="1576"/>
                    <a:pt x="8158" y="1609"/>
                    <a:pt x="8142" y="1650"/>
                  </a:cubicBezTo>
                  <a:cubicBezTo>
                    <a:pt x="8117" y="1716"/>
                    <a:pt x="8084" y="1782"/>
                    <a:pt x="8101" y="1831"/>
                  </a:cubicBezTo>
                  <a:cubicBezTo>
                    <a:pt x="8109" y="1880"/>
                    <a:pt x="8166" y="1979"/>
                    <a:pt x="8216" y="2085"/>
                  </a:cubicBezTo>
                  <a:cubicBezTo>
                    <a:pt x="8257" y="2159"/>
                    <a:pt x="8290" y="2225"/>
                    <a:pt x="8314" y="2282"/>
                  </a:cubicBezTo>
                  <a:cubicBezTo>
                    <a:pt x="8339" y="2340"/>
                    <a:pt x="8355" y="2405"/>
                    <a:pt x="8363" y="2471"/>
                  </a:cubicBezTo>
                  <a:cubicBezTo>
                    <a:pt x="8380" y="2545"/>
                    <a:pt x="8396" y="2610"/>
                    <a:pt x="8421" y="2635"/>
                  </a:cubicBezTo>
                  <a:cubicBezTo>
                    <a:pt x="8446" y="2652"/>
                    <a:pt x="8478" y="2668"/>
                    <a:pt x="8519" y="2693"/>
                  </a:cubicBezTo>
                  <a:cubicBezTo>
                    <a:pt x="8577" y="2717"/>
                    <a:pt x="8634" y="2742"/>
                    <a:pt x="8634" y="2758"/>
                  </a:cubicBezTo>
                  <a:cubicBezTo>
                    <a:pt x="8634" y="2766"/>
                    <a:pt x="8601" y="2799"/>
                    <a:pt x="8577" y="2832"/>
                  </a:cubicBezTo>
                  <a:cubicBezTo>
                    <a:pt x="8528" y="2873"/>
                    <a:pt x="8478" y="2922"/>
                    <a:pt x="8487" y="2963"/>
                  </a:cubicBezTo>
                  <a:cubicBezTo>
                    <a:pt x="8487" y="2996"/>
                    <a:pt x="8487" y="3037"/>
                    <a:pt x="8487" y="3070"/>
                  </a:cubicBezTo>
                  <a:cubicBezTo>
                    <a:pt x="8495" y="3103"/>
                    <a:pt x="8495" y="3136"/>
                    <a:pt x="8487" y="3136"/>
                  </a:cubicBezTo>
                  <a:lnTo>
                    <a:pt x="8487" y="3136"/>
                  </a:lnTo>
                  <a:cubicBezTo>
                    <a:pt x="8487" y="3152"/>
                    <a:pt x="8298" y="3095"/>
                    <a:pt x="8109" y="3062"/>
                  </a:cubicBezTo>
                  <a:cubicBezTo>
                    <a:pt x="7945" y="3037"/>
                    <a:pt x="7781" y="3013"/>
                    <a:pt x="7756" y="3021"/>
                  </a:cubicBezTo>
                  <a:cubicBezTo>
                    <a:pt x="7748" y="3021"/>
                    <a:pt x="7732" y="3021"/>
                    <a:pt x="7707" y="3021"/>
                  </a:cubicBezTo>
                  <a:cubicBezTo>
                    <a:pt x="7600" y="3037"/>
                    <a:pt x="7370" y="3070"/>
                    <a:pt x="7346" y="3127"/>
                  </a:cubicBezTo>
                  <a:cubicBezTo>
                    <a:pt x="7329" y="3152"/>
                    <a:pt x="7297" y="3210"/>
                    <a:pt x="7256" y="3251"/>
                  </a:cubicBezTo>
                  <a:lnTo>
                    <a:pt x="7256" y="3251"/>
                  </a:lnTo>
                  <a:cubicBezTo>
                    <a:pt x="7231" y="3292"/>
                    <a:pt x="7198" y="3316"/>
                    <a:pt x="7182" y="3324"/>
                  </a:cubicBezTo>
                  <a:cubicBezTo>
                    <a:pt x="7157" y="3341"/>
                    <a:pt x="7116" y="3357"/>
                    <a:pt x="7075" y="3365"/>
                  </a:cubicBezTo>
                  <a:cubicBezTo>
                    <a:pt x="7026" y="3382"/>
                    <a:pt x="6977" y="3390"/>
                    <a:pt x="6935" y="3390"/>
                  </a:cubicBezTo>
                  <a:cubicBezTo>
                    <a:pt x="6919" y="3398"/>
                    <a:pt x="6878" y="3382"/>
                    <a:pt x="6845" y="3365"/>
                  </a:cubicBezTo>
                  <a:cubicBezTo>
                    <a:pt x="6763" y="3333"/>
                    <a:pt x="6673" y="3300"/>
                    <a:pt x="6615" y="3390"/>
                  </a:cubicBezTo>
                  <a:cubicBezTo>
                    <a:pt x="6566" y="3480"/>
                    <a:pt x="6583" y="3521"/>
                    <a:pt x="6599" y="3554"/>
                  </a:cubicBezTo>
                  <a:cubicBezTo>
                    <a:pt x="6599" y="3562"/>
                    <a:pt x="6607" y="3579"/>
                    <a:pt x="6607" y="3587"/>
                  </a:cubicBezTo>
                  <a:cubicBezTo>
                    <a:pt x="6607" y="3628"/>
                    <a:pt x="6640" y="3653"/>
                    <a:pt x="6665" y="3686"/>
                  </a:cubicBezTo>
                  <a:cubicBezTo>
                    <a:pt x="6681" y="3702"/>
                    <a:pt x="6697" y="3710"/>
                    <a:pt x="6697" y="3718"/>
                  </a:cubicBezTo>
                  <a:cubicBezTo>
                    <a:pt x="6706" y="3727"/>
                    <a:pt x="6689" y="3751"/>
                    <a:pt x="6673" y="3768"/>
                  </a:cubicBezTo>
                  <a:cubicBezTo>
                    <a:pt x="6640" y="3825"/>
                    <a:pt x="6607" y="3874"/>
                    <a:pt x="6656" y="3915"/>
                  </a:cubicBezTo>
                  <a:cubicBezTo>
                    <a:pt x="6673" y="3932"/>
                    <a:pt x="6697" y="3940"/>
                    <a:pt x="6722" y="3956"/>
                  </a:cubicBezTo>
                  <a:cubicBezTo>
                    <a:pt x="6755" y="3973"/>
                    <a:pt x="6796" y="3989"/>
                    <a:pt x="6796" y="3997"/>
                  </a:cubicBezTo>
                  <a:cubicBezTo>
                    <a:pt x="6788" y="3997"/>
                    <a:pt x="6640" y="4063"/>
                    <a:pt x="6451" y="4137"/>
                  </a:cubicBezTo>
                  <a:cubicBezTo>
                    <a:pt x="6189" y="4235"/>
                    <a:pt x="5877" y="4367"/>
                    <a:pt x="5828" y="4432"/>
                  </a:cubicBezTo>
                  <a:cubicBezTo>
                    <a:pt x="5770" y="4523"/>
                    <a:pt x="5713" y="4621"/>
                    <a:pt x="5696" y="4646"/>
                  </a:cubicBezTo>
                  <a:cubicBezTo>
                    <a:pt x="5672" y="4670"/>
                    <a:pt x="5508" y="4802"/>
                    <a:pt x="5409" y="4818"/>
                  </a:cubicBezTo>
                  <a:cubicBezTo>
                    <a:pt x="5335" y="4834"/>
                    <a:pt x="5146" y="4843"/>
                    <a:pt x="4999" y="4859"/>
                  </a:cubicBezTo>
                  <a:cubicBezTo>
                    <a:pt x="4917" y="4859"/>
                    <a:pt x="4851" y="4867"/>
                    <a:pt x="4826" y="4867"/>
                  </a:cubicBezTo>
                  <a:cubicBezTo>
                    <a:pt x="4769" y="4876"/>
                    <a:pt x="4711" y="4982"/>
                    <a:pt x="4679" y="5064"/>
                  </a:cubicBezTo>
                  <a:cubicBezTo>
                    <a:pt x="4662" y="5089"/>
                    <a:pt x="4654" y="5114"/>
                    <a:pt x="4646" y="5122"/>
                  </a:cubicBezTo>
                  <a:cubicBezTo>
                    <a:pt x="4638" y="5122"/>
                    <a:pt x="4580" y="5122"/>
                    <a:pt x="4514" y="5114"/>
                  </a:cubicBezTo>
                  <a:cubicBezTo>
                    <a:pt x="4465" y="5105"/>
                    <a:pt x="4416" y="5105"/>
                    <a:pt x="4375" y="5105"/>
                  </a:cubicBezTo>
                  <a:cubicBezTo>
                    <a:pt x="4326" y="5105"/>
                    <a:pt x="4235" y="5130"/>
                    <a:pt x="4145" y="5155"/>
                  </a:cubicBezTo>
                  <a:lnTo>
                    <a:pt x="4145" y="5155"/>
                  </a:lnTo>
                  <a:cubicBezTo>
                    <a:pt x="4022" y="5204"/>
                    <a:pt x="3883" y="5261"/>
                    <a:pt x="3842" y="5286"/>
                  </a:cubicBezTo>
                  <a:cubicBezTo>
                    <a:pt x="3792" y="5310"/>
                    <a:pt x="3546" y="5475"/>
                    <a:pt x="3357" y="5606"/>
                  </a:cubicBezTo>
                  <a:cubicBezTo>
                    <a:pt x="3242" y="5688"/>
                    <a:pt x="3152" y="5762"/>
                    <a:pt x="3144" y="5795"/>
                  </a:cubicBezTo>
                  <a:cubicBezTo>
                    <a:pt x="3128" y="5827"/>
                    <a:pt x="3119" y="6074"/>
                    <a:pt x="3119" y="6312"/>
                  </a:cubicBezTo>
                  <a:cubicBezTo>
                    <a:pt x="3119" y="6402"/>
                    <a:pt x="3119" y="6492"/>
                    <a:pt x="3128" y="65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74"/>
            <p:cNvSpPr/>
            <p:nvPr/>
          </p:nvSpPr>
          <p:spPr>
            <a:xfrm>
              <a:off x="3327525" y="2405500"/>
              <a:ext cx="148975" cy="119225"/>
            </a:xfrm>
            <a:custGeom>
              <a:avLst/>
              <a:gdLst/>
              <a:ahLst/>
              <a:cxnLst/>
              <a:rect l="l" t="t" r="r" b="b"/>
              <a:pathLst>
                <a:path w="5959" h="4769" extrusionOk="0">
                  <a:moveTo>
                    <a:pt x="1" y="4760"/>
                  </a:moveTo>
                  <a:cubicBezTo>
                    <a:pt x="1" y="4645"/>
                    <a:pt x="9" y="4456"/>
                    <a:pt x="50" y="4374"/>
                  </a:cubicBezTo>
                  <a:cubicBezTo>
                    <a:pt x="91" y="4292"/>
                    <a:pt x="272" y="4218"/>
                    <a:pt x="346" y="4104"/>
                  </a:cubicBezTo>
                  <a:cubicBezTo>
                    <a:pt x="411" y="3980"/>
                    <a:pt x="395" y="3841"/>
                    <a:pt x="502" y="3685"/>
                  </a:cubicBezTo>
                  <a:cubicBezTo>
                    <a:pt x="608" y="3521"/>
                    <a:pt x="723" y="3069"/>
                    <a:pt x="781" y="2996"/>
                  </a:cubicBezTo>
                  <a:cubicBezTo>
                    <a:pt x="838" y="2914"/>
                    <a:pt x="789" y="2914"/>
                    <a:pt x="854" y="2840"/>
                  </a:cubicBezTo>
                  <a:cubicBezTo>
                    <a:pt x="920" y="2766"/>
                    <a:pt x="969" y="2774"/>
                    <a:pt x="1076" y="2692"/>
                  </a:cubicBezTo>
                  <a:cubicBezTo>
                    <a:pt x="1183" y="2602"/>
                    <a:pt x="1215" y="2520"/>
                    <a:pt x="1289" y="2454"/>
                  </a:cubicBezTo>
                  <a:cubicBezTo>
                    <a:pt x="1363" y="2397"/>
                    <a:pt x="1495" y="2388"/>
                    <a:pt x="1527" y="2282"/>
                  </a:cubicBezTo>
                  <a:cubicBezTo>
                    <a:pt x="1552" y="2183"/>
                    <a:pt x="1593" y="1912"/>
                    <a:pt x="1601" y="1724"/>
                  </a:cubicBezTo>
                  <a:cubicBezTo>
                    <a:pt x="1618" y="1535"/>
                    <a:pt x="1691" y="1477"/>
                    <a:pt x="1741" y="1354"/>
                  </a:cubicBezTo>
                  <a:cubicBezTo>
                    <a:pt x="1790" y="1231"/>
                    <a:pt x="1782" y="1141"/>
                    <a:pt x="1839" y="1067"/>
                  </a:cubicBezTo>
                  <a:cubicBezTo>
                    <a:pt x="1905" y="985"/>
                    <a:pt x="2061" y="886"/>
                    <a:pt x="2159" y="845"/>
                  </a:cubicBezTo>
                  <a:cubicBezTo>
                    <a:pt x="2258" y="796"/>
                    <a:pt x="2348" y="813"/>
                    <a:pt x="2405" y="714"/>
                  </a:cubicBezTo>
                  <a:cubicBezTo>
                    <a:pt x="2471" y="607"/>
                    <a:pt x="2520" y="468"/>
                    <a:pt x="2594" y="320"/>
                  </a:cubicBezTo>
                  <a:cubicBezTo>
                    <a:pt x="2660" y="164"/>
                    <a:pt x="2717" y="90"/>
                    <a:pt x="2775" y="0"/>
                  </a:cubicBezTo>
                  <a:lnTo>
                    <a:pt x="2775" y="0"/>
                  </a:lnTo>
                  <a:lnTo>
                    <a:pt x="5943" y="0"/>
                  </a:lnTo>
                  <a:cubicBezTo>
                    <a:pt x="5943" y="90"/>
                    <a:pt x="5951" y="164"/>
                    <a:pt x="5959" y="189"/>
                  </a:cubicBezTo>
                  <a:cubicBezTo>
                    <a:pt x="5951" y="230"/>
                    <a:pt x="5934" y="304"/>
                    <a:pt x="5918" y="337"/>
                  </a:cubicBezTo>
                  <a:cubicBezTo>
                    <a:pt x="5902" y="361"/>
                    <a:pt x="5893" y="550"/>
                    <a:pt x="5893" y="747"/>
                  </a:cubicBezTo>
                  <a:cubicBezTo>
                    <a:pt x="5893" y="969"/>
                    <a:pt x="5885" y="1207"/>
                    <a:pt x="5869" y="1231"/>
                  </a:cubicBezTo>
                  <a:cubicBezTo>
                    <a:pt x="5860" y="1248"/>
                    <a:pt x="5368" y="1239"/>
                    <a:pt x="4925" y="1231"/>
                  </a:cubicBezTo>
                  <a:cubicBezTo>
                    <a:pt x="4654" y="1231"/>
                    <a:pt x="4408" y="1223"/>
                    <a:pt x="4309" y="1231"/>
                  </a:cubicBezTo>
                  <a:cubicBezTo>
                    <a:pt x="4203" y="1239"/>
                    <a:pt x="4080" y="1239"/>
                    <a:pt x="3965" y="1239"/>
                  </a:cubicBezTo>
                  <a:cubicBezTo>
                    <a:pt x="3760" y="1231"/>
                    <a:pt x="3587" y="1231"/>
                    <a:pt x="3571" y="1289"/>
                  </a:cubicBezTo>
                  <a:cubicBezTo>
                    <a:pt x="3563" y="1313"/>
                    <a:pt x="3563" y="1461"/>
                    <a:pt x="3571" y="1683"/>
                  </a:cubicBezTo>
                  <a:lnTo>
                    <a:pt x="3571" y="1683"/>
                  </a:lnTo>
                  <a:cubicBezTo>
                    <a:pt x="3595" y="2200"/>
                    <a:pt x="3620" y="3102"/>
                    <a:pt x="3546" y="3217"/>
                  </a:cubicBezTo>
                  <a:cubicBezTo>
                    <a:pt x="3481" y="3316"/>
                    <a:pt x="3308" y="3332"/>
                    <a:pt x="3160" y="3340"/>
                  </a:cubicBezTo>
                  <a:cubicBezTo>
                    <a:pt x="3087" y="3348"/>
                    <a:pt x="3013" y="3357"/>
                    <a:pt x="2964" y="3373"/>
                  </a:cubicBezTo>
                  <a:cubicBezTo>
                    <a:pt x="2832" y="3422"/>
                    <a:pt x="2799" y="3529"/>
                    <a:pt x="2767" y="3636"/>
                  </a:cubicBezTo>
                  <a:cubicBezTo>
                    <a:pt x="2758" y="3660"/>
                    <a:pt x="2750" y="3677"/>
                    <a:pt x="2742" y="3701"/>
                  </a:cubicBezTo>
                  <a:cubicBezTo>
                    <a:pt x="2709" y="3792"/>
                    <a:pt x="2783" y="4218"/>
                    <a:pt x="2832" y="4497"/>
                  </a:cubicBezTo>
                  <a:cubicBezTo>
                    <a:pt x="2857" y="4629"/>
                    <a:pt x="2873" y="4719"/>
                    <a:pt x="2873" y="4744"/>
                  </a:cubicBezTo>
                  <a:cubicBezTo>
                    <a:pt x="2873" y="4760"/>
                    <a:pt x="2824" y="4768"/>
                    <a:pt x="2767" y="4768"/>
                  </a:cubicBezTo>
                  <a:lnTo>
                    <a:pt x="2767" y="4768"/>
                  </a:lnTo>
                  <a:cubicBezTo>
                    <a:pt x="2742" y="4768"/>
                    <a:pt x="2717" y="4768"/>
                    <a:pt x="2693" y="4760"/>
                  </a:cubicBezTo>
                  <a:cubicBezTo>
                    <a:pt x="2660" y="4760"/>
                    <a:pt x="2643" y="4760"/>
                    <a:pt x="2619" y="476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74"/>
            <p:cNvSpPr/>
            <p:nvPr/>
          </p:nvSpPr>
          <p:spPr>
            <a:xfrm>
              <a:off x="3327525" y="2405500"/>
              <a:ext cx="148975" cy="119225"/>
            </a:xfrm>
            <a:custGeom>
              <a:avLst/>
              <a:gdLst/>
              <a:ahLst/>
              <a:cxnLst/>
              <a:rect l="l" t="t" r="r" b="b"/>
              <a:pathLst>
                <a:path w="5959" h="4769" fill="none" extrusionOk="0">
                  <a:moveTo>
                    <a:pt x="1" y="4760"/>
                  </a:moveTo>
                  <a:cubicBezTo>
                    <a:pt x="1" y="4645"/>
                    <a:pt x="9" y="4456"/>
                    <a:pt x="50" y="4374"/>
                  </a:cubicBezTo>
                  <a:cubicBezTo>
                    <a:pt x="91" y="4292"/>
                    <a:pt x="272" y="4218"/>
                    <a:pt x="346" y="4104"/>
                  </a:cubicBezTo>
                  <a:cubicBezTo>
                    <a:pt x="411" y="3980"/>
                    <a:pt x="395" y="3841"/>
                    <a:pt x="502" y="3685"/>
                  </a:cubicBezTo>
                  <a:cubicBezTo>
                    <a:pt x="608" y="3521"/>
                    <a:pt x="723" y="3069"/>
                    <a:pt x="781" y="2996"/>
                  </a:cubicBezTo>
                  <a:cubicBezTo>
                    <a:pt x="838" y="2914"/>
                    <a:pt x="789" y="2914"/>
                    <a:pt x="854" y="2840"/>
                  </a:cubicBezTo>
                  <a:cubicBezTo>
                    <a:pt x="920" y="2766"/>
                    <a:pt x="969" y="2774"/>
                    <a:pt x="1076" y="2692"/>
                  </a:cubicBezTo>
                  <a:cubicBezTo>
                    <a:pt x="1183" y="2602"/>
                    <a:pt x="1215" y="2520"/>
                    <a:pt x="1289" y="2454"/>
                  </a:cubicBezTo>
                  <a:cubicBezTo>
                    <a:pt x="1363" y="2397"/>
                    <a:pt x="1495" y="2388"/>
                    <a:pt x="1527" y="2282"/>
                  </a:cubicBezTo>
                  <a:cubicBezTo>
                    <a:pt x="1552" y="2183"/>
                    <a:pt x="1593" y="1912"/>
                    <a:pt x="1601" y="1724"/>
                  </a:cubicBezTo>
                  <a:cubicBezTo>
                    <a:pt x="1618" y="1535"/>
                    <a:pt x="1691" y="1477"/>
                    <a:pt x="1741" y="1354"/>
                  </a:cubicBezTo>
                  <a:cubicBezTo>
                    <a:pt x="1790" y="1231"/>
                    <a:pt x="1782" y="1141"/>
                    <a:pt x="1839" y="1067"/>
                  </a:cubicBezTo>
                  <a:cubicBezTo>
                    <a:pt x="1905" y="985"/>
                    <a:pt x="2061" y="886"/>
                    <a:pt x="2159" y="845"/>
                  </a:cubicBezTo>
                  <a:cubicBezTo>
                    <a:pt x="2258" y="796"/>
                    <a:pt x="2348" y="813"/>
                    <a:pt x="2405" y="714"/>
                  </a:cubicBezTo>
                  <a:cubicBezTo>
                    <a:pt x="2471" y="607"/>
                    <a:pt x="2520" y="468"/>
                    <a:pt x="2594" y="320"/>
                  </a:cubicBezTo>
                  <a:cubicBezTo>
                    <a:pt x="2660" y="164"/>
                    <a:pt x="2717" y="90"/>
                    <a:pt x="2775" y="0"/>
                  </a:cubicBezTo>
                  <a:lnTo>
                    <a:pt x="2775" y="0"/>
                  </a:lnTo>
                  <a:lnTo>
                    <a:pt x="5943" y="0"/>
                  </a:lnTo>
                  <a:cubicBezTo>
                    <a:pt x="5943" y="90"/>
                    <a:pt x="5951" y="164"/>
                    <a:pt x="5959" y="189"/>
                  </a:cubicBezTo>
                  <a:cubicBezTo>
                    <a:pt x="5951" y="230"/>
                    <a:pt x="5934" y="304"/>
                    <a:pt x="5918" y="337"/>
                  </a:cubicBezTo>
                  <a:cubicBezTo>
                    <a:pt x="5902" y="361"/>
                    <a:pt x="5893" y="550"/>
                    <a:pt x="5893" y="747"/>
                  </a:cubicBezTo>
                  <a:cubicBezTo>
                    <a:pt x="5893" y="969"/>
                    <a:pt x="5885" y="1207"/>
                    <a:pt x="5869" y="1231"/>
                  </a:cubicBezTo>
                  <a:cubicBezTo>
                    <a:pt x="5860" y="1248"/>
                    <a:pt x="5368" y="1239"/>
                    <a:pt x="4925" y="1231"/>
                  </a:cubicBezTo>
                  <a:cubicBezTo>
                    <a:pt x="4654" y="1231"/>
                    <a:pt x="4408" y="1223"/>
                    <a:pt x="4309" y="1231"/>
                  </a:cubicBezTo>
                  <a:cubicBezTo>
                    <a:pt x="4203" y="1239"/>
                    <a:pt x="4080" y="1239"/>
                    <a:pt x="3965" y="1239"/>
                  </a:cubicBezTo>
                  <a:cubicBezTo>
                    <a:pt x="3760" y="1231"/>
                    <a:pt x="3587" y="1231"/>
                    <a:pt x="3571" y="1289"/>
                  </a:cubicBezTo>
                  <a:cubicBezTo>
                    <a:pt x="3563" y="1313"/>
                    <a:pt x="3563" y="1461"/>
                    <a:pt x="3571" y="1683"/>
                  </a:cubicBezTo>
                  <a:lnTo>
                    <a:pt x="3571" y="1683"/>
                  </a:lnTo>
                  <a:cubicBezTo>
                    <a:pt x="3595" y="2200"/>
                    <a:pt x="3620" y="3102"/>
                    <a:pt x="3546" y="3217"/>
                  </a:cubicBezTo>
                  <a:cubicBezTo>
                    <a:pt x="3481" y="3316"/>
                    <a:pt x="3308" y="3332"/>
                    <a:pt x="3160" y="3340"/>
                  </a:cubicBezTo>
                  <a:cubicBezTo>
                    <a:pt x="3087" y="3348"/>
                    <a:pt x="3013" y="3357"/>
                    <a:pt x="2964" y="3373"/>
                  </a:cubicBezTo>
                  <a:cubicBezTo>
                    <a:pt x="2832" y="3422"/>
                    <a:pt x="2799" y="3529"/>
                    <a:pt x="2767" y="3636"/>
                  </a:cubicBezTo>
                  <a:cubicBezTo>
                    <a:pt x="2758" y="3660"/>
                    <a:pt x="2750" y="3677"/>
                    <a:pt x="2742" y="3701"/>
                  </a:cubicBezTo>
                  <a:cubicBezTo>
                    <a:pt x="2709" y="3792"/>
                    <a:pt x="2783" y="4218"/>
                    <a:pt x="2832" y="4497"/>
                  </a:cubicBezTo>
                  <a:cubicBezTo>
                    <a:pt x="2857" y="4629"/>
                    <a:pt x="2873" y="4719"/>
                    <a:pt x="2873" y="4744"/>
                  </a:cubicBezTo>
                  <a:cubicBezTo>
                    <a:pt x="2873" y="4760"/>
                    <a:pt x="2824" y="4768"/>
                    <a:pt x="2767" y="4768"/>
                  </a:cubicBezTo>
                  <a:lnTo>
                    <a:pt x="2767" y="4768"/>
                  </a:lnTo>
                  <a:cubicBezTo>
                    <a:pt x="2742" y="4768"/>
                    <a:pt x="2717" y="4768"/>
                    <a:pt x="2693" y="4760"/>
                  </a:cubicBezTo>
                  <a:cubicBezTo>
                    <a:pt x="2660" y="4760"/>
                    <a:pt x="2643" y="4760"/>
                    <a:pt x="2619" y="476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74"/>
            <p:cNvSpPr/>
            <p:nvPr/>
          </p:nvSpPr>
          <p:spPr>
            <a:xfrm>
              <a:off x="3327325" y="2411650"/>
              <a:ext cx="215250" cy="235750"/>
            </a:xfrm>
            <a:custGeom>
              <a:avLst/>
              <a:gdLst/>
              <a:ahLst/>
              <a:cxnLst/>
              <a:rect l="l" t="t" r="r" b="b"/>
              <a:pathLst>
                <a:path w="8610" h="9430" extrusionOk="0">
                  <a:moveTo>
                    <a:pt x="452" y="8117"/>
                  </a:moveTo>
                  <a:cubicBezTo>
                    <a:pt x="493" y="8002"/>
                    <a:pt x="526" y="7871"/>
                    <a:pt x="567" y="7747"/>
                  </a:cubicBezTo>
                  <a:cubicBezTo>
                    <a:pt x="641" y="7501"/>
                    <a:pt x="690" y="7501"/>
                    <a:pt x="690" y="7255"/>
                  </a:cubicBezTo>
                  <a:cubicBezTo>
                    <a:pt x="690" y="7017"/>
                    <a:pt x="608" y="6385"/>
                    <a:pt x="567" y="6295"/>
                  </a:cubicBezTo>
                  <a:cubicBezTo>
                    <a:pt x="534" y="6205"/>
                    <a:pt x="411" y="6155"/>
                    <a:pt x="419" y="6098"/>
                  </a:cubicBezTo>
                  <a:cubicBezTo>
                    <a:pt x="436" y="6032"/>
                    <a:pt x="551" y="5991"/>
                    <a:pt x="518" y="5926"/>
                  </a:cubicBezTo>
                  <a:cubicBezTo>
                    <a:pt x="493" y="5860"/>
                    <a:pt x="452" y="5983"/>
                    <a:pt x="411" y="5942"/>
                  </a:cubicBezTo>
                  <a:cubicBezTo>
                    <a:pt x="370" y="5909"/>
                    <a:pt x="411" y="5860"/>
                    <a:pt x="460" y="5794"/>
                  </a:cubicBezTo>
                  <a:cubicBezTo>
                    <a:pt x="510" y="5737"/>
                    <a:pt x="510" y="5761"/>
                    <a:pt x="534" y="5638"/>
                  </a:cubicBezTo>
                  <a:cubicBezTo>
                    <a:pt x="559" y="5515"/>
                    <a:pt x="608" y="5482"/>
                    <a:pt x="583" y="5384"/>
                  </a:cubicBezTo>
                  <a:cubicBezTo>
                    <a:pt x="551" y="5285"/>
                    <a:pt x="542" y="5039"/>
                    <a:pt x="436" y="5056"/>
                  </a:cubicBezTo>
                  <a:cubicBezTo>
                    <a:pt x="337" y="5072"/>
                    <a:pt x="304" y="5195"/>
                    <a:pt x="263" y="5097"/>
                  </a:cubicBezTo>
                  <a:cubicBezTo>
                    <a:pt x="222" y="4990"/>
                    <a:pt x="165" y="4826"/>
                    <a:pt x="99" y="4744"/>
                  </a:cubicBezTo>
                  <a:cubicBezTo>
                    <a:pt x="42" y="4670"/>
                    <a:pt x="9" y="4662"/>
                    <a:pt x="1" y="4588"/>
                  </a:cubicBezTo>
                  <a:lnTo>
                    <a:pt x="2627" y="4588"/>
                  </a:lnTo>
                  <a:cubicBezTo>
                    <a:pt x="2651" y="4588"/>
                    <a:pt x="2676" y="4588"/>
                    <a:pt x="2692" y="4588"/>
                  </a:cubicBezTo>
                  <a:cubicBezTo>
                    <a:pt x="2725" y="4588"/>
                    <a:pt x="2750" y="4588"/>
                    <a:pt x="2775" y="4588"/>
                  </a:cubicBezTo>
                  <a:lnTo>
                    <a:pt x="2775" y="4588"/>
                  </a:lnTo>
                  <a:cubicBezTo>
                    <a:pt x="2865" y="4588"/>
                    <a:pt x="2947" y="4571"/>
                    <a:pt x="2947" y="4498"/>
                  </a:cubicBezTo>
                  <a:cubicBezTo>
                    <a:pt x="2947" y="4473"/>
                    <a:pt x="2930" y="4375"/>
                    <a:pt x="2906" y="4243"/>
                  </a:cubicBezTo>
                  <a:cubicBezTo>
                    <a:pt x="2865" y="3964"/>
                    <a:pt x="2791" y="3546"/>
                    <a:pt x="2816" y="3472"/>
                  </a:cubicBezTo>
                  <a:cubicBezTo>
                    <a:pt x="2824" y="3455"/>
                    <a:pt x="2832" y="3439"/>
                    <a:pt x="2840" y="3414"/>
                  </a:cubicBezTo>
                  <a:cubicBezTo>
                    <a:pt x="2865" y="3324"/>
                    <a:pt x="2898" y="3234"/>
                    <a:pt x="2996" y="3193"/>
                  </a:cubicBezTo>
                  <a:cubicBezTo>
                    <a:pt x="3037" y="3176"/>
                    <a:pt x="3103" y="3176"/>
                    <a:pt x="3177" y="3168"/>
                  </a:cubicBezTo>
                  <a:cubicBezTo>
                    <a:pt x="3341" y="3152"/>
                    <a:pt x="3530" y="3135"/>
                    <a:pt x="3612" y="3004"/>
                  </a:cubicBezTo>
                  <a:cubicBezTo>
                    <a:pt x="3702" y="2873"/>
                    <a:pt x="3669" y="1962"/>
                    <a:pt x="3653" y="1428"/>
                  </a:cubicBezTo>
                  <a:cubicBezTo>
                    <a:pt x="3644" y="1223"/>
                    <a:pt x="3636" y="1075"/>
                    <a:pt x="3644" y="1067"/>
                  </a:cubicBezTo>
                  <a:cubicBezTo>
                    <a:pt x="3644" y="1059"/>
                    <a:pt x="3800" y="1059"/>
                    <a:pt x="3973" y="1059"/>
                  </a:cubicBezTo>
                  <a:cubicBezTo>
                    <a:pt x="4088" y="1059"/>
                    <a:pt x="4211" y="1059"/>
                    <a:pt x="4317" y="1051"/>
                  </a:cubicBezTo>
                  <a:cubicBezTo>
                    <a:pt x="4424" y="1051"/>
                    <a:pt x="4670" y="1051"/>
                    <a:pt x="4933" y="1059"/>
                  </a:cubicBezTo>
                  <a:cubicBezTo>
                    <a:pt x="5393" y="1067"/>
                    <a:pt x="5910" y="1075"/>
                    <a:pt x="5942" y="1018"/>
                  </a:cubicBezTo>
                  <a:cubicBezTo>
                    <a:pt x="5967" y="977"/>
                    <a:pt x="5967" y="731"/>
                    <a:pt x="5967" y="501"/>
                  </a:cubicBezTo>
                  <a:cubicBezTo>
                    <a:pt x="5975" y="312"/>
                    <a:pt x="5975" y="132"/>
                    <a:pt x="5983" y="123"/>
                  </a:cubicBezTo>
                  <a:cubicBezTo>
                    <a:pt x="6000" y="99"/>
                    <a:pt x="6016" y="41"/>
                    <a:pt x="6024" y="0"/>
                  </a:cubicBezTo>
                  <a:cubicBezTo>
                    <a:pt x="6279" y="181"/>
                    <a:pt x="7321" y="878"/>
                    <a:pt x="8536" y="1683"/>
                  </a:cubicBezTo>
                  <a:lnTo>
                    <a:pt x="8610" y="1740"/>
                  </a:lnTo>
                  <a:cubicBezTo>
                    <a:pt x="8585" y="1748"/>
                    <a:pt x="8552" y="1757"/>
                    <a:pt x="8519" y="1757"/>
                  </a:cubicBezTo>
                  <a:cubicBezTo>
                    <a:pt x="8495" y="1765"/>
                    <a:pt x="8347" y="1757"/>
                    <a:pt x="8166" y="1757"/>
                  </a:cubicBezTo>
                  <a:cubicBezTo>
                    <a:pt x="7871" y="1748"/>
                    <a:pt x="7493" y="1732"/>
                    <a:pt x="7452" y="1757"/>
                  </a:cubicBezTo>
                  <a:cubicBezTo>
                    <a:pt x="7395" y="1781"/>
                    <a:pt x="7592" y="3267"/>
                    <a:pt x="7772" y="4678"/>
                  </a:cubicBezTo>
                  <a:cubicBezTo>
                    <a:pt x="7928" y="5852"/>
                    <a:pt x="8076" y="6968"/>
                    <a:pt x="8076" y="7132"/>
                  </a:cubicBezTo>
                  <a:cubicBezTo>
                    <a:pt x="8076" y="7296"/>
                    <a:pt x="8093" y="7493"/>
                    <a:pt x="8109" y="7682"/>
                  </a:cubicBezTo>
                  <a:cubicBezTo>
                    <a:pt x="8134" y="7895"/>
                    <a:pt x="8158" y="8092"/>
                    <a:pt x="8191" y="8207"/>
                  </a:cubicBezTo>
                  <a:cubicBezTo>
                    <a:pt x="8216" y="8330"/>
                    <a:pt x="8257" y="8347"/>
                    <a:pt x="8298" y="8338"/>
                  </a:cubicBezTo>
                  <a:cubicBezTo>
                    <a:pt x="8306" y="8330"/>
                    <a:pt x="8314" y="8330"/>
                    <a:pt x="8322" y="8322"/>
                  </a:cubicBezTo>
                  <a:cubicBezTo>
                    <a:pt x="8331" y="8322"/>
                    <a:pt x="8339" y="8322"/>
                    <a:pt x="8347" y="8330"/>
                  </a:cubicBezTo>
                  <a:cubicBezTo>
                    <a:pt x="8363" y="8371"/>
                    <a:pt x="8355" y="8494"/>
                    <a:pt x="8322" y="8617"/>
                  </a:cubicBezTo>
                  <a:cubicBezTo>
                    <a:pt x="8298" y="8749"/>
                    <a:pt x="8248" y="8880"/>
                    <a:pt x="8224" y="8888"/>
                  </a:cubicBezTo>
                  <a:cubicBezTo>
                    <a:pt x="8199" y="8905"/>
                    <a:pt x="7830" y="8905"/>
                    <a:pt x="7379" y="8896"/>
                  </a:cubicBezTo>
                  <a:cubicBezTo>
                    <a:pt x="6722" y="8888"/>
                    <a:pt x="5901" y="8872"/>
                    <a:pt x="5770" y="8864"/>
                  </a:cubicBezTo>
                  <a:cubicBezTo>
                    <a:pt x="5655" y="8855"/>
                    <a:pt x="5630" y="8790"/>
                    <a:pt x="5614" y="8740"/>
                  </a:cubicBezTo>
                  <a:cubicBezTo>
                    <a:pt x="5598" y="8691"/>
                    <a:pt x="5581" y="8642"/>
                    <a:pt x="5507" y="8667"/>
                  </a:cubicBezTo>
                  <a:cubicBezTo>
                    <a:pt x="5442" y="8683"/>
                    <a:pt x="5401" y="8740"/>
                    <a:pt x="5360" y="8798"/>
                  </a:cubicBezTo>
                  <a:cubicBezTo>
                    <a:pt x="5327" y="8839"/>
                    <a:pt x="5302" y="8880"/>
                    <a:pt x="5269" y="8896"/>
                  </a:cubicBezTo>
                  <a:cubicBezTo>
                    <a:pt x="5212" y="8921"/>
                    <a:pt x="4974" y="8913"/>
                    <a:pt x="4785" y="8905"/>
                  </a:cubicBezTo>
                  <a:cubicBezTo>
                    <a:pt x="4687" y="8896"/>
                    <a:pt x="4588" y="8888"/>
                    <a:pt x="4555" y="8896"/>
                  </a:cubicBezTo>
                  <a:cubicBezTo>
                    <a:pt x="4465" y="8896"/>
                    <a:pt x="4424" y="8978"/>
                    <a:pt x="4383" y="9052"/>
                  </a:cubicBezTo>
                  <a:cubicBezTo>
                    <a:pt x="4367" y="9077"/>
                    <a:pt x="4350" y="9110"/>
                    <a:pt x="4342" y="9110"/>
                  </a:cubicBezTo>
                  <a:lnTo>
                    <a:pt x="4342" y="9110"/>
                  </a:lnTo>
                  <a:cubicBezTo>
                    <a:pt x="4342" y="9110"/>
                    <a:pt x="4252" y="9036"/>
                    <a:pt x="4170" y="8954"/>
                  </a:cubicBezTo>
                  <a:cubicBezTo>
                    <a:pt x="4088" y="8864"/>
                    <a:pt x="3997" y="8782"/>
                    <a:pt x="3948" y="8773"/>
                  </a:cubicBezTo>
                  <a:cubicBezTo>
                    <a:pt x="3915" y="8765"/>
                    <a:pt x="3874" y="8773"/>
                    <a:pt x="3850" y="8790"/>
                  </a:cubicBezTo>
                  <a:cubicBezTo>
                    <a:pt x="3809" y="8814"/>
                    <a:pt x="3776" y="8839"/>
                    <a:pt x="3751" y="8872"/>
                  </a:cubicBezTo>
                  <a:cubicBezTo>
                    <a:pt x="3718" y="8913"/>
                    <a:pt x="3702" y="9069"/>
                    <a:pt x="3694" y="9184"/>
                  </a:cubicBezTo>
                  <a:cubicBezTo>
                    <a:pt x="3694" y="9225"/>
                    <a:pt x="3686" y="9266"/>
                    <a:pt x="3686" y="9290"/>
                  </a:cubicBezTo>
                  <a:cubicBezTo>
                    <a:pt x="3677" y="9340"/>
                    <a:pt x="3612" y="9372"/>
                    <a:pt x="3562" y="9397"/>
                  </a:cubicBezTo>
                  <a:cubicBezTo>
                    <a:pt x="3546" y="9405"/>
                    <a:pt x="3530" y="9413"/>
                    <a:pt x="3521" y="9422"/>
                  </a:cubicBezTo>
                  <a:cubicBezTo>
                    <a:pt x="3505" y="9430"/>
                    <a:pt x="3480" y="9430"/>
                    <a:pt x="3439" y="9405"/>
                  </a:cubicBezTo>
                  <a:cubicBezTo>
                    <a:pt x="3398" y="9389"/>
                    <a:pt x="3341" y="9348"/>
                    <a:pt x="3283" y="9290"/>
                  </a:cubicBezTo>
                  <a:cubicBezTo>
                    <a:pt x="3226" y="9241"/>
                    <a:pt x="3177" y="9216"/>
                    <a:pt x="3136" y="9192"/>
                  </a:cubicBezTo>
                  <a:cubicBezTo>
                    <a:pt x="3095" y="9167"/>
                    <a:pt x="3062" y="9151"/>
                    <a:pt x="3037" y="9093"/>
                  </a:cubicBezTo>
                  <a:lnTo>
                    <a:pt x="3029" y="9085"/>
                  </a:lnTo>
                  <a:lnTo>
                    <a:pt x="3029" y="9085"/>
                  </a:lnTo>
                  <a:cubicBezTo>
                    <a:pt x="2980" y="8962"/>
                    <a:pt x="2963" y="8929"/>
                    <a:pt x="2701" y="8773"/>
                  </a:cubicBezTo>
                  <a:cubicBezTo>
                    <a:pt x="2537" y="8675"/>
                    <a:pt x="2553" y="8560"/>
                    <a:pt x="2569" y="8494"/>
                  </a:cubicBezTo>
                  <a:cubicBezTo>
                    <a:pt x="2578" y="8453"/>
                    <a:pt x="2578" y="8420"/>
                    <a:pt x="2561" y="8404"/>
                  </a:cubicBezTo>
                  <a:cubicBezTo>
                    <a:pt x="2537" y="8363"/>
                    <a:pt x="2471" y="8363"/>
                    <a:pt x="2397" y="8355"/>
                  </a:cubicBezTo>
                  <a:cubicBezTo>
                    <a:pt x="2340" y="8355"/>
                    <a:pt x="2282" y="8347"/>
                    <a:pt x="2241" y="8330"/>
                  </a:cubicBezTo>
                  <a:cubicBezTo>
                    <a:pt x="2159" y="8297"/>
                    <a:pt x="2143" y="8174"/>
                    <a:pt x="2143" y="8174"/>
                  </a:cubicBezTo>
                  <a:lnTo>
                    <a:pt x="2143" y="8158"/>
                  </a:lnTo>
                  <a:lnTo>
                    <a:pt x="2126" y="8150"/>
                  </a:lnTo>
                  <a:cubicBezTo>
                    <a:pt x="2126" y="8150"/>
                    <a:pt x="1905" y="8059"/>
                    <a:pt x="1782" y="8059"/>
                  </a:cubicBezTo>
                  <a:cubicBezTo>
                    <a:pt x="1716" y="8059"/>
                    <a:pt x="1470" y="8092"/>
                    <a:pt x="1256" y="8125"/>
                  </a:cubicBezTo>
                  <a:cubicBezTo>
                    <a:pt x="1109" y="8141"/>
                    <a:pt x="969" y="8158"/>
                    <a:pt x="920" y="8166"/>
                  </a:cubicBezTo>
                  <a:cubicBezTo>
                    <a:pt x="846" y="8166"/>
                    <a:pt x="624" y="8141"/>
                    <a:pt x="468" y="8125"/>
                  </a:cubicBezTo>
                  <a:lnTo>
                    <a:pt x="468" y="8125"/>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74"/>
            <p:cNvSpPr/>
            <p:nvPr/>
          </p:nvSpPr>
          <p:spPr>
            <a:xfrm>
              <a:off x="3327325" y="2411650"/>
              <a:ext cx="215250" cy="235750"/>
            </a:xfrm>
            <a:custGeom>
              <a:avLst/>
              <a:gdLst/>
              <a:ahLst/>
              <a:cxnLst/>
              <a:rect l="l" t="t" r="r" b="b"/>
              <a:pathLst>
                <a:path w="8610" h="9430" fill="none" extrusionOk="0">
                  <a:moveTo>
                    <a:pt x="452" y="8117"/>
                  </a:moveTo>
                  <a:cubicBezTo>
                    <a:pt x="493" y="8002"/>
                    <a:pt x="526" y="7871"/>
                    <a:pt x="567" y="7747"/>
                  </a:cubicBezTo>
                  <a:cubicBezTo>
                    <a:pt x="641" y="7501"/>
                    <a:pt x="690" y="7501"/>
                    <a:pt x="690" y="7255"/>
                  </a:cubicBezTo>
                  <a:cubicBezTo>
                    <a:pt x="690" y="7017"/>
                    <a:pt x="608" y="6385"/>
                    <a:pt x="567" y="6295"/>
                  </a:cubicBezTo>
                  <a:cubicBezTo>
                    <a:pt x="534" y="6205"/>
                    <a:pt x="411" y="6155"/>
                    <a:pt x="419" y="6098"/>
                  </a:cubicBezTo>
                  <a:cubicBezTo>
                    <a:pt x="436" y="6032"/>
                    <a:pt x="551" y="5991"/>
                    <a:pt x="518" y="5926"/>
                  </a:cubicBezTo>
                  <a:cubicBezTo>
                    <a:pt x="493" y="5860"/>
                    <a:pt x="452" y="5983"/>
                    <a:pt x="411" y="5942"/>
                  </a:cubicBezTo>
                  <a:cubicBezTo>
                    <a:pt x="370" y="5909"/>
                    <a:pt x="411" y="5860"/>
                    <a:pt x="460" y="5794"/>
                  </a:cubicBezTo>
                  <a:cubicBezTo>
                    <a:pt x="510" y="5737"/>
                    <a:pt x="510" y="5761"/>
                    <a:pt x="534" y="5638"/>
                  </a:cubicBezTo>
                  <a:cubicBezTo>
                    <a:pt x="559" y="5515"/>
                    <a:pt x="608" y="5482"/>
                    <a:pt x="583" y="5384"/>
                  </a:cubicBezTo>
                  <a:cubicBezTo>
                    <a:pt x="551" y="5285"/>
                    <a:pt x="542" y="5039"/>
                    <a:pt x="436" y="5056"/>
                  </a:cubicBezTo>
                  <a:cubicBezTo>
                    <a:pt x="337" y="5072"/>
                    <a:pt x="304" y="5195"/>
                    <a:pt x="263" y="5097"/>
                  </a:cubicBezTo>
                  <a:cubicBezTo>
                    <a:pt x="222" y="4990"/>
                    <a:pt x="165" y="4826"/>
                    <a:pt x="99" y="4744"/>
                  </a:cubicBezTo>
                  <a:cubicBezTo>
                    <a:pt x="42" y="4670"/>
                    <a:pt x="9" y="4662"/>
                    <a:pt x="1" y="4588"/>
                  </a:cubicBezTo>
                  <a:lnTo>
                    <a:pt x="2627" y="4588"/>
                  </a:lnTo>
                  <a:cubicBezTo>
                    <a:pt x="2651" y="4588"/>
                    <a:pt x="2676" y="4588"/>
                    <a:pt x="2692" y="4588"/>
                  </a:cubicBezTo>
                  <a:cubicBezTo>
                    <a:pt x="2725" y="4588"/>
                    <a:pt x="2750" y="4588"/>
                    <a:pt x="2775" y="4588"/>
                  </a:cubicBezTo>
                  <a:lnTo>
                    <a:pt x="2775" y="4588"/>
                  </a:lnTo>
                  <a:cubicBezTo>
                    <a:pt x="2865" y="4588"/>
                    <a:pt x="2947" y="4571"/>
                    <a:pt x="2947" y="4498"/>
                  </a:cubicBezTo>
                  <a:cubicBezTo>
                    <a:pt x="2947" y="4473"/>
                    <a:pt x="2930" y="4375"/>
                    <a:pt x="2906" y="4243"/>
                  </a:cubicBezTo>
                  <a:cubicBezTo>
                    <a:pt x="2865" y="3964"/>
                    <a:pt x="2791" y="3546"/>
                    <a:pt x="2816" y="3472"/>
                  </a:cubicBezTo>
                  <a:cubicBezTo>
                    <a:pt x="2824" y="3455"/>
                    <a:pt x="2832" y="3439"/>
                    <a:pt x="2840" y="3414"/>
                  </a:cubicBezTo>
                  <a:cubicBezTo>
                    <a:pt x="2865" y="3324"/>
                    <a:pt x="2898" y="3234"/>
                    <a:pt x="2996" y="3193"/>
                  </a:cubicBezTo>
                  <a:cubicBezTo>
                    <a:pt x="3037" y="3176"/>
                    <a:pt x="3103" y="3176"/>
                    <a:pt x="3177" y="3168"/>
                  </a:cubicBezTo>
                  <a:cubicBezTo>
                    <a:pt x="3341" y="3152"/>
                    <a:pt x="3530" y="3135"/>
                    <a:pt x="3612" y="3004"/>
                  </a:cubicBezTo>
                  <a:cubicBezTo>
                    <a:pt x="3702" y="2873"/>
                    <a:pt x="3669" y="1962"/>
                    <a:pt x="3653" y="1428"/>
                  </a:cubicBezTo>
                  <a:cubicBezTo>
                    <a:pt x="3644" y="1223"/>
                    <a:pt x="3636" y="1075"/>
                    <a:pt x="3644" y="1067"/>
                  </a:cubicBezTo>
                  <a:cubicBezTo>
                    <a:pt x="3644" y="1059"/>
                    <a:pt x="3800" y="1059"/>
                    <a:pt x="3973" y="1059"/>
                  </a:cubicBezTo>
                  <a:cubicBezTo>
                    <a:pt x="4088" y="1059"/>
                    <a:pt x="4211" y="1059"/>
                    <a:pt x="4317" y="1051"/>
                  </a:cubicBezTo>
                  <a:cubicBezTo>
                    <a:pt x="4424" y="1051"/>
                    <a:pt x="4670" y="1051"/>
                    <a:pt x="4933" y="1059"/>
                  </a:cubicBezTo>
                  <a:cubicBezTo>
                    <a:pt x="5393" y="1067"/>
                    <a:pt x="5910" y="1075"/>
                    <a:pt x="5942" y="1018"/>
                  </a:cubicBezTo>
                  <a:cubicBezTo>
                    <a:pt x="5967" y="977"/>
                    <a:pt x="5967" y="731"/>
                    <a:pt x="5967" y="501"/>
                  </a:cubicBezTo>
                  <a:cubicBezTo>
                    <a:pt x="5975" y="312"/>
                    <a:pt x="5975" y="132"/>
                    <a:pt x="5983" y="123"/>
                  </a:cubicBezTo>
                  <a:cubicBezTo>
                    <a:pt x="6000" y="99"/>
                    <a:pt x="6016" y="41"/>
                    <a:pt x="6024" y="0"/>
                  </a:cubicBezTo>
                  <a:cubicBezTo>
                    <a:pt x="6279" y="181"/>
                    <a:pt x="7321" y="878"/>
                    <a:pt x="8536" y="1683"/>
                  </a:cubicBezTo>
                  <a:lnTo>
                    <a:pt x="8610" y="1740"/>
                  </a:lnTo>
                  <a:cubicBezTo>
                    <a:pt x="8585" y="1748"/>
                    <a:pt x="8552" y="1757"/>
                    <a:pt x="8519" y="1757"/>
                  </a:cubicBezTo>
                  <a:cubicBezTo>
                    <a:pt x="8495" y="1765"/>
                    <a:pt x="8347" y="1757"/>
                    <a:pt x="8166" y="1757"/>
                  </a:cubicBezTo>
                  <a:cubicBezTo>
                    <a:pt x="7871" y="1748"/>
                    <a:pt x="7493" y="1732"/>
                    <a:pt x="7452" y="1757"/>
                  </a:cubicBezTo>
                  <a:cubicBezTo>
                    <a:pt x="7395" y="1781"/>
                    <a:pt x="7592" y="3267"/>
                    <a:pt x="7772" y="4678"/>
                  </a:cubicBezTo>
                  <a:cubicBezTo>
                    <a:pt x="7928" y="5852"/>
                    <a:pt x="8076" y="6968"/>
                    <a:pt x="8076" y="7132"/>
                  </a:cubicBezTo>
                  <a:cubicBezTo>
                    <a:pt x="8076" y="7296"/>
                    <a:pt x="8093" y="7493"/>
                    <a:pt x="8109" y="7682"/>
                  </a:cubicBezTo>
                  <a:cubicBezTo>
                    <a:pt x="8134" y="7895"/>
                    <a:pt x="8158" y="8092"/>
                    <a:pt x="8191" y="8207"/>
                  </a:cubicBezTo>
                  <a:cubicBezTo>
                    <a:pt x="8216" y="8330"/>
                    <a:pt x="8257" y="8347"/>
                    <a:pt x="8298" y="8338"/>
                  </a:cubicBezTo>
                  <a:cubicBezTo>
                    <a:pt x="8306" y="8330"/>
                    <a:pt x="8314" y="8330"/>
                    <a:pt x="8322" y="8322"/>
                  </a:cubicBezTo>
                  <a:cubicBezTo>
                    <a:pt x="8331" y="8322"/>
                    <a:pt x="8339" y="8322"/>
                    <a:pt x="8347" y="8330"/>
                  </a:cubicBezTo>
                  <a:cubicBezTo>
                    <a:pt x="8363" y="8371"/>
                    <a:pt x="8355" y="8494"/>
                    <a:pt x="8322" y="8617"/>
                  </a:cubicBezTo>
                  <a:cubicBezTo>
                    <a:pt x="8298" y="8749"/>
                    <a:pt x="8248" y="8880"/>
                    <a:pt x="8224" y="8888"/>
                  </a:cubicBezTo>
                  <a:cubicBezTo>
                    <a:pt x="8199" y="8905"/>
                    <a:pt x="7830" y="8905"/>
                    <a:pt x="7379" y="8896"/>
                  </a:cubicBezTo>
                  <a:cubicBezTo>
                    <a:pt x="6722" y="8888"/>
                    <a:pt x="5901" y="8872"/>
                    <a:pt x="5770" y="8864"/>
                  </a:cubicBezTo>
                  <a:cubicBezTo>
                    <a:pt x="5655" y="8855"/>
                    <a:pt x="5630" y="8790"/>
                    <a:pt x="5614" y="8740"/>
                  </a:cubicBezTo>
                  <a:cubicBezTo>
                    <a:pt x="5598" y="8691"/>
                    <a:pt x="5581" y="8642"/>
                    <a:pt x="5507" y="8667"/>
                  </a:cubicBezTo>
                  <a:cubicBezTo>
                    <a:pt x="5442" y="8683"/>
                    <a:pt x="5401" y="8740"/>
                    <a:pt x="5360" y="8798"/>
                  </a:cubicBezTo>
                  <a:cubicBezTo>
                    <a:pt x="5327" y="8839"/>
                    <a:pt x="5302" y="8880"/>
                    <a:pt x="5269" y="8896"/>
                  </a:cubicBezTo>
                  <a:cubicBezTo>
                    <a:pt x="5212" y="8921"/>
                    <a:pt x="4974" y="8913"/>
                    <a:pt x="4785" y="8905"/>
                  </a:cubicBezTo>
                  <a:cubicBezTo>
                    <a:pt x="4687" y="8896"/>
                    <a:pt x="4588" y="8888"/>
                    <a:pt x="4555" y="8896"/>
                  </a:cubicBezTo>
                  <a:cubicBezTo>
                    <a:pt x="4465" y="8896"/>
                    <a:pt x="4424" y="8978"/>
                    <a:pt x="4383" y="9052"/>
                  </a:cubicBezTo>
                  <a:cubicBezTo>
                    <a:pt x="4367" y="9077"/>
                    <a:pt x="4350" y="9110"/>
                    <a:pt x="4342" y="9110"/>
                  </a:cubicBezTo>
                  <a:lnTo>
                    <a:pt x="4342" y="9110"/>
                  </a:lnTo>
                  <a:cubicBezTo>
                    <a:pt x="4342" y="9110"/>
                    <a:pt x="4252" y="9036"/>
                    <a:pt x="4170" y="8954"/>
                  </a:cubicBezTo>
                  <a:cubicBezTo>
                    <a:pt x="4088" y="8864"/>
                    <a:pt x="3997" y="8782"/>
                    <a:pt x="3948" y="8773"/>
                  </a:cubicBezTo>
                  <a:cubicBezTo>
                    <a:pt x="3915" y="8765"/>
                    <a:pt x="3874" y="8773"/>
                    <a:pt x="3850" y="8790"/>
                  </a:cubicBezTo>
                  <a:cubicBezTo>
                    <a:pt x="3809" y="8814"/>
                    <a:pt x="3776" y="8839"/>
                    <a:pt x="3751" y="8872"/>
                  </a:cubicBezTo>
                  <a:cubicBezTo>
                    <a:pt x="3718" y="8913"/>
                    <a:pt x="3702" y="9069"/>
                    <a:pt x="3694" y="9184"/>
                  </a:cubicBezTo>
                  <a:cubicBezTo>
                    <a:pt x="3694" y="9225"/>
                    <a:pt x="3686" y="9266"/>
                    <a:pt x="3686" y="9290"/>
                  </a:cubicBezTo>
                  <a:cubicBezTo>
                    <a:pt x="3677" y="9340"/>
                    <a:pt x="3612" y="9372"/>
                    <a:pt x="3562" y="9397"/>
                  </a:cubicBezTo>
                  <a:cubicBezTo>
                    <a:pt x="3546" y="9405"/>
                    <a:pt x="3530" y="9413"/>
                    <a:pt x="3521" y="9422"/>
                  </a:cubicBezTo>
                  <a:cubicBezTo>
                    <a:pt x="3505" y="9430"/>
                    <a:pt x="3480" y="9430"/>
                    <a:pt x="3439" y="9405"/>
                  </a:cubicBezTo>
                  <a:cubicBezTo>
                    <a:pt x="3398" y="9389"/>
                    <a:pt x="3341" y="9348"/>
                    <a:pt x="3283" y="9290"/>
                  </a:cubicBezTo>
                  <a:cubicBezTo>
                    <a:pt x="3226" y="9241"/>
                    <a:pt x="3177" y="9216"/>
                    <a:pt x="3136" y="9192"/>
                  </a:cubicBezTo>
                  <a:cubicBezTo>
                    <a:pt x="3095" y="9167"/>
                    <a:pt x="3062" y="9151"/>
                    <a:pt x="3037" y="9093"/>
                  </a:cubicBezTo>
                  <a:lnTo>
                    <a:pt x="3029" y="9085"/>
                  </a:lnTo>
                  <a:lnTo>
                    <a:pt x="3029" y="9085"/>
                  </a:lnTo>
                  <a:cubicBezTo>
                    <a:pt x="2980" y="8962"/>
                    <a:pt x="2963" y="8929"/>
                    <a:pt x="2701" y="8773"/>
                  </a:cubicBezTo>
                  <a:cubicBezTo>
                    <a:pt x="2537" y="8675"/>
                    <a:pt x="2553" y="8560"/>
                    <a:pt x="2569" y="8494"/>
                  </a:cubicBezTo>
                  <a:cubicBezTo>
                    <a:pt x="2578" y="8453"/>
                    <a:pt x="2578" y="8420"/>
                    <a:pt x="2561" y="8404"/>
                  </a:cubicBezTo>
                  <a:cubicBezTo>
                    <a:pt x="2537" y="8363"/>
                    <a:pt x="2471" y="8363"/>
                    <a:pt x="2397" y="8355"/>
                  </a:cubicBezTo>
                  <a:cubicBezTo>
                    <a:pt x="2340" y="8355"/>
                    <a:pt x="2282" y="8347"/>
                    <a:pt x="2241" y="8330"/>
                  </a:cubicBezTo>
                  <a:cubicBezTo>
                    <a:pt x="2159" y="8297"/>
                    <a:pt x="2143" y="8174"/>
                    <a:pt x="2143" y="8174"/>
                  </a:cubicBezTo>
                  <a:lnTo>
                    <a:pt x="2143" y="8158"/>
                  </a:lnTo>
                  <a:lnTo>
                    <a:pt x="2126" y="8150"/>
                  </a:lnTo>
                  <a:cubicBezTo>
                    <a:pt x="2126" y="8150"/>
                    <a:pt x="1905" y="8059"/>
                    <a:pt x="1782" y="8059"/>
                  </a:cubicBezTo>
                  <a:cubicBezTo>
                    <a:pt x="1716" y="8059"/>
                    <a:pt x="1470" y="8092"/>
                    <a:pt x="1256" y="8125"/>
                  </a:cubicBezTo>
                  <a:cubicBezTo>
                    <a:pt x="1109" y="8141"/>
                    <a:pt x="969" y="8158"/>
                    <a:pt x="920" y="8166"/>
                  </a:cubicBezTo>
                  <a:cubicBezTo>
                    <a:pt x="846" y="8166"/>
                    <a:pt x="624" y="8141"/>
                    <a:pt x="468" y="8125"/>
                  </a:cubicBezTo>
                  <a:lnTo>
                    <a:pt x="468" y="812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74"/>
            <p:cNvSpPr/>
            <p:nvPr/>
          </p:nvSpPr>
          <p:spPr>
            <a:xfrm>
              <a:off x="3331425" y="2663800"/>
              <a:ext cx="53575" cy="16225"/>
            </a:xfrm>
            <a:custGeom>
              <a:avLst/>
              <a:gdLst/>
              <a:ahLst/>
              <a:cxnLst/>
              <a:rect l="l" t="t" r="r" b="b"/>
              <a:pathLst>
                <a:path w="2143" h="649" extrusionOk="0">
                  <a:moveTo>
                    <a:pt x="50" y="641"/>
                  </a:moveTo>
                  <a:cubicBezTo>
                    <a:pt x="34" y="567"/>
                    <a:pt x="1" y="476"/>
                    <a:pt x="1" y="435"/>
                  </a:cubicBezTo>
                  <a:cubicBezTo>
                    <a:pt x="1" y="378"/>
                    <a:pt x="34" y="288"/>
                    <a:pt x="66" y="312"/>
                  </a:cubicBezTo>
                  <a:cubicBezTo>
                    <a:pt x="99" y="345"/>
                    <a:pt x="157" y="509"/>
                    <a:pt x="247" y="509"/>
                  </a:cubicBezTo>
                  <a:cubicBezTo>
                    <a:pt x="337" y="509"/>
                    <a:pt x="428" y="509"/>
                    <a:pt x="444" y="485"/>
                  </a:cubicBezTo>
                  <a:cubicBezTo>
                    <a:pt x="460" y="452"/>
                    <a:pt x="428" y="419"/>
                    <a:pt x="477" y="403"/>
                  </a:cubicBezTo>
                  <a:cubicBezTo>
                    <a:pt x="526" y="394"/>
                    <a:pt x="690" y="386"/>
                    <a:pt x="772" y="411"/>
                  </a:cubicBezTo>
                  <a:cubicBezTo>
                    <a:pt x="863" y="435"/>
                    <a:pt x="936" y="386"/>
                    <a:pt x="994" y="337"/>
                  </a:cubicBezTo>
                  <a:cubicBezTo>
                    <a:pt x="1051" y="296"/>
                    <a:pt x="1109" y="181"/>
                    <a:pt x="986" y="222"/>
                  </a:cubicBezTo>
                  <a:cubicBezTo>
                    <a:pt x="871" y="271"/>
                    <a:pt x="682" y="337"/>
                    <a:pt x="551" y="320"/>
                  </a:cubicBezTo>
                  <a:cubicBezTo>
                    <a:pt x="419" y="296"/>
                    <a:pt x="346" y="361"/>
                    <a:pt x="272" y="370"/>
                  </a:cubicBezTo>
                  <a:cubicBezTo>
                    <a:pt x="206" y="378"/>
                    <a:pt x="116" y="247"/>
                    <a:pt x="124" y="197"/>
                  </a:cubicBezTo>
                  <a:lnTo>
                    <a:pt x="124" y="197"/>
                  </a:lnTo>
                  <a:cubicBezTo>
                    <a:pt x="173" y="197"/>
                    <a:pt x="231" y="197"/>
                    <a:pt x="263" y="189"/>
                  </a:cubicBezTo>
                  <a:cubicBezTo>
                    <a:pt x="304" y="189"/>
                    <a:pt x="354" y="181"/>
                    <a:pt x="403" y="181"/>
                  </a:cubicBezTo>
                  <a:cubicBezTo>
                    <a:pt x="460" y="173"/>
                    <a:pt x="526" y="165"/>
                    <a:pt x="600" y="156"/>
                  </a:cubicBezTo>
                  <a:cubicBezTo>
                    <a:pt x="674" y="156"/>
                    <a:pt x="748" y="140"/>
                    <a:pt x="821" y="123"/>
                  </a:cubicBezTo>
                  <a:cubicBezTo>
                    <a:pt x="895" y="107"/>
                    <a:pt x="961" y="82"/>
                    <a:pt x="1002" y="58"/>
                  </a:cubicBezTo>
                  <a:cubicBezTo>
                    <a:pt x="1043" y="33"/>
                    <a:pt x="1101" y="17"/>
                    <a:pt x="1166" y="9"/>
                  </a:cubicBezTo>
                  <a:cubicBezTo>
                    <a:pt x="1240" y="0"/>
                    <a:pt x="1322" y="0"/>
                    <a:pt x="1380" y="0"/>
                  </a:cubicBezTo>
                  <a:cubicBezTo>
                    <a:pt x="1437" y="9"/>
                    <a:pt x="1494" y="74"/>
                    <a:pt x="1544" y="140"/>
                  </a:cubicBezTo>
                  <a:cubicBezTo>
                    <a:pt x="1577" y="181"/>
                    <a:pt x="1609" y="222"/>
                    <a:pt x="1642" y="247"/>
                  </a:cubicBezTo>
                  <a:cubicBezTo>
                    <a:pt x="1716" y="288"/>
                    <a:pt x="1921" y="247"/>
                    <a:pt x="2036" y="222"/>
                  </a:cubicBezTo>
                  <a:cubicBezTo>
                    <a:pt x="2077" y="214"/>
                    <a:pt x="2110" y="206"/>
                    <a:pt x="2118" y="206"/>
                  </a:cubicBezTo>
                  <a:cubicBezTo>
                    <a:pt x="2118" y="206"/>
                    <a:pt x="2118" y="214"/>
                    <a:pt x="2126" y="230"/>
                  </a:cubicBezTo>
                  <a:cubicBezTo>
                    <a:pt x="2135" y="255"/>
                    <a:pt x="2143" y="296"/>
                    <a:pt x="2143" y="320"/>
                  </a:cubicBezTo>
                  <a:cubicBezTo>
                    <a:pt x="2143" y="320"/>
                    <a:pt x="2118" y="345"/>
                    <a:pt x="2085" y="378"/>
                  </a:cubicBezTo>
                  <a:cubicBezTo>
                    <a:pt x="2036" y="435"/>
                    <a:pt x="1954" y="501"/>
                    <a:pt x="1938" y="517"/>
                  </a:cubicBezTo>
                  <a:lnTo>
                    <a:pt x="1938" y="517"/>
                  </a:lnTo>
                  <a:cubicBezTo>
                    <a:pt x="1921" y="526"/>
                    <a:pt x="1667" y="444"/>
                    <a:pt x="1527" y="403"/>
                  </a:cubicBezTo>
                  <a:cubicBezTo>
                    <a:pt x="1486" y="394"/>
                    <a:pt x="1462" y="386"/>
                    <a:pt x="1445" y="378"/>
                  </a:cubicBezTo>
                  <a:cubicBezTo>
                    <a:pt x="1396" y="370"/>
                    <a:pt x="1339" y="378"/>
                    <a:pt x="1281" y="403"/>
                  </a:cubicBezTo>
                  <a:cubicBezTo>
                    <a:pt x="1224" y="427"/>
                    <a:pt x="1174" y="468"/>
                    <a:pt x="1150" y="509"/>
                  </a:cubicBezTo>
                  <a:cubicBezTo>
                    <a:pt x="1125" y="542"/>
                    <a:pt x="1002" y="550"/>
                    <a:pt x="879" y="550"/>
                  </a:cubicBezTo>
                  <a:cubicBezTo>
                    <a:pt x="830" y="550"/>
                    <a:pt x="772" y="550"/>
                    <a:pt x="731" y="558"/>
                  </a:cubicBezTo>
                  <a:cubicBezTo>
                    <a:pt x="657" y="567"/>
                    <a:pt x="575" y="583"/>
                    <a:pt x="510" y="599"/>
                  </a:cubicBezTo>
                  <a:cubicBezTo>
                    <a:pt x="436" y="608"/>
                    <a:pt x="378" y="624"/>
                    <a:pt x="346" y="641"/>
                  </a:cubicBezTo>
                  <a:cubicBezTo>
                    <a:pt x="304" y="649"/>
                    <a:pt x="157" y="649"/>
                    <a:pt x="50" y="64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74"/>
            <p:cNvSpPr/>
            <p:nvPr/>
          </p:nvSpPr>
          <p:spPr>
            <a:xfrm>
              <a:off x="3331425" y="2663800"/>
              <a:ext cx="53575" cy="16225"/>
            </a:xfrm>
            <a:custGeom>
              <a:avLst/>
              <a:gdLst/>
              <a:ahLst/>
              <a:cxnLst/>
              <a:rect l="l" t="t" r="r" b="b"/>
              <a:pathLst>
                <a:path w="2143" h="649" fill="none" extrusionOk="0">
                  <a:moveTo>
                    <a:pt x="50" y="641"/>
                  </a:moveTo>
                  <a:cubicBezTo>
                    <a:pt x="34" y="567"/>
                    <a:pt x="1" y="476"/>
                    <a:pt x="1" y="435"/>
                  </a:cubicBezTo>
                  <a:cubicBezTo>
                    <a:pt x="1" y="378"/>
                    <a:pt x="34" y="288"/>
                    <a:pt x="66" y="312"/>
                  </a:cubicBezTo>
                  <a:cubicBezTo>
                    <a:pt x="99" y="345"/>
                    <a:pt x="157" y="509"/>
                    <a:pt x="247" y="509"/>
                  </a:cubicBezTo>
                  <a:cubicBezTo>
                    <a:pt x="337" y="509"/>
                    <a:pt x="428" y="509"/>
                    <a:pt x="444" y="485"/>
                  </a:cubicBezTo>
                  <a:cubicBezTo>
                    <a:pt x="460" y="452"/>
                    <a:pt x="428" y="419"/>
                    <a:pt x="477" y="403"/>
                  </a:cubicBezTo>
                  <a:cubicBezTo>
                    <a:pt x="526" y="394"/>
                    <a:pt x="690" y="386"/>
                    <a:pt x="772" y="411"/>
                  </a:cubicBezTo>
                  <a:cubicBezTo>
                    <a:pt x="863" y="435"/>
                    <a:pt x="936" y="386"/>
                    <a:pt x="994" y="337"/>
                  </a:cubicBezTo>
                  <a:cubicBezTo>
                    <a:pt x="1051" y="296"/>
                    <a:pt x="1109" y="181"/>
                    <a:pt x="986" y="222"/>
                  </a:cubicBezTo>
                  <a:cubicBezTo>
                    <a:pt x="871" y="271"/>
                    <a:pt x="682" y="337"/>
                    <a:pt x="551" y="320"/>
                  </a:cubicBezTo>
                  <a:cubicBezTo>
                    <a:pt x="419" y="296"/>
                    <a:pt x="346" y="361"/>
                    <a:pt x="272" y="370"/>
                  </a:cubicBezTo>
                  <a:cubicBezTo>
                    <a:pt x="206" y="378"/>
                    <a:pt x="116" y="247"/>
                    <a:pt x="124" y="197"/>
                  </a:cubicBezTo>
                  <a:lnTo>
                    <a:pt x="124" y="197"/>
                  </a:lnTo>
                  <a:cubicBezTo>
                    <a:pt x="173" y="197"/>
                    <a:pt x="231" y="197"/>
                    <a:pt x="263" y="189"/>
                  </a:cubicBezTo>
                  <a:cubicBezTo>
                    <a:pt x="304" y="189"/>
                    <a:pt x="354" y="181"/>
                    <a:pt x="403" y="181"/>
                  </a:cubicBezTo>
                  <a:cubicBezTo>
                    <a:pt x="460" y="173"/>
                    <a:pt x="526" y="165"/>
                    <a:pt x="600" y="156"/>
                  </a:cubicBezTo>
                  <a:cubicBezTo>
                    <a:pt x="674" y="156"/>
                    <a:pt x="748" y="140"/>
                    <a:pt x="821" y="123"/>
                  </a:cubicBezTo>
                  <a:cubicBezTo>
                    <a:pt x="895" y="107"/>
                    <a:pt x="961" y="82"/>
                    <a:pt x="1002" y="58"/>
                  </a:cubicBezTo>
                  <a:cubicBezTo>
                    <a:pt x="1043" y="33"/>
                    <a:pt x="1101" y="17"/>
                    <a:pt x="1166" y="9"/>
                  </a:cubicBezTo>
                  <a:cubicBezTo>
                    <a:pt x="1240" y="0"/>
                    <a:pt x="1322" y="0"/>
                    <a:pt x="1380" y="0"/>
                  </a:cubicBezTo>
                  <a:cubicBezTo>
                    <a:pt x="1437" y="9"/>
                    <a:pt x="1494" y="74"/>
                    <a:pt x="1544" y="140"/>
                  </a:cubicBezTo>
                  <a:cubicBezTo>
                    <a:pt x="1577" y="181"/>
                    <a:pt x="1609" y="222"/>
                    <a:pt x="1642" y="247"/>
                  </a:cubicBezTo>
                  <a:cubicBezTo>
                    <a:pt x="1716" y="288"/>
                    <a:pt x="1921" y="247"/>
                    <a:pt x="2036" y="222"/>
                  </a:cubicBezTo>
                  <a:cubicBezTo>
                    <a:pt x="2077" y="214"/>
                    <a:pt x="2110" y="206"/>
                    <a:pt x="2118" y="206"/>
                  </a:cubicBezTo>
                  <a:cubicBezTo>
                    <a:pt x="2118" y="206"/>
                    <a:pt x="2118" y="214"/>
                    <a:pt x="2126" y="230"/>
                  </a:cubicBezTo>
                  <a:cubicBezTo>
                    <a:pt x="2135" y="255"/>
                    <a:pt x="2143" y="296"/>
                    <a:pt x="2143" y="320"/>
                  </a:cubicBezTo>
                  <a:cubicBezTo>
                    <a:pt x="2143" y="320"/>
                    <a:pt x="2118" y="345"/>
                    <a:pt x="2085" y="378"/>
                  </a:cubicBezTo>
                  <a:cubicBezTo>
                    <a:pt x="2036" y="435"/>
                    <a:pt x="1954" y="501"/>
                    <a:pt x="1938" y="517"/>
                  </a:cubicBezTo>
                  <a:lnTo>
                    <a:pt x="1938" y="517"/>
                  </a:lnTo>
                  <a:cubicBezTo>
                    <a:pt x="1921" y="526"/>
                    <a:pt x="1667" y="444"/>
                    <a:pt x="1527" y="403"/>
                  </a:cubicBezTo>
                  <a:cubicBezTo>
                    <a:pt x="1486" y="394"/>
                    <a:pt x="1462" y="386"/>
                    <a:pt x="1445" y="378"/>
                  </a:cubicBezTo>
                  <a:cubicBezTo>
                    <a:pt x="1396" y="370"/>
                    <a:pt x="1339" y="378"/>
                    <a:pt x="1281" y="403"/>
                  </a:cubicBezTo>
                  <a:cubicBezTo>
                    <a:pt x="1224" y="427"/>
                    <a:pt x="1174" y="468"/>
                    <a:pt x="1150" y="509"/>
                  </a:cubicBezTo>
                  <a:cubicBezTo>
                    <a:pt x="1125" y="542"/>
                    <a:pt x="1002" y="550"/>
                    <a:pt x="879" y="550"/>
                  </a:cubicBezTo>
                  <a:cubicBezTo>
                    <a:pt x="830" y="550"/>
                    <a:pt x="772" y="550"/>
                    <a:pt x="731" y="558"/>
                  </a:cubicBezTo>
                  <a:cubicBezTo>
                    <a:pt x="657" y="567"/>
                    <a:pt x="575" y="583"/>
                    <a:pt x="510" y="599"/>
                  </a:cubicBezTo>
                  <a:cubicBezTo>
                    <a:pt x="436" y="608"/>
                    <a:pt x="378" y="624"/>
                    <a:pt x="346" y="641"/>
                  </a:cubicBezTo>
                  <a:cubicBezTo>
                    <a:pt x="304" y="649"/>
                    <a:pt x="157" y="649"/>
                    <a:pt x="50" y="6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74"/>
            <p:cNvSpPr/>
            <p:nvPr/>
          </p:nvSpPr>
          <p:spPr>
            <a:xfrm>
              <a:off x="3317275" y="2614750"/>
              <a:ext cx="110400" cy="80675"/>
            </a:xfrm>
            <a:custGeom>
              <a:avLst/>
              <a:gdLst/>
              <a:ahLst/>
              <a:cxnLst/>
              <a:rect l="l" t="t" r="r" b="b"/>
              <a:pathLst>
                <a:path w="4416" h="3227" extrusionOk="0">
                  <a:moveTo>
                    <a:pt x="985" y="3095"/>
                  </a:moveTo>
                  <a:cubicBezTo>
                    <a:pt x="953" y="3095"/>
                    <a:pt x="920" y="3103"/>
                    <a:pt x="879" y="3111"/>
                  </a:cubicBezTo>
                  <a:cubicBezTo>
                    <a:pt x="788" y="3144"/>
                    <a:pt x="706" y="3226"/>
                    <a:pt x="674" y="3152"/>
                  </a:cubicBezTo>
                  <a:cubicBezTo>
                    <a:pt x="641" y="3070"/>
                    <a:pt x="649" y="2972"/>
                    <a:pt x="780" y="2955"/>
                  </a:cubicBezTo>
                  <a:cubicBezTo>
                    <a:pt x="920" y="2947"/>
                    <a:pt x="1026" y="2980"/>
                    <a:pt x="1141" y="2988"/>
                  </a:cubicBezTo>
                  <a:cubicBezTo>
                    <a:pt x="1256" y="2988"/>
                    <a:pt x="1346" y="2988"/>
                    <a:pt x="1396" y="2964"/>
                  </a:cubicBezTo>
                  <a:cubicBezTo>
                    <a:pt x="1453" y="2939"/>
                    <a:pt x="1494" y="2857"/>
                    <a:pt x="1552" y="2816"/>
                  </a:cubicBezTo>
                  <a:cubicBezTo>
                    <a:pt x="1609" y="2775"/>
                    <a:pt x="1658" y="2709"/>
                    <a:pt x="1601" y="2709"/>
                  </a:cubicBezTo>
                  <a:cubicBezTo>
                    <a:pt x="1552" y="2701"/>
                    <a:pt x="1437" y="2717"/>
                    <a:pt x="1429" y="2750"/>
                  </a:cubicBezTo>
                  <a:cubicBezTo>
                    <a:pt x="1412" y="2775"/>
                    <a:pt x="1453" y="2832"/>
                    <a:pt x="1379" y="2841"/>
                  </a:cubicBezTo>
                  <a:cubicBezTo>
                    <a:pt x="1297" y="2857"/>
                    <a:pt x="1199" y="2758"/>
                    <a:pt x="1117" y="2783"/>
                  </a:cubicBezTo>
                  <a:cubicBezTo>
                    <a:pt x="1026" y="2808"/>
                    <a:pt x="1059" y="2857"/>
                    <a:pt x="961" y="2857"/>
                  </a:cubicBezTo>
                  <a:cubicBezTo>
                    <a:pt x="862" y="2857"/>
                    <a:pt x="674" y="2832"/>
                    <a:pt x="641" y="2824"/>
                  </a:cubicBezTo>
                  <a:cubicBezTo>
                    <a:pt x="600" y="2816"/>
                    <a:pt x="608" y="2767"/>
                    <a:pt x="616" y="2676"/>
                  </a:cubicBezTo>
                  <a:cubicBezTo>
                    <a:pt x="731" y="2676"/>
                    <a:pt x="887" y="2685"/>
                    <a:pt x="936" y="2668"/>
                  </a:cubicBezTo>
                  <a:cubicBezTo>
                    <a:pt x="969" y="2652"/>
                    <a:pt x="1018" y="2635"/>
                    <a:pt x="1084" y="2627"/>
                  </a:cubicBezTo>
                  <a:cubicBezTo>
                    <a:pt x="1158" y="2611"/>
                    <a:pt x="1240" y="2594"/>
                    <a:pt x="1305" y="2586"/>
                  </a:cubicBezTo>
                  <a:cubicBezTo>
                    <a:pt x="1346" y="2586"/>
                    <a:pt x="1396" y="2586"/>
                    <a:pt x="1453" y="2578"/>
                  </a:cubicBezTo>
                  <a:cubicBezTo>
                    <a:pt x="1584" y="2578"/>
                    <a:pt x="1724" y="2578"/>
                    <a:pt x="1773" y="2512"/>
                  </a:cubicBezTo>
                  <a:cubicBezTo>
                    <a:pt x="1790" y="2479"/>
                    <a:pt x="1831" y="2447"/>
                    <a:pt x="1880" y="2430"/>
                  </a:cubicBezTo>
                  <a:cubicBezTo>
                    <a:pt x="1921" y="2406"/>
                    <a:pt x="1962" y="2397"/>
                    <a:pt x="1987" y="2406"/>
                  </a:cubicBezTo>
                  <a:cubicBezTo>
                    <a:pt x="2003" y="2414"/>
                    <a:pt x="2036" y="2422"/>
                    <a:pt x="2077" y="2430"/>
                  </a:cubicBezTo>
                  <a:cubicBezTo>
                    <a:pt x="2225" y="2479"/>
                    <a:pt x="2504" y="2561"/>
                    <a:pt x="2545" y="2537"/>
                  </a:cubicBezTo>
                  <a:lnTo>
                    <a:pt x="2545" y="2537"/>
                  </a:lnTo>
                  <a:cubicBezTo>
                    <a:pt x="2561" y="2520"/>
                    <a:pt x="2643" y="2447"/>
                    <a:pt x="2709" y="2389"/>
                  </a:cubicBezTo>
                  <a:cubicBezTo>
                    <a:pt x="2742" y="2348"/>
                    <a:pt x="2774" y="2307"/>
                    <a:pt x="2774" y="2282"/>
                  </a:cubicBezTo>
                  <a:cubicBezTo>
                    <a:pt x="2774" y="2250"/>
                    <a:pt x="2766" y="2200"/>
                    <a:pt x="2750" y="2168"/>
                  </a:cubicBezTo>
                  <a:lnTo>
                    <a:pt x="2750" y="2168"/>
                  </a:lnTo>
                  <a:cubicBezTo>
                    <a:pt x="2733" y="2127"/>
                    <a:pt x="2717" y="2102"/>
                    <a:pt x="2684" y="2102"/>
                  </a:cubicBezTo>
                  <a:cubicBezTo>
                    <a:pt x="2668" y="2102"/>
                    <a:pt x="2635" y="2110"/>
                    <a:pt x="2594" y="2118"/>
                  </a:cubicBezTo>
                  <a:cubicBezTo>
                    <a:pt x="2479" y="2143"/>
                    <a:pt x="2290" y="2176"/>
                    <a:pt x="2249" y="2151"/>
                  </a:cubicBezTo>
                  <a:cubicBezTo>
                    <a:pt x="2225" y="2135"/>
                    <a:pt x="2192" y="2102"/>
                    <a:pt x="2159" y="2061"/>
                  </a:cubicBezTo>
                  <a:cubicBezTo>
                    <a:pt x="2101" y="1987"/>
                    <a:pt x="2036" y="1905"/>
                    <a:pt x="1954" y="1897"/>
                  </a:cubicBezTo>
                  <a:cubicBezTo>
                    <a:pt x="1888" y="1889"/>
                    <a:pt x="1806" y="1897"/>
                    <a:pt x="1716" y="1905"/>
                  </a:cubicBezTo>
                  <a:cubicBezTo>
                    <a:pt x="1650" y="1913"/>
                    <a:pt x="1584" y="1930"/>
                    <a:pt x="1535" y="1954"/>
                  </a:cubicBezTo>
                  <a:cubicBezTo>
                    <a:pt x="1494" y="1979"/>
                    <a:pt x="1437" y="2003"/>
                    <a:pt x="1371" y="2020"/>
                  </a:cubicBezTo>
                  <a:cubicBezTo>
                    <a:pt x="1305" y="2036"/>
                    <a:pt x="1232" y="2044"/>
                    <a:pt x="1166" y="2053"/>
                  </a:cubicBezTo>
                  <a:cubicBezTo>
                    <a:pt x="1092" y="2053"/>
                    <a:pt x="1018" y="2061"/>
                    <a:pt x="961" y="2069"/>
                  </a:cubicBezTo>
                  <a:cubicBezTo>
                    <a:pt x="912" y="2077"/>
                    <a:pt x="870" y="2085"/>
                    <a:pt x="829" y="2085"/>
                  </a:cubicBezTo>
                  <a:cubicBezTo>
                    <a:pt x="797" y="2085"/>
                    <a:pt x="747" y="2085"/>
                    <a:pt x="706" y="2085"/>
                  </a:cubicBezTo>
                  <a:cubicBezTo>
                    <a:pt x="706" y="2061"/>
                    <a:pt x="706" y="2028"/>
                    <a:pt x="674" y="2020"/>
                  </a:cubicBezTo>
                  <a:cubicBezTo>
                    <a:pt x="616" y="2012"/>
                    <a:pt x="550" y="2012"/>
                    <a:pt x="600" y="1962"/>
                  </a:cubicBezTo>
                  <a:cubicBezTo>
                    <a:pt x="641" y="1905"/>
                    <a:pt x="846" y="1798"/>
                    <a:pt x="854" y="1765"/>
                  </a:cubicBezTo>
                  <a:cubicBezTo>
                    <a:pt x="862" y="1733"/>
                    <a:pt x="780" y="1757"/>
                    <a:pt x="690" y="1790"/>
                  </a:cubicBezTo>
                  <a:cubicBezTo>
                    <a:pt x="600" y="1831"/>
                    <a:pt x="550" y="1913"/>
                    <a:pt x="542" y="1823"/>
                  </a:cubicBezTo>
                  <a:cubicBezTo>
                    <a:pt x="526" y="1741"/>
                    <a:pt x="485" y="1667"/>
                    <a:pt x="419" y="1577"/>
                  </a:cubicBezTo>
                  <a:cubicBezTo>
                    <a:pt x="353" y="1486"/>
                    <a:pt x="312" y="1421"/>
                    <a:pt x="230" y="1404"/>
                  </a:cubicBezTo>
                  <a:cubicBezTo>
                    <a:pt x="148" y="1388"/>
                    <a:pt x="1" y="1396"/>
                    <a:pt x="99" y="1322"/>
                  </a:cubicBezTo>
                  <a:cubicBezTo>
                    <a:pt x="198" y="1257"/>
                    <a:pt x="321" y="1224"/>
                    <a:pt x="436" y="1068"/>
                  </a:cubicBezTo>
                  <a:cubicBezTo>
                    <a:pt x="542" y="904"/>
                    <a:pt x="723" y="723"/>
                    <a:pt x="731" y="592"/>
                  </a:cubicBezTo>
                  <a:cubicBezTo>
                    <a:pt x="739" y="452"/>
                    <a:pt x="698" y="395"/>
                    <a:pt x="756" y="280"/>
                  </a:cubicBezTo>
                  <a:cubicBezTo>
                    <a:pt x="780" y="231"/>
                    <a:pt x="805" y="157"/>
                    <a:pt x="838" y="58"/>
                  </a:cubicBezTo>
                  <a:lnTo>
                    <a:pt x="862" y="67"/>
                  </a:lnTo>
                  <a:cubicBezTo>
                    <a:pt x="1018" y="83"/>
                    <a:pt x="1248" y="116"/>
                    <a:pt x="1330" y="108"/>
                  </a:cubicBezTo>
                  <a:cubicBezTo>
                    <a:pt x="1379" y="108"/>
                    <a:pt x="1519" y="83"/>
                    <a:pt x="1667" y="67"/>
                  </a:cubicBezTo>
                  <a:cubicBezTo>
                    <a:pt x="1880" y="34"/>
                    <a:pt x="2126" y="1"/>
                    <a:pt x="2184" y="1"/>
                  </a:cubicBezTo>
                  <a:cubicBezTo>
                    <a:pt x="2274" y="1"/>
                    <a:pt x="2430" y="58"/>
                    <a:pt x="2487" y="83"/>
                  </a:cubicBezTo>
                  <a:cubicBezTo>
                    <a:pt x="2495" y="124"/>
                    <a:pt x="2528" y="231"/>
                    <a:pt x="2610" y="272"/>
                  </a:cubicBezTo>
                  <a:cubicBezTo>
                    <a:pt x="2668" y="288"/>
                    <a:pt x="2733" y="296"/>
                    <a:pt x="2799" y="305"/>
                  </a:cubicBezTo>
                  <a:cubicBezTo>
                    <a:pt x="2856" y="305"/>
                    <a:pt x="2906" y="305"/>
                    <a:pt x="2914" y="321"/>
                  </a:cubicBezTo>
                  <a:cubicBezTo>
                    <a:pt x="2914" y="321"/>
                    <a:pt x="2906" y="337"/>
                    <a:pt x="2906" y="354"/>
                  </a:cubicBezTo>
                  <a:cubicBezTo>
                    <a:pt x="2889" y="444"/>
                    <a:pt x="2856" y="584"/>
                    <a:pt x="3070" y="707"/>
                  </a:cubicBezTo>
                  <a:cubicBezTo>
                    <a:pt x="3308" y="854"/>
                    <a:pt x="3324" y="887"/>
                    <a:pt x="3374" y="986"/>
                  </a:cubicBezTo>
                  <a:lnTo>
                    <a:pt x="3374" y="986"/>
                  </a:lnTo>
                  <a:lnTo>
                    <a:pt x="3374" y="994"/>
                  </a:lnTo>
                  <a:cubicBezTo>
                    <a:pt x="3406" y="1076"/>
                    <a:pt x="3447" y="1092"/>
                    <a:pt x="3505" y="1125"/>
                  </a:cubicBezTo>
                  <a:cubicBezTo>
                    <a:pt x="3546" y="1150"/>
                    <a:pt x="3587" y="1175"/>
                    <a:pt x="3636" y="1216"/>
                  </a:cubicBezTo>
                  <a:cubicBezTo>
                    <a:pt x="3702" y="1273"/>
                    <a:pt x="3759" y="1322"/>
                    <a:pt x="3808" y="1347"/>
                  </a:cubicBezTo>
                  <a:cubicBezTo>
                    <a:pt x="3833" y="1355"/>
                    <a:pt x="3850" y="1363"/>
                    <a:pt x="3874" y="1363"/>
                  </a:cubicBezTo>
                  <a:cubicBezTo>
                    <a:pt x="3866" y="1413"/>
                    <a:pt x="3850" y="1486"/>
                    <a:pt x="3866" y="1544"/>
                  </a:cubicBezTo>
                  <a:lnTo>
                    <a:pt x="3874" y="1568"/>
                  </a:lnTo>
                  <a:cubicBezTo>
                    <a:pt x="3899" y="1659"/>
                    <a:pt x="3956" y="1880"/>
                    <a:pt x="4005" y="1946"/>
                  </a:cubicBezTo>
                  <a:cubicBezTo>
                    <a:pt x="4022" y="1962"/>
                    <a:pt x="3989" y="1987"/>
                    <a:pt x="3956" y="2012"/>
                  </a:cubicBezTo>
                  <a:cubicBezTo>
                    <a:pt x="3932" y="2036"/>
                    <a:pt x="3907" y="2061"/>
                    <a:pt x="3899" y="2085"/>
                  </a:cubicBezTo>
                  <a:lnTo>
                    <a:pt x="3899" y="2085"/>
                  </a:lnTo>
                  <a:lnTo>
                    <a:pt x="3899" y="2085"/>
                  </a:lnTo>
                  <a:lnTo>
                    <a:pt x="3899" y="2085"/>
                  </a:lnTo>
                  <a:cubicBezTo>
                    <a:pt x="3891" y="2118"/>
                    <a:pt x="3956" y="2192"/>
                    <a:pt x="4030" y="2258"/>
                  </a:cubicBezTo>
                  <a:cubicBezTo>
                    <a:pt x="4096" y="2315"/>
                    <a:pt x="4186" y="2373"/>
                    <a:pt x="4243" y="2381"/>
                  </a:cubicBezTo>
                  <a:lnTo>
                    <a:pt x="4243" y="2381"/>
                  </a:lnTo>
                  <a:lnTo>
                    <a:pt x="4252" y="2381"/>
                  </a:lnTo>
                  <a:lnTo>
                    <a:pt x="4252" y="2381"/>
                  </a:lnTo>
                  <a:cubicBezTo>
                    <a:pt x="4309" y="2389"/>
                    <a:pt x="4358" y="2496"/>
                    <a:pt x="4383" y="2570"/>
                  </a:cubicBezTo>
                  <a:cubicBezTo>
                    <a:pt x="4391" y="2586"/>
                    <a:pt x="4399" y="2603"/>
                    <a:pt x="4408" y="2611"/>
                  </a:cubicBezTo>
                  <a:cubicBezTo>
                    <a:pt x="4416" y="2627"/>
                    <a:pt x="4416" y="2685"/>
                    <a:pt x="4416" y="2750"/>
                  </a:cubicBezTo>
                  <a:cubicBezTo>
                    <a:pt x="4416" y="2857"/>
                    <a:pt x="4408" y="2980"/>
                    <a:pt x="4399" y="2988"/>
                  </a:cubicBezTo>
                  <a:cubicBezTo>
                    <a:pt x="4399" y="2996"/>
                    <a:pt x="4334" y="2988"/>
                    <a:pt x="4268" y="2988"/>
                  </a:cubicBezTo>
                  <a:cubicBezTo>
                    <a:pt x="4211" y="2996"/>
                    <a:pt x="4145" y="2996"/>
                    <a:pt x="4104" y="3005"/>
                  </a:cubicBezTo>
                  <a:cubicBezTo>
                    <a:pt x="4030" y="3021"/>
                    <a:pt x="3800" y="3013"/>
                    <a:pt x="3653" y="3013"/>
                  </a:cubicBezTo>
                  <a:cubicBezTo>
                    <a:pt x="3595" y="3013"/>
                    <a:pt x="3554" y="3013"/>
                    <a:pt x="3538" y="3013"/>
                  </a:cubicBezTo>
                  <a:cubicBezTo>
                    <a:pt x="3480" y="3013"/>
                    <a:pt x="3316" y="2939"/>
                    <a:pt x="3193" y="2890"/>
                  </a:cubicBezTo>
                  <a:cubicBezTo>
                    <a:pt x="3127" y="2865"/>
                    <a:pt x="3078" y="2849"/>
                    <a:pt x="3053" y="2841"/>
                  </a:cubicBezTo>
                  <a:cubicBezTo>
                    <a:pt x="3029" y="2832"/>
                    <a:pt x="2939" y="2824"/>
                    <a:pt x="2848" y="2816"/>
                  </a:cubicBezTo>
                  <a:cubicBezTo>
                    <a:pt x="2717" y="2816"/>
                    <a:pt x="2561" y="2808"/>
                    <a:pt x="2487" y="2808"/>
                  </a:cubicBezTo>
                  <a:cubicBezTo>
                    <a:pt x="2413" y="2808"/>
                    <a:pt x="2339" y="2816"/>
                    <a:pt x="2266" y="2832"/>
                  </a:cubicBezTo>
                  <a:cubicBezTo>
                    <a:pt x="2192" y="2849"/>
                    <a:pt x="2110" y="2882"/>
                    <a:pt x="2044" y="2914"/>
                  </a:cubicBezTo>
                  <a:cubicBezTo>
                    <a:pt x="1970" y="2947"/>
                    <a:pt x="1888" y="2988"/>
                    <a:pt x="1806" y="3021"/>
                  </a:cubicBezTo>
                  <a:cubicBezTo>
                    <a:pt x="1732" y="3046"/>
                    <a:pt x="1675" y="3070"/>
                    <a:pt x="1634" y="3078"/>
                  </a:cubicBezTo>
                  <a:cubicBezTo>
                    <a:pt x="1568" y="3087"/>
                    <a:pt x="1478" y="3078"/>
                    <a:pt x="1379" y="3070"/>
                  </a:cubicBezTo>
                  <a:cubicBezTo>
                    <a:pt x="1330" y="3062"/>
                    <a:pt x="1289" y="3062"/>
                    <a:pt x="1248" y="3062"/>
                  </a:cubicBezTo>
                  <a:cubicBezTo>
                    <a:pt x="1174" y="3054"/>
                    <a:pt x="1100" y="3062"/>
                    <a:pt x="1035" y="3078"/>
                  </a:cubicBezTo>
                  <a:cubicBezTo>
                    <a:pt x="1018" y="3087"/>
                    <a:pt x="1002" y="3087"/>
                    <a:pt x="985" y="309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74"/>
            <p:cNvSpPr/>
            <p:nvPr/>
          </p:nvSpPr>
          <p:spPr>
            <a:xfrm>
              <a:off x="3317275" y="2614750"/>
              <a:ext cx="110400" cy="80675"/>
            </a:xfrm>
            <a:custGeom>
              <a:avLst/>
              <a:gdLst/>
              <a:ahLst/>
              <a:cxnLst/>
              <a:rect l="l" t="t" r="r" b="b"/>
              <a:pathLst>
                <a:path w="4416" h="3227" fill="none" extrusionOk="0">
                  <a:moveTo>
                    <a:pt x="985" y="3095"/>
                  </a:moveTo>
                  <a:cubicBezTo>
                    <a:pt x="953" y="3095"/>
                    <a:pt x="920" y="3103"/>
                    <a:pt x="879" y="3111"/>
                  </a:cubicBezTo>
                  <a:cubicBezTo>
                    <a:pt x="788" y="3144"/>
                    <a:pt x="706" y="3226"/>
                    <a:pt x="674" y="3152"/>
                  </a:cubicBezTo>
                  <a:cubicBezTo>
                    <a:pt x="641" y="3070"/>
                    <a:pt x="649" y="2972"/>
                    <a:pt x="780" y="2955"/>
                  </a:cubicBezTo>
                  <a:cubicBezTo>
                    <a:pt x="920" y="2947"/>
                    <a:pt x="1026" y="2980"/>
                    <a:pt x="1141" y="2988"/>
                  </a:cubicBezTo>
                  <a:cubicBezTo>
                    <a:pt x="1256" y="2988"/>
                    <a:pt x="1346" y="2988"/>
                    <a:pt x="1396" y="2964"/>
                  </a:cubicBezTo>
                  <a:cubicBezTo>
                    <a:pt x="1453" y="2939"/>
                    <a:pt x="1494" y="2857"/>
                    <a:pt x="1552" y="2816"/>
                  </a:cubicBezTo>
                  <a:cubicBezTo>
                    <a:pt x="1609" y="2775"/>
                    <a:pt x="1658" y="2709"/>
                    <a:pt x="1601" y="2709"/>
                  </a:cubicBezTo>
                  <a:cubicBezTo>
                    <a:pt x="1552" y="2701"/>
                    <a:pt x="1437" y="2717"/>
                    <a:pt x="1429" y="2750"/>
                  </a:cubicBezTo>
                  <a:cubicBezTo>
                    <a:pt x="1412" y="2775"/>
                    <a:pt x="1453" y="2832"/>
                    <a:pt x="1379" y="2841"/>
                  </a:cubicBezTo>
                  <a:cubicBezTo>
                    <a:pt x="1297" y="2857"/>
                    <a:pt x="1199" y="2758"/>
                    <a:pt x="1117" y="2783"/>
                  </a:cubicBezTo>
                  <a:cubicBezTo>
                    <a:pt x="1026" y="2808"/>
                    <a:pt x="1059" y="2857"/>
                    <a:pt x="961" y="2857"/>
                  </a:cubicBezTo>
                  <a:cubicBezTo>
                    <a:pt x="862" y="2857"/>
                    <a:pt x="674" y="2832"/>
                    <a:pt x="641" y="2824"/>
                  </a:cubicBezTo>
                  <a:cubicBezTo>
                    <a:pt x="600" y="2816"/>
                    <a:pt x="608" y="2767"/>
                    <a:pt x="616" y="2676"/>
                  </a:cubicBezTo>
                  <a:cubicBezTo>
                    <a:pt x="731" y="2676"/>
                    <a:pt x="887" y="2685"/>
                    <a:pt x="936" y="2668"/>
                  </a:cubicBezTo>
                  <a:cubicBezTo>
                    <a:pt x="969" y="2652"/>
                    <a:pt x="1018" y="2635"/>
                    <a:pt x="1084" y="2627"/>
                  </a:cubicBezTo>
                  <a:cubicBezTo>
                    <a:pt x="1158" y="2611"/>
                    <a:pt x="1240" y="2594"/>
                    <a:pt x="1305" y="2586"/>
                  </a:cubicBezTo>
                  <a:cubicBezTo>
                    <a:pt x="1346" y="2586"/>
                    <a:pt x="1396" y="2586"/>
                    <a:pt x="1453" y="2578"/>
                  </a:cubicBezTo>
                  <a:cubicBezTo>
                    <a:pt x="1584" y="2578"/>
                    <a:pt x="1724" y="2578"/>
                    <a:pt x="1773" y="2512"/>
                  </a:cubicBezTo>
                  <a:cubicBezTo>
                    <a:pt x="1790" y="2479"/>
                    <a:pt x="1831" y="2447"/>
                    <a:pt x="1880" y="2430"/>
                  </a:cubicBezTo>
                  <a:cubicBezTo>
                    <a:pt x="1921" y="2406"/>
                    <a:pt x="1962" y="2397"/>
                    <a:pt x="1987" y="2406"/>
                  </a:cubicBezTo>
                  <a:cubicBezTo>
                    <a:pt x="2003" y="2414"/>
                    <a:pt x="2036" y="2422"/>
                    <a:pt x="2077" y="2430"/>
                  </a:cubicBezTo>
                  <a:cubicBezTo>
                    <a:pt x="2225" y="2479"/>
                    <a:pt x="2504" y="2561"/>
                    <a:pt x="2545" y="2537"/>
                  </a:cubicBezTo>
                  <a:lnTo>
                    <a:pt x="2545" y="2537"/>
                  </a:lnTo>
                  <a:cubicBezTo>
                    <a:pt x="2561" y="2520"/>
                    <a:pt x="2643" y="2447"/>
                    <a:pt x="2709" y="2389"/>
                  </a:cubicBezTo>
                  <a:cubicBezTo>
                    <a:pt x="2742" y="2348"/>
                    <a:pt x="2774" y="2307"/>
                    <a:pt x="2774" y="2282"/>
                  </a:cubicBezTo>
                  <a:cubicBezTo>
                    <a:pt x="2774" y="2250"/>
                    <a:pt x="2766" y="2200"/>
                    <a:pt x="2750" y="2168"/>
                  </a:cubicBezTo>
                  <a:lnTo>
                    <a:pt x="2750" y="2168"/>
                  </a:lnTo>
                  <a:cubicBezTo>
                    <a:pt x="2733" y="2127"/>
                    <a:pt x="2717" y="2102"/>
                    <a:pt x="2684" y="2102"/>
                  </a:cubicBezTo>
                  <a:cubicBezTo>
                    <a:pt x="2668" y="2102"/>
                    <a:pt x="2635" y="2110"/>
                    <a:pt x="2594" y="2118"/>
                  </a:cubicBezTo>
                  <a:cubicBezTo>
                    <a:pt x="2479" y="2143"/>
                    <a:pt x="2290" y="2176"/>
                    <a:pt x="2249" y="2151"/>
                  </a:cubicBezTo>
                  <a:cubicBezTo>
                    <a:pt x="2225" y="2135"/>
                    <a:pt x="2192" y="2102"/>
                    <a:pt x="2159" y="2061"/>
                  </a:cubicBezTo>
                  <a:cubicBezTo>
                    <a:pt x="2101" y="1987"/>
                    <a:pt x="2036" y="1905"/>
                    <a:pt x="1954" y="1897"/>
                  </a:cubicBezTo>
                  <a:cubicBezTo>
                    <a:pt x="1888" y="1889"/>
                    <a:pt x="1806" y="1897"/>
                    <a:pt x="1716" y="1905"/>
                  </a:cubicBezTo>
                  <a:cubicBezTo>
                    <a:pt x="1650" y="1913"/>
                    <a:pt x="1584" y="1930"/>
                    <a:pt x="1535" y="1954"/>
                  </a:cubicBezTo>
                  <a:cubicBezTo>
                    <a:pt x="1494" y="1979"/>
                    <a:pt x="1437" y="2003"/>
                    <a:pt x="1371" y="2020"/>
                  </a:cubicBezTo>
                  <a:cubicBezTo>
                    <a:pt x="1305" y="2036"/>
                    <a:pt x="1232" y="2044"/>
                    <a:pt x="1166" y="2053"/>
                  </a:cubicBezTo>
                  <a:cubicBezTo>
                    <a:pt x="1092" y="2053"/>
                    <a:pt x="1018" y="2061"/>
                    <a:pt x="961" y="2069"/>
                  </a:cubicBezTo>
                  <a:cubicBezTo>
                    <a:pt x="912" y="2077"/>
                    <a:pt x="870" y="2085"/>
                    <a:pt x="829" y="2085"/>
                  </a:cubicBezTo>
                  <a:cubicBezTo>
                    <a:pt x="797" y="2085"/>
                    <a:pt x="747" y="2085"/>
                    <a:pt x="706" y="2085"/>
                  </a:cubicBezTo>
                  <a:cubicBezTo>
                    <a:pt x="706" y="2061"/>
                    <a:pt x="706" y="2028"/>
                    <a:pt x="674" y="2020"/>
                  </a:cubicBezTo>
                  <a:cubicBezTo>
                    <a:pt x="616" y="2012"/>
                    <a:pt x="550" y="2012"/>
                    <a:pt x="600" y="1962"/>
                  </a:cubicBezTo>
                  <a:cubicBezTo>
                    <a:pt x="641" y="1905"/>
                    <a:pt x="846" y="1798"/>
                    <a:pt x="854" y="1765"/>
                  </a:cubicBezTo>
                  <a:cubicBezTo>
                    <a:pt x="862" y="1733"/>
                    <a:pt x="780" y="1757"/>
                    <a:pt x="690" y="1790"/>
                  </a:cubicBezTo>
                  <a:cubicBezTo>
                    <a:pt x="600" y="1831"/>
                    <a:pt x="550" y="1913"/>
                    <a:pt x="542" y="1823"/>
                  </a:cubicBezTo>
                  <a:cubicBezTo>
                    <a:pt x="526" y="1741"/>
                    <a:pt x="485" y="1667"/>
                    <a:pt x="419" y="1577"/>
                  </a:cubicBezTo>
                  <a:cubicBezTo>
                    <a:pt x="353" y="1486"/>
                    <a:pt x="312" y="1421"/>
                    <a:pt x="230" y="1404"/>
                  </a:cubicBezTo>
                  <a:cubicBezTo>
                    <a:pt x="148" y="1388"/>
                    <a:pt x="1" y="1396"/>
                    <a:pt x="99" y="1322"/>
                  </a:cubicBezTo>
                  <a:cubicBezTo>
                    <a:pt x="198" y="1257"/>
                    <a:pt x="321" y="1224"/>
                    <a:pt x="436" y="1068"/>
                  </a:cubicBezTo>
                  <a:cubicBezTo>
                    <a:pt x="542" y="904"/>
                    <a:pt x="723" y="723"/>
                    <a:pt x="731" y="592"/>
                  </a:cubicBezTo>
                  <a:cubicBezTo>
                    <a:pt x="739" y="452"/>
                    <a:pt x="698" y="395"/>
                    <a:pt x="756" y="280"/>
                  </a:cubicBezTo>
                  <a:cubicBezTo>
                    <a:pt x="780" y="231"/>
                    <a:pt x="805" y="157"/>
                    <a:pt x="838" y="58"/>
                  </a:cubicBezTo>
                  <a:lnTo>
                    <a:pt x="862" y="67"/>
                  </a:lnTo>
                  <a:cubicBezTo>
                    <a:pt x="1018" y="83"/>
                    <a:pt x="1248" y="116"/>
                    <a:pt x="1330" y="108"/>
                  </a:cubicBezTo>
                  <a:cubicBezTo>
                    <a:pt x="1379" y="108"/>
                    <a:pt x="1519" y="83"/>
                    <a:pt x="1667" y="67"/>
                  </a:cubicBezTo>
                  <a:cubicBezTo>
                    <a:pt x="1880" y="34"/>
                    <a:pt x="2126" y="1"/>
                    <a:pt x="2184" y="1"/>
                  </a:cubicBezTo>
                  <a:cubicBezTo>
                    <a:pt x="2274" y="1"/>
                    <a:pt x="2430" y="58"/>
                    <a:pt x="2487" y="83"/>
                  </a:cubicBezTo>
                  <a:cubicBezTo>
                    <a:pt x="2495" y="124"/>
                    <a:pt x="2528" y="231"/>
                    <a:pt x="2610" y="272"/>
                  </a:cubicBezTo>
                  <a:cubicBezTo>
                    <a:pt x="2668" y="288"/>
                    <a:pt x="2733" y="296"/>
                    <a:pt x="2799" y="305"/>
                  </a:cubicBezTo>
                  <a:cubicBezTo>
                    <a:pt x="2856" y="305"/>
                    <a:pt x="2906" y="305"/>
                    <a:pt x="2914" y="321"/>
                  </a:cubicBezTo>
                  <a:cubicBezTo>
                    <a:pt x="2914" y="321"/>
                    <a:pt x="2906" y="337"/>
                    <a:pt x="2906" y="354"/>
                  </a:cubicBezTo>
                  <a:cubicBezTo>
                    <a:pt x="2889" y="444"/>
                    <a:pt x="2856" y="584"/>
                    <a:pt x="3070" y="707"/>
                  </a:cubicBezTo>
                  <a:cubicBezTo>
                    <a:pt x="3308" y="854"/>
                    <a:pt x="3324" y="887"/>
                    <a:pt x="3374" y="986"/>
                  </a:cubicBezTo>
                  <a:lnTo>
                    <a:pt x="3374" y="986"/>
                  </a:lnTo>
                  <a:lnTo>
                    <a:pt x="3374" y="994"/>
                  </a:lnTo>
                  <a:cubicBezTo>
                    <a:pt x="3406" y="1076"/>
                    <a:pt x="3447" y="1092"/>
                    <a:pt x="3505" y="1125"/>
                  </a:cubicBezTo>
                  <a:cubicBezTo>
                    <a:pt x="3546" y="1150"/>
                    <a:pt x="3587" y="1175"/>
                    <a:pt x="3636" y="1216"/>
                  </a:cubicBezTo>
                  <a:cubicBezTo>
                    <a:pt x="3702" y="1273"/>
                    <a:pt x="3759" y="1322"/>
                    <a:pt x="3808" y="1347"/>
                  </a:cubicBezTo>
                  <a:cubicBezTo>
                    <a:pt x="3833" y="1355"/>
                    <a:pt x="3850" y="1363"/>
                    <a:pt x="3874" y="1363"/>
                  </a:cubicBezTo>
                  <a:cubicBezTo>
                    <a:pt x="3866" y="1413"/>
                    <a:pt x="3850" y="1486"/>
                    <a:pt x="3866" y="1544"/>
                  </a:cubicBezTo>
                  <a:lnTo>
                    <a:pt x="3874" y="1568"/>
                  </a:lnTo>
                  <a:cubicBezTo>
                    <a:pt x="3899" y="1659"/>
                    <a:pt x="3956" y="1880"/>
                    <a:pt x="4005" y="1946"/>
                  </a:cubicBezTo>
                  <a:cubicBezTo>
                    <a:pt x="4022" y="1962"/>
                    <a:pt x="3989" y="1987"/>
                    <a:pt x="3956" y="2012"/>
                  </a:cubicBezTo>
                  <a:cubicBezTo>
                    <a:pt x="3932" y="2036"/>
                    <a:pt x="3907" y="2061"/>
                    <a:pt x="3899" y="2085"/>
                  </a:cubicBezTo>
                  <a:lnTo>
                    <a:pt x="3899" y="2085"/>
                  </a:lnTo>
                  <a:lnTo>
                    <a:pt x="3899" y="2085"/>
                  </a:lnTo>
                  <a:lnTo>
                    <a:pt x="3899" y="2085"/>
                  </a:lnTo>
                  <a:cubicBezTo>
                    <a:pt x="3891" y="2118"/>
                    <a:pt x="3956" y="2192"/>
                    <a:pt x="4030" y="2258"/>
                  </a:cubicBezTo>
                  <a:cubicBezTo>
                    <a:pt x="4096" y="2315"/>
                    <a:pt x="4186" y="2373"/>
                    <a:pt x="4243" y="2381"/>
                  </a:cubicBezTo>
                  <a:lnTo>
                    <a:pt x="4243" y="2381"/>
                  </a:lnTo>
                  <a:lnTo>
                    <a:pt x="4252" y="2381"/>
                  </a:lnTo>
                  <a:lnTo>
                    <a:pt x="4252" y="2381"/>
                  </a:lnTo>
                  <a:cubicBezTo>
                    <a:pt x="4309" y="2389"/>
                    <a:pt x="4358" y="2496"/>
                    <a:pt x="4383" y="2570"/>
                  </a:cubicBezTo>
                  <a:cubicBezTo>
                    <a:pt x="4391" y="2586"/>
                    <a:pt x="4399" y="2603"/>
                    <a:pt x="4408" y="2611"/>
                  </a:cubicBezTo>
                  <a:cubicBezTo>
                    <a:pt x="4416" y="2627"/>
                    <a:pt x="4416" y="2685"/>
                    <a:pt x="4416" y="2750"/>
                  </a:cubicBezTo>
                  <a:cubicBezTo>
                    <a:pt x="4416" y="2857"/>
                    <a:pt x="4408" y="2980"/>
                    <a:pt x="4399" y="2988"/>
                  </a:cubicBezTo>
                  <a:cubicBezTo>
                    <a:pt x="4399" y="2996"/>
                    <a:pt x="4334" y="2988"/>
                    <a:pt x="4268" y="2988"/>
                  </a:cubicBezTo>
                  <a:cubicBezTo>
                    <a:pt x="4211" y="2996"/>
                    <a:pt x="4145" y="2996"/>
                    <a:pt x="4104" y="3005"/>
                  </a:cubicBezTo>
                  <a:cubicBezTo>
                    <a:pt x="4030" y="3021"/>
                    <a:pt x="3800" y="3013"/>
                    <a:pt x="3653" y="3013"/>
                  </a:cubicBezTo>
                  <a:cubicBezTo>
                    <a:pt x="3595" y="3013"/>
                    <a:pt x="3554" y="3013"/>
                    <a:pt x="3538" y="3013"/>
                  </a:cubicBezTo>
                  <a:cubicBezTo>
                    <a:pt x="3480" y="3013"/>
                    <a:pt x="3316" y="2939"/>
                    <a:pt x="3193" y="2890"/>
                  </a:cubicBezTo>
                  <a:cubicBezTo>
                    <a:pt x="3127" y="2865"/>
                    <a:pt x="3078" y="2849"/>
                    <a:pt x="3053" y="2841"/>
                  </a:cubicBezTo>
                  <a:cubicBezTo>
                    <a:pt x="3029" y="2832"/>
                    <a:pt x="2939" y="2824"/>
                    <a:pt x="2848" y="2816"/>
                  </a:cubicBezTo>
                  <a:cubicBezTo>
                    <a:pt x="2717" y="2816"/>
                    <a:pt x="2561" y="2808"/>
                    <a:pt x="2487" y="2808"/>
                  </a:cubicBezTo>
                  <a:cubicBezTo>
                    <a:pt x="2413" y="2808"/>
                    <a:pt x="2339" y="2816"/>
                    <a:pt x="2266" y="2832"/>
                  </a:cubicBezTo>
                  <a:cubicBezTo>
                    <a:pt x="2192" y="2849"/>
                    <a:pt x="2110" y="2882"/>
                    <a:pt x="2044" y="2914"/>
                  </a:cubicBezTo>
                  <a:cubicBezTo>
                    <a:pt x="1970" y="2947"/>
                    <a:pt x="1888" y="2988"/>
                    <a:pt x="1806" y="3021"/>
                  </a:cubicBezTo>
                  <a:cubicBezTo>
                    <a:pt x="1732" y="3046"/>
                    <a:pt x="1675" y="3070"/>
                    <a:pt x="1634" y="3078"/>
                  </a:cubicBezTo>
                  <a:cubicBezTo>
                    <a:pt x="1568" y="3087"/>
                    <a:pt x="1478" y="3078"/>
                    <a:pt x="1379" y="3070"/>
                  </a:cubicBezTo>
                  <a:cubicBezTo>
                    <a:pt x="1330" y="3062"/>
                    <a:pt x="1289" y="3062"/>
                    <a:pt x="1248" y="3062"/>
                  </a:cubicBezTo>
                  <a:cubicBezTo>
                    <a:pt x="1174" y="3054"/>
                    <a:pt x="1100" y="3062"/>
                    <a:pt x="1035" y="3078"/>
                  </a:cubicBezTo>
                  <a:cubicBezTo>
                    <a:pt x="1018" y="3087"/>
                    <a:pt x="1002" y="3087"/>
                    <a:pt x="985" y="309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74"/>
            <p:cNvSpPr/>
            <p:nvPr/>
          </p:nvSpPr>
          <p:spPr>
            <a:xfrm>
              <a:off x="3338000" y="2686575"/>
              <a:ext cx="47825" cy="32425"/>
            </a:xfrm>
            <a:custGeom>
              <a:avLst/>
              <a:gdLst/>
              <a:ahLst/>
              <a:cxnLst/>
              <a:rect l="l" t="t" r="r" b="b"/>
              <a:pathLst>
                <a:path w="1913" h="1297" extrusionOk="0">
                  <a:moveTo>
                    <a:pt x="115" y="1018"/>
                  </a:moveTo>
                  <a:cubicBezTo>
                    <a:pt x="115" y="1075"/>
                    <a:pt x="0" y="1108"/>
                    <a:pt x="74" y="1174"/>
                  </a:cubicBezTo>
                  <a:cubicBezTo>
                    <a:pt x="156" y="1240"/>
                    <a:pt x="214" y="1297"/>
                    <a:pt x="255" y="1223"/>
                  </a:cubicBezTo>
                  <a:cubicBezTo>
                    <a:pt x="304" y="1149"/>
                    <a:pt x="206" y="903"/>
                    <a:pt x="115" y="1018"/>
                  </a:cubicBezTo>
                  <a:close/>
                  <a:moveTo>
                    <a:pt x="501" y="985"/>
                  </a:moveTo>
                  <a:cubicBezTo>
                    <a:pt x="460" y="1034"/>
                    <a:pt x="378" y="1157"/>
                    <a:pt x="468" y="1141"/>
                  </a:cubicBezTo>
                  <a:cubicBezTo>
                    <a:pt x="550" y="1125"/>
                    <a:pt x="583" y="1133"/>
                    <a:pt x="583" y="1067"/>
                  </a:cubicBezTo>
                  <a:cubicBezTo>
                    <a:pt x="583" y="1002"/>
                    <a:pt x="558" y="928"/>
                    <a:pt x="501" y="985"/>
                  </a:cubicBezTo>
                  <a:close/>
                  <a:moveTo>
                    <a:pt x="1092" y="1075"/>
                  </a:moveTo>
                  <a:cubicBezTo>
                    <a:pt x="1084" y="1075"/>
                    <a:pt x="1084" y="1075"/>
                    <a:pt x="1076" y="1075"/>
                  </a:cubicBezTo>
                  <a:cubicBezTo>
                    <a:pt x="1018" y="1075"/>
                    <a:pt x="952" y="1133"/>
                    <a:pt x="928" y="1075"/>
                  </a:cubicBezTo>
                  <a:cubicBezTo>
                    <a:pt x="911" y="1018"/>
                    <a:pt x="936" y="993"/>
                    <a:pt x="887" y="993"/>
                  </a:cubicBezTo>
                  <a:cubicBezTo>
                    <a:pt x="838" y="993"/>
                    <a:pt x="755" y="993"/>
                    <a:pt x="788" y="952"/>
                  </a:cubicBezTo>
                  <a:cubicBezTo>
                    <a:pt x="813" y="919"/>
                    <a:pt x="870" y="911"/>
                    <a:pt x="854" y="878"/>
                  </a:cubicBezTo>
                  <a:cubicBezTo>
                    <a:pt x="829" y="854"/>
                    <a:pt x="805" y="829"/>
                    <a:pt x="838" y="813"/>
                  </a:cubicBezTo>
                  <a:cubicBezTo>
                    <a:pt x="879" y="796"/>
                    <a:pt x="977" y="821"/>
                    <a:pt x="1002" y="788"/>
                  </a:cubicBezTo>
                  <a:cubicBezTo>
                    <a:pt x="1026" y="747"/>
                    <a:pt x="985" y="714"/>
                    <a:pt x="961" y="714"/>
                  </a:cubicBezTo>
                  <a:cubicBezTo>
                    <a:pt x="936" y="714"/>
                    <a:pt x="690" y="698"/>
                    <a:pt x="714" y="665"/>
                  </a:cubicBezTo>
                  <a:cubicBezTo>
                    <a:pt x="747" y="632"/>
                    <a:pt x="879" y="542"/>
                    <a:pt x="936" y="583"/>
                  </a:cubicBezTo>
                  <a:cubicBezTo>
                    <a:pt x="1002" y="624"/>
                    <a:pt x="1034" y="698"/>
                    <a:pt x="1076" y="665"/>
                  </a:cubicBezTo>
                  <a:cubicBezTo>
                    <a:pt x="1117" y="632"/>
                    <a:pt x="1125" y="476"/>
                    <a:pt x="1051" y="468"/>
                  </a:cubicBezTo>
                  <a:cubicBezTo>
                    <a:pt x="985" y="460"/>
                    <a:pt x="838" y="501"/>
                    <a:pt x="788" y="501"/>
                  </a:cubicBezTo>
                  <a:cubicBezTo>
                    <a:pt x="739" y="501"/>
                    <a:pt x="665" y="501"/>
                    <a:pt x="624" y="517"/>
                  </a:cubicBezTo>
                  <a:cubicBezTo>
                    <a:pt x="591" y="534"/>
                    <a:pt x="542" y="616"/>
                    <a:pt x="468" y="599"/>
                  </a:cubicBezTo>
                  <a:cubicBezTo>
                    <a:pt x="394" y="583"/>
                    <a:pt x="362" y="575"/>
                    <a:pt x="394" y="550"/>
                  </a:cubicBezTo>
                  <a:cubicBezTo>
                    <a:pt x="427" y="526"/>
                    <a:pt x="616" y="468"/>
                    <a:pt x="534" y="419"/>
                  </a:cubicBezTo>
                  <a:cubicBezTo>
                    <a:pt x="452" y="370"/>
                    <a:pt x="279" y="526"/>
                    <a:pt x="214" y="476"/>
                  </a:cubicBezTo>
                  <a:cubicBezTo>
                    <a:pt x="156" y="435"/>
                    <a:pt x="91" y="452"/>
                    <a:pt x="140" y="378"/>
                  </a:cubicBezTo>
                  <a:cubicBezTo>
                    <a:pt x="181" y="304"/>
                    <a:pt x="304" y="296"/>
                    <a:pt x="271" y="263"/>
                  </a:cubicBezTo>
                  <a:cubicBezTo>
                    <a:pt x="320" y="255"/>
                    <a:pt x="370" y="255"/>
                    <a:pt x="419" y="255"/>
                  </a:cubicBezTo>
                  <a:cubicBezTo>
                    <a:pt x="452" y="255"/>
                    <a:pt x="501" y="263"/>
                    <a:pt x="542" y="263"/>
                  </a:cubicBezTo>
                  <a:cubicBezTo>
                    <a:pt x="641" y="279"/>
                    <a:pt x="747" y="288"/>
                    <a:pt x="813" y="271"/>
                  </a:cubicBezTo>
                  <a:cubicBezTo>
                    <a:pt x="862" y="263"/>
                    <a:pt x="928" y="238"/>
                    <a:pt x="1002" y="205"/>
                  </a:cubicBezTo>
                  <a:cubicBezTo>
                    <a:pt x="1084" y="173"/>
                    <a:pt x="1174" y="132"/>
                    <a:pt x="1248" y="99"/>
                  </a:cubicBezTo>
                  <a:cubicBezTo>
                    <a:pt x="1314" y="66"/>
                    <a:pt x="1379" y="50"/>
                    <a:pt x="1445" y="33"/>
                  </a:cubicBezTo>
                  <a:cubicBezTo>
                    <a:pt x="1519" y="17"/>
                    <a:pt x="1593" y="0"/>
                    <a:pt x="1658" y="0"/>
                  </a:cubicBezTo>
                  <a:cubicBezTo>
                    <a:pt x="1716" y="0"/>
                    <a:pt x="1814" y="9"/>
                    <a:pt x="1913" y="9"/>
                  </a:cubicBezTo>
                  <a:cubicBezTo>
                    <a:pt x="1913" y="66"/>
                    <a:pt x="1904" y="205"/>
                    <a:pt x="1904" y="247"/>
                  </a:cubicBezTo>
                  <a:cubicBezTo>
                    <a:pt x="1896" y="263"/>
                    <a:pt x="1863" y="296"/>
                    <a:pt x="1822" y="320"/>
                  </a:cubicBezTo>
                  <a:cubicBezTo>
                    <a:pt x="1798" y="337"/>
                    <a:pt x="1765" y="361"/>
                    <a:pt x="1748" y="378"/>
                  </a:cubicBezTo>
                  <a:cubicBezTo>
                    <a:pt x="1707" y="419"/>
                    <a:pt x="1724" y="452"/>
                    <a:pt x="1748" y="485"/>
                  </a:cubicBezTo>
                  <a:lnTo>
                    <a:pt x="1748" y="485"/>
                  </a:lnTo>
                  <a:cubicBezTo>
                    <a:pt x="1765" y="493"/>
                    <a:pt x="1781" y="501"/>
                    <a:pt x="1798" y="517"/>
                  </a:cubicBezTo>
                  <a:lnTo>
                    <a:pt x="1798" y="517"/>
                  </a:lnTo>
                  <a:cubicBezTo>
                    <a:pt x="1814" y="526"/>
                    <a:pt x="1839" y="542"/>
                    <a:pt x="1847" y="558"/>
                  </a:cubicBezTo>
                  <a:cubicBezTo>
                    <a:pt x="1863" y="575"/>
                    <a:pt x="1872" y="599"/>
                    <a:pt x="1863" y="624"/>
                  </a:cubicBezTo>
                  <a:cubicBezTo>
                    <a:pt x="1863" y="649"/>
                    <a:pt x="1855" y="673"/>
                    <a:pt x="1855" y="690"/>
                  </a:cubicBezTo>
                  <a:cubicBezTo>
                    <a:pt x="1855" y="698"/>
                    <a:pt x="1666" y="739"/>
                    <a:pt x="1502" y="780"/>
                  </a:cubicBezTo>
                  <a:cubicBezTo>
                    <a:pt x="1379" y="805"/>
                    <a:pt x="1272" y="829"/>
                    <a:pt x="1248" y="846"/>
                  </a:cubicBezTo>
                  <a:cubicBezTo>
                    <a:pt x="1207" y="870"/>
                    <a:pt x="1141" y="977"/>
                    <a:pt x="1092" y="107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74"/>
            <p:cNvSpPr/>
            <p:nvPr/>
          </p:nvSpPr>
          <p:spPr>
            <a:xfrm>
              <a:off x="3338000" y="2686575"/>
              <a:ext cx="47825" cy="32425"/>
            </a:xfrm>
            <a:custGeom>
              <a:avLst/>
              <a:gdLst/>
              <a:ahLst/>
              <a:cxnLst/>
              <a:rect l="l" t="t" r="r" b="b"/>
              <a:pathLst>
                <a:path w="1913" h="1297" fill="none" extrusionOk="0">
                  <a:moveTo>
                    <a:pt x="115" y="1018"/>
                  </a:moveTo>
                  <a:cubicBezTo>
                    <a:pt x="115" y="1075"/>
                    <a:pt x="0" y="1108"/>
                    <a:pt x="74" y="1174"/>
                  </a:cubicBezTo>
                  <a:cubicBezTo>
                    <a:pt x="156" y="1240"/>
                    <a:pt x="214" y="1297"/>
                    <a:pt x="255" y="1223"/>
                  </a:cubicBezTo>
                  <a:cubicBezTo>
                    <a:pt x="304" y="1149"/>
                    <a:pt x="206" y="903"/>
                    <a:pt x="115" y="1018"/>
                  </a:cubicBezTo>
                  <a:close/>
                  <a:moveTo>
                    <a:pt x="501" y="985"/>
                  </a:moveTo>
                  <a:cubicBezTo>
                    <a:pt x="460" y="1034"/>
                    <a:pt x="378" y="1157"/>
                    <a:pt x="468" y="1141"/>
                  </a:cubicBezTo>
                  <a:cubicBezTo>
                    <a:pt x="550" y="1125"/>
                    <a:pt x="583" y="1133"/>
                    <a:pt x="583" y="1067"/>
                  </a:cubicBezTo>
                  <a:cubicBezTo>
                    <a:pt x="583" y="1002"/>
                    <a:pt x="558" y="928"/>
                    <a:pt x="501" y="985"/>
                  </a:cubicBezTo>
                  <a:close/>
                  <a:moveTo>
                    <a:pt x="1092" y="1075"/>
                  </a:moveTo>
                  <a:cubicBezTo>
                    <a:pt x="1084" y="1075"/>
                    <a:pt x="1084" y="1075"/>
                    <a:pt x="1076" y="1075"/>
                  </a:cubicBezTo>
                  <a:cubicBezTo>
                    <a:pt x="1018" y="1075"/>
                    <a:pt x="952" y="1133"/>
                    <a:pt x="928" y="1075"/>
                  </a:cubicBezTo>
                  <a:cubicBezTo>
                    <a:pt x="911" y="1018"/>
                    <a:pt x="936" y="993"/>
                    <a:pt x="887" y="993"/>
                  </a:cubicBezTo>
                  <a:cubicBezTo>
                    <a:pt x="838" y="993"/>
                    <a:pt x="755" y="993"/>
                    <a:pt x="788" y="952"/>
                  </a:cubicBezTo>
                  <a:cubicBezTo>
                    <a:pt x="813" y="919"/>
                    <a:pt x="870" y="911"/>
                    <a:pt x="854" y="878"/>
                  </a:cubicBezTo>
                  <a:cubicBezTo>
                    <a:pt x="829" y="854"/>
                    <a:pt x="805" y="829"/>
                    <a:pt x="838" y="813"/>
                  </a:cubicBezTo>
                  <a:cubicBezTo>
                    <a:pt x="879" y="796"/>
                    <a:pt x="977" y="821"/>
                    <a:pt x="1002" y="788"/>
                  </a:cubicBezTo>
                  <a:cubicBezTo>
                    <a:pt x="1026" y="747"/>
                    <a:pt x="985" y="714"/>
                    <a:pt x="961" y="714"/>
                  </a:cubicBezTo>
                  <a:cubicBezTo>
                    <a:pt x="936" y="714"/>
                    <a:pt x="690" y="698"/>
                    <a:pt x="714" y="665"/>
                  </a:cubicBezTo>
                  <a:cubicBezTo>
                    <a:pt x="747" y="632"/>
                    <a:pt x="879" y="542"/>
                    <a:pt x="936" y="583"/>
                  </a:cubicBezTo>
                  <a:cubicBezTo>
                    <a:pt x="1002" y="624"/>
                    <a:pt x="1034" y="698"/>
                    <a:pt x="1076" y="665"/>
                  </a:cubicBezTo>
                  <a:cubicBezTo>
                    <a:pt x="1117" y="632"/>
                    <a:pt x="1125" y="476"/>
                    <a:pt x="1051" y="468"/>
                  </a:cubicBezTo>
                  <a:cubicBezTo>
                    <a:pt x="985" y="460"/>
                    <a:pt x="838" y="501"/>
                    <a:pt x="788" y="501"/>
                  </a:cubicBezTo>
                  <a:cubicBezTo>
                    <a:pt x="739" y="501"/>
                    <a:pt x="665" y="501"/>
                    <a:pt x="624" y="517"/>
                  </a:cubicBezTo>
                  <a:cubicBezTo>
                    <a:pt x="591" y="534"/>
                    <a:pt x="542" y="616"/>
                    <a:pt x="468" y="599"/>
                  </a:cubicBezTo>
                  <a:cubicBezTo>
                    <a:pt x="394" y="583"/>
                    <a:pt x="362" y="575"/>
                    <a:pt x="394" y="550"/>
                  </a:cubicBezTo>
                  <a:cubicBezTo>
                    <a:pt x="427" y="526"/>
                    <a:pt x="616" y="468"/>
                    <a:pt x="534" y="419"/>
                  </a:cubicBezTo>
                  <a:cubicBezTo>
                    <a:pt x="452" y="370"/>
                    <a:pt x="279" y="526"/>
                    <a:pt x="214" y="476"/>
                  </a:cubicBezTo>
                  <a:cubicBezTo>
                    <a:pt x="156" y="435"/>
                    <a:pt x="91" y="452"/>
                    <a:pt x="140" y="378"/>
                  </a:cubicBezTo>
                  <a:cubicBezTo>
                    <a:pt x="181" y="304"/>
                    <a:pt x="304" y="296"/>
                    <a:pt x="271" y="263"/>
                  </a:cubicBezTo>
                  <a:cubicBezTo>
                    <a:pt x="320" y="255"/>
                    <a:pt x="370" y="255"/>
                    <a:pt x="419" y="255"/>
                  </a:cubicBezTo>
                  <a:cubicBezTo>
                    <a:pt x="452" y="255"/>
                    <a:pt x="501" y="263"/>
                    <a:pt x="542" y="263"/>
                  </a:cubicBezTo>
                  <a:cubicBezTo>
                    <a:pt x="641" y="279"/>
                    <a:pt x="747" y="288"/>
                    <a:pt x="813" y="271"/>
                  </a:cubicBezTo>
                  <a:cubicBezTo>
                    <a:pt x="862" y="263"/>
                    <a:pt x="928" y="238"/>
                    <a:pt x="1002" y="205"/>
                  </a:cubicBezTo>
                  <a:cubicBezTo>
                    <a:pt x="1084" y="173"/>
                    <a:pt x="1174" y="132"/>
                    <a:pt x="1248" y="99"/>
                  </a:cubicBezTo>
                  <a:cubicBezTo>
                    <a:pt x="1314" y="66"/>
                    <a:pt x="1379" y="50"/>
                    <a:pt x="1445" y="33"/>
                  </a:cubicBezTo>
                  <a:cubicBezTo>
                    <a:pt x="1519" y="17"/>
                    <a:pt x="1593" y="0"/>
                    <a:pt x="1658" y="0"/>
                  </a:cubicBezTo>
                  <a:cubicBezTo>
                    <a:pt x="1716" y="0"/>
                    <a:pt x="1814" y="9"/>
                    <a:pt x="1913" y="9"/>
                  </a:cubicBezTo>
                  <a:cubicBezTo>
                    <a:pt x="1913" y="66"/>
                    <a:pt x="1904" y="205"/>
                    <a:pt x="1904" y="247"/>
                  </a:cubicBezTo>
                  <a:cubicBezTo>
                    <a:pt x="1896" y="263"/>
                    <a:pt x="1863" y="296"/>
                    <a:pt x="1822" y="320"/>
                  </a:cubicBezTo>
                  <a:cubicBezTo>
                    <a:pt x="1798" y="337"/>
                    <a:pt x="1765" y="361"/>
                    <a:pt x="1748" y="378"/>
                  </a:cubicBezTo>
                  <a:cubicBezTo>
                    <a:pt x="1707" y="419"/>
                    <a:pt x="1724" y="452"/>
                    <a:pt x="1748" y="485"/>
                  </a:cubicBezTo>
                  <a:lnTo>
                    <a:pt x="1748" y="485"/>
                  </a:lnTo>
                  <a:cubicBezTo>
                    <a:pt x="1765" y="493"/>
                    <a:pt x="1781" y="501"/>
                    <a:pt x="1798" y="517"/>
                  </a:cubicBezTo>
                  <a:lnTo>
                    <a:pt x="1798" y="517"/>
                  </a:lnTo>
                  <a:cubicBezTo>
                    <a:pt x="1814" y="526"/>
                    <a:pt x="1839" y="542"/>
                    <a:pt x="1847" y="558"/>
                  </a:cubicBezTo>
                  <a:cubicBezTo>
                    <a:pt x="1863" y="575"/>
                    <a:pt x="1872" y="599"/>
                    <a:pt x="1863" y="624"/>
                  </a:cubicBezTo>
                  <a:cubicBezTo>
                    <a:pt x="1863" y="649"/>
                    <a:pt x="1855" y="673"/>
                    <a:pt x="1855" y="690"/>
                  </a:cubicBezTo>
                  <a:cubicBezTo>
                    <a:pt x="1855" y="698"/>
                    <a:pt x="1666" y="739"/>
                    <a:pt x="1502" y="780"/>
                  </a:cubicBezTo>
                  <a:cubicBezTo>
                    <a:pt x="1379" y="805"/>
                    <a:pt x="1272" y="829"/>
                    <a:pt x="1248" y="846"/>
                  </a:cubicBezTo>
                  <a:cubicBezTo>
                    <a:pt x="1207" y="870"/>
                    <a:pt x="1141" y="977"/>
                    <a:pt x="1092" y="10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74"/>
            <p:cNvSpPr/>
            <p:nvPr/>
          </p:nvSpPr>
          <p:spPr>
            <a:xfrm>
              <a:off x="3366525" y="2686975"/>
              <a:ext cx="127025" cy="98500"/>
            </a:xfrm>
            <a:custGeom>
              <a:avLst/>
              <a:gdLst/>
              <a:ahLst/>
              <a:cxnLst/>
              <a:rect l="l" t="t" r="r" b="b"/>
              <a:pathLst>
                <a:path w="5081" h="3940" extrusionOk="0">
                  <a:moveTo>
                    <a:pt x="1256" y="2545"/>
                  </a:moveTo>
                  <a:cubicBezTo>
                    <a:pt x="1256" y="2520"/>
                    <a:pt x="1239" y="2504"/>
                    <a:pt x="1215" y="2487"/>
                  </a:cubicBezTo>
                  <a:cubicBezTo>
                    <a:pt x="1149" y="2455"/>
                    <a:pt x="1034" y="2463"/>
                    <a:pt x="1018" y="2397"/>
                  </a:cubicBezTo>
                  <a:cubicBezTo>
                    <a:pt x="1001" y="2331"/>
                    <a:pt x="1018" y="2241"/>
                    <a:pt x="977" y="2233"/>
                  </a:cubicBezTo>
                  <a:cubicBezTo>
                    <a:pt x="936" y="2225"/>
                    <a:pt x="804" y="2315"/>
                    <a:pt x="837" y="2241"/>
                  </a:cubicBezTo>
                  <a:cubicBezTo>
                    <a:pt x="862" y="2167"/>
                    <a:pt x="969" y="2102"/>
                    <a:pt x="928" y="2077"/>
                  </a:cubicBezTo>
                  <a:cubicBezTo>
                    <a:pt x="895" y="2052"/>
                    <a:pt x="813" y="2110"/>
                    <a:pt x="813" y="2044"/>
                  </a:cubicBezTo>
                  <a:cubicBezTo>
                    <a:pt x="821" y="1979"/>
                    <a:pt x="862" y="1929"/>
                    <a:pt x="829" y="1929"/>
                  </a:cubicBezTo>
                  <a:cubicBezTo>
                    <a:pt x="796" y="1921"/>
                    <a:pt x="722" y="2003"/>
                    <a:pt x="698" y="1979"/>
                  </a:cubicBezTo>
                  <a:cubicBezTo>
                    <a:pt x="673" y="1954"/>
                    <a:pt x="649" y="1732"/>
                    <a:pt x="583" y="1732"/>
                  </a:cubicBezTo>
                  <a:cubicBezTo>
                    <a:pt x="509" y="1732"/>
                    <a:pt x="534" y="1864"/>
                    <a:pt x="468" y="1831"/>
                  </a:cubicBezTo>
                  <a:cubicBezTo>
                    <a:pt x="394" y="1790"/>
                    <a:pt x="296" y="1765"/>
                    <a:pt x="279" y="1708"/>
                  </a:cubicBezTo>
                  <a:cubicBezTo>
                    <a:pt x="263" y="1658"/>
                    <a:pt x="271" y="1511"/>
                    <a:pt x="214" y="1511"/>
                  </a:cubicBezTo>
                  <a:cubicBezTo>
                    <a:pt x="164" y="1511"/>
                    <a:pt x="107" y="1576"/>
                    <a:pt x="123" y="1494"/>
                  </a:cubicBezTo>
                  <a:cubicBezTo>
                    <a:pt x="140" y="1412"/>
                    <a:pt x="287" y="1232"/>
                    <a:pt x="230" y="1232"/>
                  </a:cubicBezTo>
                  <a:cubicBezTo>
                    <a:pt x="173" y="1240"/>
                    <a:pt x="148" y="1306"/>
                    <a:pt x="123" y="1297"/>
                  </a:cubicBezTo>
                  <a:cubicBezTo>
                    <a:pt x="99" y="1297"/>
                    <a:pt x="0" y="1289"/>
                    <a:pt x="17" y="1265"/>
                  </a:cubicBezTo>
                  <a:cubicBezTo>
                    <a:pt x="41" y="1232"/>
                    <a:pt x="156" y="1158"/>
                    <a:pt x="123" y="1125"/>
                  </a:cubicBezTo>
                  <a:cubicBezTo>
                    <a:pt x="107" y="1109"/>
                    <a:pt x="66" y="1084"/>
                    <a:pt x="17" y="1076"/>
                  </a:cubicBezTo>
                  <a:cubicBezTo>
                    <a:pt x="66" y="986"/>
                    <a:pt x="115" y="903"/>
                    <a:pt x="140" y="887"/>
                  </a:cubicBezTo>
                  <a:cubicBezTo>
                    <a:pt x="156" y="879"/>
                    <a:pt x="263" y="854"/>
                    <a:pt x="378" y="830"/>
                  </a:cubicBezTo>
                  <a:cubicBezTo>
                    <a:pt x="558" y="789"/>
                    <a:pt x="763" y="739"/>
                    <a:pt x="780" y="690"/>
                  </a:cubicBezTo>
                  <a:cubicBezTo>
                    <a:pt x="788" y="674"/>
                    <a:pt x="796" y="641"/>
                    <a:pt x="796" y="608"/>
                  </a:cubicBezTo>
                  <a:cubicBezTo>
                    <a:pt x="796" y="575"/>
                    <a:pt x="788" y="534"/>
                    <a:pt x="763" y="501"/>
                  </a:cubicBezTo>
                  <a:cubicBezTo>
                    <a:pt x="747" y="477"/>
                    <a:pt x="714" y="460"/>
                    <a:pt x="690" y="444"/>
                  </a:cubicBezTo>
                  <a:lnTo>
                    <a:pt x="690" y="444"/>
                  </a:lnTo>
                  <a:cubicBezTo>
                    <a:pt x="681" y="436"/>
                    <a:pt x="665" y="419"/>
                    <a:pt x="657" y="419"/>
                  </a:cubicBezTo>
                  <a:lnTo>
                    <a:pt x="657" y="419"/>
                  </a:lnTo>
                  <a:cubicBezTo>
                    <a:pt x="657" y="411"/>
                    <a:pt x="657" y="411"/>
                    <a:pt x="657" y="411"/>
                  </a:cubicBezTo>
                  <a:cubicBezTo>
                    <a:pt x="673" y="395"/>
                    <a:pt x="698" y="378"/>
                    <a:pt x="722" y="362"/>
                  </a:cubicBezTo>
                  <a:cubicBezTo>
                    <a:pt x="772" y="329"/>
                    <a:pt x="821" y="288"/>
                    <a:pt x="829" y="239"/>
                  </a:cubicBezTo>
                  <a:cubicBezTo>
                    <a:pt x="837" y="198"/>
                    <a:pt x="837" y="58"/>
                    <a:pt x="845" y="1"/>
                  </a:cubicBezTo>
                  <a:lnTo>
                    <a:pt x="870" y="1"/>
                  </a:lnTo>
                  <a:cubicBezTo>
                    <a:pt x="969" y="1"/>
                    <a:pt x="1042" y="9"/>
                    <a:pt x="1067" y="17"/>
                  </a:cubicBezTo>
                  <a:cubicBezTo>
                    <a:pt x="1092" y="25"/>
                    <a:pt x="1133" y="42"/>
                    <a:pt x="1198" y="66"/>
                  </a:cubicBezTo>
                  <a:cubicBezTo>
                    <a:pt x="1321" y="116"/>
                    <a:pt x="1494" y="189"/>
                    <a:pt x="1568" y="189"/>
                  </a:cubicBezTo>
                  <a:cubicBezTo>
                    <a:pt x="1600" y="189"/>
                    <a:pt x="1633" y="189"/>
                    <a:pt x="1683" y="189"/>
                  </a:cubicBezTo>
                  <a:cubicBezTo>
                    <a:pt x="1830" y="198"/>
                    <a:pt x="2068" y="198"/>
                    <a:pt x="2142" y="189"/>
                  </a:cubicBezTo>
                  <a:cubicBezTo>
                    <a:pt x="2183" y="181"/>
                    <a:pt x="2241" y="173"/>
                    <a:pt x="2298" y="173"/>
                  </a:cubicBezTo>
                  <a:lnTo>
                    <a:pt x="2331" y="165"/>
                  </a:lnTo>
                  <a:cubicBezTo>
                    <a:pt x="2331" y="198"/>
                    <a:pt x="2339" y="247"/>
                    <a:pt x="2347" y="280"/>
                  </a:cubicBezTo>
                  <a:cubicBezTo>
                    <a:pt x="2355" y="321"/>
                    <a:pt x="2372" y="362"/>
                    <a:pt x="2388" y="378"/>
                  </a:cubicBezTo>
                  <a:lnTo>
                    <a:pt x="2388" y="378"/>
                  </a:lnTo>
                  <a:lnTo>
                    <a:pt x="2405" y="386"/>
                  </a:lnTo>
                  <a:cubicBezTo>
                    <a:pt x="2454" y="444"/>
                    <a:pt x="2569" y="559"/>
                    <a:pt x="2643" y="493"/>
                  </a:cubicBezTo>
                  <a:cubicBezTo>
                    <a:pt x="2676" y="469"/>
                    <a:pt x="2741" y="419"/>
                    <a:pt x="2790" y="395"/>
                  </a:cubicBezTo>
                  <a:cubicBezTo>
                    <a:pt x="2815" y="386"/>
                    <a:pt x="2840" y="378"/>
                    <a:pt x="2840" y="378"/>
                  </a:cubicBezTo>
                  <a:cubicBezTo>
                    <a:pt x="2856" y="386"/>
                    <a:pt x="2864" y="411"/>
                    <a:pt x="2864" y="436"/>
                  </a:cubicBezTo>
                  <a:cubicBezTo>
                    <a:pt x="2889" y="493"/>
                    <a:pt x="2905" y="551"/>
                    <a:pt x="2996" y="559"/>
                  </a:cubicBezTo>
                  <a:cubicBezTo>
                    <a:pt x="3078" y="559"/>
                    <a:pt x="3160" y="510"/>
                    <a:pt x="3234" y="469"/>
                  </a:cubicBezTo>
                  <a:cubicBezTo>
                    <a:pt x="3266" y="452"/>
                    <a:pt x="3299" y="427"/>
                    <a:pt x="3324" y="419"/>
                  </a:cubicBezTo>
                  <a:cubicBezTo>
                    <a:pt x="3357" y="411"/>
                    <a:pt x="3373" y="395"/>
                    <a:pt x="3390" y="386"/>
                  </a:cubicBezTo>
                  <a:cubicBezTo>
                    <a:pt x="3422" y="370"/>
                    <a:pt x="3447" y="354"/>
                    <a:pt x="3496" y="386"/>
                  </a:cubicBezTo>
                  <a:lnTo>
                    <a:pt x="3496" y="386"/>
                  </a:lnTo>
                  <a:cubicBezTo>
                    <a:pt x="3513" y="403"/>
                    <a:pt x="3529" y="411"/>
                    <a:pt x="3537" y="419"/>
                  </a:cubicBezTo>
                  <a:cubicBezTo>
                    <a:pt x="3619" y="469"/>
                    <a:pt x="3677" y="510"/>
                    <a:pt x="3734" y="477"/>
                  </a:cubicBezTo>
                  <a:lnTo>
                    <a:pt x="3734" y="477"/>
                  </a:lnTo>
                  <a:cubicBezTo>
                    <a:pt x="3751" y="469"/>
                    <a:pt x="3775" y="452"/>
                    <a:pt x="3808" y="444"/>
                  </a:cubicBezTo>
                  <a:cubicBezTo>
                    <a:pt x="3882" y="411"/>
                    <a:pt x="3980" y="378"/>
                    <a:pt x="3989" y="329"/>
                  </a:cubicBezTo>
                  <a:cubicBezTo>
                    <a:pt x="3989" y="313"/>
                    <a:pt x="3989" y="304"/>
                    <a:pt x="3989" y="288"/>
                  </a:cubicBezTo>
                  <a:cubicBezTo>
                    <a:pt x="3997" y="239"/>
                    <a:pt x="4005" y="173"/>
                    <a:pt x="4030" y="157"/>
                  </a:cubicBezTo>
                  <a:lnTo>
                    <a:pt x="4030" y="157"/>
                  </a:lnTo>
                  <a:cubicBezTo>
                    <a:pt x="4038" y="148"/>
                    <a:pt x="4079" y="181"/>
                    <a:pt x="4128" y="231"/>
                  </a:cubicBezTo>
                  <a:cubicBezTo>
                    <a:pt x="4186" y="280"/>
                    <a:pt x="4243" y="354"/>
                    <a:pt x="4276" y="395"/>
                  </a:cubicBezTo>
                  <a:lnTo>
                    <a:pt x="4276" y="395"/>
                  </a:lnTo>
                  <a:lnTo>
                    <a:pt x="4284" y="403"/>
                  </a:lnTo>
                  <a:lnTo>
                    <a:pt x="4284" y="403"/>
                  </a:lnTo>
                  <a:cubicBezTo>
                    <a:pt x="4300" y="427"/>
                    <a:pt x="4284" y="501"/>
                    <a:pt x="4276" y="559"/>
                  </a:cubicBezTo>
                  <a:cubicBezTo>
                    <a:pt x="4259" y="633"/>
                    <a:pt x="4243" y="698"/>
                    <a:pt x="4292" y="731"/>
                  </a:cubicBezTo>
                  <a:cubicBezTo>
                    <a:pt x="4309" y="739"/>
                    <a:pt x="4325" y="748"/>
                    <a:pt x="4350" y="764"/>
                  </a:cubicBezTo>
                  <a:cubicBezTo>
                    <a:pt x="4424" y="797"/>
                    <a:pt x="4514" y="846"/>
                    <a:pt x="4530" y="871"/>
                  </a:cubicBezTo>
                  <a:lnTo>
                    <a:pt x="4530" y="871"/>
                  </a:lnTo>
                  <a:cubicBezTo>
                    <a:pt x="4547" y="887"/>
                    <a:pt x="4555" y="920"/>
                    <a:pt x="4563" y="945"/>
                  </a:cubicBezTo>
                  <a:cubicBezTo>
                    <a:pt x="4563" y="961"/>
                    <a:pt x="4563" y="969"/>
                    <a:pt x="4555" y="977"/>
                  </a:cubicBezTo>
                  <a:cubicBezTo>
                    <a:pt x="4555" y="994"/>
                    <a:pt x="4522" y="1010"/>
                    <a:pt x="4497" y="1035"/>
                  </a:cubicBezTo>
                  <a:lnTo>
                    <a:pt x="4497" y="1035"/>
                  </a:lnTo>
                  <a:cubicBezTo>
                    <a:pt x="4440" y="1076"/>
                    <a:pt x="4383" y="1125"/>
                    <a:pt x="4366" y="1158"/>
                  </a:cubicBezTo>
                  <a:lnTo>
                    <a:pt x="4366" y="1158"/>
                  </a:lnTo>
                  <a:cubicBezTo>
                    <a:pt x="4342" y="1199"/>
                    <a:pt x="4350" y="1224"/>
                    <a:pt x="4391" y="1248"/>
                  </a:cubicBezTo>
                  <a:lnTo>
                    <a:pt x="4391" y="1248"/>
                  </a:lnTo>
                  <a:cubicBezTo>
                    <a:pt x="4432" y="1265"/>
                    <a:pt x="4497" y="1256"/>
                    <a:pt x="4555" y="1240"/>
                  </a:cubicBezTo>
                  <a:cubicBezTo>
                    <a:pt x="4580" y="1240"/>
                    <a:pt x="4596" y="1232"/>
                    <a:pt x="4621" y="1232"/>
                  </a:cubicBezTo>
                  <a:cubicBezTo>
                    <a:pt x="4662" y="1224"/>
                    <a:pt x="4703" y="1224"/>
                    <a:pt x="4703" y="1248"/>
                  </a:cubicBezTo>
                  <a:cubicBezTo>
                    <a:pt x="4711" y="1289"/>
                    <a:pt x="4694" y="1347"/>
                    <a:pt x="4678" y="1396"/>
                  </a:cubicBezTo>
                  <a:cubicBezTo>
                    <a:pt x="4645" y="1470"/>
                    <a:pt x="4629" y="1535"/>
                    <a:pt x="4678" y="1576"/>
                  </a:cubicBezTo>
                  <a:cubicBezTo>
                    <a:pt x="4727" y="1617"/>
                    <a:pt x="4826" y="1724"/>
                    <a:pt x="4867" y="1782"/>
                  </a:cubicBezTo>
                  <a:cubicBezTo>
                    <a:pt x="4818" y="1823"/>
                    <a:pt x="4768" y="1872"/>
                    <a:pt x="4760" y="1921"/>
                  </a:cubicBezTo>
                  <a:cubicBezTo>
                    <a:pt x="4760" y="1979"/>
                    <a:pt x="4752" y="2052"/>
                    <a:pt x="4752" y="2118"/>
                  </a:cubicBezTo>
                  <a:cubicBezTo>
                    <a:pt x="4760" y="2176"/>
                    <a:pt x="4768" y="2225"/>
                    <a:pt x="4785" y="2249"/>
                  </a:cubicBezTo>
                  <a:cubicBezTo>
                    <a:pt x="4801" y="2274"/>
                    <a:pt x="4842" y="2299"/>
                    <a:pt x="4883" y="2315"/>
                  </a:cubicBezTo>
                  <a:lnTo>
                    <a:pt x="4883" y="2315"/>
                  </a:lnTo>
                  <a:cubicBezTo>
                    <a:pt x="4924" y="2340"/>
                    <a:pt x="4973" y="2356"/>
                    <a:pt x="4990" y="2381"/>
                  </a:cubicBezTo>
                  <a:cubicBezTo>
                    <a:pt x="5006" y="2414"/>
                    <a:pt x="5031" y="2446"/>
                    <a:pt x="5047" y="2487"/>
                  </a:cubicBezTo>
                  <a:cubicBezTo>
                    <a:pt x="5056" y="2520"/>
                    <a:pt x="5064" y="2553"/>
                    <a:pt x="5056" y="2578"/>
                  </a:cubicBezTo>
                  <a:cubicBezTo>
                    <a:pt x="5047" y="2594"/>
                    <a:pt x="5031" y="2610"/>
                    <a:pt x="5014" y="2627"/>
                  </a:cubicBezTo>
                  <a:cubicBezTo>
                    <a:pt x="4973" y="2660"/>
                    <a:pt x="4932" y="2693"/>
                    <a:pt x="4957" y="2766"/>
                  </a:cubicBezTo>
                  <a:cubicBezTo>
                    <a:pt x="4965" y="2824"/>
                    <a:pt x="5014" y="2931"/>
                    <a:pt x="5047" y="3004"/>
                  </a:cubicBezTo>
                  <a:lnTo>
                    <a:pt x="5080" y="3070"/>
                  </a:lnTo>
                  <a:cubicBezTo>
                    <a:pt x="5056" y="3070"/>
                    <a:pt x="5039" y="3062"/>
                    <a:pt x="5014" y="3062"/>
                  </a:cubicBezTo>
                  <a:cubicBezTo>
                    <a:pt x="4932" y="3054"/>
                    <a:pt x="4834" y="3037"/>
                    <a:pt x="4801" y="3062"/>
                  </a:cubicBezTo>
                  <a:lnTo>
                    <a:pt x="4801" y="3062"/>
                  </a:lnTo>
                  <a:cubicBezTo>
                    <a:pt x="4768" y="3086"/>
                    <a:pt x="4768" y="3127"/>
                    <a:pt x="4785" y="3177"/>
                  </a:cubicBezTo>
                  <a:cubicBezTo>
                    <a:pt x="4793" y="3218"/>
                    <a:pt x="4818" y="3259"/>
                    <a:pt x="4834" y="3292"/>
                  </a:cubicBezTo>
                  <a:cubicBezTo>
                    <a:pt x="4842" y="3316"/>
                    <a:pt x="4850" y="3341"/>
                    <a:pt x="4842" y="3374"/>
                  </a:cubicBezTo>
                  <a:cubicBezTo>
                    <a:pt x="4834" y="3407"/>
                    <a:pt x="4826" y="3439"/>
                    <a:pt x="4809" y="3464"/>
                  </a:cubicBezTo>
                  <a:cubicBezTo>
                    <a:pt x="4793" y="3489"/>
                    <a:pt x="4776" y="3505"/>
                    <a:pt x="4768" y="3521"/>
                  </a:cubicBezTo>
                  <a:cubicBezTo>
                    <a:pt x="4760" y="3538"/>
                    <a:pt x="4752" y="3554"/>
                    <a:pt x="4744" y="3554"/>
                  </a:cubicBezTo>
                  <a:cubicBezTo>
                    <a:pt x="4727" y="3571"/>
                    <a:pt x="4719" y="3595"/>
                    <a:pt x="4711" y="3628"/>
                  </a:cubicBezTo>
                  <a:cubicBezTo>
                    <a:pt x="4694" y="3653"/>
                    <a:pt x="4686" y="3677"/>
                    <a:pt x="4686" y="3677"/>
                  </a:cubicBezTo>
                  <a:cubicBezTo>
                    <a:pt x="4653" y="3686"/>
                    <a:pt x="4621" y="3686"/>
                    <a:pt x="4604" y="3686"/>
                  </a:cubicBezTo>
                  <a:cubicBezTo>
                    <a:pt x="4588" y="3653"/>
                    <a:pt x="4571" y="3628"/>
                    <a:pt x="4547" y="3603"/>
                  </a:cubicBezTo>
                  <a:cubicBezTo>
                    <a:pt x="4538" y="3595"/>
                    <a:pt x="4530" y="3587"/>
                    <a:pt x="4514" y="3579"/>
                  </a:cubicBezTo>
                  <a:cubicBezTo>
                    <a:pt x="4497" y="3571"/>
                    <a:pt x="4481" y="3571"/>
                    <a:pt x="4465" y="3579"/>
                  </a:cubicBezTo>
                  <a:cubicBezTo>
                    <a:pt x="4465" y="3579"/>
                    <a:pt x="4456" y="3587"/>
                    <a:pt x="4448" y="3587"/>
                  </a:cubicBezTo>
                  <a:cubicBezTo>
                    <a:pt x="4415" y="3620"/>
                    <a:pt x="4391" y="3694"/>
                    <a:pt x="4358" y="3768"/>
                  </a:cubicBezTo>
                  <a:cubicBezTo>
                    <a:pt x="4333" y="3850"/>
                    <a:pt x="4300" y="3932"/>
                    <a:pt x="4276" y="3932"/>
                  </a:cubicBezTo>
                  <a:cubicBezTo>
                    <a:pt x="4259" y="3940"/>
                    <a:pt x="4235" y="3907"/>
                    <a:pt x="4210" y="3883"/>
                  </a:cubicBezTo>
                  <a:cubicBezTo>
                    <a:pt x="4169" y="3833"/>
                    <a:pt x="4128" y="3784"/>
                    <a:pt x="4062" y="3776"/>
                  </a:cubicBezTo>
                  <a:cubicBezTo>
                    <a:pt x="4005" y="3768"/>
                    <a:pt x="3956" y="3776"/>
                    <a:pt x="3915" y="3784"/>
                  </a:cubicBezTo>
                  <a:cubicBezTo>
                    <a:pt x="3882" y="3792"/>
                    <a:pt x="3866" y="3792"/>
                    <a:pt x="3857" y="3792"/>
                  </a:cubicBezTo>
                  <a:cubicBezTo>
                    <a:pt x="3857" y="3784"/>
                    <a:pt x="3882" y="3751"/>
                    <a:pt x="3907" y="3710"/>
                  </a:cubicBezTo>
                  <a:cubicBezTo>
                    <a:pt x="3964" y="3645"/>
                    <a:pt x="4030" y="3562"/>
                    <a:pt x="3989" y="3472"/>
                  </a:cubicBezTo>
                  <a:cubicBezTo>
                    <a:pt x="3972" y="3423"/>
                    <a:pt x="3956" y="3357"/>
                    <a:pt x="3939" y="3292"/>
                  </a:cubicBezTo>
                  <a:cubicBezTo>
                    <a:pt x="3907" y="3185"/>
                    <a:pt x="3882" y="3070"/>
                    <a:pt x="3825" y="3045"/>
                  </a:cubicBezTo>
                  <a:cubicBezTo>
                    <a:pt x="3800" y="3037"/>
                    <a:pt x="3783" y="3021"/>
                    <a:pt x="3767" y="3013"/>
                  </a:cubicBezTo>
                  <a:cubicBezTo>
                    <a:pt x="3726" y="2980"/>
                    <a:pt x="3685" y="2947"/>
                    <a:pt x="3611" y="2955"/>
                  </a:cubicBezTo>
                  <a:cubicBezTo>
                    <a:pt x="3570" y="2963"/>
                    <a:pt x="3545" y="2972"/>
                    <a:pt x="3521" y="2980"/>
                  </a:cubicBezTo>
                  <a:cubicBezTo>
                    <a:pt x="3488" y="2988"/>
                    <a:pt x="3455" y="2996"/>
                    <a:pt x="3373" y="3013"/>
                  </a:cubicBezTo>
                  <a:cubicBezTo>
                    <a:pt x="3250" y="3037"/>
                    <a:pt x="3127" y="3136"/>
                    <a:pt x="3061" y="3185"/>
                  </a:cubicBezTo>
                  <a:lnTo>
                    <a:pt x="3045" y="3169"/>
                  </a:lnTo>
                  <a:cubicBezTo>
                    <a:pt x="3028" y="3152"/>
                    <a:pt x="3012" y="3136"/>
                    <a:pt x="3012" y="3136"/>
                  </a:cubicBezTo>
                  <a:cubicBezTo>
                    <a:pt x="3012" y="3127"/>
                    <a:pt x="3037" y="3037"/>
                    <a:pt x="3069" y="2939"/>
                  </a:cubicBezTo>
                  <a:cubicBezTo>
                    <a:pt x="3102" y="2807"/>
                    <a:pt x="3143" y="2660"/>
                    <a:pt x="3143" y="2627"/>
                  </a:cubicBezTo>
                  <a:cubicBezTo>
                    <a:pt x="3135" y="2578"/>
                    <a:pt x="3102" y="2561"/>
                    <a:pt x="3053" y="2545"/>
                  </a:cubicBezTo>
                  <a:cubicBezTo>
                    <a:pt x="3028" y="2537"/>
                    <a:pt x="2996" y="2528"/>
                    <a:pt x="2955" y="2504"/>
                  </a:cubicBezTo>
                  <a:cubicBezTo>
                    <a:pt x="2922" y="2487"/>
                    <a:pt x="2889" y="2438"/>
                    <a:pt x="2864" y="2389"/>
                  </a:cubicBezTo>
                  <a:cubicBezTo>
                    <a:pt x="2815" y="2315"/>
                    <a:pt x="2782" y="2225"/>
                    <a:pt x="2774" y="2184"/>
                  </a:cubicBezTo>
                  <a:cubicBezTo>
                    <a:pt x="2766" y="2143"/>
                    <a:pt x="2725" y="2077"/>
                    <a:pt x="2684" y="2020"/>
                  </a:cubicBezTo>
                  <a:cubicBezTo>
                    <a:pt x="2635" y="1962"/>
                    <a:pt x="2585" y="1905"/>
                    <a:pt x="2544" y="1880"/>
                  </a:cubicBezTo>
                  <a:cubicBezTo>
                    <a:pt x="2479" y="1847"/>
                    <a:pt x="2388" y="1864"/>
                    <a:pt x="2314" y="1888"/>
                  </a:cubicBezTo>
                  <a:cubicBezTo>
                    <a:pt x="2298" y="1888"/>
                    <a:pt x="2282" y="1896"/>
                    <a:pt x="2265" y="1896"/>
                  </a:cubicBezTo>
                  <a:cubicBezTo>
                    <a:pt x="2241" y="1896"/>
                    <a:pt x="2200" y="1905"/>
                    <a:pt x="2150" y="1921"/>
                  </a:cubicBezTo>
                  <a:cubicBezTo>
                    <a:pt x="2052" y="1938"/>
                    <a:pt x="1921" y="1970"/>
                    <a:pt x="1855" y="1979"/>
                  </a:cubicBezTo>
                  <a:cubicBezTo>
                    <a:pt x="1830" y="1979"/>
                    <a:pt x="1797" y="1979"/>
                    <a:pt x="1773" y="1970"/>
                  </a:cubicBezTo>
                  <a:cubicBezTo>
                    <a:pt x="1756" y="1970"/>
                    <a:pt x="1740" y="1962"/>
                    <a:pt x="1732" y="1962"/>
                  </a:cubicBezTo>
                  <a:cubicBezTo>
                    <a:pt x="1674" y="1962"/>
                    <a:pt x="1625" y="1970"/>
                    <a:pt x="1625" y="2061"/>
                  </a:cubicBezTo>
                  <a:cubicBezTo>
                    <a:pt x="1617" y="2143"/>
                    <a:pt x="1551" y="2274"/>
                    <a:pt x="1510" y="2364"/>
                  </a:cubicBezTo>
                  <a:cubicBezTo>
                    <a:pt x="1494" y="2389"/>
                    <a:pt x="1486" y="2405"/>
                    <a:pt x="1477" y="2430"/>
                  </a:cubicBezTo>
                  <a:lnTo>
                    <a:pt x="1477" y="2430"/>
                  </a:lnTo>
                  <a:cubicBezTo>
                    <a:pt x="1461" y="2463"/>
                    <a:pt x="1362" y="2504"/>
                    <a:pt x="1256" y="254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74"/>
            <p:cNvSpPr/>
            <p:nvPr/>
          </p:nvSpPr>
          <p:spPr>
            <a:xfrm>
              <a:off x="3366525" y="2686975"/>
              <a:ext cx="127025" cy="98500"/>
            </a:xfrm>
            <a:custGeom>
              <a:avLst/>
              <a:gdLst/>
              <a:ahLst/>
              <a:cxnLst/>
              <a:rect l="l" t="t" r="r" b="b"/>
              <a:pathLst>
                <a:path w="5081" h="3940" fill="none" extrusionOk="0">
                  <a:moveTo>
                    <a:pt x="1256" y="2545"/>
                  </a:moveTo>
                  <a:cubicBezTo>
                    <a:pt x="1256" y="2520"/>
                    <a:pt x="1239" y="2504"/>
                    <a:pt x="1215" y="2487"/>
                  </a:cubicBezTo>
                  <a:cubicBezTo>
                    <a:pt x="1149" y="2455"/>
                    <a:pt x="1034" y="2463"/>
                    <a:pt x="1018" y="2397"/>
                  </a:cubicBezTo>
                  <a:cubicBezTo>
                    <a:pt x="1001" y="2331"/>
                    <a:pt x="1018" y="2241"/>
                    <a:pt x="977" y="2233"/>
                  </a:cubicBezTo>
                  <a:cubicBezTo>
                    <a:pt x="936" y="2225"/>
                    <a:pt x="804" y="2315"/>
                    <a:pt x="837" y="2241"/>
                  </a:cubicBezTo>
                  <a:cubicBezTo>
                    <a:pt x="862" y="2167"/>
                    <a:pt x="969" y="2102"/>
                    <a:pt x="928" y="2077"/>
                  </a:cubicBezTo>
                  <a:cubicBezTo>
                    <a:pt x="895" y="2052"/>
                    <a:pt x="813" y="2110"/>
                    <a:pt x="813" y="2044"/>
                  </a:cubicBezTo>
                  <a:cubicBezTo>
                    <a:pt x="821" y="1979"/>
                    <a:pt x="862" y="1929"/>
                    <a:pt x="829" y="1929"/>
                  </a:cubicBezTo>
                  <a:cubicBezTo>
                    <a:pt x="796" y="1921"/>
                    <a:pt x="722" y="2003"/>
                    <a:pt x="698" y="1979"/>
                  </a:cubicBezTo>
                  <a:cubicBezTo>
                    <a:pt x="673" y="1954"/>
                    <a:pt x="649" y="1732"/>
                    <a:pt x="583" y="1732"/>
                  </a:cubicBezTo>
                  <a:cubicBezTo>
                    <a:pt x="509" y="1732"/>
                    <a:pt x="534" y="1864"/>
                    <a:pt x="468" y="1831"/>
                  </a:cubicBezTo>
                  <a:cubicBezTo>
                    <a:pt x="394" y="1790"/>
                    <a:pt x="296" y="1765"/>
                    <a:pt x="279" y="1708"/>
                  </a:cubicBezTo>
                  <a:cubicBezTo>
                    <a:pt x="263" y="1658"/>
                    <a:pt x="271" y="1511"/>
                    <a:pt x="214" y="1511"/>
                  </a:cubicBezTo>
                  <a:cubicBezTo>
                    <a:pt x="164" y="1511"/>
                    <a:pt x="107" y="1576"/>
                    <a:pt x="123" y="1494"/>
                  </a:cubicBezTo>
                  <a:cubicBezTo>
                    <a:pt x="140" y="1412"/>
                    <a:pt x="287" y="1232"/>
                    <a:pt x="230" y="1232"/>
                  </a:cubicBezTo>
                  <a:cubicBezTo>
                    <a:pt x="173" y="1240"/>
                    <a:pt x="148" y="1306"/>
                    <a:pt x="123" y="1297"/>
                  </a:cubicBezTo>
                  <a:cubicBezTo>
                    <a:pt x="99" y="1297"/>
                    <a:pt x="0" y="1289"/>
                    <a:pt x="17" y="1265"/>
                  </a:cubicBezTo>
                  <a:cubicBezTo>
                    <a:pt x="41" y="1232"/>
                    <a:pt x="156" y="1158"/>
                    <a:pt x="123" y="1125"/>
                  </a:cubicBezTo>
                  <a:cubicBezTo>
                    <a:pt x="107" y="1109"/>
                    <a:pt x="66" y="1084"/>
                    <a:pt x="17" y="1076"/>
                  </a:cubicBezTo>
                  <a:cubicBezTo>
                    <a:pt x="66" y="986"/>
                    <a:pt x="115" y="903"/>
                    <a:pt x="140" y="887"/>
                  </a:cubicBezTo>
                  <a:cubicBezTo>
                    <a:pt x="156" y="879"/>
                    <a:pt x="263" y="854"/>
                    <a:pt x="378" y="830"/>
                  </a:cubicBezTo>
                  <a:cubicBezTo>
                    <a:pt x="558" y="789"/>
                    <a:pt x="763" y="739"/>
                    <a:pt x="780" y="690"/>
                  </a:cubicBezTo>
                  <a:cubicBezTo>
                    <a:pt x="788" y="674"/>
                    <a:pt x="796" y="641"/>
                    <a:pt x="796" y="608"/>
                  </a:cubicBezTo>
                  <a:cubicBezTo>
                    <a:pt x="796" y="575"/>
                    <a:pt x="788" y="534"/>
                    <a:pt x="763" y="501"/>
                  </a:cubicBezTo>
                  <a:cubicBezTo>
                    <a:pt x="747" y="477"/>
                    <a:pt x="714" y="460"/>
                    <a:pt x="690" y="444"/>
                  </a:cubicBezTo>
                  <a:lnTo>
                    <a:pt x="690" y="444"/>
                  </a:lnTo>
                  <a:cubicBezTo>
                    <a:pt x="681" y="436"/>
                    <a:pt x="665" y="419"/>
                    <a:pt x="657" y="419"/>
                  </a:cubicBezTo>
                  <a:lnTo>
                    <a:pt x="657" y="419"/>
                  </a:lnTo>
                  <a:cubicBezTo>
                    <a:pt x="657" y="411"/>
                    <a:pt x="657" y="411"/>
                    <a:pt x="657" y="411"/>
                  </a:cubicBezTo>
                  <a:cubicBezTo>
                    <a:pt x="673" y="395"/>
                    <a:pt x="698" y="378"/>
                    <a:pt x="722" y="362"/>
                  </a:cubicBezTo>
                  <a:cubicBezTo>
                    <a:pt x="772" y="329"/>
                    <a:pt x="821" y="288"/>
                    <a:pt x="829" y="239"/>
                  </a:cubicBezTo>
                  <a:cubicBezTo>
                    <a:pt x="837" y="198"/>
                    <a:pt x="837" y="58"/>
                    <a:pt x="845" y="1"/>
                  </a:cubicBezTo>
                  <a:lnTo>
                    <a:pt x="870" y="1"/>
                  </a:lnTo>
                  <a:cubicBezTo>
                    <a:pt x="969" y="1"/>
                    <a:pt x="1042" y="9"/>
                    <a:pt x="1067" y="17"/>
                  </a:cubicBezTo>
                  <a:cubicBezTo>
                    <a:pt x="1092" y="25"/>
                    <a:pt x="1133" y="42"/>
                    <a:pt x="1198" y="66"/>
                  </a:cubicBezTo>
                  <a:cubicBezTo>
                    <a:pt x="1321" y="116"/>
                    <a:pt x="1494" y="189"/>
                    <a:pt x="1568" y="189"/>
                  </a:cubicBezTo>
                  <a:cubicBezTo>
                    <a:pt x="1600" y="189"/>
                    <a:pt x="1633" y="189"/>
                    <a:pt x="1683" y="189"/>
                  </a:cubicBezTo>
                  <a:cubicBezTo>
                    <a:pt x="1830" y="198"/>
                    <a:pt x="2068" y="198"/>
                    <a:pt x="2142" y="189"/>
                  </a:cubicBezTo>
                  <a:cubicBezTo>
                    <a:pt x="2183" y="181"/>
                    <a:pt x="2241" y="173"/>
                    <a:pt x="2298" y="173"/>
                  </a:cubicBezTo>
                  <a:lnTo>
                    <a:pt x="2331" y="165"/>
                  </a:lnTo>
                  <a:cubicBezTo>
                    <a:pt x="2331" y="198"/>
                    <a:pt x="2339" y="247"/>
                    <a:pt x="2347" y="280"/>
                  </a:cubicBezTo>
                  <a:cubicBezTo>
                    <a:pt x="2355" y="321"/>
                    <a:pt x="2372" y="362"/>
                    <a:pt x="2388" y="378"/>
                  </a:cubicBezTo>
                  <a:lnTo>
                    <a:pt x="2388" y="378"/>
                  </a:lnTo>
                  <a:lnTo>
                    <a:pt x="2405" y="386"/>
                  </a:lnTo>
                  <a:cubicBezTo>
                    <a:pt x="2454" y="444"/>
                    <a:pt x="2569" y="559"/>
                    <a:pt x="2643" y="493"/>
                  </a:cubicBezTo>
                  <a:cubicBezTo>
                    <a:pt x="2676" y="469"/>
                    <a:pt x="2741" y="419"/>
                    <a:pt x="2790" y="395"/>
                  </a:cubicBezTo>
                  <a:cubicBezTo>
                    <a:pt x="2815" y="386"/>
                    <a:pt x="2840" y="378"/>
                    <a:pt x="2840" y="378"/>
                  </a:cubicBezTo>
                  <a:cubicBezTo>
                    <a:pt x="2856" y="386"/>
                    <a:pt x="2864" y="411"/>
                    <a:pt x="2864" y="436"/>
                  </a:cubicBezTo>
                  <a:cubicBezTo>
                    <a:pt x="2889" y="493"/>
                    <a:pt x="2905" y="551"/>
                    <a:pt x="2996" y="559"/>
                  </a:cubicBezTo>
                  <a:cubicBezTo>
                    <a:pt x="3078" y="559"/>
                    <a:pt x="3160" y="510"/>
                    <a:pt x="3234" y="469"/>
                  </a:cubicBezTo>
                  <a:cubicBezTo>
                    <a:pt x="3266" y="452"/>
                    <a:pt x="3299" y="427"/>
                    <a:pt x="3324" y="419"/>
                  </a:cubicBezTo>
                  <a:cubicBezTo>
                    <a:pt x="3357" y="411"/>
                    <a:pt x="3373" y="395"/>
                    <a:pt x="3390" y="386"/>
                  </a:cubicBezTo>
                  <a:cubicBezTo>
                    <a:pt x="3422" y="370"/>
                    <a:pt x="3447" y="354"/>
                    <a:pt x="3496" y="386"/>
                  </a:cubicBezTo>
                  <a:lnTo>
                    <a:pt x="3496" y="386"/>
                  </a:lnTo>
                  <a:cubicBezTo>
                    <a:pt x="3513" y="403"/>
                    <a:pt x="3529" y="411"/>
                    <a:pt x="3537" y="419"/>
                  </a:cubicBezTo>
                  <a:cubicBezTo>
                    <a:pt x="3619" y="469"/>
                    <a:pt x="3677" y="510"/>
                    <a:pt x="3734" y="477"/>
                  </a:cubicBezTo>
                  <a:lnTo>
                    <a:pt x="3734" y="477"/>
                  </a:lnTo>
                  <a:cubicBezTo>
                    <a:pt x="3751" y="469"/>
                    <a:pt x="3775" y="452"/>
                    <a:pt x="3808" y="444"/>
                  </a:cubicBezTo>
                  <a:cubicBezTo>
                    <a:pt x="3882" y="411"/>
                    <a:pt x="3980" y="378"/>
                    <a:pt x="3989" y="329"/>
                  </a:cubicBezTo>
                  <a:cubicBezTo>
                    <a:pt x="3989" y="313"/>
                    <a:pt x="3989" y="304"/>
                    <a:pt x="3989" y="288"/>
                  </a:cubicBezTo>
                  <a:cubicBezTo>
                    <a:pt x="3997" y="239"/>
                    <a:pt x="4005" y="173"/>
                    <a:pt x="4030" y="157"/>
                  </a:cubicBezTo>
                  <a:lnTo>
                    <a:pt x="4030" y="157"/>
                  </a:lnTo>
                  <a:cubicBezTo>
                    <a:pt x="4038" y="148"/>
                    <a:pt x="4079" y="181"/>
                    <a:pt x="4128" y="231"/>
                  </a:cubicBezTo>
                  <a:cubicBezTo>
                    <a:pt x="4186" y="280"/>
                    <a:pt x="4243" y="354"/>
                    <a:pt x="4276" y="395"/>
                  </a:cubicBezTo>
                  <a:lnTo>
                    <a:pt x="4276" y="395"/>
                  </a:lnTo>
                  <a:lnTo>
                    <a:pt x="4284" y="403"/>
                  </a:lnTo>
                  <a:lnTo>
                    <a:pt x="4284" y="403"/>
                  </a:lnTo>
                  <a:cubicBezTo>
                    <a:pt x="4300" y="427"/>
                    <a:pt x="4284" y="501"/>
                    <a:pt x="4276" y="559"/>
                  </a:cubicBezTo>
                  <a:cubicBezTo>
                    <a:pt x="4259" y="633"/>
                    <a:pt x="4243" y="698"/>
                    <a:pt x="4292" y="731"/>
                  </a:cubicBezTo>
                  <a:cubicBezTo>
                    <a:pt x="4309" y="739"/>
                    <a:pt x="4325" y="748"/>
                    <a:pt x="4350" y="764"/>
                  </a:cubicBezTo>
                  <a:cubicBezTo>
                    <a:pt x="4424" y="797"/>
                    <a:pt x="4514" y="846"/>
                    <a:pt x="4530" y="871"/>
                  </a:cubicBezTo>
                  <a:lnTo>
                    <a:pt x="4530" y="871"/>
                  </a:lnTo>
                  <a:cubicBezTo>
                    <a:pt x="4547" y="887"/>
                    <a:pt x="4555" y="920"/>
                    <a:pt x="4563" y="945"/>
                  </a:cubicBezTo>
                  <a:cubicBezTo>
                    <a:pt x="4563" y="961"/>
                    <a:pt x="4563" y="969"/>
                    <a:pt x="4555" y="977"/>
                  </a:cubicBezTo>
                  <a:cubicBezTo>
                    <a:pt x="4555" y="994"/>
                    <a:pt x="4522" y="1010"/>
                    <a:pt x="4497" y="1035"/>
                  </a:cubicBezTo>
                  <a:lnTo>
                    <a:pt x="4497" y="1035"/>
                  </a:lnTo>
                  <a:cubicBezTo>
                    <a:pt x="4440" y="1076"/>
                    <a:pt x="4383" y="1125"/>
                    <a:pt x="4366" y="1158"/>
                  </a:cubicBezTo>
                  <a:lnTo>
                    <a:pt x="4366" y="1158"/>
                  </a:lnTo>
                  <a:cubicBezTo>
                    <a:pt x="4342" y="1199"/>
                    <a:pt x="4350" y="1224"/>
                    <a:pt x="4391" y="1248"/>
                  </a:cubicBezTo>
                  <a:lnTo>
                    <a:pt x="4391" y="1248"/>
                  </a:lnTo>
                  <a:cubicBezTo>
                    <a:pt x="4432" y="1265"/>
                    <a:pt x="4497" y="1256"/>
                    <a:pt x="4555" y="1240"/>
                  </a:cubicBezTo>
                  <a:cubicBezTo>
                    <a:pt x="4580" y="1240"/>
                    <a:pt x="4596" y="1232"/>
                    <a:pt x="4621" y="1232"/>
                  </a:cubicBezTo>
                  <a:cubicBezTo>
                    <a:pt x="4662" y="1224"/>
                    <a:pt x="4703" y="1224"/>
                    <a:pt x="4703" y="1248"/>
                  </a:cubicBezTo>
                  <a:cubicBezTo>
                    <a:pt x="4711" y="1289"/>
                    <a:pt x="4694" y="1347"/>
                    <a:pt x="4678" y="1396"/>
                  </a:cubicBezTo>
                  <a:cubicBezTo>
                    <a:pt x="4645" y="1470"/>
                    <a:pt x="4629" y="1535"/>
                    <a:pt x="4678" y="1576"/>
                  </a:cubicBezTo>
                  <a:cubicBezTo>
                    <a:pt x="4727" y="1617"/>
                    <a:pt x="4826" y="1724"/>
                    <a:pt x="4867" y="1782"/>
                  </a:cubicBezTo>
                  <a:cubicBezTo>
                    <a:pt x="4818" y="1823"/>
                    <a:pt x="4768" y="1872"/>
                    <a:pt x="4760" y="1921"/>
                  </a:cubicBezTo>
                  <a:cubicBezTo>
                    <a:pt x="4760" y="1979"/>
                    <a:pt x="4752" y="2052"/>
                    <a:pt x="4752" y="2118"/>
                  </a:cubicBezTo>
                  <a:cubicBezTo>
                    <a:pt x="4760" y="2176"/>
                    <a:pt x="4768" y="2225"/>
                    <a:pt x="4785" y="2249"/>
                  </a:cubicBezTo>
                  <a:cubicBezTo>
                    <a:pt x="4801" y="2274"/>
                    <a:pt x="4842" y="2299"/>
                    <a:pt x="4883" y="2315"/>
                  </a:cubicBezTo>
                  <a:lnTo>
                    <a:pt x="4883" y="2315"/>
                  </a:lnTo>
                  <a:cubicBezTo>
                    <a:pt x="4924" y="2340"/>
                    <a:pt x="4973" y="2356"/>
                    <a:pt x="4990" y="2381"/>
                  </a:cubicBezTo>
                  <a:cubicBezTo>
                    <a:pt x="5006" y="2414"/>
                    <a:pt x="5031" y="2446"/>
                    <a:pt x="5047" y="2487"/>
                  </a:cubicBezTo>
                  <a:cubicBezTo>
                    <a:pt x="5056" y="2520"/>
                    <a:pt x="5064" y="2553"/>
                    <a:pt x="5056" y="2578"/>
                  </a:cubicBezTo>
                  <a:cubicBezTo>
                    <a:pt x="5047" y="2594"/>
                    <a:pt x="5031" y="2610"/>
                    <a:pt x="5014" y="2627"/>
                  </a:cubicBezTo>
                  <a:cubicBezTo>
                    <a:pt x="4973" y="2660"/>
                    <a:pt x="4932" y="2693"/>
                    <a:pt x="4957" y="2766"/>
                  </a:cubicBezTo>
                  <a:cubicBezTo>
                    <a:pt x="4965" y="2824"/>
                    <a:pt x="5014" y="2931"/>
                    <a:pt x="5047" y="3004"/>
                  </a:cubicBezTo>
                  <a:lnTo>
                    <a:pt x="5080" y="3070"/>
                  </a:lnTo>
                  <a:cubicBezTo>
                    <a:pt x="5056" y="3070"/>
                    <a:pt x="5039" y="3062"/>
                    <a:pt x="5014" y="3062"/>
                  </a:cubicBezTo>
                  <a:cubicBezTo>
                    <a:pt x="4932" y="3054"/>
                    <a:pt x="4834" y="3037"/>
                    <a:pt x="4801" y="3062"/>
                  </a:cubicBezTo>
                  <a:lnTo>
                    <a:pt x="4801" y="3062"/>
                  </a:lnTo>
                  <a:cubicBezTo>
                    <a:pt x="4768" y="3086"/>
                    <a:pt x="4768" y="3127"/>
                    <a:pt x="4785" y="3177"/>
                  </a:cubicBezTo>
                  <a:cubicBezTo>
                    <a:pt x="4793" y="3218"/>
                    <a:pt x="4818" y="3259"/>
                    <a:pt x="4834" y="3292"/>
                  </a:cubicBezTo>
                  <a:cubicBezTo>
                    <a:pt x="4842" y="3316"/>
                    <a:pt x="4850" y="3341"/>
                    <a:pt x="4842" y="3374"/>
                  </a:cubicBezTo>
                  <a:cubicBezTo>
                    <a:pt x="4834" y="3407"/>
                    <a:pt x="4826" y="3439"/>
                    <a:pt x="4809" y="3464"/>
                  </a:cubicBezTo>
                  <a:cubicBezTo>
                    <a:pt x="4793" y="3489"/>
                    <a:pt x="4776" y="3505"/>
                    <a:pt x="4768" y="3521"/>
                  </a:cubicBezTo>
                  <a:cubicBezTo>
                    <a:pt x="4760" y="3538"/>
                    <a:pt x="4752" y="3554"/>
                    <a:pt x="4744" y="3554"/>
                  </a:cubicBezTo>
                  <a:cubicBezTo>
                    <a:pt x="4727" y="3571"/>
                    <a:pt x="4719" y="3595"/>
                    <a:pt x="4711" y="3628"/>
                  </a:cubicBezTo>
                  <a:cubicBezTo>
                    <a:pt x="4694" y="3653"/>
                    <a:pt x="4686" y="3677"/>
                    <a:pt x="4686" y="3677"/>
                  </a:cubicBezTo>
                  <a:cubicBezTo>
                    <a:pt x="4653" y="3686"/>
                    <a:pt x="4621" y="3686"/>
                    <a:pt x="4604" y="3686"/>
                  </a:cubicBezTo>
                  <a:cubicBezTo>
                    <a:pt x="4588" y="3653"/>
                    <a:pt x="4571" y="3628"/>
                    <a:pt x="4547" y="3603"/>
                  </a:cubicBezTo>
                  <a:cubicBezTo>
                    <a:pt x="4538" y="3595"/>
                    <a:pt x="4530" y="3587"/>
                    <a:pt x="4514" y="3579"/>
                  </a:cubicBezTo>
                  <a:cubicBezTo>
                    <a:pt x="4497" y="3571"/>
                    <a:pt x="4481" y="3571"/>
                    <a:pt x="4465" y="3579"/>
                  </a:cubicBezTo>
                  <a:cubicBezTo>
                    <a:pt x="4465" y="3579"/>
                    <a:pt x="4456" y="3587"/>
                    <a:pt x="4448" y="3587"/>
                  </a:cubicBezTo>
                  <a:cubicBezTo>
                    <a:pt x="4415" y="3620"/>
                    <a:pt x="4391" y="3694"/>
                    <a:pt x="4358" y="3768"/>
                  </a:cubicBezTo>
                  <a:cubicBezTo>
                    <a:pt x="4333" y="3850"/>
                    <a:pt x="4300" y="3932"/>
                    <a:pt x="4276" y="3932"/>
                  </a:cubicBezTo>
                  <a:cubicBezTo>
                    <a:pt x="4259" y="3940"/>
                    <a:pt x="4235" y="3907"/>
                    <a:pt x="4210" y="3883"/>
                  </a:cubicBezTo>
                  <a:cubicBezTo>
                    <a:pt x="4169" y="3833"/>
                    <a:pt x="4128" y="3784"/>
                    <a:pt x="4062" y="3776"/>
                  </a:cubicBezTo>
                  <a:cubicBezTo>
                    <a:pt x="4005" y="3768"/>
                    <a:pt x="3956" y="3776"/>
                    <a:pt x="3915" y="3784"/>
                  </a:cubicBezTo>
                  <a:cubicBezTo>
                    <a:pt x="3882" y="3792"/>
                    <a:pt x="3866" y="3792"/>
                    <a:pt x="3857" y="3792"/>
                  </a:cubicBezTo>
                  <a:cubicBezTo>
                    <a:pt x="3857" y="3784"/>
                    <a:pt x="3882" y="3751"/>
                    <a:pt x="3907" y="3710"/>
                  </a:cubicBezTo>
                  <a:cubicBezTo>
                    <a:pt x="3964" y="3645"/>
                    <a:pt x="4030" y="3562"/>
                    <a:pt x="3989" y="3472"/>
                  </a:cubicBezTo>
                  <a:cubicBezTo>
                    <a:pt x="3972" y="3423"/>
                    <a:pt x="3956" y="3357"/>
                    <a:pt x="3939" y="3292"/>
                  </a:cubicBezTo>
                  <a:cubicBezTo>
                    <a:pt x="3907" y="3185"/>
                    <a:pt x="3882" y="3070"/>
                    <a:pt x="3825" y="3045"/>
                  </a:cubicBezTo>
                  <a:cubicBezTo>
                    <a:pt x="3800" y="3037"/>
                    <a:pt x="3783" y="3021"/>
                    <a:pt x="3767" y="3013"/>
                  </a:cubicBezTo>
                  <a:cubicBezTo>
                    <a:pt x="3726" y="2980"/>
                    <a:pt x="3685" y="2947"/>
                    <a:pt x="3611" y="2955"/>
                  </a:cubicBezTo>
                  <a:cubicBezTo>
                    <a:pt x="3570" y="2963"/>
                    <a:pt x="3545" y="2972"/>
                    <a:pt x="3521" y="2980"/>
                  </a:cubicBezTo>
                  <a:cubicBezTo>
                    <a:pt x="3488" y="2988"/>
                    <a:pt x="3455" y="2996"/>
                    <a:pt x="3373" y="3013"/>
                  </a:cubicBezTo>
                  <a:cubicBezTo>
                    <a:pt x="3250" y="3037"/>
                    <a:pt x="3127" y="3136"/>
                    <a:pt x="3061" y="3185"/>
                  </a:cubicBezTo>
                  <a:lnTo>
                    <a:pt x="3045" y="3169"/>
                  </a:lnTo>
                  <a:cubicBezTo>
                    <a:pt x="3028" y="3152"/>
                    <a:pt x="3012" y="3136"/>
                    <a:pt x="3012" y="3136"/>
                  </a:cubicBezTo>
                  <a:cubicBezTo>
                    <a:pt x="3012" y="3127"/>
                    <a:pt x="3037" y="3037"/>
                    <a:pt x="3069" y="2939"/>
                  </a:cubicBezTo>
                  <a:cubicBezTo>
                    <a:pt x="3102" y="2807"/>
                    <a:pt x="3143" y="2660"/>
                    <a:pt x="3143" y="2627"/>
                  </a:cubicBezTo>
                  <a:cubicBezTo>
                    <a:pt x="3135" y="2578"/>
                    <a:pt x="3102" y="2561"/>
                    <a:pt x="3053" y="2545"/>
                  </a:cubicBezTo>
                  <a:cubicBezTo>
                    <a:pt x="3028" y="2537"/>
                    <a:pt x="2996" y="2528"/>
                    <a:pt x="2955" y="2504"/>
                  </a:cubicBezTo>
                  <a:cubicBezTo>
                    <a:pt x="2922" y="2487"/>
                    <a:pt x="2889" y="2438"/>
                    <a:pt x="2864" y="2389"/>
                  </a:cubicBezTo>
                  <a:cubicBezTo>
                    <a:pt x="2815" y="2315"/>
                    <a:pt x="2782" y="2225"/>
                    <a:pt x="2774" y="2184"/>
                  </a:cubicBezTo>
                  <a:cubicBezTo>
                    <a:pt x="2766" y="2143"/>
                    <a:pt x="2725" y="2077"/>
                    <a:pt x="2684" y="2020"/>
                  </a:cubicBezTo>
                  <a:cubicBezTo>
                    <a:pt x="2635" y="1962"/>
                    <a:pt x="2585" y="1905"/>
                    <a:pt x="2544" y="1880"/>
                  </a:cubicBezTo>
                  <a:cubicBezTo>
                    <a:pt x="2479" y="1847"/>
                    <a:pt x="2388" y="1864"/>
                    <a:pt x="2314" y="1888"/>
                  </a:cubicBezTo>
                  <a:cubicBezTo>
                    <a:pt x="2298" y="1888"/>
                    <a:pt x="2282" y="1896"/>
                    <a:pt x="2265" y="1896"/>
                  </a:cubicBezTo>
                  <a:cubicBezTo>
                    <a:pt x="2241" y="1896"/>
                    <a:pt x="2200" y="1905"/>
                    <a:pt x="2150" y="1921"/>
                  </a:cubicBezTo>
                  <a:cubicBezTo>
                    <a:pt x="2052" y="1938"/>
                    <a:pt x="1921" y="1970"/>
                    <a:pt x="1855" y="1979"/>
                  </a:cubicBezTo>
                  <a:cubicBezTo>
                    <a:pt x="1830" y="1979"/>
                    <a:pt x="1797" y="1979"/>
                    <a:pt x="1773" y="1970"/>
                  </a:cubicBezTo>
                  <a:cubicBezTo>
                    <a:pt x="1756" y="1970"/>
                    <a:pt x="1740" y="1962"/>
                    <a:pt x="1732" y="1962"/>
                  </a:cubicBezTo>
                  <a:cubicBezTo>
                    <a:pt x="1674" y="1962"/>
                    <a:pt x="1625" y="1970"/>
                    <a:pt x="1625" y="2061"/>
                  </a:cubicBezTo>
                  <a:cubicBezTo>
                    <a:pt x="1617" y="2143"/>
                    <a:pt x="1551" y="2274"/>
                    <a:pt x="1510" y="2364"/>
                  </a:cubicBezTo>
                  <a:cubicBezTo>
                    <a:pt x="1494" y="2389"/>
                    <a:pt x="1486" y="2405"/>
                    <a:pt x="1477" y="2430"/>
                  </a:cubicBezTo>
                  <a:lnTo>
                    <a:pt x="1477" y="2430"/>
                  </a:lnTo>
                  <a:cubicBezTo>
                    <a:pt x="1461" y="2463"/>
                    <a:pt x="1362" y="2504"/>
                    <a:pt x="1256" y="25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74"/>
            <p:cNvSpPr/>
            <p:nvPr/>
          </p:nvSpPr>
          <p:spPr>
            <a:xfrm>
              <a:off x="3394425" y="2735000"/>
              <a:ext cx="49050" cy="55000"/>
            </a:xfrm>
            <a:custGeom>
              <a:avLst/>
              <a:gdLst/>
              <a:ahLst/>
              <a:cxnLst/>
              <a:rect l="l" t="t" r="r" b="b"/>
              <a:pathLst>
                <a:path w="1962" h="2200" extrusionOk="0">
                  <a:moveTo>
                    <a:pt x="1256" y="2200"/>
                  </a:moveTo>
                  <a:cubicBezTo>
                    <a:pt x="1133" y="2134"/>
                    <a:pt x="960" y="2060"/>
                    <a:pt x="870" y="2011"/>
                  </a:cubicBezTo>
                  <a:cubicBezTo>
                    <a:pt x="739" y="1929"/>
                    <a:pt x="624" y="1920"/>
                    <a:pt x="624" y="1871"/>
                  </a:cubicBezTo>
                  <a:cubicBezTo>
                    <a:pt x="624" y="1822"/>
                    <a:pt x="632" y="1814"/>
                    <a:pt x="706" y="1797"/>
                  </a:cubicBezTo>
                  <a:cubicBezTo>
                    <a:pt x="772" y="1781"/>
                    <a:pt x="862" y="1789"/>
                    <a:pt x="805" y="1740"/>
                  </a:cubicBezTo>
                  <a:cubicBezTo>
                    <a:pt x="739" y="1691"/>
                    <a:pt x="640" y="1781"/>
                    <a:pt x="616" y="1715"/>
                  </a:cubicBezTo>
                  <a:cubicBezTo>
                    <a:pt x="591" y="1641"/>
                    <a:pt x="649" y="1576"/>
                    <a:pt x="558" y="1584"/>
                  </a:cubicBezTo>
                  <a:cubicBezTo>
                    <a:pt x="468" y="1592"/>
                    <a:pt x="435" y="1666"/>
                    <a:pt x="386" y="1617"/>
                  </a:cubicBezTo>
                  <a:cubicBezTo>
                    <a:pt x="337" y="1576"/>
                    <a:pt x="296" y="1584"/>
                    <a:pt x="288" y="1502"/>
                  </a:cubicBezTo>
                  <a:cubicBezTo>
                    <a:pt x="288" y="1428"/>
                    <a:pt x="246" y="1289"/>
                    <a:pt x="230" y="1264"/>
                  </a:cubicBezTo>
                  <a:cubicBezTo>
                    <a:pt x="205" y="1239"/>
                    <a:pt x="140" y="1305"/>
                    <a:pt x="99" y="1289"/>
                  </a:cubicBezTo>
                  <a:cubicBezTo>
                    <a:pt x="50" y="1280"/>
                    <a:pt x="0" y="1149"/>
                    <a:pt x="33" y="1133"/>
                  </a:cubicBezTo>
                  <a:cubicBezTo>
                    <a:pt x="58" y="1116"/>
                    <a:pt x="140" y="1182"/>
                    <a:pt x="181" y="1133"/>
                  </a:cubicBezTo>
                  <a:cubicBezTo>
                    <a:pt x="230" y="1092"/>
                    <a:pt x="337" y="993"/>
                    <a:pt x="304" y="952"/>
                  </a:cubicBezTo>
                  <a:cubicBezTo>
                    <a:pt x="279" y="911"/>
                    <a:pt x="189" y="1018"/>
                    <a:pt x="148" y="993"/>
                  </a:cubicBezTo>
                  <a:cubicBezTo>
                    <a:pt x="107" y="977"/>
                    <a:pt x="91" y="911"/>
                    <a:pt x="123" y="878"/>
                  </a:cubicBezTo>
                  <a:cubicBezTo>
                    <a:pt x="156" y="854"/>
                    <a:pt x="214" y="878"/>
                    <a:pt x="205" y="829"/>
                  </a:cubicBezTo>
                  <a:cubicBezTo>
                    <a:pt x="205" y="780"/>
                    <a:pt x="140" y="796"/>
                    <a:pt x="140" y="747"/>
                  </a:cubicBezTo>
                  <a:cubicBezTo>
                    <a:pt x="140" y="739"/>
                    <a:pt x="140" y="714"/>
                    <a:pt x="140" y="698"/>
                  </a:cubicBezTo>
                  <a:cubicBezTo>
                    <a:pt x="263" y="657"/>
                    <a:pt x="394" y="599"/>
                    <a:pt x="427" y="534"/>
                  </a:cubicBezTo>
                  <a:lnTo>
                    <a:pt x="427" y="534"/>
                  </a:lnTo>
                  <a:cubicBezTo>
                    <a:pt x="435" y="517"/>
                    <a:pt x="443" y="501"/>
                    <a:pt x="452" y="476"/>
                  </a:cubicBezTo>
                  <a:cubicBezTo>
                    <a:pt x="501" y="378"/>
                    <a:pt x="567" y="238"/>
                    <a:pt x="575" y="140"/>
                  </a:cubicBezTo>
                  <a:cubicBezTo>
                    <a:pt x="575" y="115"/>
                    <a:pt x="591" y="107"/>
                    <a:pt x="608" y="115"/>
                  </a:cubicBezTo>
                  <a:cubicBezTo>
                    <a:pt x="616" y="115"/>
                    <a:pt x="632" y="115"/>
                    <a:pt x="649" y="115"/>
                  </a:cubicBezTo>
                  <a:cubicBezTo>
                    <a:pt x="681" y="123"/>
                    <a:pt x="714" y="131"/>
                    <a:pt x="747" y="123"/>
                  </a:cubicBezTo>
                  <a:cubicBezTo>
                    <a:pt x="813" y="115"/>
                    <a:pt x="944" y="90"/>
                    <a:pt x="1051" y="66"/>
                  </a:cubicBezTo>
                  <a:cubicBezTo>
                    <a:pt x="1100" y="58"/>
                    <a:pt x="1141" y="49"/>
                    <a:pt x="1166" y="41"/>
                  </a:cubicBezTo>
                  <a:cubicBezTo>
                    <a:pt x="1174" y="41"/>
                    <a:pt x="1190" y="33"/>
                    <a:pt x="1215" y="33"/>
                  </a:cubicBezTo>
                  <a:cubicBezTo>
                    <a:pt x="1272" y="17"/>
                    <a:pt x="1346" y="0"/>
                    <a:pt x="1395" y="25"/>
                  </a:cubicBezTo>
                  <a:cubicBezTo>
                    <a:pt x="1420" y="41"/>
                    <a:pt x="1469" y="90"/>
                    <a:pt x="1510" y="140"/>
                  </a:cubicBezTo>
                  <a:cubicBezTo>
                    <a:pt x="1551" y="189"/>
                    <a:pt x="1584" y="246"/>
                    <a:pt x="1592" y="279"/>
                  </a:cubicBezTo>
                  <a:cubicBezTo>
                    <a:pt x="1601" y="328"/>
                    <a:pt x="1642" y="419"/>
                    <a:pt x="1683" y="501"/>
                  </a:cubicBezTo>
                  <a:cubicBezTo>
                    <a:pt x="1724" y="566"/>
                    <a:pt x="1765" y="616"/>
                    <a:pt x="1806" y="648"/>
                  </a:cubicBezTo>
                  <a:cubicBezTo>
                    <a:pt x="1847" y="673"/>
                    <a:pt x="1888" y="681"/>
                    <a:pt x="1921" y="689"/>
                  </a:cubicBezTo>
                  <a:cubicBezTo>
                    <a:pt x="1945" y="698"/>
                    <a:pt x="1953" y="706"/>
                    <a:pt x="1953" y="706"/>
                  </a:cubicBezTo>
                  <a:cubicBezTo>
                    <a:pt x="1962" y="731"/>
                    <a:pt x="1921" y="870"/>
                    <a:pt x="1888" y="1001"/>
                  </a:cubicBezTo>
                  <a:cubicBezTo>
                    <a:pt x="1855" y="1108"/>
                    <a:pt x="1830" y="1206"/>
                    <a:pt x="1830" y="1223"/>
                  </a:cubicBezTo>
                  <a:cubicBezTo>
                    <a:pt x="1830" y="1248"/>
                    <a:pt x="1855" y="1264"/>
                    <a:pt x="1880" y="1297"/>
                  </a:cubicBezTo>
                  <a:cubicBezTo>
                    <a:pt x="1904" y="1321"/>
                    <a:pt x="1929" y="1346"/>
                    <a:pt x="1929" y="1354"/>
                  </a:cubicBezTo>
                  <a:cubicBezTo>
                    <a:pt x="1929" y="1371"/>
                    <a:pt x="1896" y="1461"/>
                    <a:pt x="1855" y="1543"/>
                  </a:cubicBezTo>
                  <a:cubicBezTo>
                    <a:pt x="1839" y="1592"/>
                    <a:pt x="1814" y="1641"/>
                    <a:pt x="1806" y="1658"/>
                  </a:cubicBezTo>
                  <a:cubicBezTo>
                    <a:pt x="1781" y="1682"/>
                    <a:pt x="1740" y="1732"/>
                    <a:pt x="1683" y="1781"/>
                  </a:cubicBezTo>
                  <a:lnTo>
                    <a:pt x="1683" y="1781"/>
                  </a:lnTo>
                  <a:cubicBezTo>
                    <a:pt x="1642" y="1822"/>
                    <a:pt x="1592" y="1863"/>
                    <a:pt x="1535" y="1904"/>
                  </a:cubicBezTo>
                  <a:cubicBezTo>
                    <a:pt x="1453" y="1970"/>
                    <a:pt x="1330" y="2101"/>
                    <a:pt x="1256" y="220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74"/>
            <p:cNvSpPr/>
            <p:nvPr/>
          </p:nvSpPr>
          <p:spPr>
            <a:xfrm>
              <a:off x="3394425" y="2735000"/>
              <a:ext cx="49050" cy="55000"/>
            </a:xfrm>
            <a:custGeom>
              <a:avLst/>
              <a:gdLst/>
              <a:ahLst/>
              <a:cxnLst/>
              <a:rect l="l" t="t" r="r" b="b"/>
              <a:pathLst>
                <a:path w="1962" h="2200" fill="none" extrusionOk="0">
                  <a:moveTo>
                    <a:pt x="1256" y="2200"/>
                  </a:moveTo>
                  <a:cubicBezTo>
                    <a:pt x="1133" y="2134"/>
                    <a:pt x="960" y="2060"/>
                    <a:pt x="870" y="2011"/>
                  </a:cubicBezTo>
                  <a:cubicBezTo>
                    <a:pt x="739" y="1929"/>
                    <a:pt x="624" y="1920"/>
                    <a:pt x="624" y="1871"/>
                  </a:cubicBezTo>
                  <a:cubicBezTo>
                    <a:pt x="624" y="1822"/>
                    <a:pt x="632" y="1814"/>
                    <a:pt x="706" y="1797"/>
                  </a:cubicBezTo>
                  <a:cubicBezTo>
                    <a:pt x="772" y="1781"/>
                    <a:pt x="862" y="1789"/>
                    <a:pt x="805" y="1740"/>
                  </a:cubicBezTo>
                  <a:cubicBezTo>
                    <a:pt x="739" y="1691"/>
                    <a:pt x="640" y="1781"/>
                    <a:pt x="616" y="1715"/>
                  </a:cubicBezTo>
                  <a:cubicBezTo>
                    <a:pt x="591" y="1641"/>
                    <a:pt x="649" y="1576"/>
                    <a:pt x="558" y="1584"/>
                  </a:cubicBezTo>
                  <a:cubicBezTo>
                    <a:pt x="468" y="1592"/>
                    <a:pt x="435" y="1666"/>
                    <a:pt x="386" y="1617"/>
                  </a:cubicBezTo>
                  <a:cubicBezTo>
                    <a:pt x="337" y="1576"/>
                    <a:pt x="296" y="1584"/>
                    <a:pt x="288" y="1502"/>
                  </a:cubicBezTo>
                  <a:cubicBezTo>
                    <a:pt x="288" y="1428"/>
                    <a:pt x="246" y="1289"/>
                    <a:pt x="230" y="1264"/>
                  </a:cubicBezTo>
                  <a:cubicBezTo>
                    <a:pt x="205" y="1239"/>
                    <a:pt x="140" y="1305"/>
                    <a:pt x="99" y="1289"/>
                  </a:cubicBezTo>
                  <a:cubicBezTo>
                    <a:pt x="50" y="1280"/>
                    <a:pt x="0" y="1149"/>
                    <a:pt x="33" y="1133"/>
                  </a:cubicBezTo>
                  <a:cubicBezTo>
                    <a:pt x="58" y="1116"/>
                    <a:pt x="140" y="1182"/>
                    <a:pt x="181" y="1133"/>
                  </a:cubicBezTo>
                  <a:cubicBezTo>
                    <a:pt x="230" y="1092"/>
                    <a:pt x="337" y="993"/>
                    <a:pt x="304" y="952"/>
                  </a:cubicBezTo>
                  <a:cubicBezTo>
                    <a:pt x="279" y="911"/>
                    <a:pt x="189" y="1018"/>
                    <a:pt x="148" y="993"/>
                  </a:cubicBezTo>
                  <a:cubicBezTo>
                    <a:pt x="107" y="977"/>
                    <a:pt x="91" y="911"/>
                    <a:pt x="123" y="878"/>
                  </a:cubicBezTo>
                  <a:cubicBezTo>
                    <a:pt x="156" y="854"/>
                    <a:pt x="214" y="878"/>
                    <a:pt x="205" y="829"/>
                  </a:cubicBezTo>
                  <a:cubicBezTo>
                    <a:pt x="205" y="780"/>
                    <a:pt x="140" y="796"/>
                    <a:pt x="140" y="747"/>
                  </a:cubicBezTo>
                  <a:cubicBezTo>
                    <a:pt x="140" y="739"/>
                    <a:pt x="140" y="714"/>
                    <a:pt x="140" y="698"/>
                  </a:cubicBezTo>
                  <a:cubicBezTo>
                    <a:pt x="263" y="657"/>
                    <a:pt x="394" y="599"/>
                    <a:pt x="427" y="534"/>
                  </a:cubicBezTo>
                  <a:lnTo>
                    <a:pt x="427" y="534"/>
                  </a:lnTo>
                  <a:cubicBezTo>
                    <a:pt x="435" y="517"/>
                    <a:pt x="443" y="501"/>
                    <a:pt x="452" y="476"/>
                  </a:cubicBezTo>
                  <a:cubicBezTo>
                    <a:pt x="501" y="378"/>
                    <a:pt x="567" y="238"/>
                    <a:pt x="575" y="140"/>
                  </a:cubicBezTo>
                  <a:cubicBezTo>
                    <a:pt x="575" y="115"/>
                    <a:pt x="591" y="107"/>
                    <a:pt x="608" y="115"/>
                  </a:cubicBezTo>
                  <a:cubicBezTo>
                    <a:pt x="616" y="115"/>
                    <a:pt x="632" y="115"/>
                    <a:pt x="649" y="115"/>
                  </a:cubicBezTo>
                  <a:cubicBezTo>
                    <a:pt x="681" y="123"/>
                    <a:pt x="714" y="131"/>
                    <a:pt x="747" y="123"/>
                  </a:cubicBezTo>
                  <a:cubicBezTo>
                    <a:pt x="813" y="115"/>
                    <a:pt x="944" y="90"/>
                    <a:pt x="1051" y="66"/>
                  </a:cubicBezTo>
                  <a:cubicBezTo>
                    <a:pt x="1100" y="58"/>
                    <a:pt x="1141" y="49"/>
                    <a:pt x="1166" y="41"/>
                  </a:cubicBezTo>
                  <a:cubicBezTo>
                    <a:pt x="1174" y="41"/>
                    <a:pt x="1190" y="33"/>
                    <a:pt x="1215" y="33"/>
                  </a:cubicBezTo>
                  <a:cubicBezTo>
                    <a:pt x="1272" y="17"/>
                    <a:pt x="1346" y="0"/>
                    <a:pt x="1395" y="25"/>
                  </a:cubicBezTo>
                  <a:cubicBezTo>
                    <a:pt x="1420" y="41"/>
                    <a:pt x="1469" y="90"/>
                    <a:pt x="1510" y="140"/>
                  </a:cubicBezTo>
                  <a:cubicBezTo>
                    <a:pt x="1551" y="189"/>
                    <a:pt x="1584" y="246"/>
                    <a:pt x="1592" y="279"/>
                  </a:cubicBezTo>
                  <a:cubicBezTo>
                    <a:pt x="1601" y="328"/>
                    <a:pt x="1642" y="419"/>
                    <a:pt x="1683" y="501"/>
                  </a:cubicBezTo>
                  <a:cubicBezTo>
                    <a:pt x="1724" y="566"/>
                    <a:pt x="1765" y="616"/>
                    <a:pt x="1806" y="648"/>
                  </a:cubicBezTo>
                  <a:cubicBezTo>
                    <a:pt x="1847" y="673"/>
                    <a:pt x="1888" y="681"/>
                    <a:pt x="1921" y="689"/>
                  </a:cubicBezTo>
                  <a:cubicBezTo>
                    <a:pt x="1945" y="698"/>
                    <a:pt x="1953" y="706"/>
                    <a:pt x="1953" y="706"/>
                  </a:cubicBezTo>
                  <a:cubicBezTo>
                    <a:pt x="1962" y="731"/>
                    <a:pt x="1921" y="870"/>
                    <a:pt x="1888" y="1001"/>
                  </a:cubicBezTo>
                  <a:cubicBezTo>
                    <a:pt x="1855" y="1108"/>
                    <a:pt x="1830" y="1206"/>
                    <a:pt x="1830" y="1223"/>
                  </a:cubicBezTo>
                  <a:cubicBezTo>
                    <a:pt x="1830" y="1248"/>
                    <a:pt x="1855" y="1264"/>
                    <a:pt x="1880" y="1297"/>
                  </a:cubicBezTo>
                  <a:cubicBezTo>
                    <a:pt x="1904" y="1321"/>
                    <a:pt x="1929" y="1346"/>
                    <a:pt x="1929" y="1354"/>
                  </a:cubicBezTo>
                  <a:cubicBezTo>
                    <a:pt x="1929" y="1371"/>
                    <a:pt x="1896" y="1461"/>
                    <a:pt x="1855" y="1543"/>
                  </a:cubicBezTo>
                  <a:cubicBezTo>
                    <a:pt x="1839" y="1592"/>
                    <a:pt x="1814" y="1641"/>
                    <a:pt x="1806" y="1658"/>
                  </a:cubicBezTo>
                  <a:cubicBezTo>
                    <a:pt x="1781" y="1682"/>
                    <a:pt x="1740" y="1732"/>
                    <a:pt x="1683" y="1781"/>
                  </a:cubicBezTo>
                  <a:lnTo>
                    <a:pt x="1683" y="1781"/>
                  </a:lnTo>
                  <a:cubicBezTo>
                    <a:pt x="1642" y="1822"/>
                    <a:pt x="1592" y="1863"/>
                    <a:pt x="1535" y="1904"/>
                  </a:cubicBezTo>
                  <a:cubicBezTo>
                    <a:pt x="1453" y="1970"/>
                    <a:pt x="1330" y="2101"/>
                    <a:pt x="1256" y="220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74"/>
            <p:cNvSpPr/>
            <p:nvPr/>
          </p:nvSpPr>
          <p:spPr>
            <a:xfrm>
              <a:off x="3427250" y="2762475"/>
              <a:ext cx="72250" cy="74100"/>
            </a:xfrm>
            <a:custGeom>
              <a:avLst/>
              <a:gdLst/>
              <a:ahLst/>
              <a:cxnLst/>
              <a:rect l="l" t="t" r="r" b="b"/>
              <a:pathLst>
                <a:path w="2890" h="2964" extrusionOk="0">
                  <a:moveTo>
                    <a:pt x="2807" y="2947"/>
                  </a:moveTo>
                  <a:cubicBezTo>
                    <a:pt x="2791" y="2955"/>
                    <a:pt x="2782" y="2963"/>
                    <a:pt x="2774" y="2963"/>
                  </a:cubicBezTo>
                  <a:cubicBezTo>
                    <a:pt x="2733" y="2963"/>
                    <a:pt x="2585" y="2873"/>
                    <a:pt x="2553" y="2857"/>
                  </a:cubicBezTo>
                  <a:cubicBezTo>
                    <a:pt x="2520" y="2840"/>
                    <a:pt x="2372" y="2766"/>
                    <a:pt x="2241" y="2725"/>
                  </a:cubicBezTo>
                  <a:cubicBezTo>
                    <a:pt x="2101" y="2684"/>
                    <a:pt x="1929" y="2635"/>
                    <a:pt x="1814" y="2528"/>
                  </a:cubicBezTo>
                  <a:cubicBezTo>
                    <a:pt x="1707" y="2422"/>
                    <a:pt x="1494" y="2381"/>
                    <a:pt x="1445" y="2315"/>
                  </a:cubicBezTo>
                  <a:cubicBezTo>
                    <a:pt x="1387" y="2249"/>
                    <a:pt x="1346" y="2184"/>
                    <a:pt x="1248" y="2085"/>
                  </a:cubicBezTo>
                  <a:cubicBezTo>
                    <a:pt x="1149" y="1987"/>
                    <a:pt x="977" y="1798"/>
                    <a:pt x="854" y="1716"/>
                  </a:cubicBezTo>
                  <a:cubicBezTo>
                    <a:pt x="723" y="1634"/>
                    <a:pt x="657" y="1675"/>
                    <a:pt x="591" y="1626"/>
                  </a:cubicBezTo>
                  <a:cubicBezTo>
                    <a:pt x="517" y="1568"/>
                    <a:pt x="345" y="1371"/>
                    <a:pt x="271" y="1338"/>
                  </a:cubicBezTo>
                  <a:cubicBezTo>
                    <a:pt x="206" y="1306"/>
                    <a:pt x="132" y="1240"/>
                    <a:pt x="66" y="1174"/>
                  </a:cubicBezTo>
                  <a:cubicBezTo>
                    <a:pt x="58" y="1166"/>
                    <a:pt x="33" y="1150"/>
                    <a:pt x="0" y="1133"/>
                  </a:cubicBezTo>
                  <a:cubicBezTo>
                    <a:pt x="74" y="1043"/>
                    <a:pt x="189" y="920"/>
                    <a:pt x="263" y="863"/>
                  </a:cubicBezTo>
                  <a:cubicBezTo>
                    <a:pt x="320" y="821"/>
                    <a:pt x="378" y="780"/>
                    <a:pt x="419" y="739"/>
                  </a:cubicBezTo>
                  <a:lnTo>
                    <a:pt x="419" y="739"/>
                  </a:lnTo>
                  <a:cubicBezTo>
                    <a:pt x="476" y="682"/>
                    <a:pt x="526" y="625"/>
                    <a:pt x="542" y="600"/>
                  </a:cubicBezTo>
                  <a:cubicBezTo>
                    <a:pt x="558" y="575"/>
                    <a:pt x="583" y="526"/>
                    <a:pt x="608" y="469"/>
                  </a:cubicBezTo>
                  <a:cubicBezTo>
                    <a:pt x="640" y="387"/>
                    <a:pt x="682" y="288"/>
                    <a:pt x="682" y="272"/>
                  </a:cubicBezTo>
                  <a:cubicBezTo>
                    <a:pt x="690" y="255"/>
                    <a:pt x="682" y="239"/>
                    <a:pt x="673" y="222"/>
                  </a:cubicBezTo>
                  <a:cubicBezTo>
                    <a:pt x="731" y="173"/>
                    <a:pt x="846" y="83"/>
                    <a:pt x="952" y="58"/>
                  </a:cubicBezTo>
                  <a:cubicBezTo>
                    <a:pt x="1043" y="42"/>
                    <a:pt x="1084" y="34"/>
                    <a:pt x="1108" y="25"/>
                  </a:cubicBezTo>
                  <a:cubicBezTo>
                    <a:pt x="1133" y="17"/>
                    <a:pt x="1158" y="9"/>
                    <a:pt x="1190" y="9"/>
                  </a:cubicBezTo>
                  <a:cubicBezTo>
                    <a:pt x="1240" y="1"/>
                    <a:pt x="1264" y="17"/>
                    <a:pt x="1297" y="42"/>
                  </a:cubicBezTo>
                  <a:cubicBezTo>
                    <a:pt x="1313" y="58"/>
                    <a:pt x="1338" y="75"/>
                    <a:pt x="1363" y="91"/>
                  </a:cubicBezTo>
                  <a:cubicBezTo>
                    <a:pt x="1396" y="99"/>
                    <a:pt x="1420" y="198"/>
                    <a:pt x="1445" y="288"/>
                  </a:cubicBezTo>
                  <a:cubicBezTo>
                    <a:pt x="1461" y="362"/>
                    <a:pt x="1478" y="428"/>
                    <a:pt x="1502" y="477"/>
                  </a:cubicBezTo>
                  <a:cubicBezTo>
                    <a:pt x="1527" y="526"/>
                    <a:pt x="1469" y="600"/>
                    <a:pt x="1428" y="649"/>
                  </a:cubicBezTo>
                  <a:cubicBezTo>
                    <a:pt x="1387" y="698"/>
                    <a:pt x="1354" y="748"/>
                    <a:pt x="1363" y="789"/>
                  </a:cubicBezTo>
                  <a:cubicBezTo>
                    <a:pt x="1387" y="854"/>
                    <a:pt x="1437" y="846"/>
                    <a:pt x="1502" y="830"/>
                  </a:cubicBezTo>
                  <a:cubicBezTo>
                    <a:pt x="1535" y="821"/>
                    <a:pt x="1576" y="813"/>
                    <a:pt x="1617" y="821"/>
                  </a:cubicBezTo>
                  <a:cubicBezTo>
                    <a:pt x="1666" y="830"/>
                    <a:pt x="1699" y="871"/>
                    <a:pt x="1724" y="904"/>
                  </a:cubicBezTo>
                  <a:cubicBezTo>
                    <a:pt x="1765" y="953"/>
                    <a:pt x="1806" y="994"/>
                    <a:pt x="1863" y="986"/>
                  </a:cubicBezTo>
                  <a:cubicBezTo>
                    <a:pt x="1921" y="969"/>
                    <a:pt x="1962" y="871"/>
                    <a:pt x="1995" y="772"/>
                  </a:cubicBezTo>
                  <a:cubicBezTo>
                    <a:pt x="2019" y="715"/>
                    <a:pt x="2044" y="649"/>
                    <a:pt x="2060" y="625"/>
                  </a:cubicBezTo>
                  <a:cubicBezTo>
                    <a:pt x="2068" y="625"/>
                    <a:pt x="2068" y="633"/>
                    <a:pt x="2068" y="633"/>
                  </a:cubicBezTo>
                  <a:cubicBezTo>
                    <a:pt x="2093" y="657"/>
                    <a:pt x="2118" y="707"/>
                    <a:pt x="2151" y="764"/>
                  </a:cubicBezTo>
                  <a:cubicBezTo>
                    <a:pt x="2167" y="813"/>
                    <a:pt x="2192" y="863"/>
                    <a:pt x="2208" y="912"/>
                  </a:cubicBezTo>
                  <a:cubicBezTo>
                    <a:pt x="2241" y="986"/>
                    <a:pt x="2257" y="1051"/>
                    <a:pt x="2274" y="1084"/>
                  </a:cubicBezTo>
                  <a:cubicBezTo>
                    <a:pt x="2282" y="1125"/>
                    <a:pt x="2233" y="1191"/>
                    <a:pt x="2183" y="1265"/>
                  </a:cubicBezTo>
                  <a:cubicBezTo>
                    <a:pt x="2126" y="1347"/>
                    <a:pt x="2068" y="1437"/>
                    <a:pt x="2085" y="1511"/>
                  </a:cubicBezTo>
                  <a:cubicBezTo>
                    <a:pt x="2109" y="1634"/>
                    <a:pt x="2306" y="1642"/>
                    <a:pt x="2438" y="1659"/>
                  </a:cubicBezTo>
                  <a:cubicBezTo>
                    <a:pt x="2471" y="1659"/>
                    <a:pt x="2503" y="1659"/>
                    <a:pt x="2520" y="1667"/>
                  </a:cubicBezTo>
                  <a:cubicBezTo>
                    <a:pt x="2577" y="1675"/>
                    <a:pt x="2700" y="1798"/>
                    <a:pt x="2782" y="1888"/>
                  </a:cubicBezTo>
                  <a:cubicBezTo>
                    <a:pt x="2807" y="1913"/>
                    <a:pt x="2823" y="1938"/>
                    <a:pt x="2840" y="1954"/>
                  </a:cubicBezTo>
                  <a:cubicBezTo>
                    <a:pt x="2889" y="2003"/>
                    <a:pt x="2881" y="2102"/>
                    <a:pt x="2873" y="2208"/>
                  </a:cubicBezTo>
                  <a:cubicBezTo>
                    <a:pt x="2873" y="2241"/>
                    <a:pt x="2873" y="2274"/>
                    <a:pt x="2873" y="2315"/>
                  </a:cubicBezTo>
                  <a:cubicBezTo>
                    <a:pt x="2865" y="2405"/>
                    <a:pt x="2840" y="2463"/>
                    <a:pt x="2823" y="2520"/>
                  </a:cubicBezTo>
                  <a:cubicBezTo>
                    <a:pt x="2807" y="2561"/>
                    <a:pt x="2791" y="2594"/>
                    <a:pt x="2782" y="2635"/>
                  </a:cubicBezTo>
                  <a:cubicBezTo>
                    <a:pt x="2766" y="2709"/>
                    <a:pt x="2791" y="2849"/>
                    <a:pt x="2807" y="294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74"/>
            <p:cNvSpPr/>
            <p:nvPr/>
          </p:nvSpPr>
          <p:spPr>
            <a:xfrm>
              <a:off x="3427250" y="2762475"/>
              <a:ext cx="72250" cy="74100"/>
            </a:xfrm>
            <a:custGeom>
              <a:avLst/>
              <a:gdLst/>
              <a:ahLst/>
              <a:cxnLst/>
              <a:rect l="l" t="t" r="r" b="b"/>
              <a:pathLst>
                <a:path w="2890" h="2964" fill="none" extrusionOk="0">
                  <a:moveTo>
                    <a:pt x="2807" y="2947"/>
                  </a:moveTo>
                  <a:cubicBezTo>
                    <a:pt x="2791" y="2955"/>
                    <a:pt x="2782" y="2963"/>
                    <a:pt x="2774" y="2963"/>
                  </a:cubicBezTo>
                  <a:cubicBezTo>
                    <a:pt x="2733" y="2963"/>
                    <a:pt x="2585" y="2873"/>
                    <a:pt x="2553" y="2857"/>
                  </a:cubicBezTo>
                  <a:cubicBezTo>
                    <a:pt x="2520" y="2840"/>
                    <a:pt x="2372" y="2766"/>
                    <a:pt x="2241" y="2725"/>
                  </a:cubicBezTo>
                  <a:cubicBezTo>
                    <a:pt x="2101" y="2684"/>
                    <a:pt x="1929" y="2635"/>
                    <a:pt x="1814" y="2528"/>
                  </a:cubicBezTo>
                  <a:cubicBezTo>
                    <a:pt x="1707" y="2422"/>
                    <a:pt x="1494" y="2381"/>
                    <a:pt x="1445" y="2315"/>
                  </a:cubicBezTo>
                  <a:cubicBezTo>
                    <a:pt x="1387" y="2249"/>
                    <a:pt x="1346" y="2184"/>
                    <a:pt x="1248" y="2085"/>
                  </a:cubicBezTo>
                  <a:cubicBezTo>
                    <a:pt x="1149" y="1987"/>
                    <a:pt x="977" y="1798"/>
                    <a:pt x="854" y="1716"/>
                  </a:cubicBezTo>
                  <a:cubicBezTo>
                    <a:pt x="723" y="1634"/>
                    <a:pt x="657" y="1675"/>
                    <a:pt x="591" y="1626"/>
                  </a:cubicBezTo>
                  <a:cubicBezTo>
                    <a:pt x="517" y="1568"/>
                    <a:pt x="345" y="1371"/>
                    <a:pt x="271" y="1338"/>
                  </a:cubicBezTo>
                  <a:cubicBezTo>
                    <a:pt x="206" y="1306"/>
                    <a:pt x="132" y="1240"/>
                    <a:pt x="66" y="1174"/>
                  </a:cubicBezTo>
                  <a:cubicBezTo>
                    <a:pt x="58" y="1166"/>
                    <a:pt x="33" y="1150"/>
                    <a:pt x="0" y="1133"/>
                  </a:cubicBezTo>
                  <a:cubicBezTo>
                    <a:pt x="74" y="1043"/>
                    <a:pt x="189" y="920"/>
                    <a:pt x="263" y="863"/>
                  </a:cubicBezTo>
                  <a:cubicBezTo>
                    <a:pt x="320" y="821"/>
                    <a:pt x="378" y="780"/>
                    <a:pt x="419" y="739"/>
                  </a:cubicBezTo>
                  <a:lnTo>
                    <a:pt x="419" y="739"/>
                  </a:lnTo>
                  <a:cubicBezTo>
                    <a:pt x="476" y="682"/>
                    <a:pt x="526" y="625"/>
                    <a:pt x="542" y="600"/>
                  </a:cubicBezTo>
                  <a:cubicBezTo>
                    <a:pt x="558" y="575"/>
                    <a:pt x="583" y="526"/>
                    <a:pt x="608" y="469"/>
                  </a:cubicBezTo>
                  <a:cubicBezTo>
                    <a:pt x="640" y="387"/>
                    <a:pt x="682" y="288"/>
                    <a:pt x="682" y="272"/>
                  </a:cubicBezTo>
                  <a:cubicBezTo>
                    <a:pt x="690" y="255"/>
                    <a:pt x="682" y="239"/>
                    <a:pt x="673" y="222"/>
                  </a:cubicBezTo>
                  <a:cubicBezTo>
                    <a:pt x="731" y="173"/>
                    <a:pt x="846" y="83"/>
                    <a:pt x="952" y="58"/>
                  </a:cubicBezTo>
                  <a:cubicBezTo>
                    <a:pt x="1043" y="42"/>
                    <a:pt x="1084" y="34"/>
                    <a:pt x="1108" y="25"/>
                  </a:cubicBezTo>
                  <a:cubicBezTo>
                    <a:pt x="1133" y="17"/>
                    <a:pt x="1158" y="9"/>
                    <a:pt x="1190" y="9"/>
                  </a:cubicBezTo>
                  <a:cubicBezTo>
                    <a:pt x="1240" y="1"/>
                    <a:pt x="1264" y="17"/>
                    <a:pt x="1297" y="42"/>
                  </a:cubicBezTo>
                  <a:cubicBezTo>
                    <a:pt x="1313" y="58"/>
                    <a:pt x="1338" y="75"/>
                    <a:pt x="1363" y="91"/>
                  </a:cubicBezTo>
                  <a:cubicBezTo>
                    <a:pt x="1396" y="99"/>
                    <a:pt x="1420" y="198"/>
                    <a:pt x="1445" y="288"/>
                  </a:cubicBezTo>
                  <a:cubicBezTo>
                    <a:pt x="1461" y="362"/>
                    <a:pt x="1478" y="428"/>
                    <a:pt x="1502" y="477"/>
                  </a:cubicBezTo>
                  <a:cubicBezTo>
                    <a:pt x="1527" y="526"/>
                    <a:pt x="1469" y="600"/>
                    <a:pt x="1428" y="649"/>
                  </a:cubicBezTo>
                  <a:cubicBezTo>
                    <a:pt x="1387" y="698"/>
                    <a:pt x="1354" y="748"/>
                    <a:pt x="1363" y="789"/>
                  </a:cubicBezTo>
                  <a:cubicBezTo>
                    <a:pt x="1387" y="854"/>
                    <a:pt x="1437" y="846"/>
                    <a:pt x="1502" y="830"/>
                  </a:cubicBezTo>
                  <a:cubicBezTo>
                    <a:pt x="1535" y="821"/>
                    <a:pt x="1576" y="813"/>
                    <a:pt x="1617" y="821"/>
                  </a:cubicBezTo>
                  <a:cubicBezTo>
                    <a:pt x="1666" y="830"/>
                    <a:pt x="1699" y="871"/>
                    <a:pt x="1724" y="904"/>
                  </a:cubicBezTo>
                  <a:cubicBezTo>
                    <a:pt x="1765" y="953"/>
                    <a:pt x="1806" y="994"/>
                    <a:pt x="1863" y="986"/>
                  </a:cubicBezTo>
                  <a:cubicBezTo>
                    <a:pt x="1921" y="969"/>
                    <a:pt x="1962" y="871"/>
                    <a:pt x="1995" y="772"/>
                  </a:cubicBezTo>
                  <a:cubicBezTo>
                    <a:pt x="2019" y="715"/>
                    <a:pt x="2044" y="649"/>
                    <a:pt x="2060" y="625"/>
                  </a:cubicBezTo>
                  <a:cubicBezTo>
                    <a:pt x="2068" y="625"/>
                    <a:pt x="2068" y="633"/>
                    <a:pt x="2068" y="633"/>
                  </a:cubicBezTo>
                  <a:cubicBezTo>
                    <a:pt x="2093" y="657"/>
                    <a:pt x="2118" y="707"/>
                    <a:pt x="2151" y="764"/>
                  </a:cubicBezTo>
                  <a:cubicBezTo>
                    <a:pt x="2167" y="813"/>
                    <a:pt x="2192" y="863"/>
                    <a:pt x="2208" y="912"/>
                  </a:cubicBezTo>
                  <a:cubicBezTo>
                    <a:pt x="2241" y="986"/>
                    <a:pt x="2257" y="1051"/>
                    <a:pt x="2274" y="1084"/>
                  </a:cubicBezTo>
                  <a:cubicBezTo>
                    <a:pt x="2282" y="1125"/>
                    <a:pt x="2233" y="1191"/>
                    <a:pt x="2183" y="1265"/>
                  </a:cubicBezTo>
                  <a:cubicBezTo>
                    <a:pt x="2126" y="1347"/>
                    <a:pt x="2068" y="1437"/>
                    <a:pt x="2085" y="1511"/>
                  </a:cubicBezTo>
                  <a:cubicBezTo>
                    <a:pt x="2109" y="1634"/>
                    <a:pt x="2306" y="1642"/>
                    <a:pt x="2438" y="1659"/>
                  </a:cubicBezTo>
                  <a:cubicBezTo>
                    <a:pt x="2471" y="1659"/>
                    <a:pt x="2503" y="1659"/>
                    <a:pt x="2520" y="1667"/>
                  </a:cubicBezTo>
                  <a:cubicBezTo>
                    <a:pt x="2577" y="1675"/>
                    <a:pt x="2700" y="1798"/>
                    <a:pt x="2782" y="1888"/>
                  </a:cubicBezTo>
                  <a:cubicBezTo>
                    <a:pt x="2807" y="1913"/>
                    <a:pt x="2823" y="1938"/>
                    <a:pt x="2840" y="1954"/>
                  </a:cubicBezTo>
                  <a:cubicBezTo>
                    <a:pt x="2889" y="2003"/>
                    <a:pt x="2881" y="2102"/>
                    <a:pt x="2873" y="2208"/>
                  </a:cubicBezTo>
                  <a:cubicBezTo>
                    <a:pt x="2873" y="2241"/>
                    <a:pt x="2873" y="2274"/>
                    <a:pt x="2873" y="2315"/>
                  </a:cubicBezTo>
                  <a:cubicBezTo>
                    <a:pt x="2865" y="2405"/>
                    <a:pt x="2840" y="2463"/>
                    <a:pt x="2823" y="2520"/>
                  </a:cubicBezTo>
                  <a:cubicBezTo>
                    <a:pt x="2807" y="2561"/>
                    <a:pt x="2791" y="2594"/>
                    <a:pt x="2782" y="2635"/>
                  </a:cubicBezTo>
                  <a:cubicBezTo>
                    <a:pt x="2766" y="2709"/>
                    <a:pt x="2791" y="2849"/>
                    <a:pt x="2807" y="29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74"/>
            <p:cNvSpPr/>
            <p:nvPr/>
          </p:nvSpPr>
          <p:spPr>
            <a:xfrm>
              <a:off x="3480800" y="2723100"/>
              <a:ext cx="106925" cy="112450"/>
            </a:xfrm>
            <a:custGeom>
              <a:avLst/>
              <a:gdLst/>
              <a:ahLst/>
              <a:cxnLst/>
              <a:rect l="l" t="t" r="r" b="b"/>
              <a:pathLst>
                <a:path w="4277" h="4498" extrusionOk="0">
                  <a:moveTo>
                    <a:pt x="3997" y="4038"/>
                  </a:moveTo>
                  <a:cubicBezTo>
                    <a:pt x="3956" y="4021"/>
                    <a:pt x="3923" y="4013"/>
                    <a:pt x="3915" y="4005"/>
                  </a:cubicBezTo>
                  <a:cubicBezTo>
                    <a:pt x="3907" y="3989"/>
                    <a:pt x="3890" y="3865"/>
                    <a:pt x="3808" y="3857"/>
                  </a:cubicBezTo>
                  <a:cubicBezTo>
                    <a:pt x="3726" y="3857"/>
                    <a:pt x="3743" y="3923"/>
                    <a:pt x="3702" y="3956"/>
                  </a:cubicBezTo>
                  <a:cubicBezTo>
                    <a:pt x="3652" y="3989"/>
                    <a:pt x="3464" y="3964"/>
                    <a:pt x="3439" y="3923"/>
                  </a:cubicBezTo>
                  <a:cubicBezTo>
                    <a:pt x="3423" y="3874"/>
                    <a:pt x="3381" y="3767"/>
                    <a:pt x="3340" y="3783"/>
                  </a:cubicBezTo>
                  <a:cubicBezTo>
                    <a:pt x="3291" y="3808"/>
                    <a:pt x="3275" y="3865"/>
                    <a:pt x="3193" y="3865"/>
                  </a:cubicBezTo>
                  <a:cubicBezTo>
                    <a:pt x="3119" y="3857"/>
                    <a:pt x="2938" y="3841"/>
                    <a:pt x="2832" y="3865"/>
                  </a:cubicBezTo>
                  <a:cubicBezTo>
                    <a:pt x="2725" y="3890"/>
                    <a:pt x="2733" y="3907"/>
                    <a:pt x="2610" y="3923"/>
                  </a:cubicBezTo>
                  <a:cubicBezTo>
                    <a:pt x="2495" y="3939"/>
                    <a:pt x="2339" y="3865"/>
                    <a:pt x="2274" y="3907"/>
                  </a:cubicBezTo>
                  <a:cubicBezTo>
                    <a:pt x="2216" y="3939"/>
                    <a:pt x="2290" y="3964"/>
                    <a:pt x="2183" y="3980"/>
                  </a:cubicBezTo>
                  <a:cubicBezTo>
                    <a:pt x="2085" y="4005"/>
                    <a:pt x="1814" y="4046"/>
                    <a:pt x="1748" y="4071"/>
                  </a:cubicBezTo>
                  <a:cubicBezTo>
                    <a:pt x="1674" y="4095"/>
                    <a:pt x="1617" y="4153"/>
                    <a:pt x="1535" y="4177"/>
                  </a:cubicBezTo>
                  <a:cubicBezTo>
                    <a:pt x="1453" y="4202"/>
                    <a:pt x="1174" y="4284"/>
                    <a:pt x="1116" y="4309"/>
                  </a:cubicBezTo>
                  <a:cubicBezTo>
                    <a:pt x="1075" y="4333"/>
                    <a:pt x="862" y="4440"/>
                    <a:pt x="731" y="4497"/>
                  </a:cubicBezTo>
                  <a:cubicBezTo>
                    <a:pt x="714" y="4399"/>
                    <a:pt x="698" y="4284"/>
                    <a:pt x="706" y="4227"/>
                  </a:cubicBezTo>
                  <a:cubicBezTo>
                    <a:pt x="714" y="4186"/>
                    <a:pt x="731" y="4153"/>
                    <a:pt x="739" y="4120"/>
                  </a:cubicBezTo>
                  <a:cubicBezTo>
                    <a:pt x="764" y="4062"/>
                    <a:pt x="796" y="3989"/>
                    <a:pt x="796" y="3890"/>
                  </a:cubicBezTo>
                  <a:cubicBezTo>
                    <a:pt x="796" y="3857"/>
                    <a:pt x="796" y="3824"/>
                    <a:pt x="805" y="3792"/>
                  </a:cubicBezTo>
                  <a:cubicBezTo>
                    <a:pt x="813" y="3660"/>
                    <a:pt x="821" y="3545"/>
                    <a:pt x="747" y="3480"/>
                  </a:cubicBezTo>
                  <a:cubicBezTo>
                    <a:pt x="731" y="3463"/>
                    <a:pt x="714" y="3439"/>
                    <a:pt x="690" y="3414"/>
                  </a:cubicBezTo>
                  <a:cubicBezTo>
                    <a:pt x="599" y="3324"/>
                    <a:pt x="468" y="3184"/>
                    <a:pt x="394" y="3168"/>
                  </a:cubicBezTo>
                  <a:cubicBezTo>
                    <a:pt x="370" y="3168"/>
                    <a:pt x="337" y="3168"/>
                    <a:pt x="296" y="3160"/>
                  </a:cubicBezTo>
                  <a:cubicBezTo>
                    <a:pt x="189" y="3151"/>
                    <a:pt x="25" y="3143"/>
                    <a:pt x="9" y="3078"/>
                  </a:cubicBezTo>
                  <a:cubicBezTo>
                    <a:pt x="0" y="3028"/>
                    <a:pt x="50" y="2955"/>
                    <a:pt x="99" y="2881"/>
                  </a:cubicBezTo>
                  <a:cubicBezTo>
                    <a:pt x="156" y="2799"/>
                    <a:pt x="214" y="2708"/>
                    <a:pt x="197" y="2634"/>
                  </a:cubicBezTo>
                  <a:cubicBezTo>
                    <a:pt x="181" y="2602"/>
                    <a:pt x="164" y="2536"/>
                    <a:pt x="132" y="2462"/>
                  </a:cubicBezTo>
                  <a:cubicBezTo>
                    <a:pt x="115" y="2413"/>
                    <a:pt x="91" y="2355"/>
                    <a:pt x="66" y="2306"/>
                  </a:cubicBezTo>
                  <a:cubicBezTo>
                    <a:pt x="82" y="2306"/>
                    <a:pt x="99" y="2306"/>
                    <a:pt x="115" y="2306"/>
                  </a:cubicBezTo>
                  <a:cubicBezTo>
                    <a:pt x="164" y="2298"/>
                    <a:pt x="189" y="2249"/>
                    <a:pt x="197" y="2200"/>
                  </a:cubicBezTo>
                  <a:cubicBezTo>
                    <a:pt x="205" y="2183"/>
                    <a:pt x="214" y="2167"/>
                    <a:pt x="214" y="2167"/>
                  </a:cubicBezTo>
                  <a:cubicBezTo>
                    <a:pt x="230" y="2150"/>
                    <a:pt x="247" y="2134"/>
                    <a:pt x="255" y="2109"/>
                  </a:cubicBezTo>
                  <a:cubicBezTo>
                    <a:pt x="263" y="2093"/>
                    <a:pt x="279" y="2076"/>
                    <a:pt x="288" y="2060"/>
                  </a:cubicBezTo>
                  <a:cubicBezTo>
                    <a:pt x="312" y="2035"/>
                    <a:pt x="337" y="1986"/>
                    <a:pt x="337" y="1937"/>
                  </a:cubicBezTo>
                  <a:cubicBezTo>
                    <a:pt x="345" y="1896"/>
                    <a:pt x="345" y="1855"/>
                    <a:pt x="320" y="1814"/>
                  </a:cubicBezTo>
                  <a:cubicBezTo>
                    <a:pt x="304" y="1781"/>
                    <a:pt x="288" y="1748"/>
                    <a:pt x="279" y="1715"/>
                  </a:cubicBezTo>
                  <a:cubicBezTo>
                    <a:pt x="271" y="1691"/>
                    <a:pt x="263" y="1674"/>
                    <a:pt x="271" y="1674"/>
                  </a:cubicBezTo>
                  <a:lnTo>
                    <a:pt x="271" y="1674"/>
                  </a:lnTo>
                  <a:cubicBezTo>
                    <a:pt x="279" y="1666"/>
                    <a:pt x="370" y="1674"/>
                    <a:pt x="435" y="1682"/>
                  </a:cubicBezTo>
                  <a:cubicBezTo>
                    <a:pt x="476" y="1691"/>
                    <a:pt x="517" y="1699"/>
                    <a:pt x="542" y="1699"/>
                  </a:cubicBezTo>
                  <a:cubicBezTo>
                    <a:pt x="567" y="1699"/>
                    <a:pt x="591" y="1682"/>
                    <a:pt x="591" y="1658"/>
                  </a:cubicBezTo>
                  <a:cubicBezTo>
                    <a:pt x="591" y="1641"/>
                    <a:pt x="567" y="1592"/>
                    <a:pt x="542" y="1535"/>
                  </a:cubicBezTo>
                  <a:cubicBezTo>
                    <a:pt x="509" y="1453"/>
                    <a:pt x="460" y="1354"/>
                    <a:pt x="452" y="1305"/>
                  </a:cubicBezTo>
                  <a:cubicBezTo>
                    <a:pt x="443" y="1272"/>
                    <a:pt x="460" y="1256"/>
                    <a:pt x="485" y="1231"/>
                  </a:cubicBezTo>
                  <a:cubicBezTo>
                    <a:pt x="509" y="1215"/>
                    <a:pt x="534" y="1190"/>
                    <a:pt x="550" y="1157"/>
                  </a:cubicBezTo>
                  <a:cubicBezTo>
                    <a:pt x="567" y="1108"/>
                    <a:pt x="558" y="1059"/>
                    <a:pt x="534" y="1018"/>
                  </a:cubicBezTo>
                  <a:cubicBezTo>
                    <a:pt x="517" y="977"/>
                    <a:pt x="493" y="936"/>
                    <a:pt x="476" y="903"/>
                  </a:cubicBezTo>
                  <a:cubicBezTo>
                    <a:pt x="452" y="862"/>
                    <a:pt x="394" y="837"/>
                    <a:pt x="345" y="813"/>
                  </a:cubicBezTo>
                  <a:lnTo>
                    <a:pt x="345" y="813"/>
                  </a:lnTo>
                  <a:cubicBezTo>
                    <a:pt x="304" y="796"/>
                    <a:pt x="279" y="780"/>
                    <a:pt x="271" y="772"/>
                  </a:cubicBezTo>
                  <a:cubicBezTo>
                    <a:pt x="263" y="755"/>
                    <a:pt x="255" y="714"/>
                    <a:pt x="255" y="665"/>
                  </a:cubicBezTo>
                  <a:cubicBezTo>
                    <a:pt x="255" y="607"/>
                    <a:pt x="255" y="534"/>
                    <a:pt x="263" y="484"/>
                  </a:cubicBezTo>
                  <a:cubicBezTo>
                    <a:pt x="263" y="435"/>
                    <a:pt x="361" y="369"/>
                    <a:pt x="443" y="304"/>
                  </a:cubicBezTo>
                  <a:cubicBezTo>
                    <a:pt x="501" y="263"/>
                    <a:pt x="558" y="222"/>
                    <a:pt x="575" y="189"/>
                  </a:cubicBezTo>
                  <a:lnTo>
                    <a:pt x="575" y="189"/>
                  </a:lnTo>
                  <a:cubicBezTo>
                    <a:pt x="575" y="189"/>
                    <a:pt x="608" y="213"/>
                    <a:pt x="649" y="230"/>
                  </a:cubicBezTo>
                  <a:lnTo>
                    <a:pt x="649" y="230"/>
                  </a:lnTo>
                  <a:cubicBezTo>
                    <a:pt x="681" y="246"/>
                    <a:pt x="723" y="271"/>
                    <a:pt x="764" y="296"/>
                  </a:cubicBezTo>
                  <a:cubicBezTo>
                    <a:pt x="854" y="345"/>
                    <a:pt x="936" y="386"/>
                    <a:pt x="985" y="386"/>
                  </a:cubicBezTo>
                  <a:cubicBezTo>
                    <a:pt x="1043" y="386"/>
                    <a:pt x="1059" y="353"/>
                    <a:pt x="1059" y="312"/>
                  </a:cubicBezTo>
                  <a:cubicBezTo>
                    <a:pt x="1059" y="296"/>
                    <a:pt x="1059" y="279"/>
                    <a:pt x="1051" y="271"/>
                  </a:cubicBezTo>
                  <a:cubicBezTo>
                    <a:pt x="1051" y="255"/>
                    <a:pt x="1051" y="246"/>
                    <a:pt x="1051" y="246"/>
                  </a:cubicBezTo>
                  <a:cubicBezTo>
                    <a:pt x="1051" y="238"/>
                    <a:pt x="1075" y="246"/>
                    <a:pt x="1108" y="246"/>
                  </a:cubicBezTo>
                  <a:cubicBezTo>
                    <a:pt x="1166" y="246"/>
                    <a:pt x="1231" y="246"/>
                    <a:pt x="1289" y="230"/>
                  </a:cubicBezTo>
                  <a:cubicBezTo>
                    <a:pt x="1379" y="197"/>
                    <a:pt x="1363" y="156"/>
                    <a:pt x="1338" y="99"/>
                  </a:cubicBezTo>
                  <a:cubicBezTo>
                    <a:pt x="1330" y="82"/>
                    <a:pt x="1330" y="66"/>
                    <a:pt x="1330" y="49"/>
                  </a:cubicBezTo>
                  <a:cubicBezTo>
                    <a:pt x="1346" y="17"/>
                    <a:pt x="1453" y="8"/>
                    <a:pt x="1527" y="0"/>
                  </a:cubicBezTo>
                  <a:cubicBezTo>
                    <a:pt x="1543" y="0"/>
                    <a:pt x="1560" y="0"/>
                    <a:pt x="1576" y="0"/>
                  </a:cubicBezTo>
                  <a:cubicBezTo>
                    <a:pt x="1576" y="0"/>
                    <a:pt x="1576" y="25"/>
                    <a:pt x="1584" y="58"/>
                  </a:cubicBezTo>
                  <a:cubicBezTo>
                    <a:pt x="1584" y="107"/>
                    <a:pt x="1584" y="164"/>
                    <a:pt x="1592" y="205"/>
                  </a:cubicBezTo>
                  <a:cubicBezTo>
                    <a:pt x="1592" y="246"/>
                    <a:pt x="1592" y="279"/>
                    <a:pt x="1592" y="296"/>
                  </a:cubicBezTo>
                  <a:cubicBezTo>
                    <a:pt x="1601" y="328"/>
                    <a:pt x="1625" y="353"/>
                    <a:pt x="1666" y="369"/>
                  </a:cubicBezTo>
                  <a:cubicBezTo>
                    <a:pt x="1707" y="386"/>
                    <a:pt x="1773" y="378"/>
                    <a:pt x="1798" y="378"/>
                  </a:cubicBezTo>
                  <a:cubicBezTo>
                    <a:pt x="1847" y="369"/>
                    <a:pt x="1880" y="312"/>
                    <a:pt x="1912" y="255"/>
                  </a:cubicBezTo>
                  <a:cubicBezTo>
                    <a:pt x="1921" y="230"/>
                    <a:pt x="1937" y="205"/>
                    <a:pt x="1945" y="189"/>
                  </a:cubicBezTo>
                  <a:cubicBezTo>
                    <a:pt x="1962" y="172"/>
                    <a:pt x="2077" y="197"/>
                    <a:pt x="2183" y="230"/>
                  </a:cubicBezTo>
                  <a:cubicBezTo>
                    <a:pt x="2257" y="246"/>
                    <a:pt x="2331" y="263"/>
                    <a:pt x="2364" y="263"/>
                  </a:cubicBezTo>
                  <a:cubicBezTo>
                    <a:pt x="2388" y="263"/>
                    <a:pt x="2413" y="287"/>
                    <a:pt x="2430" y="328"/>
                  </a:cubicBezTo>
                  <a:cubicBezTo>
                    <a:pt x="2471" y="402"/>
                    <a:pt x="2495" y="509"/>
                    <a:pt x="2503" y="558"/>
                  </a:cubicBezTo>
                  <a:cubicBezTo>
                    <a:pt x="2512" y="607"/>
                    <a:pt x="2569" y="648"/>
                    <a:pt x="2643" y="681"/>
                  </a:cubicBezTo>
                  <a:cubicBezTo>
                    <a:pt x="2758" y="739"/>
                    <a:pt x="2914" y="788"/>
                    <a:pt x="2947" y="796"/>
                  </a:cubicBezTo>
                  <a:cubicBezTo>
                    <a:pt x="2979" y="813"/>
                    <a:pt x="3020" y="788"/>
                    <a:pt x="3045" y="755"/>
                  </a:cubicBezTo>
                  <a:cubicBezTo>
                    <a:pt x="3078" y="714"/>
                    <a:pt x="3111" y="657"/>
                    <a:pt x="3127" y="616"/>
                  </a:cubicBezTo>
                  <a:cubicBezTo>
                    <a:pt x="3135" y="599"/>
                    <a:pt x="3193" y="591"/>
                    <a:pt x="3267" y="575"/>
                  </a:cubicBezTo>
                  <a:cubicBezTo>
                    <a:pt x="3398" y="550"/>
                    <a:pt x="3562" y="542"/>
                    <a:pt x="3636" y="542"/>
                  </a:cubicBezTo>
                  <a:cubicBezTo>
                    <a:pt x="3718" y="542"/>
                    <a:pt x="3784" y="607"/>
                    <a:pt x="3857" y="673"/>
                  </a:cubicBezTo>
                  <a:cubicBezTo>
                    <a:pt x="3874" y="689"/>
                    <a:pt x="3899" y="714"/>
                    <a:pt x="3915" y="731"/>
                  </a:cubicBezTo>
                  <a:cubicBezTo>
                    <a:pt x="3948" y="755"/>
                    <a:pt x="3981" y="813"/>
                    <a:pt x="4005" y="878"/>
                  </a:cubicBezTo>
                  <a:cubicBezTo>
                    <a:pt x="4038" y="977"/>
                    <a:pt x="4063" y="1083"/>
                    <a:pt x="4063" y="1116"/>
                  </a:cubicBezTo>
                  <a:cubicBezTo>
                    <a:pt x="4063" y="1157"/>
                    <a:pt x="4087" y="1215"/>
                    <a:pt x="4120" y="1264"/>
                  </a:cubicBezTo>
                  <a:cubicBezTo>
                    <a:pt x="4153" y="1313"/>
                    <a:pt x="4194" y="1371"/>
                    <a:pt x="4235" y="1412"/>
                  </a:cubicBezTo>
                  <a:cubicBezTo>
                    <a:pt x="4260" y="1453"/>
                    <a:pt x="4268" y="1518"/>
                    <a:pt x="4268" y="1584"/>
                  </a:cubicBezTo>
                  <a:cubicBezTo>
                    <a:pt x="4276" y="1650"/>
                    <a:pt x="4268" y="1715"/>
                    <a:pt x="4260" y="1756"/>
                  </a:cubicBezTo>
                  <a:cubicBezTo>
                    <a:pt x="4260" y="1781"/>
                    <a:pt x="4210" y="1847"/>
                    <a:pt x="4161" y="1904"/>
                  </a:cubicBezTo>
                  <a:cubicBezTo>
                    <a:pt x="4095" y="1978"/>
                    <a:pt x="4030" y="2060"/>
                    <a:pt x="4013" y="2126"/>
                  </a:cubicBezTo>
                  <a:cubicBezTo>
                    <a:pt x="3981" y="2208"/>
                    <a:pt x="3874" y="2454"/>
                    <a:pt x="3792" y="2634"/>
                  </a:cubicBezTo>
                  <a:cubicBezTo>
                    <a:pt x="3751" y="2725"/>
                    <a:pt x="3718" y="2790"/>
                    <a:pt x="3702" y="2831"/>
                  </a:cubicBezTo>
                  <a:cubicBezTo>
                    <a:pt x="3661" y="2930"/>
                    <a:pt x="3743" y="3160"/>
                    <a:pt x="3800" y="3324"/>
                  </a:cubicBezTo>
                  <a:cubicBezTo>
                    <a:pt x="3816" y="3373"/>
                    <a:pt x="3833" y="3422"/>
                    <a:pt x="3841" y="3447"/>
                  </a:cubicBezTo>
                  <a:cubicBezTo>
                    <a:pt x="3857" y="3513"/>
                    <a:pt x="3882" y="3570"/>
                    <a:pt x="3923" y="3611"/>
                  </a:cubicBezTo>
                  <a:cubicBezTo>
                    <a:pt x="3956" y="3660"/>
                    <a:pt x="4013" y="3701"/>
                    <a:pt x="4095" y="3751"/>
                  </a:cubicBezTo>
                  <a:cubicBezTo>
                    <a:pt x="4194" y="3808"/>
                    <a:pt x="4161" y="3874"/>
                    <a:pt x="4137" y="3907"/>
                  </a:cubicBezTo>
                  <a:lnTo>
                    <a:pt x="4137" y="3907"/>
                  </a:lnTo>
                  <a:cubicBezTo>
                    <a:pt x="4128" y="3923"/>
                    <a:pt x="4120" y="3931"/>
                    <a:pt x="4120" y="3948"/>
                  </a:cubicBezTo>
                  <a:cubicBezTo>
                    <a:pt x="4120" y="3948"/>
                    <a:pt x="4063" y="3989"/>
                    <a:pt x="3997" y="403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74"/>
            <p:cNvSpPr/>
            <p:nvPr/>
          </p:nvSpPr>
          <p:spPr>
            <a:xfrm>
              <a:off x="3480800" y="2723100"/>
              <a:ext cx="106925" cy="112450"/>
            </a:xfrm>
            <a:custGeom>
              <a:avLst/>
              <a:gdLst/>
              <a:ahLst/>
              <a:cxnLst/>
              <a:rect l="l" t="t" r="r" b="b"/>
              <a:pathLst>
                <a:path w="4277" h="4498" fill="none" extrusionOk="0">
                  <a:moveTo>
                    <a:pt x="3997" y="4038"/>
                  </a:moveTo>
                  <a:cubicBezTo>
                    <a:pt x="3956" y="4021"/>
                    <a:pt x="3923" y="4013"/>
                    <a:pt x="3915" y="4005"/>
                  </a:cubicBezTo>
                  <a:cubicBezTo>
                    <a:pt x="3907" y="3989"/>
                    <a:pt x="3890" y="3865"/>
                    <a:pt x="3808" y="3857"/>
                  </a:cubicBezTo>
                  <a:cubicBezTo>
                    <a:pt x="3726" y="3857"/>
                    <a:pt x="3743" y="3923"/>
                    <a:pt x="3702" y="3956"/>
                  </a:cubicBezTo>
                  <a:cubicBezTo>
                    <a:pt x="3652" y="3989"/>
                    <a:pt x="3464" y="3964"/>
                    <a:pt x="3439" y="3923"/>
                  </a:cubicBezTo>
                  <a:cubicBezTo>
                    <a:pt x="3423" y="3874"/>
                    <a:pt x="3381" y="3767"/>
                    <a:pt x="3340" y="3783"/>
                  </a:cubicBezTo>
                  <a:cubicBezTo>
                    <a:pt x="3291" y="3808"/>
                    <a:pt x="3275" y="3865"/>
                    <a:pt x="3193" y="3865"/>
                  </a:cubicBezTo>
                  <a:cubicBezTo>
                    <a:pt x="3119" y="3857"/>
                    <a:pt x="2938" y="3841"/>
                    <a:pt x="2832" y="3865"/>
                  </a:cubicBezTo>
                  <a:cubicBezTo>
                    <a:pt x="2725" y="3890"/>
                    <a:pt x="2733" y="3907"/>
                    <a:pt x="2610" y="3923"/>
                  </a:cubicBezTo>
                  <a:cubicBezTo>
                    <a:pt x="2495" y="3939"/>
                    <a:pt x="2339" y="3865"/>
                    <a:pt x="2274" y="3907"/>
                  </a:cubicBezTo>
                  <a:cubicBezTo>
                    <a:pt x="2216" y="3939"/>
                    <a:pt x="2290" y="3964"/>
                    <a:pt x="2183" y="3980"/>
                  </a:cubicBezTo>
                  <a:cubicBezTo>
                    <a:pt x="2085" y="4005"/>
                    <a:pt x="1814" y="4046"/>
                    <a:pt x="1748" y="4071"/>
                  </a:cubicBezTo>
                  <a:cubicBezTo>
                    <a:pt x="1674" y="4095"/>
                    <a:pt x="1617" y="4153"/>
                    <a:pt x="1535" y="4177"/>
                  </a:cubicBezTo>
                  <a:cubicBezTo>
                    <a:pt x="1453" y="4202"/>
                    <a:pt x="1174" y="4284"/>
                    <a:pt x="1116" y="4309"/>
                  </a:cubicBezTo>
                  <a:cubicBezTo>
                    <a:pt x="1075" y="4333"/>
                    <a:pt x="862" y="4440"/>
                    <a:pt x="731" y="4497"/>
                  </a:cubicBezTo>
                  <a:cubicBezTo>
                    <a:pt x="714" y="4399"/>
                    <a:pt x="698" y="4284"/>
                    <a:pt x="706" y="4227"/>
                  </a:cubicBezTo>
                  <a:cubicBezTo>
                    <a:pt x="714" y="4186"/>
                    <a:pt x="731" y="4153"/>
                    <a:pt x="739" y="4120"/>
                  </a:cubicBezTo>
                  <a:cubicBezTo>
                    <a:pt x="764" y="4062"/>
                    <a:pt x="796" y="3989"/>
                    <a:pt x="796" y="3890"/>
                  </a:cubicBezTo>
                  <a:cubicBezTo>
                    <a:pt x="796" y="3857"/>
                    <a:pt x="796" y="3824"/>
                    <a:pt x="805" y="3792"/>
                  </a:cubicBezTo>
                  <a:cubicBezTo>
                    <a:pt x="813" y="3660"/>
                    <a:pt x="821" y="3545"/>
                    <a:pt x="747" y="3480"/>
                  </a:cubicBezTo>
                  <a:cubicBezTo>
                    <a:pt x="731" y="3463"/>
                    <a:pt x="714" y="3439"/>
                    <a:pt x="690" y="3414"/>
                  </a:cubicBezTo>
                  <a:cubicBezTo>
                    <a:pt x="599" y="3324"/>
                    <a:pt x="468" y="3184"/>
                    <a:pt x="394" y="3168"/>
                  </a:cubicBezTo>
                  <a:cubicBezTo>
                    <a:pt x="370" y="3168"/>
                    <a:pt x="337" y="3168"/>
                    <a:pt x="296" y="3160"/>
                  </a:cubicBezTo>
                  <a:cubicBezTo>
                    <a:pt x="189" y="3151"/>
                    <a:pt x="25" y="3143"/>
                    <a:pt x="9" y="3078"/>
                  </a:cubicBezTo>
                  <a:cubicBezTo>
                    <a:pt x="0" y="3028"/>
                    <a:pt x="50" y="2955"/>
                    <a:pt x="99" y="2881"/>
                  </a:cubicBezTo>
                  <a:cubicBezTo>
                    <a:pt x="156" y="2799"/>
                    <a:pt x="214" y="2708"/>
                    <a:pt x="197" y="2634"/>
                  </a:cubicBezTo>
                  <a:cubicBezTo>
                    <a:pt x="181" y="2602"/>
                    <a:pt x="164" y="2536"/>
                    <a:pt x="132" y="2462"/>
                  </a:cubicBezTo>
                  <a:cubicBezTo>
                    <a:pt x="115" y="2413"/>
                    <a:pt x="91" y="2355"/>
                    <a:pt x="66" y="2306"/>
                  </a:cubicBezTo>
                  <a:cubicBezTo>
                    <a:pt x="82" y="2306"/>
                    <a:pt x="99" y="2306"/>
                    <a:pt x="115" y="2306"/>
                  </a:cubicBezTo>
                  <a:cubicBezTo>
                    <a:pt x="164" y="2298"/>
                    <a:pt x="189" y="2249"/>
                    <a:pt x="197" y="2200"/>
                  </a:cubicBezTo>
                  <a:cubicBezTo>
                    <a:pt x="205" y="2183"/>
                    <a:pt x="214" y="2167"/>
                    <a:pt x="214" y="2167"/>
                  </a:cubicBezTo>
                  <a:cubicBezTo>
                    <a:pt x="230" y="2150"/>
                    <a:pt x="247" y="2134"/>
                    <a:pt x="255" y="2109"/>
                  </a:cubicBezTo>
                  <a:cubicBezTo>
                    <a:pt x="263" y="2093"/>
                    <a:pt x="279" y="2076"/>
                    <a:pt x="288" y="2060"/>
                  </a:cubicBezTo>
                  <a:cubicBezTo>
                    <a:pt x="312" y="2035"/>
                    <a:pt x="337" y="1986"/>
                    <a:pt x="337" y="1937"/>
                  </a:cubicBezTo>
                  <a:cubicBezTo>
                    <a:pt x="345" y="1896"/>
                    <a:pt x="345" y="1855"/>
                    <a:pt x="320" y="1814"/>
                  </a:cubicBezTo>
                  <a:cubicBezTo>
                    <a:pt x="304" y="1781"/>
                    <a:pt x="288" y="1748"/>
                    <a:pt x="279" y="1715"/>
                  </a:cubicBezTo>
                  <a:cubicBezTo>
                    <a:pt x="271" y="1691"/>
                    <a:pt x="263" y="1674"/>
                    <a:pt x="271" y="1674"/>
                  </a:cubicBezTo>
                  <a:lnTo>
                    <a:pt x="271" y="1674"/>
                  </a:lnTo>
                  <a:cubicBezTo>
                    <a:pt x="279" y="1666"/>
                    <a:pt x="370" y="1674"/>
                    <a:pt x="435" y="1682"/>
                  </a:cubicBezTo>
                  <a:cubicBezTo>
                    <a:pt x="476" y="1691"/>
                    <a:pt x="517" y="1699"/>
                    <a:pt x="542" y="1699"/>
                  </a:cubicBezTo>
                  <a:cubicBezTo>
                    <a:pt x="567" y="1699"/>
                    <a:pt x="591" y="1682"/>
                    <a:pt x="591" y="1658"/>
                  </a:cubicBezTo>
                  <a:cubicBezTo>
                    <a:pt x="591" y="1641"/>
                    <a:pt x="567" y="1592"/>
                    <a:pt x="542" y="1535"/>
                  </a:cubicBezTo>
                  <a:cubicBezTo>
                    <a:pt x="509" y="1453"/>
                    <a:pt x="460" y="1354"/>
                    <a:pt x="452" y="1305"/>
                  </a:cubicBezTo>
                  <a:cubicBezTo>
                    <a:pt x="443" y="1272"/>
                    <a:pt x="460" y="1256"/>
                    <a:pt x="485" y="1231"/>
                  </a:cubicBezTo>
                  <a:cubicBezTo>
                    <a:pt x="509" y="1215"/>
                    <a:pt x="534" y="1190"/>
                    <a:pt x="550" y="1157"/>
                  </a:cubicBezTo>
                  <a:cubicBezTo>
                    <a:pt x="567" y="1108"/>
                    <a:pt x="558" y="1059"/>
                    <a:pt x="534" y="1018"/>
                  </a:cubicBezTo>
                  <a:cubicBezTo>
                    <a:pt x="517" y="977"/>
                    <a:pt x="493" y="936"/>
                    <a:pt x="476" y="903"/>
                  </a:cubicBezTo>
                  <a:cubicBezTo>
                    <a:pt x="452" y="862"/>
                    <a:pt x="394" y="837"/>
                    <a:pt x="345" y="813"/>
                  </a:cubicBezTo>
                  <a:lnTo>
                    <a:pt x="345" y="813"/>
                  </a:lnTo>
                  <a:cubicBezTo>
                    <a:pt x="304" y="796"/>
                    <a:pt x="279" y="780"/>
                    <a:pt x="271" y="772"/>
                  </a:cubicBezTo>
                  <a:cubicBezTo>
                    <a:pt x="263" y="755"/>
                    <a:pt x="255" y="714"/>
                    <a:pt x="255" y="665"/>
                  </a:cubicBezTo>
                  <a:cubicBezTo>
                    <a:pt x="255" y="607"/>
                    <a:pt x="255" y="534"/>
                    <a:pt x="263" y="484"/>
                  </a:cubicBezTo>
                  <a:cubicBezTo>
                    <a:pt x="263" y="435"/>
                    <a:pt x="361" y="369"/>
                    <a:pt x="443" y="304"/>
                  </a:cubicBezTo>
                  <a:cubicBezTo>
                    <a:pt x="501" y="263"/>
                    <a:pt x="558" y="222"/>
                    <a:pt x="575" y="189"/>
                  </a:cubicBezTo>
                  <a:lnTo>
                    <a:pt x="575" y="189"/>
                  </a:lnTo>
                  <a:cubicBezTo>
                    <a:pt x="575" y="189"/>
                    <a:pt x="608" y="213"/>
                    <a:pt x="649" y="230"/>
                  </a:cubicBezTo>
                  <a:lnTo>
                    <a:pt x="649" y="230"/>
                  </a:lnTo>
                  <a:cubicBezTo>
                    <a:pt x="681" y="246"/>
                    <a:pt x="723" y="271"/>
                    <a:pt x="764" y="296"/>
                  </a:cubicBezTo>
                  <a:cubicBezTo>
                    <a:pt x="854" y="345"/>
                    <a:pt x="936" y="386"/>
                    <a:pt x="985" y="386"/>
                  </a:cubicBezTo>
                  <a:cubicBezTo>
                    <a:pt x="1043" y="386"/>
                    <a:pt x="1059" y="353"/>
                    <a:pt x="1059" y="312"/>
                  </a:cubicBezTo>
                  <a:cubicBezTo>
                    <a:pt x="1059" y="296"/>
                    <a:pt x="1059" y="279"/>
                    <a:pt x="1051" y="271"/>
                  </a:cubicBezTo>
                  <a:cubicBezTo>
                    <a:pt x="1051" y="255"/>
                    <a:pt x="1051" y="246"/>
                    <a:pt x="1051" y="246"/>
                  </a:cubicBezTo>
                  <a:cubicBezTo>
                    <a:pt x="1051" y="238"/>
                    <a:pt x="1075" y="246"/>
                    <a:pt x="1108" y="246"/>
                  </a:cubicBezTo>
                  <a:cubicBezTo>
                    <a:pt x="1166" y="246"/>
                    <a:pt x="1231" y="246"/>
                    <a:pt x="1289" y="230"/>
                  </a:cubicBezTo>
                  <a:cubicBezTo>
                    <a:pt x="1379" y="197"/>
                    <a:pt x="1363" y="156"/>
                    <a:pt x="1338" y="99"/>
                  </a:cubicBezTo>
                  <a:cubicBezTo>
                    <a:pt x="1330" y="82"/>
                    <a:pt x="1330" y="66"/>
                    <a:pt x="1330" y="49"/>
                  </a:cubicBezTo>
                  <a:cubicBezTo>
                    <a:pt x="1346" y="17"/>
                    <a:pt x="1453" y="8"/>
                    <a:pt x="1527" y="0"/>
                  </a:cubicBezTo>
                  <a:cubicBezTo>
                    <a:pt x="1543" y="0"/>
                    <a:pt x="1560" y="0"/>
                    <a:pt x="1576" y="0"/>
                  </a:cubicBezTo>
                  <a:cubicBezTo>
                    <a:pt x="1576" y="0"/>
                    <a:pt x="1576" y="25"/>
                    <a:pt x="1584" y="58"/>
                  </a:cubicBezTo>
                  <a:cubicBezTo>
                    <a:pt x="1584" y="107"/>
                    <a:pt x="1584" y="164"/>
                    <a:pt x="1592" y="205"/>
                  </a:cubicBezTo>
                  <a:cubicBezTo>
                    <a:pt x="1592" y="246"/>
                    <a:pt x="1592" y="279"/>
                    <a:pt x="1592" y="296"/>
                  </a:cubicBezTo>
                  <a:cubicBezTo>
                    <a:pt x="1601" y="328"/>
                    <a:pt x="1625" y="353"/>
                    <a:pt x="1666" y="369"/>
                  </a:cubicBezTo>
                  <a:cubicBezTo>
                    <a:pt x="1707" y="386"/>
                    <a:pt x="1773" y="378"/>
                    <a:pt x="1798" y="378"/>
                  </a:cubicBezTo>
                  <a:cubicBezTo>
                    <a:pt x="1847" y="369"/>
                    <a:pt x="1880" y="312"/>
                    <a:pt x="1912" y="255"/>
                  </a:cubicBezTo>
                  <a:cubicBezTo>
                    <a:pt x="1921" y="230"/>
                    <a:pt x="1937" y="205"/>
                    <a:pt x="1945" y="189"/>
                  </a:cubicBezTo>
                  <a:cubicBezTo>
                    <a:pt x="1962" y="172"/>
                    <a:pt x="2077" y="197"/>
                    <a:pt x="2183" y="230"/>
                  </a:cubicBezTo>
                  <a:cubicBezTo>
                    <a:pt x="2257" y="246"/>
                    <a:pt x="2331" y="263"/>
                    <a:pt x="2364" y="263"/>
                  </a:cubicBezTo>
                  <a:cubicBezTo>
                    <a:pt x="2388" y="263"/>
                    <a:pt x="2413" y="287"/>
                    <a:pt x="2430" y="328"/>
                  </a:cubicBezTo>
                  <a:cubicBezTo>
                    <a:pt x="2471" y="402"/>
                    <a:pt x="2495" y="509"/>
                    <a:pt x="2503" y="558"/>
                  </a:cubicBezTo>
                  <a:cubicBezTo>
                    <a:pt x="2512" y="607"/>
                    <a:pt x="2569" y="648"/>
                    <a:pt x="2643" y="681"/>
                  </a:cubicBezTo>
                  <a:cubicBezTo>
                    <a:pt x="2758" y="739"/>
                    <a:pt x="2914" y="788"/>
                    <a:pt x="2947" y="796"/>
                  </a:cubicBezTo>
                  <a:cubicBezTo>
                    <a:pt x="2979" y="813"/>
                    <a:pt x="3020" y="788"/>
                    <a:pt x="3045" y="755"/>
                  </a:cubicBezTo>
                  <a:cubicBezTo>
                    <a:pt x="3078" y="714"/>
                    <a:pt x="3111" y="657"/>
                    <a:pt x="3127" y="616"/>
                  </a:cubicBezTo>
                  <a:cubicBezTo>
                    <a:pt x="3135" y="599"/>
                    <a:pt x="3193" y="591"/>
                    <a:pt x="3267" y="575"/>
                  </a:cubicBezTo>
                  <a:cubicBezTo>
                    <a:pt x="3398" y="550"/>
                    <a:pt x="3562" y="542"/>
                    <a:pt x="3636" y="542"/>
                  </a:cubicBezTo>
                  <a:cubicBezTo>
                    <a:pt x="3718" y="542"/>
                    <a:pt x="3784" y="607"/>
                    <a:pt x="3857" y="673"/>
                  </a:cubicBezTo>
                  <a:cubicBezTo>
                    <a:pt x="3874" y="689"/>
                    <a:pt x="3899" y="714"/>
                    <a:pt x="3915" y="731"/>
                  </a:cubicBezTo>
                  <a:cubicBezTo>
                    <a:pt x="3948" y="755"/>
                    <a:pt x="3981" y="813"/>
                    <a:pt x="4005" y="878"/>
                  </a:cubicBezTo>
                  <a:cubicBezTo>
                    <a:pt x="4038" y="977"/>
                    <a:pt x="4063" y="1083"/>
                    <a:pt x="4063" y="1116"/>
                  </a:cubicBezTo>
                  <a:cubicBezTo>
                    <a:pt x="4063" y="1157"/>
                    <a:pt x="4087" y="1215"/>
                    <a:pt x="4120" y="1264"/>
                  </a:cubicBezTo>
                  <a:cubicBezTo>
                    <a:pt x="4153" y="1313"/>
                    <a:pt x="4194" y="1371"/>
                    <a:pt x="4235" y="1412"/>
                  </a:cubicBezTo>
                  <a:cubicBezTo>
                    <a:pt x="4260" y="1453"/>
                    <a:pt x="4268" y="1518"/>
                    <a:pt x="4268" y="1584"/>
                  </a:cubicBezTo>
                  <a:cubicBezTo>
                    <a:pt x="4276" y="1650"/>
                    <a:pt x="4268" y="1715"/>
                    <a:pt x="4260" y="1756"/>
                  </a:cubicBezTo>
                  <a:cubicBezTo>
                    <a:pt x="4260" y="1781"/>
                    <a:pt x="4210" y="1847"/>
                    <a:pt x="4161" y="1904"/>
                  </a:cubicBezTo>
                  <a:cubicBezTo>
                    <a:pt x="4095" y="1978"/>
                    <a:pt x="4030" y="2060"/>
                    <a:pt x="4013" y="2126"/>
                  </a:cubicBezTo>
                  <a:cubicBezTo>
                    <a:pt x="3981" y="2208"/>
                    <a:pt x="3874" y="2454"/>
                    <a:pt x="3792" y="2634"/>
                  </a:cubicBezTo>
                  <a:cubicBezTo>
                    <a:pt x="3751" y="2725"/>
                    <a:pt x="3718" y="2790"/>
                    <a:pt x="3702" y="2831"/>
                  </a:cubicBezTo>
                  <a:cubicBezTo>
                    <a:pt x="3661" y="2930"/>
                    <a:pt x="3743" y="3160"/>
                    <a:pt x="3800" y="3324"/>
                  </a:cubicBezTo>
                  <a:cubicBezTo>
                    <a:pt x="3816" y="3373"/>
                    <a:pt x="3833" y="3422"/>
                    <a:pt x="3841" y="3447"/>
                  </a:cubicBezTo>
                  <a:cubicBezTo>
                    <a:pt x="3857" y="3513"/>
                    <a:pt x="3882" y="3570"/>
                    <a:pt x="3923" y="3611"/>
                  </a:cubicBezTo>
                  <a:cubicBezTo>
                    <a:pt x="3956" y="3660"/>
                    <a:pt x="4013" y="3701"/>
                    <a:pt x="4095" y="3751"/>
                  </a:cubicBezTo>
                  <a:cubicBezTo>
                    <a:pt x="4194" y="3808"/>
                    <a:pt x="4161" y="3874"/>
                    <a:pt x="4137" y="3907"/>
                  </a:cubicBezTo>
                  <a:lnTo>
                    <a:pt x="4137" y="3907"/>
                  </a:lnTo>
                  <a:cubicBezTo>
                    <a:pt x="4128" y="3923"/>
                    <a:pt x="4120" y="3931"/>
                    <a:pt x="4120" y="3948"/>
                  </a:cubicBezTo>
                  <a:cubicBezTo>
                    <a:pt x="4120" y="3948"/>
                    <a:pt x="4063" y="3989"/>
                    <a:pt x="3997" y="40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74"/>
            <p:cNvSpPr/>
            <p:nvPr/>
          </p:nvSpPr>
          <p:spPr>
            <a:xfrm>
              <a:off x="3574150" y="2714475"/>
              <a:ext cx="79625" cy="115950"/>
            </a:xfrm>
            <a:custGeom>
              <a:avLst/>
              <a:gdLst/>
              <a:ahLst/>
              <a:cxnLst/>
              <a:rect l="l" t="t" r="r" b="b"/>
              <a:pathLst>
                <a:path w="3185" h="4638" extrusionOk="0">
                  <a:moveTo>
                    <a:pt x="3185" y="3677"/>
                  </a:moveTo>
                  <a:cubicBezTo>
                    <a:pt x="3152" y="3718"/>
                    <a:pt x="3127" y="3767"/>
                    <a:pt x="3078" y="3792"/>
                  </a:cubicBezTo>
                  <a:cubicBezTo>
                    <a:pt x="2996" y="3833"/>
                    <a:pt x="2938" y="3841"/>
                    <a:pt x="2906" y="3833"/>
                  </a:cubicBezTo>
                  <a:cubicBezTo>
                    <a:pt x="2865" y="3825"/>
                    <a:pt x="2848" y="3784"/>
                    <a:pt x="2799" y="3710"/>
                  </a:cubicBezTo>
                  <a:cubicBezTo>
                    <a:pt x="2750" y="3636"/>
                    <a:pt x="2577" y="3636"/>
                    <a:pt x="2520" y="3636"/>
                  </a:cubicBezTo>
                  <a:cubicBezTo>
                    <a:pt x="2471" y="3636"/>
                    <a:pt x="2430" y="3693"/>
                    <a:pt x="2495" y="3718"/>
                  </a:cubicBezTo>
                  <a:cubicBezTo>
                    <a:pt x="2553" y="3734"/>
                    <a:pt x="2627" y="3759"/>
                    <a:pt x="2659" y="3784"/>
                  </a:cubicBezTo>
                  <a:cubicBezTo>
                    <a:pt x="2692" y="3800"/>
                    <a:pt x="2725" y="3825"/>
                    <a:pt x="2700" y="3841"/>
                  </a:cubicBezTo>
                  <a:cubicBezTo>
                    <a:pt x="2676" y="3858"/>
                    <a:pt x="2487" y="3907"/>
                    <a:pt x="2347" y="3948"/>
                  </a:cubicBezTo>
                  <a:cubicBezTo>
                    <a:pt x="2208" y="3981"/>
                    <a:pt x="2077" y="4046"/>
                    <a:pt x="1970" y="4120"/>
                  </a:cubicBezTo>
                  <a:cubicBezTo>
                    <a:pt x="1863" y="4186"/>
                    <a:pt x="1814" y="4227"/>
                    <a:pt x="1740" y="4252"/>
                  </a:cubicBezTo>
                  <a:cubicBezTo>
                    <a:pt x="1658" y="4276"/>
                    <a:pt x="1264" y="4350"/>
                    <a:pt x="1207" y="4366"/>
                  </a:cubicBezTo>
                  <a:cubicBezTo>
                    <a:pt x="1141" y="4391"/>
                    <a:pt x="920" y="4637"/>
                    <a:pt x="854" y="4604"/>
                  </a:cubicBezTo>
                  <a:cubicBezTo>
                    <a:pt x="780" y="4572"/>
                    <a:pt x="616" y="4531"/>
                    <a:pt x="509" y="4481"/>
                  </a:cubicBezTo>
                  <a:cubicBezTo>
                    <a:pt x="468" y="4457"/>
                    <a:pt x="403" y="4432"/>
                    <a:pt x="345" y="4407"/>
                  </a:cubicBezTo>
                  <a:cubicBezTo>
                    <a:pt x="403" y="4366"/>
                    <a:pt x="460" y="4317"/>
                    <a:pt x="460" y="4293"/>
                  </a:cubicBezTo>
                  <a:cubicBezTo>
                    <a:pt x="460" y="4293"/>
                    <a:pt x="460" y="4293"/>
                    <a:pt x="460" y="4284"/>
                  </a:cubicBezTo>
                  <a:lnTo>
                    <a:pt x="460" y="4284"/>
                  </a:lnTo>
                  <a:cubicBezTo>
                    <a:pt x="493" y="4235"/>
                    <a:pt x="550" y="4128"/>
                    <a:pt x="394" y="4038"/>
                  </a:cubicBezTo>
                  <a:cubicBezTo>
                    <a:pt x="320" y="3997"/>
                    <a:pt x="271" y="3956"/>
                    <a:pt x="238" y="3915"/>
                  </a:cubicBezTo>
                  <a:cubicBezTo>
                    <a:pt x="206" y="3874"/>
                    <a:pt x="189" y="3833"/>
                    <a:pt x="173" y="3776"/>
                  </a:cubicBezTo>
                  <a:cubicBezTo>
                    <a:pt x="165" y="3743"/>
                    <a:pt x="148" y="3702"/>
                    <a:pt x="132" y="3652"/>
                  </a:cubicBezTo>
                  <a:cubicBezTo>
                    <a:pt x="74" y="3496"/>
                    <a:pt x="0" y="3275"/>
                    <a:pt x="33" y="3201"/>
                  </a:cubicBezTo>
                  <a:cubicBezTo>
                    <a:pt x="41" y="3168"/>
                    <a:pt x="82" y="3094"/>
                    <a:pt x="115" y="3012"/>
                  </a:cubicBezTo>
                  <a:cubicBezTo>
                    <a:pt x="206" y="2824"/>
                    <a:pt x="312" y="2577"/>
                    <a:pt x="337" y="2495"/>
                  </a:cubicBezTo>
                  <a:cubicBezTo>
                    <a:pt x="361" y="2438"/>
                    <a:pt x="419" y="2364"/>
                    <a:pt x="476" y="2298"/>
                  </a:cubicBezTo>
                  <a:cubicBezTo>
                    <a:pt x="534" y="2224"/>
                    <a:pt x="591" y="2159"/>
                    <a:pt x="599" y="2110"/>
                  </a:cubicBezTo>
                  <a:cubicBezTo>
                    <a:pt x="599" y="2069"/>
                    <a:pt x="608" y="1995"/>
                    <a:pt x="608" y="1921"/>
                  </a:cubicBezTo>
                  <a:cubicBezTo>
                    <a:pt x="608" y="1847"/>
                    <a:pt x="591" y="1765"/>
                    <a:pt x="550" y="1716"/>
                  </a:cubicBezTo>
                  <a:cubicBezTo>
                    <a:pt x="517" y="1675"/>
                    <a:pt x="476" y="1625"/>
                    <a:pt x="444" y="1576"/>
                  </a:cubicBezTo>
                  <a:cubicBezTo>
                    <a:pt x="419" y="1527"/>
                    <a:pt x="403" y="1486"/>
                    <a:pt x="403" y="1461"/>
                  </a:cubicBezTo>
                  <a:cubicBezTo>
                    <a:pt x="403" y="1420"/>
                    <a:pt x="378" y="1305"/>
                    <a:pt x="337" y="1199"/>
                  </a:cubicBezTo>
                  <a:cubicBezTo>
                    <a:pt x="320" y="1174"/>
                    <a:pt x="312" y="1149"/>
                    <a:pt x="304" y="1125"/>
                  </a:cubicBezTo>
                  <a:cubicBezTo>
                    <a:pt x="320" y="1108"/>
                    <a:pt x="370" y="1043"/>
                    <a:pt x="394" y="952"/>
                  </a:cubicBezTo>
                  <a:cubicBezTo>
                    <a:pt x="419" y="862"/>
                    <a:pt x="386" y="780"/>
                    <a:pt x="345" y="673"/>
                  </a:cubicBezTo>
                  <a:cubicBezTo>
                    <a:pt x="337" y="657"/>
                    <a:pt x="329" y="632"/>
                    <a:pt x="320" y="608"/>
                  </a:cubicBezTo>
                  <a:cubicBezTo>
                    <a:pt x="296" y="550"/>
                    <a:pt x="288" y="501"/>
                    <a:pt x="279" y="460"/>
                  </a:cubicBezTo>
                  <a:cubicBezTo>
                    <a:pt x="271" y="411"/>
                    <a:pt x="271" y="370"/>
                    <a:pt x="271" y="345"/>
                  </a:cubicBezTo>
                  <a:cubicBezTo>
                    <a:pt x="279" y="321"/>
                    <a:pt x="288" y="288"/>
                    <a:pt x="304" y="255"/>
                  </a:cubicBezTo>
                  <a:cubicBezTo>
                    <a:pt x="329" y="214"/>
                    <a:pt x="353" y="173"/>
                    <a:pt x="370" y="148"/>
                  </a:cubicBezTo>
                  <a:cubicBezTo>
                    <a:pt x="386" y="124"/>
                    <a:pt x="649" y="115"/>
                    <a:pt x="837" y="115"/>
                  </a:cubicBezTo>
                  <a:lnTo>
                    <a:pt x="920" y="115"/>
                  </a:lnTo>
                  <a:cubicBezTo>
                    <a:pt x="1026" y="107"/>
                    <a:pt x="1305" y="124"/>
                    <a:pt x="1543" y="140"/>
                  </a:cubicBezTo>
                  <a:cubicBezTo>
                    <a:pt x="1724" y="148"/>
                    <a:pt x="1880" y="156"/>
                    <a:pt x="1921" y="148"/>
                  </a:cubicBezTo>
                  <a:cubicBezTo>
                    <a:pt x="1970" y="148"/>
                    <a:pt x="2003" y="115"/>
                    <a:pt x="2044" y="83"/>
                  </a:cubicBezTo>
                  <a:cubicBezTo>
                    <a:pt x="2077" y="58"/>
                    <a:pt x="2110" y="25"/>
                    <a:pt x="2151" y="17"/>
                  </a:cubicBezTo>
                  <a:cubicBezTo>
                    <a:pt x="2208" y="0"/>
                    <a:pt x="2282" y="9"/>
                    <a:pt x="2372" y="33"/>
                  </a:cubicBezTo>
                  <a:cubicBezTo>
                    <a:pt x="2339" y="99"/>
                    <a:pt x="2290" y="214"/>
                    <a:pt x="2274" y="279"/>
                  </a:cubicBezTo>
                  <a:cubicBezTo>
                    <a:pt x="2257" y="329"/>
                    <a:pt x="2290" y="378"/>
                    <a:pt x="2339" y="427"/>
                  </a:cubicBezTo>
                  <a:cubicBezTo>
                    <a:pt x="2405" y="485"/>
                    <a:pt x="2503" y="534"/>
                    <a:pt x="2553" y="550"/>
                  </a:cubicBezTo>
                  <a:cubicBezTo>
                    <a:pt x="2594" y="567"/>
                    <a:pt x="2594" y="591"/>
                    <a:pt x="2602" y="616"/>
                  </a:cubicBezTo>
                  <a:cubicBezTo>
                    <a:pt x="2602" y="632"/>
                    <a:pt x="2602" y="649"/>
                    <a:pt x="2610" y="665"/>
                  </a:cubicBezTo>
                  <a:cubicBezTo>
                    <a:pt x="2610" y="682"/>
                    <a:pt x="2594" y="772"/>
                    <a:pt x="2577" y="854"/>
                  </a:cubicBezTo>
                  <a:cubicBezTo>
                    <a:pt x="2561" y="961"/>
                    <a:pt x="2536" y="1067"/>
                    <a:pt x="2544" y="1108"/>
                  </a:cubicBezTo>
                  <a:cubicBezTo>
                    <a:pt x="2553" y="1133"/>
                    <a:pt x="2544" y="1158"/>
                    <a:pt x="2544" y="1182"/>
                  </a:cubicBezTo>
                  <a:cubicBezTo>
                    <a:pt x="2544" y="1248"/>
                    <a:pt x="2544" y="1297"/>
                    <a:pt x="2594" y="1330"/>
                  </a:cubicBezTo>
                  <a:cubicBezTo>
                    <a:pt x="2610" y="1338"/>
                    <a:pt x="2627" y="1445"/>
                    <a:pt x="2635" y="1535"/>
                  </a:cubicBezTo>
                  <a:cubicBezTo>
                    <a:pt x="2643" y="1609"/>
                    <a:pt x="2651" y="1675"/>
                    <a:pt x="2668" y="1716"/>
                  </a:cubicBezTo>
                  <a:cubicBezTo>
                    <a:pt x="2684" y="1757"/>
                    <a:pt x="2700" y="1863"/>
                    <a:pt x="2717" y="1978"/>
                  </a:cubicBezTo>
                  <a:cubicBezTo>
                    <a:pt x="2733" y="2101"/>
                    <a:pt x="2750" y="2216"/>
                    <a:pt x="2750" y="2274"/>
                  </a:cubicBezTo>
                  <a:cubicBezTo>
                    <a:pt x="2750" y="2331"/>
                    <a:pt x="2725" y="2397"/>
                    <a:pt x="2700" y="2454"/>
                  </a:cubicBezTo>
                  <a:cubicBezTo>
                    <a:pt x="2676" y="2512"/>
                    <a:pt x="2651" y="2569"/>
                    <a:pt x="2651" y="2618"/>
                  </a:cubicBezTo>
                  <a:cubicBezTo>
                    <a:pt x="2651" y="2700"/>
                    <a:pt x="2684" y="2725"/>
                    <a:pt x="2717" y="2758"/>
                  </a:cubicBezTo>
                  <a:cubicBezTo>
                    <a:pt x="2733" y="2766"/>
                    <a:pt x="2758" y="2783"/>
                    <a:pt x="2766" y="2799"/>
                  </a:cubicBezTo>
                  <a:cubicBezTo>
                    <a:pt x="2774" y="2824"/>
                    <a:pt x="2758" y="2865"/>
                    <a:pt x="2741" y="2897"/>
                  </a:cubicBezTo>
                  <a:cubicBezTo>
                    <a:pt x="2725" y="2947"/>
                    <a:pt x="2709" y="2988"/>
                    <a:pt x="2709" y="3037"/>
                  </a:cubicBezTo>
                  <a:cubicBezTo>
                    <a:pt x="2709" y="3119"/>
                    <a:pt x="2791" y="3250"/>
                    <a:pt x="2832" y="3324"/>
                  </a:cubicBezTo>
                  <a:cubicBezTo>
                    <a:pt x="2840" y="3341"/>
                    <a:pt x="2848" y="3357"/>
                    <a:pt x="2848" y="3357"/>
                  </a:cubicBezTo>
                  <a:cubicBezTo>
                    <a:pt x="2865" y="3390"/>
                    <a:pt x="2996" y="3505"/>
                    <a:pt x="3103" y="3611"/>
                  </a:cubicBezTo>
                  <a:cubicBezTo>
                    <a:pt x="3135" y="3636"/>
                    <a:pt x="3160" y="3661"/>
                    <a:pt x="3185" y="367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74"/>
            <p:cNvSpPr/>
            <p:nvPr/>
          </p:nvSpPr>
          <p:spPr>
            <a:xfrm>
              <a:off x="3574150" y="2714475"/>
              <a:ext cx="79625" cy="115950"/>
            </a:xfrm>
            <a:custGeom>
              <a:avLst/>
              <a:gdLst/>
              <a:ahLst/>
              <a:cxnLst/>
              <a:rect l="l" t="t" r="r" b="b"/>
              <a:pathLst>
                <a:path w="3185" h="4638" fill="none" extrusionOk="0">
                  <a:moveTo>
                    <a:pt x="3185" y="3677"/>
                  </a:moveTo>
                  <a:cubicBezTo>
                    <a:pt x="3152" y="3718"/>
                    <a:pt x="3127" y="3767"/>
                    <a:pt x="3078" y="3792"/>
                  </a:cubicBezTo>
                  <a:cubicBezTo>
                    <a:pt x="2996" y="3833"/>
                    <a:pt x="2938" y="3841"/>
                    <a:pt x="2906" y="3833"/>
                  </a:cubicBezTo>
                  <a:cubicBezTo>
                    <a:pt x="2865" y="3825"/>
                    <a:pt x="2848" y="3784"/>
                    <a:pt x="2799" y="3710"/>
                  </a:cubicBezTo>
                  <a:cubicBezTo>
                    <a:pt x="2750" y="3636"/>
                    <a:pt x="2577" y="3636"/>
                    <a:pt x="2520" y="3636"/>
                  </a:cubicBezTo>
                  <a:cubicBezTo>
                    <a:pt x="2471" y="3636"/>
                    <a:pt x="2430" y="3693"/>
                    <a:pt x="2495" y="3718"/>
                  </a:cubicBezTo>
                  <a:cubicBezTo>
                    <a:pt x="2553" y="3734"/>
                    <a:pt x="2627" y="3759"/>
                    <a:pt x="2659" y="3784"/>
                  </a:cubicBezTo>
                  <a:cubicBezTo>
                    <a:pt x="2692" y="3800"/>
                    <a:pt x="2725" y="3825"/>
                    <a:pt x="2700" y="3841"/>
                  </a:cubicBezTo>
                  <a:cubicBezTo>
                    <a:pt x="2676" y="3858"/>
                    <a:pt x="2487" y="3907"/>
                    <a:pt x="2347" y="3948"/>
                  </a:cubicBezTo>
                  <a:cubicBezTo>
                    <a:pt x="2208" y="3981"/>
                    <a:pt x="2077" y="4046"/>
                    <a:pt x="1970" y="4120"/>
                  </a:cubicBezTo>
                  <a:cubicBezTo>
                    <a:pt x="1863" y="4186"/>
                    <a:pt x="1814" y="4227"/>
                    <a:pt x="1740" y="4252"/>
                  </a:cubicBezTo>
                  <a:cubicBezTo>
                    <a:pt x="1658" y="4276"/>
                    <a:pt x="1264" y="4350"/>
                    <a:pt x="1207" y="4366"/>
                  </a:cubicBezTo>
                  <a:cubicBezTo>
                    <a:pt x="1141" y="4391"/>
                    <a:pt x="920" y="4637"/>
                    <a:pt x="854" y="4604"/>
                  </a:cubicBezTo>
                  <a:cubicBezTo>
                    <a:pt x="780" y="4572"/>
                    <a:pt x="616" y="4531"/>
                    <a:pt x="509" y="4481"/>
                  </a:cubicBezTo>
                  <a:cubicBezTo>
                    <a:pt x="468" y="4457"/>
                    <a:pt x="403" y="4432"/>
                    <a:pt x="345" y="4407"/>
                  </a:cubicBezTo>
                  <a:cubicBezTo>
                    <a:pt x="403" y="4366"/>
                    <a:pt x="460" y="4317"/>
                    <a:pt x="460" y="4293"/>
                  </a:cubicBezTo>
                  <a:cubicBezTo>
                    <a:pt x="460" y="4293"/>
                    <a:pt x="460" y="4293"/>
                    <a:pt x="460" y="4284"/>
                  </a:cubicBezTo>
                  <a:lnTo>
                    <a:pt x="460" y="4284"/>
                  </a:lnTo>
                  <a:cubicBezTo>
                    <a:pt x="493" y="4235"/>
                    <a:pt x="550" y="4128"/>
                    <a:pt x="394" y="4038"/>
                  </a:cubicBezTo>
                  <a:cubicBezTo>
                    <a:pt x="320" y="3997"/>
                    <a:pt x="271" y="3956"/>
                    <a:pt x="238" y="3915"/>
                  </a:cubicBezTo>
                  <a:cubicBezTo>
                    <a:pt x="206" y="3874"/>
                    <a:pt x="189" y="3833"/>
                    <a:pt x="173" y="3776"/>
                  </a:cubicBezTo>
                  <a:cubicBezTo>
                    <a:pt x="165" y="3743"/>
                    <a:pt x="148" y="3702"/>
                    <a:pt x="132" y="3652"/>
                  </a:cubicBezTo>
                  <a:cubicBezTo>
                    <a:pt x="74" y="3496"/>
                    <a:pt x="0" y="3275"/>
                    <a:pt x="33" y="3201"/>
                  </a:cubicBezTo>
                  <a:cubicBezTo>
                    <a:pt x="41" y="3168"/>
                    <a:pt x="82" y="3094"/>
                    <a:pt x="115" y="3012"/>
                  </a:cubicBezTo>
                  <a:cubicBezTo>
                    <a:pt x="206" y="2824"/>
                    <a:pt x="312" y="2577"/>
                    <a:pt x="337" y="2495"/>
                  </a:cubicBezTo>
                  <a:cubicBezTo>
                    <a:pt x="361" y="2438"/>
                    <a:pt x="419" y="2364"/>
                    <a:pt x="476" y="2298"/>
                  </a:cubicBezTo>
                  <a:cubicBezTo>
                    <a:pt x="534" y="2224"/>
                    <a:pt x="591" y="2159"/>
                    <a:pt x="599" y="2110"/>
                  </a:cubicBezTo>
                  <a:cubicBezTo>
                    <a:pt x="599" y="2069"/>
                    <a:pt x="608" y="1995"/>
                    <a:pt x="608" y="1921"/>
                  </a:cubicBezTo>
                  <a:cubicBezTo>
                    <a:pt x="608" y="1847"/>
                    <a:pt x="591" y="1765"/>
                    <a:pt x="550" y="1716"/>
                  </a:cubicBezTo>
                  <a:cubicBezTo>
                    <a:pt x="517" y="1675"/>
                    <a:pt x="476" y="1625"/>
                    <a:pt x="444" y="1576"/>
                  </a:cubicBezTo>
                  <a:cubicBezTo>
                    <a:pt x="419" y="1527"/>
                    <a:pt x="403" y="1486"/>
                    <a:pt x="403" y="1461"/>
                  </a:cubicBezTo>
                  <a:cubicBezTo>
                    <a:pt x="403" y="1420"/>
                    <a:pt x="378" y="1305"/>
                    <a:pt x="337" y="1199"/>
                  </a:cubicBezTo>
                  <a:cubicBezTo>
                    <a:pt x="320" y="1174"/>
                    <a:pt x="312" y="1149"/>
                    <a:pt x="304" y="1125"/>
                  </a:cubicBezTo>
                  <a:cubicBezTo>
                    <a:pt x="320" y="1108"/>
                    <a:pt x="370" y="1043"/>
                    <a:pt x="394" y="952"/>
                  </a:cubicBezTo>
                  <a:cubicBezTo>
                    <a:pt x="419" y="862"/>
                    <a:pt x="386" y="780"/>
                    <a:pt x="345" y="673"/>
                  </a:cubicBezTo>
                  <a:cubicBezTo>
                    <a:pt x="337" y="657"/>
                    <a:pt x="329" y="632"/>
                    <a:pt x="320" y="608"/>
                  </a:cubicBezTo>
                  <a:cubicBezTo>
                    <a:pt x="296" y="550"/>
                    <a:pt x="288" y="501"/>
                    <a:pt x="279" y="460"/>
                  </a:cubicBezTo>
                  <a:cubicBezTo>
                    <a:pt x="271" y="411"/>
                    <a:pt x="271" y="370"/>
                    <a:pt x="271" y="345"/>
                  </a:cubicBezTo>
                  <a:cubicBezTo>
                    <a:pt x="279" y="321"/>
                    <a:pt x="288" y="288"/>
                    <a:pt x="304" y="255"/>
                  </a:cubicBezTo>
                  <a:cubicBezTo>
                    <a:pt x="329" y="214"/>
                    <a:pt x="353" y="173"/>
                    <a:pt x="370" y="148"/>
                  </a:cubicBezTo>
                  <a:cubicBezTo>
                    <a:pt x="386" y="124"/>
                    <a:pt x="649" y="115"/>
                    <a:pt x="837" y="115"/>
                  </a:cubicBezTo>
                  <a:lnTo>
                    <a:pt x="920" y="115"/>
                  </a:lnTo>
                  <a:cubicBezTo>
                    <a:pt x="1026" y="107"/>
                    <a:pt x="1305" y="124"/>
                    <a:pt x="1543" y="140"/>
                  </a:cubicBezTo>
                  <a:cubicBezTo>
                    <a:pt x="1724" y="148"/>
                    <a:pt x="1880" y="156"/>
                    <a:pt x="1921" y="148"/>
                  </a:cubicBezTo>
                  <a:cubicBezTo>
                    <a:pt x="1970" y="148"/>
                    <a:pt x="2003" y="115"/>
                    <a:pt x="2044" y="83"/>
                  </a:cubicBezTo>
                  <a:cubicBezTo>
                    <a:pt x="2077" y="58"/>
                    <a:pt x="2110" y="25"/>
                    <a:pt x="2151" y="17"/>
                  </a:cubicBezTo>
                  <a:cubicBezTo>
                    <a:pt x="2208" y="0"/>
                    <a:pt x="2282" y="9"/>
                    <a:pt x="2372" y="33"/>
                  </a:cubicBezTo>
                  <a:cubicBezTo>
                    <a:pt x="2339" y="99"/>
                    <a:pt x="2290" y="214"/>
                    <a:pt x="2274" y="279"/>
                  </a:cubicBezTo>
                  <a:cubicBezTo>
                    <a:pt x="2257" y="329"/>
                    <a:pt x="2290" y="378"/>
                    <a:pt x="2339" y="427"/>
                  </a:cubicBezTo>
                  <a:cubicBezTo>
                    <a:pt x="2405" y="485"/>
                    <a:pt x="2503" y="534"/>
                    <a:pt x="2553" y="550"/>
                  </a:cubicBezTo>
                  <a:cubicBezTo>
                    <a:pt x="2594" y="567"/>
                    <a:pt x="2594" y="591"/>
                    <a:pt x="2602" y="616"/>
                  </a:cubicBezTo>
                  <a:cubicBezTo>
                    <a:pt x="2602" y="632"/>
                    <a:pt x="2602" y="649"/>
                    <a:pt x="2610" y="665"/>
                  </a:cubicBezTo>
                  <a:cubicBezTo>
                    <a:pt x="2610" y="682"/>
                    <a:pt x="2594" y="772"/>
                    <a:pt x="2577" y="854"/>
                  </a:cubicBezTo>
                  <a:cubicBezTo>
                    <a:pt x="2561" y="961"/>
                    <a:pt x="2536" y="1067"/>
                    <a:pt x="2544" y="1108"/>
                  </a:cubicBezTo>
                  <a:cubicBezTo>
                    <a:pt x="2553" y="1133"/>
                    <a:pt x="2544" y="1158"/>
                    <a:pt x="2544" y="1182"/>
                  </a:cubicBezTo>
                  <a:cubicBezTo>
                    <a:pt x="2544" y="1248"/>
                    <a:pt x="2544" y="1297"/>
                    <a:pt x="2594" y="1330"/>
                  </a:cubicBezTo>
                  <a:cubicBezTo>
                    <a:pt x="2610" y="1338"/>
                    <a:pt x="2627" y="1445"/>
                    <a:pt x="2635" y="1535"/>
                  </a:cubicBezTo>
                  <a:cubicBezTo>
                    <a:pt x="2643" y="1609"/>
                    <a:pt x="2651" y="1675"/>
                    <a:pt x="2668" y="1716"/>
                  </a:cubicBezTo>
                  <a:cubicBezTo>
                    <a:pt x="2684" y="1757"/>
                    <a:pt x="2700" y="1863"/>
                    <a:pt x="2717" y="1978"/>
                  </a:cubicBezTo>
                  <a:cubicBezTo>
                    <a:pt x="2733" y="2101"/>
                    <a:pt x="2750" y="2216"/>
                    <a:pt x="2750" y="2274"/>
                  </a:cubicBezTo>
                  <a:cubicBezTo>
                    <a:pt x="2750" y="2331"/>
                    <a:pt x="2725" y="2397"/>
                    <a:pt x="2700" y="2454"/>
                  </a:cubicBezTo>
                  <a:cubicBezTo>
                    <a:pt x="2676" y="2512"/>
                    <a:pt x="2651" y="2569"/>
                    <a:pt x="2651" y="2618"/>
                  </a:cubicBezTo>
                  <a:cubicBezTo>
                    <a:pt x="2651" y="2700"/>
                    <a:pt x="2684" y="2725"/>
                    <a:pt x="2717" y="2758"/>
                  </a:cubicBezTo>
                  <a:cubicBezTo>
                    <a:pt x="2733" y="2766"/>
                    <a:pt x="2758" y="2783"/>
                    <a:pt x="2766" y="2799"/>
                  </a:cubicBezTo>
                  <a:cubicBezTo>
                    <a:pt x="2774" y="2824"/>
                    <a:pt x="2758" y="2865"/>
                    <a:pt x="2741" y="2897"/>
                  </a:cubicBezTo>
                  <a:cubicBezTo>
                    <a:pt x="2725" y="2947"/>
                    <a:pt x="2709" y="2988"/>
                    <a:pt x="2709" y="3037"/>
                  </a:cubicBezTo>
                  <a:cubicBezTo>
                    <a:pt x="2709" y="3119"/>
                    <a:pt x="2791" y="3250"/>
                    <a:pt x="2832" y="3324"/>
                  </a:cubicBezTo>
                  <a:cubicBezTo>
                    <a:pt x="2840" y="3341"/>
                    <a:pt x="2848" y="3357"/>
                    <a:pt x="2848" y="3357"/>
                  </a:cubicBezTo>
                  <a:cubicBezTo>
                    <a:pt x="2865" y="3390"/>
                    <a:pt x="2996" y="3505"/>
                    <a:pt x="3103" y="3611"/>
                  </a:cubicBezTo>
                  <a:cubicBezTo>
                    <a:pt x="3135" y="3636"/>
                    <a:pt x="3160" y="3661"/>
                    <a:pt x="3185" y="36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74"/>
            <p:cNvSpPr/>
            <p:nvPr/>
          </p:nvSpPr>
          <p:spPr>
            <a:xfrm>
              <a:off x="3632425" y="2715700"/>
              <a:ext cx="32025" cy="89275"/>
            </a:xfrm>
            <a:custGeom>
              <a:avLst/>
              <a:gdLst/>
              <a:ahLst/>
              <a:cxnLst/>
              <a:rect l="l" t="t" r="r" b="b"/>
              <a:pathLst>
                <a:path w="1281" h="3571" extrusionOk="0">
                  <a:moveTo>
                    <a:pt x="1272" y="3480"/>
                  </a:moveTo>
                  <a:cubicBezTo>
                    <a:pt x="1264" y="3480"/>
                    <a:pt x="1256" y="3480"/>
                    <a:pt x="1248" y="3489"/>
                  </a:cubicBezTo>
                  <a:cubicBezTo>
                    <a:pt x="1141" y="3505"/>
                    <a:pt x="977" y="3513"/>
                    <a:pt x="919" y="3554"/>
                  </a:cubicBezTo>
                  <a:cubicBezTo>
                    <a:pt x="911" y="3554"/>
                    <a:pt x="895" y="3562"/>
                    <a:pt x="886" y="3571"/>
                  </a:cubicBezTo>
                  <a:cubicBezTo>
                    <a:pt x="870" y="3554"/>
                    <a:pt x="845" y="3530"/>
                    <a:pt x="821" y="3505"/>
                  </a:cubicBezTo>
                  <a:cubicBezTo>
                    <a:pt x="714" y="3415"/>
                    <a:pt x="591" y="3300"/>
                    <a:pt x="583" y="3283"/>
                  </a:cubicBezTo>
                  <a:cubicBezTo>
                    <a:pt x="575" y="3267"/>
                    <a:pt x="566" y="3259"/>
                    <a:pt x="558" y="3242"/>
                  </a:cubicBezTo>
                  <a:cubicBezTo>
                    <a:pt x="517" y="3168"/>
                    <a:pt x="451" y="3045"/>
                    <a:pt x="443" y="2988"/>
                  </a:cubicBezTo>
                  <a:cubicBezTo>
                    <a:pt x="443" y="2947"/>
                    <a:pt x="460" y="2914"/>
                    <a:pt x="476" y="2881"/>
                  </a:cubicBezTo>
                  <a:cubicBezTo>
                    <a:pt x="492" y="2824"/>
                    <a:pt x="517" y="2775"/>
                    <a:pt x="492" y="2725"/>
                  </a:cubicBezTo>
                  <a:cubicBezTo>
                    <a:pt x="476" y="2692"/>
                    <a:pt x="460" y="2676"/>
                    <a:pt x="435" y="2651"/>
                  </a:cubicBezTo>
                  <a:cubicBezTo>
                    <a:pt x="410" y="2635"/>
                    <a:pt x="386" y="2619"/>
                    <a:pt x="386" y="2569"/>
                  </a:cubicBezTo>
                  <a:cubicBezTo>
                    <a:pt x="394" y="2537"/>
                    <a:pt x="410" y="2487"/>
                    <a:pt x="435" y="2438"/>
                  </a:cubicBezTo>
                  <a:cubicBezTo>
                    <a:pt x="460" y="2364"/>
                    <a:pt x="492" y="2299"/>
                    <a:pt x="492" y="2225"/>
                  </a:cubicBezTo>
                  <a:cubicBezTo>
                    <a:pt x="492" y="2167"/>
                    <a:pt x="476" y="2044"/>
                    <a:pt x="460" y="1921"/>
                  </a:cubicBezTo>
                  <a:cubicBezTo>
                    <a:pt x="435" y="1798"/>
                    <a:pt x="419" y="1683"/>
                    <a:pt x="402" y="1642"/>
                  </a:cubicBezTo>
                  <a:cubicBezTo>
                    <a:pt x="386" y="1609"/>
                    <a:pt x="378" y="1552"/>
                    <a:pt x="369" y="1478"/>
                  </a:cubicBezTo>
                  <a:cubicBezTo>
                    <a:pt x="361" y="1371"/>
                    <a:pt x="345" y="1248"/>
                    <a:pt x="304" y="1223"/>
                  </a:cubicBezTo>
                  <a:cubicBezTo>
                    <a:pt x="287" y="1215"/>
                    <a:pt x="287" y="1174"/>
                    <a:pt x="287" y="1133"/>
                  </a:cubicBezTo>
                  <a:cubicBezTo>
                    <a:pt x="287" y="1109"/>
                    <a:pt x="287" y="1076"/>
                    <a:pt x="279" y="1051"/>
                  </a:cubicBezTo>
                  <a:cubicBezTo>
                    <a:pt x="279" y="1018"/>
                    <a:pt x="296" y="920"/>
                    <a:pt x="312" y="821"/>
                  </a:cubicBezTo>
                  <a:cubicBezTo>
                    <a:pt x="337" y="723"/>
                    <a:pt x="353" y="633"/>
                    <a:pt x="345" y="600"/>
                  </a:cubicBezTo>
                  <a:cubicBezTo>
                    <a:pt x="337" y="583"/>
                    <a:pt x="337" y="575"/>
                    <a:pt x="337" y="559"/>
                  </a:cubicBezTo>
                  <a:cubicBezTo>
                    <a:pt x="328" y="518"/>
                    <a:pt x="320" y="468"/>
                    <a:pt x="246" y="436"/>
                  </a:cubicBezTo>
                  <a:cubicBezTo>
                    <a:pt x="205" y="419"/>
                    <a:pt x="107" y="378"/>
                    <a:pt x="49" y="321"/>
                  </a:cubicBezTo>
                  <a:cubicBezTo>
                    <a:pt x="16" y="296"/>
                    <a:pt x="0" y="272"/>
                    <a:pt x="8" y="255"/>
                  </a:cubicBezTo>
                  <a:cubicBezTo>
                    <a:pt x="25" y="189"/>
                    <a:pt x="82" y="66"/>
                    <a:pt x="107" y="1"/>
                  </a:cubicBezTo>
                  <a:cubicBezTo>
                    <a:pt x="140" y="9"/>
                    <a:pt x="181" y="25"/>
                    <a:pt x="213" y="34"/>
                  </a:cubicBezTo>
                  <a:lnTo>
                    <a:pt x="263" y="50"/>
                  </a:lnTo>
                  <a:cubicBezTo>
                    <a:pt x="369" y="83"/>
                    <a:pt x="451" y="91"/>
                    <a:pt x="517" y="99"/>
                  </a:cubicBezTo>
                  <a:cubicBezTo>
                    <a:pt x="542" y="99"/>
                    <a:pt x="575" y="99"/>
                    <a:pt x="599" y="107"/>
                  </a:cubicBezTo>
                  <a:cubicBezTo>
                    <a:pt x="583" y="132"/>
                    <a:pt x="575" y="157"/>
                    <a:pt x="566" y="181"/>
                  </a:cubicBezTo>
                  <a:cubicBezTo>
                    <a:pt x="566" y="189"/>
                    <a:pt x="558" y="189"/>
                    <a:pt x="558" y="198"/>
                  </a:cubicBezTo>
                  <a:lnTo>
                    <a:pt x="558" y="206"/>
                  </a:lnTo>
                  <a:cubicBezTo>
                    <a:pt x="550" y="230"/>
                    <a:pt x="542" y="280"/>
                    <a:pt x="542" y="329"/>
                  </a:cubicBezTo>
                  <a:cubicBezTo>
                    <a:pt x="550" y="378"/>
                    <a:pt x="558" y="427"/>
                    <a:pt x="566" y="468"/>
                  </a:cubicBezTo>
                  <a:cubicBezTo>
                    <a:pt x="583" y="526"/>
                    <a:pt x="730" y="616"/>
                    <a:pt x="845" y="690"/>
                  </a:cubicBezTo>
                  <a:cubicBezTo>
                    <a:pt x="911" y="739"/>
                    <a:pt x="968" y="772"/>
                    <a:pt x="968" y="780"/>
                  </a:cubicBezTo>
                  <a:cubicBezTo>
                    <a:pt x="985" y="797"/>
                    <a:pt x="977" y="920"/>
                    <a:pt x="977" y="1018"/>
                  </a:cubicBezTo>
                  <a:cubicBezTo>
                    <a:pt x="968" y="1092"/>
                    <a:pt x="968" y="1150"/>
                    <a:pt x="968" y="1174"/>
                  </a:cubicBezTo>
                  <a:cubicBezTo>
                    <a:pt x="977" y="1199"/>
                    <a:pt x="1010" y="1232"/>
                    <a:pt x="1034" y="1265"/>
                  </a:cubicBezTo>
                  <a:lnTo>
                    <a:pt x="1034" y="1265"/>
                  </a:lnTo>
                  <a:cubicBezTo>
                    <a:pt x="1059" y="1297"/>
                    <a:pt x="1092" y="1330"/>
                    <a:pt x="1108" y="1363"/>
                  </a:cubicBezTo>
                  <a:cubicBezTo>
                    <a:pt x="1133" y="1396"/>
                    <a:pt x="1149" y="1437"/>
                    <a:pt x="1157" y="1478"/>
                  </a:cubicBezTo>
                  <a:cubicBezTo>
                    <a:pt x="1165" y="1535"/>
                    <a:pt x="1174" y="1593"/>
                    <a:pt x="1182" y="1650"/>
                  </a:cubicBezTo>
                  <a:cubicBezTo>
                    <a:pt x="1182" y="1699"/>
                    <a:pt x="1174" y="1839"/>
                    <a:pt x="1174" y="1978"/>
                  </a:cubicBezTo>
                  <a:cubicBezTo>
                    <a:pt x="1174" y="2126"/>
                    <a:pt x="1165" y="2266"/>
                    <a:pt x="1174" y="2315"/>
                  </a:cubicBezTo>
                  <a:cubicBezTo>
                    <a:pt x="1174" y="2356"/>
                    <a:pt x="1174" y="2389"/>
                    <a:pt x="1182" y="2430"/>
                  </a:cubicBezTo>
                  <a:cubicBezTo>
                    <a:pt x="1190" y="2487"/>
                    <a:pt x="1198" y="2545"/>
                    <a:pt x="1190" y="2610"/>
                  </a:cubicBezTo>
                  <a:cubicBezTo>
                    <a:pt x="1182" y="2660"/>
                    <a:pt x="1174" y="2734"/>
                    <a:pt x="1165" y="2799"/>
                  </a:cubicBezTo>
                  <a:cubicBezTo>
                    <a:pt x="1157" y="2873"/>
                    <a:pt x="1149" y="2947"/>
                    <a:pt x="1149" y="2963"/>
                  </a:cubicBezTo>
                  <a:cubicBezTo>
                    <a:pt x="1149" y="2980"/>
                    <a:pt x="1157" y="2996"/>
                    <a:pt x="1165" y="3021"/>
                  </a:cubicBezTo>
                  <a:cubicBezTo>
                    <a:pt x="1165" y="3045"/>
                    <a:pt x="1174" y="3062"/>
                    <a:pt x="1182" y="3086"/>
                  </a:cubicBezTo>
                  <a:cubicBezTo>
                    <a:pt x="1182" y="3103"/>
                    <a:pt x="1174" y="3127"/>
                    <a:pt x="1165" y="3152"/>
                  </a:cubicBezTo>
                  <a:cubicBezTo>
                    <a:pt x="1149" y="3193"/>
                    <a:pt x="1133" y="3242"/>
                    <a:pt x="1165" y="3275"/>
                  </a:cubicBezTo>
                  <a:lnTo>
                    <a:pt x="1165" y="3283"/>
                  </a:lnTo>
                  <a:cubicBezTo>
                    <a:pt x="1182" y="3300"/>
                    <a:pt x="1198" y="3308"/>
                    <a:pt x="1223" y="3324"/>
                  </a:cubicBezTo>
                  <a:cubicBezTo>
                    <a:pt x="1248" y="3341"/>
                    <a:pt x="1272" y="3365"/>
                    <a:pt x="1280" y="3390"/>
                  </a:cubicBezTo>
                  <a:cubicBezTo>
                    <a:pt x="1280" y="3406"/>
                    <a:pt x="1272" y="3447"/>
                    <a:pt x="1272" y="34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74"/>
            <p:cNvSpPr/>
            <p:nvPr/>
          </p:nvSpPr>
          <p:spPr>
            <a:xfrm>
              <a:off x="3632425" y="2715700"/>
              <a:ext cx="32025" cy="89275"/>
            </a:xfrm>
            <a:custGeom>
              <a:avLst/>
              <a:gdLst/>
              <a:ahLst/>
              <a:cxnLst/>
              <a:rect l="l" t="t" r="r" b="b"/>
              <a:pathLst>
                <a:path w="1281" h="3571" fill="none" extrusionOk="0">
                  <a:moveTo>
                    <a:pt x="1272" y="3480"/>
                  </a:moveTo>
                  <a:cubicBezTo>
                    <a:pt x="1264" y="3480"/>
                    <a:pt x="1256" y="3480"/>
                    <a:pt x="1248" y="3489"/>
                  </a:cubicBezTo>
                  <a:cubicBezTo>
                    <a:pt x="1141" y="3505"/>
                    <a:pt x="977" y="3513"/>
                    <a:pt x="919" y="3554"/>
                  </a:cubicBezTo>
                  <a:cubicBezTo>
                    <a:pt x="911" y="3554"/>
                    <a:pt x="895" y="3562"/>
                    <a:pt x="886" y="3571"/>
                  </a:cubicBezTo>
                  <a:cubicBezTo>
                    <a:pt x="870" y="3554"/>
                    <a:pt x="845" y="3530"/>
                    <a:pt x="821" y="3505"/>
                  </a:cubicBezTo>
                  <a:cubicBezTo>
                    <a:pt x="714" y="3415"/>
                    <a:pt x="591" y="3300"/>
                    <a:pt x="583" y="3283"/>
                  </a:cubicBezTo>
                  <a:cubicBezTo>
                    <a:pt x="575" y="3267"/>
                    <a:pt x="566" y="3259"/>
                    <a:pt x="558" y="3242"/>
                  </a:cubicBezTo>
                  <a:cubicBezTo>
                    <a:pt x="517" y="3168"/>
                    <a:pt x="451" y="3045"/>
                    <a:pt x="443" y="2988"/>
                  </a:cubicBezTo>
                  <a:cubicBezTo>
                    <a:pt x="443" y="2947"/>
                    <a:pt x="460" y="2914"/>
                    <a:pt x="476" y="2881"/>
                  </a:cubicBezTo>
                  <a:cubicBezTo>
                    <a:pt x="492" y="2824"/>
                    <a:pt x="517" y="2775"/>
                    <a:pt x="492" y="2725"/>
                  </a:cubicBezTo>
                  <a:cubicBezTo>
                    <a:pt x="476" y="2692"/>
                    <a:pt x="460" y="2676"/>
                    <a:pt x="435" y="2651"/>
                  </a:cubicBezTo>
                  <a:cubicBezTo>
                    <a:pt x="410" y="2635"/>
                    <a:pt x="386" y="2619"/>
                    <a:pt x="386" y="2569"/>
                  </a:cubicBezTo>
                  <a:cubicBezTo>
                    <a:pt x="394" y="2537"/>
                    <a:pt x="410" y="2487"/>
                    <a:pt x="435" y="2438"/>
                  </a:cubicBezTo>
                  <a:cubicBezTo>
                    <a:pt x="460" y="2364"/>
                    <a:pt x="492" y="2299"/>
                    <a:pt x="492" y="2225"/>
                  </a:cubicBezTo>
                  <a:cubicBezTo>
                    <a:pt x="492" y="2167"/>
                    <a:pt x="476" y="2044"/>
                    <a:pt x="460" y="1921"/>
                  </a:cubicBezTo>
                  <a:cubicBezTo>
                    <a:pt x="435" y="1798"/>
                    <a:pt x="419" y="1683"/>
                    <a:pt x="402" y="1642"/>
                  </a:cubicBezTo>
                  <a:cubicBezTo>
                    <a:pt x="386" y="1609"/>
                    <a:pt x="378" y="1552"/>
                    <a:pt x="369" y="1478"/>
                  </a:cubicBezTo>
                  <a:cubicBezTo>
                    <a:pt x="361" y="1371"/>
                    <a:pt x="345" y="1248"/>
                    <a:pt x="304" y="1223"/>
                  </a:cubicBezTo>
                  <a:cubicBezTo>
                    <a:pt x="287" y="1215"/>
                    <a:pt x="287" y="1174"/>
                    <a:pt x="287" y="1133"/>
                  </a:cubicBezTo>
                  <a:cubicBezTo>
                    <a:pt x="287" y="1109"/>
                    <a:pt x="287" y="1076"/>
                    <a:pt x="279" y="1051"/>
                  </a:cubicBezTo>
                  <a:cubicBezTo>
                    <a:pt x="279" y="1018"/>
                    <a:pt x="296" y="920"/>
                    <a:pt x="312" y="821"/>
                  </a:cubicBezTo>
                  <a:cubicBezTo>
                    <a:pt x="337" y="723"/>
                    <a:pt x="353" y="633"/>
                    <a:pt x="345" y="600"/>
                  </a:cubicBezTo>
                  <a:cubicBezTo>
                    <a:pt x="337" y="583"/>
                    <a:pt x="337" y="575"/>
                    <a:pt x="337" y="559"/>
                  </a:cubicBezTo>
                  <a:cubicBezTo>
                    <a:pt x="328" y="518"/>
                    <a:pt x="320" y="468"/>
                    <a:pt x="246" y="436"/>
                  </a:cubicBezTo>
                  <a:cubicBezTo>
                    <a:pt x="205" y="419"/>
                    <a:pt x="107" y="378"/>
                    <a:pt x="49" y="321"/>
                  </a:cubicBezTo>
                  <a:cubicBezTo>
                    <a:pt x="16" y="296"/>
                    <a:pt x="0" y="272"/>
                    <a:pt x="8" y="255"/>
                  </a:cubicBezTo>
                  <a:cubicBezTo>
                    <a:pt x="25" y="189"/>
                    <a:pt x="82" y="66"/>
                    <a:pt x="107" y="1"/>
                  </a:cubicBezTo>
                  <a:cubicBezTo>
                    <a:pt x="140" y="9"/>
                    <a:pt x="181" y="25"/>
                    <a:pt x="213" y="34"/>
                  </a:cubicBezTo>
                  <a:lnTo>
                    <a:pt x="263" y="50"/>
                  </a:lnTo>
                  <a:cubicBezTo>
                    <a:pt x="369" y="83"/>
                    <a:pt x="451" y="91"/>
                    <a:pt x="517" y="99"/>
                  </a:cubicBezTo>
                  <a:cubicBezTo>
                    <a:pt x="542" y="99"/>
                    <a:pt x="575" y="99"/>
                    <a:pt x="599" y="107"/>
                  </a:cubicBezTo>
                  <a:cubicBezTo>
                    <a:pt x="583" y="132"/>
                    <a:pt x="575" y="157"/>
                    <a:pt x="566" y="181"/>
                  </a:cubicBezTo>
                  <a:cubicBezTo>
                    <a:pt x="566" y="189"/>
                    <a:pt x="558" y="189"/>
                    <a:pt x="558" y="198"/>
                  </a:cubicBezTo>
                  <a:lnTo>
                    <a:pt x="558" y="206"/>
                  </a:lnTo>
                  <a:cubicBezTo>
                    <a:pt x="550" y="230"/>
                    <a:pt x="542" y="280"/>
                    <a:pt x="542" y="329"/>
                  </a:cubicBezTo>
                  <a:cubicBezTo>
                    <a:pt x="550" y="378"/>
                    <a:pt x="558" y="427"/>
                    <a:pt x="566" y="468"/>
                  </a:cubicBezTo>
                  <a:cubicBezTo>
                    <a:pt x="583" y="526"/>
                    <a:pt x="730" y="616"/>
                    <a:pt x="845" y="690"/>
                  </a:cubicBezTo>
                  <a:cubicBezTo>
                    <a:pt x="911" y="739"/>
                    <a:pt x="968" y="772"/>
                    <a:pt x="968" y="780"/>
                  </a:cubicBezTo>
                  <a:cubicBezTo>
                    <a:pt x="985" y="797"/>
                    <a:pt x="977" y="920"/>
                    <a:pt x="977" y="1018"/>
                  </a:cubicBezTo>
                  <a:cubicBezTo>
                    <a:pt x="968" y="1092"/>
                    <a:pt x="968" y="1150"/>
                    <a:pt x="968" y="1174"/>
                  </a:cubicBezTo>
                  <a:cubicBezTo>
                    <a:pt x="977" y="1199"/>
                    <a:pt x="1010" y="1232"/>
                    <a:pt x="1034" y="1265"/>
                  </a:cubicBezTo>
                  <a:lnTo>
                    <a:pt x="1034" y="1265"/>
                  </a:lnTo>
                  <a:cubicBezTo>
                    <a:pt x="1059" y="1297"/>
                    <a:pt x="1092" y="1330"/>
                    <a:pt x="1108" y="1363"/>
                  </a:cubicBezTo>
                  <a:cubicBezTo>
                    <a:pt x="1133" y="1396"/>
                    <a:pt x="1149" y="1437"/>
                    <a:pt x="1157" y="1478"/>
                  </a:cubicBezTo>
                  <a:cubicBezTo>
                    <a:pt x="1165" y="1535"/>
                    <a:pt x="1174" y="1593"/>
                    <a:pt x="1182" y="1650"/>
                  </a:cubicBezTo>
                  <a:cubicBezTo>
                    <a:pt x="1182" y="1699"/>
                    <a:pt x="1174" y="1839"/>
                    <a:pt x="1174" y="1978"/>
                  </a:cubicBezTo>
                  <a:cubicBezTo>
                    <a:pt x="1174" y="2126"/>
                    <a:pt x="1165" y="2266"/>
                    <a:pt x="1174" y="2315"/>
                  </a:cubicBezTo>
                  <a:cubicBezTo>
                    <a:pt x="1174" y="2356"/>
                    <a:pt x="1174" y="2389"/>
                    <a:pt x="1182" y="2430"/>
                  </a:cubicBezTo>
                  <a:cubicBezTo>
                    <a:pt x="1190" y="2487"/>
                    <a:pt x="1198" y="2545"/>
                    <a:pt x="1190" y="2610"/>
                  </a:cubicBezTo>
                  <a:cubicBezTo>
                    <a:pt x="1182" y="2660"/>
                    <a:pt x="1174" y="2734"/>
                    <a:pt x="1165" y="2799"/>
                  </a:cubicBezTo>
                  <a:cubicBezTo>
                    <a:pt x="1157" y="2873"/>
                    <a:pt x="1149" y="2947"/>
                    <a:pt x="1149" y="2963"/>
                  </a:cubicBezTo>
                  <a:cubicBezTo>
                    <a:pt x="1149" y="2980"/>
                    <a:pt x="1157" y="2996"/>
                    <a:pt x="1165" y="3021"/>
                  </a:cubicBezTo>
                  <a:cubicBezTo>
                    <a:pt x="1165" y="3045"/>
                    <a:pt x="1174" y="3062"/>
                    <a:pt x="1182" y="3086"/>
                  </a:cubicBezTo>
                  <a:cubicBezTo>
                    <a:pt x="1182" y="3103"/>
                    <a:pt x="1174" y="3127"/>
                    <a:pt x="1165" y="3152"/>
                  </a:cubicBezTo>
                  <a:cubicBezTo>
                    <a:pt x="1149" y="3193"/>
                    <a:pt x="1133" y="3242"/>
                    <a:pt x="1165" y="3275"/>
                  </a:cubicBezTo>
                  <a:lnTo>
                    <a:pt x="1165" y="3283"/>
                  </a:lnTo>
                  <a:cubicBezTo>
                    <a:pt x="1182" y="3300"/>
                    <a:pt x="1198" y="3308"/>
                    <a:pt x="1223" y="3324"/>
                  </a:cubicBezTo>
                  <a:cubicBezTo>
                    <a:pt x="1248" y="3341"/>
                    <a:pt x="1272" y="3365"/>
                    <a:pt x="1280" y="3390"/>
                  </a:cubicBezTo>
                  <a:cubicBezTo>
                    <a:pt x="1280" y="3406"/>
                    <a:pt x="1272" y="3447"/>
                    <a:pt x="1272" y="34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74"/>
            <p:cNvSpPr/>
            <p:nvPr/>
          </p:nvSpPr>
          <p:spPr>
            <a:xfrm>
              <a:off x="3647800" y="2691900"/>
              <a:ext cx="56050" cy="110400"/>
            </a:xfrm>
            <a:custGeom>
              <a:avLst/>
              <a:gdLst/>
              <a:ahLst/>
              <a:cxnLst/>
              <a:rect l="l" t="t" r="r" b="b"/>
              <a:pathLst>
                <a:path w="2242" h="4416" extrusionOk="0">
                  <a:moveTo>
                    <a:pt x="1363" y="4326"/>
                  </a:moveTo>
                  <a:lnTo>
                    <a:pt x="1355" y="4326"/>
                  </a:lnTo>
                  <a:cubicBezTo>
                    <a:pt x="1215" y="4334"/>
                    <a:pt x="1108" y="4350"/>
                    <a:pt x="1026" y="4358"/>
                  </a:cubicBezTo>
                  <a:cubicBezTo>
                    <a:pt x="961" y="4358"/>
                    <a:pt x="829" y="4391"/>
                    <a:pt x="723" y="4416"/>
                  </a:cubicBezTo>
                  <a:cubicBezTo>
                    <a:pt x="731" y="4383"/>
                    <a:pt x="731" y="4358"/>
                    <a:pt x="731" y="4334"/>
                  </a:cubicBezTo>
                  <a:cubicBezTo>
                    <a:pt x="723" y="4276"/>
                    <a:pt x="690" y="4252"/>
                    <a:pt x="649" y="4219"/>
                  </a:cubicBezTo>
                  <a:cubicBezTo>
                    <a:pt x="633" y="4211"/>
                    <a:pt x="616" y="4203"/>
                    <a:pt x="600" y="4186"/>
                  </a:cubicBezTo>
                  <a:lnTo>
                    <a:pt x="600" y="4186"/>
                  </a:lnTo>
                  <a:cubicBezTo>
                    <a:pt x="591" y="4178"/>
                    <a:pt x="608" y="4153"/>
                    <a:pt x="616" y="4120"/>
                  </a:cubicBezTo>
                  <a:cubicBezTo>
                    <a:pt x="624" y="4096"/>
                    <a:pt x="633" y="4063"/>
                    <a:pt x="633" y="4030"/>
                  </a:cubicBezTo>
                  <a:cubicBezTo>
                    <a:pt x="624" y="3997"/>
                    <a:pt x="616" y="3973"/>
                    <a:pt x="616" y="3956"/>
                  </a:cubicBezTo>
                  <a:cubicBezTo>
                    <a:pt x="608" y="3940"/>
                    <a:pt x="600" y="3924"/>
                    <a:pt x="600" y="3915"/>
                  </a:cubicBezTo>
                  <a:cubicBezTo>
                    <a:pt x="608" y="3907"/>
                    <a:pt x="616" y="3833"/>
                    <a:pt x="624" y="3759"/>
                  </a:cubicBezTo>
                  <a:cubicBezTo>
                    <a:pt x="633" y="3694"/>
                    <a:pt x="641" y="3620"/>
                    <a:pt x="649" y="3571"/>
                  </a:cubicBezTo>
                  <a:cubicBezTo>
                    <a:pt x="657" y="3489"/>
                    <a:pt x="641" y="3431"/>
                    <a:pt x="633" y="3365"/>
                  </a:cubicBezTo>
                  <a:cubicBezTo>
                    <a:pt x="633" y="3333"/>
                    <a:pt x="624" y="3300"/>
                    <a:pt x="624" y="3267"/>
                  </a:cubicBezTo>
                  <a:cubicBezTo>
                    <a:pt x="624" y="3218"/>
                    <a:pt x="624" y="3078"/>
                    <a:pt x="624" y="2939"/>
                  </a:cubicBezTo>
                  <a:cubicBezTo>
                    <a:pt x="633" y="2791"/>
                    <a:pt x="633" y="2651"/>
                    <a:pt x="633" y="2594"/>
                  </a:cubicBezTo>
                  <a:cubicBezTo>
                    <a:pt x="633" y="2537"/>
                    <a:pt x="624" y="2479"/>
                    <a:pt x="608" y="2413"/>
                  </a:cubicBezTo>
                  <a:cubicBezTo>
                    <a:pt x="591" y="2364"/>
                    <a:pt x="575" y="2315"/>
                    <a:pt x="550" y="2274"/>
                  </a:cubicBezTo>
                  <a:cubicBezTo>
                    <a:pt x="534" y="2241"/>
                    <a:pt x="501" y="2208"/>
                    <a:pt x="477" y="2175"/>
                  </a:cubicBezTo>
                  <a:cubicBezTo>
                    <a:pt x="452" y="2143"/>
                    <a:pt x="427" y="2118"/>
                    <a:pt x="427" y="2110"/>
                  </a:cubicBezTo>
                  <a:cubicBezTo>
                    <a:pt x="419" y="2093"/>
                    <a:pt x="427" y="2044"/>
                    <a:pt x="427" y="1979"/>
                  </a:cubicBezTo>
                  <a:cubicBezTo>
                    <a:pt x="427" y="1864"/>
                    <a:pt x="436" y="1732"/>
                    <a:pt x="419" y="1699"/>
                  </a:cubicBezTo>
                  <a:cubicBezTo>
                    <a:pt x="403" y="1675"/>
                    <a:pt x="337" y="1634"/>
                    <a:pt x="263" y="1585"/>
                  </a:cubicBezTo>
                  <a:cubicBezTo>
                    <a:pt x="157" y="1519"/>
                    <a:pt x="25" y="1429"/>
                    <a:pt x="17" y="1396"/>
                  </a:cubicBezTo>
                  <a:cubicBezTo>
                    <a:pt x="9" y="1371"/>
                    <a:pt x="1" y="1322"/>
                    <a:pt x="1" y="1281"/>
                  </a:cubicBezTo>
                  <a:cubicBezTo>
                    <a:pt x="1" y="1232"/>
                    <a:pt x="1" y="1199"/>
                    <a:pt x="9" y="1182"/>
                  </a:cubicBezTo>
                  <a:cubicBezTo>
                    <a:pt x="9" y="1174"/>
                    <a:pt x="9" y="1166"/>
                    <a:pt x="17" y="1158"/>
                  </a:cubicBezTo>
                  <a:cubicBezTo>
                    <a:pt x="25" y="1117"/>
                    <a:pt x="42" y="1076"/>
                    <a:pt x="66" y="1059"/>
                  </a:cubicBezTo>
                  <a:cubicBezTo>
                    <a:pt x="91" y="1051"/>
                    <a:pt x="115" y="1043"/>
                    <a:pt x="132" y="1035"/>
                  </a:cubicBezTo>
                  <a:lnTo>
                    <a:pt x="132" y="1035"/>
                  </a:lnTo>
                  <a:cubicBezTo>
                    <a:pt x="157" y="1035"/>
                    <a:pt x="173" y="1027"/>
                    <a:pt x="198" y="1018"/>
                  </a:cubicBezTo>
                  <a:cubicBezTo>
                    <a:pt x="230" y="994"/>
                    <a:pt x="230" y="969"/>
                    <a:pt x="222" y="944"/>
                  </a:cubicBezTo>
                  <a:lnTo>
                    <a:pt x="222" y="944"/>
                  </a:lnTo>
                  <a:cubicBezTo>
                    <a:pt x="222" y="928"/>
                    <a:pt x="222" y="912"/>
                    <a:pt x="230" y="887"/>
                  </a:cubicBezTo>
                  <a:cubicBezTo>
                    <a:pt x="239" y="854"/>
                    <a:pt x="280" y="813"/>
                    <a:pt x="321" y="780"/>
                  </a:cubicBezTo>
                  <a:cubicBezTo>
                    <a:pt x="353" y="748"/>
                    <a:pt x="386" y="723"/>
                    <a:pt x="411" y="723"/>
                  </a:cubicBezTo>
                  <a:cubicBezTo>
                    <a:pt x="427" y="723"/>
                    <a:pt x="468" y="723"/>
                    <a:pt x="509" y="723"/>
                  </a:cubicBezTo>
                  <a:cubicBezTo>
                    <a:pt x="633" y="731"/>
                    <a:pt x="813" y="739"/>
                    <a:pt x="854" y="723"/>
                  </a:cubicBezTo>
                  <a:cubicBezTo>
                    <a:pt x="879" y="715"/>
                    <a:pt x="920" y="690"/>
                    <a:pt x="969" y="657"/>
                  </a:cubicBezTo>
                  <a:cubicBezTo>
                    <a:pt x="1010" y="624"/>
                    <a:pt x="1059" y="592"/>
                    <a:pt x="1067" y="567"/>
                  </a:cubicBezTo>
                  <a:cubicBezTo>
                    <a:pt x="1076" y="551"/>
                    <a:pt x="1100" y="493"/>
                    <a:pt x="1117" y="444"/>
                  </a:cubicBezTo>
                  <a:cubicBezTo>
                    <a:pt x="1125" y="411"/>
                    <a:pt x="1141" y="378"/>
                    <a:pt x="1141" y="362"/>
                  </a:cubicBezTo>
                  <a:cubicBezTo>
                    <a:pt x="1141" y="329"/>
                    <a:pt x="1067" y="198"/>
                    <a:pt x="1051" y="157"/>
                  </a:cubicBezTo>
                  <a:lnTo>
                    <a:pt x="1084" y="50"/>
                  </a:lnTo>
                  <a:cubicBezTo>
                    <a:pt x="1084" y="50"/>
                    <a:pt x="1092" y="58"/>
                    <a:pt x="1092" y="58"/>
                  </a:cubicBezTo>
                  <a:cubicBezTo>
                    <a:pt x="1133" y="83"/>
                    <a:pt x="1174" y="116"/>
                    <a:pt x="1240" y="83"/>
                  </a:cubicBezTo>
                  <a:cubicBezTo>
                    <a:pt x="1264" y="75"/>
                    <a:pt x="1281" y="66"/>
                    <a:pt x="1297" y="50"/>
                  </a:cubicBezTo>
                  <a:cubicBezTo>
                    <a:pt x="1346" y="25"/>
                    <a:pt x="1388" y="1"/>
                    <a:pt x="1486" y="25"/>
                  </a:cubicBezTo>
                  <a:cubicBezTo>
                    <a:pt x="1535" y="34"/>
                    <a:pt x="1601" y="91"/>
                    <a:pt x="1667" y="157"/>
                  </a:cubicBezTo>
                  <a:cubicBezTo>
                    <a:pt x="1790" y="288"/>
                    <a:pt x="1913" y="452"/>
                    <a:pt x="1937" y="493"/>
                  </a:cubicBezTo>
                  <a:cubicBezTo>
                    <a:pt x="1954" y="518"/>
                    <a:pt x="1946" y="551"/>
                    <a:pt x="1937" y="600"/>
                  </a:cubicBezTo>
                  <a:cubicBezTo>
                    <a:pt x="1929" y="633"/>
                    <a:pt x="1921" y="682"/>
                    <a:pt x="1921" y="731"/>
                  </a:cubicBezTo>
                  <a:cubicBezTo>
                    <a:pt x="1921" y="813"/>
                    <a:pt x="2003" y="887"/>
                    <a:pt x="2085" y="961"/>
                  </a:cubicBezTo>
                  <a:cubicBezTo>
                    <a:pt x="2159" y="1035"/>
                    <a:pt x="2241" y="1117"/>
                    <a:pt x="2233" y="1174"/>
                  </a:cubicBezTo>
                  <a:cubicBezTo>
                    <a:pt x="2225" y="1297"/>
                    <a:pt x="2069" y="1486"/>
                    <a:pt x="1946" y="1650"/>
                  </a:cubicBezTo>
                  <a:lnTo>
                    <a:pt x="1905" y="1716"/>
                  </a:lnTo>
                  <a:cubicBezTo>
                    <a:pt x="1822" y="1823"/>
                    <a:pt x="1781" y="1970"/>
                    <a:pt x="1740" y="2102"/>
                  </a:cubicBezTo>
                  <a:cubicBezTo>
                    <a:pt x="1716" y="2200"/>
                    <a:pt x="1699" y="2282"/>
                    <a:pt x="1667" y="2331"/>
                  </a:cubicBezTo>
                  <a:cubicBezTo>
                    <a:pt x="1626" y="2397"/>
                    <a:pt x="1617" y="2397"/>
                    <a:pt x="1593" y="2389"/>
                  </a:cubicBezTo>
                  <a:cubicBezTo>
                    <a:pt x="1568" y="2381"/>
                    <a:pt x="1527" y="2381"/>
                    <a:pt x="1470" y="2397"/>
                  </a:cubicBezTo>
                  <a:cubicBezTo>
                    <a:pt x="1404" y="2422"/>
                    <a:pt x="1379" y="2537"/>
                    <a:pt x="1371" y="2676"/>
                  </a:cubicBezTo>
                  <a:cubicBezTo>
                    <a:pt x="1355" y="2881"/>
                    <a:pt x="1379" y="3152"/>
                    <a:pt x="1396" y="3226"/>
                  </a:cubicBezTo>
                  <a:cubicBezTo>
                    <a:pt x="1404" y="3267"/>
                    <a:pt x="1404" y="3349"/>
                    <a:pt x="1388" y="3439"/>
                  </a:cubicBezTo>
                  <a:cubicBezTo>
                    <a:pt x="1371" y="3562"/>
                    <a:pt x="1346" y="3694"/>
                    <a:pt x="1322" y="3743"/>
                  </a:cubicBezTo>
                  <a:cubicBezTo>
                    <a:pt x="1305" y="3809"/>
                    <a:pt x="1322" y="3874"/>
                    <a:pt x="1346" y="3948"/>
                  </a:cubicBezTo>
                  <a:cubicBezTo>
                    <a:pt x="1363" y="3989"/>
                    <a:pt x="1371" y="4047"/>
                    <a:pt x="1371" y="4088"/>
                  </a:cubicBezTo>
                  <a:cubicBezTo>
                    <a:pt x="1371" y="4161"/>
                    <a:pt x="1371" y="4211"/>
                    <a:pt x="1363" y="428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74"/>
            <p:cNvSpPr/>
            <p:nvPr/>
          </p:nvSpPr>
          <p:spPr>
            <a:xfrm>
              <a:off x="3647800" y="2691900"/>
              <a:ext cx="56050" cy="110400"/>
            </a:xfrm>
            <a:custGeom>
              <a:avLst/>
              <a:gdLst/>
              <a:ahLst/>
              <a:cxnLst/>
              <a:rect l="l" t="t" r="r" b="b"/>
              <a:pathLst>
                <a:path w="2242" h="4416" fill="none" extrusionOk="0">
                  <a:moveTo>
                    <a:pt x="1363" y="4326"/>
                  </a:moveTo>
                  <a:lnTo>
                    <a:pt x="1355" y="4326"/>
                  </a:lnTo>
                  <a:cubicBezTo>
                    <a:pt x="1215" y="4334"/>
                    <a:pt x="1108" y="4350"/>
                    <a:pt x="1026" y="4358"/>
                  </a:cubicBezTo>
                  <a:cubicBezTo>
                    <a:pt x="961" y="4358"/>
                    <a:pt x="829" y="4391"/>
                    <a:pt x="723" y="4416"/>
                  </a:cubicBezTo>
                  <a:cubicBezTo>
                    <a:pt x="731" y="4383"/>
                    <a:pt x="731" y="4358"/>
                    <a:pt x="731" y="4334"/>
                  </a:cubicBezTo>
                  <a:cubicBezTo>
                    <a:pt x="723" y="4276"/>
                    <a:pt x="690" y="4252"/>
                    <a:pt x="649" y="4219"/>
                  </a:cubicBezTo>
                  <a:cubicBezTo>
                    <a:pt x="633" y="4211"/>
                    <a:pt x="616" y="4203"/>
                    <a:pt x="600" y="4186"/>
                  </a:cubicBezTo>
                  <a:lnTo>
                    <a:pt x="600" y="4186"/>
                  </a:lnTo>
                  <a:cubicBezTo>
                    <a:pt x="591" y="4178"/>
                    <a:pt x="608" y="4153"/>
                    <a:pt x="616" y="4120"/>
                  </a:cubicBezTo>
                  <a:cubicBezTo>
                    <a:pt x="624" y="4096"/>
                    <a:pt x="633" y="4063"/>
                    <a:pt x="633" y="4030"/>
                  </a:cubicBezTo>
                  <a:cubicBezTo>
                    <a:pt x="624" y="3997"/>
                    <a:pt x="616" y="3973"/>
                    <a:pt x="616" y="3956"/>
                  </a:cubicBezTo>
                  <a:cubicBezTo>
                    <a:pt x="608" y="3940"/>
                    <a:pt x="600" y="3924"/>
                    <a:pt x="600" y="3915"/>
                  </a:cubicBezTo>
                  <a:cubicBezTo>
                    <a:pt x="608" y="3907"/>
                    <a:pt x="616" y="3833"/>
                    <a:pt x="624" y="3759"/>
                  </a:cubicBezTo>
                  <a:cubicBezTo>
                    <a:pt x="633" y="3694"/>
                    <a:pt x="641" y="3620"/>
                    <a:pt x="649" y="3571"/>
                  </a:cubicBezTo>
                  <a:cubicBezTo>
                    <a:pt x="657" y="3489"/>
                    <a:pt x="641" y="3431"/>
                    <a:pt x="633" y="3365"/>
                  </a:cubicBezTo>
                  <a:cubicBezTo>
                    <a:pt x="633" y="3333"/>
                    <a:pt x="624" y="3300"/>
                    <a:pt x="624" y="3267"/>
                  </a:cubicBezTo>
                  <a:cubicBezTo>
                    <a:pt x="624" y="3218"/>
                    <a:pt x="624" y="3078"/>
                    <a:pt x="624" y="2939"/>
                  </a:cubicBezTo>
                  <a:cubicBezTo>
                    <a:pt x="633" y="2791"/>
                    <a:pt x="633" y="2651"/>
                    <a:pt x="633" y="2594"/>
                  </a:cubicBezTo>
                  <a:cubicBezTo>
                    <a:pt x="633" y="2537"/>
                    <a:pt x="624" y="2479"/>
                    <a:pt x="608" y="2413"/>
                  </a:cubicBezTo>
                  <a:cubicBezTo>
                    <a:pt x="591" y="2364"/>
                    <a:pt x="575" y="2315"/>
                    <a:pt x="550" y="2274"/>
                  </a:cubicBezTo>
                  <a:cubicBezTo>
                    <a:pt x="534" y="2241"/>
                    <a:pt x="501" y="2208"/>
                    <a:pt x="477" y="2175"/>
                  </a:cubicBezTo>
                  <a:cubicBezTo>
                    <a:pt x="452" y="2143"/>
                    <a:pt x="427" y="2118"/>
                    <a:pt x="427" y="2110"/>
                  </a:cubicBezTo>
                  <a:cubicBezTo>
                    <a:pt x="419" y="2093"/>
                    <a:pt x="427" y="2044"/>
                    <a:pt x="427" y="1979"/>
                  </a:cubicBezTo>
                  <a:cubicBezTo>
                    <a:pt x="427" y="1864"/>
                    <a:pt x="436" y="1732"/>
                    <a:pt x="419" y="1699"/>
                  </a:cubicBezTo>
                  <a:cubicBezTo>
                    <a:pt x="403" y="1675"/>
                    <a:pt x="337" y="1634"/>
                    <a:pt x="263" y="1585"/>
                  </a:cubicBezTo>
                  <a:cubicBezTo>
                    <a:pt x="157" y="1519"/>
                    <a:pt x="25" y="1429"/>
                    <a:pt x="17" y="1396"/>
                  </a:cubicBezTo>
                  <a:cubicBezTo>
                    <a:pt x="9" y="1371"/>
                    <a:pt x="1" y="1322"/>
                    <a:pt x="1" y="1281"/>
                  </a:cubicBezTo>
                  <a:cubicBezTo>
                    <a:pt x="1" y="1232"/>
                    <a:pt x="1" y="1199"/>
                    <a:pt x="9" y="1182"/>
                  </a:cubicBezTo>
                  <a:cubicBezTo>
                    <a:pt x="9" y="1174"/>
                    <a:pt x="9" y="1166"/>
                    <a:pt x="17" y="1158"/>
                  </a:cubicBezTo>
                  <a:cubicBezTo>
                    <a:pt x="25" y="1117"/>
                    <a:pt x="42" y="1076"/>
                    <a:pt x="66" y="1059"/>
                  </a:cubicBezTo>
                  <a:cubicBezTo>
                    <a:pt x="91" y="1051"/>
                    <a:pt x="115" y="1043"/>
                    <a:pt x="132" y="1035"/>
                  </a:cubicBezTo>
                  <a:lnTo>
                    <a:pt x="132" y="1035"/>
                  </a:lnTo>
                  <a:cubicBezTo>
                    <a:pt x="157" y="1035"/>
                    <a:pt x="173" y="1027"/>
                    <a:pt x="198" y="1018"/>
                  </a:cubicBezTo>
                  <a:cubicBezTo>
                    <a:pt x="230" y="994"/>
                    <a:pt x="230" y="969"/>
                    <a:pt x="222" y="944"/>
                  </a:cubicBezTo>
                  <a:lnTo>
                    <a:pt x="222" y="944"/>
                  </a:lnTo>
                  <a:cubicBezTo>
                    <a:pt x="222" y="928"/>
                    <a:pt x="222" y="912"/>
                    <a:pt x="230" y="887"/>
                  </a:cubicBezTo>
                  <a:cubicBezTo>
                    <a:pt x="239" y="854"/>
                    <a:pt x="280" y="813"/>
                    <a:pt x="321" y="780"/>
                  </a:cubicBezTo>
                  <a:cubicBezTo>
                    <a:pt x="353" y="748"/>
                    <a:pt x="386" y="723"/>
                    <a:pt x="411" y="723"/>
                  </a:cubicBezTo>
                  <a:cubicBezTo>
                    <a:pt x="427" y="723"/>
                    <a:pt x="468" y="723"/>
                    <a:pt x="509" y="723"/>
                  </a:cubicBezTo>
                  <a:cubicBezTo>
                    <a:pt x="633" y="731"/>
                    <a:pt x="813" y="739"/>
                    <a:pt x="854" y="723"/>
                  </a:cubicBezTo>
                  <a:cubicBezTo>
                    <a:pt x="879" y="715"/>
                    <a:pt x="920" y="690"/>
                    <a:pt x="969" y="657"/>
                  </a:cubicBezTo>
                  <a:cubicBezTo>
                    <a:pt x="1010" y="624"/>
                    <a:pt x="1059" y="592"/>
                    <a:pt x="1067" y="567"/>
                  </a:cubicBezTo>
                  <a:cubicBezTo>
                    <a:pt x="1076" y="551"/>
                    <a:pt x="1100" y="493"/>
                    <a:pt x="1117" y="444"/>
                  </a:cubicBezTo>
                  <a:cubicBezTo>
                    <a:pt x="1125" y="411"/>
                    <a:pt x="1141" y="378"/>
                    <a:pt x="1141" y="362"/>
                  </a:cubicBezTo>
                  <a:cubicBezTo>
                    <a:pt x="1141" y="329"/>
                    <a:pt x="1067" y="198"/>
                    <a:pt x="1051" y="157"/>
                  </a:cubicBezTo>
                  <a:lnTo>
                    <a:pt x="1084" y="50"/>
                  </a:lnTo>
                  <a:cubicBezTo>
                    <a:pt x="1084" y="50"/>
                    <a:pt x="1092" y="58"/>
                    <a:pt x="1092" y="58"/>
                  </a:cubicBezTo>
                  <a:cubicBezTo>
                    <a:pt x="1133" y="83"/>
                    <a:pt x="1174" y="116"/>
                    <a:pt x="1240" y="83"/>
                  </a:cubicBezTo>
                  <a:cubicBezTo>
                    <a:pt x="1264" y="75"/>
                    <a:pt x="1281" y="66"/>
                    <a:pt x="1297" y="50"/>
                  </a:cubicBezTo>
                  <a:cubicBezTo>
                    <a:pt x="1346" y="25"/>
                    <a:pt x="1388" y="1"/>
                    <a:pt x="1486" y="25"/>
                  </a:cubicBezTo>
                  <a:cubicBezTo>
                    <a:pt x="1535" y="34"/>
                    <a:pt x="1601" y="91"/>
                    <a:pt x="1667" y="157"/>
                  </a:cubicBezTo>
                  <a:cubicBezTo>
                    <a:pt x="1790" y="288"/>
                    <a:pt x="1913" y="452"/>
                    <a:pt x="1937" y="493"/>
                  </a:cubicBezTo>
                  <a:cubicBezTo>
                    <a:pt x="1954" y="518"/>
                    <a:pt x="1946" y="551"/>
                    <a:pt x="1937" y="600"/>
                  </a:cubicBezTo>
                  <a:cubicBezTo>
                    <a:pt x="1929" y="633"/>
                    <a:pt x="1921" y="682"/>
                    <a:pt x="1921" y="731"/>
                  </a:cubicBezTo>
                  <a:cubicBezTo>
                    <a:pt x="1921" y="813"/>
                    <a:pt x="2003" y="887"/>
                    <a:pt x="2085" y="961"/>
                  </a:cubicBezTo>
                  <a:cubicBezTo>
                    <a:pt x="2159" y="1035"/>
                    <a:pt x="2241" y="1117"/>
                    <a:pt x="2233" y="1174"/>
                  </a:cubicBezTo>
                  <a:cubicBezTo>
                    <a:pt x="2225" y="1297"/>
                    <a:pt x="2069" y="1486"/>
                    <a:pt x="1946" y="1650"/>
                  </a:cubicBezTo>
                  <a:lnTo>
                    <a:pt x="1905" y="1716"/>
                  </a:lnTo>
                  <a:cubicBezTo>
                    <a:pt x="1822" y="1823"/>
                    <a:pt x="1781" y="1970"/>
                    <a:pt x="1740" y="2102"/>
                  </a:cubicBezTo>
                  <a:cubicBezTo>
                    <a:pt x="1716" y="2200"/>
                    <a:pt x="1699" y="2282"/>
                    <a:pt x="1667" y="2331"/>
                  </a:cubicBezTo>
                  <a:cubicBezTo>
                    <a:pt x="1626" y="2397"/>
                    <a:pt x="1617" y="2397"/>
                    <a:pt x="1593" y="2389"/>
                  </a:cubicBezTo>
                  <a:cubicBezTo>
                    <a:pt x="1568" y="2381"/>
                    <a:pt x="1527" y="2381"/>
                    <a:pt x="1470" y="2397"/>
                  </a:cubicBezTo>
                  <a:cubicBezTo>
                    <a:pt x="1404" y="2422"/>
                    <a:pt x="1379" y="2537"/>
                    <a:pt x="1371" y="2676"/>
                  </a:cubicBezTo>
                  <a:cubicBezTo>
                    <a:pt x="1355" y="2881"/>
                    <a:pt x="1379" y="3152"/>
                    <a:pt x="1396" y="3226"/>
                  </a:cubicBezTo>
                  <a:cubicBezTo>
                    <a:pt x="1404" y="3267"/>
                    <a:pt x="1404" y="3349"/>
                    <a:pt x="1388" y="3439"/>
                  </a:cubicBezTo>
                  <a:cubicBezTo>
                    <a:pt x="1371" y="3562"/>
                    <a:pt x="1346" y="3694"/>
                    <a:pt x="1322" y="3743"/>
                  </a:cubicBezTo>
                  <a:cubicBezTo>
                    <a:pt x="1305" y="3809"/>
                    <a:pt x="1322" y="3874"/>
                    <a:pt x="1346" y="3948"/>
                  </a:cubicBezTo>
                  <a:cubicBezTo>
                    <a:pt x="1363" y="3989"/>
                    <a:pt x="1371" y="4047"/>
                    <a:pt x="1371" y="4088"/>
                  </a:cubicBezTo>
                  <a:cubicBezTo>
                    <a:pt x="1371" y="4161"/>
                    <a:pt x="1371" y="4211"/>
                    <a:pt x="1363" y="428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74"/>
            <p:cNvSpPr/>
            <p:nvPr/>
          </p:nvSpPr>
          <p:spPr>
            <a:xfrm>
              <a:off x="3682075" y="2665850"/>
              <a:ext cx="211750" cy="171125"/>
            </a:xfrm>
            <a:custGeom>
              <a:avLst/>
              <a:gdLst/>
              <a:ahLst/>
              <a:cxnLst/>
              <a:rect l="l" t="t" r="r" b="b"/>
              <a:pathLst>
                <a:path w="8470" h="6845" extrusionOk="0">
                  <a:moveTo>
                    <a:pt x="4177" y="6533"/>
                  </a:moveTo>
                  <a:cubicBezTo>
                    <a:pt x="4095" y="6484"/>
                    <a:pt x="4038" y="6426"/>
                    <a:pt x="3989" y="6385"/>
                  </a:cubicBezTo>
                  <a:cubicBezTo>
                    <a:pt x="3931" y="6344"/>
                    <a:pt x="3857" y="6320"/>
                    <a:pt x="3865" y="6385"/>
                  </a:cubicBezTo>
                  <a:cubicBezTo>
                    <a:pt x="3865" y="6459"/>
                    <a:pt x="3931" y="6476"/>
                    <a:pt x="3956" y="6517"/>
                  </a:cubicBezTo>
                  <a:cubicBezTo>
                    <a:pt x="3989" y="6566"/>
                    <a:pt x="4071" y="6648"/>
                    <a:pt x="3980" y="6664"/>
                  </a:cubicBezTo>
                  <a:cubicBezTo>
                    <a:pt x="3890" y="6681"/>
                    <a:pt x="3882" y="6664"/>
                    <a:pt x="3775" y="6681"/>
                  </a:cubicBezTo>
                  <a:cubicBezTo>
                    <a:pt x="3660" y="6697"/>
                    <a:pt x="3644" y="6763"/>
                    <a:pt x="3586" y="6697"/>
                  </a:cubicBezTo>
                  <a:cubicBezTo>
                    <a:pt x="3537" y="6631"/>
                    <a:pt x="3521" y="6525"/>
                    <a:pt x="3480" y="6566"/>
                  </a:cubicBezTo>
                  <a:cubicBezTo>
                    <a:pt x="3439" y="6607"/>
                    <a:pt x="3504" y="6714"/>
                    <a:pt x="3398" y="6648"/>
                  </a:cubicBezTo>
                  <a:cubicBezTo>
                    <a:pt x="3299" y="6590"/>
                    <a:pt x="3234" y="6566"/>
                    <a:pt x="3176" y="6525"/>
                  </a:cubicBezTo>
                  <a:cubicBezTo>
                    <a:pt x="3110" y="6484"/>
                    <a:pt x="3209" y="6615"/>
                    <a:pt x="3143" y="6631"/>
                  </a:cubicBezTo>
                  <a:cubicBezTo>
                    <a:pt x="3086" y="6648"/>
                    <a:pt x="3053" y="6558"/>
                    <a:pt x="3037" y="6574"/>
                  </a:cubicBezTo>
                  <a:cubicBezTo>
                    <a:pt x="3020" y="6590"/>
                    <a:pt x="3069" y="6755"/>
                    <a:pt x="3004" y="6722"/>
                  </a:cubicBezTo>
                  <a:cubicBezTo>
                    <a:pt x="2946" y="6697"/>
                    <a:pt x="2938" y="6435"/>
                    <a:pt x="2897" y="6435"/>
                  </a:cubicBezTo>
                  <a:cubicBezTo>
                    <a:pt x="2864" y="6443"/>
                    <a:pt x="2864" y="6558"/>
                    <a:pt x="2856" y="6607"/>
                  </a:cubicBezTo>
                  <a:cubicBezTo>
                    <a:pt x="2848" y="6656"/>
                    <a:pt x="2864" y="6714"/>
                    <a:pt x="2823" y="6714"/>
                  </a:cubicBezTo>
                  <a:cubicBezTo>
                    <a:pt x="2774" y="6722"/>
                    <a:pt x="2749" y="6672"/>
                    <a:pt x="2725" y="6705"/>
                  </a:cubicBezTo>
                  <a:cubicBezTo>
                    <a:pt x="2708" y="6746"/>
                    <a:pt x="2717" y="6845"/>
                    <a:pt x="2659" y="6820"/>
                  </a:cubicBezTo>
                  <a:cubicBezTo>
                    <a:pt x="2610" y="6804"/>
                    <a:pt x="2684" y="6771"/>
                    <a:pt x="2610" y="6746"/>
                  </a:cubicBezTo>
                  <a:cubicBezTo>
                    <a:pt x="2536" y="6722"/>
                    <a:pt x="2520" y="6837"/>
                    <a:pt x="2446" y="6820"/>
                  </a:cubicBezTo>
                  <a:cubicBezTo>
                    <a:pt x="2380" y="6812"/>
                    <a:pt x="2298" y="6828"/>
                    <a:pt x="2249" y="6771"/>
                  </a:cubicBezTo>
                  <a:cubicBezTo>
                    <a:pt x="2191" y="6705"/>
                    <a:pt x="2142" y="6714"/>
                    <a:pt x="2101" y="6590"/>
                  </a:cubicBezTo>
                  <a:cubicBezTo>
                    <a:pt x="2052" y="6467"/>
                    <a:pt x="2060" y="6451"/>
                    <a:pt x="2035" y="6311"/>
                  </a:cubicBezTo>
                  <a:cubicBezTo>
                    <a:pt x="2011" y="6180"/>
                    <a:pt x="2003" y="6180"/>
                    <a:pt x="2044" y="6131"/>
                  </a:cubicBezTo>
                  <a:cubicBezTo>
                    <a:pt x="2085" y="6090"/>
                    <a:pt x="2142" y="6090"/>
                    <a:pt x="2134" y="6024"/>
                  </a:cubicBezTo>
                  <a:cubicBezTo>
                    <a:pt x="2126" y="5959"/>
                    <a:pt x="2076" y="5991"/>
                    <a:pt x="2019" y="6016"/>
                  </a:cubicBezTo>
                  <a:cubicBezTo>
                    <a:pt x="1962" y="6041"/>
                    <a:pt x="1896" y="6049"/>
                    <a:pt x="1879" y="6016"/>
                  </a:cubicBezTo>
                  <a:cubicBezTo>
                    <a:pt x="1871" y="5983"/>
                    <a:pt x="2019" y="5959"/>
                    <a:pt x="1986" y="5917"/>
                  </a:cubicBezTo>
                  <a:cubicBezTo>
                    <a:pt x="1945" y="5885"/>
                    <a:pt x="1781" y="5901"/>
                    <a:pt x="1814" y="5852"/>
                  </a:cubicBezTo>
                  <a:cubicBezTo>
                    <a:pt x="1847" y="5794"/>
                    <a:pt x="1945" y="5712"/>
                    <a:pt x="1871" y="5704"/>
                  </a:cubicBezTo>
                  <a:cubicBezTo>
                    <a:pt x="1806" y="5688"/>
                    <a:pt x="1781" y="5819"/>
                    <a:pt x="1691" y="5737"/>
                  </a:cubicBezTo>
                  <a:cubicBezTo>
                    <a:pt x="1600" y="5663"/>
                    <a:pt x="1527" y="5597"/>
                    <a:pt x="1412" y="5507"/>
                  </a:cubicBezTo>
                  <a:cubicBezTo>
                    <a:pt x="1305" y="5417"/>
                    <a:pt x="1362" y="5392"/>
                    <a:pt x="1248" y="5359"/>
                  </a:cubicBezTo>
                  <a:cubicBezTo>
                    <a:pt x="1124" y="5335"/>
                    <a:pt x="739" y="5343"/>
                    <a:pt x="755" y="5302"/>
                  </a:cubicBezTo>
                  <a:cubicBezTo>
                    <a:pt x="772" y="5269"/>
                    <a:pt x="886" y="5236"/>
                    <a:pt x="837" y="5203"/>
                  </a:cubicBezTo>
                  <a:cubicBezTo>
                    <a:pt x="788" y="5171"/>
                    <a:pt x="796" y="5179"/>
                    <a:pt x="665" y="5236"/>
                  </a:cubicBezTo>
                  <a:cubicBezTo>
                    <a:pt x="534" y="5286"/>
                    <a:pt x="558" y="5327"/>
                    <a:pt x="386" y="5327"/>
                  </a:cubicBezTo>
                  <a:cubicBezTo>
                    <a:pt x="238" y="5318"/>
                    <a:pt x="164" y="5351"/>
                    <a:pt x="58" y="5359"/>
                  </a:cubicBezTo>
                  <a:lnTo>
                    <a:pt x="66" y="5335"/>
                  </a:lnTo>
                  <a:cubicBezTo>
                    <a:pt x="66" y="5261"/>
                    <a:pt x="74" y="5203"/>
                    <a:pt x="74" y="5130"/>
                  </a:cubicBezTo>
                  <a:cubicBezTo>
                    <a:pt x="74" y="5072"/>
                    <a:pt x="58" y="5023"/>
                    <a:pt x="41" y="4966"/>
                  </a:cubicBezTo>
                  <a:cubicBezTo>
                    <a:pt x="25" y="4908"/>
                    <a:pt x="0" y="4851"/>
                    <a:pt x="17" y="4810"/>
                  </a:cubicBezTo>
                  <a:cubicBezTo>
                    <a:pt x="41" y="4760"/>
                    <a:pt x="66" y="4621"/>
                    <a:pt x="90" y="4498"/>
                  </a:cubicBezTo>
                  <a:cubicBezTo>
                    <a:pt x="99" y="4399"/>
                    <a:pt x="107" y="4301"/>
                    <a:pt x="90" y="4252"/>
                  </a:cubicBezTo>
                  <a:cubicBezTo>
                    <a:pt x="74" y="4186"/>
                    <a:pt x="58" y="3923"/>
                    <a:pt x="66" y="3718"/>
                  </a:cubicBezTo>
                  <a:cubicBezTo>
                    <a:pt x="74" y="3603"/>
                    <a:pt x="90" y="3513"/>
                    <a:pt x="123" y="3505"/>
                  </a:cubicBezTo>
                  <a:cubicBezTo>
                    <a:pt x="164" y="3488"/>
                    <a:pt x="189" y="3497"/>
                    <a:pt x="213" y="3497"/>
                  </a:cubicBezTo>
                  <a:cubicBezTo>
                    <a:pt x="263" y="3505"/>
                    <a:pt x="287" y="3513"/>
                    <a:pt x="353" y="3414"/>
                  </a:cubicBezTo>
                  <a:cubicBezTo>
                    <a:pt x="386" y="3349"/>
                    <a:pt x="410" y="3259"/>
                    <a:pt x="443" y="3168"/>
                  </a:cubicBezTo>
                  <a:cubicBezTo>
                    <a:pt x="476" y="3037"/>
                    <a:pt x="509" y="2897"/>
                    <a:pt x="583" y="2799"/>
                  </a:cubicBezTo>
                  <a:cubicBezTo>
                    <a:pt x="607" y="2774"/>
                    <a:pt x="616" y="2758"/>
                    <a:pt x="632" y="2733"/>
                  </a:cubicBezTo>
                  <a:cubicBezTo>
                    <a:pt x="763" y="2569"/>
                    <a:pt x="919" y="2364"/>
                    <a:pt x="936" y="2224"/>
                  </a:cubicBezTo>
                  <a:cubicBezTo>
                    <a:pt x="944" y="2134"/>
                    <a:pt x="854" y="2044"/>
                    <a:pt x="763" y="1954"/>
                  </a:cubicBezTo>
                  <a:cubicBezTo>
                    <a:pt x="689" y="1888"/>
                    <a:pt x="624" y="1822"/>
                    <a:pt x="624" y="1773"/>
                  </a:cubicBezTo>
                  <a:cubicBezTo>
                    <a:pt x="624" y="1724"/>
                    <a:pt x="632" y="1683"/>
                    <a:pt x="632" y="1650"/>
                  </a:cubicBezTo>
                  <a:cubicBezTo>
                    <a:pt x="640" y="1593"/>
                    <a:pt x="648" y="1552"/>
                    <a:pt x="632" y="1519"/>
                  </a:cubicBezTo>
                  <a:cubicBezTo>
                    <a:pt x="657" y="1469"/>
                    <a:pt x="731" y="1346"/>
                    <a:pt x="739" y="1190"/>
                  </a:cubicBezTo>
                  <a:cubicBezTo>
                    <a:pt x="739" y="1100"/>
                    <a:pt x="731" y="1026"/>
                    <a:pt x="722" y="977"/>
                  </a:cubicBezTo>
                  <a:cubicBezTo>
                    <a:pt x="714" y="936"/>
                    <a:pt x="714" y="903"/>
                    <a:pt x="722" y="887"/>
                  </a:cubicBezTo>
                  <a:cubicBezTo>
                    <a:pt x="722" y="870"/>
                    <a:pt x="780" y="797"/>
                    <a:pt x="837" y="714"/>
                  </a:cubicBezTo>
                  <a:cubicBezTo>
                    <a:pt x="919" y="608"/>
                    <a:pt x="1010" y="485"/>
                    <a:pt x="1026" y="435"/>
                  </a:cubicBezTo>
                  <a:cubicBezTo>
                    <a:pt x="1034" y="394"/>
                    <a:pt x="1042" y="353"/>
                    <a:pt x="1042" y="321"/>
                  </a:cubicBezTo>
                  <a:cubicBezTo>
                    <a:pt x="1051" y="288"/>
                    <a:pt x="1051" y="263"/>
                    <a:pt x="1059" y="238"/>
                  </a:cubicBezTo>
                  <a:cubicBezTo>
                    <a:pt x="1067" y="230"/>
                    <a:pt x="1124" y="197"/>
                    <a:pt x="1190" y="173"/>
                  </a:cubicBezTo>
                  <a:cubicBezTo>
                    <a:pt x="1280" y="140"/>
                    <a:pt x="1379" y="107"/>
                    <a:pt x="1453" y="99"/>
                  </a:cubicBezTo>
                  <a:cubicBezTo>
                    <a:pt x="1494" y="91"/>
                    <a:pt x="1543" y="83"/>
                    <a:pt x="1600" y="66"/>
                  </a:cubicBezTo>
                  <a:lnTo>
                    <a:pt x="1600" y="66"/>
                  </a:lnTo>
                  <a:cubicBezTo>
                    <a:pt x="1748" y="41"/>
                    <a:pt x="1945" y="0"/>
                    <a:pt x="2093" y="0"/>
                  </a:cubicBezTo>
                  <a:cubicBezTo>
                    <a:pt x="2298" y="9"/>
                    <a:pt x="2454" y="66"/>
                    <a:pt x="2561" y="107"/>
                  </a:cubicBezTo>
                  <a:lnTo>
                    <a:pt x="2561" y="107"/>
                  </a:lnTo>
                  <a:lnTo>
                    <a:pt x="2561" y="107"/>
                  </a:lnTo>
                  <a:lnTo>
                    <a:pt x="2561" y="107"/>
                  </a:lnTo>
                  <a:cubicBezTo>
                    <a:pt x="2610" y="124"/>
                    <a:pt x="2700" y="222"/>
                    <a:pt x="2790" y="329"/>
                  </a:cubicBezTo>
                  <a:cubicBezTo>
                    <a:pt x="2914" y="452"/>
                    <a:pt x="3037" y="583"/>
                    <a:pt x="3102" y="583"/>
                  </a:cubicBezTo>
                  <a:cubicBezTo>
                    <a:pt x="3160" y="583"/>
                    <a:pt x="3299" y="526"/>
                    <a:pt x="3431" y="468"/>
                  </a:cubicBezTo>
                  <a:cubicBezTo>
                    <a:pt x="3545" y="411"/>
                    <a:pt x="3660" y="362"/>
                    <a:pt x="3718" y="353"/>
                  </a:cubicBezTo>
                  <a:cubicBezTo>
                    <a:pt x="3775" y="345"/>
                    <a:pt x="4005" y="476"/>
                    <a:pt x="4202" y="600"/>
                  </a:cubicBezTo>
                  <a:cubicBezTo>
                    <a:pt x="4341" y="682"/>
                    <a:pt x="4465" y="755"/>
                    <a:pt x="4522" y="772"/>
                  </a:cubicBezTo>
                  <a:cubicBezTo>
                    <a:pt x="4579" y="788"/>
                    <a:pt x="4662" y="797"/>
                    <a:pt x="4744" y="788"/>
                  </a:cubicBezTo>
                  <a:cubicBezTo>
                    <a:pt x="4850" y="788"/>
                    <a:pt x="4957" y="772"/>
                    <a:pt x="4990" y="755"/>
                  </a:cubicBezTo>
                  <a:cubicBezTo>
                    <a:pt x="5023" y="739"/>
                    <a:pt x="5047" y="706"/>
                    <a:pt x="5072" y="665"/>
                  </a:cubicBezTo>
                  <a:cubicBezTo>
                    <a:pt x="5113" y="616"/>
                    <a:pt x="5170" y="542"/>
                    <a:pt x="5269" y="485"/>
                  </a:cubicBezTo>
                  <a:cubicBezTo>
                    <a:pt x="5425" y="411"/>
                    <a:pt x="5540" y="386"/>
                    <a:pt x="5671" y="362"/>
                  </a:cubicBezTo>
                  <a:lnTo>
                    <a:pt x="5671" y="362"/>
                  </a:lnTo>
                  <a:lnTo>
                    <a:pt x="5712" y="345"/>
                  </a:lnTo>
                  <a:lnTo>
                    <a:pt x="5712" y="345"/>
                  </a:lnTo>
                  <a:cubicBezTo>
                    <a:pt x="5819" y="329"/>
                    <a:pt x="6032" y="337"/>
                    <a:pt x="6180" y="345"/>
                  </a:cubicBezTo>
                  <a:cubicBezTo>
                    <a:pt x="6237" y="345"/>
                    <a:pt x="6295" y="353"/>
                    <a:pt x="6327" y="353"/>
                  </a:cubicBezTo>
                  <a:cubicBezTo>
                    <a:pt x="6410" y="353"/>
                    <a:pt x="6656" y="468"/>
                    <a:pt x="6820" y="534"/>
                  </a:cubicBezTo>
                  <a:cubicBezTo>
                    <a:pt x="6877" y="559"/>
                    <a:pt x="6918" y="583"/>
                    <a:pt x="6943" y="591"/>
                  </a:cubicBezTo>
                  <a:cubicBezTo>
                    <a:pt x="7025" y="616"/>
                    <a:pt x="7115" y="493"/>
                    <a:pt x="7189" y="394"/>
                  </a:cubicBezTo>
                  <a:cubicBezTo>
                    <a:pt x="7214" y="353"/>
                    <a:pt x="7238" y="329"/>
                    <a:pt x="7255" y="312"/>
                  </a:cubicBezTo>
                  <a:cubicBezTo>
                    <a:pt x="7279" y="288"/>
                    <a:pt x="7353" y="238"/>
                    <a:pt x="7427" y="197"/>
                  </a:cubicBezTo>
                  <a:cubicBezTo>
                    <a:pt x="7517" y="148"/>
                    <a:pt x="7608" y="99"/>
                    <a:pt x="7632" y="91"/>
                  </a:cubicBezTo>
                  <a:cubicBezTo>
                    <a:pt x="7657" y="83"/>
                    <a:pt x="7682" y="83"/>
                    <a:pt x="7714" y="74"/>
                  </a:cubicBezTo>
                  <a:cubicBezTo>
                    <a:pt x="7739" y="74"/>
                    <a:pt x="7772" y="66"/>
                    <a:pt x="7797" y="66"/>
                  </a:cubicBezTo>
                  <a:cubicBezTo>
                    <a:pt x="7829" y="115"/>
                    <a:pt x="7879" y="181"/>
                    <a:pt x="7936" y="247"/>
                  </a:cubicBezTo>
                  <a:cubicBezTo>
                    <a:pt x="8034" y="353"/>
                    <a:pt x="8133" y="476"/>
                    <a:pt x="8141" y="517"/>
                  </a:cubicBezTo>
                  <a:cubicBezTo>
                    <a:pt x="8141" y="567"/>
                    <a:pt x="8141" y="641"/>
                    <a:pt x="8141" y="714"/>
                  </a:cubicBezTo>
                  <a:cubicBezTo>
                    <a:pt x="8141" y="813"/>
                    <a:pt x="8141" y="911"/>
                    <a:pt x="8158" y="936"/>
                  </a:cubicBezTo>
                  <a:lnTo>
                    <a:pt x="8158" y="936"/>
                  </a:lnTo>
                  <a:cubicBezTo>
                    <a:pt x="8166" y="961"/>
                    <a:pt x="8182" y="993"/>
                    <a:pt x="8215" y="1026"/>
                  </a:cubicBezTo>
                  <a:cubicBezTo>
                    <a:pt x="8248" y="1059"/>
                    <a:pt x="8289" y="1092"/>
                    <a:pt x="8330" y="1125"/>
                  </a:cubicBezTo>
                  <a:cubicBezTo>
                    <a:pt x="8338" y="1133"/>
                    <a:pt x="8355" y="1141"/>
                    <a:pt x="8371" y="1149"/>
                  </a:cubicBezTo>
                  <a:cubicBezTo>
                    <a:pt x="8428" y="1190"/>
                    <a:pt x="8469" y="1223"/>
                    <a:pt x="8469" y="1281"/>
                  </a:cubicBezTo>
                  <a:cubicBezTo>
                    <a:pt x="8469" y="1322"/>
                    <a:pt x="8469" y="1355"/>
                    <a:pt x="8461" y="1379"/>
                  </a:cubicBezTo>
                  <a:cubicBezTo>
                    <a:pt x="8453" y="1420"/>
                    <a:pt x="8453" y="1453"/>
                    <a:pt x="8453" y="1494"/>
                  </a:cubicBezTo>
                  <a:cubicBezTo>
                    <a:pt x="8453" y="1519"/>
                    <a:pt x="8428" y="1560"/>
                    <a:pt x="8396" y="1609"/>
                  </a:cubicBezTo>
                  <a:cubicBezTo>
                    <a:pt x="8346" y="1675"/>
                    <a:pt x="8272" y="1748"/>
                    <a:pt x="8248" y="1765"/>
                  </a:cubicBezTo>
                  <a:cubicBezTo>
                    <a:pt x="8240" y="1765"/>
                    <a:pt x="8207" y="1765"/>
                    <a:pt x="8182" y="1765"/>
                  </a:cubicBezTo>
                  <a:cubicBezTo>
                    <a:pt x="8133" y="1765"/>
                    <a:pt x="8076" y="1757"/>
                    <a:pt x="8034" y="1790"/>
                  </a:cubicBezTo>
                  <a:cubicBezTo>
                    <a:pt x="7993" y="1814"/>
                    <a:pt x="7961" y="1896"/>
                    <a:pt x="7928" y="1986"/>
                  </a:cubicBezTo>
                  <a:cubicBezTo>
                    <a:pt x="7895" y="2069"/>
                    <a:pt x="7854" y="2159"/>
                    <a:pt x="7821" y="2192"/>
                  </a:cubicBezTo>
                  <a:cubicBezTo>
                    <a:pt x="7764" y="2249"/>
                    <a:pt x="7698" y="2421"/>
                    <a:pt x="7657" y="2553"/>
                  </a:cubicBezTo>
                  <a:cubicBezTo>
                    <a:pt x="7641" y="2602"/>
                    <a:pt x="7624" y="2643"/>
                    <a:pt x="7616" y="2668"/>
                  </a:cubicBezTo>
                  <a:cubicBezTo>
                    <a:pt x="7600" y="2709"/>
                    <a:pt x="7567" y="2741"/>
                    <a:pt x="7542" y="2774"/>
                  </a:cubicBezTo>
                  <a:cubicBezTo>
                    <a:pt x="7509" y="2815"/>
                    <a:pt x="7476" y="2848"/>
                    <a:pt x="7468" y="2889"/>
                  </a:cubicBezTo>
                  <a:lnTo>
                    <a:pt x="7468" y="2889"/>
                  </a:lnTo>
                  <a:cubicBezTo>
                    <a:pt x="7468" y="2906"/>
                    <a:pt x="7468" y="2930"/>
                    <a:pt x="7468" y="2963"/>
                  </a:cubicBezTo>
                  <a:cubicBezTo>
                    <a:pt x="7468" y="3021"/>
                    <a:pt x="7468" y="3086"/>
                    <a:pt x="7444" y="3127"/>
                  </a:cubicBezTo>
                  <a:cubicBezTo>
                    <a:pt x="7427" y="3152"/>
                    <a:pt x="7394" y="3168"/>
                    <a:pt x="7362" y="3185"/>
                  </a:cubicBezTo>
                  <a:cubicBezTo>
                    <a:pt x="7304" y="3209"/>
                    <a:pt x="7255" y="3226"/>
                    <a:pt x="7230" y="3291"/>
                  </a:cubicBezTo>
                  <a:cubicBezTo>
                    <a:pt x="7222" y="3308"/>
                    <a:pt x="7222" y="3341"/>
                    <a:pt x="7214" y="3373"/>
                  </a:cubicBezTo>
                  <a:cubicBezTo>
                    <a:pt x="7197" y="3455"/>
                    <a:pt x="7173" y="3554"/>
                    <a:pt x="7132" y="3603"/>
                  </a:cubicBezTo>
                  <a:cubicBezTo>
                    <a:pt x="7099" y="3636"/>
                    <a:pt x="7033" y="3685"/>
                    <a:pt x="6968" y="3726"/>
                  </a:cubicBezTo>
                  <a:cubicBezTo>
                    <a:pt x="6894" y="3776"/>
                    <a:pt x="6828" y="3817"/>
                    <a:pt x="6812" y="3858"/>
                  </a:cubicBezTo>
                  <a:cubicBezTo>
                    <a:pt x="6803" y="3882"/>
                    <a:pt x="6803" y="3923"/>
                    <a:pt x="6803" y="3972"/>
                  </a:cubicBezTo>
                  <a:lnTo>
                    <a:pt x="6803" y="3972"/>
                  </a:lnTo>
                  <a:cubicBezTo>
                    <a:pt x="6803" y="4055"/>
                    <a:pt x="6803" y="4161"/>
                    <a:pt x="6762" y="4219"/>
                  </a:cubicBezTo>
                  <a:lnTo>
                    <a:pt x="6762" y="4219"/>
                  </a:lnTo>
                  <a:cubicBezTo>
                    <a:pt x="6721" y="4276"/>
                    <a:pt x="6623" y="4424"/>
                    <a:pt x="6557" y="4547"/>
                  </a:cubicBezTo>
                  <a:cubicBezTo>
                    <a:pt x="6508" y="4621"/>
                    <a:pt x="6475" y="4695"/>
                    <a:pt x="6483" y="4728"/>
                  </a:cubicBezTo>
                  <a:lnTo>
                    <a:pt x="6483" y="4728"/>
                  </a:lnTo>
                  <a:cubicBezTo>
                    <a:pt x="6492" y="4752"/>
                    <a:pt x="6492" y="4760"/>
                    <a:pt x="6500" y="4777"/>
                  </a:cubicBezTo>
                  <a:lnTo>
                    <a:pt x="6500" y="4777"/>
                  </a:lnTo>
                  <a:cubicBezTo>
                    <a:pt x="6508" y="4834"/>
                    <a:pt x="6524" y="4892"/>
                    <a:pt x="6516" y="4924"/>
                  </a:cubicBezTo>
                  <a:cubicBezTo>
                    <a:pt x="6508" y="4941"/>
                    <a:pt x="6451" y="5015"/>
                    <a:pt x="6377" y="5089"/>
                  </a:cubicBezTo>
                  <a:cubicBezTo>
                    <a:pt x="6286" y="5187"/>
                    <a:pt x="6188" y="5286"/>
                    <a:pt x="6172" y="5294"/>
                  </a:cubicBezTo>
                  <a:cubicBezTo>
                    <a:pt x="6163" y="5294"/>
                    <a:pt x="6131" y="5228"/>
                    <a:pt x="6073" y="5154"/>
                  </a:cubicBezTo>
                  <a:cubicBezTo>
                    <a:pt x="6007" y="5064"/>
                    <a:pt x="5942" y="4957"/>
                    <a:pt x="5884" y="4933"/>
                  </a:cubicBezTo>
                  <a:cubicBezTo>
                    <a:pt x="5868" y="4924"/>
                    <a:pt x="5835" y="4908"/>
                    <a:pt x="5810" y="4883"/>
                  </a:cubicBezTo>
                  <a:cubicBezTo>
                    <a:pt x="5753" y="4851"/>
                    <a:pt x="5687" y="4818"/>
                    <a:pt x="5646" y="4801"/>
                  </a:cubicBezTo>
                  <a:lnTo>
                    <a:pt x="5646" y="4801"/>
                  </a:lnTo>
                  <a:cubicBezTo>
                    <a:pt x="5597" y="4785"/>
                    <a:pt x="5556" y="4785"/>
                    <a:pt x="5540" y="4834"/>
                  </a:cubicBezTo>
                  <a:lnTo>
                    <a:pt x="5540" y="4834"/>
                  </a:lnTo>
                  <a:cubicBezTo>
                    <a:pt x="5531" y="4851"/>
                    <a:pt x="5531" y="4875"/>
                    <a:pt x="5523" y="4892"/>
                  </a:cubicBezTo>
                  <a:lnTo>
                    <a:pt x="5523" y="4892"/>
                  </a:lnTo>
                  <a:cubicBezTo>
                    <a:pt x="5515" y="4941"/>
                    <a:pt x="5499" y="4990"/>
                    <a:pt x="5490" y="4990"/>
                  </a:cubicBezTo>
                  <a:cubicBezTo>
                    <a:pt x="5482" y="4998"/>
                    <a:pt x="5441" y="4974"/>
                    <a:pt x="5392" y="4957"/>
                  </a:cubicBezTo>
                  <a:cubicBezTo>
                    <a:pt x="5326" y="4924"/>
                    <a:pt x="5252" y="4892"/>
                    <a:pt x="5211" y="4916"/>
                  </a:cubicBezTo>
                  <a:cubicBezTo>
                    <a:pt x="5187" y="4933"/>
                    <a:pt x="5121" y="4990"/>
                    <a:pt x="5072" y="5056"/>
                  </a:cubicBezTo>
                  <a:cubicBezTo>
                    <a:pt x="5023" y="5113"/>
                    <a:pt x="4982" y="5171"/>
                    <a:pt x="4965" y="5203"/>
                  </a:cubicBezTo>
                  <a:cubicBezTo>
                    <a:pt x="4965" y="5220"/>
                    <a:pt x="4957" y="5228"/>
                    <a:pt x="4957" y="5245"/>
                  </a:cubicBezTo>
                  <a:cubicBezTo>
                    <a:pt x="4941" y="5294"/>
                    <a:pt x="4924" y="5351"/>
                    <a:pt x="4867" y="5376"/>
                  </a:cubicBezTo>
                  <a:cubicBezTo>
                    <a:pt x="4817" y="5392"/>
                    <a:pt x="4686" y="5491"/>
                    <a:pt x="4563" y="5581"/>
                  </a:cubicBezTo>
                  <a:cubicBezTo>
                    <a:pt x="4465" y="5663"/>
                    <a:pt x="4374" y="5745"/>
                    <a:pt x="4358" y="5778"/>
                  </a:cubicBezTo>
                  <a:cubicBezTo>
                    <a:pt x="4341" y="5819"/>
                    <a:pt x="4358" y="5868"/>
                    <a:pt x="4366" y="5926"/>
                  </a:cubicBezTo>
                  <a:cubicBezTo>
                    <a:pt x="4383" y="6008"/>
                    <a:pt x="4399" y="6098"/>
                    <a:pt x="4358" y="6164"/>
                  </a:cubicBezTo>
                  <a:cubicBezTo>
                    <a:pt x="4317" y="6246"/>
                    <a:pt x="4235" y="6410"/>
                    <a:pt x="4177" y="65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74"/>
            <p:cNvSpPr/>
            <p:nvPr/>
          </p:nvSpPr>
          <p:spPr>
            <a:xfrm>
              <a:off x="3682075" y="2665850"/>
              <a:ext cx="211750" cy="171125"/>
            </a:xfrm>
            <a:custGeom>
              <a:avLst/>
              <a:gdLst/>
              <a:ahLst/>
              <a:cxnLst/>
              <a:rect l="l" t="t" r="r" b="b"/>
              <a:pathLst>
                <a:path w="8470" h="6845" fill="none" extrusionOk="0">
                  <a:moveTo>
                    <a:pt x="4177" y="6533"/>
                  </a:moveTo>
                  <a:cubicBezTo>
                    <a:pt x="4095" y="6484"/>
                    <a:pt x="4038" y="6426"/>
                    <a:pt x="3989" y="6385"/>
                  </a:cubicBezTo>
                  <a:cubicBezTo>
                    <a:pt x="3931" y="6344"/>
                    <a:pt x="3857" y="6320"/>
                    <a:pt x="3865" y="6385"/>
                  </a:cubicBezTo>
                  <a:cubicBezTo>
                    <a:pt x="3865" y="6459"/>
                    <a:pt x="3931" y="6476"/>
                    <a:pt x="3956" y="6517"/>
                  </a:cubicBezTo>
                  <a:cubicBezTo>
                    <a:pt x="3989" y="6566"/>
                    <a:pt x="4071" y="6648"/>
                    <a:pt x="3980" y="6664"/>
                  </a:cubicBezTo>
                  <a:cubicBezTo>
                    <a:pt x="3890" y="6681"/>
                    <a:pt x="3882" y="6664"/>
                    <a:pt x="3775" y="6681"/>
                  </a:cubicBezTo>
                  <a:cubicBezTo>
                    <a:pt x="3660" y="6697"/>
                    <a:pt x="3644" y="6763"/>
                    <a:pt x="3586" y="6697"/>
                  </a:cubicBezTo>
                  <a:cubicBezTo>
                    <a:pt x="3537" y="6631"/>
                    <a:pt x="3521" y="6525"/>
                    <a:pt x="3480" y="6566"/>
                  </a:cubicBezTo>
                  <a:cubicBezTo>
                    <a:pt x="3439" y="6607"/>
                    <a:pt x="3504" y="6714"/>
                    <a:pt x="3398" y="6648"/>
                  </a:cubicBezTo>
                  <a:cubicBezTo>
                    <a:pt x="3299" y="6590"/>
                    <a:pt x="3234" y="6566"/>
                    <a:pt x="3176" y="6525"/>
                  </a:cubicBezTo>
                  <a:cubicBezTo>
                    <a:pt x="3110" y="6484"/>
                    <a:pt x="3209" y="6615"/>
                    <a:pt x="3143" y="6631"/>
                  </a:cubicBezTo>
                  <a:cubicBezTo>
                    <a:pt x="3086" y="6648"/>
                    <a:pt x="3053" y="6558"/>
                    <a:pt x="3037" y="6574"/>
                  </a:cubicBezTo>
                  <a:cubicBezTo>
                    <a:pt x="3020" y="6590"/>
                    <a:pt x="3069" y="6755"/>
                    <a:pt x="3004" y="6722"/>
                  </a:cubicBezTo>
                  <a:cubicBezTo>
                    <a:pt x="2946" y="6697"/>
                    <a:pt x="2938" y="6435"/>
                    <a:pt x="2897" y="6435"/>
                  </a:cubicBezTo>
                  <a:cubicBezTo>
                    <a:pt x="2864" y="6443"/>
                    <a:pt x="2864" y="6558"/>
                    <a:pt x="2856" y="6607"/>
                  </a:cubicBezTo>
                  <a:cubicBezTo>
                    <a:pt x="2848" y="6656"/>
                    <a:pt x="2864" y="6714"/>
                    <a:pt x="2823" y="6714"/>
                  </a:cubicBezTo>
                  <a:cubicBezTo>
                    <a:pt x="2774" y="6722"/>
                    <a:pt x="2749" y="6672"/>
                    <a:pt x="2725" y="6705"/>
                  </a:cubicBezTo>
                  <a:cubicBezTo>
                    <a:pt x="2708" y="6746"/>
                    <a:pt x="2717" y="6845"/>
                    <a:pt x="2659" y="6820"/>
                  </a:cubicBezTo>
                  <a:cubicBezTo>
                    <a:pt x="2610" y="6804"/>
                    <a:pt x="2684" y="6771"/>
                    <a:pt x="2610" y="6746"/>
                  </a:cubicBezTo>
                  <a:cubicBezTo>
                    <a:pt x="2536" y="6722"/>
                    <a:pt x="2520" y="6837"/>
                    <a:pt x="2446" y="6820"/>
                  </a:cubicBezTo>
                  <a:cubicBezTo>
                    <a:pt x="2380" y="6812"/>
                    <a:pt x="2298" y="6828"/>
                    <a:pt x="2249" y="6771"/>
                  </a:cubicBezTo>
                  <a:cubicBezTo>
                    <a:pt x="2191" y="6705"/>
                    <a:pt x="2142" y="6714"/>
                    <a:pt x="2101" y="6590"/>
                  </a:cubicBezTo>
                  <a:cubicBezTo>
                    <a:pt x="2052" y="6467"/>
                    <a:pt x="2060" y="6451"/>
                    <a:pt x="2035" y="6311"/>
                  </a:cubicBezTo>
                  <a:cubicBezTo>
                    <a:pt x="2011" y="6180"/>
                    <a:pt x="2003" y="6180"/>
                    <a:pt x="2044" y="6131"/>
                  </a:cubicBezTo>
                  <a:cubicBezTo>
                    <a:pt x="2085" y="6090"/>
                    <a:pt x="2142" y="6090"/>
                    <a:pt x="2134" y="6024"/>
                  </a:cubicBezTo>
                  <a:cubicBezTo>
                    <a:pt x="2126" y="5959"/>
                    <a:pt x="2076" y="5991"/>
                    <a:pt x="2019" y="6016"/>
                  </a:cubicBezTo>
                  <a:cubicBezTo>
                    <a:pt x="1962" y="6041"/>
                    <a:pt x="1896" y="6049"/>
                    <a:pt x="1879" y="6016"/>
                  </a:cubicBezTo>
                  <a:cubicBezTo>
                    <a:pt x="1871" y="5983"/>
                    <a:pt x="2019" y="5959"/>
                    <a:pt x="1986" y="5917"/>
                  </a:cubicBezTo>
                  <a:cubicBezTo>
                    <a:pt x="1945" y="5885"/>
                    <a:pt x="1781" y="5901"/>
                    <a:pt x="1814" y="5852"/>
                  </a:cubicBezTo>
                  <a:cubicBezTo>
                    <a:pt x="1847" y="5794"/>
                    <a:pt x="1945" y="5712"/>
                    <a:pt x="1871" y="5704"/>
                  </a:cubicBezTo>
                  <a:cubicBezTo>
                    <a:pt x="1806" y="5688"/>
                    <a:pt x="1781" y="5819"/>
                    <a:pt x="1691" y="5737"/>
                  </a:cubicBezTo>
                  <a:cubicBezTo>
                    <a:pt x="1600" y="5663"/>
                    <a:pt x="1527" y="5597"/>
                    <a:pt x="1412" y="5507"/>
                  </a:cubicBezTo>
                  <a:cubicBezTo>
                    <a:pt x="1305" y="5417"/>
                    <a:pt x="1362" y="5392"/>
                    <a:pt x="1248" y="5359"/>
                  </a:cubicBezTo>
                  <a:cubicBezTo>
                    <a:pt x="1124" y="5335"/>
                    <a:pt x="739" y="5343"/>
                    <a:pt x="755" y="5302"/>
                  </a:cubicBezTo>
                  <a:cubicBezTo>
                    <a:pt x="772" y="5269"/>
                    <a:pt x="886" y="5236"/>
                    <a:pt x="837" y="5203"/>
                  </a:cubicBezTo>
                  <a:cubicBezTo>
                    <a:pt x="788" y="5171"/>
                    <a:pt x="796" y="5179"/>
                    <a:pt x="665" y="5236"/>
                  </a:cubicBezTo>
                  <a:cubicBezTo>
                    <a:pt x="534" y="5286"/>
                    <a:pt x="558" y="5327"/>
                    <a:pt x="386" y="5327"/>
                  </a:cubicBezTo>
                  <a:cubicBezTo>
                    <a:pt x="238" y="5318"/>
                    <a:pt x="164" y="5351"/>
                    <a:pt x="58" y="5359"/>
                  </a:cubicBezTo>
                  <a:lnTo>
                    <a:pt x="66" y="5335"/>
                  </a:lnTo>
                  <a:cubicBezTo>
                    <a:pt x="66" y="5261"/>
                    <a:pt x="74" y="5203"/>
                    <a:pt x="74" y="5130"/>
                  </a:cubicBezTo>
                  <a:cubicBezTo>
                    <a:pt x="74" y="5072"/>
                    <a:pt x="58" y="5023"/>
                    <a:pt x="41" y="4966"/>
                  </a:cubicBezTo>
                  <a:cubicBezTo>
                    <a:pt x="25" y="4908"/>
                    <a:pt x="0" y="4851"/>
                    <a:pt x="17" y="4810"/>
                  </a:cubicBezTo>
                  <a:cubicBezTo>
                    <a:pt x="41" y="4760"/>
                    <a:pt x="66" y="4621"/>
                    <a:pt x="90" y="4498"/>
                  </a:cubicBezTo>
                  <a:cubicBezTo>
                    <a:pt x="99" y="4399"/>
                    <a:pt x="107" y="4301"/>
                    <a:pt x="90" y="4252"/>
                  </a:cubicBezTo>
                  <a:cubicBezTo>
                    <a:pt x="74" y="4186"/>
                    <a:pt x="58" y="3923"/>
                    <a:pt x="66" y="3718"/>
                  </a:cubicBezTo>
                  <a:cubicBezTo>
                    <a:pt x="74" y="3603"/>
                    <a:pt x="90" y="3513"/>
                    <a:pt x="123" y="3505"/>
                  </a:cubicBezTo>
                  <a:cubicBezTo>
                    <a:pt x="164" y="3488"/>
                    <a:pt x="189" y="3497"/>
                    <a:pt x="213" y="3497"/>
                  </a:cubicBezTo>
                  <a:cubicBezTo>
                    <a:pt x="263" y="3505"/>
                    <a:pt x="287" y="3513"/>
                    <a:pt x="353" y="3414"/>
                  </a:cubicBezTo>
                  <a:cubicBezTo>
                    <a:pt x="386" y="3349"/>
                    <a:pt x="410" y="3259"/>
                    <a:pt x="443" y="3168"/>
                  </a:cubicBezTo>
                  <a:cubicBezTo>
                    <a:pt x="476" y="3037"/>
                    <a:pt x="509" y="2897"/>
                    <a:pt x="583" y="2799"/>
                  </a:cubicBezTo>
                  <a:cubicBezTo>
                    <a:pt x="607" y="2774"/>
                    <a:pt x="616" y="2758"/>
                    <a:pt x="632" y="2733"/>
                  </a:cubicBezTo>
                  <a:cubicBezTo>
                    <a:pt x="763" y="2569"/>
                    <a:pt x="919" y="2364"/>
                    <a:pt x="936" y="2224"/>
                  </a:cubicBezTo>
                  <a:cubicBezTo>
                    <a:pt x="944" y="2134"/>
                    <a:pt x="854" y="2044"/>
                    <a:pt x="763" y="1954"/>
                  </a:cubicBezTo>
                  <a:cubicBezTo>
                    <a:pt x="689" y="1888"/>
                    <a:pt x="624" y="1822"/>
                    <a:pt x="624" y="1773"/>
                  </a:cubicBezTo>
                  <a:cubicBezTo>
                    <a:pt x="624" y="1724"/>
                    <a:pt x="632" y="1683"/>
                    <a:pt x="632" y="1650"/>
                  </a:cubicBezTo>
                  <a:cubicBezTo>
                    <a:pt x="640" y="1593"/>
                    <a:pt x="648" y="1552"/>
                    <a:pt x="632" y="1519"/>
                  </a:cubicBezTo>
                  <a:cubicBezTo>
                    <a:pt x="657" y="1469"/>
                    <a:pt x="731" y="1346"/>
                    <a:pt x="739" y="1190"/>
                  </a:cubicBezTo>
                  <a:cubicBezTo>
                    <a:pt x="739" y="1100"/>
                    <a:pt x="731" y="1026"/>
                    <a:pt x="722" y="977"/>
                  </a:cubicBezTo>
                  <a:cubicBezTo>
                    <a:pt x="714" y="936"/>
                    <a:pt x="714" y="903"/>
                    <a:pt x="722" y="887"/>
                  </a:cubicBezTo>
                  <a:cubicBezTo>
                    <a:pt x="722" y="870"/>
                    <a:pt x="780" y="797"/>
                    <a:pt x="837" y="714"/>
                  </a:cubicBezTo>
                  <a:cubicBezTo>
                    <a:pt x="919" y="608"/>
                    <a:pt x="1010" y="485"/>
                    <a:pt x="1026" y="435"/>
                  </a:cubicBezTo>
                  <a:cubicBezTo>
                    <a:pt x="1034" y="394"/>
                    <a:pt x="1042" y="353"/>
                    <a:pt x="1042" y="321"/>
                  </a:cubicBezTo>
                  <a:cubicBezTo>
                    <a:pt x="1051" y="288"/>
                    <a:pt x="1051" y="263"/>
                    <a:pt x="1059" y="238"/>
                  </a:cubicBezTo>
                  <a:cubicBezTo>
                    <a:pt x="1067" y="230"/>
                    <a:pt x="1124" y="197"/>
                    <a:pt x="1190" y="173"/>
                  </a:cubicBezTo>
                  <a:cubicBezTo>
                    <a:pt x="1280" y="140"/>
                    <a:pt x="1379" y="107"/>
                    <a:pt x="1453" y="99"/>
                  </a:cubicBezTo>
                  <a:cubicBezTo>
                    <a:pt x="1494" y="91"/>
                    <a:pt x="1543" y="83"/>
                    <a:pt x="1600" y="66"/>
                  </a:cubicBezTo>
                  <a:lnTo>
                    <a:pt x="1600" y="66"/>
                  </a:lnTo>
                  <a:cubicBezTo>
                    <a:pt x="1748" y="41"/>
                    <a:pt x="1945" y="0"/>
                    <a:pt x="2093" y="0"/>
                  </a:cubicBezTo>
                  <a:cubicBezTo>
                    <a:pt x="2298" y="9"/>
                    <a:pt x="2454" y="66"/>
                    <a:pt x="2561" y="107"/>
                  </a:cubicBezTo>
                  <a:lnTo>
                    <a:pt x="2561" y="107"/>
                  </a:lnTo>
                  <a:lnTo>
                    <a:pt x="2561" y="107"/>
                  </a:lnTo>
                  <a:lnTo>
                    <a:pt x="2561" y="107"/>
                  </a:lnTo>
                  <a:cubicBezTo>
                    <a:pt x="2610" y="124"/>
                    <a:pt x="2700" y="222"/>
                    <a:pt x="2790" y="329"/>
                  </a:cubicBezTo>
                  <a:cubicBezTo>
                    <a:pt x="2914" y="452"/>
                    <a:pt x="3037" y="583"/>
                    <a:pt x="3102" y="583"/>
                  </a:cubicBezTo>
                  <a:cubicBezTo>
                    <a:pt x="3160" y="583"/>
                    <a:pt x="3299" y="526"/>
                    <a:pt x="3431" y="468"/>
                  </a:cubicBezTo>
                  <a:cubicBezTo>
                    <a:pt x="3545" y="411"/>
                    <a:pt x="3660" y="362"/>
                    <a:pt x="3718" y="353"/>
                  </a:cubicBezTo>
                  <a:cubicBezTo>
                    <a:pt x="3775" y="345"/>
                    <a:pt x="4005" y="476"/>
                    <a:pt x="4202" y="600"/>
                  </a:cubicBezTo>
                  <a:cubicBezTo>
                    <a:pt x="4341" y="682"/>
                    <a:pt x="4465" y="755"/>
                    <a:pt x="4522" y="772"/>
                  </a:cubicBezTo>
                  <a:cubicBezTo>
                    <a:pt x="4579" y="788"/>
                    <a:pt x="4662" y="797"/>
                    <a:pt x="4744" y="788"/>
                  </a:cubicBezTo>
                  <a:cubicBezTo>
                    <a:pt x="4850" y="788"/>
                    <a:pt x="4957" y="772"/>
                    <a:pt x="4990" y="755"/>
                  </a:cubicBezTo>
                  <a:cubicBezTo>
                    <a:pt x="5023" y="739"/>
                    <a:pt x="5047" y="706"/>
                    <a:pt x="5072" y="665"/>
                  </a:cubicBezTo>
                  <a:cubicBezTo>
                    <a:pt x="5113" y="616"/>
                    <a:pt x="5170" y="542"/>
                    <a:pt x="5269" y="485"/>
                  </a:cubicBezTo>
                  <a:cubicBezTo>
                    <a:pt x="5425" y="411"/>
                    <a:pt x="5540" y="386"/>
                    <a:pt x="5671" y="362"/>
                  </a:cubicBezTo>
                  <a:lnTo>
                    <a:pt x="5671" y="362"/>
                  </a:lnTo>
                  <a:lnTo>
                    <a:pt x="5712" y="345"/>
                  </a:lnTo>
                  <a:lnTo>
                    <a:pt x="5712" y="345"/>
                  </a:lnTo>
                  <a:cubicBezTo>
                    <a:pt x="5819" y="329"/>
                    <a:pt x="6032" y="337"/>
                    <a:pt x="6180" y="345"/>
                  </a:cubicBezTo>
                  <a:cubicBezTo>
                    <a:pt x="6237" y="345"/>
                    <a:pt x="6295" y="353"/>
                    <a:pt x="6327" y="353"/>
                  </a:cubicBezTo>
                  <a:cubicBezTo>
                    <a:pt x="6410" y="353"/>
                    <a:pt x="6656" y="468"/>
                    <a:pt x="6820" y="534"/>
                  </a:cubicBezTo>
                  <a:cubicBezTo>
                    <a:pt x="6877" y="559"/>
                    <a:pt x="6918" y="583"/>
                    <a:pt x="6943" y="591"/>
                  </a:cubicBezTo>
                  <a:cubicBezTo>
                    <a:pt x="7025" y="616"/>
                    <a:pt x="7115" y="493"/>
                    <a:pt x="7189" y="394"/>
                  </a:cubicBezTo>
                  <a:cubicBezTo>
                    <a:pt x="7214" y="353"/>
                    <a:pt x="7238" y="329"/>
                    <a:pt x="7255" y="312"/>
                  </a:cubicBezTo>
                  <a:cubicBezTo>
                    <a:pt x="7279" y="288"/>
                    <a:pt x="7353" y="238"/>
                    <a:pt x="7427" y="197"/>
                  </a:cubicBezTo>
                  <a:cubicBezTo>
                    <a:pt x="7517" y="148"/>
                    <a:pt x="7608" y="99"/>
                    <a:pt x="7632" y="91"/>
                  </a:cubicBezTo>
                  <a:cubicBezTo>
                    <a:pt x="7657" y="83"/>
                    <a:pt x="7682" y="83"/>
                    <a:pt x="7714" y="74"/>
                  </a:cubicBezTo>
                  <a:cubicBezTo>
                    <a:pt x="7739" y="74"/>
                    <a:pt x="7772" y="66"/>
                    <a:pt x="7797" y="66"/>
                  </a:cubicBezTo>
                  <a:cubicBezTo>
                    <a:pt x="7829" y="115"/>
                    <a:pt x="7879" y="181"/>
                    <a:pt x="7936" y="247"/>
                  </a:cubicBezTo>
                  <a:cubicBezTo>
                    <a:pt x="8034" y="353"/>
                    <a:pt x="8133" y="476"/>
                    <a:pt x="8141" y="517"/>
                  </a:cubicBezTo>
                  <a:cubicBezTo>
                    <a:pt x="8141" y="567"/>
                    <a:pt x="8141" y="641"/>
                    <a:pt x="8141" y="714"/>
                  </a:cubicBezTo>
                  <a:cubicBezTo>
                    <a:pt x="8141" y="813"/>
                    <a:pt x="8141" y="911"/>
                    <a:pt x="8158" y="936"/>
                  </a:cubicBezTo>
                  <a:lnTo>
                    <a:pt x="8158" y="936"/>
                  </a:lnTo>
                  <a:cubicBezTo>
                    <a:pt x="8166" y="961"/>
                    <a:pt x="8182" y="993"/>
                    <a:pt x="8215" y="1026"/>
                  </a:cubicBezTo>
                  <a:cubicBezTo>
                    <a:pt x="8248" y="1059"/>
                    <a:pt x="8289" y="1092"/>
                    <a:pt x="8330" y="1125"/>
                  </a:cubicBezTo>
                  <a:cubicBezTo>
                    <a:pt x="8338" y="1133"/>
                    <a:pt x="8355" y="1141"/>
                    <a:pt x="8371" y="1149"/>
                  </a:cubicBezTo>
                  <a:cubicBezTo>
                    <a:pt x="8428" y="1190"/>
                    <a:pt x="8469" y="1223"/>
                    <a:pt x="8469" y="1281"/>
                  </a:cubicBezTo>
                  <a:cubicBezTo>
                    <a:pt x="8469" y="1322"/>
                    <a:pt x="8469" y="1355"/>
                    <a:pt x="8461" y="1379"/>
                  </a:cubicBezTo>
                  <a:cubicBezTo>
                    <a:pt x="8453" y="1420"/>
                    <a:pt x="8453" y="1453"/>
                    <a:pt x="8453" y="1494"/>
                  </a:cubicBezTo>
                  <a:cubicBezTo>
                    <a:pt x="8453" y="1519"/>
                    <a:pt x="8428" y="1560"/>
                    <a:pt x="8396" y="1609"/>
                  </a:cubicBezTo>
                  <a:cubicBezTo>
                    <a:pt x="8346" y="1675"/>
                    <a:pt x="8272" y="1748"/>
                    <a:pt x="8248" y="1765"/>
                  </a:cubicBezTo>
                  <a:cubicBezTo>
                    <a:pt x="8240" y="1765"/>
                    <a:pt x="8207" y="1765"/>
                    <a:pt x="8182" y="1765"/>
                  </a:cubicBezTo>
                  <a:cubicBezTo>
                    <a:pt x="8133" y="1765"/>
                    <a:pt x="8076" y="1757"/>
                    <a:pt x="8034" y="1790"/>
                  </a:cubicBezTo>
                  <a:cubicBezTo>
                    <a:pt x="7993" y="1814"/>
                    <a:pt x="7961" y="1896"/>
                    <a:pt x="7928" y="1986"/>
                  </a:cubicBezTo>
                  <a:cubicBezTo>
                    <a:pt x="7895" y="2069"/>
                    <a:pt x="7854" y="2159"/>
                    <a:pt x="7821" y="2192"/>
                  </a:cubicBezTo>
                  <a:cubicBezTo>
                    <a:pt x="7764" y="2249"/>
                    <a:pt x="7698" y="2421"/>
                    <a:pt x="7657" y="2553"/>
                  </a:cubicBezTo>
                  <a:cubicBezTo>
                    <a:pt x="7641" y="2602"/>
                    <a:pt x="7624" y="2643"/>
                    <a:pt x="7616" y="2668"/>
                  </a:cubicBezTo>
                  <a:cubicBezTo>
                    <a:pt x="7600" y="2709"/>
                    <a:pt x="7567" y="2741"/>
                    <a:pt x="7542" y="2774"/>
                  </a:cubicBezTo>
                  <a:cubicBezTo>
                    <a:pt x="7509" y="2815"/>
                    <a:pt x="7476" y="2848"/>
                    <a:pt x="7468" y="2889"/>
                  </a:cubicBezTo>
                  <a:lnTo>
                    <a:pt x="7468" y="2889"/>
                  </a:lnTo>
                  <a:cubicBezTo>
                    <a:pt x="7468" y="2906"/>
                    <a:pt x="7468" y="2930"/>
                    <a:pt x="7468" y="2963"/>
                  </a:cubicBezTo>
                  <a:cubicBezTo>
                    <a:pt x="7468" y="3021"/>
                    <a:pt x="7468" y="3086"/>
                    <a:pt x="7444" y="3127"/>
                  </a:cubicBezTo>
                  <a:cubicBezTo>
                    <a:pt x="7427" y="3152"/>
                    <a:pt x="7394" y="3168"/>
                    <a:pt x="7362" y="3185"/>
                  </a:cubicBezTo>
                  <a:cubicBezTo>
                    <a:pt x="7304" y="3209"/>
                    <a:pt x="7255" y="3226"/>
                    <a:pt x="7230" y="3291"/>
                  </a:cubicBezTo>
                  <a:cubicBezTo>
                    <a:pt x="7222" y="3308"/>
                    <a:pt x="7222" y="3341"/>
                    <a:pt x="7214" y="3373"/>
                  </a:cubicBezTo>
                  <a:cubicBezTo>
                    <a:pt x="7197" y="3455"/>
                    <a:pt x="7173" y="3554"/>
                    <a:pt x="7132" y="3603"/>
                  </a:cubicBezTo>
                  <a:cubicBezTo>
                    <a:pt x="7099" y="3636"/>
                    <a:pt x="7033" y="3685"/>
                    <a:pt x="6968" y="3726"/>
                  </a:cubicBezTo>
                  <a:cubicBezTo>
                    <a:pt x="6894" y="3776"/>
                    <a:pt x="6828" y="3817"/>
                    <a:pt x="6812" y="3858"/>
                  </a:cubicBezTo>
                  <a:cubicBezTo>
                    <a:pt x="6803" y="3882"/>
                    <a:pt x="6803" y="3923"/>
                    <a:pt x="6803" y="3972"/>
                  </a:cubicBezTo>
                  <a:lnTo>
                    <a:pt x="6803" y="3972"/>
                  </a:lnTo>
                  <a:cubicBezTo>
                    <a:pt x="6803" y="4055"/>
                    <a:pt x="6803" y="4161"/>
                    <a:pt x="6762" y="4219"/>
                  </a:cubicBezTo>
                  <a:lnTo>
                    <a:pt x="6762" y="4219"/>
                  </a:lnTo>
                  <a:cubicBezTo>
                    <a:pt x="6721" y="4276"/>
                    <a:pt x="6623" y="4424"/>
                    <a:pt x="6557" y="4547"/>
                  </a:cubicBezTo>
                  <a:cubicBezTo>
                    <a:pt x="6508" y="4621"/>
                    <a:pt x="6475" y="4695"/>
                    <a:pt x="6483" y="4728"/>
                  </a:cubicBezTo>
                  <a:lnTo>
                    <a:pt x="6483" y="4728"/>
                  </a:lnTo>
                  <a:cubicBezTo>
                    <a:pt x="6492" y="4752"/>
                    <a:pt x="6492" y="4760"/>
                    <a:pt x="6500" y="4777"/>
                  </a:cubicBezTo>
                  <a:lnTo>
                    <a:pt x="6500" y="4777"/>
                  </a:lnTo>
                  <a:cubicBezTo>
                    <a:pt x="6508" y="4834"/>
                    <a:pt x="6524" y="4892"/>
                    <a:pt x="6516" y="4924"/>
                  </a:cubicBezTo>
                  <a:cubicBezTo>
                    <a:pt x="6508" y="4941"/>
                    <a:pt x="6451" y="5015"/>
                    <a:pt x="6377" y="5089"/>
                  </a:cubicBezTo>
                  <a:cubicBezTo>
                    <a:pt x="6286" y="5187"/>
                    <a:pt x="6188" y="5286"/>
                    <a:pt x="6172" y="5294"/>
                  </a:cubicBezTo>
                  <a:cubicBezTo>
                    <a:pt x="6163" y="5294"/>
                    <a:pt x="6131" y="5228"/>
                    <a:pt x="6073" y="5154"/>
                  </a:cubicBezTo>
                  <a:cubicBezTo>
                    <a:pt x="6007" y="5064"/>
                    <a:pt x="5942" y="4957"/>
                    <a:pt x="5884" y="4933"/>
                  </a:cubicBezTo>
                  <a:cubicBezTo>
                    <a:pt x="5868" y="4924"/>
                    <a:pt x="5835" y="4908"/>
                    <a:pt x="5810" y="4883"/>
                  </a:cubicBezTo>
                  <a:cubicBezTo>
                    <a:pt x="5753" y="4851"/>
                    <a:pt x="5687" y="4818"/>
                    <a:pt x="5646" y="4801"/>
                  </a:cubicBezTo>
                  <a:lnTo>
                    <a:pt x="5646" y="4801"/>
                  </a:lnTo>
                  <a:cubicBezTo>
                    <a:pt x="5597" y="4785"/>
                    <a:pt x="5556" y="4785"/>
                    <a:pt x="5540" y="4834"/>
                  </a:cubicBezTo>
                  <a:lnTo>
                    <a:pt x="5540" y="4834"/>
                  </a:lnTo>
                  <a:cubicBezTo>
                    <a:pt x="5531" y="4851"/>
                    <a:pt x="5531" y="4875"/>
                    <a:pt x="5523" y="4892"/>
                  </a:cubicBezTo>
                  <a:lnTo>
                    <a:pt x="5523" y="4892"/>
                  </a:lnTo>
                  <a:cubicBezTo>
                    <a:pt x="5515" y="4941"/>
                    <a:pt x="5499" y="4990"/>
                    <a:pt x="5490" y="4990"/>
                  </a:cubicBezTo>
                  <a:cubicBezTo>
                    <a:pt x="5482" y="4998"/>
                    <a:pt x="5441" y="4974"/>
                    <a:pt x="5392" y="4957"/>
                  </a:cubicBezTo>
                  <a:cubicBezTo>
                    <a:pt x="5326" y="4924"/>
                    <a:pt x="5252" y="4892"/>
                    <a:pt x="5211" y="4916"/>
                  </a:cubicBezTo>
                  <a:cubicBezTo>
                    <a:pt x="5187" y="4933"/>
                    <a:pt x="5121" y="4990"/>
                    <a:pt x="5072" y="5056"/>
                  </a:cubicBezTo>
                  <a:cubicBezTo>
                    <a:pt x="5023" y="5113"/>
                    <a:pt x="4982" y="5171"/>
                    <a:pt x="4965" y="5203"/>
                  </a:cubicBezTo>
                  <a:cubicBezTo>
                    <a:pt x="4965" y="5220"/>
                    <a:pt x="4957" y="5228"/>
                    <a:pt x="4957" y="5245"/>
                  </a:cubicBezTo>
                  <a:cubicBezTo>
                    <a:pt x="4941" y="5294"/>
                    <a:pt x="4924" y="5351"/>
                    <a:pt x="4867" y="5376"/>
                  </a:cubicBezTo>
                  <a:cubicBezTo>
                    <a:pt x="4817" y="5392"/>
                    <a:pt x="4686" y="5491"/>
                    <a:pt x="4563" y="5581"/>
                  </a:cubicBezTo>
                  <a:cubicBezTo>
                    <a:pt x="4465" y="5663"/>
                    <a:pt x="4374" y="5745"/>
                    <a:pt x="4358" y="5778"/>
                  </a:cubicBezTo>
                  <a:cubicBezTo>
                    <a:pt x="4341" y="5819"/>
                    <a:pt x="4358" y="5868"/>
                    <a:pt x="4366" y="5926"/>
                  </a:cubicBezTo>
                  <a:cubicBezTo>
                    <a:pt x="4383" y="6008"/>
                    <a:pt x="4399" y="6098"/>
                    <a:pt x="4358" y="6164"/>
                  </a:cubicBezTo>
                  <a:cubicBezTo>
                    <a:pt x="4317" y="6246"/>
                    <a:pt x="4235" y="6410"/>
                    <a:pt x="4177" y="65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74"/>
            <p:cNvSpPr/>
            <p:nvPr/>
          </p:nvSpPr>
          <p:spPr>
            <a:xfrm>
              <a:off x="3788125" y="2679175"/>
              <a:ext cx="135450" cy="205600"/>
            </a:xfrm>
            <a:custGeom>
              <a:avLst/>
              <a:gdLst/>
              <a:ahLst/>
              <a:cxnLst/>
              <a:rect l="l" t="t" r="r" b="b"/>
              <a:pathLst>
                <a:path w="5418" h="8224" extrusionOk="0">
                  <a:moveTo>
                    <a:pt x="928" y="7732"/>
                  </a:moveTo>
                  <a:cubicBezTo>
                    <a:pt x="912" y="7535"/>
                    <a:pt x="920" y="7444"/>
                    <a:pt x="945" y="7305"/>
                  </a:cubicBezTo>
                  <a:cubicBezTo>
                    <a:pt x="969" y="7174"/>
                    <a:pt x="1043" y="7149"/>
                    <a:pt x="986" y="7067"/>
                  </a:cubicBezTo>
                  <a:cubicBezTo>
                    <a:pt x="937" y="6977"/>
                    <a:pt x="871" y="7034"/>
                    <a:pt x="830" y="6936"/>
                  </a:cubicBezTo>
                  <a:cubicBezTo>
                    <a:pt x="781" y="6845"/>
                    <a:pt x="666" y="6763"/>
                    <a:pt x="748" y="6714"/>
                  </a:cubicBezTo>
                  <a:cubicBezTo>
                    <a:pt x="830" y="6673"/>
                    <a:pt x="830" y="6722"/>
                    <a:pt x="830" y="6632"/>
                  </a:cubicBezTo>
                  <a:cubicBezTo>
                    <a:pt x="830" y="6550"/>
                    <a:pt x="813" y="6468"/>
                    <a:pt x="764" y="6468"/>
                  </a:cubicBezTo>
                  <a:cubicBezTo>
                    <a:pt x="723" y="6468"/>
                    <a:pt x="748" y="6509"/>
                    <a:pt x="682" y="6492"/>
                  </a:cubicBezTo>
                  <a:cubicBezTo>
                    <a:pt x="616" y="6476"/>
                    <a:pt x="551" y="6468"/>
                    <a:pt x="551" y="6492"/>
                  </a:cubicBezTo>
                  <a:cubicBezTo>
                    <a:pt x="551" y="6525"/>
                    <a:pt x="600" y="6574"/>
                    <a:pt x="543" y="6574"/>
                  </a:cubicBezTo>
                  <a:cubicBezTo>
                    <a:pt x="477" y="6574"/>
                    <a:pt x="428" y="6533"/>
                    <a:pt x="362" y="6509"/>
                  </a:cubicBezTo>
                  <a:cubicBezTo>
                    <a:pt x="288" y="6492"/>
                    <a:pt x="272" y="6509"/>
                    <a:pt x="239" y="6386"/>
                  </a:cubicBezTo>
                  <a:cubicBezTo>
                    <a:pt x="214" y="6263"/>
                    <a:pt x="239" y="6164"/>
                    <a:pt x="173" y="6107"/>
                  </a:cubicBezTo>
                  <a:cubicBezTo>
                    <a:pt x="116" y="6057"/>
                    <a:pt x="75" y="6057"/>
                    <a:pt x="1" y="6033"/>
                  </a:cubicBezTo>
                  <a:cubicBezTo>
                    <a:pt x="58" y="5910"/>
                    <a:pt x="132" y="5737"/>
                    <a:pt x="182" y="5664"/>
                  </a:cubicBezTo>
                  <a:cubicBezTo>
                    <a:pt x="231" y="5581"/>
                    <a:pt x="206" y="5467"/>
                    <a:pt x="190" y="5384"/>
                  </a:cubicBezTo>
                  <a:cubicBezTo>
                    <a:pt x="182" y="5335"/>
                    <a:pt x="173" y="5294"/>
                    <a:pt x="182" y="5270"/>
                  </a:cubicBezTo>
                  <a:cubicBezTo>
                    <a:pt x="190" y="5245"/>
                    <a:pt x="272" y="5179"/>
                    <a:pt x="370" y="5105"/>
                  </a:cubicBezTo>
                  <a:cubicBezTo>
                    <a:pt x="477" y="5015"/>
                    <a:pt x="608" y="4917"/>
                    <a:pt x="649" y="4900"/>
                  </a:cubicBezTo>
                  <a:cubicBezTo>
                    <a:pt x="731" y="4867"/>
                    <a:pt x="756" y="4802"/>
                    <a:pt x="781" y="4728"/>
                  </a:cubicBezTo>
                  <a:cubicBezTo>
                    <a:pt x="781" y="4720"/>
                    <a:pt x="789" y="4712"/>
                    <a:pt x="789" y="4695"/>
                  </a:cubicBezTo>
                  <a:lnTo>
                    <a:pt x="789" y="4695"/>
                  </a:lnTo>
                  <a:cubicBezTo>
                    <a:pt x="805" y="4670"/>
                    <a:pt x="838" y="4613"/>
                    <a:pt x="879" y="4564"/>
                  </a:cubicBezTo>
                  <a:cubicBezTo>
                    <a:pt x="928" y="4506"/>
                    <a:pt x="986" y="4457"/>
                    <a:pt x="1002" y="4441"/>
                  </a:cubicBezTo>
                  <a:cubicBezTo>
                    <a:pt x="1010" y="4441"/>
                    <a:pt x="1068" y="4465"/>
                    <a:pt x="1125" y="4482"/>
                  </a:cubicBezTo>
                  <a:cubicBezTo>
                    <a:pt x="1183" y="4515"/>
                    <a:pt x="1240" y="4539"/>
                    <a:pt x="1273" y="4523"/>
                  </a:cubicBezTo>
                  <a:cubicBezTo>
                    <a:pt x="1322" y="4506"/>
                    <a:pt x="1330" y="4441"/>
                    <a:pt x="1347" y="4375"/>
                  </a:cubicBezTo>
                  <a:cubicBezTo>
                    <a:pt x="1355" y="4359"/>
                    <a:pt x="1355" y="4342"/>
                    <a:pt x="1363" y="4318"/>
                  </a:cubicBezTo>
                  <a:lnTo>
                    <a:pt x="1363" y="4318"/>
                  </a:lnTo>
                  <a:cubicBezTo>
                    <a:pt x="1363" y="4318"/>
                    <a:pt x="1372" y="4326"/>
                    <a:pt x="1380" y="4334"/>
                  </a:cubicBezTo>
                  <a:lnTo>
                    <a:pt x="1380" y="4334"/>
                  </a:lnTo>
                  <a:cubicBezTo>
                    <a:pt x="1421" y="4342"/>
                    <a:pt x="1478" y="4383"/>
                    <a:pt x="1527" y="4416"/>
                  </a:cubicBezTo>
                  <a:cubicBezTo>
                    <a:pt x="1560" y="4433"/>
                    <a:pt x="1593" y="4449"/>
                    <a:pt x="1618" y="4465"/>
                  </a:cubicBezTo>
                  <a:cubicBezTo>
                    <a:pt x="1651" y="4482"/>
                    <a:pt x="1716" y="4572"/>
                    <a:pt x="1782" y="4662"/>
                  </a:cubicBezTo>
                  <a:cubicBezTo>
                    <a:pt x="1848" y="4761"/>
                    <a:pt x="1913" y="4843"/>
                    <a:pt x="1954" y="4826"/>
                  </a:cubicBezTo>
                  <a:cubicBezTo>
                    <a:pt x="1979" y="4810"/>
                    <a:pt x="2094" y="4703"/>
                    <a:pt x="2184" y="4605"/>
                  </a:cubicBezTo>
                  <a:cubicBezTo>
                    <a:pt x="2266" y="4523"/>
                    <a:pt x="2332" y="4441"/>
                    <a:pt x="2340" y="4408"/>
                  </a:cubicBezTo>
                  <a:cubicBezTo>
                    <a:pt x="2348" y="4359"/>
                    <a:pt x="2332" y="4293"/>
                    <a:pt x="2323" y="4227"/>
                  </a:cubicBezTo>
                  <a:lnTo>
                    <a:pt x="2323" y="4227"/>
                  </a:lnTo>
                  <a:cubicBezTo>
                    <a:pt x="2315" y="4211"/>
                    <a:pt x="2315" y="4195"/>
                    <a:pt x="2307" y="4186"/>
                  </a:cubicBezTo>
                  <a:lnTo>
                    <a:pt x="2307" y="4186"/>
                  </a:lnTo>
                  <a:cubicBezTo>
                    <a:pt x="2307" y="4170"/>
                    <a:pt x="2332" y="4112"/>
                    <a:pt x="2373" y="4047"/>
                  </a:cubicBezTo>
                  <a:cubicBezTo>
                    <a:pt x="2438" y="3932"/>
                    <a:pt x="2537" y="3784"/>
                    <a:pt x="2578" y="3719"/>
                  </a:cubicBezTo>
                  <a:lnTo>
                    <a:pt x="2578" y="3719"/>
                  </a:lnTo>
                  <a:cubicBezTo>
                    <a:pt x="2635" y="3645"/>
                    <a:pt x="2635" y="3530"/>
                    <a:pt x="2627" y="3439"/>
                  </a:cubicBezTo>
                  <a:cubicBezTo>
                    <a:pt x="2627" y="3398"/>
                    <a:pt x="2627" y="3366"/>
                    <a:pt x="2635" y="3349"/>
                  </a:cubicBezTo>
                  <a:cubicBezTo>
                    <a:pt x="2644" y="3333"/>
                    <a:pt x="2701" y="3292"/>
                    <a:pt x="2767" y="3251"/>
                  </a:cubicBezTo>
                  <a:cubicBezTo>
                    <a:pt x="2832" y="3201"/>
                    <a:pt x="2898" y="3160"/>
                    <a:pt x="2939" y="3111"/>
                  </a:cubicBezTo>
                  <a:cubicBezTo>
                    <a:pt x="2996" y="3046"/>
                    <a:pt x="3021" y="2939"/>
                    <a:pt x="3037" y="2857"/>
                  </a:cubicBezTo>
                  <a:lnTo>
                    <a:pt x="3037" y="2857"/>
                  </a:lnTo>
                  <a:cubicBezTo>
                    <a:pt x="3046" y="2824"/>
                    <a:pt x="3054" y="2799"/>
                    <a:pt x="3054" y="2775"/>
                  </a:cubicBezTo>
                  <a:cubicBezTo>
                    <a:pt x="3062" y="2750"/>
                    <a:pt x="3103" y="2726"/>
                    <a:pt x="3144" y="2709"/>
                  </a:cubicBezTo>
                  <a:cubicBezTo>
                    <a:pt x="3193" y="2693"/>
                    <a:pt x="3234" y="2668"/>
                    <a:pt x="3259" y="2627"/>
                  </a:cubicBezTo>
                  <a:cubicBezTo>
                    <a:pt x="3292" y="2570"/>
                    <a:pt x="3292" y="2488"/>
                    <a:pt x="3292" y="2430"/>
                  </a:cubicBezTo>
                  <a:cubicBezTo>
                    <a:pt x="3292" y="2405"/>
                    <a:pt x="3292" y="2381"/>
                    <a:pt x="3292" y="2364"/>
                  </a:cubicBezTo>
                  <a:cubicBezTo>
                    <a:pt x="3300" y="2348"/>
                    <a:pt x="3325" y="2315"/>
                    <a:pt x="3349" y="2291"/>
                  </a:cubicBezTo>
                  <a:cubicBezTo>
                    <a:pt x="3382" y="2250"/>
                    <a:pt x="3415" y="2217"/>
                    <a:pt x="3431" y="2167"/>
                  </a:cubicBezTo>
                  <a:cubicBezTo>
                    <a:pt x="3448" y="2143"/>
                    <a:pt x="3464" y="2094"/>
                    <a:pt x="3481" y="2036"/>
                  </a:cubicBezTo>
                  <a:cubicBezTo>
                    <a:pt x="3522" y="1913"/>
                    <a:pt x="3579" y="1757"/>
                    <a:pt x="3628" y="1708"/>
                  </a:cubicBezTo>
                  <a:cubicBezTo>
                    <a:pt x="3669" y="1667"/>
                    <a:pt x="3710" y="1568"/>
                    <a:pt x="3751" y="1478"/>
                  </a:cubicBezTo>
                  <a:cubicBezTo>
                    <a:pt x="3776" y="1404"/>
                    <a:pt x="3809" y="1330"/>
                    <a:pt x="3834" y="1314"/>
                  </a:cubicBezTo>
                  <a:cubicBezTo>
                    <a:pt x="3858" y="1298"/>
                    <a:pt x="3899" y="1298"/>
                    <a:pt x="3932" y="1298"/>
                  </a:cubicBezTo>
                  <a:cubicBezTo>
                    <a:pt x="3973" y="1306"/>
                    <a:pt x="4006" y="1306"/>
                    <a:pt x="4039" y="1289"/>
                  </a:cubicBezTo>
                  <a:cubicBezTo>
                    <a:pt x="4072" y="1273"/>
                    <a:pt x="4154" y="1191"/>
                    <a:pt x="4211" y="1117"/>
                  </a:cubicBezTo>
                  <a:cubicBezTo>
                    <a:pt x="4252" y="1060"/>
                    <a:pt x="4285" y="994"/>
                    <a:pt x="4277" y="953"/>
                  </a:cubicBezTo>
                  <a:cubicBezTo>
                    <a:pt x="4277" y="920"/>
                    <a:pt x="4285" y="895"/>
                    <a:pt x="4285" y="863"/>
                  </a:cubicBezTo>
                  <a:cubicBezTo>
                    <a:pt x="4293" y="830"/>
                    <a:pt x="4301" y="797"/>
                    <a:pt x="4301" y="748"/>
                  </a:cubicBezTo>
                  <a:cubicBezTo>
                    <a:pt x="4301" y="657"/>
                    <a:pt x="4236" y="616"/>
                    <a:pt x="4162" y="559"/>
                  </a:cubicBezTo>
                  <a:cubicBezTo>
                    <a:pt x="4154" y="559"/>
                    <a:pt x="4145" y="551"/>
                    <a:pt x="4129" y="534"/>
                  </a:cubicBezTo>
                  <a:cubicBezTo>
                    <a:pt x="4088" y="510"/>
                    <a:pt x="4055" y="477"/>
                    <a:pt x="4022" y="444"/>
                  </a:cubicBezTo>
                  <a:cubicBezTo>
                    <a:pt x="3998" y="419"/>
                    <a:pt x="3981" y="395"/>
                    <a:pt x="3981" y="378"/>
                  </a:cubicBezTo>
                  <a:lnTo>
                    <a:pt x="3973" y="378"/>
                  </a:lnTo>
                  <a:cubicBezTo>
                    <a:pt x="3973" y="362"/>
                    <a:pt x="3973" y="272"/>
                    <a:pt x="3973" y="181"/>
                  </a:cubicBezTo>
                  <a:cubicBezTo>
                    <a:pt x="3973" y="116"/>
                    <a:pt x="3973" y="50"/>
                    <a:pt x="3965" y="1"/>
                  </a:cubicBezTo>
                  <a:cubicBezTo>
                    <a:pt x="4047" y="1"/>
                    <a:pt x="4211" y="17"/>
                    <a:pt x="4244" y="34"/>
                  </a:cubicBezTo>
                  <a:lnTo>
                    <a:pt x="4244" y="34"/>
                  </a:lnTo>
                  <a:cubicBezTo>
                    <a:pt x="4260" y="42"/>
                    <a:pt x="4268" y="75"/>
                    <a:pt x="4277" y="108"/>
                  </a:cubicBezTo>
                  <a:cubicBezTo>
                    <a:pt x="4277" y="124"/>
                    <a:pt x="4277" y="140"/>
                    <a:pt x="4285" y="157"/>
                  </a:cubicBezTo>
                  <a:lnTo>
                    <a:pt x="4285" y="157"/>
                  </a:lnTo>
                  <a:cubicBezTo>
                    <a:pt x="4301" y="181"/>
                    <a:pt x="4334" y="222"/>
                    <a:pt x="4383" y="255"/>
                  </a:cubicBezTo>
                  <a:cubicBezTo>
                    <a:pt x="4433" y="305"/>
                    <a:pt x="4490" y="354"/>
                    <a:pt x="4498" y="378"/>
                  </a:cubicBezTo>
                  <a:cubicBezTo>
                    <a:pt x="4515" y="419"/>
                    <a:pt x="4515" y="477"/>
                    <a:pt x="4515" y="526"/>
                  </a:cubicBezTo>
                  <a:cubicBezTo>
                    <a:pt x="4515" y="575"/>
                    <a:pt x="4515" y="616"/>
                    <a:pt x="4523" y="649"/>
                  </a:cubicBezTo>
                  <a:cubicBezTo>
                    <a:pt x="4531" y="690"/>
                    <a:pt x="4556" y="756"/>
                    <a:pt x="4580" y="822"/>
                  </a:cubicBezTo>
                  <a:cubicBezTo>
                    <a:pt x="4613" y="895"/>
                    <a:pt x="4638" y="977"/>
                    <a:pt x="4646" y="1027"/>
                  </a:cubicBezTo>
                  <a:cubicBezTo>
                    <a:pt x="4654" y="1076"/>
                    <a:pt x="4662" y="1150"/>
                    <a:pt x="4654" y="1224"/>
                  </a:cubicBezTo>
                  <a:cubicBezTo>
                    <a:pt x="4646" y="1289"/>
                    <a:pt x="4638" y="1363"/>
                    <a:pt x="4621" y="1412"/>
                  </a:cubicBezTo>
                  <a:cubicBezTo>
                    <a:pt x="4580" y="1519"/>
                    <a:pt x="4638" y="1659"/>
                    <a:pt x="4695" y="1790"/>
                  </a:cubicBezTo>
                  <a:cubicBezTo>
                    <a:pt x="4703" y="1815"/>
                    <a:pt x="4712" y="1831"/>
                    <a:pt x="4720" y="1847"/>
                  </a:cubicBezTo>
                  <a:cubicBezTo>
                    <a:pt x="4744" y="1921"/>
                    <a:pt x="4818" y="1995"/>
                    <a:pt x="4876" y="2061"/>
                  </a:cubicBezTo>
                  <a:lnTo>
                    <a:pt x="4876" y="2061"/>
                  </a:lnTo>
                  <a:cubicBezTo>
                    <a:pt x="4941" y="2135"/>
                    <a:pt x="5007" y="2200"/>
                    <a:pt x="4999" y="2225"/>
                  </a:cubicBezTo>
                  <a:cubicBezTo>
                    <a:pt x="4991" y="2241"/>
                    <a:pt x="4900" y="2233"/>
                    <a:pt x="4802" y="2217"/>
                  </a:cubicBezTo>
                  <a:cubicBezTo>
                    <a:pt x="4712" y="2208"/>
                    <a:pt x="4613" y="2200"/>
                    <a:pt x="4548" y="2217"/>
                  </a:cubicBezTo>
                  <a:cubicBezTo>
                    <a:pt x="4474" y="2233"/>
                    <a:pt x="4441" y="2241"/>
                    <a:pt x="4408" y="2241"/>
                  </a:cubicBezTo>
                  <a:cubicBezTo>
                    <a:pt x="4383" y="2241"/>
                    <a:pt x="4359" y="2233"/>
                    <a:pt x="4310" y="2217"/>
                  </a:cubicBezTo>
                  <a:cubicBezTo>
                    <a:pt x="4252" y="2200"/>
                    <a:pt x="4195" y="2192"/>
                    <a:pt x="4145" y="2192"/>
                  </a:cubicBezTo>
                  <a:cubicBezTo>
                    <a:pt x="4096" y="2192"/>
                    <a:pt x="4047" y="2200"/>
                    <a:pt x="4006" y="2217"/>
                  </a:cubicBezTo>
                  <a:cubicBezTo>
                    <a:pt x="3965" y="2233"/>
                    <a:pt x="3932" y="2266"/>
                    <a:pt x="3907" y="2315"/>
                  </a:cubicBezTo>
                  <a:cubicBezTo>
                    <a:pt x="3875" y="2364"/>
                    <a:pt x="3858" y="2422"/>
                    <a:pt x="3858" y="2463"/>
                  </a:cubicBezTo>
                  <a:cubicBezTo>
                    <a:pt x="3866" y="2504"/>
                    <a:pt x="3891" y="2553"/>
                    <a:pt x="3940" y="2602"/>
                  </a:cubicBezTo>
                  <a:cubicBezTo>
                    <a:pt x="3981" y="2652"/>
                    <a:pt x="4030" y="2709"/>
                    <a:pt x="4088" y="2767"/>
                  </a:cubicBezTo>
                  <a:cubicBezTo>
                    <a:pt x="4129" y="2808"/>
                    <a:pt x="4211" y="2881"/>
                    <a:pt x="4301" y="2955"/>
                  </a:cubicBezTo>
                  <a:cubicBezTo>
                    <a:pt x="4416" y="3062"/>
                    <a:pt x="4548" y="3169"/>
                    <a:pt x="4613" y="3226"/>
                  </a:cubicBezTo>
                  <a:cubicBezTo>
                    <a:pt x="4662" y="3267"/>
                    <a:pt x="4753" y="3382"/>
                    <a:pt x="4827" y="3505"/>
                  </a:cubicBezTo>
                  <a:cubicBezTo>
                    <a:pt x="4909" y="3636"/>
                    <a:pt x="4982" y="3776"/>
                    <a:pt x="4982" y="3801"/>
                  </a:cubicBezTo>
                  <a:cubicBezTo>
                    <a:pt x="4982" y="3850"/>
                    <a:pt x="4958" y="3907"/>
                    <a:pt x="4941" y="3957"/>
                  </a:cubicBezTo>
                  <a:cubicBezTo>
                    <a:pt x="4933" y="3973"/>
                    <a:pt x="4925" y="3981"/>
                    <a:pt x="4917" y="3998"/>
                  </a:cubicBezTo>
                  <a:cubicBezTo>
                    <a:pt x="4909" y="4039"/>
                    <a:pt x="4843" y="4121"/>
                    <a:pt x="4786" y="4186"/>
                  </a:cubicBezTo>
                  <a:cubicBezTo>
                    <a:pt x="4761" y="4211"/>
                    <a:pt x="4736" y="4244"/>
                    <a:pt x="4720" y="4260"/>
                  </a:cubicBezTo>
                  <a:cubicBezTo>
                    <a:pt x="4703" y="4293"/>
                    <a:pt x="4662" y="4367"/>
                    <a:pt x="4621" y="4465"/>
                  </a:cubicBezTo>
                  <a:cubicBezTo>
                    <a:pt x="4548" y="4629"/>
                    <a:pt x="4449" y="4835"/>
                    <a:pt x="4383" y="4892"/>
                  </a:cubicBezTo>
                  <a:cubicBezTo>
                    <a:pt x="4342" y="4933"/>
                    <a:pt x="4293" y="4941"/>
                    <a:pt x="4252" y="4941"/>
                  </a:cubicBezTo>
                  <a:cubicBezTo>
                    <a:pt x="4195" y="4958"/>
                    <a:pt x="4154" y="4958"/>
                    <a:pt x="4137" y="5015"/>
                  </a:cubicBezTo>
                  <a:cubicBezTo>
                    <a:pt x="4121" y="5081"/>
                    <a:pt x="4162" y="5122"/>
                    <a:pt x="4219" y="5171"/>
                  </a:cubicBezTo>
                  <a:cubicBezTo>
                    <a:pt x="4252" y="5196"/>
                    <a:pt x="4285" y="5229"/>
                    <a:pt x="4301" y="5261"/>
                  </a:cubicBezTo>
                  <a:cubicBezTo>
                    <a:pt x="4326" y="5311"/>
                    <a:pt x="4301" y="5401"/>
                    <a:pt x="4285" y="5475"/>
                  </a:cubicBezTo>
                  <a:cubicBezTo>
                    <a:pt x="4268" y="5540"/>
                    <a:pt x="4252" y="5590"/>
                    <a:pt x="4260" y="5639"/>
                  </a:cubicBezTo>
                  <a:cubicBezTo>
                    <a:pt x="4268" y="5688"/>
                    <a:pt x="4293" y="5729"/>
                    <a:pt x="4318" y="5770"/>
                  </a:cubicBezTo>
                  <a:cubicBezTo>
                    <a:pt x="4342" y="5803"/>
                    <a:pt x="4367" y="5844"/>
                    <a:pt x="4375" y="5877"/>
                  </a:cubicBezTo>
                  <a:cubicBezTo>
                    <a:pt x="4383" y="5918"/>
                    <a:pt x="4392" y="5959"/>
                    <a:pt x="4392" y="6000"/>
                  </a:cubicBezTo>
                  <a:cubicBezTo>
                    <a:pt x="4392" y="6041"/>
                    <a:pt x="4400" y="6082"/>
                    <a:pt x="4408" y="6123"/>
                  </a:cubicBezTo>
                  <a:cubicBezTo>
                    <a:pt x="4424" y="6172"/>
                    <a:pt x="4498" y="6271"/>
                    <a:pt x="4564" y="6361"/>
                  </a:cubicBezTo>
                  <a:lnTo>
                    <a:pt x="4564" y="6361"/>
                  </a:lnTo>
                  <a:cubicBezTo>
                    <a:pt x="4613" y="6427"/>
                    <a:pt x="4654" y="6476"/>
                    <a:pt x="4654" y="6476"/>
                  </a:cubicBezTo>
                  <a:cubicBezTo>
                    <a:pt x="4654" y="6484"/>
                    <a:pt x="4646" y="6509"/>
                    <a:pt x="4638" y="6533"/>
                  </a:cubicBezTo>
                  <a:cubicBezTo>
                    <a:pt x="4630" y="6583"/>
                    <a:pt x="4613" y="6640"/>
                    <a:pt x="4630" y="6681"/>
                  </a:cubicBezTo>
                  <a:cubicBezTo>
                    <a:pt x="4638" y="6714"/>
                    <a:pt x="4851" y="6911"/>
                    <a:pt x="5048" y="7083"/>
                  </a:cubicBezTo>
                  <a:cubicBezTo>
                    <a:pt x="5196" y="7215"/>
                    <a:pt x="5327" y="7338"/>
                    <a:pt x="5352" y="7370"/>
                  </a:cubicBezTo>
                  <a:lnTo>
                    <a:pt x="5352" y="7370"/>
                  </a:lnTo>
                  <a:cubicBezTo>
                    <a:pt x="5385" y="7403"/>
                    <a:pt x="5393" y="7551"/>
                    <a:pt x="5401" y="7682"/>
                  </a:cubicBezTo>
                  <a:cubicBezTo>
                    <a:pt x="5409" y="7748"/>
                    <a:pt x="5409" y="7814"/>
                    <a:pt x="5417" y="7855"/>
                  </a:cubicBezTo>
                  <a:cubicBezTo>
                    <a:pt x="5409" y="7863"/>
                    <a:pt x="5401" y="7871"/>
                    <a:pt x="5393" y="7879"/>
                  </a:cubicBezTo>
                  <a:cubicBezTo>
                    <a:pt x="5360" y="7929"/>
                    <a:pt x="5360" y="8002"/>
                    <a:pt x="5368" y="8076"/>
                  </a:cubicBezTo>
                  <a:cubicBezTo>
                    <a:pt x="5376" y="8142"/>
                    <a:pt x="5376" y="8199"/>
                    <a:pt x="5360" y="8224"/>
                  </a:cubicBezTo>
                  <a:cubicBezTo>
                    <a:pt x="5360" y="8224"/>
                    <a:pt x="5335" y="8208"/>
                    <a:pt x="5303" y="8183"/>
                  </a:cubicBezTo>
                  <a:cubicBezTo>
                    <a:pt x="5286" y="8167"/>
                    <a:pt x="5270" y="8142"/>
                    <a:pt x="5253" y="8126"/>
                  </a:cubicBezTo>
                  <a:cubicBezTo>
                    <a:pt x="5212" y="8084"/>
                    <a:pt x="5179" y="8052"/>
                    <a:pt x="5147" y="8035"/>
                  </a:cubicBezTo>
                  <a:cubicBezTo>
                    <a:pt x="5089" y="8011"/>
                    <a:pt x="4851" y="8011"/>
                    <a:pt x="4695" y="8011"/>
                  </a:cubicBezTo>
                  <a:cubicBezTo>
                    <a:pt x="4630" y="8011"/>
                    <a:pt x="4580" y="8019"/>
                    <a:pt x="4564" y="8011"/>
                  </a:cubicBezTo>
                  <a:lnTo>
                    <a:pt x="4564" y="8011"/>
                  </a:lnTo>
                  <a:cubicBezTo>
                    <a:pt x="4539" y="8011"/>
                    <a:pt x="4490" y="7978"/>
                    <a:pt x="4441" y="7945"/>
                  </a:cubicBezTo>
                  <a:cubicBezTo>
                    <a:pt x="4375" y="7904"/>
                    <a:pt x="4301" y="7855"/>
                    <a:pt x="4244" y="7855"/>
                  </a:cubicBezTo>
                  <a:cubicBezTo>
                    <a:pt x="4219" y="7855"/>
                    <a:pt x="4096" y="7863"/>
                    <a:pt x="3965" y="7863"/>
                  </a:cubicBezTo>
                  <a:cubicBezTo>
                    <a:pt x="3834" y="7863"/>
                    <a:pt x="3694" y="7863"/>
                    <a:pt x="3612" y="7863"/>
                  </a:cubicBezTo>
                  <a:cubicBezTo>
                    <a:pt x="3571" y="7863"/>
                    <a:pt x="3522" y="7855"/>
                    <a:pt x="3472" y="7846"/>
                  </a:cubicBezTo>
                  <a:cubicBezTo>
                    <a:pt x="3407" y="7830"/>
                    <a:pt x="3349" y="7805"/>
                    <a:pt x="3341" y="7797"/>
                  </a:cubicBezTo>
                  <a:cubicBezTo>
                    <a:pt x="3325" y="7781"/>
                    <a:pt x="3251" y="7773"/>
                    <a:pt x="3152" y="7773"/>
                  </a:cubicBezTo>
                  <a:cubicBezTo>
                    <a:pt x="3029" y="7764"/>
                    <a:pt x="2857" y="7756"/>
                    <a:pt x="2750" y="7756"/>
                  </a:cubicBezTo>
                  <a:cubicBezTo>
                    <a:pt x="2660" y="7756"/>
                    <a:pt x="2512" y="7740"/>
                    <a:pt x="2381" y="7732"/>
                  </a:cubicBezTo>
                  <a:cubicBezTo>
                    <a:pt x="2217" y="7715"/>
                    <a:pt x="2069" y="7699"/>
                    <a:pt x="2028" y="7707"/>
                  </a:cubicBezTo>
                  <a:cubicBezTo>
                    <a:pt x="1987" y="7715"/>
                    <a:pt x="1962" y="7740"/>
                    <a:pt x="1938" y="7773"/>
                  </a:cubicBezTo>
                  <a:cubicBezTo>
                    <a:pt x="1930" y="7789"/>
                    <a:pt x="1913" y="7814"/>
                    <a:pt x="1913" y="7838"/>
                  </a:cubicBezTo>
                  <a:cubicBezTo>
                    <a:pt x="1798" y="7846"/>
                    <a:pt x="1248" y="7871"/>
                    <a:pt x="1183" y="7871"/>
                  </a:cubicBezTo>
                  <a:cubicBezTo>
                    <a:pt x="1142" y="7863"/>
                    <a:pt x="1019" y="7789"/>
                    <a:pt x="928" y="773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74"/>
            <p:cNvSpPr/>
            <p:nvPr/>
          </p:nvSpPr>
          <p:spPr>
            <a:xfrm>
              <a:off x="3788125" y="2679175"/>
              <a:ext cx="135450" cy="205600"/>
            </a:xfrm>
            <a:custGeom>
              <a:avLst/>
              <a:gdLst/>
              <a:ahLst/>
              <a:cxnLst/>
              <a:rect l="l" t="t" r="r" b="b"/>
              <a:pathLst>
                <a:path w="5418" h="8224" fill="none" extrusionOk="0">
                  <a:moveTo>
                    <a:pt x="928" y="7732"/>
                  </a:moveTo>
                  <a:cubicBezTo>
                    <a:pt x="912" y="7535"/>
                    <a:pt x="920" y="7444"/>
                    <a:pt x="945" y="7305"/>
                  </a:cubicBezTo>
                  <a:cubicBezTo>
                    <a:pt x="969" y="7174"/>
                    <a:pt x="1043" y="7149"/>
                    <a:pt x="986" y="7067"/>
                  </a:cubicBezTo>
                  <a:cubicBezTo>
                    <a:pt x="937" y="6977"/>
                    <a:pt x="871" y="7034"/>
                    <a:pt x="830" y="6936"/>
                  </a:cubicBezTo>
                  <a:cubicBezTo>
                    <a:pt x="781" y="6845"/>
                    <a:pt x="666" y="6763"/>
                    <a:pt x="748" y="6714"/>
                  </a:cubicBezTo>
                  <a:cubicBezTo>
                    <a:pt x="830" y="6673"/>
                    <a:pt x="830" y="6722"/>
                    <a:pt x="830" y="6632"/>
                  </a:cubicBezTo>
                  <a:cubicBezTo>
                    <a:pt x="830" y="6550"/>
                    <a:pt x="813" y="6468"/>
                    <a:pt x="764" y="6468"/>
                  </a:cubicBezTo>
                  <a:cubicBezTo>
                    <a:pt x="723" y="6468"/>
                    <a:pt x="748" y="6509"/>
                    <a:pt x="682" y="6492"/>
                  </a:cubicBezTo>
                  <a:cubicBezTo>
                    <a:pt x="616" y="6476"/>
                    <a:pt x="551" y="6468"/>
                    <a:pt x="551" y="6492"/>
                  </a:cubicBezTo>
                  <a:cubicBezTo>
                    <a:pt x="551" y="6525"/>
                    <a:pt x="600" y="6574"/>
                    <a:pt x="543" y="6574"/>
                  </a:cubicBezTo>
                  <a:cubicBezTo>
                    <a:pt x="477" y="6574"/>
                    <a:pt x="428" y="6533"/>
                    <a:pt x="362" y="6509"/>
                  </a:cubicBezTo>
                  <a:cubicBezTo>
                    <a:pt x="288" y="6492"/>
                    <a:pt x="272" y="6509"/>
                    <a:pt x="239" y="6386"/>
                  </a:cubicBezTo>
                  <a:cubicBezTo>
                    <a:pt x="214" y="6263"/>
                    <a:pt x="239" y="6164"/>
                    <a:pt x="173" y="6107"/>
                  </a:cubicBezTo>
                  <a:cubicBezTo>
                    <a:pt x="116" y="6057"/>
                    <a:pt x="75" y="6057"/>
                    <a:pt x="1" y="6033"/>
                  </a:cubicBezTo>
                  <a:cubicBezTo>
                    <a:pt x="58" y="5910"/>
                    <a:pt x="132" y="5737"/>
                    <a:pt x="182" y="5664"/>
                  </a:cubicBezTo>
                  <a:cubicBezTo>
                    <a:pt x="231" y="5581"/>
                    <a:pt x="206" y="5467"/>
                    <a:pt x="190" y="5384"/>
                  </a:cubicBezTo>
                  <a:cubicBezTo>
                    <a:pt x="182" y="5335"/>
                    <a:pt x="173" y="5294"/>
                    <a:pt x="182" y="5270"/>
                  </a:cubicBezTo>
                  <a:cubicBezTo>
                    <a:pt x="190" y="5245"/>
                    <a:pt x="272" y="5179"/>
                    <a:pt x="370" y="5105"/>
                  </a:cubicBezTo>
                  <a:cubicBezTo>
                    <a:pt x="477" y="5015"/>
                    <a:pt x="608" y="4917"/>
                    <a:pt x="649" y="4900"/>
                  </a:cubicBezTo>
                  <a:cubicBezTo>
                    <a:pt x="731" y="4867"/>
                    <a:pt x="756" y="4802"/>
                    <a:pt x="781" y="4728"/>
                  </a:cubicBezTo>
                  <a:cubicBezTo>
                    <a:pt x="781" y="4720"/>
                    <a:pt x="789" y="4712"/>
                    <a:pt x="789" y="4695"/>
                  </a:cubicBezTo>
                  <a:lnTo>
                    <a:pt x="789" y="4695"/>
                  </a:lnTo>
                  <a:cubicBezTo>
                    <a:pt x="805" y="4670"/>
                    <a:pt x="838" y="4613"/>
                    <a:pt x="879" y="4564"/>
                  </a:cubicBezTo>
                  <a:cubicBezTo>
                    <a:pt x="928" y="4506"/>
                    <a:pt x="986" y="4457"/>
                    <a:pt x="1002" y="4441"/>
                  </a:cubicBezTo>
                  <a:cubicBezTo>
                    <a:pt x="1010" y="4441"/>
                    <a:pt x="1068" y="4465"/>
                    <a:pt x="1125" y="4482"/>
                  </a:cubicBezTo>
                  <a:cubicBezTo>
                    <a:pt x="1183" y="4515"/>
                    <a:pt x="1240" y="4539"/>
                    <a:pt x="1273" y="4523"/>
                  </a:cubicBezTo>
                  <a:cubicBezTo>
                    <a:pt x="1322" y="4506"/>
                    <a:pt x="1330" y="4441"/>
                    <a:pt x="1347" y="4375"/>
                  </a:cubicBezTo>
                  <a:cubicBezTo>
                    <a:pt x="1355" y="4359"/>
                    <a:pt x="1355" y="4342"/>
                    <a:pt x="1363" y="4318"/>
                  </a:cubicBezTo>
                  <a:lnTo>
                    <a:pt x="1363" y="4318"/>
                  </a:lnTo>
                  <a:cubicBezTo>
                    <a:pt x="1363" y="4318"/>
                    <a:pt x="1372" y="4326"/>
                    <a:pt x="1380" y="4334"/>
                  </a:cubicBezTo>
                  <a:lnTo>
                    <a:pt x="1380" y="4334"/>
                  </a:lnTo>
                  <a:cubicBezTo>
                    <a:pt x="1421" y="4342"/>
                    <a:pt x="1478" y="4383"/>
                    <a:pt x="1527" y="4416"/>
                  </a:cubicBezTo>
                  <a:cubicBezTo>
                    <a:pt x="1560" y="4433"/>
                    <a:pt x="1593" y="4449"/>
                    <a:pt x="1618" y="4465"/>
                  </a:cubicBezTo>
                  <a:cubicBezTo>
                    <a:pt x="1651" y="4482"/>
                    <a:pt x="1716" y="4572"/>
                    <a:pt x="1782" y="4662"/>
                  </a:cubicBezTo>
                  <a:cubicBezTo>
                    <a:pt x="1848" y="4761"/>
                    <a:pt x="1913" y="4843"/>
                    <a:pt x="1954" y="4826"/>
                  </a:cubicBezTo>
                  <a:cubicBezTo>
                    <a:pt x="1979" y="4810"/>
                    <a:pt x="2094" y="4703"/>
                    <a:pt x="2184" y="4605"/>
                  </a:cubicBezTo>
                  <a:cubicBezTo>
                    <a:pt x="2266" y="4523"/>
                    <a:pt x="2332" y="4441"/>
                    <a:pt x="2340" y="4408"/>
                  </a:cubicBezTo>
                  <a:cubicBezTo>
                    <a:pt x="2348" y="4359"/>
                    <a:pt x="2332" y="4293"/>
                    <a:pt x="2323" y="4227"/>
                  </a:cubicBezTo>
                  <a:lnTo>
                    <a:pt x="2323" y="4227"/>
                  </a:lnTo>
                  <a:cubicBezTo>
                    <a:pt x="2315" y="4211"/>
                    <a:pt x="2315" y="4195"/>
                    <a:pt x="2307" y="4186"/>
                  </a:cubicBezTo>
                  <a:lnTo>
                    <a:pt x="2307" y="4186"/>
                  </a:lnTo>
                  <a:cubicBezTo>
                    <a:pt x="2307" y="4170"/>
                    <a:pt x="2332" y="4112"/>
                    <a:pt x="2373" y="4047"/>
                  </a:cubicBezTo>
                  <a:cubicBezTo>
                    <a:pt x="2438" y="3932"/>
                    <a:pt x="2537" y="3784"/>
                    <a:pt x="2578" y="3719"/>
                  </a:cubicBezTo>
                  <a:lnTo>
                    <a:pt x="2578" y="3719"/>
                  </a:lnTo>
                  <a:cubicBezTo>
                    <a:pt x="2635" y="3645"/>
                    <a:pt x="2635" y="3530"/>
                    <a:pt x="2627" y="3439"/>
                  </a:cubicBezTo>
                  <a:cubicBezTo>
                    <a:pt x="2627" y="3398"/>
                    <a:pt x="2627" y="3366"/>
                    <a:pt x="2635" y="3349"/>
                  </a:cubicBezTo>
                  <a:cubicBezTo>
                    <a:pt x="2644" y="3333"/>
                    <a:pt x="2701" y="3292"/>
                    <a:pt x="2767" y="3251"/>
                  </a:cubicBezTo>
                  <a:cubicBezTo>
                    <a:pt x="2832" y="3201"/>
                    <a:pt x="2898" y="3160"/>
                    <a:pt x="2939" y="3111"/>
                  </a:cubicBezTo>
                  <a:cubicBezTo>
                    <a:pt x="2996" y="3046"/>
                    <a:pt x="3021" y="2939"/>
                    <a:pt x="3037" y="2857"/>
                  </a:cubicBezTo>
                  <a:lnTo>
                    <a:pt x="3037" y="2857"/>
                  </a:lnTo>
                  <a:cubicBezTo>
                    <a:pt x="3046" y="2824"/>
                    <a:pt x="3054" y="2799"/>
                    <a:pt x="3054" y="2775"/>
                  </a:cubicBezTo>
                  <a:cubicBezTo>
                    <a:pt x="3062" y="2750"/>
                    <a:pt x="3103" y="2726"/>
                    <a:pt x="3144" y="2709"/>
                  </a:cubicBezTo>
                  <a:cubicBezTo>
                    <a:pt x="3193" y="2693"/>
                    <a:pt x="3234" y="2668"/>
                    <a:pt x="3259" y="2627"/>
                  </a:cubicBezTo>
                  <a:cubicBezTo>
                    <a:pt x="3292" y="2570"/>
                    <a:pt x="3292" y="2488"/>
                    <a:pt x="3292" y="2430"/>
                  </a:cubicBezTo>
                  <a:cubicBezTo>
                    <a:pt x="3292" y="2405"/>
                    <a:pt x="3292" y="2381"/>
                    <a:pt x="3292" y="2364"/>
                  </a:cubicBezTo>
                  <a:cubicBezTo>
                    <a:pt x="3300" y="2348"/>
                    <a:pt x="3325" y="2315"/>
                    <a:pt x="3349" y="2291"/>
                  </a:cubicBezTo>
                  <a:cubicBezTo>
                    <a:pt x="3382" y="2250"/>
                    <a:pt x="3415" y="2217"/>
                    <a:pt x="3431" y="2167"/>
                  </a:cubicBezTo>
                  <a:cubicBezTo>
                    <a:pt x="3448" y="2143"/>
                    <a:pt x="3464" y="2094"/>
                    <a:pt x="3481" y="2036"/>
                  </a:cubicBezTo>
                  <a:cubicBezTo>
                    <a:pt x="3522" y="1913"/>
                    <a:pt x="3579" y="1757"/>
                    <a:pt x="3628" y="1708"/>
                  </a:cubicBezTo>
                  <a:cubicBezTo>
                    <a:pt x="3669" y="1667"/>
                    <a:pt x="3710" y="1568"/>
                    <a:pt x="3751" y="1478"/>
                  </a:cubicBezTo>
                  <a:cubicBezTo>
                    <a:pt x="3776" y="1404"/>
                    <a:pt x="3809" y="1330"/>
                    <a:pt x="3834" y="1314"/>
                  </a:cubicBezTo>
                  <a:cubicBezTo>
                    <a:pt x="3858" y="1298"/>
                    <a:pt x="3899" y="1298"/>
                    <a:pt x="3932" y="1298"/>
                  </a:cubicBezTo>
                  <a:cubicBezTo>
                    <a:pt x="3973" y="1306"/>
                    <a:pt x="4006" y="1306"/>
                    <a:pt x="4039" y="1289"/>
                  </a:cubicBezTo>
                  <a:cubicBezTo>
                    <a:pt x="4072" y="1273"/>
                    <a:pt x="4154" y="1191"/>
                    <a:pt x="4211" y="1117"/>
                  </a:cubicBezTo>
                  <a:cubicBezTo>
                    <a:pt x="4252" y="1060"/>
                    <a:pt x="4285" y="994"/>
                    <a:pt x="4277" y="953"/>
                  </a:cubicBezTo>
                  <a:cubicBezTo>
                    <a:pt x="4277" y="920"/>
                    <a:pt x="4285" y="895"/>
                    <a:pt x="4285" y="863"/>
                  </a:cubicBezTo>
                  <a:cubicBezTo>
                    <a:pt x="4293" y="830"/>
                    <a:pt x="4301" y="797"/>
                    <a:pt x="4301" y="748"/>
                  </a:cubicBezTo>
                  <a:cubicBezTo>
                    <a:pt x="4301" y="657"/>
                    <a:pt x="4236" y="616"/>
                    <a:pt x="4162" y="559"/>
                  </a:cubicBezTo>
                  <a:cubicBezTo>
                    <a:pt x="4154" y="559"/>
                    <a:pt x="4145" y="551"/>
                    <a:pt x="4129" y="534"/>
                  </a:cubicBezTo>
                  <a:cubicBezTo>
                    <a:pt x="4088" y="510"/>
                    <a:pt x="4055" y="477"/>
                    <a:pt x="4022" y="444"/>
                  </a:cubicBezTo>
                  <a:cubicBezTo>
                    <a:pt x="3998" y="419"/>
                    <a:pt x="3981" y="395"/>
                    <a:pt x="3981" y="378"/>
                  </a:cubicBezTo>
                  <a:lnTo>
                    <a:pt x="3973" y="378"/>
                  </a:lnTo>
                  <a:cubicBezTo>
                    <a:pt x="3973" y="362"/>
                    <a:pt x="3973" y="272"/>
                    <a:pt x="3973" y="181"/>
                  </a:cubicBezTo>
                  <a:cubicBezTo>
                    <a:pt x="3973" y="116"/>
                    <a:pt x="3973" y="50"/>
                    <a:pt x="3965" y="1"/>
                  </a:cubicBezTo>
                  <a:cubicBezTo>
                    <a:pt x="4047" y="1"/>
                    <a:pt x="4211" y="17"/>
                    <a:pt x="4244" y="34"/>
                  </a:cubicBezTo>
                  <a:lnTo>
                    <a:pt x="4244" y="34"/>
                  </a:lnTo>
                  <a:cubicBezTo>
                    <a:pt x="4260" y="42"/>
                    <a:pt x="4268" y="75"/>
                    <a:pt x="4277" y="108"/>
                  </a:cubicBezTo>
                  <a:cubicBezTo>
                    <a:pt x="4277" y="124"/>
                    <a:pt x="4277" y="140"/>
                    <a:pt x="4285" y="157"/>
                  </a:cubicBezTo>
                  <a:lnTo>
                    <a:pt x="4285" y="157"/>
                  </a:lnTo>
                  <a:cubicBezTo>
                    <a:pt x="4301" y="181"/>
                    <a:pt x="4334" y="222"/>
                    <a:pt x="4383" y="255"/>
                  </a:cubicBezTo>
                  <a:cubicBezTo>
                    <a:pt x="4433" y="305"/>
                    <a:pt x="4490" y="354"/>
                    <a:pt x="4498" y="378"/>
                  </a:cubicBezTo>
                  <a:cubicBezTo>
                    <a:pt x="4515" y="419"/>
                    <a:pt x="4515" y="477"/>
                    <a:pt x="4515" y="526"/>
                  </a:cubicBezTo>
                  <a:cubicBezTo>
                    <a:pt x="4515" y="575"/>
                    <a:pt x="4515" y="616"/>
                    <a:pt x="4523" y="649"/>
                  </a:cubicBezTo>
                  <a:cubicBezTo>
                    <a:pt x="4531" y="690"/>
                    <a:pt x="4556" y="756"/>
                    <a:pt x="4580" y="822"/>
                  </a:cubicBezTo>
                  <a:cubicBezTo>
                    <a:pt x="4613" y="895"/>
                    <a:pt x="4638" y="977"/>
                    <a:pt x="4646" y="1027"/>
                  </a:cubicBezTo>
                  <a:cubicBezTo>
                    <a:pt x="4654" y="1076"/>
                    <a:pt x="4662" y="1150"/>
                    <a:pt x="4654" y="1224"/>
                  </a:cubicBezTo>
                  <a:cubicBezTo>
                    <a:pt x="4646" y="1289"/>
                    <a:pt x="4638" y="1363"/>
                    <a:pt x="4621" y="1412"/>
                  </a:cubicBezTo>
                  <a:cubicBezTo>
                    <a:pt x="4580" y="1519"/>
                    <a:pt x="4638" y="1659"/>
                    <a:pt x="4695" y="1790"/>
                  </a:cubicBezTo>
                  <a:cubicBezTo>
                    <a:pt x="4703" y="1815"/>
                    <a:pt x="4712" y="1831"/>
                    <a:pt x="4720" y="1847"/>
                  </a:cubicBezTo>
                  <a:cubicBezTo>
                    <a:pt x="4744" y="1921"/>
                    <a:pt x="4818" y="1995"/>
                    <a:pt x="4876" y="2061"/>
                  </a:cubicBezTo>
                  <a:lnTo>
                    <a:pt x="4876" y="2061"/>
                  </a:lnTo>
                  <a:cubicBezTo>
                    <a:pt x="4941" y="2135"/>
                    <a:pt x="5007" y="2200"/>
                    <a:pt x="4999" y="2225"/>
                  </a:cubicBezTo>
                  <a:cubicBezTo>
                    <a:pt x="4991" y="2241"/>
                    <a:pt x="4900" y="2233"/>
                    <a:pt x="4802" y="2217"/>
                  </a:cubicBezTo>
                  <a:cubicBezTo>
                    <a:pt x="4712" y="2208"/>
                    <a:pt x="4613" y="2200"/>
                    <a:pt x="4548" y="2217"/>
                  </a:cubicBezTo>
                  <a:cubicBezTo>
                    <a:pt x="4474" y="2233"/>
                    <a:pt x="4441" y="2241"/>
                    <a:pt x="4408" y="2241"/>
                  </a:cubicBezTo>
                  <a:cubicBezTo>
                    <a:pt x="4383" y="2241"/>
                    <a:pt x="4359" y="2233"/>
                    <a:pt x="4310" y="2217"/>
                  </a:cubicBezTo>
                  <a:cubicBezTo>
                    <a:pt x="4252" y="2200"/>
                    <a:pt x="4195" y="2192"/>
                    <a:pt x="4145" y="2192"/>
                  </a:cubicBezTo>
                  <a:cubicBezTo>
                    <a:pt x="4096" y="2192"/>
                    <a:pt x="4047" y="2200"/>
                    <a:pt x="4006" y="2217"/>
                  </a:cubicBezTo>
                  <a:cubicBezTo>
                    <a:pt x="3965" y="2233"/>
                    <a:pt x="3932" y="2266"/>
                    <a:pt x="3907" y="2315"/>
                  </a:cubicBezTo>
                  <a:cubicBezTo>
                    <a:pt x="3875" y="2364"/>
                    <a:pt x="3858" y="2422"/>
                    <a:pt x="3858" y="2463"/>
                  </a:cubicBezTo>
                  <a:cubicBezTo>
                    <a:pt x="3866" y="2504"/>
                    <a:pt x="3891" y="2553"/>
                    <a:pt x="3940" y="2602"/>
                  </a:cubicBezTo>
                  <a:cubicBezTo>
                    <a:pt x="3981" y="2652"/>
                    <a:pt x="4030" y="2709"/>
                    <a:pt x="4088" y="2767"/>
                  </a:cubicBezTo>
                  <a:cubicBezTo>
                    <a:pt x="4129" y="2808"/>
                    <a:pt x="4211" y="2881"/>
                    <a:pt x="4301" y="2955"/>
                  </a:cubicBezTo>
                  <a:cubicBezTo>
                    <a:pt x="4416" y="3062"/>
                    <a:pt x="4548" y="3169"/>
                    <a:pt x="4613" y="3226"/>
                  </a:cubicBezTo>
                  <a:cubicBezTo>
                    <a:pt x="4662" y="3267"/>
                    <a:pt x="4753" y="3382"/>
                    <a:pt x="4827" y="3505"/>
                  </a:cubicBezTo>
                  <a:cubicBezTo>
                    <a:pt x="4909" y="3636"/>
                    <a:pt x="4982" y="3776"/>
                    <a:pt x="4982" y="3801"/>
                  </a:cubicBezTo>
                  <a:cubicBezTo>
                    <a:pt x="4982" y="3850"/>
                    <a:pt x="4958" y="3907"/>
                    <a:pt x="4941" y="3957"/>
                  </a:cubicBezTo>
                  <a:cubicBezTo>
                    <a:pt x="4933" y="3973"/>
                    <a:pt x="4925" y="3981"/>
                    <a:pt x="4917" y="3998"/>
                  </a:cubicBezTo>
                  <a:cubicBezTo>
                    <a:pt x="4909" y="4039"/>
                    <a:pt x="4843" y="4121"/>
                    <a:pt x="4786" y="4186"/>
                  </a:cubicBezTo>
                  <a:cubicBezTo>
                    <a:pt x="4761" y="4211"/>
                    <a:pt x="4736" y="4244"/>
                    <a:pt x="4720" y="4260"/>
                  </a:cubicBezTo>
                  <a:cubicBezTo>
                    <a:pt x="4703" y="4293"/>
                    <a:pt x="4662" y="4367"/>
                    <a:pt x="4621" y="4465"/>
                  </a:cubicBezTo>
                  <a:cubicBezTo>
                    <a:pt x="4548" y="4629"/>
                    <a:pt x="4449" y="4835"/>
                    <a:pt x="4383" y="4892"/>
                  </a:cubicBezTo>
                  <a:cubicBezTo>
                    <a:pt x="4342" y="4933"/>
                    <a:pt x="4293" y="4941"/>
                    <a:pt x="4252" y="4941"/>
                  </a:cubicBezTo>
                  <a:cubicBezTo>
                    <a:pt x="4195" y="4958"/>
                    <a:pt x="4154" y="4958"/>
                    <a:pt x="4137" y="5015"/>
                  </a:cubicBezTo>
                  <a:cubicBezTo>
                    <a:pt x="4121" y="5081"/>
                    <a:pt x="4162" y="5122"/>
                    <a:pt x="4219" y="5171"/>
                  </a:cubicBezTo>
                  <a:cubicBezTo>
                    <a:pt x="4252" y="5196"/>
                    <a:pt x="4285" y="5229"/>
                    <a:pt x="4301" y="5261"/>
                  </a:cubicBezTo>
                  <a:cubicBezTo>
                    <a:pt x="4326" y="5311"/>
                    <a:pt x="4301" y="5401"/>
                    <a:pt x="4285" y="5475"/>
                  </a:cubicBezTo>
                  <a:cubicBezTo>
                    <a:pt x="4268" y="5540"/>
                    <a:pt x="4252" y="5590"/>
                    <a:pt x="4260" y="5639"/>
                  </a:cubicBezTo>
                  <a:cubicBezTo>
                    <a:pt x="4268" y="5688"/>
                    <a:pt x="4293" y="5729"/>
                    <a:pt x="4318" y="5770"/>
                  </a:cubicBezTo>
                  <a:cubicBezTo>
                    <a:pt x="4342" y="5803"/>
                    <a:pt x="4367" y="5844"/>
                    <a:pt x="4375" y="5877"/>
                  </a:cubicBezTo>
                  <a:cubicBezTo>
                    <a:pt x="4383" y="5918"/>
                    <a:pt x="4392" y="5959"/>
                    <a:pt x="4392" y="6000"/>
                  </a:cubicBezTo>
                  <a:cubicBezTo>
                    <a:pt x="4392" y="6041"/>
                    <a:pt x="4400" y="6082"/>
                    <a:pt x="4408" y="6123"/>
                  </a:cubicBezTo>
                  <a:cubicBezTo>
                    <a:pt x="4424" y="6172"/>
                    <a:pt x="4498" y="6271"/>
                    <a:pt x="4564" y="6361"/>
                  </a:cubicBezTo>
                  <a:lnTo>
                    <a:pt x="4564" y="6361"/>
                  </a:lnTo>
                  <a:cubicBezTo>
                    <a:pt x="4613" y="6427"/>
                    <a:pt x="4654" y="6476"/>
                    <a:pt x="4654" y="6476"/>
                  </a:cubicBezTo>
                  <a:cubicBezTo>
                    <a:pt x="4654" y="6484"/>
                    <a:pt x="4646" y="6509"/>
                    <a:pt x="4638" y="6533"/>
                  </a:cubicBezTo>
                  <a:cubicBezTo>
                    <a:pt x="4630" y="6583"/>
                    <a:pt x="4613" y="6640"/>
                    <a:pt x="4630" y="6681"/>
                  </a:cubicBezTo>
                  <a:cubicBezTo>
                    <a:pt x="4638" y="6714"/>
                    <a:pt x="4851" y="6911"/>
                    <a:pt x="5048" y="7083"/>
                  </a:cubicBezTo>
                  <a:cubicBezTo>
                    <a:pt x="5196" y="7215"/>
                    <a:pt x="5327" y="7338"/>
                    <a:pt x="5352" y="7370"/>
                  </a:cubicBezTo>
                  <a:lnTo>
                    <a:pt x="5352" y="7370"/>
                  </a:lnTo>
                  <a:cubicBezTo>
                    <a:pt x="5385" y="7403"/>
                    <a:pt x="5393" y="7551"/>
                    <a:pt x="5401" y="7682"/>
                  </a:cubicBezTo>
                  <a:cubicBezTo>
                    <a:pt x="5409" y="7748"/>
                    <a:pt x="5409" y="7814"/>
                    <a:pt x="5417" y="7855"/>
                  </a:cubicBezTo>
                  <a:cubicBezTo>
                    <a:pt x="5409" y="7863"/>
                    <a:pt x="5401" y="7871"/>
                    <a:pt x="5393" y="7879"/>
                  </a:cubicBezTo>
                  <a:cubicBezTo>
                    <a:pt x="5360" y="7929"/>
                    <a:pt x="5360" y="8002"/>
                    <a:pt x="5368" y="8076"/>
                  </a:cubicBezTo>
                  <a:cubicBezTo>
                    <a:pt x="5376" y="8142"/>
                    <a:pt x="5376" y="8199"/>
                    <a:pt x="5360" y="8224"/>
                  </a:cubicBezTo>
                  <a:cubicBezTo>
                    <a:pt x="5360" y="8224"/>
                    <a:pt x="5335" y="8208"/>
                    <a:pt x="5303" y="8183"/>
                  </a:cubicBezTo>
                  <a:cubicBezTo>
                    <a:pt x="5286" y="8167"/>
                    <a:pt x="5270" y="8142"/>
                    <a:pt x="5253" y="8126"/>
                  </a:cubicBezTo>
                  <a:cubicBezTo>
                    <a:pt x="5212" y="8084"/>
                    <a:pt x="5179" y="8052"/>
                    <a:pt x="5147" y="8035"/>
                  </a:cubicBezTo>
                  <a:cubicBezTo>
                    <a:pt x="5089" y="8011"/>
                    <a:pt x="4851" y="8011"/>
                    <a:pt x="4695" y="8011"/>
                  </a:cubicBezTo>
                  <a:cubicBezTo>
                    <a:pt x="4630" y="8011"/>
                    <a:pt x="4580" y="8019"/>
                    <a:pt x="4564" y="8011"/>
                  </a:cubicBezTo>
                  <a:lnTo>
                    <a:pt x="4564" y="8011"/>
                  </a:lnTo>
                  <a:cubicBezTo>
                    <a:pt x="4539" y="8011"/>
                    <a:pt x="4490" y="7978"/>
                    <a:pt x="4441" y="7945"/>
                  </a:cubicBezTo>
                  <a:cubicBezTo>
                    <a:pt x="4375" y="7904"/>
                    <a:pt x="4301" y="7855"/>
                    <a:pt x="4244" y="7855"/>
                  </a:cubicBezTo>
                  <a:cubicBezTo>
                    <a:pt x="4219" y="7855"/>
                    <a:pt x="4096" y="7863"/>
                    <a:pt x="3965" y="7863"/>
                  </a:cubicBezTo>
                  <a:cubicBezTo>
                    <a:pt x="3834" y="7863"/>
                    <a:pt x="3694" y="7863"/>
                    <a:pt x="3612" y="7863"/>
                  </a:cubicBezTo>
                  <a:cubicBezTo>
                    <a:pt x="3571" y="7863"/>
                    <a:pt x="3522" y="7855"/>
                    <a:pt x="3472" y="7846"/>
                  </a:cubicBezTo>
                  <a:cubicBezTo>
                    <a:pt x="3407" y="7830"/>
                    <a:pt x="3349" y="7805"/>
                    <a:pt x="3341" y="7797"/>
                  </a:cubicBezTo>
                  <a:cubicBezTo>
                    <a:pt x="3325" y="7781"/>
                    <a:pt x="3251" y="7773"/>
                    <a:pt x="3152" y="7773"/>
                  </a:cubicBezTo>
                  <a:cubicBezTo>
                    <a:pt x="3029" y="7764"/>
                    <a:pt x="2857" y="7756"/>
                    <a:pt x="2750" y="7756"/>
                  </a:cubicBezTo>
                  <a:cubicBezTo>
                    <a:pt x="2660" y="7756"/>
                    <a:pt x="2512" y="7740"/>
                    <a:pt x="2381" y="7732"/>
                  </a:cubicBezTo>
                  <a:cubicBezTo>
                    <a:pt x="2217" y="7715"/>
                    <a:pt x="2069" y="7699"/>
                    <a:pt x="2028" y="7707"/>
                  </a:cubicBezTo>
                  <a:cubicBezTo>
                    <a:pt x="1987" y="7715"/>
                    <a:pt x="1962" y="7740"/>
                    <a:pt x="1938" y="7773"/>
                  </a:cubicBezTo>
                  <a:cubicBezTo>
                    <a:pt x="1930" y="7789"/>
                    <a:pt x="1913" y="7814"/>
                    <a:pt x="1913" y="7838"/>
                  </a:cubicBezTo>
                  <a:cubicBezTo>
                    <a:pt x="1798" y="7846"/>
                    <a:pt x="1248" y="7871"/>
                    <a:pt x="1183" y="7871"/>
                  </a:cubicBezTo>
                  <a:cubicBezTo>
                    <a:pt x="1142" y="7863"/>
                    <a:pt x="1019" y="7789"/>
                    <a:pt x="928" y="77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74"/>
            <p:cNvSpPr/>
            <p:nvPr/>
          </p:nvSpPr>
          <p:spPr>
            <a:xfrm>
              <a:off x="3802700" y="2874500"/>
              <a:ext cx="34075" cy="23000"/>
            </a:xfrm>
            <a:custGeom>
              <a:avLst/>
              <a:gdLst/>
              <a:ahLst/>
              <a:cxnLst/>
              <a:rect l="l" t="t" r="r" b="b"/>
              <a:pathLst>
                <a:path w="1363" h="920" extrusionOk="0">
                  <a:moveTo>
                    <a:pt x="255" y="838"/>
                  </a:moveTo>
                  <a:cubicBezTo>
                    <a:pt x="255" y="830"/>
                    <a:pt x="247" y="821"/>
                    <a:pt x="230" y="805"/>
                  </a:cubicBezTo>
                  <a:cubicBezTo>
                    <a:pt x="206" y="789"/>
                    <a:pt x="140" y="797"/>
                    <a:pt x="99" y="805"/>
                  </a:cubicBezTo>
                  <a:cubicBezTo>
                    <a:pt x="58" y="813"/>
                    <a:pt x="9" y="805"/>
                    <a:pt x="1" y="772"/>
                  </a:cubicBezTo>
                  <a:cubicBezTo>
                    <a:pt x="1" y="731"/>
                    <a:pt x="116" y="608"/>
                    <a:pt x="165" y="567"/>
                  </a:cubicBezTo>
                  <a:cubicBezTo>
                    <a:pt x="206" y="526"/>
                    <a:pt x="263" y="551"/>
                    <a:pt x="263" y="501"/>
                  </a:cubicBezTo>
                  <a:cubicBezTo>
                    <a:pt x="263" y="452"/>
                    <a:pt x="222" y="444"/>
                    <a:pt x="255" y="395"/>
                  </a:cubicBezTo>
                  <a:cubicBezTo>
                    <a:pt x="288" y="354"/>
                    <a:pt x="321" y="345"/>
                    <a:pt x="329" y="304"/>
                  </a:cubicBezTo>
                  <a:cubicBezTo>
                    <a:pt x="329" y="263"/>
                    <a:pt x="362" y="173"/>
                    <a:pt x="354" y="1"/>
                  </a:cubicBezTo>
                  <a:cubicBezTo>
                    <a:pt x="444" y="58"/>
                    <a:pt x="551" y="124"/>
                    <a:pt x="600" y="124"/>
                  </a:cubicBezTo>
                  <a:cubicBezTo>
                    <a:pt x="665" y="124"/>
                    <a:pt x="1199" y="107"/>
                    <a:pt x="1330" y="99"/>
                  </a:cubicBezTo>
                  <a:cubicBezTo>
                    <a:pt x="1330" y="132"/>
                    <a:pt x="1330" y="173"/>
                    <a:pt x="1330" y="230"/>
                  </a:cubicBezTo>
                  <a:cubicBezTo>
                    <a:pt x="1347" y="468"/>
                    <a:pt x="1363" y="879"/>
                    <a:pt x="1347" y="912"/>
                  </a:cubicBezTo>
                  <a:cubicBezTo>
                    <a:pt x="1338" y="920"/>
                    <a:pt x="1273" y="912"/>
                    <a:pt x="1199" y="903"/>
                  </a:cubicBezTo>
                  <a:cubicBezTo>
                    <a:pt x="1150" y="895"/>
                    <a:pt x="1100" y="887"/>
                    <a:pt x="1051" y="887"/>
                  </a:cubicBezTo>
                  <a:cubicBezTo>
                    <a:pt x="977" y="887"/>
                    <a:pt x="789" y="887"/>
                    <a:pt x="624" y="879"/>
                  </a:cubicBezTo>
                  <a:cubicBezTo>
                    <a:pt x="509" y="871"/>
                    <a:pt x="419" y="871"/>
                    <a:pt x="378" y="862"/>
                  </a:cubicBezTo>
                  <a:cubicBezTo>
                    <a:pt x="345" y="854"/>
                    <a:pt x="296" y="846"/>
                    <a:pt x="255" y="83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74"/>
            <p:cNvSpPr/>
            <p:nvPr/>
          </p:nvSpPr>
          <p:spPr>
            <a:xfrm>
              <a:off x="3802700" y="2874500"/>
              <a:ext cx="34075" cy="23000"/>
            </a:xfrm>
            <a:custGeom>
              <a:avLst/>
              <a:gdLst/>
              <a:ahLst/>
              <a:cxnLst/>
              <a:rect l="l" t="t" r="r" b="b"/>
              <a:pathLst>
                <a:path w="1363" h="920" fill="none" extrusionOk="0">
                  <a:moveTo>
                    <a:pt x="255" y="838"/>
                  </a:moveTo>
                  <a:cubicBezTo>
                    <a:pt x="255" y="830"/>
                    <a:pt x="247" y="821"/>
                    <a:pt x="230" y="805"/>
                  </a:cubicBezTo>
                  <a:cubicBezTo>
                    <a:pt x="206" y="789"/>
                    <a:pt x="140" y="797"/>
                    <a:pt x="99" y="805"/>
                  </a:cubicBezTo>
                  <a:cubicBezTo>
                    <a:pt x="58" y="813"/>
                    <a:pt x="9" y="805"/>
                    <a:pt x="1" y="772"/>
                  </a:cubicBezTo>
                  <a:cubicBezTo>
                    <a:pt x="1" y="731"/>
                    <a:pt x="116" y="608"/>
                    <a:pt x="165" y="567"/>
                  </a:cubicBezTo>
                  <a:cubicBezTo>
                    <a:pt x="206" y="526"/>
                    <a:pt x="263" y="551"/>
                    <a:pt x="263" y="501"/>
                  </a:cubicBezTo>
                  <a:cubicBezTo>
                    <a:pt x="263" y="452"/>
                    <a:pt x="222" y="444"/>
                    <a:pt x="255" y="395"/>
                  </a:cubicBezTo>
                  <a:cubicBezTo>
                    <a:pt x="288" y="354"/>
                    <a:pt x="321" y="345"/>
                    <a:pt x="329" y="304"/>
                  </a:cubicBezTo>
                  <a:cubicBezTo>
                    <a:pt x="329" y="263"/>
                    <a:pt x="362" y="173"/>
                    <a:pt x="354" y="1"/>
                  </a:cubicBezTo>
                  <a:cubicBezTo>
                    <a:pt x="444" y="58"/>
                    <a:pt x="551" y="124"/>
                    <a:pt x="600" y="124"/>
                  </a:cubicBezTo>
                  <a:cubicBezTo>
                    <a:pt x="665" y="124"/>
                    <a:pt x="1199" y="107"/>
                    <a:pt x="1330" y="99"/>
                  </a:cubicBezTo>
                  <a:cubicBezTo>
                    <a:pt x="1330" y="132"/>
                    <a:pt x="1330" y="173"/>
                    <a:pt x="1330" y="230"/>
                  </a:cubicBezTo>
                  <a:cubicBezTo>
                    <a:pt x="1347" y="468"/>
                    <a:pt x="1363" y="879"/>
                    <a:pt x="1347" y="912"/>
                  </a:cubicBezTo>
                  <a:cubicBezTo>
                    <a:pt x="1338" y="920"/>
                    <a:pt x="1273" y="912"/>
                    <a:pt x="1199" y="903"/>
                  </a:cubicBezTo>
                  <a:cubicBezTo>
                    <a:pt x="1150" y="895"/>
                    <a:pt x="1100" y="887"/>
                    <a:pt x="1051" y="887"/>
                  </a:cubicBezTo>
                  <a:cubicBezTo>
                    <a:pt x="977" y="887"/>
                    <a:pt x="789" y="887"/>
                    <a:pt x="624" y="879"/>
                  </a:cubicBezTo>
                  <a:cubicBezTo>
                    <a:pt x="509" y="871"/>
                    <a:pt x="419" y="871"/>
                    <a:pt x="378" y="862"/>
                  </a:cubicBezTo>
                  <a:cubicBezTo>
                    <a:pt x="345" y="854"/>
                    <a:pt x="296" y="846"/>
                    <a:pt x="255" y="8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74"/>
            <p:cNvSpPr/>
            <p:nvPr/>
          </p:nvSpPr>
          <p:spPr>
            <a:xfrm>
              <a:off x="3792025" y="2873475"/>
              <a:ext cx="101600" cy="111025"/>
            </a:xfrm>
            <a:custGeom>
              <a:avLst/>
              <a:gdLst/>
              <a:ahLst/>
              <a:cxnLst/>
              <a:rect l="l" t="t" r="r" b="b"/>
              <a:pathLst>
                <a:path w="4064" h="4441" extrusionOk="0">
                  <a:moveTo>
                    <a:pt x="1642" y="4440"/>
                  </a:moveTo>
                  <a:cubicBezTo>
                    <a:pt x="1568" y="4367"/>
                    <a:pt x="1511" y="4309"/>
                    <a:pt x="1462" y="4252"/>
                  </a:cubicBezTo>
                  <a:cubicBezTo>
                    <a:pt x="1298" y="4088"/>
                    <a:pt x="846" y="3669"/>
                    <a:pt x="863" y="3628"/>
                  </a:cubicBezTo>
                  <a:cubicBezTo>
                    <a:pt x="887" y="3587"/>
                    <a:pt x="1035" y="3579"/>
                    <a:pt x="986" y="3513"/>
                  </a:cubicBezTo>
                  <a:cubicBezTo>
                    <a:pt x="945" y="3447"/>
                    <a:pt x="559" y="3505"/>
                    <a:pt x="551" y="3374"/>
                  </a:cubicBezTo>
                  <a:cubicBezTo>
                    <a:pt x="551" y="3242"/>
                    <a:pt x="616" y="3119"/>
                    <a:pt x="534" y="3086"/>
                  </a:cubicBezTo>
                  <a:cubicBezTo>
                    <a:pt x="460" y="3045"/>
                    <a:pt x="337" y="3045"/>
                    <a:pt x="346" y="2988"/>
                  </a:cubicBezTo>
                  <a:cubicBezTo>
                    <a:pt x="362" y="2930"/>
                    <a:pt x="387" y="2889"/>
                    <a:pt x="436" y="2889"/>
                  </a:cubicBezTo>
                  <a:cubicBezTo>
                    <a:pt x="485" y="2889"/>
                    <a:pt x="534" y="2922"/>
                    <a:pt x="567" y="2857"/>
                  </a:cubicBezTo>
                  <a:cubicBezTo>
                    <a:pt x="600" y="2791"/>
                    <a:pt x="444" y="2799"/>
                    <a:pt x="419" y="2750"/>
                  </a:cubicBezTo>
                  <a:cubicBezTo>
                    <a:pt x="395" y="2701"/>
                    <a:pt x="436" y="2619"/>
                    <a:pt x="378" y="2578"/>
                  </a:cubicBezTo>
                  <a:cubicBezTo>
                    <a:pt x="313" y="2536"/>
                    <a:pt x="288" y="2668"/>
                    <a:pt x="231" y="2643"/>
                  </a:cubicBezTo>
                  <a:cubicBezTo>
                    <a:pt x="173" y="2619"/>
                    <a:pt x="1" y="2340"/>
                    <a:pt x="9" y="2249"/>
                  </a:cubicBezTo>
                  <a:cubicBezTo>
                    <a:pt x="9" y="2151"/>
                    <a:pt x="116" y="2348"/>
                    <a:pt x="198" y="2298"/>
                  </a:cubicBezTo>
                  <a:cubicBezTo>
                    <a:pt x="280" y="2241"/>
                    <a:pt x="346" y="2028"/>
                    <a:pt x="346" y="1921"/>
                  </a:cubicBezTo>
                  <a:cubicBezTo>
                    <a:pt x="346" y="1823"/>
                    <a:pt x="346" y="1642"/>
                    <a:pt x="354" y="1552"/>
                  </a:cubicBezTo>
                  <a:cubicBezTo>
                    <a:pt x="362" y="1461"/>
                    <a:pt x="452" y="1650"/>
                    <a:pt x="510" y="1667"/>
                  </a:cubicBezTo>
                  <a:cubicBezTo>
                    <a:pt x="575" y="1683"/>
                    <a:pt x="551" y="1585"/>
                    <a:pt x="616" y="1634"/>
                  </a:cubicBezTo>
                  <a:cubicBezTo>
                    <a:pt x="690" y="1683"/>
                    <a:pt x="707" y="1749"/>
                    <a:pt x="740" y="1699"/>
                  </a:cubicBezTo>
                  <a:cubicBezTo>
                    <a:pt x="781" y="1642"/>
                    <a:pt x="748" y="1576"/>
                    <a:pt x="822" y="1576"/>
                  </a:cubicBezTo>
                  <a:cubicBezTo>
                    <a:pt x="887" y="1576"/>
                    <a:pt x="1010" y="1585"/>
                    <a:pt x="969" y="1535"/>
                  </a:cubicBezTo>
                  <a:cubicBezTo>
                    <a:pt x="936" y="1486"/>
                    <a:pt x="756" y="1470"/>
                    <a:pt x="690" y="1470"/>
                  </a:cubicBezTo>
                  <a:cubicBezTo>
                    <a:pt x="633" y="1470"/>
                    <a:pt x="559" y="1519"/>
                    <a:pt x="510" y="1461"/>
                  </a:cubicBezTo>
                  <a:cubicBezTo>
                    <a:pt x="460" y="1412"/>
                    <a:pt x="387" y="1388"/>
                    <a:pt x="403" y="1330"/>
                  </a:cubicBezTo>
                  <a:cubicBezTo>
                    <a:pt x="411" y="1273"/>
                    <a:pt x="428" y="1248"/>
                    <a:pt x="477" y="1256"/>
                  </a:cubicBezTo>
                  <a:cubicBezTo>
                    <a:pt x="518" y="1256"/>
                    <a:pt x="551" y="1379"/>
                    <a:pt x="608" y="1322"/>
                  </a:cubicBezTo>
                  <a:cubicBezTo>
                    <a:pt x="657" y="1264"/>
                    <a:pt x="534" y="1035"/>
                    <a:pt x="559" y="994"/>
                  </a:cubicBezTo>
                  <a:cubicBezTo>
                    <a:pt x="584" y="961"/>
                    <a:pt x="625" y="1010"/>
                    <a:pt x="657" y="944"/>
                  </a:cubicBezTo>
                  <a:lnTo>
                    <a:pt x="657" y="944"/>
                  </a:lnTo>
                  <a:cubicBezTo>
                    <a:pt x="707" y="953"/>
                    <a:pt x="756" y="961"/>
                    <a:pt x="797" y="969"/>
                  </a:cubicBezTo>
                  <a:cubicBezTo>
                    <a:pt x="830" y="977"/>
                    <a:pt x="936" y="985"/>
                    <a:pt x="1051" y="985"/>
                  </a:cubicBezTo>
                  <a:cubicBezTo>
                    <a:pt x="1216" y="994"/>
                    <a:pt x="1412" y="1002"/>
                    <a:pt x="1478" y="1002"/>
                  </a:cubicBezTo>
                  <a:cubicBezTo>
                    <a:pt x="1519" y="1002"/>
                    <a:pt x="1568" y="1002"/>
                    <a:pt x="1618" y="1010"/>
                  </a:cubicBezTo>
                  <a:cubicBezTo>
                    <a:pt x="1716" y="1026"/>
                    <a:pt x="1815" y="1035"/>
                    <a:pt x="1839" y="977"/>
                  </a:cubicBezTo>
                  <a:cubicBezTo>
                    <a:pt x="1856" y="928"/>
                    <a:pt x="1839" y="509"/>
                    <a:pt x="1831" y="271"/>
                  </a:cubicBezTo>
                  <a:cubicBezTo>
                    <a:pt x="1823" y="189"/>
                    <a:pt x="1823" y="124"/>
                    <a:pt x="1823" y="107"/>
                  </a:cubicBezTo>
                  <a:cubicBezTo>
                    <a:pt x="1823" y="83"/>
                    <a:pt x="1831" y="50"/>
                    <a:pt x="1839" y="33"/>
                  </a:cubicBezTo>
                  <a:cubicBezTo>
                    <a:pt x="1847" y="17"/>
                    <a:pt x="1864" y="9"/>
                    <a:pt x="1888" y="1"/>
                  </a:cubicBezTo>
                  <a:cubicBezTo>
                    <a:pt x="1913" y="1"/>
                    <a:pt x="2061" y="9"/>
                    <a:pt x="2217" y="25"/>
                  </a:cubicBezTo>
                  <a:cubicBezTo>
                    <a:pt x="2356" y="33"/>
                    <a:pt x="2496" y="50"/>
                    <a:pt x="2586" y="50"/>
                  </a:cubicBezTo>
                  <a:cubicBezTo>
                    <a:pt x="2701" y="58"/>
                    <a:pt x="2865" y="58"/>
                    <a:pt x="2996" y="66"/>
                  </a:cubicBezTo>
                  <a:cubicBezTo>
                    <a:pt x="3078" y="74"/>
                    <a:pt x="3136" y="74"/>
                    <a:pt x="3144" y="83"/>
                  </a:cubicBezTo>
                  <a:lnTo>
                    <a:pt x="3144" y="83"/>
                  </a:lnTo>
                  <a:cubicBezTo>
                    <a:pt x="3152" y="91"/>
                    <a:pt x="3185" y="99"/>
                    <a:pt x="3218" y="116"/>
                  </a:cubicBezTo>
                  <a:cubicBezTo>
                    <a:pt x="3193" y="157"/>
                    <a:pt x="3152" y="239"/>
                    <a:pt x="3103" y="321"/>
                  </a:cubicBezTo>
                  <a:cubicBezTo>
                    <a:pt x="3070" y="395"/>
                    <a:pt x="3054" y="452"/>
                    <a:pt x="3046" y="526"/>
                  </a:cubicBezTo>
                  <a:cubicBezTo>
                    <a:pt x="3046" y="592"/>
                    <a:pt x="3062" y="665"/>
                    <a:pt x="3103" y="772"/>
                  </a:cubicBezTo>
                  <a:cubicBezTo>
                    <a:pt x="3144" y="871"/>
                    <a:pt x="3210" y="879"/>
                    <a:pt x="3284" y="854"/>
                  </a:cubicBezTo>
                  <a:lnTo>
                    <a:pt x="3284" y="854"/>
                  </a:lnTo>
                  <a:cubicBezTo>
                    <a:pt x="3325" y="838"/>
                    <a:pt x="3366" y="805"/>
                    <a:pt x="3407" y="780"/>
                  </a:cubicBezTo>
                  <a:cubicBezTo>
                    <a:pt x="3456" y="739"/>
                    <a:pt x="3513" y="698"/>
                    <a:pt x="3563" y="698"/>
                  </a:cubicBezTo>
                  <a:cubicBezTo>
                    <a:pt x="3628" y="690"/>
                    <a:pt x="3686" y="698"/>
                    <a:pt x="3735" y="715"/>
                  </a:cubicBezTo>
                  <a:cubicBezTo>
                    <a:pt x="3776" y="723"/>
                    <a:pt x="3817" y="747"/>
                    <a:pt x="3858" y="772"/>
                  </a:cubicBezTo>
                  <a:cubicBezTo>
                    <a:pt x="3883" y="788"/>
                    <a:pt x="3907" y="846"/>
                    <a:pt x="3924" y="903"/>
                  </a:cubicBezTo>
                  <a:cubicBezTo>
                    <a:pt x="3948" y="994"/>
                    <a:pt x="3965" y="1092"/>
                    <a:pt x="3965" y="1117"/>
                  </a:cubicBezTo>
                  <a:cubicBezTo>
                    <a:pt x="3957" y="1125"/>
                    <a:pt x="3940" y="1141"/>
                    <a:pt x="3907" y="1166"/>
                  </a:cubicBezTo>
                  <a:cubicBezTo>
                    <a:pt x="3883" y="1191"/>
                    <a:pt x="3850" y="1215"/>
                    <a:pt x="3817" y="1248"/>
                  </a:cubicBezTo>
                  <a:cubicBezTo>
                    <a:pt x="3751" y="1330"/>
                    <a:pt x="3595" y="1855"/>
                    <a:pt x="3595" y="1855"/>
                  </a:cubicBezTo>
                  <a:lnTo>
                    <a:pt x="3595" y="1880"/>
                  </a:lnTo>
                  <a:lnTo>
                    <a:pt x="3612" y="1896"/>
                  </a:lnTo>
                  <a:cubicBezTo>
                    <a:pt x="3612" y="1896"/>
                    <a:pt x="3998" y="2134"/>
                    <a:pt x="4055" y="2159"/>
                  </a:cubicBezTo>
                  <a:cubicBezTo>
                    <a:pt x="4063" y="2167"/>
                    <a:pt x="4039" y="2225"/>
                    <a:pt x="4014" y="2290"/>
                  </a:cubicBezTo>
                  <a:cubicBezTo>
                    <a:pt x="3989" y="2348"/>
                    <a:pt x="3965" y="2397"/>
                    <a:pt x="3965" y="2438"/>
                  </a:cubicBezTo>
                  <a:cubicBezTo>
                    <a:pt x="3965" y="2504"/>
                    <a:pt x="3989" y="2578"/>
                    <a:pt x="4014" y="2643"/>
                  </a:cubicBezTo>
                  <a:lnTo>
                    <a:pt x="4014" y="2643"/>
                  </a:lnTo>
                  <a:cubicBezTo>
                    <a:pt x="4022" y="2684"/>
                    <a:pt x="4030" y="2717"/>
                    <a:pt x="4039" y="2750"/>
                  </a:cubicBezTo>
                  <a:cubicBezTo>
                    <a:pt x="4063" y="2816"/>
                    <a:pt x="3940" y="3136"/>
                    <a:pt x="3874" y="3316"/>
                  </a:cubicBezTo>
                  <a:cubicBezTo>
                    <a:pt x="3850" y="3374"/>
                    <a:pt x="3833" y="3415"/>
                    <a:pt x="3825" y="3431"/>
                  </a:cubicBezTo>
                  <a:lnTo>
                    <a:pt x="3825" y="3431"/>
                  </a:lnTo>
                  <a:cubicBezTo>
                    <a:pt x="3825" y="3431"/>
                    <a:pt x="3817" y="3431"/>
                    <a:pt x="3809" y="3423"/>
                  </a:cubicBezTo>
                  <a:lnTo>
                    <a:pt x="3809" y="3423"/>
                  </a:lnTo>
                  <a:cubicBezTo>
                    <a:pt x="3801" y="3423"/>
                    <a:pt x="3792" y="3423"/>
                    <a:pt x="3784" y="3415"/>
                  </a:cubicBezTo>
                  <a:cubicBezTo>
                    <a:pt x="3768" y="3415"/>
                    <a:pt x="3743" y="3406"/>
                    <a:pt x="3727" y="3406"/>
                  </a:cubicBezTo>
                  <a:cubicBezTo>
                    <a:pt x="3727" y="3406"/>
                    <a:pt x="3678" y="3324"/>
                    <a:pt x="3636" y="3259"/>
                  </a:cubicBezTo>
                  <a:cubicBezTo>
                    <a:pt x="3595" y="3193"/>
                    <a:pt x="3563" y="3136"/>
                    <a:pt x="3538" y="3127"/>
                  </a:cubicBezTo>
                  <a:cubicBezTo>
                    <a:pt x="3489" y="3103"/>
                    <a:pt x="3415" y="3234"/>
                    <a:pt x="3357" y="3316"/>
                  </a:cubicBezTo>
                  <a:cubicBezTo>
                    <a:pt x="3349" y="3333"/>
                    <a:pt x="3341" y="3349"/>
                    <a:pt x="3333" y="3357"/>
                  </a:cubicBezTo>
                  <a:cubicBezTo>
                    <a:pt x="3316" y="3390"/>
                    <a:pt x="3210" y="3374"/>
                    <a:pt x="3111" y="3349"/>
                  </a:cubicBezTo>
                  <a:cubicBezTo>
                    <a:pt x="3078" y="3349"/>
                    <a:pt x="3046" y="3341"/>
                    <a:pt x="3013" y="3333"/>
                  </a:cubicBezTo>
                  <a:cubicBezTo>
                    <a:pt x="2947" y="3333"/>
                    <a:pt x="2914" y="3193"/>
                    <a:pt x="2890" y="3103"/>
                  </a:cubicBezTo>
                  <a:cubicBezTo>
                    <a:pt x="2881" y="3062"/>
                    <a:pt x="2873" y="3037"/>
                    <a:pt x="2865" y="3012"/>
                  </a:cubicBezTo>
                  <a:cubicBezTo>
                    <a:pt x="2824" y="2930"/>
                    <a:pt x="2783" y="2939"/>
                    <a:pt x="2693" y="2955"/>
                  </a:cubicBezTo>
                  <a:cubicBezTo>
                    <a:pt x="2685" y="2955"/>
                    <a:pt x="2668" y="2955"/>
                    <a:pt x="2652" y="2963"/>
                  </a:cubicBezTo>
                  <a:cubicBezTo>
                    <a:pt x="2537" y="2980"/>
                    <a:pt x="2520" y="3119"/>
                    <a:pt x="2504" y="3226"/>
                  </a:cubicBezTo>
                  <a:cubicBezTo>
                    <a:pt x="2504" y="3234"/>
                    <a:pt x="2504" y="3242"/>
                    <a:pt x="2504" y="3259"/>
                  </a:cubicBezTo>
                  <a:cubicBezTo>
                    <a:pt x="2496" y="3292"/>
                    <a:pt x="2479" y="3292"/>
                    <a:pt x="2463" y="3300"/>
                  </a:cubicBezTo>
                  <a:cubicBezTo>
                    <a:pt x="2430" y="3316"/>
                    <a:pt x="2397" y="3324"/>
                    <a:pt x="2356" y="3365"/>
                  </a:cubicBezTo>
                  <a:cubicBezTo>
                    <a:pt x="2323" y="3398"/>
                    <a:pt x="2258" y="3365"/>
                    <a:pt x="2192" y="3333"/>
                  </a:cubicBezTo>
                  <a:cubicBezTo>
                    <a:pt x="2126" y="3308"/>
                    <a:pt x="2061" y="3275"/>
                    <a:pt x="1995" y="3292"/>
                  </a:cubicBezTo>
                  <a:cubicBezTo>
                    <a:pt x="1913" y="3324"/>
                    <a:pt x="1929" y="3406"/>
                    <a:pt x="1962" y="3497"/>
                  </a:cubicBezTo>
                  <a:cubicBezTo>
                    <a:pt x="1971" y="3554"/>
                    <a:pt x="1995" y="3612"/>
                    <a:pt x="1971" y="3653"/>
                  </a:cubicBezTo>
                  <a:cubicBezTo>
                    <a:pt x="1938" y="3735"/>
                    <a:pt x="1962" y="3767"/>
                    <a:pt x="2012" y="3792"/>
                  </a:cubicBezTo>
                  <a:cubicBezTo>
                    <a:pt x="2028" y="3800"/>
                    <a:pt x="2044" y="3800"/>
                    <a:pt x="2053" y="3809"/>
                  </a:cubicBezTo>
                  <a:cubicBezTo>
                    <a:pt x="2077" y="3817"/>
                    <a:pt x="2102" y="3825"/>
                    <a:pt x="2118" y="3833"/>
                  </a:cubicBezTo>
                  <a:cubicBezTo>
                    <a:pt x="2126" y="3841"/>
                    <a:pt x="2126" y="3841"/>
                    <a:pt x="2126" y="3841"/>
                  </a:cubicBezTo>
                  <a:cubicBezTo>
                    <a:pt x="2126" y="3850"/>
                    <a:pt x="2118" y="3858"/>
                    <a:pt x="2110" y="3858"/>
                  </a:cubicBezTo>
                  <a:cubicBezTo>
                    <a:pt x="2102" y="3874"/>
                    <a:pt x="2077" y="3899"/>
                    <a:pt x="2069" y="3932"/>
                  </a:cubicBezTo>
                  <a:cubicBezTo>
                    <a:pt x="2036" y="4005"/>
                    <a:pt x="2102" y="4047"/>
                    <a:pt x="2167" y="4088"/>
                  </a:cubicBezTo>
                  <a:cubicBezTo>
                    <a:pt x="2192" y="4112"/>
                    <a:pt x="2217" y="4129"/>
                    <a:pt x="2233" y="4145"/>
                  </a:cubicBezTo>
                  <a:lnTo>
                    <a:pt x="2233" y="4145"/>
                  </a:lnTo>
                  <a:cubicBezTo>
                    <a:pt x="2241" y="4153"/>
                    <a:pt x="2225" y="4170"/>
                    <a:pt x="2209" y="4202"/>
                  </a:cubicBezTo>
                  <a:cubicBezTo>
                    <a:pt x="2184" y="4227"/>
                    <a:pt x="2159" y="4252"/>
                    <a:pt x="2143" y="4301"/>
                  </a:cubicBezTo>
                  <a:cubicBezTo>
                    <a:pt x="2135" y="4309"/>
                    <a:pt x="2135" y="4309"/>
                    <a:pt x="2126" y="4309"/>
                  </a:cubicBezTo>
                  <a:cubicBezTo>
                    <a:pt x="2102" y="4293"/>
                    <a:pt x="2069" y="4268"/>
                    <a:pt x="2044" y="4235"/>
                  </a:cubicBezTo>
                  <a:cubicBezTo>
                    <a:pt x="2012" y="4202"/>
                    <a:pt x="1971" y="4170"/>
                    <a:pt x="1938" y="4161"/>
                  </a:cubicBezTo>
                  <a:cubicBezTo>
                    <a:pt x="1856" y="4137"/>
                    <a:pt x="1782" y="4211"/>
                    <a:pt x="1733" y="4260"/>
                  </a:cubicBezTo>
                  <a:lnTo>
                    <a:pt x="1733" y="4260"/>
                  </a:lnTo>
                  <a:lnTo>
                    <a:pt x="1724" y="4268"/>
                  </a:lnTo>
                  <a:lnTo>
                    <a:pt x="1724" y="4268"/>
                  </a:lnTo>
                  <a:cubicBezTo>
                    <a:pt x="1700" y="4293"/>
                    <a:pt x="1675" y="4358"/>
                    <a:pt x="1642" y="444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74"/>
            <p:cNvSpPr/>
            <p:nvPr/>
          </p:nvSpPr>
          <p:spPr>
            <a:xfrm>
              <a:off x="3792025" y="2873475"/>
              <a:ext cx="101600" cy="111025"/>
            </a:xfrm>
            <a:custGeom>
              <a:avLst/>
              <a:gdLst/>
              <a:ahLst/>
              <a:cxnLst/>
              <a:rect l="l" t="t" r="r" b="b"/>
              <a:pathLst>
                <a:path w="4064" h="4441" fill="none" extrusionOk="0">
                  <a:moveTo>
                    <a:pt x="1642" y="4440"/>
                  </a:moveTo>
                  <a:cubicBezTo>
                    <a:pt x="1568" y="4367"/>
                    <a:pt x="1511" y="4309"/>
                    <a:pt x="1462" y="4252"/>
                  </a:cubicBezTo>
                  <a:cubicBezTo>
                    <a:pt x="1298" y="4088"/>
                    <a:pt x="846" y="3669"/>
                    <a:pt x="863" y="3628"/>
                  </a:cubicBezTo>
                  <a:cubicBezTo>
                    <a:pt x="887" y="3587"/>
                    <a:pt x="1035" y="3579"/>
                    <a:pt x="986" y="3513"/>
                  </a:cubicBezTo>
                  <a:cubicBezTo>
                    <a:pt x="945" y="3447"/>
                    <a:pt x="559" y="3505"/>
                    <a:pt x="551" y="3374"/>
                  </a:cubicBezTo>
                  <a:cubicBezTo>
                    <a:pt x="551" y="3242"/>
                    <a:pt x="616" y="3119"/>
                    <a:pt x="534" y="3086"/>
                  </a:cubicBezTo>
                  <a:cubicBezTo>
                    <a:pt x="460" y="3045"/>
                    <a:pt x="337" y="3045"/>
                    <a:pt x="346" y="2988"/>
                  </a:cubicBezTo>
                  <a:cubicBezTo>
                    <a:pt x="362" y="2930"/>
                    <a:pt x="387" y="2889"/>
                    <a:pt x="436" y="2889"/>
                  </a:cubicBezTo>
                  <a:cubicBezTo>
                    <a:pt x="485" y="2889"/>
                    <a:pt x="534" y="2922"/>
                    <a:pt x="567" y="2857"/>
                  </a:cubicBezTo>
                  <a:cubicBezTo>
                    <a:pt x="600" y="2791"/>
                    <a:pt x="444" y="2799"/>
                    <a:pt x="419" y="2750"/>
                  </a:cubicBezTo>
                  <a:cubicBezTo>
                    <a:pt x="395" y="2701"/>
                    <a:pt x="436" y="2619"/>
                    <a:pt x="378" y="2578"/>
                  </a:cubicBezTo>
                  <a:cubicBezTo>
                    <a:pt x="313" y="2536"/>
                    <a:pt x="288" y="2668"/>
                    <a:pt x="231" y="2643"/>
                  </a:cubicBezTo>
                  <a:cubicBezTo>
                    <a:pt x="173" y="2619"/>
                    <a:pt x="1" y="2340"/>
                    <a:pt x="9" y="2249"/>
                  </a:cubicBezTo>
                  <a:cubicBezTo>
                    <a:pt x="9" y="2151"/>
                    <a:pt x="116" y="2348"/>
                    <a:pt x="198" y="2298"/>
                  </a:cubicBezTo>
                  <a:cubicBezTo>
                    <a:pt x="280" y="2241"/>
                    <a:pt x="346" y="2028"/>
                    <a:pt x="346" y="1921"/>
                  </a:cubicBezTo>
                  <a:cubicBezTo>
                    <a:pt x="346" y="1823"/>
                    <a:pt x="346" y="1642"/>
                    <a:pt x="354" y="1552"/>
                  </a:cubicBezTo>
                  <a:cubicBezTo>
                    <a:pt x="362" y="1461"/>
                    <a:pt x="452" y="1650"/>
                    <a:pt x="510" y="1667"/>
                  </a:cubicBezTo>
                  <a:cubicBezTo>
                    <a:pt x="575" y="1683"/>
                    <a:pt x="551" y="1585"/>
                    <a:pt x="616" y="1634"/>
                  </a:cubicBezTo>
                  <a:cubicBezTo>
                    <a:pt x="690" y="1683"/>
                    <a:pt x="707" y="1749"/>
                    <a:pt x="740" y="1699"/>
                  </a:cubicBezTo>
                  <a:cubicBezTo>
                    <a:pt x="781" y="1642"/>
                    <a:pt x="748" y="1576"/>
                    <a:pt x="822" y="1576"/>
                  </a:cubicBezTo>
                  <a:cubicBezTo>
                    <a:pt x="887" y="1576"/>
                    <a:pt x="1010" y="1585"/>
                    <a:pt x="969" y="1535"/>
                  </a:cubicBezTo>
                  <a:cubicBezTo>
                    <a:pt x="936" y="1486"/>
                    <a:pt x="756" y="1470"/>
                    <a:pt x="690" y="1470"/>
                  </a:cubicBezTo>
                  <a:cubicBezTo>
                    <a:pt x="633" y="1470"/>
                    <a:pt x="559" y="1519"/>
                    <a:pt x="510" y="1461"/>
                  </a:cubicBezTo>
                  <a:cubicBezTo>
                    <a:pt x="460" y="1412"/>
                    <a:pt x="387" y="1388"/>
                    <a:pt x="403" y="1330"/>
                  </a:cubicBezTo>
                  <a:cubicBezTo>
                    <a:pt x="411" y="1273"/>
                    <a:pt x="428" y="1248"/>
                    <a:pt x="477" y="1256"/>
                  </a:cubicBezTo>
                  <a:cubicBezTo>
                    <a:pt x="518" y="1256"/>
                    <a:pt x="551" y="1379"/>
                    <a:pt x="608" y="1322"/>
                  </a:cubicBezTo>
                  <a:cubicBezTo>
                    <a:pt x="657" y="1264"/>
                    <a:pt x="534" y="1035"/>
                    <a:pt x="559" y="994"/>
                  </a:cubicBezTo>
                  <a:cubicBezTo>
                    <a:pt x="584" y="961"/>
                    <a:pt x="625" y="1010"/>
                    <a:pt x="657" y="944"/>
                  </a:cubicBezTo>
                  <a:lnTo>
                    <a:pt x="657" y="944"/>
                  </a:lnTo>
                  <a:cubicBezTo>
                    <a:pt x="707" y="953"/>
                    <a:pt x="756" y="961"/>
                    <a:pt x="797" y="969"/>
                  </a:cubicBezTo>
                  <a:cubicBezTo>
                    <a:pt x="830" y="977"/>
                    <a:pt x="936" y="985"/>
                    <a:pt x="1051" y="985"/>
                  </a:cubicBezTo>
                  <a:cubicBezTo>
                    <a:pt x="1216" y="994"/>
                    <a:pt x="1412" y="1002"/>
                    <a:pt x="1478" y="1002"/>
                  </a:cubicBezTo>
                  <a:cubicBezTo>
                    <a:pt x="1519" y="1002"/>
                    <a:pt x="1568" y="1002"/>
                    <a:pt x="1618" y="1010"/>
                  </a:cubicBezTo>
                  <a:cubicBezTo>
                    <a:pt x="1716" y="1026"/>
                    <a:pt x="1815" y="1035"/>
                    <a:pt x="1839" y="977"/>
                  </a:cubicBezTo>
                  <a:cubicBezTo>
                    <a:pt x="1856" y="928"/>
                    <a:pt x="1839" y="509"/>
                    <a:pt x="1831" y="271"/>
                  </a:cubicBezTo>
                  <a:cubicBezTo>
                    <a:pt x="1823" y="189"/>
                    <a:pt x="1823" y="124"/>
                    <a:pt x="1823" y="107"/>
                  </a:cubicBezTo>
                  <a:cubicBezTo>
                    <a:pt x="1823" y="83"/>
                    <a:pt x="1831" y="50"/>
                    <a:pt x="1839" y="33"/>
                  </a:cubicBezTo>
                  <a:cubicBezTo>
                    <a:pt x="1847" y="17"/>
                    <a:pt x="1864" y="9"/>
                    <a:pt x="1888" y="1"/>
                  </a:cubicBezTo>
                  <a:cubicBezTo>
                    <a:pt x="1913" y="1"/>
                    <a:pt x="2061" y="9"/>
                    <a:pt x="2217" y="25"/>
                  </a:cubicBezTo>
                  <a:cubicBezTo>
                    <a:pt x="2356" y="33"/>
                    <a:pt x="2496" y="50"/>
                    <a:pt x="2586" y="50"/>
                  </a:cubicBezTo>
                  <a:cubicBezTo>
                    <a:pt x="2701" y="58"/>
                    <a:pt x="2865" y="58"/>
                    <a:pt x="2996" y="66"/>
                  </a:cubicBezTo>
                  <a:cubicBezTo>
                    <a:pt x="3078" y="74"/>
                    <a:pt x="3136" y="74"/>
                    <a:pt x="3144" y="83"/>
                  </a:cubicBezTo>
                  <a:lnTo>
                    <a:pt x="3144" y="83"/>
                  </a:lnTo>
                  <a:cubicBezTo>
                    <a:pt x="3152" y="91"/>
                    <a:pt x="3185" y="99"/>
                    <a:pt x="3218" y="116"/>
                  </a:cubicBezTo>
                  <a:cubicBezTo>
                    <a:pt x="3193" y="157"/>
                    <a:pt x="3152" y="239"/>
                    <a:pt x="3103" y="321"/>
                  </a:cubicBezTo>
                  <a:cubicBezTo>
                    <a:pt x="3070" y="395"/>
                    <a:pt x="3054" y="452"/>
                    <a:pt x="3046" y="526"/>
                  </a:cubicBezTo>
                  <a:cubicBezTo>
                    <a:pt x="3046" y="592"/>
                    <a:pt x="3062" y="665"/>
                    <a:pt x="3103" y="772"/>
                  </a:cubicBezTo>
                  <a:cubicBezTo>
                    <a:pt x="3144" y="871"/>
                    <a:pt x="3210" y="879"/>
                    <a:pt x="3284" y="854"/>
                  </a:cubicBezTo>
                  <a:lnTo>
                    <a:pt x="3284" y="854"/>
                  </a:lnTo>
                  <a:cubicBezTo>
                    <a:pt x="3325" y="838"/>
                    <a:pt x="3366" y="805"/>
                    <a:pt x="3407" y="780"/>
                  </a:cubicBezTo>
                  <a:cubicBezTo>
                    <a:pt x="3456" y="739"/>
                    <a:pt x="3513" y="698"/>
                    <a:pt x="3563" y="698"/>
                  </a:cubicBezTo>
                  <a:cubicBezTo>
                    <a:pt x="3628" y="690"/>
                    <a:pt x="3686" y="698"/>
                    <a:pt x="3735" y="715"/>
                  </a:cubicBezTo>
                  <a:cubicBezTo>
                    <a:pt x="3776" y="723"/>
                    <a:pt x="3817" y="747"/>
                    <a:pt x="3858" y="772"/>
                  </a:cubicBezTo>
                  <a:cubicBezTo>
                    <a:pt x="3883" y="788"/>
                    <a:pt x="3907" y="846"/>
                    <a:pt x="3924" y="903"/>
                  </a:cubicBezTo>
                  <a:cubicBezTo>
                    <a:pt x="3948" y="994"/>
                    <a:pt x="3965" y="1092"/>
                    <a:pt x="3965" y="1117"/>
                  </a:cubicBezTo>
                  <a:cubicBezTo>
                    <a:pt x="3957" y="1125"/>
                    <a:pt x="3940" y="1141"/>
                    <a:pt x="3907" y="1166"/>
                  </a:cubicBezTo>
                  <a:cubicBezTo>
                    <a:pt x="3883" y="1191"/>
                    <a:pt x="3850" y="1215"/>
                    <a:pt x="3817" y="1248"/>
                  </a:cubicBezTo>
                  <a:cubicBezTo>
                    <a:pt x="3751" y="1330"/>
                    <a:pt x="3595" y="1855"/>
                    <a:pt x="3595" y="1855"/>
                  </a:cubicBezTo>
                  <a:lnTo>
                    <a:pt x="3595" y="1880"/>
                  </a:lnTo>
                  <a:lnTo>
                    <a:pt x="3612" y="1896"/>
                  </a:lnTo>
                  <a:cubicBezTo>
                    <a:pt x="3612" y="1896"/>
                    <a:pt x="3998" y="2134"/>
                    <a:pt x="4055" y="2159"/>
                  </a:cubicBezTo>
                  <a:cubicBezTo>
                    <a:pt x="4063" y="2167"/>
                    <a:pt x="4039" y="2225"/>
                    <a:pt x="4014" y="2290"/>
                  </a:cubicBezTo>
                  <a:cubicBezTo>
                    <a:pt x="3989" y="2348"/>
                    <a:pt x="3965" y="2397"/>
                    <a:pt x="3965" y="2438"/>
                  </a:cubicBezTo>
                  <a:cubicBezTo>
                    <a:pt x="3965" y="2504"/>
                    <a:pt x="3989" y="2578"/>
                    <a:pt x="4014" y="2643"/>
                  </a:cubicBezTo>
                  <a:lnTo>
                    <a:pt x="4014" y="2643"/>
                  </a:lnTo>
                  <a:cubicBezTo>
                    <a:pt x="4022" y="2684"/>
                    <a:pt x="4030" y="2717"/>
                    <a:pt x="4039" y="2750"/>
                  </a:cubicBezTo>
                  <a:cubicBezTo>
                    <a:pt x="4063" y="2816"/>
                    <a:pt x="3940" y="3136"/>
                    <a:pt x="3874" y="3316"/>
                  </a:cubicBezTo>
                  <a:cubicBezTo>
                    <a:pt x="3850" y="3374"/>
                    <a:pt x="3833" y="3415"/>
                    <a:pt x="3825" y="3431"/>
                  </a:cubicBezTo>
                  <a:lnTo>
                    <a:pt x="3825" y="3431"/>
                  </a:lnTo>
                  <a:cubicBezTo>
                    <a:pt x="3825" y="3431"/>
                    <a:pt x="3817" y="3431"/>
                    <a:pt x="3809" y="3423"/>
                  </a:cubicBezTo>
                  <a:lnTo>
                    <a:pt x="3809" y="3423"/>
                  </a:lnTo>
                  <a:cubicBezTo>
                    <a:pt x="3801" y="3423"/>
                    <a:pt x="3792" y="3423"/>
                    <a:pt x="3784" y="3415"/>
                  </a:cubicBezTo>
                  <a:cubicBezTo>
                    <a:pt x="3768" y="3415"/>
                    <a:pt x="3743" y="3406"/>
                    <a:pt x="3727" y="3406"/>
                  </a:cubicBezTo>
                  <a:cubicBezTo>
                    <a:pt x="3727" y="3406"/>
                    <a:pt x="3678" y="3324"/>
                    <a:pt x="3636" y="3259"/>
                  </a:cubicBezTo>
                  <a:cubicBezTo>
                    <a:pt x="3595" y="3193"/>
                    <a:pt x="3563" y="3136"/>
                    <a:pt x="3538" y="3127"/>
                  </a:cubicBezTo>
                  <a:cubicBezTo>
                    <a:pt x="3489" y="3103"/>
                    <a:pt x="3415" y="3234"/>
                    <a:pt x="3357" y="3316"/>
                  </a:cubicBezTo>
                  <a:cubicBezTo>
                    <a:pt x="3349" y="3333"/>
                    <a:pt x="3341" y="3349"/>
                    <a:pt x="3333" y="3357"/>
                  </a:cubicBezTo>
                  <a:cubicBezTo>
                    <a:pt x="3316" y="3390"/>
                    <a:pt x="3210" y="3374"/>
                    <a:pt x="3111" y="3349"/>
                  </a:cubicBezTo>
                  <a:cubicBezTo>
                    <a:pt x="3078" y="3349"/>
                    <a:pt x="3046" y="3341"/>
                    <a:pt x="3013" y="3333"/>
                  </a:cubicBezTo>
                  <a:cubicBezTo>
                    <a:pt x="2947" y="3333"/>
                    <a:pt x="2914" y="3193"/>
                    <a:pt x="2890" y="3103"/>
                  </a:cubicBezTo>
                  <a:cubicBezTo>
                    <a:pt x="2881" y="3062"/>
                    <a:pt x="2873" y="3037"/>
                    <a:pt x="2865" y="3012"/>
                  </a:cubicBezTo>
                  <a:cubicBezTo>
                    <a:pt x="2824" y="2930"/>
                    <a:pt x="2783" y="2939"/>
                    <a:pt x="2693" y="2955"/>
                  </a:cubicBezTo>
                  <a:cubicBezTo>
                    <a:pt x="2685" y="2955"/>
                    <a:pt x="2668" y="2955"/>
                    <a:pt x="2652" y="2963"/>
                  </a:cubicBezTo>
                  <a:cubicBezTo>
                    <a:pt x="2537" y="2980"/>
                    <a:pt x="2520" y="3119"/>
                    <a:pt x="2504" y="3226"/>
                  </a:cubicBezTo>
                  <a:cubicBezTo>
                    <a:pt x="2504" y="3234"/>
                    <a:pt x="2504" y="3242"/>
                    <a:pt x="2504" y="3259"/>
                  </a:cubicBezTo>
                  <a:cubicBezTo>
                    <a:pt x="2496" y="3292"/>
                    <a:pt x="2479" y="3292"/>
                    <a:pt x="2463" y="3300"/>
                  </a:cubicBezTo>
                  <a:cubicBezTo>
                    <a:pt x="2430" y="3316"/>
                    <a:pt x="2397" y="3324"/>
                    <a:pt x="2356" y="3365"/>
                  </a:cubicBezTo>
                  <a:cubicBezTo>
                    <a:pt x="2323" y="3398"/>
                    <a:pt x="2258" y="3365"/>
                    <a:pt x="2192" y="3333"/>
                  </a:cubicBezTo>
                  <a:cubicBezTo>
                    <a:pt x="2126" y="3308"/>
                    <a:pt x="2061" y="3275"/>
                    <a:pt x="1995" y="3292"/>
                  </a:cubicBezTo>
                  <a:cubicBezTo>
                    <a:pt x="1913" y="3324"/>
                    <a:pt x="1929" y="3406"/>
                    <a:pt x="1962" y="3497"/>
                  </a:cubicBezTo>
                  <a:cubicBezTo>
                    <a:pt x="1971" y="3554"/>
                    <a:pt x="1995" y="3612"/>
                    <a:pt x="1971" y="3653"/>
                  </a:cubicBezTo>
                  <a:cubicBezTo>
                    <a:pt x="1938" y="3735"/>
                    <a:pt x="1962" y="3767"/>
                    <a:pt x="2012" y="3792"/>
                  </a:cubicBezTo>
                  <a:cubicBezTo>
                    <a:pt x="2028" y="3800"/>
                    <a:pt x="2044" y="3800"/>
                    <a:pt x="2053" y="3809"/>
                  </a:cubicBezTo>
                  <a:cubicBezTo>
                    <a:pt x="2077" y="3817"/>
                    <a:pt x="2102" y="3825"/>
                    <a:pt x="2118" y="3833"/>
                  </a:cubicBezTo>
                  <a:cubicBezTo>
                    <a:pt x="2126" y="3841"/>
                    <a:pt x="2126" y="3841"/>
                    <a:pt x="2126" y="3841"/>
                  </a:cubicBezTo>
                  <a:cubicBezTo>
                    <a:pt x="2126" y="3850"/>
                    <a:pt x="2118" y="3858"/>
                    <a:pt x="2110" y="3858"/>
                  </a:cubicBezTo>
                  <a:cubicBezTo>
                    <a:pt x="2102" y="3874"/>
                    <a:pt x="2077" y="3899"/>
                    <a:pt x="2069" y="3932"/>
                  </a:cubicBezTo>
                  <a:cubicBezTo>
                    <a:pt x="2036" y="4005"/>
                    <a:pt x="2102" y="4047"/>
                    <a:pt x="2167" y="4088"/>
                  </a:cubicBezTo>
                  <a:cubicBezTo>
                    <a:pt x="2192" y="4112"/>
                    <a:pt x="2217" y="4129"/>
                    <a:pt x="2233" y="4145"/>
                  </a:cubicBezTo>
                  <a:lnTo>
                    <a:pt x="2233" y="4145"/>
                  </a:lnTo>
                  <a:cubicBezTo>
                    <a:pt x="2241" y="4153"/>
                    <a:pt x="2225" y="4170"/>
                    <a:pt x="2209" y="4202"/>
                  </a:cubicBezTo>
                  <a:cubicBezTo>
                    <a:pt x="2184" y="4227"/>
                    <a:pt x="2159" y="4252"/>
                    <a:pt x="2143" y="4301"/>
                  </a:cubicBezTo>
                  <a:cubicBezTo>
                    <a:pt x="2135" y="4309"/>
                    <a:pt x="2135" y="4309"/>
                    <a:pt x="2126" y="4309"/>
                  </a:cubicBezTo>
                  <a:cubicBezTo>
                    <a:pt x="2102" y="4293"/>
                    <a:pt x="2069" y="4268"/>
                    <a:pt x="2044" y="4235"/>
                  </a:cubicBezTo>
                  <a:cubicBezTo>
                    <a:pt x="2012" y="4202"/>
                    <a:pt x="1971" y="4170"/>
                    <a:pt x="1938" y="4161"/>
                  </a:cubicBezTo>
                  <a:cubicBezTo>
                    <a:pt x="1856" y="4137"/>
                    <a:pt x="1782" y="4211"/>
                    <a:pt x="1733" y="4260"/>
                  </a:cubicBezTo>
                  <a:lnTo>
                    <a:pt x="1733" y="4260"/>
                  </a:lnTo>
                  <a:lnTo>
                    <a:pt x="1724" y="4268"/>
                  </a:lnTo>
                  <a:lnTo>
                    <a:pt x="1724" y="4268"/>
                  </a:lnTo>
                  <a:cubicBezTo>
                    <a:pt x="1700" y="4293"/>
                    <a:pt x="1675" y="4358"/>
                    <a:pt x="1642" y="444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74"/>
            <p:cNvSpPr/>
            <p:nvPr/>
          </p:nvSpPr>
          <p:spPr>
            <a:xfrm>
              <a:off x="3834500" y="2850500"/>
              <a:ext cx="134425" cy="152875"/>
            </a:xfrm>
            <a:custGeom>
              <a:avLst/>
              <a:gdLst/>
              <a:ahLst/>
              <a:cxnLst/>
              <a:rect l="l" t="t" r="r" b="b"/>
              <a:pathLst>
                <a:path w="5377" h="6115" extrusionOk="0">
                  <a:moveTo>
                    <a:pt x="649" y="6114"/>
                  </a:moveTo>
                  <a:cubicBezTo>
                    <a:pt x="600" y="6008"/>
                    <a:pt x="534" y="5901"/>
                    <a:pt x="444" y="5819"/>
                  </a:cubicBezTo>
                  <a:cubicBezTo>
                    <a:pt x="345" y="5729"/>
                    <a:pt x="165" y="5565"/>
                    <a:pt x="1" y="5409"/>
                  </a:cubicBezTo>
                  <a:cubicBezTo>
                    <a:pt x="25" y="5327"/>
                    <a:pt x="50" y="5261"/>
                    <a:pt x="75" y="5236"/>
                  </a:cubicBezTo>
                  <a:lnTo>
                    <a:pt x="75" y="5236"/>
                  </a:lnTo>
                  <a:lnTo>
                    <a:pt x="83" y="5228"/>
                  </a:lnTo>
                  <a:lnTo>
                    <a:pt x="83" y="5228"/>
                  </a:lnTo>
                  <a:cubicBezTo>
                    <a:pt x="116" y="5187"/>
                    <a:pt x="181" y="5130"/>
                    <a:pt x="222" y="5146"/>
                  </a:cubicBezTo>
                  <a:cubicBezTo>
                    <a:pt x="239" y="5154"/>
                    <a:pt x="263" y="5179"/>
                    <a:pt x="296" y="5204"/>
                  </a:cubicBezTo>
                  <a:cubicBezTo>
                    <a:pt x="329" y="5236"/>
                    <a:pt x="362" y="5269"/>
                    <a:pt x="395" y="5286"/>
                  </a:cubicBezTo>
                  <a:cubicBezTo>
                    <a:pt x="444" y="5310"/>
                    <a:pt x="477" y="5302"/>
                    <a:pt x="501" y="5245"/>
                  </a:cubicBezTo>
                  <a:cubicBezTo>
                    <a:pt x="518" y="5212"/>
                    <a:pt x="542" y="5179"/>
                    <a:pt x="559" y="5162"/>
                  </a:cubicBezTo>
                  <a:cubicBezTo>
                    <a:pt x="600" y="5113"/>
                    <a:pt x="624" y="5080"/>
                    <a:pt x="592" y="5023"/>
                  </a:cubicBezTo>
                  <a:lnTo>
                    <a:pt x="592" y="5023"/>
                  </a:lnTo>
                  <a:cubicBezTo>
                    <a:pt x="575" y="4998"/>
                    <a:pt x="542" y="4974"/>
                    <a:pt x="510" y="4957"/>
                  </a:cubicBezTo>
                  <a:cubicBezTo>
                    <a:pt x="468" y="4924"/>
                    <a:pt x="419" y="4900"/>
                    <a:pt x="436" y="4875"/>
                  </a:cubicBezTo>
                  <a:cubicBezTo>
                    <a:pt x="444" y="4851"/>
                    <a:pt x="452" y="4834"/>
                    <a:pt x="468" y="4826"/>
                  </a:cubicBezTo>
                  <a:cubicBezTo>
                    <a:pt x="468" y="4818"/>
                    <a:pt x="477" y="4810"/>
                    <a:pt x="485" y="4801"/>
                  </a:cubicBezTo>
                  <a:cubicBezTo>
                    <a:pt x="510" y="4769"/>
                    <a:pt x="518" y="4736"/>
                    <a:pt x="460" y="4695"/>
                  </a:cubicBezTo>
                  <a:cubicBezTo>
                    <a:pt x="436" y="4678"/>
                    <a:pt x="403" y="4670"/>
                    <a:pt x="378" y="4662"/>
                  </a:cubicBezTo>
                  <a:cubicBezTo>
                    <a:pt x="362" y="4654"/>
                    <a:pt x="354" y="4654"/>
                    <a:pt x="345" y="4645"/>
                  </a:cubicBezTo>
                  <a:cubicBezTo>
                    <a:pt x="329" y="4637"/>
                    <a:pt x="321" y="4629"/>
                    <a:pt x="337" y="4604"/>
                  </a:cubicBezTo>
                  <a:cubicBezTo>
                    <a:pt x="362" y="4539"/>
                    <a:pt x="345" y="4465"/>
                    <a:pt x="329" y="4399"/>
                  </a:cubicBezTo>
                  <a:cubicBezTo>
                    <a:pt x="313" y="4342"/>
                    <a:pt x="296" y="4284"/>
                    <a:pt x="321" y="4276"/>
                  </a:cubicBezTo>
                  <a:cubicBezTo>
                    <a:pt x="354" y="4268"/>
                    <a:pt x="411" y="4293"/>
                    <a:pt x="460" y="4317"/>
                  </a:cubicBezTo>
                  <a:cubicBezTo>
                    <a:pt x="551" y="4358"/>
                    <a:pt x="633" y="4399"/>
                    <a:pt x="706" y="4334"/>
                  </a:cubicBezTo>
                  <a:cubicBezTo>
                    <a:pt x="739" y="4309"/>
                    <a:pt x="764" y="4293"/>
                    <a:pt x="789" y="4284"/>
                  </a:cubicBezTo>
                  <a:cubicBezTo>
                    <a:pt x="830" y="4268"/>
                    <a:pt x="862" y="4260"/>
                    <a:pt x="871" y="4186"/>
                  </a:cubicBezTo>
                  <a:lnTo>
                    <a:pt x="871" y="4153"/>
                  </a:lnTo>
                  <a:cubicBezTo>
                    <a:pt x="887" y="4071"/>
                    <a:pt x="895" y="3956"/>
                    <a:pt x="961" y="3948"/>
                  </a:cubicBezTo>
                  <a:cubicBezTo>
                    <a:pt x="977" y="3948"/>
                    <a:pt x="994" y="3940"/>
                    <a:pt x="1002" y="3940"/>
                  </a:cubicBezTo>
                  <a:cubicBezTo>
                    <a:pt x="1059" y="3931"/>
                    <a:pt x="1084" y="3931"/>
                    <a:pt x="1100" y="3964"/>
                  </a:cubicBezTo>
                  <a:cubicBezTo>
                    <a:pt x="1109" y="3973"/>
                    <a:pt x="1117" y="4005"/>
                    <a:pt x="1125" y="4038"/>
                  </a:cubicBezTo>
                  <a:cubicBezTo>
                    <a:pt x="1158" y="4145"/>
                    <a:pt x="1199" y="4309"/>
                    <a:pt x="1306" y="4325"/>
                  </a:cubicBezTo>
                  <a:cubicBezTo>
                    <a:pt x="1330" y="4325"/>
                    <a:pt x="1363" y="4334"/>
                    <a:pt x="1404" y="4342"/>
                  </a:cubicBezTo>
                  <a:cubicBezTo>
                    <a:pt x="1519" y="4358"/>
                    <a:pt x="1650" y="4391"/>
                    <a:pt x="1691" y="4317"/>
                  </a:cubicBezTo>
                  <a:cubicBezTo>
                    <a:pt x="1700" y="4309"/>
                    <a:pt x="1708" y="4293"/>
                    <a:pt x="1716" y="4276"/>
                  </a:cubicBezTo>
                  <a:cubicBezTo>
                    <a:pt x="1757" y="4202"/>
                    <a:pt x="1814" y="4112"/>
                    <a:pt x="1814" y="4112"/>
                  </a:cubicBezTo>
                  <a:cubicBezTo>
                    <a:pt x="1814" y="4112"/>
                    <a:pt x="1847" y="4161"/>
                    <a:pt x="1880" y="4211"/>
                  </a:cubicBezTo>
                  <a:cubicBezTo>
                    <a:pt x="1929" y="4301"/>
                    <a:pt x="1987" y="4391"/>
                    <a:pt x="2028" y="4391"/>
                  </a:cubicBezTo>
                  <a:cubicBezTo>
                    <a:pt x="2036" y="4391"/>
                    <a:pt x="2052" y="4399"/>
                    <a:pt x="2069" y="4399"/>
                  </a:cubicBezTo>
                  <a:cubicBezTo>
                    <a:pt x="2077" y="4407"/>
                    <a:pt x="2085" y="4407"/>
                    <a:pt x="2093" y="4407"/>
                  </a:cubicBezTo>
                  <a:lnTo>
                    <a:pt x="2093" y="4407"/>
                  </a:lnTo>
                  <a:cubicBezTo>
                    <a:pt x="2143" y="4424"/>
                    <a:pt x="2184" y="4424"/>
                    <a:pt x="2200" y="4366"/>
                  </a:cubicBezTo>
                  <a:lnTo>
                    <a:pt x="2200" y="4366"/>
                  </a:lnTo>
                  <a:cubicBezTo>
                    <a:pt x="2200" y="4358"/>
                    <a:pt x="2217" y="4317"/>
                    <a:pt x="2233" y="4260"/>
                  </a:cubicBezTo>
                  <a:cubicBezTo>
                    <a:pt x="2307" y="4071"/>
                    <a:pt x="2430" y="3735"/>
                    <a:pt x="2413" y="3652"/>
                  </a:cubicBezTo>
                  <a:cubicBezTo>
                    <a:pt x="2397" y="3611"/>
                    <a:pt x="2389" y="3579"/>
                    <a:pt x="2381" y="3546"/>
                  </a:cubicBezTo>
                  <a:cubicBezTo>
                    <a:pt x="2356" y="3480"/>
                    <a:pt x="2331" y="3406"/>
                    <a:pt x="2331" y="3357"/>
                  </a:cubicBezTo>
                  <a:cubicBezTo>
                    <a:pt x="2331" y="3332"/>
                    <a:pt x="2356" y="3283"/>
                    <a:pt x="2372" y="3234"/>
                  </a:cubicBezTo>
                  <a:cubicBezTo>
                    <a:pt x="2413" y="3144"/>
                    <a:pt x="2446" y="3053"/>
                    <a:pt x="2389" y="3021"/>
                  </a:cubicBezTo>
                  <a:cubicBezTo>
                    <a:pt x="2340" y="2996"/>
                    <a:pt x="2052" y="2824"/>
                    <a:pt x="1970" y="2774"/>
                  </a:cubicBezTo>
                  <a:cubicBezTo>
                    <a:pt x="2003" y="2668"/>
                    <a:pt x="2118" y="2274"/>
                    <a:pt x="2175" y="2208"/>
                  </a:cubicBezTo>
                  <a:cubicBezTo>
                    <a:pt x="2200" y="2183"/>
                    <a:pt x="2225" y="2159"/>
                    <a:pt x="2258" y="2142"/>
                  </a:cubicBezTo>
                  <a:cubicBezTo>
                    <a:pt x="2290" y="2110"/>
                    <a:pt x="2323" y="2085"/>
                    <a:pt x="2331" y="2052"/>
                  </a:cubicBezTo>
                  <a:cubicBezTo>
                    <a:pt x="2340" y="2019"/>
                    <a:pt x="2323" y="1904"/>
                    <a:pt x="2290" y="1798"/>
                  </a:cubicBezTo>
                  <a:cubicBezTo>
                    <a:pt x="2266" y="1732"/>
                    <a:pt x="2233" y="1666"/>
                    <a:pt x="2200" y="1634"/>
                  </a:cubicBezTo>
                  <a:cubicBezTo>
                    <a:pt x="2151" y="1601"/>
                    <a:pt x="2110" y="1576"/>
                    <a:pt x="2052" y="1560"/>
                  </a:cubicBezTo>
                  <a:lnTo>
                    <a:pt x="2052" y="1560"/>
                  </a:lnTo>
                  <a:cubicBezTo>
                    <a:pt x="1995" y="1552"/>
                    <a:pt x="1937" y="1543"/>
                    <a:pt x="1864" y="1543"/>
                  </a:cubicBezTo>
                  <a:cubicBezTo>
                    <a:pt x="1798" y="1552"/>
                    <a:pt x="1732" y="1593"/>
                    <a:pt x="1667" y="1642"/>
                  </a:cubicBezTo>
                  <a:cubicBezTo>
                    <a:pt x="1626" y="1666"/>
                    <a:pt x="1593" y="1691"/>
                    <a:pt x="1560" y="1707"/>
                  </a:cubicBezTo>
                  <a:lnTo>
                    <a:pt x="1560" y="1707"/>
                  </a:lnTo>
                  <a:cubicBezTo>
                    <a:pt x="1519" y="1716"/>
                    <a:pt x="1494" y="1716"/>
                    <a:pt x="1470" y="1666"/>
                  </a:cubicBezTo>
                  <a:cubicBezTo>
                    <a:pt x="1429" y="1568"/>
                    <a:pt x="1412" y="1502"/>
                    <a:pt x="1420" y="1445"/>
                  </a:cubicBezTo>
                  <a:cubicBezTo>
                    <a:pt x="1420" y="1387"/>
                    <a:pt x="1437" y="1338"/>
                    <a:pt x="1470" y="1273"/>
                  </a:cubicBezTo>
                  <a:cubicBezTo>
                    <a:pt x="1519" y="1174"/>
                    <a:pt x="1560" y="1092"/>
                    <a:pt x="1585" y="1051"/>
                  </a:cubicBezTo>
                  <a:lnTo>
                    <a:pt x="1601" y="1059"/>
                  </a:lnTo>
                  <a:cubicBezTo>
                    <a:pt x="1650" y="1067"/>
                    <a:pt x="1708" y="1076"/>
                    <a:pt x="1757" y="1076"/>
                  </a:cubicBezTo>
                  <a:cubicBezTo>
                    <a:pt x="1806" y="1076"/>
                    <a:pt x="1962" y="1076"/>
                    <a:pt x="2118" y="1076"/>
                  </a:cubicBezTo>
                  <a:cubicBezTo>
                    <a:pt x="2225" y="1076"/>
                    <a:pt x="2331" y="1076"/>
                    <a:pt x="2389" y="1076"/>
                  </a:cubicBezTo>
                  <a:cubicBezTo>
                    <a:pt x="2430" y="1076"/>
                    <a:pt x="2496" y="1117"/>
                    <a:pt x="2553" y="1149"/>
                  </a:cubicBezTo>
                  <a:cubicBezTo>
                    <a:pt x="2610" y="1190"/>
                    <a:pt x="2660" y="1223"/>
                    <a:pt x="2701" y="1231"/>
                  </a:cubicBezTo>
                  <a:cubicBezTo>
                    <a:pt x="2725" y="1231"/>
                    <a:pt x="2775" y="1231"/>
                    <a:pt x="2840" y="1231"/>
                  </a:cubicBezTo>
                  <a:cubicBezTo>
                    <a:pt x="2988" y="1231"/>
                    <a:pt x="3218" y="1223"/>
                    <a:pt x="3267" y="1248"/>
                  </a:cubicBezTo>
                  <a:cubicBezTo>
                    <a:pt x="3283" y="1256"/>
                    <a:pt x="3316" y="1289"/>
                    <a:pt x="3349" y="1322"/>
                  </a:cubicBezTo>
                  <a:cubicBezTo>
                    <a:pt x="3365" y="1338"/>
                    <a:pt x="3390" y="1363"/>
                    <a:pt x="3407" y="1379"/>
                  </a:cubicBezTo>
                  <a:cubicBezTo>
                    <a:pt x="3464" y="1428"/>
                    <a:pt x="3513" y="1461"/>
                    <a:pt x="3554" y="1412"/>
                  </a:cubicBezTo>
                  <a:cubicBezTo>
                    <a:pt x="3595" y="1379"/>
                    <a:pt x="3587" y="1297"/>
                    <a:pt x="3579" y="1215"/>
                  </a:cubicBezTo>
                  <a:cubicBezTo>
                    <a:pt x="3579" y="1158"/>
                    <a:pt x="3571" y="1092"/>
                    <a:pt x="3587" y="1067"/>
                  </a:cubicBezTo>
                  <a:cubicBezTo>
                    <a:pt x="3603" y="1051"/>
                    <a:pt x="3636" y="1026"/>
                    <a:pt x="3661" y="1010"/>
                  </a:cubicBezTo>
                  <a:cubicBezTo>
                    <a:pt x="3702" y="977"/>
                    <a:pt x="3751" y="944"/>
                    <a:pt x="3776" y="895"/>
                  </a:cubicBezTo>
                  <a:cubicBezTo>
                    <a:pt x="3784" y="870"/>
                    <a:pt x="3792" y="846"/>
                    <a:pt x="3809" y="829"/>
                  </a:cubicBezTo>
                  <a:cubicBezTo>
                    <a:pt x="3850" y="755"/>
                    <a:pt x="3891" y="673"/>
                    <a:pt x="3891" y="608"/>
                  </a:cubicBezTo>
                  <a:cubicBezTo>
                    <a:pt x="3891" y="591"/>
                    <a:pt x="3891" y="567"/>
                    <a:pt x="3891" y="534"/>
                  </a:cubicBezTo>
                  <a:lnTo>
                    <a:pt x="3891" y="534"/>
                  </a:lnTo>
                  <a:cubicBezTo>
                    <a:pt x="3891" y="403"/>
                    <a:pt x="3882" y="156"/>
                    <a:pt x="3965" y="115"/>
                  </a:cubicBezTo>
                  <a:cubicBezTo>
                    <a:pt x="4022" y="83"/>
                    <a:pt x="4096" y="66"/>
                    <a:pt x="4186" y="50"/>
                  </a:cubicBezTo>
                  <a:cubicBezTo>
                    <a:pt x="4285" y="25"/>
                    <a:pt x="4400" y="17"/>
                    <a:pt x="4506" y="9"/>
                  </a:cubicBezTo>
                  <a:cubicBezTo>
                    <a:pt x="4703" y="0"/>
                    <a:pt x="5220" y="33"/>
                    <a:pt x="5294" y="42"/>
                  </a:cubicBezTo>
                  <a:cubicBezTo>
                    <a:pt x="5319" y="66"/>
                    <a:pt x="5360" y="99"/>
                    <a:pt x="5368" y="115"/>
                  </a:cubicBezTo>
                  <a:cubicBezTo>
                    <a:pt x="5376" y="140"/>
                    <a:pt x="5368" y="181"/>
                    <a:pt x="5360" y="238"/>
                  </a:cubicBezTo>
                  <a:cubicBezTo>
                    <a:pt x="5360" y="271"/>
                    <a:pt x="5360" y="296"/>
                    <a:pt x="5351" y="329"/>
                  </a:cubicBezTo>
                  <a:cubicBezTo>
                    <a:pt x="5351" y="394"/>
                    <a:pt x="5179" y="616"/>
                    <a:pt x="5048" y="788"/>
                  </a:cubicBezTo>
                  <a:cubicBezTo>
                    <a:pt x="5007" y="838"/>
                    <a:pt x="4966" y="887"/>
                    <a:pt x="4941" y="928"/>
                  </a:cubicBezTo>
                  <a:cubicBezTo>
                    <a:pt x="4867" y="1035"/>
                    <a:pt x="4867" y="1166"/>
                    <a:pt x="4859" y="1322"/>
                  </a:cubicBezTo>
                  <a:cubicBezTo>
                    <a:pt x="4859" y="1412"/>
                    <a:pt x="4859" y="1519"/>
                    <a:pt x="4843" y="1617"/>
                  </a:cubicBezTo>
                  <a:cubicBezTo>
                    <a:pt x="4818" y="1749"/>
                    <a:pt x="4736" y="1962"/>
                    <a:pt x="4654" y="2159"/>
                  </a:cubicBezTo>
                  <a:cubicBezTo>
                    <a:pt x="4572" y="2348"/>
                    <a:pt x="4482" y="2512"/>
                    <a:pt x="4416" y="2586"/>
                  </a:cubicBezTo>
                  <a:cubicBezTo>
                    <a:pt x="4358" y="2659"/>
                    <a:pt x="4244" y="2840"/>
                    <a:pt x="4120" y="3062"/>
                  </a:cubicBezTo>
                  <a:cubicBezTo>
                    <a:pt x="3973" y="3332"/>
                    <a:pt x="3800" y="3652"/>
                    <a:pt x="3710" y="3849"/>
                  </a:cubicBezTo>
                  <a:cubicBezTo>
                    <a:pt x="3546" y="4194"/>
                    <a:pt x="3546" y="4834"/>
                    <a:pt x="3554" y="5007"/>
                  </a:cubicBezTo>
                  <a:lnTo>
                    <a:pt x="3554" y="5031"/>
                  </a:lnTo>
                  <a:lnTo>
                    <a:pt x="3554" y="5031"/>
                  </a:lnTo>
                  <a:cubicBezTo>
                    <a:pt x="3554" y="5080"/>
                    <a:pt x="3464" y="5236"/>
                    <a:pt x="3398" y="5343"/>
                  </a:cubicBezTo>
                  <a:cubicBezTo>
                    <a:pt x="3357" y="5417"/>
                    <a:pt x="3324" y="5466"/>
                    <a:pt x="3316" y="5491"/>
                  </a:cubicBezTo>
                  <a:cubicBezTo>
                    <a:pt x="3316" y="5499"/>
                    <a:pt x="3226" y="5548"/>
                    <a:pt x="3119" y="5606"/>
                  </a:cubicBezTo>
                  <a:cubicBezTo>
                    <a:pt x="3029" y="5655"/>
                    <a:pt x="2931" y="5712"/>
                    <a:pt x="2873" y="5753"/>
                  </a:cubicBezTo>
                  <a:cubicBezTo>
                    <a:pt x="2783" y="5819"/>
                    <a:pt x="2693" y="5909"/>
                    <a:pt x="2635" y="5967"/>
                  </a:cubicBezTo>
                  <a:lnTo>
                    <a:pt x="2635" y="5967"/>
                  </a:lnTo>
                  <a:cubicBezTo>
                    <a:pt x="2602" y="5991"/>
                    <a:pt x="2586" y="6016"/>
                    <a:pt x="2578" y="6016"/>
                  </a:cubicBezTo>
                  <a:cubicBezTo>
                    <a:pt x="2569" y="6024"/>
                    <a:pt x="2528" y="6041"/>
                    <a:pt x="2471" y="6057"/>
                  </a:cubicBezTo>
                  <a:cubicBezTo>
                    <a:pt x="2438" y="6065"/>
                    <a:pt x="2389" y="6082"/>
                    <a:pt x="2364" y="6082"/>
                  </a:cubicBezTo>
                  <a:cubicBezTo>
                    <a:pt x="2356" y="6082"/>
                    <a:pt x="2364" y="6065"/>
                    <a:pt x="2364" y="6049"/>
                  </a:cubicBezTo>
                  <a:cubicBezTo>
                    <a:pt x="2356" y="6000"/>
                    <a:pt x="2348" y="5942"/>
                    <a:pt x="2348" y="5885"/>
                  </a:cubicBezTo>
                  <a:cubicBezTo>
                    <a:pt x="2348" y="5778"/>
                    <a:pt x="2340" y="5671"/>
                    <a:pt x="2299" y="5655"/>
                  </a:cubicBezTo>
                  <a:cubicBezTo>
                    <a:pt x="2233" y="5630"/>
                    <a:pt x="2085" y="5753"/>
                    <a:pt x="2020" y="5811"/>
                  </a:cubicBezTo>
                  <a:lnTo>
                    <a:pt x="2020" y="5811"/>
                  </a:lnTo>
                  <a:lnTo>
                    <a:pt x="2003" y="5827"/>
                  </a:lnTo>
                  <a:lnTo>
                    <a:pt x="2003" y="5827"/>
                  </a:lnTo>
                  <a:cubicBezTo>
                    <a:pt x="1987" y="5835"/>
                    <a:pt x="1954" y="5827"/>
                    <a:pt x="1913" y="5819"/>
                  </a:cubicBezTo>
                  <a:cubicBezTo>
                    <a:pt x="1864" y="5811"/>
                    <a:pt x="1806" y="5794"/>
                    <a:pt x="1782" y="5835"/>
                  </a:cubicBezTo>
                  <a:cubicBezTo>
                    <a:pt x="1773" y="5844"/>
                    <a:pt x="1765" y="5852"/>
                    <a:pt x="1757" y="5868"/>
                  </a:cubicBezTo>
                  <a:cubicBezTo>
                    <a:pt x="1708" y="5926"/>
                    <a:pt x="1642" y="6016"/>
                    <a:pt x="1601" y="6041"/>
                  </a:cubicBezTo>
                  <a:lnTo>
                    <a:pt x="1601" y="6041"/>
                  </a:lnTo>
                  <a:cubicBezTo>
                    <a:pt x="1593" y="6049"/>
                    <a:pt x="1552" y="6032"/>
                    <a:pt x="1519" y="6008"/>
                  </a:cubicBezTo>
                  <a:lnTo>
                    <a:pt x="1519" y="6008"/>
                  </a:lnTo>
                  <a:cubicBezTo>
                    <a:pt x="1478" y="5975"/>
                    <a:pt x="1437" y="5934"/>
                    <a:pt x="1412" y="5918"/>
                  </a:cubicBezTo>
                  <a:cubicBezTo>
                    <a:pt x="1379" y="5893"/>
                    <a:pt x="1289" y="5819"/>
                    <a:pt x="1215" y="5778"/>
                  </a:cubicBezTo>
                  <a:cubicBezTo>
                    <a:pt x="1158" y="5745"/>
                    <a:pt x="1109" y="5729"/>
                    <a:pt x="1076" y="5753"/>
                  </a:cubicBezTo>
                  <a:cubicBezTo>
                    <a:pt x="1043" y="5770"/>
                    <a:pt x="977" y="5819"/>
                    <a:pt x="920" y="5868"/>
                  </a:cubicBezTo>
                  <a:lnTo>
                    <a:pt x="920" y="5868"/>
                  </a:lnTo>
                  <a:cubicBezTo>
                    <a:pt x="871" y="5909"/>
                    <a:pt x="821" y="5950"/>
                    <a:pt x="805" y="5975"/>
                  </a:cubicBezTo>
                  <a:cubicBezTo>
                    <a:pt x="780" y="6000"/>
                    <a:pt x="715" y="6057"/>
                    <a:pt x="649" y="611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74"/>
            <p:cNvSpPr/>
            <p:nvPr/>
          </p:nvSpPr>
          <p:spPr>
            <a:xfrm>
              <a:off x="3834500" y="2850500"/>
              <a:ext cx="134425" cy="152875"/>
            </a:xfrm>
            <a:custGeom>
              <a:avLst/>
              <a:gdLst/>
              <a:ahLst/>
              <a:cxnLst/>
              <a:rect l="l" t="t" r="r" b="b"/>
              <a:pathLst>
                <a:path w="5377" h="6115" fill="none" extrusionOk="0">
                  <a:moveTo>
                    <a:pt x="649" y="6114"/>
                  </a:moveTo>
                  <a:cubicBezTo>
                    <a:pt x="600" y="6008"/>
                    <a:pt x="534" y="5901"/>
                    <a:pt x="444" y="5819"/>
                  </a:cubicBezTo>
                  <a:cubicBezTo>
                    <a:pt x="345" y="5729"/>
                    <a:pt x="165" y="5565"/>
                    <a:pt x="1" y="5409"/>
                  </a:cubicBezTo>
                  <a:cubicBezTo>
                    <a:pt x="25" y="5327"/>
                    <a:pt x="50" y="5261"/>
                    <a:pt x="75" y="5236"/>
                  </a:cubicBezTo>
                  <a:lnTo>
                    <a:pt x="75" y="5236"/>
                  </a:lnTo>
                  <a:lnTo>
                    <a:pt x="83" y="5228"/>
                  </a:lnTo>
                  <a:lnTo>
                    <a:pt x="83" y="5228"/>
                  </a:lnTo>
                  <a:cubicBezTo>
                    <a:pt x="116" y="5187"/>
                    <a:pt x="181" y="5130"/>
                    <a:pt x="222" y="5146"/>
                  </a:cubicBezTo>
                  <a:cubicBezTo>
                    <a:pt x="239" y="5154"/>
                    <a:pt x="263" y="5179"/>
                    <a:pt x="296" y="5204"/>
                  </a:cubicBezTo>
                  <a:cubicBezTo>
                    <a:pt x="329" y="5236"/>
                    <a:pt x="362" y="5269"/>
                    <a:pt x="395" y="5286"/>
                  </a:cubicBezTo>
                  <a:cubicBezTo>
                    <a:pt x="444" y="5310"/>
                    <a:pt x="477" y="5302"/>
                    <a:pt x="501" y="5245"/>
                  </a:cubicBezTo>
                  <a:cubicBezTo>
                    <a:pt x="518" y="5212"/>
                    <a:pt x="542" y="5179"/>
                    <a:pt x="559" y="5162"/>
                  </a:cubicBezTo>
                  <a:cubicBezTo>
                    <a:pt x="600" y="5113"/>
                    <a:pt x="624" y="5080"/>
                    <a:pt x="592" y="5023"/>
                  </a:cubicBezTo>
                  <a:lnTo>
                    <a:pt x="592" y="5023"/>
                  </a:lnTo>
                  <a:cubicBezTo>
                    <a:pt x="575" y="4998"/>
                    <a:pt x="542" y="4974"/>
                    <a:pt x="510" y="4957"/>
                  </a:cubicBezTo>
                  <a:cubicBezTo>
                    <a:pt x="468" y="4924"/>
                    <a:pt x="419" y="4900"/>
                    <a:pt x="436" y="4875"/>
                  </a:cubicBezTo>
                  <a:cubicBezTo>
                    <a:pt x="444" y="4851"/>
                    <a:pt x="452" y="4834"/>
                    <a:pt x="468" y="4826"/>
                  </a:cubicBezTo>
                  <a:cubicBezTo>
                    <a:pt x="468" y="4818"/>
                    <a:pt x="477" y="4810"/>
                    <a:pt x="485" y="4801"/>
                  </a:cubicBezTo>
                  <a:cubicBezTo>
                    <a:pt x="510" y="4769"/>
                    <a:pt x="518" y="4736"/>
                    <a:pt x="460" y="4695"/>
                  </a:cubicBezTo>
                  <a:cubicBezTo>
                    <a:pt x="436" y="4678"/>
                    <a:pt x="403" y="4670"/>
                    <a:pt x="378" y="4662"/>
                  </a:cubicBezTo>
                  <a:cubicBezTo>
                    <a:pt x="362" y="4654"/>
                    <a:pt x="354" y="4654"/>
                    <a:pt x="345" y="4645"/>
                  </a:cubicBezTo>
                  <a:cubicBezTo>
                    <a:pt x="329" y="4637"/>
                    <a:pt x="321" y="4629"/>
                    <a:pt x="337" y="4604"/>
                  </a:cubicBezTo>
                  <a:cubicBezTo>
                    <a:pt x="362" y="4539"/>
                    <a:pt x="345" y="4465"/>
                    <a:pt x="329" y="4399"/>
                  </a:cubicBezTo>
                  <a:cubicBezTo>
                    <a:pt x="313" y="4342"/>
                    <a:pt x="296" y="4284"/>
                    <a:pt x="321" y="4276"/>
                  </a:cubicBezTo>
                  <a:cubicBezTo>
                    <a:pt x="354" y="4268"/>
                    <a:pt x="411" y="4293"/>
                    <a:pt x="460" y="4317"/>
                  </a:cubicBezTo>
                  <a:cubicBezTo>
                    <a:pt x="551" y="4358"/>
                    <a:pt x="633" y="4399"/>
                    <a:pt x="706" y="4334"/>
                  </a:cubicBezTo>
                  <a:cubicBezTo>
                    <a:pt x="739" y="4309"/>
                    <a:pt x="764" y="4293"/>
                    <a:pt x="789" y="4284"/>
                  </a:cubicBezTo>
                  <a:cubicBezTo>
                    <a:pt x="830" y="4268"/>
                    <a:pt x="862" y="4260"/>
                    <a:pt x="871" y="4186"/>
                  </a:cubicBezTo>
                  <a:lnTo>
                    <a:pt x="871" y="4153"/>
                  </a:lnTo>
                  <a:cubicBezTo>
                    <a:pt x="887" y="4071"/>
                    <a:pt x="895" y="3956"/>
                    <a:pt x="961" y="3948"/>
                  </a:cubicBezTo>
                  <a:cubicBezTo>
                    <a:pt x="977" y="3948"/>
                    <a:pt x="994" y="3940"/>
                    <a:pt x="1002" y="3940"/>
                  </a:cubicBezTo>
                  <a:cubicBezTo>
                    <a:pt x="1059" y="3931"/>
                    <a:pt x="1084" y="3931"/>
                    <a:pt x="1100" y="3964"/>
                  </a:cubicBezTo>
                  <a:cubicBezTo>
                    <a:pt x="1109" y="3973"/>
                    <a:pt x="1117" y="4005"/>
                    <a:pt x="1125" y="4038"/>
                  </a:cubicBezTo>
                  <a:cubicBezTo>
                    <a:pt x="1158" y="4145"/>
                    <a:pt x="1199" y="4309"/>
                    <a:pt x="1306" y="4325"/>
                  </a:cubicBezTo>
                  <a:cubicBezTo>
                    <a:pt x="1330" y="4325"/>
                    <a:pt x="1363" y="4334"/>
                    <a:pt x="1404" y="4342"/>
                  </a:cubicBezTo>
                  <a:cubicBezTo>
                    <a:pt x="1519" y="4358"/>
                    <a:pt x="1650" y="4391"/>
                    <a:pt x="1691" y="4317"/>
                  </a:cubicBezTo>
                  <a:cubicBezTo>
                    <a:pt x="1700" y="4309"/>
                    <a:pt x="1708" y="4293"/>
                    <a:pt x="1716" y="4276"/>
                  </a:cubicBezTo>
                  <a:cubicBezTo>
                    <a:pt x="1757" y="4202"/>
                    <a:pt x="1814" y="4112"/>
                    <a:pt x="1814" y="4112"/>
                  </a:cubicBezTo>
                  <a:cubicBezTo>
                    <a:pt x="1814" y="4112"/>
                    <a:pt x="1847" y="4161"/>
                    <a:pt x="1880" y="4211"/>
                  </a:cubicBezTo>
                  <a:cubicBezTo>
                    <a:pt x="1929" y="4301"/>
                    <a:pt x="1987" y="4391"/>
                    <a:pt x="2028" y="4391"/>
                  </a:cubicBezTo>
                  <a:cubicBezTo>
                    <a:pt x="2036" y="4391"/>
                    <a:pt x="2052" y="4399"/>
                    <a:pt x="2069" y="4399"/>
                  </a:cubicBezTo>
                  <a:cubicBezTo>
                    <a:pt x="2077" y="4407"/>
                    <a:pt x="2085" y="4407"/>
                    <a:pt x="2093" y="4407"/>
                  </a:cubicBezTo>
                  <a:lnTo>
                    <a:pt x="2093" y="4407"/>
                  </a:lnTo>
                  <a:cubicBezTo>
                    <a:pt x="2143" y="4424"/>
                    <a:pt x="2184" y="4424"/>
                    <a:pt x="2200" y="4366"/>
                  </a:cubicBezTo>
                  <a:lnTo>
                    <a:pt x="2200" y="4366"/>
                  </a:lnTo>
                  <a:cubicBezTo>
                    <a:pt x="2200" y="4358"/>
                    <a:pt x="2217" y="4317"/>
                    <a:pt x="2233" y="4260"/>
                  </a:cubicBezTo>
                  <a:cubicBezTo>
                    <a:pt x="2307" y="4071"/>
                    <a:pt x="2430" y="3735"/>
                    <a:pt x="2413" y="3652"/>
                  </a:cubicBezTo>
                  <a:cubicBezTo>
                    <a:pt x="2397" y="3611"/>
                    <a:pt x="2389" y="3579"/>
                    <a:pt x="2381" y="3546"/>
                  </a:cubicBezTo>
                  <a:cubicBezTo>
                    <a:pt x="2356" y="3480"/>
                    <a:pt x="2331" y="3406"/>
                    <a:pt x="2331" y="3357"/>
                  </a:cubicBezTo>
                  <a:cubicBezTo>
                    <a:pt x="2331" y="3332"/>
                    <a:pt x="2356" y="3283"/>
                    <a:pt x="2372" y="3234"/>
                  </a:cubicBezTo>
                  <a:cubicBezTo>
                    <a:pt x="2413" y="3144"/>
                    <a:pt x="2446" y="3053"/>
                    <a:pt x="2389" y="3021"/>
                  </a:cubicBezTo>
                  <a:cubicBezTo>
                    <a:pt x="2340" y="2996"/>
                    <a:pt x="2052" y="2824"/>
                    <a:pt x="1970" y="2774"/>
                  </a:cubicBezTo>
                  <a:cubicBezTo>
                    <a:pt x="2003" y="2668"/>
                    <a:pt x="2118" y="2274"/>
                    <a:pt x="2175" y="2208"/>
                  </a:cubicBezTo>
                  <a:cubicBezTo>
                    <a:pt x="2200" y="2183"/>
                    <a:pt x="2225" y="2159"/>
                    <a:pt x="2258" y="2142"/>
                  </a:cubicBezTo>
                  <a:cubicBezTo>
                    <a:pt x="2290" y="2110"/>
                    <a:pt x="2323" y="2085"/>
                    <a:pt x="2331" y="2052"/>
                  </a:cubicBezTo>
                  <a:cubicBezTo>
                    <a:pt x="2340" y="2019"/>
                    <a:pt x="2323" y="1904"/>
                    <a:pt x="2290" y="1798"/>
                  </a:cubicBezTo>
                  <a:cubicBezTo>
                    <a:pt x="2266" y="1732"/>
                    <a:pt x="2233" y="1666"/>
                    <a:pt x="2200" y="1634"/>
                  </a:cubicBezTo>
                  <a:cubicBezTo>
                    <a:pt x="2151" y="1601"/>
                    <a:pt x="2110" y="1576"/>
                    <a:pt x="2052" y="1560"/>
                  </a:cubicBezTo>
                  <a:lnTo>
                    <a:pt x="2052" y="1560"/>
                  </a:lnTo>
                  <a:cubicBezTo>
                    <a:pt x="1995" y="1552"/>
                    <a:pt x="1937" y="1543"/>
                    <a:pt x="1864" y="1543"/>
                  </a:cubicBezTo>
                  <a:cubicBezTo>
                    <a:pt x="1798" y="1552"/>
                    <a:pt x="1732" y="1593"/>
                    <a:pt x="1667" y="1642"/>
                  </a:cubicBezTo>
                  <a:cubicBezTo>
                    <a:pt x="1626" y="1666"/>
                    <a:pt x="1593" y="1691"/>
                    <a:pt x="1560" y="1707"/>
                  </a:cubicBezTo>
                  <a:lnTo>
                    <a:pt x="1560" y="1707"/>
                  </a:lnTo>
                  <a:cubicBezTo>
                    <a:pt x="1519" y="1716"/>
                    <a:pt x="1494" y="1716"/>
                    <a:pt x="1470" y="1666"/>
                  </a:cubicBezTo>
                  <a:cubicBezTo>
                    <a:pt x="1429" y="1568"/>
                    <a:pt x="1412" y="1502"/>
                    <a:pt x="1420" y="1445"/>
                  </a:cubicBezTo>
                  <a:cubicBezTo>
                    <a:pt x="1420" y="1387"/>
                    <a:pt x="1437" y="1338"/>
                    <a:pt x="1470" y="1273"/>
                  </a:cubicBezTo>
                  <a:cubicBezTo>
                    <a:pt x="1519" y="1174"/>
                    <a:pt x="1560" y="1092"/>
                    <a:pt x="1585" y="1051"/>
                  </a:cubicBezTo>
                  <a:lnTo>
                    <a:pt x="1601" y="1059"/>
                  </a:lnTo>
                  <a:cubicBezTo>
                    <a:pt x="1650" y="1067"/>
                    <a:pt x="1708" y="1076"/>
                    <a:pt x="1757" y="1076"/>
                  </a:cubicBezTo>
                  <a:cubicBezTo>
                    <a:pt x="1806" y="1076"/>
                    <a:pt x="1962" y="1076"/>
                    <a:pt x="2118" y="1076"/>
                  </a:cubicBezTo>
                  <a:cubicBezTo>
                    <a:pt x="2225" y="1076"/>
                    <a:pt x="2331" y="1076"/>
                    <a:pt x="2389" y="1076"/>
                  </a:cubicBezTo>
                  <a:cubicBezTo>
                    <a:pt x="2430" y="1076"/>
                    <a:pt x="2496" y="1117"/>
                    <a:pt x="2553" y="1149"/>
                  </a:cubicBezTo>
                  <a:cubicBezTo>
                    <a:pt x="2610" y="1190"/>
                    <a:pt x="2660" y="1223"/>
                    <a:pt x="2701" y="1231"/>
                  </a:cubicBezTo>
                  <a:cubicBezTo>
                    <a:pt x="2725" y="1231"/>
                    <a:pt x="2775" y="1231"/>
                    <a:pt x="2840" y="1231"/>
                  </a:cubicBezTo>
                  <a:cubicBezTo>
                    <a:pt x="2988" y="1231"/>
                    <a:pt x="3218" y="1223"/>
                    <a:pt x="3267" y="1248"/>
                  </a:cubicBezTo>
                  <a:cubicBezTo>
                    <a:pt x="3283" y="1256"/>
                    <a:pt x="3316" y="1289"/>
                    <a:pt x="3349" y="1322"/>
                  </a:cubicBezTo>
                  <a:cubicBezTo>
                    <a:pt x="3365" y="1338"/>
                    <a:pt x="3390" y="1363"/>
                    <a:pt x="3407" y="1379"/>
                  </a:cubicBezTo>
                  <a:cubicBezTo>
                    <a:pt x="3464" y="1428"/>
                    <a:pt x="3513" y="1461"/>
                    <a:pt x="3554" y="1412"/>
                  </a:cubicBezTo>
                  <a:cubicBezTo>
                    <a:pt x="3595" y="1379"/>
                    <a:pt x="3587" y="1297"/>
                    <a:pt x="3579" y="1215"/>
                  </a:cubicBezTo>
                  <a:cubicBezTo>
                    <a:pt x="3579" y="1158"/>
                    <a:pt x="3571" y="1092"/>
                    <a:pt x="3587" y="1067"/>
                  </a:cubicBezTo>
                  <a:cubicBezTo>
                    <a:pt x="3603" y="1051"/>
                    <a:pt x="3636" y="1026"/>
                    <a:pt x="3661" y="1010"/>
                  </a:cubicBezTo>
                  <a:cubicBezTo>
                    <a:pt x="3702" y="977"/>
                    <a:pt x="3751" y="944"/>
                    <a:pt x="3776" y="895"/>
                  </a:cubicBezTo>
                  <a:cubicBezTo>
                    <a:pt x="3784" y="870"/>
                    <a:pt x="3792" y="846"/>
                    <a:pt x="3809" y="829"/>
                  </a:cubicBezTo>
                  <a:cubicBezTo>
                    <a:pt x="3850" y="755"/>
                    <a:pt x="3891" y="673"/>
                    <a:pt x="3891" y="608"/>
                  </a:cubicBezTo>
                  <a:cubicBezTo>
                    <a:pt x="3891" y="591"/>
                    <a:pt x="3891" y="567"/>
                    <a:pt x="3891" y="534"/>
                  </a:cubicBezTo>
                  <a:lnTo>
                    <a:pt x="3891" y="534"/>
                  </a:lnTo>
                  <a:cubicBezTo>
                    <a:pt x="3891" y="403"/>
                    <a:pt x="3882" y="156"/>
                    <a:pt x="3965" y="115"/>
                  </a:cubicBezTo>
                  <a:cubicBezTo>
                    <a:pt x="4022" y="83"/>
                    <a:pt x="4096" y="66"/>
                    <a:pt x="4186" y="50"/>
                  </a:cubicBezTo>
                  <a:cubicBezTo>
                    <a:pt x="4285" y="25"/>
                    <a:pt x="4400" y="17"/>
                    <a:pt x="4506" y="9"/>
                  </a:cubicBezTo>
                  <a:cubicBezTo>
                    <a:pt x="4703" y="0"/>
                    <a:pt x="5220" y="33"/>
                    <a:pt x="5294" y="42"/>
                  </a:cubicBezTo>
                  <a:cubicBezTo>
                    <a:pt x="5319" y="66"/>
                    <a:pt x="5360" y="99"/>
                    <a:pt x="5368" y="115"/>
                  </a:cubicBezTo>
                  <a:cubicBezTo>
                    <a:pt x="5376" y="140"/>
                    <a:pt x="5368" y="181"/>
                    <a:pt x="5360" y="238"/>
                  </a:cubicBezTo>
                  <a:cubicBezTo>
                    <a:pt x="5360" y="271"/>
                    <a:pt x="5360" y="296"/>
                    <a:pt x="5351" y="329"/>
                  </a:cubicBezTo>
                  <a:cubicBezTo>
                    <a:pt x="5351" y="394"/>
                    <a:pt x="5179" y="616"/>
                    <a:pt x="5048" y="788"/>
                  </a:cubicBezTo>
                  <a:cubicBezTo>
                    <a:pt x="5007" y="838"/>
                    <a:pt x="4966" y="887"/>
                    <a:pt x="4941" y="928"/>
                  </a:cubicBezTo>
                  <a:cubicBezTo>
                    <a:pt x="4867" y="1035"/>
                    <a:pt x="4867" y="1166"/>
                    <a:pt x="4859" y="1322"/>
                  </a:cubicBezTo>
                  <a:cubicBezTo>
                    <a:pt x="4859" y="1412"/>
                    <a:pt x="4859" y="1519"/>
                    <a:pt x="4843" y="1617"/>
                  </a:cubicBezTo>
                  <a:cubicBezTo>
                    <a:pt x="4818" y="1749"/>
                    <a:pt x="4736" y="1962"/>
                    <a:pt x="4654" y="2159"/>
                  </a:cubicBezTo>
                  <a:cubicBezTo>
                    <a:pt x="4572" y="2348"/>
                    <a:pt x="4482" y="2512"/>
                    <a:pt x="4416" y="2586"/>
                  </a:cubicBezTo>
                  <a:cubicBezTo>
                    <a:pt x="4358" y="2659"/>
                    <a:pt x="4244" y="2840"/>
                    <a:pt x="4120" y="3062"/>
                  </a:cubicBezTo>
                  <a:cubicBezTo>
                    <a:pt x="3973" y="3332"/>
                    <a:pt x="3800" y="3652"/>
                    <a:pt x="3710" y="3849"/>
                  </a:cubicBezTo>
                  <a:cubicBezTo>
                    <a:pt x="3546" y="4194"/>
                    <a:pt x="3546" y="4834"/>
                    <a:pt x="3554" y="5007"/>
                  </a:cubicBezTo>
                  <a:lnTo>
                    <a:pt x="3554" y="5031"/>
                  </a:lnTo>
                  <a:lnTo>
                    <a:pt x="3554" y="5031"/>
                  </a:lnTo>
                  <a:cubicBezTo>
                    <a:pt x="3554" y="5080"/>
                    <a:pt x="3464" y="5236"/>
                    <a:pt x="3398" y="5343"/>
                  </a:cubicBezTo>
                  <a:cubicBezTo>
                    <a:pt x="3357" y="5417"/>
                    <a:pt x="3324" y="5466"/>
                    <a:pt x="3316" y="5491"/>
                  </a:cubicBezTo>
                  <a:cubicBezTo>
                    <a:pt x="3316" y="5499"/>
                    <a:pt x="3226" y="5548"/>
                    <a:pt x="3119" y="5606"/>
                  </a:cubicBezTo>
                  <a:cubicBezTo>
                    <a:pt x="3029" y="5655"/>
                    <a:pt x="2931" y="5712"/>
                    <a:pt x="2873" y="5753"/>
                  </a:cubicBezTo>
                  <a:cubicBezTo>
                    <a:pt x="2783" y="5819"/>
                    <a:pt x="2693" y="5909"/>
                    <a:pt x="2635" y="5967"/>
                  </a:cubicBezTo>
                  <a:lnTo>
                    <a:pt x="2635" y="5967"/>
                  </a:lnTo>
                  <a:cubicBezTo>
                    <a:pt x="2602" y="5991"/>
                    <a:pt x="2586" y="6016"/>
                    <a:pt x="2578" y="6016"/>
                  </a:cubicBezTo>
                  <a:cubicBezTo>
                    <a:pt x="2569" y="6024"/>
                    <a:pt x="2528" y="6041"/>
                    <a:pt x="2471" y="6057"/>
                  </a:cubicBezTo>
                  <a:cubicBezTo>
                    <a:pt x="2438" y="6065"/>
                    <a:pt x="2389" y="6082"/>
                    <a:pt x="2364" y="6082"/>
                  </a:cubicBezTo>
                  <a:cubicBezTo>
                    <a:pt x="2356" y="6082"/>
                    <a:pt x="2364" y="6065"/>
                    <a:pt x="2364" y="6049"/>
                  </a:cubicBezTo>
                  <a:cubicBezTo>
                    <a:pt x="2356" y="6000"/>
                    <a:pt x="2348" y="5942"/>
                    <a:pt x="2348" y="5885"/>
                  </a:cubicBezTo>
                  <a:cubicBezTo>
                    <a:pt x="2348" y="5778"/>
                    <a:pt x="2340" y="5671"/>
                    <a:pt x="2299" y="5655"/>
                  </a:cubicBezTo>
                  <a:cubicBezTo>
                    <a:pt x="2233" y="5630"/>
                    <a:pt x="2085" y="5753"/>
                    <a:pt x="2020" y="5811"/>
                  </a:cubicBezTo>
                  <a:lnTo>
                    <a:pt x="2020" y="5811"/>
                  </a:lnTo>
                  <a:lnTo>
                    <a:pt x="2003" y="5827"/>
                  </a:lnTo>
                  <a:lnTo>
                    <a:pt x="2003" y="5827"/>
                  </a:lnTo>
                  <a:cubicBezTo>
                    <a:pt x="1987" y="5835"/>
                    <a:pt x="1954" y="5827"/>
                    <a:pt x="1913" y="5819"/>
                  </a:cubicBezTo>
                  <a:cubicBezTo>
                    <a:pt x="1864" y="5811"/>
                    <a:pt x="1806" y="5794"/>
                    <a:pt x="1782" y="5835"/>
                  </a:cubicBezTo>
                  <a:cubicBezTo>
                    <a:pt x="1773" y="5844"/>
                    <a:pt x="1765" y="5852"/>
                    <a:pt x="1757" y="5868"/>
                  </a:cubicBezTo>
                  <a:cubicBezTo>
                    <a:pt x="1708" y="5926"/>
                    <a:pt x="1642" y="6016"/>
                    <a:pt x="1601" y="6041"/>
                  </a:cubicBezTo>
                  <a:lnTo>
                    <a:pt x="1601" y="6041"/>
                  </a:lnTo>
                  <a:cubicBezTo>
                    <a:pt x="1593" y="6049"/>
                    <a:pt x="1552" y="6032"/>
                    <a:pt x="1519" y="6008"/>
                  </a:cubicBezTo>
                  <a:lnTo>
                    <a:pt x="1519" y="6008"/>
                  </a:lnTo>
                  <a:cubicBezTo>
                    <a:pt x="1478" y="5975"/>
                    <a:pt x="1437" y="5934"/>
                    <a:pt x="1412" y="5918"/>
                  </a:cubicBezTo>
                  <a:cubicBezTo>
                    <a:pt x="1379" y="5893"/>
                    <a:pt x="1289" y="5819"/>
                    <a:pt x="1215" y="5778"/>
                  </a:cubicBezTo>
                  <a:cubicBezTo>
                    <a:pt x="1158" y="5745"/>
                    <a:pt x="1109" y="5729"/>
                    <a:pt x="1076" y="5753"/>
                  </a:cubicBezTo>
                  <a:cubicBezTo>
                    <a:pt x="1043" y="5770"/>
                    <a:pt x="977" y="5819"/>
                    <a:pt x="920" y="5868"/>
                  </a:cubicBezTo>
                  <a:lnTo>
                    <a:pt x="920" y="5868"/>
                  </a:lnTo>
                  <a:cubicBezTo>
                    <a:pt x="871" y="5909"/>
                    <a:pt x="821" y="5950"/>
                    <a:pt x="805" y="5975"/>
                  </a:cubicBezTo>
                  <a:cubicBezTo>
                    <a:pt x="780" y="6000"/>
                    <a:pt x="715" y="6057"/>
                    <a:pt x="649" y="61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74"/>
            <p:cNvSpPr/>
            <p:nvPr/>
          </p:nvSpPr>
          <p:spPr>
            <a:xfrm>
              <a:off x="3851525" y="2995550"/>
              <a:ext cx="15825" cy="22400"/>
            </a:xfrm>
            <a:custGeom>
              <a:avLst/>
              <a:gdLst/>
              <a:ahLst/>
              <a:cxnLst/>
              <a:rect l="l" t="t" r="r" b="b"/>
              <a:pathLst>
                <a:path w="633" h="896" extrusionOk="0">
                  <a:moveTo>
                    <a:pt x="116" y="895"/>
                  </a:moveTo>
                  <a:lnTo>
                    <a:pt x="116" y="887"/>
                  </a:lnTo>
                  <a:cubicBezTo>
                    <a:pt x="67" y="682"/>
                    <a:pt x="116" y="608"/>
                    <a:pt x="58" y="509"/>
                  </a:cubicBezTo>
                  <a:cubicBezTo>
                    <a:pt x="42" y="477"/>
                    <a:pt x="25" y="427"/>
                    <a:pt x="1" y="378"/>
                  </a:cubicBezTo>
                  <a:lnTo>
                    <a:pt x="9" y="370"/>
                  </a:lnTo>
                  <a:cubicBezTo>
                    <a:pt x="75" y="304"/>
                    <a:pt x="149" y="247"/>
                    <a:pt x="173" y="222"/>
                  </a:cubicBezTo>
                  <a:cubicBezTo>
                    <a:pt x="190" y="198"/>
                    <a:pt x="239" y="157"/>
                    <a:pt x="280" y="116"/>
                  </a:cubicBezTo>
                  <a:lnTo>
                    <a:pt x="280" y="116"/>
                  </a:lnTo>
                  <a:cubicBezTo>
                    <a:pt x="337" y="74"/>
                    <a:pt x="395" y="25"/>
                    <a:pt x="428" y="9"/>
                  </a:cubicBezTo>
                  <a:cubicBezTo>
                    <a:pt x="436" y="1"/>
                    <a:pt x="469" y="17"/>
                    <a:pt x="501" y="33"/>
                  </a:cubicBezTo>
                  <a:cubicBezTo>
                    <a:pt x="551" y="58"/>
                    <a:pt x="600" y="99"/>
                    <a:pt x="633" y="124"/>
                  </a:cubicBezTo>
                  <a:cubicBezTo>
                    <a:pt x="608" y="148"/>
                    <a:pt x="575" y="173"/>
                    <a:pt x="543" y="198"/>
                  </a:cubicBezTo>
                  <a:cubicBezTo>
                    <a:pt x="543" y="198"/>
                    <a:pt x="534" y="206"/>
                    <a:pt x="518" y="214"/>
                  </a:cubicBezTo>
                  <a:cubicBezTo>
                    <a:pt x="469" y="255"/>
                    <a:pt x="370" y="321"/>
                    <a:pt x="362" y="411"/>
                  </a:cubicBezTo>
                  <a:cubicBezTo>
                    <a:pt x="354" y="468"/>
                    <a:pt x="337" y="567"/>
                    <a:pt x="313" y="665"/>
                  </a:cubicBezTo>
                  <a:cubicBezTo>
                    <a:pt x="305" y="723"/>
                    <a:pt x="288" y="772"/>
                    <a:pt x="280" y="797"/>
                  </a:cubicBezTo>
                  <a:cubicBezTo>
                    <a:pt x="263" y="829"/>
                    <a:pt x="198" y="862"/>
                    <a:pt x="116" y="89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74"/>
            <p:cNvSpPr/>
            <p:nvPr/>
          </p:nvSpPr>
          <p:spPr>
            <a:xfrm>
              <a:off x="3851525" y="2995550"/>
              <a:ext cx="15825" cy="22400"/>
            </a:xfrm>
            <a:custGeom>
              <a:avLst/>
              <a:gdLst/>
              <a:ahLst/>
              <a:cxnLst/>
              <a:rect l="l" t="t" r="r" b="b"/>
              <a:pathLst>
                <a:path w="633" h="896" fill="none" extrusionOk="0">
                  <a:moveTo>
                    <a:pt x="116" y="895"/>
                  </a:moveTo>
                  <a:lnTo>
                    <a:pt x="116" y="887"/>
                  </a:lnTo>
                  <a:cubicBezTo>
                    <a:pt x="67" y="682"/>
                    <a:pt x="116" y="608"/>
                    <a:pt x="58" y="509"/>
                  </a:cubicBezTo>
                  <a:cubicBezTo>
                    <a:pt x="42" y="477"/>
                    <a:pt x="25" y="427"/>
                    <a:pt x="1" y="378"/>
                  </a:cubicBezTo>
                  <a:lnTo>
                    <a:pt x="9" y="370"/>
                  </a:lnTo>
                  <a:cubicBezTo>
                    <a:pt x="75" y="304"/>
                    <a:pt x="149" y="247"/>
                    <a:pt x="173" y="222"/>
                  </a:cubicBezTo>
                  <a:cubicBezTo>
                    <a:pt x="190" y="198"/>
                    <a:pt x="239" y="157"/>
                    <a:pt x="280" y="116"/>
                  </a:cubicBezTo>
                  <a:lnTo>
                    <a:pt x="280" y="116"/>
                  </a:lnTo>
                  <a:cubicBezTo>
                    <a:pt x="337" y="74"/>
                    <a:pt x="395" y="25"/>
                    <a:pt x="428" y="9"/>
                  </a:cubicBezTo>
                  <a:cubicBezTo>
                    <a:pt x="436" y="1"/>
                    <a:pt x="469" y="17"/>
                    <a:pt x="501" y="33"/>
                  </a:cubicBezTo>
                  <a:cubicBezTo>
                    <a:pt x="551" y="58"/>
                    <a:pt x="600" y="99"/>
                    <a:pt x="633" y="124"/>
                  </a:cubicBezTo>
                  <a:cubicBezTo>
                    <a:pt x="608" y="148"/>
                    <a:pt x="575" y="173"/>
                    <a:pt x="543" y="198"/>
                  </a:cubicBezTo>
                  <a:cubicBezTo>
                    <a:pt x="543" y="198"/>
                    <a:pt x="534" y="206"/>
                    <a:pt x="518" y="214"/>
                  </a:cubicBezTo>
                  <a:cubicBezTo>
                    <a:pt x="469" y="255"/>
                    <a:pt x="370" y="321"/>
                    <a:pt x="362" y="411"/>
                  </a:cubicBezTo>
                  <a:cubicBezTo>
                    <a:pt x="354" y="468"/>
                    <a:pt x="337" y="567"/>
                    <a:pt x="313" y="665"/>
                  </a:cubicBezTo>
                  <a:cubicBezTo>
                    <a:pt x="305" y="723"/>
                    <a:pt x="288" y="772"/>
                    <a:pt x="280" y="797"/>
                  </a:cubicBezTo>
                  <a:cubicBezTo>
                    <a:pt x="263" y="829"/>
                    <a:pt x="198" y="862"/>
                    <a:pt x="116" y="89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74"/>
            <p:cNvSpPr/>
            <p:nvPr/>
          </p:nvSpPr>
          <p:spPr>
            <a:xfrm>
              <a:off x="3844350" y="3022850"/>
              <a:ext cx="221000" cy="216675"/>
            </a:xfrm>
            <a:custGeom>
              <a:avLst/>
              <a:gdLst/>
              <a:ahLst/>
              <a:cxnLst/>
              <a:rect l="l" t="t" r="r" b="b"/>
              <a:pathLst>
                <a:path w="8840" h="8667" extrusionOk="0">
                  <a:moveTo>
                    <a:pt x="25" y="8207"/>
                  </a:moveTo>
                  <a:cubicBezTo>
                    <a:pt x="25" y="8149"/>
                    <a:pt x="25" y="8092"/>
                    <a:pt x="33" y="8051"/>
                  </a:cubicBezTo>
                  <a:cubicBezTo>
                    <a:pt x="50" y="7944"/>
                    <a:pt x="1" y="7304"/>
                    <a:pt x="25" y="7238"/>
                  </a:cubicBezTo>
                  <a:cubicBezTo>
                    <a:pt x="58" y="7165"/>
                    <a:pt x="165" y="7124"/>
                    <a:pt x="222" y="7009"/>
                  </a:cubicBezTo>
                  <a:cubicBezTo>
                    <a:pt x="271" y="6886"/>
                    <a:pt x="304" y="6648"/>
                    <a:pt x="362" y="6467"/>
                  </a:cubicBezTo>
                  <a:cubicBezTo>
                    <a:pt x="419" y="6286"/>
                    <a:pt x="509" y="5802"/>
                    <a:pt x="567" y="5655"/>
                  </a:cubicBezTo>
                  <a:cubicBezTo>
                    <a:pt x="624" y="5507"/>
                    <a:pt x="657" y="5326"/>
                    <a:pt x="756" y="5203"/>
                  </a:cubicBezTo>
                  <a:cubicBezTo>
                    <a:pt x="854" y="5080"/>
                    <a:pt x="1010" y="4883"/>
                    <a:pt x="1092" y="4842"/>
                  </a:cubicBezTo>
                  <a:cubicBezTo>
                    <a:pt x="1182" y="4801"/>
                    <a:pt x="1199" y="4850"/>
                    <a:pt x="1273" y="4785"/>
                  </a:cubicBezTo>
                  <a:cubicBezTo>
                    <a:pt x="1338" y="4711"/>
                    <a:pt x="1494" y="4382"/>
                    <a:pt x="1502" y="4235"/>
                  </a:cubicBezTo>
                  <a:cubicBezTo>
                    <a:pt x="1511" y="4087"/>
                    <a:pt x="1502" y="3685"/>
                    <a:pt x="1494" y="3578"/>
                  </a:cubicBezTo>
                  <a:cubicBezTo>
                    <a:pt x="1486" y="3463"/>
                    <a:pt x="1404" y="3365"/>
                    <a:pt x="1338" y="3209"/>
                  </a:cubicBezTo>
                  <a:cubicBezTo>
                    <a:pt x="1273" y="3053"/>
                    <a:pt x="1158" y="2717"/>
                    <a:pt x="1117" y="2593"/>
                  </a:cubicBezTo>
                  <a:cubicBezTo>
                    <a:pt x="1076" y="2479"/>
                    <a:pt x="1051" y="2446"/>
                    <a:pt x="1026" y="2372"/>
                  </a:cubicBezTo>
                  <a:cubicBezTo>
                    <a:pt x="1002" y="2290"/>
                    <a:pt x="887" y="2290"/>
                    <a:pt x="985" y="2208"/>
                  </a:cubicBezTo>
                  <a:cubicBezTo>
                    <a:pt x="1084" y="2134"/>
                    <a:pt x="1199" y="2060"/>
                    <a:pt x="1207" y="1953"/>
                  </a:cubicBezTo>
                  <a:cubicBezTo>
                    <a:pt x="1207" y="1847"/>
                    <a:pt x="1306" y="1838"/>
                    <a:pt x="1199" y="1682"/>
                  </a:cubicBezTo>
                  <a:cubicBezTo>
                    <a:pt x="1092" y="1527"/>
                    <a:pt x="903" y="903"/>
                    <a:pt x="780" y="739"/>
                  </a:cubicBezTo>
                  <a:cubicBezTo>
                    <a:pt x="698" y="624"/>
                    <a:pt x="526" y="402"/>
                    <a:pt x="452" y="246"/>
                  </a:cubicBezTo>
                  <a:cubicBezTo>
                    <a:pt x="518" y="213"/>
                    <a:pt x="624" y="164"/>
                    <a:pt x="723" y="123"/>
                  </a:cubicBezTo>
                  <a:cubicBezTo>
                    <a:pt x="846" y="74"/>
                    <a:pt x="961" y="33"/>
                    <a:pt x="1010" y="25"/>
                  </a:cubicBezTo>
                  <a:cubicBezTo>
                    <a:pt x="1068" y="17"/>
                    <a:pt x="1420" y="17"/>
                    <a:pt x="1708" y="25"/>
                  </a:cubicBezTo>
                  <a:cubicBezTo>
                    <a:pt x="1896" y="25"/>
                    <a:pt x="2061" y="25"/>
                    <a:pt x="2102" y="25"/>
                  </a:cubicBezTo>
                  <a:lnTo>
                    <a:pt x="2102" y="25"/>
                  </a:lnTo>
                  <a:cubicBezTo>
                    <a:pt x="2151" y="17"/>
                    <a:pt x="2315" y="17"/>
                    <a:pt x="2495" y="8"/>
                  </a:cubicBezTo>
                  <a:cubicBezTo>
                    <a:pt x="2733" y="8"/>
                    <a:pt x="2996" y="0"/>
                    <a:pt x="3070" y="0"/>
                  </a:cubicBezTo>
                  <a:cubicBezTo>
                    <a:pt x="3078" y="0"/>
                    <a:pt x="3095" y="0"/>
                    <a:pt x="3119" y="0"/>
                  </a:cubicBezTo>
                  <a:cubicBezTo>
                    <a:pt x="3234" y="0"/>
                    <a:pt x="3398" y="0"/>
                    <a:pt x="3464" y="74"/>
                  </a:cubicBezTo>
                  <a:cubicBezTo>
                    <a:pt x="3513" y="140"/>
                    <a:pt x="3546" y="337"/>
                    <a:pt x="3562" y="484"/>
                  </a:cubicBezTo>
                  <a:cubicBezTo>
                    <a:pt x="3571" y="558"/>
                    <a:pt x="3579" y="616"/>
                    <a:pt x="3587" y="640"/>
                  </a:cubicBezTo>
                  <a:cubicBezTo>
                    <a:pt x="3603" y="689"/>
                    <a:pt x="3685" y="837"/>
                    <a:pt x="3768" y="977"/>
                  </a:cubicBezTo>
                  <a:cubicBezTo>
                    <a:pt x="3825" y="1075"/>
                    <a:pt x="3891" y="1165"/>
                    <a:pt x="3932" y="1206"/>
                  </a:cubicBezTo>
                  <a:cubicBezTo>
                    <a:pt x="3964" y="1248"/>
                    <a:pt x="4006" y="1305"/>
                    <a:pt x="4038" y="1354"/>
                  </a:cubicBezTo>
                  <a:cubicBezTo>
                    <a:pt x="4088" y="1428"/>
                    <a:pt x="4137" y="1494"/>
                    <a:pt x="4186" y="1518"/>
                  </a:cubicBezTo>
                  <a:cubicBezTo>
                    <a:pt x="4219" y="1535"/>
                    <a:pt x="4285" y="1551"/>
                    <a:pt x="4350" y="1551"/>
                  </a:cubicBezTo>
                  <a:cubicBezTo>
                    <a:pt x="4424" y="1551"/>
                    <a:pt x="4506" y="1551"/>
                    <a:pt x="4555" y="1543"/>
                  </a:cubicBezTo>
                  <a:cubicBezTo>
                    <a:pt x="4588" y="1535"/>
                    <a:pt x="4629" y="1527"/>
                    <a:pt x="4662" y="1518"/>
                  </a:cubicBezTo>
                  <a:cubicBezTo>
                    <a:pt x="4736" y="1502"/>
                    <a:pt x="4810" y="1477"/>
                    <a:pt x="4867" y="1469"/>
                  </a:cubicBezTo>
                  <a:cubicBezTo>
                    <a:pt x="4908" y="1461"/>
                    <a:pt x="5007" y="1477"/>
                    <a:pt x="5113" y="1494"/>
                  </a:cubicBezTo>
                  <a:cubicBezTo>
                    <a:pt x="5253" y="1518"/>
                    <a:pt x="5392" y="1535"/>
                    <a:pt x="5442" y="1518"/>
                  </a:cubicBezTo>
                  <a:cubicBezTo>
                    <a:pt x="5491" y="1494"/>
                    <a:pt x="5524" y="1346"/>
                    <a:pt x="5565" y="1182"/>
                  </a:cubicBezTo>
                  <a:cubicBezTo>
                    <a:pt x="5606" y="1001"/>
                    <a:pt x="5655" y="796"/>
                    <a:pt x="5696" y="796"/>
                  </a:cubicBezTo>
                  <a:cubicBezTo>
                    <a:pt x="5737" y="796"/>
                    <a:pt x="5778" y="796"/>
                    <a:pt x="5811" y="796"/>
                  </a:cubicBezTo>
                  <a:cubicBezTo>
                    <a:pt x="5885" y="796"/>
                    <a:pt x="5951" y="796"/>
                    <a:pt x="6033" y="788"/>
                  </a:cubicBezTo>
                  <a:cubicBezTo>
                    <a:pt x="6074" y="780"/>
                    <a:pt x="6131" y="763"/>
                    <a:pt x="6189" y="755"/>
                  </a:cubicBezTo>
                  <a:cubicBezTo>
                    <a:pt x="6254" y="739"/>
                    <a:pt x="6320" y="722"/>
                    <a:pt x="6361" y="722"/>
                  </a:cubicBezTo>
                  <a:cubicBezTo>
                    <a:pt x="6353" y="730"/>
                    <a:pt x="6353" y="739"/>
                    <a:pt x="6344" y="755"/>
                  </a:cubicBezTo>
                  <a:cubicBezTo>
                    <a:pt x="6320" y="829"/>
                    <a:pt x="6279" y="919"/>
                    <a:pt x="6361" y="977"/>
                  </a:cubicBezTo>
                  <a:cubicBezTo>
                    <a:pt x="6459" y="1034"/>
                    <a:pt x="6976" y="993"/>
                    <a:pt x="7124" y="985"/>
                  </a:cubicBezTo>
                  <a:lnTo>
                    <a:pt x="7157" y="985"/>
                  </a:lnTo>
                  <a:cubicBezTo>
                    <a:pt x="7157" y="985"/>
                    <a:pt x="7165" y="1026"/>
                    <a:pt x="7182" y="1075"/>
                  </a:cubicBezTo>
                  <a:cubicBezTo>
                    <a:pt x="7198" y="1133"/>
                    <a:pt x="7214" y="1198"/>
                    <a:pt x="7214" y="1231"/>
                  </a:cubicBezTo>
                  <a:lnTo>
                    <a:pt x="7214" y="1239"/>
                  </a:lnTo>
                  <a:lnTo>
                    <a:pt x="7214" y="1239"/>
                  </a:lnTo>
                  <a:cubicBezTo>
                    <a:pt x="7214" y="1272"/>
                    <a:pt x="7198" y="1321"/>
                    <a:pt x="7190" y="1362"/>
                  </a:cubicBezTo>
                  <a:cubicBezTo>
                    <a:pt x="7173" y="1403"/>
                    <a:pt x="7165" y="1444"/>
                    <a:pt x="7165" y="1461"/>
                  </a:cubicBezTo>
                  <a:cubicBezTo>
                    <a:pt x="7173" y="1486"/>
                    <a:pt x="7198" y="1527"/>
                    <a:pt x="7223" y="1576"/>
                  </a:cubicBezTo>
                  <a:cubicBezTo>
                    <a:pt x="7255" y="1625"/>
                    <a:pt x="7280" y="1674"/>
                    <a:pt x="7288" y="1691"/>
                  </a:cubicBezTo>
                  <a:cubicBezTo>
                    <a:pt x="7288" y="1707"/>
                    <a:pt x="7280" y="1838"/>
                    <a:pt x="7272" y="1978"/>
                  </a:cubicBezTo>
                  <a:cubicBezTo>
                    <a:pt x="7264" y="2101"/>
                    <a:pt x="7255" y="2224"/>
                    <a:pt x="7255" y="2257"/>
                  </a:cubicBezTo>
                  <a:cubicBezTo>
                    <a:pt x="7247" y="2298"/>
                    <a:pt x="7247" y="2388"/>
                    <a:pt x="7247" y="2479"/>
                  </a:cubicBezTo>
                  <a:cubicBezTo>
                    <a:pt x="7247" y="2561"/>
                    <a:pt x="7255" y="2643"/>
                    <a:pt x="7264" y="2659"/>
                  </a:cubicBezTo>
                  <a:cubicBezTo>
                    <a:pt x="7272" y="2675"/>
                    <a:pt x="7321" y="2725"/>
                    <a:pt x="7370" y="2766"/>
                  </a:cubicBezTo>
                  <a:cubicBezTo>
                    <a:pt x="7428" y="2815"/>
                    <a:pt x="7485" y="2872"/>
                    <a:pt x="7485" y="2872"/>
                  </a:cubicBezTo>
                  <a:cubicBezTo>
                    <a:pt x="7485" y="2881"/>
                    <a:pt x="7493" y="2922"/>
                    <a:pt x="7510" y="2979"/>
                  </a:cubicBezTo>
                  <a:cubicBezTo>
                    <a:pt x="7534" y="3102"/>
                    <a:pt x="7584" y="3307"/>
                    <a:pt x="7584" y="3357"/>
                  </a:cubicBezTo>
                  <a:cubicBezTo>
                    <a:pt x="7584" y="3389"/>
                    <a:pt x="7551" y="3439"/>
                    <a:pt x="7526" y="3488"/>
                  </a:cubicBezTo>
                  <a:lnTo>
                    <a:pt x="7526" y="3488"/>
                  </a:lnTo>
                  <a:cubicBezTo>
                    <a:pt x="7510" y="3521"/>
                    <a:pt x="7485" y="3562"/>
                    <a:pt x="7485" y="3586"/>
                  </a:cubicBezTo>
                  <a:lnTo>
                    <a:pt x="7485" y="3586"/>
                  </a:lnTo>
                  <a:lnTo>
                    <a:pt x="7485" y="3603"/>
                  </a:lnTo>
                  <a:cubicBezTo>
                    <a:pt x="7485" y="3660"/>
                    <a:pt x="7485" y="3824"/>
                    <a:pt x="7518" y="3874"/>
                  </a:cubicBezTo>
                  <a:cubicBezTo>
                    <a:pt x="7534" y="3898"/>
                    <a:pt x="7559" y="3906"/>
                    <a:pt x="7592" y="3882"/>
                  </a:cubicBezTo>
                  <a:cubicBezTo>
                    <a:pt x="7608" y="3874"/>
                    <a:pt x="7625" y="3857"/>
                    <a:pt x="7641" y="3833"/>
                  </a:cubicBezTo>
                  <a:cubicBezTo>
                    <a:pt x="7666" y="3808"/>
                    <a:pt x="7690" y="3775"/>
                    <a:pt x="7764" y="3767"/>
                  </a:cubicBezTo>
                  <a:cubicBezTo>
                    <a:pt x="7813" y="3759"/>
                    <a:pt x="7969" y="3751"/>
                    <a:pt x="8125" y="3742"/>
                  </a:cubicBezTo>
                  <a:cubicBezTo>
                    <a:pt x="8339" y="3726"/>
                    <a:pt x="8568" y="3718"/>
                    <a:pt x="8618" y="3701"/>
                  </a:cubicBezTo>
                  <a:cubicBezTo>
                    <a:pt x="8651" y="3693"/>
                    <a:pt x="8692" y="3668"/>
                    <a:pt x="8733" y="3652"/>
                  </a:cubicBezTo>
                  <a:cubicBezTo>
                    <a:pt x="8757" y="3693"/>
                    <a:pt x="8782" y="3751"/>
                    <a:pt x="8782" y="3759"/>
                  </a:cubicBezTo>
                  <a:cubicBezTo>
                    <a:pt x="8782" y="3783"/>
                    <a:pt x="8790" y="4120"/>
                    <a:pt x="8806" y="4366"/>
                  </a:cubicBezTo>
                  <a:cubicBezTo>
                    <a:pt x="8815" y="4497"/>
                    <a:pt x="8823" y="4604"/>
                    <a:pt x="8831" y="4629"/>
                  </a:cubicBezTo>
                  <a:cubicBezTo>
                    <a:pt x="8839" y="4637"/>
                    <a:pt x="8831" y="4678"/>
                    <a:pt x="8815" y="4719"/>
                  </a:cubicBezTo>
                  <a:cubicBezTo>
                    <a:pt x="8782" y="4801"/>
                    <a:pt x="8733" y="4891"/>
                    <a:pt x="8716" y="4924"/>
                  </a:cubicBezTo>
                  <a:cubicBezTo>
                    <a:pt x="8683" y="4973"/>
                    <a:pt x="8733" y="5047"/>
                    <a:pt x="8765" y="5105"/>
                  </a:cubicBezTo>
                  <a:cubicBezTo>
                    <a:pt x="8782" y="5121"/>
                    <a:pt x="8790" y="5137"/>
                    <a:pt x="8790" y="5137"/>
                  </a:cubicBezTo>
                  <a:cubicBezTo>
                    <a:pt x="8790" y="5162"/>
                    <a:pt x="8774" y="5105"/>
                    <a:pt x="8749" y="5105"/>
                  </a:cubicBezTo>
                  <a:cubicBezTo>
                    <a:pt x="8642" y="5105"/>
                    <a:pt x="8437" y="5105"/>
                    <a:pt x="8224" y="5096"/>
                  </a:cubicBezTo>
                  <a:cubicBezTo>
                    <a:pt x="7846" y="5080"/>
                    <a:pt x="7436" y="5064"/>
                    <a:pt x="7411" y="5096"/>
                  </a:cubicBezTo>
                  <a:cubicBezTo>
                    <a:pt x="7395" y="5113"/>
                    <a:pt x="7387" y="5162"/>
                    <a:pt x="7378" y="5211"/>
                  </a:cubicBezTo>
                  <a:cubicBezTo>
                    <a:pt x="7370" y="5277"/>
                    <a:pt x="7370" y="5351"/>
                    <a:pt x="7370" y="5384"/>
                  </a:cubicBezTo>
                  <a:cubicBezTo>
                    <a:pt x="7370" y="5400"/>
                    <a:pt x="7370" y="5753"/>
                    <a:pt x="7370" y="6163"/>
                  </a:cubicBezTo>
                  <a:cubicBezTo>
                    <a:pt x="7370" y="6746"/>
                    <a:pt x="7370" y="7435"/>
                    <a:pt x="7370" y="7476"/>
                  </a:cubicBezTo>
                  <a:cubicBezTo>
                    <a:pt x="7378" y="7509"/>
                    <a:pt x="7395" y="7558"/>
                    <a:pt x="7411" y="7608"/>
                  </a:cubicBezTo>
                  <a:lnTo>
                    <a:pt x="7411" y="7608"/>
                  </a:lnTo>
                  <a:cubicBezTo>
                    <a:pt x="7436" y="7657"/>
                    <a:pt x="7461" y="7706"/>
                    <a:pt x="7477" y="7723"/>
                  </a:cubicBezTo>
                  <a:cubicBezTo>
                    <a:pt x="7493" y="7739"/>
                    <a:pt x="7715" y="7911"/>
                    <a:pt x="7945" y="8100"/>
                  </a:cubicBezTo>
                  <a:cubicBezTo>
                    <a:pt x="8134" y="8248"/>
                    <a:pt x="8322" y="8396"/>
                    <a:pt x="8421" y="8478"/>
                  </a:cubicBezTo>
                  <a:cubicBezTo>
                    <a:pt x="8322" y="8486"/>
                    <a:pt x="8183" y="8502"/>
                    <a:pt x="8092" y="8535"/>
                  </a:cubicBezTo>
                  <a:cubicBezTo>
                    <a:pt x="7994" y="8568"/>
                    <a:pt x="7608" y="8601"/>
                    <a:pt x="7346" y="8625"/>
                  </a:cubicBezTo>
                  <a:cubicBezTo>
                    <a:pt x="7223" y="8634"/>
                    <a:pt x="7124" y="8642"/>
                    <a:pt x="7091" y="8650"/>
                  </a:cubicBezTo>
                  <a:cubicBezTo>
                    <a:pt x="7034" y="8650"/>
                    <a:pt x="6935" y="8658"/>
                    <a:pt x="6829" y="8658"/>
                  </a:cubicBezTo>
                  <a:cubicBezTo>
                    <a:pt x="6706" y="8666"/>
                    <a:pt x="6574" y="8658"/>
                    <a:pt x="6525" y="8658"/>
                  </a:cubicBezTo>
                  <a:cubicBezTo>
                    <a:pt x="6509" y="8658"/>
                    <a:pt x="6484" y="8650"/>
                    <a:pt x="6443" y="8650"/>
                  </a:cubicBezTo>
                  <a:lnTo>
                    <a:pt x="6443" y="8650"/>
                  </a:lnTo>
                  <a:cubicBezTo>
                    <a:pt x="6246" y="8625"/>
                    <a:pt x="5811" y="8576"/>
                    <a:pt x="5696" y="8609"/>
                  </a:cubicBezTo>
                  <a:cubicBezTo>
                    <a:pt x="5647" y="8625"/>
                    <a:pt x="5573" y="8625"/>
                    <a:pt x="5507" y="8625"/>
                  </a:cubicBezTo>
                  <a:cubicBezTo>
                    <a:pt x="5368" y="8634"/>
                    <a:pt x="5220" y="8617"/>
                    <a:pt x="5204" y="8617"/>
                  </a:cubicBezTo>
                  <a:lnTo>
                    <a:pt x="5204" y="8617"/>
                  </a:lnTo>
                  <a:cubicBezTo>
                    <a:pt x="5195" y="8609"/>
                    <a:pt x="5138" y="8551"/>
                    <a:pt x="5072" y="8486"/>
                  </a:cubicBezTo>
                  <a:cubicBezTo>
                    <a:pt x="4990" y="8396"/>
                    <a:pt x="4892" y="8297"/>
                    <a:pt x="4851" y="8289"/>
                  </a:cubicBezTo>
                  <a:cubicBezTo>
                    <a:pt x="4810" y="8281"/>
                    <a:pt x="4514" y="8297"/>
                    <a:pt x="4244" y="8313"/>
                  </a:cubicBezTo>
                  <a:cubicBezTo>
                    <a:pt x="4104" y="8322"/>
                    <a:pt x="3973" y="8330"/>
                    <a:pt x="3891" y="8330"/>
                  </a:cubicBezTo>
                  <a:cubicBezTo>
                    <a:pt x="3776" y="8338"/>
                    <a:pt x="3472" y="8330"/>
                    <a:pt x="3168" y="8330"/>
                  </a:cubicBezTo>
                  <a:cubicBezTo>
                    <a:pt x="2816" y="8330"/>
                    <a:pt x="2454" y="8322"/>
                    <a:pt x="2397" y="8330"/>
                  </a:cubicBezTo>
                  <a:cubicBezTo>
                    <a:pt x="2331" y="8338"/>
                    <a:pt x="2110" y="8338"/>
                    <a:pt x="1905" y="8330"/>
                  </a:cubicBezTo>
                  <a:cubicBezTo>
                    <a:pt x="1765" y="8330"/>
                    <a:pt x="1634" y="8322"/>
                    <a:pt x="1585" y="8305"/>
                  </a:cubicBezTo>
                  <a:cubicBezTo>
                    <a:pt x="1511" y="8281"/>
                    <a:pt x="1388" y="8166"/>
                    <a:pt x="1289" y="8084"/>
                  </a:cubicBezTo>
                  <a:cubicBezTo>
                    <a:pt x="1240" y="8034"/>
                    <a:pt x="1199" y="7993"/>
                    <a:pt x="1166" y="7977"/>
                  </a:cubicBezTo>
                  <a:cubicBezTo>
                    <a:pt x="1125" y="7952"/>
                    <a:pt x="1084" y="7944"/>
                    <a:pt x="1043" y="7944"/>
                  </a:cubicBezTo>
                  <a:cubicBezTo>
                    <a:pt x="977" y="7944"/>
                    <a:pt x="920" y="7977"/>
                    <a:pt x="895" y="7985"/>
                  </a:cubicBezTo>
                  <a:cubicBezTo>
                    <a:pt x="871" y="8002"/>
                    <a:pt x="772" y="8059"/>
                    <a:pt x="682" y="8108"/>
                  </a:cubicBezTo>
                  <a:cubicBezTo>
                    <a:pt x="633" y="8141"/>
                    <a:pt x="583" y="8166"/>
                    <a:pt x="550" y="8190"/>
                  </a:cubicBezTo>
                  <a:cubicBezTo>
                    <a:pt x="518" y="8207"/>
                    <a:pt x="444" y="8215"/>
                    <a:pt x="354" y="8215"/>
                  </a:cubicBezTo>
                  <a:cubicBezTo>
                    <a:pt x="247" y="8223"/>
                    <a:pt x="124" y="8215"/>
                    <a:pt x="25" y="820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74"/>
            <p:cNvSpPr/>
            <p:nvPr/>
          </p:nvSpPr>
          <p:spPr>
            <a:xfrm>
              <a:off x="3844350" y="3022850"/>
              <a:ext cx="221000" cy="216675"/>
            </a:xfrm>
            <a:custGeom>
              <a:avLst/>
              <a:gdLst/>
              <a:ahLst/>
              <a:cxnLst/>
              <a:rect l="l" t="t" r="r" b="b"/>
              <a:pathLst>
                <a:path w="8840" h="8667" fill="none" extrusionOk="0">
                  <a:moveTo>
                    <a:pt x="25" y="8207"/>
                  </a:moveTo>
                  <a:cubicBezTo>
                    <a:pt x="25" y="8149"/>
                    <a:pt x="25" y="8092"/>
                    <a:pt x="33" y="8051"/>
                  </a:cubicBezTo>
                  <a:cubicBezTo>
                    <a:pt x="50" y="7944"/>
                    <a:pt x="1" y="7304"/>
                    <a:pt x="25" y="7238"/>
                  </a:cubicBezTo>
                  <a:cubicBezTo>
                    <a:pt x="58" y="7165"/>
                    <a:pt x="165" y="7124"/>
                    <a:pt x="222" y="7009"/>
                  </a:cubicBezTo>
                  <a:cubicBezTo>
                    <a:pt x="271" y="6886"/>
                    <a:pt x="304" y="6648"/>
                    <a:pt x="362" y="6467"/>
                  </a:cubicBezTo>
                  <a:cubicBezTo>
                    <a:pt x="419" y="6286"/>
                    <a:pt x="509" y="5802"/>
                    <a:pt x="567" y="5655"/>
                  </a:cubicBezTo>
                  <a:cubicBezTo>
                    <a:pt x="624" y="5507"/>
                    <a:pt x="657" y="5326"/>
                    <a:pt x="756" y="5203"/>
                  </a:cubicBezTo>
                  <a:cubicBezTo>
                    <a:pt x="854" y="5080"/>
                    <a:pt x="1010" y="4883"/>
                    <a:pt x="1092" y="4842"/>
                  </a:cubicBezTo>
                  <a:cubicBezTo>
                    <a:pt x="1182" y="4801"/>
                    <a:pt x="1199" y="4850"/>
                    <a:pt x="1273" y="4785"/>
                  </a:cubicBezTo>
                  <a:cubicBezTo>
                    <a:pt x="1338" y="4711"/>
                    <a:pt x="1494" y="4382"/>
                    <a:pt x="1502" y="4235"/>
                  </a:cubicBezTo>
                  <a:cubicBezTo>
                    <a:pt x="1511" y="4087"/>
                    <a:pt x="1502" y="3685"/>
                    <a:pt x="1494" y="3578"/>
                  </a:cubicBezTo>
                  <a:cubicBezTo>
                    <a:pt x="1486" y="3463"/>
                    <a:pt x="1404" y="3365"/>
                    <a:pt x="1338" y="3209"/>
                  </a:cubicBezTo>
                  <a:cubicBezTo>
                    <a:pt x="1273" y="3053"/>
                    <a:pt x="1158" y="2717"/>
                    <a:pt x="1117" y="2593"/>
                  </a:cubicBezTo>
                  <a:cubicBezTo>
                    <a:pt x="1076" y="2479"/>
                    <a:pt x="1051" y="2446"/>
                    <a:pt x="1026" y="2372"/>
                  </a:cubicBezTo>
                  <a:cubicBezTo>
                    <a:pt x="1002" y="2290"/>
                    <a:pt x="887" y="2290"/>
                    <a:pt x="985" y="2208"/>
                  </a:cubicBezTo>
                  <a:cubicBezTo>
                    <a:pt x="1084" y="2134"/>
                    <a:pt x="1199" y="2060"/>
                    <a:pt x="1207" y="1953"/>
                  </a:cubicBezTo>
                  <a:cubicBezTo>
                    <a:pt x="1207" y="1847"/>
                    <a:pt x="1306" y="1838"/>
                    <a:pt x="1199" y="1682"/>
                  </a:cubicBezTo>
                  <a:cubicBezTo>
                    <a:pt x="1092" y="1527"/>
                    <a:pt x="903" y="903"/>
                    <a:pt x="780" y="739"/>
                  </a:cubicBezTo>
                  <a:cubicBezTo>
                    <a:pt x="698" y="624"/>
                    <a:pt x="526" y="402"/>
                    <a:pt x="452" y="246"/>
                  </a:cubicBezTo>
                  <a:cubicBezTo>
                    <a:pt x="518" y="213"/>
                    <a:pt x="624" y="164"/>
                    <a:pt x="723" y="123"/>
                  </a:cubicBezTo>
                  <a:cubicBezTo>
                    <a:pt x="846" y="74"/>
                    <a:pt x="961" y="33"/>
                    <a:pt x="1010" y="25"/>
                  </a:cubicBezTo>
                  <a:cubicBezTo>
                    <a:pt x="1068" y="17"/>
                    <a:pt x="1420" y="17"/>
                    <a:pt x="1708" y="25"/>
                  </a:cubicBezTo>
                  <a:cubicBezTo>
                    <a:pt x="1896" y="25"/>
                    <a:pt x="2061" y="25"/>
                    <a:pt x="2102" y="25"/>
                  </a:cubicBezTo>
                  <a:lnTo>
                    <a:pt x="2102" y="25"/>
                  </a:lnTo>
                  <a:cubicBezTo>
                    <a:pt x="2151" y="17"/>
                    <a:pt x="2315" y="17"/>
                    <a:pt x="2495" y="8"/>
                  </a:cubicBezTo>
                  <a:cubicBezTo>
                    <a:pt x="2733" y="8"/>
                    <a:pt x="2996" y="0"/>
                    <a:pt x="3070" y="0"/>
                  </a:cubicBezTo>
                  <a:cubicBezTo>
                    <a:pt x="3078" y="0"/>
                    <a:pt x="3095" y="0"/>
                    <a:pt x="3119" y="0"/>
                  </a:cubicBezTo>
                  <a:cubicBezTo>
                    <a:pt x="3234" y="0"/>
                    <a:pt x="3398" y="0"/>
                    <a:pt x="3464" y="74"/>
                  </a:cubicBezTo>
                  <a:cubicBezTo>
                    <a:pt x="3513" y="140"/>
                    <a:pt x="3546" y="337"/>
                    <a:pt x="3562" y="484"/>
                  </a:cubicBezTo>
                  <a:cubicBezTo>
                    <a:pt x="3571" y="558"/>
                    <a:pt x="3579" y="616"/>
                    <a:pt x="3587" y="640"/>
                  </a:cubicBezTo>
                  <a:cubicBezTo>
                    <a:pt x="3603" y="689"/>
                    <a:pt x="3685" y="837"/>
                    <a:pt x="3768" y="977"/>
                  </a:cubicBezTo>
                  <a:cubicBezTo>
                    <a:pt x="3825" y="1075"/>
                    <a:pt x="3891" y="1165"/>
                    <a:pt x="3932" y="1206"/>
                  </a:cubicBezTo>
                  <a:cubicBezTo>
                    <a:pt x="3964" y="1248"/>
                    <a:pt x="4006" y="1305"/>
                    <a:pt x="4038" y="1354"/>
                  </a:cubicBezTo>
                  <a:cubicBezTo>
                    <a:pt x="4088" y="1428"/>
                    <a:pt x="4137" y="1494"/>
                    <a:pt x="4186" y="1518"/>
                  </a:cubicBezTo>
                  <a:cubicBezTo>
                    <a:pt x="4219" y="1535"/>
                    <a:pt x="4285" y="1551"/>
                    <a:pt x="4350" y="1551"/>
                  </a:cubicBezTo>
                  <a:cubicBezTo>
                    <a:pt x="4424" y="1551"/>
                    <a:pt x="4506" y="1551"/>
                    <a:pt x="4555" y="1543"/>
                  </a:cubicBezTo>
                  <a:cubicBezTo>
                    <a:pt x="4588" y="1535"/>
                    <a:pt x="4629" y="1527"/>
                    <a:pt x="4662" y="1518"/>
                  </a:cubicBezTo>
                  <a:cubicBezTo>
                    <a:pt x="4736" y="1502"/>
                    <a:pt x="4810" y="1477"/>
                    <a:pt x="4867" y="1469"/>
                  </a:cubicBezTo>
                  <a:cubicBezTo>
                    <a:pt x="4908" y="1461"/>
                    <a:pt x="5007" y="1477"/>
                    <a:pt x="5113" y="1494"/>
                  </a:cubicBezTo>
                  <a:cubicBezTo>
                    <a:pt x="5253" y="1518"/>
                    <a:pt x="5392" y="1535"/>
                    <a:pt x="5442" y="1518"/>
                  </a:cubicBezTo>
                  <a:cubicBezTo>
                    <a:pt x="5491" y="1494"/>
                    <a:pt x="5524" y="1346"/>
                    <a:pt x="5565" y="1182"/>
                  </a:cubicBezTo>
                  <a:cubicBezTo>
                    <a:pt x="5606" y="1001"/>
                    <a:pt x="5655" y="796"/>
                    <a:pt x="5696" y="796"/>
                  </a:cubicBezTo>
                  <a:cubicBezTo>
                    <a:pt x="5737" y="796"/>
                    <a:pt x="5778" y="796"/>
                    <a:pt x="5811" y="796"/>
                  </a:cubicBezTo>
                  <a:cubicBezTo>
                    <a:pt x="5885" y="796"/>
                    <a:pt x="5951" y="796"/>
                    <a:pt x="6033" y="788"/>
                  </a:cubicBezTo>
                  <a:cubicBezTo>
                    <a:pt x="6074" y="780"/>
                    <a:pt x="6131" y="763"/>
                    <a:pt x="6189" y="755"/>
                  </a:cubicBezTo>
                  <a:cubicBezTo>
                    <a:pt x="6254" y="739"/>
                    <a:pt x="6320" y="722"/>
                    <a:pt x="6361" y="722"/>
                  </a:cubicBezTo>
                  <a:cubicBezTo>
                    <a:pt x="6353" y="730"/>
                    <a:pt x="6353" y="739"/>
                    <a:pt x="6344" y="755"/>
                  </a:cubicBezTo>
                  <a:cubicBezTo>
                    <a:pt x="6320" y="829"/>
                    <a:pt x="6279" y="919"/>
                    <a:pt x="6361" y="977"/>
                  </a:cubicBezTo>
                  <a:cubicBezTo>
                    <a:pt x="6459" y="1034"/>
                    <a:pt x="6976" y="993"/>
                    <a:pt x="7124" y="985"/>
                  </a:cubicBezTo>
                  <a:lnTo>
                    <a:pt x="7157" y="985"/>
                  </a:lnTo>
                  <a:cubicBezTo>
                    <a:pt x="7157" y="985"/>
                    <a:pt x="7165" y="1026"/>
                    <a:pt x="7182" y="1075"/>
                  </a:cubicBezTo>
                  <a:cubicBezTo>
                    <a:pt x="7198" y="1133"/>
                    <a:pt x="7214" y="1198"/>
                    <a:pt x="7214" y="1231"/>
                  </a:cubicBezTo>
                  <a:lnTo>
                    <a:pt x="7214" y="1239"/>
                  </a:lnTo>
                  <a:lnTo>
                    <a:pt x="7214" y="1239"/>
                  </a:lnTo>
                  <a:cubicBezTo>
                    <a:pt x="7214" y="1272"/>
                    <a:pt x="7198" y="1321"/>
                    <a:pt x="7190" y="1362"/>
                  </a:cubicBezTo>
                  <a:cubicBezTo>
                    <a:pt x="7173" y="1403"/>
                    <a:pt x="7165" y="1444"/>
                    <a:pt x="7165" y="1461"/>
                  </a:cubicBezTo>
                  <a:cubicBezTo>
                    <a:pt x="7173" y="1486"/>
                    <a:pt x="7198" y="1527"/>
                    <a:pt x="7223" y="1576"/>
                  </a:cubicBezTo>
                  <a:cubicBezTo>
                    <a:pt x="7255" y="1625"/>
                    <a:pt x="7280" y="1674"/>
                    <a:pt x="7288" y="1691"/>
                  </a:cubicBezTo>
                  <a:cubicBezTo>
                    <a:pt x="7288" y="1707"/>
                    <a:pt x="7280" y="1838"/>
                    <a:pt x="7272" y="1978"/>
                  </a:cubicBezTo>
                  <a:cubicBezTo>
                    <a:pt x="7264" y="2101"/>
                    <a:pt x="7255" y="2224"/>
                    <a:pt x="7255" y="2257"/>
                  </a:cubicBezTo>
                  <a:cubicBezTo>
                    <a:pt x="7247" y="2298"/>
                    <a:pt x="7247" y="2388"/>
                    <a:pt x="7247" y="2479"/>
                  </a:cubicBezTo>
                  <a:cubicBezTo>
                    <a:pt x="7247" y="2561"/>
                    <a:pt x="7255" y="2643"/>
                    <a:pt x="7264" y="2659"/>
                  </a:cubicBezTo>
                  <a:cubicBezTo>
                    <a:pt x="7272" y="2675"/>
                    <a:pt x="7321" y="2725"/>
                    <a:pt x="7370" y="2766"/>
                  </a:cubicBezTo>
                  <a:cubicBezTo>
                    <a:pt x="7428" y="2815"/>
                    <a:pt x="7485" y="2872"/>
                    <a:pt x="7485" y="2872"/>
                  </a:cubicBezTo>
                  <a:cubicBezTo>
                    <a:pt x="7485" y="2881"/>
                    <a:pt x="7493" y="2922"/>
                    <a:pt x="7510" y="2979"/>
                  </a:cubicBezTo>
                  <a:cubicBezTo>
                    <a:pt x="7534" y="3102"/>
                    <a:pt x="7584" y="3307"/>
                    <a:pt x="7584" y="3357"/>
                  </a:cubicBezTo>
                  <a:cubicBezTo>
                    <a:pt x="7584" y="3389"/>
                    <a:pt x="7551" y="3439"/>
                    <a:pt x="7526" y="3488"/>
                  </a:cubicBezTo>
                  <a:lnTo>
                    <a:pt x="7526" y="3488"/>
                  </a:lnTo>
                  <a:cubicBezTo>
                    <a:pt x="7510" y="3521"/>
                    <a:pt x="7485" y="3562"/>
                    <a:pt x="7485" y="3586"/>
                  </a:cubicBezTo>
                  <a:lnTo>
                    <a:pt x="7485" y="3586"/>
                  </a:lnTo>
                  <a:lnTo>
                    <a:pt x="7485" y="3603"/>
                  </a:lnTo>
                  <a:cubicBezTo>
                    <a:pt x="7485" y="3660"/>
                    <a:pt x="7485" y="3824"/>
                    <a:pt x="7518" y="3874"/>
                  </a:cubicBezTo>
                  <a:cubicBezTo>
                    <a:pt x="7534" y="3898"/>
                    <a:pt x="7559" y="3906"/>
                    <a:pt x="7592" y="3882"/>
                  </a:cubicBezTo>
                  <a:cubicBezTo>
                    <a:pt x="7608" y="3874"/>
                    <a:pt x="7625" y="3857"/>
                    <a:pt x="7641" y="3833"/>
                  </a:cubicBezTo>
                  <a:cubicBezTo>
                    <a:pt x="7666" y="3808"/>
                    <a:pt x="7690" y="3775"/>
                    <a:pt x="7764" y="3767"/>
                  </a:cubicBezTo>
                  <a:cubicBezTo>
                    <a:pt x="7813" y="3759"/>
                    <a:pt x="7969" y="3751"/>
                    <a:pt x="8125" y="3742"/>
                  </a:cubicBezTo>
                  <a:cubicBezTo>
                    <a:pt x="8339" y="3726"/>
                    <a:pt x="8568" y="3718"/>
                    <a:pt x="8618" y="3701"/>
                  </a:cubicBezTo>
                  <a:cubicBezTo>
                    <a:pt x="8651" y="3693"/>
                    <a:pt x="8692" y="3668"/>
                    <a:pt x="8733" y="3652"/>
                  </a:cubicBezTo>
                  <a:cubicBezTo>
                    <a:pt x="8757" y="3693"/>
                    <a:pt x="8782" y="3751"/>
                    <a:pt x="8782" y="3759"/>
                  </a:cubicBezTo>
                  <a:cubicBezTo>
                    <a:pt x="8782" y="3783"/>
                    <a:pt x="8790" y="4120"/>
                    <a:pt x="8806" y="4366"/>
                  </a:cubicBezTo>
                  <a:cubicBezTo>
                    <a:pt x="8815" y="4497"/>
                    <a:pt x="8823" y="4604"/>
                    <a:pt x="8831" y="4629"/>
                  </a:cubicBezTo>
                  <a:cubicBezTo>
                    <a:pt x="8839" y="4637"/>
                    <a:pt x="8831" y="4678"/>
                    <a:pt x="8815" y="4719"/>
                  </a:cubicBezTo>
                  <a:cubicBezTo>
                    <a:pt x="8782" y="4801"/>
                    <a:pt x="8733" y="4891"/>
                    <a:pt x="8716" y="4924"/>
                  </a:cubicBezTo>
                  <a:cubicBezTo>
                    <a:pt x="8683" y="4973"/>
                    <a:pt x="8733" y="5047"/>
                    <a:pt x="8765" y="5105"/>
                  </a:cubicBezTo>
                  <a:cubicBezTo>
                    <a:pt x="8782" y="5121"/>
                    <a:pt x="8790" y="5137"/>
                    <a:pt x="8790" y="5137"/>
                  </a:cubicBezTo>
                  <a:cubicBezTo>
                    <a:pt x="8790" y="5162"/>
                    <a:pt x="8774" y="5105"/>
                    <a:pt x="8749" y="5105"/>
                  </a:cubicBezTo>
                  <a:cubicBezTo>
                    <a:pt x="8642" y="5105"/>
                    <a:pt x="8437" y="5105"/>
                    <a:pt x="8224" y="5096"/>
                  </a:cubicBezTo>
                  <a:cubicBezTo>
                    <a:pt x="7846" y="5080"/>
                    <a:pt x="7436" y="5064"/>
                    <a:pt x="7411" y="5096"/>
                  </a:cubicBezTo>
                  <a:cubicBezTo>
                    <a:pt x="7395" y="5113"/>
                    <a:pt x="7387" y="5162"/>
                    <a:pt x="7378" y="5211"/>
                  </a:cubicBezTo>
                  <a:cubicBezTo>
                    <a:pt x="7370" y="5277"/>
                    <a:pt x="7370" y="5351"/>
                    <a:pt x="7370" y="5384"/>
                  </a:cubicBezTo>
                  <a:cubicBezTo>
                    <a:pt x="7370" y="5400"/>
                    <a:pt x="7370" y="5753"/>
                    <a:pt x="7370" y="6163"/>
                  </a:cubicBezTo>
                  <a:cubicBezTo>
                    <a:pt x="7370" y="6746"/>
                    <a:pt x="7370" y="7435"/>
                    <a:pt x="7370" y="7476"/>
                  </a:cubicBezTo>
                  <a:cubicBezTo>
                    <a:pt x="7378" y="7509"/>
                    <a:pt x="7395" y="7558"/>
                    <a:pt x="7411" y="7608"/>
                  </a:cubicBezTo>
                  <a:lnTo>
                    <a:pt x="7411" y="7608"/>
                  </a:lnTo>
                  <a:cubicBezTo>
                    <a:pt x="7436" y="7657"/>
                    <a:pt x="7461" y="7706"/>
                    <a:pt x="7477" y="7723"/>
                  </a:cubicBezTo>
                  <a:cubicBezTo>
                    <a:pt x="7493" y="7739"/>
                    <a:pt x="7715" y="7911"/>
                    <a:pt x="7945" y="8100"/>
                  </a:cubicBezTo>
                  <a:cubicBezTo>
                    <a:pt x="8134" y="8248"/>
                    <a:pt x="8322" y="8396"/>
                    <a:pt x="8421" y="8478"/>
                  </a:cubicBezTo>
                  <a:cubicBezTo>
                    <a:pt x="8322" y="8486"/>
                    <a:pt x="8183" y="8502"/>
                    <a:pt x="8092" y="8535"/>
                  </a:cubicBezTo>
                  <a:cubicBezTo>
                    <a:pt x="7994" y="8568"/>
                    <a:pt x="7608" y="8601"/>
                    <a:pt x="7346" y="8625"/>
                  </a:cubicBezTo>
                  <a:cubicBezTo>
                    <a:pt x="7223" y="8634"/>
                    <a:pt x="7124" y="8642"/>
                    <a:pt x="7091" y="8650"/>
                  </a:cubicBezTo>
                  <a:cubicBezTo>
                    <a:pt x="7034" y="8650"/>
                    <a:pt x="6935" y="8658"/>
                    <a:pt x="6829" y="8658"/>
                  </a:cubicBezTo>
                  <a:cubicBezTo>
                    <a:pt x="6706" y="8666"/>
                    <a:pt x="6574" y="8658"/>
                    <a:pt x="6525" y="8658"/>
                  </a:cubicBezTo>
                  <a:cubicBezTo>
                    <a:pt x="6509" y="8658"/>
                    <a:pt x="6484" y="8650"/>
                    <a:pt x="6443" y="8650"/>
                  </a:cubicBezTo>
                  <a:lnTo>
                    <a:pt x="6443" y="8650"/>
                  </a:lnTo>
                  <a:cubicBezTo>
                    <a:pt x="6246" y="8625"/>
                    <a:pt x="5811" y="8576"/>
                    <a:pt x="5696" y="8609"/>
                  </a:cubicBezTo>
                  <a:cubicBezTo>
                    <a:pt x="5647" y="8625"/>
                    <a:pt x="5573" y="8625"/>
                    <a:pt x="5507" y="8625"/>
                  </a:cubicBezTo>
                  <a:cubicBezTo>
                    <a:pt x="5368" y="8634"/>
                    <a:pt x="5220" y="8617"/>
                    <a:pt x="5204" y="8617"/>
                  </a:cubicBezTo>
                  <a:lnTo>
                    <a:pt x="5204" y="8617"/>
                  </a:lnTo>
                  <a:cubicBezTo>
                    <a:pt x="5195" y="8609"/>
                    <a:pt x="5138" y="8551"/>
                    <a:pt x="5072" y="8486"/>
                  </a:cubicBezTo>
                  <a:cubicBezTo>
                    <a:pt x="4990" y="8396"/>
                    <a:pt x="4892" y="8297"/>
                    <a:pt x="4851" y="8289"/>
                  </a:cubicBezTo>
                  <a:cubicBezTo>
                    <a:pt x="4810" y="8281"/>
                    <a:pt x="4514" y="8297"/>
                    <a:pt x="4244" y="8313"/>
                  </a:cubicBezTo>
                  <a:cubicBezTo>
                    <a:pt x="4104" y="8322"/>
                    <a:pt x="3973" y="8330"/>
                    <a:pt x="3891" y="8330"/>
                  </a:cubicBezTo>
                  <a:cubicBezTo>
                    <a:pt x="3776" y="8338"/>
                    <a:pt x="3472" y="8330"/>
                    <a:pt x="3168" y="8330"/>
                  </a:cubicBezTo>
                  <a:cubicBezTo>
                    <a:pt x="2816" y="8330"/>
                    <a:pt x="2454" y="8322"/>
                    <a:pt x="2397" y="8330"/>
                  </a:cubicBezTo>
                  <a:cubicBezTo>
                    <a:pt x="2331" y="8338"/>
                    <a:pt x="2110" y="8338"/>
                    <a:pt x="1905" y="8330"/>
                  </a:cubicBezTo>
                  <a:cubicBezTo>
                    <a:pt x="1765" y="8330"/>
                    <a:pt x="1634" y="8322"/>
                    <a:pt x="1585" y="8305"/>
                  </a:cubicBezTo>
                  <a:cubicBezTo>
                    <a:pt x="1511" y="8281"/>
                    <a:pt x="1388" y="8166"/>
                    <a:pt x="1289" y="8084"/>
                  </a:cubicBezTo>
                  <a:cubicBezTo>
                    <a:pt x="1240" y="8034"/>
                    <a:pt x="1199" y="7993"/>
                    <a:pt x="1166" y="7977"/>
                  </a:cubicBezTo>
                  <a:cubicBezTo>
                    <a:pt x="1125" y="7952"/>
                    <a:pt x="1084" y="7944"/>
                    <a:pt x="1043" y="7944"/>
                  </a:cubicBezTo>
                  <a:cubicBezTo>
                    <a:pt x="977" y="7944"/>
                    <a:pt x="920" y="7977"/>
                    <a:pt x="895" y="7985"/>
                  </a:cubicBezTo>
                  <a:cubicBezTo>
                    <a:pt x="871" y="8002"/>
                    <a:pt x="772" y="8059"/>
                    <a:pt x="682" y="8108"/>
                  </a:cubicBezTo>
                  <a:cubicBezTo>
                    <a:pt x="633" y="8141"/>
                    <a:pt x="583" y="8166"/>
                    <a:pt x="550" y="8190"/>
                  </a:cubicBezTo>
                  <a:cubicBezTo>
                    <a:pt x="518" y="8207"/>
                    <a:pt x="444" y="8215"/>
                    <a:pt x="354" y="8215"/>
                  </a:cubicBezTo>
                  <a:cubicBezTo>
                    <a:pt x="247" y="8223"/>
                    <a:pt x="124" y="8215"/>
                    <a:pt x="25" y="82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74"/>
            <p:cNvSpPr/>
            <p:nvPr/>
          </p:nvSpPr>
          <p:spPr>
            <a:xfrm>
              <a:off x="3845175" y="3223075"/>
              <a:ext cx="240900" cy="227775"/>
            </a:xfrm>
            <a:custGeom>
              <a:avLst/>
              <a:gdLst/>
              <a:ahLst/>
              <a:cxnLst/>
              <a:rect l="l" t="t" r="r" b="b"/>
              <a:pathLst>
                <a:path w="9636" h="9111" extrusionOk="0">
                  <a:moveTo>
                    <a:pt x="3357" y="8823"/>
                  </a:moveTo>
                  <a:cubicBezTo>
                    <a:pt x="3291" y="8757"/>
                    <a:pt x="3201" y="8700"/>
                    <a:pt x="3119" y="8626"/>
                  </a:cubicBezTo>
                  <a:cubicBezTo>
                    <a:pt x="2996" y="8519"/>
                    <a:pt x="2889" y="8454"/>
                    <a:pt x="2881" y="8404"/>
                  </a:cubicBezTo>
                  <a:cubicBezTo>
                    <a:pt x="2873" y="8355"/>
                    <a:pt x="2635" y="7953"/>
                    <a:pt x="2586" y="7871"/>
                  </a:cubicBezTo>
                  <a:cubicBezTo>
                    <a:pt x="2545" y="7797"/>
                    <a:pt x="2372" y="7182"/>
                    <a:pt x="2331" y="7042"/>
                  </a:cubicBezTo>
                  <a:cubicBezTo>
                    <a:pt x="2290" y="6894"/>
                    <a:pt x="2233" y="6796"/>
                    <a:pt x="2233" y="6681"/>
                  </a:cubicBezTo>
                  <a:cubicBezTo>
                    <a:pt x="2233" y="6574"/>
                    <a:pt x="2249" y="6271"/>
                    <a:pt x="2249" y="6148"/>
                  </a:cubicBezTo>
                  <a:cubicBezTo>
                    <a:pt x="2249" y="6033"/>
                    <a:pt x="2257" y="6016"/>
                    <a:pt x="2142" y="5836"/>
                  </a:cubicBezTo>
                  <a:cubicBezTo>
                    <a:pt x="2036" y="5655"/>
                    <a:pt x="1954" y="5573"/>
                    <a:pt x="1954" y="5425"/>
                  </a:cubicBezTo>
                  <a:cubicBezTo>
                    <a:pt x="1962" y="5286"/>
                    <a:pt x="2028" y="4441"/>
                    <a:pt x="1978" y="4293"/>
                  </a:cubicBezTo>
                  <a:cubicBezTo>
                    <a:pt x="1929" y="4153"/>
                    <a:pt x="1601" y="3669"/>
                    <a:pt x="1494" y="3456"/>
                  </a:cubicBezTo>
                  <a:cubicBezTo>
                    <a:pt x="1387" y="3234"/>
                    <a:pt x="1248" y="3021"/>
                    <a:pt x="1133" y="2775"/>
                  </a:cubicBezTo>
                  <a:cubicBezTo>
                    <a:pt x="1010" y="2520"/>
                    <a:pt x="846" y="2118"/>
                    <a:pt x="747" y="1962"/>
                  </a:cubicBezTo>
                  <a:cubicBezTo>
                    <a:pt x="649" y="1798"/>
                    <a:pt x="99" y="969"/>
                    <a:pt x="50" y="879"/>
                  </a:cubicBezTo>
                  <a:cubicBezTo>
                    <a:pt x="9" y="789"/>
                    <a:pt x="25" y="616"/>
                    <a:pt x="17" y="460"/>
                  </a:cubicBezTo>
                  <a:cubicBezTo>
                    <a:pt x="9" y="395"/>
                    <a:pt x="9" y="329"/>
                    <a:pt x="0" y="272"/>
                  </a:cubicBezTo>
                  <a:cubicBezTo>
                    <a:pt x="99" y="272"/>
                    <a:pt x="214" y="280"/>
                    <a:pt x="321" y="280"/>
                  </a:cubicBezTo>
                  <a:cubicBezTo>
                    <a:pt x="427" y="272"/>
                    <a:pt x="509" y="263"/>
                    <a:pt x="550" y="239"/>
                  </a:cubicBezTo>
                  <a:cubicBezTo>
                    <a:pt x="583" y="222"/>
                    <a:pt x="632" y="190"/>
                    <a:pt x="690" y="157"/>
                  </a:cubicBezTo>
                  <a:cubicBezTo>
                    <a:pt x="780" y="108"/>
                    <a:pt x="879" y="50"/>
                    <a:pt x="895" y="34"/>
                  </a:cubicBezTo>
                  <a:cubicBezTo>
                    <a:pt x="911" y="25"/>
                    <a:pt x="961" y="9"/>
                    <a:pt x="1010" y="1"/>
                  </a:cubicBezTo>
                  <a:cubicBezTo>
                    <a:pt x="1043" y="1"/>
                    <a:pt x="1067" y="9"/>
                    <a:pt x="1092" y="25"/>
                  </a:cubicBezTo>
                  <a:cubicBezTo>
                    <a:pt x="1125" y="42"/>
                    <a:pt x="1166" y="83"/>
                    <a:pt x="1215" y="124"/>
                  </a:cubicBezTo>
                  <a:cubicBezTo>
                    <a:pt x="1314" y="214"/>
                    <a:pt x="1445" y="329"/>
                    <a:pt x="1527" y="362"/>
                  </a:cubicBezTo>
                  <a:cubicBezTo>
                    <a:pt x="1584" y="378"/>
                    <a:pt x="1724" y="387"/>
                    <a:pt x="1872" y="395"/>
                  </a:cubicBezTo>
                  <a:cubicBezTo>
                    <a:pt x="2077" y="403"/>
                    <a:pt x="2298" y="395"/>
                    <a:pt x="2372" y="395"/>
                  </a:cubicBezTo>
                  <a:cubicBezTo>
                    <a:pt x="2430" y="387"/>
                    <a:pt x="2783" y="387"/>
                    <a:pt x="3135" y="387"/>
                  </a:cubicBezTo>
                  <a:cubicBezTo>
                    <a:pt x="3439" y="395"/>
                    <a:pt x="3751" y="395"/>
                    <a:pt x="3858" y="395"/>
                  </a:cubicBezTo>
                  <a:cubicBezTo>
                    <a:pt x="3940" y="387"/>
                    <a:pt x="4071" y="378"/>
                    <a:pt x="4219" y="370"/>
                  </a:cubicBezTo>
                  <a:cubicBezTo>
                    <a:pt x="4481" y="362"/>
                    <a:pt x="4769" y="346"/>
                    <a:pt x="4801" y="346"/>
                  </a:cubicBezTo>
                  <a:cubicBezTo>
                    <a:pt x="4826" y="354"/>
                    <a:pt x="4916" y="444"/>
                    <a:pt x="4990" y="526"/>
                  </a:cubicBezTo>
                  <a:cubicBezTo>
                    <a:pt x="5064" y="600"/>
                    <a:pt x="5130" y="674"/>
                    <a:pt x="5162" y="674"/>
                  </a:cubicBezTo>
                  <a:lnTo>
                    <a:pt x="5162" y="674"/>
                  </a:lnTo>
                  <a:cubicBezTo>
                    <a:pt x="5187" y="674"/>
                    <a:pt x="5335" y="690"/>
                    <a:pt x="5474" y="690"/>
                  </a:cubicBezTo>
                  <a:cubicBezTo>
                    <a:pt x="5548" y="690"/>
                    <a:pt x="5630" y="682"/>
                    <a:pt x="5680" y="666"/>
                  </a:cubicBezTo>
                  <a:cubicBezTo>
                    <a:pt x="5786" y="641"/>
                    <a:pt x="6213" y="682"/>
                    <a:pt x="6402" y="707"/>
                  </a:cubicBezTo>
                  <a:cubicBezTo>
                    <a:pt x="6435" y="715"/>
                    <a:pt x="6467" y="715"/>
                    <a:pt x="6484" y="715"/>
                  </a:cubicBezTo>
                  <a:cubicBezTo>
                    <a:pt x="6541" y="723"/>
                    <a:pt x="6673" y="723"/>
                    <a:pt x="6804" y="723"/>
                  </a:cubicBezTo>
                  <a:cubicBezTo>
                    <a:pt x="6911" y="715"/>
                    <a:pt x="7009" y="715"/>
                    <a:pt x="7066" y="707"/>
                  </a:cubicBezTo>
                  <a:cubicBezTo>
                    <a:pt x="7099" y="698"/>
                    <a:pt x="7198" y="690"/>
                    <a:pt x="7313" y="682"/>
                  </a:cubicBezTo>
                  <a:cubicBezTo>
                    <a:pt x="7583" y="657"/>
                    <a:pt x="7977" y="633"/>
                    <a:pt x="8084" y="592"/>
                  </a:cubicBezTo>
                  <a:cubicBezTo>
                    <a:pt x="8199" y="551"/>
                    <a:pt x="8404" y="534"/>
                    <a:pt x="8462" y="526"/>
                  </a:cubicBezTo>
                  <a:cubicBezTo>
                    <a:pt x="8494" y="551"/>
                    <a:pt x="8609" y="526"/>
                    <a:pt x="8732" y="501"/>
                  </a:cubicBezTo>
                  <a:cubicBezTo>
                    <a:pt x="8831" y="485"/>
                    <a:pt x="8938" y="469"/>
                    <a:pt x="8979" y="469"/>
                  </a:cubicBezTo>
                  <a:cubicBezTo>
                    <a:pt x="9020" y="469"/>
                    <a:pt x="9126" y="477"/>
                    <a:pt x="9233" y="493"/>
                  </a:cubicBezTo>
                  <a:lnTo>
                    <a:pt x="9233" y="493"/>
                  </a:lnTo>
                  <a:cubicBezTo>
                    <a:pt x="9348" y="501"/>
                    <a:pt x="9471" y="526"/>
                    <a:pt x="9496" y="534"/>
                  </a:cubicBezTo>
                  <a:cubicBezTo>
                    <a:pt x="9520" y="534"/>
                    <a:pt x="9545" y="559"/>
                    <a:pt x="9570" y="584"/>
                  </a:cubicBezTo>
                  <a:cubicBezTo>
                    <a:pt x="9594" y="600"/>
                    <a:pt x="9619" y="625"/>
                    <a:pt x="9635" y="641"/>
                  </a:cubicBezTo>
                  <a:cubicBezTo>
                    <a:pt x="9553" y="657"/>
                    <a:pt x="9364" y="682"/>
                    <a:pt x="9225" y="698"/>
                  </a:cubicBezTo>
                  <a:cubicBezTo>
                    <a:pt x="9135" y="715"/>
                    <a:pt x="9069" y="723"/>
                    <a:pt x="9052" y="723"/>
                  </a:cubicBezTo>
                  <a:cubicBezTo>
                    <a:pt x="9020" y="731"/>
                    <a:pt x="8839" y="854"/>
                    <a:pt x="8691" y="969"/>
                  </a:cubicBezTo>
                  <a:cubicBezTo>
                    <a:pt x="8576" y="1043"/>
                    <a:pt x="8478" y="1117"/>
                    <a:pt x="8462" y="1125"/>
                  </a:cubicBezTo>
                  <a:cubicBezTo>
                    <a:pt x="8453" y="1125"/>
                    <a:pt x="8445" y="1076"/>
                    <a:pt x="8421" y="1018"/>
                  </a:cubicBezTo>
                  <a:cubicBezTo>
                    <a:pt x="8396" y="977"/>
                    <a:pt x="8380" y="936"/>
                    <a:pt x="8363" y="887"/>
                  </a:cubicBezTo>
                  <a:cubicBezTo>
                    <a:pt x="8330" y="821"/>
                    <a:pt x="8306" y="764"/>
                    <a:pt x="8281" y="764"/>
                  </a:cubicBezTo>
                  <a:cubicBezTo>
                    <a:pt x="8265" y="764"/>
                    <a:pt x="7600" y="863"/>
                    <a:pt x="7124" y="936"/>
                  </a:cubicBezTo>
                  <a:cubicBezTo>
                    <a:pt x="6853" y="986"/>
                    <a:pt x="6640" y="1018"/>
                    <a:pt x="6623" y="1035"/>
                  </a:cubicBezTo>
                  <a:cubicBezTo>
                    <a:pt x="6607" y="1059"/>
                    <a:pt x="6607" y="1724"/>
                    <a:pt x="6615" y="2389"/>
                  </a:cubicBezTo>
                  <a:cubicBezTo>
                    <a:pt x="6615" y="3046"/>
                    <a:pt x="6623" y="3710"/>
                    <a:pt x="6615" y="3718"/>
                  </a:cubicBezTo>
                  <a:cubicBezTo>
                    <a:pt x="6615" y="3718"/>
                    <a:pt x="6426" y="3735"/>
                    <a:pt x="6254" y="3743"/>
                  </a:cubicBezTo>
                  <a:cubicBezTo>
                    <a:pt x="6082" y="3751"/>
                    <a:pt x="5918" y="3759"/>
                    <a:pt x="5901" y="3801"/>
                  </a:cubicBezTo>
                  <a:cubicBezTo>
                    <a:pt x="5901" y="3817"/>
                    <a:pt x="5893" y="5499"/>
                    <a:pt x="5893" y="6903"/>
                  </a:cubicBezTo>
                  <a:cubicBezTo>
                    <a:pt x="5893" y="7887"/>
                    <a:pt x="5893" y="8725"/>
                    <a:pt x="5885" y="8741"/>
                  </a:cubicBezTo>
                  <a:cubicBezTo>
                    <a:pt x="5885" y="8741"/>
                    <a:pt x="5811" y="8749"/>
                    <a:pt x="5745" y="8757"/>
                  </a:cubicBezTo>
                  <a:cubicBezTo>
                    <a:pt x="5696" y="8757"/>
                    <a:pt x="5647" y="8766"/>
                    <a:pt x="5622" y="8774"/>
                  </a:cubicBezTo>
                  <a:cubicBezTo>
                    <a:pt x="5597" y="8790"/>
                    <a:pt x="5532" y="8831"/>
                    <a:pt x="5474" y="8880"/>
                  </a:cubicBezTo>
                  <a:lnTo>
                    <a:pt x="5474" y="8880"/>
                  </a:lnTo>
                  <a:cubicBezTo>
                    <a:pt x="5425" y="8913"/>
                    <a:pt x="5384" y="8946"/>
                    <a:pt x="5376" y="8963"/>
                  </a:cubicBezTo>
                  <a:lnTo>
                    <a:pt x="5376" y="8963"/>
                  </a:lnTo>
                  <a:cubicBezTo>
                    <a:pt x="5359" y="8987"/>
                    <a:pt x="5343" y="9061"/>
                    <a:pt x="5335" y="9110"/>
                  </a:cubicBezTo>
                  <a:cubicBezTo>
                    <a:pt x="5195" y="9094"/>
                    <a:pt x="4629" y="9061"/>
                    <a:pt x="4539" y="9061"/>
                  </a:cubicBezTo>
                  <a:cubicBezTo>
                    <a:pt x="4506" y="9061"/>
                    <a:pt x="4424" y="9045"/>
                    <a:pt x="4334" y="9020"/>
                  </a:cubicBezTo>
                  <a:cubicBezTo>
                    <a:pt x="4202" y="8979"/>
                    <a:pt x="4071" y="8938"/>
                    <a:pt x="4030" y="8922"/>
                  </a:cubicBezTo>
                  <a:cubicBezTo>
                    <a:pt x="4014" y="8905"/>
                    <a:pt x="4014" y="8880"/>
                    <a:pt x="4014" y="8856"/>
                  </a:cubicBezTo>
                  <a:cubicBezTo>
                    <a:pt x="4014" y="8831"/>
                    <a:pt x="4014" y="8807"/>
                    <a:pt x="3997" y="8782"/>
                  </a:cubicBezTo>
                  <a:cubicBezTo>
                    <a:pt x="3997" y="8757"/>
                    <a:pt x="4014" y="8733"/>
                    <a:pt x="4038" y="8716"/>
                  </a:cubicBezTo>
                  <a:lnTo>
                    <a:pt x="4038" y="8716"/>
                  </a:lnTo>
                  <a:cubicBezTo>
                    <a:pt x="4055" y="8692"/>
                    <a:pt x="4079" y="8667"/>
                    <a:pt x="4079" y="8634"/>
                  </a:cubicBezTo>
                  <a:cubicBezTo>
                    <a:pt x="4079" y="8601"/>
                    <a:pt x="4046" y="8569"/>
                    <a:pt x="4014" y="8536"/>
                  </a:cubicBezTo>
                  <a:cubicBezTo>
                    <a:pt x="3973" y="8495"/>
                    <a:pt x="3907" y="8454"/>
                    <a:pt x="3882" y="8437"/>
                  </a:cubicBezTo>
                  <a:cubicBezTo>
                    <a:pt x="3858" y="8429"/>
                    <a:pt x="3808" y="8421"/>
                    <a:pt x="3767" y="8421"/>
                  </a:cubicBezTo>
                  <a:cubicBezTo>
                    <a:pt x="3726" y="8429"/>
                    <a:pt x="3677" y="8437"/>
                    <a:pt x="3661" y="8454"/>
                  </a:cubicBezTo>
                  <a:lnTo>
                    <a:pt x="3661" y="8454"/>
                  </a:lnTo>
                  <a:cubicBezTo>
                    <a:pt x="3644" y="8462"/>
                    <a:pt x="3570" y="8552"/>
                    <a:pt x="3497" y="8651"/>
                  </a:cubicBezTo>
                  <a:cubicBezTo>
                    <a:pt x="3447" y="8708"/>
                    <a:pt x="3398" y="8774"/>
                    <a:pt x="3357" y="882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74"/>
            <p:cNvSpPr/>
            <p:nvPr/>
          </p:nvSpPr>
          <p:spPr>
            <a:xfrm>
              <a:off x="3845175" y="3223075"/>
              <a:ext cx="240900" cy="227775"/>
            </a:xfrm>
            <a:custGeom>
              <a:avLst/>
              <a:gdLst/>
              <a:ahLst/>
              <a:cxnLst/>
              <a:rect l="l" t="t" r="r" b="b"/>
              <a:pathLst>
                <a:path w="9636" h="9111" fill="none" extrusionOk="0">
                  <a:moveTo>
                    <a:pt x="3357" y="8823"/>
                  </a:moveTo>
                  <a:cubicBezTo>
                    <a:pt x="3291" y="8757"/>
                    <a:pt x="3201" y="8700"/>
                    <a:pt x="3119" y="8626"/>
                  </a:cubicBezTo>
                  <a:cubicBezTo>
                    <a:pt x="2996" y="8519"/>
                    <a:pt x="2889" y="8454"/>
                    <a:pt x="2881" y="8404"/>
                  </a:cubicBezTo>
                  <a:cubicBezTo>
                    <a:pt x="2873" y="8355"/>
                    <a:pt x="2635" y="7953"/>
                    <a:pt x="2586" y="7871"/>
                  </a:cubicBezTo>
                  <a:cubicBezTo>
                    <a:pt x="2545" y="7797"/>
                    <a:pt x="2372" y="7182"/>
                    <a:pt x="2331" y="7042"/>
                  </a:cubicBezTo>
                  <a:cubicBezTo>
                    <a:pt x="2290" y="6894"/>
                    <a:pt x="2233" y="6796"/>
                    <a:pt x="2233" y="6681"/>
                  </a:cubicBezTo>
                  <a:cubicBezTo>
                    <a:pt x="2233" y="6574"/>
                    <a:pt x="2249" y="6271"/>
                    <a:pt x="2249" y="6148"/>
                  </a:cubicBezTo>
                  <a:cubicBezTo>
                    <a:pt x="2249" y="6033"/>
                    <a:pt x="2257" y="6016"/>
                    <a:pt x="2142" y="5836"/>
                  </a:cubicBezTo>
                  <a:cubicBezTo>
                    <a:pt x="2036" y="5655"/>
                    <a:pt x="1954" y="5573"/>
                    <a:pt x="1954" y="5425"/>
                  </a:cubicBezTo>
                  <a:cubicBezTo>
                    <a:pt x="1962" y="5286"/>
                    <a:pt x="2028" y="4441"/>
                    <a:pt x="1978" y="4293"/>
                  </a:cubicBezTo>
                  <a:cubicBezTo>
                    <a:pt x="1929" y="4153"/>
                    <a:pt x="1601" y="3669"/>
                    <a:pt x="1494" y="3456"/>
                  </a:cubicBezTo>
                  <a:cubicBezTo>
                    <a:pt x="1387" y="3234"/>
                    <a:pt x="1248" y="3021"/>
                    <a:pt x="1133" y="2775"/>
                  </a:cubicBezTo>
                  <a:cubicBezTo>
                    <a:pt x="1010" y="2520"/>
                    <a:pt x="846" y="2118"/>
                    <a:pt x="747" y="1962"/>
                  </a:cubicBezTo>
                  <a:cubicBezTo>
                    <a:pt x="649" y="1798"/>
                    <a:pt x="99" y="969"/>
                    <a:pt x="50" y="879"/>
                  </a:cubicBezTo>
                  <a:cubicBezTo>
                    <a:pt x="9" y="789"/>
                    <a:pt x="25" y="616"/>
                    <a:pt x="17" y="460"/>
                  </a:cubicBezTo>
                  <a:cubicBezTo>
                    <a:pt x="9" y="395"/>
                    <a:pt x="9" y="329"/>
                    <a:pt x="0" y="272"/>
                  </a:cubicBezTo>
                  <a:cubicBezTo>
                    <a:pt x="99" y="272"/>
                    <a:pt x="214" y="280"/>
                    <a:pt x="321" y="280"/>
                  </a:cubicBezTo>
                  <a:cubicBezTo>
                    <a:pt x="427" y="272"/>
                    <a:pt x="509" y="263"/>
                    <a:pt x="550" y="239"/>
                  </a:cubicBezTo>
                  <a:cubicBezTo>
                    <a:pt x="583" y="222"/>
                    <a:pt x="632" y="190"/>
                    <a:pt x="690" y="157"/>
                  </a:cubicBezTo>
                  <a:cubicBezTo>
                    <a:pt x="780" y="108"/>
                    <a:pt x="879" y="50"/>
                    <a:pt x="895" y="34"/>
                  </a:cubicBezTo>
                  <a:cubicBezTo>
                    <a:pt x="911" y="25"/>
                    <a:pt x="961" y="9"/>
                    <a:pt x="1010" y="1"/>
                  </a:cubicBezTo>
                  <a:cubicBezTo>
                    <a:pt x="1043" y="1"/>
                    <a:pt x="1067" y="9"/>
                    <a:pt x="1092" y="25"/>
                  </a:cubicBezTo>
                  <a:cubicBezTo>
                    <a:pt x="1125" y="42"/>
                    <a:pt x="1166" y="83"/>
                    <a:pt x="1215" y="124"/>
                  </a:cubicBezTo>
                  <a:cubicBezTo>
                    <a:pt x="1314" y="214"/>
                    <a:pt x="1445" y="329"/>
                    <a:pt x="1527" y="362"/>
                  </a:cubicBezTo>
                  <a:cubicBezTo>
                    <a:pt x="1584" y="378"/>
                    <a:pt x="1724" y="387"/>
                    <a:pt x="1872" y="395"/>
                  </a:cubicBezTo>
                  <a:cubicBezTo>
                    <a:pt x="2077" y="403"/>
                    <a:pt x="2298" y="395"/>
                    <a:pt x="2372" y="395"/>
                  </a:cubicBezTo>
                  <a:cubicBezTo>
                    <a:pt x="2430" y="387"/>
                    <a:pt x="2783" y="387"/>
                    <a:pt x="3135" y="387"/>
                  </a:cubicBezTo>
                  <a:cubicBezTo>
                    <a:pt x="3439" y="395"/>
                    <a:pt x="3751" y="395"/>
                    <a:pt x="3858" y="395"/>
                  </a:cubicBezTo>
                  <a:cubicBezTo>
                    <a:pt x="3940" y="387"/>
                    <a:pt x="4071" y="378"/>
                    <a:pt x="4219" y="370"/>
                  </a:cubicBezTo>
                  <a:cubicBezTo>
                    <a:pt x="4481" y="362"/>
                    <a:pt x="4769" y="346"/>
                    <a:pt x="4801" y="346"/>
                  </a:cubicBezTo>
                  <a:cubicBezTo>
                    <a:pt x="4826" y="354"/>
                    <a:pt x="4916" y="444"/>
                    <a:pt x="4990" y="526"/>
                  </a:cubicBezTo>
                  <a:cubicBezTo>
                    <a:pt x="5064" y="600"/>
                    <a:pt x="5130" y="674"/>
                    <a:pt x="5162" y="674"/>
                  </a:cubicBezTo>
                  <a:lnTo>
                    <a:pt x="5162" y="674"/>
                  </a:lnTo>
                  <a:cubicBezTo>
                    <a:pt x="5187" y="674"/>
                    <a:pt x="5335" y="690"/>
                    <a:pt x="5474" y="690"/>
                  </a:cubicBezTo>
                  <a:cubicBezTo>
                    <a:pt x="5548" y="690"/>
                    <a:pt x="5630" y="682"/>
                    <a:pt x="5680" y="666"/>
                  </a:cubicBezTo>
                  <a:cubicBezTo>
                    <a:pt x="5786" y="641"/>
                    <a:pt x="6213" y="682"/>
                    <a:pt x="6402" y="707"/>
                  </a:cubicBezTo>
                  <a:cubicBezTo>
                    <a:pt x="6435" y="715"/>
                    <a:pt x="6467" y="715"/>
                    <a:pt x="6484" y="715"/>
                  </a:cubicBezTo>
                  <a:cubicBezTo>
                    <a:pt x="6541" y="723"/>
                    <a:pt x="6673" y="723"/>
                    <a:pt x="6804" y="723"/>
                  </a:cubicBezTo>
                  <a:cubicBezTo>
                    <a:pt x="6911" y="715"/>
                    <a:pt x="7009" y="715"/>
                    <a:pt x="7066" y="707"/>
                  </a:cubicBezTo>
                  <a:cubicBezTo>
                    <a:pt x="7099" y="698"/>
                    <a:pt x="7198" y="690"/>
                    <a:pt x="7313" y="682"/>
                  </a:cubicBezTo>
                  <a:cubicBezTo>
                    <a:pt x="7583" y="657"/>
                    <a:pt x="7977" y="633"/>
                    <a:pt x="8084" y="592"/>
                  </a:cubicBezTo>
                  <a:cubicBezTo>
                    <a:pt x="8199" y="551"/>
                    <a:pt x="8404" y="534"/>
                    <a:pt x="8462" y="526"/>
                  </a:cubicBezTo>
                  <a:cubicBezTo>
                    <a:pt x="8494" y="551"/>
                    <a:pt x="8609" y="526"/>
                    <a:pt x="8732" y="501"/>
                  </a:cubicBezTo>
                  <a:cubicBezTo>
                    <a:pt x="8831" y="485"/>
                    <a:pt x="8938" y="469"/>
                    <a:pt x="8979" y="469"/>
                  </a:cubicBezTo>
                  <a:cubicBezTo>
                    <a:pt x="9020" y="469"/>
                    <a:pt x="9126" y="477"/>
                    <a:pt x="9233" y="493"/>
                  </a:cubicBezTo>
                  <a:lnTo>
                    <a:pt x="9233" y="493"/>
                  </a:lnTo>
                  <a:cubicBezTo>
                    <a:pt x="9348" y="501"/>
                    <a:pt x="9471" y="526"/>
                    <a:pt x="9496" y="534"/>
                  </a:cubicBezTo>
                  <a:cubicBezTo>
                    <a:pt x="9520" y="534"/>
                    <a:pt x="9545" y="559"/>
                    <a:pt x="9570" y="584"/>
                  </a:cubicBezTo>
                  <a:cubicBezTo>
                    <a:pt x="9594" y="600"/>
                    <a:pt x="9619" y="625"/>
                    <a:pt x="9635" y="641"/>
                  </a:cubicBezTo>
                  <a:cubicBezTo>
                    <a:pt x="9553" y="657"/>
                    <a:pt x="9364" y="682"/>
                    <a:pt x="9225" y="698"/>
                  </a:cubicBezTo>
                  <a:cubicBezTo>
                    <a:pt x="9135" y="715"/>
                    <a:pt x="9069" y="723"/>
                    <a:pt x="9052" y="723"/>
                  </a:cubicBezTo>
                  <a:cubicBezTo>
                    <a:pt x="9020" y="731"/>
                    <a:pt x="8839" y="854"/>
                    <a:pt x="8691" y="969"/>
                  </a:cubicBezTo>
                  <a:cubicBezTo>
                    <a:pt x="8576" y="1043"/>
                    <a:pt x="8478" y="1117"/>
                    <a:pt x="8462" y="1125"/>
                  </a:cubicBezTo>
                  <a:cubicBezTo>
                    <a:pt x="8453" y="1125"/>
                    <a:pt x="8445" y="1076"/>
                    <a:pt x="8421" y="1018"/>
                  </a:cubicBezTo>
                  <a:cubicBezTo>
                    <a:pt x="8396" y="977"/>
                    <a:pt x="8380" y="936"/>
                    <a:pt x="8363" y="887"/>
                  </a:cubicBezTo>
                  <a:cubicBezTo>
                    <a:pt x="8330" y="821"/>
                    <a:pt x="8306" y="764"/>
                    <a:pt x="8281" y="764"/>
                  </a:cubicBezTo>
                  <a:cubicBezTo>
                    <a:pt x="8265" y="764"/>
                    <a:pt x="7600" y="863"/>
                    <a:pt x="7124" y="936"/>
                  </a:cubicBezTo>
                  <a:cubicBezTo>
                    <a:pt x="6853" y="986"/>
                    <a:pt x="6640" y="1018"/>
                    <a:pt x="6623" y="1035"/>
                  </a:cubicBezTo>
                  <a:cubicBezTo>
                    <a:pt x="6607" y="1059"/>
                    <a:pt x="6607" y="1724"/>
                    <a:pt x="6615" y="2389"/>
                  </a:cubicBezTo>
                  <a:cubicBezTo>
                    <a:pt x="6615" y="3046"/>
                    <a:pt x="6623" y="3710"/>
                    <a:pt x="6615" y="3718"/>
                  </a:cubicBezTo>
                  <a:cubicBezTo>
                    <a:pt x="6615" y="3718"/>
                    <a:pt x="6426" y="3735"/>
                    <a:pt x="6254" y="3743"/>
                  </a:cubicBezTo>
                  <a:cubicBezTo>
                    <a:pt x="6082" y="3751"/>
                    <a:pt x="5918" y="3759"/>
                    <a:pt x="5901" y="3801"/>
                  </a:cubicBezTo>
                  <a:cubicBezTo>
                    <a:pt x="5901" y="3817"/>
                    <a:pt x="5893" y="5499"/>
                    <a:pt x="5893" y="6903"/>
                  </a:cubicBezTo>
                  <a:cubicBezTo>
                    <a:pt x="5893" y="7887"/>
                    <a:pt x="5893" y="8725"/>
                    <a:pt x="5885" y="8741"/>
                  </a:cubicBezTo>
                  <a:cubicBezTo>
                    <a:pt x="5885" y="8741"/>
                    <a:pt x="5811" y="8749"/>
                    <a:pt x="5745" y="8757"/>
                  </a:cubicBezTo>
                  <a:cubicBezTo>
                    <a:pt x="5696" y="8757"/>
                    <a:pt x="5647" y="8766"/>
                    <a:pt x="5622" y="8774"/>
                  </a:cubicBezTo>
                  <a:cubicBezTo>
                    <a:pt x="5597" y="8790"/>
                    <a:pt x="5532" y="8831"/>
                    <a:pt x="5474" y="8880"/>
                  </a:cubicBezTo>
                  <a:lnTo>
                    <a:pt x="5474" y="8880"/>
                  </a:lnTo>
                  <a:cubicBezTo>
                    <a:pt x="5425" y="8913"/>
                    <a:pt x="5384" y="8946"/>
                    <a:pt x="5376" y="8963"/>
                  </a:cubicBezTo>
                  <a:lnTo>
                    <a:pt x="5376" y="8963"/>
                  </a:lnTo>
                  <a:cubicBezTo>
                    <a:pt x="5359" y="8987"/>
                    <a:pt x="5343" y="9061"/>
                    <a:pt x="5335" y="9110"/>
                  </a:cubicBezTo>
                  <a:cubicBezTo>
                    <a:pt x="5195" y="9094"/>
                    <a:pt x="4629" y="9061"/>
                    <a:pt x="4539" y="9061"/>
                  </a:cubicBezTo>
                  <a:cubicBezTo>
                    <a:pt x="4506" y="9061"/>
                    <a:pt x="4424" y="9045"/>
                    <a:pt x="4334" y="9020"/>
                  </a:cubicBezTo>
                  <a:cubicBezTo>
                    <a:pt x="4202" y="8979"/>
                    <a:pt x="4071" y="8938"/>
                    <a:pt x="4030" y="8922"/>
                  </a:cubicBezTo>
                  <a:cubicBezTo>
                    <a:pt x="4014" y="8905"/>
                    <a:pt x="4014" y="8880"/>
                    <a:pt x="4014" y="8856"/>
                  </a:cubicBezTo>
                  <a:cubicBezTo>
                    <a:pt x="4014" y="8831"/>
                    <a:pt x="4014" y="8807"/>
                    <a:pt x="3997" y="8782"/>
                  </a:cubicBezTo>
                  <a:cubicBezTo>
                    <a:pt x="3997" y="8757"/>
                    <a:pt x="4014" y="8733"/>
                    <a:pt x="4038" y="8716"/>
                  </a:cubicBezTo>
                  <a:lnTo>
                    <a:pt x="4038" y="8716"/>
                  </a:lnTo>
                  <a:cubicBezTo>
                    <a:pt x="4055" y="8692"/>
                    <a:pt x="4079" y="8667"/>
                    <a:pt x="4079" y="8634"/>
                  </a:cubicBezTo>
                  <a:cubicBezTo>
                    <a:pt x="4079" y="8601"/>
                    <a:pt x="4046" y="8569"/>
                    <a:pt x="4014" y="8536"/>
                  </a:cubicBezTo>
                  <a:cubicBezTo>
                    <a:pt x="3973" y="8495"/>
                    <a:pt x="3907" y="8454"/>
                    <a:pt x="3882" y="8437"/>
                  </a:cubicBezTo>
                  <a:cubicBezTo>
                    <a:pt x="3858" y="8429"/>
                    <a:pt x="3808" y="8421"/>
                    <a:pt x="3767" y="8421"/>
                  </a:cubicBezTo>
                  <a:cubicBezTo>
                    <a:pt x="3726" y="8429"/>
                    <a:pt x="3677" y="8437"/>
                    <a:pt x="3661" y="8454"/>
                  </a:cubicBezTo>
                  <a:lnTo>
                    <a:pt x="3661" y="8454"/>
                  </a:lnTo>
                  <a:cubicBezTo>
                    <a:pt x="3644" y="8462"/>
                    <a:pt x="3570" y="8552"/>
                    <a:pt x="3497" y="8651"/>
                  </a:cubicBezTo>
                  <a:cubicBezTo>
                    <a:pt x="3447" y="8708"/>
                    <a:pt x="3398" y="8774"/>
                    <a:pt x="3357" y="882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74"/>
            <p:cNvSpPr/>
            <p:nvPr/>
          </p:nvSpPr>
          <p:spPr>
            <a:xfrm>
              <a:off x="3930325" y="3323200"/>
              <a:ext cx="293400" cy="244375"/>
            </a:xfrm>
            <a:custGeom>
              <a:avLst/>
              <a:gdLst/>
              <a:ahLst/>
              <a:cxnLst/>
              <a:rect l="l" t="t" r="r" b="b"/>
              <a:pathLst>
                <a:path w="11736" h="9775" extrusionOk="0">
                  <a:moveTo>
                    <a:pt x="9159" y="5975"/>
                  </a:moveTo>
                  <a:cubicBezTo>
                    <a:pt x="9118" y="6033"/>
                    <a:pt x="8658" y="6016"/>
                    <a:pt x="8519" y="6106"/>
                  </a:cubicBezTo>
                  <a:cubicBezTo>
                    <a:pt x="8371" y="6189"/>
                    <a:pt x="8314" y="6427"/>
                    <a:pt x="8215" y="6435"/>
                  </a:cubicBezTo>
                  <a:cubicBezTo>
                    <a:pt x="8117" y="6443"/>
                    <a:pt x="7961" y="6312"/>
                    <a:pt x="7821" y="6172"/>
                  </a:cubicBezTo>
                  <a:cubicBezTo>
                    <a:pt x="7682" y="6024"/>
                    <a:pt x="7788" y="6033"/>
                    <a:pt x="7690" y="5926"/>
                  </a:cubicBezTo>
                  <a:cubicBezTo>
                    <a:pt x="7583" y="5819"/>
                    <a:pt x="7591" y="5778"/>
                    <a:pt x="7633" y="5672"/>
                  </a:cubicBezTo>
                  <a:cubicBezTo>
                    <a:pt x="7674" y="5565"/>
                    <a:pt x="7723" y="5622"/>
                    <a:pt x="7797" y="5548"/>
                  </a:cubicBezTo>
                  <a:cubicBezTo>
                    <a:pt x="7871" y="5475"/>
                    <a:pt x="7887" y="5384"/>
                    <a:pt x="8026" y="5196"/>
                  </a:cubicBezTo>
                  <a:cubicBezTo>
                    <a:pt x="8067" y="5155"/>
                    <a:pt x="8141" y="5138"/>
                    <a:pt x="8264" y="5064"/>
                  </a:cubicBezTo>
                  <a:cubicBezTo>
                    <a:pt x="8379" y="4982"/>
                    <a:pt x="8576" y="4859"/>
                    <a:pt x="8749" y="4900"/>
                  </a:cubicBezTo>
                  <a:cubicBezTo>
                    <a:pt x="8921" y="4949"/>
                    <a:pt x="8896" y="5056"/>
                    <a:pt x="8995" y="5122"/>
                  </a:cubicBezTo>
                  <a:cubicBezTo>
                    <a:pt x="9093" y="5187"/>
                    <a:pt x="9266" y="5319"/>
                    <a:pt x="9266" y="5450"/>
                  </a:cubicBezTo>
                  <a:cubicBezTo>
                    <a:pt x="9274" y="5581"/>
                    <a:pt x="9118" y="5663"/>
                    <a:pt x="9085" y="5770"/>
                  </a:cubicBezTo>
                  <a:cubicBezTo>
                    <a:pt x="9052" y="5877"/>
                    <a:pt x="9200" y="5910"/>
                    <a:pt x="9159" y="5975"/>
                  </a:cubicBezTo>
                  <a:close/>
                  <a:moveTo>
                    <a:pt x="11268" y="3521"/>
                  </a:moveTo>
                  <a:lnTo>
                    <a:pt x="11260" y="3513"/>
                  </a:lnTo>
                  <a:cubicBezTo>
                    <a:pt x="11235" y="3538"/>
                    <a:pt x="11202" y="3587"/>
                    <a:pt x="11194" y="3669"/>
                  </a:cubicBezTo>
                  <a:cubicBezTo>
                    <a:pt x="11186" y="3743"/>
                    <a:pt x="11178" y="3784"/>
                    <a:pt x="11161" y="3817"/>
                  </a:cubicBezTo>
                  <a:cubicBezTo>
                    <a:pt x="11137" y="3858"/>
                    <a:pt x="11112" y="3866"/>
                    <a:pt x="11071" y="3874"/>
                  </a:cubicBezTo>
                  <a:cubicBezTo>
                    <a:pt x="11038" y="3874"/>
                    <a:pt x="10899" y="3858"/>
                    <a:pt x="10792" y="3841"/>
                  </a:cubicBezTo>
                  <a:cubicBezTo>
                    <a:pt x="10710" y="3825"/>
                    <a:pt x="10644" y="3809"/>
                    <a:pt x="10628" y="3784"/>
                  </a:cubicBezTo>
                  <a:cubicBezTo>
                    <a:pt x="10620" y="3768"/>
                    <a:pt x="10571" y="3710"/>
                    <a:pt x="10521" y="3653"/>
                  </a:cubicBezTo>
                  <a:cubicBezTo>
                    <a:pt x="10439" y="3562"/>
                    <a:pt x="10349" y="3456"/>
                    <a:pt x="10333" y="3423"/>
                  </a:cubicBezTo>
                  <a:cubicBezTo>
                    <a:pt x="10316" y="3390"/>
                    <a:pt x="10308" y="3357"/>
                    <a:pt x="10308" y="3316"/>
                  </a:cubicBezTo>
                  <a:cubicBezTo>
                    <a:pt x="10308" y="3267"/>
                    <a:pt x="10316" y="3201"/>
                    <a:pt x="10316" y="3185"/>
                  </a:cubicBezTo>
                  <a:cubicBezTo>
                    <a:pt x="10324" y="3160"/>
                    <a:pt x="10357" y="3095"/>
                    <a:pt x="10398" y="3029"/>
                  </a:cubicBezTo>
                  <a:cubicBezTo>
                    <a:pt x="10447" y="2947"/>
                    <a:pt x="10497" y="2857"/>
                    <a:pt x="10521" y="2824"/>
                  </a:cubicBezTo>
                  <a:cubicBezTo>
                    <a:pt x="10538" y="2799"/>
                    <a:pt x="10579" y="2750"/>
                    <a:pt x="10628" y="2709"/>
                  </a:cubicBezTo>
                  <a:cubicBezTo>
                    <a:pt x="10685" y="2660"/>
                    <a:pt x="10759" y="2627"/>
                    <a:pt x="10833" y="2635"/>
                  </a:cubicBezTo>
                  <a:cubicBezTo>
                    <a:pt x="10899" y="2651"/>
                    <a:pt x="10923" y="2676"/>
                    <a:pt x="10948" y="2701"/>
                  </a:cubicBezTo>
                  <a:cubicBezTo>
                    <a:pt x="10973" y="2725"/>
                    <a:pt x="10997" y="2750"/>
                    <a:pt x="11071" y="2766"/>
                  </a:cubicBezTo>
                  <a:cubicBezTo>
                    <a:pt x="11071" y="2734"/>
                    <a:pt x="11079" y="2701"/>
                    <a:pt x="11096" y="2668"/>
                  </a:cubicBezTo>
                  <a:cubicBezTo>
                    <a:pt x="11104" y="2619"/>
                    <a:pt x="11120" y="2569"/>
                    <a:pt x="11120" y="2537"/>
                  </a:cubicBezTo>
                  <a:cubicBezTo>
                    <a:pt x="11120" y="2504"/>
                    <a:pt x="11120" y="2438"/>
                    <a:pt x="11120" y="2356"/>
                  </a:cubicBezTo>
                  <a:cubicBezTo>
                    <a:pt x="11129" y="2225"/>
                    <a:pt x="11137" y="2061"/>
                    <a:pt x="11120" y="2020"/>
                  </a:cubicBezTo>
                  <a:cubicBezTo>
                    <a:pt x="11112" y="1987"/>
                    <a:pt x="11104" y="1905"/>
                    <a:pt x="11104" y="1798"/>
                  </a:cubicBezTo>
                  <a:cubicBezTo>
                    <a:pt x="11104" y="1617"/>
                    <a:pt x="11096" y="1388"/>
                    <a:pt x="11055" y="1322"/>
                  </a:cubicBezTo>
                  <a:cubicBezTo>
                    <a:pt x="11038" y="1281"/>
                    <a:pt x="11005" y="1240"/>
                    <a:pt x="10973" y="1199"/>
                  </a:cubicBezTo>
                  <a:cubicBezTo>
                    <a:pt x="10907" y="1117"/>
                    <a:pt x="10841" y="1035"/>
                    <a:pt x="10833" y="928"/>
                  </a:cubicBezTo>
                  <a:cubicBezTo>
                    <a:pt x="10817" y="830"/>
                    <a:pt x="10784" y="592"/>
                    <a:pt x="10718" y="411"/>
                  </a:cubicBezTo>
                  <a:cubicBezTo>
                    <a:pt x="10677" y="296"/>
                    <a:pt x="10628" y="206"/>
                    <a:pt x="10562" y="173"/>
                  </a:cubicBezTo>
                  <a:cubicBezTo>
                    <a:pt x="10497" y="132"/>
                    <a:pt x="10333" y="99"/>
                    <a:pt x="10152" y="75"/>
                  </a:cubicBezTo>
                  <a:cubicBezTo>
                    <a:pt x="9873" y="34"/>
                    <a:pt x="9536" y="9"/>
                    <a:pt x="9397" y="1"/>
                  </a:cubicBezTo>
                  <a:cubicBezTo>
                    <a:pt x="9290" y="1"/>
                    <a:pt x="9208" y="1"/>
                    <a:pt x="9159" y="9"/>
                  </a:cubicBezTo>
                  <a:cubicBezTo>
                    <a:pt x="9102" y="9"/>
                    <a:pt x="9069" y="25"/>
                    <a:pt x="9036" y="42"/>
                  </a:cubicBezTo>
                  <a:cubicBezTo>
                    <a:pt x="9003" y="58"/>
                    <a:pt x="8962" y="99"/>
                    <a:pt x="8929" y="140"/>
                  </a:cubicBezTo>
                  <a:cubicBezTo>
                    <a:pt x="8888" y="189"/>
                    <a:pt x="8847" y="239"/>
                    <a:pt x="8814" y="247"/>
                  </a:cubicBezTo>
                  <a:cubicBezTo>
                    <a:pt x="8790" y="255"/>
                    <a:pt x="8757" y="255"/>
                    <a:pt x="8708" y="255"/>
                  </a:cubicBezTo>
                  <a:cubicBezTo>
                    <a:pt x="8650" y="247"/>
                    <a:pt x="8568" y="247"/>
                    <a:pt x="8519" y="272"/>
                  </a:cubicBezTo>
                  <a:cubicBezTo>
                    <a:pt x="8478" y="296"/>
                    <a:pt x="8437" y="362"/>
                    <a:pt x="8396" y="444"/>
                  </a:cubicBezTo>
                  <a:cubicBezTo>
                    <a:pt x="8338" y="542"/>
                    <a:pt x="8281" y="649"/>
                    <a:pt x="8199" y="698"/>
                  </a:cubicBezTo>
                  <a:cubicBezTo>
                    <a:pt x="8166" y="715"/>
                    <a:pt x="8117" y="739"/>
                    <a:pt x="8059" y="780"/>
                  </a:cubicBezTo>
                  <a:cubicBezTo>
                    <a:pt x="7854" y="887"/>
                    <a:pt x="7534" y="1059"/>
                    <a:pt x="7534" y="1092"/>
                  </a:cubicBezTo>
                  <a:cubicBezTo>
                    <a:pt x="7534" y="1166"/>
                    <a:pt x="7534" y="1470"/>
                    <a:pt x="7485" y="1535"/>
                  </a:cubicBezTo>
                  <a:cubicBezTo>
                    <a:pt x="7460" y="1560"/>
                    <a:pt x="7362" y="1650"/>
                    <a:pt x="7271" y="1724"/>
                  </a:cubicBezTo>
                  <a:cubicBezTo>
                    <a:pt x="7198" y="1782"/>
                    <a:pt x="7124" y="1831"/>
                    <a:pt x="7099" y="1839"/>
                  </a:cubicBezTo>
                  <a:cubicBezTo>
                    <a:pt x="7074" y="1839"/>
                    <a:pt x="7050" y="1839"/>
                    <a:pt x="7017" y="1839"/>
                  </a:cubicBezTo>
                  <a:cubicBezTo>
                    <a:pt x="6951" y="1839"/>
                    <a:pt x="6886" y="1839"/>
                    <a:pt x="6853" y="1888"/>
                  </a:cubicBezTo>
                  <a:cubicBezTo>
                    <a:pt x="6828" y="1929"/>
                    <a:pt x="6812" y="2003"/>
                    <a:pt x="6787" y="2077"/>
                  </a:cubicBezTo>
                  <a:cubicBezTo>
                    <a:pt x="6763" y="2192"/>
                    <a:pt x="6738" y="2323"/>
                    <a:pt x="6672" y="2397"/>
                  </a:cubicBezTo>
                  <a:cubicBezTo>
                    <a:pt x="6631" y="2446"/>
                    <a:pt x="6566" y="2520"/>
                    <a:pt x="6500" y="2578"/>
                  </a:cubicBezTo>
                  <a:cubicBezTo>
                    <a:pt x="6434" y="2643"/>
                    <a:pt x="6369" y="2701"/>
                    <a:pt x="6336" y="2717"/>
                  </a:cubicBezTo>
                  <a:cubicBezTo>
                    <a:pt x="6336" y="2725"/>
                    <a:pt x="6328" y="2725"/>
                    <a:pt x="6319" y="2734"/>
                  </a:cubicBezTo>
                  <a:cubicBezTo>
                    <a:pt x="6278" y="2766"/>
                    <a:pt x="6237" y="2807"/>
                    <a:pt x="5958" y="2750"/>
                  </a:cubicBezTo>
                  <a:cubicBezTo>
                    <a:pt x="5802" y="2717"/>
                    <a:pt x="5548" y="2610"/>
                    <a:pt x="5318" y="2504"/>
                  </a:cubicBezTo>
                  <a:cubicBezTo>
                    <a:pt x="5088" y="2405"/>
                    <a:pt x="4891" y="2315"/>
                    <a:pt x="4867" y="2331"/>
                  </a:cubicBezTo>
                  <a:cubicBezTo>
                    <a:pt x="4826" y="2356"/>
                    <a:pt x="4752" y="2405"/>
                    <a:pt x="4695" y="2454"/>
                  </a:cubicBezTo>
                  <a:cubicBezTo>
                    <a:pt x="4662" y="2479"/>
                    <a:pt x="4629" y="2504"/>
                    <a:pt x="4629" y="2512"/>
                  </a:cubicBezTo>
                  <a:lnTo>
                    <a:pt x="4621" y="2537"/>
                  </a:lnTo>
                  <a:cubicBezTo>
                    <a:pt x="4604" y="2586"/>
                    <a:pt x="4571" y="2676"/>
                    <a:pt x="4539" y="2766"/>
                  </a:cubicBezTo>
                  <a:cubicBezTo>
                    <a:pt x="4514" y="2857"/>
                    <a:pt x="4473" y="2939"/>
                    <a:pt x="4457" y="2972"/>
                  </a:cubicBezTo>
                  <a:cubicBezTo>
                    <a:pt x="4448" y="2972"/>
                    <a:pt x="4440" y="2980"/>
                    <a:pt x="4432" y="2996"/>
                  </a:cubicBezTo>
                  <a:cubicBezTo>
                    <a:pt x="4350" y="3103"/>
                    <a:pt x="4079" y="3464"/>
                    <a:pt x="3849" y="3489"/>
                  </a:cubicBezTo>
                  <a:cubicBezTo>
                    <a:pt x="3718" y="3513"/>
                    <a:pt x="3521" y="3505"/>
                    <a:pt x="3373" y="3505"/>
                  </a:cubicBezTo>
                  <a:cubicBezTo>
                    <a:pt x="3267" y="3505"/>
                    <a:pt x="3184" y="3505"/>
                    <a:pt x="3184" y="3505"/>
                  </a:cubicBezTo>
                  <a:cubicBezTo>
                    <a:pt x="3176" y="3513"/>
                    <a:pt x="3168" y="3513"/>
                    <a:pt x="3160" y="3513"/>
                  </a:cubicBezTo>
                  <a:cubicBezTo>
                    <a:pt x="3152" y="3513"/>
                    <a:pt x="3143" y="3513"/>
                    <a:pt x="3143" y="3513"/>
                  </a:cubicBezTo>
                  <a:cubicBezTo>
                    <a:pt x="3119" y="3505"/>
                    <a:pt x="3102" y="3489"/>
                    <a:pt x="3078" y="3464"/>
                  </a:cubicBezTo>
                  <a:cubicBezTo>
                    <a:pt x="3053" y="3439"/>
                    <a:pt x="3029" y="3415"/>
                    <a:pt x="3012" y="3382"/>
                  </a:cubicBezTo>
                  <a:cubicBezTo>
                    <a:pt x="2971" y="3308"/>
                    <a:pt x="2946" y="3226"/>
                    <a:pt x="2988" y="3136"/>
                  </a:cubicBezTo>
                  <a:cubicBezTo>
                    <a:pt x="3012" y="3062"/>
                    <a:pt x="3045" y="3021"/>
                    <a:pt x="3078" y="2988"/>
                  </a:cubicBezTo>
                  <a:cubicBezTo>
                    <a:pt x="3111" y="2947"/>
                    <a:pt x="3143" y="2914"/>
                    <a:pt x="3119" y="2848"/>
                  </a:cubicBezTo>
                  <a:lnTo>
                    <a:pt x="3111" y="2799"/>
                  </a:lnTo>
                  <a:cubicBezTo>
                    <a:pt x="3061" y="2619"/>
                    <a:pt x="2963" y="2241"/>
                    <a:pt x="2856" y="2167"/>
                  </a:cubicBezTo>
                  <a:cubicBezTo>
                    <a:pt x="2799" y="2126"/>
                    <a:pt x="2733" y="2093"/>
                    <a:pt x="2684" y="2077"/>
                  </a:cubicBezTo>
                  <a:cubicBezTo>
                    <a:pt x="2635" y="2061"/>
                    <a:pt x="2594" y="2044"/>
                    <a:pt x="2561" y="2044"/>
                  </a:cubicBezTo>
                  <a:lnTo>
                    <a:pt x="2553" y="2898"/>
                  </a:lnTo>
                  <a:cubicBezTo>
                    <a:pt x="2553" y="3882"/>
                    <a:pt x="2553" y="4728"/>
                    <a:pt x="2553" y="4744"/>
                  </a:cubicBezTo>
                  <a:cubicBezTo>
                    <a:pt x="2544" y="4802"/>
                    <a:pt x="2438" y="4810"/>
                    <a:pt x="2347" y="4818"/>
                  </a:cubicBezTo>
                  <a:cubicBezTo>
                    <a:pt x="2298" y="4826"/>
                    <a:pt x="2257" y="4826"/>
                    <a:pt x="2249" y="4834"/>
                  </a:cubicBezTo>
                  <a:cubicBezTo>
                    <a:pt x="2224" y="4843"/>
                    <a:pt x="2159" y="4884"/>
                    <a:pt x="2109" y="4925"/>
                  </a:cubicBezTo>
                  <a:cubicBezTo>
                    <a:pt x="2068" y="4958"/>
                    <a:pt x="2036" y="4982"/>
                    <a:pt x="2027" y="4990"/>
                  </a:cubicBezTo>
                  <a:lnTo>
                    <a:pt x="2027" y="4990"/>
                  </a:lnTo>
                  <a:cubicBezTo>
                    <a:pt x="2011" y="5015"/>
                    <a:pt x="1994" y="5146"/>
                    <a:pt x="1994" y="5146"/>
                  </a:cubicBezTo>
                  <a:lnTo>
                    <a:pt x="1986" y="5179"/>
                  </a:lnTo>
                  <a:lnTo>
                    <a:pt x="1953" y="5171"/>
                  </a:lnTo>
                  <a:cubicBezTo>
                    <a:pt x="1953" y="5171"/>
                    <a:pt x="1239" y="5122"/>
                    <a:pt x="1133" y="5122"/>
                  </a:cubicBezTo>
                  <a:cubicBezTo>
                    <a:pt x="1092" y="5122"/>
                    <a:pt x="1001" y="5105"/>
                    <a:pt x="911" y="5081"/>
                  </a:cubicBezTo>
                  <a:cubicBezTo>
                    <a:pt x="780" y="5040"/>
                    <a:pt x="632" y="4990"/>
                    <a:pt x="591" y="4974"/>
                  </a:cubicBezTo>
                  <a:cubicBezTo>
                    <a:pt x="534" y="4949"/>
                    <a:pt x="534" y="4908"/>
                    <a:pt x="534" y="4859"/>
                  </a:cubicBezTo>
                  <a:lnTo>
                    <a:pt x="534" y="4851"/>
                  </a:lnTo>
                  <a:cubicBezTo>
                    <a:pt x="534" y="4834"/>
                    <a:pt x="534" y="4810"/>
                    <a:pt x="534" y="4793"/>
                  </a:cubicBezTo>
                  <a:cubicBezTo>
                    <a:pt x="525" y="4785"/>
                    <a:pt x="525" y="4777"/>
                    <a:pt x="525" y="4769"/>
                  </a:cubicBezTo>
                  <a:cubicBezTo>
                    <a:pt x="525" y="4728"/>
                    <a:pt x="550" y="4695"/>
                    <a:pt x="575" y="4662"/>
                  </a:cubicBezTo>
                  <a:cubicBezTo>
                    <a:pt x="591" y="4646"/>
                    <a:pt x="599" y="4637"/>
                    <a:pt x="599" y="4629"/>
                  </a:cubicBezTo>
                  <a:cubicBezTo>
                    <a:pt x="599" y="4621"/>
                    <a:pt x="583" y="4605"/>
                    <a:pt x="558" y="4580"/>
                  </a:cubicBezTo>
                  <a:cubicBezTo>
                    <a:pt x="517" y="4547"/>
                    <a:pt x="468" y="4506"/>
                    <a:pt x="443" y="4498"/>
                  </a:cubicBezTo>
                  <a:cubicBezTo>
                    <a:pt x="427" y="4490"/>
                    <a:pt x="394" y="4490"/>
                    <a:pt x="361" y="4490"/>
                  </a:cubicBezTo>
                  <a:cubicBezTo>
                    <a:pt x="337" y="4490"/>
                    <a:pt x="304" y="4498"/>
                    <a:pt x="296" y="4498"/>
                  </a:cubicBezTo>
                  <a:cubicBezTo>
                    <a:pt x="287" y="4506"/>
                    <a:pt x="214" y="4596"/>
                    <a:pt x="140" y="4687"/>
                  </a:cubicBezTo>
                  <a:cubicBezTo>
                    <a:pt x="91" y="4744"/>
                    <a:pt x="41" y="4810"/>
                    <a:pt x="0" y="4867"/>
                  </a:cubicBezTo>
                  <a:cubicBezTo>
                    <a:pt x="17" y="4875"/>
                    <a:pt x="25" y="4892"/>
                    <a:pt x="41" y="4908"/>
                  </a:cubicBezTo>
                  <a:cubicBezTo>
                    <a:pt x="115" y="5007"/>
                    <a:pt x="460" y="5745"/>
                    <a:pt x="534" y="5951"/>
                  </a:cubicBezTo>
                  <a:cubicBezTo>
                    <a:pt x="616" y="6148"/>
                    <a:pt x="805" y="6533"/>
                    <a:pt x="895" y="6763"/>
                  </a:cubicBezTo>
                  <a:cubicBezTo>
                    <a:pt x="985" y="6985"/>
                    <a:pt x="1231" y="7321"/>
                    <a:pt x="1289" y="7461"/>
                  </a:cubicBezTo>
                  <a:cubicBezTo>
                    <a:pt x="1346" y="7600"/>
                    <a:pt x="1371" y="7772"/>
                    <a:pt x="1371" y="7797"/>
                  </a:cubicBezTo>
                  <a:cubicBezTo>
                    <a:pt x="1371" y="7830"/>
                    <a:pt x="1256" y="8150"/>
                    <a:pt x="1198" y="8175"/>
                  </a:cubicBezTo>
                  <a:cubicBezTo>
                    <a:pt x="1133" y="8199"/>
                    <a:pt x="1116" y="8134"/>
                    <a:pt x="1084" y="8142"/>
                  </a:cubicBezTo>
                  <a:cubicBezTo>
                    <a:pt x="1059" y="8158"/>
                    <a:pt x="1001" y="8166"/>
                    <a:pt x="969" y="8224"/>
                  </a:cubicBezTo>
                  <a:cubicBezTo>
                    <a:pt x="936" y="8281"/>
                    <a:pt x="952" y="8314"/>
                    <a:pt x="993" y="8355"/>
                  </a:cubicBezTo>
                  <a:cubicBezTo>
                    <a:pt x="1026" y="8404"/>
                    <a:pt x="1067" y="8347"/>
                    <a:pt x="1116" y="8372"/>
                  </a:cubicBezTo>
                  <a:cubicBezTo>
                    <a:pt x="1166" y="8396"/>
                    <a:pt x="1141" y="8454"/>
                    <a:pt x="1166" y="8536"/>
                  </a:cubicBezTo>
                  <a:cubicBezTo>
                    <a:pt x="1198" y="8618"/>
                    <a:pt x="1379" y="8839"/>
                    <a:pt x="1404" y="8913"/>
                  </a:cubicBezTo>
                  <a:cubicBezTo>
                    <a:pt x="1428" y="8979"/>
                    <a:pt x="1322" y="9028"/>
                    <a:pt x="1289" y="9127"/>
                  </a:cubicBezTo>
                  <a:cubicBezTo>
                    <a:pt x="1264" y="9233"/>
                    <a:pt x="1387" y="9406"/>
                    <a:pt x="1420" y="9397"/>
                  </a:cubicBezTo>
                  <a:cubicBezTo>
                    <a:pt x="1453" y="9397"/>
                    <a:pt x="1395" y="9233"/>
                    <a:pt x="1453" y="9200"/>
                  </a:cubicBezTo>
                  <a:cubicBezTo>
                    <a:pt x="1510" y="9168"/>
                    <a:pt x="1642" y="9209"/>
                    <a:pt x="1691" y="9250"/>
                  </a:cubicBezTo>
                  <a:cubicBezTo>
                    <a:pt x="1748" y="9282"/>
                    <a:pt x="1691" y="9381"/>
                    <a:pt x="1724" y="9430"/>
                  </a:cubicBezTo>
                  <a:cubicBezTo>
                    <a:pt x="1748" y="9479"/>
                    <a:pt x="1814" y="9414"/>
                    <a:pt x="1880" y="9422"/>
                  </a:cubicBezTo>
                  <a:cubicBezTo>
                    <a:pt x="1945" y="9430"/>
                    <a:pt x="2044" y="9570"/>
                    <a:pt x="2109" y="9627"/>
                  </a:cubicBezTo>
                  <a:cubicBezTo>
                    <a:pt x="2167" y="9676"/>
                    <a:pt x="2512" y="9775"/>
                    <a:pt x="2569" y="9767"/>
                  </a:cubicBezTo>
                  <a:cubicBezTo>
                    <a:pt x="2626" y="9767"/>
                    <a:pt x="2741" y="9635"/>
                    <a:pt x="2791" y="9603"/>
                  </a:cubicBezTo>
                  <a:cubicBezTo>
                    <a:pt x="2848" y="9561"/>
                    <a:pt x="3037" y="9447"/>
                    <a:pt x="3119" y="9422"/>
                  </a:cubicBezTo>
                  <a:cubicBezTo>
                    <a:pt x="3201" y="9397"/>
                    <a:pt x="3734" y="9414"/>
                    <a:pt x="3833" y="9397"/>
                  </a:cubicBezTo>
                  <a:cubicBezTo>
                    <a:pt x="3931" y="9373"/>
                    <a:pt x="3981" y="9291"/>
                    <a:pt x="4054" y="9200"/>
                  </a:cubicBezTo>
                  <a:cubicBezTo>
                    <a:pt x="4128" y="9110"/>
                    <a:pt x="4145" y="9159"/>
                    <a:pt x="4276" y="9184"/>
                  </a:cubicBezTo>
                  <a:cubicBezTo>
                    <a:pt x="4407" y="9200"/>
                    <a:pt x="4407" y="9127"/>
                    <a:pt x="4498" y="9118"/>
                  </a:cubicBezTo>
                  <a:cubicBezTo>
                    <a:pt x="4596" y="9118"/>
                    <a:pt x="4801" y="9176"/>
                    <a:pt x="4916" y="9217"/>
                  </a:cubicBezTo>
                  <a:cubicBezTo>
                    <a:pt x="5039" y="9250"/>
                    <a:pt x="4982" y="9143"/>
                    <a:pt x="5129" y="9110"/>
                  </a:cubicBezTo>
                  <a:cubicBezTo>
                    <a:pt x="5285" y="9077"/>
                    <a:pt x="5868" y="9291"/>
                    <a:pt x="5967" y="9299"/>
                  </a:cubicBezTo>
                  <a:cubicBezTo>
                    <a:pt x="6065" y="9307"/>
                    <a:pt x="6016" y="9151"/>
                    <a:pt x="6073" y="9118"/>
                  </a:cubicBezTo>
                  <a:cubicBezTo>
                    <a:pt x="6131" y="9086"/>
                    <a:pt x="6459" y="9168"/>
                    <a:pt x="6533" y="9184"/>
                  </a:cubicBezTo>
                  <a:cubicBezTo>
                    <a:pt x="6607" y="9192"/>
                    <a:pt x="6549" y="9077"/>
                    <a:pt x="6557" y="9053"/>
                  </a:cubicBezTo>
                  <a:cubicBezTo>
                    <a:pt x="6557" y="9020"/>
                    <a:pt x="6681" y="8930"/>
                    <a:pt x="6713" y="8905"/>
                  </a:cubicBezTo>
                  <a:cubicBezTo>
                    <a:pt x="6746" y="8880"/>
                    <a:pt x="7222" y="8889"/>
                    <a:pt x="7288" y="8880"/>
                  </a:cubicBezTo>
                  <a:cubicBezTo>
                    <a:pt x="7362" y="8872"/>
                    <a:pt x="7427" y="8815"/>
                    <a:pt x="7534" y="8749"/>
                  </a:cubicBezTo>
                  <a:cubicBezTo>
                    <a:pt x="7633" y="8683"/>
                    <a:pt x="8174" y="8322"/>
                    <a:pt x="8223" y="8240"/>
                  </a:cubicBezTo>
                  <a:cubicBezTo>
                    <a:pt x="8273" y="8150"/>
                    <a:pt x="8314" y="8150"/>
                    <a:pt x="8494" y="8084"/>
                  </a:cubicBezTo>
                  <a:cubicBezTo>
                    <a:pt x="8683" y="8019"/>
                    <a:pt x="8806" y="7789"/>
                    <a:pt x="8888" y="7723"/>
                  </a:cubicBezTo>
                  <a:cubicBezTo>
                    <a:pt x="8970" y="7649"/>
                    <a:pt x="9569" y="7075"/>
                    <a:pt x="9717" y="6903"/>
                  </a:cubicBezTo>
                  <a:cubicBezTo>
                    <a:pt x="9865" y="6738"/>
                    <a:pt x="9930" y="6681"/>
                    <a:pt x="9980" y="6591"/>
                  </a:cubicBezTo>
                  <a:cubicBezTo>
                    <a:pt x="10029" y="6500"/>
                    <a:pt x="10365" y="5901"/>
                    <a:pt x="10472" y="5688"/>
                  </a:cubicBezTo>
                  <a:cubicBezTo>
                    <a:pt x="10587" y="5475"/>
                    <a:pt x="10661" y="5409"/>
                    <a:pt x="10817" y="5278"/>
                  </a:cubicBezTo>
                  <a:cubicBezTo>
                    <a:pt x="10964" y="5146"/>
                    <a:pt x="11038" y="5146"/>
                    <a:pt x="11096" y="5105"/>
                  </a:cubicBezTo>
                  <a:cubicBezTo>
                    <a:pt x="11145" y="5064"/>
                    <a:pt x="11112" y="4990"/>
                    <a:pt x="11112" y="4941"/>
                  </a:cubicBezTo>
                  <a:cubicBezTo>
                    <a:pt x="11112" y="4892"/>
                    <a:pt x="11391" y="4703"/>
                    <a:pt x="11440" y="4629"/>
                  </a:cubicBezTo>
                  <a:cubicBezTo>
                    <a:pt x="11498" y="4547"/>
                    <a:pt x="11646" y="3932"/>
                    <a:pt x="11670" y="3800"/>
                  </a:cubicBezTo>
                  <a:cubicBezTo>
                    <a:pt x="11687" y="3743"/>
                    <a:pt x="11711" y="3653"/>
                    <a:pt x="11736" y="3571"/>
                  </a:cubicBezTo>
                  <a:cubicBezTo>
                    <a:pt x="11539" y="3562"/>
                    <a:pt x="11309" y="3554"/>
                    <a:pt x="11268" y="352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74"/>
            <p:cNvSpPr/>
            <p:nvPr/>
          </p:nvSpPr>
          <p:spPr>
            <a:xfrm>
              <a:off x="3930325" y="3323200"/>
              <a:ext cx="293400" cy="244375"/>
            </a:xfrm>
            <a:custGeom>
              <a:avLst/>
              <a:gdLst/>
              <a:ahLst/>
              <a:cxnLst/>
              <a:rect l="l" t="t" r="r" b="b"/>
              <a:pathLst>
                <a:path w="11736" h="9775" fill="none" extrusionOk="0">
                  <a:moveTo>
                    <a:pt x="9159" y="5975"/>
                  </a:moveTo>
                  <a:cubicBezTo>
                    <a:pt x="9118" y="6033"/>
                    <a:pt x="8658" y="6016"/>
                    <a:pt x="8519" y="6106"/>
                  </a:cubicBezTo>
                  <a:cubicBezTo>
                    <a:pt x="8371" y="6189"/>
                    <a:pt x="8314" y="6427"/>
                    <a:pt x="8215" y="6435"/>
                  </a:cubicBezTo>
                  <a:cubicBezTo>
                    <a:pt x="8117" y="6443"/>
                    <a:pt x="7961" y="6312"/>
                    <a:pt x="7821" y="6172"/>
                  </a:cubicBezTo>
                  <a:cubicBezTo>
                    <a:pt x="7682" y="6024"/>
                    <a:pt x="7788" y="6033"/>
                    <a:pt x="7690" y="5926"/>
                  </a:cubicBezTo>
                  <a:cubicBezTo>
                    <a:pt x="7583" y="5819"/>
                    <a:pt x="7591" y="5778"/>
                    <a:pt x="7633" y="5672"/>
                  </a:cubicBezTo>
                  <a:cubicBezTo>
                    <a:pt x="7674" y="5565"/>
                    <a:pt x="7723" y="5622"/>
                    <a:pt x="7797" y="5548"/>
                  </a:cubicBezTo>
                  <a:cubicBezTo>
                    <a:pt x="7871" y="5475"/>
                    <a:pt x="7887" y="5384"/>
                    <a:pt x="8026" y="5196"/>
                  </a:cubicBezTo>
                  <a:cubicBezTo>
                    <a:pt x="8067" y="5155"/>
                    <a:pt x="8141" y="5138"/>
                    <a:pt x="8264" y="5064"/>
                  </a:cubicBezTo>
                  <a:cubicBezTo>
                    <a:pt x="8379" y="4982"/>
                    <a:pt x="8576" y="4859"/>
                    <a:pt x="8749" y="4900"/>
                  </a:cubicBezTo>
                  <a:cubicBezTo>
                    <a:pt x="8921" y="4949"/>
                    <a:pt x="8896" y="5056"/>
                    <a:pt x="8995" y="5122"/>
                  </a:cubicBezTo>
                  <a:cubicBezTo>
                    <a:pt x="9093" y="5187"/>
                    <a:pt x="9266" y="5319"/>
                    <a:pt x="9266" y="5450"/>
                  </a:cubicBezTo>
                  <a:cubicBezTo>
                    <a:pt x="9274" y="5581"/>
                    <a:pt x="9118" y="5663"/>
                    <a:pt x="9085" y="5770"/>
                  </a:cubicBezTo>
                  <a:cubicBezTo>
                    <a:pt x="9052" y="5877"/>
                    <a:pt x="9200" y="5910"/>
                    <a:pt x="9159" y="5975"/>
                  </a:cubicBezTo>
                  <a:close/>
                  <a:moveTo>
                    <a:pt x="11268" y="3521"/>
                  </a:moveTo>
                  <a:lnTo>
                    <a:pt x="11260" y="3513"/>
                  </a:lnTo>
                  <a:cubicBezTo>
                    <a:pt x="11235" y="3538"/>
                    <a:pt x="11202" y="3587"/>
                    <a:pt x="11194" y="3669"/>
                  </a:cubicBezTo>
                  <a:cubicBezTo>
                    <a:pt x="11186" y="3743"/>
                    <a:pt x="11178" y="3784"/>
                    <a:pt x="11161" y="3817"/>
                  </a:cubicBezTo>
                  <a:cubicBezTo>
                    <a:pt x="11137" y="3858"/>
                    <a:pt x="11112" y="3866"/>
                    <a:pt x="11071" y="3874"/>
                  </a:cubicBezTo>
                  <a:cubicBezTo>
                    <a:pt x="11038" y="3874"/>
                    <a:pt x="10899" y="3858"/>
                    <a:pt x="10792" y="3841"/>
                  </a:cubicBezTo>
                  <a:cubicBezTo>
                    <a:pt x="10710" y="3825"/>
                    <a:pt x="10644" y="3809"/>
                    <a:pt x="10628" y="3784"/>
                  </a:cubicBezTo>
                  <a:cubicBezTo>
                    <a:pt x="10620" y="3768"/>
                    <a:pt x="10571" y="3710"/>
                    <a:pt x="10521" y="3653"/>
                  </a:cubicBezTo>
                  <a:cubicBezTo>
                    <a:pt x="10439" y="3562"/>
                    <a:pt x="10349" y="3456"/>
                    <a:pt x="10333" y="3423"/>
                  </a:cubicBezTo>
                  <a:cubicBezTo>
                    <a:pt x="10316" y="3390"/>
                    <a:pt x="10308" y="3357"/>
                    <a:pt x="10308" y="3316"/>
                  </a:cubicBezTo>
                  <a:cubicBezTo>
                    <a:pt x="10308" y="3267"/>
                    <a:pt x="10316" y="3201"/>
                    <a:pt x="10316" y="3185"/>
                  </a:cubicBezTo>
                  <a:cubicBezTo>
                    <a:pt x="10324" y="3160"/>
                    <a:pt x="10357" y="3095"/>
                    <a:pt x="10398" y="3029"/>
                  </a:cubicBezTo>
                  <a:cubicBezTo>
                    <a:pt x="10447" y="2947"/>
                    <a:pt x="10497" y="2857"/>
                    <a:pt x="10521" y="2824"/>
                  </a:cubicBezTo>
                  <a:cubicBezTo>
                    <a:pt x="10538" y="2799"/>
                    <a:pt x="10579" y="2750"/>
                    <a:pt x="10628" y="2709"/>
                  </a:cubicBezTo>
                  <a:cubicBezTo>
                    <a:pt x="10685" y="2660"/>
                    <a:pt x="10759" y="2627"/>
                    <a:pt x="10833" y="2635"/>
                  </a:cubicBezTo>
                  <a:cubicBezTo>
                    <a:pt x="10899" y="2651"/>
                    <a:pt x="10923" y="2676"/>
                    <a:pt x="10948" y="2701"/>
                  </a:cubicBezTo>
                  <a:cubicBezTo>
                    <a:pt x="10973" y="2725"/>
                    <a:pt x="10997" y="2750"/>
                    <a:pt x="11071" y="2766"/>
                  </a:cubicBezTo>
                  <a:cubicBezTo>
                    <a:pt x="11071" y="2734"/>
                    <a:pt x="11079" y="2701"/>
                    <a:pt x="11096" y="2668"/>
                  </a:cubicBezTo>
                  <a:cubicBezTo>
                    <a:pt x="11104" y="2619"/>
                    <a:pt x="11120" y="2569"/>
                    <a:pt x="11120" y="2537"/>
                  </a:cubicBezTo>
                  <a:cubicBezTo>
                    <a:pt x="11120" y="2504"/>
                    <a:pt x="11120" y="2438"/>
                    <a:pt x="11120" y="2356"/>
                  </a:cubicBezTo>
                  <a:cubicBezTo>
                    <a:pt x="11129" y="2225"/>
                    <a:pt x="11137" y="2061"/>
                    <a:pt x="11120" y="2020"/>
                  </a:cubicBezTo>
                  <a:cubicBezTo>
                    <a:pt x="11112" y="1987"/>
                    <a:pt x="11104" y="1905"/>
                    <a:pt x="11104" y="1798"/>
                  </a:cubicBezTo>
                  <a:cubicBezTo>
                    <a:pt x="11104" y="1617"/>
                    <a:pt x="11096" y="1388"/>
                    <a:pt x="11055" y="1322"/>
                  </a:cubicBezTo>
                  <a:cubicBezTo>
                    <a:pt x="11038" y="1281"/>
                    <a:pt x="11005" y="1240"/>
                    <a:pt x="10973" y="1199"/>
                  </a:cubicBezTo>
                  <a:cubicBezTo>
                    <a:pt x="10907" y="1117"/>
                    <a:pt x="10841" y="1035"/>
                    <a:pt x="10833" y="928"/>
                  </a:cubicBezTo>
                  <a:cubicBezTo>
                    <a:pt x="10817" y="830"/>
                    <a:pt x="10784" y="592"/>
                    <a:pt x="10718" y="411"/>
                  </a:cubicBezTo>
                  <a:cubicBezTo>
                    <a:pt x="10677" y="296"/>
                    <a:pt x="10628" y="206"/>
                    <a:pt x="10562" y="173"/>
                  </a:cubicBezTo>
                  <a:cubicBezTo>
                    <a:pt x="10497" y="132"/>
                    <a:pt x="10333" y="99"/>
                    <a:pt x="10152" y="75"/>
                  </a:cubicBezTo>
                  <a:cubicBezTo>
                    <a:pt x="9873" y="34"/>
                    <a:pt x="9536" y="9"/>
                    <a:pt x="9397" y="1"/>
                  </a:cubicBezTo>
                  <a:cubicBezTo>
                    <a:pt x="9290" y="1"/>
                    <a:pt x="9208" y="1"/>
                    <a:pt x="9159" y="9"/>
                  </a:cubicBezTo>
                  <a:cubicBezTo>
                    <a:pt x="9102" y="9"/>
                    <a:pt x="9069" y="25"/>
                    <a:pt x="9036" y="42"/>
                  </a:cubicBezTo>
                  <a:cubicBezTo>
                    <a:pt x="9003" y="58"/>
                    <a:pt x="8962" y="99"/>
                    <a:pt x="8929" y="140"/>
                  </a:cubicBezTo>
                  <a:cubicBezTo>
                    <a:pt x="8888" y="189"/>
                    <a:pt x="8847" y="239"/>
                    <a:pt x="8814" y="247"/>
                  </a:cubicBezTo>
                  <a:cubicBezTo>
                    <a:pt x="8790" y="255"/>
                    <a:pt x="8757" y="255"/>
                    <a:pt x="8708" y="255"/>
                  </a:cubicBezTo>
                  <a:cubicBezTo>
                    <a:pt x="8650" y="247"/>
                    <a:pt x="8568" y="247"/>
                    <a:pt x="8519" y="272"/>
                  </a:cubicBezTo>
                  <a:cubicBezTo>
                    <a:pt x="8478" y="296"/>
                    <a:pt x="8437" y="362"/>
                    <a:pt x="8396" y="444"/>
                  </a:cubicBezTo>
                  <a:cubicBezTo>
                    <a:pt x="8338" y="542"/>
                    <a:pt x="8281" y="649"/>
                    <a:pt x="8199" y="698"/>
                  </a:cubicBezTo>
                  <a:cubicBezTo>
                    <a:pt x="8166" y="715"/>
                    <a:pt x="8117" y="739"/>
                    <a:pt x="8059" y="780"/>
                  </a:cubicBezTo>
                  <a:cubicBezTo>
                    <a:pt x="7854" y="887"/>
                    <a:pt x="7534" y="1059"/>
                    <a:pt x="7534" y="1092"/>
                  </a:cubicBezTo>
                  <a:cubicBezTo>
                    <a:pt x="7534" y="1166"/>
                    <a:pt x="7534" y="1470"/>
                    <a:pt x="7485" y="1535"/>
                  </a:cubicBezTo>
                  <a:cubicBezTo>
                    <a:pt x="7460" y="1560"/>
                    <a:pt x="7362" y="1650"/>
                    <a:pt x="7271" y="1724"/>
                  </a:cubicBezTo>
                  <a:cubicBezTo>
                    <a:pt x="7198" y="1782"/>
                    <a:pt x="7124" y="1831"/>
                    <a:pt x="7099" y="1839"/>
                  </a:cubicBezTo>
                  <a:cubicBezTo>
                    <a:pt x="7074" y="1839"/>
                    <a:pt x="7050" y="1839"/>
                    <a:pt x="7017" y="1839"/>
                  </a:cubicBezTo>
                  <a:cubicBezTo>
                    <a:pt x="6951" y="1839"/>
                    <a:pt x="6886" y="1839"/>
                    <a:pt x="6853" y="1888"/>
                  </a:cubicBezTo>
                  <a:cubicBezTo>
                    <a:pt x="6828" y="1929"/>
                    <a:pt x="6812" y="2003"/>
                    <a:pt x="6787" y="2077"/>
                  </a:cubicBezTo>
                  <a:cubicBezTo>
                    <a:pt x="6763" y="2192"/>
                    <a:pt x="6738" y="2323"/>
                    <a:pt x="6672" y="2397"/>
                  </a:cubicBezTo>
                  <a:cubicBezTo>
                    <a:pt x="6631" y="2446"/>
                    <a:pt x="6566" y="2520"/>
                    <a:pt x="6500" y="2578"/>
                  </a:cubicBezTo>
                  <a:cubicBezTo>
                    <a:pt x="6434" y="2643"/>
                    <a:pt x="6369" y="2701"/>
                    <a:pt x="6336" y="2717"/>
                  </a:cubicBezTo>
                  <a:cubicBezTo>
                    <a:pt x="6336" y="2725"/>
                    <a:pt x="6328" y="2725"/>
                    <a:pt x="6319" y="2734"/>
                  </a:cubicBezTo>
                  <a:cubicBezTo>
                    <a:pt x="6278" y="2766"/>
                    <a:pt x="6237" y="2807"/>
                    <a:pt x="5958" y="2750"/>
                  </a:cubicBezTo>
                  <a:cubicBezTo>
                    <a:pt x="5802" y="2717"/>
                    <a:pt x="5548" y="2610"/>
                    <a:pt x="5318" y="2504"/>
                  </a:cubicBezTo>
                  <a:cubicBezTo>
                    <a:pt x="5088" y="2405"/>
                    <a:pt x="4891" y="2315"/>
                    <a:pt x="4867" y="2331"/>
                  </a:cubicBezTo>
                  <a:cubicBezTo>
                    <a:pt x="4826" y="2356"/>
                    <a:pt x="4752" y="2405"/>
                    <a:pt x="4695" y="2454"/>
                  </a:cubicBezTo>
                  <a:cubicBezTo>
                    <a:pt x="4662" y="2479"/>
                    <a:pt x="4629" y="2504"/>
                    <a:pt x="4629" y="2512"/>
                  </a:cubicBezTo>
                  <a:lnTo>
                    <a:pt x="4621" y="2537"/>
                  </a:lnTo>
                  <a:cubicBezTo>
                    <a:pt x="4604" y="2586"/>
                    <a:pt x="4571" y="2676"/>
                    <a:pt x="4539" y="2766"/>
                  </a:cubicBezTo>
                  <a:cubicBezTo>
                    <a:pt x="4514" y="2857"/>
                    <a:pt x="4473" y="2939"/>
                    <a:pt x="4457" y="2972"/>
                  </a:cubicBezTo>
                  <a:cubicBezTo>
                    <a:pt x="4448" y="2972"/>
                    <a:pt x="4440" y="2980"/>
                    <a:pt x="4432" y="2996"/>
                  </a:cubicBezTo>
                  <a:cubicBezTo>
                    <a:pt x="4350" y="3103"/>
                    <a:pt x="4079" y="3464"/>
                    <a:pt x="3849" y="3489"/>
                  </a:cubicBezTo>
                  <a:cubicBezTo>
                    <a:pt x="3718" y="3513"/>
                    <a:pt x="3521" y="3505"/>
                    <a:pt x="3373" y="3505"/>
                  </a:cubicBezTo>
                  <a:cubicBezTo>
                    <a:pt x="3267" y="3505"/>
                    <a:pt x="3184" y="3505"/>
                    <a:pt x="3184" y="3505"/>
                  </a:cubicBezTo>
                  <a:cubicBezTo>
                    <a:pt x="3176" y="3513"/>
                    <a:pt x="3168" y="3513"/>
                    <a:pt x="3160" y="3513"/>
                  </a:cubicBezTo>
                  <a:cubicBezTo>
                    <a:pt x="3152" y="3513"/>
                    <a:pt x="3143" y="3513"/>
                    <a:pt x="3143" y="3513"/>
                  </a:cubicBezTo>
                  <a:cubicBezTo>
                    <a:pt x="3119" y="3505"/>
                    <a:pt x="3102" y="3489"/>
                    <a:pt x="3078" y="3464"/>
                  </a:cubicBezTo>
                  <a:cubicBezTo>
                    <a:pt x="3053" y="3439"/>
                    <a:pt x="3029" y="3415"/>
                    <a:pt x="3012" y="3382"/>
                  </a:cubicBezTo>
                  <a:cubicBezTo>
                    <a:pt x="2971" y="3308"/>
                    <a:pt x="2946" y="3226"/>
                    <a:pt x="2988" y="3136"/>
                  </a:cubicBezTo>
                  <a:cubicBezTo>
                    <a:pt x="3012" y="3062"/>
                    <a:pt x="3045" y="3021"/>
                    <a:pt x="3078" y="2988"/>
                  </a:cubicBezTo>
                  <a:cubicBezTo>
                    <a:pt x="3111" y="2947"/>
                    <a:pt x="3143" y="2914"/>
                    <a:pt x="3119" y="2848"/>
                  </a:cubicBezTo>
                  <a:lnTo>
                    <a:pt x="3111" y="2799"/>
                  </a:lnTo>
                  <a:cubicBezTo>
                    <a:pt x="3061" y="2619"/>
                    <a:pt x="2963" y="2241"/>
                    <a:pt x="2856" y="2167"/>
                  </a:cubicBezTo>
                  <a:cubicBezTo>
                    <a:pt x="2799" y="2126"/>
                    <a:pt x="2733" y="2093"/>
                    <a:pt x="2684" y="2077"/>
                  </a:cubicBezTo>
                  <a:cubicBezTo>
                    <a:pt x="2635" y="2061"/>
                    <a:pt x="2594" y="2044"/>
                    <a:pt x="2561" y="2044"/>
                  </a:cubicBezTo>
                  <a:lnTo>
                    <a:pt x="2553" y="2898"/>
                  </a:lnTo>
                  <a:cubicBezTo>
                    <a:pt x="2553" y="3882"/>
                    <a:pt x="2553" y="4728"/>
                    <a:pt x="2553" y="4744"/>
                  </a:cubicBezTo>
                  <a:cubicBezTo>
                    <a:pt x="2544" y="4802"/>
                    <a:pt x="2438" y="4810"/>
                    <a:pt x="2347" y="4818"/>
                  </a:cubicBezTo>
                  <a:cubicBezTo>
                    <a:pt x="2298" y="4826"/>
                    <a:pt x="2257" y="4826"/>
                    <a:pt x="2249" y="4834"/>
                  </a:cubicBezTo>
                  <a:cubicBezTo>
                    <a:pt x="2224" y="4843"/>
                    <a:pt x="2159" y="4884"/>
                    <a:pt x="2109" y="4925"/>
                  </a:cubicBezTo>
                  <a:cubicBezTo>
                    <a:pt x="2068" y="4958"/>
                    <a:pt x="2036" y="4982"/>
                    <a:pt x="2027" y="4990"/>
                  </a:cubicBezTo>
                  <a:lnTo>
                    <a:pt x="2027" y="4990"/>
                  </a:lnTo>
                  <a:cubicBezTo>
                    <a:pt x="2011" y="5015"/>
                    <a:pt x="1994" y="5146"/>
                    <a:pt x="1994" y="5146"/>
                  </a:cubicBezTo>
                  <a:lnTo>
                    <a:pt x="1986" y="5179"/>
                  </a:lnTo>
                  <a:lnTo>
                    <a:pt x="1953" y="5171"/>
                  </a:lnTo>
                  <a:cubicBezTo>
                    <a:pt x="1953" y="5171"/>
                    <a:pt x="1239" y="5122"/>
                    <a:pt x="1133" y="5122"/>
                  </a:cubicBezTo>
                  <a:cubicBezTo>
                    <a:pt x="1092" y="5122"/>
                    <a:pt x="1001" y="5105"/>
                    <a:pt x="911" y="5081"/>
                  </a:cubicBezTo>
                  <a:cubicBezTo>
                    <a:pt x="780" y="5040"/>
                    <a:pt x="632" y="4990"/>
                    <a:pt x="591" y="4974"/>
                  </a:cubicBezTo>
                  <a:cubicBezTo>
                    <a:pt x="534" y="4949"/>
                    <a:pt x="534" y="4908"/>
                    <a:pt x="534" y="4859"/>
                  </a:cubicBezTo>
                  <a:lnTo>
                    <a:pt x="534" y="4851"/>
                  </a:lnTo>
                  <a:cubicBezTo>
                    <a:pt x="534" y="4834"/>
                    <a:pt x="534" y="4810"/>
                    <a:pt x="534" y="4793"/>
                  </a:cubicBezTo>
                  <a:cubicBezTo>
                    <a:pt x="525" y="4785"/>
                    <a:pt x="525" y="4777"/>
                    <a:pt x="525" y="4769"/>
                  </a:cubicBezTo>
                  <a:cubicBezTo>
                    <a:pt x="525" y="4728"/>
                    <a:pt x="550" y="4695"/>
                    <a:pt x="575" y="4662"/>
                  </a:cubicBezTo>
                  <a:cubicBezTo>
                    <a:pt x="591" y="4646"/>
                    <a:pt x="599" y="4637"/>
                    <a:pt x="599" y="4629"/>
                  </a:cubicBezTo>
                  <a:cubicBezTo>
                    <a:pt x="599" y="4621"/>
                    <a:pt x="583" y="4605"/>
                    <a:pt x="558" y="4580"/>
                  </a:cubicBezTo>
                  <a:cubicBezTo>
                    <a:pt x="517" y="4547"/>
                    <a:pt x="468" y="4506"/>
                    <a:pt x="443" y="4498"/>
                  </a:cubicBezTo>
                  <a:cubicBezTo>
                    <a:pt x="427" y="4490"/>
                    <a:pt x="394" y="4490"/>
                    <a:pt x="361" y="4490"/>
                  </a:cubicBezTo>
                  <a:cubicBezTo>
                    <a:pt x="337" y="4490"/>
                    <a:pt x="304" y="4498"/>
                    <a:pt x="296" y="4498"/>
                  </a:cubicBezTo>
                  <a:cubicBezTo>
                    <a:pt x="287" y="4506"/>
                    <a:pt x="214" y="4596"/>
                    <a:pt x="140" y="4687"/>
                  </a:cubicBezTo>
                  <a:cubicBezTo>
                    <a:pt x="91" y="4744"/>
                    <a:pt x="41" y="4810"/>
                    <a:pt x="0" y="4867"/>
                  </a:cubicBezTo>
                  <a:cubicBezTo>
                    <a:pt x="17" y="4875"/>
                    <a:pt x="25" y="4892"/>
                    <a:pt x="41" y="4908"/>
                  </a:cubicBezTo>
                  <a:cubicBezTo>
                    <a:pt x="115" y="5007"/>
                    <a:pt x="460" y="5745"/>
                    <a:pt x="534" y="5951"/>
                  </a:cubicBezTo>
                  <a:cubicBezTo>
                    <a:pt x="616" y="6148"/>
                    <a:pt x="805" y="6533"/>
                    <a:pt x="895" y="6763"/>
                  </a:cubicBezTo>
                  <a:cubicBezTo>
                    <a:pt x="985" y="6985"/>
                    <a:pt x="1231" y="7321"/>
                    <a:pt x="1289" y="7461"/>
                  </a:cubicBezTo>
                  <a:cubicBezTo>
                    <a:pt x="1346" y="7600"/>
                    <a:pt x="1371" y="7772"/>
                    <a:pt x="1371" y="7797"/>
                  </a:cubicBezTo>
                  <a:cubicBezTo>
                    <a:pt x="1371" y="7830"/>
                    <a:pt x="1256" y="8150"/>
                    <a:pt x="1198" y="8175"/>
                  </a:cubicBezTo>
                  <a:cubicBezTo>
                    <a:pt x="1133" y="8199"/>
                    <a:pt x="1116" y="8134"/>
                    <a:pt x="1084" y="8142"/>
                  </a:cubicBezTo>
                  <a:cubicBezTo>
                    <a:pt x="1059" y="8158"/>
                    <a:pt x="1001" y="8166"/>
                    <a:pt x="969" y="8224"/>
                  </a:cubicBezTo>
                  <a:cubicBezTo>
                    <a:pt x="936" y="8281"/>
                    <a:pt x="952" y="8314"/>
                    <a:pt x="993" y="8355"/>
                  </a:cubicBezTo>
                  <a:cubicBezTo>
                    <a:pt x="1026" y="8404"/>
                    <a:pt x="1067" y="8347"/>
                    <a:pt x="1116" y="8372"/>
                  </a:cubicBezTo>
                  <a:cubicBezTo>
                    <a:pt x="1166" y="8396"/>
                    <a:pt x="1141" y="8454"/>
                    <a:pt x="1166" y="8536"/>
                  </a:cubicBezTo>
                  <a:cubicBezTo>
                    <a:pt x="1198" y="8618"/>
                    <a:pt x="1379" y="8839"/>
                    <a:pt x="1404" y="8913"/>
                  </a:cubicBezTo>
                  <a:cubicBezTo>
                    <a:pt x="1428" y="8979"/>
                    <a:pt x="1322" y="9028"/>
                    <a:pt x="1289" y="9127"/>
                  </a:cubicBezTo>
                  <a:cubicBezTo>
                    <a:pt x="1264" y="9233"/>
                    <a:pt x="1387" y="9406"/>
                    <a:pt x="1420" y="9397"/>
                  </a:cubicBezTo>
                  <a:cubicBezTo>
                    <a:pt x="1453" y="9397"/>
                    <a:pt x="1395" y="9233"/>
                    <a:pt x="1453" y="9200"/>
                  </a:cubicBezTo>
                  <a:cubicBezTo>
                    <a:pt x="1510" y="9168"/>
                    <a:pt x="1642" y="9209"/>
                    <a:pt x="1691" y="9250"/>
                  </a:cubicBezTo>
                  <a:cubicBezTo>
                    <a:pt x="1748" y="9282"/>
                    <a:pt x="1691" y="9381"/>
                    <a:pt x="1724" y="9430"/>
                  </a:cubicBezTo>
                  <a:cubicBezTo>
                    <a:pt x="1748" y="9479"/>
                    <a:pt x="1814" y="9414"/>
                    <a:pt x="1880" y="9422"/>
                  </a:cubicBezTo>
                  <a:cubicBezTo>
                    <a:pt x="1945" y="9430"/>
                    <a:pt x="2044" y="9570"/>
                    <a:pt x="2109" y="9627"/>
                  </a:cubicBezTo>
                  <a:cubicBezTo>
                    <a:pt x="2167" y="9676"/>
                    <a:pt x="2512" y="9775"/>
                    <a:pt x="2569" y="9767"/>
                  </a:cubicBezTo>
                  <a:cubicBezTo>
                    <a:pt x="2626" y="9767"/>
                    <a:pt x="2741" y="9635"/>
                    <a:pt x="2791" y="9603"/>
                  </a:cubicBezTo>
                  <a:cubicBezTo>
                    <a:pt x="2848" y="9561"/>
                    <a:pt x="3037" y="9447"/>
                    <a:pt x="3119" y="9422"/>
                  </a:cubicBezTo>
                  <a:cubicBezTo>
                    <a:pt x="3201" y="9397"/>
                    <a:pt x="3734" y="9414"/>
                    <a:pt x="3833" y="9397"/>
                  </a:cubicBezTo>
                  <a:cubicBezTo>
                    <a:pt x="3931" y="9373"/>
                    <a:pt x="3981" y="9291"/>
                    <a:pt x="4054" y="9200"/>
                  </a:cubicBezTo>
                  <a:cubicBezTo>
                    <a:pt x="4128" y="9110"/>
                    <a:pt x="4145" y="9159"/>
                    <a:pt x="4276" y="9184"/>
                  </a:cubicBezTo>
                  <a:cubicBezTo>
                    <a:pt x="4407" y="9200"/>
                    <a:pt x="4407" y="9127"/>
                    <a:pt x="4498" y="9118"/>
                  </a:cubicBezTo>
                  <a:cubicBezTo>
                    <a:pt x="4596" y="9118"/>
                    <a:pt x="4801" y="9176"/>
                    <a:pt x="4916" y="9217"/>
                  </a:cubicBezTo>
                  <a:cubicBezTo>
                    <a:pt x="5039" y="9250"/>
                    <a:pt x="4982" y="9143"/>
                    <a:pt x="5129" y="9110"/>
                  </a:cubicBezTo>
                  <a:cubicBezTo>
                    <a:pt x="5285" y="9077"/>
                    <a:pt x="5868" y="9291"/>
                    <a:pt x="5967" y="9299"/>
                  </a:cubicBezTo>
                  <a:cubicBezTo>
                    <a:pt x="6065" y="9307"/>
                    <a:pt x="6016" y="9151"/>
                    <a:pt x="6073" y="9118"/>
                  </a:cubicBezTo>
                  <a:cubicBezTo>
                    <a:pt x="6131" y="9086"/>
                    <a:pt x="6459" y="9168"/>
                    <a:pt x="6533" y="9184"/>
                  </a:cubicBezTo>
                  <a:cubicBezTo>
                    <a:pt x="6607" y="9192"/>
                    <a:pt x="6549" y="9077"/>
                    <a:pt x="6557" y="9053"/>
                  </a:cubicBezTo>
                  <a:cubicBezTo>
                    <a:pt x="6557" y="9020"/>
                    <a:pt x="6681" y="8930"/>
                    <a:pt x="6713" y="8905"/>
                  </a:cubicBezTo>
                  <a:cubicBezTo>
                    <a:pt x="6746" y="8880"/>
                    <a:pt x="7222" y="8889"/>
                    <a:pt x="7288" y="8880"/>
                  </a:cubicBezTo>
                  <a:cubicBezTo>
                    <a:pt x="7362" y="8872"/>
                    <a:pt x="7427" y="8815"/>
                    <a:pt x="7534" y="8749"/>
                  </a:cubicBezTo>
                  <a:cubicBezTo>
                    <a:pt x="7633" y="8683"/>
                    <a:pt x="8174" y="8322"/>
                    <a:pt x="8223" y="8240"/>
                  </a:cubicBezTo>
                  <a:cubicBezTo>
                    <a:pt x="8273" y="8150"/>
                    <a:pt x="8314" y="8150"/>
                    <a:pt x="8494" y="8084"/>
                  </a:cubicBezTo>
                  <a:cubicBezTo>
                    <a:pt x="8683" y="8019"/>
                    <a:pt x="8806" y="7789"/>
                    <a:pt x="8888" y="7723"/>
                  </a:cubicBezTo>
                  <a:cubicBezTo>
                    <a:pt x="8970" y="7649"/>
                    <a:pt x="9569" y="7075"/>
                    <a:pt x="9717" y="6903"/>
                  </a:cubicBezTo>
                  <a:cubicBezTo>
                    <a:pt x="9865" y="6738"/>
                    <a:pt x="9930" y="6681"/>
                    <a:pt x="9980" y="6591"/>
                  </a:cubicBezTo>
                  <a:cubicBezTo>
                    <a:pt x="10029" y="6500"/>
                    <a:pt x="10365" y="5901"/>
                    <a:pt x="10472" y="5688"/>
                  </a:cubicBezTo>
                  <a:cubicBezTo>
                    <a:pt x="10587" y="5475"/>
                    <a:pt x="10661" y="5409"/>
                    <a:pt x="10817" y="5278"/>
                  </a:cubicBezTo>
                  <a:cubicBezTo>
                    <a:pt x="10964" y="5146"/>
                    <a:pt x="11038" y="5146"/>
                    <a:pt x="11096" y="5105"/>
                  </a:cubicBezTo>
                  <a:cubicBezTo>
                    <a:pt x="11145" y="5064"/>
                    <a:pt x="11112" y="4990"/>
                    <a:pt x="11112" y="4941"/>
                  </a:cubicBezTo>
                  <a:cubicBezTo>
                    <a:pt x="11112" y="4892"/>
                    <a:pt x="11391" y="4703"/>
                    <a:pt x="11440" y="4629"/>
                  </a:cubicBezTo>
                  <a:cubicBezTo>
                    <a:pt x="11498" y="4547"/>
                    <a:pt x="11646" y="3932"/>
                    <a:pt x="11670" y="3800"/>
                  </a:cubicBezTo>
                  <a:cubicBezTo>
                    <a:pt x="11687" y="3743"/>
                    <a:pt x="11711" y="3653"/>
                    <a:pt x="11736" y="3571"/>
                  </a:cubicBezTo>
                  <a:cubicBezTo>
                    <a:pt x="11539" y="3562"/>
                    <a:pt x="11309" y="3554"/>
                    <a:pt x="11268" y="352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74"/>
            <p:cNvSpPr/>
            <p:nvPr/>
          </p:nvSpPr>
          <p:spPr>
            <a:xfrm>
              <a:off x="4372050" y="2698275"/>
              <a:ext cx="184475" cy="246225"/>
            </a:xfrm>
            <a:custGeom>
              <a:avLst/>
              <a:gdLst/>
              <a:ahLst/>
              <a:cxnLst/>
              <a:rect l="l" t="t" r="r" b="b"/>
              <a:pathLst>
                <a:path w="7379" h="9849" extrusionOk="0">
                  <a:moveTo>
                    <a:pt x="1617" y="386"/>
                  </a:moveTo>
                  <a:cubicBezTo>
                    <a:pt x="1675" y="443"/>
                    <a:pt x="1789" y="616"/>
                    <a:pt x="1871" y="689"/>
                  </a:cubicBezTo>
                  <a:cubicBezTo>
                    <a:pt x="1962" y="772"/>
                    <a:pt x="2142" y="1092"/>
                    <a:pt x="2282" y="1116"/>
                  </a:cubicBezTo>
                  <a:cubicBezTo>
                    <a:pt x="2413" y="1141"/>
                    <a:pt x="2626" y="1141"/>
                    <a:pt x="2717" y="1157"/>
                  </a:cubicBezTo>
                  <a:cubicBezTo>
                    <a:pt x="2815" y="1174"/>
                    <a:pt x="2807" y="1174"/>
                    <a:pt x="2938" y="1116"/>
                  </a:cubicBezTo>
                  <a:cubicBezTo>
                    <a:pt x="3070" y="1067"/>
                    <a:pt x="3439" y="886"/>
                    <a:pt x="3496" y="878"/>
                  </a:cubicBezTo>
                  <a:cubicBezTo>
                    <a:pt x="3562" y="878"/>
                    <a:pt x="3775" y="1001"/>
                    <a:pt x="3874" y="969"/>
                  </a:cubicBezTo>
                  <a:cubicBezTo>
                    <a:pt x="3981" y="927"/>
                    <a:pt x="4235" y="788"/>
                    <a:pt x="4333" y="722"/>
                  </a:cubicBezTo>
                  <a:cubicBezTo>
                    <a:pt x="4440" y="657"/>
                    <a:pt x="4407" y="607"/>
                    <a:pt x="4596" y="607"/>
                  </a:cubicBezTo>
                  <a:cubicBezTo>
                    <a:pt x="4777" y="607"/>
                    <a:pt x="5039" y="599"/>
                    <a:pt x="5236" y="575"/>
                  </a:cubicBezTo>
                  <a:cubicBezTo>
                    <a:pt x="5433" y="558"/>
                    <a:pt x="5474" y="607"/>
                    <a:pt x="5614" y="558"/>
                  </a:cubicBezTo>
                  <a:cubicBezTo>
                    <a:pt x="5761" y="517"/>
                    <a:pt x="6057" y="443"/>
                    <a:pt x="6377" y="337"/>
                  </a:cubicBezTo>
                  <a:cubicBezTo>
                    <a:pt x="6697" y="222"/>
                    <a:pt x="6664" y="271"/>
                    <a:pt x="6796" y="197"/>
                  </a:cubicBezTo>
                  <a:cubicBezTo>
                    <a:pt x="6927" y="115"/>
                    <a:pt x="6951" y="49"/>
                    <a:pt x="7009" y="25"/>
                  </a:cubicBezTo>
                  <a:cubicBezTo>
                    <a:pt x="7066" y="0"/>
                    <a:pt x="7378" y="33"/>
                    <a:pt x="7378" y="99"/>
                  </a:cubicBezTo>
                  <a:cubicBezTo>
                    <a:pt x="7378" y="172"/>
                    <a:pt x="7271" y="369"/>
                    <a:pt x="7255" y="476"/>
                  </a:cubicBezTo>
                  <a:cubicBezTo>
                    <a:pt x="7239" y="591"/>
                    <a:pt x="7247" y="813"/>
                    <a:pt x="7263" y="903"/>
                  </a:cubicBezTo>
                  <a:cubicBezTo>
                    <a:pt x="7280" y="993"/>
                    <a:pt x="7189" y="1067"/>
                    <a:pt x="7181" y="1116"/>
                  </a:cubicBezTo>
                  <a:cubicBezTo>
                    <a:pt x="7165" y="1165"/>
                    <a:pt x="7198" y="1182"/>
                    <a:pt x="7165" y="1206"/>
                  </a:cubicBezTo>
                  <a:cubicBezTo>
                    <a:pt x="7132" y="1231"/>
                    <a:pt x="7058" y="1256"/>
                    <a:pt x="7050" y="1321"/>
                  </a:cubicBezTo>
                  <a:cubicBezTo>
                    <a:pt x="7050" y="1387"/>
                    <a:pt x="7091" y="1313"/>
                    <a:pt x="7083" y="1502"/>
                  </a:cubicBezTo>
                  <a:cubicBezTo>
                    <a:pt x="7066" y="1691"/>
                    <a:pt x="7001" y="1789"/>
                    <a:pt x="7025" y="1855"/>
                  </a:cubicBezTo>
                  <a:cubicBezTo>
                    <a:pt x="7042" y="1929"/>
                    <a:pt x="6935" y="2068"/>
                    <a:pt x="6894" y="2167"/>
                  </a:cubicBezTo>
                  <a:cubicBezTo>
                    <a:pt x="6853" y="2257"/>
                    <a:pt x="6713" y="2487"/>
                    <a:pt x="6640" y="2593"/>
                  </a:cubicBezTo>
                  <a:cubicBezTo>
                    <a:pt x="6566" y="2700"/>
                    <a:pt x="6558" y="2708"/>
                    <a:pt x="6475" y="2782"/>
                  </a:cubicBezTo>
                  <a:cubicBezTo>
                    <a:pt x="6385" y="2856"/>
                    <a:pt x="6295" y="2979"/>
                    <a:pt x="6278" y="3119"/>
                  </a:cubicBezTo>
                  <a:cubicBezTo>
                    <a:pt x="6262" y="3258"/>
                    <a:pt x="6172" y="3422"/>
                    <a:pt x="6114" y="3521"/>
                  </a:cubicBezTo>
                  <a:cubicBezTo>
                    <a:pt x="6065" y="3611"/>
                    <a:pt x="5811" y="4194"/>
                    <a:pt x="5671" y="4432"/>
                  </a:cubicBezTo>
                  <a:cubicBezTo>
                    <a:pt x="5532" y="4678"/>
                    <a:pt x="5343" y="4875"/>
                    <a:pt x="5269" y="4998"/>
                  </a:cubicBezTo>
                  <a:cubicBezTo>
                    <a:pt x="5187" y="5129"/>
                    <a:pt x="4990" y="5458"/>
                    <a:pt x="4941" y="5531"/>
                  </a:cubicBezTo>
                  <a:cubicBezTo>
                    <a:pt x="4883" y="5605"/>
                    <a:pt x="4522" y="5958"/>
                    <a:pt x="4448" y="6024"/>
                  </a:cubicBezTo>
                  <a:cubicBezTo>
                    <a:pt x="4383" y="6089"/>
                    <a:pt x="3956" y="6516"/>
                    <a:pt x="3866" y="6582"/>
                  </a:cubicBezTo>
                  <a:cubicBezTo>
                    <a:pt x="3775" y="6639"/>
                    <a:pt x="3488" y="6935"/>
                    <a:pt x="3349" y="7050"/>
                  </a:cubicBezTo>
                  <a:cubicBezTo>
                    <a:pt x="3209" y="7165"/>
                    <a:pt x="3004" y="7247"/>
                    <a:pt x="2881" y="7312"/>
                  </a:cubicBezTo>
                  <a:cubicBezTo>
                    <a:pt x="2766" y="7378"/>
                    <a:pt x="2224" y="7854"/>
                    <a:pt x="2159" y="7895"/>
                  </a:cubicBezTo>
                  <a:cubicBezTo>
                    <a:pt x="2093" y="7936"/>
                    <a:pt x="1806" y="8215"/>
                    <a:pt x="1748" y="8264"/>
                  </a:cubicBezTo>
                  <a:cubicBezTo>
                    <a:pt x="1699" y="8313"/>
                    <a:pt x="1354" y="8658"/>
                    <a:pt x="1272" y="8724"/>
                  </a:cubicBezTo>
                  <a:cubicBezTo>
                    <a:pt x="1190" y="8781"/>
                    <a:pt x="723" y="9233"/>
                    <a:pt x="665" y="9356"/>
                  </a:cubicBezTo>
                  <a:cubicBezTo>
                    <a:pt x="608" y="9471"/>
                    <a:pt x="435" y="9766"/>
                    <a:pt x="394" y="9848"/>
                  </a:cubicBezTo>
                  <a:lnTo>
                    <a:pt x="361" y="9807"/>
                  </a:lnTo>
                  <a:cubicBezTo>
                    <a:pt x="238" y="9627"/>
                    <a:pt x="58" y="9380"/>
                    <a:pt x="33" y="9323"/>
                  </a:cubicBezTo>
                  <a:cubicBezTo>
                    <a:pt x="0" y="9257"/>
                    <a:pt x="0" y="6976"/>
                    <a:pt x="9" y="6664"/>
                  </a:cubicBezTo>
                  <a:lnTo>
                    <a:pt x="9" y="6631"/>
                  </a:lnTo>
                  <a:lnTo>
                    <a:pt x="9" y="6631"/>
                  </a:lnTo>
                  <a:cubicBezTo>
                    <a:pt x="9" y="6598"/>
                    <a:pt x="247" y="6303"/>
                    <a:pt x="386" y="6139"/>
                  </a:cubicBezTo>
                  <a:cubicBezTo>
                    <a:pt x="427" y="6081"/>
                    <a:pt x="468" y="6040"/>
                    <a:pt x="476" y="6024"/>
                  </a:cubicBezTo>
                  <a:cubicBezTo>
                    <a:pt x="517" y="5975"/>
                    <a:pt x="550" y="5860"/>
                    <a:pt x="558" y="5819"/>
                  </a:cubicBezTo>
                  <a:cubicBezTo>
                    <a:pt x="575" y="5810"/>
                    <a:pt x="591" y="5802"/>
                    <a:pt x="608" y="5786"/>
                  </a:cubicBezTo>
                  <a:cubicBezTo>
                    <a:pt x="640" y="5761"/>
                    <a:pt x="690" y="5728"/>
                    <a:pt x="772" y="5712"/>
                  </a:cubicBezTo>
                  <a:cubicBezTo>
                    <a:pt x="821" y="5704"/>
                    <a:pt x="887" y="5696"/>
                    <a:pt x="952" y="5679"/>
                  </a:cubicBezTo>
                  <a:cubicBezTo>
                    <a:pt x="1059" y="5671"/>
                    <a:pt x="1157" y="5655"/>
                    <a:pt x="1223" y="5630"/>
                  </a:cubicBezTo>
                  <a:cubicBezTo>
                    <a:pt x="1264" y="5622"/>
                    <a:pt x="1371" y="5540"/>
                    <a:pt x="1486" y="5458"/>
                  </a:cubicBezTo>
                  <a:cubicBezTo>
                    <a:pt x="1633" y="5343"/>
                    <a:pt x="1798" y="5220"/>
                    <a:pt x="1863" y="5211"/>
                  </a:cubicBezTo>
                  <a:cubicBezTo>
                    <a:pt x="1904" y="5203"/>
                    <a:pt x="2011" y="5203"/>
                    <a:pt x="2142" y="5211"/>
                  </a:cubicBezTo>
                  <a:cubicBezTo>
                    <a:pt x="2397" y="5220"/>
                    <a:pt x="2717" y="5228"/>
                    <a:pt x="2807" y="5170"/>
                  </a:cubicBezTo>
                  <a:cubicBezTo>
                    <a:pt x="2873" y="5129"/>
                    <a:pt x="3053" y="4949"/>
                    <a:pt x="3234" y="4744"/>
                  </a:cubicBezTo>
                  <a:cubicBezTo>
                    <a:pt x="3455" y="4514"/>
                    <a:pt x="3685" y="4251"/>
                    <a:pt x="3734" y="4186"/>
                  </a:cubicBezTo>
                  <a:lnTo>
                    <a:pt x="3734" y="4177"/>
                  </a:lnTo>
                  <a:cubicBezTo>
                    <a:pt x="3767" y="4128"/>
                    <a:pt x="3907" y="3989"/>
                    <a:pt x="4063" y="3833"/>
                  </a:cubicBezTo>
                  <a:cubicBezTo>
                    <a:pt x="4276" y="3627"/>
                    <a:pt x="4530" y="3398"/>
                    <a:pt x="4637" y="3307"/>
                  </a:cubicBezTo>
                  <a:cubicBezTo>
                    <a:pt x="4727" y="3234"/>
                    <a:pt x="4834" y="3135"/>
                    <a:pt x="4908" y="3061"/>
                  </a:cubicBezTo>
                  <a:cubicBezTo>
                    <a:pt x="4974" y="2996"/>
                    <a:pt x="5015" y="2930"/>
                    <a:pt x="5006" y="2897"/>
                  </a:cubicBezTo>
                  <a:cubicBezTo>
                    <a:pt x="4998" y="2848"/>
                    <a:pt x="4883" y="2864"/>
                    <a:pt x="4744" y="2881"/>
                  </a:cubicBezTo>
                  <a:cubicBezTo>
                    <a:pt x="4596" y="2905"/>
                    <a:pt x="4407" y="2930"/>
                    <a:pt x="4342" y="2905"/>
                  </a:cubicBezTo>
                  <a:lnTo>
                    <a:pt x="4128" y="2840"/>
                  </a:lnTo>
                  <a:cubicBezTo>
                    <a:pt x="3611" y="2651"/>
                    <a:pt x="2298" y="2191"/>
                    <a:pt x="2192" y="2142"/>
                  </a:cubicBezTo>
                  <a:cubicBezTo>
                    <a:pt x="2126" y="2117"/>
                    <a:pt x="2019" y="2068"/>
                    <a:pt x="1929" y="2011"/>
                  </a:cubicBezTo>
                  <a:cubicBezTo>
                    <a:pt x="1839" y="1953"/>
                    <a:pt x="1765" y="1904"/>
                    <a:pt x="1748" y="1863"/>
                  </a:cubicBezTo>
                  <a:cubicBezTo>
                    <a:pt x="1740" y="1822"/>
                    <a:pt x="1666" y="1715"/>
                    <a:pt x="1576" y="1584"/>
                  </a:cubicBezTo>
                  <a:cubicBezTo>
                    <a:pt x="1437" y="1371"/>
                    <a:pt x="1256" y="1100"/>
                    <a:pt x="1256" y="1010"/>
                  </a:cubicBezTo>
                  <a:cubicBezTo>
                    <a:pt x="1256" y="903"/>
                    <a:pt x="1494" y="550"/>
                    <a:pt x="1617" y="38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74"/>
            <p:cNvSpPr/>
            <p:nvPr/>
          </p:nvSpPr>
          <p:spPr>
            <a:xfrm>
              <a:off x="4372050" y="2698275"/>
              <a:ext cx="184475" cy="246225"/>
            </a:xfrm>
            <a:custGeom>
              <a:avLst/>
              <a:gdLst/>
              <a:ahLst/>
              <a:cxnLst/>
              <a:rect l="l" t="t" r="r" b="b"/>
              <a:pathLst>
                <a:path w="7379" h="9849" fill="none" extrusionOk="0">
                  <a:moveTo>
                    <a:pt x="1617" y="386"/>
                  </a:moveTo>
                  <a:cubicBezTo>
                    <a:pt x="1675" y="443"/>
                    <a:pt x="1789" y="616"/>
                    <a:pt x="1871" y="689"/>
                  </a:cubicBezTo>
                  <a:cubicBezTo>
                    <a:pt x="1962" y="772"/>
                    <a:pt x="2142" y="1092"/>
                    <a:pt x="2282" y="1116"/>
                  </a:cubicBezTo>
                  <a:cubicBezTo>
                    <a:pt x="2413" y="1141"/>
                    <a:pt x="2626" y="1141"/>
                    <a:pt x="2717" y="1157"/>
                  </a:cubicBezTo>
                  <a:cubicBezTo>
                    <a:pt x="2815" y="1174"/>
                    <a:pt x="2807" y="1174"/>
                    <a:pt x="2938" y="1116"/>
                  </a:cubicBezTo>
                  <a:cubicBezTo>
                    <a:pt x="3070" y="1067"/>
                    <a:pt x="3439" y="886"/>
                    <a:pt x="3496" y="878"/>
                  </a:cubicBezTo>
                  <a:cubicBezTo>
                    <a:pt x="3562" y="878"/>
                    <a:pt x="3775" y="1001"/>
                    <a:pt x="3874" y="969"/>
                  </a:cubicBezTo>
                  <a:cubicBezTo>
                    <a:pt x="3981" y="927"/>
                    <a:pt x="4235" y="788"/>
                    <a:pt x="4333" y="722"/>
                  </a:cubicBezTo>
                  <a:cubicBezTo>
                    <a:pt x="4440" y="657"/>
                    <a:pt x="4407" y="607"/>
                    <a:pt x="4596" y="607"/>
                  </a:cubicBezTo>
                  <a:cubicBezTo>
                    <a:pt x="4777" y="607"/>
                    <a:pt x="5039" y="599"/>
                    <a:pt x="5236" y="575"/>
                  </a:cubicBezTo>
                  <a:cubicBezTo>
                    <a:pt x="5433" y="558"/>
                    <a:pt x="5474" y="607"/>
                    <a:pt x="5614" y="558"/>
                  </a:cubicBezTo>
                  <a:cubicBezTo>
                    <a:pt x="5761" y="517"/>
                    <a:pt x="6057" y="443"/>
                    <a:pt x="6377" y="337"/>
                  </a:cubicBezTo>
                  <a:cubicBezTo>
                    <a:pt x="6697" y="222"/>
                    <a:pt x="6664" y="271"/>
                    <a:pt x="6796" y="197"/>
                  </a:cubicBezTo>
                  <a:cubicBezTo>
                    <a:pt x="6927" y="115"/>
                    <a:pt x="6951" y="49"/>
                    <a:pt x="7009" y="25"/>
                  </a:cubicBezTo>
                  <a:cubicBezTo>
                    <a:pt x="7066" y="0"/>
                    <a:pt x="7378" y="33"/>
                    <a:pt x="7378" y="99"/>
                  </a:cubicBezTo>
                  <a:cubicBezTo>
                    <a:pt x="7378" y="172"/>
                    <a:pt x="7271" y="369"/>
                    <a:pt x="7255" y="476"/>
                  </a:cubicBezTo>
                  <a:cubicBezTo>
                    <a:pt x="7239" y="591"/>
                    <a:pt x="7247" y="813"/>
                    <a:pt x="7263" y="903"/>
                  </a:cubicBezTo>
                  <a:cubicBezTo>
                    <a:pt x="7280" y="993"/>
                    <a:pt x="7189" y="1067"/>
                    <a:pt x="7181" y="1116"/>
                  </a:cubicBezTo>
                  <a:cubicBezTo>
                    <a:pt x="7165" y="1165"/>
                    <a:pt x="7198" y="1182"/>
                    <a:pt x="7165" y="1206"/>
                  </a:cubicBezTo>
                  <a:cubicBezTo>
                    <a:pt x="7132" y="1231"/>
                    <a:pt x="7058" y="1256"/>
                    <a:pt x="7050" y="1321"/>
                  </a:cubicBezTo>
                  <a:cubicBezTo>
                    <a:pt x="7050" y="1387"/>
                    <a:pt x="7091" y="1313"/>
                    <a:pt x="7083" y="1502"/>
                  </a:cubicBezTo>
                  <a:cubicBezTo>
                    <a:pt x="7066" y="1691"/>
                    <a:pt x="7001" y="1789"/>
                    <a:pt x="7025" y="1855"/>
                  </a:cubicBezTo>
                  <a:cubicBezTo>
                    <a:pt x="7042" y="1929"/>
                    <a:pt x="6935" y="2068"/>
                    <a:pt x="6894" y="2167"/>
                  </a:cubicBezTo>
                  <a:cubicBezTo>
                    <a:pt x="6853" y="2257"/>
                    <a:pt x="6713" y="2487"/>
                    <a:pt x="6640" y="2593"/>
                  </a:cubicBezTo>
                  <a:cubicBezTo>
                    <a:pt x="6566" y="2700"/>
                    <a:pt x="6558" y="2708"/>
                    <a:pt x="6475" y="2782"/>
                  </a:cubicBezTo>
                  <a:cubicBezTo>
                    <a:pt x="6385" y="2856"/>
                    <a:pt x="6295" y="2979"/>
                    <a:pt x="6278" y="3119"/>
                  </a:cubicBezTo>
                  <a:cubicBezTo>
                    <a:pt x="6262" y="3258"/>
                    <a:pt x="6172" y="3422"/>
                    <a:pt x="6114" y="3521"/>
                  </a:cubicBezTo>
                  <a:cubicBezTo>
                    <a:pt x="6065" y="3611"/>
                    <a:pt x="5811" y="4194"/>
                    <a:pt x="5671" y="4432"/>
                  </a:cubicBezTo>
                  <a:cubicBezTo>
                    <a:pt x="5532" y="4678"/>
                    <a:pt x="5343" y="4875"/>
                    <a:pt x="5269" y="4998"/>
                  </a:cubicBezTo>
                  <a:cubicBezTo>
                    <a:pt x="5187" y="5129"/>
                    <a:pt x="4990" y="5458"/>
                    <a:pt x="4941" y="5531"/>
                  </a:cubicBezTo>
                  <a:cubicBezTo>
                    <a:pt x="4883" y="5605"/>
                    <a:pt x="4522" y="5958"/>
                    <a:pt x="4448" y="6024"/>
                  </a:cubicBezTo>
                  <a:cubicBezTo>
                    <a:pt x="4383" y="6089"/>
                    <a:pt x="3956" y="6516"/>
                    <a:pt x="3866" y="6582"/>
                  </a:cubicBezTo>
                  <a:cubicBezTo>
                    <a:pt x="3775" y="6639"/>
                    <a:pt x="3488" y="6935"/>
                    <a:pt x="3349" y="7050"/>
                  </a:cubicBezTo>
                  <a:cubicBezTo>
                    <a:pt x="3209" y="7165"/>
                    <a:pt x="3004" y="7247"/>
                    <a:pt x="2881" y="7312"/>
                  </a:cubicBezTo>
                  <a:cubicBezTo>
                    <a:pt x="2766" y="7378"/>
                    <a:pt x="2224" y="7854"/>
                    <a:pt x="2159" y="7895"/>
                  </a:cubicBezTo>
                  <a:cubicBezTo>
                    <a:pt x="2093" y="7936"/>
                    <a:pt x="1806" y="8215"/>
                    <a:pt x="1748" y="8264"/>
                  </a:cubicBezTo>
                  <a:cubicBezTo>
                    <a:pt x="1699" y="8313"/>
                    <a:pt x="1354" y="8658"/>
                    <a:pt x="1272" y="8724"/>
                  </a:cubicBezTo>
                  <a:cubicBezTo>
                    <a:pt x="1190" y="8781"/>
                    <a:pt x="723" y="9233"/>
                    <a:pt x="665" y="9356"/>
                  </a:cubicBezTo>
                  <a:cubicBezTo>
                    <a:pt x="608" y="9471"/>
                    <a:pt x="435" y="9766"/>
                    <a:pt x="394" y="9848"/>
                  </a:cubicBezTo>
                  <a:lnTo>
                    <a:pt x="361" y="9807"/>
                  </a:lnTo>
                  <a:cubicBezTo>
                    <a:pt x="238" y="9627"/>
                    <a:pt x="58" y="9380"/>
                    <a:pt x="33" y="9323"/>
                  </a:cubicBezTo>
                  <a:cubicBezTo>
                    <a:pt x="0" y="9257"/>
                    <a:pt x="0" y="6976"/>
                    <a:pt x="9" y="6664"/>
                  </a:cubicBezTo>
                  <a:lnTo>
                    <a:pt x="9" y="6631"/>
                  </a:lnTo>
                  <a:lnTo>
                    <a:pt x="9" y="6631"/>
                  </a:lnTo>
                  <a:cubicBezTo>
                    <a:pt x="9" y="6598"/>
                    <a:pt x="247" y="6303"/>
                    <a:pt x="386" y="6139"/>
                  </a:cubicBezTo>
                  <a:cubicBezTo>
                    <a:pt x="427" y="6081"/>
                    <a:pt x="468" y="6040"/>
                    <a:pt x="476" y="6024"/>
                  </a:cubicBezTo>
                  <a:cubicBezTo>
                    <a:pt x="517" y="5975"/>
                    <a:pt x="550" y="5860"/>
                    <a:pt x="558" y="5819"/>
                  </a:cubicBezTo>
                  <a:cubicBezTo>
                    <a:pt x="575" y="5810"/>
                    <a:pt x="591" y="5802"/>
                    <a:pt x="608" y="5786"/>
                  </a:cubicBezTo>
                  <a:cubicBezTo>
                    <a:pt x="640" y="5761"/>
                    <a:pt x="690" y="5728"/>
                    <a:pt x="772" y="5712"/>
                  </a:cubicBezTo>
                  <a:cubicBezTo>
                    <a:pt x="821" y="5704"/>
                    <a:pt x="887" y="5696"/>
                    <a:pt x="952" y="5679"/>
                  </a:cubicBezTo>
                  <a:cubicBezTo>
                    <a:pt x="1059" y="5671"/>
                    <a:pt x="1157" y="5655"/>
                    <a:pt x="1223" y="5630"/>
                  </a:cubicBezTo>
                  <a:cubicBezTo>
                    <a:pt x="1264" y="5622"/>
                    <a:pt x="1371" y="5540"/>
                    <a:pt x="1486" y="5458"/>
                  </a:cubicBezTo>
                  <a:cubicBezTo>
                    <a:pt x="1633" y="5343"/>
                    <a:pt x="1798" y="5220"/>
                    <a:pt x="1863" y="5211"/>
                  </a:cubicBezTo>
                  <a:cubicBezTo>
                    <a:pt x="1904" y="5203"/>
                    <a:pt x="2011" y="5203"/>
                    <a:pt x="2142" y="5211"/>
                  </a:cubicBezTo>
                  <a:cubicBezTo>
                    <a:pt x="2397" y="5220"/>
                    <a:pt x="2717" y="5228"/>
                    <a:pt x="2807" y="5170"/>
                  </a:cubicBezTo>
                  <a:cubicBezTo>
                    <a:pt x="2873" y="5129"/>
                    <a:pt x="3053" y="4949"/>
                    <a:pt x="3234" y="4744"/>
                  </a:cubicBezTo>
                  <a:cubicBezTo>
                    <a:pt x="3455" y="4514"/>
                    <a:pt x="3685" y="4251"/>
                    <a:pt x="3734" y="4186"/>
                  </a:cubicBezTo>
                  <a:lnTo>
                    <a:pt x="3734" y="4177"/>
                  </a:lnTo>
                  <a:cubicBezTo>
                    <a:pt x="3767" y="4128"/>
                    <a:pt x="3907" y="3989"/>
                    <a:pt x="4063" y="3833"/>
                  </a:cubicBezTo>
                  <a:cubicBezTo>
                    <a:pt x="4276" y="3627"/>
                    <a:pt x="4530" y="3398"/>
                    <a:pt x="4637" y="3307"/>
                  </a:cubicBezTo>
                  <a:cubicBezTo>
                    <a:pt x="4727" y="3234"/>
                    <a:pt x="4834" y="3135"/>
                    <a:pt x="4908" y="3061"/>
                  </a:cubicBezTo>
                  <a:cubicBezTo>
                    <a:pt x="4974" y="2996"/>
                    <a:pt x="5015" y="2930"/>
                    <a:pt x="5006" y="2897"/>
                  </a:cubicBezTo>
                  <a:cubicBezTo>
                    <a:pt x="4998" y="2848"/>
                    <a:pt x="4883" y="2864"/>
                    <a:pt x="4744" y="2881"/>
                  </a:cubicBezTo>
                  <a:cubicBezTo>
                    <a:pt x="4596" y="2905"/>
                    <a:pt x="4407" y="2930"/>
                    <a:pt x="4342" y="2905"/>
                  </a:cubicBezTo>
                  <a:lnTo>
                    <a:pt x="4128" y="2840"/>
                  </a:lnTo>
                  <a:cubicBezTo>
                    <a:pt x="3611" y="2651"/>
                    <a:pt x="2298" y="2191"/>
                    <a:pt x="2192" y="2142"/>
                  </a:cubicBezTo>
                  <a:cubicBezTo>
                    <a:pt x="2126" y="2117"/>
                    <a:pt x="2019" y="2068"/>
                    <a:pt x="1929" y="2011"/>
                  </a:cubicBezTo>
                  <a:cubicBezTo>
                    <a:pt x="1839" y="1953"/>
                    <a:pt x="1765" y="1904"/>
                    <a:pt x="1748" y="1863"/>
                  </a:cubicBezTo>
                  <a:cubicBezTo>
                    <a:pt x="1740" y="1822"/>
                    <a:pt x="1666" y="1715"/>
                    <a:pt x="1576" y="1584"/>
                  </a:cubicBezTo>
                  <a:cubicBezTo>
                    <a:pt x="1437" y="1371"/>
                    <a:pt x="1256" y="1100"/>
                    <a:pt x="1256" y="1010"/>
                  </a:cubicBezTo>
                  <a:cubicBezTo>
                    <a:pt x="1256" y="903"/>
                    <a:pt x="1494" y="550"/>
                    <a:pt x="1617" y="38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74"/>
            <p:cNvSpPr/>
            <p:nvPr/>
          </p:nvSpPr>
          <p:spPr>
            <a:xfrm>
              <a:off x="4385375" y="2686150"/>
              <a:ext cx="29375" cy="30800"/>
            </a:xfrm>
            <a:custGeom>
              <a:avLst/>
              <a:gdLst/>
              <a:ahLst/>
              <a:cxnLst/>
              <a:rect l="l" t="t" r="r" b="b"/>
              <a:pathLst>
                <a:path w="1175" h="1232" extrusionOk="0">
                  <a:moveTo>
                    <a:pt x="945" y="1"/>
                  </a:moveTo>
                  <a:cubicBezTo>
                    <a:pt x="961" y="17"/>
                    <a:pt x="969" y="34"/>
                    <a:pt x="986" y="50"/>
                  </a:cubicBezTo>
                  <a:cubicBezTo>
                    <a:pt x="1043" y="91"/>
                    <a:pt x="1084" y="58"/>
                    <a:pt x="1109" y="116"/>
                  </a:cubicBezTo>
                  <a:cubicBezTo>
                    <a:pt x="1125" y="181"/>
                    <a:pt x="1174" y="411"/>
                    <a:pt x="1150" y="436"/>
                  </a:cubicBezTo>
                  <a:cubicBezTo>
                    <a:pt x="1133" y="469"/>
                    <a:pt x="953" y="649"/>
                    <a:pt x="772" y="698"/>
                  </a:cubicBezTo>
                  <a:cubicBezTo>
                    <a:pt x="592" y="748"/>
                    <a:pt x="518" y="772"/>
                    <a:pt x="534" y="813"/>
                  </a:cubicBezTo>
                  <a:cubicBezTo>
                    <a:pt x="551" y="854"/>
                    <a:pt x="600" y="854"/>
                    <a:pt x="723" y="838"/>
                  </a:cubicBezTo>
                  <a:cubicBezTo>
                    <a:pt x="813" y="822"/>
                    <a:pt x="953" y="822"/>
                    <a:pt x="1027" y="838"/>
                  </a:cubicBezTo>
                  <a:cubicBezTo>
                    <a:pt x="961" y="928"/>
                    <a:pt x="862" y="1060"/>
                    <a:pt x="789" y="1191"/>
                  </a:cubicBezTo>
                  <a:cubicBezTo>
                    <a:pt x="723" y="1166"/>
                    <a:pt x="583" y="1117"/>
                    <a:pt x="510" y="1142"/>
                  </a:cubicBezTo>
                  <a:cubicBezTo>
                    <a:pt x="460" y="1150"/>
                    <a:pt x="354" y="1183"/>
                    <a:pt x="263" y="1207"/>
                  </a:cubicBezTo>
                  <a:cubicBezTo>
                    <a:pt x="198" y="1224"/>
                    <a:pt x="140" y="1232"/>
                    <a:pt x="124" y="1232"/>
                  </a:cubicBezTo>
                  <a:cubicBezTo>
                    <a:pt x="116" y="1232"/>
                    <a:pt x="91" y="1224"/>
                    <a:pt x="75" y="1216"/>
                  </a:cubicBezTo>
                  <a:lnTo>
                    <a:pt x="75" y="1216"/>
                  </a:lnTo>
                  <a:cubicBezTo>
                    <a:pt x="66" y="1199"/>
                    <a:pt x="50" y="1191"/>
                    <a:pt x="50" y="1191"/>
                  </a:cubicBezTo>
                  <a:cubicBezTo>
                    <a:pt x="50" y="1183"/>
                    <a:pt x="50" y="1158"/>
                    <a:pt x="42" y="1125"/>
                  </a:cubicBezTo>
                  <a:cubicBezTo>
                    <a:pt x="34" y="1027"/>
                    <a:pt x="1" y="854"/>
                    <a:pt x="17" y="830"/>
                  </a:cubicBezTo>
                  <a:cubicBezTo>
                    <a:pt x="34" y="797"/>
                    <a:pt x="173" y="584"/>
                    <a:pt x="296" y="403"/>
                  </a:cubicBezTo>
                  <a:cubicBezTo>
                    <a:pt x="370" y="296"/>
                    <a:pt x="436" y="198"/>
                    <a:pt x="460" y="157"/>
                  </a:cubicBezTo>
                  <a:cubicBezTo>
                    <a:pt x="551" y="222"/>
                    <a:pt x="600" y="247"/>
                    <a:pt x="690" y="231"/>
                  </a:cubicBezTo>
                  <a:cubicBezTo>
                    <a:pt x="756" y="222"/>
                    <a:pt x="813" y="157"/>
                    <a:pt x="879" y="75"/>
                  </a:cubicBezTo>
                  <a:cubicBezTo>
                    <a:pt x="904" y="50"/>
                    <a:pt x="920" y="26"/>
                    <a:pt x="94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74"/>
            <p:cNvSpPr/>
            <p:nvPr/>
          </p:nvSpPr>
          <p:spPr>
            <a:xfrm>
              <a:off x="4385375" y="2686150"/>
              <a:ext cx="29375" cy="30800"/>
            </a:xfrm>
            <a:custGeom>
              <a:avLst/>
              <a:gdLst/>
              <a:ahLst/>
              <a:cxnLst/>
              <a:rect l="l" t="t" r="r" b="b"/>
              <a:pathLst>
                <a:path w="1175" h="1232" fill="none" extrusionOk="0">
                  <a:moveTo>
                    <a:pt x="945" y="1"/>
                  </a:moveTo>
                  <a:cubicBezTo>
                    <a:pt x="961" y="17"/>
                    <a:pt x="969" y="34"/>
                    <a:pt x="986" y="50"/>
                  </a:cubicBezTo>
                  <a:cubicBezTo>
                    <a:pt x="1043" y="91"/>
                    <a:pt x="1084" y="58"/>
                    <a:pt x="1109" y="116"/>
                  </a:cubicBezTo>
                  <a:cubicBezTo>
                    <a:pt x="1125" y="181"/>
                    <a:pt x="1174" y="411"/>
                    <a:pt x="1150" y="436"/>
                  </a:cubicBezTo>
                  <a:cubicBezTo>
                    <a:pt x="1133" y="469"/>
                    <a:pt x="953" y="649"/>
                    <a:pt x="772" y="698"/>
                  </a:cubicBezTo>
                  <a:cubicBezTo>
                    <a:pt x="592" y="748"/>
                    <a:pt x="518" y="772"/>
                    <a:pt x="534" y="813"/>
                  </a:cubicBezTo>
                  <a:cubicBezTo>
                    <a:pt x="551" y="854"/>
                    <a:pt x="600" y="854"/>
                    <a:pt x="723" y="838"/>
                  </a:cubicBezTo>
                  <a:cubicBezTo>
                    <a:pt x="813" y="822"/>
                    <a:pt x="953" y="822"/>
                    <a:pt x="1027" y="838"/>
                  </a:cubicBezTo>
                  <a:cubicBezTo>
                    <a:pt x="961" y="928"/>
                    <a:pt x="862" y="1060"/>
                    <a:pt x="789" y="1191"/>
                  </a:cubicBezTo>
                  <a:cubicBezTo>
                    <a:pt x="723" y="1166"/>
                    <a:pt x="583" y="1117"/>
                    <a:pt x="510" y="1142"/>
                  </a:cubicBezTo>
                  <a:cubicBezTo>
                    <a:pt x="460" y="1150"/>
                    <a:pt x="354" y="1183"/>
                    <a:pt x="263" y="1207"/>
                  </a:cubicBezTo>
                  <a:cubicBezTo>
                    <a:pt x="198" y="1224"/>
                    <a:pt x="140" y="1232"/>
                    <a:pt x="124" y="1232"/>
                  </a:cubicBezTo>
                  <a:cubicBezTo>
                    <a:pt x="116" y="1232"/>
                    <a:pt x="91" y="1224"/>
                    <a:pt x="75" y="1216"/>
                  </a:cubicBezTo>
                  <a:lnTo>
                    <a:pt x="75" y="1216"/>
                  </a:lnTo>
                  <a:cubicBezTo>
                    <a:pt x="66" y="1199"/>
                    <a:pt x="50" y="1191"/>
                    <a:pt x="50" y="1191"/>
                  </a:cubicBezTo>
                  <a:cubicBezTo>
                    <a:pt x="50" y="1183"/>
                    <a:pt x="50" y="1158"/>
                    <a:pt x="42" y="1125"/>
                  </a:cubicBezTo>
                  <a:cubicBezTo>
                    <a:pt x="34" y="1027"/>
                    <a:pt x="1" y="854"/>
                    <a:pt x="17" y="830"/>
                  </a:cubicBezTo>
                  <a:cubicBezTo>
                    <a:pt x="34" y="797"/>
                    <a:pt x="173" y="584"/>
                    <a:pt x="296" y="403"/>
                  </a:cubicBezTo>
                  <a:cubicBezTo>
                    <a:pt x="370" y="296"/>
                    <a:pt x="436" y="198"/>
                    <a:pt x="460" y="157"/>
                  </a:cubicBezTo>
                  <a:cubicBezTo>
                    <a:pt x="551" y="222"/>
                    <a:pt x="600" y="247"/>
                    <a:pt x="690" y="231"/>
                  </a:cubicBezTo>
                  <a:cubicBezTo>
                    <a:pt x="756" y="222"/>
                    <a:pt x="813" y="157"/>
                    <a:pt x="879" y="75"/>
                  </a:cubicBezTo>
                  <a:cubicBezTo>
                    <a:pt x="904" y="50"/>
                    <a:pt x="920" y="26"/>
                    <a:pt x="945"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74"/>
            <p:cNvSpPr/>
            <p:nvPr/>
          </p:nvSpPr>
          <p:spPr>
            <a:xfrm>
              <a:off x="4291200" y="2588300"/>
              <a:ext cx="117175" cy="102400"/>
            </a:xfrm>
            <a:custGeom>
              <a:avLst/>
              <a:gdLst/>
              <a:ahLst/>
              <a:cxnLst/>
              <a:rect l="l" t="t" r="r" b="b"/>
              <a:pathLst>
                <a:path w="4687" h="4096" extrusionOk="0">
                  <a:moveTo>
                    <a:pt x="2414" y="1420"/>
                  </a:moveTo>
                  <a:cubicBezTo>
                    <a:pt x="2405" y="1519"/>
                    <a:pt x="2405" y="1584"/>
                    <a:pt x="2496" y="1633"/>
                  </a:cubicBezTo>
                  <a:cubicBezTo>
                    <a:pt x="2594" y="1674"/>
                    <a:pt x="2799" y="1814"/>
                    <a:pt x="2808" y="1716"/>
                  </a:cubicBezTo>
                  <a:cubicBezTo>
                    <a:pt x="2808" y="1625"/>
                    <a:pt x="2652" y="1650"/>
                    <a:pt x="2652" y="1543"/>
                  </a:cubicBezTo>
                  <a:cubicBezTo>
                    <a:pt x="2652" y="1436"/>
                    <a:pt x="2668" y="1297"/>
                    <a:pt x="2578" y="1289"/>
                  </a:cubicBezTo>
                  <a:cubicBezTo>
                    <a:pt x="2488" y="1281"/>
                    <a:pt x="2430" y="1256"/>
                    <a:pt x="2414" y="1420"/>
                  </a:cubicBezTo>
                  <a:close/>
                  <a:moveTo>
                    <a:pt x="1519" y="0"/>
                  </a:moveTo>
                  <a:cubicBezTo>
                    <a:pt x="1683" y="189"/>
                    <a:pt x="1806" y="567"/>
                    <a:pt x="1823" y="698"/>
                  </a:cubicBezTo>
                  <a:cubicBezTo>
                    <a:pt x="1839" y="829"/>
                    <a:pt x="1905" y="1067"/>
                    <a:pt x="1913" y="1190"/>
                  </a:cubicBezTo>
                  <a:cubicBezTo>
                    <a:pt x="1929" y="1313"/>
                    <a:pt x="1995" y="1609"/>
                    <a:pt x="2036" y="1732"/>
                  </a:cubicBezTo>
                  <a:cubicBezTo>
                    <a:pt x="2077" y="1847"/>
                    <a:pt x="2208" y="1871"/>
                    <a:pt x="2233" y="1978"/>
                  </a:cubicBezTo>
                  <a:cubicBezTo>
                    <a:pt x="2258" y="2085"/>
                    <a:pt x="2250" y="2192"/>
                    <a:pt x="2291" y="2175"/>
                  </a:cubicBezTo>
                  <a:cubicBezTo>
                    <a:pt x="2332" y="2150"/>
                    <a:pt x="2405" y="2077"/>
                    <a:pt x="2397" y="2036"/>
                  </a:cubicBezTo>
                  <a:cubicBezTo>
                    <a:pt x="2389" y="1986"/>
                    <a:pt x="2307" y="1912"/>
                    <a:pt x="2348" y="1863"/>
                  </a:cubicBezTo>
                  <a:cubicBezTo>
                    <a:pt x="2389" y="1814"/>
                    <a:pt x="2463" y="1937"/>
                    <a:pt x="2504" y="2027"/>
                  </a:cubicBezTo>
                  <a:cubicBezTo>
                    <a:pt x="2545" y="2126"/>
                    <a:pt x="2545" y="2216"/>
                    <a:pt x="2627" y="2224"/>
                  </a:cubicBezTo>
                  <a:cubicBezTo>
                    <a:pt x="2717" y="2241"/>
                    <a:pt x="2775" y="2249"/>
                    <a:pt x="2890" y="2265"/>
                  </a:cubicBezTo>
                  <a:cubicBezTo>
                    <a:pt x="3005" y="2274"/>
                    <a:pt x="3292" y="2438"/>
                    <a:pt x="3341" y="2479"/>
                  </a:cubicBezTo>
                  <a:cubicBezTo>
                    <a:pt x="3390" y="2528"/>
                    <a:pt x="3398" y="2585"/>
                    <a:pt x="3505" y="2725"/>
                  </a:cubicBezTo>
                  <a:cubicBezTo>
                    <a:pt x="3604" y="2856"/>
                    <a:pt x="3636" y="2897"/>
                    <a:pt x="3686" y="2971"/>
                  </a:cubicBezTo>
                  <a:cubicBezTo>
                    <a:pt x="3735" y="3045"/>
                    <a:pt x="4063" y="3127"/>
                    <a:pt x="4080" y="3168"/>
                  </a:cubicBezTo>
                  <a:cubicBezTo>
                    <a:pt x="4096" y="3209"/>
                    <a:pt x="4104" y="3431"/>
                    <a:pt x="4170" y="3496"/>
                  </a:cubicBezTo>
                  <a:cubicBezTo>
                    <a:pt x="4244" y="3554"/>
                    <a:pt x="4318" y="3505"/>
                    <a:pt x="4367" y="3578"/>
                  </a:cubicBezTo>
                  <a:cubicBezTo>
                    <a:pt x="4416" y="3661"/>
                    <a:pt x="4400" y="3784"/>
                    <a:pt x="4490" y="3792"/>
                  </a:cubicBezTo>
                  <a:cubicBezTo>
                    <a:pt x="4580" y="3792"/>
                    <a:pt x="4621" y="3685"/>
                    <a:pt x="4662" y="3767"/>
                  </a:cubicBezTo>
                  <a:cubicBezTo>
                    <a:pt x="4671" y="3792"/>
                    <a:pt x="4679" y="3816"/>
                    <a:pt x="4687" y="3849"/>
                  </a:cubicBezTo>
                  <a:cubicBezTo>
                    <a:pt x="4654" y="3882"/>
                    <a:pt x="4621" y="3915"/>
                    <a:pt x="4597" y="3948"/>
                  </a:cubicBezTo>
                  <a:cubicBezTo>
                    <a:pt x="4539" y="4013"/>
                    <a:pt x="4490" y="4071"/>
                    <a:pt x="4449" y="4079"/>
                  </a:cubicBezTo>
                  <a:cubicBezTo>
                    <a:pt x="4375" y="4095"/>
                    <a:pt x="4326" y="4063"/>
                    <a:pt x="4219" y="3981"/>
                  </a:cubicBezTo>
                  <a:lnTo>
                    <a:pt x="4195" y="3964"/>
                  </a:lnTo>
                  <a:cubicBezTo>
                    <a:pt x="4137" y="3923"/>
                    <a:pt x="3874" y="3636"/>
                    <a:pt x="3620" y="3357"/>
                  </a:cubicBezTo>
                  <a:cubicBezTo>
                    <a:pt x="3357" y="3061"/>
                    <a:pt x="3095" y="2774"/>
                    <a:pt x="3054" y="2766"/>
                  </a:cubicBezTo>
                  <a:cubicBezTo>
                    <a:pt x="3037" y="2758"/>
                    <a:pt x="2996" y="2750"/>
                    <a:pt x="2955" y="2741"/>
                  </a:cubicBezTo>
                  <a:cubicBezTo>
                    <a:pt x="2865" y="2725"/>
                    <a:pt x="2750" y="2700"/>
                    <a:pt x="2742" y="2676"/>
                  </a:cubicBezTo>
                  <a:cubicBezTo>
                    <a:pt x="2726" y="2651"/>
                    <a:pt x="2709" y="2610"/>
                    <a:pt x="2684" y="2585"/>
                  </a:cubicBezTo>
                  <a:cubicBezTo>
                    <a:pt x="2660" y="2544"/>
                    <a:pt x="2635" y="2520"/>
                    <a:pt x="2594" y="2520"/>
                  </a:cubicBezTo>
                  <a:cubicBezTo>
                    <a:pt x="2578" y="2520"/>
                    <a:pt x="2545" y="2528"/>
                    <a:pt x="2504" y="2536"/>
                  </a:cubicBezTo>
                  <a:cubicBezTo>
                    <a:pt x="2446" y="2544"/>
                    <a:pt x="2381" y="2561"/>
                    <a:pt x="2356" y="2553"/>
                  </a:cubicBezTo>
                  <a:lnTo>
                    <a:pt x="2356" y="2553"/>
                  </a:lnTo>
                  <a:cubicBezTo>
                    <a:pt x="2340" y="2553"/>
                    <a:pt x="2323" y="2544"/>
                    <a:pt x="2307" y="2536"/>
                  </a:cubicBezTo>
                  <a:cubicBezTo>
                    <a:pt x="2274" y="2520"/>
                    <a:pt x="2241" y="2503"/>
                    <a:pt x="2200" y="2503"/>
                  </a:cubicBezTo>
                  <a:cubicBezTo>
                    <a:pt x="2176" y="2512"/>
                    <a:pt x="2151" y="2520"/>
                    <a:pt x="2126" y="2536"/>
                  </a:cubicBezTo>
                  <a:cubicBezTo>
                    <a:pt x="2085" y="2561"/>
                    <a:pt x="2036" y="2585"/>
                    <a:pt x="1995" y="2569"/>
                  </a:cubicBezTo>
                  <a:cubicBezTo>
                    <a:pt x="1962" y="2561"/>
                    <a:pt x="1938" y="2536"/>
                    <a:pt x="1921" y="2520"/>
                  </a:cubicBezTo>
                  <a:cubicBezTo>
                    <a:pt x="1888" y="2479"/>
                    <a:pt x="1864" y="2454"/>
                    <a:pt x="1806" y="2462"/>
                  </a:cubicBezTo>
                  <a:cubicBezTo>
                    <a:pt x="1774" y="2471"/>
                    <a:pt x="1724" y="2495"/>
                    <a:pt x="1667" y="2528"/>
                  </a:cubicBezTo>
                  <a:cubicBezTo>
                    <a:pt x="1577" y="2577"/>
                    <a:pt x="1478" y="2635"/>
                    <a:pt x="1453" y="2618"/>
                  </a:cubicBezTo>
                  <a:cubicBezTo>
                    <a:pt x="1437" y="2610"/>
                    <a:pt x="1421" y="2569"/>
                    <a:pt x="1396" y="2536"/>
                  </a:cubicBezTo>
                  <a:cubicBezTo>
                    <a:pt x="1355" y="2471"/>
                    <a:pt x="1314" y="2397"/>
                    <a:pt x="1240" y="2397"/>
                  </a:cubicBezTo>
                  <a:lnTo>
                    <a:pt x="1240" y="2397"/>
                  </a:lnTo>
                  <a:lnTo>
                    <a:pt x="1215" y="2397"/>
                  </a:lnTo>
                  <a:cubicBezTo>
                    <a:pt x="1142" y="2397"/>
                    <a:pt x="1092" y="2397"/>
                    <a:pt x="1092" y="2397"/>
                  </a:cubicBezTo>
                  <a:cubicBezTo>
                    <a:pt x="1084" y="2397"/>
                    <a:pt x="1084" y="2397"/>
                    <a:pt x="1084" y="2388"/>
                  </a:cubicBezTo>
                  <a:lnTo>
                    <a:pt x="1084" y="2388"/>
                  </a:lnTo>
                  <a:cubicBezTo>
                    <a:pt x="1060" y="2347"/>
                    <a:pt x="1002" y="2274"/>
                    <a:pt x="936" y="2315"/>
                  </a:cubicBezTo>
                  <a:cubicBezTo>
                    <a:pt x="912" y="2331"/>
                    <a:pt x="863" y="2405"/>
                    <a:pt x="813" y="2487"/>
                  </a:cubicBezTo>
                  <a:cubicBezTo>
                    <a:pt x="756" y="2585"/>
                    <a:pt x="698" y="2684"/>
                    <a:pt x="690" y="2684"/>
                  </a:cubicBezTo>
                  <a:cubicBezTo>
                    <a:pt x="674" y="2684"/>
                    <a:pt x="649" y="2667"/>
                    <a:pt x="625" y="2643"/>
                  </a:cubicBezTo>
                  <a:cubicBezTo>
                    <a:pt x="592" y="2618"/>
                    <a:pt x="551" y="2585"/>
                    <a:pt x="510" y="2594"/>
                  </a:cubicBezTo>
                  <a:cubicBezTo>
                    <a:pt x="469" y="2602"/>
                    <a:pt x="444" y="2635"/>
                    <a:pt x="419" y="2667"/>
                  </a:cubicBezTo>
                  <a:cubicBezTo>
                    <a:pt x="395" y="2692"/>
                    <a:pt x="370" y="2717"/>
                    <a:pt x="354" y="2725"/>
                  </a:cubicBezTo>
                  <a:cubicBezTo>
                    <a:pt x="329" y="2725"/>
                    <a:pt x="239" y="2725"/>
                    <a:pt x="157" y="2733"/>
                  </a:cubicBezTo>
                  <a:cubicBezTo>
                    <a:pt x="108" y="2733"/>
                    <a:pt x="58" y="2733"/>
                    <a:pt x="17" y="2733"/>
                  </a:cubicBezTo>
                  <a:cubicBezTo>
                    <a:pt x="26" y="2626"/>
                    <a:pt x="17" y="2438"/>
                    <a:pt x="9" y="2290"/>
                  </a:cubicBezTo>
                  <a:cubicBezTo>
                    <a:pt x="9" y="2175"/>
                    <a:pt x="1" y="2077"/>
                    <a:pt x="9" y="2052"/>
                  </a:cubicBezTo>
                  <a:cubicBezTo>
                    <a:pt x="9" y="2019"/>
                    <a:pt x="83" y="1814"/>
                    <a:pt x="165" y="1617"/>
                  </a:cubicBezTo>
                  <a:cubicBezTo>
                    <a:pt x="222" y="1469"/>
                    <a:pt x="288" y="1330"/>
                    <a:pt x="313" y="1281"/>
                  </a:cubicBezTo>
                  <a:cubicBezTo>
                    <a:pt x="378" y="1199"/>
                    <a:pt x="370" y="919"/>
                    <a:pt x="370" y="764"/>
                  </a:cubicBezTo>
                  <a:cubicBezTo>
                    <a:pt x="370" y="714"/>
                    <a:pt x="370" y="681"/>
                    <a:pt x="370" y="673"/>
                  </a:cubicBezTo>
                  <a:cubicBezTo>
                    <a:pt x="370" y="665"/>
                    <a:pt x="460" y="690"/>
                    <a:pt x="543" y="706"/>
                  </a:cubicBezTo>
                  <a:cubicBezTo>
                    <a:pt x="600" y="714"/>
                    <a:pt x="649" y="723"/>
                    <a:pt x="682" y="723"/>
                  </a:cubicBezTo>
                  <a:cubicBezTo>
                    <a:pt x="756" y="723"/>
                    <a:pt x="895" y="550"/>
                    <a:pt x="986" y="443"/>
                  </a:cubicBezTo>
                  <a:cubicBezTo>
                    <a:pt x="1010" y="402"/>
                    <a:pt x="1035" y="378"/>
                    <a:pt x="1043" y="370"/>
                  </a:cubicBezTo>
                  <a:cubicBezTo>
                    <a:pt x="1051" y="361"/>
                    <a:pt x="1109" y="361"/>
                    <a:pt x="1158" y="361"/>
                  </a:cubicBezTo>
                  <a:cubicBezTo>
                    <a:pt x="1191" y="353"/>
                    <a:pt x="1215" y="353"/>
                    <a:pt x="1240" y="353"/>
                  </a:cubicBezTo>
                  <a:cubicBezTo>
                    <a:pt x="1289" y="345"/>
                    <a:pt x="1429" y="140"/>
                    <a:pt x="151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74"/>
            <p:cNvSpPr/>
            <p:nvPr/>
          </p:nvSpPr>
          <p:spPr>
            <a:xfrm>
              <a:off x="4291200" y="2588300"/>
              <a:ext cx="117175" cy="102400"/>
            </a:xfrm>
            <a:custGeom>
              <a:avLst/>
              <a:gdLst/>
              <a:ahLst/>
              <a:cxnLst/>
              <a:rect l="l" t="t" r="r" b="b"/>
              <a:pathLst>
                <a:path w="4687" h="4096" fill="none" extrusionOk="0">
                  <a:moveTo>
                    <a:pt x="2414" y="1420"/>
                  </a:moveTo>
                  <a:cubicBezTo>
                    <a:pt x="2405" y="1519"/>
                    <a:pt x="2405" y="1584"/>
                    <a:pt x="2496" y="1633"/>
                  </a:cubicBezTo>
                  <a:cubicBezTo>
                    <a:pt x="2594" y="1674"/>
                    <a:pt x="2799" y="1814"/>
                    <a:pt x="2808" y="1716"/>
                  </a:cubicBezTo>
                  <a:cubicBezTo>
                    <a:pt x="2808" y="1625"/>
                    <a:pt x="2652" y="1650"/>
                    <a:pt x="2652" y="1543"/>
                  </a:cubicBezTo>
                  <a:cubicBezTo>
                    <a:pt x="2652" y="1436"/>
                    <a:pt x="2668" y="1297"/>
                    <a:pt x="2578" y="1289"/>
                  </a:cubicBezTo>
                  <a:cubicBezTo>
                    <a:pt x="2488" y="1281"/>
                    <a:pt x="2430" y="1256"/>
                    <a:pt x="2414" y="1420"/>
                  </a:cubicBezTo>
                  <a:close/>
                  <a:moveTo>
                    <a:pt x="1519" y="0"/>
                  </a:moveTo>
                  <a:cubicBezTo>
                    <a:pt x="1683" y="189"/>
                    <a:pt x="1806" y="567"/>
                    <a:pt x="1823" y="698"/>
                  </a:cubicBezTo>
                  <a:cubicBezTo>
                    <a:pt x="1839" y="829"/>
                    <a:pt x="1905" y="1067"/>
                    <a:pt x="1913" y="1190"/>
                  </a:cubicBezTo>
                  <a:cubicBezTo>
                    <a:pt x="1929" y="1313"/>
                    <a:pt x="1995" y="1609"/>
                    <a:pt x="2036" y="1732"/>
                  </a:cubicBezTo>
                  <a:cubicBezTo>
                    <a:pt x="2077" y="1847"/>
                    <a:pt x="2208" y="1871"/>
                    <a:pt x="2233" y="1978"/>
                  </a:cubicBezTo>
                  <a:cubicBezTo>
                    <a:pt x="2258" y="2085"/>
                    <a:pt x="2250" y="2192"/>
                    <a:pt x="2291" y="2175"/>
                  </a:cubicBezTo>
                  <a:cubicBezTo>
                    <a:pt x="2332" y="2150"/>
                    <a:pt x="2405" y="2077"/>
                    <a:pt x="2397" y="2036"/>
                  </a:cubicBezTo>
                  <a:cubicBezTo>
                    <a:pt x="2389" y="1986"/>
                    <a:pt x="2307" y="1912"/>
                    <a:pt x="2348" y="1863"/>
                  </a:cubicBezTo>
                  <a:cubicBezTo>
                    <a:pt x="2389" y="1814"/>
                    <a:pt x="2463" y="1937"/>
                    <a:pt x="2504" y="2027"/>
                  </a:cubicBezTo>
                  <a:cubicBezTo>
                    <a:pt x="2545" y="2126"/>
                    <a:pt x="2545" y="2216"/>
                    <a:pt x="2627" y="2224"/>
                  </a:cubicBezTo>
                  <a:cubicBezTo>
                    <a:pt x="2717" y="2241"/>
                    <a:pt x="2775" y="2249"/>
                    <a:pt x="2890" y="2265"/>
                  </a:cubicBezTo>
                  <a:cubicBezTo>
                    <a:pt x="3005" y="2274"/>
                    <a:pt x="3292" y="2438"/>
                    <a:pt x="3341" y="2479"/>
                  </a:cubicBezTo>
                  <a:cubicBezTo>
                    <a:pt x="3390" y="2528"/>
                    <a:pt x="3398" y="2585"/>
                    <a:pt x="3505" y="2725"/>
                  </a:cubicBezTo>
                  <a:cubicBezTo>
                    <a:pt x="3604" y="2856"/>
                    <a:pt x="3636" y="2897"/>
                    <a:pt x="3686" y="2971"/>
                  </a:cubicBezTo>
                  <a:cubicBezTo>
                    <a:pt x="3735" y="3045"/>
                    <a:pt x="4063" y="3127"/>
                    <a:pt x="4080" y="3168"/>
                  </a:cubicBezTo>
                  <a:cubicBezTo>
                    <a:pt x="4096" y="3209"/>
                    <a:pt x="4104" y="3431"/>
                    <a:pt x="4170" y="3496"/>
                  </a:cubicBezTo>
                  <a:cubicBezTo>
                    <a:pt x="4244" y="3554"/>
                    <a:pt x="4318" y="3505"/>
                    <a:pt x="4367" y="3578"/>
                  </a:cubicBezTo>
                  <a:cubicBezTo>
                    <a:pt x="4416" y="3661"/>
                    <a:pt x="4400" y="3784"/>
                    <a:pt x="4490" y="3792"/>
                  </a:cubicBezTo>
                  <a:cubicBezTo>
                    <a:pt x="4580" y="3792"/>
                    <a:pt x="4621" y="3685"/>
                    <a:pt x="4662" y="3767"/>
                  </a:cubicBezTo>
                  <a:cubicBezTo>
                    <a:pt x="4671" y="3792"/>
                    <a:pt x="4679" y="3816"/>
                    <a:pt x="4687" y="3849"/>
                  </a:cubicBezTo>
                  <a:cubicBezTo>
                    <a:pt x="4654" y="3882"/>
                    <a:pt x="4621" y="3915"/>
                    <a:pt x="4597" y="3948"/>
                  </a:cubicBezTo>
                  <a:cubicBezTo>
                    <a:pt x="4539" y="4013"/>
                    <a:pt x="4490" y="4071"/>
                    <a:pt x="4449" y="4079"/>
                  </a:cubicBezTo>
                  <a:cubicBezTo>
                    <a:pt x="4375" y="4095"/>
                    <a:pt x="4326" y="4063"/>
                    <a:pt x="4219" y="3981"/>
                  </a:cubicBezTo>
                  <a:lnTo>
                    <a:pt x="4195" y="3964"/>
                  </a:lnTo>
                  <a:cubicBezTo>
                    <a:pt x="4137" y="3923"/>
                    <a:pt x="3874" y="3636"/>
                    <a:pt x="3620" y="3357"/>
                  </a:cubicBezTo>
                  <a:cubicBezTo>
                    <a:pt x="3357" y="3061"/>
                    <a:pt x="3095" y="2774"/>
                    <a:pt x="3054" y="2766"/>
                  </a:cubicBezTo>
                  <a:cubicBezTo>
                    <a:pt x="3037" y="2758"/>
                    <a:pt x="2996" y="2750"/>
                    <a:pt x="2955" y="2741"/>
                  </a:cubicBezTo>
                  <a:cubicBezTo>
                    <a:pt x="2865" y="2725"/>
                    <a:pt x="2750" y="2700"/>
                    <a:pt x="2742" y="2676"/>
                  </a:cubicBezTo>
                  <a:cubicBezTo>
                    <a:pt x="2726" y="2651"/>
                    <a:pt x="2709" y="2610"/>
                    <a:pt x="2684" y="2585"/>
                  </a:cubicBezTo>
                  <a:cubicBezTo>
                    <a:pt x="2660" y="2544"/>
                    <a:pt x="2635" y="2520"/>
                    <a:pt x="2594" y="2520"/>
                  </a:cubicBezTo>
                  <a:cubicBezTo>
                    <a:pt x="2578" y="2520"/>
                    <a:pt x="2545" y="2528"/>
                    <a:pt x="2504" y="2536"/>
                  </a:cubicBezTo>
                  <a:cubicBezTo>
                    <a:pt x="2446" y="2544"/>
                    <a:pt x="2381" y="2561"/>
                    <a:pt x="2356" y="2553"/>
                  </a:cubicBezTo>
                  <a:lnTo>
                    <a:pt x="2356" y="2553"/>
                  </a:lnTo>
                  <a:cubicBezTo>
                    <a:pt x="2340" y="2553"/>
                    <a:pt x="2323" y="2544"/>
                    <a:pt x="2307" y="2536"/>
                  </a:cubicBezTo>
                  <a:cubicBezTo>
                    <a:pt x="2274" y="2520"/>
                    <a:pt x="2241" y="2503"/>
                    <a:pt x="2200" y="2503"/>
                  </a:cubicBezTo>
                  <a:cubicBezTo>
                    <a:pt x="2176" y="2512"/>
                    <a:pt x="2151" y="2520"/>
                    <a:pt x="2126" y="2536"/>
                  </a:cubicBezTo>
                  <a:cubicBezTo>
                    <a:pt x="2085" y="2561"/>
                    <a:pt x="2036" y="2585"/>
                    <a:pt x="1995" y="2569"/>
                  </a:cubicBezTo>
                  <a:cubicBezTo>
                    <a:pt x="1962" y="2561"/>
                    <a:pt x="1938" y="2536"/>
                    <a:pt x="1921" y="2520"/>
                  </a:cubicBezTo>
                  <a:cubicBezTo>
                    <a:pt x="1888" y="2479"/>
                    <a:pt x="1864" y="2454"/>
                    <a:pt x="1806" y="2462"/>
                  </a:cubicBezTo>
                  <a:cubicBezTo>
                    <a:pt x="1774" y="2471"/>
                    <a:pt x="1724" y="2495"/>
                    <a:pt x="1667" y="2528"/>
                  </a:cubicBezTo>
                  <a:cubicBezTo>
                    <a:pt x="1577" y="2577"/>
                    <a:pt x="1478" y="2635"/>
                    <a:pt x="1453" y="2618"/>
                  </a:cubicBezTo>
                  <a:cubicBezTo>
                    <a:pt x="1437" y="2610"/>
                    <a:pt x="1421" y="2569"/>
                    <a:pt x="1396" y="2536"/>
                  </a:cubicBezTo>
                  <a:cubicBezTo>
                    <a:pt x="1355" y="2471"/>
                    <a:pt x="1314" y="2397"/>
                    <a:pt x="1240" y="2397"/>
                  </a:cubicBezTo>
                  <a:lnTo>
                    <a:pt x="1240" y="2397"/>
                  </a:lnTo>
                  <a:lnTo>
                    <a:pt x="1215" y="2397"/>
                  </a:lnTo>
                  <a:cubicBezTo>
                    <a:pt x="1142" y="2397"/>
                    <a:pt x="1092" y="2397"/>
                    <a:pt x="1092" y="2397"/>
                  </a:cubicBezTo>
                  <a:cubicBezTo>
                    <a:pt x="1084" y="2397"/>
                    <a:pt x="1084" y="2397"/>
                    <a:pt x="1084" y="2388"/>
                  </a:cubicBezTo>
                  <a:lnTo>
                    <a:pt x="1084" y="2388"/>
                  </a:lnTo>
                  <a:cubicBezTo>
                    <a:pt x="1060" y="2347"/>
                    <a:pt x="1002" y="2274"/>
                    <a:pt x="936" y="2315"/>
                  </a:cubicBezTo>
                  <a:cubicBezTo>
                    <a:pt x="912" y="2331"/>
                    <a:pt x="863" y="2405"/>
                    <a:pt x="813" y="2487"/>
                  </a:cubicBezTo>
                  <a:cubicBezTo>
                    <a:pt x="756" y="2585"/>
                    <a:pt x="698" y="2684"/>
                    <a:pt x="690" y="2684"/>
                  </a:cubicBezTo>
                  <a:cubicBezTo>
                    <a:pt x="674" y="2684"/>
                    <a:pt x="649" y="2667"/>
                    <a:pt x="625" y="2643"/>
                  </a:cubicBezTo>
                  <a:cubicBezTo>
                    <a:pt x="592" y="2618"/>
                    <a:pt x="551" y="2585"/>
                    <a:pt x="510" y="2594"/>
                  </a:cubicBezTo>
                  <a:cubicBezTo>
                    <a:pt x="469" y="2602"/>
                    <a:pt x="444" y="2635"/>
                    <a:pt x="419" y="2667"/>
                  </a:cubicBezTo>
                  <a:cubicBezTo>
                    <a:pt x="395" y="2692"/>
                    <a:pt x="370" y="2717"/>
                    <a:pt x="354" y="2725"/>
                  </a:cubicBezTo>
                  <a:cubicBezTo>
                    <a:pt x="329" y="2725"/>
                    <a:pt x="239" y="2725"/>
                    <a:pt x="157" y="2733"/>
                  </a:cubicBezTo>
                  <a:cubicBezTo>
                    <a:pt x="108" y="2733"/>
                    <a:pt x="58" y="2733"/>
                    <a:pt x="17" y="2733"/>
                  </a:cubicBezTo>
                  <a:cubicBezTo>
                    <a:pt x="26" y="2626"/>
                    <a:pt x="17" y="2438"/>
                    <a:pt x="9" y="2290"/>
                  </a:cubicBezTo>
                  <a:cubicBezTo>
                    <a:pt x="9" y="2175"/>
                    <a:pt x="1" y="2077"/>
                    <a:pt x="9" y="2052"/>
                  </a:cubicBezTo>
                  <a:cubicBezTo>
                    <a:pt x="9" y="2019"/>
                    <a:pt x="83" y="1814"/>
                    <a:pt x="165" y="1617"/>
                  </a:cubicBezTo>
                  <a:cubicBezTo>
                    <a:pt x="222" y="1469"/>
                    <a:pt x="288" y="1330"/>
                    <a:pt x="313" y="1281"/>
                  </a:cubicBezTo>
                  <a:cubicBezTo>
                    <a:pt x="378" y="1199"/>
                    <a:pt x="370" y="919"/>
                    <a:pt x="370" y="764"/>
                  </a:cubicBezTo>
                  <a:cubicBezTo>
                    <a:pt x="370" y="714"/>
                    <a:pt x="370" y="681"/>
                    <a:pt x="370" y="673"/>
                  </a:cubicBezTo>
                  <a:cubicBezTo>
                    <a:pt x="370" y="665"/>
                    <a:pt x="460" y="690"/>
                    <a:pt x="543" y="706"/>
                  </a:cubicBezTo>
                  <a:cubicBezTo>
                    <a:pt x="600" y="714"/>
                    <a:pt x="649" y="723"/>
                    <a:pt x="682" y="723"/>
                  </a:cubicBezTo>
                  <a:cubicBezTo>
                    <a:pt x="756" y="723"/>
                    <a:pt x="895" y="550"/>
                    <a:pt x="986" y="443"/>
                  </a:cubicBezTo>
                  <a:cubicBezTo>
                    <a:pt x="1010" y="402"/>
                    <a:pt x="1035" y="378"/>
                    <a:pt x="1043" y="370"/>
                  </a:cubicBezTo>
                  <a:cubicBezTo>
                    <a:pt x="1051" y="361"/>
                    <a:pt x="1109" y="361"/>
                    <a:pt x="1158" y="361"/>
                  </a:cubicBezTo>
                  <a:cubicBezTo>
                    <a:pt x="1191" y="353"/>
                    <a:pt x="1215" y="353"/>
                    <a:pt x="1240" y="353"/>
                  </a:cubicBezTo>
                  <a:cubicBezTo>
                    <a:pt x="1289" y="345"/>
                    <a:pt x="1429" y="140"/>
                    <a:pt x="1519"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74"/>
            <p:cNvSpPr/>
            <p:nvPr/>
          </p:nvSpPr>
          <p:spPr>
            <a:xfrm>
              <a:off x="4027150" y="2492075"/>
              <a:ext cx="300800" cy="254025"/>
            </a:xfrm>
            <a:custGeom>
              <a:avLst/>
              <a:gdLst/>
              <a:ahLst/>
              <a:cxnLst/>
              <a:rect l="l" t="t" r="r" b="b"/>
              <a:pathLst>
                <a:path w="12032" h="10161" extrusionOk="0">
                  <a:moveTo>
                    <a:pt x="9923" y="0"/>
                  </a:moveTo>
                  <a:cubicBezTo>
                    <a:pt x="9956" y="123"/>
                    <a:pt x="9997" y="165"/>
                    <a:pt x="10079" y="247"/>
                  </a:cubicBezTo>
                  <a:cubicBezTo>
                    <a:pt x="10194" y="361"/>
                    <a:pt x="10817" y="780"/>
                    <a:pt x="10825" y="837"/>
                  </a:cubicBezTo>
                  <a:cubicBezTo>
                    <a:pt x="10834" y="895"/>
                    <a:pt x="10686" y="969"/>
                    <a:pt x="10858" y="1207"/>
                  </a:cubicBezTo>
                  <a:cubicBezTo>
                    <a:pt x="11031" y="1437"/>
                    <a:pt x="11113" y="1494"/>
                    <a:pt x="11080" y="1560"/>
                  </a:cubicBezTo>
                  <a:cubicBezTo>
                    <a:pt x="11055" y="1634"/>
                    <a:pt x="10949" y="1437"/>
                    <a:pt x="10973" y="1675"/>
                  </a:cubicBezTo>
                  <a:cubicBezTo>
                    <a:pt x="10990" y="1904"/>
                    <a:pt x="10998" y="2241"/>
                    <a:pt x="11072" y="2520"/>
                  </a:cubicBezTo>
                  <a:cubicBezTo>
                    <a:pt x="11137" y="2807"/>
                    <a:pt x="11113" y="2988"/>
                    <a:pt x="11195" y="3135"/>
                  </a:cubicBezTo>
                  <a:cubicBezTo>
                    <a:pt x="11277" y="3283"/>
                    <a:pt x="11531" y="3464"/>
                    <a:pt x="11671" y="3554"/>
                  </a:cubicBezTo>
                  <a:cubicBezTo>
                    <a:pt x="11802" y="3652"/>
                    <a:pt x="11868" y="3644"/>
                    <a:pt x="12032" y="3800"/>
                  </a:cubicBezTo>
                  <a:lnTo>
                    <a:pt x="12024" y="3808"/>
                  </a:lnTo>
                  <a:cubicBezTo>
                    <a:pt x="11942" y="3931"/>
                    <a:pt x="11810" y="4128"/>
                    <a:pt x="11794" y="4137"/>
                  </a:cubicBezTo>
                  <a:cubicBezTo>
                    <a:pt x="11777" y="4137"/>
                    <a:pt x="11745" y="4137"/>
                    <a:pt x="11720" y="4137"/>
                  </a:cubicBezTo>
                  <a:cubicBezTo>
                    <a:pt x="11663" y="4137"/>
                    <a:pt x="11597" y="4145"/>
                    <a:pt x="11564" y="4161"/>
                  </a:cubicBezTo>
                  <a:cubicBezTo>
                    <a:pt x="11548" y="4169"/>
                    <a:pt x="11523" y="4202"/>
                    <a:pt x="11490" y="4251"/>
                  </a:cubicBezTo>
                  <a:cubicBezTo>
                    <a:pt x="11408" y="4342"/>
                    <a:pt x="11285" y="4498"/>
                    <a:pt x="11244" y="4498"/>
                  </a:cubicBezTo>
                  <a:cubicBezTo>
                    <a:pt x="11219" y="4498"/>
                    <a:pt x="11170" y="4489"/>
                    <a:pt x="11113" y="4481"/>
                  </a:cubicBezTo>
                  <a:cubicBezTo>
                    <a:pt x="10998" y="4473"/>
                    <a:pt x="10875" y="4448"/>
                    <a:pt x="10867" y="4506"/>
                  </a:cubicBezTo>
                  <a:cubicBezTo>
                    <a:pt x="10858" y="4522"/>
                    <a:pt x="10858" y="4563"/>
                    <a:pt x="10858" y="4613"/>
                  </a:cubicBezTo>
                  <a:cubicBezTo>
                    <a:pt x="10867" y="4760"/>
                    <a:pt x="10867" y="5023"/>
                    <a:pt x="10825" y="5097"/>
                  </a:cubicBezTo>
                  <a:cubicBezTo>
                    <a:pt x="10784" y="5146"/>
                    <a:pt x="10727" y="5285"/>
                    <a:pt x="10661" y="5441"/>
                  </a:cubicBezTo>
                  <a:cubicBezTo>
                    <a:pt x="10579" y="5638"/>
                    <a:pt x="10505" y="5852"/>
                    <a:pt x="10497" y="5893"/>
                  </a:cubicBezTo>
                  <a:cubicBezTo>
                    <a:pt x="10497" y="5926"/>
                    <a:pt x="10497" y="6024"/>
                    <a:pt x="10505" y="6139"/>
                  </a:cubicBezTo>
                  <a:cubicBezTo>
                    <a:pt x="10514" y="6320"/>
                    <a:pt x="10522" y="6541"/>
                    <a:pt x="10505" y="6623"/>
                  </a:cubicBezTo>
                  <a:cubicBezTo>
                    <a:pt x="10497" y="6705"/>
                    <a:pt x="10415" y="7091"/>
                    <a:pt x="10333" y="7378"/>
                  </a:cubicBezTo>
                  <a:cubicBezTo>
                    <a:pt x="10292" y="7534"/>
                    <a:pt x="10251" y="7665"/>
                    <a:pt x="10235" y="7674"/>
                  </a:cubicBezTo>
                  <a:lnTo>
                    <a:pt x="10235" y="7674"/>
                  </a:lnTo>
                  <a:cubicBezTo>
                    <a:pt x="10202" y="7682"/>
                    <a:pt x="10153" y="7690"/>
                    <a:pt x="10095" y="7690"/>
                  </a:cubicBezTo>
                  <a:cubicBezTo>
                    <a:pt x="10021" y="7698"/>
                    <a:pt x="9939" y="7706"/>
                    <a:pt x="9915" y="7748"/>
                  </a:cubicBezTo>
                  <a:cubicBezTo>
                    <a:pt x="9898" y="7772"/>
                    <a:pt x="9849" y="7871"/>
                    <a:pt x="9808" y="7977"/>
                  </a:cubicBezTo>
                  <a:cubicBezTo>
                    <a:pt x="9767" y="8068"/>
                    <a:pt x="9726" y="8166"/>
                    <a:pt x="9709" y="8191"/>
                  </a:cubicBezTo>
                  <a:lnTo>
                    <a:pt x="9709" y="8191"/>
                  </a:lnTo>
                  <a:cubicBezTo>
                    <a:pt x="9701" y="8199"/>
                    <a:pt x="9685" y="8207"/>
                    <a:pt x="9668" y="8223"/>
                  </a:cubicBezTo>
                  <a:cubicBezTo>
                    <a:pt x="9611" y="8248"/>
                    <a:pt x="9545" y="8289"/>
                    <a:pt x="9521" y="8379"/>
                  </a:cubicBezTo>
                  <a:cubicBezTo>
                    <a:pt x="9496" y="8445"/>
                    <a:pt x="9471" y="8593"/>
                    <a:pt x="9455" y="8741"/>
                  </a:cubicBezTo>
                  <a:cubicBezTo>
                    <a:pt x="9430" y="8888"/>
                    <a:pt x="9406" y="9028"/>
                    <a:pt x="9398" y="9044"/>
                  </a:cubicBezTo>
                  <a:cubicBezTo>
                    <a:pt x="9381" y="9069"/>
                    <a:pt x="9356" y="9093"/>
                    <a:pt x="9324" y="9110"/>
                  </a:cubicBezTo>
                  <a:cubicBezTo>
                    <a:pt x="9299" y="9126"/>
                    <a:pt x="9274" y="9143"/>
                    <a:pt x="9266" y="9143"/>
                  </a:cubicBezTo>
                  <a:cubicBezTo>
                    <a:pt x="9250" y="9143"/>
                    <a:pt x="9217" y="9126"/>
                    <a:pt x="9184" y="9118"/>
                  </a:cubicBezTo>
                  <a:cubicBezTo>
                    <a:pt x="9127" y="9093"/>
                    <a:pt x="9061" y="9069"/>
                    <a:pt x="9028" y="9102"/>
                  </a:cubicBezTo>
                  <a:cubicBezTo>
                    <a:pt x="9004" y="9118"/>
                    <a:pt x="8971" y="9184"/>
                    <a:pt x="8946" y="9249"/>
                  </a:cubicBezTo>
                  <a:cubicBezTo>
                    <a:pt x="8922" y="9307"/>
                    <a:pt x="8905" y="9364"/>
                    <a:pt x="8913" y="9397"/>
                  </a:cubicBezTo>
                  <a:cubicBezTo>
                    <a:pt x="8913" y="9430"/>
                    <a:pt x="8905" y="9512"/>
                    <a:pt x="8889" y="9602"/>
                  </a:cubicBezTo>
                  <a:cubicBezTo>
                    <a:pt x="8881" y="9660"/>
                    <a:pt x="8864" y="9725"/>
                    <a:pt x="8848" y="9758"/>
                  </a:cubicBezTo>
                  <a:lnTo>
                    <a:pt x="8848" y="9758"/>
                  </a:lnTo>
                  <a:cubicBezTo>
                    <a:pt x="8823" y="9807"/>
                    <a:pt x="8798" y="9873"/>
                    <a:pt x="8782" y="9947"/>
                  </a:cubicBezTo>
                  <a:cubicBezTo>
                    <a:pt x="8774" y="9996"/>
                    <a:pt x="8766" y="10062"/>
                    <a:pt x="8757" y="10127"/>
                  </a:cubicBezTo>
                  <a:cubicBezTo>
                    <a:pt x="8692" y="10111"/>
                    <a:pt x="8577" y="10078"/>
                    <a:pt x="8569" y="10054"/>
                  </a:cubicBezTo>
                  <a:cubicBezTo>
                    <a:pt x="8569" y="9996"/>
                    <a:pt x="8684" y="9668"/>
                    <a:pt x="8684" y="9668"/>
                  </a:cubicBezTo>
                  <a:lnTo>
                    <a:pt x="8684" y="9660"/>
                  </a:lnTo>
                  <a:lnTo>
                    <a:pt x="8684" y="9643"/>
                  </a:lnTo>
                  <a:cubicBezTo>
                    <a:pt x="8684" y="9643"/>
                    <a:pt x="8618" y="9504"/>
                    <a:pt x="8610" y="9446"/>
                  </a:cubicBezTo>
                  <a:cubicBezTo>
                    <a:pt x="8601" y="9413"/>
                    <a:pt x="8552" y="9356"/>
                    <a:pt x="8495" y="9307"/>
                  </a:cubicBezTo>
                  <a:cubicBezTo>
                    <a:pt x="8446" y="9258"/>
                    <a:pt x="8388" y="9217"/>
                    <a:pt x="8339" y="9200"/>
                  </a:cubicBezTo>
                  <a:cubicBezTo>
                    <a:pt x="8298" y="9192"/>
                    <a:pt x="8257" y="9167"/>
                    <a:pt x="8224" y="9143"/>
                  </a:cubicBezTo>
                  <a:cubicBezTo>
                    <a:pt x="8199" y="9126"/>
                    <a:pt x="8183" y="9110"/>
                    <a:pt x="8183" y="9102"/>
                  </a:cubicBezTo>
                  <a:cubicBezTo>
                    <a:pt x="8191" y="9093"/>
                    <a:pt x="8191" y="9077"/>
                    <a:pt x="8191" y="9061"/>
                  </a:cubicBezTo>
                  <a:cubicBezTo>
                    <a:pt x="8199" y="9003"/>
                    <a:pt x="8216" y="8905"/>
                    <a:pt x="8208" y="8782"/>
                  </a:cubicBezTo>
                  <a:cubicBezTo>
                    <a:pt x="8208" y="8724"/>
                    <a:pt x="8191" y="8667"/>
                    <a:pt x="8183" y="8617"/>
                  </a:cubicBezTo>
                  <a:cubicBezTo>
                    <a:pt x="8175" y="8527"/>
                    <a:pt x="8158" y="8453"/>
                    <a:pt x="8175" y="8420"/>
                  </a:cubicBezTo>
                  <a:cubicBezTo>
                    <a:pt x="8183" y="8396"/>
                    <a:pt x="8199" y="8347"/>
                    <a:pt x="8232" y="8297"/>
                  </a:cubicBezTo>
                  <a:cubicBezTo>
                    <a:pt x="8265" y="8223"/>
                    <a:pt x="8314" y="8141"/>
                    <a:pt x="8331" y="8109"/>
                  </a:cubicBezTo>
                  <a:lnTo>
                    <a:pt x="8331" y="8109"/>
                  </a:lnTo>
                  <a:cubicBezTo>
                    <a:pt x="8339" y="8100"/>
                    <a:pt x="8339" y="8092"/>
                    <a:pt x="8339" y="8084"/>
                  </a:cubicBezTo>
                  <a:lnTo>
                    <a:pt x="8339" y="8084"/>
                  </a:lnTo>
                  <a:cubicBezTo>
                    <a:pt x="8339" y="8059"/>
                    <a:pt x="8322" y="8043"/>
                    <a:pt x="8290" y="8027"/>
                  </a:cubicBezTo>
                  <a:cubicBezTo>
                    <a:pt x="8265" y="8018"/>
                    <a:pt x="8240" y="8018"/>
                    <a:pt x="8208" y="8010"/>
                  </a:cubicBezTo>
                  <a:cubicBezTo>
                    <a:pt x="8093" y="7994"/>
                    <a:pt x="7920" y="8002"/>
                    <a:pt x="7846" y="8018"/>
                  </a:cubicBezTo>
                  <a:cubicBezTo>
                    <a:pt x="7764" y="8035"/>
                    <a:pt x="7748" y="8076"/>
                    <a:pt x="7764" y="8125"/>
                  </a:cubicBezTo>
                  <a:cubicBezTo>
                    <a:pt x="7764" y="8141"/>
                    <a:pt x="7773" y="8158"/>
                    <a:pt x="7781" y="8174"/>
                  </a:cubicBezTo>
                  <a:cubicBezTo>
                    <a:pt x="7789" y="8199"/>
                    <a:pt x="7797" y="8223"/>
                    <a:pt x="7797" y="8232"/>
                  </a:cubicBezTo>
                  <a:cubicBezTo>
                    <a:pt x="7797" y="8240"/>
                    <a:pt x="7691" y="8240"/>
                    <a:pt x="7584" y="8240"/>
                  </a:cubicBezTo>
                  <a:cubicBezTo>
                    <a:pt x="7469" y="8232"/>
                    <a:pt x="7354" y="8232"/>
                    <a:pt x="7321" y="8265"/>
                  </a:cubicBezTo>
                  <a:lnTo>
                    <a:pt x="7321" y="8265"/>
                  </a:lnTo>
                  <a:cubicBezTo>
                    <a:pt x="7288" y="8297"/>
                    <a:pt x="7305" y="8338"/>
                    <a:pt x="7346" y="8371"/>
                  </a:cubicBezTo>
                  <a:lnTo>
                    <a:pt x="7346" y="8371"/>
                  </a:lnTo>
                  <a:cubicBezTo>
                    <a:pt x="7370" y="8396"/>
                    <a:pt x="7412" y="8420"/>
                    <a:pt x="7453" y="8445"/>
                  </a:cubicBezTo>
                  <a:cubicBezTo>
                    <a:pt x="7494" y="8470"/>
                    <a:pt x="7535" y="8494"/>
                    <a:pt x="7543" y="8511"/>
                  </a:cubicBezTo>
                  <a:lnTo>
                    <a:pt x="7543" y="8511"/>
                  </a:lnTo>
                  <a:cubicBezTo>
                    <a:pt x="7559" y="8535"/>
                    <a:pt x="7543" y="8609"/>
                    <a:pt x="7535" y="8683"/>
                  </a:cubicBezTo>
                  <a:cubicBezTo>
                    <a:pt x="7526" y="8724"/>
                    <a:pt x="7518" y="8757"/>
                    <a:pt x="7518" y="8790"/>
                  </a:cubicBezTo>
                  <a:cubicBezTo>
                    <a:pt x="7518" y="8831"/>
                    <a:pt x="7535" y="8864"/>
                    <a:pt x="7551" y="8896"/>
                  </a:cubicBezTo>
                  <a:cubicBezTo>
                    <a:pt x="7567" y="8921"/>
                    <a:pt x="7584" y="8946"/>
                    <a:pt x="7592" y="8995"/>
                  </a:cubicBezTo>
                  <a:cubicBezTo>
                    <a:pt x="7600" y="9044"/>
                    <a:pt x="7444" y="9110"/>
                    <a:pt x="7346" y="9159"/>
                  </a:cubicBezTo>
                  <a:lnTo>
                    <a:pt x="7346" y="9159"/>
                  </a:lnTo>
                  <a:cubicBezTo>
                    <a:pt x="7313" y="9175"/>
                    <a:pt x="7280" y="9184"/>
                    <a:pt x="7264" y="9200"/>
                  </a:cubicBezTo>
                  <a:cubicBezTo>
                    <a:pt x="7231" y="9217"/>
                    <a:pt x="7190" y="9274"/>
                    <a:pt x="7141" y="9348"/>
                  </a:cubicBezTo>
                  <a:cubicBezTo>
                    <a:pt x="7083" y="9438"/>
                    <a:pt x="7018" y="9545"/>
                    <a:pt x="6985" y="9610"/>
                  </a:cubicBezTo>
                  <a:cubicBezTo>
                    <a:pt x="6960" y="9660"/>
                    <a:pt x="6911" y="9717"/>
                    <a:pt x="6853" y="9766"/>
                  </a:cubicBezTo>
                  <a:cubicBezTo>
                    <a:pt x="6796" y="9816"/>
                    <a:pt x="6722" y="9857"/>
                    <a:pt x="6665" y="9873"/>
                  </a:cubicBezTo>
                  <a:cubicBezTo>
                    <a:pt x="6607" y="9889"/>
                    <a:pt x="6550" y="9898"/>
                    <a:pt x="6501" y="9889"/>
                  </a:cubicBezTo>
                  <a:cubicBezTo>
                    <a:pt x="6460" y="9881"/>
                    <a:pt x="6418" y="9857"/>
                    <a:pt x="6402" y="9832"/>
                  </a:cubicBezTo>
                  <a:cubicBezTo>
                    <a:pt x="6377" y="9807"/>
                    <a:pt x="6279" y="9725"/>
                    <a:pt x="6172" y="9651"/>
                  </a:cubicBezTo>
                  <a:cubicBezTo>
                    <a:pt x="6041" y="9561"/>
                    <a:pt x="5910" y="9479"/>
                    <a:pt x="5877" y="9471"/>
                  </a:cubicBezTo>
                  <a:cubicBezTo>
                    <a:pt x="5844" y="9463"/>
                    <a:pt x="5778" y="9487"/>
                    <a:pt x="5713" y="9520"/>
                  </a:cubicBezTo>
                  <a:cubicBezTo>
                    <a:pt x="5639" y="9553"/>
                    <a:pt x="5557" y="9602"/>
                    <a:pt x="5524" y="9627"/>
                  </a:cubicBezTo>
                  <a:cubicBezTo>
                    <a:pt x="5483" y="9676"/>
                    <a:pt x="5491" y="9750"/>
                    <a:pt x="5508" y="9807"/>
                  </a:cubicBezTo>
                  <a:cubicBezTo>
                    <a:pt x="5516" y="9832"/>
                    <a:pt x="5516" y="9857"/>
                    <a:pt x="5516" y="9865"/>
                  </a:cubicBezTo>
                  <a:cubicBezTo>
                    <a:pt x="5516" y="9873"/>
                    <a:pt x="5458" y="9865"/>
                    <a:pt x="5393" y="9873"/>
                  </a:cubicBezTo>
                  <a:cubicBezTo>
                    <a:pt x="5294" y="9881"/>
                    <a:pt x="5163" y="9898"/>
                    <a:pt x="5105" y="9947"/>
                  </a:cubicBezTo>
                  <a:cubicBezTo>
                    <a:pt x="5064" y="9980"/>
                    <a:pt x="5032" y="10004"/>
                    <a:pt x="4999" y="10029"/>
                  </a:cubicBezTo>
                  <a:lnTo>
                    <a:pt x="4999" y="10029"/>
                  </a:lnTo>
                  <a:cubicBezTo>
                    <a:pt x="4958" y="10070"/>
                    <a:pt x="4925" y="10103"/>
                    <a:pt x="4900" y="10111"/>
                  </a:cubicBezTo>
                  <a:lnTo>
                    <a:pt x="4900" y="10111"/>
                  </a:lnTo>
                  <a:cubicBezTo>
                    <a:pt x="4884" y="10111"/>
                    <a:pt x="4818" y="10119"/>
                    <a:pt x="4753" y="10127"/>
                  </a:cubicBezTo>
                  <a:cubicBezTo>
                    <a:pt x="4638" y="10144"/>
                    <a:pt x="4498" y="10160"/>
                    <a:pt x="4482" y="10160"/>
                  </a:cubicBezTo>
                  <a:cubicBezTo>
                    <a:pt x="4473" y="10160"/>
                    <a:pt x="4482" y="10136"/>
                    <a:pt x="4457" y="10111"/>
                  </a:cubicBezTo>
                  <a:cubicBezTo>
                    <a:pt x="4424" y="10054"/>
                    <a:pt x="4391" y="9988"/>
                    <a:pt x="4342" y="9980"/>
                  </a:cubicBezTo>
                  <a:cubicBezTo>
                    <a:pt x="4309" y="9972"/>
                    <a:pt x="4170" y="9963"/>
                    <a:pt x="4047" y="9955"/>
                  </a:cubicBezTo>
                  <a:cubicBezTo>
                    <a:pt x="3973" y="9947"/>
                    <a:pt x="3899" y="9947"/>
                    <a:pt x="3858" y="9955"/>
                  </a:cubicBezTo>
                  <a:cubicBezTo>
                    <a:pt x="3825" y="9955"/>
                    <a:pt x="3784" y="9972"/>
                    <a:pt x="3735" y="9988"/>
                  </a:cubicBezTo>
                  <a:cubicBezTo>
                    <a:pt x="3669" y="10013"/>
                    <a:pt x="3604" y="10037"/>
                    <a:pt x="3579" y="10054"/>
                  </a:cubicBezTo>
                  <a:lnTo>
                    <a:pt x="3579" y="10054"/>
                  </a:lnTo>
                  <a:cubicBezTo>
                    <a:pt x="3563" y="10062"/>
                    <a:pt x="3480" y="10054"/>
                    <a:pt x="3407" y="10045"/>
                  </a:cubicBezTo>
                  <a:cubicBezTo>
                    <a:pt x="3333" y="10029"/>
                    <a:pt x="3251" y="10013"/>
                    <a:pt x="3234" y="9996"/>
                  </a:cubicBezTo>
                  <a:cubicBezTo>
                    <a:pt x="3218" y="9988"/>
                    <a:pt x="3218" y="9972"/>
                    <a:pt x="3218" y="9947"/>
                  </a:cubicBezTo>
                  <a:cubicBezTo>
                    <a:pt x="3218" y="9914"/>
                    <a:pt x="3218" y="9881"/>
                    <a:pt x="3193" y="9832"/>
                  </a:cubicBezTo>
                  <a:cubicBezTo>
                    <a:pt x="3177" y="9766"/>
                    <a:pt x="3119" y="9725"/>
                    <a:pt x="3070" y="9676"/>
                  </a:cubicBezTo>
                  <a:cubicBezTo>
                    <a:pt x="3046" y="9651"/>
                    <a:pt x="3013" y="9619"/>
                    <a:pt x="2996" y="9594"/>
                  </a:cubicBezTo>
                  <a:cubicBezTo>
                    <a:pt x="2972" y="9561"/>
                    <a:pt x="2972" y="9512"/>
                    <a:pt x="2972" y="9463"/>
                  </a:cubicBezTo>
                  <a:cubicBezTo>
                    <a:pt x="2972" y="9422"/>
                    <a:pt x="2980" y="9381"/>
                    <a:pt x="2963" y="9356"/>
                  </a:cubicBezTo>
                  <a:cubicBezTo>
                    <a:pt x="2931" y="9307"/>
                    <a:pt x="2808" y="9331"/>
                    <a:pt x="2709" y="9356"/>
                  </a:cubicBezTo>
                  <a:cubicBezTo>
                    <a:pt x="2676" y="9364"/>
                    <a:pt x="2643" y="9372"/>
                    <a:pt x="2627" y="9372"/>
                  </a:cubicBezTo>
                  <a:cubicBezTo>
                    <a:pt x="2602" y="9381"/>
                    <a:pt x="2578" y="9381"/>
                    <a:pt x="2537" y="9381"/>
                  </a:cubicBezTo>
                  <a:cubicBezTo>
                    <a:pt x="2438" y="9397"/>
                    <a:pt x="2307" y="9405"/>
                    <a:pt x="2258" y="9446"/>
                  </a:cubicBezTo>
                  <a:cubicBezTo>
                    <a:pt x="2192" y="9496"/>
                    <a:pt x="2208" y="9586"/>
                    <a:pt x="2225" y="9643"/>
                  </a:cubicBezTo>
                  <a:cubicBezTo>
                    <a:pt x="2225" y="9660"/>
                    <a:pt x="2225" y="9676"/>
                    <a:pt x="2225" y="9684"/>
                  </a:cubicBezTo>
                  <a:cubicBezTo>
                    <a:pt x="2225" y="9692"/>
                    <a:pt x="2208" y="9717"/>
                    <a:pt x="2184" y="9750"/>
                  </a:cubicBezTo>
                  <a:cubicBezTo>
                    <a:pt x="2143" y="9791"/>
                    <a:pt x="2094" y="9832"/>
                    <a:pt x="2061" y="9848"/>
                  </a:cubicBezTo>
                  <a:cubicBezTo>
                    <a:pt x="2036" y="9865"/>
                    <a:pt x="1979" y="9840"/>
                    <a:pt x="1929" y="9824"/>
                  </a:cubicBezTo>
                  <a:cubicBezTo>
                    <a:pt x="1888" y="9807"/>
                    <a:pt x="1856" y="9799"/>
                    <a:pt x="1823" y="9791"/>
                  </a:cubicBezTo>
                  <a:cubicBezTo>
                    <a:pt x="1757" y="9783"/>
                    <a:pt x="1659" y="9848"/>
                    <a:pt x="1601" y="9889"/>
                  </a:cubicBezTo>
                  <a:lnTo>
                    <a:pt x="1601" y="9889"/>
                  </a:lnTo>
                  <a:cubicBezTo>
                    <a:pt x="1593" y="9898"/>
                    <a:pt x="1577" y="9906"/>
                    <a:pt x="1568" y="9914"/>
                  </a:cubicBezTo>
                  <a:cubicBezTo>
                    <a:pt x="1544" y="9930"/>
                    <a:pt x="1429" y="9922"/>
                    <a:pt x="1355" y="9914"/>
                  </a:cubicBezTo>
                  <a:cubicBezTo>
                    <a:pt x="1339" y="9914"/>
                    <a:pt x="1322" y="9914"/>
                    <a:pt x="1306" y="9914"/>
                  </a:cubicBezTo>
                  <a:cubicBezTo>
                    <a:pt x="1314" y="9840"/>
                    <a:pt x="1314" y="9783"/>
                    <a:pt x="1314" y="9758"/>
                  </a:cubicBezTo>
                  <a:cubicBezTo>
                    <a:pt x="1314" y="9717"/>
                    <a:pt x="1133" y="9504"/>
                    <a:pt x="986" y="9323"/>
                  </a:cubicBezTo>
                  <a:cubicBezTo>
                    <a:pt x="887" y="9200"/>
                    <a:pt x="797" y="9093"/>
                    <a:pt x="789" y="9077"/>
                  </a:cubicBezTo>
                  <a:cubicBezTo>
                    <a:pt x="780" y="9061"/>
                    <a:pt x="797" y="8970"/>
                    <a:pt x="813" y="8905"/>
                  </a:cubicBezTo>
                  <a:lnTo>
                    <a:pt x="813" y="8905"/>
                  </a:lnTo>
                  <a:cubicBezTo>
                    <a:pt x="822" y="8847"/>
                    <a:pt x="830" y="8806"/>
                    <a:pt x="813" y="8782"/>
                  </a:cubicBezTo>
                  <a:cubicBezTo>
                    <a:pt x="805" y="8773"/>
                    <a:pt x="756" y="8724"/>
                    <a:pt x="698" y="8667"/>
                  </a:cubicBezTo>
                  <a:cubicBezTo>
                    <a:pt x="625" y="8601"/>
                    <a:pt x="551" y="8527"/>
                    <a:pt x="542" y="8511"/>
                  </a:cubicBezTo>
                  <a:cubicBezTo>
                    <a:pt x="534" y="8503"/>
                    <a:pt x="542" y="8404"/>
                    <a:pt x="551" y="8322"/>
                  </a:cubicBezTo>
                  <a:cubicBezTo>
                    <a:pt x="559" y="8240"/>
                    <a:pt x="567" y="8174"/>
                    <a:pt x="542" y="8166"/>
                  </a:cubicBezTo>
                  <a:lnTo>
                    <a:pt x="542" y="8166"/>
                  </a:lnTo>
                  <a:cubicBezTo>
                    <a:pt x="526" y="8158"/>
                    <a:pt x="518" y="8158"/>
                    <a:pt x="501" y="8158"/>
                  </a:cubicBezTo>
                  <a:cubicBezTo>
                    <a:pt x="477" y="8150"/>
                    <a:pt x="444" y="8150"/>
                    <a:pt x="444" y="8133"/>
                  </a:cubicBezTo>
                  <a:cubicBezTo>
                    <a:pt x="436" y="8100"/>
                    <a:pt x="387" y="7953"/>
                    <a:pt x="337" y="7846"/>
                  </a:cubicBezTo>
                  <a:cubicBezTo>
                    <a:pt x="304" y="7772"/>
                    <a:pt x="272" y="7715"/>
                    <a:pt x="247" y="7706"/>
                  </a:cubicBezTo>
                  <a:cubicBezTo>
                    <a:pt x="214" y="7690"/>
                    <a:pt x="165" y="7698"/>
                    <a:pt x="116" y="7706"/>
                  </a:cubicBezTo>
                  <a:cubicBezTo>
                    <a:pt x="83" y="7715"/>
                    <a:pt x="58" y="7723"/>
                    <a:pt x="50" y="7715"/>
                  </a:cubicBezTo>
                  <a:cubicBezTo>
                    <a:pt x="50" y="7715"/>
                    <a:pt x="34" y="7698"/>
                    <a:pt x="25" y="7682"/>
                  </a:cubicBezTo>
                  <a:cubicBezTo>
                    <a:pt x="9" y="7665"/>
                    <a:pt x="1" y="7649"/>
                    <a:pt x="1" y="7641"/>
                  </a:cubicBezTo>
                  <a:cubicBezTo>
                    <a:pt x="1" y="7633"/>
                    <a:pt x="42" y="7600"/>
                    <a:pt x="91" y="7542"/>
                  </a:cubicBezTo>
                  <a:cubicBezTo>
                    <a:pt x="190" y="7436"/>
                    <a:pt x="321" y="7288"/>
                    <a:pt x="313" y="7247"/>
                  </a:cubicBezTo>
                  <a:cubicBezTo>
                    <a:pt x="304" y="7230"/>
                    <a:pt x="296" y="7206"/>
                    <a:pt x="272" y="7173"/>
                  </a:cubicBezTo>
                  <a:cubicBezTo>
                    <a:pt x="239" y="7116"/>
                    <a:pt x="198" y="7042"/>
                    <a:pt x="198" y="6984"/>
                  </a:cubicBezTo>
                  <a:cubicBezTo>
                    <a:pt x="198" y="6910"/>
                    <a:pt x="206" y="6902"/>
                    <a:pt x="222" y="6878"/>
                  </a:cubicBezTo>
                  <a:cubicBezTo>
                    <a:pt x="231" y="6869"/>
                    <a:pt x="239" y="6861"/>
                    <a:pt x="247" y="6853"/>
                  </a:cubicBezTo>
                  <a:lnTo>
                    <a:pt x="247" y="6853"/>
                  </a:lnTo>
                  <a:cubicBezTo>
                    <a:pt x="263" y="6828"/>
                    <a:pt x="321" y="6804"/>
                    <a:pt x="370" y="6771"/>
                  </a:cubicBezTo>
                  <a:lnTo>
                    <a:pt x="370" y="6771"/>
                  </a:lnTo>
                  <a:cubicBezTo>
                    <a:pt x="419" y="6746"/>
                    <a:pt x="469" y="6722"/>
                    <a:pt x="477" y="6697"/>
                  </a:cubicBezTo>
                  <a:cubicBezTo>
                    <a:pt x="493" y="6672"/>
                    <a:pt x="460" y="6582"/>
                    <a:pt x="428" y="6508"/>
                  </a:cubicBezTo>
                  <a:cubicBezTo>
                    <a:pt x="411" y="6459"/>
                    <a:pt x="395" y="6410"/>
                    <a:pt x="395" y="6393"/>
                  </a:cubicBezTo>
                  <a:cubicBezTo>
                    <a:pt x="395" y="6393"/>
                    <a:pt x="436" y="6369"/>
                    <a:pt x="485" y="6352"/>
                  </a:cubicBezTo>
                  <a:cubicBezTo>
                    <a:pt x="542" y="6328"/>
                    <a:pt x="608" y="6295"/>
                    <a:pt x="616" y="6254"/>
                  </a:cubicBezTo>
                  <a:lnTo>
                    <a:pt x="616" y="6254"/>
                  </a:lnTo>
                  <a:cubicBezTo>
                    <a:pt x="625" y="6237"/>
                    <a:pt x="641" y="6188"/>
                    <a:pt x="657" y="6114"/>
                  </a:cubicBezTo>
                  <a:cubicBezTo>
                    <a:pt x="690" y="5967"/>
                    <a:pt x="748" y="5737"/>
                    <a:pt x="772" y="5688"/>
                  </a:cubicBezTo>
                  <a:cubicBezTo>
                    <a:pt x="805" y="5630"/>
                    <a:pt x="879" y="5589"/>
                    <a:pt x="920" y="5565"/>
                  </a:cubicBezTo>
                  <a:cubicBezTo>
                    <a:pt x="928" y="5556"/>
                    <a:pt x="928" y="5556"/>
                    <a:pt x="936" y="5548"/>
                  </a:cubicBezTo>
                  <a:lnTo>
                    <a:pt x="936" y="5548"/>
                  </a:lnTo>
                  <a:cubicBezTo>
                    <a:pt x="945" y="5548"/>
                    <a:pt x="1043" y="5548"/>
                    <a:pt x="1166" y="5556"/>
                  </a:cubicBezTo>
                  <a:cubicBezTo>
                    <a:pt x="1330" y="5556"/>
                    <a:pt x="1527" y="5565"/>
                    <a:pt x="1544" y="5523"/>
                  </a:cubicBezTo>
                  <a:lnTo>
                    <a:pt x="1544" y="5523"/>
                  </a:lnTo>
                  <a:cubicBezTo>
                    <a:pt x="1552" y="5499"/>
                    <a:pt x="1560" y="5130"/>
                    <a:pt x="1560" y="4678"/>
                  </a:cubicBezTo>
                  <a:cubicBezTo>
                    <a:pt x="1560" y="3964"/>
                    <a:pt x="1560" y="3029"/>
                    <a:pt x="1560" y="2930"/>
                  </a:cubicBezTo>
                  <a:cubicBezTo>
                    <a:pt x="1560" y="2840"/>
                    <a:pt x="1560" y="2700"/>
                    <a:pt x="1568" y="2594"/>
                  </a:cubicBezTo>
                  <a:cubicBezTo>
                    <a:pt x="1568" y="2503"/>
                    <a:pt x="1577" y="2430"/>
                    <a:pt x="1585" y="2405"/>
                  </a:cubicBezTo>
                  <a:cubicBezTo>
                    <a:pt x="1593" y="2397"/>
                    <a:pt x="1839" y="2389"/>
                    <a:pt x="2028" y="2380"/>
                  </a:cubicBezTo>
                  <a:cubicBezTo>
                    <a:pt x="2143" y="2380"/>
                    <a:pt x="2241" y="2380"/>
                    <a:pt x="2258" y="2364"/>
                  </a:cubicBezTo>
                  <a:lnTo>
                    <a:pt x="2258" y="2364"/>
                  </a:lnTo>
                  <a:cubicBezTo>
                    <a:pt x="2299" y="2339"/>
                    <a:pt x="2291" y="1527"/>
                    <a:pt x="2282" y="1199"/>
                  </a:cubicBezTo>
                  <a:cubicBezTo>
                    <a:pt x="2282" y="1141"/>
                    <a:pt x="2282" y="1100"/>
                    <a:pt x="2282" y="1075"/>
                  </a:cubicBezTo>
                  <a:lnTo>
                    <a:pt x="2282" y="870"/>
                  </a:lnTo>
                  <a:cubicBezTo>
                    <a:pt x="2676" y="862"/>
                    <a:pt x="6566" y="813"/>
                    <a:pt x="6656" y="813"/>
                  </a:cubicBezTo>
                  <a:cubicBezTo>
                    <a:pt x="6714" y="821"/>
                    <a:pt x="6771" y="772"/>
                    <a:pt x="6821" y="731"/>
                  </a:cubicBezTo>
                  <a:cubicBezTo>
                    <a:pt x="6862" y="698"/>
                    <a:pt x="6894" y="673"/>
                    <a:pt x="6927" y="673"/>
                  </a:cubicBezTo>
                  <a:cubicBezTo>
                    <a:pt x="6936" y="673"/>
                    <a:pt x="6944" y="714"/>
                    <a:pt x="6952" y="755"/>
                  </a:cubicBezTo>
                  <a:cubicBezTo>
                    <a:pt x="6960" y="837"/>
                    <a:pt x="6977" y="920"/>
                    <a:pt x="7059" y="920"/>
                  </a:cubicBezTo>
                  <a:cubicBezTo>
                    <a:pt x="7124" y="920"/>
                    <a:pt x="7535" y="911"/>
                    <a:pt x="7822" y="903"/>
                  </a:cubicBezTo>
                  <a:cubicBezTo>
                    <a:pt x="7953" y="903"/>
                    <a:pt x="8060" y="895"/>
                    <a:pt x="8084" y="895"/>
                  </a:cubicBezTo>
                  <a:cubicBezTo>
                    <a:pt x="8109" y="895"/>
                    <a:pt x="8175" y="944"/>
                    <a:pt x="8232" y="993"/>
                  </a:cubicBezTo>
                  <a:cubicBezTo>
                    <a:pt x="8306" y="1051"/>
                    <a:pt x="8380" y="1108"/>
                    <a:pt x="8421" y="1100"/>
                  </a:cubicBezTo>
                  <a:cubicBezTo>
                    <a:pt x="8437" y="1100"/>
                    <a:pt x="8470" y="1092"/>
                    <a:pt x="8503" y="1092"/>
                  </a:cubicBezTo>
                  <a:cubicBezTo>
                    <a:pt x="8610" y="1075"/>
                    <a:pt x="8749" y="1059"/>
                    <a:pt x="8782" y="1018"/>
                  </a:cubicBezTo>
                  <a:cubicBezTo>
                    <a:pt x="8807" y="993"/>
                    <a:pt x="8831" y="928"/>
                    <a:pt x="8848" y="862"/>
                  </a:cubicBezTo>
                  <a:cubicBezTo>
                    <a:pt x="8864" y="796"/>
                    <a:pt x="8889" y="731"/>
                    <a:pt x="8905" y="714"/>
                  </a:cubicBezTo>
                  <a:cubicBezTo>
                    <a:pt x="8913" y="706"/>
                    <a:pt x="8954" y="706"/>
                    <a:pt x="9004" y="706"/>
                  </a:cubicBezTo>
                  <a:cubicBezTo>
                    <a:pt x="9094" y="698"/>
                    <a:pt x="9192" y="698"/>
                    <a:pt x="9242" y="632"/>
                  </a:cubicBezTo>
                  <a:cubicBezTo>
                    <a:pt x="9283" y="591"/>
                    <a:pt x="9324" y="501"/>
                    <a:pt x="9365" y="411"/>
                  </a:cubicBezTo>
                  <a:cubicBezTo>
                    <a:pt x="9406" y="320"/>
                    <a:pt x="9447" y="230"/>
                    <a:pt x="9480" y="197"/>
                  </a:cubicBezTo>
                  <a:cubicBezTo>
                    <a:pt x="9521" y="156"/>
                    <a:pt x="9767" y="58"/>
                    <a:pt x="992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74"/>
            <p:cNvSpPr/>
            <p:nvPr/>
          </p:nvSpPr>
          <p:spPr>
            <a:xfrm>
              <a:off x="4027150" y="2492075"/>
              <a:ext cx="300800" cy="254025"/>
            </a:xfrm>
            <a:custGeom>
              <a:avLst/>
              <a:gdLst/>
              <a:ahLst/>
              <a:cxnLst/>
              <a:rect l="l" t="t" r="r" b="b"/>
              <a:pathLst>
                <a:path w="12032" h="10161" fill="none" extrusionOk="0">
                  <a:moveTo>
                    <a:pt x="9923" y="0"/>
                  </a:moveTo>
                  <a:cubicBezTo>
                    <a:pt x="9956" y="123"/>
                    <a:pt x="9997" y="165"/>
                    <a:pt x="10079" y="247"/>
                  </a:cubicBezTo>
                  <a:cubicBezTo>
                    <a:pt x="10194" y="361"/>
                    <a:pt x="10817" y="780"/>
                    <a:pt x="10825" y="837"/>
                  </a:cubicBezTo>
                  <a:cubicBezTo>
                    <a:pt x="10834" y="895"/>
                    <a:pt x="10686" y="969"/>
                    <a:pt x="10858" y="1207"/>
                  </a:cubicBezTo>
                  <a:cubicBezTo>
                    <a:pt x="11031" y="1437"/>
                    <a:pt x="11113" y="1494"/>
                    <a:pt x="11080" y="1560"/>
                  </a:cubicBezTo>
                  <a:cubicBezTo>
                    <a:pt x="11055" y="1634"/>
                    <a:pt x="10949" y="1437"/>
                    <a:pt x="10973" y="1675"/>
                  </a:cubicBezTo>
                  <a:cubicBezTo>
                    <a:pt x="10990" y="1904"/>
                    <a:pt x="10998" y="2241"/>
                    <a:pt x="11072" y="2520"/>
                  </a:cubicBezTo>
                  <a:cubicBezTo>
                    <a:pt x="11137" y="2807"/>
                    <a:pt x="11113" y="2988"/>
                    <a:pt x="11195" y="3135"/>
                  </a:cubicBezTo>
                  <a:cubicBezTo>
                    <a:pt x="11277" y="3283"/>
                    <a:pt x="11531" y="3464"/>
                    <a:pt x="11671" y="3554"/>
                  </a:cubicBezTo>
                  <a:cubicBezTo>
                    <a:pt x="11802" y="3652"/>
                    <a:pt x="11868" y="3644"/>
                    <a:pt x="12032" y="3800"/>
                  </a:cubicBezTo>
                  <a:lnTo>
                    <a:pt x="12024" y="3808"/>
                  </a:lnTo>
                  <a:cubicBezTo>
                    <a:pt x="11942" y="3931"/>
                    <a:pt x="11810" y="4128"/>
                    <a:pt x="11794" y="4137"/>
                  </a:cubicBezTo>
                  <a:cubicBezTo>
                    <a:pt x="11777" y="4137"/>
                    <a:pt x="11745" y="4137"/>
                    <a:pt x="11720" y="4137"/>
                  </a:cubicBezTo>
                  <a:cubicBezTo>
                    <a:pt x="11663" y="4137"/>
                    <a:pt x="11597" y="4145"/>
                    <a:pt x="11564" y="4161"/>
                  </a:cubicBezTo>
                  <a:cubicBezTo>
                    <a:pt x="11548" y="4169"/>
                    <a:pt x="11523" y="4202"/>
                    <a:pt x="11490" y="4251"/>
                  </a:cubicBezTo>
                  <a:cubicBezTo>
                    <a:pt x="11408" y="4342"/>
                    <a:pt x="11285" y="4498"/>
                    <a:pt x="11244" y="4498"/>
                  </a:cubicBezTo>
                  <a:cubicBezTo>
                    <a:pt x="11219" y="4498"/>
                    <a:pt x="11170" y="4489"/>
                    <a:pt x="11113" y="4481"/>
                  </a:cubicBezTo>
                  <a:cubicBezTo>
                    <a:pt x="10998" y="4473"/>
                    <a:pt x="10875" y="4448"/>
                    <a:pt x="10867" y="4506"/>
                  </a:cubicBezTo>
                  <a:cubicBezTo>
                    <a:pt x="10858" y="4522"/>
                    <a:pt x="10858" y="4563"/>
                    <a:pt x="10858" y="4613"/>
                  </a:cubicBezTo>
                  <a:cubicBezTo>
                    <a:pt x="10867" y="4760"/>
                    <a:pt x="10867" y="5023"/>
                    <a:pt x="10825" y="5097"/>
                  </a:cubicBezTo>
                  <a:cubicBezTo>
                    <a:pt x="10784" y="5146"/>
                    <a:pt x="10727" y="5285"/>
                    <a:pt x="10661" y="5441"/>
                  </a:cubicBezTo>
                  <a:cubicBezTo>
                    <a:pt x="10579" y="5638"/>
                    <a:pt x="10505" y="5852"/>
                    <a:pt x="10497" y="5893"/>
                  </a:cubicBezTo>
                  <a:cubicBezTo>
                    <a:pt x="10497" y="5926"/>
                    <a:pt x="10497" y="6024"/>
                    <a:pt x="10505" y="6139"/>
                  </a:cubicBezTo>
                  <a:cubicBezTo>
                    <a:pt x="10514" y="6320"/>
                    <a:pt x="10522" y="6541"/>
                    <a:pt x="10505" y="6623"/>
                  </a:cubicBezTo>
                  <a:cubicBezTo>
                    <a:pt x="10497" y="6705"/>
                    <a:pt x="10415" y="7091"/>
                    <a:pt x="10333" y="7378"/>
                  </a:cubicBezTo>
                  <a:cubicBezTo>
                    <a:pt x="10292" y="7534"/>
                    <a:pt x="10251" y="7665"/>
                    <a:pt x="10235" y="7674"/>
                  </a:cubicBezTo>
                  <a:lnTo>
                    <a:pt x="10235" y="7674"/>
                  </a:lnTo>
                  <a:cubicBezTo>
                    <a:pt x="10202" y="7682"/>
                    <a:pt x="10153" y="7690"/>
                    <a:pt x="10095" y="7690"/>
                  </a:cubicBezTo>
                  <a:cubicBezTo>
                    <a:pt x="10021" y="7698"/>
                    <a:pt x="9939" y="7706"/>
                    <a:pt x="9915" y="7748"/>
                  </a:cubicBezTo>
                  <a:cubicBezTo>
                    <a:pt x="9898" y="7772"/>
                    <a:pt x="9849" y="7871"/>
                    <a:pt x="9808" y="7977"/>
                  </a:cubicBezTo>
                  <a:cubicBezTo>
                    <a:pt x="9767" y="8068"/>
                    <a:pt x="9726" y="8166"/>
                    <a:pt x="9709" y="8191"/>
                  </a:cubicBezTo>
                  <a:lnTo>
                    <a:pt x="9709" y="8191"/>
                  </a:lnTo>
                  <a:cubicBezTo>
                    <a:pt x="9701" y="8199"/>
                    <a:pt x="9685" y="8207"/>
                    <a:pt x="9668" y="8223"/>
                  </a:cubicBezTo>
                  <a:cubicBezTo>
                    <a:pt x="9611" y="8248"/>
                    <a:pt x="9545" y="8289"/>
                    <a:pt x="9521" y="8379"/>
                  </a:cubicBezTo>
                  <a:cubicBezTo>
                    <a:pt x="9496" y="8445"/>
                    <a:pt x="9471" y="8593"/>
                    <a:pt x="9455" y="8741"/>
                  </a:cubicBezTo>
                  <a:cubicBezTo>
                    <a:pt x="9430" y="8888"/>
                    <a:pt x="9406" y="9028"/>
                    <a:pt x="9398" y="9044"/>
                  </a:cubicBezTo>
                  <a:cubicBezTo>
                    <a:pt x="9381" y="9069"/>
                    <a:pt x="9356" y="9093"/>
                    <a:pt x="9324" y="9110"/>
                  </a:cubicBezTo>
                  <a:cubicBezTo>
                    <a:pt x="9299" y="9126"/>
                    <a:pt x="9274" y="9143"/>
                    <a:pt x="9266" y="9143"/>
                  </a:cubicBezTo>
                  <a:cubicBezTo>
                    <a:pt x="9250" y="9143"/>
                    <a:pt x="9217" y="9126"/>
                    <a:pt x="9184" y="9118"/>
                  </a:cubicBezTo>
                  <a:cubicBezTo>
                    <a:pt x="9127" y="9093"/>
                    <a:pt x="9061" y="9069"/>
                    <a:pt x="9028" y="9102"/>
                  </a:cubicBezTo>
                  <a:cubicBezTo>
                    <a:pt x="9004" y="9118"/>
                    <a:pt x="8971" y="9184"/>
                    <a:pt x="8946" y="9249"/>
                  </a:cubicBezTo>
                  <a:cubicBezTo>
                    <a:pt x="8922" y="9307"/>
                    <a:pt x="8905" y="9364"/>
                    <a:pt x="8913" y="9397"/>
                  </a:cubicBezTo>
                  <a:cubicBezTo>
                    <a:pt x="8913" y="9430"/>
                    <a:pt x="8905" y="9512"/>
                    <a:pt x="8889" y="9602"/>
                  </a:cubicBezTo>
                  <a:cubicBezTo>
                    <a:pt x="8881" y="9660"/>
                    <a:pt x="8864" y="9725"/>
                    <a:pt x="8848" y="9758"/>
                  </a:cubicBezTo>
                  <a:lnTo>
                    <a:pt x="8848" y="9758"/>
                  </a:lnTo>
                  <a:cubicBezTo>
                    <a:pt x="8823" y="9807"/>
                    <a:pt x="8798" y="9873"/>
                    <a:pt x="8782" y="9947"/>
                  </a:cubicBezTo>
                  <a:cubicBezTo>
                    <a:pt x="8774" y="9996"/>
                    <a:pt x="8766" y="10062"/>
                    <a:pt x="8757" y="10127"/>
                  </a:cubicBezTo>
                  <a:cubicBezTo>
                    <a:pt x="8692" y="10111"/>
                    <a:pt x="8577" y="10078"/>
                    <a:pt x="8569" y="10054"/>
                  </a:cubicBezTo>
                  <a:cubicBezTo>
                    <a:pt x="8569" y="9996"/>
                    <a:pt x="8684" y="9668"/>
                    <a:pt x="8684" y="9668"/>
                  </a:cubicBezTo>
                  <a:lnTo>
                    <a:pt x="8684" y="9660"/>
                  </a:lnTo>
                  <a:lnTo>
                    <a:pt x="8684" y="9643"/>
                  </a:lnTo>
                  <a:cubicBezTo>
                    <a:pt x="8684" y="9643"/>
                    <a:pt x="8618" y="9504"/>
                    <a:pt x="8610" y="9446"/>
                  </a:cubicBezTo>
                  <a:cubicBezTo>
                    <a:pt x="8601" y="9413"/>
                    <a:pt x="8552" y="9356"/>
                    <a:pt x="8495" y="9307"/>
                  </a:cubicBezTo>
                  <a:cubicBezTo>
                    <a:pt x="8446" y="9258"/>
                    <a:pt x="8388" y="9217"/>
                    <a:pt x="8339" y="9200"/>
                  </a:cubicBezTo>
                  <a:cubicBezTo>
                    <a:pt x="8298" y="9192"/>
                    <a:pt x="8257" y="9167"/>
                    <a:pt x="8224" y="9143"/>
                  </a:cubicBezTo>
                  <a:cubicBezTo>
                    <a:pt x="8199" y="9126"/>
                    <a:pt x="8183" y="9110"/>
                    <a:pt x="8183" y="9102"/>
                  </a:cubicBezTo>
                  <a:cubicBezTo>
                    <a:pt x="8191" y="9093"/>
                    <a:pt x="8191" y="9077"/>
                    <a:pt x="8191" y="9061"/>
                  </a:cubicBezTo>
                  <a:cubicBezTo>
                    <a:pt x="8199" y="9003"/>
                    <a:pt x="8216" y="8905"/>
                    <a:pt x="8208" y="8782"/>
                  </a:cubicBezTo>
                  <a:cubicBezTo>
                    <a:pt x="8208" y="8724"/>
                    <a:pt x="8191" y="8667"/>
                    <a:pt x="8183" y="8617"/>
                  </a:cubicBezTo>
                  <a:cubicBezTo>
                    <a:pt x="8175" y="8527"/>
                    <a:pt x="8158" y="8453"/>
                    <a:pt x="8175" y="8420"/>
                  </a:cubicBezTo>
                  <a:cubicBezTo>
                    <a:pt x="8183" y="8396"/>
                    <a:pt x="8199" y="8347"/>
                    <a:pt x="8232" y="8297"/>
                  </a:cubicBezTo>
                  <a:cubicBezTo>
                    <a:pt x="8265" y="8223"/>
                    <a:pt x="8314" y="8141"/>
                    <a:pt x="8331" y="8109"/>
                  </a:cubicBezTo>
                  <a:lnTo>
                    <a:pt x="8331" y="8109"/>
                  </a:lnTo>
                  <a:cubicBezTo>
                    <a:pt x="8339" y="8100"/>
                    <a:pt x="8339" y="8092"/>
                    <a:pt x="8339" y="8084"/>
                  </a:cubicBezTo>
                  <a:lnTo>
                    <a:pt x="8339" y="8084"/>
                  </a:lnTo>
                  <a:cubicBezTo>
                    <a:pt x="8339" y="8059"/>
                    <a:pt x="8322" y="8043"/>
                    <a:pt x="8290" y="8027"/>
                  </a:cubicBezTo>
                  <a:cubicBezTo>
                    <a:pt x="8265" y="8018"/>
                    <a:pt x="8240" y="8018"/>
                    <a:pt x="8208" y="8010"/>
                  </a:cubicBezTo>
                  <a:cubicBezTo>
                    <a:pt x="8093" y="7994"/>
                    <a:pt x="7920" y="8002"/>
                    <a:pt x="7846" y="8018"/>
                  </a:cubicBezTo>
                  <a:cubicBezTo>
                    <a:pt x="7764" y="8035"/>
                    <a:pt x="7748" y="8076"/>
                    <a:pt x="7764" y="8125"/>
                  </a:cubicBezTo>
                  <a:cubicBezTo>
                    <a:pt x="7764" y="8141"/>
                    <a:pt x="7773" y="8158"/>
                    <a:pt x="7781" y="8174"/>
                  </a:cubicBezTo>
                  <a:cubicBezTo>
                    <a:pt x="7789" y="8199"/>
                    <a:pt x="7797" y="8223"/>
                    <a:pt x="7797" y="8232"/>
                  </a:cubicBezTo>
                  <a:cubicBezTo>
                    <a:pt x="7797" y="8240"/>
                    <a:pt x="7691" y="8240"/>
                    <a:pt x="7584" y="8240"/>
                  </a:cubicBezTo>
                  <a:cubicBezTo>
                    <a:pt x="7469" y="8232"/>
                    <a:pt x="7354" y="8232"/>
                    <a:pt x="7321" y="8265"/>
                  </a:cubicBezTo>
                  <a:lnTo>
                    <a:pt x="7321" y="8265"/>
                  </a:lnTo>
                  <a:cubicBezTo>
                    <a:pt x="7288" y="8297"/>
                    <a:pt x="7305" y="8338"/>
                    <a:pt x="7346" y="8371"/>
                  </a:cubicBezTo>
                  <a:lnTo>
                    <a:pt x="7346" y="8371"/>
                  </a:lnTo>
                  <a:cubicBezTo>
                    <a:pt x="7370" y="8396"/>
                    <a:pt x="7412" y="8420"/>
                    <a:pt x="7453" y="8445"/>
                  </a:cubicBezTo>
                  <a:cubicBezTo>
                    <a:pt x="7494" y="8470"/>
                    <a:pt x="7535" y="8494"/>
                    <a:pt x="7543" y="8511"/>
                  </a:cubicBezTo>
                  <a:lnTo>
                    <a:pt x="7543" y="8511"/>
                  </a:lnTo>
                  <a:cubicBezTo>
                    <a:pt x="7559" y="8535"/>
                    <a:pt x="7543" y="8609"/>
                    <a:pt x="7535" y="8683"/>
                  </a:cubicBezTo>
                  <a:cubicBezTo>
                    <a:pt x="7526" y="8724"/>
                    <a:pt x="7518" y="8757"/>
                    <a:pt x="7518" y="8790"/>
                  </a:cubicBezTo>
                  <a:cubicBezTo>
                    <a:pt x="7518" y="8831"/>
                    <a:pt x="7535" y="8864"/>
                    <a:pt x="7551" y="8896"/>
                  </a:cubicBezTo>
                  <a:cubicBezTo>
                    <a:pt x="7567" y="8921"/>
                    <a:pt x="7584" y="8946"/>
                    <a:pt x="7592" y="8995"/>
                  </a:cubicBezTo>
                  <a:cubicBezTo>
                    <a:pt x="7600" y="9044"/>
                    <a:pt x="7444" y="9110"/>
                    <a:pt x="7346" y="9159"/>
                  </a:cubicBezTo>
                  <a:lnTo>
                    <a:pt x="7346" y="9159"/>
                  </a:lnTo>
                  <a:cubicBezTo>
                    <a:pt x="7313" y="9175"/>
                    <a:pt x="7280" y="9184"/>
                    <a:pt x="7264" y="9200"/>
                  </a:cubicBezTo>
                  <a:cubicBezTo>
                    <a:pt x="7231" y="9217"/>
                    <a:pt x="7190" y="9274"/>
                    <a:pt x="7141" y="9348"/>
                  </a:cubicBezTo>
                  <a:cubicBezTo>
                    <a:pt x="7083" y="9438"/>
                    <a:pt x="7018" y="9545"/>
                    <a:pt x="6985" y="9610"/>
                  </a:cubicBezTo>
                  <a:cubicBezTo>
                    <a:pt x="6960" y="9660"/>
                    <a:pt x="6911" y="9717"/>
                    <a:pt x="6853" y="9766"/>
                  </a:cubicBezTo>
                  <a:cubicBezTo>
                    <a:pt x="6796" y="9816"/>
                    <a:pt x="6722" y="9857"/>
                    <a:pt x="6665" y="9873"/>
                  </a:cubicBezTo>
                  <a:cubicBezTo>
                    <a:pt x="6607" y="9889"/>
                    <a:pt x="6550" y="9898"/>
                    <a:pt x="6501" y="9889"/>
                  </a:cubicBezTo>
                  <a:cubicBezTo>
                    <a:pt x="6460" y="9881"/>
                    <a:pt x="6418" y="9857"/>
                    <a:pt x="6402" y="9832"/>
                  </a:cubicBezTo>
                  <a:cubicBezTo>
                    <a:pt x="6377" y="9807"/>
                    <a:pt x="6279" y="9725"/>
                    <a:pt x="6172" y="9651"/>
                  </a:cubicBezTo>
                  <a:cubicBezTo>
                    <a:pt x="6041" y="9561"/>
                    <a:pt x="5910" y="9479"/>
                    <a:pt x="5877" y="9471"/>
                  </a:cubicBezTo>
                  <a:cubicBezTo>
                    <a:pt x="5844" y="9463"/>
                    <a:pt x="5778" y="9487"/>
                    <a:pt x="5713" y="9520"/>
                  </a:cubicBezTo>
                  <a:cubicBezTo>
                    <a:pt x="5639" y="9553"/>
                    <a:pt x="5557" y="9602"/>
                    <a:pt x="5524" y="9627"/>
                  </a:cubicBezTo>
                  <a:cubicBezTo>
                    <a:pt x="5483" y="9676"/>
                    <a:pt x="5491" y="9750"/>
                    <a:pt x="5508" y="9807"/>
                  </a:cubicBezTo>
                  <a:cubicBezTo>
                    <a:pt x="5516" y="9832"/>
                    <a:pt x="5516" y="9857"/>
                    <a:pt x="5516" y="9865"/>
                  </a:cubicBezTo>
                  <a:cubicBezTo>
                    <a:pt x="5516" y="9873"/>
                    <a:pt x="5458" y="9865"/>
                    <a:pt x="5393" y="9873"/>
                  </a:cubicBezTo>
                  <a:cubicBezTo>
                    <a:pt x="5294" y="9881"/>
                    <a:pt x="5163" y="9898"/>
                    <a:pt x="5105" y="9947"/>
                  </a:cubicBezTo>
                  <a:cubicBezTo>
                    <a:pt x="5064" y="9980"/>
                    <a:pt x="5032" y="10004"/>
                    <a:pt x="4999" y="10029"/>
                  </a:cubicBezTo>
                  <a:lnTo>
                    <a:pt x="4999" y="10029"/>
                  </a:lnTo>
                  <a:cubicBezTo>
                    <a:pt x="4958" y="10070"/>
                    <a:pt x="4925" y="10103"/>
                    <a:pt x="4900" y="10111"/>
                  </a:cubicBezTo>
                  <a:lnTo>
                    <a:pt x="4900" y="10111"/>
                  </a:lnTo>
                  <a:cubicBezTo>
                    <a:pt x="4884" y="10111"/>
                    <a:pt x="4818" y="10119"/>
                    <a:pt x="4753" y="10127"/>
                  </a:cubicBezTo>
                  <a:cubicBezTo>
                    <a:pt x="4638" y="10144"/>
                    <a:pt x="4498" y="10160"/>
                    <a:pt x="4482" y="10160"/>
                  </a:cubicBezTo>
                  <a:cubicBezTo>
                    <a:pt x="4473" y="10160"/>
                    <a:pt x="4482" y="10136"/>
                    <a:pt x="4457" y="10111"/>
                  </a:cubicBezTo>
                  <a:cubicBezTo>
                    <a:pt x="4424" y="10054"/>
                    <a:pt x="4391" y="9988"/>
                    <a:pt x="4342" y="9980"/>
                  </a:cubicBezTo>
                  <a:cubicBezTo>
                    <a:pt x="4309" y="9972"/>
                    <a:pt x="4170" y="9963"/>
                    <a:pt x="4047" y="9955"/>
                  </a:cubicBezTo>
                  <a:cubicBezTo>
                    <a:pt x="3973" y="9947"/>
                    <a:pt x="3899" y="9947"/>
                    <a:pt x="3858" y="9955"/>
                  </a:cubicBezTo>
                  <a:cubicBezTo>
                    <a:pt x="3825" y="9955"/>
                    <a:pt x="3784" y="9972"/>
                    <a:pt x="3735" y="9988"/>
                  </a:cubicBezTo>
                  <a:cubicBezTo>
                    <a:pt x="3669" y="10013"/>
                    <a:pt x="3604" y="10037"/>
                    <a:pt x="3579" y="10054"/>
                  </a:cubicBezTo>
                  <a:lnTo>
                    <a:pt x="3579" y="10054"/>
                  </a:lnTo>
                  <a:cubicBezTo>
                    <a:pt x="3563" y="10062"/>
                    <a:pt x="3480" y="10054"/>
                    <a:pt x="3407" y="10045"/>
                  </a:cubicBezTo>
                  <a:cubicBezTo>
                    <a:pt x="3333" y="10029"/>
                    <a:pt x="3251" y="10013"/>
                    <a:pt x="3234" y="9996"/>
                  </a:cubicBezTo>
                  <a:cubicBezTo>
                    <a:pt x="3218" y="9988"/>
                    <a:pt x="3218" y="9972"/>
                    <a:pt x="3218" y="9947"/>
                  </a:cubicBezTo>
                  <a:cubicBezTo>
                    <a:pt x="3218" y="9914"/>
                    <a:pt x="3218" y="9881"/>
                    <a:pt x="3193" y="9832"/>
                  </a:cubicBezTo>
                  <a:cubicBezTo>
                    <a:pt x="3177" y="9766"/>
                    <a:pt x="3119" y="9725"/>
                    <a:pt x="3070" y="9676"/>
                  </a:cubicBezTo>
                  <a:cubicBezTo>
                    <a:pt x="3046" y="9651"/>
                    <a:pt x="3013" y="9619"/>
                    <a:pt x="2996" y="9594"/>
                  </a:cubicBezTo>
                  <a:cubicBezTo>
                    <a:pt x="2972" y="9561"/>
                    <a:pt x="2972" y="9512"/>
                    <a:pt x="2972" y="9463"/>
                  </a:cubicBezTo>
                  <a:cubicBezTo>
                    <a:pt x="2972" y="9422"/>
                    <a:pt x="2980" y="9381"/>
                    <a:pt x="2963" y="9356"/>
                  </a:cubicBezTo>
                  <a:cubicBezTo>
                    <a:pt x="2931" y="9307"/>
                    <a:pt x="2808" y="9331"/>
                    <a:pt x="2709" y="9356"/>
                  </a:cubicBezTo>
                  <a:cubicBezTo>
                    <a:pt x="2676" y="9364"/>
                    <a:pt x="2643" y="9372"/>
                    <a:pt x="2627" y="9372"/>
                  </a:cubicBezTo>
                  <a:cubicBezTo>
                    <a:pt x="2602" y="9381"/>
                    <a:pt x="2578" y="9381"/>
                    <a:pt x="2537" y="9381"/>
                  </a:cubicBezTo>
                  <a:cubicBezTo>
                    <a:pt x="2438" y="9397"/>
                    <a:pt x="2307" y="9405"/>
                    <a:pt x="2258" y="9446"/>
                  </a:cubicBezTo>
                  <a:cubicBezTo>
                    <a:pt x="2192" y="9496"/>
                    <a:pt x="2208" y="9586"/>
                    <a:pt x="2225" y="9643"/>
                  </a:cubicBezTo>
                  <a:cubicBezTo>
                    <a:pt x="2225" y="9660"/>
                    <a:pt x="2225" y="9676"/>
                    <a:pt x="2225" y="9684"/>
                  </a:cubicBezTo>
                  <a:cubicBezTo>
                    <a:pt x="2225" y="9692"/>
                    <a:pt x="2208" y="9717"/>
                    <a:pt x="2184" y="9750"/>
                  </a:cubicBezTo>
                  <a:cubicBezTo>
                    <a:pt x="2143" y="9791"/>
                    <a:pt x="2094" y="9832"/>
                    <a:pt x="2061" y="9848"/>
                  </a:cubicBezTo>
                  <a:cubicBezTo>
                    <a:pt x="2036" y="9865"/>
                    <a:pt x="1979" y="9840"/>
                    <a:pt x="1929" y="9824"/>
                  </a:cubicBezTo>
                  <a:cubicBezTo>
                    <a:pt x="1888" y="9807"/>
                    <a:pt x="1856" y="9799"/>
                    <a:pt x="1823" y="9791"/>
                  </a:cubicBezTo>
                  <a:cubicBezTo>
                    <a:pt x="1757" y="9783"/>
                    <a:pt x="1659" y="9848"/>
                    <a:pt x="1601" y="9889"/>
                  </a:cubicBezTo>
                  <a:lnTo>
                    <a:pt x="1601" y="9889"/>
                  </a:lnTo>
                  <a:cubicBezTo>
                    <a:pt x="1593" y="9898"/>
                    <a:pt x="1577" y="9906"/>
                    <a:pt x="1568" y="9914"/>
                  </a:cubicBezTo>
                  <a:cubicBezTo>
                    <a:pt x="1544" y="9930"/>
                    <a:pt x="1429" y="9922"/>
                    <a:pt x="1355" y="9914"/>
                  </a:cubicBezTo>
                  <a:cubicBezTo>
                    <a:pt x="1339" y="9914"/>
                    <a:pt x="1322" y="9914"/>
                    <a:pt x="1306" y="9914"/>
                  </a:cubicBezTo>
                  <a:cubicBezTo>
                    <a:pt x="1314" y="9840"/>
                    <a:pt x="1314" y="9783"/>
                    <a:pt x="1314" y="9758"/>
                  </a:cubicBezTo>
                  <a:cubicBezTo>
                    <a:pt x="1314" y="9717"/>
                    <a:pt x="1133" y="9504"/>
                    <a:pt x="986" y="9323"/>
                  </a:cubicBezTo>
                  <a:cubicBezTo>
                    <a:pt x="887" y="9200"/>
                    <a:pt x="797" y="9093"/>
                    <a:pt x="789" y="9077"/>
                  </a:cubicBezTo>
                  <a:cubicBezTo>
                    <a:pt x="780" y="9061"/>
                    <a:pt x="797" y="8970"/>
                    <a:pt x="813" y="8905"/>
                  </a:cubicBezTo>
                  <a:lnTo>
                    <a:pt x="813" y="8905"/>
                  </a:lnTo>
                  <a:cubicBezTo>
                    <a:pt x="822" y="8847"/>
                    <a:pt x="830" y="8806"/>
                    <a:pt x="813" y="8782"/>
                  </a:cubicBezTo>
                  <a:cubicBezTo>
                    <a:pt x="805" y="8773"/>
                    <a:pt x="756" y="8724"/>
                    <a:pt x="698" y="8667"/>
                  </a:cubicBezTo>
                  <a:cubicBezTo>
                    <a:pt x="625" y="8601"/>
                    <a:pt x="551" y="8527"/>
                    <a:pt x="542" y="8511"/>
                  </a:cubicBezTo>
                  <a:cubicBezTo>
                    <a:pt x="534" y="8503"/>
                    <a:pt x="542" y="8404"/>
                    <a:pt x="551" y="8322"/>
                  </a:cubicBezTo>
                  <a:cubicBezTo>
                    <a:pt x="559" y="8240"/>
                    <a:pt x="567" y="8174"/>
                    <a:pt x="542" y="8166"/>
                  </a:cubicBezTo>
                  <a:lnTo>
                    <a:pt x="542" y="8166"/>
                  </a:lnTo>
                  <a:cubicBezTo>
                    <a:pt x="526" y="8158"/>
                    <a:pt x="518" y="8158"/>
                    <a:pt x="501" y="8158"/>
                  </a:cubicBezTo>
                  <a:cubicBezTo>
                    <a:pt x="477" y="8150"/>
                    <a:pt x="444" y="8150"/>
                    <a:pt x="444" y="8133"/>
                  </a:cubicBezTo>
                  <a:cubicBezTo>
                    <a:pt x="436" y="8100"/>
                    <a:pt x="387" y="7953"/>
                    <a:pt x="337" y="7846"/>
                  </a:cubicBezTo>
                  <a:cubicBezTo>
                    <a:pt x="304" y="7772"/>
                    <a:pt x="272" y="7715"/>
                    <a:pt x="247" y="7706"/>
                  </a:cubicBezTo>
                  <a:cubicBezTo>
                    <a:pt x="214" y="7690"/>
                    <a:pt x="165" y="7698"/>
                    <a:pt x="116" y="7706"/>
                  </a:cubicBezTo>
                  <a:cubicBezTo>
                    <a:pt x="83" y="7715"/>
                    <a:pt x="58" y="7723"/>
                    <a:pt x="50" y="7715"/>
                  </a:cubicBezTo>
                  <a:cubicBezTo>
                    <a:pt x="50" y="7715"/>
                    <a:pt x="34" y="7698"/>
                    <a:pt x="25" y="7682"/>
                  </a:cubicBezTo>
                  <a:cubicBezTo>
                    <a:pt x="9" y="7665"/>
                    <a:pt x="1" y="7649"/>
                    <a:pt x="1" y="7641"/>
                  </a:cubicBezTo>
                  <a:cubicBezTo>
                    <a:pt x="1" y="7633"/>
                    <a:pt x="42" y="7600"/>
                    <a:pt x="91" y="7542"/>
                  </a:cubicBezTo>
                  <a:cubicBezTo>
                    <a:pt x="190" y="7436"/>
                    <a:pt x="321" y="7288"/>
                    <a:pt x="313" y="7247"/>
                  </a:cubicBezTo>
                  <a:cubicBezTo>
                    <a:pt x="304" y="7230"/>
                    <a:pt x="296" y="7206"/>
                    <a:pt x="272" y="7173"/>
                  </a:cubicBezTo>
                  <a:cubicBezTo>
                    <a:pt x="239" y="7116"/>
                    <a:pt x="198" y="7042"/>
                    <a:pt x="198" y="6984"/>
                  </a:cubicBezTo>
                  <a:cubicBezTo>
                    <a:pt x="198" y="6910"/>
                    <a:pt x="206" y="6902"/>
                    <a:pt x="222" y="6878"/>
                  </a:cubicBezTo>
                  <a:cubicBezTo>
                    <a:pt x="231" y="6869"/>
                    <a:pt x="239" y="6861"/>
                    <a:pt x="247" y="6853"/>
                  </a:cubicBezTo>
                  <a:lnTo>
                    <a:pt x="247" y="6853"/>
                  </a:lnTo>
                  <a:cubicBezTo>
                    <a:pt x="263" y="6828"/>
                    <a:pt x="321" y="6804"/>
                    <a:pt x="370" y="6771"/>
                  </a:cubicBezTo>
                  <a:lnTo>
                    <a:pt x="370" y="6771"/>
                  </a:lnTo>
                  <a:cubicBezTo>
                    <a:pt x="419" y="6746"/>
                    <a:pt x="469" y="6722"/>
                    <a:pt x="477" y="6697"/>
                  </a:cubicBezTo>
                  <a:cubicBezTo>
                    <a:pt x="493" y="6672"/>
                    <a:pt x="460" y="6582"/>
                    <a:pt x="428" y="6508"/>
                  </a:cubicBezTo>
                  <a:cubicBezTo>
                    <a:pt x="411" y="6459"/>
                    <a:pt x="395" y="6410"/>
                    <a:pt x="395" y="6393"/>
                  </a:cubicBezTo>
                  <a:cubicBezTo>
                    <a:pt x="395" y="6393"/>
                    <a:pt x="436" y="6369"/>
                    <a:pt x="485" y="6352"/>
                  </a:cubicBezTo>
                  <a:cubicBezTo>
                    <a:pt x="542" y="6328"/>
                    <a:pt x="608" y="6295"/>
                    <a:pt x="616" y="6254"/>
                  </a:cubicBezTo>
                  <a:lnTo>
                    <a:pt x="616" y="6254"/>
                  </a:lnTo>
                  <a:cubicBezTo>
                    <a:pt x="625" y="6237"/>
                    <a:pt x="641" y="6188"/>
                    <a:pt x="657" y="6114"/>
                  </a:cubicBezTo>
                  <a:cubicBezTo>
                    <a:pt x="690" y="5967"/>
                    <a:pt x="748" y="5737"/>
                    <a:pt x="772" y="5688"/>
                  </a:cubicBezTo>
                  <a:cubicBezTo>
                    <a:pt x="805" y="5630"/>
                    <a:pt x="879" y="5589"/>
                    <a:pt x="920" y="5565"/>
                  </a:cubicBezTo>
                  <a:cubicBezTo>
                    <a:pt x="928" y="5556"/>
                    <a:pt x="928" y="5556"/>
                    <a:pt x="936" y="5548"/>
                  </a:cubicBezTo>
                  <a:lnTo>
                    <a:pt x="936" y="5548"/>
                  </a:lnTo>
                  <a:cubicBezTo>
                    <a:pt x="945" y="5548"/>
                    <a:pt x="1043" y="5548"/>
                    <a:pt x="1166" y="5556"/>
                  </a:cubicBezTo>
                  <a:cubicBezTo>
                    <a:pt x="1330" y="5556"/>
                    <a:pt x="1527" y="5565"/>
                    <a:pt x="1544" y="5523"/>
                  </a:cubicBezTo>
                  <a:lnTo>
                    <a:pt x="1544" y="5523"/>
                  </a:lnTo>
                  <a:cubicBezTo>
                    <a:pt x="1552" y="5499"/>
                    <a:pt x="1560" y="5130"/>
                    <a:pt x="1560" y="4678"/>
                  </a:cubicBezTo>
                  <a:cubicBezTo>
                    <a:pt x="1560" y="3964"/>
                    <a:pt x="1560" y="3029"/>
                    <a:pt x="1560" y="2930"/>
                  </a:cubicBezTo>
                  <a:cubicBezTo>
                    <a:pt x="1560" y="2840"/>
                    <a:pt x="1560" y="2700"/>
                    <a:pt x="1568" y="2594"/>
                  </a:cubicBezTo>
                  <a:cubicBezTo>
                    <a:pt x="1568" y="2503"/>
                    <a:pt x="1577" y="2430"/>
                    <a:pt x="1585" y="2405"/>
                  </a:cubicBezTo>
                  <a:cubicBezTo>
                    <a:pt x="1593" y="2397"/>
                    <a:pt x="1839" y="2389"/>
                    <a:pt x="2028" y="2380"/>
                  </a:cubicBezTo>
                  <a:cubicBezTo>
                    <a:pt x="2143" y="2380"/>
                    <a:pt x="2241" y="2380"/>
                    <a:pt x="2258" y="2364"/>
                  </a:cubicBezTo>
                  <a:lnTo>
                    <a:pt x="2258" y="2364"/>
                  </a:lnTo>
                  <a:cubicBezTo>
                    <a:pt x="2299" y="2339"/>
                    <a:pt x="2291" y="1527"/>
                    <a:pt x="2282" y="1199"/>
                  </a:cubicBezTo>
                  <a:cubicBezTo>
                    <a:pt x="2282" y="1141"/>
                    <a:pt x="2282" y="1100"/>
                    <a:pt x="2282" y="1075"/>
                  </a:cubicBezTo>
                  <a:lnTo>
                    <a:pt x="2282" y="870"/>
                  </a:lnTo>
                  <a:cubicBezTo>
                    <a:pt x="2676" y="862"/>
                    <a:pt x="6566" y="813"/>
                    <a:pt x="6656" y="813"/>
                  </a:cubicBezTo>
                  <a:cubicBezTo>
                    <a:pt x="6714" y="821"/>
                    <a:pt x="6771" y="772"/>
                    <a:pt x="6821" y="731"/>
                  </a:cubicBezTo>
                  <a:cubicBezTo>
                    <a:pt x="6862" y="698"/>
                    <a:pt x="6894" y="673"/>
                    <a:pt x="6927" y="673"/>
                  </a:cubicBezTo>
                  <a:cubicBezTo>
                    <a:pt x="6936" y="673"/>
                    <a:pt x="6944" y="714"/>
                    <a:pt x="6952" y="755"/>
                  </a:cubicBezTo>
                  <a:cubicBezTo>
                    <a:pt x="6960" y="837"/>
                    <a:pt x="6977" y="920"/>
                    <a:pt x="7059" y="920"/>
                  </a:cubicBezTo>
                  <a:cubicBezTo>
                    <a:pt x="7124" y="920"/>
                    <a:pt x="7535" y="911"/>
                    <a:pt x="7822" y="903"/>
                  </a:cubicBezTo>
                  <a:cubicBezTo>
                    <a:pt x="7953" y="903"/>
                    <a:pt x="8060" y="895"/>
                    <a:pt x="8084" y="895"/>
                  </a:cubicBezTo>
                  <a:cubicBezTo>
                    <a:pt x="8109" y="895"/>
                    <a:pt x="8175" y="944"/>
                    <a:pt x="8232" y="993"/>
                  </a:cubicBezTo>
                  <a:cubicBezTo>
                    <a:pt x="8306" y="1051"/>
                    <a:pt x="8380" y="1108"/>
                    <a:pt x="8421" y="1100"/>
                  </a:cubicBezTo>
                  <a:cubicBezTo>
                    <a:pt x="8437" y="1100"/>
                    <a:pt x="8470" y="1092"/>
                    <a:pt x="8503" y="1092"/>
                  </a:cubicBezTo>
                  <a:cubicBezTo>
                    <a:pt x="8610" y="1075"/>
                    <a:pt x="8749" y="1059"/>
                    <a:pt x="8782" y="1018"/>
                  </a:cubicBezTo>
                  <a:cubicBezTo>
                    <a:pt x="8807" y="993"/>
                    <a:pt x="8831" y="928"/>
                    <a:pt x="8848" y="862"/>
                  </a:cubicBezTo>
                  <a:cubicBezTo>
                    <a:pt x="8864" y="796"/>
                    <a:pt x="8889" y="731"/>
                    <a:pt x="8905" y="714"/>
                  </a:cubicBezTo>
                  <a:cubicBezTo>
                    <a:pt x="8913" y="706"/>
                    <a:pt x="8954" y="706"/>
                    <a:pt x="9004" y="706"/>
                  </a:cubicBezTo>
                  <a:cubicBezTo>
                    <a:pt x="9094" y="698"/>
                    <a:pt x="9192" y="698"/>
                    <a:pt x="9242" y="632"/>
                  </a:cubicBezTo>
                  <a:cubicBezTo>
                    <a:pt x="9283" y="591"/>
                    <a:pt x="9324" y="501"/>
                    <a:pt x="9365" y="411"/>
                  </a:cubicBezTo>
                  <a:cubicBezTo>
                    <a:pt x="9406" y="320"/>
                    <a:pt x="9447" y="230"/>
                    <a:pt x="9480" y="197"/>
                  </a:cubicBezTo>
                  <a:cubicBezTo>
                    <a:pt x="9521" y="156"/>
                    <a:pt x="9767" y="58"/>
                    <a:pt x="9923"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74"/>
            <p:cNvSpPr/>
            <p:nvPr/>
          </p:nvSpPr>
          <p:spPr>
            <a:xfrm>
              <a:off x="4079475" y="2326500"/>
              <a:ext cx="198025" cy="191450"/>
            </a:xfrm>
            <a:custGeom>
              <a:avLst/>
              <a:gdLst/>
              <a:ahLst/>
              <a:cxnLst/>
              <a:rect l="l" t="t" r="r" b="b"/>
              <a:pathLst>
                <a:path w="7921" h="7658" extrusionOk="0">
                  <a:moveTo>
                    <a:pt x="5548" y="1346"/>
                  </a:moveTo>
                  <a:cubicBezTo>
                    <a:pt x="5540" y="1338"/>
                    <a:pt x="5540" y="1338"/>
                    <a:pt x="5532" y="1338"/>
                  </a:cubicBezTo>
                  <a:cubicBezTo>
                    <a:pt x="5466" y="1338"/>
                    <a:pt x="5384" y="1527"/>
                    <a:pt x="5392" y="1601"/>
                  </a:cubicBezTo>
                  <a:cubicBezTo>
                    <a:pt x="5392" y="1675"/>
                    <a:pt x="5548" y="1839"/>
                    <a:pt x="5598" y="1921"/>
                  </a:cubicBezTo>
                  <a:cubicBezTo>
                    <a:pt x="5639" y="2011"/>
                    <a:pt x="5712" y="2175"/>
                    <a:pt x="5737" y="2241"/>
                  </a:cubicBezTo>
                  <a:cubicBezTo>
                    <a:pt x="5753" y="2307"/>
                    <a:pt x="5803" y="2438"/>
                    <a:pt x="5918" y="2561"/>
                  </a:cubicBezTo>
                  <a:cubicBezTo>
                    <a:pt x="6032" y="2676"/>
                    <a:pt x="6164" y="2758"/>
                    <a:pt x="6246" y="2873"/>
                  </a:cubicBezTo>
                  <a:cubicBezTo>
                    <a:pt x="6320" y="2980"/>
                    <a:pt x="6328" y="2971"/>
                    <a:pt x="6435" y="3218"/>
                  </a:cubicBezTo>
                  <a:cubicBezTo>
                    <a:pt x="6550" y="3472"/>
                    <a:pt x="6574" y="3538"/>
                    <a:pt x="6599" y="3620"/>
                  </a:cubicBezTo>
                  <a:cubicBezTo>
                    <a:pt x="6615" y="3702"/>
                    <a:pt x="6566" y="3817"/>
                    <a:pt x="6607" y="3923"/>
                  </a:cubicBezTo>
                  <a:cubicBezTo>
                    <a:pt x="6648" y="4030"/>
                    <a:pt x="6722" y="4096"/>
                    <a:pt x="6845" y="4367"/>
                  </a:cubicBezTo>
                  <a:cubicBezTo>
                    <a:pt x="6976" y="4637"/>
                    <a:pt x="7116" y="4884"/>
                    <a:pt x="7149" y="4957"/>
                  </a:cubicBezTo>
                  <a:cubicBezTo>
                    <a:pt x="7190" y="5039"/>
                    <a:pt x="7346" y="5277"/>
                    <a:pt x="7387" y="5376"/>
                  </a:cubicBezTo>
                  <a:cubicBezTo>
                    <a:pt x="7419" y="5466"/>
                    <a:pt x="7354" y="5466"/>
                    <a:pt x="7477" y="5573"/>
                  </a:cubicBezTo>
                  <a:cubicBezTo>
                    <a:pt x="7592" y="5680"/>
                    <a:pt x="7904" y="5934"/>
                    <a:pt x="7912" y="5983"/>
                  </a:cubicBezTo>
                  <a:cubicBezTo>
                    <a:pt x="7920" y="6041"/>
                    <a:pt x="7649" y="5901"/>
                    <a:pt x="7649" y="6000"/>
                  </a:cubicBezTo>
                  <a:cubicBezTo>
                    <a:pt x="7649" y="6090"/>
                    <a:pt x="7764" y="6254"/>
                    <a:pt x="7805" y="6492"/>
                  </a:cubicBezTo>
                  <a:cubicBezTo>
                    <a:pt x="7805" y="6517"/>
                    <a:pt x="7813" y="6533"/>
                    <a:pt x="7813" y="6558"/>
                  </a:cubicBezTo>
                  <a:cubicBezTo>
                    <a:pt x="7657" y="6615"/>
                    <a:pt x="7387" y="6722"/>
                    <a:pt x="7337" y="6771"/>
                  </a:cubicBezTo>
                  <a:cubicBezTo>
                    <a:pt x="7305" y="6812"/>
                    <a:pt x="7255" y="6911"/>
                    <a:pt x="7206" y="7009"/>
                  </a:cubicBezTo>
                  <a:cubicBezTo>
                    <a:pt x="7165" y="7091"/>
                    <a:pt x="7124" y="7173"/>
                    <a:pt x="7099" y="7214"/>
                  </a:cubicBezTo>
                  <a:cubicBezTo>
                    <a:pt x="7067" y="7247"/>
                    <a:pt x="6976" y="7255"/>
                    <a:pt x="6911" y="7255"/>
                  </a:cubicBezTo>
                  <a:cubicBezTo>
                    <a:pt x="6853" y="7255"/>
                    <a:pt x="6796" y="7264"/>
                    <a:pt x="6771" y="7280"/>
                  </a:cubicBezTo>
                  <a:cubicBezTo>
                    <a:pt x="6738" y="7313"/>
                    <a:pt x="6714" y="7395"/>
                    <a:pt x="6689" y="7469"/>
                  </a:cubicBezTo>
                  <a:cubicBezTo>
                    <a:pt x="6673" y="7526"/>
                    <a:pt x="6656" y="7584"/>
                    <a:pt x="6640" y="7592"/>
                  </a:cubicBezTo>
                  <a:cubicBezTo>
                    <a:pt x="6623" y="7616"/>
                    <a:pt x="6492" y="7633"/>
                    <a:pt x="6402" y="7641"/>
                  </a:cubicBezTo>
                  <a:cubicBezTo>
                    <a:pt x="6361" y="7649"/>
                    <a:pt x="6328" y="7649"/>
                    <a:pt x="6312" y="7657"/>
                  </a:cubicBezTo>
                  <a:cubicBezTo>
                    <a:pt x="6303" y="7657"/>
                    <a:pt x="6246" y="7608"/>
                    <a:pt x="6180" y="7567"/>
                  </a:cubicBezTo>
                  <a:cubicBezTo>
                    <a:pt x="6115" y="7510"/>
                    <a:pt x="6041" y="7452"/>
                    <a:pt x="5991" y="7452"/>
                  </a:cubicBezTo>
                  <a:cubicBezTo>
                    <a:pt x="5975" y="7452"/>
                    <a:pt x="5868" y="7452"/>
                    <a:pt x="5721" y="7460"/>
                  </a:cubicBezTo>
                  <a:cubicBezTo>
                    <a:pt x="5442" y="7469"/>
                    <a:pt x="5031" y="7477"/>
                    <a:pt x="4966" y="7477"/>
                  </a:cubicBezTo>
                  <a:cubicBezTo>
                    <a:pt x="4941" y="7477"/>
                    <a:pt x="4933" y="7419"/>
                    <a:pt x="4925" y="7370"/>
                  </a:cubicBezTo>
                  <a:cubicBezTo>
                    <a:pt x="4908" y="7296"/>
                    <a:pt x="4900" y="7222"/>
                    <a:pt x="4834" y="7222"/>
                  </a:cubicBezTo>
                  <a:cubicBezTo>
                    <a:pt x="4777" y="7222"/>
                    <a:pt x="4736" y="7264"/>
                    <a:pt x="4687" y="7305"/>
                  </a:cubicBezTo>
                  <a:cubicBezTo>
                    <a:pt x="4646" y="7337"/>
                    <a:pt x="4596" y="7370"/>
                    <a:pt x="4563" y="7370"/>
                  </a:cubicBezTo>
                  <a:cubicBezTo>
                    <a:pt x="4481" y="7370"/>
                    <a:pt x="583" y="7419"/>
                    <a:pt x="189" y="7428"/>
                  </a:cubicBezTo>
                  <a:cubicBezTo>
                    <a:pt x="181" y="6829"/>
                    <a:pt x="173" y="5335"/>
                    <a:pt x="165" y="4038"/>
                  </a:cubicBezTo>
                  <a:cubicBezTo>
                    <a:pt x="148" y="2857"/>
                    <a:pt x="140" y="1839"/>
                    <a:pt x="140" y="1806"/>
                  </a:cubicBezTo>
                  <a:cubicBezTo>
                    <a:pt x="140" y="1757"/>
                    <a:pt x="25" y="1314"/>
                    <a:pt x="1" y="1232"/>
                  </a:cubicBezTo>
                  <a:cubicBezTo>
                    <a:pt x="33" y="1166"/>
                    <a:pt x="173" y="879"/>
                    <a:pt x="181" y="829"/>
                  </a:cubicBezTo>
                  <a:cubicBezTo>
                    <a:pt x="181" y="797"/>
                    <a:pt x="165" y="682"/>
                    <a:pt x="148" y="559"/>
                  </a:cubicBezTo>
                  <a:cubicBezTo>
                    <a:pt x="124" y="411"/>
                    <a:pt x="99" y="247"/>
                    <a:pt x="107" y="230"/>
                  </a:cubicBezTo>
                  <a:cubicBezTo>
                    <a:pt x="124" y="206"/>
                    <a:pt x="198" y="115"/>
                    <a:pt x="271" y="42"/>
                  </a:cubicBezTo>
                  <a:cubicBezTo>
                    <a:pt x="280" y="50"/>
                    <a:pt x="296" y="50"/>
                    <a:pt x="312" y="58"/>
                  </a:cubicBezTo>
                  <a:cubicBezTo>
                    <a:pt x="493" y="83"/>
                    <a:pt x="731" y="1"/>
                    <a:pt x="862" y="17"/>
                  </a:cubicBezTo>
                  <a:cubicBezTo>
                    <a:pt x="994" y="33"/>
                    <a:pt x="1634" y="345"/>
                    <a:pt x="2028" y="370"/>
                  </a:cubicBezTo>
                  <a:cubicBezTo>
                    <a:pt x="2422" y="386"/>
                    <a:pt x="2684" y="436"/>
                    <a:pt x="2832" y="493"/>
                  </a:cubicBezTo>
                  <a:cubicBezTo>
                    <a:pt x="2980" y="550"/>
                    <a:pt x="2963" y="690"/>
                    <a:pt x="3111" y="649"/>
                  </a:cubicBezTo>
                  <a:cubicBezTo>
                    <a:pt x="3267" y="608"/>
                    <a:pt x="3677" y="304"/>
                    <a:pt x="3792" y="296"/>
                  </a:cubicBezTo>
                  <a:cubicBezTo>
                    <a:pt x="3907" y="296"/>
                    <a:pt x="4014" y="444"/>
                    <a:pt x="4046" y="321"/>
                  </a:cubicBezTo>
                  <a:cubicBezTo>
                    <a:pt x="4079" y="198"/>
                    <a:pt x="3981" y="189"/>
                    <a:pt x="4063" y="124"/>
                  </a:cubicBezTo>
                  <a:cubicBezTo>
                    <a:pt x="4153" y="66"/>
                    <a:pt x="4367" y="17"/>
                    <a:pt x="4522" y="33"/>
                  </a:cubicBezTo>
                  <a:cubicBezTo>
                    <a:pt x="4678" y="58"/>
                    <a:pt x="4744" y="140"/>
                    <a:pt x="4875" y="148"/>
                  </a:cubicBezTo>
                  <a:cubicBezTo>
                    <a:pt x="4998" y="148"/>
                    <a:pt x="5097" y="1"/>
                    <a:pt x="5130" y="83"/>
                  </a:cubicBezTo>
                  <a:cubicBezTo>
                    <a:pt x="5163" y="173"/>
                    <a:pt x="4925" y="230"/>
                    <a:pt x="5113" y="329"/>
                  </a:cubicBezTo>
                  <a:cubicBezTo>
                    <a:pt x="5261" y="395"/>
                    <a:pt x="5277" y="444"/>
                    <a:pt x="5294" y="444"/>
                  </a:cubicBezTo>
                  <a:cubicBezTo>
                    <a:pt x="5310" y="477"/>
                    <a:pt x="5327" y="501"/>
                    <a:pt x="5327" y="518"/>
                  </a:cubicBezTo>
                  <a:lnTo>
                    <a:pt x="5327" y="518"/>
                  </a:lnTo>
                  <a:cubicBezTo>
                    <a:pt x="5335" y="534"/>
                    <a:pt x="5327" y="559"/>
                    <a:pt x="5327" y="591"/>
                  </a:cubicBezTo>
                  <a:cubicBezTo>
                    <a:pt x="5327" y="657"/>
                    <a:pt x="5327" y="747"/>
                    <a:pt x="5384" y="838"/>
                  </a:cubicBezTo>
                  <a:lnTo>
                    <a:pt x="5384" y="838"/>
                  </a:lnTo>
                  <a:cubicBezTo>
                    <a:pt x="5425" y="895"/>
                    <a:pt x="5458" y="953"/>
                    <a:pt x="5491" y="1002"/>
                  </a:cubicBezTo>
                  <a:cubicBezTo>
                    <a:pt x="5515" y="1051"/>
                    <a:pt x="5532" y="1100"/>
                    <a:pt x="5540" y="1150"/>
                  </a:cubicBezTo>
                  <a:cubicBezTo>
                    <a:pt x="5548" y="1191"/>
                    <a:pt x="5548" y="1264"/>
                    <a:pt x="5548" y="134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74"/>
            <p:cNvSpPr/>
            <p:nvPr/>
          </p:nvSpPr>
          <p:spPr>
            <a:xfrm>
              <a:off x="4079475" y="2326500"/>
              <a:ext cx="198025" cy="191450"/>
            </a:xfrm>
            <a:custGeom>
              <a:avLst/>
              <a:gdLst/>
              <a:ahLst/>
              <a:cxnLst/>
              <a:rect l="l" t="t" r="r" b="b"/>
              <a:pathLst>
                <a:path w="7921" h="7658" fill="none" extrusionOk="0">
                  <a:moveTo>
                    <a:pt x="5548" y="1346"/>
                  </a:moveTo>
                  <a:cubicBezTo>
                    <a:pt x="5540" y="1338"/>
                    <a:pt x="5540" y="1338"/>
                    <a:pt x="5532" y="1338"/>
                  </a:cubicBezTo>
                  <a:cubicBezTo>
                    <a:pt x="5466" y="1338"/>
                    <a:pt x="5384" y="1527"/>
                    <a:pt x="5392" y="1601"/>
                  </a:cubicBezTo>
                  <a:cubicBezTo>
                    <a:pt x="5392" y="1675"/>
                    <a:pt x="5548" y="1839"/>
                    <a:pt x="5598" y="1921"/>
                  </a:cubicBezTo>
                  <a:cubicBezTo>
                    <a:pt x="5639" y="2011"/>
                    <a:pt x="5712" y="2175"/>
                    <a:pt x="5737" y="2241"/>
                  </a:cubicBezTo>
                  <a:cubicBezTo>
                    <a:pt x="5753" y="2307"/>
                    <a:pt x="5803" y="2438"/>
                    <a:pt x="5918" y="2561"/>
                  </a:cubicBezTo>
                  <a:cubicBezTo>
                    <a:pt x="6032" y="2676"/>
                    <a:pt x="6164" y="2758"/>
                    <a:pt x="6246" y="2873"/>
                  </a:cubicBezTo>
                  <a:cubicBezTo>
                    <a:pt x="6320" y="2980"/>
                    <a:pt x="6328" y="2971"/>
                    <a:pt x="6435" y="3218"/>
                  </a:cubicBezTo>
                  <a:cubicBezTo>
                    <a:pt x="6550" y="3472"/>
                    <a:pt x="6574" y="3538"/>
                    <a:pt x="6599" y="3620"/>
                  </a:cubicBezTo>
                  <a:cubicBezTo>
                    <a:pt x="6615" y="3702"/>
                    <a:pt x="6566" y="3817"/>
                    <a:pt x="6607" y="3923"/>
                  </a:cubicBezTo>
                  <a:cubicBezTo>
                    <a:pt x="6648" y="4030"/>
                    <a:pt x="6722" y="4096"/>
                    <a:pt x="6845" y="4367"/>
                  </a:cubicBezTo>
                  <a:cubicBezTo>
                    <a:pt x="6976" y="4637"/>
                    <a:pt x="7116" y="4884"/>
                    <a:pt x="7149" y="4957"/>
                  </a:cubicBezTo>
                  <a:cubicBezTo>
                    <a:pt x="7190" y="5039"/>
                    <a:pt x="7346" y="5277"/>
                    <a:pt x="7387" y="5376"/>
                  </a:cubicBezTo>
                  <a:cubicBezTo>
                    <a:pt x="7419" y="5466"/>
                    <a:pt x="7354" y="5466"/>
                    <a:pt x="7477" y="5573"/>
                  </a:cubicBezTo>
                  <a:cubicBezTo>
                    <a:pt x="7592" y="5680"/>
                    <a:pt x="7904" y="5934"/>
                    <a:pt x="7912" y="5983"/>
                  </a:cubicBezTo>
                  <a:cubicBezTo>
                    <a:pt x="7920" y="6041"/>
                    <a:pt x="7649" y="5901"/>
                    <a:pt x="7649" y="6000"/>
                  </a:cubicBezTo>
                  <a:cubicBezTo>
                    <a:pt x="7649" y="6090"/>
                    <a:pt x="7764" y="6254"/>
                    <a:pt x="7805" y="6492"/>
                  </a:cubicBezTo>
                  <a:cubicBezTo>
                    <a:pt x="7805" y="6517"/>
                    <a:pt x="7813" y="6533"/>
                    <a:pt x="7813" y="6558"/>
                  </a:cubicBezTo>
                  <a:cubicBezTo>
                    <a:pt x="7657" y="6615"/>
                    <a:pt x="7387" y="6722"/>
                    <a:pt x="7337" y="6771"/>
                  </a:cubicBezTo>
                  <a:cubicBezTo>
                    <a:pt x="7305" y="6812"/>
                    <a:pt x="7255" y="6911"/>
                    <a:pt x="7206" y="7009"/>
                  </a:cubicBezTo>
                  <a:cubicBezTo>
                    <a:pt x="7165" y="7091"/>
                    <a:pt x="7124" y="7173"/>
                    <a:pt x="7099" y="7214"/>
                  </a:cubicBezTo>
                  <a:cubicBezTo>
                    <a:pt x="7067" y="7247"/>
                    <a:pt x="6976" y="7255"/>
                    <a:pt x="6911" y="7255"/>
                  </a:cubicBezTo>
                  <a:cubicBezTo>
                    <a:pt x="6853" y="7255"/>
                    <a:pt x="6796" y="7264"/>
                    <a:pt x="6771" y="7280"/>
                  </a:cubicBezTo>
                  <a:cubicBezTo>
                    <a:pt x="6738" y="7313"/>
                    <a:pt x="6714" y="7395"/>
                    <a:pt x="6689" y="7469"/>
                  </a:cubicBezTo>
                  <a:cubicBezTo>
                    <a:pt x="6673" y="7526"/>
                    <a:pt x="6656" y="7584"/>
                    <a:pt x="6640" y="7592"/>
                  </a:cubicBezTo>
                  <a:cubicBezTo>
                    <a:pt x="6623" y="7616"/>
                    <a:pt x="6492" y="7633"/>
                    <a:pt x="6402" y="7641"/>
                  </a:cubicBezTo>
                  <a:cubicBezTo>
                    <a:pt x="6361" y="7649"/>
                    <a:pt x="6328" y="7649"/>
                    <a:pt x="6312" y="7657"/>
                  </a:cubicBezTo>
                  <a:cubicBezTo>
                    <a:pt x="6303" y="7657"/>
                    <a:pt x="6246" y="7608"/>
                    <a:pt x="6180" y="7567"/>
                  </a:cubicBezTo>
                  <a:cubicBezTo>
                    <a:pt x="6115" y="7510"/>
                    <a:pt x="6041" y="7452"/>
                    <a:pt x="5991" y="7452"/>
                  </a:cubicBezTo>
                  <a:cubicBezTo>
                    <a:pt x="5975" y="7452"/>
                    <a:pt x="5868" y="7452"/>
                    <a:pt x="5721" y="7460"/>
                  </a:cubicBezTo>
                  <a:cubicBezTo>
                    <a:pt x="5442" y="7469"/>
                    <a:pt x="5031" y="7477"/>
                    <a:pt x="4966" y="7477"/>
                  </a:cubicBezTo>
                  <a:cubicBezTo>
                    <a:pt x="4941" y="7477"/>
                    <a:pt x="4933" y="7419"/>
                    <a:pt x="4925" y="7370"/>
                  </a:cubicBezTo>
                  <a:cubicBezTo>
                    <a:pt x="4908" y="7296"/>
                    <a:pt x="4900" y="7222"/>
                    <a:pt x="4834" y="7222"/>
                  </a:cubicBezTo>
                  <a:cubicBezTo>
                    <a:pt x="4777" y="7222"/>
                    <a:pt x="4736" y="7264"/>
                    <a:pt x="4687" y="7305"/>
                  </a:cubicBezTo>
                  <a:cubicBezTo>
                    <a:pt x="4646" y="7337"/>
                    <a:pt x="4596" y="7370"/>
                    <a:pt x="4563" y="7370"/>
                  </a:cubicBezTo>
                  <a:cubicBezTo>
                    <a:pt x="4481" y="7370"/>
                    <a:pt x="583" y="7419"/>
                    <a:pt x="189" y="7428"/>
                  </a:cubicBezTo>
                  <a:cubicBezTo>
                    <a:pt x="181" y="6829"/>
                    <a:pt x="173" y="5335"/>
                    <a:pt x="165" y="4038"/>
                  </a:cubicBezTo>
                  <a:cubicBezTo>
                    <a:pt x="148" y="2857"/>
                    <a:pt x="140" y="1839"/>
                    <a:pt x="140" y="1806"/>
                  </a:cubicBezTo>
                  <a:cubicBezTo>
                    <a:pt x="140" y="1757"/>
                    <a:pt x="25" y="1314"/>
                    <a:pt x="1" y="1232"/>
                  </a:cubicBezTo>
                  <a:cubicBezTo>
                    <a:pt x="33" y="1166"/>
                    <a:pt x="173" y="879"/>
                    <a:pt x="181" y="829"/>
                  </a:cubicBezTo>
                  <a:cubicBezTo>
                    <a:pt x="181" y="797"/>
                    <a:pt x="165" y="682"/>
                    <a:pt x="148" y="559"/>
                  </a:cubicBezTo>
                  <a:cubicBezTo>
                    <a:pt x="124" y="411"/>
                    <a:pt x="99" y="247"/>
                    <a:pt x="107" y="230"/>
                  </a:cubicBezTo>
                  <a:cubicBezTo>
                    <a:pt x="124" y="206"/>
                    <a:pt x="198" y="115"/>
                    <a:pt x="271" y="42"/>
                  </a:cubicBezTo>
                  <a:cubicBezTo>
                    <a:pt x="280" y="50"/>
                    <a:pt x="296" y="50"/>
                    <a:pt x="312" y="58"/>
                  </a:cubicBezTo>
                  <a:cubicBezTo>
                    <a:pt x="493" y="83"/>
                    <a:pt x="731" y="1"/>
                    <a:pt x="862" y="17"/>
                  </a:cubicBezTo>
                  <a:cubicBezTo>
                    <a:pt x="994" y="33"/>
                    <a:pt x="1634" y="345"/>
                    <a:pt x="2028" y="370"/>
                  </a:cubicBezTo>
                  <a:cubicBezTo>
                    <a:pt x="2422" y="386"/>
                    <a:pt x="2684" y="436"/>
                    <a:pt x="2832" y="493"/>
                  </a:cubicBezTo>
                  <a:cubicBezTo>
                    <a:pt x="2980" y="550"/>
                    <a:pt x="2963" y="690"/>
                    <a:pt x="3111" y="649"/>
                  </a:cubicBezTo>
                  <a:cubicBezTo>
                    <a:pt x="3267" y="608"/>
                    <a:pt x="3677" y="304"/>
                    <a:pt x="3792" y="296"/>
                  </a:cubicBezTo>
                  <a:cubicBezTo>
                    <a:pt x="3907" y="296"/>
                    <a:pt x="4014" y="444"/>
                    <a:pt x="4046" y="321"/>
                  </a:cubicBezTo>
                  <a:cubicBezTo>
                    <a:pt x="4079" y="198"/>
                    <a:pt x="3981" y="189"/>
                    <a:pt x="4063" y="124"/>
                  </a:cubicBezTo>
                  <a:cubicBezTo>
                    <a:pt x="4153" y="66"/>
                    <a:pt x="4367" y="17"/>
                    <a:pt x="4522" y="33"/>
                  </a:cubicBezTo>
                  <a:cubicBezTo>
                    <a:pt x="4678" y="58"/>
                    <a:pt x="4744" y="140"/>
                    <a:pt x="4875" y="148"/>
                  </a:cubicBezTo>
                  <a:cubicBezTo>
                    <a:pt x="4998" y="148"/>
                    <a:pt x="5097" y="1"/>
                    <a:pt x="5130" y="83"/>
                  </a:cubicBezTo>
                  <a:cubicBezTo>
                    <a:pt x="5163" y="173"/>
                    <a:pt x="4925" y="230"/>
                    <a:pt x="5113" y="329"/>
                  </a:cubicBezTo>
                  <a:cubicBezTo>
                    <a:pt x="5261" y="395"/>
                    <a:pt x="5277" y="444"/>
                    <a:pt x="5294" y="444"/>
                  </a:cubicBezTo>
                  <a:cubicBezTo>
                    <a:pt x="5310" y="477"/>
                    <a:pt x="5327" y="501"/>
                    <a:pt x="5327" y="518"/>
                  </a:cubicBezTo>
                  <a:lnTo>
                    <a:pt x="5327" y="518"/>
                  </a:lnTo>
                  <a:cubicBezTo>
                    <a:pt x="5335" y="534"/>
                    <a:pt x="5327" y="559"/>
                    <a:pt x="5327" y="591"/>
                  </a:cubicBezTo>
                  <a:cubicBezTo>
                    <a:pt x="5327" y="657"/>
                    <a:pt x="5327" y="747"/>
                    <a:pt x="5384" y="838"/>
                  </a:cubicBezTo>
                  <a:lnTo>
                    <a:pt x="5384" y="838"/>
                  </a:lnTo>
                  <a:cubicBezTo>
                    <a:pt x="5425" y="895"/>
                    <a:pt x="5458" y="953"/>
                    <a:pt x="5491" y="1002"/>
                  </a:cubicBezTo>
                  <a:cubicBezTo>
                    <a:pt x="5515" y="1051"/>
                    <a:pt x="5532" y="1100"/>
                    <a:pt x="5540" y="1150"/>
                  </a:cubicBezTo>
                  <a:cubicBezTo>
                    <a:pt x="5548" y="1191"/>
                    <a:pt x="5548" y="1264"/>
                    <a:pt x="5548" y="134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74"/>
            <p:cNvSpPr/>
            <p:nvPr/>
          </p:nvSpPr>
          <p:spPr>
            <a:xfrm>
              <a:off x="3658875" y="2097750"/>
              <a:ext cx="10500" cy="6175"/>
            </a:xfrm>
            <a:custGeom>
              <a:avLst/>
              <a:gdLst/>
              <a:ahLst/>
              <a:cxnLst/>
              <a:rect l="l" t="t" r="r" b="b"/>
              <a:pathLst>
                <a:path w="420" h="247" extrusionOk="0">
                  <a:moveTo>
                    <a:pt x="419" y="90"/>
                  </a:moveTo>
                  <a:cubicBezTo>
                    <a:pt x="370" y="49"/>
                    <a:pt x="313" y="8"/>
                    <a:pt x="222" y="8"/>
                  </a:cubicBezTo>
                  <a:cubicBezTo>
                    <a:pt x="124" y="0"/>
                    <a:pt x="66" y="25"/>
                    <a:pt x="34" y="41"/>
                  </a:cubicBezTo>
                  <a:cubicBezTo>
                    <a:pt x="17" y="49"/>
                    <a:pt x="9" y="58"/>
                    <a:pt x="1" y="58"/>
                  </a:cubicBezTo>
                  <a:cubicBezTo>
                    <a:pt x="1" y="115"/>
                    <a:pt x="1" y="238"/>
                    <a:pt x="17" y="238"/>
                  </a:cubicBezTo>
                  <a:cubicBezTo>
                    <a:pt x="34" y="246"/>
                    <a:pt x="99" y="238"/>
                    <a:pt x="165" y="222"/>
                  </a:cubicBezTo>
                  <a:cubicBezTo>
                    <a:pt x="231" y="213"/>
                    <a:pt x="296" y="197"/>
                    <a:pt x="321" y="181"/>
                  </a:cubicBezTo>
                  <a:cubicBezTo>
                    <a:pt x="354" y="164"/>
                    <a:pt x="395" y="115"/>
                    <a:pt x="419" y="9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74"/>
            <p:cNvSpPr/>
            <p:nvPr/>
          </p:nvSpPr>
          <p:spPr>
            <a:xfrm>
              <a:off x="3658875" y="2097750"/>
              <a:ext cx="10500" cy="6175"/>
            </a:xfrm>
            <a:custGeom>
              <a:avLst/>
              <a:gdLst/>
              <a:ahLst/>
              <a:cxnLst/>
              <a:rect l="l" t="t" r="r" b="b"/>
              <a:pathLst>
                <a:path w="420" h="247" fill="none" extrusionOk="0">
                  <a:moveTo>
                    <a:pt x="419" y="90"/>
                  </a:moveTo>
                  <a:cubicBezTo>
                    <a:pt x="370" y="49"/>
                    <a:pt x="313" y="8"/>
                    <a:pt x="222" y="8"/>
                  </a:cubicBezTo>
                  <a:cubicBezTo>
                    <a:pt x="124" y="0"/>
                    <a:pt x="66" y="25"/>
                    <a:pt x="34" y="41"/>
                  </a:cubicBezTo>
                  <a:cubicBezTo>
                    <a:pt x="17" y="49"/>
                    <a:pt x="9" y="58"/>
                    <a:pt x="1" y="58"/>
                  </a:cubicBezTo>
                  <a:cubicBezTo>
                    <a:pt x="1" y="115"/>
                    <a:pt x="1" y="238"/>
                    <a:pt x="17" y="238"/>
                  </a:cubicBezTo>
                  <a:cubicBezTo>
                    <a:pt x="34" y="246"/>
                    <a:pt x="99" y="238"/>
                    <a:pt x="165" y="222"/>
                  </a:cubicBezTo>
                  <a:cubicBezTo>
                    <a:pt x="231" y="213"/>
                    <a:pt x="296" y="197"/>
                    <a:pt x="321" y="181"/>
                  </a:cubicBezTo>
                  <a:cubicBezTo>
                    <a:pt x="354" y="164"/>
                    <a:pt x="395" y="115"/>
                    <a:pt x="419" y="9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74"/>
            <p:cNvSpPr/>
            <p:nvPr/>
          </p:nvSpPr>
          <p:spPr>
            <a:xfrm>
              <a:off x="3736850" y="1928475"/>
              <a:ext cx="12750" cy="15000"/>
            </a:xfrm>
            <a:custGeom>
              <a:avLst/>
              <a:gdLst/>
              <a:ahLst/>
              <a:cxnLst/>
              <a:rect l="l" t="t" r="r" b="b"/>
              <a:pathLst>
                <a:path w="510" h="600" extrusionOk="0">
                  <a:moveTo>
                    <a:pt x="132" y="559"/>
                  </a:moveTo>
                  <a:cubicBezTo>
                    <a:pt x="156" y="559"/>
                    <a:pt x="173" y="559"/>
                    <a:pt x="189" y="559"/>
                  </a:cubicBezTo>
                  <a:cubicBezTo>
                    <a:pt x="222" y="567"/>
                    <a:pt x="288" y="583"/>
                    <a:pt x="353" y="600"/>
                  </a:cubicBezTo>
                  <a:cubicBezTo>
                    <a:pt x="361" y="591"/>
                    <a:pt x="370" y="583"/>
                    <a:pt x="386" y="575"/>
                  </a:cubicBezTo>
                  <a:cubicBezTo>
                    <a:pt x="419" y="550"/>
                    <a:pt x="452" y="518"/>
                    <a:pt x="460" y="485"/>
                  </a:cubicBezTo>
                  <a:cubicBezTo>
                    <a:pt x="460" y="452"/>
                    <a:pt x="476" y="427"/>
                    <a:pt x="485" y="403"/>
                  </a:cubicBezTo>
                  <a:cubicBezTo>
                    <a:pt x="501" y="378"/>
                    <a:pt x="509" y="353"/>
                    <a:pt x="485" y="329"/>
                  </a:cubicBezTo>
                  <a:cubicBezTo>
                    <a:pt x="452" y="304"/>
                    <a:pt x="419" y="288"/>
                    <a:pt x="394" y="280"/>
                  </a:cubicBezTo>
                  <a:cubicBezTo>
                    <a:pt x="337" y="247"/>
                    <a:pt x="279" y="230"/>
                    <a:pt x="263" y="148"/>
                  </a:cubicBezTo>
                  <a:lnTo>
                    <a:pt x="263" y="148"/>
                  </a:lnTo>
                  <a:cubicBezTo>
                    <a:pt x="238" y="83"/>
                    <a:pt x="230" y="33"/>
                    <a:pt x="222" y="1"/>
                  </a:cubicBezTo>
                  <a:lnTo>
                    <a:pt x="214" y="1"/>
                  </a:lnTo>
                  <a:cubicBezTo>
                    <a:pt x="173" y="9"/>
                    <a:pt x="132" y="17"/>
                    <a:pt x="132" y="25"/>
                  </a:cubicBezTo>
                  <a:cubicBezTo>
                    <a:pt x="123" y="25"/>
                    <a:pt x="123" y="33"/>
                    <a:pt x="115" y="42"/>
                  </a:cubicBezTo>
                  <a:cubicBezTo>
                    <a:pt x="82" y="83"/>
                    <a:pt x="0" y="189"/>
                    <a:pt x="41" y="263"/>
                  </a:cubicBezTo>
                  <a:cubicBezTo>
                    <a:pt x="58" y="304"/>
                    <a:pt x="74" y="321"/>
                    <a:pt x="82" y="337"/>
                  </a:cubicBezTo>
                  <a:cubicBezTo>
                    <a:pt x="99" y="362"/>
                    <a:pt x="107" y="370"/>
                    <a:pt x="115" y="419"/>
                  </a:cubicBezTo>
                  <a:cubicBezTo>
                    <a:pt x="132" y="468"/>
                    <a:pt x="132" y="518"/>
                    <a:pt x="132" y="55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74"/>
            <p:cNvSpPr/>
            <p:nvPr/>
          </p:nvSpPr>
          <p:spPr>
            <a:xfrm>
              <a:off x="3736850" y="1928475"/>
              <a:ext cx="12750" cy="15000"/>
            </a:xfrm>
            <a:custGeom>
              <a:avLst/>
              <a:gdLst/>
              <a:ahLst/>
              <a:cxnLst/>
              <a:rect l="l" t="t" r="r" b="b"/>
              <a:pathLst>
                <a:path w="510" h="600" fill="none" extrusionOk="0">
                  <a:moveTo>
                    <a:pt x="132" y="559"/>
                  </a:moveTo>
                  <a:cubicBezTo>
                    <a:pt x="156" y="559"/>
                    <a:pt x="173" y="559"/>
                    <a:pt x="189" y="559"/>
                  </a:cubicBezTo>
                  <a:cubicBezTo>
                    <a:pt x="222" y="567"/>
                    <a:pt x="288" y="583"/>
                    <a:pt x="353" y="600"/>
                  </a:cubicBezTo>
                  <a:cubicBezTo>
                    <a:pt x="361" y="591"/>
                    <a:pt x="370" y="583"/>
                    <a:pt x="386" y="575"/>
                  </a:cubicBezTo>
                  <a:cubicBezTo>
                    <a:pt x="419" y="550"/>
                    <a:pt x="452" y="518"/>
                    <a:pt x="460" y="485"/>
                  </a:cubicBezTo>
                  <a:cubicBezTo>
                    <a:pt x="460" y="452"/>
                    <a:pt x="476" y="427"/>
                    <a:pt x="485" y="403"/>
                  </a:cubicBezTo>
                  <a:cubicBezTo>
                    <a:pt x="501" y="378"/>
                    <a:pt x="509" y="353"/>
                    <a:pt x="485" y="329"/>
                  </a:cubicBezTo>
                  <a:cubicBezTo>
                    <a:pt x="452" y="304"/>
                    <a:pt x="419" y="288"/>
                    <a:pt x="394" y="280"/>
                  </a:cubicBezTo>
                  <a:cubicBezTo>
                    <a:pt x="337" y="247"/>
                    <a:pt x="279" y="230"/>
                    <a:pt x="263" y="148"/>
                  </a:cubicBezTo>
                  <a:lnTo>
                    <a:pt x="263" y="148"/>
                  </a:lnTo>
                  <a:cubicBezTo>
                    <a:pt x="238" y="83"/>
                    <a:pt x="230" y="33"/>
                    <a:pt x="222" y="1"/>
                  </a:cubicBezTo>
                  <a:lnTo>
                    <a:pt x="214" y="1"/>
                  </a:lnTo>
                  <a:cubicBezTo>
                    <a:pt x="173" y="9"/>
                    <a:pt x="132" y="17"/>
                    <a:pt x="132" y="25"/>
                  </a:cubicBezTo>
                  <a:cubicBezTo>
                    <a:pt x="123" y="25"/>
                    <a:pt x="123" y="33"/>
                    <a:pt x="115" y="42"/>
                  </a:cubicBezTo>
                  <a:cubicBezTo>
                    <a:pt x="82" y="83"/>
                    <a:pt x="0" y="189"/>
                    <a:pt x="41" y="263"/>
                  </a:cubicBezTo>
                  <a:cubicBezTo>
                    <a:pt x="58" y="304"/>
                    <a:pt x="74" y="321"/>
                    <a:pt x="82" y="337"/>
                  </a:cubicBezTo>
                  <a:cubicBezTo>
                    <a:pt x="99" y="362"/>
                    <a:pt x="107" y="370"/>
                    <a:pt x="115" y="419"/>
                  </a:cubicBezTo>
                  <a:cubicBezTo>
                    <a:pt x="132" y="468"/>
                    <a:pt x="132" y="518"/>
                    <a:pt x="132" y="55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74"/>
            <p:cNvSpPr/>
            <p:nvPr/>
          </p:nvSpPr>
          <p:spPr>
            <a:xfrm>
              <a:off x="3820550" y="1991875"/>
              <a:ext cx="25" cy="25"/>
            </a:xfrm>
            <a:custGeom>
              <a:avLst/>
              <a:gdLst/>
              <a:ahLst/>
              <a:cxnLst/>
              <a:rect l="l" t="t" r="r" b="b"/>
              <a:pathLst>
                <a:path w="1" h="1" extrusionOk="0">
                  <a:moveTo>
                    <a:pt x="1" y="0"/>
                  </a:moveTo>
                  <a:lnTo>
                    <a:pt x="1" y="0"/>
                  </a:lnTo>
                  <a:cubicBezTo>
                    <a:pt x="1" y="0"/>
                    <a:pt x="1" y="0"/>
                    <a:pt x="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74"/>
            <p:cNvSpPr/>
            <p:nvPr/>
          </p:nvSpPr>
          <p:spPr>
            <a:xfrm>
              <a:off x="3820550" y="1991875"/>
              <a:ext cx="25" cy="25"/>
            </a:xfrm>
            <a:custGeom>
              <a:avLst/>
              <a:gdLst/>
              <a:ahLst/>
              <a:cxnLst/>
              <a:rect l="l" t="t" r="r" b="b"/>
              <a:pathLst>
                <a:path w="1" h="1" fill="none" extrusionOk="0">
                  <a:moveTo>
                    <a:pt x="1" y="0"/>
                  </a:moveTo>
                  <a:lnTo>
                    <a:pt x="1" y="0"/>
                  </a:lnTo>
                  <a:cubicBezTo>
                    <a:pt x="1" y="0"/>
                    <a:pt x="1" y="0"/>
                    <a:pt x="1"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74"/>
            <p:cNvSpPr/>
            <p:nvPr/>
          </p:nvSpPr>
          <p:spPr>
            <a:xfrm>
              <a:off x="3742800" y="1983875"/>
              <a:ext cx="78800" cy="41675"/>
            </a:xfrm>
            <a:custGeom>
              <a:avLst/>
              <a:gdLst/>
              <a:ahLst/>
              <a:cxnLst/>
              <a:rect l="l" t="t" r="r" b="b"/>
              <a:pathLst>
                <a:path w="3152" h="1667" extrusionOk="0">
                  <a:moveTo>
                    <a:pt x="2528" y="197"/>
                  </a:moveTo>
                  <a:cubicBezTo>
                    <a:pt x="2446" y="156"/>
                    <a:pt x="2339" y="115"/>
                    <a:pt x="2265" y="107"/>
                  </a:cubicBezTo>
                  <a:cubicBezTo>
                    <a:pt x="2208" y="99"/>
                    <a:pt x="2159" y="115"/>
                    <a:pt x="2118" y="124"/>
                  </a:cubicBezTo>
                  <a:cubicBezTo>
                    <a:pt x="2068" y="148"/>
                    <a:pt x="2027" y="156"/>
                    <a:pt x="1970" y="124"/>
                  </a:cubicBezTo>
                  <a:lnTo>
                    <a:pt x="1970" y="124"/>
                  </a:lnTo>
                  <a:cubicBezTo>
                    <a:pt x="1945" y="107"/>
                    <a:pt x="1921" y="91"/>
                    <a:pt x="1896" y="66"/>
                  </a:cubicBezTo>
                  <a:cubicBezTo>
                    <a:pt x="1863" y="33"/>
                    <a:pt x="1822" y="0"/>
                    <a:pt x="1806" y="9"/>
                  </a:cubicBezTo>
                  <a:cubicBezTo>
                    <a:pt x="1798" y="9"/>
                    <a:pt x="1789" y="41"/>
                    <a:pt x="1781" y="74"/>
                  </a:cubicBezTo>
                  <a:cubicBezTo>
                    <a:pt x="1765" y="124"/>
                    <a:pt x="1757" y="173"/>
                    <a:pt x="1716" y="189"/>
                  </a:cubicBezTo>
                  <a:cubicBezTo>
                    <a:pt x="1674" y="206"/>
                    <a:pt x="1601" y="189"/>
                    <a:pt x="1535" y="181"/>
                  </a:cubicBezTo>
                  <a:cubicBezTo>
                    <a:pt x="1494" y="173"/>
                    <a:pt x="1461" y="165"/>
                    <a:pt x="1436" y="165"/>
                  </a:cubicBezTo>
                  <a:cubicBezTo>
                    <a:pt x="1412" y="165"/>
                    <a:pt x="1354" y="173"/>
                    <a:pt x="1305" y="181"/>
                  </a:cubicBezTo>
                  <a:cubicBezTo>
                    <a:pt x="1240" y="189"/>
                    <a:pt x="1174" y="206"/>
                    <a:pt x="1141" y="214"/>
                  </a:cubicBezTo>
                  <a:cubicBezTo>
                    <a:pt x="1125" y="222"/>
                    <a:pt x="1092" y="238"/>
                    <a:pt x="1067" y="263"/>
                  </a:cubicBezTo>
                  <a:cubicBezTo>
                    <a:pt x="1026" y="288"/>
                    <a:pt x="985" y="312"/>
                    <a:pt x="928" y="329"/>
                  </a:cubicBezTo>
                  <a:cubicBezTo>
                    <a:pt x="870" y="353"/>
                    <a:pt x="813" y="337"/>
                    <a:pt x="764" y="320"/>
                  </a:cubicBezTo>
                  <a:cubicBezTo>
                    <a:pt x="739" y="312"/>
                    <a:pt x="706" y="304"/>
                    <a:pt x="690" y="312"/>
                  </a:cubicBezTo>
                  <a:cubicBezTo>
                    <a:pt x="681" y="312"/>
                    <a:pt x="665" y="329"/>
                    <a:pt x="657" y="353"/>
                  </a:cubicBezTo>
                  <a:cubicBezTo>
                    <a:pt x="640" y="386"/>
                    <a:pt x="640" y="427"/>
                    <a:pt x="640" y="452"/>
                  </a:cubicBezTo>
                  <a:cubicBezTo>
                    <a:pt x="640" y="493"/>
                    <a:pt x="550" y="550"/>
                    <a:pt x="468" y="599"/>
                  </a:cubicBezTo>
                  <a:cubicBezTo>
                    <a:pt x="411" y="641"/>
                    <a:pt x="353" y="682"/>
                    <a:pt x="345" y="698"/>
                  </a:cubicBezTo>
                  <a:cubicBezTo>
                    <a:pt x="329" y="723"/>
                    <a:pt x="320" y="764"/>
                    <a:pt x="320" y="788"/>
                  </a:cubicBezTo>
                  <a:cubicBezTo>
                    <a:pt x="320" y="805"/>
                    <a:pt x="312" y="821"/>
                    <a:pt x="312" y="837"/>
                  </a:cubicBezTo>
                  <a:cubicBezTo>
                    <a:pt x="304" y="854"/>
                    <a:pt x="263" y="895"/>
                    <a:pt x="214" y="952"/>
                  </a:cubicBezTo>
                  <a:cubicBezTo>
                    <a:pt x="123" y="1051"/>
                    <a:pt x="0" y="1182"/>
                    <a:pt x="9" y="1190"/>
                  </a:cubicBezTo>
                  <a:cubicBezTo>
                    <a:pt x="25" y="1231"/>
                    <a:pt x="17" y="1281"/>
                    <a:pt x="17" y="1313"/>
                  </a:cubicBezTo>
                  <a:lnTo>
                    <a:pt x="17" y="1313"/>
                  </a:lnTo>
                  <a:lnTo>
                    <a:pt x="17" y="1313"/>
                  </a:lnTo>
                  <a:cubicBezTo>
                    <a:pt x="25" y="1313"/>
                    <a:pt x="33" y="1305"/>
                    <a:pt x="41" y="1305"/>
                  </a:cubicBezTo>
                  <a:lnTo>
                    <a:pt x="41" y="1305"/>
                  </a:lnTo>
                  <a:cubicBezTo>
                    <a:pt x="107" y="1272"/>
                    <a:pt x="197" y="1223"/>
                    <a:pt x="222" y="1207"/>
                  </a:cubicBezTo>
                  <a:cubicBezTo>
                    <a:pt x="255" y="1190"/>
                    <a:pt x="320" y="1166"/>
                    <a:pt x="378" y="1166"/>
                  </a:cubicBezTo>
                  <a:cubicBezTo>
                    <a:pt x="419" y="1158"/>
                    <a:pt x="468" y="1166"/>
                    <a:pt x="493" y="1199"/>
                  </a:cubicBezTo>
                  <a:cubicBezTo>
                    <a:pt x="526" y="1231"/>
                    <a:pt x="526" y="1272"/>
                    <a:pt x="534" y="1313"/>
                  </a:cubicBezTo>
                  <a:cubicBezTo>
                    <a:pt x="534" y="1346"/>
                    <a:pt x="542" y="1371"/>
                    <a:pt x="558" y="1396"/>
                  </a:cubicBezTo>
                  <a:cubicBezTo>
                    <a:pt x="575" y="1420"/>
                    <a:pt x="616" y="1453"/>
                    <a:pt x="640" y="1478"/>
                  </a:cubicBezTo>
                  <a:cubicBezTo>
                    <a:pt x="681" y="1502"/>
                    <a:pt x="714" y="1527"/>
                    <a:pt x="722" y="1560"/>
                  </a:cubicBezTo>
                  <a:cubicBezTo>
                    <a:pt x="747" y="1560"/>
                    <a:pt x="772" y="1560"/>
                    <a:pt x="796" y="1568"/>
                  </a:cubicBezTo>
                  <a:cubicBezTo>
                    <a:pt x="854" y="1568"/>
                    <a:pt x="919" y="1576"/>
                    <a:pt x="952" y="1568"/>
                  </a:cubicBezTo>
                  <a:cubicBezTo>
                    <a:pt x="969" y="1560"/>
                    <a:pt x="977" y="1551"/>
                    <a:pt x="993" y="1543"/>
                  </a:cubicBezTo>
                  <a:lnTo>
                    <a:pt x="993" y="1543"/>
                  </a:lnTo>
                  <a:cubicBezTo>
                    <a:pt x="1026" y="1519"/>
                    <a:pt x="1043" y="1502"/>
                    <a:pt x="1125" y="1543"/>
                  </a:cubicBezTo>
                  <a:cubicBezTo>
                    <a:pt x="1166" y="1560"/>
                    <a:pt x="1190" y="1584"/>
                    <a:pt x="1215" y="1609"/>
                  </a:cubicBezTo>
                  <a:cubicBezTo>
                    <a:pt x="1223" y="1617"/>
                    <a:pt x="1231" y="1625"/>
                    <a:pt x="1240" y="1634"/>
                  </a:cubicBezTo>
                  <a:cubicBezTo>
                    <a:pt x="1248" y="1634"/>
                    <a:pt x="1248" y="1634"/>
                    <a:pt x="1248" y="1634"/>
                  </a:cubicBezTo>
                  <a:cubicBezTo>
                    <a:pt x="1272" y="1609"/>
                    <a:pt x="1281" y="1593"/>
                    <a:pt x="1297" y="1568"/>
                  </a:cubicBezTo>
                  <a:cubicBezTo>
                    <a:pt x="1338" y="1527"/>
                    <a:pt x="1379" y="1469"/>
                    <a:pt x="1404" y="1437"/>
                  </a:cubicBezTo>
                  <a:cubicBezTo>
                    <a:pt x="1420" y="1412"/>
                    <a:pt x="1445" y="1363"/>
                    <a:pt x="1478" y="1322"/>
                  </a:cubicBezTo>
                  <a:cubicBezTo>
                    <a:pt x="1502" y="1289"/>
                    <a:pt x="1527" y="1256"/>
                    <a:pt x="1543" y="1240"/>
                  </a:cubicBezTo>
                  <a:cubicBezTo>
                    <a:pt x="1551" y="1231"/>
                    <a:pt x="1560" y="1223"/>
                    <a:pt x="1568" y="1215"/>
                  </a:cubicBezTo>
                  <a:cubicBezTo>
                    <a:pt x="1584" y="1190"/>
                    <a:pt x="1601" y="1166"/>
                    <a:pt x="1617" y="1149"/>
                  </a:cubicBezTo>
                  <a:lnTo>
                    <a:pt x="1617" y="1149"/>
                  </a:lnTo>
                  <a:cubicBezTo>
                    <a:pt x="1650" y="1117"/>
                    <a:pt x="1691" y="1100"/>
                    <a:pt x="1732" y="1141"/>
                  </a:cubicBezTo>
                  <a:cubicBezTo>
                    <a:pt x="1757" y="1166"/>
                    <a:pt x="1765" y="1223"/>
                    <a:pt x="1781" y="1289"/>
                  </a:cubicBezTo>
                  <a:cubicBezTo>
                    <a:pt x="1798" y="1346"/>
                    <a:pt x="1806" y="1404"/>
                    <a:pt x="1814" y="1412"/>
                  </a:cubicBezTo>
                  <a:cubicBezTo>
                    <a:pt x="1830" y="1420"/>
                    <a:pt x="1855" y="1428"/>
                    <a:pt x="1888" y="1437"/>
                  </a:cubicBezTo>
                  <a:cubicBezTo>
                    <a:pt x="1954" y="1453"/>
                    <a:pt x="2019" y="1478"/>
                    <a:pt x="2036" y="1519"/>
                  </a:cubicBezTo>
                  <a:cubicBezTo>
                    <a:pt x="2044" y="1535"/>
                    <a:pt x="2044" y="1568"/>
                    <a:pt x="2044" y="1593"/>
                  </a:cubicBezTo>
                  <a:cubicBezTo>
                    <a:pt x="2044" y="1625"/>
                    <a:pt x="2036" y="1666"/>
                    <a:pt x="2044" y="1666"/>
                  </a:cubicBezTo>
                  <a:cubicBezTo>
                    <a:pt x="2044" y="1666"/>
                    <a:pt x="2085" y="1568"/>
                    <a:pt x="2118" y="1494"/>
                  </a:cubicBezTo>
                  <a:cubicBezTo>
                    <a:pt x="2142" y="1437"/>
                    <a:pt x="2167" y="1396"/>
                    <a:pt x="2175" y="1379"/>
                  </a:cubicBezTo>
                  <a:cubicBezTo>
                    <a:pt x="2183" y="1371"/>
                    <a:pt x="2200" y="1330"/>
                    <a:pt x="2216" y="1289"/>
                  </a:cubicBezTo>
                  <a:cubicBezTo>
                    <a:pt x="2241" y="1223"/>
                    <a:pt x="2265" y="1149"/>
                    <a:pt x="2265" y="1125"/>
                  </a:cubicBezTo>
                  <a:cubicBezTo>
                    <a:pt x="2274" y="1100"/>
                    <a:pt x="2290" y="1084"/>
                    <a:pt x="2323" y="1092"/>
                  </a:cubicBezTo>
                  <a:cubicBezTo>
                    <a:pt x="2347" y="1100"/>
                    <a:pt x="2388" y="1125"/>
                    <a:pt x="2446" y="1149"/>
                  </a:cubicBezTo>
                  <a:cubicBezTo>
                    <a:pt x="2495" y="1182"/>
                    <a:pt x="2553" y="1215"/>
                    <a:pt x="2610" y="1240"/>
                  </a:cubicBezTo>
                  <a:cubicBezTo>
                    <a:pt x="2643" y="1256"/>
                    <a:pt x="2684" y="1281"/>
                    <a:pt x="2725" y="1297"/>
                  </a:cubicBezTo>
                  <a:cubicBezTo>
                    <a:pt x="2766" y="1322"/>
                    <a:pt x="2807" y="1346"/>
                    <a:pt x="2832" y="1346"/>
                  </a:cubicBezTo>
                  <a:cubicBezTo>
                    <a:pt x="2832" y="1330"/>
                    <a:pt x="2832" y="1305"/>
                    <a:pt x="2823" y="1272"/>
                  </a:cubicBezTo>
                  <a:cubicBezTo>
                    <a:pt x="2815" y="1190"/>
                    <a:pt x="2799" y="1092"/>
                    <a:pt x="2889" y="1067"/>
                  </a:cubicBezTo>
                  <a:cubicBezTo>
                    <a:pt x="2930" y="1059"/>
                    <a:pt x="2971" y="1059"/>
                    <a:pt x="3012" y="1067"/>
                  </a:cubicBezTo>
                  <a:cubicBezTo>
                    <a:pt x="3045" y="1075"/>
                    <a:pt x="3078" y="1084"/>
                    <a:pt x="3102" y="1059"/>
                  </a:cubicBezTo>
                  <a:cubicBezTo>
                    <a:pt x="3127" y="1034"/>
                    <a:pt x="3119" y="1010"/>
                    <a:pt x="3119" y="977"/>
                  </a:cubicBezTo>
                  <a:cubicBezTo>
                    <a:pt x="3119" y="961"/>
                    <a:pt x="3119" y="944"/>
                    <a:pt x="3119" y="928"/>
                  </a:cubicBezTo>
                  <a:cubicBezTo>
                    <a:pt x="3127" y="887"/>
                    <a:pt x="3143" y="846"/>
                    <a:pt x="3152" y="821"/>
                  </a:cubicBezTo>
                  <a:cubicBezTo>
                    <a:pt x="3143" y="813"/>
                    <a:pt x="3135" y="805"/>
                    <a:pt x="3135" y="805"/>
                  </a:cubicBezTo>
                  <a:lnTo>
                    <a:pt x="3135" y="805"/>
                  </a:lnTo>
                  <a:cubicBezTo>
                    <a:pt x="3135" y="796"/>
                    <a:pt x="3135" y="788"/>
                    <a:pt x="3135" y="788"/>
                  </a:cubicBezTo>
                  <a:cubicBezTo>
                    <a:pt x="3127" y="780"/>
                    <a:pt x="3127" y="772"/>
                    <a:pt x="3127" y="764"/>
                  </a:cubicBezTo>
                  <a:lnTo>
                    <a:pt x="3127" y="764"/>
                  </a:lnTo>
                  <a:cubicBezTo>
                    <a:pt x="3119" y="747"/>
                    <a:pt x="3102" y="731"/>
                    <a:pt x="3053" y="747"/>
                  </a:cubicBezTo>
                  <a:cubicBezTo>
                    <a:pt x="3012" y="764"/>
                    <a:pt x="2988" y="788"/>
                    <a:pt x="2963" y="805"/>
                  </a:cubicBezTo>
                  <a:cubicBezTo>
                    <a:pt x="2914" y="846"/>
                    <a:pt x="2881" y="870"/>
                    <a:pt x="2815" y="821"/>
                  </a:cubicBezTo>
                  <a:cubicBezTo>
                    <a:pt x="2782" y="805"/>
                    <a:pt x="2725" y="772"/>
                    <a:pt x="2667" y="739"/>
                  </a:cubicBezTo>
                  <a:cubicBezTo>
                    <a:pt x="2577" y="690"/>
                    <a:pt x="2487" y="641"/>
                    <a:pt x="2454" y="608"/>
                  </a:cubicBezTo>
                  <a:cubicBezTo>
                    <a:pt x="2388" y="550"/>
                    <a:pt x="2413" y="493"/>
                    <a:pt x="2446" y="419"/>
                  </a:cubicBezTo>
                  <a:cubicBezTo>
                    <a:pt x="2454" y="403"/>
                    <a:pt x="2462" y="386"/>
                    <a:pt x="2471" y="370"/>
                  </a:cubicBezTo>
                  <a:cubicBezTo>
                    <a:pt x="2495" y="320"/>
                    <a:pt x="2512" y="247"/>
                    <a:pt x="2528" y="19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74"/>
            <p:cNvSpPr/>
            <p:nvPr/>
          </p:nvSpPr>
          <p:spPr>
            <a:xfrm>
              <a:off x="3742800" y="1983875"/>
              <a:ext cx="78800" cy="41675"/>
            </a:xfrm>
            <a:custGeom>
              <a:avLst/>
              <a:gdLst/>
              <a:ahLst/>
              <a:cxnLst/>
              <a:rect l="l" t="t" r="r" b="b"/>
              <a:pathLst>
                <a:path w="3152" h="1667" fill="none" extrusionOk="0">
                  <a:moveTo>
                    <a:pt x="2528" y="197"/>
                  </a:moveTo>
                  <a:cubicBezTo>
                    <a:pt x="2446" y="156"/>
                    <a:pt x="2339" y="115"/>
                    <a:pt x="2265" y="107"/>
                  </a:cubicBezTo>
                  <a:cubicBezTo>
                    <a:pt x="2208" y="99"/>
                    <a:pt x="2159" y="115"/>
                    <a:pt x="2118" y="124"/>
                  </a:cubicBezTo>
                  <a:cubicBezTo>
                    <a:pt x="2068" y="148"/>
                    <a:pt x="2027" y="156"/>
                    <a:pt x="1970" y="124"/>
                  </a:cubicBezTo>
                  <a:lnTo>
                    <a:pt x="1970" y="124"/>
                  </a:lnTo>
                  <a:cubicBezTo>
                    <a:pt x="1945" y="107"/>
                    <a:pt x="1921" y="91"/>
                    <a:pt x="1896" y="66"/>
                  </a:cubicBezTo>
                  <a:cubicBezTo>
                    <a:pt x="1863" y="33"/>
                    <a:pt x="1822" y="0"/>
                    <a:pt x="1806" y="9"/>
                  </a:cubicBezTo>
                  <a:cubicBezTo>
                    <a:pt x="1798" y="9"/>
                    <a:pt x="1789" y="41"/>
                    <a:pt x="1781" y="74"/>
                  </a:cubicBezTo>
                  <a:cubicBezTo>
                    <a:pt x="1765" y="124"/>
                    <a:pt x="1757" y="173"/>
                    <a:pt x="1716" y="189"/>
                  </a:cubicBezTo>
                  <a:cubicBezTo>
                    <a:pt x="1674" y="206"/>
                    <a:pt x="1601" y="189"/>
                    <a:pt x="1535" y="181"/>
                  </a:cubicBezTo>
                  <a:cubicBezTo>
                    <a:pt x="1494" y="173"/>
                    <a:pt x="1461" y="165"/>
                    <a:pt x="1436" y="165"/>
                  </a:cubicBezTo>
                  <a:cubicBezTo>
                    <a:pt x="1412" y="165"/>
                    <a:pt x="1354" y="173"/>
                    <a:pt x="1305" y="181"/>
                  </a:cubicBezTo>
                  <a:cubicBezTo>
                    <a:pt x="1240" y="189"/>
                    <a:pt x="1174" y="206"/>
                    <a:pt x="1141" y="214"/>
                  </a:cubicBezTo>
                  <a:cubicBezTo>
                    <a:pt x="1125" y="222"/>
                    <a:pt x="1092" y="238"/>
                    <a:pt x="1067" y="263"/>
                  </a:cubicBezTo>
                  <a:cubicBezTo>
                    <a:pt x="1026" y="288"/>
                    <a:pt x="985" y="312"/>
                    <a:pt x="928" y="329"/>
                  </a:cubicBezTo>
                  <a:cubicBezTo>
                    <a:pt x="870" y="353"/>
                    <a:pt x="813" y="337"/>
                    <a:pt x="764" y="320"/>
                  </a:cubicBezTo>
                  <a:cubicBezTo>
                    <a:pt x="739" y="312"/>
                    <a:pt x="706" y="304"/>
                    <a:pt x="690" y="312"/>
                  </a:cubicBezTo>
                  <a:cubicBezTo>
                    <a:pt x="681" y="312"/>
                    <a:pt x="665" y="329"/>
                    <a:pt x="657" y="353"/>
                  </a:cubicBezTo>
                  <a:cubicBezTo>
                    <a:pt x="640" y="386"/>
                    <a:pt x="640" y="427"/>
                    <a:pt x="640" y="452"/>
                  </a:cubicBezTo>
                  <a:cubicBezTo>
                    <a:pt x="640" y="493"/>
                    <a:pt x="550" y="550"/>
                    <a:pt x="468" y="599"/>
                  </a:cubicBezTo>
                  <a:cubicBezTo>
                    <a:pt x="411" y="641"/>
                    <a:pt x="353" y="682"/>
                    <a:pt x="345" y="698"/>
                  </a:cubicBezTo>
                  <a:cubicBezTo>
                    <a:pt x="329" y="723"/>
                    <a:pt x="320" y="764"/>
                    <a:pt x="320" y="788"/>
                  </a:cubicBezTo>
                  <a:cubicBezTo>
                    <a:pt x="320" y="805"/>
                    <a:pt x="312" y="821"/>
                    <a:pt x="312" y="837"/>
                  </a:cubicBezTo>
                  <a:cubicBezTo>
                    <a:pt x="304" y="854"/>
                    <a:pt x="263" y="895"/>
                    <a:pt x="214" y="952"/>
                  </a:cubicBezTo>
                  <a:cubicBezTo>
                    <a:pt x="123" y="1051"/>
                    <a:pt x="0" y="1182"/>
                    <a:pt x="9" y="1190"/>
                  </a:cubicBezTo>
                  <a:cubicBezTo>
                    <a:pt x="25" y="1231"/>
                    <a:pt x="17" y="1281"/>
                    <a:pt x="17" y="1313"/>
                  </a:cubicBezTo>
                  <a:lnTo>
                    <a:pt x="17" y="1313"/>
                  </a:lnTo>
                  <a:lnTo>
                    <a:pt x="17" y="1313"/>
                  </a:lnTo>
                  <a:cubicBezTo>
                    <a:pt x="25" y="1313"/>
                    <a:pt x="33" y="1305"/>
                    <a:pt x="41" y="1305"/>
                  </a:cubicBezTo>
                  <a:lnTo>
                    <a:pt x="41" y="1305"/>
                  </a:lnTo>
                  <a:cubicBezTo>
                    <a:pt x="107" y="1272"/>
                    <a:pt x="197" y="1223"/>
                    <a:pt x="222" y="1207"/>
                  </a:cubicBezTo>
                  <a:cubicBezTo>
                    <a:pt x="255" y="1190"/>
                    <a:pt x="320" y="1166"/>
                    <a:pt x="378" y="1166"/>
                  </a:cubicBezTo>
                  <a:cubicBezTo>
                    <a:pt x="419" y="1158"/>
                    <a:pt x="468" y="1166"/>
                    <a:pt x="493" y="1199"/>
                  </a:cubicBezTo>
                  <a:cubicBezTo>
                    <a:pt x="526" y="1231"/>
                    <a:pt x="526" y="1272"/>
                    <a:pt x="534" y="1313"/>
                  </a:cubicBezTo>
                  <a:cubicBezTo>
                    <a:pt x="534" y="1346"/>
                    <a:pt x="542" y="1371"/>
                    <a:pt x="558" y="1396"/>
                  </a:cubicBezTo>
                  <a:cubicBezTo>
                    <a:pt x="575" y="1420"/>
                    <a:pt x="616" y="1453"/>
                    <a:pt x="640" y="1478"/>
                  </a:cubicBezTo>
                  <a:cubicBezTo>
                    <a:pt x="681" y="1502"/>
                    <a:pt x="714" y="1527"/>
                    <a:pt x="722" y="1560"/>
                  </a:cubicBezTo>
                  <a:cubicBezTo>
                    <a:pt x="747" y="1560"/>
                    <a:pt x="772" y="1560"/>
                    <a:pt x="796" y="1568"/>
                  </a:cubicBezTo>
                  <a:cubicBezTo>
                    <a:pt x="854" y="1568"/>
                    <a:pt x="919" y="1576"/>
                    <a:pt x="952" y="1568"/>
                  </a:cubicBezTo>
                  <a:cubicBezTo>
                    <a:pt x="969" y="1560"/>
                    <a:pt x="977" y="1551"/>
                    <a:pt x="993" y="1543"/>
                  </a:cubicBezTo>
                  <a:lnTo>
                    <a:pt x="993" y="1543"/>
                  </a:lnTo>
                  <a:cubicBezTo>
                    <a:pt x="1026" y="1519"/>
                    <a:pt x="1043" y="1502"/>
                    <a:pt x="1125" y="1543"/>
                  </a:cubicBezTo>
                  <a:cubicBezTo>
                    <a:pt x="1166" y="1560"/>
                    <a:pt x="1190" y="1584"/>
                    <a:pt x="1215" y="1609"/>
                  </a:cubicBezTo>
                  <a:cubicBezTo>
                    <a:pt x="1223" y="1617"/>
                    <a:pt x="1231" y="1625"/>
                    <a:pt x="1240" y="1634"/>
                  </a:cubicBezTo>
                  <a:cubicBezTo>
                    <a:pt x="1248" y="1634"/>
                    <a:pt x="1248" y="1634"/>
                    <a:pt x="1248" y="1634"/>
                  </a:cubicBezTo>
                  <a:cubicBezTo>
                    <a:pt x="1272" y="1609"/>
                    <a:pt x="1281" y="1593"/>
                    <a:pt x="1297" y="1568"/>
                  </a:cubicBezTo>
                  <a:cubicBezTo>
                    <a:pt x="1338" y="1527"/>
                    <a:pt x="1379" y="1469"/>
                    <a:pt x="1404" y="1437"/>
                  </a:cubicBezTo>
                  <a:cubicBezTo>
                    <a:pt x="1420" y="1412"/>
                    <a:pt x="1445" y="1363"/>
                    <a:pt x="1478" y="1322"/>
                  </a:cubicBezTo>
                  <a:cubicBezTo>
                    <a:pt x="1502" y="1289"/>
                    <a:pt x="1527" y="1256"/>
                    <a:pt x="1543" y="1240"/>
                  </a:cubicBezTo>
                  <a:cubicBezTo>
                    <a:pt x="1551" y="1231"/>
                    <a:pt x="1560" y="1223"/>
                    <a:pt x="1568" y="1215"/>
                  </a:cubicBezTo>
                  <a:cubicBezTo>
                    <a:pt x="1584" y="1190"/>
                    <a:pt x="1601" y="1166"/>
                    <a:pt x="1617" y="1149"/>
                  </a:cubicBezTo>
                  <a:lnTo>
                    <a:pt x="1617" y="1149"/>
                  </a:lnTo>
                  <a:cubicBezTo>
                    <a:pt x="1650" y="1117"/>
                    <a:pt x="1691" y="1100"/>
                    <a:pt x="1732" y="1141"/>
                  </a:cubicBezTo>
                  <a:cubicBezTo>
                    <a:pt x="1757" y="1166"/>
                    <a:pt x="1765" y="1223"/>
                    <a:pt x="1781" y="1289"/>
                  </a:cubicBezTo>
                  <a:cubicBezTo>
                    <a:pt x="1798" y="1346"/>
                    <a:pt x="1806" y="1404"/>
                    <a:pt x="1814" y="1412"/>
                  </a:cubicBezTo>
                  <a:cubicBezTo>
                    <a:pt x="1830" y="1420"/>
                    <a:pt x="1855" y="1428"/>
                    <a:pt x="1888" y="1437"/>
                  </a:cubicBezTo>
                  <a:cubicBezTo>
                    <a:pt x="1954" y="1453"/>
                    <a:pt x="2019" y="1478"/>
                    <a:pt x="2036" y="1519"/>
                  </a:cubicBezTo>
                  <a:cubicBezTo>
                    <a:pt x="2044" y="1535"/>
                    <a:pt x="2044" y="1568"/>
                    <a:pt x="2044" y="1593"/>
                  </a:cubicBezTo>
                  <a:cubicBezTo>
                    <a:pt x="2044" y="1625"/>
                    <a:pt x="2036" y="1666"/>
                    <a:pt x="2044" y="1666"/>
                  </a:cubicBezTo>
                  <a:cubicBezTo>
                    <a:pt x="2044" y="1666"/>
                    <a:pt x="2085" y="1568"/>
                    <a:pt x="2118" y="1494"/>
                  </a:cubicBezTo>
                  <a:cubicBezTo>
                    <a:pt x="2142" y="1437"/>
                    <a:pt x="2167" y="1396"/>
                    <a:pt x="2175" y="1379"/>
                  </a:cubicBezTo>
                  <a:cubicBezTo>
                    <a:pt x="2183" y="1371"/>
                    <a:pt x="2200" y="1330"/>
                    <a:pt x="2216" y="1289"/>
                  </a:cubicBezTo>
                  <a:cubicBezTo>
                    <a:pt x="2241" y="1223"/>
                    <a:pt x="2265" y="1149"/>
                    <a:pt x="2265" y="1125"/>
                  </a:cubicBezTo>
                  <a:cubicBezTo>
                    <a:pt x="2274" y="1100"/>
                    <a:pt x="2290" y="1084"/>
                    <a:pt x="2323" y="1092"/>
                  </a:cubicBezTo>
                  <a:cubicBezTo>
                    <a:pt x="2347" y="1100"/>
                    <a:pt x="2388" y="1125"/>
                    <a:pt x="2446" y="1149"/>
                  </a:cubicBezTo>
                  <a:cubicBezTo>
                    <a:pt x="2495" y="1182"/>
                    <a:pt x="2553" y="1215"/>
                    <a:pt x="2610" y="1240"/>
                  </a:cubicBezTo>
                  <a:cubicBezTo>
                    <a:pt x="2643" y="1256"/>
                    <a:pt x="2684" y="1281"/>
                    <a:pt x="2725" y="1297"/>
                  </a:cubicBezTo>
                  <a:cubicBezTo>
                    <a:pt x="2766" y="1322"/>
                    <a:pt x="2807" y="1346"/>
                    <a:pt x="2832" y="1346"/>
                  </a:cubicBezTo>
                  <a:cubicBezTo>
                    <a:pt x="2832" y="1330"/>
                    <a:pt x="2832" y="1305"/>
                    <a:pt x="2823" y="1272"/>
                  </a:cubicBezTo>
                  <a:cubicBezTo>
                    <a:pt x="2815" y="1190"/>
                    <a:pt x="2799" y="1092"/>
                    <a:pt x="2889" y="1067"/>
                  </a:cubicBezTo>
                  <a:cubicBezTo>
                    <a:pt x="2930" y="1059"/>
                    <a:pt x="2971" y="1059"/>
                    <a:pt x="3012" y="1067"/>
                  </a:cubicBezTo>
                  <a:cubicBezTo>
                    <a:pt x="3045" y="1075"/>
                    <a:pt x="3078" y="1084"/>
                    <a:pt x="3102" y="1059"/>
                  </a:cubicBezTo>
                  <a:cubicBezTo>
                    <a:pt x="3127" y="1034"/>
                    <a:pt x="3119" y="1010"/>
                    <a:pt x="3119" y="977"/>
                  </a:cubicBezTo>
                  <a:cubicBezTo>
                    <a:pt x="3119" y="961"/>
                    <a:pt x="3119" y="944"/>
                    <a:pt x="3119" y="928"/>
                  </a:cubicBezTo>
                  <a:cubicBezTo>
                    <a:pt x="3127" y="887"/>
                    <a:pt x="3143" y="846"/>
                    <a:pt x="3152" y="821"/>
                  </a:cubicBezTo>
                  <a:cubicBezTo>
                    <a:pt x="3143" y="813"/>
                    <a:pt x="3135" y="805"/>
                    <a:pt x="3135" y="805"/>
                  </a:cubicBezTo>
                  <a:lnTo>
                    <a:pt x="3135" y="805"/>
                  </a:lnTo>
                  <a:cubicBezTo>
                    <a:pt x="3135" y="796"/>
                    <a:pt x="3135" y="788"/>
                    <a:pt x="3135" y="788"/>
                  </a:cubicBezTo>
                  <a:cubicBezTo>
                    <a:pt x="3127" y="780"/>
                    <a:pt x="3127" y="772"/>
                    <a:pt x="3127" y="764"/>
                  </a:cubicBezTo>
                  <a:lnTo>
                    <a:pt x="3127" y="764"/>
                  </a:lnTo>
                  <a:cubicBezTo>
                    <a:pt x="3119" y="747"/>
                    <a:pt x="3102" y="731"/>
                    <a:pt x="3053" y="747"/>
                  </a:cubicBezTo>
                  <a:cubicBezTo>
                    <a:pt x="3012" y="764"/>
                    <a:pt x="2988" y="788"/>
                    <a:pt x="2963" y="805"/>
                  </a:cubicBezTo>
                  <a:cubicBezTo>
                    <a:pt x="2914" y="846"/>
                    <a:pt x="2881" y="870"/>
                    <a:pt x="2815" y="821"/>
                  </a:cubicBezTo>
                  <a:cubicBezTo>
                    <a:pt x="2782" y="805"/>
                    <a:pt x="2725" y="772"/>
                    <a:pt x="2667" y="739"/>
                  </a:cubicBezTo>
                  <a:cubicBezTo>
                    <a:pt x="2577" y="690"/>
                    <a:pt x="2487" y="641"/>
                    <a:pt x="2454" y="608"/>
                  </a:cubicBezTo>
                  <a:cubicBezTo>
                    <a:pt x="2388" y="550"/>
                    <a:pt x="2413" y="493"/>
                    <a:pt x="2446" y="419"/>
                  </a:cubicBezTo>
                  <a:cubicBezTo>
                    <a:pt x="2454" y="403"/>
                    <a:pt x="2462" y="386"/>
                    <a:pt x="2471" y="370"/>
                  </a:cubicBezTo>
                  <a:cubicBezTo>
                    <a:pt x="2495" y="320"/>
                    <a:pt x="2512" y="247"/>
                    <a:pt x="2528" y="19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74"/>
            <p:cNvSpPr/>
            <p:nvPr/>
          </p:nvSpPr>
          <p:spPr>
            <a:xfrm>
              <a:off x="3982225" y="2040900"/>
              <a:ext cx="425" cy="450"/>
            </a:xfrm>
            <a:custGeom>
              <a:avLst/>
              <a:gdLst/>
              <a:ahLst/>
              <a:cxnLst/>
              <a:rect l="l" t="t" r="r" b="b"/>
              <a:pathLst>
                <a:path w="17" h="18" extrusionOk="0">
                  <a:moveTo>
                    <a:pt x="1" y="1"/>
                  </a:moveTo>
                  <a:cubicBezTo>
                    <a:pt x="9" y="1"/>
                    <a:pt x="17" y="17"/>
                    <a:pt x="9" y="1"/>
                  </a:cubicBezTo>
                  <a:cubicBezTo>
                    <a:pt x="9" y="1"/>
                    <a:pt x="9" y="1"/>
                    <a:pt x="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74"/>
            <p:cNvSpPr/>
            <p:nvPr/>
          </p:nvSpPr>
          <p:spPr>
            <a:xfrm>
              <a:off x="3982225" y="2040900"/>
              <a:ext cx="425" cy="450"/>
            </a:xfrm>
            <a:custGeom>
              <a:avLst/>
              <a:gdLst/>
              <a:ahLst/>
              <a:cxnLst/>
              <a:rect l="l" t="t" r="r" b="b"/>
              <a:pathLst>
                <a:path w="17" h="18" fill="none" extrusionOk="0">
                  <a:moveTo>
                    <a:pt x="1" y="1"/>
                  </a:moveTo>
                  <a:cubicBezTo>
                    <a:pt x="9" y="1"/>
                    <a:pt x="17" y="17"/>
                    <a:pt x="9" y="1"/>
                  </a:cubicBezTo>
                  <a:cubicBezTo>
                    <a:pt x="9" y="1"/>
                    <a:pt x="9" y="1"/>
                    <a:pt x="1"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74"/>
            <p:cNvSpPr/>
            <p:nvPr/>
          </p:nvSpPr>
          <p:spPr>
            <a:xfrm>
              <a:off x="3995550" y="2084000"/>
              <a:ext cx="28975" cy="29150"/>
            </a:xfrm>
            <a:custGeom>
              <a:avLst/>
              <a:gdLst/>
              <a:ahLst/>
              <a:cxnLst/>
              <a:rect l="l" t="t" r="r" b="b"/>
              <a:pathLst>
                <a:path w="1159" h="1166" extrusionOk="0">
                  <a:moveTo>
                    <a:pt x="1" y="690"/>
                  </a:moveTo>
                  <a:lnTo>
                    <a:pt x="1" y="690"/>
                  </a:lnTo>
                  <a:cubicBezTo>
                    <a:pt x="26" y="698"/>
                    <a:pt x="50" y="714"/>
                    <a:pt x="83" y="722"/>
                  </a:cubicBezTo>
                  <a:cubicBezTo>
                    <a:pt x="190" y="763"/>
                    <a:pt x="239" y="829"/>
                    <a:pt x="280" y="887"/>
                  </a:cubicBezTo>
                  <a:cubicBezTo>
                    <a:pt x="288" y="895"/>
                    <a:pt x="296" y="911"/>
                    <a:pt x="313" y="928"/>
                  </a:cubicBezTo>
                  <a:cubicBezTo>
                    <a:pt x="362" y="985"/>
                    <a:pt x="354" y="1067"/>
                    <a:pt x="346" y="1133"/>
                  </a:cubicBezTo>
                  <a:cubicBezTo>
                    <a:pt x="346" y="1141"/>
                    <a:pt x="346" y="1149"/>
                    <a:pt x="346" y="1166"/>
                  </a:cubicBezTo>
                  <a:cubicBezTo>
                    <a:pt x="387" y="1149"/>
                    <a:pt x="444" y="1125"/>
                    <a:pt x="477" y="1075"/>
                  </a:cubicBezTo>
                  <a:cubicBezTo>
                    <a:pt x="510" y="1026"/>
                    <a:pt x="543" y="993"/>
                    <a:pt x="575" y="977"/>
                  </a:cubicBezTo>
                  <a:cubicBezTo>
                    <a:pt x="608" y="952"/>
                    <a:pt x="641" y="936"/>
                    <a:pt x="674" y="928"/>
                  </a:cubicBezTo>
                  <a:cubicBezTo>
                    <a:pt x="715" y="928"/>
                    <a:pt x="756" y="952"/>
                    <a:pt x="797" y="977"/>
                  </a:cubicBezTo>
                  <a:cubicBezTo>
                    <a:pt x="830" y="993"/>
                    <a:pt x="854" y="1010"/>
                    <a:pt x="871" y="1010"/>
                  </a:cubicBezTo>
                  <a:cubicBezTo>
                    <a:pt x="879" y="1001"/>
                    <a:pt x="904" y="977"/>
                    <a:pt x="928" y="944"/>
                  </a:cubicBezTo>
                  <a:cubicBezTo>
                    <a:pt x="961" y="903"/>
                    <a:pt x="994" y="862"/>
                    <a:pt x="1035" y="837"/>
                  </a:cubicBezTo>
                  <a:cubicBezTo>
                    <a:pt x="1035" y="837"/>
                    <a:pt x="1035" y="837"/>
                    <a:pt x="1043" y="837"/>
                  </a:cubicBezTo>
                  <a:cubicBezTo>
                    <a:pt x="1043" y="813"/>
                    <a:pt x="1043" y="763"/>
                    <a:pt x="1043" y="739"/>
                  </a:cubicBezTo>
                  <a:cubicBezTo>
                    <a:pt x="1043" y="706"/>
                    <a:pt x="1076" y="665"/>
                    <a:pt x="1117" y="624"/>
                  </a:cubicBezTo>
                  <a:cubicBezTo>
                    <a:pt x="1142" y="599"/>
                    <a:pt x="1158" y="567"/>
                    <a:pt x="1158" y="567"/>
                  </a:cubicBezTo>
                  <a:cubicBezTo>
                    <a:pt x="1158" y="567"/>
                    <a:pt x="1142" y="567"/>
                    <a:pt x="1101" y="550"/>
                  </a:cubicBezTo>
                  <a:cubicBezTo>
                    <a:pt x="1068" y="542"/>
                    <a:pt x="1019" y="526"/>
                    <a:pt x="969" y="509"/>
                  </a:cubicBezTo>
                  <a:cubicBezTo>
                    <a:pt x="863" y="452"/>
                    <a:pt x="863" y="419"/>
                    <a:pt x="854" y="312"/>
                  </a:cubicBezTo>
                  <a:cubicBezTo>
                    <a:pt x="854" y="296"/>
                    <a:pt x="854" y="279"/>
                    <a:pt x="846" y="246"/>
                  </a:cubicBezTo>
                  <a:cubicBezTo>
                    <a:pt x="846" y="173"/>
                    <a:pt x="797" y="156"/>
                    <a:pt x="740" y="132"/>
                  </a:cubicBezTo>
                  <a:cubicBezTo>
                    <a:pt x="699" y="107"/>
                    <a:pt x="649" y="91"/>
                    <a:pt x="608" y="58"/>
                  </a:cubicBezTo>
                  <a:cubicBezTo>
                    <a:pt x="534" y="0"/>
                    <a:pt x="510" y="25"/>
                    <a:pt x="461" y="74"/>
                  </a:cubicBezTo>
                  <a:cubicBezTo>
                    <a:pt x="444" y="82"/>
                    <a:pt x="436" y="99"/>
                    <a:pt x="420" y="107"/>
                  </a:cubicBezTo>
                  <a:cubicBezTo>
                    <a:pt x="379" y="148"/>
                    <a:pt x="379" y="164"/>
                    <a:pt x="387" y="189"/>
                  </a:cubicBezTo>
                  <a:cubicBezTo>
                    <a:pt x="395" y="205"/>
                    <a:pt x="395" y="230"/>
                    <a:pt x="395" y="255"/>
                  </a:cubicBezTo>
                  <a:cubicBezTo>
                    <a:pt x="395" y="329"/>
                    <a:pt x="329" y="353"/>
                    <a:pt x="272" y="378"/>
                  </a:cubicBezTo>
                  <a:cubicBezTo>
                    <a:pt x="264" y="378"/>
                    <a:pt x="247" y="386"/>
                    <a:pt x="239" y="394"/>
                  </a:cubicBezTo>
                  <a:cubicBezTo>
                    <a:pt x="223" y="402"/>
                    <a:pt x="198" y="411"/>
                    <a:pt x="165" y="419"/>
                  </a:cubicBezTo>
                  <a:cubicBezTo>
                    <a:pt x="99" y="443"/>
                    <a:pt x="9" y="468"/>
                    <a:pt x="9" y="493"/>
                  </a:cubicBezTo>
                  <a:cubicBezTo>
                    <a:pt x="1" y="526"/>
                    <a:pt x="1" y="567"/>
                    <a:pt x="1" y="608"/>
                  </a:cubicBezTo>
                  <a:cubicBezTo>
                    <a:pt x="1" y="632"/>
                    <a:pt x="1" y="665"/>
                    <a:pt x="1" y="69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74"/>
            <p:cNvSpPr/>
            <p:nvPr/>
          </p:nvSpPr>
          <p:spPr>
            <a:xfrm>
              <a:off x="3995550" y="2084000"/>
              <a:ext cx="28975" cy="29150"/>
            </a:xfrm>
            <a:custGeom>
              <a:avLst/>
              <a:gdLst/>
              <a:ahLst/>
              <a:cxnLst/>
              <a:rect l="l" t="t" r="r" b="b"/>
              <a:pathLst>
                <a:path w="1159" h="1166" fill="none" extrusionOk="0">
                  <a:moveTo>
                    <a:pt x="1" y="690"/>
                  </a:moveTo>
                  <a:lnTo>
                    <a:pt x="1" y="690"/>
                  </a:lnTo>
                  <a:cubicBezTo>
                    <a:pt x="26" y="698"/>
                    <a:pt x="50" y="714"/>
                    <a:pt x="83" y="722"/>
                  </a:cubicBezTo>
                  <a:cubicBezTo>
                    <a:pt x="190" y="763"/>
                    <a:pt x="239" y="829"/>
                    <a:pt x="280" y="887"/>
                  </a:cubicBezTo>
                  <a:cubicBezTo>
                    <a:pt x="288" y="895"/>
                    <a:pt x="296" y="911"/>
                    <a:pt x="313" y="928"/>
                  </a:cubicBezTo>
                  <a:cubicBezTo>
                    <a:pt x="362" y="985"/>
                    <a:pt x="354" y="1067"/>
                    <a:pt x="346" y="1133"/>
                  </a:cubicBezTo>
                  <a:cubicBezTo>
                    <a:pt x="346" y="1141"/>
                    <a:pt x="346" y="1149"/>
                    <a:pt x="346" y="1166"/>
                  </a:cubicBezTo>
                  <a:cubicBezTo>
                    <a:pt x="387" y="1149"/>
                    <a:pt x="444" y="1125"/>
                    <a:pt x="477" y="1075"/>
                  </a:cubicBezTo>
                  <a:cubicBezTo>
                    <a:pt x="510" y="1026"/>
                    <a:pt x="543" y="993"/>
                    <a:pt x="575" y="977"/>
                  </a:cubicBezTo>
                  <a:cubicBezTo>
                    <a:pt x="608" y="952"/>
                    <a:pt x="641" y="936"/>
                    <a:pt x="674" y="928"/>
                  </a:cubicBezTo>
                  <a:cubicBezTo>
                    <a:pt x="715" y="928"/>
                    <a:pt x="756" y="952"/>
                    <a:pt x="797" y="977"/>
                  </a:cubicBezTo>
                  <a:cubicBezTo>
                    <a:pt x="830" y="993"/>
                    <a:pt x="854" y="1010"/>
                    <a:pt x="871" y="1010"/>
                  </a:cubicBezTo>
                  <a:cubicBezTo>
                    <a:pt x="879" y="1001"/>
                    <a:pt x="904" y="977"/>
                    <a:pt x="928" y="944"/>
                  </a:cubicBezTo>
                  <a:cubicBezTo>
                    <a:pt x="961" y="903"/>
                    <a:pt x="994" y="862"/>
                    <a:pt x="1035" y="837"/>
                  </a:cubicBezTo>
                  <a:cubicBezTo>
                    <a:pt x="1035" y="837"/>
                    <a:pt x="1035" y="837"/>
                    <a:pt x="1043" y="837"/>
                  </a:cubicBezTo>
                  <a:cubicBezTo>
                    <a:pt x="1043" y="813"/>
                    <a:pt x="1043" y="763"/>
                    <a:pt x="1043" y="739"/>
                  </a:cubicBezTo>
                  <a:cubicBezTo>
                    <a:pt x="1043" y="706"/>
                    <a:pt x="1076" y="665"/>
                    <a:pt x="1117" y="624"/>
                  </a:cubicBezTo>
                  <a:cubicBezTo>
                    <a:pt x="1142" y="599"/>
                    <a:pt x="1158" y="567"/>
                    <a:pt x="1158" y="567"/>
                  </a:cubicBezTo>
                  <a:cubicBezTo>
                    <a:pt x="1158" y="567"/>
                    <a:pt x="1142" y="567"/>
                    <a:pt x="1101" y="550"/>
                  </a:cubicBezTo>
                  <a:cubicBezTo>
                    <a:pt x="1068" y="542"/>
                    <a:pt x="1019" y="526"/>
                    <a:pt x="969" y="509"/>
                  </a:cubicBezTo>
                  <a:cubicBezTo>
                    <a:pt x="863" y="452"/>
                    <a:pt x="863" y="419"/>
                    <a:pt x="854" y="312"/>
                  </a:cubicBezTo>
                  <a:cubicBezTo>
                    <a:pt x="854" y="296"/>
                    <a:pt x="854" y="279"/>
                    <a:pt x="846" y="246"/>
                  </a:cubicBezTo>
                  <a:cubicBezTo>
                    <a:pt x="846" y="173"/>
                    <a:pt x="797" y="156"/>
                    <a:pt x="740" y="132"/>
                  </a:cubicBezTo>
                  <a:cubicBezTo>
                    <a:pt x="699" y="107"/>
                    <a:pt x="649" y="91"/>
                    <a:pt x="608" y="58"/>
                  </a:cubicBezTo>
                  <a:cubicBezTo>
                    <a:pt x="534" y="0"/>
                    <a:pt x="510" y="25"/>
                    <a:pt x="461" y="74"/>
                  </a:cubicBezTo>
                  <a:cubicBezTo>
                    <a:pt x="444" y="82"/>
                    <a:pt x="436" y="99"/>
                    <a:pt x="420" y="107"/>
                  </a:cubicBezTo>
                  <a:cubicBezTo>
                    <a:pt x="379" y="148"/>
                    <a:pt x="379" y="164"/>
                    <a:pt x="387" y="189"/>
                  </a:cubicBezTo>
                  <a:cubicBezTo>
                    <a:pt x="395" y="205"/>
                    <a:pt x="395" y="230"/>
                    <a:pt x="395" y="255"/>
                  </a:cubicBezTo>
                  <a:cubicBezTo>
                    <a:pt x="395" y="329"/>
                    <a:pt x="329" y="353"/>
                    <a:pt x="272" y="378"/>
                  </a:cubicBezTo>
                  <a:cubicBezTo>
                    <a:pt x="264" y="378"/>
                    <a:pt x="247" y="386"/>
                    <a:pt x="239" y="394"/>
                  </a:cubicBezTo>
                  <a:cubicBezTo>
                    <a:pt x="223" y="402"/>
                    <a:pt x="198" y="411"/>
                    <a:pt x="165" y="419"/>
                  </a:cubicBezTo>
                  <a:cubicBezTo>
                    <a:pt x="99" y="443"/>
                    <a:pt x="9" y="468"/>
                    <a:pt x="9" y="493"/>
                  </a:cubicBezTo>
                  <a:cubicBezTo>
                    <a:pt x="1" y="526"/>
                    <a:pt x="1" y="567"/>
                    <a:pt x="1" y="608"/>
                  </a:cubicBezTo>
                  <a:cubicBezTo>
                    <a:pt x="1" y="632"/>
                    <a:pt x="1" y="665"/>
                    <a:pt x="1" y="69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74"/>
            <p:cNvSpPr/>
            <p:nvPr/>
          </p:nvSpPr>
          <p:spPr>
            <a:xfrm>
              <a:off x="4003150" y="2104925"/>
              <a:ext cx="43125" cy="30800"/>
            </a:xfrm>
            <a:custGeom>
              <a:avLst/>
              <a:gdLst/>
              <a:ahLst/>
              <a:cxnLst/>
              <a:rect l="l" t="t" r="r" b="b"/>
              <a:pathLst>
                <a:path w="1725" h="1232" extrusionOk="0">
                  <a:moveTo>
                    <a:pt x="337" y="1231"/>
                  </a:moveTo>
                  <a:cubicBezTo>
                    <a:pt x="337" y="1231"/>
                    <a:pt x="345" y="1231"/>
                    <a:pt x="345" y="1231"/>
                  </a:cubicBezTo>
                  <a:lnTo>
                    <a:pt x="345" y="1231"/>
                  </a:lnTo>
                  <a:cubicBezTo>
                    <a:pt x="354" y="1223"/>
                    <a:pt x="411" y="1223"/>
                    <a:pt x="485" y="1215"/>
                  </a:cubicBezTo>
                  <a:cubicBezTo>
                    <a:pt x="624" y="1207"/>
                    <a:pt x="813" y="1199"/>
                    <a:pt x="830" y="1182"/>
                  </a:cubicBezTo>
                  <a:cubicBezTo>
                    <a:pt x="846" y="1166"/>
                    <a:pt x="862" y="1141"/>
                    <a:pt x="879" y="1108"/>
                  </a:cubicBezTo>
                  <a:cubicBezTo>
                    <a:pt x="895" y="1084"/>
                    <a:pt x="912" y="1059"/>
                    <a:pt x="928" y="1043"/>
                  </a:cubicBezTo>
                  <a:cubicBezTo>
                    <a:pt x="944" y="1034"/>
                    <a:pt x="994" y="1010"/>
                    <a:pt x="1043" y="985"/>
                  </a:cubicBezTo>
                  <a:cubicBezTo>
                    <a:pt x="1092" y="969"/>
                    <a:pt x="1141" y="952"/>
                    <a:pt x="1166" y="944"/>
                  </a:cubicBezTo>
                  <a:cubicBezTo>
                    <a:pt x="1215" y="936"/>
                    <a:pt x="1248" y="961"/>
                    <a:pt x="1281" y="985"/>
                  </a:cubicBezTo>
                  <a:cubicBezTo>
                    <a:pt x="1297" y="993"/>
                    <a:pt x="1306" y="1002"/>
                    <a:pt x="1314" y="1002"/>
                  </a:cubicBezTo>
                  <a:lnTo>
                    <a:pt x="1314" y="1002"/>
                  </a:lnTo>
                  <a:lnTo>
                    <a:pt x="1338" y="1002"/>
                  </a:lnTo>
                  <a:lnTo>
                    <a:pt x="1338" y="1002"/>
                  </a:lnTo>
                  <a:cubicBezTo>
                    <a:pt x="1379" y="1002"/>
                    <a:pt x="1453" y="1010"/>
                    <a:pt x="1461" y="1010"/>
                  </a:cubicBezTo>
                  <a:cubicBezTo>
                    <a:pt x="1461" y="993"/>
                    <a:pt x="1502" y="928"/>
                    <a:pt x="1535" y="887"/>
                  </a:cubicBezTo>
                  <a:cubicBezTo>
                    <a:pt x="1560" y="854"/>
                    <a:pt x="1585" y="829"/>
                    <a:pt x="1609" y="821"/>
                  </a:cubicBezTo>
                  <a:cubicBezTo>
                    <a:pt x="1617" y="821"/>
                    <a:pt x="1642" y="813"/>
                    <a:pt x="1675" y="813"/>
                  </a:cubicBezTo>
                  <a:cubicBezTo>
                    <a:pt x="1691" y="764"/>
                    <a:pt x="1724" y="591"/>
                    <a:pt x="1724" y="517"/>
                  </a:cubicBezTo>
                  <a:cubicBezTo>
                    <a:pt x="1716" y="460"/>
                    <a:pt x="1699" y="444"/>
                    <a:pt x="1675" y="411"/>
                  </a:cubicBezTo>
                  <a:lnTo>
                    <a:pt x="1675" y="411"/>
                  </a:lnTo>
                  <a:cubicBezTo>
                    <a:pt x="1658" y="394"/>
                    <a:pt x="1642" y="378"/>
                    <a:pt x="1626" y="353"/>
                  </a:cubicBezTo>
                  <a:cubicBezTo>
                    <a:pt x="1593" y="312"/>
                    <a:pt x="1527" y="238"/>
                    <a:pt x="1453" y="164"/>
                  </a:cubicBezTo>
                  <a:cubicBezTo>
                    <a:pt x="1396" y="99"/>
                    <a:pt x="1347" y="41"/>
                    <a:pt x="1314" y="17"/>
                  </a:cubicBezTo>
                  <a:cubicBezTo>
                    <a:pt x="1306" y="9"/>
                    <a:pt x="1306" y="9"/>
                    <a:pt x="1297" y="0"/>
                  </a:cubicBezTo>
                  <a:lnTo>
                    <a:pt x="1281" y="0"/>
                  </a:lnTo>
                  <a:cubicBezTo>
                    <a:pt x="1223" y="0"/>
                    <a:pt x="1166" y="0"/>
                    <a:pt x="1109" y="17"/>
                  </a:cubicBezTo>
                  <a:cubicBezTo>
                    <a:pt x="1068" y="25"/>
                    <a:pt x="1010" y="25"/>
                    <a:pt x="961" y="33"/>
                  </a:cubicBezTo>
                  <a:cubicBezTo>
                    <a:pt x="879" y="33"/>
                    <a:pt x="797" y="41"/>
                    <a:pt x="764" y="58"/>
                  </a:cubicBezTo>
                  <a:cubicBezTo>
                    <a:pt x="739" y="74"/>
                    <a:pt x="706" y="115"/>
                    <a:pt x="682" y="148"/>
                  </a:cubicBezTo>
                  <a:cubicBezTo>
                    <a:pt x="649" y="189"/>
                    <a:pt x="616" y="222"/>
                    <a:pt x="583" y="238"/>
                  </a:cubicBezTo>
                  <a:cubicBezTo>
                    <a:pt x="542" y="247"/>
                    <a:pt x="501" y="222"/>
                    <a:pt x="460" y="197"/>
                  </a:cubicBezTo>
                  <a:cubicBezTo>
                    <a:pt x="427" y="181"/>
                    <a:pt x="395" y="156"/>
                    <a:pt x="378" y="164"/>
                  </a:cubicBezTo>
                  <a:cubicBezTo>
                    <a:pt x="354" y="164"/>
                    <a:pt x="337" y="173"/>
                    <a:pt x="312" y="189"/>
                  </a:cubicBezTo>
                  <a:cubicBezTo>
                    <a:pt x="288" y="214"/>
                    <a:pt x="255" y="238"/>
                    <a:pt x="230" y="279"/>
                  </a:cubicBezTo>
                  <a:cubicBezTo>
                    <a:pt x="181" y="353"/>
                    <a:pt x="91" y="386"/>
                    <a:pt x="42" y="394"/>
                  </a:cubicBezTo>
                  <a:cubicBezTo>
                    <a:pt x="42" y="485"/>
                    <a:pt x="42" y="616"/>
                    <a:pt x="9" y="682"/>
                  </a:cubicBezTo>
                  <a:cubicBezTo>
                    <a:pt x="1" y="706"/>
                    <a:pt x="17" y="731"/>
                    <a:pt x="33" y="747"/>
                  </a:cubicBezTo>
                  <a:cubicBezTo>
                    <a:pt x="42" y="755"/>
                    <a:pt x="50" y="764"/>
                    <a:pt x="58" y="780"/>
                  </a:cubicBezTo>
                  <a:cubicBezTo>
                    <a:pt x="83" y="813"/>
                    <a:pt x="66" y="862"/>
                    <a:pt x="42" y="903"/>
                  </a:cubicBezTo>
                  <a:cubicBezTo>
                    <a:pt x="33" y="928"/>
                    <a:pt x="25" y="952"/>
                    <a:pt x="25" y="961"/>
                  </a:cubicBezTo>
                  <a:lnTo>
                    <a:pt x="25" y="961"/>
                  </a:lnTo>
                  <a:cubicBezTo>
                    <a:pt x="25" y="969"/>
                    <a:pt x="42" y="985"/>
                    <a:pt x="66" y="1002"/>
                  </a:cubicBezTo>
                  <a:cubicBezTo>
                    <a:pt x="99" y="1026"/>
                    <a:pt x="140" y="1059"/>
                    <a:pt x="173" y="1067"/>
                  </a:cubicBezTo>
                  <a:cubicBezTo>
                    <a:pt x="222" y="1092"/>
                    <a:pt x="296" y="1182"/>
                    <a:pt x="337" y="123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74"/>
            <p:cNvSpPr/>
            <p:nvPr/>
          </p:nvSpPr>
          <p:spPr>
            <a:xfrm>
              <a:off x="4003150" y="2104925"/>
              <a:ext cx="43125" cy="30800"/>
            </a:xfrm>
            <a:custGeom>
              <a:avLst/>
              <a:gdLst/>
              <a:ahLst/>
              <a:cxnLst/>
              <a:rect l="l" t="t" r="r" b="b"/>
              <a:pathLst>
                <a:path w="1725" h="1232" fill="none" extrusionOk="0">
                  <a:moveTo>
                    <a:pt x="337" y="1231"/>
                  </a:moveTo>
                  <a:cubicBezTo>
                    <a:pt x="337" y="1231"/>
                    <a:pt x="345" y="1231"/>
                    <a:pt x="345" y="1231"/>
                  </a:cubicBezTo>
                  <a:lnTo>
                    <a:pt x="345" y="1231"/>
                  </a:lnTo>
                  <a:cubicBezTo>
                    <a:pt x="354" y="1223"/>
                    <a:pt x="411" y="1223"/>
                    <a:pt x="485" y="1215"/>
                  </a:cubicBezTo>
                  <a:cubicBezTo>
                    <a:pt x="624" y="1207"/>
                    <a:pt x="813" y="1199"/>
                    <a:pt x="830" y="1182"/>
                  </a:cubicBezTo>
                  <a:cubicBezTo>
                    <a:pt x="846" y="1166"/>
                    <a:pt x="862" y="1141"/>
                    <a:pt x="879" y="1108"/>
                  </a:cubicBezTo>
                  <a:cubicBezTo>
                    <a:pt x="895" y="1084"/>
                    <a:pt x="912" y="1059"/>
                    <a:pt x="928" y="1043"/>
                  </a:cubicBezTo>
                  <a:cubicBezTo>
                    <a:pt x="944" y="1034"/>
                    <a:pt x="994" y="1010"/>
                    <a:pt x="1043" y="985"/>
                  </a:cubicBezTo>
                  <a:cubicBezTo>
                    <a:pt x="1092" y="969"/>
                    <a:pt x="1141" y="952"/>
                    <a:pt x="1166" y="944"/>
                  </a:cubicBezTo>
                  <a:cubicBezTo>
                    <a:pt x="1215" y="936"/>
                    <a:pt x="1248" y="961"/>
                    <a:pt x="1281" y="985"/>
                  </a:cubicBezTo>
                  <a:cubicBezTo>
                    <a:pt x="1297" y="993"/>
                    <a:pt x="1306" y="1002"/>
                    <a:pt x="1314" y="1002"/>
                  </a:cubicBezTo>
                  <a:lnTo>
                    <a:pt x="1314" y="1002"/>
                  </a:lnTo>
                  <a:lnTo>
                    <a:pt x="1338" y="1002"/>
                  </a:lnTo>
                  <a:lnTo>
                    <a:pt x="1338" y="1002"/>
                  </a:lnTo>
                  <a:cubicBezTo>
                    <a:pt x="1379" y="1002"/>
                    <a:pt x="1453" y="1010"/>
                    <a:pt x="1461" y="1010"/>
                  </a:cubicBezTo>
                  <a:cubicBezTo>
                    <a:pt x="1461" y="993"/>
                    <a:pt x="1502" y="928"/>
                    <a:pt x="1535" y="887"/>
                  </a:cubicBezTo>
                  <a:cubicBezTo>
                    <a:pt x="1560" y="854"/>
                    <a:pt x="1585" y="829"/>
                    <a:pt x="1609" y="821"/>
                  </a:cubicBezTo>
                  <a:cubicBezTo>
                    <a:pt x="1617" y="821"/>
                    <a:pt x="1642" y="813"/>
                    <a:pt x="1675" y="813"/>
                  </a:cubicBezTo>
                  <a:cubicBezTo>
                    <a:pt x="1691" y="764"/>
                    <a:pt x="1724" y="591"/>
                    <a:pt x="1724" y="517"/>
                  </a:cubicBezTo>
                  <a:cubicBezTo>
                    <a:pt x="1716" y="460"/>
                    <a:pt x="1699" y="444"/>
                    <a:pt x="1675" y="411"/>
                  </a:cubicBezTo>
                  <a:lnTo>
                    <a:pt x="1675" y="411"/>
                  </a:lnTo>
                  <a:cubicBezTo>
                    <a:pt x="1658" y="394"/>
                    <a:pt x="1642" y="378"/>
                    <a:pt x="1626" y="353"/>
                  </a:cubicBezTo>
                  <a:cubicBezTo>
                    <a:pt x="1593" y="312"/>
                    <a:pt x="1527" y="238"/>
                    <a:pt x="1453" y="164"/>
                  </a:cubicBezTo>
                  <a:cubicBezTo>
                    <a:pt x="1396" y="99"/>
                    <a:pt x="1347" y="41"/>
                    <a:pt x="1314" y="17"/>
                  </a:cubicBezTo>
                  <a:cubicBezTo>
                    <a:pt x="1306" y="9"/>
                    <a:pt x="1306" y="9"/>
                    <a:pt x="1297" y="0"/>
                  </a:cubicBezTo>
                  <a:lnTo>
                    <a:pt x="1281" y="0"/>
                  </a:lnTo>
                  <a:cubicBezTo>
                    <a:pt x="1223" y="0"/>
                    <a:pt x="1166" y="0"/>
                    <a:pt x="1109" y="17"/>
                  </a:cubicBezTo>
                  <a:cubicBezTo>
                    <a:pt x="1068" y="25"/>
                    <a:pt x="1010" y="25"/>
                    <a:pt x="961" y="33"/>
                  </a:cubicBezTo>
                  <a:cubicBezTo>
                    <a:pt x="879" y="33"/>
                    <a:pt x="797" y="41"/>
                    <a:pt x="764" y="58"/>
                  </a:cubicBezTo>
                  <a:cubicBezTo>
                    <a:pt x="739" y="74"/>
                    <a:pt x="706" y="115"/>
                    <a:pt x="682" y="148"/>
                  </a:cubicBezTo>
                  <a:cubicBezTo>
                    <a:pt x="649" y="189"/>
                    <a:pt x="616" y="222"/>
                    <a:pt x="583" y="238"/>
                  </a:cubicBezTo>
                  <a:cubicBezTo>
                    <a:pt x="542" y="247"/>
                    <a:pt x="501" y="222"/>
                    <a:pt x="460" y="197"/>
                  </a:cubicBezTo>
                  <a:cubicBezTo>
                    <a:pt x="427" y="181"/>
                    <a:pt x="395" y="156"/>
                    <a:pt x="378" y="164"/>
                  </a:cubicBezTo>
                  <a:cubicBezTo>
                    <a:pt x="354" y="164"/>
                    <a:pt x="337" y="173"/>
                    <a:pt x="312" y="189"/>
                  </a:cubicBezTo>
                  <a:cubicBezTo>
                    <a:pt x="288" y="214"/>
                    <a:pt x="255" y="238"/>
                    <a:pt x="230" y="279"/>
                  </a:cubicBezTo>
                  <a:cubicBezTo>
                    <a:pt x="181" y="353"/>
                    <a:pt x="91" y="386"/>
                    <a:pt x="42" y="394"/>
                  </a:cubicBezTo>
                  <a:cubicBezTo>
                    <a:pt x="42" y="485"/>
                    <a:pt x="42" y="616"/>
                    <a:pt x="9" y="682"/>
                  </a:cubicBezTo>
                  <a:cubicBezTo>
                    <a:pt x="1" y="706"/>
                    <a:pt x="17" y="731"/>
                    <a:pt x="33" y="747"/>
                  </a:cubicBezTo>
                  <a:cubicBezTo>
                    <a:pt x="42" y="755"/>
                    <a:pt x="50" y="764"/>
                    <a:pt x="58" y="780"/>
                  </a:cubicBezTo>
                  <a:cubicBezTo>
                    <a:pt x="83" y="813"/>
                    <a:pt x="66" y="862"/>
                    <a:pt x="42" y="903"/>
                  </a:cubicBezTo>
                  <a:cubicBezTo>
                    <a:pt x="33" y="928"/>
                    <a:pt x="25" y="952"/>
                    <a:pt x="25" y="961"/>
                  </a:cubicBezTo>
                  <a:lnTo>
                    <a:pt x="25" y="961"/>
                  </a:lnTo>
                  <a:cubicBezTo>
                    <a:pt x="25" y="969"/>
                    <a:pt x="42" y="985"/>
                    <a:pt x="66" y="1002"/>
                  </a:cubicBezTo>
                  <a:cubicBezTo>
                    <a:pt x="99" y="1026"/>
                    <a:pt x="140" y="1059"/>
                    <a:pt x="173" y="1067"/>
                  </a:cubicBezTo>
                  <a:cubicBezTo>
                    <a:pt x="222" y="1092"/>
                    <a:pt x="296" y="1182"/>
                    <a:pt x="337" y="123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74"/>
            <p:cNvSpPr/>
            <p:nvPr/>
          </p:nvSpPr>
          <p:spPr>
            <a:xfrm>
              <a:off x="3974625" y="2020175"/>
              <a:ext cx="71650" cy="84150"/>
            </a:xfrm>
            <a:custGeom>
              <a:avLst/>
              <a:gdLst/>
              <a:ahLst/>
              <a:cxnLst/>
              <a:rect l="l" t="t" r="r" b="b"/>
              <a:pathLst>
                <a:path w="2866" h="3366" extrusionOk="0">
                  <a:moveTo>
                    <a:pt x="2619" y="1765"/>
                  </a:moveTo>
                  <a:lnTo>
                    <a:pt x="2619" y="1765"/>
                  </a:lnTo>
                  <a:cubicBezTo>
                    <a:pt x="2619" y="1765"/>
                    <a:pt x="2520" y="1667"/>
                    <a:pt x="2520" y="1585"/>
                  </a:cubicBezTo>
                  <a:cubicBezTo>
                    <a:pt x="2520" y="1511"/>
                    <a:pt x="2594" y="1462"/>
                    <a:pt x="2643" y="1429"/>
                  </a:cubicBezTo>
                  <a:lnTo>
                    <a:pt x="2643" y="1429"/>
                  </a:lnTo>
                  <a:cubicBezTo>
                    <a:pt x="2652" y="1421"/>
                    <a:pt x="2660" y="1421"/>
                    <a:pt x="2668" y="1413"/>
                  </a:cubicBezTo>
                  <a:cubicBezTo>
                    <a:pt x="2668" y="1413"/>
                    <a:pt x="2668" y="1404"/>
                    <a:pt x="2660" y="1404"/>
                  </a:cubicBezTo>
                  <a:cubicBezTo>
                    <a:pt x="2652" y="1396"/>
                    <a:pt x="2643" y="1380"/>
                    <a:pt x="2627" y="1372"/>
                  </a:cubicBezTo>
                  <a:cubicBezTo>
                    <a:pt x="2586" y="1339"/>
                    <a:pt x="2537" y="1306"/>
                    <a:pt x="2504" y="1322"/>
                  </a:cubicBezTo>
                  <a:lnTo>
                    <a:pt x="2504" y="1322"/>
                  </a:lnTo>
                  <a:cubicBezTo>
                    <a:pt x="2479" y="1330"/>
                    <a:pt x="2455" y="1363"/>
                    <a:pt x="2430" y="1396"/>
                  </a:cubicBezTo>
                  <a:cubicBezTo>
                    <a:pt x="2389" y="1445"/>
                    <a:pt x="2356" y="1495"/>
                    <a:pt x="2299" y="1503"/>
                  </a:cubicBezTo>
                  <a:cubicBezTo>
                    <a:pt x="2250" y="1511"/>
                    <a:pt x="2217" y="1478"/>
                    <a:pt x="2167" y="1445"/>
                  </a:cubicBezTo>
                  <a:cubicBezTo>
                    <a:pt x="2143" y="1421"/>
                    <a:pt x="2102" y="1396"/>
                    <a:pt x="2044" y="1372"/>
                  </a:cubicBezTo>
                  <a:cubicBezTo>
                    <a:pt x="2012" y="1363"/>
                    <a:pt x="1979" y="1355"/>
                    <a:pt x="1946" y="1339"/>
                  </a:cubicBezTo>
                  <a:cubicBezTo>
                    <a:pt x="1839" y="1306"/>
                    <a:pt x="1724" y="1265"/>
                    <a:pt x="1691" y="1232"/>
                  </a:cubicBezTo>
                  <a:cubicBezTo>
                    <a:pt x="1675" y="1207"/>
                    <a:pt x="1675" y="1183"/>
                    <a:pt x="1700" y="1166"/>
                  </a:cubicBezTo>
                  <a:cubicBezTo>
                    <a:pt x="1733" y="1134"/>
                    <a:pt x="1806" y="1092"/>
                    <a:pt x="1839" y="1068"/>
                  </a:cubicBezTo>
                  <a:cubicBezTo>
                    <a:pt x="1839" y="1027"/>
                    <a:pt x="1839" y="920"/>
                    <a:pt x="1790" y="887"/>
                  </a:cubicBezTo>
                  <a:cubicBezTo>
                    <a:pt x="1757" y="863"/>
                    <a:pt x="1634" y="813"/>
                    <a:pt x="1519" y="772"/>
                  </a:cubicBezTo>
                  <a:cubicBezTo>
                    <a:pt x="1412" y="731"/>
                    <a:pt x="1322" y="690"/>
                    <a:pt x="1298" y="674"/>
                  </a:cubicBezTo>
                  <a:cubicBezTo>
                    <a:pt x="1257" y="641"/>
                    <a:pt x="1265" y="600"/>
                    <a:pt x="1265" y="559"/>
                  </a:cubicBezTo>
                  <a:cubicBezTo>
                    <a:pt x="1273" y="534"/>
                    <a:pt x="1273" y="510"/>
                    <a:pt x="1265" y="493"/>
                  </a:cubicBezTo>
                  <a:cubicBezTo>
                    <a:pt x="1257" y="485"/>
                    <a:pt x="1232" y="461"/>
                    <a:pt x="1207" y="428"/>
                  </a:cubicBezTo>
                  <a:cubicBezTo>
                    <a:pt x="1117" y="329"/>
                    <a:pt x="961" y="165"/>
                    <a:pt x="920" y="75"/>
                  </a:cubicBezTo>
                  <a:cubicBezTo>
                    <a:pt x="887" y="67"/>
                    <a:pt x="805" y="42"/>
                    <a:pt x="731" y="26"/>
                  </a:cubicBezTo>
                  <a:cubicBezTo>
                    <a:pt x="657" y="9"/>
                    <a:pt x="592" y="1"/>
                    <a:pt x="567" y="1"/>
                  </a:cubicBezTo>
                  <a:cubicBezTo>
                    <a:pt x="534" y="9"/>
                    <a:pt x="469" y="26"/>
                    <a:pt x="403" y="50"/>
                  </a:cubicBezTo>
                  <a:lnTo>
                    <a:pt x="403" y="50"/>
                  </a:lnTo>
                  <a:cubicBezTo>
                    <a:pt x="337" y="67"/>
                    <a:pt x="272" y="91"/>
                    <a:pt x="222" y="116"/>
                  </a:cubicBezTo>
                  <a:cubicBezTo>
                    <a:pt x="157" y="157"/>
                    <a:pt x="67" y="206"/>
                    <a:pt x="26" y="231"/>
                  </a:cubicBezTo>
                  <a:cubicBezTo>
                    <a:pt x="34" y="272"/>
                    <a:pt x="26" y="321"/>
                    <a:pt x="17" y="362"/>
                  </a:cubicBezTo>
                  <a:cubicBezTo>
                    <a:pt x="9" y="403"/>
                    <a:pt x="1" y="436"/>
                    <a:pt x="1" y="461"/>
                  </a:cubicBezTo>
                  <a:cubicBezTo>
                    <a:pt x="17" y="502"/>
                    <a:pt x="75" y="551"/>
                    <a:pt x="124" y="600"/>
                  </a:cubicBezTo>
                  <a:cubicBezTo>
                    <a:pt x="140" y="616"/>
                    <a:pt x="157" y="633"/>
                    <a:pt x="173" y="649"/>
                  </a:cubicBezTo>
                  <a:cubicBezTo>
                    <a:pt x="206" y="682"/>
                    <a:pt x="247" y="707"/>
                    <a:pt x="288" y="731"/>
                  </a:cubicBezTo>
                  <a:cubicBezTo>
                    <a:pt x="329" y="756"/>
                    <a:pt x="370" y="781"/>
                    <a:pt x="378" y="805"/>
                  </a:cubicBezTo>
                  <a:cubicBezTo>
                    <a:pt x="395" y="838"/>
                    <a:pt x="370" y="863"/>
                    <a:pt x="321" y="879"/>
                  </a:cubicBezTo>
                  <a:cubicBezTo>
                    <a:pt x="313" y="887"/>
                    <a:pt x="296" y="896"/>
                    <a:pt x="280" y="896"/>
                  </a:cubicBezTo>
                  <a:cubicBezTo>
                    <a:pt x="231" y="920"/>
                    <a:pt x="173" y="937"/>
                    <a:pt x="157" y="961"/>
                  </a:cubicBezTo>
                  <a:cubicBezTo>
                    <a:pt x="132" y="986"/>
                    <a:pt x="132" y="1035"/>
                    <a:pt x="132" y="1076"/>
                  </a:cubicBezTo>
                  <a:cubicBezTo>
                    <a:pt x="132" y="1084"/>
                    <a:pt x="132" y="1092"/>
                    <a:pt x="132" y="1101"/>
                  </a:cubicBezTo>
                  <a:cubicBezTo>
                    <a:pt x="181" y="1134"/>
                    <a:pt x="280" y="1183"/>
                    <a:pt x="296" y="1224"/>
                  </a:cubicBezTo>
                  <a:cubicBezTo>
                    <a:pt x="313" y="1265"/>
                    <a:pt x="280" y="1355"/>
                    <a:pt x="239" y="1437"/>
                  </a:cubicBezTo>
                  <a:cubicBezTo>
                    <a:pt x="214" y="1486"/>
                    <a:pt x="190" y="1544"/>
                    <a:pt x="181" y="1560"/>
                  </a:cubicBezTo>
                  <a:cubicBezTo>
                    <a:pt x="181" y="1585"/>
                    <a:pt x="280" y="1667"/>
                    <a:pt x="362" y="1733"/>
                  </a:cubicBezTo>
                  <a:cubicBezTo>
                    <a:pt x="419" y="1782"/>
                    <a:pt x="469" y="1831"/>
                    <a:pt x="485" y="1856"/>
                  </a:cubicBezTo>
                  <a:cubicBezTo>
                    <a:pt x="502" y="1889"/>
                    <a:pt x="485" y="1921"/>
                    <a:pt x="444" y="1938"/>
                  </a:cubicBezTo>
                  <a:cubicBezTo>
                    <a:pt x="419" y="1954"/>
                    <a:pt x="387" y="1962"/>
                    <a:pt x="354" y="1979"/>
                  </a:cubicBezTo>
                  <a:cubicBezTo>
                    <a:pt x="321" y="1987"/>
                    <a:pt x="280" y="2003"/>
                    <a:pt x="272" y="2012"/>
                  </a:cubicBezTo>
                  <a:cubicBezTo>
                    <a:pt x="272" y="2012"/>
                    <a:pt x="313" y="2053"/>
                    <a:pt x="346" y="2094"/>
                  </a:cubicBezTo>
                  <a:cubicBezTo>
                    <a:pt x="378" y="2143"/>
                    <a:pt x="419" y="2184"/>
                    <a:pt x="411" y="2225"/>
                  </a:cubicBezTo>
                  <a:cubicBezTo>
                    <a:pt x="411" y="2258"/>
                    <a:pt x="346" y="2291"/>
                    <a:pt x="272" y="2315"/>
                  </a:cubicBezTo>
                  <a:cubicBezTo>
                    <a:pt x="346" y="2356"/>
                    <a:pt x="452" y="2430"/>
                    <a:pt x="518" y="2471"/>
                  </a:cubicBezTo>
                  <a:cubicBezTo>
                    <a:pt x="575" y="2504"/>
                    <a:pt x="682" y="2603"/>
                    <a:pt x="781" y="2701"/>
                  </a:cubicBezTo>
                  <a:cubicBezTo>
                    <a:pt x="863" y="2783"/>
                    <a:pt x="945" y="2865"/>
                    <a:pt x="978" y="2906"/>
                  </a:cubicBezTo>
                  <a:cubicBezTo>
                    <a:pt x="1010" y="2898"/>
                    <a:pt x="1027" y="2890"/>
                    <a:pt x="1043" y="2882"/>
                  </a:cubicBezTo>
                  <a:cubicBezTo>
                    <a:pt x="1051" y="2873"/>
                    <a:pt x="1068" y="2873"/>
                    <a:pt x="1084" y="2865"/>
                  </a:cubicBezTo>
                  <a:lnTo>
                    <a:pt x="1084" y="2865"/>
                  </a:lnTo>
                  <a:cubicBezTo>
                    <a:pt x="1125" y="2849"/>
                    <a:pt x="1166" y="2832"/>
                    <a:pt x="1166" y="2808"/>
                  </a:cubicBezTo>
                  <a:cubicBezTo>
                    <a:pt x="1166" y="2791"/>
                    <a:pt x="1166" y="2775"/>
                    <a:pt x="1158" y="2758"/>
                  </a:cubicBezTo>
                  <a:cubicBezTo>
                    <a:pt x="1150" y="2709"/>
                    <a:pt x="1133" y="2676"/>
                    <a:pt x="1216" y="2611"/>
                  </a:cubicBezTo>
                  <a:cubicBezTo>
                    <a:pt x="1224" y="2594"/>
                    <a:pt x="1240" y="2586"/>
                    <a:pt x="1248" y="2578"/>
                  </a:cubicBezTo>
                  <a:cubicBezTo>
                    <a:pt x="1322" y="2504"/>
                    <a:pt x="1371" y="2463"/>
                    <a:pt x="1486" y="2553"/>
                  </a:cubicBezTo>
                  <a:cubicBezTo>
                    <a:pt x="1527" y="2586"/>
                    <a:pt x="1560" y="2603"/>
                    <a:pt x="1601" y="2619"/>
                  </a:cubicBezTo>
                  <a:cubicBezTo>
                    <a:pt x="1683" y="2652"/>
                    <a:pt x="1749" y="2676"/>
                    <a:pt x="1757" y="2791"/>
                  </a:cubicBezTo>
                  <a:cubicBezTo>
                    <a:pt x="1757" y="2816"/>
                    <a:pt x="1757" y="2841"/>
                    <a:pt x="1757" y="2865"/>
                  </a:cubicBezTo>
                  <a:lnTo>
                    <a:pt x="1757" y="2865"/>
                  </a:lnTo>
                  <a:cubicBezTo>
                    <a:pt x="1765" y="2939"/>
                    <a:pt x="1765" y="2964"/>
                    <a:pt x="1839" y="2996"/>
                  </a:cubicBezTo>
                  <a:cubicBezTo>
                    <a:pt x="1888" y="3013"/>
                    <a:pt x="1929" y="3029"/>
                    <a:pt x="1962" y="3037"/>
                  </a:cubicBezTo>
                  <a:cubicBezTo>
                    <a:pt x="2020" y="3062"/>
                    <a:pt x="2061" y="3070"/>
                    <a:pt x="2069" y="3111"/>
                  </a:cubicBezTo>
                  <a:cubicBezTo>
                    <a:pt x="2069" y="3144"/>
                    <a:pt x="2036" y="3185"/>
                    <a:pt x="2003" y="3218"/>
                  </a:cubicBezTo>
                  <a:cubicBezTo>
                    <a:pt x="1979" y="3251"/>
                    <a:pt x="1946" y="3284"/>
                    <a:pt x="1946" y="3292"/>
                  </a:cubicBezTo>
                  <a:cubicBezTo>
                    <a:pt x="1946" y="3316"/>
                    <a:pt x="1946" y="3341"/>
                    <a:pt x="1946" y="3366"/>
                  </a:cubicBezTo>
                  <a:cubicBezTo>
                    <a:pt x="1995" y="3358"/>
                    <a:pt x="2044" y="3358"/>
                    <a:pt x="2094" y="3349"/>
                  </a:cubicBezTo>
                  <a:cubicBezTo>
                    <a:pt x="2143" y="3349"/>
                    <a:pt x="2200" y="3341"/>
                    <a:pt x="2233" y="3333"/>
                  </a:cubicBezTo>
                  <a:cubicBezTo>
                    <a:pt x="2299" y="3316"/>
                    <a:pt x="2364" y="3325"/>
                    <a:pt x="2422" y="3325"/>
                  </a:cubicBezTo>
                  <a:lnTo>
                    <a:pt x="2422" y="3325"/>
                  </a:lnTo>
                  <a:lnTo>
                    <a:pt x="2422" y="3325"/>
                  </a:lnTo>
                  <a:cubicBezTo>
                    <a:pt x="2430" y="3316"/>
                    <a:pt x="2430" y="3308"/>
                    <a:pt x="2438" y="3308"/>
                  </a:cubicBezTo>
                  <a:lnTo>
                    <a:pt x="2438" y="3308"/>
                  </a:lnTo>
                  <a:cubicBezTo>
                    <a:pt x="2455" y="3292"/>
                    <a:pt x="2479" y="3275"/>
                    <a:pt x="2512" y="3259"/>
                  </a:cubicBezTo>
                  <a:lnTo>
                    <a:pt x="2512" y="3259"/>
                  </a:lnTo>
                  <a:cubicBezTo>
                    <a:pt x="2537" y="3251"/>
                    <a:pt x="2561" y="3243"/>
                    <a:pt x="2570" y="3226"/>
                  </a:cubicBezTo>
                  <a:cubicBezTo>
                    <a:pt x="2570" y="3226"/>
                    <a:pt x="2570" y="3218"/>
                    <a:pt x="2561" y="3218"/>
                  </a:cubicBezTo>
                  <a:cubicBezTo>
                    <a:pt x="2553" y="3210"/>
                    <a:pt x="2545" y="3210"/>
                    <a:pt x="2537" y="3202"/>
                  </a:cubicBezTo>
                  <a:cubicBezTo>
                    <a:pt x="2520" y="3185"/>
                    <a:pt x="2496" y="3177"/>
                    <a:pt x="2479" y="3161"/>
                  </a:cubicBezTo>
                  <a:lnTo>
                    <a:pt x="2479" y="3161"/>
                  </a:lnTo>
                  <a:cubicBezTo>
                    <a:pt x="2463" y="3128"/>
                    <a:pt x="2463" y="3079"/>
                    <a:pt x="2471" y="3029"/>
                  </a:cubicBezTo>
                  <a:cubicBezTo>
                    <a:pt x="2479" y="2988"/>
                    <a:pt x="2496" y="2939"/>
                    <a:pt x="2504" y="2914"/>
                  </a:cubicBezTo>
                  <a:cubicBezTo>
                    <a:pt x="2520" y="2890"/>
                    <a:pt x="2578" y="2849"/>
                    <a:pt x="2643" y="2808"/>
                  </a:cubicBezTo>
                  <a:cubicBezTo>
                    <a:pt x="2734" y="2750"/>
                    <a:pt x="2849" y="2676"/>
                    <a:pt x="2857" y="2635"/>
                  </a:cubicBezTo>
                  <a:cubicBezTo>
                    <a:pt x="2865" y="2578"/>
                    <a:pt x="2726" y="2512"/>
                    <a:pt x="2635" y="2471"/>
                  </a:cubicBezTo>
                  <a:cubicBezTo>
                    <a:pt x="2611" y="2455"/>
                    <a:pt x="2586" y="2447"/>
                    <a:pt x="2578" y="2438"/>
                  </a:cubicBezTo>
                  <a:lnTo>
                    <a:pt x="2578" y="2438"/>
                  </a:lnTo>
                  <a:cubicBezTo>
                    <a:pt x="2537" y="2414"/>
                    <a:pt x="2504" y="2356"/>
                    <a:pt x="2479" y="2291"/>
                  </a:cubicBezTo>
                  <a:cubicBezTo>
                    <a:pt x="2438" y="2200"/>
                    <a:pt x="2422" y="2085"/>
                    <a:pt x="2430" y="2061"/>
                  </a:cubicBezTo>
                  <a:cubicBezTo>
                    <a:pt x="2430" y="2036"/>
                    <a:pt x="2479" y="1979"/>
                    <a:pt x="2520" y="1905"/>
                  </a:cubicBezTo>
                  <a:cubicBezTo>
                    <a:pt x="2561" y="1847"/>
                    <a:pt x="2602" y="1790"/>
                    <a:pt x="2619" y="176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74"/>
            <p:cNvSpPr/>
            <p:nvPr/>
          </p:nvSpPr>
          <p:spPr>
            <a:xfrm>
              <a:off x="3974625" y="2020175"/>
              <a:ext cx="71650" cy="84150"/>
            </a:xfrm>
            <a:custGeom>
              <a:avLst/>
              <a:gdLst/>
              <a:ahLst/>
              <a:cxnLst/>
              <a:rect l="l" t="t" r="r" b="b"/>
              <a:pathLst>
                <a:path w="2866" h="3366" fill="none" extrusionOk="0">
                  <a:moveTo>
                    <a:pt x="2619" y="1765"/>
                  </a:moveTo>
                  <a:lnTo>
                    <a:pt x="2619" y="1765"/>
                  </a:lnTo>
                  <a:cubicBezTo>
                    <a:pt x="2619" y="1765"/>
                    <a:pt x="2520" y="1667"/>
                    <a:pt x="2520" y="1585"/>
                  </a:cubicBezTo>
                  <a:cubicBezTo>
                    <a:pt x="2520" y="1511"/>
                    <a:pt x="2594" y="1462"/>
                    <a:pt x="2643" y="1429"/>
                  </a:cubicBezTo>
                  <a:lnTo>
                    <a:pt x="2643" y="1429"/>
                  </a:lnTo>
                  <a:cubicBezTo>
                    <a:pt x="2652" y="1421"/>
                    <a:pt x="2660" y="1421"/>
                    <a:pt x="2668" y="1413"/>
                  </a:cubicBezTo>
                  <a:cubicBezTo>
                    <a:pt x="2668" y="1413"/>
                    <a:pt x="2668" y="1404"/>
                    <a:pt x="2660" y="1404"/>
                  </a:cubicBezTo>
                  <a:cubicBezTo>
                    <a:pt x="2652" y="1396"/>
                    <a:pt x="2643" y="1380"/>
                    <a:pt x="2627" y="1372"/>
                  </a:cubicBezTo>
                  <a:cubicBezTo>
                    <a:pt x="2586" y="1339"/>
                    <a:pt x="2537" y="1306"/>
                    <a:pt x="2504" y="1322"/>
                  </a:cubicBezTo>
                  <a:lnTo>
                    <a:pt x="2504" y="1322"/>
                  </a:lnTo>
                  <a:cubicBezTo>
                    <a:pt x="2479" y="1330"/>
                    <a:pt x="2455" y="1363"/>
                    <a:pt x="2430" y="1396"/>
                  </a:cubicBezTo>
                  <a:cubicBezTo>
                    <a:pt x="2389" y="1445"/>
                    <a:pt x="2356" y="1495"/>
                    <a:pt x="2299" y="1503"/>
                  </a:cubicBezTo>
                  <a:cubicBezTo>
                    <a:pt x="2250" y="1511"/>
                    <a:pt x="2217" y="1478"/>
                    <a:pt x="2167" y="1445"/>
                  </a:cubicBezTo>
                  <a:cubicBezTo>
                    <a:pt x="2143" y="1421"/>
                    <a:pt x="2102" y="1396"/>
                    <a:pt x="2044" y="1372"/>
                  </a:cubicBezTo>
                  <a:cubicBezTo>
                    <a:pt x="2012" y="1363"/>
                    <a:pt x="1979" y="1355"/>
                    <a:pt x="1946" y="1339"/>
                  </a:cubicBezTo>
                  <a:cubicBezTo>
                    <a:pt x="1839" y="1306"/>
                    <a:pt x="1724" y="1265"/>
                    <a:pt x="1691" y="1232"/>
                  </a:cubicBezTo>
                  <a:cubicBezTo>
                    <a:pt x="1675" y="1207"/>
                    <a:pt x="1675" y="1183"/>
                    <a:pt x="1700" y="1166"/>
                  </a:cubicBezTo>
                  <a:cubicBezTo>
                    <a:pt x="1733" y="1134"/>
                    <a:pt x="1806" y="1092"/>
                    <a:pt x="1839" y="1068"/>
                  </a:cubicBezTo>
                  <a:cubicBezTo>
                    <a:pt x="1839" y="1027"/>
                    <a:pt x="1839" y="920"/>
                    <a:pt x="1790" y="887"/>
                  </a:cubicBezTo>
                  <a:cubicBezTo>
                    <a:pt x="1757" y="863"/>
                    <a:pt x="1634" y="813"/>
                    <a:pt x="1519" y="772"/>
                  </a:cubicBezTo>
                  <a:cubicBezTo>
                    <a:pt x="1412" y="731"/>
                    <a:pt x="1322" y="690"/>
                    <a:pt x="1298" y="674"/>
                  </a:cubicBezTo>
                  <a:cubicBezTo>
                    <a:pt x="1257" y="641"/>
                    <a:pt x="1265" y="600"/>
                    <a:pt x="1265" y="559"/>
                  </a:cubicBezTo>
                  <a:cubicBezTo>
                    <a:pt x="1273" y="534"/>
                    <a:pt x="1273" y="510"/>
                    <a:pt x="1265" y="493"/>
                  </a:cubicBezTo>
                  <a:cubicBezTo>
                    <a:pt x="1257" y="485"/>
                    <a:pt x="1232" y="461"/>
                    <a:pt x="1207" y="428"/>
                  </a:cubicBezTo>
                  <a:cubicBezTo>
                    <a:pt x="1117" y="329"/>
                    <a:pt x="961" y="165"/>
                    <a:pt x="920" y="75"/>
                  </a:cubicBezTo>
                  <a:cubicBezTo>
                    <a:pt x="887" y="67"/>
                    <a:pt x="805" y="42"/>
                    <a:pt x="731" y="26"/>
                  </a:cubicBezTo>
                  <a:cubicBezTo>
                    <a:pt x="657" y="9"/>
                    <a:pt x="592" y="1"/>
                    <a:pt x="567" y="1"/>
                  </a:cubicBezTo>
                  <a:cubicBezTo>
                    <a:pt x="534" y="9"/>
                    <a:pt x="469" y="26"/>
                    <a:pt x="403" y="50"/>
                  </a:cubicBezTo>
                  <a:lnTo>
                    <a:pt x="403" y="50"/>
                  </a:lnTo>
                  <a:cubicBezTo>
                    <a:pt x="337" y="67"/>
                    <a:pt x="272" y="91"/>
                    <a:pt x="222" y="116"/>
                  </a:cubicBezTo>
                  <a:cubicBezTo>
                    <a:pt x="157" y="157"/>
                    <a:pt x="67" y="206"/>
                    <a:pt x="26" y="231"/>
                  </a:cubicBezTo>
                  <a:cubicBezTo>
                    <a:pt x="34" y="272"/>
                    <a:pt x="26" y="321"/>
                    <a:pt x="17" y="362"/>
                  </a:cubicBezTo>
                  <a:cubicBezTo>
                    <a:pt x="9" y="403"/>
                    <a:pt x="1" y="436"/>
                    <a:pt x="1" y="461"/>
                  </a:cubicBezTo>
                  <a:cubicBezTo>
                    <a:pt x="17" y="502"/>
                    <a:pt x="75" y="551"/>
                    <a:pt x="124" y="600"/>
                  </a:cubicBezTo>
                  <a:cubicBezTo>
                    <a:pt x="140" y="616"/>
                    <a:pt x="157" y="633"/>
                    <a:pt x="173" y="649"/>
                  </a:cubicBezTo>
                  <a:cubicBezTo>
                    <a:pt x="206" y="682"/>
                    <a:pt x="247" y="707"/>
                    <a:pt x="288" y="731"/>
                  </a:cubicBezTo>
                  <a:cubicBezTo>
                    <a:pt x="329" y="756"/>
                    <a:pt x="370" y="781"/>
                    <a:pt x="378" y="805"/>
                  </a:cubicBezTo>
                  <a:cubicBezTo>
                    <a:pt x="395" y="838"/>
                    <a:pt x="370" y="863"/>
                    <a:pt x="321" y="879"/>
                  </a:cubicBezTo>
                  <a:cubicBezTo>
                    <a:pt x="313" y="887"/>
                    <a:pt x="296" y="896"/>
                    <a:pt x="280" y="896"/>
                  </a:cubicBezTo>
                  <a:cubicBezTo>
                    <a:pt x="231" y="920"/>
                    <a:pt x="173" y="937"/>
                    <a:pt x="157" y="961"/>
                  </a:cubicBezTo>
                  <a:cubicBezTo>
                    <a:pt x="132" y="986"/>
                    <a:pt x="132" y="1035"/>
                    <a:pt x="132" y="1076"/>
                  </a:cubicBezTo>
                  <a:cubicBezTo>
                    <a:pt x="132" y="1084"/>
                    <a:pt x="132" y="1092"/>
                    <a:pt x="132" y="1101"/>
                  </a:cubicBezTo>
                  <a:cubicBezTo>
                    <a:pt x="181" y="1134"/>
                    <a:pt x="280" y="1183"/>
                    <a:pt x="296" y="1224"/>
                  </a:cubicBezTo>
                  <a:cubicBezTo>
                    <a:pt x="313" y="1265"/>
                    <a:pt x="280" y="1355"/>
                    <a:pt x="239" y="1437"/>
                  </a:cubicBezTo>
                  <a:cubicBezTo>
                    <a:pt x="214" y="1486"/>
                    <a:pt x="190" y="1544"/>
                    <a:pt x="181" y="1560"/>
                  </a:cubicBezTo>
                  <a:cubicBezTo>
                    <a:pt x="181" y="1585"/>
                    <a:pt x="280" y="1667"/>
                    <a:pt x="362" y="1733"/>
                  </a:cubicBezTo>
                  <a:cubicBezTo>
                    <a:pt x="419" y="1782"/>
                    <a:pt x="469" y="1831"/>
                    <a:pt x="485" y="1856"/>
                  </a:cubicBezTo>
                  <a:cubicBezTo>
                    <a:pt x="502" y="1889"/>
                    <a:pt x="485" y="1921"/>
                    <a:pt x="444" y="1938"/>
                  </a:cubicBezTo>
                  <a:cubicBezTo>
                    <a:pt x="419" y="1954"/>
                    <a:pt x="387" y="1962"/>
                    <a:pt x="354" y="1979"/>
                  </a:cubicBezTo>
                  <a:cubicBezTo>
                    <a:pt x="321" y="1987"/>
                    <a:pt x="280" y="2003"/>
                    <a:pt x="272" y="2012"/>
                  </a:cubicBezTo>
                  <a:cubicBezTo>
                    <a:pt x="272" y="2012"/>
                    <a:pt x="313" y="2053"/>
                    <a:pt x="346" y="2094"/>
                  </a:cubicBezTo>
                  <a:cubicBezTo>
                    <a:pt x="378" y="2143"/>
                    <a:pt x="419" y="2184"/>
                    <a:pt x="411" y="2225"/>
                  </a:cubicBezTo>
                  <a:cubicBezTo>
                    <a:pt x="411" y="2258"/>
                    <a:pt x="346" y="2291"/>
                    <a:pt x="272" y="2315"/>
                  </a:cubicBezTo>
                  <a:cubicBezTo>
                    <a:pt x="346" y="2356"/>
                    <a:pt x="452" y="2430"/>
                    <a:pt x="518" y="2471"/>
                  </a:cubicBezTo>
                  <a:cubicBezTo>
                    <a:pt x="575" y="2504"/>
                    <a:pt x="682" y="2603"/>
                    <a:pt x="781" y="2701"/>
                  </a:cubicBezTo>
                  <a:cubicBezTo>
                    <a:pt x="863" y="2783"/>
                    <a:pt x="945" y="2865"/>
                    <a:pt x="978" y="2906"/>
                  </a:cubicBezTo>
                  <a:cubicBezTo>
                    <a:pt x="1010" y="2898"/>
                    <a:pt x="1027" y="2890"/>
                    <a:pt x="1043" y="2882"/>
                  </a:cubicBezTo>
                  <a:cubicBezTo>
                    <a:pt x="1051" y="2873"/>
                    <a:pt x="1068" y="2873"/>
                    <a:pt x="1084" y="2865"/>
                  </a:cubicBezTo>
                  <a:lnTo>
                    <a:pt x="1084" y="2865"/>
                  </a:lnTo>
                  <a:cubicBezTo>
                    <a:pt x="1125" y="2849"/>
                    <a:pt x="1166" y="2832"/>
                    <a:pt x="1166" y="2808"/>
                  </a:cubicBezTo>
                  <a:cubicBezTo>
                    <a:pt x="1166" y="2791"/>
                    <a:pt x="1166" y="2775"/>
                    <a:pt x="1158" y="2758"/>
                  </a:cubicBezTo>
                  <a:cubicBezTo>
                    <a:pt x="1150" y="2709"/>
                    <a:pt x="1133" y="2676"/>
                    <a:pt x="1216" y="2611"/>
                  </a:cubicBezTo>
                  <a:cubicBezTo>
                    <a:pt x="1224" y="2594"/>
                    <a:pt x="1240" y="2586"/>
                    <a:pt x="1248" y="2578"/>
                  </a:cubicBezTo>
                  <a:cubicBezTo>
                    <a:pt x="1322" y="2504"/>
                    <a:pt x="1371" y="2463"/>
                    <a:pt x="1486" y="2553"/>
                  </a:cubicBezTo>
                  <a:cubicBezTo>
                    <a:pt x="1527" y="2586"/>
                    <a:pt x="1560" y="2603"/>
                    <a:pt x="1601" y="2619"/>
                  </a:cubicBezTo>
                  <a:cubicBezTo>
                    <a:pt x="1683" y="2652"/>
                    <a:pt x="1749" y="2676"/>
                    <a:pt x="1757" y="2791"/>
                  </a:cubicBezTo>
                  <a:cubicBezTo>
                    <a:pt x="1757" y="2816"/>
                    <a:pt x="1757" y="2841"/>
                    <a:pt x="1757" y="2865"/>
                  </a:cubicBezTo>
                  <a:lnTo>
                    <a:pt x="1757" y="2865"/>
                  </a:lnTo>
                  <a:cubicBezTo>
                    <a:pt x="1765" y="2939"/>
                    <a:pt x="1765" y="2964"/>
                    <a:pt x="1839" y="2996"/>
                  </a:cubicBezTo>
                  <a:cubicBezTo>
                    <a:pt x="1888" y="3013"/>
                    <a:pt x="1929" y="3029"/>
                    <a:pt x="1962" y="3037"/>
                  </a:cubicBezTo>
                  <a:cubicBezTo>
                    <a:pt x="2020" y="3062"/>
                    <a:pt x="2061" y="3070"/>
                    <a:pt x="2069" y="3111"/>
                  </a:cubicBezTo>
                  <a:cubicBezTo>
                    <a:pt x="2069" y="3144"/>
                    <a:pt x="2036" y="3185"/>
                    <a:pt x="2003" y="3218"/>
                  </a:cubicBezTo>
                  <a:cubicBezTo>
                    <a:pt x="1979" y="3251"/>
                    <a:pt x="1946" y="3284"/>
                    <a:pt x="1946" y="3292"/>
                  </a:cubicBezTo>
                  <a:cubicBezTo>
                    <a:pt x="1946" y="3316"/>
                    <a:pt x="1946" y="3341"/>
                    <a:pt x="1946" y="3366"/>
                  </a:cubicBezTo>
                  <a:cubicBezTo>
                    <a:pt x="1995" y="3358"/>
                    <a:pt x="2044" y="3358"/>
                    <a:pt x="2094" y="3349"/>
                  </a:cubicBezTo>
                  <a:cubicBezTo>
                    <a:pt x="2143" y="3349"/>
                    <a:pt x="2200" y="3341"/>
                    <a:pt x="2233" y="3333"/>
                  </a:cubicBezTo>
                  <a:cubicBezTo>
                    <a:pt x="2299" y="3316"/>
                    <a:pt x="2364" y="3325"/>
                    <a:pt x="2422" y="3325"/>
                  </a:cubicBezTo>
                  <a:lnTo>
                    <a:pt x="2422" y="3325"/>
                  </a:lnTo>
                  <a:lnTo>
                    <a:pt x="2422" y="3325"/>
                  </a:lnTo>
                  <a:cubicBezTo>
                    <a:pt x="2430" y="3316"/>
                    <a:pt x="2430" y="3308"/>
                    <a:pt x="2438" y="3308"/>
                  </a:cubicBezTo>
                  <a:lnTo>
                    <a:pt x="2438" y="3308"/>
                  </a:lnTo>
                  <a:cubicBezTo>
                    <a:pt x="2455" y="3292"/>
                    <a:pt x="2479" y="3275"/>
                    <a:pt x="2512" y="3259"/>
                  </a:cubicBezTo>
                  <a:lnTo>
                    <a:pt x="2512" y="3259"/>
                  </a:lnTo>
                  <a:cubicBezTo>
                    <a:pt x="2537" y="3251"/>
                    <a:pt x="2561" y="3243"/>
                    <a:pt x="2570" y="3226"/>
                  </a:cubicBezTo>
                  <a:cubicBezTo>
                    <a:pt x="2570" y="3226"/>
                    <a:pt x="2570" y="3218"/>
                    <a:pt x="2561" y="3218"/>
                  </a:cubicBezTo>
                  <a:cubicBezTo>
                    <a:pt x="2553" y="3210"/>
                    <a:pt x="2545" y="3210"/>
                    <a:pt x="2537" y="3202"/>
                  </a:cubicBezTo>
                  <a:cubicBezTo>
                    <a:pt x="2520" y="3185"/>
                    <a:pt x="2496" y="3177"/>
                    <a:pt x="2479" y="3161"/>
                  </a:cubicBezTo>
                  <a:lnTo>
                    <a:pt x="2479" y="3161"/>
                  </a:lnTo>
                  <a:cubicBezTo>
                    <a:pt x="2463" y="3128"/>
                    <a:pt x="2463" y="3079"/>
                    <a:pt x="2471" y="3029"/>
                  </a:cubicBezTo>
                  <a:cubicBezTo>
                    <a:pt x="2479" y="2988"/>
                    <a:pt x="2496" y="2939"/>
                    <a:pt x="2504" y="2914"/>
                  </a:cubicBezTo>
                  <a:cubicBezTo>
                    <a:pt x="2520" y="2890"/>
                    <a:pt x="2578" y="2849"/>
                    <a:pt x="2643" y="2808"/>
                  </a:cubicBezTo>
                  <a:cubicBezTo>
                    <a:pt x="2734" y="2750"/>
                    <a:pt x="2849" y="2676"/>
                    <a:pt x="2857" y="2635"/>
                  </a:cubicBezTo>
                  <a:cubicBezTo>
                    <a:pt x="2865" y="2578"/>
                    <a:pt x="2726" y="2512"/>
                    <a:pt x="2635" y="2471"/>
                  </a:cubicBezTo>
                  <a:cubicBezTo>
                    <a:pt x="2611" y="2455"/>
                    <a:pt x="2586" y="2447"/>
                    <a:pt x="2578" y="2438"/>
                  </a:cubicBezTo>
                  <a:lnTo>
                    <a:pt x="2578" y="2438"/>
                  </a:lnTo>
                  <a:cubicBezTo>
                    <a:pt x="2537" y="2414"/>
                    <a:pt x="2504" y="2356"/>
                    <a:pt x="2479" y="2291"/>
                  </a:cubicBezTo>
                  <a:cubicBezTo>
                    <a:pt x="2438" y="2200"/>
                    <a:pt x="2422" y="2085"/>
                    <a:pt x="2430" y="2061"/>
                  </a:cubicBezTo>
                  <a:cubicBezTo>
                    <a:pt x="2430" y="2036"/>
                    <a:pt x="2479" y="1979"/>
                    <a:pt x="2520" y="1905"/>
                  </a:cubicBezTo>
                  <a:cubicBezTo>
                    <a:pt x="2561" y="1847"/>
                    <a:pt x="2602" y="1790"/>
                    <a:pt x="2619" y="17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74"/>
            <p:cNvSpPr/>
            <p:nvPr/>
          </p:nvSpPr>
          <p:spPr>
            <a:xfrm>
              <a:off x="4115800" y="1967675"/>
              <a:ext cx="55200" cy="67100"/>
            </a:xfrm>
            <a:custGeom>
              <a:avLst/>
              <a:gdLst/>
              <a:ahLst/>
              <a:cxnLst/>
              <a:rect l="l" t="t" r="r" b="b"/>
              <a:pathLst>
                <a:path w="2208" h="2684" extrusionOk="0">
                  <a:moveTo>
                    <a:pt x="0" y="205"/>
                  </a:moveTo>
                  <a:cubicBezTo>
                    <a:pt x="17" y="213"/>
                    <a:pt x="33" y="213"/>
                    <a:pt x="49" y="222"/>
                  </a:cubicBezTo>
                  <a:cubicBezTo>
                    <a:pt x="107" y="238"/>
                    <a:pt x="164" y="279"/>
                    <a:pt x="214" y="337"/>
                  </a:cubicBezTo>
                  <a:cubicBezTo>
                    <a:pt x="263" y="394"/>
                    <a:pt x="312" y="468"/>
                    <a:pt x="337" y="534"/>
                  </a:cubicBezTo>
                  <a:cubicBezTo>
                    <a:pt x="361" y="591"/>
                    <a:pt x="394" y="648"/>
                    <a:pt x="427" y="689"/>
                  </a:cubicBezTo>
                  <a:cubicBezTo>
                    <a:pt x="452" y="730"/>
                    <a:pt x="476" y="763"/>
                    <a:pt x="501" y="772"/>
                  </a:cubicBezTo>
                  <a:lnTo>
                    <a:pt x="501" y="772"/>
                  </a:lnTo>
                  <a:cubicBezTo>
                    <a:pt x="534" y="788"/>
                    <a:pt x="550" y="837"/>
                    <a:pt x="566" y="886"/>
                  </a:cubicBezTo>
                  <a:cubicBezTo>
                    <a:pt x="583" y="919"/>
                    <a:pt x="599" y="960"/>
                    <a:pt x="616" y="993"/>
                  </a:cubicBezTo>
                  <a:cubicBezTo>
                    <a:pt x="640" y="1026"/>
                    <a:pt x="698" y="1067"/>
                    <a:pt x="747" y="1116"/>
                  </a:cubicBezTo>
                  <a:cubicBezTo>
                    <a:pt x="813" y="1174"/>
                    <a:pt x="878" y="1231"/>
                    <a:pt x="927" y="1289"/>
                  </a:cubicBezTo>
                  <a:lnTo>
                    <a:pt x="927" y="1289"/>
                  </a:lnTo>
                  <a:cubicBezTo>
                    <a:pt x="936" y="1305"/>
                    <a:pt x="952" y="1321"/>
                    <a:pt x="960" y="1330"/>
                  </a:cubicBezTo>
                  <a:cubicBezTo>
                    <a:pt x="977" y="1354"/>
                    <a:pt x="985" y="1362"/>
                    <a:pt x="993" y="1379"/>
                  </a:cubicBezTo>
                  <a:cubicBezTo>
                    <a:pt x="1001" y="1395"/>
                    <a:pt x="1001" y="1403"/>
                    <a:pt x="1001" y="1420"/>
                  </a:cubicBezTo>
                  <a:cubicBezTo>
                    <a:pt x="1001" y="1428"/>
                    <a:pt x="1001" y="1428"/>
                    <a:pt x="1010" y="1444"/>
                  </a:cubicBezTo>
                  <a:cubicBezTo>
                    <a:pt x="1010" y="1477"/>
                    <a:pt x="1034" y="1551"/>
                    <a:pt x="1059" y="1609"/>
                  </a:cubicBezTo>
                  <a:cubicBezTo>
                    <a:pt x="1075" y="1633"/>
                    <a:pt x="1083" y="1658"/>
                    <a:pt x="1083" y="1674"/>
                  </a:cubicBezTo>
                  <a:cubicBezTo>
                    <a:pt x="1108" y="1732"/>
                    <a:pt x="1108" y="1838"/>
                    <a:pt x="1108" y="1896"/>
                  </a:cubicBezTo>
                  <a:lnTo>
                    <a:pt x="1108" y="1896"/>
                  </a:lnTo>
                  <a:cubicBezTo>
                    <a:pt x="1108" y="1945"/>
                    <a:pt x="1075" y="1986"/>
                    <a:pt x="1051" y="2019"/>
                  </a:cubicBezTo>
                  <a:cubicBezTo>
                    <a:pt x="1034" y="2044"/>
                    <a:pt x="1018" y="2068"/>
                    <a:pt x="1018" y="2085"/>
                  </a:cubicBezTo>
                  <a:cubicBezTo>
                    <a:pt x="1010" y="2109"/>
                    <a:pt x="1001" y="2232"/>
                    <a:pt x="985" y="2339"/>
                  </a:cubicBezTo>
                  <a:cubicBezTo>
                    <a:pt x="977" y="2437"/>
                    <a:pt x="969" y="2528"/>
                    <a:pt x="960" y="2552"/>
                  </a:cubicBezTo>
                  <a:cubicBezTo>
                    <a:pt x="960" y="2577"/>
                    <a:pt x="985" y="2634"/>
                    <a:pt x="1010" y="2684"/>
                  </a:cubicBezTo>
                  <a:cubicBezTo>
                    <a:pt x="1042" y="2667"/>
                    <a:pt x="1075" y="2659"/>
                    <a:pt x="1116" y="2643"/>
                  </a:cubicBezTo>
                  <a:lnTo>
                    <a:pt x="1116" y="2643"/>
                  </a:lnTo>
                  <a:cubicBezTo>
                    <a:pt x="1133" y="2634"/>
                    <a:pt x="1149" y="2634"/>
                    <a:pt x="1174" y="2626"/>
                  </a:cubicBezTo>
                  <a:cubicBezTo>
                    <a:pt x="1198" y="2618"/>
                    <a:pt x="1215" y="2569"/>
                    <a:pt x="1231" y="2528"/>
                  </a:cubicBezTo>
                  <a:cubicBezTo>
                    <a:pt x="1239" y="2503"/>
                    <a:pt x="1248" y="2470"/>
                    <a:pt x="1264" y="2454"/>
                  </a:cubicBezTo>
                  <a:cubicBezTo>
                    <a:pt x="1280" y="2421"/>
                    <a:pt x="1313" y="2396"/>
                    <a:pt x="1346" y="2372"/>
                  </a:cubicBezTo>
                  <a:lnTo>
                    <a:pt x="1346" y="2372"/>
                  </a:lnTo>
                  <a:cubicBezTo>
                    <a:pt x="1371" y="2355"/>
                    <a:pt x="1403" y="2331"/>
                    <a:pt x="1403" y="2314"/>
                  </a:cubicBezTo>
                  <a:cubicBezTo>
                    <a:pt x="1412" y="2265"/>
                    <a:pt x="1453" y="2241"/>
                    <a:pt x="1486" y="2208"/>
                  </a:cubicBezTo>
                  <a:cubicBezTo>
                    <a:pt x="1502" y="2191"/>
                    <a:pt x="1527" y="2167"/>
                    <a:pt x="1535" y="2150"/>
                  </a:cubicBezTo>
                  <a:cubicBezTo>
                    <a:pt x="1543" y="2134"/>
                    <a:pt x="1535" y="2109"/>
                    <a:pt x="1535" y="2076"/>
                  </a:cubicBezTo>
                  <a:cubicBezTo>
                    <a:pt x="1527" y="2003"/>
                    <a:pt x="1527" y="1912"/>
                    <a:pt x="1592" y="1871"/>
                  </a:cubicBezTo>
                  <a:cubicBezTo>
                    <a:pt x="1650" y="1830"/>
                    <a:pt x="1691" y="1847"/>
                    <a:pt x="1740" y="1863"/>
                  </a:cubicBezTo>
                  <a:cubicBezTo>
                    <a:pt x="1756" y="1871"/>
                    <a:pt x="1773" y="1879"/>
                    <a:pt x="1789" y="1871"/>
                  </a:cubicBezTo>
                  <a:cubicBezTo>
                    <a:pt x="1814" y="1871"/>
                    <a:pt x="1830" y="1855"/>
                    <a:pt x="1847" y="1838"/>
                  </a:cubicBezTo>
                  <a:cubicBezTo>
                    <a:pt x="1863" y="1830"/>
                    <a:pt x="1879" y="1814"/>
                    <a:pt x="1904" y="1806"/>
                  </a:cubicBezTo>
                  <a:cubicBezTo>
                    <a:pt x="1937" y="1806"/>
                    <a:pt x="1978" y="1814"/>
                    <a:pt x="2019" y="1830"/>
                  </a:cubicBezTo>
                  <a:cubicBezTo>
                    <a:pt x="2060" y="1847"/>
                    <a:pt x="2109" y="1863"/>
                    <a:pt x="2134" y="1855"/>
                  </a:cubicBezTo>
                  <a:cubicBezTo>
                    <a:pt x="2159" y="1855"/>
                    <a:pt x="2159" y="1814"/>
                    <a:pt x="2159" y="1748"/>
                  </a:cubicBezTo>
                  <a:lnTo>
                    <a:pt x="2159" y="1748"/>
                  </a:lnTo>
                  <a:lnTo>
                    <a:pt x="2159" y="1715"/>
                  </a:lnTo>
                  <a:lnTo>
                    <a:pt x="2159" y="1715"/>
                  </a:lnTo>
                  <a:cubicBezTo>
                    <a:pt x="2159" y="1674"/>
                    <a:pt x="2167" y="1650"/>
                    <a:pt x="2183" y="1617"/>
                  </a:cubicBezTo>
                  <a:cubicBezTo>
                    <a:pt x="2191" y="1576"/>
                    <a:pt x="2208" y="1543"/>
                    <a:pt x="2150" y="1494"/>
                  </a:cubicBezTo>
                  <a:cubicBezTo>
                    <a:pt x="2109" y="1461"/>
                    <a:pt x="2068" y="1428"/>
                    <a:pt x="2035" y="1403"/>
                  </a:cubicBezTo>
                  <a:cubicBezTo>
                    <a:pt x="1970" y="1354"/>
                    <a:pt x="1921" y="1321"/>
                    <a:pt x="1904" y="1272"/>
                  </a:cubicBezTo>
                  <a:cubicBezTo>
                    <a:pt x="1888" y="1231"/>
                    <a:pt x="1830" y="1042"/>
                    <a:pt x="1789" y="878"/>
                  </a:cubicBezTo>
                  <a:cubicBezTo>
                    <a:pt x="1765" y="788"/>
                    <a:pt x="1740" y="698"/>
                    <a:pt x="1732" y="648"/>
                  </a:cubicBezTo>
                  <a:lnTo>
                    <a:pt x="1732" y="648"/>
                  </a:lnTo>
                  <a:lnTo>
                    <a:pt x="1732" y="616"/>
                  </a:lnTo>
                  <a:lnTo>
                    <a:pt x="1732" y="607"/>
                  </a:lnTo>
                  <a:cubicBezTo>
                    <a:pt x="1715" y="525"/>
                    <a:pt x="1715" y="484"/>
                    <a:pt x="1666" y="468"/>
                  </a:cubicBezTo>
                  <a:cubicBezTo>
                    <a:pt x="1633" y="451"/>
                    <a:pt x="1600" y="451"/>
                    <a:pt x="1559" y="451"/>
                  </a:cubicBezTo>
                  <a:cubicBezTo>
                    <a:pt x="1502" y="443"/>
                    <a:pt x="1445" y="443"/>
                    <a:pt x="1412" y="410"/>
                  </a:cubicBezTo>
                  <a:cubicBezTo>
                    <a:pt x="1395" y="402"/>
                    <a:pt x="1346" y="386"/>
                    <a:pt x="1289" y="361"/>
                  </a:cubicBezTo>
                  <a:cubicBezTo>
                    <a:pt x="1198" y="320"/>
                    <a:pt x="1067" y="263"/>
                    <a:pt x="960" y="189"/>
                  </a:cubicBezTo>
                  <a:cubicBezTo>
                    <a:pt x="878" y="140"/>
                    <a:pt x="788" y="90"/>
                    <a:pt x="714" y="58"/>
                  </a:cubicBezTo>
                  <a:cubicBezTo>
                    <a:pt x="640" y="16"/>
                    <a:pt x="583" y="0"/>
                    <a:pt x="550" y="0"/>
                  </a:cubicBezTo>
                  <a:cubicBezTo>
                    <a:pt x="542" y="8"/>
                    <a:pt x="534" y="8"/>
                    <a:pt x="525" y="16"/>
                  </a:cubicBezTo>
                  <a:cubicBezTo>
                    <a:pt x="501" y="41"/>
                    <a:pt x="468" y="82"/>
                    <a:pt x="337" y="90"/>
                  </a:cubicBezTo>
                  <a:cubicBezTo>
                    <a:pt x="246" y="99"/>
                    <a:pt x="197" y="99"/>
                    <a:pt x="156" y="99"/>
                  </a:cubicBezTo>
                  <a:cubicBezTo>
                    <a:pt x="123" y="99"/>
                    <a:pt x="107" y="99"/>
                    <a:pt x="82" y="115"/>
                  </a:cubicBezTo>
                  <a:cubicBezTo>
                    <a:pt x="49" y="123"/>
                    <a:pt x="25" y="172"/>
                    <a:pt x="0" y="20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74"/>
            <p:cNvSpPr/>
            <p:nvPr/>
          </p:nvSpPr>
          <p:spPr>
            <a:xfrm>
              <a:off x="4115800" y="1967675"/>
              <a:ext cx="55200" cy="67100"/>
            </a:xfrm>
            <a:custGeom>
              <a:avLst/>
              <a:gdLst/>
              <a:ahLst/>
              <a:cxnLst/>
              <a:rect l="l" t="t" r="r" b="b"/>
              <a:pathLst>
                <a:path w="2208" h="2684" fill="none" extrusionOk="0">
                  <a:moveTo>
                    <a:pt x="0" y="205"/>
                  </a:moveTo>
                  <a:cubicBezTo>
                    <a:pt x="17" y="213"/>
                    <a:pt x="33" y="213"/>
                    <a:pt x="49" y="222"/>
                  </a:cubicBezTo>
                  <a:cubicBezTo>
                    <a:pt x="107" y="238"/>
                    <a:pt x="164" y="279"/>
                    <a:pt x="214" y="337"/>
                  </a:cubicBezTo>
                  <a:cubicBezTo>
                    <a:pt x="263" y="394"/>
                    <a:pt x="312" y="468"/>
                    <a:pt x="337" y="534"/>
                  </a:cubicBezTo>
                  <a:cubicBezTo>
                    <a:pt x="361" y="591"/>
                    <a:pt x="394" y="648"/>
                    <a:pt x="427" y="689"/>
                  </a:cubicBezTo>
                  <a:cubicBezTo>
                    <a:pt x="452" y="730"/>
                    <a:pt x="476" y="763"/>
                    <a:pt x="501" y="772"/>
                  </a:cubicBezTo>
                  <a:lnTo>
                    <a:pt x="501" y="772"/>
                  </a:lnTo>
                  <a:cubicBezTo>
                    <a:pt x="534" y="788"/>
                    <a:pt x="550" y="837"/>
                    <a:pt x="566" y="886"/>
                  </a:cubicBezTo>
                  <a:cubicBezTo>
                    <a:pt x="583" y="919"/>
                    <a:pt x="599" y="960"/>
                    <a:pt x="616" y="993"/>
                  </a:cubicBezTo>
                  <a:cubicBezTo>
                    <a:pt x="640" y="1026"/>
                    <a:pt x="698" y="1067"/>
                    <a:pt x="747" y="1116"/>
                  </a:cubicBezTo>
                  <a:cubicBezTo>
                    <a:pt x="813" y="1174"/>
                    <a:pt x="878" y="1231"/>
                    <a:pt x="927" y="1289"/>
                  </a:cubicBezTo>
                  <a:lnTo>
                    <a:pt x="927" y="1289"/>
                  </a:lnTo>
                  <a:cubicBezTo>
                    <a:pt x="936" y="1305"/>
                    <a:pt x="952" y="1321"/>
                    <a:pt x="960" y="1330"/>
                  </a:cubicBezTo>
                  <a:cubicBezTo>
                    <a:pt x="977" y="1354"/>
                    <a:pt x="985" y="1362"/>
                    <a:pt x="993" y="1379"/>
                  </a:cubicBezTo>
                  <a:cubicBezTo>
                    <a:pt x="1001" y="1395"/>
                    <a:pt x="1001" y="1403"/>
                    <a:pt x="1001" y="1420"/>
                  </a:cubicBezTo>
                  <a:cubicBezTo>
                    <a:pt x="1001" y="1428"/>
                    <a:pt x="1001" y="1428"/>
                    <a:pt x="1010" y="1444"/>
                  </a:cubicBezTo>
                  <a:cubicBezTo>
                    <a:pt x="1010" y="1477"/>
                    <a:pt x="1034" y="1551"/>
                    <a:pt x="1059" y="1609"/>
                  </a:cubicBezTo>
                  <a:cubicBezTo>
                    <a:pt x="1075" y="1633"/>
                    <a:pt x="1083" y="1658"/>
                    <a:pt x="1083" y="1674"/>
                  </a:cubicBezTo>
                  <a:cubicBezTo>
                    <a:pt x="1108" y="1732"/>
                    <a:pt x="1108" y="1838"/>
                    <a:pt x="1108" y="1896"/>
                  </a:cubicBezTo>
                  <a:lnTo>
                    <a:pt x="1108" y="1896"/>
                  </a:lnTo>
                  <a:cubicBezTo>
                    <a:pt x="1108" y="1945"/>
                    <a:pt x="1075" y="1986"/>
                    <a:pt x="1051" y="2019"/>
                  </a:cubicBezTo>
                  <a:cubicBezTo>
                    <a:pt x="1034" y="2044"/>
                    <a:pt x="1018" y="2068"/>
                    <a:pt x="1018" y="2085"/>
                  </a:cubicBezTo>
                  <a:cubicBezTo>
                    <a:pt x="1010" y="2109"/>
                    <a:pt x="1001" y="2232"/>
                    <a:pt x="985" y="2339"/>
                  </a:cubicBezTo>
                  <a:cubicBezTo>
                    <a:pt x="977" y="2437"/>
                    <a:pt x="969" y="2528"/>
                    <a:pt x="960" y="2552"/>
                  </a:cubicBezTo>
                  <a:cubicBezTo>
                    <a:pt x="960" y="2577"/>
                    <a:pt x="985" y="2634"/>
                    <a:pt x="1010" y="2684"/>
                  </a:cubicBezTo>
                  <a:cubicBezTo>
                    <a:pt x="1042" y="2667"/>
                    <a:pt x="1075" y="2659"/>
                    <a:pt x="1116" y="2643"/>
                  </a:cubicBezTo>
                  <a:lnTo>
                    <a:pt x="1116" y="2643"/>
                  </a:lnTo>
                  <a:cubicBezTo>
                    <a:pt x="1133" y="2634"/>
                    <a:pt x="1149" y="2634"/>
                    <a:pt x="1174" y="2626"/>
                  </a:cubicBezTo>
                  <a:cubicBezTo>
                    <a:pt x="1198" y="2618"/>
                    <a:pt x="1215" y="2569"/>
                    <a:pt x="1231" y="2528"/>
                  </a:cubicBezTo>
                  <a:cubicBezTo>
                    <a:pt x="1239" y="2503"/>
                    <a:pt x="1248" y="2470"/>
                    <a:pt x="1264" y="2454"/>
                  </a:cubicBezTo>
                  <a:cubicBezTo>
                    <a:pt x="1280" y="2421"/>
                    <a:pt x="1313" y="2396"/>
                    <a:pt x="1346" y="2372"/>
                  </a:cubicBezTo>
                  <a:lnTo>
                    <a:pt x="1346" y="2372"/>
                  </a:lnTo>
                  <a:cubicBezTo>
                    <a:pt x="1371" y="2355"/>
                    <a:pt x="1403" y="2331"/>
                    <a:pt x="1403" y="2314"/>
                  </a:cubicBezTo>
                  <a:cubicBezTo>
                    <a:pt x="1412" y="2265"/>
                    <a:pt x="1453" y="2241"/>
                    <a:pt x="1486" y="2208"/>
                  </a:cubicBezTo>
                  <a:cubicBezTo>
                    <a:pt x="1502" y="2191"/>
                    <a:pt x="1527" y="2167"/>
                    <a:pt x="1535" y="2150"/>
                  </a:cubicBezTo>
                  <a:cubicBezTo>
                    <a:pt x="1543" y="2134"/>
                    <a:pt x="1535" y="2109"/>
                    <a:pt x="1535" y="2076"/>
                  </a:cubicBezTo>
                  <a:cubicBezTo>
                    <a:pt x="1527" y="2003"/>
                    <a:pt x="1527" y="1912"/>
                    <a:pt x="1592" y="1871"/>
                  </a:cubicBezTo>
                  <a:cubicBezTo>
                    <a:pt x="1650" y="1830"/>
                    <a:pt x="1691" y="1847"/>
                    <a:pt x="1740" y="1863"/>
                  </a:cubicBezTo>
                  <a:cubicBezTo>
                    <a:pt x="1756" y="1871"/>
                    <a:pt x="1773" y="1879"/>
                    <a:pt x="1789" y="1871"/>
                  </a:cubicBezTo>
                  <a:cubicBezTo>
                    <a:pt x="1814" y="1871"/>
                    <a:pt x="1830" y="1855"/>
                    <a:pt x="1847" y="1838"/>
                  </a:cubicBezTo>
                  <a:cubicBezTo>
                    <a:pt x="1863" y="1830"/>
                    <a:pt x="1879" y="1814"/>
                    <a:pt x="1904" y="1806"/>
                  </a:cubicBezTo>
                  <a:cubicBezTo>
                    <a:pt x="1937" y="1806"/>
                    <a:pt x="1978" y="1814"/>
                    <a:pt x="2019" y="1830"/>
                  </a:cubicBezTo>
                  <a:cubicBezTo>
                    <a:pt x="2060" y="1847"/>
                    <a:pt x="2109" y="1863"/>
                    <a:pt x="2134" y="1855"/>
                  </a:cubicBezTo>
                  <a:cubicBezTo>
                    <a:pt x="2159" y="1855"/>
                    <a:pt x="2159" y="1814"/>
                    <a:pt x="2159" y="1748"/>
                  </a:cubicBezTo>
                  <a:lnTo>
                    <a:pt x="2159" y="1748"/>
                  </a:lnTo>
                  <a:lnTo>
                    <a:pt x="2159" y="1715"/>
                  </a:lnTo>
                  <a:lnTo>
                    <a:pt x="2159" y="1715"/>
                  </a:lnTo>
                  <a:cubicBezTo>
                    <a:pt x="2159" y="1674"/>
                    <a:pt x="2167" y="1650"/>
                    <a:pt x="2183" y="1617"/>
                  </a:cubicBezTo>
                  <a:cubicBezTo>
                    <a:pt x="2191" y="1576"/>
                    <a:pt x="2208" y="1543"/>
                    <a:pt x="2150" y="1494"/>
                  </a:cubicBezTo>
                  <a:cubicBezTo>
                    <a:pt x="2109" y="1461"/>
                    <a:pt x="2068" y="1428"/>
                    <a:pt x="2035" y="1403"/>
                  </a:cubicBezTo>
                  <a:cubicBezTo>
                    <a:pt x="1970" y="1354"/>
                    <a:pt x="1921" y="1321"/>
                    <a:pt x="1904" y="1272"/>
                  </a:cubicBezTo>
                  <a:cubicBezTo>
                    <a:pt x="1888" y="1231"/>
                    <a:pt x="1830" y="1042"/>
                    <a:pt x="1789" y="878"/>
                  </a:cubicBezTo>
                  <a:cubicBezTo>
                    <a:pt x="1765" y="788"/>
                    <a:pt x="1740" y="698"/>
                    <a:pt x="1732" y="648"/>
                  </a:cubicBezTo>
                  <a:lnTo>
                    <a:pt x="1732" y="648"/>
                  </a:lnTo>
                  <a:lnTo>
                    <a:pt x="1732" y="616"/>
                  </a:lnTo>
                  <a:lnTo>
                    <a:pt x="1732" y="607"/>
                  </a:lnTo>
                  <a:cubicBezTo>
                    <a:pt x="1715" y="525"/>
                    <a:pt x="1715" y="484"/>
                    <a:pt x="1666" y="468"/>
                  </a:cubicBezTo>
                  <a:cubicBezTo>
                    <a:pt x="1633" y="451"/>
                    <a:pt x="1600" y="451"/>
                    <a:pt x="1559" y="451"/>
                  </a:cubicBezTo>
                  <a:cubicBezTo>
                    <a:pt x="1502" y="443"/>
                    <a:pt x="1445" y="443"/>
                    <a:pt x="1412" y="410"/>
                  </a:cubicBezTo>
                  <a:cubicBezTo>
                    <a:pt x="1395" y="402"/>
                    <a:pt x="1346" y="386"/>
                    <a:pt x="1289" y="361"/>
                  </a:cubicBezTo>
                  <a:cubicBezTo>
                    <a:pt x="1198" y="320"/>
                    <a:pt x="1067" y="263"/>
                    <a:pt x="960" y="189"/>
                  </a:cubicBezTo>
                  <a:cubicBezTo>
                    <a:pt x="878" y="140"/>
                    <a:pt x="788" y="90"/>
                    <a:pt x="714" y="58"/>
                  </a:cubicBezTo>
                  <a:cubicBezTo>
                    <a:pt x="640" y="16"/>
                    <a:pt x="583" y="0"/>
                    <a:pt x="550" y="0"/>
                  </a:cubicBezTo>
                  <a:cubicBezTo>
                    <a:pt x="542" y="8"/>
                    <a:pt x="534" y="8"/>
                    <a:pt x="525" y="16"/>
                  </a:cubicBezTo>
                  <a:cubicBezTo>
                    <a:pt x="501" y="41"/>
                    <a:pt x="468" y="82"/>
                    <a:pt x="337" y="90"/>
                  </a:cubicBezTo>
                  <a:cubicBezTo>
                    <a:pt x="246" y="99"/>
                    <a:pt x="197" y="99"/>
                    <a:pt x="156" y="99"/>
                  </a:cubicBezTo>
                  <a:cubicBezTo>
                    <a:pt x="123" y="99"/>
                    <a:pt x="107" y="99"/>
                    <a:pt x="82" y="115"/>
                  </a:cubicBezTo>
                  <a:cubicBezTo>
                    <a:pt x="49" y="123"/>
                    <a:pt x="25" y="172"/>
                    <a:pt x="0" y="20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74"/>
            <p:cNvSpPr/>
            <p:nvPr/>
          </p:nvSpPr>
          <p:spPr>
            <a:xfrm>
              <a:off x="3937700" y="1942625"/>
              <a:ext cx="99525" cy="41475"/>
            </a:xfrm>
            <a:custGeom>
              <a:avLst/>
              <a:gdLst/>
              <a:ahLst/>
              <a:cxnLst/>
              <a:rect l="l" t="t" r="r" b="b"/>
              <a:pathLst>
                <a:path w="3981" h="1659" extrusionOk="0">
                  <a:moveTo>
                    <a:pt x="3768" y="994"/>
                  </a:moveTo>
                  <a:cubicBezTo>
                    <a:pt x="3768" y="986"/>
                    <a:pt x="3768" y="969"/>
                    <a:pt x="3768" y="961"/>
                  </a:cubicBezTo>
                  <a:cubicBezTo>
                    <a:pt x="3768" y="904"/>
                    <a:pt x="3784" y="854"/>
                    <a:pt x="3792" y="830"/>
                  </a:cubicBezTo>
                  <a:cubicBezTo>
                    <a:pt x="3800" y="822"/>
                    <a:pt x="3809" y="797"/>
                    <a:pt x="3817" y="764"/>
                  </a:cubicBezTo>
                  <a:lnTo>
                    <a:pt x="3817" y="764"/>
                  </a:lnTo>
                  <a:cubicBezTo>
                    <a:pt x="3858" y="674"/>
                    <a:pt x="3924" y="526"/>
                    <a:pt x="3981" y="460"/>
                  </a:cubicBezTo>
                  <a:cubicBezTo>
                    <a:pt x="3932" y="428"/>
                    <a:pt x="3858" y="395"/>
                    <a:pt x="3809" y="370"/>
                  </a:cubicBezTo>
                  <a:cubicBezTo>
                    <a:pt x="3800" y="362"/>
                    <a:pt x="3784" y="362"/>
                    <a:pt x="3776" y="354"/>
                  </a:cubicBezTo>
                  <a:cubicBezTo>
                    <a:pt x="3759" y="346"/>
                    <a:pt x="3718" y="321"/>
                    <a:pt x="3677" y="296"/>
                  </a:cubicBezTo>
                  <a:cubicBezTo>
                    <a:pt x="3612" y="263"/>
                    <a:pt x="3530" y="214"/>
                    <a:pt x="3489" y="198"/>
                  </a:cubicBezTo>
                  <a:cubicBezTo>
                    <a:pt x="3456" y="181"/>
                    <a:pt x="3398" y="173"/>
                    <a:pt x="3349" y="165"/>
                  </a:cubicBezTo>
                  <a:cubicBezTo>
                    <a:pt x="3292" y="149"/>
                    <a:pt x="3234" y="149"/>
                    <a:pt x="3201" y="149"/>
                  </a:cubicBezTo>
                  <a:cubicBezTo>
                    <a:pt x="3185" y="149"/>
                    <a:pt x="3136" y="165"/>
                    <a:pt x="3086" y="181"/>
                  </a:cubicBezTo>
                  <a:cubicBezTo>
                    <a:pt x="3021" y="206"/>
                    <a:pt x="2955" y="231"/>
                    <a:pt x="2914" y="222"/>
                  </a:cubicBezTo>
                  <a:cubicBezTo>
                    <a:pt x="2881" y="222"/>
                    <a:pt x="2816" y="206"/>
                    <a:pt x="2758" y="181"/>
                  </a:cubicBezTo>
                  <a:cubicBezTo>
                    <a:pt x="2684" y="157"/>
                    <a:pt x="2610" y="140"/>
                    <a:pt x="2586" y="140"/>
                  </a:cubicBezTo>
                  <a:cubicBezTo>
                    <a:pt x="2569" y="140"/>
                    <a:pt x="2504" y="181"/>
                    <a:pt x="2422" y="222"/>
                  </a:cubicBezTo>
                  <a:cubicBezTo>
                    <a:pt x="2290" y="296"/>
                    <a:pt x="2134" y="378"/>
                    <a:pt x="2085" y="354"/>
                  </a:cubicBezTo>
                  <a:cubicBezTo>
                    <a:pt x="2044" y="329"/>
                    <a:pt x="2052" y="280"/>
                    <a:pt x="2061" y="222"/>
                  </a:cubicBezTo>
                  <a:cubicBezTo>
                    <a:pt x="2061" y="206"/>
                    <a:pt x="2069" y="198"/>
                    <a:pt x="2069" y="190"/>
                  </a:cubicBezTo>
                  <a:lnTo>
                    <a:pt x="2069" y="190"/>
                  </a:lnTo>
                  <a:cubicBezTo>
                    <a:pt x="2069" y="173"/>
                    <a:pt x="2069" y="157"/>
                    <a:pt x="2069" y="157"/>
                  </a:cubicBezTo>
                  <a:cubicBezTo>
                    <a:pt x="2044" y="149"/>
                    <a:pt x="2020" y="157"/>
                    <a:pt x="2003" y="157"/>
                  </a:cubicBezTo>
                  <a:cubicBezTo>
                    <a:pt x="1954" y="165"/>
                    <a:pt x="1921" y="165"/>
                    <a:pt x="1905" y="116"/>
                  </a:cubicBezTo>
                  <a:cubicBezTo>
                    <a:pt x="1896" y="99"/>
                    <a:pt x="1896" y="75"/>
                    <a:pt x="1896" y="50"/>
                  </a:cubicBezTo>
                  <a:cubicBezTo>
                    <a:pt x="1896" y="34"/>
                    <a:pt x="1896" y="17"/>
                    <a:pt x="1888" y="9"/>
                  </a:cubicBezTo>
                  <a:cubicBezTo>
                    <a:pt x="1888" y="1"/>
                    <a:pt x="1888" y="1"/>
                    <a:pt x="1880" y="1"/>
                  </a:cubicBezTo>
                  <a:cubicBezTo>
                    <a:pt x="1855" y="9"/>
                    <a:pt x="1814" y="42"/>
                    <a:pt x="1782" y="75"/>
                  </a:cubicBezTo>
                  <a:cubicBezTo>
                    <a:pt x="1724" y="116"/>
                    <a:pt x="1675" y="157"/>
                    <a:pt x="1634" y="149"/>
                  </a:cubicBezTo>
                  <a:cubicBezTo>
                    <a:pt x="1626" y="140"/>
                    <a:pt x="1617" y="140"/>
                    <a:pt x="1609" y="140"/>
                  </a:cubicBezTo>
                  <a:cubicBezTo>
                    <a:pt x="1552" y="124"/>
                    <a:pt x="1445" y="99"/>
                    <a:pt x="1412" y="42"/>
                  </a:cubicBezTo>
                  <a:cubicBezTo>
                    <a:pt x="1404" y="34"/>
                    <a:pt x="1404" y="34"/>
                    <a:pt x="1404" y="25"/>
                  </a:cubicBezTo>
                  <a:cubicBezTo>
                    <a:pt x="1371" y="50"/>
                    <a:pt x="1314" y="83"/>
                    <a:pt x="1297" y="99"/>
                  </a:cubicBezTo>
                  <a:cubicBezTo>
                    <a:pt x="1281" y="108"/>
                    <a:pt x="1248" y="124"/>
                    <a:pt x="1199" y="140"/>
                  </a:cubicBezTo>
                  <a:cubicBezTo>
                    <a:pt x="1125" y="181"/>
                    <a:pt x="1010" y="231"/>
                    <a:pt x="961" y="272"/>
                  </a:cubicBezTo>
                  <a:cubicBezTo>
                    <a:pt x="903" y="321"/>
                    <a:pt x="895" y="378"/>
                    <a:pt x="887" y="428"/>
                  </a:cubicBezTo>
                  <a:cubicBezTo>
                    <a:pt x="879" y="436"/>
                    <a:pt x="879" y="452"/>
                    <a:pt x="879" y="469"/>
                  </a:cubicBezTo>
                  <a:lnTo>
                    <a:pt x="879" y="469"/>
                  </a:lnTo>
                  <a:cubicBezTo>
                    <a:pt x="871" y="501"/>
                    <a:pt x="797" y="551"/>
                    <a:pt x="715" y="592"/>
                  </a:cubicBezTo>
                  <a:cubicBezTo>
                    <a:pt x="600" y="641"/>
                    <a:pt x="468" y="690"/>
                    <a:pt x="427" y="690"/>
                  </a:cubicBezTo>
                  <a:cubicBezTo>
                    <a:pt x="386" y="698"/>
                    <a:pt x="313" y="674"/>
                    <a:pt x="255" y="657"/>
                  </a:cubicBezTo>
                  <a:cubicBezTo>
                    <a:pt x="214" y="641"/>
                    <a:pt x="181" y="633"/>
                    <a:pt x="181" y="633"/>
                  </a:cubicBezTo>
                  <a:lnTo>
                    <a:pt x="181" y="633"/>
                  </a:lnTo>
                  <a:cubicBezTo>
                    <a:pt x="181" y="633"/>
                    <a:pt x="140" y="682"/>
                    <a:pt x="107" y="731"/>
                  </a:cubicBezTo>
                  <a:cubicBezTo>
                    <a:pt x="83" y="772"/>
                    <a:pt x="50" y="805"/>
                    <a:pt x="25" y="838"/>
                  </a:cubicBezTo>
                  <a:cubicBezTo>
                    <a:pt x="42" y="871"/>
                    <a:pt x="25" y="936"/>
                    <a:pt x="9" y="1002"/>
                  </a:cubicBezTo>
                  <a:cubicBezTo>
                    <a:pt x="1" y="1035"/>
                    <a:pt x="1" y="1060"/>
                    <a:pt x="1" y="1068"/>
                  </a:cubicBezTo>
                  <a:cubicBezTo>
                    <a:pt x="1" y="1084"/>
                    <a:pt x="1" y="1092"/>
                    <a:pt x="9" y="1101"/>
                  </a:cubicBezTo>
                  <a:cubicBezTo>
                    <a:pt x="17" y="1109"/>
                    <a:pt x="25" y="1117"/>
                    <a:pt x="34" y="1125"/>
                  </a:cubicBezTo>
                  <a:cubicBezTo>
                    <a:pt x="58" y="1133"/>
                    <a:pt x="75" y="1158"/>
                    <a:pt x="91" y="1191"/>
                  </a:cubicBezTo>
                  <a:lnTo>
                    <a:pt x="91" y="1191"/>
                  </a:lnTo>
                  <a:cubicBezTo>
                    <a:pt x="107" y="1224"/>
                    <a:pt x="116" y="1273"/>
                    <a:pt x="116" y="1289"/>
                  </a:cubicBezTo>
                  <a:cubicBezTo>
                    <a:pt x="116" y="1289"/>
                    <a:pt x="132" y="1298"/>
                    <a:pt x="157" y="1314"/>
                  </a:cubicBezTo>
                  <a:cubicBezTo>
                    <a:pt x="198" y="1347"/>
                    <a:pt x="247" y="1371"/>
                    <a:pt x="255" y="1371"/>
                  </a:cubicBezTo>
                  <a:cubicBezTo>
                    <a:pt x="272" y="1380"/>
                    <a:pt x="386" y="1445"/>
                    <a:pt x="493" y="1519"/>
                  </a:cubicBezTo>
                  <a:lnTo>
                    <a:pt x="493" y="1519"/>
                  </a:lnTo>
                  <a:cubicBezTo>
                    <a:pt x="583" y="1577"/>
                    <a:pt x="682" y="1634"/>
                    <a:pt x="706" y="1650"/>
                  </a:cubicBezTo>
                  <a:cubicBezTo>
                    <a:pt x="731" y="1659"/>
                    <a:pt x="838" y="1659"/>
                    <a:pt x="961" y="1642"/>
                  </a:cubicBezTo>
                  <a:cubicBezTo>
                    <a:pt x="1125" y="1626"/>
                    <a:pt x="1306" y="1601"/>
                    <a:pt x="1322" y="1585"/>
                  </a:cubicBezTo>
                  <a:cubicBezTo>
                    <a:pt x="1338" y="1577"/>
                    <a:pt x="1322" y="1503"/>
                    <a:pt x="1322" y="1503"/>
                  </a:cubicBezTo>
                  <a:lnTo>
                    <a:pt x="1314" y="1486"/>
                  </a:lnTo>
                  <a:lnTo>
                    <a:pt x="1330" y="1470"/>
                  </a:lnTo>
                  <a:cubicBezTo>
                    <a:pt x="1330" y="1470"/>
                    <a:pt x="1470" y="1347"/>
                    <a:pt x="1503" y="1322"/>
                  </a:cubicBezTo>
                  <a:cubicBezTo>
                    <a:pt x="1544" y="1289"/>
                    <a:pt x="1814" y="1224"/>
                    <a:pt x="1896" y="1207"/>
                  </a:cubicBezTo>
                  <a:lnTo>
                    <a:pt x="1913" y="1199"/>
                  </a:lnTo>
                  <a:cubicBezTo>
                    <a:pt x="1929" y="1199"/>
                    <a:pt x="1979" y="1207"/>
                    <a:pt x="2036" y="1224"/>
                  </a:cubicBezTo>
                  <a:cubicBezTo>
                    <a:pt x="2110" y="1240"/>
                    <a:pt x="2208" y="1265"/>
                    <a:pt x="2241" y="1256"/>
                  </a:cubicBezTo>
                  <a:cubicBezTo>
                    <a:pt x="2290" y="1240"/>
                    <a:pt x="2405" y="1142"/>
                    <a:pt x="2487" y="1068"/>
                  </a:cubicBezTo>
                  <a:cubicBezTo>
                    <a:pt x="2520" y="1035"/>
                    <a:pt x="2553" y="1010"/>
                    <a:pt x="2569" y="1002"/>
                  </a:cubicBezTo>
                  <a:cubicBezTo>
                    <a:pt x="2594" y="977"/>
                    <a:pt x="2643" y="953"/>
                    <a:pt x="2693" y="936"/>
                  </a:cubicBezTo>
                  <a:cubicBezTo>
                    <a:pt x="2742" y="912"/>
                    <a:pt x="2783" y="895"/>
                    <a:pt x="2816" y="887"/>
                  </a:cubicBezTo>
                  <a:cubicBezTo>
                    <a:pt x="2840" y="887"/>
                    <a:pt x="2906" y="887"/>
                    <a:pt x="2988" y="887"/>
                  </a:cubicBezTo>
                  <a:cubicBezTo>
                    <a:pt x="3086" y="895"/>
                    <a:pt x="3210" y="904"/>
                    <a:pt x="3259" y="912"/>
                  </a:cubicBezTo>
                  <a:cubicBezTo>
                    <a:pt x="3316" y="920"/>
                    <a:pt x="3349" y="953"/>
                    <a:pt x="3382" y="986"/>
                  </a:cubicBezTo>
                  <a:cubicBezTo>
                    <a:pt x="3415" y="1018"/>
                    <a:pt x="3439" y="1043"/>
                    <a:pt x="3489" y="1068"/>
                  </a:cubicBezTo>
                  <a:cubicBezTo>
                    <a:pt x="3546" y="1101"/>
                    <a:pt x="3644" y="1051"/>
                    <a:pt x="3718" y="1018"/>
                  </a:cubicBezTo>
                  <a:cubicBezTo>
                    <a:pt x="3735" y="1010"/>
                    <a:pt x="3751" y="1002"/>
                    <a:pt x="3768" y="99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74"/>
            <p:cNvSpPr/>
            <p:nvPr/>
          </p:nvSpPr>
          <p:spPr>
            <a:xfrm>
              <a:off x="3937700" y="1942625"/>
              <a:ext cx="99525" cy="41475"/>
            </a:xfrm>
            <a:custGeom>
              <a:avLst/>
              <a:gdLst/>
              <a:ahLst/>
              <a:cxnLst/>
              <a:rect l="l" t="t" r="r" b="b"/>
              <a:pathLst>
                <a:path w="3981" h="1659" fill="none" extrusionOk="0">
                  <a:moveTo>
                    <a:pt x="3768" y="994"/>
                  </a:moveTo>
                  <a:cubicBezTo>
                    <a:pt x="3768" y="986"/>
                    <a:pt x="3768" y="969"/>
                    <a:pt x="3768" y="961"/>
                  </a:cubicBezTo>
                  <a:cubicBezTo>
                    <a:pt x="3768" y="904"/>
                    <a:pt x="3784" y="854"/>
                    <a:pt x="3792" y="830"/>
                  </a:cubicBezTo>
                  <a:cubicBezTo>
                    <a:pt x="3800" y="822"/>
                    <a:pt x="3809" y="797"/>
                    <a:pt x="3817" y="764"/>
                  </a:cubicBezTo>
                  <a:lnTo>
                    <a:pt x="3817" y="764"/>
                  </a:lnTo>
                  <a:cubicBezTo>
                    <a:pt x="3858" y="674"/>
                    <a:pt x="3924" y="526"/>
                    <a:pt x="3981" y="460"/>
                  </a:cubicBezTo>
                  <a:cubicBezTo>
                    <a:pt x="3932" y="428"/>
                    <a:pt x="3858" y="395"/>
                    <a:pt x="3809" y="370"/>
                  </a:cubicBezTo>
                  <a:cubicBezTo>
                    <a:pt x="3800" y="362"/>
                    <a:pt x="3784" y="362"/>
                    <a:pt x="3776" y="354"/>
                  </a:cubicBezTo>
                  <a:cubicBezTo>
                    <a:pt x="3759" y="346"/>
                    <a:pt x="3718" y="321"/>
                    <a:pt x="3677" y="296"/>
                  </a:cubicBezTo>
                  <a:cubicBezTo>
                    <a:pt x="3612" y="263"/>
                    <a:pt x="3530" y="214"/>
                    <a:pt x="3489" y="198"/>
                  </a:cubicBezTo>
                  <a:cubicBezTo>
                    <a:pt x="3456" y="181"/>
                    <a:pt x="3398" y="173"/>
                    <a:pt x="3349" y="165"/>
                  </a:cubicBezTo>
                  <a:cubicBezTo>
                    <a:pt x="3292" y="149"/>
                    <a:pt x="3234" y="149"/>
                    <a:pt x="3201" y="149"/>
                  </a:cubicBezTo>
                  <a:cubicBezTo>
                    <a:pt x="3185" y="149"/>
                    <a:pt x="3136" y="165"/>
                    <a:pt x="3086" y="181"/>
                  </a:cubicBezTo>
                  <a:cubicBezTo>
                    <a:pt x="3021" y="206"/>
                    <a:pt x="2955" y="231"/>
                    <a:pt x="2914" y="222"/>
                  </a:cubicBezTo>
                  <a:cubicBezTo>
                    <a:pt x="2881" y="222"/>
                    <a:pt x="2816" y="206"/>
                    <a:pt x="2758" y="181"/>
                  </a:cubicBezTo>
                  <a:cubicBezTo>
                    <a:pt x="2684" y="157"/>
                    <a:pt x="2610" y="140"/>
                    <a:pt x="2586" y="140"/>
                  </a:cubicBezTo>
                  <a:cubicBezTo>
                    <a:pt x="2569" y="140"/>
                    <a:pt x="2504" y="181"/>
                    <a:pt x="2422" y="222"/>
                  </a:cubicBezTo>
                  <a:cubicBezTo>
                    <a:pt x="2290" y="296"/>
                    <a:pt x="2134" y="378"/>
                    <a:pt x="2085" y="354"/>
                  </a:cubicBezTo>
                  <a:cubicBezTo>
                    <a:pt x="2044" y="329"/>
                    <a:pt x="2052" y="280"/>
                    <a:pt x="2061" y="222"/>
                  </a:cubicBezTo>
                  <a:cubicBezTo>
                    <a:pt x="2061" y="206"/>
                    <a:pt x="2069" y="198"/>
                    <a:pt x="2069" y="190"/>
                  </a:cubicBezTo>
                  <a:lnTo>
                    <a:pt x="2069" y="190"/>
                  </a:lnTo>
                  <a:cubicBezTo>
                    <a:pt x="2069" y="173"/>
                    <a:pt x="2069" y="157"/>
                    <a:pt x="2069" y="157"/>
                  </a:cubicBezTo>
                  <a:cubicBezTo>
                    <a:pt x="2044" y="149"/>
                    <a:pt x="2020" y="157"/>
                    <a:pt x="2003" y="157"/>
                  </a:cubicBezTo>
                  <a:cubicBezTo>
                    <a:pt x="1954" y="165"/>
                    <a:pt x="1921" y="165"/>
                    <a:pt x="1905" y="116"/>
                  </a:cubicBezTo>
                  <a:cubicBezTo>
                    <a:pt x="1896" y="99"/>
                    <a:pt x="1896" y="75"/>
                    <a:pt x="1896" y="50"/>
                  </a:cubicBezTo>
                  <a:cubicBezTo>
                    <a:pt x="1896" y="34"/>
                    <a:pt x="1896" y="17"/>
                    <a:pt x="1888" y="9"/>
                  </a:cubicBezTo>
                  <a:cubicBezTo>
                    <a:pt x="1888" y="1"/>
                    <a:pt x="1888" y="1"/>
                    <a:pt x="1880" y="1"/>
                  </a:cubicBezTo>
                  <a:cubicBezTo>
                    <a:pt x="1855" y="9"/>
                    <a:pt x="1814" y="42"/>
                    <a:pt x="1782" y="75"/>
                  </a:cubicBezTo>
                  <a:cubicBezTo>
                    <a:pt x="1724" y="116"/>
                    <a:pt x="1675" y="157"/>
                    <a:pt x="1634" y="149"/>
                  </a:cubicBezTo>
                  <a:cubicBezTo>
                    <a:pt x="1626" y="140"/>
                    <a:pt x="1617" y="140"/>
                    <a:pt x="1609" y="140"/>
                  </a:cubicBezTo>
                  <a:cubicBezTo>
                    <a:pt x="1552" y="124"/>
                    <a:pt x="1445" y="99"/>
                    <a:pt x="1412" y="42"/>
                  </a:cubicBezTo>
                  <a:cubicBezTo>
                    <a:pt x="1404" y="34"/>
                    <a:pt x="1404" y="34"/>
                    <a:pt x="1404" y="25"/>
                  </a:cubicBezTo>
                  <a:cubicBezTo>
                    <a:pt x="1371" y="50"/>
                    <a:pt x="1314" y="83"/>
                    <a:pt x="1297" y="99"/>
                  </a:cubicBezTo>
                  <a:cubicBezTo>
                    <a:pt x="1281" y="108"/>
                    <a:pt x="1248" y="124"/>
                    <a:pt x="1199" y="140"/>
                  </a:cubicBezTo>
                  <a:cubicBezTo>
                    <a:pt x="1125" y="181"/>
                    <a:pt x="1010" y="231"/>
                    <a:pt x="961" y="272"/>
                  </a:cubicBezTo>
                  <a:cubicBezTo>
                    <a:pt x="903" y="321"/>
                    <a:pt x="895" y="378"/>
                    <a:pt x="887" y="428"/>
                  </a:cubicBezTo>
                  <a:cubicBezTo>
                    <a:pt x="879" y="436"/>
                    <a:pt x="879" y="452"/>
                    <a:pt x="879" y="469"/>
                  </a:cubicBezTo>
                  <a:lnTo>
                    <a:pt x="879" y="469"/>
                  </a:lnTo>
                  <a:cubicBezTo>
                    <a:pt x="871" y="501"/>
                    <a:pt x="797" y="551"/>
                    <a:pt x="715" y="592"/>
                  </a:cubicBezTo>
                  <a:cubicBezTo>
                    <a:pt x="600" y="641"/>
                    <a:pt x="468" y="690"/>
                    <a:pt x="427" y="690"/>
                  </a:cubicBezTo>
                  <a:cubicBezTo>
                    <a:pt x="386" y="698"/>
                    <a:pt x="313" y="674"/>
                    <a:pt x="255" y="657"/>
                  </a:cubicBezTo>
                  <a:cubicBezTo>
                    <a:pt x="214" y="641"/>
                    <a:pt x="181" y="633"/>
                    <a:pt x="181" y="633"/>
                  </a:cubicBezTo>
                  <a:lnTo>
                    <a:pt x="181" y="633"/>
                  </a:lnTo>
                  <a:cubicBezTo>
                    <a:pt x="181" y="633"/>
                    <a:pt x="140" y="682"/>
                    <a:pt x="107" y="731"/>
                  </a:cubicBezTo>
                  <a:cubicBezTo>
                    <a:pt x="83" y="772"/>
                    <a:pt x="50" y="805"/>
                    <a:pt x="25" y="838"/>
                  </a:cubicBezTo>
                  <a:cubicBezTo>
                    <a:pt x="42" y="871"/>
                    <a:pt x="25" y="936"/>
                    <a:pt x="9" y="1002"/>
                  </a:cubicBezTo>
                  <a:cubicBezTo>
                    <a:pt x="1" y="1035"/>
                    <a:pt x="1" y="1060"/>
                    <a:pt x="1" y="1068"/>
                  </a:cubicBezTo>
                  <a:cubicBezTo>
                    <a:pt x="1" y="1084"/>
                    <a:pt x="1" y="1092"/>
                    <a:pt x="9" y="1101"/>
                  </a:cubicBezTo>
                  <a:cubicBezTo>
                    <a:pt x="17" y="1109"/>
                    <a:pt x="25" y="1117"/>
                    <a:pt x="34" y="1125"/>
                  </a:cubicBezTo>
                  <a:cubicBezTo>
                    <a:pt x="58" y="1133"/>
                    <a:pt x="75" y="1158"/>
                    <a:pt x="91" y="1191"/>
                  </a:cubicBezTo>
                  <a:lnTo>
                    <a:pt x="91" y="1191"/>
                  </a:lnTo>
                  <a:cubicBezTo>
                    <a:pt x="107" y="1224"/>
                    <a:pt x="116" y="1273"/>
                    <a:pt x="116" y="1289"/>
                  </a:cubicBezTo>
                  <a:cubicBezTo>
                    <a:pt x="116" y="1289"/>
                    <a:pt x="132" y="1298"/>
                    <a:pt x="157" y="1314"/>
                  </a:cubicBezTo>
                  <a:cubicBezTo>
                    <a:pt x="198" y="1347"/>
                    <a:pt x="247" y="1371"/>
                    <a:pt x="255" y="1371"/>
                  </a:cubicBezTo>
                  <a:cubicBezTo>
                    <a:pt x="272" y="1380"/>
                    <a:pt x="386" y="1445"/>
                    <a:pt x="493" y="1519"/>
                  </a:cubicBezTo>
                  <a:lnTo>
                    <a:pt x="493" y="1519"/>
                  </a:lnTo>
                  <a:cubicBezTo>
                    <a:pt x="583" y="1577"/>
                    <a:pt x="682" y="1634"/>
                    <a:pt x="706" y="1650"/>
                  </a:cubicBezTo>
                  <a:cubicBezTo>
                    <a:pt x="731" y="1659"/>
                    <a:pt x="838" y="1659"/>
                    <a:pt x="961" y="1642"/>
                  </a:cubicBezTo>
                  <a:cubicBezTo>
                    <a:pt x="1125" y="1626"/>
                    <a:pt x="1306" y="1601"/>
                    <a:pt x="1322" y="1585"/>
                  </a:cubicBezTo>
                  <a:cubicBezTo>
                    <a:pt x="1338" y="1577"/>
                    <a:pt x="1322" y="1503"/>
                    <a:pt x="1322" y="1503"/>
                  </a:cubicBezTo>
                  <a:lnTo>
                    <a:pt x="1314" y="1486"/>
                  </a:lnTo>
                  <a:lnTo>
                    <a:pt x="1330" y="1470"/>
                  </a:lnTo>
                  <a:cubicBezTo>
                    <a:pt x="1330" y="1470"/>
                    <a:pt x="1470" y="1347"/>
                    <a:pt x="1503" y="1322"/>
                  </a:cubicBezTo>
                  <a:cubicBezTo>
                    <a:pt x="1544" y="1289"/>
                    <a:pt x="1814" y="1224"/>
                    <a:pt x="1896" y="1207"/>
                  </a:cubicBezTo>
                  <a:lnTo>
                    <a:pt x="1913" y="1199"/>
                  </a:lnTo>
                  <a:cubicBezTo>
                    <a:pt x="1929" y="1199"/>
                    <a:pt x="1979" y="1207"/>
                    <a:pt x="2036" y="1224"/>
                  </a:cubicBezTo>
                  <a:cubicBezTo>
                    <a:pt x="2110" y="1240"/>
                    <a:pt x="2208" y="1265"/>
                    <a:pt x="2241" y="1256"/>
                  </a:cubicBezTo>
                  <a:cubicBezTo>
                    <a:pt x="2290" y="1240"/>
                    <a:pt x="2405" y="1142"/>
                    <a:pt x="2487" y="1068"/>
                  </a:cubicBezTo>
                  <a:cubicBezTo>
                    <a:pt x="2520" y="1035"/>
                    <a:pt x="2553" y="1010"/>
                    <a:pt x="2569" y="1002"/>
                  </a:cubicBezTo>
                  <a:cubicBezTo>
                    <a:pt x="2594" y="977"/>
                    <a:pt x="2643" y="953"/>
                    <a:pt x="2693" y="936"/>
                  </a:cubicBezTo>
                  <a:cubicBezTo>
                    <a:pt x="2742" y="912"/>
                    <a:pt x="2783" y="895"/>
                    <a:pt x="2816" y="887"/>
                  </a:cubicBezTo>
                  <a:cubicBezTo>
                    <a:pt x="2840" y="887"/>
                    <a:pt x="2906" y="887"/>
                    <a:pt x="2988" y="887"/>
                  </a:cubicBezTo>
                  <a:cubicBezTo>
                    <a:pt x="3086" y="895"/>
                    <a:pt x="3210" y="904"/>
                    <a:pt x="3259" y="912"/>
                  </a:cubicBezTo>
                  <a:cubicBezTo>
                    <a:pt x="3316" y="920"/>
                    <a:pt x="3349" y="953"/>
                    <a:pt x="3382" y="986"/>
                  </a:cubicBezTo>
                  <a:cubicBezTo>
                    <a:pt x="3415" y="1018"/>
                    <a:pt x="3439" y="1043"/>
                    <a:pt x="3489" y="1068"/>
                  </a:cubicBezTo>
                  <a:cubicBezTo>
                    <a:pt x="3546" y="1101"/>
                    <a:pt x="3644" y="1051"/>
                    <a:pt x="3718" y="1018"/>
                  </a:cubicBezTo>
                  <a:cubicBezTo>
                    <a:pt x="3735" y="1010"/>
                    <a:pt x="3751" y="1002"/>
                    <a:pt x="3768" y="99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74"/>
            <p:cNvSpPr/>
            <p:nvPr/>
          </p:nvSpPr>
          <p:spPr>
            <a:xfrm>
              <a:off x="4051175" y="1782000"/>
              <a:ext cx="171125" cy="119425"/>
            </a:xfrm>
            <a:custGeom>
              <a:avLst/>
              <a:gdLst/>
              <a:ahLst/>
              <a:cxnLst/>
              <a:rect l="l" t="t" r="r" b="b"/>
              <a:pathLst>
                <a:path w="6845" h="4777" extrusionOk="0">
                  <a:moveTo>
                    <a:pt x="6114" y="3980"/>
                  </a:moveTo>
                  <a:lnTo>
                    <a:pt x="6114" y="3964"/>
                  </a:lnTo>
                  <a:cubicBezTo>
                    <a:pt x="6114" y="3956"/>
                    <a:pt x="6114" y="3939"/>
                    <a:pt x="6114" y="3923"/>
                  </a:cubicBezTo>
                  <a:cubicBezTo>
                    <a:pt x="6114" y="3915"/>
                    <a:pt x="6098" y="3898"/>
                    <a:pt x="6073" y="3874"/>
                  </a:cubicBezTo>
                  <a:cubicBezTo>
                    <a:pt x="6048" y="3857"/>
                    <a:pt x="6024" y="3833"/>
                    <a:pt x="6007" y="3808"/>
                  </a:cubicBezTo>
                  <a:cubicBezTo>
                    <a:pt x="5983" y="3767"/>
                    <a:pt x="5991" y="3668"/>
                    <a:pt x="5999" y="3570"/>
                  </a:cubicBezTo>
                  <a:cubicBezTo>
                    <a:pt x="5999" y="3496"/>
                    <a:pt x="6007" y="3430"/>
                    <a:pt x="5999" y="3398"/>
                  </a:cubicBezTo>
                  <a:cubicBezTo>
                    <a:pt x="5991" y="3365"/>
                    <a:pt x="5909" y="3291"/>
                    <a:pt x="5843" y="3233"/>
                  </a:cubicBezTo>
                  <a:cubicBezTo>
                    <a:pt x="5802" y="3192"/>
                    <a:pt x="5761" y="3160"/>
                    <a:pt x="5753" y="3135"/>
                  </a:cubicBezTo>
                  <a:cubicBezTo>
                    <a:pt x="5745" y="3110"/>
                    <a:pt x="5761" y="3078"/>
                    <a:pt x="5778" y="3045"/>
                  </a:cubicBezTo>
                  <a:cubicBezTo>
                    <a:pt x="5802" y="3012"/>
                    <a:pt x="5835" y="2979"/>
                    <a:pt x="5860" y="2971"/>
                  </a:cubicBezTo>
                  <a:cubicBezTo>
                    <a:pt x="5892" y="2946"/>
                    <a:pt x="6007" y="2954"/>
                    <a:pt x="6089" y="2954"/>
                  </a:cubicBezTo>
                  <a:cubicBezTo>
                    <a:pt x="6122" y="2963"/>
                    <a:pt x="6147" y="2963"/>
                    <a:pt x="6155" y="2963"/>
                  </a:cubicBezTo>
                  <a:cubicBezTo>
                    <a:pt x="6180" y="2963"/>
                    <a:pt x="6237" y="2971"/>
                    <a:pt x="6286" y="2979"/>
                  </a:cubicBezTo>
                  <a:cubicBezTo>
                    <a:pt x="6327" y="2987"/>
                    <a:pt x="6377" y="2995"/>
                    <a:pt x="6385" y="2995"/>
                  </a:cubicBezTo>
                  <a:cubicBezTo>
                    <a:pt x="6393" y="2995"/>
                    <a:pt x="6541" y="2913"/>
                    <a:pt x="6672" y="2831"/>
                  </a:cubicBezTo>
                  <a:cubicBezTo>
                    <a:pt x="6762" y="2774"/>
                    <a:pt x="6844" y="2741"/>
                    <a:pt x="6844" y="2733"/>
                  </a:cubicBezTo>
                  <a:cubicBezTo>
                    <a:pt x="6844" y="2733"/>
                    <a:pt x="6828" y="2733"/>
                    <a:pt x="6795" y="2708"/>
                  </a:cubicBezTo>
                  <a:lnTo>
                    <a:pt x="6795" y="2708"/>
                  </a:lnTo>
                  <a:cubicBezTo>
                    <a:pt x="6746" y="2675"/>
                    <a:pt x="6688" y="2634"/>
                    <a:pt x="6656" y="2618"/>
                  </a:cubicBezTo>
                  <a:cubicBezTo>
                    <a:pt x="6598" y="2585"/>
                    <a:pt x="6615" y="2528"/>
                    <a:pt x="6639" y="2470"/>
                  </a:cubicBezTo>
                  <a:cubicBezTo>
                    <a:pt x="6647" y="2454"/>
                    <a:pt x="6647" y="2437"/>
                    <a:pt x="6647" y="2421"/>
                  </a:cubicBezTo>
                  <a:cubicBezTo>
                    <a:pt x="6647" y="2421"/>
                    <a:pt x="6409" y="2413"/>
                    <a:pt x="6278" y="2405"/>
                  </a:cubicBezTo>
                  <a:cubicBezTo>
                    <a:pt x="6221" y="2405"/>
                    <a:pt x="6188" y="2405"/>
                    <a:pt x="6180" y="2405"/>
                  </a:cubicBezTo>
                  <a:cubicBezTo>
                    <a:pt x="6147" y="2396"/>
                    <a:pt x="6139" y="2364"/>
                    <a:pt x="6147" y="2331"/>
                  </a:cubicBezTo>
                  <a:cubicBezTo>
                    <a:pt x="6155" y="2314"/>
                    <a:pt x="6155" y="2298"/>
                    <a:pt x="6163" y="2273"/>
                  </a:cubicBezTo>
                  <a:lnTo>
                    <a:pt x="6163" y="2273"/>
                  </a:lnTo>
                  <a:cubicBezTo>
                    <a:pt x="6171" y="2240"/>
                    <a:pt x="6180" y="2208"/>
                    <a:pt x="6180" y="2191"/>
                  </a:cubicBezTo>
                  <a:cubicBezTo>
                    <a:pt x="6180" y="2175"/>
                    <a:pt x="6171" y="2150"/>
                    <a:pt x="6155" y="2134"/>
                  </a:cubicBezTo>
                  <a:cubicBezTo>
                    <a:pt x="6147" y="2109"/>
                    <a:pt x="6130" y="2085"/>
                    <a:pt x="6114" y="2068"/>
                  </a:cubicBezTo>
                  <a:cubicBezTo>
                    <a:pt x="6081" y="2027"/>
                    <a:pt x="5983" y="1970"/>
                    <a:pt x="5876" y="1896"/>
                  </a:cubicBezTo>
                  <a:lnTo>
                    <a:pt x="5876" y="1896"/>
                  </a:lnTo>
                  <a:lnTo>
                    <a:pt x="5868" y="1896"/>
                  </a:lnTo>
                  <a:lnTo>
                    <a:pt x="5868" y="1896"/>
                  </a:lnTo>
                  <a:cubicBezTo>
                    <a:pt x="5786" y="1838"/>
                    <a:pt x="5778" y="1814"/>
                    <a:pt x="5769" y="1789"/>
                  </a:cubicBezTo>
                  <a:cubicBezTo>
                    <a:pt x="5761" y="1781"/>
                    <a:pt x="5761" y="1764"/>
                    <a:pt x="5745" y="1748"/>
                  </a:cubicBezTo>
                  <a:cubicBezTo>
                    <a:pt x="5695" y="1707"/>
                    <a:pt x="5704" y="1641"/>
                    <a:pt x="5712" y="1584"/>
                  </a:cubicBezTo>
                  <a:cubicBezTo>
                    <a:pt x="5712" y="1568"/>
                    <a:pt x="5712" y="1543"/>
                    <a:pt x="5712" y="1543"/>
                  </a:cubicBezTo>
                  <a:lnTo>
                    <a:pt x="5712" y="1543"/>
                  </a:lnTo>
                  <a:cubicBezTo>
                    <a:pt x="5704" y="1535"/>
                    <a:pt x="5663" y="1510"/>
                    <a:pt x="5622" y="1494"/>
                  </a:cubicBezTo>
                  <a:cubicBezTo>
                    <a:pt x="5556" y="1453"/>
                    <a:pt x="5482" y="1412"/>
                    <a:pt x="5466" y="1371"/>
                  </a:cubicBezTo>
                  <a:cubicBezTo>
                    <a:pt x="5449" y="1330"/>
                    <a:pt x="5490" y="1280"/>
                    <a:pt x="5531" y="1231"/>
                  </a:cubicBezTo>
                  <a:cubicBezTo>
                    <a:pt x="5564" y="1190"/>
                    <a:pt x="5597" y="1157"/>
                    <a:pt x="5597" y="1149"/>
                  </a:cubicBezTo>
                  <a:cubicBezTo>
                    <a:pt x="5589" y="1133"/>
                    <a:pt x="5564" y="1100"/>
                    <a:pt x="5540" y="1075"/>
                  </a:cubicBezTo>
                  <a:cubicBezTo>
                    <a:pt x="5507" y="1018"/>
                    <a:pt x="5457" y="952"/>
                    <a:pt x="5441" y="903"/>
                  </a:cubicBezTo>
                  <a:cubicBezTo>
                    <a:pt x="5425" y="845"/>
                    <a:pt x="5466" y="804"/>
                    <a:pt x="5499" y="780"/>
                  </a:cubicBezTo>
                  <a:cubicBezTo>
                    <a:pt x="5499" y="771"/>
                    <a:pt x="5507" y="780"/>
                    <a:pt x="5507" y="780"/>
                  </a:cubicBezTo>
                  <a:cubicBezTo>
                    <a:pt x="5507" y="771"/>
                    <a:pt x="5507" y="763"/>
                    <a:pt x="5507" y="747"/>
                  </a:cubicBezTo>
                  <a:cubicBezTo>
                    <a:pt x="5515" y="698"/>
                    <a:pt x="5515" y="591"/>
                    <a:pt x="5499" y="566"/>
                  </a:cubicBezTo>
                  <a:cubicBezTo>
                    <a:pt x="5490" y="550"/>
                    <a:pt x="5433" y="509"/>
                    <a:pt x="5359" y="468"/>
                  </a:cubicBezTo>
                  <a:cubicBezTo>
                    <a:pt x="5285" y="419"/>
                    <a:pt x="5203" y="369"/>
                    <a:pt x="5170" y="369"/>
                  </a:cubicBezTo>
                  <a:cubicBezTo>
                    <a:pt x="5137" y="353"/>
                    <a:pt x="5031" y="336"/>
                    <a:pt x="4940" y="328"/>
                  </a:cubicBezTo>
                  <a:cubicBezTo>
                    <a:pt x="4875" y="320"/>
                    <a:pt x="4817" y="320"/>
                    <a:pt x="4801" y="320"/>
                  </a:cubicBezTo>
                  <a:cubicBezTo>
                    <a:pt x="4785" y="328"/>
                    <a:pt x="4752" y="345"/>
                    <a:pt x="4711" y="369"/>
                  </a:cubicBezTo>
                  <a:cubicBezTo>
                    <a:pt x="4653" y="410"/>
                    <a:pt x="4588" y="451"/>
                    <a:pt x="4538" y="460"/>
                  </a:cubicBezTo>
                  <a:cubicBezTo>
                    <a:pt x="4473" y="476"/>
                    <a:pt x="4440" y="410"/>
                    <a:pt x="4407" y="328"/>
                  </a:cubicBezTo>
                  <a:lnTo>
                    <a:pt x="4407" y="328"/>
                  </a:lnTo>
                  <a:cubicBezTo>
                    <a:pt x="4374" y="271"/>
                    <a:pt x="4341" y="197"/>
                    <a:pt x="4292" y="172"/>
                  </a:cubicBezTo>
                  <a:cubicBezTo>
                    <a:pt x="4218" y="140"/>
                    <a:pt x="4144" y="172"/>
                    <a:pt x="4095" y="197"/>
                  </a:cubicBezTo>
                  <a:cubicBezTo>
                    <a:pt x="4071" y="205"/>
                    <a:pt x="4046" y="213"/>
                    <a:pt x="4030" y="213"/>
                  </a:cubicBezTo>
                  <a:lnTo>
                    <a:pt x="4030" y="213"/>
                  </a:lnTo>
                  <a:cubicBezTo>
                    <a:pt x="3997" y="222"/>
                    <a:pt x="3923" y="189"/>
                    <a:pt x="3841" y="156"/>
                  </a:cubicBezTo>
                  <a:cubicBezTo>
                    <a:pt x="3726" y="107"/>
                    <a:pt x="3595" y="33"/>
                    <a:pt x="3562" y="16"/>
                  </a:cubicBezTo>
                  <a:lnTo>
                    <a:pt x="3562" y="16"/>
                  </a:lnTo>
                  <a:cubicBezTo>
                    <a:pt x="3554" y="8"/>
                    <a:pt x="3545" y="0"/>
                    <a:pt x="3545" y="0"/>
                  </a:cubicBezTo>
                  <a:cubicBezTo>
                    <a:pt x="3504" y="0"/>
                    <a:pt x="3422" y="8"/>
                    <a:pt x="3398" y="25"/>
                  </a:cubicBezTo>
                  <a:cubicBezTo>
                    <a:pt x="3373" y="33"/>
                    <a:pt x="3348" y="49"/>
                    <a:pt x="3316" y="74"/>
                  </a:cubicBezTo>
                  <a:cubicBezTo>
                    <a:pt x="3291" y="99"/>
                    <a:pt x="3266" y="131"/>
                    <a:pt x="3250" y="156"/>
                  </a:cubicBezTo>
                  <a:lnTo>
                    <a:pt x="3250" y="156"/>
                  </a:lnTo>
                  <a:cubicBezTo>
                    <a:pt x="3233" y="181"/>
                    <a:pt x="3225" y="205"/>
                    <a:pt x="3217" y="238"/>
                  </a:cubicBezTo>
                  <a:cubicBezTo>
                    <a:pt x="3209" y="279"/>
                    <a:pt x="3192" y="312"/>
                    <a:pt x="3160" y="345"/>
                  </a:cubicBezTo>
                  <a:cubicBezTo>
                    <a:pt x="3135" y="369"/>
                    <a:pt x="3037" y="369"/>
                    <a:pt x="2930" y="378"/>
                  </a:cubicBezTo>
                  <a:cubicBezTo>
                    <a:pt x="2807" y="378"/>
                    <a:pt x="2667" y="378"/>
                    <a:pt x="2643" y="402"/>
                  </a:cubicBezTo>
                  <a:cubicBezTo>
                    <a:pt x="2610" y="443"/>
                    <a:pt x="2569" y="468"/>
                    <a:pt x="2528" y="476"/>
                  </a:cubicBezTo>
                  <a:lnTo>
                    <a:pt x="2528" y="476"/>
                  </a:lnTo>
                  <a:cubicBezTo>
                    <a:pt x="2495" y="492"/>
                    <a:pt x="2462" y="492"/>
                    <a:pt x="2429" y="492"/>
                  </a:cubicBezTo>
                  <a:cubicBezTo>
                    <a:pt x="2429" y="517"/>
                    <a:pt x="2429" y="550"/>
                    <a:pt x="2429" y="574"/>
                  </a:cubicBezTo>
                  <a:cubicBezTo>
                    <a:pt x="2429" y="591"/>
                    <a:pt x="2413" y="616"/>
                    <a:pt x="2405" y="648"/>
                  </a:cubicBezTo>
                  <a:cubicBezTo>
                    <a:pt x="2380" y="689"/>
                    <a:pt x="2355" y="747"/>
                    <a:pt x="2364" y="780"/>
                  </a:cubicBezTo>
                  <a:cubicBezTo>
                    <a:pt x="2372" y="796"/>
                    <a:pt x="2405" y="812"/>
                    <a:pt x="2429" y="829"/>
                  </a:cubicBezTo>
                  <a:cubicBezTo>
                    <a:pt x="2478" y="845"/>
                    <a:pt x="2511" y="862"/>
                    <a:pt x="2503" y="911"/>
                  </a:cubicBezTo>
                  <a:cubicBezTo>
                    <a:pt x="2495" y="977"/>
                    <a:pt x="2347" y="1042"/>
                    <a:pt x="2281" y="1075"/>
                  </a:cubicBezTo>
                  <a:cubicBezTo>
                    <a:pt x="2273" y="1083"/>
                    <a:pt x="2265" y="1083"/>
                    <a:pt x="2257" y="1092"/>
                  </a:cubicBezTo>
                  <a:cubicBezTo>
                    <a:pt x="2240" y="1100"/>
                    <a:pt x="2134" y="1174"/>
                    <a:pt x="2043" y="1247"/>
                  </a:cubicBezTo>
                  <a:cubicBezTo>
                    <a:pt x="1978" y="1297"/>
                    <a:pt x="1920" y="1354"/>
                    <a:pt x="1888" y="1379"/>
                  </a:cubicBezTo>
                  <a:cubicBezTo>
                    <a:pt x="1838" y="1436"/>
                    <a:pt x="1822" y="1518"/>
                    <a:pt x="1805" y="1576"/>
                  </a:cubicBezTo>
                  <a:cubicBezTo>
                    <a:pt x="1805" y="1600"/>
                    <a:pt x="1797" y="1625"/>
                    <a:pt x="1789" y="1641"/>
                  </a:cubicBezTo>
                  <a:cubicBezTo>
                    <a:pt x="1789" y="1666"/>
                    <a:pt x="1805" y="1723"/>
                    <a:pt x="1822" y="1773"/>
                  </a:cubicBezTo>
                  <a:cubicBezTo>
                    <a:pt x="1855" y="1871"/>
                    <a:pt x="1888" y="1970"/>
                    <a:pt x="1830" y="2011"/>
                  </a:cubicBezTo>
                  <a:cubicBezTo>
                    <a:pt x="1781" y="2035"/>
                    <a:pt x="1723" y="2002"/>
                    <a:pt x="1658" y="1970"/>
                  </a:cubicBezTo>
                  <a:cubicBezTo>
                    <a:pt x="1617" y="1945"/>
                    <a:pt x="1576" y="1920"/>
                    <a:pt x="1551" y="1929"/>
                  </a:cubicBezTo>
                  <a:cubicBezTo>
                    <a:pt x="1502" y="1937"/>
                    <a:pt x="1485" y="1953"/>
                    <a:pt x="1469" y="1970"/>
                  </a:cubicBezTo>
                  <a:cubicBezTo>
                    <a:pt x="1461" y="1986"/>
                    <a:pt x="1444" y="1994"/>
                    <a:pt x="1428" y="2002"/>
                  </a:cubicBezTo>
                  <a:cubicBezTo>
                    <a:pt x="1403" y="2019"/>
                    <a:pt x="1362" y="2011"/>
                    <a:pt x="1321" y="2011"/>
                  </a:cubicBezTo>
                  <a:lnTo>
                    <a:pt x="1321" y="2011"/>
                  </a:lnTo>
                  <a:cubicBezTo>
                    <a:pt x="1280" y="2002"/>
                    <a:pt x="1231" y="2002"/>
                    <a:pt x="1190" y="2011"/>
                  </a:cubicBezTo>
                  <a:cubicBezTo>
                    <a:pt x="1165" y="2011"/>
                    <a:pt x="1165" y="2035"/>
                    <a:pt x="1165" y="2052"/>
                  </a:cubicBezTo>
                  <a:lnTo>
                    <a:pt x="1165" y="2052"/>
                  </a:lnTo>
                  <a:cubicBezTo>
                    <a:pt x="1165" y="2093"/>
                    <a:pt x="1157" y="2126"/>
                    <a:pt x="1124" y="2142"/>
                  </a:cubicBezTo>
                  <a:lnTo>
                    <a:pt x="1124" y="2142"/>
                  </a:lnTo>
                  <a:cubicBezTo>
                    <a:pt x="1092" y="2158"/>
                    <a:pt x="1026" y="2199"/>
                    <a:pt x="968" y="2224"/>
                  </a:cubicBezTo>
                  <a:cubicBezTo>
                    <a:pt x="927" y="2240"/>
                    <a:pt x="886" y="2257"/>
                    <a:pt x="862" y="2257"/>
                  </a:cubicBezTo>
                  <a:lnTo>
                    <a:pt x="862" y="2257"/>
                  </a:lnTo>
                  <a:cubicBezTo>
                    <a:pt x="837" y="2265"/>
                    <a:pt x="796" y="2257"/>
                    <a:pt x="747" y="2249"/>
                  </a:cubicBezTo>
                  <a:cubicBezTo>
                    <a:pt x="681" y="2232"/>
                    <a:pt x="599" y="2208"/>
                    <a:pt x="509" y="2216"/>
                  </a:cubicBezTo>
                  <a:cubicBezTo>
                    <a:pt x="451" y="2216"/>
                    <a:pt x="402" y="2216"/>
                    <a:pt x="361" y="2216"/>
                  </a:cubicBezTo>
                  <a:cubicBezTo>
                    <a:pt x="320" y="2216"/>
                    <a:pt x="287" y="2216"/>
                    <a:pt x="246" y="2224"/>
                  </a:cubicBezTo>
                  <a:cubicBezTo>
                    <a:pt x="263" y="2281"/>
                    <a:pt x="287" y="2339"/>
                    <a:pt x="304" y="2388"/>
                  </a:cubicBezTo>
                  <a:lnTo>
                    <a:pt x="304" y="2388"/>
                  </a:lnTo>
                  <a:lnTo>
                    <a:pt x="320" y="2429"/>
                  </a:lnTo>
                  <a:cubicBezTo>
                    <a:pt x="386" y="2577"/>
                    <a:pt x="501" y="2848"/>
                    <a:pt x="509" y="2954"/>
                  </a:cubicBezTo>
                  <a:cubicBezTo>
                    <a:pt x="509" y="2987"/>
                    <a:pt x="517" y="3020"/>
                    <a:pt x="517" y="3053"/>
                  </a:cubicBezTo>
                  <a:cubicBezTo>
                    <a:pt x="533" y="3160"/>
                    <a:pt x="550" y="3283"/>
                    <a:pt x="517" y="3357"/>
                  </a:cubicBezTo>
                  <a:cubicBezTo>
                    <a:pt x="492" y="3414"/>
                    <a:pt x="328" y="3554"/>
                    <a:pt x="197" y="3668"/>
                  </a:cubicBezTo>
                  <a:cubicBezTo>
                    <a:pt x="98" y="3750"/>
                    <a:pt x="16" y="3824"/>
                    <a:pt x="0" y="3841"/>
                  </a:cubicBezTo>
                  <a:cubicBezTo>
                    <a:pt x="0" y="3849"/>
                    <a:pt x="8" y="3841"/>
                    <a:pt x="25" y="3849"/>
                  </a:cubicBezTo>
                  <a:lnTo>
                    <a:pt x="25" y="3849"/>
                  </a:lnTo>
                  <a:cubicBezTo>
                    <a:pt x="57" y="3874"/>
                    <a:pt x="107" y="3890"/>
                    <a:pt x="148" y="3906"/>
                  </a:cubicBezTo>
                  <a:cubicBezTo>
                    <a:pt x="205" y="3931"/>
                    <a:pt x="263" y="3956"/>
                    <a:pt x="279" y="3972"/>
                  </a:cubicBezTo>
                  <a:cubicBezTo>
                    <a:pt x="328" y="4021"/>
                    <a:pt x="287" y="4292"/>
                    <a:pt x="271" y="4399"/>
                  </a:cubicBezTo>
                  <a:cubicBezTo>
                    <a:pt x="263" y="4415"/>
                    <a:pt x="263" y="4432"/>
                    <a:pt x="263" y="4432"/>
                  </a:cubicBezTo>
                  <a:cubicBezTo>
                    <a:pt x="263" y="4440"/>
                    <a:pt x="279" y="4481"/>
                    <a:pt x="312" y="4538"/>
                  </a:cubicBezTo>
                  <a:cubicBezTo>
                    <a:pt x="369" y="4514"/>
                    <a:pt x="525" y="4456"/>
                    <a:pt x="607" y="4440"/>
                  </a:cubicBezTo>
                  <a:cubicBezTo>
                    <a:pt x="648" y="4432"/>
                    <a:pt x="698" y="4374"/>
                    <a:pt x="739" y="4317"/>
                  </a:cubicBezTo>
                  <a:cubicBezTo>
                    <a:pt x="796" y="4243"/>
                    <a:pt x="854" y="4177"/>
                    <a:pt x="911" y="4177"/>
                  </a:cubicBezTo>
                  <a:cubicBezTo>
                    <a:pt x="944" y="4177"/>
                    <a:pt x="1018" y="4169"/>
                    <a:pt x="1124" y="4161"/>
                  </a:cubicBezTo>
                  <a:cubicBezTo>
                    <a:pt x="1321" y="4144"/>
                    <a:pt x="1600" y="4128"/>
                    <a:pt x="1773" y="4128"/>
                  </a:cubicBezTo>
                  <a:cubicBezTo>
                    <a:pt x="1879" y="4128"/>
                    <a:pt x="2076" y="4161"/>
                    <a:pt x="2273" y="4194"/>
                  </a:cubicBezTo>
                  <a:cubicBezTo>
                    <a:pt x="2577" y="4251"/>
                    <a:pt x="2897" y="4325"/>
                    <a:pt x="2971" y="4350"/>
                  </a:cubicBezTo>
                  <a:cubicBezTo>
                    <a:pt x="3061" y="4374"/>
                    <a:pt x="3086" y="4464"/>
                    <a:pt x="3110" y="4538"/>
                  </a:cubicBezTo>
                  <a:cubicBezTo>
                    <a:pt x="3119" y="4579"/>
                    <a:pt x="3135" y="4612"/>
                    <a:pt x="3135" y="4612"/>
                  </a:cubicBezTo>
                  <a:cubicBezTo>
                    <a:pt x="3184" y="4596"/>
                    <a:pt x="3233" y="4555"/>
                    <a:pt x="3274" y="4514"/>
                  </a:cubicBezTo>
                  <a:cubicBezTo>
                    <a:pt x="3291" y="4497"/>
                    <a:pt x="3307" y="4481"/>
                    <a:pt x="3324" y="4464"/>
                  </a:cubicBezTo>
                  <a:cubicBezTo>
                    <a:pt x="3348" y="4448"/>
                    <a:pt x="3389" y="4432"/>
                    <a:pt x="3439" y="4423"/>
                  </a:cubicBezTo>
                  <a:cubicBezTo>
                    <a:pt x="3521" y="4415"/>
                    <a:pt x="3619" y="4407"/>
                    <a:pt x="3636" y="4407"/>
                  </a:cubicBezTo>
                  <a:cubicBezTo>
                    <a:pt x="3668" y="4407"/>
                    <a:pt x="3750" y="4481"/>
                    <a:pt x="3841" y="4555"/>
                  </a:cubicBezTo>
                  <a:cubicBezTo>
                    <a:pt x="3915" y="4612"/>
                    <a:pt x="3972" y="4694"/>
                    <a:pt x="3980" y="4686"/>
                  </a:cubicBezTo>
                  <a:lnTo>
                    <a:pt x="3980" y="4686"/>
                  </a:lnTo>
                  <a:cubicBezTo>
                    <a:pt x="3988" y="4678"/>
                    <a:pt x="4021" y="4538"/>
                    <a:pt x="4021" y="4538"/>
                  </a:cubicBezTo>
                  <a:lnTo>
                    <a:pt x="4021" y="4530"/>
                  </a:lnTo>
                  <a:lnTo>
                    <a:pt x="4038" y="4522"/>
                  </a:lnTo>
                  <a:cubicBezTo>
                    <a:pt x="4038" y="4522"/>
                    <a:pt x="4194" y="4415"/>
                    <a:pt x="4243" y="4407"/>
                  </a:cubicBezTo>
                  <a:cubicBezTo>
                    <a:pt x="4292" y="4399"/>
                    <a:pt x="4341" y="4481"/>
                    <a:pt x="4399" y="4555"/>
                  </a:cubicBezTo>
                  <a:lnTo>
                    <a:pt x="4399" y="4555"/>
                  </a:lnTo>
                  <a:cubicBezTo>
                    <a:pt x="4432" y="4612"/>
                    <a:pt x="4464" y="4670"/>
                    <a:pt x="4473" y="4670"/>
                  </a:cubicBezTo>
                  <a:cubicBezTo>
                    <a:pt x="4473" y="4670"/>
                    <a:pt x="4506" y="4661"/>
                    <a:pt x="4547" y="4653"/>
                  </a:cubicBezTo>
                  <a:cubicBezTo>
                    <a:pt x="4678" y="4629"/>
                    <a:pt x="4932" y="4571"/>
                    <a:pt x="5014" y="4588"/>
                  </a:cubicBezTo>
                  <a:cubicBezTo>
                    <a:pt x="5072" y="4596"/>
                    <a:pt x="5129" y="4645"/>
                    <a:pt x="5187" y="4694"/>
                  </a:cubicBezTo>
                  <a:lnTo>
                    <a:pt x="5187" y="4694"/>
                  </a:lnTo>
                  <a:cubicBezTo>
                    <a:pt x="5244" y="4735"/>
                    <a:pt x="5285" y="4776"/>
                    <a:pt x="5302" y="4768"/>
                  </a:cubicBezTo>
                  <a:cubicBezTo>
                    <a:pt x="5326" y="4768"/>
                    <a:pt x="5293" y="4629"/>
                    <a:pt x="5269" y="4538"/>
                  </a:cubicBezTo>
                  <a:cubicBezTo>
                    <a:pt x="5261" y="4497"/>
                    <a:pt x="5252" y="4464"/>
                    <a:pt x="5252" y="4448"/>
                  </a:cubicBezTo>
                  <a:cubicBezTo>
                    <a:pt x="5244" y="4415"/>
                    <a:pt x="5334" y="4284"/>
                    <a:pt x="5416" y="4169"/>
                  </a:cubicBezTo>
                  <a:cubicBezTo>
                    <a:pt x="5499" y="4071"/>
                    <a:pt x="5581" y="3988"/>
                    <a:pt x="5622" y="3972"/>
                  </a:cubicBezTo>
                  <a:cubicBezTo>
                    <a:pt x="5687" y="3956"/>
                    <a:pt x="5917" y="3972"/>
                    <a:pt x="6057" y="39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74"/>
            <p:cNvSpPr/>
            <p:nvPr/>
          </p:nvSpPr>
          <p:spPr>
            <a:xfrm>
              <a:off x="4051175" y="1782000"/>
              <a:ext cx="171125" cy="119425"/>
            </a:xfrm>
            <a:custGeom>
              <a:avLst/>
              <a:gdLst/>
              <a:ahLst/>
              <a:cxnLst/>
              <a:rect l="l" t="t" r="r" b="b"/>
              <a:pathLst>
                <a:path w="6845" h="4777" fill="none" extrusionOk="0">
                  <a:moveTo>
                    <a:pt x="6114" y="3980"/>
                  </a:moveTo>
                  <a:lnTo>
                    <a:pt x="6114" y="3964"/>
                  </a:lnTo>
                  <a:cubicBezTo>
                    <a:pt x="6114" y="3956"/>
                    <a:pt x="6114" y="3939"/>
                    <a:pt x="6114" y="3923"/>
                  </a:cubicBezTo>
                  <a:cubicBezTo>
                    <a:pt x="6114" y="3915"/>
                    <a:pt x="6098" y="3898"/>
                    <a:pt x="6073" y="3874"/>
                  </a:cubicBezTo>
                  <a:cubicBezTo>
                    <a:pt x="6048" y="3857"/>
                    <a:pt x="6024" y="3833"/>
                    <a:pt x="6007" y="3808"/>
                  </a:cubicBezTo>
                  <a:cubicBezTo>
                    <a:pt x="5983" y="3767"/>
                    <a:pt x="5991" y="3668"/>
                    <a:pt x="5999" y="3570"/>
                  </a:cubicBezTo>
                  <a:cubicBezTo>
                    <a:pt x="5999" y="3496"/>
                    <a:pt x="6007" y="3430"/>
                    <a:pt x="5999" y="3398"/>
                  </a:cubicBezTo>
                  <a:cubicBezTo>
                    <a:pt x="5991" y="3365"/>
                    <a:pt x="5909" y="3291"/>
                    <a:pt x="5843" y="3233"/>
                  </a:cubicBezTo>
                  <a:cubicBezTo>
                    <a:pt x="5802" y="3192"/>
                    <a:pt x="5761" y="3160"/>
                    <a:pt x="5753" y="3135"/>
                  </a:cubicBezTo>
                  <a:cubicBezTo>
                    <a:pt x="5745" y="3110"/>
                    <a:pt x="5761" y="3078"/>
                    <a:pt x="5778" y="3045"/>
                  </a:cubicBezTo>
                  <a:cubicBezTo>
                    <a:pt x="5802" y="3012"/>
                    <a:pt x="5835" y="2979"/>
                    <a:pt x="5860" y="2971"/>
                  </a:cubicBezTo>
                  <a:cubicBezTo>
                    <a:pt x="5892" y="2946"/>
                    <a:pt x="6007" y="2954"/>
                    <a:pt x="6089" y="2954"/>
                  </a:cubicBezTo>
                  <a:cubicBezTo>
                    <a:pt x="6122" y="2963"/>
                    <a:pt x="6147" y="2963"/>
                    <a:pt x="6155" y="2963"/>
                  </a:cubicBezTo>
                  <a:cubicBezTo>
                    <a:pt x="6180" y="2963"/>
                    <a:pt x="6237" y="2971"/>
                    <a:pt x="6286" y="2979"/>
                  </a:cubicBezTo>
                  <a:cubicBezTo>
                    <a:pt x="6327" y="2987"/>
                    <a:pt x="6377" y="2995"/>
                    <a:pt x="6385" y="2995"/>
                  </a:cubicBezTo>
                  <a:cubicBezTo>
                    <a:pt x="6393" y="2995"/>
                    <a:pt x="6541" y="2913"/>
                    <a:pt x="6672" y="2831"/>
                  </a:cubicBezTo>
                  <a:cubicBezTo>
                    <a:pt x="6762" y="2774"/>
                    <a:pt x="6844" y="2741"/>
                    <a:pt x="6844" y="2733"/>
                  </a:cubicBezTo>
                  <a:cubicBezTo>
                    <a:pt x="6844" y="2733"/>
                    <a:pt x="6828" y="2733"/>
                    <a:pt x="6795" y="2708"/>
                  </a:cubicBezTo>
                  <a:lnTo>
                    <a:pt x="6795" y="2708"/>
                  </a:lnTo>
                  <a:cubicBezTo>
                    <a:pt x="6746" y="2675"/>
                    <a:pt x="6688" y="2634"/>
                    <a:pt x="6656" y="2618"/>
                  </a:cubicBezTo>
                  <a:cubicBezTo>
                    <a:pt x="6598" y="2585"/>
                    <a:pt x="6615" y="2528"/>
                    <a:pt x="6639" y="2470"/>
                  </a:cubicBezTo>
                  <a:cubicBezTo>
                    <a:pt x="6647" y="2454"/>
                    <a:pt x="6647" y="2437"/>
                    <a:pt x="6647" y="2421"/>
                  </a:cubicBezTo>
                  <a:cubicBezTo>
                    <a:pt x="6647" y="2421"/>
                    <a:pt x="6409" y="2413"/>
                    <a:pt x="6278" y="2405"/>
                  </a:cubicBezTo>
                  <a:cubicBezTo>
                    <a:pt x="6221" y="2405"/>
                    <a:pt x="6188" y="2405"/>
                    <a:pt x="6180" y="2405"/>
                  </a:cubicBezTo>
                  <a:cubicBezTo>
                    <a:pt x="6147" y="2396"/>
                    <a:pt x="6139" y="2364"/>
                    <a:pt x="6147" y="2331"/>
                  </a:cubicBezTo>
                  <a:cubicBezTo>
                    <a:pt x="6155" y="2314"/>
                    <a:pt x="6155" y="2298"/>
                    <a:pt x="6163" y="2273"/>
                  </a:cubicBezTo>
                  <a:lnTo>
                    <a:pt x="6163" y="2273"/>
                  </a:lnTo>
                  <a:cubicBezTo>
                    <a:pt x="6171" y="2240"/>
                    <a:pt x="6180" y="2208"/>
                    <a:pt x="6180" y="2191"/>
                  </a:cubicBezTo>
                  <a:cubicBezTo>
                    <a:pt x="6180" y="2175"/>
                    <a:pt x="6171" y="2150"/>
                    <a:pt x="6155" y="2134"/>
                  </a:cubicBezTo>
                  <a:cubicBezTo>
                    <a:pt x="6147" y="2109"/>
                    <a:pt x="6130" y="2085"/>
                    <a:pt x="6114" y="2068"/>
                  </a:cubicBezTo>
                  <a:cubicBezTo>
                    <a:pt x="6081" y="2027"/>
                    <a:pt x="5983" y="1970"/>
                    <a:pt x="5876" y="1896"/>
                  </a:cubicBezTo>
                  <a:lnTo>
                    <a:pt x="5876" y="1896"/>
                  </a:lnTo>
                  <a:lnTo>
                    <a:pt x="5868" y="1896"/>
                  </a:lnTo>
                  <a:lnTo>
                    <a:pt x="5868" y="1896"/>
                  </a:lnTo>
                  <a:cubicBezTo>
                    <a:pt x="5786" y="1838"/>
                    <a:pt x="5778" y="1814"/>
                    <a:pt x="5769" y="1789"/>
                  </a:cubicBezTo>
                  <a:cubicBezTo>
                    <a:pt x="5761" y="1781"/>
                    <a:pt x="5761" y="1764"/>
                    <a:pt x="5745" y="1748"/>
                  </a:cubicBezTo>
                  <a:cubicBezTo>
                    <a:pt x="5695" y="1707"/>
                    <a:pt x="5704" y="1641"/>
                    <a:pt x="5712" y="1584"/>
                  </a:cubicBezTo>
                  <a:cubicBezTo>
                    <a:pt x="5712" y="1568"/>
                    <a:pt x="5712" y="1543"/>
                    <a:pt x="5712" y="1543"/>
                  </a:cubicBezTo>
                  <a:lnTo>
                    <a:pt x="5712" y="1543"/>
                  </a:lnTo>
                  <a:cubicBezTo>
                    <a:pt x="5704" y="1535"/>
                    <a:pt x="5663" y="1510"/>
                    <a:pt x="5622" y="1494"/>
                  </a:cubicBezTo>
                  <a:cubicBezTo>
                    <a:pt x="5556" y="1453"/>
                    <a:pt x="5482" y="1412"/>
                    <a:pt x="5466" y="1371"/>
                  </a:cubicBezTo>
                  <a:cubicBezTo>
                    <a:pt x="5449" y="1330"/>
                    <a:pt x="5490" y="1280"/>
                    <a:pt x="5531" y="1231"/>
                  </a:cubicBezTo>
                  <a:cubicBezTo>
                    <a:pt x="5564" y="1190"/>
                    <a:pt x="5597" y="1157"/>
                    <a:pt x="5597" y="1149"/>
                  </a:cubicBezTo>
                  <a:cubicBezTo>
                    <a:pt x="5589" y="1133"/>
                    <a:pt x="5564" y="1100"/>
                    <a:pt x="5540" y="1075"/>
                  </a:cubicBezTo>
                  <a:cubicBezTo>
                    <a:pt x="5507" y="1018"/>
                    <a:pt x="5457" y="952"/>
                    <a:pt x="5441" y="903"/>
                  </a:cubicBezTo>
                  <a:cubicBezTo>
                    <a:pt x="5425" y="845"/>
                    <a:pt x="5466" y="804"/>
                    <a:pt x="5499" y="780"/>
                  </a:cubicBezTo>
                  <a:cubicBezTo>
                    <a:pt x="5499" y="771"/>
                    <a:pt x="5507" y="780"/>
                    <a:pt x="5507" y="780"/>
                  </a:cubicBezTo>
                  <a:cubicBezTo>
                    <a:pt x="5507" y="771"/>
                    <a:pt x="5507" y="763"/>
                    <a:pt x="5507" y="747"/>
                  </a:cubicBezTo>
                  <a:cubicBezTo>
                    <a:pt x="5515" y="698"/>
                    <a:pt x="5515" y="591"/>
                    <a:pt x="5499" y="566"/>
                  </a:cubicBezTo>
                  <a:cubicBezTo>
                    <a:pt x="5490" y="550"/>
                    <a:pt x="5433" y="509"/>
                    <a:pt x="5359" y="468"/>
                  </a:cubicBezTo>
                  <a:cubicBezTo>
                    <a:pt x="5285" y="419"/>
                    <a:pt x="5203" y="369"/>
                    <a:pt x="5170" y="369"/>
                  </a:cubicBezTo>
                  <a:cubicBezTo>
                    <a:pt x="5137" y="353"/>
                    <a:pt x="5031" y="336"/>
                    <a:pt x="4940" y="328"/>
                  </a:cubicBezTo>
                  <a:cubicBezTo>
                    <a:pt x="4875" y="320"/>
                    <a:pt x="4817" y="320"/>
                    <a:pt x="4801" y="320"/>
                  </a:cubicBezTo>
                  <a:cubicBezTo>
                    <a:pt x="4785" y="328"/>
                    <a:pt x="4752" y="345"/>
                    <a:pt x="4711" y="369"/>
                  </a:cubicBezTo>
                  <a:cubicBezTo>
                    <a:pt x="4653" y="410"/>
                    <a:pt x="4588" y="451"/>
                    <a:pt x="4538" y="460"/>
                  </a:cubicBezTo>
                  <a:cubicBezTo>
                    <a:pt x="4473" y="476"/>
                    <a:pt x="4440" y="410"/>
                    <a:pt x="4407" y="328"/>
                  </a:cubicBezTo>
                  <a:lnTo>
                    <a:pt x="4407" y="328"/>
                  </a:lnTo>
                  <a:cubicBezTo>
                    <a:pt x="4374" y="271"/>
                    <a:pt x="4341" y="197"/>
                    <a:pt x="4292" y="172"/>
                  </a:cubicBezTo>
                  <a:cubicBezTo>
                    <a:pt x="4218" y="140"/>
                    <a:pt x="4144" y="172"/>
                    <a:pt x="4095" y="197"/>
                  </a:cubicBezTo>
                  <a:cubicBezTo>
                    <a:pt x="4071" y="205"/>
                    <a:pt x="4046" y="213"/>
                    <a:pt x="4030" y="213"/>
                  </a:cubicBezTo>
                  <a:lnTo>
                    <a:pt x="4030" y="213"/>
                  </a:lnTo>
                  <a:cubicBezTo>
                    <a:pt x="3997" y="222"/>
                    <a:pt x="3923" y="189"/>
                    <a:pt x="3841" y="156"/>
                  </a:cubicBezTo>
                  <a:cubicBezTo>
                    <a:pt x="3726" y="107"/>
                    <a:pt x="3595" y="33"/>
                    <a:pt x="3562" y="16"/>
                  </a:cubicBezTo>
                  <a:lnTo>
                    <a:pt x="3562" y="16"/>
                  </a:lnTo>
                  <a:cubicBezTo>
                    <a:pt x="3554" y="8"/>
                    <a:pt x="3545" y="0"/>
                    <a:pt x="3545" y="0"/>
                  </a:cubicBezTo>
                  <a:cubicBezTo>
                    <a:pt x="3504" y="0"/>
                    <a:pt x="3422" y="8"/>
                    <a:pt x="3398" y="25"/>
                  </a:cubicBezTo>
                  <a:cubicBezTo>
                    <a:pt x="3373" y="33"/>
                    <a:pt x="3348" y="49"/>
                    <a:pt x="3316" y="74"/>
                  </a:cubicBezTo>
                  <a:cubicBezTo>
                    <a:pt x="3291" y="99"/>
                    <a:pt x="3266" y="131"/>
                    <a:pt x="3250" y="156"/>
                  </a:cubicBezTo>
                  <a:lnTo>
                    <a:pt x="3250" y="156"/>
                  </a:lnTo>
                  <a:cubicBezTo>
                    <a:pt x="3233" y="181"/>
                    <a:pt x="3225" y="205"/>
                    <a:pt x="3217" y="238"/>
                  </a:cubicBezTo>
                  <a:cubicBezTo>
                    <a:pt x="3209" y="279"/>
                    <a:pt x="3192" y="312"/>
                    <a:pt x="3160" y="345"/>
                  </a:cubicBezTo>
                  <a:cubicBezTo>
                    <a:pt x="3135" y="369"/>
                    <a:pt x="3037" y="369"/>
                    <a:pt x="2930" y="378"/>
                  </a:cubicBezTo>
                  <a:cubicBezTo>
                    <a:pt x="2807" y="378"/>
                    <a:pt x="2667" y="378"/>
                    <a:pt x="2643" y="402"/>
                  </a:cubicBezTo>
                  <a:cubicBezTo>
                    <a:pt x="2610" y="443"/>
                    <a:pt x="2569" y="468"/>
                    <a:pt x="2528" y="476"/>
                  </a:cubicBezTo>
                  <a:lnTo>
                    <a:pt x="2528" y="476"/>
                  </a:lnTo>
                  <a:cubicBezTo>
                    <a:pt x="2495" y="492"/>
                    <a:pt x="2462" y="492"/>
                    <a:pt x="2429" y="492"/>
                  </a:cubicBezTo>
                  <a:cubicBezTo>
                    <a:pt x="2429" y="517"/>
                    <a:pt x="2429" y="550"/>
                    <a:pt x="2429" y="574"/>
                  </a:cubicBezTo>
                  <a:cubicBezTo>
                    <a:pt x="2429" y="591"/>
                    <a:pt x="2413" y="616"/>
                    <a:pt x="2405" y="648"/>
                  </a:cubicBezTo>
                  <a:cubicBezTo>
                    <a:pt x="2380" y="689"/>
                    <a:pt x="2355" y="747"/>
                    <a:pt x="2364" y="780"/>
                  </a:cubicBezTo>
                  <a:cubicBezTo>
                    <a:pt x="2372" y="796"/>
                    <a:pt x="2405" y="812"/>
                    <a:pt x="2429" y="829"/>
                  </a:cubicBezTo>
                  <a:cubicBezTo>
                    <a:pt x="2478" y="845"/>
                    <a:pt x="2511" y="862"/>
                    <a:pt x="2503" y="911"/>
                  </a:cubicBezTo>
                  <a:cubicBezTo>
                    <a:pt x="2495" y="977"/>
                    <a:pt x="2347" y="1042"/>
                    <a:pt x="2281" y="1075"/>
                  </a:cubicBezTo>
                  <a:cubicBezTo>
                    <a:pt x="2273" y="1083"/>
                    <a:pt x="2265" y="1083"/>
                    <a:pt x="2257" y="1092"/>
                  </a:cubicBezTo>
                  <a:cubicBezTo>
                    <a:pt x="2240" y="1100"/>
                    <a:pt x="2134" y="1174"/>
                    <a:pt x="2043" y="1247"/>
                  </a:cubicBezTo>
                  <a:cubicBezTo>
                    <a:pt x="1978" y="1297"/>
                    <a:pt x="1920" y="1354"/>
                    <a:pt x="1888" y="1379"/>
                  </a:cubicBezTo>
                  <a:cubicBezTo>
                    <a:pt x="1838" y="1436"/>
                    <a:pt x="1822" y="1518"/>
                    <a:pt x="1805" y="1576"/>
                  </a:cubicBezTo>
                  <a:cubicBezTo>
                    <a:pt x="1805" y="1600"/>
                    <a:pt x="1797" y="1625"/>
                    <a:pt x="1789" y="1641"/>
                  </a:cubicBezTo>
                  <a:cubicBezTo>
                    <a:pt x="1789" y="1666"/>
                    <a:pt x="1805" y="1723"/>
                    <a:pt x="1822" y="1773"/>
                  </a:cubicBezTo>
                  <a:cubicBezTo>
                    <a:pt x="1855" y="1871"/>
                    <a:pt x="1888" y="1970"/>
                    <a:pt x="1830" y="2011"/>
                  </a:cubicBezTo>
                  <a:cubicBezTo>
                    <a:pt x="1781" y="2035"/>
                    <a:pt x="1723" y="2002"/>
                    <a:pt x="1658" y="1970"/>
                  </a:cubicBezTo>
                  <a:cubicBezTo>
                    <a:pt x="1617" y="1945"/>
                    <a:pt x="1576" y="1920"/>
                    <a:pt x="1551" y="1929"/>
                  </a:cubicBezTo>
                  <a:cubicBezTo>
                    <a:pt x="1502" y="1937"/>
                    <a:pt x="1485" y="1953"/>
                    <a:pt x="1469" y="1970"/>
                  </a:cubicBezTo>
                  <a:cubicBezTo>
                    <a:pt x="1461" y="1986"/>
                    <a:pt x="1444" y="1994"/>
                    <a:pt x="1428" y="2002"/>
                  </a:cubicBezTo>
                  <a:cubicBezTo>
                    <a:pt x="1403" y="2019"/>
                    <a:pt x="1362" y="2011"/>
                    <a:pt x="1321" y="2011"/>
                  </a:cubicBezTo>
                  <a:lnTo>
                    <a:pt x="1321" y="2011"/>
                  </a:lnTo>
                  <a:cubicBezTo>
                    <a:pt x="1280" y="2002"/>
                    <a:pt x="1231" y="2002"/>
                    <a:pt x="1190" y="2011"/>
                  </a:cubicBezTo>
                  <a:cubicBezTo>
                    <a:pt x="1165" y="2011"/>
                    <a:pt x="1165" y="2035"/>
                    <a:pt x="1165" y="2052"/>
                  </a:cubicBezTo>
                  <a:lnTo>
                    <a:pt x="1165" y="2052"/>
                  </a:lnTo>
                  <a:cubicBezTo>
                    <a:pt x="1165" y="2093"/>
                    <a:pt x="1157" y="2126"/>
                    <a:pt x="1124" y="2142"/>
                  </a:cubicBezTo>
                  <a:lnTo>
                    <a:pt x="1124" y="2142"/>
                  </a:lnTo>
                  <a:cubicBezTo>
                    <a:pt x="1092" y="2158"/>
                    <a:pt x="1026" y="2199"/>
                    <a:pt x="968" y="2224"/>
                  </a:cubicBezTo>
                  <a:cubicBezTo>
                    <a:pt x="927" y="2240"/>
                    <a:pt x="886" y="2257"/>
                    <a:pt x="862" y="2257"/>
                  </a:cubicBezTo>
                  <a:lnTo>
                    <a:pt x="862" y="2257"/>
                  </a:lnTo>
                  <a:cubicBezTo>
                    <a:pt x="837" y="2265"/>
                    <a:pt x="796" y="2257"/>
                    <a:pt x="747" y="2249"/>
                  </a:cubicBezTo>
                  <a:cubicBezTo>
                    <a:pt x="681" y="2232"/>
                    <a:pt x="599" y="2208"/>
                    <a:pt x="509" y="2216"/>
                  </a:cubicBezTo>
                  <a:cubicBezTo>
                    <a:pt x="451" y="2216"/>
                    <a:pt x="402" y="2216"/>
                    <a:pt x="361" y="2216"/>
                  </a:cubicBezTo>
                  <a:cubicBezTo>
                    <a:pt x="320" y="2216"/>
                    <a:pt x="287" y="2216"/>
                    <a:pt x="246" y="2224"/>
                  </a:cubicBezTo>
                  <a:cubicBezTo>
                    <a:pt x="263" y="2281"/>
                    <a:pt x="287" y="2339"/>
                    <a:pt x="304" y="2388"/>
                  </a:cubicBezTo>
                  <a:lnTo>
                    <a:pt x="304" y="2388"/>
                  </a:lnTo>
                  <a:lnTo>
                    <a:pt x="320" y="2429"/>
                  </a:lnTo>
                  <a:cubicBezTo>
                    <a:pt x="386" y="2577"/>
                    <a:pt x="501" y="2848"/>
                    <a:pt x="509" y="2954"/>
                  </a:cubicBezTo>
                  <a:cubicBezTo>
                    <a:pt x="509" y="2987"/>
                    <a:pt x="517" y="3020"/>
                    <a:pt x="517" y="3053"/>
                  </a:cubicBezTo>
                  <a:cubicBezTo>
                    <a:pt x="533" y="3160"/>
                    <a:pt x="550" y="3283"/>
                    <a:pt x="517" y="3357"/>
                  </a:cubicBezTo>
                  <a:cubicBezTo>
                    <a:pt x="492" y="3414"/>
                    <a:pt x="328" y="3554"/>
                    <a:pt x="197" y="3668"/>
                  </a:cubicBezTo>
                  <a:cubicBezTo>
                    <a:pt x="98" y="3750"/>
                    <a:pt x="16" y="3824"/>
                    <a:pt x="0" y="3841"/>
                  </a:cubicBezTo>
                  <a:cubicBezTo>
                    <a:pt x="0" y="3849"/>
                    <a:pt x="8" y="3841"/>
                    <a:pt x="25" y="3849"/>
                  </a:cubicBezTo>
                  <a:lnTo>
                    <a:pt x="25" y="3849"/>
                  </a:lnTo>
                  <a:cubicBezTo>
                    <a:pt x="57" y="3874"/>
                    <a:pt x="107" y="3890"/>
                    <a:pt x="148" y="3906"/>
                  </a:cubicBezTo>
                  <a:cubicBezTo>
                    <a:pt x="205" y="3931"/>
                    <a:pt x="263" y="3956"/>
                    <a:pt x="279" y="3972"/>
                  </a:cubicBezTo>
                  <a:cubicBezTo>
                    <a:pt x="328" y="4021"/>
                    <a:pt x="287" y="4292"/>
                    <a:pt x="271" y="4399"/>
                  </a:cubicBezTo>
                  <a:cubicBezTo>
                    <a:pt x="263" y="4415"/>
                    <a:pt x="263" y="4432"/>
                    <a:pt x="263" y="4432"/>
                  </a:cubicBezTo>
                  <a:cubicBezTo>
                    <a:pt x="263" y="4440"/>
                    <a:pt x="279" y="4481"/>
                    <a:pt x="312" y="4538"/>
                  </a:cubicBezTo>
                  <a:cubicBezTo>
                    <a:pt x="369" y="4514"/>
                    <a:pt x="525" y="4456"/>
                    <a:pt x="607" y="4440"/>
                  </a:cubicBezTo>
                  <a:cubicBezTo>
                    <a:pt x="648" y="4432"/>
                    <a:pt x="698" y="4374"/>
                    <a:pt x="739" y="4317"/>
                  </a:cubicBezTo>
                  <a:cubicBezTo>
                    <a:pt x="796" y="4243"/>
                    <a:pt x="854" y="4177"/>
                    <a:pt x="911" y="4177"/>
                  </a:cubicBezTo>
                  <a:cubicBezTo>
                    <a:pt x="944" y="4177"/>
                    <a:pt x="1018" y="4169"/>
                    <a:pt x="1124" y="4161"/>
                  </a:cubicBezTo>
                  <a:cubicBezTo>
                    <a:pt x="1321" y="4144"/>
                    <a:pt x="1600" y="4128"/>
                    <a:pt x="1773" y="4128"/>
                  </a:cubicBezTo>
                  <a:cubicBezTo>
                    <a:pt x="1879" y="4128"/>
                    <a:pt x="2076" y="4161"/>
                    <a:pt x="2273" y="4194"/>
                  </a:cubicBezTo>
                  <a:cubicBezTo>
                    <a:pt x="2577" y="4251"/>
                    <a:pt x="2897" y="4325"/>
                    <a:pt x="2971" y="4350"/>
                  </a:cubicBezTo>
                  <a:cubicBezTo>
                    <a:pt x="3061" y="4374"/>
                    <a:pt x="3086" y="4464"/>
                    <a:pt x="3110" y="4538"/>
                  </a:cubicBezTo>
                  <a:cubicBezTo>
                    <a:pt x="3119" y="4579"/>
                    <a:pt x="3135" y="4612"/>
                    <a:pt x="3135" y="4612"/>
                  </a:cubicBezTo>
                  <a:cubicBezTo>
                    <a:pt x="3184" y="4596"/>
                    <a:pt x="3233" y="4555"/>
                    <a:pt x="3274" y="4514"/>
                  </a:cubicBezTo>
                  <a:cubicBezTo>
                    <a:pt x="3291" y="4497"/>
                    <a:pt x="3307" y="4481"/>
                    <a:pt x="3324" y="4464"/>
                  </a:cubicBezTo>
                  <a:cubicBezTo>
                    <a:pt x="3348" y="4448"/>
                    <a:pt x="3389" y="4432"/>
                    <a:pt x="3439" y="4423"/>
                  </a:cubicBezTo>
                  <a:cubicBezTo>
                    <a:pt x="3521" y="4415"/>
                    <a:pt x="3619" y="4407"/>
                    <a:pt x="3636" y="4407"/>
                  </a:cubicBezTo>
                  <a:cubicBezTo>
                    <a:pt x="3668" y="4407"/>
                    <a:pt x="3750" y="4481"/>
                    <a:pt x="3841" y="4555"/>
                  </a:cubicBezTo>
                  <a:cubicBezTo>
                    <a:pt x="3915" y="4612"/>
                    <a:pt x="3972" y="4694"/>
                    <a:pt x="3980" y="4686"/>
                  </a:cubicBezTo>
                  <a:lnTo>
                    <a:pt x="3980" y="4686"/>
                  </a:lnTo>
                  <a:cubicBezTo>
                    <a:pt x="3988" y="4678"/>
                    <a:pt x="4021" y="4538"/>
                    <a:pt x="4021" y="4538"/>
                  </a:cubicBezTo>
                  <a:lnTo>
                    <a:pt x="4021" y="4530"/>
                  </a:lnTo>
                  <a:lnTo>
                    <a:pt x="4038" y="4522"/>
                  </a:lnTo>
                  <a:cubicBezTo>
                    <a:pt x="4038" y="4522"/>
                    <a:pt x="4194" y="4415"/>
                    <a:pt x="4243" y="4407"/>
                  </a:cubicBezTo>
                  <a:cubicBezTo>
                    <a:pt x="4292" y="4399"/>
                    <a:pt x="4341" y="4481"/>
                    <a:pt x="4399" y="4555"/>
                  </a:cubicBezTo>
                  <a:lnTo>
                    <a:pt x="4399" y="4555"/>
                  </a:lnTo>
                  <a:cubicBezTo>
                    <a:pt x="4432" y="4612"/>
                    <a:pt x="4464" y="4670"/>
                    <a:pt x="4473" y="4670"/>
                  </a:cubicBezTo>
                  <a:cubicBezTo>
                    <a:pt x="4473" y="4670"/>
                    <a:pt x="4506" y="4661"/>
                    <a:pt x="4547" y="4653"/>
                  </a:cubicBezTo>
                  <a:cubicBezTo>
                    <a:pt x="4678" y="4629"/>
                    <a:pt x="4932" y="4571"/>
                    <a:pt x="5014" y="4588"/>
                  </a:cubicBezTo>
                  <a:cubicBezTo>
                    <a:pt x="5072" y="4596"/>
                    <a:pt x="5129" y="4645"/>
                    <a:pt x="5187" y="4694"/>
                  </a:cubicBezTo>
                  <a:lnTo>
                    <a:pt x="5187" y="4694"/>
                  </a:lnTo>
                  <a:cubicBezTo>
                    <a:pt x="5244" y="4735"/>
                    <a:pt x="5285" y="4776"/>
                    <a:pt x="5302" y="4768"/>
                  </a:cubicBezTo>
                  <a:cubicBezTo>
                    <a:pt x="5326" y="4768"/>
                    <a:pt x="5293" y="4629"/>
                    <a:pt x="5269" y="4538"/>
                  </a:cubicBezTo>
                  <a:cubicBezTo>
                    <a:pt x="5261" y="4497"/>
                    <a:pt x="5252" y="4464"/>
                    <a:pt x="5252" y="4448"/>
                  </a:cubicBezTo>
                  <a:cubicBezTo>
                    <a:pt x="5244" y="4415"/>
                    <a:pt x="5334" y="4284"/>
                    <a:pt x="5416" y="4169"/>
                  </a:cubicBezTo>
                  <a:cubicBezTo>
                    <a:pt x="5499" y="4071"/>
                    <a:pt x="5581" y="3988"/>
                    <a:pt x="5622" y="3972"/>
                  </a:cubicBezTo>
                  <a:cubicBezTo>
                    <a:pt x="5687" y="3956"/>
                    <a:pt x="5917" y="3972"/>
                    <a:pt x="6057" y="39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74"/>
            <p:cNvSpPr/>
            <p:nvPr/>
          </p:nvSpPr>
          <p:spPr>
            <a:xfrm>
              <a:off x="4033525" y="1875350"/>
              <a:ext cx="321725" cy="184875"/>
            </a:xfrm>
            <a:custGeom>
              <a:avLst/>
              <a:gdLst/>
              <a:ahLst/>
              <a:cxnLst/>
              <a:rect l="l" t="t" r="r" b="b"/>
              <a:pathLst>
                <a:path w="12869" h="7395" extrusionOk="0">
                  <a:moveTo>
                    <a:pt x="5318" y="6492"/>
                  </a:moveTo>
                  <a:cubicBezTo>
                    <a:pt x="5318" y="6467"/>
                    <a:pt x="5318" y="6442"/>
                    <a:pt x="5318" y="6418"/>
                  </a:cubicBezTo>
                  <a:cubicBezTo>
                    <a:pt x="5318" y="6295"/>
                    <a:pt x="5310" y="6319"/>
                    <a:pt x="5310" y="6229"/>
                  </a:cubicBezTo>
                  <a:cubicBezTo>
                    <a:pt x="5302" y="6147"/>
                    <a:pt x="5302" y="6180"/>
                    <a:pt x="5261" y="6106"/>
                  </a:cubicBezTo>
                  <a:cubicBezTo>
                    <a:pt x="5212" y="6032"/>
                    <a:pt x="5212" y="6016"/>
                    <a:pt x="5261" y="6016"/>
                  </a:cubicBezTo>
                  <a:cubicBezTo>
                    <a:pt x="5310" y="6024"/>
                    <a:pt x="5367" y="6089"/>
                    <a:pt x="5367" y="6163"/>
                  </a:cubicBezTo>
                  <a:cubicBezTo>
                    <a:pt x="5376" y="6229"/>
                    <a:pt x="5417" y="6147"/>
                    <a:pt x="5482" y="6073"/>
                  </a:cubicBezTo>
                  <a:cubicBezTo>
                    <a:pt x="5548" y="5999"/>
                    <a:pt x="5589" y="6040"/>
                    <a:pt x="5671" y="6016"/>
                  </a:cubicBezTo>
                  <a:cubicBezTo>
                    <a:pt x="5761" y="5999"/>
                    <a:pt x="5819" y="5934"/>
                    <a:pt x="5843" y="5876"/>
                  </a:cubicBezTo>
                  <a:cubicBezTo>
                    <a:pt x="5868" y="5819"/>
                    <a:pt x="5786" y="5745"/>
                    <a:pt x="5753" y="5687"/>
                  </a:cubicBezTo>
                  <a:cubicBezTo>
                    <a:pt x="5720" y="5622"/>
                    <a:pt x="5704" y="5589"/>
                    <a:pt x="5729" y="5540"/>
                  </a:cubicBezTo>
                  <a:cubicBezTo>
                    <a:pt x="5761" y="5490"/>
                    <a:pt x="5819" y="5556"/>
                    <a:pt x="5852" y="5638"/>
                  </a:cubicBezTo>
                  <a:cubicBezTo>
                    <a:pt x="5884" y="5720"/>
                    <a:pt x="5925" y="5646"/>
                    <a:pt x="5950" y="5613"/>
                  </a:cubicBezTo>
                  <a:cubicBezTo>
                    <a:pt x="5983" y="5572"/>
                    <a:pt x="6090" y="5458"/>
                    <a:pt x="6122" y="5408"/>
                  </a:cubicBezTo>
                  <a:cubicBezTo>
                    <a:pt x="6163" y="5367"/>
                    <a:pt x="6229" y="5359"/>
                    <a:pt x="6336" y="5343"/>
                  </a:cubicBezTo>
                  <a:cubicBezTo>
                    <a:pt x="6443" y="5326"/>
                    <a:pt x="6467" y="5343"/>
                    <a:pt x="6566" y="5326"/>
                  </a:cubicBezTo>
                  <a:cubicBezTo>
                    <a:pt x="6664" y="5310"/>
                    <a:pt x="6689" y="5162"/>
                    <a:pt x="6730" y="5137"/>
                  </a:cubicBezTo>
                  <a:cubicBezTo>
                    <a:pt x="6771" y="5113"/>
                    <a:pt x="6787" y="5195"/>
                    <a:pt x="6795" y="5261"/>
                  </a:cubicBezTo>
                  <a:cubicBezTo>
                    <a:pt x="6812" y="5326"/>
                    <a:pt x="6886" y="5269"/>
                    <a:pt x="6935" y="5244"/>
                  </a:cubicBezTo>
                  <a:cubicBezTo>
                    <a:pt x="6984" y="5228"/>
                    <a:pt x="6927" y="5121"/>
                    <a:pt x="6910" y="5047"/>
                  </a:cubicBezTo>
                  <a:cubicBezTo>
                    <a:pt x="6894" y="4982"/>
                    <a:pt x="6828" y="4940"/>
                    <a:pt x="6812" y="4891"/>
                  </a:cubicBezTo>
                  <a:cubicBezTo>
                    <a:pt x="6787" y="4842"/>
                    <a:pt x="6861" y="4776"/>
                    <a:pt x="6894" y="4899"/>
                  </a:cubicBezTo>
                  <a:cubicBezTo>
                    <a:pt x="6927" y="5023"/>
                    <a:pt x="7017" y="4990"/>
                    <a:pt x="7058" y="5055"/>
                  </a:cubicBezTo>
                  <a:cubicBezTo>
                    <a:pt x="7099" y="5121"/>
                    <a:pt x="7033" y="5236"/>
                    <a:pt x="7058" y="5293"/>
                  </a:cubicBezTo>
                  <a:cubicBezTo>
                    <a:pt x="7074" y="5351"/>
                    <a:pt x="7181" y="5367"/>
                    <a:pt x="7288" y="5367"/>
                  </a:cubicBezTo>
                  <a:cubicBezTo>
                    <a:pt x="7386" y="5375"/>
                    <a:pt x="7485" y="5302"/>
                    <a:pt x="7501" y="5367"/>
                  </a:cubicBezTo>
                  <a:cubicBezTo>
                    <a:pt x="7518" y="5425"/>
                    <a:pt x="7329" y="5466"/>
                    <a:pt x="7214" y="5490"/>
                  </a:cubicBezTo>
                  <a:cubicBezTo>
                    <a:pt x="7099" y="5515"/>
                    <a:pt x="7083" y="5490"/>
                    <a:pt x="7025" y="5466"/>
                  </a:cubicBezTo>
                  <a:cubicBezTo>
                    <a:pt x="6968" y="5449"/>
                    <a:pt x="6771" y="5425"/>
                    <a:pt x="6812" y="5490"/>
                  </a:cubicBezTo>
                  <a:cubicBezTo>
                    <a:pt x="6853" y="5556"/>
                    <a:pt x="6984" y="5556"/>
                    <a:pt x="6984" y="5630"/>
                  </a:cubicBezTo>
                  <a:cubicBezTo>
                    <a:pt x="6984" y="5704"/>
                    <a:pt x="6763" y="5646"/>
                    <a:pt x="6746" y="5671"/>
                  </a:cubicBezTo>
                  <a:cubicBezTo>
                    <a:pt x="6722" y="5696"/>
                    <a:pt x="6746" y="5720"/>
                    <a:pt x="6877" y="5745"/>
                  </a:cubicBezTo>
                  <a:cubicBezTo>
                    <a:pt x="7017" y="5769"/>
                    <a:pt x="7124" y="5728"/>
                    <a:pt x="7198" y="5778"/>
                  </a:cubicBezTo>
                  <a:cubicBezTo>
                    <a:pt x="7280" y="5827"/>
                    <a:pt x="7378" y="5860"/>
                    <a:pt x="7436" y="5851"/>
                  </a:cubicBezTo>
                  <a:cubicBezTo>
                    <a:pt x="7501" y="5843"/>
                    <a:pt x="7756" y="5761"/>
                    <a:pt x="7854" y="5753"/>
                  </a:cubicBezTo>
                  <a:cubicBezTo>
                    <a:pt x="7961" y="5745"/>
                    <a:pt x="7920" y="5819"/>
                    <a:pt x="7969" y="5868"/>
                  </a:cubicBezTo>
                  <a:cubicBezTo>
                    <a:pt x="8010" y="5925"/>
                    <a:pt x="8092" y="5843"/>
                    <a:pt x="8166" y="5843"/>
                  </a:cubicBezTo>
                  <a:cubicBezTo>
                    <a:pt x="8232" y="5851"/>
                    <a:pt x="8248" y="5983"/>
                    <a:pt x="8248" y="6048"/>
                  </a:cubicBezTo>
                  <a:cubicBezTo>
                    <a:pt x="8248" y="6114"/>
                    <a:pt x="8141" y="6081"/>
                    <a:pt x="8067" y="6081"/>
                  </a:cubicBezTo>
                  <a:cubicBezTo>
                    <a:pt x="7994" y="6081"/>
                    <a:pt x="7969" y="6155"/>
                    <a:pt x="7838" y="6221"/>
                  </a:cubicBezTo>
                  <a:cubicBezTo>
                    <a:pt x="7706" y="6286"/>
                    <a:pt x="7665" y="6295"/>
                    <a:pt x="7575" y="6336"/>
                  </a:cubicBezTo>
                  <a:cubicBezTo>
                    <a:pt x="7477" y="6377"/>
                    <a:pt x="7362" y="6409"/>
                    <a:pt x="7345" y="6475"/>
                  </a:cubicBezTo>
                  <a:cubicBezTo>
                    <a:pt x="7329" y="6541"/>
                    <a:pt x="7477" y="6483"/>
                    <a:pt x="7575" y="6549"/>
                  </a:cubicBezTo>
                  <a:cubicBezTo>
                    <a:pt x="7674" y="6615"/>
                    <a:pt x="7665" y="6631"/>
                    <a:pt x="7731" y="6639"/>
                  </a:cubicBezTo>
                  <a:cubicBezTo>
                    <a:pt x="7805" y="6647"/>
                    <a:pt x="7969" y="6647"/>
                    <a:pt x="8100" y="6713"/>
                  </a:cubicBezTo>
                  <a:cubicBezTo>
                    <a:pt x="8232" y="6787"/>
                    <a:pt x="8174" y="6853"/>
                    <a:pt x="8223" y="6927"/>
                  </a:cubicBezTo>
                  <a:cubicBezTo>
                    <a:pt x="8264" y="6992"/>
                    <a:pt x="8240" y="7058"/>
                    <a:pt x="8174" y="7091"/>
                  </a:cubicBezTo>
                  <a:cubicBezTo>
                    <a:pt x="8117" y="7123"/>
                    <a:pt x="8100" y="7148"/>
                    <a:pt x="8059" y="7230"/>
                  </a:cubicBezTo>
                  <a:cubicBezTo>
                    <a:pt x="8018" y="7312"/>
                    <a:pt x="8182" y="7361"/>
                    <a:pt x="8289" y="7378"/>
                  </a:cubicBezTo>
                  <a:cubicBezTo>
                    <a:pt x="8388" y="7394"/>
                    <a:pt x="8470" y="7255"/>
                    <a:pt x="8749" y="7156"/>
                  </a:cubicBezTo>
                  <a:cubicBezTo>
                    <a:pt x="9019" y="7066"/>
                    <a:pt x="9044" y="7017"/>
                    <a:pt x="9175" y="6910"/>
                  </a:cubicBezTo>
                  <a:cubicBezTo>
                    <a:pt x="9315" y="6803"/>
                    <a:pt x="9454" y="6754"/>
                    <a:pt x="9536" y="6721"/>
                  </a:cubicBezTo>
                  <a:cubicBezTo>
                    <a:pt x="9627" y="6689"/>
                    <a:pt x="9643" y="6730"/>
                    <a:pt x="9750" y="6795"/>
                  </a:cubicBezTo>
                  <a:cubicBezTo>
                    <a:pt x="9857" y="6861"/>
                    <a:pt x="10045" y="6820"/>
                    <a:pt x="10111" y="6762"/>
                  </a:cubicBezTo>
                  <a:cubicBezTo>
                    <a:pt x="10177" y="6705"/>
                    <a:pt x="10078" y="6680"/>
                    <a:pt x="10078" y="6631"/>
                  </a:cubicBezTo>
                  <a:cubicBezTo>
                    <a:pt x="10070" y="6590"/>
                    <a:pt x="10357" y="6483"/>
                    <a:pt x="10218" y="6500"/>
                  </a:cubicBezTo>
                  <a:cubicBezTo>
                    <a:pt x="10078" y="6508"/>
                    <a:pt x="9955" y="6508"/>
                    <a:pt x="9783" y="6451"/>
                  </a:cubicBezTo>
                  <a:cubicBezTo>
                    <a:pt x="9610" y="6401"/>
                    <a:pt x="9668" y="6459"/>
                    <a:pt x="9610" y="6492"/>
                  </a:cubicBezTo>
                  <a:cubicBezTo>
                    <a:pt x="9545" y="6533"/>
                    <a:pt x="9495" y="6533"/>
                    <a:pt x="9471" y="6574"/>
                  </a:cubicBezTo>
                  <a:cubicBezTo>
                    <a:pt x="9454" y="6615"/>
                    <a:pt x="9381" y="6574"/>
                    <a:pt x="9298" y="6549"/>
                  </a:cubicBezTo>
                  <a:cubicBezTo>
                    <a:pt x="9225" y="6524"/>
                    <a:pt x="9249" y="6451"/>
                    <a:pt x="9257" y="6401"/>
                  </a:cubicBezTo>
                  <a:cubicBezTo>
                    <a:pt x="9266" y="6360"/>
                    <a:pt x="9200" y="6286"/>
                    <a:pt x="9143" y="6204"/>
                  </a:cubicBezTo>
                  <a:cubicBezTo>
                    <a:pt x="9085" y="6114"/>
                    <a:pt x="9044" y="6089"/>
                    <a:pt x="8978" y="6032"/>
                  </a:cubicBezTo>
                  <a:cubicBezTo>
                    <a:pt x="8913" y="5983"/>
                    <a:pt x="8896" y="6114"/>
                    <a:pt x="8839" y="6130"/>
                  </a:cubicBezTo>
                  <a:cubicBezTo>
                    <a:pt x="8781" y="6147"/>
                    <a:pt x="8773" y="5991"/>
                    <a:pt x="8724" y="5925"/>
                  </a:cubicBezTo>
                  <a:cubicBezTo>
                    <a:pt x="8667" y="5860"/>
                    <a:pt x="8609" y="5991"/>
                    <a:pt x="8535" y="5950"/>
                  </a:cubicBezTo>
                  <a:cubicBezTo>
                    <a:pt x="8453" y="5901"/>
                    <a:pt x="8289" y="5778"/>
                    <a:pt x="8264" y="5728"/>
                  </a:cubicBezTo>
                  <a:cubicBezTo>
                    <a:pt x="8248" y="5679"/>
                    <a:pt x="8445" y="5769"/>
                    <a:pt x="8552" y="5802"/>
                  </a:cubicBezTo>
                  <a:cubicBezTo>
                    <a:pt x="8667" y="5827"/>
                    <a:pt x="8593" y="5745"/>
                    <a:pt x="8584" y="5663"/>
                  </a:cubicBezTo>
                  <a:cubicBezTo>
                    <a:pt x="8584" y="5581"/>
                    <a:pt x="8749" y="5712"/>
                    <a:pt x="8839" y="5720"/>
                  </a:cubicBezTo>
                  <a:cubicBezTo>
                    <a:pt x="8929" y="5737"/>
                    <a:pt x="8822" y="5835"/>
                    <a:pt x="8822" y="5892"/>
                  </a:cubicBezTo>
                  <a:cubicBezTo>
                    <a:pt x="8831" y="5950"/>
                    <a:pt x="8913" y="5909"/>
                    <a:pt x="8962" y="5860"/>
                  </a:cubicBezTo>
                  <a:cubicBezTo>
                    <a:pt x="9003" y="5810"/>
                    <a:pt x="9077" y="5786"/>
                    <a:pt x="9077" y="5761"/>
                  </a:cubicBezTo>
                  <a:cubicBezTo>
                    <a:pt x="9077" y="5728"/>
                    <a:pt x="9118" y="5728"/>
                    <a:pt x="9167" y="5704"/>
                  </a:cubicBezTo>
                  <a:cubicBezTo>
                    <a:pt x="9225" y="5671"/>
                    <a:pt x="9233" y="5646"/>
                    <a:pt x="9233" y="5613"/>
                  </a:cubicBezTo>
                  <a:cubicBezTo>
                    <a:pt x="9233" y="5581"/>
                    <a:pt x="9274" y="5482"/>
                    <a:pt x="9315" y="5474"/>
                  </a:cubicBezTo>
                  <a:cubicBezTo>
                    <a:pt x="9356" y="5474"/>
                    <a:pt x="9372" y="5564"/>
                    <a:pt x="9364" y="5605"/>
                  </a:cubicBezTo>
                  <a:cubicBezTo>
                    <a:pt x="9364" y="5654"/>
                    <a:pt x="9307" y="5761"/>
                    <a:pt x="9307" y="5769"/>
                  </a:cubicBezTo>
                  <a:cubicBezTo>
                    <a:pt x="9315" y="5786"/>
                    <a:pt x="9405" y="5679"/>
                    <a:pt x="9454" y="5646"/>
                  </a:cubicBezTo>
                  <a:cubicBezTo>
                    <a:pt x="9495" y="5605"/>
                    <a:pt x="9709" y="5408"/>
                    <a:pt x="9791" y="5351"/>
                  </a:cubicBezTo>
                  <a:cubicBezTo>
                    <a:pt x="9865" y="5285"/>
                    <a:pt x="9980" y="5302"/>
                    <a:pt x="10021" y="5285"/>
                  </a:cubicBezTo>
                  <a:cubicBezTo>
                    <a:pt x="10070" y="5269"/>
                    <a:pt x="10283" y="5211"/>
                    <a:pt x="10374" y="5203"/>
                  </a:cubicBezTo>
                  <a:cubicBezTo>
                    <a:pt x="10472" y="5195"/>
                    <a:pt x="10456" y="5285"/>
                    <a:pt x="10497" y="5318"/>
                  </a:cubicBezTo>
                  <a:cubicBezTo>
                    <a:pt x="10538" y="5359"/>
                    <a:pt x="10644" y="5187"/>
                    <a:pt x="10694" y="5137"/>
                  </a:cubicBezTo>
                  <a:cubicBezTo>
                    <a:pt x="10743" y="5088"/>
                    <a:pt x="10784" y="5137"/>
                    <a:pt x="10866" y="5129"/>
                  </a:cubicBezTo>
                  <a:cubicBezTo>
                    <a:pt x="10948" y="5121"/>
                    <a:pt x="10989" y="4998"/>
                    <a:pt x="11038" y="4949"/>
                  </a:cubicBezTo>
                  <a:cubicBezTo>
                    <a:pt x="11079" y="4891"/>
                    <a:pt x="11211" y="4932"/>
                    <a:pt x="11293" y="4924"/>
                  </a:cubicBezTo>
                  <a:cubicBezTo>
                    <a:pt x="11358" y="4924"/>
                    <a:pt x="11432" y="4916"/>
                    <a:pt x="11506" y="4891"/>
                  </a:cubicBezTo>
                  <a:cubicBezTo>
                    <a:pt x="11514" y="4842"/>
                    <a:pt x="11514" y="4785"/>
                    <a:pt x="11514" y="4744"/>
                  </a:cubicBezTo>
                  <a:cubicBezTo>
                    <a:pt x="11522" y="4694"/>
                    <a:pt x="11531" y="4637"/>
                    <a:pt x="11539" y="4588"/>
                  </a:cubicBezTo>
                  <a:cubicBezTo>
                    <a:pt x="11547" y="4538"/>
                    <a:pt x="11555" y="4506"/>
                    <a:pt x="11564" y="4489"/>
                  </a:cubicBezTo>
                  <a:cubicBezTo>
                    <a:pt x="11580" y="4473"/>
                    <a:pt x="11613" y="4448"/>
                    <a:pt x="11662" y="4423"/>
                  </a:cubicBezTo>
                  <a:cubicBezTo>
                    <a:pt x="11719" y="4399"/>
                    <a:pt x="11793" y="4374"/>
                    <a:pt x="11851" y="4358"/>
                  </a:cubicBezTo>
                  <a:cubicBezTo>
                    <a:pt x="11916" y="4341"/>
                    <a:pt x="11982" y="4284"/>
                    <a:pt x="12023" y="4251"/>
                  </a:cubicBezTo>
                  <a:cubicBezTo>
                    <a:pt x="12040" y="4235"/>
                    <a:pt x="12056" y="4227"/>
                    <a:pt x="12064" y="4218"/>
                  </a:cubicBezTo>
                  <a:cubicBezTo>
                    <a:pt x="12097" y="4202"/>
                    <a:pt x="12212" y="4218"/>
                    <a:pt x="12335" y="4227"/>
                  </a:cubicBezTo>
                  <a:cubicBezTo>
                    <a:pt x="12458" y="4243"/>
                    <a:pt x="12573" y="4251"/>
                    <a:pt x="12573" y="4251"/>
                  </a:cubicBezTo>
                  <a:lnTo>
                    <a:pt x="12581" y="4251"/>
                  </a:lnTo>
                  <a:cubicBezTo>
                    <a:pt x="12589" y="4235"/>
                    <a:pt x="12606" y="4177"/>
                    <a:pt x="12622" y="4120"/>
                  </a:cubicBezTo>
                  <a:cubicBezTo>
                    <a:pt x="12622" y="4095"/>
                    <a:pt x="12630" y="4071"/>
                    <a:pt x="12639" y="4054"/>
                  </a:cubicBezTo>
                  <a:cubicBezTo>
                    <a:pt x="12647" y="4021"/>
                    <a:pt x="12671" y="3980"/>
                    <a:pt x="12696" y="3947"/>
                  </a:cubicBezTo>
                  <a:cubicBezTo>
                    <a:pt x="12712" y="3915"/>
                    <a:pt x="12737" y="3882"/>
                    <a:pt x="12737" y="3874"/>
                  </a:cubicBezTo>
                  <a:lnTo>
                    <a:pt x="12737" y="3874"/>
                  </a:lnTo>
                  <a:cubicBezTo>
                    <a:pt x="12737" y="3857"/>
                    <a:pt x="12721" y="3833"/>
                    <a:pt x="12712" y="3800"/>
                  </a:cubicBezTo>
                  <a:cubicBezTo>
                    <a:pt x="12688" y="3742"/>
                    <a:pt x="12663" y="3685"/>
                    <a:pt x="12655" y="3668"/>
                  </a:cubicBezTo>
                  <a:cubicBezTo>
                    <a:pt x="12655" y="3668"/>
                    <a:pt x="12639" y="3668"/>
                    <a:pt x="12622" y="3660"/>
                  </a:cubicBezTo>
                  <a:lnTo>
                    <a:pt x="12614" y="3660"/>
                  </a:lnTo>
                  <a:cubicBezTo>
                    <a:pt x="12581" y="3644"/>
                    <a:pt x="12532" y="3627"/>
                    <a:pt x="12515" y="3603"/>
                  </a:cubicBezTo>
                  <a:cubicBezTo>
                    <a:pt x="12483" y="3570"/>
                    <a:pt x="12499" y="3513"/>
                    <a:pt x="12507" y="3472"/>
                  </a:cubicBezTo>
                  <a:cubicBezTo>
                    <a:pt x="12515" y="3463"/>
                    <a:pt x="12515" y="3455"/>
                    <a:pt x="12515" y="3455"/>
                  </a:cubicBezTo>
                  <a:cubicBezTo>
                    <a:pt x="12524" y="3422"/>
                    <a:pt x="12573" y="3398"/>
                    <a:pt x="12630" y="3373"/>
                  </a:cubicBezTo>
                  <a:cubicBezTo>
                    <a:pt x="12680" y="3348"/>
                    <a:pt x="12737" y="3324"/>
                    <a:pt x="12737" y="3316"/>
                  </a:cubicBezTo>
                  <a:cubicBezTo>
                    <a:pt x="12737" y="3307"/>
                    <a:pt x="12712" y="3316"/>
                    <a:pt x="12696" y="3307"/>
                  </a:cubicBezTo>
                  <a:cubicBezTo>
                    <a:pt x="12647" y="3291"/>
                    <a:pt x="12606" y="3275"/>
                    <a:pt x="12589" y="3234"/>
                  </a:cubicBezTo>
                  <a:cubicBezTo>
                    <a:pt x="12557" y="3176"/>
                    <a:pt x="12663" y="3110"/>
                    <a:pt x="12753" y="3045"/>
                  </a:cubicBezTo>
                  <a:cubicBezTo>
                    <a:pt x="12803" y="3012"/>
                    <a:pt x="12852" y="2979"/>
                    <a:pt x="12852" y="2979"/>
                  </a:cubicBezTo>
                  <a:cubicBezTo>
                    <a:pt x="12860" y="2954"/>
                    <a:pt x="12860" y="2856"/>
                    <a:pt x="12868" y="2766"/>
                  </a:cubicBezTo>
                  <a:cubicBezTo>
                    <a:pt x="12868" y="2700"/>
                    <a:pt x="12860" y="2643"/>
                    <a:pt x="12860" y="2634"/>
                  </a:cubicBezTo>
                  <a:cubicBezTo>
                    <a:pt x="12860" y="2634"/>
                    <a:pt x="12803" y="2659"/>
                    <a:pt x="12737" y="2675"/>
                  </a:cubicBezTo>
                  <a:cubicBezTo>
                    <a:pt x="12688" y="2692"/>
                    <a:pt x="12639" y="2700"/>
                    <a:pt x="12614" y="2708"/>
                  </a:cubicBezTo>
                  <a:cubicBezTo>
                    <a:pt x="12565" y="2708"/>
                    <a:pt x="12458" y="2618"/>
                    <a:pt x="12360" y="2536"/>
                  </a:cubicBezTo>
                  <a:lnTo>
                    <a:pt x="12360" y="2536"/>
                  </a:lnTo>
                  <a:cubicBezTo>
                    <a:pt x="12277" y="2470"/>
                    <a:pt x="12212" y="2413"/>
                    <a:pt x="12195" y="2413"/>
                  </a:cubicBezTo>
                  <a:cubicBezTo>
                    <a:pt x="12171" y="2413"/>
                    <a:pt x="12146" y="2421"/>
                    <a:pt x="12113" y="2437"/>
                  </a:cubicBezTo>
                  <a:cubicBezTo>
                    <a:pt x="12089" y="2446"/>
                    <a:pt x="12056" y="2454"/>
                    <a:pt x="12040" y="2454"/>
                  </a:cubicBezTo>
                  <a:cubicBezTo>
                    <a:pt x="11974" y="2470"/>
                    <a:pt x="11843" y="2323"/>
                    <a:pt x="11810" y="2290"/>
                  </a:cubicBezTo>
                  <a:lnTo>
                    <a:pt x="11802" y="2282"/>
                  </a:lnTo>
                  <a:cubicBezTo>
                    <a:pt x="11793" y="2273"/>
                    <a:pt x="11736" y="2249"/>
                    <a:pt x="11678" y="2232"/>
                  </a:cubicBezTo>
                  <a:cubicBezTo>
                    <a:pt x="11621" y="2216"/>
                    <a:pt x="11572" y="2199"/>
                    <a:pt x="11564" y="2199"/>
                  </a:cubicBezTo>
                  <a:cubicBezTo>
                    <a:pt x="11555" y="2208"/>
                    <a:pt x="11522" y="2240"/>
                    <a:pt x="11490" y="2273"/>
                  </a:cubicBezTo>
                  <a:cubicBezTo>
                    <a:pt x="11449" y="2323"/>
                    <a:pt x="11408" y="2364"/>
                    <a:pt x="11375" y="2372"/>
                  </a:cubicBezTo>
                  <a:cubicBezTo>
                    <a:pt x="11334" y="2396"/>
                    <a:pt x="11227" y="2240"/>
                    <a:pt x="11129" y="2101"/>
                  </a:cubicBezTo>
                  <a:cubicBezTo>
                    <a:pt x="11046" y="1986"/>
                    <a:pt x="10973" y="1879"/>
                    <a:pt x="10956" y="1871"/>
                  </a:cubicBezTo>
                  <a:cubicBezTo>
                    <a:pt x="10940" y="1863"/>
                    <a:pt x="10685" y="1929"/>
                    <a:pt x="10497" y="1970"/>
                  </a:cubicBezTo>
                  <a:cubicBezTo>
                    <a:pt x="10390" y="2003"/>
                    <a:pt x="10300" y="2019"/>
                    <a:pt x="10283" y="2019"/>
                  </a:cubicBezTo>
                  <a:cubicBezTo>
                    <a:pt x="10250" y="2019"/>
                    <a:pt x="10185" y="1986"/>
                    <a:pt x="10111" y="1953"/>
                  </a:cubicBezTo>
                  <a:cubicBezTo>
                    <a:pt x="10037" y="1912"/>
                    <a:pt x="9963" y="1879"/>
                    <a:pt x="9955" y="1879"/>
                  </a:cubicBezTo>
                  <a:cubicBezTo>
                    <a:pt x="9939" y="1879"/>
                    <a:pt x="9914" y="1888"/>
                    <a:pt x="9881" y="1896"/>
                  </a:cubicBezTo>
                  <a:cubicBezTo>
                    <a:pt x="9824" y="1912"/>
                    <a:pt x="9766" y="1945"/>
                    <a:pt x="9742" y="1953"/>
                  </a:cubicBezTo>
                  <a:cubicBezTo>
                    <a:pt x="9684" y="1978"/>
                    <a:pt x="9569" y="1888"/>
                    <a:pt x="9512" y="1847"/>
                  </a:cubicBezTo>
                  <a:cubicBezTo>
                    <a:pt x="9504" y="1838"/>
                    <a:pt x="9504" y="1830"/>
                    <a:pt x="9495" y="1830"/>
                  </a:cubicBezTo>
                  <a:lnTo>
                    <a:pt x="9495" y="1830"/>
                  </a:lnTo>
                  <a:cubicBezTo>
                    <a:pt x="9446" y="1789"/>
                    <a:pt x="9471" y="1707"/>
                    <a:pt x="9487" y="1650"/>
                  </a:cubicBezTo>
                  <a:cubicBezTo>
                    <a:pt x="9487" y="1633"/>
                    <a:pt x="9495" y="1625"/>
                    <a:pt x="9495" y="1617"/>
                  </a:cubicBezTo>
                  <a:cubicBezTo>
                    <a:pt x="9495" y="1600"/>
                    <a:pt x="9446" y="1518"/>
                    <a:pt x="9413" y="1469"/>
                  </a:cubicBezTo>
                  <a:lnTo>
                    <a:pt x="9405" y="1461"/>
                  </a:lnTo>
                  <a:cubicBezTo>
                    <a:pt x="9389" y="1420"/>
                    <a:pt x="9389" y="1379"/>
                    <a:pt x="9397" y="1346"/>
                  </a:cubicBezTo>
                  <a:cubicBezTo>
                    <a:pt x="9405" y="1321"/>
                    <a:pt x="9405" y="1305"/>
                    <a:pt x="9405" y="1297"/>
                  </a:cubicBezTo>
                  <a:cubicBezTo>
                    <a:pt x="9389" y="1272"/>
                    <a:pt x="9225" y="1174"/>
                    <a:pt x="9167" y="1141"/>
                  </a:cubicBezTo>
                  <a:cubicBezTo>
                    <a:pt x="9143" y="1157"/>
                    <a:pt x="9101" y="1182"/>
                    <a:pt x="9069" y="1182"/>
                  </a:cubicBezTo>
                  <a:cubicBezTo>
                    <a:pt x="9052" y="1190"/>
                    <a:pt x="8954" y="1182"/>
                    <a:pt x="8847" y="1165"/>
                  </a:cubicBezTo>
                  <a:cubicBezTo>
                    <a:pt x="8773" y="1157"/>
                    <a:pt x="8691" y="1141"/>
                    <a:pt x="8634" y="1124"/>
                  </a:cubicBezTo>
                  <a:cubicBezTo>
                    <a:pt x="8552" y="1092"/>
                    <a:pt x="8543" y="1034"/>
                    <a:pt x="8568" y="968"/>
                  </a:cubicBezTo>
                  <a:lnTo>
                    <a:pt x="8568" y="968"/>
                  </a:lnTo>
                  <a:cubicBezTo>
                    <a:pt x="8576" y="952"/>
                    <a:pt x="8584" y="927"/>
                    <a:pt x="8593" y="911"/>
                  </a:cubicBezTo>
                  <a:cubicBezTo>
                    <a:pt x="8609" y="886"/>
                    <a:pt x="8617" y="862"/>
                    <a:pt x="8617" y="862"/>
                  </a:cubicBezTo>
                  <a:cubicBezTo>
                    <a:pt x="8617" y="845"/>
                    <a:pt x="8601" y="821"/>
                    <a:pt x="8584" y="804"/>
                  </a:cubicBezTo>
                  <a:cubicBezTo>
                    <a:pt x="8560" y="771"/>
                    <a:pt x="8535" y="730"/>
                    <a:pt x="8535" y="689"/>
                  </a:cubicBezTo>
                  <a:cubicBezTo>
                    <a:pt x="8543" y="632"/>
                    <a:pt x="8626" y="607"/>
                    <a:pt x="8708" y="591"/>
                  </a:cubicBezTo>
                  <a:cubicBezTo>
                    <a:pt x="8757" y="575"/>
                    <a:pt x="8798" y="575"/>
                    <a:pt x="8798" y="575"/>
                  </a:cubicBezTo>
                  <a:cubicBezTo>
                    <a:pt x="8798" y="566"/>
                    <a:pt x="8724" y="534"/>
                    <a:pt x="8667" y="517"/>
                  </a:cubicBezTo>
                  <a:cubicBezTo>
                    <a:pt x="8626" y="501"/>
                    <a:pt x="8593" y="484"/>
                    <a:pt x="8576" y="468"/>
                  </a:cubicBezTo>
                  <a:cubicBezTo>
                    <a:pt x="8552" y="451"/>
                    <a:pt x="8552" y="427"/>
                    <a:pt x="8552" y="394"/>
                  </a:cubicBezTo>
                  <a:cubicBezTo>
                    <a:pt x="8560" y="369"/>
                    <a:pt x="8560" y="337"/>
                    <a:pt x="8527" y="296"/>
                  </a:cubicBezTo>
                  <a:lnTo>
                    <a:pt x="8527" y="296"/>
                  </a:lnTo>
                  <a:lnTo>
                    <a:pt x="8519" y="271"/>
                  </a:lnTo>
                  <a:lnTo>
                    <a:pt x="8519" y="271"/>
                  </a:lnTo>
                  <a:cubicBezTo>
                    <a:pt x="8461" y="181"/>
                    <a:pt x="8396" y="82"/>
                    <a:pt x="8305" y="33"/>
                  </a:cubicBezTo>
                  <a:cubicBezTo>
                    <a:pt x="8248" y="0"/>
                    <a:pt x="8207" y="8"/>
                    <a:pt x="8150" y="16"/>
                  </a:cubicBezTo>
                  <a:cubicBezTo>
                    <a:pt x="8125" y="25"/>
                    <a:pt x="8084" y="33"/>
                    <a:pt x="8043" y="33"/>
                  </a:cubicBezTo>
                  <a:cubicBezTo>
                    <a:pt x="7961" y="33"/>
                    <a:pt x="7879" y="66"/>
                    <a:pt x="7813" y="90"/>
                  </a:cubicBezTo>
                  <a:cubicBezTo>
                    <a:pt x="7780" y="99"/>
                    <a:pt x="7756" y="107"/>
                    <a:pt x="7731" y="115"/>
                  </a:cubicBezTo>
                  <a:cubicBezTo>
                    <a:pt x="7682" y="131"/>
                    <a:pt x="7600" y="115"/>
                    <a:pt x="7518" y="99"/>
                  </a:cubicBezTo>
                  <a:cubicBezTo>
                    <a:pt x="7460" y="90"/>
                    <a:pt x="7411" y="74"/>
                    <a:pt x="7378" y="82"/>
                  </a:cubicBezTo>
                  <a:cubicBezTo>
                    <a:pt x="7312" y="82"/>
                    <a:pt x="7165" y="337"/>
                    <a:pt x="7165" y="337"/>
                  </a:cubicBezTo>
                  <a:lnTo>
                    <a:pt x="7157" y="353"/>
                  </a:lnTo>
                  <a:lnTo>
                    <a:pt x="7132" y="353"/>
                  </a:lnTo>
                  <a:cubicBezTo>
                    <a:pt x="7132" y="353"/>
                    <a:pt x="6886" y="328"/>
                    <a:pt x="6861" y="328"/>
                  </a:cubicBezTo>
                  <a:cubicBezTo>
                    <a:pt x="6853" y="320"/>
                    <a:pt x="6845" y="320"/>
                    <a:pt x="6845" y="312"/>
                  </a:cubicBezTo>
                  <a:cubicBezTo>
                    <a:pt x="6820" y="312"/>
                    <a:pt x="6795" y="312"/>
                    <a:pt x="6763" y="312"/>
                  </a:cubicBezTo>
                  <a:cubicBezTo>
                    <a:pt x="6623" y="304"/>
                    <a:pt x="6401" y="287"/>
                    <a:pt x="6352" y="304"/>
                  </a:cubicBezTo>
                  <a:cubicBezTo>
                    <a:pt x="6319" y="312"/>
                    <a:pt x="6246" y="394"/>
                    <a:pt x="6180" y="476"/>
                  </a:cubicBezTo>
                  <a:cubicBezTo>
                    <a:pt x="6098" y="583"/>
                    <a:pt x="6024" y="689"/>
                    <a:pt x="6024" y="714"/>
                  </a:cubicBezTo>
                  <a:cubicBezTo>
                    <a:pt x="6024" y="722"/>
                    <a:pt x="6032" y="755"/>
                    <a:pt x="6040" y="788"/>
                  </a:cubicBezTo>
                  <a:cubicBezTo>
                    <a:pt x="6073" y="903"/>
                    <a:pt x="6114" y="1075"/>
                    <a:pt x="6032" y="1100"/>
                  </a:cubicBezTo>
                  <a:cubicBezTo>
                    <a:pt x="5983" y="1124"/>
                    <a:pt x="5917" y="1067"/>
                    <a:pt x="5852" y="1009"/>
                  </a:cubicBezTo>
                  <a:lnTo>
                    <a:pt x="5852" y="1009"/>
                  </a:lnTo>
                  <a:cubicBezTo>
                    <a:pt x="5802" y="968"/>
                    <a:pt x="5745" y="927"/>
                    <a:pt x="5712" y="919"/>
                  </a:cubicBezTo>
                  <a:cubicBezTo>
                    <a:pt x="5646" y="903"/>
                    <a:pt x="5392" y="960"/>
                    <a:pt x="5261" y="985"/>
                  </a:cubicBezTo>
                  <a:cubicBezTo>
                    <a:pt x="5220" y="993"/>
                    <a:pt x="5195" y="1001"/>
                    <a:pt x="5187" y="1001"/>
                  </a:cubicBezTo>
                  <a:lnTo>
                    <a:pt x="5187" y="1001"/>
                  </a:lnTo>
                  <a:cubicBezTo>
                    <a:pt x="5146" y="1009"/>
                    <a:pt x="5097" y="936"/>
                    <a:pt x="5047" y="862"/>
                  </a:cubicBezTo>
                  <a:lnTo>
                    <a:pt x="5047" y="862"/>
                  </a:lnTo>
                  <a:cubicBezTo>
                    <a:pt x="5006" y="804"/>
                    <a:pt x="4965" y="739"/>
                    <a:pt x="4965" y="739"/>
                  </a:cubicBezTo>
                  <a:cubicBezTo>
                    <a:pt x="4932" y="739"/>
                    <a:pt x="4826" y="813"/>
                    <a:pt x="4793" y="837"/>
                  </a:cubicBezTo>
                  <a:cubicBezTo>
                    <a:pt x="4785" y="878"/>
                    <a:pt x="4752" y="993"/>
                    <a:pt x="4727" y="1009"/>
                  </a:cubicBezTo>
                  <a:lnTo>
                    <a:pt x="4727" y="1009"/>
                  </a:lnTo>
                  <a:cubicBezTo>
                    <a:pt x="4694" y="1026"/>
                    <a:pt x="4596" y="952"/>
                    <a:pt x="4506" y="870"/>
                  </a:cubicBezTo>
                  <a:cubicBezTo>
                    <a:pt x="4424" y="813"/>
                    <a:pt x="4350" y="747"/>
                    <a:pt x="4342" y="747"/>
                  </a:cubicBezTo>
                  <a:cubicBezTo>
                    <a:pt x="4325" y="747"/>
                    <a:pt x="4235" y="747"/>
                    <a:pt x="4153" y="755"/>
                  </a:cubicBezTo>
                  <a:cubicBezTo>
                    <a:pt x="4120" y="763"/>
                    <a:pt x="4087" y="771"/>
                    <a:pt x="4071" y="788"/>
                  </a:cubicBezTo>
                  <a:cubicBezTo>
                    <a:pt x="4063" y="796"/>
                    <a:pt x="4046" y="813"/>
                    <a:pt x="4030" y="829"/>
                  </a:cubicBezTo>
                  <a:cubicBezTo>
                    <a:pt x="3980" y="870"/>
                    <a:pt x="3923" y="927"/>
                    <a:pt x="3857" y="944"/>
                  </a:cubicBezTo>
                  <a:cubicBezTo>
                    <a:pt x="3792" y="960"/>
                    <a:pt x="3775" y="895"/>
                    <a:pt x="3751" y="821"/>
                  </a:cubicBezTo>
                  <a:cubicBezTo>
                    <a:pt x="3734" y="763"/>
                    <a:pt x="3710" y="698"/>
                    <a:pt x="3660" y="681"/>
                  </a:cubicBezTo>
                  <a:cubicBezTo>
                    <a:pt x="3587" y="657"/>
                    <a:pt x="3267" y="583"/>
                    <a:pt x="2971" y="534"/>
                  </a:cubicBezTo>
                  <a:cubicBezTo>
                    <a:pt x="2774" y="492"/>
                    <a:pt x="2585" y="468"/>
                    <a:pt x="2479" y="468"/>
                  </a:cubicBezTo>
                  <a:cubicBezTo>
                    <a:pt x="2306" y="460"/>
                    <a:pt x="2027" y="484"/>
                    <a:pt x="1830" y="501"/>
                  </a:cubicBezTo>
                  <a:lnTo>
                    <a:pt x="1830" y="501"/>
                  </a:lnTo>
                  <a:cubicBezTo>
                    <a:pt x="1732" y="509"/>
                    <a:pt x="1650" y="509"/>
                    <a:pt x="1617" y="509"/>
                  </a:cubicBezTo>
                  <a:cubicBezTo>
                    <a:pt x="1592" y="509"/>
                    <a:pt x="1543" y="566"/>
                    <a:pt x="1502" y="624"/>
                  </a:cubicBezTo>
                  <a:cubicBezTo>
                    <a:pt x="1445" y="689"/>
                    <a:pt x="1387" y="763"/>
                    <a:pt x="1330" y="771"/>
                  </a:cubicBezTo>
                  <a:cubicBezTo>
                    <a:pt x="1248" y="788"/>
                    <a:pt x="1108" y="845"/>
                    <a:pt x="1051" y="870"/>
                  </a:cubicBezTo>
                  <a:cubicBezTo>
                    <a:pt x="1067" y="911"/>
                    <a:pt x="1092" y="960"/>
                    <a:pt x="1108" y="1001"/>
                  </a:cubicBezTo>
                  <a:cubicBezTo>
                    <a:pt x="1149" y="1092"/>
                    <a:pt x="1190" y="1165"/>
                    <a:pt x="1207" y="1198"/>
                  </a:cubicBezTo>
                  <a:cubicBezTo>
                    <a:pt x="1215" y="1231"/>
                    <a:pt x="1264" y="1264"/>
                    <a:pt x="1305" y="1297"/>
                  </a:cubicBezTo>
                  <a:cubicBezTo>
                    <a:pt x="1363" y="1330"/>
                    <a:pt x="1404" y="1362"/>
                    <a:pt x="1395" y="1412"/>
                  </a:cubicBezTo>
                  <a:cubicBezTo>
                    <a:pt x="1387" y="1453"/>
                    <a:pt x="1354" y="1469"/>
                    <a:pt x="1313" y="1485"/>
                  </a:cubicBezTo>
                  <a:cubicBezTo>
                    <a:pt x="1289" y="1494"/>
                    <a:pt x="1264" y="1502"/>
                    <a:pt x="1248" y="1518"/>
                  </a:cubicBezTo>
                  <a:cubicBezTo>
                    <a:pt x="1248" y="1527"/>
                    <a:pt x="1272" y="1551"/>
                    <a:pt x="1297" y="1576"/>
                  </a:cubicBezTo>
                  <a:lnTo>
                    <a:pt x="1297" y="1576"/>
                  </a:lnTo>
                  <a:cubicBezTo>
                    <a:pt x="1322" y="1609"/>
                    <a:pt x="1354" y="1641"/>
                    <a:pt x="1354" y="1674"/>
                  </a:cubicBezTo>
                  <a:cubicBezTo>
                    <a:pt x="1363" y="1723"/>
                    <a:pt x="1346" y="1765"/>
                    <a:pt x="1338" y="1814"/>
                  </a:cubicBezTo>
                  <a:cubicBezTo>
                    <a:pt x="1330" y="1838"/>
                    <a:pt x="1322" y="1855"/>
                    <a:pt x="1313" y="1888"/>
                  </a:cubicBezTo>
                  <a:cubicBezTo>
                    <a:pt x="1297" y="1961"/>
                    <a:pt x="1174" y="1994"/>
                    <a:pt x="1059" y="2027"/>
                  </a:cubicBezTo>
                  <a:cubicBezTo>
                    <a:pt x="1010" y="2035"/>
                    <a:pt x="969" y="2052"/>
                    <a:pt x="928" y="2068"/>
                  </a:cubicBezTo>
                  <a:cubicBezTo>
                    <a:pt x="895" y="2085"/>
                    <a:pt x="821" y="2150"/>
                    <a:pt x="739" y="2232"/>
                  </a:cubicBezTo>
                  <a:cubicBezTo>
                    <a:pt x="599" y="2380"/>
                    <a:pt x="435" y="2585"/>
                    <a:pt x="394" y="2643"/>
                  </a:cubicBezTo>
                  <a:cubicBezTo>
                    <a:pt x="361" y="2684"/>
                    <a:pt x="370" y="2725"/>
                    <a:pt x="378" y="2782"/>
                  </a:cubicBezTo>
                  <a:cubicBezTo>
                    <a:pt x="386" y="2807"/>
                    <a:pt x="386" y="2840"/>
                    <a:pt x="394" y="2881"/>
                  </a:cubicBezTo>
                  <a:cubicBezTo>
                    <a:pt x="402" y="2938"/>
                    <a:pt x="435" y="2987"/>
                    <a:pt x="460" y="3037"/>
                  </a:cubicBezTo>
                  <a:cubicBezTo>
                    <a:pt x="493" y="3094"/>
                    <a:pt x="525" y="3135"/>
                    <a:pt x="517" y="3184"/>
                  </a:cubicBezTo>
                  <a:cubicBezTo>
                    <a:pt x="501" y="3234"/>
                    <a:pt x="452" y="3234"/>
                    <a:pt x="386" y="3225"/>
                  </a:cubicBezTo>
                  <a:cubicBezTo>
                    <a:pt x="378" y="3217"/>
                    <a:pt x="353" y="3217"/>
                    <a:pt x="337" y="3209"/>
                  </a:cubicBezTo>
                  <a:cubicBezTo>
                    <a:pt x="287" y="3201"/>
                    <a:pt x="230" y="3184"/>
                    <a:pt x="205" y="3192"/>
                  </a:cubicBezTo>
                  <a:cubicBezTo>
                    <a:pt x="164" y="3217"/>
                    <a:pt x="91" y="3389"/>
                    <a:pt x="49" y="3488"/>
                  </a:cubicBezTo>
                  <a:lnTo>
                    <a:pt x="49" y="3488"/>
                  </a:lnTo>
                  <a:cubicBezTo>
                    <a:pt x="41" y="3521"/>
                    <a:pt x="25" y="3545"/>
                    <a:pt x="25" y="3554"/>
                  </a:cubicBezTo>
                  <a:cubicBezTo>
                    <a:pt x="8" y="3570"/>
                    <a:pt x="0" y="3611"/>
                    <a:pt x="0" y="3652"/>
                  </a:cubicBezTo>
                  <a:cubicBezTo>
                    <a:pt x="0" y="3685"/>
                    <a:pt x="8" y="3718"/>
                    <a:pt x="25" y="3742"/>
                  </a:cubicBezTo>
                  <a:cubicBezTo>
                    <a:pt x="41" y="3775"/>
                    <a:pt x="140" y="3874"/>
                    <a:pt x="238" y="3956"/>
                  </a:cubicBezTo>
                  <a:cubicBezTo>
                    <a:pt x="312" y="4030"/>
                    <a:pt x="394" y="4087"/>
                    <a:pt x="435" y="4095"/>
                  </a:cubicBezTo>
                  <a:cubicBezTo>
                    <a:pt x="476" y="4103"/>
                    <a:pt x="493" y="4087"/>
                    <a:pt x="525" y="4062"/>
                  </a:cubicBezTo>
                  <a:cubicBezTo>
                    <a:pt x="550" y="4038"/>
                    <a:pt x="583" y="4013"/>
                    <a:pt x="640" y="3997"/>
                  </a:cubicBezTo>
                  <a:cubicBezTo>
                    <a:pt x="722" y="3972"/>
                    <a:pt x="739" y="3980"/>
                    <a:pt x="780" y="4021"/>
                  </a:cubicBezTo>
                  <a:cubicBezTo>
                    <a:pt x="796" y="4030"/>
                    <a:pt x="821" y="4054"/>
                    <a:pt x="870" y="4079"/>
                  </a:cubicBezTo>
                  <a:cubicBezTo>
                    <a:pt x="944" y="4112"/>
                    <a:pt x="1010" y="4103"/>
                    <a:pt x="1084" y="4095"/>
                  </a:cubicBezTo>
                  <a:cubicBezTo>
                    <a:pt x="1125" y="4095"/>
                    <a:pt x="1182" y="4087"/>
                    <a:pt x="1239" y="4087"/>
                  </a:cubicBezTo>
                  <a:cubicBezTo>
                    <a:pt x="1313" y="4095"/>
                    <a:pt x="1371" y="4087"/>
                    <a:pt x="1428" y="4079"/>
                  </a:cubicBezTo>
                  <a:cubicBezTo>
                    <a:pt x="1510" y="4071"/>
                    <a:pt x="1584" y="4062"/>
                    <a:pt x="1666" y="4087"/>
                  </a:cubicBezTo>
                  <a:cubicBezTo>
                    <a:pt x="1756" y="4103"/>
                    <a:pt x="1814" y="4177"/>
                    <a:pt x="1863" y="4243"/>
                  </a:cubicBezTo>
                  <a:cubicBezTo>
                    <a:pt x="1896" y="4284"/>
                    <a:pt x="1921" y="4317"/>
                    <a:pt x="1945" y="4325"/>
                  </a:cubicBezTo>
                  <a:cubicBezTo>
                    <a:pt x="1986" y="4350"/>
                    <a:pt x="2093" y="4251"/>
                    <a:pt x="2159" y="4185"/>
                  </a:cubicBezTo>
                  <a:cubicBezTo>
                    <a:pt x="2183" y="4161"/>
                    <a:pt x="2208" y="4136"/>
                    <a:pt x="2224" y="4128"/>
                  </a:cubicBezTo>
                  <a:cubicBezTo>
                    <a:pt x="2257" y="4103"/>
                    <a:pt x="2388" y="4103"/>
                    <a:pt x="2511" y="4095"/>
                  </a:cubicBezTo>
                  <a:cubicBezTo>
                    <a:pt x="2594" y="4095"/>
                    <a:pt x="2667" y="4087"/>
                    <a:pt x="2708" y="4087"/>
                  </a:cubicBezTo>
                  <a:cubicBezTo>
                    <a:pt x="2774" y="4071"/>
                    <a:pt x="2864" y="4005"/>
                    <a:pt x="2938" y="3956"/>
                  </a:cubicBezTo>
                  <a:cubicBezTo>
                    <a:pt x="2971" y="3931"/>
                    <a:pt x="2996" y="3915"/>
                    <a:pt x="3020" y="3906"/>
                  </a:cubicBezTo>
                  <a:cubicBezTo>
                    <a:pt x="3061" y="3874"/>
                    <a:pt x="3111" y="3874"/>
                    <a:pt x="3168" y="3874"/>
                  </a:cubicBezTo>
                  <a:cubicBezTo>
                    <a:pt x="3193" y="3874"/>
                    <a:pt x="3209" y="3882"/>
                    <a:pt x="3225" y="3882"/>
                  </a:cubicBezTo>
                  <a:cubicBezTo>
                    <a:pt x="3242" y="3849"/>
                    <a:pt x="3291" y="3767"/>
                    <a:pt x="3349" y="3742"/>
                  </a:cubicBezTo>
                  <a:cubicBezTo>
                    <a:pt x="3381" y="3726"/>
                    <a:pt x="3406" y="3726"/>
                    <a:pt x="3447" y="3726"/>
                  </a:cubicBezTo>
                  <a:cubicBezTo>
                    <a:pt x="3488" y="3726"/>
                    <a:pt x="3537" y="3726"/>
                    <a:pt x="3619" y="3718"/>
                  </a:cubicBezTo>
                  <a:cubicBezTo>
                    <a:pt x="3726" y="3709"/>
                    <a:pt x="3751" y="3685"/>
                    <a:pt x="3767" y="3660"/>
                  </a:cubicBezTo>
                  <a:cubicBezTo>
                    <a:pt x="3784" y="3644"/>
                    <a:pt x="3800" y="3636"/>
                    <a:pt x="3833" y="3627"/>
                  </a:cubicBezTo>
                  <a:cubicBezTo>
                    <a:pt x="3874" y="3627"/>
                    <a:pt x="3948" y="3644"/>
                    <a:pt x="4038" y="3685"/>
                  </a:cubicBezTo>
                  <a:cubicBezTo>
                    <a:pt x="4112" y="3718"/>
                    <a:pt x="4202" y="3767"/>
                    <a:pt x="4292" y="3824"/>
                  </a:cubicBezTo>
                  <a:cubicBezTo>
                    <a:pt x="4391" y="3898"/>
                    <a:pt x="4514" y="3947"/>
                    <a:pt x="4612" y="3989"/>
                  </a:cubicBezTo>
                  <a:cubicBezTo>
                    <a:pt x="4670" y="4013"/>
                    <a:pt x="4719" y="4030"/>
                    <a:pt x="4744" y="4046"/>
                  </a:cubicBezTo>
                  <a:cubicBezTo>
                    <a:pt x="4760" y="4062"/>
                    <a:pt x="4809" y="4071"/>
                    <a:pt x="4859" y="4071"/>
                  </a:cubicBezTo>
                  <a:cubicBezTo>
                    <a:pt x="4900" y="4079"/>
                    <a:pt x="4941" y="4079"/>
                    <a:pt x="4982" y="4095"/>
                  </a:cubicBezTo>
                  <a:cubicBezTo>
                    <a:pt x="5064" y="4120"/>
                    <a:pt x="5072" y="4185"/>
                    <a:pt x="5088" y="4292"/>
                  </a:cubicBezTo>
                  <a:lnTo>
                    <a:pt x="5088" y="4292"/>
                  </a:lnTo>
                  <a:lnTo>
                    <a:pt x="5097" y="4333"/>
                  </a:lnTo>
                  <a:lnTo>
                    <a:pt x="5097" y="4333"/>
                  </a:lnTo>
                  <a:cubicBezTo>
                    <a:pt x="5105" y="4374"/>
                    <a:pt x="5121" y="4465"/>
                    <a:pt x="5146" y="4555"/>
                  </a:cubicBezTo>
                  <a:cubicBezTo>
                    <a:pt x="5195" y="4719"/>
                    <a:pt x="5244" y="4908"/>
                    <a:pt x="5261" y="4940"/>
                  </a:cubicBezTo>
                  <a:cubicBezTo>
                    <a:pt x="5269" y="4973"/>
                    <a:pt x="5310" y="4998"/>
                    <a:pt x="5367" y="5047"/>
                  </a:cubicBezTo>
                  <a:cubicBezTo>
                    <a:pt x="5400" y="5072"/>
                    <a:pt x="5441" y="5096"/>
                    <a:pt x="5482" y="5137"/>
                  </a:cubicBezTo>
                  <a:cubicBezTo>
                    <a:pt x="5581" y="5220"/>
                    <a:pt x="5556" y="5269"/>
                    <a:pt x="5532" y="5334"/>
                  </a:cubicBezTo>
                  <a:cubicBezTo>
                    <a:pt x="5523" y="5359"/>
                    <a:pt x="5515" y="5384"/>
                    <a:pt x="5515" y="5408"/>
                  </a:cubicBezTo>
                  <a:lnTo>
                    <a:pt x="5515" y="5408"/>
                  </a:lnTo>
                  <a:lnTo>
                    <a:pt x="5515" y="5441"/>
                  </a:lnTo>
                  <a:cubicBezTo>
                    <a:pt x="5515" y="5540"/>
                    <a:pt x="5515" y="5597"/>
                    <a:pt x="5433" y="5613"/>
                  </a:cubicBezTo>
                  <a:cubicBezTo>
                    <a:pt x="5392" y="5622"/>
                    <a:pt x="5335" y="5605"/>
                    <a:pt x="5285" y="5589"/>
                  </a:cubicBezTo>
                  <a:cubicBezTo>
                    <a:pt x="5253" y="5581"/>
                    <a:pt x="5220" y="5564"/>
                    <a:pt x="5212" y="5572"/>
                  </a:cubicBezTo>
                  <a:lnTo>
                    <a:pt x="5212" y="5572"/>
                  </a:lnTo>
                  <a:cubicBezTo>
                    <a:pt x="5203" y="5572"/>
                    <a:pt x="5195" y="5581"/>
                    <a:pt x="5179" y="5589"/>
                  </a:cubicBezTo>
                  <a:cubicBezTo>
                    <a:pt x="5162" y="5605"/>
                    <a:pt x="5138" y="5622"/>
                    <a:pt x="5097" y="5630"/>
                  </a:cubicBezTo>
                  <a:cubicBezTo>
                    <a:pt x="5064" y="5646"/>
                    <a:pt x="5031" y="5630"/>
                    <a:pt x="5006" y="5622"/>
                  </a:cubicBezTo>
                  <a:cubicBezTo>
                    <a:pt x="4974" y="5613"/>
                    <a:pt x="4949" y="5597"/>
                    <a:pt x="4916" y="5622"/>
                  </a:cubicBezTo>
                  <a:cubicBezTo>
                    <a:pt x="4883" y="5638"/>
                    <a:pt x="4891" y="5704"/>
                    <a:pt x="4891" y="5761"/>
                  </a:cubicBezTo>
                  <a:cubicBezTo>
                    <a:pt x="4900" y="5802"/>
                    <a:pt x="4900" y="5835"/>
                    <a:pt x="4891" y="5868"/>
                  </a:cubicBezTo>
                  <a:cubicBezTo>
                    <a:pt x="4875" y="5901"/>
                    <a:pt x="4850" y="5925"/>
                    <a:pt x="4818" y="5950"/>
                  </a:cubicBezTo>
                  <a:cubicBezTo>
                    <a:pt x="4793" y="5975"/>
                    <a:pt x="4768" y="5999"/>
                    <a:pt x="4768" y="6016"/>
                  </a:cubicBezTo>
                  <a:cubicBezTo>
                    <a:pt x="4752" y="6065"/>
                    <a:pt x="4711" y="6098"/>
                    <a:pt x="4678" y="6122"/>
                  </a:cubicBezTo>
                  <a:cubicBezTo>
                    <a:pt x="4653" y="6139"/>
                    <a:pt x="4621" y="6163"/>
                    <a:pt x="4612" y="6180"/>
                  </a:cubicBezTo>
                  <a:cubicBezTo>
                    <a:pt x="4604" y="6196"/>
                    <a:pt x="4588" y="6221"/>
                    <a:pt x="4580" y="6245"/>
                  </a:cubicBezTo>
                  <a:cubicBezTo>
                    <a:pt x="4563" y="6303"/>
                    <a:pt x="4547" y="6360"/>
                    <a:pt x="4489" y="6385"/>
                  </a:cubicBezTo>
                  <a:cubicBezTo>
                    <a:pt x="4473" y="6385"/>
                    <a:pt x="4448" y="6393"/>
                    <a:pt x="4432" y="6401"/>
                  </a:cubicBezTo>
                  <a:lnTo>
                    <a:pt x="4432" y="6401"/>
                  </a:lnTo>
                  <a:cubicBezTo>
                    <a:pt x="4399" y="6409"/>
                    <a:pt x="4366" y="6426"/>
                    <a:pt x="4342" y="6434"/>
                  </a:cubicBezTo>
                  <a:cubicBezTo>
                    <a:pt x="4374" y="6451"/>
                    <a:pt x="4465" y="6500"/>
                    <a:pt x="4539" y="6549"/>
                  </a:cubicBezTo>
                  <a:cubicBezTo>
                    <a:pt x="4596" y="6574"/>
                    <a:pt x="4645" y="6598"/>
                    <a:pt x="4678" y="6623"/>
                  </a:cubicBezTo>
                  <a:cubicBezTo>
                    <a:pt x="4719" y="6647"/>
                    <a:pt x="4916" y="6533"/>
                    <a:pt x="5039" y="6459"/>
                  </a:cubicBezTo>
                  <a:cubicBezTo>
                    <a:pt x="5097" y="6426"/>
                    <a:pt x="5138" y="6401"/>
                    <a:pt x="5154" y="6401"/>
                  </a:cubicBezTo>
                  <a:cubicBezTo>
                    <a:pt x="5187" y="6393"/>
                    <a:pt x="5236" y="6426"/>
                    <a:pt x="5294" y="6467"/>
                  </a:cubicBezTo>
                  <a:cubicBezTo>
                    <a:pt x="5302" y="6475"/>
                    <a:pt x="5310" y="6483"/>
                    <a:pt x="5318" y="649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74"/>
            <p:cNvSpPr/>
            <p:nvPr/>
          </p:nvSpPr>
          <p:spPr>
            <a:xfrm>
              <a:off x="4033525" y="1875350"/>
              <a:ext cx="321725" cy="184875"/>
            </a:xfrm>
            <a:custGeom>
              <a:avLst/>
              <a:gdLst/>
              <a:ahLst/>
              <a:cxnLst/>
              <a:rect l="l" t="t" r="r" b="b"/>
              <a:pathLst>
                <a:path w="12869" h="7395" fill="none" extrusionOk="0">
                  <a:moveTo>
                    <a:pt x="5318" y="6492"/>
                  </a:moveTo>
                  <a:cubicBezTo>
                    <a:pt x="5318" y="6467"/>
                    <a:pt x="5318" y="6442"/>
                    <a:pt x="5318" y="6418"/>
                  </a:cubicBezTo>
                  <a:cubicBezTo>
                    <a:pt x="5318" y="6295"/>
                    <a:pt x="5310" y="6319"/>
                    <a:pt x="5310" y="6229"/>
                  </a:cubicBezTo>
                  <a:cubicBezTo>
                    <a:pt x="5302" y="6147"/>
                    <a:pt x="5302" y="6180"/>
                    <a:pt x="5261" y="6106"/>
                  </a:cubicBezTo>
                  <a:cubicBezTo>
                    <a:pt x="5212" y="6032"/>
                    <a:pt x="5212" y="6016"/>
                    <a:pt x="5261" y="6016"/>
                  </a:cubicBezTo>
                  <a:cubicBezTo>
                    <a:pt x="5310" y="6024"/>
                    <a:pt x="5367" y="6089"/>
                    <a:pt x="5367" y="6163"/>
                  </a:cubicBezTo>
                  <a:cubicBezTo>
                    <a:pt x="5376" y="6229"/>
                    <a:pt x="5417" y="6147"/>
                    <a:pt x="5482" y="6073"/>
                  </a:cubicBezTo>
                  <a:cubicBezTo>
                    <a:pt x="5548" y="5999"/>
                    <a:pt x="5589" y="6040"/>
                    <a:pt x="5671" y="6016"/>
                  </a:cubicBezTo>
                  <a:cubicBezTo>
                    <a:pt x="5761" y="5999"/>
                    <a:pt x="5819" y="5934"/>
                    <a:pt x="5843" y="5876"/>
                  </a:cubicBezTo>
                  <a:cubicBezTo>
                    <a:pt x="5868" y="5819"/>
                    <a:pt x="5786" y="5745"/>
                    <a:pt x="5753" y="5687"/>
                  </a:cubicBezTo>
                  <a:cubicBezTo>
                    <a:pt x="5720" y="5622"/>
                    <a:pt x="5704" y="5589"/>
                    <a:pt x="5729" y="5540"/>
                  </a:cubicBezTo>
                  <a:cubicBezTo>
                    <a:pt x="5761" y="5490"/>
                    <a:pt x="5819" y="5556"/>
                    <a:pt x="5852" y="5638"/>
                  </a:cubicBezTo>
                  <a:cubicBezTo>
                    <a:pt x="5884" y="5720"/>
                    <a:pt x="5925" y="5646"/>
                    <a:pt x="5950" y="5613"/>
                  </a:cubicBezTo>
                  <a:cubicBezTo>
                    <a:pt x="5983" y="5572"/>
                    <a:pt x="6090" y="5458"/>
                    <a:pt x="6122" y="5408"/>
                  </a:cubicBezTo>
                  <a:cubicBezTo>
                    <a:pt x="6163" y="5367"/>
                    <a:pt x="6229" y="5359"/>
                    <a:pt x="6336" y="5343"/>
                  </a:cubicBezTo>
                  <a:cubicBezTo>
                    <a:pt x="6443" y="5326"/>
                    <a:pt x="6467" y="5343"/>
                    <a:pt x="6566" y="5326"/>
                  </a:cubicBezTo>
                  <a:cubicBezTo>
                    <a:pt x="6664" y="5310"/>
                    <a:pt x="6689" y="5162"/>
                    <a:pt x="6730" y="5137"/>
                  </a:cubicBezTo>
                  <a:cubicBezTo>
                    <a:pt x="6771" y="5113"/>
                    <a:pt x="6787" y="5195"/>
                    <a:pt x="6795" y="5261"/>
                  </a:cubicBezTo>
                  <a:cubicBezTo>
                    <a:pt x="6812" y="5326"/>
                    <a:pt x="6886" y="5269"/>
                    <a:pt x="6935" y="5244"/>
                  </a:cubicBezTo>
                  <a:cubicBezTo>
                    <a:pt x="6984" y="5228"/>
                    <a:pt x="6927" y="5121"/>
                    <a:pt x="6910" y="5047"/>
                  </a:cubicBezTo>
                  <a:cubicBezTo>
                    <a:pt x="6894" y="4982"/>
                    <a:pt x="6828" y="4940"/>
                    <a:pt x="6812" y="4891"/>
                  </a:cubicBezTo>
                  <a:cubicBezTo>
                    <a:pt x="6787" y="4842"/>
                    <a:pt x="6861" y="4776"/>
                    <a:pt x="6894" y="4899"/>
                  </a:cubicBezTo>
                  <a:cubicBezTo>
                    <a:pt x="6927" y="5023"/>
                    <a:pt x="7017" y="4990"/>
                    <a:pt x="7058" y="5055"/>
                  </a:cubicBezTo>
                  <a:cubicBezTo>
                    <a:pt x="7099" y="5121"/>
                    <a:pt x="7033" y="5236"/>
                    <a:pt x="7058" y="5293"/>
                  </a:cubicBezTo>
                  <a:cubicBezTo>
                    <a:pt x="7074" y="5351"/>
                    <a:pt x="7181" y="5367"/>
                    <a:pt x="7288" y="5367"/>
                  </a:cubicBezTo>
                  <a:cubicBezTo>
                    <a:pt x="7386" y="5375"/>
                    <a:pt x="7485" y="5302"/>
                    <a:pt x="7501" y="5367"/>
                  </a:cubicBezTo>
                  <a:cubicBezTo>
                    <a:pt x="7518" y="5425"/>
                    <a:pt x="7329" y="5466"/>
                    <a:pt x="7214" y="5490"/>
                  </a:cubicBezTo>
                  <a:cubicBezTo>
                    <a:pt x="7099" y="5515"/>
                    <a:pt x="7083" y="5490"/>
                    <a:pt x="7025" y="5466"/>
                  </a:cubicBezTo>
                  <a:cubicBezTo>
                    <a:pt x="6968" y="5449"/>
                    <a:pt x="6771" y="5425"/>
                    <a:pt x="6812" y="5490"/>
                  </a:cubicBezTo>
                  <a:cubicBezTo>
                    <a:pt x="6853" y="5556"/>
                    <a:pt x="6984" y="5556"/>
                    <a:pt x="6984" y="5630"/>
                  </a:cubicBezTo>
                  <a:cubicBezTo>
                    <a:pt x="6984" y="5704"/>
                    <a:pt x="6763" y="5646"/>
                    <a:pt x="6746" y="5671"/>
                  </a:cubicBezTo>
                  <a:cubicBezTo>
                    <a:pt x="6722" y="5696"/>
                    <a:pt x="6746" y="5720"/>
                    <a:pt x="6877" y="5745"/>
                  </a:cubicBezTo>
                  <a:cubicBezTo>
                    <a:pt x="7017" y="5769"/>
                    <a:pt x="7124" y="5728"/>
                    <a:pt x="7198" y="5778"/>
                  </a:cubicBezTo>
                  <a:cubicBezTo>
                    <a:pt x="7280" y="5827"/>
                    <a:pt x="7378" y="5860"/>
                    <a:pt x="7436" y="5851"/>
                  </a:cubicBezTo>
                  <a:cubicBezTo>
                    <a:pt x="7501" y="5843"/>
                    <a:pt x="7756" y="5761"/>
                    <a:pt x="7854" y="5753"/>
                  </a:cubicBezTo>
                  <a:cubicBezTo>
                    <a:pt x="7961" y="5745"/>
                    <a:pt x="7920" y="5819"/>
                    <a:pt x="7969" y="5868"/>
                  </a:cubicBezTo>
                  <a:cubicBezTo>
                    <a:pt x="8010" y="5925"/>
                    <a:pt x="8092" y="5843"/>
                    <a:pt x="8166" y="5843"/>
                  </a:cubicBezTo>
                  <a:cubicBezTo>
                    <a:pt x="8232" y="5851"/>
                    <a:pt x="8248" y="5983"/>
                    <a:pt x="8248" y="6048"/>
                  </a:cubicBezTo>
                  <a:cubicBezTo>
                    <a:pt x="8248" y="6114"/>
                    <a:pt x="8141" y="6081"/>
                    <a:pt x="8067" y="6081"/>
                  </a:cubicBezTo>
                  <a:cubicBezTo>
                    <a:pt x="7994" y="6081"/>
                    <a:pt x="7969" y="6155"/>
                    <a:pt x="7838" y="6221"/>
                  </a:cubicBezTo>
                  <a:cubicBezTo>
                    <a:pt x="7706" y="6286"/>
                    <a:pt x="7665" y="6295"/>
                    <a:pt x="7575" y="6336"/>
                  </a:cubicBezTo>
                  <a:cubicBezTo>
                    <a:pt x="7477" y="6377"/>
                    <a:pt x="7362" y="6409"/>
                    <a:pt x="7345" y="6475"/>
                  </a:cubicBezTo>
                  <a:cubicBezTo>
                    <a:pt x="7329" y="6541"/>
                    <a:pt x="7477" y="6483"/>
                    <a:pt x="7575" y="6549"/>
                  </a:cubicBezTo>
                  <a:cubicBezTo>
                    <a:pt x="7674" y="6615"/>
                    <a:pt x="7665" y="6631"/>
                    <a:pt x="7731" y="6639"/>
                  </a:cubicBezTo>
                  <a:cubicBezTo>
                    <a:pt x="7805" y="6647"/>
                    <a:pt x="7969" y="6647"/>
                    <a:pt x="8100" y="6713"/>
                  </a:cubicBezTo>
                  <a:cubicBezTo>
                    <a:pt x="8232" y="6787"/>
                    <a:pt x="8174" y="6853"/>
                    <a:pt x="8223" y="6927"/>
                  </a:cubicBezTo>
                  <a:cubicBezTo>
                    <a:pt x="8264" y="6992"/>
                    <a:pt x="8240" y="7058"/>
                    <a:pt x="8174" y="7091"/>
                  </a:cubicBezTo>
                  <a:cubicBezTo>
                    <a:pt x="8117" y="7123"/>
                    <a:pt x="8100" y="7148"/>
                    <a:pt x="8059" y="7230"/>
                  </a:cubicBezTo>
                  <a:cubicBezTo>
                    <a:pt x="8018" y="7312"/>
                    <a:pt x="8182" y="7361"/>
                    <a:pt x="8289" y="7378"/>
                  </a:cubicBezTo>
                  <a:cubicBezTo>
                    <a:pt x="8388" y="7394"/>
                    <a:pt x="8470" y="7255"/>
                    <a:pt x="8749" y="7156"/>
                  </a:cubicBezTo>
                  <a:cubicBezTo>
                    <a:pt x="9019" y="7066"/>
                    <a:pt x="9044" y="7017"/>
                    <a:pt x="9175" y="6910"/>
                  </a:cubicBezTo>
                  <a:cubicBezTo>
                    <a:pt x="9315" y="6803"/>
                    <a:pt x="9454" y="6754"/>
                    <a:pt x="9536" y="6721"/>
                  </a:cubicBezTo>
                  <a:cubicBezTo>
                    <a:pt x="9627" y="6689"/>
                    <a:pt x="9643" y="6730"/>
                    <a:pt x="9750" y="6795"/>
                  </a:cubicBezTo>
                  <a:cubicBezTo>
                    <a:pt x="9857" y="6861"/>
                    <a:pt x="10045" y="6820"/>
                    <a:pt x="10111" y="6762"/>
                  </a:cubicBezTo>
                  <a:cubicBezTo>
                    <a:pt x="10177" y="6705"/>
                    <a:pt x="10078" y="6680"/>
                    <a:pt x="10078" y="6631"/>
                  </a:cubicBezTo>
                  <a:cubicBezTo>
                    <a:pt x="10070" y="6590"/>
                    <a:pt x="10357" y="6483"/>
                    <a:pt x="10218" y="6500"/>
                  </a:cubicBezTo>
                  <a:cubicBezTo>
                    <a:pt x="10078" y="6508"/>
                    <a:pt x="9955" y="6508"/>
                    <a:pt x="9783" y="6451"/>
                  </a:cubicBezTo>
                  <a:cubicBezTo>
                    <a:pt x="9610" y="6401"/>
                    <a:pt x="9668" y="6459"/>
                    <a:pt x="9610" y="6492"/>
                  </a:cubicBezTo>
                  <a:cubicBezTo>
                    <a:pt x="9545" y="6533"/>
                    <a:pt x="9495" y="6533"/>
                    <a:pt x="9471" y="6574"/>
                  </a:cubicBezTo>
                  <a:cubicBezTo>
                    <a:pt x="9454" y="6615"/>
                    <a:pt x="9381" y="6574"/>
                    <a:pt x="9298" y="6549"/>
                  </a:cubicBezTo>
                  <a:cubicBezTo>
                    <a:pt x="9225" y="6524"/>
                    <a:pt x="9249" y="6451"/>
                    <a:pt x="9257" y="6401"/>
                  </a:cubicBezTo>
                  <a:cubicBezTo>
                    <a:pt x="9266" y="6360"/>
                    <a:pt x="9200" y="6286"/>
                    <a:pt x="9143" y="6204"/>
                  </a:cubicBezTo>
                  <a:cubicBezTo>
                    <a:pt x="9085" y="6114"/>
                    <a:pt x="9044" y="6089"/>
                    <a:pt x="8978" y="6032"/>
                  </a:cubicBezTo>
                  <a:cubicBezTo>
                    <a:pt x="8913" y="5983"/>
                    <a:pt x="8896" y="6114"/>
                    <a:pt x="8839" y="6130"/>
                  </a:cubicBezTo>
                  <a:cubicBezTo>
                    <a:pt x="8781" y="6147"/>
                    <a:pt x="8773" y="5991"/>
                    <a:pt x="8724" y="5925"/>
                  </a:cubicBezTo>
                  <a:cubicBezTo>
                    <a:pt x="8667" y="5860"/>
                    <a:pt x="8609" y="5991"/>
                    <a:pt x="8535" y="5950"/>
                  </a:cubicBezTo>
                  <a:cubicBezTo>
                    <a:pt x="8453" y="5901"/>
                    <a:pt x="8289" y="5778"/>
                    <a:pt x="8264" y="5728"/>
                  </a:cubicBezTo>
                  <a:cubicBezTo>
                    <a:pt x="8248" y="5679"/>
                    <a:pt x="8445" y="5769"/>
                    <a:pt x="8552" y="5802"/>
                  </a:cubicBezTo>
                  <a:cubicBezTo>
                    <a:pt x="8667" y="5827"/>
                    <a:pt x="8593" y="5745"/>
                    <a:pt x="8584" y="5663"/>
                  </a:cubicBezTo>
                  <a:cubicBezTo>
                    <a:pt x="8584" y="5581"/>
                    <a:pt x="8749" y="5712"/>
                    <a:pt x="8839" y="5720"/>
                  </a:cubicBezTo>
                  <a:cubicBezTo>
                    <a:pt x="8929" y="5737"/>
                    <a:pt x="8822" y="5835"/>
                    <a:pt x="8822" y="5892"/>
                  </a:cubicBezTo>
                  <a:cubicBezTo>
                    <a:pt x="8831" y="5950"/>
                    <a:pt x="8913" y="5909"/>
                    <a:pt x="8962" y="5860"/>
                  </a:cubicBezTo>
                  <a:cubicBezTo>
                    <a:pt x="9003" y="5810"/>
                    <a:pt x="9077" y="5786"/>
                    <a:pt x="9077" y="5761"/>
                  </a:cubicBezTo>
                  <a:cubicBezTo>
                    <a:pt x="9077" y="5728"/>
                    <a:pt x="9118" y="5728"/>
                    <a:pt x="9167" y="5704"/>
                  </a:cubicBezTo>
                  <a:cubicBezTo>
                    <a:pt x="9225" y="5671"/>
                    <a:pt x="9233" y="5646"/>
                    <a:pt x="9233" y="5613"/>
                  </a:cubicBezTo>
                  <a:cubicBezTo>
                    <a:pt x="9233" y="5581"/>
                    <a:pt x="9274" y="5482"/>
                    <a:pt x="9315" y="5474"/>
                  </a:cubicBezTo>
                  <a:cubicBezTo>
                    <a:pt x="9356" y="5474"/>
                    <a:pt x="9372" y="5564"/>
                    <a:pt x="9364" y="5605"/>
                  </a:cubicBezTo>
                  <a:cubicBezTo>
                    <a:pt x="9364" y="5654"/>
                    <a:pt x="9307" y="5761"/>
                    <a:pt x="9307" y="5769"/>
                  </a:cubicBezTo>
                  <a:cubicBezTo>
                    <a:pt x="9315" y="5786"/>
                    <a:pt x="9405" y="5679"/>
                    <a:pt x="9454" y="5646"/>
                  </a:cubicBezTo>
                  <a:cubicBezTo>
                    <a:pt x="9495" y="5605"/>
                    <a:pt x="9709" y="5408"/>
                    <a:pt x="9791" y="5351"/>
                  </a:cubicBezTo>
                  <a:cubicBezTo>
                    <a:pt x="9865" y="5285"/>
                    <a:pt x="9980" y="5302"/>
                    <a:pt x="10021" y="5285"/>
                  </a:cubicBezTo>
                  <a:cubicBezTo>
                    <a:pt x="10070" y="5269"/>
                    <a:pt x="10283" y="5211"/>
                    <a:pt x="10374" y="5203"/>
                  </a:cubicBezTo>
                  <a:cubicBezTo>
                    <a:pt x="10472" y="5195"/>
                    <a:pt x="10456" y="5285"/>
                    <a:pt x="10497" y="5318"/>
                  </a:cubicBezTo>
                  <a:cubicBezTo>
                    <a:pt x="10538" y="5359"/>
                    <a:pt x="10644" y="5187"/>
                    <a:pt x="10694" y="5137"/>
                  </a:cubicBezTo>
                  <a:cubicBezTo>
                    <a:pt x="10743" y="5088"/>
                    <a:pt x="10784" y="5137"/>
                    <a:pt x="10866" y="5129"/>
                  </a:cubicBezTo>
                  <a:cubicBezTo>
                    <a:pt x="10948" y="5121"/>
                    <a:pt x="10989" y="4998"/>
                    <a:pt x="11038" y="4949"/>
                  </a:cubicBezTo>
                  <a:cubicBezTo>
                    <a:pt x="11079" y="4891"/>
                    <a:pt x="11211" y="4932"/>
                    <a:pt x="11293" y="4924"/>
                  </a:cubicBezTo>
                  <a:cubicBezTo>
                    <a:pt x="11358" y="4924"/>
                    <a:pt x="11432" y="4916"/>
                    <a:pt x="11506" y="4891"/>
                  </a:cubicBezTo>
                  <a:cubicBezTo>
                    <a:pt x="11514" y="4842"/>
                    <a:pt x="11514" y="4785"/>
                    <a:pt x="11514" y="4744"/>
                  </a:cubicBezTo>
                  <a:cubicBezTo>
                    <a:pt x="11522" y="4694"/>
                    <a:pt x="11531" y="4637"/>
                    <a:pt x="11539" y="4588"/>
                  </a:cubicBezTo>
                  <a:cubicBezTo>
                    <a:pt x="11547" y="4538"/>
                    <a:pt x="11555" y="4506"/>
                    <a:pt x="11564" y="4489"/>
                  </a:cubicBezTo>
                  <a:cubicBezTo>
                    <a:pt x="11580" y="4473"/>
                    <a:pt x="11613" y="4448"/>
                    <a:pt x="11662" y="4423"/>
                  </a:cubicBezTo>
                  <a:cubicBezTo>
                    <a:pt x="11719" y="4399"/>
                    <a:pt x="11793" y="4374"/>
                    <a:pt x="11851" y="4358"/>
                  </a:cubicBezTo>
                  <a:cubicBezTo>
                    <a:pt x="11916" y="4341"/>
                    <a:pt x="11982" y="4284"/>
                    <a:pt x="12023" y="4251"/>
                  </a:cubicBezTo>
                  <a:cubicBezTo>
                    <a:pt x="12040" y="4235"/>
                    <a:pt x="12056" y="4227"/>
                    <a:pt x="12064" y="4218"/>
                  </a:cubicBezTo>
                  <a:cubicBezTo>
                    <a:pt x="12097" y="4202"/>
                    <a:pt x="12212" y="4218"/>
                    <a:pt x="12335" y="4227"/>
                  </a:cubicBezTo>
                  <a:cubicBezTo>
                    <a:pt x="12458" y="4243"/>
                    <a:pt x="12573" y="4251"/>
                    <a:pt x="12573" y="4251"/>
                  </a:cubicBezTo>
                  <a:lnTo>
                    <a:pt x="12581" y="4251"/>
                  </a:lnTo>
                  <a:cubicBezTo>
                    <a:pt x="12589" y="4235"/>
                    <a:pt x="12606" y="4177"/>
                    <a:pt x="12622" y="4120"/>
                  </a:cubicBezTo>
                  <a:cubicBezTo>
                    <a:pt x="12622" y="4095"/>
                    <a:pt x="12630" y="4071"/>
                    <a:pt x="12639" y="4054"/>
                  </a:cubicBezTo>
                  <a:cubicBezTo>
                    <a:pt x="12647" y="4021"/>
                    <a:pt x="12671" y="3980"/>
                    <a:pt x="12696" y="3947"/>
                  </a:cubicBezTo>
                  <a:cubicBezTo>
                    <a:pt x="12712" y="3915"/>
                    <a:pt x="12737" y="3882"/>
                    <a:pt x="12737" y="3874"/>
                  </a:cubicBezTo>
                  <a:lnTo>
                    <a:pt x="12737" y="3874"/>
                  </a:lnTo>
                  <a:cubicBezTo>
                    <a:pt x="12737" y="3857"/>
                    <a:pt x="12721" y="3833"/>
                    <a:pt x="12712" y="3800"/>
                  </a:cubicBezTo>
                  <a:cubicBezTo>
                    <a:pt x="12688" y="3742"/>
                    <a:pt x="12663" y="3685"/>
                    <a:pt x="12655" y="3668"/>
                  </a:cubicBezTo>
                  <a:cubicBezTo>
                    <a:pt x="12655" y="3668"/>
                    <a:pt x="12639" y="3668"/>
                    <a:pt x="12622" y="3660"/>
                  </a:cubicBezTo>
                  <a:lnTo>
                    <a:pt x="12614" y="3660"/>
                  </a:lnTo>
                  <a:cubicBezTo>
                    <a:pt x="12581" y="3644"/>
                    <a:pt x="12532" y="3627"/>
                    <a:pt x="12515" y="3603"/>
                  </a:cubicBezTo>
                  <a:cubicBezTo>
                    <a:pt x="12483" y="3570"/>
                    <a:pt x="12499" y="3513"/>
                    <a:pt x="12507" y="3472"/>
                  </a:cubicBezTo>
                  <a:cubicBezTo>
                    <a:pt x="12515" y="3463"/>
                    <a:pt x="12515" y="3455"/>
                    <a:pt x="12515" y="3455"/>
                  </a:cubicBezTo>
                  <a:cubicBezTo>
                    <a:pt x="12524" y="3422"/>
                    <a:pt x="12573" y="3398"/>
                    <a:pt x="12630" y="3373"/>
                  </a:cubicBezTo>
                  <a:cubicBezTo>
                    <a:pt x="12680" y="3348"/>
                    <a:pt x="12737" y="3324"/>
                    <a:pt x="12737" y="3316"/>
                  </a:cubicBezTo>
                  <a:cubicBezTo>
                    <a:pt x="12737" y="3307"/>
                    <a:pt x="12712" y="3316"/>
                    <a:pt x="12696" y="3307"/>
                  </a:cubicBezTo>
                  <a:cubicBezTo>
                    <a:pt x="12647" y="3291"/>
                    <a:pt x="12606" y="3275"/>
                    <a:pt x="12589" y="3234"/>
                  </a:cubicBezTo>
                  <a:cubicBezTo>
                    <a:pt x="12557" y="3176"/>
                    <a:pt x="12663" y="3110"/>
                    <a:pt x="12753" y="3045"/>
                  </a:cubicBezTo>
                  <a:cubicBezTo>
                    <a:pt x="12803" y="3012"/>
                    <a:pt x="12852" y="2979"/>
                    <a:pt x="12852" y="2979"/>
                  </a:cubicBezTo>
                  <a:cubicBezTo>
                    <a:pt x="12860" y="2954"/>
                    <a:pt x="12860" y="2856"/>
                    <a:pt x="12868" y="2766"/>
                  </a:cubicBezTo>
                  <a:cubicBezTo>
                    <a:pt x="12868" y="2700"/>
                    <a:pt x="12860" y="2643"/>
                    <a:pt x="12860" y="2634"/>
                  </a:cubicBezTo>
                  <a:cubicBezTo>
                    <a:pt x="12860" y="2634"/>
                    <a:pt x="12803" y="2659"/>
                    <a:pt x="12737" y="2675"/>
                  </a:cubicBezTo>
                  <a:cubicBezTo>
                    <a:pt x="12688" y="2692"/>
                    <a:pt x="12639" y="2700"/>
                    <a:pt x="12614" y="2708"/>
                  </a:cubicBezTo>
                  <a:cubicBezTo>
                    <a:pt x="12565" y="2708"/>
                    <a:pt x="12458" y="2618"/>
                    <a:pt x="12360" y="2536"/>
                  </a:cubicBezTo>
                  <a:lnTo>
                    <a:pt x="12360" y="2536"/>
                  </a:lnTo>
                  <a:cubicBezTo>
                    <a:pt x="12277" y="2470"/>
                    <a:pt x="12212" y="2413"/>
                    <a:pt x="12195" y="2413"/>
                  </a:cubicBezTo>
                  <a:cubicBezTo>
                    <a:pt x="12171" y="2413"/>
                    <a:pt x="12146" y="2421"/>
                    <a:pt x="12113" y="2437"/>
                  </a:cubicBezTo>
                  <a:cubicBezTo>
                    <a:pt x="12089" y="2446"/>
                    <a:pt x="12056" y="2454"/>
                    <a:pt x="12040" y="2454"/>
                  </a:cubicBezTo>
                  <a:cubicBezTo>
                    <a:pt x="11974" y="2470"/>
                    <a:pt x="11843" y="2323"/>
                    <a:pt x="11810" y="2290"/>
                  </a:cubicBezTo>
                  <a:lnTo>
                    <a:pt x="11802" y="2282"/>
                  </a:lnTo>
                  <a:cubicBezTo>
                    <a:pt x="11793" y="2273"/>
                    <a:pt x="11736" y="2249"/>
                    <a:pt x="11678" y="2232"/>
                  </a:cubicBezTo>
                  <a:cubicBezTo>
                    <a:pt x="11621" y="2216"/>
                    <a:pt x="11572" y="2199"/>
                    <a:pt x="11564" y="2199"/>
                  </a:cubicBezTo>
                  <a:cubicBezTo>
                    <a:pt x="11555" y="2208"/>
                    <a:pt x="11522" y="2240"/>
                    <a:pt x="11490" y="2273"/>
                  </a:cubicBezTo>
                  <a:cubicBezTo>
                    <a:pt x="11449" y="2323"/>
                    <a:pt x="11408" y="2364"/>
                    <a:pt x="11375" y="2372"/>
                  </a:cubicBezTo>
                  <a:cubicBezTo>
                    <a:pt x="11334" y="2396"/>
                    <a:pt x="11227" y="2240"/>
                    <a:pt x="11129" y="2101"/>
                  </a:cubicBezTo>
                  <a:cubicBezTo>
                    <a:pt x="11046" y="1986"/>
                    <a:pt x="10973" y="1879"/>
                    <a:pt x="10956" y="1871"/>
                  </a:cubicBezTo>
                  <a:cubicBezTo>
                    <a:pt x="10940" y="1863"/>
                    <a:pt x="10685" y="1929"/>
                    <a:pt x="10497" y="1970"/>
                  </a:cubicBezTo>
                  <a:cubicBezTo>
                    <a:pt x="10390" y="2003"/>
                    <a:pt x="10300" y="2019"/>
                    <a:pt x="10283" y="2019"/>
                  </a:cubicBezTo>
                  <a:cubicBezTo>
                    <a:pt x="10250" y="2019"/>
                    <a:pt x="10185" y="1986"/>
                    <a:pt x="10111" y="1953"/>
                  </a:cubicBezTo>
                  <a:cubicBezTo>
                    <a:pt x="10037" y="1912"/>
                    <a:pt x="9963" y="1879"/>
                    <a:pt x="9955" y="1879"/>
                  </a:cubicBezTo>
                  <a:cubicBezTo>
                    <a:pt x="9939" y="1879"/>
                    <a:pt x="9914" y="1888"/>
                    <a:pt x="9881" y="1896"/>
                  </a:cubicBezTo>
                  <a:cubicBezTo>
                    <a:pt x="9824" y="1912"/>
                    <a:pt x="9766" y="1945"/>
                    <a:pt x="9742" y="1953"/>
                  </a:cubicBezTo>
                  <a:cubicBezTo>
                    <a:pt x="9684" y="1978"/>
                    <a:pt x="9569" y="1888"/>
                    <a:pt x="9512" y="1847"/>
                  </a:cubicBezTo>
                  <a:cubicBezTo>
                    <a:pt x="9504" y="1838"/>
                    <a:pt x="9504" y="1830"/>
                    <a:pt x="9495" y="1830"/>
                  </a:cubicBezTo>
                  <a:lnTo>
                    <a:pt x="9495" y="1830"/>
                  </a:lnTo>
                  <a:cubicBezTo>
                    <a:pt x="9446" y="1789"/>
                    <a:pt x="9471" y="1707"/>
                    <a:pt x="9487" y="1650"/>
                  </a:cubicBezTo>
                  <a:cubicBezTo>
                    <a:pt x="9487" y="1633"/>
                    <a:pt x="9495" y="1625"/>
                    <a:pt x="9495" y="1617"/>
                  </a:cubicBezTo>
                  <a:cubicBezTo>
                    <a:pt x="9495" y="1600"/>
                    <a:pt x="9446" y="1518"/>
                    <a:pt x="9413" y="1469"/>
                  </a:cubicBezTo>
                  <a:lnTo>
                    <a:pt x="9405" y="1461"/>
                  </a:lnTo>
                  <a:cubicBezTo>
                    <a:pt x="9389" y="1420"/>
                    <a:pt x="9389" y="1379"/>
                    <a:pt x="9397" y="1346"/>
                  </a:cubicBezTo>
                  <a:cubicBezTo>
                    <a:pt x="9405" y="1321"/>
                    <a:pt x="9405" y="1305"/>
                    <a:pt x="9405" y="1297"/>
                  </a:cubicBezTo>
                  <a:cubicBezTo>
                    <a:pt x="9389" y="1272"/>
                    <a:pt x="9225" y="1174"/>
                    <a:pt x="9167" y="1141"/>
                  </a:cubicBezTo>
                  <a:cubicBezTo>
                    <a:pt x="9143" y="1157"/>
                    <a:pt x="9101" y="1182"/>
                    <a:pt x="9069" y="1182"/>
                  </a:cubicBezTo>
                  <a:cubicBezTo>
                    <a:pt x="9052" y="1190"/>
                    <a:pt x="8954" y="1182"/>
                    <a:pt x="8847" y="1165"/>
                  </a:cubicBezTo>
                  <a:cubicBezTo>
                    <a:pt x="8773" y="1157"/>
                    <a:pt x="8691" y="1141"/>
                    <a:pt x="8634" y="1124"/>
                  </a:cubicBezTo>
                  <a:cubicBezTo>
                    <a:pt x="8552" y="1092"/>
                    <a:pt x="8543" y="1034"/>
                    <a:pt x="8568" y="968"/>
                  </a:cubicBezTo>
                  <a:lnTo>
                    <a:pt x="8568" y="968"/>
                  </a:lnTo>
                  <a:cubicBezTo>
                    <a:pt x="8576" y="952"/>
                    <a:pt x="8584" y="927"/>
                    <a:pt x="8593" y="911"/>
                  </a:cubicBezTo>
                  <a:cubicBezTo>
                    <a:pt x="8609" y="886"/>
                    <a:pt x="8617" y="862"/>
                    <a:pt x="8617" y="862"/>
                  </a:cubicBezTo>
                  <a:cubicBezTo>
                    <a:pt x="8617" y="845"/>
                    <a:pt x="8601" y="821"/>
                    <a:pt x="8584" y="804"/>
                  </a:cubicBezTo>
                  <a:cubicBezTo>
                    <a:pt x="8560" y="771"/>
                    <a:pt x="8535" y="730"/>
                    <a:pt x="8535" y="689"/>
                  </a:cubicBezTo>
                  <a:cubicBezTo>
                    <a:pt x="8543" y="632"/>
                    <a:pt x="8626" y="607"/>
                    <a:pt x="8708" y="591"/>
                  </a:cubicBezTo>
                  <a:cubicBezTo>
                    <a:pt x="8757" y="575"/>
                    <a:pt x="8798" y="575"/>
                    <a:pt x="8798" y="575"/>
                  </a:cubicBezTo>
                  <a:cubicBezTo>
                    <a:pt x="8798" y="566"/>
                    <a:pt x="8724" y="534"/>
                    <a:pt x="8667" y="517"/>
                  </a:cubicBezTo>
                  <a:cubicBezTo>
                    <a:pt x="8626" y="501"/>
                    <a:pt x="8593" y="484"/>
                    <a:pt x="8576" y="468"/>
                  </a:cubicBezTo>
                  <a:cubicBezTo>
                    <a:pt x="8552" y="451"/>
                    <a:pt x="8552" y="427"/>
                    <a:pt x="8552" y="394"/>
                  </a:cubicBezTo>
                  <a:cubicBezTo>
                    <a:pt x="8560" y="369"/>
                    <a:pt x="8560" y="337"/>
                    <a:pt x="8527" y="296"/>
                  </a:cubicBezTo>
                  <a:lnTo>
                    <a:pt x="8527" y="296"/>
                  </a:lnTo>
                  <a:lnTo>
                    <a:pt x="8519" y="271"/>
                  </a:lnTo>
                  <a:lnTo>
                    <a:pt x="8519" y="271"/>
                  </a:lnTo>
                  <a:cubicBezTo>
                    <a:pt x="8461" y="181"/>
                    <a:pt x="8396" y="82"/>
                    <a:pt x="8305" y="33"/>
                  </a:cubicBezTo>
                  <a:cubicBezTo>
                    <a:pt x="8248" y="0"/>
                    <a:pt x="8207" y="8"/>
                    <a:pt x="8150" y="16"/>
                  </a:cubicBezTo>
                  <a:cubicBezTo>
                    <a:pt x="8125" y="25"/>
                    <a:pt x="8084" y="33"/>
                    <a:pt x="8043" y="33"/>
                  </a:cubicBezTo>
                  <a:cubicBezTo>
                    <a:pt x="7961" y="33"/>
                    <a:pt x="7879" y="66"/>
                    <a:pt x="7813" y="90"/>
                  </a:cubicBezTo>
                  <a:cubicBezTo>
                    <a:pt x="7780" y="99"/>
                    <a:pt x="7756" y="107"/>
                    <a:pt x="7731" y="115"/>
                  </a:cubicBezTo>
                  <a:cubicBezTo>
                    <a:pt x="7682" y="131"/>
                    <a:pt x="7600" y="115"/>
                    <a:pt x="7518" y="99"/>
                  </a:cubicBezTo>
                  <a:cubicBezTo>
                    <a:pt x="7460" y="90"/>
                    <a:pt x="7411" y="74"/>
                    <a:pt x="7378" y="82"/>
                  </a:cubicBezTo>
                  <a:cubicBezTo>
                    <a:pt x="7312" y="82"/>
                    <a:pt x="7165" y="337"/>
                    <a:pt x="7165" y="337"/>
                  </a:cubicBezTo>
                  <a:lnTo>
                    <a:pt x="7157" y="353"/>
                  </a:lnTo>
                  <a:lnTo>
                    <a:pt x="7132" y="353"/>
                  </a:lnTo>
                  <a:cubicBezTo>
                    <a:pt x="7132" y="353"/>
                    <a:pt x="6886" y="328"/>
                    <a:pt x="6861" y="328"/>
                  </a:cubicBezTo>
                  <a:cubicBezTo>
                    <a:pt x="6853" y="320"/>
                    <a:pt x="6845" y="320"/>
                    <a:pt x="6845" y="312"/>
                  </a:cubicBezTo>
                  <a:cubicBezTo>
                    <a:pt x="6820" y="312"/>
                    <a:pt x="6795" y="312"/>
                    <a:pt x="6763" y="312"/>
                  </a:cubicBezTo>
                  <a:cubicBezTo>
                    <a:pt x="6623" y="304"/>
                    <a:pt x="6401" y="287"/>
                    <a:pt x="6352" y="304"/>
                  </a:cubicBezTo>
                  <a:cubicBezTo>
                    <a:pt x="6319" y="312"/>
                    <a:pt x="6246" y="394"/>
                    <a:pt x="6180" y="476"/>
                  </a:cubicBezTo>
                  <a:cubicBezTo>
                    <a:pt x="6098" y="583"/>
                    <a:pt x="6024" y="689"/>
                    <a:pt x="6024" y="714"/>
                  </a:cubicBezTo>
                  <a:cubicBezTo>
                    <a:pt x="6024" y="722"/>
                    <a:pt x="6032" y="755"/>
                    <a:pt x="6040" y="788"/>
                  </a:cubicBezTo>
                  <a:cubicBezTo>
                    <a:pt x="6073" y="903"/>
                    <a:pt x="6114" y="1075"/>
                    <a:pt x="6032" y="1100"/>
                  </a:cubicBezTo>
                  <a:cubicBezTo>
                    <a:pt x="5983" y="1124"/>
                    <a:pt x="5917" y="1067"/>
                    <a:pt x="5852" y="1009"/>
                  </a:cubicBezTo>
                  <a:lnTo>
                    <a:pt x="5852" y="1009"/>
                  </a:lnTo>
                  <a:cubicBezTo>
                    <a:pt x="5802" y="968"/>
                    <a:pt x="5745" y="927"/>
                    <a:pt x="5712" y="919"/>
                  </a:cubicBezTo>
                  <a:cubicBezTo>
                    <a:pt x="5646" y="903"/>
                    <a:pt x="5392" y="960"/>
                    <a:pt x="5261" y="985"/>
                  </a:cubicBezTo>
                  <a:cubicBezTo>
                    <a:pt x="5220" y="993"/>
                    <a:pt x="5195" y="1001"/>
                    <a:pt x="5187" y="1001"/>
                  </a:cubicBezTo>
                  <a:lnTo>
                    <a:pt x="5187" y="1001"/>
                  </a:lnTo>
                  <a:cubicBezTo>
                    <a:pt x="5146" y="1009"/>
                    <a:pt x="5097" y="936"/>
                    <a:pt x="5047" y="862"/>
                  </a:cubicBezTo>
                  <a:lnTo>
                    <a:pt x="5047" y="862"/>
                  </a:lnTo>
                  <a:cubicBezTo>
                    <a:pt x="5006" y="804"/>
                    <a:pt x="4965" y="739"/>
                    <a:pt x="4965" y="739"/>
                  </a:cubicBezTo>
                  <a:cubicBezTo>
                    <a:pt x="4932" y="739"/>
                    <a:pt x="4826" y="813"/>
                    <a:pt x="4793" y="837"/>
                  </a:cubicBezTo>
                  <a:cubicBezTo>
                    <a:pt x="4785" y="878"/>
                    <a:pt x="4752" y="993"/>
                    <a:pt x="4727" y="1009"/>
                  </a:cubicBezTo>
                  <a:lnTo>
                    <a:pt x="4727" y="1009"/>
                  </a:lnTo>
                  <a:cubicBezTo>
                    <a:pt x="4694" y="1026"/>
                    <a:pt x="4596" y="952"/>
                    <a:pt x="4506" y="870"/>
                  </a:cubicBezTo>
                  <a:cubicBezTo>
                    <a:pt x="4424" y="813"/>
                    <a:pt x="4350" y="747"/>
                    <a:pt x="4342" y="747"/>
                  </a:cubicBezTo>
                  <a:cubicBezTo>
                    <a:pt x="4325" y="747"/>
                    <a:pt x="4235" y="747"/>
                    <a:pt x="4153" y="755"/>
                  </a:cubicBezTo>
                  <a:cubicBezTo>
                    <a:pt x="4120" y="763"/>
                    <a:pt x="4087" y="771"/>
                    <a:pt x="4071" y="788"/>
                  </a:cubicBezTo>
                  <a:cubicBezTo>
                    <a:pt x="4063" y="796"/>
                    <a:pt x="4046" y="813"/>
                    <a:pt x="4030" y="829"/>
                  </a:cubicBezTo>
                  <a:cubicBezTo>
                    <a:pt x="3980" y="870"/>
                    <a:pt x="3923" y="927"/>
                    <a:pt x="3857" y="944"/>
                  </a:cubicBezTo>
                  <a:cubicBezTo>
                    <a:pt x="3792" y="960"/>
                    <a:pt x="3775" y="895"/>
                    <a:pt x="3751" y="821"/>
                  </a:cubicBezTo>
                  <a:cubicBezTo>
                    <a:pt x="3734" y="763"/>
                    <a:pt x="3710" y="698"/>
                    <a:pt x="3660" y="681"/>
                  </a:cubicBezTo>
                  <a:cubicBezTo>
                    <a:pt x="3587" y="657"/>
                    <a:pt x="3267" y="583"/>
                    <a:pt x="2971" y="534"/>
                  </a:cubicBezTo>
                  <a:cubicBezTo>
                    <a:pt x="2774" y="492"/>
                    <a:pt x="2585" y="468"/>
                    <a:pt x="2479" y="468"/>
                  </a:cubicBezTo>
                  <a:cubicBezTo>
                    <a:pt x="2306" y="460"/>
                    <a:pt x="2027" y="484"/>
                    <a:pt x="1830" y="501"/>
                  </a:cubicBezTo>
                  <a:lnTo>
                    <a:pt x="1830" y="501"/>
                  </a:lnTo>
                  <a:cubicBezTo>
                    <a:pt x="1732" y="509"/>
                    <a:pt x="1650" y="509"/>
                    <a:pt x="1617" y="509"/>
                  </a:cubicBezTo>
                  <a:cubicBezTo>
                    <a:pt x="1592" y="509"/>
                    <a:pt x="1543" y="566"/>
                    <a:pt x="1502" y="624"/>
                  </a:cubicBezTo>
                  <a:cubicBezTo>
                    <a:pt x="1445" y="689"/>
                    <a:pt x="1387" y="763"/>
                    <a:pt x="1330" y="771"/>
                  </a:cubicBezTo>
                  <a:cubicBezTo>
                    <a:pt x="1248" y="788"/>
                    <a:pt x="1108" y="845"/>
                    <a:pt x="1051" y="870"/>
                  </a:cubicBezTo>
                  <a:cubicBezTo>
                    <a:pt x="1067" y="911"/>
                    <a:pt x="1092" y="960"/>
                    <a:pt x="1108" y="1001"/>
                  </a:cubicBezTo>
                  <a:cubicBezTo>
                    <a:pt x="1149" y="1092"/>
                    <a:pt x="1190" y="1165"/>
                    <a:pt x="1207" y="1198"/>
                  </a:cubicBezTo>
                  <a:cubicBezTo>
                    <a:pt x="1215" y="1231"/>
                    <a:pt x="1264" y="1264"/>
                    <a:pt x="1305" y="1297"/>
                  </a:cubicBezTo>
                  <a:cubicBezTo>
                    <a:pt x="1363" y="1330"/>
                    <a:pt x="1404" y="1362"/>
                    <a:pt x="1395" y="1412"/>
                  </a:cubicBezTo>
                  <a:cubicBezTo>
                    <a:pt x="1387" y="1453"/>
                    <a:pt x="1354" y="1469"/>
                    <a:pt x="1313" y="1485"/>
                  </a:cubicBezTo>
                  <a:cubicBezTo>
                    <a:pt x="1289" y="1494"/>
                    <a:pt x="1264" y="1502"/>
                    <a:pt x="1248" y="1518"/>
                  </a:cubicBezTo>
                  <a:cubicBezTo>
                    <a:pt x="1248" y="1527"/>
                    <a:pt x="1272" y="1551"/>
                    <a:pt x="1297" y="1576"/>
                  </a:cubicBezTo>
                  <a:lnTo>
                    <a:pt x="1297" y="1576"/>
                  </a:lnTo>
                  <a:cubicBezTo>
                    <a:pt x="1322" y="1609"/>
                    <a:pt x="1354" y="1641"/>
                    <a:pt x="1354" y="1674"/>
                  </a:cubicBezTo>
                  <a:cubicBezTo>
                    <a:pt x="1363" y="1723"/>
                    <a:pt x="1346" y="1765"/>
                    <a:pt x="1338" y="1814"/>
                  </a:cubicBezTo>
                  <a:cubicBezTo>
                    <a:pt x="1330" y="1838"/>
                    <a:pt x="1322" y="1855"/>
                    <a:pt x="1313" y="1888"/>
                  </a:cubicBezTo>
                  <a:cubicBezTo>
                    <a:pt x="1297" y="1961"/>
                    <a:pt x="1174" y="1994"/>
                    <a:pt x="1059" y="2027"/>
                  </a:cubicBezTo>
                  <a:cubicBezTo>
                    <a:pt x="1010" y="2035"/>
                    <a:pt x="969" y="2052"/>
                    <a:pt x="928" y="2068"/>
                  </a:cubicBezTo>
                  <a:cubicBezTo>
                    <a:pt x="895" y="2085"/>
                    <a:pt x="821" y="2150"/>
                    <a:pt x="739" y="2232"/>
                  </a:cubicBezTo>
                  <a:cubicBezTo>
                    <a:pt x="599" y="2380"/>
                    <a:pt x="435" y="2585"/>
                    <a:pt x="394" y="2643"/>
                  </a:cubicBezTo>
                  <a:cubicBezTo>
                    <a:pt x="361" y="2684"/>
                    <a:pt x="370" y="2725"/>
                    <a:pt x="378" y="2782"/>
                  </a:cubicBezTo>
                  <a:cubicBezTo>
                    <a:pt x="386" y="2807"/>
                    <a:pt x="386" y="2840"/>
                    <a:pt x="394" y="2881"/>
                  </a:cubicBezTo>
                  <a:cubicBezTo>
                    <a:pt x="402" y="2938"/>
                    <a:pt x="435" y="2987"/>
                    <a:pt x="460" y="3037"/>
                  </a:cubicBezTo>
                  <a:cubicBezTo>
                    <a:pt x="493" y="3094"/>
                    <a:pt x="525" y="3135"/>
                    <a:pt x="517" y="3184"/>
                  </a:cubicBezTo>
                  <a:cubicBezTo>
                    <a:pt x="501" y="3234"/>
                    <a:pt x="452" y="3234"/>
                    <a:pt x="386" y="3225"/>
                  </a:cubicBezTo>
                  <a:cubicBezTo>
                    <a:pt x="378" y="3217"/>
                    <a:pt x="353" y="3217"/>
                    <a:pt x="337" y="3209"/>
                  </a:cubicBezTo>
                  <a:cubicBezTo>
                    <a:pt x="287" y="3201"/>
                    <a:pt x="230" y="3184"/>
                    <a:pt x="205" y="3192"/>
                  </a:cubicBezTo>
                  <a:cubicBezTo>
                    <a:pt x="164" y="3217"/>
                    <a:pt x="91" y="3389"/>
                    <a:pt x="49" y="3488"/>
                  </a:cubicBezTo>
                  <a:lnTo>
                    <a:pt x="49" y="3488"/>
                  </a:lnTo>
                  <a:cubicBezTo>
                    <a:pt x="41" y="3521"/>
                    <a:pt x="25" y="3545"/>
                    <a:pt x="25" y="3554"/>
                  </a:cubicBezTo>
                  <a:cubicBezTo>
                    <a:pt x="8" y="3570"/>
                    <a:pt x="0" y="3611"/>
                    <a:pt x="0" y="3652"/>
                  </a:cubicBezTo>
                  <a:cubicBezTo>
                    <a:pt x="0" y="3685"/>
                    <a:pt x="8" y="3718"/>
                    <a:pt x="25" y="3742"/>
                  </a:cubicBezTo>
                  <a:cubicBezTo>
                    <a:pt x="41" y="3775"/>
                    <a:pt x="140" y="3874"/>
                    <a:pt x="238" y="3956"/>
                  </a:cubicBezTo>
                  <a:cubicBezTo>
                    <a:pt x="312" y="4030"/>
                    <a:pt x="394" y="4087"/>
                    <a:pt x="435" y="4095"/>
                  </a:cubicBezTo>
                  <a:cubicBezTo>
                    <a:pt x="476" y="4103"/>
                    <a:pt x="493" y="4087"/>
                    <a:pt x="525" y="4062"/>
                  </a:cubicBezTo>
                  <a:cubicBezTo>
                    <a:pt x="550" y="4038"/>
                    <a:pt x="583" y="4013"/>
                    <a:pt x="640" y="3997"/>
                  </a:cubicBezTo>
                  <a:cubicBezTo>
                    <a:pt x="722" y="3972"/>
                    <a:pt x="739" y="3980"/>
                    <a:pt x="780" y="4021"/>
                  </a:cubicBezTo>
                  <a:cubicBezTo>
                    <a:pt x="796" y="4030"/>
                    <a:pt x="821" y="4054"/>
                    <a:pt x="870" y="4079"/>
                  </a:cubicBezTo>
                  <a:cubicBezTo>
                    <a:pt x="944" y="4112"/>
                    <a:pt x="1010" y="4103"/>
                    <a:pt x="1084" y="4095"/>
                  </a:cubicBezTo>
                  <a:cubicBezTo>
                    <a:pt x="1125" y="4095"/>
                    <a:pt x="1182" y="4087"/>
                    <a:pt x="1239" y="4087"/>
                  </a:cubicBezTo>
                  <a:cubicBezTo>
                    <a:pt x="1313" y="4095"/>
                    <a:pt x="1371" y="4087"/>
                    <a:pt x="1428" y="4079"/>
                  </a:cubicBezTo>
                  <a:cubicBezTo>
                    <a:pt x="1510" y="4071"/>
                    <a:pt x="1584" y="4062"/>
                    <a:pt x="1666" y="4087"/>
                  </a:cubicBezTo>
                  <a:cubicBezTo>
                    <a:pt x="1756" y="4103"/>
                    <a:pt x="1814" y="4177"/>
                    <a:pt x="1863" y="4243"/>
                  </a:cubicBezTo>
                  <a:cubicBezTo>
                    <a:pt x="1896" y="4284"/>
                    <a:pt x="1921" y="4317"/>
                    <a:pt x="1945" y="4325"/>
                  </a:cubicBezTo>
                  <a:cubicBezTo>
                    <a:pt x="1986" y="4350"/>
                    <a:pt x="2093" y="4251"/>
                    <a:pt x="2159" y="4185"/>
                  </a:cubicBezTo>
                  <a:cubicBezTo>
                    <a:pt x="2183" y="4161"/>
                    <a:pt x="2208" y="4136"/>
                    <a:pt x="2224" y="4128"/>
                  </a:cubicBezTo>
                  <a:cubicBezTo>
                    <a:pt x="2257" y="4103"/>
                    <a:pt x="2388" y="4103"/>
                    <a:pt x="2511" y="4095"/>
                  </a:cubicBezTo>
                  <a:cubicBezTo>
                    <a:pt x="2594" y="4095"/>
                    <a:pt x="2667" y="4087"/>
                    <a:pt x="2708" y="4087"/>
                  </a:cubicBezTo>
                  <a:cubicBezTo>
                    <a:pt x="2774" y="4071"/>
                    <a:pt x="2864" y="4005"/>
                    <a:pt x="2938" y="3956"/>
                  </a:cubicBezTo>
                  <a:cubicBezTo>
                    <a:pt x="2971" y="3931"/>
                    <a:pt x="2996" y="3915"/>
                    <a:pt x="3020" y="3906"/>
                  </a:cubicBezTo>
                  <a:cubicBezTo>
                    <a:pt x="3061" y="3874"/>
                    <a:pt x="3111" y="3874"/>
                    <a:pt x="3168" y="3874"/>
                  </a:cubicBezTo>
                  <a:cubicBezTo>
                    <a:pt x="3193" y="3874"/>
                    <a:pt x="3209" y="3882"/>
                    <a:pt x="3225" y="3882"/>
                  </a:cubicBezTo>
                  <a:cubicBezTo>
                    <a:pt x="3242" y="3849"/>
                    <a:pt x="3291" y="3767"/>
                    <a:pt x="3349" y="3742"/>
                  </a:cubicBezTo>
                  <a:cubicBezTo>
                    <a:pt x="3381" y="3726"/>
                    <a:pt x="3406" y="3726"/>
                    <a:pt x="3447" y="3726"/>
                  </a:cubicBezTo>
                  <a:cubicBezTo>
                    <a:pt x="3488" y="3726"/>
                    <a:pt x="3537" y="3726"/>
                    <a:pt x="3619" y="3718"/>
                  </a:cubicBezTo>
                  <a:cubicBezTo>
                    <a:pt x="3726" y="3709"/>
                    <a:pt x="3751" y="3685"/>
                    <a:pt x="3767" y="3660"/>
                  </a:cubicBezTo>
                  <a:cubicBezTo>
                    <a:pt x="3784" y="3644"/>
                    <a:pt x="3800" y="3636"/>
                    <a:pt x="3833" y="3627"/>
                  </a:cubicBezTo>
                  <a:cubicBezTo>
                    <a:pt x="3874" y="3627"/>
                    <a:pt x="3948" y="3644"/>
                    <a:pt x="4038" y="3685"/>
                  </a:cubicBezTo>
                  <a:cubicBezTo>
                    <a:pt x="4112" y="3718"/>
                    <a:pt x="4202" y="3767"/>
                    <a:pt x="4292" y="3824"/>
                  </a:cubicBezTo>
                  <a:cubicBezTo>
                    <a:pt x="4391" y="3898"/>
                    <a:pt x="4514" y="3947"/>
                    <a:pt x="4612" y="3989"/>
                  </a:cubicBezTo>
                  <a:cubicBezTo>
                    <a:pt x="4670" y="4013"/>
                    <a:pt x="4719" y="4030"/>
                    <a:pt x="4744" y="4046"/>
                  </a:cubicBezTo>
                  <a:cubicBezTo>
                    <a:pt x="4760" y="4062"/>
                    <a:pt x="4809" y="4071"/>
                    <a:pt x="4859" y="4071"/>
                  </a:cubicBezTo>
                  <a:cubicBezTo>
                    <a:pt x="4900" y="4079"/>
                    <a:pt x="4941" y="4079"/>
                    <a:pt x="4982" y="4095"/>
                  </a:cubicBezTo>
                  <a:cubicBezTo>
                    <a:pt x="5064" y="4120"/>
                    <a:pt x="5072" y="4185"/>
                    <a:pt x="5088" y="4292"/>
                  </a:cubicBezTo>
                  <a:lnTo>
                    <a:pt x="5088" y="4292"/>
                  </a:lnTo>
                  <a:lnTo>
                    <a:pt x="5097" y="4333"/>
                  </a:lnTo>
                  <a:lnTo>
                    <a:pt x="5097" y="4333"/>
                  </a:lnTo>
                  <a:cubicBezTo>
                    <a:pt x="5105" y="4374"/>
                    <a:pt x="5121" y="4465"/>
                    <a:pt x="5146" y="4555"/>
                  </a:cubicBezTo>
                  <a:cubicBezTo>
                    <a:pt x="5195" y="4719"/>
                    <a:pt x="5244" y="4908"/>
                    <a:pt x="5261" y="4940"/>
                  </a:cubicBezTo>
                  <a:cubicBezTo>
                    <a:pt x="5269" y="4973"/>
                    <a:pt x="5310" y="4998"/>
                    <a:pt x="5367" y="5047"/>
                  </a:cubicBezTo>
                  <a:cubicBezTo>
                    <a:pt x="5400" y="5072"/>
                    <a:pt x="5441" y="5096"/>
                    <a:pt x="5482" y="5137"/>
                  </a:cubicBezTo>
                  <a:cubicBezTo>
                    <a:pt x="5581" y="5220"/>
                    <a:pt x="5556" y="5269"/>
                    <a:pt x="5532" y="5334"/>
                  </a:cubicBezTo>
                  <a:cubicBezTo>
                    <a:pt x="5523" y="5359"/>
                    <a:pt x="5515" y="5384"/>
                    <a:pt x="5515" y="5408"/>
                  </a:cubicBezTo>
                  <a:lnTo>
                    <a:pt x="5515" y="5408"/>
                  </a:lnTo>
                  <a:lnTo>
                    <a:pt x="5515" y="5441"/>
                  </a:lnTo>
                  <a:cubicBezTo>
                    <a:pt x="5515" y="5540"/>
                    <a:pt x="5515" y="5597"/>
                    <a:pt x="5433" y="5613"/>
                  </a:cubicBezTo>
                  <a:cubicBezTo>
                    <a:pt x="5392" y="5622"/>
                    <a:pt x="5335" y="5605"/>
                    <a:pt x="5285" y="5589"/>
                  </a:cubicBezTo>
                  <a:cubicBezTo>
                    <a:pt x="5253" y="5581"/>
                    <a:pt x="5220" y="5564"/>
                    <a:pt x="5212" y="5572"/>
                  </a:cubicBezTo>
                  <a:lnTo>
                    <a:pt x="5212" y="5572"/>
                  </a:lnTo>
                  <a:cubicBezTo>
                    <a:pt x="5203" y="5572"/>
                    <a:pt x="5195" y="5581"/>
                    <a:pt x="5179" y="5589"/>
                  </a:cubicBezTo>
                  <a:cubicBezTo>
                    <a:pt x="5162" y="5605"/>
                    <a:pt x="5138" y="5622"/>
                    <a:pt x="5097" y="5630"/>
                  </a:cubicBezTo>
                  <a:cubicBezTo>
                    <a:pt x="5064" y="5646"/>
                    <a:pt x="5031" y="5630"/>
                    <a:pt x="5006" y="5622"/>
                  </a:cubicBezTo>
                  <a:cubicBezTo>
                    <a:pt x="4974" y="5613"/>
                    <a:pt x="4949" y="5597"/>
                    <a:pt x="4916" y="5622"/>
                  </a:cubicBezTo>
                  <a:cubicBezTo>
                    <a:pt x="4883" y="5638"/>
                    <a:pt x="4891" y="5704"/>
                    <a:pt x="4891" y="5761"/>
                  </a:cubicBezTo>
                  <a:cubicBezTo>
                    <a:pt x="4900" y="5802"/>
                    <a:pt x="4900" y="5835"/>
                    <a:pt x="4891" y="5868"/>
                  </a:cubicBezTo>
                  <a:cubicBezTo>
                    <a:pt x="4875" y="5901"/>
                    <a:pt x="4850" y="5925"/>
                    <a:pt x="4818" y="5950"/>
                  </a:cubicBezTo>
                  <a:cubicBezTo>
                    <a:pt x="4793" y="5975"/>
                    <a:pt x="4768" y="5999"/>
                    <a:pt x="4768" y="6016"/>
                  </a:cubicBezTo>
                  <a:cubicBezTo>
                    <a:pt x="4752" y="6065"/>
                    <a:pt x="4711" y="6098"/>
                    <a:pt x="4678" y="6122"/>
                  </a:cubicBezTo>
                  <a:cubicBezTo>
                    <a:pt x="4653" y="6139"/>
                    <a:pt x="4621" y="6163"/>
                    <a:pt x="4612" y="6180"/>
                  </a:cubicBezTo>
                  <a:cubicBezTo>
                    <a:pt x="4604" y="6196"/>
                    <a:pt x="4588" y="6221"/>
                    <a:pt x="4580" y="6245"/>
                  </a:cubicBezTo>
                  <a:cubicBezTo>
                    <a:pt x="4563" y="6303"/>
                    <a:pt x="4547" y="6360"/>
                    <a:pt x="4489" y="6385"/>
                  </a:cubicBezTo>
                  <a:cubicBezTo>
                    <a:pt x="4473" y="6385"/>
                    <a:pt x="4448" y="6393"/>
                    <a:pt x="4432" y="6401"/>
                  </a:cubicBezTo>
                  <a:lnTo>
                    <a:pt x="4432" y="6401"/>
                  </a:lnTo>
                  <a:cubicBezTo>
                    <a:pt x="4399" y="6409"/>
                    <a:pt x="4366" y="6426"/>
                    <a:pt x="4342" y="6434"/>
                  </a:cubicBezTo>
                  <a:cubicBezTo>
                    <a:pt x="4374" y="6451"/>
                    <a:pt x="4465" y="6500"/>
                    <a:pt x="4539" y="6549"/>
                  </a:cubicBezTo>
                  <a:cubicBezTo>
                    <a:pt x="4596" y="6574"/>
                    <a:pt x="4645" y="6598"/>
                    <a:pt x="4678" y="6623"/>
                  </a:cubicBezTo>
                  <a:cubicBezTo>
                    <a:pt x="4719" y="6647"/>
                    <a:pt x="4916" y="6533"/>
                    <a:pt x="5039" y="6459"/>
                  </a:cubicBezTo>
                  <a:cubicBezTo>
                    <a:pt x="5097" y="6426"/>
                    <a:pt x="5138" y="6401"/>
                    <a:pt x="5154" y="6401"/>
                  </a:cubicBezTo>
                  <a:cubicBezTo>
                    <a:pt x="5187" y="6393"/>
                    <a:pt x="5236" y="6426"/>
                    <a:pt x="5294" y="6467"/>
                  </a:cubicBezTo>
                  <a:cubicBezTo>
                    <a:pt x="5302" y="6475"/>
                    <a:pt x="5310" y="6483"/>
                    <a:pt x="5318" y="649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74"/>
            <p:cNvSpPr/>
            <p:nvPr/>
          </p:nvSpPr>
          <p:spPr>
            <a:xfrm>
              <a:off x="3998850" y="1973825"/>
              <a:ext cx="172775" cy="101975"/>
            </a:xfrm>
            <a:custGeom>
              <a:avLst/>
              <a:gdLst/>
              <a:ahLst/>
              <a:cxnLst/>
              <a:rect l="l" t="t" r="r" b="b"/>
              <a:pathLst>
                <a:path w="6911" h="4079" extrusionOk="0">
                  <a:moveTo>
                    <a:pt x="5983" y="3989"/>
                  </a:moveTo>
                  <a:cubicBezTo>
                    <a:pt x="5983" y="3981"/>
                    <a:pt x="5983" y="3964"/>
                    <a:pt x="5991" y="3948"/>
                  </a:cubicBezTo>
                  <a:cubicBezTo>
                    <a:pt x="6024" y="3808"/>
                    <a:pt x="5975" y="3685"/>
                    <a:pt x="5975" y="3595"/>
                  </a:cubicBezTo>
                  <a:cubicBezTo>
                    <a:pt x="5975" y="3505"/>
                    <a:pt x="6073" y="3488"/>
                    <a:pt x="6090" y="3447"/>
                  </a:cubicBezTo>
                  <a:cubicBezTo>
                    <a:pt x="6114" y="3414"/>
                    <a:pt x="6032" y="3357"/>
                    <a:pt x="6057" y="3308"/>
                  </a:cubicBezTo>
                  <a:cubicBezTo>
                    <a:pt x="6081" y="3258"/>
                    <a:pt x="6229" y="3217"/>
                    <a:pt x="6213" y="3201"/>
                  </a:cubicBezTo>
                  <a:cubicBezTo>
                    <a:pt x="6205" y="3176"/>
                    <a:pt x="5991" y="3201"/>
                    <a:pt x="6081" y="3102"/>
                  </a:cubicBezTo>
                  <a:cubicBezTo>
                    <a:pt x="6172" y="2996"/>
                    <a:pt x="6131" y="2905"/>
                    <a:pt x="6155" y="2840"/>
                  </a:cubicBezTo>
                  <a:cubicBezTo>
                    <a:pt x="6180" y="2774"/>
                    <a:pt x="6270" y="2840"/>
                    <a:pt x="6336" y="2856"/>
                  </a:cubicBezTo>
                  <a:cubicBezTo>
                    <a:pt x="6402" y="2881"/>
                    <a:pt x="6377" y="2905"/>
                    <a:pt x="6328" y="2988"/>
                  </a:cubicBezTo>
                  <a:cubicBezTo>
                    <a:pt x="6270" y="3070"/>
                    <a:pt x="6467" y="3004"/>
                    <a:pt x="6689" y="3004"/>
                  </a:cubicBezTo>
                  <a:cubicBezTo>
                    <a:pt x="6910" y="3004"/>
                    <a:pt x="6705" y="2815"/>
                    <a:pt x="6689" y="2758"/>
                  </a:cubicBezTo>
                  <a:cubicBezTo>
                    <a:pt x="6681" y="2725"/>
                    <a:pt x="6689" y="2684"/>
                    <a:pt x="6697" y="2626"/>
                  </a:cubicBezTo>
                  <a:cubicBezTo>
                    <a:pt x="6672" y="2610"/>
                    <a:pt x="6656" y="2602"/>
                    <a:pt x="6640" y="2585"/>
                  </a:cubicBezTo>
                  <a:cubicBezTo>
                    <a:pt x="6599" y="2553"/>
                    <a:pt x="6566" y="2528"/>
                    <a:pt x="6557" y="2528"/>
                  </a:cubicBezTo>
                  <a:cubicBezTo>
                    <a:pt x="6549" y="2528"/>
                    <a:pt x="6508" y="2553"/>
                    <a:pt x="6459" y="2585"/>
                  </a:cubicBezTo>
                  <a:cubicBezTo>
                    <a:pt x="6319" y="2659"/>
                    <a:pt x="6106" y="2782"/>
                    <a:pt x="6024" y="2741"/>
                  </a:cubicBezTo>
                  <a:cubicBezTo>
                    <a:pt x="5999" y="2725"/>
                    <a:pt x="5950" y="2692"/>
                    <a:pt x="5893" y="2667"/>
                  </a:cubicBezTo>
                  <a:cubicBezTo>
                    <a:pt x="5794" y="2610"/>
                    <a:pt x="5671" y="2544"/>
                    <a:pt x="5655" y="2520"/>
                  </a:cubicBezTo>
                  <a:lnTo>
                    <a:pt x="5655" y="2520"/>
                  </a:lnTo>
                  <a:cubicBezTo>
                    <a:pt x="5655" y="2512"/>
                    <a:pt x="5655" y="2503"/>
                    <a:pt x="5647" y="2495"/>
                  </a:cubicBezTo>
                  <a:cubicBezTo>
                    <a:pt x="5622" y="2446"/>
                    <a:pt x="5564" y="2347"/>
                    <a:pt x="5573" y="2290"/>
                  </a:cubicBezTo>
                  <a:cubicBezTo>
                    <a:pt x="5581" y="2265"/>
                    <a:pt x="5589" y="2183"/>
                    <a:pt x="5597" y="2085"/>
                  </a:cubicBezTo>
                  <a:cubicBezTo>
                    <a:pt x="5605" y="1970"/>
                    <a:pt x="5622" y="1847"/>
                    <a:pt x="5630" y="1822"/>
                  </a:cubicBezTo>
                  <a:cubicBezTo>
                    <a:pt x="5638" y="1789"/>
                    <a:pt x="5655" y="1765"/>
                    <a:pt x="5671" y="1740"/>
                  </a:cubicBezTo>
                  <a:cubicBezTo>
                    <a:pt x="5696" y="1707"/>
                    <a:pt x="5712" y="1674"/>
                    <a:pt x="5712" y="1650"/>
                  </a:cubicBezTo>
                  <a:lnTo>
                    <a:pt x="5712" y="1650"/>
                  </a:lnTo>
                  <a:cubicBezTo>
                    <a:pt x="5712" y="1592"/>
                    <a:pt x="5712" y="1494"/>
                    <a:pt x="5696" y="1453"/>
                  </a:cubicBezTo>
                  <a:cubicBezTo>
                    <a:pt x="5696" y="1436"/>
                    <a:pt x="5688" y="1412"/>
                    <a:pt x="5679" y="1387"/>
                  </a:cubicBezTo>
                  <a:cubicBezTo>
                    <a:pt x="5647" y="1330"/>
                    <a:pt x="5622" y="1248"/>
                    <a:pt x="5614" y="1198"/>
                  </a:cubicBezTo>
                  <a:cubicBezTo>
                    <a:pt x="5614" y="1190"/>
                    <a:pt x="5614" y="1182"/>
                    <a:pt x="5614" y="1174"/>
                  </a:cubicBezTo>
                  <a:cubicBezTo>
                    <a:pt x="5614" y="1166"/>
                    <a:pt x="5614" y="1166"/>
                    <a:pt x="5614" y="1166"/>
                  </a:cubicBezTo>
                  <a:lnTo>
                    <a:pt x="5614" y="1166"/>
                  </a:lnTo>
                  <a:cubicBezTo>
                    <a:pt x="5614" y="1157"/>
                    <a:pt x="5597" y="1149"/>
                    <a:pt x="5581" y="1125"/>
                  </a:cubicBezTo>
                  <a:cubicBezTo>
                    <a:pt x="5573" y="1116"/>
                    <a:pt x="5564" y="1100"/>
                    <a:pt x="5548" y="1084"/>
                  </a:cubicBezTo>
                  <a:lnTo>
                    <a:pt x="5548" y="1084"/>
                  </a:lnTo>
                  <a:cubicBezTo>
                    <a:pt x="5507" y="1034"/>
                    <a:pt x="5441" y="977"/>
                    <a:pt x="5384" y="928"/>
                  </a:cubicBezTo>
                  <a:cubicBezTo>
                    <a:pt x="5326" y="870"/>
                    <a:pt x="5269" y="829"/>
                    <a:pt x="5244" y="788"/>
                  </a:cubicBezTo>
                  <a:cubicBezTo>
                    <a:pt x="5212" y="747"/>
                    <a:pt x="5195" y="706"/>
                    <a:pt x="5187" y="665"/>
                  </a:cubicBezTo>
                  <a:cubicBezTo>
                    <a:pt x="5171" y="624"/>
                    <a:pt x="5162" y="591"/>
                    <a:pt x="5146" y="591"/>
                  </a:cubicBezTo>
                  <a:lnTo>
                    <a:pt x="5146" y="591"/>
                  </a:lnTo>
                  <a:cubicBezTo>
                    <a:pt x="5121" y="575"/>
                    <a:pt x="5080" y="534"/>
                    <a:pt x="5047" y="484"/>
                  </a:cubicBezTo>
                  <a:cubicBezTo>
                    <a:pt x="5015" y="435"/>
                    <a:pt x="4982" y="378"/>
                    <a:pt x="4957" y="312"/>
                  </a:cubicBezTo>
                  <a:cubicBezTo>
                    <a:pt x="4924" y="255"/>
                    <a:pt x="4883" y="189"/>
                    <a:pt x="4842" y="132"/>
                  </a:cubicBezTo>
                  <a:cubicBezTo>
                    <a:pt x="4801" y="91"/>
                    <a:pt x="4752" y="50"/>
                    <a:pt x="4703" y="41"/>
                  </a:cubicBezTo>
                  <a:cubicBezTo>
                    <a:pt x="4654" y="25"/>
                    <a:pt x="4596" y="8"/>
                    <a:pt x="4555" y="8"/>
                  </a:cubicBezTo>
                  <a:lnTo>
                    <a:pt x="4555" y="8"/>
                  </a:lnTo>
                  <a:cubicBezTo>
                    <a:pt x="4506" y="0"/>
                    <a:pt x="4473" y="8"/>
                    <a:pt x="4440" y="25"/>
                  </a:cubicBezTo>
                  <a:cubicBezTo>
                    <a:pt x="4424" y="33"/>
                    <a:pt x="4399" y="50"/>
                    <a:pt x="4366" y="74"/>
                  </a:cubicBezTo>
                  <a:cubicBezTo>
                    <a:pt x="4284" y="132"/>
                    <a:pt x="4186" y="197"/>
                    <a:pt x="4104" y="214"/>
                  </a:cubicBezTo>
                  <a:cubicBezTo>
                    <a:pt x="4063" y="222"/>
                    <a:pt x="3981" y="222"/>
                    <a:pt x="3898" y="222"/>
                  </a:cubicBezTo>
                  <a:cubicBezTo>
                    <a:pt x="3784" y="230"/>
                    <a:pt x="3669" y="230"/>
                    <a:pt x="3644" y="246"/>
                  </a:cubicBezTo>
                  <a:cubicBezTo>
                    <a:pt x="3636" y="255"/>
                    <a:pt x="3619" y="271"/>
                    <a:pt x="3595" y="296"/>
                  </a:cubicBezTo>
                  <a:cubicBezTo>
                    <a:pt x="3513" y="370"/>
                    <a:pt x="3390" y="493"/>
                    <a:pt x="3308" y="452"/>
                  </a:cubicBezTo>
                  <a:cubicBezTo>
                    <a:pt x="3267" y="435"/>
                    <a:pt x="3234" y="394"/>
                    <a:pt x="3193" y="345"/>
                  </a:cubicBezTo>
                  <a:cubicBezTo>
                    <a:pt x="3152" y="288"/>
                    <a:pt x="3102" y="230"/>
                    <a:pt x="3037" y="214"/>
                  </a:cubicBezTo>
                  <a:cubicBezTo>
                    <a:pt x="2971" y="197"/>
                    <a:pt x="2897" y="205"/>
                    <a:pt x="2823" y="214"/>
                  </a:cubicBezTo>
                  <a:cubicBezTo>
                    <a:pt x="2766" y="214"/>
                    <a:pt x="2700" y="222"/>
                    <a:pt x="2626" y="222"/>
                  </a:cubicBezTo>
                  <a:cubicBezTo>
                    <a:pt x="2569" y="222"/>
                    <a:pt x="2520" y="222"/>
                    <a:pt x="2479" y="230"/>
                  </a:cubicBezTo>
                  <a:cubicBezTo>
                    <a:pt x="2388" y="238"/>
                    <a:pt x="2323" y="246"/>
                    <a:pt x="2224" y="197"/>
                  </a:cubicBezTo>
                  <a:cubicBezTo>
                    <a:pt x="2167" y="173"/>
                    <a:pt x="2142" y="148"/>
                    <a:pt x="2118" y="132"/>
                  </a:cubicBezTo>
                  <a:cubicBezTo>
                    <a:pt x="2101" y="115"/>
                    <a:pt x="2093" y="107"/>
                    <a:pt x="2044" y="123"/>
                  </a:cubicBezTo>
                  <a:cubicBezTo>
                    <a:pt x="2003" y="140"/>
                    <a:pt x="1978" y="156"/>
                    <a:pt x="1954" y="181"/>
                  </a:cubicBezTo>
                  <a:cubicBezTo>
                    <a:pt x="1921" y="205"/>
                    <a:pt x="1888" y="230"/>
                    <a:pt x="1839" y="230"/>
                  </a:cubicBezTo>
                  <a:cubicBezTo>
                    <a:pt x="1822" y="255"/>
                    <a:pt x="1789" y="304"/>
                    <a:pt x="1765" y="329"/>
                  </a:cubicBezTo>
                  <a:cubicBezTo>
                    <a:pt x="1748" y="345"/>
                    <a:pt x="1650" y="402"/>
                    <a:pt x="1543" y="460"/>
                  </a:cubicBezTo>
                  <a:cubicBezTo>
                    <a:pt x="1436" y="526"/>
                    <a:pt x="1313" y="591"/>
                    <a:pt x="1289" y="616"/>
                  </a:cubicBezTo>
                  <a:lnTo>
                    <a:pt x="1289" y="616"/>
                  </a:lnTo>
                  <a:cubicBezTo>
                    <a:pt x="1256" y="632"/>
                    <a:pt x="1157" y="796"/>
                    <a:pt x="1084" y="911"/>
                  </a:cubicBezTo>
                  <a:cubicBezTo>
                    <a:pt x="1043" y="977"/>
                    <a:pt x="1010" y="1034"/>
                    <a:pt x="993" y="1051"/>
                  </a:cubicBezTo>
                  <a:cubicBezTo>
                    <a:pt x="977" y="1075"/>
                    <a:pt x="960" y="1133"/>
                    <a:pt x="936" y="1190"/>
                  </a:cubicBezTo>
                  <a:cubicBezTo>
                    <a:pt x="911" y="1289"/>
                    <a:pt x="878" y="1387"/>
                    <a:pt x="821" y="1420"/>
                  </a:cubicBezTo>
                  <a:lnTo>
                    <a:pt x="821" y="1420"/>
                  </a:lnTo>
                  <a:cubicBezTo>
                    <a:pt x="796" y="1436"/>
                    <a:pt x="772" y="1494"/>
                    <a:pt x="739" y="1560"/>
                  </a:cubicBezTo>
                  <a:lnTo>
                    <a:pt x="739" y="1560"/>
                  </a:lnTo>
                  <a:cubicBezTo>
                    <a:pt x="706" y="1625"/>
                    <a:pt x="673" y="1707"/>
                    <a:pt x="624" y="1740"/>
                  </a:cubicBezTo>
                  <a:cubicBezTo>
                    <a:pt x="558" y="1798"/>
                    <a:pt x="468" y="1781"/>
                    <a:pt x="402" y="1773"/>
                  </a:cubicBezTo>
                  <a:cubicBezTo>
                    <a:pt x="378" y="1765"/>
                    <a:pt x="361" y="1765"/>
                    <a:pt x="345" y="1765"/>
                  </a:cubicBezTo>
                  <a:cubicBezTo>
                    <a:pt x="345" y="1765"/>
                    <a:pt x="337" y="1773"/>
                    <a:pt x="337" y="1798"/>
                  </a:cubicBezTo>
                  <a:cubicBezTo>
                    <a:pt x="337" y="1822"/>
                    <a:pt x="329" y="1855"/>
                    <a:pt x="312" y="1888"/>
                  </a:cubicBezTo>
                  <a:cubicBezTo>
                    <a:pt x="279" y="1937"/>
                    <a:pt x="181" y="1929"/>
                    <a:pt x="99" y="1921"/>
                  </a:cubicBezTo>
                  <a:cubicBezTo>
                    <a:pt x="50" y="1921"/>
                    <a:pt x="9" y="1912"/>
                    <a:pt x="9" y="1921"/>
                  </a:cubicBezTo>
                  <a:cubicBezTo>
                    <a:pt x="0" y="1929"/>
                    <a:pt x="189" y="2126"/>
                    <a:pt x="288" y="2241"/>
                  </a:cubicBezTo>
                  <a:cubicBezTo>
                    <a:pt x="320" y="2265"/>
                    <a:pt x="337" y="2290"/>
                    <a:pt x="345" y="2306"/>
                  </a:cubicBezTo>
                  <a:cubicBezTo>
                    <a:pt x="378" y="2339"/>
                    <a:pt x="378" y="2380"/>
                    <a:pt x="370" y="2421"/>
                  </a:cubicBezTo>
                  <a:cubicBezTo>
                    <a:pt x="361" y="2446"/>
                    <a:pt x="361" y="2462"/>
                    <a:pt x="370" y="2470"/>
                  </a:cubicBezTo>
                  <a:cubicBezTo>
                    <a:pt x="386" y="2487"/>
                    <a:pt x="476" y="2520"/>
                    <a:pt x="575" y="2561"/>
                  </a:cubicBezTo>
                  <a:cubicBezTo>
                    <a:pt x="690" y="2602"/>
                    <a:pt x="821" y="2651"/>
                    <a:pt x="862" y="2684"/>
                  </a:cubicBezTo>
                  <a:cubicBezTo>
                    <a:pt x="952" y="2750"/>
                    <a:pt x="944" y="2946"/>
                    <a:pt x="944" y="2946"/>
                  </a:cubicBezTo>
                  <a:lnTo>
                    <a:pt x="936" y="2971"/>
                  </a:lnTo>
                  <a:lnTo>
                    <a:pt x="919" y="2979"/>
                  </a:lnTo>
                  <a:cubicBezTo>
                    <a:pt x="919" y="2979"/>
                    <a:pt x="846" y="3020"/>
                    <a:pt x="796" y="3053"/>
                  </a:cubicBezTo>
                  <a:cubicBezTo>
                    <a:pt x="837" y="3078"/>
                    <a:pt x="919" y="3102"/>
                    <a:pt x="1002" y="3127"/>
                  </a:cubicBezTo>
                  <a:cubicBezTo>
                    <a:pt x="1034" y="3143"/>
                    <a:pt x="1075" y="3152"/>
                    <a:pt x="1100" y="3160"/>
                  </a:cubicBezTo>
                  <a:cubicBezTo>
                    <a:pt x="1166" y="3184"/>
                    <a:pt x="1207" y="3217"/>
                    <a:pt x="1248" y="3250"/>
                  </a:cubicBezTo>
                  <a:cubicBezTo>
                    <a:pt x="1272" y="3275"/>
                    <a:pt x="1297" y="3291"/>
                    <a:pt x="1322" y="3283"/>
                  </a:cubicBezTo>
                  <a:cubicBezTo>
                    <a:pt x="1346" y="3283"/>
                    <a:pt x="1379" y="3250"/>
                    <a:pt x="1404" y="3209"/>
                  </a:cubicBezTo>
                  <a:cubicBezTo>
                    <a:pt x="1436" y="3168"/>
                    <a:pt x="1469" y="3127"/>
                    <a:pt x="1519" y="3111"/>
                  </a:cubicBezTo>
                  <a:lnTo>
                    <a:pt x="1519" y="3111"/>
                  </a:lnTo>
                  <a:cubicBezTo>
                    <a:pt x="1568" y="3094"/>
                    <a:pt x="1642" y="3127"/>
                    <a:pt x="1699" y="3168"/>
                  </a:cubicBezTo>
                  <a:cubicBezTo>
                    <a:pt x="1716" y="3184"/>
                    <a:pt x="1732" y="3201"/>
                    <a:pt x="1748" y="3217"/>
                  </a:cubicBezTo>
                  <a:cubicBezTo>
                    <a:pt x="1765" y="3234"/>
                    <a:pt x="1773" y="3250"/>
                    <a:pt x="1773" y="3267"/>
                  </a:cubicBezTo>
                  <a:cubicBezTo>
                    <a:pt x="1773" y="3291"/>
                    <a:pt x="1765" y="3308"/>
                    <a:pt x="1748" y="3316"/>
                  </a:cubicBezTo>
                  <a:cubicBezTo>
                    <a:pt x="1740" y="3324"/>
                    <a:pt x="1732" y="3332"/>
                    <a:pt x="1716" y="3340"/>
                  </a:cubicBezTo>
                  <a:lnTo>
                    <a:pt x="1716" y="3340"/>
                  </a:lnTo>
                  <a:cubicBezTo>
                    <a:pt x="1674" y="3365"/>
                    <a:pt x="1625" y="3398"/>
                    <a:pt x="1625" y="3439"/>
                  </a:cubicBezTo>
                  <a:cubicBezTo>
                    <a:pt x="1625" y="3480"/>
                    <a:pt x="1674" y="3546"/>
                    <a:pt x="1691" y="3562"/>
                  </a:cubicBezTo>
                  <a:cubicBezTo>
                    <a:pt x="1724" y="3578"/>
                    <a:pt x="1871" y="3644"/>
                    <a:pt x="1970" y="3685"/>
                  </a:cubicBezTo>
                  <a:cubicBezTo>
                    <a:pt x="2036" y="3710"/>
                    <a:pt x="2044" y="3751"/>
                    <a:pt x="2019" y="3792"/>
                  </a:cubicBezTo>
                  <a:cubicBezTo>
                    <a:pt x="2011" y="3816"/>
                    <a:pt x="1995" y="3841"/>
                    <a:pt x="1978" y="3866"/>
                  </a:cubicBezTo>
                  <a:cubicBezTo>
                    <a:pt x="1954" y="3898"/>
                    <a:pt x="1929" y="3931"/>
                    <a:pt x="1929" y="3956"/>
                  </a:cubicBezTo>
                  <a:cubicBezTo>
                    <a:pt x="1929" y="3956"/>
                    <a:pt x="1937" y="3956"/>
                    <a:pt x="1945" y="3956"/>
                  </a:cubicBezTo>
                  <a:cubicBezTo>
                    <a:pt x="1986" y="3956"/>
                    <a:pt x="2052" y="3939"/>
                    <a:pt x="2118" y="3915"/>
                  </a:cubicBezTo>
                  <a:cubicBezTo>
                    <a:pt x="2167" y="3907"/>
                    <a:pt x="2208" y="3890"/>
                    <a:pt x="2241" y="3882"/>
                  </a:cubicBezTo>
                  <a:cubicBezTo>
                    <a:pt x="2323" y="3866"/>
                    <a:pt x="2462" y="3915"/>
                    <a:pt x="2594" y="3964"/>
                  </a:cubicBezTo>
                  <a:cubicBezTo>
                    <a:pt x="2667" y="3997"/>
                    <a:pt x="2750" y="4022"/>
                    <a:pt x="2807" y="4038"/>
                  </a:cubicBezTo>
                  <a:cubicBezTo>
                    <a:pt x="2889" y="4054"/>
                    <a:pt x="2922" y="4030"/>
                    <a:pt x="2947" y="4005"/>
                  </a:cubicBezTo>
                  <a:cubicBezTo>
                    <a:pt x="2971" y="3972"/>
                    <a:pt x="3004" y="3948"/>
                    <a:pt x="3061" y="3939"/>
                  </a:cubicBezTo>
                  <a:cubicBezTo>
                    <a:pt x="3143" y="3915"/>
                    <a:pt x="3267" y="3956"/>
                    <a:pt x="3398" y="3997"/>
                  </a:cubicBezTo>
                  <a:cubicBezTo>
                    <a:pt x="3472" y="4022"/>
                    <a:pt x="3554" y="4046"/>
                    <a:pt x="3628" y="4063"/>
                  </a:cubicBezTo>
                  <a:cubicBezTo>
                    <a:pt x="3743" y="4079"/>
                    <a:pt x="3775" y="4071"/>
                    <a:pt x="3825" y="4046"/>
                  </a:cubicBezTo>
                  <a:cubicBezTo>
                    <a:pt x="3866" y="4030"/>
                    <a:pt x="3907" y="4013"/>
                    <a:pt x="3972" y="4005"/>
                  </a:cubicBezTo>
                  <a:cubicBezTo>
                    <a:pt x="4104" y="3972"/>
                    <a:pt x="4260" y="3849"/>
                    <a:pt x="4358" y="3767"/>
                  </a:cubicBezTo>
                  <a:lnTo>
                    <a:pt x="4358" y="3767"/>
                  </a:lnTo>
                  <a:cubicBezTo>
                    <a:pt x="4391" y="3743"/>
                    <a:pt x="4424" y="3726"/>
                    <a:pt x="4440" y="3710"/>
                  </a:cubicBezTo>
                  <a:cubicBezTo>
                    <a:pt x="4473" y="3693"/>
                    <a:pt x="4563" y="3685"/>
                    <a:pt x="4670" y="3677"/>
                  </a:cubicBezTo>
                  <a:cubicBezTo>
                    <a:pt x="4834" y="3660"/>
                    <a:pt x="5031" y="3660"/>
                    <a:pt x="5088" y="3660"/>
                  </a:cubicBezTo>
                  <a:cubicBezTo>
                    <a:pt x="5146" y="3669"/>
                    <a:pt x="5400" y="3767"/>
                    <a:pt x="5663" y="3866"/>
                  </a:cubicBezTo>
                  <a:cubicBezTo>
                    <a:pt x="5770" y="3915"/>
                    <a:pt x="5885" y="3956"/>
                    <a:pt x="5983" y="398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74"/>
            <p:cNvSpPr/>
            <p:nvPr/>
          </p:nvSpPr>
          <p:spPr>
            <a:xfrm>
              <a:off x="3998850" y="1973825"/>
              <a:ext cx="172775" cy="101975"/>
            </a:xfrm>
            <a:custGeom>
              <a:avLst/>
              <a:gdLst/>
              <a:ahLst/>
              <a:cxnLst/>
              <a:rect l="l" t="t" r="r" b="b"/>
              <a:pathLst>
                <a:path w="6911" h="4079" fill="none" extrusionOk="0">
                  <a:moveTo>
                    <a:pt x="5983" y="3989"/>
                  </a:moveTo>
                  <a:cubicBezTo>
                    <a:pt x="5983" y="3981"/>
                    <a:pt x="5983" y="3964"/>
                    <a:pt x="5991" y="3948"/>
                  </a:cubicBezTo>
                  <a:cubicBezTo>
                    <a:pt x="6024" y="3808"/>
                    <a:pt x="5975" y="3685"/>
                    <a:pt x="5975" y="3595"/>
                  </a:cubicBezTo>
                  <a:cubicBezTo>
                    <a:pt x="5975" y="3505"/>
                    <a:pt x="6073" y="3488"/>
                    <a:pt x="6090" y="3447"/>
                  </a:cubicBezTo>
                  <a:cubicBezTo>
                    <a:pt x="6114" y="3414"/>
                    <a:pt x="6032" y="3357"/>
                    <a:pt x="6057" y="3308"/>
                  </a:cubicBezTo>
                  <a:cubicBezTo>
                    <a:pt x="6081" y="3258"/>
                    <a:pt x="6229" y="3217"/>
                    <a:pt x="6213" y="3201"/>
                  </a:cubicBezTo>
                  <a:cubicBezTo>
                    <a:pt x="6205" y="3176"/>
                    <a:pt x="5991" y="3201"/>
                    <a:pt x="6081" y="3102"/>
                  </a:cubicBezTo>
                  <a:cubicBezTo>
                    <a:pt x="6172" y="2996"/>
                    <a:pt x="6131" y="2905"/>
                    <a:pt x="6155" y="2840"/>
                  </a:cubicBezTo>
                  <a:cubicBezTo>
                    <a:pt x="6180" y="2774"/>
                    <a:pt x="6270" y="2840"/>
                    <a:pt x="6336" y="2856"/>
                  </a:cubicBezTo>
                  <a:cubicBezTo>
                    <a:pt x="6402" y="2881"/>
                    <a:pt x="6377" y="2905"/>
                    <a:pt x="6328" y="2988"/>
                  </a:cubicBezTo>
                  <a:cubicBezTo>
                    <a:pt x="6270" y="3070"/>
                    <a:pt x="6467" y="3004"/>
                    <a:pt x="6689" y="3004"/>
                  </a:cubicBezTo>
                  <a:cubicBezTo>
                    <a:pt x="6910" y="3004"/>
                    <a:pt x="6705" y="2815"/>
                    <a:pt x="6689" y="2758"/>
                  </a:cubicBezTo>
                  <a:cubicBezTo>
                    <a:pt x="6681" y="2725"/>
                    <a:pt x="6689" y="2684"/>
                    <a:pt x="6697" y="2626"/>
                  </a:cubicBezTo>
                  <a:cubicBezTo>
                    <a:pt x="6672" y="2610"/>
                    <a:pt x="6656" y="2602"/>
                    <a:pt x="6640" y="2585"/>
                  </a:cubicBezTo>
                  <a:cubicBezTo>
                    <a:pt x="6599" y="2553"/>
                    <a:pt x="6566" y="2528"/>
                    <a:pt x="6557" y="2528"/>
                  </a:cubicBezTo>
                  <a:cubicBezTo>
                    <a:pt x="6549" y="2528"/>
                    <a:pt x="6508" y="2553"/>
                    <a:pt x="6459" y="2585"/>
                  </a:cubicBezTo>
                  <a:cubicBezTo>
                    <a:pt x="6319" y="2659"/>
                    <a:pt x="6106" y="2782"/>
                    <a:pt x="6024" y="2741"/>
                  </a:cubicBezTo>
                  <a:cubicBezTo>
                    <a:pt x="5999" y="2725"/>
                    <a:pt x="5950" y="2692"/>
                    <a:pt x="5893" y="2667"/>
                  </a:cubicBezTo>
                  <a:cubicBezTo>
                    <a:pt x="5794" y="2610"/>
                    <a:pt x="5671" y="2544"/>
                    <a:pt x="5655" y="2520"/>
                  </a:cubicBezTo>
                  <a:lnTo>
                    <a:pt x="5655" y="2520"/>
                  </a:lnTo>
                  <a:cubicBezTo>
                    <a:pt x="5655" y="2512"/>
                    <a:pt x="5655" y="2503"/>
                    <a:pt x="5647" y="2495"/>
                  </a:cubicBezTo>
                  <a:cubicBezTo>
                    <a:pt x="5622" y="2446"/>
                    <a:pt x="5564" y="2347"/>
                    <a:pt x="5573" y="2290"/>
                  </a:cubicBezTo>
                  <a:cubicBezTo>
                    <a:pt x="5581" y="2265"/>
                    <a:pt x="5589" y="2183"/>
                    <a:pt x="5597" y="2085"/>
                  </a:cubicBezTo>
                  <a:cubicBezTo>
                    <a:pt x="5605" y="1970"/>
                    <a:pt x="5622" y="1847"/>
                    <a:pt x="5630" y="1822"/>
                  </a:cubicBezTo>
                  <a:cubicBezTo>
                    <a:pt x="5638" y="1789"/>
                    <a:pt x="5655" y="1765"/>
                    <a:pt x="5671" y="1740"/>
                  </a:cubicBezTo>
                  <a:cubicBezTo>
                    <a:pt x="5696" y="1707"/>
                    <a:pt x="5712" y="1674"/>
                    <a:pt x="5712" y="1650"/>
                  </a:cubicBezTo>
                  <a:lnTo>
                    <a:pt x="5712" y="1650"/>
                  </a:lnTo>
                  <a:cubicBezTo>
                    <a:pt x="5712" y="1592"/>
                    <a:pt x="5712" y="1494"/>
                    <a:pt x="5696" y="1453"/>
                  </a:cubicBezTo>
                  <a:cubicBezTo>
                    <a:pt x="5696" y="1436"/>
                    <a:pt x="5688" y="1412"/>
                    <a:pt x="5679" y="1387"/>
                  </a:cubicBezTo>
                  <a:cubicBezTo>
                    <a:pt x="5647" y="1330"/>
                    <a:pt x="5622" y="1248"/>
                    <a:pt x="5614" y="1198"/>
                  </a:cubicBezTo>
                  <a:cubicBezTo>
                    <a:pt x="5614" y="1190"/>
                    <a:pt x="5614" y="1182"/>
                    <a:pt x="5614" y="1174"/>
                  </a:cubicBezTo>
                  <a:cubicBezTo>
                    <a:pt x="5614" y="1166"/>
                    <a:pt x="5614" y="1166"/>
                    <a:pt x="5614" y="1166"/>
                  </a:cubicBezTo>
                  <a:lnTo>
                    <a:pt x="5614" y="1166"/>
                  </a:lnTo>
                  <a:cubicBezTo>
                    <a:pt x="5614" y="1157"/>
                    <a:pt x="5597" y="1149"/>
                    <a:pt x="5581" y="1125"/>
                  </a:cubicBezTo>
                  <a:cubicBezTo>
                    <a:pt x="5573" y="1116"/>
                    <a:pt x="5564" y="1100"/>
                    <a:pt x="5548" y="1084"/>
                  </a:cubicBezTo>
                  <a:lnTo>
                    <a:pt x="5548" y="1084"/>
                  </a:lnTo>
                  <a:cubicBezTo>
                    <a:pt x="5507" y="1034"/>
                    <a:pt x="5441" y="977"/>
                    <a:pt x="5384" y="928"/>
                  </a:cubicBezTo>
                  <a:cubicBezTo>
                    <a:pt x="5326" y="870"/>
                    <a:pt x="5269" y="829"/>
                    <a:pt x="5244" y="788"/>
                  </a:cubicBezTo>
                  <a:cubicBezTo>
                    <a:pt x="5212" y="747"/>
                    <a:pt x="5195" y="706"/>
                    <a:pt x="5187" y="665"/>
                  </a:cubicBezTo>
                  <a:cubicBezTo>
                    <a:pt x="5171" y="624"/>
                    <a:pt x="5162" y="591"/>
                    <a:pt x="5146" y="591"/>
                  </a:cubicBezTo>
                  <a:lnTo>
                    <a:pt x="5146" y="591"/>
                  </a:lnTo>
                  <a:cubicBezTo>
                    <a:pt x="5121" y="575"/>
                    <a:pt x="5080" y="534"/>
                    <a:pt x="5047" y="484"/>
                  </a:cubicBezTo>
                  <a:cubicBezTo>
                    <a:pt x="5015" y="435"/>
                    <a:pt x="4982" y="378"/>
                    <a:pt x="4957" y="312"/>
                  </a:cubicBezTo>
                  <a:cubicBezTo>
                    <a:pt x="4924" y="255"/>
                    <a:pt x="4883" y="189"/>
                    <a:pt x="4842" y="132"/>
                  </a:cubicBezTo>
                  <a:cubicBezTo>
                    <a:pt x="4801" y="91"/>
                    <a:pt x="4752" y="50"/>
                    <a:pt x="4703" y="41"/>
                  </a:cubicBezTo>
                  <a:cubicBezTo>
                    <a:pt x="4654" y="25"/>
                    <a:pt x="4596" y="8"/>
                    <a:pt x="4555" y="8"/>
                  </a:cubicBezTo>
                  <a:lnTo>
                    <a:pt x="4555" y="8"/>
                  </a:lnTo>
                  <a:cubicBezTo>
                    <a:pt x="4506" y="0"/>
                    <a:pt x="4473" y="8"/>
                    <a:pt x="4440" y="25"/>
                  </a:cubicBezTo>
                  <a:cubicBezTo>
                    <a:pt x="4424" y="33"/>
                    <a:pt x="4399" y="50"/>
                    <a:pt x="4366" y="74"/>
                  </a:cubicBezTo>
                  <a:cubicBezTo>
                    <a:pt x="4284" y="132"/>
                    <a:pt x="4186" y="197"/>
                    <a:pt x="4104" y="214"/>
                  </a:cubicBezTo>
                  <a:cubicBezTo>
                    <a:pt x="4063" y="222"/>
                    <a:pt x="3981" y="222"/>
                    <a:pt x="3898" y="222"/>
                  </a:cubicBezTo>
                  <a:cubicBezTo>
                    <a:pt x="3784" y="230"/>
                    <a:pt x="3669" y="230"/>
                    <a:pt x="3644" y="246"/>
                  </a:cubicBezTo>
                  <a:cubicBezTo>
                    <a:pt x="3636" y="255"/>
                    <a:pt x="3619" y="271"/>
                    <a:pt x="3595" y="296"/>
                  </a:cubicBezTo>
                  <a:cubicBezTo>
                    <a:pt x="3513" y="370"/>
                    <a:pt x="3390" y="493"/>
                    <a:pt x="3308" y="452"/>
                  </a:cubicBezTo>
                  <a:cubicBezTo>
                    <a:pt x="3267" y="435"/>
                    <a:pt x="3234" y="394"/>
                    <a:pt x="3193" y="345"/>
                  </a:cubicBezTo>
                  <a:cubicBezTo>
                    <a:pt x="3152" y="288"/>
                    <a:pt x="3102" y="230"/>
                    <a:pt x="3037" y="214"/>
                  </a:cubicBezTo>
                  <a:cubicBezTo>
                    <a:pt x="2971" y="197"/>
                    <a:pt x="2897" y="205"/>
                    <a:pt x="2823" y="214"/>
                  </a:cubicBezTo>
                  <a:cubicBezTo>
                    <a:pt x="2766" y="214"/>
                    <a:pt x="2700" y="222"/>
                    <a:pt x="2626" y="222"/>
                  </a:cubicBezTo>
                  <a:cubicBezTo>
                    <a:pt x="2569" y="222"/>
                    <a:pt x="2520" y="222"/>
                    <a:pt x="2479" y="230"/>
                  </a:cubicBezTo>
                  <a:cubicBezTo>
                    <a:pt x="2388" y="238"/>
                    <a:pt x="2323" y="246"/>
                    <a:pt x="2224" y="197"/>
                  </a:cubicBezTo>
                  <a:cubicBezTo>
                    <a:pt x="2167" y="173"/>
                    <a:pt x="2142" y="148"/>
                    <a:pt x="2118" y="132"/>
                  </a:cubicBezTo>
                  <a:cubicBezTo>
                    <a:pt x="2101" y="115"/>
                    <a:pt x="2093" y="107"/>
                    <a:pt x="2044" y="123"/>
                  </a:cubicBezTo>
                  <a:cubicBezTo>
                    <a:pt x="2003" y="140"/>
                    <a:pt x="1978" y="156"/>
                    <a:pt x="1954" y="181"/>
                  </a:cubicBezTo>
                  <a:cubicBezTo>
                    <a:pt x="1921" y="205"/>
                    <a:pt x="1888" y="230"/>
                    <a:pt x="1839" y="230"/>
                  </a:cubicBezTo>
                  <a:cubicBezTo>
                    <a:pt x="1822" y="255"/>
                    <a:pt x="1789" y="304"/>
                    <a:pt x="1765" y="329"/>
                  </a:cubicBezTo>
                  <a:cubicBezTo>
                    <a:pt x="1748" y="345"/>
                    <a:pt x="1650" y="402"/>
                    <a:pt x="1543" y="460"/>
                  </a:cubicBezTo>
                  <a:cubicBezTo>
                    <a:pt x="1436" y="526"/>
                    <a:pt x="1313" y="591"/>
                    <a:pt x="1289" y="616"/>
                  </a:cubicBezTo>
                  <a:lnTo>
                    <a:pt x="1289" y="616"/>
                  </a:lnTo>
                  <a:cubicBezTo>
                    <a:pt x="1256" y="632"/>
                    <a:pt x="1157" y="796"/>
                    <a:pt x="1084" y="911"/>
                  </a:cubicBezTo>
                  <a:cubicBezTo>
                    <a:pt x="1043" y="977"/>
                    <a:pt x="1010" y="1034"/>
                    <a:pt x="993" y="1051"/>
                  </a:cubicBezTo>
                  <a:cubicBezTo>
                    <a:pt x="977" y="1075"/>
                    <a:pt x="960" y="1133"/>
                    <a:pt x="936" y="1190"/>
                  </a:cubicBezTo>
                  <a:cubicBezTo>
                    <a:pt x="911" y="1289"/>
                    <a:pt x="878" y="1387"/>
                    <a:pt x="821" y="1420"/>
                  </a:cubicBezTo>
                  <a:lnTo>
                    <a:pt x="821" y="1420"/>
                  </a:lnTo>
                  <a:cubicBezTo>
                    <a:pt x="796" y="1436"/>
                    <a:pt x="772" y="1494"/>
                    <a:pt x="739" y="1560"/>
                  </a:cubicBezTo>
                  <a:lnTo>
                    <a:pt x="739" y="1560"/>
                  </a:lnTo>
                  <a:cubicBezTo>
                    <a:pt x="706" y="1625"/>
                    <a:pt x="673" y="1707"/>
                    <a:pt x="624" y="1740"/>
                  </a:cubicBezTo>
                  <a:cubicBezTo>
                    <a:pt x="558" y="1798"/>
                    <a:pt x="468" y="1781"/>
                    <a:pt x="402" y="1773"/>
                  </a:cubicBezTo>
                  <a:cubicBezTo>
                    <a:pt x="378" y="1765"/>
                    <a:pt x="361" y="1765"/>
                    <a:pt x="345" y="1765"/>
                  </a:cubicBezTo>
                  <a:cubicBezTo>
                    <a:pt x="345" y="1765"/>
                    <a:pt x="337" y="1773"/>
                    <a:pt x="337" y="1798"/>
                  </a:cubicBezTo>
                  <a:cubicBezTo>
                    <a:pt x="337" y="1822"/>
                    <a:pt x="329" y="1855"/>
                    <a:pt x="312" y="1888"/>
                  </a:cubicBezTo>
                  <a:cubicBezTo>
                    <a:pt x="279" y="1937"/>
                    <a:pt x="181" y="1929"/>
                    <a:pt x="99" y="1921"/>
                  </a:cubicBezTo>
                  <a:cubicBezTo>
                    <a:pt x="50" y="1921"/>
                    <a:pt x="9" y="1912"/>
                    <a:pt x="9" y="1921"/>
                  </a:cubicBezTo>
                  <a:cubicBezTo>
                    <a:pt x="0" y="1929"/>
                    <a:pt x="189" y="2126"/>
                    <a:pt x="288" y="2241"/>
                  </a:cubicBezTo>
                  <a:cubicBezTo>
                    <a:pt x="320" y="2265"/>
                    <a:pt x="337" y="2290"/>
                    <a:pt x="345" y="2306"/>
                  </a:cubicBezTo>
                  <a:cubicBezTo>
                    <a:pt x="378" y="2339"/>
                    <a:pt x="378" y="2380"/>
                    <a:pt x="370" y="2421"/>
                  </a:cubicBezTo>
                  <a:cubicBezTo>
                    <a:pt x="361" y="2446"/>
                    <a:pt x="361" y="2462"/>
                    <a:pt x="370" y="2470"/>
                  </a:cubicBezTo>
                  <a:cubicBezTo>
                    <a:pt x="386" y="2487"/>
                    <a:pt x="476" y="2520"/>
                    <a:pt x="575" y="2561"/>
                  </a:cubicBezTo>
                  <a:cubicBezTo>
                    <a:pt x="690" y="2602"/>
                    <a:pt x="821" y="2651"/>
                    <a:pt x="862" y="2684"/>
                  </a:cubicBezTo>
                  <a:cubicBezTo>
                    <a:pt x="952" y="2750"/>
                    <a:pt x="944" y="2946"/>
                    <a:pt x="944" y="2946"/>
                  </a:cubicBezTo>
                  <a:lnTo>
                    <a:pt x="936" y="2971"/>
                  </a:lnTo>
                  <a:lnTo>
                    <a:pt x="919" y="2979"/>
                  </a:lnTo>
                  <a:cubicBezTo>
                    <a:pt x="919" y="2979"/>
                    <a:pt x="846" y="3020"/>
                    <a:pt x="796" y="3053"/>
                  </a:cubicBezTo>
                  <a:cubicBezTo>
                    <a:pt x="837" y="3078"/>
                    <a:pt x="919" y="3102"/>
                    <a:pt x="1002" y="3127"/>
                  </a:cubicBezTo>
                  <a:cubicBezTo>
                    <a:pt x="1034" y="3143"/>
                    <a:pt x="1075" y="3152"/>
                    <a:pt x="1100" y="3160"/>
                  </a:cubicBezTo>
                  <a:cubicBezTo>
                    <a:pt x="1166" y="3184"/>
                    <a:pt x="1207" y="3217"/>
                    <a:pt x="1248" y="3250"/>
                  </a:cubicBezTo>
                  <a:cubicBezTo>
                    <a:pt x="1272" y="3275"/>
                    <a:pt x="1297" y="3291"/>
                    <a:pt x="1322" y="3283"/>
                  </a:cubicBezTo>
                  <a:cubicBezTo>
                    <a:pt x="1346" y="3283"/>
                    <a:pt x="1379" y="3250"/>
                    <a:pt x="1404" y="3209"/>
                  </a:cubicBezTo>
                  <a:cubicBezTo>
                    <a:pt x="1436" y="3168"/>
                    <a:pt x="1469" y="3127"/>
                    <a:pt x="1519" y="3111"/>
                  </a:cubicBezTo>
                  <a:lnTo>
                    <a:pt x="1519" y="3111"/>
                  </a:lnTo>
                  <a:cubicBezTo>
                    <a:pt x="1568" y="3094"/>
                    <a:pt x="1642" y="3127"/>
                    <a:pt x="1699" y="3168"/>
                  </a:cubicBezTo>
                  <a:cubicBezTo>
                    <a:pt x="1716" y="3184"/>
                    <a:pt x="1732" y="3201"/>
                    <a:pt x="1748" y="3217"/>
                  </a:cubicBezTo>
                  <a:cubicBezTo>
                    <a:pt x="1765" y="3234"/>
                    <a:pt x="1773" y="3250"/>
                    <a:pt x="1773" y="3267"/>
                  </a:cubicBezTo>
                  <a:cubicBezTo>
                    <a:pt x="1773" y="3291"/>
                    <a:pt x="1765" y="3308"/>
                    <a:pt x="1748" y="3316"/>
                  </a:cubicBezTo>
                  <a:cubicBezTo>
                    <a:pt x="1740" y="3324"/>
                    <a:pt x="1732" y="3332"/>
                    <a:pt x="1716" y="3340"/>
                  </a:cubicBezTo>
                  <a:lnTo>
                    <a:pt x="1716" y="3340"/>
                  </a:lnTo>
                  <a:cubicBezTo>
                    <a:pt x="1674" y="3365"/>
                    <a:pt x="1625" y="3398"/>
                    <a:pt x="1625" y="3439"/>
                  </a:cubicBezTo>
                  <a:cubicBezTo>
                    <a:pt x="1625" y="3480"/>
                    <a:pt x="1674" y="3546"/>
                    <a:pt x="1691" y="3562"/>
                  </a:cubicBezTo>
                  <a:cubicBezTo>
                    <a:pt x="1724" y="3578"/>
                    <a:pt x="1871" y="3644"/>
                    <a:pt x="1970" y="3685"/>
                  </a:cubicBezTo>
                  <a:cubicBezTo>
                    <a:pt x="2036" y="3710"/>
                    <a:pt x="2044" y="3751"/>
                    <a:pt x="2019" y="3792"/>
                  </a:cubicBezTo>
                  <a:cubicBezTo>
                    <a:pt x="2011" y="3816"/>
                    <a:pt x="1995" y="3841"/>
                    <a:pt x="1978" y="3866"/>
                  </a:cubicBezTo>
                  <a:cubicBezTo>
                    <a:pt x="1954" y="3898"/>
                    <a:pt x="1929" y="3931"/>
                    <a:pt x="1929" y="3956"/>
                  </a:cubicBezTo>
                  <a:cubicBezTo>
                    <a:pt x="1929" y="3956"/>
                    <a:pt x="1937" y="3956"/>
                    <a:pt x="1945" y="3956"/>
                  </a:cubicBezTo>
                  <a:cubicBezTo>
                    <a:pt x="1986" y="3956"/>
                    <a:pt x="2052" y="3939"/>
                    <a:pt x="2118" y="3915"/>
                  </a:cubicBezTo>
                  <a:cubicBezTo>
                    <a:pt x="2167" y="3907"/>
                    <a:pt x="2208" y="3890"/>
                    <a:pt x="2241" y="3882"/>
                  </a:cubicBezTo>
                  <a:cubicBezTo>
                    <a:pt x="2323" y="3866"/>
                    <a:pt x="2462" y="3915"/>
                    <a:pt x="2594" y="3964"/>
                  </a:cubicBezTo>
                  <a:cubicBezTo>
                    <a:pt x="2667" y="3997"/>
                    <a:pt x="2750" y="4022"/>
                    <a:pt x="2807" y="4038"/>
                  </a:cubicBezTo>
                  <a:cubicBezTo>
                    <a:pt x="2889" y="4054"/>
                    <a:pt x="2922" y="4030"/>
                    <a:pt x="2947" y="4005"/>
                  </a:cubicBezTo>
                  <a:cubicBezTo>
                    <a:pt x="2971" y="3972"/>
                    <a:pt x="3004" y="3948"/>
                    <a:pt x="3061" y="3939"/>
                  </a:cubicBezTo>
                  <a:cubicBezTo>
                    <a:pt x="3143" y="3915"/>
                    <a:pt x="3267" y="3956"/>
                    <a:pt x="3398" y="3997"/>
                  </a:cubicBezTo>
                  <a:cubicBezTo>
                    <a:pt x="3472" y="4022"/>
                    <a:pt x="3554" y="4046"/>
                    <a:pt x="3628" y="4063"/>
                  </a:cubicBezTo>
                  <a:cubicBezTo>
                    <a:pt x="3743" y="4079"/>
                    <a:pt x="3775" y="4071"/>
                    <a:pt x="3825" y="4046"/>
                  </a:cubicBezTo>
                  <a:cubicBezTo>
                    <a:pt x="3866" y="4030"/>
                    <a:pt x="3907" y="4013"/>
                    <a:pt x="3972" y="4005"/>
                  </a:cubicBezTo>
                  <a:cubicBezTo>
                    <a:pt x="4104" y="3972"/>
                    <a:pt x="4260" y="3849"/>
                    <a:pt x="4358" y="3767"/>
                  </a:cubicBezTo>
                  <a:lnTo>
                    <a:pt x="4358" y="3767"/>
                  </a:lnTo>
                  <a:cubicBezTo>
                    <a:pt x="4391" y="3743"/>
                    <a:pt x="4424" y="3726"/>
                    <a:pt x="4440" y="3710"/>
                  </a:cubicBezTo>
                  <a:cubicBezTo>
                    <a:pt x="4473" y="3693"/>
                    <a:pt x="4563" y="3685"/>
                    <a:pt x="4670" y="3677"/>
                  </a:cubicBezTo>
                  <a:cubicBezTo>
                    <a:pt x="4834" y="3660"/>
                    <a:pt x="5031" y="3660"/>
                    <a:pt x="5088" y="3660"/>
                  </a:cubicBezTo>
                  <a:cubicBezTo>
                    <a:pt x="5146" y="3669"/>
                    <a:pt x="5400" y="3767"/>
                    <a:pt x="5663" y="3866"/>
                  </a:cubicBezTo>
                  <a:cubicBezTo>
                    <a:pt x="5770" y="3915"/>
                    <a:pt x="5885" y="3956"/>
                    <a:pt x="5983" y="398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74"/>
            <p:cNvSpPr/>
            <p:nvPr/>
          </p:nvSpPr>
          <p:spPr>
            <a:xfrm>
              <a:off x="4036800" y="2064925"/>
              <a:ext cx="111225" cy="61350"/>
            </a:xfrm>
            <a:custGeom>
              <a:avLst/>
              <a:gdLst/>
              <a:ahLst/>
              <a:cxnLst/>
              <a:rect l="l" t="t" r="r" b="b"/>
              <a:pathLst>
                <a:path w="4449" h="2454" extrusionOk="0">
                  <a:moveTo>
                    <a:pt x="4014" y="1855"/>
                  </a:moveTo>
                  <a:lnTo>
                    <a:pt x="4014" y="1855"/>
                  </a:lnTo>
                  <a:cubicBezTo>
                    <a:pt x="3997" y="1773"/>
                    <a:pt x="3858" y="1543"/>
                    <a:pt x="3784" y="1494"/>
                  </a:cubicBezTo>
                  <a:cubicBezTo>
                    <a:pt x="3710" y="1444"/>
                    <a:pt x="3677" y="1494"/>
                    <a:pt x="3620" y="1436"/>
                  </a:cubicBezTo>
                  <a:cubicBezTo>
                    <a:pt x="3562" y="1387"/>
                    <a:pt x="3833" y="1330"/>
                    <a:pt x="3899" y="1280"/>
                  </a:cubicBezTo>
                  <a:cubicBezTo>
                    <a:pt x="3964" y="1223"/>
                    <a:pt x="3940" y="1215"/>
                    <a:pt x="3923" y="1124"/>
                  </a:cubicBezTo>
                  <a:cubicBezTo>
                    <a:pt x="3899" y="1034"/>
                    <a:pt x="3858" y="993"/>
                    <a:pt x="3907" y="870"/>
                  </a:cubicBezTo>
                  <a:cubicBezTo>
                    <a:pt x="3964" y="739"/>
                    <a:pt x="3997" y="788"/>
                    <a:pt x="4071" y="755"/>
                  </a:cubicBezTo>
                  <a:cubicBezTo>
                    <a:pt x="4153" y="722"/>
                    <a:pt x="4194" y="640"/>
                    <a:pt x="4235" y="607"/>
                  </a:cubicBezTo>
                  <a:cubicBezTo>
                    <a:pt x="4284" y="566"/>
                    <a:pt x="4293" y="665"/>
                    <a:pt x="4367" y="673"/>
                  </a:cubicBezTo>
                  <a:cubicBezTo>
                    <a:pt x="4416" y="673"/>
                    <a:pt x="4432" y="542"/>
                    <a:pt x="4449" y="419"/>
                  </a:cubicBezTo>
                  <a:cubicBezTo>
                    <a:pt x="4350" y="378"/>
                    <a:pt x="4235" y="337"/>
                    <a:pt x="4120" y="287"/>
                  </a:cubicBezTo>
                  <a:cubicBezTo>
                    <a:pt x="3866" y="189"/>
                    <a:pt x="3612" y="90"/>
                    <a:pt x="3570" y="90"/>
                  </a:cubicBezTo>
                  <a:cubicBezTo>
                    <a:pt x="3513" y="82"/>
                    <a:pt x="3316" y="90"/>
                    <a:pt x="3152" y="99"/>
                  </a:cubicBezTo>
                  <a:cubicBezTo>
                    <a:pt x="3062" y="107"/>
                    <a:pt x="2980" y="115"/>
                    <a:pt x="2955" y="123"/>
                  </a:cubicBezTo>
                  <a:cubicBezTo>
                    <a:pt x="2939" y="131"/>
                    <a:pt x="2914" y="156"/>
                    <a:pt x="2881" y="181"/>
                  </a:cubicBezTo>
                  <a:lnTo>
                    <a:pt x="2881" y="181"/>
                  </a:lnTo>
                  <a:cubicBezTo>
                    <a:pt x="2783" y="263"/>
                    <a:pt x="2610" y="394"/>
                    <a:pt x="2471" y="427"/>
                  </a:cubicBezTo>
                  <a:cubicBezTo>
                    <a:pt x="2405" y="435"/>
                    <a:pt x="2364" y="451"/>
                    <a:pt x="2339" y="468"/>
                  </a:cubicBezTo>
                  <a:cubicBezTo>
                    <a:pt x="2266" y="492"/>
                    <a:pt x="2233" y="509"/>
                    <a:pt x="2093" y="484"/>
                  </a:cubicBezTo>
                  <a:cubicBezTo>
                    <a:pt x="2019" y="468"/>
                    <a:pt x="1937" y="443"/>
                    <a:pt x="1855" y="419"/>
                  </a:cubicBezTo>
                  <a:cubicBezTo>
                    <a:pt x="1740" y="386"/>
                    <a:pt x="1625" y="345"/>
                    <a:pt x="1560" y="361"/>
                  </a:cubicBezTo>
                  <a:cubicBezTo>
                    <a:pt x="1519" y="369"/>
                    <a:pt x="1494" y="386"/>
                    <a:pt x="1478" y="410"/>
                  </a:cubicBezTo>
                  <a:cubicBezTo>
                    <a:pt x="1437" y="443"/>
                    <a:pt x="1396" y="484"/>
                    <a:pt x="1273" y="460"/>
                  </a:cubicBezTo>
                  <a:cubicBezTo>
                    <a:pt x="1207" y="443"/>
                    <a:pt x="1125" y="419"/>
                    <a:pt x="1051" y="386"/>
                  </a:cubicBezTo>
                  <a:cubicBezTo>
                    <a:pt x="928" y="337"/>
                    <a:pt x="805" y="295"/>
                    <a:pt x="739" y="304"/>
                  </a:cubicBezTo>
                  <a:cubicBezTo>
                    <a:pt x="706" y="312"/>
                    <a:pt x="665" y="328"/>
                    <a:pt x="624" y="337"/>
                  </a:cubicBezTo>
                  <a:cubicBezTo>
                    <a:pt x="550" y="361"/>
                    <a:pt x="477" y="386"/>
                    <a:pt x="427" y="386"/>
                  </a:cubicBezTo>
                  <a:cubicBezTo>
                    <a:pt x="378" y="386"/>
                    <a:pt x="345" y="361"/>
                    <a:pt x="345" y="312"/>
                  </a:cubicBezTo>
                  <a:cubicBezTo>
                    <a:pt x="345" y="263"/>
                    <a:pt x="370" y="222"/>
                    <a:pt x="403" y="181"/>
                  </a:cubicBezTo>
                  <a:cubicBezTo>
                    <a:pt x="419" y="156"/>
                    <a:pt x="436" y="140"/>
                    <a:pt x="444" y="123"/>
                  </a:cubicBezTo>
                  <a:cubicBezTo>
                    <a:pt x="444" y="115"/>
                    <a:pt x="444" y="107"/>
                    <a:pt x="427" y="99"/>
                  </a:cubicBezTo>
                  <a:cubicBezTo>
                    <a:pt x="353" y="74"/>
                    <a:pt x="255" y="25"/>
                    <a:pt x="198" y="0"/>
                  </a:cubicBezTo>
                  <a:cubicBezTo>
                    <a:pt x="173" y="41"/>
                    <a:pt x="132" y="99"/>
                    <a:pt x="91" y="156"/>
                  </a:cubicBezTo>
                  <a:cubicBezTo>
                    <a:pt x="50" y="222"/>
                    <a:pt x="9" y="279"/>
                    <a:pt x="9" y="287"/>
                  </a:cubicBezTo>
                  <a:cubicBezTo>
                    <a:pt x="1" y="304"/>
                    <a:pt x="25" y="394"/>
                    <a:pt x="50" y="476"/>
                  </a:cubicBezTo>
                  <a:cubicBezTo>
                    <a:pt x="74" y="525"/>
                    <a:pt x="99" y="575"/>
                    <a:pt x="124" y="591"/>
                  </a:cubicBezTo>
                  <a:lnTo>
                    <a:pt x="124" y="591"/>
                  </a:lnTo>
                  <a:cubicBezTo>
                    <a:pt x="132" y="599"/>
                    <a:pt x="156" y="607"/>
                    <a:pt x="181" y="616"/>
                  </a:cubicBezTo>
                  <a:cubicBezTo>
                    <a:pt x="288" y="673"/>
                    <a:pt x="460" y="747"/>
                    <a:pt x="444" y="854"/>
                  </a:cubicBezTo>
                  <a:cubicBezTo>
                    <a:pt x="427" y="927"/>
                    <a:pt x="296" y="1009"/>
                    <a:pt x="198" y="1075"/>
                  </a:cubicBezTo>
                  <a:cubicBezTo>
                    <a:pt x="140" y="1116"/>
                    <a:pt x="91" y="1141"/>
                    <a:pt x="83" y="1149"/>
                  </a:cubicBezTo>
                  <a:cubicBezTo>
                    <a:pt x="74" y="1174"/>
                    <a:pt x="58" y="1215"/>
                    <a:pt x="50" y="1256"/>
                  </a:cubicBezTo>
                  <a:cubicBezTo>
                    <a:pt x="50" y="1289"/>
                    <a:pt x="42" y="1313"/>
                    <a:pt x="50" y="1321"/>
                  </a:cubicBezTo>
                  <a:lnTo>
                    <a:pt x="50" y="1321"/>
                  </a:lnTo>
                  <a:cubicBezTo>
                    <a:pt x="58" y="1330"/>
                    <a:pt x="74" y="1346"/>
                    <a:pt x="91" y="1354"/>
                  </a:cubicBezTo>
                  <a:cubicBezTo>
                    <a:pt x="99" y="1354"/>
                    <a:pt x="107" y="1362"/>
                    <a:pt x="115" y="1371"/>
                  </a:cubicBezTo>
                  <a:cubicBezTo>
                    <a:pt x="156" y="1403"/>
                    <a:pt x="173" y="1428"/>
                    <a:pt x="140" y="1477"/>
                  </a:cubicBezTo>
                  <a:cubicBezTo>
                    <a:pt x="124" y="1502"/>
                    <a:pt x="83" y="1518"/>
                    <a:pt x="50" y="1535"/>
                  </a:cubicBezTo>
                  <a:lnTo>
                    <a:pt x="50" y="1535"/>
                  </a:lnTo>
                  <a:cubicBezTo>
                    <a:pt x="33" y="1543"/>
                    <a:pt x="9" y="1551"/>
                    <a:pt x="1" y="1559"/>
                  </a:cubicBezTo>
                  <a:lnTo>
                    <a:pt x="1" y="1559"/>
                  </a:lnTo>
                  <a:cubicBezTo>
                    <a:pt x="1" y="1568"/>
                    <a:pt x="9" y="1559"/>
                    <a:pt x="9" y="1559"/>
                  </a:cubicBezTo>
                  <a:cubicBezTo>
                    <a:pt x="50" y="1592"/>
                    <a:pt x="107" y="1650"/>
                    <a:pt x="165" y="1715"/>
                  </a:cubicBezTo>
                  <a:cubicBezTo>
                    <a:pt x="230" y="1789"/>
                    <a:pt x="296" y="1871"/>
                    <a:pt x="329" y="1912"/>
                  </a:cubicBezTo>
                  <a:cubicBezTo>
                    <a:pt x="345" y="1937"/>
                    <a:pt x="362" y="1953"/>
                    <a:pt x="378" y="1961"/>
                  </a:cubicBezTo>
                  <a:lnTo>
                    <a:pt x="378" y="1961"/>
                  </a:lnTo>
                  <a:cubicBezTo>
                    <a:pt x="419" y="2011"/>
                    <a:pt x="444" y="2035"/>
                    <a:pt x="444" y="2109"/>
                  </a:cubicBezTo>
                  <a:cubicBezTo>
                    <a:pt x="452" y="2183"/>
                    <a:pt x="419" y="2347"/>
                    <a:pt x="403" y="2413"/>
                  </a:cubicBezTo>
                  <a:cubicBezTo>
                    <a:pt x="477" y="2405"/>
                    <a:pt x="575" y="2405"/>
                    <a:pt x="665" y="2405"/>
                  </a:cubicBezTo>
                  <a:cubicBezTo>
                    <a:pt x="772" y="2396"/>
                    <a:pt x="879" y="2396"/>
                    <a:pt x="920" y="2396"/>
                  </a:cubicBezTo>
                  <a:cubicBezTo>
                    <a:pt x="985" y="2388"/>
                    <a:pt x="1059" y="2339"/>
                    <a:pt x="1125" y="2306"/>
                  </a:cubicBezTo>
                  <a:cubicBezTo>
                    <a:pt x="1166" y="2282"/>
                    <a:pt x="1199" y="2265"/>
                    <a:pt x="1223" y="2257"/>
                  </a:cubicBezTo>
                  <a:cubicBezTo>
                    <a:pt x="1281" y="2232"/>
                    <a:pt x="1379" y="2232"/>
                    <a:pt x="1461" y="2232"/>
                  </a:cubicBezTo>
                  <a:cubicBezTo>
                    <a:pt x="1478" y="2232"/>
                    <a:pt x="1494" y="2232"/>
                    <a:pt x="1511" y="2232"/>
                  </a:cubicBezTo>
                  <a:cubicBezTo>
                    <a:pt x="1560" y="2224"/>
                    <a:pt x="1601" y="2265"/>
                    <a:pt x="1650" y="2306"/>
                  </a:cubicBezTo>
                  <a:lnTo>
                    <a:pt x="1650" y="2306"/>
                  </a:lnTo>
                  <a:cubicBezTo>
                    <a:pt x="1683" y="2339"/>
                    <a:pt x="1716" y="2372"/>
                    <a:pt x="1732" y="2372"/>
                  </a:cubicBezTo>
                  <a:cubicBezTo>
                    <a:pt x="1790" y="2372"/>
                    <a:pt x="1913" y="2405"/>
                    <a:pt x="1995" y="2429"/>
                  </a:cubicBezTo>
                  <a:cubicBezTo>
                    <a:pt x="2036" y="2446"/>
                    <a:pt x="2060" y="2454"/>
                    <a:pt x="2077" y="2454"/>
                  </a:cubicBezTo>
                  <a:lnTo>
                    <a:pt x="2077" y="2454"/>
                  </a:lnTo>
                  <a:cubicBezTo>
                    <a:pt x="2093" y="2454"/>
                    <a:pt x="2216" y="2446"/>
                    <a:pt x="2339" y="2421"/>
                  </a:cubicBezTo>
                  <a:cubicBezTo>
                    <a:pt x="2454" y="2405"/>
                    <a:pt x="2561" y="2388"/>
                    <a:pt x="2577" y="2380"/>
                  </a:cubicBezTo>
                  <a:cubicBezTo>
                    <a:pt x="2577" y="2380"/>
                    <a:pt x="2577" y="2355"/>
                    <a:pt x="2577" y="2323"/>
                  </a:cubicBezTo>
                  <a:cubicBezTo>
                    <a:pt x="2577" y="2282"/>
                    <a:pt x="2577" y="2232"/>
                    <a:pt x="2577" y="2191"/>
                  </a:cubicBezTo>
                  <a:lnTo>
                    <a:pt x="2577" y="2183"/>
                  </a:lnTo>
                  <a:cubicBezTo>
                    <a:pt x="2577" y="2134"/>
                    <a:pt x="2577" y="2117"/>
                    <a:pt x="2602" y="2101"/>
                  </a:cubicBezTo>
                  <a:cubicBezTo>
                    <a:pt x="2618" y="2093"/>
                    <a:pt x="2635" y="2093"/>
                    <a:pt x="2668" y="2093"/>
                  </a:cubicBezTo>
                  <a:cubicBezTo>
                    <a:pt x="2684" y="2093"/>
                    <a:pt x="2709" y="2093"/>
                    <a:pt x="2742" y="2093"/>
                  </a:cubicBezTo>
                  <a:cubicBezTo>
                    <a:pt x="2758" y="2093"/>
                    <a:pt x="2783" y="2093"/>
                    <a:pt x="2799" y="2093"/>
                  </a:cubicBezTo>
                  <a:cubicBezTo>
                    <a:pt x="2824" y="2093"/>
                    <a:pt x="2848" y="2093"/>
                    <a:pt x="2865" y="2093"/>
                  </a:cubicBezTo>
                  <a:cubicBezTo>
                    <a:pt x="2922" y="2093"/>
                    <a:pt x="2939" y="2044"/>
                    <a:pt x="2947" y="2011"/>
                  </a:cubicBezTo>
                  <a:cubicBezTo>
                    <a:pt x="2955" y="1986"/>
                    <a:pt x="2963" y="1970"/>
                    <a:pt x="2980" y="1953"/>
                  </a:cubicBezTo>
                  <a:cubicBezTo>
                    <a:pt x="2996" y="1937"/>
                    <a:pt x="3078" y="1904"/>
                    <a:pt x="3168" y="1863"/>
                  </a:cubicBezTo>
                  <a:cubicBezTo>
                    <a:pt x="3242" y="1838"/>
                    <a:pt x="3316" y="1814"/>
                    <a:pt x="3365" y="1806"/>
                  </a:cubicBezTo>
                  <a:cubicBezTo>
                    <a:pt x="3439" y="1789"/>
                    <a:pt x="3505" y="1814"/>
                    <a:pt x="3587" y="1855"/>
                  </a:cubicBezTo>
                  <a:cubicBezTo>
                    <a:pt x="3620" y="1871"/>
                    <a:pt x="3644" y="1879"/>
                    <a:pt x="3677" y="1896"/>
                  </a:cubicBezTo>
                  <a:cubicBezTo>
                    <a:pt x="3751" y="1920"/>
                    <a:pt x="3833" y="1904"/>
                    <a:pt x="3932" y="1879"/>
                  </a:cubicBezTo>
                  <a:cubicBezTo>
                    <a:pt x="3956" y="1871"/>
                    <a:pt x="3981" y="1863"/>
                    <a:pt x="4014" y="185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74"/>
            <p:cNvSpPr/>
            <p:nvPr/>
          </p:nvSpPr>
          <p:spPr>
            <a:xfrm>
              <a:off x="4036800" y="2064925"/>
              <a:ext cx="111225" cy="61350"/>
            </a:xfrm>
            <a:custGeom>
              <a:avLst/>
              <a:gdLst/>
              <a:ahLst/>
              <a:cxnLst/>
              <a:rect l="l" t="t" r="r" b="b"/>
              <a:pathLst>
                <a:path w="4449" h="2454" fill="none" extrusionOk="0">
                  <a:moveTo>
                    <a:pt x="4014" y="1855"/>
                  </a:moveTo>
                  <a:lnTo>
                    <a:pt x="4014" y="1855"/>
                  </a:lnTo>
                  <a:cubicBezTo>
                    <a:pt x="3997" y="1773"/>
                    <a:pt x="3858" y="1543"/>
                    <a:pt x="3784" y="1494"/>
                  </a:cubicBezTo>
                  <a:cubicBezTo>
                    <a:pt x="3710" y="1444"/>
                    <a:pt x="3677" y="1494"/>
                    <a:pt x="3620" y="1436"/>
                  </a:cubicBezTo>
                  <a:cubicBezTo>
                    <a:pt x="3562" y="1387"/>
                    <a:pt x="3833" y="1330"/>
                    <a:pt x="3899" y="1280"/>
                  </a:cubicBezTo>
                  <a:cubicBezTo>
                    <a:pt x="3964" y="1223"/>
                    <a:pt x="3940" y="1215"/>
                    <a:pt x="3923" y="1124"/>
                  </a:cubicBezTo>
                  <a:cubicBezTo>
                    <a:pt x="3899" y="1034"/>
                    <a:pt x="3858" y="993"/>
                    <a:pt x="3907" y="870"/>
                  </a:cubicBezTo>
                  <a:cubicBezTo>
                    <a:pt x="3964" y="739"/>
                    <a:pt x="3997" y="788"/>
                    <a:pt x="4071" y="755"/>
                  </a:cubicBezTo>
                  <a:cubicBezTo>
                    <a:pt x="4153" y="722"/>
                    <a:pt x="4194" y="640"/>
                    <a:pt x="4235" y="607"/>
                  </a:cubicBezTo>
                  <a:cubicBezTo>
                    <a:pt x="4284" y="566"/>
                    <a:pt x="4293" y="665"/>
                    <a:pt x="4367" y="673"/>
                  </a:cubicBezTo>
                  <a:cubicBezTo>
                    <a:pt x="4416" y="673"/>
                    <a:pt x="4432" y="542"/>
                    <a:pt x="4449" y="419"/>
                  </a:cubicBezTo>
                  <a:cubicBezTo>
                    <a:pt x="4350" y="378"/>
                    <a:pt x="4235" y="337"/>
                    <a:pt x="4120" y="287"/>
                  </a:cubicBezTo>
                  <a:cubicBezTo>
                    <a:pt x="3866" y="189"/>
                    <a:pt x="3612" y="90"/>
                    <a:pt x="3570" y="90"/>
                  </a:cubicBezTo>
                  <a:cubicBezTo>
                    <a:pt x="3513" y="82"/>
                    <a:pt x="3316" y="90"/>
                    <a:pt x="3152" y="99"/>
                  </a:cubicBezTo>
                  <a:cubicBezTo>
                    <a:pt x="3062" y="107"/>
                    <a:pt x="2980" y="115"/>
                    <a:pt x="2955" y="123"/>
                  </a:cubicBezTo>
                  <a:cubicBezTo>
                    <a:pt x="2939" y="131"/>
                    <a:pt x="2914" y="156"/>
                    <a:pt x="2881" y="181"/>
                  </a:cubicBezTo>
                  <a:lnTo>
                    <a:pt x="2881" y="181"/>
                  </a:lnTo>
                  <a:cubicBezTo>
                    <a:pt x="2783" y="263"/>
                    <a:pt x="2610" y="394"/>
                    <a:pt x="2471" y="427"/>
                  </a:cubicBezTo>
                  <a:cubicBezTo>
                    <a:pt x="2405" y="435"/>
                    <a:pt x="2364" y="451"/>
                    <a:pt x="2339" y="468"/>
                  </a:cubicBezTo>
                  <a:cubicBezTo>
                    <a:pt x="2266" y="492"/>
                    <a:pt x="2233" y="509"/>
                    <a:pt x="2093" y="484"/>
                  </a:cubicBezTo>
                  <a:cubicBezTo>
                    <a:pt x="2019" y="468"/>
                    <a:pt x="1937" y="443"/>
                    <a:pt x="1855" y="419"/>
                  </a:cubicBezTo>
                  <a:cubicBezTo>
                    <a:pt x="1740" y="386"/>
                    <a:pt x="1625" y="345"/>
                    <a:pt x="1560" y="361"/>
                  </a:cubicBezTo>
                  <a:cubicBezTo>
                    <a:pt x="1519" y="369"/>
                    <a:pt x="1494" y="386"/>
                    <a:pt x="1478" y="410"/>
                  </a:cubicBezTo>
                  <a:cubicBezTo>
                    <a:pt x="1437" y="443"/>
                    <a:pt x="1396" y="484"/>
                    <a:pt x="1273" y="460"/>
                  </a:cubicBezTo>
                  <a:cubicBezTo>
                    <a:pt x="1207" y="443"/>
                    <a:pt x="1125" y="419"/>
                    <a:pt x="1051" y="386"/>
                  </a:cubicBezTo>
                  <a:cubicBezTo>
                    <a:pt x="928" y="337"/>
                    <a:pt x="805" y="295"/>
                    <a:pt x="739" y="304"/>
                  </a:cubicBezTo>
                  <a:cubicBezTo>
                    <a:pt x="706" y="312"/>
                    <a:pt x="665" y="328"/>
                    <a:pt x="624" y="337"/>
                  </a:cubicBezTo>
                  <a:cubicBezTo>
                    <a:pt x="550" y="361"/>
                    <a:pt x="477" y="386"/>
                    <a:pt x="427" y="386"/>
                  </a:cubicBezTo>
                  <a:cubicBezTo>
                    <a:pt x="378" y="386"/>
                    <a:pt x="345" y="361"/>
                    <a:pt x="345" y="312"/>
                  </a:cubicBezTo>
                  <a:cubicBezTo>
                    <a:pt x="345" y="263"/>
                    <a:pt x="370" y="222"/>
                    <a:pt x="403" y="181"/>
                  </a:cubicBezTo>
                  <a:cubicBezTo>
                    <a:pt x="419" y="156"/>
                    <a:pt x="436" y="140"/>
                    <a:pt x="444" y="123"/>
                  </a:cubicBezTo>
                  <a:cubicBezTo>
                    <a:pt x="444" y="115"/>
                    <a:pt x="444" y="107"/>
                    <a:pt x="427" y="99"/>
                  </a:cubicBezTo>
                  <a:cubicBezTo>
                    <a:pt x="353" y="74"/>
                    <a:pt x="255" y="25"/>
                    <a:pt x="198" y="0"/>
                  </a:cubicBezTo>
                  <a:cubicBezTo>
                    <a:pt x="173" y="41"/>
                    <a:pt x="132" y="99"/>
                    <a:pt x="91" y="156"/>
                  </a:cubicBezTo>
                  <a:cubicBezTo>
                    <a:pt x="50" y="222"/>
                    <a:pt x="9" y="279"/>
                    <a:pt x="9" y="287"/>
                  </a:cubicBezTo>
                  <a:cubicBezTo>
                    <a:pt x="1" y="304"/>
                    <a:pt x="25" y="394"/>
                    <a:pt x="50" y="476"/>
                  </a:cubicBezTo>
                  <a:cubicBezTo>
                    <a:pt x="74" y="525"/>
                    <a:pt x="99" y="575"/>
                    <a:pt x="124" y="591"/>
                  </a:cubicBezTo>
                  <a:lnTo>
                    <a:pt x="124" y="591"/>
                  </a:lnTo>
                  <a:cubicBezTo>
                    <a:pt x="132" y="599"/>
                    <a:pt x="156" y="607"/>
                    <a:pt x="181" y="616"/>
                  </a:cubicBezTo>
                  <a:cubicBezTo>
                    <a:pt x="288" y="673"/>
                    <a:pt x="460" y="747"/>
                    <a:pt x="444" y="854"/>
                  </a:cubicBezTo>
                  <a:cubicBezTo>
                    <a:pt x="427" y="927"/>
                    <a:pt x="296" y="1009"/>
                    <a:pt x="198" y="1075"/>
                  </a:cubicBezTo>
                  <a:cubicBezTo>
                    <a:pt x="140" y="1116"/>
                    <a:pt x="91" y="1141"/>
                    <a:pt x="83" y="1149"/>
                  </a:cubicBezTo>
                  <a:cubicBezTo>
                    <a:pt x="74" y="1174"/>
                    <a:pt x="58" y="1215"/>
                    <a:pt x="50" y="1256"/>
                  </a:cubicBezTo>
                  <a:cubicBezTo>
                    <a:pt x="50" y="1289"/>
                    <a:pt x="42" y="1313"/>
                    <a:pt x="50" y="1321"/>
                  </a:cubicBezTo>
                  <a:lnTo>
                    <a:pt x="50" y="1321"/>
                  </a:lnTo>
                  <a:cubicBezTo>
                    <a:pt x="58" y="1330"/>
                    <a:pt x="74" y="1346"/>
                    <a:pt x="91" y="1354"/>
                  </a:cubicBezTo>
                  <a:cubicBezTo>
                    <a:pt x="99" y="1354"/>
                    <a:pt x="107" y="1362"/>
                    <a:pt x="115" y="1371"/>
                  </a:cubicBezTo>
                  <a:cubicBezTo>
                    <a:pt x="156" y="1403"/>
                    <a:pt x="173" y="1428"/>
                    <a:pt x="140" y="1477"/>
                  </a:cubicBezTo>
                  <a:cubicBezTo>
                    <a:pt x="124" y="1502"/>
                    <a:pt x="83" y="1518"/>
                    <a:pt x="50" y="1535"/>
                  </a:cubicBezTo>
                  <a:lnTo>
                    <a:pt x="50" y="1535"/>
                  </a:lnTo>
                  <a:cubicBezTo>
                    <a:pt x="33" y="1543"/>
                    <a:pt x="9" y="1551"/>
                    <a:pt x="1" y="1559"/>
                  </a:cubicBezTo>
                  <a:lnTo>
                    <a:pt x="1" y="1559"/>
                  </a:lnTo>
                  <a:cubicBezTo>
                    <a:pt x="1" y="1568"/>
                    <a:pt x="9" y="1559"/>
                    <a:pt x="9" y="1559"/>
                  </a:cubicBezTo>
                  <a:cubicBezTo>
                    <a:pt x="50" y="1592"/>
                    <a:pt x="107" y="1650"/>
                    <a:pt x="165" y="1715"/>
                  </a:cubicBezTo>
                  <a:cubicBezTo>
                    <a:pt x="230" y="1789"/>
                    <a:pt x="296" y="1871"/>
                    <a:pt x="329" y="1912"/>
                  </a:cubicBezTo>
                  <a:cubicBezTo>
                    <a:pt x="345" y="1937"/>
                    <a:pt x="362" y="1953"/>
                    <a:pt x="378" y="1961"/>
                  </a:cubicBezTo>
                  <a:lnTo>
                    <a:pt x="378" y="1961"/>
                  </a:lnTo>
                  <a:cubicBezTo>
                    <a:pt x="419" y="2011"/>
                    <a:pt x="444" y="2035"/>
                    <a:pt x="444" y="2109"/>
                  </a:cubicBezTo>
                  <a:cubicBezTo>
                    <a:pt x="452" y="2183"/>
                    <a:pt x="419" y="2347"/>
                    <a:pt x="403" y="2413"/>
                  </a:cubicBezTo>
                  <a:cubicBezTo>
                    <a:pt x="477" y="2405"/>
                    <a:pt x="575" y="2405"/>
                    <a:pt x="665" y="2405"/>
                  </a:cubicBezTo>
                  <a:cubicBezTo>
                    <a:pt x="772" y="2396"/>
                    <a:pt x="879" y="2396"/>
                    <a:pt x="920" y="2396"/>
                  </a:cubicBezTo>
                  <a:cubicBezTo>
                    <a:pt x="985" y="2388"/>
                    <a:pt x="1059" y="2339"/>
                    <a:pt x="1125" y="2306"/>
                  </a:cubicBezTo>
                  <a:cubicBezTo>
                    <a:pt x="1166" y="2282"/>
                    <a:pt x="1199" y="2265"/>
                    <a:pt x="1223" y="2257"/>
                  </a:cubicBezTo>
                  <a:cubicBezTo>
                    <a:pt x="1281" y="2232"/>
                    <a:pt x="1379" y="2232"/>
                    <a:pt x="1461" y="2232"/>
                  </a:cubicBezTo>
                  <a:cubicBezTo>
                    <a:pt x="1478" y="2232"/>
                    <a:pt x="1494" y="2232"/>
                    <a:pt x="1511" y="2232"/>
                  </a:cubicBezTo>
                  <a:cubicBezTo>
                    <a:pt x="1560" y="2224"/>
                    <a:pt x="1601" y="2265"/>
                    <a:pt x="1650" y="2306"/>
                  </a:cubicBezTo>
                  <a:lnTo>
                    <a:pt x="1650" y="2306"/>
                  </a:lnTo>
                  <a:cubicBezTo>
                    <a:pt x="1683" y="2339"/>
                    <a:pt x="1716" y="2372"/>
                    <a:pt x="1732" y="2372"/>
                  </a:cubicBezTo>
                  <a:cubicBezTo>
                    <a:pt x="1790" y="2372"/>
                    <a:pt x="1913" y="2405"/>
                    <a:pt x="1995" y="2429"/>
                  </a:cubicBezTo>
                  <a:cubicBezTo>
                    <a:pt x="2036" y="2446"/>
                    <a:pt x="2060" y="2454"/>
                    <a:pt x="2077" y="2454"/>
                  </a:cubicBezTo>
                  <a:lnTo>
                    <a:pt x="2077" y="2454"/>
                  </a:lnTo>
                  <a:cubicBezTo>
                    <a:pt x="2093" y="2454"/>
                    <a:pt x="2216" y="2446"/>
                    <a:pt x="2339" y="2421"/>
                  </a:cubicBezTo>
                  <a:cubicBezTo>
                    <a:pt x="2454" y="2405"/>
                    <a:pt x="2561" y="2388"/>
                    <a:pt x="2577" y="2380"/>
                  </a:cubicBezTo>
                  <a:cubicBezTo>
                    <a:pt x="2577" y="2380"/>
                    <a:pt x="2577" y="2355"/>
                    <a:pt x="2577" y="2323"/>
                  </a:cubicBezTo>
                  <a:cubicBezTo>
                    <a:pt x="2577" y="2282"/>
                    <a:pt x="2577" y="2232"/>
                    <a:pt x="2577" y="2191"/>
                  </a:cubicBezTo>
                  <a:lnTo>
                    <a:pt x="2577" y="2183"/>
                  </a:lnTo>
                  <a:cubicBezTo>
                    <a:pt x="2577" y="2134"/>
                    <a:pt x="2577" y="2117"/>
                    <a:pt x="2602" y="2101"/>
                  </a:cubicBezTo>
                  <a:cubicBezTo>
                    <a:pt x="2618" y="2093"/>
                    <a:pt x="2635" y="2093"/>
                    <a:pt x="2668" y="2093"/>
                  </a:cubicBezTo>
                  <a:cubicBezTo>
                    <a:pt x="2684" y="2093"/>
                    <a:pt x="2709" y="2093"/>
                    <a:pt x="2742" y="2093"/>
                  </a:cubicBezTo>
                  <a:cubicBezTo>
                    <a:pt x="2758" y="2093"/>
                    <a:pt x="2783" y="2093"/>
                    <a:pt x="2799" y="2093"/>
                  </a:cubicBezTo>
                  <a:cubicBezTo>
                    <a:pt x="2824" y="2093"/>
                    <a:pt x="2848" y="2093"/>
                    <a:pt x="2865" y="2093"/>
                  </a:cubicBezTo>
                  <a:cubicBezTo>
                    <a:pt x="2922" y="2093"/>
                    <a:pt x="2939" y="2044"/>
                    <a:pt x="2947" y="2011"/>
                  </a:cubicBezTo>
                  <a:cubicBezTo>
                    <a:pt x="2955" y="1986"/>
                    <a:pt x="2963" y="1970"/>
                    <a:pt x="2980" y="1953"/>
                  </a:cubicBezTo>
                  <a:cubicBezTo>
                    <a:pt x="2996" y="1937"/>
                    <a:pt x="3078" y="1904"/>
                    <a:pt x="3168" y="1863"/>
                  </a:cubicBezTo>
                  <a:cubicBezTo>
                    <a:pt x="3242" y="1838"/>
                    <a:pt x="3316" y="1814"/>
                    <a:pt x="3365" y="1806"/>
                  </a:cubicBezTo>
                  <a:cubicBezTo>
                    <a:pt x="3439" y="1789"/>
                    <a:pt x="3505" y="1814"/>
                    <a:pt x="3587" y="1855"/>
                  </a:cubicBezTo>
                  <a:cubicBezTo>
                    <a:pt x="3620" y="1871"/>
                    <a:pt x="3644" y="1879"/>
                    <a:pt x="3677" y="1896"/>
                  </a:cubicBezTo>
                  <a:cubicBezTo>
                    <a:pt x="3751" y="1920"/>
                    <a:pt x="3833" y="1904"/>
                    <a:pt x="3932" y="1879"/>
                  </a:cubicBezTo>
                  <a:cubicBezTo>
                    <a:pt x="3956" y="1871"/>
                    <a:pt x="3981" y="1863"/>
                    <a:pt x="4014" y="185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74"/>
            <p:cNvSpPr/>
            <p:nvPr/>
          </p:nvSpPr>
          <p:spPr>
            <a:xfrm>
              <a:off x="3979975" y="2100200"/>
              <a:ext cx="30600" cy="67950"/>
            </a:xfrm>
            <a:custGeom>
              <a:avLst/>
              <a:gdLst/>
              <a:ahLst/>
              <a:cxnLst/>
              <a:rect l="l" t="t" r="r" b="b"/>
              <a:pathLst>
                <a:path w="1224" h="2718" extrusionOk="0">
                  <a:moveTo>
                    <a:pt x="107" y="559"/>
                  </a:moveTo>
                  <a:cubicBezTo>
                    <a:pt x="140" y="567"/>
                    <a:pt x="173" y="575"/>
                    <a:pt x="197" y="600"/>
                  </a:cubicBezTo>
                  <a:cubicBezTo>
                    <a:pt x="255" y="657"/>
                    <a:pt x="255" y="739"/>
                    <a:pt x="238" y="829"/>
                  </a:cubicBezTo>
                  <a:cubicBezTo>
                    <a:pt x="214" y="920"/>
                    <a:pt x="189" y="821"/>
                    <a:pt x="140" y="829"/>
                  </a:cubicBezTo>
                  <a:cubicBezTo>
                    <a:pt x="91" y="838"/>
                    <a:pt x="115" y="879"/>
                    <a:pt x="91" y="928"/>
                  </a:cubicBezTo>
                  <a:cubicBezTo>
                    <a:pt x="66" y="977"/>
                    <a:pt x="115" y="1010"/>
                    <a:pt x="164" y="1117"/>
                  </a:cubicBezTo>
                  <a:cubicBezTo>
                    <a:pt x="214" y="1223"/>
                    <a:pt x="148" y="1182"/>
                    <a:pt x="132" y="1256"/>
                  </a:cubicBezTo>
                  <a:cubicBezTo>
                    <a:pt x="107" y="1338"/>
                    <a:pt x="132" y="1314"/>
                    <a:pt x="140" y="1388"/>
                  </a:cubicBezTo>
                  <a:cubicBezTo>
                    <a:pt x="140" y="1461"/>
                    <a:pt x="82" y="1478"/>
                    <a:pt x="74" y="1576"/>
                  </a:cubicBezTo>
                  <a:cubicBezTo>
                    <a:pt x="58" y="1675"/>
                    <a:pt x="173" y="1749"/>
                    <a:pt x="156" y="1790"/>
                  </a:cubicBezTo>
                  <a:cubicBezTo>
                    <a:pt x="132" y="1831"/>
                    <a:pt x="107" y="1781"/>
                    <a:pt x="50" y="1839"/>
                  </a:cubicBezTo>
                  <a:cubicBezTo>
                    <a:pt x="0" y="1896"/>
                    <a:pt x="115" y="1937"/>
                    <a:pt x="205" y="2011"/>
                  </a:cubicBezTo>
                  <a:cubicBezTo>
                    <a:pt x="304" y="2077"/>
                    <a:pt x="443" y="2126"/>
                    <a:pt x="460" y="2208"/>
                  </a:cubicBezTo>
                  <a:cubicBezTo>
                    <a:pt x="476" y="2298"/>
                    <a:pt x="468" y="2274"/>
                    <a:pt x="402" y="2307"/>
                  </a:cubicBezTo>
                  <a:cubicBezTo>
                    <a:pt x="337" y="2340"/>
                    <a:pt x="304" y="2298"/>
                    <a:pt x="238" y="2307"/>
                  </a:cubicBezTo>
                  <a:cubicBezTo>
                    <a:pt x="173" y="2315"/>
                    <a:pt x="255" y="2348"/>
                    <a:pt x="304" y="2430"/>
                  </a:cubicBezTo>
                  <a:cubicBezTo>
                    <a:pt x="353" y="2504"/>
                    <a:pt x="526" y="2717"/>
                    <a:pt x="542" y="2684"/>
                  </a:cubicBezTo>
                  <a:cubicBezTo>
                    <a:pt x="558" y="2660"/>
                    <a:pt x="484" y="2536"/>
                    <a:pt x="476" y="2495"/>
                  </a:cubicBezTo>
                  <a:cubicBezTo>
                    <a:pt x="468" y="2446"/>
                    <a:pt x="493" y="2438"/>
                    <a:pt x="550" y="2438"/>
                  </a:cubicBezTo>
                  <a:cubicBezTo>
                    <a:pt x="575" y="2438"/>
                    <a:pt x="591" y="2446"/>
                    <a:pt x="608" y="2463"/>
                  </a:cubicBezTo>
                  <a:cubicBezTo>
                    <a:pt x="640" y="2454"/>
                    <a:pt x="681" y="2446"/>
                    <a:pt x="690" y="2438"/>
                  </a:cubicBezTo>
                  <a:cubicBezTo>
                    <a:pt x="698" y="2438"/>
                    <a:pt x="681" y="2438"/>
                    <a:pt x="681" y="2438"/>
                  </a:cubicBezTo>
                  <a:lnTo>
                    <a:pt x="681" y="2438"/>
                  </a:lnTo>
                  <a:cubicBezTo>
                    <a:pt x="681" y="2430"/>
                    <a:pt x="673" y="2413"/>
                    <a:pt x="673" y="2405"/>
                  </a:cubicBezTo>
                  <a:cubicBezTo>
                    <a:pt x="673" y="2381"/>
                    <a:pt x="690" y="2364"/>
                    <a:pt x="714" y="2348"/>
                  </a:cubicBezTo>
                  <a:lnTo>
                    <a:pt x="714" y="2348"/>
                  </a:lnTo>
                  <a:cubicBezTo>
                    <a:pt x="731" y="2331"/>
                    <a:pt x="755" y="2323"/>
                    <a:pt x="780" y="2307"/>
                  </a:cubicBezTo>
                  <a:cubicBezTo>
                    <a:pt x="772" y="2298"/>
                    <a:pt x="764" y="2290"/>
                    <a:pt x="764" y="2282"/>
                  </a:cubicBezTo>
                  <a:cubicBezTo>
                    <a:pt x="747" y="2266"/>
                    <a:pt x="739" y="2257"/>
                    <a:pt x="731" y="2241"/>
                  </a:cubicBezTo>
                  <a:lnTo>
                    <a:pt x="731" y="2241"/>
                  </a:lnTo>
                  <a:cubicBezTo>
                    <a:pt x="722" y="2216"/>
                    <a:pt x="731" y="2192"/>
                    <a:pt x="739" y="2167"/>
                  </a:cubicBezTo>
                  <a:cubicBezTo>
                    <a:pt x="747" y="2143"/>
                    <a:pt x="764" y="2126"/>
                    <a:pt x="788" y="2110"/>
                  </a:cubicBezTo>
                  <a:cubicBezTo>
                    <a:pt x="805" y="2093"/>
                    <a:pt x="846" y="2085"/>
                    <a:pt x="887" y="2077"/>
                  </a:cubicBezTo>
                  <a:cubicBezTo>
                    <a:pt x="911" y="2077"/>
                    <a:pt x="944" y="2069"/>
                    <a:pt x="960" y="2060"/>
                  </a:cubicBezTo>
                  <a:cubicBezTo>
                    <a:pt x="977" y="2052"/>
                    <a:pt x="1002" y="1995"/>
                    <a:pt x="1026" y="1929"/>
                  </a:cubicBezTo>
                  <a:cubicBezTo>
                    <a:pt x="1043" y="1872"/>
                    <a:pt x="1067" y="1814"/>
                    <a:pt x="1092" y="1781"/>
                  </a:cubicBezTo>
                  <a:cubicBezTo>
                    <a:pt x="1125" y="1732"/>
                    <a:pt x="1174" y="1691"/>
                    <a:pt x="1207" y="1675"/>
                  </a:cubicBezTo>
                  <a:cubicBezTo>
                    <a:pt x="1215" y="1667"/>
                    <a:pt x="1223" y="1683"/>
                    <a:pt x="1223" y="1675"/>
                  </a:cubicBezTo>
                  <a:lnTo>
                    <a:pt x="1223" y="1675"/>
                  </a:lnTo>
                  <a:cubicBezTo>
                    <a:pt x="1223" y="1667"/>
                    <a:pt x="1223" y="1650"/>
                    <a:pt x="1215" y="1626"/>
                  </a:cubicBezTo>
                  <a:cubicBezTo>
                    <a:pt x="1215" y="1601"/>
                    <a:pt x="1207" y="1568"/>
                    <a:pt x="1207" y="1552"/>
                  </a:cubicBezTo>
                  <a:cubicBezTo>
                    <a:pt x="1198" y="1519"/>
                    <a:pt x="1207" y="1494"/>
                    <a:pt x="1215" y="1478"/>
                  </a:cubicBezTo>
                  <a:lnTo>
                    <a:pt x="1215" y="1470"/>
                  </a:lnTo>
                  <a:lnTo>
                    <a:pt x="1215" y="1470"/>
                  </a:lnTo>
                  <a:cubicBezTo>
                    <a:pt x="1174" y="1420"/>
                    <a:pt x="1108" y="1338"/>
                    <a:pt x="1067" y="1322"/>
                  </a:cubicBezTo>
                  <a:cubicBezTo>
                    <a:pt x="1034" y="1305"/>
                    <a:pt x="985" y="1273"/>
                    <a:pt x="952" y="1248"/>
                  </a:cubicBezTo>
                  <a:cubicBezTo>
                    <a:pt x="919" y="1215"/>
                    <a:pt x="887" y="1182"/>
                    <a:pt x="887" y="1158"/>
                  </a:cubicBezTo>
                  <a:lnTo>
                    <a:pt x="887" y="1158"/>
                  </a:lnTo>
                  <a:cubicBezTo>
                    <a:pt x="878" y="1133"/>
                    <a:pt x="895" y="1100"/>
                    <a:pt x="911" y="1067"/>
                  </a:cubicBezTo>
                  <a:cubicBezTo>
                    <a:pt x="919" y="1043"/>
                    <a:pt x="936" y="1010"/>
                    <a:pt x="928" y="1002"/>
                  </a:cubicBezTo>
                  <a:cubicBezTo>
                    <a:pt x="928" y="1002"/>
                    <a:pt x="919" y="994"/>
                    <a:pt x="911" y="985"/>
                  </a:cubicBezTo>
                  <a:lnTo>
                    <a:pt x="911" y="985"/>
                  </a:lnTo>
                  <a:cubicBezTo>
                    <a:pt x="878" y="953"/>
                    <a:pt x="846" y="912"/>
                    <a:pt x="878" y="838"/>
                  </a:cubicBezTo>
                  <a:cubicBezTo>
                    <a:pt x="903" y="780"/>
                    <a:pt x="903" y="633"/>
                    <a:pt x="895" y="559"/>
                  </a:cubicBezTo>
                  <a:lnTo>
                    <a:pt x="895" y="559"/>
                  </a:lnTo>
                  <a:lnTo>
                    <a:pt x="895" y="526"/>
                  </a:lnTo>
                  <a:lnTo>
                    <a:pt x="895" y="526"/>
                  </a:lnTo>
                  <a:cubicBezTo>
                    <a:pt x="895" y="509"/>
                    <a:pt x="903" y="493"/>
                    <a:pt x="903" y="477"/>
                  </a:cubicBezTo>
                  <a:cubicBezTo>
                    <a:pt x="903" y="419"/>
                    <a:pt x="911" y="362"/>
                    <a:pt x="878" y="321"/>
                  </a:cubicBezTo>
                  <a:cubicBezTo>
                    <a:pt x="870" y="304"/>
                    <a:pt x="854" y="288"/>
                    <a:pt x="846" y="271"/>
                  </a:cubicBezTo>
                  <a:cubicBezTo>
                    <a:pt x="813" y="222"/>
                    <a:pt x="772" y="173"/>
                    <a:pt x="681" y="140"/>
                  </a:cubicBezTo>
                  <a:cubicBezTo>
                    <a:pt x="649" y="124"/>
                    <a:pt x="624" y="115"/>
                    <a:pt x="599" y="107"/>
                  </a:cubicBezTo>
                  <a:cubicBezTo>
                    <a:pt x="542" y="83"/>
                    <a:pt x="509" y="66"/>
                    <a:pt x="452" y="83"/>
                  </a:cubicBezTo>
                  <a:cubicBezTo>
                    <a:pt x="386" y="107"/>
                    <a:pt x="361" y="66"/>
                    <a:pt x="337" y="33"/>
                  </a:cubicBezTo>
                  <a:lnTo>
                    <a:pt x="337" y="33"/>
                  </a:lnTo>
                  <a:cubicBezTo>
                    <a:pt x="329" y="17"/>
                    <a:pt x="320" y="1"/>
                    <a:pt x="288" y="9"/>
                  </a:cubicBezTo>
                  <a:cubicBezTo>
                    <a:pt x="197" y="42"/>
                    <a:pt x="173" y="91"/>
                    <a:pt x="132" y="189"/>
                  </a:cubicBezTo>
                  <a:lnTo>
                    <a:pt x="132" y="189"/>
                  </a:lnTo>
                  <a:lnTo>
                    <a:pt x="132" y="198"/>
                  </a:lnTo>
                  <a:cubicBezTo>
                    <a:pt x="99" y="263"/>
                    <a:pt x="107" y="280"/>
                    <a:pt x="115" y="304"/>
                  </a:cubicBezTo>
                  <a:cubicBezTo>
                    <a:pt x="123" y="312"/>
                    <a:pt x="132" y="329"/>
                    <a:pt x="132" y="362"/>
                  </a:cubicBezTo>
                  <a:cubicBezTo>
                    <a:pt x="140" y="411"/>
                    <a:pt x="123" y="493"/>
                    <a:pt x="107" y="55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74"/>
            <p:cNvSpPr/>
            <p:nvPr/>
          </p:nvSpPr>
          <p:spPr>
            <a:xfrm>
              <a:off x="3979975" y="2100200"/>
              <a:ext cx="30600" cy="67950"/>
            </a:xfrm>
            <a:custGeom>
              <a:avLst/>
              <a:gdLst/>
              <a:ahLst/>
              <a:cxnLst/>
              <a:rect l="l" t="t" r="r" b="b"/>
              <a:pathLst>
                <a:path w="1224" h="2718" fill="none" extrusionOk="0">
                  <a:moveTo>
                    <a:pt x="107" y="559"/>
                  </a:moveTo>
                  <a:cubicBezTo>
                    <a:pt x="140" y="567"/>
                    <a:pt x="173" y="575"/>
                    <a:pt x="197" y="600"/>
                  </a:cubicBezTo>
                  <a:cubicBezTo>
                    <a:pt x="255" y="657"/>
                    <a:pt x="255" y="739"/>
                    <a:pt x="238" y="829"/>
                  </a:cubicBezTo>
                  <a:cubicBezTo>
                    <a:pt x="214" y="920"/>
                    <a:pt x="189" y="821"/>
                    <a:pt x="140" y="829"/>
                  </a:cubicBezTo>
                  <a:cubicBezTo>
                    <a:pt x="91" y="838"/>
                    <a:pt x="115" y="879"/>
                    <a:pt x="91" y="928"/>
                  </a:cubicBezTo>
                  <a:cubicBezTo>
                    <a:pt x="66" y="977"/>
                    <a:pt x="115" y="1010"/>
                    <a:pt x="164" y="1117"/>
                  </a:cubicBezTo>
                  <a:cubicBezTo>
                    <a:pt x="214" y="1223"/>
                    <a:pt x="148" y="1182"/>
                    <a:pt x="132" y="1256"/>
                  </a:cubicBezTo>
                  <a:cubicBezTo>
                    <a:pt x="107" y="1338"/>
                    <a:pt x="132" y="1314"/>
                    <a:pt x="140" y="1388"/>
                  </a:cubicBezTo>
                  <a:cubicBezTo>
                    <a:pt x="140" y="1461"/>
                    <a:pt x="82" y="1478"/>
                    <a:pt x="74" y="1576"/>
                  </a:cubicBezTo>
                  <a:cubicBezTo>
                    <a:pt x="58" y="1675"/>
                    <a:pt x="173" y="1749"/>
                    <a:pt x="156" y="1790"/>
                  </a:cubicBezTo>
                  <a:cubicBezTo>
                    <a:pt x="132" y="1831"/>
                    <a:pt x="107" y="1781"/>
                    <a:pt x="50" y="1839"/>
                  </a:cubicBezTo>
                  <a:cubicBezTo>
                    <a:pt x="0" y="1896"/>
                    <a:pt x="115" y="1937"/>
                    <a:pt x="205" y="2011"/>
                  </a:cubicBezTo>
                  <a:cubicBezTo>
                    <a:pt x="304" y="2077"/>
                    <a:pt x="443" y="2126"/>
                    <a:pt x="460" y="2208"/>
                  </a:cubicBezTo>
                  <a:cubicBezTo>
                    <a:pt x="476" y="2298"/>
                    <a:pt x="468" y="2274"/>
                    <a:pt x="402" y="2307"/>
                  </a:cubicBezTo>
                  <a:cubicBezTo>
                    <a:pt x="337" y="2340"/>
                    <a:pt x="304" y="2298"/>
                    <a:pt x="238" y="2307"/>
                  </a:cubicBezTo>
                  <a:cubicBezTo>
                    <a:pt x="173" y="2315"/>
                    <a:pt x="255" y="2348"/>
                    <a:pt x="304" y="2430"/>
                  </a:cubicBezTo>
                  <a:cubicBezTo>
                    <a:pt x="353" y="2504"/>
                    <a:pt x="526" y="2717"/>
                    <a:pt x="542" y="2684"/>
                  </a:cubicBezTo>
                  <a:cubicBezTo>
                    <a:pt x="558" y="2660"/>
                    <a:pt x="484" y="2536"/>
                    <a:pt x="476" y="2495"/>
                  </a:cubicBezTo>
                  <a:cubicBezTo>
                    <a:pt x="468" y="2446"/>
                    <a:pt x="493" y="2438"/>
                    <a:pt x="550" y="2438"/>
                  </a:cubicBezTo>
                  <a:cubicBezTo>
                    <a:pt x="575" y="2438"/>
                    <a:pt x="591" y="2446"/>
                    <a:pt x="608" y="2463"/>
                  </a:cubicBezTo>
                  <a:cubicBezTo>
                    <a:pt x="640" y="2454"/>
                    <a:pt x="681" y="2446"/>
                    <a:pt x="690" y="2438"/>
                  </a:cubicBezTo>
                  <a:cubicBezTo>
                    <a:pt x="698" y="2438"/>
                    <a:pt x="681" y="2438"/>
                    <a:pt x="681" y="2438"/>
                  </a:cubicBezTo>
                  <a:lnTo>
                    <a:pt x="681" y="2438"/>
                  </a:lnTo>
                  <a:cubicBezTo>
                    <a:pt x="681" y="2430"/>
                    <a:pt x="673" y="2413"/>
                    <a:pt x="673" y="2405"/>
                  </a:cubicBezTo>
                  <a:cubicBezTo>
                    <a:pt x="673" y="2381"/>
                    <a:pt x="690" y="2364"/>
                    <a:pt x="714" y="2348"/>
                  </a:cubicBezTo>
                  <a:lnTo>
                    <a:pt x="714" y="2348"/>
                  </a:lnTo>
                  <a:cubicBezTo>
                    <a:pt x="731" y="2331"/>
                    <a:pt x="755" y="2323"/>
                    <a:pt x="780" y="2307"/>
                  </a:cubicBezTo>
                  <a:cubicBezTo>
                    <a:pt x="772" y="2298"/>
                    <a:pt x="764" y="2290"/>
                    <a:pt x="764" y="2282"/>
                  </a:cubicBezTo>
                  <a:cubicBezTo>
                    <a:pt x="747" y="2266"/>
                    <a:pt x="739" y="2257"/>
                    <a:pt x="731" y="2241"/>
                  </a:cubicBezTo>
                  <a:lnTo>
                    <a:pt x="731" y="2241"/>
                  </a:lnTo>
                  <a:cubicBezTo>
                    <a:pt x="722" y="2216"/>
                    <a:pt x="731" y="2192"/>
                    <a:pt x="739" y="2167"/>
                  </a:cubicBezTo>
                  <a:cubicBezTo>
                    <a:pt x="747" y="2143"/>
                    <a:pt x="764" y="2126"/>
                    <a:pt x="788" y="2110"/>
                  </a:cubicBezTo>
                  <a:cubicBezTo>
                    <a:pt x="805" y="2093"/>
                    <a:pt x="846" y="2085"/>
                    <a:pt x="887" y="2077"/>
                  </a:cubicBezTo>
                  <a:cubicBezTo>
                    <a:pt x="911" y="2077"/>
                    <a:pt x="944" y="2069"/>
                    <a:pt x="960" y="2060"/>
                  </a:cubicBezTo>
                  <a:cubicBezTo>
                    <a:pt x="977" y="2052"/>
                    <a:pt x="1002" y="1995"/>
                    <a:pt x="1026" y="1929"/>
                  </a:cubicBezTo>
                  <a:cubicBezTo>
                    <a:pt x="1043" y="1872"/>
                    <a:pt x="1067" y="1814"/>
                    <a:pt x="1092" y="1781"/>
                  </a:cubicBezTo>
                  <a:cubicBezTo>
                    <a:pt x="1125" y="1732"/>
                    <a:pt x="1174" y="1691"/>
                    <a:pt x="1207" y="1675"/>
                  </a:cubicBezTo>
                  <a:cubicBezTo>
                    <a:pt x="1215" y="1667"/>
                    <a:pt x="1223" y="1683"/>
                    <a:pt x="1223" y="1675"/>
                  </a:cubicBezTo>
                  <a:lnTo>
                    <a:pt x="1223" y="1675"/>
                  </a:lnTo>
                  <a:cubicBezTo>
                    <a:pt x="1223" y="1667"/>
                    <a:pt x="1223" y="1650"/>
                    <a:pt x="1215" y="1626"/>
                  </a:cubicBezTo>
                  <a:cubicBezTo>
                    <a:pt x="1215" y="1601"/>
                    <a:pt x="1207" y="1568"/>
                    <a:pt x="1207" y="1552"/>
                  </a:cubicBezTo>
                  <a:cubicBezTo>
                    <a:pt x="1198" y="1519"/>
                    <a:pt x="1207" y="1494"/>
                    <a:pt x="1215" y="1478"/>
                  </a:cubicBezTo>
                  <a:lnTo>
                    <a:pt x="1215" y="1470"/>
                  </a:lnTo>
                  <a:lnTo>
                    <a:pt x="1215" y="1470"/>
                  </a:lnTo>
                  <a:cubicBezTo>
                    <a:pt x="1174" y="1420"/>
                    <a:pt x="1108" y="1338"/>
                    <a:pt x="1067" y="1322"/>
                  </a:cubicBezTo>
                  <a:cubicBezTo>
                    <a:pt x="1034" y="1305"/>
                    <a:pt x="985" y="1273"/>
                    <a:pt x="952" y="1248"/>
                  </a:cubicBezTo>
                  <a:cubicBezTo>
                    <a:pt x="919" y="1215"/>
                    <a:pt x="887" y="1182"/>
                    <a:pt x="887" y="1158"/>
                  </a:cubicBezTo>
                  <a:lnTo>
                    <a:pt x="887" y="1158"/>
                  </a:lnTo>
                  <a:cubicBezTo>
                    <a:pt x="878" y="1133"/>
                    <a:pt x="895" y="1100"/>
                    <a:pt x="911" y="1067"/>
                  </a:cubicBezTo>
                  <a:cubicBezTo>
                    <a:pt x="919" y="1043"/>
                    <a:pt x="936" y="1010"/>
                    <a:pt x="928" y="1002"/>
                  </a:cubicBezTo>
                  <a:cubicBezTo>
                    <a:pt x="928" y="1002"/>
                    <a:pt x="919" y="994"/>
                    <a:pt x="911" y="985"/>
                  </a:cubicBezTo>
                  <a:lnTo>
                    <a:pt x="911" y="985"/>
                  </a:lnTo>
                  <a:cubicBezTo>
                    <a:pt x="878" y="953"/>
                    <a:pt x="846" y="912"/>
                    <a:pt x="878" y="838"/>
                  </a:cubicBezTo>
                  <a:cubicBezTo>
                    <a:pt x="903" y="780"/>
                    <a:pt x="903" y="633"/>
                    <a:pt x="895" y="559"/>
                  </a:cubicBezTo>
                  <a:lnTo>
                    <a:pt x="895" y="559"/>
                  </a:lnTo>
                  <a:lnTo>
                    <a:pt x="895" y="526"/>
                  </a:lnTo>
                  <a:lnTo>
                    <a:pt x="895" y="526"/>
                  </a:lnTo>
                  <a:cubicBezTo>
                    <a:pt x="895" y="509"/>
                    <a:pt x="903" y="493"/>
                    <a:pt x="903" y="477"/>
                  </a:cubicBezTo>
                  <a:cubicBezTo>
                    <a:pt x="903" y="419"/>
                    <a:pt x="911" y="362"/>
                    <a:pt x="878" y="321"/>
                  </a:cubicBezTo>
                  <a:cubicBezTo>
                    <a:pt x="870" y="304"/>
                    <a:pt x="854" y="288"/>
                    <a:pt x="846" y="271"/>
                  </a:cubicBezTo>
                  <a:cubicBezTo>
                    <a:pt x="813" y="222"/>
                    <a:pt x="772" y="173"/>
                    <a:pt x="681" y="140"/>
                  </a:cubicBezTo>
                  <a:cubicBezTo>
                    <a:pt x="649" y="124"/>
                    <a:pt x="624" y="115"/>
                    <a:pt x="599" y="107"/>
                  </a:cubicBezTo>
                  <a:cubicBezTo>
                    <a:pt x="542" y="83"/>
                    <a:pt x="509" y="66"/>
                    <a:pt x="452" y="83"/>
                  </a:cubicBezTo>
                  <a:cubicBezTo>
                    <a:pt x="386" y="107"/>
                    <a:pt x="361" y="66"/>
                    <a:pt x="337" y="33"/>
                  </a:cubicBezTo>
                  <a:lnTo>
                    <a:pt x="337" y="33"/>
                  </a:lnTo>
                  <a:cubicBezTo>
                    <a:pt x="329" y="17"/>
                    <a:pt x="320" y="1"/>
                    <a:pt x="288" y="9"/>
                  </a:cubicBezTo>
                  <a:cubicBezTo>
                    <a:pt x="197" y="42"/>
                    <a:pt x="173" y="91"/>
                    <a:pt x="132" y="189"/>
                  </a:cubicBezTo>
                  <a:lnTo>
                    <a:pt x="132" y="189"/>
                  </a:lnTo>
                  <a:lnTo>
                    <a:pt x="132" y="198"/>
                  </a:lnTo>
                  <a:cubicBezTo>
                    <a:pt x="99" y="263"/>
                    <a:pt x="107" y="280"/>
                    <a:pt x="115" y="304"/>
                  </a:cubicBezTo>
                  <a:cubicBezTo>
                    <a:pt x="123" y="312"/>
                    <a:pt x="132" y="329"/>
                    <a:pt x="132" y="362"/>
                  </a:cubicBezTo>
                  <a:cubicBezTo>
                    <a:pt x="140" y="411"/>
                    <a:pt x="123" y="493"/>
                    <a:pt x="107" y="55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74"/>
            <p:cNvSpPr/>
            <p:nvPr/>
          </p:nvSpPr>
          <p:spPr>
            <a:xfrm>
              <a:off x="3917800" y="2041925"/>
              <a:ext cx="67525" cy="57900"/>
            </a:xfrm>
            <a:custGeom>
              <a:avLst/>
              <a:gdLst/>
              <a:ahLst/>
              <a:cxnLst/>
              <a:rect l="l" t="t" r="r" b="b"/>
              <a:pathLst>
                <a:path w="2701" h="2316" extrusionOk="0">
                  <a:moveTo>
                    <a:pt x="1921" y="2291"/>
                  </a:moveTo>
                  <a:cubicBezTo>
                    <a:pt x="1954" y="2299"/>
                    <a:pt x="1987" y="2307"/>
                    <a:pt x="2019" y="2315"/>
                  </a:cubicBezTo>
                  <a:cubicBezTo>
                    <a:pt x="2028" y="2282"/>
                    <a:pt x="2044" y="2250"/>
                    <a:pt x="2052" y="2217"/>
                  </a:cubicBezTo>
                  <a:cubicBezTo>
                    <a:pt x="2052" y="2200"/>
                    <a:pt x="2044" y="2135"/>
                    <a:pt x="2036" y="2061"/>
                  </a:cubicBezTo>
                  <a:cubicBezTo>
                    <a:pt x="2028" y="1971"/>
                    <a:pt x="2011" y="1880"/>
                    <a:pt x="2019" y="1839"/>
                  </a:cubicBezTo>
                  <a:cubicBezTo>
                    <a:pt x="2036" y="1798"/>
                    <a:pt x="2077" y="1733"/>
                    <a:pt x="2118" y="1683"/>
                  </a:cubicBezTo>
                  <a:cubicBezTo>
                    <a:pt x="2159" y="1634"/>
                    <a:pt x="2208" y="1601"/>
                    <a:pt x="2241" y="1609"/>
                  </a:cubicBezTo>
                  <a:cubicBezTo>
                    <a:pt x="2249" y="1609"/>
                    <a:pt x="2257" y="1609"/>
                    <a:pt x="2274" y="1618"/>
                  </a:cubicBezTo>
                  <a:cubicBezTo>
                    <a:pt x="2299" y="1626"/>
                    <a:pt x="2323" y="1634"/>
                    <a:pt x="2323" y="1634"/>
                  </a:cubicBezTo>
                  <a:cubicBezTo>
                    <a:pt x="2323" y="1626"/>
                    <a:pt x="2323" y="1609"/>
                    <a:pt x="2315" y="1593"/>
                  </a:cubicBezTo>
                  <a:cubicBezTo>
                    <a:pt x="2299" y="1536"/>
                    <a:pt x="2282" y="1478"/>
                    <a:pt x="2348" y="1445"/>
                  </a:cubicBezTo>
                  <a:cubicBezTo>
                    <a:pt x="2372" y="1429"/>
                    <a:pt x="2413" y="1421"/>
                    <a:pt x="2454" y="1404"/>
                  </a:cubicBezTo>
                  <a:cubicBezTo>
                    <a:pt x="2528" y="1380"/>
                    <a:pt x="2619" y="1347"/>
                    <a:pt x="2619" y="1339"/>
                  </a:cubicBezTo>
                  <a:cubicBezTo>
                    <a:pt x="2619" y="1339"/>
                    <a:pt x="2594" y="1306"/>
                    <a:pt x="2561" y="1265"/>
                  </a:cubicBezTo>
                  <a:cubicBezTo>
                    <a:pt x="2512" y="1207"/>
                    <a:pt x="2454" y="1142"/>
                    <a:pt x="2495" y="1092"/>
                  </a:cubicBezTo>
                  <a:cubicBezTo>
                    <a:pt x="2520" y="1068"/>
                    <a:pt x="2561" y="1060"/>
                    <a:pt x="2610" y="1043"/>
                  </a:cubicBezTo>
                  <a:cubicBezTo>
                    <a:pt x="2635" y="1027"/>
                    <a:pt x="2660" y="1019"/>
                    <a:pt x="2684" y="1010"/>
                  </a:cubicBezTo>
                  <a:cubicBezTo>
                    <a:pt x="2684" y="1010"/>
                    <a:pt x="2701" y="1019"/>
                    <a:pt x="2692" y="1019"/>
                  </a:cubicBezTo>
                  <a:cubicBezTo>
                    <a:pt x="2684" y="1002"/>
                    <a:pt x="2643" y="961"/>
                    <a:pt x="2586" y="920"/>
                  </a:cubicBezTo>
                  <a:cubicBezTo>
                    <a:pt x="2495" y="838"/>
                    <a:pt x="2381" y="748"/>
                    <a:pt x="2389" y="690"/>
                  </a:cubicBezTo>
                  <a:cubicBezTo>
                    <a:pt x="2397" y="649"/>
                    <a:pt x="2422" y="592"/>
                    <a:pt x="2446" y="534"/>
                  </a:cubicBezTo>
                  <a:cubicBezTo>
                    <a:pt x="2479" y="469"/>
                    <a:pt x="2512" y="395"/>
                    <a:pt x="2512" y="378"/>
                  </a:cubicBezTo>
                  <a:cubicBezTo>
                    <a:pt x="2495" y="354"/>
                    <a:pt x="2413" y="313"/>
                    <a:pt x="2364" y="296"/>
                  </a:cubicBezTo>
                  <a:cubicBezTo>
                    <a:pt x="2364" y="296"/>
                    <a:pt x="2364" y="296"/>
                    <a:pt x="2364" y="296"/>
                  </a:cubicBezTo>
                  <a:cubicBezTo>
                    <a:pt x="2340" y="296"/>
                    <a:pt x="2225" y="255"/>
                    <a:pt x="2143" y="222"/>
                  </a:cubicBezTo>
                  <a:cubicBezTo>
                    <a:pt x="2093" y="206"/>
                    <a:pt x="2052" y="190"/>
                    <a:pt x="2044" y="190"/>
                  </a:cubicBezTo>
                  <a:lnTo>
                    <a:pt x="2044" y="190"/>
                  </a:lnTo>
                  <a:cubicBezTo>
                    <a:pt x="2028" y="190"/>
                    <a:pt x="1970" y="181"/>
                    <a:pt x="1905" y="181"/>
                  </a:cubicBezTo>
                  <a:cubicBezTo>
                    <a:pt x="1864" y="173"/>
                    <a:pt x="1814" y="173"/>
                    <a:pt x="1773" y="173"/>
                  </a:cubicBezTo>
                  <a:cubicBezTo>
                    <a:pt x="1708" y="173"/>
                    <a:pt x="1519" y="149"/>
                    <a:pt x="1355" y="132"/>
                  </a:cubicBezTo>
                  <a:cubicBezTo>
                    <a:pt x="1248" y="116"/>
                    <a:pt x="1158" y="108"/>
                    <a:pt x="1109" y="108"/>
                  </a:cubicBezTo>
                  <a:cubicBezTo>
                    <a:pt x="1051" y="99"/>
                    <a:pt x="994" y="75"/>
                    <a:pt x="928" y="50"/>
                  </a:cubicBezTo>
                  <a:cubicBezTo>
                    <a:pt x="871" y="26"/>
                    <a:pt x="813" y="1"/>
                    <a:pt x="780" y="9"/>
                  </a:cubicBezTo>
                  <a:cubicBezTo>
                    <a:pt x="723" y="34"/>
                    <a:pt x="682" y="26"/>
                    <a:pt x="641" y="26"/>
                  </a:cubicBezTo>
                  <a:cubicBezTo>
                    <a:pt x="624" y="17"/>
                    <a:pt x="608" y="17"/>
                    <a:pt x="600" y="17"/>
                  </a:cubicBezTo>
                  <a:cubicBezTo>
                    <a:pt x="583" y="17"/>
                    <a:pt x="526" y="75"/>
                    <a:pt x="485" y="124"/>
                  </a:cubicBezTo>
                  <a:cubicBezTo>
                    <a:pt x="444" y="157"/>
                    <a:pt x="411" y="198"/>
                    <a:pt x="386" y="214"/>
                  </a:cubicBezTo>
                  <a:cubicBezTo>
                    <a:pt x="337" y="247"/>
                    <a:pt x="312" y="231"/>
                    <a:pt x="280" y="190"/>
                  </a:cubicBezTo>
                  <a:lnTo>
                    <a:pt x="280" y="190"/>
                  </a:lnTo>
                  <a:cubicBezTo>
                    <a:pt x="263" y="173"/>
                    <a:pt x="255" y="140"/>
                    <a:pt x="247" y="108"/>
                  </a:cubicBezTo>
                  <a:cubicBezTo>
                    <a:pt x="239" y="83"/>
                    <a:pt x="230" y="67"/>
                    <a:pt x="222" y="50"/>
                  </a:cubicBezTo>
                  <a:lnTo>
                    <a:pt x="214" y="50"/>
                  </a:lnTo>
                  <a:cubicBezTo>
                    <a:pt x="214" y="50"/>
                    <a:pt x="214" y="50"/>
                    <a:pt x="214" y="42"/>
                  </a:cubicBezTo>
                  <a:cubicBezTo>
                    <a:pt x="206" y="34"/>
                    <a:pt x="189" y="34"/>
                    <a:pt x="165" y="34"/>
                  </a:cubicBezTo>
                  <a:cubicBezTo>
                    <a:pt x="140" y="34"/>
                    <a:pt x="107" y="50"/>
                    <a:pt x="83" y="58"/>
                  </a:cubicBezTo>
                  <a:cubicBezTo>
                    <a:pt x="75" y="67"/>
                    <a:pt x="66" y="75"/>
                    <a:pt x="58" y="75"/>
                  </a:cubicBezTo>
                  <a:cubicBezTo>
                    <a:pt x="17" y="108"/>
                    <a:pt x="9" y="206"/>
                    <a:pt x="9" y="288"/>
                  </a:cubicBezTo>
                  <a:cubicBezTo>
                    <a:pt x="1" y="305"/>
                    <a:pt x="1" y="321"/>
                    <a:pt x="1" y="337"/>
                  </a:cubicBezTo>
                  <a:cubicBezTo>
                    <a:pt x="1" y="378"/>
                    <a:pt x="33" y="387"/>
                    <a:pt x="75" y="411"/>
                  </a:cubicBezTo>
                  <a:cubicBezTo>
                    <a:pt x="107" y="428"/>
                    <a:pt x="148" y="444"/>
                    <a:pt x="198" y="477"/>
                  </a:cubicBezTo>
                  <a:cubicBezTo>
                    <a:pt x="321" y="559"/>
                    <a:pt x="354" y="772"/>
                    <a:pt x="378" y="871"/>
                  </a:cubicBezTo>
                  <a:lnTo>
                    <a:pt x="378" y="887"/>
                  </a:lnTo>
                  <a:cubicBezTo>
                    <a:pt x="386" y="936"/>
                    <a:pt x="690" y="1142"/>
                    <a:pt x="903" y="1289"/>
                  </a:cubicBezTo>
                  <a:cubicBezTo>
                    <a:pt x="994" y="1355"/>
                    <a:pt x="1068" y="1404"/>
                    <a:pt x="1092" y="1429"/>
                  </a:cubicBezTo>
                  <a:cubicBezTo>
                    <a:pt x="1133" y="1462"/>
                    <a:pt x="1166" y="1495"/>
                    <a:pt x="1199" y="1519"/>
                  </a:cubicBezTo>
                  <a:cubicBezTo>
                    <a:pt x="1264" y="1568"/>
                    <a:pt x="1322" y="1618"/>
                    <a:pt x="1355" y="1650"/>
                  </a:cubicBezTo>
                  <a:cubicBezTo>
                    <a:pt x="1379" y="1675"/>
                    <a:pt x="1396" y="1708"/>
                    <a:pt x="1412" y="1749"/>
                  </a:cubicBezTo>
                  <a:cubicBezTo>
                    <a:pt x="1429" y="1790"/>
                    <a:pt x="1445" y="1847"/>
                    <a:pt x="1494" y="1888"/>
                  </a:cubicBezTo>
                  <a:cubicBezTo>
                    <a:pt x="1544" y="1921"/>
                    <a:pt x="1626" y="1962"/>
                    <a:pt x="1691" y="2003"/>
                  </a:cubicBezTo>
                  <a:lnTo>
                    <a:pt x="1691" y="2003"/>
                  </a:lnTo>
                  <a:cubicBezTo>
                    <a:pt x="1765" y="2044"/>
                    <a:pt x="1823" y="2077"/>
                    <a:pt x="1855" y="2102"/>
                  </a:cubicBezTo>
                  <a:cubicBezTo>
                    <a:pt x="1880" y="2126"/>
                    <a:pt x="1896" y="2176"/>
                    <a:pt x="1913" y="2233"/>
                  </a:cubicBezTo>
                  <a:cubicBezTo>
                    <a:pt x="1913" y="2250"/>
                    <a:pt x="1921" y="2274"/>
                    <a:pt x="1921" y="229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74"/>
            <p:cNvSpPr/>
            <p:nvPr/>
          </p:nvSpPr>
          <p:spPr>
            <a:xfrm>
              <a:off x="3917800" y="2041925"/>
              <a:ext cx="67525" cy="57900"/>
            </a:xfrm>
            <a:custGeom>
              <a:avLst/>
              <a:gdLst/>
              <a:ahLst/>
              <a:cxnLst/>
              <a:rect l="l" t="t" r="r" b="b"/>
              <a:pathLst>
                <a:path w="2701" h="2316" fill="none" extrusionOk="0">
                  <a:moveTo>
                    <a:pt x="1921" y="2291"/>
                  </a:moveTo>
                  <a:cubicBezTo>
                    <a:pt x="1954" y="2299"/>
                    <a:pt x="1987" y="2307"/>
                    <a:pt x="2019" y="2315"/>
                  </a:cubicBezTo>
                  <a:cubicBezTo>
                    <a:pt x="2028" y="2282"/>
                    <a:pt x="2044" y="2250"/>
                    <a:pt x="2052" y="2217"/>
                  </a:cubicBezTo>
                  <a:cubicBezTo>
                    <a:pt x="2052" y="2200"/>
                    <a:pt x="2044" y="2135"/>
                    <a:pt x="2036" y="2061"/>
                  </a:cubicBezTo>
                  <a:cubicBezTo>
                    <a:pt x="2028" y="1971"/>
                    <a:pt x="2011" y="1880"/>
                    <a:pt x="2019" y="1839"/>
                  </a:cubicBezTo>
                  <a:cubicBezTo>
                    <a:pt x="2036" y="1798"/>
                    <a:pt x="2077" y="1733"/>
                    <a:pt x="2118" y="1683"/>
                  </a:cubicBezTo>
                  <a:cubicBezTo>
                    <a:pt x="2159" y="1634"/>
                    <a:pt x="2208" y="1601"/>
                    <a:pt x="2241" y="1609"/>
                  </a:cubicBezTo>
                  <a:cubicBezTo>
                    <a:pt x="2249" y="1609"/>
                    <a:pt x="2257" y="1609"/>
                    <a:pt x="2274" y="1618"/>
                  </a:cubicBezTo>
                  <a:cubicBezTo>
                    <a:pt x="2299" y="1626"/>
                    <a:pt x="2323" y="1634"/>
                    <a:pt x="2323" y="1634"/>
                  </a:cubicBezTo>
                  <a:cubicBezTo>
                    <a:pt x="2323" y="1626"/>
                    <a:pt x="2323" y="1609"/>
                    <a:pt x="2315" y="1593"/>
                  </a:cubicBezTo>
                  <a:cubicBezTo>
                    <a:pt x="2299" y="1536"/>
                    <a:pt x="2282" y="1478"/>
                    <a:pt x="2348" y="1445"/>
                  </a:cubicBezTo>
                  <a:cubicBezTo>
                    <a:pt x="2372" y="1429"/>
                    <a:pt x="2413" y="1421"/>
                    <a:pt x="2454" y="1404"/>
                  </a:cubicBezTo>
                  <a:cubicBezTo>
                    <a:pt x="2528" y="1380"/>
                    <a:pt x="2619" y="1347"/>
                    <a:pt x="2619" y="1339"/>
                  </a:cubicBezTo>
                  <a:cubicBezTo>
                    <a:pt x="2619" y="1339"/>
                    <a:pt x="2594" y="1306"/>
                    <a:pt x="2561" y="1265"/>
                  </a:cubicBezTo>
                  <a:cubicBezTo>
                    <a:pt x="2512" y="1207"/>
                    <a:pt x="2454" y="1142"/>
                    <a:pt x="2495" y="1092"/>
                  </a:cubicBezTo>
                  <a:cubicBezTo>
                    <a:pt x="2520" y="1068"/>
                    <a:pt x="2561" y="1060"/>
                    <a:pt x="2610" y="1043"/>
                  </a:cubicBezTo>
                  <a:cubicBezTo>
                    <a:pt x="2635" y="1027"/>
                    <a:pt x="2660" y="1019"/>
                    <a:pt x="2684" y="1010"/>
                  </a:cubicBezTo>
                  <a:cubicBezTo>
                    <a:pt x="2684" y="1010"/>
                    <a:pt x="2701" y="1019"/>
                    <a:pt x="2692" y="1019"/>
                  </a:cubicBezTo>
                  <a:cubicBezTo>
                    <a:pt x="2684" y="1002"/>
                    <a:pt x="2643" y="961"/>
                    <a:pt x="2586" y="920"/>
                  </a:cubicBezTo>
                  <a:cubicBezTo>
                    <a:pt x="2495" y="838"/>
                    <a:pt x="2381" y="748"/>
                    <a:pt x="2389" y="690"/>
                  </a:cubicBezTo>
                  <a:cubicBezTo>
                    <a:pt x="2397" y="649"/>
                    <a:pt x="2422" y="592"/>
                    <a:pt x="2446" y="534"/>
                  </a:cubicBezTo>
                  <a:cubicBezTo>
                    <a:pt x="2479" y="469"/>
                    <a:pt x="2512" y="395"/>
                    <a:pt x="2512" y="378"/>
                  </a:cubicBezTo>
                  <a:cubicBezTo>
                    <a:pt x="2495" y="354"/>
                    <a:pt x="2413" y="313"/>
                    <a:pt x="2364" y="296"/>
                  </a:cubicBezTo>
                  <a:cubicBezTo>
                    <a:pt x="2364" y="296"/>
                    <a:pt x="2364" y="296"/>
                    <a:pt x="2364" y="296"/>
                  </a:cubicBezTo>
                  <a:cubicBezTo>
                    <a:pt x="2340" y="296"/>
                    <a:pt x="2225" y="255"/>
                    <a:pt x="2143" y="222"/>
                  </a:cubicBezTo>
                  <a:cubicBezTo>
                    <a:pt x="2093" y="206"/>
                    <a:pt x="2052" y="190"/>
                    <a:pt x="2044" y="190"/>
                  </a:cubicBezTo>
                  <a:lnTo>
                    <a:pt x="2044" y="190"/>
                  </a:lnTo>
                  <a:cubicBezTo>
                    <a:pt x="2028" y="190"/>
                    <a:pt x="1970" y="181"/>
                    <a:pt x="1905" y="181"/>
                  </a:cubicBezTo>
                  <a:cubicBezTo>
                    <a:pt x="1864" y="173"/>
                    <a:pt x="1814" y="173"/>
                    <a:pt x="1773" y="173"/>
                  </a:cubicBezTo>
                  <a:cubicBezTo>
                    <a:pt x="1708" y="173"/>
                    <a:pt x="1519" y="149"/>
                    <a:pt x="1355" y="132"/>
                  </a:cubicBezTo>
                  <a:cubicBezTo>
                    <a:pt x="1248" y="116"/>
                    <a:pt x="1158" y="108"/>
                    <a:pt x="1109" y="108"/>
                  </a:cubicBezTo>
                  <a:cubicBezTo>
                    <a:pt x="1051" y="99"/>
                    <a:pt x="994" y="75"/>
                    <a:pt x="928" y="50"/>
                  </a:cubicBezTo>
                  <a:cubicBezTo>
                    <a:pt x="871" y="26"/>
                    <a:pt x="813" y="1"/>
                    <a:pt x="780" y="9"/>
                  </a:cubicBezTo>
                  <a:cubicBezTo>
                    <a:pt x="723" y="34"/>
                    <a:pt x="682" y="26"/>
                    <a:pt x="641" y="26"/>
                  </a:cubicBezTo>
                  <a:cubicBezTo>
                    <a:pt x="624" y="17"/>
                    <a:pt x="608" y="17"/>
                    <a:pt x="600" y="17"/>
                  </a:cubicBezTo>
                  <a:cubicBezTo>
                    <a:pt x="583" y="17"/>
                    <a:pt x="526" y="75"/>
                    <a:pt x="485" y="124"/>
                  </a:cubicBezTo>
                  <a:cubicBezTo>
                    <a:pt x="444" y="157"/>
                    <a:pt x="411" y="198"/>
                    <a:pt x="386" y="214"/>
                  </a:cubicBezTo>
                  <a:cubicBezTo>
                    <a:pt x="337" y="247"/>
                    <a:pt x="312" y="231"/>
                    <a:pt x="280" y="190"/>
                  </a:cubicBezTo>
                  <a:lnTo>
                    <a:pt x="280" y="190"/>
                  </a:lnTo>
                  <a:cubicBezTo>
                    <a:pt x="263" y="173"/>
                    <a:pt x="255" y="140"/>
                    <a:pt x="247" y="108"/>
                  </a:cubicBezTo>
                  <a:cubicBezTo>
                    <a:pt x="239" y="83"/>
                    <a:pt x="230" y="67"/>
                    <a:pt x="222" y="50"/>
                  </a:cubicBezTo>
                  <a:lnTo>
                    <a:pt x="214" y="50"/>
                  </a:lnTo>
                  <a:cubicBezTo>
                    <a:pt x="214" y="50"/>
                    <a:pt x="214" y="50"/>
                    <a:pt x="214" y="42"/>
                  </a:cubicBezTo>
                  <a:cubicBezTo>
                    <a:pt x="206" y="34"/>
                    <a:pt x="189" y="34"/>
                    <a:pt x="165" y="34"/>
                  </a:cubicBezTo>
                  <a:cubicBezTo>
                    <a:pt x="140" y="34"/>
                    <a:pt x="107" y="50"/>
                    <a:pt x="83" y="58"/>
                  </a:cubicBezTo>
                  <a:cubicBezTo>
                    <a:pt x="75" y="67"/>
                    <a:pt x="66" y="75"/>
                    <a:pt x="58" y="75"/>
                  </a:cubicBezTo>
                  <a:cubicBezTo>
                    <a:pt x="17" y="108"/>
                    <a:pt x="9" y="206"/>
                    <a:pt x="9" y="288"/>
                  </a:cubicBezTo>
                  <a:cubicBezTo>
                    <a:pt x="1" y="305"/>
                    <a:pt x="1" y="321"/>
                    <a:pt x="1" y="337"/>
                  </a:cubicBezTo>
                  <a:cubicBezTo>
                    <a:pt x="1" y="378"/>
                    <a:pt x="33" y="387"/>
                    <a:pt x="75" y="411"/>
                  </a:cubicBezTo>
                  <a:cubicBezTo>
                    <a:pt x="107" y="428"/>
                    <a:pt x="148" y="444"/>
                    <a:pt x="198" y="477"/>
                  </a:cubicBezTo>
                  <a:cubicBezTo>
                    <a:pt x="321" y="559"/>
                    <a:pt x="354" y="772"/>
                    <a:pt x="378" y="871"/>
                  </a:cubicBezTo>
                  <a:lnTo>
                    <a:pt x="378" y="887"/>
                  </a:lnTo>
                  <a:cubicBezTo>
                    <a:pt x="386" y="936"/>
                    <a:pt x="690" y="1142"/>
                    <a:pt x="903" y="1289"/>
                  </a:cubicBezTo>
                  <a:cubicBezTo>
                    <a:pt x="994" y="1355"/>
                    <a:pt x="1068" y="1404"/>
                    <a:pt x="1092" y="1429"/>
                  </a:cubicBezTo>
                  <a:cubicBezTo>
                    <a:pt x="1133" y="1462"/>
                    <a:pt x="1166" y="1495"/>
                    <a:pt x="1199" y="1519"/>
                  </a:cubicBezTo>
                  <a:cubicBezTo>
                    <a:pt x="1264" y="1568"/>
                    <a:pt x="1322" y="1618"/>
                    <a:pt x="1355" y="1650"/>
                  </a:cubicBezTo>
                  <a:cubicBezTo>
                    <a:pt x="1379" y="1675"/>
                    <a:pt x="1396" y="1708"/>
                    <a:pt x="1412" y="1749"/>
                  </a:cubicBezTo>
                  <a:cubicBezTo>
                    <a:pt x="1429" y="1790"/>
                    <a:pt x="1445" y="1847"/>
                    <a:pt x="1494" y="1888"/>
                  </a:cubicBezTo>
                  <a:cubicBezTo>
                    <a:pt x="1544" y="1921"/>
                    <a:pt x="1626" y="1962"/>
                    <a:pt x="1691" y="2003"/>
                  </a:cubicBezTo>
                  <a:lnTo>
                    <a:pt x="1691" y="2003"/>
                  </a:lnTo>
                  <a:cubicBezTo>
                    <a:pt x="1765" y="2044"/>
                    <a:pt x="1823" y="2077"/>
                    <a:pt x="1855" y="2102"/>
                  </a:cubicBezTo>
                  <a:cubicBezTo>
                    <a:pt x="1880" y="2126"/>
                    <a:pt x="1896" y="2176"/>
                    <a:pt x="1913" y="2233"/>
                  </a:cubicBezTo>
                  <a:cubicBezTo>
                    <a:pt x="1913" y="2250"/>
                    <a:pt x="1921" y="2274"/>
                    <a:pt x="1921" y="229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74"/>
            <p:cNvSpPr/>
            <p:nvPr/>
          </p:nvSpPr>
          <p:spPr>
            <a:xfrm>
              <a:off x="3873475" y="2002125"/>
              <a:ext cx="55025" cy="32650"/>
            </a:xfrm>
            <a:custGeom>
              <a:avLst/>
              <a:gdLst/>
              <a:ahLst/>
              <a:cxnLst/>
              <a:rect l="l" t="t" r="r" b="b"/>
              <a:pathLst>
                <a:path w="2201" h="1306" extrusionOk="0">
                  <a:moveTo>
                    <a:pt x="1" y="1133"/>
                  </a:moveTo>
                  <a:cubicBezTo>
                    <a:pt x="50" y="1142"/>
                    <a:pt x="83" y="1092"/>
                    <a:pt x="141" y="1068"/>
                  </a:cubicBezTo>
                  <a:cubicBezTo>
                    <a:pt x="214" y="1043"/>
                    <a:pt x="206" y="1133"/>
                    <a:pt x="223" y="1199"/>
                  </a:cubicBezTo>
                  <a:cubicBezTo>
                    <a:pt x="231" y="1232"/>
                    <a:pt x="231" y="1248"/>
                    <a:pt x="223" y="1256"/>
                  </a:cubicBezTo>
                  <a:cubicBezTo>
                    <a:pt x="296" y="1215"/>
                    <a:pt x="378" y="1174"/>
                    <a:pt x="428" y="1158"/>
                  </a:cubicBezTo>
                  <a:cubicBezTo>
                    <a:pt x="502" y="1133"/>
                    <a:pt x="534" y="1158"/>
                    <a:pt x="567" y="1199"/>
                  </a:cubicBezTo>
                  <a:cubicBezTo>
                    <a:pt x="592" y="1215"/>
                    <a:pt x="608" y="1240"/>
                    <a:pt x="649" y="1248"/>
                  </a:cubicBezTo>
                  <a:cubicBezTo>
                    <a:pt x="715" y="1273"/>
                    <a:pt x="748" y="1215"/>
                    <a:pt x="781" y="1174"/>
                  </a:cubicBezTo>
                  <a:cubicBezTo>
                    <a:pt x="797" y="1150"/>
                    <a:pt x="813" y="1125"/>
                    <a:pt x="830" y="1117"/>
                  </a:cubicBezTo>
                  <a:cubicBezTo>
                    <a:pt x="871" y="1084"/>
                    <a:pt x="928" y="1125"/>
                    <a:pt x="986" y="1183"/>
                  </a:cubicBezTo>
                  <a:cubicBezTo>
                    <a:pt x="1035" y="1215"/>
                    <a:pt x="1084" y="1265"/>
                    <a:pt x="1109" y="1256"/>
                  </a:cubicBezTo>
                  <a:cubicBezTo>
                    <a:pt x="1175" y="1240"/>
                    <a:pt x="1240" y="1265"/>
                    <a:pt x="1298" y="1281"/>
                  </a:cubicBezTo>
                  <a:cubicBezTo>
                    <a:pt x="1322" y="1289"/>
                    <a:pt x="1347" y="1306"/>
                    <a:pt x="1372" y="1306"/>
                  </a:cubicBezTo>
                  <a:cubicBezTo>
                    <a:pt x="1396" y="1306"/>
                    <a:pt x="1396" y="1289"/>
                    <a:pt x="1404" y="1273"/>
                  </a:cubicBezTo>
                  <a:cubicBezTo>
                    <a:pt x="1404" y="1256"/>
                    <a:pt x="1413" y="1232"/>
                    <a:pt x="1421" y="1224"/>
                  </a:cubicBezTo>
                  <a:cubicBezTo>
                    <a:pt x="1421" y="1207"/>
                    <a:pt x="1421" y="1191"/>
                    <a:pt x="1421" y="1166"/>
                  </a:cubicBezTo>
                  <a:cubicBezTo>
                    <a:pt x="1413" y="1150"/>
                    <a:pt x="1413" y="1125"/>
                    <a:pt x="1413" y="1092"/>
                  </a:cubicBezTo>
                  <a:lnTo>
                    <a:pt x="1413" y="1092"/>
                  </a:lnTo>
                  <a:cubicBezTo>
                    <a:pt x="1421" y="1051"/>
                    <a:pt x="1486" y="1018"/>
                    <a:pt x="1544" y="977"/>
                  </a:cubicBezTo>
                  <a:cubicBezTo>
                    <a:pt x="1593" y="953"/>
                    <a:pt x="1634" y="920"/>
                    <a:pt x="1651" y="904"/>
                  </a:cubicBezTo>
                  <a:lnTo>
                    <a:pt x="1651" y="904"/>
                  </a:lnTo>
                  <a:cubicBezTo>
                    <a:pt x="1659" y="887"/>
                    <a:pt x="1651" y="838"/>
                    <a:pt x="1634" y="797"/>
                  </a:cubicBezTo>
                  <a:cubicBezTo>
                    <a:pt x="1626" y="748"/>
                    <a:pt x="1618" y="707"/>
                    <a:pt x="1618" y="666"/>
                  </a:cubicBezTo>
                  <a:cubicBezTo>
                    <a:pt x="1634" y="608"/>
                    <a:pt x="1700" y="583"/>
                    <a:pt x="1765" y="559"/>
                  </a:cubicBezTo>
                  <a:cubicBezTo>
                    <a:pt x="1806" y="551"/>
                    <a:pt x="1839" y="534"/>
                    <a:pt x="1848" y="526"/>
                  </a:cubicBezTo>
                  <a:cubicBezTo>
                    <a:pt x="1889" y="485"/>
                    <a:pt x="1930" y="485"/>
                    <a:pt x="1987" y="485"/>
                  </a:cubicBezTo>
                  <a:cubicBezTo>
                    <a:pt x="2020" y="485"/>
                    <a:pt x="2069" y="485"/>
                    <a:pt x="2118" y="469"/>
                  </a:cubicBezTo>
                  <a:lnTo>
                    <a:pt x="2118" y="469"/>
                  </a:lnTo>
                  <a:cubicBezTo>
                    <a:pt x="2159" y="452"/>
                    <a:pt x="2159" y="428"/>
                    <a:pt x="2159" y="411"/>
                  </a:cubicBezTo>
                  <a:cubicBezTo>
                    <a:pt x="2168" y="378"/>
                    <a:pt x="2168" y="354"/>
                    <a:pt x="2200" y="337"/>
                  </a:cubicBezTo>
                  <a:cubicBezTo>
                    <a:pt x="2200" y="329"/>
                    <a:pt x="2200" y="321"/>
                    <a:pt x="2200" y="313"/>
                  </a:cubicBezTo>
                  <a:cubicBezTo>
                    <a:pt x="2192" y="280"/>
                    <a:pt x="2192" y="247"/>
                    <a:pt x="2176" y="214"/>
                  </a:cubicBezTo>
                  <a:cubicBezTo>
                    <a:pt x="2159" y="181"/>
                    <a:pt x="2077" y="66"/>
                    <a:pt x="2044" y="1"/>
                  </a:cubicBezTo>
                  <a:cubicBezTo>
                    <a:pt x="2003" y="50"/>
                    <a:pt x="1946" y="116"/>
                    <a:pt x="1930" y="149"/>
                  </a:cubicBezTo>
                  <a:cubicBezTo>
                    <a:pt x="1905" y="181"/>
                    <a:pt x="1856" y="198"/>
                    <a:pt x="1782" y="214"/>
                  </a:cubicBezTo>
                  <a:lnTo>
                    <a:pt x="1782" y="214"/>
                  </a:lnTo>
                  <a:cubicBezTo>
                    <a:pt x="1749" y="222"/>
                    <a:pt x="1716" y="231"/>
                    <a:pt x="1675" y="239"/>
                  </a:cubicBezTo>
                  <a:cubicBezTo>
                    <a:pt x="1634" y="255"/>
                    <a:pt x="1601" y="272"/>
                    <a:pt x="1577" y="288"/>
                  </a:cubicBezTo>
                  <a:cubicBezTo>
                    <a:pt x="1544" y="313"/>
                    <a:pt x="1519" y="337"/>
                    <a:pt x="1454" y="337"/>
                  </a:cubicBezTo>
                  <a:cubicBezTo>
                    <a:pt x="1413" y="337"/>
                    <a:pt x="1363" y="321"/>
                    <a:pt x="1306" y="313"/>
                  </a:cubicBezTo>
                  <a:cubicBezTo>
                    <a:pt x="1232" y="288"/>
                    <a:pt x="1158" y="272"/>
                    <a:pt x="1142" y="288"/>
                  </a:cubicBezTo>
                  <a:cubicBezTo>
                    <a:pt x="1117" y="296"/>
                    <a:pt x="1084" y="329"/>
                    <a:pt x="1043" y="370"/>
                  </a:cubicBezTo>
                  <a:cubicBezTo>
                    <a:pt x="986" y="419"/>
                    <a:pt x="928" y="469"/>
                    <a:pt x="896" y="477"/>
                  </a:cubicBezTo>
                  <a:cubicBezTo>
                    <a:pt x="879" y="485"/>
                    <a:pt x="805" y="477"/>
                    <a:pt x="723" y="460"/>
                  </a:cubicBezTo>
                  <a:cubicBezTo>
                    <a:pt x="633" y="444"/>
                    <a:pt x="518" y="419"/>
                    <a:pt x="452" y="395"/>
                  </a:cubicBezTo>
                  <a:cubicBezTo>
                    <a:pt x="436" y="387"/>
                    <a:pt x="411" y="387"/>
                    <a:pt x="370" y="378"/>
                  </a:cubicBezTo>
                  <a:cubicBezTo>
                    <a:pt x="362" y="395"/>
                    <a:pt x="354" y="403"/>
                    <a:pt x="337" y="419"/>
                  </a:cubicBezTo>
                  <a:cubicBezTo>
                    <a:pt x="305" y="452"/>
                    <a:pt x="264" y="485"/>
                    <a:pt x="231" y="501"/>
                  </a:cubicBezTo>
                  <a:cubicBezTo>
                    <a:pt x="214" y="518"/>
                    <a:pt x="190" y="534"/>
                    <a:pt x="165" y="551"/>
                  </a:cubicBezTo>
                  <a:cubicBezTo>
                    <a:pt x="132" y="567"/>
                    <a:pt x="99" y="592"/>
                    <a:pt x="58" y="625"/>
                  </a:cubicBezTo>
                  <a:cubicBezTo>
                    <a:pt x="26" y="649"/>
                    <a:pt x="34" y="731"/>
                    <a:pt x="42" y="780"/>
                  </a:cubicBezTo>
                  <a:cubicBezTo>
                    <a:pt x="42" y="797"/>
                    <a:pt x="42" y="805"/>
                    <a:pt x="42" y="813"/>
                  </a:cubicBezTo>
                  <a:cubicBezTo>
                    <a:pt x="42" y="821"/>
                    <a:pt x="50" y="838"/>
                    <a:pt x="50" y="854"/>
                  </a:cubicBezTo>
                  <a:cubicBezTo>
                    <a:pt x="67" y="895"/>
                    <a:pt x="75" y="936"/>
                    <a:pt x="58" y="977"/>
                  </a:cubicBezTo>
                  <a:cubicBezTo>
                    <a:pt x="50" y="1002"/>
                    <a:pt x="26" y="1076"/>
                    <a:pt x="1" y="11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74"/>
            <p:cNvSpPr/>
            <p:nvPr/>
          </p:nvSpPr>
          <p:spPr>
            <a:xfrm>
              <a:off x="3873475" y="2002125"/>
              <a:ext cx="55025" cy="32650"/>
            </a:xfrm>
            <a:custGeom>
              <a:avLst/>
              <a:gdLst/>
              <a:ahLst/>
              <a:cxnLst/>
              <a:rect l="l" t="t" r="r" b="b"/>
              <a:pathLst>
                <a:path w="2201" h="1306" fill="none" extrusionOk="0">
                  <a:moveTo>
                    <a:pt x="1" y="1133"/>
                  </a:moveTo>
                  <a:cubicBezTo>
                    <a:pt x="50" y="1142"/>
                    <a:pt x="83" y="1092"/>
                    <a:pt x="141" y="1068"/>
                  </a:cubicBezTo>
                  <a:cubicBezTo>
                    <a:pt x="214" y="1043"/>
                    <a:pt x="206" y="1133"/>
                    <a:pt x="223" y="1199"/>
                  </a:cubicBezTo>
                  <a:cubicBezTo>
                    <a:pt x="231" y="1232"/>
                    <a:pt x="231" y="1248"/>
                    <a:pt x="223" y="1256"/>
                  </a:cubicBezTo>
                  <a:cubicBezTo>
                    <a:pt x="296" y="1215"/>
                    <a:pt x="378" y="1174"/>
                    <a:pt x="428" y="1158"/>
                  </a:cubicBezTo>
                  <a:cubicBezTo>
                    <a:pt x="502" y="1133"/>
                    <a:pt x="534" y="1158"/>
                    <a:pt x="567" y="1199"/>
                  </a:cubicBezTo>
                  <a:cubicBezTo>
                    <a:pt x="592" y="1215"/>
                    <a:pt x="608" y="1240"/>
                    <a:pt x="649" y="1248"/>
                  </a:cubicBezTo>
                  <a:cubicBezTo>
                    <a:pt x="715" y="1273"/>
                    <a:pt x="748" y="1215"/>
                    <a:pt x="781" y="1174"/>
                  </a:cubicBezTo>
                  <a:cubicBezTo>
                    <a:pt x="797" y="1150"/>
                    <a:pt x="813" y="1125"/>
                    <a:pt x="830" y="1117"/>
                  </a:cubicBezTo>
                  <a:cubicBezTo>
                    <a:pt x="871" y="1084"/>
                    <a:pt x="928" y="1125"/>
                    <a:pt x="986" y="1183"/>
                  </a:cubicBezTo>
                  <a:cubicBezTo>
                    <a:pt x="1035" y="1215"/>
                    <a:pt x="1084" y="1265"/>
                    <a:pt x="1109" y="1256"/>
                  </a:cubicBezTo>
                  <a:cubicBezTo>
                    <a:pt x="1175" y="1240"/>
                    <a:pt x="1240" y="1265"/>
                    <a:pt x="1298" y="1281"/>
                  </a:cubicBezTo>
                  <a:cubicBezTo>
                    <a:pt x="1322" y="1289"/>
                    <a:pt x="1347" y="1306"/>
                    <a:pt x="1372" y="1306"/>
                  </a:cubicBezTo>
                  <a:cubicBezTo>
                    <a:pt x="1396" y="1306"/>
                    <a:pt x="1396" y="1289"/>
                    <a:pt x="1404" y="1273"/>
                  </a:cubicBezTo>
                  <a:cubicBezTo>
                    <a:pt x="1404" y="1256"/>
                    <a:pt x="1413" y="1232"/>
                    <a:pt x="1421" y="1224"/>
                  </a:cubicBezTo>
                  <a:cubicBezTo>
                    <a:pt x="1421" y="1207"/>
                    <a:pt x="1421" y="1191"/>
                    <a:pt x="1421" y="1166"/>
                  </a:cubicBezTo>
                  <a:cubicBezTo>
                    <a:pt x="1413" y="1150"/>
                    <a:pt x="1413" y="1125"/>
                    <a:pt x="1413" y="1092"/>
                  </a:cubicBezTo>
                  <a:lnTo>
                    <a:pt x="1413" y="1092"/>
                  </a:lnTo>
                  <a:cubicBezTo>
                    <a:pt x="1421" y="1051"/>
                    <a:pt x="1486" y="1018"/>
                    <a:pt x="1544" y="977"/>
                  </a:cubicBezTo>
                  <a:cubicBezTo>
                    <a:pt x="1593" y="953"/>
                    <a:pt x="1634" y="920"/>
                    <a:pt x="1651" y="904"/>
                  </a:cubicBezTo>
                  <a:lnTo>
                    <a:pt x="1651" y="904"/>
                  </a:lnTo>
                  <a:cubicBezTo>
                    <a:pt x="1659" y="887"/>
                    <a:pt x="1651" y="838"/>
                    <a:pt x="1634" y="797"/>
                  </a:cubicBezTo>
                  <a:cubicBezTo>
                    <a:pt x="1626" y="748"/>
                    <a:pt x="1618" y="707"/>
                    <a:pt x="1618" y="666"/>
                  </a:cubicBezTo>
                  <a:cubicBezTo>
                    <a:pt x="1634" y="608"/>
                    <a:pt x="1700" y="583"/>
                    <a:pt x="1765" y="559"/>
                  </a:cubicBezTo>
                  <a:cubicBezTo>
                    <a:pt x="1806" y="551"/>
                    <a:pt x="1839" y="534"/>
                    <a:pt x="1848" y="526"/>
                  </a:cubicBezTo>
                  <a:cubicBezTo>
                    <a:pt x="1889" y="485"/>
                    <a:pt x="1930" y="485"/>
                    <a:pt x="1987" y="485"/>
                  </a:cubicBezTo>
                  <a:cubicBezTo>
                    <a:pt x="2020" y="485"/>
                    <a:pt x="2069" y="485"/>
                    <a:pt x="2118" y="469"/>
                  </a:cubicBezTo>
                  <a:lnTo>
                    <a:pt x="2118" y="469"/>
                  </a:lnTo>
                  <a:cubicBezTo>
                    <a:pt x="2159" y="452"/>
                    <a:pt x="2159" y="428"/>
                    <a:pt x="2159" y="411"/>
                  </a:cubicBezTo>
                  <a:cubicBezTo>
                    <a:pt x="2168" y="378"/>
                    <a:pt x="2168" y="354"/>
                    <a:pt x="2200" y="337"/>
                  </a:cubicBezTo>
                  <a:cubicBezTo>
                    <a:pt x="2200" y="329"/>
                    <a:pt x="2200" y="321"/>
                    <a:pt x="2200" y="313"/>
                  </a:cubicBezTo>
                  <a:cubicBezTo>
                    <a:pt x="2192" y="280"/>
                    <a:pt x="2192" y="247"/>
                    <a:pt x="2176" y="214"/>
                  </a:cubicBezTo>
                  <a:cubicBezTo>
                    <a:pt x="2159" y="181"/>
                    <a:pt x="2077" y="66"/>
                    <a:pt x="2044" y="1"/>
                  </a:cubicBezTo>
                  <a:cubicBezTo>
                    <a:pt x="2003" y="50"/>
                    <a:pt x="1946" y="116"/>
                    <a:pt x="1930" y="149"/>
                  </a:cubicBezTo>
                  <a:cubicBezTo>
                    <a:pt x="1905" y="181"/>
                    <a:pt x="1856" y="198"/>
                    <a:pt x="1782" y="214"/>
                  </a:cubicBezTo>
                  <a:lnTo>
                    <a:pt x="1782" y="214"/>
                  </a:lnTo>
                  <a:cubicBezTo>
                    <a:pt x="1749" y="222"/>
                    <a:pt x="1716" y="231"/>
                    <a:pt x="1675" y="239"/>
                  </a:cubicBezTo>
                  <a:cubicBezTo>
                    <a:pt x="1634" y="255"/>
                    <a:pt x="1601" y="272"/>
                    <a:pt x="1577" y="288"/>
                  </a:cubicBezTo>
                  <a:cubicBezTo>
                    <a:pt x="1544" y="313"/>
                    <a:pt x="1519" y="337"/>
                    <a:pt x="1454" y="337"/>
                  </a:cubicBezTo>
                  <a:cubicBezTo>
                    <a:pt x="1413" y="337"/>
                    <a:pt x="1363" y="321"/>
                    <a:pt x="1306" y="313"/>
                  </a:cubicBezTo>
                  <a:cubicBezTo>
                    <a:pt x="1232" y="288"/>
                    <a:pt x="1158" y="272"/>
                    <a:pt x="1142" y="288"/>
                  </a:cubicBezTo>
                  <a:cubicBezTo>
                    <a:pt x="1117" y="296"/>
                    <a:pt x="1084" y="329"/>
                    <a:pt x="1043" y="370"/>
                  </a:cubicBezTo>
                  <a:cubicBezTo>
                    <a:pt x="986" y="419"/>
                    <a:pt x="928" y="469"/>
                    <a:pt x="896" y="477"/>
                  </a:cubicBezTo>
                  <a:cubicBezTo>
                    <a:pt x="879" y="485"/>
                    <a:pt x="805" y="477"/>
                    <a:pt x="723" y="460"/>
                  </a:cubicBezTo>
                  <a:cubicBezTo>
                    <a:pt x="633" y="444"/>
                    <a:pt x="518" y="419"/>
                    <a:pt x="452" y="395"/>
                  </a:cubicBezTo>
                  <a:cubicBezTo>
                    <a:pt x="436" y="387"/>
                    <a:pt x="411" y="387"/>
                    <a:pt x="370" y="378"/>
                  </a:cubicBezTo>
                  <a:cubicBezTo>
                    <a:pt x="362" y="395"/>
                    <a:pt x="354" y="403"/>
                    <a:pt x="337" y="419"/>
                  </a:cubicBezTo>
                  <a:cubicBezTo>
                    <a:pt x="305" y="452"/>
                    <a:pt x="264" y="485"/>
                    <a:pt x="231" y="501"/>
                  </a:cubicBezTo>
                  <a:cubicBezTo>
                    <a:pt x="214" y="518"/>
                    <a:pt x="190" y="534"/>
                    <a:pt x="165" y="551"/>
                  </a:cubicBezTo>
                  <a:cubicBezTo>
                    <a:pt x="132" y="567"/>
                    <a:pt x="99" y="592"/>
                    <a:pt x="58" y="625"/>
                  </a:cubicBezTo>
                  <a:cubicBezTo>
                    <a:pt x="26" y="649"/>
                    <a:pt x="34" y="731"/>
                    <a:pt x="42" y="780"/>
                  </a:cubicBezTo>
                  <a:cubicBezTo>
                    <a:pt x="42" y="797"/>
                    <a:pt x="42" y="805"/>
                    <a:pt x="42" y="813"/>
                  </a:cubicBezTo>
                  <a:cubicBezTo>
                    <a:pt x="42" y="821"/>
                    <a:pt x="50" y="838"/>
                    <a:pt x="50" y="854"/>
                  </a:cubicBezTo>
                  <a:cubicBezTo>
                    <a:pt x="67" y="895"/>
                    <a:pt x="75" y="936"/>
                    <a:pt x="58" y="977"/>
                  </a:cubicBezTo>
                  <a:cubicBezTo>
                    <a:pt x="50" y="1002"/>
                    <a:pt x="26" y="1076"/>
                    <a:pt x="1" y="11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74"/>
            <p:cNvSpPr/>
            <p:nvPr/>
          </p:nvSpPr>
          <p:spPr>
            <a:xfrm>
              <a:off x="3114775" y="2109225"/>
              <a:ext cx="406250" cy="198425"/>
            </a:xfrm>
            <a:custGeom>
              <a:avLst/>
              <a:gdLst/>
              <a:ahLst/>
              <a:cxnLst/>
              <a:rect l="l" t="t" r="r" b="b"/>
              <a:pathLst>
                <a:path w="16250" h="7937" extrusionOk="0">
                  <a:moveTo>
                    <a:pt x="8363" y="7781"/>
                  </a:moveTo>
                  <a:cubicBezTo>
                    <a:pt x="8462" y="7846"/>
                    <a:pt x="8412" y="7937"/>
                    <a:pt x="8503" y="7920"/>
                  </a:cubicBezTo>
                  <a:cubicBezTo>
                    <a:pt x="8601" y="7904"/>
                    <a:pt x="8667" y="7879"/>
                    <a:pt x="8675" y="7822"/>
                  </a:cubicBezTo>
                  <a:cubicBezTo>
                    <a:pt x="8691" y="7772"/>
                    <a:pt x="8642" y="7731"/>
                    <a:pt x="8568" y="7740"/>
                  </a:cubicBezTo>
                  <a:cubicBezTo>
                    <a:pt x="8494" y="7748"/>
                    <a:pt x="8306" y="7633"/>
                    <a:pt x="8363" y="7781"/>
                  </a:cubicBezTo>
                  <a:close/>
                  <a:moveTo>
                    <a:pt x="2192" y="3579"/>
                  </a:moveTo>
                  <a:cubicBezTo>
                    <a:pt x="2151" y="3612"/>
                    <a:pt x="2044" y="3612"/>
                    <a:pt x="2134" y="3661"/>
                  </a:cubicBezTo>
                  <a:cubicBezTo>
                    <a:pt x="2225" y="3718"/>
                    <a:pt x="2233" y="3669"/>
                    <a:pt x="2331" y="3735"/>
                  </a:cubicBezTo>
                  <a:cubicBezTo>
                    <a:pt x="2430" y="3792"/>
                    <a:pt x="2454" y="3776"/>
                    <a:pt x="2512" y="3735"/>
                  </a:cubicBezTo>
                  <a:cubicBezTo>
                    <a:pt x="2569" y="3694"/>
                    <a:pt x="2684" y="3686"/>
                    <a:pt x="2651" y="3636"/>
                  </a:cubicBezTo>
                  <a:cubicBezTo>
                    <a:pt x="2618" y="3595"/>
                    <a:pt x="2586" y="3620"/>
                    <a:pt x="2454" y="3612"/>
                  </a:cubicBezTo>
                  <a:cubicBezTo>
                    <a:pt x="2331" y="3595"/>
                    <a:pt x="2290" y="3513"/>
                    <a:pt x="2192" y="3579"/>
                  </a:cubicBezTo>
                  <a:close/>
                  <a:moveTo>
                    <a:pt x="1067" y="2914"/>
                  </a:moveTo>
                  <a:cubicBezTo>
                    <a:pt x="1141" y="2996"/>
                    <a:pt x="1125" y="3070"/>
                    <a:pt x="1174" y="3021"/>
                  </a:cubicBezTo>
                  <a:cubicBezTo>
                    <a:pt x="1232" y="2972"/>
                    <a:pt x="1174" y="2988"/>
                    <a:pt x="1223" y="2898"/>
                  </a:cubicBezTo>
                  <a:cubicBezTo>
                    <a:pt x="1273" y="2816"/>
                    <a:pt x="1199" y="2832"/>
                    <a:pt x="1158" y="2832"/>
                  </a:cubicBezTo>
                  <a:cubicBezTo>
                    <a:pt x="1108" y="2840"/>
                    <a:pt x="1018" y="2865"/>
                    <a:pt x="1067" y="2914"/>
                  </a:cubicBezTo>
                  <a:close/>
                  <a:moveTo>
                    <a:pt x="362" y="3062"/>
                  </a:moveTo>
                  <a:cubicBezTo>
                    <a:pt x="460" y="3136"/>
                    <a:pt x="501" y="3103"/>
                    <a:pt x="518" y="3160"/>
                  </a:cubicBezTo>
                  <a:cubicBezTo>
                    <a:pt x="534" y="3210"/>
                    <a:pt x="403" y="3193"/>
                    <a:pt x="312" y="3210"/>
                  </a:cubicBezTo>
                  <a:cubicBezTo>
                    <a:pt x="222" y="3218"/>
                    <a:pt x="1" y="3086"/>
                    <a:pt x="74" y="3054"/>
                  </a:cubicBezTo>
                  <a:cubicBezTo>
                    <a:pt x="148" y="3029"/>
                    <a:pt x="255" y="2980"/>
                    <a:pt x="362" y="3062"/>
                  </a:cubicBezTo>
                  <a:close/>
                  <a:moveTo>
                    <a:pt x="14321" y="296"/>
                  </a:moveTo>
                  <a:cubicBezTo>
                    <a:pt x="14338" y="370"/>
                    <a:pt x="14379" y="386"/>
                    <a:pt x="14412" y="468"/>
                  </a:cubicBezTo>
                  <a:cubicBezTo>
                    <a:pt x="14453" y="559"/>
                    <a:pt x="14420" y="592"/>
                    <a:pt x="14428" y="682"/>
                  </a:cubicBezTo>
                  <a:cubicBezTo>
                    <a:pt x="14428" y="764"/>
                    <a:pt x="14485" y="780"/>
                    <a:pt x="14518" y="879"/>
                  </a:cubicBezTo>
                  <a:cubicBezTo>
                    <a:pt x="14559" y="969"/>
                    <a:pt x="14485" y="1018"/>
                    <a:pt x="14461" y="1084"/>
                  </a:cubicBezTo>
                  <a:cubicBezTo>
                    <a:pt x="14444" y="1158"/>
                    <a:pt x="14494" y="1100"/>
                    <a:pt x="14535" y="1182"/>
                  </a:cubicBezTo>
                  <a:cubicBezTo>
                    <a:pt x="14576" y="1256"/>
                    <a:pt x="14510" y="1297"/>
                    <a:pt x="14428" y="1388"/>
                  </a:cubicBezTo>
                  <a:cubicBezTo>
                    <a:pt x="14338" y="1478"/>
                    <a:pt x="14338" y="1765"/>
                    <a:pt x="14297" y="1864"/>
                  </a:cubicBezTo>
                  <a:cubicBezTo>
                    <a:pt x="14256" y="1970"/>
                    <a:pt x="14239" y="2151"/>
                    <a:pt x="14165" y="2307"/>
                  </a:cubicBezTo>
                  <a:cubicBezTo>
                    <a:pt x="14083" y="2454"/>
                    <a:pt x="14059" y="2356"/>
                    <a:pt x="14026" y="2405"/>
                  </a:cubicBezTo>
                  <a:cubicBezTo>
                    <a:pt x="13993" y="2446"/>
                    <a:pt x="13985" y="2619"/>
                    <a:pt x="13944" y="2701"/>
                  </a:cubicBezTo>
                  <a:cubicBezTo>
                    <a:pt x="13895" y="2791"/>
                    <a:pt x="13878" y="2848"/>
                    <a:pt x="13927" y="2889"/>
                  </a:cubicBezTo>
                  <a:cubicBezTo>
                    <a:pt x="13968" y="2930"/>
                    <a:pt x="14100" y="2857"/>
                    <a:pt x="14157" y="2832"/>
                  </a:cubicBezTo>
                  <a:cubicBezTo>
                    <a:pt x="14206" y="2807"/>
                    <a:pt x="14231" y="2701"/>
                    <a:pt x="14297" y="2750"/>
                  </a:cubicBezTo>
                  <a:cubicBezTo>
                    <a:pt x="14370" y="2799"/>
                    <a:pt x="14305" y="2906"/>
                    <a:pt x="14256" y="2955"/>
                  </a:cubicBezTo>
                  <a:cubicBezTo>
                    <a:pt x="14206" y="2996"/>
                    <a:pt x="14182" y="2988"/>
                    <a:pt x="14141" y="2996"/>
                  </a:cubicBezTo>
                  <a:cubicBezTo>
                    <a:pt x="14091" y="3013"/>
                    <a:pt x="14124" y="3111"/>
                    <a:pt x="14182" y="3119"/>
                  </a:cubicBezTo>
                  <a:cubicBezTo>
                    <a:pt x="14231" y="3136"/>
                    <a:pt x="14395" y="3029"/>
                    <a:pt x="14461" y="3013"/>
                  </a:cubicBezTo>
                  <a:cubicBezTo>
                    <a:pt x="14518" y="2996"/>
                    <a:pt x="14518" y="3078"/>
                    <a:pt x="14535" y="3160"/>
                  </a:cubicBezTo>
                  <a:cubicBezTo>
                    <a:pt x="14551" y="3242"/>
                    <a:pt x="14461" y="3168"/>
                    <a:pt x="14387" y="3177"/>
                  </a:cubicBezTo>
                  <a:cubicBezTo>
                    <a:pt x="14313" y="3193"/>
                    <a:pt x="14403" y="3283"/>
                    <a:pt x="14403" y="3398"/>
                  </a:cubicBezTo>
                  <a:cubicBezTo>
                    <a:pt x="14395" y="3513"/>
                    <a:pt x="14403" y="3546"/>
                    <a:pt x="14395" y="3612"/>
                  </a:cubicBezTo>
                  <a:cubicBezTo>
                    <a:pt x="14387" y="3677"/>
                    <a:pt x="14403" y="3792"/>
                    <a:pt x="14395" y="3923"/>
                  </a:cubicBezTo>
                  <a:cubicBezTo>
                    <a:pt x="14379" y="4055"/>
                    <a:pt x="14231" y="4219"/>
                    <a:pt x="14247" y="4301"/>
                  </a:cubicBezTo>
                  <a:cubicBezTo>
                    <a:pt x="14264" y="4383"/>
                    <a:pt x="14428" y="4252"/>
                    <a:pt x="14559" y="4227"/>
                  </a:cubicBezTo>
                  <a:cubicBezTo>
                    <a:pt x="14699" y="4194"/>
                    <a:pt x="14863" y="4235"/>
                    <a:pt x="14904" y="4252"/>
                  </a:cubicBezTo>
                  <a:cubicBezTo>
                    <a:pt x="14945" y="4276"/>
                    <a:pt x="15101" y="4301"/>
                    <a:pt x="15158" y="4276"/>
                  </a:cubicBezTo>
                  <a:cubicBezTo>
                    <a:pt x="15208" y="4252"/>
                    <a:pt x="15306" y="4186"/>
                    <a:pt x="15372" y="4137"/>
                  </a:cubicBezTo>
                  <a:cubicBezTo>
                    <a:pt x="15364" y="4088"/>
                    <a:pt x="15355" y="4030"/>
                    <a:pt x="15347" y="4006"/>
                  </a:cubicBezTo>
                  <a:lnTo>
                    <a:pt x="15347" y="4006"/>
                  </a:lnTo>
                  <a:lnTo>
                    <a:pt x="15339" y="3997"/>
                  </a:lnTo>
                  <a:cubicBezTo>
                    <a:pt x="15322" y="3948"/>
                    <a:pt x="15298" y="3907"/>
                    <a:pt x="15298" y="3866"/>
                  </a:cubicBezTo>
                  <a:cubicBezTo>
                    <a:pt x="15298" y="3841"/>
                    <a:pt x="15322" y="3759"/>
                    <a:pt x="15355" y="3694"/>
                  </a:cubicBezTo>
                  <a:cubicBezTo>
                    <a:pt x="15388" y="3620"/>
                    <a:pt x="15429" y="3546"/>
                    <a:pt x="15446" y="3530"/>
                  </a:cubicBezTo>
                  <a:cubicBezTo>
                    <a:pt x="15462" y="3513"/>
                    <a:pt x="15503" y="3497"/>
                    <a:pt x="15544" y="3472"/>
                  </a:cubicBezTo>
                  <a:lnTo>
                    <a:pt x="15552" y="3472"/>
                  </a:lnTo>
                  <a:cubicBezTo>
                    <a:pt x="15634" y="3431"/>
                    <a:pt x="15749" y="3374"/>
                    <a:pt x="15749" y="3357"/>
                  </a:cubicBezTo>
                  <a:cubicBezTo>
                    <a:pt x="15749" y="3357"/>
                    <a:pt x="15708" y="3365"/>
                    <a:pt x="15667" y="3365"/>
                  </a:cubicBezTo>
                  <a:cubicBezTo>
                    <a:pt x="15643" y="3365"/>
                    <a:pt x="15610" y="3365"/>
                    <a:pt x="15593" y="3357"/>
                  </a:cubicBezTo>
                  <a:lnTo>
                    <a:pt x="15593" y="3357"/>
                  </a:lnTo>
                  <a:cubicBezTo>
                    <a:pt x="15577" y="3349"/>
                    <a:pt x="15544" y="3308"/>
                    <a:pt x="15511" y="3259"/>
                  </a:cubicBezTo>
                  <a:cubicBezTo>
                    <a:pt x="15487" y="3218"/>
                    <a:pt x="15454" y="3177"/>
                    <a:pt x="15446" y="3152"/>
                  </a:cubicBezTo>
                  <a:cubicBezTo>
                    <a:pt x="15437" y="3127"/>
                    <a:pt x="15446" y="3054"/>
                    <a:pt x="15462" y="2980"/>
                  </a:cubicBezTo>
                  <a:cubicBezTo>
                    <a:pt x="15478" y="2914"/>
                    <a:pt x="15503" y="2857"/>
                    <a:pt x="15528" y="2824"/>
                  </a:cubicBezTo>
                  <a:cubicBezTo>
                    <a:pt x="15544" y="2807"/>
                    <a:pt x="15569" y="2783"/>
                    <a:pt x="15593" y="2750"/>
                  </a:cubicBezTo>
                  <a:cubicBezTo>
                    <a:pt x="15634" y="2709"/>
                    <a:pt x="15675" y="2668"/>
                    <a:pt x="15684" y="2643"/>
                  </a:cubicBezTo>
                  <a:cubicBezTo>
                    <a:pt x="15684" y="2643"/>
                    <a:pt x="15643" y="2619"/>
                    <a:pt x="15602" y="2594"/>
                  </a:cubicBezTo>
                  <a:cubicBezTo>
                    <a:pt x="15585" y="2586"/>
                    <a:pt x="15569" y="2578"/>
                    <a:pt x="15552" y="2569"/>
                  </a:cubicBezTo>
                  <a:cubicBezTo>
                    <a:pt x="15544" y="2569"/>
                    <a:pt x="15536" y="2561"/>
                    <a:pt x="15528" y="2561"/>
                  </a:cubicBezTo>
                  <a:lnTo>
                    <a:pt x="15528" y="2561"/>
                  </a:lnTo>
                  <a:cubicBezTo>
                    <a:pt x="15503" y="2545"/>
                    <a:pt x="15495" y="2520"/>
                    <a:pt x="15495" y="2479"/>
                  </a:cubicBezTo>
                  <a:cubicBezTo>
                    <a:pt x="15495" y="2463"/>
                    <a:pt x="15495" y="2438"/>
                    <a:pt x="15487" y="2422"/>
                  </a:cubicBezTo>
                  <a:lnTo>
                    <a:pt x="15487" y="2422"/>
                  </a:lnTo>
                  <a:cubicBezTo>
                    <a:pt x="15478" y="2405"/>
                    <a:pt x="15462" y="2381"/>
                    <a:pt x="15429" y="2356"/>
                  </a:cubicBezTo>
                  <a:cubicBezTo>
                    <a:pt x="15372" y="2290"/>
                    <a:pt x="15298" y="2200"/>
                    <a:pt x="15314" y="2143"/>
                  </a:cubicBezTo>
                  <a:cubicBezTo>
                    <a:pt x="15331" y="2069"/>
                    <a:pt x="15478" y="2077"/>
                    <a:pt x="15569" y="2085"/>
                  </a:cubicBezTo>
                  <a:cubicBezTo>
                    <a:pt x="15610" y="2085"/>
                    <a:pt x="15626" y="2093"/>
                    <a:pt x="15626" y="2093"/>
                  </a:cubicBezTo>
                  <a:cubicBezTo>
                    <a:pt x="15634" y="2085"/>
                    <a:pt x="15643" y="2069"/>
                    <a:pt x="15651" y="2044"/>
                  </a:cubicBezTo>
                  <a:cubicBezTo>
                    <a:pt x="15659" y="2011"/>
                    <a:pt x="15667" y="1970"/>
                    <a:pt x="15667" y="1946"/>
                  </a:cubicBezTo>
                  <a:cubicBezTo>
                    <a:pt x="15675" y="1905"/>
                    <a:pt x="15675" y="1855"/>
                    <a:pt x="15667" y="1798"/>
                  </a:cubicBezTo>
                  <a:cubicBezTo>
                    <a:pt x="15667" y="1757"/>
                    <a:pt x="15667" y="1724"/>
                    <a:pt x="15667" y="1691"/>
                  </a:cubicBezTo>
                  <a:cubicBezTo>
                    <a:pt x="15667" y="1609"/>
                    <a:pt x="15708" y="1585"/>
                    <a:pt x="15741" y="1560"/>
                  </a:cubicBezTo>
                  <a:cubicBezTo>
                    <a:pt x="15749" y="1552"/>
                    <a:pt x="15757" y="1552"/>
                    <a:pt x="15766" y="1544"/>
                  </a:cubicBezTo>
                  <a:lnTo>
                    <a:pt x="15766" y="1544"/>
                  </a:lnTo>
                  <a:cubicBezTo>
                    <a:pt x="15766" y="1527"/>
                    <a:pt x="15774" y="1470"/>
                    <a:pt x="15782" y="1404"/>
                  </a:cubicBezTo>
                  <a:cubicBezTo>
                    <a:pt x="15798" y="1297"/>
                    <a:pt x="15815" y="1182"/>
                    <a:pt x="15815" y="1150"/>
                  </a:cubicBezTo>
                  <a:cubicBezTo>
                    <a:pt x="15815" y="1133"/>
                    <a:pt x="15790" y="1092"/>
                    <a:pt x="15766" y="1059"/>
                  </a:cubicBezTo>
                  <a:cubicBezTo>
                    <a:pt x="15733" y="1018"/>
                    <a:pt x="15708" y="977"/>
                    <a:pt x="15708" y="944"/>
                  </a:cubicBezTo>
                  <a:cubicBezTo>
                    <a:pt x="15708" y="903"/>
                    <a:pt x="15774" y="830"/>
                    <a:pt x="15823" y="772"/>
                  </a:cubicBezTo>
                  <a:lnTo>
                    <a:pt x="15823" y="772"/>
                  </a:lnTo>
                  <a:cubicBezTo>
                    <a:pt x="15839" y="756"/>
                    <a:pt x="15856" y="739"/>
                    <a:pt x="15864" y="731"/>
                  </a:cubicBezTo>
                  <a:cubicBezTo>
                    <a:pt x="15897" y="690"/>
                    <a:pt x="15946" y="690"/>
                    <a:pt x="16004" y="682"/>
                  </a:cubicBezTo>
                  <a:cubicBezTo>
                    <a:pt x="16028" y="682"/>
                    <a:pt x="16061" y="682"/>
                    <a:pt x="16094" y="674"/>
                  </a:cubicBezTo>
                  <a:lnTo>
                    <a:pt x="16102" y="665"/>
                  </a:lnTo>
                  <a:cubicBezTo>
                    <a:pt x="16135" y="649"/>
                    <a:pt x="16176" y="616"/>
                    <a:pt x="16201" y="575"/>
                  </a:cubicBezTo>
                  <a:cubicBezTo>
                    <a:pt x="16233" y="542"/>
                    <a:pt x="16250" y="510"/>
                    <a:pt x="16242" y="493"/>
                  </a:cubicBezTo>
                  <a:lnTo>
                    <a:pt x="16242" y="493"/>
                  </a:lnTo>
                  <a:lnTo>
                    <a:pt x="16242" y="493"/>
                  </a:lnTo>
                  <a:lnTo>
                    <a:pt x="16242" y="493"/>
                  </a:lnTo>
                  <a:cubicBezTo>
                    <a:pt x="16233" y="468"/>
                    <a:pt x="16168" y="444"/>
                    <a:pt x="16119" y="419"/>
                  </a:cubicBezTo>
                  <a:cubicBezTo>
                    <a:pt x="16077" y="395"/>
                    <a:pt x="16036" y="378"/>
                    <a:pt x="16012" y="354"/>
                  </a:cubicBezTo>
                  <a:cubicBezTo>
                    <a:pt x="15979" y="321"/>
                    <a:pt x="15979" y="280"/>
                    <a:pt x="15979" y="230"/>
                  </a:cubicBezTo>
                  <a:cubicBezTo>
                    <a:pt x="15979" y="206"/>
                    <a:pt x="15987" y="189"/>
                    <a:pt x="15979" y="181"/>
                  </a:cubicBezTo>
                  <a:cubicBezTo>
                    <a:pt x="15963" y="165"/>
                    <a:pt x="15930" y="173"/>
                    <a:pt x="15897" y="173"/>
                  </a:cubicBezTo>
                  <a:lnTo>
                    <a:pt x="15897" y="173"/>
                  </a:lnTo>
                  <a:cubicBezTo>
                    <a:pt x="15856" y="181"/>
                    <a:pt x="15815" y="181"/>
                    <a:pt x="15774" y="173"/>
                  </a:cubicBezTo>
                  <a:cubicBezTo>
                    <a:pt x="15741" y="165"/>
                    <a:pt x="15725" y="165"/>
                    <a:pt x="15708" y="165"/>
                  </a:cubicBezTo>
                  <a:cubicBezTo>
                    <a:pt x="15700" y="165"/>
                    <a:pt x="15684" y="173"/>
                    <a:pt x="15667" y="189"/>
                  </a:cubicBezTo>
                  <a:cubicBezTo>
                    <a:pt x="15626" y="214"/>
                    <a:pt x="15519" y="247"/>
                    <a:pt x="15437" y="263"/>
                  </a:cubicBezTo>
                  <a:cubicBezTo>
                    <a:pt x="15421" y="272"/>
                    <a:pt x="15396" y="272"/>
                    <a:pt x="15388" y="280"/>
                  </a:cubicBezTo>
                  <a:cubicBezTo>
                    <a:pt x="15314" y="296"/>
                    <a:pt x="15232" y="280"/>
                    <a:pt x="15158" y="272"/>
                  </a:cubicBezTo>
                  <a:cubicBezTo>
                    <a:pt x="15142" y="263"/>
                    <a:pt x="15126" y="263"/>
                    <a:pt x="15109" y="263"/>
                  </a:cubicBezTo>
                  <a:cubicBezTo>
                    <a:pt x="15076" y="255"/>
                    <a:pt x="15043" y="272"/>
                    <a:pt x="15002" y="296"/>
                  </a:cubicBezTo>
                  <a:cubicBezTo>
                    <a:pt x="14953" y="313"/>
                    <a:pt x="14912" y="337"/>
                    <a:pt x="14871" y="329"/>
                  </a:cubicBezTo>
                  <a:cubicBezTo>
                    <a:pt x="14805" y="313"/>
                    <a:pt x="14797" y="272"/>
                    <a:pt x="14805" y="230"/>
                  </a:cubicBezTo>
                  <a:cubicBezTo>
                    <a:pt x="14814" y="206"/>
                    <a:pt x="14822" y="189"/>
                    <a:pt x="14822" y="165"/>
                  </a:cubicBezTo>
                  <a:cubicBezTo>
                    <a:pt x="14830" y="157"/>
                    <a:pt x="14830" y="148"/>
                    <a:pt x="14838" y="148"/>
                  </a:cubicBezTo>
                  <a:cubicBezTo>
                    <a:pt x="14838" y="140"/>
                    <a:pt x="14838" y="132"/>
                    <a:pt x="14838" y="124"/>
                  </a:cubicBezTo>
                  <a:cubicBezTo>
                    <a:pt x="14855" y="83"/>
                    <a:pt x="14871" y="34"/>
                    <a:pt x="14846" y="1"/>
                  </a:cubicBezTo>
                  <a:cubicBezTo>
                    <a:pt x="14838" y="1"/>
                    <a:pt x="14830" y="1"/>
                    <a:pt x="14830" y="1"/>
                  </a:cubicBezTo>
                  <a:lnTo>
                    <a:pt x="14830" y="1"/>
                  </a:lnTo>
                  <a:cubicBezTo>
                    <a:pt x="14822" y="9"/>
                    <a:pt x="14814" y="17"/>
                    <a:pt x="14805" y="34"/>
                  </a:cubicBezTo>
                  <a:cubicBezTo>
                    <a:pt x="14797" y="42"/>
                    <a:pt x="14789" y="58"/>
                    <a:pt x="14773" y="75"/>
                  </a:cubicBezTo>
                  <a:cubicBezTo>
                    <a:pt x="14748" y="99"/>
                    <a:pt x="14707" y="99"/>
                    <a:pt x="14658" y="99"/>
                  </a:cubicBezTo>
                  <a:cubicBezTo>
                    <a:pt x="14625" y="91"/>
                    <a:pt x="14584" y="91"/>
                    <a:pt x="14551" y="107"/>
                  </a:cubicBezTo>
                  <a:cubicBezTo>
                    <a:pt x="14510" y="124"/>
                    <a:pt x="14453" y="181"/>
                    <a:pt x="14387" y="239"/>
                  </a:cubicBezTo>
                  <a:cubicBezTo>
                    <a:pt x="14362" y="255"/>
                    <a:pt x="14346" y="280"/>
                    <a:pt x="14321" y="29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74"/>
            <p:cNvSpPr/>
            <p:nvPr/>
          </p:nvSpPr>
          <p:spPr>
            <a:xfrm>
              <a:off x="3114775" y="2109225"/>
              <a:ext cx="406250" cy="198425"/>
            </a:xfrm>
            <a:custGeom>
              <a:avLst/>
              <a:gdLst/>
              <a:ahLst/>
              <a:cxnLst/>
              <a:rect l="l" t="t" r="r" b="b"/>
              <a:pathLst>
                <a:path w="16250" h="7937" fill="none" extrusionOk="0">
                  <a:moveTo>
                    <a:pt x="8363" y="7781"/>
                  </a:moveTo>
                  <a:cubicBezTo>
                    <a:pt x="8462" y="7846"/>
                    <a:pt x="8412" y="7937"/>
                    <a:pt x="8503" y="7920"/>
                  </a:cubicBezTo>
                  <a:cubicBezTo>
                    <a:pt x="8601" y="7904"/>
                    <a:pt x="8667" y="7879"/>
                    <a:pt x="8675" y="7822"/>
                  </a:cubicBezTo>
                  <a:cubicBezTo>
                    <a:pt x="8691" y="7772"/>
                    <a:pt x="8642" y="7731"/>
                    <a:pt x="8568" y="7740"/>
                  </a:cubicBezTo>
                  <a:cubicBezTo>
                    <a:pt x="8494" y="7748"/>
                    <a:pt x="8306" y="7633"/>
                    <a:pt x="8363" y="7781"/>
                  </a:cubicBezTo>
                  <a:close/>
                  <a:moveTo>
                    <a:pt x="2192" y="3579"/>
                  </a:moveTo>
                  <a:cubicBezTo>
                    <a:pt x="2151" y="3612"/>
                    <a:pt x="2044" y="3612"/>
                    <a:pt x="2134" y="3661"/>
                  </a:cubicBezTo>
                  <a:cubicBezTo>
                    <a:pt x="2225" y="3718"/>
                    <a:pt x="2233" y="3669"/>
                    <a:pt x="2331" y="3735"/>
                  </a:cubicBezTo>
                  <a:cubicBezTo>
                    <a:pt x="2430" y="3792"/>
                    <a:pt x="2454" y="3776"/>
                    <a:pt x="2512" y="3735"/>
                  </a:cubicBezTo>
                  <a:cubicBezTo>
                    <a:pt x="2569" y="3694"/>
                    <a:pt x="2684" y="3686"/>
                    <a:pt x="2651" y="3636"/>
                  </a:cubicBezTo>
                  <a:cubicBezTo>
                    <a:pt x="2618" y="3595"/>
                    <a:pt x="2586" y="3620"/>
                    <a:pt x="2454" y="3612"/>
                  </a:cubicBezTo>
                  <a:cubicBezTo>
                    <a:pt x="2331" y="3595"/>
                    <a:pt x="2290" y="3513"/>
                    <a:pt x="2192" y="3579"/>
                  </a:cubicBezTo>
                  <a:close/>
                  <a:moveTo>
                    <a:pt x="1067" y="2914"/>
                  </a:moveTo>
                  <a:cubicBezTo>
                    <a:pt x="1141" y="2996"/>
                    <a:pt x="1125" y="3070"/>
                    <a:pt x="1174" y="3021"/>
                  </a:cubicBezTo>
                  <a:cubicBezTo>
                    <a:pt x="1232" y="2972"/>
                    <a:pt x="1174" y="2988"/>
                    <a:pt x="1223" y="2898"/>
                  </a:cubicBezTo>
                  <a:cubicBezTo>
                    <a:pt x="1273" y="2816"/>
                    <a:pt x="1199" y="2832"/>
                    <a:pt x="1158" y="2832"/>
                  </a:cubicBezTo>
                  <a:cubicBezTo>
                    <a:pt x="1108" y="2840"/>
                    <a:pt x="1018" y="2865"/>
                    <a:pt x="1067" y="2914"/>
                  </a:cubicBezTo>
                  <a:close/>
                  <a:moveTo>
                    <a:pt x="362" y="3062"/>
                  </a:moveTo>
                  <a:cubicBezTo>
                    <a:pt x="460" y="3136"/>
                    <a:pt x="501" y="3103"/>
                    <a:pt x="518" y="3160"/>
                  </a:cubicBezTo>
                  <a:cubicBezTo>
                    <a:pt x="534" y="3210"/>
                    <a:pt x="403" y="3193"/>
                    <a:pt x="312" y="3210"/>
                  </a:cubicBezTo>
                  <a:cubicBezTo>
                    <a:pt x="222" y="3218"/>
                    <a:pt x="1" y="3086"/>
                    <a:pt x="74" y="3054"/>
                  </a:cubicBezTo>
                  <a:cubicBezTo>
                    <a:pt x="148" y="3029"/>
                    <a:pt x="255" y="2980"/>
                    <a:pt x="362" y="3062"/>
                  </a:cubicBezTo>
                  <a:close/>
                  <a:moveTo>
                    <a:pt x="14321" y="296"/>
                  </a:moveTo>
                  <a:cubicBezTo>
                    <a:pt x="14338" y="370"/>
                    <a:pt x="14379" y="386"/>
                    <a:pt x="14412" y="468"/>
                  </a:cubicBezTo>
                  <a:cubicBezTo>
                    <a:pt x="14453" y="559"/>
                    <a:pt x="14420" y="592"/>
                    <a:pt x="14428" y="682"/>
                  </a:cubicBezTo>
                  <a:cubicBezTo>
                    <a:pt x="14428" y="764"/>
                    <a:pt x="14485" y="780"/>
                    <a:pt x="14518" y="879"/>
                  </a:cubicBezTo>
                  <a:cubicBezTo>
                    <a:pt x="14559" y="969"/>
                    <a:pt x="14485" y="1018"/>
                    <a:pt x="14461" y="1084"/>
                  </a:cubicBezTo>
                  <a:cubicBezTo>
                    <a:pt x="14444" y="1158"/>
                    <a:pt x="14494" y="1100"/>
                    <a:pt x="14535" y="1182"/>
                  </a:cubicBezTo>
                  <a:cubicBezTo>
                    <a:pt x="14576" y="1256"/>
                    <a:pt x="14510" y="1297"/>
                    <a:pt x="14428" y="1388"/>
                  </a:cubicBezTo>
                  <a:cubicBezTo>
                    <a:pt x="14338" y="1478"/>
                    <a:pt x="14338" y="1765"/>
                    <a:pt x="14297" y="1864"/>
                  </a:cubicBezTo>
                  <a:cubicBezTo>
                    <a:pt x="14256" y="1970"/>
                    <a:pt x="14239" y="2151"/>
                    <a:pt x="14165" y="2307"/>
                  </a:cubicBezTo>
                  <a:cubicBezTo>
                    <a:pt x="14083" y="2454"/>
                    <a:pt x="14059" y="2356"/>
                    <a:pt x="14026" y="2405"/>
                  </a:cubicBezTo>
                  <a:cubicBezTo>
                    <a:pt x="13993" y="2446"/>
                    <a:pt x="13985" y="2619"/>
                    <a:pt x="13944" y="2701"/>
                  </a:cubicBezTo>
                  <a:cubicBezTo>
                    <a:pt x="13895" y="2791"/>
                    <a:pt x="13878" y="2848"/>
                    <a:pt x="13927" y="2889"/>
                  </a:cubicBezTo>
                  <a:cubicBezTo>
                    <a:pt x="13968" y="2930"/>
                    <a:pt x="14100" y="2857"/>
                    <a:pt x="14157" y="2832"/>
                  </a:cubicBezTo>
                  <a:cubicBezTo>
                    <a:pt x="14206" y="2807"/>
                    <a:pt x="14231" y="2701"/>
                    <a:pt x="14297" y="2750"/>
                  </a:cubicBezTo>
                  <a:cubicBezTo>
                    <a:pt x="14370" y="2799"/>
                    <a:pt x="14305" y="2906"/>
                    <a:pt x="14256" y="2955"/>
                  </a:cubicBezTo>
                  <a:cubicBezTo>
                    <a:pt x="14206" y="2996"/>
                    <a:pt x="14182" y="2988"/>
                    <a:pt x="14141" y="2996"/>
                  </a:cubicBezTo>
                  <a:cubicBezTo>
                    <a:pt x="14091" y="3013"/>
                    <a:pt x="14124" y="3111"/>
                    <a:pt x="14182" y="3119"/>
                  </a:cubicBezTo>
                  <a:cubicBezTo>
                    <a:pt x="14231" y="3136"/>
                    <a:pt x="14395" y="3029"/>
                    <a:pt x="14461" y="3013"/>
                  </a:cubicBezTo>
                  <a:cubicBezTo>
                    <a:pt x="14518" y="2996"/>
                    <a:pt x="14518" y="3078"/>
                    <a:pt x="14535" y="3160"/>
                  </a:cubicBezTo>
                  <a:cubicBezTo>
                    <a:pt x="14551" y="3242"/>
                    <a:pt x="14461" y="3168"/>
                    <a:pt x="14387" y="3177"/>
                  </a:cubicBezTo>
                  <a:cubicBezTo>
                    <a:pt x="14313" y="3193"/>
                    <a:pt x="14403" y="3283"/>
                    <a:pt x="14403" y="3398"/>
                  </a:cubicBezTo>
                  <a:cubicBezTo>
                    <a:pt x="14395" y="3513"/>
                    <a:pt x="14403" y="3546"/>
                    <a:pt x="14395" y="3612"/>
                  </a:cubicBezTo>
                  <a:cubicBezTo>
                    <a:pt x="14387" y="3677"/>
                    <a:pt x="14403" y="3792"/>
                    <a:pt x="14395" y="3923"/>
                  </a:cubicBezTo>
                  <a:cubicBezTo>
                    <a:pt x="14379" y="4055"/>
                    <a:pt x="14231" y="4219"/>
                    <a:pt x="14247" y="4301"/>
                  </a:cubicBezTo>
                  <a:cubicBezTo>
                    <a:pt x="14264" y="4383"/>
                    <a:pt x="14428" y="4252"/>
                    <a:pt x="14559" y="4227"/>
                  </a:cubicBezTo>
                  <a:cubicBezTo>
                    <a:pt x="14699" y="4194"/>
                    <a:pt x="14863" y="4235"/>
                    <a:pt x="14904" y="4252"/>
                  </a:cubicBezTo>
                  <a:cubicBezTo>
                    <a:pt x="14945" y="4276"/>
                    <a:pt x="15101" y="4301"/>
                    <a:pt x="15158" y="4276"/>
                  </a:cubicBezTo>
                  <a:cubicBezTo>
                    <a:pt x="15208" y="4252"/>
                    <a:pt x="15306" y="4186"/>
                    <a:pt x="15372" y="4137"/>
                  </a:cubicBezTo>
                  <a:cubicBezTo>
                    <a:pt x="15364" y="4088"/>
                    <a:pt x="15355" y="4030"/>
                    <a:pt x="15347" y="4006"/>
                  </a:cubicBezTo>
                  <a:lnTo>
                    <a:pt x="15347" y="4006"/>
                  </a:lnTo>
                  <a:lnTo>
                    <a:pt x="15339" y="3997"/>
                  </a:lnTo>
                  <a:cubicBezTo>
                    <a:pt x="15322" y="3948"/>
                    <a:pt x="15298" y="3907"/>
                    <a:pt x="15298" y="3866"/>
                  </a:cubicBezTo>
                  <a:cubicBezTo>
                    <a:pt x="15298" y="3841"/>
                    <a:pt x="15322" y="3759"/>
                    <a:pt x="15355" y="3694"/>
                  </a:cubicBezTo>
                  <a:cubicBezTo>
                    <a:pt x="15388" y="3620"/>
                    <a:pt x="15429" y="3546"/>
                    <a:pt x="15446" y="3530"/>
                  </a:cubicBezTo>
                  <a:cubicBezTo>
                    <a:pt x="15462" y="3513"/>
                    <a:pt x="15503" y="3497"/>
                    <a:pt x="15544" y="3472"/>
                  </a:cubicBezTo>
                  <a:lnTo>
                    <a:pt x="15552" y="3472"/>
                  </a:lnTo>
                  <a:cubicBezTo>
                    <a:pt x="15634" y="3431"/>
                    <a:pt x="15749" y="3374"/>
                    <a:pt x="15749" y="3357"/>
                  </a:cubicBezTo>
                  <a:cubicBezTo>
                    <a:pt x="15749" y="3357"/>
                    <a:pt x="15708" y="3365"/>
                    <a:pt x="15667" y="3365"/>
                  </a:cubicBezTo>
                  <a:cubicBezTo>
                    <a:pt x="15643" y="3365"/>
                    <a:pt x="15610" y="3365"/>
                    <a:pt x="15593" y="3357"/>
                  </a:cubicBezTo>
                  <a:lnTo>
                    <a:pt x="15593" y="3357"/>
                  </a:lnTo>
                  <a:cubicBezTo>
                    <a:pt x="15577" y="3349"/>
                    <a:pt x="15544" y="3308"/>
                    <a:pt x="15511" y="3259"/>
                  </a:cubicBezTo>
                  <a:cubicBezTo>
                    <a:pt x="15487" y="3218"/>
                    <a:pt x="15454" y="3177"/>
                    <a:pt x="15446" y="3152"/>
                  </a:cubicBezTo>
                  <a:cubicBezTo>
                    <a:pt x="15437" y="3127"/>
                    <a:pt x="15446" y="3054"/>
                    <a:pt x="15462" y="2980"/>
                  </a:cubicBezTo>
                  <a:cubicBezTo>
                    <a:pt x="15478" y="2914"/>
                    <a:pt x="15503" y="2857"/>
                    <a:pt x="15528" y="2824"/>
                  </a:cubicBezTo>
                  <a:cubicBezTo>
                    <a:pt x="15544" y="2807"/>
                    <a:pt x="15569" y="2783"/>
                    <a:pt x="15593" y="2750"/>
                  </a:cubicBezTo>
                  <a:cubicBezTo>
                    <a:pt x="15634" y="2709"/>
                    <a:pt x="15675" y="2668"/>
                    <a:pt x="15684" y="2643"/>
                  </a:cubicBezTo>
                  <a:cubicBezTo>
                    <a:pt x="15684" y="2643"/>
                    <a:pt x="15643" y="2619"/>
                    <a:pt x="15602" y="2594"/>
                  </a:cubicBezTo>
                  <a:cubicBezTo>
                    <a:pt x="15585" y="2586"/>
                    <a:pt x="15569" y="2578"/>
                    <a:pt x="15552" y="2569"/>
                  </a:cubicBezTo>
                  <a:cubicBezTo>
                    <a:pt x="15544" y="2569"/>
                    <a:pt x="15536" y="2561"/>
                    <a:pt x="15528" y="2561"/>
                  </a:cubicBezTo>
                  <a:lnTo>
                    <a:pt x="15528" y="2561"/>
                  </a:lnTo>
                  <a:cubicBezTo>
                    <a:pt x="15503" y="2545"/>
                    <a:pt x="15495" y="2520"/>
                    <a:pt x="15495" y="2479"/>
                  </a:cubicBezTo>
                  <a:cubicBezTo>
                    <a:pt x="15495" y="2463"/>
                    <a:pt x="15495" y="2438"/>
                    <a:pt x="15487" y="2422"/>
                  </a:cubicBezTo>
                  <a:lnTo>
                    <a:pt x="15487" y="2422"/>
                  </a:lnTo>
                  <a:cubicBezTo>
                    <a:pt x="15478" y="2405"/>
                    <a:pt x="15462" y="2381"/>
                    <a:pt x="15429" y="2356"/>
                  </a:cubicBezTo>
                  <a:cubicBezTo>
                    <a:pt x="15372" y="2290"/>
                    <a:pt x="15298" y="2200"/>
                    <a:pt x="15314" y="2143"/>
                  </a:cubicBezTo>
                  <a:cubicBezTo>
                    <a:pt x="15331" y="2069"/>
                    <a:pt x="15478" y="2077"/>
                    <a:pt x="15569" y="2085"/>
                  </a:cubicBezTo>
                  <a:cubicBezTo>
                    <a:pt x="15610" y="2085"/>
                    <a:pt x="15626" y="2093"/>
                    <a:pt x="15626" y="2093"/>
                  </a:cubicBezTo>
                  <a:cubicBezTo>
                    <a:pt x="15634" y="2085"/>
                    <a:pt x="15643" y="2069"/>
                    <a:pt x="15651" y="2044"/>
                  </a:cubicBezTo>
                  <a:cubicBezTo>
                    <a:pt x="15659" y="2011"/>
                    <a:pt x="15667" y="1970"/>
                    <a:pt x="15667" y="1946"/>
                  </a:cubicBezTo>
                  <a:cubicBezTo>
                    <a:pt x="15675" y="1905"/>
                    <a:pt x="15675" y="1855"/>
                    <a:pt x="15667" y="1798"/>
                  </a:cubicBezTo>
                  <a:cubicBezTo>
                    <a:pt x="15667" y="1757"/>
                    <a:pt x="15667" y="1724"/>
                    <a:pt x="15667" y="1691"/>
                  </a:cubicBezTo>
                  <a:cubicBezTo>
                    <a:pt x="15667" y="1609"/>
                    <a:pt x="15708" y="1585"/>
                    <a:pt x="15741" y="1560"/>
                  </a:cubicBezTo>
                  <a:cubicBezTo>
                    <a:pt x="15749" y="1552"/>
                    <a:pt x="15757" y="1552"/>
                    <a:pt x="15766" y="1544"/>
                  </a:cubicBezTo>
                  <a:lnTo>
                    <a:pt x="15766" y="1544"/>
                  </a:lnTo>
                  <a:cubicBezTo>
                    <a:pt x="15766" y="1527"/>
                    <a:pt x="15774" y="1470"/>
                    <a:pt x="15782" y="1404"/>
                  </a:cubicBezTo>
                  <a:cubicBezTo>
                    <a:pt x="15798" y="1297"/>
                    <a:pt x="15815" y="1182"/>
                    <a:pt x="15815" y="1150"/>
                  </a:cubicBezTo>
                  <a:cubicBezTo>
                    <a:pt x="15815" y="1133"/>
                    <a:pt x="15790" y="1092"/>
                    <a:pt x="15766" y="1059"/>
                  </a:cubicBezTo>
                  <a:cubicBezTo>
                    <a:pt x="15733" y="1018"/>
                    <a:pt x="15708" y="977"/>
                    <a:pt x="15708" y="944"/>
                  </a:cubicBezTo>
                  <a:cubicBezTo>
                    <a:pt x="15708" y="903"/>
                    <a:pt x="15774" y="830"/>
                    <a:pt x="15823" y="772"/>
                  </a:cubicBezTo>
                  <a:lnTo>
                    <a:pt x="15823" y="772"/>
                  </a:lnTo>
                  <a:cubicBezTo>
                    <a:pt x="15839" y="756"/>
                    <a:pt x="15856" y="739"/>
                    <a:pt x="15864" y="731"/>
                  </a:cubicBezTo>
                  <a:cubicBezTo>
                    <a:pt x="15897" y="690"/>
                    <a:pt x="15946" y="690"/>
                    <a:pt x="16004" y="682"/>
                  </a:cubicBezTo>
                  <a:cubicBezTo>
                    <a:pt x="16028" y="682"/>
                    <a:pt x="16061" y="682"/>
                    <a:pt x="16094" y="674"/>
                  </a:cubicBezTo>
                  <a:lnTo>
                    <a:pt x="16102" y="665"/>
                  </a:lnTo>
                  <a:cubicBezTo>
                    <a:pt x="16135" y="649"/>
                    <a:pt x="16176" y="616"/>
                    <a:pt x="16201" y="575"/>
                  </a:cubicBezTo>
                  <a:cubicBezTo>
                    <a:pt x="16233" y="542"/>
                    <a:pt x="16250" y="510"/>
                    <a:pt x="16242" y="493"/>
                  </a:cubicBezTo>
                  <a:lnTo>
                    <a:pt x="16242" y="493"/>
                  </a:lnTo>
                  <a:lnTo>
                    <a:pt x="16242" y="493"/>
                  </a:lnTo>
                  <a:lnTo>
                    <a:pt x="16242" y="493"/>
                  </a:lnTo>
                  <a:cubicBezTo>
                    <a:pt x="16233" y="468"/>
                    <a:pt x="16168" y="444"/>
                    <a:pt x="16119" y="419"/>
                  </a:cubicBezTo>
                  <a:cubicBezTo>
                    <a:pt x="16077" y="395"/>
                    <a:pt x="16036" y="378"/>
                    <a:pt x="16012" y="354"/>
                  </a:cubicBezTo>
                  <a:cubicBezTo>
                    <a:pt x="15979" y="321"/>
                    <a:pt x="15979" y="280"/>
                    <a:pt x="15979" y="230"/>
                  </a:cubicBezTo>
                  <a:cubicBezTo>
                    <a:pt x="15979" y="206"/>
                    <a:pt x="15987" y="189"/>
                    <a:pt x="15979" y="181"/>
                  </a:cubicBezTo>
                  <a:cubicBezTo>
                    <a:pt x="15963" y="165"/>
                    <a:pt x="15930" y="173"/>
                    <a:pt x="15897" y="173"/>
                  </a:cubicBezTo>
                  <a:lnTo>
                    <a:pt x="15897" y="173"/>
                  </a:lnTo>
                  <a:cubicBezTo>
                    <a:pt x="15856" y="181"/>
                    <a:pt x="15815" y="181"/>
                    <a:pt x="15774" y="173"/>
                  </a:cubicBezTo>
                  <a:cubicBezTo>
                    <a:pt x="15741" y="165"/>
                    <a:pt x="15725" y="165"/>
                    <a:pt x="15708" y="165"/>
                  </a:cubicBezTo>
                  <a:cubicBezTo>
                    <a:pt x="15700" y="165"/>
                    <a:pt x="15684" y="173"/>
                    <a:pt x="15667" y="189"/>
                  </a:cubicBezTo>
                  <a:cubicBezTo>
                    <a:pt x="15626" y="214"/>
                    <a:pt x="15519" y="247"/>
                    <a:pt x="15437" y="263"/>
                  </a:cubicBezTo>
                  <a:cubicBezTo>
                    <a:pt x="15421" y="272"/>
                    <a:pt x="15396" y="272"/>
                    <a:pt x="15388" y="280"/>
                  </a:cubicBezTo>
                  <a:cubicBezTo>
                    <a:pt x="15314" y="296"/>
                    <a:pt x="15232" y="280"/>
                    <a:pt x="15158" y="272"/>
                  </a:cubicBezTo>
                  <a:cubicBezTo>
                    <a:pt x="15142" y="263"/>
                    <a:pt x="15126" y="263"/>
                    <a:pt x="15109" y="263"/>
                  </a:cubicBezTo>
                  <a:cubicBezTo>
                    <a:pt x="15076" y="255"/>
                    <a:pt x="15043" y="272"/>
                    <a:pt x="15002" y="296"/>
                  </a:cubicBezTo>
                  <a:cubicBezTo>
                    <a:pt x="14953" y="313"/>
                    <a:pt x="14912" y="337"/>
                    <a:pt x="14871" y="329"/>
                  </a:cubicBezTo>
                  <a:cubicBezTo>
                    <a:pt x="14805" y="313"/>
                    <a:pt x="14797" y="272"/>
                    <a:pt x="14805" y="230"/>
                  </a:cubicBezTo>
                  <a:cubicBezTo>
                    <a:pt x="14814" y="206"/>
                    <a:pt x="14822" y="189"/>
                    <a:pt x="14822" y="165"/>
                  </a:cubicBezTo>
                  <a:cubicBezTo>
                    <a:pt x="14830" y="157"/>
                    <a:pt x="14830" y="148"/>
                    <a:pt x="14838" y="148"/>
                  </a:cubicBezTo>
                  <a:cubicBezTo>
                    <a:pt x="14838" y="140"/>
                    <a:pt x="14838" y="132"/>
                    <a:pt x="14838" y="124"/>
                  </a:cubicBezTo>
                  <a:cubicBezTo>
                    <a:pt x="14855" y="83"/>
                    <a:pt x="14871" y="34"/>
                    <a:pt x="14846" y="1"/>
                  </a:cubicBezTo>
                  <a:cubicBezTo>
                    <a:pt x="14838" y="1"/>
                    <a:pt x="14830" y="1"/>
                    <a:pt x="14830" y="1"/>
                  </a:cubicBezTo>
                  <a:lnTo>
                    <a:pt x="14830" y="1"/>
                  </a:lnTo>
                  <a:cubicBezTo>
                    <a:pt x="14822" y="9"/>
                    <a:pt x="14814" y="17"/>
                    <a:pt x="14805" y="34"/>
                  </a:cubicBezTo>
                  <a:cubicBezTo>
                    <a:pt x="14797" y="42"/>
                    <a:pt x="14789" y="58"/>
                    <a:pt x="14773" y="75"/>
                  </a:cubicBezTo>
                  <a:cubicBezTo>
                    <a:pt x="14748" y="99"/>
                    <a:pt x="14707" y="99"/>
                    <a:pt x="14658" y="99"/>
                  </a:cubicBezTo>
                  <a:cubicBezTo>
                    <a:pt x="14625" y="91"/>
                    <a:pt x="14584" y="91"/>
                    <a:pt x="14551" y="107"/>
                  </a:cubicBezTo>
                  <a:cubicBezTo>
                    <a:pt x="14510" y="124"/>
                    <a:pt x="14453" y="181"/>
                    <a:pt x="14387" y="239"/>
                  </a:cubicBezTo>
                  <a:cubicBezTo>
                    <a:pt x="14362" y="255"/>
                    <a:pt x="14346" y="280"/>
                    <a:pt x="14321" y="29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74"/>
            <p:cNvSpPr/>
            <p:nvPr/>
          </p:nvSpPr>
          <p:spPr>
            <a:xfrm>
              <a:off x="3777275" y="1739725"/>
              <a:ext cx="128650" cy="82900"/>
            </a:xfrm>
            <a:custGeom>
              <a:avLst/>
              <a:gdLst/>
              <a:ahLst/>
              <a:cxnLst/>
              <a:rect l="l" t="t" r="r" b="b"/>
              <a:pathLst>
                <a:path w="5146" h="3316" extrusionOk="0">
                  <a:moveTo>
                    <a:pt x="328" y="1100"/>
                  </a:moveTo>
                  <a:cubicBezTo>
                    <a:pt x="402" y="1026"/>
                    <a:pt x="386" y="1018"/>
                    <a:pt x="492" y="952"/>
                  </a:cubicBezTo>
                  <a:cubicBezTo>
                    <a:pt x="591" y="887"/>
                    <a:pt x="583" y="879"/>
                    <a:pt x="665" y="829"/>
                  </a:cubicBezTo>
                  <a:cubicBezTo>
                    <a:pt x="747" y="788"/>
                    <a:pt x="689" y="772"/>
                    <a:pt x="771" y="764"/>
                  </a:cubicBezTo>
                  <a:cubicBezTo>
                    <a:pt x="862" y="755"/>
                    <a:pt x="862" y="764"/>
                    <a:pt x="936" y="764"/>
                  </a:cubicBezTo>
                  <a:cubicBezTo>
                    <a:pt x="1009" y="764"/>
                    <a:pt x="1042" y="772"/>
                    <a:pt x="1108" y="731"/>
                  </a:cubicBezTo>
                  <a:cubicBezTo>
                    <a:pt x="1174" y="690"/>
                    <a:pt x="1190" y="673"/>
                    <a:pt x="1288" y="673"/>
                  </a:cubicBezTo>
                  <a:cubicBezTo>
                    <a:pt x="1395" y="673"/>
                    <a:pt x="1453" y="682"/>
                    <a:pt x="1559" y="682"/>
                  </a:cubicBezTo>
                  <a:cubicBezTo>
                    <a:pt x="1674" y="682"/>
                    <a:pt x="1707" y="747"/>
                    <a:pt x="1732" y="665"/>
                  </a:cubicBezTo>
                  <a:cubicBezTo>
                    <a:pt x="1764" y="575"/>
                    <a:pt x="1847" y="526"/>
                    <a:pt x="1814" y="427"/>
                  </a:cubicBezTo>
                  <a:cubicBezTo>
                    <a:pt x="1781" y="329"/>
                    <a:pt x="1658" y="288"/>
                    <a:pt x="1740" y="222"/>
                  </a:cubicBezTo>
                  <a:cubicBezTo>
                    <a:pt x="1822" y="148"/>
                    <a:pt x="1888" y="99"/>
                    <a:pt x="1888" y="50"/>
                  </a:cubicBezTo>
                  <a:cubicBezTo>
                    <a:pt x="1896" y="0"/>
                    <a:pt x="1658" y="74"/>
                    <a:pt x="1600" y="140"/>
                  </a:cubicBezTo>
                  <a:cubicBezTo>
                    <a:pt x="1543" y="206"/>
                    <a:pt x="1379" y="247"/>
                    <a:pt x="1321" y="288"/>
                  </a:cubicBezTo>
                  <a:cubicBezTo>
                    <a:pt x="1256" y="337"/>
                    <a:pt x="1215" y="444"/>
                    <a:pt x="1165" y="509"/>
                  </a:cubicBezTo>
                  <a:cubicBezTo>
                    <a:pt x="1124" y="567"/>
                    <a:pt x="1149" y="624"/>
                    <a:pt x="1050" y="624"/>
                  </a:cubicBezTo>
                  <a:cubicBezTo>
                    <a:pt x="952" y="624"/>
                    <a:pt x="870" y="641"/>
                    <a:pt x="730" y="632"/>
                  </a:cubicBezTo>
                  <a:cubicBezTo>
                    <a:pt x="599" y="624"/>
                    <a:pt x="599" y="641"/>
                    <a:pt x="484" y="657"/>
                  </a:cubicBezTo>
                  <a:cubicBezTo>
                    <a:pt x="378" y="673"/>
                    <a:pt x="312" y="714"/>
                    <a:pt x="263" y="813"/>
                  </a:cubicBezTo>
                  <a:cubicBezTo>
                    <a:pt x="213" y="920"/>
                    <a:pt x="222" y="977"/>
                    <a:pt x="189" y="1034"/>
                  </a:cubicBezTo>
                  <a:cubicBezTo>
                    <a:pt x="156" y="1084"/>
                    <a:pt x="238" y="1141"/>
                    <a:pt x="328" y="1100"/>
                  </a:cubicBezTo>
                  <a:close/>
                  <a:moveTo>
                    <a:pt x="1485" y="2298"/>
                  </a:moveTo>
                  <a:cubicBezTo>
                    <a:pt x="1600" y="2249"/>
                    <a:pt x="1658" y="2200"/>
                    <a:pt x="1715" y="2274"/>
                  </a:cubicBezTo>
                  <a:cubicBezTo>
                    <a:pt x="1773" y="2339"/>
                    <a:pt x="1691" y="2348"/>
                    <a:pt x="1764" y="2389"/>
                  </a:cubicBezTo>
                  <a:cubicBezTo>
                    <a:pt x="1838" y="2430"/>
                    <a:pt x="1855" y="2372"/>
                    <a:pt x="1929" y="2446"/>
                  </a:cubicBezTo>
                  <a:cubicBezTo>
                    <a:pt x="1994" y="2512"/>
                    <a:pt x="2011" y="2561"/>
                    <a:pt x="2011" y="2618"/>
                  </a:cubicBezTo>
                  <a:cubicBezTo>
                    <a:pt x="2011" y="2676"/>
                    <a:pt x="1953" y="2733"/>
                    <a:pt x="1888" y="2758"/>
                  </a:cubicBezTo>
                  <a:cubicBezTo>
                    <a:pt x="1814" y="2783"/>
                    <a:pt x="1707" y="2783"/>
                    <a:pt x="1650" y="2733"/>
                  </a:cubicBezTo>
                  <a:cubicBezTo>
                    <a:pt x="1600" y="2676"/>
                    <a:pt x="1510" y="2659"/>
                    <a:pt x="1453" y="2635"/>
                  </a:cubicBezTo>
                  <a:cubicBezTo>
                    <a:pt x="1387" y="2602"/>
                    <a:pt x="1420" y="2553"/>
                    <a:pt x="1371" y="2495"/>
                  </a:cubicBezTo>
                  <a:cubicBezTo>
                    <a:pt x="1321" y="2438"/>
                    <a:pt x="1239" y="2397"/>
                    <a:pt x="1288" y="2356"/>
                  </a:cubicBezTo>
                  <a:cubicBezTo>
                    <a:pt x="1338" y="2323"/>
                    <a:pt x="1420" y="2323"/>
                    <a:pt x="1485" y="2298"/>
                  </a:cubicBezTo>
                  <a:close/>
                  <a:moveTo>
                    <a:pt x="2339" y="2963"/>
                  </a:moveTo>
                  <a:cubicBezTo>
                    <a:pt x="2470" y="2938"/>
                    <a:pt x="2454" y="2988"/>
                    <a:pt x="2544" y="3012"/>
                  </a:cubicBezTo>
                  <a:cubicBezTo>
                    <a:pt x="2643" y="3037"/>
                    <a:pt x="2708" y="2996"/>
                    <a:pt x="2716" y="3045"/>
                  </a:cubicBezTo>
                  <a:cubicBezTo>
                    <a:pt x="2725" y="3094"/>
                    <a:pt x="2757" y="3152"/>
                    <a:pt x="2634" y="3168"/>
                  </a:cubicBezTo>
                  <a:cubicBezTo>
                    <a:pt x="2511" y="3193"/>
                    <a:pt x="2437" y="3250"/>
                    <a:pt x="2364" y="3176"/>
                  </a:cubicBezTo>
                  <a:cubicBezTo>
                    <a:pt x="2298" y="3111"/>
                    <a:pt x="2224" y="3127"/>
                    <a:pt x="2191" y="3086"/>
                  </a:cubicBezTo>
                  <a:cubicBezTo>
                    <a:pt x="2150" y="3037"/>
                    <a:pt x="2167" y="2955"/>
                    <a:pt x="2339" y="2963"/>
                  </a:cubicBezTo>
                  <a:close/>
                  <a:moveTo>
                    <a:pt x="4834" y="2610"/>
                  </a:moveTo>
                  <a:cubicBezTo>
                    <a:pt x="4817" y="2668"/>
                    <a:pt x="4760" y="2700"/>
                    <a:pt x="4809" y="2733"/>
                  </a:cubicBezTo>
                  <a:cubicBezTo>
                    <a:pt x="4850" y="2774"/>
                    <a:pt x="4908" y="2807"/>
                    <a:pt x="4982" y="2824"/>
                  </a:cubicBezTo>
                  <a:cubicBezTo>
                    <a:pt x="5047" y="2840"/>
                    <a:pt x="5047" y="2865"/>
                    <a:pt x="5072" y="2774"/>
                  </a:cubicBezTo>
                  <a:cubicBezTo>
                    <a:pt x="5096" y="2692"/>
                    <a:pt x="5146" y="2676"/>
                    <a:pt x="5080" y="2635"/>
                  </a:cubicBezTo>
                  <a:cubicBezTo>
                    <a:pt x="5006" y="2594"/>
                    <a:pt x="4957" y="2553"/>
                    <a:pt x="4834" y="2610"/>
                  </a:cubicBezTo>
                  <a:close/>
                  <a:moveTo>
                    <a:pt x="2224" y="2093"/>
                  </a:moveTo>
                  <a:cubicBezTo>
                    <a:pt x="2158" y="2093"/>
                    <a:pt x="2085" y="2093"/>
                    <a:pt x="2126" y="2142"/>
                  </a:cubicBezTo>
                  <a:cubicBezTo>
                    <a:pt x="2175" y="2200"/>
                    <a:pt x="2240" y="2216"/>
                    <a:pt x="2257" y="2274"/>
                  </a:cubicBezTo>
                  <a:cubicBezTo>
                    <a:pt x="2273" y="2339"/>
                    <a:pt x="2314" y="2405"/>
                    <a:pt x="2265" y="2438"/>
                  </a:cubicBezTo>
                  <a:cubicBezTo>
                    <a:pt x="2224" y="2462"/>
                    <a:pt x="2101" y="2462"/>
                    <a:pt x="2249" y="2536"/>
                  </a:cubicBezTo>
                  <a:cubicBezTo>
                    <a:pt x="2396" y="2610"/>
                    <a:pt x="2413" y="2602"/>
                    <a:pt x="2511" y="2627"/>
                  </a:cubicBezTo>
                  <a:cubicBezTo>
                    <a:pt x="2610" y="2651"/>
                    <a:pt x="2692" y="2635"/>
                    <a:pt x="2675" y="2676"/>
                  </a:cubicBezTo>
                  <a:cubicBezTo>
                    <a:pt x="2667" y="2709"/>
                    <a:pt x="2569" y="2717"/>
                    <a:pt x="2634" y="2758"/>
                  </a:cubicBezTo>
                  <a:cubicBezTo>
                    <a:pt x="2700" y="2807"/>
                    <a:pt x="2757" y="2807"/>
                    <a:pt x="2823" y="2848"/>
                  </a:cubicBezTo>
                  <a:cubicBezTo>
                    <a:pt x="2889" y="2889"/>
                    <a:pt x="2946" y="2881"/>
                    <a:pt x="2946" y="2815"/>
                  </a:cubicBezTo>
                  <a:cubicBezTo>
                    <a:pt x="2946" y="2750"/>
                    <a:pt x="2807" y="2725"/>
                    <a:pt x="2872" y="2659"/>
                  </a:cubicBezTo>
                  <a:cubicBezTo>
                    <a:pt x="2938" y="2602"/>
                    <a:pt x="3037" y="2602"/>
                    <a:pt x="3127" y="2586"/>
                  </a:cubicBezTo>
                  <a:cubicBezTo>
                    <a:pt x="3225" y="2561"/>
                    <a:pt x="3299" y="2528"/>
                    <a:pt x="3209" y="2471"/>
                  </a:cubicBezTo>
                  <a:cubicBezTo>
                    <a:pt x="3127" y="2421"/>
                    <a:pt x="2905" y="2462"/>
                    <a:pt x="3004" y="2364"/>
                  </a:cubicBezTo>
                  <a:cubicBezTo>
                    <a:pt x="3094" y="2265"/>
                    <a:pt x="3151" y="2249"/>
                    <a:pt x="3209" y="2241"/>
                  </a:cubicBezTo>
                  <a:cubicBezTo>
                    <a:pt x="3258" y="2241"/>
                    <a:pt x="3307" y="2167"/>
                    <a:pt x="3299" y="2101"/>
                  </a:cubicBezTo>
                  <a:cubicBezTo>
                    <a:pt x="3299" y="2036"/>
                    <a:pt x="3209" y="2003"/>
                    <a:pt x="3242" y="1904"/>
                  </a:cubicBezTo>
                  <a:cubicBezTo>
                    <a:pt x="3266" y="1814"/>
                    <a:pt x="3225" y="1724"/>
                    <a:pt x="3168" y="1724"/>
                  </a:cubicBezTo>
                  <a:cubicBezTo>
                    <a:pt x="3102" y="1724"/>
                    <a:pt x="2872" y="1699"/>
                    <a:pt x="2872" y="1773"/>
                  </a:cubicBezTo>
                  <a:cubicBezTo>
                    <a:pt x="2872" y="1855"/>
                    <a:pt x="2905" y="1937"/>
                    <a:pt x="2922" y="2003"/>
                  </a:cubicBezTo>
                  <a:cubicBezTo>
                    <a:pt x="2938" y="2060"/>
                    <a:pt x="2963" y="2134"/>
                    <a:pt x="2889" y="2151"/>
                  </a:cubicBezTo>
                  <a:cubicBezTo>
                    <a:pt x="2815" y="2159"/>
                    <a:pt x="2725" y="2167"/>
                    <a:pt x="2766" y="2118"/>
                  </a:cubicBezTo>
                  <a:cubicBezTo>
                    <a:pt x="2799" y="2077"/>
                    <a:pt x="2848" y="2011"/>
                    <a:pt x="2782" y="2019"/>
                  </a:cubicBezTo>
                  <a:cubicBezTo>
                    <a:pt x="2708" y="2027"/>
                    <a:pt x="2659" y="2126"/>
                    <a:pt x="2643" y="2027"/>
                  </a:cubicBezTo>
                  <a:cubicBezTo>
                    <a:pt x="2626" y="1937"/>
                    <a:pt x="2643" y="1814"/>
                    <a:pt x="2577" y="1872"/>
                  </a:cubicBezTo>
                  <a:cubicBezTo>
                    <a:pt x="2511" y="1929"/>
                    <a:pt x="2503" y="1970"/>
                    <a:pt x="2421" y="2027"/>
                  </a:cubicBezTo>
                  <a:cubicBezTo>
                    <a:pt x="2339" y="2077"/>
                    <a:pt x="2339" y="2077"/>
                    <a:pt x="2224" y="2093"/>
                  </a:cubicBezTo>
                  <a:close/>
                  <a:moveTo>
                    <a:pt x="2848" y="3045"/>
                  </a:moveTo>
                  <a:cubicBezTo>
                    <a:pt x="2856" y="3094"/>
                    <a:pt x="2823" y="3135"/>
                    <a:pt x="2848" y="3193"/>
                  </a:cubicBezTo>
                  <a:cubicBezTo>
                    <a:pt x="2872" y="3259"/>
                    <a:pt x="2864" y="3316"/>
                    <a:pt x="2913" y="3291"/>
                  </a:cubicBezTo>
                  <a:cubicBezTo>
                    <a:pt x="2971" y="3275"/>
                    <a:pt x="2979" y="3201"/>
                    <a:pt x="3012" y="3127"/>
                  </a:cubicBezTo>
                  <a:cubicBezTo>
                    <a:pt x="3045" y="3062"/>
                    <a:pt x="3020" y="3021"/>
                    <a:pt x="2963" y="3012"/>
                  </a:cubicBezTo>
                  <a:cubicBezTo>
                    <a:pt x="2897" y="3012"/>
                    <a:pt x="2864" y="2996"/>
                    <a:pt x="2848" y="3045"/>
                  </a:cubicBezTo>
                  <a:close/>
                  <a:moveTo>
                    <a:pt x="1231" y="3021"/>
                  </a:moveTo>
                  <a:cubicBezTo>
                    <a:pt x="1206" y="3004"/>
                    <a:pt x="1190" y="2979"/>
                    <a:pt x="1182" y="2955"/>
                  </a:cubicBezTo>
                  <a:cubicBezTo>
                    <a:pt x="1174" y="2897"/>
                    <a:pt x="1215" y="2881"/>
                    <a:pt x="1215" y="2840"/>
                  </a:cubicBezTo>
                  <a:cubicBezTo>
                    <a:pt x="1206" y="2807"/>
                    <a:pt x="1059" y="2799"/>
                    <a:pt x="1034" y="2766"/>
                  </a:cubicBezTo>
                  <a:cubicBezTo>
                    <a:pt x="1018" y="2733"/>
                    <a:pt x="1124" y="2676"/>
                    <a:pt x="1206" y="2627"/>
                  </a:cubicBezTo>
                  <a:cubicBezTo>
                    <a:pt x="1280" y="2569"/>
                    <a:pt x="1116" y="2356"/>
                    <a:pt x="1149" y="2315"/>
                  </a:cubicBezTo>
                  <a:cubicBezTo>
                    <a:pt x="1190" y="2265"/>
                    <a:pt x="1231" y="2249"/>
                    <a:pt x="1223" y="2224"/>
                  </a:cubicBezTo>
                  <a:cubicBezTo>
                    <a:pt x="1215" y="2200"/>
                    <a:pt x="1165" y="2126"/>
                    <a:pt x="1198" y="2110"/>
                  </a:cubicBezTo>
                  <a:cubicBezTo>
                    <a:pt x="1231" y="2085"/>
                    <a:pt x="1379" y="2134"/>
                    <a:pt x="1428" y="2118"/>
                  </a:cubicBezTo>
                  <a:cubicBezTo>
                    <a:pt x="1477" y="2101"/>
                    <a:pt x="1420" y="2060"/>
                    <a:pt x="1436" y="1978"/>
                  </a:cubicBezTo>
                  <a:cubicBezTo>
                    <a:pt x="1453" y="1904"/>
                    <a:pt x="1543" y="1995"/>
                    <a:pt x="1576" y="1962"/>
                  </a:cubicBezTo>
                  <a:cubicBezTo>
                    <a:pt x="1609" y="1937"/>
                    <a:pt x="1551" y="1929"/>
                    <a:pt x="1543" y="1863"/>
                  </a:cubicBezTo>
                  <a:cubicBezTo>
                    <a:pt x="1535" y="1798"/>
                    <a:pt x="1592" y="1806"/>
                    <a:pt x="1633" y="1732"/>
                  </a:cubicBezTo>
                  <a:cubicBezTo>
                    <a:pt x="1674" y="1666"/>
                    <a:pt x="1674" y="1568"/>
                    <a:pt x="1699" y="1535"/>
                  </a:cubicBezTo>
                  <a:cubicBezTo>
                    <a:pt x="1715" y="1502"/>
                    <a:pt x="1764" y="1510"/>
                    <a:pt x="1822" y="1543"/>
                  </a:cubicBezTo>
                  <a:cubicBezTo>
                    <a:pt x="1871" y="1584"/>
                    <a:pt x="1781" y="1658"/>
                    <a:pt x="1830" y="1691"/>
                  </a:cubicBezTo>
                  <a:cubicBezTo>
                    <a:pt x="1871" y="1724"/>
                    <a:pt x="1929" y="1625"/>
                    <a:pt x="2011" y="1543"/>
                  </a:cubicBezTo>
                  <a:cubicBezTo>
                    <a:pt x="2101" y="1461"/>
                    <a:pt x="2117" y="1445"/>
                    <a:pt x="2126" y="1363"/>
                  </a:cubicBezTo>
                  <a:cubicBezTo>
                    <a:pt x="2134" y="1289"/>
                    <a:pt x="1986" y="1355"/>
                    <a:pt x="1929" y="1346"/>
                  </a:cubicBezTo>
                  <a:cubicBezTo>
                    <a:pt x="1871" y="1346"/>
                    <a:pt x="1789" y="1264"/>
                    <a:pt x="1715" y="1264"/>
                  </a:cubicBezTo>
                  <a:cubicBezTo>
                    <a:pt x="1641" y="1256"/>
                    <a:pt x="1641" y="1346"/>
                    <a:pt x="1584" y="1371"/>
                  </a:cubicBezTo>
                  <a:cubicBezTo>
                    <a:pt x="1535" y="1396"/>
                    <a:pt x="1526" y="1379"/>
                    <a:pt x="1518" y="1355"/>
                  </a:cubicBezTo>
                  <a:cubicBezTo>
                    <a:pt x="1510" y="1330"/>
                    <a:pt x="1617" y="1223"/>
                    <a:pt x="1641" y="1166"/>
                  </a:cubicBezTo>
                  <a:cubicBezTo>
                    <a:pt x="1666" y="1108"/>
                    <a:pt x="1543" y="1158"/>
                    <a:pt x="1485" y="1166"/>
                  </a:cubicBezTo>
                  <a:cubicBezTo>
                    <a:pt x="1428" y="1174"/>
                    <a:pt x="1362" y="1199"/>
                    <a:pt x="1313" y="1182"/>
                  </a:cubicBezTo>
                  <a:cubicBezTo>
                    <a:pt x="1272" y="1174"/>
                    <a:pt x="1387" y="1100"/>
                    <a:pt x="1444" y="1084"/>
                  </a:cubicBezTo>
                  <a:cubicBezTo>
                    <a:pt x="1502" y="1076"/>
                    <a:pt x="1617" y="1084"/>
                    <a:pt x="1633" y="1059"/>
                  </a:cubicBezTo>
                  <a:cubicBezTo>
                    <a:pt x="1650" y="1026"/>
                    <a:pt x="1625" y="1002"/>
                    <a:pt x="1600" y="936"/>
                  </a:cubicBezTo>
                  <a:cubicBezTo>
                    <a:pt x="1576" y="870"/>
                    <a:pt x="1609" y="846"/>
                    <a:pt x="1592" y="821"/>
                  </a:cubicBezTo>
                  <a:cubicBezTo>
                    <a:pt x="1576" y="796"/>
                    <a:pt x="1461" y="788"/>
                    <a:pt x="1379" y="796"/>
                  </a:cubicBezTo>
                  <a:cubicBezTo>
                    <a:pt x="1297" y="805"/>
                    <a:pt x="1272" y="821"/>
                    <a:pt x="1190" y="829"/>
                  </a:cubicBezTo>
                  <a:cubicBezTo>
                    <a:pt x="1108" y="838"/>
                    <a:pt x="993" y="838"/>
                    <a:pt x="952" y="870"/>
                  </a:cubicBezTo>
                  <a:cubicBezTo>
                    <a:pt x="903" y="903"/>
                    <a:pt x="870" y="985"/>
                    <a:pt x="862" y="1034"/>
                  </a:cubicBezTo>
                  <a:cubicBezTo>
                    <a:pt x="854" y="1084"/>
                    <a:pt x="911" y="1092"/>
                    <a:pt x="944" y="1125"/>
                  </a:cubicBezTo>
                  <a:cubicBezTo>
                    <a:pt x="968" y="1158"/>
                    <a:pt x="960" y="1272"/>
                    <a:pt x="944" y="1281"/>
                  </a:cubicBezTo>
                  <a:cubicBezTo>
                    <a:pt x="919" y="1281"/>
                    <a:pt x="854" y="1256"/>
                    <a:pt x="788" y="1231"/>
                  </a:cubicBezTo>
                  <a:cubicBezTo>
                    <a:pt x="714" y="1199"/>
                    <a:pt x="747" y="1190"/>
                    <a:pt x="771" y="1125"/>
                  </a:cubicBezTo>
                  <a:cubicBezTo>
                    <a:pt x="796" y="1067"/>
                    <a:pt x="739" y="1059"/>
                    <a:pt x="681" y="1043"/>
                  </a:cubicBezTo>
                  <a:cubicBezTo>
                    <a:pt x="632" y="1026"/>
                    <a:pt x="640" y="1051"/>
                    <a:pt x="624" y="1117"/>
                  </a:cubicBezTo>
                  <a:cubicBezTo>
                    <a:pt x="607" y="1174"/>
                    <a:pt x="575" y="1158"/>
                    <a:pt x="542" y="1199"/>
                  </a:cubicBezTo>
                  <a:cubicBezTo>
                    <a:pt x="501" y="1240"/>
                    <a:pt x="542" y="1231"/>
                    <a:pt x="542" y="1305"/>
                  </a:cubicBezTo>
                  <a:cubicBezTo>
                    <a:pt x="550" y="1387"/>
                    <a:pt x="517" y="1330"/>
                    <a:pt x="484" y="1330"/>
                  </a:cubicBezTo>
                  <a:cubicBezTo>
                    <a:pt x="443" y="1330"/>
                    <a:pt x="386" y="1297"/>
                    <a:pt x="320" y="1256"/>
                  </a:cubicBezTo>
                  <a:cubicBezTo>
                    <a:pt x="254" y="1215"/>
                    <a:pt x="197" y="1182"/>
                    <a:pt x="140" y="1223"/>
                  </a:cubicBezTo>
                  <a:cubicBezTo>
                    <a:pt x="82" y="1272"/>
                    <a:pt x="82" y="1289"/>
                    <a:pt x="99" y="1346"/>
                  </a:cubicBezTo>
                  <a:cubicBezTo>
                    <a:pt x="115" y="1412"/>
                    <a:pt x="90" y="1552"/>
                    <a:pt x="99" y="1634"/>
                  </a:cubicBezTo>
                  <a:cubicBezTo>
                    <a:pt x="115" y="1707"/>
                    <a:pt x="148" y="1691"/>
                    <a:pt x="189" y="1740"/>
                  </a:cubicBezTo>
                  <a:cubicBezTo>
                    <a:pt x="238" y="1790"/>
                    <a:pt x="254" y="1847"/>
                    <a:pt x="222" y="1872"/>
                  </a:cubicBezTo>
                  <a:cubicBezTo>
                    <a:pt x="181" y="1888"/>
                    <a:pt x="99" y="1790"/>
                    <a:pt x="82" y="1806"/>
                  </a:cubicBezTo>
                  <a:cubicBezTo>
                    <a:pt x="74" y="1831"/>
                    <a:pt x="107" y="1978"/>
                    <a:pt x="140" y="2085"/>
                  </a:cubicBezTo>
                  <a:cubicBezTo>
                    <a:pt x="164" y="2183"/>
                    <a:pt x="99" y="2175"/>
                    <a:pt x="49" y="2265"/>
                  </a:cubicBezTo>
                  <a:cubicBezTo>
                    <a:pt x="0" y="2348"/>
                    <a:pt x="164" y="2356"/>
                    <a:pt x="213" y="2372"/>
                  </a:cubicBezTo>
                  <a:cubicBezTo>
                    <a:pt x="271" y="2397"/>
                    <a:pt x="222" y="2331"/>
                    <a:pt x="222" y="2265"/>
                  </a:cubicBezTo>
                  <a:cubicBezTo>
                    <a:pt x="222" y="2200"/>
                    <a:pt x="361" y="2348"/>
                    <a:pt x="402" y="2372"/>
                  </a:cubicBezTo>
                  <a:cubicBezTo>
                    <a:pt x="443" y="2389"/>
                    <a:pt x="451" y="2438"/>
                    <a:pt x="468" y="2503"/>
                  </a:cubicBezTo>
                  <a:cubicBezTo>
                    <a:pt x="484" y="2577"/>
                    <a:pt x="410" y="2602"/>
                    <a:pt x="386" y="2668"/>
                  </a:cubicBezTo>
                  <a:cubicBezTo>
                    <a:pt x="361" y="2741"/>
                    <a:pt x="443" y="2717"/>
                    <a:pt x="410" y="2758"/>
                  </a:cubicBezTo>
                  <a:cubicBezTo>
                    <a:pt x="410" y="2758"/>
                    <a:pt x="402" y="2766"/>
                    <a:pt x="394" y="2774"/>
                  </a:cubicBezTo>
                  <a:cubicBezTo>
                    <a:pt x="451" y="2799"/>
                    <a:pt x="509" y="2832"/>
                    <a:pt x="550" y="2856"/>
                  </a:cubicBezTo>
                  <a:cubicBezTo>
                    <a:pt x="591" y="2873"/>
                    <a:pt x="657" y="2897"/>
                    <a:pt x="739" y="2922"/>
                  </a:cubicBezTo>
                  <a:cubicBezTo>
                    <a:pt x="845" y="2947"/>
                    <a:pt x="960" y="2979"/>
                    <a:pt x="1067" y="3004"/>
                  </a:cubicBezTo>
                  <a:cubicBezTo>
                    <a:pt x="1133" y="3021"/>
                    <a:pt x="1182" y="3021"/>
                    <a:pt x="1231" y="302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74"/>
            <p:cNvSpPr/>
            <p:nvPr/>
          </p:nvSpPr>
          <p:spPr>
            <a:xfrm>
              <a:off x="3777275" y="1739725"/>
              <a:ext cx="128650" cy="82900"/>
            </a:xfrm>
            <a:custGeom>
              <a:avLst/>
              <a:gdLst/>
              <a:ahLst/>
              <a:cxnLst/>
              <a:rect l="l" t="t" r="r" b="b"/>
              <a:pathLst>
                <a:path w="5146" h="3316" fill="none" extrusionOk="0">
                  <a:moveTo>
                    <a:pt x="328" y="1100"/>
                  </a:moveTo>
                  <a:cubicBezTo>
                    <a:pt x="402" y="1026"/>
                    <a:pt x="386" y="1018"/>
                    <a:pt x="492" y="952"/>
                  </a:cubicBezTo>
                  <a:cubicBezTo>
                    <a:pt x="591" y="887"/>
                    <a:pt x="583" y="879"/>
                    <a:pt x="665" y="829"/>
                  </a:cubicBezTo>
                  <a:cubicBezTo>
                    <a:pt x="747" y="788"/>
                    <a:pt x="689" y="772"/>
                    <a:pt x="771" y="764"/>
                  </a:cubicBezTo>
                  <a:cubicBezTo>
                    <a:pt x="862" y="755"/>
                    <a:pt x="862" y="764"/>
                    <a:pt x="936" y="764"/>
                  </a:cubicBezTo>
                  <a:cubicBezTo>
                    <a:pt x="1009" y="764"/>
                    <a:pt x="1042" y="772"/>
                    <a:pt x="1108" y="731"/>
                  </a:cubicBezTo>
                  <a:cubicBezTo>
                    <a:pt x="1174" y="690"/>
                    <a:pt x="1190" y="673"/>
                    <a:pt x="1288" y="673"/>
                  </a:cubicBezTo>
                  <a:cubicBezTo>
                    <a:pt x="1395" y="673"/>
                    <a:pt x="1453" y="682"/>
                    <a:pt x="1559" y="682"/>
                  </a:cubicBezTo>
                  <a:cubicBezTo>
                    <a:pt x="1674" y="682"/>
                    <a:pt x="1707" y="747"/>
                    <a:pt x="1732" y="665"/>
                  </a:cubicBezTo>
                  <a:cubicBezTo>
                    <a:pt x="1764" y="575"/>
                    <a:pt x="1847" y="526"/>
                    <a:pt x="1814" y="427"/>
                  </a:cubicBezTo>
                  <a:cubicBezTo>
                    <a:pt x="1781" y="329"/>
                    <a:pt x="1658" y="288"/>
                    <a:pt x="1740" y="222"/>
                  </a:cubicBezTo>
                  <a:cubicBezTo>
                    <a:pt x="1822" y="148"/>
                    <a:pt x="1888" y="99"/>
                    <a:pt x="1888" y="50"/>
                  </a:cubicBezTo>
                  <a:cubicBezTo>
                    <a:pt x="1896" y="0"/>
                    <a:pt x="1658" y="74"/>
                    <a:pt x="1600" y="140"/>
                  </a:cubicBezTo>
                  <a:cubicBezTo>
                    <a:pt x="1543" y="206"/>
                    <a:pt x="1379" y="247"/>
                    <a:pt x="1321" y="288"/>
                  </a:cubicBezTo>
                  <a:cubicBezTo>
                    <a:pt x="1256" y="337"/>
                    <a:pt x="1215" y="444"/>
                    <a:pt x="1165" y="509"/>
                  </a:cubicBezTo>
                  <a:cubicBezTo>
                    <a:pt x="1124" y="567"/>
                    <a:pt x="1149" y="624"/>
                    <a:pt x="1050" y="624"/>
                  </a:cubicBezTo>
                  <a:cubicBezTo>
                    <a:pt x="952" y="624"/>
                    <a:pt x="870" y="641"/>
                    <a:pt x="730" y="632"/>
                  </a:cubicBezTo>
                  <a:cubicBezTo>
                    <a:pt x="599" y="624"/>
                    <a:pt x="599" y="641"/>
                    <a:pt x="484" y="657"/>
                  </a:cubicBezTo>
                  <a:cubicBezTo>
                    <a:pt x="378" y="673"/>
                    <a:pt x="312" y="714"/>
                    <a:pt x="263" y="813"/>
                  </a:cubicBezTo>
                  <a:cubicBezTo>
                    <a:pt x="213" y="920"/>
                    <a:pt x="222" y="977"/>
                    <a:pt x="189" y="1034"/>
                  </a:cubicBezTo>
                  <a:cubicBezTo>
                    <a:pt x="156" y="1084"/>
                    <a:pt x="238" y="1141"/>
                    <a:pt x="328" y="1100"/>
                  </a:cubicBezTo>
                  <a:close/>
                  <a:moveTo>
                    <a:pt x="1485" y="2298"/>
                  </a:moveTo>
                  <a:cubicBezTo>
                    <a:pt x="1600" y="2249"/>
                    <a:pt x="1658" y="2200"/>
                    <a:pt x="1715" y="2274"/>
                  </a:cubicBezTo>
                  <a:cubicBezTo>
                    <a:pt x="1773" y="2339"/>
                    <a:pt x="1691" y="2348"/>
                    <a:pt x="1764" y="2389"/>
                  </a:cubicBezTo>
                  <a:cubicBezTo>
                    <a:pt x="1838" y="2430"/>
                    <a:pt x="1855" y="2372"/>
                    <a:pt x="1929" y="2446"/>
                  </a:cubicBezTo>
                  <a:cubicBezTo>
                    <a:pt x="1994" y="2512"/>
                    <a:pt x="2011" y="2561"/>
                    <a:pt x="2011" y="2618"/>
                  </a:cubicBezTo>
                  <a:cubicBezTo>
                    <a:pt x="2011" y="2676"/>
                    <a:pt x="1953" y="2733"/>
                    <a:pt x="1888" y="2758"/>
                  </a:cubicBezTo>
                  <a:cubicBezTo>
                    <a:pt x="1814" y="2783"/>
                    <a:pt x="1707" y="2783"/>
                    <a:pt x="1650" y="2733"/>
                  </a:cubicBezTo>
                  <a:cubicBezTo>
                    <a:pt x="1600" y="2676"/>
                    <a:pt x="1510" y="2659"/>
                    <a:pt x="1453" y="2635"/>
                  </a:cubicBezTo>
                  <a:cubicBezTo>
                    <a:pt x="1387" y="2602"/>
                    <a:pt x="1420" y="2553"/>
                    <a:pt x="1371" y="2495"/>
                  </a:cubicBezTo>
                  <a:cubicBezTo>
                    <a:pt x="1321" y="2438"/>
                    <a:pt x="1239" y="2397"/>
                    <a:pt x="1288" y="2356"/>
                  </a:cubicBezTo>
                  <a:cubicBezTo>
                    <a:pt x="1338" y="2323"/>
                    <a:pt x="1420" y="2323"/>
                    <a:pt x="1485" y="2298"/>
                  </a:cubicBezTo>
                  <a:close/>
                  <a:moveTo>
                    <a:pt x="2339" y="2963"/>
                  </a:moveTo>
                  <a:cubicBezTo>
                    <a:pt x="2470" y="2938"/>
                    <a:pt x="2454" y="2988"/>
                    <a:pt x="2544" y="3012"/>
                  </a:cubicBezTo>
                  <a:cubicBezTo>
                    <a:pt x="2643" y="3037"/>
                    <a:pt x="2708" y="2996"/>
                    <a:pt x="2716" y="3045"/>
                  </a:cubicBezTo>
                  <a:cubicBezTo>
                    <a:pt x="2725" y="3094"/>
                    <a:pt x="2757" y="3152"/>
                    <a:pt x="2634" y="3168"/>
                  </a:cubicBezTo>
                  <a:cubicBezTo>
                    <a:pt x="2511" y="3193"/>
                    <a:pt x="2437" y="3250"/>
                    <a:pt x="2364" y="3176"/>
                  </a:cubicBezTo>
                  <a:cubicBezTo>
                    <a:pt x="2298" y="3111"/>
                    <a:pt x="2224" y="3127"/>
                    <a:pt x="2191" y="3086"/>
                  </a:cubicBezTo>
                  <a:cubicBezTo>
                    <a:pt x="2150" y="3037"/>
                    <a:pt x="2167" y="2955"/>
                    <a:pt x="2339" y="2963"/>
                  </a:cubicBezTo>
                  <a:close/>
                  <a:moveTo>
                    <a:pt x="4834" y="2610"/>
                  </a:moveTo>
                  <a:cubicBezTo>
                    <a:pt x="4817" y="2668"/>
                    <a:pt x="4760" y="2700"/>
                    <a:pt x="4809" y="2733"/>
                  </a:cubicBezTo>
                  <a:cubicBezTo>
                    <a:pt x="4850" y="2774"/>
                    <a:pt x="4908" y="2807"/>
                    <a:pt x="4982" y="2824"/>
                  </a:cubicBezTo>
                  <a:cubicBezTo>
                    <a:pt x="5047" y="2840"/>
                    <a:pt x="5047" y="2865"/>
                    <a:pt x="5072" y="2774"/>
                  </a:cubicBezTo>
                  <a:cubicBezTo>
                    <a:pt x="5096" y="2692"/>
                    <a:pt x="5146" y="2676"/>
                    <a:pt x="5080" y="2635"/>
                  </a:cubicBezTo>
                  <a:cubicBezTo>
                    <a:pt x="5006" y="2594"/>
                    <a:pt x="4957" y="2553"/>
                    <a:pt x="4834" y="2610"/>
                  </a:cubicBezTo>
                  <a:close/>
                  <a:moveTo>
                    <a:pt x="2224" y="2093"/>
                  </a:moveTo>
                  <a:cubicBezTo>
                    <a:pt x="2158" y="2093"/>
                    <a:pt x="2085" y="2093"/>
                    <a:pt x="2126" y="2142"/>
                  </a:cubicBezTo>
                  <a:cubicBezTo>
                    <a:pt x="2175" y="2200"/>
                    <a:pt x="2240" y="2216"/>
                    <a:pt x="2257" y="2274"/>
                  </a:cubicBezTo>
                  <a:cubicBezTo>
                    <a:pt x="2273" y="2339"/>
                    <a:pt x="2314" y="2405"/>
                    <a:pt x="2265" y="2438"/>
                  </a:cubicBezTo>
                  <a:cubicBezTo>
                    <a:pt x="2224" y="2462"/>
                    <a:pt x="2101" y="2462"/>
                    <a:pt x="2249" y="2536"/>
                  </a:cubicBezTo>
                  <a:cubicBezTo>
                    <a:pt x="2396" y="2610"/>
                    <a:pt x="2413" y="2602"/>
                    <a:pt x="2511" y="2627"/>
                  </a:cubicBezTo>
                  <a:cubicBezTo>
                    <a:pt x="2610" y="2651"/>
                    <a:pt x="2692" y="2635"/>
                    <a:pt x="2675" y="2676"/>
                  </a:cubicBezTo>
                  <a:cubicBezTo>
                    <a:pt x="2667" y="2709"/>
                    <a:pt x="2569" y="2717"/>
                    <a:pt x="2634" y="2758"/>
                  </a:cubicBezTo>
                  <a:cubicBezTo>
                    <a:pt x="2700" y="2807"/>
                    <a:pt x="2757" y="2807"/>
                    <a:pt x="2823" y="2848"/>
                  </a:cubicBezTo>
                  <a:cubicBezTo>
                    <a:pt x="2889" y="2889"/>
                    <a:pt x="2946" y="2881"/>
                    <a:pt x="2946" y="2815"/>
                  </a:cubicBezTo>
                  <a:cubicBezTo>
                    <a:pt x="2946" y="2750"/>
                    <a:pt x="2807" y="2725"/>
                    <a:pt x="2872" y="2659"/>
                  </a:cubicBezTo>
                  <a:cubicBezTo>
                    <a:pt x="2938" y="2602"/>
                    <a:pt x="3037" y="2602"/>
                    <a:pt x="3127" y="2586"/>
                  </a:cubicBezTo>
                  <a:cubicBezTo>
                    <a:pt x="3225" y="2561"/>
                    <a:pt x="3299" y="2528"/>
                    <a:pt x="3209" y="2471"/>
                  </a:cubicBezTo>
                  <a:cubicBezTo>
                    <a:pt x="3127" y="2421"/>
                    <a:pt x="2905" y="2462"/>
                    <a:pt x="3004" y="2364"/>
                  </a:cubicBezTo>
                  <a:cubicBezTo>
                    <a:pt x="3094" y="2265"/>
                    <a:pt x="3151" y="2249"/>
                    <a:pt x="3209" y="2241"/>
                  </a:cubicBezTo>
                  <a:cubicBezTo>
                    <a:pt x="3258" y="2241"/>
                    <a:pt x="3307" y="2167"/>
                    <a:pt x="3299" y="2101"/>
                  </a:cubicBezTo>
                  <a:cubicBezTo>
                    <a:pt x="3299" y="2036"/>
                    <a:pt x="3209" y="2003"/>
                    <a:pt x="3242" y="1904"/>
                  </a:cubicBezTo>
                  <a:cubicBezTo>
                    <a:pt x="3266" y="1814"/>
                    <a:pt x="3225" y="1724"/>
                    <a:pt x="3168" y="1724"/>
                  </a:cubicBezTo>
                  <a:cubicBezTo>
                    <a:pt x="3102" y="1724"/>
                    <a:pt x="2872" y="1699"/>
                    <a:pt x="2872" y="1773"/>
                  </a:cubicBezTo>
                  <a:cubicBezTo>
                    <a:pt x="2872" y="1855"/>
                    <a:pt x="2905" y="1937"/>
                    <a:pt x="2922" y="2003"/>
                  </a:cubicBezTo>
                  <a:cubicBezTo>
                    <a:pt x="2938" y="2060"/>
                    <a:pt x="2963" y="2134"/>
                    <a:pt x="2889" y="2151"/>
                  </a:cubicBezTo>
                  <a:cubicBezTo>
                    <a:pt x="2815" y="2159"/>
                    <a:pt x="2725" y="2167"/>
                    <a:pt x="2766" y="2118"/>
                  </a:cubicBezTo>
                  <a:cubicBezTo>
                    <a:pt x="2799" y="2077"/>
                    <a:pt x="2848" y="2011"/>
                    <a:pt x="2782" y="2019"/>
                  </a:cubicBezTo>
                  <a:cubicBezTo>
                    <a:pt x="2708" y="2027"/>
                    <a:pt x="2659" y="2126"/>
                    <a:pt x="2643" y="2027"/>
                  </a:cubicBezTo>
                  <a:cubicBezTo>
                    <a:pt x="2626" y="1937"/>
                    <a:pt x="2643" y="1814"/>
                    <a:pt x="2577" y="1872"/>
                  </a:cubicBezTo>
                  <a:cubicBezTo>
                    <a:pt x="2511" y="1929"/>
                    <a:pt x="2503" y="1970"/>
                    <a:pt x="2421" y="2027"/>
                  </a:cubicBezTo>
                  <a:cubicBezTo>
                    <a:pt x="2339" y="2077"/>
                    <a:pt x="2339" y="2077"/>
                    <a:pt x="2224" y="2093"/>
                  </a:cubicBezTo>
                  <a:close/>
                  <a:moveTo>
                    <a:pt x="2848" y="3045"/>
                  </a:moveTo>
                  <a:cubicBezTo>
                    <a:pt x="2856" y="3094"/>
                    <a:pt x="2823" y="3135"/>
                    <a:pt x="2848" y="3193"/>
                  </a:cubicBezTo>
                  <a:cubicBezTo>
                    <a:pt x="2872" y="3259"/>
                    <a:pt x="2864" y="3316"/>
                    <a:pt x="2913" y="3291"/>
                  </a:cubicBezTo>
                  <a:cubicBezTo>
                    <a:pt x="2971" y="3275"/>
                    <a:pt x="2979" y="3201"/>
                    <a:pt x="3012" y="3127"/>
                  </a:cubicBezTo>
                  <a:cubicBezTo>
                    <a:pt x="3045" y="3062"/>
                    <a:pt x="3020" y="3021"/>
                    <a:pt x="2963" y="3012"/>
                  </a:cubicBezTo>
                  <a:cubicBezTo>
                    <a:pt x="2897" y="3012"/>
                    <a:pt x="2864" y="2996"/>
                    <a:pt x="2848" y="3045"/>
                  </a:cubicBezTo>
                  <a:close/>
                  <a:moveTo>
                    <a:pt x="1231" y="3021"/>
                  </a:moveTo>
                  <a:cubicBezTo>
                    <a:pt x="1206" y="3004"/>
                    <a:pt x="1190" y="2979"/>
                    <a:pt x="1182" y="2955"/>
                  </a:cubicBezTo>
                  <a:cubicBezTo>
                    <a:pt x="1174" y="2897"/>
                    <a:pt x="1215" y="2881"/>
                    <a:pt x="1215" y="2840"/>
                  </a:cubicBezTo>
                  <a:cubicBezTo>
                    <a:pt x="1206" y="2807"/>
                    <a:pt x="1059" y="2799"/>
                    <a:pt x="1034" y="2766"/>
                  </a:cubicBezTo>
                  <a:cubicBezTo>
                    <a:pt x="1018" y="2733"/>
                    <a:pt x="1124" y="2676"/>
                    <a:pt x="1206" y="2627"/>
                  </a:cubicBezTo>
                  <a:cubicBezTo>
                    <a:pt x="1280" y="2569"/>
                    <a:pt x="1116" y="2356"/>
                    <a:pt x="1149" y="2315"/>
                  </a:cubicBezTo>
                  <a:cubicBezTo>
                    <a:pt x="1190" y="2265"/>
                    <a:pt x="1231" y="2249"/>
                    <a:pt x="1223" y="2224"/>
                  </a:cubicBezTo>
                  <a:cubicBezTo>
                    <a:pt x="1215" y="2200"/>
                    <a:pt x="1165" y="2126"/>
                    <a:pt x="1198" y="2110"/>
                  </a:cubicBezTo>
                  <a:cubicBezTo>
                    <a:pt x="1231" y="2085"/>
                    <a:pt x="1379" y="2134"/>
                    <a:pt x="1428" y="2118"/>
                  </a:cubicBezTo>
                  <a:cubicBezTo>
                    <a:pt x="1477" y="2101"/>
                    <a:pt x="1420" y="2060"/>
                    <a:pt x="1436" y="1978"/>
                  </a:cubicBezTo>
                  <a:cubicBezTo>
                    <a:pt x="1453" y="1904"/>
                    <a:pt x="1543" y="1995"/>
                    <a:pt x="1576" y="1962"/>
                  </a:cubicBezTo>
                  <a:cubicBezTo>
                    <a:pt x="1609" y="1937"/>
                    <a:pt x="1551" y="1929"/>
                    <a:pt x="1543" y="1863"/>
                  </a:cubicBezTo>
                  <a:cubicBezTo>
                    <a:pt x="1535" y="1798"/>
                    <a:pt x="1592" y="1806"/>
                    <a:pt x="1633" y="1732"/>
                  </a:cubicBezTo>
                  <a:cubicBezTo>
                    <a:pt x="1674" y="1666"/>
                    <a:pt x="1674" y="1568"/>
                    <a:pt x="1699" y="1535"/>
                  </a:cubicBezTo>
                  <a:cubicBezTo>
                    <a:pt x="1715" y="1502"/>
                    <a:pt x="1764" y="1510"/>
                    <a:pt x="1822" y="1543"/>
                  </a:cubicBezTo>
                  <a:cubicBezTo>
                    <a:pt x="1871" y="1584"/>
                    <a:pt x="1781" y="1658"/>
                    <a:pt x="1830" y="1691"/>
                  </a:cubicBezTo>
                  <a:cubicBezTo>
                    <a:pt x="1871" y="1724"/>
                    <a:pt x="1929" y="1625"/>
                    <a:pt x="2011" y="1543"/>
                  </a:cubicBezTo>
                  <a:cubicBezTo>
                    <a:pt x="2101" y="1461"/>
                    <a:pt x="2117" y="1445"/>
                    <a:pt x="2126" y="1363"/>
                  </a:cubicBezTo>
                  <a:cubicBezTo>
                    <a:pt x="2134" y="1289"/>
                    <a:pt x="1986" y="1355"/>
                    <a:pt x="1929" y="1346"/>
                  </a:cubicBezTo>
                  <a:cubicBezTo>
                    <a:pt x="1871" y="1346"/>
                    <a:pt x="1789" y="1264"/>
                    <a:pt x="1715" y="1264"/>
                  </a:cubicBezTo>
                  <a:cubicBezTo>
                    <a:pt x="1641" y="1256"/>
                    <a:pt x="1641" y="1346"/>
                    <a:pt x="1584" y="1371"/>
                  </a:cubicBezTo>
                  <a:cubicBezTo>
                    <a:pt x="1535" y="1396"/>
                    <a:pt x="1526" y="1379"/>
                    <a:pt x="1518" y="1355"/>
                  </a:cubicBezTo>
                  <a:cubicBezTo>
                    <a:pt x="1510" y="1330"/>
                    <a:pt x="1617" y="1223"/>
                    <a:pt x="1641" y="1166"/>
                  </a:cubicBezTo>
                  <a:cubicBezTo>
                    <a:pt x="1666" y="1108"/>
                    <a:pt x="1543" y="1158"/>
                    <a:pt x="1485" y="1166"/>
                  </a:cubicBezTo>
                  <a:cubicBezTo>
                    <a:pt x="1428" y="1174"/>
                    <a:pt x="1362" y="1199"/>
                    <a:pt x="1313" y="1182"/>
                  </a:cubicBezTo>
                  <a:cubicBezTo>
                    <a:pt x="1272" y="1174"/>
                    <a:pt x="1387" y="1100"/>
                    <a:pt x="1444" y="1084"/>
                  </a:cubicBezTo>
                  <a:cubicBezTo>
                    <a:pt x="1502" y="1076"/>
                    <a:pt x="1617" y="1084"/>
                    <a:pt x="1633" y="1059"/>
                  </a:cubicBezTo>
                  <a:cubicBezTo>
                    <a:pt x="1650" y="1026"/>
                    <a:pt x="1625" y="1002"/>
                    <a:pt x="1600" y="936"/>
                  </a:cubicBezTo>
                  <a:cubicBezTo>
                    <a:pt x="1576" y="870"/>
                    <a:pt x="1609" y="846"/>
                    <a:pt x="1592" y="821"/>
                  </a:cubicBezTo>
                  <a:cubicBezTo>
                    <a:pt x="1576" y="796"/>
                    <a:pt x="1461" y="788"/>
                    <a:pt x="1379" y="796"/>
                  </a:cubicBezTo>
                  <a:cubicBezTo>
                    <a:pt x="1297" y="805"/>
                    <a:pt x="1272" y="821"/>
                    <a:pt x="1190" y="829"/>
                  </a:cubicBezTo>
                  <a:cubicBezTo>
                    <a:pt x="1108" y="838"/>
                    <a:pt x="993" y="838"/>
                    <a:pt x="952" y="870"/>
                  </a:cubicBezTo>
                  <a:cubicBezTo>
                    <a:pt x="903" y="903"/>
                    <a:pt x="870" y="985"/>
                    <a:pt x="862" y="1034"/>
                  </a:cubicBezTo>
                  <a:cubicBezTo>
                    <a:pt x="854" y="1084"/>
                    <a:pt x="911" y="1092"/>
                    <a:pt x="944" y="1125"/>
                  </a:cubicBezTo>
                  <a:cubicBezTo>
                    <a:pt x="968" y="1158"/>
                    <a:pt x="960" y="1272"/>
                    <a:pt x="944" y="1281"/>
                  </a:cubicBezTo>
                  <a:cubicBezTo>
                    <a:pt x="919" y="1281"/>
                    <a:pt x="854" y="1256"/>
                    <a:pt x="788" y="1231"/>
                  </a:cubicBezTo>
                  <a:cubicBezTo>
                    <a:pt x="714" y="1199"/>
                    <a:pt x="747" y="1190"/>
                    <a:pt x="771" y="1125"/>
                  </a:cubicBezTo>
                  <a:cubicBezTo>
                    <a:pt x="796" y="1067"/>
                    <a:pt x="739" y="1059"/>
                    <a:pt x="681" y="1043"/>
                  </a:cubicBezTo>
                  <a:cubicBezTo>
                    <a:pt x="632" y="1026"/>
                    <a:pt x="640" y="1051"/>
                    <a:pt x="624" y="1117"/>
                  </a:cubicBezTo>
                  <a:cubicBezTo>
                    <a:pt x="607" y="1174"/>
                    <a:pt x="575" y="1158"/>
                    <a:pt x="542" y="1199"/>
                  </a:cubicBezTo>
                  <a:cubicBezTo>
                    <a:pt x="501" y="1240"/>
                    <a:pt x="542" y="1231"/>
                    <a:pt x="542" y="1305"/>
                  </a:cubicBezTo>
                  <a:cubicBezTo>
                    <a:pt x="550" y="1387"/>
                    <a:pt x="517" y="1330"/>
                    <a:pt x="484" y="1330"/>
                  </a:cubicBezTo>
                  <a:cubicBezTo>
                    <a:pt x="443" y="1330"/>
                    <a:pt x="386" y="1297"/>
                    <a:pt x="320" y="1256"/>
                  </a:cubicBezTo>
                  <a:cubicBezTo>
                    <a:pt x="254" y="1215"/>
                    <a:pt x="197" y="1182"/>
                    <a:pt x="140" y="1223"/>
                  </a:cubicBezTo>
                  <a:cubicBezTo>
                    <a:pt x="82" y="1272"/>
                    <a:pt x="82" y="1289"/>
                    <a:pt x="99" y="1346"/>
                  </a:cubicBezTo>
                  <a:cubicBezTo>
                    <a:pt x="115" y="1412"/>
                    <a:pt x="90" y="1552"/>
                    <a:pt x="99" y="1634"/>
                  </a:cubicBezTo>
                  <a:cubicBezTo>
                    <a:pt x="115" y="1707"/>
                    <a:pt x="148" y="1691"/>
                    <a:pt x="189" y="1740"/>
                  </a:cubicBezTo>
                  <a:cubicBezTo>
                    <a:pt x="238" y="1790"/>
                    <a:pt x="254" y="1847"/>
                    <a:pt x="222" y="1872"/>
                  </a:cubicBezTo>
                  <a:cubicBezTo>
                    <a:pt x="181" y="1888"/>
                    <a:pt x="99" y="1790"/>
                    <a:pt x="82" y="1806"/>
                  </a:cubicBezTo>
                  <a:cubicBezTo>
                    <a:pt x="74" y="1831"/>
                    <a:pt x="107" y="1978"/>
                    <a:pt x="140" y="2085"/>
                  </a:cubicBezTo>
                  <a:cubicBezTo>
                    <a:pt x="164" y="2183"/>
                    <a:pt x="99" y="2175"/>
                    <a:pt x="49" y="2265"/>
                  </a:cubicBezTo>
                  <a:cubicBezTo>
                    <a:pt x="0" y="2348"/>
                    <a:pt x="164" y="2356"/>
                    <a:pt x="213" y="2372"/>
                  </a:cubicBezTo>
                  <a:cubicBezTo>
                    <a:pt x="271" y="2397"/>
                    <a:pt x="222" y="2331"/>
                    <a:pt x="222" y="2265"/>
                  </a:cubicBezTo>
                  <a:cubicBezTo>
                    <a:pt x="222" y="2200"/>
                    <a:pt x="361" y="2348"/>
                    <a:pt x="402" y="2372"/>
                  </a:cubicBezTo>
                  <a:cubicBezTo>
                    <a:pt x="443" y="2389"/>
                    <a:pt x="451" y="2438"/>
                    <a:pt x="468" y="2503"/>
                  </a:cubicBezTo>
                  <a:cubicBezTo>
                    <a:pt x="484" y="2577"/>
                    <a:pt x="410" y="2602"/>
                    <a:pt x="386" y="2668"/>
                  </a:cubicBezTo>
                  <a:cubicBezTo>
                    <a:pt x="361" y="2741"/>
                    <a:pt x="443" y="2717"/>
                    <a:pt x="410" y="2758"/>
                  </a:cubicBezTo>
                  <a:cubicBezTo>
                    <a:pt x="410" y="2758"/>
                    <a:pt x="402" y="2766"/>
                    <a:pt x="394" y="2774"/>
                  </a:cubicBezTo>
                  <a:cubicBezTo>
                    <a:pt x="451" y="2799"/>
                    <a:pt x="509" y="2832"/>
                    <a:pt x="550" y="2856"/>
                  </a:cubicBezTo>
                  <a:cubicBezTo>
                    <a:pt x="591" y="2873"/>
                    <a:pt x="657" y="2897"/>
                    <a:pt x="739" y="2922"/>
                  </a:cubicBezTo>
                  <a:cubicBezTo>
                    <a:pt x="845" y="2947"/>
                    <a:pt x="960" y="2979"/>
                    <a:pt x="1067" y="3004"/>
                  </a:cubicBezTo>
                  <a:cubicBezTo>
                    <a:pt x="1133" y="3021"/>
                    <a:pt x="1182" y="3021"/>
                    <a:pt x="1231" y="302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74"/>
            <p:cNvSpPr/>
            <p:nvPr/>
          </p:nvSpPr>
          <p:spPr>
            <a:xfrm>
              <a:off x="3990850" y="1804350"/>
              <a:ext cx="53350" cy="23000"/>
            </a:xfrm>
            <a:custGeom>
              <a:avLst/>
              <a:gdLst/>
              <a:ahLst/>
              <a:cxnLst/>
              <a:rect l="l" t="t" r="r" b="b"/>
              <a:pathLst>
                <a:path w="2134" h="920" extrusionOk="0">
                  <a:moveTo>
                    <a:pt x="993" y="33"/>
                  </a:moveTo>
                  <a:cubicBezTo>
                    <a:pt x="993" y="50"/>
                    <a:pt x="993" y="66"/>
                    <a:pt x="993" y="83"/>
                  </a:cubicBezTo>
                  <a:cubicBezTo>
                    <a:pt x="993" y="198"/>
                    <a:pt x="977" y="181"/>
                    <a:pt x="936" y="222"/>
                  </a:cubicBezTo>
                  <a:cubicBezTo>
                    <a:pt x="895" y="271"/>
                    <a:pt x="796" y="312"/>
                    <a:pt x="698" y="345"/>
                  </a:cubicBezTo>
                  <a:cubicBezTo>
                    <a:pt x="599" y="378"/>
                    <a:pt x="575" y="312"/>
                    <a:pt x="542" y="280"/>
                  </a:cubicBezTo>
                  <a:cubicBezTo>
                    <a:pt x="509" y="239"/>
                    <a:pt x="706" y="58"/>
                    <a:pt x="681" y="33"/>
                  </a:cubicBezTo>
                  <a:cubicBezTo>
                    <a:pt x="649" y="1"/>
                    <a:pt x="575" y="91"/>
                    <a:pt x="443" y="198"/>
                  </a:cubicBezTo>
                  <a:cubicBezTo>
                    <a:pt x="304" y="304"/>
                    <a:pt x="337" y="263"/>
                    <a:pt x="238" y="280"/>
                  </a:cubicBezTo>
                  <a:cubicBezTo>
                    <a:pt x="132" y="288"/>
                    <a:pt x="91" y="329"/>
                    <a:pt x="41" y="386"/>
                  </a:cubicBezTo>
                  <a:cubicBezTo>
                    <a:pt x="0" y="444"/>
                    <a:pt x="82" y="485"/>
                    <a:pt x="148" y="534"/>
                  </a:cubicBezTo>
                  <a:cubicBezTo>
                    <a:pt x="214" y="575"/>
                    <a:pt x="320" y="542"/>
                    <a:pt x="370" y="559"/>
                  </a:cubicBezTo>
                  <a:cubicBezTo>
                    <a:pt x="411" y="575"/>
                    <a:pt x="345" y="616"/>
                    <a:pt x="279" y="657"/>
                  </a:cubicBezTo>
                  <a:cubicBezTo>
                    <a:pt x="230" y="698"/>
                    <a:pt x="132" y="739"/>
                    <a:pt x="58" y="780"/>
                  </a:cubicBezTo>
                  <a:cubicBezTo>
                    <a:pt x="82" y="797"/>
                    <a:pt x="115" y="813"/>
                    <a:pt x="140" y="813"/>
                  </a:cubicBezTo>
                  <a:cubicBezTo>
                    <a:pt x="164" y="821"/>
                    <a:pt x="189" y="821"/>
                    <a:pt x="230" y="821"/>
                  </a:cubicBezTo>
                  <a:cubicBezTo>
                    <a:pt x="296" y="829"/>
                    <a:pt x="402" y="838"/>
                    <a:pt x="599" y="870"/>
                  </a:cubicBezTo>
                  <a:cubicBezTo>
                    <a:pt x="870" y="920"/>
                    <a:pt x="1330" y="895"/>
                    <a:pt x="1617" y="887"/>
                  </a:cubicBezTo>
                  <a:cubicBezTo>
                    <a:pt x="1666" y="879"/>
                    <a:pt x="1707" y="879"/>
                    <a:pt x="1740" y="879"/>
                  </a:cubicBezTo>
                  <a:cubicBezTo>
                    <a:pt x="1888" y="870"/>
                    <a:pt x="2003" y="862"/>
                    <a:pt x="2093" y="846"/>
                  </a:cubicBezTo>
                  <a:cubicBezTo>
                    <a:pt x="2077" y="780"/>
                    <a:pt x="2036" y="632"/>
                    <a:pt x="2036" y="591"/>
                  </a:cubicBezTo>
                  <a:cubicBezTo>
                    <a:pt x="2036" y="550"/>
                    <a:pt x="2068" y="518"/>
                    <a:pt x="2101" y="485"/>
                  </a:cubicBezTo>
                  <a:lnTo>
                    <a:pt x="2101" y="485"/>
                  </a:lnTo>
                  <a:cubicBezTo>
                    <a:pt x="2109" y="477"/>
                    <a:pt x="2134" y="493"/>
                    <a:pt x="2126" y="485"/>
                  </a:cubicBezTo>
                  <a:cubicBezTo>
                    <a:pt x="2118" y="468"/>
                    <a:pt x="2085" y="419"/>
                    <a:pt x="2060" y="370"/>
                  </a:cubicBezTo>
                  <a:cubicBezTo>
                    <a:pt x="2027" y="321"/>
                    <a:pt x="1994" y="263"/>
                    <a:pt x="1994" y="247"/>
                  </a:cubicBezTo>
                  <a:lnTo>
                    <a:pt x="1994" y="247"/>
                  </a:lnTo>
                  <a:cubicBezTo>
                    <a:pt x="1986" y="239"/>
                    <a:pt x="1970" y="222"/>
                    <a:pt x="1953" y="206"/>
                  </a:cubicBezTo>
                  <a:cubicBezTo>
                    <a:pt x="1929" y="198"/>
                    <a:pt x="1912" y="181"/>
                    <a:pt x="1912" y="181"/>
                  </a:cubicBezTo>
                  <a:cubicBezTo>
                    <a:pt x="1896" y="181"/>
                    <a:pt x="1855" y="189"/>
                    <a:pt x="1806" y="206"/>
                  </a:cubicBezTo>
                  <a:cubicBezTo>
                    <a:pt x="1732" y="222"/>
                    <a:pt x="1633" y="247"/>
                    <a:pt x="1592" y="247"/>
                  </a:cubicBezTo>
                  <a:cubicBezTo>
                    <a:pt x="1543" y="247"/>
                    <a:pt x="1420" y="189"/>
                    <a:pt x="1322" y="140"/>
                  </a:cubicBezTo>
                  <a:cubicBezTo>
                    <a:pt x="1289" y="124"/>
                    <a:pt x="1264" y="107"/>
                    <a:pt x="1248" y="99"/>
                  </a:cubicBezTo>
                  <a:cubicBezTo>
                    <a:pt x="1190" y="83"/>
                    <a:pt x="1092" y="58"/>
                    <a:pt x="1010" y="4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74"/>
            <p:cNvSpPr/>
            <p:nvPr/>
          </p:nvSpPr>
          <p:spPr>
            <a:xfrm>
              <a:off x="3990850" y="1804350"/>
              <a:ext cx="53350" cy="23000"/>
            </a:xfrm>
            <a:custGeom>
              <a:avLst/>
              <a:gdLst/>
              <a:ahLst/>
              <a:cxnLst/>
              <a:rect l="l" t="t" r="r" b="b"/>
              <a:pathLst>
                <a:path w="2134" h="920" fill="none" extrusionOk="0">
                  <a:moveTo>
                    <a:pt x="993" y="33"/>
                  </a:moveTo>
                  <a:cubicBezTo>
                    <a:pt x="993" y="50"/>
                    <a:pt x="993" y="66"/>
                    <a:pt x="993" y="83"/>
                  </a:cubicBezTo>
                  <a:cubicBezTo>
                    <a:pt x="993" y="198"/>
                    <a:pt x="977" y="181"/>
                    <a:pt x="936" y="222"/>
                  </a:cubicBezTo>
                  <a:cubicBezTo>
                    <a:pt x="895" y="271"/>
                    <a:pt x="796" y="312"/>
                    <a:pt x="698" y="345"/>
                  </a:cubicBezTo>
                  <a:cubicBezTo>
                    <a:pt x="599" y="378"/>
                    <a:pt x="575" y="312"/>
                    <a:pt x="542" y="280"/>
                  </a:cubicBezTo>
                  <a:cubicBezTo>
                    <a:pt x="509" y="239"/>
                    <a:pt x="706" y="58"/>
                    <a:pt x="681" y="33"/>
                  </a:cubicBezTo>
                  <a:cubicBezTo>
                    <a:pt x="649" y="1"/>
                    <a:pt x="575" y="91"/>
                    <a:pt x="443" y="198"/>
                  </a:cubicBezTo>
                  <a:cubicBezTo>
                    <a:pt x="304" y="304"/>
                    <a:pt x="337" y="263"/>
                    <a:pt x="238" y="280"/>
                  </a:cubicBezTo>
                  <a:cubicBezTo>
                    <a:pt x="132" y="288"/>
                    <a:pt x="91" y="329"/>
                    <a:pt x="41" y="386"/>
                  </a:cubicBezTo>
                  <a:cubicBezTo>
                    <a:pt x="0" y="444"/>
                    <a:pt x="82" y="485"/>
                    <a:pt x="148" y="534"/>
                  </a:cubicBezTo>
                  <a:cubicBezTo>
                    <a:pt x="214" y="575"/>
                    <a:pt x="320" y="542"/>
                    <a:pt x="370" y="559"/>
                  </a:cubicBezTo>
                  <a:cubicBezTo>
                    <a:pt x="411" y="575"/>
                    <a:pt x="345" y="616"/>
                    <a:pt x="279" y="657"/>
                  </a:cubicBezTo>
                  <a:cubicBezTo>
                    <a:pt x="230" y="698"/>
                    <a:pt x="132" y="739"/>
                    <a:pt x="58" y="780"/>
                  </a:cubicBezTo>
                  <a:cubicBezTo>
                    <a:pt x="82" y="797"/>
                    <a:pt x="115" y="813"/>
                    <a:pt x="140" y="813"/>
                  </a:cubicBezTo>
                  <a:cubicBezTo>
                    <a:pt x="164" y="821"/>
                    <a:pt x="189" y="821"/>
                    <a:pt x="230" y="821"/>
                  </a:cubicBezTo>
                  <a:cubicBezTo>
                    <a:pt x="296" y="829"/>
                    <a:pt x="402" y="838"/>
                    <a:pt x="599" y="870"/>
                  </a:cubicBezTo>
                  <a:cubicBezTo>
                    <a:pt x="870" y="920"/>
                    <a:pt x="1330" y="895"/>
                    <a:pt x="1617" y="887"/>
                  </a:cubicBezTo>
                  <a:cubicBezTo>
                    <a:pt x="1666" y="879"/>
                    <a:pt x="1707" y="879"/>
                    <a:pt x="1740" y="879"/>
                  </a:cubicBezTo>
                  <a:cubicBezTo>
                    <a:pt x="1888" y="870"/>
                    <a:pt x="2003" y="862"/>
                    <a:pt x="2093" y="846"/>
                  </a:cubicBezTo>
                  <a:cubicBezTo>
                    <a:pt x="2077" y="780"/>
                    <a:pt x="2036" y="632"/>
                    <a:pt x="2036" y="591"/>
                  </a:cubicBezTo>
                  <a:cubicBezTo>
                    <a:pt x="2036" y="550"/>
                    <a:pt x="2068" y="518"/>
                    <a:pt x="2101" y="485"/>
                  </a:cubicBezTo>
                  <a:lnTo>
                    <a:pt x="2101" y="485"/>
                  </a:lnTo>
                  <a:cubicBezTo>
                    <a:pt x="2109" y="477"/>
                    <a:pt x="2134" y="493"/>
                    <a:pt x="2126" y="485"/>
                  </a:cubicBezTo>
                  <a:cubicBezTo>
                    <a:pt x="2118" y="468"/>
                    <a:pt x="2085" y="419"/>
                    <a:pt x="2060" y="370"/>
                  </a:cubicBezTo>
                  <a:cubicBezTo>
                    <a:pt x="2027" y="321"/>
                    <a:pt x="1994" y="263"/>
                    <a:pt x="1994" y="247"/>
                  </a:cubicBezTo>
                  <a:lnTo>
                    <a:pt x="1994" y="247"/>
                  </a:lnTo>
                  <a:cubicBezTo>
                    <a:pt x="1986" y="239"/>
                    <a:pt x="1970" y="222"/>
                    <a:pt x="1953" y="206"/>
                  </a:cubicBezTo>
                  <a:cubicBezTo>
                    <a:pt x="1929" y="198"/>
                    <a:pt x="1912" y="181"/>
                    <a:pt x="1912" y="181"/>
                  </a:cubicBezTo>
                  <a:cubicBezTo>
                    <a:pt x="1896" y="181"/>
                    <a:pt x="1855" y="189"/>
                    <a:pt x="1806" y="206"/>
                  </a:cubicBezTo>
                  <a:cubicBezTo>
                    <a:pt x="1732" y="222"/>
                    <a:pt x="1633" y="247"/>
                    <a:pt x="1592" y="247"/>
                  </a:cubicBezTo>
                  <a:cubicBezTo>
                    <a:pt x="1543" y="247"/>
                    <a:pt x="1420" y="189"/>
                    <a:pt x="1322" y="140"/>
                  </a:cubicBezTo>
                  <a:cubicBezTo>
                    <a:pt x="1289" y="124"/>
                    <a:pt x="1264" y="107"/>
                    <a:pt x="1248" y="99"/>
                  </a:cubicBezTo>
                  <a:cubicBezTo>
                    <a:pt x="1190" y="83"/>
                    <a:pt x="1092" y="58"/>
                    <a:pt x="1010"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74"/>
            <p:cNvSpPr/>
            <p:nvPr/>
          </p:nvSpPr>
          <p:spPr>
            <a:xfrm>
              <a:off x="5903825" y="2184925"/>
              <a:ext cx="61575" cy="110425"/>
            </a:xfrm>
            <a:custGeom>
              <a:avLst/>
              <a:gdLst/>
              <a:ahLst/>
              <a:cxnLst/>
              <a:rect l="l" t="t" r="r" b="b"/>
              <a:pathLst>
                <a:path w="2463" h="4417" extrusionOk="0">
                  <a:moveTo>
                    <a:pt x="190" y="4211"/>
                  </a:moveTo>
                  <a:cubicBezTo>
                    <a:pt x="140" y="4252"/>
                    <a:pt x="34" y="4293"/>
                    <a:pt x="75" y="4351"/>
                  </a:cubicBezTo>
                  <a:cubicBezTo>
                    <a:pt x="116" y="4416"/>
                    <a:pt x="1" y="4416"/>
                    <a:pt x="173" y="4400"/>
                  </a:cubicBezTo>
                  <a:cubicBezTo>
                    <a:pt x="354" y="4383"/>
                    <a:pt x="395" y="4392"/>
                    <a:pt x="460" y="4318"/>
                  </a:cubicBezTo>
                  <a:cubicBezTo>
                    <a:pt x="518" y="4244"/>
                    <a:pt x="657" y="4244"/>
                    <a:pt x="575" y="4178"/>
                  </a:cubicBezTo>
                  <a:cubicBezTo>
                    <a:pt x="493" y="4113"/>
                    <a:pt x="272" y="4162"/>
                    <a:pt x="190" y="4211"/>
                  </a:cubicBezTo>
                  <a:close/>
                  <a:moveTo>
                    <a:pt x="2290" y="3226"/>
                  </a:moveTo>
                  <a:cubicBezTo>
                    <a:pt x="2266" y="3284"/>
                    <a:pt x="2208" y="3464"/>
                    <a:pt x="2208" y="3546"/>
                  </a:cubicBezTo>
                  <a:cubicBezTo>
                    <a:pt x="2208" y="3628"/>
                    <a:pt x="2167" y="3727"/>
                    <a:pt x="2233" y="3661"/>
                  </a:cubicBezTo>
                  <a:cubicBezTo>
                    <a:pt x="2299" y="3604"/>
                    <a:pt x="2323" y="3497"/>
                    <a:pt x="2372" y="3407"/>
                  </a:cubicBezTo>
                  <a:cubicBezTo>
                    <a:pt x="2422" y="3325"/>
                    <a:pt x="2422" y="3275"/>
                    <a:pt x="2422" y="3193"/>
                  </a:cubicBezTo>
                  <a:cubicBezTo>
                    <a:pt x="2430" y="3111"/>
                    <a:pt x="2348" y="3185"/>
                    <a:pt x="2290" y="3226"/>
                  </a:cubicBezTo>
                  <a:close/>
                  <a:moveTo>
                    <a:pt x="772" y="3267"/>
                  </a:moveTo>
                  <a:cubicBezTo>
                    <a:pt x="756" y="3325"/>
                    <a:pt x="633" y="3399"/>
                    <a:pt x="756" y="3423"/>
                  </a:cubicBezTo>
                  <a:cubicBezTo>
                    <a:pt x="879" y="3440"/>
                    <a:pt x="879" y="3440"/>
                    <a:pt x="936" y="3399"/>
                  </a:cubicBezTo>
                  <a:cubicBezTo>
                    <a:pt x="994" y="3349"/>
                    <a:pt x="879" y="3226"/>
                    <a:pt x="772" y="3267"/>
                  </a:cubicBezTo>
                  <a:close/>
                  <a:moveTo>
                    <a:pt x="1823" y="3037"/>
                  </a:moveTo>
                  <a:cubicBezTo>
                    <a:pt x="1823" y="3128"/>
                    <a:pt x="1798" y="3251"/>
                    <a:pt x="1864" y="3193"/>
                  </a:cubicBezTo>
                  <a:cubicBezTo>
                    <a:pt x="1929" y="3136"/>
                    <a:pt x="1946" y="3136"/>
                    <a:pt x="1962" y="3054"/>
                  </a:cubicBezTo>
                  <a:cubicBezTo>
                    <a:pt x="1987" y="2972"/>
                    <a:pt x="1864" y="2980"/>
                    <a:pt x="1823" y="3037"/>
                  </a:cubicBezTo>
                  <a:close/>
                  <a:moveTo>
                    <a:pt x="370" y="641"/>
                  </a:moveTo>
                  <a:cubicBezTo>
                    <a:pt x="378" y="649"/>
                    <a:pt x="386" y="666"/>
                    <a:pt x="395" y="674"/>
                  </a:cubicBezTo>
                  <a:cubicBezTo>
                    <a:pt x="411" y="715"/>
                    <a:pt x="469" y="740"/>
                    <a:pt x="428" y="822"/>
                  </a:cubicBezTo>
                  <a:cubicBezTo>
                    <a:pt x="395" y="904"/>
                    <a:pt x="469" y="912"/>
                    <a:pt x="501" y="961"/>
                  </a:cubicBezTo>
                  <a:cubicBezTo>
                    <a:pt x="542" y="1019"/>
                    <a:pt x="542" y="1035"/>
                    <a:pt x="526" y="1084"/>
                  </a:cubicBezTo>
                  <a:cubicBezTo>
                    <a:pt x="510" y="1125"/>
                    <a:pt x="534" y="1142"/>
                    <a:pt x="559" y="1183"/>
                  </a:cubicBezTo>
                  <a:cubicBezTo>
                    <a:pt x="575" y="1224"/>
                    <a:pt x="526" y="1224"/>
                    <a:pt x="542" y="1265"/>
                  </a:cubicBezTo>
                  <a:cubicBezTo>
                    <a:pt x="559" y="1298"/>
                    <a:pt x="657" y="1330"/>
                    <a:pt x="657" y="1380"/>
                  </a:cubicBezTo>
                  <a:cubicBezTo>
                    <a:pt x="657" y="1429"/>
                    <a:pt x="633" y="1437"/>
                    <a:pt x="567" y="1486"/>
                  </a:cubicBezTo>
                  <a:cubicBezTo>
                    <a:pt x="510" y="1536"/>
                    <a:pt x="518" y="1511"/>
                    <a:pt x="510" y="1470"/>
                  </a:cubicBezTo>
                  <a:cubicBezTo>
                    <a:pt x="493" y="1421"/>
                    <a:pt x="469" y="1404"/>
                    <a:pt x="428" y="1404"/>
                  </a:cubicBezTo>
                  <a:cubicBezTo>
                    <a:pt x="386" y="1404"/>
                    <a:pt x="370" y="1363"/>
                    <a:pt x="345" y="1355"/>
                  </a:cubicBezTo>
                  <a:cubicBezTo>
                    <a:pt x="321" y="1339"/>
                    <a:pt x="313" y="1371"/>
                    <a:pt x="255" y="1404"/>
                  </a:cubicBezTo>
                  <a:cubicBezTo>
                    <a:pt x="206" y="1429"/>
                    <a:pt x="190" y="1371"/>
                    <a:pt x="157" y="1437"/>
                  </a:cubicBezTo>
                  <a:cubicBezTo>
                    <a:pt x="132" y="1503"/>
                    <a:pt x="263" y="1511"/>
                    <a:pt x="288" y="1560"/>
                  </a:cubicBezTo>
                  <a:cubicBezTo>
                    <a:pt x="321" y="1609"/>
                    <a:pt x="304" y="1659"/>
                    <a:pt x="321" y="1708"/>
                  </a:cubicBezTo>
                  <a:cubicBezTo>
                    <a:pt x="345" y="1757"/>
                    <a:pt x="321" y="1757"/>
                    <a:pt x="304" y="1798"/>
                  </a:cubicBezTo>
                  <a:cubicBezTo>
                    <a:pt x="288" y="1839"/>
                    <a:pt x="313" y="1921"/>
                    <a:pt x="337" y="1987"/>
                  </a:cubicBezTo>
                  <a:cubicBezTo>
                    <a:pt x="362" y="2053"/>
                    <a:pt x="542" y="2077"/>
                    <a:pt x="534" y="2110"/>
                  </a:cubicBezTo>
                  <a:cubicBezTo>
                    <a:pt x="526" y="2143"/>
                    <a:pt x="444" y="2168"/>
                    <a:pt x="428" y="2225"/>
                  </a:cubicBezTo>
                  <a:cubicBezTo>
                    <a:pt x="403" y="2274"/>
                    <a:pt x="460" y="2307"/>
                    <a:pt x="460" y="2356"/>
                  </a:cubicBezTo>
                  <a:cubicBezTo>
                    <a:pt x="460" y="2397"/>
                    <a:pt x="386" y="2406"/>
                    <a:pt x="362" y="2430"/>
                  </a:cubicBezTo>
                  <a:cubicBezTo>
                    <a:pt x="337" y="2463"/>
                    <a:pt x="411" y="2504"/>
                    <a:pt x="403" y="2553"/>
                  </a:cubicBezTo>
                  <a:cubicBezTo>
                    <a:pt x="395" y="2594"/>
                    <a:pt x="329" y="2586"/>
                    <a:pt x="280" y="2619"/>
                  </a:cubicBezTo>
                  <a:cubicBezTo>
                    <a:pt x="231" y="2652"/>
                    <a:pt x="263" y="2652"/>
                    <a:pt x="206" y="2734"/>
                  </a:cubicBezTo>
                  <a:cubicBezTo>
                    <a:pt x="148" y="2824"/>
                    <a:pt x="247" y="2832"/>
                    <a:pt x="255" y="2890"/>
                  </a:cubicBezTo>
                  <a:cubicBezTo>
                    <a:pt x="263" y="2955"/>
                    <a:pt x="214" y="2931"/>
                    <a:pt x="198" y="2955"/>
                  </a:cubicBezTo>
                  <a:cubicBezTo>
                    <a:pt x="173" y="2980"/>
                    <a:pt x="198" y="3013"/>
                    <a:pt x="222" y="3087"/>
                  </a:cubicBezTo>
                  <a:cubicBezTo>
                    <a:pt x="247" y="3161"/>
                    <a:pt x="403" y="3070"/>
                    <a:pt x="419" y="3103"/>
                  </a:cubicBezTo>
                  <a:cubicBezTo>
                    <a:pt x="436" y="3136"/>
                    <a:pt x="329" y="3152"/>
                    <a:pt x="304" y="3177"/>
                  </a:cubicBezTo>
                  <a:cubicBezTo>
                    <a:pt x="280" y="3193"/>
                    <a:pt x="354" y="3243"/>
                    <a:pt x="345" y="3284"/>
                  </a:cubicBezTo>
                  <a:cubicBezTo>
                    <a:pt x="345" y="3333"/>
                    <a:pt x="214" y="3300"/>
                    <a:pt x="165" y="3316"/>
                  </a:cubicBezTo>
                  <a:cubicBezTo>
                    <a:pt x="116" y="3341"/>
                    <a:pt x="222" y="3464"/>
                    <a:pt x="263" y="3522"/>
                  </a:cubicBezTo>
                  <a:cubicBezTo>
                    <a:pt x="304" y="3571"/>
                    <a:pt x="436" y="3316"/>
                    <a:pt x="485" y="3275"/>
                  </a:cubicBezTo>
                  <a:cubicBezTo>
                    <a:pt x="542" y="3234"/>
                    <a:pt x="649" y="3193"/>
                    <a:pt x="715" y="3144"/>
                  </a:cubicBezTo>
                  <a:cubicBezTo>
                    <a:pt x="789" y="3087"/>
                    <a:pt x="830" y="3144"/>
                    <a:pt x="887" y="3152"/>
                  </a:cubicBezTo>
                  <a:cubicBezTo>
                    <a:pt x="945" y="3161"/>
                    <a:pt x="953" y="3078"/>
                    <a:pt x="977" y="3054"/>
                  </a:cubicBezTo>
                  <a:cubicBezTo>
                    <a:pt x="1002" y="3029"/>
                    <a:pt x="1018" y="3111"/>
                    <a:pt x="1035" y="3144"/>
                  </a:cubicBezTo>
                  <a:cubicBezTo>
                    <a:pt x="1051" y="3185"/>
                    <a:pt x="1117" y="3218"/>
                    <a:pt x="1141" y="3152"/>
                  </a:cubicBezTo>
                  <a:cubicBezTo>
                    <a:pt x="1166" y="3078"/>
                    <a:pt x="1191" y="2972"/>
                    <a:pt x="1215" y="2947"/>
                  </a:cubicBezTo>
                  <a:cubicBezTo>
                    <a:pt x="1248" y="2931"/>
                    <a:pt x="1421" y="2890"/>
                    <a:pt x="1453" y="2906"/>
                  </a:cubicBezTo>
                  <a:cubicBezTo>
                    <a:pt x="1494" y="2914"/>
                    <a:pt x="1601" y="3054"/>
                    <a:pt x="1650" y="3062"/>
                  </a:cubicBezTo>
                  <a:cubicBezTo>
                    <a:pt x="1700" y="3070"/>
                    <a:pt x="1659" y="2988"/>
                    <a:pt x="1691" y="2947"/>
                  </a:cubicBezTo>
                  <a:cubicBezTo>
                    <a:pt x="1724" y="2906"/>
                    <a:pt x="1773" y="2923"/>
                    <a:pt x="1790" y="2882"/>
                  </a:cubicBezTo>
                  <a:cubicBezTo>
                    <a:pt x="1814" y="2840"/>
                    <a:pt x="1773" y="2791"/>
                    <a:pt x="1790" y="2758"/>
                  </a:cubicBezTo>
                  <a:cubicBezTo>
                    <a:pt x="1806" y="2726"/>
                    <a:pt x="1880" y="2767"/>
                    <a:pt x="1905" y="2791"/>
                  </a:cubicBezTo>
                  <a:cubicBezTo>
                    <a:pt x="1929" y="2816"/>
                    <a:pt x="1987" y="2791"/>
                    <a:pt x="2044" y="2824"/>
                  </a:cubicBezTo>
                  <a:cubicBezTo>
                    <a:pt x="2093" y="2857"/>
                    <a:pt x="2069" y="2882"/>
                    <a:pt x="2118" y="2890"/>
                  </a:cubicBezTo>
                  <a:cubicBezTo>
                    <a:pt x="2167" y="2890"/>
                    <a:pt x="2208" y="2840"/>
                    <a:pt x="2233" y="2808"/>
                  </a:cubicBezTo>
                  <a:cubicBezTo>
                    <a:pt x="2266" y="2775"/>
                    <a:pt x="2282" y="2693"/>
                    <a:pt x="2307" y="2619"/>
                  </a:cubicBezTo>
                  <a:cubicBezTo>
                    <a:pt x="2340" y="2545"/>
                    <a:pt x="2414" y="2397"/>
                    <a:pt x="2422" y="2348"/>
                  </a:cubicBezTo>
                  <a:cubicBezTo>
                    <a:pt x="2430" y="2307"/>
                    <a:pt x="2463" y="2135"/>
                    <a:pt x="2455" y="2085"/>
                  </a:cubicBezTo>
                  <a:cubicBezTo>
                    <a:pt x="2446" y="2028"/>
                    <a:pt x="2389" y="2085"/>
                    <a:pt x="2348" y="2053"/>
                  </a:cubicBezTo>
                  <a:cubicBezTo>
                    <a:pt x="2307" y="2020"/>
                    <a:pt x="2372" y="1930"/>
                    <a:pt x="2356" y="1815"/>
                  </a:cubicBezTo>
                  <a:cubicBezTo>
                    <a:pt x="2340" y="1700"/>
                    <a:pt x="2307" y="1765"/>
                    <a:pt x="2307" y="1601"/>
                  </a:cubicBezTo>
                  <a:cubicBezTo>
                    <a:pt x="2307" y="1437"/>
                    <a:pt x="2364" y="1314"/>
                    <a:pt x="2364" y="1183"/>
                  </a:cubicBezTo>
                  <a:cubicBezTo>
                    <a:pt x="2364" y="1051"/>
                    <a:pt x="2225" y="953"/>
                    <a:pt x="2052" y="690"/>
                  </a:cubicBezTo>
                  <a:cubicBezTo>
                    <a:pt x="1880" y="428"/>
                    <a:pt x="1905" y="387"/>
                    <a:pt x="1790" y="231"/>
                  </a:cubicBezTo>
                  <a:cubicBezTo>
                    <a:pt x="1732" y="149"/>
                    <a:pt x="1683" y="75"/>
                    <a:pt x="1634" y="1"/>
                  </a:cubicBezTo>
                  <a:cubicBezTo>
                    <a:pt x="1568" y="99"/>
                    <a:pt x="1486" y="214"/>
                    <a:pt x="1437" y="264"/>
                  </a:cubicBezTo>
                  <a:cubicBezTo>
                    <a:pt x="1363" y="329"/>
                    <a:pt x="1150" y="313"/>
                    <a:pt x="953" y="288"/>
                  </a:cubicBezTo>
                  <a:cubicBezTo>
                    <a:pt x="862" y="280"/>
                    <a:pt x="772" y="272"/>
                    <a:pt x="715" y="280"/>
                  </a:cubicBezTo>
                  <a:cubicBezTo>
                    <a:pt x="608" y="280"/>
                    <a:pt x="460" y="493"/>
                    <a:pt x="370" y="64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74"/>
            <p:cNvSpPr/>
            <p:nvPr/>
          </p:nvSpPr>
          <p:spPr>
            <a:xfrm>
              <a:off x="5903825" y="2184925"/>
              <a:ext cx="61575" cy="110425"/>
            </a:xfrm>
            <a:custGeom>
              <a:avLst/>
              <a:gdLst/>
              <a:ahLst/>
              <a:cxnLst/>
              <a:rect l="l" t="t" r="r" b="b"/>
              <a:pathLst>
                <a:path w="2463" h="4417" fill="none" extrusionOk="0">
                  <a:moveTo>
                    <a:pt x="190" y="4211"/>
                  </a:moveTo>
                  <a:cubicBezTo>
                    <a:pt x="140" y="4252"/>
                    <a:pt x="34" y="4293"/>
                    <a:pt x="75" y="4351"/>
                  </a:cubicBezTo>
                  <a:cubicBezTo>
                    <a:pt x="116" y="4416"/>
                    <a:pt x="1" y="4416"/>
                    <a:pt x="173" y="4400"/>
                  </a:cubicBezTo>
                  <a:cubicBezTo>
                    <a:pt x="354" y="4383"/>
                    <a:pt x="395" y="4392"/>
                    <a:pt x="460" y="4318"/>
                  </a:cubicBezTo>
                  <a:cubicBezTo>
                    <a:pt x="518" y="4244"/>
                    <a:pt x="657" y="4244"/>
                    <a:pt x="575" y="4178"/>
                  </a:cubicBezTo>
                  <a:cubicBezTo>
                    <a:pt x="493" y="4113"/>
                    <a:pt x="272" y="4162"/>
                    <a:pt x="190" y="4211"/>
                  </a:cubicBezTo>
                  <a:close/>
                  <a:moveTo>
                    <a:pt x="2290" y="3226"/>
                  </a:moveTo>
                  <a:cubicBezTo>
                    <a:pt x="2266" y="3284"/>
                    <a:pt x="2208" y="3464"/>
                    <a:pt x="2208" y="3546"/>
                  </a:cubicBezTo>
                  <a:cubicBezTo>
                    <a:pt x="2208" y="3628"/>
                    <a:pt x="2167" y="3727"/>
                    <a:pt x="2233" y="3661"/>
                  </a:cubicBezTo>
                  <a:cubicBezTo>
                    <a:pt x="2299" y="3604"/>
                    <a:pt x="2323" y="3497"/>
                    <a:pt x="2372" y="3407"/>
                  </a:cubicBezTo>
                  <a:cubicBezTo>
                    <a:pt x="2422" y="3325"/>
                    <a:pt x="2422" y="3275"/>
                    <a:pt x="2422" y="3193"/>
                  </a:cubicBezTo>
                  <a:cubicBezTo>
                    <a:pt x="2430" y="3111"/>
                    <a:pt x="2348" y="3185"/>
                    <a:pt x="2290" y="3226"/>
                  </a:cubicBezTo>
                  <a:close/>
                  <a:moveTo>
                    <a:pt x="772" y="3267"/>
                  </a:moveTo>
                  <a:cubicBezTo>
                    <a:pt x="756" y="3325"/>
                    <a:pt x="633" y="3399"/>
                    <a:pt x="756" y="3423"/>
                  </a:cubicBezTo>
                  <a:cubicBezTo>
                    <a:pt x="879" y="3440"/>
                    <a:pt x="879" y="3440"/>
                    <a:pt x="936" y="3399"/>
                  </a:cubicBezTo>
                  <a:cubicBezTo>
                    <a:pt x="994" y="3349"/>
                    <a:pt x="879" y="3226"/>
                    <a:pt x="772" y="3267"/>
                  </a:cubicBezTo>
                  <a:close/>
                  <a:moveTo>
                    <a:pt x="1823" y="3037"/>
                  </a:moveTo>
                  <a:cubicBezTo>
                    <a:pt x="1823" y="3128"/>
                    <a:pt x="1798" y="3251"/>
                    <a:pt x="1864" y="3193"/>
                  </a:cubicBezTo>
                  <a:cubicBezTo>
                    <a:pt x="1929" y="3136"/>
                    <a:pt x="1946" y="3136"/>
                    <a:pt x="1962" y="3054"/>
                  </a:cubicBezTo>
                  <a:cubicBezTo>
                    <a:pt x="1987" y="2972"/>
                    <a:pt x="1864" y="2980"/>
                    <a:pt x="1823" y="3037"/>
                  </a:cubicBezTo>
                  <a:close/>
                  <a:moveTo>
                    <a:pt x="370" y="641"/>
                  </a:moveTo>
                  <a:cubicBezTo>
                    <a:pt x="378" y="649"/>
                    <a:pt x="386" y="666"/>
                    <a:pt x="395" y="674"/>
                  </a:cubicBezTo>
                  <a:cubicBezTo>
                    <a:pt x="411" y="715"/>
                    <a:pt x="469" y="740"/>
                    <a:pt x="428" y="822"/>
                  </a:cubicBezTo>
                  <a:cubicBezTo>
                    <a:pt x="395" y="904"/>
                    <a:pt x="469" y="912"/>
                    <a:pt x="501" y="961"/>
                  </a:cubicBezTo>
                  <a:cubicBezTo>
                    <a:pt x="542" y="1019"/>
                    <a:pt x="542" y="1035"/>
                    <a:pt x="526" y="1084"/>
                  </a:cubicBezTo>
                  <a:cubicBezTo>
                    <a:pt x="510" y="1125"/>
                    <a:pt x="534" y="1142"/>
                    <a:pt x="559" y="1183"/>
                  </a:cubicBezTo>
                  <a:cubicBezTo>
                    <a:pt x="575" y="1224"/>
                    <a:pt x="526" y="1224"/>
                    <a:pt x="542" y="1265"/>
                  </a:cubicBezTo>
                  <a:cubicBezTo>
                    <a:pt x="559" y="1298"/>
                    <a:pt x="657" y="1330"/>
                    <a:pt x="657" y="1380"/>
                  </a:cubicBezTo>
                  <a:cubicBezTo>
                    <a:pt x="657" y="1429"/>
                    <a:pt x="633" y="1437"/>
                    <a:pt x="567" y="1486"/>
                  </a:cubicBezTo>
                  <a:cubicBezTo>
                    <a:pt x="510" y="1536"/>
                    <a:pt x="518" y="1511"/>
                    <a:pt x="510" y="1470"/>
                  </a:cubicBezTo>
                  <a:cubicBezTo>
                    <a:pt x="493" y="1421"/>
                    <a:pt x="469" y="1404"/>
                    <a:pt x="428" y="1404"/>
                  </a:cubicBezTo>
                  <a:cubicBezTo>
                    <a:pt x="386" y="1404"/>
                    <a:pt x="370" y="1363"/>
                    <a:pt x="345" y="1355"/>
                  </a:cubicBezTo>
                  <a:cubicBezTo>
                    <a:pt x="321" y="1339"/>
                    <a:pt x="313" y="1371"/>
                    <a:pt x="255" y="1404"/>
                  </a:cubicBezTo>
                  <a:cubicBezTo>
                    <a:pt x="206" y="1429"/>
                    <a:pt x="190" y="1371"/>
                    <a:pt x="157" y="1437"/>
                  </a:cubicBezTo>
                  <a:cubicBezTo>
                    <a:pt x="132" y="1503"/>
                    <a:pt x="263" y="1511"/>
                    <a:pt x="288" y="1560"/>
                  </a:cubicBezTo>
                  <a:cubicBezTo>
                    <a:pt x="321" y="1609"/>
                    <a:pt x="304" y="1659"/>
                    <a:pt x="321" y="1708"/>
                  </a:cubicBezTo>
                  <a:cubicBezTo>
                    <a:pt x="345" y="1757"/>
                    <a:pt x="321" y="1757"/>
                    <a:pt x="304" y="1798"/>
                  </a:cubicBezTo>
                  <a:cubicBezTo>
                    <a:pt x="288" y="1839"/>
                    <a:pt x="313" y="1921"/>
                    <a:pt x="337" y="1987"/>
                  </a:cubicBezTo>
                  <a:cubicBezTo>
                    <a:pt x="362" y="2053"/>
                    <a:pt x="542" y="2077"/>
                    <a:pt x="534" y="2110"/>
                  </a:cubicBezTo>
                  <a:cubicBezTo>
                    <a:pt x="526" y="2143"/>
                    <a:pt x="444" y="2168"/>
                    <a:pt x="428" y="2225"/>
                  </a:cubicBezTo>
                  <a:cubicBezTo>
                    <a:pt x="403" y="2274"/>
                    <a:pt x="460" y="2307"/>
                    <a:pt x="460" y="2356"/>
                  </a:cubicBezTo>
                  <a:cubicBezTo>
                    <a:pt x="460" y="2397"/>
                    <a:pt x="386" y="2406"/>
                    <a:pt x="362" y="2430"/>
                  </a:cubicBezTo>
                  <a:cubicBezTo>
                    <a:pt x="337" y="2463"/>
                    <a:pt x="411" y="2504"/>
                    <a:pt x="403" y="2553"/>
                  </a:cubicBezTo>
                  <a:cubicBezTo>
                    <a:pt x="395" y="2594"/>
                    <a:pt x="329" y="2586"/>
                    <a:pt x="280" y="2619"/>
                  </a:cubicBezTo>
                  <a:cubicBezTo>
                    <a:pt x="231" y="2652"/>
                    <a:pt x="263" y="2652"/>
                    <a:pt x="206" y="2734"/>
                  </a:cubicBezTo>
                  <a:cubicBezTo>
                    <a:pt x="148" y="2824"/>
                    <a:pt x="247" y="2832"/>
                    <a:pt x="255" y="2890"/>
                  </a:cubicBezTo>
                  <a:cubicBezTo>
                    <a:pt x="263" y="2955"/>
                    <a:pt x="214" y="2931"/>
                    <a:pt x="198" y="2955"/>
                  </a:cubicBezTo>
                  <a:cubicBezTo>
                    <a:pt x="173" y="2980"/>
                    <a:pt x="198" y="3013"/>
                    <a:pt x="222" y="3087"/>
                  </a:cubicBezTo>
                  <a:cubicBezTo>
                    <a:pt x="247" y="3161"/>
                    <a:pt x="403" y="3070"/>
                    <a:pt x="419" y="3103"/>
                  </a:cubicBezTo>
                  <a:cubicBezTo>
                    <a:pt x="436" y="3136"/>
                    <a:pt x="329" y="3152"/>
                    <a:pt x="304" y="3177"/>
                  </a:cubicBezTo>
                  <a:cubicBezTo>
                    <a:pt x="280" y="3193"/>
                    <a:pt x="354" y="3243"/>
                    <a:pt x="345" y="3284"/>
                  </a:cubicBezTo>
                  <a:cubicBezTo>
                    <a:pt x="345" y="3333"/>
                    <a:pt x="214" y="3300"/>
                    <a:pt x="165" y="3316"/>
                  </a:cubicBezTo>
                  <a:cubicBezTo>
                    <a:pt x="116" y="3341"/>
                    <a:pt x="222" y="3464"/>
                    <a:pt x="263" y="3522"/>
                  </a:cubicBezTo>
                  <a:cubicBezTo>
                    <a:pt x="304" y="3571"/>
                    <a:pt x="436" y="3316"/>
                    <a:pt x="485" y="3275"/>
                  </a:cubicBezTo>
                  <a:cubicBezTo>
                    <a:pt x="542" y="3234"/>
                    <a:pt x="649" y="3193"/>
                    <a:pt x="715" y="3144"/>
                  </a:cubicBezTo>
                  <a:cubicBezTo>
                    <a:pt x="789" y="3087"/>
                    <a:pt x="830" y="3144"/>
                    <a:pt x="887" y="3152"/>
                  </a:cubicBezTo>
                  <a:cubicBezTo>
                    <a:pt x="945" y="3161"/>
                    <a:pt x="953" y="3078"/>
                    <a:pt x="977" y="3054"/>
                  </a:cubicBezTo>
                  <a:cubicBezTo>
                    <a:pt x="1002" y="3029"/>
                    <a:pt x="1018" y="3111"/>
                    <a:pt x="1035" y="3144"/>
                  </a:cubicBezTo>
                  <a:cubicBezTo>
                    <a:pt x="1051" y="3185"/>
                    <a:pt x="1117" y="3218"/>
                    <a:pt x="1141" y="3152"/>
                  </a:cubicBezTo>
                  <a:cubicBezTo>
                    <a:pt x="1166" y="3078"/>
                    <a:pt x="1191" y="2972"/>
                    <a:pt x="1215" y="2947"/>
                  </a:cubicBezTo>
                  <a:cubicBezTo>
                    <a:pt x="1248" y="2931"/>
                    <a:pt x="1421" y="2890"/>
                    <a:pt x="1453" y="2906"/>
                  </a:cubicBezTo>
                  <a:cubicBezTo>
                    <a:pt x="1494" y="2914"/>
                    <a:pt x="1601" y="3054"/>
                    <a:pt x="1650" y="3062"/>
                  </a:cubicBezTo>
                  <a:cubicBezTo>
                    <a:pt x="1700" y="3070"/>
                    <a:pt x="1659" y="2988"/>
                    <a:pt x="1691" y="2947"/>
                  </a:cubicBezTo>
                  <a:cubicBezTo>
                    <a:pt x="1724" y="2906"/>
                    <a:pt x="1773" y="2923"/>
                    <a:pt x="1790" y="2882"/>
                  </a:cubicBezTo>
                  <a:cubicBezTo>
                    <a:pt x="1814" y="2840"/>
                    <a:pt x="1773" y="2791"/>
                    <a:pt x="1790" y="2758"/>
                  </a:cubicBezTo>
                  <a:cubicBezTo>
                    <a:pt x="1806" y="2726"/>
                    <a:pt x="1880" y="2767"/>
                    <a:pt x="1905" y="2791"/>
                  </a:cubicBezTo>
                  <a:cubicBezTo>
                    <a:pt x="1929" y="2816"/>
                    <a:pt x="1987" y="2791"/>
                    <a:pt x="2044" y="2824"/>
                  </a:cubicBezTo>
                  <a:cubicBezTo>
                    <a:pt x="2093" y="2857"/>
                    <a:pt x="2069" y="2882"/>
                    <a:pt x="2118" y="2890"/>
                  </a:cubicBezTo>
                  <a:cubicBezTo>
                    <a:pt x="2167" y="2890"/>
                    <a:pt x="2208" y="2840"/>
                    <a:pt x="2233" y="2808"/>
                  </a:cubicBezTo>
                  <a:cubicBezTo>
                    <a:pt x="2266" y="2775"/>
                    <a:pt x="2282" y="2693"/>
                    <a:pt x="2307" y="2619"/>
                  </a:cubicBezTo>
                  <a:cubicBezTo>
                    <a:pt x="2340" y="2545"/>
                    <a:pt x="2414" y="2397"/>
                    <a:pt x="2422" y="2348"/>
                  </a:cubicBezTo>
                  <a:cubicBezTo>
                    <a:pt x="2430" y="2307"/>
                    <a:pt x="2463" y="2135"/>
                    <a:pt x="2455" y="2085"/>
                  </a:cubicBezTo>
                  <a:cubicBezTo>
                    <a:pt x="2446" y="2028"/>
                    <a:pt x="2389" y="2085"/>
                    <a:pt x="2348" y="2053"/>
                  </a:cubicBezTo>
                  <a:cubicBezTo>
                    <a:pt x="2307" y="2020"/>
                    <a:pt x="2372" y="1930"/>
                    <a:pt x="2356" y="1815"/>
                  </a:cubicBezTo>
                  <a:cubicBezTo>
                    <a:pt x="2340" y="1700"/>
                    <a:pt x="2307" y="1765"/>
                    <a:pt x="2307" y="1601"/>
                  </a:cubicBezTo>
                  <a:cubicBezTo>
                    <a:pt x="2307" y="1437"/>
                    <a:pt x="2364" y="1314"/>
                    <a:pt x="2364" y="1183"/>
                  </a:cubicBezTo>
                  <a:cubicBezTo>
                    <a:pt x="2364" y="1051"/>
                    <a:pt x="2225" y="953"/>
                    <a:pt x="2052" y="690"/>
                  </a:cubicBezTo>
                  <a:cubicBezTo>
                    <a:pt x="1880" y="428"/>
                    <a:pt x="1905" y="387"/>
                    <a:pt x="1790" y="231"/>
                  </a:cubicBezTo>
                  <a:cubicBezTo>
                    <a:pt x="1732" y="149"/>
                    <a:pt x="1683" y="75"/>
                    <a:pt x="1634" y="1"/>
                  </a:cubicBezTo>
                  <a:cubicBezTo>
                    <a:pt x="1568" y="99"/>
                    <a:pt x="1486" y="214"/>
                    <a:pt x="1437" y="264"/>
                  </a:cubicBezTo>
                  <a:cubicBezTo>
                    <a:pt x="1363" y="329"/>
                    <a:pt x="1150" y="313"/>
                    <a:pt x="953" y="288"/>
                  </a:cubicBezTo>
                  <a:cubicBezTo>
                    <a:pt x="862" y="280"/>
                    <a:pt x="772" y="272"/>
                    <a:pt x="715" y="280"/>
                  </a:cubicBezTo>
                  <a:cubicBezTo>
                    <a:pt x="608" y="280"/>
                    <a:pt x="460" y="493"/>
                    <a:pt x="370" y="6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74"/>
            <p:cNvSpPr/>
            <p:nvPr/>
          </p:nvSpPr>
          <p:spPr>
            <a:xfrm>
              <a:off x="5869775" y="2089750"/>
              <a:ext cx="115750" cy="112250"/>
            </a:xfrm>
            <a:custGeom>
              <a:avLst/>
              <a:gdLst/>
              <a:ahLst/>
              <a:cxnLst/>
              <a:rect l="l" t="t" r="r" b="b"/>
              <a:pathLst>
                <a:path w="4630" h="4490" extrusionOk="0">
                  <a:moveTo>
                    <a:pt x="0" y="2700"/>
                  </a:moveTo>
                  <a:cubicBezTo>
                    <a:pt x="91" y="2684"/>
                    <a:pt x="107" y="2659"/>
                    <a:pt x="124" y="2684"/>
                  </a:cubicBezTo>
                  <a:cubicBezTo>
                    <a:pt x="148" y="2716"/>
                    <a:pt x="247" y="2790"/>
                    <a:pt x="296" y="2831"/>
                  </a:cubicBezTo>
                  <a:cubicBezTo>
                    <a:pt x="353" y="2864"/>
                    <a:pt x="345" y="2766"/>
                    <a:pt x="378" y="2766"/>
                  </a:cubicBezTo>
                  <a:cubicBezTo>
                    <a:pt x="419" y="2766"/>
                    <a:pt x="632" y="2922"/>
                    <a:pt x="682" y="2938"/>
                  </a:cubicBezTo>
                  <a:cubicBezTo>
                    <a:pt x="731" y="2946"/>
                    <a:pt x="862" y="2913"/>
                    <a:pt x="911" y="2938"/>
                  </a:cubicBezTo>
                  <a:cubicBezTo>
                    <a:pt x="961" y="2971"/>
                    <a:pt x="862" y="3127"/>
                    <a:pt x="838" y="3184"/>
                  </a:cubicBezTo>
                  <a:cubicBezTo>
                    <a:pt x="821" y="3250"/>
                    <a:pt x="723" y="3455"/>
                    <a:pt x="731" y="3504"/>
                  </a:cubicBezTo>
                  <a:cubicBezTo>
                    <a:pt x="731" y="3554"/>
                    <a:pt x="731" y="3554"/>
                    <a:pt x="772" y="3619"/>
                  </a:cubicBezTo>
                  <a:cubicBezTo>
                    <a:pt x="813" y="3677"/>
                    <a:pt x="879" y="3644"/>
                    <a:pt x="944" y="3668"/>
                  </a:cubicBezTo>
                  <a:cubicBezTo>
                    <a:pt x="1010" y="3693"/>
                    <a:pt x="1034" y="3726"/>
                    <a:pt x="1010" y="3792"/>
                  </a:cubicBezTo>
                  <a:cubicBezTo>
                    <a:pt x="977" y="3865"/>
                    <a:pt x="887" y="3751"/>
                    <a:pt x="829" y="3734"/>
                  </a:cubicBezTo>
                  <a:cubicBezTo>
                    <a:pt x="772" y="3718"/>
                    <a:pt x="747" y="3742"/>
                    <a:pt x="682" y="3759"/>
                  </a:cubicBezTo>
                  <a:cubicBezTo>
                    <a:pt x="616" y="3775"/>
                    <a:pt x="575" y="3931"/>
                    <a:pt x="567" y="3980"/>
                  </a:cubicBezTo>
                  <a:cubicBezTo>
                    <a:pt x="550" y="4038"/>
                    <a:pt x="575" y="4054"/>
                    <a:pt x="567" y="4112"/>
                  </a:cubicBezTo>
                  <a:cubicBezTo>
                    <a:pt x="550" y="4169"/>
                    <a:pt x="411" y="4153"/>
                    <a:pt x="419" y="4185"/>
                  </a:cubicBezTo>
                  <a:cubicBezTo>
                    <a:pt x="427" y="4210"/>
                    <a:pt x="567" y="4243"/>
                    <a:pt x="665" y="4276"/>
                  </a:cubicBezTo>
                  <a:cubicBezTo>
                    <a:pt x="764" y="4317"/>
                    <a:pt x="665" y="4366"/>
                    <a:pt x="706" y="4382"/>
                  </a:cubicBezTo>
                  <a:cubicBezTo>
                    <a:pt x="747" y="4407"/>
                    <a:pt x="813" y="4366"/>
                    <a:pt x="870" y="4350"/>
                  </a:cubicBezTo>
                  <a:cubicBezTo>
                    <a:pt x="928" y="4341"/>
                    <a:pt x="985" y="4358"/>
                    <a:pt x="985" y="4325"/>
                  </a:cubicBezTo>
                  <a:cubicBezTo>
                    <a:pt x="985" y="4284"/>
                    <a:pt x="920" y="4235"/>
                    <a:pt x="936" y="4194"/>
                  </a:cubicBezTo>
                  <a:cubicBezTo>
                    <a:pt x="952" y="4161"/>
                    <a:pt x="1264" y="4391"/>
                    <a:pt x="1346" y="4440"/>
                  </a:cubicBezTo>
                  <a:cubicBezTo>
                    <a:pt x="1428" y="4489"/>
                    <a:pt x="1519" y="4358"/>
                    <a:pt x="1568" y="4358"/>
                  </a:cubicBezTo>
                  <a:cubicBezTo>
                    <a:pt x="1593" y="4358"/>
                    <a:pt x="1642" y="4382"/>
                    <a:pt x="1675" y="4407"/>
                  </a:cubicBezTo>
                  <a:cubicBezTo>
                    <a:pt x="1773" y="4251"/>
                    <a:pt x="1937" y="4021"/>
                    <a:pt x="2077" y="4013"/>
                  </a:cubicBezTo>
                  <a:cubicBezTo>
                    <a:pt x="2134" y="4013"/>
                    <a:pt x="2224" y="4021"/>
                    <a:pt x="2323" y="4030"/>
                  </a:cubicBezTo>
                  <a:cubicBezTo>
                    <a:pt x="2503" y="4046"/>
                    <a:pt x="2700" y="4071"/>
                    <a:pt x="2750" y="4021"/>
                  </a:cubicBezTo>
                  <a:cubicBezTo>
                    <a:pt x="2807" y="3972"/>
                    <a:pt x="2889" y="3849"/>
                    <a:pt x="2955" y="3751"/>
                  </a:cubicBezTo>
                  <a:cubicBezTo>
                    <a:pt x="2930" y="3709"/>
                    <a:pt x="2906" y="3677"/>
                    <a:pt x="2881" y="3652"/>
                  </a:cubicBezTo>
                  <a:cubicBezTo>
                    <a:pt x="2807" y="3570"/>
                    <a:pt x="2610" y="3422"/>
                    <a:pt x="2520" y="3357"/>
                  </a:cubicBezTo>
                  <a:cubicBezTo>
                    <a:pt x="2430" y="3291"/>
                    <a:pt x="2397" y="3340"/>
                    <a:pt x="2265" y="3307"/>
                  </a:cubicBezTo>
                  <a:cubicBezTo>
                    <a:pt x="2134" y="3283"/>
                    <a:pt x="2265" y="3192"/>
                    <a:pt x="2274" y="3127"/>
                  </a:cubicBezTo>
                  <a:cubicBezTo>
                    <a:pt x="2290" y="3069"/>
                    <a:pt x="2380" y="3037"/>
                    <a:pt x="2405" y="2963"/>
                  </a:cubicBezTo>
                  <a:cubicBezTo>
                    <a:pt x="2430" y="2897"/>
                    <a:pt x="2380" y="2831"/>
                    <a:pt x="2446" y="2758"/>
                  </a:cubicBezTo>
                  <a:cubicBezTo>
                    <a:pt x="2512" y="2684"/>
                    <a:pt x="2840" y="2593"/>
                    <a:pt x="2996" y="2511"/>
                  </a:cubicBezTo>
                  <a:cubicBezTo>
                    <a:pt x="3152" y="2437"/>
                    <a:pt x="3784" y="1978"/>
                    <a:pt x="3907" y="1912"/>
                  </a:cubicBezTo>
                  <a:cubicBezTo>
                    <a:pt x="4022" y="1838"/>
                    <a:pt x="3972" y="1830"/>
                    <a:pt x="3956" y="1682"/>
                  </a:cubicBezTo>
                  <a:cubicBezTo>
                    <a:pt x="3948" y="1543"/>
                    <a:pt x="3972" y="1354"/>
                    <a:pt x="4014" y="1215"/>
                  </a:cubicBezTo>
                  <a:cubicBezTo>
                    <a:pt x="4055" y="1083"/>
                    <a:pt x="4112" y="944"/>
                    <a:pt x="4112" y="903"/>
                  </a:cubicBezTo>
                  <a:cubicBezTo>
                    <a:pt x="4112" y="862"/>
                    <a:pt x="4334" y="706"/>
                    <a:pt x="4407" y="648"/>
                  </a:cubicBezTo>
                  <a:cubicBezTo>
                    <a:pt x="4481" y="591"/>
                    <a:pt x="4580" y="624"/>
                    <a:pt x="4629" y="583"/>
                  </a:cubicBezTo>
                  <a:cubicBezTo>
                    <a:pt x="4596" y="558"/>
                    <a:pt x="4572" y="533"/>
                    <a:pt x="4539" y="509"/>
                  </a:cubicBezTo>
                  <a:cubicBezTo>
                    <a:pt x="4473" y="451"/>
                    <a:pt x="4416" y="402"/>
                    <a:pt x="4391" y="369"/>
                  </a:cubicBezTo>
                  <a:cubicBezTo>
                    <a:pt x="4375" y="353"/>
                    <a:pt x="4366" y="312"/>
                    <a:pt x="4350" y="271"/>
                  </a:cubicBezTo>
                  <a:cubicBezTo>
                    <a:pt x="4334" y="222"/>
                    <a:pt x="4317" y="156"/>
                    <a:pt x="4317" y="123"/>
                  </a:cubicBezTo>
                  <a:lnTo>
                    <a:pt x="4317" y="123"/>
                  </a:lnTo>
                  <a:cubicBezTo>
                    <a:pt x="4317" y="115"/>
                    <a:pt x="4309" y="107"/>
                    <a:pt x="4309" y="107"/>
                  </a:cubicBezTo>
                  <a:cubicBezTo>
                    <a:pt x="4309" y="74"/>
                    <a:pt x="4309" y="66"/>
                    <a:pt x="4260" y="49"/>
                  </a:cubicBezTo>
                  <a:cubicBezTo>
                    <a:pt x="4219" y="33"/>
                    <a:pt x="4169" y="25"/>
                    <a:pt x="4128" y="8"/>
                  </a:cubicBezTo>
                  <a:cubicBezTo>
                    <a:pt x="4087" y="0"/>
                    <a:pt x="4055" y="0"/>
                    <a:pt x="4030" y="0"/>
                  </a:cubicBezTo>
                  <a:cubicBezTo>
                    <a:pt x="4022" y="0"/>
                    <a:pt x="3997" y="115"/>
                    <a:pt x="3981" y="222"/>
                  </a:cubicBezTo>
                  <a:cubicBezTo>
                    <a:pt x="3964" y="304"/>
                    <a:pt x="3956" y="378"/>
                    <a:pt x="3940" y="402"/>
                  </a:cubicBezTo>
                  <a:cubicBezTo>
                    <a:pt x="3915" y="443"/>
                    <a:pt x="3841" y="460"/>
                    <a:pt x="3767" y="476"/>
                  </a:cubicBezTo>
                  <a:cubicBezTo>
                    <a:pt x="3710" y="492"/>
                    <a:pt x="3661" y="501"/>
                    <a:pt x="3644" y="517"/>
                  </a:cubicBezTo>
                  <a:cubicBezTo>
                    <a:pt x="3628" y="533"/>
                    <a:pt x="3603" y="575"/>
                    <a:pt x="3579" y="624"/>
                  </a:cubicBezTo>
                  <a:cubicBezTo>
                    <a:pt x="3529" y="689"/>
                    <a:pt x="3480" y="771"/>
                    <a:pt x="3439" y="796"/>
                  </a:cubicBezTo>
                  <a:lnTo>
                    <a:pt x="3439" y="796"/>
                  </a:lnTo>
                  <a:cubicBezTo>
                    <a:pt x="3406" y="813"/>
                    <a:pt x="3267" y="821"/>
                    <a:pt x="3127" y="829"/>
                  </a:cubicBezTo>
                  <a:cubicBezTo>
                    <a:pt x="2947" y="837"/>
                    <a:pt x="2758" y="845"/>
                    <a:pt x="2758" y="854"/>
                  </a:cubicBezTo>
                  <a:lnTo>
                    <a:pt x="2758" y="854"/>
                  </a:lnTo>
                  <a:cubicBezTo>
                    <a:pt x="2750" y="870"/>
                    <a:pt x="2840" y="1018"/>
                    <a:pt x="2906" y="1124"/>
                  </a:cubicBezTo>
                  <a:cubicBezTo>
                    <a:pt x="2938" y="1190"/>
                    <a:pt x="2971" y="1231"/>
                    <a:pt x="2971" y="1247"/>
                  </a:cubicBezTo>
                  <a:cubicBezTo>
                    <a:pt x="2971" y="1272"/>
                    <a:pt x="2938" y="1321"/>
                    <a:pt x="2906" y="1362"/>
                  </a:cubicBezTo>
                  <a:cubicBezTo>
                    <a:pt x="2873" y="1395"/>
                    <a:pt x="2840" y="1420"/>
                    <a:pt x="2815" y="1420"/>
                  </a:cubicBezTo>
                  <a:cubicBezTo>
                    <a:pt x="2791" y="1428"/>
                    <a:pt x="2627" y="1403"/>
                    <a:pt x="2479" y="1387"/>
                  </a:cubicBezTo>
                  <a:cubicBezTo>
                    <a:pt x="2339" y="1362"/>
                    <a:pt x="2200" y="1346"/>
                    <a:pt x="2183" y="1330"/>
                  </a:cubicBezTo>
                  <a:lnTo>
                    <a:pt x="2183" y="1330"/>
                  </a:lnTo>
                  <a:cubicBezTo>
                    <a:pt x="2159" y="1321"/>
                    <a:pt x="2101" y="1272"/>
                    <a:pt x="2044" y="1215"/>
                  </a:cubicBezTo>
                  <a:cubicBezTo>
                    <a:pt x="1978" y="1149"/>
                    <a:pt x="1904" y="1083"/>
                    <a:pt x="1904" y="1083"/>
                  </a:cubicBezTo>
                  <a:cubicBezTo>
                    <a:pt x="1888" y="1083"/>
                    <a:pt x="1863" y="1083"/>
                    <a:pt x="1847" y="1092"/>
                  </a:cubicBezTo>
                  <a:cubicBezTo>
                    <a:pt x="1831" y="1100"/>
                    <a:pt x="1814" y="1108"/>
                    <a:pt x="1806" y="1116"/>
                  </a:cubicBezTo>
                  <a:cubicBezTo>
                    <a:pt x="1798" y="1124"/>
                    <a:pt x="1757" y="1198"/>
                    <a:pt x="1699" y="1297"/>
                  </a:cubicBezTo>
                  <a:cubicBezTo>
                    <a:pt x="1568" y="1518"/>
                    <a:pt x="1371" y="1847"/>
                    <a:pt x="1314" y="1847"/>
                  </a:cubicBezTo>
                  <a:cubicBezTo>
                    <a:pt x="1289" y="1847"/>
                    <a:pt x="1256" y="1855"/>
                    <a:pt x="1215" y="1863"/>
                  </a:cubicBezTo>
                  <a:cubicBezTo>
                    <a:pt x="1166" y="1871"/>
                    <a:pt x="1117" y="1888"/>
                    <a:pt x="1067" y="1904"/>
                  </a:cubicBezTo>
                  <a:lnTo>
                    <a:pt x="1067" y="1904"/>
                  </a:lnTo>
                  <a:cubicBezTo>
                    <a:pt x="1010" y="1920"/>
                    <a:pt x="969" y="1961"/>
                    <a:pt x="928" y="2002"/>
                  </a:cubicBezTo>
                  <a:cubicBezTo>
                    <a:pt x="903" y="2035"/>
                    <a:pt x="870" y="2068"/>
                    <a:pt x="838" y="2093"/>
                  </a:cubicBezTo>
                  <a:cubicBezTo>
                    <a:pt x="796" y="2126"/>
                    <a:pt x="690" y="2183"/>
                    <a:pt x="567" y="2240"/>
                  </a:cubicBezTo>
                  <a:cubicBezTo>
                    <a:pt x="411" y="2331"/>
                    <a:pt x="230" y="2421"/>
                    <a:pt x="165" y="2470"/>
                  </a:cubicBezTo>
                  <a:cubicBezTo>
                    <a:pt x="115" y="2511"/>
                    <a:pt x="50" y="2610"/>
                    <a:pt x="0" y="270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74"/>
            <p:cNvSpPr/>
            <p:nvPr/>
          </p:nvSpPr>
          <p:spPr>
            <a:xfrm>
              <a:off x="5869775" y="2089750"/>
              <a:ext cx="115750" cy="112250"/>
            </a:xfrm>
            <a:custGeom>
              <a:avLst/>
              <a:gdLst/>
              <a:ahLst/>
              <a:cxnLst/>
              <a:rect l="l" t="t" r="r" b="b"/>
              <a:pathLst>
                <a:path w="4630" h="4490" fill="none" extrusionOk="0">
                  <a:moveTo>
                    <a:pt x="0" y="2700"/>
                  </a:moveTo>
                  <a:cubicBezTo>
                    <a:pt x="91" y="2684"/>
                    <a:pt x="107" y="2659"/>
                    <a:pt x="124" y="2684"/>
                  </a:cubicBezTo>
                  <a:cubicBezTo>
                    <a:pt x="148" y="2716"/>
                    <a:pt x="247" y="2790"/>
                    <a:pt x="296" y="2831"/>
                  </a:cubicBezTo>
                  <a:cubicBezTo>
                    <a:pt x="353" y="2864"/>
                    <a:pt x="345" y="2766"/>
                    <a:pt x="378" y="2766"/>
                  </a:cubicBezTo>
                  <a:cubicBezTo>
                    <a:pt x="419" y="2766"/>
                    <a:pt x="632" y="2922"/>
                    <a:pt x="682" y="2938"/>
                  </a:cubicBezTo>
                  <a:cubicBezTo>
                    <a:pt x="731" y="2946"/>
                    <a:pt x="862" y="2913"/>
                    <a:pt x="911" y="2938"/>
                  </a:cubicBezTo>
                  <a:cubicBezTo>
                    <a:pt x="961" y="2971"/>
                    <a:pt x="862" y="3127"/>
                    <a:pt x="838" y="3184"/>
                  </a:cubicBezTo>
                  <a:cubicBezTo>
                    <a:pt x="821" y="3250"/>
                    <a:pt x="723" y="3455"/>
                    <a:pt x="731" y="3504"/>
                  </a:cubicBezTo>
                  <a:cubicBezTo>
                    <a:pt x="731" y="3554"/>
                    <a:pt x="731" y="3554"/>
                    <a:pt x="772" y="3619"/>
                  </a:cubicBezTo>
                  <a:cubicBezTo>
                    <a:pt x="813" y="3677"/>
                    <a:pt x="879" y="3644"/>
                    <a:pt x="944" y="3668"/>
                  </a:cubicBezTo>
                  <a:cubicBezTo>
                    <a:pt x="1010" y="3693"/>
                    <a:pt x="1034" y="3726"/>
                    <a:pt x="1010" y="3792"/>
                  </a:cubicBezTo>
                  <a:cubicBezTo>
                    <a:pt x="977" y="3865"/>
                    <a:pt x="887" y="3751"/>
                    <a:pt x="829" y="3734"/>
                  </a:cubicBezTo>
                  <a:cubicBezTo>
                    <a:pt x="772" y="3718"/>
                    <a:pt x="747" y="3742"/>
                    <a:pt x="682" y="3759"/>
                  </a:cubicBezTo>
                  <a:cubicBezTo>
                    <a:pt x="616" y="3775"/>
                    <a:pt x="575" y="3931"/>
                    <a:pt x="567" y="3980"/>
                  </a:cubicBezTo>
                  <a:cubicBezTo>
                    <a:pt x="550" y="4038"/>
                    <a:pt x="575" y="4054"/>
                    <a:pt x="567" y="4112"/>
                  </a:cubicBezTo>
                  <a:cubicBezTo>
                    <a:pt x="550" y="4169"/>
                    <a:pt x="411" y="4153"/>
                    <a:pt x="419" y="4185"/>
                  </a:cubicBezTo>
                  <a:cubicBezTo>
                    <a:pt x="427" y="4210"/>
                    <a:pt x="567" y="4243"/>
                    <a:pt x="665" y="4276"/>
                  </a:cubicBezTo>
                  <a:cubicBezTo>
                    <a:pt x="764" y="4317"/>
                    <a:pt x="665" y="4366"/>
                    <a:pt x="706" y="4382"/>
                  </a:cubicBezTo>
                  <a:cubicBezTo>
                    <a:pt x="747" y="4407"/>
                    <a:pt x="813" y="4366"/>
                    <a:pt x="870" y="4350"/>
                  </a:cubicBezTo>
                  <a:cubicBezTo>
                    <a:pt x="928" y="4341"/>
                    <a:pt x="985" y="4358"/>
                    <a:pt x="985" y="4325"/>
                  </a:cubicBezTo>
                  <a:cubicBezTo>
                    <a:pt x="985" y="4284"/>
                    <a:pt x="920" y="4235"/>
                    <a:pt x="936" y="4194"/>
                  </a:cubicBezTo>
                  <a:cubicBezTo>
                    <a:pt x="952" y="4161"/>
                    <a:pt x="1264" y="4391"/>
                    <a:pt x="1346" y="4440"/>
                  </a:cubicBezTo>
                  <a:cubicBezTo>
                    <a:pt x="1428" y="4489"/>
                    <a:pt x="1519" y="4358"/>
                    <a:pt x="1568" y="4358"/>
                  </a:cubicBezTo>
                  <a:cubicBezTo>
                    <a:pt x="1593" y="4358"/>
                    <a:pt x="1642" y="4382"/>
                    <a:pt x="1675" y="4407"/>
                  </a:cubicBezTo>
                  <a:cubicBezTo>
                    <a:pt x="1773" y="4251"/>
                    <a:pt x="1937" y="4021"/>
                    <a:pt x="2077" y="4013"/>
                  </a:cubicBezTo>
                  <a:cubicBezTo>
                    <a:pt x="2134" y="4013"/>
                    <a:pt x="2224" y="4021"/>
                    <a:pt x="2323" y="4030"/>
                  </a:cubicBezTo>
                  <a:cubicBezTo>
                    <a:pt x="2503" y="4046"/>
                    <a:pt x="2700" y="4071"/>
                    <a:pt x="2750" y="4021"/>
                  </a:cubicBezTo>
                  <a:cubicBezTo>
                    <a:pt x="2807" y="3972"/>
                    <a:pt x="2889" y="3849"/>
                    <a:pt x="2955" y="3751"/>
                  </a:cubicBezTo>
                  <a:cubicBezTo>
                    <a:pt x="2930" y="3709"/>
                    <a:pt x="2906" y="3677"/>
                    <a:pt x="2881" y="3652"/>
                  </a:cubicBezTo>
                  <a:cubicBezTo>
                    <a:pt x="2807" y="3570"/>
                    <a:pt x="2610" y="3422"/>
                    <a:pt x="2520" y="3357"/>
                  </a:cubicBezTo>
                  <a:cubicBezTo>
                    <a:pt x="2430" y="3291"/>
                    <a:pt x="2397" y="3340"/>
                    <a:pt x="2265" y="3307"/>
                  </a:cubicBezTo>
                  <a:cubicBezTo>
                    <a:pt x="2134" y="3283"/>
                    <a:pt x="2265" y="3192"/>
                    <a:pt x="2274" y="3127"/>
                  </a:cubicBezTo>
                  <a:cubicBezTo>
                    <a:pt x="2290" y="3069"/>
                    <a:pt x="2380" y="3037"/>
                    <a:pt x="2405" y="2963"/>
                  </a:cubicBezTo>
                  <a:cubicBezTo>
                    <a:pt x="2430" y="2897"/>
                    <a:pt x="2380" y="2831"/>
                    <a:pt x="2446" y="2758"/>
                  </a:cubicBezTo>
                  <a:cubicBezTo>
                    <a:pt x="2512" y="2684"/>
                    <a:pt x="2840" y="2593"/>
                    <a:pt x="2996" y="2511"/>
                  </a:cubicBezTo>
                  <a:cubicBezTo>
                    <a:pt x="3152" y="2437"/>
                    <a:pt x="3784" y="1978"/>
                    <a:pt x="3907" y="1912"/>
                  </a:cubicBezTo>
                  <a:cubicBezTo>
                    <a:pt x="4022" y="1838"/>
                    <a:pt x="3972" y="1830"/>
                    <a:pt x="3956" y="1682"/>
                  </a:cubicBezTo>
                  <a:cubicBezTo>
                    <a:pt x="3948" y="1543"/>
                    <a:pt x="3972" y="1354"/>
                    <a:pt x="4014" y="1215"/>
                  </a:cubicBezTo>
                  <a:cubicBezTo>
                    <a:pt x="4055" y="1083"/>
                    <a:pt x="4112" y="944"/>
                    <a:pt x="4112" y="903"/>
                  </a:cubicBezTo>
                  <a:cubicBezTo>
                    <a:pt x="4112" y="862"/>
                    <a:pt x="4334" y="706"/>
                    <a:pt x="4407" y="648"/>
                  </a:cubicBezTo>
                  <a:cubicBezTo>
                    <a:pt x="4481" y="591"/>
                    <a:pt x="4580" y="624"/>
                    <a:pt x="4629" y="583"/>
                  </a:cubicBezTo>
                  <a:cubicBezTo>
                    <a:pt x="4596" y="558"/>
                    <a:pt x="4572" y="533"/>
                    <a:pt x="4539" y="509"/>
                  </a:cubicBezTo>
                  <a:cubicBezTo>
                    <a:pt x="4473" y="451"/>
                    <a:pt x="4416" y="402"/>
                    <a:pt x="4391" y="369"/>
                  </a:cubicBezTo>
                  <a:cubicBezTo>
                    <a:pt x="4375" y="353"/>
                    <a:pt x="4366" y="312"/>
                    <a:pt x="4350" y="271"/>
                  </a:cubicBezTo>
                  <a:cubicBezTo>
                    <a:pt x="4334" y="222"/>
                    <a:pt x="4317" y="156"/>
                    <a:pt x="4317" y="123"/>
                  </a:cubicBezTo>
                  <a:lnTo>
                    <a:pt x="4317" y="123"/>
                  </a:lnTo>
                  <a:cubicBezTo>
                    <a:pt x="4317" y="115"/>
                    <a:pt x="4309" y="107"/>
                    <a:pt x="4309" y="107"/>
                  </a:cubicBezTo>
                  <a:cubicBezTo>
                    <a:pt x="4309" y="74"/>
                    <a:pt x="4309" y="66"/>
                    <a:pt x="4260" y="49"/>
                  </a:cubicBezTo>
                  <a:cubicBezTo>
                    <a:pt x="4219" y="33"/>
                    <a:pt x="4169" y="25"/>
                    <a:pt x="4128" y="8"/>
                  </a:cubicBezTo>
                  <a:cubicBezTo>
                    <a:pt x="4087" y="0"/>
                    <a:pt x="4055" y="0"/>
                    <a:pt x="4030" y="0"/>
                  </a:cubicBezTo>
                  <a:cubicBezTo>
                    <a:pt x="4022" y="0"/>
                    <a:pt x="3997" y="115"/>
                    <a:pt x="3981" y="222"/>
                  </a:cubicBezTo>
                  <a:cubicBezTo>
                    <a:pt x="3964" y="304"/>
                    <a:pt x="3956" y="378"/>
                    <a:pt x="3940" y="402"/>
                  </a:cubicBezTo>
                  <a:cubicBezTo>
                    <a:pt x="3915" y="443"/>
                    <a:pt x="3841" y="460"/>
                    <a:pt x="3767" y="476"/>
                  </a:cubicBezTo>
                  <a:cubicBezTo>
                    <a:pt x="3710" y="492"/>
                    <a:pt x="3661" y="501"/>
                    <a:pt x="3644" y="517"/>
                  </a:cubicBezTo>
                  <a:cubicBezTo>
                    <a:pt x="3628" y="533"/>
                    <a:pt x="3603" y="575"/>
                    <a:pt x="3579" y="624"/>
                  </a:cubicBezTo>
                  <a:cubicBezTo>
                    <a:pt x="3529" y="689"/>
                    <a:pt x="3480" y="771"/>
                    <a:pt x="3439" y="796"/>
                  </a:cubicBezTo>
                  <a:lnTo>
                    <a:pt x="3439" y="796"/>
                  </a:lnTo>
                  <a:cubicBezTo>
                    <a:pt x="3406" y="813"/>
                    <a:pt x="3267" y="821"/>
                    <a:pt x="3127" y="829"/>
                  </a:cubicBezTo>
                  <a:cubicBezTo>
                    <a:pt x="2947" y="837"/>
                    <a:pt x="2758" y="845"/>
                    <a:pt x="2758" y="854"/>
                  </a:cubicBezTo>
                  <a:lnTo>
                    <a:pt x="2758" y="854"/>
                  </a:lnTo>
                  <a:cubicBezTo>
                    <a:pt x="2750" y="870"/>
                    <a:pt x="2840" y="1018"/>
                    <a:pt x="2906" y="1124"/>
                  </a:cubicBezTo>
                  <a:cubicBezTo>
                    <a:pt x="2938" y="1190"/>
                    <a:pt x="2971" y="1231"/>
                    <a:pt x="2971" y="1247"/>
                  </a:cubicBezTo>
                  <a:cubicBezTo>
                    <a:pt x="2971" y="1272"/>
                    <a:pt x="2938" y="1321"/>
                    <a:pt x="2906" y="1362"/>
                  </a:cubicBezTo>
                  <a:cubicBezTo>
                    <a:pt x="2873" y="1395"/>
                    <a:pt x="2840" y="1420"/>
                    <a:pt x="2815" y="1420"/>
                  </a:cubicBezTo>
                  <a:cubicBezTo>
                    <a:pt x="2791" y="1428"/>
                    <a:pt x="2627" y="1403"/>
                    <a:pt x="2479" y="1387"/>
                  </a:cubicBezTo>
                  <a:cubicBezTo>
                    <a:pt x="2339" y="1362"/>
                    <a:pt x="2200" y="1346"/>
                    <a:pt x="2183" y="1330"/>
                  </a:cubicBezTo>
                  <a:lnTo>
                    <a:pt x="2183" y="1330"/>
                  </a:lnTo>
                  <a:cubicBezTo>
                    <a:pt x="2159" y="1321"/>
                    <a:pt x="2101" y="1272"/>
                    <a:pt x="2044" y="1215"/>
                  </a:cubicBezTo>
                  <a:cubicBezTo>
                    <a:pt x="1978" y="1149"/>
                    <a:pt x="1904" y="1083"/>
                    <a:pt x="1904" y="1083"/>
                  </a:cubicBezTo>
                  <a:cubicBezTo>
                    <a:pt x="1888" y="1083"/>
                    <a:pt x="1863" y="1083"/>
                    <a:pt x="1847" y="1092"/>
                  </a:cubicBezTo>
                  <a:cubicBezTo>
                    <a:pt x="1831" y="1100"/>
                    <a:pt x="1814" y="1108"/>
                    <a:pt x="1806" y="1116"/>
                  </a:cubicBezTo>
                  <a:cubicBezTo>
                    <a:pt x="1798" y="1124"/>
                    <a:pt x="1757" y="1198"/>
                    <a:pt x="1699" y="1297"/>
                  </a:cubicBezTo>
                  <a:cubicBezTo>
                    <a:pt x="1568" y="1518"/>
                    <a:pt x="1371" y="1847"/>
                    <a:pt x="1314" y="1847"/>
                  </a:cubicBezTo>
                  <a:cubicBezTo>
                    <a:pt x="1289" y="1847"/>
                    <a:pt x="1256" y="1855"/>
                    <a:pt x="1215" y="1863"/>
                  </a:cubicBezTo>
                  <a:cubicBezTo>
                    <a:pt x="1166" y="1871"/>
                    <a:pt x="1117" y="1888"/>
                    <a:pt x="1067" y="1904"/>
                  </a:cubicBezTo>
                  <a:lnTo>
                    <a:pt x="1067" y="1904"/>
                  </a:lnTo>
                  <a:cubicBezTo>
                    <a:pt x="1010" y="1920"/>
                    <a:pt x="969" y="1961"/>
                    <a:pt x="928" y="2002"/>
                  </a:cubicBezTo>
                  <a:cubicBezTo>
                    <a:pt x="903" y="2035"/>
                    <a:pt x="870" y="2068"/>
                    <a:pt x="838" y="2093"/>
                  </a:cubicBezTo>
                  <a:cubicBezTo>
                    <a:pt x="796" y="2126"/>
                    <a:pt x="690" y="2183"/>
                    <a:pt x="567" y="2240"/>
                  </a:cubicBezTo>
                  <a:cubicBezTo>
                    <a:pt x="411" y="2331"/>
                    <a:pt x="230" y="2421"/>
                    <a:pt x="165" y="2470"/>
                  </a:cubicBezTo>
                  <a:cubicBezTo>
                    <a:pt x="115" y="2511"/>
                    <a:pt x="50" y="2610"/>
                    <a:pt x="0" y="270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74"/>
            <p:cNvSpPr/>
            <p:nvPr/>
          </p:nvSpPr>
          <p:spPr>
            <a:xfrm>
              <a:off x="5291600" y="2388875"/>
              <a:ext cx="160475" cy="341425"/>
            </a:xfrm>
            <a:custGeom>
              <a:avLst/>
              <a:gdLst/>
              <a:ahLst/>
              <a:cxnLst/>
              <a:rect l="l" t="t" r="r" b="b"/>
              <a:pathLst>
                <a:path w="6419" h="13657" extrusionOk="0">
                  <a:moveTo>
                    <a:pt x="863" y="6976"/>
                  </a:moveTo>
                  <a:cubicBezTo>
                    <a:pt x="871" y="7189"/>
                    <a:pt x="1117" y="7304"/>
                    <a:pt x="1142" y="7280"/>
                  </a:cubicBezTo>
                  <a:cubicBezTo>
                    <a:pt x="1174" y="7255"/>
                    <a:pt x="1224" y="7066"/>
                    <a:pt x="1101" y="6960"/>
                  </a:cubicBezTo>
                  <a:cubicBezTo>
                    <a:pt x="977" y="6861"/>
                    <a:pt x="969" y="6886"/>
                    <a:pt x="904" y="6845"/>
                  </a:cubicBezTo>
                  <a:cubicBezTo>
                    <a:pt x="838" y="6804"/>
                    <a:pt x="863" y="6886"/>
                    <a:pt x="863" y="6976"/>
                  </a:cubicBezTo>
                  <a:close/>
                  <a:moveTo>
                    <a:pt x="4408" y="12614"/>
                  </a:moveTo>
                  <a:cubicBezTo>
                    <a:pt x="4350" y="12680"/>
                    <a:pt x="4203" y="12770"/>
                    <a:pt x="4293" y="12795"/>
                  </a:cubicBezTo>
                  <a:cubicBezTo>
                    <a:pt x="4383" y="12819"/>
                    <a:pt x="4449" y="12786"/>
                    <a:pt x="4474" y="12729"/>
                  </a:cubicBezTo>
                  <a:cubicBezTo>
                    <a:pt x="4506" y="12663"/>
                    <a:pt x="4506" y="12524"/>
                    <a:pt x="4408" y="12614"/>
                  </a:cubicBezTo>
                  <a:close/>
                  <a:moveTo>
                    <a:pt x="4424" y="11810"/>
                  </a:moveTo>
                  <a:cubicBezTo>
                    <a:pt x="4424" y="11917"/>
                    <a:pt x="4400" y="12023"/>
                    <a:pt x="4433" y="12031"/>
                  </a:cubicBezTo>
                  <a:cubicBezTo>
                    <a:pt x="4465" y="12040"/>
                    <a:pt x="4597" y="11958"/>
                    <a:pt x="4572" y="11900"/>
                  </a:cubicBezTo>
                  <a:cubicBezTo>
                    <a:pt x="4539" y="11843"/>
                    <a:pt x="4498" y="11769"/>
                    <a:pt x="4457" y="11744"/>
                  </a:cubicBezTo>
                  <a:cubicBezTo>
                    <a:pt x="4416" y="11711"/>
                    <a:pt x="4424" y="11703"/>
                    <a:pt x="4424" y="11810"/>
                  </a:cubicBezTo>
                  <a:close/>
                  <a:moveTo>
                    <a:pt x="1" y="5696"/>
                  </a:moveTo>
                  <a:cubicBezTo>
                    <a:pt x="42" y="5778"/>
                    <a:pt x="83" y="5852"/>
                    <a:pt x="99" y="5868"/>
                  </a:cubicBezTo>
                  <a:cubicBezTo>
                    <a:pt x="149" y="5926"/>
                    <a:pt x="157" y="5835"/>
                    <a:pt x="190" y="5844"/>
                  </a:cubicBezTo>
                  <a:cubicBezTo>
                    <a:pt x="222" y="5844"/>
                    <a:pt x="288" y="6057"/>
                    <a:pt x="354" y="6106"/>
                  </a:cubicBezTo>
                  <a:cubicBezTo>
                    <a:pt x="419" y="6155"/>
                    <a:pt x="378" y="6032"/>
                    <a:pt x="419" y="6000"/>
                  </a:cubicBezTo>
                  <a:cubicBezTo>
                    <a:pt x="460" y="5975"/>
                    <a:pt x="518" y="6205"/>
                    <a:pt x="559" y="6221"/>
                  </a:cubicBezTo>
                  <a:cubicBezTo>
                    <a:pt x="600" y="6229"/>
                    <a:pt x="649" y="6106"/>
                    <a:pt x="698" y="6164"/>
                  </a:cubicBezTo>
                  <a:cubicBezTo>
                    <a:pt x="756" y="6221"/>
                    <a:pt x="641" y="6328"/>
                    <a:pt x="616" y="6393"/>
                  </a:cubicBezTo>
                  <a:cubicBezTo>
                    <a:pt x="592" y="6451"/>
                    <a:pt x="633" y="6525"/>
                    <a:pt x="649" y="6549"/>
                  </a:cubicBezTo>
                  <a:cubicBezTo>
                    <a:pt x="666" y="6574"/>
                    <a:pt x="748" y="6451"/>
                    <a:pt x="764" y="6426"/>
                  </a:cubicBezTo>
                  <a:cubicBezTo>
                    <a:pt x="789" y="6410"/>
                    <a:pt x="1125" y="6492"/>
                    <a:pt x="1142" y="6508"/>
                  </a:cubicBezTo>
                  <a:cubicBezTo>
                    <a:pt x="1166" y="6517"/>
                    <a:pt x="1109" y="6582"/>
                    <a:pt x="1109" y="6631"/>
                  </a:cubicBezTo>
                  <a:cubicBezTo>
                    <a:pt x="1109" y="6681"/>
                    <a:pt x="1207" y="6648"/>
                    <a:pt x="1248" y="6672"/>
                  </a:cubicBezTo>
                  <a:cubicBezTo>
                    <a:pt x="1298" y="6697"/>
                    <a:pt x="1215" y="6738"/>
                    <a:pt x="1191" y="6771"/>
                  </a:cubicBezTo>
                  <a:cubicBezTo>
                    <a:pt x="1174" y="6796"/>
                    <a:pt x="1363" y="6902"/>
                    <a:pt x="1404" y="6943"/>
                  </a:cubicBezTo>
                  <a:cubicBezTo>
                    <a:pt x="1445" y="6993"/>
                    <a:pt x="1396" y="7272"/>
                    <a:pt x="1380" y="7337"/>
                  </a:cubicBezTo>
                  <a:cubicBezTo>
                    <a:pt x="1363" y="7403"/>
                    <a:pt x="1404" y="7362"/>
                    <a:pt x="1478" y="7436"/>
                  </a:cubicBezTo>
                  <a:cubicBezTo>
                    <a:pt x="1552" y="7510"/>
                    <a:pt x="1577" y="7657"/>
                    <a:pt x="1642" y="7830"/>
                  </a:cubicBezTo>
                  <a:cubicBezTo>
                    <a:pt x="1716" y="7994"/>
                    <a:pt x="1741" y="8215"/>
                    <a:pt x="1757" y="8338"/>
                  </a:cubicBezTo>
                  <a:cubicBezTo>
                    <a:pt x="1765" y="8470"/>
                    <a:pt x="1691" y="8527"/>
                    <a:pt x="1675" y="8609"/>
                  </a:cubicBezTo>
                  <a:cubicBezTo>
                    <a:pt x="1659" y="8691"/>
                    <a:pt x="1618" y="8896"/>
                    <a:pt x="1618" y="9020"/>
                  </a:cubicBezTo>
                  <a:cubicBezTo>
                    <a:pt x="1618" y="9134"/>
                    <a:pt x="1568" y="9274"/>
                    <a:pt x="1544" y="9397"/>
                  </a:cubicBezTo>
                  <a:cubicBezTo>
                    <a:pt x="1527" y="9520"/>
                    <a:pt x="1691" y="9299"/>
                    <a:pt x="1757" y="9241"/>
                  </a:cubicBezTo>
                  <a:cubicBezTo>
                    <a:pt x="1815" y="9184"/>
                    <a:pt x="1765" y="9093"/>
                    <a:pt x="1847" y="9077"/>
                  </a:cubicBezTo>
                  <a:cubicBezTo>
                    <a:pt x="1929" y="9061"/>
                    <a:pt x="1847" y="9266"/>
                    <a:pt x="1823" y="9315"/>
                  </a:cubicBezTo>
                  <a:cubicBezTo>
                    <a:pt x="1806" y="9356"/>
                    <a:pt x="1831" y="9405"/>
                    <a:pt x="1880" y="9381"/>
                  </a:cubicBezTo>
                  <a:cubicBezTo>
                    <a:pt x="1921" y="9356"/>
                    <a:pt x="1970" y="9290"/>
                    <a:pt x="2044" y="9274"/>
                  </a:cubicBezTo>
                  <a:cubicBezTo>
                    <a:pt x="2118" y="9249"/>
                    <a:pt x="2061" y="9315"/>
                    <a:pt x="2020" y="9381"/>
                  </a:cubicBezTo>
                  <a:cubicBezTo>
                    <a:pt x="1987" y="9446"/>
                    <a:pt x="2028" y="9578"/>
                    <a:pt x="2061" y="9553"/>
                  </a:cubicBezTo>
                  <a:cubicBezTo>
                    <a:pt x="2085" y="9537"/>
                    <a:pt x="2118" y="9397"/>
                    <a:pt x="2167" y="9372"/>
                  </a:cubicBezTo>
                  <a:cubicBezTo>
                    <a:pt x="2217" y="9348"/>
                    <a:pt x="2176" y="9528"/>
                    <a:pt x="2208" y="9553"/>
                  </a:cubicBezTo>
                  <a:cubicBezTo>
                    <a:pt x="2241" y="9578"/>
                    <a:pt x="2307" y="9348"/>
                    <a:pt x="2356" y="9315"/>
                  </a:cubicBezTo>
                  <a:cubicBezTo>
                    <a:pt x="2405" y="9290"/>
                    <a:pt x="2291" y="9619"/>
                    <a:pt x="2299" y="9660"/>
                  </a:cubicBezTo>
                  <a:cubicBezTo>
                    <a:pt x="2315" y="9693"/>
                    <a:pt x="2389" y="9660"/>
                    <a:pt x="2471" y="9553"/>
                  </a:cubicBezTo>
                  <a:cubicBezTo>
                    <a:pt x="2545" y="9446"/>
                    <a:pt x="2553" y="9331"/>
                    <a:pt x="2586" y="9290"/>
                  </a:cubicBezTo>
                  <a:cubicBezTo>
                    <a:pt x="2627" y="9258"/>
                    <a:pt x="2693" y="9282"/>
                    <a:pt x="2734" y="9274"/>
                  </a:cubicBezTo>
                  <a:cubicBezTo>
                    <a:pt x="2775" y="9258"/>
                    <a:pt x="2775" y="9217"/>
                    <a:pt x="2791" y="9167"/>
                  </a:cubicBezTo>
                  <a:cubicBezTo>
                    <a:pt x="2808" y="9118"/>
                    <a:pt x="2890" y="9176"/>
                    <a:pt x="2955" y="9151"/>
                  </a:cubicBezTo>
                  <a:cubicBezTo>
                    <a:pt x="3029" y="9126"/>
                    <a:pt x="2972" y="9044"/>
                    <a:pt x="3005" y="9003"/>
                  </a:cubicBezTo>
                  <a:cubicBezTo>
                    <a:pt x="3046" y="8962"/>
                    <a:pt x="3152" y="9052"/>
                    <a:pt x="3202" y="9044"/>
                  </a:cubicBezTo>
                  <a:cubicBezTo>
                    <a:pt x="3259" y="9028"/>
                    <a:pt x="3349" y="8921"/>
                    <a:pt x="3366" y="8880"/>
                  </a:cubicBezTo>
                  <a:cubicBezTo>
                    <a:pt x="3390" y="8839"/>
                    <a:pt x="3366" y="8831"/>
                    <a:pt x="3357" y="8790"/>
                  </a:cubicBezTo>
                  <a:cubicBezTo>
                    <a:pt x="3357" y="8741"/>
                    <a:pt x="3415" y="8593"/>
                    <a:pt x="3407" y="8527"/>
                  </a:cubicBezTo>
                  <a:cubicBezTo>
                    <a:pt x="3407" y="8462"/>
                    <a:pt x="3407" y="8396"/>
                    <a:pt x="3415" y="8379"/>
                  </a:cubicBezTo>
                  <a:cubicBezTo>
                    <a:pt x="3423" y="8371"/>
                    <a:pt x="3612" y="8544"/>
                    <a:pt x="3661" y="8609"/>
                  </a:cubicBezTo>
                  <a:cubicBezTo>
                    <a:pt x="3719" y="8675"/>
                    <a:pt x="3702" y="8970"/>
                    <a:pt x="3801" y="9044"/>
                  </a:cubicBezTo>
                  <a:cubicBezTo>
                    <a:pt x="3907" y="9118"/>
                    <a:pt x="3965" y="8979"/>
                    <a:pt x="4055" y="8979"/>
                  </a:cubicBezTo>
                  <a:cubicBezTo>
                    <a:pt x="4137" y="8987"/>
                    <a:pt x="4080" y="9020"/>
                    <a:pt x="4014" y="9069"/>
                  </a:cubicBezTo>
                  <a:cubicBezTo>
                    <a:pt x="3957" y="9118"/>
                    <a:pt x="3957" y="9225"/>
                    <a:pt x="3957" y="9348"/>
                  </a:cubicBezTo>
                  <a:cubicBezTo>
                    <a:pt x="3948" y="9479"/>
                    <a:pt x="4039" y="9578"/>
                    <a:pt x="4047" y="9660"/>
                  </a:cubicBezTo>
                  <a:cubicBezTo>
                    <a:pt x="4063" y="9750"/>
                    <a:pt x="4039" y="10086"/>
                    <a:pt x="4080" y="10275"/>
                  </a:cubicBezTo>
                  <a:cubicBezTo>
                    <a:pt x="4121" y="10456"/>
                    <a:pt x="4195" y="10407"/>
                    <a:pt x="4236" y="10439"/>
                  </a:cubicBezTo>
                  <a:cubicBezTo>
                    <a:pt x="4268" y="10472"/>
                    <a:pt x="4252" y="10694"/>
                    <a:pt x="4293" y="10841"/>
                  </a:cubicBezTo>
                  <a:cubicBezTo>
                    <a:pt x="4326" y="10997"/>
                    <a:pt x="4318" y="11178"/>
                    <a:pt x="4359" y="11194"/>
                  </a:cubicBezTo>
                  <a:cubicBezTo>
                    <a:pt x="4408" y="11211"/>
                    <a:pt x="4400" y="10932"/>
                    <a:pt x="4424" y="10932"/>
                  </a:cubicBezTo>
                  <a:cubicBezTo>
                    <a:pt x="4457" y="10932"/>
                    <a:pt x="4712" y="11785"/>
                    <a:pt x="4728" y="11834"/>
                  </a:cubicBezTo>
                  <a:cubicBezTo>
                    <a:pt x="4744" y="11892"/>
                    <a:pt x="4621" y="12097"/>
                    <a:pt x="4605" y="12163"/>
                  </a:cubicBezTo>
                  <a:cubicBezTo>
                    <a:pt x="4580" y="12237"/>
                    <a:pt x="4712" y="12179"/>
                    <a:pt x="4744" y="12204"/>
                  </a:cubicBezTo>
                  <a:cubicBezTo>
                    <a:pt x="4769" y="12237"/>
                    <a:pt x="4753" y="12294"/>
                    <a:pt x="4736" y="12401"/>
                  </a:cubicBezTo>
                  <a:cubicBezTo>
                    <a:pt x="4720" y="12507"/>
                    <a:pt x="4671" y="12458"/>
                    <a:pt x="4671" y="12458"/>
                  </a:cubicBezTo>
                  <a:cubicBezTo>
                    <a:pt x="4671" y="12458"/>
                    <a:pt x="4654" y="12540"/>
                    <a:pt x="4703" y="12573"/>
                  </a:cubicBezTo>
                  <a:cubicBezTo>
                    <a:pt x="4753" y="12606"/>
                    <a:pt x="4835" y="12499"/>
                    <a:pt x="4843" y="12532"/>
                  </a:cubicBezTo>
                  <a:cubicBezTo>
                    <a:pt x="4851" y="12573"/>
                    <a:pt x="4785" y="13008"/>
                    <a:pt x="4753" y="13098"/>
                  </a:cubicBezTo>
                  <a:cubicBezTo>
                    <a:pt x="4712" y="13189"/>
                    <a:pt x="4638" y="13238"/>
                    <a:pt x="4588" y="13271"/>
                  </a:cubicBezTo>
                  <a:cubicBezTo>
                    <a:pt x="4539" y="13312"/>
                    <a:pt x="4597" y="13377"/>
                    <a:pt x="4605" y="13484"/>
                  </a:cubicBezTo>
                  <a:cubicBezTo>
                    <a:pt x="4605" y="13525"/>
                    <a:pt x="4613" y="13591"/>
                    <a:pt x="4621" y="13656"/>
                  </a:cubicBezTo>
                  <a:cubicBezTo>
                    <a:pt x="4679" y="13615"/>
                    <a:pt x="4728" y="13566"/>
                    <a:pt x="4753" y="13525"/>
                  </a:cubicBezTo>
                  <a:cubicBezTo>
                    <a:pt x="4785" y="13476"/>
                    <a:pt x="4794" y="13435"/>
                    <a:pt x="4810" y="13386"/>
                  </a:cubicBezTo>
                  <a:cubicBezTo>
                    <a:pt x="4818" y="13336"/>
                    <a:pt x="4818" y="13279"/>
                    <a:pt x="4826" y="13213"/>
                  </a:cubicBezTo>
                  <a:cubicBezTo>
                    <a:pt x="4835" y="13115"/>
                    <a:pt x="4892" y="13082"/>
                    <a:pt x="4950" y="13057"/>
                  </a:cubicBezTo>
                  <a:cubicBezTo>
                    <a:pt x="4974" y="13041"/>
                    <a:pt x="4999" y="13033"/>
                    <a:pt x="5015" y="13008"/>
                  </a:cubicBezTo>
                  <a:lnTo>
                    <a:pt x="5015" y="13008"/>
                  </a:lnTo>
                  <a:cubicBezTo>
                    <a:pt x="5040" y="12967"/>
                    <a:pt x="5130" y="12811"/>
                    <a:pt x="5212" y="12672"/>
                  </a:cubicBezTo>
                  <a:cubicBezTo>
                    <a:pt x="5278" y="12548"/>
                    <a:pt x="5343" y="12434"/>
                    <a:pt x="5343" y="12434"/>
                  </a:cubicBezTo>
                  <a:cubicBezTo>
                    <a:pt x="5343" y="12417"/>
                    <a:pt x="5327" y="12278"/>
                    <a:pt x="5286" y="12163"/>
                  </a:cubicBezTo>
                  <a:cubicBezTo>
                    <a:pt x="5270" y="12105"/>
                    <a:pt x="5253" y="12048"/>
                    <a:pt x="5229" y="12023"/>
                  </a:cubicBezTo>
                  <a:cubicBezTo>
                    <a:pt x="5155" y="11958"/>
                    <a:pt x="5064" y="11793"/>
                    <a:pt x="5015" y="11703"/>
                  </a:cubicBezTo>
                  <a:cubicBezTo>
                    <a:pt x="5007" y="11679"/>
                    <a:pt x="4999" y="11662"/>
                    <a:pt x="4991" y="11654"/>
                  </a:cubicBezTo>
                  <a:cubicBezTo>
                    <a:pt x="4958" y="11588"/>
                    <a:pt x="4999" y="11564"/>
                    <a:pt x="5040" y="11531"/>
                  </a:cubicBezTo>
                  <a:cubicBezTo>
                    <a:pt x="5056" y="11523"/>
                    <a:pt x="5073" y="11514"/>
                    <a:pt x="5081" y="11506"/>
                  </a:cubicBezTo>
                  <a:cubicBezTo>
                    <a:pt x="5097" y="11482"/>
                    <a:pt x="5073" y="11285"/>
                    <a:pt x="5064" y="11170"/>
                  </a:cubicBezTo>
                  <a:cubicBezTo>
                    <a:pt x="5056" y="11129"/>
                    <a:pt x="5056" y="11096"/>
                    <a:pt x="5056" y="11088"/>
                  </a:cubicBezTo>
                  <a:cubicBezTo>
                    <a:pt x="5056" y="11071"/>
                    <a:pt x="4785" y="10784"/>
                    <a:pt x="4629" y="10603"/>
                  </a:cubicBezTo>
                  <a:cubicBezTo>
                    <a:pt x="4564" y="10538"/>
                    <a:pt x="4515" y="10480"/>
                    <a:pt x="4506" y="10472"/>
                  </a:cubicBezTo>
                  <a:cubicBezTo>
                    <a:pt x="4482" y="10448"/>
                    <a:pt x="4457" y="10398"/>
                    <a:pt x="4441" y="10341"/>
                  </a:cubicBezTo>
                  <a:cubicBezTo>
                    <a:pt x="4408" y="10275"/>
                    <a:pt x="4375" y="10201"/>
                    <a:pt x="4375" y="10177"/>
                  </a:cubicBezTo>
                  <a:cubicBezTo>
                    <a:pt x="4367" y="10160"/>
                    <a:pt x="4367" y="10127"/>
                    <a:pt x="4367" y="10086"/>
                  </a:cubicBezTo>
                  <a:cubicBezTo>
                    <a:pt x="4367" y="10045"/>
                    <a:pt x="4367" y="10004"/>
                    <a:pt x="4391" y="9980"/>
                  </a:cubicBezTo>
                  <a:cubicBezTo>
                    <a:pt x="4416" y="9947"/>
                    <a:pt x="4474" y="9939"/>
                    <a:pt x="4531" y="9922"/>
                  </a:cubicBezTo>
                  <a:cubicBezTo>
                    <a:pt x="4572" y="9914"/>
                    <a:pt x="4613" y="9906"/>
                    <a:pt x="4621" y="9898"/>
                  </a:cubicBezTo>
                  <a:cubicBezTo>
                    <a:pt x="4629" y="9881"/>
                    <a:pt x="4621" y="9766"/>
                    <a:pt x="4613" y="9651"/>
                  </a:cubicBezTo>
                  <a:cubicBezTo>
                    <a:pt x="4597" y="9520"/>
                    <a:pt x="4588" y="9389"/>
                    <a:pt x="4621" y="9364"/>
                  </a:cubicBezTo>
                  <a:cubicBezTo>
                    <a:pt x="4646" y="9348"/>
                    <a:pt x="4703" y="9340"/>
                    <a:pt x="4761" y="9340"/>
                  </a:cubicBezTo>
                  <a:cubicBezTo>
                    <a:pt x="4794" y="9331"/>
                    <a:pt x="4835" y="9331"/>
                    <a:pt x="4843" y="9323"/>
                  </a:cubicBezTo>
                  <a:cubicBezTo>
                    <a:pt x="4851" y="9323"/>
                    <a:pt x="4876" y="9274"/>
                    <a:pt x="4892" y="9233"/>
                  </a:cubicBezTo>
                  <a:cubicBezTo>
                    <a:pt x="4909" y="9192"/>
                    <a:pt x="4925" y="9159"/>
                    <a:pt x="4925" y="9159"/>
                  </a:cubicBezTo>
                  <a:cubicBezTo>
                    <a:pt x="4917" y="9143"/>
                    <a:pt x="4909" y="9134"/>
                    <a:pt x="4900" y="9126"/>
                  </a:cubicBezTo>
                  <a:cubicBezTo>
                    <a:pt x="4892" y="9118"/>
                    <a:pt x="4876" y="9110"/>
                    <a:pt x="4859" y="9102"/>
                  </a:cubicBezTo>
                  <a:cubicBezTo>
                    <a:pt x="4843" y="9102"/>
                    <a:pt x="4826" y="9118"/>
                    <a:pt x="4810" y="9143"/>
                  </a:cubicBezTo>
                  <a:lnTo>
                    <a:pt x="4810" y="9143"/>
                  </a:lnTo>
                  <a:cubicBezTo>
                    <a:pt x="4794" y="9159"/>
                    <a:pt x="4785" y="9176"/>
                    <a:pt x="4761" y="9184"/>
                  </a:cubicBezTo>
                  <a:lnTo>
                    <a:pt x="4761" y="9184"/>
                  </a:lnTo>
                  <a:cubicBezTo>
                    <a:pt x="4736" y="9192"/>
                    <a:pt x="4712" y="9176"/>
                    <a:pt x="4703" y="9134"/>
                  </a:cubicBezTo>
                  <a:cubicBezTo>
                    <a:pt x="4687" y="9102"/>
                    <a:pt x="4679" y="9044"/>
                    <a:pt x="4662" y="8987"/>
                  </a:cubicBezTo>
                  <a:cubicBezTo>
                    <a:pt x="4646" y="8905"/>
                    <a:pt x="4629" y="8823"/>
                    <a:pt x="4621" y="8814"/>
                  </a:cubicBezTo>
                  <a:cubicBezTo>
                    <a:pt x="4613" y="8806"/>
                    <a:pt x="4605" y="8798"/>
                    <a:pt x="4597" y="8790"/>
                  </a:cubicBezTo>
                  <a:cubicBezTo>
                    <a:pt x="4531" y="8724"/>
                    <a:pt x="4375" y="8576"/>
                    <a:pt x="4277" y="8445"/>
                  </a:cubicBezTo>
                  <a:cubicBezTo>
                    <a:pt x="4211" y="8371"/>
                    <a:pt x="4137" y="8289"/>
                    <a:pt x="4080" y="8232"/>
                  </a:cubicBezTo>
                  <a:cubicBezTo>
                    <a:pt x="4030" y="8182"/>
                    <a:pt x="3989" y="8133"/>
                    <a:pt x="3973" y="8117"/>
                  </a:cubicBezTo>
                  <a:cubicBezTo>
                    <a:pt x="3948" y="8068"/>
                    <a:pt x="3989" y="8018"/>
                    <a:pt x="4014" y="7986"/>
                  </a:cubicBezTo>
                  <a:cubicBezTo>
                    <a:pt x="4022" y="7969"/>
                    <a:pt x="4030" y="7961"/>
                    <a:pt x="4039" y="7961"/>
                  </a:cubicBezTo>
                  <a:cubicBezTo>
                    <a:pt x="4039" y="7944"/>
                    <a:pt x="4030" y="7912"/>
                    <a:pt x="4022" y="7871"/>
                  </a:cubicBezTo>
                  <a:cubicBezTo>
                    <a:pt x="4014" y="7838"/>
                    <a:pt x="3998" y="7813"/>
                    <a:pt x="3989" y="7797"/>
                  </a:cubicBezTo>
                  <a:cubicBezTo>
                    <a:pt x="3981" y="7789"/>
                    <a:pt x="3948" y="7789"/>
                    <a:pt x="3915" y="7789"/>
                  </a:cubicBezTo>
                  <a:cubicBezTo>
                    <a:pt x="3883" y="7797"/>
                    <a:pt x="3858" y="7797"/>
                    <a:pt x="3842" y="7789"/>
                  </a:cubicBezTo>
                  <a:cubicBezTo>
                    <a:pt x="3817" y="7772"/>
                    <a:pt x="3792" y="7723"/>
                    <a:pt x="3760" y="7665"/>
                  </a:cubicBezTo>
                  <a:cubicBezTo>
                    <a:pt x="3743" y="7616"/>
                    <a:pt x="3719" y="7559"/>
                    <a:pt x="3719" y="7534"/>
                  </a:cubicBezTo>
                  <a:cubicBezTo>
                    <a:pt x="3719" y="7493"/>
                    <a:pt x="3751" y="7477"/>
                    <a:pt x="3801" y="7477"/>
                  </a:cubicBezTo>
                  <a:cubicBezTo>
                    <a:pt x="3842" y="7477"/>
                    <a:pt x="3891" y="7485"/>
                    <a:pt x="3940" y="7493"/>
                  </a:cubicBezTo>
                  <a:cubicBezTo>
                    <a:pt x="3981" y="7493"/>
                    <a:pt x="4014" y="7501"/>
                    <a:pt x="4039" y="7501"/>
                  </a:cubicBezTo>
                  <a:lnTo>
                    <a:pt x="4030" y="7452"/>
                  </a:lnTo>
                  <a:cubicBezTo>
                    <a:pt x="4030" y="7386"/>
                    <a:pt x="4022" y="7288"/>
                    <a:pt x="4022" y="7231"/>
                  </a:cubicBezTo>
                  <a:cubicBezTo>
                    <a:pt x="4022" y="7165"/>
                    <a:pt x="4055" y="7124"/>
                    <a:pt x="4071" y="7083"/>
                  </a:cubicBezTo>
                  <a:cubicBezTo>
                    <a:pt x="4088" y="7058"/>
                    <a:pt x="4096" y="7042"/>
                    <a:pt x="4104" y="7034"/>
                  </a:cubicBezTo>
                  <a:cubicBezTo>
                    <a:pt x="4104" y="7017"/>
                    <a:pt x="4104" y="6976"/>
                    <a:pt x="4104" y="6943"/>
                  </a:cubicBezTo>
                  <a:cubicBezTo>
                    <a:pt x="4112" y="6869"/>
                    <a:pt x="4112" y="6796"/>
                    <a:pt x="4137" y="6763"/>
                  </a:cubicBezTo>
                  <a:cubicBezTo>
                    <a:pt x="4145" y="6738"/>
                    <a:pt x="4162" y="6705"/>
                    <a:pt x="4178" y="6672"/>
                  </a:cubicBezTo>
                  <a:cubicBezTo>
                    <a:pt x="4195" y="6640"/>
                    <a:pt x="4211" y="6607"/>
                    <a:pt x="4227" y="6582"/>
                  </a:cubicBezTo>
                  <a:cubicBezTo>
                    <a:pt x="4252" y="6533"/>
                    <a:pt x="4367" y="6582"/>
                    <a:pt x="4474" y="6615"/>
                  </a:cubicBezTo>
                  <a:cubicBezTo>
                    <a:pt x="4539" y="6640"/>
                    <a:pt x="4597" y="6664"/>
                    <a:pt x="4613" y="6656"/>
                  </a:cubicBezTo>
                  <a:cubicBezTo>
                    <a:pt x="4621" y="6656"/>
                    <a:pt x="4638" y="6656"/>
                    <a:pt x="4654" y="6648"/>
                  </a:cubicBezTo>
                  <a:cubicBezTo>
                    <a:pt x="4744" y="6631"/>
                    <a:pt x="4917" y="6599"/>
                    <a:pt x="4950" y="6582"/>
                  </a:cubicBezTo>
                  <a:cubicBezTo>
                    <a:pt x="4958" y="6574"/>
                    <a:pt x="4974" y="6541"/>
                    <a:pt x="4982" y="6517"/>
                  </a:cubicBezTo>
                  <a:cubicBezTo>
                    <a:pt x="4999" y="6467"/>
                    <a:pt x="5015" y="6418"/>
                    <a:pt x="5056" y="6385"/>
                  </a:cubicBezTo>
                  <a:cubicBezTo>
                    <a:pt x="5105" y="6352"/>
                    <a:pt x="5163" y="6352"/>
                    <a:pt x="5212" y="6352"/>
                  </a:cubicBezTo>
                  <a:cubicBezTo>
                    <a:pt x="5245" y="6361"/>
                    <a:pt x="5270" y="6361"/>
                    <a:pt x="5278" y="6352"/>
                  </a:cubicBezTo>
                  <a:cubicBezTo>
                    <a:pt x="5286" y="6344"/>
                    <a:pt x="5270" y="6303"/>
                    <a:pt x="5261" y="6254"/>
                  </a:cubicBezTo>
                  <a:cubicBezTo>
                    <a:pt x="5253" y="6229"/>
                    <a:pt x="5245" y="6196"/>
                    <a:pt x="5245" y="6172"/>
                  </a:cubicBezTo>
                  <a:cubicBezTo>
                    <a:pt x="5245" y="6139"/>
                    <a:pt x="5261" y="6123"/>
                    <a:pt x="5294" y="6123"/>
                  </a:cubicBezTo>
                  <a:cubicBezTo>
                    <a:pt x="5327" y="6123"/>
                    <a:pt x="5368" y="6147"/>
                    <a:pt x="5401" y="6164"/>
                  </a:cubicBezTo>
                  <a:cubicBezTo>
                    <a:pt x="5417" y="6172"/>
                    <a:pt x="5409" y="6180"/>
                    <a:pt x="5417" y="6180"/>
                  </a:cubicBezTo>
                  <a:cubicBezTo>
                    <a:pt x="5426" y="6180"/>
                    <a:pt x="5450" y="6164"/>
                    <a:pt x="5483" y="6155"/>
                  </a:cubicBezTo>
                  <a:cubicBezTo>
                    <a:pt x="5524" y="6131"/>
                    <a:pt x="5581" y="6114"/>
                    <a:pt x="5598" y="6106"/>
                  </a:cubicBezTo>
                  <a:cubicBezTo>
                    <a:pt x="5631" y="6090"/>
                    <a:pt x="5664" y="6106"/>
                    <a:pt x="5688" y="6123"/>
                  </a:cubicBezTo>
                  <a:cubicBezTo>
                    <a:pt x="5713" y="6139"/>
                    <a:pt x="5737" y="6155"/>
                    <a:pt x="5746" y="6147"/>
                  </a:cubicBezTo>
                  <a:cubicBezTo>
                    <a:pt x="5754" y="6139"/>
                    <a:pt x="5778" y="6090"/>
                    <a:pt x="5795" y="6041"/>
                  </a:cubicBezTo>
                  <a:cubicBezTo>
                    <a:pt x="5811" y="5983"/>
                    <a:pt x="5828" y="5934"/>
                    <a:pt x="5860" y="5901"/>
                  </a:cubicBezTo>
                  <a:cubicBezTo>
                    <a:pt x="5902" y="5852"/>
                    <a:pt x="5967" y="5852"/>
                    <a:pt x="6016" y="5852"/>
                  </a:cubicBezTo>
                  <a:cubicBezTo>
                    <a:pt x="6041" y="5860"/>
                    <a:pt x="6066" y="5860"/>
                    <a:pt x="6074" y="5852"/>
                  </a:cubicBezTo>
                  <a:cubicBezTo>
                    <a:pt x="6074" y="5852"/>
                    <a:pt x="6066" y="5852"/>
                    <a:pt x="6066" y="5844"/>
                  </a:cubicBezTo>
                  <a:cubicBezTo>
                    <a:pt x="6057" y="5827"/>
                    <a:pt x="6049" y="5803"/>
                    <a:pt x="6041" y="5770"/>
                  </a:cubicBezTo>
                  <a:cubicBezTo>
                    <a:pt x="6033" y="5704"/>
                    <a:pt x="6107" y="5589"/>
                    <a:pt x="6164" y="5507"/>
                  </a:cubicBezTo>
                  <a:cubicBezTo>
                    <a:pt x="6181" y="5482"/>
                    <a:pt x="6189" y="5466"/>
                    <a:pt x="6197" y="5450"/>
                  </a:cubicBezTo>
                  <a:cubicBezTo>
                    <a:pt x="6238" y="5384"/>
                    <a:pt x="6345" y="5351"/>
                    <a:pt x="6410" y="5327"/>
                  </a:cubicBezTo>
                  <a:cubicBezTo>
                    <a:pt x="6402" y="5294"/>
                    <a:pt x="6394" y="5261"/>
                    <a:pt x="6386" y="5228"/>
                  </a:cubicBezTo>
                  <a:cubicBezTo>
                    <a:pt x="6378" y="5195"/>
                    <a:pt x="6419" y="5171"/>
                    <a:pt x="6394" y="5171"/>
                  </a:cubicBezTo>
                  <a:cubicBezTo>
                    <a:pt x="6386" y="5171"/>
                    <a:pt x="6287" y="5212"/>
                    <a:pt x="6181" y="5261"/>
                  </a:cubicBezTo>
                  <a:cubicBezTo>
                    <a:pt x="6041" y="5318"/>
                    <a:pt x="5893" y="5392"/>
                    <a:pt x="5844" y="5400"/>
                  </a:cubicBezTo>
                  <a:cubicBezTo>
                    <a:pt x="5762" y="5417"/>
                    <a:pt x="5721" y="5327"/>
                    <a:pt x="5680" y="5236"/>
                  </a:cubicBezTo>
                  <a:cubicBezTo>
                    <a:pt x="5664" y="5195"/>
                    <a:pt x="5647" y="5154"/>
                    <a:pt x="5639" y="5146"/>
                  </a:cubicBezTo>
                  <a:cubicBezTo>
                    <a:pt x="5581" y="5089"/>
                    <a:pt x="5614" y="5015"/>
                    <a:pt x="5639" y="4965"/>
                  </a:cubicBezTo>
                  <a:lnTo>
                    <a:pt x="5647" y="4941"/>
                  </a:lnTo>
                  <a:cubicBezTo>
                    <a:pt x="5647" y="4924"/>
                    <a:pt x="5491" y="4933"/>
                    <a:pt x="5343" y="4916"/>
                  </a:cubicBezTo>
                  <a:lnTo>
                    <a:pt x="5343" y="4916"/>
                  </a:lnTo>
                  <a:cubicBezTo>
                    <a:pt x="5212" y="4900"/>
                    <a:pt x="5081" y="4883"/>
                    <a:pt x="5064" y="4867"/>
                  </a:cubicBezTo>
                  <a:cubicBezTo>
                    <a:pt x="5048" y="4842"/>
                    <a:pt x="5064" y="4769"/>
                    <a:pt x="5081" y="4670"/>
                  </a:cubicBezTo>
                  <a:cubicBezTo>
                    <a:pt x="5114" y="4555"/>
                    <a:pt x="5163" y="4407"/>
                    <a:pt x="5171" y="4383"/>
                  </a:cubicBezTo>
                  <a:cubicBezTo>
                    <a:pt x="5196" y="4334"/>
                    <a:pt x="5253" y="4309"/>
                    <a:pt x="5294" y="4293"/>
                  </a:cubicBezTo>
                  <a:cubicBezTo>
                    <a:pt x="5311" y="4284"/>
                    <a:pt x="5311" y="4293"/>
                    <a:pt x="5311" y="4293"/>
                  </a:cubicBezTo>
                  <a:lnTo>
                    <a:pt x="5311" y="4293"/>
                  </a:lnTo>
                  <a:cubicBezTo>
                    <a:pt x="5319" y="4284"/>
                    <a:pt x="5311" y="4251"/>
                    <a:pt x="5311" y="4210"/>
                  </a:cubicBezTo>
                  <a:cubicBezTo>
                    <a:pt x="5302" y="4186"/>
                    <a:pt x="5302" y="4169"/>
                    <a:pt x="5294" y="4161"/>
                  </a:cubicBezTo>
                  <a:cubicBezTo>
                    <a:pt x="5294" y="4161"/>
                    <a:pt x="5253" y="4153"/>
                    <a:pt x="5196" y="4145"/>
                  </a:cubicBezTo>
                  <a:cubicBezTo>
                    <a:pt x="5105" y="4137"/>
                    <a:pt x="4982" y="4128"/>
                    <a:pt x="4933" y="4128"/>
                  </a:cubicBezTo>
                  <a:cubicBezTo>
                    <a:pt x="4884" y="4128"/>
                    <a:pt x="4843" y="4063"/>
                    <a:pt x="4810" y="3964"/>
                  </a:cubicBezTo>
                  <a:cubicBezTo>
                    <a:pt x="4761" y="3817"/>
                    <a:pt x="4728" y="3611"/>
                    <a:pt x="4728" y="3579"/>
                  </a:cubicBezTo>
                  <a:cubicBezTo>
                    <a:pt x="4728" y="3546"/>
                    <a:pt x="4777" y="3480"/>
                    <a:pt x="4818" y="3423"/>
                  </a:cubicBezTo>
                  <a:cubicBezTo>
                    <a:pt x="4843" y="3390"/>
                    <a:pt x="4859" y="3365"/>
                    <a:pt x="4876" y="3341"/>
                  </a:cubicBezTo>
                  <a:cubicBezTo>
                    <a:pt x="4826" y="3357"/>
                    <a:pt x="4753" y="3390"/>
                    <a:pt x="4703" y="3414"/>
                  </a:cubicBezTo>
                  <a:lnTo>
                    <a:pt x="4695" y="3414"/>
                  </a:lnTo>
                  <a:cubicBezTo>
                    <a:pt x="4638" y="3439"/>
                    <a:pt x="4572" y="3423"/>
                    <a:pt x="4506" y="3398"/>
                  </a:cubicBezTo>
                  <a:cubicBezTo>
                    <a:pt x="4457" y="3382"/>
                    <a:pt x="4416" y="3373"/>
                    <a:pt x="4383" y="3373"/>
                  </a:cubicBezTo>
                  <a:cubicBezTo>
                    <a:pt x="4334" y="3373"/>
                    <a:pt x="4186" y="3464"/>
                    <a:pt x="4080" y="3529"/>
                  </a:cubicBezTo>
                  <a:cubicBezTo>
                    <a:pt x="4006" y="3570"/>
                    <a:pt x="3948" y="3611"/>
                    <a:pt x="3932" y="3603"/>
                  </a:cubicBezTo>
                  <a:cubicBezTo>
                    <a:pt x="3907" y="3595"/>
                    <a:pt x="3891" y="3579"/>
                    <a:pt x="3874" y="3554"/>
                  </a:cubicBezTo>
                  <a:cubicBezTo>
                    <a:pt x="3858" y="3538"/>
                    <a:pt x="3850" y="3513"/>
                    <a:pt x="3850" y="3488"/>
                  </a:cubicBezTo>
                  <a:lnTo>
                    <a:pt x="3850" y="3488"/>
                  </a:lnTo>
                  <a:cubicBezTo>
                    <a:pt x="3858" y="3447"/>
                    <a:pt x="3883" y="3423"/>
                    <a:pt x="3957" y="3341"/>
                  </a:cubicBezTo>
                  <a:lnTo>
                    <a:pt x="3957" y="3341"/>
                  </a:lnTo>
                  <a:lnTo>
                    <a:pt x="3957" y="3332"/>
                  </a:lnTo>
                  <a:lnTo>
                    <a:pt x="3957" y="3332"/>
                  </a:lnTo>
                  <a:cubicBezTo>
                    <a:pt x="3998" y="3291"/>
                    <a:pt x="3989" y="3283"/>
                    <a:pt x="3989" y="3258"/>
                  </a:cubicBezTo>
                  <a:cubicBezTo>
                    <a:pt x="3981" y="3242"/>
                    <a:pt x="3973" y="3217"/>
                    <a:pt x="3973" y="3193"/>
                  </a:cubicBezTo>
                  <a:cubicBezTo>
                    <a:pt x="3973" y="3160"/>
                    <a:pt x="3957" y="3152"/>
                    <a:pt x="3932" y="3144"/>
                  </a:cubicBezTo>
                  <a:cubicBezTo>
                    <a:pt x="3915" y="3127"/>
                    <a:pt x="3891" y="3119"/>
                    <a:pt x="3883" y="3094"/>
                  </a:cubicBezTo>
                  <a:cubicBezTo>
                    <a:pt x="3858" y="3053"/>
                    <a:pt x="3866" y="3004"/>
                    <a:pt x="3874" y="2947"/>
                  </a:cubicBezTo>
                  <a:cubicBezTo>
                    <a:pt x="3874" y="2930"/>
                    <a:pt x="3874" y="2914"/>
                    <a:pt x="3874" y="2897"/>
                  </a:cubicBezTo>
                  <a:cubicBezTo>
                    <a:pt x="3883" y="2848"/>
                    <a:pt x="3948" y="2824"/>
                    <a:pt x="4006" y="2799"/>
                  </a:cubicBezTo>
                  <a:cubicBezTo>
                    <a:pt x="4039" y="2782"/>
                    <a:pt x="4071" y="2774"/>
                    <a:pt x="4071" y="2766"/>
                  </a:cubicBezTo>
                  <a:cubicBezTo>
                    <a:pt x="4080" y="2750"/>
                    <a:pt x="4080" y="2659"/>
                    <a:pt x="4080" y="2577"/>
                  </a:cubicBezTo>
                  <a:cubicBezTo>
                    <a:pt x="4080" y="2553"/>
                    <a:pt x="4080" y="2520"/>
                    <a:pt x="4088" y="2495"/>
                  </a:cubicBezTo>
                  <a:cubicBezTo>
                    <a:pt x="4088" y="2405"/>
                    <a:pt x="4170" y="2397"/>
                    <a:pt x="4236" y="2397"/>
                  </a:cubicBezTo>
                  <a:cubicBezTo>
                    <a:pt x="4260" y="2397"/>
                    <a:pt x="4277" y="2397"/>
                    <a:pt x="4285" y="2389"/>
                  </a:cubicBezTo>
                  <a:cubicBezTo>
                    <a:pt x="4293" y="2389"/>
                    <a:pt x="4301" y="2356"/>
                    <a:pt x="4301" y="2331"/>
                  </a:cubicBezTo>
                  <a:cubicBezTo>
                    <a:pt x="4301" y="2298"/>
                    <a:pt x="4301" y="2274"/>
                    <a:pt x="4318" y="2241"/>
                  </a:cubicBezTo>
                  <a:cubicBezTo>
                    <a:pt x="4342" y="2183"/>
                    <a:pt x="4400" y="2200"/>
                    <a:pt x="4449" y="2208"/>
                  </a:cubicBezTo>
                  <a:cubicBezTo>
                    <a:pt x="4465" y="2216"/>
                    <a:pt x="4482" y="2216"/>
                    <a:pt x="4482" y="2216"/>
                  </a:cubicBezTo>
                  <a:cubicBezTo>
                    <a:pt x="4498" y="2208"/>
                    <a:pt x="4547" y="2159"/>
                    <a:pt x="4597" y="2110"/>
                  </a:cubicBezTo>
                  <a:cubicBezTo>
                    <a:pt x="4646" y="2060"/>
                    <a:pt x="4695" y="2019"/>
                    <a:pt x="4695" y="2019"/>
                  </a:cubicBezTo>
                  <a:cubicBezTo>
                    <a:pt x="4695" y="2019"/>
                    <a:pt x="4687" y="2003"/>
                    <a:pt x="4687" y="1986"/>
                  </a:cubicBezTo>
                  <a:lnTo>
                    <a:pt x="4687" y="1986"/>
                  </a:lnTo>
                  <a:cubicBezTo>
                    <a:pt x="4662" y="1929"/>
                    <a:pt x="4613" y="1822"/>
                    <a:pt x="4621" y="1748"/>
                  </a:cubicBezTo>
                  <a:cubicBezTo>
                    <a:pt x="4621" y="1691"/>
                    <a:pt x="4654" y="1650"/>
                    <a:pt x="4687" y="1617"/>
                  </a:cubicBezTo>
                  <a:lnTo>
                    <a:pt x="4687" y="1617"/>
                  </a:lnTo>
                  <a:cubicBezTo>
                    <a:pt x="4703" y="1593"/>
                    <a:pt x="4712" y="1568"/>
                    <a:pt x="4720" y="1551"/>
                  </a:cubicBezTo>
                  <a:cubicBezTo>
                    <a:pt x="4728" y="1527"/>
                    <a:pt x="4728" y="1371"/>
                    <a:pt x="4728" y="1199"/>
                  </a:cubicBezTo>
                  <a:cubicBezTo>
                    <a:pt x="4728" y="977"/>
                    <a:pt x="4712" y="731"/>
                    <a:pt x="4712" y="698"/>
                  </a:cubicBezTo>
                  <a:cubicBezTo>
                    <a:pt x="4703" y="690"/>
                    <a:pt x="4646" y="682"/>
                    <a:pt x="4588" y="665"/>
                  </a:cubicBezTo>
                  <a:cubicBezTo>
                    <a:pt x="4531" y="657"/>
                    <a:pt x="4474" y="641"/>
                    <a:pt x="4433" y="616"/>
                  </a:cubicBezTo>
                  <a:cubicBezTo>
                    <a:pt x="4375" y="583"/>
                    <a:pt x="4334" y="435"/>
                    <a:pt x="4309" y="329"/>
                  </a:cubicBezTo>
                  <a:lnTo>
                    <a:pt x="4309" y="329"/>
                  </a:lnTo>
                  <a:cubicBezTo>
                    <a:pt x="4301" y="296"/>
                    <a:pt x="4293" y="263"/>
                    <a:pt x="4285" y="247"/>
                  </a:cubicBezTo>
                  <a:cubicBezTo>
                    <a:pt x="4277" y="222"/>
                    <a:pt x="4178" y="148"/>
                    <a:pt x="4088" y="82"/>
                  </a:cubicBezTo>
                  <a:cubicBezTo>
                    <a:pt x="4022" y="33"/>
                    <a:pt x="3965" y="0"/>
                    <a:pt x="3948" y="0"/>
                  </a:cubicBezTo>
                  <a:cubicBezTo>
                    <a:pt x="3932" y="9"/>
                    <a:pt x="3899" y="66"/>
                    <a:pt x="3874" y="115"/>
                  </a:cubicBezTo>
                  <a:cubicBezTo>
                    <a:pt x="3850" y="148"/>
                    <a:pt x="3842" y="181"/>
                    <a:pt x="3825" y="189"/>
                  </a:cubicBezTo>
                  <a:cubicBezTo>
                    <a:pt x="3833" y="238"/>
                    <a:pt x="3850" y="337"/>
                    <a:pt x="3825" y="378"/>
                  </a:cubicBezTo>
                  <a:lnTo>
                    <a:pt x="3825" y="378"/>
                  </a:lnTo>
                  <a:cubicBezTo>
                    <a:pt x="3817" y="403"/>
                    <a:pt x="3751" y="452"/>
                    <a:pt x="3677" y="509"/>
                  </a:cubicBezTo>
                  <a:cubicBezTo>
                    <a:pt x="3587" y="575"/>
                    <a:pt x="3489" y="649"/>
                    <a:pt x="3489" y="665"/>
                  </a:cubicBezTo>
                  <a:cubicBezTo>
                    <a:pt x="3489" y="673"/>
                    <a:pt x="3513" y="723"/>
                    <a:pt x="3546" y="780"/>
                  </a:cubicBezTo>
                  <a:cubicBezTo>
                    <a:pt x="3604" y="895"/>
                    <a:pt x="3669" y="1051"/>
                    <a:pt x="3620" y="1108"/>
                  </a:cubicBezTo>
                  <a:cubicBezTo>
                    <a:pt x="3563" y="1158"/>
                    <a:pt x="3472" y="1084"/>
                    <a:pt x="3382" y="1010"/>
                  </a:cubicBezTo>
                  <a:cubicBezTo>
                    <a:pt x="3325" y="961"/>
                    <a:pt x="3259" y="903"/>
                    <a:pt x="3226" y="903"/>
                  </a:cubicBezTo>
                  <a:cubicBezTo>
                    <a:pt x="3185" y="903"/>
                    <a:pt x="3095" y="944"/>
                    <a:pt x="2996" y="993"/>
                  </a:cubicBezTo>
                  <a:cubicBezTo>
                    <a:pt x="2881" y="1051"/>
                    <a:pt x="2767" y="1117"/>
                    <a:pt x="2701" y="1174"/>
                  </a:cubicBezTo>
                  <a:cubicBezTo>
                    <a:pt x="2627" y="1231"/>
                    <a:pt x="2545" y="1289"/>
                    <a:pt x="2479" y="1330"/>
                  </a:cubicBezTo>
                  <a:cubicBezTo>
                    <a:pt x="2414" y="1363"/>
                    <a:pt x="2356" y="1387"/>
                    <a:pt x="2323" y="1396"/>
                  </a:cubicBezTo>
                  <a:cubicBezTo>
                    <a:pt x="2282" y="1396"/>
                    <a:pt x="2233" y="1469"/>
                    <a:pt x="2200" y="1519"/>
                  </a:cubicBezTo>
                  <a:lnTo>
                    <a:pt x="2200" y="1519"/>
                  </a:lnTo>
                  <a:cubicBezTo>
                    <a:pt x="2192" y="1527"/>
                    <a:pt x="2192" y="1527"/>
                    <a:pt x="2184" y="1543"/>
                  </a:cubicBezTo>
                  <a:lnTo>
                    <a:pt x="2184" y="1543"/>
                  </a:lnTo>
                  <a:cubicBezTo>
                    <a:pt x="2167" y="1551"/>
                    <a:pt x="2200" y="1634"/>
                    <a:pt x="2233" y="1699"/>
                  </a:cubicBezTo>
                  <a:cubicBezTo>
                    <a:pt x="2250" y="1740"/>
                    <a:pt x="2266" y="1789"/>
                    <a:pt x="2266" y="1814"/>
                  </a:cubicBezTo>
                  <a:cubicBezTo>
                    <a:pt x="2266" y="1847"/>
                    <a:pt x="2241" y="1888"/>
                    <a:pt x="2208" y="1929"/>
                  </a:cubicBezTo>
                  <a:lnTo>
                    <a:pt x="2208" y="1929"/>
                  </a:lnTo>
                  <a:cubicBezTo>
                    <a:pt x="2184" y="1954"/>
                    <a:pt x="2167" y="1986"/>
                    <a:pt x="2151" y="2011"/>
                  </a:cubicBezTo>
                  <a:cubicBezTo>
                    <a:pt x="2143" y="2036"/>
                    <a:pt x="2143" y="2052"/>
                    <a:pt x="2143" y="2077"/>
                  </a:cubicBezTo>
                  <a:cubicBezTo>
                    <a:pt x="2135" y="2118"/>
                    <a:pt x="2135" y="2151"/>
                    <a:pt x="2102" y="2183"/>
                  </a:cubicBezTo>
                  <a:lnTo>
                    <a:pt x="2102" y="2183"/>
                  </a:lnTo>
                  <a:cubicBezTo>
                    <a:pt x="2085" y="2208"/>
                    <a:pt x="2053" y="2224"/>
                    <a:pt x="2012" y="2257"/>
                  </a:cubicBezTo>
                  <a:cubicBezTo>
                    <a:pt x="1954" y="2298"/>
                    <a:pt x="1880" y="2348"/>
                    <a:pt x="1856" y="2397"/>
                  </a:cubicBezTo>
                  <a:cubicBezTo>
                    <a:pt x="1847" y="2430"/>
                    <a:pt x="1856" y="2471"/>
                    <a:pt x="1872" y="2503"/>
                  </a:cubicBezTo>
                  <a:cubicBezTo>
                    <a:pt x="1888" y="2528"/>
                    <a:pt x="1905" y="2561"/>
                    <a:pt x="1897" y="2602"/>
                  </a:cubicBezTo>
                  <a:cubicBezTo>
                    <a:pt x="1897" y="2618"/>
                    <a:pt x="1897" y="2635"/>
                    <a:pt x="1897" y="2651"/>
                  </a:cubicBezTo>
                  <a:cubicBezTo>
                    <a:pt x="1897" y="2709"/>
                    <a:pt x="1897" y="2774"/>
                    <a:pt x="1872" y="2848"/>
                  </a:cubicBezTo>
                  <a:lnTo>
                    <a:pt x="1872" y="2848"/>
                  </a:lnTo>
                  <a:cubicBezTo>
                    <a:pt x="1847" y="2914"/>
                    <a:pt x="1823" y="2938"/>
                    <a:pt x="1790" y="2971"/>
                  </a:cubicBezTo>
                  <a:cubicBezTo>
                    <a:pt x="1774" y="2988"/>
                    <a:pt x="1757" y="3004"/>
                    <a:pt x="1733" y="3020"/>
                  </a:cubicBezTo>
                  <a:cubicBezTo>
                    <a:pt x="1708" y="3053"/>
                    <a:pt x="1683" y="3160"/>
                    <a:pt x="1650" y="3275"/>
                  </a:cubicBezTo>
                  <a:cubicBezTo>
                    <a:pt x="1609" y="3414"/>
                    <a:pt x="1560" y="3570"/>
                    <a:pt x="1511" y="3636"/>
                  </a:cubicBezTo>
                  <a:cubicBezTo>
                    <a:pt x="1462" y="3693"/>
                    <a:pt x="1421" y="3693"/>
                    <a:pt x="1388" y="3661"/>
                  </a:cubicBezTo>
                  <a:lnTo>
                    <a:pt x="1388" y="3661"/>
                  </a:lnTo>
                  <a:cubicBezTo>
                    <a:pt x="1363" y="3644"/>
                    <a:pt x="1347" y="3620"/>
                    <a:pt x="1322" y="3587"/>
                  </a:cubicBezTo>
                  <a:cubicBezTo>
                    <a:pt x="1306" y="3554"/>
                    <a:pt x="1281" y="3521"/>
                    <a:pt x="1257" y="3513"/>
                  </a:cubicBezTo>
                  <a:cubicBezTo>
                    <a:pt x="1207" y="3496"/>
                    <a:pt x="1084" y="3455"/>
                    <a:pt x="977" y="3439"/>
                  </a:cubicBezTo>
                  <a:cubicBezTo>
                    <a:pt x="920" y="3423"/>
                    <a:pt x="863" y="3423"/>
                    <a:pt x="846" y="3431"/>
                  </a:cubicBezTo>
                  <a:lnTo>
                    <a:pt x="846" y="3431"/>
                  </a:lnTo>
                  <a:cubicBezTo>
                    <a:pt x="838" y="3431"/>
                    <a:pt x="854" y="3431"/>
                    <a:pt x="854" y="3439"/>
                  </a:cubicBezTo>
                  <a:cubicBezTo>
                    <a:pt x="863" y="3455"/>
                    <a:pt x="879" y="3472"/>
                    <a:pt x="887" y="3496"/>
                  </a:cubicBezTo>
                  <a:cubicBezTo>
                    <a:pt x="928" y="3554"/>
                    <a:pt x="961" y="3611"/>
                    <a:pt x="961" y="3677"/>
                  </a:cubicBezTo>
                  <a:cubicBezTo>
                    <a:pt x="961" y="3702"/>
                    <a:pt x="969" y="3743"/>
                    <a:pt x="977" y="3792"/>
                  </a:cubicBezTo>
                  <a:cubicBezTo>
                    <a:pt x="994" y="3931"/>
                    <a:pt x="1010" y="4120"/>
                    <a:pt x="953" y="4210"/>
                  </a:cubicBezTo>
                  <a:cubicBezTo>
                    <a:pt x="904" y="4284"/>
                    <a:pt x="863" y="4284"/>
                    <a:pt x="822" y="4260"/>
                  </a:cubicBezTo>
                  <a:cubicBezTo>
                    <a:pt x="813" y="4251"/>
                    <a:pt x="805" y="4243"/>
                    <a:pt x="797" y="4235"/>
                  </a:cubicBezTo>
                  <a:cubicBezTo>
                    <a:pt x="789" y="4227"/>
                    <a:pt x="789" y="4219"/>
                    <a:pt x="789" y="4219"/>
                  </a:cubicBezTo>
                  <a:cubicBezTo>
                    <a:pt x="781" y="4219"/>
                    <a:pt x="772" y="4284"/>
                    <a:pt x="772" y="4358"/>
                  </a:cubicBezTo>
                  <a:cubicBezTo>
                    <a:pt x="764" y="4407"/>
                    <a:pt x="764" y="4457"/>
                    <a:pt x="756" y="4498"/>
                  </a:cubicBezTo>
                  <a:cubicBezTo>
                    <a:pt x="748" y="4555"/>
                    <a:pt x="764" y="4613"/>
                    <a:pt x="781" y="4662"/>
                  </a:cubicBezTo>
                  <a:cubicBezTo>
                    <a:pt x="797" y="4719"/>
                    <a:pt x="813" y="4769"/>
                    <a:pt x="805" y="4826"/>
                  </a:cubicBezTo>
                  <a:cubicBezTo>
                    <a:pt x="781" y="4933"/>
                    <a:pt x="781" y="4933"/>
                    <a:pt x="723" y="4957"/>
                  </a:cubicBezTo>
                  <a:lnTo>
                    <a:pt x="707" y="4965"/>
                  </a:lnTo>
                  <a:lnTo>
                    <a:pt x="707" y="4965"/>
                  </a:lnTo>
                  <a:cubicBezTo>
                    <a:pt x="666" y="4982"/>
                    <a:pt x="600" y="4949"/>
                    <a:pt x="543" y="4924"/>
                  </a:cubicBezTo>
                  <a:cubicBezTo>
                    <a:pt x="510" y="4900"/>
                    <a:pt x="477" y="4883"/>
                    <a:pt x="469" y="4892"/>
                  </a:cubicBezTo>
                  <a:cubicBezTo>
                    <a:pt x="444" y="4892"/>
                    <a:pt x="436" y="4908"/>
                    <a:pt x="428" y="4949"/>
                  </a:cubicBezTo>
                  <a:cubicBezTo>
                    <a:pt x="419" y="4957"/>
                    <a:pt x="419" y="4965"/>
                    <a:pt x="419" y="4982"/>
                  </a:cubicBezTo>
                  <a:cubicBezTo>
                    <a:pt x="411" y="5007"/>
                    <a:pt x="419" y="5113"/>
                    <a:pt x="436" y="5212"/>
                  </a:cubicBezTo>
                  <a:cubicBezTo>
                    <a:pt x="444" y="5327"/>
                    <a:pt x="460" y="5433"/>
                    <a:pt x="444" y="5474"/>
                  </a:cubicBezTo>
                  <a:cubicBezTo>
                    <a:pt x="411" y="5548"/>
                    <a:pt x="387" y="5540"/>
                    <a:pt x="337" y="5515"/>
                  </a:cubicBezTo>
                  <a:lnTo>
                    <a:pt x="337" y="5515"/>
                  </a:lnTo>
                  <a:cubicBezTo>
                    <a:pt x="321" y="5515"/>
                    <a:pt x="313" y="5507"/>
                    <a:pt x="296" y="5507"/>
                  </a:cubicBezTo>
                  <a:cubicBezTo>
                    <a:pt x="263" y="5499"/>
                    <a:pt x="247" y="5482"/>
                    <a:pt x="222" y="5466"/>
                  </a:cubicBezTo>
                  <a:cubicBezTo>
                    <a:pt x="206" y="5458"/>
                    <a:pt x="190" y="5441"/>
                    <a:pt x="157" y="5450"/>
                  </a:cubicBezTo>
                  <a:cubicBezTo>
                    <a:pt x="124" y="5458"/>
                    <a:pt x="83" y="5532"/>
                    <a:pt x="50" y="5606"/>
                  </a:cubicBezTo>
                  <a:cubicBezTo>
                    <a:pt x="34" y="5638"/>
                    <a:pt x="17" y="5671"/>
                    <a:pt x="1" y="569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74"/>
            <p:cNvSpPr/>
            <p:nvPr/>
          </p:nvSpPr>
          <p:spPr>
            <a:xfrm>
              <a:off x="5291600" y="2388875"/>
              <a:ext cx="160475" cy="341425"/>
            </a:xfrm>
            <a:custGeom>
              <a:avLst/>
              <a:gdLst/>
              <a:ahLst/>
              <a:cxnLst/>
              <a:rect l="l" t="t" r="r" b="b"/>
              <a:pathLst>
                <a:path w="6419" h="13657" fill="none" extrusionOk="0">
                  <a:moveTo>
                    <a:pt x="863" y="6976"/>
                  </a:moveTo>
                  <a:cubicBezTo>
                    <a:pt x="871" y="7189"/>
                    <a:pt x="1117" y="7304"/>
                    <a:pt x="1142" y="7280"/>
                  </a:cubicBezTo>
                  <a:cubicBezTo>
                    <a:pt x="1174" y="7255"/>
                    <a:pt x="1224" y="7066"/>
                    <a:pt x="1101" y="6960"/>
                  </a:cubicBezTo>
                  <a:cubicBezTo>
                    <a:pt x="977" y="6861"/>
                    <a:pt x="969" y="6886"/>
                    <a:pt x="904" y="6845"/>
                  </a:cubicBezTo>
                  <a:cubicBezTo>
                    <a:pt x="838" y="6804"/>
                    <a:pt x="863" y="6886"/>
                    <a:pt x="863" y="6976"/>
                  </a:cubicBezTo>
                  <a:close/>
                  <a:moveTo>
                    <a:pt x="4408" y="12614"/>
                  </a:moveTo>
                  <a:cubicBezTo>
                    <a:pt x="4350" y="12680"/>
                    <a:pt x="4203" y="12770"/>
                    <a:pt x="4293" y="12795"/>
                  </a:cubicBezTo>
                  <a:cubicBezTo>
                    <a:pt x="4383" y="12819"/>
                    <a:pt x="4449" y="12786"/>
                    <a:pt x="4474" y="12729"/>
                  </a:cubicBezTo>
                  <a:cubicBezTo>
                    <a:pt x="4506" y="12663"/>
                    <a:pt x="4506" y="12524"/>
                    <a:pt x="4408" y="12614"/>
                  </a:cubicBezTo>
                  <a:close/>
                  <a:moveTo>
                    <a:pt x="4424" y="11810"/>
                  </a:moveTo>
                  <a:cubicBezTo>
                    <a:pt x="4424" y="11917"/>
                    <a:pt x="4400" y="12023"/>
                    <a:pt x="4433" y="12031"/>
                  </a:cubicBezTo>
                  <a:cubicBezTo>
                    <a:pt x="4465" y="12040"/>
                    <a:pt x="4597" y="11958"/>
                    <a:pt x="4572" y="11900"/>
                  </a:cubicBezTo>
                  <a:cubicBezTo>
                    <a:pt x="4539" y="11843"/>
                    <a:pt x="4498" y="11769"/>
                    <a:pt x="4457" y="11744"/>
                  </a:cubicBezTo>
                  <a:cubicBezTo>
                    <a:pt x="4416" y="11711"/>
                    <a:pt x="4424" y="11703"/>
                    <a:pt x="4424" y="11810"/>
                  </a:cubicBezTo>
                  <a:close/>
                  <a:moveTo>
                    <a:pt x="1" y="5696"/>
                  </a:moveTo>
                  <a:cubicBezTo>
                    <a:pt x="42" y="5778"/>
                    <a:pt x="83" y="5852"/>
                    <a:pt x="99" y="5868"/>
                  </a:cubicBezTo>
                  <a:cubicBezTo>
                    <a:pt x="149" y="5926"/>
                    <a:pt x="157" y="5835"/>
                    <a:pt x="190" y="5844"/>
                  </a:cubicBezTo>
                  <a:cubicBezTo>
                    <a:pt x="222" y="5844"/>
                    <a:pt x="288" y="6057"/>
                    <a:pt x="354" y="6106"/>
                  </a:cubicBezTo>
                  <a:cubicBezTo>
                    <a:pt x="419" y="6155"/>
                    <a:pt x="378" y="6032"/>
                    <a:pt x="419" y="6000"/>
                  </a:cubicBezTo>
                  <a:cubicBezTo>
                    <a:pt x="460" y="5975"/>
                    <a:pt x="518" y="6205"/>
                    <a:pt x="559" y="6221"/>
                  </a:cubicBezTo>
                  <a:cubicBezTo>
                    <a:pt x="600" y="6229"/>
                    <a:pt x="649" y="6106"/>
                    <a:pt x="698" y="6164"/>
                  </a:cubicBezTo>
                  <a:cubicBezTo>
                    <a:pt x="756" y="6221"/>
                    <a:pt x="641" y="6328"/>
                    <a:pt x="616" y="6393"/>
                  </a:cubicBezTo>
                  <a:cubicBezTo>
                    <a:pt x="592" y="6451"/>
                    <a:pt x="633" y="6525"/>
                    <a:pt x="649" y="6549"/>
                  </a:cubicBezTo>
                  <a:cubicBezTo>
                    <a:pt x="666" y="6574"/>
                    <a:pt x="748" y="6451"/>
                    <a:pt x="764" y="6426"/>
                  </a:cubicBezTo>
                  <a:cubicBezTo>
                    <a:pt x="789" y="6410"/>
                    <a:pt x="1125" y="6492"/>
                    <a:pt x="1142" y="6508"/>
                  </a:cubicBezTo>
                  <a:cubicBezTo>
                    <a:pt x="1166" y="6517"/>
                    <a:pt x="1109" y="6582"/>
                    <a:pt x="1109" y="6631"/>
                  </a:cubicBezTo>
                  <a:cubicBezTo>
                    <a:pt x="1109" y="6681"/>
                    <a:pt x="1207" y="6648"/>
                    <a:pt x="1248" y="6672"/>
                  </a:cubicBezTo>
                  <a:cubicBezTo>
                    <a:pt x="1298" y="6697"/>
                    <a:pt x="1215" y="6738"/>
                    <a:pt x="1191" y="6771"/>
                  </a:cubicBezTo>
                  <a:cubicBezTo>
                    <a:pt x="1174" y="6796"/>
                    <a:pt x="1363" y="6902"/>
                    <a:pt x="1404" y="6943"/>
                  </a:cubicBezTo>
                  <a:cubicBezTo>
                    <a:pt x="1445" y="6993"/>
                    <a:pt x="1396" y="7272"/>
                    <a:pt x="1380" y="7337"/>
                  </a:cubicBezTo>
                  <a:cubicBezTo>
                    <a:pt x="1363" y="7403"/>
                    <a:pt x="1404" y="7362"/>
                    <a:pt x="1478" y="7436"/>
                  </a:cubicBezTo>
                  <a:cubicBezTo>
                    <a:pt x="1552" y="7510"/>
                    <a:pt x="1577" y="7657"/>
                    <a:pt x="1642" y="7830"/>
                  </a:cubicBezTo>
                  <a:cubicBezTo>
                    <a:pt x="1716" y="7994"/>
                    <a:pt x="1741" y="8215"/>
                    <a:pt x="1757" y="8338"/>
                  </a:cubicBezTo>
                  <a:cubicBezTo>
                    <a:pt x="1765" y="8470"/>
                    <a:pt x="1691" y="8527"/>
                    <a:pt x="1675" y="8609"/>
                  </a:cubicBezTo>
                  <a:cubicBezTo>
                    <a:pt x="1659" y="8691"/>
                    <a:pt x="1618" y="8896"/>
                    <a:pt x="1618" y="9020"/>
                  </a:cubicBezTo>
                  <a:cubicBezTo>
                    <a:pt x="1618" y="9134"/>
                    <a:pt x="1568" y="9274"/>
                    <a:pt x="1544" y="9397"/>
                  </a:cubicBezTo>
                  <a:cubicBezTo>
                    <a:pt x="1527" y="9520"/>
                    <a:pt x="1691" y="9299"/>
                    <a:pt x="1757" y="9241"/>
                  </a:cubicBezTo>
                  <a:cubicBezTo>
                    <a:pt x="1815" y="9184"/>
                    <a:pt x="1765" y="9093"/>
                    <a:pt x="1847" y="9077"/>
                  </a:cubicBezTo>
                  <a:cubicBezTo>
                    <a:pt x="1929" y="9061"/>
                    <a:pt x="1847" y="9266"/>
                    <a:pt x="1823" y="9315"/>
                  </a:cubicBezTo>
                  <a:cubicBezTo>
                    <a:pt x="1806" y="9356"/>
                    <a:pt x="1831" y="9405"/>
                    <a:pt x="1880" y="9381"/>
                  </a:cubicBezTo>
                  <a:cubicBezTo>
                    <a:pt x="1921" y="9356"/>
                    <a:pt x="1970" y="9290"/>
                    <a:pt x="2044" y="9274"/>
                  </a:cubicBezTo>
                  <a:cubicBezTo>
                    <a:pt x="2118" y="9249"/>
                    <a:pt x="2061" y="9315"/>
                    <a:pt x="2020" y="9381"/>
                  </a:cubicBezTo>
                  <a:cubicBezTo>
                    <a:pt x="1987" y="9446"/>
                    <a:pt x="2028" y="9578"/>
                    <a:pt x="2061" y="9553"/>
                  </a:cubicBezTo>
                  <a:cubicBezTo>
                    <a:pt x="2085" y="9537"/>
                    <a:pt x="2118" y="9397"/>
                    <a:pt x="2167" y="9372"/>
                  </a:cubicBezTo>
                  <a:cubicBezTo>
                    <a:pt x="2217" y="9348"/>
                    <a:pt x="2176" y="9528"/>
                    <a:pt x="2208" y="9553"/>
                  </a:cubicBezTo>
                  <a:cubicBezTo>
                    <a:pt x="2241" y="9578"/>
                    <a:pt x="2307" y="9348"/>
                    <a:pt x="2356" y="9315"/>
                  </a:cubicBezTo>
                  <a:cubicBezTo>
                    <a:pt x="2405" y="9290"/>
                    <a:pt x="2291" y="9619"/>
                    <a:pt x="2299" y="9660"/>
                  </a:cubicBezTo>
                  <a:cubicBezTo>
                    <a:pt x="2315" y="9693"/>
                    <a:pt x="2389" y="9660"/>
                    <a:pt x="2471" y="9553"/>
                  </a:cubicBezTo>
                  <a:cubicBezTo>
                    <a:pt x="2545" y="9446"/>
                    <a:pt x="2553" y="9331"/>
                    <a:pt x="2586" y="9290"/>
                  </a:cubicBezTo>
                  <a:cubicBezTo>
                    <a:pt x="2627" y="9258"/>
                    <a:pt x="2693" y="9282"/>
                    <a:pt x="2734" y="9274"/>
                  </a:cubicBezTo>
                  <a:cubicBezTo>
                    <a:pt x="2775" y="9258"/>
                    <a:pt x="2775" y="9217"/>
                    <a:pt x="2791" y="9167"/>
                  </a:cubicBezTo>
                  <a:cubicBezTo>
                    <a:pt x="2808" y="9118"/>
                    <a:pt x="2890" y="9176"/>
                    <a:pt x="2955" y="9151"/>
                  </a:cubicBezTo>
                  <a:cubicBezTo>
                    <a:pt x="3029" y="9126"/>
                    <a:pt x="2972" y="9044"/>
                    <a:pt x="3005" y="9003"/>
                  </a:cubicBezTo>
                  <a:cubicBezTo>
                    <a:pt x="3046" y="8962"/>
                    <a:pt x="3152" y="9052"/>
                    <a:pt x="3202" y="9044"/>
                  </a:cubicBezTo>
                  <a:cubicBezTo>
                    <a:pt x="3259" y="9028"/>
                    <a:pt x="3349" y="8921"/>
                    <a:pt x="3366" y="8880"/>
                  </a:cubicBezTo>
                  <a:cubicBezTo>
                    <a:pt x="3390" y="8839"/>
                    <a:pt x="3366" y="8831"/>
                    <a:pt x="3357" y="8790"/>
                  </a:cubicBezTo>
                  <a:cubicBezTo>
                    <a:pt x="3357" y="8741"/>
                    <a:pt x="3415" y="8593"/>
                    <a:pt x="3407" y="8527"/>
                  </a:cubicBezTo>
                  <a:cubicBezTo>
                    <a:pt x="3407" y="8462"/>
                    <a:pt x="3407" y="8396"/>
                    <a:pt x="3415" y="8379"/>
                  </a:cubicBezTo>
                  <a:cubicBezTo>
                    <a:pt x="3423" y="8371"/>
                    <a:pt x="3612" y="8544"/>
                    <a:pt x="3661" y="8609"/>
                  </a:cubicBezTo>
                  <a:cubicBezTo>
                    <a:pt x="3719" y="8675"/>
                    <a:pt x="3702" y="8970"/>
                    <a:pt x="3801" y="9044"/>
                  </a:cubicBezTo>
                  <a:cubicBezTo>
                    <a:pt x="3907" y="9118"/>
                    <a:pt x="3965" y="8979"/>
                    <a:pt x="4055" y="8979"/>
                  </a:cubicBezTo>
                  <a:cubicBezTo>
                    <a:pt x="4137" y="8987"/>
                    <a:pt x="4080" y="9020"/>
                    <a:pt x="4014" y="9069"/>
                  </a:cubicBezTo>
                  <a:cubicBezTo>
                    <a:pt x="3957" y="9118"/>
                    <a:pt x="3957" y="9225"/>
                    <a:pt x="3957" y="9348"/>
                  </a:cubicBezTo>
                  <a:cubicBezTo>
                    <a:pt x="3948" y="9479"/>
                    <a:pt x="4039" y="9578"/>
                    <a:pt x="4047" y="9660"/>
                  </a:cubicBezTo>
                  <a:cubicBezTo>
                    <a:pt x="4063" y="9750"/>
                    <a:pt x="4039" y="10086"/>
                    <a:pt x="4080" y="10275"/>
                  </a:cubicBezTo>
                  <a:cubicBezTo>
                    <a:pt x="4121" y="10456"/>
                    <a:pt x="4195" y="10407"/>
                    <a:pt x="4236" y="10439"/>
                  </a:cubicBezTo>
                  <a:cubicBezTo>
                    <a:pt x="4268" y="10472"/>
                    <a:pt x="4252" y="10694"/>
                    <a:pt x="4293" y="10841"/>
                  </a:cubicBezTo>
                  <a:cubicBezTo>
                    <a:pt x="4326" y="10997"/>
                    <a:pt x="4318" y="11178"/>
                    <a:pt x="4359" y="11194"/>
                  </a:cubicBezTo>
                  <a:cubicBezTo>
                    <a:pt x="4408" y="11211"/>
                    <a:pt x="4400" y="10932"/>
                    <a:pt x="4424" y="10932"/>
                  </a:cubicBezTo>
                  <a:cubicBezTo>
                    <a:pt x="4457" y="10932"/>
                    <a:pt x="4712" y="11785"/>
                    <a:pt x="4728" y="11834"/>
                  </a:cubicBezTo>
                  <a:cubicBezTo>
                    <a:pt x="4744" y="11892"/>
                    <a:pt x="4621" y="12097"/>
                    <a:pt x="4605" y="12163"/>
                  </a:cubicBezTo>
                  <a:cubicBezTo>
                    <a:pt x="4580" y="12237"/>
                    <a:pt x="4712" y="12179"/>
                    <a:pt x="4744" y="12204"/>
                  </a:cubicBezTo>
                  <a:cubicBezTo>
                    <a:pt x="4769" y="12237"/>
                    <a:pt x="4753" y="12294"/>
                    <a:pt x="4736" y="12401"/>
                  </a:cubicBezTo>
                  <a:cubicBezTo>
                    <a:pt x="4720" y="12507"/>
                    <a:pt x="4671" y="12458"/>
                    <a:pt x="4671" y="12458"/>
                  </a:cubicBezTo>
                  <a:cubicBezTo>
                    <a:pt x="4671" y="12458"/>
                    <a:pt x="4654" y="12540"/>
                    <a:pt x="4703" y="12573"/>
                  </a:cubicBezTo>
                  <a:cubicBezTo>
                    <a:pt x="4753" y="12606"/>
                    <a:pt x="4835" y="12499"/>
                    <a:pt x="4843" y="12532"/>
                  </a:cubicBezTo>
                  <a:cubicBezTo>
                    <a:pt x="4851" y="12573"/>
                    <a:pt x="4785" y="13008"/>
                    <a:pt x="4753" y="13098"/>
                  </a:cubicBezTo>
                  <a:cubicBezTo>
                    <a:pt x="4712" y="13189"/>
                    <a:pt x="4638" y="13238"/>
                    <a:pt x="4588" y="13271"/>
                  </a:cubicBezTo>
                  <a:cubicBezTo>
                    <a:pt x="4539" y="13312"/>
                    <a:pt x="4597" y="13377"/>
                    <a:pt x="4605" y="13484"/>
                  </a:cubicBezTo>
                  <a:cubicBezTo>
                    <a:pt x="4605" y="13525"/>
                    <a:pt x="4613" y="13591"/>
                    <a:pt x="4621" y="13656"/>
                  </a:cubicBezTo>
                  <a:cubicBezTo>
                    <a:pt x="4679" y="13615"/>
                    <a:pt x="4728" y="13566"/>
                    <a:pt x="4753" y="13525"/>
                  </a:cubicBezTo>
                  <a:cubicBezTo>
                    <a:pt x="4785" y="13476"/>
                    <a:pt x="4794" y="13435"/>
                    <a:pt x="4810" y="13386"/>
                  </a:cubicBezTo>
                  <a:cubicBezTo>
                    <a:pt x="4818" y="13336"/>
                    <a:pt x="4818" y="13279"/>
                    <a:pt x="4826" y="13213"/>
                  </a:cubicBezTo>
                  <a:cubicBezTo>
                    <a:pt x="4835" y="13115"/>
                    <a:pt x="4892" y="13082"/>
                    <a:pt x="4950" y="13057"/>
                  </a:cubicBezTo>
                  <a:cubicBezTo>
                    <a:pt x="4974" y="13041"/>
                    <a:pt x="4999" y="13033"/>
                    <a:pt x="5015" y="13008"/>
                  </a:cubicBezTo>
                  <a:lnTo>
                    <a:pt x="5015" y="13008"/>
                  </a:lnTo>
                  <a:cubicBezTo>
                    <a:pt x="5040" y="12967"/>
                    <a:pt x="5130" y="12811"/>
                    <a:pt x="5212" y="12672"/>
                  </a:cubicBezTo>
                  <a:cubicBezTo>
                    <a:pt x="5278" y="12548"/>
                    <a:pt x="5343" y="12434"/>
                    <a:pt x="5343" y="12434"/>
                  </a:cubicBezTo>
                  <a:cubicBezTo>
                    <a:pt x="5343" y="12417"/>
                    <a:pt x="5327" y="12278"/>
                    <a:pt x="5286" y="12163"/>
                  </a:cubicBezTo>
                  <a:cubicBezTo>
                    <a:pt x="5270" y="12105"/>
                    <a:pt x="5253" y="12048"/>
                    <a:pt x="5229" y="12023"/>
                  </a:cubicBezTo>
                  <a:cubicBezTo>
                    <a:pt x="5155" y="11958"/>
                    <a:pt x="5064" y="11793"/>
                    <a:pt x="5015" y="11703"/>
                  </a:cubicBezTo>
                  <a:cubicBezTo>
                    <a:pt x="5007" y="11679"/>
                    <a:pt x="4999" y="11662"/>
                    <a:pt x="4991" y="11654"/>
                  </a:cubicBezTo>
                  <a:cubicBezTo>
                    <a:pt x="4958" y="11588"/>
                    <a:pt x="4999" y="11564"/>
                    <a:pt x="5040" y="11531"/>
                  </a:cubicBezTo>
                  <a:cubicBezTo>
                    <a:pt x="5056" y="11523"/>
                    <a:pt x="5073" y="11514"/>
                    <a:pt x="5081" y="11506"/>
                  </a:cubicBezTo>
                  <a:cubicBezTo>
                    <a:pt x="5097" y="11482"/>
                    <a:pt x="5073" y="11285"/>
                    <a:pt x="5064" y="11170"/>
                  </a:cubicBezTo>
                  <a:cubicBezTo>
                    <a:pt x="5056" y="11129"/>
                    <a:pt x="5056" y="11096"/>
                    <a:pt x="5056" y="11088"/>
                  </a:cubicBezTo>
                  <a:cubicBezTo>
                    <a:pt x="5056" y="11071"/>
                    <a:pt x="4785" y="10784"/>
                    <a:pt x="4629" y="10603"/>
                  </a:cubicBezTo>
                  <a:cubicBezTo>
                    <a:pt x="4564" y="10538"/>
                    <a:pt x="4515" y="10480"/>
                    <a:pt x="4506" y="10472"/>
                  </a:cubicBezTo>
                  <a:cubicBezTo>
                    <a:pt x="4482" y="10448"/>
                    <a:pt x="4457" y="10398"/>
                    <a:pt x="4441" y="10341"/>
                  </a:cubicBezTo>
                  <a:cubicBezTo>
                    <a:pt x="4408" y="10275"/>
                    <a:pt x="4375" y="10201"/>
                    <a:pt x="4375" y="10177"/>
                  </a:cubicBezTo>
                  <a:cubicBezTo>
                    <a:pt x="4367" y="10160"/>
                    <a:pt x="4367" y="10127"/>
                    <a:pt x="4367" y="10086"/>
                  </a:cubicBezTo>
                  <a:cubicBezTo>
                    <a:pt x="4367" y="10045"/>
                    <a:pt x="4367" y="10004"/>
                    <a:pt x="4391" y="9980"/>
                  </a:cubicBezTo>
                  <a:cubicBezTo>
                    <a:pt x="4416" y="9947"/>
                    <a:pt x="4474" y="9939"/>
                    <a:pt x="4531" y="9922"/>
                  </a:cubicBezTo>
                  <a:cubicBezTo>
                    <a:pt x="4572" y="9914"/>
                    <a:pt x="4613" y="9906"/>
                    <a:pt x="4621" y="9898"/>
                  </a:cubicBezTo>
                  <a:cubicBezTo>
                    <a:pt x="4629" y="9881"/>
                    <a:pt x="4621" y="9766"/>
                    <a:pt x="4613" y="9651"/>
                  </a:cubicBezTo>
                  <a:cubicBezTo>
                    <a:pt x="4597" y="9520"/>
                    <a:pt x="4588" y="9389"/>
                    <a:pt x="4621" y="9364"/>
                  </a:cubicBezTo>
                  <a:cubicBezTo>
                    <a:pt x="4646" y="9348"/>
                    <a:pt x="4703" y="9340"/>
                    <a:pt x="4761" y="9340"/>
                  </a:cubicBezTo>
                  <a:cubicBezTo>
                    <a:pt x="4794" y="9331"/>
                    <a:pt x="4835" y="9331"/>
                    <a:pt x="4843" y="9323"/>
                  </a:cubicBezTo>
                  <a:cubicBezTo>
                    <a:pt x="4851" y="9323"/>
                    <a:pt x="4876" y="9274"/>
                    <a:pt x="4892" y="9233"/>
                  </a:cubicBezTo>
                  <a:cubicBezTo>
                    <a:pt x="4909" y="9192"/>
                    <a:pt x="4925" y="9159"/>
                    <a:pt x="4925" y="9159"/>
                  </a:cubicBezTo>
                  <a:cubicBezTo>
                    <a:pt x="4917" y="9143"/>
                    <a:pt x="4909" y="9134"/>
                    <a:pt x="4900" y="9126"/>
                  </a:cubicBezTo>
                  <a:cubicBezTo>
                    <a:pt x="4892" y="9118"/>
                    <a:pt x="4876" y="9110"/>
                    <a:pt x="4859" y="9102"/>
                  </a:cubicBezTo>
                  <a:cubicBezTo>
                    <a:pt x="4843" y="9102"/>
                    <a:pt x="4826" y="9118"/>
                    <a:pt x="4810" y="9143"/>
                  </a:cubicBezTo>
                  <a:lnTo>
                    <a:pt x="4810" y="9143"/>
                  </a:lnTo>
                  <a:cubicBezTo>
                    <a:pt x="4794" y="9159"/>
                    <a:pt x="4785" y="9176"/>
                    <a:pt x="4761" y="9184"/>
                  </a:cubicBezTo>
                  <a:lnTo>
                    <a:pt x="4761" y="9184"/>
                  </a:lnTo>
                  <a:cubicBezTo>
                    <a:pt x="4736" y="9192"/>
                    <a:pt x="4712" y="9176"/>
                    <a:pt x="4703" y="9134"/>
                  </a:cubicBezTo>
                  <a:cubicBezTo>
                    <a:pt x="4687" y="9102"/>
                    <a:pt x="4679" y="9044"/>
                    <a:pt x="4662" y="8987"/>
                  </a:cubicBezTo>
                  <a:cubicBezTo>
                    <a:pt x="4646" y="8905"/>
                    <a:pt x="4629" y="8823"/>
                    <a:pt x="4621" y="8814"/>
                  </a:cubicBezTo>
                  <a:cubicBezTo>
                    <a:pt x="4613" y="8806"/>
                    <a:pt x="4605" y="8798"/>
                    <a:pt x="4597" y="8790"/>
                  </a:cubicBezTo>
                  <a:cubicBezTo>
                    <a:pt x="4531" y="8724"/>
                    <a:pt x="4375" y="8576"/>
                    <a:pt x="4277" y="8445"/>
                  </a:cubicBezTo>
                  <a:cubicBezTo>
                    <a:pt x="4211" y="8371"/>
                    <a:pt x="4137" y="8289"/>
                    <a:pt x="4080" y="8232"/>
                  </a:cubicBezTo>
                  <a:cubicBezTo>
                    <a:pt x="4030" y="8182"/>
                    <a:pt x="3989" y="8133"/>
                    <a:pt x="3973" y="8117"/>
                  </a:cubicBezTo>
                  <a:cubicBezTo>
                    <a:pt x="3948" y="8068"/>
                    <a:pt x="3989" y="8018"/>
                    <a:pt x="4014" y="7986"/>
                  </a:cubicBezTo>
                  <a:cubicBezTo>
                    <a:pt x="4022" y="7969"/>
                    <a:pt x="4030" y="7961"/>
                    <a:pt x="4039" y="7961"/>
                  </a:cubicBezTo>
                  <a:cubicBezTo>
                    <a:pt x="4039" y="7944"/>
                    <a:pt x="4030" y="7912"/>
                    <a:pt x="4022" y="7871"/>
                  </a:cubicBezTo>
                  <a:cubicBezTo>
                    <a:pt x="4014" y="7838"/>
                    <a:pt x="3998" y="7813"/>
                    <a:pt x="3989" y="7797"/>
                  </a:cubicBezTo>
                  <a:cubicBezTo>
                    <a:pt x="3981" y="7789"/>
                    <a:pt x="3948" y="7789"/>
                    <a:pt x="3915" y="7789"/>
                  </a:cubicBezTo>
                  <a:cubicBezTo>
                    <a:pt x="3883" y="7797"/>
                    <a:pt x="3858" y="7797"/>
                    <a:pt x="3842" y="7789"/>
                  </a:cubicBezTo>
                  <a:cubicBezTo>
                    <a:pt x="3817" y="7772"/>
                    <a:pt x="3792" y="7723"/>
                    <a:pt x="3760" y="7665"/>
                  </a:cubicBezTo>
                  <a:cubicBezTo>
                    <a:pt x="3743" y="7616"/>
                    <a:pt x="3719" y="7559"/>
                    <a:pt x="3719" y="7534"/>
                  </a:cubicBezTo>
                  <a:cubicBezTo>
                    <a:pt x="3719" y="7493"/>
                    <a:pt x="3751" y="7477"/>
                    <a:pt x="3801" y="7477"/>
                  </a:cubicBezTo>
                  <a:cubicBezTo>
                    <a:pt x="3842" y="7477"/>
                    <a:pt x="3891" y="7485"/>
                    <a:pt x="3940" y="7493"/>
                  </a:cubicBezTo>
                  <a:cubicBezTo>
                    <a:pt x="3981" y="7493"/>
                    <a:pt x="4014" y="7501"/>
                    <a:pt x="4039" y="7501"/>
                  </a:cubicBezTo>
                  <a:lnTo>
                    <a:pt x="4030" y="7452"/>
                  </a:lnTo>
                  <a:cubicBezTo>
                    <a:pt x="4030" y="7386"/>
                    <a:pt x="4022" y="7288"/>
                    <a:pt x="4022" y="7231"/>
                  </a:cubicBezTo>
                  <a:cubicBezTo>
                    <a:pt x="4022" y="7165"/>
                    <a:pt x="4055" y="7124"/>
                    <a:pt x="4071" y="7083"/>
                  </a:cubicBezTo>
                  <a:cubicBezTo>
                    <a:pt x="4088" y="7058"/>
                    <a:pt x="4096" y="7042"/>
                    <a:pt x="4104" y="7034"/>
                  </a:cubicBezTo>
                  <a:cubicBezTo>
                    <a:pt x="4104" y="7017"/>
                    <a:pt x="4104" y="6976"/>
                    <a:pt x="4104" y="6943"/>
                  </a:cubicBezTo>
                  <a:cubicBezTo>
                    <a:pt x="4112" y="6869"/>
                    <a:pt x="4112" y="6796"/>
                    <a:pt x="4137" y="6763"/>
                  </a:cubicBezTo>
                  <a:cubicBezTo>
                    <a:pt x="4145" y="6738"/>
                    <a:pt x="4162" y="6705"/>
                    <a:pt x="4178" y="6672"/>
                  </a:cubicBezTo>
                  <a:cubicBezTo>
                    <a:pt x="4195" y="6640"/>
                    <a:pt x="4211" y="6607"/>
                    <a:pt x="4227" y="6582"/>
                  </a:cubicBezTo>
                  <a:cubicBezTo>
                    <a:pt x="4252" y="6533"/>
                    <a:pt x="4367" y="6582"/>
                    <a:pt x="4474" y="6615"/>
                  </a:cubicBezTo>
                  <a:cubicBezTo>
                    <a:pt x="4539" y="6640"/>
                    <a:pt x="4597" y="6664"/>
                    <a:pt x="4613" y="6656"/>
                  </a:cubicBezTo>
                  <a:cubicBezTo>
                    <a:pt x="4621" y="6656"/>
                    <a:pt x="4638" y="6656"/>
                    <a:pt x="4654" y="6648"/>
                  </a:cubicBezTo>
                  <a:cubicBezTo>
                    <a:pt x="4744" y="6631"/>
                    <a:pt x="4917" y="6599"/>
                    <a:pt x="4950" y="6582"/>
                  </a:cubicBezTo>
                  <a:cubicBezTo>
                    <a:pt x="4958" y="6574"/>
                    <a:pt x="4974" y="6541"/>
                    <a:pt x="4982" y="6517"/>
                  </a:cubicBezTo>
                  <a:cubicBezTo>
                    <a:pt x="4999" y="6467"/>
                    <a:pt x="5015" y="6418"/>
                    <a:pt x="5056" y="6385"/>
                  </a:cubicBezTo>
                  <a:cubicBezTo>
                    <a:pt x="5105" y="6352"/>
                    <a:pt x="5163" y="6352"/>
                    <a:pt x="5212" y="6352"/>
                  </a:cubicBezTo>
                  <a:cubicBezTo>
                    <a:pt x="5245" y="6361"/>
                    <a:pt x="5270" y="6361"/>
                    <a:pt x="5278" y="6352"/>
                  </a:cubicBezTo>
                  <a:cubicBezTo>
                    <a:pt x="5286" y="6344"/>
                    <a:pt x="5270" y="6303"/>
                    <a:pt x="5261" y="6254"/>
                  </a:cubicBezTo>
                  <a:cubicBezTo>
                    <a:pt x="5253" y="6229"/>
                    <a:pt x="5245" y="6196"/>
                    <a:pt x="5245" y="6172"/>
                  </a:cubicBezTo>
                  <a:cubicBezTo>
                    <a:pt x="5245" y="6139"/>
                    <a:pt x="5261" y="6123"/>
                    <a:pt x="5294" y="6123"/>
                  </a:cubicBezTo>
                  <a:cubicBezTo>
                    <a:pt x="5327" y="6123"/>
                    <a:pt x="5368" y="6147"/>
                    <a:pt x="5401" y="6164"/>
                  </a:cubicBezTo>
                  <a:cubicBezTo>
                    <a:pt x="5417" y="6172"/>
                    <a:pt x="5409" y="6180"/>
                    <a:pt x="5417" y="6180"/>
                  </a:cubicBezTo>
                  <a:cubicBezTo>
                    <a:pt x="5426" y="6180"/>
                    <a:pt x="5450" y="6164"/>
                    <a:pt x="5483" y="6155"/>
                  </a:cubicBezTo>
                  <a:cubicBezTo>
                    <a:pt x="5524" y="6131"/>
                    <a:pt x="5581" y="6114"/>
                    <a:pt x="5598" y="6106"/>
                  </a:cubicBezTo>
                  <a:cubicBezTo>
                    <a:pt x="5631" y="6090"/>
                    <a:pt x="5664" y="6106"/>
                    <a:pt x="5688" y="6123"/>
                  </a:cubicBezTo>
                  <a:cubicBezTo>
                    <a:pt x="5713" y="6139"/>
                    <a:pt x="5737" y="6155"/>
                    <a:pt x="5746" y="6147"/>
                  </a:cubicBezTo>
                  <a:cubicBezTo>
                    <a:pt x="5754" y="6139"/>
                    <a:pt x="5778" y="6090"/>
                    <a:pt x="5795" y="6041"/>
                  </a:cubicBezTo>
                  <a:cubicBezTo>
                    <a:pt x="5811" y="5983"/>
                    <a:pt x="5828" y="5934"/>
                    <a:pt x="5860" y="5901"/>
                  </a:cubicBezTo>
                  <a:cubicBezTo>
                    <a:pt x="5902" y="5852"/>
                    <a:pt x="5967" y="5852"/>
                    <a:pt x="6016" y="5852"/>
                  </a:cubicBezTo>
                  <a:cubicBezTo>
                    <a:pt x="6041" y="5860"/>
                    <a:pt x="6066" y="5860"/>
                    <a:pt x="6074" y="5852"/>
                  </a:cubicBezTo>
                  <a:cubicBezTo>
                    <a:pt x="6074" y="5852"/>
                    <a:pt x="6066" y="5852"/>
                    <a:pt x="6066" y="5844"/>
                  </a:cubicBezTo>
                  <a:cubicBezTo>
                    <a:pt x="6057" y="5827"/>
                    <a:pt x="6049" y="5803"/>
                    <a:pt x="6041" y="5770"/>
                  </a:cubicBezTo>
                  <a:cubicBezTo>
                    <a:pt x="6033" y="5704"/>
                    <a:pt x="6107" y="5589"/>
                    <a:pt x="6164" y="5507"/>
                  </a:cubicBezTo>
                  <a:cubicBezTo>
                    <a:pt x="6181" y="5482"/>
                    <a:pt x="6189" y="5466"/>
                    <a:pt x="6197" y="5450"/>
                  </a:cubicBezTo>
                  <a:cubicBezTo>
                    <a:pt x="6238" y="5384"/>
                    <a:pt x="6345" y="5351"/>
                    <a:pt x="6410" y="5327"/>
                  </a:cubicBezTo>
                  <a:cubicBezTo>
                    <a:pt x="6402" y="5294"/>
                    <a:pt x="6394" y="5261"/>
                    <a:pt x="6386" y="5228"/>
                  </a:cubicBezTo>
                  <a:cubicBezTo>
                    <a:pt x="6378" y="5195"/>
                    <a:pt x="6419" y="5171"/>
                    <a:pt x="6394" y="5171"/>
                  </a:cubicBezTo>
                  <a:cubicBezTo>
                    <a:pt x="6386" y="5171"/>
                    <a:pt x="6287" y="5212"/>
                    <a:pt x="6181" y="5261"/>
                  </a:cubicBezTo>
                  <a:cubicBezTo>
                    <a:pt x="6041" y="5318"/>
                    <a:pt x="5893" y="5392"/>
                    <a:pt x="5844" y="5400"/>
                  </a:cubicBezTo>
                  <a:cubicBezTo>
                    <a:pt x="5762" y="5417"/>
                    <a:pt x="5721" y="5327"/>
                    <a:pt x="5680" y="5236"/>
                  </a:cubicBezTo>
                  <a:cubicBezTo>
                    <a:pt x="5664" y="5195"/>
                    <a:pt x="5647" y="5154"/>
                    <a:pt x="5639" y="5146"/>
                  </a:cubicBezTo>
                  <a:cubicBezTo>
                    <a:pt x="5581" y="5089"/>
                    <a:pt x="5614" y="5015"/>
                    <a:pt x="5639" y="4965"/>
                  </a:cubicBezTo>
                  <a:lnTo>
                    <a:pt x="5647" y="4941"/>
                  </a:lnTo>
                  <a:cubicBezTo>
                    <a:pt x="5647" y="4924"/>
                    <a:pt x="5491" y="4933"/>
                    <a:pt x="5343" y="4916"/>
                  </a:cubicBezTo>
                  <a:lnTo>
                    <a:pt x="5343" y="4916"/>
                  </a:lnTo>
                  <a:cubicBezTo>
                    <a:pt x="5212" y="4900"/>
                    <a:pt x="5081" y="4883"/>
                    <a:pt x="5064" y="4867"/>
                  </a:cubicBezTo>
                  <a:cubicBezTo>
                    <a:pt x="5048" y="4842"/>
                    <a:pt x="5064" y="4769"/>
                    <a:pt x="5081" y="4670"/>
                  </a:cubicBezTo>
                  <a:cubicBezTo>
                    <a:pt x="5114" y="4555"/>
                    <a:pt x="5163" y="4407"/>
                    <a:pt x="5171" y="4383"/>
                  </a:cubicBezTo>
                  <a:cubicBezTo>
                    <a:pt x="5196" y="4334"/>
                    <a:pt x="5253" y="4309"/>
                    <a:pt x="5294" y="4293"/>
                  </a:cubicBezTo>
                  <a:cubicBezTo>
                    <a:pt x="5311" y="4284"/>
                    <a:pt x="5311" y="4293"/>
                    <a:pt x="5311" y="4293"/>
                  </a:cubicBezTo>
                  <a:lnTo>
                    <a:pt x="5311" y="4293"/>
                  </a:lnTo>
                  <a:cubicBezTo>
                    <a:pt x="5319" y="4284"/>
                    <a:pt x="5311" y="4251"/>
                    <a:pt x="5311" y="4210"/>
                  </a:cubicBezTo>
                  <a:cubicBezTo>
                    <a:pt x="5302" y="4186"/>
                    <a:pt x="5302" y="4169"/>
                    <a:pt x="5294" y="4161"/>
                  </a:cubicBezTo>
                  <a:cubicBezTo>
                    <a:pt x="5294" y="4161"/>
                    <a:pt x="5253" y="4153"/>
                    <a:pt x="5196" y="4145"/>
                  </a:cubicBezTo>
                  <a:cubicBezTo>
                    <a:pt x="5105" y="4137"/>
                    <a:pt x="4982" y="4128"/>
                    <a:pt x="4933" y="4128"/>
                  </a:cubicBezTo>
                  <a:cubicBezTo>
                    <a:pt x="4884" y="4128"/>
                    <a:pt x="4843" y="4063"/>
                    <a:pt x="4810" y="3964"/>
                  </a:cubicBezTo>
                  <a:cubicBezTo>
                    <a:pt x="4761" y="3817"/>
                    <a:pt x="4728" y="3611"/>
                    <a:pt x="4728" y="3579"/>
                  </a:cubicBezTo>
                  <a:cubicBezTo>
                    <a:pt x="4728" y="3546"/>
                    <a:pt x="4777" y="3480"/>
                    <a:pt x="4818" y="3423"/>
                  </a:cubicBezTo>
                  <a:cubicBezTo>
                    <a:pt x="4843" y="3390"/>
                    <a:pt x="4859" y="3365"/>
                    <a:pt x="4876" y="3341"/>
                  </a:cubicBezTo>
                  <a:cubicBezTo>
                    <a:pt x="4826" y="3357"/>
                    <a:pt x="4753" y="3390"/>
                    <a:pt x="4703" y="3414"/>
                  </a:cubicBezTo>
                  <a:lnTo>
                    <a:pt x="4695" y="3414"/>
                  </a:lnTo>
                  <a:cubicBezTo>
                    <a:pt x="4638" y="3439"/>
                    <a:pt x="4572" y="3423"/>
                    <a:pt x="4506" y="3398"/>
                  </a:cubicBezTo>
                  <a:cubicBezTo>
                    <a:pt x="4457" y="3382"/>
                    <a:pt x="4416" y="3373"/>
                    <a:pt x="4383" y="3373"/>
                  </a:cubicBezTo>
                  <a:cubicBezTo>
                    <a:pt x="4334" y="3373"/>
                    <a:pt x="4186" y="3464"/>
                    <a:pt x="4080" y="3529"/>
                  </a:cubicBezTo>
                  <a:cubicBezTo>
                    <a:pt x="4006" y="3570"/>
                    <a:pt x="3948" y="3611"/>
                    <a:pt x="3932" y="3603"/>
                  </a:cubicBezTo>
                  <a:cubicBezTo>
                    <a:pt x="3907" y="3595"/>
                    <a:pt x="3891" y="3579"/>
                    <a:pt x="3874" y="3554"/>
                  </a:cubicBezTo>
                  <a:cubicBezTo>
                    <a:pt x="3858" y="3538"/>
                    <a:pt x="3850" y="3513"/>
                    <a:pt x="3850" y="3488"/>
                  </a:cubicBezTo>
                  <a:lnTo>
                    <a:pt x="3850" y="3488"/>
                  </a:lnTo>
                  <a:cubicBezTo>
                    <a:pt x="3858" y="3447"/>
                    <a:pt x="3883" y="3423"/>
                    <a:pt x="3957" y="3341"/>
                  </a:cubicBezTo>
                  <a:lnTo>
                    <a:pt x="3957" y="3341"/>
                  </a:lnTo>
                  <a:lnTo>
                    <a:pt x="3957" y="3332"/>
                  </a:lnTo>
                  <a:lnTo>
                    <a:pt x="3957" y="3332"/>
                  </a:lnTo>
                  <a:cubicBezTo>
                    <a:pt x="3998" y="3291"/>
                    <a:pt x="3989" y="3283"/>
                    <a:pt x="3989" y="3258"/>
                  </a:cubicBezTo>
                  <a:cubicBezTo>
                    <a:pt x="3981" y="3242"/>
                    <a:pt x="3973" y="3217"/>
                    <a:pt x="3973" y="3193"/>
                  </a:cubicBezTo>
                  <a:cubicBezTo>
                    <a:pt x="3973" y="3160"/>
                    <a:pt x="3957" y="3152"/>
                    <a:pt x="3932" y="3144"/>
                  </a:cubicBezTo>
                  <a:cubicBezTo>
                    <a:pt x="3915" y="3127"/>
                    <a:pt x="3891" y="3119"/>
                    <a:pt x="3883" y="3094"/>
                  </a:cubicBezTo>
                  <a:cubicBezTo>
                    <a:pt x="3858" y="3053"/>
                    <a:pt x="3866" y="3004"/>
                    <a:pt x="3874" y="2947"/>
                  </a:cubicBezTo>
                  <a:cubicBezTo>
                    <a:pt x="3874" y="2930"/>
                    <a:pt x="3874" y="2914"/>
                    <a:pt x="3874" y="2897"/>
                  </a:cubicBezTo>
                  <a:cubicBezTo>
                    <a:pt x="3883" y="2848"/>
                    <a:pt x="3948" y="2824"/>
                    <a:pt x="4006" y="2799"/>
                  </a:cubicBezTo>
                  <a:cubicBezTo>
                    <a:pt x="4039" y="2782"/>
                    <a:pt x="4071" y="2774"/>
                    <a:pt x="4071" y="2766"/>
                  </a:cubicBezTo>
                  <a:cubicBezTo>
                    <a:pt x="4080" y="2750"/>
                    <a:pt x="4080" y="2659"/>
                    <a:pt x="4080" y="2577"/>
                  </a:cubicBezTo>
                  <a:cubicBezTo>
                    <a:pt x="4080" y="2553"/>
                    <a:pt x="4080" y="2520"/>
                    <a:pt x="4088" y="2495"/>
                  </a:cubicBezTo>
                  <a:cubicBezTo>
                    <a:pt x="4088" y="2405"/>
                    <a:pt x="4170" y="2397"/>
                    <a:pt x="4236" y="2397"/>
                  </a:cubicBezTo>
                  <a:cubicBezTo>
                    <a:pt x="4260" y="2397"/>
                    <a:pt x="4277" y="2397"/>
                    <a:pt x="4285" y="2389"/>
                  </a:cubicBezTo>
                  <a:cubicBezTo>
                    <a:pt x="4293" y="2389"/>
                    <a:pt x="4301" y="2356"/>
                    <a:pt x="4301" y="2331"/>
                  </a:cubicBezTo>
                  <a:cubicBezTo>
                    <a:pt x="4301" y="2298"/>
                    <a:pt x="4301" y="2274"/>
                    <a:pt x="4318" y="2241"/>
                  </a:cubicBezTo>
                  <a:cubicBezTo>
                    <a:pt x="4342" y="2183"/>
                    <a:pt x="4400" y="2200"/>
                    <a:pt x="4449" y="2208"/>
                  </a:cubicBezTo>
                  <a:cubicBezTo>
                    <a:pt x="4465" y="2216"/>
                    <a:pt x="4482" y="2216"/>
                    <a:pt x="4482" y="2216"/>
                  </a:cubicBezTo>
                  <a:cubicBezTo>
                    <a:pt x="4498" y="2208"/>
                    <a:pt x="4547" y="2159"/>
                    <a:pt x="4597" y="2110"/>
                  </a:cubicBezTo>
                  <a:cubicBezTo>
                    <a:pt x="4646" y="2060"/>
                    <a:pt x="4695" y="2019"/>
                    <a:pt x="4695" y="2019"/>
                  </a:cubicBezTo>
                  <a:cubicBezTo>
                    <a:pt x="4695" y="2019"/>
                    <a:pt x="4687" y="2003"/>
                    <a:pt x="4687" y="1986"/>
                  </a:cubicBezTo>
                  <a:lnTo>
                    <a:pt x="4687" y="1986"/>
                  </a:lnTo>
                  <a:cubicBezTo>
                    <a:pt x="4662" y="1929"/>
                    <a:pt x="4613" y="1822"/>
                    <a:pt x="4621" y="1748"/>
                  </a:cubicBezTo>
                  <a:cubicBezTo>
                    <a:pt x="4621" y="1691"/>
                    <a:pt x="4654" y="1650"/>
                    <a:pt x="4687" y="1617"/>
                  </a:cubicBezTo>
                  <a:lnTo>
                    <a:pt x="4687" y="1617"/>
                  </a:lnTo>
                  <a:cubicBezTo>
                    <a:pt x="4703" y="1593"/>
                    <a:pt x="4712" y="1568"/>
                    <a:pt x="4720" y="1551"/>
                  </a:cubicBezTo>
                  <a:cubicBezTo>
                    <a:pt x="4728" y="1527"/>
                    <a:pt x="4728" y="1371"/>
                    <a:pt x="4728" y="1199"/>
                  </a:cubicBezTo>
                  <a:cubicBezTo>
                    <a:pt x="4728" y="977"/>
                    <a:pt x="4712" y="731"/>
                    <a:pt x="4712" y="698"/>
                  </a:cubicBezTo>
                  <a:cubicBezTo>
                    <a:pt x="4703" y="690"/>
                    <a:pt x="4646" y="682"/>
                    <a:pt x="4588" y="665"/>
                  </a:cubicBezTo>
                  <a:cubicBezTo>
                    <a:pt x="4531" y="657"/>
                    <a:pt x="4474" y="641"/>
                    <a:pt x="4433" y="616"/>
                  </a:cubicBezTo>
                  <a:cubicBezTo>
                    <a:pt x="4375" y="583"/>
                    <a:pt x="4334" y="435"/>
                    <a:pt x="4309" y="329"/>
                  </a:cubicBezTo>
                  <a:lnTo>
                    <a:pt x="4309" y="329"/>
                  </a:lnTo>
                  <a:cubicBezTo>
                    <a:pt x="4301" y="296"/>
                    <a:pt x="4293" y="263"/>
                    <a:pt x="4285" y="247"/>
                  </a:cubicBezTo>
                  <a:cubicBezTo>
                    <a:pt x="4277" y="222"/>
                    <a:pt x="4178" y="148"/>
                    <a:pt x="4088" y="82"/>
                  </a:cubicBezTo>
                  <a:cubicBezTo>
                    <a:pt x="4022" y="33"/>
                    <a:pt x="3965" y="0"/>
                    <a:pt x="3948" y="0"/>
                  </a:cubicBezTo>
                  <a:cubicBezTo>
                    <a:pt x="3932" y="9"/>
                    <a:pt x="3899" y="66"/>
                    <a:pt x="3874" y="115"/>
                  </a:cubicBezTo>
                  <a:cubicBezTo>
                    <a:pt x="3850" y="148"/>
                    <a:pt x="3842" y="181"/>
                    <a:pt x="3825" y="189"/>
                  </a:cubicBezTo>
                  <a:cubicBezTo>
                    <a:pt x="3833" y="238"/>
                    <a:pt x="3850" y="337"/>
                    <a:pt x="3825" y="378"/>
                  </a:cubicBezTo>
                  <a:lnTo>
                    <a:pt x="3825" y="378"/>
                  </a:lnTo>
                  <a:cubicBezTo>
                    <a:pt x="3817" y="403"/>
                    <a:pt x="3751" y="452"/>
                    <a:pt x="3677" y="509"/>
                  </a:cubicBezTo>
                  <a:cubicBezTo>
                    <a:pt x="3587" y="575"/>
                    <a:pt x="3489" y="649"/>
                    <a:pt x="3489" y="665"/>
                  </a:cubicBezTo>
                  <a:cubicBezTo>
                    <a:pt x="3489" y="673"/>
                    <a:pt x="3513" y="723"/>
                    <a:pt x="3546" y="780"/>
                  </a:cubicBezTo>
                  <a:cubicBezTo>
                    <a:pt x="3604" y="895"/>
                    <a:pt x="3669" y="1051"/>
                    <a:pt x="3620" y="1108"/>
                  </a:cubicBezTo>
                  <a:cubicBezTo>
                    <a:pt x="3563" y="1158"/>
                    <a:pt x="3472" y="1084"/>
                    <a:pt x="3382" y="1010"/>
                  </a:cubicBezTo>
                  <a:cubicBezTo>
                    <a:pt x="3325" y="961"/>
                    <a:pt x="3259" y="903"/>
                    <a:pt x="3226" y="903"/>
                  </a:cubicBezTo>
                  <a:cubicBezTo>
                    <a:pt x="3185" y="903"/>
                    <a:pt x="3095" y="944"/>
                    <a:pt x="2996" y="993"/>
                  </a:cubicBezTo>
                  <a:cubicBezTo>
                    <a:pt x="2881" y="1051"/>
                    <a:pt x="2767" y="1117"/>
                    <a:pt x="2701" y="1174"/>
                  </a:cubicBezTo>
                  <a:cubicBezTo>
                    <a:pt x="2627" y="1231"/>
                    <a:pt x="2545" y="1289"/>
                    <a:pt x="2479" y="1330"/>
                  </a:cubicBezTo>
                  <a:cubicBezTo>
                    <a:pt x="2414" y="1363"/>
                    <a:pt x="2356" y="1387"/>
                    <a:pt x="2323" y="1396"/>
                  </a:cubicBezTo>
                  <a:cubicBezTo>
                    <a:pt x="2282" y="1396"/>
                    <a:pt x="2233" y="1469"/>
                    <a:pt x="2200" y="1519"/>
                  </a:cubicBezTo>
                  <a:lnTo>
                    <a:pt x="2200" y="1519"/>
                  </a:lnTo>
                  <a:cubicBezTo>
                    <a:pt x="2192" y="1527"/>
                    <a:pt x="2192" y="1527"/>
                    <a:pt x="2184" y="1543"/>
                  </a:cubicBezTo>
                  <a:lnTo>
                    <a:pt x="2184" y="1543"/>
                  </a:lnTo>
                  <a:cubicBezTo>
                    <a:pt x="2167" y="1551"/>
                    <a:pt x="2200" y="1634"/>
                    <a:pt x="2233" y="1699"/>
                  </a:cubicBezTo>
                  <a:cubicBezTo>
                    <a:pt x="2250" y="1740"/>
                    <a:pt x="2266" y="1789"/>
                    <a:pt x="2266" y="1814"/>
                  </a:cubicBezTo>
                  <a:cubicBezTo>
                    <a:pt x="2266" y="1847"/>
                    <a:pt x="2241" y="1888"/>
                    <a:pt x="2208" y="1929"/>
                  </a:cubicBezTo>
                  <a:lnTo>
                    <a:pt x="2208" y="1929"/>
                  </a:lnTo>
                  <a:cubicBezTo>
                    <a:pt x="2184" y="1954"/>
                    <a:pt x="2167" y="1986"/>
                    <a:pt x="2151" y="2011"/>
                  </a:cubicBezTo>
                  <a:cubicBezTo>
                    <a:pt x="2143" y="2036"/>
                    <a:pt x="2143" y="2052"/>
                    <a:pt x="2143" y="2077"/>
                  </a:cubicBezTo>
                  <a:cubicBezTo>
                    <a:pt x="2135" y="2118"/>
                    <a:pt x="2135" y="2151"/>
                    <a:pt x="2102" y="2183"/>
                  </a:cubicBezTo>
                  <a:lnTo>
                    <a:pt x="2102" y="2183"/>
                  </a:lnTo>
                  <a:cubicBezTo>
                    <a:pt x="2085" y="2208"/>
                    <a:pt x="2053" y="2224"/>
                    <a:pt x="2012" y="2257"/>
                  </a:cubicBezTo>
                  <a:cubicBezTo>
                    <a:pt x="1954" y="2298"/>
                    <a:pt x="1880" y="2348"/>
                    <a:pt x="1856" y="2397"/>
                  </a:cubicBezTo>
                  <a:cubicBezTo>
                    <a:pt x="1847" y="2430"/>
                    <a:pt x="1856" y="2471"/>
                    <a:pt x="1872" y="2503"/>
                  </a:cubicBezTo>
                  <a:cubicBezTo>
                    <a:pt x="1888" y="2528"/>
                    <a:pt x="1905" y="2561"/>
                    <a:pt x="1897" y="2602"/>
                  </a:cubicBezTo>
                  <a:cubicBezTo>
                    <a:pt x="1897" y="2618"/>
                    <a:pt x="1897" y="2635"/>
                    <a:pt x="1897" y="2651"/>
                  </a:cubicBezTo>
                  <a:cubicBezTo>
                    <a:pt x="1897" y="2709"/>
                    <a:pt x="1897" y="2774"/>
                    <a:pt x="1872" y="2848"/>
                  </a:cubicBezTo>
                  <a:lnTo>
                    <a:pt x="1872" y="2848"/>
                  </a:lnTo>
                  <a:cubicBezTo>
                    <a:pt x="1847" y="2914"/>
                    <a:pt x="1823" y="2938"/>
                    <a:pt x="1790" y="2971"/>
                  </a:cubicBezTo>
                  <a:cubicBezTo>
                    <a:pt x="1774" y="2988"/>
                    <a:pt x="1757" y="3004"/>
                    <a:pt x="1733" y="3020"/>
                  </a:cubicBezTo>
                  <a:cubicBezTo>
                    <a:pt x="1708" y="3053"/>
                    <a:pt x="1683" y="3160"/>
                    <a:pt x="1650" y="3275"/>
                  </a:cubicBezTo>
                  <a:cubicBezTo>
                    <a:pt x="1609" y="3414"/>
                    <a:pt x="1560" y="3570"/>
                    <a:pt x="1511" y="3636"/>
                  </a:cubicBezTo>
                  <a:cubicBezTo>
                    <a:pt x="1462" y="3693"/>
                    <a:pt x="1421" y="3693"/>
                    <a:pt x="1388" y="3661"/>
                  </a:cubicBezTo>
                  <a:lnTo>
                    <a:pt x="1388" y="3661"/>
                  </a:lnTo>
                  <a:cubicBezTo>
                    <a:pt x="1363" y="3644"/>
                    <a:pt x="1347" y="3620"/>
                    <a:pt x="1322" y="3587"/>
                  </a:cubicBezTo>
                  <a:cubicBezTo>
                    <a:pt x="1306" y="3554"/>
                    <a:pt x="1281" y="3521"/>
                    <a:pt x="1257" y="3513"/>
                  </a:cubicBezTo>
                  <a:cubicBezTo>
                    <a:pt x="1207" y="3496"/>
                    <a:pt x="1084" y="3455"/>
                    <a:pt x="977" y="3439"/>
                  </a:cubicBezTo>
                  <a:cubicBezTo>
                    <a:pt x="920" y="3423"/>
                    <a:pt x="863" y="3423"/>
                    <a:pt x="846" y="3431"/>
                  </a:cubicBezTo>
                  <a:lnTo>
                    <a:pt x="846" y="3431"/>
                  </a:lnTo>
                  <a:cubicBezTo>
                    <a:pt x="838" y="3431"/>
                    <a:pt x="854" y="3431"/>
                    <a:pt x="854" y="3439"/>
                  </a:cubicBezTo>
                  <a:cubicBezTo>
                    <a:pt x="863" y="3455"/>
                    <a:pt x="879" y="3472"/>
                    <a:pt x="887" y="3496"/>
                  </a:cubicBezTo>
                  <a:cubicBezTo>
                    <a:pt x="928" y="3554"/>
                    <a:pt x="961" y="3611"/>
                    <a:pt x="961" y="3677"/>
                  </a:cubicBezTo>
                  <a:cubicBezTo>
                    <a:pt x="961" y="3702"/>
                    <a:pt x="969" y="3743"/>
                    <a:pt x="977" y="3792"/>
                  </a:cubicBezTo>
                  <a:cubicBezTo>
                    <a:pt x="994" y="3931"/>
                    <a:pt x="1010" y="4120"/>
                    <a:pt x="953" y="4210"/>
                  </a:cubicBezTo>
                  <a:cubicBezTo>
                    <a:pt x="904" y="4284"/>
                    <a:pt x="863" y="4284"/>
                    <a:pt x="822" y="4260"/>
                  </a:cubicBezTo>
                  <a:cubicBezTo>
                    <a:pt x="813" y="4251"/>
                    <a:pt x="805" y="4243"/>
                    <a:pt x="797" y="4235"/>
                  </a:cubicBezTo>
                  <a:cubicBezTo>
                    <a:pt x="789" y="4227"/>
                    <a:pt x="789" y="4219"/>
                    <a:pt x="789" y="4219"/>
                  </a:cubicBezTo>
                  <a:cubicBezTo>
                    <a:pt x="781" y="4219"/>
                    <a:pt x="772" y="4284"/>
                    <a:pt x="772" y="4358"/>
                  </a:cubicBezTo>
                  <a:cubicBezTo>
                    <a:pt x="764" y="4407"/>
                    <a:pt x="764" y="4457"/>
                    <a:pt x="756" y="4498"/>
                  </a:cubicBezTo>
                  <a:cubicBezTo>
                    <a:pt x="748" y="4555"/>
                    <a:pt x="764" y="4613"/>
                    <a:pt x="781" y="4662"/>
                  </a:cubicBezTo>
                  <a:cubicBezTo>
                    <a:pt x="797" y="4719"/>
                    <a:pt x="813" y="4769"/>
                    <a:pt x="805" y="4826"/>
                  </a:cubicBezTo>
                  <a:cubicBezTo>
                    <a:pt x="781" y="4933"/>
                    <a:pt x="781" y="4933"/>
                    <a:pt x="723" y="4957"/>
                  </a:cubicBezTo>
                  <a:lnTo>
                    <a:pt x="707" y="4965"/>
                  </a:lnTo>
                  <a:lnTo>
                    <a:pt x="707" y="4965"/>
                  </a:lnTo>
                  <a:cubicBezTo>
                    <a:pt x="666" y="4982"/>
                    <a:pt x="600" y="4949"/>
                    <a:pt x="543" y="4924"/>
                  </a:cubicBezTo>
                  <a:cubicBezTo>
                    <a:pt x="510" y="4900"/>
                    <a:pt x="477" y="4883"/>
                    <a:pt x="469" y="4892"/>
                  </a:cubicBezTo>
                  <a:cubicBezTo>
                    <a:pt x="444" y="4892"/>
                    <a:pt x="436" y="4908"/>
                    <a:pt x="428" y="4949"/>
                  </a:cubicBezTo>
                  <a:cubicBezTo>
                    <a:pt x="419" y="4957"/>
                    <a:pt x="419" y="4965"/>
                    <a:pt x="419" y="4982"/>
                  </a:cubicBezTo>
                  <a:cubicBezTo>
                    <a:pt x="411" y="5007"/>
                    <a:pt x="419" y="5113"/>
                    <a:pt x="436" y="5212"/>
                  </a:cubicBezTo>
                  <a:cubicBezTo>
                    <a:pt x="444" y="5327"/>
                    <a:pt x="460" y="5433"/>
                    <a:pt x="444" y="5474"/>
                  </a:cubicBezTo>
                  <a:cubicBezTo>
                    <a:pt x="411" y="5548"/>
                    <a:pt x="387" y="5540"/>
                    <a:pt x="337" y="5515"/>
                  </a:cubicBezTo>
                  <a:lnTo>
                    <a:pt x="337" y="5515"/>
                  </a:lnTo>
                  <a:cubicBezTo>
                    <a:pt x="321" y="5515"/>
                    <a:pt x="313" y="5507"/>
                    <a:pt x="296" y="5507"/>
                  </a:cubicBezTo>
                  <a:cubicBezTo>
                    <a:pt x="263" y="5499"/>
                    <a:pt x="247" y="5482"/>
                    <a:pt x="222" y="5466"/>
                  </a:cubicBezTo>
                  <a:cubicBezTo>
                    <a:pt x="206" y="5458"/>
                    <a:pt x="190" y="5441"/>
                    <a:pt x="157" y="5450"/>
                  </a:cubicBezTo>
                  <a:cubicBezTo>
                    <a:pt x="124" y="5458"/>
                    <a:pt x="83" y="5532"/>
                    <a:pt x="50" y="5606"/>
                  </a:cubicBezTo>
                  <a:cubicBezTo>
                    <a:pt x="34" y="5638"/>
                    <a:pt x="17" y="5671"/>
                    <a:pt x="1" y="569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74"/>
            <p:cNvSpPr/>
            <p:nvPr/>
          </p:nvSpPr>
          <p:spPr>
            <a:xfrm>
              <a:off x="5220425" y="2427650"/>
              <a:ext cx="80850" cy="101775"/>
            </a:xfrm>
            <a:custGeom>
              <a:avLst/>
              <a:gdLst/>
              <a:ahLst/>
              <a:cxnLst/>
              <a:rect l="l" t="t" r="r" b="b"/>
              <a:pathLst>
                <a:path w="3234" h="4071" extrusionOk="0">
                  <a:moveTo>
                    <a:pt x="1888" y="3078"/>
                  </a:moveTo>
                  <a:cubicBezTo>
                    <a:pt x="1921" y="3176"/>
                    <a:pt x="1830" y="3373"/>
                    <a:pt x="1904" y="3390"/>
                  </a:cubicBezTo>
                  <a:cubicBezTo>
                    <a:pt x="1978" y="3398"/>
                    <a:pt x="2085" y="3242"/>
                    <a:pt x="2085" y="3201"/>
                  </a:cubicBezTo>
                  <a:cubicBezTo>
                    <a:pt x="2085" y="3168"/>
                    <a:pt x="1994" y="2963"/>
                    <a:pt x="1945" y="2930"/>
                  </a:cubicBezTo>
                  <a:cubicBezTo>
                    <a:pt x="1896" y="2889"/>
                    <a:pt x="1855" y="2930"/>
                    <a:pt x="1888" y="3078"/>
                  </a:cubicBezTo>
                  <a:close/>
                  <a:moveTo>
                    <a:pt x="747" y="3538"/>
                  </a:moveTo>
                  <a:cubicBezTo>
                    <a:pt x="780" y="3521"/>
                    <a:pt x="780" y="3464"/>
                    <a:pt x="804" y="3456"/>
                  </a:cubicBezTo>
                  <a:cubicBezTo>
                    <a:pt x="837" y="3439"/>
                    <a:pt x="895" y="3488"/>
                    <a:pt x="928" y="3472"/>
                  </a:cubicBezTo>
                  <a:cubicBezTo>
                    <a:pt x="960" y="3456"/>
                    <a:pt x="903" y="3365"/>
                    <a:pt x="911" y="3308"/>
                  </a:cubicBezTo>
                  <a:cubicBezTo>
                    <a:pt x="919" y="3259"/>
                    <a:pt x="944" y="3201"/>
                    <a:pt x="977" y="3201"/>
                  </a:cubicBezTo>
                  <a:cubicBezTo>
                    <a:pt x="1010" y="3201"/>
                    <a:pt x="1042" y="3135"/>
                    <a:pt x="1092" y="3135"/>
                  </a:cubicBezTo>
                  <a:cubicBezTo>
                    <a:pt x="1133" y="3135"/>
                    <a:pt x="1067" y="3341"/>
                    <a:pt x="1067" y="3431"/>
                  </a:cubicBezTo>
                  <a:cubicBezTo>
                    <a:pt x="1067" y="3513"/>
                    <a:pt x="1108" y="3480"/>
                    <a:pt x="1133" y="3488"/>
                  </a:cubicBezTo>
                  <a:cubicBezTo>
                    <a:pt x="1166" y="3497"/>
                    <a:pt x="1198" y="3472"/>
                    <a:pt x="1198" y="3439"/>
                  </a:cubicBezTo>
                  <a:cubicBezTo>
                    <a:pt x="1198" y="3406"/>
                    <a:pt x="1190" y="3250"/>
                    <a:pt x="1207" y="3168"/>
                  </a:cubicBezTo>
                  <a:cubicBezTo>
                    <a:pt x="1215" y="3078"/>
                    <a:pt x="1272" y="3045"/>
                    <a:pt x="1338" y="3053"/>
                  </a:cubicBezTo>
                  <a:cubicBezTo>
                    <a:pt x="1395" y="3070"/>
                    <a:pt x="1280" y="3234"/>
                    <a:pt x="1280" y="3267"/>
                  </a:cubicBezTo>
                  <a:cubicBezTo>
                    <a:pt x="1280" y="3300"/>
                    <a:pt x="1313" y="3308"/>
                    <a:pt x="1346" y="3300"/>
                  </a:cubicBezTo>
                  <a:cubicBezTo>
                    <a:pt x="1379" y="3291"/>
                    <a:pt x="1428" y="3242"/>
                    <a:pt x="1469" y="3283"/>
                  </a:cubicBezTo>
                  <a:cubicBezTo>
                    <a:pt x="1518" y="3332"/>
                    <a:pt x="1379" y="3456"/>
                    <a:pt x="1395" y="3480"/>
                  </a:cubicBezTo>
                  <a:cubicBezTo>
                    <a:pt x="1412" y="3513"/>
                    <a:pt x="1453" y="3488"/>
                    <a:pt x="1486" y="3456"/>
                  </a:cubicBezTo>
                  <a:cubicBezTo>
                    <a:pt x="1518" y="3431"/>
                    <a:pt x="1576" y="3308"/>
                    <a:pt x="1584" y="3242"/>
                  </a:cubicBezTo>
                  <a:cubicBezTo>
                    <a:pt x="1592" y="3176"/>
                    <a:pt x="1609" y="3218"/>
                    <a:pt x="1658" y="3234"/>
                  </a:cubicBezTo>
                  <a:cubicBezTo>
                    <a:pt x="1715" y="3250"/>
                    <a:pt x="1715" y="3168"/>
                    <a:pt x="1732" y="3135"/>
                  </a:cubicBezTo>
                  <a:cubicBezTo>
                    <a:pt x="1740" y="3103"/>
                    <a:pt x="1715" y="3086"/>
                    <a:pt x="1650" y="3062"/>
                  </a:cubicBezTo>
                  <a:cubicBezTo>
                    <a:pt x="1576" y="3029"/>
                    <a:pt x="1666" y="2980"/>
                    <a:pt x="1674" y="2938"/>
                  </a:cubicBezTo>
                  <a:cubicBezTo>
                    <a:pt x="1683" y="2897"/>
                    <a:pt x="1609" y="2881"/>
                    <a:pt x="1600" y="2848"/>
                  </a:cubicBezTo>
                  <a:cubicBezTo>
                    <a:pt x="1600" y="2824"/>
                    <a:pt x="1707" y="2758"/>
                    <a:pt x="1666" y="2717"/>
                  </a:cubicBezTo>
                  <a:cubicBezTo>
                    <a:pt x="1625" y="2676"/>
                    <a:pt x="1625" y="2659"/>
                    <a:pt x="1633" y="2610"/>
                  </a:cubicBezTo>
                  <a:cubicBezTo>
                    <a:pt x="1641" y="2553"/>
                    <a:pt x="1699" y="2512"/>
                    <a:pt x="1674" y="2471"/>
                  </a:cubicBezTo>
                  <a:cubicBezTo>
                    <a:pt x="1650" y="2438"/>
                    <a:pt x="1527" y="2372"/>
                    <a:pt x="1486" y="2307"/>
                  </a:cubicBezTo>
                  <a:cubicBezTo>
                    <a:pt x="1453" y="2249"/>
                    <a:pt x="1559" y="2208"/>
                    <a:pt x="1658" y="2200"/>
                  </a:cubicBezTo>
                  <a:cubicBezTo>
                    <a:pt x="1756" y="2192"/>
                    <a:pt x="1781" y="2216"/>
                    <a:pt x="1838" y="2274"/>
                  </a:cubicBezTo>
                  <a:cubicBezTo>
                    <a:pt x="1896" y="2339"/>
                    <a:pt x="1806" y="2348"/>
                    <a:pt x="1806" y="2405"/>
                  </a:cubicBezTo>
                  <a:cubicBezTo>
                    <a:pt x="1814" y="2454"/>
                    <a:pt x="1847" y="2561"/>
                    <a:pt x="1838" y="2635"/>
                  </a:cubicBezTo>
                  <a:cubicBezTo>
                    <a:pt x="1830" y="2709"/>
                    <a:pt x="1912" y="2717"/>
                    <a:pt x="1986" y="2725"/>
                  </a:cubicBezTo>
                  <a:cubicBezTo>
                    <a:pt x="2060" y="2733"/>
                    <a:pt x="2142" y="2766"/>
                    <a:pt x="2224" y="2783"/>
                  </a:cubicBezTo>
                  <a:cubicBezTo>
                    <a:pt x="2306" y="2799"/>
                    <a:pt x="2306" y="2742"/>
                    <a:pt x="2372" y="2742"/>
                  </a:cubicBezTo>
                  <a:cubicBezTo>
                    <a:pt x="2438" y="2733"/>
                    <a:pt x="2413" y="2799"/>
                    <a:pt x="2421" y="2856"/>
                  </a:cubicBezTo>
                  <a:cubicBezTo>
                    <a:pt x="2429" y="2906"/>
                    <a:pt x="2479" y="2897"/>
                    <a:pt x="2495" y="2955"/>
                  </a:cubicBezTo>
                  <a:cubicBezTo>
                    <a:pt x="2511" y="3012"/>
                    <a:pt x="2536" y="3070"/>
                    <a:pt x="2593" y="3135"/>
                  </a:cubicBezTo>
                  <a:cubicBezTo>
                    <a:pt x="2651" y="3201"/>
                    <a:pt x="2626" y="3070"/>
                    <a:pt x="2684" y="3086"/>
                  </a:cubicBezTo>
                  <a:cubicBezTo>
                    <a:pt x="2749" y="3103"/>
                    <a:pt x="2651" y="3291"/>
                    <a:pt x="2651" y="3365"/>
                  </a:cubicBezTo>
                  <a:cubicBezTo>
                    <a:pt x="2651" y="3447"/>
                    <a:pt x="2659" y="3554"/>
                    <a:pt x="2717" y="3587"/>
                  </a:cubicBezTo>
                  <a:cubicBezTo>
                    <a:pt x="2774" y="3628"/>
                    <a:pt x="2708" y="3685"/>
                    <a:pt x="2708" y="3792"/>
                  </a:cubicBezTo>
                  <a:cubicBezTo>
                    <a:pt x="2717" y="3841"/>
                    <a:pt x="2758" y="3956"/>
                    <a:pt x="2807" y="4071"/>
                  </a:cubicBezTo>
                  <a:cubicBezTo>
                    <a:pt x="2815" y="4055"/>
                    <a:pt x="2823" y="4038"/>
                    <a:pt x="2831" y="4022"/>
                  </a:cubicBezTo>
                  <a:cubicBezTo>
                    <a:pt x="2881" y="3940"/>
                    <a:pt x="2922" y="3849"/>
                    <a:pt x="2987" y="3833"/>
                  </a:cubicBezTo>
                  <a:cubicBezTo>
                    <a:pt x="3045" y="3817"/>
                    <a:pt x="3078" y="3841"/>
                    <a:pt x="3110" y="3866"/>
                  </a:cubicBezTo>
                  <a:cubicBezTo>
                    <a:pt x="3127" y="3874"/>
                    <a:pt x="3143" y="3882"/>
                    <a:pt x="3160" y="3882"/>
                  </a:cubicBezTo>
                  <a:cubicBezTo>
                    <a:pt x="3176" y="3890"/>
                    <a:pt x="3193" y="3899"/>
                    <a:pt x="3209" y="3899"/>
                  </a:cubicBezTo>
                  <a:lnTo>
                    <a:pt x="3209" y="3899"/>
                  </a:lnTo>
                  <a:cubicBezTo>
                    <a:pt x="3217" y="3907"/>
                    <a:pt x="3217" y="3907"/>
                    <a:pt x="3225" y="3899"/>
                  </a:cubicBezTo>
                  <a:cubicBezTo>
                    <a:pt x="3234" y="3874"/>
                    <a:pt x="3225" y="3776"/>
                    <a:pt x="3209" y="3669"/>
                  </a:cubicBezTo>
                  <a:cubicBezTo>
                    <a:pt x="3201" y="3562"/>
                    <a:pt x="3184" y="3456"/>
                    <a:pt x="3201" y="3406"/>
                  </a:cubicBezTo>
                  <a:cubicBezTo>
                    <a:pt x="3201" y="3398"/>
                    <a:pt x="3201" y="3390"/>
                    <a:pt x="3209" y="3382"/>
                  </a:cubicBezTo>
                  <a:cubicBezTo>
                    <a:pt x="3209" y="3357"/>
                    <a:pt x="3217" y="3341"/>
                    <a:pt x="3225" y="3324"/>
                  </a:cubicBezTo>
                  <a:cubicBezTo>
                    <a:pt x="3193" y="3300"/>
                    <a:pt x="3160" y="3259"/>
                    <a:pt x="3152" y="3226"/>
                  </a:cubicBezTo>
                  <a:lnTo>
                    <a:pt x="3152" y="3226"/>
                  </a:lnTo>
                  <a:cubicBezTo>
                    <a:pt x="3152" y="3209"/>
                    <a:pt x="3152" y="3193"/>
                    <a:pt x="3152" y="3176"/>
                  </a:cubicBezTo>
                  <a:cubicBezTo>
                    <a:pt x="3152" y="3152"/>
                    <a:pt x="3143" y="3111"/>
                    <a:pt x="3135" y="3021"/>
                  </a:cubicBezTo>
                  <a:cubicBezTo>
                    <a:pt x="3127" y="2971"/>
                    <a:pt x="3119" y="2914"/>
                    <a:pt x="3102" y="2865"/>
                  </a:cubicBezTo>
                  <a:cubicBezTo>
                    <a:pt x="3078" y="2799"/>
                    <a:pt x="3053" y="2742"/>
                    <a:pt x="3028" y="2692"/>
                  </a:cubicBezTo>
                  <a:cubicBezTo>
                    <a:pt x="2996" y="2627"/>
                    <a:pt x="3004" y="2594"/>
                    <a:pt x="3012" y="2561"/>
                  </a:cubicBezTo>
                  <a:lnTo>
                    <a:pt x="3012" y="2561"/>
                  </a:lnTo>
                  <a:cubicBezTo>
                    <a:pt x="3012" y="2545"/>
                    <a:pt x="3020" y="2536"/>
                    <a:pt x="3020" y="2520"/>
                  </a:cubicBezTo>
                  <a:cubicBezTo>
                    <a:pt x="3020" y="2495"/>
                    <a:pt x="3012" y="2413"/>
                    <a:pt x="3004" y="2339"/>
                  </a:cubicBezTo>
                  <a:cubicBezTo>
                    <a:pt x="2996" y="2266"/>
                    <a:pt x="2987" y="2208"/>
                    <a:pt x="2979" y="2192"/>
                  </a:cubicBezTo>
                  <a:cubicBezTo>
                    <a:pt x="2979" y="2192"/>
                    <a:pt x="2971" y="2183"/>
                    <a:pt x="2955" y="2183"/>
                  </a:cubicBezTo>
                  <a:lnTo>
                    <a:pt x="2955" y="2183"/>
                  </a:lnTo>
                  <a:cubicBezTo>
                    <a:pt x="2938" y="2175"/>
                    <a:pt x="2914" y="2175"/>
                    <a:pt x="2889" y="2183"/>
                  </a:cubicBezTo>
                  <a:cubicBezTo>
                    <a:pt x="2840" y="2192"/>
                    <a:pt x="2823" y="2175"/>
                    <a:pt x="2790" y="2159"/>
                  </a:cubicBezTo>
                  <a:cubicBezTo>
                    <a:pt x="2782" y="2151"/>
                    <a:pt x="2774" y="2142"/>
                    <a:pt x="2749" y="2142"/>
                  </a:cubicBezTo>
                  <a:cubicBezTo>
                    <a:pt x="2749" y="2151"/>
                    <a:pt x="2758" y="2175"/>
                    <a:pt x="2758" y="2192"/>
                  </a:cubicBezTo>
                  <a:cubicBezTo>
                    <a:pt x="2758" y="2216"/>
                    <a:pt x="2766" y="2249"/>
                    <a:pt x="2758" y="2282"/>
                  </a:cubicBezTo>
                  <a:cubicBezTo>
                    <a:pt x="2758" y="2315"/>
                    <a:pt x="2741" y="2356"/>
                    <a:pt x="2725" y="2397"/>
                  </a:cubicBezTo>
                  <a:cubicBezTo>
                    <a:pt x="2700" y="2438"/>
                    <a:pt x="2684" y="2479"/>
                    <a:pt x="2659" y="2512"/>
                  </a:cubicBezTo>
                  <a:cubicBezTo>
                    <a:pt x="2651" y="2520"/>
                    <a:pt x="2651" y="2528"/>
                    <a:pt x="2643" y="2536"/>
                  </a:cubicBezTo>
                  <a:lnTo>
                    <a:pt x="2643" y="2536"/>
                  </a:lnTo>
                  <a:cubicBezTo>
                    <a:pt x="2602" y="2594"/>
                    <a:pt x="2544" y="2684"/>
                    <a:pt x="2462" y="2676"/>
                  </a:cubicBezTo>
                  <a:cubicBezTo>
                    <a:pt x="2405" y="2668"/>
                    <a:pt x="2397" y="2635"/>
                    <a:pt x="2388" y="2594"/>
                  </a:cubicBezTo>
                  <a:cubicBezTo>
                    <a:pt x="2380" y="2577"/>
                    <a:pt x="2380" y="2553"/>
                    <a:pt x="2364" y="2545"/>
                  </a:cubicBezTo>
                  <a:cubicBezTo>
                    <a:pt x="2331" y="2520"/>
                    <a:pt x="2306" y="2504"/>
                    <a:pt x="2282" y="2479"/>
                  </a:cubicBezTo>
                  <a:cubicBezTo>
                    <a:pt x="2257" y="2454"/>
                    <a:pt x="2241" y="2430"/>
                    <a:pt x="2232" y="2397"/>
                  </a:cubicBezTo>
                  <a:cubicBezTo>
                    <a:pt x="2224" y="2380"/>
                    <a:pt x="2208" y="2339"/>
                    <a:pt x="2183" y="2307"/>
                  </a:cubicBezTo>
                  <a:cubicBezTo>
                    <a:pt x="2150" y="2249"/>
                    <a:pt x="2117" y="2192"/>
                    <a:pt x="2117" y="2159"/>
                  </a:cubicBezTo>
                  <a:cubicBezTo>
                    <a:pt x="2117" y="2126"/>
                    <a:pt x="2142" y="2093"/>
                    <a:pt x="2159" y="2060"/>
                  </a:cubicBezTo>
                  <a:lnTo>
                    <a:pt x="2159" y="2060"/>
                  </a:lnTo>
                  <a:cubicBezTo>
                    <a:pt x="2175" y="2036"/>
                    <a:pt x="2191" y="2003"/>
                    <a:pt x="2191" y="1995"/>
                  </a:cubicBezTo>
                  <a:cubicBezTo>
                    <a:pt x="2191" y="1945"/>
                    <a:pt x="2241" y="1888"/>
                    <a:pt x="2282" y="1839"/>
                  </a:cubicBezTo>
                  <a:cubicBezTo>
                    <a:pt x="2298" y="1831"/>
                    <a:pt x="2306" y="1814"/>
                    <a:pt x="2314" y="1806"/>
                  </a:cubicBezTo>
                  <a:cubicBezTo>
                    <a:pt x="2339" y="1773"/>
                    <a:pt x="2454" y="1781"/>
                    <a:pt x="2552" y="1790"/>
                  </a:cubicBezTo>
                  <a:cubicBezTo>
                    <a:pt x="2593" y="1798"/>
                    <a:pt x="2635" y="1798"/>
                    <a:pt x="2643" y="1798"/>
                  </a:cubicBezTo>
                  <a:cubicBezTo>
                    <a:pt x="2643" y="1798"/>
                    <a:pt x="2651" y="1781"/>
                    <a:pt x="2659" y="1765"/>
                  </a:cubicBezTo>
                  <a:lnTo>
                    <a:pt x="2659" y="1765"/>
                  </a:lnTo>
                  <a:cubicBezTo>
                    <a:pt x="2667" y="1740"/>
                    <a:pt x="2667" y="1699"/>
                    <a:pt x="2667" y="1683"/>
                  </a:cubicBezTo>
                  <a:cubicBezTo>
                    <a:pt x="2667" y="1650"/>
                    <a:pt x="2717" y="1601"/>
                    <a:pt x="2758" y="1560"/>
                  </a:cubicBezTo>
                  <a:cubicBezTo>
                    <a:pt x="2782" y="1535"/>
                    <a:pt x="2815" y="1511"/>
                    <a:pt x="2815" y="1511"/>
                  </a:cubicBezTo>
                  <a:cubicBezTo>
                    <a:pt x="2815" y="1494"/>
                    <a:pt x="2823" y="1453"/>
                    <a:pt x="2831" y="1412"/>
                  </a:cubicBezTo>
                  <a:cubicBezTo>
                    <a:pt x="2848" y="1379"/>
                    <a:pt x="2864" y="1338"/>
                    <a:pt x="2873" y="1297"/>
                  </a:cubicBezTo>
                  <a:cubicBezTo>
                    <a:pt x="2905" y="1215"/>
                    <a:pt x="2938" y="1215"/>
                    <a:pt x="3045" y="1215"/>
                  </a:cubicBezTo>
                  <a:lnTo>
                    <a:pt x="3086" y="1215"/>
                  </a:lnTo>
                  <a:lnTo>
                    <a:pt x="3086" y="1215"/>
                  </a:lnTo>
                  <a:cubicBezTo>
                    <a:pt x="3102" y="1215"/>
                    <a:pt x="3110" y="1223"/>
                    <a:pt x="3110" y="1223"/>
                  </a:cubicBezTo>
                  <a:cubicBezTo>
                    <a:pt x="3110" y="1215"/>
                    <a:pt x="3078" y="1182"/>
                    <a:pt x="3053" y="1149"/>
                  </a:cubicBezTo>
                  <a:lnTo>
                    <a:pt x="3053" y="1149"/>
                  </a:lnTo>
                  <a:lnTo>
                    <a:pt x="3037" y="1133"/>
                  </a:lnTo>
                  <a:lnTo>
                    <a:pt x="3037" y="1133"/>
                  </a:lnTo>
                  <a:cubicBezTo>
                    <a:pt x="3012" y="1100"/>
                    <a:pt x="2955" y="1076"/>
                    <a:pt x="2881" y="1051"/>
                  </a:cubicBezTo>
                  <a:lnTo>
                    <a:pt x="2881" y="1051"/>
                  </a:lnTo>
                  <a:cubicBezTo>
                    <a:pt x="2807" y="1026"/>
                    <a:pt x="2725" y="1018"/>
                    <a:pt x="2667" y="1018"/>
                  </a:cubicBezTo>
                  <a:cubicBezTo>
                    <a:pt x="2635" y="1018"/>
                    <a:pt x="2602" y="1026"/>
                    <a:pt x="2569" y="1035"/>
                  </a:cubicBezTo>
                  <a:cubicBezTo>
                    <a:pt x="2479" y="1043"/>
                    <a:pt x="2397" y="1051"/>
                    <a:pt x="2306" y="1035"/>
                  </a:cubicBezTo>
                  <a:cubicBezTo>
                    <a:pt x="2216" y="1018"/>
                    <a:pt x="2134" y="1018"/>
                    <a:pt x="2060" y="1018"/>
                  </a:cubicBezTo>
                  <a:cubicBezTo>
                    <a:pt x="2035" y="1018"/>
                    <a:pt x="2019" y="1018"/>
                    <a:pt x="2003" y="1018"/>
                  </a:cubicBezTo>
                  <a:cubicBezTo>
                    <a:pt x="1953" y="1018"/>
                    <a:pt x="1871" y="1026"/>
                    <a:pt x="1797" y="1043"/>
                  </a:cubicBezTo>
                  <a:cubicBezTo>
                    <a:pt x="1748" y="1051"/>
                    <a:pt x="1699" y="1051"/>
                    <a:pt x="1658" y="1059"/>
                  </a:cubicBezTo>
                  <a:cubicBezTo>
                    <a:pt x="1551" y="1067"/>
                    <a:pt x="1502" y="1035"/>
                    <a:pt x="1420" y="969"/>
                  </a:cubicBezTo>
                  <a:lnTo>
                    <a:pt x="1412" y="969"/>
                  </a:lnTo>
                  <a:cubicBezTo>
                    <a:pt x="1379" y="936"/>
                    <a:pt x="1346" y="944"/>
                    <a:pt x="1313" y="944"/>
                  </a:cubicBezTo>
                  <a:cubicBezTo>
                    <a:pt x="1289" y="944"/>
                    <a:pt x="1256" y="944"/>
                    <a:pt x="1215" y="944"/>
                  </a:cubicBezTo>
                  <a:cubicBezTo>
                    <a:pt x="1108" y="920"/>
                    <a:pt x="1133" y="739"/>
                    <a:pt x="1149" y="600"/>
                  </a:cubicBezTo>
                  <a:cubicBezTo>
                    <a:pt x="1157" y="559"/>
                    <a:pt x="1166" y="526"/>
                    <a:pt x="1166" y="509"/>
                  </a:cubicBezTo>
                  <a:cubicBezTo>
                    <a:pt x="1166" y="501"/>
                    <a:pt x="1166" y="485"/>
                    <a:pt x="1166" y="468"/>
                  </a:cubicBezTo>
                  <a:cubicBezTo>
                    <a:pt x="1166" y="378"/>
                    <a:pt x="1174" y="247"/>
                    <a:pt x="1108" y="222"/>
                  </a:cubicBezTo>
                  <a:cubicBezTo>
                    <a:pt x="1075" y="214"/>
                    <a:pt x="1075" y="230"/>
                    <a:pt x="1067" y="247"/>
                  </a:cubicBezTo>
                  <a:cubicBezTo>
                    <a:pt x="1051" y="280"/>
                    <a:pt x="1042" y="321"/>
                    <a:pt x="993" y="353"/>
                  </a:cubicBezTo>
                  <a:cubicBezTo>
                    <a:pt x="886" y="427"/>
                    <a:pt x="821" y="362"/>
                    <a:pt x="772" y="312"/>
                  </a:cubicBezTo>
                  <a:lnTo>
                    <a:pt x="772" y="312"/>
                  </a:lnTo>
                  <a:lnTo>
                    <a:pt x="772" y="312"/>
                  </a:lnTo>
                  <a:cubicBezTo>
                    <a:pt x="755" y="296"/>
                    <a:pt x="739" y="255"/>
                    <a:pt x="714" y="214"/>
                  </a:cubicBezTo>
                  <a:lnTo>
                    <a:pt x="714" y="214"/>
                  </a:lnTo>
                  <a:cubicBezTo>
                    <a:pt x="690" y="140"/>
                    <a:pt x="648" y="50"/>
                    <a:pt x="616" y="50"/>
                  </a:cubicBezTo>
                  <a:cubicBezTo>
                    <a:pt x="607" y="50"/>
                    <a:pt x="607" y="58"/>
                    <a:pt x="607" y="66"/>
                  </a:cubicBezTo>
                  <a:cubicBezTo>
                    <a:pt x="607" y="74"/>
                    <a:pt x="607" y="91"/>
                    <a:pt x="607" y="99"/>
                  </a:cubicBezTo>
                  <a:cubicBezTo>
                    <a:pt x="616" y="132"/>
                    <a:pt x="616" y="156"/>
                    <a:pt x="599" y="181"/>
                  </a:cubicBezTo>
                  <a:cubicBezTo>
                    <a:pt x="575" y="230"/>
                    <a:pt x="509" y="206"/>
                    <a:pt x="452" y="189"/>
                  </a:cubicBezTo>
                  <a:cubicBezTo>
                    <a:pt x="435" y="181"/>
                    <a:pt x="427" y="181"/>
                    <a:pt x="419" y="181"/>
                  </a:cubicBezTo>
                  <a:lnTo>
                    <a:pt x="419" y="181"/>
                  </a:lnTo>
                  <a:cubicBezTo>
                    <a:pt x="386" y="173"/>
                    <a:pt x="353" y="124"/>
                    <a:pt x="328" y="83"/>
                  </a:cubicBezTo>
                  <a:cubicBezTo>
                    <a:pt x="320" y="66"/>
                    <a:pt x="312" y="42"/>
                    <a:pt x="296" y="25"/>
                  </a:cubicBezTo>
                  <a:lnTo>
                    <a:pt x="296" y="25"/>
                  </a:lnTo>
                  <a:cubicBezTo>
                    <a:pt x="287" y="17"/>
                    <a:pt x="296" y="0"/>
                    <a:pt x="296" y="9"/>
                  </a:cubicBezTo>
                  <a:cubicBezTo>
                    <a:pt x="271" y="25"/>
                    <a:pt x="255" y="42"/>
                    <a:pt x="246" y="58"/>
                  </a:cubicBezTo>
                  <a:cubicBezTo>
                    <a:pt x="238" y="74"/>
                    <a:pt x="238" y="91"/>
                    <a:pt x="238" y="115"/>
                  </a:cubicBezTo>
                  <a:cubicBezTo>
                    <a:pt x="238" y="173"/>
                    <a:pt x="164" y="230"/>
                    <a:pt x="99" y="280"/>
                  </a:cubicBezTo>
                  <a:cubicBezTo>
                    <a:pt x="74" y="296"/>
                    <a:pt x="49" y="312"/>
                    <a:pt x="33" y="329"/>
                  </a:cubicBezTo>
                  <a:cubicBezTo>
                    <a:pt x="8" y="353"/>
                    <a:pt x="8" y="370"/>
                    <a:pt x="17" y="411"/>
                  </a:cubicBezTo>
                  <a:cubicBezTo>
                    <a:pt x="17" y="427"/>
                    <a:pt x="25" y="452"/>
                    <a:pt x="25" y="476"/>
                  </a:cubicBezTo>
                  <a:cubicBezTo>
                    <a:pt x="25" y="493"/>
                    <a:pt x="41" y="501"/>
                    <a:pt x="58" y="501"/>
                  </a:cubicBezTo>
                  <a:cubicBezTo>
                    <a:pt x="107" y="501"/>
                    <a:pt x="164" y="509"/>
                    <a:pt x="214" y="583"/>
                  </a:cubicBezTo>
                  <a:cubicBezTo>
                    <a:pt x="263" y="657"/>
                    <a:pt x="271" y="657"/>
                    <a:pt x="320" y="657"/>
                  </a:cubicBezTo>
                  <a:cubicBezTo>
                    <a:pt x="337" y="649"/>
                    <a:pt x="353" y="649"/>
                    <a:pt x="386" y="649"/>
                  </a:cubicBezTo>
                  <a:cubicBezTo>
                    <a:pt x="501" y="657"/>
                    <a:pt x="501" y="698"/>
                    <a:pt x="501" y="747"/>
                  </a:cubicBezTo>
                  <a:cubicBezTo>
                    <a:pt x="501" y="764"/>
                    <a:pt x="501" y="772"/>
                    <a:pt x="509" y="780"/>
                  </a:cubicBezTo>
                  <a:cubicBezTo>
                    <a:pt x="517" y="797"/>
                    <a:pt x="542" y="821"/>
                    <a:pt x="575" y="838"/>
                  </a:cubicBezTo>
                  <a:cubicBezTo>
                    <a:pt x="607" y="870"/>
                    <a:pt x="640" y="895"/>
                    <a:pt x="640" y="928"/>
                  </a:cubicBezTo>
                  <a:cubicBezTo>
                    <a:pt x="640" y="944"/>
                    <a:pt x="640" y="977"/>
                    <a:pt x="624" y="1002"/>
                  </a:cubicBezTo>
                  <a:cubicBezTo>
                    <a:pt x="607" y="1026"/>
                    <a:pt x="583" y="1051"/>
                    <a:pt x="525" y="1043"/>
                  </a:cubicBezTo>
                  <a:cubicBezTo>
                    <a:pt x="476" y="1043"/>
                    <a:pt x="443" y="1026"/>
                    <a:pt x="410" y="1018"/>
                  </a:cubicBezTo>
                  <a:cubicBezTo>
                    <a:pt x="402" y="1018"/>
                    <a:pt x="386" y="1010"/>
                    <a:pt x="386" y="1010"/>
                  </a:cubicBezTo>
                  <a:cubicBezTo>
                    <a:pt x="378" y="1010"/>
                    <a:pt x="337" y="1018"/>
                    <a:pt x="296" y="1026"/>
                  </a:cubicBezTo>
                  <a:cubicBezTo>
                    <a:pt x="279" y="1026"/>
                    <a:pt x="263" y="1035"/>
                    <a:pt x="255" y="1035"/>
                  </a:cubicBezTo>
                  <a:cubicBezTo>
                    <a:pt x="238" y="1043"/>
                    <a:pt x="230" y="1084"/>
                    <a:pt x="214" y="1125"/>
                  </a:cubicBezTo>
                  <a:cubicBezTo>
                    <a:pt x="205" y="1149"/>
                    <a:pt x="197" y="1166"/>
                    <a:pt x="189" y="1190"/>
                  </a:cubicBezTo>
                  <a:cubicBezTo>
                    <a:pt x="172" y="1248"/>
                    <a:pt x="115" y="1256"/>
                    <a:pt x="58" y="1273"/>
                  </a:cubicBezTo>
                  <a:cubicBezTo>
                    <a:pt x="41" y="1273"/>
                    <a:pt x="25" y="1273"/>
                    <a:pt x="17" y="1281"/>
                  </a:cubicBezTo>
                  <a:cubicBezTo>
                    <a:pt x="0" y="1289"/>
                    <a:pt x="8" y="1404"/>
                    <a:pt x="8" y="1461"/>
                  </a:cubicBezTo>
                  <a:cubicBezTo>
                    <a:pt x="8" y="1469"/>
                    <a:pt x="8" y="1486"/>
                    <a:pt x="8" y="1486"/>
                  </a:cubicBezTo>
                  <a:cubicBezTo>
                    <a:pt x="8" y="1494"/>
                    <a:pt x="90" y="1511"/>
                    <a:pt x="189" y="1535"/>
                  </a:cubicBezTo>
                  <a:lnTo>
                    <a:pt x="189" y="1535"/>
                  </a:lnTo>
                  <a:lnTo>
                    <a:pt x="230" y="1543"/>
                  </a:lnTo>
                  <a:lnTo>
                    <a:pt x="230" y="1543"/>
                  </a:lnTo>
                  <a:cubicBezTo>
                    <a:pt x="287" y="1560"/>
                    <a:pt x="345" y="1584"/>
                    <a:pt x="378" y="1617"/>
                  </a:cubicBezTo>
                  <a:cubicBezTo>
                    <a:pt x="419" y="1642"/>
                    <a:pt x="435" y="1683"/>
                    <a:pt x="435" y="1740"/>
                  </a:cubicBezTo>
                  <a:cubicBezTo>
                    <a:pt x="435" y="1781"/>
                    <a:pt x="435" y="1822"/>
                    <a:pt x="427" y="1863"/>
                  </a:cubicBezTo>
                  <a:cubicBezTo>
                    <a:pt x="419" y="1904"/>
                    <a:pt x="402" y="1945"/>
                    <a:pt x="378" y="1978"/>
                  </a:cubicBezTo>
                  <a:cubicBezTo>
                    <a:pt x="353" y="2003"/>
                    <a:pt x="353" y="2036"/>
                    <a:pt x="361" y="2077"/>
                  </a:cubicBezTo>
                  <a:cubicBezTo>
                    <a:pt x="369" y="2101"/>
                    <a:pt x="369" y="2118"/>
                    <a:pt x="378" y="2151"/>
                  </a:cubicBezTo>
                  <a:cubicBezTo>
                    <a:pt x="378" y="2175"/>
                    <a:pt x="386" y="2175"/>
                    <a:pt x="394" y="2183"/>
                  </a:cubicBezTo>
                  <a:cubicBezTo>
                    <a:pt x="419" y="2192"/>
                    <a:pt x="443" y="2200"/>
                    <a:pt x="476" y="2233"/>
                  </a:cubicBezTo>
                  <a:cubicBezTo>
                    <a:pt x="550" y="2290"/>
                    <a:pt x="542" y="2298"/>
                    <a:pt x="509" y="2331"/>
                  </a:cubicBezTo>
                  <a:cubicBezTo>
                    <a:pt x="501" y="2339"/>
                    <a:pt x="484" y="2356"/>
                    <a:pt x="476" y="2405"/>
                  </a:cubicBezTo>
                  <a:cubicBezTo>
                    <a:pt x="476" y="2462"/>
                    <a:pt x="501" y="2462"/>
                    <a:pt x="525" y="2462"/>
                  </a:cubicBezTo>
                  <a:cubicBezTo>
                    <a:pt x="550" y="2471"/>
                    <a:pt x="575" y="2471"/>
                    <a:pt x="599" y="2487"/>
                  </a:cubicBezTo>
                  <a:cubicBezTo>
                    <a:pt x="640" y="2512"/>
                    <a:pt x="640" y="2545"/>
                    <a:pt x="607" y="2586"/>
                  </a:cubicBezTo>
                  <a:lnTo>
                    <a:pt x="607" y="2586"/>
                  </a:lnTo>
                  <a:cubicBezTo>
                    <a:pt x="607" y="2594"/>
                    <a:pt x="599" y="2602"/>
                    <a:pt x="591" y="2610"/>
                  </a:cubicBezTo>
                  <a:cubicBezTo>
                    <a:pt x="575" y="2635"/>
                    <a:pt x="550" y="2668"/>
                    <a:pt x="534" y="2709"/>
                  </a:cubicBezTo>
                  <a:cubicBezTo>
                    <a:pt x="525" y="2758"/>
                    <a:pt x="542" y="2791"/>
                    <a:pt x="566" y="2824"/>
                  </a:cubicBezTo>
                  <a:cubicBezTo>
                    <a:pt x="591" y="2865"/>
                    <a:pt x="607" y="2906"/>
                    <a:pt x="607" y="2963"/>
                  </a:cubicBezTo>
                  <a:cubicBezTo>
                    <a:pt x="607" y="3021"/>
                    <a:pt x="632" y="3086"/>
                    <a:pt x="648" y="3152"/>
                  </a:cubicBezTo>
                  <a:cubicBezTo>
                    <a:pt x="665" y="3193"/>
                    <a:pt x="681" y="3234"/>
                    <a:pt x="681" y="3267"/>
                  </a:cubicBezTo>
                  <a:cubicBezTo>
                    <a:pt x="690" y="3291"/>
                    <a:pt x="698" y="3316"/>
                    <a:pt x="706" y="3341"/>
                  </a:cubicBezTo>
                  <a:cubicBezTo>
                    <a:pt x="714" y="3390"/>
                    <a:pt x="739" y="3447"/>
                    <a:pt x="747" y="353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74"/>
            <p:cNvSpPr/>
            <p:nvPr/>
          </p:nvSpPr>
          <p:spPr>
            <a:xfrm>
              <a:off x="5220425" y="2427650"/>
              <a:ext cx="80850" cy="101775"/>
            </a:xfrm>
            <a:custGeom>
              <a:avLst/>
              <a:gdLst/>
              <a:ahLst/>
              <a:cxnLst/>
              <a:rect l="l" t="t" r="r" b="b"/>
              <a:pathLst>
                <a:path w="3234" h="4071" fill="none" extrusionOk="0">
                  <a:moveTo>
                    <a:pt x="1888" y="3078"/>
                  </a:moveTo>
                  <a:cubicBezTo>
                    <a:pt x="1921" y="3176"/>
                    <a:pt x="1830" y="3373"/>
                    <a:pt x="1904" y="3390"/>
                  </a:cubicBezTo>
                  <a:cubicBezTo>
                    <a:pt x="1978" y="3398"/>
                    <a:pt x="2085" y="3242"/>
                    <a:pt x="2085" y="3201"/>
                  </a:cubicBezTo>
                  <a:cubicBezTo>
                    <a:pt x="2085" y="3168"/>
                    <a:pt x="1994" y="2963"/>
                    <a:pt x="1945" y="2930"/>
                  </a:cubicBezTo>
                  <a:cubicBezTo>
                    <a:pt x="1896" y="2889"/>
                    <a:pt x="1855" y="2930"/>
                    <a:pt x="1888" y="3078"/>
                  </a:cubicBezTo>
                  <a:close/>
                  <a:moveTo>
                    <a:pt x="747" y="3538"/>
                  </a:moveTo>
                  <a:cubicBezTo>
                    <a:pt x="780" y="3521"/>
                    <a:pt x="780" y="3464"/>
                    <a:pt x="804" y="3456"/>
                  </a:cubicBezTo>
                  <a:cubicBezTo>
                    <a:pt x="837" y="3439"/>
                    <a:pt x="895" y="3488"/>
                    <a:pt x="928" y="3472"/>
                  </a:cubicBezTo>
                  <a:cubicBezTo>
                    <a:pt x="960" y="3456"/>
                    <a:pt x="903" y="3365"/>
                    <a:pt x="911" y="3308"/>
                  </a:cubicBezTo>
                  <a:cubicBezTo>
                    <a:pt x="919" y="3259"/>
                    <a:pt x="944" y="3201"/>
                    <a:pt x="977" y="3201"/>
                  </a:cubicBezTo>
                  <a:cubicBezTo>
                    <a:pt x="1010" y="3201"/>
                    <a:pt x="1042" y="3135"/>
                    <a:pt x="1092" y="3135"/>
                  </a:cubicBezTo>
                  <a:cubicBezTo>
                    <a:pt x="1133" y="3135"/>
                    <a:pt x="1067" y="3341"/>
                    <a:pt x="1067" y="3431"/>
                  </a:cubicBezTo>
                  <a:cubicBezTo>
                    <a:pt x="1067" y="3513"/>
                    <a:pt x="1108" y="3480"/>
                    <a:pt x="1133" y="3488"/>
                  </a:cubicBezTo>
                  <a:cubicBezTo>
                    <a:pt x="1166" y="3497"/>
                    <a:pt x="1198" y="3472"/>
                    <a:pt x="1198" y="3439"/>
                  </a:cubicBezTo>
                  <a:cubicBezTo>
                    <a:pt x="1198" y="3406"/>
                    <a:pt x="1190" y="3250"/>
                    <a:pt x="1207" y="3168"/>
                  </a:cubicBezTo>
                  <a:cubicBezTo>
                    <a:pt x="1215" y="3078"/>
                    <a:pt x="1272" y="3045"/>
                    <a:pt x="1338" y="3053"/>
                  </a:cubicBezTo>
                  <a:cubicBezTo>
                    <a:pt x="1395" y="3070"/>
                    <a:pt x="1280" y="3234"/>
                    <a:pt x="1280" y="3267"/>
                  </a:cubicBezTo>
                  <a:cubicBezTo>
                    <a:pt x="1280" y="3300"/>
                    <a:pt x="1313" y="3308"/>
                    <a:pt x="1346" y="3300"/>
                  </a:cubicBezTo>
                  <a:cubicBezTo>
                    <a:pt x="1379" y="3291"/>
                    <a:pt x="1428" y="3242"/>
                    <a:pt x="1469" y="3283"/>
                  </a:cubicBezTo>
                  <a:cubicBezTo>
                    <a:pt x="1518" y="3332"/>
                    <a:pt x="1379" y="3456"/>
                    <a:pt x="1395" y="3480"/>
                  </a:cubicBezTo>
                  <a:cubicBezTo>
                    <a:pt x="1412" y="3513"/>
                    <a:pt x="1453" y="3488"/>
                    <a:pt x="1486" y="3456"/>
                  </a:cubicBezTo>
                  <a:cubicBezTo>
                    <a:pt x="1518" y="3431"/>
                    <a:pt x="1576" y="3308"/>
                    <a:pt x="1584" y="3242"/>
                  </a:cubicBezTo>
                  <a:cubicBezTo>
                    <a:pt x="1592" y="3176"/>
                    <a:pt x="1609" y="3218"/>
                    <a:pt x="1658" y="3234"/>
                  </a:cubicBezTo>
                  <a:cubicBezTo>
                    <a:pt x="1715" y="3250"/>
                    <a:pt x="1715" y="3168"/>
                    <a:pt x="1732" y="3135"/>
                  </a:cubicBezTo>
                  <a:cubicBezTo>
                    <a:pt x="1740" y="3103"/>
                    <a:pt x="1715" y="3086"/>
                    <a:pt x="1650" y="3062"/>
                  </a:cubicBezTo>
                  <a:cubicBezTo>
                    <a:pt x="1576" y="3029"/>
                    <a:pt x="1666" y="2980"/>
                    <a:pt x="1674" y="2938"/>
                  </a:cubicBezTo>
                  <a:cubicBezTo>
                    <a:pt x="1683" y="2897"/>
                    <a:pt x="1609" y="2881"/>
                    <a:pt x="1600" y="2848"/>
                  </a:cubicBezTo>
                  <a:cubicBezTo>
                    <a:pt x="1600" y="2824"/>
                    <a:pt x="1707" y="2758"/>
                    <a:pt x="1666" y="2717"/>
                  </a:cubicBezTo>
                  <a:cubicBezTo>
                    <a:pt x="1625" y="2676"/>
                    <a:pt x="1625" y="2659"/>
                    <a:pt x="1633" y="2610"/>
                  </a:cubicBezTo>
                  <a:cubicBezTo>
                    <a:pt x="1641" y="2553"/>
                    <a:pt x="1699" y="2512"/>
                    <a:pt x="1674" y="2471"/>
                  </a:cubicBezTo>
                  <a:cubicBezTo>
                    <a:pt x="1650" y="2438"/>
                    <a:pt x="1527" y="2372"/>
                    <a:pt x="1486" y="2307"/>
                  </a:cubicBezTo>
                  <a:cubicBezTo>
                    <a:pt x="1453" y="2249"/>
                    <a:pt x="1559" y="2208"/>
                    <a:pt x="1658" y="2200"/>
                  </a:cubicBezTo>
                  <a:cubicBezTo>
                    <a:pt x="1756" y="2192"/>
                    <a:pt x="1781" y="2216"/>
                    <a:pt x="1838" y="2274"/>
                  </a:cubicBezTo>
                  <a:cubicBezTo>
                    <a:pt x="1896" y="2339"/>
                    <a:pt x="1806" y="2348"/>
                    <a:pt x="1806" y="2405"/>
                  </a:cubicBezTo>
                  <a:cubicBezTo>
                    <a:pt x="1814" y="2454"/>
                    <a:pt x="1847" y="2561"/>
                    <a:pt x="1838" y="2635"/>
                  </a:cubicBezTo>
                  <a:cubicBezTo>
                    <a:pt x="1830" y="2709"/>
                    <a:pt x="1912" y="2717"/>
                    <a:pt x="1986" y="2725"/>
                  </a:cubicBezTo>
                  <a:cubicBezTo>
                    <a:pt x="2060" y="2733"/>
                    <a:pt x="2142" y="2766"/>
                    <a:pt x="2224" y="2783"/>
                  </a:cubicBezTo>
                  <a:cubicBezTo>
                    <a:pt x="2306" y="2799"/>
                    <a:pt x="2306" y="2742"/>
                    <a:pt x="2372" y="2742"/>
                  </a:cubicBezTo>
                  <a:cubicBezTo>
                    <a:pt x="2438" y="2733"/>
                    <a:pt x="2413" y="2799"/>
                    <a:pt x="2421" y="2856"/>
                  </a:cubicBezTo>
                  <a:cubicBezTo>
                    <a:pt x="2429" y="2906"/>
                    <a:pt x="2479" y="2897"/>
                    <a:pt x="2495" y="2955"/>
                  </a:cubicBezTo>
                  <a:cubicBezTo>
                    <a:pt x="2511" y="3012"/>
                    <a:pt x="2536" y="3070"/>
                    <a:pt x="2593" y="3135"/>
                  </a:cubicBezTo>
                  <a:cubicBezTo>
                    <a:pt x="2651" y="3201"/>
                    <a:pt x="2626" y="3070"/>
                    <a:pt x="2684" y="3086"/>
                  </a:cubicBezTo>
                  <a:cubicBezTo>
                    <a:pt x="2749" y="3103"/>
                    <a:pt x="2651" y="3291"/>
                    <a:pt x="2651" y="3365"/>
                  </a:cubicBezTo>
                  <a:cubicBezTo>
                    <a:pt x="2651" y="3447"/>
                    <a:pt x="2659" y="3554"/>
                    <a:pt x="2717" y="3587"/>
                  </a:cubicBezTo>
                  <a:cubicBezTo>
                    <a:pt x="2774" y="3628"/>
                    <a:pt x="2708" y="3685"/>
                    <a:pt x="2708" y="3792"/>
                  </a:cubicBezTo>
                  <a:cubicBezTo>
                    <a:pt x="2717" y="3841"/>
                    <a:pt x="2758" y="3956"/>
                    <a:pt x="2807" y="4071"/>
                  </a:cubicBezTo>
                  <a:cubicBezTo>
                    <a:pt x="2815" y="4055"/>
                    <a:pt x="2823" y="4038"/>
                    <a:pt x="2831" y="4022"/>
                  </a:cubicBezTo>
                  <a:cubicBezTo>
                    <a:pt x="2881" y="3940"/>
                    <a:pt x="2922" y="3849"/>
                    <a:pt x="2987" y="3833"/>
                  </a:cubicBezTo>
                  <a:cubicBezTo>
                    <a:pt x="3045" y="3817"/>
                    <a:pt x="3078" y="3841"/>
                    <a:pt x="3110" y="3866"/>
                  </a:cubicBezTo>
                  <a:cubicBezTo>
                    <a:pt x="3127" y="3874"/>
                    <a:pt x="3143" y="3882"/>
                    <a:pt x="3160" y="3882"/>
                  </a:cubicBezTo>
                  <a:cubicBezTo>
                    <a:pt x="3176" y="3890"/>
                    <a:pt x="3193" y="3899"/>
                    <a:pt x="3209" y="3899"/>
                  </a:cubicBezTo>
                  <a:lnTo>
                    <a:pt x="3209" y="3899"/>
                  </a:lnTo>
                  <a:cubicBezTo>
                    <a:pt x="3217" y="3907"/>
                    <a:pt x="3217" y="3907"/>
                    <a:pt x="3225" y="3899"/>
                  </a:cubicBezTo>
                  <a:cubicBezTo>
                    <a:pt x="3234" y="3874"/>
                    <a:pt x="3225" y="3776"/>
                    <a:pt x="3209" y="3669"/>
                  </a:cubicBezTo>
                  <a:cubicBezTo>
                    <a:pt x="3201" y="3562"/>
                    <a:pt x="3184" y="3456"/>
                    <a:pt x="3201" y="3406"/>
                  </a:cubicBezTo>
                  <a:cubicBezTo>
                    <a:pt x="3201" y="3398"/>
                    <a:pt x="3201" y="3390"/>
                    <a:pt x="3209" y="3382"/>
                  </a:cubicBezTo>
                  <a:cubicBezTo>
                    <a:pt x="3209" y="3357"/>
                    <a:pt x="3217" y="3341"/>
                    <a:pt x="3225" y="3324"/>
                  </a:cubicBezTo>
                  <a:cubicBezTo>
                    <a:pt x="3193" y="3300"/>
                    <a:pt x="3160" y="3259"/>
                    <a:pt x="3152" y="3226"/>
                  </a:cubicBezTo>
                  <a:lnTo>
                    <a:pt x="3152" y="3226"/>
                  </a:lnTo>
                  <a:cubicBezTo>
                    <a:pt x="3152" y="3209"/>
                    <a:pt x="3152" y="3193"/>
                    <a:pt x="3152" y="3176"/>
                  </a:cubicBezTo>
                  <a:cubicBezTo>
                    <a:pt x="3152" y="3152"/>
                    <a:pt x="3143" y="3111"/>
                    <a:pt x="3135" y="3021"/>
                  </a:cubicBezTo>
                  <a:cubicBezTo>
                    <a:pt x="3127" y="2971"/>
                    <a:pt x="3119" y="2914"/>
                    <a:pt x="3102" y="2865"/>
                  </a:cubicBezTo>
                  <a:cubicBezTo>
                    <a:pt x="3078" y="2799"/>
                    <a:pt x="3053" y="2742"/>
                    <a:pt x="3028" y="2692"/>
                  </a:cubicBezTo>
                  <a:cubicBezTo>
                    <a:pt x="2996" y="2627"/>
                    <a:pt x="3004" y="2594"/>
                    <a:pt x="3012" y="2561"/>
                  </a:cubicBezTo>
                  <a:lnTo>
                    <a:pt x="3012" y="2561"/>
                  </a:lnTo>
                  <a:cubicBezTo>
                    <a:pt x="3012" y="2545"/>
                    <a:pt x="3020" y="2536"/>
                    <a:pt x="3020" y="2520"/>
                  </a:cubicBezTo>
                  <a:cubicBezTo>
                    <a:pt x="3020" y="2495"/>
                    <a:pt x="3012" y="2413"/>
                    <a:pt x="3004" y="2339"/>
                  </a:cubicBezTo>
                  <a:cubicBezTo>
                    <a:pt x="2996" y="2266"/>
                    <a:pt x="2987" y="2208"/>
                    <a:pt x="2979" y="2192"/>
                  </a:cubicBezTo>
                  <a:cubicBezTo>
                    <a:pt x="2979" y="2192"/>
                    <a:pt x="2971" y="2183"/>
                    <a:pt x="2955" y="2183"/>
                  </a:cubicBezTo>
                  <a:lnTo>
                    <a:pt x="2955" y="2183"/>
                  </a:lnTo>
                  <a:cubicBezTo>
                    <a:pt x="2938" y="2175"/>
                    <a:pt x="2914" y="2175"/>
                    <a:pt x="2889" y="2183"/>
                  </a:cubicBezTo>
                  <a:cubicBezTo>
                    <a:pt x="2840" y="2192"/>
                    <a:pt x="2823" y="2175"/>
                    <a:pt x="2790" y="2159"/>
                  </a:cubicBezTo>
                  <a:cubicBezTo>
                    <a:pt x="2782" y="2151"/>
                    <a:pt x="2774" y="2142"/>
                    <a:pt x="2749" y="2142"/>
                  </a:cubicBezTo>
                  <a:cubicBezTo>
                    <a:pt x="2749" y="2151"/>
                    <a:pt x="2758" y="2175"/>
                    <a:pt x="2758" y="2192"/>
                  </a:cubicBezTo>
                  <a:cubicBezTo>
                    <a:pt x="2758" y="2216"/>
                    <a:pt x="2766" y="2249"/>
                    <a:pt x="2758" y="2282"/>
                  </a:cubicBezTo>
                  <a:cubicBezTo>
                    <a:pt x="2758" y="2315"/>
                    <a:pt x="2741" y="2356"/>
                    <a:pt x="2725" y="2397"/>
                  </a:cubicBezTo>
                  <a:cubicBezTo>
                    <a:pt x="2700" y="2438"/>
                    <a:pt x="2684" y="2479"/>
                    <a:pt x="2659" y="2512"/>
                  </a:cubicBezTo>
                  <a:cubicBezTo>
                    <a:pt x="2651" y="2520"/>
                    <a:pt x="2651" y="2528"/>
                    <a:pt x="2643" y="2536"/>
                  </a:cubicBezTo>
                  <a:lnTo>
                    <a:pt x="2643" y="2536"/>
                  </a:lnTo>
                  <a:cubicBezTo>
                    <a:pt x="2602" y="2594"/>
                    <a:pt x="2544" y="2684"/>
                    <a:pt x="2462" y="2676"/>
                  </a:cubicBezTo>
                  <a:cubicBezTo>
                    <a:pt x="2405" y="2668"/>
                    <a:pt x="2397" y="2635"/>
                    <a:pt x="2388" y="2594"/>
                  </a:cubicBezTo>
                  <a:cubicBezTo>
                    <a:pt x="2380" y="2577"/>
                    <a:pt x="2380" y="2553"/>
                    <a:pt x="2364" y="2545"/>
                  </a:cubicBezTo>
                  <a:cubicBezTo>
                    <a:pt x="2331" y="2520"/>
                    <a:pt x="2306" y="2504"/>
                    <a:pt x="2282" y="2479"/>
                  </a:cubicBezTo>
                  <a:cubicBezTo>
                    <a:pt x="2257" y="2454"/>
                    <a:pt x="2241" y="2430"/>
                    <a:pt x="2232" y="2397"/>
                  </a:cubicBezTo>
                  <a:cubicBezTo>
                    <a:pt x="2224" y="2380"/>
                    <a:pt x="2208" y="2339"/>
                    <a:pt x="2183" y="2307"/>
                  </a:cubicBezTo>
                  <a:cubicBezTo>
                    <a:pt x="2150" y="2249"/>
                    <a:pt x="2117" y="2192"/>
                    <a:pt x="2117" y="2159"/>
                  </a:cubicBezTo>
                  <a:cubicBezTo>
                    <a:pt x="2117" y="2126"/>
                    <a:pt x="2142" y="2093"/>
                    <a:pt x="2159" y="2060"/>
                  </a:cubicBezTo>
                  <a:lnTo>
                    <a:pt x="2159" y="2060"/>
                  </a:lnTo>
                  <a:cubicBezTo>
                    <a:pt x="2175" y="2036"/>
                    <a:pt x="2191" y="2003"/>
                    <a:pt x="2191" y="1995"/>
                  </a:cubicBezTo>
                  <a:cubicBezTo>
                    <a:pt x="2191" y="1945"/>
                    <a:pt x="2241" y="1888"/>
                    <a:pt x="2282" y="1839"/>
                  </a:cubicBezTo>
                  <a:cubicBezTo>
                    <a:pt x="2298" y="1831"/>
                    <a:pt x="2306" y="1814"/>
                    <a:pt x="2314" y="1806"/>
                  </a:cubicBezTo>
                  <a:cubicBezTo>
                    <a:pt x="2339" y="1773"/>
                    <a:pt x="2454" y="1781"/>
                    <a:pt x="2552" y="1790"/>
                  </a:cubicBezTo>
                  <a:cubicBezTo>
                    <a:pt x="2593" y="1798"/>
                    <a:pt x="2635" y="1798"/>
                    <a:pt x="2643" y="1798"/>
                  </a:cubicBezTo>
                  <a:cubicBezTo>
                    <a:pt x="2643" y="1798"/>
                    <a:pt x="2651" y="1781"/>
                    <a:pt x="2659" y="1765"/>
                  </a:cubicBezTo>
                  <a:lnTo>
                    <a:pt x="2659" y="1765"/>
                  </a:lnTo>
                  <a:cubicBezTo>
                    <a:pt x="2667" y="1740"/>
                    <a:pt x="2667" y="1699"/>
                    <a:pt x="2667" y="1683"/>
                  </a:cubicBezTo>
                  <a:cubicBezTo>
                    <a:pt x="2667" y="1650"/>
                    <a:pt x="2717" y="1601"/>
                    <a:pt x="2758" y="1560"/>
                  </a:cubicBezTo>
                  <a:cubicBezTo>
                    <a:pt x="2782" y="1535"/>
                    <a:pt x="2815" y="1511"/>
                    <a:pt x="2815" y="1511"/>
                  </a:cubicBezTo>
                  <a:cubicBezTo>
                    <a:pt x="2815" y="1494"/>
                    <a:pt x="2823" y="1453"/>
                    <a:pt x="2831" y="1412"/>
                  </a:cubicBezTo>
                  <a:cubicBezTo>
                    <a:pt x="2848" y="1379"/>
                    <a:pt x="2864" y="1338"/>
                    <a:pt x="2873" y="1297"/>
                  </a:cubicBezTo>
                  <a:cubicBezTo>
                    <a:pt x="2905" y="1215"/>
                    <a:pt x="2938" y="1215"/>
                    <a:pt x="3045" y="1215"/>
                  </a:cubicBezTo>
                  <a:lnTo>
                    <a:pt x="3086" y="1215"/>
                  </a:lnTo>
                  <a:lnTo>
                    <a:pt x="3086" y="1215"/>
                  </a:lnTo>
                  <a:cubicBezTo>
                    <a:pt x="3102" y="1215"/>
                    <a:pt x="3110" y="1223"/>
                    <a:pt x="3110" y="1223"/>
                  </a:cubicBezTo>
                  <a:cubicBezTo>
                    <a:pt x="3110" y="1215"/>
                    <a:pt x="3078" y="1182"/>
                    <a:pt x="3053" y="1149"/>
                  </a:cubicBezTo>
                  <a:lnTo>
                    <a:pt x="3053" y="1149"/>
                  </a:lnTo>
                  <a:lnTo>
                    <a:pt x="3037" y="1133"/>
                  </a:lnTo>
                  <a:lnTo>
                    <a:pt x="3037" y="1133"/>
                  </a:lnTo>
                  <a:cubicBezTo>
                    <a:pt x="3012" y="1100"/>
                    <a:pt x="2955" y="1076"/>
                    <a:pt x="2881" y="1051"/>
                  </a:cubicBezTo>
                  <a:lnTo>
                    <a:pt x="2881" y="1051"/>
                  </a:lnTo>
                  <a:cubicBezTo>
                    <a:pt x="2807" y="1026"/>
                    <a:pt x="2725" y="1018"/>
                    <a:pt x="2667" y="1018"/>
                  </a:cubicBezTo>
                  <a:cubicBezTo>
                    <a:pt x="2635" y="1018"/>
                    <a:pt x="2602" y="1026"/>
                    <a:pt x="2569" y="1035"/>
                  </a:cubicBezTo>
                  <a:cubicBezTo>
                    <a:pt x="2479" y="1043"/>
                    <a:pt x="2397" y="1051"/>
                    <a:pt x="2306" y="1035"/>
                  </a:cubicBezTo>
                  <a:cubicBezTo>
                    <a:pt x="2216" y="1018"/>
                    <a:pt x="2134" y="1018"/>
                    <a:pt x="2060" y="1018"/>
                  </a:cubicBezTo>
                  <a:cubicBezTo>
                    <a:pt x="2035" y="1018"/>
                    <a:pt x="2019" y="1018"/>
                    <a:pt x="2003" y="1018"/>
                  </a:cubicBezTo>
                  <a:cubicBezTo>
                    <a:pt x="1953" y="1018"/>
                    <a:pt x="1871" y="1026"/>
                    <a:pt x="1797" y="1043"/>
                  </a:cubicBezTo>
                  <a:cubicBezTo>
                    <a:pt x="1748" y="1051"/>
                    <a:pt x="1699" y="1051"/>
                    <a:pt x="1658" y="1059"/>
                  </a:cubicBezTo>
                  <a:cubicBezTo>
                    <a:pt x="1551" y="1067"/>
                    <a:pt x="1502" y="1035"/>
                    <a:pt x="1420" y="969"/>
                  </a:cubicBezTo>
                  <a:lnTo>
                    <a:pt x="1412" y="969"/>
                  </a:lnTo>
                  <a:cubicBezTo>
                    <a:pt x="1379" y="936"/>
                    <a:pt x="1346" y="944"/>
                    <a:pt x="1313" y="944"/>
                  </a:cubicBezTo>
                  <a:cubicBezTo>
                    <a:pt x="1289" y="944"/>
                    <a:pt x="1256" y="944"/>
                    <a:pt x="1215" y="944"/>
                  </a:cubicBezTo>
                  <a:cubicBezTo>
                    <a:pt x="1108" y="920"/>
                    <a:pt x="1133" y="739"/>
                    <a:pt x="1149" y="600"/>
                  </a:cubicBezTo>
                  <a:cubicBezTo>
                    <a:pt x="1157" y="559"/>
                    <a:pt x="1166" y="526"/>
                    <a:pt x="1166" y="509"/>
                  </a:cubicBezTo>
                  <a:cubicBezTo>
                    <a:pt x="1166" y="501"/>
                    <a:pt x="1166" y="485"/>
                    <a:pt x="1166" y="468"/>
                  </a:cubicBezTo>
                  <a:cubicBezTo>
                    <a:pt x="1166" y="378"/>
                    <a:pt x="1174" y="247"/>
                    <a:pt x="1108" y="222"/>
                  </a:cubicBezTo>
                  <a:cubicBezTo>
                    <a:pt x="1075" y="214"/>
                    <a:pt x="1075" y="230"/>
                    <a:pt x="1067" y="247"/>
                  </a:cubicBezTo>
                  <a:cubicBezTo>
                    <a:pt x="1051" y="280"/>
                    <a:pt x="1042" y="321"/>
                    <a:pt x="993" y="353"/>
                  </a:cubicBezTo>
                  <a:cubicBezTo>
                    <a:pt x="886" y="427"/>
                    <a:pt x="821" y="362"/>
                    <a:pt x="772" y="312"/>
                  </a:cubicBezTo>
                  <a:lnTo>
                    <a:pt x="772" y="312"/>
                  </a:lnTo>
                  <a:lnTo>
                    <a:pt x="772" y="312"/>
                  </a:lnTo>
                  <a:cubicBezTo>
                    <a:pt x="755" y="296"/>
                    <a:pt x="739" y="255"/>
                    <a:pt x="714" y="214"/>
                  </a:cubicBezTo>
                  <a:lnTo>
                    <a:pt x="714" y="214"/>
                  </a:lnTo>
                  <a:cubicBezTo>
                    <a:pt x="690" y="140"/>
                    <a:pt x="648" y="50"/>
                    <a:pt x="616" y="50"/>
                  </a:cubicBezTo>
                  <a:cubicBezTo>
                    <a:pt x="607" y="50"/>
                    <a:pt x="607" y="58"/>
                    <a:pt x="607" y="66"/>
                  </a:cubicBezTo>
                  <a:cubicBezTo>
                    <a:pt x="607" y="74"/>
                    <a:pt x="607" y="91"/>
                    <a:pt x="607" y="99"/>
                  </a:cubicBezTo>
                  <a:cubicBezTo>
                    <a:pt x="616" y="132"/>
                    <a:pt x="616" y="156"/>
                    <a:pt x="599" y="181"/>
                  </a:cubicBezTo>
                  <a:cubicBezTo>
                    <a:pt x="575" y="230"/>
                    <a:pt x="509" y="206"/>
                    <a:pt x="452" y="189"/>
                  </a:cubicBezTo>
                  <a:cubicBezTo>
                    <a:pt x="435" y="181"/>
                    <a:pt x="427" y="181"/>
                    <a:pt x="419" y="181"/>
                  </a:cubicBezTo>
                  <a:lnTo>
                    <a:pt x="419" y="181"/>
                  </a:lnTo>
                  <a:cubicBezTo>
                    <a:pt x="386" y="173"/>
                    <a:pt x="353" y="124"/>
                    <a:pt x="328" y="83"/>
                  </a:cubicBezTo>
                  <a:cubicBezTo>
                    <a:pt x="320" y="66"/>
                    <a:pt x="312" y="42"/>
                    <a:pt x="296" y="25"/>
                  </a:cubicBezTo>
                  <a:lnTo>
                    <a:pt x="296" y="25"/>
                  </a:lnTo>
                  <a:cubicBezTo>
                    <a:pt x="287" y="17"/>
                    <a:pt x="296" y="0"/>
                    <a:pt x="296" y="9"/>
                  </a:cubicBezTo>
                  <a:cubicBezTo>
                    <a:pt x="271" y="25"/>
                    <a:pt x="255" y="42"/>
                    <a:pt x="246" y="58"/>
                  </a:cubicBezTo>
                  <a:cubicBezTo>
                    <a:pt x="238" y="74"/>
                    <a:pt x="238" y="91"/>
                    <a:pt x="238" y="115"/>
                  </a:cubicBezTo>
                  <a:cubicBezTo>
                    <a:pt x="238" y="173"/>
                    <a:pt x="164" y="230"/>
                    <a:pt x="99" y="280"/>
                  </a:cubicBezTo>
                  <a:cubicBezTo>
                    <a:pt x="74" y="296"/>
                    <a:pt x="49" y="312"/>
                    <a:pt x="33" y="329"/>
                  </a:cubicBezTo>
                  <a:cubicBezTo>
                    <a:pt x="8" y="353"/>
                    <a:pt x="8" y="370"/>
                    <a:pt x="17" y="411"/>
                  </a:cubicBezTo>
                  <a:cubicBezTo>
                    <a:pt x="17" y="427"/>
                    <a:pt x="25" y="452"/>
                    <a:pt x="25" y="476"/>
                  </a:cubicBezTo>
                  <a:cubicBezTo>
                    <a:pt x="25" y="493"/>
                    <a:pt x="41" y="501"/>
                    <a:pt x="58" y="501"/>
                  </a:cubicBezTo>
                  <a:cubicBezTo>
                    <a:pt x="107" y="501"/>
                    <a:pt x="164" y="509"/>
                    <a:pt x="214" y="583"/>
                  </a:cubicBezTo>
                  <a:cubicBezTo>
                    <a:pt x="263" y="657"/>
                    <a:pt x="271" y="657"/>
                    <a:pt x="320" y="657"/>
                  </a:cubicBezTo>
                  <a:cubicBezTo>
                    <a:pt x="337" y="649"/>
                    <a:pt x="353" y="649"/>
                    <a:pt x="386" y="649"/>
                  </a:cubicBezTo>
                  <a:cubicBezTo>
                    <a:pt x="501" y="657"/>
                    <a:pt x="501" y="698"/>
                    <a:pt x="501" y="747"/>
                  </a:cubicBezTo>
                  <a:cubicBezTo>
                    <a:pt x="501" y="764"/>
                    <a:pt x="501" y="772"/>
                    <a:pt x="509" y="780"/>
                  </a:cubicBezTo>
                  <a:cubicBezTo>
                    <a:pt x="517" y="797"/>
                    <a:pt x="542" y="821"/>
                    <a:pt x="575" y="838"/>
                  </a:cubicBezTo>
                  <a:cubicBezTo>
                    <a:pt x="607" y="870"/>
                    <a:pt x="640" y="895"/>
                    <a:pt x="640" y="928"/>
                  </a:cubicBezTo>
                  <a:cubicBezTo>
                    <a:pt x="640" y="944"/>
                    <a:pt x="640" y="977"/>
                    <a:pt x="624" y="1002"/>
                  </a:cubicBezTo>
                  <a:cubicBezTo>
                    <a:pt x="607" y="1026"/>
                    <a:pt x="583" y="1051"/>
                    <a:pt x="525" y="1043"/>
                  </a:cubicBezTo>
                  <a:cubicBezTo>
                    <a:pt x="476" y="1043"/>
                    <a:pt x="443" y="1026"/>
                    <a:pt x="410" y="1018"/>
                  </a:cubicBezTo>
                  <a:cubicBezTo>
                    <a:pt x="402" y="1018"/>
                    <a:pt x="386" y="1010"/>
                    <a:pt x="386" y="1010"/>
                  </a:cubicBezTo>
                  <a:cubicBezTo>
                    <a:pt x="378" y="1010"/>
                    <a:pt x="337" y="1018"/>
                    <a:pt x="296" y="1026"/>
                  </a:cubicBezTo>
                  <a:cubicBezTo>
                    <a:pt x="279" y="1026"/>
                    <a:pt x="263" y="1035"/>
                    <a:pt x="255" y="1035"/>
                  </a:cubicBezTo>
                  <a:cubicBezTo>
                    <a:pt x="238" y="1043"/>
                    <a:pt x="230" y="1084"/>
                    <a:pt x="214" y="1125"/>
                  </a:cubicBezTo>
                  <a:cubicBezTo>
                    <a:pt x="205" y="1149"/>
                    <a:pt x="197" y="1166"/>
                    <a:pt x="189" y="1190"/>
                  </a:cubicBezTo>
                  <a:cubicBezTo>
                    <a:pt x="172" y="1248"/>
                    <a:pt x="115" y="1256"/>
                    <a:pt x="58" y="1273"/>
                  </a:cubicBezTo>
                  <a:cubicBezTo>
                    <a:pt x="41" y="1273"/>
                    <a:pt x="25" y="1273"/>
                    <a:pt x="17" y="1281"/>
                  </a:cubicBezTo>
                  <a:cubicBezTo>
                    <a:pt x="0" y="1289"/>
                    <a:pt x="8" y="1404"/>
                    <a:pt x="8" y="1461"/>
                  </a:cubicBezTo>
                  <a:cubicBezTo>
                    <a:pt x="8" y="1469"/>
                    <a:pt x="8" y="1486"/>
                    <a:pt x="8" y="1486"/>
                  </a:cubicBezTo>
                  <a:cubicBezTo>
                    <a:pt x="8" y="1494"/>
                    <a:pt x="90" y="1511"/>
                    <a:pt x="189" y="1535"/>
                  </a:cubicBezTo>
                  <a:lnTo>
                    <a:pt x="189" y="1535"/>
                  </a:lnTo>
                  <a:lnTo>
                    <a:pt x="230" y="1543"/>
                  </a:lnTo>
                  <a:lnTo>
                    <a:pt x="230" y="1543"/>
                  </a:lnTo>
                  <a:cubicBezTo>
                    <a:pt x="287" y="1560"/>
                    <a:pt x="345" y="1584"/>
                    <a:pt x="378" y="1617"/>
                  </a:cubicBezTo>
                  <a:cubicBezTo>
                    <a:pt x="419" y="1642"/>
                    <a:pt x="435" y="1683"/>
                    <a:pt x="435" y="1740"/>
                  </a:cubicBezTo>
                  <a:cubicBezTo>
                    <a:pt x="435" y="1781"/>
                    <a:pt x="435" y="1822"/>
                    <a:pt x="427" y="1863"/>
                  </a:cubicBezTo>
                  <a:cubicBezTo>
                    <a:pt x="419" y="1904"/>
                    <a:pt x="402" y="1945"/>
                    <a:pt x="378" y="1978"/>
                  </a:cubicBezTo>
                  <a:cubicBezTo>
                    <a:pt x="353" y="2003"/>
                    <a:pt x="353" y="2036"/>
                    <a:pt x="361" y="2077"/>
                  </a:cubicBezTo>
                  <a:cubicBezTo>
                    <a:pt x="369" y="2101"/>
                    <a:pt x="369" y="2118"/>
                    <a:pt x="378" y="2151"/>
                  </a:cubicBezTo>
                  <a:cubicBezTo>
                    <a:pt x="378" y="2175"/>
                    <a:pt x="386" y="2175"/>
                    <a:pt x="394" y="2183"/>
                  </a:cubicBezTo>
                  <a:cubicBezTo>
                    <a:pt x="419" y="2192"/>
                    <a:pt x="443" y="2200"/>
                    <a:pt x="476" y="2233"/>
                  </a:cubicBezTo>
                  <a:cubicBezTo>
                    <a:pt x="550" y="2290"/>
                    <a:pt x="542" y="2298"/>
                    <a:pt x="509" y="2331"/>
                  </a:cubicBezTo>
                  <a:cubicBezTo>
                    <a:pt x="501" y="2339"/>
                    <a:pt x="484" y="2356"/>
                    <a:pt x="476" y="2405"/>
                  </a:cubicBezTo>
                  <a:cubicBezTo>
                    <a:pt x="476" y="2462"/>
                    <a:pt x="501" y="2462"/>
                    <a:pt x="525" y="2462"/>
                  </a:cubicBezTo>
                  <a:cubicBezTo>
                    <a:pt x="550" y="2471"/>
                    <a:pt x="575" y="2471"/>
                    <a:pt x="599" y="2487"/>
                  </a:cubicBezTo>
                  <a:cubicBezTo>
                    <a:pt x="640" y="2512"/>
                    <a:pt x="640" y="2545"/>
                    <a:pt x="607" y="2586"/>
                  </a:cubicBezTo>
                  <a:lnTo>
                    <a:pt x="607" y="2586"/>
                  </a:lnTo>
                  <a:cubicBezTo>
                    <a:pt x="607" y="2594"/>
                    <a:pt x="599" y="2602"/>
                    <a:pt x="591" y="2610"/>
                  </a:cubicBezTo>
                  <a:cubicBezTo>
                    <a:pt x="575" y="2635"/>
                    <a:pt x="550" y="2668"/>
                    <a:pt x="534" y="2709"/>
                  </a:cubicBezTo>
                  <a:cubicBezTo>
                    <a:pt x="525" y="2758"/>
                    <a:pt x="542" y="2791"/>
                    <a:pt x="566" y="2824"/>
                  </a:cubicBezTo>
                  <a:cubicBezTo>
                    <a:pt x="591" y="2865"/>
                    <a:pt x="607" y="2906"/>
                    <a:pt x="607" y="2963"/>
                  </a:cubicBezTo>
                  <a:cubicBezTo>
                    <a:pt x="607" y="3021"/>
                    <a:pt x="632" y="3086"/>
                    <a:pt x="648" y="3152"/>
                  </a:cubicBezTo>
                  <a:cubicBezTo>
                    <a:pt x="665" y="3193"/>
                    <a:pt x="681" y="3234"/>
                    <a:pt x="681" y="3267"/>
                  </a:cubicBezTo>
                  <a:cubicBezTo>
                    <a:pt x="690" y="3291"/>
                    <a:pt x="698" y="3316"/>
                    <a:pt x="706" y="3341"/>
                  </a:cubicBezTo>
                  <a:cubicBezTo>
                    <a:pt x="714" y="3390"/>
                    <a:pt x="739" y="3447"/>
                    <a:pt x="747" y="35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74"/>
            <p:cNvSpPr/>
            <p:nvPr/>
          </p:nvSpPr>
          <p:spPr>
            <a:xfrm>
              <a:off x="4730475" y="2218800"/>
              <a:ext cx="293825" cy="262225"/>
            </a:xfrm>
            <a:custGeom>
              <a:avLst/>
              <a:gdLst/>
              <a:ahLst/>
              <a:cxnLst/>
              <a:rect l="l" t="t" r="r" b="b"/>
              <a:pathLst>
                <a:path w="11753" h="10489" extrusionOk="0">
                  <a:moveTo>
                    <a:pt x="501" y="9347"/>
                  </a:moveTo>
                  <a:lnTo>
                    <a:pt x="509" y="9347"/>
                  </a:lnTo>
                  <a:cubicBezTo>
                    <a:pt x="591" y="9356"/>
                    <a:pt x="550" y="9430"/>
                    <a:pt x="591" y="9438"/>
                  </a:cubicBezTo>
                  <a:cubicBezTo>
                    <a:pt x="641" y="9446"/>
                    <a:pt x="854" y="9331"/>
                    <a:pt x="903" y="9315"/>
                  </a:cubicBezTo>
                  <a:cubicBezTo>
                    <a:pt x="944" y="9298"/>
                    <a:pt x="952" y="9364"/>
                    <a:pt x="985" y="9413"/>
                  </a:cubicBezTo>
                  <a:cubicBezTo>
                    <a:pt x="1018" y="9454"/>
                    <a:pt x="1133" y="9331"/>
                    <a:pt x="1166" y="9306"/>
                  </a:cubicBezTo>
                  <a:cubicBezTo>
                    <a:pt x="1199" y="9274"/>
                    <a:pt x="1330" y="9282"/>
                    <a:pt x="1428" y="9290"/>
                  </a:cubicBezTo>
                  <a:cubicBezTo>
                    <a:pt x="1527" y="9306"/>
                    <a:pt x="1773" y="9339"/>
                    <a:pt x="1822" y="9347"/>
                  </a:cubicBezTo>
                  <a:cubicBezTo>
                    <a:pt x="1872" y="9356"/>
                    <a:pt x="1904" y="9274"/>
                    <a:pt x="1970" y="9241"/>
                  </a:cubicBezTo>
                  <a:cubicBezTo>
                    <a:pt x="2028" y="9208"/>
                    <a:pt x="2069" y="9216"/>
                    <a:pt x="2134" y="9233"/>
                  </a:cubicBezTo>
                  <a:cubicBezTo>
                    <a:pt x="2200" y="9249"/>
                    <a:pt x="2233" y="9134"/>
                    <a:pt x="2282" y="9118"/>
                  </a:cubicBezTo>
                  <a:cubicBezTo>
                    <a:pt x="2339" y="9101"/>
                    <a:pt x="2331" y="9208"/>
                    <a:pt x="2339" y="9224"/>
                  </a:cubicBezTo>
                  <a:cubicBezTo>
                    <a:pt x="2339" y="9241"/>
                    <a:pt x="2438" y="9257"/>
                    <a:pt x="2520" y="9257"/>
                  </a:cubicBezTo>
                  <a:cubicBezTo>
                    <a:pt x="2594" y="9257"/>
                    <a:pt x="2651" y="9323"/>
                    <a:pt x="2692" y="9339"/>
                  </a:cubicBezTo>
                  <a:cubicBezTo>
                    <a:pt x="2733" y="9364"/>
                    <a:pt x="2980" y="9241"/>
                    <a:pt x="3086" y="9224"/>
                  </a:cubicBezTo>
                  <a:cubicBezTo>
                    <a:pt x="3185" y="9200"/>
                    <a:pt x="3521" y="9183"/>
                    <a:pt x="3611" y="9192"/>
                  </a:cubicBezTo>
                  <a:cubicBezTo>
                    <a:pt x="3702" y="9200"/>
                    <a:pt x="3833" y="9183"/>
                    <a:pt x="3890" y="9151"/>
                  </a:cubicBezTo>
                  <a:cubicBezTo>
                    <a:pt x="3956" y="9109"/>
                    <a:pt x="3882" y="9011"/>
                    <a:pt x="3932" y="9019"/>
                  </a:cubicBezTo>
                  <a:cubicBezTo>
                    <a:pt x="3981" y="9027"/>
                    <a:pt x="4046" y="9142"/>
                    <a:pt x="4071" y="9192"/>
                  </a:cubicBezTo>
                  <a:cubicBezTo>
                    <a:pt x="4096" y="9249"/>
                    <a:pt x="4153" y="9315"/>
                    <a:pt x="4161" y="9347"/>
                  </a:cubicBezTo>
                  <a:cubicBezTo>
                    <a:pt x="4161" y="9380"/>
                    <a:pt x="4137" y="9544"/>
                    <a:pt x="4178" y="9594"/>
                  </a:cubicBezTo>
                  <a:cubicBezTo>
                    <a:pt x="4219" y="9643"/>
                    <a:pt x="4325" y="9602"/>
                    <a:pt x="4449" y="9668"/>
                  </a:cubicBezTo>
                  <a:cubicBezTo>
                    <a:pt x="4572" y="9733"/>
                    <a:pt x="4572" y="10094"/>
                    <a:pt x="4604" y="10168"/>
                  </a:cubicBezTo>
                  <a:cubicBezTo>
                    <a:pt x="4637" y="10242"/>
                    <a:pt x="4818" y="10160"/>
                    <a:pt x="4892" y="10160"/>
                  </a:cubicBezTo>
                  <a:cubicBezTo>
                    <a:pt x="4966" y="10160"/>
                    <a:pt x="5072" y="10217"/>
                    <a:pt x="5089" y="10349"/>
                  </a:cubicBezTo>
                  <a:cubicBezTo>
                    <a:pt x="5097" y="10439"/>
                    <a:pt x="5113" y="10464"/>
                    <a:pt x="5121" y="10488"/>
                  </a:cubicBezTo>
                  <a:cubicBezTo>
                    <a:pt x="5204" y="10382"/>
                    <a:pt x="5286" y="10258"/>
                    <a:pt x="5310" y="10250"/>
                  </a:cubicBezTo>
                  <a:cubicBezTo>
                    <a:pt x="5335" y="10234"/>
                    <a:pt x="5376" y="10226"/>
                    <a:pt x="5409" y="10217"/>
                  </a:cubicBezTo>
                  <a:cubicBezTo>
                    <a:pt x="5458" y="10209"/>
                    <a:pt x="5507" y="10193"/>
                    <a:pt x="5515" y="10185"/>
                  </a:cubicBezTo>
                  <a:lnTo>
                    <a:pt x="5515" y="10185"/>
                  </a:lnTo>
                  <a:cubicBezTo>
                    <a:pt x="5515" y="10185"/>
                    <a:pt x="5507" y="10168"/>
                    <a:pt x="5507" y="10135"/>
                  </a:cubicBezTo>
                  <a:cubicBezTo>
                    <a:pt x="5507" y="10070"/>
                    <a:pt x="5507" y="9988"/>
                    <a:pt x="5548" y="9947"/>
                  </a:cubicBezTo>
                  <a:cubicBezTo>
                    <a:pt x="5589" y="9906"/>
                    <a:pt x="5835" y="9955"/>
                    <a:pt x="6073" y="9996"/>
                  </a:cubicBezTo>
                  <a:cubicBezTo>
                    <a:pt x="6262" y="10029"/>
                    <a:pt x="6435" y="10061"/>
                    <a:pt x="6467" y="10053"/>
                  </a:cubicBezTo>
                  <a:cubicBezTo>
                    <a:pt x="6508" y="10037"/>
                    <a:pt x="6582" y="9996"/>
                    <a:pt x="6648" y="9955"/>
                  </a:cubicBezTo>
                  <a:cubicBezTo>
                    <a:pt x="6730" y="9914"/>
                    <a:pt x="6820" y="9865"/>
                    <a:pt x="6861" y="9856"/>
                  </a:cubicBezTo>
                  <a:cubicBezTo>
                    <a:pt x="6927" y="9848"/>
                    <a:pt x="6984" y="9897"/>
                    <a:pt x="7034" y="9930"/>
                  </a:cubicBezTo>
                  <a:cubicBezTo>
                    <a:pt x="7058" y="9947"/>
                    <a:pt x="7075" y="9963"/>
                    <a:pt x="7083" y="9971"/>
                  </a:cubicBezTo>
                  <a:lnTo>
                    <a:pt x="7091" y="9971"/>
                  </a:lnTo>
                  <a:lnTo>
                    <a:pt x="7091" y="9971"/>
                  </a:lnTo>
                  <a:cubicBezTo>
                    <a:pt x="7108" y="9979"/>
                    <a:pt x="7132" y="9971"/>
                    <a:pt x="7157" y="9963"/>
                  </a:cubicBezTo>
                  <a:cubicBezTo>
                    <a:pt x="7190" y="9955"/>
                    <a:pt x="7214" y="9938"/>
                    <a:pt x="7222" y="9922"/>
                  </a:cubicBezTo>
                  <a:lnTo>
                    <a:pt x="7222" y="9922"/>
                  </a:lnTo>
                  <a:cubicBezTo>
                    <a:pt x="7222" y="9914"/>
                    <a:pt x="7222" y="9906"/>
                    <a:pt x="7214" y="9897"/>
                  </a:cubicBezTo>
                  <a:cubicBezTo>
                    <a:pt x="7198" y="9873"/>
                    <a:pt x="7190" y="9848"/>
                    <a:pt x="7198" y="9799"/>
                  </a:cubicBezTo>
                  <a:cubicBezTo>
                    <a:pt x="7206" y="9774"/>
                    <a:pt x="7222" y="9750"/>
                    <a:pt x="7239" y="9733"/>
                  </a:cubicBezTo>
                  <a:cubicBezTo>
                    <a:pt x="7247" y="9709"/>
                    <a:pt x="7263" y="9692"/>
                    <a:pt x="7255" y="9676"/>
                  </a:cubicBezTo>
                  <a:cubicBezTo>
                    <a:pt x="7239" y="9643"/>
                    <a:pt x="7140" y="9356"/>
                    <a:pt x="7058" y="9159"/>
                  </a:cubicBezTo>
                  <a:lnTo>
                    <a:pt x="6993" y="8986"/>
                  </a:lnTo>
                  <a:cubicBezTo>
                    <a:pt x="6993" y="8986"/>
                    <a:pt x="6960" y="8986"/>
                    <a:pt x="6927" y="8986"/>
                  </a:cubicBezTo>
                  <a:cubicBezTo>
                    <a:pt x="6853" y="8986"/>
                    <a:pt x="6755" y="8995"/>
                    <a:pt x="6730" y="8962"/>
                  </a:cubicBezTo>
                  <a:lnTo>
                    <a:pt x="6730" y="8962"/>
                  </a:lnTo>
                  <a:cubicBezTo>
                    <a:pt x="6705" y="8937"/>
                    <a:pt x="6640" y="8855"/>
                    <a:pt x="6599" y="8765"/>
                  </a:cubicBezTo>
                  <a:cubicBezTo>
                    <a:pt x="6574" y="8707"/>
                    <a:pt x="6566" y="8650"/>
                    <a:pt x="6574" y="8601"/>
                  </a:cubicBezTo>
                  <a:cubicBezTo>
                    <a:pt x="6590" y="8535"/>
                    <a:pt x="6607" y="8453"/>
                    <a:pt x="6607" y="8396"/>
                  </a:cubicBezTo>
                  <a:lnTo>
                    <a:pt x="6607" y="8396"/>
                  </a:lnTo>
                  <a:cubicBezTo>
                    <a:pt x="6607" y="8354"/>
                    <a:pt x="6607" y="8330"/>
                    <a:pt x="6599" y="8322"/>
                  </a:cubicBezTo>
                  <a:cubicBezTo>
                    <a:pt x="6582" y="8305"/>
                    <a:pt x="6484" y="8281"/>
                    <a:pt x="6385" y="8264"/>
                  </a:cubicBezTo>
                  <a:cubicBezTo>
                    <a:pt x="6238" y="8223"/>
                    <a:pt x="6082" y="8190"/>
                    <a:pt x="6090" y="8133"/>
                  </a:cubicBezTo>
                  <a:cubicBezTo>
                    <a:pt x="6098" y="8108"/>
                    <a:pt x="6106" y="8059"/>
                    <a:pt x="6123" y="8002"/>
                  </a:cubicBezTo>
                  <a:lnTo>
                    <a:pt x="6123" y="8002"/>
                  </a:lnTo>
                  <a:cubicBezTo>
                    <a:pt x="6139" y="7952"/>
                    <a:pt x="6156" y="7895"/>
                    <a:pt x="6172" y="7862"/>
                  </a:cubicBezTo>
                  <a:cubicBezTo>
                    <a:pt x="6180" y="7821"/>
                    <a:pt x="6262" y="7714"/>
                    <a:pt x="6352" y="7591"/>
                  </a:cubicBezTo>
                  <a:cubicBezTo>
                    <a:pt x="6484" y="7435"/>
                    <a:pt x="6632" y="7263"/>
                    <a:pt x="6664" y="7230"/>
                  </a:cubicBezTo>
                  <a:cubicBezTo>
                    <a:pt x="6673" y="7222"/>
                    <a:pt x="6681" y="7214"/>
                    <a:pt x="6689" y="7206"/>
                  </a:cubicBezTo>
                  <a:cubicBezTo>
                    <a:pt x="6738" y="7165"/>
                    <a:pt x="6779" y="7132"/>
                    <a:pt x="6837" y="7123"/>
                  </a:cubicBezTo>
                  <a:cubicBezTo>
                    <a:pt x="6886" y="7115"/>
                    <a:pt x="6927" y="7173"/>
                    <a:pt x="6976" y="7238"/>
                  </a:cubicBezTo>
                  <a:cubicBezTo>
                    <a:pt x="7025" y="7296"/>
                    <a:pt x="7083" y="7361"/>
                    <a:pt x="7099" y="7353"/>
                  </a:cubicBezTo>
                  <a:cubicBezTo>
                    <a:pt x="7124" y="7345"/>
                    <a:pt x="7149" y="7329"/>
                    <a:pt x="7173" y="7312"/>
                  </a:cubicBezTo>
                  <a:cubicBezTo>
                    <a:pt x="7214" y="7288"/>
                    <a:pt x="7255" y="7255"/>
                    <a:pt x="7346" y="7238"/>
                  </a:cubicBezTo>
                  <a:cubicBezTo>
                    <a:pt x="7403" y="7230"/>
                    <a:pt x="7485" y="7230"/>
                    <a:pt x="7551" y="7230"/>
                  </a:cubicBezTo>
                  <a:cubicBezTo>
                    <a:pt x="7641" y="7230"/>
                    <a:pt x="7715" y="7230"/>
                    <a:pt x="7739" y="7214"/>
                  </a:cubicBezTo>
                  <a:cubicBezTo>
                    <a:pt x="7756" y="7206"/>
                    <a:pt x="7838" y="7082"/>
                    <a:pt x="7928" y="6935"/>
                  </a:cubicBezTo>
                  <a:cubicBezTo>
                    <a:pt x="8051" y="6746"/>
                    <a:pt x="8191" y="6533"/>
                    <a:pt x="8256" y="6475"/>
                  </a:cubicBezTo>
                  <a:cubicBezTo>
                    <a:pt x="8322" y="6418"/>
                    <a:pt x="8421" y="6401"/>
                    <a:pt x="8503" y="6385"/>
                  </a:cubicBezTo>
                  <a:cubicBezTo>
                    <a:pt x="8560" y="6377"/>
                    <a:pt x="8618" y="6360"/>
                    <a:pt x="8626" y="6344"/>
                  </a:cubicBezTo>
                  <a:cubicBezTo>
                    <a:pt x="8642" y="6319"/>
                    <a:pt x="8659" y="6254"/>
                    <a:pt x="8691" y="6180"/>
                  </a:cubicBezTo>
                  <a:cubicBezTo>
                    <a:pt x="8765" y="5983"/>
                    <a:pt x="8880" y="5679"/>
                    <a:pt x="8946" y="5630"/>
                  </a:cubicBezTo>
                  <a:cubicBezTo>
                    <a:pt x="8995" y="5589"/>
                    <a:pt x="9085" y="5556"/>
                    <a:pt x="9176" y="5523"/>
                  </a:cubicBezTo>
                  <a:cubicBezTo>
                    <a:pt x="9274" y="5499"/>
                    <a:pt x="9364" y="5466"/>
                    <a:pt x="9364" y="5449"/>
                  </a:cubicBezTo>
                  <a:cubicBezTo>
                    <a:pt x="9364" y="5449"/>
                    <a:pt x="9340" y="5441"/>
                    <a:pt x="9323" y="5433"/>
                  </a:cubicBezTo>
                  <a:cubicBezTo>
                    <a:pt x="9299" y="5425"/>
                    <a:pt x="9282" y="5416"/>
                    <a:pt x="9266" y="5408"/>
                  </a:cubicBezTo>
                  <a:cubicBezTo>
                    <a:pt x="9225" y="5384"/>
                    <a:pt x="9208" y="5351"/>
                    <a:pt x="9241" y="5285"/>
                  </a:cubicBezTo>
                  <a:cubicBezTo>
                    <a:pt x="9274" y="5244"/>
                    <a:pt x="9315" y="5195"/>
                    <a:pt x="9356" y="5146"/>
                  </a:cubicBezTo>
                  <a:cubicBezTo>
                    <a:pt x="9422" y="5080"/>
                    <a:pt x="9487" y="5023"/>
                    <a:pt x="9512" y="5006"/>
                  </a:cubicBezTo>
                  <a:cubicBezTo>
                    <a:pt x="9528" y="4990"/>
                    <a:pt x="9561" y="4982"/>
                    <a:pt x="9594" y="4965"/>
                  </a:cubicBezTo>
                  <a:cubicBezTo>
                    <a:pt x="9676" y="4924"/>
                    <a:pt x="9791" y="4867"/>
                    <a:pt x="9799" y="4834"/>
                  </a:cubicBezTo>
                  <a:cubicBezTo>
                    <a:pt x="9816" y="4785"/>
                    <a:pt x="9783" y="4514"/>
                    <a:pt x="9758" y="4366"/>
                  </a:cubicBezTo>
                  <a:cubicBezTo>
                    <a:pt x="9750" y="4317"/>
                    <a:pt x="9750" y="4276"/>
                    <a:pt x="9750" y="4268"/>
                  </a:cubicBezTo>
                  <a:cubicBezTo>
                    <a:pt x="9750" y="4251"/>
                    <a:pt x="9775" y="4202"/>
                    <a:pt x="9799" y="4161"/>
                  </a:cubicBezTo>
                  <a:cubicBezTo>
                    <a:pt x="9832" y="4120"/>
                    <a:pt x="9865" y="4079"/>
                    <a:pt x="9890" y="4062"/>
                  </a:cubicBezTo>
                  <a:cubicBezTo>
                    <a:pt x="9906" y="4046"/>
                    <a:pt x="9963" y="4021"/>
                    <a:pt x="10037" y="3997"/>
                  </a:cubicBezTo>
                  <a:cubicBezTo>
                    <a:pt x="10152" y="3956"/>
                    <a:pt x="10300" y="3898"/>
                    <a:pt x="10308" y="3882"/>
                  </a:cubicBezTo>
                  <a:cubicBezTo>
                    <a:pt x="10316" y="3857"/>
                    <a:pt x="10325" y="3833"/>
                    <a:pt x="10325" y="3808"/>
                  </a:cubicBezTo>
                  <a:cubicBezTo>
                    <a:pt x="10325" y="3792"/>
                    <a:pt x="10325" y="3775"/>
                    <a:pt x="10316" y="3767"/>
                  </a:cubicBezTo>
                  <a:cubicBezTo>
                    <a:pt x="10300" y="3759"/>
                    <a:pt x="10226" y="3742"/>
                    <a:pt x="10144" y="3726"/>
                  </a:cubicBezTo>
                  <a:cubicBezTo>
                    <a:pt x="10029" y="3709"/>
                    <a:pt x="9906" y="3685"/>
                    <a:pt x="9890" y="3644"/>
                  </a:cubicBezTo>
                  <a:cubicBezTo>
                    <a:pt x="9881" y="3627"/>
                    <a:pt x="9890" y="3586"/>
                    <a:pt x="9890" y="3529"/>
                  </a:cubicBezTo>
                  <a:cubicBezTo>
                    <a:pt x="9898" y="3504"/>
                    <a:pt x="9898" y="3472"/>
                    <a:pt x="9898" y="3439"/>
                  </a:cubicBezTo>
                  <a:cubicBezTo>
                    <a:pt x="9898" y="3406"/>
                    <a:pt x="9898" y="3381"/>
                    <a:pt x="9898" y="3381"/>
                  </a:cubicBezTo>
                  <a:cubicBezTo>
                    <a:pt x="9873" y="3381"/>
                    <a:pt x="9849" y="3389"/>
                    <a:pt x="9824" y="3398"/>
                  </a:cubicBezTo>
                  <a:cubicBezTo>
                    <a:pt x="9791" y="3414"/>
                    <a:pt x="9758" y="3422"/>
                    <a:pt x="9709" y="3414"/>
                  </a:cubicBezTo>
                  <a:cubicBezTo>
                    <a:pt x="9668" y="3406"/>
                    <a:pt x="9578" y="3332"/>
                    <a:pt x="9512" y="3258"/>
                  </a:cubicBezTo>
                  <a:cubicBezTo>
                    <a:pt x="9446" y="3192"/>
                    <a:pt x="9397" y="3119"/>
                    <a:pt x="9397" y="3078"/>
                  </a:cubicBezTo>
                  <a:cubicBezTo>
                    <a:pt x="9397" y="3037"/>
                    <a:pt x="9422" y="3004"/>
                    <a:pt x="9446" y="2963"/>
                  </a:cubicBezTo>
                  <a:cubicBezTo>
                    <a:pt x="9479" y="2913"/>
                    <a:pt x="9512" y="2856"/>
                    <a:pt x="9496" y="2815"/>
                  </a:cubicBezTo>
                  <a:cubicBezTo>
                    <a:pt x="9479" y="2790"/>
                    <a:pt x="9446" y="2758"/>
                    <a:pt x="9414" y="2733"/>
                  </a:cubicBezTo>
                  <a:cubicBezTo>
                    <a:pt x="9389" y="2716"/>
                    <a:pt x="9373" y="2708"/>
                    <a:pt x="9356" y="2692"/>
                  </a:cubicBezTo>
                  <a:cubicBezTo>
                    <a:pt x="9332" y="2659"/>
                    <a:pt x="9315" y="2618"/>
                    <a:pt x="9356" y="2585"/>
                  </a:cubicBezTo>
                  <a:cubicBezTo>
                    <a:pt x="9381" y="2561"/>
                    <a:pt x="9405" y="2544"/>
                    <a:pt x="9438" y="2520"/>
                  </a:cubicBezTo>
                  <a:cubicBezTo>
                    <a:pt x="9487" y="2478"/>
                    <a:pt x="9545" y="2446"/>
                    <a:pt x="9537" y="2437"/>
                  </a:cubicBezTo>
                  <a:cubicBezTo>
                    <a:pt x="9537" y="2429"/>
                    <a:pt x="9512" y="2446"/>
                    <a:pt x="9487" y="2437"/>
                  </a:cubicBezTo>
                  <a:cubicBezTo>
                    <a:pt x="9422" y="2437"/>
                    <a:pt x="9348" y="2429"/>
                    <a:pt x="9340" y="2372"/>
                  </a:cubicBezTo>
                  <a:lnTo>
                    <a:pt x="9340" y="2372"/>
                  </a:lnTo>
                  <a:cubicBezTo>
                    <a:pt x="9332" y="2339"/>
                    <a:pt x="9340" y="2290"/>
                    <a:pt x="9348" y="2249"/>
                  </a:cubicBezTo>
                  <a:cubicBezTo>
                    <a:pt x="9356" y="2216"/>
                    <a:pt x="9364" y="2191"/>
                    <a:pt x="9364" y="2191"/>
                  </a:cubicBezTo>
                  <a:lnTo>
                    <a:pt x="9364" y="2191"/>
                  </a:lnTo>
                  <a:cubicBezTo>
                    <a:pt x="9364" y="2191"/>
                    <a:pt x="9348" y="2183"/>
                    <a:pt x="9332" y="2183"/>
                  </a:cubicBezTo>
                  <a:cubicBezTo>
                    <a:pt x="9299" y="2175"/>
                    <a:pt x="9274" y="2175"/>
                    <a:pt x="9249" y="2158"/>
                  </a:cubicBezTo>
                  <a:cubicBezTo>
                    <a:pt x="9208" y="2142"/>
                    <a:pt x="9184" y="2109"/>
                    <a:pt x="9208" y="2060"/>
                  </a:cubicBezTo>
                  <a:cubicBezTo>
                    <a:pt x="9241" y="2003"/>
                    <a:pt x="9307" y="1920"/>
                    <a:pt x="9348" y="1871"/>
                  </a:cubicBezTo>
                  <a:lnTo>
                    <a:pt x="9348" y="1871"/>
                  </a:lnTo>
                  <a:cubicBezTo>
                    <a:pt x="9364" y="1863"/>
                    <a:pt x="9373" y="1847"/>
                    <a:pt x="9373" y="1838"/>
                  </a:cubicBezTo>
                  <a:cubicBezTo>
                    <a:pt x="9397" y="1814"/>
                    <a:pt x="9496" y="1806"/>
                    <a:pt x="9611" y="1797"/>
                  </a:cubicBezTo>
                  <a:cubicBezTo>
                    <a:pt x="9709" y="1797"/>
                    <a:pt x="9824" y="1789"/>
                    <a:pt x="9873" y="1789"/>
                  </a:cubicBezTo>
                  <a:cubicBezTo>
                    <a:pt x="9922" y="1789"/>
                    <a:pt x="9996" y="1797"/>
                    <a:pt x="10070" y="1806"/>
                  </a:cubicBezTo>
                  <a:cubicBezTo>
                    <a:pt x="10144" y="1814"/>
                    <a:pt x="10218" y="1830"/>
                    <a:pt x="10251" y="1838"/>
                  </a:cubicBezTo>
                  <a:lnTo>
                    <a:pt x="10251" y="1838"/>
                  </a:lnTo>
                  <a:cubicBezTo>
                    <a:pt x="10267" y="1847"/>
                    <a:pt x="10300" y="1863"/>
                    <a:pt x="10325" y="1879"/>
                  </a:cubicBezTo>
                  <a:cubicBezTo>
                    <a:pt x="10366" y="1904"/>
                    <a:pt x="10407" y="1937"/>
                    <a:pt x="10439" y="1937"/>
                  </a:cubicBezTo>
                  <a:lnTo>
                    <a:pt x="10456" y="1937"/>
                  </a:lnTo>
                  <a:cubicBezTo>
                    <a:pt x="10522" y="1945"/>
                    <a:pt x="10653" y="1961"/>
                    <a:pt x="10710" y="1945"/>
                  </a:cubicBezTo>
                  <a:cubicBezTo>
                    <a:pt x="10760" y="1937"/>
                    <a:pt x="10874" y="1888"/>
                    <a:pt x="10965" y="1847"/>
                  </a:cubicBezTo>
                  <a:cubicBezTo>
                    <a:pt x="10981" y="1838"/>
                    <a:pt x="10989" y="1838"/>
                    <a:pt x="11022" y="1822"/>
                  </a:cubicBezTo>
                  <a:cubicBezTo>
                    <a:pt x="11080" y="1797"/>
                    <a:pt x="11153" y="1789"/>
                    <a:pt x="11219" y="1781"/>
                  </a:cubicBezTo>
                  <a:cubicBezTo>
                    <a:pt x="11285" y="1781"/>
                    <a:pt x="11342" y="1773"/>
                    <a:pt x="11367" y="1756"/>
                  </a:cubicBezTo>
                  <a:cubicBezTo>
                    <a:pt x="11391" y="1740"/>
                    <a:pt x="11432" y="1699"/>
                    <a:pt x="11473" y="1658"/>
                  </a:cubicBezTo>
                  <a:cubicBezTo>
                    <a:pt x="11515" y="1609"/>
                    <a:pt x="11556" y="1551"/>
                    <a:pt x="11588" y="1494"/>
                  </a:cubicBezTo>
                  <a:cubicBezTo>
                    <a:pt x="11654" y="1395"/>
                    <a:pt x="11720" y="1231"/>
                    <a:pt x="11753" y="1165"/>
                  </a:cubicBezTo>
                  <a:cubicBezTo>
                    <a:pt x="11687" y="1149"/>
                    <a:pt x="11629" y="1141"/>
                    <a:pt x="11605" y="1133"/>
                  </a:cubicBezTo>
                  <a:cubicBezTo>
                    <a:pt x="11580" y="1133"/>
                    <a:pt x="11523" y="1124"/>
                    <a:pt x="11465" y="1108"/>
                  </a:cubicBezTo>
                  <a:cubicBezTo>
                    <a:pt x="11416" y="1100"/>
                    <a:pt x="11359" y="1083"/>
                    <a:pt x="11318" y="1075"/>
                  </a:cubicBezTo>
                  <a:cubicBezTo>
                    <a:pt x="11235" y="1051"/>
                    <a:pt x="11227" y="977"/>
                    <a:pt x="11219" y="911"/>
                  </a:cubicBezTo>
                  <a:cubicBezTo>
                    <a:pt x="11211" y="886"/>
                    <a:pt x="11211" y="870"/>
                    <a:pt x="11203" y="862"/>
                  </a:cubicBezTo>
                  <a:cubicBezTo>
                    <a:pt x="11203" y="854"/>
                    <a:pt x="11203" y="870"/>
                    <a:pt x="11178" y="878"/>
                  </a:cubicBezTo>
                  <a:cubicBezTo>
                    <a:pt x="11137" y="903"/>
                    <a:pt x="11071" y="936"/>
                    <a:pt x="10956" y="960"/>
                  </a:cubicBezTo>
                  <a:cubicBezTo>
                    <a:pt x="10833" y="993"/>
                    <a:pt x="10792" y="960"/>
                    <a:pt x="10776" y="903"/>
                  </a:cubicBezTo>
                  <a:cubicBezTo>
                    <a:pt x="10776" y="878"/>
                    <a:pt x="10776" y="854"/>
                    <a:pt x="10776" y="829"/>
                  </a:cubicBezTo>
                  <a:cubicBezTo>
                    <a:pt x="10776" y="796"/>
                    <a:pt x="10776" y="763"/>
                    <a:pt x="10768" y="739"/>
                  </a:cubicBezTo>
                  <a:cubicBezTo>
                    <a:pt x="10727" y="665"/>
                    <a:pt x="10768" y="599"/>
                    <a:pt x="10801" y="542"/>
                  </a:cubicBezTo>
                  <a:cubicBezTo>
                    <a:pt x="10809" y="517"/>
                    <a:pt x="10825" y="501"/>
                    <a:pt x="10825" y="484"/>
                  </a:cubicBezTo>
                  <a:cubicBezTo>
                    <a:pt x="10825" y="460"/>
                    <a:pt x="10801" y="394"/>
                    <a:pt x="10768" y="328"/>
                  </a:cubicBezTo>
                  <a:cubicBezTo>
                    <a:pt x="10743" y="279"/>
                    <a:pt x="10718" y="238"/>
                    <a:pt x="10686" y="213"/>
                  </a:cubicBezTo>
                  <a:cubicBezTo>
                    <a:pt x="10645" y="181"/>
                    <a:pt x="10538" y="131"/>
                    <a:pt x="10431" y="82"/>
                  </a:cubicBezTo>
                  <a:cubicBezTo>
                    <a:pt x="10333" y="41"/>
                    <a:pt x="10242" y="8"/>
                    <a:pt x="10193" y="8"/>
                  </a:cubicBezTo>
                  <a:cubicBezTo>
                    <a:pt x="10119" y="0"/>
                    <a:pt x="10004" y="8"/>
                    <a:pt x="9914" y="8"/>
                  </a:cubicBezTo>
                  <a:lnTo>
                    <a:pt x="9914" y="8"/>
                  </a:lnTo>
                  <a:cubicBezTo>
                    <a:pt x="9873" y="8"/>
                    <a:pt x="9840" y="8"/>
                    <a:pt x="9816" y="8"/>
                  </a:cubicBezTo>
                  <a:cubicBezTo>
                    <a:pt x="9808" y="25"/>
                    <a:pt x="9783" y="33"/>
                    <a:pt x="9750" y="33"/>
                  </a:cubicBezTo>
                  <a:cubicBezTo>
                    <a:pt x="9684" y="41"/>
                    <a:pt x="9602" y="123"/>
                    <a:pt x="9545" y="181"/>
                  </a:cubicBezTo>
                  <a:cubicBezTo>
                    <a:pt x="9504" y="222"/>
                    <a:pt x="9471" y="263"/>
                    <a:pt x="9438" y="263"/>
                  </a:cubicBezTo>
                  <a:cubicBezTo>
                    <a:pt x="9405" y="263"/>
                    <a:pt x="9364" y="238"/>
                    <a:pt x="9315" y="213"/>
                  </a:cubicBezTo>
                  <a:cubicBezTo>
                    <a:pt x="9274" y="189"/>
                    <a:pt x="9233" y="164"/>
                    <a:pt x="9208" y="164"/>
                  </a:cubicBezTo>
                  <a:cubicBezTo>
                    <a:pt x="9176" y="164"/>
                    <a:pt x="8921" y="172"/>
                    <a:pt x="8732" y="172"/>
                  </a:cubicBezTo>
                  <a:cubicBezTo>
                    <a:pt x="8618" y="181"/>
                    <a:pt x="8527" y="181"/>
                    <a:pt x="8511" y="181"/>
                  </a:cubicBezTo>
                  <a:cubicBezTo>
                    <a:pt x="8478" y="189"/>
                    <a:pt x="8281" y="320"/>
                    <a:pt x="8133" y="427"/>
                  </a:cubicBezTo>
                  <a:cubicBezTo>
                    <a:pt x="8043" y="484"/>
                    <a:pt x="7969" y="534"/>
                    <a:pt x="7953" y="550"/>
                  </a:cubicBezTo>
                  <a:lnTo>
                    <a:pt x="7953" y="550"/>
                  </a:lnTo>
                  <a:cubicBezTo>
                    <a:pt x="7912" y="566"/>
                    <a:pt x="7863" y="542"/>
                    <a:pt x="7813" y="517"/>
                  </a:cubicBezTo>
                  <a:cubicBezTo>
                    <a:pt x="7772" y="501"/>
                    <a:pt x="7739" y="476"/>
                    <a:pt x="7715" y="484"/>
                  </a:cubicBezTo>
                  <a:cubicBezTo>
                    <a:pt x="7690" y="501"/>
                    <a:pt x="7625" y="558"/>
                    <a:pt x="7559" y="624"/>
                  </a:cubicBezTo>
                  <a:cubicBezTo>
                    <a:pt x="7510" y="673"/>
                    <a:pt x="7469" y="730"/>
                    <a:pt x="7460" y="763"/>
                  </a:cubicBezTo>
                  <a:cubicBezTo>
                    <a:pt x="7452" y="788"/>
                    <a:pt x="7460" y="796"/>
                    <a:pt x="7477" y="813"/>
                  </a:cubicBezTo>
                  <a:cubicBezTo>
                    <a:pt x="7485" y="829"/>
                    <a:pt x="7501" y="837"/>
                    <a:pt x="7510" y="862"/>
                  </a:cubicBezTo>
                  <a:cubicBezTo>
                    <a:pt x="7526" y="895"/>
                    <a:pt x="7575" y="960"/>
                    <a:pt x="7625" y="1026"/>
                  </a:cubicBezTo>
                  <a:cubicBezTo>
                    <a:pt x="7657" y="1067"/>
                    <a:pt x="7682" y="1116"/>
                    <a:pt x="7698" y="1133"/>
                  </a:cubicBezTo>
                  <a:cubicBezTo>
                    <a:pt x="7715" y="1165"/>
                    <a:pt x="7715" y="1198"/>
                    <a:pt x="7715" y="1239"/>
                  </a:cubicBezTo>
                  <a:cubicBezTo>
                    <a:pt x="7715" y="1264"/>
                    <a:pt x="7715" y="1297"/>
                    <a:pt x="7723" y="1338"/>
                  </a:cubicBezTo>
                  <a:cubicBezTo>
                    <a:pt x="7739" y="1428"/>
                    <a:pt x="7715" y="1444"/>
                    <a:pt x="7682" y="1461"/>
                  </a:cubicBezTo>
                  <a:cubicBezTo>
                    <a:pt x="7674" y="1469"/>
                    <a:pt x="7657" y="1477"/>
                    <a:pt x="7649" y="1485"/>
                  </a:cubicBezTo>
                  <a:cubicBezTo>
                    <a:pt x="7633" y="1510"/>
                    <a:pt x="7633" y="1543"/>
                    <a:pt x="7633" y="1568"/>
                  </a:cubicBezTo>
                  <a:cubicBezTo>
                    <a:pt x="7633" y="1592"/>
                    <a:pt x="7633" y="1609"/>
                    <a:pt x="7616" y="1625"/>
                  </a:cubicBezTo>
                  <a:cubicBezTo>
                    <a:pt x="7608" y="1650"/>
                    <a:pt x="7567" y="1666"/>
                    <a:pt x="7526" y="1682"/>
                  </a:cubicBezTo>
                  <a:cubicBezTo>
                    <a:pt x="7510" y="1691"/>
                    <a:pt x="7485" y="1699"/>
                    <a:pt x="7477" y="1707"/>
                  </a:cubicBezTo>
                  <a:cubicBezTo>
                    <a:pt x="7460" y="1715"/>
                    <a:pt x="7444" y="1756"/>
                    <a:pt x="7436" y="1789"/>
                  </a:cubicBezTo>
                  <a:cubicBezTo>
                    <a:pt x="7428" y="1806"/>
                    <a:pt x="7428" y="1814"/>
                    <a:pt x="7419" y="1822"/>
                  </a:cubicBezTo>
                  <a:cubicBezTo>
                    <a:pt x="7411" y="1855"/>
                    <a:pt x="7362" y="1888"/>
                    <a:pt x="7321" y="1920"/>
                  </a:cubicBezTo>
                  <a:cubicBezTo>
                    <a:pt x="7280" y="1945"/>
                    <a:pt x="7247" y="1978"/>
                    <a:pt x="7239" y="1994"/>
                  </a:cubicBezTo>
                  <a:lnTo>
                    <a:pt x="7239" y="1994"/>
                  </a:lnTo>
                  <a:cubicBezTo>
                    <a:pt x="7231" y="2003"/>
                    <a:pt x="7272" y="2027"/>
                    <a:pt x="7296" y="2052"/>
                  </a:cubicBezTo>
                  <a:cubicBezTo>
                    <a:pt x="7337" y="2085"/>
                    <a:pt x="7362" y="2109"/>
                    <a:pt x="7362" y="2142"/>
                  </a:cubicBezTo>
                  <a:cubicBezTo>
                    <a:pt x="7362" y="2167"/>
                    <a:pt x="7354" y="2224"/>
                    <a:pt x="7337" y="2273"/>
                  </a:cubicBezTo>
                  <a:cubicBezTo>
                    <a:pt x="7329" y="2314"/>
                    <a:pt x="7313" y="2347"/>
                    <a:pt x="7288" y="2364"/>
                  </a:cubicBezTo>
                  <a:cubicBezTo>
                    <a:pt x="7263" y="2380"/>
                    <a:pt x="7173" y="2405"/>
                    <a:pt x="7091" y="2429"/>
                  </a:cubicBezTo>
                  <a:cubicBezTo>
                    <a:pt x="7009" y="2446"/>
                    <a:pt x="6935" y="2462"/>
                    <a:pt x="6894" y="2470"/>
                  </a:cubicBezTo>
                  <a:lnTo>
                    <a:pt x="6894" y="2470"/>
                  </a:lnTo>
                  <a:cubicBezTo>
                    <a:pt x="6845" y="2470"/>
                    <a:pt x="6763" y="2446"/>
                    <a:pt x="6697" y="2429"/>
                  </a:cubicBezTo>
                  <a:cubicBezTo>
                    <a:pt x="6632" y="2413"/>
                    <a:pt x="6574" y="2405"/>
                    <a:pt x="6549" y="2405"/>
                  </a:cubicBezTo>
                  <a:cubicBezTo>
                    <a:pt x="6525" y="2405"/>
                    <a:pt x="6492" y="2413"/>
                    <a:pt x="6467" y="2429"/>
                  </a:cubicBezTo>
                  <a:cubicBezTo>
                    <a:pt x="6451" y="2446"/>
                    <a:pt x="6435" y="2454"/>
                    <a:pt x="6435" y="2462"/>
                  </a:cubicBezTo>
                  <a:cubicBezTo>
                    <a:pt x="6435" y="2470"/>
                    <a:pt x="6451" y="2495"/>
                    <a:pt x="6467" y="2520"/>
                  </a:cubicBezTo>
                  <a:cubicBezTo>
                    <a:pt x="6500" y="2569"/>
                    <a:pt x="6549" y="2626"/>
                    <a:pt x="6558" y="2634"/>
                  </a:cubicBezTo>
                  <a:cubicBezTo>
                    <a:pt x="6566" y="2643"/>
                    <a:pt x="6648" y="2733"/>
                    <a:pt x="6697" y="2815"/>
                  </a:cubicBezTo>
                  <a:cubicBezTo>
                    <a:pt x="6738" y="2864"/>
                    <a:pt x="6763" y="2913"/>
                    <a:pt x="6763" y="2946"/>
                  </a:cubicBezTo>
                  <a:cubicBezTo>
                    <a:pt x="6755" y="2971"/>
                    <a:pt x="6714" y="3012"/>
                    <a:pt x="6656" y="3053"/>
                  </a:cubicBezTo>
                  <a:cubicBezTo>
                    <a:pt x="6599" y="3094"/>
                    <a:pt x="6517" y="3135"/>
                    <a:pt x="6484" y="3143"/>
                  </a:cubicBezTo>
                  <a:cubicBezTo>
                    <a:pt x="6451" y="3151"/>
                    <a:pt x="6402" y="3160"/>
                    <a:pt x="6361" y="3160"/>
                  </a:cubicBezTo>
                  <a:cubicBezTo>
                    <a:pt x="6328" y="3168"/>
                    <a:pt x="6295" y="3168"/>
                    <a:pt x="6270" y="3176"/>
                  </a:cubicBezTo>
                  <a:cubicBezTo>
                    <a:pt x="6238" y="3184"/>
                    <a:pt x="6221" y="3184"/>
                    <a:pt x="6205" y="3192"/>
                  </a:cubicBezTo>
                  <a:lnTo>
                    <a:pt x="6205" y="3192"/>
                  </a:lnTo>
                  <a:cubicBezTo>
                    <a:pt x="6188" y="3201"/>
                    <a:pt x="6172" y="3209"/>
                    <a:pt x="6156" y="3217"/>
                  </a:cubicBezTo>
                  <a:cubicBezTo>
                    <a:pt x="6156" y="3217"/>
                    <a:pt x="6156" y="3258"/>
                    <a:pt x="6156" y="3307"/>
                  </a:cubicBezTo>
                  <a:cubicBezTo>
                    <a:pt x="6147" y="3365"/>
                    <a:pt x="6147" y="3439"/>
                    <a:pt x="6131" y="3496"/>
                  </a:cubicBezTo>
                  <a:cubicBezTo>
                    <a:pt x="6114" y="3586"/>
                    <a:pt x="6082" y="3611"/>
                    <a:pt x="6057" y="3627"/>
                  </a:cubicBezTo>
                  <a:cubicBezTo>
                    <a:pt x="6041" y="3636"/>
                    <a:pt x="6032" y="3644"/>
                    <a:pt x="6024" y="3660"/>
                  </a:cubicBezTo>
                  <a:cubicBezTo>
                    <a:pt x="6016" y="3693"/>
                    <a:pt x="6016" y="3808"/>
                    <a:pt x="6024" y="3898"/>
                  </a:cubicBezTo>
                  <a:cubicBezTo>
                    <a:pt x="6024" y="3989"/>
                    <a:pt x="6032" y="4071"/>
                    <a:pt x="6016" y="4095"/>
                  </a:cubicBezTo>
                  <a:cubicBezTo>
                    <a:pt x="6008" y="4120"/>
                    <a:pt x="5909" y="4243"/>
                    <a:pt x="5819" y="4317"/>
                  </a:cubicBezTo>
                  <a:cubicBezTo>
                    <a:pt x="5762" y="4366"/>
                    <a:pt x="5696" y="4399"/>
                    <a:pt x="5655" y="4382"/>
                  </a:cubicBezTo>
                  <a:lnTo>
                    <a:pt x="5655" y="4382"/>
                  </a:lnTo>
                  <a:cubicBezTo>
                    <a:pt x="5630" y="4366"/>
                    <a:pt x="5589" y="4341"/>
                    <a:pt x="5548" y="4317"/>
                  </a:cubicBezTo>
                  <a:cubicBezTo>
                    <a:pt x="5491" y="4284"/>
                    <a:pt x="5433" y="4251"/>
                    <a:pt x="5417" y="4251"/>
                  </a:cubicBezTo>
                  <a:cubicBezTo>
                    <a:pt x="5392" y="4251"/>
                    <a:pt x="5368" y="4251"/>
                    <a:pt x="5335" y="4243"/>
                  </a:cubicBezTo>
                  <a:cubicBezTo>
                    <a:pt x="5294" y="4243"/>
                    <a:pt x="5245" y="4243"/>
                    <a:pt x="5228" y="4243"/>
                  </a:cubicBezTo>
                  <a:cubicBezTo>
                    <a:pt x="5212" y="4251"/>
                    <a:pt x="5187" y="4259"/>
                    <a:pt x="5163" y="4276"/>
                  </a:cubicBezTo>
                  <a:cubicBezTo>
                    <a:pt x="5130" y="4292"/>
                    <a:pt x="5097" y="4317"/>
                    <a:pt x="5072" y="4333"/>
                  </a:cubicBezTo>
                  <a:cubicBezTo>
                    <a:pt x="5023" y="4374"/>
                    <a:pt x="4966" y="4382"/>
                    <a:pt x="4908" y="4399"/>
                  </a:cubicBezTo>
                  <a:cubicBezTo>
                    <a:pt x="4883" y="4407"/>
                    <a:pt x="4851" y="4407"/>
                    <a:pt x="4826" y="4415"/>
                  </a:cubicBezTo>
                  <a:cubicBezTo>
                    <a:pt x="4834" y="4423"/>
                    <a:pt x="4851" y="4432"/>
                    <a:pt x="4859" y="4440"/>
                  </a:cubicBezTo>
                  <a:cubicBezTo>
                    <a:pt x="4892" y="4465"/>
                    <a:pt x="4916" y="4481"/>
                    <a:pt x="4933" y="4506"/>
                  </a:cubicBezTo>
                  <a:cubicBezTo>
                    <a:pt x="4933" y="4506"/>
                    <a:pt x="4933" y="4506"/>
                    <a:pt x="4933" y="4514"/>
                  </a:cubicBezTo>
                  <a:lnTo>
                    <a:pt x="4933" y="4514"/>
                  </a:lnTo>
                  <a:cubicBezTo>
                    <a:pt x="4941" y="4538"/>
                    <a:pt x="4933" y="4555"/>
                    <a:pt x="4908" y="4571"/>
                  </a:cubicBezTo>
                  <a:cubicBezTo>
                    <a:pt x="4900" y="4588"/>
                    <a:pt x="4883" y="4596"/>
                    <a:pt x="4859" y="4612"/>
                  </a:cubicBezTo>
                  <a:cubicBezTo>
                    <a:pt x="4810" y="4637"/>
                    <a:pt x="4728" y="4661"/>
                    <a:pt x="4670" y="4678"/>
                  </a:cubicBezTo>
                  <a:cubicBezTo>
                    <a:pt x="4604" y="4703"/>
                    <a:pt x="4539" y="4661"/>
                    <a:pt x="4481" y="4620"/>
                  </a:cubicBezTo>
                  <a:cubicBezTo>
                    <a:pt x="4440" y="4604"/>
                    <a:pt x="4407" y="4579"/>
                    <a:pt x="4391" y="4588"/>
                  </a:cubicBezTo>
                  <a:cubicBezTo>
                    <a:pt x="4366" y="4588"/>
                    <a:pt x="4293" y="4629"/>
                    <a:pt x="4211" y="4678"/>
                  </a:cubicBezTo>
                  <a:cubicBezTo>
                    <a:pt x="4120" y="4744"/>
                    <a:pt x="4022" y="4817"/>
                    <a:pt x="3973" y="4867"/>
                  </a:cubicBezTo>
                  <a:cubicBezTo>
                    <a:pt x="3932" y="4908"/>
                    <a:pt x="3923" y="4932"/>
                    <a:pt x="3923" y="4965"/>
                  </a:cubicBezTo>
                  <a:cubicBezTo>
                    <a:pt x="3915" y="4990"/>
                    <a:pt x="3907" y="5023"/>
                    <a:pt x="3890" y="5080"/>
                  </a:cubicBezTo>
                  <a:cubicBezTo>
                    <a:pt x="3858" y="5137"/>
                    <a:pt x="3866" y="5211"/>
                    <a:pt x="3866" y="5269"/>
                  </a:cubicBezTo>
                  <a:cubicBezTo>
                    <a:pt x="3874" y="5318"/>
                    <a:pt x="3874" y="5367"/>
                    <a:pt x="3858" y="5392"/>
                  </a:cubicBezTo>
                  <a:cubicBezTo>
                    <a:pt x="3841" y="5433"/>
                    <a:pt x="3874" y="5499"/>
                    <a:pt x="3882" y="5531"/>
                  </a:cubicBezTo>
                  <a:cubicBezTo>
                    <a:pt x="3890" y="5540"/>
                    <a:pt x="3890" y="5548"/>
                    <a:pt x="3890" y="5556"/>
                  </a:cubicBezTo>
                  <a:cubicBezTo>
                    <a:pt x="3907" y="5589"/>
                    <a:pt x="3825" y="5728"/>
                    <a:pt x="3825" y="5728"/>
                  </a:cubicBezTo>
                  <a:lnTo>
                    <a:pt x="3817" y="5737"/>
                  </a:lnTo>
                  <a:lnTo>
                    <a:pt x="3808" y="5745"/>
                  </a:lnTo>
                  <a:cubicBezTo>
                    <a:pt x="3800" y="5745"/>
                    <a:pt x="3349" y="5860"/>
                    <a:pt x="3242" y="5884"/>
                  </a:cubicBezTo>
                  <a:cubicBezTo>
                    <a:pt x="3152" y="5909"/>
                    <a:pt x="2824" y="5909"/>
                    <a:pt x="2659" y="5909"/>
                  </a:cubicBezTo>
                  <a:lnTo>
                    <a:pt x="2602" y="5909"/>
                  </a:lnTo>
                  <a:lnTo>
                    <a:pt x="2602" y="5909"/>
                  </a:lnTo>
                  <a:cubicBezTo>
                    <a:pt x="2536" y="5909"/>
                    <a:pt x="2446" y="5999"/>
                    <a:pt x="2389" y="6065"/>
                  </a:cubicBezTo>
                  <a:cubicBezTo>
                    <a:pt x="2356" y="6089"/>
                    <a:pt x="2331" y="6122"/>
                    <a:pt x="2315" y="6130"/>
                  </a:cubicBezTo>
                  <a:cubicBezTo>
                    <a:pt x="2266" y="6172"/>
                    <a:pt x="2183" y="6130"/>
                    <a:pt x="2110" y="6098"/>
                  </a:cubicBezTo>
                  <a:cubicBezTo>
                    <a:pt x="2077" y="6081"/>
                    <a:pt x="2036" y="6065"/>
                    <a:pt x="2011" y="6057"/>
                  </a:cubicBezTo>
                  <a:cubicBezTo>
                    <a:pt x="1962" y="6048"/>
                    <a:pt x="1707" y="6065"/>
                    <a:pt x="1494" y="6081"/>
                  </a:cubicBezTo>
                  <a:cubicBezTo>
                    <a:pt x="1363" y="6081"/>
                    <a:pt x="1256" y="6089"/>
                    <a:pt x="1207" y="6089"/>
                  </a:cubicBezTo>
                  <a:cubicBezTo>
                    <a:pt x="1125" y="6089"/>
                    <a:pt x="756" y="5983"/>
                    <a:pt x="435" y="5884"/>
                  </a:cubicBezTo>
                  <a:cubicBezTo>
                    <a:pt x="247" y="5827"/>
                    <a:pt x="83" y="5778"/>
                    <a:pt x="0" y="5761"/>
                  </a:cubicBezTo>
                  <a:cubicBezTo>
                    <a:pt x="58" y="5892"/>
                    <a:pt x="337" y="6229"/>
                    <a:pt x="526" y="6467"/>
                  </a:cubicBezTo>
                  <a:cubicBezTo>
                    <a:pt x="641" y="6598"/>
                    <a:pt x="731" y="6705"/>
                    <a:pt x="739" y="6738"/>
                  </a:cubicBezTo>
                  <a:cubicBezTo>
                    <a:pt x="756" y="6771"/>
                    <a:pt x="936" y="6844"/>
                    <a:pt x="1100" y="6910"/>
                  </a:cubicBezTo>
                  <a:cubicBezTo>
                    <a:pt x="1207" y="6951"/>
                    <a:pt x="1305" y="6992"/>
                    <a:pt x="1338" y="7017"/>
                  </a:cubicBezTo>
                  <a:cubicBezTo>
                    <a:pt x="1404" y="7074"/>
                    <a:pt x="1379" y="7558"/>
                    <a:pt x="1371" y="7690"/>
                  </a:cubicBezTo>
                  <a:cubicBezTo>
                    <a:pt x="1461" y="7698"/>
                    <a:pt x="1716" y="7714"/>
                    <a:pt x="1716" y="7796"/>
                  </a:cubicBezTo>
                  <a:cubicBezTo>
                    <a:pt x="1716" y="7837"/>
                    <a:pt x="1691" y="7977"/>
                    <a:pt x="1666" y="8100"/>
                  </a:cubicBezTo>
                  <a:cubicBezTo>
                    <a:pt x="1642" y="8182"/>
                    <a:pt x="1617" y="8264"/>
                    <a:pt x="1593" y="8289"/>
                  </a:cubicBezTo>
                  <a:cubicBezTo>
                    <a:pt x="1543" y="8338"/>
                    <a:pt x="1404" y="8346"/>
                    <a:pt x="1256" y="8354"/>
                  </a:cubicBezTo>
                  <a:cubicBezTo>
                    <a:pt x="1149" y="8363"/>
                    <a:pt x="1051" y="8363"/>
                    <a:pt x="1002" y="8387"/>
                  </a:cubicBezTo>
                  <a:cubicBezTo>
                    <a:pt x="936" y="8404"/>
                    <a:pt x="870" y="8437"/>
                    <a:pt x="805" y="8469"/>
                  </a:cubicBezTo>
                  <a:cubicBezTo>
                    <a:pt x="739" y="8510"/>
                    <a:pt x="690" y="8543"/>
                    <a:pt x="673" y="8560"/>
                  </a:cubicBezTo>
                  <a:cubicBezTo>
                    <a:pt x="657" y="8584"/>
                    <a:pt x="616" y="8789"/>
                    <a:pt x="575" y="9011"/>
                  </a:cubicBezTo>
                  <a:cubicBezTo>
                    <a:pt x="550" y="9126"/>
                    <a:pt x="526" y="9249"/>
                    <a:pt x="501" y="934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74"/>
            <p:cNvSpPr/>
            <p:nvPr/>
          </p:nvSpPr>
          <p:spPr>
            <a:xfrm>
              <a:off x="4730475" y="2218800"/>
              <a:ext cx="293825" cy="262225"/>
            </a:xfrm>
            <a:custGeom>
              <a:avLst/>
              <a:gdLst/>
              <a:ahLst/>
              <a:cxnLst/>
              <a:rect l="l" t="t" r="r" b="b"/>
              <a:pathLst>
                <a:path w="11753" h="10489" fill="none" extrusionOk="0">
                  <a:moveTo>
                    <a:pt x="501" y="9347"/>
                  </a:moveTo>
                  <a:lnTo>
                    <a:pt x="509" y="9347"/>
                  </a:lnTo>
                  <a:cubicBezTo>
                    <a:pt x="591" y="9356"/>
                    <a:pt x="550" y="9430"/>
                    <a:pt x="591" y="9438"/>
                  </a:cubicBezTo>
                  <a:cubicBezTo>
                    <a:pt x="641" y="9446"/>
                    <a:pt x="854" y="9331"/>
                    <a:pt x="903" y="9315"/>
                  </a:cubicBezTo>
                  <a:cubicBezTo>
                    <a:pt x="944" y="9298"/>
                    <a:pt x="952" y="9364"/>
                    <a:pt x="985" y="9413"/>
                  </a:cubicBezTo>
                  <a:cubicBezTo>
                    <a:pt x="1018" y="9454"/>
                    <a:pt x="1133" y="9331"/>
                    <a:pt x="1166" y="9306"/>
                  </a:cubicBezTo>
                  <a:cubicBezTo>
                    <a:pt x="1199" y="9274"/>
                    <a:pt x="1330" y="9282"/>
                    <a:pt x="1428" y="9290"/>
                  </a:cubicBezTo>
                  <a:cubicBezTo>
                    <a:pt x="1527" y="9306"/>
                    <a:pt x="1773" y="9339"/>
                    <a:pt x="1822" y="9347"/>
                  </a:cubicBezTo>
                  <a:cubicBezTo>
                    <a:pt x="1872" y="9356"/>
                    <a:pt x="1904" y="9274"/>
                    <a:pt x="1970" y="9241"/>
                  </a:cubicBezTo>
                  <a:cubicBezTo>
                    <a:pt x="2028" y="9208"/>
                    <a:pt x="2069" y="9216"/>
                    <a:pt x="2134" y="9233"/>
                  </a:cubicBezTo>
                  <a:cubicBezTo>
                    <a:pt x="2200" y="9249"/>
                    <a:pt x="2233" y="9134"/>
                    <a:pt x="2282" y="9118"/>
                  </a:cubicBezTo>
                  <a:cubicBezTo>
                    <a:pt x="2339" y="9101"/>
                    <a:pt x="2331" y="9208"/>
                    <a:pt x="2339" y="9224"/>
                  </a:cubicBezTo>
                  <a:cubicBezTo>
                    <a:pt x="2339" y="9241"/>
                    <a:pt x="2438" y="9257"/>
                    <a:pt x="2520" y="9257"/>
                  </a:cubicBezTo>
                  <a:cubicBezTo>
                    <a:pt x="2594" y="9257"/>
                    <a:pt x="2651" y="9323"/>
                    <a:pt x="2692" y="9339"/>
                  </a:cubicBezTo>
                  <a:cubicBezTo>
                    <a:pt x="2733" y="9364"/>
                    <a:pt x="2980" y="9241"/>
                    <a:pt x="3086" y="9224"/>
                  </a:cubicBezTo>
                  <a:cubicBezTo>
                    <a:pt x="3185" y="9200"/>
                    <a:pt x="3521" y="9183"/>
                    <a:pt x="3611" y="9192"/>
                  </a:cubicBezTo>
                  <a:cubicBezTo>
                    <a:pt x="3702" y="9200"/>
                    <a:pt x="3833" y="9183"/>
                    <a:pt x="3890" y="9151"/>
                  </a:cubicBezTo>
                  <a:cubicBezTo>
                    <a:pt x="3956" y="9109"/>
                    <a:pt x="3882" y="9011"/>
                    <a:pt x="3932" y="9019"/>
                  </a:cubicBezTo>
                  <a:cubicBezTo>
                    <a:pt x="3981" y="9027"/>
                    <a:pt x="4046" y="9142"/>
                    <a:pt x="4071" y="9192"/>
                  </a:cubicBezTo>
                  <a:cubicBezTo>
                    <a:pt x="4096" y="9249"/>
                    <a:pt x="4153" y="9315"/>
                    <a:pt x="4161" y="9347"/>
                  </a:cubicBezTo>
                  <a:cubicBezTo>
                    <a:pt x="4161" y="9380"/>
                    <a:pt x="4137" y="9544"/>
                    <a:pt x="4178" y="9594"/>
                  </a:cubicBezTo>
                  <a:cubicBezTo>
                    <a:pt x="4219" y="9643"/>
                    <a:pt x="4325" y="9602"/>
                    <a:pt x="4449" y="9668"/>
                  </a:cubicBezTo>
                  <a:cubicBezTo>
                    <a:pt x="4572" y="9733"/>
                    <a:pt x="4572" y="10094"/>
                    <a:pt x="4604" y="10168"/>
                  </a:cubicBezTo>
                  <a:cubicBezTo>
                    <a:pt x="4637" y="10242"/>
                    <a:pt x="4818" y="10160"/>
                    <a:pt x="4892" y="10160"/>
                  </a:cubicBezTo>
                  <a:cubicBezTo>
                    <a:pt x="4966" y="10160"/>
                    <a:pt x="5072" y="10217"/>
                    <a:pt x="5089" y="10349"/>
                  </a:cubicBezTo>
                  <a:cubicBezTo>
                    <a:pt x="5097" y="10439"/>
                    <a:pt x="5113" y="10464"/>
                    <a:pt x="5121" y="10488"/>
                  </a:cubicBezTo>
                  <a:cubicBezTo>
                    <a:pt x="5204" y="10382"/>
                    <a:pt x="5286" y="10258"/>
                    <a:pt x="5310" y="10250"/>
                  </a:cubicBezTo>
                  <a:cubicBezTo>
                    <a:pt x="5335" y="10234"/>
                    <a:pt x="5376" y="10226"/>
                    <a:pt x="5409" y="10217"/>
                  </a:cubicBezTo>
                  <a:cubicBezTo>
                    <a:pt x="5458" y="10209"/>
                    <a:pt x="5507" y="10193"/>
                    <a:pt x="5515" y="10185"/>
                  </a:cubicBezTo>
                  <a:lnTo>
                    <a:pt x="5515" y="10185"/>
                  </a:lnTo>
                  <a:cubicBezTo>
                    <a:pt x="5515" y="10185"/>
                    <a:pt x="5507" y="10168"/>
                    <a:pt x="5507" y="10135"/>
                  </a:cubicBezTo>
                  <a:cubicBezTo>
                    <a:pt x="5507" y="10070"/>
                    <a:pt x="5507" y="9988"/>
                    <a:pt x="5548" y="9947"/>
                  </a:cubicBezTo>
                  <a:cubicBezTo>
                    <a:pt x="5589" y="9906"/>
                    <a:pt x="5835" y="9955"/>
                    <a:pt x="6073" y="9996"/>
                  </a:cubicBezTo>
                  <a:cubicBezTo>
                    <a:pt x="6262" y="10029"/>
                    <a:pt x="6435" y="10061"/>
                    <a:pt x="6467" y="10053"/>
                  </a:cubicBezTo>
                  <a:cubicBezTo>
                    <a:pt x="6508" y="10037"/>
                    <a:pt x="6582" y="9996"/>
                    <a:pt x="6648" y="9955"/>
                  </a:cubicBezTo>
                  <a:cubicBezTo>
                    <a:pt x="6730" y="9914"/>
                    <a:pt x="6820" y="9865"/>
                    <a:pt x="6861" y="9856"/>
                  </a:cubicBezTo>
                  <a:cubicBezTo>
                    <a:pt x="6927" y="9848"/>
                    <a:pt x="6984" y="9897"/>
                    <a:pt x="7034" y="9930"/>
                  </a:cubicBezTo>
                  <a:cubicBezTo>
                    <a:pt x="7058" y="9947"/>
                    <a:pt x="7075" y="9963"/>
                    <a:pt x="7083" y="9971"/>
                  </a:cubicBezTo>
                  <a:lnTo>
                    <a:pt x="7091" y="9971"/>
                  </a:lnTo>
                  <a:lnTo>
                    <a:pt x="7091" y="9971"/>
                  </a:lnTo>
                  <a:cubicBezTo>
                    <a:pt x="7108" y="9979"/>
                    <a:pt x="7132" y="9971"/>
                    <a:pt x="7157" y="9963"/>
                  </a:cubicBezTo>
                  <a:cubicBezTo>
                    <a:pt x="7190" y="9955"/>
                    <a:pt x="7214" y="9938"/>
                    <a:pt x="7222" y="9922"/>
                  </a:cubicBezTo>
                  <a:lnTo>
                    <a:pt x="7222" y="9922"/>
                  </a:lnTo>
                  <a:cubicBezTo>
                    <a:pt x="7222" y="9914"/>
                    <a:pt x="7222" y="9906"/>
                    <a:pt x="7214" y="9897"/>
                  </a:cubicBezTo>
                  <a:cubicBezTo>
                    <a:pt x="7198" y="9873"/>
                    <a:pt x="7190" y="9848"/>
                    <a:pt x="7198" y="9799"/>
                  </a:cubicBezTo>
                  <a:cubicBezTo>
                    <a:pt x="7206" y="9774"/>
                    <a:pt x="7222" y="9750"/>
                    <a:pt x="7239" y="9733"/>
                  </a:cubicBezTo>
                  <a:cubicBezTo>
                    <a:pt x="7247" y="9709"/>
                    <a:pt x="7263" y="9692"/>
                    <a:pt x="7255" y="9676"/>
                  </a:cubicBezTo>
                  <a:cubicBezTo>
                    <a:pt x="7239" y="9643"/>
                    <a:pt x="7140" y="9356"/>
                    <a:pt x="7058" y="9159"/>
                  </a:cubicBezTo>
                  <a:lnTo>
                    <a:pt x="6993" y="8986"/>
                  </a:lnTo>
                  <a:cubicBezTo>
                    <a:pt x="6993" y="8986"/>
                    <a:pt x="6960" y="8986"/>
                    <a:pt x="6927" y="8986"/>
                  </a:cubicBezTo>
                  <a:cubicBezTo>
                    <a:pt x="6853" y="8986"/>
                    <a:pt x="6755" y="8995"/>
                    <a:pt x="6730" y="8962"/>
                  </a:cubicBezTo>
                  <a:lnTo>
                    <a:pt x="6730" y="8962"/>
                  </a:lnTo>
                  <a:cubicBezTo>
                    <a:pt x="6705" y="8937"/>
                    <a:pt x="6640" y="8855"/>
                    <a:pt x="6599" y="8765"/>
                  </a:cubicBezTo>
                  <a:cubicBezTo>
                    <a:pt x="6574" y="8707"/>
                    <a:pt x="6566" y="8650"/>
                    <a:pt x="6574" y="8601"/>
                  </a:cubicBezTo>
                  <a:cubicBezTo>
                    <a:pt x="6590" y="8535"/>
                    <a:pt x="6607" y="8453"/>
                    <a:pt x="6607" y="8396"/>
                  </a:cubicBezTo>
                  <a:lnTo>
                    <a:pt x="6607" y="8396"/>
                  </a:lnTo>
                  <a:cubicBezTo>
                    <a:pt x="6607" y="8354"/>
                    <a:pt x="6607" y="8330"/>
                    <a:pt x="6599" y="8322"/>
                  </a:cubicBezTo>
                  <a:cubicBezTo>
                    <a:pt x="6582" y="8305"/>
                    <a:pt x="6484" y="8281"/>
                    <a:pt x="6385" y="8264"/>
                  </a:cubicBezTo>
                  <a:cubicBezTo>
                    <a:pt x="6238" y="8223"/>
                    <a:pt x="6082" y="8190"/>
                    <a:pt x="6090" y="8133"/>
                  </a:cubicBezTo>
                  <a:cubicBezTo>
                    <a:pt x="6098" y="8108"/>
                    <a:pt x="6106" y="8059"/>
                    <a:pt x="6123" y="8002"/>
                  </a:cubicBezTo>
                  <a:lnTo>
                    <a:pt x="6123" y="8002"/>
                  </a:lnTo>
                  <a:cubicBezTo>
                    <a:pt x="6139" y="7952"/>
                    <a:pt x="6156" y="7895"/>
                    <a:pt x="6172" y="7862"/>
                  </a:cubicBezTo>
                  <a:cubicBezTo>
                    <a:pt x="6180" y="7821"/>
                    <a:pt x="6262" y="7714"/>
                    <a:pt x="6352" y="7591"/>
                  </a:cubicBezTo>
                  <a:cubicBezTo>
                    <a:pt x="6484" y="7435"/>
                    <a:pt x="6632" y="7263"/>
                    <a:pt x="6664" y="7230"/>
                  </a:cubicBezTo>
                  <a:cubicBezTo>
                    <a:pt x="6673" y="7222"/>
                    <a:pt x="6681" y="7214"/>
                    <a:pt x="6689" y="7206"/>
                  </a:cubicBezTo>
                  <a:cubicBezTo>
                    <a:pt x="6738" y="7165"/>
                    <a:pt x="6779" y="7132"/>
                    <a:pt x="6837" y="7123"/>
                  </a:cubicBezTo>
                  <a:cubicBezTo>
                    <a:pt x="6886" y="7115"/>
                    <a:pt x="6927" y="7173"/>
                    <a:pt x="6976" y="7238"/>
                  </a:cubicBezTo>
                  <a:cubicBezTo>
                    <a:pt x="7025" y="7296"/>
                    <a:pt x="7083" y="7361"/>
                    <a:pt x="7099" y="7353"/>
                  </a:cubicBezTo>
                  <a:cubicBezTo>
                    <a:pt x="7124" y="7345"/>
                    <a:pt x="7149" y="7329"/>
                    <a:pt x="7173" y="7312"/>
                  </a:cubicBezTo>
                  <a:cubicBezTo>
                    <a:pt x="7214" y="7288"/>
                    <a:pt x="7255" y="7255"/>
                    <a:pt x="7346" y="7238"/>
                  </a:cubicBezTo>
                  <a:cubicBezTo>
                    <a:pt x="7403" y="7230"/>
                    <a:pt x="7485" y="7230"/>
                    <a:pt x="7551" y="7230"/>
                  </a:cubicBezTo>
                  <a:cubicBezTo>
                    <a:pt x="7641" y="7230"/>
                    <a:pt x="7715" y="7230"/>
                    <a:pt x="7739" y="7214"/>
                  </a:cubicBezTo>
                  <a:cubicBezTo>
                    <a:pt x="7756" y="7206"/>
                    <a:pt x="7838" y="7082"/>
                    <a:pt x="7928" y="6935"/>
                  </a:cubicBezTo>
                  <a:cubicBezTo>
                    <a:pt x="8051" y="6746"/>
                    <a:pt x="8191" y="6533"/>
                    <a:pt x="8256" y="6475"/>
                  </a:cubicBezTo>
                  <a:cubicBezTo>
                    <a:pt x="8322" y="6418"/>
                    <a:pt x="8421" y="6401"/>
                    <a:pt x="8503" y="6385"/>
                  </a:cubicBezTo>
                  <a:cubicBezTo>
                    <a:pt x="8560" y="6377"/>
                    <a:pt x="8618" y="6360"/>
                    <a:pt x="8626" y="6344"/>
                  </a:cubicBezTo>
                  <a:cubicBezTo>
                    <a:pt x="8642" y="6319"/>
                    <a:pt x="8659" y="6254"/>
                    <a:pt x="8691" y="6180"/>
                  </a:cubicBezTo>
                  <a:cubicBezTo>
                    <a:pt x="8765" y="5983"/>
                    <a:pt x="8880" y="5679"/>
                    <a:pt x="8946" y="5630"/>
                  </a:cubicBezTo>
                  <a:cubicBezTo>
                    <a:pt x="8995" y="5589"/>
                    <a:pt x="9085" y="5556"/>
                    <a:pt x="9176" y="5523"/>
                  </a:cubicBezTo>
                  <a:cubicBezTo>
                    <a:pt x="9274" y="5499"/>
                    <a:pt x="9364" y="5466"/>
                    <a:pt x="9364" y="5449"/>
                  </a:cubicBezTo>
                  <a:cubicBezTo>
                    <a:pt x="9364" y="5449"/>
                    <a:pt x="9340" y="5441"/>
                    <a:pt x="9323" y="5433"/>
                  </a:cubicBezTo>
                  <a:cubicBezTo>
                    <a:pt x="9299" y="5425"/>
                    <a:pt x="9282" y="5416"/>
                    <a:pt x="9266" y="5408"/>
                  </a:cubicBezTo>
                  <a:cubicBezTo>
                    <a:pt x="9225" y="5384"/>
                    <a:pt x="9208" y="5351"/>
                    <a:pt x="9241" y="5285"/>
                  </a:cubicBezTo>
                  <a:cubicBezTo>
                    <a:pt x="9274" y="5244"/>
                    <a:pt x="9315" y="5195"/>
                    <a:pt x="9356" y="5146"/>
                  </a:cubicBezTo>
                  <a:cubicBezTo>
                    <a:pt x="9422" y="5080"/>
                    <a:pt x="9487" y="5023"/>
                    <a:pt x="9512" y="5006"/>
                  </a:cubicBezTo>
                  <a:cubicBezTo>
                    <a:pt x="9528" y="4990"/>
                    <a:pt x="9561" y="4982"/>
                    <a:pt x="9594" y="4965"/>
                  </a:cubicBezTo>
                  <a:cubicBezTo>
                    <a:pt x="9676" y="4924"/>
                    <a:pt x="9791" y="4867"/>
                    <a:pt x="9799" y="4834"/>
                  </a:cubicBezTo>
                  <a:cubicBezTo>
                    <a:pt x="9816" y="4785"/>
                    <a:pt x="9783" y="4514"/>
                    <a:pt x="9758" y="4366"/>
                  </a:cubicBezTo>
                  <a:cubicBezTo>
                    <a:pt x="9750" y="4317"/>
                    <a:pt x="9750" y="4276"/>
                    <a:pt x="9750" y="4268"/>
                  </a:cubicBezTo>
                  <a:cubicBezTo>
                    <a:pt x="9750" y="4251"/>
                    <a:pt x="9775" y="4202"/>
                    <a:pt x="9799" y="4161"/>
                  </a:cubicBezTo>
                  <a:cubicBezTo>
                    <a:pt x="9832" y="4120"/>
                    <a:pt x="9865" y="4079"/>
                    <a:pt x="9890" y="4062"/>
                  </a:cubicBezTo>
                  <a:cubicBezTo>
                    <a:pt x="9906" y="4046"/>
                    <a:pt x="9963" y="4021"/>
                    <a:pt x="10037" y="3997"/>
                  </a:cubicBezTo>
                  <a:cubicBezTo>
                    <a:pt x="10152" y="3956"/>
                    <a:pt x="10300" y="3898"/>
                    <a:pt x="10308" y="3882"/>
                  </a:cubicBezTo>
                  <a:cubicBezTo>
                    <a:pt x="10316" y="3857"/>
                    <a:pt x="10325" y="3833"/>
                    <a:pt x="10325" y="3808"/>
                  </a:cubicBezTo>
                  <a:cubicBezTo>
                    <a:pt x="10325" y="3792"/>
                    <a:pt x="10325" y="3775"/>
                    <a:pt x="10316" y="3767"/>
                  </a:cubicBezTo>
                  <a:cubicBezTo>
                    <a:pt x="10300" y="3759"/>
                    <a:pt x="10226" y="3742"/>
                    <a:pt x="10144" y="3726"/>
                  </a:cubicBezTo>
                  <a:cubicBezTo>
                    <a:pt x="10029" y="3709"/>
                    <a:pt x="9906" y="3685"/>
                    <a:pt x="9890" y="3644"/>
                  </a:cubicBezTo>
                  <a:cubicBezTo>
                    <a:pt x="9881" y="3627"/>
                    <a:pt x="9890" y="3586"/>
                    <a:pt x="9890" y="3529"/>
                  </a:cubicBezTo>
                  <a:cubicBezTo>
                    <a:pt x="9898" y="3504"/>
                    <a:pt x="9898" y="3472"/>
                    <a:pt x="9898" y="3439"/>
                  </a:cubicBezTo>
                  <a:cubicBezTo>
                    <a:pt x="9898" y="3406"/>
                    <a:pt x="9898" y="3381"/>
                    <a:pt x="9898" y="3381"/>
                  </a:cubicBezTo>
                  <a:cubicBezTo>
                    <a:pt x="9873" y="3381"/>
                    <a:pt x="9849" y="3389"/>
                    <a:pt x="9824" y="3398"/>
                  </a:cubicBezTo>
                  <a:cubicBezTo>
                    <a:pt x="9791" y="3414"/>
                    <a:pt x="9758" y="3422"/>
                    <a:pt x="9709" y="3414"/>
                  </a:cubicBezTo>
                  <a:cubicBezTo>
                    <a:pt x="9668" y="3406"/>
                    <a:pt x="9578" y="3332"/>
                    <a:pt x="9512" y="3258"/>
                  </a:cubicBezTo>
                  <a:cubicBezTo>
                    <a:pt x="9446" y="3192"/>
                    <a:pt x="9397" y="3119"/>
                    <a:pt x="9397" y="3078"/>
                  </a:cubicBezTo>
                  <a:cubicBezTo>
                    <a:pt x="9397" y="3037"/>
                    <a:pt x="9422" y="3004"/>
                    <a:pt x="9446" y="2963"/>
                  </a:cubicBezTo>
                  <a:cubicBezTo>
                    <a:pt x="9479" y="2913"/>
                    <a:pt x="9512" y="2856"/>
                    <a:pt x="9496" y="2815"/>
                  </a:cubicBezTo>
                  <a:cubicBezTo>
                    <a:pt x="9479" y="2790"/>
                    <a:pt x="9446" y="2758"/>
                    <a:pt x="9414" y="2733"/>
                  </a:cubicBezTo>
                  <a:cubicBezTo>
                    <a:pt x="9389" y="2716"/>
                    <a:pt x="9373" y="2708"/>
                    <a:pt x="9356" y="2692"/>
                  </a:cubicBezTo>
                  <a:cubicBezTo>
                    <a:pt x="9332" y="2659"/>
                    <a:pt x="9315" y="2618"/>
                    <a:pt x="9356" y="2585"/>
                  </a:cubicBezTo>
                  <a:cubicBezTo>
                    <a:pt x="9381" y="2561"/>
                    <a:pt x="9405" y="2544"/>
                    <a:pt x="9438" y="2520"/>
                  </a:cubicBezTo>
                  <a:cubicBezTo>
                    <a:pt x="9487" y="2478"/>
                    <a:pt x="9545" y="2446"/>
                    <a:pt x="9537" y="2437"/>
                  </a:cubicBezTo>
                  <a:cubicBezTo>
                    <a:pt x="9537" y="2429"/>
                    <a:pt x="9512" y="2446"/>
                    <a:pt x="9487" y="2437"/>
                  </a:cubicBezTo>
                  <a:cubicBezTo>
                    <a:pt x="9422" y="2437"/>
                    <a:pt x="9348" y="2429"/>
                    <a:pt x="9340" y="2372"/>
                  </a:cubicBezTo>
                  <a:lnTo>
                    <a:pt x="9340" y="2372"/>
                  </a:lnTo>
                  <a:cubicBezTo>
                    <a:pt x="9332" y="2339"/>
                    <a:pt x="9340" y="2290"/>
                    <a:pt x="9348" y="2249"/>
                  </a:cubicBezTo>
                  <a:cubicBezTo>
                    <a:pt x="9356" y="2216"/>
                    <a:pt x="9364" y="2191"/>
                    <a:pt x="9364" y="2191"/>
                  </a:cubicBezTo>
                  <a:lnTo>
                    <a:pt x="9364" y="2191"/>
                  </a:lnTo>
                  <a:cubicBezTo>
                    <a:pt x="9364" y="2191"/>
                    <a:pt x="9348" y="2183"/>
                    <a:pt x="9332" y="2183"/>
                  </a:cubicBezTo>
                  <a:cubicBezTo>
                    <a:pt x="9299" y="2175"/>
                    <a:pt x="9274" y="2175"/>
                    <a:pt x="9249" y="2158"/>
                  </a:cubicBezTo>
                  <a:cubicBezTo>
                    <a:pt x="9208" y="2142"/>
                    <a:pt x="9184" y="2109"/>
                    <a:pt x="9208" y="2060"/>
                  </a:cubicBezTo>
                  <a:cubicBezTo>
                    <a:pt x="9241" y="2003"/>
                    <a:pt x="9307" y="1920"/>
                    <a:pt x="9348" y="1871"/>
                  </a:cubicBezTo>
                  <a:lnTo>
                    <a:pt x="9348" y="1871"/>
                  </a:lnTo>
                  <a:cubicBezTo>
                    <a:pt x="9364" y="1863"/>
                    <a:pt x="9373" y="1847"/>
                    <a:pt x="9373" y="1838"/>
                  </a:cubicBezTo>
                  <a:cubicBezTo>
                    <a:pt x="9397" y="1814"/>
                    <a:pt x="9496" y="1806"/>
                    <a:pt x="9611" y="1797"/>
                  </a:cubicBezTo>
                  <a:cubicBezTo>
                    <a:pt x="9709" y="1797"/>
                    <a:pt x="9824" y="1789"/>
                    <a:pt x="9873" y="1789"/>
                  </a:cubicBezTo>
                  <a:cubicBezTo>
                    <a:pt x="9922" y="1789"/>
                    <a:pt x="9996" y="1797"/>
                    <a:pt x="10070" y="1806"/>
                  </a:cubicBezTo>
                  <a:cubicBezTo>
                    <a:pt x="10144" y="1814"/>
                    <a:pt x="10218" y="1830"/>
                    <a:pt x="10251" y="1838"/>
                  </a:cubicBezTo>
                  <a:lnTo>
                    <a:pt x="10251" y="1838"/>
                  </a:lnTo>
                  <a:cubicBezTo>
                    <a:pt x="10267" y="1847"/>
                    <a:pt x="10300" y="1863"/>
                    <a:pt x="10325" y="1879"/>
                  </a:cubicBezTo>
                  <a:cubicBezTo>
                    <a:pt x="10366" y="1904"/>
                    <a:pt x="10407" y="1937"/>
                    <a:pt x="10439" y="1937"/>
                  </a:cubicBezTo>
                  <a:lnTo>
                    <a:pt x="10456" y="1937"/>
                  </a:lnTo>
                  <a:cubicBezTo>
                    <a:pt x="10522" y="1945"/>
                    <a:pt x="10653" y="1961"/>
                    <a:pt x="10710" y="1945"/>
                  </a:cubicBezTo>
                  <a:cubicBezTo>
                    <a:pt x="10760" y="1937"/>
                    <a:pt x="10874" y="1888"/>
                    <a:pt x="10965" y="1847"/>
                  </a:cubicBezTo>
                  <a:cubicBezTo>
                    <a:pt x="10981" y="1838"/>
                    <a:pt x="10989" y="1838"/>
                    <a:pt x="11022" y="1822"/>
                  </a:cubicBezTo>
                  <a:cubicBezTo>
                    <a:pt x="11080" y="1797"/>
                    <a:pt x="11153" y="1789"/>
                    <a:pt x="11219" y="1781"/>
                  </a:cubicBezTo>
                  <a:cubicBezTo>
                    <a:pt x="11285" y="1781"/>
                    <a:pt x="11342" y="1773"/>
                    <a:pt x="11367" y="1756"/>
                  </a:cubicBezTo>
                  <a:cubicBezTo>
                    <a:pt x="11391" y="1740"/>
                    <a:pt x="11432" y="1699"/>
                    <a:pt x="11473" y="1658"/>
                  </a:cubicBezTo>
                  <a:cubicBezTo>
                    <a:pt x="11515" y="1609"/>
                    <a:pt x="11556" y="1551"/>
                    <a:pt x="11588" y="1494"/>
                  </a:cubicBezTo>
                  <a:cubicBezTo>
                    <a:pt x="11654" y="1395"/>
                    <a:pt x="11720" y="1231"/>
                    <a:pt x="11753" y="1165"/>
                  </a:cubicBezTo>
                  <a:cubicBezTo>
                    <a:pt x="11687" y="1149"/>
                    <a:pt x="11629" y="1141"/>
                    <a:pt x="11605" y="1133"/>
                  </a:cubicBezTo>
                  <a:cubicBezTo>
                    <a:pt x="11580" y="1133"/>
                    <a:pt x="11523" y="1124"/>
                    <a:pt x="11465" y="1108"/>
                  </a:cubicBezTo>
                  <a:cubicBezTo>
                    <a:pt x="11416" y="1100"/>
                    <a:pt x="11359" y="1083"/>
                    <a:pt x="11318" y="1075"/>
                  </a:cubicBezTo>
                  <a:cubicBezTo>
                    <a:pt x="11235" y="1051"/>
                    <a:pt x="11227" y="977"/>
                    <a:pt x="11219" y="911"/>
                  </a:cubicBezTo>
                  <a:cubicBezTo>
                    <a:pt x="11211" y="886"/>
                    <a:pt x="11211" y="870"/>
                    <a:pt x="11203" y="862"/>
                  </a:cubicBezTo>
                  <a:cubicBezTo>
                    <a:pt x="11203" y="854"/>
                    <a:pt x="11203" y="870"/>
                    <a:pt x="11178" y="878"/>
                  </a:cubicBezTo>
                  <a:cubicBezTo>
                    <a:pt x="11137" y="903"/>
                    <a:pt x="11071" y="936"/>
                    <a:pt x="10956" y="960"/>
                  </a:cubicBezTo>
                  <a:cubicBezTo>
                    <a:pt x="10833" y="993"/>
                    <a:pt x="10792" y="960"/>
                    <a:pt x="10776" y="903"/>
                  </a:cubicBezTo>
                  <a:cubicBezTo>
                    <a:pt x="10776" y="878"/>
                    <a:pt x="10776" y="854"/>
                    <a:pt x="10776" y="829"/>
                  </a:cubicBezTo>
                  <a:cubicBezTo>
                    <a:pt x="10776" y="796"/>
                    <a:pt x="10776" y="763"/>
                    <a:pt x="10768" y="739"/>
                  </a:cubicBezTo>
                  <a:cubicBezTo>
                    <a:pt x="10727" y="665"/>
                    <a:pt x="10768" y="599"/>
                    <a:pt x="10801" y="542"/>
                  </a:cubicBezTo>
                  <a:cubicBezTo>
                    <a:pt x="10809" y="517"/>
                    <a:pt x="10825" y="501"/>
                    <a:pt x="10825" y="484"/>
                  </a:cubicBezTo>
                  <a:cubicBezTo>
                    <a:pt x="10825" y="460"/>
                    <a:pt x="10801" y="394"/>
                    <a:pt x="10768" y="328"/>
                  </a:cubicBezTo>
                  <a:cubicBezTo>
                    <a:pt x="10743" y="279"/>
                    <a:pt x="10718" y="238"/>
                    <a:pt x="10686" y="213"/>
                  </a:cubicBezTo>
                  <a:cubicBezTo>
                    <a:pt x="10645" y="181"/>
                    <a:pt x="10538" y="131"/>
                    <a:pt x="10431" y="82"/>
                  </a:cubicBezTo>
                  <a:cubicBezTo>
                    <a:pt x="10333" y="41"/>
                    <a:pt x="10242" y="8"/>
                    <a:pt x="10193" y="8"/>
                  </a:cubicBezTo>
                  <a:cubicBezTo>
                    <a:pt x="10119" y="0"/>
                    <a:pt x="10004" y="8"/>
                    <a:pt x="9914" y="8"/>
                  </a:cubicBezTo>
                  <a:lnTo>
                    <a:pt x="9914" y="8"/>
                  </a:lnTo>
                  <a:cubicBezTo>
                    <a:pt x="9873" y="8"/>
                    <a:pt x="9840" y="8"/>
                    <a:pt x="9816" y="8"/>
                  </a:cubicBezTo>
                  <a:cubicBezTo>
                    <a:pt x="9808" y="25"/>
                    <a:pt x="9783" y="33"/>
                    <a:pt x="9750" y="33"/>
                  </a:cubicBezTo>
                  <a:cubicBezTo>
                    <a:pt x="9684" y="41"/>
                    <a:pt x="9602" y="123"/>
                    <a:pt x="9545" y="181"/>
                  </a:cubicBezTo>
                  <a:cubicBezTo>
                    <a:pt x="9504" y="222"/>
                    <a:pt x="9471" y="263"/>
                    <a:pt x="9438" y="263"/>
                  </a:cubicBezTo>
                  <a:cubicBezTo>
                    <a:pt x="9405" y="263"/>
                    <a:pt x="9364" y="238"/>
                    <a:pt x="9315" y="213"/>
                  </a:cubicBezTo>
                  <a:cubicBezTo>
                    <a:pt x="9274" y="189"/>
                    <a:pt x="9233" y="164"/>
                    <a:pt x="9208" y="164"/>
                  </a:cubicBezTo>
                  <a:cubicBezTo>
                    <a:pt x="9176" y="164"/>
                    <a:pt x="8921" y="172"/>
                    <a:pt x="8732" y="172"/>
                  </a:cubicBezTo>
                  <a:cubicBezTo>
                    <a:pt x="8618" y="181"/>
                    <a:pt x="8527" y="181"/>
                    <a:pt x="8511" y="181"/>
                  </a:cubicBezTo>
                  <a:cubicBezTo>
                    <a:pt x="8478" y="189"/>
                    <a:pt x="8281" y="320"/>
                    <a:pt x="8133" y="427"/>
                  </a:cubicBezTo>
                  <a:cubicBezTo>
                    <a:pt x="8043" y="484"/>
                    <a:pt x="7969" y="534"/>
                    <a:pt x="7953" y="550"/>
                  </a:cubicBezTo>
                  <a:lnTo>
                    <a:pt x="7953" y="550"/>
                  </a:lnTo>
                  <a:cubicBezTo>
                    <a:pt x="7912" y="566"/>
                    <a:pt x="7863" y="542"/>
                    <a:pt x="7813" y="517"/>
                  </a:cubicBezTo>
                  <a:cubicBezTo>
                    <a:pt x="7772" y="501"/>
                    <a:pt x="7739" y="476"/>
                    <a:pt x="7715" y="484"/>
                  </a:cubicBezTo>
                  <a:cubicBezTo>
                    <a:pt x="7690" y="501"/>
                    <a:pt x="7625" y="558"/>
                    <a:pt x="7559" y="624"/>
                  </a:cubicBezTo>
                  <a:cubicBezTo>
                    <a:pt x="7510" y="673"/>
                    <a:pt x="7469" y="730"/>
                    <a:pt x="7460" y="763"/>
                  </a:cubicBezTo>
                  <a:cubicBezTo>
                    <a:pt x="7452" y="788"/>
                    <a:pt x="7460" y="796"/>
                    <a:pt x="7477" y="813"/>
                  </a:cubicBezTo>
                  <a:cubicBezTo>
                    <a:pt x="7485" y="829"/>
                    <a:pt x="7501" y="837"/>
                    <a:pt x="7510" y="862"/>
                  </a:cubicBezTo>
                  <a:cubicBezTo>
                    <a:pt x="7526" y="895"/>
                    <a:pt x="7575" y="960"/>
                    <a:pt x="7625" y="1026"/>
                  </a:cubicBezTo>
                  <a:cubicBezTo>
                    <a:pt x="7657" y="1067"/>
                    <a:pt x="7682" y="1116"/>
                    <a:pt x="7698" y="1133"/>
                  </a:cubicBezTo>
                  <a:cubicBezTo>
                    <a:pt x="7715" y="1165"/>
                    <a:pt x="7715" y="1198"/>
                    <a:pt x="7715" y="1239"/>
                  </a:cubicBezTo>
                  <a:cubicBezTo>
                    <a:pt x="7715" y="1264"/>
                    <a:pt x="7715" y="1297"/>
                    <a:pt x="7723" y="1338"/>
                  </a:cubicBezTo>
                  <a:cubicBezTo>
                    <a:pt x="7739" y="1428"/>
                    <a:pt x="7715" y="1444"/>
                    <a:pt x="7682" y="1461"/>
                  </a:cubicBezTo>
                  <a:cubicBezTo>
                    <a:pt x="7674" y="1469"/>
                    <a:pt x="7657" y="1477"/>
                    <a:pt x="7649" y="1485"/>
                  </a:cubicBezTo>
                  <a:cubicBezTo>
                    <a:pt x="7633" y="1510"/>
                    <a:pt x="7633" y="1543"/>
                    <a:pt x="7633" y="1568"/>
                  </a:cubicBezTo>
                  <a:cubicBezTo>
                    <a:pt x="7633" y="1592"/>
                    <a:pt x="7633" y="1609"/>
                    <a:pt x="7616" y="1625"/>
                  </a:cubicBezTo>
                  <a:cubicBezTo>
                    <a:pt x="7608" y="1650"/>
                    <a:pt x="7567" y="1666"/>
                    <a:pt x="7526" y="1682"/>
                  </a:cubicBezTo>
                  <a:cubicBezTo>
                    <a:pt x="7510" y="1691"/>
                    <a:pt x="7485" y="1699"/>
                    <a:pt x="7477" y="1707"/>
                  </a:cubicBezTo>
                  <a:cubicBezTo>
                    <a:pt x="7460" y="1715"/>
                    <a:pt x="7444" y="1756"/>
                    <a:pt x="7436" y="1789"/>
                  </a:cubicBezTo>
                  <a:cubicBezTo>
                    <a:pt x="7428" y="1806"/>
                    <a:pt x="7428" y="1814"/>
                    <a:pt x="7419" y="1822"/>
                  </a:cubicBezTo>
                  <a:cubicBezTo>
                    <a:pt x="7411" y="1855"/>
                    <a:pt x="7362" y="1888"/>
                    <a:pt x="7321" y="1920"/>
                  </a:cubicBezTo>
                  <a:cubicBezTo>
                    <a:pt x="7280" y="1945"/>
                    <a:pt x="7247" y="1978"/>
                    <a:pt x="7239" y="1994"/>
                  </a:cubicBezTo>
                  <a:lnTo>
                    <a:pt x="7239" y="1994"/>
                  </a:lnTo>
                  <a:cubicBezTo>
                    <a:pt x="7231" y="2003"/>
                    <a:pt x="7272" y="2027"/>
                    <a:pt x="7296" y="2052"/>
                  </a:cubicBezTo>
                  <a:cubicBezTo>
                    <a:pt x="7337" y="2085"/>
                    <a:pt x="7362" y="2109"/>
                    <a:pt x="7362" y="2142"/>
                  </a:cubicBezTo>
                  <a:cubicBezTo>
                    <a:pt x="7362" y="2167"/>
                    <a:pt x="7354" y="2224"/>
                    <a:pt x="7337" y="2273"/>
                  </a:cubicBezTo>
                  <a:cubicBezTo>
                    <a:pt x="7329" y="2314"/>
                    <a:pt x="7313" y="2347"/>
                    <a:pt x="7288" y="2364"/>
                  </a:cubicBezTo>
                  <a:cubicBezTo>
                    <a:pt x="7263" y="2380"/>
                    <a:pt x="7173" y="2405"/>
                    <a:pt x="7091" y="2429"/>
                  </a:cubicBezTo>
                  <a:cubicBezTo>
                    <a:pt x="7009" y="2446"/>
                    <a:pt x="6935" y="2462"/>
                    <a:pt x="6894" y="2470"/>
                  </a:cubicBezTo>
                  <a:lnTo>
                    <a:pt x="6894" y="2470"/>
                  </a:lnTo>
                  <a:cubicBezTo>
                    <a:pt x="6845" y="2470"/>
                    <a:pt x="6763" y="2446"/>
                    <a:pt x="6697" y="2429"/>
                  </a:cubicBezTo>
                  <a:cubicBezTo>
                    <a:pt x="6632" y="2413"/>
                    <a:pt x="6574" y="2405"/>
                    <a:pt x="6549" y="2405"/>
                  </a:cubicBezTo>
                  <a:cubicBezTo>
                    <a:pt x="6525" y="2405"/>
                    <a:pt x="6492" y="2413"/>
                    <a:pt x="6467" y="2429"/>
                  </a:cubicBezTo>
                  <a:cubicBezTo>
                    <a:pt x="6451" y="2446"/>
                    <a:pt x="6435" y="2454"/>
                    <a:pt x="6435" y="2462"/>
                  </a:cubicBezTo>
                  <a:cubicBezTo>
                    <a:pt x="6435" y="2470"/>
                    <a:pt x="6451" y="2495"/>
                    <a:pt x="6467" y="2520"/>
                  </a:cubicBezTo>
                  <a:cubicBezTo>
                    <a:pt x="6500" y="2569"/>
                    <a:pt x="6549" y="2626"/>
                    <a:pt x="6558" y="2634"/>
                  </a:cubicBezTo>
                  <a:cubicBezTo>
                    <a:pt x="6566" y="2643"/>
                    <a:pt x="6648" y="2733"/>
                    <a:pt x="6697" y="2815"/>
                  </a:cubicBezTo>
                  <a:cubicBezTo>
                    <a:pt x="6738" y="2864"/>
                    <a:pt x="6763" y="2913"/>
                    <a:pt x="6763" y="2946"/>
                  </a:cubicBezTo>
                  <a:cubicBezTo>
                    <a:pt x="6755" y="2971"/>
                    <a:pt x="6714" y="3012"/>
                    <a:pt x="6656" y="3053"/>
                  </a:cubicBezTo>
                  <a:cubicBezTo>
                    <a:pt x="6599" y="3094"/>
                    <a:pt x="6517" y="3135"/>
                    <a:pt x="6484" y="3143"/>
                  </a:cubicBezTo>
                  <a:cubicBezTo>
                    <a:pt x="6451" y="3151"/>
                    <a:pt x="6402" y="3160"/>
                    <a:pt x="6361" y="3160"/>
                  </a:cubicBezTo>
                  <a:cubicBezTo>
                    <a:pt x="6328" y="3168"/>
                    <a:pt x="6295" y="3168"/>
                    <a:pt x="6270" y="3176"/>
                  </a:cubicBezTo>
                  <a:cubicBezTo>
                    <a:pt x="6238" y="3184"/>
                    <a:pt x="6221" y="3184"/>
                    <a:pt x="6205" y="3192"/>
                  </a:cubicBezTo>
                  <a:lnTo>
                    <a:pt x="6205" y="3192"/>
                  </a:lnTo>
                  <a:cubicBezTo>
                    <a:pt x="6188" y="3201"/>
                    <a:pt x="6172" y="3209"/>
                    <a:pt x="6156" y="3217"/>
                  </a:cubicBezTo>
                  <a:cubicBezTo>
                    <a:pt x="6156" y="3217"/>
                    <a:pt x="6156" y="3258"/>
                    <a:pt x="6156" y="3307"/>
                  </a:cubicBezTo>
                  <a:cubicBezTo>
                    <a:pt x="6147" y="3365"/>
                    <a:pt x="6147" y="3439"/>
                    <a:pt x="6131" y="3496"/>
                  </a:cubicBezTo>
                  <a:cubicBezTo>
                    <a:pt x="6114" y="3586"/>
                    <a:pt x="6082" y="3611"/>
                    <a:pt x="6057" y="3627"/>
                  </a:cubicBezTo>
                  <a:cubicBezTo>
                    <a:pt x="6041" y="3636"/>
                    <a:pt x="6032" y="3644"/>
                    <a:pt x="6024" y="3660"/>
                  </a:cubicBezTo>
                  <a:cubicBezTo>
                    <a:pt x="6016" y="3693"/>
                    <a:pt x="6016" y="3808"/>
                    <a:pt x="6024" y="3898"/>
                  </a:cubicBezTo>
                  <a:cubicBezTo>
                    <a:pt x="6024" y="3989"/>
                    <a:pt x="6032" y="4071"/>
                    <a:pt x="6016" y="4095"/>
                  </a:cubicBezTo>
                  <a:cubicBezTo>
                    <a:pt x="6008" y="4120"/>
                    <a:pt x="5909" y="4243"/>
                    <a:pt x="5819" y="4317"/>
                  </a:cubicBezTo>
                  <a:cubicBezTo>
                    <a:pt x="5762" y="4366"/>
                    <a:pt x="5696" y="4399"/>
                    <a:pt x="5655" y="4382"/>
                  </a:cubicBezTo>
                  <a:lnTo>
                    <a:pt x="5655" y="4382"/>
                  </a:lnTo>
                  <a:cubicBezTo>
                    <a:pt x="5630" y="4366"/>
                    <a:pt x="5589" y="4341"/>
                    <a:pt x="5548" y="4317"/>
                  </a:cubicBezTo>
                  <a:cubicBezTo>
                    <a:pt x="5491" y="4284"/>
                    <a:pt x="5433" y="4251"/>
                    <a:pt x="5417" y="4251"/>
                  </a:cubicBezTo>
                  <a:cubicBezTo>
                    <a:pt x="5392" y="4251"/>
                    <a:pt x="5368" y="4251"/>
                    <a:pt x="5335" y="4243"/>
                  </a:cubicBezTo>
                  <a:cubicBezTo>
                    <a:pt x="5294" y="4243"/>
                    <a:pt x="5245" y="4243"/>
                    <a:pt x="5228" y="4243"/>
                  </a:cubicBezTo>
                  <a:cubicBezTo>
                    <a:pt x="5212" y="4251"/>
                    <a:pt x="5187" y="4259"/>
                    <a:pt x="5163" y="4276"/>
                  </a:cubicBezTo>
                  <a:cubicBezTo>
                    <a:pt x="5130" y="4292"/>
                    <a:pt x="5097" y="4317"/>
                    <a:pt x="5072" y="4333"/>
                  </a:cubicBezTo>
                  <a:cubicBezTo>
                    <a:pt x="5023" y="4374"/>
                    <a:pt x="4966" y="4382"/>
                    <a:pt x="4908" y="4399"/>
                  </a:cubicBezTo>
                  <a:cubicBezTo>
                    <a:pt x="4883" y="4407"/>
                    <a:pt x="4851" y="4407"/>
                    <a:pt x="4826" y="4415"/>
                  </a:cubicBezTo>
                  <a:cubicBezTo>
                    <a:pt x="4834" y="4423"/>
                    <a:pt x="4851" y="4432"/>
                    <a:pt x="4859" y="4440"/>
                  </a:cubicBezTo>
                  <a:cubicBezTo>
                    <a:pt x="4892" y="4465"/>
                    <a:pt x="4916" y="4481"/>
                    <a:pt x="4933" y="4506"/>
                  </a:cubicBezTo>
                  <a:cubicBezTo>
                    <a:pt x="4933" y="4506"/>
                    <a:pt x="4933" y="4506"/>
                    <a:pt x="4933" y="4514"/>
                  </a:cubicBezTo>
                  <a:lnTo>
                    <a:pt x="4933" y="4514"/>
                  </a:lnTo>
                  <a:cubicBezTo>
                    <a:pt x="4941" y="4538"/>
                    <a:pt x="4933" y="4555"/>
                    <a:pt x="4908" y="4571"/>
                  </a:cubicBezTo>
                  <a:cubicBezTo>
                    <a:pt x="4900" y="4588"/>
                    <a:pt x="4883" y="4596"/>
                    <a:pt x="4859" y="4612"/>
                  </a:cubicBezTo>
                  <a:cubicBezTo>
                    <a:pt x="4810" y="4637"/>
                    <a:pt x="4728" y="4661"/>
                    <a:pt x="4670" y="4678"/>
                  </a:cubicBezTo>
                  <a:cubicBezTo>
                    <a:pt x="4604" y="4703"/>
                    <a:pt x="4539" y="4661"/>
                    <a:pt x="4481" y="4620"/>
                  </a:cubicBezTo>
                  <a:cubicBezTo>
                    <a:pt x="4440" y="4604"/>
                    <a:pt x="4407" y="4579"/>
                    <a:pt x="4391" y="4588"/>
                  </a:cubicBezTo>
                  <a:cubicBezTo>
                    <a:pt x="4366" y="4588"/>
                    <a:pt x="4293" y="4629"/>
                    <a:pt x="4211" y="4678"/>
                  </a:cubicBezTo>
                  <a:cubicBezTo>
                    <a:pt x="4120" y="4744"/>
                    <a:pt x="4022" y="4817"/>
                    <a:pt x="3973" y="4867"/>
                  </a:cubicBezTo>
                  <a:cubicBezTo>
                    <a:pt x="3932" y="4908"/>
                    <a:pt x="3923" y="4932"/>
                    <a:pt x="3923" y="4965"/>
                  </a:cubicBezTo>
                  <a:cubicBezTo>
                    <a:pt x="3915" y="4990"/>
                    <a:pt x="3907" y="5023"/>
                    <a:pt x="3890" y="5080"/>
                  </a:cubicBezTo>
                  <a:cubicBezTo>
                    <a:pt x="3858" y="5137"/>
                    <a:pt x="3866" y="5211"/>
                    <a:pt x="3866" y="5269"/>
                  </a:cubicBezTo>
                  <a:cubicBezTo>
                    <a:pt x="3874" y="5318"/>
                    <a:pt x="3874" y="5367"/>
                    <a:pt x="3858" y="5392"/>
                  </a:cubicBezTo>
                  <a:cubicBezTo>
                    <a:pt x="3841" y="5433"/>
                    <a:pt x="3874" y="5499"/>
                    <a:pt x="3882" y="5531"/>
                  </a:cubicBezTo>
                  <a:cubicBezTo>
                    <a:pt x="3890" y="5540"/>
                    <a:pt x="3890" y="5548"/>
                    <a:pt x="3890" y="5556"/>
                  </a:cubicBezTo>
                  <a:cubicBezTo>
                    <a:pt x="3907" y="5589"/>
                    <a:pt x="3825" y="5728"/>
                    <a:pt x="3825" y="5728"/>
                  </a:cubicBezTo>
                  <a:lnTo>
                    <a:pt x="3817" y="5737"/>
                  </a:lnTo>
                  <a:lnTo>
                    <a:pt x="3808" y="5745"/>
                  </a:lnTo>
                  <a:cubicBezTo>
                    <a:pt x="3800" y="5745"/>
                    <a:pt x="3349" y="5860"/>
                    <a:pt x="3242" y="5884"/>
                  </a:cubicBezTo>
                  <a:cubicBezTo>
                    <a:pt x="3152" y="5909"/>
                    <a:pt x="2824" y="5909"/>
                    <a:pt x="2659" y="5909"/>
                  </a:cubicBezTo>
                  <a:lnTo>
                    <a:pt x="2602" y="5909"/>
                  </a:lnTo>
                  <a:lnTo>
                    <a:pt x="2602" y="5909"/>
                  </a:lnTo>
                  <a:cubicBezTo>
                    <a:pt x="2536" y="5909"/>
                    <a:pt x="2446" y="5999"/>
                    <a:pt x="2389" y="6065"/>
                  </a:cubicBezTo>
                  <a:cubicBezTo>
                    <a:pt x="2356" y="6089"/>
                    <a:pt x="2331" y="6122"/>
                    <a:pt x="2315" y="6130"/>
                  </a:cubicBezTo>
                  <a:cubicBezTo>
                    <a:pt x="2266" y="6172"/>
                    <a:pt x="2183" y="6130"/>
                    <a:pt x="2110" y="6098"/>
                  </a:cubicBezTo>
                  <a:cubicBezTo>
                    <a:pt x="2077" y="6081"/>
                    <a:pt x="2036" y="6065"/>
                    <a:pt x="2011" y="6057"/>
                  </a:cubicBezTo>
                  <a:cubicBezTo>
                    <a:pt x="1962" y="6048"/>
                    <a:pt x="1707" y="6065"/>
                    <a:pt x="1494" y="6081"/>
                  </a:cubicBezTo>
                  <a:cubicBezTo>
                    <a:pt x="1363" y="6081"/>
                    <a:pt x="1256" y="6089"/>
                    <a:pt x="1207" y="6089"/>
                  </a:cubicBezTo>
                  <a:cubicBezTo>
                    <a:pt x="1125" y="6089"/>
                    <a:pt x="756" y="5983"/>
                    <a:pt x="435" y="5884"/>
                  </a:cubicBezTo>
                  <a:cubicBezTo>
                    <a:pt x="247" y="5827"/>
                    <a:pt x="83" y="5778"/>
                    <a:pt x="0" y="5761"/>
                  </a:cubicBezTo>
                  <a:cubicBezTo>
                    <a:pt x="58" y="5892"/>
                    <a:pt x="337" y="6229"/>
                    <a:pt x="526" y="6467"/>
                  </a:cubicBezTo>
                  <a:cubicBezTo>
                    <a:pt x="641" y="6598"/>
                    <a:pt x="731" y="6705"/>
                    <a:pt x="739" y="6738"/>
                  </a:cubicBezTo>
                  <a:cubicBezTo>
                    <a:pt x="756" y="6771"/>
                    <a:pt x="936" y="6844"/>
                    <a:pt x="1100" y="6910"/>
                  </a:cubicBezTo>
                  <a:cubicBezTo>
                    <a:pt x="1207" y="6951"/>
                    <a:pt x="1305" y="6992"/>
                    <a:pt x="1338" y="7017"/>
                  </a:cubicBezTo>
                  <a:cubicBezTo>
                    <a:pt x="1404" y="7074"/>
                    <a:pt x="1379" y="7558"/>
                    <a:pt x="1371" y="7690"/>
                  </a:cubicBezTo>
                  <a:cubicBezTo>
                    <a:pt x="1461" y="7698"/>
                    <a:pt x="1716" y="7714"/>
                    <a:pt x="1716" y="7796"/>
                  </a:cubicBezTo>
                  <a:cubicBezTo>
                    <a:pt x="1716" y="7837"/>
                    <a:pt x="1691" y="7977"/>
                    <a:pt x="1666" y="8100"/>
                  </a:cubicBezTo>
                  <a:cubicBezTo>
                    <a:pt x="1642" y="8182"/>
                    <a:pt x="1617" y="8264"/>
                    <a:pt x="1593" y="8289"/>
                  </a:cubicBezTo>
                  <a:cubicBezTo>
                    <a:pt x="1543" y="8338"/>
                    <a:pt x="1404" y="8346"/>
                    <a:pt x="1256" y="8354"/>
                  </a:cubicBezTo>
                  <a:cubicBezTo>
                    <a:pt x="1149" y="8363"/>
                    <a:pt x="1051" y="8363"/>
                    <a:pt x="1002" y="8387"/>
                  </a:cubicBezTo>
                  <a:cubicBezTo>
                    <a:pt x="936" y="8404"/>
                    <a:pt x="870" y="8437"/>
                    <a:pt x="805" y="8469"/>
                  </a:cubicBezTo>
                  <a:cubicBezTo>
                    <a:pt x="739" y="8510"/>
                    <a:pt x="690" y="8543"/>
                    <a:pt x="673" y="8560"/>
                  </a:cubicBezTo>
                  <a:cubicBezTo>
                    <a:pt x="657" y="8584"/>
                    <a:pt x="616" y="8789"/>
                    <a:pt x="575" y="9011"/>
                  </a:cubicBezTo>
                  <a:cubicBezTo>
                    <a:pt x="550" y="9126"/>
                    <a:pt x="526" y="9249"/>
                    <a:pt x="501" y="93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74"/>
            <p:cNvSpPr/>
            <p:nvPr/>
          </p:nvSpPr>
          <p:spPr>
            <a:xfrm>
              <a:off x="4426625" y="2161350"/>
              <a:ext cx="344900" cy="293000"/>
            </a:xfrm>
            <a:custGeom>
              <a:avLst/>
              <a:gdLst/>
              <a:ahLst/>
              <a:cxnLst/>
              <a:rect l="l" t="t" r="r" b="b"/>
              <a:pathLst>
                <a:path w="13796" h="11720" extrusionOk="0">
                  <a:moveTo>
                    <a:pt x="3308" y="7903"/>
                  </a:moveTo>
                  <a:cubicBezTo>
                    <a:pt x="3308" y="7903"/>
                    <a:pt x="3308" y="7903"/>
                    <a:pt x="3308" y="7895"/>
                  </a:cubicBezTo>
                  <a:cubicBezTo>
                    <a:pt x="3316" y="7838"/>
                    <a:pt x="3455" y="7870"/>
                    <a:pt x="3455" y="7829"/>
                  </a:cubicBezTo>
                  <a:cubicBezTo>
                    <a:pt x="3455" y="7788"/>
                    <a:pt x="3390" y="7690"/>
                    <a:pt x="3406" y="7665"/>
                  </a:cubicBezTo>
                  <a:cubicBezTo>
                    <a:pt x="3414" y="7632"/>
                    <a:pt x="3472" y="7608"/>
                    <a:pt x="3447" y="7567"/>
                  </a:cubicBezTo>
                  <a:cubicBezTo>
                    <a:pt x="3431" y="7534"/>
                    <a:pt x="3390" y="7493"/>
                    <a:pt x="3406" y="7476"/>
                  </a:cubicBezTo>
                  <a:cubicBezTo>
                    <a:pt x="3423" y="7468"/>
                    <a:pt x="3546" y="7444"/>
                    <a:pt x="3611" y="7476"/>
                  </a:cubicBezTo>
                  <a:cubicBezTo>
                    <a:pt x="3677" y="7509"/>
                    <a:pt x="3726" y="7518"/>
                    <a:pt x="3726" y="7583"/>
                  </a:cubicBezTo>
                  <a:cubicBezTo>
                    <a:pt x="3726" y="7657"/>
                    <a:pt x="3644" y="7624"/>
                    <a:pt x="3628" y="7665"/>
                  </a:cubicBezTo>
                  <a:cubicBezTo>
                    <a:pt x="3611" y="7698"/>
                    <a:pt x="3866" y="7854"/>
                    <a:pt x="3948" y="7895"/>
                  </a:cubicBezTo>
                  <a:cubicBezTo>
                    <a:pt x="4030" y="7944"/>
                    <a:pt x="4251" y="7756"/>
                    <a:pt x="4317" y="7780"/>
                  </a:cubicBezTo>
                  <a:cubicBezTo>
                    <a:pt x="4383" y="7797"/>
                    <a:pt x="4498" y="7961"/>
                    <a:pt x="4498" y="8076"/>
                  </a:cubicBezTo>
                  <a:cubicBezTo>
                    <a:pt x="4498" y="8199"/>
                    <a:pt x="4629" y="8199"/>
                    <a:pt x="4711" y="8289"/>
                  </a:cubicBezTo>
                  <a:cubicBezTo>
                    <a:pt x="4801" y="8379"/>
                    <a:pt x="4711" y="8420"/>
                    <a:pt x="4719" y="8543"/>
                  </a:cubicBezTo>
                  <a:cubicBezTo>
                    <a:pt x="4727" y="8658"/>
                    <a:pt x="4875" y="8593"/>
                    <a:pt x="4949" y="8642"/>
                  </a:cubicBezTo>
                  <a:cubicBezTo>
                    <a:pt x="5031" y="8691"/>
                    <a:pt x="4949" y="8716"/>
                    <a:pt x="4957" y="8822"/>
                  </a:cubicBezTo>
                  <a:cubicBezTo>
                    <a:pt x="4965" y="8929"/>
                    <a:pt x="5080" y="9044"/>
                    <a:pt x="5138" y="9126"/>
                  </a:cubicBezTo>
                  <a:cubicBezTo>
                    <a:pt x="5195" y="9208"/>
                    <a:pt x="5162" y="9225"/>
                    <a:pt x="5179" y="9315"/>
                  </a:cubicBezTo>
                  <a:cubicBezTo>
                    <a:pt x="5195" y="9405"/>
                    <a:pt x="5294" y="9512"/>
                    <a:pt x="5318" y="9545"/>
                  </a:cubicBezTo>
                  <a:cubicBezTo>
                    <a:pt x="5343" y="9569"/>
                    <a:pt x="5573" y="9594"/>
                    <a:pt x="5704" y="9602"/>
                  </a:cubicBezTo>
                  <a:cubicBezTo>
                    <a:pt x="5835" y="9618"/>
                    <a:pt x="5917" y="9709"/>
                    <a:pt x="6024" y="9766"/>
                  </a:cubicBezTo>
                  <a:cubicBezTo>
                    <a:pt x="6123" y="9815"/>
                    <a:pt x="6196" y="9996"/>
                    <a:pt x="6270" y="10045"/>
                  </a:cubicBezTo>
                  <a:cubicBezTo>
                    <a:pt x="6344" y="10086"/>
                    <a:pt x="6631" y="10242"/>
                    <a:pt x="6738" y="10267"/>
                  </a:cubicBezTo>
                  <a:cubicBezTo>
                    <a:pt x="6845" y="10291"/>
                    <a:pt x="6828" y="10349"/>
                    <a:pt x="6935" y="10439"/>
                  </a:cubicBezTo>
                  <a:cubicBezTo>
                    <a:pt x="7042" y="10538"/>
                    <a:pt x="7518" y="10611"/>
                    <a:pt x="7608" y="10611"/>
                  </a:cubicBezTo>
                  <a:cubicBezTo>
                    <a:pt x="7698" y="10611"/>
                    <a:pt x="8117" y="10423"/>
                    <a:pt x="8191" y="10390"/>
                  </a:cubicBezTo>
                  <a:cubicBezTo>
                    <a:pt x="8264" y="10365"/>
                    <a:pt x="8256" y="10267"/>
                    <a:pt x="8322" y="10234"/>
                  </a:cubicBezTo>
                  <a:cubicBezTo>
                    <a:pt x="8379" y="10193"/>
                    <a:pt x="8535" y="10144"/>
                    <a:pt x="8740" y="10144"/>
                  </a:cubicBezTo>
                  <a:cubicBezTo>
                    <a:pt x="8954" y="10135"/>
                    <a:pt x="8978" y="10135"/>
                    <a:pt x="9134" y="10185"/>
                  </a:cubicBezTo>
                  <a:cubicBezTo>
                    <a:pt x="9299" y="10226"/>
                    <a:pt x="9241" y="10242"/>
                    <a:pt x="9274" y="10349"/>
                  </a:cubicBezTo>
                  <a:cubicBezTo>
                    <a:pt x="9307" y="10447"/>
                    <a:pt x="9389" y="10710"/>
                    <a:pt x="9422" y="10841"/>
                  </a:cubicBezTo>
                  <a:cubicBezTo>
                    <a:pt x="9454" y="10973"/>
                    <a:pt x="9463" y="11079"/>
                    <a:pt x="9487" y="11137"/>
                  </a:cubicBezTo>
                  <a:cubicBezTo>
                    <a:pt x="9504" y="11194"/>
                    <a:pt x="9578" y="11219"/>
                    <a:pt x="9668" y="11227"/>
                  </a:cubicBezTo>
                  <a:cubicBezTo>
                    <a:pt x="9758" y="11235"/>
                    <a:pt x="9857" y="11268"/>
                    <a:pt x="9980" y="11301"/>
                  </a:cubicBezTo>
                  <a:cubicBezTo>
                    <a:pt x="10111" y="11325"/>
                    <a:pt x="10316" y="11334"/>
                    <a:pt x="10571" y="11342"/>
                  </a:cubicBezTo>
                  <a:cubicBezTo>
                    <a:pt x="10817" y="11350"/>
                    <a:pt x="10653" y="11416"/>
                    <a:pt x="10792" y="11498"/>
                  </a:cubicBezTo>
                  <a:cubicBezTo>
                    <a:pt x="10940" y="11572"/>
                    <a:pt x="11006" y="11440"/>
                    <a:pt x="11055" y="11432"/>
                  </a:cubicBezTo>
                  <a:cubicBezTo>
                    <a:pt x="11104" y="11424"/>
                    <a:pt x="11244" y="11424"/>
                    <a:pt x="11367" y="11424"/>
                  </a:cubicBezTo>
                  <a:cubicBezTo>
                    <a:pt x="11490" y="11424"/>
                    <a:pt x="11818" y="11424"/>
                    <a:pt x="11859" y="11449"/>
                  </a:cubicBezTo>
                  <a:cubicBezTo>
                    <a:pt x="11900" y="11473"/>
                    <a:pt x="11900" y="11547"/>
                    <a:pt x="11933" y="11580"/>
                  </a:cubicBezTo>
                  <a:cubicBezTo>
                    <a:pt x="11974" y="11621"/>
                    <a:pt x="12245" y="11645"/>
                    <a:pt x="12319" y="11687"/>
                  </a:cubicBezTo>
                  <a:cubicBezTo>
                    <a:pt x="12392" y="11719"/>
                    <a:pt x="12425" y="11678"/>
                    <a:pt x="12458" y="11670"/>
                  </a:cubicBezTo>
                  <a:cubicBezTo>
                    <a:pt x="12483" y="11662"/>
                    <a:pt x="12532" y="11645"/>
                    <a:pt x="12581" y="11645"/>
                  </a:cubicBezTo>
                  <a:cubicBezTo>
                    <a:pt x="12606" y="11547"/>
                    <a:pt x="12630" y="11416"/>
                    <a:pt x="12655" y="11293"/>
                  </a:cubicBezTo>
                  <a:cubicBezTo>
                    <a:pt x="12704" y="11063"/>
                    <a:pt x="12754" y="10849"/>
                    <a:pt x="12778" y="10817"/>
                  </a:cubicBezTo>
                  <a:cubicBezTo>
                    <a:pt x="12795" y="10792"/>
                    <a:pt x="12860" y="10751"/>
                    <a:pt x="12926" y="10710"/>
                  </a:cubicBezTo>
                  <a:cubicBezTo>
                    <a:pt x="12992" y="10677"/>
                    <a:pt x="13065" y="10636"/>
                    <a:pt x="13131" y="10620"/>
                  </a:cubicBezTo>
                  <a:cubicBezTo>
                    <a:pt x="13189" y="10595"/>
                    <a:pt x="13295" y="10587"/>
                    <a:pt x="13410" y="10587"/>
                  </a:cubicBezTo>
                  <a:cubicBezTo>
                    <a:pt x="13533" y="10579"/>
                    <a:pt x="13665" y="10570"/>
                    <a:pt x="13689" y="10546"/>
                  </a:cubicBezTo>
                  <a:cubicBezTo>
                    <a:pt x="13706" y="10521"/>
                    <a:pt x="13730" y="10456"/>
                    <a:pt x="13747" y="10382"/>
                  </a:cubicBezTo>
                  <a:cubicBezTo>
                    <a:pt x="13779" y="10267"/>
                    <a:pt x="13796" y="10135"/>
                    <a:pt x="13796" y="10094"/>
                  </a:cubicBezTo>
                  <a:cubicBezTo>
                    <a:pt x="13796" y="10062"/>
                    <a:pt x="13484" y="10053"/>
                    <a:pt x="13484" y="10053"/>
                  </a:cubicBezTo>
                  <a:lnTo>
                    <a:pt x="13451" y="10053"/>
                  </a:lnTo>
                  <a:lnTo>
                    <a:pt x="13451" y="10021"/>
                  </a:lnTo>
                  <a:cubicBezTo>
                    <a:pt x="13451" y="10021"/>
                    <a:pt x="13500" y="9413"/>
                    <a:pt x="13443" y="9372"/>
                  </a:cubicBezTo>
                  <a:cubicBezTo>
                    <a:pt x="13427" y="9356"/>
                    <a:pt x="13328" y="9315"/>
                    <a:pt x="13221" y="9274"/>
                  </a:cubicBezTo>
                  <a:cubicBezTo>
                    <a:pt x="13049" y="9200"/>
                    <a:pt x="12852" y="9118"/>
                    <a:pt x="12827" y="9060"/>
                  </a:cubicBezTo>
                  <a:cubicBezTo>
                    <a:pt x="12819" y="9036"/>
                    <a:pt x="12737" y="8937"/>
                    <a:pt x="12630" y="8806"/>
                  </a:cubicBezTo>
                  <a:cubicBezTo>
                    <a:pt x="12392" y="8519"/>
                    <a:pt x="12048" y="8100"/>
                    <a:pt x="12081" y="7994"/>
                  </a:cubicBezTo>
                  <a:cubicBezTo>
                    <a:pt x="12113" y="7887"/>
                    <a:pt x="12409" y="7559"/>
                    <a:pt x="12581" y="7362"/>
                  </a:cubicBezTo>
                  <a:cubicBezTo>
                    <a:pt x="12647" y="7288"/>
                    <a:pt x="12696" y="7239"/>
                    <a:pt x="12704" y="7222"/>
                  </a:cubicBezTo>
                  <a:cubicBezTo>
                    <a:pt x="12729" y="7181"/>
                    <a:pt x="12729" y="7132"/>
                    <a:pt x="12729" y="7083"/>
                  </a:cubicBezTo>
                  <a:lnTo>
                    <a:pt x="12729" y="7083"/>
                  </a:lnTo>
                  <a:lnTo>
                    <a:pt x="12729" y="7050"/>
                  </a:lnTo>
                  <a:cubicBezTo>
                    <a:pt x="12729" y="7017"/>
                    <a:pt x="12729" y="6976"/>
                    <a:pt x="12704" y="6927"/>
                  </a:cubicBezTo>
                  <a:cubicBezTo>
                    <a:pt x="12680" y="6886"/>
                    <a:pt x="12647" y="6853"/>
                    <a:pt x="12573" y="6836"/>
                  </a:cubicBezTo>
                  <a:lnTo>
                    <a:pt x="12573" y="6836"/>
                  </a:lnTo>
                  <a:cubicBezTo>
                    <a:pt x="12507" y="6820"/>
                    <a:pt x="12417" y="6812"/>
                    <a:pt x="12327" y="6804"/>
                  </a:cubicBezTo>
                  <a:cubicBezTo>
                    <a:pt x="12179" y="6795"/>
                    <a:pt x="12048" y="6779"/>
                    <a:pt x="12048" y="6721"/>
                  </a:cubicBezTo>
                  <a:lnTo>
                    <a:pt x="12040" y="6680"/>
                  </a:lnTo>
                  <a:cubicBezTo>
                    <a:pt x="12031" y="6574"/>
                    <a:pt x="12007" y="6278"/>
                    <a:pt x="12023" y="6213"/>
                  </a:cubicBezTo>
                  <a:cubicBezTo>
                    <a:pt x="12040" y="6163"/>
                    <a:pt x="12040" y="6147"/>
                    <a:pt x="12031" y="6122"/>
                  </a:cubicBezTo>
                  <a:cubicBezTo>
                    <a:pt x="12031" y="6106"/>
                    <a:pt x="12023" y="6090"/>
                    <a:pt x="12023" y="6073"/>
                  </a:cubicBezTo>
                  <a:cubicBezTo>
                    <a:pt x="12023" y="6057"/>
                    <a:pt x="12007" y="5983"/>
                    <a:pt x="11974" y="5901"/>
                  </a:cubicBezTo>
                  <a:cubicBezTo>
                    <a:pt x="11916" y="5712"/>
                    <a:pt x="11834" y="5441"/>
                    <a:pt x="11867" y="5376"/>
                  </a:cubicBezTo>
                  <a:cubicBezTo>
                    <a:pt x="11884" y="5335"/>
                    <a:pt x="11941" y="5277"/>
                    <a:pt x="11999" y="5220"/>
                  </a:cubicBezTo>
                  <a:cubicBezTo>
                    <a:pt x="12048" y="5162"/>
                    <a:pt x="12097" y="5113"/>
                    <a:pt x="12097" y="5113"/>
                  </a:cubicBezTo>
                  <a:cubicBezTo>
                    <a:pt x="12097" y="5113"/>
                    <a:pt x="12040" y="5097"/>
                    <a:pt x="11990" y="5088"/>
                  </a:cubicBezTo>
                  <a:cubicBezTo>
                    <a:pt x="11916" y="5072"/>
                    <a:pt x="11843" y="5056"/>
                    <a:pt x="11826" y="5014"/>
                  </a:cubicBezTo>
                  <a:lnTo>
                    <a:pt x="11826" y="5014"/>
                  </a:lnTo>
                  <a:cubicBezTo>
                    <a:pt x="11818" y="4990"/>
                    <a:pt x="11810" y="4916"/>
                    <a:pt x="11802" y="4842"/>
                  </a:cubicBezTo>
                  <a:cubicBezTo>
                    <a:pt x="11793" y="4793"/>
                    <a:pt x="11793" y="4744"/>
                    <a:pt x="11802" y="4703"/>
                  </a:cubicBezTo>
                  <a:cubicBezTo>
                    <a:pt x="11810" y="4662"/>
                    <a:pt x="11826" y="4588"/>
                    <a:pt x="11843" y="4538"/>
                  </a:cubicBezTo>
                  <a:cubicBezTo>
                    <a:pt x="11859" y="4489"/>
                    <a:pt x="11884" y="4456"/>
                    <a:pt x="11908" y="4440"/>
                  </a:cubicBezTo>
                  <a:cubicBezTo>
                    <a:pt x="11933" y="4432"/>
                    <a:pt x="11999" y="4424"/>
                    <a:pt x="12048" y="4415"/>
                  </a:cubicBezTo>
                  <a:cubicBezTo>
                    <a:pt x="12015" y="4366"/>
                    <a:pt x="11966" y="4292"/>
                    <a:pt x="11999" y="4243"/>
                  </a:cubicBezTo>
                  <a:cubicBezTo>
                    <a:pt x="12007" y="4218"/>
                    <a:pt x="12040" y="4194"/>
                    <a:pt x="12072" y="4169"/>
                  </a:cubicBezTo>
                  <a:cubicBezTo>
                    <a:pt x="12122" y="4128"/>
                    <a:pt x="12179" y="4079"/>
                    <a:pt x="12196" y="4030"/>
                  </a:cubicBezTo>
                  <a:cubicBezTo>
                    <a:pt x="12204" y="3997"/>
                    <a:pt x="12212" y="3939"/>
                    <a:pt x="12228" y="3882"/>
                  </a:cubicBezTo>
                  <a:cubicBezTo>
                    <a:pt x="12253" y="3751"/>
                    <a:pt x="12286" y="3587"/>
                    <a:pt x="12319" y="3545"/>
                  </a:cubicBezTo>
                  <a:cubicBezTo>
                    <a:pt x="12343" y="3496"/>
                    <a:pt x="12368" y="3431"/>
                    <a:pt x="12376" y="3406"/>
                  </a:cubicBezTo>
                  <a:cubicBezTo>
                    <a:pt x="12360" y="3381"/>
                    <a:pt x="12351" y="3349"/>
                    <a:pt x="12335" y="3307"/>
                  </a:cubicBezTo>
                  <a:cubicBezTo>
                    <a:pt x="12310" y="3217"/>
                    <a:pt x="12278" y="3086"/>
                    <a:pt x="12278" y="3061"/>
                  </a:cubicBezTo>
                  <a:cubicBezTo>
                    <a:pt x="12278" y="3053"/>
                    <a:pt x="12278" y="3028"/>
                    <a:pt x="12278" y="2987"/>
                  </a:cubicBezTo>
                  <a:cubicBezTo>
                    <a:pt x="12278" y="2848"/>
                    <a:pt x="12286" y="2577"/>
                    <a:pt x="12261" y="2569"/>
                  </a:cubicBezTo>
                  <a:cubicBezTo>
                    <a:pt x="12228" y="2561"/>
                    <a:pt x="12056" y="2552"/>
                    <a:pt x="11908" y="2544"/>
                  </a:cubicBezTo>
                  <a:cubicBezTo>
                    <a:pt x="11802" y="2536"/>
                    <a:pt x="11703" y="2536"/>
                    <a:pt x="11670" y="2528"/>
                  </a:cubicBezTo>
                  <a:cubicBezTo>
                    <a:pt x="11605" y="2520"/>
                    <a:pt x="11555" y="2413"/>
                    <a:pt x="11514" y="2331"/>
                  </a:cubicBezTo>
                  <a:cubicBezTo>
                    <a:pt x="11490" y="2282"/>
                    <a:pt x="11473" y="2249"/>
                    <a:pt x="11457" y="2241"/>
                  </a:cubicBezTo>
                  <a:cubicBezTo>
                    <a:pt x="11449" y="2224"/>
                    <a:pt x="11424" y="2216"/>
                    <a:pt x="11383" y="2208"/>
                  </a:cubicBezTo>
                  <a:cubicBezTo>
                    <a:pt x="11317" y="2191"/>
                    <a:pt x="11235" y="2167"/>
                    <a:pt x="11153" y="2101"/>
                  </a:cubicBezTo>
                  <a:cubicBezTo>
                    <a:pt x="11063" y="2035"/>
                    <a:pt x="11047" y="1962"/>
                    <a:pt x="11038" y="1896"/>
                  </a:cubicBezTo>
                  <a:cubicBezTo>
                    <a:pt x="11030" y="1871"/>
                    <a:pt x="11022" y="1855"/>
                    <a:pt x="11014" y="1847"/>
                  </a:cubicBezTo>
                  <a:cubicBezTo>
                    <a:pt x="10997" y="1822"/>
                    <a:pt x="10965" y="1806"/>
                    <a:pt x="10923" y="1789"/>
                  </a:cubicBezTo>
                  <a:cubicBezTo>
                    <a:pt x="10882" y="1773"/>
                    <a:pt x="10833" y="1765"/>
                    <a:pt x="10776" y="1765"/>
                  </a:cubicBezTo>
                  <a:cubicBezTo>
                    <a:pt x="10751" y="1756"/>
                    <a:pt x="10710" y="1756"/>
                    <a:pt x="10661" y="1756"/>
                  </a:cubicBezTo>
                  <a:cubicBezTo>
                    <a:pt x="10513" y="1748"/>
                    <a:pt x="10308" y="1732"/>
                    <a:pt x="10226" y="1748"/>
                  </a:cubicBezTo>
                  <a:cubicBezTo>
                    <a:pt x="10136" y="1765"/>
                    <a:pt x="10062" y="1683"/>
                    <a:pt x="9996" y="1609"/>
                  </a:cubicBezTo>
                  <a:cubicBezTo>
                    <a:pt x="9971" y="1576"/>
                    <a:pt x="9947" y="1551"/>
                    <a:pt x="9930" y="1543"/>
                  </a:cubicBezTo>
                  <a:lnTo>
                    <a:pt x="9930" y="1543"/>
                  </a:lnTo>
                  <a:cubicBezTo>
                    <a:pt x="9898" y="1527"/>
                    <a:pt x="9865" y="1518"/>
                    <a:pt x="9816" y="1502"/>
                  </a:cubicBezTo>
                  <a:cubicBezTo>
                    <a:pt x="9775" y="1494"/>
                    <a:pt x="9717" y="1486"/>
                    <a:pt x="9651" y="1486"/>
                  </a:cubicBezTo>
                  <a:cubicBezTo>
                    <a:pt x="9512" y="1486"/>
                    <a:pt x="9504" y="1404"/>
                    <a:pt x="9504" y="1346"/>
                  </a:cubicBezTo>
                  <a:cubicBezTo>
                    <a:pt x="9504" y="1338"/>
                    <a:pt x="9504" y="1330"/>
                    <a:pt x="9504" y="1330"/>
                  </a:cubicBezTo>
                  <a:cubicBezTo>
                    <a:pt x="9496" y="1313"/>
                    <a:pt x="9463" y="1289"/>
                    <a:pt x="9430" y="1264"/>
                  </a:cubicBezTo>
                  <a:cubicBezTo>
                    <a:pt x="9405" y="1248"/>
                    <a:pt x="9381" y="1231"/>
                    <a:pt x="9356" y="1231"/>
                  </a:cubicBezTo>
                  <a:cubicBezTo>
                    <a:pt x="9315" y="1223"/>
                    <a:pt x="9208" y="1223"/>
                    <a:pt x="9110" y="1223"/>
                  </a:cubicBezTo>
                  <a:cubicBezTo>
                    <a:pt x="9028" y="1231"/>
                    <a:pt x="8962" y="1239"/>
                    <a:pt x="8929" y="1256"/>
                  </a:cubicBezTo>
                  <a:cubicBezTo>
                    <a:pt x="8896" y="1264"/>
                    <a:pt x="8888" y="1280"/>
                    <a:pt x="8880" y="1297"/>
                  </a:cubicBezTo>
                  <a:cubicBezTo>
                    <a:pt x="8864" y="1321"/>
                    <a:pt x="8847" y="1354"/>
                    <a:pt x="8790" y="1387"/>
                  </a:cubicBezTo>
                  <a:cubicBezTo>
                    <a:pt x="8716" y="1445"/>
                    <a:pt x="8585" y="1404"/>
                    <a:pt x="8470" y="1379"/>
                  </a:cubicBezTo>
                  <a:cubicBezTo>
                    <a:pt x="8396" y="1354"/>
                    <a:pt x="8338" y="1338"/>
                    <a:pt x="8306" y="1346"/>
                  </a:cubicBezTo>
                  <a:cubicBezTo>
                    <a:pt x="8264" y="1346"/>
                    <a:pt x="8215" y="1371"/>
                    <a:pt x="8166" y="1387"/>
                  </a:cubicBezTo>
                  <a:cubicBezTo>
                    <a:pt x="8092" y="1420"/>
                    <a:pt x="8018" y="1461"/>
                    <a:pt x="7985" y="1486"/>
                  </a:cubicBezTo>
                  <a:cubicBezTo>
                    <a:pt x="7969" y="1502"/>
                    <a:pt x="7920" y="1543"/>
                    <a:pt x="7871" y="1601"/>
                  </a:cubicBezTo>
                  <a:cubicBezTo>
                    <a:pt x="7772" y="1707"/>
                    <a:pt x="7641" y="1847"/>
                    <a:pt x="7534" y="1904"/>
                  </a:cubicBezTo>
                  <a:cubicBezTo>
                    <a:pt x="7444" y="1953"/>
                    <a:pt x="7345" y="1994"/>
                    <a:pt x="7230" y="2011"/>
                  </a:cubicBezTo>
                  <a:cubicBezTo>
                    <a:pt x="7124" y="2027"/>
                    <a:pt x="7009" y="2035"/>
                    <a:pt x="6894" y="2019"/>
                  </a:cubicBezTo>
                  <a:cubicBezTo>
                    <a:pt x="6779" y="2011"/>
                    <a:pt x="6599" y="1896"/>
                    <a:pt x="6410" y="1781"/>
                  </a:cubicBezTo>
                  <a:cubicBezTo>
                    <a:pt x="6246" y="1683"/>
                    <a:pt x="6073" y="1576"/>
                    <a:pt x="5942" y="1535"/>
                  </a:cubicBezTo>
                  <a:cubicBezTo>
                    <a:pt x="5712" y="1469"/>
                    <a:pt x="5326" y="1428"/>
                    <a:pt x="5203" y="1420"/>
                  </a:cubicBezTo>
                  <a:cubicBezTo>
                    <a:pt x="5179" y="1551"/>
                    <a:pt x="5154" y="1642"/>
                    <a:pt x="5154" y="1642"/>
                  </a:cubicBezTo>
                  <a:lnTo>
                    <a:pt x="5088" y="1633"/>
                  </a:lnTo>
                  <a:cubicBezTo>
                    <a:pt x="5088" y="1633"/>
                    <a:pt x="5187" y="1141"/>
                    <a:pt x="5228" y="829"/>
                  </a:cubicBezTo>
                  <a:cubicBezTo>
                    <a:pt x="5138" y="821"/>
                    <a:pt x="4924" y="821"/>
                    <a:pt x="4703" y="870"/>
                  </a:cubicBezTo>
                  <a:cubicBezTo>
                    <a:pt x="4563" y="903"/>
                    <a:pt x="4366" y="928"/>
                    <a:pt x="4178" y="960"/>
                  </a:cubicBezTo>
                  <a:cubicBezTo>
                    <a:pt x="3948" y="993"/>
                    <a:pt x="3726" y="1026"/>
                    <a:pt x="3619" y="1059"/>
                  </a:cubicBezTo>
                  <a:cubicBezTo>
                    <a:pt x="3513" y="1092"/>
                    <a:pt x="3439" y="1108"/>
                    <a:pt x="3381" y="1116"/>
                  </a:cubicBezTo>
                  <a:cubicBezTo>
                    <a:pt x="3324" y="1116"/>
                    <a:pt x="3275" y="1100"/>
                    <a:pt x="3217" y="1059"/>
                  </a:cubicBezTo>
                  <a:lnTo>
                    <a:pt x="3217" y="1059"/>
                  </a:lnTo>
                  <a:cubicBezTo>
                    <a:pt x="3193" y="1034"/>
                    <a:pt x="3160" y="1018"/>
                    <a:pt x="3135" y="1001"/>
                  </a:cubicBezTo>
                  <a:cubicBezTo>
                    <a:pt x="3053" y="944"/>
                    <a:pt x="2971" y="895"/>
                    <a:pt x="2963" y="837"/>
                  </a:cubicBezTo>
                  <a:cubicBezTo>
                    <a:pt x="2955" y="813"/>
                    <a:pt x="2930" y="788"/>
                    <a:pt x="2906" y="763"/>
                  </a:cubicBezTo>
                  <a:lnTo>
                    <a:pt x="2906" y="763"/>
                  </a:lnTo>
                  <a:cubicBezTo>
                    <a:pt x="2873" y="739"/>
                    <a:pt x="2848" y="706"/>
                    <a:pt x="2848" y="673"/>
                  </a:cubicBezTo>
                  <a:cubicBezTo>
                    <a:pt x="2848" y="632"/>
                    <a:pt x="2906" y="599"/>
                    <a:pt x="2963" y="566"/>
                  </a:cubicBezTo>
                  <a:cubicBezTo>
                    <a:pt x="2996" y="550"/>
                    <a:pt x="3020" y="534"/>
                    <a:pt x="3029" y="525"/>
                  </a:cubicBezTo>
                  <a:cubicBezTo>
                    <a:pt x="3029" y="517"/>
                    <a:pt x="2996" y="501"/>
                    <a:pt x="2971" y="484"/>
                  </a:cubicBezTo>
                  <a:cubicBezTo>
                    <a:pt x="2955" y="468"/>
                    <a:pt x="2930" y="443"/>
                    <a:pt x="2922" y="427"/>
                  </a:cubicBezTo>
                  <a:cubicBezTo>
                    <a:pt x="2914" y="394"/>
                    <a:pt x="2930" y="369"/>
                    <a:pt x="2963" y="328"/>
                  </a:cubicBezTo>
                  <a:cubicBezTo>
                    <a:pt x="2988" y="304"/>
                    <a:pt x="3020" y="263"/>
                    <a:pt x="3012" y="246"/>
                  </a:cubicBezTo>
                  <a:cubicBezTo>
                    <a:pt x="2996" y="214"/>
                    <a:pt x="2938" y="132"/>
                    <a:pt x="2873" y="66"/>
                  </a:cubicBezTo>
                  <a:cubicBezTo>
                    <a:pt x="2840" y="33"/>
                    <a:pt x="2799" y="8"/>
                    <a:pt x="2782" y="8"/>
                  </a:cubicBezTo>
                  <a:cubicBezTo>
                    <a:pt x="2725" y="25"/>
                    <a:pt x="2618" y="90"/>
                    <a:pt x="2512" y="156"/>
                  </a:cubicBezTo>
                  <a:cubicBezTo>
                    <a:pt x="2471" y="189"/>
                    <a:pt x="2430" y="214"/>
                    <a:pt x="2388" y="230"/>
                  </a:cubicBezTo>
                  <a:cubicBezTo>
                    <a:pt x="2339" y="263"/>
                    <a:pt x="2282" y="304"/>
                    <a:pt x="2233" y="337"/>
                  </a:cubicBezTo>
                  <a:cubicBezTo>
                    <a:pt x="2175" y="378"/>
                    <a:pt x="2126" y="419"/>
                    <a:pt x="2093" y="443"/>
                  </a:cubicBezTo>
                  <a:cubicBezTo>
                    <a:pt x="2077" y="460"/>
                    <a:pt x="2027" y="501"/>
                    <a:pt x="1978" y="542"/>
                  </a:cubicBezTo>
                  <a:cubicBezTo>
                    <a:pt x="1904" y="607"/>
                    <a:pt x="1822" y="681"/>
                    <a:pt x="1798" y="706"/>
                  </a:cubicBezTo>
                  <a:cubicBezTo>
                    <a:pt x="1757" y="739"/>
                    <a:pt x="1592" y="739"/>
                    <a:pt x="1510" y="739"/>
                  </a:cubicBezTo>
                  <a:cubicBezTo>
                    <a:pt x="1502" y="731"/>
                    <a:pt x="1494" y="731"/>
                    <a:pt x="1478" y="731"/>
                  </a:cubicBezTo>
                  <a:cubicBezTo>
                    <a:pt x="1453" y="731"/>
                    <a:pt x="1346" y="714"/>
                    <a:pt x="1240" y="690"/>
                  </a:cubicBezTo>
                  <a:cubicBezTo>
                    <a:pt x="1141" y="657"/>
                    <a:pt x="1034" y="632"/>
                    <a:pt x="1002" y="616"/>
                  </a:cubicBezTo>
                  <a:cubicBezTo>
                    <a:pt x="969" y="599"/>
                    <a:pt x="928" y="566"/>
                    <a:pt x="878" y="517"/>
                  </a:cubicBezTo>
                  <a:cubicBezTo>
                    <a:pt x="837" y="476"/>
                    <a:pt x="780" y="419"/>
                    <a:pt x="731" y="353"/>
                  </a:cubicBezTo>
                  <a:cubicBezTo>
                    <a:pt x="681" y="304"/>
                    <a:pt x="632" y="238"/>
                    <a:pt x="591" y="181"/>
                  </a:cubicBezTo>
                  <a:cubicBezTo>
                    <a:pt x="534" y="107"/>
                    <a:pt x="485" y="41"/>
                    <a:pt x="443" y="8"/>
                  </a:cubicBezTo>
                  <a:cubicBezTo>
                    <a:pt x="419" y="0"/>
                    <a:pt x="329" y="0"/>
                    <a:pt x="304" y="25"/>
                  </a:cubicBezTo>
                  <a:cubicBezTo>
                    <a:pt x="296" y="33"/>
                    <a:pt x="288" y="58"/>
                    <a:pt x="288" y="99"/>
                  </a:cubicBezTo>
                  <a:cubicBezTo>
                    <a:pt x="288" y="140"/>
                    <a:pt x="279" y="197"/>
                    <a:pt x="255" y="238"/>
                  </a:cubicBezTo>
                  <a:cubicBezTo>
                    <a:pt x="205" y="296"/>
                    <a:pt x="140" y="296"/>
                    <a:pt x="66" y="287"/>
                  </a:cubicBezTo>
                  <a:cubicBezTo>
                    <a:pt x="41" y="287"/>
                    <a:pt x="17" y="279"/>
                    <a:pt x="0" y="287"/>
                  </a:cubicBezTo>
                  <a:cubicBezTo>
                    <a:pt x="0" y="287"/>
                    <a:pt x="0" y="296"/>
                    <a:pt x="0" y="312"/>
                  </a:cubicBezTo>
                  <a:cubicBezTo>
                    <a:pt x="9" y="337"/>
                    <a:pt x="17" y="378"/>
                    <a:pt x="25" y="411"/>
                  </a:cubicBezTo>
                  <a:cubicBezTo>
                    <a:pt x="50" y="493"/>
                    <a:pt x="82" y="583"/>
                    <a:pt x="91" y="591"/>
                  </a:cubicBezTo>
                  <a:cubicBezTo>
                    <a:pt x="99" y="599"/>
                    <a:pt x="107" y="607"/>
                    <a:pt x="123" y="616"/>
                  </a:cubicBezTo>
                  <a:cubicBezTo>
                    <a:pt x="156" y="632"/>
                    <a:pt x="189" y="657"/>
                    <a:pt x="214" y="706"/>
                  </a:cubicBezTo>
                  <a:cubicBezTo>
                    <a:pt x="247" y="747"/>
                    <a:pt x="238" y="870"/>
                    <a:pt x="238" y="969"/>
                  </a:cubicBezTo>
                  <a:cubicBezTo>
                    <a:pt x="238" y="1026"/>
                    <a:pt x="230" y="1067"/>
                    <a:pt x="230" y="1067"/>
                  </a:cubicBezTo>
                  <a:cubicBezTo>
                    <a:pt x="230" y="1067"/>
                    <a:pt x="247" y="1067"/>
                    <a:pt x="255" y="1067"/>
                  </a:cubicBezTo>
                  <a:cubicBezTo>
                    <a:pt x="271" y="1067"/>
                    <a:pt x="288" y="1067"/>
                    <a:pt x="312" y="1083"/>
                  </a:cubicBezTo>
                  <a:cubicBezTo>
                    <a:pt x="353" y="1100"/>
                    <a:pt x="329" y="1166"/>
                    <a:pt x="288" y="1248"/>
                  </a:cubicBezTo>
                  <a:lnTo>
                    <a:pt x="288" y="1248"/>
                  </a:lnTo>
                  <a:cubicBezTo>
                    <a:pt x="271" y="1280"/>
                    <a:pt x="255" y="1313"/>
                    <a:pt x="230" y="1354"/>
                  </a:cubicBezTo>
                  <a:cubicBezTo>
                    <a:pt x="197" y="1420"/>
                    <a:pt x="164" y="1486"/>
                    <a:pt x="156" y="1510"/>
                  </a:cubicBezTo>
                  <a:lnTo>
                    <a:pt x="156" y="1510"/>
                  </a:lnTo>
                  <a:cubicBezTo>
                    <a:pt x="156" y="1518"/>
                    <a:pt x="230" y="1543"/>
                    <a:pt x="288" y="1559"/>
                  </a:cubicBezTo>
                  <a:cubicBezTo>
                    <a:pt x="337" y="1576"/>
                    <a:pt x="378" y="1592"/>
                    <a:pt x="394" y="1609"/>
                  </a:cubicBezTo>
                  <a:cubicBezTo>
                    <a:pt x="411" y="1642"/>
                    <a:pt x="411" y="1699"/>
                    <a:pt x="411" y="1756"/>
                  </a:cubicBezTo>
                  <a:cubicBezTo>
                    <a:pt x="411" y="1789"/>
                    <a:pt x="411" y="1822"/>
                    <a:pt x="411" y="1838"/>
                  </a:cubicBezTo>
                  <a:cubicBezTo>
                    <a:pt x="419" y="1847"/>
                    <a:pt x="443" y="1871"/>
                    <a:pt x="468" y="1888"/>
                  </a:cubicBezTo>
                  <a:cubicBezTo>
                    <a:pt x="501" y="1912"/>
                    <a:pt x="526" y="1937"/>
                    <a:pt x="534" y="1962"/>
                  </a:cubicBezTo>
                  <a:cubicBezTo>
                    <a:pt x="542" y="1986"/>
                    <a:pt x="542" y="2011"/>
                    <a:pt x="534" y="2044"/>
                  </a:cubicBezTo>
                  <a:cubicBezTo>
                    <a:pt x="534" y="2068"/>
                    <a:pt x="526" y="2085"/>
                    <a:pt x="526" y="2101"/>
                  </a:cubicBezTo>
                  <a:cubicBezTo>
                    <a:pt x="534" y="2109"/>
                    <a:pt x="558" y="2134"/>
                    <a:pt x="583" y="2159"/>
                  </a:cubicBezTo>
                  <a:lnTo>
                    <a:pt x="583" y="2159"/>
                  </a:lnTo>
                  <a:cubicBezTo>
                    <a:pt x="599" y="2183"/>
                    <a:pt x="624" y="2208"/>
                    <a:pt x="632" y="2224"/>
                  </a:cubicBezTo>
                  <a:cubicBezTo>
                    <a:pt x="640" y="2257"/>
                    <a:pt x="632" y="2306"/>
                    <a:pt x="616" y="2356"/>
                  </a:cubicBezTo>
                  <a:cubicBezTo>
                    <a:pt x="608" y="2388"/>
                    <a:pt x="599" y="2413"/>
                    <a:pt x="599" y="2429"/>
                  </a:cubicBezTo>
                  <a:cubicBezTo>
                    <a:pt x="599" y="2438"/>
                    <a:pt x="632" y="2446"/>
                    <a:pt x="665" y="2454"/>
                  </a:cubicBezTo>
                  <a:cubicBezTo>
                    <a:pt x="690" y="2462"/>
                    <a:pt x="714" y="2470"/>
                    <a:pt x="731" y="2495"/>
                  </a:cubicBezTo>
                  <a:cubicBezTo>
                    <a:pt x="739" y="2511"/>
                    <a:pt x="731" y="2552"/>
                    <a:pt x="731" y="2585"/>
                  </a:cubicBezTo>
                  <a:cubicBezTo>
                    <a:pt x="723" y="2610"/>
                    <a:pt x="723" y="2626"/>
                    <a:pt x="723" y="2635"/>
                  </a:cubicBezTo>
                  <a:cubicBezTo>
                    <a:pt x="723" y="2643"/>
                    <a:pt x="747" y="2643"/>
                    <a:pt x="780" y="2659"/>
                  </a:cubicBezTo>
                  <a:lnTo>
                    <a:pt x="780" y="2659"/>
                  </a:lnTo>
                  <a:cubicBezTo>
                    <a:pt x="821" y="2676"/>
                    <a:pt x="862" y="2700"/>
                    <a:pt x="878" y="2717"/>
                  </a:cubicBezTo>
                  <a:cubicBezTo>
                    <a:pt x="887" y="2741"/>
                    <a:pt x="903" y="2807"/>
                    <a:pt x="911" y="2881"/>
                  </a:cubicBezTo>
                  <a:cubicBezTo>
                    <a:pt x="928" y="2979"/>
                    <a:pt x="952" y="3078"/>
                    <a:pt x="952" y="3078"/>
                  </a:cubicBezTo>
                  <a:cubicBezTo>
                    <a:pt x="961" y="3086"/>
                    <a:pt x="969" y="3070"/>
                    <a:pt x="985" y="3061"/>
                  </a:cubicBezTo>
                  <a:cubicBezTo>
                    <a:pt x="1002" y="3053"/>
                    <a:pt x="1026" y="3045"/>
                    <a:pt x="1043" y="3045"/>
                  </a:cubicBezTo>
                  <a:cubicBezTo>
                    <a:pt x="1067" y="3045"/>
                    <a:pt x="1133" y="3111"/>
                    <a:pt x="1182" y="3160"/>
                  </a:cubicBezTo>
                  <a:cubicBezTo>
                    <a:pt x="1207" y="3184"/>
                    <a:pt x="1231" y="3209"/>
                    <a:pt x="1240" y="3217"/>
                  </a:cubicBezTo>
                  <a:cubicBezTo>
                    <a:pt x="1240" y="3217"/>
                    <a:pt x="1281" y="3201"/>
                    <a:pt x="1330" y="3184"/>
                  </a:cubicBezTo>
                  <a:cubicBezTo>
                    <a:pt x="1387" y="3168"/>
                    <a:pt x="1453" y="3152"/>
                    <a:pt x="1494" y="3152"/>
                  </a:cubicBezTo>
                  <a:cubicBezTo>
                    <a:pt x="1510" y="3160"/>
                    <a:pt x="1519" y="3160"/>
                    <a:pt x="1519" y="3160"/>
                  </a:cubicBezTo>
                  <a:cubicBezTo>
                    <a:pt x="1576" y="3168"/>
                    <a:pt x="1609" y="3168"/>
                    <a:pt x="1642" y="3201"/>
                  </a:cubicBezTo>
                  <a:cubicBezTo>
                    <a:pt x="1666" y="3225"/>
                    <a:pt x="1666" y="3250"/>
                    <a:pt x="1642" y="3275"/>
                  </a:cubicBezTo>
                  <a:lnTo>
                    <a:pt x="1642" y="3275"/>
                  </a:lnTo>
                  <a:cubicBezTo>
                    <a:pt x="1617" y="3291"/>
                    <a:pt x="1560" y="3324"/>
                    <a:pt x="1510" y="3340"/>
                  </a:cubicBezTo>
                  <a:cubicBezTo>
                    <a:pt x="1486" y="3357"/>
                    <a:pt x="1461" y="3365"/>
                    <a:pt x="1461" y="3365"/>
                  </a:cubicBezTo>
                  <a:cubicBezTo>
                    <a:pt x="1453" y="3373"/>
                    <a:pt x="1445" y="3414"/>
                    <a:pt x="1437" y="3455"/>
                  </a:cubicBezTo>
                  <a:cubicBezTo>
                    <a:pt x="1428" y="3488"/>
                    <a:pt x="1428" y="3513"/>
                    <a:pt x="1437" y="3521"/>
                  </a:cubicBezTo>
                  <a:cubicBezTo>
                    <a:pt x="1445" y="3537"/>
                    <a:pt x="1453" y="3545"/>
                    <a:pt x="1469" y="3562"/>
                  </a:cubicBezTo>
                  <a:cubicBezTo>
                    <a:pt x="1494" y="3595"/>
                    <a:pt x="1527" y="3619"/>
                    <a:pt x="1543" y="3669"/>
                  </a:cubicBezTo>
                  <a:cubicBezTo>
                    <a:pt x="1551" y="3701"/>
                    <a:pt x="1560" y="3726"/>
                    <a:pt x="1560" y="3751"/>
                  </a:cubicBezTo>
                  <a:cubicBezTo>
                    <a:pt x="1568" y="3775"/>
                    <a:pt x="1560" y="3800"/>
                    <a:pt x="1560" y="3816"/>
                  </a:cubicBezTo>
                  <a:cubicBezTo>
                    <a:pt x="1543" y="3874"/>
                    <a:pt x="1469" y="3874"/>
                    <a:pt x="1420" y="3874"/>
                  </a:cubicBezTo>
                  <a:cubicBezTo>
                    <a:pt x="1395" y="3866"/>
                    <a:pt x="1379" y="3866"/>
                    <a:pt x="1379" y="3874"/>
                  </a:cubicBezTo>
                  <a:cubicBezTo>
                    <a:pt x="1371" y="3874"/>
                    <a:pt x="1354" y="3890"/>
                    <a:pt x="1338" y="3907"/>
                  </a:cubicBezTo>
                  <a:cubicBezTo>
                    <a:pt x="1305" y="3939"/>
                    <a:pt x="1264" y="3980"/>
                    <a:pt x="1256" y="3997"/>
                  </a:cubicBezTo>
                  <a:cubicBezTo>
                    <a:pt x="1256" y="3997"/>
                    <a:pt x="1256" y="4038"/>
                    <a:pt x="1256" y="4087"/>
                  </a:cubicBezTo>
                  <a:cubicBezTo>
                    <a:pt x="1256" y="4161"/>
                    <a:pt x="1256" y="4235"/>
                    <a:pt x="1240" y="4259"/>
                  </a:cubicBezTo>
                  <a:cubicBezTo>
                    <a:pt x="1207" y="4309"/>
                    <a:pt x="1141" y="4276"/>
                    <a:pt x="1092" y="4251"/>
                  </a:cubicBezTo>
                  <a:cubicBezTo>
                    <a:pt x="1084" y="4251"/>
                    <a:pt x="1084" y="4243"/>
                    <a:pt x="1075" y="4243"/>
                  </a:cubicBezTo>
                  <a:lnTo>
                    <a:pt x="1075" y="4243"/>
                  </a:lnTo>
                  <a:cubicBezTo>
                    <a:pt x="1075" y="4243"/>
                    <a:pt x="1059" y="4251"/>
                    <a:pt x="1043" y="4268"/>
                  </a:cubicBezTo>
                  <a:cubicBezTo>
                    <a:pt x="1034" y="4276"/>
                    <a:pt x="1026" y="4292"/>
                    <a:pt x="1018" y="4309"/>
                  </a:cubicBezTo>
                  <a:cubicBezTo>
                    <a:pt x="1018" y="4333"/>
                    <a:pt x="1043" y="4366"/>
                    <a:pt x="1067" y="4391"/>
                  </a:cubicBezTo>
                  <a:cubicBezTo>
                    <a:pt x="1084" y="4407"/>
                    <a:pt x="1100" y="4424"/>
                    <a:pt x="1100" y="4448"/>
                  </a:cubicBezTo>
                  <a:cubicBezTo>
                    <a:pt x="1100" y="4456"/>
                    <a:pt x="1092" y="4481"/>
                    <a:pt x="1075" y="4514"/>
                  </a:cubicBezTo>
                  <a:cubicBezTo>
                    <a:pt x="1043" y="4588"/>
                    <a:pt x="1002" y="4694"/>
                    <a:pt x="1010" y="4727"/>
                  </a:cubicBezTo>
                  <a:cubicBezTo>
                    <a:pt x="1026" y="4768"/>
                    <a:pt x="1092" y="4834"/>
                    <a:pt x="1141" y="4891"/>
                  </a:cubicBezTo>
                  <a:cubicBezTo>
                    <a:pt x="1174" y="4924"/>
                    <a:pt x="1207" y="4949"/>
                    <a:pt x="1223" y="4973"/>
                  </a:cubicBezTo>
                  <a:cubicBezTo>
                    <a:pt x="1231" y="4982"/>
                    <a:pt x="1264" y="4982"/>
                    <a:pt x="1289" y="4982"/>
                  </a:cubicBezTo>
                  <a:cubicBezTo>
                    <a:pt x="1322" y="4982"/>
                    <a:pt x="1363" y="4982"/>
                    <a:pt x="1395" y="4998"/>
                  </a:cubicBezTo>
                  <a:cubicBezTo>
                    <a:pt x="1461" y="5031"/>
                    <a:pt x="1428" y="5105"/>
                    <a:pt x="1404" y="5162"/>
                  </a:cubicBezTo>
                  <a:lnTo>
                    <a:pt x="1404" y="5162"/>
                  </a:lnTo>
                  <a:cubicBezTo>
                    <a:pt x="1404" y="5170"/>
                    <a:pt x="1395" y="5187"/>
                    <a:pt x="1395" y="5187"/>
                  </a:cubicBezTo>
                  <a:lnTo>
                    <a:pt x="1395" y="5187"/>
                  </a:lnTo>
                  <a:cubicBezTo>
                    <a:pt x="1395" y="5203"/>
                    <a:pt x="1404" y="5244"/>
                    <a:pt x="1420" y="5302"/>
                  </a:cubicBezTo>
                  <a:lnTo>
                    <a:pt x="1420" y="5302"/>
                  </a:lnTo>
                  <a:cubicBezTo>
                    <a:pt x="1445" y="5384"/>
                    <a:pt x="1469" y="5474"/>
                    <a:pt x="1486" y="5523"/>
                  </a:cubicBezTo>
                  <a:cubicBezTo>
                    <a:pt x="1494" y="5540"/>
                    <a:pt x="1551" y="5540"/>
                    <a:pt x="1609" y="5548"/>
                  </a:cubicBezTo>
                  <a:cubicBezTo>
                    <a:pt x="1666" y="5548"/>
                    <a:pt x="1724" y="5556"/>
                    <a:pt x="1773" y="5573"/>
                  </a:cubicBezTo>
                  <a:cubicBezTo>
                    <a:pt x="1822" y="5589"/>
                    <a:pt x="1904" y="5646"/>
                    <a:pt x="1978" y="5712"/>
                  </a:cubicBezTo>
                  <a:cubicBezTo>
                    <a:pt x="2093" y="5794"/>
                    <a:pt x="2200" y="5901"/>
                    <a:pt x="2224" y="5925"/>
                  </a:cubicBezTo>
                  <a:cubicBezTo>
                    <a:pt x="2224" y="5925"/>
                    <a:pt x="2265" y="5925"/>
                    <a:pt x="2290" y="5917"/>
                  </a:cubicBezTo>
                  <a:cubicBezTo>
                    <a:pt x="2323" y="5909"/>
                    <a:pt x="2347" y="5909"/>
                    <a:pt x="2364" y="5909"/>
                  </a:cubicBezTo>
                  <a:lnTo>
                    <a:pt x="2364" y="5909"/>
                  </a:lnTo>
                  <a:cubicBezTo>
                    <a:pt x="2388" y="5917"/>
                    <a:pt x="2479" y="6049"/>
                    <a:pt x="2561" y="6188"/>
                  </a:cubicBezTo>
                  <a:cubicBezTo>
                    <a:pt x="2643" y="6328"/>
                    <a:pt x="2725" y="6483"/>
                    <a:pt x="2725" y="6508"/>
                  </a:cubicBezTo>
                  <a:cubicBezTo>
                    <a:pt x="2725" y="6533"/>
                    <a:pt x="2717" y="6566"/>
                    <a:pt x="2709" y="6607"/>
                  </a:cubicBezTo>
                  <a:cubicBezTo>
                    <a:pt x="2692" y="6648"/>
                    <a:pt x="2668" y="6705"/>
                    <a:pt x="2651" y="6738"/>
                  </a:cubicBezTo>
                  <a:cubicBezTo>
                    <a:pt x="2643" y="6763"/>
                    <a:pt x="2635" y="6836"/>
                    <a:pt x="2635" y="6902"/>
                  </a:cubicBezTo>
                  <a:cubicBezTo>
                    <a:pt x="2635" y="6984"/>
                    <a:pt x="2635" y="7066"/>
                    <a:pt x="2643" y="7074"/>
                  </a:cubicBezTo>
                  <a:cubicBezTo>
                    <a:pt x="2643" y="7083"/>
                    <a:pt x="2676" y="7066"/>
                    <a:pt x="2709" y="7066"/>
                  </a:cubicBezTo>
                  <a:cubicBezTo>
                    <a:pt x="2758" y="7058"/>
                    <a:pt x="2807" y="7050"/>
                    <a:pt x="2840" y="7058"/>
                  </a:cubicBezTo>
                  <a:cubicBezTo>
                    <a:pt x="2914" y="7074"/>
                    <a:pt x="2897" y="7189"/>
                    <a:pt x="2873" y="7312"/>
                  </a:cubicBezTo>
                  <a:cubicBezTo>
                    <a:pt x="2864" y="7386"/>
                    <a:pt x="2856" y="7460"/>
                    <a:pt x="2856" y="7518"/>
                  </a:cubicBezTo>
                  <a:cubicBezTo>
                    <a:pt x="2864" y="7567"/>
                    <a:pt x="2914" y="7583"/>
                    <a:pt x="2971" y="7608"/>
                  </a:cubicBezTo>
                  <a:cubicBezTo>
                    <a:pt x="3029" y="7632"/>
                    <a:pt x="3102" y="7657"/>
                    <a:pt x="3152" y="7731"/>
                  </a:cubicBezTo>
                  <a:cubicBezTo>
                    <a:pt x="3193" y="7788"/>
                    <a:pt x="3242" y="7838"/>
                    <a:pt x="3291" y="788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74"/>
            <p:cNvSpPr/>
            <p:nvPr/>
          </p:nvSpPr>
          <p:spPr>
            <a:xfrm>
              <a:off x="4426625" y="2161350"/>
              <a:ext cx="344900" cy="293000"/>
            </a:xfrm>
            <a:custGeom>
              <a:avLst/>
              <a:gdLst/>
              <a:ahLst/>
              <a:cxnLst/>
              <a:rect l="l" t="t" r="r" b="b"/>
              <a:pathLst>
                <a:path w="13796" h="11720" fill="none" extrusionOk="0">
                  <a:moveTo>
                    <a:pt x="3308" y="7903"/>
                  </a:moveTo>
                  <a:cubicBezTo>
                    <a:pt x="3308" y="7903"/>
                    <a:pt x="3308" y="7903"/>
                    <a:pt x="3308" y="7895"/>
                  </a:cubicBezTo>
                  <a:cubicBezTo>
                    <a:pt x="3316" y="7838"/>
                    <a:pt x="3455" y="7870"/>
                    <a:pt x="3455" y="7829"/>
                  </a:cubicBezTo>
                  <a:cubicBezTo>
                    <a:pt x="3455" y="7788"/>
                    <a:pt x="3390" y="7690"/>
                    <a:pt x="3406" y="7665"/>
                  </a:cubicBezTo>
                  <a:cubicBezTo>
                    <a:pt x="3414" y="7632"/>
                    <a:pt x="3472" y="7608"/>
                    <a:pt x="3447" y="7567"/>
                  </a:cubicBezTo>
                  <a:cubicBezTo>
                    <a:pt x="3431" y="7534"/>
                    <a:pt x="3390" y="7493"/>
                    <a:pt x="3406" y="7476"/>
                  </a:cubicBezTo>
                  <a:cubicBezTo>
                    <a:pt x="3423" y="7468"/>
                    <a:pt x="3546" y="7444"/>
                    <a:pt x="3611" y="7476"/>
                  </a:cubicBezTo>
                  <a:cubicBezTo>
                    <a:pt x="3677" y="7509"/>
                    <a:pt x="3726" y="7518"/>
                    <a:pt x="3726" y="7583"/>
                  </a:cubicBezTo>
                  <a:cubicBezTo>
                    <a:pt x="3726" y="7657"/>
                    <a:pt x="3644" y="7624"/>
                    <a:pt x="3628" y="7665"/>
                  </a:cubicBezTo>
                  <a:cubicBezTo>
                    <a:pt x="3611" y="7698"/>
                    <a:pt x="3866" y="7854"/>
                    <a:pt x="3948" y="7895"/>
                  </a:cubicBezTo>
                  <a:cubicBezTo>
                    <a:pt x="4030" y="7944"/>
                    <a:pt x="4251" y="7756"/>
                    <a:pt x="4317" y="7780"/>
                  </a:cubicBezTo>
                  <a:cubicBezTo>
                    <a:pt x="4383" y="7797"/>
                    <a:pt x="4498" y="7961"/>
                    <a:pt x="4498" y="8076"/>
                  </a:cubicBezTo>
                  <a:cubicBezTo>
                    <a:pt x="4498" y="8199"/>
                    <a:pt x="4629" y="8199"/>
                    <a:pt x="4711" y="8289"/>
                  </a:cubicBezTo>
                  <a:cubicBezTo>
                    <a:pt x="4801" y="8379"/>
                    <a:pt x="4711" y="8420"/>
                    <a:pt x="4719" y="8543"/>
                  </a:cubicBezTo>
                  <a:cubicBezTo>
                    <a:pt x="4727" y="8658"/>
                    <a:pt x="4875" y="8593"/>
                    <a:pt x="4949" y="8642"/>
                  </a:cubicBezTo>
                  <a:cubicBezTo>
                    <a:pt x="5031" y="8691"/>
                    <a:pt x="4949" y="8716"/>
                    <a:pt x="4957" y="8822"/>
                  </a:cubicBezTo>
                  <a:cubicBezTo>
                    <a:pt x="4965" y="8929"/>
                    <a:pt x="5080" y="9044"/>
                    <a:pt x="5138" y="9126"/>
                  </a:cubicBezTo>
                  <a:cubicBezTo>
                    <a:pt x="5195" y="9208"/>
                    <a:pt x="5162" y="9225"/>
                    <a:pt x="5179" y="9315"/>
                  </a:cubicBezTo>
                  <a:cubicBezTo>
                    <a:pt x="5195" y="9405"/>
                    <a:pt x="5294" y="9512"/>
                    <a:pt x="5318" y="9545"/>
                  </a:cubicBezTo>
                  <a:cubicBezTo>
                    <a:pt x="5343" y="9569"/>
                    <a:pt x="5573" y="9594"/>
                    <a:pt x="5704" y="9602"/>
                  </a:cubicBezTo>
                  <a:cubicBezTo>
                    <a:pt x="5835" y="9618"/>
                    <a:pt x="5917" y="9709"/>
                    <a:pt x="6024" y="9766"/>
                  </a:cubicBezTo>
                  <a:cubicBezTo>
                    <a:pt x="6123" y="9815"/>
                    <a:pt x="6196" y="9996"/>
                    <a:pt x="6270" y="10045"/>
                  </a:cubicBezTo>
                  <a:cubicBezTo>
                    <a:pt x="6344" y="10086"/>
                    <a:pt x="6631" y="10242"/>
                    <a:pt x="6738" y="10267"/>
                  </a:cubicBezTo>
                  <a:cubicBezTo>
                    <a:pt x="6845" y="10291"/>
                    <a:pt x="6828" y="10349"/>
                    <a:pt x="6935" y="10439"/>
                  </a:cubicBezTo>
                  <a:cubicBezTo>
                    <a:pt x="7042" y="10538"/>
                    <a:pt x="7518" y="10611"/>
                    <a:pt x="7608" y="10611"/>
                  </a:cubicBezTo>
                  <a:cubicBezTo>
                    <a:pt x="7698" y="10611"/>
                    <a:pt x="8117" y="10423"/>
                    <a:pt x="8191" y="10390"/>
                  </a:cubicBezTo>
                  <a:cubicBezTo>
                    <a:pt x="8264" y="10365"/>
                    <a:pt x="8256" y="10267"/>
                    <a:pt x="8322" y="10234"/>
                  </a:cubicBezTo>
                  <a:cubicBezTo>
                    <a:pt x="8379" y="10193"/>
                    <a:pt x="8535" y="10144"/>
                    <a:pt x="8740" y="10144"/>
                  </a:cubicBezTo>
                  <a:cubicBezTo>
                    <a:pt x="8954" y="10135"/>
                    <a:pt x="8978" y="10135"/>
                    <a:pt x="9134" y="10185"/>
                  </a:cubicBezTo>
                  <a:cubicBezTo>
                    <a:pt x="9299" y="10226"/>
                    <a:pt x="9241" y="10242"/>
                    <a:pt x="9274" y="10349"/>
                  </a:cubicBezTo>
                  <a:cubicBezTo>
                    <a:pt x="9307" y="10447"/>
                    <a:pt x="9389" y="10710"/>
                    <a:pt x="9422" y="10841"/>
                  </a:cubicBezTo>
                  <a:cubicBezTo>
                    <a:pt x="9454" y="10973"/>
                    <a:pt x="9463" y="11079"/>
                    <a:pt x="9487" y="11137"/>
                  </a:cubicBezTo>
                  <a:cubicBezTo>
                    <a:pt x="9504" y="11194"/>
                    <a:pt x="9578" y="11219"/>
                    <a:pt x="9668" y="11227"/>
                  </a:cubicBezTo>
                  <a:cubicBezTo>
                    <a:pt x="9758" y="11235"/>
                    <a:pt x="9857" y="11268"/>
                    <a:pt x="9980" y="11301"/>
                  </a:cubicBezTo>
                  <a:cubicBezTo>
                    <a:pt x="10111" y="11325"/>
                    <a:pt x="10316" y="11334"/>
                    <a:pt x="10571" y="11342"/>
                  </a:cubicBezTo>
                  <a:cubicBezTo>
                    <a:pt x="10817" y="11350"/>
                    <a:pt x="10653" y="11416"/>
                    <a:pt x="10792" y="11498"/>
                  </a:cubicBezTo>
                  <a:cubicBezTo>
                    <a:pt x="10940" y="11572"/>
                    <a:pt x="11006" y="11440"/>
                    <a:pt x="11055" y="11432"/>
                  </a:cubicBezTo>
                  <a:cubicBezTo>
                    <a:pt x="11104" y="11424"/>
                    <a:pt x="11244" y="11424"/>
                    <a:pt x="11367" y="11424"/>
                  </a:cubicBezTo>
                  <a:cubicBezTo>
                    <a:pt x="11490" y="11424"/>
                    <a:pt x="11818" y="11424"/>
                    <a:pt x="11859" y="11449"/>
                  </a:cubicBezTo>
                  <a:cubicBezTo>
                    <a:pt x="11900" y="11473"/>
                    <a:pt x="11900" y="11547"/>
                    <a:pt x="11933" y="11580"/>
                  </a:cubicBezTo>
                  <a:cubicBezTo>
                    <a:pt x="11974" y="11621"/>
                    <a:pt x="12245" y="11645"/>
                    <a:pt x="12319" y="11687"/>
                  </a:cubicBezTo>
                  <a:cubicBezTo>
                    <a:pt x="12392" y="11719"/>
                    <a:pt x="12425" y="11678"/>
                    <a:pt x="12458" y="11670"/>
                  </a:cubicBezTo>
                  <a:cubicBezTo>
                    <a:pt x="12483" y="11662"/>
                    <a:pt x="12532" y="11645"/>
                    <a:pt x="12581" y="11645"/>
                  </a:cubicBezTo>
                  <a:cubicBezTo>
                    <a:pt x="12606" y="11547"/>
                    <a:pt x="12630" y="11416"/>
                    <a:pt x="12655" y="11293"/>
                  </a:cubicBezTo>
                  <a:cubicBezTo>
                    <a:pt x="12704" y="11063"/>
                    <a:pt x="12754" y="10849"/>
                    <a:pt x="12778" y="10817"/>
                  </a:cubicBezTo>
                  <a:cubicBezTo>
                    <a:pt x="12795" y="10792"/>
                    <a:pt x="12860" y="10751"/>
                    <a:pt x="12926" y="10710"/>
                  </a:cubicBezTo>
                  <a:cubicBezTo>
                    <a:pt x="12992" y="10677"/>
                    <a:pt x="13065" y="10636"/>
                    <a:pt x="13131" y="10620"/>
                  </a:cubicBezTo>
                  <a:cubicBezTo>
                    <a:pt x="13189" y="10595"/>
                    <a:pt x="13295" y="10587"/>
                    <a:pt x="13410" y="10587"/>
                  </a:cubicBezTo>
                  <a:cubicBezTo>
                    <a:pt x="13533" y="10579"/>
                    <a:pt x="13665" y="10570"/>
                    <a:pt x="13689" y="10546"/>
                  </a:cubicBezTo>
                  <a:cubicBezTo>
                    <a:pt x="13706" y="10521"/>
                    <a:pt x="13730" y="10456"/>
                    <a:pt x="13747" y="10382"/>
                  </a:cubicBezTo>
                  <a:cubicBezTo>
                    <a:pt x="13779" y="10267"/>
                    <a:pt x="13796" y="10135"/>
                    <a:pt x="13796" y="10094"/>
                  </a:cubicBezTo>
                  <a:cubicBezTo>
                    <a:pt x="13796" y="10062"/>
                    <a:pt x="13484" y="10053"/>
                    <a:pt x="13484" y="10053"/>
                  </a:cubicBezTo>
                  <a:lnTo>
                    <a:pt x="13451" y="10053"/>
                  </a:lnTo>
                  <a:lnTo>
                    <a:pt x="13451" y="10021"/>
                  </a:lnTo>
                  <a:cubicBezTo>
                    <a:pt x="13451" y="10021"/>
                    <a:pt x="13500" y="9413"/>
                    <a:pt x="13443" y="9372"/>
                  </a:cubicBezTo>
                  <a:cubicBezTo>
                    <a:pt x="13427" y="9356"/>
                    <a:pt x="13328" y="9315"/>
                    <a:pt x="13221" y="9274"/>
                  </a:cubicBezTo>
                  <a:cubicBezTo>
                    <a:pt x="13049" y="9200"/>
                    <a:pt x="12852" y="9118"/>
                    <a:pt x="12827" y="9060"/>
                  </a:cubicBezTo>
                  <a:cubicBezTo>
                    <a:pt x="12819" y="9036"/>
                    <a:pt x="12737" y="8937"/>
                    <a:pt x="12630" y="8806"/>
                  </a:cubicBezTo>
                  <a:cubicBezTo>
                    <a:pt x="12392" y="8519"/>
                    <a:pt x="12048" y="8100"/>
                    <a:pt x="12081" y="7994"/>
                  </a:cubicBezTo>
                  <a:cubicBezTo>
                    <a:pt x="12113" y="7887"/>
                    <a:pt x="12409" y="7559"/>
                    <a:pt x="12581" y="7362"/>
                  </a:cubicBezTo>
                  <a:cubicBezTo>
                    <a:pt x="12647" y="7288"/>
                    <a:pt x="12696" y="7239"/>
                    <a:pt x="12704" y="7222"/>
                  </a:cubicBezTo>
                  <a:cubicBezTo>
                    <a:pt x="12729" y="7181"/>
                    <a:pt x="12729" y="7132"/>
                    <a:pt x="12729" y="7083"/>
                  </a:cubicBezTo>
                  <a:lnTo>
                    <a:pt x="12729" y="7083"/>
                  </a:lnTo>
                  <a:lnTo>
                    <a:pt x="12729" y="7050"/>
                  </a:lnTo>
                  <a:cubicBezTo>
                    <a:pt x="12729" y="7017"/>
                    <a:pt x="12729" y="6976"/>
                    <a:pt x="12704" y="6927"/>
                  </a:cubicBezTo>
                  <a:cubicBezTo>
                    <a:pt x="12680" y="6886"/>
                    <a:pt x="12647" y="6853"/>
                    <a:pt x="12573" y="6836"/>
                  </a:cubicBezTo>
                  <a:lnTo>
                    <a:pt x="12573" y="6836"/>
                  </a:lnTo>
                  <a:cubicBezTo>
                    <a:pt x="12507" y="6820"/>
                    <a:pt x="12417" y="6812"/>
                    <a:pt x="12327" y="6804"/>
                  </a:cubicBezTo>
                  <a:cubicBezTo>
                    <a:pt x="12179" y="6795"/>
                    <a:pt x="12048" y="6779"/>
                    <a:pt x="12048" y="6721"/>
                  </a:cubicBezTo>
                  <a:lnTo>
                    <a:pt x="12040" y="6680"/>
                  </a:lnTo>
                  <a:cubicBezTo>
                    <a:pt x="12031" y="6574"/>
                    <a:pt x="12007" y="6278"/>
                    <a:pt x="12023" y="6213"/>
                  </a:cubicBezTo>
                  <a:cubicBezTo>
                    <a:pt x="12040" y="6163"/>
                    <a:pt x="12040" y="6147"/>
                    <a:pt x="12031" y="6122"/>
                  </a:cubicBezTo>
                  <a:cubicBezTo>
                    <a:pt x="12031" y="6106"/>
                    <a:pt x="12023" y="6090"/>
                    <a:pt x="12023" y="6073"/>
                  </a:cubicBezTo>
                  <a:cubicBezTo>
                    <a:pt x="12023" y="6057"/>
                    <a:pt x="12007" y="5983"/>
                    <a:pt x="11974" y="5901"/>
                  </a:cubicBezTo>
                  <a:cubicBezTo>
                    <a:pt x="11916" y="5712"/>
                    <a:pt x="11834" y="5441"/>
                    <a:pt x="11867" y="5376"/>
                  </a:cubicBezTo>
                  <a:cubicBezTo>
                    <a:pt x="11884" y="5335"/>
                    <a:pt x="11941" y="5277"/>
                    <a:pt x="11999" y="5220"/>
                  </a:cubicBezTo>
                  <a:cubicBezTo>
                    <a:pt x="12048" y="5162"/>
                    <a:pt x="12097" y="5113"/>
                    <a:pt x="12097" y="5113"/>
                  </a:cubicBezTo>
                  <a:cubicBezTo>
                    <a:pt x="12097" y="5113"/>
                    <a:pt x="12040" y="5097"/>
                    <a:pt x="11990" y="5088"/>
                  </a:cubicBezTo>
                  <a:cubicBezTo>
                    <a:pt x="11916" y="5072"/>
                    <a:pt x="11843" y="5056"/>
                    <a:pt x="11826" y="5014"/>
                  </a:cubicBezTo>
                  <a:lnTo>
                    <a:pt x="11826" y="5014"/>
                  </a:lnTo>
                  <a:cubicBezTo>
                    <a:pt x="11818" y="4990"/>
                    <a:pt x="11810" y="4916"/>
                    <a:pt x="11802" y="4842"/>
                  </a:cubicBezTo>
                  <a:cubicBezTo>
                    <a:pt x="11793" y="4793"/>
                    <a:pt x="11793" y="4744"/>
                    <a:pt x="11802" y="4703"/>
                  </a:cubicBezTo>
                  <a:cubicBezTo>
                    <a:pt x="11810" y="4662"/>
                    <a:pt x="11826" y="4588"/>
                    <a:pt x="11843" y="4538"/>
                  </a:cubicBezTo>
                  <a:cubicBezTo>
                    <a:pt x="11859" y="4489"/>
                    <a:pt x="11884" y="4456"/>
                    <a:pt x="11908" y="4440"/>
                  </a:cubicBezTo>
                  <a:cubicBezTo>
                    <a:pt x="11933" y="4432"/>
                    <a:pt x="11999" y="4424"/>
                    <a:pt x="12048" y="4415"/>
                  </a:cubicBezTo>
                  <a:cubicBezTo>
                    <a:pt x="12015" y="4366"/>
                    <a:pt x="11966" y="4292"/>
                    <a:pt x="11999" y="4243"/>
                  </a:cubicBezTo>
                  <a:cubicBezTo>
                    <a:pt x="12007" y="4218"/>
                    <a:pt x="12040" y="4194"/>
                    <a:pt x="12072" y="4169"/>
                  </a:cubicBezTo>
                  <a:cubicBezTo>
                    <a:pt x="12122" y="4128"/>
                    <a:pt x="12179" y="4079"/>
                    <a:pt x="12196" y="4030"/>
                  </a:cubicBezTo>
                  <a:cubicBezTo>
                    <a:pt x="12204" y="3997"/>
                    <a:pt x="12212" y="3939"/>
                    <a:pt x="12228" y="3882"/>
                  </a:cubicBezTo>
                  <a:cubicBezTo>
                    <a:pt x="12253" y="3751"/>
                    <a:pt x="12286" y="3587"/>
                    <a:pt x="12319" y="3545"/>
                  </a:cubicBezTo>
                  <a:cubicBezTo>
                    <a:pt x="12343" y="3496"/>
                    <a:pt x="12368" y="3431"/>
                    <a:pt x="12376" y="3406"/>
                  </a:cubicBezTo>
                  <a:cubicBezTo>
                    <a:pt x="12360" y="3381"/>
                    <a:pt x="12351" y="3349"/>
                    <a:pt x="12335" y="3307"/>
                  </a:cubicBezTo>
                  <a:cubicBezTo>
                    <a:pt x="12310" y="3217"/>
                    <a:pt x="12278" y="3086"/>
                    <a:pt x="12278" y="3061"/>
                  </a:cubicBezTo>
                  <a:cubicBezTo>
                    <a:pt x="12278" y="3053"/>
                    <a:pt x="12278" y="3028"/>
                    <a:pt x="12278" y="2987"/>
                  </a:cubicBezTo>
                  <a:cubicBezTo>
                    <a:pt x="12278" y="2848"/>
                    <a:pt x="12286" y="2577"/>
                    <a:pt x="12261" y="2569"/>
                  </a:cubicBezTo>
                  <a:cubicBezTo>
                    <a:pt x="12228" y="2561"/>
                    <a:pt x="12056" y="2552"/>
                    <a:pt x="11908" y="2544"/>
                  </a:cubicBezTo>
                  <a:cubicBezTo>
                    <a:pt x="11802" y="2536"/>
                    <a:pt x="11703" y="2536"/>
                    <a:pt x="11670" y="2528"/>
                  </a:cubicBezTo>
                  <a:cubicBezTo>
                    <a:pt x="11605" y="2520"/>
                    <a:pt x="11555" y="2413"/>
                    <a:pt x="11514" y="2331"/>
                  </a:cubicBezTo>
                  <a:cubicBezTo>
                    <a:pt x="11490" y="2282"/>
                    <a:pt x="11473" y="2249"/>
                    <a:pt x="11457" y="2241"/>
                  </a:cubicBezTo>
                  <a:cubicBezTo>
                    <a:pt x="11449" y="2224"/>
                    <a:pt x="11424" y="2216"/>
                    <a:pt x="11383" y="2208"/>
                  </a:cubicBezTo>
                  <a:cubicBezTo>
                    <a:pt x="11317" y="2191"/>
                    <a:pt x="11235" y="2167"/>
                    <a:pt x="11153" y="2101"/>
                  </a:cubicBezTo>
                  <a:cubicBezTo>
                    <a:pt x="11063" y="2035"/>
                    <a:pt x="11047" y="1962"/>
                    <a:pt x="11038" y="1896"/>
                  </a:cubicBezTo>
                  <a:cubicBezTo>
                    <a:pt x="11030" y="1871"/>
                    <a:pt x="11022" y="1855"/>
                    <a:pt x="11014" y="1847"/>
                  </a:cubicBezTo>
                  <a:cubicBezTo>
                    <a:pt x="10997" y="1822"/>
                    <a:pt x="10965" y="1806"/>
                    <a:pt x="10923" y="1789"/>
                  </a:cubicBezTo>
                  <a:cubicBezTo>
                    <a:pt x="10882" y="1773"/>
                    <a:pt x="10833" y="1765"/>
                    <a:pt x="10776" y="1765"/>
                  </a:cubicBezTo>
                  <a:cubicBezTo>
                    <a:pt x="10751" y="1756"/>
                    <a:pt x="10710" y="1756"/>
                    <a:pt x="10661" y="1756"/>
                  </a:cubicBezTo>
                  <a:cubicBezTo>
                    <a:pt x="10513" y="1748"/>
                    <a:pt x="10308" y="1732"/>
                    <a:pt x="10226" y="1748"/>
                  </a:cubicBezTo>
                  <a:cubicBezTo>
                    <a:pt x="10136" y="1765"/>
                    <a:pt x="10062" y="1683"/>
                    <a:pt x="9996" y="1609"/>
                  </a:cubicBezTo>
                  <a:cubicBezTo>
                    <a:pt x="9971" y="1576"/>
                    <a:pt x="9947" y="1551"/>
                    <a:pt x="9930" y="1543"/>
                  </a:cubicBezTo>
                  <a:lnTo>
                    <a:pt x="9930" y="1543"/>
                  </a:lnTo>
                  <a:cubicBezTo>
                    <a:pt x="9898" y="1527"/>
                    <a:pt x="9865" y="1518"/>
                    <a:pt x="9816" y="1502"/>
                  </a:cubicBezTo>
                  <a:cubicBezTo>
                    <a:pt x="9775" y="1494"/>
                    <a:pt x="9717" y="1486"/>
                    <a:pt x="9651" y="1486"/>
                  </a:cubicBezTo>
                  <a:cubicBezTo>
                    <a:pt x="9512" y="1486"/>
                    <a:pt x="9504" y="1404"/>
                    <a:pt x="9504" y="1346"/>
                  </a:cubicBezTo>
                  <a:cubicBezTo>
                    <a:pt x="9504" y="1338"/>
                    <a:pt x="9504" y="1330"/>
                    <a:pt x="9504" y="1330"/>
                  </a:cubicBezTo>
                  <a:cubicBezTo>
                    <a:pt x="9496" y="1313"/>
                    <a:pt x="9463" y="1289"/>
                    <a:pt x="9430" y="1264"/>
                  </a:cubicBezTo>
                  <a:cubicBezTo>
                    <a:pt x="9405" y="1248"/>
                    <a:pt x="9381" y="1231"/>
                    <a:pt x="9356" y="1231"/>
                  </a:cubicBezTo>
                  <a:cubicBezTo>
                    <a:pt x="9315" y="1223"/>
                    <a:pt x="9208" y="1223"/>
                    <a:pt x="9110" y="1223"/>
                  </a:cubicBezTo>
                  <a:cubicBezTo>
                    <a:pt x="9028" y="1231"/>
                    <a:pt x="8962" y="1239"/>
                    <a:pt x="8929" y="1256"/>
                  </a:cubicBezTo>
                  <a:cubicBezTo>
                    <a:pt x="8896" y="1264"/>
                    <a:pt x="8888" y="1280"/>
                    <a:pt x="8880" y="1297"/>
                  </a:cubicBezTo>
                  <a:cubicBezTo>
                    <a:pt x="8864" y="1321"/>
                    <a:pt x="8847" y="1354"/>
                    <a:pt x="8790" y="1387"/>
                  </a:cubicBezTo>
                  <a:cubicBezTo>
                    <a:pt x="8716" y="1445"/>
                    <a:pt x="8585" y="1404"/>
                    <a:pt x="8470" y="1379"/>
                  </a:cubicBezTo>
                  <a:cubicBezTo>
                    <a:pt x="8396" y="1354"/>
                    <a:pt x="8338" y="1338"/>
                    <a:pt x="8306" y="1346"/>
                  </a:cubicBezTo>
                  <a:cubicBezTo>
                    <a:pt x="8264" y="1346"/>
                    <a:pt x="8215" y="1371"/>
                    <a:pt x="8166" y="1387"/>
                  </a:cubicBezTo>
                  <a:cubicBezTo>
                    <a:pt x="8092" y="1420"/>
                    <a:pt x="8018" y="1461"/>
                    <a:pt x="7985" y="1486"/>
                  </a:cubicBezTo>
                  <a:cubicBezTo>
                    <a:pt x="7969" y="1502"/>
                    <a:pt x="7920" y="1543"/>
                    <a:pt x="7871" y="1601"/>
                  </a:cubicBezTo>
                  <a:cubicBezTo>
                    <a:pt x="7772" y="1707"/>
                    <a:pt x="7641" y="1847"/>
                    <a:pt x="7534" y="1904"/>
                  </a:cubicBezTo>
                  <a:cubicBezTo>
                    <a:pt x="7444" y="1953"/>
                    <a:pt x="7345" y="1994"/>
                    <a:pt x="7230" y="2011"/>
                  </a:cubicBezTo>
                  <a:cubicBezTo>
                    <a:pt x="7124" y="2027"/>
                    <a:pt x="7009" y="2035"/>
                    <a:pt x="6894" y="2019"/>
                  </a:cubicBezTo>
                  <a:cubicBezTo>
                    <a:pt x="6779" y="2011"/>
                    <a:pt x="6599" y="1896"/>
                    <a:pt x="6410" y="1781"/>
                  </a:cubicBezTo>
                  <a:cubicBezTo>
                    <a:pt x="6246" y="1683"/>
                    <a:pt x="6073" y="1576"/>
                    <a:pt x="5942" y="1535"/>
                  </a:cubicBezTo>
                  <a:cubicBezTo>
                    <a:pt x="5712" y="1469"/>
                    <a:pt x="5326" y="1428"/>
                    <a:pt x="5203" y="1420"/>
                  </a:cubicBezTo>
                  <a:cubicBezTo>
                    <a:pt x="5179" y="1551"/>
                    <a:pt x="5154" y="1642"/>
                    <a:pt x="5154" y="1642"/>
                  </a:cubicBezTo>
                  <a:lnTo>
                    <a:pt x="5088" y="1633"/>
                  </a:lnTo>
                  <a:cubicBezTo>
                    <a:pt x="5088" y="1633"/>
                    <a:pt x="5187" y="1141"/>
                    <a:pt x="5228" y="829"/>
                  </a:cubicBezTo>
                  <a:cubicBezTo>
                    <a:pt x="5138" y="821"/>
                    <a:pt x="4924" y="821"/>
                    <a:pt x="4703" y="870"/>
                  </a:cubicBezTo>
                  <a:cubicBezTo>
                    <a:pt x="4563" y="903"/>
                    <a:pt x="4366" y="928"/>
                    <a:pt x="4178" y="960"/>
                  </a:cubicBezTo>
                  <a:cubicBezTo>
                    <a:pt x="3948" y="993"/>
                    <a:pt x="3726" y="1026"/>
                    <a:pt x="3619" y="1059"/>
                  </a:cubicBezTo>
                  <a:cubicBezTo>
                    <a:pt x="3513" y="1092"/>
                    <a:pt x="3439" y="1108"/>
                    <a:pt x="3381" y="1116"/>
                  </a:cubicBezTo>
                  <a:cubicBezTo>
                    <a:pt x="3324" y="1116"/>
                    <a:pt x="3275" y="1100"/>
                    <a:pt x="3217" y="1059"/>
                  </a:cubicBezTo>
                  <a:lnTo>
                    <a:pt x="3217" y="1059"/>
                  </a:lnTo>
                  <a:cubicBezTo>
                    <a:pt x="3193" y="1034"/>
                    <a:pt x="3160" y="1018"/>
                    <a:pt x="3135" y="1001"/>
                  </a:cubicBezTo>
                  <a:cubicBezTo>
                    <a:pt x="3053" y="944"/>
                    <a:pt x="2971" y="895"/>
                    <a:pt x="2963" y="837"/>
                  </a:cubicBezTo>
                  <a:cubicBezTo>
                    <a:pt x="2955" y="813"/>
                    <a:pt x="2930" y="788"/>
                    <a:pt x="2906" y="763"/>
                  </a:cubicBezTo>
                  <a:lnTo>
                    <a:pt x="2906" y="763"/>
                  </a:lnTo>
                  <a:cubicBezTo>
                    <a:pt x="2873" y="739"/>
                    <a:pt x="2848" y="706"/>
                    <a:pt x="2848" y="673"/>
                  </a:cubicBezTo>
                  <a:cubicBezTo>
                    <a:pt x="2848" y="632"/>
                    <a:pt x="2906" y="599"/>
                    <a:pt x="2963" y="566"/>
                  </a:cubicBezTo>
                  <a:cubicBezTo>
                    <a:pt x="2996" y="550"/>
                    <a:pt x="3020" y="534"/>
                    <a:pt x="3029" y="525"/>
                  </a:cubicBezTo>
                  <a:cubicBezTo>
                    <a:pt x="3029" y="517"/>
                    <a:pt x="2996" y="501"/>
                    <a:pt x="2971" y="484"/>
                  </a:cubicBezTo>
                  <a:cubicBezTo>
                    <a:pt x="2955" y="468"/>
                    <a:pt x="2930" y="443"/>
                    <a:pt x="2922" y="427"/>
                  </a:cubicBezTo>
                  <a:cubicBezTo>
                    <a:pt x="2914" y="394"/>
                    <a:pt x="2930" y="369"/>
                    <a:pt x="2963" y="328"/>
                  </a:cubicBezTo>
                  <a:cubicBezTo>
                    <a:pt x="2988" y="304"/>
                    <a:pt x="3020" y="263"/>
                    <a:pt x="3012" y="246"/>
                  </a:cubicBezTo>
                  <a:cubicBezTo>
                    <a:pt x="2996" y="214"/>
                    <a:pt x="2938" y="132"/>
                    <a:pt x="2873" y="66"/>
                  </a:cubicBezTo>
                  <a:cubicBezTo>
                    <a:pt x="2840" y="33"/>
                    <a:pt x="2799" y="8"/>
                    <a:pt x="2782" y="8"/>
                  </a:cubicBezTo>
                  <a:cubicBezTo>
                    <a:pt x="2725" y="25"/>
                    <a:pt x="2618" y="90"/>
                    <a:pt x="2512" y="156"/>
                  </a:cubicBezTo>
                  <a:cubicBezTo>
                    <a:pt x="2471" y="189"/>
                    <a:pt x="2430" y="214"/>
                    <a:pt x="2388" y="230"/>
                  </a:cubicBezTo>
                  <a:cubicBezTo>
                    <a:pt x="2339" y="263"/>
                    <a:pt x="2282" y="304"/>
                    <a:pt x="2233" y="337"/>
                  </a:cubicBezTo>
                  <a:cubicBezTo>
                    <a:pt x="2175" y="378"/>
                    <a:pt x="2126" y="419"/>
                    <a:pt x="2093" y="443"/>
                  </a:cubicBezTo>
                  <a:cubicBezTo>
                    <a:pt x="2077" y="460"/>
                    <a:pt x="2027" y="501"/>
                    <a:pt x="1978" y="542"/>
                  </a:cubicBezTo>
                  <a:cubicBezTo>
                    <a:pt x="1904" y="607"/>
                    <a:pt x="1822" y="681"/>
                    <a:pt x="1798" y="706"/>
                  </a:cubicBezTo>
                  <a:cubicBezTo>
                    <a:pt x="1757" y="739"/>
                    <a:pt x="1592" y="739"/>
                    <a:pt x="1510" y="739"/>
                  </a:cubicBezTo>
                  <a:cubicBezTo>
                    <a:pt x="1502" y="731"/>
                    <a:pt x="1494" y="731"/>
                    <a:pt x="1478" y="731"/>
                  </a:cubicBezTo>
                  <a:cubicBezTo>
                    <a:pt x="1453" y="731"/>
                    <a:pt x="1346" y="714"/>
                    <a:pt x="1240" y="690"/>
                  </a:cubicBezTo>
                  <a:cubicBezTo>
                    <a:pt x="1141" y="657"/>
                    <a:pt x="1034" y="632"/>
                    <a:pt x="1002" y="616"/>
                  </a:cubicBezTo>
                  <a:cubicBezTo>
                    <a:pt x="969" y="599"/>
                    <a:pt x="928" y="566"/>
                    <a:pt x="878" y="517"/>
                  </a:cubicBezTo>
                  <a:cubicBezTo>
                    <a:pt x="837" y="476"/>
                    <a:pt x="780" y="419"/>
                    <a:pt x="731" y="353"/>
                  </a:cubicBezTo>
                  <a:cubicBezTo>
                    <a:pt x="681" y="304"/>
                    <a:pt x="632" y="238"/>
                    <a:pt x="591" y="181"/>
                  </a:cubicBezTo>
                  <a:cubicBezTo>
                    <a:pt x="534" y="107"/>
                    <a:pt x="485" y="41"/>
                    <a:pt x="443" y="8"/>
                  </a:cubicBezTo>
                  <a:cubicBezTo>
                    <a:pt x="419" y="0"/>
                    <a:pt x="329" y="0"/>
                    <a:pt x="304" y="25"/>
                  </a:cubicBezTo>
                  <a:cubicBezTo>
                    <a:pt x="296" y="33"/>
                    <a:pt x="288" y="58"/>
                    <a:pt x="288" y="99"/>
                  </a:cubicBezTo>
                  <a:cubicBezTo>
                    <a:pt x="288" y="140"/>
                    <a:pt x="279" y="197"/>
                    <a:pt x="255" y="238"/>
                  </a:cubicBezTo>
                  <a:cubicBezTo>
                    <a:pt x="205" y="296"/>
                    <a:pt x="140" y="296"/>
                    <a:pt x="66" y="287"/>
                  </a:cubicBezTo>
                  <a:cubicBezTo>
                    <a:pt x="41" y="287"/>
                    <a:pt x="17" y="279"/>
                    <a:pt x="0" y="287"/>
                  </a:cubicBezTo>
                  <a:cubicBezTo>
                    <a:pt x="0" y="287"/>
                    <a:pt x="0" y="296"/>
                    <a:pt x="0" y="312"/>
                  </a:cubicBezTo>
                  <a:cubicBezTo>
                    <a:pt x="9" y="337"/>
                    <a:pt x="17" y="378"/>
                    <a:pt x="25" y="411"/>
                  </a:cubicBezTo>
                  <a:cubicBezTo>
                    <a:pt x="50" y="493"/>
                    <a:pt x="82" y="583"/>
                    <a:pt x="91" y="591"/>
                  </a:cubicBezTo>
                  <a:cubicBezTo>
                    <a:pt x="99" y="599"/>
                    <a:pt x="107" y="607"/>
                    <a:pt x="123" y="616"/>
                  </a:cubicBezTo>
                  <a:cubicBezTo>
                    <a:pt x="156" y="632"/>
                    <a:pt x="189" y="657"/>
                    <a:pt x="214" y="706"/>
                  </a:cubicBezTo>
                  <a:cubicBezTo>
                    <a:pt x="247" y="747"/>
                    <a:pt x="238" y="870"/>
                    <a:pt x="238" y="969"/>
                  </a:cubicBezTo>
                  <a:cubicBezTo>
                    <a:pt x="238" y="1026"/>
                    <a:pt x="230" y="1067"/>
                    <a:pt x="230" y="1067"/>
                  </a:cubicBezTo>
                  <a:cubicBezTo>
                    <a:pt x="230" y="1067"/>
                    <a:pt x="247" y="1067"/>
                    <a:pt x="255" y="1067"/>
                  </a:cubicBezTo>
                  <a:cubicBezTo>
                    <a:pt x="271" y="1067"/>
                    <a:pt x="288" y="1067"/>
                    <a:pt x="312" y="1083"/>
                  </a:cubicBezTo>
                  <a:cubicBezTo>
                    <a:pt x="353" y="1100"/>
                    <a:pt x="329" y="1166"/>
                    <a:pt x="288" y="1248"/>
                  </a:cubicBezTo>
                  <a:lnTo>
                    <a:pt x="288" y="1248"/>
                  </a:lnTo>
                  <a:cubicBezTo>
                    <a:pt x="271" y="1280"/>
                    <a:pt x="255" y="1313"/>
                    <a:pt x="230" y="1354"/>
                  </a:cubicBezTo>
                  <a:cubicBezTo>
                    <a:pt x="197" y="1420"/>
                    <a:pt x="164" y="1486"/>
                    <a:pt x="156" y="1510"/>
                  </a:cubicBezTo>
                  <a:lnTo>
                    <a:pt x="156" y="1510"/>
                  </a:lnTo>
                  <a:cubicBezTo>
                    <a:pt x="156" y="1518"/>
                    <a:pt x="230" y="1543"/>
                    <a:pt x="288" y="1559"/>
                  </a:cubicBezTo>
                  <a:cubicBezTo>
                    <a:pt x="337" y="1576"/>
                    <a:pt x="378" y="1592"/>
                    <a:pt x="394" y="1609"/>
                  </a:cubicBezTo>
                  <a:cubicBezTo>
                    <a:pt x="411" y="1642"/>
                    <a:pt x="411" y="1699"/>
                    <a:pt x="411" y="1756"/>
                  </a:cubicBezTo>
                  <a:cubicBezTo>
                    <a:pt x="411" y="1789"/>
                    <a:pt x="411" y="1822"/>
                    <a:pt x="411" y="1838"/>
                  </a:cubicBezTo>
                  <a:cubicBezTo>
                    <a:pt x="419" y="1847"/>
                    <a:pt x="443" y="1871"/>
                    <a:pt x="468" y="1888"/>
                  </a:cubicBezTo>
                  <a:cubicBezTo>
                    <a:pt x="501" y="1912"/>
                    <a:pt x="526" y="1937"/>
                    <a:pt x="534" y="1962"/>
                  </a:cubicBezTo>
                  <a:cubicBezTo>
                    <a:pt x="542" y="1986"/>
                    <a:pt x="542" y="2011"/>
                    <a:pt x="534" y="2044"/>
                  </a:cubicBezTo>
                  <a:cubicBezTo>
                    <a:pt x="534" y="2068"/>
                    <a:pt x="526" y="2085"/>
                    <a:pt x="526" y="2101"/>
                  </a:cubicBezTo>
                  <a:cubicBezTo>
                    <a:pt x="534" y="2109"/>
                    <a:pt x="558" y="2134"/>
                    <a:pt x="583" y="2159"/>
                  </a:cubicBezTo>
                  <a:lnTo>
                    <a:pt x="583" y="2159"/>
                  </a:lnTo>
                  <a:cubicBezTo>
                    <a:pt x="599" y="2183"/>
                    <a:pt x="624" y="2208"/>
                    <a:pt x="632" y="2224"/>
                  </a:cubicBezTo>
                  <a:cubicBezTo>
                    <a:pt x="640" y="2257"/>
                    <a:pt x="632" y="2306"/>
                    <a:pt x="616" y="2356"/>
                  </a:cubicBezTo>
                  <a:cubicBezTo>
                    <a:pt x="608" y="2388"/>
                    <a:pt x="599" y="2413"/>
                    <a:pt x="599" y="2429"/>
                  </a:cubicBezTo>
                  <a:cubicBezTo>
                    <a:pt x="599" y="2438"/>
                    <a:pt x="632" y="2446"/>
                    <a:pt x="665" y="2454"/>
                  </a:cubicBezTo>
                  <a:cubicBezTo>
                    <a:pt x="690" y="2462"/>
                    <a:pt x="714" y="2470"/>
                    <a:pt x="731" y="2495"/>
                  </a:cubicBezTo>
                  <a:cubicBezTo>
                    <a:pt x="739" y="2511"/>
                    <a:pt x="731" y="2552"/>
                    <a:pt x="731" y="2585"/>
                  </a:cubicBezTo>
                  <a:cubicBezTo>
                    <a:pt x="723" y="2610"/>
                    <a:pt x="723" y="2626"/>
                    <a:pt x="723" y="2635"/>
                  </a:cubicBezTo>
                  <a:cubicBezTo>
                    <a:pt x="723" y="2643"/>
                    <a:pt x="747" y="2643"/>
                    <a:pt x="780" y="2659"/>
                  </a:cubicBezTo>
                  <a:lnTo>
                    <a:pt x="780" y="2659"/>
                  </a:lnTo>
                  <a:cubicBezTo>
                    <a:pt x="821" y="2676"/>
                    <a:pt x="862" y="2700"/>
                    <a:pt x="878" y="2717"/>
                  </a:cubicBezTo>
                  <a:cubicBezTo>
                    <a:pt x="887" y="2741"/>
                    <a:pt x="903" y="2807"/>
                    <a:pt x="911" y="2881"/>
                  </a:cubicBezTo>
                  <a:cubicBezTo>
                    <a:pt x="928" y="2979"/>
                    <a:pt x="952" y="3078"/>
                    <a:pt x="952" y="3078"/>
                  </a:cubicBezTo>
                  <a:cubicBezTo>
                    <a:pt x="961" y="3086"/>
                    <a:pt x="969" y="3070"/>
                    <a:pt x="985" y="3061"/>
                  </a:cubicBezTo>
                  <a:cubicBezTo>
                    <a:pt x="1002" y="3053"/>
                    <a:pt x="1026" y="3045"/>
                    <a:pt x="1043" y="3045"/>
                  </a:cubicBezTo>
                  <a:cubicBezTo>
                    <a:pt x="1067" y="3045"/>
                    <a:pt x="1133" y="3111"/>
                    <a:pt x="1182" y="3160"/>
                  </a:cubicBezTo>
                  <a:cubicBezTo>
                    <a:pt x="1207" y="3184"/>
                    <a:pt x="1231" y="3209"/>
                    <a:pt x="1240" y="3217"/>
                  </a:cubicBezTo>
                  <a:cubicBezTo>
                    <a:pt x="1240" y="3217"/>
                    <a:pt x="1281" y="3201"/>
                    <a:pt x="1330" y="3184"/>
                  </a:cubicBezTo>
                  <a:cubicBezTo>
                    <a:pt x="1387" y="3168"/>
                    <a:pt x="1453" y="3152"/>
                    <a:pt x="1494" y="3152"/>
                  </a:cubicBezTo>
                  <a:cubicBezTo>
                    <a:pt x="1510" y="3160"/>
                    <a:pt x="1519" y="3160"/>
                    <a:pt x="1519" y="3160"/>
                  </a:cubicBezTo>
                  <a:cubicBezTo>
                    <a:pt x="1576" y="3168"/>
                    <a:pt x="1609" y="3168"/>
                    <a:pt x="1642" y="3201"/>
                  </a:cubicBezTo>
                  <a:cubicBezTo>
                    <a:pt x="1666" y="3225"/>
                    <a:pt x="1666" y="3250"/>
                    <a:pt x="1642" y="3275"/>
                  </a:cubicBezTo>
                  <a:lnTo>
                    <a:pt x="1642" y="3275"/>
                  </a:lnTo>
                  <a:cubicBezTo>
                    <a:pt x="1617" y="3291"/>
                    <a:pt x="1560" y="3324"/>
                    <a:pt x="1510" y="3340"/>
                  </a:cubicBezTo>
                  <a:cubicBezTo>
                    <a:pt x="1486" y="3357"/>
                    <a:pt x="1461" y="3365"/>
                    <a:pt x="1461" y="3365"/>
                  </a:cubicBezTo>
                  <a:cubicBezTo>
                    <a:pt x="1453" y="3373"/>
                    <a:pt x="1445" y="3414"/>
                    <a:pt x="1437" y="3455"/>
                  </a:cubicBezTo>
                  <a:cubicBezTo>
                    <a:pt x="1428" y="3488"/>
                    <a:pt x="1428" y="3513"/>
                    <a:pt x="1437" y="3521"/>
                  </a:cubicBezTo>
                  <a:cubicBezTo>
                    <a:pt x="1445" y="3537"/>
                    <a:pt x="1453" y="3545"/>
                    <a:pt x="1469" y="3562"/>
                  </a:cubicBezTo>
                  <a:cubicBezTo>
                    <a:pt x="1494" y="3595"/>
                    <a:pt x="1527" y="3619"/>
                    <a:pt x="1543" y="3669"/>
                  </a:cubicBezTo>
                  <a:cubicBezTo>
                    <a:pt x="1551" y="3701"/>
                    <a:pt x="1560" y="3726"/>
                    <a:pt x="1560" y="3751"/>
                  </a:cubicBezTo>
                  <a:cubicBezTo>
                    <a:pt x="1568" y="3775"/>
                    <a:pt x="1560" y="3800"/>
                    <a:pt x="1560" y="3816"/>
                  </a:cubicBezTo>
                  <a:cubicBezTo>
                    <a:pt x="1543" y="3874"/>
                    <a:pt x="1469" y="3874"/>
                    <a:pt x="1420" y="3874"/>
                  </a:cubicBezTo>
                  <a:cubicBezTo>
                    <a:pt x="1395" y="3866"/>
                    <a:pt x="1379" y="3866"/>
                    <a:pt x="1379" y="3874"/>
                  </a:cubicBezTo>
                  <a:cubicBezTo>
                    <a:pt x="1371" y="3874"/>
                    <a:pt x="1354" y="3890"/>
                    <a:pt x="1338" y="3907"/>
                  </a:cubicBezTo>
                  <a:cubicBezTo>
                    <a:pt x="1305" y="3939"/>
                    <a:pt x="1264" y="3980"/>
                    <a:pt x="1256" y="3997"/>
                  </a:cubicBezTo>
                  <a:cubicBezTo>
                    <a:pt x="1256" y="3997"/>
                    <a:pt x="1256" y="4038"/>
                    <a:pt x="1256" y="4087"/>
                  </a:cubicBezTo>
                  <a:cubicBezTo>
                    <a:pt x="1256" y="4161"/>
                    <a:pt x="1256" y="4235"/>
                    <a:pt x="1240" y="4259"/>
                  </a:cubicBezTo>
                  <a:cubicBezTo>
                    <a:pt x="1207" y="4309"/>
                    <a:pt x="1141" y="4276"/>
                    <a:pt x="1092" y="4251"/>
                  </a:cubicBezTo>
                  <a:cubicBezTo>
                    <a:pt x="1084" y="4251"/>
                    <a:pt x="1084" y="4243"/>
                    <a:pt x="1075" y="4243"/>
                  </a:cubicBezTo>
                  <a:lnTo>
                    <a:pt x="1075" y="4243"/>
                  </a:lnTo>
                  <a:cubicBezTo>
                    <a:pt x="1075" y="4243"/>
                    <a:pt x="1059" y="4251"/>
                    <a:pt x="1043" y="4268"/>
                  </a:cubicBezTo>
                  <a:cubicBezTo>
                    <a:pt x="1034" y="4276"/>
                    <a:pt x="1026" y="4292"/>
                    <a:pt x="1018" y="4309"/>
                  </a:cubicBezTo>
                  <a:cubicBezTo>
                    <a:pt x="1018" y="4333"/>
                    <a:pt x="1043" y="4366"/>
                    <a:pt x="1067" y="4391"/>
                  </a:cubicBezTo>
                  <a:cubicBezTo>
                    <a:pt x="1084" y="4407"/>
                    <a:pt x="1100" y="4424"/>
                    <a:pt x="1100" y="4448"/>
                  </a:cubicBezTo>
                  <a:cubicBezTo>
                    <a:pt x="1100" y="4456"/>
                    <a:pt x="1092" y="4481"/>
                    <a:pt x="1075" y="4514"/>
                  </a:cubicBezTo>
                  <a:cubicBezTo>
                    <a:pt x="1043" y="4588"/>
                    <a:pt x="1002" y="4694"/>
                    <a:pt x="1010" y="4727"/>
                  </a:cubicBezTo>
                  <a:cubicBezTo>
                    <a:pt x="1026" y="4768"/>
                    <a:pt x="1092" y="4834"/>
                    <a:pt x="1141" y="4891"/>
                  </a:cubicBezTo>
                  <a:cubicBezTo>
                    <a:pt x="1174" y="4924"/>
                    <a:pt x="1207" y="4949"/>
                    <a:pt x="1223" y="4973"/>
                  </a:cubicBezTo>
                  <a:cubicBezTo>
                    <a:pt x="1231" y="4982"/>
                    <a:pt x="1264" y="4982"/>
                    <a:pt x="1289" y="4982"/>
                  </a:cubicBezTo>
                  <a:cubicBezTo>
                    <a:pt x="1322" y="4982"/>
                    <a:pt x="1363" y="4982"/>
                    <a:pt x="1395" y="4998"/>
                  </a:cubicBezTo>
                  <a:cubicBezTo>
                    <a:pt x="1461" y="5031"/>
                    <a:pt x="1428" y="5105"/>
                    <a:pt x="1404" y="5162"/>
                  </a:cubicBezTo>
                  <a:lnTo>
                    <a:pt x="1404" y="5162"/>
                  </a:lnTo>
                  <a:cubicBezTo>
                    <a:pt x="1404" y="5170"/>
                    <a:pt x="1395" y="5187"/>
                    <a:pt x="1395" y="5187"/>
                  </a:cubicBezTo>
                  <a:lnTo>
                    <a:pt x="1395" y="5187"/>
                  </a:lnTo>
                  <a:cubicBezTo>
                    <a:pt x="1395" y="5203"/>
                    <a:pt x="1404" y="5244"/>
                    <a:pt x="1420" y="5302"/>
                  </a:cubicBezTo>
                  <a:lnTo>
                    <a:pt x="1420" y="5302"/>
                  </a:lnTo>
                  <a:cubicBezTo>
                    <a:pt x="1445" y="5384"/>
                    <a:pt x="1469" y="5474"/>
                    <a:pt x="1486" y="5523"/>
                  </a:cubicBezTo>
                  <a:cubicBezTo>
                    <a:pt x="1494" y="5540"/>
                    <a:pt x="1551" y="5540"/>
                    <a:pt x="1609" y="5548"/>
                  </a:cubicBezTo>
                  <a:cubicBezTo>
                    <a:pt x="1666" y="5548"/>
                    <a:pt x="1724" y="5556"/>
                    <a:pt x="1773" y="5573"/>
                  </a:cubicBezTo>
                  <a:cubicBezTo>
                    <a:pt x="1822" y="5589"/>
                    <a:pt x="1904" y="5646"/>
                    <a:pt x="1978" y="5712"/>
                  </a:cubicBezTo>
                  <a:cubicBezTo>
                    <a:pt x="2093" y="5794"/>
                    <a:pt x="2200" y="5901"/>
                    <a:pt x="2224" y="5925"/>
                  </a:cubicBezTo>
                  <a:cubicBezTo>
                    <a:pt x="2224" y="5925"/>
                    <a:pt x="2265" y="5925"/>
                    <a:pt x="2290" y="5917"/>
                  </a:cubicBezTo>
                  <a:cubicBezTo>
                    <a:pt x="2323" y="5909"/>
                    <a:pt x="2347" y="5909"/>
                    <a:pt x="2364" y="5909"/>
                  </a:cubicBezTo>
                  <a:lnTo>
                    <a:pt x="2364" y="5909"/>
                  </a:lnTo>
                  <a:cubicBezTo>
                    <a:pt x="2388" y="5917"/>
                    <a:pt x="2479" y="6049"/>
                    <a:pt x="2561" y="6188"/>
                  </a:cubicBezTo>
                  <a:cubicBezTo>
                    <a:pt x="2643" y="6328"/>
                    <a:pt x="2725" y="6483"/>
                    <a:pt x="2725" y="6508"/>
                  </a:cubicBezTo>
                  <a:cubicBezTo>
                    <a:pt x="2725" y="6533"/>
                    <a:pt x="2717" y="6566"/>
                    <a:pt x="2709" y="6607"/>
                  </a:cubicBezTo>
                  <a:cubicBezTo>
                    <a:pt x="2692" y="6648"/>
                    <a:pt x="2668" y="6705"/>
                    <a:pt x="2651" y="6738"/>
                  </a:cubicBezTo>
                  <a:cubicBezTo>
                    <a:pt x="2643" y="6763"/>
                    <a:pt x="2635" y="6836"/>
                    <a:pt x="2635" y="6902"/>
                  </a:cubicBezTo>
                  <a:cubicBezTo>
                    <a:pt x="2635" y="6984"/>
                    <a:pt x="2635" y="7066"/>
                    <a:pt x="2643" y="7074"/>
                  </a:cubicBezTo>
                  <a:cubicBezTo>
                    <a:pt x="2643" y="7083"/>
                    <a:pt x="2676" y="7066"/>
                    <a:pt x="2709" y="7066"/>
                  </a:cubicBezTo>
                  <a:cubicBezTo>
                    <a:pt x="2758" y="7058"/>
                    <a:pt x="2807" y="7050"/>
                    <a:pt x="2840" y="7058"/>
                  </a:cubicBezTo>
                  <a:cubicBezTo>
                    <a:pt x="2914" y="7074"/>
                    <a:pt x="2897" y="7189"/>
                    <a:pt x="2873" y="7312"/>
                  </a:cubicBezTo>
                  <a:cubicBezTo>
                    <a:pt x="2864" y="7386"/>
                    <a:pt x="2856" y="7460"/>
                    <a:pt x="2856" y="7518"/>
                  </a:cubicBezTo>
                  <a:cubicBezTo>
                    <a:pt x="2864" y="7567"/>
                    <a:pt x="2914" y="7583"/>
                    <a:pt x="2971" y="7608"/>
                  </a:cubicBezTo>
                  <a:cubicBezTo>
                    <a:pt x="3029" y="7632"/>
                    <a:pt x="3102" y="7657"/>
                    <a:pt x="3152" y="7731"/>
                  </a:cubicBezTo>
                  <a:cubicBezTo>
                    <a:pt x="3193" y="7788"/>
                    <a:pt x="3242" y="7838"/>
                    <a:pt x="3291" y="78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74"/>
            <p:cNvSpPr/>
            <p:nvPr/>
          </p:nvSpPr>
          <p:spPr>
            <a:xfrm>
              <a:off x="4332450" y="2210575"/>
              <a:ext cx="175025" cy="165200"/>
            </a:xfrm>
            <a:custGeom>
              <a:avLst/>
              <a:gdLst/>
              <a:ahLst/>
              <a:cxnLst/>
              <a:rect l="l" t="t" r="r" b="b"/>
              <a:pathLst>
                <a:path w="7001" h="6608" extrusionOk="0">
                  <a:moveTo>
                    <a:pt x="6656" y="5975"/>
                  </a:moveTo>
                  <a:cubicBezTo>
                    <a:pt x="6664" y="5959"/>
                    <a:pt x="6673" y="5951"/>
                    <a:pt x="6689" y="5942"/>
                  </a:cubicBezTo>
                  <a:cubicBezTo>
                    <a:pt x="6746" y="5885"/>
                    <a:pt x="6705" y="5910"/>
                    <a:pt x="6812" y="5926"/>
                  </a:cubicBezTo>
                  <a:cubicBezTo>
                    <a:pt x="6869" y="5934"/>
                    <a:pt x="6943" y="5959"/>
                    <a:pt x="7001" y="5959"/>
                  </a:cubicBezTo>
                  <a:cubicBezTo>
                    <a:pt x="6952" y="5910"/>
                    <a:pt x="6910" y="5860"/>
                    <a:pt x="6869" y="5803"/>
                  </a:cubicBezTo>
                  <a:cubicBezTo>
                    <a:pt x="6828" y="5745"/>
                    <a:pt x="6763" y="5721"/>
                    <a:pt x="6714" y="5704"/>
                  </a:cubicBezTo>
                  <a:cubicBezTo>
                    <a:pt x="6631" y="5672"/>
                    <a:pt x="6566" y="5647"/>
                    <a:pt x="6558" y="5557"/>
                  </a:cubicBezTo>
                  <a:cubicBezTo>
                    <a:pt x="6549" y="5491"/>
                    <a:pt x="6566" y="5409"/>
                    <a:pt x="6574" y="5335"/>
                  </a:cubicBezTo>
                  <a:cubicBezTo>
                    <a:pt x="6590" y="5245"/>
                    <a:pt x="6599" y="5163"/>
                    <a:pt x="6590" y="5155"/>
                  </a:cubicBezTo>
                  <a:lnTo>
                    <a:pt x="6590" y="5155"/>
                  </a:lnTo>
                  <a:cubicBezTo>
                    <a:pt x="6566" y="5155"/>
                    <a:pt x="6525" y="5155"/>
                    <a:pt x="6484" y="5163"/>
                  </a:cubicBezTo>
                  <a:cubicBezTo>
                    <a:pt x="6426" y="5171"/>
                    <a:pt x="6369" y="5179"/>
                    <a:pt x="6352" y="5138"/>
                  </a:cubicBezTo>
                  <a:cubicBezTo>
                    <a:pt x="6336" y="5122"/>
                    <a:pt x="6336" y="5023"/>
                    <a:pt x="6336" y="4933"/>
                  </a:cubicBezTo>
                  <a:cubicBezTo>
                    <a:pt x="6336" y="4851"/>
                    <a:pt x="6344" y="4777"/>
                    <a:pt x="6361" y="4744"/>
                  </a:cubicBezTo>
                  <a:cubicBezTo>
                    <a:pt x="6369" y="4711"/>
                    <a:pt x="6393" y="4662"/>
                    <a:pt x="6410" y="4613"/>
                  </a:cubicBezTo>
                  <a:cubicBezTo>
                    <a:pt x="6418" y="4580"/>
                    <a:pt x="6426" y="4556"/>
                    <a:pt x="6426" y="4539"/>
                  </a:cubicBezTo>
                  <a:cubicBezTo>
                    <a:pt x="6426" y="4523"/>
                    <a:pt x="6344" y="4391"/>
                    <a:pt x="6270" y="4260"/>
                  </a:cubicBezTo>
                  <a:cubicBezTo>
                    <a:pt x="6197" y="4129"/>
                    <a:pt x="6123" y="4014"/>
                    <a:pt x="6114" y="4006"/>
                  </a:cubicBezTo>
                  <a:cubicBezTo>
                    <a:pt x="6106" y="4006"/>
                    <a:pt x="6090" y="4014"/>
                    <a:pt x="6073" y="4014"/>
                  </a:cubicBezTo>
                  <a:lnTo>
                    <a:pt x="6073" y="4014"/>
                  </a:lnTo>
                  <a:cubicBezTo>
                    <a:pt x="6024" y="4022"/>
                    <a:pt x="5959" y="4038"/>
                    <a:pt x="5934" y="3997"/>
                  </a:cubicBezTo>
                  <a:cubicBezTo>
                    <a:pt x="5917" y="3973"/>
                    <a:pt x="5811" y="3874"/>
                    <a:pt x="5704" y="3792"/>
                  </a:cubicBezTo>
                  <a:cubicBezTo>
                    <a:pt x="5630" y="3735"/>
                    <a:pt x="5556" y="3686"/>
                    <a:pt x="5515" y="3669"/>
                  </a:cubicBezTo>
                  <a:cubicBezTo>
                    <a:pt x="5483" y="3653"/>
                    <a:pt x="5425" y="3645"/>
                    <a:pt x="5376" y="3645"/>
                  </a:cubicBezTo>
                  <a:cubicBezTo>
                    <a:pt x="5286" y="3645"/>
                    <a:pt x="5212" y="3636"/>
                    <a:pt x="5187" y="3571"/>
                  </a:cubicBezTo>
                  <a:cubicBezTo>
                    <a:pt x="5171" y="3530"/>
                    <a:pt x="5146" y="3431"/>
                    <a:pt x="5121" y="3349"/>
                  </a:cubicBezTo>
                  <a:lnTo>
                    <a:pt x="5121" y="3349"/>
                  </a:lnTo>
                  <a:cubicBezTo>
                    <a:pt x="5105" y="3283"/>
                    <a:pt x="5097" y="3234"/>
                    <a:pt x="5097" y="3210"/>
                  </a:cubicBezTo>
                  <a:lnTo>
                    <a:pt x="5097" y="3210"/>
                  </a:lnTo>
                  <a:cubicBezTo>
                    <a:pt x="5097" y="3201"/>
                    <a:pt x="5105" y="3185"/>
                    <a:pt x="5113" y="3169"/>
                  </a:cubicBezTo>
                  <a:lnTo>
                    <a:pt x="5113" y="3169"/>
                  </a:lnTo>
                  <a:cubicBezTo>
                    <a:pt x="5121" y="3136"/>
                    <a:pt x="5138" y="3095"/>
                    <a:pt x="5130" y="3087"/>
                  </a:cubicBezTo>
                  <a:cubicBezTo>
                    <a:pt x="5113" y="3078"/>
                    <a:pt x="5080" y="3078"/>
                    <a:pt x="5056" y="3078"/>
                  </a:cubicBezTo>
                  <a:cubicBezTo>
                    <a:pt x="5015" y="3087"/>
                    <a:pt x="4966" y="3087"/>
                    <a:pt x="4933" y="3045"/>
                  </a:cubicBezTo>
                  <a:cubicBezTo>
                    <a:pt x="4924" y="3029"/>
                    <a:pt x="4892" y="2996"/>
                    <a:pt x="4859" y="2963"/>
                  </a:cubicBezTo>
                  <a:cubicBezTo>
                    <a:pt x="4801" y="2906"/>
                    <a:pt x="4736" y="2832"/>
                    <a:pt x="4711" y="2783"/>
                  </a:cubicBezTo>
                  <a:cubicBezTo>
                    <a:pt x="4686" y="2725"/>
                    <a:pt x="4744" y="2602"/>
                    <a:pt x="4777" y="2520"/>
                  </a:cubicBezTo>
                  <a:cubicBezTo>
                    <a:pt x="4785" y="2496"/>
                    <a:pt x="4801" y="2479"/>
                    <a:pt x="4801" y="2479"/>
                  </a:cubicBezTo>
                  <a:cubicBezTo>
                    <a:pt x="4801" y="2471"/>
                    <a:pt x="4793" y="2479"/>
                    <a:pt x="4785" y="2463"/>
                  </a:cubicBezTo>
                  <a:cubicBezTo>
                    <a:pt x="4752" y="2430"/>
                    <a:pt x="4703" y="2389"/>
                    <a:pt x="4719" y="2323"/>
                  </a:cubicBezTo>
                  <a:cubicBezTo>
                    <a:pt x="4728" y="2290"/>
                    <a:pt x="4744" y="2266"/>
                    <a:pt x="4760" y="2249"/>
                  </a:cubicBezTo>
                  <a:cubicBezTo>
                    <a:pt x="4785" y="2225"/>
                    <a:pt x="4826" y="2208"/>
                    <a:pt x="4834" y="2208"/>
                  </a:cubicBezTo>
                  <a:lnTo>
                    <a:pt x="4834" y="2208"/>
                  </a:lnTo>
                  <a:cubicBezTo>
                    <a:pt x="4851" y="2200"/>
                    <a:pt x="4867" y="2208"/>
                    <a:pt x="4892" y="2225"/>
                  </a:cubicBezTo>
                  <a:cubicBezTo>
                    <a:pt x="4916" y="2233"/>
                    <a:pt x="4949" y="2258"/>
                    <a:pt x="4949" y="2258"/>
                  </a:cubicBezTo>
                  <a:cubicBezTo>
                    <a:pt x="4957" y="2249"/>
                    <a:pt x="4957" y="2176"/>
                    <a:pt x="4957" y="2118"/>
                  </a:cubicBezTo>
                  <a:cubicBezTo>
                    <a:pt x="4957" y="2061"/>
                    <a:pt x="4957" y="2003"/>
                    <a:pt x="4974" y="1987"/>
                  </a:cubicBezTo>
                  <a:cubicBezTo>
                    <a:pt x="4982" y="1970"/>
                    <a:pt x="5023" y="1929"/>
                    <a:pt x="5056" y="1888"/>
                  </a:cubicBezTo>
                  <a:cubicBezTo>
                    <a:pt x="5080" y="1864"/>
                    <a:pt x="5105" y="1847"/>
                    <a:pt x="5113" y="1839"/>
                  </a:cubicBezTo>
                  <a:cubicBezTo>
                    <a:pt x="5130" y="1831"/>
                    <a:pt x="5154" y="1831"/>
                    <a:pt x="5187" y="1831"/>
                  </a:cubicBezTo>
                  <a:cubicBezTo>
                    <a:pt x="5220" y="1831"/>
                    <a:pt x="5253" y="1839"/>
                    <a:pt x="5253" y="1831"/>
                  </a:cubicBezTo>
                  <a:cubicBezTo>
                    <a:pt x="5261" y="1814"/>
                    <a:pt x="5261" y="1806"/>
                    <a:pt x="5261" y="1790"/>
                  </a:cubicBezTo>
                  <a:lnTo>
                    <a:pt x="5261" y="1790"/>
                  </a:lnTo>
                  <a:cubicBezTo>
                    <a:pt x="5261" y="1765"/>
                    <a:pt x="5253" y="1749"/>
                    <a:pt x="5245" y="1724"/>
                  </a:cubicBezTo>
                  <a:cubicBezTo>
                    <a:pt x="5228" y="1691"/>
                    <a:pt x="5212" y="1667"/>
                    <a:pt x="5187" y="1642"/>
                  </a:cubicBezTo>
                  <a:cubicBezTo>
                    <a:pt x="5171" y="1626"/>
                    <a:pt x="5154" y="1609"/>
                    <a:pt x="5138" y="1585"/>
                  </a:cubicBezTo>
                  <a:cubicBezTo>
                    <a:pt x="5130" y="1560"/>
                    <a:pt x="5130" y="1519"/>
                    <a:pt x="5138" y="1478"/>
                  </a:cubicBezTo>
                  <a:cubicBezTo>
                    <a:pt x="5138" y="1429"/>
                    <a:pt x="5162" y="1363"/>
                    <a:pt x="5171" y="1347"/>
                  </a:cubicBezTo>
                  <a:cubicBezTo>
                    <a:pt x="5179" y="1338"/>
                    <a:pt x="5212" y="1322"/>
                    <a:pt x="5253" y="1306"/>
                  </a:cubicBezTo>
                  <a:cubicBezTo>
                    <a:pt x="5277" y="1297"/>
                    <a:pt x="5310" y="1281"/>
                    <a:pt x="5335" y="1273"/>
                  </a:cubicBezTo>
                  <a:cubicBezTo>
                    <a:pt x="5318" y="1265"/>
                    <a:pt x="5302" y="1265"/>
                    <a:pt x="5277" y="1256"/>
                  </a:cubicBezTo>
                  <a:lnTo>
                    <a:pt x="5253" y="1256"/>
                  </a:lnTo>
                  <a:cubicBezTo>
                    <a:pt x="5228" y="1248"/>
                    <a:pt x="5171" y="1265"/>
                    <a:pt x="5113" y="1281"/>
                  </a:cubicBezTo>
                  <a:cubicBezTo>
                    <a:pt x="5048" y="1306"/>
                    <a:pt x="4990" y="1322"/>
                    <a:pt x="4966" y="1306"/>
                  </a:cubicBezTo>
                  <a:cubicBezTo>
                    <a:pt x="4957" y="1297"/>
                    <a:pt x="4933" y="1273"/>
                    <a:pt x="4900" y="1240"/>
                  </a:cubicBezTo>
                  <a:cubicBezTo>
                    <a:pt x="4859" y="1199"/>
                    <a:pt x="4801" y="1142"/>
                    <a:pt x="4801" y="1142"/>
                  </a:cubicBezTo>
                  <a:cubicBezTo>
                    <a:pt x="4801" y="1142"/>
                    <a:pt x="4793" y="1150"/>
                    <a:pt x="4785" y="1158"/>
                  </a:cubicBezTo>
                  <a:cubicBezTo>
                    <a:pt x="4752" y="1174"/>
                    <a:pt x="4711" y="1191"/>
                    <a:pt x="4678" y="1166"/>
                  </a:cubicBezTo>
                  <a:cubicBezTo>
                    <a:pt x="4654" y="1150"/>
                    <a:pt x="4629" y="1035"/>
                    <a:pt x="4613" y="928"/>
                  </a:cubicBezTo>
                  <a:cubicBezTo>
                    <a:pt x="4604" y="863"/>
                    <a:pt x="4588" y="797"/>
                    <a:pt x="4580" y="789"/>
                  </a:cubicBezTo>
                  <a:cubicBezTo>
                    <a:pt x="4580" y="780"/>
                    <a:pt x="4547" y="772"/>
                    <a:pt x="4522" y="756"/>
                  </a:cubicBezTo>
                  <a:lnTo>
                    <a:pt x="4522" y="756"/>
                  </a:lnTo>
                  <a:cubicBezTo>
                    <a:pt x="4473" y="731"/>
                    <a:pt x="4424" y="707"/>
                    <a:pt x="4416" y="674"/>
                  </a:cubicBezTo>
                  <a:cubicBezTo>
                    <a:pt x="4416" y="657"/>
                    <a:pt x="4424" y="633"/>
                    <a:pt x="4424" y="608"/>
                  </a:cubicBezTo>
                  <a:cubicBezTo>
                    <a:pt x="4432" y="583"/>
                    <a:pt x="4440" y="559"/>
                    <a:pt x="4432" y="559"/>
                  </a:cubicBezTo>
                  <a:cubicBezTo>
                    <a:pt x="4432" y="551"/>
                    <a:pt x="4424" y="559"/>
                    <a:pt x="4407" y="551"/>
                  </a:cubicBezTo>
                  <a:cubicBezTo>
                    <a:pt x="4358" y="534"/>
                    <a:pt x="4293" y="518"/>
                    <a:pt x="4293" y="460"/>
                  </a:cubicBezTo>
                  <a:lnTo>
                    <a:pt x="4293" y="460"/>
                  </a:lnTo>
                  <a:cubicBezTo>
                    <a:pt x="4293" y="436"/>
                    <a:pt x="4309" y="403"/>
                    <a:pt x="4317" y="362"/>
                  </a:cubicBezTo>
                  <a:cubicBezTo>
                    <a:pt x="4325" y="329"/>
                    <a:pt x="4334" y="288"/>
                    <a:pt x="4334" y="280"/>
                  </a:cubicBezTo>
                  <a:cubicBezTo>
                    <a:pt x="4334" y="272"/>
                    <a:pt x="4317" y="255"/>
                    <a:pt x="4301" y="239"/>
                  </a:cubicBezTo>
                  <a:lnTo>
                    <a:pt x="4301" y="239"/>
                  </a:lnTo>
                  <a:cubicBezTo>
                    <a:pt x="4284" y="222"/>
                    <a:pt x="4268" y="206"/>
                    <a:pt x="4260" y="190"/>
                  </a:cubicBezTo>
                  <a:cubicBezTo>
                    <a:pt x="4194" y="239"/>
                    <a:pt x="4046" y="329"/>
                    <a:pt x="3981" y="321"/>
                  </a:cubicBezTo>
                  <a:cubicBezTo>
                    <a:pt x="3940" y="313"/>
                    <a:pt x="3899" y="239"/>
                    <a:pt x="3858" y="173"/>
                  </a:cubicBezTo>
                  <a:cubicBezTo>
                    <a:pt x="3825" y="107"/>
                    <a:pt x="3792" y="42"/>
                    <a:pt x="3776" y="50"/>
                  </a:cubicBezTo>
                  <a:cubicBezTo>
                    <a:pt x="3710" y="83"/>
                    <a:pt x="3529" y="66"/>
                    <a:pt x="3423" y="58"/>
                  </a:cubicBezTo>
                  <a:cubicBezTo>
                    <a:pt x="3398" y="58"/>
                    <a:pt x="3373" y="58"/>
                    <a:pt x="3357" y="58"/>
                  </a:cubicBezTo>
                  <a:lnTo>
                    <a:pt x="3357" y="58"/>
                  </a:lnTo>
                  <a:lnTo>
                    <a:pt x="3349" y="58"/>
                  </a:lnTo>
                  <a:cubicBezTo>
                    <a:pt x="3291" y="58"/>
                    <a:pt x="3185" y="58"/>
                    <a:pt x="3119" y="25"/>
                  </a:cubicBezTo>
                  <a:cubicBezTo>
                    <a:pt x="3103" y="17"/>
                    <a:pt x="3062" y="9"/>
                    <a:pt x="3021" y="9"/>
                  </a:cubicBezTo>
                  <a:cubicBezTo>
                    <a:pt x="2955" y="1"/>
                    <a:pt x="2873" y="9"/>
                    <a:pt x="2824" y="9"/>
                  </a:cubicBezTo>
                  <a:cubicBezTo>
                    <a:pt x="2799" y="17"/>
                    <a:pt x="2758" y="42"/>
                    <a:pt x="2717" y="75"/>
                  </a:cubicBezTo>
                  <a:cubicBezTo>
                    <a:pt x="2651" y="132"/>
                    <a:pt x="2577" y="206"/>
                    <a:pt x="2569" y="222"/>
                  </a:cubicBezTo>
                  <a:lnTo>
                    <a:pt x="2569" y="222"/>
                  </a:lnTo>
                  <a:cubicBezTo>
                    <a:pt x="2569" y="222"/>
                    <a:pt x="2569" y="231"/>
                    <a:pt x="2569" y="239"/>
                  </a:cubicBezTo>
                  <a:cubicBezTo>
                    <a:pt x="2577" y="255"/>
                    <a:pt x="2586" y="272"/>
                    <a:pt x="2577" y="288"/>
                  </a:cubicBezTo>
                  <a:cubicBezTo>
                    <a:pt x="2577" y="296"/>
                    <a:pt x="2446" y="419"/>
                    <a:pt x="2331" y="518"/>
                  </a:cubicBezTo>
                  <a:cubicBezTo>
                    <a:pt x="2257" y="583"/>
                    <a:pt x="2192" y="633"/>
                    <a:pt x="2151" y="649"/>
                  </a:cubicBezTo>
                  <a:cubicBezTo>
                    <a:pt x="2101" y="657"/>
                    <a:pt x="2044" y="674"/>
                    <a:pt x="1995" y="682"/>
                  </a:cubicBezTo>
                  <a:cubicBezTo>
                    <a:pt x="1945" y="690"/>
                    <a:pt x="1904" y="698"/>
                    <a:pt x="1888" y="707"/>
                  </a:cubicBezTo>
                  <a:lnTo>
                    <a:pt x="1888" y="707"/>
                  </a:lnTo>
                  <a:cubicBezTo>
                    <a:pt x="1880" y="707"/>
                    <a:pt x="1863" y="731"/>
                    <a:pt x="1847" y="764"/>
                  </a:cubicBezTo>
                  <a:cubicBezTo>
                    <a:pt x="1822" y="821"/>
                    <a:pt x="1798" y="895"/>
                    <a:pt x="1790" y="936"/>
                  </a:cubicBezTo>
                  <a:cubicBezTo>
                    <a:pt x="1781" y="961"/>
                    <a:pt x="1798" y="1092"/>
                    <a:pt x="1814" y="1215"/>
                  </a:cubicBezTo>
                  <a:cubicBezTo>
                    <a:pt x="1831" y="1330"/>
                    <a:pt x="1855" y="1445"/>
                    <a:pt x="1847" y="1478"/>
                  </a:cubicBezTo>
                  <a:cubicBezTo>
                    <a:pt x="1839" y="1511"/>
                    <a:pt x="1822" y="1560"/>
                    <a:pt x="1798" y="1609"/>
                  </a:cubicBezTo>
                  <a:cubicBezTo>
                    <a:pt x="1781" y="1650"/>
                    <a:pt x="1765" y="1700"/>
                    <a:pt x="1740" y="1749"/>
                  </a:cubicBezTo>
                  <a:cubicBezTo>
                    <a:pt x="1716" y="1790"/>
                    <a:pt x="1716" y="1864"/>
                    <a:pt x="1724" y="1929"/>
                  </a:cubicBezTo>
                  <a:cubicBezTo>
                    <a:pt x="1732" y="2003"/>
                    <a:pt x="1732" y="2069"/>
                    <a:pt x="1716" y="2126"/>
                  </a:cubicBezTo>
                  <a:cubicBezTo>
                    <a:pt x="1716" y="2135"/>
                    <a:pt x="1707" y="2159"/>
                    <a:pt x="1699" y="2176"/>
                  </a:cubicBezTo>
                  <a:cubicBezTo>
                    <a:pt x="1675" y="2266"/>
                    <a:pt x="1642" y="2348"/>
                    <a:pt x="1609" y="2381"/>
                  </a:cubicBezTo>
                  <a:cubicBezTo>
                    <a:pt x="1584" y="2414"/>
                    <a:pt x="985" y="2725"/>
                    <a:pt x="608" y="2922"/>
                  </a:cubicBezTo>
                  <a:cubicBezTo>
                    <a:pt x="476" y="2996"/>
                    <a:pt x="370" y="3054"/>
                    <a:pt x="329" y="3078"/>
                  </a:cubicBezTo>
                  <a:cubicBezTo>
                    <a:pt x="288" y="3095"/>
                    <a:pt x="165" y="3169"/>
                    <a:pt x="0" y="3267"/>
                  </a:cubicBezTo>
                  <a:cubicBezTo>
                    <a:pt x="0" y="3283"/>
                    <a:pt x="9" y="3316"/>
                    <a:pt x="17" y="3357"/>
                  </a:cubicBezTo>
                  <a:cubicBezTo>
                    <a:pt x="50" y="3563"/>
                    <a:pt x="132" y="3997"/>
                    <a:pt x="165" y="4014"/>
                  </a:cubicBezTo>
                  <a:cubicBezTo>
                    <a:pt x="181" y="4022"/>
                    <a:pt x="206" y="4038"/>
                    <a:pt x="238" y="4047"/>
                  </a:cubicBezTo>
                  <a:cubicBezTo>
                    <a:pt x="247" y="4047"/>
                    <a:pt x="255" y="4055"/>
                    <a:pt x="271" y="4055"/>
                  </a:cubicBezTo>
                  <a:cubicBezTo>
                    <a:pt x="312" y="4071"/>
                    <a:pt x="345" y="4088"/>
                    <a:pt x="362" y="4112"/>
                  </a:cubicBezTo>
                  <a:cubicBezTo>
                    <a:pt x="476" y="4145"/>
                    <a:pt x="1141" y="4334"/>
                    <a:pt x="1248" y="4367"/>
                  </a:cubicBezTo>
                  <a:cubicBezTo>
                    <a:pt x="1314" y="4383"/>
                    <a:pt x="1584" y="4539"/>
                    <a:pt x="1863" y="4711"/>
                  </a:cubicBezTo>
                  <a:cubicBezTo>
                    <a:pt x="2151" y="4892"/>
                    <a:pt x="2446" y="5081"/>
                    <a:pt x="2503" y="5138"/>
                  </a:cubicBezTo>
                  <a:cubicBezTo>
                    <a:pt x="2561" y="5187"/>
                    <a:pt x="2889" y="5458"/>
                    <a:pt x="3250" y="5745"/>
                  </a:cubicBezTo>
                  <a:cubicBezTo>
                    <a:pt x="3710" y="6115"/>
                    <a:pt x="4210" y="6517"/>
                    <a:pt x="4260" y="6550"/>
                  </a:cubicBezTo>
                  <a:cubicBezTo>
                    <a:pt x="4284" y="6566"/>
                    <a:pt x="4432" y="6583"/>
                    <a:pt x="4621" y="6591"/>
                  </a:cubicBezTo>
                  <a:lnTo>
                    <a:pt x="4629" y="6591"/>
                  </a:lnTo>
                  <a:cubicBezTo>
                    <a:pt x="4982" y="6607"/>
                    <a:pt x="5466" y="6607"/>
                    <a:pt x="5548" y="6607"/>
                  </a:cubicBezTo>
                  <a:cubicBezTo>
                    <a:pt x="5597" y="6517"/>
                    <a:pt x="5901" y="5959"/>
                    <a:pt x="5967" y="5918"/>
                  </a:cubicBezTo>
                  <a:cubicBezTo>
                    <a:pt x="6032" y="5869"/>
                    <a:pt x="6172" y="5844"/>
                    <a:pt x="6238" y="5844"/>
                  </a:cubicBezTo>
                  <a:cubicBezTo>
                    <a:pt x="6262" y="5844"/>
                    <a:pt x="6320" y="5852"/>
                    <a:pt x="6369" y="5852"/>
                  </a:cubicBezTo>
                  <a:cubicBezTo>
                    <a:pt x="6418" y="5860"/>
                    <a:pt x="6459" y="5860"/>
                    <a:pt x="6500" y="5869"/>
                  </a:cubicBezTo>
                  <a:cubicBezTo>
                    <a:pt x="6541" y="5877"/>
                    <a:pt x="6599" y="5918"/>
                    <a:pt x="6656" y="597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74"/>
            <p:cNvSpPr/>
            <p:nvPr/>
          </p:nvSpPr>
          <p:spPr>
            <a:xfrm>
              <a:off x="4332450" y="2210575"/>
              <a:ext cx="175025" cy="165200"/>
            </a:xfrm>
            <a:custGeom>
              <a:avLst/>
              <a:gdLst/>
              <a:ahLst/>
              <a:cxnLst/>
              <a:rect l="l" t="t" r="r" b="b"/>
              <a:pathLst>
                <a:path w="7001" h="6608" fill="none" extrusionOk="0">
                  <a:moveTo>
                    <a:pt x="6656" y="5975"/>
                  </a:moveTo>
                  <a:cubicBezTo>
                    <a:pt x="6664" y="5959"/>
                    <a:pt x="6673" y="5951"/>
                    <a:pt x="6689" y="5942"/>
                  </a:cubicBezTo>
                  <a:cubicBezTo>
                    <a:pt x="6746" y="5885"/>
                    <a:pt x="6705" y="5910"/>
                    <a:pt x="6812" y="5926"/>
                  </a:cubicBezTo>
                  <a:cubicBezTo>
                    <a:pt x="6869" y="5934"/>
                    <a:pt x="6943" y="5959"/>
                    <a:pt x="7001" y="5959"/>
                  </a:cubicBezTo>
                  <a:cubicBezTo>
                    <a:pt x="6952" y="5910"/>
                    <a:pt x="6910" y="5860"/>
                    <a:pt x="6869" y="5803"/>
                  </a:cubicBezTo>
                  <a:cubicBezTo>
                    <a:pt x="6828" y="5745"/>
                    <a:pt x="6763" y="5721"/>
                    <a:pt x="6714" y="5704"/>
                  </a:cubicBezTo>
                  <a:cubicBezTo>
                    <a:pt x="6631" y="5672"/>
                    <a:pt x="6566" y="5647"/>
                    <a:pt x="6558" y="5557"/>
                  </a:cubicBezTo>
                  <a:cubicBezTo>
                    <a:pt x="6549" y="5491"/>
                    <a:pt x="6566" y="5409"/>
                    <a:pt x="6574" y="5335"/>
                  </a:cubicBezTo>
                  <a:cubicBezTo>
                    <a:pt x="6590" y="5245"/>
                    <a:pt x="6599" y="5163"/>
                    <a:pt x="6590" y="5155"/>
                  </a:cubicBezTo>
                  <a:lnTo>
                    <a:pt x="6590" y="5155"/>
                  </a:lnTo>
                  <a:cubicBezTo>
                    <a:pt x="6566" y="5155"/>
                    <a:pt x="6525" y="5155"/>
                    <a:pt x="6484" y="5163"/>
                  </a:cubicBezTo>
                  <a:cubicBezTo>
                    <a:pt x="6426" y="5171"/>
                    <a:pt x="6369" y="5179"/>
                    <a:pt x="6352" y="5138"/>
                  </a:cubicBezTo>
                  <a:cubicBezTo>
                    <a:pt x="6336" y="5122"/>
                    <a:pt x="6336" y="5023"/>
                    <a:pt x="6336" y="4933"/>
                  </a:cubicBezTo>
                  <a:cubicBezTo>
                    <a:pt x="6336" y="4851"/>
                    <a:pt x="6344" y="4777"/>
                    <a:pt x="6361" y="4744"/>
                  </a:cubicBezTo>
                  <a:cubicBezTo>
                    <a:pt x="6369" y="4711"/>
                    <a:pt x="6393" y="4662"/>
                    <a:pt x="6410" y="4613"/>
                  </a:cubicBezTo>
                  <a:cubicBezTo>
                    <a:pt x="6418" y="4580"/>
                    <a:pt x="6426" y="4556"/>
                    <a:pt x="6426" y="4539"/>
                  </a:cubicBezTo>
                  <a:cubicBezTo>
                    <a:pt x="6426" y="4523"/>
                    <a:pt x="6344" y="4391"/>
                    <a:pt x="6270" y="4260"/>
                  </a:cubicBezTo>
                  <a:cubicBezTo>
                    <a:pt x="6197" y="4129"/>
                    <a:pt x="6123" y="4014"/>
                    <a:pt x="6114" y="4006"/>
                  </a:cubicBezTo>
                  <a:cubicBezTo>
                    <a:pt x="6106" y="4006"/>
                    <a:pt x="6090" y="4014"/>
                    <a:pt x="6073" y="4014"/>
                  </a:cubicBezTo>
                  <a:lnTo>
                    <a:pt x="6073" y="4014"/>
                  </a:lnTo>
                  <a:cubicBezTo>
                    <a:pt x="6024" y="4022"/>
                    <a:pt x="5959" y="4038"/>
                    <a:pt x="5934" y="3997"/>
                  </a:cubicBezTo>
                  <a:cubicBezTo>
                    <a:pt x="5917" y="3973"/>
                    <a:pt x="5811" y="3874"/>
                    <a:pt x="5704" y="3792"/>
                  </a:cubicBezTo>
                  <a:cubicBezTo>
                    <a:pt x="5630" y="3735"/>
                    <a:pt x="5556" y="3686"/>
                    <a:pt x="5515" y="3669"/>
                  </a:cubicBezTo>
                  <a:cubicBezTo>
                    <a:pt x="5483" y="3653"/>
                    <a:pt x="5425" y="3645"/>
                    <a:pt x="5376" y="3645"/>
                  </a:cubicBezTo>
                  <a:cubicBezTo>
                    <a:pt x="5286" y="3645"/>
                    <a:pt x="5212" y="3636"/>
                    <a:pt x="5187" y="3571"/>
                  </a:cubicBezTo>
                  <a:cubicBezTo>
                    <a:pt x="5171" y="3530"/>
                    <a:pt x="5146" y="3431"/>
                    <a:pt x="5121" y="3349"/>
                  </a:cubicBezTo>
                  <a:lnTo>
                    <a:pt x="5121" y="3349"/>
                  </a:lnTo>
                  <a:cubicBezTo>
                    <a:pt x="5105" y="3283"/>
                    <a:pt x="5097" y="3234"/>
                    <a:pt x="5097" y="3210"/>
                  </a:cubicBezTo>
                  <a:lnTo>
                    <a:pt x="5097" y="3210"/>
                  </a:lnTo>
                  <a:cubicBezTo>
                    <a:pt x="5097" y="3201"/>
                    <a:pt x="5105" y="3185"/>
                    <a:pt x="5113" y="3169"/>
                  </a:cubicBezTo>
                  <a:lnTo>
                    <a:pt x="5113" y="3169"/>
                  </a:lnTo>
                  <a:cubicBezTo>
                    <a:pt x="5121" y="3136"/>
                    <a:pt x="5138" y="3095"/>
                    <a:pt x="5130" y="3087"/>
                  </a:cubicBezTo>
                  <a:cubicBezTo>
                    <a:pt x="5113" y="3078"/>
                    <a:pt x="5080" y="3078"/>
                    <a:pt x="5056" y="3078"/>
                  </a:cubicBezTo>
                  <a:cubicBezTo>
                    <a:pt x="5015" y="3087"/>
                    <a:pt x="4966" y="3087"/>
                    <a:pt x="4933" y="3045"/>
                  </a:cubicBezTo>
                  <a:cubicBezTo>
                    <a:pt x="4924" y="3029"/>
                    <a:pt x="4892" y="2996"/>
                    <a:pt x="4859" y="2963"/>
                  </a:cubicBezTo>
                  <a:cubicBezTo>
                    <a:pt x="4801" y="2906"/>
                    <a:pt x="4736" y="2832"/>
                    <a:pt x="4711" y="2783"/>
                  </a:cubicBezTo>
                  <a:cubicBezTo>
                    <a:pt x="4686" y="2725"/>
                    <a:pt x="4744" y="2602"/>
                    <a:pt x="4777" y="2520"/>
                  </a:cubicBezTo>
                  <a:cubicBezTo>
                    <a:pt x="4785" y="2496"/>
                    <a:pt x="4801" y="2479"/>
                    <a:pt x="4801" y="2479"/>
                  </a:cubicBezTo>
                  <a:cubicBezTo>
                    <a:pt x="4801" y="2471"/>
                    <a:pt x="4793" y="2479"/>
                    <a:pt x="4785" y="2463"/>
                  </a:cubicBezTo>
                  <a:cubicBezTo>
                    <a:pt x="4752" y="2430"/>
                    <a:pt x="4703" y="2389"/>
                    <a:pt x="4719" y="2323"/>
                  </a:cubicBezTo>
                  <a:cubicBezTo>
                    <a:pt x="4728" y="2290"/>
                    <a:pt x="4744" y="2266"/>
                    <a:pt x="4760" y="2249"/>
                  </a:cubicBezTo>
                  <a:cubicBezTo>
                    <a:pt x="4785" y="2225"/>
                    <a:pt x="4826" y="2208"/>
                    <a:pt x="4834" y="2208"/>
                  </a:cubicBezTo>
                  <a:lnTo>
                    <a:pt x="4834" y="2208"/>
                  </a:lnTo>
                  <a:cubicBezTo>
                    <a:pt x="4851" y="2200"/>
                    <a:pt x="4867" y="2208"/>
                    <a:pt x="4892" y="2225"/>
                  </a:cubicBezTo>
                  <a:cubicBezTo>
                    <a:pt x="4916" y="2233"/>
                    <a:pt x="4949" y="2258"/>
                    <a:pt x="4949" y="2258"/>
                  </a:cubicBezTo>
                  <a:cubicBezTo>
                    <a:pt x="4957" y="2249"/>
                    <a:pt x="4957" y="2176"/>
                    <a:pt x="4957" y="2118"/>
                  </a:cubicBezTo>
                  <a:cubicBezTo>
                    <a:pt x="4957" y="2061"/>
                    <a:pt x="4957" y="2003"/>
                    <a:pt x="4974" y="1987"/>
                  </a:cubicBezTo>
                  <a:cubicBezTo>
                    <a:pt x="4982" y="1970"/>
                    <a:pt x="5023" y="1929"/>
                    <a:pt x="5056" y="1888"/>
                  </a:cubicBezTo>
                  <a:cubicBezTo>
                    <a:pt x="5080" y="1864"/>
                    <a:pt x="5105" y="1847"/>
                    <a:pt x="5113" y="1839"/>
                  </a:cubicBezTo>
                  <a:cubicBezTo>
                    <a:pt x="5130" y="1831"/>
                    <a:pt x="5154" y="1831"/>
                    <a:pt x="5187" y="1831"/>
                  </a:cubicBezTo>
                  <a:cubicBezTo>
                    <a:pt x="5220" y="1831"/>
                    <a:pt x="5253" y="1839"/>
                    <a:pt x="5253" y="1831"/>
                  </a:cubicBezTo>
                  <a:cubicBezTo>
                    <a:pt x="5261" y="1814"/>
                    <a:pt x="5261" y="1806"/>
                    <a:pt x="5261" y="1790"/>
                  </a:cubicBezTo>
                  <a:lnTo>
                    <a:pt x="5261" y="1790"/>
                  </a:lnTo>
                  <a:cubicBezTo>
                    <a:pt x="5261" y="1765"/>
                    <a:pt x="5253" y="1749"/>
                    <a:pt x="5245" y="1724"/>
                  </a:cubicBezTo>
                  <a:cubicBezTo>
                    <a:pt x="5228" y="1691"/>
                    <a:pt x="5212" y="1667"/>
                    <a:pt x="5187" y="1642"/>
                  </a:cubicBezTo>
                  <a:cubicBezTo>
                    <a:pt x="5171" y="1626"/>
                    <a:pt x="5154" y="1609"/>
                    <a:pt x="5138" y="1585"/>
                  </a:cubicBezTo>
                  <a:cubicBezTo>
                    <a:pt x="5130" y="1560"/>
                    <a:pt x="5130" y="1519"/>
                    <a:pt x="5138" y="1478"/>
                  </a:cubicBezTo>
                  <a:cubicBezTo>
                    <a:pt x="5138" y="1429"/>
                    <a:pt x="5162" y="1363"/>
                    <a:pt x="5171" y="1347"/>
                  </a:cubicBezTo>
                  <a:cubicBezTo>
                    <a:pt x="5179" y="1338"/>
                    <a:pt x="5212" y="1322"/>
                    <a:pt x="5253" y="1306"/>
                  </a:cubicBezTo>
                  <a:cubicBezTo>
                    <a:pt x="5277" y="1297"/>
                    <a:pt x="5310" y="1281"/>
                    <a:pt x="5335" y="1273"/>
                  </a:cubicBezTo>
                  <a:cubicBezTo>
                    <a:pt x="5318" y="1265"/>
                    <a:pt x="5302" y="1265"/>
                    <a:pt x="5277" y="1256"/>
                  </a:cubicBezTo>
                  <a:lnTo>
                    <a:pt x="5253" y="1256"/>
                  </a:lnTo>
                  <a:cubicBezTo>
                    <a:pt x="5228" y="1248"/>
                    <a:pt x="5171" y="1265"/>
                    <a:pt x="5113" y="1281"/>
                  </a:cubicBezTo>
                  <a:cubicBezTo>
                    <a:pt x="5048" y="1306"/>
                    <a:pt x="4990" y="1322"/>
                    <a:pt x="4966" y="1306"/>
                  </a:cubicBezTo>
                  <a:cubicBezTo>
                    <a:pt x="4957" y="1297"/>
                    <a:pt x="4933" y="1273"/>
                    <a:pt x="4900" y="1240"/>
                  </a:cubicBezTo>
                  <a:cubicBezTo>
                    <a:pt x="4859" y="1199"/>
                    <a:pt x="4801" y="1142"/>
                    <a:pt x="4801" y="1142"/>
                  </a:cubicBezTo>
                  <a:cubicBezTo>
                    <a:pt x="4801" y="1142"/>
                    <a:pt x="4793" y="1150"/>
                    <a:pt x="4785" y="1158"/>
                  </a:cubicBezTo>
                  <a:cubicBezTo>
                    <a:pt x="4752" y="1174"/>
                    <a:pt x="4711" y="1191"/>
                    <a:pt x="4678" y="1166"/>
                  </a:cubicBezTo>
                  <a:cubicBezTo>
                    <a:pt x="4654" y="1150"/>
                    <a:pt x="4629" y="1035"/>
                    <a:pt x="4613" y="928"/>
                  </a:cubicBezTo>
                  <a:cubicBezTo>
                    <a:pt x="4604" y="863"/>
                    <a:pt x="4588" y="797"/>
                    <a:pt x="4580" y="789"/>
                  </a:cubicBezTo>
                  <a:cubicBezTo>
                    <a:pt x="4580" y="780"/>
                    <a:pt x="4547" y="772"/>
                    <a:pt x="4522" y="756"/>
                  </a:cubicBezTo>
                  <a:lnTo>
                    <a:pt x="4522" y="756"/>
                  </a:lnTo>
                  <a:cubicBezTo>
                    <a:pt x="4473" y="731"/>
                    <a:pt x="4424" y="707"/>
                    <a:pt x="4416" y="674"/>
                  </a:cubicBezTo>
                  <a:cubicBezTo>
                    <a:pt x="4416" y="657"/>
                    <a:pt x="4424" y="633"/>
                    <a:pt x="4424" y="608"/>
                  </a:cubicBezTo>
                  <a:cubicBezTo>
                    <a:pt x="4432" y="583"/>
                    <a:pt x="4440" y="559"/>
                    <a:pt x="4432" y="559"/>
                  </a:cubicBezTo>
                  <a:cubicBezTo>
                    <a:pt x="4432" y="551"/>
                    <a:pt x="4424" y="559"/>
                    <a:pt x="4407" y="551"/>
                  </a:cubicBezTo>
                  <a:cubicBezTo>
                    <a:pt x="4358" y="534"/>
                    <a:pt x="4293" y="518"/>
                    <a:pt x="4293" y="460"/>
                  </a:cubicBezTo>
                  <a:lnTo>
                    <a:pt x="4293" y="460"/>
                  </a:lnTo>
                  <a:cubicBezTo>
                    <a:pt x="4293" y="436"/>
                    <a:pt x="4309" y="403"/>
                    <a:pt x="4317" y="362"/>
                  </a:cubicBezTo>
                  <a:cubicBezTo>
                    <a:pt x="4325" y="329"/>
                    <a:pt x="4334" y="288"/>
                    <a:pt x="4334" y="280"/>
                  </a:cubicBezTo>
                  <a:cubicBezTo>
                    <a:pt x="4334" y="272"/>
                    <a:pt x="4317" y="255"/>
                    <a:pt x="4301" y="239"/>
                  </a:cubicBezTo>
                  <a:lnTo>
                    <a:pt x="4301" y="239"/>
                  </a:lnTo>
                  <a:cubicBezTo>
                    <a:pt x="4284" y="222"/>
                    <a:pt x="4268" y="206"/>
                    <a:pt x="4260" y="190"/>
                  </a:cubicBezTo>
                  <a:cubicBezTo>
                    <a:pt x="4194" y="239"/>
                    <a:pt x="4046" y="329"/>
                    <a:pt x="3981" y="321"/>
                  </a:cubicBezTo>
                  <a:cubicBezTo>
                    <a:pt x="3940" y="313"/>
                    <a:pt x="3899" y="239"/>
                    <a:pt x="3858" y="173"/>
                  </a:cubicBezTo>
                  <a:cubicBezTo>
                    <a:pt x="3825" y="107"/>
                    <a:pt x="3792" y="42"/>
                    <a:pt x="3776" y="50"/>
                  </a:cubicBezTo>
                  <a:cubicBezTo>
                    <a:pt x="3710" y="83"/>
                    <a:pt x="3529" y="66"/>
                    <a:pt x="3423" y="58"/>
                  </a:cubicBezTo>
                  <a:cubicBezTo>
                    <a:pt x="3398" y="58"/>
                    <a:pt x="3373" y="58"/>
                    <a:pt x="3357" y="58"/>
                  </a:cubicBezTo>
                  <a:lnTo>
                    <a:pt x="3357" y="58"/>
                  </a:lnTo>
                  <a:lnTo>
                    <a:pt x="3349" y="58"/>
                  </a:lnTo>
                  <a:cubicBezTo>
                    <a:pt x="3291" y="58"/>
                    <a:pt x="3185" y="58"/>
                    <a:pt x="3119" y="25"/>
                  </a:cubicBezTo>
                  <a:cubicBezTo>
                    <a:pt x="3103" y="17"/>
                    <a:pt x="3062" y="9"/>
                    <a:pt x="3021" y="9"/>
                  </a:cubicBezTo>
                  <a:cubicBezTo>
                    <a:pt x="2955" y="1"/>
                    <a:pt x="2873" y="9"/>
                    <a:pt x="2824" y="9"/>
                  </a:cubicBezTo>
                  <a:cubicBezTo>
                    <a:pt x="2799" y="17"/>
                    <a:pt x="2758" y="42"/>
                    <a:pt x="2717" y="75"/>
                  </a:cubicBezTo>
                  <a:cubicBezTo>
                    <a:pt x="2651" y="132"/>
                    <a:pt x="2577" y="206"/>
                    <a:pt x="2569" y="222"/>
                  </a:cubicBezTo>
                  <a:lnTo>
                    <a:pt x="2569" y="222"/>
                  </a:lnTo>
                  <a:cubicBezTo>
                    <a:pt x="2569" y="222"/>
                    <a:pt x="2569" y="231"/>
                    <a:pt x="2569" y="239"/>
                  </a:cubicBezTo>
                  <a:cubicBezTo>
                    <a:pt x="2577" y="255"/>
                    <a:pt x="2586" y="272"/>
                    <a:pt x="2577" y="288"/>
                  </a:cubicBezTo>
                  <a:cubicBezTo>
                    <a:pt x="2577" y="296"/>
                    <a:pt x="2446" y="419"/>
                    <a:pt x="2331" y="518"/>
                  </a:cubicBezTo>
                  <a:cubicBezTo>
                    <a:pt x="2257" y="583"/>
                    <a:pt x="2192" y="633"/>
                    <a:pt x="2151" y="649"/>
                  </a:cubicBezTo>
                  <a:cubicBezTo>
                    <a:pt x="2101" y="657"/>
                    <a:pt x="2044" y="674"/>
                    <a:pt x="1995" y="682"/>
                  </a:cubicBezTo>
                  <a:cubicBezTo>
                    <a:pt x="1945" y="690"/>
                    <a:pt x="1904" y="698"/>
                    <a:pt x="1888" y="707"/>
                  </a:cubicBezTo>
                  <a:lnTo>
                    <a:pt x="1888" y="707"/>
                  </a:lnTo>
                  <a:cubicBezTo>
                    <a:pt x="1880" y="707"/>
                    <a:pt x="1863" y="731"/>
                    <a:pt x="1847" y="764"/>
                  </a:cubicBezTo>
                  <a:cubicBezTo>
                    <a:pt x="1822" y="821"/>
                    <a:pt x="1798" y="895"/>
                    <a:pt x="1790" y="936"/>
                  </a:cubicBezTo>
                  <a:cubicBezTo>
                    <a:pt x="1781" y="961"/>
                    <a:pt x="1798" y="1092"/>
                    <a:pt x="1814" y="1215"/>
                  </a:cubicBezTo>
                  <a:cubicBezTo>
                    <a:pt x="1831" y="1330"/>
                    <a:pt x="1855" y="1445"/>
                    <a:pt x="1847" y="1478"/>
                  </a:cubicBezTo>
                  <a:cubicBezTo>
                    <a:pt x="1839" y="1511"/>
                    <a:pt x="1822" y="1560"/>
                    <a:pt x="1798" y="1609"/>
                  </a:cubicBezTo>
                  <a:cubicBezTo>
                    <a:pt x="1781" y="1650"/>
                    <a:pt x="1765" y="1700"/>
                    <a:pt x="1740" y="1749"/>
                  </a:cubicBezTo>
                  <a:cubicBezTo>
                    <a:pt x="1716" y="1790"/>
                    <a:pt x="1716" y="1864"/>
                    <a:pt x="1724" y="1929"/>
                  </a:cubicBezTo>
                  <a:cubicBezTo>
                    <a:pt x="1732" y="2003"/>
                    <a:pt x="1732" y="2069"/>
                    <a:pt x="1716" y="2126"/>
                  </a:cubicBezTo>
                  <a:cubicBezTo>
                    <a:pt x="1716" y="2135"/>
                    <a:pt x="1707" y="2159"/>
                    <a:pt x="1699" y="2176"/>
                  </a:cubicBezTo>
                  <a:cubicBezTo>
                    <a:pt x="1675" y="2266"/>
                    <a:pt x="1642" y="2348"/>
                    <a:pt x="1609" y="2381"/>
                  </a:cubicBezTo>
                  <a:cubicBezTo>
                    <a:pt x="1584" y="2414"/>
                    <a:pt x="985" y="2725"/>
                    <a:pt x="608" y="2922"/>
                  </a:cubicBezTo>
                  <a:cubicBezTo>
                    <a:pt x="476" y="2996"/>
                    <a:pt x="370" y="3054"/>
                    <a:pt x="329" y="3078"/>
                  </a:cubicBezTo>
                  <a:cubicBezTo>
                    <a:pt x="288" y="3095"/>
                    <a:pt x="165" y="3169"/>
                    <a:pt x="0" y="3267"/>
                  </a:cubicBezTo>
                  <a:cubicBezTo>
                    <a:pt x="0" y="3283"/>
                    <a:pt x="9" y="3316"/>
                    <a:pt x="17" y="3357"/>
                  </a:cubicBezTo>
                  <a:cubicBezTo>
                    <a:pt x="50" y="3563"/>
                    <a:pt x="132" y="3997"/>
                    <a:pt x="165" y="4014"/>
                  </a:cubicBezTo>
                  <a:cubicBezTo>
                    <a:pt x="181" y="4022"/>
                    <a:pt x="206" y="4038"/>
                    <a:pt x="238" y="4047"/>
                  </a:cubicBezTo>
                  <a:cubicBezTo>
                    <a:pt x="247" y="4047"/>
                    <a:pt x="255" y="4055"/>
                    <a:pt x="271" y="4055"/>
                  </a:cubicBezTo>
                  <a:cubicBezTo>
                    <a:pt x="312" y="4071"/>
                    <a:pt x="345" y="4088"/>
                    <a:pt x="362" y="4112"/>
                  </a:cubicBezTo>
                  <a:cubicBezTo>
                    <a:pt x="476" y="4145"/>
                    <a:pt x="1141" y="4334"/>
                    <a:pt x="1248" y="4367"/>
                  </a:cubicBezTo>
                  <a:cubicBezTo>
                    <a:pt x="1314" y="4383"/>
                    <a:pt x="1584" y="4539"/>
                    <a:pt x="1863" y="4711"/>
                  </a:cubicBezTo>
                  <a:cubicBezTo>
                    <a:pt x="2151" y="4892"/>
                    <a:pt x="2446" y="5081"/>
                    <a:pt x="2503" y="5138"/>
                  </a:cubicBezTo>
                  <a:cubicBezTo>
                    <a:pt x="2561" y="5187"/>
                    <a:pt x="2889" y="5458"/>
                    <a:pt x="3250" y="5745"/>
                  </a:cubicBezTo>
                  <a:cubicBezTo>
                    <a:pt x="3710" y="6115"/>
                    <a:pt x="4210" y="6517"/>
                    <a:pt x="4260" y="6550"/>
                  </a:cubicBezTo>
                  <a:cubicBezTo>
                    <a:pt x="4284" y="6566"/>
                    <a:pt x="4432" y="6583"/>
                    <a:pt x="4621" y="6591"/>
                  </a:cubicBezTo>
                  <a:lnTo>
                    <a:pt x="4629" y="6591"/>
                  </a:lnTo>
                  <a:cubicBezTo>
                    <a:pt x="4982" y="6607"/>
                    <a:pt x="5466" y="6607"/>
                    <a:pt x="5548" y="6607"/>
                  </a:cubicBezTo>
                  <a:cubicBezTo>
                    <a:pt x="5597" y="6517"/>
                    <a:pt x="5901" y="5959"/>
                    <a:pt x="5967" y="5918"/>
                  </a:cubicBezTo>
                  <a:cubicBezTo>
                    <a:pt x="6032" y="5869"/>
                    <a:pt x="6172" y="5844"/>
                    <a:pt x="6238" y="5844"/>
                  </a:cubicBezTo>
                  <a:cubicBezTo>
                    <a:pt x="6262" y="5844"/>
                    <a:pt x="6320" y="5852"/>
                    <a:pt x="6369" y="5852"/>
                  </a:cubicBezTo>
                  <a:cubicBezTo>
                    <a:pt x="6418" y="5860"/>
                    <a:pt x="6459" y="5860"/>
                    <a:pt x="6500" y="5869"/>
                  </a:cubicBezTo>
                  <a:cubicBezTo>
                    <a:pt x="6541" y="5877"/>
                    <a:pt x="6599" y="5918"/>
                    <a:pt x="6656" y="59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74"/>
            <p:cNvSpPr/>
            <p:nvPr/>
          </p:nvSpPr>
          <p:spPr>
            <a:xfrm>
              <a:off x="4473000" y="2358500"/>
              <a:ext cx="31825" cy="28350"/>
            </a:xfrm>
            <a:custGeom>
              <a:avLst/>
              <a:gdLst/>
              <a:ahLst/>
              <a:cxnLst/>
              <a:rect l="l" t="t" r="r" b="b"/>
              <a:pathLst>
                <a:path w="1273" h="1134" extrusionOk="0">
                  <a:moveTo>
                    <a:pt x="1272" y="1133"/>
                  </a:moveTo>
                  <a:cubicBezTo>
                    <a:pt x="1215" y="1002"/>
                    <a:pt x="1182" y="969"/>
                    <a:pt x="1141" y="863"/>
                  </a:cubicBezTo>
                  <a:cubicBezTo>
                    <a:pt x="1100" y="748"/>
                    <a:pt x="1075" y="616"/>
                    <a:pt x="985" y="551"/>
                  </a:cubicBezTo>
                  <a:cubicBezTo>
                    <a:pt x="895" y="485"/>
                    <a:pt x="878" y="551"/>
                    <a:pt x="837" y="518"/>
                  </a:cubicBezTo>
                  <a:cubicBezTo>
                    <a:pt x="796" y="477"/>
                    <a:pt x="862" y="378"/>
                    <a:pt x="944" y="354"/>
                  </a:cubicBezTo>
                  <a:cubicBezTo>
                    <a:pt x="1018" y="321"/>
                    <a:pt x="1059" y="288"/>
                    <a:pt x="1009" y="222"/>
                  </a:cubicBezTo>
                  <a:cubicBezTo>
                    <a:pt x="985" y="190"/>
                    <a:pt x="985" y="149"/>
                    <a:pt x="1001" y="116"/>
                  </a:cubicBezTo>
                  <a:cubicBezTo>
                    <a:pt x="944" y="66"/>
                    <a:pt x="895" y="25"/>
                    <a:pt x="862" y="17"/>
                  </a:cubicBezTo>
                  <a:cubicBezTo>
                    <a:pt x="829" y="17"/>
                    <a:pt x="788" y="9"/>
                    <a:pt x="739" y="9"/>
                  </a:cubicBezTo>
                  <a:cubicBezTo>
                    <a:pt x="689" y="1"/>
                    <a:pt x="640" y="1"/>
                    <a:pt x="616" y="1"/>
                  </a:cubicBezTo>
                  <a:cubicBezTo>
                    <a:pt x="558" y="1"/>
                    <a:pt x="443" y="17"/>
                    <a:pt x="378" y="58"/>
                  </a:cubicBezTo>
                  <a:cubicBezTo>
                    <a:pt x="337" y="91"/>
                    <a:pt x="74" y="567"/>
                    <a:pt x="0" y="707"/>
                  </a:cubicBezTo>
                  <a:cubicBezTo>
                    <a:pt x="41" y="707"/>
                    <a:pt x="99" y="723"/>
                    <a:pt x="164" y="739"/>
                  </a:cubicBezTo>
                  <a:cubicBezTo>
                    <a:pt x="353" y="780"/>
                    <a:pt x="599" y="838"/>
                    <a:pt x="624" y="846"/>
                  </a:cubicBezTo>
                  <a:lnTo>
                    <a:pt x="624" y="846"/>
                  </a:lnTo>
                  <a:cubicBezTo>
                    <a:pt x="665" y="854"/>
                    <a:pt x="698" y="920"/>
                    <a:pt x="722" y="994"/>
                  </a:cubicBezTo>
                  <a:cubicBezTo>
                    <a:pt x="739" y="1043"/>
                    <a:pt x="763" y="1101"/>
                    <a:pt x="780" y="1117"/>
                  </a:cubicBezTo>
                  <a:cubicBezTo>
                    <a:pt x="796" y="1125"/>
                    <a:pt x="903" y="1133"/>
                    <a:pt x="1018" y="1133"/>
                  </a:cubicBezTo>
                  <a:cubicBezTo>
                    <a:pt x="1108" y="1133"/>
                    <a:pt x="1198" y="1133"/>
                    <a:pt x="1272" y="11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74"/>
            <p:cNvSpPr/>
            <p:nvPr/>
          </p:nvSpPr>
          <p:spPr>
            <a:xfrm>
              <a:off x="4473000" y="2358500"/>
              <a:ext cx="31825" cy="28350"/>
            </a:xfrm>
            <a:custGeom>
              <a:avLst/>
              <a:gdLst/>
              <a:ahLst/>
              <a:cxnLst/>
              <a:rect l="l" t="t" r="r" b="b"/>
              <a:pathLst>
                <a:path w="1273" h="1134" fill="none" extrusionOk="0">
                  <a:moveTo>
                    <a:pt x="1272" y="1133"/>
                  </a:moveTo>
                  <a:cubicBezTo>
                    <a:pt x="1215" y="1002"/>
                    <a:pt x="1182" y="969"/>
                    <a:pt x="1141" y="863"/>
                  </a:cubicBezTo>
                  <a:cubicBezTo>
                    <a:pt x="1100" y="748"/>
                    <a:pt x="1075" y="616"/>
                    <a:pt x="985" y="551"/>
                  </a:cubicBezTo>
                  <a:cubicBezTo>
                    <a:pt x="895" y="485"/>
                    <a:pt x="878" y="551"/>
                    <a:pt x="837" y="518"/>
                  </a:cubicBezTo>
                  <a:cubicBezTo>
                    <a:pt x="796" y="477"/>
                    <a:pt x="862" y="378"/>
                    <a:pt x="944" y="354"/>
                  </a:cubicBezTo>
                  <a:cubicBezTo>
                    <a:pt x="1018" y="321"/>
                    <a:pt x="1059" y="288"/>
                    <a:pt x="1009" y="222"/>
                  </a:cubicBezTo>
                  <a:cubicBezTo>
                    <a:pt x="985" y="190"/>
                    <a:pt x="985" y="149"/>
                    <a:pt x="1001" y="116"/>
                  </a:cubicBezTo>
                  <a:cubicBezTo>
                    <a:pt x="944" y="66"/>
                    <a:pt x="895" y="25"/>
                    <a:pt x="862" y="17"/>
                  </a:cubicBezTo>
                  <a:cubicBezTo>
                    <a:pt x="829" y="17"/>
                    <a:pt x="788" y="9"/>
                    <a:pt x="739" y="9"/>
                  </a:cubicBezTo>
                  <a:cubicBezTo>
                    <a:pt x="689" y="1"/>
                    <a:pt x="640" y="1"/>
                    <a:pt x="616" y="1"/>
                  </a:cubicBezTo>
                  <a:cubicBezTo>
                    <a:pt x="558" y="1"/>
                    <a:pt x="443" y="17"/>
                    <a:pt x="378" y="58"/>
                  </a:cubicBezTo>
                  <a:cubicBezTo>
                    <a:pt x="337" y="91"/>
                    <a:pt x="74" y="567"/>
                    <a:pt x="0" y="707"/>
                  </a:cubicBezTo>
                  <a:cubicBezTo>
                    <a:pt x="41" y="707"/>
                    <a:pt x="99" y="723"/>
                    <a:pt x="164" y="739"/>
                  </a:cubicBezTo>
                  <a:cubicBezTo>
                    <a:pt x="353" y="780"/>
                    <a:pt x="599" y="838"/>
                    <a:pt x="624" y="846"/>
                  </a:cubicBezTo>
                  <a:lnTo>
                    <a:pt x="624" y="846"/>
                  </a:lnTo>
                  <a:cubicBezTo>
                    <a:pt x="665" y="854"/>
                    <a:pt x="698" y="920"/>
                    <a:pt x="722" y="994"/>
                  </a:cubicBezTo>
                  <a:cubicBezTo>
                    <a:pt x="739" y="1043"/>
                    <a:pt x="763" y="1101"/>
                    <a:pt x="780" y="1117"/>
                  </a:cubicBezTo>
                  <a:cubicBezTo>
                    <a:pt x="796" y="1125"/>
                    <a:pt x="903" y="1133"/>
                    <a:pt x="1018" y="1133"/>
                  </a:cubicBezTo>
                  <a:cubicBezTo>
                    <a:pt x="1108" y="1133"/>
                    <a:pt x="1198" y="1133"/>
                    <a:pt x="1272" y="11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74"/>
            <p:cNvSpPr/>
            <p:nvPr/>
          </p:nvSpPr>
          <p:spPr>
            <a:xfrm>
              <a:off x="4567775" y="2438325"/>
              <a:ext cx="80650" cy="60750"/>
            </a:xfrm>
            <a:custGeom>
              <a:avLst/>
              <a:gdLst/>
              <a:ahLst/>
              <a:cxnLst/>
              <a:rect l="l" t="t" r="r" b="b"/>
              <a:pathLst>
                <a:path w="3226" h="2430" extrusionOk="0">
                  <a:moveTo>
                    <a:pt x="2914" y="0"/>
                  </a:moveTo>
                  <a:cubicBezTo>
                    <a:pt x="2873" y="58"/>
                    <a:pt x="2824" y="91"/>
                    <a:pt x="2774" y="173"/>
                  </a:cubicBezTo>
                  <a:cubicBezTo>
                    <a:pt x="2709" y="279"/>
                    <a:pt x="2676" y="246"/>
                    <a:pt x="2618" y="296"/>
                  </a:cubicBezTo>
                  <a:cubicBezTo>
                    <a:pt x="2569" y="345"/>
                    <a:pt x="2545" y="386"/>
                    <a:pt x="2463" y="460"/>
                  </a:cubicBezTo>
                  <a:cubicBezTo>
                    <a:pt x="2381" y="525"/>
                    <a:pt x="2323" y="673"/>
                    <a:pt x="2233" y="763"/>
                  </a:cubicBezTo>
                  <a:cubicBezTo>
                    <a:pt x="2143" y="854"/>
                    <a:pt x="2019" y="846"/>
                    <a:pt x="1921" y="952"/>
                  </a:cubicBezTo>
                  <a:cubicBezTo>
                    <a:pt x="1822" y="1059"/>
                    <a:pt x="1880" y="1075"/>
                    <a:pt x="1847" y="1166"/>
                  </a:cubicBezTo>
                  <a:cubicBezTo>
                    <a:pt x="1814" y="1248"/>
                    <a:pt x="1806" y="1223"/>
                    <a:pt x="1740" y="1231"/>
                  </a:cubicBezTo>
                  <a:cubicBezTo>
                    <a:pt x="1675" y="1239"/>
                    <a:pt x="1609" y="1215"/>
                    <a:pt x="1568" y="1264"/>
                  </a:cubicBezTo>
                  <a:cubicBezTo>
                    <a:pt x="1519" y="1313"/>
                    <a:pt x="1560" y="1322"/>
                    <a:pt x="1470" y="1379"/>
                  </a:cubicBezTo>
                  <a:cubicBezTo>
                    <a:pt x="1379" y="1436"/>
                    <a:pt x="1371" y="1404"/>
                    <a:pt x="1289" y="1404"/>
                  </a:cubicBezTo>
                  <a:cubicBezTo>
                    <a:pt x="1207" y="1404"/>
                    <a:pt x="1166" y="1395"/>
                    <a:pt x="1010" y="1371"/>
                  </a:cubicBezTo>
                  <a:cubicBezTo>
                    <a:pt x="846" y="1354"/>
                    <a:pt x="846" y="1371"/>
                    <a:pt x="665" y="1387"/>
                  </a:cubicBezTo>
                  <a:cubicBezTo>
                    <a:pt x="493" y="1404"/>
                    <a:pt x="452" y="1420"/>
                    <a:pt x="296" y="1436"/>
                  </a:cubicBezTo>
                  <a:cubicBezTo>
                    <a:pt x="165" y="1453"/>
                    <a:pt x="66" y="1494"/>
                    <a:pt x="1" y="1486"/>
                  </a:cubicBezTo>
                  <a:lnTo>
                    <a:pt x="1" y="1494"/>
                  </a:lnTo>
                  <a:cubicBezTo>
                    <a:pt x="9" y="1551"/>
                    <a:pt x="25" y="1601"/>
                    <a:pt x="42" y="1642"/>
                  </a:cubicBezTo>
                  <a:cubicBezTo>
                    <a:pt x="58" y="1683"/>
                    <a:pt x="198" y="1871"/>
                    <a:pt x="329" y="2027"/>
                  </a:cubicBezTo>
                  <a:cubicBezTo>
                    <a:pt x="419" y="2142"/>
                    <a:pt x="501" y="2232"/>
                    <a:pt x="526" y="2232"/>
                  </a:cubicBezTo>
                  <a:cubicBezTo>
                    <a:pt x="550" y="2241"/>
                    <a:pt x="805" y="2265"/>
                    <a:pt x="1108" y="2298"/>
                  </a:cubicBezTo>
                  <a:cubicBezTo>
                    <a:pt x="1552" y="2339"/>
                    <a:pt x="2118" y="2397"/>
                    <a:pt x="2307" y="2429"/>
                  </a:cubicBezTo>
                  <a:cubicBezTo>
                    <a:pt x="2315" y="2364"/>
                    <a:pt x="2348" y="2216"/>
                    <a:pt x="2389" y="2150"/>
                  </a:cubicBezTo>
                  <a:lnTo>
                    <a:pt x="2389" y="2150"/>
                  </a:lnTo>
                  <a:cubicBezTo>
                    <a:pt x="2397" y="2126"/>
                    <a:pt x="2430" y="2068"/>
                    <a:pt x="2471" y="2003"/>
                  </a:cubicBezTo>
                  <a:cubicBezTo>
                    <a:pt x="2553" y="1863"/>
                    <a:pt x="2668" y="1674"/>
                    <a:pt x="2684" y="1609"/>
                  </a:cubicBezTo>
                  <a:cubicBezTo>
                    <a:pt x="2692" y="1568"/>
                    <a:pt x="2701" y="1486"/>
                    <a:pt x="2709" y="1395"/>
                  </a:cubicBezTo>
                  <a:cubicBezTo>
                    <a:pt x="2725" y="1256"/>
                    <a:pt x="2742" y="1100"/>
                    <a:pt x="2742" y="1018"/>
                  </a:cubicBezTo>
                  <a:cubicBezTo>
                    <a:pt x="2750" y="903"/>
                    <a:pt x="2848" y="714"/>
                    <a:pt x="2898" y="599"/>
                  </a:cubicBezTo>
                  <a:cubicBezTo>
                    <a:pt x="2914" y="575"/>
                    <a:pt x="2922" y="558"/>
                    <a:pt x="2930" y="542"/>
                  </a:cubicBezTo>
                  <a:lnTo>
                    <a:pt x="3226" y="525"/>
                  </a:lnTo>
                  <a:cubicBezTo>
                    <a:pt x="3226" y="493"/>
                    <a:pt x="3218" y="460"/>
                    <a:pt x="3209" y="402"/>
                  </a:cubicBezTo>
                  <a:cubicBezTo>
                    <a:pt x="3193" y="328"/>
                    <a:pt x="3168" y="255"/>
                    <a:pt x="3160" y="189"/>
                  </a:cubicBezTo>
                  <a:lnTo>
                    <a:pt x="2939" y="214"/>
                  </a:lnTo>
                  <a:lnTo>
                    <a:pt x="2939" y="181"/>
                  </a:lnTo>
                  <a:cubicBezTo>
                    <a:pt x="2939" y="140"/>
                    <a:pt x="2930" y="107"/>
                    <a:pt x="2930" y="91"/>
                  </a:cubicBezTo>
                  <a:cubicBezTo>
                    <a:pt x="2930" y="66"/>
                    <a:pt x="2922" y="33"/>
                    <a:pt x="291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74"/>
            <p:cNvSpPr/>
            <p:nvPr/>
          </p:nvSpPr>
          <p:spPr>
            <a:xfrm>
              <a:off x="4567775" y="2438325"/>
              <a:ext cx="80650" cy="60750"/>
            </a:xfrm>
            <a:custGeom>
              <a:avLst/>
              <a:gdLst/>
              <a:ahLst/>
              <a:cxnLst/>
              <a:rect l="l" t="t" r="r" b="b"/>
              <a:pathLst>
                <a:path w="3226" h="2430" fill="none" extrusionOk="0">
                  <a:moveTo>
                    <a:pt x="2914" y="0"/>
                  </a:moveTo>
                  <a:cubicBezTo>
                    <a:pt x="2873" y="58"/>
                    <a:pt x="2824" y="91"/>
                    <a:pt x="2774" y="173"/>
                  </a:cubicBezTo>
                  <a:cubicBezTo>
                    <a:pt x="2709" y="279"/>
                    <a:pt x="2676" y="246"/>
                    <a:pt x="2618" y="296"/>
                  </a:cubicBezTo>
                  <a:cubicBezTo>
                    <a:pt x="2569" y="345"/>
                    <a:pt x="2545" y="386"/>
                    <a:pt x="2463" y="460"/>
                  </a:cubicBezTo>
                  <a:cubicBezTo>
                    <a:pt x="2381" y="525"/>
                    <a:pt x="2323" y="673"/>
                    <a:pt x="2233" y="763"/>
                  </a:cubicBezTo>
                  <a:cubicBezTo>
                    <a:pt x="2143" y="854"/>
                    <a:pt x="2019" y="846"/>
                    <a:pt x="1921" y="952"/>
                  </a:cubicBezTo>
                  <a:cubicBezTo>
                    <a:pt x="1822" y="1059"/>
                    <a:pt x="1880" y="1075"/>
                    <a:pt x="1847" y="1166"/>
                  </a:cubicBezTo>
                  <a:cubicBezTo>
                    <a:pt x="1814" y="1248"/>
                    <a:pt x="1806" y="1223"/>
                    <a:pt x="1740" y="1231"/>
                  </a:cubicBezTo>
                  <a:cubicBezTo>
                    <a:pt x="1675" y="1239"/>
                    <a:pt x="1609" y="1215"/>
                    <a:pt x="1568" y="1264"/>
                  </a:cubicBezTo>
                  <a:cubicBezTo>
                    <a:pt x="1519" y="1313"/>
                    <a:pt x="1560" y="1322"/>
                    <a:pt x="1470" y="1379"/>
                  </a:cubicBezTo>
                  <a:cubicBezTo>
                    <a:pt x="1379" y="1436"/>
                    <a:pt x="1371" y="1404"/>
                    <a:pt x="1289" y="1404"/>
                  </a:cubicBezTo>
                  <a:cubicBezTo>
                    <a:pt x="1207" y="1404"/>
                    <a:pt x="1166" y="1395"/>
                    <a:pt x="1010" y="1371"/>
                  </a:cubicBezTo>
                  <a:cubicBezTo>
                    <a:pt x="846" y="1354"/>
                    <a:pt x="846" y="1371"/>
                    <a:pt x="665" y="1387"/>
                  </a:cubicBezTo>
                  <a:cubicBezTo>
                    <a:pt x="493" y="1404"/>
                    <a:pt x="452" y="1420"/>
                    <a:pt x="296" y="1436"/>
                  </a:cubicBezTo>
                  <a:cubicBezTo>
                    <a:pt x="165" y="1453"/>
                    <a:pt x="66" y="1494"/>
                    <a:pt x="1" y="1486"/>
                  </a:cubicBezTo>
                  <a:lnTo>
                    <a:pt x="1" y="1494"/>
                  </a:lnTo>
                  <a:cubicBezTo>
                    <a:pt x="9" y="1551"/>
                    <a:pt x="25" y="1601"/>
                    <a:pt x="42" y="1642"/>
                  </a:cubicBezTo>
                  <a:cubicBezTo>
                    <a:pt x="58" y="1683"/>
                    <a:pt x="198" y="1871"/>
                    <a:pt x="329" y="2027"/>
                  </a:cubicBezTo>
                  <a:cubicBezTo>
                    <a:pt x="419" y="2142"/>
                    <a:pt x="501" y="2232"/>
                    <a:pt x="526" y="2232"/>
                  </a:cubicBezTo>
                  <a:cubicBezTo>
                    <a:pt x="550" y="2241"/>
                    <a:pt x="805" y="2265"/>
                    <a:pt x="1108" y="2298"/>
                  </a:cubicBezTo>
                  <a:cubicBezTo>
                    <a:pt x="1552" y="2339"/>
                    <a:pt x="2118" y="2397"/>
                    <a:pt x="2307" y="2429"/>
                  </a:cubicBezTo>
                  <a:cubicBezTo>
                    <a:pt x="2315" y="2364"/>
                    <a:pt x="2348" y="2216"/>
                    <a:pt x="2389" y="2150"/>
                  </a:cubicBezTo>
                  <a:lnTo>
                    <a:pt x="2389" y="2150"/>
                  </a:lnTo>
                  <a:cubicBezTo>
                    <a:pt x="2397" y="2126"/>
                    <a:pt x="2430" y="2068"/>
                    <a:pt x="2471" y="2003"/>
                  </a:cubicBezTo>
                  <a:cubicBezTo>
                    <a:pt x="2553" y="1863"/>
                    <a:pt x="2668" y="1674"/>
                    <a:pt x="2684" y="1609"/>
                  </a:cubicBezTo>
                  <a:cubicBezTo>
                    <a:pt x="2692" y="1568"/>
                    <a:pt x="2701" y="1486"/>
                    <a:pt x="2709" y="1395"/>
                  </a:cubicBezTo>
                  <a:cubicBezTo>
                    <a:pt x="2725" y="1256"/>
                    <a:pt x="2742" y="1100"/>
                    <a:pt x="2742" y="1018"/>
                  </a:cubicBezTo>
                  <a:cubicBezTo>
                    <a:pt x="2750" y="903"/>
                    <a:pt x="2848" y="714"/>
                    <a:pt x="2898" y="599"/>
                  </a:cubicBezTo>
                  <a:cubicBezTo>
                    <a:pt x="2914" y="575"/>
                    <a:pt x="2922" y="558"/>
                    <a:pt x="2930" y="542"/>
                  </a:cubicBezTo>
                  <a:lnTo>
                    <a:pt x="3226" y="525"/>
                  </a:lnTo>
                  <a:cubicBezTo>
                    <a:pt x="3226" y="493"/>
                    <a:pt x="3218" y="460"/>
                    <a:pt x="3209" y="402"/>
                  </a:cubicBezTo>
                  <a:cubicBezTo>
                    <a:pt x="3193" y="328"/>
                    <a:pt x="3168" y="255"/>
                    <a:pt x="3160" y="189"/>
                  </a:cubicBezTo>
                  <a:lnTo>
                    <a:pt x="2939" y="214"/>
                  </a:lnTo>
                  <a:lnTo>
                    <a:pt x="2939" y="181"/>
                  </a:lnTo>
                  <a:cubicBezTo>
                    <a:pt x="2939" y="140"/>
                    <a:pt x="2930" y="107"/>
                    <a:pt x="2930" y="91"/>
                  </a:cubicBezTo>
                  <a:cubicBezTo>
                    <a:pt x="2930" y="66"/>
                    <a:pt x="2922" y="33"/>
                    <a:pt x="2914"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74"/>
            <p:cNvSpPr/>
            <p:nvPr/>
          </p:nvSpPr>
          <p:spPr>
            <a:xfrm>
              <a:off x="4570850" y="2428875"/>
              <a:ext cx="139750" cy="184075"/>
            </a:xfrm>
            <a:custGeom>
              <a:avLst/>
              <a:gdLst/>
              <a:ahLst/>
              <a:cxnLst/>
              <a:rect l="l" t="t" r="r" b="b"/>
              <a:pathLst>
                <a:path w="5590" h="7363" extrusionOk="0">
                  <a:moveTo>
                    <a:pt x="3045" y="493"/>
                  </a:moveTo>
                  <a:cubicBezTo>
                    <a:pt x="3070" y="427"/>
                    <a:pt x="3152" y="337"/>
                    <a:pt x="3168" y="280"/>
                  </a:cubicBezTo>
                  <a:cubicBezTo>
                    <a:pt x="3193" y="214"/>
                    <a:pt x="3144" y="247"/>
                    <a:pt x="3111" y="189"/>
                  </a:cubicBezTo>
                  <a:cubicBezTo>
                    <a:pt x="3078" y="132"/>
                    <a:pt x="3218" y="124"/>
                    <a:pt x="3234" y="83"/>
                  </a:cubicBezTo>
                  <a:cubicBezTo>
                    <a:pt x="3242" y="34"/>
                    <a:pt x="3177" y="1"/>
                    <a:pt x="3078" y="25"/>
                  </a:cubicBezTo>
                  <a:cubicBezTo>
                    <a:pt x="2980" y="58"/>
                    <a:pt x="2988" y="107"/>
                    <a:pt x="2889" y="173"/>
                  </a:cubicBezTo>
                  <a:cubicBezTo>
                    <a:pt x="2807" y="239"/>
                    <a:pt x="2857" y="239"/>
                    <a:pt x="2832" y="304"/>
                  </a:cubicBezTo>
                  <a:cubicBezTo>
                    <a:pt x="2857" y="362"/>
                    <a:pt x="2881" y="419"/>
                    <a:pt x="2881" y="469"/>
                  </a:cubicBezTo>
                  <a:cubicBezTo>
                    <a:pt x="2881" y="485"/>
                    <a:pt x="2881" y="510"/>
                    <a:pt x="2881" y="534"/>
                  </a:cubicBezTo>
                  <a:close/>
                  <a:moveTo>
                    <a:pt x="788" y="7362"/>
                  </a:moveTo>
                  <a:cubicBezTo>
                    <a:pt x="821" y="7346"/>
                    <a:pt x="838" y="7338"/>
                    <a:pt x="854" y="7329"/>
                  </a:cubicBezTo>
                  <a:cubicBezTo>
                    <a:pt x="895" y="7296"/>
                    <a:pt x="1182" y="7198"/>
                    <a:pt x="1273" y="7173"/>
                  </a:cubicBezTo>
                  <a:cubicBezTo>
                    <a:pt x="1371" y="7141"/>
                    <a:pt x="1461" y="7058"/>
                    <a:pt x="1544" y="7075"/>
                  </a:cubicBezTo>
                  <a:cubicBezTo>
                    <a:pt x="1626" y="7100"/>
                    <a:pt x="2036" y="7132"/>
                    <a:pt x="2069" y="7091"/>
                  </a:cubicBezTo>
                  <a:cubicBezTo>
                    <a:pt x="2093" y="7050"/>
                    <a:pt x="2233" y="6993"/>
                    <a:pt x="2241" y="6960"/>
                  </a:cubicBezTo>
                  <a:cubicBezTo>
                    <a:pt x="2249" y="6927"/>
                    <a:pt x="2266" y="6820"/>
                    <a:pt x="2282" y="6747"/>
                  </a:cubicBezTo>
                  <a:cubicBezTo>
                    <a:pt x="2299" y="6673"/>
                    <a:pt x="2364" y="6525"/>
                    <a:pt x="2413" y="6492"/>
                  </a:cubicBezTo>
                  <a:cubicBezTo>
                    <a:pt x="2463" y="6459"/>
                    <a:pt x="2512" y="6451"/>
                    <a:pt x="2627" y="6435"/>
                  </a:cubicBezTo>
                  <a:cubicBezTo>
                    <a:pt x="2750" y="6410"/>
                    <a:pt x="2832" y="6402"/>
                    <a:pt x="2898" y="6402"/>
                  </a:cubicBezTo>
                  <a:cubicBezTo>
                    <a:pt x="2955" y="6394"/>
                    <a:pt x="3136" y="6287"/>
                    <a:pt x="3193" y="6254"/>
                  </a:cubicBezTo>
                  <a:cubicBezTo>
                    <a:pt x="3251" y="6221"/>
                    <a:pt x="3259" y="6172"/>
                    <a:pt x="3316" y="6074"/>
                  </a:cubicBezTo>
                  <a:cubicBezTo>
                    <a:pt x="3382" y="5983"/>
                    <a:pt x="3357" y="5860"/>
                    <a:pt x="3406" y="5803"/>
                  </a:cubicBezTo>
                  <a:cubicBezTo>
                    <a:pt x="3464" y="5754"/>
                    <a:pt x="3669" y="5745"/>
                    <a:pt x="3784" y="5704"/>
                  </a:cubicBezTo>
                  <a:cubicBezTo>
                    <a:pt x="3899" y="5663"/>
                    <a:pt x="4129" y="5622"/>
                    <a:pt x="4137" y="5614"/>
                  </a:cubicBezTo>
                  <a:cubicBezTo>
                    <a:pt x="4145" y="5598"/>
                    <a:pt x="4038" y="5122"/>
                    <a:pt x="4038" y="5072"/>
                  </a:cubicBezTo>
                  <a:cubicBezTo>
                    <a:pt x="4038" y="5031"/>
                    <a:pt x="4120" y="4875"/>
                    <a:pt x="4186" y="4777"/>
                  </a:cubicBezTo>
                  <a:cubicBezTo>
                    <a:pt x="4252" y="4670"/>
                    <a:pt x="4293" y="4482"/>
                    <a:pt x="4317" y="4449"/>
                  </a:cubicBezTo>
                  <a:cubicBezTo>
                    <a:pt x="4334" y="4416"/>
                    <a:pt x="4408" y="4416"/>
                    <a:pt x="4457" y="4408"/>
                  </a:cubicBezTo>
                  <a:cubicBezTo>
                    <a:pt x="4514" y="4408"/>
                    <a:pt x="4424" y="4498"/>
                    <a:pt x="4408" y="4547"/>
                  </a:cubicBezTo>
                  <a:cubicBezTo>
                    <a:pt x="4391" y="4596"/>
                    <a:pt x="4440" y="4596"/>
                    <a:pt x="4490" y="4596"/>
                  </a:cubicBezTo>
                  <a:cubicBezTo>
                    <a:pt x="4531" y="4596"/>
                    <a:pt x="4580" y="4572"/>
                    <a:pt x="4637" y="4539"/>
                  </a:cubicBezTo>
                  <a:cubicBezTo>
                    <a:pt x="4687" y="4514"/>
                    <a:pt x="4678" y="4465"/>
                    <a:pt x="4736" y="4358"/>
                  </a:cubicBezTo>
                  <a:cubicBezTo>
                    <a:pt x="4785" y="4252"/>
                    <a:pt x="4875" y="4079"/>
                    <a:pt x="4933" y="3997"/>
                  </a:cubicBezTo>
                  <a:cubicBezTo>
                    <a:pt x="4999" y="3924"/>
                    <a:pt x="5122" y="3874"/>
                    <a:pt x="5187" y="3817"/>
                  </a:cubicBezTo>
                  <a:cubicBezTo>
                    <a:pt x="5253" y="3759"/>
                    <a:pt x="5269" y="3702"/>
                    <a:pt x="5319" y="3628"/>
                  </a:cubicBezTo>
                  <a:cubicBezTo>
                    <a:pt x="5376" y="3554"/>
                    <a:pt x="5425" y="3431"/>
                    <a:pt x="5466" y="3365"/>
                  </a:cubicBezTo>
                  <a:cubicBezTo>
                    <a:pt x="5507" y="3300"/>
                    <a:pt x="5573" y="3210"/>
                    <a:pt x="5573" y="3177"/>
                  </a:cubicBezTo>
                  <a:cubicBezTo>
                    <a:pt x="5581" y="3136"/>
                    <a:pt x="5589" y="2996"/>
                    <a:pt x="5565" y="2972"/>
                  </a:cubicBezTo>
                  <a:cubicBezTo>
                    <a:pt x="5540" y="2939"/>
                    <a:pt x="5434" y="2963"/>
                    <a:pt x="5343" y="2922"/>
                  </a:cubicBezTo>
                  <a:cubicBezTo>
                    <a:pt x="5245" y="2873"/>
                    <a:pt x="5163" y="2717"/>
                    <a:pt x="5048" y="2586"/>
                  </a:cubicBezTo>
                  <a:cubicBezTo>
                    <a:pt x="4933" y="2446"/>
                    <a:pt x="4761" y="2118"/>
                    <a:pt x="4670" y="2110"/>
                  </a:cubicBezTo>
                  <a:cubicBezTo>
                    <a:pt x="4580" y="2093"/>
                    <a:pt x="4235" y="2118"/>
                    <a:pt x="4088" y="2044"/>
                  </a:cubicBezTo>
                  <a:cubicBezTo>
                    <a:pt x="3940" y="1962"/>
                    <a:pt x="3817" y="1962"/>
                    <a:pt x="3644" y="1880"/>
                  </a:cubicBezTo>
                  <a:cubicBezTo>
                    <a:pt x="3472" y="1790"/>
                    <a:pt x="3530" y="1798"/>
                    <a:pt x="3513" y="1765"/>
                  </a:cubicBezTo>
                  <a:cubicBezTo>
                    <a:pt x="3497" y="1724"/>
                    <a:pt x="3423" y="1617"/>
                    <a:pt x="3333" y="1568"/>
                  </a:cubicBezTo>
                  <a:cubicBezTo>
                    <a:pt x="3242" y="1511"/>
                    <a:pt x="3275" y="1486"/>
                    <a:pt x="3218" y="1404"/>
                  </a:cubicBezTo>
                  <a:cubicBezTo>
                    <a:pt x="3152" y="1314"/>
                    <a:pt x="3103" y="1109"/>
                    <a:pt x="3103" y="1010"/>
                  </a:cubicBezTo>
                  <a:cubicBezTo>
                    <a:pt x="3103" y="994"/>
                    <a:pt x="3095" y="986"/>
                    <a:pt x="3095" y="969"/>
                  </a:cubicBezTo>
                  <a:lnTo>
                    <a:pt x="2848" y="994"/>
                  </a:lnTo>
                  <a:lnTo>
                    <a:pt x="2840" y="1010"/>
                  </a:lnTo>
                  <a:cubicBezTo>
                    <a:pt x="2783" y="1117"/>
                    <a:pt x="2692" y="1306"/>
                    <a:pt x="2692" y="1396"/>
                  </a:cubicBezTo>
                  <a:cubicBezTo>
                    <a:pt x="2684" y="1478"/>
                    <a:pt x="2676" y="1642"/>
                    <a:pt x="2660" y="1782"/>
                  </a:cubicBezTo>
                  <a:cubicBezTo>
                    <a:pt x="2651" y="1872"/>
                    <a:pt x="2635" y="1954"/>
                    <a:pt x="2627" y="2003"/>
                  </a:cubicBezTo>
                  <a:cubicBezTo>
                    <a:pt x="2610" y="2085"/>
                    <a:pt x="2495" y="2274"/>
                    <a:pt x="2405" y="2413"/>
                  </a:cubicBezTo>
                  <a:cubicBezTo>
                    <a:pt x="2372" y="2479"/>
                    <a:pt x="2340" y="2537"/>
                    <a:pt x="2323" y="2561"/>
                  </a:cubicBezTo>
                  <a:lnTo>
                    <a:pt x="2323" y="2561"/>
                  </a:lnTo>
                  <a:cubicBezTo>
                    <a:pt x="2290" y="2627"/>
                    <a:pt x="2258" y="2766"/>
                    <a:pt x="2249" y="2824"/>
                  </a:cubicBezTo>
                  <a:cubicBezTo>
                    <a:pt x="2299" y="2848"/>
                    <a:pt x="2372" y="2972"/>
                    <a:pt x="2438" y="3103"/>
                  </a:cubicBezTo>
                  <a:cubicBezTo>
                    <a:pt x="2504" y="3234"/>
                    <a:pt x="2561" y="3382"/>
                    <a:pt x="2561" y="3448"/>
                  </a:cubicBezTo>
                  <a:cubicBezTo>
                    <a:pt x="2561" y="3521"/>
                    <a:pt x="2430" y="3989"/>
                    <a:pt x="2299" y="4375"/>
                  </a:cubicBezTo>
                  <a:cubicBezTo>
                    <a:pt x="2208" y="4646"/>
                    <a:pt x="2118" y="4884"/>
                    <a:pt x="2052" y="4925"/>
                  </a:cubicBezTo>
                  <a:cubicBezTo>
                    <a:pt x="1970" y="4990"/>
                    <a:pt x="1248" y="5228"/>
                    <a:pt x="665" y="5417"/>
                  </a:cubicBezTo>
                  <a:cubicBezTo>
                    <a:pt x="362" y="5524"/>
                    <a:pt x="91" y="5606"/>
                    <a:pt x="1" y="5647"/>
                  </a:cubicBezTo>
                  <a:cubicBezTo>
                    <a:pt x="58" y="5770"/>
                    <a:pt x="247" y="6205"/>
                    <a:pt x="263" y="6279"/>
                  </a:cubicBezTo>
                  <a:cubicBezTo>
                    <a:pt x="271" y="6312"/>
                    <a:pt x="411" y="6591"/>
                    <a:pt x="551" y="6870"/>
                  </a:cubicBezTo>
                  <a:cubicBezTo>
                    <a:pt x="641" y="7050"/>
                    <a:pt x="731" y="7239"/>
                    <a:pt x="788" y="736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74"/>
            <p:cNvSpPr/>
            <p:nvPr/>
          </p:nvSpPr>
          <p:spPr>
            <a:xfrm>
              <a:off x="4570850" y="2428875"/>
              <a:ext cx="139750" cy="184075"/>
            </a:xfrm>
            <a:custGeom>
              <a:avLst/>
              <a:gdLst/>
              <a:ahLst/>
              <a:cxnLst/>
              <a:rect l="l" t="t" r="r" b="b"/>
              <a:pathLst>
                <a:path w="5590" h="7363" fill="none" extrusionOk="0">
                  <a:moveTo>
                    <a:pt x="3045" y="493"/>
                  </a:moveTo>
                  <a:cubicBezTo>
                    <a:pt x="3070" y="427"/>
                    <a:pt x="3152" y="337"/>
                    <a:pt x="3168" y="280"/>
                  </a:cubicBezTo>
                  <a:cubicBezTo>
                    <a:pt x="3193" y="214"/>
                    <a:pt x="3144" y="247"/>
                    <a:pt x="3111" y="189"/>
                  </a:cubicBezTo>
                  <a:cubicBezTo>
                    <a:pt x="3078" y="132"/>
                    <a:pt x="3218" y="124"/>
                    <a:pt x="3234" y="83"/>
                  </a:cubicBezTo>
                  <a:cubicBezTo>
                    <a:pt x="3242" y="34"/>
                    <a:pt x="3177" y="1"/>
                    <a:pt x="3078" y="25"/>
                  </a:cubicBezTo>
                  <a:cubicBezTo>
                    <a:pt x="2980" y="58"/>
                    <a:pt x="2988" y="107"/>
                    <a:pt x="2889" y="173"/>
                  </a:cubicBezTo>
                  <a:cubicBezTo>
                    <a:pt x="2807" y="239"/>
                    <a:pt x="2857" y="239"/>
                    <a:pt x="2832" y="304"/>
                  </a:cubicBezTo>
                  <a:cubicBezTo>
                    <a:pt x="2857" y="362"/>
                    <a:pt x="2881" y="419"/>
                    <a:pt x="2881" y="469"/>
                  </a:cubicBezTo>
                  <a:cubicBezTo>
                    <a:pt x="2881" y="485"/>
                    <a:pt x="2881" y="510"/>
                    <a:pt x="2881" y="534"/>
                  </a:cubicBezTo>
                  <a:close/>
                  <a:moveTo>
                    <a:pt x="788" y="7362"/>
                  </a:moveTo>
                  <a:cubicBezTo>
                    <a:pt x="821" y="7346"/>
                    <a:pt x="838" y="7338"/>
                    <a:pt x="854" y="7329"/>
                  </a:cubicBezTo>
                  <a:cubicBezTo>
                    <a:pt x="895" y="7296"/>
                    <a:pt x="1182" y="7198"/>
                    <a:pt x="1273" y="7173"/>
                  </a:cubicBezTo>
                  <a:cubicBezTo>
                    <a:pt x="1371" y="7141"/>
                    <a:pt x="1461" y="7058"/>
                    <a:pt x="1544" y="7075"/>
                  </a:cubicBezTo>
                  <a:cubicBezTo>
                    <a:pt x="1626" y="7100"/>
                    <a:pt x="2036" y="7132"/>
                    <a:pt x="2069" y="7091"/>
                  </a:cubicBezTo>
                  <a:cubicBezTo>
                    <a:pt x="2093" y="7050"/>
                    <a:pt x="2233" y="6993"/>
                    <a:pt x="2241" y="6960"/>
                  </a:cubicBezTo>
                  <a:cubicBezTo>
                    <a:pt x="2249" y="6927"/>
                    <a:pt x="2266" y="6820"/>
                    <a:pt x="2282" y="6747"/>
                  </a:cubicBezTo>
                  <a:cubicBezTo>
                    <a:pt x="2299" y="6673"/>
                    <a:pt x="2364" y="6525"/>
                    <a:pt x="2413" y="6492"/>
                  </a:cubicBezTo>
                  <a:cubicBezTo>
                    <a:pt x="2463" y="6459"/>
                    <a:pt x="2512" y="6451"/>
                    <a:pt x="2627" y="6435"/>
                  </a:cubicBezTo>
                  <a:cubicBezTo>
                    <a:pt x="2750" y="6410"/>
                    <a:pt x="2832" y="6402"/>
                    <a:pt x="2898" y="6402"/>
                  </a:cubicBezTo>
                  <a:cubicBezTo>
                    <a:pt x="2955" y="6394"/>
                    <a:pt x="3136" y="6287"/>
                    <a:pt x="3193" y="6254"/>
                  </a:cubicBezTo>
                  <a:cubicBezTo>
                    <a:pt x="3251" y="6221"/>
                    <a:pt x="3259" y="6172"/>
                    <a:pt x="3316" y="6074"/>
                  </a:cubicBezTo>
                  <a:cubicBezTo>
                    <a:pt x="3382" y="5983"/>
                    <a:pt x="3357" y="5860"/>
                    <a:pt x="3406" y="5803"/>
                  </a:cubicBezTo>
                  <a:cubicBezTo>
                    <a:pt x="3464" y="5754"/>
                    <a:pt x="3669" y="5745"/>
                    <a:pt x="3784" y="5704"/>
                  </a:cubicBezTo>
                  <a:cubicBezTo>
                    <a:pt x="3899" y="5663"/>
                    <a:pt x="4129" y="5622"/>
                    <a:pt x="4137" y="5614"/>
                  </a:cubicBezTo>
                  <a:cubicBezTo>
                    <a:pt x="4145" y="5598"/>
                    <a:pt x="4038" y="5122"/>
                    <a:pt x="4038" y="5072"/>
                  </a:cubicBezTo>
                  <a:cubicBezTo>
                    <a:pt x="4038" y="5031"/>
                    <a:pt x="4120" y="4875"/>
                    <a:pt x="4186" y="4777"/>
                  </a:cubicBezTo>
                  <a:cubicBezTo>
                    <a:pt x="4252" y="4670"/>
                    <a:pt x="4293" y="4482"/>
                    <a:pt x="4317" y="4449"/>
                  </a:cubicBezTo>
                  <a:cubicBezTo>
                    <a:pt x="4334" y="4416"/>
                    <a:pt x="4408" y="4416"/>
                    <a:pt x="4457" y="4408"/>
                  </a:cubicBezTo>
                  <a:cubicBezTo>
                    <a:pt x="4514" y="4408"/>
                    <a:pt x="4424" y="4498"/>
                    <a:pt x="4408" y="4547"/>
                  </a:cubicBezTo>
                  <a:cubicBezTo>
                    <a:pt x="4391" y="4596"/>
                    <a:pt x="4440" y="4596"/>
                    <a:pt x="4490" y="4596"/>
                  </a:cubicBezTo>
                  <a:cubicBezTo>
                    <a:pt x="4531" y="4596"/>
                    <a:pt x="4580" y="4572"/>
                    <a:pt x="4637" y="4539"/>
                  </a:cubicBezTo>
                  <a:cubicBezTo>
                    <a:pt x="4687" y="4514"/>
                    <a:pt x="4678" y="4465"/>
                    <a:pt x="4736" y="4358"/>
                  </a:cubicBezTo>
                  <a:cubicBezTo>
                    <a:pt x="4785" y="4252"/>
                    <a:pt x="4875" y="4079"/>
                    <a:pt x="4933" y="3997"/>
                  </a:cubicBezTo>
                  <a:cubicBezTo>
                    <a:pt x="4999" y="3924"/>
                    <a:pt x="5122" y="3874"/>
                    <a:pt x="5187" y="3817"/>
                  </a:cubicBezTo>
                  <a:cubicBezTo>
                    <a:pt x="5253" y="3759"/>
                    <a:pt x="5269" y="3702"/>
                    <a:pt x="5319" y="3628"/>
                  </a:cubicBezTo>
                  <a:cubicBezTo>
                    <a:pt x="5376" y="3554"/>
                    <a:pt x="5425" y="3431"/>
                    <a:pt x="5466" y="3365"/>
                  </a:cubicBezTo>
                  <a:cubicBezTo>
                    <a:pt x="5507" y="3300"/>
                    <a:pt x="5573" y="3210"/>
                    <a:pt x="5573" y="3177"/>
                  </a:cubicBezTo>
                  <a:cubicBezTo>
                    <a:pt x="5581" y="3136"/>
                    <a:pt x="5589" y="2996"/>
                    <a:pt x="5565" y="2972"/>
                  </a:cubicBezTo>
                  <a:cubicBezTo>
                    <a:pt x="5540" y="2939"/>
                    <a:pt x="5434" y="2963"/>
                    <a:pt x="5343" y="2922"/>
                  </a:cubicBezTo>
                  <a:cubicBezTo>
                    <a:pt x="5245" y="2873"/>
                    <a:pt x="5163" y="2717"/>
                    <a:pt x="5048" y="2586"/>
                  </a:cubicBezTo>
                  <a:cubicBezTo>
                    <a:pt x="4933" y="2446"/>
                    <a:pt x="4761" y="2118"/>
                    <a:pt x="4670" y="2110"/>
                  </a:cubicBezTo>
                  <a:cubicBezTo>
                    <a:pt x="4580" y="2093"/>
                    <a:pt x="4235" y="2118"/>
                    <a:pt x="4088" y="2044"/>
                  </a:cubicBezTo>
                  <a:cubicBezTo>
                    <a:pt x="3940" y="1962"/>
                    <a:pt x="3817" y="1962"/>
                    <a:pt x="3644" y="1880"/>
                  </a:cubicBezTo>
                  <a:cubicBezTo>
                    <a:pt x="3472" y="1790"/>
                    <a:pt x="3530" y="1798"/>
                    <a:pt x="3513" y="1765"/>
                  </a:cubicBezTo>
                  <a:cubicBezTo>
                    <a:pt x="3497" y="1724"/>
                    <a:pt x="3423" y="1617"/>
                    <a:pt x="3333" y="1568"/>
                  </a:cubicBezTo>
                  <a:cubicBezTo>
                    <a:pt x="3242" y="1511"/>
                    <a:pt x="3275" y="1486"/>
                    <a:pt x="3218" y="1404"/>
                  </a:cubicBezTo>
                  <a:cubicBezTo>
                    <a:pt x="3152" y="1314"/>
                    <a:pt x="3103" y="1109"/>
                    <a:pt x="3103" y="1010"/>
                  </a:cubicBezTo>
                  <a:cubicBezTo>
                    <a:pt x="3103" y="994"/>
                    <a:pt x="3095" y="986"/>
                    <a:pt x="3095" y="969"/>
                  </a:cubicBezTo>
                  <a:lnTo>
                    <a:pt x="2848" y="994"/>
                  </a:lnTo>
                  <a:lnTo>
                    <a:pt x="2840" y="1010"/>
                  </a:lnTo>
                  <a:cubicBezTo>
                    <a:pt x="2783" y="1117"/>
                    <a:pt x="2692" y="1306"/>
                    <a:pt x="2692" y="1396"/>
                  </a:cubicBezTo>
                  <a:cubicBezTo>
                    <a:pt x="2684" y="1478"/>
                    <a:pt x="2676" y="1642"/>
                    <a:pt x="2660" y="1782"/>
                  </a:cubicBezTo>
                  <a:cubicBezTo>
                    <a:pt x="2651" y="1872"/>
                    <a:pt x="2635" y="1954"/>
                    <a:pt x="2627" y="2003"/>
                  </a:cubicBezTo>
                  <a:cubicBezTo>
                    <a:pt x="2610" y="2085"/>
                    <a:pt x="2495" y="2274"/>
                    <a:pt x="2405" y="2413"/>
                  </a:cubicBezTo>
                  <a:cubicBezTo>
                    <a:pt x="2372" y="2479"/>
                    <a:pt x="2340" y="2537"/>
                    <a:pt x="2323" y="2561"/>
                  </a:cubicBezTo>
                  <a:lnTo>
                    <a:pt x="2323" y="2561"/>
                  </a:lnTo>
                  <a:cubicBezTo>
                    <a:pt x="2290" y="2627"/>
                    <a:pt x="2258" y="2766"/>
                    <a:pt x="2249" y="2824"/>
                  </a:cubicBezTo>
                  <a:cubicBezTo>
                    <a:pt x="2299" y="2848"/>
                    <a:pt x="2372" y="2972"/>
                    <a:pt x="2438" y="3103"/>
                  </a:cubicBezTo>
                  <a:cubicBezTo>
                    <a:pt x="2504" y="3234"/>
                    <a:pt x="2561" y="3382"/>
                    <a:pt x="2561" y="3448"/>
                  </a:cubicBezTo>
                  <a:cubicBezTo>
                    <a:pt x="2561" y="3521"/>
                    <a:pt x="2430" y="3989"/>
                    <a:pt x="2299" y="4375"/>
                  </a:cubicBezTo>
                  <a:cubicBezTo>
                    <a:pt x="2208" y="4646"/>
                    <a:pt x="2118" y="4884"/>
                    <a:pt x="2052" y="4925"/>
                  </a:cubicBezTo>
                  <a:cubicBezTo>
                    <a:pt x="1970" y="4990"/>
                    <a:pt x="1248" y="5228"/>
                    <a:pt x="665" y="5417"/>
                  </a:cubicBezTo>
                  <a:cubicBezTo>
                    <a:pt x="362" y="5524"/>
                    <a:pt x="91" y="5606"/>
                    <a:pt x="1" y="5647"/>
                  </a:cubicBezTo>
                  <a:cubicBezTo>
                    <a:pt x="58" y="5770"/>
                    <a:pt x="247" y="6205"/>
                    <a:pt x="263" y="6279"/>
                  </a:cubicBezTo>
                  <a:cubicBezTo>
                    <a:pt x="271" y="6312"/>
                    <a:pt x="411" y="6591"/>
                    <a:pt x="551" y="6870"/>
                  </a:cubicBezTo>
                  <a:cubicBezTo>
                    <a:pt x="641" y="7050"/>
                    <a:pt x="731" y="7239"/>
                    <a:pt x="788" y="736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74"/>
            <p:cNvSpPr/>
            <p:nvPr/>
          </p:nvSpPr>
          <p:spPr>
            <a:xfrm>
              <a:off x="4399550" y="2570650"/>
              <a:ext cx="214425" cy="129275"/>
            </a:xfrm>
            <a:custGeom>
              <a:avLst/>
              <a:gdLst/>
              <a:ahLst/>
              <a:cxnLst/>
              <a:rect l="l" t="t" r="r" b="b"/>
              <a:pathLst>
                <a:path w="8577" h="5171" extrusionOk="0">
                  <a:moveTo>
                    <a:pt x="8100" y="4654"/>
                  </a:moveTo>
                  <a:cubicBezTo>
                    <a:pt x="7862" y="4531"/>
                    <a:pt x="7788" y="4539"/>
                    <a:pt x="7772" y="4596"/>
                  </a:cubicBezTo>
                  <a:cubicBezTo>
                    <a:pt x="7755" y="4662"/>
                    <a:pt x="7558" y="4711"/>
                    <a:pt x="7706" y="4777"/>
                  </a:cubicBezTo>
                  <a:cubicBezTo>
                    <a:pt x="7846" y="4851"/>
                    <a:pt x="7805" y="4925"/>
                    <a:pt x="8018" y="4900"/>
                  </a:cubicBezTo>
                  <a:cubicBezTo>
                    <a:pt x="8223" y="4875"/>
                    <a:pt x="8305" y="4884"/>
                    <a:pt x="8445" y="4785"/>
                  </a:cubicBezTo>
                  <a:cubicBezTo>
                    <a:pt x="8576" y="4687"/>
                    <a:pt x="8510" y="4613"/>
                    <a:pt x="8338" y="4613"/>
                  </a:cubicBezTo>
                  <a:cubicBezTo>
                    <a:pt x="8158" y="4613"/>
                    <a:pt x="8207" y="4711"/>
                    <a:pt x="8100" y="4654"/>
                  </a:cubicBezTo>
                  <a:close/>
                  <a:moveTo>
                    <a:pt x="6853" y="4916"/>
                  </a:moveTo>
                  <a:cubicBezTo>
                    <a:pt x="6803" y="4941"/>
                    <a:pt x="6738" y="5031"/>
                    <a:pt x="6844" y="5048"/>
                  </a:cubicBezTo>
                  <a:cubicBezTo>
                    <a:pt x="6943" y="5064"/>
                    <a:pt x="7050" y="5171"/>
                    <a:pt x="7058" y="5089"/>
                  </a:cubicBezTo>
                  <a:cubicBezTo>
                    <a:pt x="7066" y="5015"/>
                    <a:pt x="6935" y="4892"/>
                    <a:pt x="6853" y="4916"/>
                  </a:cubicBezTo>
                  <a:close/>
                  <a:moveTo>
                    <a:pt x="164" y="1913"/>
                  </a:moveTo>
                  <a:cubicBezTo>
                    <a:pt x="189" y="2019"/>
                    <a:pt x="205" y="2101"/>
                    <a:pt x="205" y="2151"/>
                  </a:cubicBezTo>
                  <a:cubicBezTo>
                    <a:pt x="205" y="2216"/>
                    <a:pt x="164" y="2216"/>
                    <a:pt x="164" y="2298"/>
                  </a:cubicBezTo>
                  <a:cubicBezTo>
                    <a:pt x="164" y="2372"/>
                    <a:pt x="172" y="2512"/>
                    <a:pt x="148" y="2635"/>
                  </a:cubicBezTo>
                  <a:cubicBezTo>
                    <a:pt x="123" y="2750"/>
                    <a:pt x="41" y="2668"/>
                    <a:pt x="25" y="2766"/>
                  </a:cubicBezTo>
                  <a:cubicBezTo>
                    <a:pt x="0" y="2856"/>
                    <a:pt x="115" y="2791"/>
                    <a:pt x="181" y="2824"/>
                  </a:cubicBezTo>
                  <a:cubicBezTo>
                    <a:pt x="246" y="2856"/>
                    <a:pt x="222" y="3021"/>
                    <a:pt x="295" y="3226"/>
                  </a:cubicBezTo>
                  <a:cubicBezTo>
                    <a:pt x="369" y="3423"/>
                    <a:pt x="345" y="3513"/>
                    <a:pt x="386" y="3636"/>
                  </a:cubicBezTo>
                  <a:cubicBezTo>
                    <a:pt x="435" y="3759"/>
                    <a:pt x="484" y="3776"/>
                    <a:pt x="525" y="3891"/>
                  </a:cubicBezTo>
                  <a:cubicBezTo>
                    <a:pt x="566" y="4005"/>
                    <a:pt x="501" y="4096"/>
                    <a:pt x="517" y="4219"/>
                  </a:cubicBezTo>
                  <a:cubicBezTo>
                    <a:pt x="533" y="4342"/>
                    <a:pt x="624" y="4580"/>
                    <a:pt x="689" y="4605"/>
                  </a:cubicBezTo>
                  <a:cubicBezTo>
                    <a:pt x="763" y="4621"/>
                    <a:pt x="1141" y="4621"/>
                    <a:pt x="1338" y="4588"/>
                  </a:cubicBezTo>
                  <a:cubicBezTo>
                    <a:pt x="1543" y="4563"/>
                    <a:pt x="1477" y="4539"/>
                    <a:pt x="1535" y="4531"/>
                  </a:cubicBezTo>
                  <a:cubicBezTo>
                    <a:pt x="1600" y="4522"/>
                    <a:pt x="1756" y="4588"/>
                    <a:pt x="1797" y="4563"/>
                  </a:cubicBezTo>
                  <a:cubicBezTo>
                    <a:pt x="1830" y="4539"/>
                    <a:pt x="1797" y="4465"/>
                    <a:pt x="1830" y="4424"/>
                  </a:cubicBezTo>
                  <a:cubicBezTo>
                    <a:pt x="1855" y="4383"/>
                    <a:pt x="2134" y="4161"/>
                    <a:pt x="2240" y="4120"/>
                  </a:cubicBezTo>
                  <a:cubicBezTo>
                    <a:pt x="2347" y="4079"/>
                    <a:pt x="2388" y="4104"/>
                    <a:pt x="2536" y="4079"/>
                  </a:cubicBezTo>
                  <a:cubicBezTo>
                    <a:pt x="2684" y="4055"/>
                    <a:pt x="2922" y="4005"/>
                    <a:pt x="3053" y="3964"/>
                  </a:cubicBezTo>
                  <a:cubicBezTo>
                    <a:pt x="3184" y="3932"/>
                    <a:pt x="3275" y="3973"/>
                    <a:pt x="3430" y="3923"/>
                  </a:cubicBezTo>
                  <a:cubicBezTo>
                    <a:pt x="3586" y="3882"/>
                    <a:pt x="3849" y="3620"/>
                    <a:pt x="3923" y="3611"/>
                  </a:cubicBezTo>
                  <a:cubicBezTo>
                    <a:pt x="4005" y="3595"/>
                    <a:pt x="4276" y="3636"/>
                    <a:pt x="4358" y="3628"/>
                  </a:cubicBezTo>
                  <a:cubicBezTo>
                    <a:pt x="4432" y="3620"/>
                    <a:pt x="4661" y="3291"/>
                    <a:pt x="4735" y="3242"/>
                  </a:cubicBezTo>
                  <a:cubicBezTo>
                    <a:pt x="4817" y="3193"/>
                    <a:pt x="5236" y="3136"/>
                    <a:pt x="5416" y="3045"/>
                  </a:cubicBezTo>
                  <a:cubicBezTo>
                    <a:pt x="5597" y="2955"/>
                    <a:pt x="5704" y="2939"/>
                    <a:pt x="5851" y="2881"/>
                  </a:cubicBezTo>
                  <a:cubicBezTo>
                    <a:pt x="5991" y="2824"/>
                    <a:pt x="6262" y="2799"/>
                    <a:pt x="6319" y="2758"/>
                  </a:cubicBezTo>
                  <a:cubicBezTo>
                    <a:pt x="6377" y="2709"/>
                    <a:pt x="6705" y="2577"/>
                    <a:pt x="6820" y="2536"/>
                  </a:cubicBezTo>
                  <a:cubicBezTo>
                    <a:pt x="6935" y="2504"/>
                    <a:pt x="6959" y="2512"/>
                    <a:pt x="6976" y="2463"/>
                  </a:cubicBezTo>
                  <a:cubicBezTo>
                    <a:pt x="6992" y="2413"/>
                    <a:pt x="6918" y="2257"/>
                    <a:pt x="6935" y="2216"/>
                  </a:cubicBezTo>
                  <a:cubicBezTo>
                    <a:pt x="6959" y="2167"/>
                    <a:pt x="7009" y="2060"/>
                    <a:pt x="7025" y="2044"/>
                  </a:cubicBezTo>
                  <a:cubicBezTo>
                    <a:pt x="7033" y="2028"/>
                    <a:pt x="7107" y="1888"/>
                    <a:pt x="7173" y="1847"/>
                  </a:cubicBezTo>
                  <a:cubicBezTo>
                    <a:pt x="7230" y="1798"/>
                    <a:pt x="7378" y="1798"/>
                    <a:pt x="7419" y="1781"/>
                  </a:cubicBezTo>
                  <a:cubicBezTo>
                    <a:pt x="7444" y="1765"/>
                    <a:pt x="7509" y="1740"/>
                    <a:pt x="7583" y="1716"/>
                  </a:cubicBezTo>
                  <a:cubicBezTo>
                    <a:pt x="7526" y="1593"/>
                    <a:pt x="7435" y="1412"/>
                    <a:pt x="7345" y="1232"/>
                  </a:cubicBezTo>
                  <a:cubicBezTo>
                    <a:pt x="7206" y="953"/>
                    <a:pt x="7066" y="665"/>
                    <a:pt x="7050" y="624"/>
                  </a:cubicBezTo>
                  <a:cubicBezTo>
                    <a:pt x="7033" y="559"/>
                    <a:pt x="6836" y="115"/>
                    <a:pt x="6787" y="1"/>
                  </a:cubicBezTo>
                  <a:cubicBezTo>
                    <a:pt x="6680" y="25"/>
                    <a:pt x="6377" y="74"/>
                    <a:pt x="6040" y="115"/>
                  </a:cubicBezTo>
                  <a:cubicBezTo>
                    <a:pt x="5507" y="189"/>
                    <a:pt x="4867" y="263"/>
                    <a:pt x="4735" y="263"/>
                  </a:cubicBezTo>
                  <a:cubicBezTo>
                    <a:pt x="4555" y="271"/>
                    <a:pt x="4325" y="436"/>
                    <a:pt x="4169" y="542"/>
                  </a:cubicBezTo>
                  <a:cubicBezTo>
                    <a:pt x="4144" y="559"/>
                    <a:pt x="4120" y="575"/>
                    <a:pt x="4087" y="600"/>
                  </a:cubicBezTo>
                  <a:lnTo>
                    <a:pt x="4087" y="600"/>
                  </a:lnTo>
                  <a:cubicBezTo>
                    <a:pt x="3989" y="665"/>
                    <a:pt x="3767" y="1010"/>
                    <a:pt x="3627" y="1215"/>
                  </a:cubicBezTo>
                  <a:cubicBezTo>
                    <a:pt x="3578" y="1297"/>
                    <a:pt x="3537" y="1363"/>
                    <a:pt x="3521" y="1379"/>
                  </a:cubicBezTo>
                  <a:lnTo>
                    <a:pt x="3521" y="1379"/>
                  </a:lnTo>
                  <a:cubicBezTo>
                    <a:pt x="3496" y="1404"/>
                    <a:pt x="3439" y="1429"/>
                    <a:pt x="3389" y="1445"/>
                  </a:cubicBezTo>
                  <a:cubicBezTo>
                    <a:pt x="3316" y="1470"/>
                    <a:pt x="3233" y="1478"/>
                    <a:pt x="3192" y="1478"/>
                  </a:cubicBezTo>
                  <a:cubicBezTo>
                    <a:pt x="3127" y="1478"/>
                    <a:pt x="3069" y="1396"/>
                    <a:pt x="3020" y="1330"/>
                  </a:cubicBezTo>
                  <a:lnTo>
                    <a:pt x="3020" y="1330"/>
                  </a:lnTo>
                  <a:cubicBezTo>
                    <a:pt x="2995" y="1297"/>
                    <a:pt x="2971" y="1273"/>
                    <a:pt x="2963" y="1264"/>
                  </a:cubicBezTo>
                  <a:lnTo>
                    <a:pt x="2963" y="1264"/>
                  </a:lnTo>
                  <a:cubicBezTo>
                    <a:pt x="2946" y="1256"/>
                    <a:pt x="2774" y="1240"/>
                    <a:pt x="2561" y="1223"/>
                  </a:cubicBezTo>
                  <a:cubicBezTo>
                    <a:pt x="2224" y="1199"/>
                    <a:pt x="1797" y="1174"/>
                    <a:pt x="1723" y="1174"/>
                  </a:cubicBezTo>
                  <a:cubicBezTo>
                    <a:pt x="1682" y="1174"/>
                    <a:pt x="1584" y="1191"/>
                    <a:pt x="1469" y="1207"/>
                  </a:cubicBezTo>
                  <a:cubicBezTo>
                    <a:pt x="1305" y="1232"/>
                    <a:pt x="1116" y="1264"/>
                    <a:pt x="1042" y="1281"/>
                  </a:cubicBezTo>
                  <a:cubicBezTo>
                    <a:pt x="944" y="1305"/>
                    <a:pt x="870" y="1223"/>
                    <a:pt x="813" y="1174"/>
                  </a:cubicBezTo>
                  <a:cubicBezTo>
                    <a:pt x="788" y="1149"/>
                    <a:pt x="771" y="1133"/>
                    <a:pt x="771" y="1133"/>
                  </a:cubicBezTo>
                  <a:cubicBezTo>
                    <a:pt x="755" y="1133"/>
                    <a:pt x="730" y="1125"/>
                    <a:pt x="706" y="1125"/>
                  </a:cubicBezTo>
                  <a:cubicBezTo>
                    <a:pt x="657" y="1108"/>
                    <a:pt x="583" y="1092"/>
                    <a:pt x="558" y="1117"/>
                  </a:cubicBezTo>
                  <a:cubicBezTo>
                    <a:pt x="542" y="1141"/>
                    <a:pt x="517" y="1174"/>
                    <a:pt x="492" y="1207"/>
                  </a:cubicBezTo>
                  <a:cubicBezTo>
                    <a:pt x="460" y="1264"/>
                    <a:pt x="427" y="1322"/>
                    <a:pt x="410" y="1355"/>
                  </a:cubicBezTo>
                  <a:cubicBezTo>
                    <a:pt x="402" y="1371"/>
                    <a:pt x="419" y="1437"/>
                    <a:pt x="443" y="1494"/>
                  </a:cubicBezTo>
                  <a:cubicBezTo>
                    <a:pt x="460" y="1568"/>
                    <a:pt x="484" y="1642"/>
                    <a:pt x="460" y="1683"/>
                  </a:cubicBezTo>
                  <a:lnTo>
                    <a:pt x="460" y="1683"/>
                  </a:lnTo>
                  <a:cubicBezTo>
                    <a:pt x="443" y="1724"/>
                    <a:pt x="287" y="1831"/>
                    <a:pt x="164" y="191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74"/>
            <p:cNvSpPr/>
            <p:nvPr/>
          </p:nvSpPr>
          <p:spPr>
            <a:xfrm>
              <a:off x="4399550" y="2570650"/>
              <a:ext cx="214425" cy="129275"/>
            </a:xfrm>
            <a:custGeom>
              <a:avLst/>
              <a:gdLst/>
              <a:ahLst/>
              <a:cxnLst/>
              <a:rect l="l" t="t" r="r" b="b"/>
              <a:pathLst>
                <a:path w="8577" h="5171" fill="none" extrusionOk="0">
                  <a:moveTo>
                    <a:pt x="8100" y="4654"/>
                  </a:moveTo>
                  <a:cubicBezTo>
                    <a:pt x="7862" y="4531"/>
                    <a:pt x="7788" y="4539"/>
                    <a:pt x="7772" y="4596"/>
                  </a:cubicBezTo>
                  <a:cubicBezTo>
                    <a:pt x="7755" y="4662"/>
                    <a:pt x="7558" y="4711"/>
                    <a:pt x="7706" y="4777"/>
                  </a:cubicBezTo>
                  <a:cubicBezTo>
                    <a:pt x="7846" y="4851"/>
                    <a:pt x="7805" y="4925"/>
                    <a:pt x="8018" y="4900"/>
                  </a:cubicBezTo>
                  <a:cubicBezTo>
                    <a:pt x="8223" y="4875"/>
                    <a:pt x="8305" y="4884"/>
                    <a:pt x="8445" y="4785"/>
                  </a:cubicBezTo>
                  <a:cubicBezTo>
                    <a:pt x="8576" y="4687"/>
                    <a:pt x="8510" y="4613"/>
                    <a:pt x="8338" y="4613"/>
                  </a:cubicBezTo>
                  <a:cubicBezTo>
                    <a:pt x="8158" y="4613"/>
                    <a:pt x="8207" y="4711"/>
                    <a:pt x="8100" y="4654"/>
                  </a:cubicBezTo>
                  <a:close/>
                  <a:moveTo>
                    <a:pt x="6853" y="4916"/>
                  </a:moveTo>
                  <a:cubicBezTo>
                    <a:pt x="6803" y="4941"/>
                    <a:pt x="6738" y="5031"/>
                    <a:pt x="6844" y="5048"/>
                  </a:cubicBezTo>
                  <a:cubicBezTo>
                    <a:pt x="6943" y="5064"/>
                    <a:pt x="7050" y="5171"/>
                    <a:pt x="7058" y="5089"/>
                  </a:cubicBezTo>
                  <a:cubicBezTo>
                    <a:pt x="7066" y="5015"/>
                    <a:pt x="6935" y="4892"/>
                    <a:pt x="6853" y="4916"/>
                  </a:cubicBezTo>
                  <a:close/>
                  <a:moveTo>
                    <a:pt x="164" y="1913"/>
                  </a:moveTo>
                  <a:cubicBezTo>
                    <a:pt x="189" y="2019"/>
                    <a:pt x="205" y="2101"/>
                    <a:pt x="205" y="2151"/>
                  </a:cubicBezTo>
                  <a:cubicBezTo>
                    <a:pt x="205" y="2216"/>
                    <a:pt x="164" y="2216"/>
                    <a:pt x="164" y="2298"/>
                  </a:cubicBezTo>
                  <a:cubicBezTo>
                    <a:pt x="164" y="2372"/>
                    <a:pt x="172" y="2512"/>
                    <a:pt x="148" y="2635"/>
                  </a:cubicBezTo>
                  <a:cubicBezTo>
                    <a:pt x="123" y="2750"/>
                    <a:pt x="41" y="2668"/>
                    <a:pt x="25" y="2766"/>
                  </a:cubicBezTo>
                  <a:cubicBezTo>
                    <a:pt x="0" y="2856"/>
                    <a:pt x="115" y="2791"/>
                    <a:pt x="181" y="2824"/>
                  </a:cubicBezTo>
                  <a:cubicBezTo>
                    <a:pt x="246" y="2856"/>
                    <a:pt x="222" y="3021"/>
                    <a:pt x="295" y="3226"/>
                  </a:cubicBezTo>
                  <a:cubicBezTo>
                    <a:pt x="369" y="3423"/>
                    <a:pt x="345" y="3513"/>
                    <a:pt x="386" y="3636"/>
                  </a:cubicBezTo>
                  <a:cubicBezTo>
                    <a:pt x="435" y="3759"/>
                    <a:pt x="484" y="3776"/>
                    <a:pt x="525" y="3891"/>
                  </a:cubicBezTo>
                  <a:cubicBezTo>
                    <a:pt x="566" y="4005"/>
                    <a:pt x="501" y="4096"/>
                    <a:pt x="517" y="4219"/>
                  </a:cubicBezTo>
                  <a:cubicBezTo>
                    <a:pt x="533" y="4342"/>
                    <a:pt x="624" y="4580"/>
                    <a:pt x="689" y="4605"/>
                  </a:cubicBezTo>
                  <a:cubicBezTo>
                    <a:pt x="763" y="4621"/>
                    <a:pt x="1141" y="4621"/>
                    <a:pt x="1338" y="4588"/>
                  </a:cubicBezTo>
                  <a:cubicBezTo>
                    <a:pt x="1543" y="4563"/>
                    <a:pt x="1477" y="4539"/>
                    <a:pt x="1535" y="4531"/>
                  </a:cubicBezTo>
                  <a:cubicBezTo>
                    <a:pt x="1600" y="4522"/>
                    <a:pt x="1756" y="4588"/>
                    <a:pt x="1797" y="4563"/>
                  </a:cubicBezTo>
                  <a:cubicBezTo>
                    <a:pt x="1830" y="4539"/>
                    <a:pt x="1797" y="4465"/>
                    <a:pt x="1830" y="4424"/>
                  </a:cubicBezTo>
                  <a:cubicBezTo>
                    <a:pt x="1855" y="4383"/>
                    <a:pt x="2134" y="4161"/>
                    <a:pt x="2240" y="4120"/>
                  </a:cubicBezTo>
                  <a:cubicBezTo>
                    <a:pt x="2347" y="4079"/>
                    <a:pt x="2388" y="4104"/>
                    <a:pt x="2536" y="4079"/>
                  </a:cubicBezTo>
                  <a:cubicBezTo>
                    <a:pt x="2684" y="4055"/>
                    <a:pt x="2922" y="4005"/>
                    <a:pt x="3053" y="3964"/>
                  </a:cubicBezTo>
                  <a:cubicBezTo>
                    <a:pt x="3184" y="3932"/>
                    <a:pt x="3275" y="3973"/>
                    <a:pt x="3430" y="3923"/>
                  </a:cubicBezTo>
                  <a:cubicBezTo>
                    <a:pt x="3586" y="3882"/>
                    <a:pt x="3849" y="3620"/>
                    <a:pt x="3923" y="3611"/>
                  </a:cubicBezTo>
                  <a:cubicBezTo>
                    <a:pt x="4005" y="3595"/>
                    <a:pt x="4276" y="3636"/>
                    <a:pt x="4358" y="3628"/>
                  </a:cubicBezTo>
                  <a:cubicBezTo>
                    <a:pt x="4432" y="3620"/>
                    <a:pt x="4661" y="3291"/>
                    <a:pt x="4735" y="3242"/>
                  </a:cubicBezTo>
                  <a:cubicBezTo>
                    <a:pt x="4817" y="3193"/>
                    <a:pt x="5236" y="3136"/>
                    <a:pt x="5416" y="3045"/>
                  </a:cubicBezTo>
                  <a:cubicBezTo>
                    <a:pt x="5597" y="2955"/>
                    <a:pt x="5704" y="2939"/>
                    <a:pt x="5851" y="2881"/>
                  </a:cubicBezTo>
                  <a:cubicBezTo>
                    <a:pt x="5991" y="2824"/>
                    <a:pt x="6262" y="2799"/>
                    <a:pt x="6319" y="2758"/>
                  </a:cubicBezTo>
                  <a:cubicBezTo>
                    <a:pt x="6377" y="2709"/>
                    <a:pt x="6705" y="2577"/>
                    <a:pt x="6820" y="2536"/>
                  </a:cubicBezTo>
                  <a:cubicBezTo>
                    <a:pt x="6935" y="2504"/>
                    <a:pt x="6959" y="2512"/>
                    <a:pt x="6976" y="2463"/>
                  </a:cubicBezTo>
                  <a:cubicBezTo>
                    <a:pt x="6992" y="2413"/>
                    <a:pt x="6918" y="2257"/>
                    <a:pt x="6935" y="2216"/>
                  </a:cubicBezTo>
                  <a:cubicBezTo>
                    <a:pt x="6959" y="2167"/>
                    <a:pt x="7009" y="2060"/>
                    <a:pt x="7025" y="2044"/>
                  </a:cubicBezTo>
                  <a:cubicBezTo>
                    <a:pt x="7033" y="2028"/>
                    <a:pt x="7107" y="1888"/>
                    <a:pt x="7173" y="1847"/>
                  </a:cubicBezTo>
                  <a:cubicBezTo>
                    <a:pt x="7230" y="1798"/>
                    <a:pt x="7378" y="1798"/>
                    <a:pt x="7419" y="1781"/>
                  </a:cubicBezTo>
                  <a:cubicBezTo>
                    <a:pt x="7444" y="1765"/>
                    <a:pt x="7509" y="1740"/>
                    <a:pt x="7583" y="1716"/>
                  </a:cubicBezTo>
                  <a:cubicBezTo>
                    <a:pt x="7526" y="1593"/>
                    <a:pt x="7435" y="1412"/>
                    <a:pt x="7345" y="1232"/>
                  </a:cubicBezTo>
                  <a:cubicBezTo>
                    <a:pt x="7206" y="953"/>
                    <a:pt x="7066" y="665"/>
                    <a:pt x="7050" y="624"/>
                  </a:cubicBezTo>
                  <a:cubicBezTo>
                    <a:pt x="7033" y="559"/>
                    <a:pt x="6836" y="115"/>
                    <a:pt x="6787" y="1"/>
                  </a:cubicBezTo>
                  <a:cubicBezTo>
                    <a:pt x="6680" y="25"/>
                    <a:pt x="6377" y="74"/>
                    <a:pt x="6040" y="115"/>
                  </a:cubicBezTo>
                  <a:cubicBezTo>
                    <a:pt x="5507" y="189"/>
                    <a:pt x="4867" y="263"/>
                    <a:pt x="4735" y="263"/>
                  </a:cubicBezTo>
                  <a:cubicBezTo>
                    <a:pt x="4555" y="271"/>
                    <a:pt x="4325" y="436"/>
                    <a:pt x="4169" y="542"/>
                  </a:cubicBezTo>
                  <a:cubicBezTo>
                    <a:pt x="4144" y="559"/>
                    <a:pt x="4120" y="575"/>
                    <a:pt x="4087" y="600"/>
                  </a:cubicBezTo>
                  <a:lnTo>
                    <a:pt x="4087" y="600"/>
                  </a:lnTo>
                  <a:cubicBezTo>
                    <a:pt x="3989" y="665"/>
                    <a:pt x="3767" y="1010"/>
                    <a:pt x="3627" y="1215"/>
                  </a:cubicBezTo>
                  <a:cubicBezTo>
                    <a:pt x="3578" y="1297"/>
                    <a:pt x="3537" y="1363"/>
                    <a:pt x="3521" y="1379"/>
                  </a:cubicBezTo>
                  <a:lnTo>
                    <a:pt x="3521" y="1379"/>
                  </a:lnTo>
                  <a:cubicBezTo>
                    <a:pt x="3496" y="1404"/>
                    <a:pt x="3439" y="1429"/>
                    <a:pt x="3389" y="1445"/>
                  </a:cubicBezTo>
                  <a:cubicBezTo>
                    <a:pt x="3316" y="1470"/>
                    <a:pt x="3233" y="1478"/>
                    <a:pt x="3192" y="1478"/>
                  </a:cubicBezTo>
                  <a:cubicBezTo>
                    <a:pt x="3127" y="1478"/>
                    <a:pt x="3069" y="1396"/>
                    <a:pt x="3020" y="1330"/>
                  </a:cubicBezTo>
                  <a:lnTo>
                    <a:pt x="3020" y="1330"/>
                  </a:lnTo>
                  <a:cubicBezTo>
                    <a:pt x="2995" y="1297"/>
                    <a:pt x="2971" y="1273"/>
                    <a:pt x="2963" y="1264"/>
                  </a:cubicBezTo>
                  <a:lnTo>
                    <a:pt x="2963" y="1264"/>
                  </a:lnTo>
                  <a:cubicBezTo>
                    <a:pt x="2946" y="1256"/>
                    <a:pt x="2774" y="1240"/>
                    <a:pt x="2561" y="1223"/>
                  </a:cubicBezTo>
                  <a:cubicBezTo>
                    <a:pt x="2224" y="1199"/>
                    <a:pt x="1797" y="1174"/>
                    <a:pt x="1723" y="1174"/>
                  </a:cubicBezTo>
                  <a:cubicBezTo>
                    <a:pt x="1682" y="1174"/>
                    <a:pt x="1584" y="1191"/>
                    <a:pt x="1469" y="1207"/>
                  </a:cubicBezTo>
                  <a:cubicBezTo>
                    <a:pt x="1305" y="1232"/>
                    <a:pt x="1116" y="1264"/>
                    <a:pt x="1042" y="1281"/>
                  </a:cubicBezTo>
                  <a:cubicBezTo>
                    <a:pt x="944" y="1305"/>
                    <a:pt x="870" y="1223"/>
                    <a:pt x="813" y="1174"/>
                  </a:cubicBezTo>
                  <a:cubicBezTo>
                    <a:pt x="788" y="1149"/>
                    <a:pt x="771" y="1133"/>
                    <a:pt x="771" y="1133"/>
                  </a:cubicBezTo>
                  <a:cubicBezTo>
                    <a:pt x="755" y="1133"/>
                    <a:pt x="730" y="1125"/>
                    <a:pt x="706" y="1125"/>
                  </a:cubicBezTo>
                  <a:cubicBezTo>
                    <a:pt x="657" y="1108"/>
                    <a:pt x="583" y="1092"/>
                    <a:pt x="558" y="1117"/>
                  </a:cubicBezTo>
                  <a:cubicBezTo>
                    <a:pt x="542" y="1141"/>
                    <a:pt x="517" y="1174"/>
                    <a:pt x="492" y="1207"/>
                  </a:cubicBezTo>
                  <a:cubicBezTo>
                    <a:pt x="460" y="1264"/>
                    <a:pt x="427" y="1322"/>
                    <a:pt x="410" y="1355"/>
                  </a:cubicBezTo>
                  <a:cubicBezTo>
                    <a:pt x="402" y="1371"/>
                    <a:pt x="419" y="1437"/>
                    <a:pt x="443" y="1494"/>
                  </a:cubicBezTo>
                  <a:cubicBezTo>
                    <a:pt x="460" y="1568"/>
                    <a:pt x="484" y="1642"/>
                    <a:pt x="460" y="1683"/>
                  </a:cubicBezTo>
                  <a:lnTo>
                    <a:pt x="460" y="1683"/>
                  </a:lnTo>
                  <a:cubicBezTo>
                    <a:pt x="443" y="1724"/>
                    <a:pt x="287" y="1831"/>
                    <a:pt x="164" y="191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74"/>
            <p:cNvSpPr/>
            <p:nvPr/>
          </p:nvSpPr>
          <p:spPr>
            <a:xfrm>
              <a:off x="4546450" y="2433600"/>
              <a:ext cx="16625" cy="34075"/>
            </a:xfrm>
            <a:custGeom>
              <a:avLst/>
              <a:gdLst/>
              <a:ahLst/>
              <a:cxnLst/>
              <a:rect l="l" t="t" r="r" b="b"/>
              <a:pathLst>
                <a:path w="665" h="1363" extrusionOk="0">
                  <a:moveTo>
                    <a:pt x="427" y="1363"/>
                  </a:moveTo>
                  <a:cubicBezTo>
                    <a:pt x="451" y="1330"/>
                    <a:pt x="484" y="1305"/>
                    <a:pt x="501" y="1273"/>
                  </a:cubicBezTo>
                  <a:cubicBezTo>
                    <a:pt x="517" y="1207"/>
                    <a:pt x="484" y="1240"/>
                    <a:pt x="435" y="1199"/>
                  </a:cubicBezTo>
                  <a:cubicBezTo>
                    <a:pt x="394" y="1166"/>
                    <a:pt x="443" y="1174"/>
                    <a:pt x="525" y="1092"/>
                  </a:cubicBezTo>
                  <a:cubicBezTo>
                    <a:pt x="616" y="1018"/>
                    <a:pt x="542" y="1043"/>
                    <a:pt x="550" y="928"/>
                  </a:cubicBezTo>
                  <a:cubicBezTo>
                    <a:pt x="550" y="805"/>
                    <a:pt x="640" y="797"/>
                    <a:pt x="648" y="706"/>
                  </a:cubicBezTo>
                  <a:cubicBezTo>
                    <a:pt x="657" y="616"/>
                    <a:pt x="550" y="534"/>
                    <a:pt x="550" y="460"/>
                  </a:cubicBezTo>
                  <a:cubicBezTo>
                    <a:pt x="550" y="378"/>
                    <a:pt x="591" y="353"/>
                    <a:pt x="607" y="288"/>
                  </a:cubicBezTo>
                  <a:cubicBezTo>
                    <a:pt x="624" y="222"/>
                    <a:pt x="665" y="181"/>
                    <a:pt x="533" y="189"/>
                  </a:cubicBezTo>
                  <a:cubicBezTo>
                    <a:pt x="394" y="197"/>
                    <a:pt x="443" y="148"/>
                    <a:pt x="402" y="74"/>
                  </a:cubicBezTo>
                  <a:cubicBezTo>
                    <a:pt x="361" y="0"/>
                    <a:pt x="353" y="17"/>
                    <a:pt x="287" y="58"/>
                  </a:cubicBezTo>
                  <a:cubicBezTo>
                    <a:pt x="230" y="91"/>
                    <a:pt x="213" y="107"/>
                    <a:pt x="213" y="156"/>
                  </a:cubicBezTo>
                  <a:cubicBezTo>
                    <a:pt x="213" y="206"/>
                    <a:pt x="181" y="247"/>
                    <a:pt x="164" y="263"/>
                  </a:cubicBezTo>
                  <a:cubicBezTo>
                    <a:pt x="140" y="288"/>
                    <a:pt x="123" y="345"/>
                    <a:pt x="107" y="444"/>
                  </a:cubicBezTo>
                  <a:cubicBezTo>
                    <a:pt x="99" y="550"/>
                    <a:pt x="25" y="649"/>
                    <a:pt x="8" y="755"/>
                  </a:cubicBezTo>
                  <a:cubicBezTo>
                    <a:pt x="0" y="821"/>
                    <a:pt x="16" y="895"/>
                    <a:pt x="25" y="952"/>
                  </a:cubicBezTo>
                  <a:cubicBezTo>
                    <a:pt x="66" y="1026"/>
                    <a:pt x="123" y="1100"/>
                    <a:pt x="189" y="1174"/>
                  </a:cubicBezTo>
                  <a:cubicBezTo>
                    <a:pt x="279" y="1264"/>
                    <a:pt x="369" y="1338"/>
                    <a:pt x="427" y="136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74"/>
            <p:cNvSpPr/>
            <p:nvPr/>
          </p:nvSpPr>
          <p:spPr>
            <a:xfrm>
              <a:off x="4546450" y="2433600"/>
              <a:ext cx="16625" cy="34075"/>
            </a:xfrm>
            <a:custGeom>
              <a:avLst/>
              <a:gdLst/>
              <a:ahLst/>
              <a:cxnLst/>
              <a:rect l="l" t="t" r="r" b="b"/>
              <a:pathLst>
                <a:path w="665" h="1363" fill="none" extrusionOk="0">
                  <a:moveTo>
                    <a:pt x="427" y="1363"/>
                  </a:moveTo>
                  <a:cubicBezTo>
                    <a:pt x="451" y="1330"/>
                    <a:pt x="484" y="1305"/>
                    <a:pt x="501" y="1273"/>
                  </a:cubicBezTo>
                  <a:cubicBezTo>
                    <a:pt x="517" y="1207"/>
                    <a:pt x="484" y="1240"/>
                    <a:pt x="435" y="1199"/>
                  </a:cubicBezTo>
                  <a:cubicBezTo>
                    <a:pt x="394" y="1166"/>
                    <a:pt x="443" y="1174"/>
                    <a:pt x="525" y="1092"/>
                  </a:cubicBezTo>
                  <a:cubicBezTo>
                    <a:pt x="616" y="1018"/>
                    <a:pt x="542" y="1043"/>
                    <a:pt x="550" y="928"/>
                  </a:cubicBezTo>
                  <a:cubicBezTo>
                    <a:pt x="550" y="805"/>
                    <a:pt x="640" y="797"/>
                    <a:pt x="648" y="706"/>
                  </a:cubicBezTo>
                  <a:cubicBezTo>
                    <a:pt x="657" y="616"/>
                    <a:pt x="550" y="534"/>
                    <a:pt x="550" y="460"/>
                  </a:cubicBezTo>
                  <a:cubicBezTo>
                    <a:pt x="550" y="378"/>
                    <a:pt x="591" y="353"/>
                    <a:pt x="607" y="288"/>
                  </a:cubicBezTo>
                  <a:cubicBezTo>
                    <a:pt x="624" y="222"/>
                    <a:pt x="665" y="181"/>
                    <a:pt x="533" y="189"/>
                  </a:cubicBezTo>
                  <a:cubicBezTo>
                    <a:pt x="394" y="197"/>
                    <a:pt x="443" y="148"/>
                    <a:pt x="402" y="74"/>
                  </a:cubicBezTo>
                  <a:cubicBezTo>
                    <a:pt x="361" y="0"/>
                    <a:pt x="353" y="17"/>
                    <a:pt x="287" y="58"/>
                  </a:cubicBezTo>
                  <a:cubicBezTo>
                    <a:pt x="230" y="91"/>
                    <a:pt x="213" y="107"/>
                    <a:pt x="213" y="156"/>
                  </a:cubicBezTo>
                  <a:cubicBezTo>
                    <a:pt x="213" y="206"/>
                    <a:pt x="181" y="247"/>
                    <a:pt x="164" y="263"/>
                  </a:cubicBezTo>
                  <a:cubicBezTo>
                    <a:pt x="140" y="288"/>
                    <a:pt x="123" y="345"/>
                    <a:pt x="107" y="444"/>
                  </a:cubicBezTo>
                  <a:cubicBezTo>
                    <a:pt x="99" y="550"/>
                    <a:pt x="25" y="649"/>
                    <a:pt x="8" y="755"/>
                  </a:cubicBezTo>
                  <a:cubicBezTo>
                    <a:pt x="0" y="821"/>
                    <a:pt x="16" y="895"/>
                    <a:pt x="25" y="952"/>
                  </a:cubicBezTo>
                  <a:cubicBezTo>
                    <a:pt x="66" y="1026"/>
                    <a:pt x="123" y="1100"/>
                    <a:pt x="189" y="1174"/>
                  </a:cubicBezTo>
                  <a:cubicBezTo>
                    <a:pt x="279" y="1264"/>
                    <a:pt x="369" y="1338"/>
                    <a:pt x="427" y="136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74"/>
            <p:cNvSpPr/>
            <p:nvPr/>
          </p:nvSpPr>
          <p:spPr>
            <a:xfrm>
              <a:off x="4254700" y="2315025"/>
              <a:ext cx="378550" cy="303650"/>
            </a:xfrm>
            <a:custGeom>
              <a:avLst/>
              <a:gdLst/>
              <a:ahLst/>
              <a:cxnLst/>
              <a:rect l="l" t="t" r="r" b="b"/>
              <a:pathLst>
                <a:path w="15142" h="12146" extrusionOk="0">
                  <a:moveTo>
                    <a:pt x="5244" y="11662"/>
                  </a:moveTo>
                  <a:cubicBezTo>
                    <a:pt x="5220" y="11736"/>
                    <a:pt x="5105" y="11752"/>
                    <a:pt x="5129" y="11818"/>
                  </a:cubicBezTo>
                  <a:cubicBezTo>
                    <a:pt x="5146" y="11883"/>
                    <a:pt x="5293" y="11850"/>
                    <a:pt x="5384" y="11941"/>
                  </a:cubicBezTo>
                  <a:cubicBezTo>
                    <a:pt x="5474" y="12023"/>
                    <a:pt x="5556" y="12146"/>
                    <a:pt x="5548" y="12064"/>
                  </a:cubicBezTo>
                  <a:cubicBezTo>
                    <a:pt x="5540" y="11974"/>
                    <a:pt x="5540" y="11867"/>
                    <a:pt x="5474" y="11834"/>
                  </a:cubicBezTo>
                  <a:cubicBezTo>
                    <a:pt x="5408" y="11801"/>
                    <a:pt x="5343" y="11859"/>
                    <a:pt x="5343" y="11793"/>
                  </a:cubicBezTo>
                  <a:cubicBezTo>
                    <a:pt x="5334" y="11727"/>
                    <a:pt x="5367" y="11695"/>
                    <a:pt x="5310" y="11645"/>
                  </a:cubicBezTo>
                  <a:cubicBezTo>
                    <a:pt x="5261" y="11604"/>
                    <a:pt x="5236" y="11547"/>
                    <a:pt x="5244" y="11662"/>
                  </a:cubicBezTo>
                  <a:close/>
                  <a:moveTo>
                    <a:pt x="345" y="2323"/>
                  </a:moveTo>
                  <a:cubicBezTo>
                    <a:pt x="345" y="2364"/>
                    <a:pt x="320" y="2429"/>
                    <a:pt x="271" y="2528"/>
                  </a:cubicBezTo>
                  <a:cubicBezTo>
                    <a:pt x="213" y="2692"/>
                    <a:pt x="197" y="2807"/>
                    <a:pt x="172" y="2930"/>
                  </a:cubicBezTo>
                  <a:cubicBezTo>
                    <a:pt x="148" y="3053"/>
                    <a:pt x="25" y="3201"/>
                    <a:pt x="17" y="3242"/>
                  </a:cubicBezTo>
                  <a:cubicBezTo>
                    <a:pt x="0" y="3283"/>
                    <a:pt x="33" y="3332"/>
                    <a:pt x="82" y="3316"/>
                  </a:cubicBezTo>
                  <a:cubicBezTo>
                    <a:pt x="131" y="3299"/>
                    <a:pt x="140" y="3242"/>
                    <a:pt x="164" y="3225"/>
                  </a:cubicBezTo>
                  <a:cubicBezTo>
                    <a:pt x="189" y="3217"/>
                    <a:pt x="263" y="3233"/>
                    <a:pt x="328" y="3242"/>
                  </a:cubicBezTo>
                  <a:cubicBezTo>
                    <a:pt x="394" y="3242"/>
                    <a:pt x="419" y="3250"/>
                    <a:pt x="460" y="3274"/>
                  </a:cubicBezTo>
                  <a:cubicBezTo>
                    <a:pt x="501" y="3299"/>
                    <a:pt x="616" y="3471"/>
                    <a:pt x="673" y="3586"/>
                  </a:cubicBezTo>
                  <a:cubicBezTo>
                    <a:pt x="739" y="3701"/>
                    <a:pt x="1001" y="4079"/>
                    <a:pt x="1059" y="4194"/>
                  </a:cubicBezTo>
                  <a:cubicBezTo>
                    <a:pt x="1124" y="4309"/>
                    <a:pt x="1256" y="4489"/>
                    <a:pt x="1313" y="4579"/>
                  </a:cubicBezTo>
                  <a:cubicBezTo>
                    <a:pt x="1379" y="4670"/>
                    <a:pt x="1453" y="4785"/>
                    <a:pt x="1576" y="4858"/>
                  </a:cubicBezTo>
                  <a:cubicBezTo>
                    <a:pt x="1699" y="4932"/>
                    <a:pt x="1551" y="4973"/>
                    <a:pt x="1576" y="5047"/>
                  </a:cubicBezTo>
                  <a:cubicBezTo>
                    <a:pt x="1592" y="5129"/>
                    <a:pt x="1937" y="5449"/>
                    <a:pt x="1986" y="5523"/>
                  </a:cubicBezTo>
                  <a:cubicBezTo>
                    <a:pt x="2044" y="5597"/>
                    <a:pt x="2060" y="5892"/>
                    <a:pt x="2085" y="6007"/>
                  </a:cubicBezTo>
                  <a:cubicBezTo>
                    <a:pt x="2109" y="6122"/>
                    <a:pt x="2150" y="6122"/>
                    <a:pt x="2199" y="6180"/>
                  </a:cubicBezTo>
                  <a:cubicBezTo>
                    <a:pt x="2257" y="6237"/>
                    <a:pt x="2454" y="6245"/>
                    <a:pt x="2487" y="6270"/>
                  </a:cubicBezTo>
                  <a:cubicBezTo>
                    <a:pt x="2528" y="6286"/>
                    <a:pt x="2717" y="6450"/>
                    <a:pt x="2815" y="6565"/>
                  </a:cubicBezTo>
                  <a:cubicBezTo>
                    <a:pt x="2922" y="6680"/>
                    <a:pt x="2922" y="6705"/>
                    <a:pt x="2955" y="6779"/>
                  </a:cubicBezTo>
                  <a:cubicBezTo>
                    <a:pt x="2987" y="6853"/>
                    <a:pt x="3053" y="6959"/>
                    <a:pt x="3119" y="7123"/>
                  </a:cubicBezTo>
                  <a:cubicBezTo>
                    <a:pt x="3193" y="7288"/>
                    <a:pt x="3348" y="7542"/>
                    <a:pt x="3357" y="7608"/>
                  </a:cubicBezTo>
                  <a:cubicBezTo>
                    <a:pt x="3365" y="7681"/>
                    <a:pt x="3307" y="7665"/>
                    <a:pt x="3258" y="7739"/>
                  </a:cubicBezTo>
                  <a:cubicBezTo>
                    <a:pt x="3209" y="7805"/>
                    <a:pt x="3266" y="7862"/>
                    <a:pt x="3283" y="7969"/>
                  </a:cubicBezTo>
                  <a:cubicBezTo>
                    <a:pt x="3291" y="8075"/>
                    <a:pt x="3324" y="8436"/>
                    <a:pt x="3340" y="8609"/>
                  </a:cubicBezTo>
                  <a:cubicBezTo>
                    <a:pt x="3365" y="8789"/>
                    <a:pt x="3447" y="8716"/>
                    <a:pt x="3504" y="8798"/>
                  </a:cubicBezTo>
                  <a:cubicBezTo>
                    <a:pt x="3554" y="8880"/>
                    <a:pt x="3718" y="9109"/>
                    <a:pt x="3775" y="9175"/>
                  </a:cubicBezTo>
                  <a:cubicBezTo>
                    <a:pt x="3833" y="9241"/>
                    <a:pt x="3898" y="9200"/>
                    <a:pt x="3989" y="9208"/>
                  </a:cubicBezTo>
                  <a:cubicBezTo>
                    <a:pt x="4079" y="9216"/>
                    <a:pt x="4194" y="9372"/>
                    <a:pt x="4251" y="9405"/>
                  </a:cubicBezTo>
                  <a:cubicBezTo>
                    <a:pt x="4300" y="9429"/>
                    <a:pt x="4366" y="9618"/>
                    <a:pt x="4448" y="9717"/>
                  </a:cubicBezTo>
                  <a:cubicBezTo>
                    <a:pt x="4530" y="9815"/>
                    <a:pt x="4653" y="10029"/>
                    <a:pt x="4776" y="10250"/>
                  </a:cubicBezTo>
                  <a:cubicBezTo>
                    <a:pt x="4891" y="10472"/>
                    <a:pt x="4998" y="10726"/>
                    <a:pt x="5088" y="10833"/>
                  </a:cubicBezTo>
                  <a:cubicBezTo>
                    <a:pt x="5170" y="10931"/>
                    <a:pt x="5564" y="11268"/>
                    <a:pt x="5613" y="11350"/>
                  </a:cubicBezTo>
                  <a:cubicBezTo>
                    <a:pt x="5655" y="11432"/>
                    <a:pt x="5613" y="11489"/>
                    <a:pt x="5622" y="11621"/>
                  </a:cubicBezTo>
                  <a:cubicBezTo>
                    <a:pt x="5630" y="11752"/>
                    <a:pt x="5696" y="11621"/>
                    <a:pt x="5769" y="11662"/>
                  </a:cubicBezTo>
                  <a:cubicBezTo>
                    <a:pt x="5851" y="11711"/>
                    <a:pt x="5909" y="11916"/>
                    <a:pt x="5942" y="12064"/>
                  </a:cubicBezTo>
                  <a:lnTo>
                    <a:pt x="5942" y="12064"/>
                  </a:lnTo>
                  <a:cubicBezTo>
                    <a:pt x="6057" y="11990"/>
                    <a:pt x="6180" y="11900"/>
                    <a:pt x="6196" y="11875"/>
                  </a:cubicBezTo>
                  <a:lnTo>
                    <a:pt x="6196" y="11875"/>
                  </a:lnTo>
                  <a:cubicBezTo>
                    <a:pt x="6204" y="11859"/>
                    <a:pt x="6188" y="11801"/>
                    <a:pt x="6172" y="11744"/>
                  </a:cubicBezTo>
                  <a:cubicBezTo>
                    <a:pt x="6147" y="11662"/>
                    <a:pt x="6122" y="11588"/>
                    <a:pt x="6147" y="11547"/>
                  </a:cubicBezTo>
                  <a:cubicBezTo>
                    <a:pt x="6155" y="11514"/>
                    <a:pt x="6188" y="11457"/>
                    <a:pt x="6229" y="11399"/>
                  </a:cubicBezTo>
                  <a:cubicBezTo>
                    <a:pt x="6254" y="11358"/>
                    <a:pt x="6278" y="11317"/>
                    <a:pt x="6303" y="11292"/>
                  </a:cubicBezTo>
                  <a:cubicBezTo>
                    <a:pt x="6352" y="11243"/>
                    <a:pt x="6451" y="11268"/>
                    <a:pt x="6516" y="11276"/>
                  </a:cubicBezTo>
                  <a:cubicBezTo>
                    <a:pt x="6533" y="11284"/>
                    <a:pt x="6557" y="11284"/>
                    <a:pt x="6565" y="11284"/>
                  </a:cubicBezTo>
                  <a:cubicBezTo>
                    <a:pt x="6590" y="11284"/>
                    <a:pt x="6615" y="11317"/>
                    <a:pt x="6656" y="11350"/>
                  </a:cubicBezTo>
                  <a:cubicBezTo>
                    <a:pt x="6697" y="11391"/>
                    <a:pt x="6762" y="11457"/>
                    <a:pt x="6820" y="11440"/>
                  </a:cubicBezTo>
                  <a:cubicBezTo>
                    <a:pt x="6894" y="11424"/>
                    <a:pt x="7082" y="11391"/>
                    <a:pt x="7255" y="11366"/>
                  </a:cubicBezTo>
                  <a:cubicBezTo>
                    <a:pt x="7370" y="11342"/>
                    <a:pt x="7468" y="11333"/>
                    <a:pt x="7517" y="11333"/>
                  </a:cubicBezTo>
                  <a:cubicBezTo>
                    <a:pt x="7591" y="11333"/>
                    <a:pt x="8018" y="11358"/>
                    <a:pt x="8363" y="11383"/>
                  </a:cubicBezTo>
                  <a:cubicBezTo>
                    <a:pt x="8584" y="11399"/>
                    <a:pt x="8765" y="11416"/>
                    <a:pt x="8789" y="11432"/>
                  </a:cubicBezTo>
                  <a:lnTo>
                    <a:pt x="8789" y="11432"/>
                  </a:lnTo>
                  <a:cubicBezTo>
                    <a:pt x="8814" y="11448"/>
                    <a:pt x="8839" y="11481"/>
                    <a:pt x="8863" y="11514"/>
                  </a:cubicBezTo>
                  <a:lnTo>
                    <a:pt x="8863" y="11514"/>
                  </a:lnTo>
                  <a:cubicBezTo>
                    <a:pt x="8904" y="11571"/>
                    <a:pt x="8954" y="11637"/>
                    <a:pt x="8986" y="11637"/>
                  </a:cubicBezTo>
                  <a:cubicBezTo>
                    <a:pt x="9027" y="11637"/>
                    <a:pt x="9101" y="11621"/>
                    <a:pt x="9159" y="11604"/>
                  </a:cubicBezTo>
                  <a:cubicBezTo>
                    <a:pt x="9208" y="11588"/>
                    <a:pt x="9249" y="11571"/>
                    <a:pt x="9265" y="11555"/>
                  </a:cubicBezTo>
                  <a:lnTo>
                    <a:pt x="9265" y="11555"/>
                  </a:lnTo>
                  <a:cubicBezTo>
                    <a:pt x="9274" y="11547"/>
                    <a:pt x="9315" y="11481"/>
                    <a:pt x="9364" y="11399"/>
                  </a:cubicBezTo>
                  <a:cubicBezTo>
                    <a:pt x="9503" y="11194"/>
                    <a:pt x="9725" y="10841"/>
                    <a:pt x="9848" y="10767"/>
                  </a:cubicBezTo>
                  <a:lnTo>
                    <a:pt x="9848" y="10767"/>
                  </a:lnTo>
                  <a:cubicBezTo>
                    <a:pt x="9865" y="10751"/>
                    <a:pt x="9889" y="10734"/>
                    <a:pt x="9922" y="10710"/>
                  </a:cubicBezTo>
                  <a:cubicBezTo>
                    <a:pt x="10086" y="10595"/>
                    <a:pt x="10324" y="10431"/>
                    <a:pt x="10529" y="10423"/>
                  </a:cubicBezTo>
                  <a:cubicBezTo>
                    <a:pt x="10661" y="10414"/>
                    <a:pt x="11293" y="10349"/>
                    <a:pt x="11826" y="10275"/>
                  </a:cubicBezTo>
                  <a:cubicBezTo>
                    <a:pt x="12212" y="10226"/>
                    <a:pt x="12540" y="10176"/>
                    <a:pt x="12581" y="10152"/>
                  </a:cubicBezTo>
                  <a:cubicBezTo>
                    <a:pt x="12630" y="10127"/>
                    <a:pt x="12934" y="10029"/>
                    <a:pt x="13295" y="9905"/>
                  </a:cubicBezTo>
                  <a:cubicBezTo>
                    <a:pt x="13861" y="9717"/>
                    <a:pt x="14583" y="9479"/>
                    <a:pt x="14657" y="9421"/>
                  </a:cubicBezTo>
                  <a:cubicBezTo>
                    <a:pt x="14707" y="9388"/>
                    <a:pt x="14797" y="9167"/>
                    <a:pt x="14879" y="8904"/>
                  </a:cubicBezTo>
                  <a:cubicBezTo>
                    <a:pt x="15010" y="8527"/>
                    <a:pt x="15141" y="8075"/>
                    <a:pt x="15141" y="8002"/>
                  </a:cubicBezTo>
                  <a:cubicBezTo>
                    <a:pt x="15141" y="7944"/>
                    <a:pt x="15084" y="7813"/>
                    <a:pt x="15027" y="7690"/>
                  </a:cubicBezTo>
                  <a:cubicBezTo>
                    <a:pt x="14961" y="7567"/>
                    <a:pt x="14895" y="7452"/>
                    <a:pt x="14862" y="7435"/>
                  </a:cubicBezTo>
                  <a:cubicBezTo>
                    <a:pt x="14821" y="7419"/>
                    <a:pt x="14140" y="7353"/>
                    <a:pt x="13623" y="7296"/>
                  </a:cubicBezTo>
                  <a:cubicBezTo>
                    <a:pt x="13320" y="7271"/>
                    <a:pt x="13065" y="7238"/>
                    <a:pt x="13032" y="7238"/>
                  </a:cubicBezTo>
                  <a:cubicBezTo>
                    <a:pt x="12991" y="7222"/>
                    <a:pt x="12901" y="7123"/>
                    <a:pt x="12803" y="7009"/>
                  </a:cubicBezTo>
                  <a:cubicBezTo>
                    <a:pt x="12663" y="6844"/>
                    <a:pt x="12524" y="6647"/>
                    <a:pt x="12499" y="6606"/>
                  </a:cubicBezTo>
                  <a:cubicBezTo>
                    <a:pt x="12483" y="6557"/>
                    <a:pt x="12466" y="6500"/>
                    <a:pt x="12458" y="6434"/>
                  </a:cubicBezTo>
                  <a:cubicBezTo>
                    <a:pt x="12450" y="6426"/>
                    <a:pt x="12450" y="6409"/>
                    <a:pt x="12450" y="6393"/>
                  </a:cubicBezTo>
                  <a:cubicBezTo>
                    <a:pt x="12409" y="6368"/>
                    <a:pt x="12409" y="6311"/>
                    <a:pt x="12400" y="6262"/>
                  </a:cubicBezTo>
                  <a:cubicBezTo>
                    <a:pt x="12400" y="6212"/>
                    <a:pt x="12376" y="6229"/>
                    <a:pt x="12269" y="6212"/>
                  </a:cubicBezTo>
                  <a:cubicBezTo>
                    <a:pt x="12162" y="6188"/>
                    <a:pt x="12113" y="6221"/>
                    <a:pt x="12072" y="6171"/>
                  </a:cubicBezTo>
                  <a:cubicBezTo>
                    <a:pt x="12072" y="6171"/>
                    <a:pt x="12072" y="6171"/>
                    <a:pt x="12072" y="6163"/>
                  </a:cubicBezTo>
                  <a:cubicBezTo>
                    <a:pt x="11998" y="6139"/>
                    <a:pt x="11900" y="6057"/>
                    <a:pt x="11810" y="5966"/>
                  </a:cubicBezTo>
                  <a:cubicBezTo>
                    <a:pt x="11719" y="5868"/>
                    <a:pt x="11637" y="5753"/>
                    <a:pt x="11604" y="5663"/>
                  </a:cubicBezTo>
                  <a:cubicBezTo>
                    <a:pt x="11580" y="5622"/>
                    <a:pt x="11547" y="5572"/>
                    <a:pt x="11522" y="5523"/>
                  </a:cubicBezTo>
                  <a:cubicBezTo>
                    <a:pt x="11448" y="5400"/>
                    <a:pt x="11424" y="5334"/>
                    <a:pt x="11358" y="5236"/>
                  </a:cubicBezTo>
                  <a:cubicBezTo>
                    <a:pt x="11293" y="5137"/>
                    <a:pt x="11202" y="4990"/>
                    <a:pt x="11104" y="4891"/>
                  </a:cubicBezTo>
                  <a:cubicBezTo>
                    <a:pt x="11005" y="4793"/>
                    <a:pt x="11112" y="4743"/>
                    <a:pt x="11128" y="4702"/>
                  </a:cubicBezTo>
                  <a:cubicBezTo>
                    <a:pt x="11145" y="4661"/>
                    <a:pt x="11194" y="4826"/>
                    <a:pt x="11235" y="4826"/>
                  </a:cubicBezTo>
                  <a:cubicBezTo>
                    <a:pt x="11268" y="4826"/>
                    <a:pt x="11325" y="4596"/>
                    <a:pt x="11284" y="4563"/>
                  </a:cubicBezTo>
                  <a:cubicBezTo>
                    <a:pt x="11252" y="4522"/>
                    <a:pt x="11153" y="4464"/>
                    <a:pt x="11112" y="4415"/>
                  </a:cubicBezTo>
                  <a:cubicBezTo>
                    <a:pt x="11063" y="4366"/>
                    <a:pt x="11202" y="4350"/>
                    <a:pt x="11178" y="4300"/>
                  </a:cubicBezTo>
                  <a:cubicBezTo>
                    <a:pt x="11153" y="4243"/>
                    <a:pt x="11030" y="4177"/>
                    <a:pt x="10972" y="4112"/>
                  </a:cubicBezTo>
                  <a:cubicBezTo>
                    <a:pt x="10915" y="4038"/>
                    <a:pt x="10693" y="3841"/>
                    <a:pt x="10496" y="3759"/>
                  </a:cubicBezTo>
                  <a:cubicBezTo>
                    <a:pt x="10300" y="3685"/>
                    <a:pt x="10562" y="3726"/>
                    <a:pt x="10620" y="3668"/>
                  </a:cubicBezTo>
                  <a:cubicBezTo>
                    <a:pt x="10669" y="3603"/>
                    <a:pt x="10373" y="3627"/>
                    <a:pt x="10300" y="3603"/>
                  </a:cubicBezTo>
                  <a:cubicBezTo>
                    <a:pt x="10217" y="3578"/>
                    <a:pt x="10250" y="3496"/>
                    <a:pt x="10217" y="3365"/>
                  </a:cubicBezTo>
                  <a:cubicBezTo>
                    <a:pt x="10193" y="3233"/>
                    <a:pt x="10111" y="3078"/>
                    <a:pt x="10037" y="2938"/>
                  </a:cubicBezTo>
                  <a:cubicBezTo>
                    <a:pt x="9955" y="2946"/>
                    <a:pt x="9848" y="2946"/>
                    <a:pt x="9750" y="2946"/>
                  </a:cubicBezTo>
                  <a:cubicBezTo>
                    <a:pt x="9618" y="2946"/>
                    <a:pt x="9503" y="2930"/>
                    <a:pt x="9471" y="2913"/>
                  </a:cubicBezTo>
                  <a:cubicBezTo>
                    <a:pt x="9438" y="2881"/>
                    <a:pt x="9413" y="2815"/>
                    <a:pt x="9389" y="2757"/>
                  </a:cubicBezTo>
                  <a:cubicBezTo>
                    <a:pt x="9372" y="2700"/>
                    <a:pt x="9348" y="2651"/>
                    <a:pt x="9339" y="2651"/>
                  </a:cubicBezTo>
                  <a:lnTo>
                    <a:pt x="9339" y="2651"/>
                  </a:lnTo>
                  <a:cubicBezTo>
                    <a:pt x="9315" y="2643"/>
                    <a:pt x="9077" y="2585"/>
                    <a:pt x="8888" y="2544"/>
                  </a:cubicBezTo>
                  <a:cubicBezTo>
                    <a:pt x="8773" y="2519"/>
                    <a:pt x="8683" y="2503"/>
                    <a:pt x="8666" y="2503"/>
                  </a:cubicBezTo>
                  <a:cubicBezTo>
                    <a:pt x="8634" y="2503"/>
                    <a:pt x="8108" y="2495"/>
                    <a:pt x="7731" y="2478"/>
                  </a:cubicBezTo>
                  <a:cubicBezTo>
                    <a:pt x="7534" y="2470"/>
                    <a:pt x="7370" y="2454"/>
                    <a:pt x="7329" y="2429"/>
                  </a:cubicBezTo>
                  <a:cubicBezTo>
                    <a:pt x="7279" y="2396"/>
                    <a:pt x="6771" y="1986"/>
                    <a:pt x="6311" y="1617"/>
                  </a:cubicBezTo>
                  <a:cubicBezTo>
                    <a:pt x="5950" y="1329"/>
                    <a:pt x="5622" y="1059"/>
                    <a:pt x="5572" y="1009"/>
                  </a:cubicBezTo>
                  <a:cubicBezTo>
                    <a:pt x="5507" y="952"/>
                    <a:pt x="5220" y="771"/>
                    <a:pt x="4941" y="591"/>
                  </a:cubicBezTo>
                  <a:cubicBezTo>
                    <a:pt x="4670" y="427"/>
                    <a:pt x="4399" y="271"/>
                    <a:pt x="4341" y="254"/>
                  </a:cubicBezTo>
                  <a:cubicBezTo>
                    <a:pt x="4227" y="222"/>
                    <a:pt x="3554" y="33"/>
                    <a:pt x="3447" y="0"/>
                  </a:cubicBezTo>
                  <a:cubicBezTo>
                    <a:pt x="3357" y="57"/>
                    <a:pt x="3028" y="172"/>
                    <a:pt x="2684" y="287"/>
                  </a:cubicBezTo>
                  <a:cubicBezTo>
                    <a:pt x="2273" y="427"/>
                    <a:pt x="1855" y="574"/>
                    <a:pt x="1855" y="574"/>
                  </a:cubicBezTo>
                  <a:cubicBezTo>
                    <a:pt x="1855" y="583"/>
                    <a:pt x="1978" y="714"/>
                    <a:pt x="2109" y="862"/>
                  </a:cubicBezTo>
                  <a:cubicBezTo>
                    <a:pt x="2306" y="1075"/>
                    <a:pt x="2528" y="1321"/>
                    <a:pt x="2503" y="1371"/>
                  </a:cubicBezTo>
                  <a:cubicBezTo>
                    <a:pt x="2487" y="1395"/>
                    <a:pt x="2446" y="1444"/>
                    <a:pt x="2396" y="1502"/>
                  </a:cubicBezTo>
                  <a:cubicBezTo>
                    <a:pt x="2306" y="1609"/>
                    <a:pt x="2191" y="1732"/>
                    <a:pt x="2183" y="1740"/>
                  </a:cubicBezTo>
                  <a:lnTo>
                    <a:pt x="2183" y="1740"/>
                  </a:lnTo>
                  <a:cubicBezTo>
                    <a:pt x="2167" y="1756"/>
                    <a:pt x="2068" y="1781"/>
                    <a:pt x="1953" y="1797"/>
                  </a:cubicBezTo>
                  <a:cubicBezTo>
                    <a:pt x="1814" y="1822"/>
                    <a:pt x="1650" y="1855"/>
                    <a:pt x="1641" y="1871"/>
                  </a:cubicBezTo>
                  <a:lnTo>
                    <a:pt x="1641" y="1871"/>
                  </a:lnTo>
                  <a:cubicBezTo>
                    <a:pt x="1625" y="1879"/>
                    <a:pt x="1592" y="1929"/>
                    <a:pt x="1535" y="1994"/>
                  </a:cubicBezTo>
                  <a:cubicBezTo>
                    <a:pt x="1403" y="2158"/>
                    <a:pt x="1190" y="2421"/>
                    <a:pt x="1141" y="2429"/>
                  </a:cubicBezTo>
                  <a:cubicBezTo>
                    <a:pt x="1100" y="2429"/>
                    <a:pt x="780" y="2364"/>
                    <a:pt x="599" y="2331"/>
                  </a:cubicBezTo>
                  <a:cubicBezTo>
                    <a:pt x="534" y="2314"/>
                    <a:pt x="484" y="2306"/>
                    <a:pt x="476" y="2298"/>
                  </a:cubicBezTo>
                  <a:cubicBezTo>
                    <a:pt x="468" y="2298"/>
                    <a:pt x="419" y="2306"/>
                    <a:pt x="378" y="2314"/>
                  </a:cubicBezTo>
                  <a:cubicBezTo>
                    <a:pt x="361" y="2314"/>
                    <a:pt x="353" y="2323"/>
                    <a:pt x="345" y="232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74"/>
            <p:cNvSpPr/>
            <p:nvPr/>
          </p:nvSpPr>
          <p:spPr>
            <a:xfrm>
              <a:off x="4254700" y="2315025"/>
              <a:ext cx="378550" cy="303650"/>
            </a:xfrm>
            <a:custGeom>
              <a:avLst/>
              <a:gdLst/>
              <a:ahLst/>
              <a:cxnLst/>
              <a:rect l="l" t="t" r="r" b="b"/>
              <a:pathLst>
                <a:path w="15142" h="12146" fill="none" extrusionOk="0">
                  <a:moveTo>
                    <a:pt x="5244" y="11662"/>
                  </a:moveTo>
                  <a:cubicBezTo>
                    <a:pt x="5220" y="11736"/>
                    <a:pt x="5105" y="11752"/>
                    <a:pt x="5129" y="11818"/>
                  </a:cubicBezTo>
                  <a:cubicBezTo>
                    <a:pt x="5146" y="11883"/>
                    <a:pt x="5293" y="11850"/>
                    <a:pt x="5384" y="11941"/>
                  </a:cubicBezTo>
                  <a:cubicBezTo>
                    <a:pt x="5474" y="12023"/>
                    <a:pt x="5556" y="12146"/>
                    <a:pt x="5548" y="12064"/>
                  </a:cubicBezTo>
                  <a:cubicBezTo>
                    <a:pt x="5540" y="11974"/>
                    <a:pt x="5540" y="11867"/>
                    <a:pt x="5474" y="11834"/>
                  </a:cubicBezTo>
                  <a:cubicBezTo>
                    <a:pt x="5408" y="11801"/>
                    <a:pt x="5343" y="11859"/>
                    <a:pt x="5343" y="11793"/>
                  </a:cubicBezTo>
                  <a:cubicBezTo>
                    <a:pt x="5334" y="11727"/>
                    <a:pt x="5367" y="11695"/>
                    <a:pt x="5310" y="11645"/>
                  </a:cubicBezTo>
                  <a:cubicBezTo>
                    <a:pt x="5261" y="11604"/>
                    <a:pt x="5236" y="11547"/>
                    <a:pt x="5244" y="11662"/>
                  </a:cubicBezTo>
                  <a:close/>
                  <a:moveTo>
                    <a:pt x="345" y="2323"/>
                  </a:moveTo>
                  <a:cubicBezTo>
                    <a:pt x="345" y="2364"/>
                    <a:pt x="320" y="2429"/>
                    <a:pt x="271" y="2528"/>
                  </a:cubicBezTo>
                  <a:cubicBezTo>
                    <a:pt x="213" y="2692"/>
                    <a:pt x="197" y="2807"/>
                    <a:pt x="172" y="2930"/>
                  </a:cubicBezTo>
                  <a:cubicBezTo>
                    <a:pt x="148" y="3053"/>
                    <a:pt x="25" y="3201"/>
                    <a:pt x="17" y="3242"/>
                  </a:cubicBezTo>
                  <a:cubicBezTo>
                    <a:pt x="0" y="3283"/>
                    <a:pt x="33" y="3332"/>
                    <a:pt x="82" y="3316"/>
                  </a:cubicBezTo>
                  <a:cubicBezTo>
                    <a:pt x="131" y="3299"/>
                    <a:pt x="140" y="3242"/>
                    <a:pt x="164" y="3225"/>
                  </a:cubicBezTo>
                  <a:cubicBezTo>
                    <a:pt x="189" y="3217"/>
                    <a:pt x="263" y="3233"/>
                    <a:pt x="328" y="3242"/>
                  </a:cubicBezTo>
                  <a:cubicBezTo>
                    <a:pt x="394" y="3242"/>
                    <a:pt x="419" y="3250"/>
                    <a:pt x="460" y="3274"/>
                  </a:cubicBezTo>
                  <a:cubicBezTo>
                    <a:pt x="501" y="3299"/>
                    <a:pt x="616" y="3471"/>
                    <a:pt x="673" y="3586"/>
                  </a:cubicBezTo>
                  <a:cubicBezTo>
                    <a:pt x="739" y="3701"/>
                    <a:pt x="1001" y="4079"/>
                    <a:pt x="1059" y="4194"/>
                  </a:cubicBezTo>
                  <a:cubicBezTo>
                    <a:pt x="1124" y="4309"/>
                    <a:pt x="1256" y="4489"/>
                    <a:pt x="1313" y="4579"/>
                  </a:cubicBezTo>
                  <a:cubicBezTo>
                    <a:pt x="1379" y="4670"/>
                    <a:pt x="1453" y="4785"/>
                    <a:pt x="1576" y="4858"/>
                  </a:cubicBezTo>
                  <a:cubicBezTo>
                    <a:pt x="1699" y="4932"/>
                    <a:pt x="1551" y="4973"/>
                    <a:pt x="1576" y="5047"/>
                  </a:cubicBezTo>
                  <a:cubicBezTo>
                    <a:pt x="1592" y="5129"/>
                    <a:pt x="1937" y="5449"/>
                    <a:pt x="1986" y="5523"/>
                  </a:cubicBezTo>
                  <a:cubicBezTo>
                    <a:pt x="2044" y="5597"/>
                    <a:pt x="2060" y="5892"/>
                    <a:pt x="2085" y="6007"/>
                  </a:cubicBezTo>
                  <a:cubicBezTo>
                    <a:pt x="2109" y="6122"/>
                    <a:pt x="2150" y="6122"/>
                    <a:pt x="2199" y="6180"/>
                  </a:cubicBezTo>
                  <a:cubicBezTo>
                    <a:pt x="2257" y="6237"/>
                    <a:pt x="2454" y="6245"/>
                    <a:pt x="2487" y="6270"/>
                  </a:cubicBezTo>
                  <a:cubicBezTo>
                    <a:pt x="2528" y="6286"/>
                    <a:pt x="2717" y="6450"/>
                    <a:pt x="2815" y="6565"/>
                  </a:cubicBezTo>
                  <a:cubicBezTo>
                    <a:pt x="2922" y="6680"/>
                    <a:pt x="2922" y="6705"/>
                    <a:pt x="2955" y="6779"/>
                  </a:cubicBezTo>
                  <a:cubicBezTo>
                    <a:pt x="2987" y="6853"/>
                    <a:pt x="3053" y="6959"/>
                    <a:pt x="3119" y="7123"/>
                  </a:cubicBezTo>
                  <a:cubicBezTo>
                    <a:pt x="3193" y="7288"/>
                    <a:pt x="3348" y="7542"/>
                    <a:pt x="3357" y="7608"/>
                  </a:cubicBezTo>
                  <a:cubicBezTo>
                    <a:pt x="3365" y="7681"/>
                    <a:pt x="3307" y="7665"/>
                    <a:pt x="3258" y="7739"/>
                  </a:cubicBezTo>
                  <a:cubicBezTo>
                    <a:pt x="3209" y="7805"/>
                    <a:pt x="3266" y="7862"/>
                    <a:pt x="3283" y="7969"/>
                  </a:cubicBezTo>
                  <a:cubicBezTo>
                    <a:pt x="3291" y="8075"/>
                    <a:pt x="3324" y="8436"/>
                    <a:pt x="3340" y="8609"/>
                  </a:cubicBezTo>
                  <a:cubicBezTo>
                    <a:pt x="3365" y="8789"/>
                    <a:pt x="3447" y="8716"/>
                    <a:pt x="3504" y="8798"/>
                  </a:cubicBezTo>
                  <a:cubicBezTo>
                    <a:pt x="3554" y="8880"/>
                    <a:pt x="3718" y="9109"/>
                    <a:pt x="3775" y="9175"/>
                  </a:cubicBezTo>
                  <a:cubicBezTo>
                    <a:pt x="3833" y="9241"/>
                    <a:pt x="3898" y="9200"/>
                    <a:pt x="3989" y="9208"/>
                  </a:cubicBezTo>
                  <a:cubicBezTo>
                    <a:pt x="4079" y="9216"/>
                    <a:pt x="4194" y="9372"/>
                    <a:pt x="4251" y="9405"/>
                  </a:cubicBezTo>
                  <a:cubicBezTo>
                    <a:pt x="4300" y="9429"/>
                    <a:pt x="4366" y="9618"/>
                    <a:pt x="4448" y="9717"/>
                  </a:cubicBezTo>
                  <a:cubicBezTo>
                    <a:pt x="4530" y="9815"/>
                    <a:pt x="4653" y="10029"/>
                    <a:pt x="4776" y="10250"/>
                  </a:cubicBezTo>
                  <a:cubicBezTo>
                    <a:pt x="4891" y="10472"/>
                    <a:pt x="4998" y="10726"/>
                    <a:pt x="5088" y="10833"/>
                  </a:cubicBezTo>
                  <a:cubicBezTo>
                    <a:pt x="5170" y="10931"/>
                    <a:pt x="5564" y="11268"/>
                    <a:pt x="5613" y="11350"/>
                  </a:cubicBezTo>
                  <a:cubicBezTo>
                    <a:pt x="5655" y="11432"/>
                    <a:pt x="5613" y="11489"/>
                    <a:pt x="5622" y="11621"/>
                  </a:cubicBezTo>
                  <a:cubicBezTo>
                    <a:pt x="5630" y="11752"/>
                    <a:pt x="5696" y="11621"/>
                    <a:pt x="5769" y="11662"/>
                  </a:cubicBezTo>
                  <a:cubicBezTo>
                    <a:pt x="5851" y="11711"/>
                    <a:pt x="5909" y="11916"/>
                    <a:pt x="5942" y="12064"/>
                  </a:cubicBezTo>
                  <a:lnTo>
                    <a:pt x="5942" y="12064"/>
                  </a:lnTo>
                  <a:cubicBezTo>
                    <a:pt x="6057" y="11990"/>
                    <a:pt x="6180" y="11900"/>
                    <a:pt x="6196" y="11875"/>
                  </a:cubicBezTo>
                  <a:lnTo>
                    <a:pt x="6196" y="11875"/>
                  </a:lnTo>
                  <a:cubicBezTo>
                    <a:pt x="6204" y="11859"/>
                    <a:pt x="6188" y="11801"/>
                    <a:pt x="6172" y="11744"/>
                  </a:cubicBezTo>
                  <a:cubicBezTo>
                    <a:pt x="6147" y="11662"/>
                    <a:pt x="6122" y="11588"/>
                    <a:pt x="6147" y="11547"/>
                  </a:cubicBezTo>
                  <a:cubicBezTo>
                    <a:pt x="6155" y="11514"/>
                    <a:pt x="6188" y="11457"/>
                    <a:pt x="6229" y="11399"/>
                  </a:cubicBezTo>
                  <a:cubicBezTo>
                    <a:pt x="6254" y="11358"/>
                    <a:pt x="6278" y="11317"/>
                    <a:pt x="6303" y="11292"/>
                  </a:cubicBezTo>
                  <a:cubicBezTo>
                    <a:pt x="6352" y="11243"/>
                    <a:pt x="6451" y="11268"/>
                    <a:pt x="6516" y="11276"/>
                  </a:cubicBezTo>
                  <a:cubicBezTo>
                    <a:pt x="6533" y="11284"/>
                    <a:pt x="6557" y="11284"/>
                    <a:pt x="6565" y="11284"/>
                  </a:cubicBezTo>
                  <a:cubicBezTo>
                    <a:pt x="6590" y="11284"/>
                    <a:pt x="6615" y="11317"/>
                    <a:pt x="6656" y="11350"/>
                  </a:cubicBezTo>
                  <a:cubicBezTo>
                    <a:pt x="6697" y="11391"/>
                    <a:pt x="6762" y="11457"/>
                    <a:pt x="6820" y="11440"/>
                  </a:cubicBezTo>
                  <a:cubicBezTo>
                    <a:pt x="6894" y="11424"/>
                    <a:pt x="7082" y="11391"/>
                    <a:pt x="7255" y="11366"/>
                  </a:cubicBezTo>
                  <a:cubicBezTo>
                    <a:pt x="7370" y="11342"/>
                    <a:pt x="7468" y="11333"/>
                    <a:pt x="7517" y="11333"/>
                  </a:cubicBezTo>
                  <a:cubicBezTo>
                    <a:pt x="7591" y="11333"/>
                    <a:pt x="8018" y="11358"/>
                    <a:pt x="8363" y="11383"/>
                  </a:cubicBezTo>
                  <a:cubicBezTo>
                    <a:pt x="8584" y="11399"/>
                    <a:pt x="8765" y="11416"/>
                    <a:pt x="8789" y="11432"/>
                  </a:cubicBezTo>
                  <a:lnTo>
                    <a:pt x="8789" y="11432"/>
                  </a:lnTo>
                  <a:cubicBezTo>
                    <a:pt x="8814" y="11448"/>
                    <a:pt x="8839" y="11481"/>
                    <a:pt x="8863" y="11514"/>
                  </a:cubicBezTo>
                  <a:lnTo>
                    <a:pt x="8863" y="11514"/>
                  </a:lnTo>
                  <a:cubicBezTo>
                    <a:pt x="8904" y="11571"/>
                    <a:pt x="8954" y="11637"/>
                    <a:pt x="8986" y="11637"/>
                  </a:cubicBezTo>
                  <a:cubicBezTo>
                    <a:pt x="9027" y="11637"/>
                    <a:pt x="9101" y="11621"/>
                    <a:pt x="9159" y="11604"/>
                  </a:cubicBezTo>
                  <a:cubicBezTo>
                    <a:pt x="9208" y="11588"/>
                    <a:pt x="9249" y="11571"/>
                    <a:pt x="9265" y="11555"/>
                  </a:cubicBezTo>
                  <a:lnTo>
                    <a:pt x="9265" y="11555"/>
                  </a:lnTo>
                  <a:cubicBezTo>
                    <a:pt x="9274" y="11547"/>
                    <a:pt x="9315" y="11481"/>
                    <a:pt x="9364" y="11399"/>
                  </a:cubicBezTo>
                  <a:cubicBezTo>
                    <a:pt x="9503" y="11194"/>
                    <a:pt x="9725" y="10841"/>
                    <a:pt x="9848" y="10767"/>
                  </a:cubicBezTo>
                  <a:lnTo>
                    <a:pt x="9848" y="10767"/>
                  </a:lnTo>
                  <a:cubicBezTo>
                    <a:pt x="9865" y="10751"/>
                    <a:pt x="9889" y="10734"/>
                    <a:pt x="9922" y="10710"/>
                  </a:cubicBezTo>
                  <a:cubicBezTo>
                    <a:pt x="10086" y="10595"/>
                    <a:pt x="10324" y="10431"/>
                    <a:pt x="10529" y="10423"/>
                  </a:cubicBezTo>
                  <a:cubicBezTo>
                    <a:pt x="10661" y="10414"/>
                    <a:pt x="11293" y="10349"/>
                    <a:pt x="11826" y="10275"/>
                  </a:cubicBezTo>
                  <a:cubicBezTo>
                    <a:pt x="12212" y="10226"/>
                    <a:pt x="12540" y="10176"/>
                    <a:pt x="12581" y="10152"/>
                  </a:cubicBezTo>
                  <a:cubicBezTo>
                    <a:pt x="12630" y="10127"/>
                    <a:pt x="12934" y="10029"/>
                    <a:pt x="13295" y="9905"/>
                  </a:cubicBezTo>
                  <a:cubicBezTo>
                    <a:pt x="13861" y="9717"/>
                    <a:pt x="14583" y="9479"/>
                    <a:pt x="14657" y="9421"/>
                  </a:cubicBezTo>
                  <a:cubicBezTo>
                    <a:pt x="14707" y="9388"/>
                    <a:pt x="14797" y="9167"/>
                    <a:pt x="14879" y="8904"/>
                  </a:cubicBezTo>
                  <a:cubicBezTo>
                    <a:pt x="15010" y="8527"/>
                    <a:pt x="15141" y="8075"/>
                    <a:pt x="15141" y="8002"/>
                  </a:cubicBezTo>
                  <a:cubicBezTo>
                    <a:pt x="15141" y="7944"/>
                    <a:pt x="15084" y="7813"/>
                    <a:pt x="15027" y="7690"/>
                  </a:cubicBezTo>
                  <a:cubicBezTo>
                    <a:pt x="14961" y="7567"/>
                    <a:pt x="14895" y="7452"/>
                    <a:pt x="14862" y="7435"/>
                  </a:cubicBezTo>
                  <a:cubicBezTo>
                    <a:pt x="14821" y="7419"/>
                    <a:pt x="14140" y="7353"/>
                    <a:pt x="13623" y="7296"/>
                  </a:cubicBezTo>
                  <a:cubicBezTo>
                    <a:pt x="13320" y="7271"/>
                    <a:pt x="13065" y="7238"/>
                    <a:pt x="13032" y="7238"/>
                  </a:cubicBezTo>
                  <a:cubicBezTo>
                    <a:pt x="12991" y="7222"/>
                    <a:pt x="12901" y="7123"/>
                    <a:pt x="12803" y="7009"/>
                  </a:cubicBezTo>
                  <a:cubicBezTo>
                    <a:pt x="12663" y="6844"/>
                    <a:pt x="12524" y="6647"/>
                    <a:pt x="12499" y="6606"/>
                  </a:cubicBezTo>
                  <a:cubicBezTo>
                    <a:pt x="12483" y="6557"/>
                    <a:pt x="12466" y="6500"/>
                    <a:pt x="12458" y="6434"/>
                  </a:cubicBezTo>
                  <a:cubicBezTo>
                    <a:pt x="12450" y="6426"/>
                    <a:pt x="12450" y="6409"/>
                    <a:pt x="12450" y="6393"/>
                  </a:cubicBezTo>
                  <a:cubicBezTo>
                    <a:pt x="12409" y="6368"/>
                    <a:pt x="12409" y="6311"/>
                    <a:pt x="12400" y="6262"/>
                  </a:cubicBezTo>
                  <a:cubicBezTo>
                    <a:pt x="12400" y="6212"/>
                    <a:pt x="12376" y="6229"/>
                    <a:pt x="12269" y="6212"/>
                  </a:cubicBezTo>
                  <a:cubicBezTo>
                    <a:pt x="12162" y="6188"/>
                    <a:pt x="12113" y="6221"/>
                    <a:pt x="12072" y="6171"/>
                  </a:cubicBezTo>
                  <a:cubicBezTo>
                    <a:pt x="12072" y="6171"/>
                    <a:pt x="12072" y="6171"/>
                    <a:pt x="12072" y="6163"/>
                  </a:cubicBezTo>
                  <a:cubicBezTo>
                    <a:pt x="11998" y="6139"/>
                    <a:pt x="11900" y="6057"/>
                    <a:pt x="11810" y="5966"/>
                  </a:cubicBezTo>
                  <a:cubicBezTo>
                    <a:pt x="11719" y="5868"/>
                    <a:pt x="11637" y="5753"/>
                    <a:pt x="11604" y="5663"/>
                  </a:cubicBezTo>
                  <a:cubicBezTo>
                    <a:pt x="11580" y="5622"/>
                    <a:pt x="11547" y="5572"/>
                    <a:pt x="11522" y="5523"/>
                  </a:cubicBezTo>
                  <a:cubicBezTo>
                    <a:pt x="11448" y="5400"/>
                    <a:pt x="11424" y="5334"/>
                    <a:pt x="11358" y="5236"/>
                  </a:cubicBezTo>
                  <a:cubicBezTo>
                    <a:pt x="11293" y="5137"/>
                    <a:pt x="11202" y="4990"/>
                    <a:pt x="11104" y="4891"/>
                  </a:cubicBezTo>
                  <a:cubicBezTo>
                    <a:pt x="11005" y="4793"/>
                    <a:pt x="11112" y="4743"/>
                    <a:pt x="11128" y="4702"/>
                  </a:cubicBezTo>
                  <a:cubicBezTo>
                    <a:pt x="11145" y="4661"/>
                    <a:pt x="11194" y="4826"/>
                    <a:pt x="11235" y="4826"/>
                  </a:cubicBezTo>
                  <a:cubicBezTo>
                    <a:pt x="11268" y="4826"/>
                    <a:pt x="11325" y="4596"/>
                    <a:pt x="11284" y="4563"/>
                  </a:cubicBezTo>
                  <a:cubicBezTo>
                    <a:pt x="11252" y="4522"/>
                    <a:pt x="11153" y="4464"/>
                    <a:pt x="11112" y="4415"/>
                  </a:cubicBezTo>
                  <a:cubicBezTo>
                    <a:pt x="11063" y="4366"/>
                    <a:pt x="11202" y="4350"/>
                    <a:pt x="11178" y="4300"/>
                  </a:cubicBezTo>
                  <a:cubicBezTo>
                    <a:pt x="11153" y="4243"/>
                    <a:pt x="11030" y="4177"/>
                    <a:pt x="10972" y="4112"/>
                  </a:cubicBezTo>
                  <a:cubicBezTo>
                    <a:pt x="10915" y="4038"/>
                    <a:pt x="10693" y="3841"/>
                    <a:pt x="10496" y="3759"/>
                  </a:cubicBezTo>
                  <a:cubicBezTo>
                    <a:pt x="10300" y="3685"/>
                    <a:pt x="10562" y="3726"/>
                    <a:pt x="10620" y="3668"/>
                  </a:cubicBezTo>
                  <a:cubicBezTo>
                    <a:pt x="10669" y="3603"/>
                    <a:pt x="10373" y="3627"/>
                    <a:pt x="10300" y="3603"/>
                  </a:cubicBezTo>
                  <a:cubicBezTo>
                    <a:pt x="10217" y="3578"/>
                    <a:pt x="10250" y="3496"/>
                    <a:pt x="10217" y="3365"/>
                  </a:cubicBezTo>
                  <a:cubicBezTo>
                    <a:pt x="10193" y="3233"/>
                    <a:pt x="10111" y="3078"/>
                    <a:pt x="10037" y="2938"/>
                  </a:cubicBezTo>
                  <a:cubicBezTo>
                    <a:pt x="9955" y="2946"/>
                    <a:pt x="9848" y="2946"/>
                    <a:pt x="9750" y="2946"/>
                  </a:cubicBezTo>
                  <a:cubicBezTo>
                    <a:pt x="9618" y="2946"/>
                    <a:pt x="9503" y="2930"/>
                    <a:pt x="9471" y="2913"/>
                  </a:cubicBezTo>
                  <a:cubicBezTo>
                    <a:pt x="9438" y="2881"/>
                    <a:pt x="9413" y="2815"/>
                    <a:pt x="9389" y="2757"/>
                  </a:cubicBezTo>
                  <a:cubicBezTo>
                    <a:pt x="9372" y="2700"/>
                    <a:pt x="9348" y="2651"/>
                    <a:pt x="9339" y="2651"/>
                  </a:cubicBezTo>
                  <a:lnTo>
                    <a:pt x="9339" y="2651"/>
                  </a:lnTo>
                  <a:cubicBezTo>
                    <a:pt x="9315" y="2643"/>
                    <a:pt x="9077" y="2585"/>
                    <a:pt x="8888" y="2544"/>
                  </a:cubicBezTo>
                  <a:cubicBezTo>
                    <a:pt x="8773" y="2519"/>
                    <a:pt x="8683" y="2503"/>
                    <a:pt x="8666" y="2503"/>
                  </a:cubicBezTo>
                  <a:cubicBezTo>
                    <a:pt x="8634" y="2503"/>
                    <a:pt x="8108" y="2495"/>
                    <a:pt x="7731" y="2478"/>
                  </a:cubicBezTo>
                  <a:cubicBezTo>
                    <a:pt x="7534" y="2470"/>
                    <a:pt x="7370" y="2454"/>
                    <a:pt x="7329" y="2429"/>
                  </a:cubicBezTo>
                  <a:cubicBezTo>
                    <a:pt x="7279" y="2396"/>
                    <a:pt x="6771" y="1986"/>
                    <a:pt x="6311" y="1617"/>
                  </a:cubicBezTo>
                  <a:cubicBezTo>
                    <a:pt x="5950" y="1329"/>
                    <a:pt x="5622" y="1059"/>
                    <a:pt x="5572" y="1009"/>
                  </a:cubicBezTo>
                  <a:cubicBezTo>
                    <a:pt x="5507" y="952"/>
                    <a:pt x="5220" y="771"/>
                    <a:pt x="4941" y="591"/>
                  </a:cubicBezTo>
                  <a:cubicBezTo>
                    <a:pt x="4670" y="427"/>
                    <a:pt x="4399" y="271"/>
                    <a:pt x="4341" y="254"/>
                  </a:cubicBezTo>
                  <a:cubicBezTo>
                    <a:pt x="4227" y="222"/>
                    <a:pt x="3554" y="33"/>
                    <a:pt x="3447" y="0"/>
                  </a:cubicBezTo>
                  <a:cubicBezTo>
                    <a:pt x="3357" y="57"/>
                    <a:pt x="3028" y="172"/>
                    <a:pt x="2684" y="287"/>
                  </a:cubicBezTo>
                  <a:cubicBezTo>
                    <a:pt x="2273" y="427"/>
                    <a:pt x="1855" y="574"/>
                    <a:pt x="1855" y="574"/>
                  </a:cubicBezTo>
                  <a:cubicBezTo>
                    <a:pt x="1855" y="583"/>
                    <a:pt x="1978" y="714"/>
                    <a:pt x="2109" y="862"/>
                  </a:cubicBezTo>
                  <a:cubicBezTo>
                    <a:pt x="2306" y="1075"/>
                    <a:pt x="2528" y="1321"/>
                    <a:pt x="2503" y="1371"/>
                  </a:cubicBezTo>
                  <a:cubicBezTo>
                    <a:pt x="2487" y="1395"/>
                    <a:pt x="2446" y="1444"/>
                    <a:pt x="2396" y="1502"/>
                  </a:cubicBezTo>
                  <a:cubicBezTo>
                    <a:pt x="2306" y="1609"/>
                    <a:pt x="2191" y="1732"/>
                    <a:pt x="2183" y="1740"/>
                  </a:cubicBezTo>
                  <a:lnTo>
                    <a:pt x="2183" y="1740"/>
                  </a:lnTo>
                  <a:cubicBezTo>
                    <a:pt x="2167" y="1756"/>
                    <a:pt x="2068" y="1781"/>
                    <a:pt x="1953" y="1797"/>
                  </a:cubicBezTo>
                  <a:cubicBezTo>
                    <a:pt x="1814" y="1822"/>
                    <a:pt x="1650" y="1855"/>
                    <a:pt x="1641" y="1871"/>
                  </a:cubicBezTo>
                  <a:lnTo>
                    <a:pt x="1641" y="1871"/>
                  </a:lnTo>
                  <a:cubicBezTo>
                    <a:pt x="1625" y="1879"/>
                    <a:pt x="1592" y="1929"/>
                    <a:pt x="1535" y="1994"/>
                  </a:cubicBezTo>
                  <a:cubicBezTo>
                    <a:pt x="1403" y="2158"/>
                    <a:pt x="1190" y="2421"/>
                    <a:pt x="1141" y="2429"/>
                  </a:cubicBezTo>
                  <a:cubicBezTo>
                    <a:pt x="1100" y="2429"/>
                    <a:pt x="780" y="2364"/>
                    <a:pt x="599" y="2331"/>
                  </a:cubicBezTo>
                  <a:cubicBezTo>
                    <a:pt x="534" y="2314"/>
                    <a:pt x="484" y="2306"/>
                    <a:pt x="476" y="2298"/>
                  </a:cubicBezTo>
                  <a:cubicBezTo>
                    <a:pt x="468" y="2298"/>
                    <a:pt x="419" y="2306"/>
                    <a:pt x="378" y="2314"/>
                  </a:cubicBezTo>
                  <a:cubicBezTo>
                    <a:pt x="361" y="2314"/>
                    <a:pt x="353" y="2323"/>
                    <a:pt x="345" y="232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74"/>
            <p:cNvSpPr/>
            <p:nvPr/>
          </p:nvSpPr>
          <p:spPr>
            <a:xfrm>
              <a:off x="4211000" y="2329775"/>
              <a:ext cx="49050" cy="72050"/>
            </a:xfrm>
            <a:custGeom>
              <a:avLst/>
              <a:gdLst/>
              <a:ahLst/>
              <a:cxnLst/>
              <a:rect l="l" t="t" r="r" b="b"/>
              <a:pathLst>
                <a:path w="1962" h="2882" extrusionOk="0">
                  <a:moveTo>
                    <a:pt x="1650" y="1"/>
                  </a:moveTo>
                  <a:cubicBezTo>
                    <a:pt x="1600" y="50"/>
                    <a:pt x="1551" y="99"/>
                    <a:pt x="1477" y="140"/>
                  </a:cubicBezTo>
                  <a:cubicBezTo>
                    <a:pt x="1354" y="206"/>
                    <a:pt x="1313" y="214"/>
                    <a:pt x="1133" y="280"/>
                  </a:cubicBezTo>
                  <a:cubicBezTo>
                    <a:pt x="952" y="346"/>
                    <a:pt x="813" y="288"/>
                    <a:pt x="657" y="305"/>
                  </a:cubicBezTo>
                  <a:cubicBezTo>
                    <a:pt x="501" y="321"/>
                    <a:pt x="599" y="321"/>
                    <a:pt x="443" y="329"/>
                  </a:cubicBezTo>
                  <a:cubicBezTo>
                    <a:pt x="295" y="337"/>
                    <a:pt x="279" y="255"/>
                    <a:pt x="131" y="173"/>
                  </a:cubicBezTo>
                  <a:cubicBezTo>
                    <a:pt x="0" y="91"/>
                    <a:pt x="99" y="214"/>
                    <a:pt x="66" y="280"/>
                  </a:cubicBezTo>
                  <a:cubicBezTo>
                    <a:pt x="90" y="321"/>
                    <a:pt x="107" y="354"/>
                    <a:pt x="115" y="378"/>
                  </a:cubicBezTo>
                  <a:lnTo>
                    <a:pt x="115" y="378"/>
                  </a:lnTo>
                  <a:cubicBezTo>
                    <a:pt x="115" y="403"/>
                    <a:pt x="115" y="428"/>
                    <a:pt x="115" y="460"/>
                  </a:cubicBezTo>
                  <a:cubicBezTo>
                    <a:pt x="115" y="518"/>
                    <a:pt x="107" y="600"/>
                    <a:pt x="164" y="682"/>
                  </a:cubicBezTo>
                  <a:lnTo>
                    <a:pt x="164" y="682"/>
                  </a:lnTo>
                  <a:cubicBezTo>
                    <a:pt x="205" y="748"/>
                    <a:pt x="238" y="797"/>
                    <a:pt x="271" y="846"/>
                  </a:cubicBezTo>
                  <a:cubicBezTo>
                    <a:pt x="295" y="904"/>
                    <a:pt x="312" y="953"/>
                    <a:pt x="328" y="1010"/>
                  </a:cubicBezTo>
                  <a:cubicBezTo>
                    <a:pt x="337" y="1060"/>
                    <a:pt x="337" y="1150"/>
                    <a:pt x="337" y="1240"/>
                  </a:cubicBezTo>
                  <a:cubicBezTo>
                    <a:pt x="353" y="1265"/>
                    <a:pt x="369" y="1298"/>
                    <a:pt x="402" y="1339"/>
                  </a:cubicBezTo>
                  <a:cubicBezTo>
                    <a:pt x="468" y="1429"/>
                    <a:pt x="410" y="1486"/>
                    <a:pt x="451" y="1585"/>
                  </a:cubicBezTo>
                  <a:cubicBezTo>
                    <a:pt x="492" y="1675"/>
                    <a:pt x="673" y="1806"/>
                    <a:pt x="755" y="1880"/>
                  </a:cubicBezTo>
                  <a:cubicBezTo>
                    <a:pt x="837" y="1962"/>
                    <a:pt x="813" y="2126"/>
                    <a:pt x="829" y="2241"/>
                  </a:cubicBezTo>
                  <a:cubicBezTo>
                    <a:pt x="845" y="2364"/>
                    <a:pt x="952" y="2422"/>
                    <a:pt x="1009" y="2496"/>
                  </a:cubicBezTo>
                  <a:cubicBezTo>
                    <a:pt x="1067" y="2561"/>
                    <a:pt x="1477" y="2881"/>
                    <a:pt x="1502" y="2873"/>
                  </a:cubicBezTo>
                  <a:cubicBezTo>
                    <a:pt x="1535" y="2865"/>
                    <a:pt x="1658" y="2537"/>
                    <a:pt x="1691" y="2463"/>
                  </a:cubicBezTo>
                  <a:cubicBezTo>
                    <a:pt x="1732" y="2389"/>
                    <a:pt x="1888" y="1888"/>
                    <a:pt x="1904" y="1798"/>
                  </a:cubicBezTo>
                  <a:cubicBezTo>
                    <a:pt x="1912" y="1757"/>
                    <a:pt x="1929" y="1716"/>
                    <a:pt x="1953" y="1691"/>
                  </a:cubicBezTo>
                  <a:cubicBezTo>
                    <a:pt x="1961" y="1642"/>
                    <a:pt x="1961" y="1585"/>
                    <a:pt x="1945" y="1536"/>
                  </a:cubicBezTo>
                  <a:cubicBezTo>
                    <a:pt x="1920" y="1478"/>
                    <a:pt x="1838" y="1232"/>
                    <a:pt x="1756" y="986"/>
                  </a:cubicBezTo>
                  <a:cubicBezTo>
                    <a:pt x="1691" y="781"/>
                    <a:pt x="1633" y="575"/>
                    <a:pt x="1600" y="477"/>
                  </a:cubicBezTo>
                  <a:cubicBezTo>
                    <a:pt x="1551" y="305"/>
                    <a:pt x="1576" y="264"/>
                    <a:pt x="1609" y="222"/>
                  </a:cubicBezTo>
                  <a:lnTo>
                    <a:pt x="1609" y="222"/>
                  </a:lnTo>
                  <a:cubicBezTo>
                    <a:pt x="1625" y="214"/>
                    <a:pt x="1633" y="198"/>
                    <a:pt x="1641" y="173"/>
                  </a:cubicBezTo>
                  <a:cubicBezTo>
                    <a:pt x="1658" y="132"/>
                    <a:pt x="1658" y="67"/>
                    <a:pt x="165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74"/>
            <p:cNvSpPr/>
            <p:nvPr/>
          </p:nvSpPr>
          <p:spPr>
            <a:xfrm>
              <a:off x="4211000" y="2329775"/>
              <a:ext cx="49050" cy="72050"/>
            </a:xfrm>
            <a:custGeom>
              <a:avLst/>
              <a:gdLst/>
              <a:ahLst/>
              <a:cxnLst/>
              <a:rect l="l" t="t" r="r" b="b"/>
              <a:pathLst>
                <a:path w="1962" h="2882" fill="none" extrusionOk="0">
                  <a:moveTo>
                    <a:pt x="1650" y="1"/>
                  </a:moveTo>
                  <a:cubicBezTo>
                    <a:pt x="1600" y="50"/>
                    <a:pt x="1551" y="99"/>
                    <a:pt x="1477" y="140"/>
                  </a:cubicBezTo>
                  <a:cubicBezTo>
                    <a:pt x="1354" y="206"/>
                    <a:pt x="1313" y="214"/>
                    <a:pt x="1133" y="280"/>
                  </a:cubicBezTo>
                  <a:cubicBezTo>
                    <a:pt x="952" y="346"/>
                    <a:pt x="813" y="288"/>
                    <a:pt x="657" y="305"/>
                  </a:cubicBezTo>
                  <a:cubicBezTo>
                    <a:pt x="501" y="321"/>
                    <a:pt x="599" y="321"/>
                    <a:pt x="443" y="329"/>
                  </a:cubicBezTo>
                  <a:cubicBezTo>
                    <a:pt x="295" y="337"/>
                    <a:pt x="279" y="255"/>
                    <a:pt x="131" y="173"/>
                  </a:cubicBezTo>
                  <a:cubicBezTo>
                    <a:pt x="0" y="91"/>
                    <a:pt x="99" y="214"/>
                    <a:pt x="66" y="280"/>
                  </a:cubicBezTo>
                  <a:cubicBezTo>
                    <a:pt x="90" y="321"/>
                    <a:pt x="107" y="354"/>
                    <a:pt x="115" y="378"/>
                  </a:cubicBezTo>
                  <a:lnTo>
                    <a:pt x="115" y="378"/>
                  </a:lnTo>
                  <a:cubicBezTo>
                    <a:pt x="115" y="403"/>
                    <a:pt x="115" y="428"/>
                    <a:pt x="115" y="460"/>
                  </a:cubicBezTo>
                  <a:cubicBezTo>
                    <a:pt x="115" y="518"/>
                    <a:pt x="107" y="600"/>
                    <a:pt x="164" y="682"/>
                  </a:cubicBezTo>
                  <a:lnTo>
                    <a:pt x="164" y="682"/>
                  </a:lnTo>
                  <a:cubicBezTo>
                    <a:pt x="205" y="748"/>
                    <a:pt x="238" y="797"/>
                    <a:pt x="271" y="846"/>
                  </a:cubicBezTo>
                  <a:cubicBezTo>
                    <a:pt x="295" y="904"/>
                    <a:pt x="312" y="953"/>
                    <a:pt x="328" y="1010"/>
                  </a:cubicBezTo>
                  <a:cubicBezTo>
                    <a:pt x="337" y="1060"/>
                    <a:pt x="337" y="1150"/>
                    <a:pt x="337" y="1240"/>
                  </a:cubicBezTo>
                  <a:cubicBezTo>
                    <a:pt x="353" y="1265"/>
                    <a:pt x="369" y="1298"/>
                    <a:pt x="402" y="1339"/>
                  </a:cubicBezTo>
                  <a:cubicBezTo>
                    <a:pt x="468" y="1429"/>
                    <a:pt x="410" y="1486"/>
                    <a:pt x="451" y="1585"/>
                  </a:cubicBezTo>
                  <a:cubicBezTo>
                    <a:pt x="492" y="1675"/>
                    <a:pt x="673" y="1806"/>
                    <a:pt x="755" y="1880"/>
                  </a:cubicBezTo>
                  <a:cubicBezTo>
                    <a:pt x="837" y="1962"/>
                    <a:pt x="813" y="2126"/>
                    <a:pt x="829" y="2241"/>
                  </a:cubicBezTo>
                  <a:cubicBezTo>
                    <a:pt x="845" y="2364"/>
                    <a:pt x="952" y="2422"/>
                    <a:pt x="1009" y="2496"/>
                  </a:cubicBezTo>
                  <a:cubicBezTo>
                    <a:pt x="1067" y="2561"/>
                    <a:pt x="1477" y="2881"/>
                    <a:pt x="1502" y="2873"/>
                  </a:cubicBezTo>
                  <a:cubicBezTo>
                    <a:pt x="1535" y="2865"/>
                    <a:pt x="1658" y="2537"/>
                    <a:pt x="1691" y="2463"/>
                  </a:cubicBezTo>
                  <a:cubicBezTo>
                    <a:pt x="1732" y="2389"/>
                    <a:pt x="1888" y="1888"/>
                    <a:pt x="1904" y="1798"/>
                  </a:cubicBezTo>
                  <a:cubicBezTo>
                    <a:pt x="1912" y="1757"/>
                    <a:pt x="1929" y="1716"/>
                    <a:pt x="1953" y="1691"/>
                  </a:cubicBezTo>
                  <a:cubicBezTo>
                    <a:pt x="1961" y="1642"/>
                    <a:pt x="1961" y="1585"/>
                    <a:pt x="1945" y="1536"/>
                  </a:cubicBezTo>
                  <a:cubicBezTo>
                    <a:pt x="1920" y="1478"/>
                    <a:pt x="1838" y="1232"/>
                    <a:pt x="1756" y="986"/>
                  </a:cubicBezTo>
                  <a:cubicBezTo>
                    <a:pt x="1691" y="781"/>
                    <a:pt x="1633" y="575"/>
                    <a:pt x="1600" y="477"/>
                  </a:cubicBezTo>
                  <a:cubicBezTo>
                    <a:pt x="1551" y="305"/>
                    <a:pt x="1576" y="264"/>
                    <a:pt x="1609" y="222"/>
                  </a:cubicBezTo>
                  <a:lnTo>
                    <a:pt x="1609" y="222"/>
                  </a:lnTo>
                  <a:cubicBezTo>
                    <a:pt x="1625" y="214"/>
                    <a:pt x="1633" y="198"/>
                    <a:pt x="1641" y="173"/>
                  </a:cubicBezTo>
                  <a:cubicBezTo>
                    <a:pt x="1658" y="132"/>
                    <a:pt x="1658" y="67"/>
                    <a:pt x="1650"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74"/>
            <p:cNvSpPr/>
            <p:nvPr/>
          </p:nvSpPr>
          <p:spPr>
            <a:xfrm>
              <a:off x="4265150" y="2264550"/>
              <a:ext cx="27325" cy="31600"/>
            </a:xfrm>
            <a:custGeom>
              <a:avLst/>
              <a:gdLst/>
              <a:ahLst/>
              <a:cxnLst/>
              <a:rect l="l" t="t" r="r" b="b"/>
              <a:pathLst>
                <a:path w="1093" h="1264" extrusionOk="0">
                  <a:moveTo>
                    <a:pt x="624" y="17"/>
                  </a:moveTo>
                  <a:cubicBezTo>
                    <a:pt x="633" y="49"/>
                    <a:pt x="641" y="74"/>
                    <a:pt x="641" y="99"/>
                  </a:cubicBezTo>
                  <a:cubicBezTo>
                    <a:pt x="641" y="173"/>
                    <a:pt x="575" y="173"/>
                    <a:pt x="444" y="271"/>
                  </a:cubicBezTo>
                  <a:cubicBezTo>
                    <a:pt x="312" y="369"/>
                    <a:pt x="427" y="419"/>
                    <a:pt x="403" y="550"/>
                  </a:cubicBezTo>
                  <a:cubicBezTo>
                    <a:pt x="378" y="673"/>
                    <a:pt x="386" y="607"/>
                    <a:pt x="296" y="673"/>
                  </a:cubicBezTo>
                  <a:cubicBezTo>
                    <a:pt x="206" y="731"/>
                    <a:pt x="263" y="747"/>
                    <a:pt x="222" y="837"/>
                  </a:cubicBezTo>
                  <a:cubicBezTo>
                    <a:pt x="181" y="919"/>
                    <a:pt x="107" y="1067"/>
                    <a:pt x="33" y="1198"/>
                  </a:cubicBezTo>
                  <a:cubicBezTo>
                    <a:pt x="17" y="1223"/>
                    <a:pt x="1" y="1248"/>
                    <a:pt x="1" y="1264"/>
                  </a:cubicBezTo>
                  <a:cubicBezTo>
                    <a:pt x="42" y="1264"/>
                    <a:pt x="107" y="1256"/>
                    <a:pt x="165" y="1256"/>
                  </a:cubicBezTo>
                  <a:cubicBezTo>
                    <a:pt x="263" y="1248"/>
                    <a:pt x="354" y="1239"/>
                    <a:pt x="362" y="1239"/>
                  </a:cubicBezTo>
                  <a:lnTo>
                    <a:pt x="362" y="1239"/>
                  </a:lnTo>
                  <a:cubicBezTo>
                    <a:pt x="362" y="1231"/>
                    <a:pt x="362" y="1223"/>
                    <a:pt x="362" y="1215"/>
                  </a:cubicBezTo>
                  <a:cubicBezTo>
                    <a:pt x="362" y="1166"/>
                    <a:pt x="436" y="1116"/>
                    <a:pt x="501" y="1075"/>
                  </a:cubicBezTo>
                  <a:lnTo>
                    <a:pt x="501" y="1075"/>
                  </a:lnTo>
                  <a:cubicBezTo>
                    <a:pt x="550" y="1042"/>
                    <a:pt x="592" y="1018"/>
                    <a:pt x="592" y="1018"/>
                  </a:cubicBezTo>
                  <a:cubicBezTo>
                    <a:pt x="592" y="1001"/>
                    <a:pt x="583" y="969"/>
                    <a:pt x="575" y="952"/>
                  </a:cubicBezTo>
                  <a:cubicBezTo>
                    <a:pt x="567" y="928"/>
                    <a:pt x="559" y="911"/>
                    <a:pt x="550" y="886"/>
                  </a:cubicBezTo>
                  <a:cubicBezTo>
                    <a:pt x="550" y="854"/>
                    <a:pt x="567" y="821"/>
                    <a:pt x="592" y="788"/>
                  </a:cubicBezTo>
                  <a:cubicBezTo>
                    <a:pt x="616" y="755"/>
                    <a:pt x="649" y="731"/>
                    <a:pt x="690" y="714"/>
                  </a:cubicBezTo>
                  <a:cubicBezTo>
                    <a:pt x="747" y="698"/>
                    <a:pt x="813" y="714"/>
                    <a:pt x="871" y="739"/>
                  </a:cubicBezTo>
                  <a:cubicBezTo>
                    <a:pt x="895" y="747"/>
                    <a:pt x="920" y="755"/>
                    <a:pt x="936" y="755"/>
                  </a:cubicBezTo>
                  <a:cubicBezTo>
                    <a:pt x="928" y="739"/>
                    <a:pt x="912" y="714"/>
                    <a:pt x="903" y="681"/>
                  </a:cubicBezTo>
                  <a:cubicBezTo>
                    <a:pt x="887" y="657"/>
                    <a:pt x="862" y="624"/>
                    <a:pt x="862" y="599"/>
                  </a:cubicBezTo>
                  <a:cubicBezTo>
                    <a:pt x="846" y="550"/>
                    <a:pt x="920" y="501"/>
                    <a:pt x="994" y="452"/>
                  </a:cubicBezTo>
                  <a:cubicBezTo>
                    <a:pt x="1035" y="427"/>
                    <a:pt x="1076" y="402"/>
                    <a:pt x="1092" y="386"/>
                  </a:cubicBezTo>
                  <a:cubicBezTo>
                    <a:pt x="1092" y="386"/>
                    <a:pt x="1084" y="369"/>
                    <a:pt x="1068" y="361"/>
                  </a:cubicBezTo>
                  <a:cubicBezTo>
                    <a:pt x="1043" y="337"/>
                    <a:pt x="1010" y="320"/>
                    <a:pt x="977" y="296"/>
                  </a:cubicBezTo>
                  <a:cubicBezTo>
                    <a:pt x="953" y="279"/>
                    <a:pt x="920" y="255"/>
                    <a:pt x="895" y="238"/>
                  </a:cubicBezTo>
                  <a:cubicBezTo>
                    <a:pt x="846" y="189"/>
                    <a:pt x="846" y="156"/>
                    <a:pt x="879" y="123"/>
                  </a:cubicBezTo>
                  <a:lnTo>
                    <a:pt x="879" y="123"/>
                  </a:lnTo>
                  <a:cubicBezTo>
                    <a:pt x="887" y="115"/>
                    <a:pt x="895" y="107"/>
                    <a:pt x="903" y="90"/>
                  </a:cubicBezTo>
                  <a:cubicBezTo>
                    <a:pt x="928" y="74"/>
                    <a:pt x="953" y="49"/>
                    <a:pt x="961" y="17"/>
                  </a:cubicBezTo>
                  <a:cubicBezTo>
                    <a:pt x="961" y="17"/>
                    <a:pt x="953" y="25"/>
                    <a:pt x="953" y="25"/>
                  </a:cubicBezTo>
                  <a:cubicBezTo>
                    <a:pt x="895" y="0"/>
                    <a:pt x="739" y="8"/>
                    <a:pt x="624" y="1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74"/>
            <p:cNvSpPr/>
            <p:nvPr/>
          </p:nvSpPr>
          <p:spPr>
            <a:xfrm>
              <a:off x="4265150" y="2264550"/>
              <a:ext cx="27325" cy="31600"/>
            </a:xfrm>
            <a:custGeom>
              <a:avLst/>
              <a:gdLst/>
              <a:ahLst/>
              <a:cxnLst/>
              <a:rect l="l" t="t" r="r" b="b"/>
              <a:pathLst>
                <a:path w="1093" h="1264" fill="none" extrusionOk="0">
                  <a:moveTo>
                    <a:pt x="624" y="17"/>
                  </a:moveTo>
                  <a:cubicBezTo>
                    <a:pt x="633" y="49"/>
                    <a:pt x="641" y="74"/>
                    <a:pt x="641" y="99"/>
                  </a:cubicBezTo>
                  <a:cubicBezTo>
                    <a:pt x="641" y="173"/>
                    <a:pt x="575" y="173"/>
                    <a:pt x="444" y="271"/>
                  </a:cubicBezTo>
                  <a:cubicBezTo>
                    <a:pt x="312" y="369"/>
                    <a:pt x="427" y="419"/>
                    <a:pt x="403" y="550"/>
                  </a:cubicBezTo>
                  <a:cubicBezTo>
                    <a:pt x="378" y="673"/>
                    <a:pt x="386" y="607"/>
                    <a:pt x="296" y="673"/>
                  </a:cubicBezTo>
                  <a:cubicBezTo>
                    <a:pt x="206" y="731"/>
                    <a:pt x="263" y="747"/>
                    <a:pt x="222" y="837"/>
                  </a:cubicBezTo>
                  <a:cubicBezTo>
                    <a:pt x="181" y="919"/>
                    <a:pt x="107" y="1067"/>
                    <a:pt x="33" y="1198"/>
                  </a:cubicBezTo>
                  <a:cubicBezTo>
                    <a:pt x="17" y="1223"/>
                    <a:pt x="1" y="1248"/>
                    <a:pt x="1" y="1264"/>
                  </a:cubicBezTo>
                  <a:cubicBezTo>
                    <a:pt x="42" y="1264"/>
                    <a:pt x="107" y="1256"/>
                    <a:pt x="165" y="1256"/>
                  </a:cubicBezTo>
                  <a:cubicBezTo>
                    <a:pt x="263" y="1248"/>
                    <a:pt x="354" y="1239"/>
                    <a:pt x="362" y="1239"/>
                  </a:cubicBezTo>
                  <a:lnTo>
                    <a:pt x="362" y="1239"/>
                  </a:lnTo>
                  <a:cubicBezTo>
                    <a:pt x="362" y="1231"/>
                    <a:pt x="362" y="1223"/>
                    <a:pt x="362" y="1215"/>
                  </a:cubicBezTo>
                  <a:cubicBezTo>
                    <a:pt x="362" y="1166"/>
                    <a:pt x="436" y="1116"/>
                    <a:pt x="501" y="1075"/>
                  </a:cubicBezTo>
                  <a:lnTo>
                    <a:pt x="501" y="1075"/>
                  </a:lnTo>
                  <a:cubicBezTo>
                    <a:pt x="550" y="1042"/>
                    <a:pt x="592" y="1018"/>
                    <a:pt x="592" y="1018"/>
                  </a:cubicBezTo>
                  <a:cubicBezTo>
                    <a:pt x="592" y="1001"/>
                    <a:pt x="583" y="969"/>
                    <a:pt x="575" y="952"/>
                  </a:cubicBezTo>
                  <a:cubicBezTo>
                    <a:pt x="567" y="928"/>
                    <a:pt x="559" y="911"/>
                    <a:pt x="550" y="886"/>
                  </a:cubicBezTo>
                  <a:cubicBezTo>
                    <a:pt x="550" y="854"/>
                    <a:pt x="567" y="821"/>
                    <a:pt x="592" y="788"/>
                  </a:cubicBezTo>
                  <a:cubicBezTo>
                    <a:pt x="616" y="755"/>
                    <a:pt x="649" y="731"/>
                    <a:pt x="690" y="714"/>
                  </a:cubicBezTo>
                  <a:cubicBezTo>
                    <a:pt x="747" y="698"/>
                    <a:pt x="813" y="714"/>
                    <a:pt x="871" y="739"/>
                  </a:cubicBezTo>
                  <a:cubicBezTo>
                    <a:pt x="895" y="747"/>
                    <a:pt x="920" y="755"/>
                    <a:pt x="936" y="755"/>
                  </a:cubicBezTo>
                  <a:cubicBezTo>
                    <a:pt x="928" y="739"/>
                    <a:pt x="912" y="714"/>
                    <a:pt x="903" y="681"/>
                  </a:cubicBezTo>
                  <a:cubicBezTo>
                    <a:pt x="887" y="657"/>
                    <a:pt x="862" y="624"/>
                    <a:pt x="862" y="599"/>
                  </a:cubicBezTo>
                  <a:cubicBezTo>
                    <a:pt x="846" y="550"/>
                    <a:pt x="920" y="501"/>
                    <a:pt x="994" y="452"/>
                  </a:cubicBezTo>
                  <a:cubicBezTo>
                    <a:pt x="1035" y="427"/>
                    <a:pt x="1076" y="402"/>
                    <a:pt x="1092" y="386"/>
                  </a:cubicBezTo>
                  <a:cubicBezTo>
                    <a:pt x="1092" y="386"/>
                    <a:pt x="1084" y="369"/>
                    <a:pt x="1068" y="361"/>
                  </a:cubicBezTo>
                  <a:cubicBezTo>
                    <a:pt x="1043" y="337"/>
                    <a:pt x="1010" y="320"/>
                    <a:pt x="977" y="296"/>
                  </a:cubicBezTo>
                  <a:cubicBezTo>
                    <a:pt x="953" y="279"/>
                    <a:pt x="920" y="255"/>
                    <a:pt x="895" y="238"/>
                  </a:cubicBezTo>
                  <a:cubicBezTo>
                    <a:pt x="846" y="189"/>
                    <a:pt x="846" y="156"/>
                    <a:pt x="879" y="123"/>
                  </a:cubicBezTo>
                  <a:lnTo>
                    <a:pt x="879" y="123"/>
                  </a:lnTo>
                  <a:cubicBezTo>
                    <a:pt x="887" y="115"/>
                    <a:pt x="895" y="107"/>
                    <a:pt x="903" y="90"/>
                  </a:cubicBezTo>
                  <a:cubicBezTo>
                    <a:pt x="928" y="74"/>
                    <a:pt x="953" y="49"/>
                    <a:pt x="961" y="17"/>
                  </a:cubicBezTo>
                  <a:cubicBezTo>
                    <a:pt x="961" y="17"/>
                    <a:pt x="953" y="25"/>
                    <a:pt x="953" y="25"/>
                  </a:cubicBezTo>
                  <a:cubicBezTo>
                    <a:pt x="895" y="0"/>
                    <a:pt x="739" y="8"/>
                    <a:pt x="624"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74"/>
            <p:cNvSpPr/>
            <p:nvPr/>
          </p:nvSpPr>
          <p:spPr>
            <a:xfrm>
              <a:off x="4275625" y="2213250"/>
              <a:ext cx="120250" cy="98500"/>
            </a:xfrm>
            <a:custGeom>
              <a:avLst/>
              <a:gdLst/>
              <a:ahLst/>
              <a:cxnLst/>
              <a:rect l="l" t="t" r="r" b="b"/>
              <a:pathLst>
                <a:path w="4810" h="3940" extrusionOk="0">
                  <a:moveTo>
                    <a:pt x="173" y="1141"/>
                  </a:moveTo>
                  <a:cubicBezTo>
                    <a:pt x="131" y="1207"/>
                    <a:pt x="74" y="1264"/>
                    <a:pt x="49" y="1330"/>
                  </a:cubicBezTo>
                  <a:cubicBezTo>
                    <a:pt x="0" y="1445"/>
                    <a:pt x="164" y="1428"/>
                    <a:pt x="205" y="1486"/>
                  </a:cubicBezTo>
                  <a:cubicBezTo>
                    <a:pt x="238" y="1535"/>
                    <a:pt x="164" y="1707"/>
                    <a:pt x="156" y="1839"/>
                  </a:cubicBezTo>
                  <a:cubicBezTo>
                    <a:pt x="156" y="1904"/>
                    <a:pt x="173" y="1954"/>
                    <a:pt x="189" y="2003"/>
                  </a:cubicBezTo>
                  <a:cubicBezTo>
                    <a:pt x="304" y="1995"/>
                    <a:pt x="476" y="1978"/>
                    <a:pt x="558" y="2011"/>
                  </a:cubicBezTo>
                  <a:cubicBezTo>
                    <a:pt x="599" y="2028"/>
                    <a:pt x="624" y="2052"/>
                    <a:pt x="607" y="2093"/>
                  </a:cubicBezTo>
                  <a:cubicBezTo>
                    <a:pt x="591" y="2142"/>
                    <a:pt x="558" y="2167"/>
                    <a:pt x="534" y="2192"/>
                  </a:cubicBezTo>
                  <a:cubicBezTo>
                    <a:pt x="525" y="2200"/>
                    <a:pt x="517" y="2208"/>
                    <a:pt x="517" y="2216"/>
                  </a:cubicBezTo>
                  <a:lnTo>
                    <a:pt x="517" y="2216"/>
                  </a:lnTo>
                  <a:cubicBezTo>
                    <a:pt x="509" y="2225"/>
                    <a:pt x="509" y="2225"/>
                    <a:pt x="525" y="2233"/>
                  </a:cubicBezTo>
                  <a:cubicBezTo>
                    <a:pt x="542" y="2249"/>
                    <a:pt x="566" y="2274"/>
                    <a:pt x="599" y="2290"/>
                  </a:cubicBezTo>
                  <a:cubicBezTo>
                    <a:pt x="632" y="2315"/>
                    <a:pt x="673" y="2339"/>
                    <a:pt x="698" y="2364"/>
                  </a:cubicBezTo>
                  <a:cubicBezTo>
                    <a:pt x="739" y="2405"/>
                    <a:pt x="755" y="2446"/>
                    <a:pt x="722" y="2487"/>
                  </a:cubicBezTo>
                  <a:cubicBezTo>
                    <a:pt x="698" y="2512"/>
                    <a:pt x="657" y="2536"/>
                    <a:pt x="616" y="2561"/>
                  </a:cubicBezTo>
                  <a:cubicBezTo>
                    <a:pt x="558" y="2594"/>
                    <a:pt x="509" y="2627"/>
                    <a:pt x="509" y="2635"/>
                  </a:cubicBezTo>
                  <a:cubicBezTo>
                    <a:pt x="509" y="2651"/>
                    <a:pt x="525" y="2676"/>
                    <a:pt x="542" y="2700"/>
                  </a:cubicBezTo>
                  <a:cubicBezTo>
                    <a:pt x="566" y="2742"/>
                    <a:pt x="583" y="2783"/>
                    <a:pt x="591" y="2815"/>
                  </a:cubicBezTo>
                  <a:cubicBezTo>
                    <a:pt x="599" y="2848"/>
                    <a:pt x="583" y="2873"/>
                    <a:pt x="542" y="2881"/>
                  </a:cubicBezTo>
                  <a:cubicBezTo>
                    <a:pt x="509" y="2881"/>
                    <a:pt x="468" y="2873"/>
                    <a:pt x="427" y="2856"/>
                  </a:cubicBezTo>
                  <a:cubicBezTo>
                    <a:pt x="378" y="2840"/>
                    <a:pt x="328" y="2824"/>
                    <a:pt x="296" y="2832"/>
                  </a:cubicBezTo>
                  <a:cubicBezTo>
                    <a:pt x="263" y="2848"/>
                    <a:pt x="238" y="2865"/>
                    <a:pt x="222" y="2881"/>
                  </a:cubicBezTo>
                  <a:cubicBezTo>
                    <a:pt x="214" y="2897"/>
                    <a:pt x="205" y="2922"/>
                    <a:pt x="205" y="2930"/>
                  </a:cubicBezTo>
                  <a:cubicBezTo>
                    <a:pt x="205" y="2938"/>
                    <a:pt x="214" y="2955"/>
                    <a:pt x="214" y="2971"/>
                  </a:cubicBezTo>
                  <a:cubicBezTo>
                    <a:pt x="230" y="3012"/>
                    <a:pt x="246" y="3045"/>
                    <a:pt x="238" y="3078"/>
                  </a:cubicBezTo>
                  <a:cubicBezTo>
                    <a:pt x="230" y="3111"/>
                    <a:pt x="181" y="3144"/>
                    <a:pt x="123" y="3185"/>
                  </a:cubicBezTo>
                  <a:cubicBezTo>
                    <a:pt x="66" y="3218"/>
                    <a:pt x="8" y="3259"/>
                    <a:pt x="8" y="3267"/>
                  </a:cubicBezTo>
                  <a:cubicBezTo>
                    <a:pt x="8" y="3283"/>
                    <a:pt x="8" y="3308"/>
                    <a:pt x="8" y="3332"/>
                  </a:cubicBezTo>
                  <a:lnTo>
                    <a:pt x="8" y="3332"/>
                  </a:lnTo>
                  <a:cubicBezTo>
                    <a:pt x="17" y="3398"/>
                    <a:pt x="17" y="3505"/>
                    <a:pt x="8" y="3579"/>
                  </a:cubicBezTo>
                  <a:cubicBezTo>
                    <a:pt x="33" y="3595"/>
                    <a:pt x="74" y="3620"/>
                    <a:pt x="107" y="3652"/>
                  </a:cubicBezTo>
                  <a:cubicBezTo>
                    <a:pt x="173" y="3710"/>
                    <a:pt x="255" y="3776"/>
                    <a:pt x="312" y="3800"/>
                  </a:cubicBezTo>
                  <a:lnTo>
                    <a:pt x="337" y="3808"/>
                  </a:lnTo>
                  <a:cubicBezTo>
                    <a:pt x="452" y="3858"/>
                    <a:pt x="673" y="3940"/>
                    <a:pt x="763" y="3931"/>
                  </a:cubicBezTo>
                  <a:cubicBezTo>
                    <a:pt x="837" y="3923"/>
                    <a:pt x="1650" y="3439"/>
                    <a:pt x="2167" y="3144"/>
                  </a:cubicBezTo>
                  <a:cubicBezTo>
                    <a:pt x="2364" y="3021"/>
                    <a:pt x="2520" y="2930"/>
                    <a:pt x="2569" y="2906"/>
                  </a:cubicBezTo>
                  <a:cubicBezTo>
                    <a:pt x="2610" y="2881"/>
                    <a:pt x="2717" y="2824"/>
                    <a:pt x="2856" y="2758"/>
                  </a:cubicBezTo>
                  <a:cubicBezTo>
                    <a:pt x="3225" y="2561"/>
                    <a:pt x="3816" y="2249"/>
                    <a:pt x="3833" y="2225"/>
                  </a:cubicBezTo>
                  <a:cubicBezTo>
                    <a:pt x="3857" y="2208"/>
                    <a:pt x="3882" y="2126"/>
                    <a:pt x="3907" y="2044"/>
                  </a:cubicBezTo>
                  <a:cubicBezTo>
                    <a:pt x="3915" y="2036"/>
                    <a:pt x="3915" y="2019"/>
                    <a:pt x="3923" y="1995"/>
                  </a:cubicBezTo>
                  <a:cubicBezTo>
                    <a:pt x="3939" y="1954"/>
                    <a:pt x="3931" y="1896"/>
                    <a:pt x="3931" y="1831"/>
                  </a:cubicBezTo>
                  <a:cubicBezTo>
                    <a:pt x="3923" y="1749"/>
                    <a:pt x="3915" y="1666"/>
                    <a:pt x="3948" y="1609"/>
                  </a:cubicBezTo>
                  <a:cubicBezTo>
                    <a:pt x="3972" y="1568"/>
                    <a:pt x="3989" y="1519"/>
                    <a:pt x="4005" y="1478"/>
                  </a:cubicBezTo>
                  <a:cubicBezTo>
                    <a:pt x="4030" y="1428"/>
                    <a:pt x="4046" y="1387"/>
                    <a:pt x="4046" y="1355"/>
                  </a:cubicBezTo>
                  <a:cubicBezTo>
                    <a:pt x="4054" y="1338"/>
                    <a:pt x="4038" y="1231"/>
                    <a:pt x="4021" y="1117"/>
                  </a:cubicBezTo>
                  <a:cubicBezTo>
                    <a:pt x="4005" y="985"/>
                    <a:pt x="3980" y="846"/>
                    <a:pt x="3989" y="805"/>
                  </a:cubicBezTo>
                  <a:cubicBezTo>
                    <a:pt x="4005" y="772"/>
                    <a:pt x="4030" y="690"/>
                    <a:pt x="4054" y="632"/>
                  </a:cubicBezTo>
                  <a:cubicBezTo>
                    <a:pt x="4079" y="583"/>
                    <a:pt x="4104" y="550"/>
                    <a:pt x="4128" y="534"/>
                  </a:cubicBezTo>
                  <a:lnTo>
                    <a:pt x="4128" y="534"/>
                  </a:lnTo>
                  <a:cubicBezTo>
                    <a:pt x="4153" y="526"/>
                    <a:pt x="4202" y="518"/>
                    <a:pt x="4251" y="509"/>
                  </a:cubicBezTo>
                  <a:cubicBezTo>
                    <a:pt x="4300" y="501"/>
                    <a:pt x="4358" y="485"/>
                    <a:pt x="4399" y="476"/>
                  </a:cubicBezTo>
                  <a:lnTo>
                    <a:pt x="4399" y="476"/>
                  </a:lnTo>
                  <a:cubicBezTo>
                    <a:pt x="4432" y="468"/>
                    <a:pt x="4497" y="419"/>
                    <a:pt x="4563" y="362"/>
                  </a:cubicBezTo>
                  <a:cubicBezTo>
                    <a:pt x="4670" y="271"/>
                    <a:pt x="4785" y="165"/>
                    <a:pt x="4785" y="165"/>
                  </a:cubicBezTo>
                  <a:cubicBezTo>
                    <a:pt x="4785" y="156"/>
                    <a:pt x="4785" y="165"/>
                    <a:pt x="4785" y="156"/>
                  </a:cubicBezTo>
                  <a:lnTo>
                    <a:pt x="4785" y="156"/>
                  </a:lnTo>
                  <a:cubicBezTo>
                    <a:pt x="4776" y="132"/>
                    <a:pt x="4760" y="107"/>
                    <a:pt x="4785" y="74"/>
                  </a:cubicBezTo>
                  <a:lnTo>
                    <a:pt x="4785" y="74"/>
                  </a:lnTo>
                  <a:cubicBezTo>
                    <a:pt x="4785" y="66"/>
                    <a:pt x="4793" y="58"/>
                    <a:pt x="4809" y="42"/>
                  </a:cubicBezTo>
                  <a:cubicBezTo>
                    <a:pt x="4776" y="25"/>
                    <a:pt x="4727" y="0"/>
                    <a:pt x="4694" y="0"/>
                  </a:cubicBezTo>
                  <a:cubicBezTo>
                    <a:pt x="4662" y="0"/>
                    <a:pt x="4588" y="17"/>
                    <a:pt x="4506" y="33"/>
                  </a:cubicBezTo>
                  <a:cubicBezTo>
                    <a:pt x="4432" y="50"/>
                    <a:pt x="4366" y="58"/>
                    <a:pt x="4317" y="66"/>
                  </a:cubicBezTo>
                  <a:cubicBezTo>
                    <a:pt x="4284" y="66"/>
                    <a:pt x="4202" y="74"/>
                    <a:pt x="4104" y="74"/>
                  </a:cubicBezTo>
                  <a:cubicBezTo>
                    <a:pt x="3931" y="83"/>
                    <a:pt x="3710" y="91"/>
                    <a:pt x="3660" y="107"/>
                  </a:cubicBezTo>
                  <a:cubicBezTo>
                    <a:pt x="3611" y="124"/>
                    <a:pt x="3422" y="189"/>
                    <a:pt x="3234" y="263"/>
                  </a:cubicBezTo>
                  <a:cubicBezTo>
                    <a:pt x="3094" y="312"/>
                    <a:pt x="2963" y="370"/>
                    <a:pt x="2873" y="403"/>
                  </a:cubicBezTo>
                  <a:cubicBezTo>
                    <a:pt x="2717" y="476"/>
                    <a:pt x="2610" y="468"/>
                    <a:pt x="2487" y="460"/>
                  </a:cubicBezTo>
                  <a:cubicBezTo>
                    <a:pt x="2446" y="460"/>
                    <a:pt x="2413" y="460"/>
                    <a:pt x="2364" y="460"/>
                  </a:cubicBezTo>
                  <a:cubicBezTo>
                    <a:pt x="2232" y="460"/>
                    <a:pt x="2183" y="419"/>
                    <a:pt x="2126" y="386"/>
                  </a:cubicBezTo>
                  <a:cubicBezTo>
                    <a:pt x="2109" y="370"/>
                    <a:pt x="2085" y="353"/>
                    <a:pt x="2060" y="337"/>
                  </a:cubicBezTo>
                  <a:cubicBezTo>
                    <a:pt x="2019" y="321"/>
                    <a:pt x="1970" y="304"/>
                    <a:pt x="1929" y="304"/>
                  </a:cubicBezTo>
                  <a:cubicBezTo>
                    <a:pt x="1888" y="296"/>
                    <a:pt x="1847" y="304"/>
                    <a:pt x="1814" y="312"/>
                  </a:cubicBezTo>
                  <a:cubicBezTo>
                    <a:pt x="1765" y="329"/>
                    <a:pt x="1642" y="370"/>
                    <a:pt x="1527" y="411"/>
                  </a:cubicBezTo>
                  <a:cubicBezTo>
                    <a:pt x="1461" y="444"/>
                    <a:pt x="1395" y="468"/>
                    <a:pt x="1354" y="493"/>
                  </a:cubicBezTo>
                  <a:cubicBezTo>
                    <a:pt x="1272" y="542"/>
                    <a:pt x="1190" y="542"/>
                    <a:pt x="1133" y="534"/>
                  </a:cubicBezTo>
                  <a:cubicBezTo>
                    <a:pt x="1100" y="534"/>
                    <a:pt x="1083" y="534"/>
                    <a:pt x="1067" y="534"/>
                  </a:cubicBezTo>
                  <a:cubicBezTo>
                    <a:pt x="1018" y="542"/>
                    <a:pt x="960" y="501"/>
                    <a:pt x="895" y="452"/>
                  </a:cubicBezTo>
                  <a:cubicBezTo>
                    <a:pt x="837" y="411"/>
                    <a:pt x="772" y="362"/>
                    <a:pt x="763" y="370"/>
                  </a:cubicBezTo>
                  <a:cubicBezTo>
                    <a:pt x="739" y="394"/>
                    <a:pt x="714" y="435"/>
                    <a:pt x="698" y="476"/>
                  </a:cubicBezTo>
                  <a:cubicBezTo>
                    <a:pt x="681" y="518"/>
                    <a:pt x="665" y="559"/>
                    <a:pt x="665" y="591"/>
                  </a:cubicBezTo>
                  <a:cubicBezTo>
                    <a:pt x="665" y="616"/>
                    <a:pt x="673" y="641"/>
                    <a:pt x="690" y="665"/>
                  </a:cubicBezTo>
                  <a:cubicBezTo>
                    <a:pt x="706" y="706"/>
                    <a:pt x="722" y="739"/>
                    <a:pt x="698" y="780"/>
                  </a:cubicBezTo>
                  <a:cubicBezTo>
                    <a:pt x="673" y="821"/>
                    <a:pt x="607" y="838"/>
                    <a:pt x="558" y="846"/>
                  </a:cubicBezTo>
                  <a:cubicBezTo>
                    <a:pt x="542" y="846"/>
                    <a:pt x="534" y="854"/>
                    <a:pt x="534" y="854"/>
                  </a:cubicBezTo>
                  <a:lnTo>
                    <a:pt x="534" y="854"/>
                  </a:lnTo>
                  <a:cubicBezTo>
                    <a:pt x="525" y="854"/>
                    <a:pt x="534" y="870"/>
                    <a:pt x="534" y="887"/>
                  </a:cubicBezTo>
                  <a:cubicBezTo>
                    <a:pt x="525" y="944"/>
                    <a:pt x="509" y="1010"/>
                    <a:pt x="468" y="1035"/>
                  </a:cubicBezTo>
                  <a:cubicBezTo>
                    <a:pt x="452" y="1035"/>
                    <a:pt x="435" y="1059"/>
                    <a:pt x="419" y="1084"/>
                  </a:cubicBezTo>
                  <a:lnTo>
                    <a:pt x="419" y="1084"/>
                  </a:lnTo>
                  <a:cubicBezTo>
                    <a:pt x="386" y="1125"/>
                    <a:pt x="353" y="1166"/>
                    <a:pt x="304" y="1182"/>
                  </a:cubicBezTo>
                  <a:cubicBezTo>
                    <a:pt x="255" y="1190"/>
                    <a:pt x="214" y="1174"/>
                    <a:pt x="173" y="114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74"/>
            <p:cNvSpPr/>
            <p:nvPr/>
          </p:nvSpPr>
          <p:spPr>
            <a:xfrm>
              <a:off x="4275625" y="2213250"/>
              <a:ext cx="120250" cy="98500"/>
            </a:xfrm>
            <a:custGeom>
              <a:avLst/>
              <a:gdLst/>
              <a:ahLst/>
              <a:cxnLst/>
              <a:rect l="l" t="t" r="r" b="b"/>
              <a:pathLst>
                <a:path w="4810" h="3940" fill="none" extrusionOk="0">
                  <a:moveTo>
                    <a:pt x="173" y="1141"/>
                  </a:moveTo>
                  <a:cubicBezTo>
                    <a:pt x="131" y="1207"/>
                    <a:pt x="74" y="1264"/>
                    <a:pt x="49" y="1330"/>
                  </a:cubicBezTo>
                  <a:cubicBezTo>
                    <a:pt x="0" y="1445"/>
                    <a:pt x="164" y="1428"/>
                    <a:pt x="205" y="1486"/>
                  </a:cubicBezTo>
                  <a:cubicBezTo>
                    <a:pt x="238" y="1535"/>
                    <a:pt x="164" y="1707"/>
                    <a:pt x="156" y="1839"/>
                  </a:cubicBezTo>
                  <a:cubicBezTo>
                    <a:pt x="156" y="1904"/>
                    <a:pt x="173" y="1954"/>
                    <a:pt x="189" y="2003"/>
                  </a:cubicBezTo>
                  <a:cubicBezTo>
                    <a:pt x="304" y="1995"/>
                    <a:pt x="476" y="1978"/>
                    <a:pt x="558" y="2011"/>
                  </a:cubicBezTo>
                  <a:cubicBezTo>
                    <a:pt x="599" y="2028"/>
                    <a:pt x="624" y="2052"/>
                    <a:pt x="607" y="2093"/>
                  </a:cubicBezTo>
                  <a:cubicBezTo>
                    <a:pt x="591" y="2142"/>
                    <a:pt x="558" y="2167"/>
                    <a:pt x="534" y="2192"/>
                  </a:cubicBezTo>
                  <a:cubicBezTo>
                    <a:pt x="525" y="2200"/>
                    <a:pt x="517" y="2208"/>
                    <a:pt x="517" y="2216"/>
                  </a:cubicBezTo>
                  <a:lnTo>
                    <a:pt x="517" y="2216"/>
                  </a:lnTo>
                  <a:cubicBezTo>
                    <a:pt x="509" y="2225"/>
                    <a:pt x="509" y="2225"/>
                    <a:pt x="525" y="2233"/>
                  </a:cubicBezTo>
                  <a:cubicBezTo>
                    <a:pt x="542" y="2249"/>
                    <a:pt x="566" y="2274"/>
                    <a:pt x="599" y="2290"/>
                  </a:cubicBezTo>
                  <a:cubicBezTo>
                    <a:pt x="632" y="2315"/>
                    <a:pt x="673" y="2339"/>
                    <a:pt x="698" y="2364"/>
                  </a:cubicBezTo>
                  <a:cubicBezTo>
                    <a:pt x="739" y="2405"/>
                    <a:pt x="755" y="2446"/>
                    <a:pt x="722" y="2487"/>
                  </a:cubicBezTo>
                  <a:cubicBezTo>
                    <a:pt x="698" y="2512"/>
                    <a:pt x="657" y="2536"/>
                    <a:pt x="616" y="2561"/>
                  </a:cubicBezTo>
                  <a:cubicBezTo>
                    <a:pt x="558" y="2594"/>
                    <a:pt x="509" y="2627"/>
                    <a:pt x="509" y="2635"/>
                  </a:cubicBezTo>
                  <a:cubicBezTo>
                    <a:pt x="509" y="2651"/>
                    <a:pt x="525" y="2676"/>
                    <a:pt x="542" y="2700"/>
                  </a:cubicBezTo>
                  <a:cubicBezTo>
                    <a:pt x="566" y="2742"/>
                    <a:pt x="583" y="2783"/>
                    <a:pt x="591" y="2815"/>
                  </a:cubicBezTo>
                  <a:cubicBezTo>
                    <a:pt x="599" y="2848"/>
                    <a:pt x="583" y="2873"/>
                    <a:pt x="542" y="2881"/>
                  </a:cubicBezTo>
                  <a:cubicBezTo>
                    <a:pt x="509" y="2881"/>
                    <a:pt x="468" y="2873"/>
                    <a:pt x="427" y="2856"/>
                  </a:cubicBezTo>
                  <a:cubicBezTo>
                    <a:pt x="378" y="2840"/>
                    <a:pt x="328" y="2824"/>
                    <a:pt x="296" y="2832"/>
                  </a:cubicBezTo>
                  <a:cubicBezTo>
                    <a:pt x="263" y="2848"/>
                    <a:pt x="238" y="2865"/>
                    <a:pt x="222" y="2881"/>
                  </a:cubicBezTo>
                  <a:cubicBezTo>
                    <a:pt x="214" y="2897"/>
                    <a:pt x="205" y="2922"/>
                    <a:pt x="205" y="2930"/>
                  </a:cubicBezTo>
                  <a:cubicBezTo>
                    <a:pt x="205" y="2938"/>
                    <a:pt x="214" y="2955"/>
                    <a:pt x="214" y="2971"/>
                  </a:cubicBezTo>
                  <a:cubicBezTo>
                    <a:pt x="230" y="3012"/>
                    <a:pt x="246" y="3045"/>
                    <a:pt x="238" y="3078"/>
                  </a:cubicBezTo>
                  <a:cubicBezTo>
                    <a:pt x="230" y="3111"/>
                    <a:pt x="181" y="3144"/>
                    <a:pt x="123" y="3185"/>
                  </a:cubicBezTo>
                  <a:cubicBezTo>
                    <a:pt x="66" y="3218"/>
                    <a:pt x="8" y="3259"/>
                    <a:pt x="8" y="3267"/>
                  </a:cubicBezTo>
                  <a:cubicBezTo>
                    <a:pt x="8" y="3283"/>
                    <a:pt x="8" y="3308"/>
                    <a:pt x="8" y="3332"/>
                  </a:cubicBezTo>
                  <a:lnTo>
                    <a:pt x="8" y="3332"/>
                  </a:lnTo>
                  <a:cubicBezTo>
                    <a:pt x="17" y="3398"/>
                    <a:pt x="17" y="3505"/>
                    <a:pt x="8" y="3579"/>
                  </a:cubicBezTo>
                  <a:cubicBezTo>
                    <a:pt x="33" y="3595"/>
                    <a:pt x="74" y="3620"/>
                    <a:pt x="107" y="3652"/>
                  </a:cubicBezTo>
                  <a:cubicBezTo>
                    <a:pt x="173" y="3710"/>
                    <a:pt x="255" y="3776"/>
                    <a:pt x="312" y="3800"/>
                  </a:cubicBezTo>
                  <a:lnTo>
                    <a:pt x="337" y="3808"/>
                  </a:lnTo>
                  <a:cubicBezTo>
                    <a:pt x="452" y="3858"/>
                    <a:pt x="673" y="3940"/>
                    <a:pt x="763" y="3931"/>
                  </a:cubicBezTo>
                  <a:cubicBezTo>
                    <a:pt x="837" y="3923"/>
                    <a:pt x="1650" y="3439"/>
                    <a:pt x="2167" y="3144"/>
                  </a:cubicBezTo>
                  <a:cubicBezTo>
                    <a:pt x="2364" y="3021"/>
                    <a:pt x="2520" y="2930"/>
                    <a:pt x="2569" y="2906"/>
                  </a:cubicBezTo>
                  <a:cubicBezTo>
                    <a:pt x="2610" y="2881"/>
                    <a:pt x="2717" y="2824"/>
                    <a:pt x="2856" y="2758"/>
                  </a:cubicBezTo>
                  <a:cubicBezTo>
                    <a:pt x="3225" y="2561"/>
                    <a:pt x="3816" y="2249"/>
                    <a:pt x="3833" y="2225"/>
                  </a:cubicBezTo>
                  <a:cubicBezTo>
                    <a:pt x="3857" y="2208"/>
                    <a:pt x="3882" y="2126"/>
                    <a:pt x="3907" y="2044"/>
                  </a:cubicBezTo>
                  <a:cubicBezTo>
                    <a:pt x="3915" y="2036"/>
                    <a:pt x="3915" y="2019"/>
                    <a:pt x="3923" y="1995"/>
                  </a:cubicBezTo>
                  <a:cubicBezTo>
                    <a:pt x="3939" y="1954"/>
                    <a:pt x="3931" y="1896"/>
                    <a:pt x="3931" y="1831"/>
                  </a:cubicBezTo>
                  <a:cubicBezTo>
                    <a:pt x="3923" y="1749"/>
                    <a:pt x="3915" y="1666"/>
                    <a:pt x="3948" y="1609"/>
                  </a:cubicBezTo>
                  <a:cubicBezTo>
                    <a:pt x="3972" y="1568"/>
                    <a:pt x="3989" y="1519"/>
                    <a:pt x="4005" y="1478"/>
                  </a:cubicBezTo>
                  <a:cubicBezTo>
                    <a:pt x="4030" y="1428"/>
                    <a:pt x="4046" y="1387"/>
                    <a:pt x="4046" y="1355"/>
                  </a:cubicBezTo>
                  <a:cubicBezTo>
                    <a:pt x="4054" y="1338"/>
                    <a:pt x="4038" y="1231"/>
                    <a:pt x="4021" y="1117"/>
                  </a:cubicBezTo>
                  <a:cubicBezTo>
                    <a:pt x="4005" y="985"/>
                    <a:pt x="3980" y="846"/>
                    <a:pt x="3989" y="805"/>
                  </a:cubicBezTo>
                  <a:cubicBezTo>
                    <a:pt x="4005" y="772"/>
                    <a:pt x="4030" y="690"/>
                    <a:pt x="4054" y="632"/>
                  </a:cubicBezTo>
                  <a:cubicBezTo>
                    <a:pt x="4079" y="583"/>
                    <a:pt x="4104" y="550"/>
                    <a:pt x="4128" y="534"/>
                  </a:cubicBezTo>
                  <a:lnTo>
                    <a:pt x="4128" y="534"/>
                  </a:lnTo>
                  <a:cubicBezTo>
                    <a:pt x="4153" y="526"/>
                    <a:pt x="4202" y="518"/>
                    <a:pt x="4251" y="509"/>
                  </a:cubicBezTo>
                  <a:cubicBezTo>
                    <a:pt x="4300" y="501"/>
                    <a:pt x="4358" y="485"/>
                    <a:pt x="4399" y="476"/>
                  </a:cubicBezTo>
                  <a:lnTo>
                    <a:pt x="4399" y="476"/>
                  </a:lnTo>
                  <a:cubicBezTo>
                    <a:pt x="4432" y="468"/>
                    <a:pt x="4497" y="419"/>
                    <a:pt x="4563" y="362"/>
                  </a:cubicBezTo>
                  <a:cubicBezTo>
                    <a:pt x="4670" y="271"/>
                    <a:pt x="4785" y="165"/>
                    <a:pt x="4785" y="165"/>
                  </a:cubicBezTo>
                  <a:cubicBezTo>
                    <a:pt x="4785" y="156"/>
                    <a:pt x="4785" y="165"/>
                    <a:pt x="4785" y="156"/>
                  </a:cubicBezTo>
                  <a:lnTo>
                    <a:pt x="4785" y="156"/>
                  </a:lnTo>
                  <a:cubicBezTo>
                    <a:pt x="4776" y="132"/>
                    <a:pt x="4760" y="107"/>
                    <a:pt x="4785" y="74"/>
                  </a:cubicBezTo>
                  <a:lnTo>
                    <a:pt x="4785" y="74"/>
                  </a:lnTo>
                  <a:cubicBezTo>
                    <a:pt x="4785" y="66"/>
                    <a:pt x="4793" y="58"/>
                    <a:pt x="4809" y="42"/>
                  </a:cubicBezTo>
                  <a:cubicBezTo>
                    <a:pt x="4776" y="25"/>
                    <a:pt x="4727" y="0"/>
                    <a:pt x="4694" y="0"/>
                  </a:cubicBezTo>
                  <a:cubicBezTo>
                    <a:pt x="4662" y="0"/>
                    <a:pt x="4588" y="17"/>
                    <a:pt x="4506" y="33"/>
                  </a:cubicBezTo>
                  <a:cubicBezTo>
                    <a:pt x="4432" y="50"/>
                    <a:pt x="4366" y="58"/>
                    <a:pt x="4317" y="66"/>
                  </a:cubicBezTo>
                  <a:cubicBezTo>
                    <a:pt x="4284" y="66"/>
                    <a:pt x="4202" y="74"/>
                    <a:pt x="4104" y="74"/>
                  </a:cubicBezTo>
                  <a:cubicBezTo>
                    <a:pt x="3931" y="83"/>
                    <a:pt x="3710" y="91"/>
                    <a:pt x="3660" y="107"/>
                  </a:cubicBezTo>
                  <a:cubicBezTo>
                    <a:pt x="3611" y="124"/>
                    <a:pt x="3422" y="189"/>
                    <a:pt x="3234" y="263"/>
                  </a:cubicBezTo>
                  <a:cubicBezTo>
                    <a:pt x="3094" y="312"/>
                    <a:pt x="2963" y="370"/>
                    <a:pt x="2873" y="403"/>
                  </a:cubicBezTo>
                  <a:cubicBezTo>
                    <a:pt x="2717" y="476"/>
                    <a:pt x="2610" y="468"/>
                    <a:pt x="2487" y="460"/>
                  </a:cubicBezTo>
                  <a:cubicBezTo>
                    <a:pt x="2446" y="460"/>
                    <a:pt x="2413" y="460"/>
                    <a:pt x="2364" y="460"/>
                  </a:cubicBezTo>
                  <a:cubicBezTo>
                    <a:pt x="2232" y="460"/>
                    <a:pt x="2183" y="419"/>
                    <a:pt x="2126" y="386"/>
                  </a:cubicBezTo>
                  <a:cubicBezTo>
                    <a:pt x="2109" y="370"/>
                    <a:pt x="2085" y="353"/>
                    <a:pt x="2060" y="337"/>
                  </a:cubicBezTo>
                  <a:cubicBezTo>
                    <a:pt x="2019" y="321"/>
                    <a:pt x="1970" y="304"/>
                    <a:pt x="1929" y="304"/>
                  </a:cubicBezTo>
                  <a:cubicBezTo>
                    <a:pt x="1888" y="296"/>
                    <a:pt x="1847" y="304"/>
                    <a:pt x="1814" y="312"/>
                  </a:cubicBezTo>
                  <a:cubicBezTo>
                    <a:pt x="1765" y="329"/>
                    <a:pt x="1642" y="370"/>
                    <a:pt x="1527" y="411"/>
                  </a:cubicBezTo>
                  <a:cubicBezTo>
                    <a:pt x="1461" y="444"/>
                    <a:pt x="1395" y="468"/>
                    <a:pt x="1354" y="493"/>
                  </a:cubicBezTo>
                  <a:cubicBezTo>
                    <a:pt x="1272" y="542"/>
                    <a:pt x="1190" y="542"/>
                    <a:pt x="1133" y="534"/>
                  </a:cubicBezTo>
                  <a:cubicBezTo>
                    <a:pt x="1100" y="534"/>
                    <a:pt x="1083" y="534"/>
                    <a:pt x="1067" y="534"/>
                  </a:cubicBezTo>
                  <a:cubicBezTo>
                    <a:pt x="1018" y="542"/>
                    <a:pt x="960" y="501"/>
                    <a:pt x="895" y="452"/>
                  </a:cubicBezTo>
                  <a:cubicBezTo>
                    <a:pt x="837" y="411"/>
                    <a:pt x="772" y="362"/>
                    <a:pt x="763" y="370"/>
                  </a:cubicBezTo>
                  <a:cubicBezTo>
                    <a:pt x="739" y="394"/>
                    <a:pt x="714" y="435"/>
                    <a:pt x="698" y="476"/>
                  </a:cubicBezTo>
                  <a:cubicBezTo>
                    <a:pt x="681" y="518"/>
                    <a:pt x="665" y="559"/>
                    <a:pt x="665" y="591"/>
                  </a:cubicBezTo>
                  <a:cubicBezTo>
                    <a:pt x="665" y="616"/>
                    <a:pt x="673" y="641"/>
                    <a:pt x="690" y="665"/>
                  </a:cubicBezTo>
                  <a:cubicBezTo>
                    <a:pt x="706" y="706"/>
                    <a:pt x="722" y="739"/>
                    <a:pt x="698" y="780"/>
                  </a:cubicBezTo>
                  <a:cubicBezTo>
                    <a:pt x="673" y="821"/>
                    <a:pt x="607" y="838"/>
                    <a:pt x="558" y="846"/>
                  </a:cubicBezTo>
                  <a:cubicBezTo>
                    <a:pt x="542" y="846"/>
                    <a:pt x="534" y="854"/>
                    <a:pt x="534" y="854"/>
                  </a:cubicBezTo>
                  <a:lnTo>
                    <a:pt x="534" y="854"/>
                  </a:lnTo>
                  <a:cubicBezTo>
                    <a:pt x="525" y="854"/>
                    <a:pt x="534" y="870"/>
                    <a:pt x="534" y="887"/>
                  </a:cubicBezTo>
                  <a:cubicBezTo>
                    <a:pt x="525" y="944"/>
                    <a:pt x="509" y="1010"/>
                    <a:pt x="468" y="1035"/>
                  </a:cubicBezTo>
                  <a:cubicBezTo>
                    <a:pt x="452" y="1035"/>
                    <a:pt x="435" y="1059"/>
                    <a:pt x="419" y="1084"/>
                  </a:cubicBezTo>
                  <a:lnTo>
                    <a:pt x="419" y="1084"/>
                  </a:lnTo>
                  <a:cubicBezTo>
                    <a:pt x="386" y="1125"/>
                    <a:pt x="353" y="1166"/>
                    <a:pt x="304" y="1182"/>
                  </a:cubicBezTo>
                  <a:cubicBezTo>
                    <a:pt x="255" y="1190"/>
                    <a:pt x="214" y="1174"/>
                    <a:pt x="173" y="11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74"/>
            <p:cNvSpPr/>
            <p:nvPr/>
          </p:nvSpPr>
          <p:spPr>
            <a:xfrm>
              <a:off x="4103075" y="2110450"/>
              <a:ext cx="335475" cy="130725"/>
            </a:xfrm>
            <a:custGeom>
              <a:avLst/>
              <a:gdLst/>
              <a:ahLst/>
              <a:cxnLst/>
              <a:rect l="l" t="t" r="r" b="b"/>
              <a:pathLst>
                <a:path w="13419" h="5229" extrusionOk="0">
                  <a:moveTo>
                    <a:pt x="0" y="1199"/>
                  </a:moveTo>
                  <a:cubicBezTo>
                    <a:pt x="99" y="1248"/>
                    <a:pt x="345" y="1199"/>
                    <a:pt x="329" y="1232"/>
                  </a:cubicBezTo>
                  <a:cubicBezTo>
                    <a:pt x="312" y="1265"/>
                    <a:pt x="115" y="1347"/>
                    <a:pt x="74" y="1380"/>
                  </a:cubicBezTo>
                  <a:cubicBezTo>
                    <a:pt x="33" y="1412"/>
                    <a:pt x="41" y="1527"/>
                    <a:pt x="91" y="1560"/>
                  </a:cubicBezTo>
                  <a:cubicBezTo>
                    <a:pt x="140" y="1593"/>
                    <a:pt x="452" y="1371"/>
                    <a:pt x="567" y="1322"/>
                  </a:cubicBezTo>
                  <a:cubicBezTo>
                    <a:pt x="681" y="1281"/>
                    <a:pt x="755" y="1248"/>
                    <a:pt x="837" y="1158"/>
                  </a:cubicBezTo>
                  <a:cubicBezTo>
                    <a:pt x="928" y="1068"/>
                    <a:pt x="1084" y="945"/>
                    <a:pt x="1116" y="895"/>
                  </a:cubicBezTo>
                  <a:cubicBezTo>
                    <a:pt x="1149" y="854"/>
                    <a:pt x="1395" y="879"/>
                    <a:pt x="1527" y="879"/>
                  </a:cubicBezTo>
                  <a:cubicBezTo>
                    <a:pt x="1650" y="887"/>
                    <a:pt x="1798" y="969"/>
                    <a:pt x="1855" y="937"/>
                  </a:cubicBezTo>
                  <a:cubicBezTo>
                    <a:pt x="1921" y="904"/>
                    <a:pt x="1830" y="879"/>
                    <a:pt x="1863" y="813"/>
                  </a:cubicBezTo>
                  <a:cubicBezTo>
                    <a:pt x="1904" y="756"/>
                    <a:pt x="2019" y="731"/>
                    <a:pt x="2060" y="682"/>
                  </a:cubicBezTo>
                  <a:cubicBezTo>
                    <a:pt x="2093" y="625"/>
                    <a:pt x="1995" y="657"/>
                    <a:pt x="1888" y="633"/>
                  </a:cubicBezTo>
                  <a:cubicBezTo>
                    <a:pt x="1781" y="608"/>
                    <a:pt x="1683" y="534"/>
                    <a:pt x="1560" y="469"/>
                  </a:cubicBezTo>
                  <a:cubicBezTo>
                    <a:pt x="1428" y="403"/>
                    <a:pt x="1445" y="370"/>
                    <a:pt x="1379" y="280"/>
                  </a:cubicBezTo>
                  <a:cubicBezTo>
                    <a:pt x="1330" y="223"/>
                    <a:pt x="1346" y="165"/>
                    <a:pt x="1354" y="108"/>
                  </a:cubicBezTo>
                  <a:cubicBezTo>
                    <a:pt x="1338" y="108"/>
                    <a:pt x="1322" y="116"/>
                    <a:pt x="1297" y="124"/>
                  </a:cubicBezTo>
                  <a:cubicBezTo>
                    <a:pt x="1190" y="149"/>
                    <a:pt x="1092" y="173"/>
                    <a:pt x="1002" y="140"/>
                  </a:cubicBezTo>
                  <a:cubicBezTo>
                    <a:pt x="969" y="124"/>
                    <a:pt x="936" y="108"/>
                    <a:pt x="911" y="99"/>
                  </a:cubicBezTo>
                  <a:cubicBezTo>
                    <a:pt x="837" y="67"/>
                    <a:pt x="780" y="42"/>
                    <a:pt x="723" y="50"/>
                  </a:cubicBezTo>
                  <a:cubicBezTo>
                    <a:pt x="681" y="58"/>
                    <a:pt x="616" y="83"/>
                    <a:pt x="542" y="108"/>
                  </a:cubicBezTo>
                  <a:cubicBezTo>
                    <a:pt x="460" y="140"/>
                    <a:pt x="386" y="173"/>
                    <a:pt x="378" y="190"/>
                  </a:cubicBezTo>
                  <a:cubicBezTo>
                    <a:pt x="370" y="190"/>
                    <a:pt x="370" y="198"/>
                    <a:pt x="361" y="214"/>
                  </a:cubicBezTo>
                  <a:cubicBezTo>
                    <a:pt x="353" y="247"/>
                    <a:pt x="345" y="280"/>
                    <a:pt x="312" y="305"/>
                  </a:cubicBezTo>
                  <a:cubicBezTo>
                    <a:pt x="353" y="354"/>
                    <a:pt x="427" y="469"/>
                    <a:pt x="419" y="551"/>
                  </a:cubicBezTo>
                  <a:cubicBezTo>
                    <a:pt x="411" y="625"/>
                    <a:pt x="361" y="649"/>
                    <a:pt x="312" y="682"/>
                  </a:cubicBezTo>
                  <a:cubicBezTo>
                    <a:pt x="288" y="699"/>
                    <a:pt x="255" y="723"/>
                    <a:pt x="230" y="748"/>
                  </a:cubicBezTo>
                  <a:cubicBezTo>
                    <a:pt x="189" y="789"/>
                    <a:pt x="205" y="822"/>
                    <a:pt x="214" y="846"/>
                  </a:cubicBezTo>
                  <a:cubicBezTo>
                    <a:pt x="230" y="863"/>
                    <a:pt x="238" y="887"/>
                    <a:pt x="238" y="912"/>
                  </a:cubicBezTo>
                  <a:cubicBezTo>
                    <a:pt x="230" y="969"/>
                    <a:pt x="214" y="986"/>
                    <a:pt x="173" y="1027"/>
                  </a:cubicBezTo>
                  <a:lnTo>
                    <a:pt x="173" y="1027"/>
                  </a:lnTo>
                  <a:cubicBezTo>
                    <a:pt x="173" y="1027"/>
                    <a:pt x="164" y="1035"/>
                    <a:pt x="156" y="1043"/>
                  </a:cubicBezTo>
                  <a:cubicBezTo>
                    <a:pt x="132" y="1068"/>
                    <a:pt x="91" y="1109"/>
                    <a:pt x="50" y="1150"/>
                  </a:cubicBezTo>
                  <a:close/>
                  <a:moveTo>
                    <a:pt x="11112" y="477"/>
                  </a:moveTo>
                  <a:lnTo>
                    <a:pt x="11104" y="477"/>
                  </a:lnTo>
                  <a:cubicBezTo>
                    <a:pt x="11022" y="567"/>
                    <a:pt x="10973" y="608"/>
                    <a:pt x="10915" y="657"/>
                  </a:cubicBezTo>
                  <a:cubicBezTo>
                    <a:pt x="10866" y="707"/>
                    <a:pt x="10792" y="723"/>
                    <a:pt x="10620" y="764"/>
                  </a:cubicBezTo>
                  <a:cubicBezTo>
                    <a:pt x="10447" y="805"/>
                    <a:pt x="10571" y="789"/>
                    <a:pt x="10521" y="822"/>
                  </a:cubicBezTo>
                  <a:cubicBezTo>
                    <a:pt x="10480" y="854"/>
                    <a:pt x="10423" y="863"/>
                    <a:pt x="10349" y="879"/>
                  </a:cubicBezTo>
                  <a:cubicBezTo>
                    <a:pt x="10267" y="895"/>
                    <a:pt x="10209" y="986"/>
                    <a:pt x="10160" y="994"/>
                  </a:cubicBezTo>
                  <a:cubicBezTo>
                    <a:pt x="10111" y="1010"/>
                    <a:pt x="10062" y="953"/>
                    <a:pt x="10004" y="945"/>
                  </a:cubicBezTo>
                  <a:cubicBezTo>
                    <a:pt x="9947" y="945"/>
                    <a:pt x="9906" y="945"/>
                    <a:pt x="9816" y="920"/>
                  </a:cubicBezTo>
                  <a:cubicBezTo>
                    <a:pt x="9725" y="887"/>
                    <a:pt x="9668" y="830"/>
                    <a:pt x="9602" y="822"/>
                  </a:cubicBezTo>
                  <a:cubicBezTo>
                    <a:pt x="9528" y="805"/>
                    <a:pt x="9553" y="838"/>
                    <a:pt x="9471" y="863"/>
                  </a:cubicBezTo>
                  <a:cubicBezTo>
                    <a:pt x="9389" y="887"/>
                    <a:pt x="9307" y="863"/>
                    <a:pt x="9208" y="895"/>
                  </a:cubicBezTo>
                  <a:cubicBezTo>
                    <a:pt x="9102" y="937"/>
                    <a:pt x="8962" y="961"/>
                    <a:pt x="8872" y="986"/>
                  </a:cubicBezTo>
                  <a:cubicBezTo>
                    <a:pt x="8790" y="1010"/>
                    <a:pt x="8732" y="994"/>
                    <a:pt x="8650" y="978"/>
                  </a:cubicBezTo>
                  <a:cubicBezTo>
                    <a:pt x="8560" y="953"/>
                    <a:pt x="8404" y="863"/>
                    <a:pt x="8256" y="854"/>
                  </a:cubicBezTo>
                  <a:cubicBezTo>
                    <a:pt x="8109" y="854"/>
                    <a:pt x="8100" y="846"/>
                    <a:pt x="8018" y="822"/>
                  </a:cubicBezTo>
                  <a:cubicBezTo>
                    <a:pt x="7944" y="797"/>
                    <a:pt x="7772" y="616"/>
                    <a:pt x="7715" y="625"/>
                  </a:cubicBezTo>
                  <a:cubicBezTo>
                    <a:pt x="7665" y="625"/>
                    <a:pt x="7592" y="690"/>
                    <a:pt x="7518" y="707"/>
                  </a:cubicBezTo>
                  <a:cubicBezTo>
                    <a:pt x="7452" y="715"/>
                    <a:pt x="7411" y="699"/>
                    <a:pt x="7329" y="649"/>
                  </a:cubicBezTo>
                  <a:cubicBezTo>
                    <a:pt x="7255" y="600"/>
                    <a:pt x="7271" y="584"/>
                    <a:pt x="7239" y="502"/>
                  </a:cubicBezTo>
                  <a:cubicBezTo>
                    <a:pt x="7198" y="419"/>
                    <a:pt x="7206" y="321"/>
                    <a:pt x="7091" y="305"/>
                  </a:cubicBezTo>
                  <a:cubicBezTo>
                    <a:pt x="6976" y="280"/>
                    <a:pt x="6984" y="321"/>
                    <a:pt x="6763" y="362"/>
                  </a:cubicBezTo>
                  <a:cubicBezTo>
                    <a:pt x="6533" y="411"/>
                    <a:pt x="6590" y="239"/>
                    <a:pt x="6533" y="181"/>
                  </a:cubicBezTo>
                  <a:cubicBezTo>
                    <a:pt x="6484" y="124"/>
                    <a:pt x="6631" y="50"/>
                    <a:pt x="6582" y="26"/>
                  </a:cubicBezTo>
                  <a:cubicBezTo>
                    <a:pt x="6533" y="1"/>
                    <a:pt x="6410" y="34"/>
                    <a:pt x="6352" y="42"/>
                  </a:cubicBezTo>
                  <a:cubicBezTo>
                    <a:pt x="6303" y="58"/>
                    <a:pt x="6311" y="67"/>
                    <a:pt x="6221" y="99"/>
                  </a:cubicBezTo>
                  <a:cubicBezTo>
                    <a:pt x="6131" y="132"/>
                    <a:pt x="5835" y="83"/>
                    <a:pt x="5655" y="91"/>
                  </a:cubicBezTo>
                  <a:cubicBezTo>
                    <a:pt x="5482" y="108"/>
                    <a:pt x="5253" y="9"/>
                    <a:pt x="5171" y="34"/>
                  </a:cubicBezTo>
                  <a:cubicBezTo>
                    <a:pt x="5080" y="50"/>
                    <a:pt x="5006" y="91"/>
                    <a:pt x="4883" y="149"/>
                  </a:cubicBezTo>
                  <a:cubicBezTo>
                    <a:pt x="4760" y="206"/>
                    <a:pt x="4695" y="181"/>
                    <a:pt x="4498" y="255"/>
                  </a:cubicBezTo>
                  <a:cubicBezTo>
                    <a:pt x="4301" y="321"/>
                    <a:pt x="4448" y="313"/>
                    <a:pt x="4358" y="403"/>
                  </a:cubicBezTo>
                  <a:cubicBezTo>
                    <a:pt x="4268" y="502"/>
                    <a:pt x="4260" y="461"/>
                    <a:pt x="4095" y="534"/>
                  </a:cubicBezTo>
                  <a:cubicBezTo>
                    <a:pt x="3940" y="616"/>
                    <a:pt x="3882" y="748"/>
                    <a:pt x="3792" y="822"/>
                  </a:cubicBezTo>
                  <a:cubicBezTo>
                    <a:pt x="3702" y="887"/>
                    <a:pt x="3578" y="854"/>
                    <a:pt x="3439" y="854"/>
                  </a:cubicBezTo>
                  <a:cubicBezTo>
                    <a:pt x="3291" y="854"/>
                    <a:pt x="3111" y="772"/>
                    <a:pt x="3029" y="772"/>
                  </a:cubicBezTo>
                  <a:cubicBezTo>
                    <a:pt x="2938" y="772"/>
                    <a:pt x="2930" y="772"/>
                    <a:pt x="2782" y="797"/>
                  </a:cubicBezTo>
                  <a:cubicBezTo>
                    <a:pt x="2626" y="830"/>
                    <a:pt x="2487" y="756"/>
                    <a:pt x="2388" y="740"/>
                  </a:cubicBezTo>
                  <a:cubicBezTo>
                    <a:pt x="2290" y="731"/>
                    <a:pt x="2249" y="756"/>
                    <a:pt x="2224" y="846"/>
                  </a:cubicBezTo>
                  <a:cubicBezTo>
                    <a:pt x="2200" y="928"/>
                    <a:pt x="2290" y="937"/>
                    <a:pt x="2323" y="1027"/>
                  </a:cubicBezTo>
                  <a:cubicBezTo>
                    <a:pt x="2364" y="1117"/>
                    <a:pt x="2725" y="1076"/>
                    <a:pt x="2741" y="1158"/>
                  </a:cubicBezTo>
                  <a:cubicBezTo>
                    <a:pt x="2758" y="1248"/>
                    <a:pt x="2594" y="1183"/>
                    <a:pt x="2380" y="1183"/>
                  </a:cubicBezTo>
                  <a:cubicBezTo>
                    <a:pt x="2167" y="1183"/>
                    <a:pt x="2101" y="1216"/>
                    <a:pt x="2003" y="1289"/>
                  </a:cubicBezTo>
                  <a:cubicBezTo>
                    <a:pt x="1912" y="1371"/>
                    <a:pt x="2118" y="1355"/>
                    <a:pt x="2183" y="1388"/>
                  </a:cubicBezTo>
                  <a:cubicBezTo>
                    <a:pt x="2241" y="1412"/>
                    <a:pt x="2183" y="1404"/>
                    <a:pt x="2150" y="1454"/>
                  </a:cubicBezTo>
                  <a:cubicBezTo>
                    <a:pt x="2118" y="1503"/>
                    <a:pt x="1839" y="1462"/>
                    <a:pt x="1691" y="1462"/>
                  </a:cubicBezTo>
                  <a:cubicBezTo>
                    <a:pt x="1535" y="1454"/>
                    <a:pt x="1322" y="1437"/>
                    <a:pt x="1289" y="1437"/>
                  </a:cubicBezTo>
                  <a:cubicBezTo>
                    <a:pt x="1256" y="1445"/>
                    <a:pt x="1051" y="1503"/>
                    <a:pt x="961" y="1503"/>
                  </a:cubicBezTo>
                  <a:cubicBezTo>
                    <a:pt x="878" y="1495"/>
                    <a:pt x="854" y="1421"/>
                    <a:pt x="821" y="1421"/>
                  </a:cubicBezTo>
                  <a:cubicBezTo>
                    <a:pt x="788" y="1429"/>
                    <a:pt x="739" y="1437"/>
                    <a:pt x="632" y="1470"/>
                  </a:cubicBezTo>
                  <a:cubicBezTo>
                    <a:pt x="534" y="1503"/>
                    <a:pt x="164" y="1708"/>
                    <a:pt x="107" y="1757"/>
                  </a:cubicBezTo>
                  <a:cubicBezTo>
                    <a:pt x="50" y="1806"/>
                    <a:pt x="74" y="1831"/>
                    <a:pt x="82" y="1880"/>
                  </a:cubicBezTo>
                  <a:cubicBezTo>
                    <a:pt x="91" y="1938"/>
                    <a:pt x="50" y="2118"/>
                    <a:pt x="74" y="2176"/>
                  </a:cubicBezTo>
                  <a:cubicBezTo>
                    <a:pt x="91" y="2233"/>
                    <a:pt x="222" y="2159"/>
                    <a:pt x="304" y="2143"/>
                  </a:cubicBezTo>
                  <a:cubicBezTo>
                    <a:pt x="378" y="2118"/>
                    <a:pt x="591" y="2126"/>
                    <a:pt x="616" y="2168"/>
                  </a:cubicBezTo>
                  <a:cubicBezTo>
                    <a:pt x="632" y="2200"/>
                    <a:pt x="485" y="2291"/>
                    <a:pt x="427" y="2348"/>
                  </a:cubicBezTo>
                  <a:cubicBezTo>
                    <a:pt x="370" y="2405"/>
                    <a:pt x="452" y="2397"/>
                    <a:pt x="501" y="2455"/>
                  </a:cubicBezTo>
                  <a:cubicBezTo>
                    <a:pt x="550" y="2512"/>
                    <a:pt x="493" y="2545"/>
                    <a:pt x="517" y="2627"/>
                  </a:cubicBezTo>
                  <a:cubicBezTo>
                    <a:pt x="534" y="2709"/>
                    <a:pt x="714" y="2668"/>
                    <a:pt x="714" y="2709"/>
                  </a:cubicBezTo>
                  <a:cubicBezTo>
                    <a:pt x="714" y="2758"/>
                    <a:pt x="608" y="2816"/>
                    <a:pt x="526" y="2849"/>
                  </a:cubicBezTo>
                  <a:cubicBezTo>
                    <a:pt x="443" y="2890"/>
                    <a:pt x="517" y="2931"/>
                    <a:pt x="542" y="2988"/>
                  </a:cubicBezTo>
                  <a:cubicBezTo>
                    <a:pt x="567" y="3046"/>
                    <a:pt x="788" y="3078"/>
                    <a:pt x="788" y="3119"/>
                  </a:cubicBezTo>
                  <a:cubicBezTo>
                    <a:pt x="788" y="3161"/>
                    <a:pt x="534" y="3161"/>
                    <a:pt x="452" y="3136"/>
                  </a:cubicBezTo>
                  <a:cubicBezTo>
                    <a:pt x="370" y="3119"/>
                    <a:pt x="304" y="2947"/>
                    <a:pt x="271" y="2964"/>
                  </a:cubicBezTo>
                  <a:cubicBezTo>
                    <a:pt x="238" y="2988"/>
                    <a:pt x="279" y="3103"/>
                    <a:pt x="271" y="3152"/>
                  </a:cubicBezTo>
                  <a:cubicBezTo>
                    <a:pt x="263" y="3210"/>
                    <a:pt x="181" y="3177"/>
                    <a:pt x="173" y="3226"/>
                  </a:cubicBezTo>
                  <a:cubicBezTo>
                    <a:pt x="164" y="3284"/>
                    <a:pt x="370" y="3267"/>
                    <a:pt x="485" y="3292"/>
                  </a:cubicBezTo>
                  <a:cubicBezTo>
                    <a:pt x="599" y="3316"/>
                    <a:pt x="567" y="3366"/>
                    <a:pt x="681" y="3415"/>
                  </a:cubicBezTo>
                  <a:cubicBezTo>
                    <a:pt x="796" y="3464"/>
                    <a:pt x="854" y="3472"/>
                    <a:pt x="821" y="3595"/>
                  </a:cubicBezTo>
                  <a:cubicBezTo>
                    <a:pt x="796" y="3719"/>
                    <a:pt x="731" y="3661"/>
                    <a:pt x="673" y="3710"/>
                  </a:cubicBezTo>
                  <a:cubicBezTo>
                    <a:pt x="616" y="3751"/>
                    <a:pt x="698" y="3751"/>
                    <a:pt x="796" y="3792"/>
                  </a:cubicBezTo>
                  <a:cubicBezTo>
                    <a:pt x="887" y="3842"/>
                    <a:pt x="796" y="3850"/>
                    <a:pt x="813" y="3940"/>
                  </a:cubicBezTo>
                  <a:cubicBezTo>
                    <a:pt x="821" y="4039"/>
                    <a:pt x="1002" y="3948"/>
                    <a:pt x="1100" y="4014"/>
                  </a:cubicBezTo>
                  <a:cubicBezTo>
                    <a:pt x="1190" y="4071"/>
                    <a:pt x="1125" y="4104"/>
                    <a:pt x="1010" y="4186"/>
                  </a:cubicBezTo>
                  <a:cubicBezTo>
                    <a:pt x="887" y="4277"/>
                    <a:pt x="862" y="4211"/>
                    <a:pt x="846" y="4277"/>
                  </a:cubicBezTo>
                  <a:cubicBezTo>
                    <a:pt x="821" y="4350"/>
                    <a:pt x="1133" y="4285"/>
                    <a:pt x="1240" y="4252"/>
                  </a:cubicBezTo>
                  <a:cubicBezTo>
                    <a:pt x="1346" y="4211"/>
                    <a:pt x="1453" y="4195"/>
                    <a:pt x="1576" y="4227"/>
                  </a:cubicBezTo>
                  <a:cubicBezTo>
                    <a:pt x="1707" y="4252"/>
                    <a:pt x="1453" y="4334"/>
                    <a:pt x="1404" y="4416"/>
                  </a:cubicBezTo>
                  <a:cubicBezTo>
                    <a:pt x="1363" y="4498"/>
                    <a:pt x="1404" y="4556"/>
                    <a:pt x="1445" y="4564"/>
                  </a:cubicBezTo>
                  <a:cubicBezTo>
                    <a:pt x="1486" y="4572"/>
                    <a:pt x="1609" y="4424"/>
                    <a:pt x="1683" y="4424"/>
                  </a:cubicBezTo>
                  <a:cubicBezTo>
                    <a:pt x="1765" y="4424"/>
                    <a:pt x="1765" y="4474"/>
                    <a:pt x="1798" y="4515"/>
                  </a:cubicBezTo>
                  <a:cubicBezTo>
                    <a:pt x="1830" y="4556"/>
                    <a:pt x="1896" y="4572"/>
                    <a:pt x="1978" y="4605"/>
                  </a:cubicBezTo>
                  <a:cubicBezTo>
                    <a:pt x="2060" y="4630"/>
                    <a:pt x="1986" y="4498"/>
                    <a:pt x="2019" y="4457"/>
                  </a:cubicBezTo>
                  <a:cubicBezTo>
                    <a:pt x="2052" y="4408"/>
                    <a:pt x="2175" y="4769"/>
                    <a:pt x="2306" y="4884"/>
                  </a:cubicBezTo>
                  <a:cubicBezTo>
                    <a:pt x="2438" y="4999"/>
                    <a:pt x="2487" y="4950"/>
                    <a:pt x="2569" y="4974"/>
                  </a:cubicBezTo>
                  <a:cubicBezTo>
                    <a:pt x="2651" y="4991"/>
                    <a:pt x="2782" y="4966"/>
                    <a:pt x="2856" y="4900"/>
                  </a:cubicBezTo>
                  <a:cubicBezTo>
                    <a:pt x="2922" y="4826"/>
                    <a:pt x="2988" y="4884"/>
                    <a:pt x="3053" y="4909"/>
                  </a:cubicBezTo>
                  <a:cubicBezTo>
                    <a:pt x="3119" y="4941"/>
                    <a:pt x="3168" y="4794"/>
                    <a:pt x="3193" y="4679"/>
                  </a:cubicBezTo>
                  <a:cubicBezTo>
                    <a:pt x="3209" y="4564"/>
                    <a:pt x="3217" y="4441"/>
                    <a:pt x="3275" y="4392"/>
                  </a:cubicBezTo>
                  <a:cubicBezTo>
                    <a:pt x="3332" y="4334"/>
                    <a:pt x="3677" y="4441"/>
                    <a:pt x="3775" y="4482"/>
                  </a:cubicBezTo>
                  <a:cubicBezTo>
                    <a:pt x="3882" y="4515"/>
                    <a:pt x="4112" y="4654"/>
                    <a:pt x="4292" y="4753"/>
                  </a:cubicBezTo>
                  <a:cubicBezTo>
                    <a:pt x="4481" y="4859"/>
                    <a:pt x="4612" y="5007"/>
                    <a:pt x="4678" y="5040"/>
                  </a:cubicBezTo>
                  <a:cubicBezTo>
                    <a:pt x="4736" y="5064"/>
                    <a:pt x="4982" y="5007"/>
                    <a:pt x="5121" y="4966"/>
                  </a:cubicBezTo>
                  <a:cubicBezTo>
                    <a:pt x="5269" y="4925"/>
                    <a:pt x="5417" y="4941"/>
                    <a:pt x="5597" y="4925"/>
                  </a:cubicBezTo>
                  <a:cubicBezTo>
                    <a:pt x="5778" y="4909"/>
                    <a:pt x="5794" y="4794"/>
                    <a:pt x="5860" y="4712"/>
                  </a:cubicBezTo>
                  <a:cubicBezTo>
                    <a:pt x="5934" y="4630"/>
                    <a:pt x="6016" y="4482"/>
                    <a:pt x="6155" y="4416"/>
                  </a:cubicBezTo>
                  <a:cubicBezTo>
                    <a:pt x="6295" y="4350"/>
                    <a:pt x="6311" y="4441"/>
                    <a:pt x="6344" y="4506"/>
                  </a:cubicBezTo>
                  <a:cubicBezTo>
                    <a:pt x="6377" y="4564"/>
                    <a:pt x="6566" y="4605"/>
                    <a:pt x="6689" y="4654"/>
                  </a:cubicBezTo>
                  <a:cubicBezTo>
                    <a:pt x="6812" y="4695"/>
                    <a:pt x="7001" y="4433"/>
                    <a:pt x="7066" y="4375"/>
                  </a:cubicBezTo>
                  <a:cubicBezTo>
                    <a:pt x="7140" y="4309"/>
                    <a:pt x="7247" y="4392"/>
                    <a:pt x="7263" y="4465"/>
                  </a:cubicBezTo>
                  <a:cubicBezTo>
                    <a:pt x="7271" y="4539"/>
                    <a:pt x="7107" y="4687"/>
                    <a:pt x="7017" y="4868"/>
                  </a:cubicBezTo>
                  <a:cubicBezTo>
                    <a:pt x="6919" y="5056"/>
                    <a:pt x="7058" y="4958"/>
                    <a:pt x="7091" y="5106"/>
                  </a:cubicBezTo>
                  <a:cubicBezTo>
                    <a:pt x="7099" y="5130"/>
                    <a:pt x="7099" y="5155"/>
                    <a:pt x="7091" y="5179"/>
                  </a:cubicBezTo>
                  <a:cubicBezTo>
                    <a:pt x="7132" y="5212"/>
                    <a:pt x="7165" y="5229"/>
                    <a:pt x="7189" y="5229"/>
                  </a:cubicBezTo>
                  <a:cubicBezTo>
                    <a:pt x="7214" y="5220"/>
                    <a:pt x="7239" y="5188"/>
                    <a:pt x="7263" y="5155"/>
                  </a:cubicBezTo>
                  <a:lnTo>
                    <a:pt x="7263" y="5155"/>
                  </a:lnTo>
                  <a:cubicBezTo>
                    <a:pt x="7288" y="5122"/>
                    <a:pt x="7313" y="5097"/>
                    <a:pt x="7337" y="5081"/>
                  </a:cubicBezTo>
                  <a:cubicBezTo>
                    <a:pt x="7354" y="5073"/>
                    <a:pt x="7362" y="5023"/>
                    <a:pt x="7362" y="4991"/>
                  </a:cubicBezTo>
                  <a:cubicBezTo>
                    <a:pt x="7370" y="4950"/>
                    <a:pt x="7378" y="4917"/>
                    <a:pt x="7403" y="4900"/>
                  </a:cubicBezTo>
                  <a:lnTo>
                    <a:pt x="7403" y="4900"/>
                  </a:lnTo>
                  <a:cubicBezTo>
                    <a:pt x="7411" y="4900"/>
                    <a:pt x="7427" y="4892"/>
                    <a:pt x="7444" y="4892"/>
                  </a:cubicBezTo>
                  <a:cubicBezTo>
                    <a:pt x="7477" y="4884"/>
                    <a:pt x="7534" y="4876"/>
                    <a:pt x="7542" y="4851"/>
                  </a:cubicBezTo>
                  <a:cubicBezTo>
                    <a:pt x="7542" y="4843"/>
                    <a:pt x="7534" y="4826"/>
                    <a:pt x="7526" y="4802"/>
                  </a:cubicBezTo>
                  <a:cubicBezTo>
                    <a:pt x="7509" y="4777"/>
                    <a:pt x="7501" y="4744"/>
                    <a:pt x="7501" y="4703"/>
                  </a:cubicBezTo>
                  <a:cubicBezTo>
                    <a:pt x="7501" y="4662"/>
                    <a:pt x="7518" y="4613"/>
                    <a:pt x="7534" y="4564"/>
                  </a:cubicBezTo>
                  <a:cubicBezTo>
                    <a:pt x="7559" y="4515"/>
                    <a:pt x="7583" y="4465"/>
                    <a:pt x="7616" y="4433"/>
                  </a:cubicBezTo>
                  <a:cubicBezTo>
                    <a:pt x="7665" y="4383"/>
                    <a:pt x="7756" y="4449"/>
                    <a:pt x="7838" y="4506"/>
                  </a:cubicBezTo>
                  <a:cubicBezTo>
                    <a:pt x="7887" y="4547"/>
                    <a:pt x="7936" y="4580"/>
                    <a:pt x="7953" y="4580"/>
                  </a:cubicBezTo>
                  <a:cubicBezTo>
                    <a:pt x="7977" y="4572"/>
                    <a:pt x="8002" y="4580"/>
                    <a:pt x="8035" y="4580"/>
                  </a:cubicBezTo>
                  <a:cubicBezTo>
                    <a:pt x="8092" y="4580"/>
                    <a:pt x="8158" y="4588"/>
                    <a:pt x="8223" y="4547"/>
                  </a:cubicBezTo>
                  <a:cubicBezTo>
                    <a:pt x="8264" y="4523"/>
                    <a:pt x="8330" y="4490"/>
                    <a:pt x="8404" y="4457"/>
                  </a:cubicBezTo>
                  <a:cubicBezTo>
                    <a:pt x="8519" y="4416"/>
                    <a:pt x="8642" y="4375"/>
                    <a:pt x="8691" y="4359"/>
                  </a:cubicBezTo>
                  <a:cubicBezTo>
                    <a:pt x="8740" y="4342"/>
                    <a:pt x="8790" y="4342"/>
                    <a:pt x="8839" y="4342"/>
                  </a:cubicBezTo>
                  <a:cubicBezTo>
                    <a:pt x="8888" y="4350"/>
                    <a:pt x="8937" y="4367"/>
                    <a:pt x="8995" y="4392"/>
                  </a:cubicBezTo>
                  <a:cubicBezTo>
                    <a:pt x="9020" y="4408"/>
                    <a:pt x="9044" y="4424"/>
                    <a:pt x="9069" y="4441"/>
                  </a:cubicBezTo>
                  <a:cubicBezTo>
                    <a:pt x="9110" y="4474"/>
                    <a:pt x="9159" y="4498"/>
                    <a:pt x="9266" y="4498"/>
                  </a:cubicBezTo>
                  <a:cubicBezTo>
                    <a:pt x="9307" y="4498"/>
                    <a:pt x="9348" y="4506"/>
                    <a:pt x="9389" y="4506"/>
                  </a:cubicBezTo>
                  <a:cubicBezTo>
                    <a:pt x="9504" y="4515"/>
                    <a:pt x="9602" y="4515"/>
                    <a:pt x="9750" y="4457"/>
                  </a:cubicBezTo>
                  <a:cubicBezTo>
                    <a:pt x="9832" y="4416"/>
                    <a:pt x="9971" y="4367"/>
                    <a:pt x="10111" y="4309"/>
                  </a:cubicBezTo>
                  <a:cubicBezTo>
                    <a:pt x="10300" y="4236"/>
                    <a:pt x="10497" y="4170"/>
                    <a:pt x="10546" y="4154"/>
                  </a:cubicBezTo>
                  <a:cubicBezTo>
                    <a:pt x="10603" y="4137"/>
                    <a:pt x="10825" y="4129"/>
                    <a:pt x="11006" y="4121"/>
                  </a:cubicBezTo>
                  <a:cubicBezTo>
                    <a:pt x="11096" y="4112"/>
                    <a:pt x="11178" y="4112"/>
                    <a:pt x="11211" y="4112"/>
                  </a:cubicBezTo>
                  <a:cubicBezTo>
                    <a:pt x="11252" y="4104"/>
                    <a:pt x="11326" y="4088"/>
                    <a:pt x="11391" y="4080"/>
                  </a:cubicBezTo>
                  <a:cubicBezTo>
                    <a:pt x="11473" y="4063"/>
                    <a:pt x="11555" y="4047"/>
                    <a:pt x="11596" y="4047"/>
                  </a:cubicBezTo>
                  <a:cubicBezTo>
                    <a:pt x="11654" y="4039"/>
                    <a:pt x="11728" y="4080"/>
                    <a:pt x="11761" y="4104"/>
                  </a:cubicBezTo>
                  <a:cubicBezTo>
                    <a:pt x="11793" y="4080"/>
                    <a:pt x="11826" y="4047"/>
                    <a:pt x="11851" y="4022"/>
                  </a:cubicBezTo>
                  <a:cubicBezTo>
                    <a:pt x="11900" y="3981"/>
                    <a:pt x="11958" y="3957"/>
                    <a:pt x="11999" y="3948"/>
                  </a:cubicBezTo>
                  <a:cubicBezTo>
                    <a:pt x="12048" y="3948"/>
                    <a:pt x="12122" y="3940"/>
                    <a:pt x="12196" y="3940"/>
                  </a:cubicBezTo>
                  <a:cubicBezTo>
                    <a:pt x="12245" y="3948"/>
                    <a:pt x="12294" y="3957"/>
                    <a:pt x="12327" y="3965"/>
                  </a:cubicBezTo>
                  <a:cubicBezTo>
                    <a:pt x="12376" y="3989"/>
                    <a:pt x="12475" y="3989"/>
                    <a:pt x="12524" y="3989"/>
                  </a:cubicBezTo>
                  <a:lnTo>
                    <a:pt x="12532" y="3989"/>
                  </a:lnTo>
                  <a:lnTo>
                    <a:pt x="12532" y="3989"/>
                  </a:lnTo>
                  <a:cubicBezTo>
                    <a:pt x="12548" y="3989"/>
                    <a:pt x="12573" y="3998"/>
                    <a:pt x="12606" y="3998"/>
                  </a:cubicBezTo>
                  <a:cubicBezTo>
                    <a:pt x="12704" y="4006"/>
                    <a:pt x="12877" y="4022"/>
                    <a:pt x="12918" y="3998"/>
                  </a:cubicBezTo>
                  <a:cubicBezTo>
                    <a:pt x="12992" y="3957"/>
                    <a:pt x="13041" y="4047"/>
                    <a:pt x="13090" y="4137"/>
                  </a:cubicBezTo>
                  <a:cubicBezTo>
                    <a:pt x="13123" y="4195"/>
                    <a:pt x="13156" y="4252"/>
                    <a:pt x="13172" y="4252"/>
                  </a:cubicBezTo>
                  <a:cubicBezTo>
                    <a:pt x="13213" y="4260"/>
                    <a:pt x="13353" y="4170"/>
                    <a:pt x="13402" y="4137"/>
                  </a:cubicBezTo>
                  <a:cubicBezTo>
                    <a:pt x="13402" y="4112"/>
                    <a:pt x="13402" y="4088"/>
                    <a:pt x="13410" y="4071"/>
                  </a:cubicBezTo>
                  <a:cubicBezTo>
                    <a:pt x="13410" y="4047"/>
                    <a:pt x="13418" y="4030"/>
                    <a:pt x="13410" y="4022"/>
                  </a:cubicBezTo>
                  <a:cubicBezTo>
                    <a:pt x="13410" y="4014"/>
                    <a:pt x="13394" y="3998"/>
                    <a:pt x="13369" y="3981"/>
                  </a:cubicBezTo>
                  <a:cubicBezTo>
                    <a:pt x="13336" y="3948"/>
                    <a:pt x="13303" y="3924"/>
                    <a:pt x="13295" y="3891"/>
                  </a:cubicBezTo>
                  <a:cubicBezTo>
                    <a:pt x="13287" y="3874"/>
                    <a:pt x="13287" y="3833"/>
                    <a:pt x="13287" y="3792"/>
                  </a:cubicBezTo>
                  <a:cubicBezTo>
                    <a:pt x="13287" y="3743"/>
                    <a:pt x="13287" y="3694"/>
                    <a:pt x="13279" y="3686"/>
                  </a:cubicBezTo>
                  <a:cubicBezTo>
                    <a:pt x="13279" y="3686"/>
                    <a:pt x="13246" y="3678"/>
                    <a:pt x="13205" y="3661"/>
                  </a:cubicBezTo>
                  <a:cubicBezTo>
                    <a:pt x="13123" y="3637"/>
                    <a:pt x="13016" y="3595"/>
                    <a:pt x="13033" y="3530"/>
                  </a:cubicBezTo>
                  <a:cubicBezTo>
                    <a:pt x="13041" y="3497"/>
                    <a:pt x="13074" y="3431"/>
                    <a:pt x="13115" y="3357"/>
                  </a:cubicBezTo>
                  <a:cubicBezTo>
                    <a:pt x="13131" y="3325"/>
                    <a:pt x="13147" y="3284"/>
                    <a:pt x="13164" y="3251"/>
                  </a:cubicBezTo>
                  <a:lnTo>
                    <a:pt x="13164" y="3251"/>
                  </a:lnTo>
                  <a:cubicBezTo>
                    <a:pt x="13189" y="3210"/>
                    <a:pt x="13238" y="3185"/>
                    <a:pt x="13221" y="3177"/>
                  </a:cubicBezTo>
                  <a:cubicBezTo>
                    <a:pt x="13213" y="3177"/>
                    <a:pt x="13205" y="3177"/>
                    <a:pt x="13197" y="3177"/>
                  </a:cubicBezTo>
                  <a:cubicBezTo>
                    <a:pt x="13172" y="3177"/>
                    <a:pt x="13147" y="3177"/>
                    <a:pt x="13131" y="3161"/>
                  </a:cubicBezTo>
                  <a:cubicBezTo>
                    <a:pt x="13106" y="3136"/>
                    <a:pt x="13106" y="3078"/>
                    <a:pt x="13115" y="2996"/>
                  </a:cubicBezTo>
                  <a:cubicBezTo>
                    <a:pt x="13115" y="2914"/>
                    <a:pt x="13115" y="2799"/>
                    <a:pt x="13098" y="2775"/>
                  </a:cubicBezTo>
                  <a:cubicBezTo>
                    <a:pt x="13082" y="2742"/>
                    <a:pt x="13049" y="2726"/>
                    <a:pt x="13024" y="2709"/>
                  </a:cubicBezTo>
                  <a:cubicBezTo>
                    <a:pt x="13008" y="2693"/>
                    <a:pt x="12983" y="2685"/>
                    <a:pt x="12975" y="2660"/>
                  </a:cubicBezTo>
                  <a:cubicBezTo>
                    <a:pt x="12967" y="2643"/>
                    <a:pt x="12926" y="2553"/>
                    <a:pt x="12901" y="2471"/>
                  </a:cubicBezTo>
                  <a:cubicBezTo>
                    <a:pt x="12893" y="2422"/>
                    <a:pt x="12877" y="2381"/>
                    <a:pt x="12877" y="2348"/>
                  </a:cubicBezTo>
                  <a:cubicBezTo>
                    <a:pt x="12877" y="2307"/>
                    <a:pt x="12885" y="2266"/>
                    <a:pt x="12918" y="2258"/>
                  </a:cubicBezTo>
                  <a:lnTo>
                    <a:pt x="12918" y="2258"/>
                  </a:lnTo>
                  <a:cubicBezTo>
                    <a:pt x="12918" y="2258"/>
                    <a:pt x="12926" y="2250"/>
                    <a:pt x="12926" y="2250"/>
                  </a:cubicBezTo>
                  <a:lnTo>
                    <a:pt x="12926" y="2250"/>
                  </a:lnTo>
                  <a:cubicBezTo>
                    <a:pt x="12959" y="2250"/>
                    <a:pt x="12983" y="2250"/>
                    <a:pt x="13016" y="2250"/>
                  </a:cubicBezTo>
                  <a:cubicBezTo>
                    <a:pt x="13065" y="2258"/>
                    <a:pt x="13115" y="2258"/>
                    <a:pt x="13139" y="2233"/>
                  </a:cubicBezTo>
                  <a:cubicBezTo>
                    <a:pt x="13156" y="2209"/>
                    <a:pt x="13156" y="2168"/>
                    <a:pt x="13164" y="2126"/>
                  </a:cubicBezTo>
                  <a:cubicBezTo>
                    <a:pt x="13164" y="2077"/>
                    <a:pt x="13164" y="2028"/>
                    <a:pt x="13205" y="2003"/>
                  </a:cubicBezTo>
                  <a:cubicBezTo>
                    <a:pt x="13230" y="1987"/>
                    <a:pt x="13287" y="1979"/>
                    <a:pt x="13328" y="1971"/>
                  </a:cubicBezTo>
                  <a:cubicBezTo>
                    <a:pt x="13312" y="1954"/>
                    <a:pt x="13287" y="1930"/>
                    <a:pt x="13271" y="1905"/>
                  </a:cubicBezTo>
                  <a:cubicBezTo>
                    <a:pt x="13221" y="1839"/>
                    <a:pt x="13164" y="1782"/>
                    <a:pt x="13147" y="1774"/>
                  </a:cubicBezTo>
                  <a:cubicBezTo>
                    <a:pt x="13131" y="1774"/>
                    <a:pt x="13090" y="1774"/>
                    <a:pt x="13033" y="1782"/>
                  </a:cubicBezTo>
                  <a:cubicBezTo>
                    <a:pt x="12959" y="1790"/>
                    <a:pt x="12877" y="1798"/>
                    <a:pt x="12827" y="1782"/>
                  </a:cubicBezTo>
                  <a:lnTo>
                    <a:pt x="12827" y="1782"/>
                  </a:lnTo>
                  <a:lnTo>
                    <a:pt x="12803" y="1774"/>
                  </a:lnTo>
                  <a:cubicBezTo>
                    <a:pt x="12729" y="1757"/>
                    <a:pt x="12614" y="1724"/>
                    <a:pt x="12581" y="1683"/>
                  </a:cubicBezTo>
                  <a:cubicBezTo>
                    <a:pt x="12548" y="1650"/>
                    <a:pt x="12573" y="1609"/>
                    <a:pt x="12598" y="1577"/>
                  </a:cubicBezTo>
                  <a:cubicBezTo>
                    <a:pt x="12606" y="1568"/>
                    <a:pt x="12614" y="1552"/>
                    <a:pt x="12614" y="1544"/>
                  </a:cubicBezTo>
                  <a:cubicBezTo>
                    <a:pt x="12614" y="1536"/>
                    <a:pt x="12606" y="1511"/>
                    <a:pt x="12589" y="1478"/>
                  </a:cubicBezTo>
                  <a:cubicBezTo>
                    <a:pt x="12573" y="1437"/>
                    <a:pt x="12557" y="1396"/>
                    <a:pt x="12557" y="1363"/>
                  </a:cubicBezTo>
                  <a:cubicBezTo>
                    <a:pt x="12557" y="1322"/>
                    <a:pt x="12581" y="1298"/>
                    <a:pt x="12606" y="1281"/>
                  </a:cubicBezTo>
                  <a:lnTo>
                    <a:pt x="12606" y="1281"/>
                  </a:lnTo>
                  <a:cubicBezTo>
                    <a:pt x="12614" y="1273"/>
                    <a:pt x="12622" y="1273"/>
                    <a:pt x="12622" y="1273"/>
                  </a:cubicBezTo>
                  <a:cubicBezTo>
                    <a:pt x="12630" y="1257"/>
                    <a:pt x="12622" y="1207"/>
                    <a:pt x="12622" y="1158"/>
                  </a:cubicBezTo>
                  <a:cubicBezTo>
                    <a:pt x="12622" y="1092"/>
                    <a:pt x="12622" y="1019"/>
                    <a:pt x="12614" y="994"/>
                  </a:cubicBezTo>
                  <a:cubicBezTo>
                    <a:pt x="12614" y="978"/>
                    <a:pt x="12557" y="912"/>
                    <a:pt x="12507" y="863"/>
                  </a:cubicBezTo>
                  <a:cubicBezTo>
                    <a:pt x="12475" y="830"/>
                    <a:pt x="12450" y="797"/>
                    <a:pt x="12434" y="781"/>
                  </a:cubicBezTo>
                  <a:cubicBezTo>
                    <a:pt x="12417" y="756"/>
                    <a:pt x="12360" y="723"/>
                    <a:pt x="12302" y="682"/>
                  </a:cubicBezTo>
                  <a:cubicBezTo>
                    <a:pt x="12253" y="649"/>
                    <a:pt x="12204" y="616"/>
                    <a:pt x="12171" y="592"/>
                  </a:cubicBezTo>
                  <a:cubicBezTo>
                    <a:pt x="12146" y="567"/>
                    <a:pt x="12122" y="534"/>
                    <a:pt x="12097" y="510"/>
                  </a:cubicBezTo>
                  <a:cubicBezTo>
                    <a:pt x="12064" y="477"/>
                    <a:pt x="12040" y="452"/>
                    <a:pt x="12023" y="444"/>
                  </a:cubicBezTo>
                  <a:cubicBezTo>
                    <a:pt x="12015" y="444"/>
                    <a:pt x="11999" y="444"/>
                    <a:pt x="11974" y="436"/>
                  </a:cubicBezTo>
                  <a:cubicBezTo>
                    <a:pt x="11949" y="436"/>
                    <a:pt x="11925" y="436"/>
                    <a:pt x="11900" y="436"/>
                  </a:cubicBezTo>
                  <a:cubicBezTo>
                    <a:pt x="11892" y="444"/>
                    <a:pt x="11859" y="485"/>
                    <a:pt x="11834" y="518"/>
                  </a:cubicBezTo>
                  <a:cubicBezTo>
                    <a:pt x="11810" y="543"/>
                    <a:pt x="11793" y="567"/>
                    <a:pt x="11777" y="575"/>
                  </a:cubicBezTo>
                  <a:cubicBezTo>
                    <a:pt x="11744" y="592"/>
                    <a:pt x="11703" y="575"/>
                    <a:pt x="11637" y="543"/>
                  </a:cubicBezTo>
                  <a:cubicBezTo>
                    <a:pt x="11621" y="534"/>
                    <a:pt x="11596" y="526"/>
                    <a:pt x="11572" y="510"/>
                  </a:cubicBezTo>
                  <a:cubicBezTo>
                    <a:pt x="11531" y="493"/>
                    <a:pt x="11457" y="510"/>
                    <a:pt x="11391" y="518"/>
                  </a:cubicBezTo>
                  <a:cubicBezTo>
                    <a:pt x="11358" y="526"/>
                    <a:pt x="11317" y="534"/>
                    <a:pt x="11293" y="534"/>
                  </a:cubicBezTo>
                  <a:cubicBezTo>
                    <a:pt x="11235" y="534"/>
                    <a:pt x="11194" y="510"/>
                    <a:pt x="11137" y="48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74"/>
            <p:cNvSpPr/>
            <p:nvPr/>
          </p:nvSpPr>
          <p:spPr>
            <a:xfrm>
              <a:off x="4103075" y="2110450"/>
              <a:ext cx="335475" cy="130725"/>
            </a:xfrm>
            <a:custGeom>
              <a:avLst/>
              <a:gdLst/>
              <a:ahLst/>
              <a:cxnLst/>
              <a:rect l="l" t="t" r="r" b="b"/>
              <a:pathLst>
                <a:path w="13419" h="5229" fill="none" extrusionOk="0">
                  <a:moveTo>
                    <a:pt x="0" y="1199"/>
                  </a:moveTo>
                  <a:cubicBezTo>
                    <a:pt x="99" y="1248"/>
                    <a:pt x="345" y="1199"/>
                    <a:pt x="329" y="1232"/>
                  </a:cubicBezTo>
                  <a:cubicBezTo>
                    <a:pt x="312" y="1265"/>
                    <a:pt x="115" y="1347"/>
                    <a:pt x="74" y="1380"/>
                  </a:cubicBezTo>
                  <a:cubicBezTo>
                    <a:pt x="33" y="1412"/>
                    <a:pt x="41" y="1527"/>
                    <a:pt x="91" y="1560"/>
                  </a:cubicBezTo>
                  <a:cubicBezTo>
                    <a:pt x="140" y="1593"/>
                    <a:pt x="452" y="1371"/>
                    <a:pt x="567" y="1322"/>
                  </a:cubicBezTo>
                  <a:cubicBezTo>
                    <a:pt x="681" y="1281"/>
                    <a:pt x="755" y="1248"/>
                    <a:pt x="837" y="1158"/>
                  </a:cubicBezTo>
                  <a:cubicBezTo>
                    <a:pt x="928" y="1068"/>
                    <a:pt x="1084" y="945"/>
                    <a:pt x="1116" y="895"/>
                  </a:cubicBezTo>
                  <a:cubicBezTo>
                    <a:pt x="1149" y="854"/>
                    <a:pt x="1395" y="879"/>
                    <a:pt x="1527" y="879"/>
                  </a:cubicBezTo>
                  <a:cubicBezTo>
                    <a:pt x="1650" y="887"/>
                    <a:pt x="1798" y="969"/>
                    <a:pt x="1855" y="937"/>
                  </a:cubicBezTo>
                  <a:cubicBezTo>
                    <a:pt x="1921" y="904"/>
                    <a:pt x="1830" y="879"/>
                    <a:pt x="1863" y="813"/>
                  </a:cubicBezTo>
                  <a:cubicBezTo>
                    <a:pt x="1904" y="756"/>
                    <a:pt x="2019" y="731"/>
                    <a:pt x="2060" y="682"/>
                  </a:cubicBezTo>
                  <a:cubicBezTo>
                    <a:pt x="2093" y="625"/>
                    <a:pt x="1995" y="657"/>
                    <a:pt x="1888" y="633"/>
                  </a:cubicBezTo>
                  <a:cubicBezTo>
                    <a:pt x="1781" y="608"/>
                    <a:pt x="1683" y="534"/>
                    <a:pt x="1560" y="469"/>
                  </a:cubicBezTo>
                  <a:cubicBezTo>
                    <a:pt x="1428" y="403"/>
                    <a:pt x="1445" y="370"/>
                    <a:pt x="1379" y="280"/>
                  </a:cubicBezTo>
                  <a:cubicBezTo>
                    <a:pt x="1330" y="223"/>
                    <a:pt x="1346" y="165"/>
                    <a:pt x="1354" y="108"/>
                  </a:cubicBezTo>
                  <a:cubicBezTo>
                    <a:pt x="1338" y="108"/>
                    <a:pt x="1322" y="116"/>
                    <a:pt x="1297" y="124"/>
                  </a:cubicBezTo>
                  <a:cubicBezTo>
                    <a:pt x="1190" y="149"/>
                    <a:pt x="1092" y="173"/>
                    <a:pt x="1002" y="140"/>
                  </a:cubicBezTo>
                  <a:cubicBezTo>
                    <a:pt x="969" y="124"/>
                    <a:pt x="936" y="108"/>
                    <a:pt x="911" y="99"/>
                  </a:cubicBezTo>
                  <a:cubicBezTo>
                    <a:pt x="837" y="67"/>
                    <a:pt x="780" y="42"/>
                    <a:pt x="723" y="50"/>
                  </a:cubicBezTo>
                  <a:cubicBezTo>
                    <a:pt x="681" y="58"/>
                    <a:pt x="616" y="83"/>
                    <a:pt x="542" y="108"/>
                  </a:cubicBezTo>
                  <a:cubicBezTo>
                    <a:pt x="460" y="140"/>
                    <a:pt x="386" y="173"/>
                    <a:pt x="378" y="190"/>
                  </a:cubicBezTo>
                  <a:cubicBezTo>
                    <a:pt x="370" y="190"/>
                    <a:pt x="370" y="198"/>
                    <a:pt x="361" y="214"/>
                  </a:cubicBezTo>
                  <a:cubicBezTo>
                    <a:pt x="353" y="247"/>
                    <a:pt x="345" y="280"/>
                    <a:pt x="312" y="305"/>
                  </a:cubicBezTo>
                  <a:cubicBezTo>
                    <a:pt x="353" y="354"/>
                    <a:pt x="427" y="469"/>
                    <a:pt x="419" y="551"/>
                  </a:cubicBezTo>
                  <a:cubicBezTo>
                    <a:pt x="411" y="625"/>
                    <a:pt x="361" y="649"/>
                    <a:pt x="312" y="682"/>
                  </a:cubicBezTo>
                  <a:cubicBezTo>
                    <a:pt x="288" y="699"/>
                    <a:pt x="255" y="723"/>
                    <a:pt x="230" y="748"/>
                  </a:cubicBezTo>
                  <a:cubicBezTo>
                    <a:pt x="189" y="789"/>
                    <a:pt x="205" y="822"/>
                    <a:pt x="214" y="846"/>
                  </a:cubicBezTo>
                  <a:cubicBezTo>
                    <a:pt x="230" y="863"/>
                    <a:pt x="238" y="887"/>
                    <a:pt x="238" y="912"/>
                  </a:cubicBezTo>
                  <a:cubicBezTo>
                    <a:pt x="230" y="969"/>
                    <a:pt x="214" y="986"/>
                    <a:pt x="173" y="1027"/>
                  </a:cubicBezTo>
                  <a:lnTo>
                    <a:pt x="173" y="1027"/>
                  </a:lnTo>
                  <a:cubicBezTo>
                    <a:pt x="173" y="1027"/>
                    <a:pt x="164" y="1035"/>
                    <a:pt x="156" y="1043"/>
                  </a:cubicBezTo>
                  <a:cubicBezTo>
                    <a:pt x="132" y="1068"/>
                    <a:pt x="91" y="1109"/>
                    <a:pt x="50" y="1150"/>
                  </a:cubicBezTo>
                  <a:close/>
                  <a:moveTo>
                    <a:pt x="11112" y="477"/>
                  </a:moveTo>
                  <a:lnTo>
                    <a:pt x="11104" y="477"/>
                  </a:lnTo>
                  <a:cubicBezTo>
                    <a:pt x="11022" y="567"/>
                    <a:pt x="10973" y="608"/>
                    <a:pt x="10915" y="657"/>
                  </a:cubicBezTo>
                  <a:cubicBezTo>
                    <a:pt x="10866" y="707"/>
                    <a:pt x="10792" y="723"/>
                    <a:pt x="10620" y="764"/>
                  </a:cubicBezTo>
                  <a:cubicBezTo>
                    <a:pt x="10447" y="805"/>
                    <a:pt x="10571" y="789"/>
                    <a:pt x="10521" y="822"/>
                  </a:cubicBezTo>
                  <a:cubicBezTo>
                    <a:pt x="10480" y="854"/>
                    <a:pt x="10423" y="863"/>
                    <a:pt x="10349" y="879"/>
                  </a:cubicBezTo>
                  <a:cubicBezTo>
                    <a:pt x="10267" y="895"/>
                    <a:pt x="10209" y="986"/>
                    <a:pt x="10160" y="994"/>
                  </a:cubicBezTo>
                  <a:cubicBezTo>
                    <a:pt x="10111" y="1010"/>
                    <a:pt x="10062" y="953"/>
                    <a:pt x="10004" y="945"/>
                  </a:cubicBezTo>
                  <a:cubicBezTo>
                    <a:pt x="9947" y="945"/>
                    <a:pt x="9906" y="945"/>
                    <a:pt x="9816" y="920"/>
                  </a:cubicBezTo>
                  <a:cubicBezTo>
                    <a:pt x="9725" y="887"/>
                    <a:pt x="9668" y="830"/>
                    <a:pt x="9602" y="822"/>
                  </a:cubicBezTo>
                  <a:cubicBezTo>
                    <a:pt x="9528" y="805"/>
                    <a:pt x="9553" y="838"/>
                    <a:pt x="9471" y="863"/>
                  </a:cubicBezTo>
                  <a:cubicBezTo>
                    <a:pt x="9389" y="887"/>
                    <a:pt x="9307" y="863"/>
                    <a:pt x="9208" y="895"/>
                  </a:cubicBezTo>
                  <a:cubicBezTo>
                    <a:pt x="9102" y="937"/>
                    <a:pt x="8962" y="961"/>
                    <a:pt x="8872" y="986"/>
                  </a:cubicBezTo>
                  <a:cubicBezTo>
                    <a:pt x="8790" y="1010"/>
                    <a:pt x="8732" y="994"/>
                    <a:pt x="8650" y="978"/>
                  </a:cubicBezTo>
                  <a:cubicBezTo>
                    <a:pt x="8560" y="953"/>
                    <a:pt x="8404" y="863"/>
                    <a:pt x="8256" y="854"/>
                  </a:cubicBezTo>
                  <a:cubicBezTo>
                    <a:pt x="8109" y="854"/>
                    <a:pt x="8100" y="846"/>
                    <a:pt x="8018" y="822"/>
                  </a:cubicBezTo>
                  <a:cubicBezTo>
                    <a:pt x="7944" y="797"/>
                    <a:pt x="7772" y="616"/>
                    <a:pt x="7715" y="625"/>
                  </a:cubicBezTo>
                  <a:cubicBezTo>
                    <a:pt x="7665" y="625"/>
                    <a:pt x="7592" y="690"/>
                    <a:pt x="7518" y="707"/>
                  </a:cubicBezTo>
                  <a:cubicBezTo>
                    <a:pt x="7452" y="715"/>
                    <a:pt x="7411" y="699"/>
                    <a:pt x="7329" y="649"/>
                  </a:cubicBezTo>
                  <a:cubicBezTo>
                    <a:pt x="7255" y="600"/>
                    <a:pt x="7271" y="584"/>
                    <a:pt x="7239" y="502"/>
                  </a:cubicBezTo>
                  <a:cubicBezTo>
                    <a:pt x="7198" y="419"/>
                    <a:pt x="7206" y="321"/>
                    <a:pt x="7091" y="305"/>
                  </a:cubicBezTo>
                  <a:cubicBezTo>
                    <a:pt x="6976" y="280"/>
                    <a:pt x="6984" y="321"/>
                    <a:pt x="6763" y="362"/>
                  </a:cubicBezTo>
                  <a:cubicBezTo>
                    <a:pt x="6533" y="411"/>
                    <a:pt x="6590" y="239"/>
                    <a:pt x="6533" y="181"/>
                  </a:cubicBezTo>
                  <a:cubicBezTo>
                    <a:pt x="6484" y="124"/>
                    <a:pt x="6631" y="50"/>
                    <a:pt x="6582" y="26"/>
                  </a:cubicBezTo>
                  <a:cubicBezTo>
                    <a:pt x="6533" y="1"/>
                    <a:pt x="6410" y="34"/>
                    <a:pt x="6352" y="42"/>
                  </a:cubicBezTo>
                  <a:cubicBezTo>
                    <a:pt x="6303" y="58"/>
                    <a:pt x="6311" y="67"/>
                    <a:pt x="6221" y="99"/>
                  </a:cubicBezTo>
                  <a:cubicBezTo>
                    <a:pt x="6131" y="132"/>
                    <a:pt x="5835" y="83"/>
                    <a:pt x="5655" y="91"/>
                  </a:cubicBezTo>
                  <a:cubicBezTo>
                    <a:pt x="5482" y="108"/>
                    <a:pt x="5253" y="9"/>
                    <a:pt x="5171" y="34"/>
                  </a:cubicBezTo>
                  <a:cubicBezTo>
                    <a:pt x="5080" y="50"/>
                    <a:pt x="5006" y="91"/>
                    <a:pt x="4883" y="149"/>
                  </a:cubicBezTo>
                  <a:cubicBezTo>
                    <a:pt x="4760" y="206"/>
                    <a:pt x="4695" y="181"/>
                    <a:pt x="4498" y="255"/>
                  </a:cubicBezTo>
                  <a:cubicBezTo>
                    <a:pt x="4301" y="321"/>
                    <a:pt x="4448" y="313"/>
                    <a:pt x="4358" y="403"/>
                  </a:cubicBezTo>
                  <a:cubicBezTo>
                    <a:pt x="4268" y="502"/>
                    <a:pt x="4260" y="461"/>
                    <a:pt x="4095" y="534"/>
                  </a:cubicBezTo>
                  <a:cubicBezTo>
                    <a:pt x="3940" y="616"/>
                    <a:pt x="3882" y="748"/>
                    <a:pt x="3792" y="822"/>
                  </a:cubicBezTo>
                  <a:cubicBezTo>
                    <a:pt x="3702" y="887"/>
                    <a:pt x="3578" y="854"/>
                    <a:pt x="3439" y="854"/>
                  </a:cubicBezTo>
                  <a:cubicBezTo>
                    <a:pt x="3291" y="854"/>
                    <a:pt x="3111" y="772"/>
                    <a:pt x="3029" y="772"/>
                  </a:cubicBezTo>
                  <a:cubicBezTo>
                    <a:pt x="2938" y="772"/>
                    <a:pt x="2930" y="772"/>
                    <a:pt x="2782" y="797"/>
                  </a:cubicBezTo>
                  <a:cubicBezTo>
                    <a:pt x="2626" y="830"/>
                    <a:pt x="2487" y="756"/>
                    <a:pt x="2388" y="740"/>
                  </a:cubicBezTo>
                  <a:cubicBezTo>
                    <a:pt x="2290" y="731"/>
                    <a:pt x="2249" y="756"/>
                    <a:pt x="2224" y="846"/>
                  </a:cubicBezTo>
                  <a:cubicBezTo>
                    <a:pt x="2200" y="928"/>
                    <a:pt x="2290" y="937"/>
                    <a:pt x="2323" y="1027"/>
                  </a:cubicBezTo>
                  <a:cubicBezTo>
                    <a:pt x="2364" y="1117"/>
                    <a:pt x="2725" y="1076"/>
                    <a:pt x="2741" y="1158"/>
                  </a:cubicBezTo>
                  <a:cubicBezTo>
                    <a:pt x="2758" y="1248"/>
                    <a:pt x="2594" y="1183"/>
                    <a:pt x="2380" y="1183"/>
                  </a:cubicBezTo>
                  <a:cubicBezTo>
                    <a:pt x="2167" y="1183"/>
                    <a:pt x="2101" y="1216"/>
                    <a:pt x="2003" y="1289"/>
                  </a:cubicBezTo>
                  <a:cubicBezTo>
                    <a:pt x="1912" y="1371"/>
                    <a:pt x="2118" y="1355"/>
                    <a:pt x="2183" y="1388"/>
                  </a:cubicBezTo>
                  <a:cubicBezTo>
                    <a:pt x="2241" y="1412"/>
                    <a:pt x="2183" y="1404"/>
                    <a:pt x="2150" y="1454"/>
                  </a:cubicBezTo>
                  <a:cubicBezTo>
                    <a:pt x="2118" y="1503"/>
                    <a:pt x="1839" y="1462"/>
                    <a:pt x="1691" y="1462"/>
                  </a:cubicBezTo>
                  <a:cubicBezTo>
                    <a:pt x="1535" y="1454"/>
                    <a:pt x="1322" y="1437"/>
                    <a:pt x="1289" y="1437"/>
                  </a:cubicBezTo>
                  <a:cubicBezTo>
                    <a:pt x="1256" y="1445"/>
                    <a:pt x="1051" y="1503"/>
                    <a:pt x="961" y="1503"/>
                  </a:cubicBezTo>
                  <a:cubicBezTo>
                    <a:pt x="878" y="1495"/>
                    <a:pt x="854" y="1421"/>
                    <a:pt x="821" y="1421"/>
                  </a:cubicBezTo>
                  <a:cubicBezTo>
                    <a:pt x="788" y="1429"/>
                    <a:pt x="739" y="1437"/>
                    <a:pt x="632" y="1470"/>
                  </a:cubicBezTo>
                  <a:cubicBezTo>
                    <a:pt x="534" y="1503"/>
                    <a:pt x="164" y="1708"/>
                    <a:pt x="107" y="1757"/>
                  </a:cubicBezTo>
                  <a:cubicBezTo>
                    <a:pt x="50" y="1806"/>
                    <a:pt x="74" y="1831"/>
                    <a:pt x="82" y="1880"/>
                  </a:cubicBezTo>
                  <a:cubicBezTo>
                    <a:pt x="91" y="1938"/>
                    <a:pt x="50" y="2118"/>
                    <a:pt x="74" y="2176"/>
                  </a:cubicBezTo>
                  <a:cubicBezTo>
                    <a:pt x="91" y="2233"/>
                    <a:pt x="222" y="2159"/>
                    <a:pt x="304" y="2143"/>
                  </a:cubicBezTo>
                  <a:cubicBezTo>
                    <a:pt x="378" y="2118"/>
                    <a:pt x="591" y="2126"/>
                    <a:pt x="616" y="2168"/>
                  </a:cubicBezTo>
                  <a:cubicBezTo>
                    <a:pt x="632" y="2200"/>
                    <a:pt x="485" y="2291"/>
                    <a:pt x="427" y="2348"/>
                  </a:cubicBezTo>
                  <a:cubicBezTo>
                    <a:pt x="370" y="2405"/>
                    <a:pt x="452" y="2397"/>
                    <a:pt x="501" y="2455"/>
                  </a:cubicBezTo>
                  <a:cubicBezTo>
                    <a:pt x="550" y="2512"/>
                    <a:pt x="493" y="2545"/>
                    <a:pt x="517" y="2627"/>
                  </a:cubicBezTo>
                  <a:cubicBezTo>
                    <a:pt x="534" y="2709"/>
                    <a:pt x="714" y="2668"/>
                    <a:pt x="714" y="2709"/>
                  </a:cubicBezTo>
                  <a:cubicBezTo>
                    <a:pt x="714" y="2758"/>
                    <a:pt x="608" y="2816"/>
                    <a:pt x="526" y="2849"/>
                  </a:cubicBezTo>
                  <a:cubicBezTo>
                    <a:pt x="443" y="2890"/>
                    <a:pt x="517" y="2931"/>
                    <a:pt x="542" y="2988"/>
                  </a:cubicBezTo>
                  <a:cubicBezTo>
                    <a:pt x="567" y="3046"/>
                    <a:pt x="788" y="3078"/>
                    <a:pt x="788" y="3119"/>
                  </a:cubicBezTo>
                  <a:cubicBezTo>
                    <a:pt x="788" y="3161"/>
                    <a:pt x="534" y="3161"/>
                    <a:pt x="452" y="3136"/>
                  </a:cubicBezTo>
                  <a:cubicBezTo>
                    <a:pt x="370" y="3119"/>
                    <a:pt x="304" y="2947"/>
                    <a:pt x="271" y="2964"/>
                  </a:cubicBezTo>
                  <a:cubicBezTo>
                    <a:pt x="238" y="2988"/>
                    <a:pt x="279" y="3103"/>
                    <a:pt x="271" y="3152"/>
                  </a:cubicBezTo>
                  <a:cubicBezTo>
                    <a:pt x="263" y="3210"/>
                    <a:pt x="181" y="3177"/>
                    <a:pt x="173" y="3226"/>
                  </a:cubicBezTo>
                  <a:cubicBezTo>
                    <a:pt x="164" y="3284"/>
                    <a:pt x="370" y="3267"/>
                    <a:pt x="485" y="3292"/>
                  </a:cubicBezTo>
                  <a:cubicBezTo>
                    <a:pt x="599" y="3316"/>
                    <a:pt x="567" y="3366"/>
                    <a:pt x="681" y="3415"/>
                  </a:cubicBezTo>
                  <a:cubicBezTo>
                    <a:pt x="796" y="3464"/>
                    <a:pt x="854" y="3472"/>
                    <a:pt x="821" y="3595"/>
                  </a:cubicBezTo>
                  <a:cubicBezTo>
                    <a:pt x="796" y="3719"/>
                    <a:pt x="731" y="3661"/>
                    <a:pt x="673" y="3710"/>
                  </a:cubicBezTo>
                  <a:cubicBezTo>
                    <a:pt x="616" y="3751"/>
                    <a:pt x="698" y="3751"/>
                    <a:pt x="796" y="3792"/>
                  </a:cubicBezTo>
                  <a:cubicBezTo>
                    <a:pt x="887" y="3842"/>
                    <a:pt x="796" y="3850"/>
                    <a:pt x="813" y="3940"/>
                  </a:cubicBezTo>
                  <a:cubicBezTo>
                    <a:pt x="821" y="4039"/>
                    <a:pt x="1002" y="3948"/>
                    <a:pt x="1100" y="4014"/>
                  </a:cubicBezTo>
                  <a:cubicBezTo>
                    <a:pt x="1190" y="4071"/>
                    <a:pt x="1125" y="4104"/>
                    <a:pt x="1010" y="4186"/>
                  </a:cubicBezTo>
                  <a:cubicBezTo>
                    <a:pt x="887" y="4277"/>
                    <a:pt x="862" y="4211"/>
                    <a:pt x="846" y="4277"/>
                  </a:cubicBezTo>
                  <a:cubicBezTo>
                    <a:pt x="821" y="4350"/>
                    <a:pt x="1133" y="4285"/>
                    <a:pt x="1240" y="4252"/>
                  </a:cubicBezTo>
                  <a:cubicBezTo>
                    <a:pt x="1346" y="4211"/>
                    <a:pt x="1453" y="4195"/>
                    <a:pt x="1576" y="4227"/>
                  </a:cubicBezTo>
                  <a:cubicBezTo>
                    <a:pt x="1707" y="4252"/>
                    <a:pt x="1453" y="4334"/>
                    <a:pt x="1404" y="4416"/>
                  </a:cubicBezTo>
                  <a:cubicBezTo>
                    <a:pt x="1363" y="4498"/>
                    <a:pt x="1404" y="4556"/>
                    <a:pt x="1445" y="4564"/>
                  </a:cubicBezTo>
                  <a:cubicBezTo>
                    <a:pt x="1486" y="4572"/>
                    <a:pt x="1609" y="4424"/>
                    <a:pt x="1683" y="4424"/>
                  </a:cubicBezTo>
                  <a:cubicBezTo>
                    <a:pt x="1765" y="4424"/>
                    <a:pt x="1765" y="4474"/>
                    <a:pt x="1798" y="4515"/>
                  </a:cubicBezTo>
                  <a:cubicBezTo>
                    <a:pt x="1830" y="4556"/>
                    <a:pt x="1896" y="4572"/>
                    <a:pt x="1978" y="4605"/>
                  </a:cubicBezTo>
                  <a:cubicBezTo>
                    <a:pt x="2060" y="4630"/>
                    <a:pt x="1986" y="4498"/>
                    <a:pt x="2019" y="4457"/>
                  </a:cubicBezTo>
                  <a:cubicBezTo>
                    <a:pt x="2052" y="4408"/>
                    <a:pt x="2175" y="4769"/>
                    <a:pt x="2306" y="4884"/>
                  </a:cubicBezTo>
                  <a:cubicBezTo>
                    <a:pt x="2438" y="4999"/>
                    <a:pt x="2487" y="4950"/>
                    <a:pt x="2569" y="4974"/>
                  </a:cubicBezTo>
                  <a:cubicBezTo>
                    <a:pt x="2651" y="4991"/>
                    <a:pt x="2782" y="4966"/>
                    <a:pt x="2856" y="4900"/>
                  </a:cubicBezTo>
                  <a:cubicBezTo>
                    <a:pt x="2922" y="4826"/>
                    <a:pt x="2988" y="4884"/>
                    <a:pt x="3053" y="4909"/>
                  </a:cubicBezTo>
                  <a:cubicBezTo>
                    <a:pt x="3119" y="4941"/>
                    <a:pt x="3168" y="4794"/>
                    <a:pt x="3193" y="4679"/>
                  </a:cubicBezTo>
                  <a:cubicBezTo>
                    <a:pt x="3209" y="4564"/>
                    <a:pt x="3217" y="4441"/>
                    <a:pt x="3275" y="4392"/>
                  </a:cubicBezTo>
                  <a:cubicBezTo>
                    <a:pt x="3332" y="4334"/>
                    <a:pt x="3677" y="4441"/>
                    <a:pt x="3775" y="4482"/>
                  </a:cubicBezTo>
                  <a:cubicBezTo>
                    <a:pt x="3882" y="4515"/>
                    <a:pt x="4112" y="4654"/>
                    <a:pt x="4292" y="4753"/>
                  </a:cubicBezTo>
                  <a:cubicBezTo>
                    <a:pt x="4481" y="4859"/>
                    <a:pt x="4612" y="5007"/>
                    <a:pt x="4678" y="5040"/>
                  </a:cubicBezTo>
                  <a:cubicBezTo>
                    <a:pt x="4736" y="5064"/>
                    <a:pt x="4982" y="5007"/>
                    <a:pt x="5121" y="4966"/>
                  </a:cubicBezTo>
                  <a:cubicBezTo>
                    <a:pt x="5269" y="4925"/>
                    <a:pt x="5417" y="4941"/>
                    <a:pt x="5597" y="4925"/>
                  </a:cubicBezTo>
                  <a:cubicBezTo>
                    <a:pt x="5778" y="4909"/>
                    <a:pt x="5794" y="4794"/>
                    <a:pt x="5860" y="4712"/>
                  </a:cubicBezTo>
                  <a:cubicBezTo>
                    <a:pt x="5934" y="4630"/>
                    <a:pt x="6016" y="4482"/>
                    <a:pt x="6155" y="4416"/>
                  </a:cubicBezTo>
                  <a:cubicBezTo>
                    <a:pt x="6295" y="4350"/>
                    <a:pt x="6311" y="4441"/>
                    <a:pt x="6344" y="4506"/>
                  </a:cubicBezTo>
                  <a:cubicBezTo>
                    <a:pt x="6377" y="4564"/>
                    <a:pt x="6566" y="4605"/>
                    <a:pt x="6689" y="4654"/>
                  </a:cubicBezTo>
                  <a:cubicBezTo>
                    <a:pt x="6812" y="4695"/>
                    <a:pt x="7001" y="4433"/>
                    <a:pt x="7066" y="4375"/>
                  </a:cubicBezTo>
                  <a:cubicBezTo>
                    <a:pt x="7140" y="4309"/>
                    <a:pt x="7247" y="4392"/>
                    <a:pt x="7263" y="4465"/>
                  </a:cubicBezTo>
                  <a:cubicBezTo>
                    <a:pt x="7271" y="4539"/>
                    <a:pt x="7107" y="4687"/>
                    <a:pt x="7017" y="4868"/>
                  </a:cubicBezTo>
                  <a:cubicBezTo>
                    <a:pt x="6919" y="5056"/>
                    <a:pt x="7058" y="4958"/>
                    <a:pt x="7091" y="5106"/>
                  </a:cubicBezTo>
                  <a:cubicBezTo>
                    <a:pt x="7099" y="5130"/>
                    <a:pt x="7099" y="5155"/>
                    <a:pt x="7091" y="5179"/>
                  </a:cubicBezTo>
                  <a:cubicBezTo>
                    <a:pt x="7132" y="5212"/>
                    <a:pt x="7165" y="5229"/>
                    <a:pt x="7189" y="5229"/>
                  </a:cubicBezTo>
                  <a:cubicBezTo>
                    <a:pt x="7214" y="5220"/>
                    <a:pt x="7239" y="5188"/>
                    <a:pt x="7263" y="5155"/>
                  </a:cubicBezTo>
                  <a:lnTo>
                    <a:pt x="7263" y="5155"/>
                  </a:lnTo>
                  <a:cubicBezTo>
                    <a:pt x="7288" y="5122"/>
                    <a:pt x="7313" y="5097"/>
                    <a:pt x="7337" y="5081"/>
                  </a:cubicBezTo>
                  <a:cubicBezTo>
                    <a:pt x="7354" y="5073"/>
                    <a:pt x="7362" y="5023"/>
                    <a:pt x="7362" y="4991"/>
                  </a:cubicBezTo>
                  <a:cubicBezTo>
                    <a:pt x="7370" y="4950"/>
                    <a:pt x="7378" y="4917"/>
                    <a:pt x="7403" y="4900"/>
                  </a:cubicBezTo>
                  <a:lnTo>
                    <a:pt x="7403" y="4900"/>
                  </a:lnTo>
                  <a:cubicBezTo>
                    <a:pt x="7411" y="4900"/>
                    <a:pt x="7427" y="4892"/>
                    <a:pt x="7444" y="4892"/>
                  </a:cubicBezTo>
                  <a:cubicBezTo>
                    <a:pt x="7477" y="4884"/>
                    <a:pt x="7534" y="4876"/>
                    <a:pt x="7542" y="4851"/>
                  </a:cubicBezTo>
                  <a:cubicBezTo>
                    <a:pt x="7542" y="4843"/>
                    <a:pt x="7534" y="4826"/>
                    <a:pt x="7526" y="4802"/>
                  </a:cubicBezTo>
                  <a:cubicBezTo>
                    <a:pt x="7509" y="4777"/>
                    <a:pt x="7501" y="4744"/>
                    <a:pt x="7501" y="4703"/>
                  </a:cubicBezTo>
                  <a:cubicBezTo>
                    <a:pt x="7501" y="4662"/>
                    <a:pt x="7518" y="4613"/>
                    <a:pt x="7534" y="4564"/>
                  </a:cubicBezTo>
                  <a:cubicBezTo>
                    <a:pt x="7559" y="4515"/>
                    <a:pt x="7583" y="4465"/>
                    <a:pt x="7616" y="4433"/>
                  </a:cubicBezTo>
                  <a:cubicBezTo>
                    <a:pt x="7665" y="4383"/>
                    <a:pt x="7756" y="4449"/>
                    <a:pt x="7838" y="4506"/>
                  </a:cubicBezTo>
                  <a:cubicBezTo>
                    <a:pt x="7887" y="4547"/>
                    <a:pt x="7936" y="4580"/>
                    <a:pt x="7953" y="4580"/>
                  </a:cubicBezTo>
                  <a:cubicBezTo>
                    <a:pt x="7977" y="4572"/>
                    <a:pt x="8002" y="4580"/>
                    <a:pt x="8035" y="4580"/>
                  </a:cubicBezTo>
                  <a:cubicBezTo>
                    <a:pt x="8092" y="4580"/>
                    <a:pt x="8158" y="4588"/>
                    <a:pt x="8223" y="4547"/>
                  </a:cubicBezTo>
                  <a:cubicBezTo>
                    <a:pt x="8264" y="4523"/>
                    <a:pt x="8330" y="4490"/>
                    <a:pt x="8404" y="4457"/>
                  </a:cubicBezTo>
                  <a:cubicBezTo>
                    <a:pt x="8519" y="4416"/>
                    <a:pt x="8642" y="4375"/>
                    <a:pt x="8691" y="4359"/>
                  </a:cubicBezTo>
                  <a:cubicBezTo>
                    <a:pt x="8740" y="4342"/>
                    <a:pt x="8790" y="4342"/>
                    <a:pt x="8839" y="4342"/>
                  </a:cubicBezTo>
                  <a:cubicBezTo>
                    <a:pt x="8888" y="4350"/>
                    <a:pt x="8937" y="4367"/>
                    <a:pt x="8995" y="4392"/>
                  </a:cubicBezTo>
                  <a:cubicBezTo>
                    <a:pt x="9020" y="4408"/>
                    <a:pt x="9044" y="4424"/>
                    <a:pt x="9069" y="4441"/>
                  </a:cubicBezTo>
                  <a:cubicBezTo>
                    <a:pt x="9110" y="4474"/>
                    <a:pt x="9159" y="4498"/>
                    <a:pt x="9266" y="4498"/>
                  </a:cubicBezTo>
                  <a:cubicBezTo>
                    <a:pt x="9307" y="4498"/>
                    <a:pt x="9348" y="4506"/>
                    <a:pt x="9389" y="4506"/>
                  </a:cubicBezTo>
                  <a:cubicBezTo>
                    <a:pt x="9504" y="4515"/>
                    <a:pt x="9602" y="4515"/>
                    <a:pt x="9750" y="4457"/>
                  </a:cubicBezTo>
                  <a:cubicBezTo>
                    <a:pt x="9832" y="4416"/>
                    <a:pt x="9971" y="4367"/>
                    <a:pt x="10111" y="4309"/>
                  </a:cubicBezTo>
                  <a:cubicBezTo>
                    <a:pt x="10300" y="4236"/>
                    <a:pt x="10497" y="4170"/>
                    <a:pt x="10546" y="4154"/>
                  </a:cubicBezTo>
                  <a:cubicBezTo>
                    <a:pt x="10603" y="4137"/>
                    <a:pt x="10825" y="4129"/>
                    <a:pt x="11006" y="4121"/>
                  </a:cubicBezTo>
                  <a:cubicBezTo>
                    <a:pt x="11096" y="4112"/>
                    <a:pt x="11178" y="4112"/>
                    <a:pt x="11211" y="4112"/>
                  </a:cubicBezTo>
                  <a:cubicBezTo>
                    <a:pt x="11252" y="4104"/>
                    <a:pt x="11326" y="4088"/>
                    <a:pt x="11391" y="4080"/>
                  </a:cubicBezTo>
                  <a:cubicBezTo>
                    <a:pt x="11473" y="4063"/>
                    <a:pt x="11555" y="4047"/>
                    <a:pt x="11596" y="4047"/>
                  </a:cubicBezTo>
                  <a:cubicBezTo>
                    <a:pt x="11654" y="4039"/>
                    <a:pt x="11728" y="4080"/>
                    <a:pt x="11761" y="4104"/>
                  </a:cubicBezTo>
                  <a:cubicBezTo>
                    <a:pt x="11793" y="4080"/>
                    <a:pt x="11826" y="4047"/>
                    <a:pt x="11851" y="4022"/>
                  </a:cubicBezTo>
                  <a:cubicBezTo>
                    <a:pt x="11900" y="3981"/>
                    <a:pt x="11958" y="3957"/>
                    <a:pt x="11999" y="3948"/>
                  </a:cubicBezTo>
                  <a:cubicBezTo>
                    <a:pt x="12048" y="3948"/>
                    <a:pt x="12122" y="3940"/>
                    <a:pt x="12196" y="3940"/>
                  </a:cubicBezTo>
                  <a:cubicBezTo>
                    <a:pt x="12245" y="3948"/>
                    <a:pt x="12294" y="3957"/>
                    <a:pt x="12327" y="3965"/>
                  </a:cubicBezTo>
                  <a:cubicBezTo>
                    <a:pt x="12376" y="3989"/>
                    <a:pt x="12475" y="3989"/>
                    <a:pt x="12524" y="3989"/>
                  </a:cubicBezTo>
                  <a:lnTo>
                    <a:pt x="12532" y="3989"/>
                  </a:lnTo>
                  <a:lnTo>
                    <a:pt x="12532" y="3989"/>
                  </a:lnTo>
                  <a:cubicBezTo>
                    <a:pt x="12548" y="3989"/>
                    <a:pt x="12573" y="3998"/>
                    <a:pt x="12606" y="3998"/>
                  </a:cubicBezTo>
                  <a:cubicBezTo>
                    <a:pt x="12704" y="4006"/>
                    <a:pt x="12877" y="4022"/>
                    <a:pt x="12918" y="3998"/>
                  </a:cubicBezTo>
                  <a:cubicBezTo>
                    <a:pt x="12992" y="3957"/>
                    <a:pt x="13041" y="4047"/>
                    <a:pt x="13090" y="4137"/>
                  </a:cubicBezTo>
                  <a:cubicBezTo>
                    <a:pt x="13123" y="4195"/>
                    <a:pt x="13156" y="4252"/>
                    <a:pt x="13172" y="4252"/>
                  </a:cubicBezTo>
                  <a:cubicBezTo>
                    <a:pt x="13213" y="4260"/>
                    <a:pt x="13353" y="4170"/>
                    <a:pt x="13402" y="4137"/>
                  </a:cubicBezTo>
                  <a:cubicBezTo>
                    <a:pt x="13402" y="4112"/>
                    <a:pt x="13402" y="4088"/>
                    <a:pt x="13410" y="4071"/>
                  </a:cubicBezTo>
                  <a:cubicBezTo>
                    <a:pt x="13410" y="4047"/>
                    <a:pt x="13418" y="4030"/>
                    <a:pt x="13410" y="4022"/>
                  </a:cubicBezTo>
                  <a:cubicBezTo>
                    <a:pt x="13410" y="4014"/>
                    <a:pt x="13394" y="3998"/>
                    <a:pt x="13369" y="3981"/>
                  </a:cubicBezTo>
                  <a:cubicBezTo>
                    <a:pt x="13336" y="3948"/>
                    <a:pt x="13303" y="3924"/>
                    <a:pt x="13295" y="3891"/>
                  </a:cubicBezTo>
                  <a:cubicBezTo>
                    <a:pt x="13287" y="3874"/>
                    <a:pt x="13287" y="3833"/>
                    <a:pt x="13287" y="3792"/>
                  </a:cubicBezTo>
                  <a:cubicBezTo>
                    <a:pt x="13287" y="3743"/>
                    <a:pt x="13287" y="3694"/>
                    <a:pt x="13279" y="3686"/>
                  </a:cubicBezTo>
                  <a:cubicBezTo>
                    <a:pt x="13279" y="3686"/>
                    <a:pt x="13246" y="3678"/>
                    <a:pt x="13205" y="3661"/>
                  </a:cubicBezTo>
                  <a:cubicBezTo>
                    <a:pt x="13123" y="3637"/>
                    <a:pt x="13016" y="3595"/>
                    <a:pt x="13033" y="3530"/>
                  </a:cubicBezTo>
                  <a:cubicBezTo>
                    <a:pt x="13041" y="3497"/>
                    <a:pt x="13074" y="3431"/>
                    <a:pt x="13115" y="3357"/>
                  </a:cubicBezTo>
                  <a:cubicBezTo>
                    <a:pt x="13131" y="3325"/>
                    <a:pt x="13147" y="3284"/>
                    <a:pt x="13164" y="3251"/>
                  </a:cubicBezTo>
                  <a:lnTo>
                    <a:pt x="13164" y="3251"/>
                  </a:lnTo>
                  <a:cubicBezTo>
                    <a:pt x="13189" y="3210"/>
                    <a:pt x="13238" y="3185"/>
                    <a:pt x="13221" y="3177"/>
                  </a:cubicBezTo>
                  <a:cubicBezTo>
                    <a:pt x="13213" y="3177"/>
                    <a:pt x="13205" y="3177"/>
                    <a:pt x="13197" y="3177"/>
                  </a:cubicBezTo>
                  <a:cubicBezTo>
                    <a:pt x="13172" y="3177"/>
                    <a:pt x="13147" y="3177"/>
                    <a:pt x="13131" y="3161"/>
                  </a:cubicBezTo>
                  <a:cubicBezTo>
                    <a:pt x="13106" y="3136"/>
                    <a:pt x="13106" y="3078"/>
                    <a:pt x="13115" y="2996"/>
                  </a:cubicBezTo>
                  <a:cubicBezTo>
                    <a:pt x="13115" y="2914"/>
                    <a:pt x="13115" y="2799"/>
                    <a:pt x="13098" y="2775"/>
                  </a:cubicBezTo>
                  <a:cubicBezTo>
                    <a:pt x="13082" y="2742"/>
                    <a:pt x="13049" y="2726"/>
                    <a:pt x="13024" y="2709"/>
                  </a:cubicBezTo>
                  <a:cubicBezTo>
                    <a:pt x="13008" y="2693"/>
                    <a:pt x="12983" y="2685"/>
                    <a:pt x="12975" y="2660"/>
                  </a:cubicBezTo>
                  <a:cubicBezTo>
                    <a:pt x="12967" y="2643"/>
                    <a:pt x="12926" y="2553"/>
                    <a:pt x="12901" y="2471"/>
                  </a:cubicBezTo>
                  <a:cubicBezTo>
                    <a:pt x="12893" y="2422"/>
                    <a:pt x="12877" y="2381"/>
                    <a:pt x="12877" y="2348"/>
                  </a:cubicBezTo>
                  <a:cubicBezTo>
                    <a:pt x="12877" y="2307"/>
                    <a:pt x="12885" y="2266"/>
                    <a:pt x="12918" y="2258"/>
                  </a:cubicBezTo>
                  <a:lnTo>
                    <a:pt x="12918" y="2258"/>
                  </a:lnTo>
                  <a:cubicBezTo>
                    <a:pt x="12918" y="2258"/>
                    <a:pt x="12926" y="2250"/>
                    <a:pt x="12926" y="2250"/>
                  </a:cubicBezTo>
                  <a:lnTo>
                    <a:pt x="12926" y="2250"/>
                  </a:lnTo>
                  <a:cubicBezTo>
                    <a:pt x="12959" y="2250"/>
                    <a:pt x="12983" y="2250"/>
                    <a:pt x="13016" y="2250"/>
                  </a:cubicBezTo>
                  <a:cubicBezTo>
                    <a:pt x="13065" y="2258"/>
                    <a:pt x="13115" y="2258"/>
                    <a:pt x="13139" y="2233"/>
                  </a:cubicBezTo>
                  <a:cubicBezTo>
                    <a:pt x="13156" y="2209"/>
                    <a:pt x="13156" y="2168"/>
                    <a:pt x="13164" y="2126"/>
                  </a:cubicBezTo>
                  <a:cubicBezTo>
                    <a:pt x="13164" y="2077"/>
                    <a:pt x="13164" y="2028"/>
                    <a:pt x="13205" y="2003"/>
                  </a:cubicBezTo>
                  <a:cubicBezTo>
                    <a:pt x="13230" y="1987"/>
                    <a:pt x="13287" y="1979"/>
                    <a:pt x="13328" y="1971"/>
                  </a:cubicBezTo>
                  <a:cubicBezTo>
                    <a:pt x="13312" y="1954"/>
                    <a:pt x="13287" y="1930"/>
                    <a:pt x="13271" y="1905"/>
                  </a:cubicBezTo>
                  <a:cubicBezTo>
                    <a:pt x="13221" y="1839"/>
                    <a:pt x="13164" y="1782"/>
                    <a:pt x="13147" y="1774"/>
                  </a:cubicBezTo>
                  <a:cubicBezTo>
                    <a:pt x="13131" y="1774"/>
                    <a:pt x="13090" y="1774"/>
                    <a:pt x="13033" y="1782"/>
                  </a:cubicBezTo>
                  <a:cubicBezTo>
                    <a:pt x="12959" y="1790"/>
                    <a:pt x="12877" y="1798"/>
                    <a:pt x="12827" y="1782"/>
                  </a:cubicBezTo>
                  <a:lnTo>
                    <a:pt x="12827" y="1782"/>
                  </a:lnTo>
                  <a:lnTo>
                    <a:pt x="12803" y="1774"/>
                  </a:lnTo>
                  <a:cubicBezTo>
                    <a:pt x="12729" y="1757"/>
                    <a:pt x="12614" y="1724"/>
                    <a:pt x="12581" y="1683"/>
                  </a:cubicBezTo>
                  <a:cubicBezTo>
                    <a:pt x="12548" y="1650"/>
                    <a:pt x="12573" y="1609"/>
                    <a:pt x="12598" y="1577"/>
                  </a:cubicBezTo>
                  <a:cubicBezTo>
                    <a:pt x="12606" y="1568"/>
                    <a:pt x="12614" y="1552"/>
                    <a:pt x="12614" y="1544"/>
                  </a:cubicBezTo>
                  <a:cubicBezTo>
                    <a:pt x="12614" y="1536"/>
                    <a:pt x="12606" y="1511"/>
                    <a:pt x="12589" y="1478"/>
                  </a:cubicBezTo>
                  <a:cubicBezTo>
                    <a:pt x="12573" y="1437"/>
                    <a:pt x="12557" y="1396"/>
                    <a:pt x="12557" y="1363"/>
                  </a:cubicBezTo>
                  <a:cubicBezTo>
                    <a:pt x="12557" y="1322"/>
                    <a:pt x="12581" y="1298"/>
                    <a:pt x="12606" y="1281"/>
                  </a:cubicBezTo>
                  <a:lnTo>
                    <a:pt x="12606" y="1281"/>
                  </a:lnTo>
                  <a:cubicBezTo>
                    <a:pt x="12614" y="1273"/>
                    <a:pt x="12622" y="1273"/>
                    <a:pt x="12622" y="1273"/>
                  </a:cubicBezTo>
                  <a:cubicBezTo>
                    <a:pt x="12630" y="1257"/>
                    <a:pt x="12622" y="1207"/>
                    <a:pt x="12622" y="1158"/>
                  </a:cubicBezTo>
                  <a:cubicBezTo>
                    <a:pt x="12622" y="1092"/>
                    <a:pt x="12622" y="1019"/>
                    <a:pt x="12614" y="994"/>
                  </a:cubicBezTo>
                  <a:cubicBezTo>
                    <a:pt x="12614" y="978"/>
                    <a:pt x="12557" y="912"/>
                    <a:pt x="12507" y="863"/>
                  </a:cubicBezTo>
                  <a:cubicBezTo>
                    <a:pt x="12475" y="830"/>
                    <a:pt x="12450" y="797"/>
                    <a:pt x="12434" y="781"/>
                  </a:cubicBezTo>
                  <a:cubicBezTo>
                    <a:pt x="12417" y="756"/>
                    <a:pt x="12360" y="723"/>
                    <a:pt x="12302" y="682"/>
                  </a:cubicBezTo>
                  <a:cubicBezTo>
                    <a:pt x="12253" y="649"/>
                    <a:pt x="12204" y="616"/>
                    <a:pt x="12171" y="592"/>
                  </a:cubicBezTo>
                  <a:cubicBezTo>
                    <a:pt x="12146" y="567"/>
                    <a:pt x="12122" y="534"/>
                    <a:pt x="12097" y="510"/>
                  </a:cubicBezTo>
                  <a:cubicBezTo>
                    <a:pt x="12064" y="477"/>
                    <a:pt x="12040" y="452"/>
                    <a:pt x="12023" y="444"/>
                  </a:cubicBezTo>
                  <a:cubicBezTo>
                    <a:pt x="12015" y="444"/>
                    <a:pt x="11999" y="444"/>
                    <a:pt x="11974" y="436"/>
                  </a:cubicBezTo>
                  <a:cubicBezTo>
                    <a:pt x="11949" y="436"/>
                    <a:pt x="11925" y="436"/>
                    <a:pt x="11900" y="436"/>
                  </a:cubicBezTo>
                  <a:cubicBezTo>
                    <a:pt x="11892" y="444"/>
                    <a:pt x="11859" y="485"/>
                    <a:pt x="11834" y="518"/>
                  </a:cubicBezTo>
                  <a:cubicBezTo>
                    <a:pt x="11810" y="543"/>
                    <a:pt x="11793" y="567"/>
                    <a:pt x="11777" y="575"/>
                  </a:cubicBezTo>
                  <a:cubicBezTo>
                    <a:pt x="11744" y="592"/>
                    <a:pt x="11703" y="575"/>
                    <a:pt x="11637" y="543"/>
                  </a:cubicBezTo>
                  <a:cubicBezTo>
                    <a:pt x="11621" y="534"/>
                    <a:pt x="11596" y="526"/>
                    <a:pt x="11572" y="510"/>
                  </a:cubicBezTo>
                  <a:cubicBezTo>
                    <a:pt x="11531" y="493"/>
                    <a:pt x="11457" y="510"/>
                    <a:pt x="11391" y="518"/>
                  </a:cubicBezTo>
                  <a:cubicBezTo>
                    <a:pt x="11358" y="526"/>
                    <a:pt x="11317" y="534"/>
                    <a:pt x="11293" y="534"/>
                  </a:cubicBezTo>
                  <a:cubicBezTo>
                    <a:pt x="11235" y="534"/>
                    <a:pt x="11194" y="510"/>
                    <a:pt x="11137" y="48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74"/>
            <p:cNvSpPr/>
            <p:nvPr/>
          </p:nvSpPr>
          <p:spPr>
            <a:xfrm>
              <a:off x="4354200" y="2078650"/>
              <a:ext cx="117375" cy="51525"/>
            </a:xfrm>
            <a:custGeom>
              <a:avLst/>
              <a:gdLst/>
              <a:ahLst/>
              <a:cxnLst/>
              <a:rect l="l" t="t" r="r" b="b"/>
              <a:pathLst>
                <a:path w="4695" h="2061" extrusionOk="0">
                  <a:moveTo>
                    <a:pt x="0" y="132"/>
                  </a:moveTo>
                  <a:lnTo>
                    <a:pt x="41" y="173"/>
                  </a:lnTo>
                  <a:cubicBezTo>
                    <a:pt x="181" y="296"/>
                    <a:pt x="271" y="329"/>
                    <a:pt x="361" y="354"/>
                  </a:cubicBezTo>
                  <a:cubicBezTo>
                    <a:pt x="460" y="387"/>
                    <a:pt x="608" y="403"/>
                    <a:pt x="673" y="444"/>
                  </a:cubicBezTo>
                  <a:cubicBezTo>
                    <a:pt x="747" y="485"/>
                    <a:pt x="739" y="526"/>
                    <a:pt x="772" y="600"/>
                  </a:cubicBezTo>
                  <a:cubicBezTo>
                    <a:pt x="805" y="666"/>
                    <a:pt x="985" y="707"/>
                    <a:pt x="1034" y="731"/>
                  </a:cubicBezTo>
                  <a:cubicBezTo>
                    <a:pt x="1075" y="756"/>
                    <a:pt x="1059" y="781"/>
                    <a:pt x="1059" y="854"/>
                  </a:cubicBezTo>
                  <a:cubicBezTo>
                    <a:pt x="1059" y="936"/>
                    <a:pt x="1116" y="1043"/>
                    <a:pt x="1133" y="1117"/>
                  </a:cubicBezTo>
                  <a:cubicBezTo>
                    <a:pt x="1141" y="1191"/>
                    <a:pt x="1182" y="1199"/>
                    <a:pt x="1215" y="1273"/>
                  </a:cubicBezTo>
                  <a:cubicBezTo>
                    <a:pt x="1248" y="1347"/>
                    <a:pt x="1223" y="1404"/>
                    <a:pt x="1207" y="1503"/>
                  </a:cubicBezTo>
                  <a:cubicBezTo>
                    <a:pt x="1199" y="1577"/>
                    <a:pt x="1166" y="1634"/>
                    <a:pt x="1108" y="1691"/>
                  </a:cubicBezTo>
                  <a:lnTo>
                    <a:pt x="1116" y="1700"/>
                  </a:lnTo>
                  <a:cubicBezTo>
                    <a:pt x="1166" y="1716"/>
                    <a:pt x="1199" y="1733"/>
                    <a:pt x="1248" y="1733"/>
                  </a:cubicBezTo>
                  <a:cubicBezTo>
                    <a:pt x="1264" y="1733"/>
                    <a:pt x="1297" y="1724"/>
                    <a:pt x="1338" y="1724"/>
                  </a:cubicBezTo>
                  <a:cubicBezTo>
                    <a:pt x="1412" y="1708"/>
                    <a:pt x="1494" y="1691"/>
                    <a:pt x="1560" y="1724"/>
                  </a:cubicBezTo>
                  <a:cubicBezTo>
                    <a:pt x="1584" y="1733"/>
                    <a:pt x="1601" y="1741"/>
                    <a:pt x="1625" y="1757"/>
                  </a:cubicBezTo>
                  <a:cubicBezTo>
                    <a:pt x="1666" y="1774"/>
                    <a:pt x="1699" y="1790"/>
                    <a:pt x="1699" y="1790"/>
                  </a:cubicBezTo>
                  <a:lnTo>
                    <a:pt x="1699" y="1790"/>
                  </a:lnTo>
                  <a:cubicBezTo>
                    <a:pt x="1707" y="1790"/>
                    <a:pt x="1716" y="1765"/>
                    <a:pt x="1732" y="1749"/>
                  </a:cubicBezTo>
                  <a:cubicBezTo>
                    <a:pt x="1765" y="1700"/>
                    <a:pt x="1806" y="1642"/>
                    <a:pt x="1847" y="1642"/>
                  </a:cubicBezTo>
                  <a:cubicBezTo>
                    <a:pt x="1880" y="1642"/>
                    <a:pt x="1904" y="1642"/>
                    <a:pt x="1937" y="1642"/>
                  </a:cubicBezTo>
                  <a:lnTo>
                    <a:pt x="1937" y="1642"/>
                  </a:lnTo>
                  <a:cubicBezTo>
                    <a:pt x="1962" y="1642"/>
                    <a:pt x="1986" y="1650"/>
                    <a:pt x="2003" y="1650"/>
                  </a:cubicBezTo>
                  <a:cubicBezTo>
                    <a:pt x="2027" y="1659"/>
                    <a:pt x="2060" y="1700"/>
                    <a:pt x="2101" y="1741"/>
                  </a:cubicBezTo>
                  <a:cubicBezTo>
                    <a:pt x="2118" y="1765"/>
                    <a:pt x="2142" y="1790"/>
                    <a:pt x="2167" y="1806"/>
                  </a:cubicBezTo>
                  <a:cubicBezTo>
                    <a:pt x="2200" y="1831"/>
                    <a:pt x="2249" y="1864"/>
                    <a:pt x="2290" y="1897"/>
                  </a:cubicBezTo>
                  <a:cubicBezTo>
                    <a:pt x="2356" y="1938"/>
                    <a:pt x="2421" y="1979"/>
                    <a:pt x="2446" y="2012"/>
                  </a:cubicBezTo>
                  <a:cubicBezTo>
                    <a:pt x="2454" y="2020"/>
                    <a:pt x="2471" y="2036"/>
                    <a:pt x="2487" y="2061"/>
                  </a:cubicBezTo>
                  <a:cubicBezTo>
                    <a:pt x="2503" y="2053"/>
                    <a:pt x="2544" y="2053"/>
                    <a:pt x="2594" y="2044"/>
                  </a:cubicBezTo>
                  <a:cubicBezTo>
                    <a:pt x="2725" y="2020"/>
                    <a:pt x="2906" y="1995"/>
                    <a:pt x="2988" y="1979"/>
                  </a:cubicBezTo>
                  <a:cubicBezTo>
                    <a:pt x="3045" y="1962"/>
                    <a:pt x="3135" y="1962"/>
                    <a:pt x="3234" y="1962"/>
                  </a:cubicBezTo>
                  <a:cubicBezTo>
                    <a:pt x="3357" y="1962"/>
                    <a:pt x="3472" y="1962"/>
                    <a:pt x="3505" y="1946"/>
                  </a:cubicBezTo>
                  <a:cubicBezTo>
                    <a:pt x="3529" y="1929"/>
                    <a:pt x="3562" y="1897"/>
                    <a:pt x="3603" y="1872"/>
                  </a:cubicBezTo>
                  <a:cubicBezTo>
                    <a:pt x="3661" y="1823"/>
                    <a:pt x="3718" y="1782"/>
                    <a:pt x="3751" y="1765"/>
                  </a:cubicBezTo>
                  <a:lnTo>
                    <a:pt x="3751" y="1765"/>
                  </a:lnTo>
                  <a:cubicBezTo>
                    <a:pt x="3792" y="1749"/>
                    <a:pt x="3923" y="1823"/>
                    <a:pt x="4030" y="1888"/>
                  </a:cubicBezTo>
                  <a:cubicBezTo>
                    <a:pt x="4087" y="1921"/>
                    <a:pt x="4128" y="1946"/>
                    <a:pt x="4153" y="1954"/>
                  </a:cubicBezTo>
                  <a:cubicBezTo>
                    <a:pt x="4186" y="1971"/>
                    <a:pt x="4260" y="1979"/>
                    <a:pt x="4342" y="1995"/>
                  </a:cubicBezTo>
                  <a:cubicBezTo>
                    <a:pt x="4481" y="2012"/>
                    <a:pt x="4645" y="2020"/>
                    <a:pt x="4670" y="2020"/>
                  </a:cubicBezTo>
                  <a:lnTo>
                    <a:pt x="4670" y="2020"/>
                  </a:lnTo>
                  <a:lnTo>
                    <a:pt x="4670" y="2020"/>
                  </a:lnTo>
                  <a:cubicBezTo>
                    <a:pt x="4670" y="2020"/>
                    <a:pt x="4678" y="2003"/>
                    <a:pt x="4686" y="1987"/>
                  </a:cubicBezTo>
                  <a:cubicBezTo>
                    <a:pt x="4695" y="1962"/>
                    <a:pt x="4695" y="1938"/>
                    <a:pt x="4695" y="1921"/>
                  </a:cubicBezTo>
                  <a:lnTo>
                    <a:pt x="4695" y="1921"/>
                  </a:lnTo>
                  <a:cubicBezTo>
                    <a:pt x="4695" y="1913"/>
                    <a:pt x="4613" y="1856"/>
                    <a:pt x="4571" y="1823"/>
                  </a:cubicBezTo>
                  <a:cubicBezTo>
                    <a:pt x="4555" y="1815"/>
                    <a:pt x="4547" y="1806"/>
                    <a:pt x="4539" y="1798"/>
                  </a:cubicBezTo>
                  <a:cubicBezTo>
                    <a:pt x="4530" y="1798"/>
                    <a:pt x="4522" y="1790"/>
                    <a:pt x="4514" y="1782"/>
                  </a:cubicBezTo>
                  <a:lnTo>
                    <a:pt x="4514" y="1782"/>
                  </a:lnTo>
                  <a:cubicBezTo>
                    <a:pt x="4473" y="1765"/>
                    <a:pt x="4416" y="1733"/>
                    <a:pt x="4407" y="1659"/>
                  </a:cubicBezTo>
                  <a:cubicBezTo>
                    <a:pt x="4407" y="1593"/>
                    <a:pt x="4506" y="1462"/>
                    <a:pt x="4563" y="1396"/>
                  </a:cubicBezTo>
                  <a:cubicBezTo>
                    <a:pt x="4539" y="1380"/>
                    <a:pt x="4514" y="1363"/>
                    <a:pt x="4514" y="1363"/>
                  </a:cubicBezTo>
                  <a:cubicBezTo>
                    <a:pt x="4498" y="1371"/>
                    <a:pt x="4473" y="1371"/>
                    <a:pt x="4432" y="1380"/>
                  </a:cubicBezTo>
                  <a:lnTo>
                    <a:pt x="4432" y="1380"/>
                  </a:lnTo>
                  <a:cubicBezTo>
                    <a:pt x="4416" y="1380"/>
                    <a:pt x="4407" y="1380"/>
                    <a:pt x="4383" y="1380"/>
                  </a:cubicBezTo>
                  <a:cubicBezTo>
                    <a:pt x="4350" y="1388"/>
                    <a:pt x="4276" y="1347"/>
                    <a:pt x="4210" y="1306"/>
                  </a:cubicBezTo>
                  <a:cubicBezTo>
                    <a:pt x="4120" y="1240"/>
                    <a:pt x="4022" y="1166"/>
                    <a:pt x="4005" y="1133"/>
                  </a:cubicBezTo>
                  <a:cubicBezTo>
                    <a:pt x="3972" y="1092"/>
                    <a:pt x="4013" y="1043"/>
                    <a:pt x="4054" y="986"/>
                  </a:cubicBezTo>
                  <a:cubicBezTo>
                    <a:pt x="4079" y="953"/>
                    <a:pt x="4104" y="912"/>
                    <a:pt x="4096" y="895"/>
                  </a:cubicBezTo>
                  <a:lnTo>
                    <a:pt x="4096" y="895"/>
                  </a:lnTo>
                  <a:cubicBezTo>
                    <a:pt x="4096" y="887"/>
                    <a:pt x="3997" y="879"/>
                    <a:pt x="3923" y="879"/>
                  </a:cubicBezTo>
                  <a:cubicBezTo>
                    <a:pt x="3866" y="871"/>
                    <a:pt x="3816" y="871"/>
                    <a:pt x="3792" y="863"/>
                  </a:cubicBezTo>
                  <a:cubicBezTo>
                    <a:pt x="3743" y="846"/>
                    <a:pt x="3652" y="772"/>
                    <a:pt x="3587" y="723"/>
                  </a:cubicBezTo>
                  <a:cubicBezTo>
                    <a:pt x="3562" y="707"/>
                    <a:pt x="3546" y="698"/>
                    <a:pt x="3537" y="682"/>
                  </a:cubicBezTo>
                  <a:cubicBezTo>
                    <a:pt x="3529" y="698"/>
                    <a:pt x="3513" y="723"/>
                    <a:pt x="3505" y="748"/>
                  </a:cubicBezTo>
                  <a:cubicBezTo>
                    <a:pt x="3488" y="789"/>
                    <a:pt x="3480" y="830"/>
                    <a:pt x="3447" y="830"/>
                  </a:cubicBezTo>
                  <a:cubicBezTo>
                    <a:pt x="3423" y="830"/>
                    <a:pt x="3390" y="797"/>
                    <a:pt x="3349" y="772"/>
                  </a:cubicBezTo>
                  <a:cubicBezTo>
                    <a:pt x="3316" y="748"/>
                    <a:pt x="3283" y="715"/>
                    <a:pt x="3275" y="715"/>
                  </a:cubicBezTo>
                  <a:cubicBezTo>
                    <a:pt x="3258" y="715"/>
                    <a:pt x="3193" y="715"/>
                    <a:pt x="3144" y="723"/>
                  </a:cubicBezTo>
                  <a:cubicBezTo>
                    <a:pt x="3119" y="723"/>
                    <a:pt x="3094" y="723"/>
                    <a:pt x="3086" y="723"/>
                  </a:cubicBezTo>
                  <a:cubicBezTo>
                    <a:pt x="3086" y="723"/>
                    <a:pt x="3070" y="740"/>
                    <a:pt x="3045" y="756"/>
                  </a:cubicBezTo>
                  <a:lnTo>
                    <a:pt x="3045" y="756"/>
                  </a:lnTo>
                  <a:cubicBezTo>
                    <a:pt x="2996" y="797"/>
                    <a:pt x="2922" y="854"/>
                    <a:pt x="2864" y="879"/>
                  </a:cubicBezTo>
                  <a:cubicBezTo>
                    <a:pt x="2782" y="912"/>
                    <a:pt x="2741" y="879"/>
                    <a:pt x="2692" y="846"/>
                  </a:cubicBezTo>
                  <a:cubicBezTo>
                    <a:pt x="2684" y="838"/>
                    <a:pt x="2668" y="830"/>
                    <a:pt x="2659" y="830"/>
                  </a:cubicBezTo>
                  <a:cubicBezTo>
                    <a:pt x="2594" y="789"/>
                    <a:pt x="2610" y="740"/>
                    <a:pt x="2635" y="690"/>
                  </a:cubicBezTo>
                  <a:cubicBezTo>
                    <a:pt x="2635" y="682"/>
                    <a:pt x="2643" y="666"/>
                    <a:pt x="2643" y="666"/>
                  </a:cubicBezTo>
                  <a:cubicBezTo>
                    <a:pt x="2635" y="649"/>
                    <a:pt x="2405" y="575"/>
                    <a:pt x="2282" y="534"/>
                  </a:cubicBezTo>
                  <a:lnTo>
                    <a:pt x="2249" y="526"/>
                  </a:lnTo>
                  <a:lnTo>
                    <a:pt x="2249" y="526"/>
                  </a:lnTo>
                  <a:cubicBezTo>
                    <a:pt x="2167" y="493"/>
                    <a:pt x="2101" y="428"/>
                    <a:pt x="2060" y="378"/>
                  </a:cubicBezTo>
                  <a:cubicBezTo>
                    <a:pt x="2036" y="354"/>
                    <a:pt x="2011" y="329"/>
                    <a:pt x="2003" y="329"/>
                  </a:cubicBezTo>
                  <a:lnTo>
                    <a:pt x="2003" y="329"/>
                  </a:lnTo>
                  <a:cubicBezTo>
                    <a:pt x="1978" y="313"/>
                    <a:pt x="1921" y="305"/>
                    <a:pt x="1855" y="288"/>
                  </a:cubicBezTo>
                  <a:cubicBezTo>
                    <a:pt x="1798" y="280"/>
                    <a:pt x="1732" y="272"/>
                    <a:pt x="1699" y="272"/>
                  </a:cubicBezTo>
                  <a:cubicBezTo>
                    <a:pt x="1633" y="272"/>
                    <a:pt x="1609" y="280"/>
                    <a:pt x="1584" y="296"/>
                  </a:cubicBezTo>
                  <a:lnTo>
                    <a:pt x="1584" y="296"/>
                  </a:lnTo>
                  <a:cubicBezTo>
                    <a:pt x="1568" y="296"/>
                    <a:pt x="1551" y="305"/>
                    <a:pt x="1543" y="313"/>
                  </a:cubicBezTo>
                  <a:cubicBezTo>
                    <a:pt x="1502" y="329"/>
                    <a:pt x="1404" y="313"/>
                    <a:pt x="1305" y="305"/>
                  </a:cubicBezTo>
                  <a:cubicBezTo>
                    <a:pt x="1248" y="296"/>
                    <a:pt x="1190" y="288"/>
                    <a:pt x="1141" y="288"/>
                  </a:cubicBezTo>
                  <a:cubicBezTo>
                    <a:pt x="1067" y="288"/>
                    <a:pt x="895" y="198"/>
                    <a:pt x="731" y="124"/>
                  </a:cubicBezTo>
                  <a:cubicBezTo>
                    <a:pt x="608" y="58"/>
                    <a:pt x="485" y="1"/>
                    <a:pt x="468" y="9"/>
                  </a:cubicBezTo>
                  <a:cubicBezTo>
                    <a:pt x="435" y="9"/>
                    <a:pt x="402" y="17"/>
                    <a:pt x="378" y="26"/>
                  </a:cubicBezTo>
                  <a:cubicBezTo>
                    <a:pt x="353" y="34"/>
                    <a:pt x="329" y="34"/>
                    <a:pt x="296" y="42"/>
                  </a:cubicBezTo>
                  <a:cubicBezTo>
                    <a:pt x="263" y="42"/>
                    <a:pt x="214" y="34"/>
                    <a:pt x="164" y="26"/>
                  </a:cubicBezTo>
                  <a:cubicBezTo>
                    <a:pt x="123" y="17"/>
                    <a:pt x="74" y="9"/>
                    <a:pt x="66" y="17"/>
                  </a:cubicBezTo>
                  <a:lnTo>
                    <a:pt x="66" y="17"/>
                  </a:lnTo>
                  <a:cubicBezTo>
                    <a:pt x="41" y="26"/>
                    <a:pt x="25" y="75"/>
                    <a:pt x="0" y="13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74"/>
            <p:cNvSpPr/>
            <p:nvPr/>
          </p:nvSpPr>
          <p:spPr>
            <a:xfrm>
              <a:off x="4354200" y="2078650"/>
              <a:ext cx="117375" cy="51525"/>
            </a:xfrm>
            <a:custGeom>
              <a:avLst/>
              <a:gdLst/>
              <a:ahLst/>
              <a:cxnLst/>
              <a:rect l="l" t="t" r="r" b="b"/>
              <a:pathLst>
                <a:path w="4695" h="2061" fill="none" extrusionOk="0">
                  <a:moveTo>
                    <a:pt x="0" y="132"/>
                  </a:moveTo>
                  <a:lnTo>
                    <a:pt x="41" y="173"/>
                  </a:lnTo>
                  <a:cubicBezTo>
                    <a:pt x="181" y="296"/>
                    <a:pt x="271" y="329"/>
                    <a:pt x="361" y="354"/>
                  </a:cubicBezTo>
                  <a:cubicBezTo>
                    <a:pt x="460" y="387"/>
                    <a:pt x="608" y="403"/>
                    <a:pt x="673" y="444"/>
                  </a:cubicBezTo>
                  <a:cubicBezTo>
                    <a:pt x="747" y="485"/>
                    <a:pt x="739" y="526"/>
                    <a:pt x="772" y="600"/>
                  </a:cubicBezTo>
                  <a:cubicBezTo>
                    <a:pt x="805" y="666"/>
                    <a:pt x="985" y="707"/>
                    <a:pt x="1034" y="731"/>
                  </a:cubicBezTo>
                  <a:cubicBezTo>
                    <a:pt x="1075" y="756"/>
                    <a:pt x="1059" y="781"/>
                    <a:pt x="1059" y="854"/>
                  </a:cubicBezTo>
                  <a:cubicBezTo>
                    <a:pt x="1059" y="936"/>
                    <a:pt x="1116" y="1043"/>
                    <a:pt x="1133" y="1117"/>
                  </a:cubicBezTo>
                  <a:cubicBezTo>
                    <a:pt x="1141" y="1191"/>
                    <a:pt x="1182" y="1199"/>
                    <a:pt x="1215" y="1273"/>
                  </a:cubicBezTo>
                  <a:cubicBezTo>
                    <a:pt x="1248" y="1347"/>
                    <a:pt x="1223" y="1404"/>
                    <a:pt x="1207" y="1503"/>
                  </a:cubicBezTo>
                  <a:cubicBezTo>
                    <a:pt x="1199" y="1577"/>
                    <a:pt x="1166" y="1634"/>
                    <a:pt x="1108" y="1691"/>
                  </a:cubicBezTo>
                  <a:lnTo>
                    <a:pt x="1116" y="1700"/>
                  </a:lnTo>
                  <a:cubicBezTo>
                    <a:pt x="1166" y="1716"/>
                    <a:pt x="1199" y="1733"/>
                    <a:pt x="1248" y="1733"/>
                  </a:cubicBezTo>
                  <a:cubicBezTo>
                    <a:pt x="1264" y="1733"/>
                    <a:pt x="1297" y="1724"/>
                    <a:pt x="1338" y="1724"/>
                  </a:cubicBezTo>
                  <a:cubicBezTo>
                    <a:pt x="1412" y="1708"/>
                    <a:pt x="1494" y="1691"/>
                    <a:pt x="1560" y="1724"/>
                  </a:cubicBezTo>
                  <a:cubicBezTo>
                    <a:pt x="1584" y="1733"/>
                    <a:pt x="1601" y="1741"/>
                    <a:pt x="1625" y="1757"/>
                  </a:cubicBezTo>
                  <a:cubicBezTo>
                    <a:pt x="1666" y="1774"/>
                    <a:pt x="1699" y="1790"/>
                    <a:pt x="1699" y="1790"/>
                  </a:cubicBezTo>
                  <a:lnTo>
                    <a:pt x="1699" y="1790"/>
                  </a:lnTo>
                  <a:cubicBezTo>
                    <a:pt x="1707" y="1790"/>
                    <a:pt x="1716" y="1765"/>
                    <a:pt x="1732" y="1749"/>
                  </a:cubicBezTo>
                  <a:cubicBezTo>
                    <a:pt x="1765" y="1700"/>
                    <a:pt x="1806" y="1642"/>
                    <a:pt x="1847" y="1642"/>
                  </a:cubicBezTo>
                  <a:cubicBezTo>
                    <a:pt x="1880" y="1642"/>
                    <a:pt x="1904" y="1642"/>
                    <a:pt x="1937" y="1642"/>
                  </a:cubicBezTo>
                  <a:lnTo>
                    <a:pt x="1937" y="1642"/>
                  </a:lnTo>
                  <a:cubicBezTo>
                    <a:pt x="1962" y="1642"/>
                    <a:pt x="1986" y="1650"/>
                    <a:pt x="2003" y="1650"/>
                  </a:cubicBezTo>
                  <a:cubicBezTo>
                    <a:pt x="2027" y="1659"/>
                    <a:pt x="2060" y="1700"/>
                    <a:pt x="2101" y="1741"/>
                  </a:cubicBezTo>
                  <a:cubicBezTo>
                    <a:pt x="2118" y="1765"/>
                    <a:pt x="2142" y="1790"/>
                    <a:pt x="2167" y="1806"/>
                  </a:cubicBezTo>
                  <a:cubicBezTo>
                    <a:pt x="2200" y="1831"/>
                    <a:pt x="2249" y="1864"/>
                    <a:pt x="2290" y="1897"/>
                  </a:cubicBezTo>
                  <a:cubicBezTo>
                    <a:pt x="2356" y="1938"/>
                    <a:pt x="2421" y="1979"/>
                    <a:pt x="2446" y="2012"/>
                  </a:cubicBezTo>
                  <a:cubicBezTo>
                    <a:pt x="2454" y="2020"/>
                    <a:pt x="2471" y="2036"/>
                    <a:pt x="2487" y="2061"/>
                  </a:cubicBezTo>
                  <a:cubicBezTo>
                    <a:pt x="2503" y="2053"/>
                    <a:pt x="2544" y="2053"/>
                    <a:pt x="2594" y="2044"/>
                  </a:cubicBezTo>
                  <a:cubicBezTo>
                    <a:pt x="2725" y="2020"/>
                    <a:pt x="2906" y="1995"/>
                    <a:pt x="2988" y="1979"/>
                  </a:cubicBezTo>
                  <a:cubicBezTo>
                    <a:pt x="3045" y="1962"/>
                    <a:pt x="3135" y="1962"/>
                    <a:pt x="3234" y="1962"/>
                  </a:cubicBezTo>
                  <a:cubicBezTo>
                    <a:pt x="3357" y="1962"/>
                    <a:pt x="3472" y="1962"/>
                    <a:pt x="3505" y="1946"/>
                  </a:cubicBezTo>
                  <a:cubicBezTo>
                    <a:pt x="3529" y="1929"/>
                    <a:pt x="3562" y="1897"/>
                    <a:pt x="3603" y="1872"/>
                  </a:cubicBezTo>
                  <a:cubicBezTo>
                    <a:pt x="3661" y="1823"/>
                    <a:pt x="3718" y="1782"/>
                    <a:pt x="3751" y="1765"/>
                  </a:cubicBezTo>
                  <a:lnTo>
                    <a:pt x="3751" y="1765"/>
                  </a:lnTo>
                  <a:cubicBezTo>
                    <a:pt x="3792" y="1749"/>
                    <a:pt x="3923" y="1823"/>
                    <a:pt x="4030" y="1888"/>
                  </a:cubicBezTo>
                  <a:cubicBezTo>
                    <a:pt x="4087" y="1921"/>
                    <a:pt x="4128" y="1946"/>
                    <a:pt x="4153" y="1954"/>
                  </a:cubicBezTo>
                  <a:cubicBezTo>
                    <a:pt x="4186" y="1971"/>
                    <a:pt x="4260" y="1979"/>
                    <a:pt x="4342" y="1995"/>
                  </a:cubicBezTo>
                  <a:cubicBezTo>
                    <a:pt x="4481" y="2012"/>
                    <a:pt x="4645" y="2020"/>
                    <a:pt x="4670" y="2020"/>
                  </a:cubicBezTo>
                  <a:lnTo>
                    <a:pt x="4670" y="2020"/>
                  </a:lnTo>
                  <a:lnTo>
                    <a:pt x="4670" y="2020"/>
                  </a:lnTo>
                  <a:cubicBezTo>
                    <a:pt x="4670" y="2020"/>
                    <a:pt x="4678" y="2003"/>
                    <a:pt x="4686" y="1987"/>
                  </a:cubicBezTo>
                  <a:cubicBezTo>
                    <a:pt x="4695" y="1962"/>
                    <a:pt x="4695" y="1938"/>
                    <a:pt x="4695" y="1921"/>
                  </a:cubicBezTo>
                  <a:lnTo>
                    <a:pt x="4695" y="1921"/>
                  </a:lnTo>
                  <a:cubicBezTo>
                    <a:pt x="4695" y="1913"/>
                    <a:pt x="4613" y="1856"/>
                    <a:pt x="4571" y="1823"/>
                  </a:cubicBezTo>
                  <a:cubicBezTo>
                    <a:pt x="4555" y="1815"/>
                    <a:pt x="4547" y="1806"/>
                    <a:pt x="4539" y="1798"/>
                  </a:cubicBezTo>
                  <a:cubicBezTo>
                    <a:pt x="4530" y="1798"/>
                    <a:pt x="4522" y="1790"/>
                    <a:pt x="4514" y="1782"/>
                  </a:cubicBezTo>
                  <a:lnTo>
                    <a:pt x="4514" y="1782"/>
                  </a:lnTo>
                  <a:cubicBezTo>
                    <a:pt x="4473" y="1765"/>
                    <a:pt x="4416" y="1733"/>
                    <a:pt x="4407" y="1659"/>
                  </a:cubicBezTo>
                  <a:cubicBezTo>
                    <a:pt x="4407" y="1593"/>
                    <a:pt x="4506" y="1462"/>
                    <a:pt x="4563" y="1396"/>
                  </a:cubicBezTo>
                  <a:cubicBezTo>
                    <a:pt x="4539" y="1380"/>
                    <a:pt x="4514" y="1363"/>
                    <a:pt x="4514" y="1363"/>
                  </a:cubicBezTo>
                  <a:cubicBezTo>
                    <a:pt x="4498" y="1371"/>
                    <a:pt x="4473" y="1371"/>
                    <a:pt x="4432" y="1380"/>
                  </a:cubicBezTo>
                  <a:lnTo>
                    <a:pt x="4432" y="1380"/>
                  </a:lnTo>
                  <a:cubicBezTo>
                    <a:pt x="4416" y="1380"/>
                    <a:pt x="4407" y="1380"/>
                    <a:pt x="4383" y="1380"/>
                  </a:cubicBezTo>
                  <a:cubicBezTo>
                    <a:pt x="4350" y="1388"/>
                    <a:pt x="4276" y="1347"/>
                    <a:pt x="4210" y="1306"/>
                  </a:cubicBezTo>
                  <a:cubicBezTo>
                    <a:pt x="4120" y="1240"/>
                    <a:pt x="4022" y="1166"/>
                    <a:pt x="4005" y="1133"/>
                  </a:cubicBezTo>
                  <a:cubicBezTo>
                    <a:pt x="3972" y="1092"/>
                    <a:pt x="4013" y="1043"/>
                    <a:pt x="4054" y="986"/>
                  </a:cubicBezTo>
                  <a:cubicBezTo>
                    <a:pt x="4079" y="953"/>
                    <a:pt x="4104" y="912"/>
                    <a:pt x="4096" y="895"/>
                  </a:cubicBezTo>
                  <a:lnTo>
                    <a:pt x="4096" y="895"/>
                  </a:lnTo>
                  <a:cubicBezTo>
                    <a:pt x="4096" y="887"/>
                    <a:pt x="3997" y="879"/>
                    <a:pt x="3923" y="879"/>
                  </a:cubicBezTo>
                  <a:cubicBezTo>
                    <a:pt x="3866" y="871"/>
                    <a:pt x="3816" y="871"/>
                    <a:pt x="3792" y="863"/>
                  </a:cubicBezTo>
                  <a:cubicBezTo>
                    <a:pt x="3743" y="846"/>
                    <a:pt x="3652" y="772"/>
                    <a:pt x="3587" y="723"/>
                  </a:cubicBezTo>
                  <a:cubicBezTo>
                    <a:pt x="3562" y="707"/>
                    <a:pt x="3546" y="698"/>
                    <a:pt x="3537" y="682"/>
                  </a:cubicBezTo>
                  <a:cubicBezTo>
                    <a:pt x="3529" y="698"/>
                    <a:pt x="3513" y="723"/>
                    <a:pt x="3505" y="748"/>
                  </a:cubicBezTo>
                  <a:cubicBezTo>
                    <a:pt x="3488" y="789"/>
                    <a:pt x="3480" y="830"/>
                    <a:pt x="3447" y="830"/>
                  </a:cubicBezTo>
                  <a:cubicBezTo>
                    <a:pt x="3423" y="830"/>
                    <a:pt x="3390" y="797"/>
                    <a:pt x="3349" y="772"/>
                  </a:cubicBezTo>
                  <a:cubicBezTo>
                    <a:pt x="3316" y="748"/>
                    <a:pt x="3283" y="715"/>
                    <a:pt x="3275" y="715"/>
                  </a:cubicBezTo>
                  <a:cubicBezTo>
                    <a:pt x="3258" y="715"/>
                    <a:pt x="3193" y="715"/>
                    <a:pt x="3144" y="723"/>
                  </a:cubicBezTo>
                  <a:cubicBezTo>
                    <a:pt x="3119" y="723"/>
                    <a:pt x="3094" y="723"/>
                    <a:pt x="3086" y="723"/>
                  </a:cubicBezTo>
                  <a:cubicBezTo>
                    <a:pt x="3086" y="723"/>
                    <a:pt x="3070" y="740"/>
                    <a:pt x="3045" y="756"/>
                  </a:cubicBezTo>
                  <a:lnTo>
                    <a:pt x="3045" y="756"/>
                  </a:lnTo>
                  <a:cubicBezTo>
                    <a:pt x="2996" y="797"/>
                    <a:pt x="2922" y="854"/>
                    <a:pt x="2864" y="879"/>
                  </a:cubicBezTo>
                  <a:cubicBezTo>
                    <a:pt x="2782" y="912"/>
                    <a:pt x="2741" y="879"/>
                    <a:pt x="2692" y="846"/>
                  </a:cubicBezTo>
                  <a:cubicBezTo>
                    <a:pt x="2684" y="838"/>
                    <a:pt x="2668" y="830"/>
                    <a:pt x="2659" y="830"/>
                  </a:cubicBezTo>
                  <a:cubicBezTo>
                    <a:pt x="2594" y="789"/>
                    <a:pt x="2610" y="740"/>
                    <a:pt x="2635" y="690"/>
                  </a:cubicBezTo>
                  <a:cubicBezTo>
                    <a:pt x="2635" y="682"/>
                    <a:pt x="2643" y="666"/>
                    <a:pt x="2643" y="666"/>
                  </a:cubicBezTo>
                  <a:cubicBezTo>
                    <a:pt x="2635" y="649"/>
                    <a:pt x="2405" y="575"/>
                    <a:pt x="2282" y="534"/>
                  </a:cubicBezTo>
                  <a:lnTo>
                    <a:pt x="2249" y="526"/>
                  </a:lnTo>
                  <a:lnTo>
                    <a:pt x="2249" y="526"/>
                  </a:lnTo>
                  <a:cubicBezTo>
                    <a:pt x="2167" y="493"/>
                    <a:pt x="2101" y="428"/>
                    <a:pt x="2060" y="378"/>
                  </a:cubicBezTo>
                  <a:cubicBezTo>
                    <a:pt x="2036" y="354"/>
                    <a:pt x="2011" y="329"/>
                    <a:pt x="2003" y="329"/>
                  </a:cubicBezTo>
                  <a:lnTo>
                    <a:pt x="2003" y="329"/>
                  </a:lnTo>
                  <a:cubicBezTo>
                    <a:pt x="1978" y="313"/>
                    <a:pt x="1921" y="305"/>
                    <a:pt x="1855" y="288"/>
                  </a:cubicBezTo>
                  <a:cubicBezTo>
                    <a:pt x="1798" y="280"/>
                    <a:pt x="1732" y="272"/>
                    <a:pt x="1699" y="272"/>
                  </a:cubicBezTo>
                  <a:cubicBezTo>
                    <a:pt x="1633" y="272"/>
                    <a:pt x="1609" y="280"/>
                    <a:pt x="1584" y="296"/>
                  </a:cubicBezTo>
                  <a:lnTo>
                    <a:pt x="1584" y="296"/>
                  </a:lnTo>
                  <a:cubicBezTo>
                    <a:pt x="1568" y="296"/>
                    <a:pt x="1551" y="305"/>
                    <a:pt x="1543" y="313"/>
                  </a:cubicBezTo>
                  <a:cubicBezTo>
                    <a:pt x="1502" y="329"/>
                    <a:pt x="1404" y="313"/>
                    <a:pt x="1305" y="305"/>
                  </a:cubicBezTo>
                  <a:cubicBezTo>
                    <a:pt x="1248" y="296"/>
                    <a:pt x="1190" y="288"/>
                    <a:pt x="1141" y="288"/>
                  </a:cubicBezTo>
                  <a:cubicBezTo>
                    <a:pt x="1067" y="288"/>
                    <a:pt x="895" y="198"/>
                    <a:pt x="731" y="124"/>
                  </a:cubicBezTo>
                  <a:cubicBezTo>
                    <a:pt x="608" y="58"/>
                    <a:pt x="485" y="1"/>
                    <a:pt x="468" y="9"/>
                  </a:cubicBezTo>
                  <a:cubicBezTo>
                    <a:pt x="435" y="9"/>
                    <a:pt x="402" y="17"/>
                    <a:pt x="378" y="26"/>
                  </a:cubicBezTo>
                  <a:cubicBezTo>
                    <a:pt x="353" y="34"/>
                    <a:pt x="329" y="34"/>
                    <a:pt x="296" y="42"/>
                  </a:cubicBezTo>
                  <a:cubicBezTo>
                    <a:pt x="263" y="42"/>
                    <a:pt x="214" y="34"/>
                    <a:pt x="164" y="26"/>
                  </a:cubicBezTo>
                  <a:cubicBezTo>
                    <a:pt x="123" y="17"/>
                    <a:pt x="74" y="9"/>
                    <a:pt x="66" y="17"/>
                  </a:cubicBezTo>
                  <a:lnTo>
                    <a:pt x="66" y="17"/>
                  </a:lnTo>
                  <a:cubicBezTo>
                    <a:pt x="41" y="26"/>
                    <a:pt x="25" y="75"/>
                    <a:pt x="0" y="1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74"/>
            <p:cNvSpPr/>
            <p:nvPr/>
          </p:nvSpPr>
          <p:spPr>
            <a:xfrm>
              <a:off x="4263725" y="2310100"/>
              <a:ext cx="9050" cy="21975"/>
            </a:xfrm>
            <a:custGeom>
              <a:avLst/>
              <a:gdLst/>
              <a:ahLst/>
              <a:cxnLst/>
              <a:rect l="l" t="t" r="r" b="b"/>
              <a:pathLst>
                <a:path w="362" h="879" extrusionOk="0">
                  <a:moveTo>
                    <a:pt x="337" y="722"/>
                  </a:moveTo>
                  <a:cubicBezTo>
                    <a:pt x="361" y="599"/>
                    <a:pt x="353" y="402"/>
                    <a:pt x="353" y="263"/>
                  </a:cubicBezTo>
                  <a:cubicBezTo>
                    <a:pt x="353" y="181"/>
                    <a:pt x="345" y="123"/>
                    <a:pt x="353" y="90"/>
                  </a:cubicBezTo>
                  <a:lnTo>
                    <a:pt x="353" y="74"/>
                  </a:lnTo>
                  <a:cubicBezTo>
                    <a:pt x="328" y="66"/>
                    <a:pt x="296" y="49"/>
                    <a:pt x="263" y="33"/>
                  </a:cubicBezTo>
                  <a:cubicBezTo>
                    <a:pt x="230" y="16"/>
                    <a:pt x="197" y="0"/>
                    <a:pt x="189" y="0"/>
                  </a:cubicBezTo>
                  <a:cubicBezTo>
                    <a:pt x="189" y="8"/>
                    <a:pt x="173" y="57"/>
                    <a:pt x="140" y="115"/>
                  </a:cubicBezTo>
                  <a:cubicBezTo>
                    <a:pt x="107" y="181"/>
                    <a:pt x="74" y="254"/>
                    <a:pt x="74" y="287"/>
                  </a:cubicBezTo>
                  <a:lnTo>
                    <a:pt x="74" y="287"/>
                  </a:lnTo>
                  <a:lnTo>
                    <a:pt x="74" y="287"/>
                  </a:lnTo>
                  <a:cubicBezTo>
                    <a:pt x="74" y="312"/>
                    <a:pt x="99" y="353"/>
                    <a:pt x="123" y="386"/>
                  </a:cubicBezTo>
                  <a:cubicBezTo>
                    <a:pt x="164" y="435"/>
                    <a:pt x="205" y="484"/>
                    <a:pt x="181" y="533"/>
                  </a:cubicBezTo>
                  <a:cubicBezTo>
                    <a:pt x="164" y="566"/>
                    <a:pt x="115" y="599"/>
                    <a:pt x="74" y="632"/>
                  </a:cubicBezTo>
                  <a:cubicBezTo>
                    <a:pt x="41" y="665"/>
                    <a:pt x="0" y="689"/>
                    <a:pt x="0" y="698"/>
                  </a:cubicBezTo>
                  <a:lnTo>
                    <a:pt x="0" y="698"/>
                  </a:lnTo>
                  <a:lnTo>
                    <a:pt x="0" y="698"/>
                  </a:lnTo>
                  <a:cubicBezTo>
                    <a:pt x="0" y="739"/>
                    <a:pt x="0" y="829"/>
                    <a:pt x="25" y="862"/>
                  </a:cubicBezTo>
                  <a:cubicBezTo>
                    <a:pt x="41" y="878"/>
                    <a:pt x="287" y="755"/>
                    <a:pt x="337" y="72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74"/>
            <p:cNvSpPr/>
            <p:nvPr/>
          </p:nvSpPr>
          <p:spPr>
            <a:xfrm>
              <a:off x="4263725" y="2310100"/>
              <a:ext cx="9050" cy="21975"/>
            </a:xfrm>
            <a:custGeom>
              <a:avLst/>
              <a:gdLst/>
              <a:ahLst/>
              <a:cxnLst/>
              <a:rect l="l" t="t" r="r" b="b"/>
              <a:pathLst>
                <a:path w="362" h="879" fill="none" extrusionOk="0">
                  <a:moveTo>
                    <a:pt x="337" y="722"/>
                  </a:moveTo>
                  <a:cubicBezTo>
                    <a:pt x="361" y="599"/>
                    <a:pt x="353" y="402"/>
                    <a:pt x="353" y="263"/>
                  </a:cubicBezTo>
                  <a:cubicBezTo>
                    <a:pt x="353" y="181"/>
                    <a:pt x="345" y="123"/>
                    <a:pt x="353" y="90"/>
                  </a:cubicBezTo>
                  <a:lnTo>
                    <a:pt x="353" y="74"/>
                  </a:lnTo>
                  <a:cubicBezTo>
                    <a:pt x="328" y="66"/>
                    <a:pt x="296" y="49"/>
                    <a:pt x="263" y="33"/>
                  </a:cubicBezTo>
                  <a:cubicBezTo>
                    <a:pt x="230" y="16"/>
                    <a:pt x="197" y="0"/>
                    <a:pt x="189" y="0"/>
                  </a:cubicBezTo>
                  <a:cubicBezTo>
                    <a:pt x="189" y="8"/>
                    <a:pt x="173" y="57"/>
                    <a:pt x="140" y="115"/>
                  </a:cubicBezTo>
                  <a:cubicBezTo>
                    <a:pt x="107" y="181"/>
                    <a:pt x="74" y="254"/>
                    <a:pt x="74" y="287"/>
                  </a:cubicBezTo>
                  <a:lnTo>
                    <a:pt x="74" y="287"/>
                  </a:lnTo>
                  <a:lnTo>
                    <a:pt x="74" y="287"/>
                  </a:lnTo>
                  <a:cubicBezTo>
                    <a:pt x="74" y="312"/>
                    <a:pt x="99" y="353"/>
                    <a:pt x="123" y="386"/>
                  </a:cubicBezTo>
                  <a:cubicBezTo>
                    <a:pt x="164" y="435"/>
                    <a:pt x="205" y="484"/>
                    <a:pt x="181" y="533"/>
                  </a:cubicBezTo>
                  <a:cubicBezTo>
                    <a:pt x="164" y="566"/>
                    <a:pt x="115" y="599"/>
                    <a:pt x="74" y="632"/>
                  </a:cubicBezTo>
                  <a:cubicBezTo>
                    <a:pt x="41" y="665"/>
                    <a:pt x="0" y="689"/>
                    <a:pt x="0" y="698"/>
                  </a:cubicBezTo>
                  <a:lnTo>
                    <a:pt x="0" y="698"/>
                  </a:lnTo>
                  <a:lnTo>
                    <a:pt x="0" y="698"/>
                  </a:lnTo>
                  <a:cubicBezTo>
                    <a:pt x="0" y="739"/>
                    <a:pt x="0" y="829"/>
                    <a:pt x="25" y="862"/>
                  </a:cubicBezTo>
                  <a:cubicBezTo>
                    <a:pt x="41" y="878"/>
                    <a:pt x="287" y="755"/>
                    <a:pt x="337" y="7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74"/>
            <p:cNvSpPr/>
            <p:nvPr/>
          </p:nvSpPr>
          <p:spPr>
            <a:xfrm>
              <a:off x="4262275" y="2293050"/>
              <a:ext cx="77575" cy="81075"/>
            </a:xfrm>
            <a:custGeom>
              <a:avLst/>
              <a:gdLst/>
              <a:ahLst/>
              <a:cxnLst/>
              <a:rect l="l" t="t" r="r" b="b"/>
              <a:pathLst>
                <a:path w="3103" h="3243" extrusionOk="0">
                  <a:moveTo>
                    <a:pt x="534" y="460"/>
                  </a:moveTo>
                  <a:cubicBezTo>
                    <a:pt x="526" y="502"/>
                    <a:pt x="510" y="567"/>
                    <a:pt x="501" y="633"/>
                  </a:cubicBezTo>
                  <a:lnTo>
                    <a:pt x="501" y="633"/>
                  </a:lnTo>
                  <a:cubicBezTo>
                    <a:pt x="485" y="682"/>
                    <a:pt x="477" y="739"/>
                    <a:pt x="477" y="781"/>
                  </a:cubicBezTo>
                  <a:cubicBezTo>
                    <a:pt x="477" y="805"/>
                    <a:pt x="477" y="871"/>
                    <a:pt x="477" y="936"/>
                  </a:cubicBezTo>
                  <a:cubicBezTo>
                    <a:pt x="485" y="1117"/>
                    <a:pt x="493" y="1380"/>
                    <a:pt x="444" y="1495"/>
                  </a:cubicBezTo>
                  <a:cubicBezTo>
                    <a:pt x="395" y="1618"/>
                    <a:pt x="107" y="2734"/>
                    <a:pt x="1" y="3144"/>
                  </a:cubicBezTo>
                  <a:cubicBezTo>
                    <a:pt x="17" y="3136"/>
                    <a:pt x="34" y="3128"/>
                    <a:pt x="58" y="3128"/>
                  </a:cubicBezTo>
                  <a:cubicBezTo>
                    <a:pt x="107" y="3119"/>
                    <a:pt x="165" y="3111"/>
                    <a:pt x="181" y="3111"/>
                  </a:cubicBezTo>
                  <a:cubicBezTo>
                    <a:pt x="189" y="3111"/>
                    <a:pt x="239" y="3128"/>
                    <a:pt x="313" y="3136"/>
                  </a:cubicBezTo>
                  <a:cubicBezTo>
                    <a:pt x="485" y="3177"/>
                    <a:pt x="797" y="3243"/>
                    <a:pt x="830" y="3234"/>
                  </a:cubicBezTo>
                  <a:cubicBezTo>
                    <a:pt x="846" y="3234"/>
                    <a:pt x="1051" y="2988"/>
                    <a:pt x="1183" y="2832"/>
                  </a:cubicBezTo>
                  <a:cubicBezTo>
                    <a:pt x="1232" y="2767"/>
                    <a:pt x="1273" y="2709"/>
                    <a:pt x="1289" y="2701"/>
                  </a:cubicBezTo>
                  <a:cubicBezTo>
                    <a:pt x="1314" y="2668"/>
                    <a:pt x="1486" y="2635"/>
                    <a:pt x="1634" y="2611"/>
                  </a:cubicBezTo>
                  <a:cubicBezTo>
                    <a:pt x="1741" y="2594"/>
                    <a:pt x="1823" y="2578"/>
                    <a:pt x="1831" y="2570"/>
                  </a:cubicBezTo>
                  <a:lnTo>
                    <a:pt x="1831" y="2570"/>
                  </a:lnTo>
                  <a:cubicBezTo>
                    <a:pt x="1839" y="2561"/>
                    <a:pt x="1954" y="2438"/>
                    <a:pt x="2036" y="2340"/>
                  </a:cubicBezTo>
                  <a:cubicBezTo>
                    <a:pt x="2085" y="2282"/>
                    <a:pt x="2126" y="2233"/>
                    <a:pt x="2134" y="2217"/>
                  </a:cubicBezTo>
                  <a:cubicBezTo>
                    <a:pt x="2143" y="2217"/>
                    <a:pt x="1938" y="1987"/>
                    <a:pt x="1757" y="1790"/>
                  </a:cubicBezTo>
                  <a:cubicBezTo>
                    <a:pt x="1609" y="1634"/>
                    <a:pt x="1486" y="1486"/>
                    <a:pt x="1478" y="1462"/>
                  </a:cubicBezTo>
                  <a:cubicBezTo>
                    <a:pt x="1478" y="1404"/>
                    <a:pt x="1921" y="1248"/>
                    <a:pt x="2356" y="1101"/>
                  </a:cubicBezTo>
                  <a:cubicBezTo>
                    <a:pt x="2734" y="969"/>
                    <a:pt x="3103" y="846"/>
                    <a:pt x="3103" y="838"/>
                  </a:cubicBezTo>
                  <a:cubicBezTo>
                    <a:pt x="3103" y="838"/>
                    <a:pt x="3078" y="830"/>
                    <a:pt x="3054" y="822"/>
                  </a:cubicBezTo>
                  <a:cubicBezTo>
                    <a:pt x="3045" y="822"/>
                    <a:pt x="3029" y="813"/>
                    <a:pt x="3021" y="813"/>
                  </a:cubicBezTo>
                  <a:cubicBezTo>
                    <a:pt x="2988" y="797"/>
                    <a:pt x="2955" y="789"/>
                    <a:pt x="2931" y="772"/>
                  </a:cubicBezTo>
                  <a:cubicBezTo>
                    <a:pt x="2873" y="739"/>
                    <a:pt x="2791" y="280"/>
                    <a:pt x="2750" y="67"/>
                  </a:cubicBezTo>
                  <a:lnTo>
                    <a:pt x="2742" y="1"/>
                  </a:lnTo>
                  <a:lnTo>
                    <a:pt x="2734" y="9"/>
                  </a:lnTo>
                  <a:cubicBezTo>
                    <a:pt x="2217" y="313"/>
                    <a:pt x="1388" y="797"/>
                    <a:pt x="1306" y="805"/>
                  </a:cubicBezTo>
                  <a:cubicBezTo>
                    <a:pt x="1199" y="822"/>
                    <a:pt x="969" y="731"/>
                    <a:pt x="846" y="682"/>
                  </a:cubicBezTo>
                  <a:lnTo>
                    <a:pt x="821" y="674"/>
                  </a:lnTo>
                  <a:cubicBezTo>
                    <a:pt x="756" y="641"/>
                    <a:pt x="665" y="567"/>
                    <a:pt x="600" y="510"/>
                  </a:cubicBezTo>
                  <a:cubicBezTo>
                    <a:pt x="575" y="493"/>
                    <a:pt x="551" y="477"/>
                    <a:pt x="534" y="46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74"/>
            <p:cNvSpPr/>
            <p:nvPr/>
          </p:nvSpPr>
          <p:spPr>
            <a:xfrm>
              <a:off x="4262275" y="2293050"/>
              <a:ext cx="77575" cy="81075"/>
            </a:xfrm>
            <a:custGeom>
              <a:avLst/>
              <a:gdLst/>
              <a:ahLst/>
              <a:cxnLst/>
              <a:rect l="l" t="t" r="r" b="b"/>
              <a:pathLst>
                <a:path w="3103" h="3243" fill="none" extrusionOk="0">
                  <a:moveTo>
                    <a:pt x="534" y="460"/>
                  </a:moveTo>
                  <a:cubicBezTo>
                    <a:pt x="526" y="502"/>
                    <a:pt x="510" y="567"/>
                    <a:pt x="501" y="633"/>
                  </a:cubicBezTo>
                  <a:lnTo>
                    <a:pt x="501" y="633"/>
                  </a:lnTo>
                  <a:cubicBezTo>
                    <a:pt x="485" y="682"/>
                    <a:pt x="477" y="739"/>
                    <a:pt x="477" y="781"/>
                  </a:cubicBezTo>
                  <a:cubicBezTo>
                    <a:pt x="477" y="805"/>
                    <a:pt x="477" y="871"/>
                    <a:pt x="477" y="936"/>
                  </a:cubicBezTo>
                  <a:cubicBezTo>
                    <a:pt x="485" y="1117"/>
                    <a:pt x="493" y="1380"/>
                    <a:pt x="444" y="1495"/>
                  </a:cubicBezTo>
                  <a:cubicBezTo>
                    <a:pt x="395" y="1618"/>
                    <a:pt x="107" y="2734"/>
                    <a:pt x="1" y="3144"/>
                  </a:cubicBezTo>
                  <a:cubicBezTo>
                    <a:pt x="17" y="3136"/>
                    <a:pt x="34" y="3128"/>
                    <a:pt x="58" y="3128"/>
                  </a:cubicBezTo>
                  <a:cubicBezTo>
                    <a:pt x="107" y="3119"/>
                    <a:pt x="165" y="3111"/>
                    <a:pt x="181" y="3111"/>
                  </a:cubicBezTo>
                  <a:cubicBezTo>
                    <a:pt x="189" y="3111"/>
                    <a:pt x="239" y="3128"/>
                    <a:pt x="313" y="3136"/>
                  </a:cubicBezTo>
                  <a:cubicBezTo>
                    <a:pt x="485" y="3177"/>
                    <a:pt x="797" y="3243"/>
                    <a:pt x="830" y="3234"/>
                  </a:cubicBezTo>
                  <a:cubicBezTo>
                    <a:pt x="846" y="3234"/>
                    <a:pt x="1051" y="2988"/>
                    <a:pt x="1183" y="2832"/>
                  </a:cubicBezTo>
                  <a:cubicBezTo>
                    <a:pt x="1232" y="2767"/>
                    <a:pt x="1273" y="2709"/>
                    <a:pt x="1289" y="2701"/>
                  </a:cubicBezTo>
                  <a:cubicBezTo>
                    <a:pt x="1314" y="2668"/>
                    <a:pt x="1486" y="2635"/>
                    <a:pt x="1634" y="2611"/>
                  </a:cubicBezTo>
                  <a:cubicBezTo>
                    <a:pt x="1741" y="2594"/>
                    <a:pt x="1823" y="2578"/>
                    <a:pt x="1831" y="2570"/>
                  </a:cubicBezTo>
                  <a:lnTo>
                    <a:pt x="1831" y="2570"/>
                  </a:lnTo>
                  <a:cubicBezTo>
                    <a:pt x="1839" y="2561"/>
                    <a:pt x="1954" y="2438"/>
                    <a:pt x="2036" y="2340"/>
                  </a:cubicBezTo>
                  <a:cubicBezTo>
                    <a:pt x="2085" y="2282"/>
                    <a:pt x="2126" y="2233"/>
                    <a:pt x="2134" y="2217"/>
                  </a:cubicBezTo>
                  <a:cubicBezTo>
                    <a:pt x="2143" y="2217"/>
                    <a:pt x="1938" y="1987"/>
                    <a:pt x="1757" y="1790"/>
                  </a:cubicBezTo>
                  <a:cubicBezTo>
                    <a:pt x="1609" y="1634"/>
                    <a:pt x="1486" y="1486"/>
                    <a:pt x="1478" y="1462"/>
                  </a:cubicBezTo>
                  <a:cubicBezTo>
                    <a:pt x="1478" y="1404"/>
                    <a:pt x="1921" y="1248"/>
                    <a:pt x="2356" y="1101"/>
                  </a:cubicBezTo>
                  <a:cubicBezTo>
                    <a:pt x="2734" y="969"/>
                    <a:pt x="3103" y="846"/>
                    <a:pt x="3103" y="838"/>
                  </a:cubicBezTo>
                  <a:cubicBezTo>
                    <a:pt x="3103" y="838"/>
                    <a:pt x="3078" y="830"/>
                    <a:pt x="3054" y="822"/>
                  </a:cubicBezTo>
                  <a:cubicBezTo>
                    <a:pt x="3045" y="822"/>
                    <a:pt x="3029" y="813"/>
                    <a:pt x="3021" y="813"/>
                  </a:cubicBezTo>
                  <a:cubicBezTo>
                    <a:pt x="2988" y="797"/>
                    <a:pt x="2955" y="789"/>
                    <a:pt x="2931" y="772"/>
                  </a:cubicBezTo>
                  <a:cubicBezTo>
                    <a:pt x="2873" y="739"/>
                    <a:pt x="2791" y="280"/>
                    <a:pt x="2750" y="67"/>
                  </a:cubicBezTo>
                  <a:lnTo>
                    <a:pt x="2742" y="1"/>
                  </a:lnTo>
                  <a:lnTo>
                    <a:pt x="2734" y="9"/>
                  </a:lnTo>
                  <a:cubicBezTo>
                    <a:pt x="2217" y="313"/>
                    <a:pt x="1388" y="797"/>
                    <a:pt x="1306" y="805"/>
                  </a:cubicBezTo>
                  <a:cubicBezTo>
                    <a:pt x="1199" y="822"/>
                    <a:pt x="969" y="731"/>
                    <a:pt x="846" y="682"/>
                  </a:cubicBezTo>
                  <a:lnTo>
                    <a:pt x="821" y="674"/>
                  </a:lnTo>
                  <a:cubicBezTo>
                    <a:pt x="756" y="641"/>
                    <a:pt x="665" y="567"/>
                    <a:pt x="600" y="510"/>
                  </a:cubicBezTo>
                  <a:cubicBezTo>
                    <a:pt x="575" y="493"/>
                    <a:pt x="551" y="477"/>
                    <a:pt x="534" y="46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74"/>
            <p:cNvSpPr/>
            <p:nvPr/>
          </p:nvSpPr>
          <p:spPr>
            <a:xfrm>
              <a:off x="4426625" y="2168525"/>
              <a:ext cx="25" cy="25"/>
            </a:xfrm>
            <a:custGeom>
              <a:avLst/>
              <a:gdLst/>
              <a:ahLst/>
              <a:cxnLst/>
              <a:rect l="l" t="t" r="r" b="b"/>
              <a:pathLst>
                <a:path w="1" h="1" extrusionOk="0">
                  <a:moveTo>
                    <a:pt x="0" y="0"/>
                  </a:moveTo>
                  <a:lnTo>
                    <a:pt x="0" y="0"/>
                  </a:lnTo>
                  <a:lnTo>
                    <a:pt x="0"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74"/>
            <p:cNvSpPr/>
            <p:nvPr/>
          </p:nvSpPr>
          <p:spPr>
            <a:xfrm>
              <a:off x="4426625" y="2168525"/>
              <a:ext cx="25" cy="25"/>
            </a:xfrm>
            <a:custGeom>
              <a:avLst/>
              <a:gdLst/>
              <a:ahLst/>
              <a:cxnLst/>
              <a:rect l="l" t="t" r="r" b="b"/>
              <a:pathLst>
                <a:path w="1" h="1" fill="none" extrusionOk="0">
                  <a:moveTo>
                    <a:pt x="0" y="0"/>
                  </a:moveTo>
                  <a:lnTo>
                    <a:pt x="0" y="0"/>
                  </a:lnTo>
                  <a:lnTo>
                    <a:pt x="0" y="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74"/>
            <p:cNvSpPr/>
            <p:nvPr/>
          </p:nvSpPr>
          <p:spPr>
            <a:xfrm>
              <a:off x="4417800" y="2128925"/>
              <a:ext cx="53375" cy="49275"/>
            </a:xfrm>
            <a:custGeom>
              <a:avLst/>
              <a:gdLst/>
              <a:ahLst/>
              <a:cxnLst/>
              <a:rect l="l" t="t" r="r" b="b"/>
              <a:pathLst>
                <a:path w="2135" h="1971" extrusionOk="0">
                  <a:moveTo>
                    <a:pt x="0" y="107"/>
                  </a:moveTo>
                  <a:cubicBezTo>
                    <a:pt x="50" y="165"/>
                    <a:pt x="91" y="214"/>
                    <a:pt x="99" y="247"/>
                  </a:cubicBezTo>
                  <a:cubicBezTo>
                    <a:pt x="99" y="280"/>
                    <a:pt x="99" y="353"/>
                    <a:pt x="107" y="419"/>
                  </a:cubicBezTo>
                  <a:cubicBezTo>
                    <a:pt x="107" y="477"/>
                    <a:pt x="107" y="526"/>
                    <a:pt x="107" y="542"/>
                  </a:cubicBezTo>
                  <a:cubicBezTo>
                    <a:pt x="99" y="567"/>
                    <a:pt x="83" y="583"/>
                    <a:pt x="58" y="600"/>
                  </a:cubicBezTo>
                  <a:lnTo>
                    <a:pt x="58" y="600"/>
                  </a:lnTo>
                  <a:cubicBezTo>
                    <a:pt x="50" y="608"/>
                    <a:pt x="33" y="616"/>
                    <a:pt x="33" y="624"/>
                  </a:cubicBezTo>
                  <a:cubicBezTo>
                    <a:pt x="33" y="649"/>
                    <a:pt x="50" y="682"/>
                    <a:pt x="66" y="715"/>
                  </a:cubicBezTo>
                  <a:cubicBezTo>
                    <a:pt x="83" y="756"/>
                    <a:pt x="99" y="788"/>
                    <a:pt x="91" y="821"/>
                  </a:cubicBezTo>
                  <a:cubicBezTo>
                    <a:pt x="91" y="838"/>
                    <a:pt x="74" y="862"/>
                    <a:pt x="66" y="879"/>
                  </a:cubicBezTo>
                  <a:cubicBezTo>
                    <a:pt x="58" y="887"/>
                    <a:pt x="41" y="903"/>
                    <a:pt x="41" y="903"/>
                  </a:cubicBezTo>
                  <a:cubicBezTo>
                    <a:pt x="58" y="920"/>
                    <a:pt x="165" y="953"/>
                    <a:pt x="238" y="969"/>
                  </a:cubicBezTo>
                  <a:lnTo>
                    <a:pt x="255" y="977"/>
                  </a:lnTo>
                  <a:lnTo>
                    <a:pt x="255" y="977"/>
                  </a:lnTo>
                  <a:cubicBezTo>
                    <a:pt x="288" y="985"/>
                    <a:pt x="370" y="977"/>
                    <a:pt x="444" y="977"/>
                  </a:cubicBezTo>
                  <a:cubicBezTo>
                    <a:pt x="493" y="969"/>
                    <a:pt x="542" y="961"/>
                    <a:pt x="575" y="969"/>
                  </a:cubicBezTo>
                  <a:cubicBezTo>
                    <a:pt x="616" y="977"/>
                    <a:pt x="673" y="1051"/>
                    <a:pt x="739" y="1125"/>
                  </a:cubicBezTo>
                  <a:cubicBezTo>
                    <a:pt x="772" y="1166"/>
                    <a:pt x="805" y="1207"/>
                    <a:pt x="829" y="1240"/>
                  </a:cubicBezTo>
                  <a:cubicBezTo>
                    <a:pt x="846" y="1232"/>
                    <a:pt x="870" y="1223"/>
                    <a:pt x="887" y="1223"/>
                  </a:cubicBezTo>
                  <a:cubicBezTo>
                    <a:pt x="944" y="1207"/>
                    <a:pt x="1010" y="1191"/>
                    <a:pt x="1026" y="1191"/>
                  </a:cubicBezTo>
                  <a:cubicBezTo>
                    <a:pt x="1051" y="1191"/>
                    <a:pt x="1092" y="1223"/>
                    <a:pt x="1133" y="1264"/>
                  </a:cubicBezTo>
                  <a:cubicBezTo>
                    <a:pt x="1199" y="1322"/>
                    <a:pt x="1289" y="1404"/>
                    <a:pt x="1322" y="1396"/>
                  </a:cubicBezTo>
                  <a:cubicBezTo>
                    <a:pt x="1346" y="1396"/>
                    <a:pt x="1363" y="1379"/>
                    <a:pt x="1387" y="1371"/>
                  </a:cubicBezTo>
                  <a:cubicBezTo>
                    <a:pt x="1428" y="1338"/>
                    <a:pt x="1469" y="1314"/>
                    <a:pt x="1519" y="1363"/>
                  </a:cubicBezTo>
                  <a:cubicBezTo>
                    <a:pt x="1568" y="1396"/>
                    <a:pt x="1576" y="1437"/>
                    <a:pt x="1593" y="1486"/>
                  </a:cubicBezTo>
                  <a:cubicBezTo>
                    <a:pt x="1601" y="1502"/>
                    <a:pt x="1601" y="1527"/>
                    <a:pt x="1617" y="1552"/>
                  </a:cubicBezTo>
                  <a:cubicBezTo>
                    <a:pt x="1634" y="1568"/>
                    <a:pt x="1658" y="1584"/>
                    <a:pt x="1683" y="1601"/>
                  </a:cubicBezTo>
                  <a:cubicBezTo>
                    <a:pt x="1724" y="1625"/>
                    <a:pt x="1765" y="1650"/>
                    <a:pt x="1781" y="1708"/>
                  </a:cubicBezTo>
                  <a:cubicBezTo>
                    <a:pt x="1806" y="1765"/>
                    <a:pt x="1839" y="1904"/>
                    <a:pt x="1847" y="1962"/>
                  </a:cubicBezTo>
                  <a:lnTo>
                    <a:pt x="1872" y="1962"/>
                  </a:lnTo>
                  <a:cubicBezTo>
                    <a:pt x="1937" y="1962"/>
                    <a:pt x="2085" y="1970"/>
                    <a:pt x="2110" y="1946"/>
                  </a:cubicBezTo>
                  <a:cubicBezTo>
                    <a:pt x="2110" y="1946"/>
                    <a:pt x="2118" y="1937"/>
                    <a:pt x="2126" y="1937"/>
                  </a:cubicBezTo>
                  <a:lnTo>
                    <a:pt x="2126" y="1888"/>
                  </a:lnTo>
                  <a:cubicBezTo>
                    <a:pt x="2126" y="1814"/>
                    <a:pt x="2134" y="1716"/>
                    <a:pt x="2126" y="1699"/>
                  </a:cubicBezTo>
                  <a:cubicBezTo>
                    <a:pt x="2126" y="1691"/>
                    <a:pt x="2110" y="1683"/>
                    <a:pt x="2093" y="1666"/>
                  </a:cubicBezTo>
                  <a:cubicBezTo>
                    <a:pt x="2069" y="1642"/>
                    <a:pt x="2036" y="1609"/>
                    <a:pt x="2027" y="1568"/>
                  </a:cubicBezTo>
                  <a:cubicBezTo>
                    <a:pt x="2019" y="1535"/>
                    <a:pt x="2019" y="1502"/>
                    <a:pt x="2019" y="1478"/>
                  </a:cubicBezTo>
                  <a:lnTo>
                    <a:pt x="2019" y="1478"/>
                  </a:lnTo>
                  <a:cubicBezTo>
                    <a:pt x="2027" y="1453"/>
                    <a:pt x="2027" y="1429"/>
                    <a:pt x="2019" y="1412"/>
                  </a:cubicBezTo>
                  <a:cubicBezTo>
                    <a:pt x="2011" y="1404"/>
                    <a:pt x="1896" y="1338"/>
                    <a:pt x="1773" y="1264"/>
                  </a:cubicBezTo>
                  <a:cubicBezTo>
                    <a:pt x="1634" y="1182"/>
                    <a:pt x="1486" y="1100"/>
                    <a:pt x="1494" y="1059"/>
                  </a:cubicBezTo>
                  <a:cubicBezTo>
                    <a:pt x="1502" y="1026"/>
                    <a:pt x="1543" y="1010"/>
                    <a:pt x="1584" y="985"/>
                  </a:cubicBezTo>
                  <a:cubicBezTo>
                    <a:pt x="1625" y="969"/>
                    <a:pt x="1666" y="944"/>
                    <a:pt x="1675" y="928"/>
                  </a:cubicBezTo>
                  <a:cubicBezTo>
                    <a:pt x="1683" y="895"/>
                    <a:pt x="1691" y="879"/>
                    <a:pt x="1683" y="854"/>
                  </a:cubicBezTo>
                  <a:cubicBezTo>
                    <a:pt x="1683" y="838"/>
                    <a:pt x="1675" y="821"/>
                    <a:pt x="1658" y="805"/>
                  </a:cubicBezTo>
                  <a:cubicBezTo>
                    <a:pt x="1642" y="788"/>
                    <a:pt x="1593" y="764"/>
                    <a:pt x="1543" y="739"/>
                  </a:cubicBezTo>
                  <a:cubicBezTo>
                    <a:pt x="1437" y="682"/>
                    <a:pt x="1314" y="616"/>
                    <a:pt x="1305" y="542"/>
                  </a:cubicBezTo>
                  <a:cubicBezTo>
                    <a:pt x="1289" y="460"/>
                    <a:pt x="1346" y="452"/>
                    <a:pt x="1396" y="444"/>
                  </a:cubicBezTo>
                  <a:lnTo>
                    <a:pt x="1420" y="435"/>
                  </a:lnTo>
                  <a:lnTo>
                    <a:pt x="1420" y="435"/>
                  </a:lnTo>
                  <a:cubicBezTo>
                    <a:pt x="1428" y="419"/>
                    <a:pt x="1428" y="411"/>
                    <a:pt x="1420" y="394"/>
                  </a:cubicBezTo>
                  <a:lnTo>
                    <a:pt x="1420" y="394"/>
                  </a:lnTo>
                  <a:cubicBezTo>
                    <a:pt x="1412" y="378"/>
                    <a:pt x="1404" y="362"/>
                    <a:pt x="1396" y="345"/>
                  </a:cubicBezTo>
                  <a:cubicBezTo>
                    <a:pt x="1379" y="329"/>
                    <a:pt x="1346" y="288"/>
                    <a:pt x="1322" y="255"/>
                  </a:cubicBezTo>
                  <a:cubicBezTo>
                    <a:pt x="1297" y="230"/>
                    <a:pt x="1272" y="206"/>
                    <a:pt x="1264" y="206"/>
                  </a:cubicBezTo>
                  <a:cubicBezTo>
                    <a:pt x="1264" y="206"/>
                    <a:pt x="1264" y="206"/>
                    <a:pt x="1248" y="214"/>
                  </a:cubicBezTo>
                  <a:cubicBezTo>
                    <a:pt x="1215" y="222"/>
                    <a:pt x="1166" y="230"/>
                    <a:pt x="1133" y="198"/>
                  </a:cubicBezTo>
                  <a:cubicBezTo>
                    <a:pt x="1108" y="173"/>
                    <a:pt x="1010" y="50"/>
                    <a:pt x="969" y="1"/>
                  </a:cubicBezTo>
                  <a:cubicBezTo>
                    <a:pt x="911" y="17"/>
                    <a:pt x="805" y="17"/>
                    <a:pt x="690" y="17"/>
                  </a:cubicBezTo>
                  <a:cubicBezTo>
                    <a:pt x="600" y="17"/>
                    <a:pt x="509" y="25"/>
                    <a:pt x="452" y="33"/>
                  </a:cubicBezTo>
                  <a:cubicBezTo>
                    <a:pt x="378" y="50"/>
                    <a:pt x="189" y="74"/>
                    <a:pt x="66" y="9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74"/>
            <p:cNvSpPr/>
            <p:nvPr/>
          </p:nvSpPr>
          <p:spPr>
            <a:xfrm>
              <a:off x="4417800" y="2128925"/>
              <a:ext cx="53375" cy="49275"/>
            </a:xfrm>
            <a:custGeom>
              <a:avLst/>
              <a:gdLst/>
              <a:ahLst/>
              <a:cxnLst/>
              <a:rect l="l" t="t" r="r" b="b"/>
              <a:pathLst>
                <a:path w="2135" h="1971" fill="none" extrusionOk="0">
                  <a:moveTo>
                    <a:pt x="0" y="107"/>
                  </a:moveTo>
                  <a:cubicBezTo>
                    <a:pt x="50" y="165"/>
                    <a:pt x="91" y="214"/>
                    <a:pt x="99" y="247"/>
                  </a:cubicBezTo>
                  <a:cubicBezTo>
                    <a:pt x="99" y="280"/>
                    <a:pt x="99" y="353"/>
                    <a:pt x="107" y="419"/>
                  </a:cubicBezTo>
                  <a:cubicBezTo>
                    <a:pt x="107" y="477"/>
                    <a:pt x="107" y="526"/>
                    <a:pt x="107" y="542"/>
                  </a:cubicBezTo>
                  <a:cubicBezTo>
                    <a:pt x="99" y="567"/>
                    <a:pt x="83" y="583"/>
                    <a:pt x="58" y="600"/>
                  </a:cubicBezTo>
                  <a:lnTo>
                    <a:pt x="58" y="600"/>
                  </a:lnTo>
                  <a:cubicBezTo>
                    <a:pt x="50" y="608"/>
                    <a:pt x="33" y="616"/>
                    <a:pt x="33" y="624"/>
                  </a:cubicBezTo>
                  <a:cubicBezTo>
                    <a:pt x="33" y="649"/>
                    <a:pt x="50" y="682"/>
                    <a:pt x="66" y="715"/>
                  </a:cubicBezTo>
                  <a:cubicBezTo>
                    <a:pt x="83" y="756"/>
                    <a:pt x="99" y="788"/>
                    <a:pt x="91" y="821"/>
                  </a:cubicBezTo>
                  <a:cubicBezTo>
                    <a:pt x="91" y="838"/>
                    <a:pt x="74" y="862"/>
                    <a:pt x="66" y="879"/>
                  </a:cubicBezTo>
                  <a:cubicBezTo>
                    <a:pt x="58" y="887"/>
                    <a:pt x="41" y="903"/>
                    <a:pt x="41" y="903"/>
                  </a:cubicBezTo>
                  <a:cubicBezTo>
                    <a:pt x="58" y="920"/>
                    <a:pt x="165" y="953"/>
                    <a:pt x="238" y="969"/>
                  </a:cubicBezTo>
                  <a:lnTo>
                    <a:pt x="255" y="977"/>
                  </a:lnTo>
                  <a:lnTo>
                    <a:pt x="255" y="977"/>
                  </a:lnTo>
                  <a:cubicBezTo>
                    <a:pt x="288" y="985"/>
                    <a:pt x="370" y="977"/>
                    <a:pt x="444" y="977"/>
                  </a:cubicBezTo>
                  <a:cubicBezTo>
                    <a:pt x="493" y="969"/>
                    <a:pt x="542" y="961"/>
                    <a:pt x="575" y="969"/>
                  </a:cubicBezTo>
                  <a:cubicBezTo>
                    <a:pt x="616" y="977"/>
                    <a:pt x="673" y="1051"/>
                    <a:pt x="739" y="1125"/>
                  </a:cubicBezTo>
                  <a:cubicBezTo>
                    <a:pt x="772" y="1166"/>
                    <a:pt x="805" y="1207"/>
                    <a:pt x="829" y="1240"/>
                  </a:cubicBezTo>
                  <a:cubicBezTo>
                    <a:pt x="846" y="1232"/>
                    <a:pt x="870" y="1223"/>
                    <a:pt x="887" y="1223"/>
                  </a:cubicBezTo>
                  <a:cubicBezTo>
                    <a:pt x="944" y="1207"/>
                    <a:pt x="1010" y="1191"/>
                    <a:pt x="1026" y="1191"/>
                  </a:cubicBezTo>
                  <a:cubicBezTo>
                    <a:pt x="1051" y="1191"/>
                    <a:pt x="1092" y="1223"/>
                    <a:pt x="1133" y="1264"/>
                  </a:cubicBezTo>
                  <a:cubicBezTo>
                    <a:pt x="1199" y="1322"/>
                    <a:pt x="1289" y="1404"/>
                    <a:pt x="1322" y="1396"/>
                  </a:cubicBezTo>
                  <a:cubicBezTo>
                    <a:pt x="1346" y="1396"/>
                    <a:pt x="1363" y="1379"/>
                    <a:pt x="1387" y="1371"/>
                  </a:cubicBezTo>
                  <a:cubicBezTo>
                    <a:pt x="1428" y="1338"/>
                    <a:pt x="1469" y="1314"/>
                    <a:pt x="1519" y="1363"/>
                  </a:cubicBezTo>
                  <a:cubicBezTo>
                    <a:pt x="1568" y="1396"/>
                    <a:pt x="1576" y="1437"/>
                    <a:pt x="1593" y="1486"/>
                  </a:cubicBezTo>
                  <a:cubicBezTo>
                    <a:pt x="1601" y="1502"/>
                    <a:pt x="1601" y="1527"/>
                    <a:pt x="1617" y="1552"/>
                  </a:cubicBezTo>
                  <a:cubicBezTo>
                    <a:pt x="1634" y="1568"/>
                    <a:pt x="1658" y="1584"/>
                    <a:pt x="1683" y="1601"/>
                  </a:cubicBezTo>
                  <a:cubicBezTo>
                    <a:pt x="1724" y="1625"/>
                    <a:pt x="1765" y="1650"/>
                    <a:pt x="1781" y="1708"/>
                  </a:cubicBezTo>
                  <a:cubicBezTo>
                    <a:pt x="1806" y="1765"/>
                    <a:pt x="1839" y="1904"/>
                    <a:pt x="1847" y="1962"/>
                  </a:cubicBezTo>
                  <a:lnTo>
                    <a:pt x="1872" y="1962"/>
                  </a:lnTo>
                  <a:cubicBezTo>
                    <a:pt x="1937" y="1962"/>
                    <a:pt x="2085" y="1970"/>
                    <a:pt x="2110" y="1946"/>
                  </a:cubicBezTo>
                  <a:cubicBezTo>
                    <a:pt x="2110" y="1946"/>
                    <a:pt x="2118" y="1937"/>
                    <a:pt x="2126" y="1937"/>
                  </a:cubicBezTo>
                  <a:lnTo>
                    <a:pt x="2126" y="1888"/>
                  </a:lnTo>
                  <a:cubicBezTo>
                    <a:pt x="2126" y="1814"/>
                    <a:pt x="2134" y="1716"/>
                    <a:pt x="2126" y="1699"/>
                  </a:cubicBezTo>
                  <a:cubicBezTo>
                    <a:pt x="2126" y="1691"/>
                    <a:pt x="2110" y="1683"/>
                    <a:pt x="2093" y="1666"/>
                  </a:cubicBezTo>
                  <a:cubicBezTo>
                    <a:pt x="2069" y="1642"/>
                    <a:pt x="2036" y="1609"/>
                    <a:pt x="2027" y="1568"/>
                  </a:cubicBezTo>
                  <a:cubicBezTo>
                    <a:pt x="2019" y="1535"/>
                    <a:pt x="2019" y="1502"/>
                    <a:pt x="2019" y="1478"/>
                  </a:cubicBezTo>
                  <a:lnTo>
                    <a:pt x="2019" y="1478"/>
                  </a:lnTo>
                  <a:cubicBezTo>
                    <a:pt x="2027" y="1453"/>
                    <a:pt x="2027" y="1429"/>
                    <a:pt x="2019" y="1412"/>
                  </a:cubicBezTo>
                  <a:cubicBezTo>
                    <a:pt x="2011" y="1404"/>
                    <a:pt x="1896" y="1338"/>
                    <a:pt x="1773" y="1264"/>
                  </a:cubicBezTo>
                  <a:cubicBezTo>
                    <a:pt x="1634" y="1182"/>
                    <a:pt x="1486" y="1100"/>
                    <a:pt x="1494" y="1059"/>
                  </a:cubicBezTo>
                  <a:cubicBezTo>
                    <a:pt x="1502" y="1026"/>
                    <a:pt x="1543" y="1010"/>
                    <a:pt x="1584" y="985"/>
                  </a:cubicBezTo>
                  <a:cubicBezTo>
                    <a:pt x="1625" y="969"/>
                    <a:pt x="1666" y="944"/>
                    <a:pt x="1675" y="928"/>
                  </a:cubicBezTo>
                  <a:cubicBezTo>
                    <a:pt x="1683" y="895"/>
                    <a:pt x="1691" y="879"/>
                    <a:pt x="1683" y="854"/>
                  </a:cubicBezTo>
                  <a:cubicBezTo>
                    <a:pt x="1683" y="838"/>
                    <a:pt x="1675" y="821"/>
                    <a:pt x="1658" y="805"/>
                  </a:cubicBezTo>
                  <a:cubicBezTo>
                    <a:pt x="1642" y="788"/>
                    <a:pt x="1593" y="764"/>
                    <a:pt x="1543" y="739"/>
                  </a:cubicBezTo>
                  <a:cubicBezTo>
                    <a:pt x="1437" y="682"/>
                    <a:pt x="1314" y="616"/>
                    <a:pt x="1305" y="542"/>
                  </a:cubicBezTo>
                  <a:cubicBezTo>
                    <a:pt x="1289" y="460"/>
                    <a:pt x="1346" y="452"/>
                    <a:pt x="1396" y="444"/>
                  </a:cubicBezTo>
                  <a:lnTo>
                    <a:pt x="1420" y="435"/>
                  </a:lnTo>
                  <a:lnTo>
                    <a:pt x="1420" y="435"/>
                  </a:lnTo>
                  <a:cubicBezTo>
                    <a:pt x="1428" y="419"/>
                    <a:pt x="1428" y="411"/>
                    <a:pt x="1420" y="394"/>
                  </a:cubicBezTo>
                  <a:lnTo>
                    <a:pt x="1420" y="394"/>
                  </a:lnTo>
                  <a:cubicBezTo>
                    <a:pt x="1412" y="378"/>
                    <a:pt x="1404" y="362"/>
                    <a:pt x="1396" y="345"/>
                  </a:cubicBezTo>
                  <a:cubicBezTo>
                    <a:pt x="1379" y="329"/>
                    <a:pt x="1346" y="288"/>
                    <a:pt x="1322" y="255"/>
                  </a:cubicBezTo>
                  <a:cubicBezTo>
                    <a:pt x="1297" y="230"/>
                    <a:pt x="1272" y="206"/>
                    <a:pt x="1264" y="206"/>
                  </a:cubicBezTo>
                  <a:cubicBezTo>
                    <a:pt x="1264" y="206"/>
                    <a:pt x="1264" y="206"/>
                    <a:pt x="1248" y="214"/>
                  </a:cubicBezTo>
                  <a:cubicBezTo>
                    <a:pt x="1215" y="222"/>
                    <a:pt x="1166" y="230"/>
                    <a:pt x="1133" y="198"/>
                  </a:cubicBezTo>
                  <a:cubicBezTo>
                    <a:pt x="1108" y="173"/>
                    <a:pt x="1010" y="50"/>
                    <a:pt x="969" y="1"/>
                  </a:cubicBezTo>
                  <a:cubicBezTo>
                    <a:pt x="911" y="17"/>
                    <a:pt x="805" y="17"/>
                    <a:pt x="690" y="17"/>
                  </a:cubicBezTo>
                  <a:cubicBezTo>
                    <a:pt x="600" y="17"/>
                    <a:pt x="509" y="25"/>
                    <a:pt x="452" y="33"/>
                  </a:cubicBezTo>
                  <a:cubicBezTo>
                    <a:pt x="378" y="50"/>
                    <a:pt x="189" y="74"/>
                    <a:pt x="66"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74"/>
            <p:cNvSpPr/>
            <p:nvPr/>
          </p:nvSpPr>
          <p:spPr>
            <a:xfrm>
              <a:off x="4850900" y="2328750"/>
              <a:ext cx="25" cy="250"/>
            </a:xfrm>
            <a:custGeom>
              <a:avLst/>
              <a:gdLst/>
              <a:ahLst/>
              <a:cxnLst/>
              <a:rect l="l" t="t" r="r" b="b"/>
              <a:pathLst>
                <a:path w="1" h="10" extrusionOk="0">
                  <a:moveTo>
                    <a:pt x="1" y="9"/>
                  </a:moveTo>
                  <a:lnTo>
                    <a:pt x="1" y="9"/>
                  </a:lnTo>
                  <a:cubicBezTo>
                    <a:pt x="1" y="9"/>
                    <a:pt x="1" y="1"/>
                    <a:pt x="1" y="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74"/>
            <p:cNvSpPr/>
            <p:nvPr/>
          </p:nvSpPr>
          <p:spPr>
            <a:xfrm>
              <a:off x="4850900" y="2328750"/>
              <a:ext cx="25" cy="250"/>
            </a:xfrm>
            <a:custGeom>
              <a:avLst/>
              <a:gdLst/>
              <a:ahLst/>
              <a:cxnLst/>
              <a:rect l="l" t="t" r="r" b="b"/>
              <a:pathLst>
                <a:path w="1" h="10" fill="none" extrusionOk="0">
                  <a:moveTo>
                    <a:pt x="1" y="9"/>
                  </a:moveTo>
                  <a:lnTo>
                    <a:pt x="1" y="9"/>
                  </a:lnTo>
                  <a:cubicBezTo>
                    <a:pt x="1" y="9"/>
                    <a:pt x="1" y="1"/>
                    <a:pt x="1"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74"/>
            <p:cNvSpPr/>
            <p:nvPr/>
          </p:nvSpPr>
          <p:spPr>
            <a:xfrm>
              <a:off x="5075350" y="2351950"/>
              <a:ext cx="142825" cy="76550"/>
            </a:xfrm>
            <a:custGeom>
              <a:avLst/>
              <a:gdLst/>
              <a:ahLst/>
              <a:cxnLst/>
              <a:rect l="l" t="t" r="r" b="b"/>
              <a:pathLst>
                <a:path w="5713" h="3062" extrusionOk="0">
                  <a:moveTo>
                    <a:pt x="5696" y="1994"/>
                  </a:moveTo>
                  <a:cubicBezTo>
                    <a:pt x="5631" y="2003"/>
                    <a:pt x="5557" y="2003"/>
                    <a:pt x="5508" y="1994"/>
                  </a:cubicBezTo>
                  <a:cubicBezTo>
                    <a:pt x="5475" y="1994"/>
                    <a:pt x="5450" y="1994"/>
                    <a:pt x="5434" y="1994"/>
                  </a:cubicBezTo>
                  <a:cubicBezTo>
                    <a:pt x="5393" y="2003"/>
                    <a:pt x="5245" y="1978"/>
                    <a:pt x="5138" y="1962"/>
                  </a:cubicBezTo>
                  <a:cubicBezTo>
                    <a:pt x="5089" y="1962"/>
                    <a:pt x="5056" y="1953"/>
                    <a:pt x="5040" y="1953"/>
                  </a:cubicBezTo>
                  <a:lnTo>
                    <a:pt x="5040" y="1953"/>
                  </a:lnTo>
                  <a:cubicBezTo>
                    <a:pt x="4999" y="1945"/>
                    <a:pt x="4950" y="1912"/>
                    <a:pt x="4909" y="1888"/>
                  </a:cubicBezTo>
                  <a:cubicBezTo>
                    <a:pt x="4859" y="1855"/>
                    <a:pt x="4802" y="1822"/>
                    <a:pt x="4769" y="1822"/>
                  </a:cubicBezTo>
                  <a:cubicBezTo>
                    <a:pt x="4736" y="1830"/>
                    <a:pt x="4712" y="1847"/>
                    <a:pt x="4687" y="1863"/>
                  </a:cubicBezTo>
                  <a:lnTo>
                    <a:pt x="4687" y="1863"/>
                  </a:lnTo>
                  <a:cubicBezTo>
                    <a:pt x="4654" y="1888"/>
                    <a:pt x="4621" y="1912"/>
                    <a:pt x="4564" y="1912"/>
                  </a:cubicBezTo>
                  <a:cubicBezTo>
                    <a:pt x="4490" y="1921"/>
                    <a:pt x="4449" y="1855"/>
                    <a:pt x="4408" y="1806"/>
                  </a:cubicBezTo>
                  <a:cubicBezTo>
                    <a:pt x="4400" y="1797"/>
                    <a:pt x="4392" y="1789"/>
                    <a:pt x="4392" y="1781"/>
                  </a:cubicBezTo>
                  <a:cubicBezTo>
                    <a:pt x="4383" y="1789"/>
                    <a:pt x="4375" y="1797"/>
                    <a:pt x="4367" y="1814"/>
                  </a:cubicBezTo>
                  <a:cubicBezTo>
                    <a:pt x="4351" y="1847"/>
                    <a:pt x="4326" y="1888"/>
                    <a:pt x="4277" y="1921"/>
                  </a:cubicBezTo>
                  <a:cubicBezTo>
                    <a:pt x="4195" y="1970"/>
                    <a:pt x="4096" y="1814"/>
                    <a:pt x="4030" y="1707"/>
                  </a:cubicBezTo>
                  <a:cubicBezTo>
                    <a:pt x="3998" y="1666"/>
                    <a:pt x="3973" y="1625"/>
                    <a:pt x="3973" y="1625"/>
                  </a:cubicBezTo>
                  <a:cubicBezTo>
                    <a:pt x="3957" y="1617"/>
                    <a:pt x="3891" y="1625"/>
                    <a:pt x="3825" y="1625"/>
                  </a:cubicBezTo>
                  <a:cubicBezTo>
                    <a:pt x="3743" y="1633"/>
                    <a:pt x="3653" y="1642"/>
                    <a:pt x="3620" y="1625"/>
                  </a:cubicBezTo>
                  <a:cubicBezTo>
                    <a:pt x="3563" y="1592"/>
                    <a:pt x="3587" y="1535"/>
                    <a:pt x="3604" y="1477"/>
                  </a:cubicBezTo>
                  <a:cubicBezTo>
                    <a:pt x="3612" y="1453"/>
                    <a:pt x="3628" y="1428"/>
                    <a:pt x="3620" y="1420"/>
                  </a:cubicBezTo>
                  <a:cubicBezTo>
                    <a:pt x="3620" y="1420"/>
                    <a:pt x="3579" y="1412"/>
                    <a:pt x="3538" y="1412"/>
                  </a:cubicBezTo>
                  <a:cubicBezTo>
                    <a:pt x="3472" y="1412"/>
                    <a:pt x="3399" y="1412"/>
                    <a:pt x="3374" y="1428"/>
                  </a:cubicBezTo>
                  <a:cubicBezTo>
                    <a:pt x="3325" y="1445"/>
                    <a:pt x="3218" y="1363"/>
                    <a:pt x="3128" y="1280"/>
                  </a:cubicBezTo>
                  <a:cubicBezTo>
                    <a:pt x="3070" y="1239"/>
                    <a:pt x="3021" y="1198"/>
                    <a:pt x="2996" y="1182"/>
                  </a:cubicBezTo>
                  <a:cubicBezTo>
                    <a:pt x="2939" y="1157"/>
                    <a:pt x="2931" y="1092"/>
                    <a:pt x="2914" y="1018"/>
                  </a:cubicBezTo>
                  <a:lnTo>
                    <a:pt x="2914" y="1018"/>
                  </a:lnTo>
                  <a:cubicBezTo>
                    <a:pt x="2906" y="977"/>
                    <a:pt x="2898" y="936"/>
                    <a:pt x="2890" y="928"/>
                  </a:cubicBezTo>
                  <a:cubicBezTo>
                    <a:pt x="2849" y="919"/>
                    <a:pt x="2767" y="936"/>
                    <a:pt x="2685" y="960"/>
                  </a:cubicBezTo>
                  <a:cubicBezTo>
                    <a:pt x="2652" y="969"/>
                    <a:pt x="2627" y="977"/>
                    <a:pt x="2594" y="977"/>
                  </a:cubicBezTo>
                  <a:cubicBezTo>
                    <a:pt x="2520" y="993"/>
                    <a:pt x="2430" y="878"/>
                    <a:pt x="2348" y="763"/>
                  </a:cubicBezTo>
                  <a:cubicBezTo>
                    <a:pt x="2291" y="690"/>
                    <a:pt x="2241" y="624"/>
                    <a:pt x="2217" y="616"/>
                  </a:cubicBezTo>
                  <a:cubicBezTo>
                    <a:pt x="2184" y="608"/>
                    <a:pt x="2143" y="608"/>
                    <a:pt x="2110" y="616"/>
                  </a:cubicBezTo>
                  <a:cubicBezTo>
                    <a:pt x="2053" y="616"/>
                    <a:pt x="1995" y="616"/>
                    <a:pt x="1962" y="583"/>
                  </a:cubicBezTo>
                  <a:cubicBezTo>
                    <a:pt x="1938" y="558"/>
                    <a:pt x="1848" y="484"/>
                    <a:pt x="1733" y="402"/>
                  </a:cubicBezTo>
                  <a:cubicBezTo>
                    <a:pt x="1651" y="337"/>
                    <a:pt x="1552" y="263"/>
                    <a:pt x="1478" y="214"/>
                  </a:cubicBezTo>
                  <a:cubicBezTo>
                    <a:pt x="1372" y="140"/>
                    <a:pt x="1372" y="90"/>
                    <a:pt x="1396" y="58"/>
                  </a:cubicBezTo>
                  <a:lnTo>
                    <a:pt x="1396" y="58"/>
                  </a:lnTo>
                  <a:cubicBezTo>
                    <a:pt x="1396" y="58"/>
                    <a:pt x="1404" y="49"/>
                    <a:pt x="1404" y="49"/>
                  </a:cubicBezTo>
                  <a:cubicBezTo>
                    <a:pt x="1380" y="33"/>
                    <a:pt x="1339" y="25"/>
                    <a:pt x="1281" y="17"/>
                  </a:cubicBezTo>
                  <a:cubicBezTo>
                    <a:pt x="1183" y="0"/>
                    <a:pt x="1068" y="0"/>
                    <a:pt x="1010" y="0"/>
                  </a:cubicBezTo>
                  <a:cubicBezTo>
                    <a:pt x="961" y="0"/>
                    <a:pt x="937" y="90"/>
                    <a:pt x="928" y="148"/>
                  </a:cubicBezTo>
                  <a:cubicBezTo>
                    <a:pt x="920" y="173"/>
                    <a:pt x="912" y="189"/>
                    <a:pt x="912" y="205"/>
                  </a:cubicBezTo>
                  <a:cubicBezTo>
                    <a:pt x="896" y="238"/>
                    <a:pt x="871" y="255"/>
                    <a:pt x="830" y="271"/>
                  </a:cubicBezTo>
                  <a:cubicBezTo>
                    <a:pt x="797" y="287"/>
                    <a:pt x="756" y="287"/>
                    <a:pt x="723" y="287"/>
                  </a:cubicBezTo>
                  <a:cubicBezTo>
                    <a:pt x="658" y="279"/>
                    <a:pt x="633" y="214"/>
                    <a:pt x="616" y="173"/>
                  </a:cubicBezTo>
                  <a:cubicBezTo>
                    <a:pt x="608" y="181"/>
                    <a:pt x="592" y="197"/>
                    <a:pt x="567" y="205"/>
                  </a:cubicBezTo>
                  <a:cubicBezTo>
                    <a:pt x="461" y="287"/>
                    <a:pt x="264" y="427"/>
                    <a:pt x="264" y="435"/>
                  </a:cubicBezTo>
                  <a:cubicBezTo>
                    <a:pt x="264" y="443"/>
                    <a:pt x="264" y="460"/>
                    <a:pt x="264" y="476"/>
                  </a:cubicBezTo>
                  <a:cubicBezTo>
                    <a:pt x="272" y="534"/>
                    <a:pt x="272" y="608"/>
                    <a:pt x="239" y="632"/>
                  </a:cubicBezTo>
                  <a:cubicBezTo>
                    <a:pt x="231" y="640"/>
                    <a:pt x="223" y="649"/>
                    <a:pt x="214" y="657"/>
                  </a:cubicBezTo>
                  <a:cubicBezTo>
                    <a:pt x="182" y="673"/>
                    <a:pt x="132" y="698"/>
                    <a:pt x="141" y="698"/>
                  </a:cubicBezTo>
                  <a:cubicBezTo>
                    <a:pt x="165" y="739"/>
                    <a:pt x="173" y="846"/>
                    <a:pt x="173" y="854"/>
                  </a:cubicBezTo>
                  <a:lnTo>
                    <a:pt x="173" y="862"/>
                  </a:lnTo>
                  <a:lnTo>
                    <a:pt x="165" y="870"/>
                  </a:lnTo>
                  <a:cubicBezTo>
                    <a:pt x="165" y="870"/>
                    <a:pt x="50" y="1034"/>
                    <a:pt x="50" y="1042"/>
                  </a:cubicBezTo>
                  <a:cubicBezTo>
                    <a:pt x="50" y="1051"/>
                    <a:pt x="42" y="1059"/>
                    <a:pt x="42" y="1075"/>
                  </a:cubicBezTo>
                  <a:lnTo>
                    <a:pt x="42" y="1075"/>
                  </a:lnTo>
                  <a:cubicBezTo>
                    <a:pt x="26" y="1108"/>
                    <a:pt x="1" y="1174"/>
                    <a:pt x="50" y="1207"/>
                  </a:cubicBezTo>
                  <a:cubicBezTo>
                    <a:pt x="75" y="1223"/>
                    <a:pt x="99" y="1239"/>
                    <a:pt x="132" y="1264"/>
                  </a:cubicBezTo>
                  <a:cubicBezTo>
                    <a:pt x="198" y="1305"/>
                    <a:pt x="264" y="1354"/>
                    <a:pt x="272" y="1354"/>
                  </a:cubicBezTo>
                  <a:cubicBezTo>
                    <a:pt x="280" y="1354"/>
                    <a:pt x="280" y="1346"/>
                    <a:pt x="288" y="1330"/>
                  </a:cubicBezTo>
                  <a:cubicBezTo>
                    <a:pt x="313" y="1305"/>
                    <a:pt x="329" y="1289"/>
                    <a:pt x="354" y="1289"/>
                  </a:cubicBezTo>
                  <a:cubicBezTo>
                    <a:pt x="370" y="1289"/>
                    <a:pt x="444" y="1321"/>
                    <a:pt x="518" y="1371"/>
                  </a:cubicBezTo>
                  <a:cubicBezTo>
                    <a:pt x="625" y="1436"/>
                    <a:pt x="748" y="1518"/>
                    <a:pt x="764" y="1535"/>
                  </a:cubicBezTo>
                  <a:cubicBezTo>
                    <a:pt x="764" y="1535"/>
                    <a:pt x="789" y="1559"/>
                    <a:pt x="822" y="1584"/>
                  </a:cubicBezTo>
                  <a:cubicBezTo>
                    <a:pt x="904" y="1666"/>
                    <a:pt x="1060" y="1806"/>
                    <a:pt x="1068" y="1814"/>
                  </a:cubicBezTo>
                  <a:cubicBezTo>
                    <a:pt x="1076" y="1822"/>
                    <a:pt x="1084" y="1822"/>
                    <a:pt x="1092" y="1839"/>
                  </a:cubicBezTo>
                  <a:cubicBezTo>
                    <a:pt x="1142" y="1871"/>
                    <a:pt x="1240" y="1945"/>
                    <a:pt x="1273" y="1929"/>
                  </a:cubicBezTo>
                  <a:cubicBezTo>
                    <a:pt x="1289" y="1921"/>
                    <a:pt x="1298" y="1912"/>
                    <a:pt x="1306" y="1896"/>
                  </a:cubicBezTo>
                  <a:lnTo>
                    <a:pt x="1314" y="1896"/>
                  </a:lnTo>
                  <a:cubicBezTo>
                    <a:pt x="1339" y="1863"/>
                    <a:pt x="1363" y="1839"/>
                    <a:pt x="1454" y="1880"/>
                  </a:cubicBezTo>
                  <a:cubicBezTo>
                    <a:pt x="1495" y="1888"/>
                    <a:pt x="1544" y="1912"/>
                    <a:pt x="1601" y="1929"/>
                  </a:cubicBezTo>
                  <a:cubicBezTo>
                    <a:pt x="1733" y="1978"/>
                    <a:pt x="1880" y="2027"/>
                    <a:pt x="1905" y="2060"/>
                  </a:cubicBezTo>
                  <a:cubicBezTo>
                    <a:pt x="1913" y="2085"/>
                    <a:pt x="1921" y="2109"/>
                    <a:pt x="1921" y="2142"/>
                  </a:cubicBezTo>
                  <a:cubicBezTo>
                    <a:pt x="1930" y="2167"/>
                    <a:pt x="1921" y="2191"/>
                    <a:pt x="1930" y="2191"/>
                  </a:cubicBezTo>
                  <a:cubicBezTo>
                    <a:pt x="1938" y="2191"/>
                    <a:pt x="1954" y="2200"/>
                    <a:pt x="1987" y="2200"/>
                  </a:cubicBezTo>
                  <a:cubicBezTo>
                    <a:pt x="2086" y="2208"/>
                    <a:pt x="2250" y="2224"/>
                    <a:pt x="2274" y="2273"/>
                  </a:cubicBezTo>
                  <a:lnTo>
                    <a:pt x="2274" y="2273"/>
                  </a:lnTo>
                  <a:cubicBezTo>
                    <a:pt x="2291" y="2290"/>
                    <a:pt x="2291" y="2306"/>
                    <a:pt x="2299" y="2323"/>
                  </a:cubicBezTo>
                  <a:cubicBezTo>
                    <a:pt x="2299" y="2331"/>
                    <a:pt x="2307" y="2339"/>
                    <a:pt x="2307" y="2339"/>
                  </a:cubicBezTo>
                  <a:cubicBezTo>
                    <a:pt x="2307" y="2347"/>
                    <a:pt x="2307" y="2339"/>
                    <a:pt x="2323" y="2331"/>
                  </a:cubicBezTo>
                  <a:cubicBezTo>
                    <a:pt x="2348" y="2315"/>
                    <a:pt x="2365" y="2298"/>
                    <a:pt x="2373" y="2282"/>
                  </a:cubicBezTo>
                  <a:cubicBezTo>
                    <a:pt x="2397" y="2249"/>
                    <a:pt x="2414" y="2232"/>
                    <a:pt x="2479" y="2241"/>
                  </a:cubicBezTo>
                  <a:cubicBezTo>
                    <a:pt x="2496" y="2249"/>
                    <a:pt x="2512" y="2249"/>
                    <a:pt x="2529" y="2257"/>
                  </a:cubicBezTo>
                  <a:cubicBezTo>
                    <a:pt x="2594" y="2273"/>
                    <a:pt x="2660" y="2290"/>
                    <a:pt x="2668" y="2282"/>
                  </a:cubicBezTo>
                  <a:cubicBezTo>
                    <a:pt x="2676" y="2273"/>
                    <a:pt x="2676" y="2273"/>
                    <a:pt x="2685" y="2265"/>
                  </a:cubicBezTo>
                  <a:cubicBezTo>
                    <a:pt x="2709" y="2249"/>
                    <a:pt x="2734" y="2216"/>
                    <a:pt x="2841" y="2216"/>
                  </a:cubicBezTo>
                  <a:cubicBezTo>
                    <a:pt x="2906" y="2216"/>
                    <a:pt x="2955" y="2216"/>
                    <a:pt x="2996" y="2232"/>
                  </a:cubicBezTo>
                  <a:cubicBezTo>
                    <a:pt x="3037" y="2241"/>
                    <a:pt x="3062" y="2249"/>
                    <a:pt x="3079" y="2265"/>
                  </a:cubicBezTo>
                  <a:cubicBezTo>
                    <a:pt x="3087" y="2265"/>
                    <a:pt x="3111" y="2273"/>
                    <a:pt x="3136" y="2290"/>
                  </a:cubicBezTo>
                  <a:cubicBezTo>
                    <a:pt x="3193" y="2315"/>
                    <a:pt x="3275" y="2347"/>
                    <a:pt x="3292" y="2380"/>
                  </a:cubicBezTo>
                  <a:cubicBezTo>
                    <a:pt x="3300" y="2397"/>
                    <a:pt x="3300" y="2413"/>
                    <a:pt x="3300" y="2438"/>
                  </a:cubicBezTo>
                  <a:cubicBezTo>
                    <a:pt x="3308" y="2470"/>
                    <a:pt x="3308" y="2520"/>
                    <a:pt x="3333" y="2536"/>
                  </a:cubicBezTo>
                  <a:cubicBezTo>
                    <a:pt x="3341" y="2544"/>
                    <a:pt x="3382" y="2561"/>
                    <a:pt x="3431" y="2577"/>
                  </a:cubicBezTo>
                  <a:cubicBezTo>
                    <a:pt x="3546" y="2618"/>
                    <a:pt x="3719" y="2684"/>
                    <a:pt x="3760" y="2766"/>
                  </a:cubicBezTo>
                  <a:cubicBezTo>
                    <a:pt x="3784" y="2799"/>
                    <a:pt x="3842" y="2774"/>
                    <a:pt x="3899" y="2749"/>
                  </a:cubicBezTo>
                  <a:cubicBezTo>
                    <a:pt x="3948" y="2725"/>
                    <a:pt x="3998" y="2708"/>
                    <a:pt x="4030" y="2733"/>
                  </a:cubicBezTo>
                  <a:cubicBezTo>
                    <a:pt x="4055" y="2749"/>
                    <a:pt x="4063" y="2782"/>
                    <a:pt x="4063" y="2823"/>
                  </a:cubicBezTo>
                  <a:cubicBezTo>
                    <a:pt x="4063" y="2856"/>
                    <a:pt x="4072" y="2889"/>
                    <a:pt x="4121" y="2889"/>
                  </a:cubicBezTo>
                  <a:cubicBezTo>
                    <a:pt x="4186" y="2889"/>
                    <a:pt x="4244" y="2889"/>
                    <a:pt x="4301" y="2897"/>
                  </a:cubicBezTo>
                  <a:cubicBezTo>
                    <a:pt x="4359" y="2897"/>
                    <a:pt x="4408" y="2897"/>
                    <a:pt x="4474" y="2905"/>
                  </a:cubicBezTo>
                  <a:cubicBezTo>
                    <a:pt x="4548" y="2914"/>
                    <a:pt x="4621" y="2963"/>
                    <a:pt x="4687" y="2996"/>
                  </a:cubicBezTo>
                  <a:cubicBezTo>
                    <a:pt x="4728" y="3028"/>
                    <a:pt x="4769" y="3053"/>
                    <a:pt x="4786" y="3053"/>
                  </a:cubicBezTo>
                  <a:cubicBezTo>
                    <a:pt x="4794" y="3045"/>
                    <a:pt x="4818" y="3020"/>
                    <a:pt x="4835" y="3004"/>
                  </a:cubicBezTo>
                  <a:cubicBezTo>
                    <a:pt x="4884" y="2955"/>
                    <a:pt x="4933" y="2905"/>
                    <a:pt x="4999" y="2930"/>
                  </a:cubicBezTo>
                  <a:cubicBezTo>
                    <a:pt x="5040" y="2946"/>
                    <a:pt x="5065" y="2987"/>
                    <a:pt x="5081" y="3020"/>
                  </a:cubicBezTo>
                  <a:cubicBezTo>
                    <a:pt x="5097" y="3045"/>
                    <a:pt x="5106" y="3061"/>
                    <a:pt x="5114" y="3061"/>
                  </a:cubicBezTo>
                  <a:cubicBezTo>
                    <a:pt x="5130" y="3061"/>
                    <a:pt x="5220" y="3061"/>
                    <a:pt x="5311" y="3053"/>
                  </a:cubicBezTo>
                  <a:cubicBezTo>
                    <a:pt x="5393" y="3053"/>
                    <a:pt x="5475" y="3045"/>
                    <a:pt x="5516" y="3045"/>
                  </a:cubicBezTo>
                  <a:cubicBezTo>
                    <a:pt x="5532" y="3045"/>
                    <a:pt x="5557" y="3053"/>
                    <a:pt x="5582" y="3053"/>
                  </a:cubicBezTo>
                  <a:cubicBezTo>
                    <a:pt x="5614" y="3053"/>
                    <a:pt x="5647" y="3053"/>
                    <a:pt x="5647" y="3053"/>
                  </a:cubicBezTo>
                  <a:lnTo>
                    <a:pt x="5647" y="3053"/>
                  </a:lnTo>
                  <a:cubicBezTo>
                    <a:pt x="5655" y="3045"/>
                    <a:pt x="5672" y="2979"/>
                    <a:pt x="5688" y="2914"/>
                  </a:cubicBezTo>
                  <a:cubicBezTo>
                    <a:pt x="5705" y="2856"/>
                    <a:pt x="5713" y="2807"/>
                    <a:pt x="5713" y="2799"/>
                  </a:cubicBezTo>
                  <a:cubicBezTo>
                    <a:pt x="5713" y="2790"/>
                    <a:pt x="5696" y="2774"/>
                    <a:pt x="5672" y="2749"/>
                  </a:cubicBezTo>
                  <a:cubicBezTo>
                    <a:pt x="5623" y="2692"/>
                    <a:pt x="5565" y="2626"/>
                    <a:pt x="5582" y="2569"/>
                  </a:cubicBezTo>
                  <a:cubicBezTo>
                    <a:pt x="5582" y="2536"/>
                    <a:pt x="5598" y="2470"/>
                    <a:pt x="5614" y="2413"/>
                  </a:cubicBezTo>
                  <a:cubicBezTo>
                    <a:pt x="5631" y="2331"/>
                    <a:pt x="5655" y="2232"/>
                    <a:pt x="5664" y="2183"/>
                  </a:cubicBezTo>
                  <a:cubicBezTo>
                    <a:pt x="5680" y="2134"/>
                    <a:pt x="5696" y="2044"/>
                    <a:pt x="5696" y="199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74"/>
            <p:cNvSpPr/>
            <p:nvPr/>
          </p:nvSpPr>
          <p:spPr>
            <a:xfrm>
              <a:off x="5075350" y="2351950"/>
              <a:ext cx="142825" cy="76550"/>
            </a:xfrm>
            <a:custGeom>
              <a:avLst/>
              <a:gdLst/>
              <a:ahLst/>
              <a:cxnLst/>
              <a:rect l="l" t="t" r="r" b="b"/>
              <a:pathLst>
                <a:path w="5713" h="3062" fill="none" extrusionOk="0">
                  <a:moveTo>
                    <a:pt x="5696" y="1994"/>
                  </a:moveTo>
                  <a:cubicBezTo>
                    <a:pt x="5631" y="2003"/>
                    <a:pt x="5557" y="2003"/>
                    <a:pt x="5508" y="1994"/>
                  </a:cubicBezTo>
                  <a:cubicBezTo>
                    <a:pt x="5475" y="1994"/>
                    <a:pt x="5450" y="1994"/>
                    <a:pt x="5434" y="1994"/>
                  </a:cubicBezTo>
                  <a:cubicBezTo>
                    <a:pt x="5393" y="2003"/>
                    <a:pt x="5245" y="1978"/>
                    <a:pt x="5138" y="1962"/>
                  </a:cubicBezTo>
                  <a:cubicBezTo>
                    <a:pt x="5089" y="1962"/>
                    <a:pt x="5056" y="1953"/>
                    <a:pt x="5040" y="1953"/>
                  </a:cubicBezTo>
                  <a:lnTo>
                    <a:pt x="5040" y="1953"/>
                  </a:lnTo>
                  <a:cubicBezTo>
                    <a:pt x="4999" y="1945"/>
                    <a:pt x="4950" y="1912"/>
                    <a:pt x="4909" y="1888"/>
                  </a:cubicBezTo>
                  <a:cubicBezTo>
                    <a:pt x="4859" y="1855"/>
                    <a:pt x="4802" y="1822"/>
                    <a:pt x="4769" y="1822"/>
                  </a:cubicBezTo>
                  <a:cubicBezTo>
                    <a:pt x="4736" y="1830"/>
                    <a:pt x="4712" y="1847"/>
                    <a:pt x="4687" y="1863"/>
                  </a:cubicBezTo>
                  <a:lnTo>
                    <a:pt x="4687" y="1863"/>
                  </a:lnTo>
                  <a:cubicBezTo>
                    <a:pt x="4654" y="1888"/>
                    <a:pt x="4621" y="1912"/>
                    <a:pt x="4564" y="1912"/>
                  </a:cubicBezTo>
                  <a:cubicBezTo>
                    <a:pt x="4490" y="1921"/>
                    <a:pt x="4449" y="1855"/>
                    <a:pt x="4408" y="1806"/>
                  </a:cubicBezTo>
                  <a:cubicBezTo>
                    <a:pt x="4400" y="1797"/>
                    <a:pt x="4392" y="1789"/>
                    <a:pt x="4392" y="1781"/>
                  </a:cubicBezTo>
                  <a:cubicBezTo>
                    <a:pt x="4383" y="1789"/>
                    <a:pt x="4375" y="1797"/>
                    <a:pt x="4367" y="1814"/>
                  </a:cubicBezTo>
                  <a:cubicBezTo>
                    <a:pt x="4351" y="1847"/>
                    <a:pt x="4326" y="1888"/>
                    <a:pt x="4277" y="1921"/>
                  </a:cubicBezTo>
                  <a:cubicBezTo>
                    <a:pt x="4195" y="1970"/>
                    <a:pt x="4096" y="1814"/>
                    <a:pt x="4030" y="1707"/>
                  </a:cubicBezTo>
                  <a:cubicBezTo>
                    <a:pt x="3998" y="1666"/>
                    <a:pt x="3973" y="1625"/>
                    <a:pt x="3973" y="1625"/>
                  </a:cubicBezTo>
                  <a:cubicBezTo>
                    <a:pt x="3957" y="1617"/>
                    <a:pt x="3891" y="1625"/>
                    <a:pt x="3825" y="1625"/>
                  </a:cubicBezTo>
                  <a:cubicBezTo>
                    <a:pt x="3743" y="1633"/>
                    <a:pt x="3653" y="1642"/>
                    <a:pt x="3620" y="1625"/>
                  </a:cubicBezTo>
                  <a:cubicBezTo>
                    <a:pt x="3563" y="1592"/>
                    <a:pt x="3587" y="1535"/>
                    <a:pt x="3604" y="1477"/>
                  </a:cubicBezTo>
                  <a:cubicBezTo>
                    <a:pt x="3612" y="1453"/>
                    <a:pt x="3628" y="1428"/>
                    <a:pt x="3620" y="1420"/>
                  </a:cubicBezTo>
                  <a:cubicBezTo>
                    <a:pt x="3620" y="1420"/>
                    <a:pt x="3579" y="1412"/>
                    <a:pt x="3538" y="1412"/>
                  </a:cubicBezTo>
                  <a:cubicBezTo>
                    <a:pt x="3472" y="1412"/>
                    <a:pt x="3399" y="1412"/>
                    <a:pt x="3374" y="1428"/>
                  </a:cubicBezTo>
                  <a:cubicBezTo>
                    <a:pt x="3325" y="1445"/>
                    <a:pt x="3218" y="1363"/>
                    <a:pt x="3128" y="1280"/>
                  </a:cubicBezTo>
                  <a:cubicBezTo>
                    <a:pt x="3070" y="1239"/>
                    <a:pt x="3021" y="1198"/>
                    <a:pt x="2996" y="1182"/>
                  </a:cubicBezTo>
                  <a:cubicBezTo>
                    <a:pt x="2939" y="1157"/>
                    <a:pt x="2931" y="1092"/>
                    <a:pt x="2914" y="1018"/>
                  </a:cubicBezTo>
                  <a:lnTo>
                    <a:pt x="2914" y="1018"/>
                  </a:lnTo>
                  <a:cubicBezTo>
                    <a:pt x="2906" y="977"/>
                    <a:pt x="2898" y="936"/>
                    <a:pt x="2890" y="928"/>
                  </a:cubicBezTo>
                  <a:cubicBezTo>
                    <a:pt x="2849" y="919"/>
                    <a:pt x="2767" y="936"/>
                    <a:pt x="2685" y="960"/>
                  </a:cubicBezTo>
                  <a:cubicBezTo>
                    <a:pt x="2652" y="969"/>
                    <a:pt x="2627" y="977"/>
                    <a:pt x="2594" y="977"/>
                  </a:cubicBezTo>
                  <a:cubicBezTo>
                    <a:pt x="2520" y="993"/>
                    <a:pt x="2430" y="878"/>
                    <a:pt x="2348" y="763"/>
                  </a:cubicBezTo>
                  <a:cubicBezTo>
                    <a:pt x="2291" y="690"/>
                    <a:pt x="2241" y="624"/>
                    <a:pt x="2217" y="616"/>
                  </a:cubicBezTo>
                  <a:cubicBezTo>
                    <a:pt x="2184" y="608"/>
                    <a:pt x="2143" y="608"/>
                    <a:pt x="2110" y="616"/>
                  </a:cubicBezTo>
                  <a:cubicBezTo>
                    <a:pt x="2053" y="616"/>
                    <a:pt x="1995" y="616"/>
                    <a:pt x="1962" y="583"/>
                  </a:cubicBezTo>
                  <a:cubicBezTo>
                    <a:pt x="1938" y="558"/>
                    <a:pt x="1848" y="484"/>
                    <a:pt x="1733" y="402"/>
                  </a:cubicBezTo>
                  <a:cubicBezTo>
                    <a:pt x="1651" y="337"/>
                    <a:pt x="1552" y="263"/>
                    <a:pt x="1478" y="214"/>
                  </a:cubicBezTo>
                  <a:cubicBezTo>
                    <a:pt x="1372" y="140"/>
                    <a:pt x="1372" y="90"/>
                    <a:pt x="1396" y="58"/>
                  </a:cubicBezTo>
                  <a:lnTo>
                    <a:pt x="1396" y="58"/>
                  </a:lnTo>
                  <a:cubicBezTo>
                    <a:pt x="1396" y="58"/>
                    <a:pt x="1404" y="49"/>
                    <a:pt x="1404" y="49"/>
                  </a:cubicBezTo>
                  <a:cubicBezTo>
                    <a:pt x="1380" y="33"/>
                    <a:pt x="1339" y="25"/>
                    <a:pt x="1281" y="17"/>
                  </a:cubicBezTo>
                  <a:cubicBezTo>
                    <a:pt x="1183" y="0"/>
                    <a:pt x="1068" y="0"/>
                    <a:pt x="1010" y="0"/>
                  </a:cubicBezTo>
                  <a:cubicBezTo>
                    <a:pt x="961" y="0"/>
                    <a:pt x="937" y="90"/>
                    <a:pt x="928" y="148"/>
                  </a:cubicBezTo>
                  <a:cubicBezTo>
                    <a:pt x="920" y="173"/>
                    <a:pt x="912" y="189"/>
                    <a:pt x="912" y="205"/>
                  </a:cubicBezTo>
                  <a:cubicBezTo>
                    <a:pt x="896" y="238"/>
                    <a:pt x="871" y="255"/>
                    <a:pt x="830" y="271"/>
                  </a:cubicBezTo>
                  <a:cubicBezTo>
                    <a:pt x="797" y="287"/>
                    <a:pt x="756" y="287"/>
                    <a:pt x="723" y="287"/>
                  </a:cubicBezTo>
                  <a:cubicBezTo>
                    <a:pt x="658" y="279"/>
                    <a:pt x="633" y="214"/>
                    <a:pt x="616" y="173"/>
                  </a:cubicBezTo>
                  <a:cubicBezTo>
                    <a:pt x="608" y="181"/>
                    <a:pt x="592" y="197"/>
                    <a:pt x="567" y="205"/>
                  </a:cubicBezTo>
                  <a:cubicBezTo>
                    <a:pt x="461" y="287"/>
                    <a:pt x="264" y="427"/>
                    <a:pt x="264" y="435"/>
                  </a:cubicBezTo>
                  <a:cubicBezTo>
                    <a:pt x="264" y="443"/>
                    <a:pt x="264" y="460"/>
                    <a:pt x="264" y="476"/>
                  </a:cubicBezTo>
                  <a:cubicBezTo>
                    <a:pt x="272" y="534"/>
                    <a:pt x="272" y="608"/>
                    <a:pt x="239" y="632"/>
                  </a:cubicBezTo>
                  <a:cubicBezTo>
                    <a:pt x="231" y="640"/>
                    <a:pt x="223" y="649"/>
                    <a:pt x="214" y="657"/>
                  </a:cubicBezTo>
                  <a:cubicBezTo>
                    <a:pt x="182" y="673"/>
                    <a:pt x="132" y="698"/>
                    <a:pt x="141" y="698"/>
                  </a:cubicBezTo>
                  <a:cubicBezTo>
                    <a:pt x="165" y="739"/>
                    <a:pt x="173" y="846"/>
                    <a:pt x="173" y="854"/>
                  </a:cubicBezTo>
                  <a:lnTo>
                    <a:pt x="173" y="862"/>
                  </a:lnTo>
                  <a:lnTo>
                    <a:pt x="165" y="870"/>
                  </a:lnTo>
                  <a:cubicBezTo>
                    <a:pt x="165" y="870"/>
                    <a:pt x="50" y="1034"/>
                    <a:pt x="50" y="1042"/>
                  </a:cubicBezTo>
                  <a:cubicBezTo>
                    <a:pt x="50" y="1051"/>
                    <a:pt x="42" y="1059"/>
                    <a:pt x="42" y="1075"/>
                  </a:cubicBezTo>
                  <a:lnTo>
                    <a:pt x="42" y="1075"/>
                  </a:lnTo>
                  <a:cubicBezTo>
                    <a:pt x="26" y="1108"/>
                    <a:pt x="1" y="1174"/>
                    <a:pt x="50" y="1207"/>
                  </a:cubicBezTo>
                  <a:cubicBezTo>
                    <a:pt x="75" y="1223"/>
                    <a:pt x="99" y="1239"/>
                    <a:pt x="132" y="1264"/>
                  </a:cubicBezTo>
                  <a:cubicBezTo>
                    <a:pt x="198" y="1305"/>
                    <a:pt x="264" y="1354"/>
                    <a:pt x="272" y="1354"/>
                  </a:cubicBezTo>
                  <a:cubicBezTo>
                    <a:pt x="280" y="1354"/>
                    <a:pt x="280" y="1346"/>
                    <a:pt x="288" y="1330"/>
                  </a:cubicBezTo>
                  <a:cubicBezTo>
                    <a:pt x="313" y="1305"/>
                    <a:pt x="329" y="1289"/>
                    <a:pt x="354" y="1289"/>
                  </a:cubicBezTo>
                  <a:cubicBezTo>
                    <a:pt x="370" y="1289"/>
                    <a:pt x="444" y="1321"/>
                    <a:pt x="518" y="1371"/>
                  </a:cubicBezTo>
                  <a:cubicBezTo>
                    <a:pt x="625" y="1436"/>
                    <a:pt x="748" y="1518"/>
                    <a:pt x="764" y="1535"/>
                  </a:cubicBezTo>
                  <a:cubicBezTo>
                    <a:pt x="764" y="1535"/>
                    <a:pt x="789" y="1559"/>
                    <a:pt x="822" y="1584"/>
                  </a:cubicBezTo>
                  <a:cubicBezTo>
                    <a:pt x="904" y="1666"/>
                    <a:pt x="1060" y="1806"/>
                    <a:pt x="1068" y="1814"/>
                  </a:cubicBezTo>
                  <a:cubicBezTo>
                    <a:pt x="1076" y="1822"/>
                    <a:pt x="1084" y="1822"/>
                    <a:pt x="1092" y="1839"/>
                  </a:cubicBezTo>
                  <a:cubicBezTo>
                    <a:pt x="1142" y="1871"/>
                    <a:pt x="1240" y="1945"/>
                    <a:pt x="1273" y="1929"/>
                  </a:cubicBezTo>
                  <a:cubicBezTo>
                    <a:pt x="1289" y="1921"/>
                    <a:pt x="1298" y="1912"/>
                    <a:pt x="1306" y="1896"/>
                  </a:cubicBezTo>
                  <a:lnTo>
                    <a:pt x="1314" y="1896"/>
                  </a:lnTo>
                  <a:cubicBezTo>
                    <a:pt x="1339" y="1863"/>
                    <a:pt x="1363" y="1839"/>
                    <a:pt x="1454" y="1880"/>
                  </a:cubicBezTo>
                  <a:cubicBezTo>
                    <a:pt x="1495" y="1888"/>
                    <a:pt x="1544" y="1912"/>
                    <a:pt x="1601" y="1929"/>
                  </a:cubicBezTo>
                  <a:cubicBezTo>
                    <a:pt x="1733" y="1978"/>
                    <a:pt x="1880" y="2027"/>
                    <a:pt x="1905" y="2060"/>
                  </a:cubicBezTo>
                  <a:cubicBezTo>
                    <a:pt x="1913" y="2085"/>
                    <a:pt x="1921" y="2109"/>
                    <a:pt x="1921" y="2142"/>
                  </a:cubicBezTo>
                  <a:cubicBezTo>
                    <a:pt x="1930" y="2167"/>
                    <a:pt x="1921" y="2191"/>
                    <a:pt x="1930" y="2191"/>
                  </a:cubicBezTo>
                  <a:cubicBezTo>
                    <a:pt x="1938" y="2191"/>
                    <a:pt x="1954" y="2200"/>
                    <a:pt x="1987" y="2200"/>
                  </a:cubicBezTo>
                  <a:cubicBezTo>
                    <a:pt x="2086" y="2208"/>
                    <a:pt x="2250" y="2224"/>
                    <a:pt x="2274" y="2273"/>
                  </a:cubicBezTo>
                  <a:lnTo>
                    <a:pt x="2274" y="2273"/>
                  </a:lnTo>
                  <a:cubicBezTo>
                    <a:pt x="2291" y="2290"/>
                    <a:pt x="2291" y="2306"/>
                    <a:pt x="2299" y="2323"/>
                  </a:cubicBezTo>
                  <a:cubicBezTo>
                    <a:pt x="2299" y="2331"/>
                    <a:pt x="2307" y="2339"/>
                    <a:pt x="2307" y="2339"/>
                  </a:cubicBezTo>
                  <a:cubicBezTo>
                    <a:pt x="2307" y="2347"/>
                    <a:pt x="2307" y="2339"/>
                    <a:pt x="2323" y="2331"/>
                  </a:cubicBezTo>
                  <a:cubicBezTo>
                    <a:pt x="2348" y="2315"/>
                    <a:pt x="2365" y="2298"/>
                    <a:pt x="2373" y="2282"/>
                  </a:cubicBezTo>
                  <a:cubicBezTo>
                    <a:pt x="2397" y="2249"/>
                    <a:pt x="2414" y="2232"/>
                    <a:pt x="2479" y="2241"/>
                  </a:cubicBezTo>
                  <a:cubicBezTo>
                    <a:pt x="2496" y="2249"/>
                    <a:pt x="2512" y="2249"/>
                    <a:pt x="2529" y="2257"/>
                  </a:cubicBezTo>
                  <a:cubicBezTo>
                    <a:pt x="2594" y="2273"/>
                    <a:pt x="2660" y="2290"/>
                    <a:pt x="2668" y="2282"/>
                  </a:cubicBezTo>
                  <a:cubicBezTo>
                    <a:pt x="2676" y="2273"/>
                    <a:pt x="2676" y="2273"/>
                    <a:pt x="2685" y="2265"/>
                  </a:cubicBezTo>
                  <a:cubicBezTo>
                    <a:pt x="2709" y="2249"/>
                    <a:pt x="2734" y="2216"/>
                    <a:pt x="2841" y="2216"/>
                  </a:cubicBezTo>
                  <a:cubicBezTo>
                    <a:pt x="2906" y="2216"/>
                    <a:pt x="2955" y="2216"/>
                    <a:pt x="2996" y="2232"/>
                  </a:cubicBezTo>
                  <a:cubicBezTo>
                    <a:pt x="3037" y="2241"/>
                    <a:pt x="3062" y="2249"/>
                    <a:pt x="3079" y="2265"/>
                  </a:cubicBezTo>
                  <a:cubicBezTo>
                    <a:pt x="3087" y="2265"/>
                    <a:pt x="3111" y="2273"/>
                    <a:pt x="3136" y="2290"/>
                  </a:cubicBezTo>
                  <a:cubicBezTo>
                    <a:pt x="3193" y="2315"/>
                    <a:pt x="3275" y="2347"/>
                    <a:pt x="3292" y="2380"/>
                  </a:cubicBezTo>
                  <a:cubicBezTo>
                    <a:pt x="3300" y="2397"/>
                    <a:pt x="3300" y="2413"/>
                    <a:pt x="3300" y="2438"/>
                  </a:cubicBezTo>
                  <a:cubicBezTo>
                    <a:pt x="3308" y="2470"/>
                    <a:pt x="3308" y="2520"/>
                    <a:pt x="3333" y="2536"/>
                  </a:cubicBezTo>
                  <a:cubicBezTo>
                    <a:pt x="3341" y="2544"/>
                    <a:pt x="3382" y="2561"/>
                    <a:pt x="3431" y="2577"/>
                  </a:cubicBezTo>
                  <a:cubicBezTo>
                    <a:pt x="3546" y="2618"/>
                    <a:pt x="3719" y="2684"/>
                    <a:pt x="3760" y="2766"/>
                  </a:cubicBezTo>
                  <a:cubicBezTo>
                    <a:pt x="3784" y="2799"/>
                    <a:pt x="3842" y="2774"/>
                    <a:pt x="3899" y="2749"/>
                  </a:cubicBezTo>
                  <a:cubicBezTo>
                    <a:pt x="3948" y="2725"/>
                    <a:pt x="3998" y="2708"/>
                    <a:pt x="4030" y="2733"/>
                  </a:cubicBezTo>
                  <a:cubicBezTo>
                    <a:pt x="4055" y="2749"/>
                    <a:pt x="4063" y="2782"/>
                    <a:pt x="4063" y="2823"/>
                  </a:cubicBezTo>
                  <a:cubicBezTo>
                    <a:pt x="4063" y="2856"/>
                    <a:pt x="4072" y="2889"/>
                    <a:pt x="4121" y="2889"/>
                  </a:cubicBezTo>
                  <a:cubicBezTo>
                    <a:pt x="4186" y="2889"/>
                    <a:pt x="4244" y="2889"/>
                    <a:pt x="4301" y="2897"/>
                  </a:cubicBezTo>
                  <a:cubicBezTo>
                    <a:pt x="4359" y="2897"/>
                    <a:pt x="4408" y="2897"/>
                    <a:pt x="4474" y="2905"/>
                  </a:cubicBezTo>
                  <a:cubicBezTo>
                    <a:pt x="4548" y="2914"/>
                    <a:pt x="4621" y="2963"/>
                    <a:pt x="4687" y="2996"/>
                  </a:cubicBezTo>
                  <a:cubicBezTo>
                    <a:pt x="4728" y="3028"/>
                    <a:pt x="4769" y="3053"/>
                    <a:pt x="4786" y="3053"/>
                  </a:cubicBezTo>
                  <a:cubicBezTo>
                    <a:pt x="4794" y="3045"/>
                    <a:pt x="4818" y="3020"/>
                    <a:pt x="4835" y="3004"/>
                  </a:cubicBezTo>
                  <a:cubicBezTo>
                    <a:pt x="4884" y="2955"/>
                    <a:pt x="4933" y="2905"/>
                    <a:pt x="4999" y="2930"/>
                  </a:cubicBezTo>
                  <a:cubicBezTo>
                    <a:pt x="5040" y="2946"/>
                    <a:pt x="5065" y="2987"/>
                    <a:pt x="5081" y="3020"/>
                  </a:cubicBezTo>
                  <a:cubicBezTo>
                    <a:pt x="5097" y="3045"/>
                    <a:pt x="5106" y="3061"/>
                    <a:pt x="5114" y="3061"/>
                  </a:cubicBezTo>
                  <a:cubicBezTo>
                    <a:pt x="5130" y="3061"/>
                    <a:pt x="5220" y="3061"/>
                    <a:pt x="5311" y="3053"/>
                  </a:cubicBezTo>
                  <a:cubicBezTo>
                    <a:pt x="5393" y="3053"/>
                    <a:pt x="5475" y="3045"/>
                    <a:pt x="5516" y="3045"/>
                  </a:cubicBezTo>
                  <a:cubicBezTo>
                    <a:pt x="5532" y="3045"/>
                    <a:pt x="5557" y="3053"/>
                    <a:pt x="5582" y="3053"/>
                  </a:cubicBezTo>
                  <a:cubicBezTo>
                    <a:pt x="5614" y="3053"/>
                    <a:pt x="5647" y="3053"/>
                    <a:pt x="5647" y="3053"/>
                  </a:cubicBezTo>
                  <a:lnTo>
                    <a:pt x="5647" y="3053"/>
                  </a:lnTo>
                  <a:cubicBezTo>
                    <a:pt x="5655" y="3045"/>
                    <a:pt x="5672" y="2979"/>
                    <a:pt x="5688" y="2914"/>
                  </a:cubicBezTo>
                  <a:cubicBezTo>
                    <a:pt x="5705" y="2856"/>
                    <a:pt x="5713" y="2807"/>
                    <a:pt x="5713" y="2799"/>
                  </a:cubicBezTo>
                  <a:cubicBezTo>
                    <a:pt x="5713" y="2790"/>
                    <a:pt x="5696" y="2774"/>
                    <a:pt x="5672" y="2749"/>
                  </a:cubicBezTo>
                  <a:cubicBezTo>
                    <a:pt x="5623" y="2692"/>
                    <a:pt x="5565" y="2626"/>
                    <a:pt x="5582" y="2569"/>
                  </a:cubicBezTo>
                  <a:cubicBezTo>
                    <a:pt x="5582" y="2536"/>
                    <a:pt x="5598" y="2470"/>
                    <a:pt x="5614" y="2413"/>
                  </a:cubicBezTo>
                  <a:cubicBezTo>
                    <a:pt x="5631" y="2331"/>
                    <a:pt x="5655" y="2232"/>
                    <a:pt x="5664" y="2183"/>
                  </a:cubicBezTo>
                  <a:cubicBezTo>
                    <a:pt x="5680" y="2134"/>
                    <a:pt x="5696" y="2044"/>
                    <a:pt x="5696" y="199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74"/>
            <p:cNvSpPr/>
            <p:nvPr/>
          </p:nvSpPr>
          <p:spPr>
            <a:xfrm>
              <a:off x="5233125" y="2392775"/>
              <a:ext cx="57475" cy="29150"/>
            </a:xfrm>
            <a:custGeom>
              <a:avLst/>
              <a:gdLst/>
              <a:ahLst/>
              <a:cxnLst/>
              <a:rect l="l" t="t" r="r" b="b"/>
              <a:pathLst>
                <a:path w="2299" h="1166" extrusionOk="0">
                  <a:moveTo>
                    <a:pt x="50" y="731"/>
                  </a:moveTo>
                  <a:cubicBezTo>
                    <a:pt x="42" y="755"/>
                    <a:pt x="34" y="780"/>
                    <a:pt x="17" y="805"/>
                  </a:cubicBezTo>
                  <a:cubicBezTo>
                    <a:pt x="17" y="821"/>
                    <a:pt x="9" y="829"/>
                    <a:pt x="9" y="837"/>
                  </a:cubicBezTo>
                  <a:lnTo>
                    <a:pt x="9" y="837"/>
                  </a:lnTo>
                  <a:cubicBezTo>
                    <a:pt x="1" y="854"/>
                    <a:pt x="9" y="878"/>
                    <a:pt x="17" y="911"/>
                  </a:cubicBezTo>
                  <a:cubicBezTo>
                    <a:pt x="34" y="936"/>
                    <a:pt x="58" y="969"/>
                    <a:pt x="91" y="985"/>
                  </a:cubicBezTo>
                  <a:cubicBezTo>
                    <a:pt x="132" y="1018"/>
                    <a:pt x="190" y="1051"/>
                    <a:pt x="247" y="1075"/>
                  </a:cubicBezTo>
                  <a:cubicBezTo>
                    <a:pt x="280" y="1092"/>
                    <a:pt x="313" y="1092"/>
                    <a:pt x="329" y="1092"/>
                  </a:cubicBezTo>
                  <a:cubicBezTo>
                    <a:pt x="362" y="1084"/>
                    <a:pt x="411" y="1084"/>
                    <a:pt x="461" y="1092"/>
                  </a:cubicBezTo>
                  <a:cubicBezTo>
                    <a:pt x="526" y="1108"/>
                    <a:pt x="600" y="1133"/>
                    <a:pt x="625" y="1149"/>
                  </a:cubicBezTo>
                  <a:cubicBezTo>
                    <a:pt x="641" y="1157"/>
                    <a:pt x="658" y="1166"/>
                    <a:pt x="682" y="1166"/>
                  </a:cubicBezTo>
                  <a:cubicBezTo>
                    <a:pt x="707" y="1166"/>
                    <a:pt x="740" y="1157"/>
                    <a:pt x="797" y="1141"/>
                  </a:cubicBezTo>
                  <a:cubicBezTo>
                    <a:pt x="838" y="1125"/>
                    <a:pt x="871" y="1108"/>
                    <a:pt x="895" y="1092"/>
                  </a:cubicBezTo>
                  <a:cubicBezTo>
                    <a:pt x="945" y="1059"/>
                    <a:pt x="986" y="1026"/>
                    <a:pt x="1076" y="1026"/>
                  </a:cubicBezTo>
                  <a:cubicBezTo>
                    <a:pt x="1142" y="1026"/>
                    <a:pt x="1191" y="1059"/>
                    <a:pt x="1240" y="1084"/>
                  </a:cubicBezTo>
                  <a:cubicBezTo>
                    <a:pt x="1289" y="1116"/>
                    <a:pt x="1339" y="1141"/>
                    <a:pt x="1413" y="1141"/>
                  </a:cubicBezTo>
                  <a:cubicBezTo>
                    <a:pt x="1478" y="1133"/>
                    <a:pt x="1609" y="1125"/>
                    <a:pt x="1741" y="1116"/>
                  </a:cubicBezTo>
                  <a:cubicBezTo>
                    <a:pt x="1880" y="1108"/>
                    <a:pt x="2012" y="1100"/>
                    <a:pt x="2061" y="1100"/>
                  </a:cubicBezTo>
                  <a:cubicBezTo>
                    <a:pt x="2110" y="1092"/>
                    <a:pt x="2151" y="1108"/>
                    <a:pt x="2176" y="1116"/>
                  </a:cubicBezTo>
                  <a:cubicBezTo>
                    <a:pt x="2209" y="1116"/>
                    <a:pt x="2225" y="1125"/>
                    <a:pt x="2233" y="1116"/>
                  </a:cubicBezTo>
                  <a:lnTo>
                    <a:pt x="2233" y="1116"/>
                  </a:lnTo>
                  <a:lnTo>
                    <a:pt x="2250" y="1116"/>
                  </a:lnTo>
                  <a:lnTo>
                    <a:pt x="2250" y="1116"/>
                  </a:lnTo>
                  <a:cubicBezTo>
                    <a:pt x="2274" y="1100"/>
                    <a:pt x="2299" y="1084"/>
                    <a:pt x="2299" y="1051"/>
                  </a:cubicBezTo>
                  <a:cubicBezTo>
                    <a:pt x="2299" y="1034"/>
                    <a:pt x="2282" y="1010"/>
                    <a:pt x="2274" y="985"/>
                  </a:cubicBezTo>
                  <a:cubicBezTo>
                    <a:pt x="2250" y="952"/>
                    <a:pt x="2233" y="919"/>
                    <a:pt x="2241" y="870"/>
                  </a:cubicBezTo>
                  <a:cubicBezTo>
                    <a:pt x="2241" y="846"/>
                    <a:pt x="2258" y="813"/>
                    <a:pt x="2274" y="788"/>
                  </a:cubicBezTo>
                  <a:lnTo>
                    <a:pt x="2274" y="788"/>
                  </a:lnTo>
                  <a:cubicBezTo>
                    <a:pt x="2282" y="764"/>
                    <a:pt x="2299" y="739"/>
                    <a:pt x="2299" y="731"/>
                  </a:cubicBezTo>
                  <a:cubicBezTo>
                    <a:pt x="2291" y="723"/>
                    <a:pt x="2241" y="723"/>
                    <a:pt x="2192" y="714"/>
                  </a:cubicBezTo>
                  <a:cubicBezTo>
                    <a:pt x="2110" y="706"/>
                    <a:pt x="2020" y="690"/>
                    <a:pt x="1995" y="640"/>
                  </a:cubicBezTo>
                  <a:cubicBezTo>
                    <a:pt x="1987" y="632"/>
                    <a:pt x="1979" y="616"/>
                    <a:pt x="1962" y="599"/>
                  </a:cubicBezTo>
                  <a:cubicBezTo>
                    <a:pt x="1930" y="550"/>
                    <a:pt x="1889" y="501"/>
                    <a:pt x="1946" y="435"/>
                  </a:cubicBezTo>
                  <a:lnTo>
                    <a:pt x="1954" y="419"/>
                  </a:lnTo>
                  <a:lnTo>
                    <a:pt x="1954" y="419"/>
                  </a:lnTo>
                  <a:cubicBezTo>
                    <a:pt x="1971" y="402"/>
                    <a:pt x="1987" y="386"/>
                    <a:pt x="1995" y="378"/>
                  </a:cubicBezTo>
                  <a:cubicBezTo>
                    <a:pt x="2003" y="378"/>
                    <a:pt x="2003" y="378"/>
                    <a:pt x="2003" y="378"/>
                  </a:cubicBezTo>
                  <a:cubicBezTo>
                    <a:pt x="2003" y="337"/>
                    <a:pt x="1995" y="279"/>
                    <a:pt x="1979" y="263"/>
                  </a:cubicBezTo>
                  <a:cubicBezTo>
                    <a:pt x="1971" y="255"/>
                    <a:pt x="1938" y="247"/>
                    <a:pt x="1889" y="230"/>
                  </a:cubicBezTo>
                  <a:cubicBezTo>
                    <a:pt x="1831" y="214"/>
                    <a:pt x="1765" y="197"/>
                    <a:pt x="1724" y="189"/>
                  </a:cubicBezTo>
                  <a:cubicBezTo>
                    <a:pt x="1692" y="189"/>
                    <a:pt x="1651" y="222"/>
                    <a:pt x="1618" y="247"/>
                  </a:cubicBezTo>
                  <a:cubicBezTo>
                    <a:pt x="1593" y="263"/>
                    <a:pt x="1577" y="279"/>
                    <a:pt x="1560" y="279"/>
                  </a:cubicBezTo>
                  <a:cubicBezTo>
                    <a:pt x="1527" y="279"/>
                    <a:pt x="1486" y="263"/>
                    <a:pt x="1445" y="238"/>
                  </a:cubicBezTo>
                  <a:cubicBezTo>
                    <a:pt x="1413" y="214"/>
                    <a:pt x="1380" y="197"/>
                    <a:pt x="1355" y="197"/>
                  </a:cubicBezTo>
                  <a:cubicBezTo>
                    <a:pt x="1339" y="189"/>
                    <a:pt x="1314" y="189"/>
                    <a:pt x="1281" y="189"/>
                  </a:cubicBezTo>
                  <a:cubicBezTo>
                    <a:pt x="1248" y="189"/>
                    <a:pt x="1207" y="189"/>
                    <a:pt x="1150" y="189"/>
                  </a:cubicBezTo>
                  <a:cubicBezTo>
                    <a:pt x="1068" y="197"/>
                    <a:pt x="1043" y="156"/>
                    <a:pt x="1043" y="99"/>
                  </a:cubicBezTo>
                  <a:cubicBezTo>
                    <a:pt x="1043" y="82"/>
                    <a:pt x="1043" y="74"/>
                    <a:pt x="1043" y="58"/>
                  </a:cubicBezTo>
                  <a:cubicBezTo>
                    <a:pt x="1043" y="41"/>
                    <a:pt x="1043" y="25"/>
                    <a:pt x="1043" y="25"/>
                  </a:cubicBezTo>
                  <a:cubicBezTo>
                    <a:pt x="1035" y="17"/>
                    <a:pt x="994" y="9"/>
                    <a:pt x="953" y="9"/>
                  </a:cubicBezTo>
                  <a:cubicBezTo>
                    <a:pt x="871" y="0"/>
                    <a:pt x="789" y="9"/>
                    <a:pt x="756" y="9"/>
                  </a:cubicBezTo>
                  <a:cubicBezTo>
                    <a:pt x="740" y="17"/>
                    <a:pt x="699" y="41"/>
                    <a:pt x="641" y="74"/>
                  </a:cubicBezTo>
                  <a:cubicBezTo>
                    <a:pt x="584" y="107"/>
                    <a:pt x="526" y="148"/>
                    <a:pt x="493" y="181"/>
                  </a:cubicBezTo>
                  <a:cubicBezTo>
                    <a:pt x="477" y="197"/>
                    <a:pt x="436" y="238"/>
                    <a:pt x="395" y="279"/>
                  </a:cubicBezTo>
                  <a:cubicBezTo>
                    <a:pt x="346" y="337"/>
                    <a:pt x="288" y="394"/>
                    <a:pt x="264" y="427"/>
                  </a:cubicBezTo>
                  <a:cubicBezTo>
                    <a:pt x="255" y="435"/>
                    <a:pt x="231" y="476"/>
                    <a:pt x="206" y="517"/>
                  </a:cubicBezTo>
                  <a:cubicBezTo>
                    <a:pt x="157" y="591"/>
                    <a:pt x="99" y="690"/>
                    <a:pt x="50" y="73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74"/>
            <p:cNvSpPr/>
            <p:nvPr/>
          </p:nvSpPr>
          <p:spPr>
            <a:xfrm>
              <a:off x="5233125" y="2392775"/>
              <a:ext cx="57475" cy="29150"/>
            </a:xfrm>
            <a:custGeom>
              <a:avLst/>
              <a:gdLst/>
              <a:ahLst/>
              <a:cxnLst/>
              <a:rect l="l" t="t" r="r" b="b"/>
              <a:pathLst>
                <a:path w="2299" h="1166" fill="none" extrusionOk="0">
                  <a:moveTo>
                    <a:pt x="50" y="731"/>
                  </a:moveTo>
                  <a:cubicBezTo>
                    <a:pt x="42" y="755"/>
                    <a:pt x="34" y="780"/>
                    <a:pt x="17" y="805"/>
                  </a:cubicBezTo>
                  <a:cubicBezTo>
                    <a:pt x="17" y="821"/>
                    <a:pt x="9" y="829"/>
                    <a:pt x="9" y="837"/>
                  </a:cubicBezTo>
                  <a:lnTo>
                    <a:pt x="9" y="837"/>
                  </a:lnTo>
                  <a:cubicBezTo>
                    <a:pt x="1" y="854"/>
                    <a:pt x="9" y="878"/>
                    <a:pt x="17" y="911"/>
                  </a:cubicBezTo>
                  <a:cubicBezTo>
                    <a:pt x="34" y="936"/>
                    <a:pt x="58" y="969"/>
                    <a:pt x="91" y="985"/>
                  </a:cubicBezTo>
                  <a:cubicBezTo>
                    <a:pt x="132" y="1018"/>
                    <a:pt x="190" y="1051"/>
                    <a:pt x="247" y="1075"/>
                  </a:cubicBezTo>
                  <a:cubicBezTo>
                    <a:pt x="280" y="1092"/>
                    <a:pt x="313" y="1092"/>
                    <a:pt x="329" y="1092"/>
                  </a:cubicBezTo>
                  <a:cubicBezTo>
                    <a:pt x="362" y="1084"/>
                    <a:pt x="411" y="1084"/>
                    <a:pt x="461" y="1092"/>
                  </a:cubicBezTo>
                  <a:cubicBezTo>
                    <a:pt x="526" y="1108"/>
                    <a:pt x="600" y="1133"/>
                    <a:pt x="625" y="1149"/>
                  </a:cubicBezTo>
                  <a:cubicBezTo>
                    <a:pt x="641" y="1157"/>
                    <a:pt x="658" y="1166"/>
                    <a:pt x="682" y="1166"/>
                  </a:cubicBezTo>
                  <a:cubicBezTo>
                    <a:pt x="707" y="1166"/>
                    <a:pt x="740" y="1157"/>
                    <a:pt x="797" y="1141"/>
                  </a:cubicBezTo>
                  <a:cubicBezTo>
                    <a:pt x="838" y="1125"/>
                    <a:pt x="871" y="1108"/>
                    <a:pt x="895" y="1092"/>
                  </a:cubicBezTo>
                  <a:cubicBezTo>
                    <a:pt x="945" y="1059"/>
                    <a:pt x="986" y="1026"/>
                    <a:pt x="1076" y="1026"/>
                  </a:cubicBezTo>
                  <a:cubicBezTo>
                    <a:pt x="1142" y="1026"/>
                    <a:pt x="1191" y="1059"/>
                    <a:pt x="1240" y="1084"/>
                  </a:cubicBezTo>
                  <a:cubicBezTo>
                    <a:pt x="1289" y="1116"/>
                    <a:pt x="1339" y="1141"/>
                    <a:pt x="1413" y="1141"/>
                  </a:cubicBezTo>
                  <a:cubicBezTo>
                    <a:pt x="1478" y="1133"/>
                    <a:pt x="1609" y="1125"/>
                    <a:pt x="1741" y="1116"/>
                  </a:cubicBezTo>
                  <a:cubicBezTo>
                    <a:pt x="1880" y="1108"/>
                    <a:pt x="2012" y="1100"/>
                    <a:pt x="2061" y="1100"/>
                  </a:cubicBezTo>
                  <a:cubicBezTo>
                    <a:pt x="2110" y="1092"/>
                    <a:pt x="2151" y="1108"/>
                    <a:pt x="2176" y="1116"/>
                  </a:cubicBezTo>
                  <a:cubicBezTo>
                    <a:pt x="2209" y="1116"/>
                    <a:pt x="2225" y="1125"/>
                    <a:pt x="2233" y="1116"/>
                  </a:cubicBezTo>
                  <a:lnTo>
                    <a:pt x="2233" y="1116"/>
                  </a:lnTo>
                  <a:lnTo>
                    <a:pt x="2250" y="1116"/>
                  </a:lnTo>
                  <a:lnTo>
                    <a:pt x="2250" y="1116"/>
                  </a:lnTo>
                  <a:cubicBezTo>
                    <a:pt x="2274" y="1100"/>
                    <a:pt x="2299" y="1084"/>
                    <a:pt x="2299" y="1051"/>
                  </a:cubicBezTo>
                  <a:cubicBezTo>
                    <a:pt x="2299" y="1034"/>
                    <a:pt x="2282" y="1010"/>
                    <a:pt x="2274" y="985"/>
                  </a:cubicBezTo>
                  <a:cubicBezTo>
                    <a:pt x="2250" y="952"/>
                    <a:pt x="2233" y="919"/>
                    <a:pt x="2241" y="870"/>
                  </a:cubicBezTo>
                  <a:cubicBezTo>
                    <a:pt x="2241" y="846"/>
                    <a:pt x="2258" y="813"/>
                    <a:pt x="2274" y="788"/>
                  </a:cubicBezTo>
                  <a:lnTo>
                    <a:pt x="2274" y="788"/>
                  </a:lnTo>
                  <a:cubicBezTo>
                    <a:pt x="2282" y="764"/>
                    <a:pt x="2299" y="739"/>
                    <a:pt x="2299" y="731"/>
                  </a:cubicBezTo>
                  <a:cubicBezTo>
                    <a:pt x="2291" y="723"/>
                    <a:pt x="2241" y="723"/>
                    <a:pt x="2192" y="714"/>
                  </a:cubicBezTo>
                  <a:cubicBezTo>
                    <a:pt x="2110" y="706"/>
                    <a:pt x="2020" y="690"/>
                    <a:pt x="1995" y="640"/>
                  </a:cubicBezTo>
                  <a:cubicBezTo>
                    <a:pt x="1987" y="632"/>
                    <a:pt x="1979" y="616"/>
                    <a:pt x="1962" y="599"/>
                  </a:cubicBezTo>
                  <a:cubicBezTo>
                    <a:pt x="1930" y="550"/>
                    <a:pt x="1889" y="501"/>
                    <a:pt x="1946" y="435"/>
                  </a:cubicBezTo>
                  <a:lnTo>
                    <a:pt x="1954" y="419"/>
                  </a:lnTo>
                  <a:lnTo>
                    <a:pt x="1954" y="419"/>
                  </a:lnTo>
                  <a:cubicBezTo>
                    <a:pt x="1971" y="402"/>
                    <a:pt x="1987" y="386"/>
                    <a:pt x="1995" y="378"/>
                  </a:cubicBezTo>
                  <a:cubicBezTo>
                    <a:pt x="2003" y="378"/>
                    <a:pt x="2003" y="378"/>
                    <a:pt x="2003" y="378"/>
                  </a:cubicBezTo>
                  <a:cubicBezTo>
                    <a:pt x="2003" y="337"/>
                    <a:pt x="1995" y="279"/>
                    <a:pt x="1979" y="263"/>
                  </a:cubicBezTo>
                  <a:cubicBezTo>
                    <a:pt x="1971" y="255"/>
                    <a:pt x="1938" y="247"/>
                    <a:pt x="1889" y="230"/>
                  </a:cubicBezTo>
                  <a:cubicBezTo>
                    <a:pt x="1831" y="214"/>
                    <a:pt x="1765" y="197"/>
                    <a:pt x="1724" y="189"/>
                  </a:cubicBezTo>
                  <a:cubicBezTo>
                    <a:pt x="1692" y="189"/>
                    <a:pt x="1651" y="222"/>
                    <a:pt x="1618" y="247"/>
                  </a:cubicBezTo>
                  <a:cubicBezTo>
                    <a:pt x="1593" y="263"/>
                    <a:pt x="1577" y="279"/>
                    <a:pt x="1560" y="279"/>
                  </a:cubicBezTo>
                  <a:cubicBezTo>
                    <a:pt x="1527" y="279"/>
                    <a:pt x="1486" y="263"/>
                    <a:pt x="1445" y="238"/>
                  </a:cubicBezTo>
                  <a:cubicBezTo>
                    <a:pt x="1413" y="214"/>
                    <a:pt x="1380" y="197"/>
                    <a:pt x="1355" y="197"/>
                  </a:cubicBezTo>
                  <a:cubicBezTo>
                    <a:pt x="1339" y="189"/>
                    <a:pt x="1314" y="189"/>
                    <a:pt x="1281" y="189"/>
                  </a:cubicBezTo>
                  <a:cubicBezTo>
                    <a:pt x="1248" y="189"/>
                    <a:pt x="1207" y="189"/>
                    <a:pt x="1150" y="189"/>
                  </a:cubicBezTo>
                  <a:cubicBezTo>
                    <a:pt x="1068" y="197"/>
                    <a:pt x="1043" y="156"/>
                    <a:pt x="1043" y="99"/>
                  </a:cubicBezTo>
                  <a:cubicBezTo>
                    <a:pt x="1043" y="82"/>
                    <a:pt x="1043" y="74"/>
                    <a:pt x="1043" y="58"/>
                  </a:cubicBezTo>
                  <a:cubicBezTo>
                    <a:pt x="1043" y="41"/>
                    <a:pt x="1043" y="25"/>
                    <a:pt x="1043" y="25"/>
                  </a:cubicBezTo>
                  <a:cubicBezTo>
                    <a:pt x="1035" y="17"/>
                    <a:pt x="994" y="9"/>
                    <a:pt x="953" y="9"/>
                  </a:cubicBezTo>
                  <a:cubicBezTo>
                    <a:pt x="871" y="0"/>
                    <a:pt x="789" y="9"/>
                    <a:pt x="756" y="9"/>
                  </a:cubicBezTo>
                  <a:cubicBezTo>
                    <a:pt x="740" y="17"/>
                    <a:pt x="699" y="41"/>
                    <a:pt x="641" y="74"/>
                  </a:cubicBezTo>
                  <a:cubicBezTo>
                    <a:pt x="584" y="107"/>
                    <a:pt x="526" y="148"/>
                    <a:pt x="493" y="181"/>
                  </a:cubicBezTo>
                  <a:cubicBezTo>
                    <a:pt x="477" y="197"/>
                    <a:pt x="436" y="238"/>
                    <a:pt x="395" y="279"/>
                  </a:cubicBezTo>
                  <a:cubicBezTo>
                    <a:pt x="346" y="337"/>
                    <a:pt x="288" y="394"/>
                    <a:pt x="264" y="427"/>
                  </a:cubicBezTo>
                  <a:cubicBezTo>
                    <a:pt x="255" y="435"/>
                    <a:pt x="231" y="476"/>
                    <a:pt x="206" y="517"/>
                  </a:cubicBezTo>
                  <a:cubicBezTo>
                    <a:pt x="157" y="591"/>
                    <a:pt x="99" y="690"/>
                    <a:pt x="50" y="73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74"/>
            <p:cNvSpPr/>
            <p:nvPr/>
          </p:nvSpPr>
          <p:spPr>
            <a:xfrm>
              <a:off x="5038625" y="2239725"/>
              <a:ext cx="40875" cy="47200"/>
            </a:xfrm>
            <a:custGeom>
              <a:avLst/>
              <a:gdLst/>
              <a:ahLst/>
              <a:cxnLst/>
              <a:rect l="l" t="t" r="r" b="b"/>
              <a:pathLst>
                <a:path w="1635" h="1888" extrusionOk="0">
                  <a:moveTo>
                    <a:pt x="1" y="320"/>
                  </a:moveTo>
                  <a:cubicBezTo>
                    <a:pt x="9" y="337"/>
                    <a:pt x="17" y="361"/>
                    <a:pt x="17" y="378"/>
                  </a:cubicBezTo>
                  <a:cubicBezTo>
                    <a:pt x="26" y="419"/>
                    <a:pt x="26" y="468"/>
                    <a:pt x="26" y="493"/>
                  </a:cubicBezTo>
                  <a:cubicBezTo>
                    <a:pt x="26" y="517"/>
                    <a:pt x="50" y="591"/>
                    <a:pt x="75" y="681"/>
                  </a:cubicBezTo>
                  <a:cubicBezTo>
                    <a:pt x="116" y="813"/>
                    <a:pt x="173" y="969"/>
                    <a:pt x="190" y="993"/>
                  </a:cubicBezTo>
                  <a:lnTo>
                    <a:pt x="190" y="993"/>
                  </a:lnTo>
                  <a:cubicBezTo>
                    <a:pt x="198" y="1010"/>
                    <a:pt x="305" y="1051"/>
                    <a:pt x="411" y="1100"/>
                  </a:cubicBezTo>
                  <a:cubicBezTo>
                    <a:pt x="534" y="1166"/>
                    <a:pt x="666" y="1223"/>
                    <a:pt x="674" y="1264"/>
                  </a:cubicBezTo>
                  <a:cubicBezTo>
                    <a:pt x="682" y="1305"/>
                    <a:pt x="641" y="1346"/>
                    <a:pt x="600" y="1395"/>
                  </a:cubicBezTo>
                  <a:cubicBezTo>
                    <a:pt x="567" y="1436"/>
                    <a:pt x="526" y="1486"/>
                    <a:pt x="526" y="1510"/>
                  </a:cubicBezTo>
                  <a:cubicBezTo>
                    <a:pt x="526" y="1535"/>
                    <a:pt x="551" y="1609"/>
                    <a:pt x="567" y="1699"/>
                  </a:cubicBezTo>
                  <a:cubicBezTo>
                    <a:pt x="584" y="1765"/>
                    <a:pt x="600" y="1830"/>
                    <a:pt x="616" y="1888"/>
                  </a:cubicBezTo>
                  <a:cubicBezTo>
                    <a:pt x="658" y="1871"/>
                    <a:pt x="707" y="1847"/>
                    <a:pt x="715" y="1822"/>
                  </a:cubicBezTo>
                  <a:cubicBezTo>
                    <a:pt x="715" y="1806"/>
                    <a:pt x="715" y="1773"/>
                    <a:pt x="707" y="1732"/>
                  </a:cubicBezTo>
                  <a:cubicBezTo>
                    <a:pt x="699" y="1641"/>
                    <a:pt x="690" y="1543"/>
                    <a:pt x="772" y="1535"/>
                  </a:cubicBezTo>
                  <a:cubicBezTo>
                    <a:pt x="805" y="1535"/>
                    <a:pt x="854" y="1518"/>
                    <a:pt x="896" y="1494"/>
                  </a:cubicBezTo>
                  <a:cubicBezTo>
                    <a:pt x="920" y="1486"/>
                    <a:pt x="945" y="1469"/>
                    <a:pt x="945" y="1461"/>
                  </a:cubicBezTo>
                  <a:cubicBezTo>
                    <a:pt x="953" y="1436"/>
                    <a:pt x="953" y="1395"/>
                    <a:pt x="961" y="1346"/>
                  </a:cubicBezTo>
                  <a:cubicBezTo>
                    <a:pt x="961" y="1297"/>
                    <a:pt x="969" y="1256"/>
                    <a:pt x="969" y="1239"/>
                  </a:cubicBezTo>
                  <a:cubicBezTo>
                    <a:pt x="961" y="1207"/>
                    <a:pt x="986" y="1190"/>
                    <a:pt x="1019" y="1190"/>
                  </a:cubicBezTo>
                  <a:cubicBezTo>
                    <a:pt x="1051" y="1190"/>
                    <a:pt x="1084" y="1198"/>
                    <a:pt x="1117" y="1198"/>
                  </a:cubicBezTo>
                  <a:cubicBezTo>
                    <a:pt x="1134" y="1207"/>
                    <a:pt x="1142" y="1207"/>
                    <a:pt x="1150" y="1207"/>
                  </a:cubicBezTo>
                  <a:lnTo>
                    <a:pt x="1150" y="1207"/>
                  </a:lnTo>
                  <a:cubicBezTo>
                    <a:pt x="1150" y="1207"/>
                    <a:pt x="1232" y="1108"/>
                    <a:pt x="1314" y="1010"/>
                  </a:cubicBezTo>
                  <a:cubicBezTo>
                    <a:pt x="1380" y="919"/>
                    <a:pt x="1454" y="829"/>
                    <a:pt x="1470" y="796"/>
                  </a:cubicBezTo>
                  <a:cubicBezTo>
                    <a:pt x="1495" y="755"/>
                    <a:pt x="1544" y="657"/>
                    <a:pt x="1585" y="575"/>
                  </a:cubicBezTo>
                  <a:cubicBezTo>
                    <a:pt x="1610" y="525"/>
                    <a:pt x="1626" y="484"/>
                    <a:pt x="1634" y="468"/>
                  </a:cubicBezTo>
                  <a:cubicBezTo>
                    <a:pt x="1634" y="452"/>
                    <a:pt x="1634" y="419"/>
                    <a:pt x="1626" y="394"/>
                  </a:cubicBezTo>
                  <a:cubicBezTo>
                    <a:pt x="1626" y="378"/>
                    <a:pt x="1626" y="361"/>
                    <a:pt x="1618" y="353"/>
                  </a:cubicBezTo>
                  <a:cubicBezTo>
                    <a:pt x="1618" y="345"/>
                    <a:pt x="1610" y="345"/>
                    <a:pt x="1610" y="345"/>
                  </a:cubicBezTo>
                  <a:lnTo>
                    <a:pt x="1610" y="345"/>
                  </a:lnTo>
                  <a:cubicBezTo>
                    <a:pt x="1610" y="345"/>
                    <a:pt x="1610" y="345"/>
                    <a:pt x="1610" y="345"/>
                  </a:cubicBezTo>
                  <a:cubicBezTo>
                    <a:pt x="1593" y="345"/>
                    <a:pt x="1577" y="353"/>
                    <a:pt x="1560" y="361"/>
                  </a:cubicBezTo>
                  <a:cubicBezTo>
                    <a:pt x="1511" y="369"/>
                    <a:pt x="1462" y="386"/>
                    <a:pt x="1372" y="369"/>
                  </a:cubicBezTo>
                  <a:cubicBezTo>
                    <a:pt x="1306" y="361"/>
                    <a:pt x="1216" y="271"/>
                    <a:pt x="1125" y="181"/>
                  </a:cubicBezTo>
                  <a:cubicBezTo>
                    <a:pt x="1035" y="99"/>
                    <a:pt x="945" y="8"/>
                    <a:pt x="896" y="8"/>
                  </a:cubicBezTo>
                  <a:cubicBezTo>
                    <a:pt x="838" y="0"/>
                    <a:pt x="764" y="8"/>
                    <a:pt x="699" y="17"/>
                  </a:cubicBezTo>
                  <a:cubicBezTo>
                    <a:pt x="625" y="25"/>
                    <a:pt x="559" y="33"/>
                    <a:pt x="510" y="49"/>
                  </a:cubicBezTo>
                  <a:cubicBezTo>
                    <a:pt x="461" y="66"/>
                    <a:pt x="370" y="123"/>
                    <a:pt x="264" y="181"/>
                  </a:cubicBezTo>
                  <a:cubicBezTo>
                    <a:pt x="173" y="230"/>
                    <a:pt x="75" y="279"/>
                    <a:pt x="1" y="32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74"/>
            <p:cNvSpPr/>
            <p:nvPr/>
          </p:nvSpPr>
          <p:spPr>
            <a:xfrm>
              <a:off x="5038625" y="2239725"/>
              <a:ext cx="40875" cy="47200"/>
            </a:xfrm>
            <a:custGeom>
              <a:avLst/>
              <a:gdLst/>
              <a:ahLst/>
              <a:cxnLst/>
              <a:rect l="l" t="t" r="r" b="b"/>
              <a:pathLst>
                <a:path w="1635" h="1888" fill="none" extrusionOk="0">
                  <a:moveTo>
                    <a:pt x="1" y="320"/>
                  </a:moveTo>
                  <a:cubicBezTo>
                    <a:pt x="9" y="337"/>
                    <a:pt x="17" y="361"/>
                    <a:pt x="17" y="378"/>
                  </a:cubicBezTo>
                  <a:cubicBezTo>
                    <a:pt x="26" y="419"/>
                    <a:pt x="26" y="468"/>
                    <a:pt x="26" y="493"/>
                  </a:cubicBezTo>
                  <a:cubicBezTo>
                    <a:pt x="26" y="517"/>
                    <a:pt x="50" y="591"/>
                    <a:pt x="75" y="681"/>
                  </a:cubicBezTo>
                  <a:cubicBezTo>
                    <a:pt x="116" y="813"/>
                    <a:pt x="173" y="969"/>
                    <a:pt x="190" y="993"/>
                  </a:cubicBezTo>
                  <a:lnTo>
                    <a:pt x="190" y="993"/>
                  </a:lnTo>
                  <a:cubicBezTo>
                    <a:pt x="198" y="1010"/>
                    <a:pt x="305" y="1051"/>
                    <a:pt x="411" y="1100"/>
                  </a:cubicBezTo>
                  <a:cubicBezTo>
                    <a:pt x="534" y="1166"/>
                    <a:pt x="666" y="1223"/>
                    <a:pt x="674" y="1264"/>
                  </a:cubicBezTo>
                  <a:cubicBezTo>
                    <a:pt x="682" y="1305"/>
                    <a:pt x="641" y="1346"/>
                    <a:pt x="600" y="1395"/>
                  </a:cubicBezTo>
                  <a:cubicBezTo>
                    <a:pt x="567" y="1436"/>
                    <a:pt x="526" y="1486"/>
                    <a:pt x="526" y="1510"/>
                  </a:cubicBezTo>
                  <a:cubicBezTo>
                    <a:pt x="526" y="1535"/>
                    <a:pt x="551" y="1609"/>
                    <a:pt x="567" y="1699"/>
                  </a:cubicBezTo>
                  <a:cubicBezTo>
                    <a:pt x="584" y="1765"/>
                    <a:pt x="600" y="1830"/>
                    <a:pt x="616" y="1888"/>
                  </a:cubicBezTo>
                  <a:cubicBezTo>
                    <a:pt x="658" y="1871"/>
                    <a:pt x="707" y="1847"/>
                    <a:pt x="715" y="1822"/>
                  </a:cubicBezTo>
                  <a:cubicBezTo>
                    <a:pt x="715" y="1806"/>
                    <a:pt x="715" y="1773"/>
                    <a:pt x="707" y="1732"/>
                  </a:cubicBezTo>
                  <a:cubicBezTo>
                    <a:pt x="699" y="1641"/>
                    <a:pt x="690" y="1543"/>
                    <a:pt x="772" y="1535"/>
                  </a:cubicBezTo>
                  <a:cubicBezTo>
                    <a:pt x="805" y="1535"/>
                    <a:pt x="854" y="1518"/>
                    <a:pt x="896" y="1494"/>
                  </a:cubicBezTo>
                  <a:cubicBezTo>
                    <a:pt x="920" y="1486"/>
                    <a:pt x="945" y="1469"/>
                    <a:pt x="945" y="1461"/>
                  </a:cubicBezTo>
                  <a:cubicBezTo>
                    <a:pt x="953" y="1436"/>
                    <a:pt x="953" y="1395"/>
                    <a:pt x="961" y="1346"/>
                  </a:cubicBezTo>
                  <a:cubicBezTo>
                    <a:pt x="961" y="1297"/>
                    <a:pt x="969" y="1256"/>
                    <a:pt x="969" y="1239"/>
                  </a:cubicBezTo>
                  <a:cubicBezTo>
                    <a:pt x="961" y="1207"/>
                    <a:pt x="986" y="1190"/>
                    <a:pt x="1019" y="1190"/>
                  </a:cubicBezTo>
                  <a:cubicBezTo>
                    <a:pt x="1051" y="1190"/>
                    <a:pt x="1084" y="1198"/>
                    <a:pt x="1117" y="1198"/>
                  </a:cubicBezTo>
                  <a:cubicBezTo>
                    <a:pt x="1134" y="1207"/>
                    <a:pt x="1142" y="1207"/>
                    <a:pt x="1150" y="1207"/>
                  </a:cubicBezTo>
                  <a:lnTo>
                    <a:pt x="1150" y="1207"/>
                  </a:lnTo>
                  <a:cubicBezTo>
                    <a:pt x="1150" y="1207"/>
                    <a:pt x="1232" y="1108"/>
                    <a:pt x="1314" y="1010"/>
                  </a:cubicBezTo>
                  <a:cubicBezTo>
                    <a:pt x="1380" y="919"/>
                    <a:pt x="1454" y="829"/>
                    <a:pt x="1470" y="796"/>
                  </a:cubicBezTo>
                  <a:cubicBezTo>
                    <a:pt x="1495" y="755"/>
                    <a:pt x="1544" y="657"/>
                    <a:pt x="1585" y="575"/>
                  </a:cubicBezTo>
                  <a:cubicBezTo>
                    <a:pt x="1610" y="525"/>
                    <a:pt x="1626" y="484"/>
                    <a:pt x="1634" y="468"/>
                  </a:cubicBezTo>
                  <a:cubicBezTo>
                    <a:pt x="1634" y="452"/>
                    <a:pt x="1634" y="419"/>
                    <a:pt x="1626" y="394"/>
                  </a:cubicBezTo>
                  <a:cubicBezTo>
                    <a:pt x="1626" y="378"/>
                    <a:pt x="1626" y="361"/>
                    <a:pt x="1618" y="353"/>
                  </a:cubicBezTo>
                  <a:cubicBezTo>
                    <a:pt x="1618" y="345"/>
                    <a:pt x="1610" y="345"/>
                    <a:pt x="1610" y="345"/>
                  </a:cubicBezTo>
                  <a:lnTo>
                    <a:pt x="1610" y="345"/>
                  </a:lnTo>
                  <a:cubicBezTo>
                    <a:pt x="1610" y="345"/>
                    <a:pt x="1610" y="345"/>
                    <a:pt x="1610" y="345"/>
                  </a:cubicBezTo>
                  <a:cubicBezTo>
                    <a:pt x="1593" y="345"/>
                    <a:pt x="1577" y="353"/>
                    <a:pt x="1560" y="361"/>
                  </a:cubicBezTo>
                  <a:cubicBezTo>
                    <a:pt x="1511" y="369"/>
                    <a:pt x="1462" y="386"/>
                    <a:pt x="1372" y="369"/>
                  </a:cubicBezTo>
                  <a:cubicBezTo>
                    <a:pt x="1306" y="361"/>
                    <a:pt x="1216" y="271"/>
                    <a:pt x="1125" y="181"/>
                  </a:cubicBezTo>
                  <a:cubicBezTo>
                    <a:pt x="1035" y="99"/>
                    <a:pt x="945" y="8"/>
                    <a:pt x="896" y="8"/>
                  </a:cubicBezTo>
                  <a:cubicBezTo>
                    <a:pt x="838" y="0"/>
                    <a:pt x="764" y="8"/>
                    <a:pt x="699" y="17"/>
                  </a:cubicBezTo>
                  <a:cubicBezTo>
                    <a:pt x="625" y="25"/>
                    <a:pt x="559" y="33"/>
                    <a:pt x="510" y="49"/>
                  </a:cubicBezTo>
                  <a:cubicBezTo>
                    <a:pt x="461" y="66"/>
                    <a:pt x="370" y="123"/>
                    <a:pt x="264" y="181"/>
                  </a:cubicBezTo>
                  <a:cubicBezTo>
                    <a:pt x="173" y="230"/>
                    <a:pt x="75" y="279"/>
                    <a:pt x="1" y="32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74"/>
            <p:cNvSpPr/>
            <p:nvPr/>
          </p:nvSpPr>
          <p:spPr>
            <a:xfrm>
              <a:off x="5436675" y="2504175"/>
              <a:ext cx="133575" cy="158200"/>
            </a:xfrm>
            <a:custGeom>
              <a:avLst/>
              <a:gdLst/>
              <a:ahLst/>
              <a:cxnLst/>
              <a:rect l="l" t="t" r="r" b="b"/>
              <a:pathLst>
                <a:path w="5343" h="6328" extrusionOk="0">
                  <a:moveTo>
                    <a:pt x="3693" y="6065"/>
                  </a:moveTo>
                  <a:cubicBezTo>
                    <a:pt x="3693" y="6074"/>
                    <a:pt x="3701" y="6082"/>
                    <a:pt x="3709" y="6098"/>
                  </a:cubicBezTo>
                  <a:cubicBezTo>
                    <a:pt x="3726" y="6139"/>
                    <a:pt x="3751" y="6188"/>
                    <a:pt x="3775" y="6188"/>
                  </a:cubicBezTo>
                  <a:cubicBezTo>
                    <a:pt x="3792" y="6188"/>
                    <a:pt x="3816" y="6180"/>
                    <a:pt x="3841" y="6180"/>
                  </a:cubicBezTo>
                  <a:cubicBezTo>
                    <a:pt x="3898" y="6172"/>
                    <a:pt x="3956" y="6164"/>
                    <a:pt x="4005" y="6188"/>
                  </a:cubicBezTo>
                  <a:cubicBezTo>
                    <a:pt x="4038" y="6205"/>
                    <a:pt x="4062" y="6238"/>
                    <a:pt x="4087" y="6270"/>
                  </a:cubicBezTo>
                  <a:cubicBezTo>
                    <a:pt x="4103" y="6295"/>
                    <a:pt x="4120" y="6320"/>
                    <a:pt x="4136" y="6328"/>
                  </a:cubicBezTo>
                  <a:cubicBezTo>
                    <a:pt x="4161" y="6328"/>
                    <a:pt x="4194" y="6328"/>
                    <a:pt x="4227" y="6328"/>
                  </a:cubicBezTo>
                  <a:cubicBezTo>
                    <a:pt x="4243" y="6328"/>
                    <a:pt x="4268" y="6320"/>
                    <a:pt x="4284" y="6312"/>
                  </a:cubicBezTo>
                  <a:cubicBezTo>
                    <a:pt x="4284" y="6303"/>
                    <a:pt x="4268" y="6270"/>
                    <a:pt x="4259" y="6221"/>
                  </a:cubicBezTo>
                  <a:cubicBezTo>
                    <a:pt x="4235" y="6139"/>
                    <a:pt x="4210" y="6041"/>
                    <a:pt x="4251" y="6000"/>
                  </a:cubicBezTo>
                  <a:cubicBezTo>
                    <a:pt x="4276" y="5967"/>
                    <a:pt x="4366" y="5918"/>
                    <a:pt x="4448" y="5877"/>
                  </a:cubicBezTo>
                  <a:cubicBezTo>
                    <a:pt x="4506" y="5852"/>
                    <a:pt x="4563" y="5836"/>
                    <a:pt x="4612" y="5852"/>
                  </a:cubicBezTo>
                  <a:cubicBezTo>
                    <a:pt x="4645" y="5868"/>
                    <a:pt x="4686" y="5893"/>
                    <a:pt x="4727" y="5926"/>
                  </a:cubicBezTo>
                  <a:cubicBezTo>
                    <a:pt x="4776" y="5959"/>
                    <a:pt x="4842" y="6000"/>
                    <a:pt x="4875" y="6000"/>
                  </a:cubicBezTo>
                  <a:cubicBezTo>
                    <a:pt x="4916" y="5991"/>
                    <a:pt x="4982" y="5926"/>
                    <a:pt x="5031" y="5877"/>
                  </a:cubicBezTo>
                  <a:lnTo>
                    <a:pt x="5031" y="5877"/>
                  </a:lnTo>
                  <a:cubicBezTo>
                    <a:pt x="5064" y="5844"/>
                    <a:pt x="5096" y="5819"/>
                    <a:pt x="5113" y="5811"/>
                  </a:cubicBezTo>
                  <a:cubicBezTo>
                    <a:pt x="5170" y="5795"/>
                    <a:pt x="5228" y="5778"/>
                    <a:pt x="5269" y="5762"/>
                  </a:cubicBezTo>
                  <a:cubicBezTo>
                    <a:pt x="5261" y="5753"/>
                    <a:pt x="5261" y="5737"/>
                    <a:pt x="5252" y="5721"/>
                  </a:cubicBezTo>
                  <a:cubicBezTo>
                    <a:pt x="5252" y="5688"/>
                    <a:pt x="5244" y="5655"/>
                    <a:pt x="5236" y="5614"/>
                  </a:cubicBezTo>
                  <a:cubicBezTo>
                    <a:pt x="5236" y="5548"/>
                    <a:pt x="5269" y="5499"/>
                    <a:pt x="5293" y="5450"/>
                  </a:cubicBezTo>
                  <a:cubicBezTo>
                    <a:pt x="5318" y="5417"/>
                    <a:pt x="5343" y="5384"/>
                    <a:pt x="5334" y="5343"/>
                  </a:cubicBezTo>
                  <a:cubicBezTo>
                    <a:pt x="5326" y="5294"/>
                    <a:pt x="5244" y="5212"/>
                    <a:pt x="5170" y="5130"/>
                  </a:cubicBezTo>
                  <a:cubicBezTo>
                    <a:pt x="5121" y="5081"/>
                    <a:pt x="5080" y="5031"/>
                    <a:pt x="5064" y="4998"/>
                  </a:cubicBezTo>
                  <a:cubicBezTo>
                    <a:pt x="5023" y="4925"/>
                    <a:pt x="5088" y="4875"/>
                    <a:pt x="5146" y="4826"/>
                  </a:cubicBezTo>
                  <a:cubicBezTo>
                    <a:pt x="5170" y="4810"/>
                    <a:pt x="5187" y="4793"/>
                    <a:pt x="5187" y="4785"/>
                  </a:cubicBezTo>
                  <a:cubicBezTo>
                    <a:pt x="5187" y="4785"/>
                    <a:pt x="5105" y="4752"/>
                    <a:pt x="5039" y="4719"/>
                  </a:cubicBezTo>
                  <a:cubicBezTo>
                    <a:pt x="4998" y="4703"/>
                    <a:pt x="4957" y="4687"/>
                    <a:pt x="4940" y="4670"/>
                  </a:cubicBezTo>
                  <a:lnTo>
                    <a:pt x="4940" y="4670"/>
                  </a:lnTo>
                  <a:cubicBezTo>
                    <a:pt x="4899" y="4646"/>
                    <a:pt x="4875" y="4596"/>
                    <a:pt x="4858" y="4547"/>
                  </a:cubicBezTo>
                  <a:cubicBezTo>
                    <a:pt x="4850" y="4522"/>
                    <a:pt x="4834" y="4506"/>
                    <a:pt x="4826" y="4490"/>
                  </a:cubicBezTo>
                  <a:cubicBezTo>
                    <a:pt x="4817" y="4473"/>
                    <a:pt x="4776" y="4473"/>
                    <a:pt x="4744" y="4465"/>
                  </a:cubicBezTo>
                  <a:cubicBezTo>
                    <a:pt x="4711" y="4465"/>
                    <a:pt x="4686" y="4465"/>
                    <a:pt x="4661" y="4449"/>
                  </a:cubicBezTo>
                  <a:cubicBezTo>
                    <a:pt x="4629" y="4432"/>
                    <a:pt x="4620" y="4375"/>
                    <a:pt x="4604" y="4309"/>
                  </a:cubicBezTo>
                  <a:cubicBezTo>
                    <a:pt x="4604" y="4276"/>
                    <a:pt x="4596" y="4235"/>
                    <a:pt x="4588" y="4211"/>
                  </a:cubicBezTo>
                  <a:cubicBezTo>
                    <a:pt x="4571" y="4170"/>
                    <a:pt x="4555" y="4153"/>
                    <a:pt x="4530" y="4137"/>
                  </a:cubicBezTo>
                  <a:cubicBezTo>
                    <a:pt x="4514" y="4137"/>
                    <a:pt x="4497" y="4120"/>
                    <a:pt x="4481" y="4112"/>
                  </a:cubicBezTo>
                  <a:cubicBezTo>
                    <a:pt x="4440" y="4079"/>
                    <a:pt x="4432" y="4046"/>
                    <a:pt x="4432" y="3997"/>
                  </a:cubicBezTo>
                  <a:cubicBezTo>
                    <a:pt x="4423" y="3973"/>
                    <a:pt x="4423" y="3932"/>
                    <a:pt x="4391" y="3891"/>
                  </a:cubicBezTo>
                  <a:cubicBezTo>
                    <a:pt x="4350" y="3833"/>
                    <a:pt x="4202" y="3743"/>
                    <a:pt x="4087" y="3685"/>
                  </a:cubicBezTo>
                  <a:lnTo>
                    <a:pt x="4087" y="3685"/>
                  </a:lnTo>
                  <a:cubicBezTo>
                    <a:pt x="4038" y="3653"/>
                    <a:pt x="3997" y="3628"/>
                    <a:pt x="3980" y="3612"/>
                  </a:cubicBezTo>
                  <a:cubicBezTo>
                    <a:pt x="3939" y="3587"/>
                    <a:pt x="3923" y="3521"/>
                    <a:pt x="3906" y="3456"/>
                  </a:cubicBezTo>
                  <a:cubicBezTo>
                    <a:pt x="3898" y="3415"/>
                    <a:pt x="3890" y="3382"/>
                    <a:pt x="3882" y="3365"/>
                  </a:cubicBezTo>
                  <a:cubicBezTo>
                    <a:pt x="3874" y="3357"/>
                    <a:pt x="3833" y="3324"/>
                    <a:pt x="3792" y="3283"/>
                  </a:cubicBezTo>
                  <a:cubicBezTo>
                    <a:pt x="3701" y="3201"/>
                    <a:pt x="3570" y="3086"/>
                    <a:pt x="3521" y="3021"/>
                  </a:cubicBezTo>
                  <a:cubicBezTo>
                    <a:pt x="3480" y="2963"/>
                    <a:pt x="3496" y="2930"/>
                    <a:pt x="3529" y="2898"/>
                  </a:cubicBezTo>
                  <a:cubicBezTo>
                    <a:pt x="3537" y="2889"/>
                    <a:pt x="3554" y="2889"/>
                    <a:pt x="3562" y="2881"/>
                  </a:cubicBezTo>
                  <a:cubicBezTo>
                    <a:pt x="3570" y="2873"/>
                    <a:pt x="3586" y="2873"/>
                    <a:pt x="3586" y="2873"/>
                  </a:cubicBezTo>
                  <a:cubicBezTo>
                    <a:pt x="3586" y="2865"/>
                    <a:pt x="3365" y="2783"/>
                    <a:pt x="3143" y="2684"/>
                  </a:cubicBezTo>
                  <a:cubicBezTo>
                    <a:pt x="2897" y="2577"/>
                    <a:pt x="2651" y="2463"/>
                    <a:pt x="2643" y="2422"/>
                  </a:cubicBezTo>
                  <a:cubicBezTo>
                    <a:pt x="2643" y="2372"/>
                    <a:pt x="2692" y="2348"/>
                    <a:pt x="2733" y="2323"/>
                  </a:cubicBezTo>
                  <a:cubicBezTo>
                    <a:pt x="2757" y="2315"/>
                    <a:pt x="2774" y="2307"/>
                    <a:pt x="2774" y="2298"/>
                  </a:cubicBezTo>
                  <a:cubicBezTo>
                    <a:pt x="2782" y="2290"/>
                    <a:pt x="2774" y="2266"/>
                    <a:pt x="2766" y="2233"/>
                  </a:cubicBezTo>
                  <a:cubicBezTo>
                    <a:pt x="2757" y="2192"/>
                    <a:pt x="2741" y="2151"/>
                    <a:pt x="2757" y="2126"/>
                  </a:cubicBezTo>
                  <a:cubicBezTo>
                    <a:pt x="2766" y="2085"/>
                    <a:pt x="2864" y="2085"/>
                    <a:pt x="2979" y="2085"/>
                  </a:cubicBezTo>
                  <a:cubicBezTo>
                    <a:pt x="3078" y="2085"/>
                    <a:pt x="3184" y="2085"/>
                    <a:pt x="3209" y="2069"/>
                  </a:cubicBezTo>
                  <a:cubicBezTo>
                    <a:pt x="3233" y="2044"/>
                    <a:pt x="3283" y="2003"/>
                    <a:pt x="3332" y="1954"/>
                  </a:cubicBezTo>
                  <a:cubicBezTo>
                    <a:pt x="3373" y="1921"/>
                    <a:pt x="3406" y="1880"/>
                    <a:pt x="3406" y="1855"/>
                  </a:cubicBezTo>
                  <a:cubicBezTo>
                    <a:pt x="3406" y="1839"/>
                    <a:pt x="3389" y="1806"/>
                    <a:pt x="3373" y="1765"/>
                  </a:cubicBezTo>
                  <a:cubicBezTo>
                    <a:pt x="3340" y="1708"/>
                    <a:pt x="3307" y="1650"/>
                    <a:pt x="3291" y="1634"/>
                  </a:cubicBezTo>
                  <a:cubicBezTo>
                    <a:pt x="3283" y="1626"/>
                    <a:pt x="3242" y="1617"/>
                    <a:pt x="3192" y="1609"/>
                  </a:cubicBezTo>
                  <a:cubicBezTo>
                    <a:pt x="3127" y="1593"/>
                    <a:pt x="3053" y="1576"/>
                    <a:pt x="3037" y="1543"/>
                  </a:cubicBezTo>
                  <a:cubicBezTo>
                    <a:pt x="3004" y="1494"/>
                    <a:pt x="3069" y="1437"/>
                    <a:pt x="3127" y="1396"/>
                  </a:cubicBezTo>
                  <a:cubicBezTo>
                    <a:pt x="3151" y="1371"/>
                    <a:pt x="3176" y="1355"/>
                    <a:pt x="3176" y="1346"/>
                  </a:cubicBezTo>
                  <a:cubicBezTo>
                    <a:pt x="3176" y="1346"/>
                    <a:pt x="3119" y="1322"/>
                    <a:pt x="3053" y="1281"/>
                  </a:cubicBezTo>
                  <a:cubicBezTo>
                    <a:pt x="2954" y="1223"/>
                    <a:pt x="2840" y="1174"/>
                    <a:pt x="2790" y="1158"/>
                  </a:cubicBezTo>
                  <a:cubicBezTo>
                    <a:pt x="2757" y="1150"/>
                    <a:pt x="2716" y="1199"/>
                    <a:pt x="2684" y="1240"/>
                  </a:cubicBezTo>
                  <a:cubicBezTo>
                    <a:pt x="2651" y="1281"/>
                    <a:pt x="2626" y="1322"/>
                    <a:pt x="2585" y="1330"/>
                  </a:cubicBezTo>
                  <a:cubicBezTo>
                    <a:pt x="2552" y="1338"/>
                    <a:pt x="2487" y="1338"/>
                    <a:pt x="2421" y="1322"/>
                  </a:cubicBezTo>
                  <a:cubicBezTo>
                    <a:pt x="2323" y="1305"/>
                    <a:pt x="2216" y="1273"/>
                    <a:pt x="2150" y="1256"/>
                  </a:cubicBezTo>
                  <a:cubicBezTo>
                    <a:pt x="2085" y="1232"/>
                    <a:pt x="2044" y="1191"/>
                    <a:pt x="2002" y="1133"/>
                  </a:cubicBezTo>
                  <a:cubicBezTo>
                    <a:pt x="1970" y="1084"/>
                    <a:pt x="1945" y="1035"/>
                    <a:pt x="1929" y="985"/>
                  </a:cubicBezTo>
                  <a:cubicBezTo>
                    <a:pt x="1904" y="920"/>
                    <a:pt x="1929" y="805"/>
                    <a:pt x="1953" y="706"/>
                  </a:cubicBezTo>
                  <a:cubicBezTo>
                    <a:pt x="1970" y="632"/>
                    <a:pt x="1978" y="567"/>
                    <a:pt x="1978" y="550"/>
                  </a:cubicBezTo>
                  <a:cubicBezTo>
                    <a:pt x="1970" y="542"/>
                    <a:pt x="1920" y="559"/>
                    <a:pt x="1871" y="575"/>
                  </a:cubicBezTo>
                  <a:cubicBezTo>
                    <a:pt x="1830" y="591"/>
                    <a:pt x="1789" y="608"/>
                    <a:pt x="1764" y="600"/>
                  </a:cubicBezTo>
                  <a:cubicBezTo>
                    <a:pt x="1723" y="575"/>
                    <a:pt x="1715" y="493"/>
                    <a:pt x="1707" y="427"/>
                  </a:cubicBezTo>
                  <a:cubicBezTo>
                    <a:pt x="1699" y="403"/>
                    <a:pt x="1699" y="386"/>
                    <a:pt x="1699" y="370"/>
                  </a:cubicBezTo>
                  <a:cubicBezTo>
                    <a:pt x="1691" y="353"/>
                    <a:pt x="1568" y="239"/>
                    <a:pt x="1485" y="165"/>
                  </a:cubicBezTo>
                  <a:lnTo>
                    <a:pt x="1485" y="165"/>
                  </a:lnTo>
                  <a:cubicBezTo>
                    <a:pt x="1444" y="132"/>
                    <a:pt x="1420" y="107"/>
                    <a:pt x="1395" y="83"/>
                  </a:cubicBezTo>
                  <a:cubicBezTo>
                    <a:pt x="1338" y="91"/>
                    <a:pt x="1256" y="58"/>
                    <a:pt x="1190" y="33"/>
                  </a:cubicBezTo>
                  <a:cubicBezTo>
                    <a:pt x="1149" y="25"/>
                    <a:pt x="1141" y="1"/>
                    <a:pt x="1133" y="9"/>
                  </a:cubicBezTo>
                  <a:lnTo>
                    <a:pt x="1133" y="9"/>
                  </a:lnTo>
                  <a:cubicBezTo>
                    <a:pt x="1124" y="9"/>
                    <a:pt x="1108" y="33"/>
                    <a:pt x="1092" y="66"/>
                  </a:cubicBezTo>
                  <a:cubicBezTo>
                    <a:pt x="1059" y="107"/>
                    <a:pt x="1018" y="165"/>
                    <a:pt x="1001" y="198"/>
                  </a:cubicBezTo>
                  <a:cubicBezTo>
                    <a:pt x="993" y="206"/>
                    <a:pt x="1059" y="288"/>
                    <a:pt x="1116" y="353"/>
                  </a:cubicBezTo>
                  <a:cubicBezTo>
                    <a:pt x="1149" y="403"/>
                    <a:pt x="1190" y="444"/>
                    <a:pt x="1190" y="468"/>
                  </a:cubicBezTo>
                  <a:cubicBezTo>
                    <a:pt x="1198" y="509"/>
                    <a:pt x="1198" y="600"/>
                    <a:pt x="1190" y="674"/>
                  </a:cubicBezTo>
                  <a:cubicBezTo>
                    <a:pt x="1190" y="715"/>
                    <a:pt x="1190" y="756"/>
                    <a:pt x="1190" y="756"/>
                  </a:cubicBezTo>
                  <a:cubicBezTo>
                    <a:pt x="1190" y="772"/>
                    <a:pt x="1198" y="805"/>
                    <a:pt x="1215" y="838"/>
                  </a:cubicBezTo>
                  <a:cubicBezTo>
                    <a:pt x="1223" y="862"/>
                    <a:pt x="1231" y="887"/>
                    <a:pt x="1239" y="912"/>
                  </a:cubicBezTo>
                  <a:lnTo>
                    <a:pt x="1239" y="912"/>
                  </a:lnTo>
                  <a:cubicBezTo>
                    <a:pt x="1239" y="912"/>
                    <a:pt x="1239" y="920"/>
                    <a:pt x="1239" y="928"/>
                  </a:cubicBezTo>
                  <a:cubicBezTo>
                    <a:pt x="1239" y="953"/>
                    <a:pt x="1223" y="977"/>
                    <a:pt x="1206" y="994"/>
                  </a:cubicBezTo>
                  <a:cubicBezTo>
                    <a:pt x="1198" y="1002"/>
                    <a:pt x="1174" y="1010"/>
                    <a:pt x="1165" y="1018"/>
                  </a:cubicBezTo>
                  <a:lnTo>
                    <a:pt x="1165" y="1018"/>
                  </a:lnTo>
                  <a:cubicBezTo>
                    <a:pt x="1157" y="1018"/>
                    <a:pt x="1149" y="1018"/>
                    <a:pt x="1141" y="1018"/>
                  </a:cubicBezTo>
                  <a:lnTo>
                    <a:pt x="1141" y="1018"/>
                  </a:lnTo>
                  <a:lnTo>
                    <a:pt x="1141" y="1018"/>
                  </a:lnTo>
                  <a:cubicBezTo>
                    <a:pt x="1100" y="1018"/>
                    <a:pt x="919" y="1018"/>
                    <a:pt x="771" y="985"/>
                  </a:cubicBezTo>
                  <a:cubicBezTo>
                    <a:pt x="698" y="969"/>
                    <a:pt x="648" y="879"/>
                    <a:pt x="624" y="780"/>
                  </a:cubicBezTo>
                  <a:cubicBezTo>
                    <a:pt x="566" y="797"/>
                    <a:pt x="484" y="829"/>
                    <a:pt x="460" y="870"/>
                  </a:cubicBezTo>
                  <a:cubicBezTo>
                    <a:pt x="443" y="887"/>
                    <a:pt x="435" y="912"/>
                    <a:pt x="419" y="936"/>
                  </a:cubicBezTo>
                  <a:cubicBezTo>
                    <a:pt x="369" y="1002"/>
                    <a:pt x="304" y="1108"/>
                    <a:pt x="312" y="1150"/>
                  </a:cubicBezTo>
                  <a:cubicBezTo>
                    <a:pt x="312" y="1174"/>
                    <a:pt x="320" y="1191"/>
                    <a:pt x="328" y="1207"/>
                  </a:cubicBezTo>
                  <a:cubicBezTo>
                    <a:pt x="345" y="1248"/>
                    <a:pt x="353" y="1273"/>
                    <a:pt x="295" y="1305"/>
                  </a:cubicBezTo>
                  <a:cubicBezTo>
                    <a:pt x="271" y="1314"/>
                    <a:pt x="246" y="1314"/>
                    <a:pt x="213" y="1314"/>
                  </a:cubicBezTo>
                  <a:cubicBezTo>
                    <a:pt x="172" y="1314"/>
                    <a:pt x="131" y="1305"/>
                    <a:pt x="107" y="1330"/>
                  </a:cubicBezTo>
                  <a:cubicBezTo>
                    <a:pt x="90" y="1355"/>
                    <a:pt x="74" y="1404"/>
                    <a:pt x="57" y="1453"/>
                  </a:cubicBezTo>
                  <a:cubicBezTo>
                    <a:pt x="41" y="1502"/>
                    <a:pt x="25" y="1543"/>
                    <a:pt x="0" y="1576"/>
                  </a:cubicBezTo>
                  <a:cubicBezTo>
                    <a:pt x="0" y="1584"/>
                    <a:pt x="0" y="1593"/>
                    <a:pt x="0" y="1601"/>
                  </a:cubicBezTo>
                  <a:lnTo>
                    <a:pt x="0" y="1601"/>
                  </a:lnTo>
                  <a:cubicBezTo>
                    <a:pt x="8" y="1634"/>
                    <a:pt x="16" y="1667"/>
                    <a:pt x="25" y="1667"/>
                  </a:cubicBezTo>
                  <a:cubicBezTo>
                    <a:pt x="25" y="1667"/>
                    <a:pt x="41" y="1667"/>
                    <a:pt x="57" y="1658"/>
                  </a:cubicBezTo>
                  <a:cubicBezTo>
                    <a:pt x="107" y="1642"/>
                    <a:pt x="172" y="1617"/>
                    <a:pt x="238" y="1658"/>
                  </a:cubicBezTo>
                  <a:cubicBezTo>
                    <a:pt x="271" y="1675"/>
                    <a:pt x="295" y="1708"/>
                    <a:pt x="304" y="1740"/>
                  </a:cubicBezTo>
                  <a:cubicBezTo>
                    <a:pt x="328" y="1790"/>
                    <a:pt x="328" y="1847"/>
                    <a:pt x="328" y="1872"/>
                  </a:cubicBezTo>
                  <a:cubicBezTo>
                    <a:pt x="320" y="1896"/>
                    <a:pt x="304" y="1921"/>
                    <a:pt x="279" y="1962"/>
                  </a:cubicBezTo>
                  <a:cubicBezTo>
                    <a:pt x="246" y="2003"/>
                    <a:pt x="213" y="2052"/>
                    <a:pt x="222" y="2060"/>
                  </a:cubicBezTo>
                  <a:cubicBezTo>
                    <a:pt x="230" y="2085"/>
                    <a:pt x="230" y="2110"/>
                    <a:pt x="222" y="2126"/>
                  </a:cubicBezTo>
                  <a:cubicBezTo>
                    <a:pt x="222" y="2134"/>
                    <a:pt x="222" y="2143"/>
                    <a:pt x="222" y="2151"/>
                  </a:cubicBezTo>
                  <a:cubicBezTo>
                    <a:pt x="222" y="2159"/>
                    <a:pt x="230" y="2167"/>
                    <a:pt x="271" y="2175"/>
                  </a:cubicBezTo>
                  <a:cubicBezTo>
                    <a:pt x="320" y="2175"/>
                    <a:pt x="394" y="2159"/>
                    <a:pt x="468" y="2151"/>
                  </a:cubicBezTo>
                  <a:cubicBezTo>
                    <a:pt x="607" y="2126"/>
                    <a:pt x="755" y="2101"/>
                    <a:pt x="796" y="2159"/>
                  </a:cubicBezTo>
                  <a:cubicBezTo>
                    <a:pt x="837" y="2216"/>
                    <a:pt x="804" y="2274"/>
                    <a:pt x="780" y="2331"/>
                  </a:cubicBezTo>
                  <a:cubicBezTo>
                    <a:pt x="763" y="2356"/>
                    <a:pt x="755" y="2381"/>
                    <a:pt x="755" y="2389"/>
                  </a:cubicBezTo>
                  <a:cubicBezTo>
                    <a:pt x="763" y="2405"/>
                    <a:pt x="771" y="2438"/>
                    <a:pt x="788" y="2463"/>
                  </a:cubicBezTo>
                  <a:lnTo>
                    <a:pt x="788" y="2463"/>
                  </a:lnTo>
                  <a:cubicBezTo>
                    <a:pt x="813" y="2504"/>
                    <a:pt x="837" y="2553"/>
                    <a:pt x="837" y="2586"/>
                  </a:cubicBezTo>
                  <a:lnTo>
                    <a:pt x="837" y="2586"/>
                  </a:lnTo>
                  <a:cubicBezTo>
                    <a:pt x="845" y="2619"/>
                    <a:pt x="821" y="2676"/>
                    <a:pt x="788" y="2758"/>
                  </a:cubicBezTo>
                  <a:cubicBezTo>
                    <a:pt x="755" y="2857"/>
                    <a:pt x="706" y="2988"/>
                    <a:pt x="714" y="3045"/>
                  </a:cubicBezTo>
                  <a:cubicBezTo>
                    <a:pt x="714" y="3095"/>
                    <a:pt x="739" y="3152"/>
                    <a:pt x="755" y="3201"/>
                  </a:cubicBezTo>
                  <a:cubicBezTo>
                    <a:pt x="771" y="3267"/>
                    <a:pt x="796" y="3324"/>
                    <a:pt x="780" y="3357"/>
                  </a:cubicBezTo>
                  <a:cubicBezTo>
                    <a:pt x="771" y="3374"/>
                    <a:pt x="755" y="3398"/>
                    <a:pt x="730" y="3431"/>
                  </a:cubicBezTo>
                  <a:cubicBezTo>
                    <a:pt x="706" y="3464"/>
                    <a:pt x="673" y="3505"/>
                    <a:pt x="657" y="3546"/>
                  </a:cubicBezTo>
                  <a:cubicBezTo>
                    <a:pt x="648" y="3562"/>
                    <a:pt x="648" y="3570"/>
                    <a:pt x="648" y="3579"/>
                  </a:cubicBezTo>
                  <a:cubicBezTo>
                    <a:pt x="624" y="3636"/>
                    <a:pt x="607" y="3677"/>
                    <a:pt x="624" y="3685"/>
                  </a:cubicBezTo>
                  <a:cubicBezTo>
                    <a:pt x="648" y="3702"/>
                    <a:pt x="665" y="3726"/>
                    <a:pt x="689" y="3735"/>
                  </a:cubicBezTo>
                  <a:cubicBezTo>
                    <a:pt x="706" y="3743"/>
                    <a:pt x="722" y="3751"/>
                    <a:pt x="739" y="3751"/>
                  </a:cubicBezTo>
                  <a:cubicBezTo>
                    <a:pt x="747" y="3751"/>
                    <a:pt x="845" y="3661"/>
                    <a:pt x="936" y="3570"/>
                  </a:cubicBezTo>
                  <a:cubicBezTo>
                    <a:pt x="1018" y="3497"/>
                    <a:pt x="1083" y="3431"/>
                    <a:pt x="1116" y="3406"/>
                  </a:cubicBezTo>
                  <a:cubicBezTo>
                    <a:pt x="1141" y="3390"/>
                    <a:pt x="1174" y="3365"/>
                    <a:pt x="1206" y="3324"/>
                  </a:cubicBezTo>
                  <a:cubicBezTo>
                    <a:pt x="1305" y="3242"/>
                    <a:pt x="1412" y="3136"/>
                    <a:pt x="1469" y="3193"/>
                  </a:cubicBezTo>
                  <a:lnTo>
                    <a:pt x="1469" y="3193"/>
                  </a:lnTo>
                  <a:cubicBezTo>
                    <a:pt x="1518" y="3242"/>
                    <a:pt x="1740" y="3456"/>
                    <a:pt x="1756" y="3447"/>
                  </a:cubicBezTo>
                  <a:cubicBezTo>
                    <a:pt x="1764" y="3447"/>
                    <a:pt x="1789" y="3431"/>
                    <a:pt x="1806" y="3406"/>
                  </a:cubicBezTo>
                  <a:cubicBezTo>
                    <a:pt x="1855" y="3374"/>
                    <a:pt x="1904" y="3324"/>
                    <a:pt x="1945" y="3332"/>
                  </a:cubicBezTo>
                  <a:cubicBezTo>
                    <a:pt x="1961" y="3332"/>
                    <a:pt x="1970" y="3332"/>
                    <a:pt x="1986" y="3332"/>
                  </a:cubicBezTo>
                  <a:cubicBezTo>
                    <a:pt x="2035" y="3341"/>
                    <a:pt x="2109" y="3357"/>
                    <a:pt x="2117" y="3349"/>
                  </a:cubicBezTo>
                  <a:cubicBezTo>
                    <a:pt x="2117" y="3341"/>
                    <a:pt x="2117" y="3324"/>
                    <a:pt x="2117" y="3300"/>
                  </a:cubicBezTo>
                  <a:cubicBezTo>
                    <a:pt x="2126" y="3242"/>
                    <a:pt x="2126" y="3177"/>
                    <a:pt x="2167" y="3127"/>
                  </a:cubicBezTo>
                  <a:cubicBezTo>
                    <a:pt x="2183" y="3103"/>
                    <a:pt x="2216" y="3070"/>
                    <a:pt x="2249" y="3053"/>
                  </a:cubicBezTo>
                  <a:cubicBezTo>
                    <a:pt x="2306" y="3021"/>
                    <a:pt x="2364" y="2996"/>
                    <a:pt x="2380" y="2996"/>
                  </a:cubicBezTo>
                  <a:cubicBezTo>
                    <a:pt x="2396" y="2996"/>
                    <a:pt x="2495" y="3012"/>
                    <a:pt x="2585" y="3045"/>
                  </a:cubicBezTo>
                  <a:cubicBezTo>
                    <a:pt x="2667" y="3070"/>
                    <a:pt x="2749" y="3103"/>
                    <a:pt x="2774" y="3111"/>
                  </a:cubicBezTo>
                  <a:cubicBezTo>
                    <a:pt x="2799" y="3127"/>
                    <a:pt x="2831" y="3185"/>
                    <a:pt x="2856" y="3250"/>
                  </a:cubicBezTo>
                  <a:cubicBezTo>
                    <a:pt x="2889" y="3316"/>
                    <a:pt x="2930" y="3382"/>
                    <a:pt x="2963" y="3423"/>
                  </a:cubicBezTo>
                  <a:cubicBezTo>
                    <a:pt x="2987" y="3447"/>
                    <a:pt x="3053" y="3505"/>
                    <a:pt x="3135" y="3570"/>
                  </a:cubicBezTo>
                  <a:cubicBezTo>
                    <a:pt x="3258" y="3677"/>
                    <a:pt x="3406" y="3800"/>
                    <a:pt x="3406" y="3841"/>
                  </a:cubicBezTo>
                  <a:cubicBezTo>
                    <a:pt x="3406" y="3858"/>
                    <a:pt x="3398" y="3882"/>
                    <a:pt x="3381" y="3915"/>
                  </a:cubicBezTo>
                  <a:cubicBezTo>
                    <a:pt x="3365" y="3956"/>
                    <a:pt x="3332" y="4022"/>
                    <a:pt x="3340" y="4096"/>
                  </a:cubicBezTo>
                  <a:cubicBezTo>
                    <a:pt x="3348" y="4137"/>
                    <a:pt x="3348" y="4194"/>
                    <a:pt x="3357" y="4252"/>
                  </a:cubicBezTo>
                  <a:cubicBezTo>
                    <a:pt x="3357" y="4334"/>
                    <a:pt x="3357" y="4408"/>
                    <a:pt x="3373" y="4424"/>
                  </a:cubicBezTo>
                  <a:lnTo>
                    <a:pt x="3373" y="4424"/>
                  </a:lnTo>
                  <a:lnTo>
                    <a:pt x="3389" y="4440"/>
                  </a:lnTo>
                  <a:cubicBezTo>
                    <a:pt x="3439" y="4498"/>
                    <a:pt x="3537" y="4621"/>
                    <a:pt x="3537" y="4662"/>
                  </a:cubicBezTo>
                  <a:cubicBezTo>
                    <a:pt x="3545" y="4670"/>
                    <a:pt x="3545" y="4678"/>
                    <a:pt x="3545" y="4687"/>
                  </a:cubicBezTo>
                  <a:lnTo>
                    <a:pt x="3545" y="4687"/>
                  </a:lnTo>
                  <a:cubicBezTo>
                    <a:pt x="3545" y="4711"/>
                    <a:pt x="3545" y="4760"/>
                    <a:pt x="3586" y="4760"/>
                  </a:cubicBezTo>
                  <a:cubicBezTo>
                    <a:pt x="3611" y="4760"/>
                    <a:pt x="3627" y="4760"/>
                    <a:pt x="3644" y="4760"/>
                  </a:cubicBezTo>
                  <a:cubicBezTo>
                    <a:pt x="3734" y="4752"/>
                    <a:pt x="3833" y="4752"/>
                    <a:pt x="3841" y="4834"/>
                  </a:cubicBezTo>
                  <a:cubicBezTo>
                    <a:pt x="3841" y="4859"/>
                    <a:pt x="3833" y="4884"/>
                    <a:pt x="3824" y="4908"/>
                  </a:cubicBezTo>
                  <a:cubicBezTo>
                    <a:pt x="3816" y="4941"/>
                    <a:pt x="3808" y="4982"/>
                    <a:pt x="3824" y="4990"/>
                  </a:cubicBezTo>
                  <a:cubicBezTo>
                    <a:pt x="3841" y="5007"/>
                    <a:pt x="3865" y="5023"/>
                    <a:pt x="3882" y="5031"/>
                  </a:cubicBezTo>
                  <a:cubicBezTo>
                    <a:pt x="3923" y="5056"/>
                    <a:pt x="3964" y="5072"/>
                    <a:pt x="3964" y="5113"/>
                  </a:cubicBezTo>
                  <a:cubicBezTo>
                    <a:pt x="3964" y="5146"/>
                    <a:pt x="3947" y="5220"/>
                    <a:pt x="3915" y="5253"/>
                  </a:cubicBezTo>
                  <a:lnTo>
                    <a:pt x="3915" y="5253"/>
                  </a:lnTo>
                  <a:cubicBezTo>
                    <a:pt x="3890" y="5277"/>
                    <a:pt x="3816" y="5351"/>
                    <a:pt x="3833" y="5417"/>
                  </a:cubicBezTo>
                  <a:cubicBezTo>
                    <a:pt x="3841" y="5450"/>
                    <a:pt x="3849" y="5540"/>
                    <a:pt x="3857" y="5622"/>
                  </a:cubicBezTo>
                  <a:cubicBezTo>
                    <a:pt x="3874" y="5737"/>
                    <a:pt x="3882" y="5852"/>
                    <a:pt x="3882" y="5877"/>
                  </a:cubicBezTo>
                  <a:lnTo>
                    <a:pt x="3882" y="5877"/>
                  </a:lnTo>
                  <a:lnTo>
                    <a:pt x="3882" y="5885"/>
                  </a:lnTo>
                  <a:lnTo>
                    <a:pt x="3882" y="5885"/>
                  </a:lnTo>
                  <a:cubicBezTo>
                    <a:pt x="3874" y="5918"/>
                    <a:pt x="3800" y="5983"/>
                    <a:pt x="3718" y="6041"/>
                  </a:cubicBezTo>
                  <a:cubicBezTo>
                    <a:pt x="3709" y="6049"/>
                    <a:pt x="3701" y="6057"/>
                    <a:pt x="3693" y="606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74"/>
            <p:cNvSpPr/>
            <p:nvPr/>
          </p:nvSpPr>
          <p:spPr>
            <a:xfrm>
              <a:off x="5436675" y="2504175"/>
              <a:ext cx="133575" cy="158200"/>
            </a:xfrm>
            <a:custGeom>
              <a:avLst/>
              <a:gdLst/>
              <a:ahLst/>
              <a:cxnLst/>
              <a:rect l="l" t="t" r="r" b="b"/>
              <a:pathLst>
                <a:path w="5343" h="6328" fill="none" extrusionOk="0">
                  <a:moveTo>
                    <a:pt x="3693" y="6065"/>
                  </a:moveTo>
                  <a:cubicBezTo>
                    <a:pt x="3693" y="6074"/>
                    <a:pt x="3701" y="6082"/>
                    <a:pt x="3709" y="6098"/>
                  </a:cubicBezTo>
                  <a:cubicBezTo>
                    <a:pt x="3726" y="6139"/>
                    <a:pt x="3751" y="6188"/>
                    <a:pt x="3775" y="6188"/>
                  </a:cubicBezTo>
                  <a:cubicBezTo>
                    <a:pt x="3792" y="6188"/>
                    <a:pt x="3816" y="6180"/>
                    <a:pt x="3841" y="6180"/>
                  </a:cubicBezTo>
                  <a:cubicBezTo>
                    <a:pt x="3898" y="6172"/>
                    <a:pt x="3956" y="6164"/>
                    <a:pt x="4005" y="6188"/>
                  </a:cubicBezTo>
                  <a:cubicBezTo>
                    <a:pt x="4038" y="6205"/>
                    <a:pt x="4062" y="6238"/>
                    <a:pt x="4087" y="6270"/>
                  </a:cubicBezTo>
                  <a:cubicBezTo>
                    <a:pt x="4103" y="6295"/>
                    <a:pt x="4120" y="6320"/>
                    <a:pt x="4136" y="6328"/>
                  </a:cubicBezTo>
                  <a:cubicBezTo>
                    <a:pt x="4161" y="6328"/>
                    <a:pt x="4194" y="6328"/>
                    <a:pt x="4227" y="6328"/>
                  </a:cubicBezTo>
                  <a:cubicBezTo>
                    <a:pt x="4243" y="6328"/>
                    <a:pt x="4268" y="6320"/>
                    <a:pt x="4284" y="6312"/>
                  </a:cubicBezTo>
                  <a:cubicBezTo>
                    <a:pt x="4284" y="6303"/>
                    <a:pt x="4268" y="6270"/>
                    <a:pt x="4259" y="6221"/>
                  </a:cubicBezTo>
                  <a:cubicBezTo>
                    <a:pt x="4235" y="6139"/>
                    <a:pt x="4210" y="6041"/>
                    <a:pt x="4251" y="6000"/>
                  </a:cubicBezTo>
                  <a:cubicBezTo>
                    <a:pt x="4276" y="5967"/>
                    <a:pt x="4366" y="5918"/>
                    <a:pt x="4448" y="5877"/>
                  </a:cubicBezTo>
                  <a:cubicBezTo>
                    <a:pt x="4506" y="5852"/>
                    <a:pt x="4563" y="5836"/>
                    <a:pt x="4612" y="5852"/>
                  </a:cubicBezTo>
                  <a:cubicBezTo>
                    <a:pt x="4645" y="5868"/>
                    <a:pt x="4686" y="5893"/>
                    <a:pt x="4727" y="5926"/>
                  </a:cubicBezTo>
                  <a:cubicBezTo>
                    <a:pt x="4776" y="5959"/>
                    <a:pt x="4842" y="6000"/>
                    <a:pt x="4875" y="6000"/>
                  </a:cubicBezTo>
                  <a:cubicBezTo>
                    <a:pt x="4916" y="5991"/>
                    <a:pt x="4982" y="5926"/>
                    <a:pt x="5031" y="5877"/>
                  </a:cubicBezTo>
                  <a:lnTo>
                    <a:pt x="5031" y="5877"/>
                  </a:lnTo>
                  <a:cubicBezTo>
                    <a:pt x="5064" y="5844"/>
                    <a:pt x="5096" y="5819"/>
                    <a:pt x="5113" y="5811"/>
                  </a:cubicBezTo>
                  <a:cubicBezTo>
                    <a:pt x="5170" y="5795"/>
                    <a:pt x="5228" y="5778"/>
                    <a:pt x="5269" y="5762"/>
                  </a:cubicBezTo>
                  <a:cubicBezTo>
                    <a:pt x="5261" y="5753"/>
                    <a:pt x="5261" y="5737"/>
                    <a:pt x="5252" y="5721"/>
                  </a:cubicBezTo>
                  <a:cubicBezTo>
                    <a:pt x="5252" y="5688"/>
                    <a:pt x="5244" y="5655"/>
                    <a:pt x="5236" y="5614"/>
                  </a:cubicBezTo>
                  <a:cubicBezTo>
                    <a:pt x="5236" y="5548"/>
                    <a:pt x="5269" y="5499"/>
                    <a:pt x="5293" y="5450"/>
                  </a:cubicBezTo>
                  <a:cubicBezTo>
                    <a:pt x="5318" y="5417"/>
                    <a:pt x="5343" y="5384"/>
                    <a:pt x="5334" y="5343"/>
                  </a:cubicBezTo>
                  <a:cubicBezTo>
                    <a:pt x="5326" y="5294"/>
                    <a:pt x="5244" y="5212"/>
                    <a:pt x="5170" y="5130"/>
                  </a:cubicBezTo>
                  <a:cubicBezTo>
                    <a:pt x="5121" y="5081"/>
                    <a:pt x="5080" y="5031"/>
                    <a:pt x="5064" y="4998"/>
                  </a:cubicBezTo>
                  <a:cubicBezTo>
                    <a:pt x="5023" y="4925"/>
                    <a:pt x="5088" y="4875"/>
                    <a:pt x="5146" y="4826"/>
                  </a:cubicBezTo>
                  <a:cubicBezTo>
                    <a:pt x="5170" y="4810"/>
                    <a:pt x="5187" y="4793"/>
                    <a:pt x="5187" y="4785"/>
                  </a:cubicBezTo>
                  <a:cubicBezTo>
                    <a:pt x="5187" y="4785"/>
                    <a:pt x="5105" y="4752"/>
                    <a:pt x="5039" y="4719"/>
                  </a:cubicBezTo>
                  <a:cubicBezTo>
                    <a:pt x="4998" y="4703"/>
                    <a:pt x="4957" y="4687"/>
                    <a:pt x="4940" y="4670"/>
                  </a:cubicBezTo>
                  <a:lnTo>
                    <a:pt x="4940" y="4670"/>
                  </a:lnTo>
                  <a:cubicBezTo>
                    <a:pt x="4899" y="4646"/>
                    <a:pt x="4875" y="4596"/>
                    <a:pt x="4858" y="4547"/>
                  </a:cubicBezTo>
                  <a:cubicBezTo>
                    <a:pt x="4850" y="4522"/>
                    <a:pt x="4834" y="4506"/>
                    <a:pt x="4826" y="4490"/>
                  </a:cubicBezTo>
                  <a:cubicBezTo>
                    <a:pt x="4817" y="4473"/>
                    <a:pt x="4776" y="4473"/>
                    <a:pt x="4744" y="4465"/>
                  </a:cubicBezTo>
                  <a:cubicBezTo>
                    <a:pt x="4711" y="4465"/>
                    <a:pt x="4686" y="4465"/>
                    <a:pt x="4661" y="4449"/>
                  </a:cubicBezTo>
                  <a:cubicBezTo>
                    <a:pt x="4629" y="4432"/>
                    <a:pt x="4620" y="4375"/>
                    <a:pt x="4604" y="4309"/>
                  </a:cubicBezTo>
                  <a:cubicBezTo>
                    <a:pt x="4604" y="4276"/>
                    <a:pt x="4596" y="4235"/>
                    <a:pt x="4588" y="4211"/>
                  </a:cubicBezTo>
                  <a:cubicBezTo>
                    <a:pt x="4571" y="4170"/>
                    <a:pt x="4555" y="4153"/>
                    <a:pt x="4530" y="4137"/>
                  </a:cubicBezTo>
                  <a:cubicBezTo>
                    <a:pt x="4514" y="4137"/>
                    <a:pt x="4497" y="4120"/>
                    <a:pt x="4481" y="4112"/>
                  </a:cubicBezTo>
                  <a:cubicBezTo>
                    <a:pt x="4440" y="4079"/>
                    <a:pt x="4432" y="4046"/>
                    <a:pt x="4432" y="3997"/>
                  </a:cubicBezTo>
                  <a:cubicBezTo>
                    <a:pt x="4423" y="3973"/>
                    <a:pt x="4423" y="3932"/>
                    <a:pt x="4391" y="3891"/>
                  </a:cubicBezTo>
                  <a:cubicBezTo>
                    <a:pt x="4350" y="3833"/>
                    <a:pt x="4202" y="3743"/>
                    <a:pt x="4087" y="3685"/>
                  </a:cubicBezTo>
                  <a:lnTo>
                    <a:pt x="4087" y="3685"/>
                  </a:lnTo>
                  <a:cubicBezTo>
                    <a:pt x="4038" y="3653"/>
                    <a:pt x="3997" y="3628"/>
                    <a:pt x="3980" y="3612"/>
                  </a:cubicBezTo>
                  <a:cubicBezTo>
                    <a:pt x="3939" y="3587"/>
                    <a:pt x="3923" y="3521"/>
                    <a:pt x="3906" y="3456"/>
                  </a:cubicBezTo>
                  <a:cubicBezTo>
                    <a:pt x="3898" y="3415"/>
                    <a:pt x="3890" y="3382"/>
                    <a:pt x="3882" y="3365"/>
                  </a:cubicBezTo>
                  <a:cubicBezTo>
                    <a:pt x="3874" y="3357"/>
                    <a:pt x="3833" y="3324"/>
                    <a:pt x="3792" y="3283"/>
                  </a:cubicBezTo>
                  <a:cubicBezTo>
                    <a:pt x="3701" y="3201"/>
                    <a:pt x="3570" y="3086"/>
                    <a:pt x="3521" y="3021"/>
                  </a:cubicBezTo>
                  <a:cubicBezTo>
                    <a:pt x="3480" y="2963"/>
                    <a:pt x="3496" y="2930"/>
                    <a:pt x="3529" y="2898"/>
                  </a:cubicBezTo>
                  <a:cubicBezTo>
                    <a:pt x="3537" y="2889"/>
                    <a:pt x="3554" y="2889"/>
                    <a:pt x="3562" y="2881"/>
                  </a:cubicBezTo>
                  <a:cubicBezTo>
                    <a:pt x="3570" y="2873"/>
                    <a:pt x="3586" y="2873"/>
                    <a:pt x="3586" y="2873"/>
                  </a:cubicBezTo>
                  <a:cubicBezTo>
                    <a:pt x="3586" y="2865"/>
                    <a:pt x="3365" y="2783"/>
                    <a:pt x="3143" y="2684"/>
                  </a:cubicBezTo>
                  <a:cubicBezTo>
                    <a:pt x="2897" y="2577"/>
                    <a:pt x="2651" y="2463"/>
                    <a:pt x="2643" y="2422"/>
                  </a:cubicBezTo>
                  <a:cubicBezTo>
                    <a:pt x="2643" y="2372"/>
                    <a:pt x="2692" y="2348"/>
                    <a:pt x="2733" y="2323"/>
                  </a:cubicBezTo>
                  <a:cubicBezTo>
                    <a:pt x="2757" y="2315"/>
                    <a:pt x="2774" y="2307"/>
                    <a:pt x="2774" y="2298"/>
                  </a:cubicBezTo>
                  <a:cubicBezTo>
                    <a:pt x="2782" y="2290"/>
                    <a:pt x="2774" y="2266"/>
                    <a:pt x="2766" y="2233"/>
                  </a:cubicBezTo>
                  <a:cubicBezTo>
                    <a:pt x="2757" y="2192"/>
                    <a:pt x="2741" y="2151"/>
                    <a:pt x="2757" y="2126"/>
                  </a:cubicBezTo>
                  <a:cubicBezTo>
                    <a:pt x="2766" y="2085"/>
                    <a:pt x="2864" y="2085"/>
                    <a:pt x="2979" y="2085"/>
                  </a:cubicBezTo>
                  <a:cubicBezTo>
                    <a:pt x="3078" y="2085"/>
                    <a:pt x="3184" y="2085"/>
                    <a:pt x="3209" y="2069"/>
                  </a:cubicBezTo>
                  <a:cubicBezTo>
                    <a:pt x="3233" y="2044"/>
                    <a:pt x="3283" y="2003"/>
                    <a:pt x="3332" y="1954"/>
                  </a:cubicBezTo>
                  <a:cubicBezTo>
                    <a:pt x="3373" y="1921"/>
                    <a:pt x="3406" y="1880"/>
                    <a:pt x="3406" y="1855"/>
                  </a:cubicBezTo>
                  <a:cubicBezTo>
                    <a:pt x="3406" y="1839"/>
                    <a:pt x="3389" y="1806"/>
                    <a:pt x="3373" y="1765"/>
                  </a:cubicBezTo>
                  <a:cubicBezTo>
                    <a:pt x="3340" y="1708"/>
                    <a:pt x="3307" y="1650"/>
                    <a:pt x="3291" y="1634"/>
                  </a:cubicBezTo>
                  <a:cubicBezTo>
                    <a:pt x="3283" y="1626"/>
                    <a:pt x="3242" y="1617"/>
                    <a:pt x="3192" y="1609"/>
                  </a:cubicBezTo>
                  <a:cubicBezTo>
                    <a:pt x="3127" y="1593"/>
                    <a:pt x="3053" y="1576"/>
                    <a:pt x="3037" y="1543"/>
                  </a:cubicBezTo>
                  <a:cubicBezTo>
                    <a:pt x="3004" y="1494"/>
                    <a:pt x="3069" y="1437"/>
                    <a:pt x="3127" y="1396"/>
                  </a:cubicBezTo>
                  <a:cubicBezTo>
                    <a:pt x="3151" y="1371"/>
                    <a:pt x="3176" y="1355"/>
                    <a:pt x="3176" y="1346"/>
                  </a:cubicBezTo>
                  <a:cubicBezTo>
                    <a:pt x="3176" y="1346"/>
                    <a:pt x="3119" y="1322"/>
                    <a:pt x="3053" y="1281"/>
                  </a:cubicBezTo>
                  <a:cubicBezTo>
                    <a:pt x="2954" y="1223"/>
                    <a:pt x="2840" y="1174"/>
                    <a:pt x="2790" y="1158"/>
                  </a:cubicBezTo>
                  <a:cubicBezTo>
                    <a:pt x="2757" y="1150"/>
                    <a:pt x="2716" y="1199"/>
                    <a:pt x="2684" y="1240"/>
                  </a:cubicBezTo>
                  <a:cubicBezTo>
                    <a:pt x="2651" y="1281"/>
                    <a:pt x="2626" y="1322"/>
                    <a:pt x="2585" y="1330"/>
                  </a:cubicBezTo>
                  <a:cubicBezTo>
                    <a:pt x="2552" y="1338"/>
                    <a:pt x="2487" y="1338"/>
                    <a:pt x="2421" y="1322"/>
                  </a:cubicBezTo>
                  <a:cubicBezTo>
                    <a:pt x="2323" y="1305"/>
                    <a:pt x="2216" y="1273"/>
                    <a:pt x="2150" y="1256"/>
                  </a:cubicBezTo>
                  <a:cubicBezTo>
                    <a:pt x="2085" y="1232"/>
                    <a:pt x="2044" y="1191"/>
                    <a:pt x="2002" y="1133"/>
                  </a:cubicBezTo>
                  <a:cubicBezTo>
                    <a:pt x="1970" y="1084"/>
                    <a:pt x="1945" y="1035"/>
                    <a:pt x="1929" y="985"/>
                  </a:cubicBezTo>
                  <a:cubicBezTo>
                    <a:pt x="1904" y="920"/>
                    <a:pt x="1929" y="805"/>
                    <a:pt x="1953" y="706"/>
                  </a:cubicBezTo>
                  <a:cubicBezTo>
                    <a:pt x="1970" y="632"/>
                    <a:pt x="1978" y="567"/>
                    <a:pt x="1978" y="550"/>
                  </a:cubicBezTo>
                  <a:cubicBezTo>
                    <a:pt x="1970" y="542"/>
                    <a:pt x="1920" y="559"/>
                    <a:pt x="1871" y="575"/>
                  </a:cubicBezTo>
                  <a:cubicBezTo>
                    <a:pt x="1830" y="591"/>
                    <a:pt x="1789" y="608"/>
                    <a:pt x="1764" y="600"/>
                  </a:cubicBezTo>
                  <a:cubicBezTo>
                    <a:pt x="1723" y="575"/>
                    <a:pt x="1715" y="493"/>
                    <a:pt x="1707" y="427"/>
                  </a:cubicBezTo>
                  <a:cubicBezTo>
                    <a:pt x="1699" y="403"/>
                    <a:pt x="1699" y="386"/>
                    <a:pt x="1699" y="370"/>
                  </a:cubicBezTo>
                  <a:cubicBezTo>
                    <a:pt x="1691" y="353"/>
                    <a:pt x="1568" y="239"/>
                    <a:pt x="1485" y="165"/>
                  </a:cubicBezTo>
                  <a:lnTo>
                    <a:pt x="1485" y="165"/>
                  </a:lnTo>
                  <a:cubicBezTo>
                    <a:pt x="1444" y="132"/>
                    <a:pt x="1420" y="107"/>
                    <a:pt x="1395" y="83"/>
                  </a:cubicBezTo>
                  <a:cubicBezTo>
                    <a:pt x="1338" y="91"/>
                    <a:pt x="1256" y="58"/>
                    <a:pt x="1190" y="33"/>
                  </a:cubicBezTo>
                  <a:cubicBezTo>
                    <a:pt x="1149" y="25"/>
                    <a:pt x="1141" y="1"/>
                    <a:pt x="1133" y="9"/>
                  </a:cubicBezTo>
                  <a:lnTo>
                    <a:pt x="1133" y="9"/>
                  </a:lnTo>
                  <a:cubicBezTo>
                    <a:pt x="1124" y="9"/>
                    <a:pt x="1108" y="33"/>
                    <a:pt x="1092" y="66"/>
                  </a:cubicBezTo>
                  <a:cubicBezTo>
                    <a:pt x="1059" y="107"/>
                    <a:pt x="1018" y="165"/>
                    <a:pt x="1001" y="198"/>
                  </a:cubicBezTo>
                  <a:cubicBezTo>
                    <a:pt x="993" y="206"/>
                    <a:pt x="1059" y="288"/>
                    <a:pt x="1116" y="353"/>
                  </a:cubicBezTo>
                  <a:cubicBezTo>
                    <a:pt x="1149" y="403"/>
                    <a:pt x="1190" y="444"/>
                    <a:pt x="1190" y="468"/>
                  </a:cubicBezTo>
                  <a:cubicBezTo>
                    <a:pt x="1198" y="509"/>
                    <a:pt x="1198" y="600"/>
                    <a:pt x="1190" y="674"/>
                  </a:cubicBezTo>
                  <a:cubicBezTo>
                    <a:pt x="1190" y="715"/>
                    <a:pt x="1190" y="756"/>
                    <a:pt x="1190" y="756"/>
                  </a:cubicBezTo>
                  <a:cubicBezTo>
                    <a:pt x="1190" y="772"/>
                    <a:pt x="1198" y="805"/>
                    <a:pt x="1215" y="838"/>
                  </a:cubicBezTo>
                  <a:cubicBezTo>
                    <a:pt x="1223" y="862"/>
                    <a:pt x="1231" y="887"/>
                    <a:pt x="1239" y="912"/>
                  </a:cubicBezTo>
                  <a:lnTo>
                    <a:pt x="1239" y="912"/>
                  </a:lnTo>
                  <a:cubicBezTo>
                    <a:pt x="1239" y="912"/>
                    <a:pt x="1239" y="920"/>
                    <a:pt x="1239" y="928"/>
                  </a:cubicBezTo>
                  <a:cubicBezTo>
                    <a:pt x="1239" y="953"/>
                    <a:pt x="1223" y="977"/>
                    <a:pt x="1206" y="994"/>
                  </a:cubicBezTo>
                  <a:cubicBezTo>
                    <a:pt x="1198" y="1002"/>
                    <a:pt x="1174" y="1010"/>
                    <a:pt x="1165" y="1018"/>
                  </a:cubicBezTo>
                  <a:lnTo>
                    <a:pt x="1165" y="1018"/>
                  </a:lnTo>
                  <a:cubicBezTo>
                    <a:pt x="1157" y="1018"/>
                    <a:pt x="1149" y="1018"/>
                    <a:pt x="1141" y="1018"/>
                  </a:cubicBezTo>
                  <a:lnTo>
                    <a:pt x="1141" y="1018"/>
                  </a:lnTo>
                  <a:lnTo>
                    <a:pt x="1141" y="1018"/>
                  </a:lnTo>
                  <a:cubicBezTo>
                    <a:pt x="1100" y="1018"/>
                    <a:pt x="919" y="1018"/>
                    <a:pt x="771" y="985"/>
                  </a:cubicBezTo>
                  <a:cubicBezTo>
                    <a:pt x="698" y="969"/>
                    <a:pt x="648" y="879"/>
                    <a:pt x="624" y="780"/>
                  </a:cubicBezTo>
                  <a:cubicBezTo>
                    <a:pt x="566" y="797"/>
                    <a:pt x="484" y="829"/>
                    <a:pt x="460" y="870"/>
                  </a:cubicBezTo>
                  <a:cubicBezTo>
                    <a:pt x="443" y="887"/>
                    <a:pt x="435" y="912"/>
                    <a:pt x="419" y="936"/>
                  </a:cubicBezTo>
                  <a:cubicBezTo>
                    <a:pt x="369" y="1002"/>
                    <a:pt x="304" y="1108"/>
                    <a:pt x="312" y="1150"/>
                  </a:cubicBezTo>
                  <a:cubicBezTo>
                    <a:pt x="312" y="1174"/>
                    <a:pt x="320" y="1191"/>
                    <a:pt x="328" y="1207"/>
                  </a:cubicBezTo>
                  <a:cubicBezTo>
                    <a:pt x="345" y="1248"/>
                    <a:pt x="353" y="1273"/>
                    <a:pt x="295" y="1305"/>
                  </a:cubicBezTo>
                  <a:cubicBezTo>
                    <a:pt x="271" y="1314"/>
                    <a:pt x="246" y="1314"/>
                    <a:pt x="213" y="1314"/>
                  </a:cubicBezTo>
                  <a:cubicBezTo>
                    <a:pt x="172" y="1314"/>
                    <a:pt x="131" y="1305"/>
                    <a:pt x="107" y="1330"/>
                  </a:cubicBezTo>
                  <a:cubicBezTo>
                    <a:pt x="90" y="1355"/>
                    <a:pt x="74" y="1404"/>
                    <a:pt x="57" y="1453"/>
                  </a:cubicBezTo>
                  <a:cubicBezTo>
                    <a:pt x="41" y="1502"/>
                    <a:pt x="25" y="1543"/>
                    <a:pt x="0" y="1576"/>
                  </a:cubicBezTo>
                  <a:cubicBezTo>
                    <a:pt x="0" y="1584"/>
                    <a:pt x="0" y="1593"/>
                    <a:pt x="0" y="1601"/>
                  </a:cubicBezTo>
                  <a:lnTo>
                    <a:pt x="0" y="1601"/>
                  </a:lnTo>
                  <a:cubicBezTo>
                    <a:pt x="8" y="1634"/>
                    <a:pt x="16" y="1667"/>
                    <a:pt x="25" y="1667"/>
                  </a:cubicBezTo>
                  <a:cubicBezTo>
                    <a:pt x="25" y="1667"/>
                    <a:pt x="41" y="1667"/>
                    <a:pt x="57" y="1658"/>
                  </a:cubicBezTo>
                  <a:cubicBezTo>
                    <a:pt x="107" y="1642"/>
                    <a:pt x="172" y="1617"/>
                    <a:pt x="238" y="1658"/>
                  </a:cubicBezTo>
                  <a:cubicBezTo>
                    <a:pt x="271" y="1675"/>
                    <a:pt x="295" y="1708"/>
                    <a:pt x="304" y="1740"/>
                  </a:cubicBezTo>
                  <a:cubicBezTo>
                    <a:pt x="328" y="1790"/>
                    <a:pt x="328" y="1847"/>
                    <a:pt x="328" y="1872"/>
                  </a:cubicBezTo>
                  <a:cubicBezTo>
                    <a:pt x="320" y="1896"/>
                    <a:pt x="304" y="1921"/>
                    <a:pt x="279" y="1962"/>
                  </a:cubicBezTo>
                  <a:cubicBezTo>
                    <a:pt x="246" y="2003"/>
                    <a:pt x="213" y="2052"/>
                    <a:pt x="222" y="2060"/>
                  </a:cubicBezTo>
                  <a:cubicBezTo>
                    <a:pt x="230" y="2085"/>
                    <a:pt x="230" y="2110"/>
                    <a:pt x="222" y="2126"/>
                  </a:cubicBezTo>
                  <a:cubicBezTo>
                    <a:pt x="222" y="2134"/>
                    <a:pt x="222" y="2143"/>
                    <a:pt x="222" y="2151"/>
                  </a:cubicBezTo>
                  <a:cubicBezTo>
                    <a:pt x="222" y="2159"/>
                    <a:pt x="230" y="2167"/>
                    <a:pt x="271" y="2175"/>
                  </a:cubicBezTo>
                  <a:cubicBezTo>
                    <a:pt x="320" y="2175"/>
                    <a:pt x="394" y="2159"/>
                    <a:pt x="468" y="2151"/>
                  </a:cubicBezTo>
                  <a:cubicBezTo>
                    <a:pt x="607" y="2126"/>
                    <a:pt x="755" y="2101"/>
                    <a:pt x="796" y="2159"/>
                  </a:cubicBezTo>
                  <a:cubicBezTo>
                    <a:pt x="837" y="2216"/>
                    <a:pt x="804" y="2274"/>
                    <a:pt x="780" y="2331"/>
                  </a:cubicBezTo>
                  <a:cubicBezTo>
                    <a:pt x="763" y="2356"/>
                    <a:pt x="755" y="2381"/>
                    <a:pt x="755" y="2389"/>
                  </a:cubicBezTo>
                  <a:cubicBezTo>
                    <a:pt x="763" y="2405"/>
                    <a:pt x="771" y="2438"/>
                    <a:pt x="788" y="2463"/>
                  </a:cubicBezTo>
                  <a:lnTo>
                    <a:pt x="788" y="2463"/>
                  </a:lnTo>
                  <a:cubicBezTo>
                    <a:pt x="813" y="2504"/>
                    <a:pt x="837" y="2553"/>
                    <a:pt x="837" y="2586"/>
                  </a:cubicBezTo>
                  <a:lnTo>
                    <a:pt x="837" y="2586"/>
                  </a:lnTo>
                  <a:cubicBezTo>
                    <a:pt x="845" y="2619"/>
                    <a:pt x="821" y="2676"/>
                    <a:pt x="788" y="2758"/>
                  </a:cubicBezTo>
                  <a:cubicBezTo>
                    <a:pt x="755" y="2857"/>
                    <a:pt x="706" y="2988"/>
                    <a:pt x="714" y="3045"/>
                  </a:cubicBezTo>
                  <a:cubicBezTo>
                    <a:pt x="714" y="3095"/>
                    <a:pt x="739" y="3152"/>
                    <a:pt x="755" y="3201"/>
                  </a:cubicBezTo>
                  <a:cubicBezTo>
                    <a:pt x="771" y="3267"/>
                    <a:pt x="796" y="3324"/>
                    <a:pt x="780" y="3357"/>
                  </a:cubicBezTo>
                  <a:cubicBezTo>
                    <a:pt x="771" y="3374"/>
                    <a:pt x="755" y="3398"/>
                    <a:pt x="730" y="3431"/>
                  </a:cubicBezTo>
                  <a:cubicBezTo>
                    <a:pt x="706" y="3464"/>
                    <a:pt x="673" y="3505"/>
                    <a:pt x="657" y="3546"/>
                  </a:cubicBezTo>
                  <a:cubicBezTo>
                    <a:pt x="648" y="3562"/>
                    <a:pt x="648" y="3570"/>
                    <a:pt x="648" y="3579"/>
                  </a:cubicBezTo>
                  <a:cubicBezTo>
                    <a:pt x="624" y="3636"/>
                    <a:pt x="607" y="3677"/>
                    <a:pt x="624" y="3685"/>
                  </a:cubicBezTo>
                  <a:cubicBezTo>
                    <a:pt x="648" y="3702"/>
                    <a:pt x="665" y="3726"/>
                    <a:pt x="689" y="3735"/>
                  </a:cubicBezTo>
                  <a:cubicBezTo>
                    <a:pt x="706" y="3743"/>
                    <a:pt x="722" y="3751"/>
                    <a:pt x="739" y="3751"/>
                  </a:cubicBezTo>
                  <a:cubicBezTo>
                    <a:pt x="747" y="3751"/>
                    <a:pt x="845" y="3661"/>
                    <a:pt x="936" y="3570"/>
                  </a:cubicBezTo>
                  <a:cubicBezTo>
                    <a:pt x="1018" y="3497"/>
                    <a:pt x="1083" y="3431"/>
                    <a:pt x="1116" y="3406"/>
                  </a:cubicBezTo>
                  <a:cubicBezTo>
                    <a:pt x="1141" y="3390"/>
                    <a:pt x="1174" y="3365"/>
                    <a:pt x="1206" y="3324"/>
                  </a:cubicBezTo>
                  <a:cubicBezTo>
                    <a:pt x="1305" y="3242"/>
                    <a:pt x="1412" y="3136"/>
                    <a:pt x="1469" y="3193"/>
                  </a:cubicBezTo>
                  <a:lnTo>
                    <a:pt x="1469" y="3193"/>
                  </a:lnTo>
                  <a:cubicBezTo>
                    <a:pt x="1518" y="3242"/>
                    <a:pt x="1740" y="3456"/>
                    <a:pt x="1756" y="3447"/>
                  </a:cubicBezTo>
                  <a:cubicBezTo>
                    <a:pt x="1764" y="3447"/>
                    <a:pt x="1789" y="3431"/>
                    <a:pt x="1806" y="3406"/>
                  </a:cubicBezTo>
                  <a:cubicBezTo>
                    <a:pt x="1855" y="3374"/>
                    <a:pt x="1904" y="3324"/>
                    <a:pt x="1945" y="3332"/>
                  </a:cubicBezTo>
                  <a:cubicBezTo>
                    <a:pt x="1961" y="3332"/>
                    <a:pt x="1970" y="3332"/>
                    <a:pt x="1986" y="3332"/>
                  </a:cubicBezTo>
                  <a:cubicBezTo>
                    <a:pt x="2035" y="3341"/>
                    <a:pt x="2109" y="3357"/>
                    <a:pt x="2117" y="3349"/>
                  </a:cubicBezTo>
                  <a:cubicBezTo>
                    <a:pt x="2117" y="3341"/>
                    <a:pt x="2117" y="3324"/>
                    <a:pt x="2117" y="3300"/>
                  </a:cubicBezTo>
                  <a:cubicBezTo>
                    <a:pt x="2126" y="3242"/>
                    <a:pt x="2126" y="3177"/>
                    <a:pt x="2167" y="3127"/>
                  </a:cubicBezTo>
                  <a:cubicBezTo>
                    <a:pt x="2183" y="3103"/>
                    <a:pt x="2216" y="3070"/>
                    <a:pt x="2249" y="3053"/>
                  </a:cubicBezTo>
                  <a:cubicBezTo>
                    <a:pt x="2306" y="3021"/>
                    <a:pt x="2364" y="2996"/>
                    <a:pt x="2380" y="2996"/>
                  </a:cubicBezTo>
                  <a:cubicBezTo>
                    <a:pt x="2396" y="2996"/>
                    <a:pt x="2495" y="3012"/>
                    <a:pt x="2585" y="3045"/>
                  </a:cubicBezTo>
                  <a:cubicBezTo>
                    <a:pt x="2667" y="3070"/>
                    <a:pt x="2749" y="3103"/>
                    <a:pt x="2774" y="3111"/>
                  </a:cubicBezTo>
                  <a:cubicBezTo>
                    <a:pt x="2799" y="3127"/>
                    <a:pt x="2831" y="3185"/>
                    <a:pt x="2856" y="3250"/>
                  </a:cubicBezTo>
                  <a:cubicBezTo>
                    <a:pt x="2889" y="3316"/>
                    <a:pt x="2930" y="3382"/>
                    <a:pt x="2963" y="3423"/>
                  </a:cubicBezTo>
                  <a:cubicBezTo>
                    <a:pt x="2987" y="3447"/>
                    <a:pt x="3053" y="3505"/>
                    <a:pt x="3135" y="3570"/>
                  </a:cubicBezTo>
                  <a:cubicBezTo>
                    <a:pt x="3258" y="3677"/>
                    <a:pt x="3406" y="3800"/>
                    <a:pt x="3406" y="3841"/>
                  </a:cubicBezTo>
                  <a:cubicBezTo>
                    <a:pt x="3406" y="3858"/>
                    <a:pt x="3398" y="3882"/>
                    <a:pt x="3381" y="3915"/>
                  </a:cubicBezTo>
                  <a:cubicBezTo>
                    <a:pt x="3365" y="3956"/>
                    <a:pt x="3332" y="4022"/>
                    <a:pt x="3340" y="4096"/>
                  </a:cubicBezTo>
                  <a:cubicBezTo>
                    <a:pt x="3348" y="4137"/>
                    <a:pt x="3348" y="4194"/>
                    <a:pt x="3357" y="4252"/>
                  </a:cubicBezTo>
                  <a:cubicBezTo>
                    <a:pt x="3357" y="4334"/>
                    <a:pt x="3357" y="4408"/>
                    <a:pt x="3373" y="4424"/>
                  </a:cubicBezTo>
                  <a:lnTo>
                    <a:pt x="3373" y="4424"/>
                  </a:lnTo>
                  <a:lnTo>
                    <a:pt x="3389" y="4440"/>
                  </a:lnTo>
                  <a:cubicBezTo>
                    <a:pt x="3439" y="4498"/>
                    <a:pt x="3537" y="4621"/>
                    <a:pt x="3537" y="4662"/>
                  </a:cubicBezTo>
                  <a:cubicBezTo>
                    <a:pt x="3545" y="4670"/>
                    <a:pt x="3545" y="4678"/>
                    <a:pt x="3545" y="4687"/>
                  </a:cubicBezTo>
                  <a:lnTo>
                    <a:pt x="3545" y="4687"/>
                  </a:lnTo>
                  <a:cubicBezTo>
                    <a:pt x="3545" y="4711"/>
                    <a:pt x="3545" y="4760"/>
                    <a:pt x="3586" y="4760"/>
                  </a:cubicBezTo>
                  <a:cubicBezTo>
                    <a:pt x="3611" y="4760"/>
                    <a:pt x="3627" y="4760"/>
                    <a:pt x="3644" y="4760"/>
                  </a:cubicBezTo>
                  <a:cubicBezTo>
                    <a:pt x="3734" y="4752"/>
                    <a:pt x="3833" y="4752"/>
                    <a:pt x="3841" y="4834"/>
                  </a:cubicBezTo>
                  <a:cubicBezTo>
                    <a:pt x="3841" y="4859"/>
                    <a:pt x="3833" y="4884"/>
                    <a:pt x="3824" y="4908"/>
                  </a:cubicBezTo>
                  <a:cubicBezTo>
                    <a:pt x="3816" y="4941"/>
                    <a:pt x="3808" y="4982"/>
                    <a:pt x="3824" y="4990"/>
                  </a:cubicBezTo>
                  <a:cubicBezTo>
                    <a:pt x="3841" y="5007"/>
                    <a:pt x="3865" y="5023"/>
                    <a:pt x="3882" y="5031"/>
                  </a:cubicBezTo>
                  <a:cubicBezTo>
                    <a:pt x="3923" y="5056"/>
                    <a:pt x="3964" y="5072"/>
                    <a:pt x="3964" y="5113"/>
                  </a:cubicBezTo>
                  <a:cubicBezTo>
                    <a:pt x="3964" y="5146"/>
                    <a:pt x="3947" y="5220"/>
                    <a:pt x="3915" y="5253"/>
                  </a:cubicBezTo>
                  <a:lnTo>
                    <a:pt x="3915" y="5253"/>
                  </a:lnTo>
                  <a:cubicBezTo>
                    <a:pt x="3890" y="5277"/>
                    <a:pt x="3816" y="5351"/>
                    <a:pt x="3833" y="5417"/>
                  </a:cubicBezTo>
                  <a:cubicBezTo>
                    <a:pt x="3841" y="5450"/>
                    <a:pt x="3849" y="5540"/>
                    <a:pt x="3857" y="5622"/>
                  </a:cubicBezTo>
                  <a:cubicBezTo>
                    <a:pt x="3874" y="5737"/>
                    <a:pt x="3882" y="5852"/>
                    <a:pt x="3882" y="5877"/>
                  </a:cubicBezTo>
                  <a:lnTo>
                    <a:pt x="3882" y="5877"/>
                  </a:lnTo>
                  <a:lnTo>
                    <a:pt x="3882" y="5885"/>
                  </a:lnTo>
                  <a:lnTo>
                    <a:pt x="3882" y="5885"/>
                  </a:lnTo>
                  <a:cubicBezTo>
                    <a:pt x="3874" y="5918"/>
                    <a:pt x="3800" y="5983"/>
                    <a:pt x="3718" y="6041"/>
                  </a:cubicBezTo>
                  <a:cubicBezTo>
                    <a:pt x="3709" y="6049"/>
                    <a:pt x="3701" y="6057"/>
                    <a:pt x="3693" y="60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74"/>
            <p:cNvSpPr/>
            <p:nvPr/>
          </p:nvSpPr>
          <p:spPr>
            <a:xfrm>
              <a:off x="4825050" y="2088100"/>
              <a:ext cx="25" cy="650"/>
            </a:xfrm>
            <a:custGeom>
              <a:avLst/>
              <a:gdLst/>
              <a:ahLst/>
              <a:cxnLst/>
              <a:rect l="l" t="t" r="r" b="b"/>
              <a:pathLst>
                <a:path w="1" h="26" extrusionOk="0">
                  <a:moveTo>
                    <a:pt x="1" y="9"/>
                  </a:moveTo>
                  <a:cubicBezTo>
                    <a:pt x="1" y="0"/>
                    <a:pt x="1" y="17"/>
                    <a:pt x="1" y="25"/>
                  </a:cubicBezTo>
                  <a:cubicBezTo>
                    <a:pt x="1" y="17"/>
                    <a:pt x="1" y="9"/>
                    <a:pt x="1" y="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74"/>
            <p:cNvSpPr/>
            <p:nvPr/>
          </p:nvSpPr>
          <p:spPr>
            <a:xfrm>
              <a:off x="4825050" y="2088100"/>
              <a:ext cx="25" cy="650"/>
            </a:xfrm>
            <a:custGeom>
              <a:avLst/>
              <a:gdLst/>
              <a:ahLst/>
              <a:cxnLst/>
              <a:rect l="l" t="t" r="r" b="b"/>
              <a:pathLst>
                <a:path w="1" h="26" fill="none" extrusionOk="0">
                  <a:moveTo>
                    <a:pt x="1" y="9"/>
                  </a:moveTo>
                  <a:cubicBezTo>
                    <a:pt x="1" y="0"/>
                    <a:pt x="1" y="17"/>
                    <a:pt x="1" y="25"/>
                  </a:cubicBezTo>
                  <a:cubicBezTo>
                    <a:pt x="1" y="17"/>
                    <a:pt x="1" y="9"/>
                    <a:pt x="1"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74"/>
            <p:cNvSpPr/>
            <p:nvPr/>
          </p:nvSpPr>
          <p:spPr>
            <a:xfrm>
              <a:off x="5081725" y="2089950"/>
              <a:ext cx="225" cy="225"/>
            </a:xfrm>
            <a:custGeom>
              <a:avLst/>
              <a:gdLst/>
              <a:ahLst/>
              <a:cxnLst/>
              <a:rect l="l" t="t" r="r" b="b"/>
              <a:pathLst>
                <a:path w="9" h="9" extrusionOk="0">
                  <a:moveTo>
                    <a:pt x="9" y="0"/>
                  </a:moveTo>
                  <a:cubicBezTo>
                    <a:pt x="9" y="0"/>
                    <a:pt x="9" y="0"/>
                    <a:pt x="9" y="0"/>
                  </a:cubicBezTo>
                  <a:cubicBezTo>
                    <a:pt x="0" y="8"/>
                    <a:pt x="0" y="0"/>
                    <a:pt x="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74"/>
            <p:cNvSpPr/>
            <p:nvPr/>
          </p:nvSpPr>
          <p:spPr>
            <a:xfrm>
              <a:off x="5081725" y="2089950"/>
              <a:ext cx="225" cy="225"/>
            </a:xfrm>
            <a:custGeom>
              <a:avLst/>
              <a:gdLst/>
              <a:ahLst/>
              <a:cxnLst/>
              <a:rect l="l" t="t" r="r" b="b"/>
              <a:pathLst>
                <a:path w="9" h="9" fill="none" extrusionOk="0">
                  <a:moveTo>
                    <a:pt x="9" y="0"/>
                  </a:moveTo>
                  <a:cubicBezTo>
                    <a:pt x="9" y="0"/>
                    <a:pt x="9" y="0"/>
                    <a:pt x="9" y="0"/>
                  </a:cubicBezTo>
                  <a:cubicBezTo>
                    <a:pt x="0" y="8"/>
                    <a:pt x="0" y="0"/>
                    <a:pt x="9"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74"/>
            <p:cNvSpPr/>
            <p:nvPr/>
          </p:nvSpPr>
          <p:spPr>
            <a:xfrm>
              <a:off x="4847625" y="2132825"/>
              <a:ext cx="136875" cy="88050"/>
            </a:xfrm>
            <a:custGeom>
              <a:avLst/>
              <a:gdLst/>
              <a:ahLst/>
              <a:cxnLst/>
              <a:rect l="l" t="t" r="r" b="b"/>
              <a:pathLst>
                <a:path w="5475" h="3522" extrusionOk="0">
                  <a:moveTo>
                    <a:pt x="4416" y="1387"/>
                  </a:moveTo>
                  <a:cubicBezTo>
                    <a:pt x="4350" y="1387"/>
                    <a:pt x="4170" y="1396"/>
                    <a:pt x="4087" y="1396"/>
                  </a:cubicBezTo>
                  <a:cubicBezTo>
                    <a:pt x="4030" y="1396"/>
                    <a:pt x="3932" y="1396"/>
                    <a:pt x="3841" y="1404"/>
                  </a:cubicBezTo>
                  <a:cubicBezTo>
                    <a:pt x="3759" y="1412"/>
                    <a:pt x="3677" y="1428"/>
                    <a:pt x="3644" y="1437"/>
                  </a:cubicBezTo>
                  <a:cubicBezTo>
                    <a:pt x="3611" y="1445"/>
                    <a:pt x="3587" y="1469"/>
                    <a:pt x="3554" y="1502"/>
                  </a:cubicBezTo>
                  <a:cubicBezTo>
                    <a:pt x="3529" y="1519"/>
                    <a:pt x="3513" y="1543"/>
                    <a:pt x="3497" y="1552"/>
                  </a:cubicBezTo>
                  <a:cubicBezTo>
                    <a:pt x="3456" y="1576"/>
                    <a:pt x="3365" y="1568"/>
                    <a:pt x="3283" y="1560"/>
                  </a:cubicBezTo>
                  <a:cubicBezTo>
                    <a:pt x="3242" y="1552"/>
                    <a:pt x="3193" y="1543"/>
                    <a:pt x="3160" y="1543"/>
                  </a:cubicBezTo>
                  <a:cubicBezTo>
                    <a:pt x="3086" y="1543"/>
                    <a:pt x="3070" y="1510"/>
                    <a:pt x="3070" y="1461"/>
                  </a:cubicBezTo>
                  <a:cubicBezTo>
                    <a:pt x="3070" y="1445"/>
                    <a:pt x="3070" y="1420"/>
                    <a:pt x="3078" y="1404"/>
                  </a:cubicBezTo>
                  <a:cubicBezTo>
                    <a:pt x="3078" y="1387"/>
                    <a:pt x="3078" y="1379"/>
                    <a:pt x="3078" y="1371"/>
                  </a:cubicBezTo>
                  <a:cubicBezTo>
                    <a:pt x="3078" y="1363"/>
                    <a:pt x="3062" y="1387"/>
                    <a:pt x="3045" y="1387"/>
                  </a:cubicBezTo>
                  <a:cubicBezTo>
                    <a:pt x="3021" y="1396"/>
                    <a:pt x="2996" y="1404"/>
                    <a:pt x="2971" y="1404"/>
                  </a:cubicBezTo>
                  <a:cubicBezTo>
                    <a:pt x="2930" y="1396"/>
                    <a:pt x="2914" y="1363"/>
                    <a:pt x="2897" y="1322"/>
                  </a:cubicBezTo>
                  <a:cubicBezTo>
                    <a:pt x="2889" y="1297"/>
                    <a:pt x="2881" y="1273"/>
                    <a:pt x="2865" y="1273"/>
                  </a:cubicBezTo>
                  <a:cubicBezTo>
                    <a:pt x="2832" y="1281"/>
                    <a:pt x="2783" y="1305"/>
                    <a:pt x="2725" y="1330"/>
                  </a:cubicBezTo>
                  <a:cubicBezTo>
                    <a:pt x="2651" y="1371"/>
                    <a:pt x="2569" y="1404"/>
                    <a:pt x="2536" y="1404"/>
                  </a:cubicBezTo>
                  <a:cubicBezTo>
                    <a:pt x="2512" y="1404"/>
                    <a:pt x="2454" y="1396"/>
                    <a:pt x="2380" y="1379"/>
                  </a:cubicBezTo>
                  <a:cubicBezTo>
                    <a:pt x="2233" y="1346"/>
                    <a:pt x="2019" y="1297"/>
                    <a:pt x="1913" y="1297"/>
                  </a:cubicBezTo>
                  <a:cubicBezTo>
                    <a:pt x="1732" y="1314"/>
                    <a:pt x="1379" y="1273"/>
                    <a:pt x="1379" y="1273"/>
                  </a:cubicBezTo>
                  <a:lnTo>
                    <a:pt x="1346" y="1273"/>
                  </a:lnTo>
                  <a:lnTo>
                    <a:pt x="1346" y="1231"/>
                  </a:lnTo>
                  <a:cubicBezTo>
                    <a:pt x="1346" y="1231"/>
                    <a:pt x="1412" y="846"/>
                    <a:pt x="1412" y="813"/>
                  </a:cubicBezTo>
                  <a:cubicBezTo>
                    <a:pt x="1420" y="747"/>
                    <a:pt x="1691" y="755"/>
                    <a:pt x="1831" y="764"/>
                  </a:cubicBezTo>
                  <a:lnTo>
                    <a:pt x="1831" y="764"/>
                  </a:lnTo>
                  <a:lnTo>
                    <a:pt x="1831" y="764"/>
                  </a:lnTo>
                  <a:cubicBezTo>
                    <a:pt x="1904" y="764"/>
                    <a:pt x="1987" y="788"/>
                    <a:pt x="2069" y="813"/>
                  </a:cubicBezTo>
                  <a:cubicBezTo>
                    <a:pt x="2142" y="829"/>
                    <a:pt x="2216" y="862"/>
                    <a:pt x="2249" y="870"/>
                  </a:cubicBezTo>
                  <a:cubicBezTo>
                    <a:pt x="2257" y="870"/>
                    <a:pt x="2257" y="870"/>
                    <a:pt x="2257" y="870"/>
                  </a:cubicBezTo>
                  <a:cubicBezTo>
                    <a:pt x="2290" y="879"/>
                    <a:pt x="2323" y="862"/>
                    <a:pt x="2356" y="838"/>
                  </a:cubicBezTo>
                  <a:cubicBezTo>
                    <a:pt x="2389" y="821"/>
                    <a:pt x="2413" y="797"/>
                    <a:pt x="2422" y="780"/>
                  </a:cubicBezTo>
                  <a:cubicBezTo>
                    <a:pt x="2413" y="764"/>
                    <a:pt x="2307" y="657"/>
                    <a:pt x="2225" y="583"/>
                  </a:cubicBezTo>
                  <a:cubicBezTo>
                    <a:pt x="2175" y="534"/>
                    <a:pt x="2134" y="501"/>
                    <a:pt x="2134" y="485"/>
                  </a:cubicBezTo>
                  <a:cubicBezTo>
                    <a:pt x="2118" y="452"/>
                    <a:pt x="2167" y="411"/>
                    <a:pt x="2225" y="370"/>
                  </a:cubicBezTo>
                  <a:cubicBezTo>
                    <a:pt x="2257" y="337"/>
                    <a:pt x="2307" y="329"/>
                    <a:pt x="2307" y="321"/>
                  </a:cubicBezTo>
                  <a:cubicBezTo>
                    <a:pt x="2298" y="312"/>
                    <a:pt x="2298" y="296"/>
                    <a:pt x="2290" y="279"/>
                  </a:cubicBezTo>
                  <a:cubicBezTo>
                    <a:pt x="2282" y="230"/>
                    <a:pt x="2274" y="165"/>
                    <a:pt x="2249" y="132"/>
                  </a:cubicBezTo>
                  <a:cubicBezTo>
                    <a:pt x="2249" y="124"/>
                    <a:pt x="2241" y="115"/>
                    <a:pt x="2233" y="107"/>
                  </a:cubicBezTo>
                  <a:lnTo>
                    <a:pt x="2233" y="107"/>
                  </a:lnTo>
                  <a:cubicBezTo>
                    <a:pt x="2208" y="66"/>
                    <a:pt x="2175" y="0"/>
                    <a:pt x="2126" y="25"/>
                  </a:cubicBezTo>
                  <a:cubicBezTo>
                    <a:pt x="2077" y="42"/>
                    <a:pt x="2052" y="74"/>
                    <a:pt x="2019" y="115"/>
                  </a:cubicBezTo>
                  <a:cubicBezTo>
                    <a:pt x="1995" y="140"/>
                    <a:pt x="1970" y="165"/>
                    <a:pt x="1946" y="189"/>
                  </a:cubicBezTo>
                  <a:cubicBezTo>
                    <a:pt x="1888" y="238"/>
                    <a:pt x="1814" y="271"/>
                    <a:pt x="1740" y="296"/>
                  </a:cubicBezTo>
                  <a:cubicBezTo>
                    <a:pt x="1699" y="321"/>
                    <a:pt x="1658" y="337"/>
                    <a:pt x="1617" y="353"/>
                  </a:cubicBezTo>
                  <a:cubicBezTo>
                    <a:pt x="1535" y="403"/>
                    <a:pt x="1453" y="337"/>
                    <a:pt x="1404" y="288"/>
                  </a:cubicBezTo>
                  <a:cubicBezTo>
                    <a:pt x="1379" y="271"/>
                    <a:pt x="1363" y="255"/>
                    <a:pt x="1363" y="255"/>
                  </a:cubicBezTo>
                  <a:cubicBezTo>
                    <a:pt x="1346" y="255"/>
                    <a:pt x="1314" y="329"/>
                    <a:pt x="1297" y="378"/>
                  </a:cubicBezTo>
                  <a:cubicBezTo>
                    <a:pt x="1289" y="394"/>
                    <a:pt x="1289" y="403"/>
                    <a:pt x="1281" y="411"/>
                  </a:cubicBezTo>
                  <a:lnTo>
                    <a:pt x="1281" y="411"/>
                  </a:lnTo>
                  <a:cubicBezTo>
                    <a:pt x="1281" y="419"/>
                    <a:pt x="1289" y="476"/>
                    <a:pt x="1297" y="534"/>
                  </a:cubicBezTo>
                  <a:cubicBezTo>
                    <a:pt x="1297" y="575"/>
                    <a:pt x="1305" y="616"/>
                    <a:pt x="1297" y="632"/>
                  </a:cubicBezTo>
                  <a:cubicBezTo>
                    <a:pt x="1289" y="657"/>
                    <a:pt x="1264" y="673"/>
                    <a:pt x="1223" y="690"/>
                  </a:cubicBezTo>
                  <a:cubicBezTo>
                    <a:pt x="1199" y="698"/>
                    <a:pt x="1166" y="706"/>
                    <a:pt x="1133" y="706"/>
                  </a:cubicBezTo>
                  <a:cubicBezTo>
                    <a:pt x="1117" y="714"/>
                    <a:pt x="1076" y="714"/>
                    <a:pt x="1035" y="723"/>
                  </a:cubicBezTo>
                  <a:cubicBezTo>
                    <a:pt x="969" y="723"/>
                    <a:pt x="895" y="731"/>
                    <a:pt x="887" y="739"/>
                  </a:cubicBezTo>
                  <a:cubicBezTo>
                    <a:pt x="879" y="747"/>
                    <a:pt x="944" y="797"/>
                    <a:pt x="985" y="854"/>
                  </a:cubicBezTo>
                  <a:cubicBezTo>
                    <a:pt x="1026" y="911"/>
                    <a:pt x="1059" y="961"/>
                    <a:pt x="1059" y="985"/>
                  </a:cubicBezTo>
                  <a:cubicBezTo>
                    <a:pt x="1059" y="1035"/>
                    <a:pt x="1002" y="1035"/>
                    <a:pt x="936" y="1035"/>
                  </a:cubicBezTo>
                  <a:cubicBezTo>
                    <a:pt x="903" y="1035"/>
                    <a:pt x="870" y="1035"/>
                    <a:pt x="870" y="1043"/>
                  </a:cubicBezTo>
                  <a:cubicBezTo>
                    <a:pt x="862" y="1051"/>
                    <a:pt x="846" y="1100"/>
                    <a:pt x="829" y="1158"/>
                  </a:cubicBezTo>
                  <a:cubicBezTo>
                    <a:pt x="813" y="1215"/>
                    <a:pt x="797" y="1273"/>
                    <a:pt x="780" y="1289"/>
                  </a:cubicBezTo>
                  <a:cubicBezTo>
                    <a:pt x="756" y="1330"/>
                    <a:pt x="575" y="1297"/>
                    <a:pt x="411" y="1264"/>
                  </a:cubicBezTo>
                  <a:cubicBezTo>
                    <a:pt x="304" y="1248"/>
                    <a:pt x="206" y="1231"/>
                    <a:pt x="197" y="1231"/>
                  </a:cubicBezTo>
                  <a:cubicBezTo>
                    <a:pt x="181" y="1231"/>
                    <a:pt x="148" y="1256"/>
                    <a:pt x="115" y="1281"/>
                  </a:cubicBezTo>
                  <a:cubicBezTo>
                    <a:pt x="74" y="1305"/>
                    <a:pt x="42" y="1330"/>
                    <a:pt x="25" y="1338"/>
                  </a:cubicBezTo>
                  <a:lnTo>
                    <a:pt x="25" y="1338"/>
                  </a:lnTo>
                  <a:cubicBezTo>
                    <a:pt x="25" y="1346"/>
                    <a:pt x="17" y="1363"/>
                    <a:pt x="17" y="1387"/>
                  </a:cubicBezTo>
                  <a:cubicBezTo>
                    <a:pt x="9" y="1428"/>
                    <a:pt x="1" y="1469"/>
                    <a:pt x="1" y="1478"/>
                  </a:cubicBezTo>
                  <a:cubicBezTo>
                    <a:pt x="1" y="1478"/>
                    <a:pt x="50" y="1552"/>
                    <a:pt x="99" y="1617"/>
                  </a:cubicBezTo>
                  <a:cubicBezTo>
                    <a:pt x="132" y="1658"/>
                    <a:pt x="156" y="1691"/>
                    <a:pt x="173" y="1699"/>
                  </a:cubicBezTo>
                  <a:cubicBezTo>
                    <a:pt x="181" y="1707"/>
                    <a:pt x="222" y="1699"/>
                    <a:pt x="255" y="1691"/>
                  </a:cubicBezTo>
                  <a:cubicBezTo>
                    <a:pt x="280" y="1683"/>
                    <a:pt x="304" y="1683"/>
                    <a:pt x="321" y="1683"/>
                  </a:cubicBezTo>
                  <a:cubicBezTo>
                    <a:pt x="345" y="1683"/>
                    <a:pt x="411" y="1707"/>
                    <a:pt x="452" y="1740"/>
                  </a:cubicBezTo>
                  <a:cubicBezTo>
                    <a:pt x="501" y="1773"/>
                    <a:pt x="534" y="1814"/>
                    <a:pt x="542" y="1847"/>
                  </a:cubicBezTo>
                  <a:cubicBezTo>
                    <a:pt x="542" y="1880"/>
                    <a:pt x="534" y="2011"/>
                    <a:pt x="526" y="2101"/>
                  </a:cubicBezTo>
                  <a:cubicBezTo>
                    <a:pt x="526" y="2134"/>
                    <a:pt x="526" y="2159"/>
                    <a:pt x="526" y="2175"/>
                  </a:cubicBezTo>
                  <a:cubicBezTo>
                    <a:pt x="518" y="2200"/>
                    <a:pt x="575" y="2241"/>
                    <a:pt x="616" y="2282"/>
                  </a:cubicBezTo>
                  <a:cubicBezTo>
                    <a:pt x="657" y="2315"/>
                    <a:pt x="690" y="2348"/>
                    <a:pt x="690" y="2380"/>
                  </a:cubicBezTo>
                  <a:cubicBezTo>
                    <a:pt x="690" y="2405"/>
                    <a:pt x="682" y="2446"/>
                    <a:pt x="665" y="2495"/>
                  </a:cubicBezTo>
                  <a:cubicBezTo>
                    <a:pt x="649" y="2528"/>
                    <a:pt x="632" y="2569"/>
                    <a:pt x="600" y="2602"/>
                  </a:cubicBezTo>
                  <a:cubicBezTo>
                    <a:pt x="575" y="2635"/>
                    <a:pt x="509" y="2717"/>
                    <a:pt x="452" y="2807"/>
                  </a:cubicBezTo>
                  <a:cubicBezTo>
                    <a:pt x="386" y="2906"/>
                    <a:pt x="329" y="2996"/>
                    <a:pt x="304" y="3037"/>
                  </a:cubicBezTo>
                  <a:cubicBezTo>
                    <a:pt x="296" y="3062"/>
                    <a:pt x="288" y="3103"/>
                    <a:pt x="280" y="3135"/>
                  </a:cubicBezTo>
                  <a:cubicBezTo>
                    <a:pt x="271" y="3168"/>
                    <a:pt x="263" y="3193"/>
                    <a:pt x="255" y="3217"/>
                  </a:cubicBezTo>
                  <a:cubicBezTo>
                    <a:pt x="255" y="3242"/>
                    <a:pt x="255" y="3259"/>
                    <a:pt x="263" y="3283"/>
                  </a:cubicBezTo>
                  <a:cubicBezTo>
                    <a:pt x="263" y="3300"/>
                    <a:pt x="263" y="3324"/>
                    <a:pt x="263" y="3324"/>
                  </a:cubicBezTo>
                  <a:lnTo>
                    <a:pt x="263" y="3324"/>
                  </a:lnTo>
                  <a:cubicBezTo>
                    <a:pt x="271" y="3332"/>
                    <a:pt x="288" y="3349"/>
                    <a:pt x="312" y="3373"/>
                  </a:cubicBezTo>
                  <a:cubicBezTo>
                    <a:pt x="337" y="3390"/>
                    <a:pt x="378" y="3406"/>
                    <a:pt x="411" y="3398"/>
                  </a:cubicBezTo>
                  <a:cubicBezTo>
                    <a:pt x="452" y="3398"/>
                    <a:pt x="477" y="3373"/>
                    <a:pt x="493" y="3349"/>
                  </a:cubicBezTo>
                  <a:cubicBezTo>
                    <a:pt x="509" y="3316"/>
                    <a:pt x="534" y="3291"/>
                    <a:pt x="575" y="3275"/>
                  </a:cubicBezTo>
                  <a:cubicBezTo>
                    <a:pt x="600" y="3267"/>
                    <a:pt x="632" y="3259"/>
                    <a:pt x="665" y="3250"/>
                  </a:cubicBezTo>
                  <a:cubicBezTo>
                    <a:pt x="723" y="3242"/>
                    <a:pt x="788" y="3226"/>
                    <a:pt x="862" y="3185"/>
                  </a:cubicBezTo>
                  <a:cubicBezTo>
                    <a:pt x="944" y="3144"/>
                    <a:pt x="961" y="3135"/>
                    <a:pt x="985" y="3127"/>
                  </a:cubicBezTo>
                  <a:cubicBezTo>
                    <a:pt x="994" y="3127"/>
                    <a:pt x="1002" y="3119"/>
                    <a:pt x="1018" y="3111"/>
                  </a:cubicBezTo>
                  <a:cubicBezTo>
                    <a:pt x="1067" y="3094"/>
                    <a:pt x="1141" y="3152"/>
                    <a:pt x="1207" y="3209"/>
                  </a:cubicBezTo>
                  <a:cubicBezTo>
                    <a:pt x="1256" y="3250"/>
                    <a:pt x="1305" y="3291"/>
                    <a:pt x="1305" y="3291"/>
                  </a:cubicBezTo>
                  <a:cubicBezTo>
                    <a:pt x="1314" y="3291"/>
                    <a:pt x="1322" y="3283"/>
                    <a:pt x="1330" y="3283"/>
                  </a:cubicBezTo>
                  <a:lnTo>
                    <a:pt x="1330" y="3283"/>
                  </a:lnTo>
                  <a:cubicBezTo>
                    <a:pt x="1355" y="3267"/>
                    <a:pt x="1371" y="3259"/>
                    <a:pt x="1387" y="3226"/>
                  </a:cubicBezTo>
                  <a:cubicBezTo>
                    <a:pt x="1387" y="3209"/>
                    <a:pt x="1396" y="3185"/>
                    <a:pt x="1404" y="3144"/>
                  </a:cubicBezTo>
                  <a:cubicBezTo>
                    <a:pt x="1420" y="3062"/>
                    <a:pt x="1445" y="2955"/>
                    <a:pt x="1486" y="2914"/>
                  </a:cubicBezTo>
                  <a:cubicBezTo>
                    <a:pt x="1543" y="2848"/>
                    <a:pt x="1666" y="2865"/>
                    <a:pt x="1740" y="2881"/>
                  </a:cubicBezTo>
                  <a:lnTo>
                    <a:pt x="1740" y="2881"/>
                  </a:lnTo>
                  <a:lnTo>
                    <a:pt x="1740" y="2881"/>
                  </a:lnTo>
                  <a:cubicBezTo>
                    <a:pt x="1757" y="2881"/>
                    <a:pt x="1773" y="2889"/>
                    <a:pt x="1790" y="2889"/>
                  </a:cubicBezTo>
                  <a:cubicBezTo>
                    <a:pt x="1847" y="2897"/>
                    <a:pt x="1913" y="2914"/>
                    <a:pt x="1929" y="2906"/>
                  </a:cubicBezTo>
                  <a:cubicBezTo>
                    <a:pt x="1946" y="2897"/>
                    <a:pt x="1962" y="2881"/>
                    <a:pt x="1987" y="2856"/>
                  </a:cubicBezTo>
                  <a:cubicBezTo>
                    <a:pt x="1995" y="2840"/>
                    <a:pt x="2003" y="2824"/>
                    <a:pt x="2003" y="2824"/>
                  </a:cubicBezTo>
                  <a:cubicBezTo>
                    <a:pt x="2011" y="2815"/>
                    <a:pt x="1995" y="2815"/>
                    <a:pt x="1978" y="2799"/>
                  </a:cubicBezTo>
                  <a:cubicBezTo>
                    <a:pt x="1929" y="2750"/>
                    <a:pt x="1872" y="2684"/>
                    <a:pt x="1913" y="2618"/>
                  </a:cubicBezTo>
                  <a:cubicBezTo>
                    <a:pt x="1937" y="2586"/>
                    <a:pt x="1978" y="2553"/>
                    <a:pt x="2036" y="2528"/>
                  </a:cubicBezTo>
                  <a:cubicBezTo>
                    <a:pt x="2069" y="2504"/>
                    <a:pt x="2118" y="2479"/>
                    <a:pt x="2142" y="2446"/>
                  </a:cubicBezTo>
                  <a:cubicBezTo>
                    <a:pt x="2175" y="2421"/>
                    <a:pt x="2200" y="2364"/>
                    <a:pt x="2233" y="2307"/>
                  </a:cubicBezTo>
                  <a:cubicBezTo>
                    <a:pt x="2274" y="2241"/>
                    <a:pt x="2307" y="2167"/>
                    <a:pt x="2356" y="2151"/>
                  </a:cubicBezTo>
                  <a:cubicBezTo>
                    <a:pt x="2397" y="2134"/>
                    <a:pt x="2463" y="2126"/>
                    <a:pt x="2520" y="2126"/>
                  </a:cubicBezTo>
                  <a:cubicBezTo>
                    <a:pt x="2577" y="2126"/>
                    <a:pt x="2618" y="2134"/>
                    <a:pt x="2643" y="2167"/>
                  </a:cubicBezTo>
                  <a:cubicBezTo>
                    <a:pt x="2651" y="2183"/>
                    <a:pt x="2668" y="2216"/>
                    <a:pt x="2701" y="2249"/>
                  </a:cubicBezTo>
                  <a:cubicBezTo>
                    <a:pt x="2742" y="2307"/>
                    <a:pt x="2791" y="2364"/>
                    <a:pt x="2791" y="2397"/>
                  </a:cubicBezTo>
                  <a:cubicBezTo>
                    <a:pt x="2799" y="2421"/>
                    <a:pt x="2783" y="2446"/>
                    <a:pt x="2766" y="2471"/>
                  </a:cubicBezTo>
                  <a:cubicBezTo>
                    <a:pt x="2758" y="2495"/>
                    <a:pt x="2742" y="2520"/>
                    <a:pt x="2758" y="2528"/>
                  </a:cubicBezTo>
                  <a:cubicBezTo>
                    <a:pt x="2783" y="2553"/>
                    <a:pt x="2840" y="2561"/>
                    <a:pt x="2889" y="2569"/>
                  </a:cubicBezTo>
                  <a:cubicBezTo>
                    <a:pt x="2939" y="2577"/>
                    <a:pt x="2988" y="2577"/>
                    <a:pt x="2996" y="2610"/>
                  </a:cubicBezTo>
                  <a:lnTo>
                    <a:pt x="2996" y="2610"/>
                  </a:lnTo>
                  <a:cubicBezTo>
                    <a:pt x="2996" y="2635"/>
                    <a:pt x="2971" y="2914"/>
                    <a:pt x="2955" y="3127"/>
                  </a:cubicBezTo>
                  <a:cubicBezTo>
                    <a:pt x="2939" y="3242"/>
                    <a:pt x="2930" y="3341"/>
                    <a:pt x="2930" y="3349"/>
                  </a:cubicBezTo>
                  <a:cubicBezTo>
                    <a:pt x="2930" y="3357"/>
                    <a:pt x="2930" y="3357"/>
                    <a:pt x="2930" y="3365"/>
                  </a:cubicBezTo>
                  <a:cubicBezTo>
                    <a:pt x="2939" y="3390"/>
                    <a:pt x="2955" y="3431"/>
                    <a:pt x="2971" y="3472"/>
                  </a:cubicBezTo>
                  <a:cubicBezTo>
                    <a:pt x="2980" y="3497"/>
                    <a:pt x="2996" y="3521"/>
                    <a:pt x="3004" y="3521"/>
                  </a:cubicBezTo>
                  <a:cubicBezTo>
                    <a:pt x="3045" y="3513"/>
                    <a:pt x="3250" y="3455"/>
                    <a:pt x="3423" y="3406"/>
                  </a:cubicBezTo>
                  <a:cubicBezTo>
                    <a:pt x="3521" y="3373"/>
                    <a:pt x="3603" y="3341"/>
                    <a:pt x="3628" y="3324"/>
                  </a:cubicBezTo>
                  <a:cubicBezTo>
                    <a:pt x="3661" y="3300"/>
                    <a:pt x="3685" y="3275"/>
                    <a:pt x="3718" y="3242"/>
                  </a:cubicBezTo>
                  <a:cubicBezTo>
                    <a:pt x="3751" y="3201"/>
                    <a:pt x="3800" y="3152"/>
                    <a:pt x="3866" y="3103"/>
                  </a:cubicBezTo>
                  <a:lnTo>
                    <a:pt x="3866" y="3103"/>
                  </a:lnTo>
                  <a:cubicBezTo>
                    <a:pt x="3923" y="3070"/>
                    <a:pt x="3989" y="3037"/>
                    <a:pt x="4063" y="3004"/>
                  </a:cubicBezTo>
                  <a:cubicBezTo>
                    <a:pt x="4129" y="2979"/>
                    <a:pt x="4202" y="2955"/>
                    <a:pt x="4243" y="2947"/>
                  </a:cubicBezTo>
                  <a:cubicBezTo>
                    <a:pt x="4284" y="2938"/>
                    <a:pt x="4342" y="2947"/>
                    <a:pt x="4391" y="2955"/>
                  </a:cubicBezTo>
                  <a:cubicBezTo>
                    <a:pt x="4424" y="2963"/>
                    <a:pt x="4457" y="2971"/>
                    <a:pt x="4481" y="2988"/>
                  </a:cubicBezTo>
                  <a:cubicBezTo>
                    <a:pt x="4506" y="3004"/>
                    <a:pt x="4531" y="3021"/>
                    <a:pt x="4531" y="3053"/>
                  </a:cubicBezTo>
                  <a:lnTo>
                    <a:pt x="4531" y="3053"/>
                  </a:lnTo>
                  <a:cubicBezTo>
                    <a:pt x="4539" y="3062"/>
                    <a:pt x="4539" y="3070"/>
                    <a:pt x="4531" y="3070"/>
                  </a:cubicBezTo>
                  <a:lnTo>
                    <a:pt x="4531" y="3070"/>
                  </a:lnTo>
                  <a:cubicBezTo>
                    <a:pt x="4531" y="3094"/>
                    <a:pt x="4514" y="3119"/>
                    <a:pt x="4506" y="3152"/>
                  </a:cubicBezTo>
                  <a:cubicBezTo>
                    <a:pt x="4506" y="3160"/>
                    <a:pt x="4498" y="3176"/>
                    <a:pt x="4490" y="3185"/>
                  </a:cubicBezTo>
                  <a:cubicBezTo>
                    <a:pt x="4514" y="3168"/>
                    <a:pt x="4547" y="3144"/>
                    <a:pt x="4572" y="3111"/>
                  </a:cubicBezTo>
                  <a:cubicBezTo>
                    <a:pt x="4604" y="3078"/>
                    <a:pt x="4646" y="3037"/>
                    <a:pt x="4678" y="3012"/>
                  </a:cubicBezTo>
                  <a:cubicBezTo>
                    <a:pt x="4719" y="2996"/>
                    <a:pt x="4760" y="2979"/>
                    <a:pt x="4793" y="2971"/>
                  </a:cubicBezTo>
                  <a:cubicBezTo>
                    <a:pt x="4834" y="2955"/>
                    <a:pt x="4875" y="2955"/>
                    <a:pt x="4916" y="2963"/>
                  </a:cubicBezTo>
                  <a:cubicBezTo>
                    <a:pt x="4949" y="2971"/>
                    <a:pt x="5039" y="3012"/>
                    <a:pt x="5130" y="3053"/>
                  </a:cubicBezTo>
                  <a:cubicBezTo>
                    <a:pt x="5228" y="3103"/>
                    <a:pt x="5335" y="3152"/>
                    <a:pt x="5351" y="3144"/>
                  </a:cubicBezTo>
                  <a:cubicBezTo>
                    <a:pt x="5368" y="3144"/>
                    <a:pt x="5401" y="3127"/>
                    <a:pt x="5433" y="3103"/>
                  </a:cubicBezTo>
                  <a:cubicBezTo>
                    <a:pt x="5450" y="3086"/>
                    <a:pt x="5474" y="3070"/>
                    <a:pt x="5474" y="3062"/>
                  </a:cubicBezTo>
                  <a:cubicBezTo>
                    <a:pt x="5474" y="3062"/>
                    <a:pt x="5458" y="3053"/>
                    <a:pt x="5433" y="3037"/>
                  </a:cubicBezTo>
                  <a:cubicBezTo>
                    <a:pt x="5401" y="3004"/>
                    <a:pt x="5351" y="2971"/>
                    <a:pt x="5351" y="2914"/>
                  </a:cubicBezTo>
                  <a:cubicBezTo>
                    <a:pt x="5360" y="2873"/>
                    <a:pt x="5327" y="2692"/>
                    <a:pt x="5302" y="2536"/>
                  </a:cubicBezTo>
                  <a:cubicBezTo>
                    <a:pt x="5286" y="2430"/>
                    <a:pt x="5277" y="2348"/>
                    <a:pt x="5277" y="2323"/>
                  </a:cubicBezTo>
                  <a:cubicBezTo>
                    <a:pt x="5277" y="2307"/>
                    <a:pt x="5220" y="2241"/>
                    <a:pt x="5154" y="2175"/>
                  </a:cubicBezTo>
                  <a:cubicBezTo>
                    <a:pt x="5097" y="2118"/>
                    <a:pt x="5031" y="2069"/>
                    <a:pt x="4998" y="2060"/>
                  </a:cubicBezTo>
                  <a:cubicBezTo>
                    <a:pt x="4966" y="2052"/>
                    <a:pt x="4884" y="2069"/>
                    <a:pt x="4810" y="2077"/>
                  </a:cubicBezTo>
                  <a:cubicBezTo>
                    <a:pt x="4719" y="2093"/>
                    <a:pt x="4637" y="2110"/>
                    <a:pt x="4604" y="2093"/>
                  </a:cubicBezTo>
                  <a:lnTo>
                    <a:pt x="4604" y="2093"/>
                  </a:lnTo>
                  <a:cubicBezTo>
                    <a:pt x="4580" y="2085"/>
                    <a:pt x="4563" y="2069"/>
                    <a:pt x="4539" y="2044"/>
                  </a:cubicBezTo>
                  <a:cubicBezTo>
                    <a:pt x="4514" y="2019"/>
                    <a:pt x="4490" y="1986"/>
                    <a:pt x="4473" y="1954"/>
                  </a:cubicBezTo>
                  <a:cubicBezTo>
                    <a:pt x="4457" y="1921"/>
                    <a:pt x="4449" y="1880"/>
                    <a:pt x="4465" y="1847"/>
                  </a:cubicBezTo>
                  <a:lnTo>
                    <a:pt x="4465" y="1847"/>
                  </a:lnTo>
                  <a:cubicBezTo>
                    <a:pt x="4465" y="1839"/>
                    <a:pt x="4473" y="1831"/>
                    <a:pt x="4481" y="1831"/>
                  </a:cubicBezTo>
                  <a:cubicBezTo>
                    <a:pt x="4506" y="1806"/>
                    <a:pt x="4531" y="1790"/>
                    <a:pt x="4555" y="1781"/>
                  </a:cubicBezTo>
                  <a:lnTo>
                    <a:pt x="4555" y="1781"/>
                  </a:lnTo>
                  <a:cubicBezTo>
                    <a:pt x="4580" y="1773"/>
                    <a:pt x="4596" y="1765"/>
                    <a:pt x="4588" y="1757"/>
                  </a:cubicBezTo>
                  <a:lnTo>
                    <a:pt x="4588" y="1757"/>
                  </a:lnTo>
                  <a:cubicBezTo>
                    <a:pt x="4588" y="1740"/>
                    <a:pt x="4563" y="1716"/>
                    <a:pt x="4531" y="1683"/>
                  </a:cubicBezTo>
                  <a:cubicBezTo>
                    <a:pt x="4481" y="1625"/>
                    <a:pt x="4416" y="1568"/>
                    <a:pt x="4424" y="1502"/>
                  </a:cubicBezTo>
                  <a:cubicBezTo>
                    <a:pt x="4424" y="1469"/>
                    <a:pt x="4424" y="1445"/>
                    <a:pt x="4416" y="1420"/>
                  </a:cubicBezTo>
                  <a:cubicBezTo>
                    <a:pt x="4416" y="1412"/>
                    <a:pt x="4416" y="1396"/>
                    <a:pt x="4416" y="138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74"/>
            <p:cNvSpPr/>
            <p:nvPr/>
          </p:nvSpPr>
          <p:spPr>
            <a:xfrm>
              <a:off x="4847625" y="2132825"/>
              <a:ext cx="136875" cy="88050"/>
            </a:xfrm>
            <a:custGeom>
              <a:avLst/>
              <a:gdLst/>
              <a:ahLst/>
              <a:cxnLst/>
              <a:rect l="l" t="t" r="r" b="b"/>
              <a:pathLst>
                <a:path w="5475" h="3522" fill="none" extrusionOk="0">
                  <a:moveTo>
                    <a:pt x="4416" y="1387"/>
                  </a:moveTo>
                  <a:cubicBezTo>
                    <a:pt x="4350" y="1387"/>
                    <a:pt x="4170" y="1396"/>
                    <a:pt x="4087" y="1396"/>
                  </a:cubicBezTo>
                  <a:cubicBezTo>
                    <a:pt x="4030" y="1396"/>
                    <a:pt x="3932" y="1396"/>
                    <a:pt x="3841" y="1404"/>
                  </a:cubicBezTo>
                  <a:cubicBezTo>
                    <a:pt x="3759" y="1412"/>
                    <a:pt x="3677" y="1428"/>
                    <a:pt x="3644" y="1437"/>
                  </a:cubicBezTo>
                  <a:cubicBezTo>
                    <a:pt x="3611" y="1445"/>
                    <a:pt x="3587" y="1469"/>
                    <a:pt x="3554" y="1502"/>
                  </a:cubicBezTo>
                  <a:cubicBezTo>
                    <a:pt x="3529" y="1519"/>
                    <a:pt x="3513" y="1543"/>
                    <a:pt x="3497" y="1552"/>
                  </a:cubicBezTo>
                  <a:cubicBezTo>
                    <a:pt x="3456" y="1576"/>
                    <a:pt x="3365" y="1568"/>
                    <a:pt x="3283" y="1560"/>
                  </a:cubicBezTo>
                  <a:cubicBezTo>
                    <a:pt x="3242" y="1552"/>
                    <a:pt x="3193" y="1543"/>
                    <a:pt x="3160" y="1543"/>
                  </a:cubicBezTo>
                  <a:cubicBezTo>
                    <a:pt x="3086" y="1543"/>
                    <a:pt x="3070" y="1510"/>
                    <a:pt x="3070" y="1461"/>
                  </a:cubicBezTo>
                  <a:cubicBezTo>
                    <a:pt x="3070" y="1445"/>
                    <a:pt x="3070" y="1420"/>
                    <a:pt x="3078" y="1404"/>
                  </a:cubicBezTo>
                  <a:cubicBezTo>
                    <a:pt x="3078" y="1387"/>
                    <a:pt x="3078" y="1379"/>
                    <a:pt x="3078" y="1371"/>
                  </a:cubicBezTo>
                  <a:cubicBezTo>
                    <a:pt x="3078" y="1363"/>
                    <a:pt x="3062" y="1387"/>
                    <a:pt x="3045" y="1387"/>
                  </a:cubicBezTo>
                  <a:cubicBezTo>
                    <a:pt x="3021" y="1396"/>
                    <a:pt x="2996" y="1404"/>
                    <a:pt x="2971" y="1404"/>
                  </a:cubicBezTo>
                  <a:cubicBezTo>
                    <a:pt x="2930" y="1396"/>
                    <a:pt x="2914" y="1363"/>
                    <a:pt x="2897" y="1322"/>
                  </a:cubicBezTo>
                  <a:cubicBezTo>
                    <a:pt x="2889" y="1297"/>
                    <a:pt x="2881" y="1273"/>
                    <a:pt x="2865" y="1273"/>
                  </a:cubicBezTo>
                  <a:cubicBezTo>
                    <a:pt x="2832" y="1281"/>
                    <a:pt x="2783" y="1305"/>
                    <a:pt x="2725" y="1330"/>
                  </a:cubicBezTo>
                  <a:cubicBezTo>
                    <a:pt x="2651" y="1371"/>
                    <a:pt x="2569" y="1404"/>
                    <a:pt x="2536" y="1404"/>
                  </a:cubicBezTo>
                  <a:cubicBezTo>
                    <a:pt x="2512" y="1404"/>
                    <a:pt x="2454" y="1396"/>
                    <a:pt x="2380" y="1379"/>
                  </a:cubicBezTo>
                  <a:cubicBezTo>
                    <a:pt x="2233" y="1346"/>
                    <a:pt x="2019" y="1297"/>
                    <a:pt x="1913" y="1297"/>
                  </a:cubicBezTo>
                  <a:cubicBezTo>
                    <a:pt x="1732" y="1314"/>
                    <a:pt x="1379" y="1273"/>
                    <a:pt x="1379" y="1273"/>
                  </a:cubicBezTo>
                  <a:lnTo>
                    <a:pt x="1346" y="1273"/>
                  </a:lnTo>
                  <a:lnTo>
                    <a:pt x="1346" y="1231"/>
                  </a:lnTo>
                  <a:cubicBezTo>
                    <a:pt x="1346" y="1231"/>
                    <a:pt x="1412" y="846"/>
                    <a:pt x="1412" y="813"/>
                  </a:cubicBezTo>
                  <a:cubicBezTo>
                    <a:pt x="1420" y="747"/>
                    <a:pt x="1691" y="755"/>
                    <a:pt x="1831" y="764"/>
                  </a:cubicBezTo>
                  <a:lnTo>
                    <a:pt x="1831" y="764"/>
                  </a:lnTo>
                  <a:lnTo>
                    <a:pt x="1831" y="764"/>
                  </a:lnTo>
                  <a:cubicBezTo>
                    <a:pt x="1904" y="764"/>
                    <a:pt x="1987" y="788"/>
                    <a:pt x="2069" y="813"/>
                  </a:cubicBezTo>
                  <a:cubicBezTo>
                    <a:pt x="2142" y="829"/>
                    <a:pt x="2216" y="862"/>
                    <a:pt x="2249" y="870"/>
                  </a:cubicBezTo>
                  <a:cubicBezTo>
                    <a:pt x="2257" y="870"/>
                    <a:pt x="2257" y="870"/>
                    <a:pt x="2257" y="870"/>
                  </a:cubicBezTo>
                  <a:cubicBezTo>
                    <a:pt x="2290" y="879"/>
                    <a:pt x="2323" y="862"/>
                    <a:pt x="2356" y="838"/>
                  </a:cubicBezTo>
                  <a:cubicBezTo>
                    <a:pt x="2389" y="821"/>
                    <a:pt x="2413" y="797"/>
                    <a:pt x="2422" y="780"/>
                  </a:cubicBezTo>
                  <a:cubicBezTo>
                    <a:pt x="2413" y="764"/>
                    <a:pt x="2307" y="657"/>
                    <a:pt x="2225" y="583"/>
                  </a:cubicBezTo>
                  <a:cubicBezTo>
                    <a:pt x="2175" y="534"/>
                    <a:pt x="2134" y="501"/>
                    <a:pt x="2134" y="485"/>
                  </a:cubicBezTo>
                  <a:cubicBezTo>
                    <a:pt x="2118" y="452"/>
                    <a:pt x="2167" y="411"/>
                    <a:pt x="2225" y="370"/>
                  </a:cubicBezTo>
                  <a:cubicBezTo>
                    <a:pt x="2257" y="337"/>
                    <a:pt x="2307" y="329"/>
                    <a:pt x="2307" y="321"/>
                  </a:cubicBezTo>
                  <a:cubicBezTo>
                    <a:pt x="2298" y="312"/>
                    <a:pt x="2298" y="296"/>
                    <a:pt x="2290" y="279"/>
                  </a:cubicBezTo>
                  <a:cubicBezTo>
                    <a:pt x="2282" y="230"/>
                    <a:pt x="2274" y="165"/>
                    <a:pt x="2249" y="132"/>
                  </a:cubicBezTo>
                  <a:cubicBezTo>
                    <a:pt x="2249" y="124"/>
                    <a:pt x="2241" y="115"/>
                    <a:pt x="2233" y="107"/>
                  </a:cubicBezTo>
                  <a:lnTo>
                    <a:pt x="2233" y="107"/>
                  </a:lnTo>
                  <a:cubicBezTo>
                    <a:pt x="2208" y="66"/>
                    <a:pt x="2175" y="0"/>
                    <a:pt x="2126" y="25"/>
                  </a:cubicBezTo>
                  <a:cubicBezTo>
                    <a:pt x="2077" y="42"/>
                    <a:pt x="2052" y="74"/>
                    <a:pt x="2019" y="115"/>
                  </a:cubicBezTo>
                  <a:cubicBezTo>
                    <a:pt x="1995" y="140"/>
                    <a:pt x="1970" y="165"/>
                    <a:pt x="1946" y="189"/>
                  </a:cubicBezTo>
                  <a:cubicBezTo>
                    <a:pt x="1888" y="238"/>
                    <a:pt x="1814" y="271"/>
                    <a:pt x="1740" y="296"/>
                  </a:cubicBezTo>
                  <a:cubicBezTo>
                    <a:pt x="1699" y="321"/>
                    <a:pt x="1658" y="337"/>
                    <a:pt x="1617" y="353"/>
                  </a:cubicBezTo>
                  <a:cubicBezTo>
                    <a:pt x="1535" y="403"/>
                    <a:pt x="1453" y="337"/>
                    <a:pt x="1404" y="288"/>
                  </a:cubicBezTo>
                  <a:cubicBezTo>
                    <a:pt x="1379" y="271"/>
                    <a:pt x="1363" y="255"/>
                    <a:pt x="1363" y="255"/>
                  </a:cubicBezTo>
                  <a:cubicBezTo>
                    <a:pt x="1346" y="255"/>
                    <a:pt x="1314" y="329"/>
                    <a:pt x="1297" y="378"/>
                  </a:cubicBezTo>
                  <a:cubicBezTo>
                    <a:pt x="1289" y="394"/>
                    <a:pt x="1289" y="403"/>
                    <a:pt x="1281" y="411"/>
                  </a:cubicBezTo>
                  <a:lnTo>
                    <a:pt x="1281" y="411"/>
                  </a:lnTo>
                  <a:cubicBezTo>
                    <a:pt x="1281" y="419"/>
                    <a:pt x="1289" y="476"/>
                    <a:pt x="1297" y="534"/>
                  </a:cubicBezTo>
                  <a:cubicBezTo>
                    <a:pt x="1297" y="575"/>
                    <a:pt x="1305" y="616"/>
                    <a:pt x="1297" y="632"/>
                  </a:cubicBezTo>
                  <a:cubicBezTo>
                    <a:pt x="1289" y="657"/>
                    <a:pt x="1264" y="673"/>
                    <a:pt x="1223" y="690"/>
                  </a:cubicBezTo>
                  <a:cubicBezTo>
                    <a:pt x="1199" y="698"/>
                    <a:pt x="1166" y="706"/>
                    <a:pt x="1133" y="706"/>
                  </a:cubicBezTo>
                  <a:cubicBezTo>
                    <a:pt x="1117" y="714"/>
                    <a:pt x="1076" y="714"/>
                    <a:pt x="1035" y="723"/>
                  </a:cubicBezTo>
                  <a:cubicBezTo>
                    <a:pt x="969" y="723"/>
                    <a:pt x="895" y="731"/>
                    <a:pt x="887" y="739"/>
                  </a:cubicBezTo>
                  <a:cubicBezTo>
                    <a:pt x="879" y="747"/>
                    <a:pt x="944" y="797"/>
                    <a:pt x="985" y="854"/>
                  </a:cubicBezTo>
                  <a:cubicBezTo>
                    <a:pt x="1026" y="911"/>
                    <a:pt x="1059" y="961"/>
                    <a:pt x="1059" y="985"/>
                  </a:cubicBezTo>
                  <a:cubicBezTo>
                    <a:pt x="1059" y="1035"/>
                    <a:pt x="1002" y="1035"/>
                    <a:pt x="936" y="1035"/>
                  </a:cubicBezTo>
                  <a:cubicBezTo>
                    <a:pt x="903" y="1035"/>
                    <a:pt x="870" y="1035"/>
                    <a:pt x="870" y="1043"/>
                  </a:cubicBezTo>
                  <a:cubicBezTo>
                    <a:pt x="862" y="1051"/>
                    <a:pt x="846" y="1100"/>
                    <a:pt x="829" y="1158"/>
                  </a:cubicBezTo>
                  <a:cubicBezTo>
                    <a:pt x="813" y="1215"/>
                    <a:pt x="797" y="1273"/>
                    <a:pt x="780" y="1289"/>
                  </a:cubicBezTo>
                  <a:cubicBezTo>
                    <a:pt x="756" y="1330"/>
                    <a:pt x="575" y="1297"/>
                    <a:pt x="411" y="1264"/>
                  </a:cubicBezTo>
                  <a:cubicBezTo>
                    <a:pt x="304" y="1248"/>
                    <a:pt x="206" y="1231"/>
                    <a:pt x="197" y="1231"/>
                  </a:cubicBezTo>
                  <a:cubicBezTo>
                    <a:pt x="181" y="1231"/>
                    <a:pt x="148" y="1256"/>
                    <a:pt x="115" y="1281"/>
                  </a:cubicBezTo>
                  <a:cubicBezTo>
                    <a:pt x="74" y="1305"/>
                    <a:pt x="42" y="1330"/>
                    <a:pt x="25" y="1338"/>
                  </a:cubicBezTo>
                  <a:lnTo>
                    <a:pt x="25" y="1338"/>
                  </a:lnTo>
                  <a:cubicBezTo>
                    <a:pt x="25" y="1346"/>
                    <a:pt x="17" y="1363"/>
                    <a:pt x="17" y="1387"/>
                  </a:cubicBezTo>
                  <a:cubicBezTo>
                    <a:pt x="9" y="1428"/>
                    <a:pt x="1" y="1469"/>
                    <a:pt x="1" y="1478"/>
                  </a:cubicBezTo>
                  <a:cubicBezTo>
                    <a:pt x="1" y="1478"/>
                    <a:pt x="50" y="1552"/>
                    <a:pt x="99" y="1617"/>
                  </a:cubicBezTo>
                  <a:cubicBezTo>
                    <a:pt x="132" y="1658"/>
                    <a:pt x="156" y="1691"/>
                    <a:pt x="173" y="1699"/>
                  </a:cubicBezTo>
                  <a:cubicBezTo>
                    <a:pt x="181" y="1707"/>
                    <a:pt x="222" y="1699"/>
                    <a:pt x="255" y="1691"/>
                  </a:cubicBezTo>
                  <a:cubicBezTo>
                    <a:pt x="280" y="1683"/>
                    <a:pt x="304" y="1683"/>
                    <a:pt x="321" y="1683"/>
                  </a:cubicBezTo>
                  <a:cubicBezTo>
                    <a:pt x="345" y="1683"/>
                    <a:pt x="411" y="1707"/>
                    <a:pt x="452" y="1740"/>
                  </a:cubicBezTo>
                  <a:cubicBezTo>
                    <a:pt x="501" y="1773"/>
                    <a:pt x="534" y="1814"/>
                    <a:pt x="542" y="1847"/>
                  </a:cubicBezTo>
                  <a:cubicBezTo>
                    <a:pt x="542" y="1880"/>
                    <a:pt x="534" y="2011"/>
                    <a:pt x="526" y="2101"/>
                  </a:cubicBezTo>
                  <a:cubicBezTo>
                    <a:pt x="526" y="2134"/>
                    <a:pt x="526" y="2159"/>
                    <a:pt x="526" y="2175"/>
                  </a:cubicBezTo>
                  <a:cubicBezTo>
                    <a:pt x="518" y="2200"/>
                    <a:pt x="575" y="2241"/>
                    <a:pt x="616" y="2282"/>
                  </a:cubicBezTo>
                  <a:cubicBezTo>
                    <a:pt x="657" y="2315"/>
                    <a:pt x="690" y="2348"/>
                    <a:pt x="690" y="2380"/>
                  </a:cubicBezTo>
                  <a:cubicBezTo>
                    <a:pt x="690" y="2405"/>
                    <a:pt x="682" y="2446"/>
                    <a:pt x="665" y="2495"/>
                  </a:cubicBezTo>
                  <a:cubicBezTo>
                    <a:pt x="649" y="2528"/>
                    <a:pt x="632" y="2569"/>
                    <a:pt x="600" y="2602"/>
                  </a:cubicBezTo>
                  <a:cubicBezTo>
                    <a:pt x="575" y="2635"/>
                    <a:pt x="509" y="2717"/>
                    <a:pt x="452" y="2807"/>
                  </a:cubicBezTo>
                  <a:cubicBezTo>
                    <a:pt x="386" y="2906"/>
                    <a:pt x="329" y="2996"/>
                    <a:pt x="304" y="3037"/>
                  </a:cubicBezTo>
                  <a:cubicBezTo>
                    <a:pt x="296" y="3062"/>
                    <a:pt x="288" y="3103"/>
                    <a:pt x="280" y="3135"/>
                  </a:cubicBezTo>
                  <a:cubicBezTo>
                    <a:pt x="271" y="3168"/>
                    <a:pt x="263" y="3193"/>
                    <a:pt x="255" y="3217"/>
                  </a:cubicBezTo>
                  <a:cubicBezTo>
                    <a:pt x="255" y="3242"/>
                    <a:pt x="255" y="3259"/>
                    <a:pt x="263" y="3283"/>
                  </a:cubicBezTo>
                  <a:cubicBezTo>
                    <a:pt x="263" y="3300"/>
                    <a:pt x="263" y="3324"/>
                    <a:pt x="263" y="3324"/>
                  </a:cubicBezTo>
                  <a:lnTo>
                    <a:pt x="263" y="3324"/>
                  </a:lnTo>
                  <a:cubicBezTo>
                    <a:pt x="271" y="3332"/>
                    <a:pt x="288" y="3349"/>
                    <a:pt x="312" y="3373"/>
                  </a:cubicBezTo>
                  <a:cubicBezTo>
                    <a:pt x="337" y="3390"/>
                    <a:pt x="378" y="3406"/>
                    <a:pt x="411" y="3398"/>
                  </a:cubicBezTo>
                  <a:cubicBezTo>
                    <a:pt x="452" y="3398"/>
                    <a:pt x="477" y="3373"/>
                    <a:pt x="493" y="3349"/>
                  </a:cubicBezTo>
                  <a:cubicBezTo>
                    <a:pt x="509" y="3316"/>
                    <a:pt x="534" y="3291"/>
                    <a:pt x="575" y="3275"/>
                  </a:cubicBezTo>
                  <a:cubicBezTo>
                    <a:pt x="600" y="3267"/>
                    <a:pt x="632" y="3259"/>
                    <a:pt x="665" y="3250"/>
                  </a:cubicBezTo>
                  <a:cubicBezTo>
                    <a:pt x="723" y="3242"/>
                    <a:pt x="788" y="3226"/>
                    <a:pt x="862" y="3185"/>
                  </a:cubicBezTo>
                  <a:cubicBezTo>
                    <a:pt x="944" y="3144"/>
                    <a:pt x="961" y="3135"/>
                    <a:pt x="985" y="3127"/>
                  </a:cubicBezTo>
                  <a:cubicBezTo>
                    <a:pt x="994" y="3127"/>
                    <a:pt x="1002" y="3119"/>
                    <a:pt x="1018" y="3111"/>
                  </a:cubicBezTo>
                  <a:cubicBezTo>
                    <a:pt x="1067" y="3094"/>
                    <a:pt x="1141" y="3152"/>
                    <a:pt x="1207" y="3209"/>
                  </a:cubicBezTo>
                  <a:cubicBezTo>
                    <a:pt x="1256" y="3250"/>
                    <a:pt x="1305" y="3291"/>
                    <a:pt x="1305" y="3291"/>
                  </a:cubicBezTo>
                  <a:cubicBezTo>
                    <a:pt x="1314" y="3291"/>
                    <a:pt x="1322" y="3283"/>
                    <a:pt x="1330" y="3283"/>
                  </a:cubicBezTo>
                  <a:lnTo>
                    <a:pt x="1330" y="3283"/>
                  </a:lnTo>
                  <a:cubicBezTo>
                    <a:pt x="1355" y="3267"/>
                    <a:pt x="1371" y="3259"/>
                    <a:pt x="1387" y="3226"/>
                  </a:cubicBezTo>
                  <a:cubicBezTo>
                    <a:pt x="1387" y="3209"/>
                    <a:pt x="1396" y="3185"/>
                    <a:pt x="1404" y="3144"/>
                  </a:cubicBezTo>
                  <a:cubicBezTo>
                    <a:pt x="1420" y="3062"/>
                    <a:pt x="1445" y="2955"/>
                    <a:pt x="1486" y="2914"/>
                  </a:cubicBezTo>
                  <a:cubicBezTo>
                    <a:pt x="1543" y="2848"/>
                    <a:pt x="1666" y="2865"/>
                    <a:pt x="1740" y="2881"/>
                  </a:cubicBezTo>
                  <a:lnTo>
                    <a:pt x="1740" y="2881"/>
                  </a:lnTo>
                  <a:lnTo>
                    <a:pt x="1740" y="2881"/>
                  </a:lnTo>
                  <a:cubicBezTo>
                    <a:pt x="1757" y="2881"/>
                    <a:pt x="1773" y="2889"/>
                    <a:pt x="1790" y="2889"/>
                  </a:cubicBezTo>
                  <a:cubicBezTo>
                    <a:pt x="1847" y="2897"/>
                    <a:pt x="1913" y="2914"/>
                    <a:pt x="1929" y="2906"/>
                  </a:cubicBezTo>
                  <a:cubicBezTo>
                    <a:pt x="1946" y="2897"/>
                    <a:pt x="1962" y="2881"/>
                    <a:pt x="1987" y="2856"/>
                  </a:cubicBezTo>
                  <a:cubicBezTo>
                    <a:pt x="1995" y="2840"/>
                    <a:pt x="2003" y="2824"/>
                    <a:pt x="2003" y="2824"/>
                  </a:cubicBezTo>
                  <a:cubicBezTo>
                    <a:pt x="2011" y="2815"/>
                    <a:pt x="1995" y="2815"/>
                    <a:pt x="1978" y="2799"/>
                  </a:cubicBezTo>
                  <a:cubicBezTo>
                    <a:pt x="1929" y="2750"/>
                    <a:pt x="1872" y="2684"/>
                    <a:pt x="1913" y="2618"/>
                  </a:cubicBezTo>
                  <a:cubicBezTo>
                    <a:pt x="1937" y="2586"/>
                    <a:pt x="1978" y="2553"/>
                    <a:pt x="2036" y="2528"/>
                  </a:cubicBezTo>
                  <a:cubicBezTo>
                    <a:pt x="2069" y="2504"/>
                    <a:pt x="2118" y="2479"/>
                    <a:pt x="2142" y="2446"/>
                  </a:cubicBezTo>
                  <a:cubicBezTo>
                    <a:pt x="2175" y="2421"/>
                    <a:pt x="2200" y="2364"/>
                    <a:pt x="2233" y="2307"/>
                  </a:cubicBezTo>
                  <a:cubicBezTo>
                    <a:pt x="2274" y="2241"/>
                    <a:pt x="2307" y="2167"/>
                    <a:pt x="2356" y="2151"/>
                  </a:cubicBezTo>
                  <a:cubicBezTo>
                    <a:pt x="2397" y="2134"/>
                    <a:pt x="2463" y="2126"/>
                    <a:pt x="2520" y="2126"/>
                  </a:cubicBezTo>
                  <a:cubicBezTo>
                    <a:pt x="2577" y="2126"/>
                    <a:pt x="2618" y="2134"/>
                    <a:pt x="2643" y="2167"/>
                  </a:cubicBezTo>
                  <a:cubicBezTo>
                    <a:pt x="2651" y="2183"/>
                    <a:pt x="2668" y="2216"/>
                    <a:pt x="2701" y="2249"/>
                  </a:cubicBezTo>
                  <a:cubicBezTo>
                    <a:pt x="2742" y="2307"/>
                    <a:pt x="2791" y="2364"/>
                    <a:pt x="2791" y="2397"/>
                  </a:cubicBezTo>
                  <a:cubicBezTo>
                    <a:pt x="2799" y="2421"/>
                    <a:pt x="2783" y="2446"/>
                    <a:pt x="2766" y="2471"/>
                  </a:cubicBezTo>
                  <a:cubicBezTo>
                    <a:pt x="2758" y="2495"/>
                    <a:pt x="2742" y="2520"/>
                    <a:pt x="2758" y="2528"/>
                  </a:cubicBezTo>
                  <a:cubicBezTo>
                    <a:pt x="2783" y="2553"/>
                    <a:pt x="2840" y="2561"/>
                    <a:pt x="2889" y="2569"/>
                  </a:cubicBezTo>
                  <a:cubicBezTo>
                    <a:pt x="2939" y="2577"/>
                    <a:pt x="2988" y="2577"/>
                    <a:pt x="2996" y="2610"/>
                  </a:cubicBezTo>
                  <a:lnTo>
                    <a:pt x="2996" y="2610"/>
                  </a:lnTo>
                  <a:cubicBezTo>
                    <a:pt x="2996" y="2635"/>
                    <a:pt x="2971" y="2914"/>
                    <a:pt x="2955" y="3127"/>
                  </a:cubicBezTo>
                  <a:cubicBezTo>
                    <a:pt x="2939" y="3242"/>
                    <a:pt x="2930" y="3341"/>
                    <a:pt x="2930" y="3349"/>
                  </a:cubicBezTo>
                  <a:cubicBezTo>
                    <a:pt x="2930" y="3357"/>
                    <a:pt x="2930" y="3357"/>
                    <a:pt x="2930" y="3365"/>
                  </a:cubicBezTo>
                  <a:cubicBezTo>
                    <a:pt x="2939" y="3390"/>
                    <a:pt x="2955" y="3431"/>
                    <a:pt x="2971" y="3472"/>
                  </a:cubicBezTo>
                  <a:cubicBezTo>
                    <a:pt x="2980" y="3497"/>
                    <a:pt x="2996" y="3521"/>
                    <a:pt x="3004" y="3521"/>
                  </a:cubicBezTo>
                  <a:cubicBezTo>
                    <a:pt x="3045" y="3513"/>
                    <a:pt x="3250" y="3455"/>
                    <a:pt x="3423" y="3406"/>
                  </a:cubicBezTo>
                  <a:cubicBezTo>
                    <a:pt x="3521" y="3373"/>
                    <a:pt x="3603" y="3341"/>
                    <a:pt x="3628" y="3324"/>
                  </a:cubicBezTo>
                  <a:cubicBezTo>
                    <a:pt x="3661" y="3300"/>
                    <a:pt x="3685" y="3275"/>
                    <a:pt x="3718" y="3242"/>
                  </a:cubicBezTo>
                  <a:cubicBezTo>
                    <a:pt x="3751" y="3201"/>
                    <a:pt x="3800" y="3152"/>
                    <a:pt x="3866" y="3103"/>
                  </a:cubicBezTo>
                  <a:lnTo>
                    <a:pt x="3866" y="3103"/>
                  </a:lnTo>
                  <a:cubicBezTo>
                    <a:pt x="3923" y="3070"/>
                    <a:pt x="3989" y="3037"/>
                    <a:pt x="4063" y="3004"/>
                  </a:cubicBezTo>
                  <a:cubicBezTo>
                    <a:pt x="4129" y="2979"/>
                    <a:pt x="4202" y="2955"/>
                    <a:pt x="4243" y="2947"/>
                  </a:cubicBezTo>
                  <a:cubicBezTo>
                    <a:pt x="4284" y="2938"/>
                    <a:pt x="4342" y="2947"/>
                    <a:pt x="4391" y="2955"/>
                  </a:cubicBezTo>
                  <a:cubicBezTo>
                    <a:pt x="4424" y="2963"/>
                    <a:pt x="4457" y="2971"/>
                    <a:pt x="4481" y="2988"/>
                  </a:cubicBezTo>
                  <a:cubicBezTo>
                    <a:pt x="4506" y="3004"/>
                    <a:pt x="4531" y="3021"/>
                    <a:pt x="4531" y="3053"/>
                  </a:cubicBezTo>
                  <a:lnTo>
                    <a:pt x="4531" y="3053"/>
                  </a:lnTo>
                  <a:cubicBezTo>
                    <a:pt x="4539" y="3062"/>
                    <a:pt x="4539" y="3070"/>
                    <a:pt x="4531" y="3070"/>
                  </a:cubicBezTo>
                  <a:lnTo>
                    <a:pt x="4531" y="3070"/>
                  </a:lnTo>
                  <a:cubicBezTo>
                    <a:pt x="4531" y="3094"/>
                    <a:pt x="4514" y="3119"/>
                    <a:pt x="4506" y="3152"/>
                  </a:cubicBezTo>
                  <a:cubicBezTo>
                    <a:pt x="4506" y="3160"/>
                    <a:pt x="4498" y="3176"/>
                    <a:pt x="4490" y="3185"/>
                  </a:cubicBezTo>
                  <a:cubicBezTo>
                    <a:pt x="4514" y="3168"/>
                    <a:pt x="4547" y="3144"/>
                    <a:pt x="4572" y="3111"/>
                  </a:cubicBezTo>
                  <a:cubicBezTo>
                    <a:pt x="4604" y="3078"/>
                    <a:pt x="4646" y="3037"/>
                    <a:pt x="4678" y="3012"/>
                  </a:cubicBezTo>
                  <a:cubicBezTo>
                    <a:pt x="4719" y="2996"/>
                    <a:pt x="4760" y="2979"/>
                    <a:pt x="4793" y="2971"/>
                  </a:cubicBezTo>
                  <a:cubicBezTo>
                    <a:pt x="4834" y="2955"/>
                    <a:pt x="4875" y="2955"/>
                    <a:pt x="4916" y="2963"/>
                  </a:cubicBezTo>
                  <a:cubicBezTo>
                    <a:pt x="4949" y="2971"/>
                    <a:pt x="5039" y="3012"/>
                    <a:pt x="5130" y="3053"/>
                  </a:cubicBezTo>
                  <a:cubicBezTo>
                    <a:pt x="5228" y="3103"/>
                    <a:pt x="5335" y="3152"/>
                    <a:pt x="5351" y="3144"/>
                  </a:cubicBezTo>
                  <a:cubicBezTo>
                    <a:pt x="5368" y="3144"/>
                    <a:pt x="5401" y="3127"/>
                    <a:pt x="5433" y="3103"/>
                  </a:cubicBezTo>
                  <a:cubicBezTo>
                    <a:pt x="5450" y="3086"/>
                    <a:pt x="5474" y="3070"/>
                    <a:pt x="5474" y="3062"/>
                  </a:cubicBezTo>
                  <a:cubicBezTo>
                    <a:pt x="5474" y="3062"/>
                    <a:pt x="5458" y="3053"/>
                    <a:pt x="5433" y="3037"/>
                  </a:cubicBezTo>
                  <a:cubicBezTo>
                    <a:pt x="5401" y="3004"/>
                    <a:pt x="5351" y="2971"/>
                    <a:pt x="5351" y="2914"/>
                  </a:cubicBezTo>
                  <a:cubicBezTo>
                    <a:pt x="5360" y="2873"/>
                    <a:pt x="5327" y="2692"/>
                    <a:pt x="5302" y="2536"/>
                  </a:cubicBezTo>
                  <a:cubicBezTo>
                    <a:pt x="5286" y="2430"/>
                    <a:pt x="5277" y="2348"/>
                    <a:pt x="5277" y="2323"/>
                  </a:cubicBezTo>
                  <a:cubicBezTo>
                    <a:pt x="5277" y="2307"/>
                    <a:pt x="5220" y="2241"/>
                    <a:pt x="5154" y="2175"/>
                  </a:cubicBezTo>
                  <a:cubicBezTo>
                    <a:pt x="5097" y="2118"/>
                    <a:pt x="5031" y="2069"/>
                    <a:pt x="4998" y="2060"/>
                  </a:cubicBezTo>
                  <a:cubicBezTo>
                    <a:pt x="4966" y="2052"/>
                    <a:pt x="4884" y="2069"/>
                    <a:pt x="4810" y="2077"/>
                  </a:cubicBezTo>
                  <a:cubicBezTo>
                    <a:pt x="4719" y="2093"/>
                    <a:pt x="4637" y="2110"/>
                    <a:pt x="4604" y="2093"/>
                  </a:cubicBezTo>
                  <a:lnTo>
                    <a:pt x="4604" y="2093"/>
                  </a:lnTo>
                  <a:cubicBezTo>
                    <a:pt x="4580" y="2085"/>
                    <a:pt x="4563" y="2069"/>
                    <a:pt x="4539" y="2044"/>
                  </a:cubicBezTo>
                  <a:cubicBezTo>
                    <a:pt x="4514" y="2019"/>
                    <a:pt x="4490" y="1986"/>
                    <a:pt x="4473" y="1954"/>
                  </a:cubicBezTo>
                  <a:cubicBezTo>
                    <a:pt x="4457" y="1921"/>
                    <a:pt x="4449" y="1880"/>
                    <a:pt x="4465" y="1847"/>
                  </a:cubicBezTo>
                  <a:lnTo>
                    <a:pt x="4465" y="1847"/>
                  </a:lnTo>
                  <a:cubicBezTo>
                    <a:pt x="4465" y="1839"/>
                    <a:pt x="4473" y="1831"/>
                    <a:pt x="4481" y="1831"/>
                  </a:cubicBezTo>
                  <a:cubicBezTo>
                    <a:pt x="4506" y="1806"/>
                    <a:pt x="4531" y="1790"/>
                    <a:pt x="4555" y="1781"/>
                  </a:cubicBezTo>
                  <a:lnTo>
                    <a:pt x="4555" y="1781"/>
                  </a:lnTo>
                  <a:cubicBezTo>
                    <a:pt x="4580" y="1773"/>
                    <a:pt x="4596" y="1765"/>
                    <a:pt x="4588" y="1757"/>
                  </a:cubicBezTo>
                  <a:lnTo>
                    <a:pt x="4588" y="1757"/>
                  </a:lnTo>
                  <a:cubicBezTo>
                    <a:pt x="4588" y="1740"/>
                    <a:pt x="4563" y="1716"/>
                    <a:pt x="4531" y="1683"/>
                  </a:cubicBezTo>
                  <a:cubicBezTo>
                    <a:pt x="4481" y="1625"/>
                    <a:pt x="4416" y="1568"/>
                    <a:pt x="4424" y="1502"/>
                  </a:cubicBezTo>
                  <a:cubicBezTo>
                    <a:pt x="4424" y="1469"/>
                    <a:pt x="4424" y="1445"/>
                    <a:pt x="4416" y="1420"/>
                  </a:cubicBezTo>
                  <a:cubicBezTo>
                    <a:pt x="4416" y="1412"/>
                    <a:pt x="4416" y="1396"/>
                    <a:pt x="4416" y="13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74"/>
            <p:cNvSpPr/>
            <p:nvPr/>
          </p:nvSpPr>
          <p:spPr>
            <a:xfrm>
              <a:off x="4641625" y="2033925"/>
              <a:ext cx="306775" cy="179150"/>
            </a:xfrm>
            <a:custGeom>
              <a:avLst/>
              <a:gdLst/>
              <a:ahLst/>
              <a:cxnLst/>
              <a:rect l="l" t="t" r="r" b="b"/>
              <a:pathLst>
                <a:path w="12271" h="7166" extrusionOk="0">
                  <a:moveTo>
                    <a:pt x="34" y="3702"/>
                  </a:moveTo>
                  <a:cubicBezTo>
                    <a:pt x="149" y="3702"/>
                    <a:pt x="272" y="3702"/>
                    <a:pt x="395" y="3694"/>
                  </a:cubicBezTo>
                  <a:cubicBezTo>
                    <a:pt x="608" y="3686"/>
                    <a:pt x="781" y="3661"/>
                    <a:pt x="797" y="3628"/>
                  </a:cubicBezTo>
                  <a:cubicBezTo>
                    <a:pt x="813" y="3579"/>
                    <a:pt x="781" y="3554"/>
                    <a:pt x="756" y="3522"/>
                  </a:cubicBezTo>
                  <a:cubicBezTo>
                    <a:pt x="715" y="3489"/>
                    <a:pt x="682" y="3448"/>
                    <a:pt x="699" y="3382"/>
                  </a:cubicBezTo>
                  <a:cubicBezTo>
                    <a:pt x="707" y="3316"/>
                    <a:pt x="740" y="3226"/>
                    <a:pt x="781" y="3152"/>
                  </a:cubicBezTo>
                  <a:cubicBezTo>
                    <a:pt x="805" y="3095"/>
                    <a:pt x="838" y="3046"/>
                    <a:pt x="879" y="3029"/>
                  </a:cubicBezTo>
                  <a:lnTo>
                    <a:pt x="879" y="3029"/>
                  </a:lnTo>
                  <a:cubicBezTo>
                    <a:pt x="912" y="3013"/>
                    <a:pt x="969" y="3013"/>
                    <a:pt x="1035" y="3013"/>
                  </a:cubicBezTo>
                  <a:cubicBezTo>
                    <a:pt x="1142" y="3004"/>
                    <a:pt x="1273" y="2996"/>
                    <a:pt x="1306" y="2939"/>
                  </a:cubicBezTo>
                  <a:cubicBezTo>
                    <a:pt x="1330" y="2906"/>
                    <a:pt x="1339" y="2857"/>
                    <a:pt x="1355" y="2808"/>
                  </a:cubicBezTo>
                  <a:lnTo>
                    <a:pt x="1355" y="2808"/>
                  </a:lnTo>
                  <a:cubicBezTo>
                    <a:pt x="1363" y="2775"/>
                    <a:pt x="1371" y="2742"/>
                    <a:pt x="1388" y="2717"/>
                  </a:cubicBezTo>
                  <a:cubicBezTo>
                    <a:pt x="1413" y="2668"/>
                    <a:pt x="1437" y="2643"/>
                    <a:pt x="1486" y="2668"/>
                  </a:cubicBezTo>
                  <a:lnTo>
                    <a:pt x="1486" y="2668"/>
                  </a:lnTo>
                  <a:cubicBezTo>
                    <a:pt x="1519" y="2684"/>
                    <a:pt x="1552" y="2709"/>
                    <a:pt x="1585" y="2742"/>
                  </a:cubicBezTo>
                  <a:cubicBezTo>
                    <a:pt x="1634" y="2783"/>
                    <a:pt x="1683" y="2832"/>
                    <a:pt x="1724" y="2824"/>
                  </a:cubicBezTo>
                  <a:cubicBezTo>
                    <a:pt x="1741" y="2824"/>
                    <a:pt x="1741" y="2734"/>
                    <a:pt x="1733" y="2660"/>
                  </a:cubicBezTo>
                  <a:cubicBezTo>
                    <a:pt x="1724" y="2611"/>
                    <a:pt x="1724" y="2561"/>
                    <a:pt x="1741" y="2545"/>
                  </a:cubicBezTo>
                  <a:cubicBezTo>
                    <a:pt x="1749" y="2520"/>
                    <a:pt x="1798" y="2463"/>
                    <a:pt x="1847" y="2422"/>
                  </a:cubicBezTo>
                  <a:cubicBezTo>
                    <a:pt x="1889" y="2381"/>
                    <a:pt x="1930" y="2356"/>
                    <a:pt x="1954" y="2348"/>
                  </a:cubicBezTo>
                  <a:cubicBezTo>
                    <a:pt x="1995" y="2348"/>
                    <a:pt x="2028" y="2405"/>
                    <a:pt x="2069" y="2463"/>
                  </a:cubicBezTo>
                  <a:cubicBezTo>
                    <a:pt x="2102" y="2504"/>
                    <a:pt x="2135" y="2553"/>
                    <a:pt x="2151" y="2561"/>
                  </a:cubicBezTo>
                  <a:cubicBezTo>
                    <a:pt x="2200" y="2578"/>
                    <a:pt x="2373" y="2553"/>
                    <a:pt x="2373" y="2553"/>
                  </a:cubicBezTo>
                  <a:lnTo>
                    <a:pt x="2422" y="2545"/>
                  </a:lnTo>
                  <a:lnTo>
                    <a:pt x="2406" y="2594"/>
                  </a:lnTo>
                  <a:cubicBezTo>
                    <a:pt x="2406" y="2594"/>
                    <a:pt x="2373" y="2791"/>
                    <a:pt x="2471" y="2816"/>
                  </a:cubicBezTo>
                  <a:cubicBezTo>
                    <a:pt x="2520" y="2832"/>
                    <a:pt x="2586" y="2832"/>
                    <a:pt x="2644" y="2832"/>
                  </a:cubicBezTo>
                  <a:cubicBezTo>
                    <a:pt x="2734" y="2832"/>
                    <a:pt x="2816" y="2832"/>
                    <a:pt x="2882" y="2873"/>
                  </a:cubicBezTo>
                  <a:cubicBezTo>
                    <a:pt x="2931" y="2906"/>
                    <a:pt x="2923" y="2939"/>
                    <a:pt x="2898" y="2972"/>
                  </a:cubicBezTo>
                  <a:cubicBezTo>
                    <a:pt x="2890" y="2988"/>
                    <a:pt x="2873" y="3004"/>
                    <a:pt x="2857" y="3021"/>
                  </a:cubicBezTo>
                  <a:cubicBezTo>
                    <a:pt x="2849" y="3029"/>
                    <a:pt x="2840" y="3037"/>
                    <a:pt x="2832" y="3054"/>
                  </a:cubicBezTo>
                  <a:cubicBezTo>
                    <a:pt x="2824" y="3054"/>
                    <a:pt x="2824" y="3062"/>
                    <a:pt x="2832" y="3062"/>
                  </a:cubicBezTo>
                  <a:cubicBezTo>
                    <a:pt x="2873" y="3087"/>
                    <a:pt x="2923" y="3111"/>
                    <a:pt x="2964" y="3128"/>
                  </a:cubicBezTo>
                  <a:cubicBezTo>
                    <a:pt x="3013" y="3152"/>
                    <a:pt x="3054" y="3169"/>
                    <a:pt x="3078" y="3193"/>
                  </a:cubicBezTo>
                  <a:lnTo>
                    <a:pt x="3078" y="3193"/>
                  </a:lnTo>
                  <a:cubicBezTo>
                    <a:pt x="3103" y="3218"/>
                    <a:pt x="3111" y="3242"/>
                    <a:pt x="3087" y="3267"/>
                  </a:cubicBezTo>
                  <a:lnTo>
                    <a:pt x="3087" y="3267"/>
                  </a:lnTo>
                  <a:cubicBezTo>
                    <a:pt x="3078" y="3284"/>
                    <a:pt x="3054" y="3292"/>
                    <a:pt x="3037" y="3308"/>
                  </a:cubicBezTo>
                  <a:lnTo>
                    <a:pt x="3037" y="3308"/>
                  </a:lnTo>
                  <a:cubicBezTo>
                    <a:pt x="3005" y="3341"/>
                    <a:pt x="2955" y="3374"/>
                    <a:pt x="2964" y="3382"/>
                  </a:cubicBezTo>
                  <a:lnTo>
                    <a:pt x="2964" y="3382"/>
                  </a:lnTo>
                  <a:cubicBezTo>
                    <a:pt x="2988" y="3423"/>
                    <a:pt x="2972" y="3472"/>
                    <a:pt x="2955" y="3522"/>
                  </a:cubicBezTo>
                  <a:cubicBezTo>
                    <a:pt x="2939" y="3563"/>
                    <a:pt x="2931" y="3612"/>
                    <a:pt x="2939" y="3620"/>
                  </a:cubicBezTo>
                  <a:cubicBezTo>
                    <a:pt x="2972" y="3636"/>
                    <a:pt x="3021" y="3661"/>
                    <a:pt x="3078" y="3686"/>
                  </a:cubicBezTo>
                  <a:cubicBezTo>
                    <a:pt x="3128" y="3702"/>
                    <a:pt x="3185" y="3710"/>
                    <a:pt x="3218" y="3710"/>
                  </a:cubicBezTo>
                  <a:cubicBezTo>
                    <a:pt x="3243" y="3710"/>
                    <a:pt x="3275" y="3710"/>
                    <a:pt x="3308" y="3710"/>
                  </a:cubicBezTo>
                  <a:cubicBezTo>
                    <a:pt x="3382" y="3702"/>
                    <a:pt x="3464" y="3702"/>
                    <a:pt x="3505" y="3710"/>
                  </a:cubicBezTo>
                  <a:cubicBezTo>
                    <a:pt x="3522" y="3718"/>
                    <a:pt x="3546" y="3735"/>
                    <a:pt x="3579" y="3751"/>
                  </a:cubicBezTo>
                  <a:cubicBezTo>
                    <a:pt x="3628" y="3784"/>
                    <a:pt x="3694" y="3825"/>
                    <a:pt x="3727" y="3809"/>
                  </a:cubicBezTo>
                  <a:cubicBezTo>
                    <a:pt x="3751" y="3784"/>
                    <a:pt x="3768" y="3760"/>
                    <a:pt x="3784" y="3735"/>
                  </a:cubicBezTo>
                  <a:lnTo>
                    <a:pt x="3784" y="3735"/>
                  </a:lnTo>
                  <a:cubicBezTo>
                    <a:pt x="3825" y="3686"/>
                    <a:pt x="3850" y="3645"/>
                    <a:pt x="3907" y="3653"/>
                  </a:cubicBezTo>
                  <a:cubicBezTo>
                    <a:pt x="3948" y="3653"/>
                    <a:pt x="4014" y="3677"/>
                    <a:pt x="4063" y="3710"/>
                  </a:cubicBezTo>
                  <a:cubicBezTo>
                    <a:pt x="4113" y="3743"/>
                    <a:pt x="4154" y="3784"/>
                    <a:pt x="4170" y="3825"/>
                  </a:cubicBezTo>
                  <a:cubicBezTo>
                    <a:pt x="4186" y="3874"/>
                    <a:pt x="4268" y="4047"/>
                    <a:pt x="4334" y="4186"/>
                  </a:cubicBezTo>
                  <a:cubicBezTo>
                    <a:pt x="4375" y="4260"/>
                    <a:pt x="4408" y="4326"/>
                    <a:pt x="4433" y="4342"/>
                  </a:cubicBezTo>
                  <a:cubicBezTo>
                    <a:pt x="4449" y="4359"/>
                    <a:pt x="4474" y="4367"/>
                    <a:pt x="4498" y="4375"/>
                  </a:cubicBezTo>
                  <a:cubicBezTo>
                    <a:pt x="4547" y="4400"/>
                    <a:pt x="4605" y="4424"/>
                    <a:pt x="4630" y="4506"/>
                  </a:cubicBezTo>
                  <a:cubicBezTo>
                    <a:pt x="4638" y="4539"/>
                    <a:pt x="4638" y="4580"/>
                    <a:pt x="4638" y="4621"/>
                  </a:cubicBezTo>
                  <a:cubicBezTo>
                    <a:pt x="4638" y="4687"/>
                    <a:pt x="4638" y="4761"/>
                    <a:pt x="4695" y="4810"/>
                  </a:cubicBezTo>
                  <a:cubicBezTo>
                    <a:pt x="4744" y="4859"/>
                    <a:pt x="5015" y="5040"/>
                    <a:pt x="5286" y="5220"/>
                  </a:cubicBezTo>
                  <a:cubicBezTo>
                    <a:pt x="5532" y="5376"/>
                    <a:pt x="5779" y="5524"/>
                    <a:pt x="5869" y="5565"/>
                  </a:cubicBezTo>
                  <a:cubicBezTo>
                    <a:pt x="5967" y="5614"/>
                    <a:pt x="6025" y="5639"/>
                    <a:pt x="6066" y="5672"/>
                  </a:cubicBezTo>
                  <a:cubicBezTo>
                    <a:pt x="6115" y="5713"/>
                    <a:pt x="6140" y="5746"/>
                    <a:pt x="6172" y="5795"/>
                  </a:cubicBezTo>
                  <a:lnTo>
                    <a:pt x="6172" y="5795"/>
                  </a:lnTo>
                  <a:cubicBezTo>
                    <a:pt x="6197" y="5844"/>
                    <a:pt x="6279" y="5885"/>
                    <a:pt x="6378" y="5942"/>
                  </a:cubicBezTo>
                  <a:cubicBezTo>
                    <a:pt x="6460" y="5984"/>
                    <a:pt x="6558" y="6033"/>
                    <a:pt x="6632" y="6090"/>
                  </a:cubicBezTo>
                  <a:cubicBezTo>
                    <a:pt x="6722" y="6156"/>
                    <a:pt x="6796" y="6205"/>
                    <a:pt x="6845" y="6238"/>
                  </a:cubicBezTo>
                  <a:cubicBezTo>
                    <a:pt x="6895" y="6263"/>
                    <a:pt x="6936" y="6279"/>
                    <a:pt x="6952" y="6271"/>
                  </a:cubicBezTo>
                  <a:cubicBezTo>
                    <a:pt x="6993" y="6254"/>
                    <a:pt x="7042" y="6246"/>
                    <a:pt x="7100" y="6246"/>
                  </a:cubicBezTo>
                  <a:cubicBezTo>
                    <a:pt x="7149" y="6246"/>
                    <a:pt x="7206" y="6254"/>
                    <a:pt x="7272" y="6279"/>
                  </a:cubicBezTo>
                  <a:cubicBezTo>
                    <a:pt x="7412" y="6328"/>
                    <a:pt x="7682" y="6501"/>
                    <a:pt x="7682" y="6501"/>
                  </a:cubicBezTo>
                  <a:lnTo>
                    <a:pt x="7699" y="6517"/>
                  </a:lnTo>
                  <a:lnTo>
                    <a:pt x="7699" y="6533"/>
                  </a:lnTo>
                  <a:lnTo>
                    <a:pt x="7650" y="6977"/>
                  </a:lnTo>
                  <a:lnTo>
                    <a:pt x="7650" y="6977"/>
                  </a:lnTo>
                  <a:cubicBezTo>
                    <a:pt x="7773" y="6968"/>
                    <a:pt x="7904" y="6960"/>
                    <a:pt x="7937" y="6960"/>
                  </a:cubicBezTo>
                  <a:cubicBezTo>
                    <a:pt x="7986" y="6960"/>
                    <a:pt x="8035" y="7034"/>
                    <a:pt x="8076" y="7100"/>
                  </a:cubicBezTo>
                  <a:cubicBezTo>
                    <a:pt x="8093" y="7132"/>
                    <a:pt x="8109" y="7165"/>
                    <a:pt x="8109" y="7165"/>
                  </a:cubicBezTo>
                  <a:cubicBezTo>
                    <a:pt x="8117" y="7165"/>
                    <a:pt x="8158" y="7157"/>
                    <a:pt x="8199" y="7149"/>
                  </a:cubicBezTo>
                  <a:cubicBezTo>
                    <a:pt x="8273" y="7141"/>
                    <a:pt x="8372" y="7124"/>
                    <a:pt x="8437" y="7132"/>
                  </a:cubicBezTo>
                  <a:cubicBezTo>
                    <a:pt x="8437" y="7116"/>
                    <a:pt x="8446" y="7100"/>
                    <a:pt x="8454" y="7075"/>
                  </a:cubicBezTo>
                  <a:cubicBezTo>
                    <a:pt x="8462" y="7034"/>
                    <a:pt x="8470" y="6993"/>
                    <a:pt x="8487" y="6960"/>
                  </a:cubicBezTo>
                  <a:cubicBezTo>
                    <a:pt x="8511" y="6919"/>
                    <a:pt x="8569" y="6821"/>
                    <a:pt x="8634" y="6730"/>
                  </a:cubicBezTo>
                  <a:cubicBezTo>
                    <a:pt x="8692" y="6632"/>
                    <a:pt x="8758" y="6542"/>
                    <a:pt x="8790" y="6509"/>
                  </a:cubicBezTo>
                  <a:cubicBezTo>
                    <a:pt x="8815" y="6484"/>
                    <a:pt x="8831" y="6451"/>
                    <a:pt x="8840" y="6427"/>
                  </a:cubicBezTo>
                  <a:cubicBezTo>
                    <a:pt x="8856" y="6386"/>
                    <a:pt x="8864" y="6353"/>
                    <a:pt x="8864" y="6336"/>
                  </a:cubicBezTo>
                  <a:cubicBezTo>
                    <a:pt x="8864" y="6336"/>
                    <a:pt x="8840" y="6312"/>
                    <a:pt x="8807" y="6287"/>
                  </a:cubicBezTo>
                  <a:cubicBezTo>
                    <a:pt x="8758" y="6238"/>
                    <a:pt x="8692" y="6180"/>
                    <a:pt x="8692" y="6123"/>
                  </a:cubicBezTo>
                  <a:cubicBezTo>
                    <a:pt x="8692" y="6107"/>
                    <a:pt x="8700" y="6082"/>
                    <a:pt x="8700" y="6049"/>
                  </a:cubicBezTo>
                  <a:cubicBezTo>
                    <a:pt x="8708" y="5959"/>
                    <a:pt x="8717" y="5836"/>
                    <a:pt x="8708" y="5811"/>
                  </a:cubicBezTo>
                  <a:cubicBezTo>
                    <a:pt x="8708" y="5803"/>
                    <a:pt x="8684" y="5778"/>
                    <a:pt x="8651" y="5754"/>
                  </a:cubicBezTo>
                  <a:cubicBezTo>
                    <a:pt x="8618" y="5729"/>
                    <a:pt x="8577" y="5704"/>
                    <a:pt x="8561" y="5704"/>
                  </a:cubicBezTo>
                  <a:cubicBezTo>
                    <a:pt x="8552" y="5704"/>
                    <a:pt x="8528" y="5704"/>
                    <a:pt x="8511" y="5713"/>
                  </a:cubicBezTo>
                  <a:cubicBezTo>
                    <a:pt x="8462" y="5721"/>
                    <a:pt x="8413" y="5737"/>
                    <a:pt x="8372" y="5713"/>
                  </a:cubicBezTo>
                  <a:cubicBezTo>
                    <a:pt x="8355" y="5696"/>
                    <a:pt x="8323" y="5655"/>
                    <a:pt x="8282" y="5614"/>
                  </a:cubicBezTo>
                  <a:cubicBezTo>
                    <a:pt x="8232" y="5549"/>
                    <a:pt x="8183" y="5458"/>
                    <a:pt x="8175" y="5450"/>
                  </a:cubicBezTo>
                  <a:cubicBezTo>
                    <a:pt x="8175" y="5434"/>
                    <a:pt x="8175" y="5376"/>
                    <a:pt x="8183" y="5327"/>
                  </a:cubicBezTo>
                  <a:cubicBezTo>
                    <a:pt x="8191" y="5294"/>
                    <a:pt x="8208" y="5261"/>
                    <a:pt x="8216" y="5245"/>
                  </a:cubicBezTo>
                  <a:lnTo>
                    <a:pt x="8216" y="5245"/>
                  </a:lnTo>
                  <a:cubicBezTo>
                    <a:pt x="8232" y="5237"/>
                    <a:pt x="8282" y="5204"/>
                    <a:pt x="8323" y="5171"/>
                  </a:cubicBezTo>
                  <a:cubicBezTo>
                    <a:pt x="8355" y="5146"/>
                    <a:pt x="8396" y="5130"/>
                    <a:pt x="8421" y="5122"/>
                  </a:cubicBezTo>
                  <a:cubicBezTo>
                    <a:pt x="8446" y="5114"/>
                    <a:pt x="8544" y="5130"/>
                    <a:pt x="8667" y="5155"/>
                  </a:cubicBezTo>
                  <a:cubicBezTo>
                    <a:pt x="8807" y="5179"/>
                    <a:pt x="8963" y="5204"/>
                    <a:pt x="8963" y="5204"/>
                  </a:cubicBezTo>
                  <a:cubicBezTo>
                    <a:pt x="8971" y="5196"/>
                    <a:pt x="8987" y="5146"/>
                    <a:pt x="9004" y="5089"/>
                  </a:cubicBezTo>
                  <a:cubicBezTo>
                    <a:pt x="9020" y="5032"/>
                    <a:pt x="9037" y="4966"/>
                    <a:pt x="9053" y="4949"/>
                  </a:cubicBezTo>
                  <a:cubicBezTo>
                    <a:pt x="9078" y="4925"/>
                    <a:pt x="9127" y="4925"/>
                    <a:pt x="9176" y="4925"/>
                  </a:cubicBezTo>
                  <a:cubicBezTo>
                    <a:pt x="9201" y="4925"/>
                    <a:pt x="9225" y="4966"/>
                    <a:pt x="9225" y="4941"/>
                  </a:cubicBezTo>
                  <a:cubicBezTo>
                    <a:pt x="9225" y="4941"/>
                    <a:pt x="9201" y="4900"/>
                    <a:pt x="9168" y="4851"/>
                  </a:cubicBezTo>
                  <a:cubicBezTo>
                    <a:pt x="9110" y="4761"/>
                    <a:pt x="9053" y="4670"/>
                    <a:pt x="9094" y="4638"/>
                  </a:cubicBezTo>
                  <a:cubicBezTo>
                    <a:pt x="9110" y="4621"/>
                    <a:pt x="9193" y="4613"/>
                    <a:pt x="9266" y="4605"/>
                  </a:cubicBezTo>
                  <a:cubicBezTo>
                    <a:pt x="9307" y="4605"/>
                    <a:pt x="9340" y="4605"/>
                    <a:pt x="9365" y="4597"/>
                  </a:cubicBezTo>
                  <a:cubicBezTo>
                    <a:pt x="9389" y="4588"/>
                    <a:pt x="9422" y="4588"/>
                    <a:pt x="9447" y="4580"/>
                  </a:cubicBezTo>
                  <a:cubicBezTo>
                    <a:pt x="9463" y="4572"/>
                    <a:pt x="9472" y="4572"/>
                    <a:pt x="9472" y="4572"/>
                  </a:cubicBezTo>
                  <a:lnTo>
                    <a:pt x="9472" y="4572"/>
                  </a:lnTo>
                  <a:cubicBezTo>
                    <a:pt x="9472" y="4564"/>
                    <a:pt x="9472" y="4531"/>
                    <a:pt x="9463" y="4498"/>
                  </a:cubicBezTo>
                  <a:cubicBezTo>
                    <a:pt x="9455" y="4432"/>
                    <a:pt x="9447" y="4367"/>
                    <a:pt x="9463" y="4334"/>
                  </a:cubicBezTo>
                  <a:lnTo>
                    <a:pt x="9463" y="4334"/>
                  </a:lnTo>
                  <a:cubicBezTo>
                    <a:pt x="9463" y="4334"/>
                    <a:pt x="9472" y="4318"/>
                    <a:pt x="9472" y="4309"/>
                  </a:cubicBezTo>
                  <a:cubicBezTo>
                    <a:pt x="9496" y="4252"/>
                    <a:pt x="9537" y="4153"/>
                    <a:pt x="9586" y="4145"/>
                  </a:cubicBezTo>
                  <a:cubicBezTo>
                    <a:pt x="9619" y="4137"/>
                    <a:pt x="9652" y="4162"/>
                    <a:pt x="9685" y="4194"/>
                  </a:cubicBezTo>
                  <a:cubicBezTo>
                    <a:pt x="9726" y="4227"/>
                    <a:pt x="9783" y="4277"/>
                    <a:pt x="9824" y="4252"/>
                  </a:cubicBezTo>
                  <a:cubicBezTo>
                    <a:pt x="9865" y="4227"/>
                    <a:pt x="9915" y="4211"/>
                    <a:pt x="9956" y="4194"/>
                  </a:cubicBezTo>
                  <a:cubicBezTo>
                    <a:pt x="10021" y="4162"/>
                    <a:pt x="10095" y="4137"/>
                    <a:pt x="10136" y="4096"/>
                  </a:cubicBezTo>
                  <a:cubicBezTo>
                    <a:pt x="10161" y="4071"/>
                    <a:pt x="10186" y="4047"/>
                    <a:pt x="10202" y="4022"/>
                  </a:cubicBezTo>
                  <a:cubicBezTo>
                    <a:pt x="10243" y="3981"/>
                    <a:pt x="10276" y="3940"/>
                    <a:pt x="10341" y="3915"/>
                  </a:cubicBezTo>
                  <a:cubicBezTo>
                    <a:pt x="10448" y="3874"/>
                    <a:pt x="10497" y="3965"/>
                    <a:pt x="10538" y="4030"/>
                  </a:cubicBezTo>
                  <a:lnTo>
                    <a:pt x="10538" y="4030"/>
                  </a:lnTo>
                  <a:cubicBezTo>
                    <a:pt x="10538" y="4039"/>
                    <a:pt x="10547" y="4047"/>
                    <a:pt x="10547" y="4055"/>
                  </a:cubicBezTo>
                  <a:cubicBezTo>
                    <a:pt x="10579" y="4096"/>
                    <a:pt x="10588" y="4170"/>
                    <a:pt x="10604" y="4219"/>
                  </a:cubicBezTo>
                  <a:cubicBezTo>
                    <a:pt x="10604" y="4235"/>
                    <a:pt x="10604" y="4244"/>
                    <a:pt x="10612" y="4252"/>
                  </a:cubicBezTo>
                  <a:cubicBezTo>
                    <a:pt x="10620" y="4293"/>
                    <a:pt x="10563" y="4334"/>
                    <a:pt x="10506" y="4383"/>
                  </a:cubicBezTo>
                  <a:cubicBezTo>
                    <a:pt x="10473" y="4408"/>
                    <a:pt x="10432" y="4400"/>
                    <a:pt x="10432" y="4416"/>
                  </a:cubicBezTo>
                  <a:cubicBezTo>
                    <a:pt x="10440" y="4416"/>
                    <a:pt x="10473" y="4449"/>
                    <a:pt x="10514" y="4490"/>
                  </a:cubicBezTo>
                  <a:cubicBezTo>
                    <a:pt x="10579" y="4556"/>
                    <a:pt x="10662" y="4629"/>
                    <a:pt x="10703" y="4687"/>
                  </a:cubicBezTo>
                  <a:lnTo>
                    <a:pt x="10703" y="4687"/>
                  </a:lnTo>
                  <a:cubicBezTo>
                    <a:pt x="10703" y="4695"/>
                    <a:pt x="10867" y="4843"/>
                    <a:pt x="10932" y="4867"/>
                  </a:cubicBezTo>
                  <a:cubicBezTo>
                    <a:pt x="10941" y="4867"/>
                    <a:pt x="10941" y="4859"/>
                    <a:pt x="10949" y="4843"/>
                  </a:cubicBezTo>
                  <a:cubicBezTo>
                    <a:pt x="10949" y="4810"/>
                    <a:pt x="10941" y="4769"/>
                    <a:pt x="10932" y="4736"/>
                  </a:cubicBezTo>
                  <a:cubicBezTo>
                    <a:pt x="10924" y="4720"/>
                    <a:pt x="10924" y="4695"/>
                    <a:pt x="10932" y="4679"/>
                  </a:cubicBezTo>
                  <a:cubicBezTo>
                    <a:pt x="10941" y="4654"/>
                    <a:pt x="10957" y="4629"/>
                    <a:pt x="10973" y="4605"/>
                  </a:cubicBezTo>
                  <a:cubicBezTo>
                    <a:pt x="10990" y="4588"/>
                    <a:pt x="11023" y="4572"/>
                    <a:pt x="11055" y="4564"/>
                  </a:cubicBezTo>
                  <a:cubicBezTo>
                    <a:pt x="11080" y="4564"/>
                    <a:pt x="11105" y="4564"/>
                    <a:pt x="11146" y="4572"/>
                  </a:cubicBezTo>
                  <a:cubicBezTo>
                    <a:pt x="11203" y="4588"/>
                    <a:pt x="11244" y="4621"/>
                    <a:pt x="11285" y="4646"/>
                  </a:cubicBezTo>
                  <a:cubicBezTo>
                    <a:pt x="11326" y="4670"/>
                    <a:pt x="11359" y="4695"/>
                    <a:pt x="11392" y="4695"/>
                  </a:cubicBezTo>
                  <a:cubicBezTo>
                    <a:pt x="11433" y="4695"/>
                    <a:pt x="11441" y="4662"/>
                    <a:pt x="11458" y="4629"/>
                  </a:cubicBezTo>
                  <a:lnTo>
                    <a:pt x="11458" y="4629"/>
                  </a:lnTo>
                  <a:cubicBezTo>
                    <a:pt x="11466" y="4605"/>
                    <a:pt x="11474" y="4580"/>
                    <a:pt x="11490" y="4556"/>
                  </a:cubicBezTo>
                  <a:cubicBezTo>
                    <a:pt x="11523" y="4515"/>
                    <a:pt x="11564" y="4515"/>
                    <a:pt x="11613" y="4515"/>
                  </a:cubicBezTo>
                  <a:cubicBezTo>
                    <a:pt x="11638" y="4523"/>
                    <a:pt x="11671" y="4523"/>
                    <a:pt x="11696" y="4515"/>
                  </a:cubicBezTo>
                  <a:cubicBezTo>
                    <a:pt x="11745" y="4498"/>
                    <a:pt x="11745" y="4457"/>
                    <a:pt x="11745" y="4424"/>
                  </a:cubicBezTo>
                  <a:lnTo>
                    <a:pt x="11745" y="4424"/>
                  </a:lnTo>
                  <a:cubicBezTo>
                    <a:pt x="11745" y="4408"/>
                    <a:pt x="11745" y="4400"/>
                    <a:pt x="11745" y="4383"/>
                  </a:cubicBezTo>
                  <a:cubicBezTo>
                    <a:pt x="11745" y="4342"/>
                    <a:pt x="11778" y="4326"/>
                    <a:pt x="11819" y="4334"/>
                  </a:cubicBezTo>
                  <a:cubicBezTo>
                    <a:pt x="11843" y="4334"/>
                    <a:pt x="11876" y="4342"/>
                    <a:pt x="11909" y="4359"/>
                  </a:cubicBezTo>
                  <a:cubicBezTo>
                    <a:pt x="11934" y="4367"/>
                    <a:pt x="11958" y="4375"/>
                    <a:pt x="11983" y="4383"/>
                  </a:cubicBezTo>
                  <a:cubicBezTo>
                    <a:pt x="12007" y="4383"/>
                    <a:pt x="12024" y="4359"/>
                    <a:pt x="12048" y="4318"/>
                  </a:cubicBezTo>
                  <a:lnTo>
                    <a:pt x="12048" y="4318"/>
                  </a:lnTo>
                  <a:cubicBezTo>
                    <a:pt x="12057" y="4301"/>
                    <a:pt x="12065" y="4285"/>
                    <a:pt x="12081" y="4268"/>
                  </a:cubicBezTo>
                  <a:cubicBezTo>
                    <a:pt x="12098" y="4235"/>
                    <a:pt x="12147" y="4211"/>
                    <a:pt x="12188" y="4178"/>
                  </a:cubicBezTo>
                  <a:cubicBezTo>
                    <a:pt x="12204" y="4162"/>
                    <a:pt x="12229" y="4145"/>
                    <a:pt x="12245" y="4129"/>
                  </a:cubicBezTo>
                  <a:lnTo>
                    <a:pt x="12245" y="4129"/>
                  </a:lnTo>
                  <a:cubicBezTo>
                    <a:pt x="12254" y="4121"/>
                    <a:pt x="12270" y="4129"/>
                    <a:pt x="12270" y="4129"/>
                  </a:cubicBezTo>
                  <a:lnTo>
                    <a:pt x="12270" y="4129"/>
                  </a:lnTo>
                  <a:cubicBezTo>
                    <a:pt x="12262" y="4121"/>
                    <a:pt x="12204" y="4121"/>
                    <a:pt x="12147" y="4121"/>
                  </a:cubicBezTo>
                  <a:lnTo>
                    <a:pt x="12147" y="4121"/>
                  </a:lnTo>
                  <a:cubicBezTo>
                    <a:pt x="12073" y="4121"/>
                    <a:pt x="11991" y="4121"/>
                    <a:pt x="11958" y="4088"/>
                  </a:cubicBezTo>
                  <a:cubicBezTo>
                    <a:pt x="11934" y="4071"/>
                    <a:pt x="11901" y="4063"/>
                    <a:pt x="11860" y="4063"/>
                  </a:cubicBezTo>
                  <a:cubicBezTo>
                    <a:pt x="11827" y="4055"/>
                    <a:pt x="11786" y="4055"/>
                    <a:pt x="11737" y="4039"/>
                  </a:cubicBezTo>
                  <a:cubicBezTo>
                    <a:pt x="11646" y="4006"/>
                    <a:pt x="11655" y="3932"/>
                    <a:pt x="11663" y="3874"/>
                  </a:cubicBezTo>
                  <a:cubicBezTo>
                    <a:pt x="11663" y="3858"/>
                    <a:pt x="11671" y="3833"/>
                    <a:pt x="11663" y="3833"/>
                  </a:cubicBezTo>
                  <a:cubicBezTo>
                    <a:pt x="11655" y="3825"/>
                    <a:pt x="11638" y="3825"/>
                    <a:pt x="11589" y="3825"/>
                  </a:cubicBezTo>
                  <a:cubicBezTo>
                    <a:pt x="11564" y="3833"/>
                    <a:pt x="11540" y="3833"/>
                    <a:pt x="11507" y="3833"/>
                  </a:cubicBezTo>
                  <a:cubicBezTo>
                    <a:pt x="11408" y="3842"/>
                    <a:pt x="11359" y="3735"/>
                    <a:pt x="11326" y="3653"/>
                  </a:cubicBezTo>
                  <a:cubicBezTo>
                    <a:pt x="11310" y="3612"/>
                    <a:pt x="11310" y="3579"/>
                    <a:pt x="11310" y="3579"/>
                  </a:cubicBezTo>
                  <a:cubicBezTo>
                    <a:pt x="11293" y="3587"/>
                    <a:pt x="11277" y="3612"/>
                    <a:pt x="11261" y="3636"/>
                  </a:cubicBezTo>
                  <a:cubicBezTo>
                    <a:pt x="11228" y="3669"/>
                    <a:pt x="11203" y="3710"/>
                    <a:pt x="11162" y="3718"/>
                  </a:cubicBezTo>
                  <a:cubicBezTo>
                    <a:pt x="11154" y="3718"/>
                    <a:pt x="11154" y="3735"/>
                    <a:pt x="11154" y="3751"/>
                  </a:cubicBezTo>
                  <a:cubicBezTo>
                    <a:pt x="11162" y="3768"/>
                    <a:pt x="11162" y="3792"/>
                    <a:pt x="11162" y="3817"/>
                  </a:cubicBezTo>
                  <a:lnTo>
                    <a:pt x="11162" y="3817"/>
                  </a:lnTo>
                  <a:cubicBezTo>
                    <a:pt x="11162" y="3817"/>
                    <a:pt x="11162" y="3817"/>
                    <a:pt x="11154" y="3825"/>
                  </a:cubicBezTo>
                  <a:lnTo>
                    <a:pt x="11154" y="3825"/>
                  </a:lnTo>
                  <a:cubicBezTo>
                    <a:pt x="11146" y="3858"/>
                    <a:pt x="11096" y="3866"/>
                    <a:pt x="11039" y="3866"/>
                  </a:cubicBezTo>
                  <a:cubicBezTo>
                    <a:pt x="10998" y="3866"/>
                    <a:pt x="10949" y="3858"/>
                    <a:pt x="10916" y="3850"/>
                  </a:cubicBezTo>
                  <a:cubicBezTo>
                    <a:pt x="10908" y="3850"/>
                    <a:pt x="10900" y="3842"/>
                    <a:pt x="10891" y="3842"/>
                  </a:cubicBezTo>
                  <a:cubicBezTo>
                    <a:pt x="10867" y="3833"/>
                    <a:pt x="10850" y="3809"/>
                    <a:pt x="10826" y="3784"/>
                  </a:cubicBezTo>
                  <a:cubicBezTo>
                    <a:pt x="10793" y="3743"/>
                    <a:pt x="10752" y="3694"/>
                    <a:pt x="10711" y="3702"/>
                  </a:cubicBezTo>
                  <a:cubicBezTo>
                    <a:pt x="10662" y="3702"/>
                    <a:pt x="10612" y="3702"/>
                    <a:pt x="10563" y="3702"/>
                  </a:cubicBezTo>
                  <a:cubicBezTo>
                    <a:pt x="10506" y="3694"/>
                    <a:pt x="10456" y="3677"/>
                    <a:pt x="10415" y="3645"/>
                  </a:cubicBezTo>
                  <a:cubicBezTo>
                    <a:pt x="10325" y="3579"/>
                    <a:pt x="10341" y="3546"/>
                    <a:pt x="10358" y="3497"/>
                  </a:cubicBezTo>
                  <a:cubicBezTo>
                    <a:pt x="10366" y="3497"/>
                    <a:pt x="10366" y="3489"/>
                    <a:pt x="10366" y="3480"/>
                  </a:cubicBezTo>
                  <a:cubicBezTo>
                    <a:pt x="10382" y="3431"/>
                    <a:pt x="10662" y="3284"/>
                    <a:pt x="10842" y="3185"/>
                  </a:cubicBezTo>
                  <a:cubicBezTo>
                    <a:pt x="10924" y="3144"/>
                    <a:pt x="10982" y="3111"/>
                    <a:pt x="10990" y="3103"/>
                  </a:cubicBezTo>
                  <a:cubicBezTo>
                    <a:pt x="10990" y="3103"/>
                    <a:pt x="10990" y="3103"/>
                    <a:pt x="10990" y="3103"/>
                  </a:cubicBezTo>
                  <a:cubicBezTo>
                    <a:pt x="11006" y="3087"/>
                    <a:pt x="11014" y="3062"/>
                    <a:pt x="11014" y="3029"/>
                  </a:cubicBezTo>
                  <a:cubicBezTo>
                    <a:pt x="11014" y="3004"/>
                    <a:pt x="11014" y="2980"/>
                    <a:pt x="11006" y="2963"/>
                  </a:cubicBezTo>
                  <a:lnTo>
                    <a:pt x="11006" y="2963"/>
                  </a:lnTo>
                  <a:cubicBezTo>
                    <a:pt x="11006" y="2963"/>
                    <a:pt x="11006" y="2963"/>
                    <a:pt x="11006" y="2963"/>
                  </a:cubicBezTo>
                  <a:lnTo>
                    <a:pt x="11006" y="2963"/>
                  </a:lnTo>
                  <a:cubicBezTo>
                    <a:pt x="10990" y="2955"/>
                    <a:pt x="10941" y="2955"/>
                    <a:pt x="10891" y="2955"/>
                  </a:cubicBezTo>
                  <a:cubicBezTo>
                    <a:pt x="10850" y="2955"/>
                    <a:pt x="10801" y="2963"/>
                    <a:pt x="10760" y="2955"/>
                  </a:cubicBezTo>
                  <a:lnTo>
                    <a:pt x="10760" y="2955"/>
                  </a:lnTo>
                  <a:cubicBezTo>
                    <a:pt x="10670" y="3021"/>
                    <a:pt x="10391" y="3160"/>
                    <a:pt x="10169" y="3267"/>
                  </a:cubicBezTo>
                  <a:cubicBezTo>
                    <a:pt x="10038" y="3333"/>
                    <a:pt x="9923" y="3390"/>
                    <a:pt x="9898" y="3407"/>
                  </a:cubicBezTo>
                  <a:cubicBezTo>
                    <a:pt x="9849" y="3431"/>
                    <a:pt x="9718" y="3522"/>
                    <a:pt x="9611" y="3595"/>
                  </a:cubicBezTo>
                  <a:cubicBezTo>
                    <a:pt x="9537" y="3645"/>
                    <a:pt x="9480" y="3686"/>
                    <a:pt x="9472" y="3694"/>
                  </a:cubicBezTo>
                  <a:cubicBezTo>
                    <a:pt x="9463" y="3710"/>
                    <a:pt x="9455" y="3718"/>
                    <a:pt x="9447" y="3735"/>
                  </a:cubicBezTo>
                  <a:cubicBezTo>
                    <a:pt x="9431" y="3768"/>
                    <a:pt x="9406" y="3801"/>
                    <a:pt x="9373" y="3833"/>
                  </a:cubicBezTo>
                  <a:cubicBezTo>
                    <a:pt x="9357" y="3858"/>
                    <a:pt x="9299" y="3899"/>
                    <a:pt x="9242" y="3932"/>
                  </a:cubicBezTo>
                  <a:cubicBezTo>
                    <a:pt x="9184" y="3973"/>
                    <a:pt x="9127" y="4022"/>
                    <a:pt x="9119" y="4030"/>
                  </a:cubicBezTo>
                  <a:cubicBezTo>
                    <a:pt x="9110" y="4039"/>
                    <a:pt x="9127" y="4104"/>
                    <a:pt x="9135" y="4162"/>
                  </a:cubicBezTo>
                  <a:cubicBezTo>
                    <a:pt x="9143" y="4227"/>
                    <a:pt x="9151" y="4293"/>
                    <a:pt x="9135" y="4309"/>
                  </a:cubicBezTo>
                  <a:cubicBezTo>
                    <a:pt x="9119" y="4334"/>
                    <a:pt x="9078" y="4334"/>
                    <a:pt x="9028" y="4334"/>
                  </a:cubicBezTo>
                  <a:cubicBezTo>
                    <a:pt x="8971" y="4334"/>
                    <a:pt x="8905" y="4326"/>
                    <a:pt x="8881" y="4318"/>
                  </a:cubicBezTo>
                  <a:cubicBezTo>
                    <a:pt x="8856" y="4309"/>
                    <a:pt x="8782" y="4260"/>
                    <a:pt x="8717" y="4219"/>
                  </a:cubicBezTo>
                  <a:cubicBezTo>
                    <a:pt x="8675" y="4186"/>
                    <a:pt x="8634" y="4145"/>
                    <a:pt x="8634" y="4121"/>
                  </a:cubicBezTo>
                  <a:cubicBezTo>
                    <a:pt x="8634" y="4096"/>
                    <a:pt x="8651" y="4055"/>
                    <a:pt x="8667" y="4014"/>
                  </a:cubicBezTo>
                  <a:cubicBezTo>
                    <a:pt x="8684" y="3989"/>
                    <a:pt x="8700" y="3981"/>
                    <a:pt x="8692" y="3973"/>
                  </a:cubicBezTo>
                  <a:cubicBezTo>
                    <a:pt x="8692" y="3965"/>
                    <a:pt x="8651" y="3924"/>
                    <a:pt x="8610" y="3883"/>
                  </a:cubicBezTo>
                  <a:cubicBezTo>
                    <a:pt x="8585" y="3866"/>
                    <a:pt x="8569" y="3850"/>
                    <a:pt x="8569" y="3850"/>
                  </a:cubicBezTo>
                  <a:cubicBezTo>
                    <a:pt x="8552" y="3858"/>
                    <a:pt x="8249" y="3874"/>
                    <a:pt x="8019" y="3874"/>
                  </a:cubicBezTo>
                  <a:cubicBezTo>
                    <a:pt x="7896" y="3874"/>
                    <a:pt x="7789" y="3874"/>
                    <a:pt x="7756" y="3858"/>
                  </a:cubicBezTo>
                  <a:cubicBezTo>
                    <a:pt x="7666" y="3833"/>
                    <a:pt x="7666" y="3768"/>
                    <a:pt x="7674" y="3710"/>
                  </a:cubicBezTo>
                  <a:cubicBezTo>
                    <a:pt x="7674" y="3686"/>
                    <a:pt x="7682" y="3669"/>
                    <a:pt x="7674" y="3653"/>
                  </a:cubicBezTo>
                  <a:cubicBezTo>
                    <a:pt x="7666" y="3612"/>
                    <a:pt x="7617" y="3431"/>
                    <a:pt x="7584" y="3292"/>
                  </a:cubicBezTo>
                  <a:cubicBezTo>
                    <a:pt x="7568" y="3210"/>
                    <a:pt x="7551" y="3144"/>
                    <a:pt x="7551" y="3119"/>
                  </a:cubicBezTo>
                  <a:cubicBezTo>
                    <a:pt x="7551" y="3119"/>
                    <a:pt x="7469" y="3119"/>
                    <a:pt x="7395" y="3119"/>
                  </a:cubicBezTo>
                  <a:cubicBezTo>
                    <a:pt x="7321" y="3111"/>
                    <a:pt x="7248" y="3111"/>
                    <a:pt x="7231" y="3078"/>
                  </a:cubicBezTo>
                  <a:cubicBezTo>
                    <a:pt x="7215" y="3054"/>
                    <a:pt x="7256" y="2791"/>
                    <a:pt x="7289" y="2561"/>
                  </a:cubicBezTo>
                  <a:cubicBezTo>
                    <a:pt x="7313" y="2397"/>
                    <a:pt x="7330" y="2249"/>
                    <a:pt x="7338" y="2192"/>
                  </a:cubicBezTo>
                  <a:cubicBezTo>
                    <a:pt x="7338" y="2192"/>
                    <a:pt x="7338" y="2192"/>
                    <a:pt x="7338" y="2192"/>
                  </a:cubicBezTo>
                  <a:cubicBezTo>
                    <a:pt x="7305" y="2200"/>
                    <a:pt x="7264" y="2217"/>
                    <a:pt x="7223" y="2233"/>
                  </a:cubicBezTo>
                  <a:cubicBezTo>
                    <a:pt x="7182" y="2249"/>
                    <a:pt x="7141" y="2266"/>
                    <a:pt x="7116" y="2266"/>
                  </a:cubicBezTo>
                  <a:cubicBezTo>
                    <a:pt x="7067" y="2274"/>
                    <a:pt x="6927" y="2126"/>
                    <a:pt x="6772" y="1970"/>
                  </a:cubicBezTo>
                  <a:cubicBezTo>
                    <a:pt x="6607" y="1798"/>
                    <a:pt x="6427" y="1609"/>
                    <a:pt x="6386" y="1609"/>
                  </a:cubicBezTo>
                  <a:cubicBezTo>
                    <a:pt x="6345" y="1601"/>
                    <a:pt x="6304" y="1634"/>
                    <a:pt x="6263" y="1675"/>
                  </a:cubicBezTo>
                  <a:cubicBezTo>
                    <a:pt x="6213" y="1708"/>
                    <a:pt x="6164" y="1757"/>
                    <a:pt x="6099" y="1782"/>
                  </a:cubicBezTo>
                  <a:cubicBezTo>
                    <a:pt x="5992" y="1831"/>
                    <a:pt x="5729" y="1782"/>
                    <a:pt x="5516" y="1732"/>
                  </a:cubicBezTo>
                  <a:cubicBezTo>
                    <a:pt x="5401" y="1708"/>
                    <a:pt x="5303" y="1691"/>
                    <a:pt x="5245" y="1691"/>
                  </a:cubicBezTo>
                  <a:cubicBezTo>
                    <a:pt x="5188" y="1691"/>
                    <a:pt x="5023" y="1724"/>
                    <a:pt x="4851" y="1757"/>
                  </a:cubicBezTo>
                  <a:cubicBezTo>
                    <a:pt x="4630" y="1806"/>
                    <a:pt x="4400" y="1856"/>
                    <a:pt x="4334" y="1839"/>
                  </a:cubicBezTo>
                  <a:cubicBezTo>
                    <a:pt x="4285" y="1831"/>
                    <a:pt x="4195" y="1765"/>
                    <a:pt x="4104" y="1683"/>
                  </a:cubicBezTo>
                  <a:cubicBezTo>
                    <a:pt x="3957" y="1544"/>
                    <a:pt x="3776" y="1363"/>
                    <a:pt x="3735" y="1314"/>
                  </a:cubicBezTo>
                  <a:cubicBezTo>
                    <a:pt x="3686" y="1256"/>
                    <a:pt x="3678" y="1199"/>
                    <a:pt x="3669" y="1142"/>
                  </a:cubicBezTo>
                  <a:cubicBezTo>
                    <a:pt x="3669" y="1125"/>
                    <a:pt x="3669" y="1101"/>
                    <a:pt x="3661" y="1084"/>
                  </a:cubicBezTo>
                  <a:lnTo>
                    <a:pt x="3661" y="1084"/>
                  </a:lnTo>
                  <a:cubicBezTo>
                    <a:pt x="3653" y="1068"/>
                    <a:pt x="3612" y="1035"/>
                    <a:pt x="3563" y="1002"/>
                  </a:cubicBezTo>
                  <a:cubicBezTo>
                    <a:pt x="3489" y="953"/>
                    <a:pt x="3399" y="904"/>
                    <a:pt x="3325" y="871"/>
                  </a:cubicBezTo>
                  <a:cubicBezTo>
                    <a:pt x="3259" y="846"/>
                    <a:pt x="2972" y="674"/>
                    <a:pt x="2660" y="485"/>
                  </a:cubicBezTo>
                  <a:cubicBezTo>
                    <a:pt x="2266" y="255"/>
                    <a:pt x="1847" y="1"/>
                    <a:pt x="1823" y="1"/>
                  </a:cubicBezTo>
                  <a:cubicBezTo>
                    <a:pt x="1798" y="1"/>
                    <a:pt x="1257" y="149"/>
                    <a:pt x="772" y="280"/>
                  </a:cubicBezTo>
                  <a:cubicBezTo>
                    <a:pt x="378" y="387"/>
                    <a:pt x="26" y="493"/>
                    <a:pt x="9" y="501"/>
                  </a:cubicBezTo>
                  <a:lnTo>
                    <a:pt x="9" y="501"/>
                  </a:lnTo>
                  <a:cubicBezTo>
                    <a:pt x="1" y="510"/>
                    <a:pt x="17" y="2094"/>
                    <a:pt x="26" y="3046"/>
                  </a:cubicBezTo>
                  <a:cubicBezTo>
                    <a:pt x="26" y="3357"/>
                    <a:pt x="34" y="3604"/>
                    <a:pt x="34" y="370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74"/>
            <p:cNvSpPr/>
            <p:nvPr/>
          </p:nvSpPr>
          <p:spPr>
            <a:xfrm>
              <a:off x="4641625" y="2033925"/>
              <a:ext cx="306775" cy="179150"/>
            </a:xfrm>
            <a:custGeom>
              <a:avLst/>
              <a:gdLst/>
              <a:ahLst/>
              <a:cxnLst/>
              <a:rect l="l" t="t" r="r" b="b"/>
              <a:pathLst>
                <a:path w="12271" h="7166" fill="none" extrusionOk="0">
                  <a:moveTo>
                    <a:pt x="34" y="3702"/>
                  </a:moveTo>
                  <a:cubicBezTo>
                    <a:pt x="149" y="3702"/>
                    <a:pt x="272" y="3702"/>
                    <a:pt x="395" y="3694"/>
                  </a:cubicBezTo>
                  <a:cubicBezTo>
                    <a:pt x="608" y="3686"/>
                    <a:pt x="781" y="3661"/>
                    <a:pt x="797" y="3628"/>
                  </a:cubicBezTo>
                  <a:cubicBezTo>
                    <a:pt x="813" y="3579"/>
                    <a:pt x="781" y="3554"/>
                    <a:pt x="756" y="3522"/>
                  </a:cubicBezTo>
                  <a:cubicBezTo>
                    <a:pt x="715" y="3489"/>
                    <a:pt x="682" y="3448"/>
                    <a:pt x="699" y="3382"/>
                  </a:cubicBezTo>
                  <a:cubicBezTo>
                    <a:pt x="707" y="3316"/>
                    <a:pt x="740" y="3226"/>
                    <a:pt x="781" y="3152"/>
                  </a:cubicBezTo>
                  <a:cubicBezTo>
                    <a:pt x="805" y="3095"/>
                    <a:pt x="838" y="3046"/>
                    <a:pt x="879" y="3029"/>
                  </a:cubicBezTo>
                  <a:lnTo>
                    <a:pt x="879" y="3029"/>
                  </a:lnTo>
                  <a:cubicBezTo>
                    <a:pt x="912" y="3013"/>
                    <a:pt x="969" y="3013"/>
                    <a:pt x="1035" y="3013"/>
                  </a:cubicBezTo>
                  <a:cubicBezTo>
                    <a:pt x="1142" y="3004"/>
                    <a:pt x="1273" y="2996"/>
                    <a:pt x="1306" y="2939"/>
                  </a:cubicBezTo>
                  <a:cubicBezTo>
                    <a:pt x="1330" y="2906"/>
                    <a:pt x="1339" y="2857"/>
                    <a:pt x="1355" y="2808"/>
                  </a:cubicBezTo>
                  <a:lnTo>
                    <a:pt x="1355" y="2808"/>
                  </a:lnTo>
                  <a:cubicBezTo>
                    <a:pt x="1363" y="2775"/>
                    <a:pt x="1371" y="2742"/>
                    <a:pt x="1388" y="2717"/>
                  </a:cubicBezTo>
                  <a:cubicBezTo>
                    <a:pt x="1413" y="2668"/>
                    <a:pt x="1437" y="2643"/>
                    <a:pt x="1486" y="2668"/>
                  </a:cubicBezTo>
                  <a:lnTo>
                    <a:pt x="1486" y="2668"/>
                  </a:lnTo>
                  <a:cubicBezTo>
                    <a:pt x="1519" y="2684"/>
                    <a:pt x="1552" y="2709"/>
                    <a:pt x="1585" y="2742"/>
                  </a:cubicBezTo>
                  <a:cubicBezTo>
                    <a:pt x="1634" y="2783"/>
                    <a:pt x="1683" y="2832"/>
                    <a:pt x="1724" y="2824"/>
                  </a:cubicBezTo>
                  <a:cubicBezTo>
                    <a:pt x="1741" y="2824"/>
                    <a:pt x="1741" y="2734"/>
                    <a:pt x="1733" y="2660"/>
                  </a:cubicBezTo>
                  <a:cubicBezTo>
                    <a:pt x="1724" y="2611"/>
                    <a:pt x="1724" y="2561"/>
                    <a:pt x="1741" y="2545"/>
                  </a:cubicBezTo>
                  <a:cubicBezTo>
                    <a:pt x="1749" y="2520"/>
                    <a:pt x="1798" y="2463"/>
                    <a:pt x="1847" y="2422"/>
                  </a:cubicBezTo>
                  <a:cubicBezTo>
                    <a:pt x="1889" y="2381"/>
                    <a:pt x="1930" y="2356"/>
                    <a:pt x="1954" y="2348"/>
                  </a:cubicBezTo>
                  <a:cubicBezTo>
                    <a:pt x="1995" y="2348"/>
                    <a:pt x="2028" y="2405"/>
                    <a:pt x="2069" y="2463"/>
                  </a:cubicBezTo>
                  <a:cubicBezTo>
                    <a:pt x="2102" y="2504"/>
                    <a:pt x="2135" y="2553"/>
                    <a:pt x="2151" y="2561"/>
                  </a:cubicBezTo>
                  <a:cubicBezTo>
                    <a:pt x="2200" y="2578"/>
                    <a:pt x="2373" y="2553"/>
                    <a:pt x="2373" y="2553"/>
                  </a:cubicBezTo>
                  <a:lnTo>
                    <a:pt x="2422" y="2545"/>
                  </a:lnTo>
                  <a:lnTo>
                    <a:pt x="2406" y="2594"/>
                  </a:lnTo>
                  <a:cubicBezTo>
                    <a:pt x="2406" y="2594"/>
                    <a:pt x="2373" y="2791"/>
                    <a:pt x="2471" y="2816"/>
                  </a:cubicBezTo>
                  <a:cubicBezTo>
                    <a:pt x="2520" y="2832"/>
                    <a:pt x="2586" y="2832"/>
                    <a:pt x="2644" y="2832"/>
                  </a:cubicBezTo>
                  <a:cubicBezTo>
                    <a:pt x="2734" y="2832"/>
                    <a:pt x="2816" y="2832"/>
                    <a:pt x="2882" y="2873"/>
                  </a:cubicBezTo>
                  <a:cubicBezTo>
                    <a:pt x="2931" y="2906"/>
                    <a:pt x="2923" y="2939"/>
                    <a:pt x="2898" y="2972"/>
                  </a:cubicBezTo>
                  <a:cubicBezTo>
                    <a:pt x="2890" y="2988"/>
                    <a:pt x="2873" y="3004"/>
                    <a:pt x="2857" y="3021"/>
                  </a:cubicBezTo>
                  <a:cubicBezTo>
                    <a:pt x="2849" y="3029"/>
                    <a:pt x="2840" y="3037"/>
                    <a:pt x="2832" y="3054"/>
                  </a:cubicBezTo>
                  <a:cubicBezTo>
                    <a:pt x="2824" y="3054"/>
                    <a:pt x="2824" y="3062"/>
                    <a:pt x="2832" y="3062"/>
                  </a:cubicBezTo>
                  <a:cubicBezTo>
                    <a:pt x="2873" y="3087"/>
                    <a:pt x="2923" y="3111"/>
                    <a:pt x="2964" y="3128"/>
                  </a:cubicBezTo>
                  <a:cubicBezTo>
                    <a:pt x="3013" y="3152"/>
                    <a:pt x="3054" y="3169"/>
                    <a:pt x="3078" y="3193"/>
                  </a:cubicBezTo>
                  <a:lnTo>
                    <a:pt x="3078" y="3193"/>
                  </a:lnTo>
                  <a:cubicBezTo>
                    <a:pt x="3103" y="3218"/>
                    <a:pt x="3111" y="3242"/>
                    <a:pt x="3087" y="3267"/>
                  </a:cubicBezTo>
                  <a:lnTo>
                    <a:pt x="3087" y="3267"/>
                  </a:lnTo>
                  <a:cubicBezTo>
                    <a:pt x="3078" y="3284"/>
                    <a:pt x="3054" y="3292"/>
                    <a:pt x="3037" y="3308"/>
                  </a:cubicBezTo>
                  <a:lnTo>
                    <a:pt x="3037" y="3308"/>
                  </a:lnTo>
                  <a:cubicBezTo>
                    <a:pt x="3005" y="3341"/>
                    <a:pt x="2955" y="3374"/>
                    <a:pt x="2964" y="3382"/>
                  </a:cubicBezTo>
                  <a:lnTo>
                    <a:pt x="2964" y="3382"/>
                  </a:lnTo>
                  <a:cubicBezTo>
                    <a:pt x="2988" y="3423"/>
                    <a:pt x="2972" y="3472"/>
                    <a:pt x="2955" y="3522"/>
                  </a:cubicBezTo>
                  <a:cubicBezTo>
                    <a:pt x="2939" y="3563"/>
                    <a:pt x="2931" y="3612"/>
                    <a:pt x="2939" y="3620"/>
                  </a:cubicBezTo>
                  <a:cubicBezTo>
                    <a:pt x="2972" y="3636"/>
                    <a:pt x="3021" y="3661"/>
                    <a:pt x="3078" y="3686"/>
                  </a:cubicBezTo>
                  <a:cubicBezTo>
                    <a:pt x="3128" y="3702"/>
                    <a:pt x="3185" y="3710"/>
                    <a:pt x="3218" y="3710"/>
                  </a:cubicBezTo>
                  <a:cubicBezTo>
                    <a:pt x="3243" y="3710"/>
                    <a:pt x="3275" y="3710"/>
                    <a:pt x="3308" y="3710"/>
                  </a:cubicBezTo>
                  <a:cubicBezTo>
                    <a:pt x="3382" y="3702"/>
                    <a:pt x="3464" y="3702"/>
                    <a:pt x="3505" y="3710"/>
                  </a:cubicBezTo>
                  <a:cubicBezTo>
                    <a:pt x="3522" y="3718"/>
                    <a:pt x="3546" y="3735"/>
                    <a:pt x="3579" y="3751"/>
                  </a:cubicBezTo>
                  <a:cubicBezTo>
                    <a:pt x="3628" y="3784"/>
                    <a:pt x="3694" y="3825"/>
                    <a:pt x="3727" y="3809"/>
                  </a:cubicBezTo>
                  <a:cubicBezTo>
                    <a:pt x="3751" y="3784"/>
                    <a:pt x="3768" y="3760"/>
                    <a:pt x="3784" y="3735"/>
                  </a:cubicBezTo>
                  <a:lnTo>
                    <a:pt x="3784" y="3735"/>
                  </a:lnTo>
                  <a:cubicBezTo>
                    <a:pt x="3825" y="3686"/>
                    <a:pt x="3850" y="3645"/>
                    <a:pt x="3907" y="3653"/>
                  </a:cubicBezTo>
                  <a:cubicBezTo>
                    <a:pt x="3948" y="3653"/>
                    <a:pt x="4014" y="3677"/>
                    <a:pt x="4063" y="3710"/>
                  </a:cubicBezTo>
                  <a:cubicBezTo>
                    <a:pt x="4113" y="3743"/>
                    <a:pt x="4154" y="3784"/>
                    <a:pt x="4170" y="3825"/>
                  </a:cubicBezTo>
                  <a:cubicBezTo>
                    <a:pt x="4186" y="3874"/>
                    <a:pt x="4268" y="4047"/>
                    <a:pt x="4334" y="4186"/>
                  </a:cubicBezTo>
                  <a:cubicBezTo>
                    <a:pt x="4375" y="4260"/>
                    <a:pt x="4408" y="4326"/>
                    <a:pt x="4433" y="4342"/>
                  </a:cubicBezTo>
                  <a:cubicBezTo>
                    <a:pt x="4449" y="4359"/>
                    <a:pt x="4474" y="4367"/>
                    <a:pt x="4498" y="4375"/>
                  </a:cubicBezTo>
                  <a:cubicBezTo>
                    <a:pt x="4547" y="4400"/>
                    <a:pt x="4605" y="4424"/>
                    <a:pt x="4630" y="4506"/>
                  </a:cubicBezTo>
                  <a:cubicBezTo>
                    <a:pt x="4638" y="4539"/>
                    <a:pt x="4638" y="4580"/>
                    <a:pt x="4638" y="4621"/>
                  </a:cubicBezTo>
                  <a:cubicBezTo>
                    <a:pt x="4638" y="4687"/>
                    <a:pt x="4638" y="4761"/>
                    <a:pt x="4695" y="4810"/>
                  </a:cubicBezTo>
                  <a:cubicBezTo>
                    <a:pt x="4744" y="4859"/>
                    <a:pt x="5015" y="5040"/>
                    <a:pt x="5286" y="5220"/>
                  </a:cubicBezTo>
                  <a:cubicBezTo>
                    <a:pt x="5532" y="5376"/>
                    <a:pt x="5779" y="5524"/>
                    <a:pt x="5869" y="5565"/>
                  </a:cubicBezTo>
                  <a:cubicBezTo>
                    <a:pt x="5967" y="5614"/>
                    <a:pt x="6025" y="5639"/>
                    <a:pt x="6066" y="5672"/>
                  </a:cubicBezTo>
                  <a:cubicBezTo>
                    <a:pt x="6115" y="5713"/>
                    <a:pt x="6140" y="5746"/>
                    <a:pt x="6172" y="5795"/>
                  </a:cubicBezTo>
                  <a:lnTo>
                    <a:pt x="6172" y="5795"/>
                  </a:lnTo>
                  <a:cubicBezTo>
                    <a:pt x="6197" y="5844"/>
                    <a:pt x="6279" y="5885"/>
                    <a:pt x="6378" y="5942"/>
                  </a:cubicBezTo>
                  <a:cubicBezTo>
                    <a:pt x="6460" y="5984"/>
                    <a:pt x="6558" y="6033"/>
                    <a:pt x="6632" y="6090"/>
                  </a:cubicBezTo>
                  <a:cubicBezTo>
                    <a:pt x="6722" y="6156"/>
                    <a:pt x="6796" y="6205"/>
                    <a:pt x="6845" y="6238"/>
                  </a:cubicBezTo>
                  <a:cubicBezTo>
                    <a:pt x="6895" y="6263"/>
                    <a:pt x="6936" y="6279"/>
                    <a:pt x="6952" y="6271"/>
                  </a:cubicBezTo>
                  <a:cubicBezTo>
                    <a:pt x="6993" y="6254"/>
                    <a:pt x="7042" y="6246"/>
                    <a:pt x="7100" y="6246"/>
                  </a:cubicBezTo>
                  <a:cubicBezTo>
                    <a:pt x="7149" y="6246"/>
                    <a:pt x="7206" y="6254"/>
                    <a:pt x="7272" y="6279"/>
                  </a:cubicBezTo>
                  <a:cubicBezTo>
                    <a:pt x="7412" y="6328"/>
                    <a:pt x="7682" y="6501"/>
                    <a:pt x="7682" y="6501"/>
                  </a:cubicBezTo>
                  <a:lnTo>
                    <a:pt x="7699" y="6517"/>
                  </a:lnTo>
                  <a:lnTo>
                    <a:pt x="7699" y="6533"/>
                  </a:lnTo>
                  <a:lnTo>
                    <a:pt x="7650" y="6977"/>
                  </a:lnTo>
                  <a:lnTo>
                    <a:pt x="7650" y="6977"/>
                  </a:lnTo>
                  <a:cubicBezTo>
                    <a:pt x="7773" y="6968"/>
                    <a:pt x="7904" y="6960"/>
                    <a:pt x="7937" y="6960"/>
                  </a:cubicBezTo>
                  <a:cubicBezTo>
                    <a:pt x="7986" y="6960"/>
                    <a:pt x="8035" y="7034"/>
                    <a:pt x="8076" y="7100"/>
                  </a:cubicBezTo>
                  <a:cubicBezTo>
                    <a:pt x="8093" y="7132"/>
                    <a:pt x="8109" y="7165"/>
                    <a:pt x="8109" y="7165"/>
                  </a:cubicBezTo>
                  <a:cubicBezTo>
                    <a:pt x="8117" y="7165"/>
                    <a:pt x="8158" y="7157"/>
                    <a:pt x="8199" y="7149"/>
                  </a:cubicBezTo>
                  <a:cubicBezTo>
                    <a:pt x="8273" y="7141"/>
                    <a:pt x="8372" y="7124"/>
                    <a:pt x="8437" y="7132"/>
                  </a:cubicBezTo>
                  <a:cubicBezTo>
                    <a:pt x="8437" y="7116"/>
                    <a:pt x="8446" y="7100"/>
                    <a:pt x="8454" y="7075"/>
                  </a:cubicBezTo>
                  <a:cubicBezTo>
                    <a:pt x="8462" y="7034"/>
                    <a:pt x="8470" y="6993"/>
                    <a:pt x="8487" y="6960"/>
                  </a:cubicBezTo>
                  <a:cubicBezTo>
                    <a:pt x="8511" y="6919"/>
                    <a:pt x="8569" y="6821"/>
                    <a:pt x="8634" y="6730"/>
                  </a:cubicBezTo>
                  <a:cubicBezTo>
                    <a:pt x="8692" y="6632"/>
                    <a:pt x="8758" y="6542"/>
                    <a:pt x="8790" y="6509"/>
                  </a:cubicBezTo>
                  <a:cubicBezTo>
                    <a:pt x="8815" y="6484"/>
                    <a:pt x="8831" y="6451"/>
                    <a:pt x="8840" y="6427"/>
                  </a:cubicBezTo>
                  <a:cubicBezTo>
                    <a:pt x="8856" y="6386"/>
                    <a:pt x="8864" y="6353"/>
                    <a:pt x="8864" y="6336"/>
                  </a:cubicBezTo>
                  <a:cubicBezTo>
                    <a:pt x="8864" y="6336"/>
                    <a:pt x="8840" y="6312"/>
                    <a:pt x="8807" y="6287"/>
                  </a:cubicBezTo>
                  <a:cubicBezTo>
                    <a:pt x="8758" y="6238"/>
                    <a:pt x="8692" y="6180"/>
                    <a:pt x="8692" y="6123"/>
                  </a:cubicBezTo>
                  <a:cubicBezTo>
                    <a:pt x="8692" y="6107"/>
                    <a:pt x="8700" y="6082"/>
                    <a:pt x="8700" y="6049"/>
                  </a:cubicBezTo>
                  <a:cubicBezTo>
                    <a:pt x="8708" y="5959"/>
                    <a:pt x="8717" y="5836"/>
                    <a:pt x="8708" y="5811"/>
                  </a:cubicBezTo>
                  <a:cubicBezTo>
                    <a:pt x="8708" y="5803"/>
                    <a:pt x="8684" y="5778"/>
                    <a:pt x="8651" y="5754"/>
                  </a:cubicBezTo>
                  <a:cubicBezTo>
                    <a:pt x="8618" y="5729"/>
                    <a:pt x="8577" y="5704"/>
                    <a:pt x="8561" y="5704"/>
                  </a:cubicBezTo>
                  <a:cubicBezTo>
                    <a:pt x="8552" y="5704"/>
                    <a:pt x="8528" y="5704"/>
                    <a:pt x="8511" y="5713"/>
                  </a:cubicBezTo>
                  <a:cubicBezTo>
                    <a:pt x="8462" y="5721"/>
                    <a:pt x="8413" y="5737"/>
                    <a:pt x="8372" y="5713"/>
                  </a:cubicBezTo>
                  <a:cubicBezTo>
                    <a:pt x="8355" y="5696"/>
                    <a:pt x="8323" y="5655"/>
                    <a:pt x="8282" y="5614"/>
                  </a:cubicBezTo>
                  <a:cubicBezTo>
                    <a:pt x="8232" y="5549"/>
                    <a:pt x="8183" y="5458"/>
                    <a:pt x="8175" y="5450"/>
                  </a:cubicBezTo>
                  <a:cubicBezTo>
                    <a:pt x="8175" y="5434"/>
                    <a:pt x="8175" y="5376"/>
                    <a:pt x="8183" y="5327"/>
                  </a:cubicBezTo>
                  <a:cubicBezTo>
                    <a:pt x="8191" y="5294"/>
                    <a:pt x="8208" y="5261"/>
                    <a:pt x="8216" y="5245"/>
                  </a:cubicBezTo>
                  <a:lnTo>
                    <a:pt x="8216" y="5245"/>
                  </a:lnTo>
                  <a:cubicBezTo>
                    <a:pt x="8232" y="5237"/>
                    <a:pt x="8282" y="5204"/>
                    <a:pt x="8323" y="5171"/>
                  </a:cubicBezTo>
                  <a:cubicBezTo>
                    <a:pt x="8355" y="5146"/>
                    <a:pt x="8396" y="5130"/>
                    <a:pt x="8421" y="5122"/>
                  </a:cubicBezTo>
                  <a:cubicBezTo>
                    <a:pt x="8446" y="5114"/>
                    <a:pt x="8544" y="5130"/>
                    <a:pt x="8667" y="5155"/>
                  </a:cubicBezTo>
                  <a:cubicBezTo>
                    <a:pt x="8807" y="5179"/>
                    <a:pt x="8963" y="5204"/>
                    <a:pt x="8963" y="5204"/>
                  </a:cubicBezTo>
                  <a:cubicBezTo>
                    <a:pt x="8971" y="5196"/>
                    <a:pt x="8987" y="5146"/>
                    <a:pt x="9004" y="5089"/>
                  </a:cubicBezTo>
                  <a:cubicBezTo>
                    <a:pt x="9020" y="5032"/>
                    <a:pt x="9037" y="4966"/>
                    <a:pt x="9053" y="4949"/>
                  </a:cubicBezTo>
                  <a:cubicBezTo>
                    <a:pt x="9078" y="4925"/>
                    <a:pt x="9127" y="4925"/>
                    <a:pt x="9176" y="4925"/>
                  </a:cubicBezTo>
                  <a:cubicBezTo>
                    <a:pt x="9201" y="4925"/>
                    <a:pt x="9225" y="4966"/>
                    <a:pt x="9225" y="4941"/>
                  </a:cubicBezTo>
                  <a:cubicBezTo>
                    <a:pt x="9225" y="4941"/>
                    <a:pt x="9201" y="4900"/>
                    <a:pt x="9168" y="4851"/>
                  </a:cubicBezTo>
                  <a:cubicBezTo>
                    <a:pt x="9110" y="4761"/>
                    <a:pt x="9053" y="4670"/>
                    <a:pt x="9094" y="4638"/>
                  </a:cubicBezTo>
                  <a:cubicBezTo>
                    <a:pt x="9110" y="4621"/>
                    <a:pt x="9193" y="4613"/>
                    <a:pt x="9266" y="4605"/>
                  </a:cubicBezTo>
                  <a:cubicBezTo>
                    <a:pt x="9307" y="4605"/>
                    <a:pt x="9340" y="4605"/>
                    <a:pt x="9365" y="4597"/>
                  </a:cubicBezTo>
                  <a:cubicBezTo>
                    <a:pt x="9389" y="4588"/>
                    <a:pt x="9422" y="4588"/>
                    <a:pt x="9447" y="4580"/>
                  </a:cubicBezTo>
                  <a:cubicBezTo>
                    <a:pt x="9463" y="4572"/>
                    <a:pt x="9472" y="4572"/>
                    <a:pt x="9472" y="4572"/>
                  </a:cubicBezTo>
                  <a:lnTo>
                    <a:pt x="9472" y="4572"/>
                  </a:lnTo>
                  <a:cubicBezTo>
                    <a:pt x="9472" y="4564"/>
                    <a:pt x="9472" y="4531"/>
                    <a:pt x="9463" y="4498"/>
                  </a:cubicBezTo>
                  <a:cubicBezTo>
                    <a:pt x="9455" y="4432"/>
                    <a:pt x="9447" y="4367"/>
                    <a:pt x="9463" y="4334"/>
                  </a:cubicBezTo>
                  <a:lnTo>
                    <a:pt x="9463" y="4334"/>
                  </a:lnTo>
                  <a:cubicBezTo>
                    <a:pt x="9463" y="4334"/>
                    <a:pt x="9472" y="4318"/>
                    <a:pt x="9472" y="4309"/>
                  </a:cubicBezTo>
                  <a:cubicBezTo>
                    <a:pt x="9496" y="4252"/>
                    <a:pt x="9537" y="4153"/>
                    <a:pt x="9586" y="4145"/>
                  </a:cubicBezTo>
                  <a:cubicBezTo>
                    <a:pt x="9619" y="4137"/>
                    <a:pt x="9652" y="4162"/>
                    <a:pt x="9685" y="4194"/>
                  </a:cubicBezTo>
                  <a:cubicBezTo>
                    <a:pt x="9726" y="4227"/>
                    <a:pt x="9783" y="4277"/>
                    <a:pt x="9824" y="4252"/>
                  </a:cubicBezTo>
                  <a:cubicBezTo>
                    <a:pt x="9865" y="4227"/>
                    <a:pt x="9915" y="4211"/>
                    <a:pt x="9956" y="4194"/>
                  </a:cubicBezTo>
                  <a:cubicBezTo>
                    <a:pt x="10021" y="4162"/>
                    <a:pt x="10095" y="4137"/>
                    <a:pt x="10136" y="4096"/>
                  </a:cubicBezTo>
                  <a:cubicBezTo>
                    <a:pt x="10161" y="4071"/>
                    <a:pt x="10186" y="4047"/>
                    <a:pt x="10202" y="4022"/>
                  </a:cubicBezTo>
                  <a:cubicBezTo>
                    <a:pt x="10243" y="3981"/>
                    <a:pt x="10276" y="3940"/>
                    <a:pt x="10341" y="3915"/>
                  </a:cubicBezTo>
                  <a:cubicBezTo>
                    <a:pt x="10448" y="3874"/>
                    <a:pt x="10497" y="3965"/>
                    <a:pt x="10538" y="4030"/>
                  </a:cubicBezTo>
                  <a:lnTo>
                    <a:pt x="10538" y="4030"/>
                  </a:lnTo>
                  <a:cubicBezTo>
                    <a:pt x="10538" y="4039"/>
                    <a:pt x="10547" y="4047"/>
                    <a:pt x="10547" y="4055"/>
                  </a:cubicBezTo>
                  <a:cubicBezTo>
                    <a:pt x="10579" y="4096"/>
                    <a:pt x="10588" y="4170"/>
                    <a:pt x="10604" y="4219"/>
                  </a:cubicBezTo>
                  <a:cubicBezTo>
                    <a:pt x="10604" y="4235"/>
                    <a:pt x="10604" y="4244"/>
                    <a:pt x="10612" y="4252"/>
                  </a:cubicBezTo>
                  <a:cubicBezTo>
                    <a:pt x="10620" y="4293"/>
                    <a:pt x="10563" y="4334"/>
                    <a:pt x="10506" y="4383"/>
                  </a:cubicBezTo>
                  <a:cubicBezTo>
                    <a:pt x="10473" y="4408"/>
                    <a:pt x="10432" y="4400"/>
                    <a:pt x="10432" y="4416"/>
                  </a:cubicBezTo>
                  <a:cubicBezTo>
                    <a:pt x="10440" y="4416"/>
                    <a:pt x="10473" y="4449"/>
                    <a:pt x="10514" y="4490"/>
                  </a:cubicBezTo>
                  <a:cubicBezTo>
                    <a:pt x="10579" y="4556"/>
                    <a:pt x="10662" y="4629"/>
                    <a:pt x="10703" y="4687"/>
                  </a:cubicBezTo>
                  <a:lnTo>
                    <a:pt x="10703" y="4687"/>
                  </a:lnTo>
                  <a:cubicBezTo>
                    <a:pt x="10703" y="4695"/>
                    <a:pt x="10867" y="4843"/>
                    <a:pt x="10932" y="4867"/>
                  </a:cubicBezTo>
                  <a:cubicBezTo>
                    <a:pt x="10941" y="4867"/>
                    <a:pt x="10941" y="4859"/>
                    <a:pt x="10949" y="4843"/>
                  </a:cubicBezTo>
                  <a:cubicBezTo>
                    <a:pt x="10949" y="4810"/>
                    <a:pt x="10941" y="4769"/>
                    <a:pt x="10932" y="4736"/>
                  </a:cubicBezTo>
                  <a:cubicBezTo>
                    <a:pt x="10924" y="4720"/>
                    <a:pt x="10924" y="4695"/>
                    <a:pt x="10932" y="4679"/>
                  </a:cubicBezTo>
                  <a:cubicBezTo>
                    <a:pt x="10941" y="4654"/>
                    <a:pt x="10957" y="4629"/>
                    <a:pt x="10973" y="4605"/>
                  </a:cubicBezTo>
                  <a:cubicBezTo>
                    <a:pt x="10990" y="4588"/>
                    <a:pt x="11023" y="4572"/>
                    <a:pt x="11055" y="4564"/>
                  </a:cubicBezTo>
                  <a:cubicBezTo>
                    <a:pt x="11080" y="4564"/>
                    <a:pt x="11105" y="4564"/>
                    <a:pt x="11146" y="4572"/>
                  </a:cubicBezTo>
                  <a:cubicBezTo>
                    <a:pt x="11203" y="4588"/>
                    <a:pt x="11244" y="4621"/>
                    <a:pt x="11285" y="4646"/>
                  </a:cubicBezTo>
                  <a:cubicBezTo>
                    <a:pt x="11326" y="4670"/>
                    <a:pt x="11359" y="4695"/>
                    <a:pt x="11392" y="4695"/>
                  </a:cubicBezTo>
                  <a:cubicBezTo>
                    <a:pt x="11433" y="4695"/>
                    <a:pt x="11441" y="4662"/>
                    <a:pt x="11458" y="4629"/>
                  </a:cubicBezTo>
                  <a:lnTo>
                    <a:pt x="11458" y="4629"/>
                  </a:lnTo>
                  <a:cubicBezTo>
                    <a:pt x="11466" y="4605"/>
                    <a:pt x="11474" y="4580"/>
                    <a:pt x="11490" y="4556"/>
                  </a:cubicBezTo>
                  <a:cubicBezTo>
                    <a:pt x="11523" y="4515"/>
                    <a:pt x="11564" y="4515"/>
                    <a:pt x="11613" y="4515"/>
                  </a:cubicBezTo>
                  <a:cubicBezTo>
                    <a:pt x="11638" y="4523"/>
                    <a:pt x="11671" y="4523"/>
                    <a:pt x="11696" y="4515"/>
                  </a:cubicBezTo>
                  <a:cubicBezTo>
                    <a:pt x="11745" y="4498"/>
                    <a:pt x="11745" y="4457"/>
                    <a:pt x="11745" y="4424"/>
                  </a:cubicBezTo>
                  <a:lnTo>
                    <a:pt x="11745" y="4424"/>
                  </a:lnTo>
                  <a:cubicBezTo>
                    <a:pt x="11745" y="4408"/>
                    <a:pt x="11745" y="4400"/>
                    <a:pt x="11745" y="4383"/>
                  </a:cubicBezTo>
                  <a:cubicBezTo>
                    <a:pt x="11745" y="4342"/>
                    <a:pt x="11778" y="4326"/>
                    <a:pt x="11819" y="4334"/>
                  </a:cubicBezTo>
                  <a:cubicBezTo>
                    <a:pt x="11843" y="4334"/>
                    <a:pt x="11876" y="4342"/>
                    <a:pt x="11909" y="4359"/>
                  </a:cubicBezTo>
                  <a:cubicBezTo>
                    <a:pt x="11934" y="4367"/>
                    <a:pt x="11958" y="4375"/>
                    <a:pt x="11983" y="4383"/>
                  </a:cubicBezTo>
                  <a:cubicBezTo>
                    <a:pt x="12007" y="4383"/>
                    <a:pt x="12024" y="4359"/>
                    <a:pt x="12048" y="4318"/>
                  </a:cubicBezTo>
                  <a:lnTo>
                    <a:pt x="12048" y="4318"/>
                  </a:lnTo>
                  <a:cubicBezTo>
                    <a:pt x="12057" y="4301"/>
                    <a:pt x="12065" y="4285"/>
                    <a:pt x="12081" y="4268"/>
                  </a:cubicBezTo>
                  <a:cubicBezTo>
                    <a:pt x="12098" y="4235"/>
                    <a:pt x="12147" y="4211"/>
                    <a:pt x="12188" y="4178"/>
                  </a:cubicBezTo>
                  <a:cubicBezTo>
                    <a:pt x="12204" y="4162"/>
                    <a:pt x="12229" y="4145"/>
                    <a:pt x="12245" y="4129"/>
                  </a:cubicBezTo>
                  <a:lnTo>
                    <a:pt x="12245" y="4129"/>
                  </a:lnTo>
                  <a:cubicBezTo>
                    <a:pt x="12254" y="4121"/>
                    <a:pt x="12270" y="4129"/>
                    <a:pt x="12270" y="4129"/>
                  </a:cubicBezTo>
                  <a:lnTo>
                    <a:pt x="12270" y="4129"/>
                  </a:lnTo>
                  <a:cubicBezTo>
                    <a:pt x="12262" y="4121"/>
                    <a:pt x="12204" y="4121"/>
                    <a:pt x="12147" y="4121"/>
                  </a:cubicBezTo>
                  <a:lnTo>
                    <a:pt x="12147" y="4121"/>
                  </a:lnTo>
                  <a:cubicBezTo>
                    <a:pt x="12073" y="4121"/>
                    <a:pt x="11991" y="4121"/>
                    <a:pt x="11958" y="4088"/>
                  </a:cubicBezTo>
                  <a:cubicBezTo>
                    <a:pt x="11934" y="4071"/>
                    <a:pt x="11901" y="4063"/>
                    <a:pt x="11860" y="4063"/>
                  </a:cubicBezTo>
                  <a:cubicBezTo>
                    <a:pt x="11827" y="4055"/>
                    <a:pt x="11786" y="4055"/>
                    <a:pt x="11737" y="4039"/>
                  </a:cubicBezTo>
                  <a:cubicBezTo>
                    <a:pt x="11646" y="4006"/>
                    <a:pt x="11655" y="3932"/>
                    <a:pt x="11663" y="3874"/>
                  </a:cubicBezTo>
                  <a:cubicBezTo>
                    <a:pt x="11663" y="3858"/>
                    <a:pt x="11671" y="3833"/>
                    <a:pt x="11663" y="3833"/>
                  </a:cubicBezTo>
                  <a:cubicBezTo>
                    <a:pt x="11655" y="3825"/>
                    <a:pt x="11638" y="3825"/>
                    <a:pt x="11589" y="3825"/>
                  </a:cubicBezTo>
                  <a:cubicBezTo>
                    <a:pt x="11564" y="3833"/>
                    <a:pt x="11540" y="3833"/>
                    <a:pt x="11507" y="3833"/>
                  </a:cubicBezTo>
                  <a:cubicBezTo>
                    <a:pt x="11408" y="3842"/>
                    <a:pt x="11359" y="3735"/>
                    <a:pt x="11326" y="3653"/>
                  </a:cubicBezTo>
                  <a:cubicBezTo>
                    <a:pt x="11310" y="3612"/>
                    <a:pt x="11310" y="3579"/>
                    <a:pt x="11310" y="3579"/>
                  </a:cubicBezTo>
                  <a:cubicBezTo>
                    <a:pt x="11293" y="3587"/>
                    <a:pt x="11277" y="3612"/>
                    <a:pt x="11261" y="3636"/>
                  </a:cubicBezTo>
                  <a:cubicBezTo>
                    <a:pt x="11228" y="3669"/>
                    <a:pt x="11203" y="3710"/>
                    <a:pt x="11162" y="3718"/>
                  </a:cubicBezTo>
                  <a:cubicBezTo>
                    <a:pt x="11154" y="3718"/>
                    <a:pt x="11154" y="3735"/>
                    <a:pt x="11154" y="3751"/>
                  </a:cubicBezTo>
                  <a:cubicBezTo>
                    <a:pt x="11162" y="3768"/>
                    <a:pt x="11162" y="3792"/>
                    <a:pt x="11162" y="3817"/>
                  </a:cubicBezTo>
                  <a:lnTo>
                    <a:pt x="11162" y="3817"/>
                  </a:lnTo>
                  <a:cubicBezTo>
                    <a:pt x="11162" y="3817"/>
                    <a:pt x="11162" y="3817"/>
                    <a:pt x="11154" y="3825"/>
                  </a:cubicBezTo>
                  <a:lnTo>
                    <a:pt x="11154" y="3825"/>
                  </a:lnTo>
                  <a:cubicBezTo>
                    <a:pt x="11146" y="3858"/>
                    <a:pt x="11096" y="3866"/>
                    <a:pt x="11039" y="3866"/>
                  </a:cubicBezTo>
                  <a:cubicBezTo>
                    <a:pt x="10998" y="3866"/>
                    <a:pt x="10949" y="3858"/>
                    <a:pt x="10916" y="3850"/>
                  </a:cubicBezTo>
                  <a:cubicBezTo>
                    <a:pt x="10908" y="3850"/>
                    <a:pt x="10900" y="3842"/>
                    <a:pt x="10891" y="3842"/>
                  </a:cubicBezTo>
                  <a:cubicBezTo>
                    <a:pt x="10867" y="3833"/>
                    <a:pt x="10850" y="3809"/>
                    <a:pt x="10826" y="3784"/>
                  </a:cubicBezTo>
                  <a:cubicBezTo>
                    <a:pt x="10793" y="3743"/>
                    <a:pt x="10752" y="3694"/>
                    <a:pt x="10711" y="3702"/>
                  </a:cubicBezTo>
                  <a:cubicBezTo>
                    <a:pt x="10662" y="3702"/>
                    <a:pt x="10612" y="3702"/>
                    <a:pt x="10563" y="3702"/>
                  </a:cubicBezTo>
                  <a:cubicBezTo>
                    <a:pt x="10506" y="3694"/>
                    <a:pt x="10456" y="3677"/>
                    <a:pt x="10415" y="3645"/>
                  </a:cubicBezTo>
                  <a:cubicBezTo>
                    <a:pt x="10325" y="3579"/>
                    <a:pt x="10341" y="3546"/>
                    <a:pt x="10358" y="3497"/>
                  </a:cubicBezTo>
                  <a:cubicBezTo>
                    <a:pt x="10366" y="3497"/>
                    <a:pt x="10366" y="3489"/>
                    <a:pt x="10366" y="3480"/>
                  </a:cubicBezTo>
                  <a:cubicBezTo>
                    <a:pt x="10382" y="3431"/>
                    <a:pt x="10662" y="3284"/>
                    <a:pt x="10842" y="3185"/>
                  </a:cubicBezTo>
                  <a:cubicBezTo>
                    <a:pt x="10924" y="3144"/>
                    <a:pt x="10982" y="3111"/>
                    <a:pt x="10990" y="3103"/>
                  </a:cubicBezTo>
                  <a:cubicBezTo>
                    <a:pt x="10990" y="3103"/>
                    <a:pt x="10990" y="3103"/>
                    <a:pt x="10990" y="3103"/>
                  </a:cubicBezTo>
                  <a:cubicBezTo>
                    <a:pt x="11006" y="3087"/>
                    <a:pt x="11014" y="3062"/>
                    <a:pt x="11014" y="3029"/>
                  </a:cubicBezTo>
                  <a:cubicBezTo>
                    <a:pt x="11014" y="3004"/>
                    <a:pt x="11014" y="2980"/>
                    <a:pt x="11006" y="2963"/>
                  </a:cubicBezTo>
                  <a:lnTo>
                    <a:pt x="11006" y="2963"/>
                  </a:lnTo>
                  <a:cubicBezTo>
                    <a:pt x="11006" y="2963"/>
                    <a:pt x="11006" y="2963"/>
                    <a:pt x="11006" y="2963"/>
                  </a:cubicBezTo>
                  <a:lnTo>
                    <a:pt x="11006" y="2963"/>
                  </a:lnTo>
                  <a:cubicBezTo>
                    <a:pt x="10990" y="2955"/>
                    <a:pt x="10941" y="2955"/>
                    <a:pt x="10891" y="2955"/>
                  </a:cubicBezTo>
                  <a:cubicBezTo>
                    <a:pt x="10850" y="2955"/>
                    <a:pt x="10801" y="2963"/>
                    <a:pt x="10760" y="2955"/>
                  </a:cubicBezTo>
                  <a:lnTo>
                    <a:pt x="10760" y="2955"/>
                  </a:lnTo>
                  <a:cubicBezTo>
                    <a:pt x="10670" y="3021"/>
                    <a:pt x="10391" y="3160"/>
                    <a:pt x="10169" y="3267"/>
                  </a:cubicBezTo>
                  <a:cubicBezTo>
                    <a:pt x="10038" y="3333"/>
                    <a:pt x="9923" y="3390"/>
                    <a:pt x="9898" y="3407"/>
                  </a:cubicBezTo>
                  <a:cubicBezTo>
                    <a:pt x="9849" y="3431"/>
                    <a:pt x="9718" y="3522"/>
                    <a:pt x="9611" y="3595"/>
                  </a:cubicBezTo>
                  <a:cubicBezTo>
                    <a:pt x="9537" y="3645"/>
                    <a:pt x="9480" y="3686"/>
                    <a:pt x="9472" y="3694"/>
                  </a:cubicBezTo>
                  <a:cubicBezTo>
                    <a:pt x="9463" y="3710"/>
                    <a:pt x="9455" y="3718"/>
                    <a:pt x="9447" y="3735"/>
                  </a:cubicBezTo>
                  <a:cubicBezTo>
                    <a:pt x="9431" y="3768"/>
                    <a:pt x="9406" y="3801"/>
                    <a:pt x="9373" y="3833"/>
                  </a:cubicBezTo>
                  <a:cubicBezTo>
                    <a:pt x="9357" y="3858"/>
                    <a:pt x="9299" y="3899"/>
                    <a:pt x="9242" y="3932"/>
                  </a:cubicBezTo>
                  <a:cubicBezTo>
                    <a:pt x="9184" y="3973"/>
                    <a:pt x="9127" y="4022"/>
                    <a:pt x="9119" y="4030"/>
                  </a:cubicBezTo>
                  <a:cubicBezTo>
                    <a:pt x="9110" y="4039"/>
                    <a:pt x="9127" y="4104"/>
                    <a:pt x="9135" y="4162"/>
                  </a:cubicBezTo>
                  <a:cubicBezTo>
                    <a:pt x="9143" y="4227"/>
                    <a:pt x="9151" y="4293"/>
                    <a:pt x="9135" y="4309"/>
                  </a:cubicBezTo>
                  <a:cubicBezTo>
                    <a:pt x="9119" y="4334"/>
                    <a:pt x="9078" y="4334"/>
                    <a:pt x="9028" y="4334"/>
                  </a:cubicBezTo>
                  <a:cubicBezTo>
                    <a:pt x="8971" y="4334"/>
                    <a:pt x="8905" y="4326"/>
                    <a:pt x="8881" y="4318"/>
                  </a:cubicBezTo>
                  <a:cubicBezTo>
                    <a:pt x="8856" y="4309"/>
                    <a:pt x="8782" y="4260"/>
                    <a:pt x="8717" y="4219"/>
                  </a:cubicBezTo>
                  <a:cubicBezTo>
                    <a:pt x="8675" y="4186"/>
                    <a:pt x="8634" y="4145"/>
                    <a:pt x="8634" y="4121"/>
                  </a:cubicBezTo>
                  <a:cubicBezTo>
                    <a:pt x="8634" y="4096"/>
                    <a:pt x="8651" y="4055"/>
                    <a:pt x="8667" y="4014"/>
                  </a:cubicBezTo>
                  <a:cubicBezTo>
                    <a:pt x="8684" y="3989"/>
                    <a:pt x="8700" y="3981"/>
                    <a:pt x="8692" y="3973"/>
                  </a:cubicBezTo>
                  <a:cubicBezTo>
                    <a:pt x="8692" y="3965"/>
                    <a:pt x="8651" y="3924"/>
                    <a:pt x="8610" y="3883"/>
                  </a:cubicBezTo>
                  <a:cubicBezTo>
                    <a:pt x="8585" y="3866"/>
                    <a:pt x="8569" y="3850"/>
                    <a:pt x="8569" y="3850"/>
                  </a:cubicBezTo>
                  <a:cubicBezTo>
                    <a:pt x="8552" y="3858"/>
                    <a:pt x="8249" y="3874"/>
                    <a:pt x="8019" y="3874"/>
                  </a:cubicBezTo>
                  <a:cubicBezTo>
                    <a:pt x="7896" y="3874"/>
                    <a:pt x="7789" y="3874"/>
                    <a:pt x="7756" y="3858"/>
                  </a:cubicBezTo>
                  <a:cubicBezTo>
                    <a:pt x="7666" y="3833"/>
                    <a:pt x="7666" y="3768"/>
                    <a:pt x="7674" y="3710"/>
                  </a:cubicBezTo>
                  <a:cubicBezTo>
                    <a:pt x="7674" y="3686"/>
                    <a:pt x="7682" y="3669"/>
                    <a:pt x="7674" y="3653"/>
                  </a:cubicBezTo>
                  <a:cubicBezTo>
                    <a:pt x="7666" y="3612"/>
                    <a:pt x="7617" y="3431"/>
                    <a:pt x="7584" y="3292"/>
                  </a:cubicBezTo>
                  <a:cubicBezTo>
                    <a:pt x="7568" y="3210"/>
                    <a:pt x="7551" y="3144"/>
                    <a:pt x="7551" y="3119"/>
                  </a:cubicBezTo>
                  <a:cubicBezTo>
                    <a:pt x="7551" y="3119"/>
                    <a:pt x="7469" y="3119"/>
                    <a:pt x="7395" y="3119"/>
                  </a:cubicBezTo>
                  <a:cubicBezTo>
                    <a:pt x="7321" y="3111"/>
                    <a:pt x="7248" y="3111"/>
                    <a:pt x="7231" y="3078"/>
                  </a:cubicBezTo>
                  <a:cubicBezTo>
                    <a:pt x="7215" y="3054"/>
                    <a:pt x="7256" y="2791"/>
                    <a:pt x="7289" y="2561"/>
                  </a:cubicBezTo>
                  <a:cubicBezTo>
                    <a:pt x="7313" y="2397"/>
                    <a:pt x="7330" y="2249"/>
                    <a:pt x="7338" y="2192"/>
                  </a:cubicBezTo>
                  <a:cubicBezTo>
                    <a:pt x="7338" y="2192"/>
                    <a:pt x="7338" y="2192"/>
                    <a:pt x="7338" y="2192"/>
                  </a:cubicBezTo>
                  <a:cubicBezTo>
                    <a:pt x="7305" y="2200"/>
                    <a:pt x="7264" y="2217"/>
                    <a:pt x="7223" y="2233"/>
                  </a:cubicBezTo>
                  <a:cubicBezTo>
                    <a:pt x="7182" y="2249"/>
                    <a:pt x="7141" y="2266"/>
                    <a:pt x="7116" y="2266"/>
                  </a:cubicBezTo>
                  <a:cubicBezTo>
                    <a:pt x="7067" y="2274"/>
                    <a:pt x="6927" y="2126"/>
                    <a:pt x="6772" y="1970"/>
                  </a:cubicBezTo>
                  <a:cubicBezTo>
                    <a:pt x="6607" y="1798"/>
                    <a:pt x="6427" y="1609"/>
                    <a:pt x="6386" y="1609"/>
                  </a:cubicBezTo>
                  <a:cubicBezTo>
                    <a:pt x="6345" y="1601"/>
                    <a:pt x="6304" y="1634"/>
                    <a:pt x="6263" y="1675"/>
                  </a:cubicBezTo>
                  <a:cubicBezTo>
                    <a:pt x="6213" y="1708"/>
                    <a:pt x="6164" y="1757"/>
                    <a:pt x="6099" y="1782"/>
                  </a:cubicBezTo>
                  <a:cubicBezTo>
                    <a:pt x="5992" y="1831"/>
                    <a:pt x="5729" y="1782"/>
                    <a:pt x="5516" y="1732"/>
                  </a:cubicBezTo>
                  <a:cubicBezTo>
                    <a:pt x="5401" y="1708"/>
                    <a:pt x="5303" y="1691"/>
                    <a:pt x="5245" y="1691"/>
                  </a:cubicBezTo>
                  <a:cubicBezTo>
                    <a:pt x="5188" y="1691"/>
                    <a:pt x="5023" y="1724"/>
                    <a:pt x="4851" y="1757"/>
                  </a:cubicBezTo>
                  <a:cubicBezTo>
                    <a:pt x="4630" y="1806"/>
                    <a:pt x="4400" y="1856"/>
                    <a:pt x="4334" y="1839"/>
                  </a:cubicBezTo>
                  <a:cubicBezTo>
                    <a:pt x="4285" y="1831"/>
                    <a:pt x="4195" y="1765"/>
                    <a:pt x="4104" y="1683"/>
                  </a:cubicBezTo>
                  <a:cubicBezTo>
                    <a:pt x="3957" y="1544"/>
                    <a:pt x="3776" y="1363"/>
                    <a:pt x="3735" y="1314"/>
                  </a:cubicBezTo>
                  <a:cubicBezTo>
                    <a:pt x="3686" y="1256"/>
                    <a:pt x="3678" y="1199"/>
                    <a:pt x="3669" y="1142"/>
                  </a:cubicBezTo>
                  <a:cubicBezTo>
                    <a:pt x="3669" y="1125"/>
                    <a:pt x="3669" y="1101"/>
                    <a:pt x="3661" y="1084"/>
                  </a:cubicBezTo>
                  <a:lnTo>
                    <a:pt x="3661" y="1084"/>
                  </a:lnTo>
                  <a:cubicBezTo>
                    <a:pt x="3653" y="1068"/>
                    <a:pt x="3612" y="1035"/>
                    <a:pt x="3563" y="1002"/>
                  </a:cubicBezTo>
                  <a:cubicBezTo>
                    <a:pt x="3489" y="953"/>
                    <a:pt x="3399" y="904"/>
                    <a:pt x="3325" y="871"/>
                  </a:cubicBezTo>
                  <a:cubicBezTo>
                    <a:pt x="3259" y="846"/>
                    <a:pt x="2972" y="674"/>
                    <a:pt x="2660" y="485"/>
                  </a:cubicBezTo>
                  <a:cubicBezTo>
                    <a:pt x="2266" y="255"/>
                    <a:pt x="1847" y="1"/>
                    <a:pt x="1823" y="1"/>
                  </a:cubicBezTo>
                  <a:cubicBezTo>
                    <a:pt x="1798" y="1"/>
                    <a:pt x="1257" y="149"/>
                    <a:pt x="772" y="280"/>
                  </a:cubicBezTo>
                  <a:cubicBezTo>
                    <a:pt x="378" y="387"/>
                    <a:pt x="26" y="493"/>
                    <a:pt x="9" y="501"/>
                  </a:cubicBezTo>
                  <a:lnTo>
                    <a:pt x="9" y="501"/>
                  </a:lnTo>
                  <a:cubicBezTo>
                    <a:pt x="1" y="510"/>
                    <a:pt x="17" y="2094"/>
                    <a:pt x="26" y="3046"/>
                  </a:cubicBezTo>
                  <a:cubicBezTo>
                    <a:pt x="26" y="3357"/>
                    <a:pt x="34" y="3604"/>
                    <a:pt x="34" y="370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74"/>
            <p:cNvSpPr/>
            <p:nvPr/>
          </p:nvSpPr>
          <p:spPr>
            <a:xfrm>
              <a:off x="4955550" y="1849275"/>
              <a:ext cx="25" cy="25"/>
            </a:xfrm>
            <a:custGeom>
              <a:avLst/>
              <a:gdLst/>
              <a:ahLst/>
              <a:cxnLst/>
              <a:rect l="l" t="t" r="r" b="b"/>
              <a:pathLst>
                <a:path w="1" h="1" extrusionOk="0">
                  <a:moveTo>
                    <a:pt x="0" y="1"/>
                  </a:moveTo>
                  <a:lnTo>
                    <a:pt x="0" y="1"/>
                  </a:lnTo>
                  <a:lnTo>
                    <a:pt x="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74"/>
            <p:cNvSpPr/>
            <p:nvPr/>
          </p:nvSpPr>
          <p:spPr>
            <a:xfrm>
              <a:off x="4955550" y="1849275"/>
              <a:ext cx="25" cy="25"/>
            </a:xfrm>
            <a:custGeom>
              <a:avLst/>
              <a:gdLst/>
              <a:ahLst/>
              <a:cxnLst/>
              <a:rect l="l" t="t" r="r" b="b"/>
              <a:pathLst>
                <a:path w="1" h="1" fill="none" extrusionOk="0">
                  <a:moveTo>
                    <a:pt x="0" y="1"/>
                  </a:moveTo>
                  <a:lnTo>
                    <a:pt x="0" y="1"/>
                  </a:lnTo>
                  <a:lnTo>
                    <a:pt x="0"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74"/>
            <p:cNvSpPr/>
            <p:nvPr/>
          </p:nvSpPr>
          <p:spPr>
            <a:xfrm>
              <a:off x="4541725" y="2094450"/>
              <a:ext cx="290550" cy="160075"/>
            </a:xfrm>
            <a:custGeom>
              <a:avLst/>
              <a:gdLst/>
              <a:ahLst/>
              <a:cxnLst/>
              <a:rect l="l" t="t" r="r" b="b"/>
              <a:pathLst>
                <a:path w="11622" h="6403" extrusionOk="0">
                  <a:moveTo>
                    <a:pt x="0" y="1404"/>
                  </a:moveTo>
                  <a:cubicBezTo>
                    <a:pt x="296" y="2135"/>
                    <a:pt x="706" y="3169"/>
                    <a:pt x="706" y="3316"/>
                  </a:cubicBezTo>
                  <a:cubicBezTo>
                    <a:pt x="706" y="3448"/>
                    <a:pt x="657" y="3784"/>
                    <a:pt x="608" y="4030"/>
                  </a:cubicBezTo>
                  <a:cubicBezTo>
                    <a:pt x="747" y="4039"/>
                    <a:pt x="1125" y="4080"/>
                    <a:pt x="1354" y="4145"/>
                  </a:cubicBezTo>
                  <a:cubicBezTo>
                    <a:pt x="1494" y="4186"/>
                    <a:pt x="1666" y="4293"/>
                    <a:pt x="1839" y="4400"/>
                  </a:cubicBezTo>
                  <a:cubicBezTo>
                    <a:pt x="2019" y="4506"/>
                    <a:pt x="2191" y="4613"/>
                    <a:pt x="2298" y="4629"/>
                  </a:cubicBezTo>
                  <a:cubicBezTo>
                    <a:pt x="2405" y="4646"/>
                    <a:pt x="2512" y="4638"/>
                    <a:pt x="2610" y="4621"/>
                  </a:cubicBezTo>
                  <a:cubicBezTo>
                    <a:pt x="2717" y="4597"/>
                    <a:pt x="2815" y="4564"/>
                    <a:pt x="2889" y="4523"/>
                  </a:cubicBezTo>
                  <a:cubicBezTo>
                    <a:pt x="2988" y="4465"/>
                    <a:pt x="3119" y="4334"/>
                    <a:pt x="3217" y="4227"/>
                  </a:cubicBezTo>
                  <a:cubicBezTo>
                    <a:pt x="3275" y="4170"/>
                    <a:pt x="3316" y="4121"/>
                    <a:pt x="3340" y="4104"/>
                  </a:cubicBezTo>
                  <a:cubicBezTo>
                    <a:pt x="3381" y="4080"/>
                    <a:pt x="3455" y="4039"/>
                    <a:pt x="3537" y="4006"/>
                  </a:cubicBezTo>
                  <a:cubicBezTo>
                    <a:pt x="3595" y="3981"/>
                    <a:pt x="3644" y="3956"/>
                    <a:pt x="3693" y="3956"/>
                  </a:cubicBezTo>
                  <a:cubicBezTo>
                    <a:pt x="3734" y="3948"/>
                    <a:pt x="3808" y="3965"/>
                    <a:pt x="3882" y="3981"/>
                  </a:cubicBezTo>
                  <a:cubicBezTo>
                    <a:pt x="3981" y="4014"/>
                    <a:pt x="4104" y="4047"/>
                    <a:pt x="4153" y="4014"/>
                  </a:cubicBezTo>
                  <a:cubicBezTo>
                    <a:pt x="4194" y="3981"/>
                    <a:pt x="4210" y="3956"/>
                    <a:pt x="4219" y="3940"/>
                  </a:cubicBezTo>
                  <a:cubicBezTo>
                    <a:pt x="4235" y="3907"/>
                    <a:pt x="4251" y="3891"/>
                    <a:pt x="4301" y="3866"/>
                  </a:cubicBezTo>
                  <a:cubicBezTo>
                    <a:pt x="4333" y="3850"/>
                    <a:pt x="4416" y="3842"/>
                    <a:pt x="4498" y="3833"/>
                  </a:cubicBezTo>
                  <a:cubicBezTo>
                    <a:pt x="4604" y="3825"/>
                    <a:pt x="4719" y="3825"/>
                    <a:pt x="4768" y="3833"/>
                  </a:cubicBezTo>
                  <a:cubicBezTo>
                    <a:pt x="4801" y="3842"/>
                    <a:pt x="4834" y="3858"/>
                    <a:pt x="4867" y="3883"/>
                  </a:cubicBezTo>
                  <a:cubicBezTo>
                    <a:pt x="4908" y="3907"/>
                    <a:pt x="4941" y="3948"/>
                    <a:pt x="4957" y="3965"/>
                  </a:cubicBezTo>
                  <a:cubicBezTo>
                    <a:pt x="4965" y="3981"/>
                    <a:pt x="4965" y="3997"/>
                    <a:pt x="4965" y="4022"/>
                  </a:cubicBezTo>
                  <a:cubicBezTo>
                    <a:pt x="4965" y="4047"/>
                    <a:pt x="4974" y="4096"/>
                    <a:pt x="5047" y="4096"/>
                  </a:cubicBezTo>
                  <a:cubicBezTo>
                    <a:pt x="5121" y="4096"/>
                    <a:pt x="5179" y="4104"/>
                    <a:pt x="5228" y="4112"/>
                  </a:cubicBezTo>
                  <a:cubicBezTo>
                    <a:pt x="5277" y="4129"/>
                    <a:pt x="5318" y="4137"/>
                    <a:pt x="5351" y="4153"/>
                  </a:cubicBezTo>
                  <a:lnTo>
                    <a:pt x="5351" y="4153"/>
                  </a:lnTo>
                  <a:cubicBezTo>
                    <a:pt x="5384" y="4170"/>
                    <a:pt x="5409" y="4203"/>
                    <a:pt x="5441" y="4244"/>
                  </a:cubicBezTo>
                  <a:cubicBezTo>
                    <a:pt x="5499" y="4301"/>
                    <a:pt x="5556" y="4367"/>
                    <a:pt x="5614" y="4359"/>
                  </a:cubicBezTo>
                  <a:cubicBezTo>
                    <a:pt x="5704" y="4342"/>
                    <a:pt x="5909" y="4350"/>
                    <a:pt x="6065" y="4359"/>
                  </a:cubicBezTo>
                  <a:cubicBezTo>
                    <a:pt x="6106" y="4367"/>
                    <a:pt x="6147" y="4367"/>
                    <a:pt x="6180" y="4367"/>
                  </a:cubicBezTo>
                  <a:cubicBezTo>
                    <a:pt x="6237" y="4375"/>
                    <a:pt x="6295" y="4383"/>
                    <a:pt x="6336" y="4400"/>
                  </a:cubicBezTo>
                  <a:cubicBezTo>
                    <a:pt x="6393" y="4424"/>
                    <a:pt x="6443" y="4449"/>
                    <a:pt x="6467" y="4473"/>
                  </a:cubicBezTo>
                  <a:cubicBezTo>
                    <a:pt x="6484" y="4498"/>
                    <a:pt x="6492" y="4523"/>
                    <a:pt x="6500" y="4556"/>
                  </a:cubicBezTo>
                  <a:cubicBezTo>
                    <a:pt x="6508" y="4605"/>
                    <a:pt x="6525" y="4670"/>
                    <a:pt x="6590" y="4728"/>
                  </a:cubicBezTo>
                  <a:cubicBezTo>
                    <a:pt x="6664" y="4777"/>
                    <a:pt x="6738" y="4802"/>
                    <a:pt x="6804" y="4818"/>
                  </a:cubicBezTo>
                  <a:cubicBezTo>
                    <a:pt x="6845" y="4835"/>
                    <a:pt x="6878" y="4843"/>
                    <a:pt x="6902" y="4859"/>
                  </a:cubicBezTo>
                  <a:lnTo>
                    <a:pt x="6902" y="4859"/>
                  </a:lnTo>
                  <a:cubicBezTo>
                    <a:pt x="6919" y="4876"/>
                    <a:pt x="6943" y="4925"/>
                    <a:pt x="6968" y="4974"/>
                  </a:cubicBezTo>
                  <a:cubicBezTo>
                    <a:pt x="7009" y="5048"/>
                    <a:pt x="7050" y="5130"/>
                    <a:pt x="7074" y="5138"/>
                  </a:cubicBezTo>
                  <a:cubicBezTo>
                    <a:pt x="7107" y="5138"/>
                    <a:pt x="7206" y="5146"/>
                    <a:pt x="7312" y="5155"/>
                  </a:cubicBezTo>
                  <a:cubicBezTo>
                    <a:pt x="7460" y="5155"/>
                    <a:pt x="7641" y="5171"/>
                    <a:pt x="7682" y="5179"/>
                  </a:cubicBezTo>
                  <a:cubicBezTo>
                    <a:pt x="7747" y="5204"/>
                    <a:pt x="7747" y="5516"/>
                    <a:pt x="7739" y="5663"/>
                  </a:cubicBezTo>
                  <a:cubicBezTo>
                    <a:pt x="7739" y="5696"/>
                    <a:pt x="7739" y="5729"/>
                    <a:pt x="7739" y="5729"/>
                  </a:cubicBezTo>
                  <a:cubicBezTo>
                    <a:pt x="7739" y="5746"/>
                    <a:pt x="7772" y="5877"/>
                    <a:pt x="7797" y="5967"/>
                  </a:cubicBezTo>
                  <a:cubicBezTo>
                    <a:pt x="7813" y="6008"/>
                    <a:pt x="7821" y="6049"/>
                    <a:pt x="7830" y="6049"/>
                  </a:cubicBezTo>
                  <a:lnTo>
                    <a:pt x="7830" y="6049"/>
                  </a:lnTo>
                  <a:cubicBezTo>
                    <a:pt x="7838" y="6057"/>
                    <a:pt x="7920" y="6074"/>
                    <a:pt x="8002" y="6090"/>
                  </a:cubicBezTo>
                  <a:cubicBezTo>
                    <a:pt x="8092" y="6107"/>
                    <a:pt x="8191" y="6131"/>
                    <a:pt x="8223" y="6139"/>
                  </a:cubicBezTo>
                  <a:cubicBezTo>
                    <a:pt x="8256" y="6156"/>
                    <a:pt x="8297" y="6205"/>
                    <a:pt x="8347" y="6254"/>
                  </a:cubicBezTo>
                  <a:cubicBezTo>
                    <a:pt x="8412" y="6328"/>
                    <a:pt x="8486" y="6402"/>
                    <a:pt x="8502" y="6394"/>
                  </a:cubicBezTo>
                  <a:cubicBezTo>
                    <a:pt x="8535" y="6386"/>
                    <a:pt x="8552" y="6369"/>
                    <a:pt x="8560" y="6353"/>
                  </a:cubicBezTo>
                  <a:cubicBezTo>
                    <a:pt x="8576" y="6336"/>
                    <a:pt x="8593" y="6312"/>
                    <a:pt x="8626" y="6295"/>
                  </a:cubicBezTo>
                  <a:lnTo>
                    <a:pt x="8626" y="6295"/>
                  </a:lnTo>
                  <a:cubicBezTo>
                    <a:pt x="8658" y="6279"/>
                    <a:pt x="8724" y="6287"/>
                    <a:pt x="8790" y="6287"/>
                  </a:cubicBezTo>
                  <a:cubicBezTo>
                    <a:pt x="8847" y="6287"/>
                    <a:pt x="8913" y="6295"/>
                    <a:pt x="8921" y="6287"/>
                  </a:cubicBezTo>
                  <a:cubicBezTo>
                    <a:pt x="8937" y="6263"/>
                    <a:pt x="8995" y="6197"/>
                    <a:pt x="9044" y="6131"/>
                  </a:cubicBezTo>
                  <a:cubicBezTo>
                    <a:pt x="9077" y="6090"/>
                    <a:pt x="9110" y="6041"/>
                    <a:pt x="9118" y="6025"/>
                  </a:cubicBezTo>
                  <a:cubicBezTo>
                    <a:pt x="9118" y="6008"/>
                    <a:pt x="9110" y="6000"/>
                    <a:pt x="9102" y="5983"/>
                  </a:cubicBezTo>
                  <a:cubicBezTo>
                    <a:pt x="9085" y="5951"/>
                    <a:pt x="9061" y="5926"/>
                    <a:pt x="9077" y="5877"/>
                  </a:cubicBezTo>
                  <a:cubicBezTo>
                    <a:pt x="9085" y="5803"/>
                    <a:pt x="9192" y="5811"/>
                    <a:pt x="9290" y="5811"/>
                  </a:cubicBezTo>
                  <a:cubicBezTo>
                    <a:pt x="9340" y="5811"/>
                    <a:pt x="9397" y="5811"/>
                    <a:pt x="9413" y="5803"/>
                  </a:cubicBezTo>
                  <a:cubicBezTo>
                    <a:pt x="9430" y="5795"/>
                    <a:pt x="9446" y="5787"/>
                    <a:pt x="9471" y="5770"/>
                  </a:cubicBezTo>
                  <a:cubicBezTo>
                    <a:pt x="9569" y="5713"/>
                    <a:pt x="9733" y="5622"/>
                    <a:pt x="9832" y="5606"/>
                  </a:cubicBezTo>
                  <a:cubicBezTo>
                    <a:pt x="9889" y="5598"/>
                    <a:pt x="9914" y="5614"/>
                    <a:pt x="9930" y="5622"/>
                  </a:cubicBezTo>
                  <a:lnTo>
                    <a:pt x="9930" y="5622"/>
                  </a:lnTo>
                  <a:cubicBezTo>
                    <a:pt x="9930" y="5622"/>
                    <a:pt x="9930" y="5622"/>
                    <a:pt x="9955" y="5598"/>
                  </a:cubicBezTo>
                  <a:cubicBezTo>
                    <a:pt x="9980" y="5573"/>
                    <a:pt x="10013" y="5557"/>
                    <a:pt x="10037" y="5532"/>
                  </a:cubicBezTo>
                  <a:cubicBezTo>
                    <a:pt x="10086" y="5499"/>
                    <a:pt x="10127" y="5466"/>
                    <a:pt x="10127" y="5442"/>
                  </a:cubicBezTo>
                  <a:cubicBezTo>
                    <a:pt x="10136" y="5425"/>
                    <a:pt x="10136" y="5393"/>
                    <a:pt x="10127" y="5368"/>
                  </a:cubicBezTo>
                  <a:cubicBezTo>
                    <a:pt x="10127" y="5311"/>
                    <a:pt x="10127" y="5253"/>
                    <a:pt x="10152" y="5204"/>
                  </a:cubicBezTo>
                  <a:cubicBezTo>
                    <a:pt x="10160" y="5187"/>
                    <a:pt x="10168" y="5179"/>
                    <a:pt x="10177" y="5179"/>
                  </a:cubicBezTo>
                  <a:cubicBezTo>
                    <a:pt x="10209" y="5114"/>
                    <a:pt x="10267" y="5023"/>
                    <a:pt x="10267" y="4999"/>
                  </a:cubicBezTo>
                  <a:cubicBezTo>
                    <a:pt x="10267" y="4990"/>
                    <a:pt x="10267" y="4982"/>
                    <a:pt x="10267" y="4974"/>
                  </a:cubicBezTo>
                  <a:cubicBezTo>
                    <a:pt x="10267" y="4917"/>
                    <a:pt x="10259" y="4810"/>
                    <a:pt x="10316" y="4777"/>
                  </a:cubicBezTo>
                  <a:lnTo>
                    <a:pt x="10316" y="4777"/>
                  </a:lnTo>
                  <a:cubicBezTo>
                    <a:pt x="10324" y="4769"/>
                    <a:pt x="10333" y="4761"/>
                    <a:pt x="10341" y="4752"/>
                  </a:cubicBezTo>
                  <a:cubicBezTo>
                    <a:pt x="10382" y="4720"/>
                    <a:pt x="10423" y="4687"/>
                    <a:pt x="10464" y="4679"/>
                  </a:cubicBezTo>
                  <a:cubicBezTo>
                    <a:pt x="10480" y="4679"/>
                    <a:pt x="10521" y="4687"/>
                    <a:pt x="10571" y="4695"/>
                  </a:cubicBezTo>
                  <a:cubicBezTo>
                    <a:pt x="10661" y="4703"/>
                    <a:pt x="10800" y="4720"/>
                    <a:pt x="10809" y="4711"/>
                  </a:cubicBezTo>
                  <a:cubicBezTo>
                    <a:pt x="10817" y="4703"/>
                    <a:pt x="10841" y="4662"/>
                    <a:pt x="10874" y="4621"/>
                  </a:cubicBezTo>
                  <a:cubicBezTo>
                    <a:pt x="10923" y="4547"/>
                    <a:pt x="10989" y="4457"/>
                    <a:pt x="11030" y="4441"/>
                  </a:cubicBezTo>
                  <a:cubicBezTo>
                    <a:pt x="11071" y="4424"/>
                    <a:pt x="11178" y="4473"/>
                    <a:pt x="11276" y="4523"/>
                  </a:cubicBezTo>
                  <a:cubicBezTo>
                    <a:pt x="11334" y="4547"/>
                    <a:pt x="11383" y="4572"/>
                    <a:pt x="11391" y="4572"/>
                  </a:cubicBezTo>
                  <a:cubicBezTo>
                    <a:pt x="11416" y="4572"/>
                    <a:pt x="11490" y="4572"/>
                    <a:pt x="11572" y="4564"/>
                  </a:cubicBezTo>
                  <a:lnTo>
                    <a:pt x="11621" y="4129"/>
                  </a:lnTo>
                  <a:cubicBezTo>
                    <a:pt x="11555" y="4088"/>
                    <a:pt x="11350" y="3965"/>
                    <a:pt x="11244" y="3924"/>
                  </a:cubicBezTo>
                  <a:cubicBezTo>
                    <a:pt x="11186" y="3907"/>
                    <a:pt x="11137" y="3899"/>
                    <a:pt x="11096" y="3891"/>
                  </a:cubicBezTo>
                  <a:cubicBezTo>
                    <a:pt x="11047" y="3891"/>
                    <a:pt x="11006" y="3899"/>
                    <a:pt x="10973" y="3907"/>
                  </a:cubicBezTo>
                  <a:cubicBezTo>
                    <a:pt x="10932" y="3932"/>
                    <a:pt x="10882" y="3915"/>
                    <a:pt x="10809" y="3883"/>
                  </a:cubicBezTo>
                  <a:cubicBezTo>
                    <a:pt x="10751" y="3850"/>
                    <a:pt x="10677" y="3792"/>
                    <a:pt x="10587" y="3727"/>
                  </a:cubicBezTo>
                  <a:cubicBezTo>
                    <a:pt x="10513" y="3669"/>
                    <a:pt x="10423" y="3620"/>
                    <a:pt x="10341" y="3579"/>
                  </a:cubicBezTo>
                  <a:cubicBezTo>
                    <a:pt x="10234" y="3521"/>
                    <a:pt x="10144" y="3472"/>
                    <a:pt x="10103" y="3407"/>
                  </a:cubicBezTo>
                  <a:lnTo>
                    <a:pt x="10103" y="3407"/>
                  </a:lnTo>
                  <a:cubicBezTo>
                    <a:pt x="10078" y="3366"/>
                    <a:pt x="10054" y="3333"/>
                    <a:pt x="10021" y="3308"/>
                  </a:cubicBezTo>
                  <a:cubicBezTo>
                    <a:pt x="9988" y="3275"/>
                    <a:pt x="9930" y="3251"/>
                    <a:pt x="9840" y="3210"/>
                  </a:cubicBezTo>
                  <a:cubicBezTo>
                    <a:pt x="9742" y="3169"/>
                    <a:pt x="9495" y="3013"/>
                    <a:pt x="9249" y="2857"/>
                  </a:cubicBezTo>
                  <a:cubicBezTo>
                    <a:pt x="8970" y="2676"/>
                    <a:pt x="8699" y="2496"/>
                    <a:pt x="8642" y="2438"/>
                  </a:cubicBezTo>
                  <a:cubicBezTo>
                    <a:pt x="8568" y="2364"/>
                    <a:pt x="8568" y="2282"/>
                    <a:pt x="8568" y="2200"/>
                  </a:cubicBezTo>
                  <a:cubicBezTo>
                    <a:pt x="8568" y="2159"/>
                    <a:pt x="8560" y="2126"/>
                    <a:pt x="8560" y="2102"/>
                  </a:cubicBezTo>
                  <a:cubicBezTo>
                    <a:pt x="8543" y="2052"/>
                    <a:pt x="8502" y="2036"/>
                    <a:pt x="8461" y="2020"/>
                  </a:cubicBezTo>
                  <a:cubicBezTo>
                    <a:pt x="8437" y="2003"/>
                    <a:pt x="8404" y="1995"/>
                    <a:pt x="8379" y="1970"/>
                  </a:cubicBezTo>
                  <a:cubicBezTo>
                    <a:pt x="8355" y="1946"/>
                    <a:pt x="8314" y="1880"/>
                    <a:pt x="8273" y="1798"/>
                  </a:cubicBezTo>
                  <a:cubicBezTo>
                    <a:pt x="8199" y="1659"/>
                    <a:pt x="8125" y="1486"/>
                    <a:pt x="8100" y="1437"/>
                  </a:cubicBezTo>
                  <a:cubicBezTo>
                    <a:pt x="8092" y="1404"/>
                    <a:pt x="8059" y="1371"/>
                    <a:pt x="8026" y="1347"/>
                  </a:cubicBezTo>
                  <a:cubicBezTo>
                    <a:pt x="7977" y="1322"/>
                    <a:pt x="7928" y="1297"/>
                    <a:pt x="7903" y="1297"/>
                  </a:cubicBezTo>
                  <a:cubicBezTo>
                    <a:pt x="7879" y="1297"/>
                    <a:pt x="7862" y="1322"/>
                    <a:pt x="7838" y="1355"/>
                  </a:cubicBezTo>
                  <a:lnTo>
                    <a:pt x="7838" y="1355"/>
                  </a:lnTo>
                  <a:cubicBezTo>
                    <a:pt x="7813" y="1388"/>
                    <a:pt x="7788" y="1412"/>
                    <a:pt x="7764" y="1437"/>
                  </a:cubicBezTo>
                  <a:cubicBezTo>
                    <a:pt x="7698" y="1486"/>
                    <a:pt x="7608" y="1437"/>
                    <a:pt x="7542" y="1388"/>
                  </a:cubicBezTo>
                  <a:cubicBezTo>
                    <a:pt x="7518" y="1371"/>
                    <a:pt x="7493" y="1363"/>
                    <a:pt x="7485" y="1355"/>
                  </a:cubicBezTo>
                  <a:cubicBezTo>
                    <a:pt x="7452" y="1347"/>
                    <a:pt x="7378" y="1355"/>
                    <a:pt x="7304" y="1355"/>
                  </a:cubicBezTo>
                  <a:cubicBezTo>
                    <a:pt x="7271" y="1355"/>
                    <a:pt x="7239" y="1363"/>
                    <a:pt x="7214" y="1363"/>
                  </a:cubicBezTo>
                  <a:cubicBezTo>
                    <a:pt x="7173" y="1363"/>
                    <a:pt x="7116" y="1347"/>
                    <a:pt x="7050" y="1322"/>
                  </a:cubicBezTo>
                  <a:cubicBezTo>
                    <a:pt x="6992" y="1306"/>
                    <a:pt x="6927" y="1273"/>
                    <a:pt x="6894" y="1248"/>
                  </a:cubicBezTo>
                  <a:cubicBezTo>
                    <a:pt x="6845" y="1215"/>
                    <a:pt x="6861" y="1150"/>
                    <a:pt x="6886" y="1084"/>
                  </a:cubicBezTo>
                  <a:cubicBezTo>
                    <a:pt x="6894" y="1043"/>
                    <a:pt x="6910" y="1010"/>
                    <a:pt x="6902" y="1002"/>
                  </a:cubicBezTo>
                  <a:lnTo>
                    <a:pt x="6902" y="1002"/>
                  </a:lnTo>
                  <a:cubicBezTo>
                    <a:pt x="6861" y="936"/>
                    <a:pt x="6935" y="879"/>
                    <a:pt x="6992" y="830"/>
                  </a:cubicBezTo>
                  <a:lnTo>
                    <a:pt x="6992" y="830"/>
                  </a:lnTo>
                  <a:cubicBezTo>
                    <a:pt x="7001" y="830"/>
                    <a:pt x="7009" y="821"/>
                    <a:pt x="7017" y="813"/>
                  </a:cubicBezTo>
                  <a:cubicBezTo>
                    <a:pt x="7001" y="805"/>
                    <a:pt x="6968" y="789"/>
                    <a:pt x="6935" y="772"/>
                  </a:cubicBezTo>
                  <a:cubicBezTo>
                    <a:pt x="6886" y="748"/>
                    <a:pt x="6828" y="723"/>
                    <a:pt x="6795" y="698"/>
                  </a:cubicBezTo>
                  <a:cubicBezTo>
                    <a:pt x="6738" y="666"/>
                    <a:pt x="6746" y="625"/>
                    <a:pt x="6771" y="592"/>
                  </a:cubicBezTo>
                  <a:cubicBezTo>
                    <a:pt x="6779" y="575"/>
                    <a:pt x="6795" y="559"/>
                    <a:pt x="6812" y="551"/>
                  </a:cubicBezTo>
                  <a:cubicBezTo>
                    <a:pt x="6820" y="534"/>
                    <a:pt x="6828" y="526"/>
                    <a:pt x="6836" y="518"/>
                  </a:cubicBezTo>
                  <a:cubicBezTo>
                    <a:pt x="6836" y="510"/>
                    <a:pt x="6836" y="510"/>
                    <a:pt x="6836" y="510"/>
                  </a:cubicBezTo>
                  <a:lnTo>
                    <a:pt x="6836" y="510"/>
                  </a:lnTo>
                  <a:cubicBezTo>
                    <a:pt x="6795" y="477"/>
                    <a:pt x="6722" y="477"/>
                    <a:pt x="6640" y="477"/>
                  </a:cubicBezTo>
                  <a:cubicBezTo>
                    <a:pt x="6574" y="477"/>
                    <a:pt x="6508" y="477"/>
                    <a:pt x="6451" y="460"/>
                  </a:cubicBezTo>
                  <a:cubicBezTo>
                    <a:pt x="6328" y="436"/>
                    <a:pt x="6328" y="280"/>
                    <a:pt x="6336" y="206"/>
                  </a:cubicBezTo>
                  <a:cubicBezTo>
                    <a:pt x="6270" y="214"/>
                    <a:pt x="6172" y="222"/>
                    <a:pt x="6123" y="206"/>
                  </a:cubicBezTo>
                  <a:cubicBezTo>
                    <a:pt x="6081" y="190"/>
                    <a:pt x="6040" y="132"/>
                    <a:pt x="6008" y="75"/>
                  </a:cubicBezTo>
                  <a:cubicBezTo>
                    <a:pt x="5983" y="34"/>
                    <a:pt x="5958" y="1"/>
                    <a:pt x="5958" y="1"/>
                  </a:cubicBezTo>
                  <a:cubicBezTo>
                    <a:pt x="5950" y="1"/>
                    <a:pt x="5917" y="25"/>
                    <a:pt x="5893" y="50"/>
                  </a:cubicBezTo>
                  <a:cubicBezTo>
                    <a:pt x="5843" y="91"/>
                    <a:pt x="5802" y="132"/>
                    <a:pt x="5794" y="157"/>
                  </a:cubicBezTo>
                  <a:cubicBezTo>
                    <a:pt x="5794" y="157"/>
                    <a:pt x="5794" y="190"/>
                    <a:pt x="5794" y="231"/>
                  </a:cubicBezTo>
                  <a:cubicBezTo>
                    <a:pt x="5802" y="337"/>
                    <a:pt x="5811" y="460"/>
                    <a:pt x="5720" y="477"/>
                  </a:cubicBezTo>
                  <a:cubicBezTo>
                    <a:pt x="5655" y="477"/>
                    <a:pt x="5597" y="428"/>
                    <a:pt x="5540" y="370"/>
                  </a:cubicBezTo>
                  <a:cubicBezTo>
                    <a:pt x="5507" y="345"/>
                    <a:pt x="5482" y="321"/>
                    <a:pt x="5458" y="304"/>
                  </a:cubicBezTo>
                  <a:lnTo>
                    <a:pt x="5458" y="304"/>
                  </a:lnTo>
                  <a:cubicBezTo>
                    <a:pt x="5458" y="304"/>
                    <a:pt x="5450" y="313"/>
                    <a:pt x="5441" y="321"/>
                  </a:cubicBezTo>
                  <a:cubicBezTo>
                    <a:pt x="5433" y="345"/>
                    <a:pt x="5425" y="378"/>
                    <a:pt x="5417" y="411"/>
                  </a:cubicBezTo>
                  <a:cubicBezTo>
                    <a:pt x="5400" y="460"/>
                    <a:pt x="5384" y="510"/>
                    <a:pt x="5359" y="559"/>
                  </a:cubicBezTo>
                  <a:cubicBezTo>
                    <a:pt x="5310" y="641"/>
                    <a:pt x="5162" y="649"/>
                    <a:pt x="5031" y="657"/>
                  </a:cubicBezTo>
                  <a:cubicBezTo>
                    <a:pt x="4974" y="657"/>
                    <a:pt x="4924" y="666"/>
                    <a:pt x="4900" y="674"/>
                  </a:cubicBezTo>
                  <a:lnTo>
                    <a:pt x="4900" y="674"/>
                  </a:lnTo>
                  <a:cubicBezTo>
                    <a:pt x="4883" y="682"/>
                    <a:pt x="4859" y="715"/>
                    <a:pt x="4834" y="764"/>
                  </a:cubicBezTo>
                  <a:cubicBezTo>
                    <a:pt x="4801" y="830"/>
                    <a:pt x="4777" y="920"/>
                    <a:pt x="4760" y="977"/>
                  </a:cubicBezTo>
                  <a:cubicBezTo>
                    <a:pt x="4752" y="1010"/>
                    <a:pt x="4777" y="1027"/>
                    <a:pt x="4801" y="1051"/>
                  </a:cubicBezTo>
                  <a:cubicBezTo>
                    <a:pt x="4842" y="1101"/>
                    <a:pt x="4892" y="1142"/>
                    <a:pt x="4850" y="1232"/>
                  </a:cubicBezTo>
                  <a:cubicBezTo>
                    <a:pt x="4826" y="1297"/>
                    <a:pt x="4629" y="1330"/>
                    <a:pt x="4391" y="1339"/>
                  </a:cubicBezTo>
                  <a:cubicBezTo>
                    <a:pt x="4071" y="1363"/>
                    <a:pt x="3677" y="1347"/>
                    <a:pt x="3546" y="1322"/>
                  </a:cubicBezTo>
                  <a:cubicBezTo>
                    <a:pt x="3365" y="1281"/>
                    <a:pt x="3340" y="1133"/>
                    <a:pt x="3316" y="1010"/>
                  </a:cubicBezTo>
                  <a:cubicBezTo>
                    <a:pt x="3316" y="969"/>
                    <a:pt x="3308" y="936"/>
                    <a:pt x="3291" y="912"/>
                  </a:cubicBezTo>
                  <a:cubicBezTo>
                    <a:pt x="3275" y="871"/>
                    <a:pt x="3226" y="846"/>
                    <a:pt x="3176" y="821"/>
                  </a:cubicBezTo>
                  <a:cubicBezTo>
                    <a:pt x="3135" y="797"/>
                    <a:pt x="3094" y="772"/>
                    <a:pt x="3045" y="739"/>
                  </a:cubicBezTo>
                  <a:cubicBezTo>
                    <a:pt x="3020" y="715"/>
                    <a:pt x="2979" y="674"/>
                    <a:pt x="2938" y="625"/>
                  </a:cubicBezTo>
                  <a:cubicBezTo>
                    <a:pt x="2848" y="534"/>
                    <a:pt x="2750" y="428"/>
                    <a:pt x="2709" y="428"/>
                  </a:cubicBezTo>
                  <a:cubicBezTo>
                    <a:pt x="2667" y="428"/>
                    <a:pt x="2479" y="460"/>
                    <a:pt x="2282" y="501"/>
                  </a:cubicBezTo>
                  <a:cubicBezTo>
                    <a:pt x="2101" y="534"/>
                    <a:pt x="1921" y="575"/>
                    <a:pt x="1855" y="600"/>
                  </a:cubicBezTo>
                  <a:cubicBezTo>
                    <a:pt x="1781" y="633"/>
                    <a:pt x="1633" y="764"/>
                    <a:pt x="1502" y="879"/>
                  </a:cubicBezTo>
                  <a:cubicBezTo>
                    <a:pt x="1412" y="961"/>
                    <a:pt x="1330" y="1035"/>
                    <a:pt x="1289" y="1059"/>
                  </a:cubicBezTo>
                  <a:cubicBezTo>
                    <a:pt x="1198" y="1117"/>
                    <a:pt x="197" y="1355"/>
                    <a:pt x="0" y="140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74"/>
            <p:cNvSpPr/>
            <p:nvPr/>
          </p:nvSpPr>
          <p:spPr>
            <a:xfrm>
              <a:off x="4541725" y="2094450"/>
              <a:ext cx="290550" cy="160075"/>
            </a:xfrm>
            <a:custGeom>
              <a:avLst/>
              <a:gdLst/>
              <a:ahLst/>
              <a:cxnLst/>
              <a:rect l="l" t="t" r="r" b="b"/>
              <a:pathLst>
                <a:path w="11622" h="6403" fill="none" extrusionOk="0">
                  <a:moveTo>
                    <a:pt x="0" y="1404"/>
                  </a:moveTo>
                  <a:cubicBezTo>
                    <a:pt x="296" y="2135"/>
                    <a:pt x="706" y="3169"/>
                    <a:pt x="706" y="3316"/>
                  </a:cubicBezTo>
                  <a:cubicBezTo>
                    <a:pt x="706" y="3448"/>
                    <a:pt x="657" y="3784"/>
                    <a:pt x="608" y="4030"/>
                  </a:cubicBezTo>
                  <a:cubicBezTo>
                    <a:pt x="747" y="4039"/>
                    <a:pt x="1125" y="4080"/>
                    <a:pt x="1354" y="4145"/>
                  </a:cubicBezTo>
                  <a:cubicBezTo>
                    <a:pt x="1494" y="4186"/>
                    <a:pt x="1666" y="4293"/>
                    <a:pt x="1839" y="4400"/>
                  </a:cubicBezTo>
                  <a:cubicBezTo>
                    <a:pt x="2019" y="4506"/>
                    <a:pt x="2191" y="4613"/>
                    <a:pt x="2298" y="4629"/>
                  </a:cubicBezTo>
                  <a:cubicBezTo>
                    <a:pt x="2405" y="4646"/>
                    <a:pt x="2512" y="4638"/>
                    <a:pt x="2610" y="4621"/>
                  </a:cubicBezTo>
                  <a:cubicBezTo>
                    <a:pt x="2717" y="4597"/>
                    <a:pt x="2815" y="4564"/>
                    <a:pt x="2889" y="4523"/>
                  </a:cubicBezTo>
                  <a:cubicBezTo>
                    <a:pt x="2988" y="4465"/>
                    <a:pt x="3119" y="4334"/>
                    <a:pt x="3217" y="4227"/>
                  </a:cubicBezTo>
                  <a:cubicBezTo>
                    <a:pt x="3275" y="4170"/>
                    <a:pt x="3316" y="4121"/>
                    <a:pt x="3340" y="4104"/>
                  </a:cubicBezTo>
                  <a:cubicBezTo>
                    <a:pt x="3381" y="4080"/>
                    <a:pt x="3455" y="4039"/>
                    <a:pt x="3537" y="4006"/>
                  </a:cubicBezTo>
                  <a:cubicBezTo>
                    <a:pt x="3595" y="3981"/>
                    <a:pt x="3644" y="3956"/>
                    <a:pt x="3693" y="3956"/>
                  </a:cubicBezTo>
                  <a:cubicBezTo>
                    <a:pt x="3734" y="3948"/>
                    <a:pt x="3808" y="3965"/>
                    <a:pt x="3882" y="3981"/>
                  </a:cubicBezTo>
                  <a:cubicBezTo>
                    <a:pt x="3981" y="4014"/>
                    <a:pt x="4104" y="4047"/>
                    <a:pt x="4153" y="4014"/>
                  </a:cubicBezTo>
                  <a:cubicBezTo>
                    <a:pt x="4194" y="3981"/>
                    <a:pt x="4210" y="3956"/>
                    <a:pt x="4219" y="3940"/>
                  </a:cubicBezTo>
                  <a:cubicBezTo>
                    <a:pt x="4235" y="3907"/>
                    <a:pt x="4251" y="3891"/>
                    <a:pt x="4301" y="3866"/>
                  </a:cubicBezTo>
                  <a:cubicBezTo>
                    <a:pt x="4333" y="3850"/>
                    <a:pt x="4416" y="3842"/>
                    <a:pt x="4498" y="3833"/>
                  </a:cubicBezTo>
                  <a:cubicBezTo>
                    <a:pt x="4604" y="3825"/>
                    <a:pt x="4719" y="3825"/>
                    <a:pt x="4768" y="3833"/>
                  </a:cubicBezTo>
                  <a:cubicBezTo>
                    <a:pt x="4801" y="3842"/>
                    <a:pt x="4834" y="3858"/>
                    <a:pt x="4867" y="3883"/>
                  </a:cubicBezTo>
                  <a:cubicBezTo>
                    <a:pt x="4908" y="3907"/>
                    <a:pt x="4941" y="3948"/>
                    <a:pt x="4957" y="3965"/>
                  </a:cubicBezTo>
                  <a:cubicBezTo>
                    <a:pt x="4965" y="3981"/>
                    <a:pt x="4965" y="3997"/>
                    <a:pt x="4965" y="4022"/>
                  </a:cubicBezTo>
                  <a:cubicBezTo>
                    <a:pt x="4965" y="4047"/>
                    <a:pt x="4974" y="4096"/>
                    <a:pt x="5047" y="4096"/>
                  </a:cubicBezTo>
                  <a:cubicBezTo>
                    <a:pt x="5121" y="4096"/>
                    <a:pt x="5179" y="4104"/>
                    <a:pt x="5228" y="4112"/>
                  </a:cubicBezTo>
                  <a:cubicBezTo>
                    <a:pt x="5277" y="4129"/>
                    <a:pt x="5318" y="4137"/>
                    <a:pt x="5351" y="4153"/>
                  </a:cubicBezTo>
                  <a:lnTo>
                    <a:pt x="5351" y="4153"/>
                  </a:lnTo>
                  <a:cubicBezTo>
                    <a:pt x="5384" y="4170"/>
                    <a:pt x="5409" y="4203"/>
                    <a:pt x="5441" y="4244"/>
                  </a:cubicBezTo>
                  <a:cubicBezTo>
                    <a:pt x="5499" y="4301"/>
                    <a:pt x="5556" y="4367"/>
                    <a:pt x="5614" y="4359"/>
                  </a:cubicBezTo>
                  <a:cubicBezTo>
                    <a:pt x="5704" y="4342"/>
                    <a:pt x="5909" y="4350"/>
                    <a:pt x="6065" y="4359"/>
                  </a:cubicBezTo>
                  <a:cubicBezTo>
                    <a:pt x="6106" y="4367"/>
                    <a:pt x="6147" y="4367"/>
                    <a:pt x="6180" y="4367"/>
                  </a:cubicBezTo>
                  <a:cubicBezTo>
                    <a:pt x="6237" y="4375"/>
                    <a:pt x="6295" y="4383"/>
                    <a:pt x="6336" y="4400"/>
                  </a:cubicBezTo>
                  <a:cubicBezTo>
                    <a:pt x="6393" y="4424"/>
                    <a:pt x="6443" y="4449"/>
                    <a:pt x="6467" y="4473"/>
                  </a:cubicBezTo>
                  <a:cubicBezTo>
                    <a:pt x="6484" y="4498"/>
                    <a:pt x="6492" y="4523"/>
                    <a:pt x="6500" y="4556"/>
                  </a:cubicBezTo>
                  <a:cubicBezTo>
                    <a:pt x="6508" y="4605"/>
                    <a:pt x="6525" y="4670"/>
                    <a:pt x="6590" y="4728"/>
                  </a:cubicBezTo>
                  <a:cubicBezTo>
                    <a:pt x="6664" y="4777"/>
                    <a:pt x="6738" y="4802"/>
                    <a:pt x="6804" y="4818"/>
                  </a:cubicBezTo>
                  <a:cubicBezTo>
                    <a:pt x="6845" y="4835"/>
                    <a:pt x="6878" y="4843"/>
                    <a:pt x="6902" y="4859"/>
                  </a:cubicBezTo>
                  <a:lnTo>
                    <a:pt x="6902" y="4859"/>
                  </a:lnTo>
                  <a:cubicBezTo>
                    <a:pt x="6919" y="4876"/>
                    <a:pt x="6943" y="4925"/>
                    <a:pt x="6968" y="4974"/>
                  </a:cubicBezTo>
                  <a:cubicBezTo>
                    <a:pt x="7009" y="5048"/>
                    <a:pt x="7050" y="5130"/>
                    <a:pt x="7074" y="5138"/>
                  </a:cubicBezTo>
                  <a:cubicBezTo>
                    <a:pt x="7107" y="5138"/>
                    <a:pt x="7206" y="5146"/>
                    <a:pt x="7312" y="5155"/>
                  </a:cubicBezTo>
                  <a:cubicBezTo>
                    <a:pt x="7460" y="5155"/>
                    <a:pt x="7641" y="5171"/>
                    <a:pt x="7682" y="5179"/>
                  </a:cubicBezTo>
                  <a:cubicBezTo>
                    <a:pt x="7747" y="5204"/>
                    <a:pt x="7747" y="5516"/>
                    <a:pt x="7739" y="5663"/>
                  </a:cubicBezTo>
                  <a:cubicBezTo>
                    <a:pt x="7739" y="5696"/>
                    <a:pt x="7739" y="5729"/>
                    <a:pt x="7739" y="5729"/>
                  </a:cubicBezTo>
                  <a:cubicBezTo>
                    <a:pt x="7739" y="5746"/>
                    <a:pt x="7772" y="5877"/>
                    <a:pt x="7797" y="5967"/>
                  </a:cubicBezTo>
                  <a:cubicBezTo>
                    <a:pt x="7813" y="6008"/>
                    <a:pt x="7821" y="6049"/>
                    <a:pt x="7830" y="6049"/>
                  </a:cubicBezTo>
                  <a:lnTo>
                    <a:pt x="7830" y="6049"/>
                  </a:lnTo>
                  <a:cubicBezTo>
                    <a:pt x="7838" y="6057"/>
                    <a:pt x="7920" y="6074"/>
                    <a:pt x="8002" y="6090"/>
                  </a:cubicBezTo>
                  <a:cubicBezTo>
                    <a:pt x="8092" y="6107"/>
                    <a:pt x="8191" y="6131"/>
                    <a:pt x="8223" y="6139"/>
                  </a:cubicBezTo>
                  <a:cubicBezTo>
                    <a:pt x="8256" y="6156"/>
                    <a:pt x="8297" y="6205"/>
                    <a:pt x="8347" y="6254"/>
                  </a:cubicBezTo>
                  <a:cubicBezTo>
                    <a:pt x="8412" y="6328"/>
                    <a:pt x="8486" y="6402"/>
                    <a:pt x="8502" y="6394"/>
                  </a:cubicBezTo>
                  <a:cubicBezTo>
                    <a:pt x="8535" y="6386"/>
                    <a:pt x="8552" y="6369"/>
                    <a:pt x="8560" y="6353"/>
                  </a:cubicBezTo>
                  <a:cubicBezTo>
                    <a:pt x="8576" y="6336"/>
                    <a:pt x="8593" y="6312"/>
                    <a:pt x="8626" y="6295"/>
                  </a:cubicBezTo>
                  <a:lnTo>
                    <a:pt x="8626" y="6295"/>
                  </a:lnTo>
                  <a:cubicBezTo>
                    <a:pt x="8658" y="6279"/>
                    <a:pt x="8724" y="6287"/>
                    <a:pt x="8790" y="6287"/>
                  </a:cubicBezTo>
                  <a:cubicBezTo>
                    <a:pt x="8847" y="6287"/>
                    <a:pt x="8913" y="6295"/>
                    <a:pt x="8921" y="6287"/>
                  </a:cubicBezTo>
                  <a:cubicBezTo>
                    <a:pt x="8937" y="6263"/>
                    <a:pt x="8995" y="6197"/>
                    <a:pt x="9044" y="6131"/>
                  </a:cubicBezTo>
                  <a:cubicBezTo>
                    <a:pt x="9077" y="6090"/>
                    <a:pt x="9110" y="6041"/>
                    <a:pt x="9118" y="6025"/>
                  </a:cubicBezTo>
                  <a:cubicBezTo>
                    <a:pt x="9118" y="6008"/>
                    <a:pt x="9110" y="6000"/>
                    <a:pt x="9102" y="5983"/>
                  </a:cubicBezTo>
                  <a:cubicBezTo>
                    <a:pt x="9085" y="5951"/>
                    <a:pt x="9061" y="5926"/>
                    <a:pt x="9077" y="5877"/>
                  </a:cubicBezTo>
                  <a:cubicBezTo>
                    <a:pt x="9085" y="5803"/>
                    <a:pt x="9192" y="5811"/>
                    <a:pt x="9290" y="5811"/>
                  </a:cubicBezTo>
                  <a:cubicBezTo>
                    <a:pt x="9340" y="5811"/>
                    <a:pt x="9397" y="5811"/>
                    <a:pt x="9413" y="5803"/>
                  </a:cubicBezTo>
                  <a:cubicBezTo>
                    <a:pt x="9430" y="5795"/>
                    <a:pt x="9446" y="5787"/>
                    <a:pt x="9471" y="5770"/>
                  </a:cubicBezTo>
                  <a:cubicBezTo>
                    <a:pt x="9569" y="5713"/>
                    <a:pt x="9733" y="5622"/>
                    <a:pt x="9832" y="5606"/>
                  </a:cubicBezTo>
                  <a:cubicBezTo>
                    <a:pt x="9889" y="5598"/>
                    <a:pt x="9914" y="5614"/>
                    <a:pt x="9930" y="5622"/>
                  </a:cubicBezTo>
                  <a:lnTo>
                    <a:pt x="9930" y="5622"/>
                  </a:lnTo>
                  <a:cubicBezTo>
                    <a:pt x="9930" y="5622"/>
                    <a:pt x="9930" y="5622"/>
                    <a:pt x="9955" y="5598"/>
                  </a:cubicBezTo>
                  <a:cubicBezTo>
                    <a:pt x="9980" y="5573"/>
                    <a:pt x="10013" y="5557"/>
                    <a:pt x="10037" y="5532"/>
                  </a:cubicBezTo>
                  <a:cubicBezTo>
                    <a:pt x="10086" y="5499"/>
                    <a:pt x="10127" y="5466"/>
                    <a:pt x="10127" y="5442"/>
                  </a:cubicBezTo>
                  <a:cubicBezTo>
                    <a:pt x="10136" y="5425"/>
                    <a:pt x="10136" y="5393"/>
                    <a:pt x="10127" y="5368"/>
                  </a:cubicBezTo>
                  <a:cubicBezTo>
                    <a:pt x="10127" y="5311"/>
                    <a:pt x="10127" y="5253"/>
                    <a:pt x="10152" y="5204"/>
                  </a:cubicBezTo>
                  <a:cubicBezTo>
                    <a:pt x="10160" y="5187"/>
                    <a:pt x="10168" y="5179"/>
                    <a:pt x="10177" y="5179"/>
                  </a:cubicBezTo>
                  <a:cubicBezTo>
                    <a:pt x="10209" y="5114"/>
                    <a:pt x="10267" y="5023"/>
                    <a:pt x="10267" y="4999"/>
                  </a:cubicBezTo>
                  <a:cubicBezTo>
                    <a:pt x="10267" y="4990"/>
                    <a:pt x="10267" y="4982"/>
                    <a:pt x="10267" y="4974"/>
                  </a:cubicBezTo>
                  <a:cubicBezTo>
                    <a:pt x="10267" y="4917"/>
                    <a:pt x="10259" y="4810"/>
                    <a:pt x="10316" y="4777"/>
                  </a:cubicBezTo>
                  <a:lnTo>
                    <a:pt x="10316" y="4777"/>
                  </a:lnTo>
                  <a:cubicBezTo>
                    <a:pt x="10324" y="4769"/>
                    <a:pt x="10333" y="4761"/>
                    <a:pt x="10341" y="4752"/>
                  </a:cubicBezTo>
                  <a:cubicBezTo>
                    <a:pt x="10382" y="4720"/>
                    <a:pt x="10423" y="4687"/>
                    <a:pt x="10464" y="4679"/>
                  </a:cubicBezTo>
                  <a:cubicBezTo>
                    <a:pt x="10480" y="4679"/>
                    <a:pt x="10521" y="4687"/>
                    <a:pt x="10571" y="4695"/>
                  </a:cubicBezTo>
                  <a:cubicBezTo>
                    <a:pt x="10661" y="4703"/>
                    <a:pt x="10800" y="4720"/>
                    <a:pt x="10809" y="4711"/>
                  </a:cubicBezTo>
                  <a:cubicBezTo>
                    <a:pt x="10817" y="4703"/>
                    <a:pt x="10841" y="4662"/>
                    <a:pt x="10874" y="4621"/>
                  </a:cubicBezTo>
                  <a:cubicBezTo>
                    <a:pt x="10923" y="4547"/>
                    <a:pt x="10989" y="4457"/>
                    <a:pt x="11030" y="4441"/>
                  </a:cubicBezTo>
                  <a:cubicBezTo>
                    <a:pt x="11071" y="4424"/>
                    <a:pt x="11178" y="4473"/>
                    <a:pt x="11276" y="4523"/>
                  </a:cubicBezTo>
                  <a:cubicBezTo>
                    <a:pt x="11334" y="4547"/>
                    <a:pt x="11383" y="4572"/>
                    <a:pt x="11391" y="4572"/>
                  </a:cubicBezTo>
                  <a:cubicBezTo>
                    <a:pt x="11416" y="4572"/>
                    <a:pt x="11490" y="4572"/>
                    <a:pt x="11572" y="4564"/>
                  </a:cubicBezTo>
                  <a:lnTo>
                    <a:pt x="11621" y="4129"/>
                  </a:lnTo>
                  <a:cubicBezTo>
                    <a:pt x="11555" y="4088"/>
                    <a:pt x="11350" y="3965"/>
                    <a:pt x="11244" y="3924"/>
                  </a:cubicBezTo>
                  <a:cubicBezTo>
                    <a:pt x="11186" y="3907"/>
                    <a:pt x="11137" y="3899"/>
                    <a:pt x="11096" y="3891"/>
                  </a:cubicBezTo>
                  <a:cubicBezTo>
                    <a:pt x="11047" y="3891"/>
                    <a:pt x="11006" y="3899"/>
                    <a:pt x="10973" y="3907"/>
                  </a:cubicBezTo>
                  <a:cubicBezTo>
                    <a:pt x="10932" y="3932"/>
                    <a:pt x="10882" y="3915"/>
                    <a:pt x="10809" y="3883"/>
                  </a:cubicBezTo>
                  <a:cubicBezTo>
                    <a:pt x="10751" y="3850"/>
                    <a:pt x="10677" y="3792"/>
                    <a:pt x="10587" y="3727"/>
                  </a:cubicBezTo>
                  <a:cubicBezTo>
                    <a:pt x="10513" y="3669"/>
                    <a:pt x="10423" y="3620"/>
                    <a:pt x="10341" y="3579"/>
                  </a:cubicBezTo>
                  <a:cubicBezTo>
                    <a:pt x="10234" y="3521"/>
                    <a:pt x="10144" y="3472"/>
                    <a:pt x="10103" y="3407"/>
                  </a:cubicBezTo>
                  <a:lnTo>
                    <a:pt x="10103" y="3407"/>
                  </a:lnTo>
                  <a:cubicBezTo>
                    <a:pt x="10078" y="3366"/>
                    <a:pt x="10054" y="3333"/>
                    <a:pt x="10021" y="3308"/>
                  </a:cubicBezTo>
                  <a:cubicBezTo>
                    <a:pt x="9988" y="3275"/>
                    <a:pt x="9930" y="3251"/>
                    <a:pt x="9840" y="3210"/>
                  </a:cubicBezTo>
                  <a:cubicBezTo>
                    <a:pt x="9742" y="3169"/>
                    <a:pt x="9495" y="3013"/>
                    <a:pt x="9249" y="2857"/>
                  </a:cubicBezTo>
                  <a:cubicBezTo>
                    <a:pt x="8970" y="2676"/>
                    <a:pt x="8699" y="2496"/>
                    <a:pt x="8642" y="2438"/>
                  </a:cubicBezTo>
                  <a:cubicBezTo>
                    <a:pt x="8568" y="2364"/>
                    <a:pt x="8568" y="2282"/>
                    <a:pt x="8568" y="2200"/>
                  </a:cubicBezTo>
                  <a:cubicBezTo>
                    <a:pt x="8568" y="2159"/>
                    <a:pt x="8560" y="2126"/>
                    <a:pt x="8560" y="2102"/>
                  </a:cubicBezTo>
                  <a:cubicBezTo>
                    <a:pt x="8543" y="2052"/>
                    <a:pt x="8502" y="2036"/>
                    <a:pt x="8461" y="2020"/>
                  </a:cubicBezTo>
                  <a:cubicBezTo>
                    <a:pt x="8437" y="2003"/>
                    <a:pt x="8404" y="1995"/>
                    <a:pt x="8379" y="1970"/>
                  </a:cubicBezTo>
                  <a:cubicBezTo>
                    <a:pt x="8355" y="1946"/>
                    <a:pt x="8314" y="1880"/>
                    <a:pt x="8273" y="1798"/>
                  </a:cubicBezTo>
                  <a:cubicBezTo>
                    <a:pt x="8199" y="1659"/>
                    <a:pt x="8125" y="1486"/>
                    <a:pt x="8100" y="1437"/>
                  </a:cubicBezTo>
                  <a:cubicBezTo>
                    <a:pt x="8092" y="1404"/>
                    <a:pt x="8059" y="1371"/>
                    <a:pt x="8026" y="1347"/>
                  </a:cubicBezTo>
                  <a:cubicBezTo>
                    <a:pt x="7977" y="1322"/>
                    <a:pt x="7928" y="1297"/>
                    <a:pt x="7903" y="1297"/>
                  </a:cubicBezTo>
                  <a:cubicBezTo>
                    <a:pt x="7879" y="1297"/>
                    <a:pt x="7862" y="1322"/>
                    <a:pt x="7838" y="1355"/>
                  </a:cubicBezTo>
                  <a:lnTo>
                    <a:pt x="7838" y="1355"/>
                  </a:lnTo>
                  <a:cubicBezTo>
                    <a:pt x="7813" y="1388"/>
                    <a:pt x="7788" y="1412"/>
                    <a:pt x="7764" y="1437"/>
                  </a:cubicBezTo>
                  <a:cubicBezTo>
                    <a:pt x="7698" y="1486"/>
                    <a:pt x="7608" y="1437"/>
                    <a:pt x="7542" y="1388"/>
                  </a:cubicBezTo>
                  <a:cubicBezTo>
                    <a:pt x="7518" y="1371"/>
                    <a:pt x="7493" y="1363"/>
                    <a:pt x="7485" y="1355"/>
                  </a:cubicBezTo>
                  <a:cubicBezTo>
                    <a:pt x="7452" y="1347"/>
                    <a:pt x="7378" y="1355"/>
                    <a:pt x="7304" y="1355"/>
                  </a:cubicBezTo>
                  <a:cubicBezTo>
                    <a:pt x="7271" y="1355"/>
                    <a:pt x="7239" y="1363"/>
                    <a:pt x="7214" y="1363"/>
                  </a:cubicBezTo>
                  <a:cubicBezTo>
                    <a:pt x="7173" y="1363"/>
                    <a:pt x="7116" y="1347"/>
                    <a:pt x="7050" y="1322"/>
                  </a:cubicBezTo>
                  <a:cubicBezTo>
                    <a:pt x="6992" y="1306"/>
                    <a:pt x="6927" y="1273"/>
                    <a:pt x="6894" y="1248"/>
                  </a:cubicBezTo>
                  <a:cubicBezTo>
                    <a:pt x="6845" y="1215"/>
                    <a:pt x="6861" y="1150"/>
                    <a:pt x="6886" y="1084"/>
                  </a:cubicBezTo>
                  <a:cubicBezTo>
                    <a:pt x="6894" y="1043"/>
                    <a:pt x="6910" y="1010"/>
                    <a:pt x="6902" y="1002"/>
                  </a:cubicBezTo>
                  <a:lnTo>
                    <a:pt x="6902" y="1002"/>
                  </a:lnTo>
                  <a:cubicBezTo>
                    <a:pt x="6861" y="936"/>
                    <a:pt x="6935" y="879"/>
                    <a:pt x="6992" y="830"/>
                  </a:cubicBezTo>
                  <a:lnTo>
                    <a:pt x="6992" y="830"/>
                  </a:lnTo>
                  <a:cubicBezTo>
                    <a:pt x="7001" y="830"/>
                    <a:pt x="7009" y="821"/>
                    <a:pt x="7017" y="813"/>
                  </a:cubicBezTo>
                  <a:cubicBezTo>
                    <a:pt x="7001" y="805"/>
                    <a:pt x="6968" y="789"/>
                    <a:pt x="6935" y="772"/>
                  </a:cubicBezTo>
                  <a:cubicBezTo>
                    <a:pt x="6886" y="748"/>
                    <a:pt x="6828" y="723"/>
                    <a:pt x="6795" y="698"/>
                  </a:cubicBezTo>
                  <a:cubicBezTo>
                    <a:pt x="6738" y="666"/>
                    <a:pt x="6746" y="625"/>
                    <a:pt x="6771" y="592"/>
                  </a:cubicBezTo>
                  <a:cubicBezTo>
                    <a:pt x="6779" y="575"/>
                    <a:pt x="6795" y="559"/>
                    <a:pt x="6812" y="551"/>
                  </a:cubicBezTo>
                  <a:cubicBezTo>
                    <a:pt x="6820" y="534"/>
                    <a:pt x="6828" y="526"/>
                    <a:pt x="6836" y="518"/>
                  </a:cubicBezTo>
                  <a:cubicBezTo>
                    <a:pt x="6836" y="510"/>
                    <a:pt x="6836" y="510"/>
                    <a:pt x="6836" y="510"/>
                  </a:cubicBezTo>
                  <a:lnTo>
                    <a:pt x="6836" y="510"/>
                  </a:lnTo>
                  <a:cubicBezTo>
                    <a:pt x="6795" y="477"/>
                    <a:pt x="6722" y="477"/>
                    <a:pt x="6640" y="477"/>
                  </a:cubicBezTo>
                  <a:cubicBezTo>
                    <a:pt x="6574" y="477"/>
                    <a:pt x="6508" y="477"/>
                    <a:pt x="6451" y="460"/>
                  </a:cubicBezTo>
                  <a:cubicBezTo>
                    <a:pt x="6328" y="436"/>
                    <a:pt x="6328" y="280"/>
                    <a:pt x="6336" y="206"/>
                  </a:cubicBezTo>
                  <a:cubicBezTo>
                    <a:pt x="6270" y="214"/>
                    <a:pt x="6172" y="222"/>
                    <a:pt x="6123" y="206"/>
                  </a:cubicBezTo>
                  <a:cubicBezTo>
                    <a:pt x="6081" y="190"/>
                    <a:pt x="6040" y="132"/>
                    <a:pt x="6008" y="75"/>
                  </a:cubicBezTo>
                  <a:cubicBezTo>
                    <a:pt x="5983" y="34"/>
                    <a:pt x="5958" y="1"/>
                    <a:pt x="5958" y="1"/>
                  </a:cubicBezTo>
                  <a:cubicBezTo>
                    <a:pt x="5950" y="1"/>
                    <a:pt x="5917" y="25"/>
                    <a:pt x="5893" y="50"/>
                  </a:cubicBezTo>
                  <a:cubicBezTo>
                    <a:pt x="5843" y="91"/>
                    <a:pt x="5802" y="132"/>
                    <a:pt x="5794" y="157"/>
                  </a:cubicBezTo>
                  <a:cubicBezTo>
                    <a:pt x="5794" y="157"/>
                    <a:pt x="5794" y="190"/>
                    <a:pt x="5794" y="231"/>
                  </a:cubicBezTo>
                  <a:cubicBezTo>
                    <a:pt x="5802" y="337"/>
                    <a:pt x="5811" y="460"/>
                    <a:pt x="5720" y="477"/>
                  </a:cubicBezTo>
                  <a:cubicBezTo>
                    <a:pt x="5655" y="477"/>
                    <a:pt x="5597" y="428"/>
                    <a:pt x="5540" y="370"/>
                  </a:cubicBezTo>
                  <a:cubicBezTo>
                    <a:pt x="5507" y="345"/>
                    <a:pt x="5482" y="321"/>
                    <a:pt x="5458" y="304"/>
                  </a:cubicBezTo>
                  <a:lnTo>
                    <a:pt x="5458" y="304"/>
                  </a:lnTo>
                  <a:cubicBezTo>
                    <a:pt x="5458" y="304"/>
                    <a:pt x="5450" y="313"/>
                    <a:pt x="5441" y="321"/>
                  </a:cubicBezTo>
                  <a:cubicBezTo>
                    <a:pt x="5433" y="345"/>
                    <a:pt x="5425" y="378"/>
                    <a:pt x="5417" y="411"/>
                  </a:cubicBezTo>
                  <a:cubicBezTo>
                    <a:pt x="5400" y="460"/>
                    <a:pt x="5384" y="510"/>
                    <a:pt x="5359" y="559"/>
                  </a:cubicBezTo>
                  <a:cubicBezTo>
                    <a:pt x="5310" y="641"/>
                    <a:pt x="5162" y="649"/>
                    <a:pt x="5031" y="657"/>
                  </a:cubicBezTo>
                  <a:cubicBezTo>
                    <a:pt x="4974" y="657"/>
                    <a:pt x="4924" y="666"/>
                    <a:pt x="4900" y="674"/>
                  </a:cubicBezTo>
                  <a:lnTo>
                    <a:pt x="4900" y="674"/>
                  </a:lnTo>
                  <a:cubicBezTo>
                    <a:pt x="4883" y="682"/>
                    <a:pt x="4859" y="715"/>
                    <a:pt x="4834" y="764"/>
                  </a:cubicBezTo>
                  <a:cubicBezTo>
                    <a:pt x="4801" y="830"/>
                    <a:pt x="4777" y="920"/>
                    <a:pt x="4760" y="977"/>
                  </a:cubicBezTo>
                  <a:cubicBezTo>
                    <a:pt x="4752" y="1010"/>
                    <a:pt x="4777" y="1027"/>
                    <a:pt x="4801" y="1051"/>
                  </a:cubicBezTo>
                  <a:cubicBezTo>
                    <a:pt x="4842" y="1101"/>
                    <a:pt x="4892" y="1142"/>
                    <a:pt x="4850" y="1232"/>
                  </a:cubicBezTo>
                  <a:cubicBezTo>
                    <a:pt x="4826" y="1297"/>
                    <a:pt x="4629" y="1330"/>
                    <a:pt x="4391" y="1339"/>
                  </a:cubicBezTo>
                  <a:cubicBezTo>
                    <a:pt x="4071" y="1363"/>
                    <a:pt x="3677" y="1347"/>
                    <a:pt x="3546" y="1322"/>
                  </a:cubicBezTo>
                  <a:cubicBezTo>
                    <a:pt x="3365" y="1281"/>
                    <a:pt x="3340" y="1133"/>
                    <a:pt x="3316" y="1010"/>
                  </a:cubicBezTo>
                  <a:cubicBezTo>
                    <a:pt x="3316" y="969"/>
                    <a:pt x="3308" y="936"/>
                    <a:pt x="3291" y="912"/>
                  </a:cubicBezTo>
                  <a:cubicBezTo>
                    <a:pt x="3275" y="871"/>
                    <a:pt x="3226" y="846"/>
                    <a:pt x="3176" y="821"/>
                  </a:cubicBezTo>
                  <a:cubicBezTo>
                    <a:pt x="3135" y="797"/>
                    <a:pt x="3094" y="772"/>
                    <a:pt x="3045" y="739"/>
                  </a:cubicBezTo>
                  <a:cubicBezTo>
                    <a:pt x="3020" y="715"/>
                    <a:pt x="2979" y="674"/>
                    <a:pt x="2938" y="625"/>
                  </a:cubicBezTo>
                  <a:cubicBezTo>
                    <a:pt x="2848" y="534"/>
                    <a:pt x="2750" y="428"/>
                    <a:pt x="2709" y="428"/>
                  </a:cubicBezTo>
                  <a:cubicBezTo>
                    <a:pt x="2667" y="428"/>
                    <a:pt x="2479" y="460"/>
                    <a:pt x="2282" y="501"/>
                  </a:cubicBezTo>
                  <a:cubicBezTo>
                    <a:pt x="2101" y="534"/>
                    <a:pt x="1921" y="575"/>
                    <a:pt x="1855" y="600"/>
                  </a:cubicBezTo>
                  <a:cubicBezTo>
                    <a:pt x="1781" y="633"/>
                    <a:pt x="1633" y="764"/>
                    <a:pt x="1502" y="879"/>
                  </a:cubicBezTo>
                  <a:cubicBezTo>
                    <a:pt x="1412" y="961"/>
                    <a:pt x="1330" y="1035"/>
                    <a:pt x="1289" y="1059"/>
                  </a:cubicBezTo>
                  <a:cubicBezTo>
                    <a:pt x="1198" y="1117"/>
                    <a:pt x="197" y="1355"/>
                    <a:pt x="0" y="140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74"/>
            <p:cNvSpPr/>
            <p:nvPr/>
          </p:nvSpPr>
          <p:spPr>
            <a:xfrm>
              <a:off x="5214875" y="1881300"/>
              <a:ext cx="577375" cy="239025"/>
            </a:xfrm>
            <a:custGeom>
              <a:avLst/>
              <a:gdLst/>
              <a:ahLst/>
              <a:cxnLst/>
              <a:rect l="l" t="t" r="r" b="b"/>
              <a:pathLst>
                <a:path w="23095" h="9561" extrusionOk="0">
                  <a:moveTo>
                    <a:pt x="20739" y="2199"/>
                  </a:moveTo>
                  <a:cubicBezTo>
                    <a:pt x="20723" y="2183"/>
                    <a:pt x="20682" y="2158"/>
                    <a:pt x="20632" y="2126"/>
                  </a:cubicBezTo>
                  <a:cubicBezTo>
                    <a:pt x="20550" y="2076"/>
                    <a:pt x="20452" y="2027"/>
                    <a:pt x="20411" y="2011"/>
                  </a:cubicBezTo>
                  <a:cubicBezTo>
                    <a:pt x="20386" y="2002"/>
                    <a:pt x="20329" y="2027"/>
                    <a:pt x="20247" y="2060"/>
                  </a:cubicBezTo>
                  <a:cubicBezTo>
                    <a:pt x="20173" y="2093"/>
                    <a:pt x="20074" y="2126"/>
                    <a:pt x="19968" y="2150"/>
                  </a:cubicBezTo>
                  <a:cubicBezTo>
                    <a:pt x="19820" y="2175"/>
                    <a:pt x="19672" y="2060"/>
                    <a:pt x="19557" y="1961"/>
                  </a:cubicBezTo>
                  <a:cubicBezTo>
                    <a:pt x="19483" y="1904"/>
                    <a:pt x="19426" y="1855"/>
                    <a:pt x="19393" y="1863"/>
                  </a:cubicBezTo>
                  <a:cubicBezTo>
                    <a:pt x="19352" y="1863"/>
                    <a:pt x="19286" y="1855"/>
                    <a:pt x="19213" y="1855"/>
                  </a:cubicBezTo>
                  <a:cubicBezTo>
                    <a:pt x="19081" y="1838"/>
                    <a:pt x="18942" y="1830"/>
                    <a:pt x="18909" y="1847"/>
                  </a:cubicBezTo>
                  <a:cubicBezTo>
                    <a:pt x="18892" y="1855"/>
                    <a:pt x="18860" y="1871"/>
                    <a:pt x="18827" y="1888"/>
                  </a:cubicBezTo>
                  <a:cubicBezTo>
                    <a:pt x="18728" y="1937"/>
                    <a:pt x="18572" y="2011"/>
                    <a:pt x="18466" y="2085"/>
                  </a:cubicBezTo>
                  <a:cubicBezTo>
                    <a:pt x="18367" y="2150"/>
                    <a:pt x="18269" y="2273"/>
                    <a:pt x="18195" y="2372"/>
                  </a:cubicBezTo>
                  <a:cubicBezTo>
                    <a:pt x="18162" y="2413"/>
                    <a:pt x="18137" y="2454"/>
                    <a:pt x="18113" y="2478"/>
                  </a:cubicBezTo>
                  <a:cubicBezTo>
                    <a:pt x="18047" y="2544"/>
                    <a:pt x="17858" y="2561"/>
                    <a:pt x="17702" y="2569"/>
                  </a:cubicBezTo>
                  <a:cubicBezTo>
                    <a:pt x="17604" y="2577"/>
                    <a:pt x="17522" y="2577"/>
                    <a:pt x="17489" y="2593"/>
                  </a:cubicBezTo>
                  <a:cubicBezTo>
                    <a:pt x="17423" y="2618"/>
                    <a:pt x="17161" y="2684"/>
                    <a:pt x="16923" y="2741"/>
                  </a:cubicBezTo>
                  <a:cubicBezTo>
                    <a:pt x="16783" y="2782"/>
                    <a:pt x="16652" y="2815"/>
                    <a:pt x="16586" y="2831"/>
                  </a:cubicBezTo>
                  <a:cubicBezTo>
                    <a:pt x="16488" y="2856"/>
                    <a:pt x="16209" y="2815"/>
                    <a:pt x="15930" y="2766"/>
                  </a:cubicBezTo>
                  <a:cubicBezTo>
                    <a:pt x="15659" y="2716"/>
                    <a:pt x="15388" y="2659"/>
                    <a:pt x="15323" y="2643"/>
                  </a:cubicBezTo>
                  <a:cubicBezTo>
                    <a:pt x="15224" y="2618"/>
                    <a:pt x="15035" y="2634"/>
                    <a:pt x="14937" y="2634"/>
                  </a:cubicBezTo>
                  <a:cubicBezTo>
                    <a:pt x="14904" y="2643"/>
                    <a:pt x="14879" y="2643"/>
                    <a:pt x="14871" y="2643"/>
                  </a:cubicBezTo>
                  <a:cubicBezTo>
                    <a:pt x="14838" y="2643"/>
                    <a:pt x="14781" y="2610"/>
                    <a:pt x="14715" y="2561"/>
                  </a:cubicBezTo>
                  <a:cubicBezTo>
                    <a:pt x="14641" y="2520"/>
                    <a:pt x="14568" y="2462"/>
                    <a:pt x="14502" y="2396"/>
                  </a:cubicBezTo>
                  <a:cubicBezTo>
                    <a:pt x="14420" y="2323"/>
                    <a:pt x="14436" y="2249"/>
                    <a:pt x="14444" y="2183"/>
                  </a:cubicBezTo>
                  <a:cubicBezTo>
                    <a:pt x="14453" y="2150"/>
                    <a:pt x="14461" y="2109"/>
                    <a:pt x="14436" y="2085"/>
                  </a:cubicBezTo>
                  <a:cubicBezTo>
                    <a:pt x="14395" y="2035"/>
                    <a:pt x="14288" y="2035"/>
                    <a:pt x="14190" y="2044"/>
                  </a:cubicBezTo>
                  <a:cubicBezTo>
                    <a:pt x="14124" y="2044"/>
                    <a:pt x="14059" y="2052"/>
                    <a:pt x="14009" y="2044"/>
                  </a:cubicBezTo>
                  <a:cubicBezTo>
                    <a:pt x="13936" y="2027"/>
                    <a:pt x="13862" y="1961"/>
                    <a:pt x="13788" y="1888"/>
                  </a:cubicBezTo>
                  <a:cubicBezTo>
                    <a:pt x="13722" y="1822"/>
                    <a:pt x="13648" y="1748"/>
                    <a:pt x="13574" y="1732"/>
                  </a:cubicBezTo>
                  <a:cubicBezTo>
                    <a:pt x="13484" y="1707"/>
                    <a:pt x="13410" y="1715"/>
                    <a:pt x="13336" y="1723"/>
                  </a:cubicBezTo>
                  <a:cubicBezTo>
                    <a:pt x="13279" y="1723"/>
                    <a:pt x="13222" y="1732"/>
                    <a:pt x="13148" y="1723"/>
                  </a:cubicBezTo>
                  <a:cubicBezTo>
                    <a:pt x="13066" y="1723"/>
                    <a:pt x="12992" y="1691"/>
                    <a:pt x="12918" y="1666"/>
                  </a:cubicBezTo>
                  <a:cubicBezTo>
                    <a:pt x="12819" y="1625"/>
                    <a:pt x="12721" y="1592"/>
                    <a:pt x="12614" y="1609"/>
                  </a:cubicBezTo>
                  <a:cubicBezTo>
                    <a:pt x="12508" y="1633"/>
                    <a:pt x="12393" y="1658"/>
                    <a:pt x="12286" y="1682"/>
                  </a:cubicBezTo>
                  <a:cubicBezTo>
                    <a:pt x="12179" y="1707"/>
                    <a:pt x="12081" y="1732"/>
                    <a:pt x="12032" y="1756"/>
                  </a:cubicBezTo>
                  <a:cubicBezTo>
                    <a:pt x="11982" y="1773"/>
                    <a:pt x="11925" y="1797"/>
                    <a:pt x="11867" y="1814"/>
                  </a:cubicBezTo>
                  <a:cubicBezTo>
                    <a:pt x="11785" y="1838"/>
                    <a:pt x="11695" y="1863"/>
                    <a:pt x="11654" y="1904"/>
                  </a:cubicBezTo>
                  <a:cubicBezTo>
                    <a:pt x="11572" y="1970"/>
                    <a:pt x="11030" y="1789"/>
                    <a:pt x="10751" y="1691"/>
                  </a:cubicBezTo>
                  <a:cubicBezTo>
                    <a:pt x="10686" y="1674"/>
                    <a:pt x="10628" y="1658"/>
                    <a:pt x="10612" y="1650"/>
                  </a:cubicBezTo>
                  <a:cubicBezTo>
                    <a:pt x="10497" y="1617"/>
                    <a:pt x="10464" y="1559"/>
                    <a:pt x="10440" y="1502"/>
                  </a:cubicBezTo>
                  <a:cubicBezTo>
                    <a:pt x="10423" y="1485"/>
                    <a:pt x="10415" y="1469"/>
                    <a:pt x="10398" y="1453"/>
                  </a:cubicBezTo>
                  <a:cubicBezTo>
                    <a:pt x="10382" y="1428"/>
                    <a:pt x="10357" y="1362"/>
                    <a:pt x="10341" y="1289"/>
                  </a:cubicBezTo>
                  <a:cubicBezTo>
                    <a:pt x="10316" y="1182"/>
                    <a:pt x="10292" y="1051"/>
                    <a:pt x="10284" y="1001"/>
                  </a:cubicBezTo>
                  <a:cubicBezTo>
                    <a:pt x="10284" y="952"/>
                    <a:pt x="10300" y="911"/>
                    <a:pt x="10325" y="878"/>
                  </a:cubicBezTo>
                  <a:cubicBezTo>
                    <a:pt x="10341" y="845"/>
                    <a:pt x="10357" y="821"/>
                    <a:pt x="10349" y="796"/>
                  </a:cubicBezTo>
                  <a:cubicBezTo>
                    <a:pt x="10349" y="780"/>
                    <a:pt x="10128" y="698"/>
                    <a:pt x="9881" y="624"/>
                  </a:cubicBezTo>
                  <a:cubicBezTo>
                    <a:pt x="9611" y="533"/>
                    <a:pt x="9307" y="460"/>
                    <a:pt x="9217" y="460"/>
                  </a:cubicBezTo>
                  <a:cubicBezTo>
                    <a:pt x="9102" y="460"/>
                    <a:pt x="8946" y="419"/>
                    <a:pt x="8823" y="386"/>
                  </a:cubicBezTo>
                  <a:cubicBezTo>
                    <a:pt x="8749" y="369"/>
                    <a:pt x="8691" y="353"/>
                    <a:pt x="8659" y="353"/>
                  </a:cubicBezTo>
                  <a:cubicBezTo>
                    <a:pt x="8577" y="345"/>
                    <a:pt x="8109" y="66"/>
                    <a:pt x="8002" y="0"/>
                  </a:cubicBezTo>
                  <a:cubicBezTo>
                    <a:pt x="7912" y="90"/>
                    <a:pt x="7567" y="435"/>
                    <a:pt x="7543" y="460"/>
                  </a:cubicBezTo>
                  <a:cubicBezTo>
                    <a:pt x="7543" y="460"/>
                    <a:pt x="7543" y="484"/>
                    <a:pt x="7551" y="517"/>
                  </a:cubicBezTo>
                  <a:cubicBezTo>
                    <a:pt x="7551" y="550"/>
                    <a:pt x="7551" y="575"/>
                    <a:pt x="7551" y="599"/>
                  </a:cubicBezTo>
                  <a:cubicBezTo>
                    <a:pt x="7543" y="657"/>
                    <a:pt x="7485" y="665"/>
                    <a:pt x="7436" y="673"/>
                  </a:cubicBezTo>
                  <a:cubicBezTo>
                    <a:pt x="7419" y="681"/>
                    <a:pt x="7395" y="689"/>
                    <a:pt x="7395" y="689"/>
                  </a:cubicBezTo>
                  <a:cubicBezTo>
                    <a:pt x="7378" y="706"/>
                    <a:pt x="7346" y="796"/>
                    <a:pt x="7321" y="886"/>
                  </a:cubicBezTo>
                  <a:cubicBezTo>
                    <a:pt x="7296" y="952"/>
                    <a:pt x="7280" y="1018"/>
                    <a:pt x="7280" y="1051"/>
                  </a:cubicBezTo>
                  <a:cubicBezTo>
                    <a:pt x="7280" y="1092"/>
                    <a:pt x="7296" y="1165"/>
                    <a:pt x="7329" y="1239"/>
                  </a:cubicBezTo>
                  <a:cubicBezTo>
                    <a:pt x="7354" y="1313"/>
                    <a:pt x="7387" y="1379"/>
                    <a:pt x="7403" y="1403"/>
                  </a:cubicBezTo>
                  <a:cubicBezTo>
                    <a:pt x="7411" y="1428"/>
                    <a:pt x="7444" y="1444"/>
                    <a:pt x="7477" y="1461"/>
                  </a:cubicBezTo>
                  <a:cubicBezTo>
                    <a:pt x="7526" y="1477"/>
                    <a:pt x="7559" y="1494"/>
                    <a:pt x="7559" y="1535"/>
                  </a:cubicBezTo>
                  <a:cubicBezTo>
                    <a:pt x="7559" y="1559"/>
                    <a:pt x="7518" y="1707"/>
                    <a:pt x="7469" y="1822"/>
                  </a:cubicBezTo>
                  <a:cubicBezTo>
                    <a:pt x="7436" y="1912"/>
                    <a:pt x="7395" y="1986"/>
                    <a:pt x="7370" y="1994"/>
                  </a:cubicBezTo>
                  <a:cubicBezTo>
                    <a:pt x="7354" y="2002"/>
                    <a:pt x="7337" y="2002"/>
                    <a:pt x="7305" y="2019"/>
                  </a:cubicBezTo>
                  <a:cubicBezTo>
                    <a:pt x="7214" y="2044"/>
                    <a:pt x="7067" y="2093"/>
                    <a:pt x="7017" y="2117"/>
                  </a:cubicBezTo>
                  <a:cubicBezTo>
                    <a:pt x="6984" y="2142"/>
                    <a:pt x="6952" y="2183"/>
                    <a:pt x="6919" y="2224"/>
                  </a:cubicBezTo>
                  <a:cubicBezTo>
                    <a:pt x="6886" y="2265"/>
                    <a:pt x="6853" y="2298"/>
                    <a:pt x="6829" y="2306"/>
                  </a:cubicBezTo>
                  <a:cubicBezTo>
                    <a:pt x="6779" y="2331"/>
                    <a:pt x="6722" y="2290"/>
                    <a:pt x="6681" y="2257"/>
                  </a:cubicBezTo>
                  <a:cubicBezTo>
                    <a:pt x="6673" y="2249"/>
                    <a:pt x="6656" y="2232"/>
                    <a:pt x="6656" y="2232"/>
                  </a:cubicBezTo>
                  <a:cubicBezTo>
                    <a:pt x="6632" y="2224"/>
                    <a:pt x="6312" y="2142"/>
                    <a:pt x="6065" y="2085"/>
                  </a:cubicBezTo>
                  <a:cubicBezTo>
                    <a:pt x="5926" y="2052"/>
                    <a:pt x="5811" y="2027"/>
                    <a:pt x="5795" y="2027"/>
                  </a:cubicBezTo>
                  <a:cubicBezTo>
                    <a:pt x="5770" y="2035"/>
                    <a:pt x="5729" y="2052"/>
                    <a:pt x="5680" y="2076"/>
                  </a:cubicBezTo>
                  <a:cubicBezTo>
                    <a:pt x="5630" y="2093"/>
                    <a:pt x="5581" y="2117"/>
                    <a:pt x="5557" y="2134"/>
                  </a:cubicBezTo>
                  <a:cubicBezTo>
                    <a:pt x="5524" y="2158"/>
                    <a:pt x="5409" y="2142"/>
                    <a:pt x="5277" y="2117"/>
                  </a:cubicBezTo>
                  <a:cubicBezTo>
                    <a:pt x="5105" y="2085"/>
                    <a:pt x="4908" y="2027"/>
                    <a:pt x="4867" y="2011"/>
                  </a:cubicBezTo>
                  <a:cubicBezTo>
                    <a:pt x="4826" y="1986"/>
                    <a:pt x="4752" y="1814"/>
                    <a:pt x="4695" y="1666"/>
                  </a:cubicBezTo>
                  <a:cubicBezTo>
                    <a:pt x="4662" y="1584"/>
                    <a:pt x="4654" y="1518"/>
                    <a:pt x="4646" y="1518"/>
                  </a:cubicBezTo>
                  <a:cubicBezTo>
                    <a:pt x="4637" y="1518"/>
                    <a:pt x="4473" y="1502"/>
                    <a:pt x="4317" y="1494"/>
                  </a:cubicBezTo>
                  <a:cubicBezTo>
                    <a:pt x="4178" y="1477"/>
                    <a:pt x="4046" y="1469"/>
                    <a:pt x="4005" y="1469"/>
                  </a:cubicBezTo>
                  <a:cubicBezTo>
                    <a:pt x="3948" y="1469"/>
                    <a:pt x="3841" y="1403"/>
                    <a:pt x="3759" y="1354"/>
                  </a:cubicBezTo>
                  <a:cubicBezTo>
                    <a:pt x="3718" y="1330"/>
                    <a:pt x="3694" y="1313"/>
                    <a:pt x="3677" y="1305"/>
                  </a:cubicBezTo>
                  <a:cubicBezTo>
                    <a:pt x="3653" y="1297"/>
                    <a:pt x="3513" y="1264"/>
                    <a:pt x="3406" y="1247"/>
                  </a:cubicBezTo>
                  <a:cubicBezTo>
                    <a:pt x="3349" y="1231"/>
                    <a:pt x="3300" y="1223"/>
                    <a:pt x="3300" y="1223"/>
                  </a:cubicBezTo>
                  <a:lnTo>
                    <a:pt x="3300" y="1223"/>
                  </a:lnTo>
                  <a:cubicBezTo>
                    <a:pt x="3291" y="1231"/>
                    <a:pt x="3275" y="1256"/>
                    <a:pt x="3259" y="1280"/>
                  </a:cubicBezTo>
                  <a:cubicBezTo>
                    <a:pt x="3226" y="1321"/>
                    <a:pt x="3193" y="1362"/>
                    <a:pt x="3177" y="1379"/>
                  </a:cubicBezTo>
                  <a:cubicBezTo>
                    <a:pt x="3152" y="1403"/>
                    <a:pt x="3111" y="1403"/>
                    <a:pt x="3062" y="1403"/>
                  </a:cubicBezTo>
                  <a:cubicBezTo>
                    <a:pt x="2988" y="1403"/>
                    <a:pt x="2889" y="1403"/>
                    <a:pt x="2758" y="1436"/>
                  </a:cubicBezTo>
                  <a:cubicBezTo>
                    <a:pt x="2660" y="1461"/>
                    <a:pt x="2512" y="1527"/>
                    <a:pt x="2364" y="1600"/>
                  </a:cubicBezTo>
                  <a:cubicBezTo>
                    <a:pt x="2159" y="1699"/>
                    <a:pt x="1962" y="1806"/>
                    <a:pt x="1888" y="1863"/>
                  </a:cubicBezTo>
                  <a:cubicBezTo>
                    <a:pt x="1781" y="1945"/>
                    <a:pt x="1642" y="2019"/>
                    <a:pt x="1568" y="2052"/>
                  </a:cubicBezTo>
                  <a:lnTo>
                    <a:pt x="1552" y="2068"/>
                  </a:lnTo>
                  <a:lnTo>
                    <a:pt x="1552" y="2068"/>
                  </a:lnTo>
                  <a:cubicBezTo>
                    <a:pt x="1519" y="2085"/>
                    <a:pt x="1486" y="2085"/>
                    <a:pt x="1445" y="2093"/>
                  </a:cubicBezTo>
                  <a:cubicBezTo>
                    <a:pt x="1396" y="2101"/>
                    <a:pt x="1346" y="2101"/>
                    <a:pt x="1322" y="2126"/>
                  </a:cubicBezTo>
                  <a:cubicBezTo>
                    <a:pt x="1305" y="2142"/>
                    <a:pt x="1314" y="2158"/>
                    <a:pt x="1330" y="2175"/>
                  </a:cubicBezTo>
                  <a:lnTo>
                    <a:pt x="1330" y="2175"/>
                  </a:lnTo>
                  <a:cubicBezTo>
                    <a:pt x="1346" y="2199"/>
                    <a:pt x="1363" y="2224"/>
                    <a:pt x="1338" y="2257"/>
                  </a:cubicBezTo>
                  <a:cubicBezTo>
                    <a:pt x="1322" y="2282"/>
                    <a:pt x="1223" y="2347"/>
                    <a:pt x="1133" y="2405"/>
                  </a:cubicBezTo>
                  <a:cubicBezTo>
                    <a:pt x="1059" y="2454"/>
                    <a:pt x="994" y="2495"/>
                    <a:pt x="961" y="2495"/>
                  </a:cubicBezTo>
                  <a:cubicBezTo>
                    <a:pt x="944" y="2495"/>
                    <a:pt x="895" y="2503"/>
                    <a:pt x="829" y="2503"/>
                  </a:cubicBezTo>
                  <a:cubicBezTo>
                    <a:pt x="649" y="2511"/>
                    <a:pt x="353" y="2528"/>
                    <a:pt x="312" y="2561"/>
                  </a:cubicBezTo>
                  <a:cubicBezTo>
                    <a:pt x="288" y="2577"/>
                    <a:pt x="280" y="2610"/>
                    <a:pt x="271" y="2651"/>
                  </a:cubicBezTo>
                  <a:cubicBezTo>
                    <a:pt x="263" y="2684"/>
                    <a:pt x="255" y="2716"/>
                    <a:pt x="222" y="2741"/>
                  </a:cubicBezTo>
                  <a:cubicBezTo>
                    <a:pt x="206" y="2758"/>
                    <a:pt x="140" y="2774"/>
                    <a:pt x="66" y="2799"/>
                  </a:cubicBezTo>
                  <a:cubicBezTo>
                    <a:pt x="58" y="2815"/>
                    <a:pt x="50" y="2840"/>
                    <a:pt x="42" y="2872"/>
                  </a:cubicBezTo>
                  <a:cubicBezTo>
                    <a:pt x="25" y="2922"/>
                    <a:pt x="1" y="2987"/>
                    <a:pt x="9" y="3028"/>
                  </a:cubicBezTo>
                  <a:cubicBezTo>
                    <a:pt x="9" y="3045"/>
                    <a:pt x="58" y="3086"/>
                    <a:pt x="99" y="3119"/>
                  </a:cubicBezTo>
                  <a:cubicBezTo>
                    <a:pt x="148" y="3160"/>
                    <a:pt x="198" y="3192"/>
                    <a:pt x="198" y="3234"/>
                  </a:cubicBezTo>
                  <a:cubicBezTo>
                    <a:pt x="198" y="3258"/>
                    <a:pt x="198" y="3291"/>
                    <a:pt x="206" y="3324"/>
                  </a:cubicBezTo>
                  <a:cubicBezTo>
                    <a:pt x="214" y="3340"/>
                    <a:pt x="222" y="3357"/>
                    <a:pt x="230" y="3365"/>
                  </a:cubicBezTo>
                  <a:cubicBezTo>
                    <a:pt x="247" y="3373"/>
                    <a:pt x="296" y="3389"/>
                    <a:pt x="345" y="3414"/>
                  </a:cubicBezTo>
                  <a:cubicBezTo>
                    <a:pt x="436" y="3455"/>
                    <a:pt x="542" y="3504"/>
                    <a:pt x="567" y="3529"/>
                  </a:cubicBezTo>
                  <a:cubicBezTo>
                    <a:pt x="575" y="3537"/>
                    <a:pt x="583" y="3545"/>
                    <a:pt x="591" y="3562"/>
                  </a:cubicBezTo>
                  <a:cubicBezTo>
                    <a:pt x="624" y="3611"/>
                    <a:pt x="665" y="3677"/>
                    <a:pt x="715" y="3709"/>
                  </a:cubicBezTo>
                  <a:cubicBezTo>
                    <a:pt x="731" y="3718"/>
                    <a:pt x="739" y="3726"/>
                    <a:pt x="747" y="3726"/>
                  </a:cubicBezTo>
                  <a:cubicBezTo>
                    <a:pt x="813" y="3767"/>
                    <a:pt x="895" y="3824"/>
                    <a:pt x="953" y="3824"/>
                  </a:cubicBezTo>
                  <a:cubicBezTo>
                    <a:pt x="977" y="3824"/>
                    <a:pt x="1026" y="3824"/>
                    <a:pt x="1076" y="3816"/>
                  </a:cubicBezTo>
                  <a:cubicBezTo>
                    <a:pt x="1141" y="3816"/>
                    <a:pt x="1215" y="3808"/>
                    <a:pt x="1248" y="3824"/>
                  </a:cubicBezTo>
                  <a:cubicBezTo>
                    <a:pt x="1273" y="3833"/>
                    <a:pt x="1289" y="3849"/>
                    <a:pt x="1297" y="3874"/>
                  </a:cubicBezTo>
                  <a:cubicBezTo>
                    <a:pt x="1314" y="3898"/>
                    <a:pt x="1330" y="3923"/>
                    <a:pt x="1371" y="3939"/>
                  </a:cubicBezTo>
                  <a:cubicBezTo>
                    <a:pt x="1429" y="3956"/>
                    <a:pt x="1494" y="3956"/>
                    <a:pt x="1552" y="3964"/>
                  </a:cubicBezTo>
                  <a:cubicBezTo>
                    <a:pt x="1584" y="3964"/>
                    <a:pt x="1617" y="3972"/>
                    <a:pt x="1642" y="3972"/>
                  </a:cubicBezTo>
                  <a:cubicBezTo>
                    <a:pt x="1683" y="3980"/>
                    <a:pt x="1732" y="4005"/>
                    <a:pt x="1773" y="4046"/>
                  </a:cubicBezTo>
                  <a:cubicBezTo>
                    <a:pt x="1814" y="4087"/>
                    <a:pt x="1855" y="4144"/>
                    <a:pt x="1880" y="4194"/>
                  </a:cubicBezTo>
                  <a:lnTo>
                    <a:pt x="1880" y="4194"/>
                  </a:lnTo>
                  <a:cubicBezTo>
                    <a:pt x="1896" y="4235"/>
                    <a:pt x="1913" y="4276"/>
                    <a:pt x="1921" y="4325"/>
                  </a:cubicBezTo>
                  <a:cubicBezTo>
                    <a:pt x="1937" y="4391"/>
                    <a:pt x="1962" y="4456"/>
                    <a:pt x="2003" y="4538"/>
                  </a:cubicBezTo>
                  <a:cubicBezTo>
                    <a:pt x="2028" y="4588"/>
                    <a:pt x="2085" y="4670"/>
                    <a:pt x="2134" y="4752"/>
                  </a:cubicBezTo>
                  <a:cubicBezTo>
                    <a:pt x="2216" y="4875"/>
                    <a:pt x="2307" y="5006"/>
                    <a:pt x="2307" y="5055"/>
                  </a:cubicBezTo>
                  <a:cubicBezTo>
                    <a:pt x="2307" y="5064"/>
                    <a:pt x="2307" y="5088"/>
                    <a:pt x="2307" y="5113"/>
                  </a:cubicBezTo>
                  <a:cubicBezTo>
                    <a:pt x="2315" y="5252"/>
                    <a:pt x="2323" y="5572"/>
                    <a:pt x="2282" y="5679"/>
                  </a:cubicBezTo>
                  <a:cubicBezTo>
                    <a:pt x="2257" y="5728"/>
                    <a:pt x="2216" y="5794"/>
                    <a:pt x="2184" y="5860"/>
                  </a:cubicBezTo>
                  <a:cubicBezTo>
                    <a:pt x="2126" y="5958"/>
                    <a:pt x="2060" y="6057"/>
                    <a:pt x="2069" y="6089"/>
                  </a:cubicBezTo>
                  <a:cubicBezTo>
                    <a:pt x="2069" y="6106"/>
                    <a:pt x="2069" y="6122"/>
                    <a:pt x="2069" y="6139"/>
                  </a:cubicBezTo>
                  <a:cubicBezTo>
                    <a:pt x="2060" y="6213"/>
                    <a:pt x="2060" y="6336"/>
                    <a:pt x="2167" y="6368"/>
                  </a:cubicBezTo>
                  <a:cubicBezTo>
                    <a:pt x="2249" y="6385"/>
                    <a:pt x="2471" y="6426"/>
                    <a:pt x="2684" y="6451"/>
                  </a:cubicBezTo>
                  <a:cubicBezTo>
                    <a:pt x="2898" y="6483"/>
                    <a:pt x="3111" y="6508"/>
                    <a:pt x="3185" y="6508"/>
                  </a:cubicBezTo>
                  <a:cubicBezTo>
                    <a:pt x="3275" y="6508"/>
                    <a:pt x="3554" y="6516"/>
                    <a:pt x="3776" y="6533"/>
                  </a:cubicBezTo>
                  <a:cubicBezTo>
                    <a:pt x="3923" y="6549"/>
                    <a:pt x="4046" y="6557"/>
                    <a:pt x="4079" y="6574"/>
                  </a:cubicBezTo>
                  <a:lnTo>
                    <a:pt x="4079" y="6574"/>
                  </a:lnTo>
                  <a:cubicBezTo>
                    <a:pt x="4112" y="6590"/>
                    <a:pt x="4260" y="6680"/>
                    <a:pt x="4432" y="6779"/>
                  </a:cubicBezTo>
                  <a:cubicBezTo>
                    <a:pt x="4703" y="6943"/>
                    <a:pt x="5039" y="7140"/>
                    <a:pt x="5089" y="7156"/>
                  </a:cubicBezTo>
                  <a:cubicBezTo>
                    <a:pt x="5130" y="7181"/>
                    <a:pt x="5245" y="7165"/>
                    <a:pt x="5327" y="7156"/>
                  </a:cubicBezTo>
                  <a:cubicBezTo>
                    <a:pt x="5409" y="7140"/>
                    <a:pt x="5474" y="7132"/>
                    <a:pt x="5499" y="7156"/>
                  </a:cubicBezTo>
                  <a:cubicBezTo>
                    <a:pt x="5532" y="7189"/>
                    <a:pt x="5491" y="7247"/>
                    <a:pt x="5458" y="7312"/>
                  </a:cubicBezTo>
                  <a:cubicBezTo>
                    <a:pt x="5425" y="7370"/>
                    <a:pt x="5392" y="7427"/>
                    <a:pt x="5392" y="7427"/>
                  </a:cubicBezTo>
                  <a:cubicBezTo>
                    <a:pt x="5401" y="7435"/>
                    <a:pt x="5433" y="7460"/>
                    <a:pt x="5458" y="7485"/>
                  </a:cubicBezTo>
                  <a:cubicBezTo>
                    <a:pt x="5524" y="7526"/>
                    <a:pt x="5589" y="7575"/>
                    <a:pt x="5606" y="7624"/>
                  </a:cubicBezTo>
                  <a:lnTo>
                    <a:pt x="5614" y="7624"/>
                  </a:lnTo>
                  <a:lnTo>
                    <a:pt x="5622" y="7649"/>
                  </a:lnTo>
                  <a:lnTo>
                    <a:pt x="5622" y="7649"/>
                  </a:lnTo>
                  <a:cubicBezTo>
                    <a:pt x="5655" y="7747"/>
                    <a:pt x="5762" y="8026"/>
                    <a:pt x="5836" y="8125"/>
                  </a:cubicBezTo>
                  <a:cubicBezTo>
                    <a:pt x="5868" y="8174"/>
                    <a:pt x="5926" y="8223"/>
                    <a:pt x="5975" y="8264"/>
                  </a:cubicBezTo>
                  <a:cubicBezTo>
                    <a:pt x="6057" y="8338"/>
                    <a:pt x="6131" y="8404"/>
                    <a:pt x="6131" y="8461"/>
                  </a:cubicBezTo>
                  <a:cubicBezTo>
                    <a:pt x="6131" y="8494"/>
                    <a:pt x="6115" y="8527"/>
                    <a:pt x="6098" y="8551"/>
                  </a:cubicBezTo>
                  <a:cubicBezTo>
                    <a:pt x="6098" y="8568"/>
                    <a:pt x="6090" y="8584"/>
                    <a:pt x="6082" y="8592"/>
                  </a:cubicBezTo>
                  <a:cubicBezTo>
                    <a:pt x="6082" y="8601"/>
                    <a:pt x="6082" y="8609"/>
                    <a:pt x="6098" y="8617"/>
                  </a:cubicBezTo>
                  <a:cubicBezTo>
                    <a:pt x="6123" y="8625"/>
                    <a:pt x="6172" y="8609"/>
                    <a:pt x="6238" y="8584"/>
                  </a:cubicBezTo>
                  <a:cubicBezTo>
                    <a:pt x="6336" y="8551"/>
                    <a:pt x="6476" y="8510"/>
                    <a:pt x="6656" y="8519"/>
                  </a:cubicBezTo>
                  <a:cubicBezTo>
                    <a:pt x="6894" y="8527"/>
                    <a:pt x="7296" y="8576"/>
                    <a:pt x="7534" y="8609"/>
                  </a:cubicBezTo>
                  <a:cubicBezTo>
                    <a:pt x="7592" y="8617"/>
                    <a:pt x="7641" y="8625"/>
                    <a:pt x="7674" y="8625"/>
                  </a:cubicBezTo>
                  <a:cubicBezTo>
                    <a:pt x="7707" y="8625"/>
                    <a:pt x="7748" y="8634"/>
                    <a:pt x="7789" y="8642"/>
                  </a:cubicBezTo>
                  <a:cubicBezTo>
                    <a:pt x="7969" y="8666"/>
                    <a:pt x="8191" y="8699"/>
                    <a:pt x="8330" y="8650"/>
                  </a:cubicBezTo>
                  <a:cubicBezTo>
                    <a:pt x="8380" y="8634"/>
                    <a:pt x="8412" y="8625"/>
                    <a:pt x="8437" y="8609"/>
                  </a:cubicBezTo>
                  <a:cubicBezTo>
                    <a:pt x="8503" y="8584"/>
                    <a:pt x="8527" y="8576"/>
                    <a:pt x="8700" y="8568"/>
                  </a:cubicBezTo>
                  <a:cubicBezTo>
                    <a:pt x="8831" y="8551"/>
                    <a:pt x="9143" y="8592"/>
                    <a:pt x="9430" y="8642"/>
                  </a:cubicBezTo>
                  <a:cubicBezTo>
                    <a:pt x="9717" y="8683"/>
                    <a:pt x="9980" y="8740"/>
                    <a:pt x="10021" y="8781"/>
                  </a:cubicBezTo>
                  <a:cubicBezTo>
                    <a:pt x="10054" y="8814"/>
                    <a:pt x="10078" y="8871"/>
                    <a:pt x="10103" y="8921"/>
                  </a:cubicBezTo>
                  <a:cubicBezTo>
                    <a:pt x="10136" y="8995"/>
                    <a:pt x="10169" y="9077"/>
                    <a:pt x="10243" y="9101"/>
                  </a:cubicBezTo>
                  <a:cubicBezTo>
                    <a:pt x="10300" y="9126"/>
                    <a:pt x="10431" y="9142"/>
                    <a:pt x="10571" y="9151"/>
                  </a:cubicBezTo>
                  <a:cubicBezTo>
                    <a:pt x="10743" y="9167"/>
                    <a:pt x="10932" y="9183"/>
                    <a:pt x="11039" y="9224"/>
                  </a:cubicBezTo>
                  <a:cubicBezTo>
                    <a:pt x="11096" y="9249"/>
                    <a:pt x="11154" y="9274"/>
                    <a:pt x="11203" y="9298"/>
                  </a:cubicBezTo>
                  <a:cubicBezTo>
                    <a:pt x="11326" y="9356"/>
                    <a:pt x="11441" y="9405"/>
                    <a:pt x="11523" y="9389"/>
                  </a:cubicBezTo>
                  <a:cubicBezTo>
                    <a:pt x="11564" y="9372"/>
                    <a:pt x="11605" y="9356"/>
                    <a:pt x="11646" y="9339"/>
                  </a:cubicBezTo>
                  <a:cubicBezTo>
                    <a:pt x="11720" y="9315"/>
                    <a:pt x="11785" y="9282"/>
                    <a:pt x="11876" y="9290"/>
                  </a:cubicBezTo>
                  <a:cubicBezTo>
                    <a:pt x="11958" y="9298"/>
                    <a:pt x="11991" y="9356"/>
                    <a:pt x="12032" y="9421"/>
                  </a:cubicBezTo>
                  <a:cubicBezTo>
                    <a:pt x="12048" y="9462"/>
                    <a:pt x="12073" y="9503"/>
                    <a:pt x="12114" y="9512"/>
                  </a:cubicBezTo>
                  <a:cubicBezTo>
                    <a:pt x="12138" y="9520"/>
                    <a:pt x="12163" y="9528"/>
                    <a:pt x="12188" y="9536"/>
                  </a:cubicBezTo>
                  <a:cubicBezTo>
                    <a:pt x="12245" y="9553"/>
                    <a:pt x="12286" y="9561"/>
                    <a:pt x="12368" y="9536"/>
                  </a:cubicBezTo>
                  <a:cubicBezTo>
                    <a:pt x="12426" y="9520"/>
                    <a:pt x="12434" y="9512"/>
                    <a:pt x="12450" y="9495"/>
                  </a:cubicBezTo>
                  <a:lnTo>
                    <a:pt x="12450" y="9495"/>
                  </a:lnTo>
                  <a:cubicBezTo>
                    <a:pt x="12467" y="9479"/>
                    <a:pt x="12499" y="9446"/>
                    <a:pt x="12614" y="9389"/>
                  </a:cubicBezTo>
                  <a:cubicBezTo>
                    <a:pt x="12721" y="9331"/>
                    <a:pt x="12984" y="9208"/>
                    <a:pt x="13230" y="9109"/>
                  </a:cubicBezTo>
                  <a:cubicBezTo>
                    <a:pt x="13443" y="9027"/>
                    <a:pt x="13640" y="8954"/>
                    <a:pt x="13706" y="8945"/>
                  </a:cubicBezTo>
                  <a:cubicBezTo>
                    <a:pt x="13763" y="8937"/>
                    <a:pt x="14026" y="8913"/>
                    <a:pt x="14330" y="8896"/>
                  </a:cubicBezTo>
                  <a:cubicBezTo>
                    <a:pt x="14797" y="8863"/>
                    <a:pt x="15380" y="8822"/>
                    <a:pt x="15511" y="8798"/>
                  </a:cubicBezTo>
                  <a:cubicBezTo>
                    <a:pt x="15634" y="8773"/>
                    <a:pt x="15840" y="8716"/>
                    <a:pt x="16012" y="8650"/>
                  </a:cubicBezTo>
                  <a:cubicBezTo>
                    <a:pt x="16127" y="8609"/>
                    <a:pt x="16225" y="8560"/>
                    <a:pt x="16250" y="8519"/>
                  </a:cubicBezTo>
                  <a:cubicBezTo>
                    <a:pt x="16266" y="8486"/>
                    <a:pt x="16291" y="8445"/>
                    <a:pt x="16307" y="8396"/>
                  </a:cubicBezTo>
                  <a:lnTo>
                    <a:pt x="16307" y="8396"/>
                  </a:lnTo>
                  <a:cubicBezTo>
                    <a:pt x="16365" y="8256"/>
                    <a:pt x="16430" y="8092"/>
                    <a:pt x="16619" y="7993"/>
                  </a:cubicBezTo>
                  <a:cubicBezTo>
                    <a:pt x="16759" y="7928"/>
                    <a:pt x="16792" y="7936"/>
                    <a:pt x="16824" y="7944"/>
                  </a:cubicBezTo>
                  <a:cubicBezTo>
                    <a:pt x="16841" y="7952"/>
                    <a:pt x="16857" y="7961"/>
                    <a:pt x="16939" y="7920"/>
                  </a:cubicBezTo>
                  <a:cubicBezTo>
                    <a:pt x="16997" y="7887"/>
                    <a:pt x="17054" y="7870"/>
                    <a:pt x="17103" y="7854"/>
                  </a:cubicBezTo>
                  <a:cubicBezTo>
                    <a:pt x="17210" y="7813"/>
                    <a:pt x="17292" y="7788"/>
                    <a:pt x="17309" y="7698"/>
                  </a:cubicBezTo>
                  <a:cubicBezTo>
                    <a:pt x="17317" y="7624"/>
                    <a:pt x="17210" y="7501"/>
                    <a:pt x="17112" y="7394"/>
                  </a:cubicBezTo>
                  <a:cubicBezTo>
                    <a:pt x="17005" y="7279"/>
                    <a:pt x="16906" y="7165"/>
                    <a:pt x="16923" y="7091"/>
                  </a:cubicBezTo>
                  <a:cubicBezTo>
                    <a:pt x="16939" y="7025"/>
                    <a:pt x="16956" y="6951"/>
                    <a:pt x="16980" y="6877"/>
                  </a:cubicBezTo>
                  <a:cubicBezTo>
                    <a:pt x="17005" y="6803"/>
                    <a:pt x="17038" y="6738"/>
                    <a:pt x="17079" y="6689"/>
                  </a:cubicBezTo>
                  <a:cubicBezTo>
                    <a:pt x="17112" y="6664"/>
                    <a:pt x="17136" y="6631"/>
                    <a:pt x="17161" y="6598"/>
                  </a:cubicBezTo>
                  <a:cubicBezTo>
                    <a:pt x="17218" y="6524"/>
                    <a:pt x="17284" y="6451"/>
                    <a:pt x="17366" y="6434"/>
                  </a:cubicBezTo>
                  <a:cubicBezTo>
                    <a:pt x="17423" y="6418"/>
                    <a:pt x="17489" y="6418"/>
                    <a:pt x="17563" y="6426"/>
                  </a:cubicBezTo>
                  <a:cubicBezTo>
                    <a:pt x="17637" y="6434"/>
                    <a:pt x="17727" y="6459"/>
                    <a:pt x="17826" y="6492"/>
                  </a:cubicBezTo>
                  <a:cubicBezTo>
                    <a:pt x="17924" y="6533"/>
                    <a:pt x="17998" y="6590"/>
                    <a:pt x="18072" y="6639"/>
                  </a:cubicBezTo>
                  <a:cubicBezTo>
                    <a:pt x="18154" y="6689"/>
                    <a:pt x="18219" y="6738"/>
                    <a:pt x="18277" y="6746"/>
                  </a:cubicBezTo>
                  <a:cubicBezTo>
                    <a:pt x="18326" y="6746"/>
                    <a:pt x="18359" y="6754"/>
                    <a:pt x="18392" y="6762"/>
                  </a:cubicBezTo>
                  <a:cubicBezTo>
                    <a:pt x="18457" y="6779"/>
                    <a:pt x="18523" y="6787"/>
                    <a:pt x="18630" y="6746"/>
                  </a:cubicBezTo>
                  <a:cubicBezTo>
                    <a:pt x="18704" y="6713"/>
                    <a:pt x="18851" y="6574"/>
                    <a:pt x="18991" y="6434"/>
                  </a:cubicBezTo>
                  <a:cubicBezTo>
                    <a:pt x="19130" y="6295"/>
                    <a:pt x="19262" y="6163"/>
                    <a:pt x="19327" y="6147"/>
                  </a:cubicBezTo>
                  <a:cubicBezTo>
                    <a:pt x="19401" y="6122"/>
                    <a:pt x="19541" y="6130"/>
                    <a:pt x="19680" y="6139"/>
                  </a:cubicBezTo>
                  <a:cubicBezTo>
                    <a:pt x="19812" y="6147"/>
                    <a:pt x="19943" y="6155"/>
                    <a:pt x="20009" y="6130"/>
                  </a:cubicBezTo>
                  <a:cubicBezTo>
                    <a:pt x="20082" y="6114"/>
                    <a:pt x="20206" y="6065"/>
                    <a:pt x="20288" y="6016"/>
                  </a:cubicBezTo>
                  <a:cubicBezTo>
                    <a:pt x="20353" y="5983"/>
                    <a:pt x="20402" y="5942"/>
                    <a:pt x="20411" y="5909"/>
                  </a:cubicBezTo>
                  <a:cubicBezTo>
                    <a:pt x="20419" y="5876"/>
                    <a:pt x="20419" y="5835"/>
                    <a:pt x="20427" y="5794"/>
                  </a:cubicBezTo>
                  <a:lnTo>
                    <a:pt x="20427" y="5794"/>
                  </a:lnTo>
                  <a:cubicBezTo>
                    <a:pt x="20435" y="5720"/>
                    <a:pt x="20452" y="5646"/>
                    <a:pt x="20476" y="5605"/>
                  </a:cubicBezTo>
                  <a:cubicBezTo>
                    <a:pt x="20501" y="5581"/>
                    <a:pt x="20542" y="5523"/>
                    <a:pt x="20591" y="5466"/>
                  </a:cubicBezTo>
                  <a:cubicBezTo>
                    <a:pt x="20649" y="5408"/>
                    <a:pt x="20706" y="5351"/>
                    <a:pt x="20747" y="5343"/>
                  </a:cubicBezTo>
                  <a:cubicBezTo>
                    <a:pt x="20796" y="5334"/>
                    <a:pt x="20846" y="5334"/>
                    <a:pt x="20887" y="5326"/>
                  </a:cubicBezTo>
                  <a:cubicBezTo>
                    <a:pt x="20911" y="5326"/>
                    <a:pt x="20936" y="5318"/>
                    <a:pt x="20961" y="5318"/>
                  </a:cubicBezTo>
                  <a:cubicBezTo>
                    <a:pt x="20985" y="5318"/>
                    <a:pt x="21010" y="5326"/>
                    <a:pt x="21043" y="5334"/>
                  </a:cubicBezTo>
                  <a:cubicBezTo>
                    <a:pt x="21092" y="5359"/>
                    <a:pt x="21166" y="5392"/>
                    <a:pt x="21346" y="5326"/>
                  </a:cubicBezTo>
                  <a:cubicBezTo>
                    <a:pt x="21445" y="5293"/>
                    <a:pt x="21519" y="5252"/>
                    <a:pt x="21592" y="5220"/>
                  </a:cubicBezTo>
                  <a:cubicBezTo>
                    <a:pt x="21716" y="5154"/>
                    <a:pt x="21830" y="5096"/>
                    <a:pt x="22052" y="5055"/>
                  </a:cubicBezTo>
                  <a:cubicBezTo>
                    <a:pt x="22224" y="5031"/>
                    <a:pt x="22405" y="5023"/>
                    <a:pt x="22561" y="5023"/>
                  </a:cubicBezTo>
                  <a:cubicBezTo>
                    <a:pt x="22717" y="5023"/>
                    <a:pt x="22848" y="5031"/>
                    <a:pt x="22914" y="5031"/>
                  </a:cubicBezTo>
                  <a:cubicBezTo>
                    <a:pt x="22963" y="5031"/>
                    <a:pt x="22996" y="5047"/>
                    <a:pt x="23029" y="5047"/>
                  </a:cubicBezTo>
                  <a:cubicBezTo>
                    <a:pt x="23045" y="5055"/>
                    <a:pt x="23053" y="5055"/>
                    <a:pt x="23061" y="5055"/>
                  </a:cubicBezTo>
                  <a:cubicBezTo>
                    <a:pt x="23070" y="5055"/>
                    <a:pt x="23070" y="5055"/>
                    <a:pt x="23070" y="5039"/>
                  </a:cubicBezTo>
                  <a:cubicBezTo>
                    <a:pt x="23070" y="5023"/>
                    <a:pt x="23070" y="5006"/>
                    <a:pt x="23078" y="4990"/>
                  </a:cubicBezTo>
                  <a:cubicBezTo>
                    <a:pt x="23086" y="4916"/>
                    <a:pt x="23094" y="4834"/>
                    <a:pt x="23053" y="4768"/>
                  </a:cubicBezTo>
                  <a:cubicBezTo>
                    <a:pt x="23012" y="4719"/>
                    <a:pt x="22717" y="4448"/>
                    <a:pt x="22471" y="4243"/>
                  </a:cubicBezTo>
                  <a:cubicBezTo>
                    <a:pt x="22306" y="4103"/>
                    <a:pt x="22167" y="3989"/>
                    <a:pt x="22134" y="3980"/>
                  </a:cubicBezTo>
                  <a:cubicBezTo>
                    <a:pt x="22077" y="3972"/>
                    <a:pt x="21896" y="3980"/>
                    <a:pt x="21732" y="3989"/>
                  </a:cubicBezTo>
                  <a:cubicBezTo>
                    <a:pt x="21617" y="3997"/>
                    <a:pt x="21519" y="4005"/>
                    <a:pt x="21502" y="4021"/>
                  </a:cubicBezTo>
                  <a:cubicBezTo>
                    <a:pt x="21494" y="4030"/>
                    <a:pt x="21486" y="4054"/>
                    <a:pt x="21469" y="4087"/>
                  </a:cubicBezTo>
                  <a:cubicBezTo>
                    <a:pt x="21437" y="4177"/>
                    <a:pt x="21404" y="4284"/>
                    <a:pt x="21281" y="4251"/>
                  </a:cubicBezTo>
                  <a:cubicBezTo>
                    <a:pt x="21215" y="4227"/>
                    <a:pt x="21141" y="4177"/>
                    <a:pt x="21067" y="4136"/>
                  </a:cubicBezTo>
                  <a:lnTo>
                    <a:pt x="21067" y="4136"/>
                  </a:lnTo>
                  <a:cubicBezTo>
                    <a:pt x="20993" y="4087"/>
                    <a:pt x="20928" y="4038"/>
                    <a:pt x="20903" y="4046"/>
                  </a:cubicBezTo>
                  <a:cubicBezTo>
                    <a:pt x="20862" y="4062"/>
                    <a:pt x="20764" y="4071"/>
                    <a:pt x="20665" y="4079"/>
                  </a:cubicBezTo>
                  <a:cubicBezTo>
                    <a:pt x="20542" y="4087"/>
                    <a:pt x="20419" y="4095"/>
                    <a:pt x="20419" y="4095"/>
                  </a:cubicBezTo>
                  <a:cubicBezTo>
                    <a:pt x="20419" y="4103"/>
                    <a:pt x="20411" y="4120"/>
                    <a:pt x="20411" y="4136"/>
                  </a:cubicBezTo>
                  <a:cubicBezTo>
                    <a:pt x="20411" y="4169"/>
                    <a:pt x="20411" y="4210"/>
                    <a:pt x="20394" y="4235"/>
                  </a:cubicBezTo>
                  <a:lnTo>
                    <a:pt x="20394" y="4235"/>
                  </a:lnTo>
                  <a:cubicBezTo>
                    <a:pt x="20378" y="4284"/>
                    <a:pt x="20329" y="4300"/>
                    <a:pt x="20238" y="4259"/>
                  </a:cubicBezTo>
                  <a:cubicBezTo>
                    <a:pt x="20164" y="4218"/>
                    <a:pt x="20082" y="4169"/>
                    <a:pt x="20025" y="4112"/>
                  </a:cubicBezTo>
                  <a:cubicBezTo>
                    <a:pt x="19951" y="4046"/>
                    <a:pt x="19894" y="3980"/>
                    <a:pt x="19894" y="3947"/>
                  </a:cubicBezTo>
                  <a:cubicBezTo>
                    <a:pt x="19894" y="3939"/>
                    <a:pt x="19894" y="3931"/>
                    <a:pt x="19894" y="3915"/>
                  </a:cubicBezTo>
                  <a:cubicBezTo>
                    <a:pt x="19877" y="3874"/>
                    <a:pt x="19861" y="3816"/>
                    <a:pt x="19943" y="3734"/>
                  </a:cubicBezTo>
                  <a:cubicBezTo>
                    <a:pt x="19992" y="3693"/>
                    <a:pt x="20017" y="3677"/>
                    <a:pt x="20041" y="3668"/>
                  </a:cubicBezTo>
                  <a:cubicBezTo>
                    <a:pt x="20066" y="3660"/>
                    <a:pt x="20074" y="3660"/>
                    <a:pt x="20107" y="3603"/>
                  </a:cubicBezTo>
                  <a:cubicBezTo>
                    <a:pt x="20123" y="3554"/>
                    <a:pt x="20123" y="3537"/>
                    <a:pt x="20123" y="3513"/>
                  </a:cubicBezTo>
                  <a:lnTo>
                    <a:pt x="20123" y="3513"/>
                  </a:lnTo>
                  <a:cubicBezTo>
                    <a:pt x="20123" y="3471"/>
                    <a:pt x="20115" y="3430"/>
                    <a:pt x="20148" y="3324"/>
                  </a:cubicBezTo>
                  <a:cubicBezTo>
                    <a:pt x="20197" y="3176"/>
                    <a:pt x="20312" y="2987"/>
                    <a:pt x="20402" y="2831"/>
                  </a:cubicBezTo>
                  <a:cubicBezTo>
                    <a:pt x="20444" y="2766"/>
                    <a:pt x="20476" y="2708"/>
                    <a:pt x="20509" y="2659"/>
                  </a:cubicBezTo>
                  <a:cubicBezTo>
                    <a:pt x="20550" y="2585"/>
                    <a:pt x="20567" y="2520"/>
                    <a:pt x="20583" y="2470"/>
                  </a:cubicBezTo>
                  <a:cubicBezTo>
                    <a:pt x="20591" y="2405"/>
                    <a:pt x="20608" y="2355"/>
                    <a:pt x="20649" y="2314"/>
                  </a:cubicBezTo>
                  <a:cubicBezTo>
                    <a:pt x="20690" y="2265"/>
                    <a:pt x="20723" y="2224"/>
                    <a:pt x="20739" y="219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74"/>
            <p:cNvSpPr/>
            <p:nvPr/>
          </p:nvSpPr>
          <p:spPr>
            <a:xfrm>
              <a:off x="5214875" y="1881300"/>
              <a:ext cx="577375" cy="239025"/>
            </a:xfrm>
            <a:custGeom>
              <a:avLst/>
              <a:gdLst/>
              <a:ahLst/>
              <a:cxnLst/>
              <a:rect l="l" t="t" r="r" b="b"/>
              <a:pathLst>
                <a:path w="23095" h="9561" fill="none" extrusionOk="0">
                  <a:moveTo>
                    <a:pt x="20739" y="2199"/>
                  </a:moveTo>
                  <a:cubicBezTo>
                    <a:pt x="20723" y="2183"/>
                    <a:pt x="20682" y="2158"/>
                    <a:pt x="20632" y="2126"/>
                  </a:cubicBezTo>
                  <a:cubicBezTo>
                    <a:pt x="20550" y="2076"/>
                    <a:pt x="20452" y="2027"/>
                    <a:pt x="20411" y="2011"/>
                  </a:cubicBezTo>
                  <a:cubicBezTo>
                    <a:pt x="20386" y="2002"/>
                    <a:pt x="20329" y="2027"/>
                    <a:pt x="20247" y="2060"/>
                  </a:cubicBezTo>
                  <a:cubicBezTo>
                    <a:pt x="20173" y="2093"/>
                    <a:pt x="20074" y="2126"/>
                    <a:pt x="19968" y="2150"/>
                  </a:cubicBezTo>
                  <a:cubicBezTo>
                    <a:pt x="19820" y="2175"/>
                    <a:pt x="19672" y="2060"/>
                    <a:pt x="19557" y="1961"/>
                  </a:cubicBezTo>
                  <a:cubicBezTo>
                    <a:pt x="19483" y="1904"/>
                    <a:pt x="19426" y="1855"/>
                    <a:pt x="19393" y="1863"/>
                  </a:cubicBezTo>
                  <a:cubicBezTo>
                    <a:pt x="19352" y="1863"/>
                    <a:pt x="19286" y="1855"/>
                    <a:pt x="19213" y="1855"/>
                  </a:cubicBezTo>
                  <a:cubicBezTo>
                    <a:pt x="19081" y="1838"/>
                    <a:pt x="18942" y="1830"/>
                    <a:pt x="18909" y="1847"/>
                  </a:cubicBezTo>
                  <a:cubicBezTo>
                    <a:pt x="18892" y="1855"/>
                    <a:pt x="18860" y="1871"/>
                    <a:pt x="18827" y="1888"/>
                  </a:cubicBezTo>
                  <a:cubicBezTo>
                    <a:pt x="18728" y="1937"/>
                    <a:pt x="18572" y="2011"/>
                    <a:pt x="18466" y="2085"/>
                  </a:cubicBezTo>
                  <a:cubicBezTo>
                    <a:pt x="18367" y="2150"/>
                    <a:pt x="18269" y="2273"/>
                    <a:pt x="18195" y="2372"/>
                  </a:cubicBezTo>
                  <a:cubicBezTo>
                    <a:pt x="18162" y="2413"/>
                    <a:pt x="18137" y="2454"/>
                    <a:pt x="18113" y="2478"/>
                  </a:cubicBezTo>
                  <a:cubicBezTo>
                    <a:pt x="18047" y="2544"/>
                    <a:pt x="17858" y="2561"/>
                    <a:pt x="17702" y="2569"/>
                  </a:cubicBezTo>
                  <a:cubicBezTo>
                    <a:pt x="17604" y="2577"/>
                    <a:pt x="17522" y="2577"/>
                    <a:pt x="17489" y="2593"/>
                  </a:cubicBezTo>
                  <a:cubicBezTo>
                    <a:pt x="17423" y="2618"/>
                    <a:pt x="17161" y="2684"/>
                    <a:pt x="16923" y="2741"/>
                  </a:cubicBezTo>
                  <a:cubicBezTo>
                    <a:pt x="16783" y="2782"/>
                    <a:pt x="16652" y="2815"/>
                    <a:pt x="16586" y="2831"/>
                  </a:cubicBezTo>
                  <a:cubicBezTo>
                    <a:pt x="16488" y="2856"/>
                    <a:pt x="16209" y="2815"/>
                    <a:pt x="15930" y="2766"/>
                  </a:cubicBezTo>
                  <a:cubicBezTo>
                    <a:pt x="15659" y="2716"/>
                    <a:pt x="15388" y="2659"/>
                    <a:pt x="15323" y="2643"/>
                  </a:cubicBezTo>
                  <a:cubicBezTo>
                    <a:pt x="15224" y="2618"/>
                    <a:pt x="15035" y="2634"/>
                    <a:pt x="14937" y="2634"/>
                  </a:cubicBezTo>
                  <a:cubicBezTo>
                    <a:pt x="14904" y="2643"/>
                    <a:pt x="14879" y="2643"/>
                    <a:pt x="14871" y="2643"/>
                  </a:cubicBezTo>
                  <a:cubicBezTo>
                    <a:pt x="14838" y="2643"/>
                    <a:pt x="14781" y="2610"/>
                    <a:pt x="14715" y="2561"/>
                  </a:cubicBezTo>
                  <a:cubicBezTo>
                    <a:pt x="14641" y="2520"/>
                    <a:pt x="14568" y="2462"/>
                    <a:pt x="14502" y="2396"/>
                  </a:cubicBezTo>
                  <a:cubicBezTo>
                    <a:pt x="14420" y="2323"/>
                    <a:pt x="14436" y="2249"/>
                    <a:pt x="14444" y="2183"/>
                  </a:cubicBezTo>
                  <a:cubicBezTo>
                    <a:pt x="14453" y="2150"/>
                    <a:pt x="14461" y="2109"/>
                    <a:pt x="14436" y="2085"/>
                  </a:cubicBezTo>
                  <a:cubicBezTo>
                    <a:pt x="14395" y="2035"/>
                    <a:pt x="14288" y="2035"/>
                    <a:pt x="14190" y="2044"/>
                  </a:cubicBezTo>
                  <a:cubicBezTo>
                    <a:pt x="14124" y="2044"/>
                    <a:pt x="14059" y="2052"/>
                    <a:pt x="14009" y="2044"/>
                  </a:cubicBezTo>
                  <a:cubicBezTo>
                    <a:pt x="13936" y="2027"/>
                    <a:pt x="13862" y="1961"/>
                    <a:pt x="13788" y="1888"/>
                  </a:cubicBezTo>
                  <a:cubicBezTo>
                    <a:pt x="13722" y="1822"/>
                    <a:pt x="13648" y="1748"/>
                    <a:pt x="13574" y="1732"/>
                  </a:cubicBezTo>
                  <a:cubicBezTo>
                    <a:pt x="13484" y="1707"/>
                    <a:pt x="13410" y="1715"/>
                    <a:pt x="13336" y="1723"/>
                  </a:cubicBezTo>
                  <a:cubicBezTo>
                    <a:pt x="13279" y="1723"/>
                    <a:pt x="13222" y="1732"/>
                    <a:pt x="13148" y="1723"/>
                  </a:cubicBezTo>
                  <a:cubicBezTo>
                    <a:pt x="13066" y="1723"/>
                    <a:pt x="12992" y="1691"/>
                    <a:pt x="12918" y="1666"/>
                  </a:cubicBezTo>
                  <a:cubicBezTo>
                    <a:pt x="12819" y="1625"/>
                    <a:pt x="12721" y="1592"/>
                    <a:pt x="12614" y="1609"/>
                  </a:cubicBezTo>
                  <a:cubicBezTo>
                    <a:pt x="12508" y="1633"/>
                    <a:pt x="12393" y="1658"/>
                    <a:pt x="12286" y="1682"/>
                  </a:cubicBezTo>
                  <a:cubicBezTo>
                    <a:pt x="12179" y="1707"/>
                    <a:pt x="12081" y="1732"/>
                    <a:pt x="12032" y="1756"/>
                  </a:cubicBezTo>
                  <a:cubicBezTo>
                    <a:pt x="11982" y="1773"/>
                    <a:pt x="11925" y="1797"/>
                    <a:pt x="11867" y="1814"/>
                  </a:cubicBezTo>
                  <a:cubicBezTo>
                    <a:pt x="11785" y="1838"/>
                    <a:pt x="11695" y="1863"/>
                    <a:pt x="11654" y="1904"/>
                  </a:cubicBezTo>
                  <a:cubicBezTo>
                    <a:pt x="11572" y="1970"/>
                    <a:pt x="11030" y="1789"/>
                    <a:pt x="10751" y="1691"/>
                  </a:cubicBezTo>
                  <a:cubicBezTo>
                    <a:pt x="10686" y="1674"/>
                    <a:pt x="10628" y="1658"/>
                    <a:pt x="10612" y="1650"/>
                  </a:cubicBezTo>
                  <a:cubicBezTo>
                    <a:pt x="10497" y="1617"/>
                    <a:pt x="10464" y="1559"/>
                    <a:pt x="10440" y="1502"/>
                  </a:cubicBezTo>
                  <a:cubicBezTo>
                    <a:pt x="10423" y="1485"/>
                    <a:pt x="10415" y="1469"/>
                    <a:pt x="10398" y="1453"/>
                  </a:cubicBezTo>
                  <a:cubicBezTo>
                    <a:pt x="10382" y="1428"/>
                    <a:pt x="10357" y="1362"/>
                    <a:pt x="10341" y="1289"/>
                  </a:cubicBezTo>
                  <a:cubicBezTo>
                    <a:pt x="10316" y="1182"/>
                    <a:pt x="10292" y="1051"/>
                    <a:pt x="10284" y="1001"/>
                  </a:cubicBezTo>
                  <a:cubicBezTo>
                    <a:pt x="10284" y="952"/>
                    <a:pt x="10300" y="911"/>
                    <a:pt x="10325" y="878"/>
                  </a:cubicBezTo>
                  <a:cubicBezTo>
                    <a:pt x="10341" y="845"/>
                    <a:pt x="10357" y="821"/>
                    <a:pt x="10349" y="796"/>
                  </a:cubicBezTo>
                  <a:cubicBezTo>
                    <a:pt x="10349" y="780"/>
                    <a:pt x="10128" y="698"/>
                    <a:pt x="9881" y="624"/>
                  </a:cubicBezTo>
                  <a:cubicBezTo>
                    <a:pt x="9611" y="533"/>
                    <a:pt x="9307" y="460"/>
                    <a:pt x="9217" y="460"/>
                  </a:cubicBezTo>
                  <a:cubicBezTo>
                    <a:pt x="9102" y="460"/>
                    <a:pt x="8946" y="419"/>
                    <a:pt x="8823" y="386"/>
                  </a:cubicBezTo>
                  <a:cubicBezTo>
                    <a:pt x="8749" y="369"/>
                    <a:pt x="8691" y="353"/>
                    <a:pt x="8659" y="353"/>
                  </a:cubicBezTo>
                  <a:cubicBezTo>
                    <a:pt x="8577" y="345"/>
                    <a:pt x="8109" y="66"/>
                    <a:pt x="8002" y="0"/>
                  </a:cubicBezTo>
                  <a:cubicBezTo>
                    <a:pt x="7912" y="90"/>
                    <a:pt x="7567" y="435"/>
                    <a:pt x="7543" y="460"/>
                  </a:cubicBezTo>
                  <a:cubicBezTo>
                    <a:pt x="7543" y="460"/>
                    <a:pt x="7543" y="484"/>
                    <a:pt x="7551" y="517"/>
                  </a:cubicBezTo>
                  <a:cubicBezTo>
                    <a:pt x="7551" y="550"/>
                    <a:pt x="7551" y="575"/>
                    <a:pt x="7551" y="599"/>
                  </a:cubicBezTo>
                  <a:cubicBezTo>
                    <a:pt x="7543" y="657"/>
                    <a:pt x="7485" y="665"/>
                    <a:pt x="7436" y="673"/>
                  </a:cubicBezTo>
                  <a:cubicBezTo>
                    <a:pt x="7419" y="681"/>
                    <a:pt x="7395" y="689"/>
                    <a:pt x="7395" y="689"/>
                  </a:cubicBezTo>
                  <a:cubicBezTo>
                    <a:pt x="7378" y="706"/>
                    <a:pt x="7346" y="796"/>
                    <a:pt x="7321" y="886"/>
                  </a:cubicBezTo>
                  <a:cubicBezTo>
                    <a:pt x="7296" y="952"/>
                    <a:pt x="7280" y="1018"/>
                    <a:pt x="7280" y="1051"/>
                  </a:cubicBezTo>
                  <a:cubicBezTo>
                    <a:pt x="7280" y="1092"/>
                    <a:pt x="7296" y="1165"/>
                    <a:pt x="7329" y="1239"/>
                  </a:cubicBezTo>
                  <a:cubicBezTo>
                    <a:pt x="7354" y="1313"/>
                    <a:pt x="7387" y="1379"/>
                    <a:pt x="7403" y="1403"/>
                  </a:cubicBezTo>
                  <a:cubicBezTo>
                    <a:pt x="7411" y="1428"/>
                    <a:pt x="7444" y="1444"/>
                    <a:pt x="7477" y="1461"/>
                  </a:cubicBezTo>
                  <a:cubicBezTo>
                    <a:pt x="7526" y="1477"/>
                    <a:pt x="7559" y="1494"/>
                    <a:pt x="7559" y="1535"/>
                  </a:cubicBezTo>
                  <a:cubicBezTo>
                    <a:pt x="7559" y="1559"/>
                    <a:pt x="7518" y="1707"/>
                    <a:pt x="7469" y="1822"/>
                  </a:cubicBezTo>
                  <a:cubicBezTo>
                    <a:pt x="7436" y="1912"/>
                    <a:pt x="7395" y="1986"/>
                    <a:pt x="7370" y="1994"/>
                  </a:cubicBezTo>
                  <a:cubicBezTo>
                    <a:pt x="7354" y="2002"/>
                    <a:pt x="7337" y="2002"/>
                    <a:pt x="7305" y="2019"/>
                  </a:cubicBezTo>
                  <a:cubicBezTo>
                    <a:pt x="7214" y="2044"/>
                    <a:pt x="7067" y="2093"/>
                    <a:pt x="7017" y="2117"/>
                  </a:cubicBezTo>
                  <a:cubicBezTo>
                    <a:pt x="6984" y="2142"/>
                    <a:pt x="6952" y="2183"/>
                    <a:pt x="6919" y="2224"/>
                  </a:cubicBezTo>
                  <a:cubicBezTo>
                    <a:pt x="6886" y="2265"/>
                    <a:pt x="6853" y="2298"/>
                    <a:pt x="6829" y="2306"/>
                  </a:cubicBezTo>
                  <a:cubicBezTo>
                    <a:pt x="6779" y="2331"/>
                    <a:pt x="6722" y="2290"/>
                    <a:pt x="6681" y="2257"/>
                  </a:cubicBezTo>
                  <a:cubicBezTo>
                    <a:pt x="6673" y="2249"/>
                    <a:pt x="6656" y="2232"/>
                    <a:pt x="6656" y="2232"/>
                  </a:cubicBezTo>
                  <a:cubicBezTo>
                    <a:pt x="6632" y="2224"/>
                    <a:pt x="6312" y="2142"/>
                    <a:pt x="6065" y="2085"/>
                  </a:cubicBezTo>
                  <a:cubicBezTo>
                    <a:pt x="5926" y="2052"/>
                    <a:pt x="5811" y="2027"/>
                    <a:pt x="5795" y="2027"/>
                  </a:cubicBezTo>
                  <a:cubicBezTo>
                    <a:pt x="5770" y="2035"/>
                    <a:pt x="5729" y="2052"/>
                    <a:pt x="5680" y="2076"/>
                  </a:cubicBezTo>
                  <a:cubicBezTo>
                    <a:pt x="5630" y="2093"/>
                    <a:pt x="5581" y="2117"/>
                    <a:pt x="5557" y="2134"/>
                  </a:cubicBezTo>
                  <a:cubicBezTo>
                    <a:pt x="5524" y="2158"/>
                    <a:pt x="5409" y="2142"/>
                    <a:pt x="5277" y="2117"/>
                  </a:cubicBezTo>
                  <a:cubicBezTo>
                    <a:pt x="5105" y="2085"/>
                    <a:pt x="4908" y="2027"/>
                    <a:pt x="4867" y="2011"/>
                  </a:cubicBezTo>
                  <a:cubicBezTo>
                    <a:pt x="4826" y="1986"/>
                    <a:pt x="4752" y="1814"/>
                    <a:pt x="4695" y="1666"/>
                  </a:cubicBezTo>
                  <a:cubicBezTo>
                    <a:pt x="4662" y="1584"/>
                    <a:pt x="4654" y="1518"/>
                    <a:pt x="4646" y="1518"/>
                  </a:cubicBezTo>
                  <a:cubicBezTo>
                    <a:pt x="4637" y="1518"/>
                    <a:pt x="4473" y="1502"/>
                    <a:pt x="4317" y="1494"/>
                  </a:cubicBezTo>
                  <a:cubicBezTo>
                    <a:pt x="4178" y="1477"/>
                    <a:pt x="4046" y="1469"/>
                    <a:pt x="4005" y="1469"/>
                  </a:cubicBezTo>
                  <a:cubicBezTo>
                    <a:pt x="3948" y="1469"/>
                    <a:pt x="3841" y="1403"/>
                    <a:pt x="3759" y="1354"/>
                  </a:cubicBezTo>
                  <a:cubicBezTo>
                    <a:pt x="3718" y="1330"/>
                    <a:pt x="3694" y="1313"/>
                    <a:pt x="3677" y="1305"/>
                  </a:cubicBezTo>
                  <a:cubicBezTo>
                    <a:pt x="3653" y="1297"/>
                    <a:pt x="3513" y="1264"/>
                    <a:pt x="3406" y="1247"/>
                  </a:cubicBezTo>
                  <a:cubicBezTo>
                    <a:pt x="3349" y="1231"/>
                    <a:pt x="3300" y="1223"/>
                    <a:pt x="3300" y="1223"/>
                  </a:cubicBezTo>
                  <a:lnTo>
                    <a:pt x="3300" y="1223"/>
                  </a:lnTo>
                  <a:cubicBezTo>
                    <a:pt x="3291" y="1231"/>
                    <a:pt x="3275" y="1256"/>
                    <a:pt x="3259" y="1280"/>
                  </a:cubicBezTo>
                  <a:cubicBezTo>
                    <a:pt x="3226" y="1321"/>
                    <a:pt x="3193" y="1362"/>
                    <a:pt x="3177" y="1379"/>
                  </a:cubicBezTo>
                  <a:cubicBezTo>
                    <a:pt x="3152" y="1403"/>
                    <a:pt x="3111" y="1403"/>
                    <a:pt x="3062" y="1403"/>
                  </a:cubicBezTo>
                  <a:cubicBezTo>
                    <a:pt x="2988" y="1403"/>
                    <a:pt x="2889" y="1403"/>
                    <a:pt x="2758" y="1436"/>
                  </a:cubicBezTo>
                  <a:cubicBezTo>
                    <a:pt x="2660" y="1461"/>
                    <a:pt x="2512" y="1527"/>
                    <a:pt x="2364" y="1600"/>
                  </a:cubicBezTo>
                  <a:cubicBezTo>
                    <a:pt x="2159" y="1699"/>
                    <a:pt x="1962" y="1806"/>
                    <a:pt x="1888" y="1863"/>
                  </a:cubicBezTo>
                  <a:cubicBezTo>
                    <a:pt x="1781" y="1945"/>
                    <a:pt x="1642" y="2019"/>
                    <a:pt x="1568" y="2052"/>
                  </a:cubicBezTo>
                  <a:lnTo>
                    <a:pt x="1552" y="2068"/>
                  </a:lnTo>
                  <a:lnTo>
                    <a:pt x="1552" y="2068"/>
                  </a:lnTo>
                  <a:cubicBezTo>
                    <a:pt x="1519" y="2085"/>
                    <a:pt x="1486" y="2085"/>
                    <a:pt x="1445" y="2093"/>
                  </a:cubicBezTo>
                  <a:cubicBezTo>
                    <a:pt x="1396" y="2101"/>
                    <a:pt x="1346" y="2101"/>
                    <a:pt x="1322" y="2126"/>
                  </a:cubicBezTo>
                  <a:cubicBezTo>
                    <a:pt x="1305" y="2142"/>
                    <a:pt x="1314" y="2158"/>
                    <a:pt x="1330" y="2175"/>
                  </a:cubicBezTo>
                  <a:lnTo>
                    <a:pt x="1330" y="2175"/>
                  </a:lnTo>
                  <a:cubicBezTo>
                    <a:pt x="1346" y="2199"/>
                    <a:pt x="1363" y="2224"/>
                    <a:pt x="1338" y="2257"/>
                  </a:cubicBezTo>
                  <a:cubicBezTo>
                    <a:pt x="1322" y="2282"/>
                    <a:pt x="1223" y="2347"/>
                    <a:pt x="1133" y="2405"/>
                  </a:cubicBezTo>
                  <a:cubicBezTo>
                    <a:pt x="1059" y="2454"/>
                    <a:pt x="994" y="2495"/>
                    <a:pt x="961" y="2495"/>
                  </a:cubicBezTo>
                  <a:cubicBezTo>
                    <a:pt x="944" y="2495"/>
                    <a:pt x="895" y="2503"/>
                    <a:pt x="829" y="2503"/>
                  </a:cubicBezTo>
                  <a:cubicBezTo>
                    <a:pt x="649" y="2511"/>
                    <a:pt x="353" y="2528"/>
                    <a:pt x="312" y="2561"/>
                  </a:cubicBezTo>
                  <a:cubicBezTo>
                    <a:pt x="288" y="2577"/>
                    <a:pt x="280" y="2610"/>
                    <a:pt x="271" y="2651"/>
                  </a:cubicBezTo>
                  <a:cubicBezTo>
                    <a:pt x="263" y="2684"/>
                    <a:pt x="255" y="2716"/>
                    <a:pt x="222" y="2741"/>
                  </a:cubicBezTo>
                  <a:cubicBezTo>
                    <a:pt x="206" y="2758"/>
                    <a:pt x="140" y="2774"/>
                    <a:pt x="66" y="2799"/>
                  </a:cubicBezTo>
                  <a:cubicBezTo>
                    <a:pt x="58" y="2815"/>
                    <a:pt x="50" y="2840"/>
                    <a:pt x="42" y="2872"/>
                  </a:cubicBezTo>
                  <a:cubicBezTo>
                    <a:pt x="25" y="2922"/>
                    <a:pt x="1" y="2987"/>
                    <a:pt x="9" y="3028"/>
                  </a:cubicBezTo>
                  <a:cubicBezTo>
                    <a:pt x="9" y="3045"/>
                    <a:pt x="58" y="3086"/>
                    <a:pt x="99" y="3119"/>
                  </a:cubicBezTo>
                  <a:cubicBezTo>
                    <a:pt x="148" y="3160"/>
                    <a:pt x="198" y="3192"/>
                    <a:pt x="198" y="3234"/>
                  </a:cubicBezTo>
                  <a:cubicBezTo>
                    <a:pt x="198" y="3258"/>
                    <a:pt x="198" y="3291"/>
                    <a:pt x="206" y="3324"/>
                  </a:cubicBezTo>
                  <a:cubicBezTo>
                    <a:pt x="214" y="3340"/>
                    <a:pt x="222" y="3357"/>
                    <a:pt x="230" y="3365"/>
                  </a:cubicBezTo>
                  <a:cubicBezTo>
                    <a:pt x="247" y="3373"/>
                    <a:pt x="296" y="3389"/>
                    <a:pt x="345" y="3414"/>
                  </a:cubicBezTo>
                  <a:cubicBezTo>
                    <a:pt x="436" y="3455"/>
                    <a:pt x="542" y="3504"/>
                    <a:pt x="567" y="3529"/>
                  </a:cubicBezTo>
                  <a:cubicBezTo>
                    <a:pt x="575" y="3537"/>
                    <a:pt x="583" y="3545"/>
                    <a:pt x="591" y="3562"/>
                  </a:cubicBezTo>
                  <a:cubicBezTo>
                    <a:pt x="624" y="3611"/>
                    <a:pt x="665" y="3677"/>
                    <a:pt x="715" y="3709"/>
                  </a:cubicBezTo>
                  <a:cubicBezTo>
                    <a:pt x="731" y="3718"/>
                    <a:pt x="739" y="3726"/>
                    <a:pt x="747" y="3726"/>
                  </a:cubicBezTo>
                  <a:cubicBezTo>
                    <a:pt x="813" y="3767"/>
                    <a:pt x="895" y="3824"/>
                    <a:pt x="953" y="3824"/>
                  </a:cubicBezTo>
                  <a:cubicBezTo>
                    <a:pt x="977" y="3824"/>
                    <a:pt x="1026" y="3824"/>
                    <a:pt x="1076" y="3816"/>
                  </a:cubicBezTo>
                  <a:cubicBezTo>
                    <a:pt x="1141" y="3816"/>
                    <a:pt x="1215" y="3808"/>
                    <a:pt x="1248" y="3824"/>
                  </a:cubicBezTo>
                  <a:cubicBezTo>
                    <a:pt x="1273" y="3833"/>
                    <a:pt x="1289" y="3849"/>
                    <a:pt x="1297" y="3874"/>
                  </a:cubicBezTo>
                  <a:cubicBezTo>
                    <a:pt x="1314" y="3898"/>
                    <a:pt x="1330" y="3923"/>
                    <a:pt x="1371" y="3939"/>
                  </a:cubicBezTo>
                  <a:cubicBezTo>
                    <a:pt x="1429" y="3956"/>
                    <a:pt x="1494" y="3956"/>
                    <a:pt x="1552" y="3964"/>
                  </a:cubicBezTo>
                  <a:cubicBezTo>
                    <a:pt x="1584" y="3964"/>
                    <a:pt x="1617" y="3972"/>
                    <a:pt x="1642" y="3972"/>
                  </a:cubicBezTo>
                  <a:cubicBezTo>
                    <a:pt x="1683" y="3980"/>
                    <a:pt x="1732" y="4005"/>
                    <a:pt x="1773" y="4046"/>
                  </a:cubicBezTo>
                  <a:cubicBezTo>
                    <a:pt x="1814" y="4087"/>
                    <a:pt x="1855" y="4144"/>
                    <a:pt x="1880" y="4194"/>
                  </a:cubicBezTo>
                  <a:lnTo>
                    <a:pt x="1880" y="4194"/>
                  </a:lnTo>
                  <a:cubicBezTo>
                    <a:pt x="1896" y="4235"/>
                    <a:pt x="1913" y="4276"/>
                    <a:pt x="1921" y="4325"/>
                  </a:cubicBezTo>
                  <a:cubicBezTo>
                    <a:pt x="1937" y="4391"/>
                    <a:pt x="1962" y="4456"/>
                    <a:pt x="2003" y="4538"/>
                  </a:cubicBezTo>
                  <a:cubicBezTo>
                    <a:pt x="2028" y="4588"/>
                    <a:pt x="2085" y="4670"/>
                    <a:pt x="2134" y="4752"/>
                  </a:cubicBezTo>
                  <a:cubicBezTo>
                    <a:pt x="2216" y="4875"/>
                    <a:pt x="2307" y="5006"/>
                    <a:pt x="2307" y="5055"/>
                  </a:cubicBezTo>
                  <a:cubicBezTo>
                    <a:pt x="2307" y="5064"/>
                    <a:pt x="2307" y="5088"/>
                    <a:pt x="2307" y="5113"/>
                  </a:cubicBezTo>
                  <a:cubicBezTo>
                    <a:pt x="2315" y="5252"/>
                    <a:pt x="2323" y="5572"/>
                    <a:pt x="2282" y="5679"/>
                  </a:cubicBezTo>
                  <a:cubicBezTo>
                    <a:pt x="2257" y="5728"/>
                    <a:pt x="2216" y="5794"/>
                    <a:pt x="2184" y="5860"/>
                  </a:cubicBezTo>
                  <a:cubicBezTo>
                    <a:pt x="2126" y="5958"/>
                    <a:pt x="2060" y="6057"/>
                    <a:pt x="2069" y="6089"/>
                  </a:cubicBezTo>
                  <a:cubicBezTo>
                    <a:pt x="2069" y="6106"/>
                    <a:pt x="2069" y="6122"/>
                    <a:pt x="2069" y="6139"/>
                  </a:cubicBezTo>
                  <a:cubicBezTo>
                    <a:pt x="2060" y="6213"/>
                    <a:pt x="2060" y="6336"/>
                    <a:pt x="2167" y="6368"/>
                  </a:cubicBezTo>
                  <a:cubicBezTo>
                    <a:pt x="2249" y="6385"/>
                    <a:pt x="2471" y="6426"/>
                    <a:pt x="2684" y="6451"/>
                  </a:cubicBezTo>
                  <a:cubicBezTo>
                    <a:pt x="2898" y="6483"/>
                    <a:pt x="3111" y="6508"/>
                    <a:pt x="3185" y="6508"/>
                  </a:cubicBezTo>
                  <a:cubicBezTo>
                    <a:pt x="3275" y="6508"/>
                    <a:pt x="3554" y="6516"/>
                    <a:pt x="3776" y="6533"/>
                  </a:cubicBezTo>
                  <a:cubicBezTo>
                    <a:pt x="3923" y="6549"/>
                    <a:pt x="4046" y="6557"/>
                    <a:pt x="4079" y="6574"/>
                  </a:cubicBezTo>
                  <a:lnTo>
                    <a:pt x="4079" y="6574"/>
                  </a:lnTo>
                  <a:cubicBezTo>
                    <a:pt x="4112" y="6590"/>
                    <a:pt x="4260" y="6680"/>
                    <a:pt x="4432" y="6779"/>
                  </a:cubicBezTo>
                  <a:cubicBezTo>
                    <a:pt x="4703" y="6943"/>
                    <a:pt x="5039" y="7140"/>
                    <a:pt x="5089" y="7156"/>
                  </a:cubicBezTo>
                  <a:cubicBezTo>
                    <a:pt x="5130" y="7181"/>
                    <a:pt x="5245" y="7165"/>
                    <a:pt x="5327" y="7156"/>
                  </a:cubicBezTo>
                  <a:cubicBezTo>
                    <a:pt x="5409" y="7140"/>
                    <a:pt x="5474" y="7132"/>
                    <a:pt x="5499" y="7156"/>
                  </a:cubicBezTo>
                  <a:cubicBezTo>
                    <a:pt x="5532" y="7189"/>
                    <a:pt x="5491" y="7247"/>
                    <a:pt x="5458" y="7312"/>
                  </a:cubicBezTo>
                  <a:cubicBezTo>
                    <a:pt x="5425" y="7370"/>
                    <a:pt x="5392" y="7427"/>
                    <a:pt x="5392" y="7427"/>
                  </a:cubicBezTo>
                  <a:cubicBezTo>
                    <a:pt x="5401" y="7435"/>
                    <a:pt x="5433" y="7460"/>
                    <a:pt x="5458" y="7485"/>
                  </a:cubicBezTo>
                  <a:cubicBezTo>
                    <a:pt x="5524" y="7526"/>
                    <a:pt x="5589" y="7575"/>
                    <a:pt x="5606" y="7624"/>
                  </a:cubicBezTo>
                  <a:lnTo>
                    <a:pt x="5614" y="7624"/>
                  </a:lnTo>
                  <a:lnTo>
                    <a:pt x="5622" y="7649"/>
                  </a:lnTo>
                  <a:lnTo>
                    <a:pt x="5622" y="7649"/>
                  </a:lnTo>
                  <a:cubicBezTo>
                    <a:pt x="5655" y="7747"/>
                    <a:pt x="5762" y="8026"/>
                    <a:pt x="5836" y="8125"/>
                  </a:cubicBezTo>
                  <a:cubicBezTo>
                    <a:pt x="5868" y="8174"/>
                    <a:pt x="5926" y="8223"/>
                    <a:pt x="5975" y="8264"/>
                  </a:cubicBezTo>
                  <a:cubicBezTo>
                    <a:pt x="6057" y="8338"/>
                    <a:pt x="6131" y="8404"/>
                    <a:pt x="6131" y="8461"/>
                  </a:cubicBezTo>
                  <a:cubicBezTo>
                    <a:pt x="6131" y="8494"/>
                    <a:pt x="6115" y="8527"/>
                    <a:pt x="6098" y="8551"/>
                  </a:cubicBezTo>
                  <a:cubicBezTo>
                    <a:pt x="6098" y="8568"/>
                    <a:pt x="6090" y="8584"/>
                    <a:pt x="6082" y="8592"/>
                  </a:cubicBezTo>
                  <a:cubicBezTo>
                    <a:pt x="6082" y="8601"/>
                    <a:pt x="6082" y="8609"/>
                    <a:pt x="6098" y="8617"/>
                  </a:cubicBezTo>
                  <a:cubicBezTo>
                    <a:pt x="6123" y="8625"/>
                    <a:pt x="6172" y="8609"/>
                    <a:pt x="6238" y="8584"/>
                  </a:cubicBezTo>
                  <a:cubicBezTo>
                    <a:pt x="6336" y="8551"/>
                    <a:pt x="6476" y="8510"/>
                    <a:pt x="6656" y="8519"/>
                  </a:cubicBezTo>
                  <a:cubicBezTo>
                    <a:pt x="6894" y="8527"/>
                    <a:pt x="7296" y="8576"/>
                    <a:pt x="7534" y="8609"/>
                  </a:cubicBezTo>
                  <a:cubicBezTo>
                    <a:pt x="7592" y="8617"/>
                    <a:pt x="7641" y="8625"/>
                    <a:pt x="7674" y="8625"/>
                  </a:cubicBezTo>
                  <a:cubicBezTo>
                    <a:pt x="7707" y="8625"/>
                    <a:pt x="7748" y="8634"/>
                    <a:pt x="7789" y="8642"/>
                  </a:cubicBezTo>
                  <a:cubicBezTo>
                    <a:pt x="7969" y="8666"/>
                    <a:pt x="8191" y="8699"/>
                    <a:pt x="8330" y="8650"/>
                  </a:cubicBezTo>
                  <a:cubicBezTo>
                    <a:pt x="8380" y="8634"/>
                    <a:pt x="8412" y="8625"/>
                    <a:pt x="8437" y="8609"/>
                  </a:cubicBezTo>
                  <a:cubicBezTo>
                    <a:pt x="8503" y="8584"/>
                    <a:pt x="8527" y="8576"/>
                    <a:pt x="8700" y="8568"/>
                  </a:cubicBezTo>
                  <a:cubicBezTo>
                    <a:pt x="8831" y="8551"/>
                    <a:pt x="9143" y="8592"/>
                    <a:pt x="9430" y="8642"/>
                  </a:cubicBezTo>
                  <a:cubicBezTo>
                    <a:pt x="9717" y="8683"/>
                    <a:pt x="9980" y="8740"/>
                    <a:pt x="10021" y="8781"/>
                  </a:cubicBezTo>
                  <a:cubicBezTo>
                    <a:pt x="10054" y="8814"/>
                    <a:pt x="10078" y="8871"/>
                    <a:pt x="10103" y="8921"/>
                  </a:cubicBezTo>
                  <a:cubicBezTo>
                    <a:pt x="10136" y="8995"/>
                    <a:pt x="10169" y="9077"/>
                    <a:pt x="10243" y="9101"/>
                  </a:cubicBezTo>
                  <a:cubicBezTo>
                    <a:pt x="10300" y="9126"/>
                    <a:pt x="10431" y="9142"/>
                    <a:pt x="10571" y="9151"/>
                  </a:cubicBezTo>
                  <a:cubicBezTo>
                    <a:pt x="10743" y="9167"/>
                    <a:pt x="10932" y="9183"/>
                    <a:pt x="11039" y="9224"/>
                  </a:cubicBezTo>
                  <a:cubicBezTo>
                    <a:pt x="11096" y="9249"/>
                    <a:pt x="11154" y="9274"/>
                    <a:pt x="11203" y="9298"/>
                  </a:cubicBezTo>
                  <a:cubicBezTo>
                    <a:pt x="11326" y="9356"/>
                    <a:pt x="11441" y="9405"/>
                    <a:pt x="11523" y="9389"/>
                  </a:cubicBezTo>
                  <a:cubicBezTo>
                    <a:pt x="11564" y="9372"/>
                    <a:pt x="11605" y="9356"/>
                    <a:pt x="11646" y="9339"/>
                  </a:cubicBezTo>
                  <a:cubicBezTo>
                    <a:pt x="11720" y="9315"/>
                    <a:pt x="11785" y="9282"/>
                    <a:pt x="11876" y="9290"/>
                  </a:cubicBezTo>
                  <a:cubicBezTo>
                    <a:pt x="11958" y="9298"/>
                    <a:pt x="11991" y="9356"/>
                    <a:pt x="12032" y="9421"/>
                  </a:cubicBezTo>
                  <a:cubicBezTo>
                    <a:pt x="12048" y="9462"/>
                    <a:pt x="12073" y="9503"/>
                    <a:pt x="12114" y="9512"/>
                  </a:cubicBezTo>
                  <a:cubicBezTo>
                    <a:pt x="12138" y="9520"/>
                    <a:pt x="12163" y="9528"/>
                    <a:pt x="12188" y="9536"/>
                  </a:cubicBezTo>
                  <a:cubicBezTo>
                    <a:pt x="12245" y="9553"/>
                    <a:pt x="12286" y="9561"/>
                    <a:pt x="12368" y="9536"/>
                  </a:cubicBezTo>
                  <a:cubicBezTo>
                    <a:pt x="12426" y="9520"/>
                    <a:pt x="12434" y="9512"/>
                    <a:pt x="12450" y="9495"/>
                  </a:cubicBezTo>
                  <a:lnTo>
                    <a:pt x="12450" y="9495"/>
                  </a:lnTo>
                  <a:cubicBezTo>
                    <a:pt x="12467" y="9479"/>
                    <a:pt x="12499" y="9446"/>
                    <a:pt x="12614" y="9389"/>
                  </a:cubicBezTo>
                  <a:cubicBezTo>
                    <a:pt x="12721" y="9331"/>
                    <a:pt x="12984" y="9208"/>
                    <a:pt x="13230" y="9109"/>
                  </a:cubicBezTo>
                  <a:cubicBezTo>
                    <a:pt x="13443" y="9027"/>
                    <a:pt x="13640" y="8954"/>
                    <a:pt x="13706" y="8945"/>
                  </a:cubicBezTo>
                  <a:cubicBezTo>
                    <a:pt x="13763" y="8937"/>
                    <a:pt x="14026" y="8913"/>
                    <a:pt x="14330" y="8896"/>
                  </a:cubicBezTo>
                  <a:cubicBezTo>
                    <a:pt x="14797" y="8863"/>
                    <a:pt x="15380" y="8822"/>
                    <a:pt x="15511" y="8798"/>
                  </a:cubicBezTo>
                  <a:cubicBezTo>
                    <a:pt x="15634" y="8773"/>
                    <a:pt x="15840" y="8716"/>
                    <a:pt x="16012" y="8650"/>
                  </a:cubicBezTo>
                  <a:cubicBezTo>
                    <a:pt x="16127" y="8609"/>
                    <a:pt x="16225" y="8560"/>
                    <a:pt x="16250" y="8519"/>
                  </a:cubicBezTo>
                  <a:cubicBezTo>
                    <a:pt x="16266" y="8486"/>
                    <a:pt x="16291" y="8445"/>
                    <a:pt x="16307" y="8396"/>
                  </a:cubicBezTo>
                  <a:lnTo>
                    <a:pt x="16307" y="8396"/>
                  </a:lnTo>
                  <a:cubicBezTo>
                    <a:pt x="16365" y="8256"/>
                    <a:pt x="16430" y="8092"/>
                    <a:pt x="16619" y="7993"/>
                  </a:cubicBezTo>
                  <a:cubicBezTo>
                    <a:pt x="16759" y="7928"/>
                    <a:pt x="16792" y="7936"/>
                    <a:pt x="16824" y="7944"/>
                  </a:cubicBezTo>
                  <a:cubicBezTo>
                    <a:pt x="16841" y="7952"/>
                    <a:pt x="16857" y="7961"/>
                    <a:pt x="16939" y="7920"/>
                  </a:cubicBezTo>
                  <a:cubicBezTo>
                    <a:pt x="16997" y="7887"/>
                    <a:pt x="17054" y="7870"/>
                    <a:pt x="17103" y="7854"/>
                  </a:cubicBezTo>
                  <a:cubicBezTo>
                    <a:pt x="17210" y="7813"/>
                    <a:pt x="17292" y="7788"/>
                    <a:pt x="17309" y="7698"/>
                  </a:cubicBezTo>
                  <a:cubicBezTo>
                    <a:pt x="17317" y="7624"/>
                    <a:pt x="17210" y="7501"/>
                    <a:pt x="17112" y="7394"/>
                  </a:cubicBezTo>
                  <a:cubicBezTo>
                    <a:pt x="17005" y="7279"/>
                    <a:pt x="16906" y="7165"/>
                    <a:pt x="16923" y="7091"/>
                  </a:cubicBezTo>
                  <a:cubicBezTo>
                    <a:pt x="16939" y="7025"/>
                    <a:pt x="16956" y="6951"/>
                    <a:pt x="16980" y="6877"/>
                  </a:cubicBezTo>
                  <a:cubicBezTo>
                    <a:pt x="17005" y="6803"/>
                    <a:pt x="17038" y="6738"/>
                    <a:pt x="17079" y="6689"/>
                  </a:cubicBezTo>
                  <a:cubicBezTo>
                    <a:pt x="17112" y="6664"/>
                    <a:pt x="17136" y="6631"/>
                    <a:pt x="17161" y="6598"/>
                  </a:cubicBezTo>
                  <a:cubicBezTo>
                    <a:pt x="17218" y="6524"/>
                    <a:pt x="17284" y="6451"/>
                    <a:pt x="17366" y="6434"/>
                  </a:cubicBezTo>
                  <a:cubicBezTo>
                    <a:pt x="17423" y="6418"/>
                    <a:pt x="17489" y="6418"/>
                    <a:pt x="17563" y="6426"/>
                  </a:cubicBezTo>
                  <a:cubicBezTo>
                    <a:pt x="17637" y="6434"/>
                    <a:pt x="17727" y="6459"/>
                    <a:pt x="17826" y="6492"/>
                  </a:cubicBezTo>
                  <a:cubicBezTo>
                    <a:pt x="17924" y="6533"/>
                    <a:pt x="17998" y="6590"/>
                    <a:pt x="18072" y="6639"/>
                  </a:cubicBezTo>
                  <a:cubicBezTo>
                    <a:pt x="18154" y="6689"/>
                    <a:pt x="18219" y="6738"/>
                    <a:pt x="18277" y="6746"/>
                  </a:cubicBezTo>
                  <a:cubicBezTo>
                    <a:pt x="18326" y="6746"/>
                    <a:pt x="18359" y="6754"/>
                    <a:pt x="18392" y="6762"/>
                  </a:cubicBezTo>
                  <a:cubicBezTo>
                    <a:pt x="18457" y="6779"/>
                    <a:pt x="18523" y="6787"/>
                    <a:pt x="18630" y="6746"/>
                  </a:cubicBezTo>
                  <a:cubicBezTo>
                    <a:pt x="18704" y="6713"/>
                    <a:pt x="18851" y="6574"/>
                    <a:pt x="18991" y="6434"/>
                  </a:cubicBezTo>
                  <a:cubicBezTo>
                    <a:pt x="19130" y="6295"/>
                    <a:pt x="19262" y="6163"/>
                    <a:pt x="19327" y="6147"/>
                  </a:cubicBezTo>
                  <a:cubicBezTo>
                    <a:pt x="19401" y="6122"/>
                    <a:pt x="19541" y="6130"/>
                    <a:pt x="19680" y="6139"/>
                  </a:cubicBezTo>
                  <a:cubicBezTo>
                    <a:pt x="19812" y="6147"/>
                    <a:pt x="19943" y="6155"/>
                    <a:pt x="20009" y="6130"/>
                  </a:cubicBezTo>
                  <a:cubicBezTo>
                    <a:pt x="20082" y="6114"/>
                    <a:pt x="20206" y="6065"/>
                    <a:pt x="20288" y="6016"/>
                  </a:cubicBezTo>
                  <a:cubicBezTo>
                    <a:pt x="20353" y="5983"/>
                    <a:pt x="20402" y="5942"/>
                    <a:pt x="20411" y="5909"/>
                  </a:cubicBezTo>
                  <a:cubicBezTo>
                    <a:pt x="20419" y="5876"/>
                    <a:pt x="20419" y="5835"/>
                    <a:pt x="20427" y="5794"/>
                  </a:cubicBezTo>
                  <a:lnTo>
                    <a:pt x="20427" y="5794"/>
                  </a:lnTo>
                  <a:cubicBezTo>
                    <a:pt x="20435" y="5720"/>
                    <a:pt x="20452" y="5646"/>
                    <a:pt x="20476" y="5605"/>
                  </a:cubicBezTo>
                  <a:cubicBezTo>
                    <a:pt x="20501" y="5581"/>
                    <a:pt x="20542" y="5523"/>
                    <a:pt x="20591" y="5466"/>
                  </a:cubicBezTo>
                  <a:cubicBezTo>
                    <a:pt x="20649" y="5408"/>
                    <a:pt x="20706" y="5351"/>
                    <a:pt x="20747" y="5343"/>
                  </a:cubicBezTo>
                  <a:cubicBezTo>
                    <a:pt x="20796" y="5334"/>
                    <a:pt x="20846" y="5334"/>
                    <a:pt x="20887" y="5326"/>
                  </a:cubicBezTo>
                  <a:cubicBezTo>
                    <a:pt x="20911" y="5326"/>
                    <a:pt x="20936" y="5318"/>
                    <a:pt x="20961" y="5318"/>
                  </a:cubicBezTo>
                  <a:cubicBezTo>
                    <a:pt x="20985" y="5318"/>
                    <a:pt x="21010" y="5326"/>
                    <a:pt x="21043" y="5334"/>
                  </a:cubicBezTo>
                  <a:cubicBezTo>
                    <a:pt x="21092" y="5359"/>
                    <a:pt x="21166" y="5392"/>
                    <a:pt x="21346" y="5326"/>
                  </a:cubicBezTo>
                  <a:cubicBezTo>
                    <a:pt x="21445" y="5293"/>
                    <a:pt x="21519" y="5252"/>
                    <a:pt x="21592" y="5220"/>
                  </a:cubicBezTo>
                  <a:cubicBezTo>
                    <a:pt x="21716" y="5154"/>
                    <a:pt x="21830" y="5096"/>
                    <a:pt x="22052" y="5055"/>
                  </a:cubicBezTo>
                  <a:cubicBezTo>
                    <a:pt x="22224" y="5031"/>
                    <a:pt x="22405" y="5023"/>
                    <a:pt x="22561" y="5023"/>
                  </a:cubicBezTo>
                  <a:cubicBezTo>
                    <a:pt x="22717" y="5023"/>
                    <a:pt x="22848" y="5031"/>
                    <a:pt x="22914" y="5031"/>
                  </a:cubicBezTo>
                  <a:cubicBezTo>
                    <a:pt x="22963" y="5031"/>
                    <a:pt x="22996" y="5047"/>
                    <a:pt x="23029" y="5047"/>
                  </a:cubicBezTo>
                  <a:cubicBezTo>
                    <a:pt x="23045" y="5055"/>
                    <a:pt x="23053" y="5055"/>
                    <a:pt x="23061" y="5055"/>
                  </a:cubicBezTo>
                  <a:cubicBezTo>
                    <a:pt x="23070" y="5055"/>
                    <a:pt x="23070" y="5055"/>
                    <a:pt x="23070" y="5039"/>
                  </a:cubicBezTo>
                  <a:cubicBezTo>
                    <a:pt x="23070" y="5023"/>
                    <a:pt x="23070" y="5006"/>
                    <a:pt x="23078" y="4990"/>
                  </a:cubicBezTo>
                  <a:cubicBezTo>
                    <a:pt x="23086" y="4916"/>
                    <a:pt x="23094" y="4834"/>
                    <a:pt x="23053" y="4768"/>
                  </a:cubicBezTo>
                  <a:cubicBezTo>
                    <a:pt x="23012" y="4719"/>
                    <a:pt x="22717" y="4448"/>
                    <a:pt x="22471" y="4243"/>
                  </a:cubicBezTo>
                  <a:cubicBezTo>
                    <a:pt x="22306" y="4103"/>
                    <a:pt x="22167" y="3989"/>
                    <a:pt x="22134" y="3980"/>
                  </a:cubicBezTo>
                  <a:cubicBezTo>
                    <a:pt x="22077" y="3972"/>
                    <a:pt x="21896" y="3980"/>
                    <a:pt x="21732" y="3989"/>
                  </a:cubicBezTo>
                  <a:cubicBezTo>
                    <a:pt x="21617" y="3997"/>
                    <a:pt x="21519" y="4005"/>
                    <a:pt x="21502" y="4021"/>
                  </a:cubicBezTo>
                  <a:cubicBezTo>
                    <a:pt x="21494" y="4030"/>
                    <a:pt x="21486" y="4054"/>
                    <a:pt x="21469" y="4087"/>
                  </a:cubicBezTo>
                  <a:cubicBezTo>
                    <a:pt x="21437" y="4177"/>
                    <a:pt x="21404" y="4284"/>
                    <a:pt x="21281" y="4251"/>
                  </a:cubicBezTo>
                  <a:cubicBezTo>
                    <a:pt x="21215" y="4227"/>
                    <a:pt x="21141" y="4177"/>
                    <a:pt x="21067" y="4136"/>
                  </a:cubicBezTo>
                  <a:lnTo>
                    <a:pt x="21067" y="4136"/>
                  </a:lnTo>
                  <a:cubicBezTo>
                    <a:pt x="20993" y="4087"/>
                    <a:pt x="20928" y="4038"/>
                    <a:pt x="20903" y="4046"/>
                  </a:cubicBezTo>
                  <a:cubicBezTo>
                    <a:pt x="20862" y="4062"/>
                    <a:pt x="20764" y="4071"/>
                    <a:pt x="20665" y="4079"/>
                  </a:cubicBezTo>
                  <a:cubicBezTo>
                    <a:pt x="20542" y="4087"/>
                    <a:pt x="20419" y="4095"/>
                    <a:pt x="20419" y="4095"/>
                  </a:cubicBezTo>
                  <a:cubicBezTo>
                    <a:pt x="20419" y="4103"/>
                    <a:pt x="20411" y="4120"/>
                    <a:pt x="20411" y="4136"/>
                  </a:cubicBezTo>
                  <a:cubicBezTo>
                    <a:pt x="20411" y="4169"/>
                    <a:pt x="20411" y="4210"/>
                    <a:pt x="20394" y="4235"/>
                  </a:cubicBezTo>
                  <a:lnTo>
                    <a:pt x="20394" y="4235"/>
                  </a:lnTo>
                  <a:cubicBezTo>
                    <a:pt x="20378" y="4284"/>
                    <a:pt x="20329" y="4300"/>
                    <a:pt x="20238" y="4259"/>
                  </a:cubicBezTo>
                  <a:cubicBezTo>
                    <a:pt x="20164" y="4218"/>
                    <a:pt x="20082" y="4169"/>
                    <a:pt x="20025" y="4112"/>
                  </a:cubicBezTo>
                  <a:cubicBezTo>
                    <a:pt x="19951" y="4046"/>
                    <a:pt x="19894" y="3980"/>
                    <a:pt x="19894" y="3947"/>
                  </a:cubicBezTo>
                  <a:cubicBezTo>
                    <a:pt x="19894" y="3939"/>
                    <a:pt x="19894" y="3931"/>
                    <a:pt x="19894" y="3915"/>
                  </a:cubicBezTo>
                  <a:cubicBezTo>
                    <a:pt x="19877" y="3874"/>
                    <a:pt x="19861" y="3816"/>
                    <a:pt x="19943" y="3734"/>
                  </a:cubicBezTo>
                  <a:cubicBezTo>
                    <a:pt x="19992" y="3693"/>
                    <a:pt x="20017" y="3677"/>
                    <a:pt x="20041" y="3668"/>
                  </a:cubicBezTo>
                  <a:cubicBezTo>
                    <a:pt x="20066" y="3660"/>
                    <a:pt x="20074" y="3660"/>
                    <a:pt x="20107" y="3603"/>
                  </a:cubicBezTo>
                  <a:cubicBezTo>
                    <a:pt x="20123" y="3554"/>
                    <a:pt x="20123" y="3537"/>
                    <a:pt x="20123" y="3513"/>
                  </a:cubicBezTo>
                  <a:lnTo>
                    <a:pt x="20123" y="3513"/>
                  </a:lnTo>
                  <a:cubicBezTo>
                    <a:pt x="20123" y="3471"/>
                    <a:pt x="20115" y="3430"/>
                    <a:pt x="20148" y="3324"/>
                  </a:cubicBezTo>
                  <a:cubicBezTo>
                    <a:pt x="20197" y="3176"/>
                    <a:pt x="20312" y="2987"/>
                    <a:pt x="20402" y="2831"/>
                  </a:cubicBezTo>
                  <a:cubicBezTo>
                    <a:pt x="20444" y="2766"/>
                    <a:pt x="20476" y="2708"/>
                    <a:pt x="20509" y="2659"/>
                  </a:cubicBezTo>
                  <a:cubicBezTo>
                    <a:pt x="20550" y="2585"/>
                    <a:pt x="20567" y="2520"/>
                    <a:pt x="20583" y="2470"/>
                  </a:cubicBezTo>
                  <a:cubicBezTo>
                    <a:pt x="20591" y="2405"/>
                    <a:pt x="20608" y="2355"/>
                    <a:pt x="20649" y="2314"/>
                  </a:cubicBezTo>
                  <a:cubicBezTo>
                    <a:pt x="20690" y="2265"/>
                    <a:pt x="20723" y="2224"/>
                    <a:pt x="20739" y="21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74"/>
            <p:cNvSpPr/>
            <p:nvPr/>
          </p:nvSpPr>
          <p:spPr>
            <a:xfrm>
              <a:off x="4439950" y="2110450"/>
              <a:ext cx="117800" cy="76975"/>
            </a:xfrm>
            <a:custGeom>
              <a:avLst/>
              <a:gdLst/>
              <a:ahLst/>
              <a:cxnLst/>
              <a:rect l="l" t="t" r="r" b="b"/>
              <a:pathLst>
                <a:path w="4712" h="3079" extrusionOk="0">
                  <a:moveTo>
                    <a:pt x="1" y="2028"/>
                  </a:moveTo>
                  <a:cubicBezTo>
                    <a:pt x="34" y="2069"/>
                    <a:pt x="75" y="2118"/>
                    <a:pt x="116" y="2176"/>
                  </a:cubicBezTo>
                  <a:cubicBezTo>
                    <a:pt x="157" y="2233"/>
                    <a:pt x="206" y="2291"/>
                    <a:pt x="247" y="2348"/>
                  </a:cubicBezTo>
                  <a:cubicBezTo>
                    <a:pt x="296" y="2405"/>
                    <a:pt x="354" y="2463"/>
                    <a:pt x="395" y="2504"/>
                  </a:cubicBezTo>
                  <a:cubicBezTo>
                    <a:pt x="436" y="2545"/>
                    <a:pt x="469" y="2578"/>
                    <a:pt x="501" y="2586"/>
                  </a:cubicBezTo>
                  <a:cubicBezTo>
                    <a:pt x="526" y="2602"/>
                    <a:pt x="624" y="2627"/>
                    <a:pt x="723" y="2652"/>
                  </a:cubicBezTo>
                  <a:cubicBezTo>
                    <a:pt x="789" y="2668"/>
                    <a:pt x="846" y="2685"/>
                    <a:pt x="887" y="2693"/>
                  </a:cubicBezTo>
                  <a:cubicBezTo>
                    <a:pt x="879" y="2627"/>
                    <a:pt x="846" y="2512"/>
                    <a:pt x="830" y="2463"/>
                  </a:cubicBezTo>
                  <a:cubicBezTo>
                    <a:pt x="821" y="2438"/>
                    <a:pt x="789" y="2414"/>
                    <a:pt x="756" y="2397"/>
                  </a:cubicBezTo>
                  <a:cubicBezTo>
                    <a:pt x="723" y="2373"/>
                    <a:pt x="698" y="2356"/>
                    <a:pt x="674" y="2323"/>
                  </a:cubicBezTo>
                  <a:lnTo>
                    <a:pt x="674" y="2323"/>
                  </a:lnTo>
                  <a:cubicBezTo>
                    <a:pt x="657" y="2299"/>
                    <a:pt x="649" y="2266"/>
                    <a:pt x="641" y="2241"/>
                  </a:cubicBezTo>
                  <a:cubicBezTo>
                    <a:pt x="633" y="2209"/>
                    <a:pt x="616" y="2176"/>
                    <a:pt x="592" y="2151"/>
                  </a:cubicBezTo>
                  <a:cubicBezTo>
                    <a:pt x="575" y="2143"/>
                    <a:pt x="559" y="2151"/>
                    <a:pt x="534" y="2168"/>
                  </a:cubicBezTo>
                  <a:cubicBezTo>
                    <a:pt x="510" y="2184"/>
                    <a:pt x="485" y="2200"/>
                    <a:pt x="444" y="2200"/>
                  </a:cubicBezTo>
                  <a:cubicBezTo>
                    <a:pt x="378" y="2217"/>
                    <a:pt x="280" y="2126"/>
                    <a:pt x="206" y="2053"/>
                  </a:cubicBezTo>
                  <a:cubicBezTo>
                    <a:pt x="173" y="2028"/>
                    <a:pt x="148" y="2003"/>
                    <a:pt x="148" y="2003"/>
                  </a:cubicBezTo>
                  <a:cubicBezTo>
                    <a:pt x="132" y="2003"/>
                    <a:pt x="66" y="2012"/>
                    <a:pt x="17" y="2028"/>
                  </a:cubicBezTo>
                  <a:cubicBezTo>
                    <a:pt x="9" y="2028"/>
                    <a:pt x="9" y="2028"/>
                    <a:pt x="1" y="2028"/>
                  </a:cubicBezTo>
                  <a:close/>
                  <a:moveTo>
                    <a:pt x="4703" y="2799"/>
                  </a:moveTo>
                  <a:cubicBezTo>
                    <a:pt x="4711" y="2750"/>
                    <a:pt x="4711" y="2701"/>
                    <a:pt x="4711" y="2676"/>
                  </a:cubicBezTo>
                  <a:cubicBezTo>
                    <a:pt x="4711" y="2455"/>
                    <a:pt x="3702" y="58"/>
                    <a:pt x="3702" y="50"/>
                  </a:cubicBezTo>
                  <a:lnTo>
                    <a:pt x="3694" y="50"/>
                  </a:lnTo>
                  <a:lnTo>
                    <a:pt x="3694" y="50"/>
                  </a:lnTo>
                  <a:cubicBezTo>
                    <a:pt x="3694" y="50"/>
                    <a:pt x="3694" y="34"/>
                    <a:pt x="3686" y="1"/>
                  </a:cubicBezTo>
                  <a:cubicBezTo>
                    <a:pt x="3546" y="1"/>
                    <a:pt x="2890" y="17"/>
                    <a:pt x="2816" y="75"/>
                  </a:cubicBezTo>
                  <a:cubicBezTo>
                    <a:pt x="2766" y="124"/>
                    <a:pt x="2750" y="173"/>
                    <a:pt x="2734" y="223"/>
                  </a:cubicBezTo>
                  <a:cubicBezTo>
                    <a:pt x="2717" y="247"/>
                    <a:pt x="2709" y="280"/>
                    <a:pt x="2693" y="296"/>
                  </a:cubicBezTo>
                  <a:cubicBezTo>
                    <a:pt x="2660" y="337"/>
                    <a:pt x="2594" y="387"/>
                    <a:pt x="2520" y="428"/>
                  </a:cubicBezTo>
                  <a:lnTo>
                    <a:pt x="2520" y="428"/>
                  </a:lnTo>
                  <a:cubicBezTo>
                    <a:pt x="2487" y="452"/>
                    <a:pt x="2446" y="477"/>
                    <a:pt x="2422" y="502"/>
                  </a:cubicBezTo>
                  <a:cubicBezTo>
                    <a:pt x="2389" y="526"/>
                    <a:pt x="2356" y="584"/>
                    <a:pt x="2323" y="641"/>
                  </a:cubicBezTo>
                  <a:cubicBezTo>
                    <a:pt x="2282" y="707"/>
                    <a:pt x="2241" y="772"/>
                    <a:pt x="2208" y="781"/>
                  </a:cubicBezTo>
                  <a:cubicBezTo>
                    <a:pt x="2184" y="789"/>
                    <a:pt x="2126" y="789"/>
                    <a:pt x="2061" y="781"/>
                  </a:cubicBezTo>
                  <a:cubicBezTo>
                    <a:pt x="2003" y="772"/>
                    <a:pt x="1946" y="764"/>
                    <a:pt x="1905" y="748"/>
                  </a:cubicBezTo>
                  <a:cubicBezTo>
                    <a:pt x="1823" y="723"/>
                    <a:pt x="1806" y="616"/>
                    <a:pt x="1798" y="551"/>
                  </a:cubicBezTo>
                  <a:cubicBezTo>
                    <a:pt x="1790" y="534"/>
                    <a:pt x="1790" y="526"/>
                    <a:pt x="1790" y="518"/>
                  </a:cubicBezTo>
                  <a:cubicBezTo>
                    <a:pt x="1790" y="518"/>
                    <a:pt x="1749" y="502"/>
                    <a:pt x="1716" y="493"/>
                  </a:cubicBezTo>
                  <a:cubicBezTo>
                    <a:pt x="1675" y="477"/>
                    <a:pt x="1626" y="452"/>
                    <a:pt x="1609" y="436"/>
                  </a:cubicBezTo>
                  <a:cubicBezTo>
                    <a:pt x="1593" y="419"/>
                    <a:pt x="1560" y="378"/>
                    <a:pt x="1535" y="329"/>
                  </a:cubicBezTo>
                  <a:cubicBezTo>
                    <a:pt x="1486" y="264"/>
                    <a:pt x="1437" y="181"/>
                    <a:pt x="1404" y="165"/>
                  </a:cubicBezTo>
                  <a:cubicBezTo>
                    <a:pt x="1379" y="149"/>
                    <a:pt x="1338" y="165"/>
                    <a:pt x="1306" y="173"/>
                  </a:cubicBezTo>
                  <a:cubicBezTo>
                    <a:pt x="1273" y="181"/>
                    <a:pt x="1248" y="190"/>
                    <a:pt x="1224" y="181"/>
                  </a:cubicBezTo>
                  <a:cubicBezTo>
                    <a:pt x="1215" y="181"/>
                    <a:pt x="1207" y="173"/>
                    <a:pt x="1191" y="165"/>
                  </a:cubicBezTo>
                  <a:cubicBezTo>
                    <a:pt x="1141" y="214"/>
                    <a:pt x="1043" y="337"/>
                    <a:pt x="1051" y="387"/>
                  </a:cubicBezTo>
                  <a:cubicBezTo>
                    <a:pt x="1051" y="419"/>
                    <a:pt x="1084" y="436"/>
                    <a:pt x="1117" y="452"/>
                  </a:cubicBezTo>
                  <a:lnTo>
                    <a:pt x="1117" y="452"/>
                  </a:lnTo>
                  <a:cubicBezTo>
                    <a:pt x="1125" y="461"/>
                    <a:pt x="1141" y="461"/>
                    <a:pt x="1150" y="469"/>
                  </a:cubicBezTo>
                  <a:cubicBezTo>
                    <a:pt x="1158" y="477"/>
                    <a:pt x="1166" y="485"/>
                    <a:pt x="1183" y="493"/>
                  </a:cubicBezTo>
                  <a:cubicBezTo>
                    <a:pt x="1232" y="534"/>
                    <a:pt x="1330" y="608"/>
                    <a:pt x="1330" y="649"/>
                  </a:cubicBezTo>
                  <a:lnTo>
                    <a:pt x="1330" y="649"/>
                  </a:lnTo>
                  <a:lnTo>
                    <a:pt x="1330" y="649"/>
                  </a:lnTo>
                  <a:lnTo>
                    <a:pt x="1330" y="649"/>
                  </a:lnTo>
                  <a:cubicBezTo>
                    <a:pt x="1330" y="666"/>
                    <a:pt x="1330" y="707"/>
                    <a:pt x="1314" y="740"/>
                  </a:cubicBezTo>
                  <a:cubicBezTo>
                    <a:pt x="1306" y="781"/>
                    <a:pt x="1281" y="813"/>
                    <a:pt x="1240" y="822"/>
                  </a:cubicBezTo>
                  <a:lnTo>
                    <a:pt x="1240" y="822"/>
                  </a:lnTo>
                  <a:lnTo>
                    <a:pt x="1240" y="822"/>
                  </a:lnTo>
                  <a:cubicBezTo>
                    <a:pt x="1215" y="822"/>
                    <a:pt x="1051" y="805"/>
                    <a:pt x="904" y="789"/>
                  </a:cubicBezTo>
                  <a:cubicBezTo>
                    <a:pt x="813" y="781"/>
                    <a:pt x="731" y="764"/>
                    <a:pt x="698" y="748"/>
                  </a:cubicBezTo>
                  <a:cubicBezTo>
                    <a:pt x="666" y="731"/>
                    <a:pt x="624" y="707"/>
                    <a:pt x="567" y="674"/>
                  </a:cubicBezTo>
                  <a:cubicBezTo>
                    <a:pt x="477" y="616"/>
                    <a:pt x="362" y="551"/>
                    <a:pt x="345" y="559"/>
                  </a:cubicBezTo>
                  <a:cubicBezTo>
                    <a:pt x="321" y="567"/>
                    <a:pt x="263" y="608"/>
                    <a:pt x="214" y="649"/>
                  </a:cubicBezTo>
                  <a:cubicBezTo>
                    <a:pt x="190" y="674"/>
                    <a:pt x="165" y="690"/>
                    <a:pt x="140" y="707"/>
                  </a:cubicBezTo>
                  <a:cubicBezTo>
                    <a:pt x="190" y="756"/>
                    <a:pt x="272" y="863"/>
                    <a:pt x="296" y="887"/>
                  </a:cubicBezTo>
                  <a:cubicBezTo>
                    <a:pt x="304" y="895"/>
                    <a:pt x="329" y="887"/>
                    <a:pt x="354" y="879"/>
                  </a:cubicBezTo>
                  <a:cubicBezTo>
                    <a:pt x="370" y="879"/>
                    <a:pt x="386" y="871"/>
                    <a:pt x="403" y="879"/>
                  </a:cubicBezTo>
                  <a:cubicBezTo>
                    <a:pt x="419" y="887"/>
                    <a:pt x="452" y="912"/>
                    <a:pt x="485" y="945"/>
                  </a:cubicBezTo>
                  <a:cubicBezTo>
                    <a:pt x="518" y="986"/>
                    <a:pt x="551" y="1027"/>
                    <a:pt x="567" y="1043"/>
                  </a:cubicBezTo>
                  <a:cubicBezTo>
                    <a:pt x="583" y="1068"/>
                    <a:pt x="592" y="1092"/>
                    <a:pt x="600" y="1117"/>
                  </a:cubicBezTo>
                  <a:cubicBezTo>
                    <a:pt x="608" y="1142"/>
                    <a:pt x="608" y="1166"/>
                    <a:pt x="600" y="1199"/>
                  </a:cubicBezTo>
                  <a:lnTo>
                    <a:pt x="600" y="1199"/>
                  </a:lnTo>
                  <a:cubicBezTo>
                    <a:pt x="583" y="1232"/>
                    <a:pt x="551" y="1240"/>
                    <a:pt x="526" y="1248"/>
                  </a:cubicBezTo>
                  <a:cubicBezTo>
                    <a:pt x="501" y="1248"/>
                    <a:pt x="485" y="1257"/>
                    <a:pt x="485" y="1273"/>
                  </a:cubicBezTo>
                  <a:cubicBezTo>
                    <a:pt x="493" y="1314"/>
                    <a:pt x="600" y="1371"/>
                    <a:pt x="690" y="1412"/>
                  </a:cubicBezTo>
                  <a:cubicBezTo>
                    <a:pt x="748" y="1445"/>
                    <a:pt x="797" y="1470"/>
                    <a:pt x="813" y="1495"/>
                  </a:cubicBezTo>
                  <a:cubicBezTo>
                    <a:pt x="846" y="1527"/>
                    <a:pt x="862" y="1552"/>
                    <a:pt x="871" y="1585"/>
                  </a:cubicBezTo>
                  <a:cubicBezTo>
                    <a:pt x="871" y="1618"/>
                    <a:pt x="862" y="1650"/>
                    <a:pt x="854" y="1683"/>
                  </a:cubicBezTo>
                  <a:cubicBezTo>
                    <a:pt x="846" y="1733"/>
                    <a:pt x="780" y="1765"/>
                    <a:pt x="731" y="1790"/>
                  </a:cubicBezTo>
                  <a:cubicBezTo>
                    <a:pt x="698" y="1806"/>
                    <a:pt x="674" y="1815"/>
                    <a:pt x="674" y="1815"/>
                  </a:cubicBezTo>
                  <a:lnTo>
                    <a:pt x="674" y="1815"/>
                  </a:lnTo>
                  <a:cubicBezTo>
                    <a:pt x="674" y="1823"/>
                    <a:pt x="805" y="1880"/>
                    <a:pt x="928" y="1946"/>
                  </a:cubicBezTo>
                  <a:cubicBezTo>
                    <a:pt x="1051" y="2020"/>
                    <a:pt x="1174" y="2094"/>
                    <a:pt x="1191" y="2118"/>
                  </a:cubicBezTo>
                  <a:cubicBezTo>
                    <a:pt x="1215" y="2159"/>
                    <a:pt x="1207" y="2192"/>
                    <a:pt x="1207" y="2225"/>
                  </a:cubicBezTo>
                  <a:lnTo>
                    <a:pt x="1207" y="2225"/>
                  </a:lnTo>
                  <a:cubicBezTo>
                    <a:pt x="1199" y="2250"/>
                    <a:pt x="1199" y="2266"/>
                    <a:pt x="1207" y="2291"/>
                  </a:cubicBezTo>
                  <a:cubicBezTo>
                    <a:pt x="1215" y="2315"/>
                    <a:pt x="1240" y="2332"/>
                    <a:pt x="1256" y="2356"/>
                  </a:cubicBezTo>
                  <a:cubicBezTo>
                    <a:pt x="1281" y="2373"/>
                    <a:pt x="1297" y="2389"/>
                    <a:pt x="1306" y="2414"/>
                  </a:cubicBezTo>
                  <a:cubicBezTo>
                    <a:pt x="1314" y="2447"/>
                    <a:pt x="1314" y="2537"/>
                    <a:pt x="1306" y="2611"/>
                  </a:cubicBezTo>
                  <a:lnTo>
                    <a:pt x="1404" y="2529"/>
                  </a:lnTo>
                  <a:cubicBezTo>
                    <a:pt x="1453" y="2488"/>
                    <a:pt x="1494" y="2438"/>
                    <a:pt x="1519" y="2422"/>
                  </a:cubicBezTo>
                  <a:cubicBezTo>
                    <a:pt x="1544" y="2397"/>
                    <a:pt x="1601" y="2356"/>
                    <a:pt x="1659" y="2315"/>
                  </a:cubicBezTo>
                  <a:cubicBezTo>
                    <a:pt x="1708" y="2282"/>
                    <a:pt x="1765" y="2241"/>
                    <a:pt x="1823" y="2209"/>
                  </a:cubicBezTo>
                  <a:cubicBezTo>
                    <a:pt x="1855" y="2192"/>
                    <a:pt x="1897" y="2168"/>
                    <a:pt x="1938" y="2135"/>
                  </a:cubicBezTo>
                  <a:cubicBezTo>
                    <a:pt x="2052" y="2069"/>
                    <a:pt x="2167" y="1995"/>
                    <a:pt x="2233" y="1979"/>
                  </a:cubicBezTo>
                  <a:cubicBezTo>
                    <a:pt x="2282" y="1971"/>
                    <a:pt x="2340" y="2003"/>
                    <a:pt x="2389" y="2053"/>
                  </a:cubicBezTo>
                  <a:cubicBezTo>
                    <a:pt x="2455" y="2118"/>
                    <a:pt x="2520" y="2217"/>
                    <a:pt x="2537" y="2258"/>
                  </a:cubicBezTo>
                  <a:cubicBezTo>
                    <a:pt x="2561" y="2307"/>
                    <a:pt x="2520" y="2364"/>
                    <a:pt x="2479" y="2405"/>
                  </a:cubicBezTo>
                  <a:lnTo>
                    <a:pt x="2479" y="2405"/>
                  </a:lnTo>
                  <a:cubicBezTo>
                    <a:pt x="2471" y="2430"/>
                    <a:pt x="2455" y="2430"/>
                    <a:pt x="2455" y="2438"/>
                  </a:cubicBezTo>
                  <a:cubicBezTo>
                    <a:pt x="2455" y="2438"/>
                    <a:pt x="2471" y="2455"/>
                    <a:pt x="2487" y="2471"/>
                  </a:cubicBezTo>
                  <a:cubicBezTo>
                    <a:pt x="2537" y="2512"/>
                    <a:pt x="2586" y="2553"/>
                    <a:pt x="2545" y="2602"/>
                  </a:cubicBezTo>
                  <a:cubicBezTo>
                    <a:pt x="2528" y="2619"/>
                    <a:pt x="2496" y="2643"/>
                    <a:pt x="2463" y="2660"/>
                  </a:cubicBezTo>
                  <a:cubicBezTo>
                    <a:pt x="2422" y="2685"/>
                    <a:pt x="2381" y="2709"/>
                    <a:pt x="2381" y="2709"/>
                  </a:cubicBezTo>
                  <a:cubicBezTo>
                    <a:pt x="2381" y="2717"/>
                    <a:pt x="2397" y="2734"/>
                    <a:pt x="2422" y="2750"/>
                  </a:cubicBezTo>
                  <a:lnTo>
                    <a:pt x="2422" y="2750"/>
                  </a:lnTo>
                  <a:cubicBezTo>
                    <a:pt x="2455" y="2783"/>
                    <a:pt x="2487" y="2816"/>
                    <a:pt x="2496" y="2857"/>
                  </a:cubicBezTo>
                  <a:cubicBezTo>
                    <a:pt x="2504" y="2890"/>
                    <a:pt x="2569" y="2931"/>
                    <a:pt x="2643" y="2980"/>
                  </a:cubicBezTo>
                  <a:cubicBezTo>
                    <a:pt x="2668" y="2996"/>
                    <a:pt x="2701" y="3021"/>
                    <a:pt x="2725" y="3037"/>
                  </a:cubicBezTo>
                  <a:lnTo>
                    <a:pt x="2725" y="3037"/>
                  </a:lnTo>
                  <a:cubicBezTo>
                    <a:pt x="2766" y="3070"/>
                    <a:pt x="2799" y="3078"/>
                    <a:pt x="2848" y="3078"/>
                  </a:cubicBezTo>
                  <a:cubicBezTo>
                    <a:pt x="2898" y="3078"/>
                    <a:pt x="2963" y="3062"/>
                    <a:pt x="3062" y="3029"/>
                  </a:cubicBezTo>
                  <a:cubicBezTo>
                    <a:pt x="3177" y="2996"/>
                    <a:pt x="3398" y="2964"/>
                    <a:pt x="3628" y="2923"/>
                  </a:cubicBezTo>
                  <a:cubicBezTo>
                    <a:pt x="3817" y="2898"/>
                    <a:pt x="4014" y="2873"/>
                    <a:pt x="4153" y="2840"/>
                  </a:cubicBezTo>
                  <a:cubicBezTo>
                    <a:pt x="4383" y="2783"/>
                    <a:pt x="4613" y="2791"/>
                    <a:pt x="4703" y="279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74"/>
            <p:cNvSpPr/>
            <p:nvPr/>
          </p:nvSpPr>
          <p:spPr>
            <a:xfrm>
              <a:off x="4439950" y="2110450"/>
              <a:ext cx="117800" cy="76975"/>
            </a:xfrm>
            <a:custGeom>
              <a:avLst/>
              <a:gdLst/>
              <a:ahLst/>
              <a:cxnLst/>
              <a:rect l="l" t="t" r="r" b="b"/>
              <a:pathLst>
                <a:path w="4712" h="3079" fill="none" extrusionOk="0">
                  <a:moveTo>
                    <a:pt x="1" y="2028"/>
                  </a:moveTo>
                  <a:cubicBezTo>
                    <a:pt x="34" y="2069"/>
                    <a:pt x="75" y="2118"/>
                    <a:pt x="116" y="2176"/>
                  </a:cubicBezTo>
                  <a:cubicBezTo>
                    <a:pt x="157" y="2233"/>
                    <a:pt x="206" y="2291"/>
                    <a:pt x="247" y="2348"/>
                  </a:cubicBezTo>
                  <a:cubicBezTo>
                    <a:pt x="296" y="2405"/>
                    <a:pt x="354" y="2463"/>
                    <a:pt x="395" y="2504"/>
                  </a:cubicBezTo>
                  <a:cubicBezTo>
                    <a:pt x="436" y="2545"/>
                    <a:pt x="469" y="2578"/>
                    <a:pt x="501" y="2586"/>
                  </a:cubicBezTo>
                  <a:cubicBezTo>
                    <a:pt x="526" y="2602"/>
                    <a:pt x="624" y="2627"/>
                    <a:pt x="723" y="2652"/>
                  </a:cubicBezTo>
                  <a:cubicBezTo>
                    <a:pt x="789" y="2668"/>
                    <a:pt x="846" y="2685"/>
                    <a:pt x="887" y="2693"/>
                  </a:cubicBezTo>
                  <a:cubicBezTo>
                    <a:pt x="879" y="2627"/>
                    <a:pt x="846" y="2512"/>
                    <a:pt x="830" y="2463"/>
                  </a:cubicBezTo>
                  <a:cubicBezTo>
                    <a:pt x="821" y="2438"/>
                    <a:pt x="789" y="2414"/>
                    <a:pt x="756" y="2397"/>
                  </a:cubicBezTo>
                  <a:cubicBezTo>
                    <a:pt x="723" y="2373"/>
                    <a:pt x="698" y="2356"/>
                    <a:pt x="674" y="2323"/>
                  </a:cubicBezTo>
                  <a:lnTo>
                    <a:pt x="674" y="2323"/>
                  </a:lnTo>
                  <a:cubicBezTo>
                    <a:pt x="657" y="2299"/>
                    <a:pt x="649" y="2266"/>
                    <a:pt x="641" y="2241"/>
                  </a:cubicBezTo>
                  <a:cubicBezTo>
                    <a:pt x="633" y="2209"/>
                    <a:pt x="616" y="2176"/>
                    <a:pt x="592" y="2151"/>
                  </a:cubicBezTo>
                  <a:cubicBezTo>
                    <a:pt x="575" y="2143"/>
                    <a:pt x="559" y="2151"/>
                    <a:pt x="534" y="2168"/>
                  </a:cubicBezTo>
                  <a:cubicBezTo>
                    <a:pt x="510" y="2184"/>
                    <a:pt x="485" y="2200"/>
                    <a:pt x="444" y="2200"/>
                  </a:cubicBezTo>
                  <a:cubicBezTo>
                    <a:pt x="378" y="2217"/>
                    <a:pt x="280" y="2126"/>
                    <a:pt x="206" y="2053"/>
                  </a:cubicBezTo>
                  <a:cubicBezTo>
                    <a:pt x="173" y="2028"/>
                    <a:pt x="148" y="2003"/>
                    <a:pt x="148" y="2003"/>
                  </a:cubicBezTo>
                  <a:cubicBezTo>
                    <a:pt x="132" y="2003"/>
                    <a:pt x="66" y="2012"/>
                    <a:pt x="17" y="2028"/>
                  </a:cubicBezTo>
                  <a:cubicBezTo>
                    <a:pt x="9" y="2028"/>
                    <a:pt x="9" y="2028"/>
                    <a:pt x="1" y="2028"/>
                  </a:cubicBezTo>
                  <a:close/>
                  <a:moveTo>
                    <a:pt x="4703" y="2799"/>
                  </a:moveTo>
                  <a:cubicBezTo>
                    <a:pt x="4711" y="2750"/>
                    <a:pt x="4711" y="2701"/>
                    <a:pt x="4711" y="2676"/>
                  </a:cubicBezTo>
                  <a:cubicBezTo>
                    <a:pt x="4711" y="2455"/>
                    <a:pt x="3702" y="58"/>
                    <a:pt x="3702" y="50"/>
                  </a:cubicBezTo>
                  <a:lnTo>
                    <a:pt x="3694" y="50"/>
                  </a:lnTo>
                  <a:lnTo>
                    <a:pt x="3694" y="50"/>
                  </a:lnTo>
                  <a:cubicBezTo>
                    <a:pt x="3694" y="50"/>
                    <a:pt x="3694" y="34"/>
                    <a:pt x="3686" y="1"/>
                  </a:cubicBezTo>
                  <a:cubicBezTo>
                    <a:pt x="3546" y="1"/>
                    <a:pt x="2890" y="17"/>
                    <a:pt x="2816" y="75"/>
                  </a:cubicBezTo>
                  <a:cubicBezTo>
                    <a:pt x="2766" y="124"/>
                    <a:pt x="2750" y="173"/>
                    <a:pt x="2734" y="223"/>
                  </a:cubicBezTo>
                  <a:cubicBezTo>
                    <a:pt x="2717" y="247"/>
                    <a:pt x="2709" y="280"/>
                    <a:pt x="2693" y="296"/>
                  </a:cubicBezTo>
                  <a:cubicBezTo>
                    <a:pt x="2660" y="337"/>
                    <a:pt x="2594" y="387"/>
                    <a:pt x="2520" y="428"/>
                  </a:cubicBezTo>
                  <a:lnTo>
                    <a:pt x="2520" y="428"/>
                  </a:lnTo>
                  <a:cubicBezTo>
                    <a:pt x="2487" y="452"/>
                    <a:pt x="2446" y="477"/>
                    <a:pt x="2422" y="502"/>
                  </a:cubicBezTo>
                  <a:cubicBezTo>
                    <a:pt x="2389" y="526"/>
                    <a:pt x="2356" y="584"/>
                    <a:pt x="2323" y="641"/>
                  </a:cubicBezTo>
                  <a:cubicBezTo>
                    <a:pt x="2282" y="707"/>
                    <a:pt x="2241" y="772"/>
                    <a:pt x="2208" y="781"/>
                  </a:cubicBezTo>
                  <a:cubicBezTo>
                    <a:pt x="2184" y="789"/>
                    <a:pt x="2126" y="789"/>
                    <a:pt x="2061" y="781"/>
                  </a:cubicBezTo>
                  <a:cubicBezTo>
                    <a:pt x="2003" y="772"/>
                    <a:pt x="1946" y="764"/>
                    <a:pt x="1905" y="748"/>
                  </a:cubicBezTo>
                  <a:cubicBezTo>
                    <a:pt x="1823" y="723"/>
                    <a:pt x="1806" y="616"/>
                    <a:pt x="1798" y="551"/>
                  </a:cubicBezTo>
                  <a:cubicBezTo>
                    <a:pt x="1790" y="534"/>
                    <a:pt x="1790" y="526"/>
                    <a:pt x="1790" y="518"/>
                  </a:cubicBezTo>
                  <a:cubicBezTo>
                    <a:pt x="1790" y="518"/>
                    <a:pt x="1749" y="502"/>
                    <a:pt x="1716" y="493"/>
                  </a:cubicBezTo>
                  <a:cubicBezTo>
                    <a:pt x="1675" y="477"/>
                    <a:pt x="1626" y="452"/>
                    <a:pt x="1609" y="436"/>
                  </a:cubicBezTo>
                  <a:cubicBezTo>
                    <a:pt x="1593" y="419"/>
                    <a:pt x="1560" y="378"/>
                    <a:pt x="1535" y="329"/>
                  </a:cubicBezTo>
                  <a:cubicBezTo>
                    <a:pt x="1486" y="264"/>
                    <a:pt x="1437" y="181"/>
                    <a:pt x="1404" y="165"/>
                  </a:cubicBezTo>
                  <a:cubicBezTo>
                    <a:pt x="1379" y="149"/>
                    <a:pt x="1338" y="165"/>
                    <a:pt x="1306" y="173"/>
                  </a:cubicBezTo>
                  <a:cubicBezTo>
                    <a:pt x="1273" y="181"/>
                    <a:pt x="1248" y="190"/>
                    <a:pt x="1224" y="181"/>
                  </a:cubicBezTo>
                  <a:cubicBezTo>
                    <a:pt x="1215" y="181"/>
                    <a:pt x="1207" y="173"/>
                    <a:pt x="1191" y="165"/>
                  </a:cubicBezTo>
                  <a:cubicBezTo>
                    <a:pt x="1141" y="214"/>
                    <a:pt x="1043" y="337"/>
                    <a:pt x="1051" y="387"/>
                  </a:cubicBezTo>
                  <a:cubicBezTo>
                    <a:pt x="1051" y="419"/>
                    <a:pt x="1084" y="436"/>
                    <a:pt x="1117" y="452"/>
                  </a:cubicBezTo>
                  <a:lnTo>
                    <a:pt x="1117" y="452"/>
                  </a:lnTo>
                  <a:cubicBezTo>
                    <a:pt x="1125" y="461"/>
                    <a:pt x="1141" y="461"/>
                    <a:pt x="1150" y="469"/>
                  </a:cubicBezTo>
                  <a:cubicBezTo>
                    <a:pt x="1158" y="477"/>
                    <a:pt x="1166" y="485"/>
                    <a:pt x="1183" y="493"/>
                  </a:cubicBezTo>
                  <a:cubicBezTo>
                    <a:pt x="1232" y="534"/>
                    <a:pt x="1330" y="608"/>
                    <a:pt x="1330" y="649"/>
                  </a:cubicBezTo>
                  <a:lnTo>
                    <a:pt x="1330" y="649"/>
                  </a:lnTo>
                  <a:lnTo>
                    <a:pt x="1330" y="649"/>
                  </a:lnTo>
                  <a:lnTo>
                    <a:pt x="1330" y="649"/>
                  </a:lnTo>
                  <a:cubicBezTo>
                    <a:pt x="1330" y="666"/>
                    <a:pt x="1330" y="707"/>
                    <a:pt x="1314" y="740"/>
                  </a:cubicBezTo>
                  <a:cubicBezTo>
                    <a:pt x="1306" y="781"/>
                    <a:pt x="1281" y="813"/>
                    <a:pt x="1240" y="822"/>
                  </a:cubicBezTo>
                  <a:lnTo>
                    <a:pt x="1240" y="822"/>
                  </a:lnTo>
                  <a:lnTo>
                    <a:pt x="1240" y="822"/>
                  </a:lnTo>
                  <a:cubicBezTo>
                    <a:pt x="1215" y="822"/>
                    <a:pt x="1051" y="805"/>
                    <a:pt x="904" y="789"/>
                  </a:cubicBezTo>
                  <a:cubicBezTo>
                    <a:pt x="813" y="781"/>
                    <a:pt x="731" y="764"/>
                    <a:pt x="698" y="748"/>
                  </a:cubicBezTo>
                  <a:cubicBezTo>
                    <a:pt x="666" y="731"/>
                    <a:pt x="624" y="707"/>
                    <a:pt x="567" y="674"/>
                  </a:cubicBezTo>
                  <a:cubicBezTo>
                    <a:pt x="477" y="616"/>
                    <a:pt x="362" y="551"/>
                    <a:pt x="345" y="559"/>
                  </a:cubicBezTo>
                  <a:cubicBezTo>
                    <a:pt x="321" y="567"/>
                    <a:pt x="263" y="608"/>
                    <a:pt x="214" y="649"/>
                  </a:cubicBezTo>
                  <a:cubicBezTo>
                    <a:pt x="190" y="674"/>
                    <a:pt x="165" y="690"/>
                    <a:pt x="140" y="707"/>
                  </a:cubicBezTo>
                  <a:cubicBezTo>
                    <a:pt x="190" y="756"/>
                    <a:pt x="272" y="863"/>
                    <a:pt x="296" y="887"/>
                  </a:cubicBezTo>
                  <a:cubicBezTo>
                    <a:pt x="304" y="895"/>
                    <a:pt x="329" y="887"/>
                    <a:pt x="354" y="879"/>
                  </a:cubicBezTo>
                  <a:cubicBezTo>
                    <a:pt x="370" y="879"/>
                    <a:pt x="386" y="871"/>
                    <a:pt x="403" y="879"/>
                  </a:cubicBezTo>
                  <a:cubicBezTo>
                    <a:pt x="419" y="887"/>
                    <a:pt x="452" y="912"/>
                    <a:pt x="485" y="945"/>
                  </a:cubicBezTo>
                  <a:cubicBezTo>
                    <a:pt x="518" y="986"/>
                    <a:pt x="551" y="1027"/>
                    <a:pt x="567" y="1043"/>
                  </a:cubicBezTo>
                  <a:cubicBezTo>
                    <a:pt x="583" y="1068"/>
                    <a:pt x="592" y="1092"/>
                    <a:pt x="600" y="1117"/>
                  </a:cubicBezTo>
                  <a:cubicBezTo>
                    <a:pt x="608" y="1142"/>
                    <a:pt x="608" y="1166"/>
                    <a:pt x="600" y="1199"/>
                  </a:cubicBezTo>
                  <a:lnTo>
                    <a:pt x="600" y="1199"/>
                  </a:lnTo>
                  <a:cubicBezTo>
                    <a:pt x="583" y="1232"/>
                    <a:pt x="551" y="1240"/>
                    <a:pt x="526" y="1248"/>
                  </a:cubicBezTo>
                  <a:cubicBezTo>
                    <a:pt x="501" y="1248"/>
                    <a:pt x="485" y="1257"/>
                    <a:pt x="485" y="1273"/>
                  </a:cubicBezTo>
                  <a:cubicBezTo>
                    <a:pt x="493" y="1314"/>
                    <a:pt x="600" y="1371"/>
                    <a:pt x="690" y="1412"/>
                  </a:cubicBezTo>
                  <a:cubicBezTo>
                    <a:pt x="748" y="1445"/>
                    <a:pt x="797" y="1470"/>
                    <a:pt x="813" y="1495"/>
                  </a:cubicBezTo>
                  <a:cubicBezTo>
                    <a:pt x="846" y="1527"/>
                    <a:pt x="862" y="1552"/>
                    <a:pt x="871" y="1585"/>
                  </a:cubicBezTo>
                  <a:cubicBezTo>
                    <a:pt x="871" y="1618"/>
                    <a:pt x="862" y="1650"/>
                    <a:pt x="854" y="1683"/>
                  </a:cubicBezTo>
                  <a:cubicBezTo>
                    <a:pt x="846" y="1733"/>
                    <a:pt x="780" y="1765"/>
                    <a:pt x="731" y="1790"/>
                  </a:cubicBezTo>
                  <a:cubicBezTo>
                    <a:pt x="698" y="1806"/>
                    <a:pt x="674" y="1815"/>
                    <a:pt x="674" y="1815"/>
                  </a:cubicBezTo>
                  <a:lnTo>
                    <a:pt x="674" y="1815"/>
                  </a:lnTo>
                  <a:cubicBezTo>
                    <a:pt x="674" y="1823"/>
                    <a:pt x="805" y="1880"/>
                    <a:pt x="928" y="1946"/>
                  </a:cubicBezTo>
                  <a:cubicBezTo>
                    <a:pt x="1051" y="2020"/>
                    <a:pt x="1174" y="2094"/>
                    <a:pt x="1191" y="2118"/>
                  </a:cubicBezTo>
                  <a:cubicBezTo>
                    <a:pt x="1215" y="2159"/>
                    <a:pt x="1207" y="2192"/>
                    <a:pt x="1207" y="2225"/>
                  </a:cubicBezTo>
                  <a:lnTo>
                    <a:pt x="1207" y="2225"/>
                  </a:lnTo>
                  <a:cubicBezTo>
                    <a:pt x="1199" y="2250"/>
                    <a:pt x="1199" y="2266"/>
                    <a:pt x="1207" y="2291"/>
                  </a:cubicBezTo>
                  <a:cubicBezTo>
                    <a:pt x="1215" y="2315"/>
                    <a:pt x="1240" y="2332"/>
                    <a:pt x="1256" y="2356"/>
                  </a:cubicBezTo>
                  <a:cubicBezTo>
                    <a:pt x="1281" y="2373"/>
                    <a:pt x="1297" y="2389"/>
                    <a:pt x="1306" y="2414"/>
                  </a:cubicBezTo>
                  <a:cubicBezTo>
                    <a:pt x="1314" y="2447"/>
                    <a:pt x="1314" y="2537"/>
                    <a:pt x="1306" y="2611"/>
                  </a:cubicBezTo>
                  <a:lnTo>
                    <a:pt x="1404" y="2529"/>
                  </a:lnTo>
                  <a:cubicBezTo>
                    <a:pt x="1453" y="2488"/>
                    <a:pt x="1494" y="2438"/>
                    <a:pt x="1519" y="2422"/>
                  </a:cubicBezTo>
                  <a:cubicBezTo>
                    <a:pt x="1544" y="2397"/>
                    <a:pt x="1601" y="2356"/>
                    <a:pt x="1659" y="2315"/>
                  </a:cubicBezTo>
                  <a:cubicBezTo>
                    <a:pt x="1708" y="2282"/>
                    <a:pt x="1765" y="2241"/>
                    <a:pt x="1823" y="2209"/>
                  </a:cubicBezTo>
                  <a:cubicBezTo>
                    <a:pt x="1855" y="2192"/>
                    <a:pt x="1897" y="2168"/>
                    <a:pt x="1938" y="2135"/>
                  </a:cubicBezTo>
                  <a:cubicBezTo>
                    <a:pt x="2052" y="2069"/>
                    <a:pt x="2167" y="1995"/>
                    <a:pt x="2233" y="1979"/>
                  </a:cubicBezTo>
                  <a:cubicBezTo>
                    <a:pt x="2282" y="1971"/>
                    <a:pt x="2340" y="2003"/>
                    <a:pt x="2389" y="2053"/>
                  </a:cubicBezTo>
                  <a:cubicBezTo>
                    <a:pt x="2455" y="2118"/>
                    <a:pt x="2520" y="2217"/>
                    <a:pt x="2537" y="2258"/>
                  </a:cubicBezTo>
                  <a:cubicBezTo>
                    <a:pt x="2561" y="2307"/>
                    <a:pt x="2520" y="2364"/>
                    <a:pt x="2479" y="2405"/>
                  </a:cubicBezTo>
                  <a:lnTo>
                    <a:pt x="2479" y="2405"/>
                  </a:lnTo>
                  <a:cubicBezTo>
                    <a:pt x="2471" y="2430"/>
                    <a:pt x="2455" y="2430"/>
                    <a:pt x="2455" y="2438"/>
                  </a:cubicBezTo>
                  <a:cubicBezTo>
                    <a:pt x="2455" y="2438"/>
                    <a:pt x="2471" y="2455"/>
                    <a:pt x="2487" y="2471"/>
                  </a:cubicBezTo>
                  <a:cubicBezTo>
                    <a:pt x="2537" y="2512"/>
                    <a:pt x="2586" y="2553"/>
                    <a:pt x="2545" y="2602"/>
                  </a:cubicBezTo>
                  <a:cubicBezTo>
                    <a:pt x="2528" y="2619"/>
                    <a:pt x="2496" y="2643"/>
                    <a:pt x="2463" y="2660"/>
                  </a:cubicBezTo>
                  <a:cubicBezTo>
                    <a:pt x="2422" y="2685"/>
                    <a:pt x="2381" y="2709"/>
                    <a:pt x="2381" y="2709"/>
                  </a:cubicBezTo>
                  <a:cubicBezTo>
                    <a:pt x="2381" y="2717"/>
                    <a:pt x="2397" y="2734"/>
                    <a:pt x="2422" y="2750"/>
                  </a:cubicBezTo>
                  <a:lnTo>
                    <a:pt x="2422" y="2750"/>
                  </a:lnTo>
                  <a:cubicBezTo>
                    <a:pt x="2455" y="2783"/>
                    <a:pt x="2487" y="2816"/>
                    <a:pt x="2496" y="2857"/>
                  </a:cubicBezTo>
                  <a:cubicBezTo>
                    <a:pt x="2504" y="2890"/>
                    <a:pt x="2569" y="2931"/>
                    <a:pt x="2643" y="2980"/>
                  </a:cubicBezTo>
                  <a:cubicBezTo>
                    <a:pt x="2668" y="2996"/>
                    <a:pt x="2701" y="3021"/>
                    <a:pt x="2725" y="3037"/>
                  </a:cubicBezTo>
                  <a:lnTo>
                    <a:pt x="2725" y="3037"/>
                  </a:lnTo>
                  <a:cubicBezTo>
                    <a:pt x="2766" y="3070"/>
                    <a:pt x="2799" y="3078"/>
                    <a:pt x="2848" y="3078"/>
                  </a:cubicBezTo>
                  <a:cubicBezTo>
                    <a:pt x="2898" y="3078"/>
                    <a:pt x="2963" y="3062"/>
                    <a:pt x="3062" y="3029"/>
                  </a:cubicBezTo>
                  <a:cubicBezTo>
                    <a:pt x="3177" y="2996"/>
                    <a:pt x="3398" y="2964"/>
                    <a:pt x="3628" y="2923"/>
                  </a:cubicBezTo>
                  <a:cubicBezTo>
                    <a:pt x="3817" y="2898"/>
                    <a:pt x="4014" y="2873"/>
                    <a:pt x="4153" y="2840"/>
                  </a:cubicBezTo>
                  <a:cubicBezTo>
                    <a:pt x="4383" y="2783"/>
                    <a:pt x="4613" y="2791"/>
                    <a:pt x="4703" y="27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74"/>
            <p:cNvSpPr/>
            <p:nvPr/>
          </p:nvSpPr>
          <p:spPr>
            <a:xfrm>
              <a:off x="4723100" y="2187600"/>
              <a:ext cx="252975" cy="183450"/>
            </a:xfrm>
            <a:custGeom>
              <a:avLst/>
              <a:gdLst/>
              <a:ahLst/>
              <a:cxnLst/>
              <a:rect l="l" t="t" r="r" b="b"/>
              <a:pathLst>
                <a:path w="10119" h="7338" extrusionOk="0">
                  <a:moveTo>
                    <a:pt x="10119" y="944"/>
                  </a:moveTo>
                  <a:lnTo>
                    <a:pt x="10078" y="928"/>
                  </a:lnTo>
                  <a:cubicBezTo>
                    <a:pt x="9996" y="887"/>
                    <a:pt x="9906" y="846"/>
                    <a:pt x="9881" y="838"/>
                  </a:cubicBezTo>
                  <a:cubicBezTo>
                    <a:pt x="9848" y="838"/>
                    <a:pt x="9823" y="838"/>
                    <a:pt x="9791" y="846"/>
                  </a:cubicBezTo>
                  <a:cubicBezTo>
                    <a:pt x="9758" y="854"/>
                    <a:pt x="9733" y="862"/>
                    <a:pt x="9700" y="887"/>
                  </a:cubicBezTo>
                  <a:cubicBezTo>
                    <a:pt x="9668" y="903"/>
                    <a:pt x="9635" y="936"/>
                    <a:pt x="9602" y="969"/>
                  </a:cubicBezTo>
                  <a:cubicBezTo>
                    <a:pt x="9553" y="1018"/>
                    <a:pt x="9512" y="1059"/>
                    <a:pt x="9462" y="1076"/>
                  </a:cubicBezTo>
                  <a:cubicBezTo>
                    <a:pt x="9430" y="1092"/>
                    <a:pt x="9405" y="1076"/>
                    <a:pt x="9397" y="1051"/>
                  </a:cubicBezTo>
                  <a:lnTo>
                    <a:pt x="9397" y="1051"/>
                  </a:lnTo>
                  <a:cubicBezTo>
                    <a:pt x="9389" y="1018"/>
                    <a:pt x="9405" y="977"/>
                    <a:pt x="9421" y="936"/>
                  </a:cubicBezTo>
                  <a:cubicBezTo>
                    <a:pt x="9438" y="912"/>
                    <a:pt x="9446" y="887"/>
                    <a:pt x="9446" y="871"/>
                  </a:cubicBezTo>
                  <a:cubicBezTo>
                    <a:pt x="9446" y="862"/>
                    <a:pt x="9438" y="862"/>
                    <a:pt x="9430" y="854"/>
                  </a:cubicBezTo>
                  <a:cubicBezTo>
                    <a:pt x="9405" y="846"/>
                    <a:pt x="9380" y="838"/>
                    <a:pt x="9356" y="830"/>
                  </a:cubicBezTo>
                  <a:cubicBezTo>
                    <a:pt x="9315" y="821"/>
                    <a:pt x="9265" y="821"/>
                    <a:pt x="9233" y="821"/>
                  </a:cubicBezTo>
                  <a:cubicBezTo>
                    <a:pt x="9192" y="830"/>
                    <a:pt x="9134" y="846"/>
                    <a:pt x="9068" y="879"/>
                  </a:cubicBezTo>
                  <a:cubicBezTo>
                    <a:pt x="9003" y="903"/>
                    <a:pt x="8937" y="936"/>
                    <a:pt x="8880" y="977"/>
                  </a:cubicBezTo>
                  <a:lnTo>
                    <a:pt x="8880" y="977"/>
                  </a:lnTo>
                  <a:cubicBezTo>
                    <a:pt x="8822" y="1010"/>
                    <a:pt x="8781" y="1059"/>
                    <a:pt x="8748" y="1100"/>
                  </a:cubicBezTo>
                  <a:cubicBezTo>
                    <a:pt x="8716" y="1133"/>
                    <a:pt x="8683" y="1166"/>
                    <a:pt x="8650" y="1191"/>
                  </a:cubicBezTo>
                  <a:cubicBezTo>
                    <a:pt x="8617" y="1207"/>
                    <a:pt x="8527" y="1240"/>
                    <a:pt x="8420" y="1281"/>
                  </a:cubicBezTo>
                  <a:lnTo>
                    <a:pt x="8420" y="1281"/>
                  </a:lnTo>
                  <a:cubicBezTo>
                    <a:pt x="8248" y="1330"/>
                    <a:pt x="8043" y="1396"/>
                    <a:pt x="8002" y="1404"/>
                  </a:cubicBezTo>
                  <a:lnTo>
                    <a:pt x="8002" y="1404"/>
                  </a:lnTo>
                  <a:cubicBezTo>
                    <a:pt x="7993" y="1404"/>
                    <a:pt x="7993" y="1404"/>
                    <a:pt x="7985" y="1404"/>
                  </a:cubicBezTo>
                  <a:cubicBezTo>
                    <a:pt x="7944" y="1404"/>
                    <a:pt x="7911" y="1363"/>
                    <a:pt x="7887" y="1314"/>
                  </a:cubicBezTo>
                  <a:cubicBezTo>
                    <a:pt x="7870" y="1264"/>
                    <a:pt x="7854" y="1215"/>
                    <a:pt x="7846" y="1191"/>
                  </a:cubicBezTo>
                  <a:cubicBezTo>
                    <a:pt x="7846" y="1174"/>
                    <a:pt x="7846" y="1166"/>
                    <a:pt x="7846" y="1158"/>
                  </a:cubicBezTo>
                  <a:cubicBezTo>
                    <a:pt x="7846" y="1150"/>
                    <a:pt x="7854" y="1051"/>
                    <a:pt x="7862" y="928"/>
                  </a:cubicBezTo>
                  <a:cubicBezTo>
                    <a:pt x="7887" y="723"/>
                    <a:pt x="7911" y="452"/>
                    <a:pt x="7911" y="444"/>
                  </a:cubicBezTo>
                  <a:lnTo>
                    <a:pt x="7911" y="444"/>
                  </a:lnTo>
                  <a:cubicBezTo>
                    <a:pt x="7903" y="427"/>
                    <a:pt x="7887" y="444"/>
                    <a:pt x="7854" y="444"/>
                  </a:cubicBezTo>
                  <a:cubicBezTo>
                    <a:pt x="7805" y="436"/>
                    <a:pt x="7739" y="427"/>
                    <a:pt x="7698" y="395"/>
                  </a:cubicBezTo>
                  <a:cubicBezTo>
                    <a:pt x="7624" y="354"/>
                    <a:pt x="7657" y="296"/>
                    <a:pt x="7690" y="239"/>
                  </a:cubicBezTo>
                  <a:cubicBezTo>
                    <a:pt x="7698" y="230"/>
                    <a:pt x="7706" y="214"/>
                    <a:pt x="7706" y="214"/>
                  </a:cubicBezTo>
                  <a:cubicBezTo>
                    <a:pt x="7706" y="198"/>
                    <a:pt x="7665" y="148"/>
                    <a:pt x="7624" y="99"/>
                  </a:cubicBezTo>
                  <a:cubicBezTo>
                    <a:pt x="7599" y="66"/>
                    <a:pt x="7575" y="33"/>
                    <a:pt x="7558" y="17"/>
                  </a:cubicBezTo>
                  <a:cubicBezTo>
                    <a:pt x="7558" y="9"/>
                    <a:pt x="7534" y="1"/>
                    <a:pt x="7501" y="1"/>
                  </a:cubicBezTo>
                  <a:cubicBezTo>
                    <a:pt x="7452" y="1"/>
                    <a:pt x="7394" y="9"/>
                    <a:pt x="7361" y="25"/>
                  </a:cubicBezTo>
                  <a:cubicBezTo>
                    <a:pt x="7337" y="33"/>
                    <a:pt x="7304" y="91"/>
                    <a:pt x="7271" y="148"/>
                  </a:cubicBezTo>
                  <a:cubicBezTo>
                    <a:pt x="7247" y="206"/>
                    <a:pt x="7214" y="271"/>
                    <a:pt x="7173" y="304"/>
                  </a:cubicBezTo>
                  <a:cubicBezTo>
                    <a:pt x="7140" y="337"/>
                    <a:pt x="7091" y="370"/>
                    <a:pt x="7050" y="395"/>
                  </a:cubicBezTo>
                  <a:cubicBezTo>
                    <a:pt x="7009" y="419"/>
                    <a:pt x="6968" y="444"/>
                    <a:pt x="6951" y="468"/>
                  </a:cubicBezTo>
                  <a:cubicBezTo>
                    <a:pt x="6935" y="485"/>
                    <a:pt x="6976" y="526"/>
                    <a:pt x="7009" y="559"/>
                  </a:cubicBezTo>
                  <a:cubicBezTo>
                    <a:pt x="7033" y="583"/>
                    <a:pt x="7058" y="608"/>
                    <a:pt x="7058" y="633"/>
                  </a:cubicBezTo>
                  <a:cubicBezTo>
                    <a:pt x="7058" y="657"/>
                    <a:pt x="7041" y="682"/>
                    <a:pt x="7017" y="715"/>
                  </a:cubicBezTo>
                  <a:cubicBezTo>
                    <a:pt x="6992" y="739"/>
                    <a:pt x="6959" y="764"/>
                    <a:pt x="6943" y="772"/>
                  </a:cubicBezTo>
                  <a:cubicBezTo>
                    <a:pt x="6902" y="797"/>
                    <a:pt x="6828" y="780"/>
                    <a:pt x="6754" y="764"/>
                  </a:cubicBezTo>
                  <a:cubicBezTo>
                    <a:pt x="6738" y="764"/>
                    <a:pt x="6721" y="756"/>
                    <a:pt x="6713" y="756"/>
                  </a:cubicBezTo>
                  <a:lnTo>
                    <a:pt x="6713" y="756"/>
                  </a:lnTo>
                  <a:lnTo>
                    <a:pt x="6713" y="756"/>
                  </a:lnTo>
                  <a:lnTo>
                    <a:pt x="6713" y="756"/>
                  </a:lnTo>
                  <a:cubicBezTo>
                    <a:pt x="6647" y="747"/>
                    <a:pt x="6549" y="731"/>
                    <a:pt x="6516" y="764"/>
                  </a:cubicBezTo>
                  <a:cubicBezTo>
                    <a:pt x="6492" y="797"/>
                    <a:pt x="6467" y="895"/>
                    <a:pt x="6451" y="969"/>
                  </a:cubicBezTo>
                  <a:cubicBezTo>
                    <a:pt x="6442" y="1010"/>
                    <a:pt x="6434" y="1035"/>
                    <a:pt x="6426" y="1059"/>
                  </a:cubicBezTo>
                  <a:cubicBezTo>
                    <a:pt x="6409" y="1117"/>
                    <a:pt x="6385" y="1133"/>
                    <a:pt x="6344" y="1150"/>
                  </a:cubicBezTo>
                  <a:lnTo>
                    <a:pt x="6344" y="1150"/>
                  </a:lnTo>
                  <a:cubicBezTo>
                    <a:pt x="6336" y="1150"/>
                    <a:pt x="6327" y="1158"/>
                    <a:pt x="6319" y="1166"/>
                  </a:cubicBezTo>
                  <a:cubicBezTo>
                    <a:pt x="6278" y="1191"/>
                    <a:pt x="6213" y="1133"/>
                    <a:pt x="6147" y="1076"/>
                  </a:cubicBezTo>
                  <a:cubicBezTo>
                    <a:pt x="6089" y="1026"/>
                    <a:pt x="6040" y="977"/>
                    <a:pt x="6032" y="985"/>
                  </a:cubicBezTo>
                  <a:cubicBezTo>
                    <a:pt x="6016" y="994"/>
                    <a:pt x="5999" y="994"/>
                    <a:pt x="5991" y="1002"/>
                  </a:cubicBezTo>
                  <a:cubicBezTo>
                    <a:pt x="5966" y="1010"/>
                    <a:pt x="5950" y="1018"/>
                    <a:pt x="5876" y="1059"/>
                  </a:cubicBezTo>
                  <a:cubicBezTo>
                    <a:pt x="5794" y="1100"/>
                    <a:pt x="5720" y="1117"/>
                    <a:pt x="5663" y="1125"/>
                  </a:cubicBezTo>
                  <a:cubicBezTo>
                    <a:pt x="5630" y="1133"/>
                    <a:pt x="5597" y="1141"/>
                    <a:pt x="5572" y="1150"/>
                  </a:cubicBezTo>
                  <a:cubicBezTo>
                    <a:pt x="5556" y="1158"/>
                    <a:pt x="5540" y="1174"/>
                    <a:pt x="5531" y="1199"/>
                  </a:cubicBezTo>
                  <a:cubicBezTo>
                    <a:pt x="5499" y="1232"/>
                    <a:pt x="5474" y="1273"/>
                    <a:pt x="5400" y="1281"/>
                  </a:cubicBezTo>
                  <a:cubicBezTo>
                    <a:pt x="5343" y="1281"/>
                    <a:pt x="5293" y="1264"/>
                    <a:pt x="5252" y="1240"/>
                  </a:cubicBezTo>
                  <a:cubicBezTo>
                    <a:pt x="5220" y="1215"/>
                    <a:pt x="5195" y="1182"/>
                    <a:pt x="5187" y="1174"/>
                  </a:cubicBezTo>
                  <a:lnTo>
                    <a:pt x="5187" y="1174"/>
                  </a:lnTo>
                  <a:cubicBezTo>
                    <a:pt x="5178" y="1158"/>
                    <a:pt x="5178" y="1125"/>
                    <a:pt x="5170" y="1092"/>
                  </a:cubicBezTo>
                  <a:cubicBezTo>
                    <a:pt x="5170" y="1068"/>
                    <a:pt x="5170" y="1051"/>
                    <a:pt x="5162" y="1035"/>
                  </a:cubicBezTo>
                  <a:cubicBezTo>
                    <a:pt x="5162" y="1035"/>
                    <a:pt x="5039" y="1059"/>
                    <a:pt x="4949" y="1076"/>
                  </a:cubicBezTo>
                  <a:cubicBezTo>
                    <a:pt x="4899" y="1076"/>
                    <a:pt x="4867" y="1084"/>
                    <a:pt x="4850" y="1084"/>
                  </a:cubicBezTo>
                  <a:cubicBezTo>
                    <a:pt x="4817" y="1084"/>
                    <a:pt x="4785" y="1035"/>
                    <a:pt x="4752" y="985"/>
                  </a:cubicBezTo>
                  <a:cubicBezTo>
                    <a:pt x="4727" y="936"/>
                    <a:pt x="4694" y="887"/>
                    <a:pt x="4678" y="887"/>
                  </a:cubicBezTo>
                  <a:cubicBezTo>
                    <a:pt x="4653" y="887"/>
                    <a:pt x="4522" y="895"/>
                    <a:pt x="4391" y="903"/>
                  </a:cubicBezTo>
                  <a:cubicBezTo>
                    <a:pt x="4276" y="912"/>
                    <a:pt x="4161" y="920"/>
                    <a:pt x="4144" y="920"/>
                  </a:cubicBezTo>
                  <a:cubicBezTo>
                    <a:pt x="4112" y="920"/>
                    <a:pt x="4054" y="887"/>
                    <a:pt x="3989" y="854"/>
                  </a:cubicBezTo>
                  <a:cubicBezTo>
                    <a:pt x="3906" y="813"/>
                    <a:pt x="3816" y="772"/>
                    <a:pt x="3800" y="780"/>
                  </a:cubicBezTo>
                  <a:cubicBezTo>
                    <a:pt x="3775" y="788"/>
                    <a:pt x="3718" y="871"/>
                    <a:pt x="3677" y="936"/>
                  </a:cubicBezTo>
                  <a:cubicBezTo>
                    <a:pt x="3644" y="985"/>
                    <a:pt x="3611" y="1026"/>
                    <a:pt x="3595" y="1035"/>
                  </a:cubicBezTo>
                  <a:cubicBezTo>
                    <a:pt x="3562" y="1059"/>
                    <a:pt x="3414" y="1043"/>
                    <a:pt x="3307" y="1035"/>
                  </a:cubicBezTo>
                  <a:cubicBezTo>
                    <a:pt x="3258" y="1026"/>
                    <a:pt x="3225" y="1026"/>
                    <a:pt x="3217" y="1026"/>
                  </a:cubicBezTo>
                  <a:cubicBezTo>
                    <a:pt x="3192" y="1026"/>
                    <a:pt x="3160" y="1051"/>
                    <a:pt x="3127" y="1076"/>
                  </a:cubicBezTo>
                  <a:cubicBezTo>
                    <a:pt x="3119" y="1084"/>
                    <a:pt x="3110" y="1092"/>
                    <a:pt x="3102" y="1100"/>
                  </a:cubicBezTo>
                  <a:lnTo>
                    <a:pt x="3102" y="1100"/>
                  </a:lnTo>
                  <a:cubicBezTo>
                    <a:pt x="3078" y="1125"/>
                    <a:pt x="3078" y="1199"/>
                    <a:pt x="3078" y="1248"/>
                  </a:cubicBezTo>
                  <a:lnTo>
                    <a:pt x="3078" y="1248"/>
                  </a:lnTo>
                  <a:lnTo>
                    <a:pt x="3078" y="1273"/>
                  </a:lnTo>
                  <a:cubicBezTo>
                    <a:pt x="3078" y="1322"/>
                    <a:pt x="3020" y="1420"/>
                    <a:pt x="2979" y="1486"/>
                  </a:cubicBezTo>
                  <a:lnTo>
                    <a:pt x="2954" y="1519"/>
                  </a:lnTo>
                  <a:cubicBezTo>
                    <a:pt x="2938" y="1544"/>
                    <a:pt x="2946" y="1593"/>
                    <a:pt x="2946" y="1642"/>
                  </a:cubicBezTo>
                  <a:cubicBezTo>
                    <a:pt x="2946" y="1675"/>
                    <a:pt x="2946" y="1708"/>
                    <a:pt x="2938" y="1732"/>
                  </a:cubicBezTo>
                  <a:cubicBezTo>
                    <a:pt x="2930" y="1782"/>
                    <a:pt x="2881" y="1814"/>
                    <a:pt x="2823" y="1864"/>
                  </a:cubicBezTo>
                  <a:cubicBezTo>
                    <a:pt x="2799" y="1880"/>
                    <a:pt x="2774" y="1905"/>
                    <a:pt x="2749" y="1921"/>
                  </a:cubicBezTo>
                  <a:cubicBezTo>
                    <a:pt x="2684" y="1978"/>
                    <a:pt x="2675" y="1970"/>
                    <a:pt x="2643" y="1954"/>
                  </a:cubicBezTo>
                  <a:lnTo>
                    <a:pt x="2643" y="1954"/>
                  </a:lnTo>
                  <a:cubicBezTo>
                    <a:pt x="2634" y="1954"/>
                    <a:pt x="2618" y="1946"/>
                    <a:pt x="2585" y="1946"/>
                  </a:cubicBezTo>
                  <a:cubicBezTo>
                    <a:pt x="2503" y="1962"/>
                    <a:pt x="2339" y="2052"/>
                    <a:pt x="2249" y="2102"/>
                  </a:cubicBezTo>
                  <a:cubicBezTo>
                    <a:pt x="2224" y="2118"/>
                    <a:pt x="2199" y="2134"/>
                    <a:pt x="2191" y="2134"/>
                  </a:cubicBezTo>
                  <a:cubicBezTo>
                    <a:pt x="2158" y="2151"/>
                    <a:pt x="2093" y="2151"/>
                    <a:pt x="2035" y="2151"/>
                  </a:cubicBezTo>
                  <a:cubicBezTo>
                    <a:pt x="1961" y="2151"/>
                    <a:pt x="1888" y="2151"/>
                    <a:pt x="1888" y="2159"/>
                  </a:cubicBezTo>
                  <a:cubicBezTo>
                    <a:pt x="1879" y="2184"/>
                    <a:pt x="1896" y="2200"/>
                    <a:pt x="1904" y="2216"/>
                  </a:cubicBezTo>
                  <a:cubicBezTo>
                    <a:pt x="1920" y="2249"/>
                    <a:pt x="1937" y="2274"/>
                    <a:pt x="1929" y="2315"/>
                  </a:cubicBezTo>
                  <a:cubicBezTo>
                    <a:pt x="1912" y="2348"/>
                    <a:pt x="1879" y="2397"/>
                    <a:pt x="1847" y="2446"/>
                  </a:cubicBezTo>
                  <a:cubicBezTo>
                    <a:pt x="1789" y="2512"/>
                    <a:pt x="1732" y="2586"/>
                    <a:pt x="1707" y="2610"/>
                  </a:cubicBezTo>
                  <a:cubicBezTo>
                    <a:pt x="1682" y="2635"/>
                    <a:pt x="1609" y="2635"/>
                    <a:pt x="1535" y="2627"/>
                  </a:cubicBezTo>
                  <a:cubicBezTo>
                    <a:pt x="1477" y="2627"/>
                    <a:pt x="1420" y="2627"/>
                    <a:pt x="1403" y="2635"/>
                  </a:cubicBezTo>
                  <a:lnTo>
                    <a:pt x="1403" y="2635"/>
                  </a:lnTo>
                  <a:cubicBezTo>
                    <a:pt x="1387" y="2643"/>
                    <a:pt x="1371" y="2660"/>
                    <a:pt x="1362" y="2668"/>
                  </a:cubicBezTo>
                  <a:cubicBezTo>
                    <a:pt x="1338" y="2692"/>
                    <a:pt x="1321" y="2717"/>
                    <a:pt x="1272" y="2733"/>
                  </a:cubicBezTo>
                  <a:cubicBezTo>
                    <a:pt x="1206" y="2758"/>
                    <a:pt x="1124" y="2660"/>
                    <a:pt x="1042" y="2578"/>
                  </a:cubicBezTo>
                  <a:cubicBezTo>
                    <a:pt x="1001" y="2528"/>
                    <a:pt x="960" y="2487"/>
                    <a:pt x="944" y="2479"/>
                  </a:cubicBezTo>
                  <a:cubicBezTo>
                    <a:pt x="919" y="2471"/>
                    <a:pt x="821" y="2446"/>
                    <a:pt x="730" y="2430"/>
                  </a:cubicBezTo>
                  <a:cubicBezTo>
                    <a:pt x="673" y="2413"/>
                    <a:pt x="616" y="2405"/>
                    <a:pt x="575" y="2397"/>
                  </a:cubicBezTo>
                  <a:cubicBezTo>
                    <a:pt x="566" y="2430"/>
                    <a:pt x="542" y="2487"/>
                    <a:pt x="517" y="2528"/>
                  </a:cubicBezTo>
                  <a:cubicBezTo>
                    <a:pt x="492" y="2561"/>
                    <a:pt x="460" y="2717"/>
                    <a:pt x="435" y="2840"/>
                  </a:cubicBezTo>
                  <a:cubicBezTo>
                    <a:pt x="419" y="2906"/>
                    <a:pt x="410" y="2963"/>
                    <a:pt x="402" y="2996"/>
                  </a:cubicBezTo>
                  <a:cubicBezTo>
                    <a:pt x="378" y="3062"/>
                    <a:pt x="312" y="3127"/>
                    <a:pt x="254" y="3168"/>
                  </a:cubicBezTo>
                  <a:cubicBezTo>
                    <a:pt x="230" y="3193"/>
                    <a:pt x="205" y="3218"/>
                    <a:pt x="189" y="3234"/>
                  </a:cubicBezTo>
                  <a:cubicBezTo>
                    <a:pt x="172" y="3259"/>
                    <a:pt x="287" y="3374"/>
                    <a:pt x="287" y="3374"/>
                  </a:cubicBezTo>
                  <a:lnTo>
                    <a:pt x="345" y="3431"/>
                  </a:lnTo>
                  <a:lnTo>
                    <a:pt x="263" y="3431"/>
                  </a:lnTo>
                  <a:cubicBezTo>
                    <a:pt x="263" y="3431"/>
                    <a:pt x="115" y="3439"/>
                    <a:pt x="82" y="3456"/>
                  </a:cubicBezTo>
                  <a:cubicBezTo>
                    <a:pt x="74" y="3456"/>
                    <a:pt x="57" y="3480"/>
                    <a:pt x="49" y="3513"/>
                  </a:cubicBezTo>
                  <a:cubicBezTo>
                    <a:pt x="33" y="3562"/>
                    <a:pt x="16" y="3628"/>
                    <a:pt x="8" y="3669"/>
                  </a:cubicBezTo>
                  <a:cubicBezTo>
                    <a:pt x="0" y="3694"/>
                    <a:pt x="8" y="3743"/>
                    <a:pt x="8" y="3784"/>
                  </a:cubicBezTo>
                  <a:cubicBezTo>
                    <a:pt x="16" y="3850"/>
                    <a:pt x="25" y="3915"/>
                    <a:pt x="33" y="3940"/>
                  </a:cubicBezTo>
                  <a:lnTo>
                    <a:pt x="33" y="3940"/>
                  </a:lnTo>
                  <a:cubicBezTo>
                    <a:pt x="33" y="3940"/>
                    <a:pt x="90" y="3956"/>
                    <a:pt x="148" y="3973"/>
                  </a:cubicBezTo>
                  <a:cubicBezTo>
                    <a:pt x="222" y="3981"/>
                    <a:pt x="287" y="3997"/>
                    <a:pt x="304" y="4038"/>
                  </a:cubicBezTo>
                  <a:cubicBezTo>
                    <a:pt x="320" y="4079"/>
                    <a:pt x="254" y="4145"/>
                    <a:pt x="189" y="4219"/>
                  </a:cubicBezTo>
                  <a:cubicBezTo>
                    <a:pt x="140" y="4268"/>
                    <a:pt x="82" y="4326"/>
                    <a:pt x="66" y="4358"/>
                  </a:cubicBezTo>
                  <a:cubicBezTo>
                    <a:pt x="49" y="4399"/>
                    <a:pt x="131" y="4654"/>
                    <a:pt x="181" y="4826"/>
                  </a:cubicBezTo>
                  <a:cubicBezTo>
                    <a:pt x="213" y="4925"/>
                    <a:pt x="230" y="4990"/>
                    <a:pt x="238" y="5015"/>
                  </a:cubicBezTo>
                  <a:cubicBezTo>
                    <a:pt x="238" y="5031"/>
                    <a:pt x="238" y="5048"/>
                    <a:pt x="238" y="5056"/>
                  </a:cubicBezTo>
                  <a:cubicBezTo>
                    <a:pt x="246" y="5097"/>
                    <a:pt x="254" y="5122"/>
                    <a:pt x="230" y="5179"/>
                  </a:cubicBezTo>
                  <a:cubicBezTo>
                    <a:pt x="213" y="5237"/>
                    <a:pt x="238" y="5516"/>
                    <a:pt x="254" y="5630"/>
                  </a:cubicBezTo>
                  <a:lnTo>
                    <a:pt x="254" y="5630"/>
                  </a:lnTo>
                  <a:lnTo>
                    <a:pt x="254" y="5663"/>
                  </a:lnTo>
                  <a:lnTo>
                    <a:pt x="254" y="5663"/>
                  </a:lnTo>
                  <a:cubicBezTo>
                    <a:pt x="254" y="5671"/>
                    <a:pt x="361" y="5680"/>
                    <a:pt x="476" y="5688"/>
                  </a:cubicBezTo>
                  <a:cubicBezTo>
                    <a:pt x="566" y="5688"/>
                    <a:pt x="665" y="5696"/>
                    <a:pt x="730" y="5713"/>
                  </a:cubicBezTo>
                  <a:cubicBezTo>
                    <a:pt x="829" y="5737"/>
                    <a:pt x="878" y="5795"/>
                    <a:pt x="903" y="5852"/>
                  </a:cubicBezTo>
                  <a:cubicBezTo>
                    <a:pt x="936" y="5901"/>
                    <a:pt x="936" y="5967"/>
                    <a:pt x="936" y="6000"/>
                  </a:cubicBezTo>
                  <a:cubicBezTo>
                    <a:pt x="936" y="6016"/>
                    <a:pt x="936" y="6024"/>
                    <a:pt x="936" y="6024"/>
                  </a:cubicBezTo>
                  <a:cubicBezTo>
                    <a:pt x="944" y="6090"/>
                    <a:pt x="944" y="6156"/>
                    <a:pt x="903" y="6213"/>
                  </a:cubicBezTo>
                  <a:cubicBezTo>
                    <a:pt x="895" y="6230"/>
                    <a:pt x="845" y="6287"/>
                    <a:pt x="771" y="6361"/>
                  </a:cubicBezTo>
                  <a:cubicBezTo>
                    <a:pt x="616" y="6533"/>
                    <a:pt x="353" y="6820"/>
                    <a:pt x="295" y="6935"/>
                  </a:cubicBezTo>
                  <a:cubicBezTo>
                    <a:pt x="378" y="6960"/>
                    <a:pt x="558" y="7009"/>
                    <a:pt x="747" y="7067"/>
                  </a:cubicBezTo>
                  <a:cubicBezTo>
                    <a:pt x="1067" y="7165"/>
                    <a:pt x="1428" y="7272"/>
                    <a:pt x="1502" y="7272"/>
                  </a:cubicBezTo>
                  <a:cubicBezTo>
                    <a:pt x="1551" y="7272"/>
                    <a:pt x="1658" y="7264"/>
                    <a:pt x="1789" y="7255"/>
                  </a:cubicBezTo>
                  <a:cubicBezTo>
                    <a:pt x="2002" y="7247"/>
                    <a:pt x="2265" y="7231"/>
                    <a:pt x="2323" y="7239"/>
                  </a:cubicBezTo>
                  <a:cubicBezTo>
                    <a:pt x="2355" y="7247"/>
                    <a:pt x="2396" y="7264"/>
                    <a:pt x="2437" y="7288"/>
                  </a:cubicBezTo>
                  <a:cubicBezTo>
                    <a:pt x="2495" y="7313"/>
                    <a:pt x="2552" y="7337"/>
                    <a:pt x="2569" y="7321"/>
                  </a:cubicBezTo>
                  <a:cubicBezTo>
                    <a:pt x="2585" y="7313"/>
                    <a:pt x="2602" y="7288"/>
                    <a:pt x="2634" y="7264"/>
                  </a:cubicBezTo>
                  <a:cubicBezTo>
                    <a:pt x="2700" y="7190"/>
                    <a:pt x="2799" y="7083"/>
                    <a:pt x="2897" y="7083"/>
                  </a:cubicBezTo>
                  <a:lnTo>
                    <a:pt x="2897" y="7083"/>
                  </a:lnTo>
                  <a:lnTo>
                    <a:pt x="2954" y="7083"/>
                  </a:lnTo>
                  <a:cubicBezTo>
                    <a:pt x="3119" y="7083"/>
                    <a:pt x="3439" y="7091"/>
                    <a:pt x="3521" y="7067"/>
                  </a:cubicBezTo>
                  <a:cubicBezTo>
                    <a:pt x="3603" y="7042"/>
                    <a:pt x="3989" y="6944"/>
                    <a:pt x="4071" y="6927"/>
                  </a:cubicBezTo>
                  <a:cubicBezTo>
                    <a:pt x="4087" y="6902"/>
                    <a:pt x="4128" y="6829"/>
                    <a:pt x="4120" y="6820"/>
                  </a:cubicBezTo>
                  <a:cubicBezTo>
                    <a:pt x="4120" y="6820"/>
                    <a:pt x="4120" y="6812"/>
                    <a:pt x="4120" y="6804"/>
                  </a:cubicBezTo>
                  <a:cubicBezTo>
                    <a:pt x="4095" y="6763"/>
                    <a:pt x="4062" y="6681"/>
                    <a:pt x="4087" y="6615"/>
                  </a:cubicBezTo>
                  <a:cubicBezTo>
                    <a:pt x="4095" y="6599"/>
                    <a:pt x="4095" y="6566"/>
                    <a:pt x="4095" y="6525"/>
                  </a:cubicBezTo>
                  <a:cubicBezTo>
                    <a:pt x="4087" y="6451"/>
                    <a:pt x="4087" y="6369"/>
                    <a:pt x="4120" y="6295"/>
                  </a:cubicBezTo>
                  <a:cubicBezTo>
                    <a:pt x="4136" y="6254"/>
                    <a:pt x="4144" y="6230"/>
                    <a:pt x="4144" y="6205"/>
                  </a:cubicBezTo>
                  <a:cubicBezTo>
                    <a:pt x="4153" y="6156"/>
                    <a:pt x="4161" y="6123"/>
                    <a:pt x="4218" y="6065"/>
                  </a:cubicBezTo>
                  <a:cubicBezTo>
                    <a:pt x="4276" y="6016"/>
                    <a:pt x="4374" y="5934"/>
                    <a:pt x="4473" y="5868"/>
                  </a:cubicBezTo>
                  <a:cubicBezTo>
                    <a:pt x="4555" y="5811"/>
                    <a:pt x="4637" y="5770"/>
                    <a:pt x="4678" y="5762"/>
                  </a:cubicBezTo>
                  <a:cubicBezTo>
                    <a:pt x="4719" y="5762"/>
                    <a:pt x="4760" y="5786"/>
                    <a:pt x="4809" y="5811"/>
                  </a:cubicBezTo>
                  <a:cubicBezTo>
                    <a:pt x="4858" y="5844"/>
                    <a:pt x="4908" y="5877"/>
                    <a:pt x="4949" y="5860"/>
                  </a:cubicBezTo>
                  <a:cubicBezTo>
                    <a:pt x="5006" y="5844"/>
                    <a:pt x="5072" y="5819"/>
                    <a:pt x="5121" y="5795"/>
                  </a:cubicBezTo>
                  <a:cubicBezTo>
                    <a:pt x="5137" y="5786"/>
                    <a:pt x="5146" y="5778"/>
                    <a:pt x="5154" y="5778"/>
                  </a:cubicBezTo>
                  <a:cubicBezTo>
                    <a:pt x="5146" y="5770"/>
                    <a:pt x="5129" y="5754"/>
                    <a:pt x="5121" y="5745"/>
                  </a:cubicBezTo>
                  <a:cubicBezTo>
                    <a:pt x="5088" y="5721"/>
                    <a:pt x="5055" y="5704"/>
                    <a:pt x="5047" y="5671"/>
                  </a:cubicBezTo>
                  <a:cubicBezTo>
                    <a:pt x="5031" y="5639"/>
                    <a:pt x="5047" y="5614"/>
                    <a:pt x="5096" y="5606"/>
                  </a:cubicBezTo>
                  <a:cubicBezTo>
                    <a:pt x="5129" y="5589"/>
                    <a:pt x="5154" y="5589"/>
                    <a:pt x="5187" y="5581"/>
                  </a:cubicBezTo>
                  <a:cubicBezTo>
                    <a:pt x="5244" y="5565"/>
                    <a:pt x="5285" y="5557"/>
                    <a:pt x="5326" y="5532"/>
                  </a:cubicBezTo>
                  <a:cubicBezTo>
                    <a:pt x="5351" y="5507"/>
                    <a:pt x="5392" y="5483"/>
                    <a:pt x="5425" y="5466"/>
                  </a:cubicBezTo>
                  <a:cubicBezTo>
                    <a:pt x="5458" y="5442"/>
                    <a:pt x="5490" y="5433"/>
                    <a:pt x="5507" y="5425"/>
                  </a:cubicBezTo>
                  <a:cubicBezTo>
                    <a:pt x="5531" y="5417"/>
                    <a:pt x="5589" y="5425"/>
                    <a:pt x="5638" y="5425"/>
                  </a:cubicBezTo>
                  <a:cubicBezTo>
                    <a:pt x="5663" y="5425"/>
                    <a:pt x="5687" y="5433"/>
                    <a:pt x="5712" y="5433"/>
                  </a:cubicBezTo>
                  <a:cubicBezTo>
                    <a:pt x="5753" y="5433"/>
                    <a:pt x="5819" y="5475"/>
                    <a:pt x="5876" y="5507"/>
                  </a:cubicBezTo>
                  <a:cubicBezTo>
                    <a:pt x="5917" y="5532"/>
                    <a:pt x="5950" y="5557"/>
                    <a:pt x="5983" y="5565"/>
                  </a:cubicBezTo>
                  <a:lnTo>
                    <a:pt x="5983" y="5565"/>
                  </a:lnTo>
                  <a:cubicBezTo>
                    <a:pt x="5991" y="5573"/>
                    <a:pt x="6024" y="5548"/>
                    <a:pt x="6073" y="5507"/>
                  </a:cubicBezTo>
                  <a:cubicBezTo>
                    <a:pt x="6155" y="5442"/>
                    <a:pt x="6237" y="5335"/>
                    <a:pt x="6254" y="5319"/>
                  </a:cubicBezTo>
                  <a:cubicBezTo>
                    <a:pt x="6254" y="5310"/>
                    <a:pt x="6254" y="5237"/>
                    <a:pt x="6254" y="5154"/>
                  </a:cubicBezTo>
                  <a:cubicBezTo>
                    <a:pt x="6245" y="5048"/>
                    <a:pt x="6237" y="4933"/>
                    <a:pt x="6254" y="4884"/>
                  </a:cubicBezTo>
                  <a:cubicBezTo>
                    <a:pt x="6270" y="4843"/>
                    <a:pt x="6286" y="4834"/>
                    <a:pt x="6311" y="4818"/>
                  </a:cubicBezTo>
                  <a:cubicBezTo>
                    <a:pt x="6327" y="4810"/>
                    <a:pt x="6344" y="4793"/>
                    <a:pt x="6360" y="4728"/>
                  </a:cubicBezTo>
                  <a:cubicBezTo>
                    <a:pt x="6377" y="4670"/>
                    <a:pt x="6377" y="4605"/>
                    <a:pt x="6377" y="4555"/>
                  </a:cubicBezTo>
                  <a:lnTo>
                    <a:pt x="6377" y="4555"/>
                  </a:lnTo>
                  <a:cubicBezTo>
                    <a:pt x="6385" y="4482"/>
                    <a:pt x="6385" y="4424"/>
                    <a:pt x="6418" y="4399"/>
                  </a:cubicBezTo>
                  <a:cubicBezTo>
                    <a:pt x="6434" y="4391"/>
                    <a:pt x="6451" y="4383"/>
                    <a:pt x="6475" y="4375"/>
                  </a:cubicBezTo>
                  <a:cubicBezTo>
                    <a:pt x="6492" y="4367"/>
                    <a:pt x="6516" y="4358"/>
                    <a:pt x="6549" y="4358"/>
                  </a:cubicBezTo>
                  <a:cubicBezTo>
                    <a:pt x="6574" y="4350"/>
                    <a:pt x="6606" y="4350"/>
                    <a:pt x="6647" y="4342"/>
                  </a:cubicBezTo>
                  <a:cubicBezTo>
                    <a:pt x="6689" y="4334"/>
                    <a:pt x="6738" y="4334"/>
                    <a:pt x="6762" y="4326"/>
                  </a:cubicBezTo>
                  <a:cubicBezTo>
                    <a:pt x="6787" y="4317"/>
                    <a:pt x="6861" y="4285"/>
                    <a:pt x="6910" y="4244"/>
                  </a:cubicBezTo>
                  <a:cubicBezTo>
                    <a:pt x="6951" y="4219"/>
                    <a:pt x="6984" y="4186"/>
                    <a:pt x="6984" y="4178"/>
                  </a:cubicBezTo>
                  <a:cubicBezTo>
                    <a:pt x="6984" y="4170"/>
                    <a:pt x="6968" y="4137"/>
                    <a:pt x="6943" y="4096"/>
                  </a:cubicBezTo>
                  <a:cubicBezTo>
                    <a:pt x="6894" y="4022"/>
                    <a:pt x="6828" y="3948"/>
                    <a:pt x="6812" y="3940"/>
                  </a:cubicBezTo>
                  <a:cubicBezTo>
                    <a:pt x="6803" y="3932"/>
                    <a:pt x="6746" y="3866"/>
                    <a:pt x="6705" y="3809"/>
                  </a:cubicBezTo>
                  <a:cubicBezTo>
                    <a:pt x="6680" y="3768"/>
                    <a:pt x="6656" y="3726"/>
                    <a:pt x="6664" y="3702"/>
                  </a:cubicBezTo>
                  <a:cubicBezTo>
                    <a:pt x="6672" y="3669"/>
                    <a:pt x="6697" y="3644"/>
                    <a:pt x="6730" y="3620"/>
                  </a:cubicBezTo>
                  <a:cubicBezTo>
                    <a:pt x="6762" y="3603"/>
                    <a:pt x="6803" y="3587"/>
                    <a:pt x="6844" y="3587"/>
                  </a:cubicBezTo>
                  <a:cubicBezTo>
                    <a:pt x="6869" y="3579"/>
                    <a:pt x="6935" y="3595"/>
                    <a:pt x="7000" y="3612"/>
                  </a:cubicBezTo>
                  <a:cubicBezTo>
                    <a:pt x="7074" y="3628"/>
                    <a:pt x="7148" y="3644"/>
                    <a:pt x="7181" y="3644"/>
                  </a:cubicBezTo>
                  <a:cubicBezTo>
                    <a:pt x="7222" y="3644"/>
                    <a:pt x="7296" y="3628"/>
                    <a:pt x="7361" y="3612"/>
                  </a:cubicBezTo>
                  <a:cubicBezTo>
                    <a:pt x="7452" y="3587"/>
                    <a:pt x="7526" y="3562"/>
                    <a:pt x="7542" y="3554"/>
                  </a:cubicBezTo>
                  <a:cubicBezTo>
                    <a:pt x="7550" y="3546"/>
                    <a:pt x="7558" y="3530"/>
                    <a:pt x="7567" y="3505"/>
                  </a:cubicBezTo>
                  <a:cubicBezTo>
                    <a:pt x="7583" y="3456"/>
                    <a:pt x="7591" y="3406"/>
                    <a:pt x="7591" y="3390"/>
                  </a:cubicBezTo>
                  <a:cubicBezTo>
                    <a:pt x="7591" y="3390"/>
                    <a:pt x="7575" y="3374"/>
                    <a:pt x="7550" y="3357"/>
                  </a:cubicBezTo>
                  <a:cubicBezTo>
                    <a:pt x="7501" y="3308"/>
                    <a:pt x="7444" y="3267"/>
                    <a:pt x="7468" y="3209"/>
                  </a:cubicBezTo>
                  <a:lnTo>
                    <a:pt x="7468" y="3209"/>
                  </a:lnTo>
                  <a:cubicBezTo>
                    <a:pt x="7485" y="3185"/>
                    <a:pt x="7534" y="3144"/>
                    <a:pt x="7575" y="3111"/>
                  </a:cubicBezTo>
                  <a:cubicBezTo>
                    <a:pt x="7608" y="3086"/>
                    <a:pt x="7649" y="3054"/>
                    <a:pt x="7649" y="3045"/>
                  </a:cubicBezTo>
                  <a:cubicBezTo>
                    <a:pt x="7657" y="3037"/>
                    <a:pt x="7657" y="3029"/>
                    <a:pt x="7665" y="3013"/>
                  </a:cubicBezTo>
                  <a:cubicBezTo>
                    <a:pt x="7682" y="2971"/>
                    <a:pt x="7698" y="2922"/>
                    <a:pt x="7731" y="2898"/>
                  </a:cubicBezTo>
                  <a:lnTo>
                    <a:pt x="7731" y="2898"/>
                  </a:lnTo>
                  <a:cubicBezTo>
                    <a:pt x="7747" y="2889"/>
                    <a:pt x="7772" y="2873"/>
                    <a:pt x="7796" y="2865"/>
                  </a:cubicBezTo>
                  <a:cubicBezTo>
                    <a:pt x="7829" y="2857"/>
                    <a:pt x="7854" y="2840"/>
                    <a:pt x="7854" y="2840"/>
                  </a:cubicBezTo>
                  <a:lnTo>
                    <a:pt x="7854" y="2816"/>
                  </a:lnTo>
                  <a:cubicBezTo>
                    <a:pt x="7854" y="2775"/>
                    <a:pt x="7862" y="2725"/>
                    <a:pt x="7895" y="2692"/>
                  </a:cubicBezTo>
                  <a:cubicBezTo>
                    <a:pt x="7911" y="2668"/>
                    <a:pt x="7928" y="2660"/>
                    <a:pt x="7936" y="2651"/>
                  </a:cubicBezTo>
                  <a:cubicBezTo>
                    <a:pt x="7952" y="2643"/>
                    <a:pt x="7961" y="2643"/>
                    <a:pt x="7952" y="2594"/>
                  </a:cubicBezTo>
                  <a:cubicBezTo>
                    <a:pt x="7944" y="2553"/>
                    <a:pt x="7944" y="2520"/>
                    <a:pt x="7944" y="2487"/>
                  </a:cubicBezTo>
                  <a:cubicBezTo>
                    <a:pt x="7944" y="2454"/>
                    <a:pt x="7944" y="2438"/>
                    <a:pt x="7936" y="2413"/>
                  </a:cubicBezTo>
                  <a:cubicBezTo>
                    <a:pt x="7920" y="2397"/>
                    <a:pt x="7895" y="2356"/>
                    <a:pt x="7862" y="2307"/>
                  </a:cubicBezTo>
                  <a:cubicBezTo>
                    <a:pt x="7813" y="2249"/>
                    <a:pt x="7764" y="2175"/>
                    <a:pt x="7747" y="2143"/>
                  </a:cubicBezTo>
                  <a:cubicBezTo>
                    <a:pt x="7739" y="2126"/>
                    <a:pt x="7731" y="2118"/>
                    <a:pt x="7723" y="2110"/>
                  </a:cubicBezTo>
                  <a:cubicBezTo>
                    <a:pt x="7690" y="2077"/>
                    <a:pt x="7665" y="2052"/>
                    <a:pt x="7690" y="1987"/>
                  </a:cubicBezTo>
                  <a:cubicBezTo>
                    <a:pt x="7698" y="1946"/>
                    <a:pt x="7747" y="1880"/>
                    <a:pt x="7805" y="1823"/>
                  </a:cubicBezTo>
                  <a:cubicBezTo>
                    <a:pt x="7870" y="1757"/>
                    <a:pt x="7944" y="1691"/>
                    <a:pt x="7985" y="1675"/>
                  </a:cubicBezTo>
                  <a:cubicBezTo>
                    <a:pt x="8034" y="1650"/>
                    <a:pt x="8084" y="1675"/>
                    <a:pt x="8141" y="1708"/>
                  </a:cubicBezTo>
                  <a:cubicBezTo>
                    <a:pt x="8174" y="1724"/>
                    <a:pt x="8207" y="1740"/>
                    <a:pt x="8215" y="1732"/>
                  </a:cubicBezTo>
                  <a:lnTo>
                    <a:pt x="8215" y="1732"/>
                  </a:lnTo>
                  <a:cubicBezTo>
                    <a:pt x="8231" y="1724"/>
                    <a:pt x="8305" y="1675"/>
                    <a:pt x="8387" y="1617"/>
                  </a:cubicBezTo>
                  <a:cubicBezTo>
                    <a:pt x="8543" y="1511"/>
                    <a:pt x="8748" y="1371"/>
                    <a:pt x="8798" y="1363"/>
                  </a:cubicBezTo>
                  <a:cubicBezTo>
                    <a:pt x="8814" y="1363"/>
                    <a:pt x="8913" y="1355"/>
                    <a:pt x="9027" y="1355"/>
                  </a:cubicBezTo>
                  <a:cubicBezTo>
                    <a:pt x="9224" y="1347"/>
                    <a:pt x="9471" y="1347"/>
                    <a:pt x="9503" y="1347"/>
                  </a:cubicBezTo>
                  <a:cubicBezTo>
                    <a:pt x="9544" y="1347"/>
                    <a:pt x="9594" y="1371"/>
                    <a:pt x="9643" y="1404"/>
                  </a:cubicBezTo>
                  <a:cubicBezTo>
                    <a:pt x="9684" y="1420"/>
                    <a:pt x="9717" y="1445"/>
                    <a:pt x="9725" y="1445"/>
                  </a:cubicBezTo>
                  <a:cubicBezTo>
                    <a:pt x="9733" y="1445"/>
                    <a:pt x="9758" y="1412"/>
                    <a:pt x="9791" y="1379"/>
                  </a:cubicBezTo>
                  <a:cubicBezTo>
                    <a:pt x="9856" y="1314"/>
                    <a:pt x="9947" y="1223"/>
                    <a:pt x="10037" y="1215"/>
                  </a:cubicBezTo>
                  <a:cubicBezTo>
                    <a:pt x="10053" y="1215"/>
                    <a:pt x="10061" y="1215"/>
                    <a:pt x="10061" y="1215"/>
                  </a:cubicBezTo>
                  <a:cubicBezTo>
                    <a:pt x="10061" y="1207"/>
                    <a:pt x="10053" y="1199"/>
                    <a:pt x="10053" y="1182"/>
                  </a:cubicBezTo>
                  <a:lnTo>
                    <a:pt x="10053" y="1182"/>
                  </a:lnTo>
                  <a:cubicBezTo>
                    <a:pt x="10037" y="1150"/>
                    <a:pt x="10020" y="1117"/>
                    <a:pt x="10037" y="1084"/>
                  </a:cubicBezTo>
                  <a:cubicBezTo>
                    <a:pt x="10053" y="1043"/>
                    <a:pt x="10094" y="985"/>
                    <a:pt x="10119" y="94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74"/>
            <p:cNvSpPr/>
            <p:nvPr/>
          </p:nvSpPr>
          <p:spPr>
            <a:xfrm>
              <a:off x="4723100" y="2187600"/>
              <a:ext cx="252975" cy="183450"/>
            </a:xfrm>
            <a:custGeom>
              <a:avLst/>
              <a:gdLst/>
              <a:ahLst/>
              <a:cxnLst/>
              <a:rect l="l" t="t" r="r" b="b"/>
              <a:pathLst>
                <a:path w="10119" h="7338" fill="none" extrusionOk="0">
                  <a:moveTo>
                    <a:pt x="10119" y="944"/>
                  </a:moveTo>
                  <a:lnTo>
                    <a:pt x="10078" y="928"/>
                  </a:lnTo>
                  <a:cubicBezTo>
                    <a:pt x="9996" y="887"/>
                    <a:pt x="9906" y="846"/>
                    <a:pt x="9881" y="838"/>
                  </a:cubicBezTo>
                  <a:cubicBezTo>
                    <a:pt x="9848" y="838"/>
                    <a:pt x="9823" y="838"/>
                    <a:pt x="9791" y="846"/>
                  </a:cubicBezTo>
                  <a:cubicBezTo>
                    <a:pt x="9758" y="854"/>
                    <a:pt x="9733" y="862"/>
                    <a:pt x="9700" y="887"/>
                  </a:cubicBezTo>
                  <a:cubicBezTo>
                    <a:pt x="9668" y="903"/>
                    <a:pt x="9635" y="936"/>
                    <a:pt x="9602" y="969"/>
                  </a:cubicBezTo>
                  <a:cubicBezTo>
                    <a:pt x="9553" y="1018"/>
                    <a:pt x="9512" y="1059"/>
                    <a:pt x="9462" y="1076"/>
                  </a:cubicBezTo>
                  <a:cubicBezTo>
                    <a:pt x="9430" y="1092"/>
                    <a:pt x="9405" y="1076"/>
                    <a:pt x="9397" y="1051"/>
                  </a:cubicBezTo>
                  <a:lnTo>
                    <a:pt x="9397" y="1051"/>
                  </a:lnTo>
                  <a:cubicBezTo>
                    <a:pt x="9389" y="1018"/>
                    <a:pt x="9405" y="977"/>
                    <a:pt x="9421" y="936"/>
                  </a:cubicBezTo>
                  <a:cubicBezTo>
                    <a:pt x="9438" y="912"/>
                    <a:pt x="9446" y="887"/>
                    <a:pt x="9446" y="871"/>
                  </a:cubicBezTo>
                  <a:cubicBezTo>
                    <a:pt x="9446" y="862"/>
                    <a:pt x="9438" y="862"/>
                    <a:pt x="9430" y="854"/>
                  </a:cubicBezTo>
                  <a:cubicBezTo>
                    <a:pt x="9405" y="846"/>
                    <a:pt x="9380" y="838"/>
                    <a:pt x="9356" y="830"/>
                  </a:cubicBezTo>
                  <a:cubicBezTo>
                    <a:pt x="9315" y="821"/>
                    <a:pt x="9265" y="821"/>
                    <a:pt x="9233" y="821"/>
                  </a:cubicBezTo>
                  <a:cubicBezTo>
                    <a:pt x="9192" y="830"/>
                    <a:pt x="9134" y="846"/>
                    <a:pt x="9068" y="879"/>
                  </a:cubicBezTo>
                  <a:cubicBezTo>
                    <a:pt x="9003" y="903"/>
                    <a:pt x="8937" y="936"/>
                    <a:pt x="8880" y="977"/>
                  </a:cubicBezTo>
                  <a:lnTo>
                    <a:pt x="8880" y="977"/>
                  </a:lnTo>
                  <a:cubicBezTo>
                    <a:pt x="8822" y="1010"/>
                    <a:pt x="8781" y="1059"/>
                    <a:pt x="8748" y="1100"/>
                  </a:cubicBezTo>
                  <a:cubicBezTo>
                    <a:pt x="8716" y="1133"/>
                    <a:pt x="8683" y="1166"/>
                    <a:pt x="8650" y="1191"/>
                  </a:cubicBezTo>
                  <a:cubicBezTo>
                    <a:pt x="8617" y="1207"/>
                    <a:pt x="8527" y="1240"/>
                    <a:pt x="8420" y="1281"/>
                  </a:cubicBezTo>
                  <a:lnTo>
                    <a:pt x="8420" y="1281"/>
                  </a:lnTo>
                  <a:cubicBezTo>
                    <a:pt x="8248" y="1330"/>
                    <a:pt x="8043" y="1396"/>
                    <a:pt x="8002" y="1404"/>
                  </a:cubicBezTo>
                  <a:lnTo>
                    <a:pt x="8002" y="1404"/>
                  </a:lnTo>
                  <a:cubicBezTo>
                    <a:pt x="7993" y="1404"/>
                    <a:pt x="7993" y="1404"/>
                    <a:pt x="7985" y="1404"/>
                  </a:cubicBezTo>
                  <a:cubicBezTo>
                    <a:pt x="7944" y="1404"/>
                    <a:pt x="7911" y="1363"/>
                    <a:pt x="7887" y="1314"/>
                  </a:cubicBezTo>
                  <a:cubicBezTo>
                    <a:pt x="7870" y="1264"/>
                    <a:pt x="7854" y="1215"/>
                    <a:pt x="7846" y="1191"/>
                  </a:cubicBezTo>
                  <a:cubicBezTo>
                    <a:pt x="7846" y="1174"/>
                    <a:pt x="7846" y="1166"/>
                    <a:pt x="7846" y="1158"/>
                  </a:cubicBezTo>
                  <a:cubicBezTo>
                    <a:pt x="7846" y="1150"/>
                    <a:pt x="7854" y="1051"/>
                    <a:pt x="7862" y="928"/>
                  </a:cubicBezTo>
                  <a:cubicBezTo>
                    <a:pt x="7887" y="723"/>
                    <a:pt x="7911" y="452"/>
                    <a:pt x="7911" y="444"/>
                  </a:cubicBezTo>
                  <a:lnTo>
                    <a:pt x="7911" y="444"/>
                  </a:lnTo>
                  <a:cubicBezTo>
                    <a:pt x="7903" y="427"/>
                    <a:pt x="7887" y="444"/>
                    <a:pt x="7854" y="444"/>
                  </a:cubicBezTo>
                  <a:cubicBezTo>
                    <a:pt x="7805" y="436"/>
                    <a:pt x="7739" y="427"/>
                    <a:pt x="7698" y="395"/>
                  </a:cubicBezTo>
                  <a:cubicBezTo>
                    <a:pt x="7624" y="354"/>
                    <a:pt x="7657" y="296"/>
                    <a:pt x="7690" y="239"/>
                  </a:cubicBezTo>
                  <a:cubicBezTo>
                    <a:pt x="7698" y="230"/>
                    <a:pt x="7706" y="214"/>
                    <a:pt x="7706" y="214"/>
                  </a:cubicBezTo>
                  <a:cubicBezTo>
                    <a:pt x="7706" y="198"/>
                    <a:pt x="7665" y="148"/>
                    <a:pt x="7624" y="99"/>
                  </a:cubicBezTo>
                  <a:cubicBezTo>
                    <a:pt x="7599" y="66"/>
                    <a:pt x="7575" y="33"/>
                    <a:pt x="7558" y="17"/>
                  </a:cubicBezTo>
                  <a:cubicBezTo>
                    <a:pt x="7558" y="9"/>
                    <a:pt x="7534" y="1"/>
                    <a:pt x="7501" y="1"/>
                  </a:cubicBezTo>
                  <a:cubicBezTo>
                    <a:pt x="7452" y="1"/>
                    <a:pt x="7394" y="9"/>
                    <a:pt x="7361" y="25"/>
                  </a:cubicBezTo>
                  <a:cubicBezTo>
                    <a:pt x="7337" y="33"/>
                    <a:pt x="7304" y="91"/>
                    <a:pt x="7271" y="148"/>
                  </a:cubicBezTo>
                  <a:cubicBezTo>
                    <a:pt x="7247" y="206"/>
                    <a:pt x="7214" y="271"/>
                    <a:pt x="7173" y="304"/>
                  </a:cubicBezTo>
                  <a:cubicBezTo>
                    <a:pt x="7140" y="337"/>
                    <a:pt x="7091" y="370"/>
                    <a:pt x="7050" y="395"/>
                  </a:cubicBezTo>
                  <a:cubicBezTo>
                    <a:pt x="7009" y="419"/>
                    <a:pt x="6968" y="444"/>
                    <a:pt x="6951" y="468"/>
                  </a:cubicBezTo>
                  <a:cubicBezTo>
                    <a:pt x="6935" y="485"/>
                    <a:pt x="6976" y="526"/>
                    <a:pt x="7009" y="559"/>
                  </a:cubicBezTo>
                  <a:cubicBezTo>
                    <a:pt x="7033" y="583"/>
                    <a:pt x="7058" y="608"/>
                    <a:pt x="7058" y="633"/>
                  </a:cubicBezTo>
                  <a:cubicBezTo>
                    <a:pt x="7058" y="657"/>
                    <a:pt x="7041" y="682"/>
                    <a:pt x="7017" y="715"/>
                  </a:cubicBezTo>
                  <a:cubicBezTo>
                    <a:pt x="6992" y="739"/>
                    <a:pt x="6959" y="764"/>
                    <a:pt x="6943" y="772"/>
                  </a:cubicBezTo>
                  <a:cubicBezTo>
                    <a:pt x="6902" y="797"/>
                    <a:pt x="6828" y="780"/>
                    <a:pt x="6754" y="764"/>
                  </a:cubicBezTo>
                  <a:cubicBezTo>
                    <a:pt x="6738" y="764"/>
                    <a:pt x="6721" y="756"/>
                    <a:pt x="6713" y="756"/>
                  </a:cubicBezTo>
                  <a:lnTo>
                    <a:pt x="6713" y="756"/>
                  </a:lnTo>
                  <a:lnTo>
                    <a:pt x="6713" y="756"/>
                  </a:lnTo>
                  <a:lnTo>
                    <a:pt x="6713" y="756"/>
                  </a:lnTo>
                  <a:cubicBezTo>
                    <a:pt x="6647" y="747"/>
                    <a:pt x="6549" y="731"/>
                    <a:pt x="6516" y="764"/>
                  </a:cubicBezTo>
                  <a:cubicBezTo>
                    <a:pt x="6492" y="797"/>
                    <a:pt x="6467" y="895"/>
                    <a:pt x="6451" y="969"/>
                  </a:cubicBezTo>
                  <a:cubicBezTo>
                    <a:pt x="6442" y="1010"/>
                    <a:pt x="6434" y="1035"/>
                    <a:pt x="6426" y="1059"/>
                  </a:cubicBezTo>
                  <a:cubicBezTo>
                    <a:pt x="6409" y="1117"/>
                    <a:pt x="6385" y="1133"/>
                    <a:pt x="6344" y="1150"/>
                  </a:cubicBezTo>
                  <a:lnTo>
                    <a:pt x="6344" y="1150"/>
                  </a:lnTo>
                  <a:cubicBezTo>
                    <a:pt x="6336" y="1150"/>
                    <a:pt x="6327" y="1158"/>
                    <a:pt x="6319" y="1166"/>
                  </a:cubicBezTo>
                  <a:cubicBezTo>
                    <a:pt x="6278" y="1191"/>
                    <a:pt x="6213" y="1133"/>
                    <a:pt x="6147" y="1076"/>
                  </a:cubicBezTo>
                  <a:cubicBezTo>
                    <a:pt x="6089" y="1026"/>
                    <a:pt x="6040" y="977"/>
                    <a:pt x="6032" y="985"/>
                  </a:cubicBezTo>
                  <a:cubicBezTo>
                    <a:pt x="6016" y="994"/>
                    <a:pt x="5999" y="994"/>
                    <a:pt x="5991" y="1002"/>
                  </a:cubicBezTo>
                  <a:cubicBezTo>
                    <a:pt x="5966" y="1010"/>
                    <a:pt x="5950" y="1018"/>
                    <a:pt x="5876" y="1059"/>
                  </a:cubicBezTo>
                  <a:cubicBezTo>
                    <a:pt x="5794" y="1100"/>
                    <a:pt x="5720" y="1117"/>
                    <a:pt x="5663" y="1125"/>
                  </a:cubicBezTo>
                  <a:cubicBezTo>
                    <a:pt x="5630" y="1133"/>
                    <a:pt x="5597" y="1141"/>
                    <a:pt x="5572" y="1150"/>
                  </a:cubicBezTo>
                  <a:cubicBezTo>
                    <a:pt x="5556" y="1158"/>
                    <a:pt x="5540" y="1174"/>
                    <a:pt x="5531" y="1199"/>
                  </a:cubicBezTo>
                  <a:cubicBezTo>
                    <a:pt x="5499" y="1232"/>
                    <a:pt x="5474" y="1273"/>
                    <a:pt x="5400" y="1281"/>
                  </a:cubicBezTo>
                  <a:cubicBezTo>
                    <a:pt x="5343" y="1281"/>
                    <a:pt x="5293" y="1264"/>
                    <a:pt x="5252" y="1240"/>
                  </a:cubicBezTo>
                  <a:cubicBezTo>
                    <a:pt x="5220" y="1215"/>
                    <a:pt x="5195" y="1182"/>
                    <a:pt x="5187" y="1174"/>
                  </a:cubicBezTo>
                  <a:lnTo>
                    <a:pt x="5187" y="1174"/>
                  </a:lnTo>
                  <a:cubicBezTo>
                    <a:pt x="5178" y="1158"/>
                    <a:pt x="5178" y="1125"/>
                    <a:pt x="5170" y="1092"/>
                  </a:cubicBezTo>
                  <a:cubicBezTo>
                    <a:pt x="5170" y="1068"/>
                    <a:pt x="5170" y="1051"/>
                    <a:pt x="5162" y="1035"/>
                  </a:cubicBezTo>
                  <a:cubicBezTo>
                    <a:pt x="5162" y="1035"/>
                    <a:pt x="5039" y="1059"/>
                    <a:pt x="4949" y="1076"/>
                  </a:cubicBezTo>
                  <a:cubicBezTo>
                    <a:pt x="4899" y="1076"/>
                    <a:pt x="4867" y="1084"/>
                    <a:pt x="4850" y="1084"/>
                  </a:cubicBezTo>
                  <a:cubicBezTo>
                    <a:pt x="4817" y="1084"/>
                    <a:pt x="4785" y="1035"/>
                    <a:pt x="4752" y="985"/>
                  </a:cubicBezTo>
                  <a:cubicBezTo>
                    <a:pt x="4727" y="936"/>
                    <a:pt x="4694" y="887"/>
                    <a:pt x="4678" y="887"/>
                  </a:cubicBezTo>
                  <a:cubicBezTo>
                    <a:pt x="4653" y="887"/>
                    <a:pt x="4522" y="895"/>
                    <a:pt x="4391" y="903"/>
                  </a:cubicBezTo>
                  <a:cubicBezTo>
                    <a:pt x="4276" y="912"/>
                    <a:pt x="4161" y="920"/>
                    <a:pt x="4144" y="920"/>
                  </a:cubicBezTo>
                  <a:cubicBezTo>
                    <a:pt x="4112" y="920"/>
                    <a:pt x="4054" y="887"/>
                    <a:pt x="3989" y="854"/>
                  </a:cubicBezTo>
                  <a:cubicBezTo>
                    <a:pt x="3906" y="813"/>
                    <a:pt x="3816" y="772"/>
                    <a:pt x="3800" y="780"/>
                  </a:cubicBezTo>
                  <a:cubicBezTo>
                    <a:pt x="3775" y="788"/>
                    <a:pt x="3718" y="871"/>
                    <a:pt x="3677" y="936"/>
                  </a:cubicBezTo>
                  <a:cubicBezTo>
                    <a:pt x="3644" y="985"/>
                    <a:pt x="3611" y="1026"/>
                    <a:pt x="3595" y="1035"/>
                  </a:cubicBezTo>
                  <a:cubicBezTo>
                    <a:pt x="3562" y="1059"/>
                    <a:pt x="3414" y="1043"/>
                    <a:pt x="3307" y="1035"/>
                  </a:cubicBezTo>
                  <a:cubicBezTo>
                    <a:pt x="3258" y="1026"/>
                    <a:pt x="3225" y="1026"/>
                    <a:pt x="3217" y="1026"/>
                  </a:cubicBezTo>
                  <a:cubicBezTo>
                    <a:pt x="3192" y="1026"/>
                    <a:pt x="3160" y="1051"/>
                    <a:pt x="3127" y="1076"/>
                  </a:cubicBezTo>
                  <a:cubicBezTo>
                    <a:pt x="3119" y="1084"/>
                    <a:pt x="3110" y="1092"/>
                    <a:pt x="3102" y="1100"/>
                  </a:cubicBezTo>
                  <a:lnTo>
                    <a:pt x="3102" y="1100"/>
                  </a:lnTo>
                  <a:cubicBezTo>
                    <a:pt x="3078" y="1125"/>
                    <a:pt x="3078" y="1199"/>
                    <a:pt x="3078" y="1248"/>
                  </a:cubicBezTo>
                  <a:lnTo>
                    <a:pt x="3078" y="1248"/>
                  </a:lnTo>
                  <a:lnTo>
                    <a:pt x="3078" y="1273"/>
                  </a:lnTo>
                  <a:cubicBezTo>
                    <a:pt x="3078" y="1322"/>
                    <a:pt x="3020" y="1420"/>
                    <a:pt x="2979" y="1486"/>
                  </a:cubicBezTo>
                  <a:lnTo>
                    <a:pt x="2954" y="1519"/>
                  </a:lnTo>
                  <a:cubicBezTo>
                    <a:pt x="2938" y="1544"/>
                    <a:pt x="2946" y="1593"/>
                    <a:pt x="2946" y="1642"/>
                  </a:cubicBezTo>
                  <a:cubicBezTo>
                    <a:pt x="2946" y="1675"/>
                    <a:pt x="2946" y="1708"/>
                    <a:pt x="2938" y="1732"/>
                  </a:cubicBezTo>
                  <a:cubicBezTo>
                    <a:pt x="2930" y="1782"/>
                    <a:pt x="2881" y="1814"/>
                    <a:pt x="2823" y="1864"/>
                  </a:cubicBezTo>
                  <a:cubicBezTo>
                    <a:pt x="2799" y="1880"/>
                    <a:pt x="2774" y="1905"/>
                    <a:pt x="2749" y="1921"/>
                  </a:cubicBezTo>
                  <a:cubicBezTo>
                    <a:pt x="2684" y="1978"/>
                    <a:pt x="2675" y="1970"/>
                    <a:pt x="2643" y="1954"/>
                  </a:cubicBezTo>
                  <a:lnTo>
                    <a:pt x="2643" y="1954"/>
                  </a:lnTo>
                  <a:cubicBezTo>
                    <a:pt x="2634" y="1954"/>
                    <a:pt x="2618" y="1946"/>
                    <a:pt x="2585" y="1946"/>
                  </a:cubicBezTo>
                  <a:cubicBezTo>
                    <a:pt x="2503" y="1962"/>
                    <a:pt x="2339" y="2052"/>
                    <a:pt x="2249" y="2102"/>
                  </a:cubicBezTo>
                  <a:cubicBezTo>
                    <a:pt x="2224" y="2118"/>
                    <a:pt x="2199" y="2134"/>
                    <a:pt x="2191" y="2134"/>
                  </a:cubicBezTo>
                  <a:cubicBezTo>
                    <a:pt x="2158" y="2151"/>
                    <a:pt x="2093" y="2151"/>
                    <a:pt x="2035" y="2151"/>
                  </a:cubicBezTo>
                  <a:cubicBezTo>
                    <a:pt x="1961" y="2151"/>
                    <a:pt x="1888" y="2151"/>
                    <a:pt x="1888" y="2159"/>
                  </a:cubicBezTo>
                  <a:cubicBezTo>
                    <a:pt x="1879" y="2184"/>
                    <a:pt x="1896" y="2200"/>
                    <a:pt x="1904" y="2216"/>
                  </a:cubicBezTo>
                  <a:cubicBezTo>
                    <a:pt x="1920" y="2249"/>
                    <a:pt x="1937" y="2274"/>
                    <a:pt x="1929" y="2315"/>
                  </a:cubicBezTo>
                  <a:cubicBezTo>
                    <a:pt x="1912" y="2348"/>
                    <a:pt x="1879" y="2397"/>
                    <a:pt x="1847" y="2446"/>
                  </a:cubicBezTo>
                  <a:cubicBezTo>
                    <a:pt x="1789" y="2512"/>
                    <a:pt x="1732" y="2586"/>
                    <a:pt x="1707" y="2610"/>
                  </a:cubicBezTo>
                  <a:cubicBezTo>
                    <a:pt x="1682" y="2635"/>
                    <a:pt x="1609" y="2635"/>
                    <a:pt x="1535" y="2627"/>
                  </a:cubicBezTo>
                  <a:cubicBezTo>
                    <a:pt x="1477" y="2627"/>
                    <a:pt x="1420" y="2627"/>
                    <a:pt x="1403" y="2635"/>
                  </a:cubicBezTo>
                  <a:lnTo>
                    <a:pt x="1403" y="2635"/>
                  </a:lnTo>
                  <a:cubicBezTo>
                    <a:pt x="1387" y="2643"/>
                    <a:pt x="1371" y="2660"/>
                    <a:pt x="1362" y="2668"/>
                  </a:cubicBezTo>
                  <a:cubicBezTo>
                    <a:pt x="1338" y="2692"/>
                    <a:pt x="1321" y="2717"/>
                    <a:pt x="1272" y="2733"/>
                  </a:cubicBezTo>
                  <a:cubicBezTo>
                    <a:pt x="1206" y="2758"/>
                    <a:pt x="1124" y="2660"/>
                    <a:pt x="1042" y="2578"/>
                  </a:cubicBezTo>
                  <a:cubicBezTo>
                    <a:pt x="1001" y="2528"/>
                    <a:pt x="960" y="2487"/>
                    <a:pt x="944" y="2479"/>
                  </a:cubicBezTo>
                  <a:cubicBezTo>
                    <a:pt x="919" y="2471"/>
                    <a:pt x="821" y="2446"/>
                    <a:pt x="730" y="2430"/>
                  </a:cubicBezTo>
                  <a:cubicBezTo>
                    <a:pt x="673" y="2413"/>
                    <a:pt x="616" y="2405"/>
                    <a:pt x="575" y="2397"/>
                  </a:cubicBezTo>
                  <a:cubicBezTo>
                    <a:pt x="566" y="2430"/>
                    <a:pt x="542" y="2487"/>
                    <a:pt x="517" y="2528"/>
                  </a:cubicBezTo>
                  <a:cubicBezTo>
                    <a:pt x="492" y="2561"/>
                    <a:pt x="460" y="2717"/>
                    <a:pt x="435" y="2840"/>
                  </a:cubicBezTo>
                  <a:cubicBezTo>
                    <a:pt x="419" y="2906"/>
                    <a:pt x="410" y="2963"/>
                    <a:pt x="402" y="2996"/>
                  </a:cubicBezTo>
                  <a:cubicBezTo>
                    <a:pt x="378" y="3062"/>
                    <a:pt x="312" y="3127"/>
                    <a:pt x="254" y="3168"/>
                  </a:cubicBezTo>
                  <a:cubicBezTo>
                    <a:pt x="230" y="3193"/>
                    <a:pt x="205" y="3218"/>
                    <a:pt x="189" y="3234"/>
                  </a:cubicBezTo>
                  <a:cubicBezTo>
                    <a:pt x="172" y="3259"/>
                    <a:pt x="287" y="3374"/>
                    <a:pt x="287" y="3374"/>
                  </a:cubicBezTo>
                  <a:lnTo>
                    <a:pt x="345" y="3431"/>
                  </a:lnTo>
                  <a:lnTo>
                    <a:pt x="263" y="3431"/>
                  </a:lnTo>
                  <a:cubicBezTo>
                    <a:pt x="263" y="3431"/>
                    <a:pt x="115" y="3439"/>
                    <a:pt x="82" y="3456"/>
                  </a:cubicBezTo>
                  <a:cubicBezTo>
                    <a:pt x="74" y="3456"/>
                    <a:pt x="57" y="3480"/>
                    <a:pt x="49" y="3513"/>
                  </a:cubicBezTo>
                  <a:cubicBezTo>
                    <a:pt x="33" y="3562"/>
                    <a:pt x="16" y="3628"/>
                    <a:pt x="8" y="3669"/>
                  </a:cubicBezTo>
                  <a:cubicBezTo>
                    <a:pt x="0" y="3694"/>
                    <a:pt x="8" y="3743"/>
                    <a:pt x="8" y="3784"/>
                  </a:cubicBezTo>
                  <a:cubicBezTo>
                    <a:pt x="16" y="3850"/>
                    <a:pt x="25" y="3915"/>
                    <a:pt x="33" y="3940"/>
                  </a:cubicBezTo>
                  <a:lnTo>
                    <a:pt x="33" y="3940"/>
                  </a:lnTo>
                  <a:cubicBezTo>
                    <a:pt x="33" y="3940"/>
                    <a:pt x="90" y="3956"/>
                    <a:pt x="148" y="3973"/>
                  </a:cubicBezTo>
                  <a:cubicBezTo>
                    <a:pt x="222" y="3981"/>
                    <a:pt x="287" y="3997"/>
                    <a:pt x="304" y="4038"/>
                  </a:cubicBezTo>
                  <a:cubicBezTo>
                    <a:pt x="320" y="4079"/>
                    <a:pt x="254" y="4145"/>
                    <a:pt x="189" y="4219"/>
                  </a:cubicBezTo>
                  <a:cubicBezTo>
                    <a:pt x="140" y="4268"/>
                    <a:pt x="82" y="4326"/>
                    <a:pt x="66" y="4358"/>
                  </a:cubicBezTo>
                  <a:cubicBezTo>
                    <a:pt x="49" y="4399"/>
                    <a:pt x="131" y="4654"/>
                    <a:pt x="181" y="4826"/>
                  </a:cubicBezTo>
                  <a:cubicBezTo>
                    <a:pt x="213" y="4925"/>
                    <a:pt x="230" y="4990"/>
                    <a:pt x="238" y="5015"/>
                  </a:cubicBezTo>
                  <a:cubicBezTo>
                    <a:pt x="238" y="5031"/>
                    <a:pt x="238" y="5048"/>
                    <a:pt x="238" y="5056"/>
                  </a:cubicBezTo>
                  <a:cubicBezTo>
                    <a:pt x="246" y="5097"/>
                    <a:pt x="254" y="5122"/>
                    <a:pt x="230" y="5179"/>
                  </a:cubicBezTo>
                  <a:cubicBezTo>
                    <a:pt x="213" y="5237"/>
                    <a:pt x="238" y="5516"/>
                    <a:pt x="254" y="5630"/>
                  </a:cubicBezTo>
                  <a:lnTo>
                    <a:pt x="254" y="5630"/>
                  </a:lnTo>
                  <a:lnTo>
                    <a:pt x="254" y="5663"/>
                  </a:lnTo>
                  <a:lnTo>
                    <a:pt x="254" y="5663"/>
                  </a:lnTo>
                  <a:cubicBezTo>
                    <a:pt x="254" y="5671"/>
                    <a:pt x="361" y="5680"/>
                    <a:pt x="476" y="5688"/>
                  </a:cubicBezTo>
                  <a:cubicBezTo>
                    <a:pt x="566" y="5688"/>
                    <a:pt x="665" y="5696"/>
                    <a:pt x="730" y="5713"/>
                  </a:cubicBezTo>
                  <a:cubicBezTo>
                    <a:pt x="829" y="5737"/>
                    <a:pt x="878" y="5795"/>
                    <a:pt x="903" y="5852"/>
                  </a:cubicBezTo>
                  <a:cubicBezTo>
                    <a:pt x="936" y="5901"/>
                    <a:pt x="936" y="5967"/>
                    <a:pt x="936" y="6000"/>
                  </a:cubicBezTo>
                  <a:cubicBezTo>
                    <a:pt x="936" y="6016"/>
                    <a:pt x="936" y="6024"/>
                    <a:pt x="936" y="6024"/>
                  </a:cubicBezTo>
                  <a:cubicBezTo>
                    <a:pt x="944" y="6090"/>
                    <a:pt x="944" y="6156"/>
                    <a:pt x="903" y="6213"/>
                  </a:cubicBezTo>
                  <a:cubicBezTo>
                    <a:pt x="895" y="6230"/>
                    <a:pt x="845" y="6287"/>
                    <a:pt x="771" y="6361"/>
                  </a:cubicBezTo>
                  <a:cubicBezTo>
                    <a:pt x="616" y="6533"/>
                    <a:pt x="353" y="6820"/>
                    <a:pt x="295" y="6935"/>
                  </a:cubicBezTo>
                  <a:cubicBezTo>
                    <a:pt x="378" y="6960"/>
                    <a:pt x="558" y="7009"/>
                    <a:pt x="747" y="7067"/>
                  </a:cubicBezTo>
                  <a:cubicBezTo>
                    <a:pt x="1067" y="7165"/>
                    <a:pt x="1428" y="7272"/>
                    <a:pt x="1502" y="7272"/>
                  </a:cubicBezTo>
                  <a:cubicBezTo>
                    <a:pt x="1551" y="7272"/>
                    <a:pt x="1658" y="7264"/>
                    <a:pt x="1789" y="7255"/>
                  </a:cubicBezTo>
                  <a:cubicBezTo>
                    <a:pt x="2002" y="7247"/>
                    <a:pt x="2265" y="7231"/>
                    <a:pt x="2323" y="7239"/>
                  </a:cubicBezTo>
                  <a:cubicBezTo>
                    <a:pt x="2355" y="7247"/>
                    <a:pt x="2396" y="7264"/>
                    <a:pt x="2437" y="7288"/>
                  </a:cubicBezTo>
                  <a:cubicBezTo>
                    <a:pt x="2495" y="7313"/>
                    <a:pt x="2552" y="7337"/>
                    <a:pt x="2569" y="7321"/>
                  </a:cubicBezTo>
                  <a:cubicBezTo>
                    <a:pt x="2585" y="7313"/>
                    <a:pt x="2602" y="7288"/>
                    <a:pt x="2634" y="7264"/>
                  </a:cubicBezTo>
                  <a:cubicBezTo>
                    <a:pt x="2700" y="7190"/>
                    <a:pt x="2799" y="7083"/>
                    <a:pt x="2897" y="7083"/>
                  </a:cubicBezTo>
                  <a:lnTo>
                    <a:pt x="2897" y="7083"/>
                  </a:lnTo>
                  <a:lnTo>
                    <a:pt x="2954" y="7083"/>
                  </a:lnTo>
                  <a:cubicBezTo>
                    <a:pt x="3119" y="7083"/>
                    <a:pt x="3439" y="7091"/>
                    <a:pt x="3521" y="7067"/>
                  </a:cubicBezTo>
                  <a:cubicBezTo>
                    <a:pt x="3603" y="7042"/>
                    <a:pt x="3989" y="6944"/>
                    <a:pt x="4071" y="6927"/>
                  </a:cubicBezTo>
                  <a:cubicBezTo>
                    <a:pt x="4087" y="6902"/>
                    <a:pt x="4128" y="6829"/>
                    <a:pt x="4120" y="6820"/>
                  </a:cubicBezTo>
                  <a:cubicBezTo>
                    <a:pt x="4120" y="6820"/>
                    <a:pt x="4120" y="6812"/>
                    <a:pt x="4120" y="6804"/>
                  </a:cubicBezTo>
                  <a:cubicBezTo>
                    <a:pt x="4095" y="6763"/>
                    <a:pt x="4062" y="6681"/>
                    <a:pt x="4087" y="6615"/>
                  </a:cubicBezTo>
                  <a:cubicBezTo>
                    <a:pt x="4095" y="6599"/>
                    <a:pt x="4095" y="6566"/>
                    <a:pt x="4095" y="6525"/>
                  </a:cubicBezTo>
                  <a:cubicBezTo>
                    <a:pt x="4087" y="6451"/>
                    <a:pt x="4087" y="6369"/>
                    <a:pt x="4120" y="6295"/>
                  </a:cubicBezTo>
                  <a:cubicBezTo>
                    <a:pt x="4136" y="6254"/>
                    <a:pt x="4144" y="6230"/>
                    <a:pt x="4144" y="6205"/>
                  </a:cubicBezTo>
                  <a:cubicBezTo>
                    <a:pt x="4153" y="6156"/>
                    <a:pt x="4161" y="6123"/>
                    <a:pt x="4218" y="6065"/>
                  </a:cubicBezTo>
                  <a:cubicBezTo>
                    <a:pt x="4276" y="6016"/>
                    <a:pt x="4374" y="5934"/>
                    <a:pt x="4473" y="5868"/>
                  </a:cubicBezTo>
                  <a:cubicBezTo>
                    <a:pt x="4555" y="5811"/>
                    <a:pt x="4637" y="5770"/>
                    <a:pt x="4678" y="5762"/>
                  </a:cubicBezTo>
                  <a:cubicBezTo>
                    <a:pt x="4719" y="5762"/>
                    <a:pt x="4760" y="5786"/>
                    <a:pt x="4809" y="5811"/>
                  </a:cubicBezTo>
                  <a:cubicBezTo>
                    <a:pt x="4858" y="5844"/>
                    <a:pt x="4908" y="5877"/>
                    <a:pt x="4949" y="5860"/>
                  </a:cubicBezTo>
                  <a:cubicBezTo>
                    <a:pt x="5006" y="5844"/>
                    <a:pt x="5072" y="5819"/>
                    <a:pt x="5121" y="5795"/>
                  </a:cubicBezTo>
                  <a:cubicBezTo>
                    <a:pt x="5137" y="5786"/>
                    <a:pt x="5146" y="5778"/>
                    <a:pt x="5154" y="5778"/>
                  </a:cubicBezTo>
                  <a:cubicBezTo>
                    <a:pt x="5146" y="5770"/>
                    <a:pt x="5129" y="5754"/>
                    <a:pt x="5121" y="5745"/>
                  </a:cubicBezTo>
                  <a:cubicBezTo>
                    <a:pt x="5088" y="5721"/>
                    <a:pt x="5055" y="5704"/>
                    <a:pt x="5047" y="5671"/>
                  </a:cubicBezTo>
                  <a:cubicBezTo>
                    <a:pt x="5031" y="5639"/>
                    <a:pt x="5047" y="5614"/>
                    <a:pt x="5096" y="5606"/>
                  </a:cubicBezTo>
                  <a:cubicBezTo>
                    <a:pt x="5129" y="5589"/>
                    <a:pt x="5154" y="5589"/>
                    <a:pt x="5187" y="5581"/>
                  </a:cubicBezTo>
                  <a:cubicBezTo>
                    <a:pt x="5244" y="5565"/>
                    <a:pt x="5285" y="5557"/>
                    <a:pt x="5326" y="5532"/>
                  </a:cubicBezTo>
                  <a:cubicBezTo>
                    <a:pt x="5351" y="5507"/>
                    <a:pt x="5392" y="5483"/>
                    <a:pt x="5425" y="5466"/>
                  </a:cubicBezTo>
                  <a:cubicBezTo>
                    <a:pt x="5458" y="5442"/>
                    <a:pt x="5490" y="5433"/>
                    <a:pt x="5507" y="5425"/>
                  </a:cubicBezTo>
                  <a:cubicBezTo>
                    <a:pt x="5531" y="5417"/>
                    <a:pt x="5589" y="5425"/>
                    <a:pt x="5638" y="5425"/>
                  </a:cubicBezTo>
                  <a:cubicBezTo>
                    <a:pt x="5663" y="5425"/>
                    <a:pt x="5687" y="5433"/>
                    <a:pt x="5712" y="5433"/>
                  </a:cubicBezTo>
                  <a:cubicBezTo>
                    <a:pt x="5753" y="5433"/>
                    <a:pt x="5819" y="5475"/>
                    <a:pt x="5876" y="5507"/>
                  </a:cubicBezTo>
                  <a:cubicBezTo>
                    <a:pt x="5917" y="5532"/>
                    <a:pt x="5950" y="5557"/>
                    <a:pt x="5983" y="5565"/>
                  </a:cubicBezTo>
                  <a:lnTo>
                    <a:pt x="5983" y="5565"/>
                  </a:lnTo>
                  <a:cubicBezTo>
                    <a:pt x="5991" y="5573"/>
                    <a:pt x="6024" y="5548"/>
                    <a:pt x="6073" y="5507"/>
                  </a:cubicBezTo>
                  <a:cubicBezTo>
                    <a:pt x="6155" y="5442"/>
                    <a:pt x="6237" y="5335"/>
                    <a:pt x="6254" y="5319"/>
                  </a:cubicBezTo>
                  <a:cubicBezTo>
                    <a:pt x="6254" y="5310"/>
                    <a:pt x="6254" y="5237"/>
                    <a:pt x="6254" y="5154"/>
                  </a:cubicBezTo>
                  <a:cubicBezTo>
                    <a:pt x="6245" y="5048"/>
                    <a:pt x="6237" y="4933"/>
                    <a:pt x="6254" y="4884"/>
                  </a:cubicBezTo>
                  <a:cubicBezTo>
                    <a:pt x="6270" y="4843"/>
                    <a:pt x="6286" y="4834"/>
                    <a:pt x="6311" y="4818"/>
                  </a:cubicBezTo>
                  <a:cubicBezTo>
                    <a:pt x="6327" y="4810"/>
                    <a:pt x="6344" y="4793"/>
                    <a:pt x="6360" y="4728"/>
                  </a:cubicBezTo>
                  <a:cubicBezTo>
                    <a:pt x="6377" y="4670"/>
                    <a:pt x="6377" y="4605"/>
                    <a:pt x="6377" y="4555"/>
                  </a:cubicBezTo>
                  <a:lnTo>
                    <a:pt x="6377" y="4555"/>
                  </a:lnTo>
                  <a:cubicBezTo>
                    <a:pt x="6385" y="4482"/>
                    <a:pt x="6385" y="4424"/>
                    <a:pt x="6418" y="4399"/>
                  </a:cubicBezTo>
                  <a:cubicBezTo>
                    <a:pt x="6434" y="4391"/>
                    <a:pt x="6451" y="4383"/>
                    <a:pt x="6475" y="4375"/>
                  </a:cubicBezTo>
                  <a:cubicBezTo>
                    <a:pt x="6492" y="4367"/>
                    <a:pt x="6516" y="4358"/>
                    <a:pt x="6549" y="4358"/>
                  </a:cubicBezTo>
                  <a:cubicBezTo>
                    <a:pt x="6574" y="4350"/>
                    <a:pt x="6606" y="4350"/>
                    <a:pt x="6647" y="4342"/>
                  </a:cubicBezTo>
                  <a:cubicBezTo>
                    <a:pt x="6689" y="4334"/>
                    <a:pt x="6738" y="4334"/>
                    <a:pt x="6762" y="4326"/>
                  </a:cubicBezTo>
                  <a:cubicBezTo>
                    <a:pt x="6787" y="4317"/>
                    <a:pt x="6861" y="4285"/>
                    <a:pt x="6910" y="4244"/>
                  </a:cubicBezTo>
                  <a:cubicBezTo>
                    <a:pt x="6951" y="4219"/>
                    <a:pt x="6984" y="4186"/>
                    <a:pt x="6984" y="4178"/>
                  </a:cubicBezTo>
                  <a:cubicBezTo>
                    <a:pt x="6984" y="4170"/>
                    <a:pt x="6968" y="4137"/>
                    <a:pt x="6943" y="4096"/>
                  </a:cubicBezTo>
                  <a:cubicBezTo>
                    <a:pt x="6894" y="4022"/>
                    <a:pt x="6828" y="3948"/>
                    <a:pt x="6812" y="3940"/>
                  </a:cubicBezTo>
                  <a:cubicBezTo>
                    <a:pt x="6803" y="3932"/>
                    <a:pt x="6746" y="3866"/>
                    <a:pt x="6705" y="3809"/>
                  </a:cubicBezTo>
                  <a:cubicBezTo>
                    <a:pt x="6680" y="3768"/>
                    <a:pt x="6656" y="3726"/>
                    <a:pt x="6664" y="3702"/>
                  </a:cubicBezTo>
                  <a:cubicBezTo>
                    <a:pt x="6672" y="3669"/>
                    <a:pt x="6697" y="3644"/>
                    <a:pt x="6730" y="3620"/>
                  </a:cubicBezTo>
                  <a:cubicBezTo>
                    <a:pt x="6762" y="3603"/>
                    <a:pt x="6803" y="3587"/>
                    <a:pt x="6844" y="3587"/>
                  </a:cubicBezTo>
                  <a:cubicBezTo>
                    <a:pt x="6869" y="3579"/>
                    <a:pt x="6935" y="3595"/>
                    <a:pt x="7000" y="3612"/>
                  </a:cubicBezTo>
                  <a:cubicBezTo>
                    <a:pt x="7074" y="3628"/>
                    <a:pt x="7148" y="3644"/>
                    <a:pt x="7181" y="3644"/>
                  </a:cubicBezTo>
                  <a:cubicBezTo>
                    <a:pt x="7222" y="3644"/>
                    <a:pt x="7296" y="3628"/>
                    <a:pt x="7361" y="3612"/>
                  </a:cubicBezTo>
                  <a:cubicBezTo>
                    <a:pt x="7452" y="3587"/>
                    <a:pt x="7526" y="3562"/>
                    <a:pt x="7542" y="3554"/>
                  </a:cubicBezTo>
                  <a:cubicBezTo>
                    <a:pt x="7550" y="3546"/>
                    <a:pt x="7558" y="3530"/>
                    <a:pt x="7567" y="3505"/>
                  </a:cubicBezTo>
                  <a:cubicBezTo>
                    <a:pt x="7583" y="3456"/>
                    <a:pt x="7591" y="3406"/>
                    <a:pt x="7591" y="3390"/>
                  </a:cubicBezTo>
                  <a:cubicBezTo>
                    <a:pt x="7591" y="3390"/>
                    <a:pt x="7575" y="3374"/>
                    <a:pt x="7550" y="3357"/>
                  </a:cubicBezTo>
                  <a:cubicBezTo>
                    <a:pt x="7501" y="3308"/>
                    <a:pt x="7444" y="3267"/>
                    <a:pt x="7468" y="3209"/>
                  </a:cubicBezTo>
                  <a:lnTo>
                    <a:pt x="7468" y="3209"/>
                  </a:lnTo>
                  <a:cubicBezTo>
                    <a:pt x="7485" y="3185"/>
                    <a:pt x="7534" y="3144"/>
                    <a:pt x="7575" y="3111"/>
                  </a:cubicBezTo>
                  <a:cubicBezTo>
                    <a:pt x="7608" y="3086"/>
                    <a:pt x="7649" y="3054"/>
                    <a:pt x="7649" y="3045"/>
                  </a:cubicBezTo>
                  <a:cubicBezTo>
                    <a:pt x="7657" y="3037"/>
                    <a:pt x="7657" y="3029"/>
                    <a:pt x="7665" y="3013"/>
                  </a:cubicBezTo>
                  <a:cubicBezTo>
                    <a:pt x="7682" y="2971"/>
                    <a:pt x="7698" y="2922"/>
                    <a:pt x="7731" y="2898"/>
                  </a:cubicBezTo>
                  <a:lnTo>
                    <a:pt x="7731" y="2898"/>
                  </a:lnTo>
                  <a:cubicBezTo>
                    <a:pt x="7747" y="2889"/>
                    <a:pt x="7772" y="2873"/>
                    <a:pt x="7796" y="2865"/>
                  </a:cubicBezTo>
                  <a:cubicBezTo>
                    <a:pt x="7829" y="2857"/>
                    <a:pt x="7854" y="2840"/>
                    <a:pt x="7854" y="2840"/>
                  </a:cubicBezTo>
                  <a:lnTo>
                    <a:pt x="7854" y="2816"/>
                  </a:lnTo>
                  <a:cubicBezTo>
                    <a:pt x="7854" y="2775"/>
                    <a:pt x="7862" y="2725"/>
                    <a:pt x="7895" y="2692"/>
                  </a:cubicBezTo>
                  <a:cubicBezTo>
                    <a:pt x="7911" y="2668"/>
                    <a:pt x="7928" y="2660"/>
                    <a:pt x="7936" y="2651"/>
                  </a:cubicBezTo>
                  <a:cubicBezTo>
                    <a:pt x="7952" y="2643"/>
                    <a:pt x="7961" y="2643"/>
                    <a:pt x="7952" y="2594"/>
                  </a:cubicBezTo>
                  <a:cubicBezTo>
                    <a:pt x="7944" y="2553"/>
                    <a:pt x="7944" y="2520"/>
                    <a:pt x="7944" y="2487"/>
                  </a:cubicBezTo>
                  <a:cubicBezTo>
                    <a:pt x="7944" y="2454"/>
                    <a:pt x="7944" y="2438"/>
                    <a:pt x="7936" y="2413"/>
                  </a:cubicBezTo>
                  <a:cubicBezTo>
                    <a:pt x="7920" y="2397"/>
                    <a:pt x="7895" y="2356"/>
                    <a:pt x="7862" y="2307"/>
                  </a:cubicBezTo>
                  <a:cubicBezTo>
                    <a:pt x="7813" y="2249"/>
                    <a:pt x="7764" y="2175"/>
                    <a:pt x="7747" y="2143"/>
                  </a:cubicBezTo>
                  <a:cubicBezTo>
                    <a:pt x="7739" y="2126"/>
                    <a:pt x="7731" y="2118"/>
                    <a:pt x="7723" y="2110"/>
                  </a:cubicBezTo>
                  <a:cubicBezTo>
                    <a:pt x="7690" y="2077"/>
                    <a:pt x="7665" y="2052"/>
                    <a:pt x="7690" y="1987"/>
                  </a:cubicBezTo>
                  <a:cubicBezTo>
                    <a:pt x="7698" y="1946"/>
                    <a:pt x="7747" y="1880"/>
                    <a:pt x="7805" y="1823"/>
                  </a:cubicBezTo>
                  <a:cubicBezTo>
                    <a:pt x="7870" y="1757"/>
                    <a:pt x="7944" y="1691"/>
                    <a:pt x="7985" y="1675"/>
                  </a:cubicBezTo>
                  <a:cubicBezTo>
                    <a:pt x="8034" y="1650"/>
                    <a:pt x="8084" y="1675"/>
                    <a:pt x="8141" y="1708"/>
                  </a:cubicBezTo>
                  <a:cubicBezTo>
                    <a:pt x="8174" y="1724"/>
                    <a:pt x="8207" y="1740"/>
                    <a:pt x="8215" y="1732"/>
                  </a:cubicBezTo>
                  <a:lnTo>
                    <a:pt x="8215" y="1732"/>
                  </a:lnTo>
                  <a:cubicBezTo>
                    <a:pt x="8231" y="1724"/>
                    <a:pt x="8305" y="1675"/>
                    <a:pt x="8387" y="1617"/>
                  </a:cubicBezTo>
                  <a:cubicBezTo>
                    <a:pt x="8543" y="1511"/>
                    <a:pt x="8748" y="1371"/>
                    <a:pt x="8798" y="1363"/>
                  </a:cubicBezTo>
                  <a:cubicBezTo>
                    <a:pt x="8814" y="1363"/>
                    <a:pt x="8913" y="1355"/>
                    <a:pt x="9027" y="1355"/>
                  </a:cubicBezTo>
                  <a:cubicBezTo>
                    <a:pt x="9224" y="1347"/>
                    <a:pt x="9471" y="1347"/>
                    <a:pt x="9503" y="1347"/>
                  </a:cubicBezTo>
                  <a:cubicBezTo>
                    <a:pt x="9544" y="1347"/>
                    <a:pt x="9594" y="1371"/>
                    <a:pt x="9643" y="1404"/>
                  </a:cubicBezTo>
                  <a:cubicBezTo>
                    <a:pt x="9684" y="1420"/>
                    <a:pt x="9717" y="1445"/>
                    <a:pt x="9725" y="1445"/>
                  </a:cubicBezTo>
                  <a:cubicBezTo>
                    <a:pt x="9733" y="1445"/>
                    <a:pt x="9758" y="1412"/>
                    <a:pt x="9791" y="1379"/>
                  </a:cubicBezTo>
                  <a:cubicBezTo>
                    <a:pt x="9856" y="1314"/>
                    <a:pt x="9947" y="1223"/>
                    <a:pt x="10037" y="1215"/>
                  </a:cubicBezTo>
                  <a:cubicBezTo>
                    <a:pt x="10053" y="1215"/>
                    <a:pt x="10061" y="1215"/>
                    <a:pt x="10061" y="1215"/>
                  </a:cubicBezTo>
                  <a:cubicBezTo>
                    <a:pt x="10061" y="1207"/>
                    <a:pt x="10053" y="1199"/>
                    <a:pt x="10053" y="1182"/>
                  </a:cubicBezTo>
                  <a:lnTo>
                    <a:pt x="10053" y="1182"/>
                  </a:lnTo>
                  <a:cubicBezTo>
                    <a:pt x="10037" y="1150"/>
                    <a:pt x="10020" y="1117"/>
                    <a:pt x="10037" y="1084"/>
                  </a:cubicBezTo>
                  <a:cubicBezTo>
                    <a:pt x="10053" y="1043"/>
                    <a:pt x="10094" y="985"/>
                    <a:pt x="10119" y="94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74"/>
            <p:cNvSpPr/>
            <p:nvPr/>
          </p:nvSpPr>
          <p:spPr>
            <a:xfrm>
              <a:off x="4883125" y="2086250"/>
              <a:ext cx="195550" cy="84350"/>
            </a:xfrm>
            <a:custGeom>
              <a:avLst/>
              <a:gdLst/>
              <a:ahLst/>
              <a:cxnLst/>
              <a:rect l="l" t="t" r="r" b="b"/>
              <a:pathLst>
                <a:path w="7822" h="3374" extrusionOk="0">
                  <a:moveTo>
                    <a:pt x="1108" y="797"/>
                  </a:moveTo>
                  <a:cubicBezTo>
                    <a:pt x="1149" y="797"/>
                    <a:pt x="1190" y="797"/>
                    <a:pt x="1223" y="797"/>
                  </a:cubicBezTo>
                  <a:cubicBezTo>
                    <a:pt x="1289" y="797"/>
                    <a:pt x="1346" y="788"/>
                    <a:pt x="1379" y="813"/>
                  </a:cubicBezTo>
                  <a:lnTo>
                    <a:pt x="1379" y="813"/>
                  </a:lnTo>
                  <a:cubicBezTo>
                    <a:pt x="1387" y="821"/>
                    <a:pt x="1395" y="829"/>
                    <a:pt x="1395" y="829"/>
                  </a:cubicBezTo>
                  <a:lnTo>
                    <a:pt x="1395" y="829"/>
                  </a:lnTo>
                  <a:cubicBezTo>
                    <a:pt x="1420" y="854"/>
                    <a:pt x="1428" y="903"/>
                    <a:pt x="1420" y="944"/>
                  </a:cubicBezTo>
                  <a:cubicBezTo>
                    <a:pt x="1420" y="985"/>
                    <a:pt x="1404" y="1026"/>
                    <a:pt x="1387" y="1051"/>
                  </a:cubicBezTo>
                  <a:cubicBezTo>
                    <a:pt x="1387" y="1051"/>
                    <a:pt x="1379" y="1059"/>
                    <a:pt x="1371" y="1067"/>
                  </a:cubicBezTo>
                  <a:cubicBezTo>
                    <a:pt x="1363" y="1076"/>
                    <a:pt x="1297" y="1108"/>
                    <a:pt x="1215" y="1149"/>
                  </a:cubicBezTo>
                  <a:cubicBezTo>
                    <a:pt x="1043" y="1248"/>
                    <a:pt x="780" y="1387"/>
                    <a:pt x="772" y="1404"/>
                  </a:cubicBezTo>
                  <a:cubicBezTo>
                    <a:pt x="772" y="1420"/>
                    <a:pt x="764" y="1429"/>
                    <a:pt x="764" y="1429"/>
                  </a:cubicBezTo>
                  <a:cubicBezTo>
                    <a:pt x="755" y="1453"/>
                    <a:pt x="755" y="1461"/>
                    <a:pt x="796" y="1494"/>
                  </a:cubicBezTo>
                  <a:cubicBezTo>
                    <a:pt x="829" y="1519"/>
                    <a:pt x="870" y="1535"/>
                    <a:pt x="911" y="1535"/>
                  </a:cubicBezTo>
                  <a:cubicBezTo>
                    <a:pt x="952" y="1543"/>
                    <a:pt x="1002" y="1543"/>
                    <a:pt x="1043" y="1535"/>
                  </a:cubicBezTo>
                  <a:cubicBezTo>
                    <a:pt x="1125" y="1527"/>
                    <a:pt x="1182" y="1601"/>
                    <a:pt x="1223" y="1650"/>
                  </a:cubicBezTo>
                  <a:cubicBezTo>
                    <a:pt x="1240" y="1667"/>
                    <a:pt x="1248" y="1683"/>
                    <a:pt x="1256" y="1683"/>
                  </a:cubicBezTo>
                  <a:cubicBezTo>
                    <a:pt x="1256" y="1683"/>
                    <a:pt x="1264" y="1683"/>
                    <a:pt x="1272" y="1691"/>
                  </a:cubicBezTo>
                  <a:cubicBezTo>
                    <a:pt x="1305" y="1699"/>
                    <a:pt x="1346" y="1699"/>
                    <a:pt x="1387" y="1699"/>
                  </a:cubicBezTo>
                  <a:cubicBezTo>
                    <a:pt x="1412" y="1708"/>
                    <a:pt x="1428" y="1708"/>
                    <a:pt x="1436" y="1699"/>
                  </a:cubicBezTo>
                  <a:cubicBezTo>
                    <a:pt x="1436" y="1691"/>
                    <a:pt x="1428" y="1683"/>
                    <a:pt x="1428" y="1667"/>
                  </a:cubicBezTo>
                  <a:cubicBezTo>
                    <a:pt x="1420" y="1617"/>
                    <a:pt x="1412" y="1576"/>
                    <a:pt x="1486" y="1560"/>
                  </a:cubicBezTo>
                  <a:cubicBezTo>
                    <a:pt x="1502" y="1552"/>
                    <a:pt x="1519" y="1527"/>
                    <a:pt x="1543" y="1502"/>
                  </a:cubicBezTo>
                  <a:cubicBezTo>
                    <a:pt x="1568" y="1470"/>
                    <a:pt x="1592" y="1429"/>
                    <a:pt x="1633" y="1420"/>
                  </a:cubicBezTo>
                  <a:cubicBezTo>
                    <a:pt x="1683" y="1412"/>
                    <a:pt x="1707" y="1461"/>
                    <a:pt x="1732" y="1535"/>
                  </a:cubicBezTo>
                  <a:cubicBezTo>
                    <a:pt x="1757" y="1593"/>
                    <a:pt x="1789" y="1675"/>
                    <a:pt x="1839" y="1675"/>
                  </a:cubicBezTo>
                  <a:cubicBezTo>
                    <a:pt x="1871" y="1667"/>
                    <a:pt x="1896" y="1667"/>
                    <a:pt x="1921" y="1667"/>
                  </a:cubicBezTo>
                  <a:cubicBezTo>
                    <a:pt x="1995" y="1658"/>
                    <a:pt x="2019" y="1658"/>
                    <a:pt x="2060" y="1699"/>
                  </a:cubicBezTo>
                  <a:cubicBezTo>
                    <a:pt x="2077" y="1724"/>
                    <a:pt x="2077" y="1757"/>
                    <a:pt x="2068" y="1790"/>
                  </a:cubicBezTo>
                  <a:cubicBezTo>
                    <a:pt x="2068" y="1822"/>
                    <a:pt x="2060" y="1863"/>
                    <a:pt x="2101" y="1880"/>
                  </a:cubicBezTo>
                  <a:cubicBezTo>
                    <a:pt x="2142" y="1896"/>
                    <a:pt x="2175" y="1896"/>
                    <a:pt x="2208" y="1896"/>
                  </a:cubicBezTo>
                  <a:cubicBezTo>
                    <a:pt x="2257" y="1905"/>
                    <a:pt x="2298" y="1913"/>
                    <a:pt x="2339" y="1937"/>
                  </a:cubicBezTo>
                  <a:cubicBezTo>
                    <a:pt x="2356" y="1954"/>
                    <a:pt x="2429" y="1954"/>
                    <a:pt x="2487" y="1954"/>
                  </a:cubicBezTo>
                  <a:cubicBezTo>
                    <a:pt x="2561" y="1954"/>
                    <a:pt x="2635" y="1954"/>
                    <a:pt x="2659" y="1987"/>
                  </a:cubicBezTo>
                  <a:lnTo>
                    <a:pt x="2659" y="1987"/>
                  </a:lnTo>
                  <a:cubicBezTo>
                    <a:pt x="2684" y="2019"/>
                    <a:pt x="2667" y="2052"/>
                    <a:pt x="2626" y="2093"/>
                  </a:cubicBezTo>
                  <a:lnTo>
                    <a:pt x="2626" y="2093"/>
                  </a:lnTo>
                  <a:cubicBezTo>
                    <a:pt x="2610" y="2101"/>
                    <a:pt x="2585" y="2126"/>
                    <a:pt x="2569" y="2142"/>
                  </a:cubicBezTo>
                  <a:cubicBezTo>
                    <a:pt x="2528" y="2167"/>
                    <a:pt x="2495" y="2192"/>
                    <a:pt x="2479" y="2216"/>
                  </a:cubicBezTo>
                  <a:cubicBezTo>
                    <a:pt x="2462" y="2233"/>
                    <a:pt x="2454" y="2249"/>
                    <a:pt x="2446" y="2266"/>
                  </a:cubicBezTo>
                  <a:lnTo>
                    <a:pt x="2446" y="2266"/>
                  </a:lnTo>
                  <a:cubicBezTo>
                    <a:pt x="2413" y="2323"/>
                    <a:pt x="2380" y="2372"/>
                    <a:pt x="2306" y="2356"/>
                  </a:cubicBezTo>
                  <a:cubicBezTo>
                    <a:pt x="2282" y="2348"/>
                    <a:pt x="2257" y="2339"/>
                    <a:pt x="2224" y="2331"/>
                  </a:cubicBezTo>
                  <a:cubicBezTo>
                    <a:pt x="2200" y="2315"/>
                    <a:pt x="2175" y="2307"/>
                    <a:pt x="2150" y="2307"/>
                  </a:cubicBezTo>
                  <a:cubicBezTo>
                    <a:pt x="2150" y="2315"/>
                    <a:pt x="2150" y="2323"/>
                    <a:pt x="2150" y="2331"/>
                  </a:cubicBezTo>
                  <a:cubicBezTo>
                    <a:pt x="2150" y="2389"/>
                    <a:pt x="2159" y="2446"/>
                    <a:pt x="2060" y="2479"/>
                  </a:cubicBezTo>
                  <a:cubicBezTo>
                    <a:pt x="2019" y="2495"/>
                    <a:pt x="1978" y="2495"/>
                    <a:pt x="1945" y="2495"/>
                  </a:cubicBezTo>
                  <a:cubicBezTo>
                    <a:pt x="1921" y="2487"/>
                    <a:pt x="1896" y="2487"/>
                    <a:pt x="1888" y="2504"/>
                  </a:cubicBezTo>
                  <a:cubicBezTo>
                    <a:pt x="1871" y="2520"/>
                    <a:pt x="1871" y="2536"/>
                    <a:pt x="1863" y="2553"/>
                  </a:cubicBezTo>
                  <a:lnTo>
                    <a:pt x="1863" y="2553"/>
                  </a:lnTo>
                  <a:cubicBezTo>
                    <a:pt x="1839" y="2610"/>
                    <a:pt x="1822" y="2668"/>
                    <a:pt x="1740" y="2668"/>
                  </a:cubicBezTo>
                  <a:cubicBezTo>
                    <a:pt x="1674" y="2676"/>
                    <a:pt x="1633" y="2643"/>
                    <a:pt x="1584" y="2610"/>
                  </a:cubicBezTo>
                  <a:cubicBezTo>
                    <a:pt x="1551" y="2586"/>
                    <a:pt x="1510" y="2561"/>
                    <a:pt x="1461" y="2545"/>
                  </a:cubicBezTo>
                  <a:cubicBezTo>
                    <a:pt x="1445" y="2536"/>
                    <a:pt x="1420" y="2536"/>
                    <a:pt x="1404" y="2536"/>
                  </a:cubicBezTo>
                  <a:cubicBezTo>
                    <a:pt x="1387" y="2545"/>
                    <a:pt x="1371" y="2553"/>
                    <a:pt x="1363" y="2561"/>
                  </a:cubicBezTo>
                  <a:cubicBezTo>
                    <a:pt x="1354" y="2577"/>
                    <a:pt x="1346" y="2586"/>
                    <a:pt x="1338" y="2602"/>
                  </a:cubicBezTo>
                  <a:cubicBezTo>
                    <a:pt x="1338" y="2610"/>
                    <a:pt x="1338" y="2627"/>
                    <a:pt x="1338" y="2635"/>
                  </a:cubicBezTo>
                  <a:cubicBezTo>
                    <a:pt x="1346" y="2668"/>
                    <a:pt x="1354" y="2717"/>
                    <a:pt x="1354" y="2758"/>
                  </a:cubicBezTo>
                  <a:cubicBezTo>
                    <a:pt x="1354" y="2815"/>
                    <a:pt x="1330" y="2856"/>
                    <a:pt x="1256" y="2840"/>
                  </a:cubicBezTo>
                  <a:cubicBezTo>
                    <a:pt x="1198" y="2824"/>
                    <a:pt x="1108" y="2742"/>
                    <a:pt x="1051" y="2692"/>
                  </a:cubicBezTo>
                  <a:cubicBezTo>
                    <a:pt x="1026" y="2717"/>
                    <a:pt x="1002" y="2742"/>
                    <a:pt x="969" y="2758"/>
                  </a:cubicBezTo>
                  <a:cubicBezTo>
                    <a:pt x="928" y="2791"/>
                    <a:pt x="878" y="2807"/>
                    <a:pt x="837" y="2807"/>
                  </a:cubicBezTo>
                  <a:cubicBezTo>
                    <a:pt x="829" y="2807"/>
                    <a:pt x="821" y="2799"/>
                    <a:pt x="813" y="2799"/>
                  </a:cubicBezTo>
                  <a:cubicBezTo>
                    <a:pt x="772" y="2791"/>
                    <a:pt x="706" y="2758"/>
                    <a:pt x="632" y="2742"/>
                  </a:cubicBezTo>
                  <a:cubicBezTo>
                    <a:pt x="550" y="2717"/>
                    <a:pt x="468" y="2692"/>
                    <a:pt x="411" y="2692"/>
                  </a:cubicBezTo>
                  <a:lnTo>
                    <a:pt x="411" y="2692"/>
                  </a:lnTo>
                  <a:lnTo>
                    <a:pt x="411" y="2692"/>
                  </a:lnTo>
                  <a:cubicBezTo>
                    <a:pt x="288" y="2692"/>
                    <a:pt x="66" y="2684"/>
                    <a:pt x="66" y="2684"/>
                  </a:cubicBezTo>
                  <a:cubicBezTo>
                    <a:pt x="58" y="2717"/>
                    <a:pt x="17" y="2971"/>
                    <a:pt x="0" y="3070"/>
                  </a:cubicBezTo>
                  <a:cubicBezTo>
                    <a:pt x="99" y="3078"/>
                    <a:pt x="353" y="3103"/>
                    <a:pt x="484" y="3094"/>
                  </a:cubicBezTo>
                  <a:cubicBezTo>
                    <a:pt x="608" y="3086"/>
                    <a:pt x="829" y="3136"/>
                    <a:pt x="977" y="3168"/>
                  </a:cubicBezTo>
                  <a:cubicBezTo>
                    <a:pt x="1051" y="3185"/>
                    <a:pt x="1100" y="3201"/>
                    <a:pt x="1116" y="3201"/>
                  </a:cubicBezTo>
                  <a:cubicBezTo>
                    <a:pt x="1141" y="3201"/>
                    <a:pt x="1207" y="3168"/>
                    <a:pt x="1281" y="3136"/>
                  </a:cubicBezTo>
                  <a:lnTo>
                    <a:pt x="1281" y="3136"/>
                  </a:lnTo>
                  <a:cubicBezTo>
                    <a:pt x="1338" y="3111"/>
                    <a:pt x="1387" y="3086"/>
                    <a:pt x="1420" y="3070"/>
                  </a:cubicBezTo>
                  <a:cubicBezTo>
                    <a:pt x="1502" y="3045"/>
                    <a:pt x="1527" y="3103"/>
                    <a:pt x="1543" y="3160"/>
                  </a:cubicBezTo>
                  <a:cubicBezTo>
                    <a:pt x="1551" y="3177"/>
                    <a:pt x="1560" y="3193"/>
                    <a:pt x="1560" y="3193"/>
                  </a:cubicBezTo>
                  <a:cubicBezTo>
                    <a:pt x="1576" y="3193"/>
                    <a:pt x="1592" y="3193"/>
                    <a:pt x="1609" y="3185"/>
                  </a:cubicBezTo>
                  <a:cubicBezTo>
                    <a:pt x="1666" y="3177"/>
                    <a:pt x="1715" y="3160"/>
                    <a:pt x="1724" y="3218"/>
                  </a:cubicBezTo>
                  <a:cubicBezTo>
                    <a:pt x="1732" y="3242"/>
                    <a:pt x="1724" y="3259"/>
                    <a:pt x="1724" y="3283"/>
                  </a:cubicBezTo>
                  <a:cubicBezTo>
                    <a:pt x="1715" y="3291"/>
                    <a:pt x="1715" y="3308"/>
                    <a:pt x="1715" y="3324"/>
                  </a:cubicBezTo>
                  <a:cubicBezTo>
                    <a:pt x="1715" y="3332"/>
                    <a:pt x="1724" y="3341"/>
                    <a:pt x="1740" y="3341"/>
                  </a:cubicBezTo>
                  <a:cubicBezTo>
                    <a:pt x="1781" y="3341"/>
                    <a:pt x="1822" y="3349"/>
                    <a:pt x="1871" y="3357"/>
                  </a:cubicBezTo>
                  <a:cubicBezTo>
                    <a:pt x="1945" y="3365"/>
                    <a:pt x="2019" y="3373"/>
                    <a:pt x="2036" y="3357"/>
                  </a:cubicBezTo>
                  <a:cubicBezTo>
                    <a:pt x="2052" y="3349"/>
                    <a:pt x="2068" y="3332"/>
                    <a:pt x="2085" y="3316"/>
                  </a:cubicBezTo>
                  <a:cubicBezTo>
                    <a:pt x="2118" y="3283"/>
                    <a:pt x="2159" y="3242"/>
                    <a:pt x="2208" y="3234"/>
                  </a:cubicBezTo>
                  <a:cubicBezTo>
                    <a:pt x="2241" y="3218"/>
                    <a:pt x="2331" y="3209"/>
                    <a:pt x="2421" y="3201"/>
                  </a:cubicBezTo>
                  <a:cubicBezTo>
                    <a:pt x="2512" y="3193"/>
                    <a:pt x="2610" y="3185"/>
                    <a:pt x="2667" y="3185"/>
                  </a:cubicBezTo>
                  <a:cubicBezTo>
                    <a:pt x="2758" y="3185"/>
                    <a:pt x="2938" y="3185"/>
                    <a:pt x="3004" y="3185"/>
                  </a:cubicBezTo>
                  <a:cubicBezTo>
                    <a:pt x="3012" y="3160"/>
                    <a:pt x="3020" y="3152"/>
                    <a:pt x="3037" y="3136"/>
                  </a:cubicBezTo>
                  <a:cubicBezTo>
                    <a:pt x="3061" y="3119"/>
                    <a:pt x="3094" y="3119"/>
                    <a:pt x="3127" y="3111"/>
                  </a:cubicBezTo>
                  <a:cubicBezTo>
                    <a:pt x="3168" y="3111"/>
                    <a:pt x="3217" y="3103"/>
                    <a:pt x="3226" y="3086"/>
                  </a:cubicBezTo>
                  <a:cubicBezTo>
                    <a:pt x="3234" y="3078"/>
                    <a:pt x="3234" y="3029"/>
                    <a:pt x="3242" y="2971"/>
                  </a:cubicBezTo>
                  <a:cubicBezTo>
                    <a:pt x="3250" y="2840"/>
                    <a:pt x="3258" y="2676"/>
                    <a:pt x="3340" y="2635"/>
                  </a:cubicBezTo>
                  <a:cubicBezTo>
                    <a:pt x="3390" y="2602"/>
                    <a:pt x="3513" y="2569"/>
                    <a:pt x="3628" y="2536"/>
                  </a:cubicBezTo>
                  <a:cubicBezTo>
                    <a:pt x="3751" y="2504"/>
                    <a:pt x="3882" y="2471"/>
                    <a:pt x="3882" y="2463"/>
                  </a:cubicBezTo>
                  <a:cubicBezTo>
                    <a:pt x="3882" y="2454"/>
                    <a:pt x="3874" y="2422"/>
                    <a:pt x="3866" y="2397"/>
                  </a:cubicBezTo>
                  <a:cubicBezTo>
                    <a:pt x="3866" y="2372"/>
                    <a:pt x="3857" y="2348"/>
                    <a:pt x="3857" y="2331"/>
                  </a:cubicBezTo>
                  <a:cubicBezTo>
                    <a:pt x="3849" y="2290"/>
                    <a:pt x="3857" y="2257"/>
                    <a:pt x="3898" y="2249"/>
                  </a:cubicBezTo>
                  <a:cubicBezTo>
                    <a:pt x="3915" y="2249"/>
                    <a:pt x="3964" y="2266"/>
                    <a:pt x="4013" y="2274"/>
                  </a:cubicBezTo>
                  <a:cubicBezTo>
                    <a:pt x="4087" y="2290"/>
                    <a:pt x="4169" y="2315"/>
                    <a:pt x="4186" y="2307"/>
                  </a:cubicBezTo>
                  <a:cubicBezTo>
                    <a:pt x="4210" y="2298"/>
                    <a:pt x="4243" y="2266"/>
                    <a:pt x="4276" y="2241"/>
                  </a:cubicBezTo>
                  <a:cubicBezTo>
                    <a:pt x="4325" y="2200"/>
                    <a:pt x="4366" y="2159"/>
                    <a:pt x="4399" y="2151"/>
                  </a:cubicBezTo>
                  <a:cubicBezTo>
                    <a:pt x="4432" y="2142"/>
                    <a:pt x="4448" y="2159"/>
                    <a:pt x="4465" y="2192"/>
                  </a:cubicBezTo>
                  <a:cubicBezTo>
                    <a:pt x="4473" y="2216"/>
                    <a:pt x="4481" y="2241"/>
                    <a:pt x="4481" y="2274"/>
                  </a:cubicBezTo>
                  <a:cubicBezTo>
                    <a:pt x="4498" y="2339"/>
                    <a:pt x="4506" y="2413"/>
                    <a:pt x="4539" y="2422"/>
                  </a:cubicBezTo>
                  <a:cubicBezTo>
                    <a:pt x="4596" y="2430"/>
                    <a:pt x="4703" y="2397"/>
                    <a:pt x="4777" y="2380"/>
                  </a:cubicBezTo>
                  <a:cubicBezTo>
                    <a:pt x="4826" y="2364"/>
                    <a:pt x="4859" y="2356"/>
                    <a:pt x="4875" y="2356"/>
                  </a:cubicBezTo>
                  <a:cubicBezTo>
                    <a:pt x="4900" y="2356"/>
                    <a:pt x="4924" y="2372"/>
                    <a:pt x="4957" y="2389"/>
                  </a:cubicBezTo>
                  <a:cubicBezTo>
                    <a:pt x="4982" y="2405"/>
                    <a:pt x="5015" y="2430"/>
                    <a:pt x="5023" y="2422"/>
                  </a:cubicBezTo>
                  <a:cubicBezTo>
                    <a:pt x="5039" y="2413"/>
                    <a:pt x="5072" y="2348"/>
                    <a:pt x="5121" y="2266"/>
                  </a:cubicBezTo>
                  <a:cubicBezTo>
                    <a:pt x="5220" y="2101"/>
                    <a:pt x="5359" y="1855"/>
                    <a:pt x="5441" y="1814"/>
                  </a:cubicBezTo>
                  <a:cubicBezTo>
                    <a:pt x="5515" y="1781"/>
                    <a:pt x="5655" y="1773"/>
                    <a:pt x="5770" y="1765"/>
                  </a:cubicBezTo>
                  <a:cubicBezTo>
                    <a:pt x="5835" y="1765"/>
                    <a:pt x="5893" y="1765"/>
                    <a:pt x="5934" y="1757"/>
                  </a:cubicBezTo>
                  <a:cubicBezTo>
                    <a:pt x="5983" y="1749"/>
                    <a:pt x="6065" y="1740"/>
                    <a:pt x="6147" y="1732"/>
                  </a:cubicBezTo>
                  <a:cubicBezTo>
                    <a:pt x="6262" y="1724"/>
                    <a:pt x="6377" y="1724"/>
                    <a:pt x="6377" y="1716"/>
                  </a:cubicBezTo>
                  <a:lnTo>
                    <a:pt x="6377" y="1716"/>
                  </a:lnTo>
                  <a:cubicBezTo>
                    <a:pt x="6393" y="1691"/>
                    <a:pt x="6484" y="1568"/>
                    <a:pt x="6566" y="1478"/>
                  </a:cubicBezTo>
                  <a:cubicBezTo>
                    <a:pt x="6615" y="1420"/>
                    <a:pt x="6664" y="1379"/>
                    <a:pt x="6697" y="1363"/>
                  </a:cubicBezTo>
                  <a:cubicBezTo>
                    <a:pt x="6713" y="1355"/>
                    <a:pt x="6754" y="1338"/>
                    <a:pt x="6820" y="1314"/>
                  </a:cubicBezTo>
                  <a:cubicBezTo>
                    <a:pt x="6984" y="1248"/>
                    <a:pt x="7255" y="1133"/>
                    <a:pt x="7378" y="1100"/>
                  </a:cubicBezTo>
                  <a:lnTo>
                    <a:pt x="7395" y="1092"/>
                  </a:lnTo>
                  <a:cubicBezTo>
                    <a:pt x="7550" y="1043"/>
                    <a:pt x="7805" y="969"/>
                    <a:pt x="7813" y="944"/>
                  </a:cubicBezTo>
                  <a:cubicBezTo>
                    <a:pt x="7821" y="936"/>
                    <a:pt x="7805" y="920"/>
                    <a:pt x="7797" y="895"/>
                  </a:cubicBezTo>
                  <a:cubicBezTo>
                    <a:pt x="7788" y="887"/>
                    <a:pt x="7780" y="870"/>
                    <a:pt x="7780" y="854"/>
                  </a:cubicBezTo>
                  <a:cubicBezTo>
                    <a:pt x="7747" y="846"/>
                    <a:pt x="7690" y="821"/>
                    <a:pt x="7674" y="805"/>
                  </a:cubicBezTo>
                  <a:cubicBezTo>
                    <a:pt x="7665" y="788"/>
                    <a:pt x="7624" y="747"/>
                    <a:pt x="7583" y="715"/>
                  </a:cubicBezTo>
                  <a:cubicBezTo>
                    <a:pt x="7567" y="698"/>
                    <a:pt x="7542" y="682"/>
                    <a:pt x="7534" y="682"/>
                  </a:cubicBezTo>
                  <a:cubicBezTo>
                    <a:pt x="7501" y="682"/>
                    <a:pt x="7436" y="673"/>
                    <a:pt x="7370" y="673"/>
                  </a:cubicBezTo>
                  <a:cubicBezTo>
                    <a:pt x="7304" y="665"/>
                    <a:pt x="7230" y="657"/>
                    <a:pt x="7198" y="641"/>
                  </a:cubicBezTo>
                  <a:cubicBezTo>
                    <a:pt x="7140" y="624"/>
                    <a:pt x="7091" y="518"/>
                    <a:pt x="7050" y="436"/>
                  </a:cubicBezTo>
                  <a:lnTo>
                    <a:pt x="7009" y="353"/>
                  </a:lnTo>
                  <a:cubicBezTo>
                    <a:pt x="7001" y="345"/>
                    <a:pt x="6804" y="329"/>
                    <a:pt x="6590" y="312"/>
                  </a:cubicBezTo>
                  <a:cubicBezTo>
                    <a:pt x="6344" y="288"/>
                    <a:pt x="6073" y="263"/>
                    <a:pt x="5999" y="263"/>
                  </a:cubicBezTo>
                  <a:cubicBezTo>
                    <a:pt x="5958" y="263"/>
                    <a:pt x="5860" y="263"/>
                    <a:pt x="5729" y="255"/>
                  </a:cubicBezTo>
                  <a:cubicBezTo>
                    <a:pt x="5326" y="239"/>
                    <a:pt x="4621" y="214"/>
                    <a:pt x="4580" y="222"/>
                  </a:cubicBezTo>
                  <a:cubicBezTo>
                    <a:pt x="4555" y="222"/>
                    <a:pt x="4481" y="255"/>
                    <a:pt x="4432" y="288"/>
                  </a:cubicBezTo>
                  <a:cubicBezTo>
                    <a:pt x="4399" y="304"/>
                    <a:pt x="4366" y="321"/>
                    <a:pt x="4350" y="329"/>
                  </a:cubicBezTo>
                  <a:cubicBezTo>
                    <a:pt x="4309" y="345"/>
                    <a:pt x="4219" y="312"/>
                    <a:pt x="4112" y="280"/>
                  </a:cubicBezTo>
                  <a:cubicBezTo>
                    <a:pt x="4038" y="255"/>
                    <a:pt x="3948" y="222"/>
                    <a:pt x="3882" y="214"/>
                  </a:cubicBezTo>
                  <a:cubicBezTo>
                    <a:pt x="3767" y="198"/>
                    <a:pt x="3710" y="124"/>
                    <a:pt x="3669" y="74"/>
                  </a:cubicBezTo>
                  <a:cubicBezTo>
                    <a:pt x="3652" y="58"/>
                    <a:pt x="3644" y="42"/>
                    <a:pt x="3636" y="42"/>
                  </a:cubicBezTo>
                  <a:lnTo>
                    <a:pt x="3636" y="42"/>
                  </a:lnTo>
                  <a:cubicBezTo>
                    <a:pt x="3619" y="33"/>
                    <a:pt x="3578" y="17"/>
                    <a:pt x="3529" y="17"/>
                  </a:cubicBezTo>
                  <a:cubicBezTo>
                    <a:pt x="3472" y="9"/>
                    <a:pt x="3414" y="1"/>
                    <a:pt x="3373" y="1"/>
                  </a:cubicBezTo>
                  <a:cubicBezTo>
                    <a:pt x="3349" y="1"/>
                    <a:pt x="3308" y="1"/>
                    <a:pt x="3275" y="9"/>
                  </a:cubicBezTo>
                  <a:lnTo>
                    <a:pt x="3275" y="9"/>
                  </a:lnTo>
                  <a:cubicBezTo>
                    <a:pt x="3234" y="17"/>
                    <a:pt x="3193" y="33"/>
                    <a:pt x="3168" y="42"/>
                  </a:cubicBezTo>
                  <a:cubicBezTo>
                    <a:pt x="3152" y="50"/>
                    <a:pt x="3127" y="74"/>
                    <a:pt x="3094" y="107"/>
                  </a:cubicBezTo>
                  <a:cubicBezTo>
                    <a:pt x="3045" y="165"/>
                    <a:pt x="2988" y="230"/>
                    <a:pt x="2971" y="255"/>
                  </a:cubicBezTo>
                  <a:lnTo>
                    <a:pt x="2971" y="255"/>
                  </a:lnTo>
                  <a:cubicBezTo>
                    <a:pt x="2963" y="271"/>
                    <a:pt x="2947" y="304"/>
                    <a:pt x="2947" y="329"/>
                  </a:cubicBezTo>
                  <a:lnTo>
                    <a:pt x="2947" y="329"/>
                  </a:lnTo>
                  <a:cubicBezTo>
                    <a:pt x="2938" y="370"/>
                    <a:pt x="2930" y="419"/>
                    <a:pt x="2930" y="452"/>
                  </a:cubicBezTo>
                  <a:cubicBezTo>
                    <a:pt x="2930" y="485"/>
                    <a:pt x="2947" y="518"/>
                    <a:pt x="2963" y="550"/>
                  </a:cubicBezTo>
                  <a:cubicBezTo>
                    <a:pt x="2979" y="575"/>
                    <a:pt x="2988" y="591"/>
                    <a:pt x="2996" y="616"/>
                  </a:cubicBezTo>
                  <a:cubicBezTo>
                    <a:pt x="2996" y="649"/>
                    <a:pt x="2988" y="665"/>
                    <a:pt x="2955" y="673"/>
                  </a:cubicBezTo>
                  <a:cubicBezTo>
                    <a:pt x="2930" y="682"/>
                    <a:pt x="2774" y="632"/>
                    <a:pt x="2594" y="567"/>
                  </a:cubicBezTo>
                  <a:cubicBezTo>
                    <a:pt x="2356" y="493"/>
                    <a:pt x="2085" y="403"/>
                    <a:pt x="2011" y="403"/>
                  </a:cubicBezTo>
                  <a:cubicBezTo>
                    <a:pt x="1929" y="394"/>
                    <a:pt x="1748" y="394"/>
                    <a:pt x="1601" y="403"/>
                  </a:cubicBezTo>
                  <a:cubicBezTo>
                    <a:pt x="1502" y="403"/>
                    <a:pt x="1420" y="411"/>
                    <a:pt x="1395" y="419"/>
                  </a:cubicBezTo>
                  <a:cubicBezTo>
                    <a:pt x="1379" y="427"/>
                    <a:pt x="1322" y="477"/>
                    <a:pt x="1264" y="534"/>
                  </a:cubicBezTo>
                  <a:cubicBezTo>
                    <a:pt x="1190" y="616"/>
                    <a:pt x="1108" y="706"/>
                    <a:pt x="1100" y="731"/>
                  </a:cubicBezTo>
                  <a:lnTo>
                    <a:pt x="1100" y="731"/>
                  </a:lnTo>
                  <a:cubicBezTo>
                    <a:pt x="1084" y="747"/>
                    <a:pt x="1100" y="772"/>
                    <a:pt x="1108" y="78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74"/>
            <p:cNvSpPr/>
            <p:nvPr/>
          </p:nvSpPr>
          <p:spPr>
            <a:xfrm>
              <a:off x="4883125" y="2086250"/>
              <a:ext cx="195550" cy="84350"/>
            </a:xfrm>
            <a:custGeom>
              <a:avLst/>
              <a:gdLst/>
              <a:ahLst/>
              <a:cxnLst/>
              <a:rect l="l" t="t" r="r" b="b"/>
              <a:pathLst>
                <a:path w="7822" h="3374" fill="none" extrusionOk="0">
                  <a:moveTo>
                    <a:pt x="1108" y="797"/>
                  </a:moveTo>
                  <a:cubicBezTo>
                    <a:pt x="1149" y="797"/>
                    <a:pt x="1190" y="797"/>
                    <a:pt x="1223" y="797"/>
                  </a:cubicBezTo>
                  <a:cubicBezTo>
                    <a:pt x="1289" y="797"/>
                    <a:pt x="1346" y="788"/>
                    <a:pt x="1379" y="813"/>
                  </a:cubicBezTo>
                  <a:lnTo>
                    <a:pt x="1379" y="813"/>
                  </a:lnTo>
                  <a:cubicBezTo>
                    <a:pt x="1387" y="821"/>
                    <a:pt x="1395" y="829"/>
                    <a:pt x="1395" y="829"/>
                  </a:cubicBezTo>
                  <a:lnTo>
                    <a:pt x="1395" y="829"/>
                  </a:lnTo>
                  <a:cubicBezTo>
                    <a:pt x="1420" y="854"/>
                    <a:pt x="1428" y="903"/>
                    <a:pt x="1420" y="944"/>
                  </a:cubicBezTo>
                  <a:cubicBezTo>
                    <a:pt x="1420" y="985"/>
                    <a:pt x="1404" y="1026"/>
                    <a:pt x="1387" y="1051"/>
                  </a:cubicBezTo>
                  <a:cubicBezTo>
                    <a:pt x="1387" y="1051"/>
                    <a:pt x="1379" y="1059"/>
                    <a:pt x="1371" y="1067"/>
                  </a:cubicBezTo>
                  <a:cubicBezTo>
                    <a:pt x="1363" y="1076"/>
                    <a:pt x="1297" y="1108"/>
                    <a:pt x="1215" y="1149"/>
                  </a:cubicBezTo>
                  <a:cubicBezTo>
                    <a:pt x="1043" y="1248"/>
                    <a:pt x="780" y="1387"/>
                    <a:pt x="772" y="1404"/>
                  </a:cubicBezTo>
                  <a:cubicBezTo>
                    <a:pt x="772" y="1420"/>
                    <a:pt x="764" y="1429"/>
                    <a:pt x="764" y="1429"/>
                  </a:cubicBezTo>
                  <a:cubicBezTo>
                    <a:pt x="755" y="1453"/>
                    <a:pt x="755" y="1461"/>
                    <a:pt x="796" y="1494"/>
                  </a:cubicBezTo>
                  <a:cubicBezTo>
                    <a:pt x="829" y="1519"/>
                    <a:pt x="870" y="1535"/>
                    <a:pt x="911" y="1535"/>
                  </a:cubicBezTo>
                  <a:cubicBezTo>
                    <a:pt x="952" y="1543"/>
                    <a:pt x="1002" y="1543"/>
                    <a:pt x="1043" y="1535"/>
                  </a:cubicBezTo>
                  <a:cubicBezTo>
                    <a:pt x="1125" y="1527"/>
                    <a:pt x="1182" y="1601"/>
                    <a:pt x="1223" y="1650"/>
                  </a:cubicBezTo>
                  <a:cubicBezTo>
                    <a:pt x="1240" y="1667"/>
                    <a:pt x="1248" y="1683"/>
                    <a:pt x="1256" y="1683"/>
                  </a:cubicBezTo>
                  <a:cubicBezTo>
                    <a:pt x="1256" y="1683"/>
                    <a:pt x="1264" y="1683"/>
                    <a:pt x="1272" y="1691"/>
                  </a:cubicBezTo>
                  <a:cubicBezTo>
                    <a:pt x="1305" y="1699"/>
                    <a:pt x="1346" y="1699"/>
                    <a:pt x="1387" y="1699"/>
                  </a:cubicBezTo>
                  <a:cubicBezTo>
                    <a:pt x="1412" y="1708"/>
                    <a:pt x="1428" y="1708"/>
                    <a:pt x="1436" y="1699"/>
                  </a:cubicBezTo>
                  <a:cubicBezTo>
                    <a:pt x="1436" y="1691"/>
                    <a:pt x="1428" y="1683"/>
                    <a:pt x="1428" y="1667"/>
                  </a:cubicBezTo>
                  <a:cubicBezTo>
                    <a:pt x="1420" y="1617"/>
                    <a:pt x="1412" y="1576"/>
                    <a:pt x="1486" y="1560"/>
                  </a:cubicBezTo>
                  <a:cubicBezTo>
                    <a:pt x="1502" y="1552"/>
                    <a:pt x="1519" y="1527"/>
                    <a:pt x="1543" y="1502"/>
                  </a:cubicBezTo>
                  <a:cubicBezTo>
                    <a:pt x="1568" y="1470"/>
                    <a:pt x="1592" y="1429"/>
                    <a:pt x="1633" y="1420"/>
                  </a:cubicBezTo>
                  <a:cubicBezTo>
                    <a:pt x="1683" y="1412"/>
                    <a:pt x="1707" y="1461"/>
                    <a:pt x="1732" y="1535"/>
                  </a:cubicBezTo>
                  <a:cubicBezTo>
                    <a:pt x="1757" y="1593"/>
                    <a:pt x="1789" y="1675"/>
                    <a:pt x="1839" y="1675"/>
                  </a:cubicBezTo>
                  <a:cubicBezTo>
                    <a:pt x="1871" y="1667"/>
                    <a:pt x="1896" y="1667"/>
                    <a:pt x="1921" y="1667"/>
                  </a:cubicBezTo>
                  <a:cubicBezTo>
                    <a:pt x="1995" y="1658"/>
                    <a:pt x="2019" y="1658"/>
                    <a:pt x="2060" y="1699"/>
                  </a:cubicBezTo>
                  <a:cubicBezTo>
                    <a:pt x="2077" y="1724"/>
                    <a:pt x="2077" y="1757"/>
                    <a:pt x="2068" y="1790"/>
                  </a:cubicBezTo>
                  <a:cubicBezTo>
                    <a:pt x="2068" y="1822"/>
                    <a:pt x="2060" y="1863"/>
                    <a:pt x="2101" y="1880"/>
                  </a:cubicBezTo>
                  <a:cubicBezTo>
                    <a:pt x="2142" y="1896"/>
                    <a:pt x="2175" y="1896"/>
                    <a:pt x="2208" y="1896"/>
                  </a:cubicBezTo>
                  <a:cubicBezTo>
                    <a:pt x="2257" y="1905"/>
                    <a:pt x="2298" y="1913"/>
                    <a:pt x="2339" y="1937"/>
                  </a:cubicBezTo>
                  <a:cubicBezTo>
                    <a:pt x="2356" y="1954"/>
                    <a:pt x="2429" y="1954"/>
                    <a:pt x="2487" y="1954"/>
                  </a:cubicBezTo>
                  <a:cubicBezTo>
                    <a:pt x="2561" y="1954"/>
                    <a:pt x="2635" y="1954"/>
                    <a:pt x="2659" y="1987"/>
                  </a:cubicBezTo>
                  <a:lnTo>
                    <a:pt x="2659" y="1987"/>
                  </a:lnTo>
                  <a:cubicBezTo>
                    <a:pt x="2684" y="2019"/>
                    <a:pt x="2667" y="2052"/>
                    <a:pt x="2626" y="2093"/>
                  </a:cubicBezTo>
                  <a:lnTo>
                    <a:pt x="2626" y="2093"/>
                  </a:lnTo>
                  <a:cubicBezTo>
                    <a:pt x="2610" y="2101"/>
                    <a:pt x="2585" y="2126"/>
                    <a:pt x="2569" y="2142"/>
                  </a:cubicBezTo>
                  <a:cubicBezTo>
                    <a:pt x="2528" y="2167"/>
                    <a:pt x="2495" y="2192"/>
                    <a:pt x="2479" y="2216"/>
                  </a:cubicBezTo>
                  <a:cubicBezTo>
                    <a:pt x="2462" y="2233"/>
                    <a:pt x="2454" y="2249"/>
                    <a:pt x="2446" y="2266"/>
                  </a:cubicBezTo>
                  <a:lnTo>
                    <a:pt x="2446" y="2266"/>
                  </a:lnTo>
                  <a:cubicBezTo>
                    <a:pt x="2413" y="2323"/>
                    <a:pt x="2380" y="2372"/>
                    <a:pt x="2306" y="2356"/>
                  </a:cubicBezTo>
                  <a:cubicBezTo>
                    <a:pt x="2282" y="2348"/>
                    <a:pt x="2257" y="2339"/>
                    <a:pt x="2224" y="2331"/>
                  </a:cubicBezTo>
                  <a:cubicBezTo>
                    <a:pt x="2200" y="2315"/>
                    <a:pt x="2175" y="2307"/>
                    <a:pt x="2150" y="2307"/>
                  </a:cubicBezTo>
                  <a:cubicBezTo>
                    <a:pt x="2150" y="2315"/>
                    <a:pt x="2150" y="2323"/>
                    <a:pt x="2150" y="2331"/>
                  </a:cubicBezTo>
                  <a:cubicBezTo>
                    <a:pt x="2150" y="2389"/>
                    <a:pt x="2159" y="2446"/>
                    <a:pt x="2060" y="2479"/>
                  </a:cubicBezTo>
                  <a:cubicBezTo>
                    <a:pt x="2019" y="2495"/>
                    <a:pt x="1978" y="2495"/>
                    <a:pt x="1945" y="2495"/>
                  </a:cubicBezTo>
                  <a:cubicBezTo>
                    <a:pt x="1921" y="2487"/>
                    <a:pt x="1896" y="2487"/>
                    <a:pt x="1888" y="2504"/>
                  </a:cubicBezTo>
                  <a:cubicBezTo>
                    <a:pt x="1871" y="2520"/>
                    <a:pt x="1871" y="2536"/>
                    <a:pt x="1863" y="2553"/>
                  </a:cubicBezTo>
                  <a:lnTo>
                    <a:pt x="1863" y="2553"/>
                  </a:lnTo>
                  <a:cubicBezTo>
                    <a:pt x="1839" y="2610"/>
                    <a:pt x="1822" y="2668"/>
                    <a:pt x="1740" y="2668"/>
                  </a:cubicBezTo>
                  <a:cubicBezTo>
                    <a:pt x="1674" y="2676"/>
                    <a:pt x="1633" y="2643"/>
                    <a:pt x="1584" y="2610"/>
                  </a:cubicBezTo>
                  <a:cubicBezTo>
                    <a:pt x="1551" y="2586"/>
                    <a:pt x="1510" y="2561"/>
                    <a:pt x="1461" y="2545"/>
                  </a:cubicBezTo>
                  <a:cubicBezTo>
                    <a:pt x="1445" y="2536"/>
                    <a:pt x="1420" y="2536"/>
                    <a:pt x="1404" y="2536"/>
                  </a:cubicBezTo>
                  <a:cubicBezTo>
                    <a:pt x="1387" y="2545"/>
                    <a:pt x="1371" y="2553"/>
                    <a:pt x="1363" y="2561"/>
                  </a:cubicBezTo>
                  <a:cubicBezTo>
                    <a:pt x="1354" y="2577"/>
                    <a:pt x="1346" y="2586"/>
                    <a:pt x="1338" y="2602"/>
                  </a:cubicBezTo>
                  <a:cubicBezTo>
                    <a:pt x="1338" y="2610"/>
                    <a:pt x="1338" y="2627"/>
                    <a:pt x="1338" y="2635"/>
                  </a:cubicBezTo>
                  <a:cubicBezTo>
                    <a:pt x="1346" y="2668"/>
                    <a:pt x="1354" y="2717"/>
                    <a:pt x="1354" y="2758"/>
                  </a:cubicBezTo>
                  <a:cubicBezTo>
                    <a:pt x="1354" y="2815"/>
                    <a:pt x="1330" y="2856"/>
                    <a:pt x="1256" y="2840"/>
                  </a:cubicBezTo>
                  <a:cubicBezTo>
                    <a:pt x="1198" y="2824"/>
                    <a:pt x="1108" y="2742"/>
                    <a:pt x="1051" y="2692"/>
                  </a:cubicBezTo>
                  <a:cubicBezTo>
                    <a:pt x="1026" y="2717"/>
                    <a:pt x="1002" y="2742"/>
                    <a:pt x="969" y="2758"/>
                  </a:cubicBezTo>
                  <a:cubicBezTo>
                    <a:pt x="928" y="2791"/>
                    <a:pt x="878" y="2807"/>
                    <a:pt x="837" y="2807"/>
                  </a:cubicBezTo>
                  <a:cubicBezTo>
                    <a:pt x="829" y="2807"/>
                    <a:pt x="821" y="2799"/>
                    <a:pt x="813" y="2799"/>
                  </a:cubicBezTo>
                  <a:cubicBezTo>
                    <a:pt x="772" y="2791"/>
                    <a:pt x="706" y="2758"/>
                    <a:pt x="632" y="2742"/>
                  </a:cubicBezTo>
                  <a:cubicBezTo>
                    <a:pt x="550" y="2717"/>
                    <a:pt x="468" y="2692"/>
                    <a:pt x="411" y="2692"/>
                  </a:cubicBezTo>
                  <a:lnTo>
                    <a:pt x="411" y="2692"/>
                  </a:lnTo>
                  <a:lnTo>
                    <a:pt x="411" y="2692"/>
                  </a:lnTo>
                  <a:cubicBezTo>
                    <a:pt x="288" y="2692"/>
                    <a:pt x="66" y="2684"/>
                    <a:pt x="66" y="2684"/>
                  </a:cubicBezTo>
                  <a:cubicBezTo>
                    <a:pt x="58" y="2717"/>
                    <a:pt x="17" y="2971"/>
                    <a:pt x="0" y="3070"/>
                  </a:cubicBezTo>
                  <a:cubicBezTo>
                    <a:pt x="99" y="3078"/>
                    <a:pt x="353" y="3103"/>
                    <a:pt x="484" y="3094"/>
                  </a:cubicBezTo>
                  <a:cubicBezTo>
                    <a:pt x="608" y="3086"/>
                    <a:pt x="829" y="3136"/>
                    <a:pt x="977" y="3168"/>
                  </a:cubicBezTo>
                  <a:cubicBezTo>
                    <a:pt x="1051" y="3185"/>
                    <a:pt x="1100" y="3201"/>
                    <a:pt x="1116" y="3201"/>
                  </a:cubicBezTo>
                  <a:cubicBezTo>
                    <a:pt x="1141" y="3201"/>
                    <a:pt x="1207" y="3168"/>
                    <a:pt x="1281" y="3136"/>
                  </a:cubicBezTo>
                  <a:lnTo>
                    <a:pt x="1281" y="3136"/>
                  </a:lnTo>
                  <a:cubicBezTo>
                    <a:pt x="1338" y="3111"/>
                    <a:pt x="1387" y="3086"/>
                    <a:pt x="1420" y="3070"/>
                  </a:cubicBezTo>
                  <a:cubicBezTo>
                    <a:pt x="1502" y="3045"/>
                    <a:pt x="1527" y="3103"/>
                    <a:pt x="1543" y="3160"/>
                  </a:cubicBezTo>
                  <a:cubicBezTo>
                    <a:pt x="1551" y="3177"/>
                    <a:pt x="1560" y="3193"/>
                    <a:pt x="1560" y="3193"/>
                  </a:cubicBezTo>
                  <a:cubicBezTo>
                    <a:pt x="1576" y="3193"/>
                    <a:pt x="1592" y="3193"/>
                    <a:pt x="1609" y="3185"/>
                  </a:cubicBezTo>
                  <a:cubicBezTo>
                    <a:pt x="1666" y="3177"/>
                    <a:pt x="1715" y="3160"/>
                    <a:pt x="1724" y="3218"/>
                  </a:cubicBezTo>
                  <a:cubicBezTo>
                    <a:pt x="1732" y="3242"/>
                    <a:pt x="1724" y="3259"/>
                    <a:pt x="1724" y="3283"/>
                  </a:cubicBezTo>
                  <a:cubicBezTo>
                    <a:pt x="1715" y="3291"/>
                    <a:pt x="1715" y="3308"/>
                    <a:pt x="1715" y="3324"/>
                  </a:cubicBezTo>
                  <a:cubicBezTo>
                    <a:pt x="1715" y="3332"/>
                    <a:pt x="1724" y="3341"/>
                    <a:pt x="1740" y="3341"/>
                  </a:cubicBezTo>
                  <a:cubicBezTo>
                    <a:pt x="1781" y="3341"/>
                    <a:pt x="1822" y="3349"/>
                    <a:pt x="1871" y="3357"/>
                  </a:cubicBezTo>
                  <a:cubicBezTo>
                    <a:pt x="1945" y="3365"/>
                    <a:pt x="2019" y="3373"/>
                    <a:pt x="2036" y="3357"/>
                  </a:cubicBezTo>
                  <a:cubicBezTo>
                    <a:pt x="2052" y="3349"/>
                    <a:pt x="2068" y="3332"/>
                    <a:pt x="2085" y="3316"/>
                  </a:cubicBezTo>
                  <a:cubicBezTo>
                    <a:pt x="2118" y="3283"/>
                    <a:pt x="2159" y="3242"/>
                    <a:pt x="2208" y="3234"/>
                  </a:cubicBezTo>
                  <a:cubicBezTo>
                    <a:pt x="2241" y="3218"/>
                    <a:pt x="2331" y="3209"/>
                    <a:pt x="2421" y="3201"/>
                  </a:cubicBezTo>
                  <a:cubicBezTo>
                    <a:pt x="2512" y="3193"/>
                    <a:pt x="2610" y="3185"/>
                    <a:pt x="2667" y="3185"/>
                  </a:cubicBezTo>
                  <a:cubicBezTo>
                    <a:pt x="2758" y="3185"/>
                    <a:pt x="2938" y="3185"/>
                    <a:pt x="3004" y="3185"/>
                  </a:cubicBezTo>
                  <a:cubicBezTo>
                    <a:pt x="3012" y="3160"/>
                    <a:pt x="3020" y="3152"/>
                    <a:pt x="3037" y="3136"/>
                  </a:cubicBezTo>
                  <a:cubicBezTo>
                    <a:pt x="3061" y="3119"/>
                    <a:pt x="3094" y="3119"/>
                    <a:pt x="3127" y="3111"/>
                  </a:cubicBezTo>
                  <a:cubicBezTo>
                    <a:pt x="3168" y="3111"/>
                    <a:pt x="3217" y="3103"/>
                    <a:pt x="3226" y="3086"/>
                  </a:cubicBezTo>
                  <a:cubicBezTo>
                    <a:pt x="3234" y="3078"/>
                    <a:pt x="3234" y="3029"/>
                    <a:pt x="3242" y="2971"/>
                  </a:cubicBezTo>
                  <a:cubicBezTo>
                    <a:pt x="3250" y="2840"/>
                    <a:pt x="3258" y="2676"/>
                    <a:pt x="3340" y="2635"/>
                  </a:cubicBezTo>
                  <a:cubicBezTo>
                    <a:pt x="3390" y="2602"/>
                    <a:pt x="3513" y="2569"/>
                    <a:pt x="3628" y="2536"/>
                  </a:cubicBezTo>
                  <a:cubicBezTo>
                    <a:pt x="3751" y="2504"/>
                    <a:pt x="3882" y="2471"/>
                    <a:pt x="3882" y="2463"/>
                  </a:cubicBezTo>
                  <a:cubicBezTo>
                    <a:pt x="3882" y="2454"/>
                    <a:pt x="3874" y="2422"/>
                    <a:pt x="3866" y="2397"/>
                  </a:cubicBezTo>
                  <a:cubicBezTo>
                    <a:pt x="3866" y="2372"/>
                    <a:pt x="3857" y="2348"/>
                    <a:pt x="3857" y="2331"/>
                  </a:cubicBezTo>
                  <a:cubicBezTo>
                    <a:pt x="3849" y="2290"/>
                    <a:pt x="3857" y="2257"/>
                    <a:pt x="3898" y="2249"/>
                  </a:cubicBezTo>
                  <a:cubicBezTo>
                    <a:pt x="3915" y="2249"/>
                    <a:pt x="3964" y="2266"/>
                    <a:pt x="4013" y="2274"/>
                  </a:cubicBezTo>
                  <a:cubicBezTo>
                    <a:pt x="4087" y="2290"/>
                    <a:pt x="4169" y="2315"/>
                    <a:pt x="4186" y="2307"/>
                  </a:cubicBezTo>
                  <a:cubicBezTo>
                    <a:pt x="4210" y="2298"/>
                    <a:pt x="4243" y="2266"/>
                    <a:pt x="4276" y="2241"/>
                  </a:cubicBezTo>
                  <a:cubicBezTo>
                    <a:pt x="4325" y="2200"/>
                    <a:pt x="4366" y="2159"/>
                    <a:pt x="4399" y="2151"/>
                  </a:cubicBezTo>
                  <a:cubicBezTo>
                    <a:pt x="4432" y="2142"/>
                    <a:pt x="4448" y="2159"/>
                    <a:pt x="4465" y="2192"/>
                  </a:cubicBezTo>
                  <a:cubicBezTo>
                    <a:pt x="4473" y="2216"/>
                    <a:pt x="4481" y="2241"/>
                    <a:pt x="4481" y="2274"/>
                  </a:cubicBezTo>
                  <a:cubicBezTo>
                    <a:pt x="4498" y="2339"/>
                    <a:pt x="4506" y="2413"/>
                    <a:pt x="4539" y="2422"/>
                  </a:cubicBezTo>
                  <a:cubicBezTo>
                    <a:pt x="4596" y="2430"/>
                    <a:pt x="4703" y="2397"/>
                    <a:pt x="4777" y="2380"/>
                  </a:cubicBezTo>
                  <a:cubicBezTo>
                    <a:pt x="4826" y="2364"/>
                    <a:pt x="4859" y="2356"/>
                    <a:pt x="4875" y="2356"/>
                  </a:cubicBezTo>
                  <a:cubicBezTo>
                    <a:pt x="4900" y="2356"/>
                    <a:pt x="4924" y="2372"/>
                    <a:pt x="4957" y="2389"/>
                  </a:cubicBezTo>
                  <a:cubicBezTo>
                    <a:pt x="4982" y="2405"/>
                    <a:pt x="5015" y="2430"/>
                    <a:pt x="5023" y="2422"/>
                  </a:cubicBezTo>
                  <a:cubicBezTo>
                    <a:pt x="5039" y="2413"/>
                    <a:pt x="5072" y="2348"/>
                    <a:pt x="5121" y="2266"/>
                  </a:cubicBezTo>
                  <a:cubicBezTo>
                    <a:pt x="5220" y="2101"/>
                    <a:pt x="5359" y="1855"/>
                    <a:pt x="5441" y="1814"/>
                  </a:cubicBezTo>
                  <a:cubicBezTo>
                    <a:pt x="5515" y="1781"/>
                    <a:pt x="5655" y="1773"/>
                    <a:pt x="5770" y="1765"/>
                  </a:cubicBezTo>
                  <a:cubicBezTo>
                    <a:pt x="5835" y="1765"/>
                    <a:pt x="5893" y="1765"/>
                    <a:pt x="5934" y="1757"/>
                  </a:cubicBezTo>
                  <a:cubicBezTo>
                    <a:pt x="5983" y="1749"/>
                    <a:pt x="6065" y="1740"/>
                    <a:pt x="6147" y="1732"/>
                  </a:cubicBezTo>
                  <a:cubicBezTo>
                    <a:pt x="6262" y="1724"/>
                    <a:pt x="6377" y="1724"/>
                    <a:pt x="6377" y="1716"/>
                  </a:cubicBezTo>
                  <a:lnTo>
                    <a:pt x="6377" y="1716"/>
                  </a:lnTo>
                  <a:cubicBezTo>
                    <a:pt x="6393" y="1691"/>
                    <a:pt x="6484" y="1568"/>
                    <a:pt x="6566" y="1478"/>
                  </a:cubicBezTo>
                  <a:cubicBezTo>
                    <a:pt x="6615" y="1420"/>
                    <a:pt x="6664" y="1379"/>
                    <a:pt x="6697" y="1363"/>
                  </a:cubicBezTo>
                  <a:cubicBezTo>
                    <a:pt x="6713" y="1355"/>
                    <a:pt x="6754" y="1338"/>
                    <a:pt x="6820" y="1314"/>
                  </a:cubicBezTo>
                  <a:cubicBezTo>
                    <a:pt x="6984" y="1248"/>
                    <a:pt x="7255" y="1133"/>
                    <a:pt x="7378" y="1100"/>
                  </a:cubicBezTo>
                  <a:lnTo>
                    <a:pt x="7395" y="1092"/>
                  </a:lnTo>
                  <a:cubicBezTo>
                    <a:pt x="7550" y="1043"/>
                    <a:pt x="7805" y="969"/>
                    <a:pt x="7813" y="944"/>
                  </a:cubicBezTo>
                  <a:cubicBezTo>
                    <a:pt x="7821" y="936"/>
                    <a:pt x="7805" y="920"/>
                    <a:pt x="7797" y="895"/>
                  </a:cubicBezTo>
                  <a:cubicBezTo>
                    <a:pt x="7788" y="887"/>
                    <a:pt x="7780" y="870"/>
                    <a:pt x="7780" y="854"/>
                  </a:cubicBezTo>
                  <a:cubicBezTo>
                    <a:pt x="7747" y="846"/>
                    <a:pt x="7690" y="821"/>
                    <a:pt x="7674" y="805"/>
                  </a:cubicBezTo>
                  <a:cubicBezTo>
                    <a:pt x="7665" y="788"/>
                    <a:pt x="7624" y="747"/>
                    <a:pt x="7583" y="715"/>
                  </a:cubicBezTo>
                  <a:cubicBezTo>
                    <a:pt x="7567" y="698"/>
                    <a:pt x="7542" y="682"/>
                    <a:pt x="7534" y="682"/>
                  </a:cubicBezTo>
                  <a:cubicBezTo>
                    <a:pt x="7501" y="682"/>
                    <a:pt x="7436" y="673"/>
                    <a:pt x="7370" y="673"/>
                  </a:cubicBezTo>
                  <a:cubicBezTo>
                    <a:pt x="7304" y="665"/>
                    <a:pt x="7230" y="657"/>
                    <a:pt x="7198" y="641"/>
                  </a:cubicBezTo>
                  <a:cubicBezTo>
                    <a:pt x="7140" y="624"/>
                    <a:pt x="7091" y="518"/>
                    <a:pt x="7050" y="436"/>
                  </a:cubicBezTo>
                  <a:lnTo>
                    <a:pt x="7009" y="353"/>
                  </a:lnTo>
                  <a:cubicBezTo>
                    <a:pt x="7001" y="345"/>
                    <a:pt x="6804" y="329"/>
                    <a:pt x="6590" y="312"/>
                  </a:cubicBezTo>
                  <a:cubicBezTo>
                    <a:pt x="6344" y="288"/>
                    <a:pt x="6073" y="263"/>
                    <a:pt x="5999" y="263"/>
                  </a:cubicBezTo>
                  <a:cubicBezTo>
                    <a:pt x="5958" y="263"/>
                    <a:pt x="5860" y="263"/>
                    <a:pt x="5729" y="255"/>
                  </a:cubicBezTo>
                  <a:cubicBezTo>
                    <a:pt x="5326" y="239"/>
                    <a:pt x="4621" y="214"/>
                    <a:pt x="4580" y="222"/>
                  </a:cubicBezTo>
                  <a:cubicBezTo>
                    <a:pt x="4555" y="222"/>
                    <a:pt x="4481" y="255"/>
                    <a:pt x="4432" y="288"/>
                  </a:cubicBezTo>
                  <a:cubicBezTo>
                    <a:pt x="4399" y="304"/>
                    <a:pt x="4366" y="321"/>
                    <a:pt x="4350" y="329"/>
                  </a:cubicBezTo>
                  <a:cubicBezTo>
                    <a:pt x="4309" y="345"/>
                    <a:pt x="4219" y="312"/>
                    <a:pt x="4112" y="280"/>
                  </a:cubicBezTo>
                  <a:cubicBezTo>
                    <a:pt x="4038" y="255"/>
                    <a:pt x="3948" y="222"/>
                    <a:pt x="3882" y="214"/>
                  </a:cubicBezTo>
                  <a:cubicBezTo>
                    <a:pt x="3767" y="198"/>
                    <a:pt x="3710" y="124"/>
                    <a:pt x="3669" y="74"/>
                  </a:cubicBezTo>
                  <a:cubicBezTo>
                    <a:pt x="3652" y="58"/>
                    <a:pt x="3644" y="42"/>
                    <a:pt x="3636" y="42"/>
                  </a:cubicBezTo>
                  <a:lnTo>
                    <a:pt x="3636" y="42"/>
                  </a:lnTo>
                  <a:cubicBezTo>
                    <a:pt x="3619" y="33"/>
                    <a:pt x="3578" y="17"/>
                    <a:pt x="3529" y="17"/>
                  </a:cubicBezTo>
                  <a:cubicBezTo>
                    <a:pt x="3472" y="9"/>
                    <a:pt x="3414" y="1"/>
                    <a:pt x="3373" y="1"/>
                  </a:cubicBezTo>
                  <a:cubicBezTo>
                    <a:pt x="3349" y="1"/>
                    <a:pt x="3308" y="1"/>
                    <a:pt x="3275" y="9"/>
                  </a:cubicBezTo>
                  <a:lnTo>
                    <a:pt x="3275" y="9"/>
                  </a:lnTo>
                  <a:cubicBezTo>
                    <a:pt x="3234" y="17"/>
                    <a:pt x="3193" y="33"/>
                    <a:pt x="3168" y="42"/>
                  </a:cubicBezTo>
                  <a:cubicBezTo>
                    <a:pt x="3152" y="50"/>
                    <a:pt x="3127" y="74"/>
                    <a:pt x="3094" y="107"/>
                  </a:cubicBezTo>
                  <a:cubicBezTo>
                    <a:pt x="3045" y="165"/>
                    <a:pt x="2988" y="230"/>
                    <a:pt x="2971" y="255"/>
                  </a:cubicBezTo>
                  <a:lnTo>
                    <a:pt x="2971" y="255"/>
                  </a:lnTo>
                  <a:cubicBezTo>
                    <a:pt x="2963" y="271"/>
                    <a:pt x="2947" y="304"/>
                    <a:pt x="2947" y="329"/>
                  </a:cubicBezTo>
                  <a:lnTo>
                    <a:pt x="2947" y="329"/>
                  </a:lnTo>
                  <a:cubicBezTo>
                    <a:pt x="2938" y="370"/>
                    <a:pt x="2930" y="419"/>
                    <a:pt x="2930" y="452"/>
                  </a:cubicBezTo>
                  <a:cubicBezTo>
                    <a:pt x="2930" y="485"/>
                    <a:pt x="2947" y="518"/>
                    <a:pt x="2963" y="550"/>
                  </a:cubicBezTo>
                  <a:cubicBezTo>
                    <a:pt x="2979" y="575"/>
                    <a:pt x="2988" y="591"/>
                    <a:pt x="2996" y="616"/>
                  </a:cubicBezTo>
                  <a:cubicBezTo>
                    <a:pt x="2996" y="649"/>
                    <a:pt x="2988" y="665"/>
                    <a:pt x="2955" y="673"/>
                  </a:cubicBezTo>
                  <a:cubicBezTo>
                    <a:pt x="2930" y="682"/>
                    <a:pt x="2774" y="632"/>
                    <a:pt x="2594" y="567"/>
                  </a:cubicBezTo>
                  <a:cubicBezTo>
                    <a:pt x="2356" y="493"/>
                    <a:pt x="2085" y="403"/>
                    <a:pt x="2011" y="403"/>
                  </a:cubicBezTo>
                  <a:cubicBezTo>
                    <a:pt x="1929" y="394"/>
                    <a:pt x="1748" y="394"/>
                    <a:pt x="1601" y="403"/>
                  </a:cubicBezTo>
                  <a:cubicBezTo>
                    <a:pt x="1502" y="403"/>
                    <a:pt x="1420" y="411"/>
                    <a:pt x="1395" y="419"/>
                  </a:cubicBezTo>
                  <a:cubicBezTo>
                    <a:pt x="1379" y="427"/>
                    <a:pt x="1322" y="477"/>
                    <a:pt x="1264" y="534"/>
                  </a:cubicBezTo>
                  <a:cubicBezTo>
                    <a:pt x="1190" y="616"/>
                    <a:pt x="1108" y="706"/>
                    <a:pt x="1100" y="731"/>
                  </a:cubicBezTo>
                  <a:lnTo>
                    <a:pt x="1100" y="731"/>
                  </a:lnTo>
                  <a:cubicBezTo>
                    <a:pt x="1084" y="747"/>
                    <a:pt x="1100" y="772"/>
                    <a:pt x="1108" y="7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74"/>
            <p:cNvSpPr/>
            <p:nvPr/>
          </p:nvSpPr>
          <p:spPr>
            <a:xfrm>
              <a:off x="3724525" y="1002150"/>
              <a:ext cx="468850" cy="730425"/>
            </a:xfrm>
            <a:custGeom>
              <a:avLst/>
              <a:gdLst/>
              <a:ahLst/>
              <a:cxnLst/>
              <a:rect l="l" t="t" r="r" b="b"/>
              <a:pathLst>
                <a:path w="18754" h="29217" extrusionOk="0">
                  <a:moveTo>
                    <a:pt x="7510" y="17144"/>
                  </a:moveTo>
                  <a:cubicBezTo>
                    <a:pt x="7444" y="17218"/>
                    <a:pt x="7412" y="17169"/>
                    <a:pt x="7403" y="17243"/>
                  </a:cubicBezTo>
                  <a:cubicBezTo>
                    <a:pt x="7395" y="17317"/>
                    <a:pt x="7420" y="17366"/>
                    <a:pt x="7362" y="17415"/>
                  </a:cubicBezTo>
                  <a:cubicBezTo>
                    <a:pt x="7305" y="17456"/>
                    <a:pt x="7231" y="17472"/>
                    <a:pt x="7338" y="17505"/>
                  </a:cubicBezTo>
                  <a:cubicBezTo>
                    <a:pt x="7436" y="17530"/>
                    <a:pt x="7494" y="17530"/>
                    <a:pt x="7576" y="17530"/>
                  </a:cubicBezTo>
                  <a:cubicBezTo>
                    <a:pt x="7650" y="17530"/>
                    <a:pt x="7740" y="17464"/>
                    <a:pt x="7838" y="17358"/>
                  </a:cubicBezTo>
                  <a:cubicBezTo>
                    <a:pt x="7937" y="17251"/>
                    <a:pt x="7929" y="17218"/>
                    <a:pt x="8035" y="17218"/>
                  </a:cubicBezTo>
                  <a:cubicBezTo>
                    <a:pt x="8134" y="17210"/>
                    <a:pt x="8281" y="17284"/>
                    <a:pt x="8281" y="17144"/>
                  </a:cubicBezTo>
                  <a:cubicBezTo>
                    <a:pt x="8281" y="17013"/>
                    <a:pt x="8347" y="16898"/>
                    <a:pt x="8265" y="16865"/>
                  </a:cubicBezTo>
                  <a:cubicBezTo>
                    <a:pt x="8191" y="16832"/>
                    <a:pt x="8101" y="16857"/>
                    <a:pt x="8035" y="16882"/>
                  </a:cubicBezTo>
                  <a:cubicBezTo>
                    <a:pt x="7970" y="16906"/>
                    <a:pt x="7961" y="16964"/>
                    <a:pt x="7970" y="17029"/>
                  </a:cubicBezTo>
                  <a:cubicBezTo>
                    <a:pt x="7970" y="17087"/>
                    <a:pt x="7920" y="17120"/>
                    <a:pt x="7863" y="17161"/>
                  </a:cubicBezTo>
                  <a:cubicBezTo>
                    <a:pt x="7806" y="17202"/>
                    <a:pt x="7584" y="17300"/>
                    <a:pt x="7641" y="17226"/>
                  </a:cubicBezTo>
                  <a:cubicBezTo>
                    <a:pt x="7699" y="17152"/>
                    <a:pt x="7797" y="17070"/>
                    <a:pt x="7797" y="17013"/>
                  </a:cubicBezTo>
                  <a:cubicBezTo>
                    <a:pt x="7789" y="16955"/>
                    <a:pt x="7740" y="16964"/>
                    <a:pt x="7756" y="16890"/>
                  </a:cubicBezTo>
                  <a:cubicBezTo>
                    <a:pt x="7764" y="16808"/>
                    <a:pt x="7740" y="16742"/>
                    <a:pt x="7707" y="16742"/>
                  </a:cubicBezTo>
                  <a:cubicBezTo>
                    <a:pt x="7666" y="16734"/>
                    <a:pt x="7666" y="16791"/>
                    <a:pt x="7650" y="16882"/>
                  </a:cubicBezTo>
                  <a:cubicBezTo>
                    <a:pt x="7633" y="16964"/>
                    <a:pt x="7576" y="16923"/>
                    <a:pt x="7592" y="16988"/>
                  </a:cubicBezTo>
                  <a:cubicBezTo>
                    <a:pt x="7609" y="17046"/>
                    <a:pt x="7543" y="17029"/>
                    <a:pt x="7543" y="17070"/>
                  </a:cubicBezTo>
                  <a:cubicBezTo>
                    <a:pt x="7535" y="17120"/>
                    <a:pt x="7551" y="17120"/>
                    <a:pt x="7510" y="17144"/>
                  </a:cubicBezTo>
                  <a:close/>
                  <a:moveTo>
                    <a:pt x="7116" y="16857"/>
                  </a:moveTo>
                  <a:cubicBezTo>
                    <a:pt x="7059" y="16914"/>
                    <a:pt x="7034" y="16980"/>
                    <a:pt x="6944" y="17013"/>
                  </a:cubicBezTo>
                  <a:cubicBezTo>
                    <a:pt x="6854" y="17046"/>
                    <a:pt x="6706" y="17046"/>
                    <a:pt x="6714" y="17095"/>
                  </a:cubicBezTo>
                  <a:cubicBezTo>
                    <a:pt x="6722" y="17144"/>
                    <a:pt x="6804" y="17202"/>
                    <a:pt x="6878" y="17185"/>
                  </a:cubicBezTo>
                  <a:cubicBezTo>
                    <a:pt x="6960" y="17177"/>
                    <a:pt x="6977" y="17120"/>
                    <a:pt x="7034" y="17087"/>
                  </a:cubicBezTo>
                  <a:cubicBezTo>
                    <a:pt x="7083" y="17062"/>
                    <a:pt x="7182" y="17037"/>
                    <a:pt x="7165" y="17087"/>
                  </a:cubicBezTo>
                  <a:cubicBezTo>
                    <a:pt x="7141" y="17128"/>
                    <a:pt x="7026" y="17177"/>
                    <a:pt x="7116" y="17177"/>
                  </a:cubicBezTo>
                  <a:cubicBezTo>
                    <a:pt x="7206" y="17169"/>
                    <a:pt x="7330" y="17161"/>
                    <a:pt x="7354" y="17103"/>
                  </a:cubicBezTo>
                  <a:cubicBezTo>
                    <a:pt x="7387" y="17046"/>
                    <a:pt x="7510" y="16996"/>
                    <a:pt x="7453" y="16939"/>
                  </a:cubicBezTo>
                  <a:cubicBezTo>
                    <a:pt x="7387" y="16882"/>
                    <a:pt x="7346" y="16914"/>
                    <a:pt x="7305" y="16816"/>
                  </a:cubicBezTo>
                  <a:cubicBezTo>
                    <a:pt x="7264" y="16709"/>
                    <a:pt x="7231" y="16627"/>
                    <a:pt x="7206" y="16676"/>
                  </a:cubicBezTo>
                  <a:cubicBezTo>
                    <a:pt x="7182" y="16726"/>
                    <a:pt x="7165" y="16808"/>
                    <a:pt x="7116" y="16857"/>
                  </a:cubicBezTo>
                  <a:close/>
                  <a:moveTo>
                    <a:pt x="7912" y="16340"/>
                  </a:moveTo>
                  <a:cubicBezTo>
                    <a:pt x="7822" y="16406"/>
                    <a:pt x="7658" y="16471"/>
                    <a:pt x="7625" y="16504"/>
                  </a:cubicBezTo>
                  <a:cubicBezTo>
                    <a:pt x="7592" y="16537"/>
                    <a:pt x="7526" y="16603"/>
                    <a:pt x="7609" y="16619"/>
                  </a:cubicBezTo>
                  <a:cubicBezTo>
                    <a:pt x="7682" y="16635"/>
                    <a:pt x="7740" y="16668"/>
                    <a:pt x="7789" y="16619"/>
                  </a:cubicBezTo>
                  <a:cubicBezTo>
                    <a:pt x="7847" y="16570"/>
                    <a:pt x="7896" y="16496"/>
                    <a:pt x="7920" y="16438"/>
                  </a:cubicBezTo>
                  <a:cubicBezTo>
                    <a:pt x="7953" y="16389"/>
                    <a:pt x="8093" y="16282"/>
                    <a:pt x="7912" y="16340"/>
                  </a:cubicBezTo>
                  <a:close/>
                  <a:moveTo>
                    <a:pt x="6706" y="17464"/>
                  </a:moveTo>
                  <a:cubicBezTo>
                    <a:pt x="6665" y="17555"/>
                    <a:pt x="6492" y="17686"/>
                    <a:pt x="6599" y="17694"/>
                  </a:cubicBezTo>
                  <a:cubicBezTo>
                    <a:pt x="6698" y="17710"/>
                    <a:pt x="6804" y="17653"/>
                    <a:pt x="6878" y="17612"/>
                  </a:cubicBezTo>
                  <a:cubicBezTo>
                    <a:pt x="6952" y="17563"/>
                    <a:pt x="7075" y="17513"/>
                    <a:pt x="7116" y="17456"/>
                  </a:cubicBezTo>
                  <a:cubicBezTo>
                    <a:pt x="7157" y="17390"/>
                    <a:pt x="7256" y="17349"/>
                    <a:pt x="7182" y="17341"/>
                  </a:cubicBezTo>
                  <a:cubicBezTo>
                    <a:pt x="7100" y="17333"/>
                    <a:pt x="6796" y="17390"/>
                    <a:pt x="6706" y="17464"/>
                  </a:cubicBezTo>
                  <a:close/>
                  <a:moveTo>
                    <a:pt x="6123" y="17669"/>
                  </a:moveTo>
                  <a:cubicBezTo>
                    <a:pt x="6090" y="17694"/>
                    <a:pt x="6082" y="17735"/>
                    <a:pt x="6082" y="17776"/>
                  </a:cubicBezTo>
                  <a:cubicBezTo>
                    <a:pt x="6082" y="17817"/>
                    <a:pt x="6041" y="17858"/>
                    <a:pt x="6115" y="17866"/>
                  </a:cubicBezTo>
                  <a:cubicBezTo>
                    <a:pt x="6189" y="17866"/>
                    <a:pt x="6263" y="17858"/>
                    <a:pt x="6287" y="17817"/>
                  </a:cubicBezTo>
                  <a:cubicBezTo>
                    <a:pt x="6320" y="17776"/>
                    <a:pt x="6509" y="17563"/>
                    <a:pt x="6484" y="17530"/>
                  </a:cubicBezTo>
                  <a:cubicBezTo>
                    <a:pt x="6460" y="17505"/>
                    <a:pt x="6468" y="17456"/>
                    <a:pt x="6394" y="17464"/>
                  </a:cubicBezTo>
                  <a:cubicBezTo>
                    <a:pt x="6320" y="17472"/>
                    <a:pt x="6164" y="17637"/>
                    <a:pt x="6123" y="17669"/>
                  </a:cubicBezTo>
                  <a:close/>
                  <a:moveTo>
                    <a:pt x="5869" y="17809"/>
                  </a:moveTo>
                  <a:cubicBezTo>
                    <a:pt x="5844" y="17875"/>
                    <a:pt x="5861" y="17883"/>
                    <a:pt x="5844" y="17957"/>
                  </a:cubicBezTo>
                  <a:cubicBezTo>
                    <a:pt x="5828" y="18030"/>
                    <a:pt x="5778" y="18055"/>
                    <a:pt x="5696" y="18096"/>
                  </a:cubicBezTo>
                  <a:cubicBezTo>
                    <a:pt x="5614" y="18137"/>
                    <a:pt x="5524" y="18162"/>
                    <a:pt x="5573" y="18104"/>
                  </a:cubicBezTo>
                  <a:cubicBezTo>
                    <a:pt x="5631" y="18039"/>
                    <a:pt x="5713" y="17858"/>
                    <a:pt x="5746" y="17809"/>
                  </a:cubicBezTo>
                  <a:cubicBezTo>
                    <a:pt x="5778" y="17760"/>
                    <a:pt x="5893" y="17727"/>
                    <a:pt x="5869" y="17809"/>
                  </a:cubicBezTo>
                  <a:close/>
                  <a:moveTo>
                    <a:pt x="7042" y="18088"/>
                  </a:moveTo>
                  <a:cubicBezTo>
                    <a:pt x="7018" y="18129"/>
                    <a:pt x="6862" y="18326"/>
                    <a:pt x="6952" y="18334"/>
                  </a:cubicBezTo>
                  <a:cubicBezTo>
                    <a:pt x="7034" y="18334"/>
                    <a:pt x="7108" y="18301"/>
                    <a:pt x="7165" y="18252"/>
                  </a:cubicBezTo>
                  <a:cubicBezTo>
                    <a:pt x="7223" y="18203"/>
                    <a:pt x="7313" y="18178"/>
                    <a:pt x="7288" y="18137"/>
                  </a:cubicBezTo>
                  <a:cubicBezTo>
                    <a:pt x="7264" y="18088"/>
                    <a:pt x="7264" y="18055"/>
                    <a:pt x="7198" y="18072"/>
                  </a:cubicBezTo>
                  <a:cubicBezTo>
                    <a:pt x="7133" y="18080"/>
                    <a:pt x="7133" y="18022"/>
                    <a:pt x="7042" y="18088"/>
                  </a:cubicBezTo>
                  <a:close/>
                  <a:moveTo>
                    <a:pt x="7444" y="17760"/>
                  </a:moveTo>
                  <a:cubicBezTo>
                    <a:pt x="7354" y="17801"/>
                    <a:pt x="7215" y="17834"/>
                    <a:pt x="7346" y="17858"/>
                  </a:cubicBezTo>
                  <a:cubicBezTo>
                    <a:pt x="7485" y="17883"/>
                    <a:pt x="7576" y="17932"/>
                    <a:pt x="7584" y="17866"/>
                  </a:cubicBezTo>
                  <a:cubicBezTo>
                    <a:pt x="7592" y="17801"/>
                    <a:pt x="7617" y="17735"/>
                    <a:pt x="7584" y="17710"/>
                  </a:cubicBezTo>
                  <a:cubicBezTo>
                    <a:pt x="7559" y="17686"/>
                    <a:pt x="7485" y="17735"/>
                    <a:pt x="7444" y="17760"/>
                  </a:cubicBezTo>
                  <a:close/>
                  <a:moveTo>
                    <a:pt x="8643" y="16176"/>
                  </a:moveTo>
                  <a:cubicBezTo>
                    <a:pt x="8577" y="16225"/>
                    <a:pt x="8519" y="16250"/>
                    <a:pt x="8577" y="16299"/>
                  </a:cubicBezTo>
                  <a:cubicBezTo>
                    <a:pt x="8626" y="16340"/>
                    <a:pt x="8667" y="16332"/>
                    <a:pt x="8643" y="16381"/>
                  </a:cubicBezTo>
                  <a:cubicBezTo>
                    <a:pt x="8618" y="16422"/>
                    <a:pt x="8536" y="16455"/>
                    <a:pt x="8519" y="16520"/>
                  </a:cubicBezTo>
                  <a:cubicBezTo>
                    <a:pt x="8495" y="16578"/>
                    <a:pt x="8478" y="16603"/>
                    <a:pt x="8585" y="16611"/>
                  </a:cubicBezTo>
                  <a:cubicBezTo>
                    <a:pt x="8692" y="16627"/>
                    <a:pt x="8733" y="16619"/>
                    <a:pt x="8799" y="16578"/>
                  </a:cubicBezTo>
                  <a:cubicBezTo>
                    <a:pt x="8856" y="16545"/>
                    <a:pt x="8905" y="16512"/>
                    <a:pt x="9004" y="16488"/>
                  </a:cubicBezTo>
                  <a:cubicBezTo>
                    <a:pt x="9110" y="16455"/>
                    <a:pt x="9291" y="16438"/>
                    <a:pt x="9283" y="16373"/>
                  </a:cubicBezTo>
                  <a:cubicBezTo>
                    <a:pt x="9275" y="16307"/>
                    <a:pt x="9201" y="16233"/>
                    <a:pt x="9242" y="16168"/>
                  </a:cubicBezTo>
                  <a:cubicBezTo>
                    <a:pt x="9275" y="16102"/>
                    <a:pt x="9299" y="16003"/>
                    <a:pt x="9258" y="15971"/>
                  </a:cubicBezTo>
                  <a:cubicBezTo>
                    <a:pt x="9217" y="15938"/>
                    <a:pt x="9127" y="15905"/>
                    <a:pt x="9086" y="15971"/>
                  </a:cubicBezTo>
                  <a:cubicBezTo>
                    <a:pt x="9045" y="16036"/>
                    <a:pt x="9135" y="16102"/>
                    <a:pt x="9037" y="16102"/>
                  </a:cubicBezTo>
                  <a:cubicBezTo>
                    <a:pt x="8938" y="16094"/>
                    <a:pt x="8930" y="16044"/>
                    <a:pt x="8897" y="16086"/>
                  </a:cubicBezTo>
                  <a:cubicBezTo>
                    <a:pt x="8864" y="16118"/>
                    <a:pt x="8889" y="16102"/>
                    <a:pt x="8856" y="16159"/>
                  </a:cubicBezTo>
                  <a:cubicBezTo>
                    <a:pt x="8823" y="16217"/>
                    <a:pt x="8815" y="16250"/>
                    <a:pt x="8766" y="16217"/>
                  </a:cubicBezTo>
                  <a:cubicBezTo>
                    <a:pt x="8725" y="16184"/>
                    <a:pt x="8716" y="16151"/>
                    <a:pt x="8643" y="16176"/>
                  </a:cubicBezTo>
                  <a:close/>
                  <a:moveTo>
                    <a:pt x="9537" y="15700"/>
                  </a:moveTo>
                  <a:cubicBezTo>
                    <a:pt x="9480" y="15782"/>
                    <a:pt x="9471" y="15815"/>
                    <a:pt x="9504" y="15856"/>
                  </a:cubicBezTo>
                  <a:cubicBezTo>
                    <a:pt x="9537" y="15897"/>
                    <a:pt x="9430" y="15880"/>
                    <a:pt x="9471" y="15930"/>
                  </a:cubicBezTo>
                  <a:cubicBezTo>
                    <a:pt x="9521" y="15971"/>
                    <a:pt x="9636" y="15971"/>
                    <a:pt x="9701" y="15962"/>
                  </a:cubicBezTo>
                  <a:cubicBezTo>
                    <a:pt x="9775" y="15962"/>
                    <a:pt x="9824" y="15946"/>
                    <a:pt x="9849" y="15880"/>
                  </a:cubicBezTo>
                  <a:cubicBezTo>
                    <a:pt x="9874" y="15806"/>
                    <a:pt x="9956" y="15790"/>
                    <a:pt x="9931" y="15716"/>
                  </a:cubicBezTo>
                  <a:cubicBezTo>
                    <a:pt x="9915" y="15651"/>
                    <a:pt x="9841" y="15552"/>
                    <a:pt x="9816" y="15601"/>
                  </a:cubicBezTo>
                  <a:cubicBezTo>
                    <a:pt x="9792" y="15659"/>
                    <a:pt x="9857" y="15798"/>
                    <a:pt x="9767" y="15774"/>
                  </a:cubicBezTo>
                  <a:cubicBezTo>
                    <a:pt x="9685" y="15741"/>
                    <a:pt x="9636" y="15675"/>
                    <a:pt x="9595" y="15659"/>
                  </a:cubicBezTo>
                  <a:cubicBezTo>
                    <a:pt x="9562" y="15651"/>
                    <a:pt x="9578" y="15642"/>
                    <a:pt x="9537" y="15700"/>
                  </a:cubicBezTo>
                  <a:close/>
                  <a:moveTo>
                    <a:pt x="10169" y="15265"/>
                  </a:moveTo>
                  <a:cubicBezTo>
                    <a:pt x="10062" y="15314"/>
                    <a:pt x="9874" y="15388"/>
                    <a:pt x="9882" y="15413"/>
                  </a:cubicBezTo>
                  <a:cubicBezTo>
                    <a:pt x="9890" y="15437"/>
                    <a:pt x="9890" y="15454"/>
                    <a:pt x="9980" y="15486"/>
                  </a:cubicBezTo>
                  <a:cubicBezTo>
                    <a:pt x="10071" y="15519"/>
                    <a:pt x="10087" y="15536"/>
                    <a:pt x="10177" y="15536"/>
                  </a:cubicBezTo>
                  <a:cubicBezTo>
                    <a:pt x="10268" y="15536"/>
                    <a:pt x="10292" y="15552"/>
                    <a:pt x="10391" y="15495"/>
                  </a:cubicBezTo>
                  <a:cubicBezTo>
                    <a:pt x="10497" y="15437"/>
                    <a:pt x="10694" y="15495"/>
                    <a:pt x="10530" y="15396"/>
                  </a:cubicBezTo>
                  <a:cubicBezTo>
                    <a:pt x="10366" y="15298"/>
                    <a:pt x="10235" y="15248"/>
                    <a:pt x="10169" y="15265"/>
                  </a:cubicBezTo>
                  <a:close/>
                  <a:moveTo>
                    <a:pt x="11261" y="15158"/>
                  </a:moveTo>
                  <a:cubicBezTo>
                    <a:pt x="11154" y="15191"/>
                    <a:pt x="11055" y="15158"/>
                    <a:pt x="11055" y="15216"/>
                  </a:cubicBezTo>
                  <a:cubicBezTo>
                    <a:pt x="11055" y="15273"/>
                    <a:pt x="11006" y="15380"/>
                    <a:pt x="11080" y="15355"/>
                  </a:cubicBezTo>
                  <a:cubicBezTo>
                    <a:pt x="11154" y="15322"/>
                    <a:pt x="11178" y="15257"/>
                    <a:pt x="11220" y="15314"/>
                  </a:cubicBezTo>
                  <a:cubicBezTo>
                    <a:pt x="11261" y="15372"/>
                    <a:pt x="11302" y="15445"/>
                    <a:pt x="11343" y="15347"/>
                  </a:cubicBezTo>
                  <a:cubicBezTo>
                    <a:pt x="11392" y="15248"/>
                    <a:pt x="11375" y="15134"/>
                    <a:pt x="11261" y="15158"/>
                  </a:cubicBezTo>
                  <a:close/>
                  <a:moveTo>
                    <a:pt x="10489" y="15076"/>
                  </a:moveTo>
                  <a:cubicBezTo>
                    <a:pt x="10432" y="15092"/>
                    <a:pt x="10423" y="15117"/>
                    <a:pt x="10522" y="15191"/>
                  </a:cubicBezTo>
                  <a:cubicBezTo>
                    <a:pt x="10620" y="15273"/>
                    <a:pt x="10645" y="15298"/>
                    <a:pt x="10719" y="15306"/>
                  </a:cubicBezTo>
                  <a:cubicBezTo>
                    <a:pt x="10793" y="15306"/>
                    <a:pt x="10850" y="15281"/>
                    <a:pt x="10842" y="15216"/>
                  </a:cubicBezTo>
                  <a:cubicBezTo>
                    <a:pt x="10834" y="15142"/>
                    <a:pt x="10744" y="15150"/>
                    <a:pt x="10661" y="15117"/>
                  </a:cubicBezTo>
                  <a:cubicBezTo>
                    <a:pt x="10588" y="15084"/>
                    <a:pt x="10530" y="15068"/>
                    <a:pt x="10489" y="15076"/>
                  </a:cubicBezTo>
                  <a:close/>
                  <a:moveTo>
                    <a:pt x="12204" y="14526"/>
                  </a:moveTo>
                  <a:cubicBezTo>
                    <a:pt x="12336" y="14567"/>
                    <a:pt x="12368" y="14567"/>
                    <a:pt x="12475" y="14518"/>
                  </a:cubicBezTo>
                  <a:cubicBezTo>
                    <a:pt x="12582" y="14469"/>
                    <a:pt x="12647" y="14493"/>
                    <a:pt x="12721" y="14518"/>
                  </a:cubicBezTo>
                  <a:cubicBezTo>
                    <a:pt x="12787" y="14534"/>
                    <a:pt x="12820" y="14534"/>
                    <a:pt x="12894" y="14510"/>
                  </a:cubicBezTo>
                  <a:cubicBezTo>
                    <a:pt x="12968" y="14477"/>
                    <a:pt x="13041" y="14387"/>
                    <a:pt x="13115" y="14346"/>
                  </a:cubicBezTo>
                  <a:cubicBezTo>
                    <a:pt x="13197" y="14313"/>
                    <a:pt x="13255" y="14354"/>
                    <a:pt x="13238" y="14395"/>
                  </a:cubicBezTo>
                  <a:cubicBezTo>
                    <a:pt x="13214" y="14444"/>
                    <a:pt x="13074" y="14493"/>
                    <a:pt x="12992" y="14575"/>
                  </a:cubicBezTo>
                  <a:cubicBezTo>
                    <a:pt x="12910" y="14649"/>
                    <a:pt x="13041" y="14699"/>
                    <a:pt x="12828" y="14707"/>
                  </a:cubicBezTo>
                  <a:cubicBezTo>
                    <a:pt x="12615" y="14715"/>
                    <a:pt x="12426" y="14690"/>
                    <a:pt x="12360" y="14731"/>
                  </a:cubicBezTo>
                  <a:cubicBezTo>
                    <a:pt x="12286" y="14764"/>
                    <a:pt x="12245" y="14797"/>
                    <a:pt x="12204" y="14731"/>
                  </a:cubicBezTo>
                  <a:cubicBezTo>
                    <a:pt x="12171" y="14666"/>
                    <a:pt x="12122" y="14534"/>
                    <a:pt x="12204" y="14526"/>
                  </a:cubicBezTo>
                  <a:moveTo>
                    <a:pt x="13189" y="14740"/>
                  </a:moveTo>
                  <a:cubicBezTo>
                    <a:pt x="13058" y="14781"/>
                    <a:pt x="12959" y="14805"/>
                    <a:pt x="12902" y="14846"/>
                  </a:cubicBezTo>
                  <a:cubicBezTo>
                    <a:pt x="12853" y="14887"/>
                    <a:pt x="12812" y="14920"/>
                    <a:pt x="12894" y="14953"/>
                  </a:cubicBezTo>
                  <a:cubicBezTo>
                    <a:pt x="12976" y="14986"/>
                    <a:pt x="12935" y="15027"/>
                    <a:pt x="13033" y="14994"/>
                  </a:cubicBezTo>
                  <a:cubicBezTo>
                    <a:pt x="13123" y="14961"/>
                    <a:pt x="13197" y="14896"/>
                    <a:pt x="13247" y="14846"/>
                  </a:cubicBezTo>
                  <a:cubicBezTo>
                    <a:pt x="13296" y="14805"/>
                    <a:pt x="13361" y="14748"/>
                    <a:pt x="13337" y="14740"/>
                  </a:cubicBezTo>
                  <a:cubicBezTo>
                    <a:pt x="13312" y="14723"/>
                    <a:pt x="13214" y="14723"/>
                    <a:pt x="13189" y="14740"/>
                  </a:cubicBezTo>
                  <a:close/>
                  <a:moveTo>
                    <a:pt x="12442" y="14961"/>
                  </a:moveTo>
                  <a:cubicBezTo>
                    <a:pt x="12516" y="14953"/>
                    <a:pt x="12500" y="14912"/>
                    <a:pt x="12590" y="14969"/>
                  </a:cubicBezTo>
                  <a:cubicBezTo>
                    <a:pt x="12680" y="15019"/>
                    <a:pt x="12795" y="15010"/>
                    <a:pt x="12771" y="15051"/>
                  </a:cubicBezTo>
                  <a:cubicBezTo>
                    <a:pt x="12746" y="15092"/>
                    <a:pt x="12721" y="15216"/>
                    <a:pt x="12639" y="15199"/>
                  </a:cubicBezTo>
                  <a:cubicBezTo>
                    <a:pt x="12565" y="15183"/>
                    <a:pt x="12516" y="15109"/>
                    <a:pt x="12459" y="15051"/>
                  </a:cubicBezTo>
                  <a:cubicBezTo>
                    <a:pt x="12393" y="15002"/>
                    <a:pt x="12393" y="14961"/>
                    <a:pt x="12442" y="14961"/>
                  </a:cubicBezTo>
                  <a:close/>
                  <a:moveTo>
                    <a:pt x="13509" y="14395"/>
                  </a:moveTo>
                  <a:cubicBezTo>
                    <a:pt x="13567" y="14461"/>
                    <a:pt x="13632" y="14502"/>
                    <a:pt x="13673" y="14526"/>
                  </a:cubicBezTo>
                  <a:cubicBezTo>
                    <a:pt x="13714" y="14551"/>
                    <a:pt x="13755" y="14575"/>
                    <a:pt x="13682" y="14617"/>
                  </a:cubicBezTo>
                  <a:cubicBezTo>
                    <a:pt x="13608" y="14658"/>
                    <a:pt x="13583" y="14682"/>
                    <a:pt x="13534" y="14658"/>
                  </a:cubicBezTo>
                  <a:cubicBezTo>
                    <a:pt x="13485" y="14633"/>
                    <a:pt x="13427" y="14608"/>
                    <a:pt x="13427" y="14543"/>
                  </a:cubicBezTo>
                  <a:cubicBezTo>
                    <a:pt x="13419" y="14477"/>
                    <a:pt x="13419" y="14411"/>
                    <a:pt x="13444" y="14387"/>
                  </a:cubicBezTo>
                  <a:cubicBezTo>
                    <a:pt x="13460" y="14370"/>
                    <a:pt x="13493" y="14354"/>
                    <a:pt x="13509" y="14395"/>
                  </a:cubicBezTo>
                  <a:close/>
                  <a:moveTo>
                    <a:pt x="14962" y="13845"/>
                  </a:moveTo>
                  <a:cubicBezTo>
                    <a:pt x="15068" y="13861"/>
                    <a:pt x="15085" y="13903"/>
                    <a:pt x="15134" y="13935"/>
                  </a:cubicBezTo>
                  <a:cubicBezTo>
                    <a:pt x="15183" y="13968"/>
                    <a:pt x="15175" y="13976"/>
                    <a:pt x="15274" y="13952"/>
                  </a:cubicBezTo>
                  <a:cubicBezTo>
                    <a:pt x="15364" y="13927"/>
                    <a:pt x="15462" y="13944"/>
                    <a:pt x="15372" y="13993"/>
                  </a:cubicBezTo>
                  <a:cubicBezTo>
                    <a:pt x="15290" y="14042"/>
                    <a:pt x="15282" y="14075"/>
                    <a:pt x="15159" y="14075"/>
                  </a:cubicBezTo>
                  <a:cubicBezTo>
                    <a:pt x="15027" y="14075"/>
                    <a:pt x="14954" y="14108"/>
                    <a:pt x="14888" y="14099"/>
                  </a:cubicBezTo>
                  <a:cubicBezTo>
                    <a:pt x="14814" y="14091"/>
                    <a:pt x="14617" y="14116"/>
                    <a:pt x="14633" y="14050"/>
                  </a:cubicBezTo>
                  <a:cubicBezTo>
                    <a:pt x="14650" y="13985"/>
                    <a:pt x="14806" y="14009"/>
                    <a:pt x="14806" y="13952"/>
                  </a:cubicBezTo>
                  <a:cubicBezTo>
                    <a:pt x="14806" y="13886"/>
                    <a:pt x="14748" y="13878"/>
                    <a:pt x="14798" y="13845"/>
                  </a:cubicBezTo>
                  <a:cubicBezTo>
                    <a:pt x="14847" y="13804"/>
                    <a:pt x="14904" y="13829"/>
                    <a:pt x="14962" y="13845"/>
                  </a:cubicBezTo>
                  <a:close/>
                  <a:moveTo>
                    <a:pt x="13542" y="394"/>
                  </a:moveTo>
                  <a:cubicBezTo>
                    <a:pt x="13673" y="394"/>
                    <a:pt x="13723" y="452"/>
                    <a:pt x="13796" y="361"/>
                  </a:cubicBezTo>
                  <a:cubicBezTo>
                    <a:pt x="13862" y="271"/>
                    <a:pt x="13878" y="296"/>
                    <a:pt x="14141" y="353"/>
                  </a:cubicBezTo>
                  <a:cubicBezTo>
                    <a:pt x="14412" y="419"/>
                    <a:pt x="14584" y="485"/>
                    <a:pt x="14847" y="526"/>
                  </a:cubicBezTo>
                  <a:cubicBezTo>
                    <a:pt x="15109" y="567"/>
                    <a:pt x="15208" y="567"/>
                    <a:pt x="15479" y="599"/>
                  </a:cubicBezTo>
                  <a:cubicBezTo>
                    <a:pt x="15741" y="624"/>
                    <a:pt x="15971" y="649"/>
                    <a:pt x="15955" y="739"/>
                  </a:cubicBezTo>
                  <a:cubicBezTo>
                    <a:pt x="15930" y="837"/>
                    <a:pt x="15865" y="961"/>
                    <a:pt x="15914" y="1034"/>
                  </a:cubicBezTo>
                  <a:cubicBezTo>
                    <a:pt x="15971" y="1100"/>
                    <a:pt x="16004" y="1133"/>
                    <a:pt x="15914" y="1182"/>
                  </a:cubicBezTo>
                  <a:cubicBezTo>
                    <a:pt x="15832" y="1231"/>
                    <a:pt x="15692" y="1289"/>
                    <a:pt x="15446" y="1363"/>
                  </a:cubicBezTo>
                  <a:cubicBezTo>
                    <a:pt x="15208" y="1437"/>
                    <a:pt x="14937" y="1519"/>
                    <a:pt x="14962" y="1576"/>
                  </a:cubicBezTo>
                  <a:cubicBezTo>
                    <a:pt x="14995" y="1642"/>
                    <a:pt x="15109" y="1650"/>
                    <a:pt x="15052" y="1740"/>
                  </a:cubicBezTo>
                  <a:cubicBezTo>
                    <a:pt x="15003" y="1822"/>
                    <a:pt x="15003" y="1855"/>
                    <a:pt x="14814" y="1904"/>
                  </a:cubicBezTo>
                  <a:cubicBezTo>
                    <a:pt x="14625" y="1954"/>
                    <a:pt x="14592" y="2003"/>
                    <a:pt x="14363" y="2011"/>
                  </a:cubicBezTo>
                  <a:cubicBezTo>
                    <a:pt x="14141" y="2019"/>
                    <a:pt x="13846" y="1954"/>
                    <a:pt x="13813" y="2019"/>
                  </a:cubicBezTo>
                  <a:cubicBezTo>
                    <a:pt x="13780" y="2085"/>
                    <a:pt x="13878" y="2151"/>
                    <a:pt x="13755" y="2192"/>
                  </a:cubicBezTo>
                  <a:cubicBezTo>
                    <a:pt x="13632" y="2233"/>
                    <a:pt x="13591" y="2241"/>
                    <a:pt x="13452" y="2233"/>
                  </a:cubicBezTo>
                  <a:cubicBezTo>
                    <a:pt x="13320" y="2224"/>
                    <a:pt x="13058" y="2011"/>
                    <a:pt x="12927" y="1978"/>
                  </a:cubicBezTo>
                  <a:cubicBezTo>
                    <a:pt x="12795" y="1945"/>
                    <a:pt x="12418" y="1863"/>
                    <a:pt x="12327" y="1872"/>
                  </a:cubicBezTo>
                  <a:cubicBezTo>
                    <a:pt x="12237" y="1888"/>
                    <a:pt x="12163" y="1954"/>
                    <a:pt x="11966" y="1954"/>
                  </a:cubicBezTo>
                  <a:cubicBezTo>
                    <a:pt x="11761" y="1962"/>
                    <a:pt x="11392" y="1945"/>
                    <a:pt x="11285" y="1929"/>
                  </a:cubicBezTo>
                  <a:cubicBezTo>
                    <a:pt x="11170" y="1913"/>
                    <a:pt x="10940" y="1830"/>
                    <a:pt x="10883" y="1765"/>
                  </a:cubicBezTo>
                  <a:cubicBezTo>
                    <a:pt x="10826" y="1691"/>
                    <a:pt x="10620" y="1543"/>
                    <a:pt x="10744" y="1519"/>
                  </a:cubicBezTo>
                  <a:cubicBezTo>
                    <a:pt x="10867" y="1502"/>
                    <a:pt x="10867" y="1584"/>
                    <a:pt x="11072" y="1617"/>
                  </a:cubicBezTo>
                  <a:cubicBezTo>
                    <a:pt x="11269" y="1650"/>
                    <a:pt x="11548" y="1716"/>
                    <a:pt x="11540" y="1650"/>
                  </a:cubicBezTo>
                  <a:cubicBezTo>
                    <a:pt x="11523" y="1592"/>
                    <a:pt x="11203" y="1494"/>
                    <a:pt x="11334" y="1437"/>
                  </a:cubicBezTo>
                  <a:cubicBezTo>
                    <a:pt x="11466" y="1387"/>
                    <a:pt x="11687" y="1404"/>
                    <a:pt x="11860" y="1437"/>
                  </a:cubicBezTo>
                  <a:cubicBezTo>
                    <a:pt x="12032" y="1461"/>
                    <a:pt x="12286" y="1437"/>
                    <a:pt x="12344" y="1338"/>
                  </a:cubicBezTo>
                  <a:cubicBezTo>
                    <a:pt x="12401" y="1240"/>
                    <a:pt x="12221" y="1248"/>
                    <a:pt x="12040" y="1264"/>
                  </a:cubicBezTo>
                  <a:cubicBezTo>
                    <a:pt x="11860" y="1272"/>
                    <a:pt x="11449" y="1264"/>
                    <a:pt x="11220" y="1248"/>
                  </a:cubicBezTo>
                  <a:cubicBezTo>
                    <a:pt x="10990" y="1223"/>
                    <a:pt x="10924" y="1240"/>
                    <a:pt x="10785" y="1297"/>
                  </a:cubicBezTo>
                  <a:cubicBezTo>
                    <a:pt x="10645" y="1346"/>
                    <a:pt x="10514" y="1437"/>
                    <a:pt x="10333" y="1412"/>
                  </a:cubicBezTo>
                  <a:cubicBezTo>
                    <a:pt x="10161" y="1396"/>
                    <a:pt x="9923" y="1453"/>
                    <a:pt x="9882" y="1379"/>
                  </a:cubicBezTo>
                  <a:cubicBezTo>
                    <a:pt x="9841" y="1305"/>
                    <a:pt x="9652" y="1051"/>
                    <a:pt x="9677" y="1010"/>
                  </a:cubicBezTo>
                  <a:cubicBezTo>
                    <a:pt x="9701" y="961"/>
                    <a:pt x="9718" y="920"/>
                    <a:pt x="9767" y="920"/>
                  </a:cubicBezTo>
                  <a:cubicBezTo>
                    <a:pt x="9816" y="928"/>
                    <a:pt x="9800" y="1026"/>
                    <a:pt x="9865" y="993"/>
                  </a:cubicBezTo>
                  <a:cubicBezTo>
                    <a:pt x="9931" y="952"/>
                    <a:pt x="10013" y="854"/>
                    <a:pt x="9972" y="821"/>
                  </a:cubicBezTo>
                  <a:cubicBezTo>
                    <a:pt x="9931" y="788"/>
                    <a:pt x="9627" y="780"/>
                    <a:pt x="9480" y="780"/>
                  </a:cubicBezTo>
                  <a:cubicBezTo>
                    <a:pt x="9340" y="780"/>
                    <a:pt x="9028" y="772"/>
                    <a:pt x="9135" y="723"/>
                  </a:cubicBezTo>
                  <a:cubicBezTo>
                    <a:pt x="9250" y="665"/>
                    <a:pt x="10079" y="583"/>
                    <a:pt x="10087" y="558"/>
                  </a:cubicBezTo>
                  <a:cubicBezTo>
                    <a:pt x="10103" y="542"/>
                    <a:pt x="9874" y="444"/>
                    <a:pt x="9988" y="370"/>
                  </a:cubicBezTo>
                  <a:cubicBezTo>
                    <a:pt x="10103" y="296"/>
                    <a:pt x="10341" y="641"/>
                    <a:pt x="10432" y="542"/>
                  </a:cubicBezTo>
                  <a:cubicBezTo>
                    <a:pt x="10514" y="452"/>
                    <a:pt x="10604" y="378"/>
                    <a:pt x="10604" y="345"/>
                  </a:cubicBezTo>
                  <a:cubicBezTo>
                    <a:pt x="10596" y="304"/>
                    <a:pt x="10284" y="329"/>
                    <a:pt x="10333" y="255"/>
                  </a:cubicBezTo>
                  <a:cubicBezTo>
                    <a:pt x="10382" y="173"/>
                    <a:pt x="10440" y="115"/>
                    <a:pt x="10522" y="107"/>
                  </a:cubicBezTo>
                  <a:cubicBezTo>
                    <a:pt x="10612" y="91"/>
                    <a:pt x="10973" y="230"/>
                    <a:pt x="11055" y="320"/>
                  </a:cubicBezTo>
                  <a:cubicBezTo>
                    <a:pt x="11146" y="419"/>
                    <a:pt x="11105" y="509"/>
                    <a:pt x="11236" y="550"/>
                  </a:cubicBezTo>
                  <a:cubicBezTo>
                    <a:pt x="11359" y="591"/>
                    <a:pt x="11958" y="608"/>
                    <a:pt x="11933" y="682"/>
                  </a:cubicBezTo>
                  <a:cubicBezTo>
                    <a:pt x="11917" y="747"/>
                    <a:pt x="11769" y="739"/>
                    <a:pt x="11917" y="764"/>
                  </a:cubicBezTo>
                  <a:cubicBezTo>
                    <a:pt x="12073" y="788"/>
                    <a:pt x="12221" y="723"/>
                    <a:pt x="12254" y="788"/>
                  </a:cubicBezTo>
                  <a:cubicBezTo>
                    <a:pt x="12278" y="854"/>
                    <a:pt x="12254" y="985"/>
                    <a:pt x="12327" y="944"/>
                  </a:cubicBezTo>
                  <a:cubicBezTo>
                    <a:pt x="12401" y="903"/>
                    <a:pt x="12516" y="829"/>
                    <a:pt x="12516" y="747"/>
                  </a:cubicBezTo>
                  <a:cubicBezTo>
                    <a:pt x="12516" y="673"/>
                    <a:pt x="12492" y="558"/>
                    <a:pt x="12524" y="526"/>
                  </a:cubicBezTo>
                  <a:cubicBezTo>
                    <a:pt x="12565" y="493"/>
                    <a:pt x="12647" y="460"/>
                    <a:pt x="12615" y="427"/>
                  </a:cubicBezTo>
                  <a:cubicBezTo>
                    <a:pt x="12582" y="394"/>
                    <a:pt x="12401" y="329"/>
                    <a:pt x="12442" y="279"/>
                  </a:cubicBezTo>
                  <a:cubicBezTo>
                    <a:pt x="12483" y="230"/>
                    <a:pt x="12705" y="255"/>
                    <a:pt x="12738" y="173"/>
                  </a:cubicBezTo>
                  <a:cubicBezTo>
                    <a:pt x="12762" y="99"/>
                    <a:pt x="12705" y="0"/>
                    <a:pt x="12795" y="58"/>
                  </a:cubicBezTo>
                  <a:cubicBezTo>
                    <a:pt x="12885" y="107"/>
                    <a:pt x="13115" y="337"/>
                    <a:pt x="13115" y="378"/>
                  </a:cubicBezTo>
                  <a:cubicBezTo>
                    <a:pt x="13115" y="427"/>
                    <a:pt x="13132" y="468"/>
                    <a:pt x="13058" y="485"/>
                  </a:cubicBezTo>
                  <a:cubicBezTo>
                    <a:pt x="12984" y="493"/>
                    <a:pt x="12902" y="542"/>
                    <a:pt x="12918" y="624"/>
                  </a:cubicBezTo>
                  <a:cubicBezTo>
                    <a:pt x="12935" y="714"/>
                    <a:pt x="13115" y="706"/>
                    <a:pt x="13181" y="665"/>
                  </a:cubicBezTo>
                  <a:cubicBezTo>
                    <a:pt x="13255" y="632"/>
                    <a:pt x="13386" y="591"/>
                    <a:pt x="13394" y="542"/>
                  </a:cubicBezTo>
                  <a:cubicBezTo>
                    <a:pt x="13411" y="493"/>
                    <a:pt x="13419" y="427"/>
                    <a:pt x="13444" y="411"/>
                  </a:cubicBezTo>
                  <a:cubicBezTo>
                    <a:pt x="13476" y="394"/>
                    <a:pt x="13485" y="394"/>
                    <a:pt x="13542" y="394"/>
                  </a:cubicBezTo>
                  <a:moveTo>
                    <a:pt x="7896" y="903"/>
                  </a:moveTo>
                  <a:cubicBezTo>
                    <a:pt x="8002" y="870"/>
                    <a:pt x="8126" y="796"/>
                    <a:pt x="8199" y="854"/>
                  </a:cubicBezTo>
                  <a:cubicBezTo>
                    <a:pt x="8281" y="920"/>
                    <a:pt x="8331" y="1067"/>
                    <a:pt x="8413" y="1125"/>
                  </a:cubicBezTo>
                  <a:cubicBezTo>
                    <a:pt x="8495" y="1174"/>
                    <a:pt x="8675" y="1207"/>
                    <a:pt x="8782" y="1223"/>
                  </a:cubicBezTo>
                  <a:cubicBezTo>
                    <a:pt x="8889" y="1240"/>
                    <a:pt x="9299" y="1330"/>
                    <a:pt x="9299" y="1354"/>
                  </a:cubicBezTo>
                  <a:cubicBezTo>
                    <a:pt x="9291" y="1379"/>
                    <a:pt x="9110" y="1519"/>
                    <a:pt x="9094" y="1560"/>
                  </a:cubicBezTo>
                  <a:cubicBezTo>
                    <a:pt x="9078" y="1601"/>
                    <a:pt x="9127" y="1757"/>
                    <a:pt x="9094" y="1822"/>
                  </a:cubicBezTo>
                  <a:cubicBezTo>
                    <a:pt x="9069" y="1880"/>
                    <a:pt x="8954" y="1970"/>
                    <a:pt x="9037" y="1970"/>
                  </a:cubicBezTo>
                  <a:cubicBezTo>
                    <a:pt x="9110" y="1970"/>
                    <a:pt x="9250" y="1822"/>
                    <a:pt x="9291" y="1748"/>
                  </a:cubicBezTo>
                  <a:cubicBezTo>
                    <a:pt x="9340" y="1666"/>
                    <a:pt x="9373" y="1642"/>
                    <a:pt x="9554" y="1666"/>
                  </a:cubicBezTo>
                  <a:cubicBezTo>
                    <a:pt x="9742" y="1691"/>
                    <a:pt x="9792" y="1642"/>
                    <a:pt x="9833" y="1724"/>
                  </a:cubicBezTo>
                  <a:cubicBezTo>
                    <a:pt x="9874" y="1814"/>
                    <a:pt x="9923" y="1806"/>
                    <a:pt x="9906" y="1904"/>
                  </a:cubicBezTo>
                  <a:cubicBezTo>
                    <a:pt x="9890" y="2003"/>
                    <a:pt x="9865" y="2068"/>
                    <a:pt x="9915" y="2142"/>
                  </a:cubicBezTo>
                  <a:cubicBezTo>
                    <a:pt x="9964" y="2216"/>
                    <a:pt x="9890" y="2249"/>
                    <a:pt x="9956" y="2282"/>
                  </a:cubicBezTo>
                  <a:cubicBezTo>
                    <a:pt x="10030" y="2306"/>
                    <a:pt x="10415" y="2282"/>
                    <a:pt x="10489" y="2315"/>
                  </a:cubicBezTo>
                  <a:cubicBezTo>
                    <a:pt x="10555" y="2348"/>
                    <a:pt x="10604" y="2495"/>
                    <a:pt x="10719" y="2536"/>
                  </a:cubicBezTo>
                  <a:cubicBezTo>
                    <a:pt x="10834" y="2577"/>
                    <a:pt x="11220" y="2709"/>
                    <a:pt x="11441" y="2774"/>
                  </a:cubicBezTo>
                  <a:cubicBezTo>
                    <a:pt x="11654" y="2832"/>
                    <a:pt x="11876" y="2873"/>
                    <a:pt x="11868" y="2906"/>
                  </a:cubicBezTo>
                  <a:cubicBezTo>
                    <a:pt x="11860" y="2930"/>
                    <a:pt x="11802" y="3012"/>
                    <a:pt x="11745" y="3037"/>
                  </a:cubicBezTo>
                  <a:cubicBezTo>
                    <a:pt x="11687" y="3061"/>
                    <a:pt x="11589" y="3070"/>
                    <a:pt x="11523" y="3070"/>
                  </a:cubicBezTo>
                  <a:cubicBezTo>
                    <a:pt x="11449" y="3061"/>
                    <a:pt x="11302" y="2979"/>
                    <a:pt x="11252" y="2988"/>
                  </a:cubicBezTo>
                  <a:cubicBezTo>
                    <a:pt x="11195" y="2996"/>
                    <a:pt x="11154" y="3086"/>
                    <a:pt x="11080" y="3111"/>
                  </a:cubicBezTo>
                  <a:cubicBezTo>
                    <a:pt x="11006" y="3135"/>
                    <a:pt x="10604" y="3094"/>
                    <a:pt x="10563" y="3127"/>
                  </a:cubicBezTo>
                  <a:cubicBezTo>
                    <a:pt x="10514" y="3168"/>
                    <a:pt x="10555" y="3283"/>
                    <a:pt x="10464" y="3308"/>
                  </a:cubicBezTo>
                  <a:cubicBezTo>
                    <a:pt x="10374" y="3341"/>
                    <a:pt x="10317" y="3324"/>
                    <a:pt x="10185" y="3349"/>
                  </a:cubicBezTo>
                  <a:cubicBezTo>
                    <a:pt x="10062" y="3373"/>
                    <a:pt x="10013" y="3316"/>
                    <a:pt x="9997" y="3414"/>
                  </a:cubicBezTo>
                  <a:cubicBezTo>
                    <a:pt x="9988" y="3505"/>
                    <a:pt x="10021" y="3546"/>
                    <a:pt x="10038" y="3743"/>
                  </a:cubicBezTo>
                  <a:cubicBezTo>
                    <a:pt x="10062" y="3940"/>
                    <a:pt x="10103" y="3948"/>
                    <a:pt x="10062" y="3989"/>
                  </a:cubicBezTo>
                  <a:cubicBezTo>
                    <a:pt x="10013" y="4030"/>
                    <a:pt x="9972" y="4063"/>
                    <a:pt x="9865" y="4063"/>
                  </a:cubicBezTo>
                  <a:cubicBezTo>
                    <a:pt x="9767" y="4063"/>
                    <a:pt x="9685" y="3964"/>
                    <a:pt x="9644" y="4022"/>
                  </a:cubicBezTo>
                  <a:cubicBezTo>
                    <a:pt x="9603" y="4087"/>
                    <a:pt x="9578" y="4260"/>
                    <a:pt x="9562" y="4424"/>
                  </a:cubicBezTo>
                  <a:cubicBezTo>
                    <a:pt x="9537" y="4588"/>
                    <a:pt x="9562" y="4818"/>
                    <a:pt x="9471" y="4851"/>
                  </a:cubicBezTo>
                  <a:cubicBezTo>
                    <a:pt x="9381" y="4875"/>
                    <a:pt x="9168" y="4826"/>
                    <a:pt x="9110" y="4883"/>
                  </a:cubicBezTo>
                  <a:cubicBezTo>
                    <a:pt x="9061" y="4949"/>
                    <a:pt x="8963" y="5228"/>
                    <a:pt x="8913" y="5318"/>
                  </a:cubicBezTo>
                  <a:cubicBezTo>
                    <a:pt x="8872" y="5400"/>
                    <a:pt x="8840" y="5499"/>
                    <a:pt x="8790" y="5540"/>
                  </a:cubicBezTo>
                  <a:cubicBezTo>
                    <a:pt x="8749" y="5589"/>
                    <a:pt x="8602" y="5523"/>
                    <a:pt x="8610" y="5589"/>
                  </a:cubicBezTo>
                  <a:cubicBezTo>
                    <a:pt x="8618" y="5655"/>
                    <a:pt x="8700" y="5638"/>
                    <a:pt x="8725" y="5696"/>
                  </a:cubicBezTo>
                  <a:cubicBezTo>
                    <a:pt x="8749" y="5753"/>
                    <a:pt x="8413" y="5942"/>
                    <a:pt x="8462" y="5991"/>
                  </a:cubicBezTo>
                  <a:cubicBezTo>
                    <a:pt x="8519" y="6041"/>
                    <a:pt x="8692" y="6073"/>
                    <a:pt x="8675" y="6114"/>
                  </a:cubicBezTo>
                  <a:cubicBezTo>
                    <a:pt x="8651" y="6164"/>
                    <a:pt x="8503" y="6246"/>
                    <a:pt x="8413" y="6279"/>
                  </a:cubicBezTo>
                  <a:cubicBezTo>
                    <a:pt x="8323" y="6303"/>
                    <a:pt x="8142" y="6180"/>
                    <a:pt x="8101" y="6237"/>
                  </a:cubicBezTo>
                  <a:cubicBezTo>
                    <a:pt x="8052" y="6287"/>
                    <a:pt x="7961" y="6393"/>
                    <a:pt x="7929" y="6320"/>
                  </a:cubicBezTo>
                  <a:cubicBezTo>
                    <a:pt x="7904" y="6237"/>
                    <a:pt x="8019" y="6155"/>
                    <a:pt x="7937" y="6098"/>
                  </a:cubicBezTo>
                  <a:cubicBezTo>
                    <a:pt x="7855" y="6041"/>
                    <a:pt x="7412" y="5901"/>
                    <a:pt x="7453" y="5844"/>
                  </a:cubicBezTo>
                  <a:cubicBezTo>
                    <a:pt x="7494" y="5794"/>
                    <a:pt x="7707" y="5679"/>
                    <a:pt x="7822" y="5720"/>
                  </a:cubicBezTo>
                  <a:cubicBezTo>
                    <a:pt x="7945" y="5761"/>
                    <a:pt x="8035" y="5827"/>
                    <a:pt x="8093" y="5778"/>
                  </a:cubicBezTo>
                  <a:cubicBezTo>
                    <a:pt x="8150" y="5729"/>
                    <a:pt x="8224" y="5671"/>
                    <a:pt x="8224" y="5630"/>
                  </a:cubicBezTo>
                  <a:cubicBezTo>
                    <a:pt x="8224" y="5589"/>
                    <a:pt x="8093" y="5688"/>
                    <a:pt x="7986" y="5655"/>
                  </a:cubicBezTo>
                  <a:cubicBezTo>
                    <a:pt x="7879" y="5622"/>
                    <a:pt x="7773" y="5458"/>
                    <a:pt x="7732" y="5507"/>
                  </a:cubicBezTo>
                  <a:cubicBezTo>
                    <a:pt x="7699" y="5556"/>
                    <a:pt x="7748" y="5597"/>
                    <a:pt x="7666" y="5630"/>
                  </a:cubicBezTo>
                  <a:cubicBezTo>
                    <a:pt x="7592" y="5655"/>
                    <a:pt x="7403" y="5712"/>
                    <a:pt x="7346" y="5638"/>
                  </a:cubicBezTo>
                  <a:cubicBezTo>
                    <a:pt x="7280" y="5573"/>
                    <a:pt x="7108" y="5474"/>
                    <a:pt x="7001" y="5458"/>
                  </a:cubicBezTo>
                  <a:cubicBezTo>
                    <a:pt x="6895" y="5433"/>
                    <a:pt x="6681" y="5433"/>
                    <a:pt x="6574" y="5343"/>
                  </a:cubicBezTo>
                  <a:cubicBezTo>
                    <a:pt x="6468" y="5244"/>
                    <a:pt x="6402" y="5277"/>
                    <a:pt x="6386" y="5187"/>
                  </a:cubicBezTo>
                  <a:cubicBezTo>
                    <a:pt x="6378" y="5097"/>
                    <a:pt x="6254" y="4883"/>
                    <a:pt x="6271" y="4851"/>
                  </a:cubicBezTo>
                  <a:cubicBezTo>
                    <a:pt x="6295" y="4818"/>
                    <a:pt x="6386" y="4851"/>
                    <a:pt x="6492" y="4818"/>
                  </a:cubicBezTo>
                  <a:cubicBezTo>
                    <a:pt x="6591" y="4785"/>
                    <a:pt x="6607" y="4736"/>
                    <a:pt x="6648" y="4785"/>
                  </a:cubicBezTo>
                  <a:cubicBezTo>
                    <a:pt x="6698" y="4834"/>
                    <a:pt x="6624" y="4908"/>
                    <a:pt x="6730" y="4908"/>
                  </a:cubicBezTo>
                  <a:cubicBezTo>
                    <a:pt x="6829" y="4908"/>
                    <a:pt x="6870" y="4883"/>
                    <a:pt x="6960" y="4851"/>
                  </a:cubicBezTo>
                  <a:cubicBezTo>
                    <a:pt x="7042" y="4818"/>
                    <a:pt x="7042" y="4801"/>
                    <a:pt x="7165" y="4801"/>
                  </a:cubicBezTo>
                  <a:cubicBezTo>
                    <a:pt x="7297" y="4810"/>
                    <a:pt x="7494" y="4842"/>
                    <a:pt x="7559" y="4851"/>
                  </a:cubicBezTo>
                  <a:cubicBezTo>
                    <a:pt x="7625" y="4851"/>
                    <a:pt x="7847" y="5056"/>
                    <a:pt x="7912" y="5015"/>
                  </a:cubicBezTo>
                  <a:cubicBezTo>
                    <a:pt x="7970" y="4982"/>
                    <a:pt x="8027" y="4949"/>
                    <a:pt x="8027" y="4924"/>
                  </a:cubicBezTo>
                  <a:cubicBezTo>
                    <a:pt x="8027" y="4892"/>
                    <a:pt x="7806" y="4793"/>
                    <a:pt x="7740" y="4785"/>
                  </a:cubicBezTo>
                  <a:cubicBezTo>
                    <a:pt x="7674" y="4777"/>
                    <a:pt x="7477" y="4760"/>
                    <a:pt x="7379" y="4736"/>
                  </a:cubicBezTo>
                  <a:cubicBezTo>
                    <a:pt x="7280" y="4719"/>
                    <a:pt x="6927" y="4654"/>
                    <a:pt x="6960" y="4637"/>
                  </a:cubicBezTo>
                  <a:cubicBezTo>
                    <a:pt x="6993" y="4613"/>
                    <a:pt x="7338" y="4580"/>
                    <a:pt x="7444" y="4555"/>
                  </a:cubicBezTo>
                  <a:cubicBezTo>
                    <a:pt x="7559" y="4530"/>
                    <a:pt x="7740" y="4498"/>
                    <a:pt x="7888" y="4489"/>
                  </a:cubicBezTo>
                  <a:cubicBezTo>
                    <a:pt x="8043" y="4473"/>
                    <a:pt x="8364" y="4465"/>
                    <a:pt x="8462" y="4465"/>
                  </a:cubicBezTo>
                  <a:cubicBezTo>
                    <a:pt x="8561" y="4473"/>
                    <a:pt x="8618" y="4498"/>
                    <a:pt x="8610" y="4432"/>
                  </a:cubicBezTo>
                  <a:cubicBezTo>
                    <a:pt x="8602" y="4375"/>
                    <a:pt x="8470" y="4375"/>
                    <a:pt x="8503" y="4317"/>
                  </a:cubicBezTo>
                  <a:cubicBezTo>
                    <a:pt x="8536" y="4268"/>
                    <a:pt x="8610" y="4202"/>
                    <a:pt x="8585" y="4169"/>
                  </a:cubicBezTo>
                  <a:cubicBezTo>
                    <a:pt x="8561" y="4128"/>
                    <a:pt x="8429" y="4194"/>
                    <a:pt x="8339" y="4235"/>
                  </a:cubicBezTo>
                  <a:cubicBezTo>
                    <a:pt x="8257" y="4284"/>
                    <a:pt x="8158" y="4342"/>
                    <a:pt x="8027" y="4342"/>
                  </a:cubicBezTo>
                  <a:cubicBezTo>
                    <a:pt x="7888" y="4342"/>
                    <a:pt x="7682" y="4424"/>
                    <a:pt x="7641" y="4342"/>
                  </a:cubicBezTo>
                  <a:cubicBezTo>
                    <a:pt x="7600" y="4260"/>
                    <a:pt x="7485" y="4284"/>
                    <a:pt x="7420" y="4301"/>
                  </a:cubicBezTo>
                  <a:cubicBezTo>
                    <a:pt x="7346" y="4309"/>
                    <a:pt x="7116" y="4424"/>
                    <a:pt x="7034" y="4424"/>
                  </a:cubicBezTo>
                  <a:cubicBezTo>
                    <a:pt x="6944" y="4432"/>
                    <a:pt x="6681" y="4473"/>
                    <a:pt x="6468" y="4465"/>
                  </a:cubicBezTo>
                  <a:cubicBezTo>
                    <a:pt x="6263" y="4457"/>
                    <a:pt x="6148" y="4539"/>
                    <a:pt x="6115" y="4457"/>
                  </a:cubicBezTo>
                  <a:cubicBezTo>
                    <a:pt x="6090" y="4375"/>
                    <a:pt x="5975" y="4104"/>
                    <a:pt x="6041" y="4054"/>
                  </a:cubicBezTo>
                  <a:cubicBezTo>
                    <a:pt x="6115" y="4005"/>
                    <a:pt x="6131" y="4005"/>
                    <a:pt x="6189" y="4013"/>
                  </a:cubicBezTo>
                  <a:cubicBezTo>
                    <a:pt x="6246" y="4013"/>
                    <a:pt x="6361" y="4178"/>
                    <a:pt x="6484" y="4153"/>
                  </a:cubicBezTo>
                  <a:cubicBezTo>
                    <a:pt x="6599" y="4137"/>
                    <a:pt x="6854" y="4030"/>
                    <a:pt x="6993" y="3989"/>
                  </a:cubicBezTo>
                  <a:cubicBezTo>
                    <a:pt x="7124" y="3948"/>
                    <a:pt x="7568" y="3858"/>
                    <a:pt x="7625" y="3792"/>
                  </a:cubicBezTo>
                  <a:cubicBezTo>
                    <a:pt x="7674" y="3726"/>
                    <a:pt x="7609" y="3603"/>
                    <a:pt x="7740" y="3603"/>
                  </a:cubicBezTo>
                  <a:cubicBezTo>
                    <a:pt x="7871" y="3595"/>
                    <a:pt x="7994" y="3587"/>
                    <a:pt x="8126" y="3579"/>
                  </a:cubicBezTo>
                  <a:cubicBezTo>
                    <a:pt x="8249" y="3570"/>
                    <a:pt x="8290" y="3562"/>
                    <a:pt x="8437" y="3546"/>
                  </a:cubicBezTo>
                  <a:cubicBezTo>
                    <a:pt x="8577" y="3529"/>
                    <a:pt x="8725" y="3529"/>
                    <a:pt x="8766" y="3455"/>
                  </a:cubicBezTo>
                  <a:cubicBezTo>
                    <a:pt x="8807" y="3390"/>
                    <a:pt x="8741" y="3423"/>
                    <a:pt x="8593" y="3431"/>
                  </a:cubicBezTo>
                  <a:cubicBezTo>
                    <a:pt x="8454" y="3431"/>
                    <a:pt x="8249" y="3464"/>
                    <a:pt x="8199" y="3439"/>
                  </a:cubicBezTo>
                  <a:cubicBezTo>
                    <a:pt x="8150" y="3414"/>
                    <a:pt x="8175" y="3373"/>
                    <a:pt x="8232" y="3299"/>
                  </a:cubicBezTo>
                  <a:cubicBezTo>
                    <a:pt x="8298" y="3226"/>
                    <a:pt x="8429" y="3094"/>
                    <a:pt x="8421" y="3045"/>
                  </a:cubicBezTo>
                  <a:cubicBezTo>
                    <a:pt x="8421" y="2988"/>
                    <a:pt x="8372" y="3061"/>
                    <a:pt x="8257" y="3020"/>
                  </a:cubicBezTo>
                  <a:cubicBezTo>
                    <a:pt x="8142" y="2979"/>
                    <a:pt x="8117" y="2938"/>
                    <a:pt x="8093" y="2988"/>
                  </a:cubicBezTo>
                  <a:cubicBezTo>
                    <a:pt x="8060" y="3037"/>
                    <a:pt x="8076" y="3127"/>
                    <a:pt x="7978" y="3201"/>
                  </a:cubicBezTo>
                  <a:cubicBezTo>
                    <a:pt x="7879" y="3267"/>
                    <a:pt x="7863" y="3332"/>
                    <a:pt x="7732" y="3341"/>
                  </a:cubicBezTo>
                  <a:cubicBezTo>
                    <a:pt x="7600" y="3341"/>
                    <a:pt x="7379" y="3390"/>
                    <a:pt x="7346" y="3349"/>
                  </a:cubicBezTo>
                  <a:cubicBezTo>
                    <a:pt x="7313" y="3308"/>
                    <a:pt x="7297" y="3308"/>
                    <a:pt x="7338" y="3226"/>
                  </a:cubicBezTo>
                  <a:cubicBezTo>
                    <a:pt x="7379" y="3144"/>
                    <a:pt x="7485" y="3020"/>
                    <a:pt x="7444" y="2963"/>
                  </a:cubicBezTo>
                  <a:cubicBezTo>
                    <a:pt x="7403" y="2897"/>
                    <a:pt x="7379" y="2897"/>
                    <a:pt x="7330" y="2832"/>
                  </a:cubicBezTo>
                  <a:cubicBezTo>
                    <a:pt x="7288" y="2774"/>
                    <a:pt x="7223" y="2881"/>
                    <a:pt x="7206" y="2947"/>
                  </a:cubicBezTo>
                  <a:cubicBezTo>
                    <a:pt x="7198" y="3012"/>
                    <a:pt x="7256" y="3037"/>
                    <a:pt x="7190" y="3086"/>
                  </a:cubicBezTo>
                  <a:cubicBezTo>
                    <a:pt x="7124" y="3144"/>
                    <a:pt x="7067" y="3217"/>
                    <a:pt x="7001" y="3152"/>
                  </a:cubicBezTo>
                  <a:cubicBezTo>
                    <a:pt x="6936" y="3094"/>
                    <a:pt x="6977" y="2930"/>
                    <a:pt x="6862" y="2955"/>
                  </a:cubicBezTo>
                  <a:cubicBezTo>
                    <a:pt x="6747" y="2971"/>
                    <a:pt x="6673" y="3029"/>
                    <a:pt x="6665" y="3070"/>
                  </a:cubicBezTo>
                  <a:cubicBezTo>
                    <a:pt x="6657" y="3119"/>
                    <a:pt x="6739" y="3160"/>
                    <a:pt x="6681" y="3226"/>
                  </a:cubicBezTo>
                  <a:cubicBezTo>
                    <a:pt x="6624" y="3299"/>
                    <a:pt x="6558" y="3316"/>
                    <a:pt x="6583" y="3349"/>
                  </a:cubicBezTo>
                  <a:cubicBezTo>
                    <a:pt x="6599" y="3382"/>
                    <a:pt x="6763" y="3439"/>
                    <a:pt x="6722" y="3472"/>
                  </a:cubicBezTo>
                  <a:cubicBezTo>
                    <a:pt x="6681" y="3505"/>
                    <a:pt x="6566" y="3439"/>
                    <a:pt x="6492" y="3505"/>
                  </a:cubicBezTo>
                  <a:cubicBezTo>
                    <a:pt x="6410" y="3579"/>
                    <a:pt x="6509" y="3636"/>
                    <a:pt x="6468" y="3661"/>
                  </a:cubicBezTo>
                  <a:cubicBezTo>
                    <a:pt x="6427" y="3685"/>
                    <a:pt x="6328" y="3710"/>
                    <a:pt x="6271" y="3710"/>
                  </a:cubicBezTo>
                  <a:cubicBezTo>
                    <a:pt x="6213" y="3710"/>
                    <a:pt x="6131" y="3652"/>
                    <a:pt x="6099" y="3685"/>
                  </a:cubicBezTo>
                  <a:cubicBezTo>
                    <a:pt x="6074" y="3718"/>
                    <a:pt x="6131" y="3759"/>
                    <a:pt x="6057" y="3767"/>
                  </a:cubicBezTo>
                  <a:cubicBezTo>
                    <a:pt x="5984" y="3784"/>
                    <a:pt x="5606" y="3800"/>
                    <a:pt x="5573" y="3775"/>
                  </a:cubicBezTo>
                  <a:cubicBezTo>
                    <a:pt x="5532" y="3751"/>
                    <a:pt x="5171" y="3439"/>
                    <a:pt x="5179" y="3398"/>
                  </a:cubicBezTo>
                  <a:cubicBezTo>
                    <a:pt x="5188" y="3357"/>
                    <a:pt x="5343" y="3365"/>
                    <a:pt x="5442" y="3349"/>
                  </a:cubicBezTo>
                  <a:cubicBezTo>
                    <a:pt x="5540" y="3341"/>
                    <a:pt x="5737" y="3308"/>
                    <a:pt x="5721" y="3267"/>
                  </a:cubicBezTo>
                  <a:cubicBezTo>
                    <a:pt x="5705" y="3234"/>
                    <a:pt x="5524" y="3242"/>
                    <a:pt x="5450" y="3250"/>
                  </a:cubicBezTo>
                  <a:cubicBezTo>
                    <a:pt x="5376" y="3258"/>
                    <a:pt x="5302" y="3226"/>
                    <a:pt x="5147" y="3144"/>
                  </a:cubicBezTo>
                  <a:cubicBezTo>
                    <a:pt x="4999" y="3061"/>
                    <a:pt x="4621" y="2979"/>
                    <a:pt x="4605" y="2922"/>
                  </a:cubicBezTo>
                  <a:cubicBezTo>
                    <a:pt x="4597" y="2865"/>
                    <a:pt x="4629" y="2832"/>
                    <a:pt x="4580" y="2782"/>
                  </a:cubicBezTo>
                  <a:cubicBezTo>
                    <a:pt x="4523" y="2733"/>
                    <a:pt x="4359" y="2659"/>
                    <a:pt x="4408" y="2610"/>
                  </a:cubicBezTo>
                  <a:cubicBezTo>
                    <a:pt x="4449" y="2561"/>
                    <a:pt x="4474" y="2561"/>
                    <a:pt x="4556" y="2594"/>
                  </a:cubicBezTo>
                  <a:cubicBezTo>
                    <a:pt x="4629" y="2618"/>
                    <a:pt x="4720" y="2676"/>
                    <a:pt x="4818" y="2692"/>
                  </a:cubicBezTo>
                  <a:cubicBezTo>
                    <a:pt x="4917" y="2717"/>
                    <a:pt x="4933" y="2725"/>
                    <a:pt x="5015" y="2700"/>
                  </a:cubicBezTo>
                  <a:cubicBezTo>
                    <a:pt x="5097" y="2676"/>
                    <a:pt x="5188" y="2684"/>
                    <a:pt x="5212" y="2643"/>
                  </a:cubicBezTo>
                  <a:cubicBezTo>
                    <a:pt x="5237" y="2594"/>
                    <a:pt x="5278" y="2561"/>
                    <a:pt x="5237" y="2536"/>
                  </a:cubicBezTo>
                  <a:cubicBezTo>
                    <a:pt x="5196" y="2503"/>
                    <a:pt x="4892" y="2471"/>
                    <a:pt x="4867" y="2405"/>
                  </a:cubicBezTo>
                  <a:cubicBezTo>
                    <a:pt x="4843" y="2339"/>
                    <a:pt x="4950" y="2224"/>
                    <a:pt x="4999" y="2159"/>
                  </a:cubicBezTo>
                  <a:cubicBezTo>
                    <a:pt x="5056" y="2093"/>
                    <a:pt x="5138" y="2068"/>
                    <a:pt x="5073" y="2036"/>
                  </a:cubicBezTo>
                  <a:cubicBezTo>
                    <a:pt x="5007" y="2003"/>
                    <a:pt x="4900" y="2011"/>
                    <a:pt x="4900" y="2052"/>
                  </a:cubicBezTo>
                  <a:cubicBezTo>
                    <a:pt x="4909" y="2101"/>
                    <a:pt x="4876" y="2118"/>
                    <a:pt x="4859" y="2110"/>
                  </a:cubicBezTo>
                  <a:cubicBezTo>
                    <a:pt x="4835" y="2093"/>
                    <a:pt x="4777" y="2019"/>
                    <a:pt x="4744" y="2019"/>
                  </a:cubicBezTo>
                  <a:cubicBezTo>
                    <a:pt x="4712" y="2027"/>
                    <a:pt x="4687" y="2052"/>
                    <a:pt x="4703" y="2118"/>
                  </a:cubicBezTo>
                  <a:cubicBezTo>
                    <a:pt x="4712" y="2192"/>
                    <a:pt x="4736" y="2208"/>
                    <a:pt x="4712" y="2224"/>
                  </a:cubicBezTo>
                  <a:cubicBezTo>
                    <a:pt x="4679" y="2249"/>
                    <a:pt x="4547" y="2331"/>
                    <a:pt x="4490" y="2290"/>
                  </a:cubicBezTo>
                  <a:cubicBezTo>
                    <a:pt x="4433" y="2257"/>
                    <a:pt x="4441" y="2216"/>
                    <a:pt x="4400" y="2151"/>
                  </a:cubicBezTo>
                  <a:cubicBezTo>
                    <a:pt x="4359" y="2085"/>
                    <a:pt x="4260" y="2052"/>
                    <a:pt x="4211" y="1978"/>
                  </a:cubicBezTo>
                  <a:cubicBezTo>
                    <a:pt x="4170" y="1904"/>
                    <a:pt x="4080" y="1724"/>
                    <a:pt x="4121" y="1691"/>
                  </a:cubicBezTo>
                  <a:cubicBezTo>
                    <a:pt x="4170" y="1650"/>
                    <a:pt x="4342" y="1691"/>
                    <a:pt x="4367" y="1658"/>
                  </a:cubicBezTo>
                  <a:cubicBezTo>
                    <a:pt x="4383" y="1625"/>
                    <a:pt x="4285" y="1609"/>
                    <a:pt x="4326" y="1576"/>
                  </a:cubicBezTo>
                  <a:cubicBezTo>
                    <a:pt x="4375" y="1543"/>
                    <a:pt x="4408" y="1592"/>
                    <a:pt x="4424" y="1510"/>
                  </a:cubicBezTo>
                  <a:cubicBezTo>
                    <a:pt x="4441" y="1420"/>
                    <a:pt x="4375" y="1379"/>
                    <a:pt x="4457" y="1346"/>
                  </a:cubicBezTo>
                  <a:cubicBezTo>
                    <a:pt x="4539" y="1322"/>
                    <a:pt x="4506" y="1363"/>
                    <a:pt x="4613" y="1313"/>
                  </a:cubicBezTo>
                  <a:cubicBezTo>
                    <a:pt x="4720" y="1264"/>
                    <a:pt x="4662" y="1231"/>
                    <a:pt x="4761" y="1240"/>
                  </a:cubicBezTo>
                  <a:cubicBezTo>
                    <a:pt x="4859" y="1240"/>
                    <a:pt x="4859" y="1149"/>
                    <a:pt x="4892" y="1272"/>
                  </a:cubicBezTo>
                  <a:cubicBezTo>
                    <a:pt x="4933" y="1387"/>
                    <a:pt x="5023" y="1568"/>
                    <a:pt x="5064" y="1502"/>
                  </a:cubicBezTo>
                  <a:cubicBezTo>
                    <a:pt x="5105" y="1428"/>
                    <a:pt x="5130" y="1248"/>
                    <a:pt x="5179" y="1231"/>
                  </a:cubicBezTo>
                  <a:cubicBezTo>
                    <a:pt x="5237" y="1215"/>
                    <a:pt x="5261" y="1215"/>
                    <a:pt x="5286" y="1264"/>
                  </a:cubicBezTo>
                  <a:cubicBezTo>
                    <a:pt x="5319" y="1313"/>
                    <a:pt x="5253" y="1363"/>
                    <a:pt x="5385" y="1363"/>
                  </a:cubicBezTo>
                  <a:cubicBezTo>
                    <a:pt x="5516" y="1363"/>
                    <a:pt x="5623" y="1305"/>
                    <a:pt x="5737" y="1281"/>
                  </a:cubicBezTo>
                  <a:cubicBezTo>
                    <a:pt x="5861" y="1248"/>
                    <a:pt x="6263" y="1133"/>
                    <a:pt x="6312" y="1174"/>
                  </a:cubicBezTo>
                  <a:cubicBezTo>
                    <a:pt x="6369" y="1207"/>
                    <a:pt x="6402" y="1223"/>
                    <a:pt x="6394" y="1248"/>
                  </a:cubicBezTo>
                  <a:cubicBezTo>
                    <a:pt x="6378" y="1281"/>
                    <a:pt x="6353" y="1330"/>
                    <a:pt x="6328" y="1338"/>
                  </a:cubicBezTo>
                  <a:cubicBezTo>
                    <a:pt x="6304" y="1346"/>
                    <a:pt x="5746" y="1387"/>
                    <a:pt x="5705" y="1404"/>
                  </a:cubicBezTo>
                  <a:cubicBezTo>
                    <a:pt x="5664" y="1420"/>
                    <a:pt x="5286" y="1576"/>
                    <a:pt x="5311" y="1617"/>
                  </a:cubicBezTo>
                  <a:cubicBezTo>
                    <a:pt x="5327" y="1666"/>
                    <a:pt x="5376" y="1683"/>
                    <a:pt x="5581" y="1675"/>
                  </a:cubicBezTo>
                  <a:cubicBezTo>
                    <a:pt x="5778" y="1658"/>
                    <a:pt x="5975" y="1592"/>
                    <a:pt x="5984" y="1634"/>
                  </a:cubicBezTo>
                  <a:cubicBezTo>
                    <a:pt x="5984" y="1683"/>
                    <a:pt x="5803" y="1781"/>
                    <a:pt x="5910" y="1798"/>
                  </a:cubicBezTo>
                  <a:cubicBezTo>
                    <a:pt x="6025" y="1814"/>
                    <a:pt x="6131" y="1773"/>
                    <a:pt x="6189" y="1806"/>
                  </a:cubicBezTo>
                  <a:cubicBezTo>
                    <a:pt x="6246" y="1839"/>
                    <a:pt x="6304" y="1839"/>
                    <a:pt x="6328" y="1937"/>
                  </a:cubicBezTo>
                  <a:cubicBezTo>
                    <a:pt x="6353" y="2036"/>
                    <a:pt x="6328" y="2134"/>
                    <a:pt x="6394" y="2142"/>
                  </a:cubicBezTo>
                  <a:cubicBezTo>
                    <a:pt x="6460" y="2151"/>
                    <a:pt x="6501" y="2118"/>
                    <a:pt x="6533" y="2093"/>
                  </a:cubicBezTo>
                  <a:cubicBezTo>
                    <a:pt x="6566" y="2068"/>
                    <a:pt x="6624" y="2060"/>
                    <a:pt x="6616" y="1986"/>
                  </a:cubicBezTo>
                  <a:cubicBezTo>
                    <a:pt x="6616" y="1904"/>
                    <a:pt x="6443" y="1740"/>
                    <a:pt x="6492" y="1683"/>
                  </a:cubicBezTo>
                  <a:cubicBezTo>
                    <a:pt x="6542" y="1625"/>
                    <a:pt x="6689" y="1625"/>
                    <a:pt x="6698" y="1576"/>
                  </a:cubicBezTo>
                  <a:cubicBezTo>
                    <a:pt x="6706" y="1527"/>
                    <a:pt x="6689" y="1510"/>
                    <a:pt x="6739" y="1461"/>
                  </a:cubicBezTo>
                  <a:cubicBezTo>
                    <a:pt x="6788" y="1420"/>
                    <a:pt x="6870" y="1313"/>
                    <a:pt x="6936" y="1297"/>
                  </a:cubicBezTo>
                  <a:cubicBezTo>
                    <a:pt x="7009" y="1281"/>
                    <a:pt x="7059" y="1313"/>
                    <a:pt x="7149" y="1387"/>
                  </a:cubicBezTo>
                  <a:cubicBezTo>
                    <a:pt x="7231" y="1453"/>
                    <a:pt x="7371" y="1535"/>
                    <a:pt x="7412" y="1601"/>
                  </a:cubicBezTo>
                  <a:cubicBezTo>
                    <a:pt x="7444" y="1658"/>
                    <a:pt x="7518" y="1945"/>
                    <a:pt x="7576" y="2011"/>
                  </a:cubicBezTo>
                  <a:cubicBezTo>
                    <a:pt x="7633" y="2068"/>
                    <a:pt x="7797" y="2068"/>
                    <a:pt x="7756" y="2175"/>
                  </a:cubicBezTo>
                  <a:cubicBezTo>
                    <a:pt x="7707" y="2282"/>
                    <a:pt x="7592" y="2290"/>
                    <a:pt x="7691" y="2339"/>
                  </a:cubicBezTo>
                  <a:cubicBezTo>
                    <a:pt x="7781" y="2389"/>
                    <a:pt x="7838" y="2249"/>
                    <a:pt x="7912" y="2339"/>
                  </a:cubicBezTo>
                  <a:cubicBezTo>
                    <a:pt x="7994" y="2438"/>
                    <a:pt x="7978" y="2544"/>
                    <a:pt x="8068" y="2594"/>
                  </a:cubicBezTo>
                  <a:cubicBezTo>
                    <a:pt x="8150" y="2635"/>
                    <a:pt x="8364" y="2774"/>
                    <a:pt x="8380" y="2692"/>
                  </a:cubicBezTo>
                  <a:cubicBezTo>
                    <a:pt x="8396" y="2602"/>
                    <a:pt x="8323" y="2503"/>
                    <a:pt x="8257" y="2389"/>
                  </a:cubicBezTo>
                  <a:cubicBezTo>
                    <a:pt x="8199" y="2274"/>
                    <a:pt x="8158" y="2183"/>
                    <a:pt x="8117" y="2134"/>
                  </a:cubicBezTo>
                  <a:cubicBezTo>
                    <a:pt x="8076" y="2093"/>
                    <a:pt x="7986" y="2068"/>
                    <a:pt x="7978" y="2019"/>
                  </a:cubicBezTo>
                  <a:cubicBezTo>
                    <a:pt x="7970" y="1970"/>
                    <a:pt x="7970" y="1642"/>
                    <a:pt x="7912" y="1576"/>
                  </a:cubicBezTo>
                  <a:cubicBezTo>
                    <a:pt x="7855" y="1502"/>
                    <a:pt x="7797" y="1478"/>
                    <a:pt x="7797" y="1412"/>
                  </a:cubicBezTo>
                  <a:cubicBezTo>
                    <a:pt x="7797" y="1346"/>
                    <a:pt x="7723" y="1248"/>
                    <a:pt x="7789" y="1199"/>
                  </a:cubicBezTo>
                  <a:cubicBezTo>
                    <a:pt x="7855" y="1149"/>
                    <a:pt x="8076" y="1207"/>
                    <a:pt x="8093" y="1141"/>
                  </a:cubicBezTo>
                  <a:cubicBezTo>
                    <a:pt x="8117" y="1084"/>
                    <a:pt x="8085" y="993"/>
                    <a:pt x="8035" y="969"/>
                  </a:cubicBezTo>
                  <a:cubicBezTo>
                    <a:pt x="7978" y="936"/>
                    <a:pt x="7838" y="1002"/>
                    <a:pt x="7806" y="961"/>
                  </a:cubicBezTo>
                  <a:cubicBezTo>
                    <a:pt x="7764" y="928"/>
                    <a:pt x="7855" y="903"/>
                    <a:pt x="7896" y="903"/>
                  </a:cubicBezTo>
                  <a:moveTo>
                    <a:pt x="11499" y="3275"/>
                  </a:moveTo>
                  <a:cubicBezTo>
                    <a:pt x="11359" y="3308"/>
                    <a:pt x="11269" y="3324"/>
                    <a:pt x="11113" y="3341"/>
                  </a:cubicBezTo>
                  <a:cubicBezTo>
                    <a:pt x="10957" y="3365"/>
                    <a:pt x="10768" y="3332"/>
                    <a:pt x="10826" y="3406"/>
                  </a:cubicBezTo>
                  <a:cubicBezTo>
                    <a:pt x="10883" y="3480"/>
                    <a:pt x="11031" y="3464"/>
                    <a:pt x="11137" y="3521"/>
                  </a:cubicBezTo>
                  <a:cubicBezTo>
                    <a:pt x="11252" y="3579"/>
                    <a:pt x="11277" y="3620"/>
                    <a:pt x="11285" y="3677"/>
                  </a:cubicBezTo>
                  <a:cubicBezTo>
                    <a:pt x="11293" y="3743"/>
                    <a:pt x="11146" y="3841"/>
                    <a:pt x="11236" y="3858"/>
                  </a:cubicBezTo>
                  <a:cubicBezTo>
                    <a:pt x="11326" y="3874"/>
                    <a:pt x="11375" y="3825"/>
                    <a:pt x="11466" y="3784"/>
                  </a:cubicBezTo>
                  <a:cubicBezTo>
                    <a:pt x="11548" y="3743"/>
                    <a:pt x="11531" y="3743"/>
                    <a:pt x="11671" y="3734"/>
                  </a:cubicBezTo>
                  <a:cubicBezTo>
                    <a:pt x="11802" y="3726"/>
                    <a:pt x="12024" y="3759"/>
                    <a:pt x="12098" y="3702"/>
                  </a:cubicBezTo>
                  <a:cubicBezTo>
                    <a:pt x="12180" y="3636"/>
                    <a:pt x="12295" y="3677"/>
                    <a:pt x="12327" y="3628"/>
                  </a:cubicBezTo>
                  <a:cubicBezTo>
                    <a:pt x="12368" y="3587"/>
                    <a:pt x="12377" y="3382"/>
                    <a:pt x="12344" y="3341"/>
                  </a:cubicBezTo>
                  <a:cubicBezTo>
                    <a:pt x="12303" y="3299"/>
                    <a:pt x="12262" y="3168"/>
                    <a:pt x="12163" y="3185"/>
                  </a:cubicBezTo>
                  <a:cubicBezTo>
                    <a:pt x="12065" y="3209"/>
                    <a:pt x="11917" y="3299"/>
                    <a:pt x="11835" y="3267"/>
                  </a:cubicBezTo>
                  <a:cubicBezTo>
                    <a:pt x="11753" y="3234"/>
                    <a:pt x="11679" y="3185"/>
                    <a:pt x="11630" y="3193"/>
                  </a:cubicBezTo>
                  <a:cubicBezTo>
                    <a:pt x="11572" y="3209"/>
                    <a:pt x="11564" y="3258"/>
                    <a:pt x="11499" y="3275"/>
                  </a:cubicBezTo>
                  <a:moveTo>
                    <a:pt x="12524" y="3849"/>
                  </a:moveTo>
                  <a:cubicBezTo>
                    <a:pt x="12746" y="3792"/>
                    <a:pt x="12672" y="3775"/>
                    <a:pt x="12762" y="3767"/>
                  </a:cubicBezTo>
                  <a:cubicBezTo>
                    <a:pt x="12861" y="3759"/>
                    <a:pt x="12984" y="3743"/>
                    <a:pt x="13066" y="3784"/>
                  </a:cubicBezTo>
                  <a:cubicBezTo>
                    <a:pt x="13140" y="3833"/>
                    <a:pt x="13132" y="3825"/>
                    <a:pt x="13181" y="3890"/>
                  </a:cubicBezTo>
                  <a:cubicBezTo>
                    <a:pt x="13222" y="3956"/>
                    <a:pt x="13025" y="4112"/>
                    <a:pt x="13115" y="4178"/>
                  </a:cubicBezTo>
                  <a:cubicBezTo>
                    <a:pt x="13206" y="4235"/>
                    <a:pt x="13304" y="4219"/>
                    <a:pt x="13419" y="4301"/>
                  </a:cubicBezTo>
                  <a:cubicBezTo>
                    <a:pt x="13526" y="4383"/>
                    <a:pt x="13558" y="4407"/>
                    <a:pt x="13698" y="4350"/>
                  </a:cubicBezTo>
                  <a:cubicBezTo>
                    <a:pt x="13829" y="4292"/>
                    <a:pt x="13870" y="4194"/>
                    <a:pt x="13985" y="4284"/>
                  </a:cubicBezTo>
                  <a:cubicBezTo>
                    <a:pt x="14100" y="4366"/>
                    <a:pt x="14174" y="4440"/>
                    <a:pt x="14264" y="4481"/>
                  </a:cubicBezTo>
                  <a:cubicBezTo>
                    <a:pt x="14354" y="4522"/>
                    <a:pt x="13805" y="4703"/>
                    <a:pt x="13747" y="4727"/>
                  </a:cubicBezTo>
                  <a:cubicBezTo>
                    <a:pt x="13690" y="4752"/>
                    <a:pt x="13517" y="4818"/>
                    <a:pt x="13485" y="4883"/>
                  </a:cubicBezTo>
                  <a:cubicBezTo>
                    <a:pt x="13452" y="4949"/>
                    <a:pt x="13452" y="4974"/>
                    <a:pt x="13337" y="5015"/>
                  </a:cubicBezTo>
                  <a:cubicBezTo>
                    <a:pt x="13222" y="5048"/>
                    <a:pt x="12910" y="5072"/>
                    <a:pt x="12877" y="5113"/>
                  </a:cubicBezTo>
                  <a:cubicBezTo>
                    <a:pt x="12836" y="5146"/>
                    <a:pt x="12787" y="5195"/>
                    <a:pt x="12754" y="5228"/>
                  </a:cubicBezTo>
                  <a:cubicBezTo>
                    <a:pt x="12713" y="5261"/>
                    <a:pt x="12377" y="5105"/>
                    <a:pt x="12524" y="4998"/>
                  </a:cubicBezTo>
                  <a:cubicBezTo>
                    <a:pt x="12664" y="4883"/>
                    <a:pt x="12853" y="4826"/>
                    <a:pt x="12787" y="4777"/>
                  </a:cubicBezTo>
                  <a:cubicBezTo>
                    <a:pt x="12721" y="4736"/>
                    <a:pt x="12311" y="4867"/>
                    <a:pt x="12196" y="4867"/>
                  </a:cubicBezTo>
                  <a:cubicBezTo>
                    <a:pt x="12081" y="4867"/>
                    <a:pt x="11786" y="4916"/>
                    <a:pt x="11654" y="4916"/>
                  </a:cubicBezTo>
                  <a:cubicBezTo>
                    <a:pt x="11523" y="4916"/>
                    <a:pt x="11302" y="5023"/>
                    <a:pt x="11318" y="4941"/>
                  </a:cubicBezTo>
                  <a:cubicBezTo>
                    <a:pt x="11326" y="4859"/>
                    <a:pt x="11375" y="4842"/>
                    <a:pt x="11425" y="4801"/>
                  </a:cubicBezTo>
                  <a:cubicBezTo>
                    <a:pt x="11474" y="4752"/>
                    <a:pt x="11556" y="4801"/>
                    <a:pt x="11622" y="4711"/>
                  </a:cubicBezTo>
                  <a:cubicBezTo>
                    <a:pt x="11679" y="4613"/>
                    <a:pt x="11646" y="4604"/>
                    <a:pt x="11687" y="4514"/>
                  </a:cubicBezTo>
                  <a:cubicBezTo>
                    <a:pt x="11728" y="4432"/>
                    <a:pt x="11966" y="4350"/>
                    <a:pt x="11901" y="4276"/>
                  </a:cubicBezTo>
                  <a:cubicBezTo>
                    <a:pt x="11827" y="4194"/>
                    <a:pt x="11384" y="4063"/>
                    <a:pt x="11425" y="4013"/>
                  </a:cubicBezTo>
                  <a:cubicBezTo>
                    <a:pt x="11466" y="3964"/>
                    <a:pt x="11622" y="3915"/>
                    <a:pt x="11728" y="3890"/>
                  </a:cubicBezTo>
                  <a:cubicBezTo>
                    <a:pt x="11843" y="3858"/>
                    <a:pt x="11901" y="3816"/>
                    <a:pt x="12073" y="3858"/>
                  </a:cubicBezTo>
                  <a:cubicBezTo>
                    <a:pt x="12254" y="3899"/>
                    <a:pt x="12377" y="3890"/>
                    <a:pt x="12524" y="3849"/>
                  </a:cubicBezTo>
                  <a:moveTo>
                    <a:pt x="15454" y="2840"/>
                  </a:moveTo>
                  <a:cubicBezTo>
                    <a:pt x="15372" y="2856"/>
                    <a:pt x="15282" y="2840"/>
                    <a:pt x="15372" y="2930"/>
                  </a:cubicBezTo>
                  <a:cubicBezTo>
                    <a:pt x="15471" y="3020"/>
                    <a:pt x="15528" y="3020"/>
                    <a:pt x="15561" y="3119"/>
                  </a:cubicBezTo>
                  <a:cubicBezTo>
                    <a:pt x="15585" y="3209"/>
                    <a:pt x="15700" y="3176"/>
                    <a:pt x="15741" y="3127"/>
                  </a:cubicBezTo>
                  <a:cubicBezTo>
                    <a:pt x="15782" y="3078"/>
                    <a:pt x="15856" y="3078"/>
                    <a:pt x="15832" y="3020"/>
                  </a:cubicBezTo>
                  <a:cubicBezTo>
                    <a:pt x="15807" y="2955"/>
                    <a:pt x="15610" y="2840"/>
                    <a:pt x="15454" y="2840"/>
                  </a:cubicBezTo>
                  <a:moveTo>
                    <a:pt x="16743" y="2594"/>
                  </a:moveTo>
                  <a:cubicBezTo>
                    <a:pt x="16595" y="2635"/>
                    <a:pt x="16316" y="2791"/>
                    <a:pt x="16357" y="2815"/>
                  </a:cubicBezTo>
                  <a:cubicBezTo>
                    <a:pt x="16398" y="2840"/>
                    <a:pt x="16488" y="2865"/>
                    <a:pt x="16587" y="2865"/>
                  </a:cubicBezTo>
                  <a:cubicBezTo>
                    <a:pt x="16685" y="2856"/>
                    <a:pt x="16775" y="2799"/>
                    <a:pt x="16890" y="2758"/>
                  </a:cubicBezTo>
                  <a:cubicBezTo>
                    <a:pt x="17005" y="2717"/>
                    <a:pt x="16981" y="2643"/>
                    <a:pt x="17104" y="2700"/>
                  </a:cubicBezTo>
                  <a:cubicBezTo>
                    <a:pt x="17227" y="2758"/>
                    <a:pt x="17383" y="2881"/>
                    <a:pt x="17489" y="2832"/>
                  </a:cubicBezTo>
                  <a:cubicBezTo>
                    <a:pt x="17596" y="2791"/>
                    <a:pt x="17793" y="2791"/>
                    <a:pt x="17777" y="2717"/>
                  </a:cubicBezTo>
                  <a:cubicBezTo>
                    <a:pt x="17752" y="2643"/>
                    <a:pt x="17383" y="2717"/>
                    <a:pt x="17276" y="2668"/>
                  </a:cubicBezTo>
                  <a:cubicBezTo>
                    <a:pt x="17161" y="2610"/>
                    <a:pt x="17104" y="2577"/>
                    <a:pt x="16989" y="2569"/>
                  </a:cubicBezTo>
                  <a:cubicBezTo>
                    <a:pt x="16874" y="2553"/>
                    <a:pt x="16816" y="2561"/>
                    <a:pt x="16743" y="2594"/>
                  </a:cubicBezTo>
                  <a:moveTo>
                    <a:pt x="9931" y="9274"/>
                  </a:moveTo>
                  <a:cubicBezTo>
                    <a:pt x="9775" y="9315"/>
                    <a:pt x="9792" y="9389"/>
                    <a:pt x="9890" y="9471"/>
                  </a:cubicBezTo>
                  <a:cubicBezTo>
                    <a:pt x="9988" y="9553"/>
                    <a:pt x="9964" y="9610"/>
                    <a:pt x="10021" y="9619"/>
                  </a:cubicBezTo>
                  <a:cubicBezTo>
                    <a:pt x="10071" y="9619"/>
                    <a:pt x="10128" y="9586"/>
                    <a:pt x="10169" y="9471"/>
                  </a:cubicBezTo>
                  <a:cubicBezTo>
                    <a:pt x="10218" y="9356"/>
                    <a:pt x="10276" y="9323"/>
                    <a:pt x="10185" y="9299"/>
                  </a:cubicBezTo>
                  <a:cubicBezTo>
                    <a:pt x="10103" y="9274"/>
                    <a:pt x="10030" y="9249"/>
                    <a:pt x="9931" y="9274"/>
                  </a:cubicBezTo>
                  <a:close/>
                  <a:moveTo>
                    <a:pt x="214" y="27107"/>
                  </a:moveTo>
                  <a:cubicBezTo>
                    <a:pt x="313" y="27074"/>
                    <a:pt x="411" y="26976"/>
                    <a:pt x="403" y="27074"/>
                  </a:cubicBezTo>
                  <a:cubicBezTo>
                    <a:pt x="395" y="27165"/>
                    <a:pt x="428" y="27189"/>
                    <a:pt x="387" y="27247"/>
                  </a:cubicBezTo>
                  <a:cubicBezTo>
                    <a:pt x="354" y="27296"/>
                    <a:pt x="288" y="27370"/>
                    <a:pt x="255" y="27288"/>
                  </a:cubicBezTo>
                  <a:cubicBezTo>
                    <a:pt x="231" y="27214"/>
                    <a:pt x="140" y="27124"/>
                    <a:pt x="214" y="27107"/>
                  </a:cubicBezTo>
                  <a:moveTo>
                    <a:pt x="280" y="27468"/>
                  </a:moveTo>
                  <a:cubicBezTo>
                    <a:pt x="264" y="27534"/>
                    <a:pt x="288" y="27558"/>
                    <a:pt x="280" y="27599"/>
                  </a:cubicBezTo>
                  <a:cubicBezTo>
                    <a:pt x="264" y="27649"/>
                    <a:pt x="206" y="27673"/>
                    <a:pt x="140" y="27657"/>
                  </a:cubicBezTo>
                  <a:cubicBezTo>
                    <a:pt x="99" y="27632"/>
                    <a:pt x="83" y="27526"/>
                    <a:pt x="132" y="27501"/>
                  </a:cubicBezTo>
                  <a:cubicBezTo>
                    <a:pt x="181" y="27485"/>
                    <a:pt x="239" y="27403"/>
                    <a:pt x="280" y="27468"/>
                  </a:cubicBezTo>
                  <a:close/>
                  <a:moveTo>
                    <a:pt x="370" y="27764"/>
                  </a:moveTo>
                  <a:cubicBezTo>
                    <a:pt x="452" y="27829"/>
                    <a:pt x="534" y="27796"/>
                    <a:pt x="534" y="27854"/>
                  </a:cubicBezTo>
                  <a:cubicBezTo>
                    <a:pt x="526" y="27920"/>
                    <a:pt x="543" y="27977"/>
                    <a:pt x="493" y="27993"/>
                  </a:cubicBezTo>
                  <a:cubicBezTo>
                    <a:pt x="452" y="28018"/>
                    <a:pt x="346" y="27952"/>
                    <a:pt x="313" y="27887"/>
                  </a:cubicBezTo>
                  <a:cubicBezTo>
                    <a:pt x="288" y="27829"/>
                    <a:pt x="272" y="27747"/>
                    <a:pt x="370" y="27764"/>
                  </a:cubicBezTo>
                  <a:close/>
                  <a:moveTo>
                    <a:pt x="2570" y="23168"/>
                  </a:moveTo>
                  <a:cubicBezTo>
                    <a:pt x="2660" y="23135"/>
                    <a:pt x="2758" y="23102"/>
                    <a:pt x="2816" y="23086"/>
                  </a:cubicBezTo>
                  <a:cubicBezTo>
                    <a:pt x="2865" y="23061"/>
                    <a:pt x="2881" y="23053"/>
                    <a:pt x="2939" y="23127"/>
                  </a:cubicBezTo>
                  <a:cubicBezTo>
                    <a:pt x="2996" y="23192"/>
                    <a:pt x="3046" y="23209"/>
                    <a:pt x="2972" y="23225"/>
                  </a:cubicBezTo>
                  <a:cubicBezTo>
                    <a:pt x="2898" y="23242"/>
                    <a:pt x="2726" y="23250"/>
                    <a:pt x="2643" y="23266"/>
                  </a:cubicBezTo>
                  <a:cubicBezTo>
                    <a:pt x="2561" y="23275"/>
                    <a:pt x="2545" y="23340"/>
                    <a:pt x="2463" y="23324"/>
                  </a:cubicBezTo>
                  <a:cubicBezTo>
                    <a:pt x="2381" y="23316"/>
                    <a:pt x="2471" y="23192"/>
                    <a:pt x="2570" y="23168"/>
                  </a:cubicBezTo>
                  <a:close/>
                  <a:moveTo>
                    <a:pt x="2217" y="23324"/>
                  </a:moveTo>
                  <a:cubicBezTo>
                    <a:pt x="2233" y="23406"/>
                    <a:pt x="2323" y="23463"/>
                    <a:pt x="2241" y="23455"/>
                  </a:cubicBezTo>
                  <a:cubicBezTo>
                    <a:pt x="2167" y="23455"/>
                    <a:pt x="2102" y="23422"/>
                    <a:pt x="2020" y="23414"/>
                  </a:cubicBezTo>
                  <a:cubicBezTo>
                    <a:pt x="1938" y="23406"/>
                    <a:pt x="1864" y="23389"/>
                    <a:pt x="1913" y="23340"/>
                  </a:cubicBezTo>
                  <a:cubicBezTo>
                    <a:pt x="1954" y="23299"/>
                    <a:pt x="2167" y="23250"/>
                    <a:pt x="2217" y="23324"/>
                  </a:cubicBezTo>
                  <a:close/>
                  <a:moveTo>
                    <a:pt x="4236" y="22134"/>
                  </a:moveTo>
                  <a:cubicBezTo>
                    <a:pt x="4162" y="22175"/>
                    <a:pt x="4014" y="22249"/>
                    <a:pt x="3899" y="22314"/>
                  </a:cubicBezTo>
                  <a:cubicBezTo>
                    <a:pt x="3776" y="22372"/>
                    <a:pt x="3891" y="22380"/>
                    <a:pt x="3907" y="22470"/>
                  </a:cubicBezTo>
                  <a:cubicBezTo>
                    <a:pt x="3932" y="22569"/>
                    <a:pt x="3735" y="22585"/>
                    <a:pt x="3661" y="22659"/>
                  </a:cubicBezTo>
                  <a:cubicBezTo>
                    <a:pt x="3587" y="22733"/>
                    <a:pt x="3801" y="22766"/>
                    <a:pt x="3801" y="22815"/>
                  </a:cubicBezTo>
                  <a:cubicBezTo>
                    <a:pt x="3801" y="22856"/>
                    <a:pt x="3645" y="22848"/>
                    <a:pt x="3530" y="22872"/>
                  </a:cubicBezTo>
                  <a:cubicBezTo>
                    <a:pt x="3423" y="22897"/>
                    <a:pt x="3374" y="22946"/>
                    <a:pt x="3366" y="22987"/>
                  </a:cubicBezTo>
                  <a:cubicBezTo>
                    <a:pt x="3357" y="23028"/>
                    <a:pt x="3554" y="22963"/>
                    <a:pt x="3620" y="22996"/>
                  </a:cubicBezTo>
                  <a:cubicBezTo>
                    <a:pt x="3686" y="23020"/>
                    <a:pt x="3579" y="23069"/>
                    <a:pt x="3538" y="23119"/>
                  </a:cubicBezTo>
                  <a:cubicBezTo>
                    <a:pt x="3505" y="23168"/>
                    <a:pt x="3620" y="23192"/>
                    <a:pt x="3702" y="23209"/>
                  </a:cubicBezTo>
                  <a:cubicBezTo>
                    <a:pt x="3776" y="23234"/>
                    <a:pt x="4030" y="23078"/>
                    <a:pt x="4170" y="23004"/>
                  </a:cubicBezTo>
                  <a:cubicBezTo>
                    <a:pt x="4309" y="22930"/>
                    <a:pt x="4260" y="22905"/>
                    <a:pt x="4227" y="22897"/>
                  </a:cubicBezTo>
                  <a:cubicBezTo>
                    <a:pt x="4195" y="22889"/>
                    <a:pt x="4014" y="22930"/>
                    <a:pt x="3981" y="22905"/>
                  </a:cubicBezTo>
                  <a:cubicBezTo>
                    <a:pt x="3965" y="22897"/>
                    <a:pt x="4498" y="22569"/>
                    <a:pt x="4547" y="22552"/>
                  </a:cubicBezTo>
                  <a:cubicBezTo>
                    <a:pt x="4605" y="22528"/>
                    <a:pt x="4638" y="22610"/>
                    <a:pt x="4638" y="22684"/>
                  </a:cubicBezTo>
                  <a:cubicBezTo>
                    <a:pt x="4646" y="22758"/>
                    <a:pt x="4531" y="22741"/>
                    <a:pt x="4433" y="22799"/>
                  </a:cubicBezTo>
                  <a:cubicBezTo>
                    <a:pt x="4334" y="22848"/>
                    <a:pt x="4580" y="22864"/>
                    <a:pt x="4588" y="22922"/>
                  </a:cubicBezTo>
                  <a:cubicBezTo>
                    <a:pt x="4597" y="22979"/>
                    <a:pt x="4465" y="23004"/>
                    <a:pt x="4383" y="23037"/>
                  </a:cubicBezTo>
                  <a:cubicBezTo>
                    <a:pt x="4301" y="23061"/>
                    <a:pt x="4236" y="23086"/>
                    <a:pt x="4219" y="23127"/>
                  </a:cubicBezTo>
                  <a:cubicBezTo>
                    <a:pt x="4195" y="23176"/>
                    <a:pt x="4162" y="23176"/>
                    <a:pt x="4121" y="23209"/>
                  </a:cubicBezTo>
                  <a:cubicBezTo>
                    <a:pt x="4088" y="23242"/>
                    <a:pt x="4186" y="23316"/>
                    <a:pt x="4162" y="23357"/>
                  </a:cubicBezTo>
                  <a:cubicBezTo>
                    <a:pt x="4145" y="23389"/>
                    <a:pt x="3850" y="23357"/>
                    <a:pt x="3710" y="23389"/>
                  </a:cubicBezTo>
                  <a:cubicBezTo>
                    <a:pt x="3563" y="23422"/>
                    <a:pt x="3505" y="23488"/>
                    <a:pt x="3423" y="23480"/>
                  </a:cubicBezTo>
                  <a:cubicBezTo>
                    <a:pt x="3333" y="23463"/>
                    <a:pt x="3472" y="23389"/>
                    <a:pt x="3497" y="23340"/>
                  </a:cubicBezTo>
                  <a:cubicBezTo>
                    <a:pt x="3522" y="23283"/>
                    <a:pt x="3374" y="23168"/>
                    <a:pt x="3349" y="23135"/>
                  </a:cubicBezTo>
                  <a:cubicBezTo>
                    <a:pt x="3316" y="23094"/>
                    <a:pt x="3103" y="23209"/>
                    <a:pt x="3078" y="23266"/>
                  </a:cubicBezTo>
                  <a:cubicBezTo>
                    <a:pt x="3062" y="23324"/>
                    <a:pt x="3234" y="23275"/>
                    <a:pt x="3177" y="23324"/>
                  </a:cubicBezTo>
                  <a:cubicBezTo>
                    <a:pt x="3111" y="23373"/>
                    <a:pt x="2955" y="23545"/>
                    <a:pt x="2898" y="23554"/>
                  </a:cubicBezTo>
                  <a:cubicBezTo>
                    <a:pt x="2840" y="23562"/>
                    <a:pt x="2914" y="23455"/>
                    <a:pt x="2906" y="23398"/>
                  </a:cubicBezTo>
                  <a:cubicBezTo>
                    <a:pt x="2898" y="23332"/>
                    <a:pt x="2832" y="23357"/>
                    <a:pt x="2742" y="23365"/>
                  </a:cubicBezTo>
                  <a:cubicBezTo>
                    <a:pt x="2660" y="23373"/>
                    <a:pt x="2594" y="23439"/>
                    <a:pt x="2586" y="23513"/>
                  </a:cubicBezTo>
                  <a:cubicBezTo>
                    <a:pt x="2578" y="23578"/>
                    <a:pt x="2717" y="23545"/>
                    <a:pt x="2734" y="23611"/>
                  </a:cubicBezTo>
                  <a:cubicBezTo>
                    <a:pt x="2750" y="23668"/>
                    <a:pt x="2693" y="23636"/>
                    <a:pt x="2586" y="23652"/>
                  </a:cubicBezTo>
                  <a:cubicBezTo>
                    <a:pt x="2471" y="23668"/>
                    <a:pt x="2340" y="23693"/>
                    <a:pt x="2332" y="23759"/>
                  </a:cubicBezTo>
                  <a:cubicBezTo>
                    <a:pt x="2323" y="23824"/>
                    <a:pt x="2471" y="23816"/>
                    <a:pt x="2561" y="23824"/>
                  </a:cubicBezTo>
                  <a:cubicBezTo>
                    <a:pt x="2643" y="23824"/>
                    <a:pt x="2652" y="23948"/>
                    <a:pt x="2652" y="24021"/>
                  </a:cubicBezTo>
                  <a:cubicBezTo>
                    <a:pt x="2643" y="24087"/>
                    <a:pt x="2438" y="23972"/>
                    <a:pt x="2389" y="23989"/>
                  </a:cubicBezTo>
                  <a:cubicBezTo>
                    <a:pt x="2340" y="24005"/>
                    <a:pt x="2496" y="24071"/>
                    <a:pt x="2504" y="24128"/>
                  </a:cubicBezTo>
                  <a:cubicBezTo>
                    <a:pt x="2512" y="24177"/>
                    <a:pt x="2438" y="24120"/>
                    <a:pt x="2348" y="24079"/>
                  </a:cubicBezTo>
                  <a:cubicBezTo>
                    <a:pt x="2258" y="24038"/>
                    <a:pt x="2184" y="24005"/>
                    <a:pt x="2135" y="23964"/>
                  </a:cubicBezTo>
                  <a:cubicBezTo>
                    <a:pt x="2077" y="23931"/>
                    <a:pt x="2012" y="23890"/>
                    <a:pt x="1954" y="23906"/>
                  </a:cubicBezTo>
                  <a:cubicBezTo>
                    <a:pt x="1897" y="23923"/>
                    <a:pt x="1839" y="23931"/>
                    <a:pt x="1765" y="23898"/>
                  </a:cubicBezTo>
                  <a:cubicBezTo>
                    <a:pt x="1683" y="23865"/>
                    <a:pt x="1634" y="23865"/>
                    <a:pt x="1601" y="23865"/>
                  </a:cubicBezTo>
                  <a:cubicBezTo>
                    <a:pt x="1568" y="23874"/>
                    <a:pt x="1495" y="23906"/>
                    <a:pt x="1486" y="23948"/>
                  </a:cubicBezTo>
                  <a:cubicBezTo>
                    <a:pt x="1470" y="23980"/>
                    <a:pt x="1568" y="23997"/>
                    <a:pt x="1609" y="24030"/>
                  </a:cubicBezTo>
                  <a:cubicBezTo>
                    <a:pt x="1659" y="24071"/>
                    <a:pt x="1577" y="24095"/>
                    <a:pt x="1585" y="24120"/>
                  </a:cubicBezTo>
                  <a:cubicBezTo>
                    <a:pt x="1593" y="24144"/>
                    <a:pt x="1741" y="24128"/>
                    <a:pt x="1831" y="24120"/>
                  </a:cubicBezTo>
                  <a:cubicBezTo>
                    <a:pt x="1913" y="24112"/>
                    <a:pt x="2126" y="24095"/>
                    <a:pt x="2176" y="24103"/>
                  </a:cubicBezTo>
                  <a:cubicBezTo>
                    <a:pt x="2217" y="24120"/>
                    <a:pt x="2118" y="24161"/>
                    <a:pt x="2061" y="24177"/>
                  </a:cubicBezTo>
                  <a:cubicBezTo>
                    <a:pt x="2003" y="24186"/>
                    <a:pt x="1872" y="24235"/>
                    <a:pt x="1864" y="24268"/>
                  </a:cubicBezTo>
                  <a:cubicBezTo>
                    <a:pt x="1847" y="24300"/>
                    <a:pt x="1971" y="24300"/>
                    <a:pt x="1979" y="24333"/>
                  </a:cubicBezTo>
                  <a:cubicBezTo>
                    <a:pt x="1979" y="24366"/>
                    <a:pt x="1872" y="24399"/>
                    <a:pt x="1798" y="24407"/>
                  </a:cubicBezTo>
                  <a:cubicBezTo>
                    <a:pt x="1724" y="24415"/>
                    <a:pt x="1634" y="24366"/>
                    <a:pt x="1536" y="24341"/>
                  </a:cubicBezTo>
                  <a:cubicBezTo>
                    <a:pt x="1437" y="24317"/>
                    <a:pt x="1240" y="24292"/>
                    <a:pt x="1158" y="24325"/>
                  </a:cubicBezTo>
                  <a:cubicBezTo>
                    <a:pt x="1076" y="24366"/>
                    <a:pt x="1248" y="24366"/>
                    <a:pt x="1281" y="24382"/>
                  </a:cubicBezTo>
                  <a:cubicBezTo>
                    <a:pt x="1322" y="24407"/>
                    <a:pt x="1412" y="24432"/>
                    <a:pt x="1412" y="24481"/>
                  </a:cubicBezTo>
                  <a:cubicBezTo>
                    <a:pt x="1412" y="24538"/>
                    <a:pt x="1445" y="24547"/>
                    <a:pt x="1527" y="24588"/>
                  </a:cubicBezTo>
                  <a:cubicBezTo>
                    <a:pt x="1601" y="24620"/>
                    <a:pt x="1683" y="24596"/>
                    <a:pt x="1700" y="24637"/>
                  </a:cubicBezTo>
                  <a:cubicBezTo>
                    <a:pt x="1724" y="24678"/>
                    <a:pt x="1675" y="24703"/>
                    <a:pt x="1618" y="24694"/>
                  </a:cubicBezTo>
                  <a:cubicBezTo>
                    <a:pt x="1560" y="24686"/>
                    <a:pt x="1519" y="24711"/>
                    <a:pt x="1503" y="24752"/>
                  </a:cubicBezTo>
                  <a:cubicBezTo>
                    <a:pt x="1486" y="24785"/>
                    <a:pt x="1609" y="24817"/>
                    <a:pt x="1626" y="24867"/>
                  </a:cubicBezTo>
                  <a:cubicBezTo>
                    <a:pt x="1634" y="24916"/>
                    <a:pt x="1495" y="24883"/>
                    <a:pt x="1380" y="24891"/>
                  </a:cubicBezTo>
                  <a:cubicBezTo>
                    <a:pt x="1265" y="24891"/>
                    <a:pt x="1322" y="24826"/>
                    <a:pt x="1330" y="24793"/>
                  </a:cubicBezTo>
                  <a:cubicBezTo>
                    <a:pt x="1339" y="24752"/>
                    <a:pt x="1388" y="24703"/>
                    <a:pt x="1371" y="24670"/>
                  </a:cubicBezTo>
                  <a:cubicBezTo>
                    <a:pt x="1363" y="24637"/>
                    <a:pt x="1330" y="24588"/>
                    <a:pt x="1298" y="24514"/>
                  </a:cubicBezTo>
                  <a:cubicBezTo>
                    <a:pt x="1265" y="24448"/>
                    <a:pt x="1207" y="24497"/>
                    <a:pt x="1133" y="24506"/>
                  </a:cubicBezTo>
                  <a:cubicBezTo>
                    <a:pt x="1060" y="24522"/>
                    <a:pt x="1092" y="24579"/>
                    <a:pt x="1101" y="24604"/>
                  </a:cubicBezTo>
                  <a:cubicBezTo>
                    <a:pt x="1109" y="24629"/>
                    <a:pt x="1150" y="24694"/>
                    <a:pt x="1142" y="24735"/>
                  </a:cubicBezTo>
                  <a:cubicBezTo>
                    <a:pt x="1142" y="24785"/>
                    <a:pt x="1101" y="24793"/>
                    <a:pt x="1035" y="24752"/>
                  </a:cubicBezTo>
                  <a:cubicBezTo>
                    <a:pt x="969" y="24703"/>
                    <a:pt x="961" y="24645"/>
                    <a:pt x="928" y="24579"/>
                  </a:cubicBezTo>
                  <a:cubicBezTo>
                    <a:pt x="904" y="24522"/>
                    <a:pt x="797" y="24653"/>
                    <a:pt x="764" y="24686"/>
                  </a:cubicBezTo>
                  <a:cubicBezTo>
                    <a:pt x="731" y="24719"/>
                    <a:pt x="813" y="24735"/>
                    <a:pt x="854" y="24760"/>
                  </a:cubicBezTo>
                  <a:cubicBezTo>
                    <a:pt x="904" y="24785"/>
                    <a:pt x="953" y="24842"/>
                    <a:pt x="953" y="24875"/>
                  </a:cubicBezTo>
                  <a:cubicBezTo>
                    <a:pt x="945" y="24908"/>
                    <a:pt x="871" y="24899"/>
                    <a:pt x="846" y="24891"/>
                  </a:cubicBezTo>
                  <a:cubicBezTo>
                    <a:pt x="813" y="24883"/>
                    <a:pt x="740" y="24858"/>
                    <a:pt x="690" y="24875"/>
                  </a:cubicBezTo>
                  <a:cubicBezTo>
                    <a:pt x="641" y="24899"/>
                    <a:pt x="633" y="24908"/>
                    <a:pt x="575" y="24899"/>
                  </a:cubicBezTo>
                  <a:cubicBezTo>
                    <a:pt x="526" y="24891"/>
                    <a:pt x="551" y="24858"/>
                    <a:pt x="534" y="24834"/>
                  </a:cubicBezTo>
                  <a:cubicBezTo>
                    <a:pt x="518" y="24809"/>
                    <a:pt x="460" y="24801"/>
                    <a:pt x="395" y="24801"/>
                  </a:cubicBezTo>
                  <a:cubicBezTo>
                    <a:pt x="337" y="24801"/>
                    <a:pt x="370" y="24850"/>
                    <a:pt x="346" y="24916"/>
                  </a:cubicBezTo>
                  <a:cubicBezTo>
                    <a:pt x="329" y="24990"/>
                    <a:pt x="296" y="24932"/>
                    <a:pt x="247" y="24990"/>
                  </a:cubicBezTo>
                  <a:cubicBezTo>
                    <a:pt x="198" y="25039"/>
                    <a:pt x="452" y="25023"/>
                    <a:pt x="526" y="25023"/>
                  </a:cubicBezTo>
                  <a:cubicBezTo>
                    <a:pt x="600" y="25023"/>
                    <a:pt x="657" y="25055"/>
                    <a:pt x="756" y="25072"/>
                  </a:cubicBezTo>
                  <a:cubicBezTo>
                    <a:pt x="854" y="25080"/>
                    <a:pt x="1125" y="25047"/>
                    <a:pt x="1191" y="25055"/>
                  </a:cubicBezTo>
                  <a:cubicBezTo>
                    <a:pt x="1257" y="25064"/>
                    <a:pt x="1158" y="25121"/>
                    <a:pt x="1101" y="25146"/>
                  </a:cubicBezTo>
                  <a:cubicBezTo>
                    <a:pt x="1051" y="25170"/>
                    <a:pt x="986" y="25154"/>
                    <a:pt x="912" y="25154"/>
                  </a:cubicBezTo>
                  <a:cubicBezTo>
                    <a:pt x="830" y="25162"/>
                    <a:pt x="846" y="25187"/>
                    <a:pt x="805" y="25220"/>
                  </a:cubicBezTo>
                  <a:cubicBezTo>
                    <a:pt x="764" y="25261"/>
                    <a:pt x="682" y="25293"/>
                    <a:pt x="633" y="25302"/>
                  </a:cubicBezTo>
                  <a:cubicBezTo>
                    <a:pt x="584" y="25302"/>
                    <a:pt x="584" y="25187"/>
                    <a:pt x="559" y="25162"/>
                  </a:cubicBezTo>
                  <a:cubicBezTo>
                    <a:pt x="534" y="25146"/>
                    <a:pt x="460" y="25170"/>
                    <a:pt x="411" y="25162"/>
                  </a:cubicBezTo>
                  <a:cubicBezTo>
                    <a:pt x="354" y="25154"/>
                    <a:pt x="346" y="25096"/>
                    <a:pt x="313" y="25096"/>
                  </a:cubicBezTo>
                  <a:cubicBezTo>
                    <a:pt x="272" y="25096"/>
                    <a:pt x="255" y="25129"/>
                    <a:pt x="239" y="25187"/>
                  </a:cubicBezTo>
                  <a:cubicBezTo>
                    <a:pt x="214" y="25244"/>
                    <a:pt x="124" y="25244"/>
                    <a:pt x="83" y="25277"/>
                  </a:cubicBezTo>
                  <a:cubicBezTo>
                    <a:pt x="34" y="25318"/>
                    <a:pt x="165" y="25310"/>
                    <a:pt x="198" y="25310"/>
                  </a:cubicBezTo>
                  <a:cubicBezTo>
                    <a:pt x="231" y="25310"/>
                    <a:pt x="272" y="25351"/>
                    <a:pt x="305" y="25367"/>
                  </a:cubicBezTo>
                  <a:cubicBezTo>
                    <a:pt x="337" y="25392"/>
                    <a:pt x="296" y="25417"/>
                    <a:pt x="280" y="25441"/>
                  </a:cubicBezTo>
                  <a:cubicBezTo>
                    <a:pt x="255" y="25466"/>
                    <a:pt x="346" y="25474"/>
                    <a:pt x="387" y="25482"/>
                  </a:cubicBezTo>
                  <a:cubicBezTo>
                    <a:pt x="436" y="25490"/>
                    <a:pt x="543" y="25466"/>
                    <a:pt x="575" y="25466"/>
                  </a:cubicBezTo>
                  <a:cubicBezTo>
                    <a:pt x="600" y="25466"/>
                    <a:pt x="567" y="25507"/>
                    <a:pt x="551" y="25540"/>
                  </a:cubicBezTo>
                  <a:cubicBezTo>
                    <a:pt x="534" y="25572"/>
                    <a:pt x="428" y="25548"/>
                    <a:pt x="354" y="25548"/>
                  </a:cubicBezTo>
                  <a:cubicBezTo>
                    <a:pt x="280" y="25548"/>
                    <a:pt x="173" y="25572"/>
                    <a:pt x="149" y="25630"/>
                  </a:cubicBezTo>
                  <a:cubicBezTo>
                    <a:pt x="116" y="25687"/>
                    <a:pt x="264" y="25638"/>
                    <a:pt x="313" y="25630"/>
                  </a:cubicBezTo>
                  <a:cubicBezTo>
                    <a:pt x="370" y="25622"/>
                    <a:pt x="460" y="25630"/>
                    <a:pt x="460" y="25671"/>
                  </a:cubicBezTo>
                  <a:cubicBezTo>
                    <a:pt x="460" y="25712"/>
                    <a:pt x="337" y="25720"/>
                    <a:pt x="280" y="25720"/>
                  </a:cubicBezTo>
                  <a:cubicBezTo>
                    <a:pt x="222" y="25720"/>
                    <a:pt x="116" y="25720"/>
                    <a:pt x="58" y="25761"/>
                  </a:cubicBezTo>
                  <a:cubicBezTo>
                    <a:pt x="1" y="25802"/>
                    <a:pt x="165" y="25835"/>
                    <a:pt x="247" y="25876"/>
                  </a:cubicBezTo>
                  <a:cubicBezTo>
                    <a:pt x="329" y="25917"/>
                    <a:pt x="362" y="25876"/>
                    <a:pt x="502" y="25851"/>
                  </a:cubicBezTo>
                  <a:cubicBezTo>
                    <a:pt x="633" y="25819"/>
                    <a:pt x="715" y="25851"/>
                    <a:pt x="805" y="25851"/>
                  </a:cubicBezTo>
                  <a:cubicBezTo>
                    <a:pt x="904" y="25860"/>
                    <a:pt x="895" y="25851"/>
                    <a:pt x="994" y="25819"/>
                  </a:cubicBezTo>
                  <a:cubicBezTo>
                    <a:pt x="1092" y="25778"/>
                    <a:pt x="1051" y="25720"/>
                    <a:pt x="1117" y="25663"/>
                  </a:cubicBezTo>
                  <a:cubicBezTo>
                    <a:pt x="1191" y="25613"/>
                    <a:pt x="1216" y="25696"/>
                    <a:pt x="1207" y="25745"/>
                  </a:cubicBezTo>
                  <a:cubicBezTo>
                    <a:pt x="1199" y="25794"/>
                    <a:pt x="1240" y="25819"/>
                    <a:pt x="1404" y="25827"/>
                  </a:cubicBezTo>
                  <a:cubicBezTo>
                    <a:pt x="1560" y="25827"/>
                    <a:pt x="1552" y="25827"/>
                    <a:pt x="1593" y="25778"/>
                  </a:cubicBezTo>
                  <a:cubicBezTo>
                    <a:pt x="1634" y="25728"/>
                    <a:pt x="1650" y="25556"/>
                    <a:pt x="1683" y="25515"/>
                  </a:cubicBezTo>
                  <a:cubicBezTo>
                    <a:pt x="1724" y="25474"/>
                    <a:pt x="1831" y="25482"/>
                    <a:pt x="1856" y="25548"/>
                  </a:cubicBezTo>
                  <a:cubicBezTo>
                    <a:pt x="1880" y="25613"/>
                    <a:pt x="1765" y="25646"/>
                    <a:pt x="1724" y="25712"/>
                  </a:cubicBezTo>
                  <a:cubicBezTo>
                    <a:pt x="1691" y="25778"/>
                    <a:pt x="1905" y="25769"/>
                    <a:pt x="1946" y="25810"/>
                  </a:cubicBezTo>
                  <a:cubicBezTo>
                    <a:pt x="1987" y="25851"/>
                    <a:pt x="1823" y="25893"/>
                    <a:pt x="1749" y="25893"/>
                  </a:cubicBezTo>
                  <a:cubicBezTo>
                    <a:pt x="1683" y="25893"/>
                    <a:pt x="1609" y="25909"/>
                    <a:pt x="1519" y="25983"/>
                  </a:cubicBezTo>
                  <a:cubicBezTo>
                    <a:pt x="1429" y="26048"/>
                    <a:pt x="1560" y="26098"/>
                    <a:pt x="1544" y="26155"/>
                  </a:cubicBezTo>
                  <a:cubicBezTo>
                    <a:pt x="1536" y="26221"/>
                    <a:pt x="1363" y="26204"/>
                    <a:pt x="1298" y="26204"/>
                  </a:cubicBezTo>
                  <a:cubicBezTo>
                    <a:pt x="1240" y="26196"/>
                    <a:pt x="1281" y="26163"/>
                    <a:pt x="1306" y="26114"/>
                  </a:cubicBezTo>
                  <a:cubicBezTo>
                    <a:pt x="1330" y="26057"/>
                    <a:pt x="1314" y="26040"/>
                    <a:pt x="1289" y="25999"/>
                  </a:cubicBezTo>
                  <a:cubicBezTo>
                    <a:pt x="1265" y="25958"/>
                    <a:pt x="1174" y="25966"/>
                    <a:pt x="1133" y="25983"/>
                  </a:cubicBezTo>
                  <a:cubicBezTo>
                    <a:pt x="1084" y="26007"/>
                    <a:pt x="1035" y="26048"/>
                    <a:pt x="986" y="26073"/>
                  </a:cubicBezTo>
                  <a:cubicBezTo>
                    <a:pt x="936" y="26098"/>
                    <a:pt x="904" y="26057"/>
                    <a:pt x="830" y="25999"/>
                  </a:cubicBezTo>
                  <a:cubicBezTo>
                    <a:pt x="748" y="25950"/>
                    <a:pt x="690" y="25975"/>
                    <a:pt x="625" y="25975"/>
                  </a:cubicBezTo>
                  <a:cubicBezTo>
                    <a:pt x="551" y="25975"/>
                    <a:pt x="502" y="26007"/>
                    <a:pt x="411" y="26007"/>
                  </a:cubicBezTo>
                  <a:cubicBezTo>
                    <a:pt x="321" y="26007"/>
                    <a:pt x="222" y="25991"/>
                    <a:pt x="198" y="26032"/>
                  </a:cubicBezTo>
                  <a:cubicBezTo>
                    <a:pt x="165" y="26073"/>
                    <a:pt x="149" y="26089"/>
                    <a:pt x="124" y="26139"/>
                  </a:cubicBezTo>
                  <a:cubicBezTo>
                    <a:pt x="99" y="26188"/>
                    <a:pt x="165" y="26147"/>
                    <a:pt x="206" y="26139"/>
                  </a:cubicBezTo>
                  <a:cubicBezTo>
                    <a:pt x="255" y="26122"/>
                    <a:pt x="321" y="26122"/>
                    <a:pt x="378" y="26155"/>
                  </a:cubicBezTo>
                  <a:cubicBezTo>
                    <a:pt x="428" y="26196"/>
                    <a:pt x="296" y="26229"/>
                    <a:pt x="264" y="26270"/>
                  </a:cubicBezTo>
                  <a:cubicBezTo>
                    <a:pt x="222" y="26303"/>
                    <a:pt x="280" y="26344"/>
                    <a:pt x="321" y="26385"/>
                  </a:cubicBezTo>
                  <a:cubicBezTo>
                    <a:pt x="354" y="26418"/>
                    <a:pt x="387" y="26352"/>
                    <a:pt x="419" y="26327"/>
                  </a:cubicBezTo>
                  <a:cubicBezTo>
                    <a:pt x="460" y="26303"/>
                    <a:pt x="543" y="26319"/>
                    <a:pt x="575" y="26368"/>
                  </a:cubicBezTo>
                  <a:cubicBezTo>
                    <a:pt x="600" y="26410"/>
                    <a:pt x="543" y="26475"/>
                    <a:pt x="543" y="26516"/>
                  </a:cubicBezTo>
                  <a:cubicBezTo>
                    <a:pt x="534" y="26549"/>
                    <a:pt x="469" y="26639"/>
                    <a:pt x="419" y="26656"/>
                  </a:cubicBezTo>
                  <a:cubicBezTo>
                    <a:pt x="378" y="26672"/>
                    <a:pt x="288" y="26590"/>
                    <a:pt x="239" y="26606"/>
                  </a:cubicBezTo>
                  <a:cubicBezTo>
                    <a:pt x="198" y="26615"/>
                    <a:pt x="190" y="26648"/>
                    <a:pt x="165" y="26680"/>
                  </a:cubicBezTo>
                  <a:cubicBezTo>
                    <a:pt x="140" y="26721"/>
                    <a:pt x="181" y="26771"/>
                    <a:pt x="206" y="26820"/>
                  </a:cubicBezTo>
                  <a:cubicBezTo>
                    <a:pt x="239" y="26869"/>
                    <a:pt x="313" y="26869"/>
                    <a:pt x="337" y="26853"/>
                  </a:cubicBezTo>
                  <a:cubicBezTo>
                    <a:pt x="370" y="26828"/>
                    <a:pt x="436" y="26746"/>
                    <a:pt x="460" y="26746"/>
                  </a:cubicBezTo>
                  <a:cubicBezTo>
                    <a:pt x="493" y="26746"/>
                    <a:pt x="469" y="26869"/>
                    <a:pt x="493" y="26877"/>
                  </a:cubicBezTo>
                  <a:cubicBezTo>
                    <a:pt x="518" y="26886"/>
                    <a:pt x="575" y="26902"/>
                    <a:pt x="551" y="26951"/>
                  </a:cubicBezTo>
                  <a:cubicBezTo>
                    <a:pt x="526" y="27000"/>
                    <a:pt x="518" y="27091"/>
                    <a:pt x="551" y="27091"/>
                  </a:cubicBezTo>
                  <a:cubicBezTo>
                    <a:pt x="584" y="27099"/>
                    <a:pt x="674" y="26935"/>
                    <a:pt x="690" y="26918"/>
                  </a:cubicBezTo>
                  <a:cubicBezTo>
                    <a:pt x="715" y="26894"/>
                    <a:pt x="813" y="26779"/>
                    <a:pt x="871" y="26721"/>
                  </a:cubicBezTo>
                  <a:cubicBezTo>
                    <a:pt x="928" y="26664"/>
                    <a:pt x="1125" y="26565"/>
                    <a:pt x="1248" y="26541"/>
                  </a:cubicBezTo>
                  <a:cubicBezTo>
                    <a:pt x="1371" y="26516"/>
                    <a:pt x="1511" y="26557"/>
                    <a:pt x="1519" y="26606"/>
                  </a:cubicBezTo>
                  <a:cubicBezTo>
                    <a:pt x="1527" y="26648"/>
                    <a:pt x="1388" y="26656"/>
                    <a:pt x="1330" y="26664"/>
                  </a:cubicBezTo>
                  <a:cubicBezTo>
                    <a:pt x="1273" y="26664"/>
                    <a:pt x="1240" y="26771"/>
                    <a:pt x="1216" y="26820"/>
                  </a:cubicBezTo>
                  <a:cubicBezTo>
                    <a:pt x="1191" y="26869"/>
                    <a:pt x="1150" y="27033"/>
                    <a:pt x="1125" y="27074"/>
                  </a:cubicBezTo>
                  <a:cubicBezTo>
                    <a:pt x="1101" y="27115"/>
                    <a:pt x="1068" y="27091"/>
                    <a:pt x="1027" y="27041"/>
                  </a:cubicBezTo>
                  <a:cubicBezTo>
                    <a:pt x="994" y="26992"/>
                    <a:pt x="1076" y="26820"/>
                    <a:pt x="1068" y="26771"/>
                  </a:cubicBezTo>
                  <a:cubicBezTo>
                    <a:pt x="1051" y="26730"/>
                    <a:pt x="904" y="26853"/>
                    <a:pt x="871" y="26894"/>
                  </a:cubicBezTo>
                  <a:cubicBezTo>
                    <a:pt x="830" y="26943"/>
                    <a:pt x="920" y="26968"/>
                    <a:pt x="920" y="26992"/>
                  </a:cubicBezTo>
                  <a:cubicBezTo>
                    <a:pt x="928" y="27009"/>
                    <a:pt x="854" y="27058"/>
                    <a:pt x="789" y="27099"/>
                  </a:cubicBezTo>
                  <a:cubicBezTo>
                    <a:pt x="715" y="27132"/>
                    <a:pt x="740" y="27140"/>
                    <a:pt x="715" y="27189"/>
                  </a:cubicBezTo>
                  <a:cubicBezTo>
                    <a:pt x="682" y="27238"/>
                    <a:pt x="649" y="27230"/>
                    <a:pt x="575" y="27288"/>
                  </a:cubicBezTo>
                  <a:cubicBezTo>
                    <a:pt x="510" y="27337"/>
                    <a:pt x="608" y="27320"/>
                    <a:pt x="657" y="27329"/>
                  </a:cubicBezTo>
                  <a:cubicBezTo>
                    <a:pt x="707" y="27345"/>
                    <a:pt x="748" y="27337"/>
                    <a:pt x="781" y="27361"/>
                  </a:cubicBezTo>
                  <a:cubicBezTo>
                    <a:pt x="805" y="27394"/>
                    <a:pt x="666" y="27526"/>
                    <a:pt x="616" y="27558"/>
                  </a:cubicBezTo>
                  <a:cubicBezTo>
                    <a:pt x="567" y="27591"/>
                    <a:pt x="510" y="27583"/>
                    <a:pt x="469" y="27575"/>
                  </a:cubicBezTo>
                  <a:cubicBezTo>
                    <a:pt x="419" y="27567"/>
                    <a:pt x="428" y="27599"/>
                    <a:pt x="428" y="27641"/>
                  </a:cubicBezTo>
                  <a:cubicBezTo>
                    <a:pt x="436" y="27690"/>
                    <a:pt x="460" y="27706"/>
                    <a:pt x="493" y="27698"/>
                  </a:cubicBezTo>
                  <a:cubicBezTo>
                    <a:pt x="526" y="27690"/>
                    <a:pt x="592" y="27649"/>
                    <a:pt x="641" y="27649"/>
                  </a:cubicBezTo>
                  <a:cubicBezTo>
                    <a:pt x="682" y="27649"/>
                    <a:pt x="756" y="27665"/>
                    <a:pt x="789" y="27649"/>
                  </a:cubicBezTo>
                  <a:cubicBezTo>
                    <a:pt x="822" y="27624"/>
                    <a:pt x="830" y="27567"/>
                    <a:pt x="895" y="27558"/>
                  </a:cubicBezTo>
                  <a:cubicBezTo>
                    <a:pt x="969" y="27550"/>
                    <a:pt x="1068" y="27567"/>
                    <a:pt x="1133" y="27599"/>
                  </a:cubicBezTo>
                  <a:cubicBezTo>
                    <a:pt x="1191" y="27632"/>
                    <a:pt x="1117" y="27649"/>
                    <a:pt x="1084" y="27698"/>
                  </a:cubicBezTo>
                  <a:cubicBezTo>
                    <a:pt x="1043" y="27739"/>
                    <a:pt x="928" y="27764"/>
                    <a:pt x="895" y="27805"/>
                  </a:cubicBezTo>
                  <a:cubicBezTo>
                    <a:pt x="863" y="27846"/>
                    <a:pt x="1043" y="27829"/>
                    <a:pt x="1084" y="27846"/>
                  </a:cubicBezTo>
                  <a:cubicBezTo>
                    <a:pt x="1125" y="27862"/>
                    <a:pt x="1117" y="27879"/>
                    <a:pt x="1092" y="27903"/>
                  </a:cubicBezTo>
                  <a:cubicBezTo>
                    <a:pt x="1068" y="27928"/>
                    <a:pt x="920" y="27977"/>
                    <a:pt x="822" y="28034"/>
                  </a:cubicBezTo>
                  <a:cubicBezTo>
                    <a:pt x="723" y="28084"/>
                    <a:pt x="723" y="28084"/>
                    <a:pt x="698" y="28133"/>
                  </a:cubicBezTo>
                  <a:cubicBezTo>
                    <a:pt x="674" y="28182"/>
                    <a:pt x="936" y="28133"/>
                    <a:pt x="1019" y="28117"/>
                  </a:cubicBezTo>
                  <a:cubicBezTo>
                    <a:pt x="1109" y="28108"/>
                    <a:pt x="1191" y="28117"/>
                    <a:pt x="1191" y="28149"/>
                  </a:cubicBezTo>
                  <a:cubicBezTo>
                    <a:pt x="1191" y="28182"/>
                    <a:pt x="1150" y="28190"/>
                    <a:pt x="1051" y="28215"/>
                  </a:cubicBezTo>
                  <a:cubicBezTo>
                    <a:pt x="961" y="28231"/>
                    <a:pt x="945" y="28240"/>
                    <a:pt x="854" y="28281"/>
                  </a:cubicBezTo>
                  <a:cubicBezTo>
                    <a:pt x="764" y="28330"/>
                    <a:pt x="854" y="28371"/>
                    <a:pt x="789" y="28412"/>
                  </a:cubicBezTo>
                  <a:cubicBezTo>
                    <a:pt x="723" y="28445"/>
                    <a:pt x="682" y="28346"/>
                    <a:pt x="641" y="28346"/>
                  </a:cubicBezTo>
                  <a:cubicBezTo>
                    <a:pt x="592" y="28346"/>
                    <a:pt x="485" y="28338"/>
                    <a:pt x="436" y="28346"/>
                  </a:cubicBezTo>
                  <a:cubicBezTo>
                    <a:pt x="387" y="28363"/>
                    <a:pt x="362" y="28428"/>
                    <a:pt x="387" y="28519"/>
                  </a:cubicBezTo>
                  <a:cubicBezTo>
                    <a:pt x="411" y="28601"/>
                    <a:pt x="543" y="28699"/>
                    <a:pt x="584" y="28748"/>
                  </a:cubicBezTo>
                  <a:cubicBezTo>
                    <a:pt x="625" y="28798"/>
                    <a:pt x="698" y="28781"/>
                    <a:pt x="789" y="28863"/>
                  </a:cubicBezTo>
                  <a:cubicBezTo>
                    <a:pt x="887" y="28945"/>
                    <a:pt x="1027" y="28954"/>
                    <a:pt x="1109" y="28962"/>
                  </a:cubicBezTo>
                  <a:cubicBezTo>
                    <a:pt x="1183" y="28970"/>
                    <a:pt x="1355" y="28929"/>
                    <a:pt x="1371" y="28945"/>
                  </a:cubicBezTo>
                  <a:cubicBezTo>
                    <a:pt x="1396" y="28970"/>
                    <a:pt x="1289" y="29044"/>
                    <a:pt x="1224" y="29068"/>
                  </a:cubicBezTo>
                  <a:cubicBezTo>
                    <a:pt x="1166" y="29101"/>
                    <a:pt x="1174" y="29151"/>
                    <a:pt x="1199" y="29151"/>
                  </a:cubicBezTo>
                  <a:cubicBezTo>
                    <a:pt x="1224" y="29151"/>
                    <a:pt x="1347" y="29175"/>
                    <a:pt x="1421" y="29167"/>
                  </a:cubicBezTo>
                  <a:cubicBezTo>
                    <a:pt x="1495" y="29159"/>
                    <a:pt x="1519" y="29085"/>
                    <a:pt x="1568" y="29110"/>
                  </a:cubicBezTo>
                  <a:cubicBezTo>
                    <a:pt x="1618" y="29126"/>
                    <a:pt x="1552" y="29175"/>
                    <a:pt x="1568" y="29200"/>
                  </a:cubicBezTo>
                  <a:cubicBezTo>
                    <a:pt x="1585" y="29216"/>
                    <a:pt x="1659" y="29192"/>
                    <a:pt x="1782" y="29183"/>
                  </a:cubicBezTo>
                  <a:cubicBezTo>
                    <a:pt x="1897" y="29175"/>
                    <a:pt x="1897" y="29118"/>
                    <a:pt x="1971" y="29110"/>
                  </a:cubicBezTo>
                  <a:cubicBezTo>
                    <a:pt x="2036" y="29101"/>
                    <a:pt x="2135" y="29101"/>
                    <a:pt x="2200" y="29060"/>
                  </a:cubicBezTo>
                  <a:cubicBezTo>
                    <a:pt x="2266" y="29011"/>
                    <a:pt x="2356" y="28995"/>
                    <a:pt x="2447" y="28954"/>
                  </a:cubicBezTo>
                  <a:cubicBezTo>
                    <a:pt x="2545" y="28904"/>
                    <a:pt x="2668" y="28748"/>
                    <a:pt x="2717" y="28699"/>
                  </a:cubicBezTo>
                  <a:cubicBezTo>
                    <a:pt x="2775" y="28658"/>
                    <a:pt x="2726" y="28650"/>
                    <a:pt x="2734" y="28617"/>
                  </a:cubicBezTo>
                  <a:cubicBezTo>
                    <a:pt x="2734" y="28584"/>
                    <a:pt x="2865" y="28584"/>
                    <a:pt x="2881" y="28560"/>
                  </a:cubicBezTo>
                  <a:cubicBezTo>
                    <a:pt x="2906" y="28535"/>
                    <a:pt x="2865" y="28519"/>
                    <a:pt x="2873" y="28461"/>
                  </a:cubicBezTo>
                  <a:cubicBezTo>
                    <a:pt x="2881" y="28404"/>
                    <a:pt x="3029" y="28453"/>
                    <a:pt x="3070" y="28437"/>
                  </a:cubicBezTo>
                  <a:cubicBezTo>
                    <a:pt x="3111" y="28412"/>
                    <a:pt x="3037" y="28305"/>
                    <a:pt x="3128" y="28272"/>
                  </a:cubicBezTo>
                  <a:cubicBezTo>
                    <a:pt x="3210" y="28248"/>
                    <a:pt x="3251" y="28223"/>
                    <a:pt x="3226" y="28190"/>
                  </a:cubicBezTo>
                  <a:cubicBezTo>
                    <a:pt x="3202" y="28166"/>
                    <a:pt x="3169" y="28075"/>
                    <a:pt x="3193" y="28051"/>
                  </a:cubicBezTo>
                  <a:cubicBezTo>
                    <a:pt x="3210" y="28026"/>
                    <a:pt x="3316" y="28043"/>
                    <a:pt x="3357" y="28067"/>
                  </a:cubicBezTo>
                  <a:cubicBezTo>
                    <a:pt x="3398" y="28100"/>
                    <a:pt x="3489" y="28125"/>
                    <a:pt x="3554" y="28125"/>
                  </a:cubicBezTo>
                  <a:cubicBezTo>
                    <a:pt x="3620" y="28133"/>
                    <a:pt x="3661" y="28084"/>
                    <a:pt x="3686" y="28059"/>
                  </a:cubicBezTo>
                  <a:cubicBezTo>
                    <a:pt x="3710" y="28043"/>
                    <a:pt x="3743" y="27985"/>
                    <a:pt x="3760" y="27920"/>
                  </a:cubicBezTo>
                  <a:cubicBezTo>
                    <a:pt x="3776" y="27854"/>
                    <a:pt x="3842" y="27879"/>
                    <a:pt x="3874" y="27846"/>
                  </a:cubicBezTo>
                  <a:cubicBezTo>
                    <a:pt x="3899" y="27813"/>
                    <a:pt x="3842" y="27780"/>
                    <a:pt x="3801" y="27747"/>
                  </a:cubicBezTo>
                  <a:cubicBezTo>
                    <a:pt x="3751" y="27714"/>
                    <a:pt x="3694" y="27657"/>
                    <a:pt x="3694" y="27616"/>
                  </a:cubicBezTo>
                  <a:cubicBezTo>
                    <a:pt x="3686" y="27567"/>
                    <a:pt x="3743" y="27591"/>
                    <a:pt x="3768" y="27567"/>
                  </a:cubicBezTo>
                  <a:cubicBezTo>
                    <a:pt x="3801" y="27550"/>
                    <a:pt x="3825" y="27526"/>
                    <a:pt x="3874" y="27526"/>
                  </a:cubicBezTo>
                  <a:cubicBezTo>
                    <a:pt x="3924" y="27517"/>
                    <a:pt x="3916" y="27501"/>
                    <a:pt x="3891" y="27460"/>
                  </a:cubicBezTo>
                  <a:cubicBezTo>
                    <a:pt x="3866" y="27419"/>
                    <a:pt x="3866" y="27345"/>
                    <a:pt x="3883" y="27263"/>
                  </a:cubicBezTo>
                  <a:cubicBezTo>
                    <a:pt x="3899" y="27181"/>
                    <a:pt x="4030" y="27214"/>
                    <a:pt x="4071" y="27230"/>
                  </a:cubicBezTo>
                  <a:cubicBezTo>
                    <a:pt x="4121" y="27247"/>
                    <a:pt x="4137" y="27337"/>
                    <a:pt x="4129" y="27403"/>
                  </a:cubicBezTo>
                  <a:cubicBezTo>
                    <a:pt x="4112" y="27476"/>
                    <a:pt x="4080" y="27435"/>
                    <a:pt x="4047" y="27460"/>
                  </a:cubicBezTo>
                  <a:cubicBezTo>
                    <a:pt x="4014" y="27476"/>
                    <a:pt x="4055" y="27517"/>
                    <a:pt x="4071" y="27575"/>
                  </a:cubicBezTo>
                  <a:cubicBezTo>
                    <a:pt x="4088" y="27632"/>
                    <a:pt x="4071" y="27739"/>
                    <a:pt x="4063" y="27788"/>
                  </a:cubicBezTo>
                  <a:cubicBezTo>
                    <a:pt x="4063" y="27837"/>
                    <a:pt x="4096" y="27821"/>
                    <a:pt x="4137" y="27837"/>
                  </a:cubicBezTo>
                  <a:cubicBezTo>
                    <a:pt x="4170" y="27854"/>
                    <a:pt x="4178" y="27952"/>
                    <a:pt x="4195" y="27985"/>
                  </a:cubicBezTo>
                  <a:cubicBezTo>
                    <a:pt x="4211" y="28026"/>
                    <a:pt x="4309" y="28018"/>
                    <a:pt x="4359" y="28018"/>
                  </a:cubicBezTo>
                  <a:cubicBezTo>
                    <a:pt x="4383" y="28018"/>
                    <a:pt x="4424" y="28043"/>
                    <a:pt x="4457" y="28075"/>
                  </a:cubicBezTo>
                  <a:cubicBezTo>
                    <a:pt x="4506" y="28067"/>
                    <a:pt x="4564" y="28067"/>
                    <a:pt x="4613" y="28075"/>
                  </a:cubicBezTo>
                  <a:cubicBezTo>
                    <a:pt x="4687" y="28092"/>
                    <a:pt x="4728" y="28108"/>
                    <a:pt x="4761" y="28117"/>
                  </a:cubicBezTo>
                  <a:cubicBezTo>
                    <a:pt x="4777" y="28125"/>
                    <a:pt x="4785" y="28133"/>
                    <a:pt x="4802" y="28133"/>
                  </a:cubicBezTo>
                  <a:cubicBezTo>
                    <a:pt x="4810" y="28125"/>
                    <a:pt x="4818" y="28100"/>
                    <a:pt x="4826" y="28059"/>
                  </a:cubicBezTo>
                  <a:cubicBezTo>
                    <a:pt x="4843" y="28010"/>
                    <a:pt x="4859" y="27944"/>
                    <a:pt x="4859" y="27895"/>
                  </a:cubicBezTo>
                  <a:cubicBezTo>
                    <a:pt x="4867" y="27870"/>
                    <a:pt x="4867" y="27854"/>
                    <a:pt x="4859" y="27846"/>
                  </a:cubicBezTo>
                  <a:cubicBezTo>
                    <a:pt x="4859" y="27829"/>
                    <a:pt x="4851" y="27805"/>
                    <a:pt x="4835" y="27772"/>
                  </a:cubicBezTo>
                  <a:cubicBezTo>
                    <a:pt x="4802" y="27682"/>
                    <a:pt x="4761" y="27558"/>
                    <a:pt x="4818" y="27493"/>
                  </a:cubicBezTo>
                  <a:cubicBezTo>
                    <a:pt x="4826" y="27476"/>
                    <a:pt x="4843" y="27468"/>
                    <a:pt x="4851" y="27460"/>
                  </a:cubicBezTo>
                  <a:cubicBezTo>
                    <a:pt x="4884" y="27419"/>
                    <a:pt x="4900" y="27403"/>
                    <a:pt x="4900" y="27378"/>
                  </a:cubicBezTo>
                  <a:cubicBezTo>
                    <a:pt x="4900" y="27378"/>
                    <a:pt x="4892" y="27370"/>
                    <a:pt x="4884" y="27361"/>
                  </a:cubicBezTo>
                  <a:cubicBezTo>
                    <a:pt x="4876" y="27361"/>
                    <a:pt x="4867" y="27353"/>
                    <a:pt x="4859" y="27345"/>
                  </a:cubicBezTo>
                  <a:cubicBezTo>
                    <a:pt x="4826" y="27312"/>
                    <a:pt x="4818" y="27271"/>
                    <a:pt x="4892" y="27197"/>
                  </a:cubicBezTo>
                  <a:cubicBezTo>
                    <a:pt x="4958" y="27148"/>
                    <a:pt x="5007" y="27132"/>
                    <a:pt x="5056" y="27124"/>
                  </a:cubicBezTo>
                  <a:cubicBezTo>
                    <a:pt x="5105" y="27115"/>
                    <a:pt x="5147" y="27107"/>
                    <a:pt x="5196" y="27066"/>
                  </a:cubicBezTo>
                  <a:cubicBezTo>
                    <a:pt x="5278" y="27000"/>
                    <a:pt x="5327" y="26820"/>
                    <a:pt x="5368" y="26705"/>
                  </a:cubicBezTo>
                  <a:cubicBezTo>
                    <a:pt x="5376" y="26672"/>
                    <a:pt x="5385" y="26648"/>
                    <a:pt x="5393" y="26623"/>
                  </a:cubicBezTo>
                  <a:cubicBezTo>
                    <a:pt x="5401" y="26590"/>
                    <a:pt x="5360" y="26524"/>
                    <a:pt x="5311" y="26459"/>
                  </a:cubicBezTo>
                  <a:cubicBezTo>
                    <a:pt x="5237" y="26344"/>
                    <a:pt x="5147" y="26213"/>
                    <a:pt x="5204" y="26098"/>
                  </a:cubicBezTo>
                  <a:cubicBezTo>
                    <a:pt x="5278" y="25975"/>
                    <a:pt x="5343" y="25975"/>
                    <a:pt x="5417" y="25975"/>
                  </a:cubicBezTo>
                  <a:cubicBezTo>
                    <a:pt x="5442" y="25975"/>
                    <a:pt x="5467" y="25975"/>
                    <a:pt x="5483" y="25966"/>
                  </a:cubicBezTo>
                  <a:cubicBezTo>
                    <a:pt x="5516" y="25942"/>
                    <a:pt x="5532" y="25909"/>
                    <a:pt x="5549" y="25868"/>
                  </a:cubicBezTo>
                  <a:cubicBezTo>
                    <a:pt x="5565" y="25819"/>
                    <a:pt x="5573" y="25761"/>
                    <a:pt x="5573" y="25720"/>
                  </a:cubicBezTo>
                  <a:cubicBezTo>
                    <a:pt x="5565" y="25687"/>
                    <a:pt x="5532" y="25655"/>
                    <a:pt x="5499" y="25622"/>
                  </a:cubicBezTo>
                  <a:cubicBezTo>
                    <a:pt x="5483" y="25605"/>
                    <a:pt x="5467" y="25589"/>
                    <a:pt x="5450" y="25572"/>
                  </a:cubicBezTo>
                  <a:cubicBezTo>
                    <a:pt x="5434" y="25556"/>
                    <a:pt x="5393" y="25523"/>
                    <a:pt x="5343" y="25490"/>
                  </a:cubicBezTo>
                  <a:cubicBezTo>
                    <a:pt x="5237" y="25400"/>
                    <a:pt x="5097" y="25302"/>
                    <a:pt x="5097" y="25236"/>
                  </a:cubicBezTo>
                  <a:lnTo>
                    <a:pt x="5097" y="25236"/>
                  </a:lnTo>
                  <a:cubicBezTo>
                    <a:pt x="5105" y="25211"/>
                    <a:pt x="5122" y="25146"/>
                    <a:pt x="5147" y="25072"/>
                  </a:cubicBezTo>
                  <a:cubicBezTo>
                    <a:pt x="5204" y="24916"/>
                    <a:pt x="5286" y="24686"/>
                    <a:pt x="5253" y="24637"/>
                  </a:cubicBezTo>
                  <a:cubicBezTo>
                    <a:pt x="5229" y="24612"/>
                    <a:pt x="5196" y="24579"/>
                    <a:pt x="5163" y="24555"/>
                  </a:cubicBezTo>
                  <a:cubicBezTo>
                    <a:pt x="5073" y="24481"/>
                    <a:pt x="4966" y="24399"/>
                    <a:pt x="5023" y="24276"/>
                  </a:cubicBezTo>
                  <a:cubicBezTo>
                    <a:pt x="5048" y="24202"/>
                    <a:pt x="5081" y="24120"/>
                    <a:pt x="5097" y="24046"/>
                  </a:cubicBezTo>
                  <a:cubicBezTo>
                    <a:pt x="5114" y="23980"/>
                    <a:pt x="5114" y="23915"/>
                    <a:pt x="5114" y="23865"/>
                  </a:cubicBezTo>
                  <a:cubicBezTo>
                    <a:pt x="5114" y="23841"/>
                    <a:pt x="5081" y="23808"/>
                    <a:pt x="5048" y="23767"/>
                  </a:cubicBezTo>
                  <a:cubicBezTo>
                    <a:pt x="4966" y="23677"/>
                    <a:pt x="4876" y="23570"/>
                    <a:pt x="4974" y="23439"/>
                  </a:cubicBezTo>
                  <a:cubicBezTo>
                    <a:pt x="5048" y="23332"/>
                    <a:pt x="5105" y="23234"/>
                    <a:pt x="5147" y="23151"/>
                  </a:cubicBezTo>
                  <a:cubicBezTo>
                    <a:pt x="5171" y="23110"/>
                    <a:pt x="5196" y="23069"/>
                    <a:pt x="5212" y="23045"/>
                  </a:cubicBezTo>
                  <a:cubicBezTo>
                    <a:pt x="5229" y="23028"/>
                    <a:pt x="5237" y="23004"/>
                    <a:pt x="5253" y="22979"/>
                  </a:cubicBezTo>
                  <a:cubicBezTo>
                    <a:pt x="5294" y="22897"/>
                    <a:pt x="5335" y="22807"/>
                    <a:pt x="5450" y="22749"/>
                  </a:cubicBezTo>
                  <a:cubicBezTo>
                    <a:pt x="5491" y="22725"/>
                    <a:pt x="5532" y="22700"/>
                    <a:pt x="5573" y="22684"/>
                  </a:cubicBezTo>
                  <a:cubicBezTo>
                    <a:pt x="5647" y="22634"/>
                    <a:pt x="5721" y="22593"/>
                    <a:pt x="5803" y="22593"/>
                  </a:cubicBezTo>
                  <a:cubicBezTo>
                    <a:pt x="5861" y="22593"/>
                    <a:pt x="5967" y="22593"/>
                    <a:pt x="6057" y="22602"/>
                  </a:cubicBezTo>
                  <a:cubicBezTo>
                    <a:pt x="6131" y="22602"/>
                    <a:pt x="6197" y="22610"/>
                    <a:pt x="6238" y="22610"/>
                  </a:cubicBezTo>
                  <a:cubicBezTo>
                    <a:pt x="6279" y="22610"/>
                    <a:pt x="6345" y="22602"/>
                    <a:pt x="6402" y="22593"/>
                  </a:cubicBezTo>
                  <a:cubicBezTo>
                    <a:pt x="6427" y="22585"/>
                    <a:pt x="6460" y="22577"/>
                    <a:pt x="6468" y="22561"/>
                  </a:cubicBezTo>
                  <a:lnTo>
                    <a:pt x="6468" y="22561"/>
                  </a:lnTo>
                  <a:cubicBezTo>
                    <a:pt x="6484" y="22536"/>
                    <a:pt x="6501" y="22454"/>
                    <a:pt x="6501" y="22380"/>
                  </a:cubicBezTo>
                  <a:cubicBezTo>
                    <a:pt x="6509" y="22331"/>
                    <a:pt x="6509" y="22282"/>
                    <a:pt x="6501" y="22265"/>
                  </a:cubicBezTo>
                  <a:cubicBezTo>
                    <a:pt x="6484" y="22257"/>
                    <a:pt x="6468" y="22241"/>
                    <a:pt x="6443" y="22224"/>
                  </a:cubicBezTo>
                  <a:cubicBezTo>
                    <a:pt x="6386" y="22183"/>
                    <a:pt x="6304" y="22126"/>
                    <a:pt x="6304" y="22060"/>
                  </a:cubicBezTo>
                  <a:cubicBezTo>
                    <a:pt x="6304" y="22035"/>
                    <a:pt x="6295" y="22011"/>
                    <a:pt x="6295" y="21986"/>
                  </a:cubicBezTo>
                  <a:cubicBezTo>
                    <a:pt x="6279" y="21929"/>
                    <a:pt x="6263" y="21863"/>
                    <a:pt x="6304" y="21797"/>
                  </a:cubicBezTo>
                  <a:cubicBezTo>
                    <a:pt x="6336" y="21756"/>
                    <a:pt x="6427" y="21641"/>
                    <a:pt x="6509" y="21535"/>
                  </a:cubicBezTo>
                  <a:cubicBezTo>
                    <a:pt x="6574" y="21461"/>
                    <a:pt x="6640" y="21387"/>
                    <a:pt x="6657" y="21362"/>
                  </a:cubicBezTo>
                  <a:cubicBezTo>
                    <a:pt x="6698" y="21321"/>
                    <a:pt x="6698" y="21321"/>
                    <a:pt x="6730" y="21239"/>
                  </a:cubicBezTo>
                  <a:lnTo>
                    <a:pt x="6730" y="21239"/>
                  </a:lnTo>
                  <a:cubicBezTo>
                    <a:pt x="6739" y="21223"/>
                    <a:pt x="6755" y="21198"/>
                    <a:pt x="6771" y="21157"/>
                  </a:cubicBezTo>
                  <a:cubicBezTo>
                    <a:pt x="6829" y="21026"/>
                    <a:pt x="6845" y="20796"/>
                    <a:pt x="6862" y="20657"/>
                  </a:cubicBezTo>
                  <a:cubicBezTo>
                    <a:pt x="6862" y="20624"/>
                    <a:pt x="6870" y="20591"/>
                    <a:pt x="6870" y="20566"/>
                  </a:cubicBezTo>
                  <a:cubicBezTo>
                    <a:pt x="6870" y="20542"/>
                    <a:pt x="6854" y="20509"/>
                    <a:pt x="6837" y="20468"/>
                  </a:cubicBezTo>
                  <a:cubicBezTo>
                    <a:pt x="6796" y="20386"/>
                    <a:pt x="6747" y="20296"/>
                    <a:pt x="6837" y="20222"/>
                  </a:cubicBezTo>
                  <a:cubicBezTo>
                    <a:pt x="6895" y="20172"/>
                    <a:pt x="7059" y="20107"/>
                    <a:pt x="7206" y="20058"/>
                  </a:cubicBezTo>
                  <a:cubicBezTo>
                    <a:pt x="7346" y="20000"/>
                    <a:pt x="7477" y="19959"/>
                    <a:pt x="7485" y="19943"/>
                  </a:cubicBezTo>
                  <a:cubicBezTo>
                    <a:pt x="7494" y="19926"/>
                    <a:pt x="7477" y="19893"/>
                    <a:pt x="7461" y="19861"/>
                  </a:cubicBezTo>
                  <a:cubicBezTo>
                    <a:pt x="7436" y="19811"/>
                    <a:pt x="7403" y="19770"/>
                    <a:pt x="7436" y="19721"/>
                  </a:cubicBezTo>
                  <a:cubicBezTo>
                    <a:pt x="7461" y="19688"/>
                    <a:pt x="7592" y="19582"/>
                    <a:pt x="7723" y="19467"/>
                  </a:cubicBezTo>
                  <a:cubicBezTo>
                    <a:pt x="7871" y="19344"/>
                    <a:pt x="8019" y="19212"/>
                    <a:pt x="8035" y="19188"/>
                  </a:cubicBezTo>
                  <a:cubicBezTo>
                    <a:pt x="8052" y="19155"/>
                    <a:pt x="8076" y="19097"/>
                    <a:pt x="8101" y="19032"/>
                  </a:cubicBezTo>
                  <a:lnTo>
                    <a:pt x="8101" y="19032"/>
                  </a:lnTo>
                  <a:cubicBezTo>
                    <a:pt x="8117" y="18974"/>
                    <a:pt x="8134" y="18917"/>
                    <a:pt x="8134" y="18900"/>
                  </a:cubicBezTo>
                  <a:cubicBezTo>
                    <a:pt x="8134" y="18892"/>
                    <a:pt x="8109" y="18859"/>
                    <a:pt x="8085" y="18818"/>
                  </a:cubicBezTo>
                  <a:lnTo>
                    <a:pt x="8085" y="18818"/>
                  </a:lnTo>
                  <a:cubicBezTo>
                    <a:pt x="8035" y="18720"/>
                    <a:pt x="7970" y="18597"/>
                    <a:pt x="8011" y="18548"/>
                  </a:cubicBezTo>
                  <a:cubicBezTo>
                    <a:pt x="8043" y="18506"/>
                    <a:pt x="8085" y="18498"/>
                    <a:pt x="8134" y="18490"/>
                  </a:cubicBezTo>
                  <a:cubicBezTo>
                    <a:pt x="8158" y="18490"/>
                    <a:pt x="8175" y="18482"/>
                    <a:pt x="8191" y="18474"/>
                  </a:cubicBezTo>
                  <a:cubicBezTo>
                    <a:pt x="8216" y="18465"/>
                    <a:pt x="8273" y="18334"/>
                    <a:pt x="8323" y="18227"/>
                  </a:cubicBezTo>
                  <a:cubicBezTo>
                    <a:pt x="8355" y="18154"/>
                    <a:pt x="8380" y="18088"/>
                    <a:pt x="8396" y="18063"/>
                  </a:cubicBezTo>
                  <a:cubicBezTo>
                    <a:pt x="8429" y="18022"/>
                    <a:pt x="8519" y="17973"/>
                    <a:pt x="8585" y="17932"/>
                  </a:cubicBezTo>
                  <a:cubicBezTo>
                    <a:pt x="8610" y="17916"/>
                    <a:pt x="8634" y="17899"/>
                    <a:pt x="8651" y="17891"/>
                  </a:cubicBezTo>
                  <a:cubicBezTo>
                    <a:pt x="8659" y="17891"/>
                    <a:pt x="8667" y="17883"/>
                    <a:pt x="8675" y="17875"/>
                  </a:cubicBezTo>
                  <a:cubicBezTo>
                    <a:pt x="8716" y="17842"/>
                    <a:pt x="8757" y="17809"/>
                    <a:pt x="8790" y="17809"/>
                  </a:cubicBezTo>
                  <a:cubicBezTo>
                    <a:pt x="8807" y="17809"/>
                    <a:pt x="8848" y="17817"/>
                    <a:pt x="8905" y="17834"/>
                  </a:cubicBezTo>
                  <a:cubicBezTo>
                    <a:pt x="9028" y="17858"/>
                    <a:pt x="9225" y="17899"/>
                    <a:pt x="9258" y="17891"/>
                  </a:cubicBezTo>
                  <a:cubicBezTo>
                    <a:pt x="9283" y="17883"/>
                    <a:pt x="9299" y="17850"/>
                    <a:pt x="9316" y="17817"/>
                  </a:cubicBezTo>
                  <a:cubicBezTo>
                    <a:pt x="9332" y="17784"/>
                    <a:pt x="9348" y="17735"/>
                    <a:pt x="9365" y="17686"/>
                  </a:cubicBezTo>
                  <a:cubicBezTo>
                    <a:pt x="9373" y="17653"/>
                    <a:pt x="9373" y="17587"/>
                    <a:pt x="9373" y="17530"/>
                  </a:cubicBezTo>
                  <a:cubicBezTo>
                    <a:pt x="9381" y="17423"/>
                    <a:pt x="9381" y="17317"/>
                    <a:pt x="9430" y="17284"/>
                  </a:cubicBezTo>
                  <a:cubicBezTo>
                    <a:pt x="9471" y="17243"/>
                    <a:pt x="9898" y="17325"/>
                    <a:pt x="10251" y="17399"/>
                  </a:cubicBezTo>
                  <a:cubicBezTo>
                    <a:pt x="10481" y="17440"/>
                    <a:pt x="10670" y="17481"/>
                    <a:pt x="10678" y="17481"/>
                  </a:cubicBezTo>
                  <a:cubicBezTo>
                    <a:pt x="10694" y="17472"/>
                    <a:pt x="10711" y="17456"/>
                    <a:pt x="10719" y="17448"/>
                  </a:cubicBezTo>
                  <a:cubicBezTo>
                    <a:pt x="10735" y="17431"/>
                    <a:pt x="10744" y="17415"/>
                    <a:pt x="10744" y="17390"/>
                  </a:cubicBezTo>
                  <a:cubicBezTo>
                    <a:pt x="10744" y="17366"/>
                    <a:pt x="10744" y="17349"/>
                    <a:pt x="10735" y="17333"/>
                  </a:cubicBezTo>
                  <a:cubicBezTo>
                    <a:pt x="10735" y="17300"/>
                    <a:pt x="10727" y="17275"/>
                    <a:pt x="10744" y="17226"/>
                  </a:cubicBezTo>
                  <a:cubicBezTo>
                    <a:pt x="10752" y="17193"/>
                    <a:pt x="10785" y="17144"/>
                    <a:pt x="10826" y="17087"/>
                  </a:cubicBezTo>
                  <a:cubicBezTo>
                    <a:pt x="10858" y="17037"/>
                    <a:pt x="10899" y="16980"/>
                    <a:pt x="10899" y="16955"/>
                  </a:cubicBezTo>
                  <a:cubicBezTo>
                    <a:pt x="10899" y="16947"/>
                    <a:pt x="10891" y="16906"/>
                    <a:pt x="10883" y="16873"/>
                  </a:cubicBezTo>
                  <a:cubicBezTo>
                    <a:pt x="10858" y="16783"/>
                    <a:pt x="10826" y="16676"/>
                    <a:pt x="10883" y="16644"/>
                  </a:cubicBezTo>
                  <a:cubicBezTo>
                    <a:pt x="10924" y="16619"/>
                    <a:pt x="11023" y="16619"/>
                    <a:pt x="11121" y="16611"/>
                  </a:cubicBezTo>
                  <a:cubicBezTo>
                    <a:pt x="11178" y="16611"/>
                    <a:pt x="11244" y="16611"/>
                    <a:pt x="11293" y="16611"/>
                  </a:cubicBezTo>
                  <a:cubicBezTo>
                    <a:pt x="11351" y="16603"/>
                    <a:pt x="11392" y="16603"/>
                    <a:pt x="11425" y="16611"/>
                  </a:cubicBezTo>
                  <a:cubicBezTo>
                    <a:pt x="11441" y="16611"/>
                    <a:pt x="11457" y="16611"/>
                    <a:pt x="11457" y="16603"/>
                  </a:cubicBezTo>
                  <a:lnTo>
                    <a:pt x="11457" y="16603"/>
                  </a:lnTo>
                  <a:cubicBezTo>
                    <a:pt x="11466" y="16586"/>
                    <a:pt x="11474" y="16553"/>
                    <a:pt x="11474" y="16529"/>
                  </a:cubicBezTo>
                  <a:cubicBezTo>
                    <a:pt x="11474" y="16471"/>
                    <a:pt x="11474" y="16422"/>
                    <a:pt x="11515" y="16381"/>
                  </a:cubicBezTo>
                  <a:lnTo>
                    <a:pt x="11515" y="16381"/>
                  </a:lnTo>
                  <a:cubicBezTo>
                    <a:pt x="11556" y="16340"/>
                    <a:pt x="11630" y="16332"/>
                    <a:pt x="11679" y="16323"/>
                  </a:cubicBezTo>
                  <a:cubicBezTo>
                    <a:pt x="11687" y="16323"/>
                    <a:pt x="11695" y="16315"/>
                    <a:pt x="11712" y="16315"/>
                  </a:cubicBezTo>
                  <a:cubicBezTo>
                    <a:pt x="11737" y="16315"/>
                    <a:pt x="11802" y="16340"/>
                    <a:pt x="11876" y="16381"/>
                  </a:cubicBezTo>
                  <a:cubicBezTo>
                    <a:pt x="11983" y="16438"/>
                    <a:pt x="12106" y="16512"/>
                    <a:pt x="12147" y="16537"/>
                  </a:cubicBezTo>
                  <a:cubicBezTo>
                    <a:pt x="12171" y="16561"/>
                    <a:pt x="12229" y="16635"/>
                    <a:pt x="12295" y="16726"/>
                  </a:cubicBezTo>
                  <a:cubicBezTo>
                    <a:pt x="12368" y="16824"/>
                    <a:pt x="12459" y="16939"/>
                    <a:pt x="12500" y="16964"/>
                  </a:cubicBezTo>
                  <a:cubicBezTo>
                    <a:pt x="12549" y="16988"/>
                    <a:pt x="12721" y="16972"/>
                    <a:pt x="12861" y="16964"/>
                  </a:cubicBezTo>
                  <a:cubicBezTo>
                    <a:pt x="12927" y="16955"/>
                    <a:pt x="12984" y="16955"/>
                    <a:pt x="13017" y="16955"/>
                  </a:cubicBezTo>
                  <a:cubicBezTo>
                    <a:pt x="13058" y="16955"/>
                    <a:pt x="13115" y="16955"/>
                    <a:pt x="13181" y="16964"/>
                  </a:cubicBezTo>
                  <a:cubicBezTo>
                    <a:pt x="13288" y="16972"/>
                    <a:pt x="13402" y="16972"/>
                    <a:pt x="13435" y="16964"/>
                  </a:cubicBezTo>
                  <a:cubicBezTo>
                    <a:pt x="13460" y="16955"/>
                    <a:pt x="13485" y="16931"/>
                    <a:pt x="13509" y="16914"/>
                  </a:cubicBezTo>
                  <a:cubicBezTo>
                    <a:pt x="13526" y="16890"/>
                    <a:pt x="13550" y="16865"/>
                    <a:pt x="13575" y="16857"/>
                  </a:cubicBezTo>
                  <a:cubicBezTo>
                    <a:pt x="13608" y="16849"/>
                    <a:pt x="13731" y="16914"/>
                    <a:pt x="13870" y="16980"/>
                  </a:cubicBezTo>
                  <a:cubicBezTo>
                    <a:pt x="14051" y="17070"/>
                    <a:pt x="14256" y="17177"/>
                    <a:pt x="14289" y="17169"/>
                  </a:cubicBezTo>
                  <a:cubicBezTo>
                    <a:pt x="14322" y="17152"/>
                    <a:pt x="14396" y="17062"/>
                    <a:pt x="14469" y="16972"/>
                  </a:cubicBezTo>
                  <a:cubicBezTo>
                    <a:pt x="14535" y="16890"/>
                    <a:pt x="14601" y="16816"/>
                    <a:pt x="14633" y="16808"/>
                  </a:cubicBezTo>
                  <a:cubicBezTo>
                    <a:pt x="14658" y="16799"/>
                    <a:pt x="14699" y="16799"/>
                    <a:pt x="14732" y="16799"/>
                  </a:cubicBezTo>
                  <a:cubicBezTo>
                    <a:pt x="14773" y="16808"/>
                    <a:pt x="14822" y="16808"/>
                    <a:pt x="14822" y="16799"/>
                  </a:cubicBezTo>
                  <a:cubicBezTo>
                    <a:pt x="14830" y="16775"/>
                    <a:pt x="14847" y="16693"/>
                    <a:pt x="14863" y="16578"/>
                  </a:cubicBezTo>
                  <a:cubicBezTo>
                    <a:pt x="14904" y="16323"/>
                    <a:pt x="14978" y="15921"/>
                    <a:pt x="15019" y="15864"/>
                  </a:cubicBezTo>
                  <a:cubicBezTo>
                    <a:pt x="15068" y="15798"/>
                    <a:pt x="15134" y="15749"/>
                    <a:pt x="15224" y="15692"/>
                  </a:cubicBezTo>
                  <a:cubicBezTo>
                    <a:pt x="15249" y="15675"/>
                    <a:pt x="15274" y="15651"/>
                    <a:pt x="15306" y="15634"/>
                  </a:cubicBezTo>
                  <a:cubicBezTo>
                    <a:pt x="15372" y="15585"/>
                    <a:pt x="15405" y="15552"/>
                    <a:pt x="15430" y="15527"/>
                  </a:cubicBezTo>
                  <a:cubicBezTo>
                    <a:pt x="15446" y="15511"/>
                    <a:pt x="15462" y="15495"/>
                    <a:pt x="15487" y="15478"/>
                  </a:cubicBezTo>
                  <a:cubicBezTo>
                    <a:pt x="15520" y="15462"/>
                    <a:pt x="15627" y="15454"/>
                    <a:pt x="15750" y="15437"/>
                  </a:cubicBezTo>
                  <a:cubicBezTo>
                    <a:pt x="15873" y="15421"/>
                    <a:pt x="16004" y="15404"/>
                    <a:pt x="16037" y="15388"/>
                  </a:cubicBezTo>
                  <a:cubicBezTo>
                    <a:pt x="16045" y="15388"/>
                    <a:pt x="16061" y="15380"/>
                    <a:pt x="16070" y="15372"/>
                  </a:cubicBezTo>
                  <a:cubicBezTo>
                    <a:pt x="16144" y="15330"/>
                    <a:pt x="16217" y="15289"/>
                    <a:pt x="16291" y="15273"/>
                  </a:cubicBezTo>
                  <a:cubicBezTo>
                    <a:pt x="16349" y="15265"/>
                    <a:pt x="16496" y="15372"/>
                    <a:pt x="16628" y="15470"/>
                  </a:cubicBezTo>
                  <a:cubicBezTo>
                    <a:pt x="16718" y="15544"/>
                    <a:pt x="16808" y="15610"/>
                    <a:pt x="16833" y="15610"/>
                  </a:cubicBezTo>
                  <a:cubicBezTo>
                    <a:pt x="16882" y="15626"/>
                    <a:pt x="17054" y="15708"/>
                    <a:pt x="17178" y="15765"/>
                  </a:cubicBezTo>
                  <a:cubicBezTo>
                    <a:pt x="17235" y="15798"/>
                    <a:pt x="17292" y="15823"/>
                    <a:pt x="17309" y="15831"/>
                  </a:cubicBezTo>
                  <a:cubicBezTo>
                    <a:pt x="17366" y="15848"/>
                    <a:pt x="17448" y="16012"/>
                    <a:pt x="17465" y="16044"/>
                  </a:cubicBezTo>
                  <a:lnTo>
                    <a:pt x="17465" y="16044"/>
                  </a:lnTo>
                  <a:lnTo>
                    <a:pt x="17465" y="16044"/>
                  </a:lnTo>
                  <a:cubicBezTo>
                    <a:pt x="17481" y="16086"/>
                    <a:pt x="17432" y="16135"/>
                    <a:pt x="17375" y="16200"/>
                  </a:cubicBezTo>
                  <a:cubicBezTo>
                    <a:pt x="17334" y="16250"/>
                    <a:pt x="17276" y="16307"/>
                    <a:pt x="17268" y="16340"/>
                  </a:cubicBezTo>
                  <a:lnTo>
                    <a:pt x="17268" y="16340"/>
                  </a:lnTo>
                  <a:cubicBezTo>
                    <a:pt x="17268" y="16340"/>
                    <a:pt x="17268" y="16340"/>
                    <a:pt x="17260" y="16348"/>
                  </a:cubicBezTo>
                  <a:cubicBezTo>
                    <a:pt x="17251" y="16381"/>
                    <a:pt x="17251" y="16447"/>
                    <a:pt x="17251" y="16496"/>
                  </a:cubicBezTo>
                  <a:cubicBezTo>
                    <a:pt x="17251" y="16529"/>
                    <a:pt x="17251" y="16561"/>
                    <a:pt x="17251" y="16570"/>
                  </a:cubicBezTo>
                  <a:cubicBezTo>
                    <a:pt x="17260" y="16561"/>
                    <a:pt x="17301" y="16512"/>
                    <a:pt x="17342" y="16463"/>
                  </a:cubicBezTo>
                  <a:cubicBezTo>
                    <a:pt x="17391" y="16406"/>
                    <a:pt x="17440" y="16340"/>
                    <a:pt x="17481" y="16323"/>
                  </a:cubicBezTo>
                  <a:cubicBezTo>
                    <a:pt x="17506" y="16315"/>
                    <a:pt x="17555" y="16307"/>
                    <a:pt x="17621" y="16291"/>
                  </a:cubicBezTo>
                  <a:cubicBezTo>
                    <a:pt x="17727" y="16274"/>
                    <a:pt x="17867" y="16250"/>
                    <a:pt x="17892" y="16217"/>
                  </a:cubicBezTo>
                  <a:cubicBezTo>
                    <a:pt x="17933" y="16159"/>
                    <a:pt x="17990" y="16020"/>
                    <a:pt x="18006" y="15971"/>
                  </a:cubicBezTo>
                  <a:lnTo>
                    <a:pt x="18006" y="15971"/>
                  </a:lnTo>
                  <a:lnTo>
                    <a:pt x="18006" y="15962"/>
                  </a:lnTo>
                  <a:cubicBezTo>
                    <a:pt x="18031" y="15905"/>
                    <a:pt x="18171" y="15938"/>
                    <a:pt x="18294" y="15962"/>
                  </a:cubicBezTo>
                  <a:cubicBezTo>
                    <a:pt x="18327" y="15971"/>
                    <a:pt x="18359" y="15979"/>
                    <a:pt x="18384" y="15979"/>
                  </a:cubicBezTo>
                  <a:cubicBezTo>
                    <a:pt x="18433" y="15987"/>
                    <a:pt x="18482" y="15995"/>
                    <a:pt x="18523" y="15987"/>
                  </a:cubicBezTo>
                  <a:cubicBezTo>
                    <a:pt x="18556" y="15979"/>
                    <a:pt x="18581" y="15971"/>
                    <a:pt x="18589" y="15954"/>
                  </a:cubicBezTo>
                  <a:cubicBezTo>
                    <a:pt x="18606" y="15930"/>
                    <a:pt x="18589" y="15806"/>
                    <a:pt x="18573" y="15708"/>
                  </a:cubicBezTo>
                  <a:cubicBezTo>
                    <a:pt x="18466" y="15700"/>
                    <a:pt x="18400" y="15651"/>
                    <a:pt x="18368" y="15659"/>
                  </a:cubicBezTo>
                  <a:cubicBezTo>
                    <a:pt x="18335" y="15667"/>
                    <a:pt x="18277" y="15782"/>
                    <a:pt x="18220" y="15798"/>
                  </a:cubicBezTo>
                  <a:cubicBezTo>
                    <a:pt x="18162" y="15823"/>
                    <a:pt x="18220" y="15716"/>
                    <a:pt x="18220" y="15683"/>
                  </a:cubicBezTo>
                  <a:cubicBezTo>
                    <a:pt x="18220" y="15651"/>
                    <a:pt x="18130" y="15577"/>
                    <a:pt x="18089" y="15560"/>
                  </a:cubicBezTo>
                  <a:cubicBezTo>
                    <a:pt x="18047" y="15552"/>
                    <a:pt x="17900" y="15642"/>
                    <a:pt x="17834" y="15683"/>
                  </a:cubicBezTo>
                  <a:cubicBezTo>
                    <a:pt x="17768" y="15733"/>
                    <a:pt x="17637" y="15848"/>
                    <a:pt x="17580" y="15831"/>
                  </a:cubicBezTo>
                  <a:cubicBezTo>
                    <a:pt x="17522" y="15806"/>
                    <a:pt x="17703" y="15667"/>
                    <a:pt x="17678" y="15651"/>
                  </a:cubicBezTo>
                  <a:cubicBezTo>
                    <a:pt x="17645" y="15626"/>
                    <a:pt x="17629" y="15610"/>
                    <a:pt x="17547" y="15577"/>
                  </a:cubicBezTo>
                  <a:cubicBezTo>
                    <a:pt x="17457" y="15552"/>
                    <a:pt x="17522" y="15478"/>
                    <a:pt x="17522" y="15437"/>
                  </a:cubicBezTo>
                  <a:cubicBezTo>
                    <a:pt x="17522" y="15388"/>
                    <a:pt x="17481" y="15380"/>
                    <a:pt x="17342" y="15363"/>
                  </a:cubicBezTo>
                  <a:cubicBezTo>
                    <a:pt x="17202" y="15339"/>
                    <a:pt x="16964" y="15273"/>
                    <a:pt x="16972" y="15191"/>
                  </a:cubicBezTo>
                  <a:cubicBezTo>
                    <a:pt x="16972" y="15117"/>
                    <a:pt x="17383" y="15265"/>
                    <a:pt x="17473" y="15298"/>
                  </a:cubicBezTo>
                  <a:cubicBezTo>
                    <a:pt x="17563" y="15322"/>
                    <a:pt x="18072" y="15306"/>
                    <a:pt x="18154" y="15289"/>
                  </a:cubicBezTo>
                  <a:cubicBezTo>
                    <a:pt x="18228" y="15265"/>
                    <a:pt x="18253" y="15199"/>
                    <a:pt x="18343" y="15134"/>
                  </a:cubicBezTo>
                  <a:cubicBezTo>
                    <a:pt x="18433" y="15068"/>
                    <a:pt x="18482" y="15084"/>
                    <a:pt x="18614" y="15084"/>
                  </a:cubicBezTo>
                  <a:cubicBezTo>
                    <a:pt x="18753" y="15076"/>
                    <a:pt x="18720" y="15043"/>
                    <a:pt x="18720" y="14986"/>
                  </a:cubicBezTo>
                  <a:cubicBezTo>
                    <a:pt x="18729" y="14937"/>
                    <a:pt x="18704" y="14838"/>
                    <a:pt x="18614" y="14797"/>
                  </a:cubicBezTo>
                  <a:cubicBezTo>
                    <a:pt x="18532" y="14756"/>
                    <a:pt x="18540" y="14797"/>
                    <a:pt x="18433" y="14781"/>
                  </a:cubicBezTo>
                  <a:cubicBezTo>
                    <a:pt x="18327" y="14756"/>
                    <a:pt x="18253" y="14740"/>
                    <a:pt x="18162" y="14756"/>
                  </a:cubicBezTo>
                  <a:cubicBezTo>
                    <a:pt x="18072" y="14764"/>
                    <a:pt x="18006" y="14764"/>
                    <a:pt x="17982" y="14715"/>
                  </a:cubicBezTo>
                  <a:cubicBezTo>
                    <a:pt x="17957" y="14674"/>
                    <a:pt x="18105" y="14682"/>
                    <a:pt x="18089" y="14641"/>
                  </a:cubicBezTo>
                  <a:cubicBezTo>
                    <a:pt x="18072" y="14600"/>
                    <a:pt x="18047" y="14502"/>
                    <a:pt x="18023" y="14502"/>
                  </a:cubicBezTo>
                  <a:cubicBezTo>
                    <a:pt x="17990" y="14493"/>
                    <a:pt x="17900" y="14559"/>
                    <a:pt x="17818" y="14567"/>
                  </a:cubicBezTo>
                  <a:cubicBezTo>
                    <a:pt x="17736" y="14575"/>
                    <a:pt x="17810" y="14477"/>
                    <a:pt x="17801" y="14444"/>
                  </a:cubicBezTo>
                  <a:cubicBezTo>
                    <a:pt x="17785" y="14420"/>
                    <a:pt x="17752" y="14461"/>
                    <a:pt x="17711" y="14485"/>
                  </a:cubicBezTo>
                  <a:cubicBezTo>
                    <a:pt x="17678" y="14502"/>
                    <a:pt x="17563" y="14575"/>
                    <a:pt x="17473" y="14575"/>
                  </a:cubicBezTo>
                  <a:cubicBezTo>
                    <a:pt x="17391" y="14575"/>
                    <a:pt x="17481" y="14502"/>
                    <a:pt x="17465" y="14477"/>
                  </a:cubicBezTo>
                  <a:cubicBezTo>
                    <a:pt x="17448" y="14452"/>
                    <a:pt x="17235" y="14280"/>
                    <a:pt x="17186" y="14280"/>
                  </a:cubicBezTo>
                  <a:cubicBezTo>
                    <a:pt x="17137" y="14280"/>
                    <a:pt x="17145" y="14305"/>
                    <a:pt x="17096" y="14362"/>
                  </a:cubicBezTo>
                  <a:cubicBezTo>
                    <a:pt x="17038" y="14420"/>
                    <a:pt x="16915" y="14575"/>
                    <a:pt x="16915" y="14641"/>
                  </a:cubicBezTo>
                  <a:cubicBezTo>
                    <a:pt x="16907" y="14707"/>
                    <a:pt x="16931" y="14764"/>
                    <a:pt x="16923" y="14813"/>
                  </a:cubicBezTo>
                  <a:cubicBezTo>
                    <a:pt x="16915" y="14854"/>
                    <a:pt x="16849" y="14854"/>
                    <a:pt x="16808" y="14912"/>
                  </a:cubicBezTo>
                  <a:cubicBezTo>
                    <a:pt x="16759" y="14969"/>
                    <a:pt x="16702" y="15027"/>
                    <a:pt x="16636" y="14994"/>
                  </a:cubicBezTo>
                  <a:cubicBezTo>
                    <a:pt x="16570" y="14961"/>
                    <a:pt x="16726" y="14846"/>
                    <a:pt x="16751" y="14813"/>
                  </a:cubicBezTo>
                  <a:cubicBezTo>
                    <a:pt x="16767" y="14781"/>
                    <a:pt x="16726" y="14797"/>
                    <a:pt x="16677" y="14789"/>
                  </a:cubicBezTo>
                  <a:cubicBezTo>
                    <a:pt x="16620" y="14789"/>
                    <a:pt x="16480" y="14854"/>
                    <a:pt x="16431" y="14879"/>
                  </a:cubicBezTo>
                  <a:cubicBezTo>
                    <a:pt x="16390" y="14896"/>
                    <a:pt x="16406" y="14830"/>
                    <a:pt x="16398" y="14813"/>
                  </a:cubicBezTo>
                  <a:cubicBezTo>
                    <a:pt x="16390" y="14797"/>
                    <a:pt x="16439" y="14748"/>
                    <a:pt x="16480" y="14723"/>
                  </a:cubicBezTo>
                  <a:cubicBezTo>
                    <a:pt x="16521" y="14699"/>
                    <a:pt x="16636" y="14658"/>
                    <a:pt x="16685" y="14625"/>
                  </a:cubicBezTo>
                  <a:cubicBezTo>
                    <a:pt x="16743" y="14592"/>
                    <a:pt x="16734" y="14502"/>
                    <a:pt x="16702" y="14510"/>
                  </a:cubicBezTo>
                  <a:cubicBezTo>
                    <a:pt x="16669" y="14510"/>
                    <a:pt x="16554" y="14543"/>
                    <a:pt x="16513" y="14559"/>
                  </a:cubicBezTo>
                  <a:cubicBezTo>
                    <a:pt x="16472" y="14575"/>
                    <a:pt x="16340" y="14641"/>
                    <a:pt x="16299" y="14641"/>
                  </a:cubicBezTo>
                  <a:cubicBezTo>
                    <a:pt x="16258" y="14641"/>
                    <a:pt x="16258" y="14600"/>
                    <a:pt x="16283" y="14575"/>
                  </a:cubicBezTo>
                  <a:cubicBezTo>
                    <a:pt x="16308" y="14543"/>
                    <a:pt x="16439" y="14526"/>
                    <a:pt x="16464" y="14485"/>
                  </a:cubicBezTo>
                  <a:cubicBezTo>
                    <a:pt x="16480" y="14444"/>
                    <a:pt x="16439" y="14411"/>
                    <a:pt x="16455" y="14370"/>
                  </a:cubicBezTo>
                  <a:cubicBezTo>
                    <a:pt x="16480" y="14321"/>
                    <a:pt x="16669" y="14354"/>
                    <a:pt x="16734" y="14346"/>
                  </a:cubicBezTo>
                  <a:cubicBezTo>
                    <a:pt x="16800" y="14337"/>
                    <a:pt x="16940" y="14198"/>
                    <a:pt x="16907" y="14173"/>
                  </a:cubicBezTo>
                  <a:cubicBezTo>
                    <a:pt x="16874" y="14141"/>
                    <a:pt x="16751" y="14116"/>
                    <a:pt x="16628" y="14091"/>
                  </a:cubicBezTo>
                  <a:cubicBezTo>
                    <a:pt x="16505" y="14067"/>
                    <a:pt x="16373" y="13960"/>
                    <a:pt x="16299" y="13976"/>
                  </a:cubicBezTo>
                  <a:cubicBezTo>
                    <a:pt x="16234" y="13993"/>
                    <a:pt x="16258" y="14075"/>
                    <a:pt x="16242" y="14132"/>
                  </a:cubicBezTo>
                  <a:cubicBezTo>
                    <a:pt x="16226" y="14190"/>
                    <a:pt x="16168" y="14157"/>
                    <a:pt x="16111" y="14190"/>
                  </a:cubicBezTo>
                  <a:cubicBezTo>
                    <a:pt x="16045" y="14214"/>
                    <a:pt x="16029" y="14231"/>
                    <a:pt x="16045" y="14272"/>
                  </a:cubicBezTo>
                  <a:cubicBezTo>
                    <a:pt x="16070" y="14313"/>
                    <a:pt x="16275" y="14337"/>
                    <a:pt x="16258" y="14379"/>
                  </a:cubicBezTo>
                  <a:cubicBezTo>
                    <a:pt x="16242" y="14420"/>
                    <a:pt x="16103" y="14436"/>
                    <a:pt x="16029" y="14461"/>
                  </a:cubicBezTo>
                  <a:cubicBezTo>
                    <a:pt x="15955" y="14485"/>
                    <a:pt x="15930" y="14461"/>
                    <a:pt x="15930" y="14534"/>
                  </a:cubicBezTo>
                  <a:cubicBezTo>
                    <a:pt x="15930" y="14600"/>
                    <a:pt x="15979" y="14567"/>
                    <a:pt x="16012" y="14633"/>
                  </a:cubicBezTo>
                  <a:cubicBezTo>
                    <a:pt x="16053" y="14707"/>
                    <a:pt x="15865" y="14649"/>
                    <a:pt x="15848" y="14682"/>
                  </a:cubicBezTo>
                  <a:cubicBezTo>
                    <a:pt x="15832" y="14715"/>
                    <a:pt x="15906" y="14748"/>
                    <a:pt x="15906" y="14797"/>
                  </a:cubicBezTo>
                  <a:cubicBezTo>
                    <a:pt x="15897" y="14846"/>
                    <a:pt x="15709" y="14781"/>
                    <a:pt x="15635" y="14781"/>
                  </a:cubicBezTo>
                  <a:cubicBezTo>
                    <a:pt x="15561" y="14781"/>
                    <a:pt x="15561" y="14928"/>
                    <a:pt x="15503" y="14969"/>
                  </a:cubicBezTo>
                  <a:cubicBezTo>
                    <a:pt x="15454" y="15019"/>
                    <a:pt x="15462" y="14879"/>
                    <a:pt x="15438" y="14822"/>
                  </a:cubicBezTo>
                  <a:cubicBezTo>
                    <a:pt x="15421" y="14756"/>
                    <a:pt x="15446" y="14682"/>
                    <a:pt x="15438" y="14641"/>
                  </a:cubicBezTo>
                  <a:cubicBezTo>
                    <a:pt x="15430" y="14600"/>
                    <a:pt x="15323" y="14617"/>
                    <a:pt x="15315" y="14575"/>
                  </a:cubicBezTo>
                  <a:cubicBezTo>
                    <a:pt x="15306" y="14543"/>
                    <a:pt x="15512" y="14493"/>
                    <a:pt x="15561" y="14452"/>
                  </a:cubicBezTo>
                  <a:cubicBezTo>
                    <a:pt x="15610" y="14411"/>
                    <a:pt x="15610" y="14165"/>
                    <a:pt x="15577" y="14173"/>
                  </a:cubicBezTo>
                  <a:cubicBezTo>
                    <a:pt x="15536" y="14182"/>
                    <a:pt x="15323" y="14346"/>
                    <a:pt x="15265" y="14395"/>
                  </a:cubicBezTo>
                  <a:cubicBezTo>
                    <a:pt x="15200" y="14436"/>
                    <a:pt x="15060" y="14575"/>
                    <a:pt x="15011" y="14625"/>
                  </a:cubicBezTo>
                  <a:cubicBezTo>
                    <a:pt x="14962" y="14674"/>
                    <a:pt x="14954" y="14690"/>
                    <a:pt x="14929" y="14740"/>
                  </a:cubicBezTo>
                  <a:cubicBezTo>
                    <a:pt x="14904" y="14789"/>
                    <a:pt x="14724" y="14912"/>
                    <a:pt x="14691" y="14953"/>
                  </a:cubicBezTo>
                  <a:cubicBezTo>
                    <a:pt x="14666" y="14994"/>
                    <a:pt x="14740" y="15010"/>
                    <a:pt x="14757" y="15051"/>
                  </a:cubicBezTo>
                  <a:cubicBezTo>
                    <a:pt x="14765" y="15084"/>
                    <a:pt x="14633" y="15191"/>
                    <a:pt x="14584" y="15232"/>
                  </a:cubicBezTo>
                  <a:cubicBezTo>
                    <a:pt x="14535" y="15273"/>
                    <a:pt x="14486" y="15175"/>
                    <a:pt x="14437" y="15207"/>
                  </a:cubicBezTo>
                  <a:cubicBezTo>
                    <a:pt x="14387" y="15240"/>
                    <a:pt x="14445" y="15347"/>
                    <a:pt x="14396" y="15347"/>
                  </a:cubicBezTo>
                  <a:cubicBezTo>
                    <a:pt x="14354" y="15347"/>
                    <a:pt x="14322" y="15240"/>
                    <a:pt x="14313" y="15166"/>
                  </a:cubicBezTo>
                  <a:cubicBezTo>
                    <a:pt x="14305" y="15101"/>
                    <a:pt x="14420" y="14896"/>
                    <a:pt x="14437" y="14846"/>
                  </a:cubicBezTo>
                  <a:cubicBezTo>
                    <a:pt x="14453" y="14789"/>
                    <a:pt x="14387" y="14772"/>
                    <a:pt x="14437" y="14723"/>
                  </a:cubicBezTo>
                  <a:cubicBezTo>
                    <a:pt x="14486" y="14674"/>
                    <a:pt x="14551" y="14617"/>
                    <a:pt x="14584" y="14559"/>
                  </a:cubicBezTo>
                  <a:cubicBezTo>
                    <a:pt x="14617" y="14502"/>
                    <a:pt x="14929" y="14346"/>
                    <a:pt x="14945" y="14329"/>
                  </a:cubicBezTo>
                  <a:cubicBezTo>
                    <a:pt x="14970" y="14305"/>
                    <a:pt x="14740" y="14223"/>
                    <a:pt x="14691" y="14239"/>
                  </a:cubicBezTo>
                  <a:cubicBezTo>
                    <a:pt x="14642" y="14264"/>
                    <a:pt x="14379" y="14305"/>
                    <a:pt x="14338" y="14305"/>
                  </a:cubicBezTo>
                  <a:cubicBezTo>
                    <a:pt x="14289" y="14296"/>
                    <a:pt x="14453" y="14198"/>
                    <a:pt x="14445" y="14165"/>
                  </a:cubicBezTo>
                  <a:cubicBezTo>
                    <a:pt x="14437" y="14141"/>
                    <a:pt x="14322" y="14190"/>
                    <a:pt x="14264" y="14214"/>
                  </a:cubicBezTo>
                  <a:cubicBezTo>
                    <a:pt x="14207" y="14231"/>
                    <a:pt x="14149" y="14141"/>
                    <a:pt x="14092" y="14149"/>
                  </a:cubicBezTo>
                  <a:cubicBezTo>
                    <a:pt x="14043" y="14157"/>
                    <a:pt x="14067" y="14305"/>
                    <a:pt x="14026" y="14337"/>
                  </a:cubicBezTo>
                  <a:cubicBezTo>
                    <a:pt x="13985" y="14370"/>
                    <a:pt x="13969" y="14239"/>
                    <a:pt x="13952" y="14247"/>
                  </a:cubicBezTo>
                  <a:cubicBezTo>
                    <a:pt x="13936" y="14255"/>
                    <a:pt x="13887" y="14288"/>
                    <a:pt x="13878" y="14313"/>
                  </a:cubicBezTo>
                  <a:cubicBezTo>
                    <a:pt x="13870" y="14337"/>
                    <a:pt x="13887" y="14346"/>
                    <a:pt x="13903" y="14395"/>
                  </a:cubicBezTo>
                  <a:cubicBezTo>
                    <a:pt x="13920" y="14436"/>
                    <a:pt x="14141" y="14526"/>
                    <a:pt x="14149" y="14567"/>
                  </a:cubicBezTo>
                  <a:cubicBezTo>
                    <a:pt x="14158" y="14608"/>
                    <a:pt x="13985" y="14559"/>
                    <a:pt x="13928" y="14567"/>
                  </a:cubicBezTo>
                  <a:cubicBezTo>
                    <a:pt x="13862" y="14567"/>
                    <a:pt x="13870" y="14633"/>
                    <a:pt x="13862" y="14715"/>
                  </a:cubicBezTo>
                  <a:cubicBezTo>
                    <a:pt x="13846" y="14789"/>
                    <a:pt x="13985" y="14797"/>
                    <a:pt x="13903" y="14846"/>
                  </a:cubicBezTo>
                  <a:cubicBezTo>
                    <a:pt x="13821" y="14904"/>
                    <a:pt x="13649" y="14822"/>
                    <a:pt x="13575" y="14813"/>
                  </a:cubicBezTo>
                  <a:cubicBezTo>
                    <a:pt x="13501" y="14813"/>
                    <a:pt x="13296" y="14978"/>
                    <a:pt x="13263" y="15010"/>
                  </a:cubicBezTo>
                  <a:cubicBezTo>
                    <a:pt x="13238" y="15043"/>
                    <a:pt x="13337" y="15084"/>
                    <a:pt x="13345" y="15117"/>
                  </a:cubicBezTo>
                  <a:cubicBezTo>
                    <a:pt x="13361" y="15158"/>
                    <a:pt x="13181" y="15134"/>
                    <a:pt x="13140" y="15150"/>
                  </a:cubicBezTo>
                  <a:cubicBezTo>
                    <a:pt x="13099" y="15166"/>
                    <a:pt x="13173" y="15199"/>
                    <a:pt x="13189" y="15216"/>
                  </a:cubicBezTo>
                  <a:cubicBezTo>
                    <a:pt x="13206" y="15232"/>
                    <a:pt x="13164" y="15273"/>
                    <a:pt x="13148" y="15314"/>
                  </a:cubicBezTo>
                  <a:cubicBezTo>
                    <a:pt x="13132" y="15363"/>
                    <a:pt x="13296" y="15380"/>
                    <a:pt x="13279" y="15421"/>
                  </a:cubicBezTo>
                  <a:cubicBezTo>
                    <a:pt x="13263" y="15462"/>
                    <a:pt x="13123" y="15470"/>
                    <a:pt x="13033" y="15511"/>
                  </a:cubicBezTo>
                  <a:cubicBezTo>
                    <a:pt x="12943" y="15560"/>
                    <a:pt x="12951" y="15347"/>
                    <a:pt x="12927" y="15306"/>
                  </a:cubicBezTo>
                  <a:cubicBezTo>
                    <a:pt x="12902" y="15257"/>
                    <a:pt x="12844" y="15314"/>
                    <a:pt x="12730" y="15363"/>
                  </a:cubicBezTo>
                  <a:cubicBezTo>
                    <a:pt x="12615" y="15404"/>
                    <a:pt x="12459" y="15380"/>
                    <a:pt x="12426" y="15363"/>
                  </a:cubicBezTo>
                  <a:cubicBezTo>
                    <a:pt x="12393" y="15355"/>
                    <a:pt x="12459" y="15314"/>
                    <a:pt x="12483" y="15289"/>
                  </a:cubicBezTo>
                  <a:cubicBezTo>
                    <a:pt x="12500" y="15273"/>
                    <a:pt x="12442" y="15224"/>
                    <a:pt x="12401" y="15207"/>
                  </a:cubicBezTo>
                  <a:cubicBezTo>
                    <a:pt x="12360" y="15183"/>
                    <a:pt x="12204" y="15166"/>
                    <a:pt x="12081" y="15183"/>
                  </a:cubicBezTo>
                  <a:cubicBezTo>
                    <a:pt x="11966" y="15199"/>
                    <a:pt x="11728" y="15109"/>
                    <a:pt x="11695" y="15150"/>
                  </a:cubicBezTo>
                  <a:cubicBezTo>
                    <a:pt x="11663" y="15199"/>
                    <a:pt x="11958" y="15298"/>
                    <a:pt x="12057" y="15339"/>
                  </a:cubicBezTo>
                  <a:cubicBezTo>
                    <a:pt x="12155" y="15380"/>
                    <a:pt x="12221" y="15273"/>
                    <a:pt x="12262" y="15281"/>
                  </a:cubicBezTo>
                  <a:cubicBezTo>
                    <a:pt x="12295" y="15289"/>
                    <a:pt x="12286" y="15396"/>
                    <a:pt x="12286" y="15437"/>
                  </a:cubicBezTo>
                  <a:cubicBezTo>
                    <a:pt x="12286" y="15478"/>
                    <a:pt x="12254" y="15478"/>
                    <a:pt x="12213" y="15536"/>
                  </a:cubicBezTo>
                  <a:cubicBezTo>
                    <a:pt x="12180" y="15593"/>
                    <a:pt x="12327" y="15634"/>
                    <a:pt x="12311" y="15741"/>
                  </a:cubicBezTo>
                  <a:cubicBezTo>
                    <a:pt x="12295" y="15839"/>
                    <a:pt x="12073" y="15634"/>
                    <a:pt x="11975" y="15568"/>
                  </a:cubicBezTo>
                  <a:cubicBezTo>
                    <a:pt x="11876" y="15503"/>
                    <a:pt x="11704" y="15486"/>
                    <a:pt x="11671" y="15503"/>
                  </a:cubicBezTo>
                  <a:cubicBezTo>
                    <a:pt x="11646" y="15511"/>
                    <a:pt x="11663" y="15560"/>
                    <a:pt x="11654" y="15651"/>
                  </a:cubicBezTo>
                  <a:cubicBezTo>
                    <a:pt x="11646" y="15741"/>
                    <a:pt x="11638" y="15675"/>
                    <a:pt x="11482" y="15675"/>
                  </a:cubicBezTo>
                  <a:cubicBezTo>
                    <a:pt x="11334" y="15667"/>
                    <a:pt x="11449" y="15601"/>
                    <a:pt x="11433" y="15568"/>
                  </a:cubicBezTo>
                  <a:cubicBezTo>
                    <a:pt x="11408" y="15536"/>
                    <a:pt x="11228" y="15675"/>
                    <a:pt x="11170" y="15741"/>
                  </a:cubicBezTo>
                  <a:cubicBezTo>
                    <a:pt x="11113" y="15806"/>
                    <a:pt x="11170" y="15782"/>
                    <a:pt x="11203" y="15864"/>
                  </a:cubicBezTo>
                  <a:cubicBezTo>
                    <a:pt x="11244" y="15954"/>
                    <a:pt x="11400" y="16003"/>
                    <a:pt x="11408" y="16061"/>
                  </a:cubicBezTo>
                  <a:cubicBezTo>
                    <a:pt x="11408" y="16127"/>
                    <a:pt x="11146" y="15979"/>
                    <a:pt x="11113" y="15987"/>
                  </a:cubicBezTo>
                  <a:cubicBezTo>
                    <a:pt x="11080" y="15987"/>
                    <a:pt x="11080" y="16036"/>
                    <a:pt x="11039" y="16102"/>
                  </a:cubicBezTo>
                  <a:cubicBezTo>
                    <a:pt x="10998" y="16176"/>
                    <a:pt x="10768" y="16307"/>
                    <a:pt x="10711" y="16291"/>
                  </a:cubicBezTo>
                  <a:cubicBezTo>
                    <a:pt x="10661" y="16274"/>
                    <a:pt x="10793" y="16168"/>
                    <a:pt x="10834" y="16127"/>
                  </a:cubicBezTo>
                  <a:cubicBezTo>
                    <a:pt x="10867" y="16094"/>
                    <a:pt x="10957" y="15946"/>
                    <a:pt x="10982" y="15913"/>
                  </a:cubicBezTo>
                  <a:cubicBezTo>
                    <a:pt x="11014" y="15880"/>
                    <a:pt x="10982" y="15864"/>
                    <a:pt x="10957" y="15798"/>
                  </a:cubicBezTo>
                  <a:cubicBezTo>
                    <a:pt x="10932" y="15724"/>
                    <a:pt x="10990" y="15675"/>
                    <a:pt x="10998" y="15634"/>
                  </a:cubicBezTo>
                  <a:cubicBezTo>
                    <a:pt x="11006" y="15601"/>
                    <a:pt x="11006" y="15511"/>
                    <a:pt x="10982" y="15503"/>
                  </a:cubicBezTo>
                  <a:cubicBezTo>
                    <a:pt x="10965" y="15486"/>
                    <a:pt x="10744" y="15700"/>
                    <a:pt x="10735" y="15782"/>
                  </a:cubicBezTo>
                  <a:cubicBezTo>
                    <a:pt x="10719" y="15856"/>
                    <a:pt x="10809" y="15872"/>
                    <a:pt x="10801" y="15913"/>
                  </a:cubicBezTo>
                  <a:cubicBezTo>
                    <a:pt x="10801" y="15954"/>
                    <a:pt x="10768" y="15954"/>
                    <a:pt x="10694" y="16003"/>
                  </a:cubicBezTo>
                  <a:cubicBezTo>
                    <a:pt x="10612" y="16061"/>
                    <a:pt x="10473" y="16118"/>
                    <a:pt x="10448" y="16102"/>
                  </a:cubicBezTo>
                  <a:cubicBezTo>
                    <a:pt x="10432" y="16077"/>
                    <a:pt x="10522" y="15905"/>
                    <a:pt x="10538" y="15848"/>
                  </a:cubicBezTo>
                  <a:cubicBezTo>
                    <a:pt x="10563" y="15790"/>
                    <a:pt x="10563" y="15708"/>
                    <a:pt x="10555" y="15692"/>
                  </a:cubicBezTo>
                  <a:cubicBezTo>
                    <a:pt x="10538" y="15667"/>
                    <a:pt x="10473" y="15700"/>
                    <a:pt x="10391" y="15708"/>
                  </a:cubicBezTo>
                  <a:cubicBezTo>
                    <a:pt x="10317" y="15708"/>
                    <a:pt x="10226" y="15774"/>
                    <a:pt x="10194" y="15782"/>
                  </a:cubicBezTo>
                  <a:cubicBezTo>
                    <a:pt x="10161" y="15798"/>
                    <a:pt x="10112" y="15848"/>
                    <a:pt x="10103" y="15897"/>
                  </a:cubicBezTo>
                  <a:cubicBezTo>
                    <a:pt x="10103" y="15946"/>
                    <a:pt x="10268" y="15987"/>
                    <a:pt x="10284" y="16003"/>
                  </a:cubicBezTo>
                  <a:cubicBezTo>
                    <a:pt x="10300" y="16020"/>
                    <a:pt x="10202" y="16044"/>
                    <a:pt x="10153" y="16061"/>
                  </a:cubicBezTo>
                  <a:cubicBezTo>
                    <a:pt x="10103" y="16077"/>
                    <a:pt x="10185" y="16135"/>
                    <a:pt x="10185" y="16159"/>
                  </a:cubicBezTo>
                  <a:cubicBezTo>
                    <a:pt x="10194" y="16184"/>
                    <a:pt x="10284" y="16184"/>
                    <a:pt x="10341" y="16184"/>
                  </a:cubicBezTo>
                  <a:cubicBezTo>
                    <a:pt x="10399" y="16184"/>
                    <a:pt x="10464" y="16365"/>
                    <a:pt x="10473" y="16414"/>
                  </a:cubicBezTo>
                  <a:cubicBezTo>
                    <a:pt x="10481" y="16463"/>
                    <a:pt x="10325" y="16365"/>
                    <a:pt x="10268" y="16332"/>
                  </a:cubicBezTo>
                  <a:cubicBezTo>
                    <a:pt x="10210" y="16299"/>
                    <a:pt x="10046" y="16159"/>
                    <a:pt x="10021" y="16143"/>
                  </a:cubicBezTo>
                  <a:cubicBezTo>
                    <a:pt x="10005" y="16135"/>
                    <a:pt x="9865" y="16102"/>
                    <a:pt x="9841" y="16135"/>
                  </a:cubicBezTo>
                  <a:cubicBezTo>
                    <a:pt x="9816" y="16159"/>
                    <a:pt x="9972" y="16225"/>
                    <a:pt x="10005" y="16250"/>
                  </a:cubicBezTo>
                  <a:cubicBezTo>
                    <a:pt x="10038" y="16282"/>
                    <a:pt x="9972" y="16299"/>
                    <a:pt x="9931" y="16323"/>
                  </a:cubicBezTo>
                  <a:cubicBezTo>
                    <a:pt x="9890" y="16348"/>
                    <a:pt x="9783" y="16332"/>
                    <a:pt x="9677" y="16323"/>
                  </a:cubicBezTo>
                  <a:cubicBezTo>
                    <a:pt x="9570" y="16315"/>
                    <a:pt x="9537" y="16127"/>
                    <a:pt x="9504" y="16143"/>
                  </a:cubicBezTo>
                  <a:cubicBezTo>
                    <a:pt x="9471" y="16151"/>
                    <a:pt x="9430" y="16233"/>
                    <a:pt x="9398" y="16274"/>
                  </a:cubicBezTo>
                  <a:cubicBezTo>
                    <a:pt x="9365" y="16307"/>
                    <a:pt x="9422" y="16373"/>
                    <a:pt x="9439" y="16406"/>
                  </a:cubicBezTo>
                  <a:cubicBezTo>
                    <a:pt x="9447" y="16447"/>
                    <a:pt x="9381" y="16488"/>
                    <a:pt x="9340" y="16529"/>
                  </a:cubicBezTo>
                  <a:cubicBezTo>
                    <a:pt x="9307" y="16570"/>
                    <a:pt x="9176" y="16561"/>
                    <a:pt x="9143" y="16594"/>
                  </a:cubicBezTo>
                  <a:cubicBezTo>
                    <a:pt x="9102" y="16635"/>
                    <a:pt x="9143" y="16742"/>
                    <a:pt x="9151" y="16758"/>
                  </a:cubicBezTo>
                  <a:cubicBezTo>
                    <a:pt x="9160" y="16775"/>
                    <a:pt x="9217" y="16808"/>
                    <a:pt x="9225" y="16832"/>
                  </a:cubicBezTo>
                  <a:cubicBezTo>
                    <a:pt x="9233" y="16857"/>
                    <a:pt x="9102" y="16873"/>
                    <a:pt x="9094" y="16898"/>
                  </a:cubicBezTo>
                  <a:cubicBezTo>
                    <a:pt x="9086" y="16931"/>
                    <a:pt x="9209" y="16996"/>
                    <a:pt x="9135" y="16988"/>
                  </a:cubicBezTo>
                  <a:cubicBezTo>
                    <a:pt x="9053" y="16988"/>
                    <a:pt x="8946" y="16955"/>
                    <a:pt x="8938" y="16996"/>
                  </a:cubicBezTo>
                  <a:cubicBezTo>
                    <a:pt x="8922" y="17046"/>
                    <a:pt x="9069" y="17070"/>
                    <a:pt x="9094" y="17128"/>
                  </a:cubicBezTo>
                  <a:cubicBezTo>
                    <a:pt x="9110" y="17177"/>
                    <a:pt x="8807" y="17062"/>
                    <a:pt x="8741" y="17062"/>
                  </a:cubicBezTo>
                  <a:cubicBezTo>
                    <a:pt x="8667" y="17062"/>
                    <a:pt x="8413" y="17210"/>
                    <a:pt x="8388" y="17234"/>
                  </a:cubicBezTo>
                  <a:cubicBezTo>
                    <a:pt x="8355" y="17259"/>
                    <a:pt x="8355" y="17292"/>
                    <a:pt x="8355" y="17349"/>
                  </a:cubicBezTo>
                  <a:cubicBezTo>
                    <a:pt x="8355" y="17399"/>
                    <a:pt x="8569" y="17366"/>
                    <a:pt x="8643" y="17382"/>
                  </a:cubicBezTo>
                  <a:cubicBezTo>
                    <a:pt x="8716" y="17390"/>
                    <a:pt x="8930" y="17292"/>
                    <a:pt x="8995" y="17284"/>
                  </a:cubicBezTo>
                  <a:cubicBezTo>
                    <a:pt x="9061" y="17267"/>
                    <a:pt x="9168" y="17399"/>
                    <a:pt x="9168" y="17423"/>
                  </a:cubicBezTo>
                  <a:cubicBezTo>
                    <a:pt x="9168" y="17448"/>
                    <a:pt x="8938" y="17522"/>
                    <a:pt x="8897" y="17571"/>
                  </a:cubicBezTo>
                  <a:cubicBezTo>
                    <a:pt x="8856" y="17612"/>
                    <a:pt x="8872" y="17620"/>
                    <a:pt x="8799" y="17628"/>
                  </a:cubicBezTo>
                  <a:cubicBezTo>
                    <a:pt x="8725" y="17637"/>
                    <a:pt x="8675" y="17497"/>
                    <a:pt x="8618" y="17513"/>
                  </a:cubicBezTo>
                  <a:cubicBezTo>
                    <a:pt x="8561" y="17538"/>
                    <a:pt x="8503" y="17571"/>
                    <a:pt x="8446" y="17620"/>
                  </a:cubicBezTo>
                  <a:cubicBezTo>
                    <a:pt x="8396" y="17661"/>
                    <a:pt x="8478" y="17735"/>
                    <a:pt x="8454" y="17760"/>
                  </a:cubicBezTo>
                  <a:cubicBezTo>
                    <a:pt x="8429" y="17784"/>
                    <a:pt x="8298" y="17743"/>
                    <a:pt x="8281" y="17784"/>
                  </a:cubicBezTo>
                  <a:cubicBezTo>
                    <a:pt x="8265" y="17825"/>
                    <a:pt x="8364" y="17809"/>
                    <a:pt x="8380" y="17842"/>
                  </a:cubicBezTo>
                  <a:cubicBezTo>
                    <a:pt x="8396" y="17883"/>
                    <a:pt x="8273" y="17850"/>
                    <a:pt x="8216" y="17866"/>
                  </a:cubicBezTo>
                  <a:cubicBezTo>
                    <a:pt x="8167" y="17883"/>
                    <a:pt x="8249" y="17907"/>
                    <a:pt x="8281" y="17973"/>
                  </a:cubicBezTo>
                  <a:cubicBezTo>
                    <a:pt x="8323" y="18030"/>
                    <a:pt x="8191" y="18014"/>
                    <a:pt x="8158" y="18030"/>
                  </a:cubicBezTo>
                  <a:cubicBezTo>
                    <a:pt x="8126" y="18055"/>
                    <a:pt x="8216" y="18096"/>
                    <a:pt x="8240" y="18129"/>
                  </a:cubicBezTo>
                  <a:cubicBezTo>
                    <a:pt x="8257" y="18154"/>
                    <a:pt x="8158" y="18137"/>
                    <a:pt x="8093" y="18113"/>
                  </a:cubicBezTo>
                  <a:cubicBezTo>
                    <a:pt x="8019" y="18088"/>
                    <a:pt x="8019" y="18030"/>
                    <a:pt x="7994" y="17973"/>
                  </a:cubicBezTo>
                  <a:cubicBezTo>
                    <a:pt x="7978" y="17916"/>
                    <a:pt x="7978" y="17801"/>
                    <a:pt x="7937" y="17735"/>
                  </a:cubicBezTo>
                  <a:cubicBezTo>
                    <a:pt x="7904" y="17678"/>
                    <a:pt x="7855" y="17678"/>
                    <a:pt x="7797" y="17743"/>
                  </a:cubicBezTo>
                  <a:cubicBezTo>
                    <a:pt x="7740" y="17801"/>
                    <a:pt x="7691" y="17817"/>
                    <a:pt x="7707" y="17866"/>
                  </a:cubicBezTo>
                  <a:cubicBezTo>
                    <a:pt x="7732" y="17916"/>
                    <a:pt x="7822" y="17883"/>
                    <a:pt x="7847" y="17932"/>
                  </a:cubicBezTo>
                  <a:cubicBezTo>
                    <a:pt x="7863" y="17973"/>
                    <a:pt x="7707" y="17973"/>
                    <a:pt x="7658" y="18030"/>
                  </a:cubicBezTo>
                  <a:cubicBezTo>
                    <a:pt x="7609" y="18096"/>
                    <a:pt x="7502" y="18063"/>
                    <a:pt x="7469" y="18088"/>
                  </a:cubicBezTo>
                  <a:cubicBezTo>
                    <a:pt x="7436" y="18113"/>
                    <a:pt x="7518" y="18129"/>
                    <a:pt x="7559" y="18162"/>
                  </a:cubicBezTo>
                  <a:cubicBezTo>
                    <a:pt x="7592" y="18195"/>
                    <a:pt x="7715" y="18211"/>
                    <a:pt x="7715" y="18260"/>
                  </a:cubicBezTo>
                  <a:cubicBezTo>
                    <a:pt x="7715" y="18318"/>
                    <a:pt x="7600" y="18293"/>
                    <a:pt x="7510" y="18310"/>
                  </a:cubicBezTo>
                  <a:cubicBezTo>
                    <a:pt x="7428" y="18326"/>
                    <a:pt x="7436" y="18375"/>
                    <a:pt x="7494" y="18383"/>
                  </a:cubicBezTo>
                  <a:cubicBezTo>
                    <a:pt x="7551" y="18383"/>
                    <a:pt x="7526" y="18441"/>
                    <a:pt x="7584" y="18482"/>
                  </a:cubicBezTo>
                  <a:cubicBezTo>
                    <a:pt x="7650" y="18523"/>
                    <a:pt x="7740" y="18433"/>
                    <a:pt x="7789" y="18465"/>
                  </a:cubicBezTo>
                  <a:cubicBezTo>
                    <a:pt x="7830" y="18498"/>
                    <a:pt x="7666" y="18564"/>
                    <a:pt x="7641" y="18597"/>
                  </a:cubicBezTo>
                  <a:cubicBezTo>
                    <a:pt x="7609" y="18638"/>
                    <a:pt x="7748" y="18679"/>
                    <a:pt x="7723" y="18720"/>
                  </a:cubicBezTo>
                  <a:cubicBezTo>
                    <a:pt x="7707" y="18753"/>
                    <a:pt x="7584" y="18687"/>
                    <a:pt x="7477" y="18638"/>
                  </a:cubicBezTo>
                  <a:cubicBezTo>
                    <a:pt x="7379" y="18580"/>
                    <a:pt x="7321" y="18589"/>
                    <a:pt x="7256" y="18580"/>
                  </a:cubicBezTo>
                  <a:cubicBezTo>
                    <a:pt x="7198" y="18572"/>
                    <a:pt x="7198" y="18630"/>
                    <a:pt x="7157" y="18679"/>
                  </a:cubicBezTo>
                  <a:cubicBezTo>
                    <a:pt x="7108" y="18728"/>
                    <a:pt x="6993" y="18646"/>
                    <a:pt x="6952" y="18654"/>
                  </a:cubicBezTo>
                  <a:cubicBezTo>
                    <a:pt x="6911" y="18671"/>
                    <a:pt x="6829" y="18728"/>
                    <a:pt x="6804" y="18786"/>
                  </a:cubicBezTo>
                  <a:cubicBezTo>
                    <a:pt x="6788" y="18843"/>
                    <a:pt x="7092" y="18761"/>
                    <a:pt x="7157" y="18753"/>
                  </a:cubicBezTo>
                  <a:cubicBezTo>
                    <a:pt x="7223" y="18744"/>
                    <a:pt x="7395" y="18827"/>
                    <a:pt x="7436" y="18843"/>
                  </a:cubicBezTo>
                  <a:cubicBezTo>
                    <a:pt x="7477" y="18859"/>
                    <a:pt x="7526" y="18966"/>
                    <a:pt x="7469" y="19032"/>
                  </a:cubicBezTo>
                  <a:cubicBezTo>
                    <a:pt x="7412" y="19097"/>
                    <a:pt x="7387" y="18966"/>
                    <a:pt x="7305" y="18950"/>
                  </a:cubicBezTo>
                  <a:cubicBezTo>
                    <a:pt x="7223" y="18941"/>
                    <a:pt x="7092" y="18941"/>
                    <a:pt x="6985" y="18933"/>
                  </a:cubicBezTo>
                  <a:cubicBezTo>
                    <a:pt x="6878" y="18925"/>
                    <a:pt x="6780" y="18941"/>
                    <a:pt x="6747" y="19007"/>
                  </a:cubicBezTo>
                  <a:cubicBezTo>
                    <a:pt x="6714" y="19081"/>
                    <a:pt x="6919" y="19056"/>
                    <a:pt x="6886" y="19106"/>
                  </a:cubicBezTo>
                  <a:cubicBezTo>
                    <a:pt x="6862" y="19155"/>
                    <a:pt x="6706" y="19106"/>
                    <a:pt x="6616" y="19130"/>
                  </a:cubicBezTo>
                  <a:cubicBezTo>
                    <a:pt x="6525" y="19147"/>
                    <a:pt x="6386" y="19171"/>
                    <a:pt x="6254" y="19212"/>
                  </a:cubicBezTo>
                  <a:cubicBezTo>
                    <a:pt x="6123" y="19261"/>
                    <a:pt x="6271" y="19278"/>
                    <a:pt x="6304" y="19319"/>
                  </a:cubicBezTo>
                  <a:cubicBezTo>
                    <a:pt x="6328" y="19360"/>
                    <a:pt x="6468" y="19352"/>
                    <a:pt x="6476" y="19385"/>
                  </a:cubicBezTo>
                  <a:cubicBezTo>
                    <a:pt x="6476" y="19426"/>
                    <a:pt x="6361" y="19434"/>
                    <a:pt x="6304" y="19434"/>
                  </a:cubicBezTo>
                  <a:cubicBezTo>
                    <a:pt x="6238" y="19434"/>
                    <a:pt x="6148" y="19467"/>
                    <a:pt x="6148" y="19508"/>
                  </a:cubicBezTo>
                  <a:cubicBezTo>
                    <a:pt x="6148" y="19549"/>
                    <a:pt x="6099" y="19557"/>
                    <a:pt x="6057" y="19590"/>
                  </a:cubicBezTo>
                  <a:cubicBezTo>
                    <a:pt x="6025" y="19614"/>
                    <a:pt x="6082" y="19614"/>
                    <a:pt x="6140" y="19614"/>
                  </a:cubicBezTo>
                  <a:cubicBezTo>
                    <a:pt x="6197" y="19623"/>
                    <a:pt x="6230" y="19582"/>
                    <a:pt x="6287" y="19614"/>
                  </a:cubicBezTo>
                  <a:cubicBezTo>
                    <a:pt x="6336" y="19647"/>
                    <a:pt x="6287" y="19696"/>
                    <a:pt x="6246" y="19746"/>
                  </a:cubicBezTo>
                  <a:cubicBezTo>
                    <a:pt x="6213" y="19795"/>
                    <a:pt x="6131" y="19746"/>
                    <a:pt x="6082" y="19746"/>
                  </a:cubicBezTo>
                  <a:cubicBezTo>
                    <a:pt x="6033" y="19754"/>
                    <a:pt x="5951" y="19770"/>
                    <a:pt x="5828" y="19787"/>
                  </a:cubicBezTo>
                  <a:cubicBezTo>
                    <a:pt x="5705" y="19803"/>
                    <a:pt x="5787" y="19828"/>
                    <a:pt x="5787" y="19902"/>
                  </a:cubicBezTo>
                  <a:cubicBezTo>
                    <a:pt x="5778" y="19975"/>
                    <a:pt x="5910" y="19951"/>
                    <a:pt x="5959" y="19984"/>
                  </a:cubicBezTo>
                  <a:cubicBezTo>
                    <a:pt x="6008" y="20008"/>
                    <a:pt x="6033" y="20017"/>
                    <a:pt x="6099" y="20000"/>
                  </a:cubicBezTo>
                  <a:cubicBezTo>
                    <a:pt x="6172" y="19992"/>
                    <a:pt x="6501" y="19943"/>
                    <a:pt x="6492" y="19984"/>
                  </a:cubicBezTo>
                  <a:cubicBezTo>
                    <a:pt x="6476" y="20033"/>
                    <a:pt x="6312" y="20148"/>
                    <a:pt x="6213" y="20181"/>
                  </a:cubicBezTo>
                  <a:cubicBezTo>
                    <a:pt x="6107" y="20213"/>
                    <a:pt x="6090" y="20107"/>
                    <a:pt x="6033" y="20123"/>
                  </a:cubicBezTo>
                  <a:cubicBezTo>
                    <a:pt x="5975" y="20148"/>
                    <a:pt x="5836" y="20164"/>
                    <a:pt x="5787" y="20189"/>
                  </a:cubicBezTo>
                  <a:cubicBezTo>
                    <a:pt x="5729" y="20213"/>
                    <a:pt x="5778" y="20222"/>
                    <a:pt x="5778" y="20279"/>
                  </a:cubicBezTo>
                  <a:cubicBezTo>
                    <a:pt x="5778" y="20328"/>
                    <a:pt x="5754" y="20320"/>
                    <a:pt x="5746" y="20361"/>
                  </a:cubicBezTo>
                  <a:cubicBezTo>
                    <a:pt x="5729" y="20402"/>
                    <a:pt x="5893" y="20509"/>
                    <a:pt x="5861" y="20542"/>
                  </a:cubicBezTo>
                  <a:cubicBezTo>
                    <a:pt x="5828" y="20583"/>
                    <a:pt x="5729" y="20476"/>
                    <a:pt x="5664" y="20468"/>
                  </a:cubicBezTo>
                  <a:cubicBezTo>
                    <a:pt x="5590" y="20451"/>
                    <a:pt x="5540" y="20558"/>
                    <a:pt x="5516" y="20624"/>
                  </a:cubicBezTo>
                  <a:cubicBezTo>
                    <a:pt x="5483" y="20681"/>
                    <a:pt x="5598" y="20772"/>
                    <a:pt x="5590" y="20821"/>
                  </a:cubicBezTo>
                  <a:cubicBezTo>
                    <a:pt x="5581" y="20862"/>
                    <a:pt x="5491" y="20788"/>
                    <a:pt x="5450" y="20772"/>
                  </a:cubicBezTo>
                  <a:cubicBezTo>
                    <a:pt x="5417" y="20763"/>
                    <a:pt x="5401" y="20804"/>
                    <a:pt x="5401" y="20845"/>
                  </a:cubicBezTo>
                  <a:cubicBezTo>
                    <a:pt x="5401" y="20878"/>
                    <a:pt x="5557" y="20968"/>
                    <a:pt x="5573" y="21010"/>
                  </a:cubicBezTo>
                  <a:cubicBezTo>
                    <a:pt x="5590" y="21059"/>
                    <a:pt x="5491" y="21092"/>
                    <a:pt x="5467" y="21083"/>
                  </a:cubicBezTo>
                  <a:cubicBezTo>
                    <a:pt x="5442" y="21075"/>
                    <a:pt x="5286" y="20936"/>
                    <a:pt x="5270" y="20944"/>
                  </a:cubicBezTo>
                  <a:cubicBezTo>
                    <a:pt x="5253" y="20952"/>
                    <a:pt x="5204" y="21075"/>
                    <a:pt x="5179" y="21141"/>
                  </a:cubicBezTo>
                  <a:cubicBezTo>
                    <a:pt x="5155" y="21206"/>
                    <a:pt x="5294" y="21133"/>
                    <a:pt x="5352" y="21157"/>
                  </a:cubicBezTo>
                  <a:cubicBezTo>
                    <a:pt x="5409" y="21174"/>
                    <a:pt x="5393" y="21272"/>
                    <a:pt x="5450" y="21272"/>
                  </a:cubicBezTo>
                  <a:cubicBezTo>
                    <a:pt x="5499" y="21264"/>
                    <a:pt x="5696" y="21149"/>
                    <a:pt x="5705" y="21165"/>
                  </a:cubicBezTo>
                  <a:cubicBezTo>
                    <a:pt x="5721" y="21190"/>
                    <a:pt x="5573" y="21321"/>
                    <a:pt x="5532" y="21362"/>
                  </a:cubicBezTo>
                  <a:cubicBezTo>
                    <a:pt x="5483" y="21412"/>
                    <a:pt x="5286" y="21486"/>
                    <a:pt x="5204" y="21494"/>
                  </a:cubicBezTo>
                  <a:cubicBezTo>
                    <a:pt x="5122" y="21502"/>
                    <a:pt x="5237" y="21387"/>
                    <a:pt x="5229" y="21354"/>
                  </a:cubicBezTo>
                  <a:cubicBezTo>
                    <a:pt x="5229" y="21321"/>
                    <a:pt x="5081" y="21362"/>
                    <a:pt x="5032" y="21379"/>
                  </a:cubicBezTo>
                  <a:cubicBezTo>
                    <a:pt x="4982" y="21403"/>
                    <a:pt x="5023" y="21412"/>
                    <a:pt x="5040" y="21453"/>
                  </a:cubicBezTo>
                  <a:cubicBezTo>
                    <a:pt x="5056" y="21486"/>
                    <a:pt x="4884" y="21551"/>
                    <a:pt x="4900" y="21584"/>
                  </a:cubicBezTo>
                  <a:cubicBezTo>
                    <a:pt x="4909" y="21617"/>
                    <a:pt x="5015" y="21584"/>
                    <a:pt x="5089" y="21584"/>
                  </a:cubicBezTo>
                  <a:cubicBezTo>
                    <a:pt x="5163" y="21584"/>
                    <a:pt x="5352" y="21641"/>
                    <a:pt x="5343" y="21674"/>
                  </a:cubicBezTo>
                  <a:cubicBezTo>
                    <a:pt x="5343" y="21715"/>
                    <a:pt x="4999" y="21658"/>
                    <a:pt x="4966" y="21674"/>
                  </a:cubicBezTo>
                  <a:cubicBezTo>
                    <a:pt x="4933" y="21682"/>
                    <a:pt x="4802" y="21756"/>
                    <a:pt x="4867" y="21806"/>
                  </a:cubicBezTo>
                  <a:cubicBezTo>
                    <a:pt x="4925" y="21863"/>
                    <a:pt x="4703" y="21863"/>
                    <a:pt x="4646" y="21904"/>
                  </a:cubicBezTo>
                  <a:cubicBezTo>
                    <a:pt x="4588" y="21945"/>
                    <a:pt x="4761" y="21994"/>
                    <a:pt x="4769" y="22052"/>
                  </a:cubicBezTo>
                  <a:cubicBezTo>
                    <a:pt x="4777" y="22117"/>
                    <a:pt x="4531" y="22331"/>
                    <a:pt x="4457" y="22314"/>
                  </a:cubicBezTo>
                  <a:cubicBezTo>
                    <a:pt x="4400" y="22298"/>
                    <a:pt x="4474" y="22216"/>
                    <a:pt x="4482" y="22167"/>
                  </a:cubicBezTo>
                  <a:cubicBezTo>
                    <a:pt x="4490" y="22109"/>
                    <a:pt x="4301" y="22085"/>
                    <a:pt x="4236" y="2213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74"/>
            <p:cNvSpPr/>
            <p:nvPr/>
          </p:nvSpPr>
          <p:spPr>
            <a:xfrm>
              <a:off x="3724525" y="1002150"/>
              <a:ext cx="468850" cy="730425"/>
            </a:xfrm>
            <a:custGeom>
              <a:avLst/>
              <a:gdLst/>
              <a:ahLst/>
              <a:cxnLst/>
              <a:rect l="l" t="t" r="r" b="b"/>
              <a:pathLst>
                <a:path w="18754" h="29217" fill="none" extrusionOk="0">
                  <a:moveTo>
                    <a:pt x="7510" y="17144"/>
                  </a:moveTo>
                  <a:cubicBezTo>
                    <a:pt x="7444" y="17218"/>
                    <a:pt x="7412" y="17169"/>
                    <a:pt x="7403" y="17243"/>
                  </a:cubicBezTo>
                  <a:cubicBezTo>
                    <a:pt x="7395" y="17317"/>
                    <a:pt x="7420" y="17366"/>
                    <a:pt x="7362" y="17415"/>
                  </a:cubicBezTo>
                  <a:cubicBezTo>
                    <a:pt x="7305" y="17456"/>
                    <a:pt x="7231" y="17472"/>
                    <a:pt x="7338" y="17505"/>
                  </a:cubicBezTo>
                  <a:cubicBezTo>
                    <a:pt x="7436" y="17530"/>
                    <a:pt x="7494" y="17530"/>
                    <a:pt x="7576" y="17530"/>
                  </a:cubicBezTo>
                  <a:cubicBezTo>
                    <a:pt x="7650" y="17530"/>
                    <a:pt x="7740" y="17464"/>
                    <a:pt x="7838" y="17358"/>
                  </a:cubicBezTo>
                  <a:cubicBezTo>
                    <a:pt x="7937" y="17251"/>
                    <a:pt x="7929" y="17218"/>
                    <a:pt x="8035" y="17218"/>
                  </a:cubicBezTo>
                  <a:cubicBezTo>
                    <a:pt x="8134" y="17210"/>
                    <a:pt x="8281" y="17284"/>
                    <a:pt x="8281" y="17144"/>
                  </a:cubicBezTo>
                  <a:cubicBezTo>
                    <a:pt x="8281" y="17013"/>
                    <a:pt x="8347" y="16898"/>
                    <a:pt x="8265" y="16865"/>
                  </a:cubicBezTo>
                  <a:cubicBezTo>
                    <a:pt x="8191" y="16832"/>
                    <a:pt x="8101" y="16857"/>
                    <a:pt x="8035" y="16882"/>
                  </a:cubicBezTo>
                  <a:cubicBezTo>
                    <a:pt x="7970" y="16906"/>
                    <a:pt x="7961" y="16964"/>
                    <a:pt x="7970" y="17029"/>
                  </a:cubicBezTo>
                  <a:cubicBezTo>
                    <a:pt x="7970" y="17087"/>
                    <a:pt x="7920" y="17120"/>
                    <a:pt x="7863" y="17161"/>
                  </a:cubicBezTo>
                  <a:cubicBezTo>
                    <a:pt x="7806" y="17202"/>
                    <a:pt x="7584" y="17300"/>
                    <a:pt x="7641" y="17226"/>
                  </a:cubicBezTo>
                  <a:cubicBezTo>
                    <a:pt x="7699" y="17152"/>
                    <a:pt x="7797" y="17070"/>
                    <a:pt x="7797" y="17013"/>
                  </a:cubicBezTo>
                  <a:cubicBezTo>
                    <a:pt x="7789" y="16955"/>
                    <a:pt x="7740" y="16964"/>
                    <a:pt x="7756" y="16890"/>
                  </a:cubicBezTo>
                  <a:cubicBezTo>
                    <a:pt x="7764" y="16808"/>
                    <a:pt x="7740" y="16742"/>
                    <a:pt x="7707" y="16742"/>
                  </a:cubicBezTo>
                  <a:cubicBezTo>
                    <a:pt x="7666" y="16734"/>
                    <a:pt x="7666" y="16791"/>
                    <a:pt x="7650" y="16882"/>
                  </a:cubicBezTo>
                  <a:cubicBezTo>
                    <a:pt x="7633" y="16964"/>
                    <a:pt x="7576" y="16923"/>
                    <a:pt x="7592" y="16988"/>
                  </a:cubicBezTo>
                  <a:cubicBezTo>
                    <a:pt x="7609" y="17046"/>
                    <a:pt x="7543" y="17029"/>
                    <a:pt x="7543" y="17070"/>
                  </a:cubicBezTo>
                  <a:cubicBezTo>
                    <a:pt x="7535" y="17120"/>
                    <a:pt x="7551" y="17120"/>
                    <a:pt x="7510" y="17144"/>
                  </a:cubicBezTo>
                  <a:close/>
                  <a:moveTo>
                    <a:pt x="7116" y="16857"/>
                  </a:moveTo>
                  <a:cubicBezTo>
                    <a:pt x="7059" y="16914"/>
                    <a:pt x="7034" y="16980"/>
                    <a:pt x="6944" y="17013"/>
                  </a:cubicBezTo>
                  <a:cubicBezTo>
                    <a:pt x="6854" y="17046"/>
                    <a:pt x="6706" y="17046"/>
                    <a:pt x="6714" y="17095"/>
                  </a:cubicBezTo>
                  <a:cubicBezTo>
                    <a:pt x="6722" y="17144"/>
                    <a:pt x="6804" y="17202"/>
                    <a:pt x="6878" y="17185"/>
                  </a:cubicBezTo>
                  <a:cubicBezTo>
                    <a:pt x="6960" y="17177"/>
                    <a:pt x="6977" y="17120"/>
                    <a:pt x="7034" y="17087"/>
                  </a:cubicBezTo>
                  <a:cubicBezTo>
                    <a:pt x="7083" y="17062"/>
                    <a:pt x="7182" y="17037"/>
                    <a:pt x="7165" y="17087"/>
                  </a:cubicBezTo>
                  <a:cubicBezTo>
                    <a:pt x="7141" y="17128"/>
                    <a:pt x="7026" y="17177"/>
                    <a:pt x="7116" y="17177"/>
                  </a:cubicBezTo>
                  <a:cubicBezTo>
                    <a:pt x="7206" y="17169"/>
                    <a:pt x="7330" y="17161"/>
                    <a:pt x="7354" y="17103"/>
                  </a:cubicBezTo>
                  <a:cubicBezTo>
                    <a:pt x="7387" y="17046"/>
                    <a:pt x="7510" y="16996"/>
                    <a:pt x="7453" y="16939"/>
                  </a:cubicBezTo>
                  <a:cubicBezTo>
                    <a:pt x="7387" y="16882"/>
                    <a:pt x="7346" y="16914"/>
                    <a:pt x="7305" y="16816"/>
                  </a:cubicBezTo>
                  <a:cubicBezTo>
                    <a:pt x="7264" y="16709"/>
                    <a:pt x="7231" y="16627"/>
                    <a:pt x="7206" y="16676"/>
                  </a:cubicBezTo>
                  <a:cubicBezTo>
                    <a:pt x="7182" y="16726"/>
                    <a:pt x="7165" y="16808"/>
                    <a:pt x="7116" y="16857"/>
                  </a:cubicBezTo>
                  <a:close/>
                  <a:moveTo>
                    <a:pt x="7912" y="16340"/>
                  </a:moveTo>
                  <a:cubicBezTo>
                    <a:pt x="7822" y="16406"/>
                    <a:pt x="7658" y="16471"/>
                    <a:pt x="7625" y="16504"/>
                  </a:cubicBezTo>
                  <a:cubicBezTo>
                    <a:pt x="7592" y="16537"/>
                    <a:pt x="7526" y="16603"/>
                    <a:pt x="7609" y="16619"/>
                  </a:cubicBezTo>
                  <a:cubicBezTo>
                    <a:pt x="7682" y="16635"/>
                    <a:pt x="7740" y="16668"/>
                    <a:pt x="7789" y="16619"/>
                  </a:cubicBezTo>
                  <a:cubicBezTo>
                    <a:pt x="7847" y="16570"/>
                    <a:pt x="7896" y="16496"/>
                    <a:pt x="7920" y="16438"/>
                  </a:cubicBezTo>
                  <a:cubicBezTo>
                    <a:pt x="7953" y="16389"/>
                    <a:pt x="8093" y="16282"/>
                    <a:pt x="7912" y="16340"/>
                  </a:cubicBezTo>
                  <a:close/>
                  <a:moveTo>
                    <a:pt x="6706" y="17464"/>
                  </a:moveTo>
                  <a:cubicBezTo>
                    <a:pt x="6665" y="17555"/>
                    <a:pt x="6492" y="17686"/>
                    <a:pt x="6599" y="17694"/>
                  </a:cubicBezTo>
                  <a:cubicBezTo>
                    <a:pt x="6698" y="17710"/>
                    <a:pt x="6804" y="17653"/>
                    <a:pt x="6878" y="17612"/>
                  </a:cubicBezTo>
                  <a:cubicBezTo>
                    <a:pt x="6952" y="17563"/>
                    <a:pt x="7075" y="17513"/>
                    <a:pt x="7116" y="17456"/>
                  </a:cubicBezTo>
                  <a:cubicBezTo>
                    <a:pt x="7157" y="17390"/>
                    <a:pt x="7256" y="17349"/>
                    <a:pt x="7182" y="17341"/>
                  </a:cubicBezTo>
                  <a:cubicBezTo>
                    <a:pt x="7100" y="17333"/>
                    <a:pt x="6796" y="17390"/>
                    <a:pt x="6706" y="17464"/>
                  </a:cubicBezTo>
                  <a:close/>
                  <a:moveTo>
                    <a:pt x="6123" y="17669"/>
                  </a:moveTo>
                  <a:cubicBezTo>
                    <a:pt x="6090" y="17694"/>
                    <a:pt x="6082" y="17735"/>
                    <a:pt x="6082" y="17776"/>
                  </a:cubicBezTo>
                  <a:cubicBezTo>
                    <a:pt x="6082" y="17817"/>
                    <a:pt x="6041" y="17858"/>
                    <a:pt x="6115" y="17866"/>
                  </a:cubicBezTo>
                  <a:cubicBezTo>
                    <a:pt x="6189" y="17866"/>
                    <a:pt x="6263" y="17858"/>
                    <a:pt x="6287" y="17817"/>
                  </a:cubicBezTo>
                  <a:cubicBezTo>
                    <a:pt x="6320" y="17776"/>
                    <a:pt x="6509" y="17563"/>
                    <a:pt x="6484" y="17530"/>
                  </a:cubicBezTo>
                  <a:cubicBezTo>
                    <a:pt x="6460" y="17505"/>
                    <a:pt x="6468" y="17456"/>
                    <a:pt x="6394" y="17464"/>
                  </a:cubicBezTo>
                  <a:cubicBezTo>
                    <a:pt x="6320" y="17472"/>
                    <a:pt x="6164" y="17637"/>
                    <a:pt x="6123" y="17669"/>
                  </a:cubicBezTo>
                  <a:close/>
                  <a:moveTo>
                    <a:pt x="5869" y="17809"/>
                  </a:moveTo>
                  <a:cubicBezTo>
                    <a:pt x="5844" y="17875"/>
                    <a:pt x="5861" y="17883"/>
                    <a:pt x="5844" y="17957"/>
                  </a:cubicBezTo>
                  <a:cubicBezTo>
                    <a:pt x="5828" y="18030"/>
                    <a:pt x="5778" y="18055"/>
                    <a:pt x="5696" y="18096"/>
                  </a:cubicBezTo>
                  <a:cubicBezTo>
                    <a:pt x="5614" y="18137"/>
                    <a:pt x="5524" y="18162"/>
                    <a:pt x="5573" y="18104"/>
                  </a:cubicBezTo>
                  <a:cubicBezTo>
                    <a:pt x="5631" y="18039"/>
                    <a:pt x="5713" y="17858"/>
                    <a:pt x="5746" y="17809"/>
                  </a:cubicBezTo>
                  <a:cubicBezTo>
                    <a:pt x="5778" y="17760"/>
                    <a:pt x="5893" y="17727"/>
                    <a:pt x="5869" y="17809"/>
                  </a:cubicBezTo>
                  <a:close/>
                  <a:moveTo>
                    <a:pt x="7042" y="18088"/>
                  </a:moveTo>
                  <a:cubicBezTo>
                    <a:pt x="7018" y="18129"/>
                    <a:pt x="6862" y="18326"/>
                    <a:pt x="6952" y="18334"/>
                  </a:cubicBezTo>
                  <a:cubicBezTo>
                    <a:pt x="7034" y="18334"/>
                    <a:pt x="7108" y="18301"/>
                    <a:pt x="7165" y="18252"/>
                  </a:cubicBezTo>
                  <a:cubicBezTo>
                    <a:pt x="7223" y="18203"/>
                    <a:pt x="7313" y="18178"/>
                    <a:pt x="7288" y="18137"/>
                  </a:cubicBezTo>
                  <a:cubicBezTo>
                    <a:pt x="7264" y="18088"/>
                    <a:pt x="7264" y="18055"/>
                    <a:pt x="7198" y="18072"/>
                  </a:cubicBezTo>
                  <a:cubicBezTo>
                    <a:pt x="7133" y="18080"/>
                    <a:pt x="7133" y="18022"/>
                    <a:pt x="7042" y="18088"/>
                  </a:cubicBezTo>
                  <a:close/>
                  <a:moveTo>
                    <a:pt x="7444" y="17760"/>
                  </a:moveTo>
                  <a:cubicBezTo>
                    <a:pt x="7354" y="17801"/>
                    <a:pt x="7215" y="17834"/>
                    <a:pt x="7346" y="17858"/>
                  </a:cubicBezTo>
                  <a:cubicBezTo>
                    <a:pt x="7485" y="17883"/>
                    <a:pt x="7576" y="17932"/>
                    <a:pt x="7584" y="17866"/>
                  </a:cubicBezTo>
                  <a:cubicBezTo>
                    <a:pt x="7592" y="17801"/>
                    <a:pt x="7617" y="17735"/>
                    <a:pt x="7584" y="17710"/>
                  </a:cubicBezTo>
                  <a:cubicBezTo>
                    <a:pt x="7559" y="17686"/>
                    <a:pt x="7485" y="17735"/>
                    <a:pt x="7444" y="17760"/>
                  </a:cubicBezTo>
                  <a:close/>
                  <a:moveTo>
                    <a:pt x="8643" y="16176"/>
                  </a:moveTo>
                  <a:cubicBezTo>
                    <a:pt x="8577" y="16225"/>
                    <a:pt x="8519" y="16250"/>
                    <a:pt x="8577" y="16299"/>
                  </a:cubicBezTo>
                  <a:cubicBezTo>
                    <a:pt x="8626" y="16340"/>
                    <a:pt x="8667" y="16332"/>
                    <a:pt x="8643" y="16381"/>
                  </a:cubicBezTo>
                  <a:cubicBezTo>
                    <a:pt x="8618" y="16422"/>
                    <a:pt x="8536" y="16455"/>
                    <a:pt x="8519" y="16520"/>
                  </a:cubicBezTo>
                  <a:cubicBezTo>
                    <a:pt x="8495" y="16578"/>
                    <a:pt x="8478" y="16603"/>
                    <a:pt x="8585" y="16611"/>
                  </a:cubicBezTo>
                  <a:cubicBezTo>
                    <a:pt x="8692" y="16627"/>
                    <a:pt x="8733" y="16619"/>
                    <a:pt x="8799" y="16578"/>
                  </a:cubicBezTo>
                  <a:cubicBezTo>
                    <a:pt x="8856" y="16545"/>
                    <a:pt x="8905" y="16512"/>
                    <a:pt x="9004" y="16488"/>
                  </a:cubicBezTo>
                  <a:cubicBezTo>
                    <a:pt x="9110" y="16455"/>
                    <a:pt x="9291" y="16438"/>
                    <a:pt x="9283" y="16373"/>
                  </a:cubicBezTo>
                  <a:cubicBezTo>
                    <a:pt x="9275" y="16307"/>
                    <a:pt x="9201" y="16233"/>
                    <a:pt x="9242" y="16168"/>
                  </a:cubicBezTo>
                  <a:cubicBezTo>
                    <a:pt x="9275" y="16102"/>
                    <a:pt x="9299" y="16003"/>
                    <a:pt x="9258" y="15971"/>
                  </a:cubicBezTo>
                  <a:cubicBezTo>
                    <a:pt x="9217" y="15938"/>
                    <a:pt x="9127" y="15905"/>
                    <a:pt x="9086" y="15971"/>
                  </a:cubicBezTo>
                  <a:cubicBezTo>
                    <a:pt x="9045" y="16036"/>
                    <a:pt x="9135" y="16102"/>
                    <a:pt x="9037" y="16102"/>
                  </a:cubicBezTo>
                  <a:cubicBezTo>
                    <a:pt x="8938" y="16094"/>
                    <a:pt x="8930" y="16044"/>
                    <a:pt x="8897" y="16086"/>
                  </a:cubicBezTo>
                  <a:cubicBezTo>
                    <a:pt x="8864" y="16118"/>
                    <a:pt x="8889" y="16102"/>
                    <a:pt x="8856" y="16159"/>
                  </a:cubicBezTo>
                  <a:cubicBezTo>
                    <a:pt x="8823" y="16217"/>
                    <a:pt x="8815" y="16250"/>
                    <a:pt x="8766" y="16217"/>
                  </a:cubicBezTo>
                  <a:cubicBezTo>
                    <a:pt x="8725" y="16184"/>
                    <a:pt x="8716" y="16151"/>
                    <a:pt x="8643" y="16176"/>
                  </a:cubicBezTo>
                  <a:close/>
                  <a:moveTo>
                    <a:pt x="9537" y="15700"/>
                  </a:moveTo>
                  <a:cubicBezTo>
                    <a:pt x="9480" y="15782"/>
                    <a:pt x="9471" y="15815"/>
                    <a:pt x="9504" y="15856"/>
                  </a:cubicBezTo>
                  <a:cubicBezTo>
                    <a:pt x="9537" y="15897"/>
                    <a:pt x="9430" y="15880"/>
                    <a:pt x="9471" y="15930"/>
                  </a:cubicBezTo>
                  <a:cubicBezTo>
                    <a:pt x="9521" y="15971"/>
                    <a:pt x="9636" y="15971"/>
                    <a:pt x="9701" y="15962"/>
                  </a:cubicBezTo>
                  <a:cubicBezTo>
                    <a:pt x="9775" y="15962"/>
                    <a:pt x="9824" y="15946"/>
                    <a:pt x="9849" y="15880"/>
                  </a:cubicBezTo>
                  <a:cubicBezTo>
                    <a:pt x="9874" y="15806"/>
                    <a:pt x="9956" y="15790"/>
                    <a:pt x="9931" y="15716"/>
                  </a:cubicBezTo>
                  <a:cubicBezTo>
                    <a:pt x="9915" y="15651"/>
                    <a:pt x="9841" y="15552"/>
                    <a:pt x="9816" y="15601"/>
                  </a:cubicBezTo>
                  <a:cubicBezTo>
                    <a:pt x="9792" y="15659"/>
                    <a:pt x="9857" y="15798"/>
                    <a:pt x="9767" y="15774"/>
                  </a:cubicBezTo>
                  <a:cubicBezTo>
                    <a:pt x="9685" y="15741"/>
                    <a:pt x="9636" y="15675"/>
                    <a:pt x="9595" y="15659"/>
                  </a:cubicBezTo>
                  <a:cubicBezTo>
                    <a:pt x="9562" y="15651"/>
                    <a:pt x="9578" y="15642"/>
                    <a:pt x="9537" y="15700"/>
                  </a:cubicBezTo>
                  <a:close/>
                  <a:moveTo>
                    <a:pt x="10169" y="15265"/>
                  </a:moveTo>
                  <a:cubicBezTo>
                    <a:pt x="10062" y="15314"/>
                    <a:pt x="9874" y="15388"/>
                    <a:pt x="9882" y="15413"/>
                  </a:cubicBezTo>
                  <a:cubicBezTo>
                    <a:pt x="9890" y="15437"/>
                    <a:pt x="9890" y="15454"/>
                    <a:pt x="9980" y="15486"/>
                  </a:cubicBezTo>
                  <a:cubicBezTo>
                    <a:pt x="10071" y="15519"/>
                    <a:pt x="10087" y="15536"/>
                    <a:pt x="10177" y="15536"/>
                  </a:cubicBezTo>
                  <a:cubicBezTo>
                    <a:pt x="10268" y="15536"/>
                    <a:pt x="10292" y="15552"/>
                    <a:pt x="10391" y="15495"/>
                  </a:cubicBezTo>
                  <a:cubicBezTo>
                    <a:pt x="10497" y="15437"/>
                    <a:pt x="10694" y="15495"/>
                    <a:pt x="10530" y="15396"/>
                  </a:cubicBezTo>
                  <a:cubicBezTo>
                    <a:pt x="10366" y="15298"/>
                    <a:pt x="10235" y="15248"/>
                    <a:pt x="10169" y="15265"/>
                  </a:cubicBezTo>
                  <a:close/>
                  <a:moveTo>
                    <a:pt x="11261" y="15158"/>
                  </a:moveTo>
                  <a:cubicBezTo>
                    <a:pt x="11154" y="15191"/>
                    <a:pt x="11055" y="15158"/>
                    <a:pt x="11055" y="15216"/>
                  </a:cubicBezTo>
                  <a:cubicBezTo>
                    <a:pt x="11055" y="15273"/>
                    <a:pt x="11006" y="15380"/>
                    <a:pt x="11080" y="15355"/>
                  </a:cubicBezTo>
                  <a:cubicBezTo>
                    <a:pt x="11154" y="15322"/>
                    <a:pt x="11178" y="15257"/>
                    <a:pt x="11220" y="15314"/>
                  </a:cubicBezTo>
                  <a:cubicBezTo>
                    <a:pt x="11261" y="15372"/>
                    <a:pt x="11302" y="15445"/>
                    <a:pt x="11343" y="15347"/>
                  </a:cubicBezTo>
                  <a:cubicBezTo>
                    <a:pt x="11392" y="15248"/>
                    <a:pt x="11375" y="15134"/>
                    <a:pt x="11261" y="15158"/>
                  </a:cubicBezTo>
                  <a:close/>
                  <a:moveTo>
                    <a:pt x="10489" y="15076"/>
                  </a:moveTo>
                  <a:cubicBezTo>
                    <a:pt x="10432" y="15092"/>
                    <a:pt x="10423" y="15117"/>
                    <a:pt x="10522" y="15191"/>
                  </a:cubicBezTo>
                  <a:cubicBezTo>
                    <a:pt x="10620" y="15273"/>
                    <a:pt x="10645" y="15298"/>
                    <a:pt x="10719" y="15306"/>
                  </a:cubicBezTo>
                  <a:cubicBezTo>
                    <a:pt x="10793" y="15306"/>
                    <a:pt x="10850" y="15281"/>
                    <a:pt x="10842" y="15216"/>
                  </a:cubicBezTo>
                  <a:cubicBezTo>
                    <a:pt x="10834" y="15142"/>
                    <a:pt x="10744" y="15150"/>
                    <a:pt x="10661" y="15117"/>
                  </a:cubicBezTo>
                  <a:cubicBezTo>
                    <a:pt x="10588" y="15084"/>
                    <a:pt x="10530" y="15068"/>
                    <a:pt x="10489" y="15076"/>
                  </a:cubicBezTo>
                  <a:close/>
                  <a:moveTo>
                    <a:pt x="12204" y="14526"/>
                  </a:moveTo>
                  <a:cubicBezTo>
                    <a:pt x="12336" y="14567"/>
                    <a:pt x="12368" y="14567"/>
                    <a:pt x="12475" y="14518"/>
                  </a:cubicBezTo>
                  <a:cubicBezTo>
                    <a:pt x="12582" y="14469"/>
                    <a:pt x="12647" y="14493"/>
                    <a:pt x="12721" y="14518"/>
                  </a:cubicBezTo>
                  <a:cubicBezTo>
                    <a:pt x="12787" y="14534"/>
                    <a:pt x="12820" y="14534"/>
                    <a:pt x="12894" y="14510"/>
                  </a:cubicBezTo>
                  <a:cubicBezTo>
                    <a:pt x="12968" y="14477"/>
                    <a:pt x="13041" y="14387"/>
                    <a:pt x="13115" y="14346"/>
                  </a:cubicBezTo>
                  <a:cubicBezTo>
                    <a:pt x="13197" y="14313"/>
                    <a:pt x="13255" y="14354"/>
                    <a:pt x="13238" y="14395"/>
                  </a:cubicBezTo>
                  <a:cubicBezTo>
                    <a:pt x="13214" y="14444"/>
                    <a:pt x="13074" y="14493"/>
                    <a:pt x="12992" y="14575"/>
                  </a:cubicBezTo>
                  <a:cubicBezTo>
                    <a:pt x="12910" y="14649"/>
                    <a:pt x="13041" y="14699"/>
                    <a:pt x="12828" y="14707"/>
                  </a:cubicBezTo>
                  <a:cubicBezTo>
                    <a:pt x="12615" y="14715"/>
                    <a:pt x="12426" y="14690"/>
                    <a:pt x="12360" y="14731"/>
                  </a:cubicBezTo>
                  <a:cubicBezTo>
                    <a:pt x="12286" y="14764"/>
                    <a:pt x="12245" y="14797"/>
                    <a:pt x="12204" y="14731"/>
                  </a:cubicBezTo>
                  <a:cubicBezTo>
                    <a:pt x="12171" y="14666"/>
                    <a:pt x="12122" y="14534"/>
                    <a:pt x="12204" y="14526"/>
                  </a:cubicBezTo>
                  <a:close/>
                  <a:moveTo>
                    <a:pt x="13189" y="14740"/>
                  </a:moveTo>
                  <a:cubicBezTo>
                    <a:pt x="13058" y="14781"/>
                    <a:pt x="12959" y="14805"/>
                    <a:pt x="12902" y="14846"/>
                  </a:cubicBezTo>
                  <a:cubicBezTo>
                    <a:pt x="12853" y="14887"/>
                    <a:pt x="12812" y="14920"/>
                    <a:pt x="12894" y="14953"/>
                  </a:cubicBezTo>
                  <a:cubicBezTo>
                    <a:pt x="12976" y="14986"/>
                    <a:pt x="12935" y="15027"/>
                    <a:pt x="13033" y="14994"/>
                  </a:cubicBezTo>
                  <a:cubicBezTo>
                    <a:pt x="13123" y="14961"/>
                    <a:pt x="13197" y="14896"/>
                    <a:pt x="13247" y="14846"/>
                  </a:cubicBezTo>
                  <a:cubicBezTo>
                    <a:pt x="13296" y="14805"/>
                    <a:pt x="13361" y="14748"/>
                    <a:pt x="13337" y="14740"/>
                  </a:cubicBezTo>
                  <a:cubicBezTo>
                    <a:pt x="13312" y="14723"/>
                    <a:pt x="13214" y="14723"/>
                    <a:pt x="13189" y="14740"/>
                  </a:cubicBezTo>
                  <a:close/>
                  <a:moveTo>
                    <a:pt x="12442" y="14961"/>
                  </a:moveTo>
                  <a:cubicBezTo>
                    <a:pt x="12516" y="14953"/>
                    <a:pt x="12500" y="14912"/>
                    <a:pt x="12590" y="14969"/>
                  </a:cubicBezTo>
                  <a:cubicBezTo>
                    <a:pt x="12680" y="15019"/>
                    <a:pt x="12795" y="15010"/>
                    <a:pt x="12771" y="15051"/>
                  </a:cubicBezTo>
                  <a:cubicBezTo>
                    <a:pt x="12746" y="15092"/>
                    <a:pt x="12721" y="15216"/>
                    <a:pt x="12639" y="15199"/>
                  </a:cubicBezTo>
                  <a:cubicBezTo>
                    <a:pt x="12565" y="15183"/>
                    <a:pt x="12516" y="15109"/>
                    <a:pt x="12459" y="15051"/>
                  </a:cubicBezTo>
                  <a:cubicBezTo>
                    <a:pt x="12393" y="15002"/>
                    <a:pt x="12393" y="14961"/>
                    <a:pt x="12442" y="14961"/>
                  </a:cubicBezTo>
                  <a:close/>
                  <a:moveTo>
                    <a:pt x="13509" y="14395"/>
                  </a:moveTo>
                  <a:cubicBezTo>
                    <a:pt x="13567" y="14461"/>
                    <a:pt x="13632" y="14502"/>
                    <a:pt x="13673" y="14526"/>
                  </a:cubicBezTo>
                  <a:cubicBezTo>
                    <a:pt x="13714" y="14551"/>
                    <a:pt x="13755" y="14575"/>
                    <a:pt x="13682" y="14617"/>
                  </a:cubicBezTo>
                  <a:cubicBezTo>
                    <a:pt x="13608" y="14658"/>
                    <a:pt x="13583" y="14682"/>
                    <a:pt x="13534" y="14658"/>
                  </a:cubicBezTo>
                  <a:cubicBezTo>
                    <a:pt x="13485" y="14633"/>
                    <a:pt x="13427" y="14608"/>
                    <a:pt x="13427" y="14543"/>
                  </a:cubicBezTo>
                  <a:cubicBezTo>
                    <a:pt x="13419" y="14477"/>
                    <a:pt x="13419" y="14411"/>
                    <a:pt x="13444" y="14387"/>
                  </a:cubicBezTo>
                  <a:cubicBezTo>
                    <a:pt x="13460" y="14370"/>
                    <a:pt x="13493" y="14354"/>
                    <a:pt x="13509" y="14395"/>
                  </a:cubicBezTo>
                  <a:close/>
                  <a:moveTo>
                    <a:pt x="14962" y="13845"/>
                  </a:moveTo>
                  <a:cubicBezTo>
                    <a:pt x="15068" y="13861"/>
                    <a:pt x="15085" y="13903"/>
                    <a:pt x="15134" y="13935"/>
                  </a:cubicBezTo>
                  <a:cubicBezTo>
                    <a:pt x="15183" y="13968"/>
                    <a:pt x="15175" y="13976"/>
                    <a:pt x="15274" y="13952"/>
                  </a:cubicBezTo>
                  <a:cubicBezTo>
                    <a:pt x="15364" y="13927"/>
                    <a:pt x="15462" y="13944"/>
                    <a:pt x="15372" y="13993"/>
                  </a:cubicBezTo>
                  <a:cubicBezTo>
                    <a:pt x="15290" y="14042"/>
                    <a:pt x="15282" y="14075"/>
                    <a:pt x="15159" y="14075"/>
                  </a:cubicBezTo>
                  <a:cubicBezTo>
                    <a:pt x="15027" y="14075"/>
                    <a:pt x="14954" y="14108"/>
                    <a:pt x="14888" y="14099"/>
                  </a:cubicBezTo>
                  <a:cubicBezTo>
                    <a:pt x="14814" y="14091"/>
                    <a:pt x="14617" y="14116"/>
                    <a:pt x="14633" y="14050"/>
                  </a:cubicBezTo>
                  <a:cubicBezTo>
                    <a:pt x="14650" y="13985"/>
                    <a:pt x="14806" y="14009"/>
                    <a:pt x="14806" y="13952"/>
                  </a:cubicBezTo>
                  <a:cubicBezTo>
                    <a:pt x="14806" y="13886"/>
                    <a:pt x="14748" y="13878"/>
                    <a:pt x="14798" y="13845"/>
                  </a:cubicBezTo>
                  <a:cubicBezTo>
                    <a:pt x="14847" y="13804"/>
                    <a:pt x="14904" y="13829"/>
                    <a:pt x="14962" y="13845"/>
                  </a:cubicBezTo>
                  <a:close/>
                  <a:moveTo>
                    <a:pt x="13542" y="394"/>
                  </a:moveTo>
                  <a:cubicBezTo>
                    <a:pt x="13673" y="394"/>
                    <a:pt x="13723" y="452"/>
                    <a:pt x="13796" y="361"/>
                  </a:cubicBezTo>
                  <a:cubicBezTo>
                    <a:pt x="13862" y="271"/>
                    <a:pt x="13878" y="296"/>
                    <a:pt x="14141" y="353"/>
                  </a:cubicBezTo>
                  <a:cubicBezTo>
                    <a:pt x="14412" y="419"/>
                    <a:pt x="14584" y="485"/>
                    <a:pt x="14847" y="526"/>
                  </a:cubicBezTo>
                  <a:cubicBezTo>
                    <a:pt x="15109" y="567"/>
                    <a:pt x="15208" y="567"/>
                    <a:pt x="15479" y="599"/>
                  </a:cubicBezTo>
                  <a:cubicBezTo>
                    <a:pt x="15741" y="624"/>
                    <a:pt x="15971" y="649"/>
                    <a:pt x="15955" y="739"/>
                  </a:cubicBezTo>
                  <a:cubicBezTo>
                    <a:pt x="15930" y="837"/>
                    <a:pt x="15865" y="961"/>
                    <a:pt x="15914" y="1034"/>
                  </a:cubicBezTo>
                  <a:cubicBezTo>
                    <a:pt x="15971" y="1100"/>
                    <a:pt x="16004" y="1133"/>
                    <a:pt x="15914" y="1182"/>
                  </a:cubicBezTo>
                  <a:cubicBezTo>
                    <a:pt x="15832" y="1231"/>
                    <a:pt x="15692" y="1289"/>
                    <a:pt x="15446" y="1363"/>
                  </a:cubicBezTo>
                  <a:cubicBezTo>
                    <a:pt x="15208" y="1437"/>
                    <a:pt x="14937" y="1519"/>
                    <a:pt x="14962" y="1576"/>
                  </a:cubicBezTo>
                  <a:cubicBezTo>
                    <a:pt x="14995" y="1642"/>
                    <a:pt x="15109" y="1650"/>
                    <a:pt x="15052" y="1740"/>
                  </a:cubicBezTo>
                  <a:cubicBezTo>
                    <a:pt x="15003" y="1822"/>
                    <a:pt x="15003" y="1855"/>
                    <a:pt x="14814" y="1904"/>
                  </a:cubicBezTo>
                  <a:cubicBezTo>
                    <a:pt x="14625" y="1954"/>
                    <a:pt x="14592" y="2003"/>
                    <a:pt x="14363" y="2011"/>
                  </a:cubicBezTo>
                  <a:cubicBezTo>
                    <a:pt x="14141" y="2019"/>
                    <a:pt x="13846" y="1954"/>
                    <a:pt x="13813" y="2019"/>
                  </a:cubicBezTo>
                  <a:cubicBezTo>
                    <a:pt x="13780" y="2085"/>
                    <a:pt x="13878" y="2151"/>
                    <a:pt x="13755" y="2192"/>
                  </a:cubicBezTo>
                  <a:cubicBezTo>
                    <a:pt x="13632" y="2233"/>
                    <a:pt x="13591" y="2241"/>
                    <a:pt x="13452" y="2233"/>
                  </a:cubicBezTo>
                  <a:cubicBezTo>
                    <a:pt x="13320" y="2224"/>
                    <a:pt x="13058" y="2011"/>
                    <a:pt x="12927" y="1978"/>
                  </a:cubicBezTo>
                  <a:cubicBezTo>
                    <a:pt x="12795" y="1945"/>
                    <a:pt x="12418" y="1863"/>
                    <a:pt x="12327" y="1872"/>
                  </a:cubicBezTo>
                  <a:cubicBezTo>
                    <a:pt x="12237" y="1888"/>
                    <a:pt x="12163" y="1954"/>
                    <a:pt x="11966" y="1954"/>
                  </a:cubicBezTo>
                  <a:cubicBezTo>
                    <a:pt x="11761" y="1962"/>
                    <a:pt x="11392" y="1945"/>
                    <a:pt x="11285" y="1929"/>
                  </a:cubicBezTo>
                  <a:cubicBezTo>
                    <a:pt x="11170" y="1913"/>
                    <a:pt x="10940" y="1830"/>
                    <a:pt x="10883" y="1765"/>
                  </a:cubicBezTo>
                  <a:cubicBezTo>
                    <a:pt x="10826" y="1691"/>
                    <a:pt x="10620" y="1543"/>
                    <a:pt x="10744" y="1519"/>
                  </a:cubicBezTo>
                  <a:cubicBezTo>
                    <a:pt x="10867" y="1502"/>
                    <a:pt x="10867" y="1584"/>
                    <a:pt x="11072" y="1617"/>
                  </a:cubicBezTo>
                  <a:cubicBezTo>
                    <a:pt x="11269" y="1650"/>
                    <a:pt x="11548" y="1716"/>
                    <a:pt x="11540" y="1650"/>
                  </a:cubicBezTo>
                  <a:cubicBezTo>
                    <a:pt x="11523" y="1592"/>
                    <a:pt x="11203" y="1494"/>
                    <a:pt x="11334" y="1437"/>
                  </a:cubicBezTo>
                  <a:cubicBezTo>
                    <a:pt x="11466" y="1387"/>
                    <a:pt x="11687" y="1404"/>
                    <a:pt x="11860" y="1437"/>
                  </a:cubicBezTo>
                  <a:cubicBezTo>
                    <a:pt x="12032" y="1461"/>
                    <a:pt x="12286" y="1437"/>
                    <a:pt x="12344" y="1338"/>
                  </a:cubicBezTo>
                  <a:cubicBezTo>
                    <a:pt x="12401" y="1240"/>
                    <a:pt x="12221" y="1248"/>
                    <a:pt x="12040" y="1264"/>
                  </a:cubicBezTo>
                  <a:cubicBezTo>
                    <a:pt x="11860" y="1272"/>
                    <a:pt x="11449" y="1264"/>
                    <a:pt x="11220" y="1248"/>
                  </a:cubicBezTo>
                  <a:cubicBezTo>
                    <a:pt x="10990" y="1223"/>
                    <a:pt x="10924" y="1240"/>
                    <a:pt x="10785" y="1297"/>
                  </a:cubicBezTo>
                  <a:cubicBezTo>
                    <a:pt x="10645" y="1346"/>
                    <a:pt x="10514" y="1437"/>
                    <a:pt x="10333" y="1412"/>
                  </a:cubicBezTo>
                  <a:cubicBezTo>
                    <a:pt x="10161" y="1396"/>
                    <a:pt x="9923" y="1453"/>
                    <a:pt x="9882" y="1379"/>
                  </a:cubicBezTo>
                  <a:cubicBezTo>
                    <a:pt x="9841" y="1305"/>
                    <a:pt x="9652" y="1051"/>
                    <a:pt x="9677" y="1010"/>
                  </a:cubicBezTo>
                  <a:cubicBezTo>
                    <a:pt x="9701" y="961"/>
                    <a:pt x="9718" y="920"/>
                    <a:pt x="9767" y="920"/>
                  </a:cubicBezTo>
                  <a:cubicBezTo>
                    <a:pt x="9816" y="928"/>
                    <a:pt x="9800" y="1026"/>
                    <a:pt x="9865" y="993"/>
                  </a:cubicBezTo>
                  <a:cubicBezTo>
                    <a:pt x="9931" y="952"/>
                    <a:pt x="10013" y="854"/>
                    <a:pt x="9972" y="821"/>
                  </a:cubicBezTo>
                  <a:cubicBezTo>
                    <a:pt x="9931" y="788"/>
                    <a:pt x="9627" y="780"/>
                    <a:pt x="9480" y="780"/>
                  </a:cubicBezTo>
                  <a:cubicBezTo>
                    <a:pt x="9340" y="780"/>
                    <a:pt x="9028" y="772"/>
                    <a:pt x="9135" y="723"/>
                  </a:cubicBezTo>
                  <a:cubicBezTo>
                    <a:pt x="9250" y="665"/>
                    <a:pt x="10079" y="583"/>
                    <a:pt x="10087" y="558"/>
                  </a:cubicBezTo>
                  <a:cubicBezTo>
                    <a:pt x="10103" y="542"/>
                    <a:pt x="9874" y="444"/>
                    <a:pt x="9988" y="370"/>
                  </a:cubicBezTo>
                  <a:cubicBezTo>
                    <a:pt x="10103" y="296"/>
                    <a:pt x="10341" y="641"/>
                    <a:pt x="10432" y="542"/>
                  </a:cubicBezTo>
                  <a:cubicBezTo>
                    <a:pt x="10514" y="452"/>
                    <a:pt x="10604" y="378"/>
                    <a:pt x="10604" y="345"/>
                  </a:cubicBezTo>
                  <a:cubicBezTo>
                    <a:pt x="10596" y="304"/>
                    <a:pt x="10284" y="329"/>
                    <a:pt x="10333" y="255"/>
                  </a:cubicBezTo>
                  <a:cubicBezTo>
                    <a:pt x="10382" y="173"/>
                    <a:pt x="10440" y="115"/>
                    <a:pt x="10522" y="107"/>
                  </a:cubicBezTo>
                  <a:cubicBezTo>
                    <a:pt x="10612" y="91"/>
                    <a:pt x="10973" y="230"/>
                    <a:pt x="11055" y="320"/>
                  </a:cubicBezTo>
                  <a:cubicBezTo>
                    <a:pt x="11146" y="419"/>
                    <a:pt x="11105" y="509"/>
                    <a:pt x="11236" y="550"/>
                  </a:cubicBezTo>
                  <a:cubicBezTo>
                    <a:pt x="11359" y="591"/>
                    <a:pt x="11958" y="608"/>
                    <a:pt x="11933" y="682"/>
                  </a:cubicBezTo>
                  <a:cubicBezTo>
                    <a:pt x="11917" y="747"/>
                    <a:pt x="11769" y="739"/>
                    <a:pt x="11917" y="764"/>
                  </a:cubicBezTo>
                  <a:cubicBezTo>
                    <a:pt x="12073" y="788"/>
                    <a:pt x="12221" y="723"/>
                    <a:pt x="12254" y="788"/>
                  </a:cubicBezTo>
                  <a:cubicBezTo>
                    <a:pt x="12278" y="854"/>
                    <a:pt x="12254" y="985"/>
                    <a:pt x="12327" y="944"/>
                  </a:cubicBezTo>
                  <a:cubicBezTo>
                    <a:pt x="12401" y="903"/>
                    <a:pt x="12516" y="829"/>
                    <a:pt x="12516" y="747"/>
                  </a:cubicBezTo>
                  <a:cubicBezTo>
                    <a:pt x="12516" y="673"/>
                    <a:pt x="12492" y="558"/>
                    <a:pt x="12524" y="526"/>
                  </a:cubicBezTo>
                  <a:cubicBezTo>
                    <a:pt x="12565" y="493"/>
                    <a:pt x="12647" y="460"/>
                    <a:pt x="12615" y="427"/>
                  </a:cubicBezTo>
                  <a:cubicBezTo>
                    <a:pt x="12582" y="394"/>
                    <a:pt x="12401" y="329"/>
                    <a:pt x="12442" y="279"/>
                  </a:cubicBezTo>
                  <a:cubicBezTo>
                    <a:pt x="12483" y="230"/>
                    <a:pt x="12705" y="255"/>
                    <a:pt x="12738" y="173"/>
                  </a:cubicBezTo>
                  <a:cubicBezTo>
                    <a:pt x="12762" y="99"/>
                    <a:pt x="12705" y="0"/>
                    <a:pt x="12795" y="58"/>
                  </a:cubicBezTo>
                  <a:cubicBezTo>
                    <a:pt x="12885" y="107"/>
                    <a:pt x="13115" y="337"/>
                    <a:pt x="13115" y="378"/>
                  </a:cubicBezTo>
                  <a:cubicBezTo>
                    <a:pt x="13115" y="427"/>
                    <a:pt x="13132" y="468"/>
                    <a:pt x="13058" y="485"/>
                  </a:cubicBezTo>
                  <a:cubicBezTo>
                    <a:pt x="12984" y="493"/>
                    <a:pt x="12902" y="542"/>
                    <a:pt x="12918" y="624"/>
                  </a:cubicBezTo>
                  <a:cubicBezTo>
                    <a:pt x="12935" y="714"/>
                    <a:pt x="13115" y="706"/>
                    <a:pt x="13181" y="665"/>
                  </a:cubicBezTo>
                  <a:cubicBezTo>
                    <a:pt x="13255" y="632"/>
                    <a:pt x="13386" y="591"/>
                    <a:pt x="13394" y="542"/>
                  </a:cubicBezTo>
                  <a:cubicBezTo>
                    <a:pt x="13411" y="493"/>
                    <a:pt x="13419" y="427"/>
                    <a:pt x="13444" y="411"/>
                  </a:cubicBezTo>
                  <a:cubicBezTo>
                    <a:pt x="13476" y="394"/>
                    <a:pt x="13485" y="394"/>
                    <a:pt x="13542" y="394"/>
                  </a:cubicBezTo>
                  <a:close/>
                  <a:moveTo>
                    <a:pt x="7896" y="903"/>
                  </a:moveTo>
                  <a:cubicBezTo>
                    <a:pt x="8002" y="870"/>
                    <a:pt x="8126" y="796"/>
                    <a:pt x="8199" y="854"/>
                  </a:cubicBezTo>
                  <a:cubicBezTo>
                    <a:pt x="8281" y="920"/>
                    <a:pt x="8331" y="1067"/>
                    <a:pt x="8413" y="1125"/>
                  </a:cubicBezTo>
                  <a:cubicBezTo>
                    <a:pt x="8495" y="1174"/>
                    <a:pt x="8675" y="1207"/>
                    <a:pt x="8782" y="1223"/>
                  </a:cubicBezTo>
                  <a:cubicBezTo>
                    <a:pt x="8889" y="1240"/>
                    <a:pt x="9299" y="1330"/>
                    <a:pt x="9299" y="1354"/>
                  </a:cubicBezTo>
                  <a:cubicBezTo>
                    <a:pt x="9291" y="1379"/>
                    <a:pt x="9110" y="1519"/>
                    <a:pt x="9094" y="1560"/>
                  </a:cubicBezTo>
                  <a:cubicBezTo>
                    <a:pt x="9078" y="1601"/>
                    <a:pt x="9127" y="1757"/>
                    <a:pt x="9094" y="1822"/>
                  </a:cubicBezTo>
                  <a:cubicBezTo>
                    <a:pt x="9069" y="1880"/>
                    <a:pt x="8954" y="1970"/>
                    <a:pt x="9037" y="1970"/>
                  </a:cubicBezTo>
                  <a:cubicBezTo>
                    <a:pt x="9110" y="1970"/>
                    <a:pt x="9250" y="1822"/>
                    <a:pt x="9291" y="1748"/>
                  </a:cubicBezTo>
                  <a:cubicBezTo>
                    <a:pt x="9340" y="1666"/>
                    <a:pt x="9373" y="1642"/>
                    <a:pt x="9554" y="1666"/>
                  </a:cubicBezTo>
                  <a:cubicBezTo>
                    <a:pt x="9742" y="1691"/>
                    <a:pt x="9792" y="1642"/>
                    <a:pt x="9833" y="1724"/>
                  </a:cubicBezTo>
                  <a:cubicBezTo>
                    <a:pt x="9874" y="1814"/>
                    <a:pt x="9923" y="1806"/>
                    <a:pt x="9906" y="1904"/>
                  </a:cubicBezTo>
                  <a:cubicBezTo>
                    <a:pt x="9890" y="2003"/>
                    <a:pt x="9865" y="2068"/>
                    <a:pt x="9915" y="2142"/>
                  </a:cubicBezTo>
                  <a:cubicBezTo>
                    <a:pt x="9964" y="2216"/>
                    <a:pt x="9890" y="2249"/>
                    <a:pt x="9956" y="2282"/>
                  </a:cubicBezTo>
                  <a:cubicBezTo>
                    <a:pt x="10030" y="2306"/>
                    <a:pt x="10415" y="2282"/>
                    <a:pt x="10489" y="2315"/>
                  </a:cubicBezTo>
                  <a:cubicBezTo>
                    <a:pt x="10555" y="2348"/>
                    <a:pt x="10604" y="2495"/>
                    <a:pt x="10719" y="2536"/>
                  </a:cubicBezTo>
                  <a:cubicBezTo>
                    <a:pt x="10834" y="2577"/>
                    <a:pt x="11220" y="2709"/>
                    <a:pt x="11441" y="2774"/>
                  </a:cubicBezTo>
                  <a:cubicBezTo>
                    <a:pt x="11654" y="2832"/>
                    <a:pt x="11876" y="2873"/>
                    <a:pt x="11868" y="2906"/>
                  </a:cubicBezTo>
                  <a:cubicBezTo>
                    <a:pt x="11860" y="2930"/>
                    <a:pt x="11802" y="3012"/>
                    <a:pt x="11745" y="3037"/>
                  </a:cubicBezTo>
                  <a:cubicBezTo>
                    <a:pt x="11687" y="3061"/>
                    <a:pt x="11589" y="3070"/>
                    <a:pt x="11523" y="3070"/>
                  </a:cubicBezTo>
                  <a:cubicBezTo>
                    <a:pt x="11449" y="3061"/>
                    <a:pt x="11302" y="2979"/>
                    <a:pt x="11252" y="2988"/>
                  </a:cubicBezTo>
                  <a:cubicBezTo>
                    <a:pt x="11195" y="2996"/>
                    <a:pt x="11154" y="3086"/>
                    <a:pt x="11080" y="3111"/>
                  </a:cubicBezTo>
                  <a:cubicBezTo>
                    <a:pt x="11006" y="3135"/>
                    <a:pt x="10604" y="3094"/>
                    <a:pt x="10563" y="3127"/>
                  </a:cubicBezTo>
                  <a:cubicBezTo>
                    <a:pt x="10514" y="3168"/>
                    <a:pt x="10555" y="3283"/>
                    <a:pt x="10464" y="3308"/>
                  </a:cubicBezTo>
                  <a:cubicBezTo>
                    <a:pt x="10374" y="3341"/>
                    <a:pt x="10317" y="3324"/>
                    <a:pt x="10185" y="3349"/>
                  </a:cubicBezTo>
                  <a:cubicBezTo>
                    <a:pt x="10062" y="3373"/>
                    <a:pt x="10013" y="3316"/>
                    <a:pt x="9997" y="3414"/>
                  </a:cubicBezTo>
                  <a:cubicBezTo>
                    <a:pt x="9988" y="3505"/>
                    <a:pt x="10021" y="3546"/>
                    <a:pt x="10038" y="3743"/>
                  </a:cubicBezTo>
                  <a:cubicBezTo>
                    <a:pt x="10062" y="3940"/>
                    <a:pt x="10103" y="3948"/>
                    <a:pt x="10062" y="3989"/>
                  </a:cubicBezTo>
                  <a:cubicBezTo>
                    <a:pt x="10013" y="4030"/>
                    <a:pt x="9972" y="4063"/>
                    <a:pt x="9865" y="4063"/>
                  </a:cubicBezTo>
                  <a:cubicBezTo>
                    <a:pt x="9767" y="4063"/>
                    <a:pt x="9685" y="3964"/>
                    <a:pt x="9644" y="4022"/>
                  </a:cubicBezTo>
                  <a:cubicBezTo>
                    <a:pt x="9603" y="4087"/>
                    <a:pt x="9578" y="4260"/>
                    <a:pt x="9562" y="4424"/>
                  </a:cubicBezTo>
                  <a:cubicBezTo>
                    <a:pt x="9537" y="4588"/>
                    <a:pt x="9562" y="4818"/>
                    <a:pt x="9471" y="4851"/>
                  </a:cubicBezTo>
                  <a:cubicBezTo>
                    <a:pt x="9381" y="4875"/>
                    <a:pt x="9168" y="4826"/>
                    <a:pt x="9110" y="4883"/>
                  </a:cubicBezTo>
                  <a:cubicBezTo>
                    <a:pt x="9061" y="4949"/>
                    <a:pt x="8963" y="5228"/>
                    <a:pt x="8913" y="5318"/>
                  </a:cubicBezTo>
                  <a:cubicBezTo>
                    <a:pt x="8872" y="5400"/>
                    <a:pt x="8840" y="5499"/>
                    <a:pt x="8790" y="5540"/>
                  </a:cubicBezTo>
                  <a:cubicBezTo>
                    <a:pt x="8749" y="5589"/>
                    <a:pt x="8602" y="5523"/>
                    <a:pt x="8610" y="5589"/>
                  </a:cubicBezTo>
                  <a:cubicBezTo>
                    <a:pt x="8618" y="5655"/>
                    <a:pt x="8700" y="5638"/>
                    <a:pt x="8725" y="5696"/>
                  </a:cubicBezTo>
                  <a:cubicBezTo>
                    <a:pt x="8749" y="5753"/>
                    <a:pt x="8413" y="5942"/>
                    <a:pt x="8462" y="5991"/>
                  </a:cubicBezTo>
                  <a:cubicBezTo>
                    <a:pt x="8519" y="6041"/>
                    <a:pt x="8692" y="6073"/>
                    <a:pt x="8675" y="6114"/>
                  </a:cubicBezTo>
                  <a:cubicBezTo>
                    <a:pt x="8651" y="6164"/>
                    <a:pt x="8503" y="6246"/>
                    <a:pt x="8413" y="6279"/>
                  </a:cubicBezTo>
                  <a:cubicBezTo>
                    <a:pt x="8323" y="6303"/>
                    <a:pt x="8142" y="6180"/>
                    <a:pt x="8101" y="6237"/>
                  </a:cubicBezTo>
                  <a:cubicBezTo>
                    <a:pt x="8052" y="6287"/>
                    <a:pt x="7961" y="6393"/>
                    <a:pt x="7929" y="6320"/>
                  </a:cubicBezTo>
                  <a:cubicBezTo>
                    <a:pt x="7904" y="6237"/>
                    <a:pt x="8019" y="6155"/>
                    <a:pt x="7937" y="6098"/>
                  </a:cubicBezTo>
                  <a:cubicBezTo>
                    <a:pt x="7855" y="6041"/>
                    <a:pt x="7412" y="5901"/>
                    <a:pt x="7453" y="5844"/>
                  </a:cubicBezTo>
                  <a:cubicBezTo>
                    <a:pt x="7494" y="5794"/>
                    <a:pt x="7707" y="5679"/>
                    <a:pt x="7822" y="5720"/>
                  </a:cubicBezTo>
                  <a:cubicBezTo>
                    <a:pt x="7945" y="5761"/>
                    <a:pt x="8035" y="5827"/>
                    <a:pt x="8093" y="5778"/>
                  </a:cubicBezTo>
                  <a:cubicBezTo>
                    <a:pt x="8150" y="5729"/>
                    <a:pt x="8224" y="5671"/>
                    <a:pt x="8224" y="5630"/>
                  </a:cubicBezTo>
                  <a:cubicBezTo>
                    <a:pt x="8224" y="5589"/>
                    <a:pt x="8093" y="5688"/>
                    <a:pt x="7986" y="5655"/>
                  </a:cubicBezTo>
                  <a:cubicBezTo>
                    <a:pt x="7879" y="5622"/>
                    <a:pt x="7773" y="5458"/>
                    <a:pt x="7732" y="5507"/>
                  </a:cubicBezTo>
                  <a:cubicBezTo>
                    <a:pt x="7699" y="5556"/>
                    <a:pt x="7748" y="5597"/>
                    <a:pt x="7666" y="5630"/>
                  </a:cubicBezTo>
                  <a:cubicBezTo>
                    <a:pt x="7592" y="5655"/>
                    <a:pt x="7403" y="5712"/>
                    <a:pt x="7346" y="5638"/>
                  </a:cubicBezTo>
                  <a:cubicBezTo>
                    <a:pt x="7280" y="5573"/>
                    <a:pt x="7108" y="5474"/>
                    <a:pt x="7001" y="5458"/>
                  </a:cubicBezTo>
                  <a:cubicBezTo>
                    <a:pt x="6895" y="5433"/>
                    <a:pt x="6681" y="5433"/>
                    <a:pt x="6574" y="5343"/>
                  </a:cubicBezTo>
                  <a:cubicBezTo>
                    <a:pt x="6468" y="5244"/>
                    <a:pt x="6402" y="5277"/>
                    <a:pt x="6386" y="5187"/>
                  </a:cubicBezTo>
                  <a:cubicBezTo>
                    <a:pt x="6378" y="5097"/>
                    <a:pt x="6254" y="4883"/>
                    <a:pt x="6271" y="4851"/>
                  </a:cubicBezTo>
                  <a:cubicBezTo>
                    <a:pt x="6295" y="4818"/>
                    <a:pt x="6386" y="4851"/>
                    <a:pt x="6492" y="4818"/>
                  </a:cubicBezTo>
                  <a:cubicBezTo>
                    <a:pt x="6591" y="4785"/>
                    <a:pt x="6607" y="4736"/>
                    <a:pt x="6648" y="4785"/>
                  </a:cubicBezTo>
                  <a:cubicBezTo>
                    <a:pt x="6698" y="4834"/>
                    <a:pt x="6624" y="4908"/>
                    <a:pt x="6730" y="4908"/>
                  </a:cubicBezTo>
                  <a:cubicBezTo>
                    <a:pt x="6829" y="4908"/>
                    <a:pt x="6870" y="4883"/>
                    <a:pt x="6960" y="4851"/>
                  </a:cubicBezTo>
                  <a:cubicBezTo>
                    <a:pt x="7042" y="4818"/>
                    <a:pt x="7042" y="4801"/>
                    <a:pt x="7165" y="4801"/>
                  </a:cubicBezTo>
                  <a:cubicBezTo>
                    <a:pt x="7297" y="4810"/>
                    <a:pt x="7494" y="4842"/>
                    <a:pt x="7559" y="4851"/>
                  </a:cubicBezTo>
                  <a:cubicBezTo>
                    <a:pt x="7625" y="4851"/>
                    <a:pt x="7847" y="5056"/>
                    <a:pt x="7912" y="5015"/>
                  </a:cubicBezTo>
                  <a:cubicBezTo>
                    <a:pt x="7970" y="4982"/>
                    <a:pt x="8027" y="4949"/>
                    <a:pt x="8027" y="4924"/>
                  </a:cubicBezTo>
                  <a:cubicBezTo>
                    <a:pt x="8027" y="4892"/>
                    <a:pt x="7806" y="4793"/>
                    <a:pt x="7740" y="4785"/>
                  </a:cubicBezTo>
                  <a:cubicBezTo>
                    <a:pt x="7674" y="4777"/>
                    <a:pt x="7477" y="4760"/>
                    <a:pt x="7379" y="4736"/>
                  </a:cubicBezTo>
                  <a:cubicBezTo>
                    <a:pt x="7280" y="4719"/>
                    <a:pt x="6927" y="4654"/>
                    <a:pt x="6960" y="4637"/>
                  </a:cubicBezTo>
                  <a:cubicBezTo>
                    <a:pt x="6993" y="4613"/>
                    <a:pt x="7338" y="4580"/>
                    <a:pt x="7444" y="4555"/>
                  </a:cubicBezTo>
                  <a:cubicBezTo>
                    <a:pt x="7559" y="4530"/>
                    <a:pt x="7740" y="4498"/>
                    <a:pt x="7888" y="4489"/>
                  </a:cubicBezTo>
                  <a:cubicBezTo>
                    <a:pt x="8043" y="4473"/>
                    <a:pt x="8364" y="4465"/>
                    <a:pt x="8462" y="4465"/>
                  </a:cubicBezTo>
                  <a:cubicBezTo>
                    <a:pt x="8561" y="4473"/>
                    <a:pt x="8618" y="4498"/>
                    <a:pt x="8610" y="4432"/>
                  </a:cubicBezTo>
                  <a:cubicBezTo>
                    <a:pt x="8602" y="4375"/>
                    <a:pt x="8470" y="4375"/>
                    <a:pt x="8503" y="4317"/>
                  </a:cubicBezTo>
                  <a:cubicBezTo>
                    <a:pt x="8536" y="4268"/>
                    <a:pt x="8610" y="4202"/>
                    <a:pt x="8585" y="4169"/>
                  </a:cubicBezTo>
                  <a:cubicBezTo>
                    <a:pt x="8561" y="4128"/>
                    <a:pt x="8429" y="4194"/>
                    <a:pt x="8339" y="4235"/>
                  </a:cubicBezTo>
                  <a:cubicBezTo>
                    <a:pt x="8257" y="4284"/>
                    <a:pt x="8158" y="4342"/>
                    <a:pt x="8027" y="4342"/>
                  </a:cubicBezTo>
                  <a:cubicBezTo>
                    <a:pt x="7888" y="4342"/>
                    <a:pt x="7682" y="4424"/>
                    <a:pt x="7641" y="4342"/>
                  </a:cubicBezTo>
                  <a:cubicBezTo>
                    <a:pt x="7600" y="4260"/>
                    <a:pt x="7485" y="4284"/>
                    <a:pt x="7420" y="4301"/>
                  </a:cubicBezTo>
                  <a:cubicBezTo>
                    <a:pt x="7346" y="4309"/>
                    <a:pt x="7116" y="4424"/>
                    <a:pt x="7034" y="4424"/>
                  </a:cubicBezTo>
                  <a:cubicBezTo>
                    <a:pt x="6944" y="4432"/>
                    <a:pt x="6681" y="4473"/>
                    <a:pt x="6468" y="4465"/>
                  </a:cubicBezTo>
                  <a:cubicBezTo>
                    <a:pt x="6263" y="4457"/>
                    <a:pt x="6148" y="4539"/>
                    <a:pt x="6115" y="4457"/>
                  </a:cubicBezTo>
                  <a:cubicBezTo>
                    <a:pt x="6090" y="4375"/>
                    <a:pt x="5975" y="4104"/>
                    <a:pt x="6041" y="4054"/>
                  </a:cubicBezTo>
                  <a:cubicBezTo>
                    <a:pt x="6115" y="4005"/>
                    <a:pt x="6131" y="4005"/>
                    <a:pt x="6189" y="4013"/>
                  </a:cubicBezTo>
                  <a:cubicBezTo>
                    <a:pt x="6246" y="4013"/>
                    <a:pt x="6361" y="4178"/>
                    <a:pt x="6484" y="4153"/>
                  </a:cubicBezTo>
                  <a:cubicBezTo>
                    <a:pt x="6599" y="4137"/>
                    <a:pt x="6854" y="4030"/>
                    <a:pt x="6993" y="3989"/>
                  </a:cubicBezTo>
                  <a:cubicBezTo>
                    <a:pt x="7124" y="3948"/>
                    <a:pt x="7568" y="3858"/>
                    <a:pt x="7625" y="3792"/>
                  </a:cubicBezTo>
                  <a:cubicBezTo>
                    <a:pt x="7674" y="3726"/>
                    <a:pt x="7609" y="3603"/>
                    <a:pt x="7740" y="3603"/>
                  </a:cubicBezTo>
                  <a:cubicBezTo>
                    <a:pt x="7871" y="3595"/>
                    <a:pt x="7994" y="3587"/>
                    <a:pt x="8126" y="3579"/>
                  </a:cubicBezTo>
                  <a:cubicBezTo>
                    <a:pt x="8249" y="3570"/>
                    <a:pt x="8290" y="3562"/>
                    <a:pt x="8437" y="3546"/>
                  </a:cubicBezTo>
                  <a:cubicBezTo>
                    <a:pt x="8577" y="3529"/>
                    <a:pt x="8725" y="3529"/>
                    <a:pt x="8766" y="3455"/>
                  </a:cubicBezTo>
                  <a:cubicBezTo>
                    <a:pt x="8807" y="3390"/>
                    <a:pt x="8741" y="3423"/>
                    <a:pt x="8593" y="3431"/>
                  </a:cubicBezTo>
                  <a:cubicBezTo>
                    <a:pt x="8454" y="3431"/>
                    <a:pt x="8249" y="3464"/>
                    <a:pt x="8199" y="3439"/>
                  </a:cubicBezTo>
                  <a:cubicBezTo>
                    <a:pt x="8150" y="3414"/>
                    <a:pt x="8175" y="3373"/>
                    <a:pt x="8232" y="3299"/>
                  </a:cubicBezTo>
                  <a:cubicBezTo>
                    <a:pt x="8298" y="3226"/>
                    <a:pt x="8429" y="3094"/>
                    <a:pt x="8421" y="3045"/>
                  </a:cubicBezTo>
                  <a:cubicBezTo>
                    <a:pt x="8421" y="2988"/>
                    <a:pt x="8372" y="3061"/>
                    <a:pt x="8257" y="3020"/>
                  </a:cubicBezTo>
                  <a:cubicBezTo>
                    <a:pt x="8142" y="2979"/>
                    <a:pt x="8117" y="2938"/>
                    <a:pt x="8093" y="2988"/>
                  </a:cubicBezTo>
                  <a:cubicBezTo>
                    <a:pt x="8060" y="3037"/>
                    <a:pt x="8076" y="3127"/>
                    <a:pt x="7978" y="3201"/>
                  </a:cubicBezTo>
                  <a:cubicBezTo>
                    <a:pt x="7879" y="3267"/>
                    <a:pt x="7863" y="3332"/>
                    <a:pt x="7732" y="3341"/>
                  </a:cubicBezTo>
                  <a:cubicBezTo>
                    <a:pt x="7600" y="3341"/>
                    <a:pt x="7379" y="3390"/>
                    <a:pt x="7346" y="3349"/>
                  </a:cubicBezTo>
                  <a:cubicBezTo>
                    <a:pt x="7313" y="3308"/>
                    <a:pt x="7297" y="3308"/>
                    <a:pt x="7338" y="3226"/>
                  </a:cubicBezTo>
                  <a:cubicBezTo>
                    <a:pt x="7379" y="3144"/>
                    <a:pt x="7485" y="3020"/>
                    <a:pt x="7444" y="2963"/>
                  </a:cubicBezTo>
                  <a:cubicBezTo>
                    <a:pt x="7403" y="2897"/>
                    <a:pt x="7379" y="2897"/>
                    <a:pt x="7330" y="2832"/>
                  </a:cubicBezTo>
                  <a:cubicBezTo>
                    <a:pt x="7288" y="2774"/>
                    <a:pt x="7223" y="2881"/>
                    <a:pt x="7206" y="2947"/>
                  </a:cubicBezTo>
                  <a:cubicBezTo>
                    <a:pt x="7198" y="3012"/>
                    <a:pt x="7256" y="3037"/>
                    <a:pt x="7190" y="3086"/>
                  </a:cubicBezTo>
                  <a:cubicBezTo>
                    <a:pt x="7124" y="3144"/>
                    <a:pt x="7067" y="3217"/>
                    <a:pt x="7001" y="3152"/>
                  </a:cubicBezTo>
                  <a:cubicBezTo>
                    <a:pt x="6936" y="3094"/>
                    <a:pt x="6977" y="2930"/>
                    <a:pt x="6862" y="2955"/>
                  </a:cubicBezTo>
                  <a:cubicBezTo>
                    <a:pt x="6747" y="2971"/>
                    <a:pt x="6673" y="3029"/>
                    <a:pt x="6665" y="3070"/>
                  </a:cubicBezTo>
                  <a:cubicBezTo>
                    <a:pt x="6657" y="3119"/>
                    <a:pt x="6739" y="3160"/>
                    <a:pt x="6681" y="3226"/>
                  </a:cubicBezTo>
                  <a:cubicBezTo>
                    <a:pt x="6624" y="3299"/>
                    <a:pt x="6558" y="3316"/>
                    <a:pt x="6583" y="3349"/>
                  </a:cubicBezTo>
                  <a:cubicBezTo>
                    <a:pt x="6599" y="3382"/>
                    <a:pt x="6763" y="3439"/>
                    <a:pt x="6722" y="3472"/>
                  </a:cubicBezTo>
                  <a:cubicBezTo>
                    <a:pt x="6681" y="3505"/>
                    <a:pt x="6566" y="3439"/>
                    <a:pt x="6492" y="3505"/>
                  </a:cubicBezTo>
                  <a:cubicBezTo>
                    <a:pt x="6410" y="3579"/>
                    <a:pt x="6509" y="3636"/>
                    <a:pt x="6468" y="3661"/>
                  </a:cubicBezTo>
                  <a:cubicBezTo>
                    <a:pt x="6427" y="3685"/>
                    <a:pt x="6328" y="3710"/>
                    <a:pt x="6271" y="3710"/>
                  </a:cubicBezTo>
                  <a:cubicBezTo>
                    <a:pt x="6213" y="3710"/>
                    <a:pt x="6131" y="3652"/>
                    <a:pt x="6099" y="3685"/>
                  </a:cubicBezTo>
                  <a:cubicBezTo>
                    <a:pt x="6074" y="3718"/>
                    <a:pt x="6131" y="3759"/>
                    <a:pt x="6057" y="3767"/>
                  </a:cubicBezTo>
                  <a:cubicBezTo>
                    <a:pt x="5984" y="3784"/>
                    <a:pt x="5606" y="3800"/>
                    <a:pt x="5573" y="3775"/>
                  </a:cubicBezTo>
                  <a:cubicBezTo>
                    <a:pt x="5532" y="3751"/>
                    <a:pt x="5171" y="3439"/>
                    <a:pt x="5179" y="3398"/>
                  </a:cubicBezTo>
                  <a:cubicBezTo>
                    <a:pt x="5188" y="3357"/>
                    <a:pt x="5343" y="3365"/>
                    <a:pt x="5442" y="3349"/>
                  </a:cubicBezTo>
                  <a:cubicBezTo>
                    <a:pt x="5540" y="3341"/>
                    <a:pt x="5737" y="3308"/>
                    <a:pt x="5721" y="3267"/>
                  </a:cubicBezTo>
                  <a:cubicBezTo>
                    <a:pt x="5705" y="3234"/>
                    <a:pt x="5524" y="3242"/>
                    <a:pt x="5450" y="3250"/>
                  </a:cubicBezTo>
                  <a:cubicBezTo>
                    <a:pt x="5376" y="3258"/>
                    <a:pt x="5302" y="3226"/>
                    <a:pt x="5147" y="3144"/>
                  </a:cubicBezTo>
                  <a:cubicBezTo>
                    <a:pt x="4999" y="3061"/>
                    <a:pt x="4621" y="2979"/>
                    <a:pt x="4605" y="2922"/>
                  </a:cubicBezTo>
                  <a:cubicBezTo>
                    <a:pt x="4597" y="2865"/>
                    <a:pt x="4629" y="2832"/>
                    <a:pt x="4580" y="2782"/>
                  </a:cubicBezTo>
                  <a:cubicBezTo>
                    <a:pt x="4523" y="2733"/>
                    <a:pt x="4359" y="2659"/>
                    <a:pt x="4408" y="2610"/>
                  </a:cubicBezTo>
                  <a:cubicBezTo>
                    <a:pt x="4449" y="2561"/>
                    <a:pt x="4474" y="2561"/>
                    <a:pt x="4556" y="2594"/>
                  </a:cubicBezTo>
                  <a:cubicBezTo>
                    <a:pt x="4629" y="2618"/>
                    <a:pt x="4720" y="2676"/>
                    <a:pt x="4818" y="2692"/>
                  </a:cubicBezTo>
                  <a:cubicBezTo>
                    <a:pt x="4917" y="2717"/>
                    <a:pt x="4933" y="2725"/>
                    <a:pt x="5015" y="2700"/>
                  </a:cubicBezTo>
                  <a:cubicBezTo>
                    <a:pt x="5097" y="2676"/>
                    <a:pt x="5188" y="2684"/>
                    <a:pt x="5212" y="2643"/>
                  </a:cubicBezTo>
                  <a:cubicBezTo>
                    <a:pt x="5237" y="2594"/>
                    <a:pt x="5278" y="2561"/>
                    <a:pt x="5237" y="2536"/>
                  </a:cubicBezTo>
                  <a:cubicBezTo>
                    <a:pt x="5196" y="2503"/>
                    <a:pt x="4892" y="2471"/>
                    <a:pt x="4867" y="2405"/>
                  </a:cubicBezTo>
                  <a:cubicBezTo>
                    <a:pt x="4843" y="2339"/>
                    <a:pt x="4950" y="2224"/>
                    <a:pt x="4999" y="2159"/>
                  </a:cubicBezTo>
                  <a:cubicBezTo>
                    <a:pt x="5056" y="2093"/>
                    <a:pt x="5138" y="2068"/>
                    <a:pt x="5073" y="2036"/>
                  </a:cubicBezTo>
                  <a:cubicBezTo>
                    <a:pt x="5007" y="2003"/>
                    <a:pt x="4900" y="2011"/>
                    <a:pt x="4900" y="2052"/>
                  </a:cubicBezTo>
                  <a:cubicBezTo>
                    <a:pt x="4909" y="2101"/>
                    <a:pt x="4876" y="2118"/>
                    <a:pt x="4859" y="2110"/>
                  </a:cubicBezTo>
                  <a:cubicBezTo>
                    <a:pt x="4835" y="2093"/>
                    <a:pt x="4777" y="2019"/>
                    <a:pt x="4744" y="2019"/>
                  </a:cubicBezTo>
                  <a:cubicBezTo>
                    <a:pt x="4712" y="2027"/>
                    <a:pt x="4687" y="2052"/>
                    <a:pt x="4703" y="2118"/>
                  </a:cubicBezTo>
                  <a:cubicBezTo>
                    <a:pt x="4712" y="2192"/>
                    <a:pt x="4736" y="2208"/>
                    <a:pt x="4712" y="2224"/>
                  </a:cubicBezTo>
                  <a:cubicBezTo>
                    <a:pt x="4679" y="2249"/>
                    <a:pt x="4547" y="2331"/>
                    <a:pt x="4490" y="2290"/>
                  </a:cubicBezTo>
                  <a:cubicBezTo>
                    <a:pt x="4433" y="2257"/>
                    <a:pt x="4441" y="2216"/>
                    <a:pt x="4400" y="2151"/>
                  </a:cubicBezTo>
                  <a:cubicBezTo>
                    <a:pt x="4359" y="2085"/>
                    <a:pt x="4260" y="2052"/>
                    <a:pt x="4211" y="1978"/>
                  </a:cubicBezTo>
                  <a:cubicBezTo>
                    <a:pt x="4170" y="1904"/>
                    <a:pt x="4080" y="1724"/>
                    <a:pt x="4121" y="1691"/>
                  </a:cubicBezTo>
                  <a:cubicBezTo>
                    <a:pt x="4170" y="1650"/>
                    <a:pt x="4342" y="1691"/>
                    <a:pt x="4367" y="1658"/>
                  </a:cubicBezTo>
                  <a:cubicBezTo>
                    <a:pt x="4383" y="1625"/>
                    <a:pt x="4285" y="1609"/>
                    <a:pt x="4326" y="1576"/>
                  </a:cubicBezTo>
                  <a:cubicBezTo>
                    <a:pt x="4375" y="1543"/>
                    <a:pt x="4408" y="1592"/>
                    <a:pt x="4424" y="1510"/>
                  </a:cubicBezTo>
                  <a:cubicBezTo>
                    <a:pt x="4441" y="1420"/>
                    <a:pt x="4375" y="1379"/>
                    <a:pt x="4457" y="1346"/>
                  </a:cubicBezTo>
                  <a:cubicBezTo>
                    <a:pt x="4539" y="1322"/>
                    <a:pt x="4506" y="1363"/>
                    <a:pt x="4613" y="1313"/>
                  </a:cubicBezTo>
                  <a:cubicBezTo>
                    <a:pt x="4720" y="1264"/>
                    <a:pt x="4662" y="1231"/>
                    <a:pt x="4761" y="1240"/>
                  </a:cubicBezTo>
                  <a:cubicBezTo>
                    <a:pt x="4859" y="1240"/>
                    <a:pt x="4859" y="1149"/>
                    <a:pt x="4892" y="1272"/>
                  </a:cubicBezTo>
                  <a:cubicBezTo>
                    <a:pt x="4933" y="1387"/>
                    <a:pt x="5023" y="1568"/>
                    <a:pt x="5064" y="1502"/>
                  </a:cubicBezTo>
                  <a:cubicBezTo>
                    <a:pt x="5105" y="1428"/>
                    <a:pt x="5130" y="1248"/>
                    <a:pt x="5179" y="1231"/>
                  </a:cubicBezTo>
                  <a:cubicBezTo>
                    <a:pt x="5237" y="1215"/>
                    <a:pt x="5261" y="1215"/>
                    <a:pt x="5286" y="1264"/>
                  </a:cubicBezTo>
                  <a:cubicBezTo>
                    <a:pt x="5319" y="1313"/>
                    <a:pt x="5253" y="1363"/>
                    <a:pt x="5385" y="1363"/>
                  </a:cubicBezTo>
                  <a:cubicBezTo>
                    <a:pt x="5516" y="1363"/>
                    <a:pt x="5623" y="1305"/>
                    <a:pt x="5737" y="1281"/>
                  </a:cubicBezTo>
                  <a:cubicBezTo>
                    <a:pt x="5861" y="1248"/>
                    <a:pt x="6263" y="1133"/>
                    <a:pt x="6312" y="1174"/>
                  </a:cubicBezTo>
                  <a:cubicBezTo>
                    <a:pt x="6369" y="1207"/>
                    <a:pt x="6402" y="1223"/>
                    <a:pt x="6394" y="1248"/>
                  </a:cubicBezTo>
                  <a:cubicBezTo>
                    <a:pt x="6378" y="1281"/>
                    <a:pt x="6353" y="1330"/>
                    <a:pt x="6328" y="1338"/>
                  </a:cubicBezTo>
                  <a:cubicBezTo>
                    <a:pt x="6304" y="1346"/>
                    <a:pt x="5746" y="1387"/>
                    <a:pt x="5705" y="1404"/>
                  </a:cubicBezTo>
                  <a:cubicBezTo>
                    <a:pt x="5664" y="1420"/>
                    <a:pt x="5286" y="1576"/>
                    <a:pt x="5311" y="1617"/>
                  </a:cubicBezTo>
                  <a:cubicBezTo>
                    <a:pt x="5327" y="1666"/>
                    <a:pt x="5376" y="1683"/>
                    <a:pt x="5581" y="1675"/>
                  </a:cubicBezTo>
                  <a:cubicBezTo>
                    <a:pt x="5778" y="1658"/>
                    <a:pt x="5975" y="1592"/>
                    <a:pt x="5984" y="1634"/>
                  </a:cubicBezTo>
                  <a:cubicBezTo>
                    <a:pt x="5984" y="1683"/>
                    <a:pt x="5803" y="1781"/>
                    <a:pt x="5910" y="1798"/>
                  </a:cubicBezTo>
                  <a:cubicBezTo>
                    <a:pt x="6025" y="1814"/>
                    <a:pt x="6131" y="1773"/>
                    <a:pt x="6189" y="1806"/>
                  </a:cubicBezTo>
                  <a:cubicBezTo>
                    <a:pt x="6246" y="1839"/>
                    <a:pt x="6304" y="1839"/>
                    <a:pt x="6328" y="1937"/>
                  </a:cubicBezTo>
                  <a:cubicBezTo>
                    <a:pt x="6353" y="2036"/>
                    <a:pt x="6328" y="2134"/>
                    <a:pt x="6394" y="2142"/>
                  </a:cubicBezTo>
                  <a:cubicBezTo>
                    <a:pt x="6460" y="2151"/>
                    <a:pt x="6501" y="2118"/>
                    <a:pt x="6533" y="2093"/>
                  </a:cubicBezTo>
                  <a:cubicBezTo>
                    <a:pt x="6566" y="2068"/>
                    <a:pt x="6624" y="2060"/>
                    <a:pt x="6616" y="1986"/>
                  </a:cubicBezTo>
                  <a:cubicBezTo>
                    <a:pt x="6616" y="1904"/>
                    <a:pt x="6443" y="1740"/>
                    <a:pt x="6492" y="1683"/>
                  </a:cubicBezTo>
                  <a:cubicBezTo>
                    <a:pt x="6542" y="1625"/>
                    <a:pt x="6689" y="1625"/>
                    <a:pt x="6698" y="1576"/>
                  </a:cubicBezTo>
                  <a:cubicBezTo>
                    <a:pt x="6706" y="1527"/>
                    <a:pt x="6689" y="1510"/>
                    <a:pt x="6739" y="1461"/>
                  </a:cubicBezTo>
                  <a:cubicBezTo>
                    <a:pt x="6788" y="1420"/>
                    <a:pt x="6870" y="1313"/>
                    <a:pt x="6936" y="1297"/>
                  </a:cubicBezTo>
                  <a:cubicBezTo>
                    <a:pt x="7009" y="1281"/>
                    <a:pt x="7059" y="1313"/>
                    <a:pt x="7149" y="1387"/>
                  </a:cubicBezTo>
                  <a:cubicBezTo>
                    <a:pt x="7231" y="1453"/>
                    <a:pt x="7371" y="1535"/>
                    <a:pt x="7412" y="1601"/>
                  </a:cubicBezTo>
                  <a:cubicBezTo>
                    <a:pt x="7444" y="1658"/>
                    <a:pt x="7518" y="1945"/>
                    <a:pt x="7576" y="2011"/>
                  </a:cubicBezTo>
                  <a:cubicBezTo>
                    <a:pt x="7633" y="2068"/>
                    <a:pt x="7797" y="2068"/>
                    <a:pt x="7756" y="2175"/>
                  </a:cubicBezTo>
                  <a:cubicBezTo>
                    <a:pt x="7707" y="2282"/>
                    <a:pt x="7592" y="2290"/>
                    <a:pt x="7691" y="2339"/>
                  </a:cubicBezTo>
                  <a:cubicBezTo>
                    <a:pt x="7781" y="2389"/>
                    <a:pt x="7838" y="2249"/>
                    <a:pt x="7912" y="2339"/>
                  </a:cubicBezTo>
                  <a:cubicBezTo>
                    <a:pt x="7994" y="2438"/>
                    <a:pt x="7978" y="2544"/>
                    <a:pt x="8068" y="2594"/>
                  </a:cubicBezTo>
                  <a:cubicBezTo>
                    <a:pt x="8150" y="2635"/>
                    <a:pt x="8364" y="2774"/>
                    <a:pt x="8380" y="2692"/>
                  </a:cubicBezTo>
                  <a:cubicBezTo>
                    <a:pt x="8396" y="2602"/>
                    <a:pt x="8323" y="2503"/>
                    <a:pt x="8257" y="2389"/>
                  </a:cubicBezTo>
                  <a:cubicBezTo>
                    <a:pt x="8199" y="2274"/>
                    <a:pt x="8158" y="2183"/>
                    <a:pt x="8117" y="2134"/>
                  </a:cubicBezTo>
                  <a:cubicBezTo>
                    <a:pt x="8076" y="2093"/>
                    <a:pt x="7986" y="2068"/>
                    <a:pt x="7978" y="2019"/>
                  </a:cubicBezTo>
                  <a:cubicBezTo>
                    <a:pt x="7970" y="1970"/>
                    <a:pt x="7970" y="1642"/>
                    <a:pt x="7912" y="1576"/>
                  </a:cubicBezTo>
                  <a:cubicBezTo>
                    <a:pt x="7855" y="1502"/>
                    <a:pt x="7797" y="1478"/>
                    <a:pt x="7797" y="1412"/>
                  </a:cubicBezTo>
                  <a:cubicBezTo>
                    <a:pt x="7797" y="1346"/>
                    <a:pt x="7723" y="1248"/>
                    <a:pt x="7789" y="1199"/>
                  </a:cubicBezTo>
                  <a:cubicBezTo>
                    <a:pt x="7855" y="1149"/>
                    <a:pt x="8076" y="1207"/>
                    <a:pt x="8093" y="1141"/>
                  </a:cubicBezTo>
                  <a:cubicBezTo>
                    <a:pt x="8117" y="1084"/>
                    <a:pt x="8085" y="993"/>
                    <a:pt x="8035" y="969"/>
                  </a:cubicBezTo>
                  <a:cubicBezTo>
                    <a:pt x="7978" y="936"/>
                    <a:pt x="7838" y="1002"/>
                    <a:pt x="7806" y="961"/>
                  </a:cubicBezTo>
                  <a:cubicBezTo>
                    <a:pt x="7764" y="928"/>
                    <a:pt x="7855" y="903"/>
                    <a:pt x="7896" y="903"/>
                  </a:cubicBezTo>
                  <a:close/>
                  <a:moveTo>
                    <a:pt x="11499" y="3275"/>
                  </a:moveTo>
                  <a:cubicBezTo>
                    <a:pt x="11359" y="3308"/>
                    <a:pt x="11269" y="3324"/>
                    <a:pt x="11113" y="3341"/>
                  </a:cubicBezTo>
                  <a:cubicBezTo>
                    <a:pt x="10957" y="3365"/>
                    <a:pt x="10768" y="3332"/>
                    <a:pt x="10826" y="3406"/>
                  </a:cubicBezTo>
                  <a:cubicBezTo>
                    <a:pt x="10883" y="3480"/>
                    <a:pt x="11031" y="3464"/>
                    <a:pt x="11137" y="3521"/>
                  </a:cubicBezTo>
                  <a:cubicBezTo>
                    <a:pt x="11252" y="3579"/>
                    <a:pt x="11277" y="3620"/>
                    <a:pt x="11285" y="3677"/>
                  </a:cubicBezTo>
                  <a:cubicBezTo>
                    <a:pt x="11293" y="3743"/>
                    <a:pt x="11146" y="3841"/>
                    <a:pt x="11236" y="3858"/>
                  </a:cubicBezTo>
                  <a:cubicBezTo>
                    <a:pt x="11326" y="3874"/>
                    <a:pt x="11375" y="3825"/>
                    <a:pt x="11466" y="3784"/>
                  </a:cubicBezTo>
                  <a:cubicBezTo>
                    <a:pt x="11548" y="3743"/>
                    <a:pt x="11531" y="3743"/>
                    <a:pt x="11671" y="3734"/>
                  </a:cubicBezTo>
                  <a:cubicBezTo>
                    <a:pt x="11802" y="3726"/>
                    <a:pt x="12024" y="3759"/>
                    <a:pt x="12098" y="3702"/>
                  </a:cubicBezTo>
                  <a:cubicBezTo>
                    <a:pt x="12180" y="3636"/>
                    <a:pt x="12295" y="3677"/>
                    <a:pt x="12327" y="3628"/>
                  </a:cubicBezTo>
                  <a:cubicBezTo>
                    <a:pt x="12368" y="3587"/>
                    <a:pt x="12377" y="3382"/>
                    <a:pt x="12344" y="3341"/>
                  </a:cubicBezTo>
                  <a:cubicBezTo>
                    <a:pt x="12303" y="3299"/>
                    <a:pt x="12262" y="3168"/>
                    <a:pt x="12163" y="3185"/>
                  </a:cubicBezTo>
                  <a:cubicBezTo>
                    <a:pt x="12065" y="3209"/>
                    <a:pt x="11917" y="3299"/>
                    <a:pt x="11835" y="3267"/>
                  </a:cubicBezTo>
                  <a:cubicBezTo>
                    <a:pt x="11753" y="3234"/>
                    <a:pt x="11679" y="3185"/>
                    <a:pt x="11630" y="3193"/>
                  </a:cubicBezTo>
                  <a:cubicBezTo>
                    <a:pt x="11572" y="3209"/>
                    <a:pt x="11564" y="3258"/>
                    <a:pt x="11499" y="3275"/>
                  </a:cubicBezTo>
                  <a:close/>
                  <a:moveTo>
                    <a:pt x="12524" y="3849"/>
                  </a:moveTo>
                  <a:cubicBezTo>
                    <a:pt x="12746" y="3792"/>
                    <a:pt x="12672" y="3775"/>
                    <a:pt x="12762" y="3767"/>
                  </a:cubicBezTo>
                  <a:cubicBezTo>
                    <a:pt x="12861" y="3759"/>
                    <a:pt x="12984" y="3743"/>
                    <a:pt x="13066" y="3784"/>
                  </a:cubicBezTo>
                  <a:cubicBezTo>
                    <a:pt x="13140" y="3833"/>
                    <a:pt x="13132" y="3825"/>
                    <a:pt x="13181" y="3890"/>
                  </a:cubicBezTo>
                  <a:cubicBezTo>
                    <a:pt x="13222" y="3956"/>
                    <a:pt x="13025" y="4112"/>
                    <a:pt x="13115" y="4178"/>
                  </a:cubicBezTo>
                  <a:cubicBezTo>
                    <a:pt x="13206" y="4235"/>
                    <a:pt x="13304" y="4219"/>
                    <a:pt x="13419" y="4301"/>
                  </a:cubicBezTo>
                  <a:cubicBezTo>
                    <a:pt x="13526" y="4383"/>
                    <a:pt x="13558" y="4407"/>
                    <a:pt x="13698" y="4350"/>
                  </a:cubicBezTo>
                  <a:cubicBezTo>
                    <a:pt x="13829" y="4292"/>
                    <a:pt x="13870" y="4194"/>
                    <a:pt x="13985" y="4284"/>
                  </a:cubicBezTo>
                  <a:cubicBezTo>
                    <a:pt x="14100" y="4366"/>
                    <a:pt x="14174" y="4440"/>
                    <a:pt x="14264" y="4481"/>
                  </a:cubicBezTo>
                  <a:cubicBezTo>
                    <a:pt x="14354" y="4522"/>
                    <a:pt x="13805" y="4703"/>
                    <a:pt x="13747" y="4727"/>
                  </a:cubicBezTo>
                  <a:cubicBezTo>
                    <a:pt x="13690" y="4752"/>
                    <a:pt x="13517" y="4818"/>
                    <a:pt x="13485" y="4883"/>
                  </a:cubicBezTo>
                  <a:cubicBezTo>
                    <a:pt x="13452" y="4949"/>
                    <a:pt x="13452" y="4974"/>
                    <a:pt x="13337" y="5015"/>
                  </a:cubicBezTo>
                  <a:cubicBezTo>
                    <a:pt x="13222" y="5048"/>
                    <a:pt x="12910" y="5072"/>
                    <a:pt x="12877" y="5113"/>
                  </a:cubicBezTo>
                  <a:cubicBezTo>
                    <a:pt x="12836" y="5146"/>
                    <a:pt x="12787" y="5195"/>
                    <a:pt x="12754" y="5228"/>
                  </a:cubicBezTo>
                  <a:cubicBezTo>
                    <a:pt x="12713" y="5261"/>
                    <a:pt x="12377" y="5105"/>
                    <a:pt x="12524" y="4998"/>
                  </a:cubicBezTo>
                  <a:cubicBezTo>
                    <a:pt x="12664" y="4883"/>
                    <a:pt x="12853" y="4826"/>
                    <a:pt x="12787" y="4777"/>
                  </a:cubicBezTo>
                  <a:cubicBezTo>
                    <a:pt x="12721" y="4736"/>
                    <a:pt x="12311" y="4867"/>
                    <a:pt x="12196" y="4867"/>
                  </a:cubicBezTo>
                  <a:cubicBezTo>
                    <a:pt x="12081" y="4867"/>
                    <a:pt x="11786" y="4916"/>
                    <a:pt x="11654" y="4916"/>
                  </a:cubicBezTo>
                  <a:cubicBezTo>
                    <a:pt x="11523" y="4916"/>
                    <a:pt x="11302" y="5023"/>
                    <a:pt x="11318" y="4941"/>
                  </a:cubicBezTo>
                  <a:cubicBezTo>
                    <a:pt x="11326" y="4859"/>
                    <a:pt x="11375" y="4842"/>
                    <a:pt x="11425" y="4801"/>
                  </a:cubicBezTo>
                  <a:cubicBezTo>
                    <a:pt x="11474" y="4752"/>
                    <a:pt x="11556" y="4801"/>
                    <a:pt x="11622" y="4711"/>
                  </a:cubicBezTo>
                  <a:cubicBezTo>
                    <a:pt x="11679" y="4613"/>
                    <a:pt x="11646" y="4604"/>
                    <a:pt x="11687" y="4514"/>
                  </a:cubicBezTo>
                  <a:cubicBezTo>
                    <a:pt x="11728" y="4432"/>
                    <a:pt x="11966" y="4350"/>
                    <a:pt x="11901" y="4276"/>
                  </a:cubicBezTo>
                  <a:cubicBezTo>
                    <a:pt x="11827" y="4194"/>
                    <a:pt x="11384" y="4063"/>
                    <a:pt x="11425" y="4013"/>
                  </a:cubicBezTo>
                  <a:cubicBezTo>
                    <a:pt x="11466" y="3964"/>
                    <a:pt x="11622" y="3915"/>
                    <a:pt x="11728" y="3890"/>
                  </a:cubicBezTo>
                  <a:cubicBezTo>
                    <a:pt x="11843" y="3858"/>
                    <a:pt x="11901" y="3816"/>
                    <a:pt x="12073" y="3858"/>
                  </a:cubicBezTo>
                  <a:cubicBezTo>
                    <a:pt x="12254" y="3899"/>
                    <a:pt x="12377" y="3890"/>
                    <a:pt x="12524" y="3849"/>
                  </a:cubicBezTo>
                  <a:close/>
                  <a:moveTo>
                    <a:pt x="15454" y="2840"/>
                  </a:moveTo>
                  <a:cubicBezTo>
                    <a:pt x="15372" y="2856"/>
                    <a:pt x="15282" y="2840"/>
                    <a:pt x="15372" y="2930"/>
                  </a:cubicBezTo>
                  <a:cubicBezTo>
                    <a:pt x="15471" y="3020"/>
                    <a:pt x="15528" y="3020"/>
                    <a:pt x="15561" y="3119"/>
                  </a:cubicBezTo>
                  <a:cubicBezTo>
                    <a:pt x="15585" y="3209"/>
                    <a:pt x="15700" y="3176"/>
                    <a:pt x="15741" y="3127"/>
                  </a:cubicBezTo>
                  <a:cubicBezTo>
                    <a:pt x="15782" y="3078"/>
                    <a:pt x="15856" y="3078"/>
                    <a:pt x="15832" y="3020"/>
                  </a:cubicBezTo>
                  <a:cubicBezTo>
                    <a:pt x="15807" y="2955"/>
                    <a:pt x="15610" y="2840"/>
                    <a:pt x="15454" y="2840"/>
                  </a:cubicBezTo>
                  <a:close/>
                  <a:moveTo>
                    <a:pt x="16743" y="2594"/>
                  </a:moveTo>
                  <a:cubicBezTo>
                    <a:pt x="16595" y="2635"/>
                    <a:pt x="16316" y="2791"/>
                    <a:pt x="16357" y="2815"/>
                  </a:cubicBezTo>
                  <a:cubicBezTo>
                    <a:pt x="16398" y="2840"/>
                    <a:pt x="16488" y="2865"/>
                    <a:pt x="16587" y="2865"/>
                  </a:cubicBezTo>
                  <a:cubicBezTo>
                    <a:pt x="16685" y="2856"/>
                    <a:pt x="16775" y="2799"/>
                    <a:pt x="16890" y="2758"/>
                  </a:cubicBezTo>
                  <a:cubicBezTo>
                    <a:pt x="17005" y="2717"/>
                    <a:pt x="16981" y="2643"/>
                    <a:pt x="17104" y="2700"/>
                  </a:cubicBezTo>
                  <a:cubicBezTo>
                    <a:pt x="17227" y="2758"/>
                    <a:pt x="17383" y="2881"/>
                    <a:pt x="17489" y="2832"/>
                  </a:cubicBezTo>
                  <a:cubicBezTo>
                    <a:pt x="17596" y="2791"/>
                    <a:pt x="17793" y="2791"/>
                    <a:pt x="17777" y="2717"/>
                  </a:cubicBezTo>
                  <a:cubicBezTo>
                    <a:pt x="17752" y="2643"/>
                    <a:pt x="17383" y="2717"/>
                    <a:pt x="17276" y="2668"/>
                  </a:cubicBezTo>
                  <a:cubicBezTo>
                    <a:pt x="17161" y="2610"/>
                    <a:pt x="17104" y="2577"/>
                    <a:pt x="16989" y="2569"/>
                  </a:cubicBezTo>
                  <a:cubicBezTo>
                    <a:pt x="16874" y="2553"/>
                    <a:pt x="16816" y="2561"/>
                    <a:pt x="16743" y="2594"/>
                  </a:cubicBezTo>
                  <a:close/>
                  <a:moveTo>
                    <a:pt x="9931" y="9274"/>
                  </a:moveTo>
                  <a:cubicBezTo>
                    <a:pt x="9775" y="9315"/>
                    <a:pt x="9792" y="9389"/>
                    <a:pt x="9890" y="9471"/>
                  </a:cubicBezTo>
                  <a:cubicBezTo>
                    <a:pt x="9988" y="9553"/>
                    <a:pt x="9964" y="9610"/>
                    <a:pt x="10021" y="9619"/>
                  </a:cubicBezTo>
                  <a:cubicBezTo>
                    <a:pt x="10071" y="9619"/>
                    <a:pt x="10128" y="9586"/>
                    <a:pt x="10169" y="9471"/>
                  </a:cubicBezTo>
                  <a:cubicBezTo>
                    <a:pt x="10218" y="9356"/>
                    <a:pt x="10276" y="9323"/>
                    <a:pt x="10185" y="9299"/>
                  </a:cubicBezTo>
                  <a:cubicBezTo>
                    <a:pt x="10103" y="9274"/>
                    <a:pt x="10030" y="9249"/>
                    <a:pt x="9931" y="9274"/>
                  </a:cubicBezTo>
                  <a:close/>
                  <a:moveTo>
                    <a:pt x="214" y="27107"/>
                  </a:moveTo>
                  <a:cubicBezTo>
                    <a:pt x="313" y="27074"/>
                    <a:pt x="411" y="26976"/>
                    <a:pt x="403" y="27074"/>
                  </a:cubicBezTo>
                  <a:cubicBezTo>
                    <a:pt x="395" y="27165"/>
                    <a:pt x="428" y="27189"/>
                    <a:pt x="387" y="27247"/>
                  </a:cubicBezTo>
                  <a:cubicBezTo>
                    <a:pt x="354" y="27296"/>
                    <a:pt x="288" y="27370"/>
                    <a:pt x="255" y="27288"/>
                  </a:cubicBezTo>
                  <a:cubicBezTo>
                    <a:pt x="231" y="27214"/>
                    <a:pt x="140" y="27124"/>
                    <a:pt x="214" y="27107"/>
                  </a:cubicBezTo>
                  <a:close/>
                  <a:moveTo>
                    <a:pt x="280" y="27468"/>
                  </a:moveTo>
                  <a:cubicBezTo>
                    <a:pt x="264" y="27534"/>
                    <a:pt x="288" y="27558"/>
                    <a:pt x="280" y="27599"/>
                  </a:cubicBezTo>
                  <a:cubicBezTo>
                    <a:pt x="264" y="27649"/>
                    <a:pt x="206" y="27673"/>
                    <a:pt x="140" y="27657"/>
                  </a:cubicBezTo>
                  <a:cubicBezTo>
                    <a:pt x="99" y="27632"/>
                    <a:pt x="83" y="27526"/>
                    <a:pt x="132" y="27501"/>
                  </a:cubicBezTo>
                  <a:cubicBezTo>
                    <a:pt x="181" y="27485"/>
                    <a:pt x="239" y="27403"/>
                    <a:pt x="280" y="27468"/>
                  </a:cubicBezTo>
                  <a:close/>
                  <a:moveTo>
                    <a:pt x="370" y="27764"/>
                  </a:moveTo>
                  <a:cubicBezTo>
                    <a:pt x="452" y="27829"/>
                    <a:pt x="534" y="27796"/>
                    <a:pt x="534" y="27854"/>
                  </a:cubicBezTo>
                  <a:cubicBezTo>
                    <a:pt x="526" y="27920"/>
                    <a:pt x="543" y="27977"/>
                    <a:pt x="493" y="27993"/>
                  </a:cubicBezTo>
                  <a:cubicBezTo>
                    <a:pt x="452" y="28018"/>
                    <a:pt x="346" y="27952"/>
                    <a:pt x="313" y="27887"/>
                  </a:cubicBezTo>
                  <a:cubicBezTo>
                    <a:pt x="288" y="27829"/>
                    <a:pt x="272" y="27747"/>
                    <a:pt x="370" y="27764"/>
                  </a:cubicBezTo>
                  <a:close/>
                  <a:moveTo>
                    <a:pt x="2570" y="23168"/>
                  </a:moveTo>
                  <a:cubicBezTo>
                    <a:pt x="2660" y="23135"/>
                    <a:pt x="2758" y="23102"/>
                    <a:pt x="2816" y="23086"/>
                  </a:cubicBezTo>
                  <a:cubicBezTo>
                    <a:pt x="2865" y="23061"/>
                    <a:pt x="2881" y="23053"/>
                    <a:pt x="2939" y="23127"/>
                  </a:cubicBezTo>
                  <a:cubicBezTo>
                    <a:pt x="2996" y="23192"/>
                    <a:pt x="3046" y="23209"/>
                    <a:pt x="2972" y="23225"/>
                  </a:cubicBezTo>
                  <a:cubicBezTo>
                    <a:pt x="2898" y="23242"/>
                    <a:pt x="2726" y="23250"/>
                    <a:pt x="2643" y="23266"/>
                  </a:cubicBezTo>
                  <a:cubicBezTo>
                    <a:pt x="2561" y="23275"/>
                    <a:pt x="2545" y="23340"/>
                    <a:pt x="2463" y="23324"/>
                  </a:cubicBezTo>
                  <a:cubicBezTo>
                    <a:pt x="2381" y="23316"/>
                    <a:pt x="2471" y="23192"/>
                    <a:pt x="2570" y="23168"/>
                  </a:cubicBezTo>
                  <a:close/>
                  <a:moveTo>
                    <a:pt x="2217" y="23324"/>
                  </a:moveTo>
                  <a:cubicBezTo>
                    <a:pt x="2233" y="23406"/>
                    <a:pt x="2323" y="23463"/>
                    <a:pt x="2241" y="23455"/>
                  </a:cubicBezTo>
                  <a:cubicBezTo>
                    <a:pt x="2167" y="23455"/>
                    <a:pt x="2102" y="23422"/>
                    <a:pt x="2020" y="23414"/>
                  </a:cubicBezTo>
                  <a:cubicBezTo>
                    <a:pt x="1938" y="23406"/>
                    <a:pt x="1864" y="23389"/>
                    <a:pt x="1913" y="23340"/>
                  </a:cubicBezTo>
                  <a:cubicBezTo>
                    <a:pt x="1954" y="23299"/>
                    <a:pt x="2167" y="23250"/>
                    <a:pt x="2217" y="23324"/>
                  </a:cubicBezTo>
                  <a:close/>
                  <a:moveTo>
                    <a:pt x="4236" y="22134"/>
                  </a:moveTo>
                  <a:cubicBezTo>
                    <a:pt x="4162" y="22175"/>
                    <a:pt x="4014" y="22249"/>
                    <a:pt x="3899" y="22314"/>
                  </a:cubicBezTo>
                  <a:cubicBezTo>
                    <a:pt x="3776" y="22372"/>
                    <a:pt x="3891" y="22380"/>
                    <a:pt x="3907" y="22470"/>
                  </a:cubicBezTo>
                  <a:cubicBezTo>
                    <a:pt x="3932" y="22569"/>
                    <a:pt x="3735" y="22585"/>
                    <a:pt x="3661" y="22659"/>
                  </a:cubicBezTo>
                  <a:cubicBezTo>
                    <a:pt x="3587" y="22733"/>
                    <a:pt x="3801" y="22766"/>
                    <a:pt x="3801" y="22815"/>
                  </a:cubicBezTo>
                  <a:cubicBezTo>
                    <a:pt x="3801" y="22856"/>
                    <a:pt x="3645" y="22848"/>
                    <a:pt x="3530" y="22872"/>
                  </a:cubicBezTo>
                  <a:cubicBezTo>
                    <a:pt x="3423" y="22897"/>
                    <a:pt x="3374" y="22946"/>
                    <a:pt x="3366" y="22987"/>
                  </a:cubicBezTo>
                  <a:cubicBezTo>
                    <a:pt x="3357" y="23028"/>
                    <a:pt x="3554" y="22963"/>
                    <a:pt x="3620" y="22996"/>
                  </a:cubicBezTo>
                  <a:cubicBezTo>
                    <a:pt x="3686" y="23020"/>
                    <a:pt x="3579" y="23069"/>
                    <a:pt x="3538" y="23119"/>
                  </a:cubicBezTo>
                  <a:cubicBezTo>
                    <a:pt x="3505" y="23168"/>
                    <a:pt x="3620" y="23192"/>
                    <a:pt x="3702" y="23209"/>
                  </a:cubicBezTo>
                  <a:cubicBezTo>
                    <a:pt x="3776" y="23234"/>
                    <a:pt x="4030" y="23078"/>
                    <a:pt x="4170" y="23004"/>
                  </a:cubicBezTo>
                  <a:cubicBezTo>
                    <a:pt x="4309" y="22930"/>
                    <a:pt x="4260" y="22905"/>
                    <a:pt x="4227" y="22897"/>
                  </a:cubicBezTo>
                  <a:cubicBezTo>
                    <a:pt x="4195" y="22889"/>
                    <a:pt x="4014" y="22930"/>
                    <a:pt x="3981" y="22905"/>
                  </a:cubicBezTo>
                  <a:cubicBezTo>
                    <a:pt x="3965" y="22897"/>
                    <a:pt x="4498" y="22569"/>
                    <a:pt x="4547" y="22552"/>
                  </a:cubicBezTo>
                  <a:cubicBezTo>
                    <a:pt x="4605" y="22528"/>
                    <a:pt x="4638" y="22610"/>
                    <a:pt x="4638" y="22684"/>
                  </a:cubicBezTo>
                  <a:cubicBezTo>
                    <a:pt x="4646" y="22758"/>
                    <a:pt x="4531" y="22741"/>
                    <a:pt x="4433" y="22799"/>
                  </a:cubicBezTo>
                  <a:cubicBezTo>
                    <a:pt x="4334" y="22848"/>
                    <a:pt x="4580" y="22864"/>
                    <a:pt x="4588" y="22922"/>
                  </a:cubicBezTo>
                  <a:cubicBezTo>
                    <a:pt x="4597" y="22979"/>
                    <a:pt x="4465" y="23004"/>
                    <a:pt x="4383" y="23037"/>
                  </a:cubicBezTo>
                  <a:cubicBezTo>
                    <a:pt x="4301" y="23061"/>
                    <a:pt x="4236" y="23086"/>
                    <a:pt x="4219" y="23127"/>
                  </a:cubicBezTo>
                  <a:cubicBezTo>
                    <a:pt x="4195" y="23176"/>
                    <a:pt x="4162" y="23176"/>
                    <a:pt x="4121" y="23209"/>
                  </a:cubicBezTo>
                  <a:cubicBezTo>
                    <a:pt x="4088" y="23242"/>
                    <a:pt x="4186" y="23316"/>
                    <a:pt x="4162" y="23357"/>
                  </a:cubicBezTo>
                  <a:cubicBezTo>
                    <a:pt x="4145" y="23389"/>
                    <a:pt x="3850" y="23357"/>
                    <a:pt x="3710" y="23389"/>
                  </a:cubicBezTo>
                  <a:cubicBezTo>
                    <a:pt x="3563" y="23422"/>
                    <a:pt x="3505" y="23488"/>
                    <a:pt x="3423" y="23480"/>
                  </a:cubicBezTo>
                  <a:cubicBezTo>
                    <a:pt x="3333" y="23463"/>
                    <a:pt x="3472" y="23389"/>
                    <a:pt x="3497" y="23340"/>
                  </a:cubicBezTo>
                  <a:cubicBezTo>
                    <a:pt x="3522" y="23283"/>
                    <a:pt x="3374" y="23168"/>
                    <a:pt x="3349" y="23135"/>
                  </a:cubicBezTo>
                  <a:cubicBezTo>
                    <a:pt x="3316" y="23094"/>
                    <a:pt x="3103" y="23209"/>
                    <a:pt x="3078" y="23266"/>
                  </a:cubicBezTo>
                  <a:cubicBezTo>
                    <a:pt x="3062" y="23324"/>
                    <a:pt x="3234" y="23275"/>
                    <a:pt x="3177" y="23324"/>
                  </a:cubicBezTo>
                  <a:cubicBezTo>
                    <a:pt x="3111" y="23373"/>
                    <a:pt x="2955" y="23545"/>
                    <a:pt x="2898" y="23554"/>
                  </a:cubicBezTo>
                  <a:cubicBezTo>
                    <a:pt x="2840" y="23562"/>
                    <a:pt x="2914" y="23455"/>
                    <a:pt x="2906" y="23398"/>
                  </a:cubicBezTo>
                  <a:cubicBezTo>
                    <a:pt x="2898" y="23332"/>
                    <a:pt x="2832" y="23357"/>
                    <a:pt x="2742" y="23365"/>
                  </a:cubicBezTo>
                  <a:cubicBezTo>
                    <a:pt x="2660" y="23373"/>
                    <a:pt x="2594" y="23439"/>
                    <a:pt x="2586" y="23513"/>
                  </a:cubicBezTo>
                  <a:cubicBezTo>
                    <a:pt x="2578" y="23578"/>
                    <a:pt x="2717" y="23545"/>
                    <a:pt x="2734" y="23611"/>
                  </a:cubicBezTo>
                  <a:cubicBezTo>
                    <a:pt x="2750" y="23668"/>
                    <a:pt x="2693" y="23636"/>
                    <a:pt x="2586" y="23652"/>
                  </a:cubicBezTo>
                  <a:cubicBezTo>
                    <a:pt x="2471" y="23668"/>
                    <a:pt x="2340" y="23693"/>
                    <a:pt x="2332" y="23759"/>
                  </a:cubicBezTo>
                  <a:cubicBezTo>
                    <a:pt x="2323" y="23824"/>
                    <a:pt x="2471" y="23816"/>
                    <a:pt x="2561" y="23824"/>
                  </a:cubicBezTo>
                  <a:cubicBezTo>
                    <a:pt x="2643" y="23824"/>
                    <a:pt x="2652" y="23948"/>
                    <a:pt x="2652" y="24021"/>
                  </a:cubicBezTo>
                  <a:cubicBezTo>
                    <a:pt x="2643" y="24087"/>
                    <a:pt x="2438" y="23972"/>
                    <a:pt x="2389" y="23989"/>
                  </a:cubicBezTo>
                  <a:cubicBezTo>
                    <a:pt x="2340" y="24005"/>
                    <a:pt x="2496" y="24071"/>
                    <a:pt x="2504" y="24128"/>
                  </a:cubicBezTo>
                  <a:cubicBezTo>
                    <a:pt x="2512" y="24177"/>
                    <a:pt x="2438" y="24120"/>
                    <a:pt x="2348" y="24079"/>
                  </a:cubicBezTo>
                  <a:cubicBezTo>
                    <a:pt x="2258" y="24038"/>
                    <a:pt x="2184" y="24005"/>
                    <a:pt x="2135" y="23964"/>
                  </a:cubicBezTo>
                  <a:cubicBezTo>
                    <a:pt x="2077" y="23931"/>
                    <a:pt x="2012" y="23890"/>
                    <a:pt x="1954" y="23906"/>
                  </a:cubicBezTo>
                  <a:cubicBezTo>
                    <a:pt x="1897" y="23923"/>
                    <a:pt x="1839" y="23931"/>
                    <a:pt x="1765" y="23898"/>
                  </a:cubicBezTo>
                  <a:cubicBezTo>
                    <a:pt x="1683" y="23865"/>
                    <a:pt x="1634" y="23865"/>
                    <a:pt x="1601" y="23865"/>
                  </a:cubicBezTo>
                  <a:cubicBezTo>
                    <a:pt x="1568" y="23874"/>
                    <a:pt x="1495" y="23906"/>
                    <a:pt x="1486" y="23948"/>
                  </a:cubicBezTo>
                  <a:cubicBezTo>
                    <a:pt x="1470" y="23980"/>
                    <a:pt x="1568" y="23997"/>
                    <a:pt x="1609" y="24030"/>
                  </a:cubicBezTo>
                  <a:cubicBezTo>
                    <a:pt x="1659" y="24071"/>
                    <a:pt x="1577" y="24095"/>
                    <a:pt x="1585" y="24120"/>
                  </a:cubicBezTo>
                  <a:cubicBezTo>
                    <a:pt x="1593" y="24144"/>
                    <a:pt x="1741" y="24128"/>
                    <a:pt x="1831" y="24120"/>
                  </a:cubicBezTo>
                  <a:cubicBezTo>
                    <a:pt x="1913" y="24112"/>
                    <a:pt x="2126" y="24095"/>
                    <a:pt x="2176" y="24103"/>
                  </a:cubicBezTo>
                  <a:cubicBezTo>
                    <a:pt x="2217" y="24120"/>
                    <a:pt x="2118" y="24161"/>
                    <a:pt x="2061" y="24177"/>
                  </a:cubicBezTo>
                  <a:cubicBezTo>
                    <a:pt x="2003" y="24186"/>
                    <a:pt x="1872" y="24235"/>
                    <a:pt x="1864" y="24268"/>
                  </a:cubicBezTo>
                  <a:cubicBezTo>
                    <a:pt x="1847" y="24300"/>
                    <a:pt x="1971" y="24300"/>
                    <a:pt x="1979" y="24333"/>
                  </a:cubicBezTo>
                  <a:cubicBezTo>
                    <a:pt x="1979" y="24366"/>
                    <a:pt x="1872" y="24399"/>
                    <a:pt x="1798" y="24407"/>
                  </a:cubicBezTo>
                  <a:cubicBezTo>
                    <a:pt x="1724" y="24415"/>
                    <a:pt x="1634" y="24366"/>
                    <a:pt x="1536" y="24341"/>
                  </a:cubicBezTo>
                  <a:cubicBezTo>
                    <a:pt x="1437" y="24317"/>
                    <a:pt x="1240" y="24292"/>
                    <a:pt x="1158" y="24325"/>
                  </a:cubicBezTo>
                  <a:cubicBezTo>
                    <a:pt x="1076" y="24366"/>
                    <a:pt x="1248" y="24366"/>
                    <a:pt x="1281" y="24382"/>
                  </a:cubicBezTo>
                  <a:cubicBezTo>
                    <a:pt x="1322" y="24407"/>
                    <a:pt x="1412" y="24432"/>
                    <a:pt x="1412" y="24481"/>
                  </a:cubicBezTo>
                  <a:cubicBezTo>
                    <a:pt x="1412" y="24538"/>
                    <a:pt x="1445" y="24547"/>
                    <a:pt x="1527" y="24588"/>
                  </a:cubicBezTo>
                  <a:cubicBezTo>
                    <a:pt x="1601" y="24620"/>
                    <a:pt x="1683" y="24596"/>
                    <a:pt x="1700" y="24637"/>
                  </a:cubicBezTo>
                  <a:cubicBezTo>
                    <a:pt x="1724" y="24678"/>
                    <a:pt x="1675" y="24703"/>
                    <a:pt x="1618" y="24694"/>
                  </a:cubicBezTo>
                  <a:cubicBezTo>
                    <a:pt x="1560" y="24686"/>
                    <a:pt x="1519" y="24711"/>
                    <a:pt x="1503" y="24752"/>
                  </a:cubicBezTo>
                  <a:cubicBezTo>
                    <a:pt x="1486" y="24785"/>
                    <a:pt x="1609" y="24817"/>
                    <a:pt x="1626" y="24867"/>
                  </a:cubicBezTo>
                  <a:cubicBezTo>
                    <a:pt x="1634" y="24916"/>
                    <a:pt x="1495" y="24883"/>
                    <a:pt x="1380" y="24891"/>
                  </a:cubicBezTo>
                  <a:cubicBezTo>
                    <a:pt x="1265" y="24891"/>
                    <a:pt x="1322" y="24826"/>
                    <a:pt x="1330" y="24793"/>
                  </a:cubicBezTo>
                  <a:cubicBezTo>
                    <a:pt x="1339" y="24752"/>
                    <a:pt x="1388" y="24703"/>
                    <a:pt x="1371" y="24670"/>
                  </a:cubicBezTo>
                  <a:cubicBezTo>
                    <a:pt x="1363" y="24637"/>
                    <a:pt x="1330" y="24588"/>
                    <a:pt x="1298" y="24514"/>
                  </a:cubicBezTo>
                  <a:cubicBezTo>
                    <a:pt x="1265" y="24448"/>
                    <a:pt x="1207" y="24497"/>
                    <a:pt x="1133" y="24506"/>
                  </a:cubicBezTo>
                  <a:cubicBezTo>
                    <a:pt x="1060" y="24522"/>
                    <a:pt x="1092" y="24579"/>
                    <a:pt x="1101" y="24604"/>
                  </a:cubicBezTo>
                  <a:cubicBezTo>
                    <a:pt x="1109" y="24629"/>
                    <a:pt x="1150" y="24694"/>
                    <a:pt x="1142" y="24735"/>
                  </a:cubicBezTo>
                  <a:cubicBezTo>
                    <a:pt x="1142" y="24785"/>
                    <a:pt x="1101" y="24793"/>
                    <a:pt x="1035" y="24752"/>
                  </a:cubicBezTo>
                  <a:cubicBezTo>
                    <a:pt x="969" y="24703"/>
                    <a:pt x="961" y="24645"/>
                    <a:pt x="928" y="24579"/>
                  </a:cubicBezTo>
                  <a:cubicBezTo>
                    <a:pt x="904" y="24522"/>
                    <a:pt x="797" y="24653"/>
                    <a:pt x="764" y="24686"/>
                  </a:cubicBezTo>
                  <a:cubicBezTo>
                    <a:pt x="731" y="24719"/>
                    <a:pt x="813" y="24735"/>
                    <a:pt x="854" y="24760"/>
                  </a:cubicBezTo>
                  <a:cubicBezTo>
                    <a:pt x="904" y="24785"/>
                    <a:pt x="953" y="24842"/>
                    <a:pt x="953" y="24875"/>
                  </a:cubicBezTo>
                  <a:cubicBezTo>
                    <a:pt x="945" y="24908"/>
                    <a:pt x="871" y="24899"/>
                    <a:pt x="846" y="24891"/>
                  </a:cubicBezTo>
                  <a:cubicBezTo>
                    <a:pt x="813" y="24883"/>
                    <a:pt x="740" y="24858"/>
                    <a:pt x="690" y="24875"/>
                  </a:cubicBezTo>
                  <a:cubicBezTo>
                    <a:pt x="641" y="24899"/>
                    <a:pt x="633" y="24908"/>
                    <a:pt x="575" y="24899"/>
                  </a:cubicBezTo>
                  <a:cubicBezTo>
                    <a:pt x="526" y="24891"/>
                    <a:pt x="551" y="24858"/>
                    <a:pt x="534" y="24834"/>
                  </a:cubicBezTo>
                  <a:cubicBezTo>
                    <a:pt x="518" y="24809"/>
                    <a:pt x="460" y="24801"/>
                    <a:pt x="395" y="24801"/>
                  </a:cubicBezTo>
                  <a:cubicBezTo>
                    <a:pt x="337" y="24801"/>
                    <a:pt x="370" y="24850"/>
                    <a:pt x="346" y="24916"/>
                  </a:cubicBezTo>
                  <a:cubicBezTo>
                    <a:pt x="329" y="24990"/>
                    <a:pt x="296" y="24932"/>
                    <a:pt x="247" y="24990"/>
                  </a:cubicBezTo>
                  <a:cubicBezTo>
                    <a:pt x="198" y="25039"/>
                    <a:pt x="452" y="25023"/>
                    <a:pt x="526" y="25023"/>
                  </a:cubicBezTo>
                  <a:cubicBezTo>
                    <a:pt x="600" y="25023"/>
                    <a:pt x="657" y="25055"/>
                    <a:pt x="756" y="25072"/>
                  </a:cubicBezTo>
                  <a:cubicBezTo>
                    <a:pt x="854" y="25080"/>
                    <a:pt x="1125" y="25047"/>
                    <a:pt x="1191" y="25055"/>
                  </a:cubicBezTo>
                  <a:cubicBezTo>
                    <a:pt x="1257" y="25064"/>
                    <a:pt x="1158" y="25121"/>
                    <a:pt x="1101" y="25146"/>
                  </a:cubicBezTo>
                  <a:cubicBezTo>
                    <a:pt x="1051" y="25170"/>
                    <a:pt x="986" y="25154"/>
                    <a:pt x="912" y="25154"/>
                  </a:cubicBezTo>
                  <a:cubicBezTo>
                    <a:pt x="830" y="25162"/>
                    <a:pt x="846" y="25187"/>
                    <a:pt x="805" y="25220"/>
                  </a:cubicBezTo>
                  <a:cubicBezTo>
                    <a:pt x="764" y="25261"/>
                    <a:pt x="682" y="25293"/>
                    <a:pt x="633" y="25302"/>
                  </a:cubicBezTo>
                  <a:cubicBezTo>
                    <a:pt x="584" y="25302"/>
                    <a:pt x="584" y="25187"/>
                    <a:pt x="559" y="25162"/>
                  </a:cubicBezTo>
                  <a:cubicBezTo>
                    <a:pt x="534" y="25146"/>
                    <a:pt x="460" y="25170"/>
                    <a:pt x="411" y="25162"/>
                  </a:cubicBezTo>
                  <a:cubicBezTo>
                    <a:pt x="354" y="25154"/>
                    <a:pt x="346" y="25096"/>
                    <a:pt x="313" y="25096"/>
                  </a:cubicBezTo>
                  <a:cubicBezTo>
                    <a:pt x="272" y="25096"/>
                    <a:pt x="255" y="25129"/>
                    <a:pt x="239" y="25187"/>
                  </a:cubicBezTo>
                  <a:cubicBezTo>
                    <a:pt x="214" y="25244"/>
                    <a:pt x="124" y="25244"/>
                    <a:pt x="83" y="25277"/>
                  </a:cubicBezTo>
                  <a:cubicBezTo>
                    <a:pt x="34" y="25318"/>
                    <a:pt x="165" y="25310"/>
                    <a:pt x="198" y="25310"/>
                  </a:cubicBezTo>
                  <a:cubicBezTo>
                    <a:pt x="231" y="25310"/>
                    <a:pt x="272" y="25351"/>
                    <a:pt x="305" y="25367"/>
                  </a:cubicBezTo>
                  <a:cubicBezTo>
                    <a:pt x="337" y="25392"/>
                    <a:pt x="296" y="25417"/>
                    <a:pt x="280" y="25441"/>
                  </a:cubicBezTo>
                  <a:cubicBezTo>
                    <a:pt x="255" y="25466"/>
                    <a:pt x="346" y="25474"/>
                    <a:pt x="387" y="25482"/>
                  </a:cubicBezTo>
                  <a:cubicBezTo>
                    <a:pt x="436" y="25490"/>
                    <a:pt x="543" y="25466"/>
                    <a:pt x="575" y="25466"/>
                  </a:cubicBezTo>
                  <a:cubicBezTo>
                    <a:pt x="600" y="25466"/>
                    <a:pt x="567" y="25507"/>
                    <a:pt x="551" y="25540"/>
                  </a:cubicBezTo>
                  <a:cubicBezTo>
                    <a:pt x="534" y="25572"/>
                    <a:pt x="428" y="25548"/>
                    <a:pt x="354" y="25548"/>
                  </a:cubicBezTo>
                  <a:cubicBezTo>
                    <a:pt x="280" y="25548"/>
                    <a:pt x="173" y="25572"/>
                    <a:pt x="149" y="25630"/>
                  </a:cubicBezTo>
                  <a:cubicBezTo>
                    <a:pt x="116" y="25687"/>
                    <a:pt x="264" y="25638"/>
                    <a:pt x="313" y="25630"/>
                  </a:cubicBezTo>
                  <a:cubicBezTo>
                    <a:pt x="370" y="25622"/>
                    <a:pt x="460" y="25630"/>
                    <a:pt x="460" y="25671"/>
                  </a:cubicBezTo>
                  <a:cubicBezTo>
                    <a:pt x="460" y="25712"/>
                    <a:pt x="337" y="25720"/>
                    <a:pt x="280" y="25720"/>
                  </a:cubicBezTo>
                  <a:cubicBezTo>
                    <a:pt x="222" y="25720"/>
                    <a:pt x="116" y="25720"/>
                    <a:pt x="58" y="25761"/>
                  </a:cubicBezTo>
                  <a:cubicBezTo>
                    <a:pt x="1" y="25802"/>
                    <a:pt x="165" y="25835"/>
                    <a:pt x="247" y="25876"/>
                  </a:cubicBezTo>
                  <a:cubicBezTo>
                    <a:pt x="329" y="25917"/>
                    <a:pt x="362" y="25876"/>
                    <a:pt x="502" y="25851"/>
                  </a:cubicBezTo>
                  <a:cubicBezTo>
                    <a:pt x="633" y="25819"/>
                    <a:pt x="715" y="25851"/>
                    <a:pt x="805" y="25851"/>
                  </a:cubicBezTo>
                  <a:cubicBezTo>
                    <a:pt x="904" y="25860"/>
                    <a:pt x="895" y="25851"/>
                    <a:pt x="994" y="25819"/>
                  </a:cubicBezTo>
                  <a:cubicBezTo>
                    <a:pt x="1092" y="25778"/>
                    <a:pt x="1051" y="25720"/>
                    <a:pt x="1117" y="25663"/>
                  </a:cubicBezTo>
                  <a:cubicBezTo>
                    <a:pt x="1191" y="25613"/>
                    <a:pt x="1216" y="25696"/>
                    <a:pt x="1207" y="25745"/>
                  </a:cubicBezTo>
                  <a:cubicBezTo>
                    <a:pt x="1199" y="25794"/>
                    <a:pt x="1240" y="25819"/>
                    <a:pt x="1404" y="25827"/>
                  </a:cubicBezTo>
                  <a:cubicBezTo>
                    <a:pt x="1560" y="25827"/>
                    <a:pt x="1552" y="25827"/>
                    <a:pt x="1593" y="25778"/>
                  </a:cubicBezTo>
                  <a:cubicBezTo>
                    <a:pt x="1634" y="25728"/>
                    <a:pt x="1650" y="25556"/>
                    <a:pt x="1683" y="25515"/>
                  </a:cubicBezTo>
                  <a:cubicBezTo>
                    <a:pt x="1724" y="25474"/>
                    <a:pt x="1831" y="25482"/>
                    <a:pt x="1856" y="25548"/>
                  </a:cubicBezTo>
                  <a:cubicBezTo>
                    <a:pt x="1880" y="25613"/>
                    <a:pt x="1765" y="25646"/>
                    <a:pt x="1724" y="25712"/>
                  </a:cubicBezTo>
                  <a:cubicBezTo>
                    <a:pt x="1691" y="25778"/>
                    <a:pt x="1905" y="25769"/>
                    <a:pt x="1946" y="25810"/>
                  </a:cubicBezTo>
                  <a:cubicBezTo>
                    <a:pt x="1987" y="25851"/>
                    <a:pt x="1823" y="25893"/>
                    <a:pt x="1749" y="25893"/>
                  </a:cubicBezTo>
                  <a:cubicBezTo>
                    <a:pt x="1683" y="25893"/>
                    <a:pt x="1609" y="25909"/>
                    <a:pt x="1519" y="25983"/>
                  </a:cubicBezTo>
                  <a:cubicBezTo>
                    <a:pt x="1429" y="26048"/>
                    <a:pt x="1560" y="26098"/>
                    <a:pt x="1544" y="26155"/>
                  </a:cubicBezTo>
                  <a:cubicBezTo>
                    <a:pt x="1536" y="26221"/>
                    <a:pt x="1363" y="26204"/>
                    <a:pt x="1298" y="26204"/>
                  </a:cubicBezTo>
                  <a:cubicBezTo>
                    <a:pt x="1240" y="26196"/>
                    <a:pt x="1281" y="26163"/>
                    <a:pt x="1306" y="26114"/>
                  </a:cubicBezTo>
                  <a:cubicBezTo>
                    <a:pt x="1330" y="26057"/>
                    <a:pt x="1314" y="26040"/>
                    <a:pt x="1289" y="25999"/>
                  </a:cubicBezTo>
                  <a:cubicBezTo>
                    <a:pt x="1265" y="25958"/>
                    <a:pt x="1174" y="25966"/>
                    <a:pt x="1133" y="25983"/>
                  </a:cubicBezTo>
                  <a:cubicBezTo>
                    <a:pt x="1084" y="26007"/>
                    <a:pt x="1035" y="26048"/>
                    <a:pt x="986" y="26073"/>
                  </a:cubicBezTo>
                  <a:cubicBezTo>
                    <a:pt x="936" y="26098"/>
                    <a:pt x="904" y="26057"/>
                    <a:pt x="830" y="25999"/>
                  </a:cubicBezTo>
                  <a:cubicBezTo>
                    <a:pt x="748" y="25950"/>
                    <a:pt x="690" y="25975"/>
                    <a:pt x="625" y="25975"/>
                  </a:cubicBezTo>
                  <a:cubicBezTo>
                    <a:pt x="551" y="25975"/>
                    <a:pt x="502" y="26007"/>
                    <a:pt x="411" y="26007"/>
                  </a:cubicBezTo>
                  <a:cubicBezTo>
                    <a:pt x="321" y="26007"/>
                    <a:pt x="222" y="25991"/>
                    <a:pt x="198" y="26032"/>
                  </a:cubicBezTo>
                  <a:cubicBezTo>
                    <a:pt x="165" y="26073"/>
                    <a:pt x="149" y="26089"/>
                    <a:pt x="124" y="26139"/>
                  </a:cubicBezTo>
                  <a:cubicBezTo>
                    <a:pt x="99" y="26188"/>
                    <a:pt x="165" y="26147"/>
                    <a:pt x="206" y="26139"/>
                  </a:cubicBezTo>
                  <a:cubicBezTo>
                    <a:pt x="255" y="26122"/>
                    <a:pt x="321" y="26122"/>
                    <a:pt x="378" y="26155"/>
                  </a:cubicBezTo>
                  <a:cubicBezTo>
                    <a:pt x="428" y="26196"/>
                    <a:pt x="296" y="26229"/>
                    <a:pt x="264" y="26270"/>
                  </a:cubicBezTo>
                  <a:cubicBezTo>
                    <a:pt x="222" y="26303"/>
                    <a:pt x="280" y="26344"/>
                    <a:pt x="321" y="26385"/>
                  </a:cubicBezTo>
                  <a:cubicBezTo>
                    <a:pt x="354" y="26418"/>
                    <a:pt x="387" y="26352"/>
                    <a:pt x="419" y="26327"/>
                  </a:cubicBezTo>
                  <a:cubicBezTo>
                    <a:pt x="460" y="26303"/>
                    <a:pt x="543" y="26319"/>
                    <a:pt x="575" y="26368"/>
                  </a:cubicBezTo>
                  <a:cubicBezTo>
                    <a:pt x="600" y="26410"/>
                    <a:pt x="543" y="26475"/>
                    <a:pt x="543" y="26516"/>
                  </a:cubicBezTo>
                  <a:cubicBezTo>
                    <a:pt x="534" y="26549"/>
                    <a:pt x="469" y="26639"/>
                    <a:pt x="419" y="26656"/>
                  </a:cubicBezTo>
                  <a:cubicBezTo>
                    <a:pt x="378" y="26672"/>
                    <a:pt x="288" y="26590"/>
                    <a:pt x="239" y="26606"/>
                  </a:cubicBezTo>
                  <a:cubicBezTo>
                    <a:pt x="198" y="26615"/>
                    <a:pt x="190" y="26648"/>
                    <a:pt x="165" y="26680"/>
                  </a:cubicBezTo>
                  <a:cubicBezTo>
                    <a:pt x="140" y="26721"/>
                    <a:pt x="181" y="26771"/>
                    <a:pt x="206" y="26820"/>
                  </a:cubicBezTo>
                  <a:cubicBezTo>
                    <a:pt x="239" y="26869"/>
                    <a:pt x="313" y="26869"/>
                    <a:pt x="337" y="26853"/>
                  </a:cubicBezTo>
                  <a:cubicBezTo>
                    <a:pt x="370" y="26828"/>
                    <a:pt x="436" y="26746"/>
                    <a:pt x="460" y="26746"/>
                  </a:cubicBezTo>
                  <a:cubicBezTo>
                    <a:pt x="493" y="26746"/>
                    <a:pt x="469" y="26869"/>
                    <a:pt x="493" y="26877"/>
                  </a:cubicBezTo>
                  <a:cubicBezTo>
                    <a:pt x="518" y="26886"/>
                    <a:pt x="575" y="26902"/>
                    <a:pt x="551" y="26951"/>
                  </a:cubicBezTo>
                  <a:cubicBezTo>
                    <a:pt x="526" y="27000"/>
                    <a:pt x="518" y="27091"/>
                    <a:pt x="551" y="27091"/>
                  </a:cubicBezTo>
                  <a:cubicBezTo>
                    <a:pt x="584" y="27099"/>
                    <a:pt x="674" y="26935"/>
                    <a:pt x="690" y="26918"/>
                  </a:cubicBezTo>
                  <a:cubicBezTo>
                    <a:pt x="715" y="26894"/>
                    <a:pt x="813" y="26779"/>
                    <a:pt x="871" y="26721"/>
                  </a:cubicBezTo>
                  <a:cubicBezTo>
                    <a:pt x="928" y="26664"/>
                    <a:pt x="1125" y="26565"/>
                    <a:pt x="1248" y="26541"/>
                  </a:cubicBezTo>
                  <a:cubicBezTo>
                    <a:pt x="1371" y="26516"/>
                    <a:pt x="1511" y="26557"/>
                    <a:pt x="1519" y="26606"/>
                  </a:cubicBezTo>
                  <a:cubicBezTo>
                    <a:pt x="1527" y="26648"/>
                    <a:pt x="1388" y="26656"/>
                    <a:pt x="1330" y="26664"/>
                  </a:cubicBezTo>
                  <a:cubicBezTo>
                    <a:pt x="1273" y="26664"/>
                    <a:pt x="1240" y="26771"/>
                    <a:pt x="1216" y="26820"/>
                  </a:cubicBezTo>
                  <a:cubicBezTo>
                    <a:pt x="1191" y="26869"/>
                    <a:pt x="1150" y="27033"/>
                    <a:pt x="1125" y="27074"/>
                  </a:cubicBezTo>
                  <a:cubicBezTo>
                    <a:pt x="1101" y="27115"/>
                    <a:pt x="1068" y="27091"/>
                    <a:pt x="1027" y="27041"/>
                  </a:cubicBezTo>
                  <a:cubicBezTo>
                    <a:pt x="994" y="26992"/>
                    <a:pt x="1076" y="26820"/>
                    <a:pt x="1068" y="26771"/>
                  </a:cubicBezTo>
                  <a:cubicBezTo>
                    <a:pt x="1051" y="26730"/>
                    <a:pt x="904" y="26853"/>
                    <a:pt x="871" y="26894"/>
                  </a:cubicBezTo>
                  <a:cubicBezTo>
                    <a:pt x="830" y="26943"/>
                    <a:pt x="920" y="26968"/>
                    <a:pt x="920" y="26992"/>
                  </a:cubicBezTo>
                  <a:cubicBezTo>
                    <a:pt x="928" y="27009"/>
                    <a:pt x="854" y="27058"/>
                    <a:pt x="789" y="27099"/>
                  </a:cubicBezTo>
                  <a:cubicBezTo>
                    <a:pt x="715" y="27132"/>
                    <a:pt x="740" y="27140"/>
                    <a:pt x="715" y="27189"/>
                  </a:cubicBezTo>
                  <a:cubicBezTo>
                    <a:pt x="682" y="27238"/>
                    <a:pt x="649" y="27230"/>
                    <a:pt x="575" y="27288"/>
                  </a:cubicBezTo>
                  <a:cubicBezTo>
                    <a:pt x="510" y="27337"/>
                    <a:pt x="608" y="27320"/>
                    <a:pt x="657" y="27329"/>
                  </a:cubicBezTo>
                  <a:cubicBezTo>
                    <a:pt x="707" y="27345"/>
                    <a:pt x="748" y="27337"/>
                    <a:pt x="781" y="27361"/>
                  </a:cubicBezTo>
                  <a:cubicBezTo>
                    <a:pt x="805" y="27394"/>
                    <a:pt x="666" y="27526"/>
                    <a:pt x="616" y="27558"/>
                  </a:cubicBezTo>
                  <a:cubicBezTo>
                    <a:pt x="567" y="27591"/>
                    <a:pt x="510" y="27583"/>
                    <a:pt x="469" y="27575"/>
                  </a:cubicBezTo>
                  <a:cubicBezTo>
                    <a:pt x="419" y="27567"/>
                    <a:pt x="428" y="27599"/>
                    <a:pt x="428" y="27641"/>
                  </a:cubicBezTo>
                  <a:cubicBezTo>
                    <a:pt x="436" y="27690"/>
                    <a:pt x="460" y="27706"/>
                    <a:pt x="493" y="27698"/>
                  </a:cubicBezTo>
                  <a:cubicBezTo>
                    <a:pt x="526" y="27690"/>
                    <a:pt x="592" y="27649"/>
                    <a:pt x="641" y="27649"/>
                  </a:cubicBezTo>
                  <a:cubicBezTo>
                    <a:pt x="682" y="27649"/>
                    <a:pt x="756" y="27665"/>
                    <a:pt x="789" y="27649"/>
                  </a:cubicBezTo>
                  <a:cubicBezTo>
                    <a:pt x="822" y="27624"/>
                    <a:pt x="830" y="27567"/>
                    <a:pt x="895" y="27558"/>
                  </a:cubicBezTo>
                  <a:cubicBezTo>
                    <a:pt x="969" y="27550"/>
                    <a:pt x="1068" y="27567"/>
                    <a:pt x="1133" y="27599"/>
                  </a:cubicBezTo>
                  <a:cubicBezTo>
                    <a:pt x="1191" y="27632"/>
                    <a:pt x="1117" y="27649"/>
                    <a:pt x="1084" y="27698"/>
                  </a:cubicBezTo>
                  <a:cubicBezTo>
                    <a:pt x="1043" y="27739"/>
                    <a:pt x="928" y="27764"/>
                    <a:pt x="895" y="27805"/>
                  </a:cubicBezTo>
                  <a:cubicBezTo>
                    <a:pt x="863" y="27846"/>
                    <a:pt x="1043" y="27829"/>
                    <a:pt x="1084" y="27846"/>
                  </a:cubicBezTo>
                  <a:cubicBezTo>
                    <a:pt x="1125" y="27862"/>
                    <a:pt x="1117" y="27879"/>
                    <a:pt x="1092" y="27903"/>
                  </a:cubicBezTo>
                  <a:cubicBezTo>
                    <a:pt x="1068" y="27928"/>
                    <a:pt x="920" y="27977"/>
                    <a:pt x="822" y="28034"/>
                  </a:cubicBezTo>
                  <a:cubicBezTo>
                    <a:pt x="723" y="28084"/>
                    <a:pt x="723" y="28084"/>
                    <a:pt x="698" y="28133"/>
                  </a:cubicBezTo>
                  <a:cubicBezTo>
                    <a:pt x="674" y="28182"/>
                    <a:pt x="936" y="28133"/>
                    <a:pt x="1019" y="28117"/>
                  </a:cubicBezTo>
                  <a:cubicBezTo>
                    <a:pt x="1109" y="28108"/>
                    <a:pt x="1191" y="28117"/>
                    <a:pt x="1191" y="28149"/>
                  </a:cubicBezTo>
                  <a:cubicBezTo>
                    <a:pt x="1191" y="28182"/>
                    <a:pt x="1150" y="28190"/>
                    <a:pt x="1051" y="28215"/>
                  </a:cubicBezTo>
                  <a:cubicBezTo>
                    <a:pt x="961" y="28231"/>
                    <a:pt x="945" y="28240"/>
                    <a:pt x="854" y="28281"/>
                  </a:cubicBezTo>
                  <a:cubicBezTo>
                    <a:pt x="764" y="28330"/>
                    <a:pt x="854" y="28371"/>
                    <a:pt x="789" y="28412"/>
                  </a:cubicBezTo>
                  <a:cubicBezTo>
                    <a:pt x="723" y="28445"/>
                    <a:pt x="682" y="28346"/>
                    <a:pt x="641" y="28346"/>
                  </a:cubicBezTo>
                  <a:cubicBezTo>
                    <a:pt x="592" y="28346"/>
                    <a:pt x="485" y="28338"/>
                    <a:pt x="436" y="28346"/>
                  </a:cubicBezTo>
                  <a:cubicBezTo>
                    <a:pt x="387" y="28363"/>
                    <a:pt x="362" y="28428"/>
                    <a:pt x="387" y="28519"/>
                  </a:cubicBezTo>
                  <a:cubicBezTo>
                    <a:pt x="411" y="28601"/>
                    <a:pt x="543" y="28699"/>
                    <a:pt x="584" y="28748"/>
                  </a:cubicBezTo>
                  <a:cubicBezTo>
                    <a:pt x="625" y="28798"/>
                    <a:pt x="698" y="28781"/>
                    <a:pt x="789" y="28863"/>
                  </a:cubicBezTo>
                  <a:cubicBezTo>
                    <a:pt x="887" y="28945"/>
                    <a:pt x="1027" y="28954"/>
                    <a:pt x="1109" y="28962"/>
                  </a:cubicBezTo>
                  <a:cubicBezTo>
                    <a:pt x="1183" y="28970"/>
                    <a:pt x="1355" y="28929"/>
                    <a:pt x="1371" y="28945"/>
                  </a:cubicBezTo>
                  <a:cubicBezTo>
                    <a:pt x="1396" y="28970"/>
                    <a:pt x="1289" y="29044"/>
                    <a:pt x="1224" y="29068"/>
                  </a:cubicBezTo>
                  <a:cubicBezTo>
                    <a:pt x="1166" y="29101"/>
                    <a:pt x="1174" y="29151"/>
                    <a:pt x="1199" y="29151"/>
                  </a:cubicBezTo>
                  <a:cubicBezTo>
                    <a:pt x="1224" y="29151"/>
                    <a:pt x="1347" y="29175"/>
                    <a:pt x="1421" y="29167"/>
                  </a:cubicBezTo>
                  <a:cubicBezTo>
                    <a:pt x="1495" y="29159"/>
                    <a:pt x="1519" y="29085"/>
                    <a:pt x="1568" y="29110"/>
                  </a:cubicBezTo>
                  <a:cubicBezTo>
                    <a:pt x="1618" y="29126"/>
                    <a:pt x="1552" y="29175"/>
                    <a:pt x="1568" y="29200"/>
                  </a:cubicBezTo>
                  <a:cubicBezTo>
                    <a:pt x="1585" y="29216"/>
                    <a:pt x="1659" y="29192"/>
                    <a:pt x="1782" y="29183"/>
                  </a:cubicBezTo>
                  <a:cubicBezTo>
                    <a:pt x="1897" y="29175"/>
                    <a:pt x="1897" y="29118"/>
                    <a:pt x="1971" y="29110"/>
                  </a:cubicBezTo>
                  <a:cubicBezTo>
                    <a:pt x="2036" y="29101"/>
                    <a:pt x="2135" y="29101"/>
                    <a:pt x="2200" y="29060"/>
                  </a:cubicBezTo>
                  <a:cubicBezTo>
                    <a:pt x="2266" y="29011"/>
                    <a:pt x="2356" y="28995"/>
                    <a:pt x="2447" y="28954"/>
                  </a:cubicBezTo>
                  <a:cubicBezTo>
                    <a:pt x="2545" y="28904"/>
                    <a:pt x="2668" y="28748"/>
                    <a:pt x="2717" y="28699"/>
                  </a:cubicBezTo>
                  <a:cubicBezTo>
                    <a:pt x="2775" y="28658"/>
                    <a:pt x="2726" y="28650"/>
                    <a:pt x="2734" y="28617"/>
                  </a:cubicBezTo>
                  <a:cubicBezTo>
                    <a:pt x="2734" y="28584"/>
                    <a:pt x="2865" y="28584"/>
                    <a:pt x="2881" y="28560"/>
                  </a:cubicBezTo>
                  <a:cubicBezTo>
                    <a:pt x="2906" y="28535"/>
                    <a:pt x="2865" y="28519"/>
                    <a:pt x="2873" y="28461"/>
                  </a:cubicBezTo>
                  <a:cubicBezTo>
                    <a:pt x="2881" y="28404"/>
                    <a:pt x="3029" y="28453"/>
                    <a:pt x="3070" y="28437"/>
                  </a:cubicBezTo>
                  <a:cubicBezTo>
                    <a:pt x="3111" y="28412"/>
                    <a:pt x="3037" y="28305"/>
                    <a:pt x="3128" y="28272"/>
                  </a:cubicBezTo>
                  <a:cubicBezTo>
                    <a:pt x="3210" y="28248"/>
                    <a:pt x="3251" y="28223"/>
                    <a:pt x="3226" y="28190"/>
                  </a:cubicBezTo>
                  <a:cubicBezTo>
                    <a:pt x="3202" y="28166"/>
                    <a:pt x="3169" y="28075"/>
                    <a:pt x="3193" y="28051"/>
                  </a:cubicBezTo>
                  <a:cubicBezTo>
                    <a:pt x="3210" y="28026"/>
                    <a:pt x="3316" y="28043"/>
                    <a:pt x="3357" y="28067"/>
                  </a:cubicBezTo>
                  <a:cubicBezTo>
                    <a:pt x="3398" y="28100"/>
                    <a:pt x="3489" y="28125"/>
                    <a:pt x="3554" y="28125"/>
                  </a:cubicBezTo>
                  <a:cubicBezTo>
                    <a:pt x="3620" y="28133"/>
                    <a:pt x="3661" y="28084"/>
                    <a:pt x="3686" y="28059"/>
                  </a:cubicBezTo>
                  <a:cubicBezTo>
                    <a:pt x="3710" y="28043"/>
                    <a:pt x="3743" y="27985"/>
                    <a:pt x="3760" y="27920"/>
                  </a:cubicBezTo>
                  <a:cubicBezTo>
                    <a:pt x="3776" y="27854"/>
                    <a:pt x="3842" y="27879"/>
                    <a:pt x="3874" y="27846"/>
                  </a:cubicBezTo>
                  <a:cubicBezTo>
                    <a:pt x="3899" y="27813"/>
                    <a:pt x="3842" y="27780"/>
                    <a:pt x="3801" y="27747"/>
                  </a:cubicBezTo>
                  <a:cubicBezTo>
                    <a:pt x="3751" y="27714"/>
                    <a:pt x="3694" y="27657"/>
                    <a:pt x="3694" y="27616"/>
                  </a:cubicBezTo>
                  <a:cubicBezTo>
                    <a:pt x="3686" y="27567"/>
                    <a:pt x="3743" y="27591"/>
                    <a:pt x="3768" y="27567"/>
                  </a:cubicBezTo>
                  <a:cubicBezTo>
                    <a:pt x="3801" y="27550"/>
                    <a:pt x="3825" y="27526"/>
                    <a:pt x="3874" y="27526"/>
                  </a:cubicBezTo>
                  <a:cubicBezTo>
                    <a:pt x="3924" y="27517"/>
                    <a:pt x="3916" y="27501"/>
                    <a:pt x="3891" y="27460"/>
                  </a:cubicBezTo>
                  <a:cubicBezTo>
                    <a:pt x="3866" y="27419"/>
                    <a:pt x="3866" y="27345"/>
                    <a:pt x="3883" y="27263"/>
                  </a:cubicBezTo>
                  <a:cubicBezTo>
                    <a:pt x="3899" y="27181"/>
                    <a:pt x="4030" y="27214"/>
                    <a:pt x="4071" y="27230"/>
                  </a:cubicBezTo>
                  <a:cubicBezTo>
                    <a:pt x="4121" y="27247"/>
                    <a:pt x="4137" y="27337"/>
                    <a:pt x="4129" y="27403"/>
                  </a:cubicBezTo>
                  <a:cubicBezTo>
                    <a:pt x="4112" y="27476"/>
                    <a:pt x="4080" y="27435"/>
                    <a:pt x="4047" y="27460"/>
                  </a:cubicBezTo>
                  <a:cubicBezTo>
                    <a:pt x="4014" y="27476"/>
                    <a:pt x="4055" y="27517"/>
                    <a:pt x="4071" y="27575"/>
                  </a:cubicBezTo>
                  <a:cubicBezTo>
                    <a:pt x="4088" y="27632"/>
                    <a:pt x="4071" y="27739"/>
                    <a:pt x="4063" y="27788"/>
                  </a:cubicBezTo>
                  <a:cubicBezTo>
                    <a:pt x="4063" y="27837"/>
                    <a:pt x="4096" y="27821"/>
                    <a:pt x="4137" y="27837"/>
                  </a:cubicBezTo>
                  <a:cubicBezTo>
                    <a:pt x="4170" y="27854"/>
                    <a:pt x="4178" y="27952"/>
                    <a:pt x="4195" y="27985"/>
                  </a:cubicBezTo>
                  <a:cubicBezTo>
                    <a:pt x="4211" y="28026"/>
                    <a:pt x="4309" y="28018"/>
                    <a:pt x="4359" y="28018"/>
                  </a:cubicBezTo>
                  <a:cubicBezTo>
                    <a:pt x="4383" y="28018"/>
                    <a:pt x="4424" y="28043"/>
                    <a:pt x="4457" y="28075"/>
                  </a:cubicBezTo>
                  <a:cubicBezTo>
                    <a:pt x="4506" y="28067"/>
                    <a:pt x="4564" y="28067"/>
                    <a:pt x="4613" y="28075"/>
                  </a:cubicBezTo>
                  <a:cubicBezTo>
                    <a:pt x="4687" y="28092"/>
                    <a:pt x="4728" y="28108"/>
                    <a:pt x="4761" y="28117"/>
                  </a:cubicBezTo>
                  <a:cubicBezTo>
                    <a:pt x="4777" y="28125"/>
                    <a:pt x="4785" y="28133"/>
                    <a:pt x="4802" y="28133"/>
                  </a:cubicBezTo>
                  <a:cubicBezTo>
                    <a:pt x="4810" y="28125"/>
                    <a:pt x="4818" y="28100"/>
                    <a:pt x="4826" y="28059"/>
                  </a:cubicBezTo>
                  <a:cubicBezTo>
                    <a:pt x="4843" y="28010"/>
                    <a:pt x="4859" y="27944"/>
                    <a:pt x="4859" y="27895"/>
                  </a:cubicBezTo>
                  <a:cubicBezTo>
                    <a:pt x="4867" y="27870"/>
                    <a:pt x="4867" y="27854"/>
                    <a:pt x="4859" y="27846"/>
                  </a:cubicBezTo>
                  <a:cubicBezTo>
                    <a:pt x="4859" y="27829"/>
                    <a:pt x="4851" y="27805"/>
                    <a:pt x="4835" y="27772"/>
                  </a:cubicBezTo>
                  <a:cubicBezTo>
                    <a:pt x="4802" y="27682"/>
                    <a:pt x="4761" y="27558"/>
                    <a:pt x="4818" y="27493"/>
                  </a:cubicBezTo>
                  <a:cubicBezTo>
                    <a:pt x="4826" y="27476"/>
                    <a:pt x="4843" y="27468"/>
                    <a:pt x="4851" y="27460"/>
                  </a:cubicBezTo>
                  <a:cubicBezTo>
                    <a:pt x="4884" y="27419"/>
                    <a:pt x="4900" y="27403"/>
                    <a:pt x="4900" y="27378"/>
                  </a:cubicBezTo>
                  <a:cubicBezTo>
                    <a:pt x="4900" y="27378"/>
                    <a:pt x="4892" y="27370"/>
                    <a:pt x="4884" y="27361"/>
                  </a:cubicBezTo>
                  <a:cubicBezTo>
                    <a:pt x="4876" y="27361"/>
                    <a:pt x="4867" y="27353"/>
                    <a:pt x="4859" y="27345"/>
                  </a:cubicBezTo>
                  <a:cubicBezTo>
                    <a:pt x="4826" y="27312"/>
                    <a:pt x="4818" y="27271"/>
                    <a:pt x="4892" y="27197"/>
                  </a:cubicBezTo>
                  <a:cubicBezTo>
                    <a:pt x="4958" y="27148"/>
                    <a:pt x="5007" y="27132"/>
                    <a:pt x="5056" y="27124"/>
                  </a:cubicBezTo>
                  <a:cubicBezTo>
                    <a:pt x="5105" y="27115"/>
                    <a:pt x="5147" y="27107"/>
                    <a:pt x="5196" y="27066"/>
                  </a:cubicBezTo>
                  <a:cubicBezTo>
                    <a:pt x="5278" y="27000"/>
                    <a:pt x="5327" y="26820"/>
                    <a:pt x="5368" y="26705"/>
                  </a:cubicBezTo>
                  <a:cubicBezTo>
                    <a:pt x="5376" y="26672"/>
                    <a:pt x="5385" y="26648"/>
                    <a:pt x="5393" y="26623"/>
                  </a:cubicBezTo>
                  <a:cubicBezTo>
                    <a:pt x="5401" y="26590"/>
                    <a:pt x="5360" y="26524"/>
                    <a:pt x="5311" y="26459"/>
                  </a:cubicBezTo>
                  <a:cubicBezTo>
                    <a:pt x="5237" y="26344"/>
                    <a:pt x="5147" y="26213"/>
                    <a:pt x="5204" y="26098"/>
                  </a:cubicBezTo>
                  <a:cubicBezTo>
                    <a:pt x="5278" y="25975"/>
                    <a:pt x="5343" y="25975"/>
                    <a:pt x="5417" y="25975"/>
                  </a:cubicBezTo>
                  <a:cubicBezTo>
                    <a:pt x="5442" y="25975"/>
                    <a:pt x="5467" y="25975"/>
                    <a:pt x="5483" y="25966"/>
                  </a:cubicBezTo>
                  <a:cubicBezTo>
                    <a:pt x="5516" y="25942"/>
                    <a:pt x="5532" y="25909"/>
                    <a:pt x="5549" y="25868"/>
                  </a:cubicBezTo>
                  <a:cubicBezTo>
                    <a:pt x="5565" y="25819"/>
                    <a:pt x="5573" y="25761"/>
                    <a:pt x="5573" y="25720"/>
                  </a:cubicBezTo>
                  <a:cubicBezTo>
                    <a:pt x="5565" y="25687"/>
                    <a:pt x="5532" y="25655"/>
                    <a:pt x="5499" y="25622"/>
                  </a:cubicBezTo>
                  <a:cubicBezTo>
                    <a:pt x="5483" y="25605"/>
                    <a:pt x="5467" y="25589"/>
                    <a:pt x="5450" y="25572"/>
                  </a:cubicBezTo>
                  <a:cubicBezTo>
                    <a:pt x="5434" y="25556"/>
                    <a:pt x="5393" y="25523"/>
                    <a:pt x="5343" y="25490"/>
                  </a:cubicBezTo>
                  <a:cubicBezTo>
                    <a:pt x="5237" y="25400"/>
                    <a:pt x="5097" y="25302"/>
                    <a:pt x="5097" y="25236"/>
                  </a:cubicBezTo>
                  <a:lnTo>
                    <a:pt x="5097" y="25236"/>
                  </a:lnTo>
                  <a:cubicBezTo>
                    <a:pt x="5105" y="25211"/>
                    <a:pt x="5122" y="25146"/>
                    <a:pt x="5147" y="25072"/>
                  </a:cubicBezTo>
                  <a:cubicBezTo>
                    <a:pt x="5204" y="24916"/>
                    <a:pt x="5286" y="24686"/>
                    <a:pt x="5253" y="24637"/>
                  </a:cubicBezTo>
                  <a:cubicBezTo>
                    <a:pt x="5229" y="24612"/>
                    <a:pt x="5196" y="24579"/>
                    <a:pt x="5163" y="24555"/>
                  </a:cubicBezTo>
                  <a:cubicBezTo>
                    <a:pt x="5073" y="24481"/>
                    <a:pt x="4966" y="24399"/>
                    <a:pt x="5023" y="24276"/>
                  </a:cubicBezTo>
                  <a:cubicBezTo>
                    <a:pt x="5048" y="24202"/>
                    <a:pt x="5081" y="24120"/>
                    <a:pt x="5097" y="24046"/>
                  </a:cubicBezTo>
                  <a:cubicBezTo>
                    <a:pt x="5114" y="23980"/>
                    <a:pt x="5114" y="23915"/>
                    <a:pt x="5114" y="23865"/>
                  </a:cubicBezTo>
                  <a:cubicBezTo>
                    <a:pt x="5114" y="23841"/>
                    <a:pt x="5081" y="23808"/>
                    <a:pt x="5048" y="23767"/>
                  </a:cubicBezTo>
                  <a:cubicBezTo>
                    <a:pt x="4966" y="23677"/>
                    <a:pt x="4876" y="23570"/>
                    <a:pt x="4974" y="23439"/>
                  </a:cubicBezTo>
                  <a:cubicBezTo>
                    <a:pt x="5048" y="23332"/>
                    <a:pt x="5105" y="23234"/>
                    <a:pt x="5147" y="23151"/>
                  </a:cubicBezTo>
                  <a:cubicBezTo>
                    <a:pt x="5171" y="23110"/>
                    <a:pt x="5196" y="23069"/>
                    <a:pt x="5212" y="23045"/>
                  </a:cubicBezTo>
                  <a:cubicBezTo>
                    <a:pt x="5229" y="23028"/>
                    <a:pt x="5237" y="23004"/>
                    <a:pt x="5253" y="22979"/>
                  </a:cubicBezTo>
                  <a:cubicBezTo>
                    <a:pt x="5294" y="22897"/>
                    <a:pt x="5335" y="22807"/>
                    <a:pt x="5450" y="22749"/>
                  </a:cubicBezTo>
                  <a:cubicBezTo>
                    <a:pt x="5491" y="22725"/>
                    <a:pt x="5532" y="22700"/>
                    <a:pt x="5573" y="22684"/>
                  </a:cubicBezTo>
                  <a:cubicBezTo>
                    <a:pt x="5647" y="22634"/>
                    <a:pt x="5721" y="22593"/>
                    <a:pt x="5803" y="22593"/>
                  </a:cubicBezTo>
                  <a:cubicBezTo>
                    <a:pt x="5861" y="22593"/>
                    <a:pt x="5967" y="22593"/>
                    <a:pt x="6057" y="22602"/>
                  </a:cubicBezTo>
                  <a:cubicBezTo>
                    <a:pt x="6131" y="22602"/>
                    <a:pt x="6197" y="22610"/>
                    <a:pt x="6238" y="22610"/>
                  </a:cubicBezTo>
                  <a:cubicBezTo>
                    <a:pt x="6279" y="22610"/>
                    <a:pt x="6345" y="22602"/>
                    <a:pt x="6402" y="22593"/>
                  </a:cubicBezTo>
                  <a:cubicBezTo>
                    <a:pt x="6427" y="22585"/>
                    <a:pt x="6460" y="22577"/>
                    <a:pt x="6468" y="22561"/>
                  </a:cubicBezTo>
                  <a:lnTo>
                    <a:pt x="6468" y="22561"/>
                  </a:lnTo>
                  <a:cubicBezTo>
                    <a:pt x="6484" y="22536"/>
                    <a:pt x="6501" y="22454"/>
                    <a:pt x="6501" y="22380"/>
                  </a:cubicBezTo>
                  <a:cubicBezTo>
                    <a:pt x="6509" y="22331"/>
                    <a:pt x="6509" y="22282"/>
                    <a:pt x="6501" y="22265"/>
                  </a:cubicBezTo>
                  <a:cubicBezTo>
                    <a:pt x="6484" y="22257"/>
                    <a:pt x="6468" y="22241"/>
                    <a:pt x="6443" y="22224"/>
                  </a:cubicBezTo>
                  <a:cubicBezTo>
                    <a:pt x="6386" y="22183"/>
                    <a:pt x="6304" y="22126"/>
                    <a:pt x="6304" y="22060"/>
                  </a:cubicBezTo>
                  <a:cubicBezTo>
                    <a:pt x="6304" y="22035"/>
                    <a:pt x="6295" y="22011"/>
                    <a:pt x="6295" y="21986"/>
                  </a:cubicBezTo>
                  <a:cubicBezTo>
                    <a:pt x="6279" y="21929"/>
                    <a:pt x="6263" y="21863"/>
                    <a:pt x="6304" y="21797"/>
                  </a:cubicBezTo>
                  <a:cubicBezTo>
                    <a:pt x="6336" y="21756"/>
                    <a:pt x="6427" y="21641"/>
                    <a:pt x="6509" y="21535"/>
                  </a:cubicBezTo>
                  <a:cubicBezTo>
                    <a:pt x="6574" y="21461"/>
                    <a:pt x="6640" y="21387"/>
                    <a:pt x="6657" y="21362"/>
                  </a:cubicBezTo>
                  <a:cubicBezTo>
                    <a:pt x="6698" y="21321"/>
                    <a:pt x="6698" y="21321"/>
                    <a:pt x="6730" y="21239"/>
                  </a:cubicBezTo>
                  <a:lnTo>
                    <a:pt x="6730" y="21239"/>
                  </a:lnTo>
                  <a:cubicBezTo>
                    <a:pt x="6739" y="21223"/>
                    <a:pt x="6755" y="21198"/>
                    <a:pt x="6771" y="21157"/>
                  </a:cubicBezTo>
                  <a:cubicBezTo>
                    <a:pt x="6829" y="21026"/>
                    <a:pt x="6845" y="20796"/>
                    <a:pt x="6862" y="20657"/>
                  </a:cubicBezTo>
                  <a:cubicBezTo>
                    <a:pt x="6862" y="20624"/>
                    <a:pt x="6870" y="20591"/>
                    <a:pt x="6870" y="20566"/>
                  </a:cubicBezTo>
                  <a:cubicBezTo>
                    <a:pt x="6870" y="20542"/>
                    <a:pt x="6854" y="20509"/>
                    <a:pt x="6837" y="20468"/>
                  </a:cubicBezTo>
                  <a:cubicBezTo>
                    <a:pt x="6796" y="20386"/>
                    <a:pt x="6747" y="20296"/>
                    <a:pt x="6837" y="20222"/>
                  </a:cubicBezTo>
                  <a:cubicBezTo>
                    <a:pt x="6895" y="20172"/>
                    <a:pt x="7059" y="20107"/>
                    <a:pt x="7206" y="20058"/>
                  </a:cubicBezTo>
                  <a:cubicBezTo>
                    <a:pt x="7346" y="20000"/>
                    <a:pt x="7477" y="19959"/>
                    <a:pt x="7485" y="19943"/>
                  </a:cubicBezTo>
                  <a:cubicBezTo>
                    <a:pt x="7494" y="19926"/>
                    <a:pt x="7477" y="19893"/>
                    <a:pt x="7461" y="19861"/>
                  </a:cubicBezTo>
                  <a:cubicBezTo>
                    <a:pt x="7436" y="19811"/>
                    <a:pt x="7403" y="19770"/>
                    <a:pt x="7436" y="19721"/>
                  </a:cubicBezTo>
                  <a:cubicBezTo>
                    <a:pt x="7461" y="19688"/>
                    <a:pt x="7592" y="19582"/>
                    <a:pt x="7723" y="19467"/>
                  </a:cubicBezTo>
                  <a:cubicBezTo>
                    <a:pt x="7871" y="19344"/>
                    <a:pt x="8019" y="19212"/>
                    <a:pt x="8035" y="19188"/>
                  </a:cubicBezTo>
                  <a:cubicBezTo>
                    <a:pt x="8052" y="19155"/>
                    <a:pt x="8076" y="19097"/>
                    <a:pt x="8101" y="19032"/>
                  </a:cubicBezTo>
                  <a:lnTo>
                    <a:pt x="8101" y="19032"/>
                  </a:lnTo>
                  <a:cubicBezTo>
                    <a:pt x="8117" y="18974"/>
                    <a:pt x="8134" y="18917"/>
                    <a:pt x="8134" y="18900"/>
                  </a:cubicBezTo>
                  <a:cubicBezTo>
                    <a:pt x="8134" y="18892"/>
                    <a:pt x="8109" y="18859"/>
                    <a:pt x="8085" y="18818"/>
                  </a:cubicBezTo>
                  <a:lnTo>
                    <a:pt x="8085" y="18818"/>
                  </a:lnTo>
                  <a:cubicBezTo>
                    <a:pt x="8035" y="18720"/>
                    <a:pt x="7970" y="18597"/>
                    <a:pt x="8011" y="18548"/>
                  </a:cubicBezTo>
                  <a:cubicBezTo>
                    <a:pt x="8043" y="18506"/>
                    <a:pt x="8085" y="18498"/>
                    <a:pt x="8134" y="18490"/>
                  </a:cubicBezTo>
                  <a:cubicBezTo>
                    <a:pt x="8158" y="18490"/>
                    <a:pt x="8175" y="18482"/>
                    <a:pt x="8191" y="18474"/>
                  </a:cubicBezTo>
                  <a:cubicBezTo>
                    <a:pt x="8216" y="18465"/>
                    <a:pt x="8273" y="18334"/>
                    <a:pt x="8323" y="18227"/>
                  </a:cubicBezTo>
                  <a:cubicBezTo>
                    <a:pt x="8355" y="18154"/>
                    <a:pt x="8380" y="18088"/>
                    <a:pt x="8396" y="18063"/>
                  </a:cubicBezTo>
                  <a:cubicBezTo>
                    <a:pt x="8429" y="18022"/>
                    <a:pt x="8519" y="17973"/>
                    <a:pt x="8585" y="17932"/>
                  </a:cubicBezTo>
                  <a:cubicBezTo>
                    <a:pt x="8610" y="17916"/>
                    <a:pt x="8634" y="17899"/>
                    <a:pt x="8651" y="17891"/>
                  </a:cubicBezTo>
                  <a:cubicBezTo>
                    <a:pt x="8659" y="17891"/>
                    <a:pt x="8667" y="17883"/>
                    <a:pt x="8675" y="17875"/>
                  </a:cubicBezTo>
                  <a:cubicBezTo>
                    <a:pt x="8716" y="17842"/>
                    <a:pt x="8757" y="17809"/>
                    <a:pt x="8790" y="17809"/>
                  </a:cubicBezTo>
                  <a:cubicBezTo>
                    <a:pt x="8807" y="17809"/>
                    <a:pt x="8848" y="17817"/>
                    <a:pt x="8905" y="17834"/>
                  </a:cubicBezTo>
                  <a:cubicBezTo>
                    <a:pt x="9028" y="17858"/>
                    <a:pt x="9225" y="17899"/>
                    <a:pt x="9258" y="17891"/>
                  </a:cubicBezTo>
                  <a:cubicBezTo>
                    <a:pt x="9283" y="17883"/>
                    <a:pt x="9299" y="17850"/>
                    <a:pt x="9316" y="17817"/>
                  </a:cubicBezTo>
                  <a:cubicBezTo>
                    <a:pt x="9332" y="17784"/>
                    <a:pt x="9348" y="17735"/>
                    <a:pt x="9365" y="17686"/>
                  </a:cubicBezTo>
                  <a:cubicBezTo>
                    <a:pt x="9373" y="17653"/>
                    <a:pt x="9373" y="17587"/>
                    <a:pt x="9373" y="17530"/>
                  </a:cubicBezTo>
                  <a:cubicBezTo>
                    <a:pt x="9381" y="17423"/>
                    <a:pt x="9381" y="17317"/>
                    <a:pt x="9430" y="17284"/>
                  </a:cubicBezTo>
                  <a:cubicBezTo>
                    <a:pt x="9471" y="17243"/>
                    <a:pt x="9898" y="17325"/>
                    <a:pt x="10251" y="17399"/>
                  </a:cubicBezTo>
                  <a:cubicBezTo>
                    <a:pt x="10481" y="17440"/>
                    <a:pt x="10670" y="17481"/>
                    <a:pt x="10678" y="17481"/>
                  </a:cubicBezTo>
                  <a:cubicBezTo>
                    <a:pt x="10694" y="17472"/>
                    <a:pt x="10711" y="17456"/>
                    <a:pt x="10719" y="17448"/>
                  </a:cubicBezTo>
                  <a:cubicBezTo>
                    <a:pt x="10735" y="17431"/>
                    <a:pt x="10744" y="17415"/>
                    <a:pt x="10744" y="17390"/>
                  </a:cubicBezTo>
                  <a:cubicBezTo>
                    <a:pt x="10744" y="17366"/>
                    <a:pt x="10744" y="17349"/>
                    <a:pt x="10735" y="17333"/>
                  </a:cubicBezTo>
                  <a:cubicBezTo>
                    <a:pt x="10735" y="17300"/>
                    <a:pt x="10727" y="17275"/>
                    <a:pt x="10744" y="17226"/>
                  </a:cubicBezTo>
                  <a:cubicBezTo>
                    <a:pt x="10752" y="17193"/>
                    <a:pt x="10785" y="17144"/>
                    <a:pt x="10826" y="17087"/>
                  </a:cubicBezTo>
                  <a:cubicBezTo>
                    <a:pt x="10858" y="17037"/>
                    <a:pt x="10899" y="16980"/>
                    <a:pt x="10899" y="16955"/>
                  </a:cubicBezTo>
                  <a:cubicBezTo>
                    <a:pt x="10899" y="16947"/>
                    <a:pt x="10891" y="16906"/>
                    <a:pt x="10883" y="16873"/>
                  </a:cubicBezTo>
                  <a:cubicBezTo>
                    <a:pt x="10858" y="16783"/>
                    <a:pt x="10826" y="16676"/>
                    <a:pt x="10883" y="16644"/>
                  </a:cubicBezTo>
                  <a:cubicBezTo>
                    <a:pt x="10924" y="16619"/>
                    <a:pt x="11023" y="16619"/>
                    <a:pt x="11121" y="16611"/>
                  </a:cubicBezTo>
                  <a:cubicBezTo>
                    <a:pt x="11178" y="16611"/>
                    <a:pt x="11244" y="16611"/>
                    <a:pt x="11293" y="16611"/>
                  </a:cubicBezTo>
                  <a:cubicBezTo>
                    <a:pt x="11351" y="16603"/>
                    <a:pt x="11392" y="16603"/>
                    <a:pt x="11425" y="16611"/>
                  </a:cubicBezTo>
                  <a:cubicBezTo>
                    <a:pt x="11441" y="16611"/>
                    <a:pt x="11457" y="16611"/>
                    <a:pt x="11457" y="16603"/>
                  </a:cubicBezTo>
                  <a:lnTo>
                    <a:pt x="11457" y="16603"/>
                  </a:lnTo>
                  <a:cubicBezTo>
                    <a:pt x="11466" y="16586"/>
                    <a:pt x="11474" y="16553"/>
                    <a:pt x="11474" y="16529"/>
                  </a:cubicBezTo>
                  <a:cubicBezTo>
                    <a:pt x="11474" y="16471"/>
                    <a:pt x="11474" y="16422"/>
                    <a:pt x="11515" y="16381"/>
                  </a:cubicBezTo>
                  <a:lnTo>
                    <a:pt x="11515" y="16381"/>
                  </a:lnTo>
                  <a:cubicBezTo>
                    <a:pt x="11556" y="16340"/>
                    <a:pt x="11630" y="16332"/>
                    <a:pt x="11679" y="16323"/>
                  </a:cubicBezTo>
                  <a:cubicBezTo>
                    <a:pt x="11687" y="16323"/>
                    <a:pt x="11695" y="16315"/>
                    <a:pt x="11712" y="16315"/>
                  </a:cubicBezTo>
                  <a:cubicBezTo>
                    <a:pt x="11737" y="16315"/>
                    <a:pt x="11802" y="16340"/>
                    <a:pt x="11876" y="16381"/>
                  </a:cubicBezTo>
                  <a:cubicBezTo>
                    <a:pt x="11983" y="16438"/>
                    <a:pt x="12106" y="16512"/>
                    <a:pt x="12147" y="16537"/>
                  </a:cubicBezTo>
                  <a:cubicBezTo>
                    <a:pt x="12171" y="16561"/>
                    <a:pt x="12229" y="16635"/>
                    <a:pt x="12295" y="16726"/>
                  </a:cubicBezTo>
                  <a:cubicBezTo>
                    <a:pt x="12368" y="16824"/>
                    <a:pt x="12459" y="16939"/>
                    <a:pt x="12500" y="16964"/>
                  </a:cubicBezTo>
                  <a:cubicBezTo>
                    <a:pt x="12549" y="16988"/>
                    <a:pt x="12721" y="16972"/>
                    <a:pt x="12861" y="16964"/>
                  </a:cubicBezTo>
                  <a:cubicBezTo>
                    <a:pt x="12927" y="16955"/>
                    <a:pt x="12984" y="16955"/>
                    <a:pt x="13017" y="16955"/>
                  </a:cubicBezTo>
                  <a:cubicBezTo>
                    <a:pt x="13058" y="16955"/>
                    <a:pt x="13115" y="16955"/>
                    <a:pt x="13181" y="16964"/>
                  </a:cubicBezTo>
                  <a:cubicBezTo>
                    <a:pt x="13288" y="16972"/>
                    <a:pt x="13402" y="16972"/>
                    <a:pt x="13435" y="16964"/>
                  </a:cubicBezTo>
                  <a:cubicBezTo>
                    <a:pt x="13460" y="16955"/>
                    <a:pt x="13485" y="16931"/>
                    <a:pt x="13509" y="16914"/>
                  </a:cubicBezTo>
                  <a:cubicBezTo>
                    <a:pt x="13526" y="16890"/>
                    <a:pt x="13550" y="16865"/>
                    <a:pt x="13575" y="16857"/>
                  </a:cubicBezTo>
                  <a:cubicBezTo>
                    <a:pt x="13608" y="16849"/>
                    <a:pt x="13731" y="16914"/>
                    <a:pt x="13870" y="16980"/>
                  </a:cubicBezTo>
                  <a:cubicBezTo>
                    <a:pt x="14051" y="17070"/>
                    <a:pt x="14256" y="17177"/>
                    <a:pt x="14289" y="17169"/>
                  </a:cubicBezTo>
                  <a:cubicBezTo>
                    <a:pt x="14322" y="17152"/>
                    <a:pt x="14396" y="17062"/>
                    <a:pt x="14469" y="16972"/>
                  </a:cubicBezTo>
                  <a:cubicBezTo>
                    <a:pt x="14535" y="16890"/>
                    <a:pt x="14601" y="16816"/>
                    <a:pt x="14633" y="16808"/>
                  </a:cubicBezTo>
                  <a:cubicBezTo>
                    <a:pt x="14658" y="16799"/>
                    <a:pt x="14699" y="16799"/>
                    <a:pt x="14732" y="16799"/>
                  </a:cubicBezTo>
                  <a:cubicBezTo>
                    <a:pt x="14773" y="16808"/>
                    <a:pt x="14822" y="16808"/>
                    <a:pt x="14822" y="16799"/>
                  </a:cubicBezTo>
                  <a:cubicBezTo>
                    <a:pt x="14830" y="16775"/>
                    <a:pt x="14847" y="16693"/>
                    <a:pt x="14863" y="16578"/>
                  </a:cubicBezTo>
                  <a:cubicBezTo>
                    <a:pt x="14904" y="16323"/>
                    <a:pt x="14978" y="15921"/>
                    <a:pt x="15019" y="15864"/>
                  </a:cubicBezTo>
                  <a:cubicBezTo>
                    <a:pt x="15068" y="15798"/>
                    <a:pt x="15134" y="15749"/>
                    <a:pt x="15224" y="15692"/>
                  </a:cubicBezTo>
                  <a:cubicBezTo>
                    <a:pt x="15249" y="15675"/>
                    <a:pt x="15274" y="15651"/>
                    <a:pt x="15306" y="15634"/>
                  </a:cubicBezTo>
                  <a:cubicBezTo>
                    <a:pt x="15372" y="15585"/>
                    <a:pt x="15405" y="15552"/>
                    <a:pt x="15430" y="15527"/>
                  </a:cubicBezTo>
                  <a:cubicBezTo>
                    <a:pt x="15446" y="15511"/>
                    <a:pt x="15462" y="15495"/>
                    <a:pt x="15487" y="15478"/>
                  </a:cubicBezTo>
                  <a:cubicBezTo>
                    <a:pt x="15520" y="15462"/>
                    <a:pt x="15627" y="15454"/>
                    <a:pt x="15750" y="15437"/>
                  </a:cubicBezTo>
                  <a:cubicBezTo>
                    <a:pt x="15873" y="15421"/>
                    <a:pt x="16004" y="15404"/>
                    <a:pt x="16037" y="15388"/>
                  </a:cubicBezTo>
                  <a:cubicBezTo>
                    <a:pt x="16045" y="15388"/>
                    <a:pt x="16061" y="15380"/>
                    <a:pt x="16070" y="15372"/>
                  </a:cubicBezTo>
                  <a:cubicBezTo>
                    <a:pt x="16144" y="15330"/>
                    <a:pt x="16217" y="15289"/>
                    <a:pt x="16291" y="15273"/>
                  </a:cubicBezTo>
                  <a:cubicBezTo>
                    <a:pt x="16349" y="15265"/>
                    <a:pt x="16496" y="15372"/>
                    <a:pt x="16628" y="15470"/>
                  </a:cubicBezTo>
                  <a:cubicBezTo>
                    <a:pt x="16718" y="15544"/>
                    <a:pt x="16808" y="15610"/>
                    <a:pt x="16833" y="15610"/>
                  </a:cubicBezTo>
                  <a:cubicBezTo>
                    <a:pt x="16882" y="15626"/>
                    <a:pt x="17054" y="15708"/>
                    <a:pt x="17178" y="15765"/>
                  </a:cubicBezTo>
                  <a:cubicBezTo>
                    <a:pt x="17235" y="15798"/>
                    <a:pt x="17292" y="15823"/>
                    <a:pt x="17309" y="15831"/>
                  </a:cubicBezTo>
                  <a:cubicBezTo>
                    <a:pt x="17366" y="15848"/>
                    <a:pt x="17448" y="16012"/>
                    <a:pt x="17465" y="16044"/>
                  </a:cubicBezTo>
                  <a:lnTo>
                    <a:pt x="17465" y="16044"/>
                  </a:lnTo>
                  <a:lnTo>
                    <a:pt x="17465" y="16044"/>
                  </a:lnTo>
                  <a:cubicBezTo>
                    <a:pt x="17481" y="16086"/>
                    <a:pt x="17432" y="16135"/>
                    <a:pt x="17375" y="16200"/>
                  </a:cubicBezTo>
                  <a:cubicBezTo>
                    <a:pt x="17334" y="16250"/>
                    <a:pt x="17276" y="16307"/>
                    <a:pt x="17268" y="16340"/>
                  </a:cubicBezTo>
                  <a:lnTo>
                    <a:pt x="17268" y="16340"/>
                  </a:lnTo>
                  <a:cubicBezTo>
                    <a:pt x="17268" y="16340"/>
                    <a:pt x="17268" y="16340"/>
                    <a:pt x="17260" y="16348"/>
                  </a:cubicBezTo>
                  <a:cubicBezTo>
                    <a:pt x="17251" y="16381"/>
                    <a:pt x="17251" y="16447"/>
                    <a:pt x="17251" y="16496"/>
                  </a:cubicBezTo>
                  <a:cubicBezTo>
                    <a:pt x="17251" y="16529"/>
                    <a:pt x="17251" y="16561"/>
                    <a:pt x="17251" y="16570"/>
                  </a:cubicBezTo>
                  <a:cubicBezTo>
                    <a:pt x="17260" y="16561"/>
                    <a:pt x="17301" y="16512"/>
                    <a:pt x="17342" y="16463"/>
                  </a:cubicBezTo>
                  <a:cubicBezTo>
                    <a:pt x="17391" y="16406"/>
                    <a:pt x="17440" y="16340"/>
                    <a:pt x="17481" y="16323"/>
                  </a:cubicBezTo>
                  <a:cubicBezTo>
                    <a:pt x="17506" y="16315"/>
                    <a:pt x="17555" y="16307"/>
                    <a:pt x="17621" y="16291"/>
                  </a:cubicBezTo>
                  <a:cubicBezTo>
                    <a:pt x="17727" y="16274"/>
                    <a:pt x="17867" y="16250"/>
                    <a:pt x="17892" y="16217"/>
                  </a:cubicBezTo>
                  <a:cubicBezTo>
                    <a:pt x="17933" y="16159"/>
                    <a:pt x="17990" y="16020"/>
                    <a:pt x="18006" y="15971"/>
                  </a:cubicBezTo>
                  <a:lnTo>
                    <a:pt x="18006" y="15971"/>
                  </a:lnTo>
                  <a:lnTo>
                    <a:pt x="18006" y="15962"/>
                  </a:lnTo>
                  <a:cubicBezTo>
                    <a:pt x="18031" y="15905"/>
                    <a:pt x="18171" y="15938"/>
                    <a:pt x="18294" y="15962"/>
                  </a:cubicBezTo>
                  <a:cubicBezTo>
                    <a:pt x="18327" y="15971"/>
                    <a:pt x="18359" y="15979"/>
                    <a:pt x="18384" y="15979"/>
                  </a:cubicBezTo>
                  <a:cubicBezTo>
                    <a:pt x="18433" y="15987"/>
                    <a:pt x="18482" y="15995"/>
                    <a:pt x="18523" y="15987"/>
                  </a:cubicBezTo>
                  <a:cubicBezTo>
                    <a:pt x="18556" y="15979"/>
                    <a:pt x="18581" y="15971"/>
                    <a:pt x="18589" y="15954"/>
                  </a:cubicBezTo>
                  <a:cubicBezTo>
                    <a:pt x="18606" y="15930"/>
                    <a:pt x="18589" y="15806"/>
                    <a:pt x="18573" y="15708"/>
                  </a:cubicBezTo>
                  <a:cubicBezTo>
                    <a:pt x="18466" y="15700"/>
                    <a:pt x="18400" y="15651"/>
                    <a:pt x="18368" y="15659"/>
                  </a:cubicBezTo>
                  <a:cubicBezTo>
                    <a:pt x="18335" y="15667"/>
                    <a:pt x="18277" y="15782"/>
                    <a:pt x="18220" y="15798"/>
                  </a:cubicBezTo>
                  <a:cubicBezTo>
                    <a:pt x="18162" y="15823"/>
                    <a:pt x="18220" y="15716"/>
                    <a:pt x="18220" y="15683"/>
                  </a:cubicBezTo>
                  <a:cubicBezTo>
                    <a:pt x="18220" y="15651"/>
                    <a:pt x="18130" y="15577"/>
                    <a:pt x="18089" y="15560"/>
                  </a:cubicBezTo>
                  <a:cubicBezTo>
                    <a:pt x="18047" y="15552"/>
                    <a:pt x="17900" y="15642"/>
                    <a:pt x="17834" y="15683"/>
                  </a:cubicBezTo>
                  <a:cubicBezTo>
                    <a:pt x="17768" y="15733"/>
                    <a:pt x="17637" y="15848"/>
                    <a:pt x="17580" y="15831"/>
                  </a:cubicBezTo>
                  <a:cubicBezTo>
                    <a:pt x="17522" y="15806"/>
                    <a:pt x="17703" y="15667"/>
                    <a:pt x="17678" y="15651"/>
                  </a:cubicBezTo>
                  <a:cubicBezTo>
                    <a:pt x="17645" y="15626"/>
                    <a:pt x="17629" y="15610"/>
                    <a:pt x="17547" y="15577"/>
                  </a:cubicBezTo>
                  <a:cubicBezTo>
                    <a:pt x="17457" y="15552"/>
                    <a:pt x="17522" y="15478"/>
                    <a:pt x="17522" y="15437"/>
                  </a:cubicBezTo>
                  <a:cubicBezTo>
                    <a:pt x="17522" y="15388"/>
                    <a:pt x="17481" y="15380"/>
                    <a:pt x="17342" y="15363"/>
                  </a:cubicBezTo>
                  <a:cubicBezTo>
                    <a:pt x="17202" y="15339"/>
                    <a:pt x="16964" y="15273"/>
                    <a:pt x="16972" y="15191"/>
                  </a:cubicBezTo>
                  <a:cubicBezTo>
                    <a:pt x="16972" y="15117"/>
                    <a:pt x="17383" y="15265"/>
                    <a:pt x="17473" y="15298"/>
                  </a:cubicBezTo>
                  <a:cubicBezTo>
                    <a:pt x="17563" y="15322"/>
                    <a:pt x="18072" y="15306"/>
                    <a:pt x="18154" y="15289"/>
                  </a:cubicBezTo>
                  <a:cubicBezTo>
                    <a:pt x="18228" y="15265"/>
                    <a:pt x="18253" y="15199"/>
                    <a:pt x="18343" y="15134"/>
                  </a:cubicBezTo>
                  <a:cubicBezTo>
                    <a:pt x="18433" y="15068"/>
                    <a:pt x="18482" y="15084"/>
                    <a:pt x="18614" y="15084"/>
                  </a:cubicBezTo>
                  <a:cubicBezTo>
                    <a:pt x="18753" y="15076"/>
                    <a:pt x="18720" y="15043"/>
                    <a:pt x="18720" y="14986"/>
                  </a:cubicBezTo>
                  <a:cubicBezTo>
                    <a:pt x="18729" y="14937"/>
                    <a:pt x="18704" y="14838"/>
                    <a:pt x="18614" y="14797"/>
                  </a:cubicBezTo>
                  <a:cubicBezTo>
                    <a:pt x="18532" y="14756"/>
                    <a:pt x="18540" y="14797"/>
                    <a:pt x="18433" y="14781"/>
                  </a:cubicBezTo>
                  <a:cubicBezTo>
                    <a:pt x="18327" y="14756"/>
                    <a:pt x="18253" y="14740"/>
                    <a:pt x="18162" y="14756"/>
                  </a:cubicBezTo>
                  <a:cubicBezTo>
                    <a:pt x="18072" y="14764"/>
                    <a:pt x="18006" y="14764"/>
                    <a:pt x="17982" y="14715"/>
                  </a:cubicBezTo>
                  <a:cubicBezTo>
                    <a:pt x="17957" y="14674"/>
                    <a:pt x="18105" y="14682"/>
                    <a:pt x="18089" y="14641"/>
                  </a:cubicBezTo>
                  <a:cubicBezTo>
                    <a:pt x="18072" y="14600"/>
                    <a:pt x="18047" y="14502"/>
                    <a:pt x="18023" y="14502"/>
                  </a:cubicBezTo>
                  <a:cubicBezTo>
                    <a:pt x="17990" y="14493"/>
                    <a:pt x="17900" y="14559"/>
                    <a:pt x="17818" y="14567"/>
                  </a:cubicBezTo>
                  <a:cubicBezTo>
                    <a:pt x="17736" y="14575"/>
                    <a:pt x="17810" y="14477"/>
                    <a:pt x="17801" y="14444"/>
                  </a:cubicBezTo>
                  <a:cubicBezTo>
                    <a:pt x="17785" y="14420"/>
                    <a:pt x="17752" y="14461"/>
                    <a:pt x="17711" y="14485"/>
                  </a:cubicBezTo>
                  <a:cubicBezTo>
                    <a:pt x="17678" y="14502"/>
                    <a:pt x="17563" y="14575"/>
                    <a:pt x="17473" y="14575"/>
                  </a:cubicBezTo>
                  <a:cubicBezTo>
                    <a:pt x="17391" y="14575"/>
                    <a:pt x="17481" y="14502"/>
                    <a:pt x="17465" y="14477"/>
                  </a:cubicBezTo>
                  <a:cubicBezTo>
                    <a:pt x="17448" y="14452"/>
                    <a:pt x="17235" y="14280"/>
                    <a:pt x="17186" y="14280"/>
                  </a:cubicBezTo>
                  <a:cubicBezTo>
                    <a:pt x="17137" y="14280"/>
                    <a:pt x="17145" y="14305"/>
                    <a:pt x="17096" y="14362"/>
                  </a:cubicBezTo>
                  <a:cubicBezTo>
                    <a:pt x="17038" y="14420"/>
                    <a:pt x="16915" y="14575"/>
                    <a:pt x="16915" y="14641"/>
                  </a:cubicBezTo>
                  <a:cubicBezTo>
                    <a:pt x="16907" y="14707"/>
                    <a:pt x="16931" y="14764"/>
                    <a:pt x="16923" y="14813"/>
                  </a:cubicBezTo>
                  <a:cubicBezTo>
                    <a:pt x="16915" y="14854"/>
                    <a:pt x="16849" y="14854"/>
                    <a:pt x="16808" y="14912"/>
                  </a:cubicBezTo>
                  <a:cubicBezTo>
                    <a:pt x="16759" y="14969"/>
                    <a:pt x="16702" y="15027"/>
                    <a:pt x="16636" y="14994"/>
                  </a:cubicBezTo>
                  <a:cubicBezTo>
                    <a:pt x="16570" y="14961"/>
                    <a:pt x="16726" y="14846"/>
                    <a:pt x="16751" y="14813"/>
                  </a:cubicBezTo>
                  <a:cubicBezTo>
                    <a:pt x="16767" y="14781"/>
                    <a:pt x="16726" y="14797"/>
                    <a:pt x="16677" y="14789"/>
                  </a:cubicBezTo>
                  <a:cubicBezTo>
                    <a:pt x="16620" y="14789"/>
                    <a:pt x="16480" y="14854"/>
                    <a:pt x="16431" y="14879"/>
                  </a:cubicBezTo>
                  <a:cubicBezTo>
                    <a:pt x="16390" y="14896"/>
                    <a:pt x="16406" y="14830"/>
                    <a:pt x="16398" y="14813"/>
                  </a:cubicBezTo>
                  <a:cubicBezTo>
                    <a:pt x="16390" y="14797"/>
                    <a:pt x="16439" y="14748"/>
                    <a:pt x="16480" y="14723"/>
                  </a:cubicBezTo>
                  <a:cubicBezTo>
                    <a:pt x="16521" y="14699"/>
                    <a:pt x="16636" y="14658"/>
                    <a:pt x="16685" y="14625"/>
                  </a:cubicBezTo>
                  <a:cubicBezTo>
                    <a:pt x="16743" y="14592"/>
                    <a:pt x="16734" y="14502"/>
                    <a:pt x="16702" y="14510"/>
                  </a:cubicBezTo>
                  <a:cubicBezTo>
                    <a:pt x="16669" y="14510"/>
                    <a:pt x="16554" y="14543"/>
                    <a:pt x="16513" y="14559"/>
                  </a:cubicBezTo>
                  <a:cubicBezTo>
                    <a:pt x="16472" y="14575"/>
                    <a:pt x="16340" y="14641"/>
                    <a:pt x="16299" y="14641"/>
                  </a:cubicBezTo>
                  <a:cubicBezTo>
                    <a:pt x="16258" y="14641"/>
                    <a:pt x="16258" y="14600"/>
                    <a:pt x="16283" y="14575"/>
                  </a:cubicBezTo>
                  <a:cubicBezTo>
                    <a:pt x="16308" y="14543"/>
                    <a:pt x="16439" y="14526"/>
                    <a:pt x="16464" y="14485"/>
                  </a:cubicBezTo>
                  <a:cubicBezTo>
                    <a:pt x="16480" y="14444"/>
                    <a:pt x="16439" y="14411"/>
                    <a:pt x="16455" y="14370"/>
                  </a:cubicBezTo>
                  <a:cubicBezTo>
                    <a:pt x="16480" y="14321"/>
                    <a:pt x="16669" y="14354"/>
                    <a:pt x="16734" y="14346"/>
                  </a:cubicBezTo>
                  <a:cubicBezTo>
                    <a:pt x="16800" y="14337"/>
                    <a:pt x="16940" y="14198"/>
                    <a:pt x="16907" y="14173"/>
                  </a:cubicBezTo>
                  <a:cubicBezTo>
                    <a:pt x="16874" y="14141"/>
                    <a:pt x="16751" y="14116"/>
                    <a:pt x="16628" y="14091"/>
                  </a:cubicBezTo>
                  <a:cubicBezTo>
                    <a:pt x="16505" y="14067"/>
                    <a:pt x="16373" y="13960"/>
                    <a:pt x="16299" y="13976"/>
                  </a:cubicBezTo>
                  <a:cubicBezTo>
                    <a:pt x="16234" y="13993"/>
                    <a:pt x="16258" y="14075"/>
                    <a:pt x="16242" y="14132"/>
                  </a:cubicBezTo>
                  <a:cubicBezTo>
                    <a:pt x="16226" y="14190"/>
                    <a:pt x="16168" y="14157"/>
                    <a:pt x="16111" y="14190"/>
                  </a:cubicBezTo>
                  <a:cubicBezTo>
                    <a:pt x="16045" y="14214"/>
                    <a:pt x="16029" y="14231"/>
                    <a:pt x="16045" y="14272"/>
                  </a:cubicBezTo>
                  <a:cubicBezTo>
                    <a:pt x="16070" y="14313"/>
                    <a:pt x="16275" y="14337"/>
                    <a:pt x="16258" y="14379"/>
                  </a:cubicBezTo>
                  <a:cubicBezTo>
                    <a:pt x="16242" y="14420"/>
                    <a:pt x="16103" y="14436"/>
                    <a:pt x="16029" y="14461"/>
                  </a:cubicBezTo>
                  <a:cubicBezTo>
                    <a:pt x="15955" y="14485"/>
                    <a:pt x="15930" y="14461"/>
                    <a:pt x="15930" y="14534"/>
                  </a:cubicBezTo>
                  <a:cubicBezTo>
                    <a:pt x="15930" y="14600"/>
                    <a:pt x="15979" y="14567"/>
                    <a:pt x="16012" y="14633"/>
                  </a:cubicBezTo>
                  <a:cubicBezTo>
                    <a:pt x="16053" y="14707"/>
                    <a:pt x="15865" y="14649"/>
                    <a:pt x="15848" y="14682"/>
                  </a:cubicBezTo>
                  <a:cubicBezTo>
                    <a:pt x="15832" y="14715"/>
                    <a:pt x="15906" y="14748"/>
                    <a:pt x="15906" y="14797"/>
                  </a:cubicBezTo>
                  <a:cubicBezTo>
                    <a:pt x="15897" y="14846"/>
                    <a:pt x="15709" y="14781"/>
                    <a:pt x="15635" y="14781"/>
                  </a:cubicBezTo>
                  <a:cubicBezTo>
                    <a:pt x="15561" y="14781"/>
                    <a:pt x="15561" y="14928"/>
                    <a:pt x="15503" y="14969"/>
                  </a:cubicBezTo>
                  <a:cubicBezTo>
                    <a:pt x="15454" y="15019"/>
                    <a:pt x="15462" y="14879"/>
                    <a:pt x="15438" y="14822"/>
                  </a:cubicBezTo>
                  <a:cubicBezTo>
                    <a:pt x="15421" y="14756"/>
                    <a:pt x="15446" y="14682"/>
                    <a:pt x="15438" y="14641"/>
                  </a:cubicBezTo>
                  <a:cubicBezTo>
                    <a:pt x="15430" y="14600"/>
                    <a:pt x="15323" y="14617"/>
                    <a:pt x="15315" y="14575"/>
                  </a:cubicBezTo>
                  <a:cubicBezTo>
                    <a:pt x="15306" y="14543"/>
                    <a:pt x="15512" y="14493"/>
                    <a:pt x="15561" y="14452"/>
                  </a:cubicBezTo>
                  <a:cubicBezTo>
                    <a:pt x="15610" y="14411"/>
                    <a:pt x="15610" y="14165"/>
                    <a:pt x="15577" y="14173"/>
                  </a:cubicBezTo>
                  <a:cubicBezTo>
                    <a:pt x="15536" y="14182"/>
                    <a:pt x="15323" y="14346"/>
                    <a:pt x="15265" y="14395"/>
                  </a:cubicBezTo>
                  <a:cubicBezTo>
                    <a:pt x="15200" y="14436"/>
                    <a:pt x="15060" y="14575"/>
                    <a:pt x="15011" y="14625"/>
                  </a:cubicBezTo>
                  <a:cubicBezTo>
                    <a:pt x="14962" y="14674"/>
                    <a:pt x="14954" y="14690"/>
                    <a:pt x="14929" y="14740"/>
                  </a:cubicBezTo>
                  <a:cubicBezTo>
                    <a:pt x="14904" y="14789"/>
                    <a:pt x="14724" y="14912"/>
                    <a:pt x="14691" y="14953"/>
                  </a:cubicBezTo>
                  <a:cubicBezTo>
                    <a:pt x="14666" y="14994"/>
                    <a:pt x="14740" y="15010"/>
                    <a:pt x="14757" y="15051"/>
                  </a:cubicBezTo>
                  <a:cubicBezTo>
                    <a:pt x="14765" y="15084"/>
                    <a:pt x="14633" y="15191"/>
                    <a:pt x="14584" y="15232"/>
                  </a:cubicBezTo>
                  <a:cubicBezTo>
                    <a:pt x="14535" y="15273"/>
                    <a:pt x="14486" y="15175"/>
                    <a:pt x="14437" y="15207"/>
                  </a:cubicBezTo>
                  <a:cubicBezTo>
                    <a:pt x="14387" y="15240"/>
                    <a:pt x="14445" y="15347"/>
                    <a:pt x="14396" y="15347"/>
                  </a:cubicBezTo>
                  <a:cubicBezTo>
                    <a:pt x="14354" y="15347"/>
                    <a:pt x="14322" y="15240"/>
                    <a:pt x="14313" y="15166"/>
                  </a:cubicBezTo>
                  <a:cubicBezTo>
                    <a:pt x="14305" y="15101"/>
                    <a:pt x="14420" y="14896"/>
                    <a:pt x="14437" y="14846"/>
                  </a:cubicBezTo>
                  <a:cubicBezTo>
                    <a:pt x="14453" y="14789"/>
                    <a:pt x="14387" y="14772"/>
                    <a:pt x="14437" y="14723"/>
                  </a:cubicBezTo>
                  <a:cubicBezTo>
                    <a:pt x="14486" y="14674"/>
                    <a:pt x="14551" y="14617"/>
                    <a:pt x="14584" y="14559"/>
                  </a:cubicBezTo>
                  <a:cubicBezTo>
                    <a:pt x="14617" y="14502"/>
                    <a:pt x="14929" y="14346"/>
                    <a:pt x="14945" y="14329"/>
                  </a:cubicBezTo>
                  <a:cubicBezTo>
                    <a:pt x="14970" y="14305"/>
                    <a:pt x="14740" y="14223"/>
                    <a:pt x="14691" y="14239"/>
                  </a:cubicBezTo>
                  <a:cubicBezTo>
                    <a:pt x="14642" y="14264"/>
                    <a:pt x="14379" y="14305"/>
                    <a:pt x="14338" y="14305"/>
                  </a:cubicBezTo>
                  <a:cubicBezTo>
                    <a:pt x="14289" y="14296"/>
                    <a:pt x="14453" y="14198"/>
                    <a:pt x="14445" y="14165"/>
                  </a:cubicBezTo>
                  <a:cubicBezTo>
                    <a:pt x="14437" y="14141"/>
                    <a:pt x="14322" y="14190"/>
                    <a:pt x="14264" y="14214"/>
                  </a:cubicBezTo>
                  <a:cubicBezTo>
                    <a:pt x="14207" y="14231"/>
                    <a:pt x="14149" y="14141"/>
                    <a:pt x="14092" y="14149"/>
                  </a:cubicBezTo>
                  <a:cubicBezTo>
                    <a:pt x="14043" y="14157"/>
                    <a:pt x="14067" y="14305"/>
                    <a:pt x="14026" y="14337"/>
                  </a:cubicBezTo>
                  <a:cubicBezTo>
                    <a:pt x="13985" y="14370"/>
                    <a:pt x="13969" y="14239"/>
                    <a:pt x="13952" y="14247"/>
                  </a:cubicBezTo>
                  <a:cubicBezTo>
                    <a:pt x="13936" y="14255"/>
                    <a:pt x="13887" y="14288"/>
                    <a:pt x="13878" y="14313"/>
                  </a:cubicBezTo>
                  <a:cubicBezTo>
                    <a:pt x="13870" y="14337"/>
                    <a:pt x="13887" y="14346"/>
                    <a:pt x="13903" y="14395"/>
                  </a:cubicBezTo>
                  <a:cubicBezTo>
                    <a:pt x="13920" y="14436"/>
                    <a:pt x="14141" y="14526"/>
                    <a:pt x="14149" y="14567"/>
                  </a:cubicBezTo>
                  <a:cubicBezTo>
                    <a:pt x="14158" y="14608"/>
                    <a:pt x="13985" y="14559"/>
                    <a:pt x="13928" y="14567"/>
                  </a:cubicBezTo>
                  <a:cubicBezTo>
                    <a:pt x="13862" y="14567"/>
                    <a:pt x="13870" y="14633"/>
                    <a:pt x="13862" y="14715"/>
                  </a:cubicBezTo>
                  <a:cubicBezTo>
                    <a:pt x="13846" y="14789"/>
                    <a:pt x="13985" y="14797"/>
                    <a:pt x="13903" y="14846"/>
                  </a:cubicBezTo>
                  <a:cubicBezTo>
                    <a:pt x="13821" y="14904"/>
                    <a:pt x="13649" y="14822"/>
                    <a:pt x="13575" y="14813"/>
                  </a:cubicBezTo>
                  <a:cubicBezTo>
                    <a:pt x="13501" y="14813"/>
                    <a:pt x="13296" y="14978"/>
                    <a:pt x="13263" y="15010"/>
                  </a:cubicBezTo>
                  <a:cubicBezTo>
                    <a:pt x="13238" y="15043"/>
                    <a:pt x="13337" y="15084"/>
                    <a:pt x="13345" y="15117"/>
                  </a:cubicBezTo>
                  <a:cubicBezTo>
                    <a:pt x="13361" y="15158"/>
                    <a:pt x="13181" y="15134"/>
                    <a:pt x="13140" y="15150"/>
                  </a:cubicBezTo>
                  <a:cubicBezTo>
                    <a:pt x="13099" y="15166"/>
                    <a:pt x="13173" y="15199"/>
                    <a:pt x="13189" y="15216"/>
                  </a:cubicBezTo>
                  <a:cubicBezTo>
                    <a:pt x="13206" y="15232"/>
                    <a:pt x="13164" y="15273"/>
                    <a:pt x="13148" y="15314"/>
                  </a:cubicBezTo>
                  <a:cubicBezTo>
                    <a:pt x="13132" y="15363"/>
                    <a:pt x="13296" y="15380"/>
                    <a:pt x="13279" y="15421"/>
                  </a:cubicBezTo>
                  <a:cubicBezTo>
                    <a:pt x="13263" y="15462"/>
                    <a:pt x="13123" y="15470"/>
                    <a:pt x="13033" y="15511"/>
                  </a:cubicBezTo>
                  <a:cubicBezTo>
                    <a:pt x="12943" y="15560"/>
                    <a:pt x="12951" y="15347"/>
                    <a:pt x="12927" y="15306"/>
                  </a:cubicBezTo>
                  <a:cubicBezTo>
                    <a:pt x="12902" y="15257"/>
                    <a:pt x="12844" y="15314"/>
                    <a:pt x="12730" y="15363"/>
                  </a:cubicBezTo>
                  <a:cubicBezTo>
                    <a:pt x="12615" y="15404"/>
                    <a:pt x="12459" y="15380"/>
                    <a:pt x="12426" y="15363"/>
                  </a:cubicBezTo>
                  <a:cubicBezTo>
                    <a:pt x="12393" y="15355"/>
                    <a:pt x="12459" y="15314"/>
                    <a:pt x="12483" y="15289"/>
                  </a:cubicBezTo>
                  <a:cubicBezTo>
                    <a:pt x="12500" y="15273"/>
                    <a:pt x="12442" y="15224"/>
                    <a:pt x="12401" y="15207"/>
                  </a:cubicBezTo>
                  <a:cubicBezTo>
                    <a:pt x="12360" y="15183"/>
                    <a:pt x="12204" y="15166"/>
                    <a:pt x="12081" y="15183"/>
                  </a:cubicBezTo>
                  <a:cubicBezTo>
                    <a:pt x="11966" y="15199"/>
                    <a:pt x="11728" y="15109"/>
                    <a:pt x="11695" y="15150"/>
                  </a:cubicBezTo>
                  <a:cubicBezTo>
                    <a:pt x="11663" y="15199"/>
                    <a:pt x="11958" y="15298"/>
                    <a:pt x="12057" y="15339"/>
                  </a:cubicBezTo>
                  <a:cubicBezTo>
                    <a:pt x="12155" y="15380"/>
                    <a:pt x="12221" y="15273"/>
                    <a:pt x="12262" y="15281"/>
                  </a:cubicBezTo>
                  <a:cubicBezTo>
                    <a:pt x="12295" y="15289"/>
                    <a:pt x="12286" y="15396"/>
                    <a:pt x="12286" y="15437"/>
                  </a:cubicBezTo>
                  <a:cubicBezTo>
                    <a:pt x="12286" y="15478"/>
                    <a:pt x="12254" y="15478"/>
                    <a:pt x="12213" y="15536"/>
                  </a:cubicBezTo>
                  <a:cubicBezTo>
                    <a:pt x="12180" y="15593"/>
                    <a:pt x="12327" y="15634"/>
                    <a:pt x="12311" y="15741"/>
                  </a:cubicBezTo>
                  <a:cubicBezTo>
                    <a:pt x="12295" y="15839"/>
                    <a:pt x="12073" y="15634"/>
                    <a:pt x="11975" y="15568"/>
                  </a:cubicBezTo>
                  <a:cubicBezTo>
                    <a:pt x="11876" y="15503"/>
                    <a:pt x="11704" y="15486"/>
                    <a:pt x="11671" y="15503"/>
                  </a:cubicBezTo>
                  <a:cubicBezTo>
                    <a:pt x="11646" y="15511"/>
                    <a:pt x="11663" y="15560"/>
                    <a:pt x="11654" y="15651"/>
                  </a:cubicBezTo>
                  <a:cubicBezTo>
                    <a:pt x="11646" y="15741"/>
                    <a:pt x="11638" y="15675"/>
                    <a:pt x="11482" y="15675"/>
                  </a:cubicBezTo>
                  <a:cubicBezTo>
                    <a:pt x="11334" y="15667"/>
                    <a:pt x="11449" y="15601"/>
                    <a:pt x="11433" y="15568"/>
                  </a:cubicBezTo>
                  <a:cubicBezTo>
                    <a:pt x="11408" y="15536"/>
                    <a:pt x="11228" y="15675"/>
                    <a:pt x="11170" y="15741"/>
                  </a:cubicBezTo>
                  <a:cubicBezTo>
                    <a:pt x="11113" y="15806"/>
                    <a:pt x="11170" y="15782"/>
                    <a:pt x="11203" y="15864"/>
                  </a:cubicBezTo>
                  <a:cubicBezTo>
                    <a:pt x="11244" y="15954"/>
                    <a:pt x="11400" y="16003"/>
                    <a:pt x="11408" y="16061"/>
                  </a:cubicBezTo>
                  <a:cubicBezTo>
                    <a:pt x="11408" y="16127"/>
                    <a:pt x="11146" y="15979"/>
                    <a:pt x="11113" y="15987"/>
                  </a:cubicBezTo>
                  <a:cubicBezTo>
                    <a:pt x="11080" y="15987"/>
                    <a:pt x="11080" y="16036"/>
                    <a:pt x="11039" y="16102"/>
                  </a:cubicBezTo>
                  <a:cubicBezTo>
                    <a:pt x="10998" y="16176"/>
                    <a:pt x="10768" y="16307"/>
                    <a:pt x="10711" y="16291"/>
                  </a:cubicBezTo>
                  <a:cubicBezTo>
                    <a:pt x="10661" y="16274"/>
                    <a:pt x="10793" y="16168"/>
                    <a:pt x="10834" y="16127"/>
                  </a:cubicBezTo>
                  <a:cubicBezTo>
                    <a:pt x="10867" y="16094"/>
                    <a:pt x="10957" y="15946"/>
                    <a:pt x="10982" y="15913"/>
                  </a:cubicBezTo>
                  <a:cubicBezTo>
                    <a:pt x="11014" y="15880"/>
                    <a:pt x="10982" y="15864"/>
                    <a:pt x="10957" y="15798"/>
                  </a:cubicBezTo>
                  <a:cubicBezTo>
                    <a:pt x="10932" y="15724"/>
                    <a:pt x="10990" y="15675"/>
                    <a:pt x="10998" y="15634"/>
                  </a:cubicBezTo>
                  <a:cubicBezTo>
                    <a:pt x="11006" y="15601"/>
                    <a:pt x="11006" y="15511"/>
                    <a:pt x="10982" y="15503"/>
                  </a:cubicBezTo>
                  <a:cubicBezTo>
                    <a:pt x="10965" y="15486"/>
                    <a:pt x="10744" y="15700"/>
                    <a:pt x="10735" y="15782"/>
                  </a:cubicBezTo>
                  <a:cubicBezTo>
                    <a:pt x="10719" y="15856"/>
                    <a:pt x="10809" y="15872"/>
                    <a:pt x="10801" y="15913"/>
                  </a:cubicBezTo>
                  <a:cubicBezTo>
                    <a:pt x="10801" y="15954"/>
                    <a:pt x="10768" y="15954"/>
                    <a:pt x="10694" y="16003"/>
                  </a:cubicBezTo>
                  <a:cubicBezTo>
                    <a:pt x="10612" y="16061"/>
                    <a:pt x="10473" y="16118"/>
                    <a:pt x="10448" y="16102"/>
                  </a:cubicBezTo>
                  <a:cubicBezTo>
                    <a:pt x="10432" y="16077"/>
                    <a:pt x="10522" y="15905"/>
                    <a:pt x="10538" y="15848"/>
                  </a:cubicBezTo>
                  <a:cubicBezTo>
                    <a:pt x="10563" y="15790"/>
                    <a:pt x="10563" y="15708"/>
                    <a:pt x="10555" y="15692"/>
                  </a:cubicBezTo>
                  <a:cubicBezTo>
                    <a:pt x="10538" y="15667"/>
                    <a:pt x="10473" y="15700"/>
                    <a:pt x="10391" y="15708"/>
                  </a:cubicBezTo>
                  <a:cubicBezTo>
                    <a:pt x="10317" y="15708"/>
                    <a:pt x="10226" y="15774"/>
                    <a:pt x="10194" y="15782"/>
                  </a:cubicBezTo>
                  <a:cubicBezTo>
                    <a:pt x="10161" y="15798"/>
                    <a:pt x="10112" y="15848"/>
                    <a:pt x="10103" y="15897"/>
                  </a:cubicBezTo>
                  <a:cubicBezTo>
                    <a:pt x="10103" y="15946"/>
                    <a:pt x="10268" y="15987"/>
                    <a:pt x="10284" y="16003"/>
                  </a:cubicBezTo>
                  <a:cubicBezTo>
                    <a:pt x="10300" y="16020"/>
                    <a:pt x="10202" y="16044"/>
                    <a:pt x="10153" y="16061"/>
                  </a:cubicBezTo>
                  <a:cubicBezTo>
                    <a:pt x="10103" y="16077"/>
                    <a:pt x="10185" y="16135"/>
                    <a:pt x="10185" y="16159"/>
                  </a:cubicBezTo>
                  <a:cubicBezTo>
                    <a:pt x="10194" y="16184"/>
                    <a:pt x="10284" y="16184"/>
                    <a:pt x="10341" y="16184"/>
                  </a:cubicBezTo>
                  <a:cubicBezTo>
                    <a:pt x="10399" y="16184"/>
                    <a:pt x="10464" y="16365"/>
                    <a:pt x="10473" y="16414"/>
                  </a:cubicBezTo>
                  <a:cubicBezTo>
                    <a:pt x="10481" y="16463"/>
                    <a:pt x="10325" y="16365"/>
                    <a:pt x="10268" y="16332"/>
                  </a:cubicBezTo>
                  <a:cubicBezTo>
                    <a:pt x="10210" y="16299"/>
                    <a:pt x="10046" y="16159"/>
                    <a:pt x="10021" y="16143"/>
                  </a:cubicBezTo>
                  <a:cubicBezTo>
                    <a:pt x="10005" y="16135"/>
                    <a:pt x="9865" y="16102"/>
                    <a:pt x="9841" y="16135"/>
                  </a:cubicBezTo>
                  <a:cubicBezTo>
                    <a:pt x="9816" y="16159"/>
                    <a:pt x="9972" y="16225"/>
                    <a:pt x="10005" y="16250"/>
                  </a:cubicBezTo>
                  <a:cubicBezTo>
                    <a:pt x="10038" y="16282"/>
                    <a:pt x="9972" y="16299"/>
                    <a:pt x="9931" y="16323"/>
                  </a:cubicBezTo>
                  <a:cubicBezTo>
                    <a:pt x="9890" y="16348"/>
                    <a:pt x="9783" y="16332"/>
                    <a:pt x="9677" y="16323"/>
                  </a:cubicBezTo>
                  <a:cubicBezTo>
                    <a:pt x="9570" y="16315"/>
                    <a:pt x="9537" y="16127"/>
                    <a:pt x="9504" y="16143"/>
                  </a:cubicBezTo>
                  <a:cubicBezTo>
                    <a:pt x="9471" y="16151"/>
                    <a:pt x="9430" y="16233"/>
                    <a:pt x="9398" y="16274"/>
                  </a:cubicBezTo>
                  <a:cubicBezTo>
                    <a:pt x="9365" y="16307"/>
                    <a:pt x="9422" y="16373"/>
                    <a:pt x="9439" y="16406"/>
                  </a:cubicBezTo>
                  <a:cubicBezTo>
                    <a:pt x="9447" y="16447"/>
                    <a:pt x="9381" y="16488"/>
                    <a:pt x="9340" y="16529"/>
                  </a:cubicBezTo>
                  <a:cubicBezTo>
                    <a:pt x="9307" y="16570"/>
                    <a:pt x="9176" y="16561"/>
                    <a:pt x="9143" y="16594"/>
                  </a:cubicBezTo>
                  <a:cubicBezTo>
                    <a:pt x="9102" y="16635"/>
                    <a:pt x="9143" y="16742"/>
                    <a:pt x="9151" y="16758"/>
                  </a:cubicBezTo>
                  <a:cubicBezTo>
                    <a:pt x="9160" y="16775"/>
                    <a:pt x="9217" y="16808"/>
                    <a:pt x="9225" y="16832"/>
                  </a:cubicBezTo>
                  <a:cubicBezTo>
                    <a:pt x="9233" y="16857"/>
                    <a:pt x="9102" y="16873"/>
                    <a:pt x="9094" y="16898"/>
                  </a:cubicBezTo>
                  <a:cubicBezTo>
                    <a:pt x="9086" y="16931"/>
                    <a:pt x="9209" y="16996"/>
                    <a:pt x="9135" y="16988"/>
                  </a:cubicBezTo>
                  <a:cubicBezTo>
                    <a:pt x="9053" y="16988"/>
                    <a:pt x="8946" y="16955"/>
                    <a:pt x="8938" y="16996"/>
                  </a:cubicBezTo>
                  <a:cubicBezTo>
                    <a:pt x="8922" y="17046"/>
                    <a:pt x="9069" y="17070"/>
                    <a:pt x="9094" y="17128"/>
                  </a:cubicBezTo>
                  <a:cubicBezTo>
                    <a:pt x="9110" y="17177"/>
                    <a:pt x="8807" y="17062"/>
                    <a:pt x="8741" y="17062"/>
                  </a:cubicBezTo>
                  <a:cubicBezTo>
                    <a:pt x="8667" y="17062"/>
                    <a:pt x="8413" y="17210"/>
                    <a:pt x="8388" y="17234"/>
                  </a:cubicBezTo>
                  <a:cubicBezTo>
                    <a:pt x="8355" y="17259"/>
                    <a:pt x="8355" y="17292"/>
                    <a:pt x="8355" y="17349"/>
                  </a:cubicBezTo>
                  <a:cubicBezTo>
                    <a:pt x="8355" y="17399"/>
                    <a:pt x="8569" y="17366"/>
                    <a:pt x="8643" y="17382"/>
                  </a:cubicBezTo>
                  <a:cubicBezTo>
                    <a:pt x="8716" y="17390"/>
                    <a:pt x="8930" y="17292"/>
                    <a:pt x="8995" y="17284"/>
                  </a:cubicBezTo>
                  <a:cubicBezTo>
                    <a:pt x="9061" y="17267"/>
                    <a:pt x="9168" y="17399"/>
                    <a:pt x="9168" y="17423"/>
                  </a:cubicBezTo>
                  <a:cubicBezTo>
                    <a:pt x="9168" y="17448"/>
                    <a:pt x="8938" y="17522"/>
                    <a:pt x="8897" y="17571"/>
                  </a:cubicBezTo>
                  <a:cubicBezTo>
                    <a:pt x="8856" y="17612"/>
                    <a:pt x="8872" y="17620"/>
                    <a:pt x="8799" y="17628"/>
                  </a:cubicBezTo>
                  <a:cubicBezTo>
                    <a:pt x="8725" y="17637"/>
                    <a:pt x="8675" y="17497"/>
                    <a:pt x="8618" y="17513"/>
                  </a:cubicBezTo>
                  <a:cubicBezTo>
                    <a:pt x="8561" y="17538"/>
                    <a:pt x="8503" y="17571"/>
                    <a:pt x="8446" y="17620"/>
                  </a:cubicBezTo>
                  <a:cubicBezTo>
                    <a:pt x="8396" y="17661"/>
                    <a:pt x="8478" y="17735"/>
                    <a:pt x="8454" y="17760"/>
                  </a:cubicBezTo>
                  <a:cubicBezTo>
                    <a:pt x="8429" y="17784"/>
                    <a:pt x="8298" y="17743"/>
                    <a:pt x="8281" y="17784"/>
                  </a:cubicBezTo>
                  <a:cubicBezTo>
                    <a:pt x="8265" y="17825"/>
                    <a:pt x="8364" y="17809"/>
                    <a:pt x="8380" y="17842"/>
                  </a:cubicBezTo>
                  <a:cubicBezTo>
                    <a:pt x="8396" y="17883"/>
                    <a:pt x="8273" y="17850"/>
                    <a:pt x="8216" y="17866"/>
                  </a:cubicBezTo>
                  <a:cubicBezTo>
                    <a:pt x="8167" y="17883"/>
                    <a:pt x="8249" y="17907"/>
                    <a:pt x="8281" y="17973"/>
                  </a:cubicBezTo>
                  <a:cubicBezTo>
                    <a:pt x="8323" y="18030"/>
                    <a:pt x="8191" y="18014"/>
                    <a:pt x="8158" y="18030"/>
                  </a:cubicBezTo>
                  <a:cubicBezTo>
                    <a:pt x="8126" y="18055"/>
                    <a:pt x="8216" y="18096"/>
                    <a:pt x="8240" y="18129"/>
                  </a:cubicBezTo>
                  <a:cubicBezTo>
                    <a:pt x="8257" y="18154"/>
                    <a:pt x="8158" y="18137"/>
                    <a:pt x="8093" y="18113"/>
                  </a:cubicBezTo>
                  <a:cubicBezTo>
                    <a:pt x="8019" y="18088"/>
                    <a:pt x="8019" y="18030"/>
                    <a:pt x="7994" y="17973"/>
                  </a:cubicBezTo>
                  <a:cubicBezTo>
                    <a:pt x="7978" y="17916"/>
                    <a:pt x="7978" y="17801"/>
                    <a:pt x="7937" y="17735"/>
                  </a:cubicBezTo>
                  <a:cubicBezTo>
                    <a:pt x="7904" y="17678"/>
                    <a:pt x="7855" y="17678"/>
                    <a:pt x="7797" y="17743"/>
                  </a:cubicBezTo>
                  <a:cubicBezTo>
                    <a:pt x="7740" y="17801"/>
                    <a:pt x="7691" y="17817"/>
                    <a:pt x="7707" y="17866"/>
                  </a:cubicBezTo>
                  <a:cubicBezTo>
                    <a:pt x="7732" y="17916"/>
                    <a:pt x="7822" y="17883"/>
                    <a:pt x="7847" y="17932"/>
                  </a:cubicBezTo>
                  <a:cubicBezTo>
                    <a:pt x="7863" y="17973"/>
                    <a:pt x="7707" y="17973"/>
                    <a:pt x="7658" y="18030"/>
                  </a:cubicBezTo>
                  <a:cubicBezTo>
                    <a:pt x="7609" y="18096"/>
                    <a:pt x="7502" y="18063"/>
                    <a:pt x="7469" y="18088"/>
                  </a:cubicBezTo>
                  <a:cubicBezTo>
                    <a:pt x="7436" y="18113"/>
                    <a:pt x="7518" y="18129"/>
                    <a:pt x="7559" y="18162"/>
                  </a:cubicBezTo>
                  <a:cubicBezTo>
                    <a:pt x="7592" y="18195"/>
                    <a:pt x="7715" y="18211"/>
                    <a:pt x="7715" y="18260"/>
                  </a:cubicBezTo>
                  <a:cubicBezTo>
                    <a:pt x="7715" y="18318"/>
                    <a:pt x="7600" y="18293"/>
                    <a:pt x="7510" y="18310"/>
                  </a:cubicBezTo>
                  <a:cubicBezTo>
                    <a:pt x="7428" y="18326"/>
                    <a:pt x="7436" y="18375"/>
                    <a:pt x="7494" y="18383"/>
                  </a:cubicBezTo>
                  <a:cubicBezTo>
                    <a:pt x="7551" y="18383"/>
                    <a:pt x="7526" y="18441"/>
                    <a:pt x="7584" y="18482"/>
                  </a:cubicBezTo>
                  <a:cubicBezTo>
                    <a:pt x="7650" y="18523"/>
                    <a:pt x="7740" y="18433"/>
                    <a:pt x="7789" y="18465"/>
                  </a:cubicBezTo>
                  <a:cubicBezTo>
                    <a:pt x="7830" y="18498"/>
                    <a:pt x="7666" y="18564"/>
                    <a:pt x="7641" y="18597"/>
                  </a:cubicBezTo>
                  <a:cubicBezTo>
                    <a:pt x="7609" y="18638"/>
                    <a:pt x="7748" y="18679"/>
                    <a:pt x="7723" y="18720"/>
                  </a:cubicBezTo>
                  <a:cubicBezTo>
                    <a:pt x="7707" y="18753"/>
                    <a:pt x="7584" y="18687"/>
                    <a:pt x="7477" y="18638"/>
                  </a:cubicBezTo>
                  <a:cubicBezTo>
                    <a:pt x="7379" y="18580"/>
                    <a:pt x="7321" y="18589"/>
                    <a:pt x="7256" y="18580"/>
                  </a:cubicBezTo>
                  <a:cubicBezTo>
                    <a:pt x="7198" y="18572"/>
                    <a:pt x="7198" y="18630"/>
                    <a:pt x="7157" y="18679"/>
                  </a:cubicBezTo>
                  <a:cubicBezTo>
                    <a:pt x="7108" y="18728"/>
                    <a:pt x="6993" y="18646"/>
                    <a:pt x="6952" y="18654"/>
                  </a:cubicBezTo>
                  <a:cubicBezTo>
                    <a:pt x="6911" y="18671"/>
                    <a:pt x="6829" y="18728"/>
                    <a:pt x="6804" y="18786"/>
                  </a:cubicBezTo>
                  <a:cubicBezTo>
                    <a:pt x="6788" y="18843"/>
                    <a:pt x="7092" y="18761"/>
                    <a:pt x="7157" y="18753"/>
                  </a:cubicBezTo>
                  <a:cubicBezTo>
                    <a:pt x="7223" y="18744"/>
                    <a:pt x="7395" y="18827"/>
                    <a:pt x="7436" y="18843"/>
                  </a:cubicBezTo>
                  <a:cubicBezTo>
                    <a:pt x="7477" y="18859"/>
                    <a:pt x="7526" y="18966"/>
                    <a:pt x="7469" y="19032"/>
                  </a:cubicBezTo>
                  <a:cubicBezTo>
                    <a:pt x="7412" y="19097"/>
                    <a:pt x="7387" y="18966"/>
                    <a:pt x="7305" y="18950"/>
                  </a:cubicBezTo>
                  <a:cubicBezTo>
                    <a:pt x="7223" y="18941"/>
                    <a:pt x="7092" y="18941"/>
                    <a:pt x="6985" y="18933"/>
                  </a:cubicBezTo>
                  <a:cubicBezTo>
                    <a:pt x="6878" y="18925"/>
                    <a:pt x="6780" y="18941"/>
                    <a:pt x="6747" y="19007"/>
                  </a:cubicBezTo>
                  <a:cubicBezTo>
                    <a:pt x="6714" y="19081"/>
                    <a:pt x="6919" y="19056"/>
                    <a:pt x="6886" y="19106"/>
                  </a:cubicBezTo>
                  <a:cubicBezTo>
                    <a:pt x="6862" y="19155"/>
                    <a:pt x="6706" y="19106"/>
                    <a:pt x="6616" y="19130"/>
                  </a:cubicBezTo>
                  <a:cubicBezTo>
                    <a:pt x="6525" y="19147"/>
                    <a:pt x="6386" y="19171"/>
                    <a:pt x="6254" y="19212"/>
                  </a:cubicBezTo>
                  <a:cubicBezTo>
                    <a:pt x="6123" y="19261"/>
                    <a:pt x="6271" y="19278"/>
                    <a:pt x="6304" y="19319"/>
                  </a:cubicBezTo>
                  <a:cubicBezTo>
                    <a:pt x="6328" y="19360"/>
                    <a:pt x="6468" y="19352"/>
                    <a:pt x="6476" y="19385"/>
                  </a:cubicBezTo>
                  <a:cubicBezTo>
                    <a:pt x="6476" y="19426"/>
                    <a:pt x="6361" y="19434"/>
                    <a:pt x="6304" y="19434"/>
                  </a:cubicBezTo>
                  <a:cubicBezTo>
                    <a:pt x="6238" y="19434"/>
                    <a:pt x="6148" y="19467"/>
                    <a:pt x="6148" y="19508"/>
                  </a:cubicBezTo>
                  <a:cubicBezTo>
                    <a:pt x="6148" y="19549"/>
                    <a:pt x="6099" y="19557"/>
                    <a:pt x="6057" y="19590"/>
                  </a:cubicBezTo>
                  <a:cubicBezTo>
                    <a:pt x="6025" y="19614"/>
                    <a:pt x="6082" y="19614"/>
                    <a:pt x="6140" y="19614"/>
                  </a:cubicBezTo>
                  <a:cubicBezTo>
                    <a:pt x="6197" y="19623"/>
                    <a:pt x="6230" y="19582"/>
                    <a:pt x="6287" y="19614"/>
                  </a:cubicBezTo>
                  <a:cubicBezTo>
                    <a:pt x="6336" y="19647"/>
                    <a:pt x="6287" y="19696"/>
                    <a:pt x="6246" y="19746"/>
                  </a:cubicBezTo>
                  <a:cubicBezTo>
                    <a:pt x="6213" y="19795"/>
                    <a:pt x="6131" y="19746"/>
                    <a:pt x="6082" y="19746"/>
                  </a:cubicBezTo>
                  <a:cubicBezTo>
                    <a:pt x="6033" y="19754"/>
                    <a:pt x="5951" y="19770"/>
                    <a:pt x="5828" y="19787"/>
                  </a:cubicBezTo>
                  <a:cubicBezTo>
                    <a:pt x="5705" y="19803"/>
                    <a:pt x="5787" y="19828"/>
                    <a:pt x="5787" y="19902"/>
                  </a:cubicBezTo>
                  <a:cubicBezTo>
                    <a:pt x="5778" y="19975"/>
                    <a:pt x="5910" y="19951"/>
                    <a:pt x="5959" y="19984"/>
                  </a:cubicBezTo>
                  <a:cubicBezTo>
                    <a:pt x="6008" y="20008"/>
                    <a:pt x="6033" y="20017"/>
                    <a:pt x="6099" y="20000"/>
                  </a:cubicBezTo>
                  <a:cubicBezTo>
                    <a:pt x="6172" y="19992"/>
                    <a:pt x="6501" y="19943"/>
                    <a:pt x="6492" y="19984"/>
                  </a:cubicBezTo>
                  <a:cubicBezTo>
                    <a:pt x="6476" y="20033"/>
                    <a:pt x="6312" y="20148"/>
                    <a:pt x="6213" y="20181"/>
                  </a:cubicBezTo>
                  <a:cubicBezTo>
                    <a:pt x="6107" y="20213"/>
                    <a:pt x="6090" y="20107"/>
                    <a:pt x="6033" y="20123"/>
                  </a:cubicBezTo>
                  <a:cubicBezTo>
                    <a:pt x="5975" y="20148"/>
                    <a:pt x="5836" y="20164"/>
                    <a:pt x="5787" y="20189"/>
                  </a:cubicBezTo>
                  <a:cubicBezTo>
                    <a:pt x="5729" y="20213"/>
                    <a:pt x="5778" y="20222"/>
                    <a:pt x="5778" y="20279"/>
                  </a:cubicBezTo>
                  <a:cubicBezTo>
                    <a:pt x="5778" y="20328"/>
                    <a:pt x="5754" y="20320"/>
                    <a:pt x="5746" y="20361"/>
                  </a:cubicBezTo>
                  <a:cubicBezTo>
                    <a:pt x="5729" y="20402"/>
                    <a:pt x="5893" y="20509"/>
                    <a:pt x="5861" y="20542"/>
                  </a:cubicBezTo>
                  <a:cubicBezTo>
                    <a:pt x="5828" y="20583"/>
                    <a:pt x="5729" y="20476"/>
                    <a:pt x="5664" y="20468"/>
                  </a:cubicBezTo>
                  <a:cubicBezTo>
                    <a:pt x="5590" y="20451"/>
                    <a:pt x="5540" y="20558"/>
                    <a:pt x="5516" y="20624"/>
                  </a:cubicBezTo>
                  <a:cubicBezTo>
                    <a:pt x="5483" y="20681"/>
                    <a:pt x="5598" y="20772"/>
                    <a:pt x="5590" y="20821"/>
                  </a:cubicBezTo>
                  <a:cubicBezTo>
                    <a:pt x="5581" y="20862"/>
                    <a:pt x="5491" y="20788"/>
                    <a:pt x="5450" y="20772"/>
                  </a:cubicBezTo>
                  <a:cubicBezTo>
                    <a:pt x="5417" y="20763"/>
                    <a:pt x="5401" y="20804"/>
                    <a:pt x="5401" y="20845"/>
                  </a:cubicBezTo>
                  <a:cubicBezTo>
                    <a:pt x="5401" y="20878"/>
                    <a:pt x="5557" y="20968"/>
                    <a:pt x="5573" y="21010"/>
                  </a:cubicBezTo>
                  <a:cubicBezTo>
                    <a:pt x="5590" y="21059"/>
                    <a:pt x="5491" y="21092"/>
                    <a:pt x="5467" y="21083"/>
                  </a:cubicBezTo>
                  <a:cubicBezTo>
                    <a:pt x="5442" y="21075"/>
                    <a:pt x="5286" y="20936"/>
                    <a:pt x="5270" y="20944"/>
                  </a:cubicBezTo>
                  <a:cubicBezTo>
                    <a:pt x="5253" y="20952"/>
                    <a:pt x="5204" y="21075"/>
                    <a:pt x="5179" y="21141"/>
                  </a:cubicBezTo>
                  <a:cubicBezTo>
                    <a:pt x="5155" y="21206"/>
                    <a:pt x="5294" y="21133"/>
                    <a:pt x="5352" y="21157"/>
                  </a:cubicBezTo>
                  <a:cubicBezTo>
                    <a:pt x="5409" y="21174"/>
                    <a:pt x="5393" y="21272"/>
                    <a:pt x="5450" y="21272"/>
                  </a:cubicBezTo>
                  <a:cubicBezTo>
                    <a:pt x="5499" y="21264"/>
                    <a:pt x="5696" y="21149"/>
                    <a:pt x="5705" y="21165"/>
                  </a:cubicBezTo>
                  <a:cubicBezTo>
                    <a:pt x="5721" y="21190"/>
                    <a:pt x="5573" y="21321"/>
                    <a:pt x="5532" y="21362"/>
                  </a:cubicBezTo>
                  <a:cubicBezTo>
                    <a:pt x="5483" y="21412"/>
                    <a:pt x="5286" y="21486"/>
                    <a:pt x="5204" y="21494"/>
                  </a:cubicBezTo>
                  <a:cubicBezTo>
                    <a:pt x="5122" y="21502"/>
                    <a:pt x="5237" y="21387"/>
                    <a:pt x="5229" y="21354"/>
                  </a:cubicBezTo>
                  <a:cubicBezTo>
                    <a:pt x="5229" y="21321"/>
                    <a:pt x="5081" y="21362"/>
                    <a:pt x="5032" y="21379"/>
                  </a:cubicBezTo>
                  <a:cubicBezTo>
                    <a:pt x="4982" y="21403"/>
                    <a:pt x="5023" y="21412"/>
                    <a:pt x="5040" y="21453"/>
                  </a:cubicBezTo>
                  <a:cubicBezTo>
                    <a:pt x="5056" y="21486"/>
                    <a:pt x="4884" y="21551"/>
                    <a:pt x="4900" y="21584"/>
                  </a:cubicBezTo>
                  <a:cubicBezTo>
                    <a:pt x="4909" y="21617"/>
                    <a:pt x="5015" y="21584"/>
                    <a:pt x="5089" y="21584"/>
                  </a:cubicBezTo>
                  <a:cubicBezTo>
                    <a:pt x="5163" y="21584"/>
                    <a:pt x="5352" y="21641"/>
                    <a:pt x="5343" y="21674"/>
                  </a:cubicBezTo>
                  <a:cubicBezTo>
                    <a:pt x="5343" y="21715"/>
                    <a:pt x="4999" y="21658"/>
                    <a:pt x="4966" y="21674"/>
                  </a:cubicBezTo>
                  <a:cubicBezTo>
                    <a:pt x="4933" y="21682"/>
                    <a:pt x="4802" y="21756"/>
                    <a:pt x="4867" y="21806"/>
                  </a:cubicBezTo>
                  <a:cubicBezTo>
                    <a:pt x="4925" y="21863"/>
                    <a:pt x="4703" y="21863"/>
                    <a:pt x="4646" y="21904"/>
                  </a:cubicBezTo>
                  <a:cubicBezTo>
                    <a:pt x="4588" y="21945"/>
                    <a:pt x="4761" y="21994"/>
                    <a:pt x="4769" y="22052"/>
                  </a:cubicBezTo>
                  <a:cubicBezTo>
                    <a:pt x="4777" y="22117"/>
                    <a:pt x="4531" y="22331"/>
                    <a:pt x="4457" y="22314"/>
                  </a:cubicBezTo>
                  <a:cubicBezTo>
                    <a:pt x="4400" y="22298"/>
                    <a:pt x="4474" y="22216"/>
                    <a:pt x="4482" y="22167"/>
                  </a:cubicBezTo>
                  <a:cubicBezTo>
                    <a:pt x="4490" y="22109"/>
                    <a:pt x="4301" y="22085"/>
                    <a:pt x="4236" y="221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74"/>
            <p:cNvSpPr/>
            <p:nvPr/>
          </p:nvSpPr>
          <p:spPr>
            <a:xfrm>
              <a:off x="4411225" y="3130975"/>
              <a:ext cx="131350" cy="256050"/>
            </a:xfrm>
            <a:custGeom>
              <a:avLst/>
              <a:gdLst/>
              <a:ahLst/>
              <a:cxnLst/>
              <a:rect l="l" t="t" r="r" b="b"/>
              <a:pathLst>
                <a:path w="5254" h="10242" extrusionOk="0">
                  <a:moveTo>
                    <a:pt x="871" y="3192"/>
                  </a:moveTo>
                  <a:cubicBezTo>
                    <a:pt x="854" y="3422"/>
                    <a:pt x="846" y="3586"/>
                    <a:pt x="756" y="3742"/>
                  </a:cubicBezTo>
                  <a:cubicBezTo>
                    <a:pt x="666" y="3898"/>
                    <a:pt x="510" y="4021"/>
                    <a:pt x="510" y="4120"/>
                  </a:cubicBezTo>
                  <a:cubicBezTo>
                    <a:pt x="510" y="4218"/>
                    <a:pt x="526" y="4268"/>
                    <a:pt x="583" y="4464"/>
                  </a:cubicBezTo>
                  <a:cubicBezTo>
                    <a:pt x="641" y="4670"/>
                    <a:pt x="674" y="4760"/>
                    <a:pt x="690" y="4990"/>
                  </a:cubicBezTo>
                  <a:cubicBezTo>
                    <a:pt x="698" y="5219"/>
                    <a:pt x="731" y="5302"/>
                    <a:pt x="821" y="5408"/>
                  </a:cubicBezTo>
                  <a:cubicBezTo>
                    <a:pt x="912" y="5507"/>
                    <a:pt x="961" y="5548"/>
                    <a:pt x="920" y="5663"/>
                  </a:cubicBezTo>
                  <a:cubicBezTo>
                    <a:pt x="879" y="5786"/>
                    <a:pt x="879" y="5958"/>
                    <a:pt x="797" y="6114"/>
                  </a:cubicBezTo>
                  <a:cubicBezTo>
                    <a:pt x="715" y="6262"/>
                    <a:pt x="575" y="6344"/>
                    <a:pt x="510" y="6467"/>
                  </a:cubicBezTo>
                  <a:cubicBezTo>
                    <a:pt x="452" y="6582"/>
                    <a:pt x="510" y="6680"/>
                    <a:pt x="460" y="6812"/>
                  </a:cubicBezTo>
                  <a:cubicBezTo>
                    <a:pt x="419" y="6935"/>
                    <a:pt x="247" y="6885"/>
                    <a:pt x="222" y="7000"/>
                  </a:cubicBezTo>
                  <a:cubicBezTo>
                    <a:pt x="198" y="7115"/>
                    <a:pt x="222" y="7156"/>
                    <a:pt x="149" y="7312"/>
                  </a:cubicBezTo>
                  <a:cubicBezTo>
                    <a:pt x="75" y="7460"/>
                    <a:pt x="1" y="7485"/>
                    <a:pt x="1" y="7649"/>
                  </a:cubicBezTo>
                  <a:cubicBezTo>
                    <a:pt x="1" y="7813"/>
                    <a:pt x="83" y="7895"/>
                    <a:pt x="83" y="8043"/>
                  </a:cubicBezTo>
                  <a:cubicBezTo>
                    <a:pt x="83" y="8199"/>
                    <a:pt x="181" y="8297"/>
                    <a:pt x="255" y="8412"/>
                  </a:cubicBezTo>
                  <a:cubicBezTo>
                    <a:pt x="329" y="8535"/>
                    <a:pt x="436" y="8650"/>
                    <a:pt x="378" y="8699"/>
                  </a:cubicBezTo>
                  <a:cubicBezTo>
                    <a:pt x="329" y="8748"/>
                    <a:pt x="329" y="8830"/>
                    <a:pt x="329" y="8978"/>
                  </a:cubicBezTo>
                  <a:cubicBezTo>
                    <a:pt x="329" y="9126"/>
                    <a:pt x="321" y="9216"/>
                    <a:pt x="337" y="9282"/>
                  </a:cubicBezTo>
                  <a:cubicBezTo>
                    <a:pt x="354" y="9339"/>
                    <a:pt x="444" y="9692"/>
                    <a:pt x="575" y="9791"/>
                  </a:cubicBezTo>
                  <a:cubicBezTo>
                    <a:pt x="707" y="9881"/>
                    <a:pt x="805" y="9881"/>
                    <a:pt x="945" y="9971"/>
                  </a:cubicBezTo>
                  <a:cubicBezTo>
                    <a:pt x="1092" y="10053"/>
                    <a:pt x="1199" y="10168"/>
                    <a:pt x="1322" y="10193"/>
                  </a:cubicBezTo>
                  <a:cubicBezTo>
                    <a:pt x="1437" y="10226"/>
                    <a:pt x="1511" y="10242"/>
                    <a:pt x="1609" y="10209"/>
                  </a:cubicBezTo>
                  <a:cubicBezTo>
                    <a:pt x="1708" y="10185"/>
                    <a:pt x="1765" y="10135"/>
                    <a:pt x="1864" y="10086"/>
                  </a:cubicBezTo>
                  <a:cubicBezTo>
                    <a:pt x="1962" y="10037"/>
                    <a:pt x="2036" y="9930"/>
                    <a:pt x="2192" y="9906"/>
                  </a:cubicBezTo>
                  <a:cubicBezTo>
                    <a:pt x="2348" y="9889"/>
                    <a:pt x="2561" y="9938"/>
                    <a:pt x="2660" y="9832"/>
                  </a:cubicBezTo>
                  <a:cubicBezTo>
                    <a:pt x="2758" y="9725"/>
                    <a:pt x="2799" y="9709"/>
                    <a:pt x="2857" y="9512"/>
                  </a:cubicBezTo>
                  <a:cubicBezTo>
                    <a:pt x="2906" y="9323"/>
                    <a:pt x="3078" y="9339"/>
                    <a:pt x="3078" y="9060"/>
                  </a:cubicBezTo>
                  <a:cubicBezTo>
                    <a:pt x="3078" y="8773"/>
                    <a:pt x="3160" y="8543"/>
                    <a:pt x="3251" y="8346"/>
                  </a:cubicBezTo>
                  <a:cubicBezTo>
                    <a:pt x="3341" y="8149"/>
                    <a:pt x="3472" y="7739"/>
                    <a:pt x="3530" y="7509"/>
                  </a:cubicBezTo>
                  <a:cubicBezTo>
                    <a:pt x="3595" y="7288"/>
                    <a:pt x="3940" y="6188"/>
                    <a:pt x="3965" y="6057"/>
                  </a:cubicBezTo>
                  <a:cubicBezTo>
                    <a:pt x="3989" y="5925"/>
                    <a:pt x="4227" y="5252"/>
                    <a:pt x="4268" y="4998"/>
                  </a:cubicBezTo>
                  <a:cubicBezTo>
                    <a:pt x="4309" y="4743"/>
                    <a:pt x="4506" y="4251"/>
                    <a:pt x="4506" y="4153"/>
                  </a:cubicBezTo>
                  <a:cubicBezTo>
                    <a:pt x="4506" y="4062"/>
                    <a:pt x="4334" y="4054"/>
                    <a:pt x="4482" y="3915"/>
                  </a:cubicBezTo>
                  <a:cubicBezTo>
                    <a:pt x="4629" y="3775"/>
                    <a:pt x="4794" y="3693"/>
                    <a:pt x="4761" y="3619"/>
                  </a:cubicBezTo>
                  <a:cubicBezTo>
                    <a:pt x="4736" y="3545"/>
                    <a:pt x="4662" y="3562"/>
                    <a:pt x="4695" y="3471"/>
                  </a:cubicBezTo>
                  <a:cubicBezTo>
                    <a:pt x="4728" y="3389"/>
                    <a:pt x="4769" y="3225"/>
                    <a:pt x="4753" y="3184"/>
                  </a:cubicBezTo>
                  <a:cubicBezTo>
                    <a:pt x="4736" y="3143"/>
                    <a:pt x="4679" y="3143"/>
                    <a:pt x="4662" y="3037"/>
                  </a:cubicBezTo>
                  <a:cubicBezTo>
                    <a:pt x="4646" y="2938"/>
                    <a:pt x="4670" y="2799"/>
                    <a:pt x="4670" y="2774"/>
                  </a:cubicBezTo>
                  <a:cubicBezTo>
                    <a:pt x="4670" y="2749"/>
                    <a:pt x="4621" y="2634"/>
                    <a:pt x="4662" y="2610"/>
                  </a:cubicBezTo>
                  <a:cubicBezTo>
                    <a:pt x="4703" y="2577"/>
                    <a:pt x="4802" y="2519"/>
                    <a:pt x="4826" y="2552"/>
                  </a:cubicBezTo>
                  <a:cubicBezTo>
                    <a:pt x="4851" y="2585"/>
                    <a:pt x="4900" y="2799"/>
                    <a:pt x="4925" y="2848"/>
                  </a:cubicBezTo>
                  <a:cubicBezTo>
                    <a:pt x="4949" y="2905"/>
                    <a:pt x="4991" y="2954"/>
                    <a:pt x="5040" y="2938"/>
                  </a:cubicBezTo>
                  <a:cubicBezTo>
                    <a:pt x="5089" y="2922"/>
                    <a:pt x="5130" y="2889"/>
                    <a:pt x="5163" y="2790"/>
                  </a:cubicBezTo>
                  <a:cubicBezTo>
                    <a:pt x="5187" y="2692"/>
                    <a:pt x="5253" y="2536"/>
                    <a:pt x="5253" y="2478"/>
                  </a:cubicBezTo>
                  <a:cubicBezTo>
                    <a:pt x="5253" y="2413"/>
                    <a:pt x="5187" y="2035"/>
                    <a:pt x="5146" y="1953"/>
                  </a:cubicBezTo>
                  <a:cubicBezTo>
                    <a:pt x="5114" y="1871"/>
                    <a:pt x="4982" y="1543"/>
                    <a:pt x="4982" y="1379"/>
                  </a:cubicBezTo>
                  <a:cubicBezTo>
                    <a:pt x="4982" y="1215"/>
                    <a:pt x="4884" y="870"/>
                    <a:pt x="4851" y="821"/>
                  </a:cubicBezTo>
                  <a:cubicBezTo>
                    <a:pt x="4818" y="780"/>
                    <a:pt x="4588" y="591"/>
                    <a:pt x="4564" y="533"/>
                  </a:cubicBezTo>
                  <a:cubicBezTo>
                    <a:pt x="4547" y="476"/>
                    <a:pt x="4498" y="402"/>
                    <a:pt x="4449" y="369"/>
                  </a:cubicBezTo>
                  <a:cubicBezTo>
                    <a:pt x="4391" y="336"/>
                    <a:pt x="4268" y="378"/>
                    <a:pt x="4301" y="320"/>
                  </a:cubicBezTo>
                  <a:cubicBezTo>
                    <a:pt x="4326" y="263"/>
                    <a:pt x="4432" y="246"/>
                    <a:pt x="4432" y="197"/>
                  </a:cubicBezTo>
                  <a:cubicBezTo>
                    <a:pt x="4432" y="140"/>
                    <a:pt x="4449" y="0"/>
                    <a:pt x="4375" y="16"/>
                  </a:cubicBezTo>
                  <a:cubicBezTo>
                    <a:pt x="4301" y="33"/>
                    <a:pt x="4178" y="148"/>
                    <a:pt x="4137" y="213"/>
                  </a:cubicBezTo>
                  <a:cubicBezTo>
                    <a:pt x="4104" y="287"/>
                    <a:pt x="3997" y="312"/>
                    <a:pt x="3989" y="353"/>
                  </a:cubicBezTo>
                  <a:cubicBezTo>
                    <a:pt x="3989" y="402"/>
                    <a:pt x="4006" y="525"/>
                    <a:pt x="4063" y="574"/>
                  </a:cubicBezTo>
                  <a:cubicBezTo>
                    <a:pt x="4129" y="616"/>
                    <a:pt x="4162" y="673"/>
                    <a:pt x="4145" y="714"/>
                  </a:cubicBezTo>
                  <a:cubicBezTo>
                    <a:pt x="4137" y="755"/>
                    <a:pt x="4080" y="1018"/>
                    <a:pt x="4022" y="1042"/>
                  </a:cubicBezTo>
                  <a:cubicBezTo>
                    <a:pt x="3973" y="1059"/>
                    <a:pt x="3833" y="1018"/>
                    <a:pt x="3825" y="1075"/>
                  </a:cubicBezTo>
                  <a:cubicBezTo>
                    <a:pt x="3825" y="1133"/>
                    <a:pt x="3866" y="1174"/>
                    <a:pt x="3801" y="1198"/>
                  </a:cubicBezTo>
                  <a:cubicBezTo>
                    <a:pt x="3735" y="1215"/>
                    <a:pt x="3677" y="1206"/>
                    <a:pt x="3669" y="1239"/>
                  </a:cubicBezTo>
                  <a:cubicBezTo>
                    <a:pt x="3661" y="1272"/>
                    <a:pt x="3677" y="1338"/>
                    <a:pt x="3653" y="1354"/>
                  </a:cubicBezTo>
                  <a:cubicBezTo>
                    <a:pt x="3620" y="1371"/>
                    <a:pt x="3604" y="1321"/>
                    <a:pt x="3546" y="1264"/>
                  </a:cubicBezTo>
                  <a:cubicBezTo>
                    <a:pt x="3497" y="1206"/>
                    <a:pt x="3456" y="1157"/>
                    <a:pt x="3415" y="1198"/>
                  </a:cubicBezTo>
                  <a:cubicBezTo>
                    <a:pt x="3366" y="1239"/>
                    <a:pt x="3398" y="1354"/>
                    <a:pt x="3415" y="1436"/>
                  </a:cubicBezTo>
                  <a:cubicBezTo>
                    <a:pt x="3431" y="1510"/>
                    <a:pt x="3439" y="1707"/>
                    <a:pt x="3423" y="1715"/>
                  </a:cubicBezTo>
                  <a:cubicBezTo>
                    <a:pt x="3398" y="1732"/>
                    <a:pt x="3316" y="1658"/>
                    <a:pt x="3284" y="1699"/>
                  </a:cubicBezTo>
                  <a:cubicBezTo>
                    <a:pt x="3251" y="1748"/>
                    <a:pt x="3210" y="1855"/>
                    <a:pt x="3251" y="1879"/>
                  </a:cubicBezTo>
                  <a:cubicBezTo>
                    <a:pt x="3292" y="1904"/>
                    <a:pt x="3431" y="1912"/>
                    <a:pt x="3456" y="1937"/>
                  </a:cubicBezTo>
                  <a:cubicBezTo>
                    <a:pt x="3480" y="1970"/>
                    <a:pt x="3497" y="2068"/>
                    <a:pt x="3448" y="2101"/>
                  </a:cubicBezTo>
                  <a:cubicBezTo>
                    <a:pt x="3398" y="2126"/>
                    <a:pt x="3316" y="2035"/>
                    <a:pt x="3284" y="2043"/>
                  </a:cubicBezTo>
                  <a:cubicBezTo>
                    <a:pt x="3251" y="2043"/>
                    <a:pt x="3193" y="2117"/>
                    <a:pt x="3152" y="2167"/>
                  </a:cubicBezTo>
                  <a:cubicBezTo>
                    <a:pt x="3119" y="2216"/>
                    <a:pt x="3095" y="2281"/>
                    <a:pt x="3070" y="2290"/>
                  </a:cubicBezTo>
                  <a:cubicBezTo>
                    <a:pt x="3037" y="2298"/>
                    <a:pt x="3087" y="2060"/>
                    <a:pt x="3054" y="2035"/>
                  </a:cubicBezTo>
                  <a:cubicBezTo>
                    <a:pt x="3013" y="2019"/>
                    <a:pt x="2922" y="1978"/>
                    <a:pt x="2914" y="2019"/>
                  </a:cubicBezTo>
                  <a:cubicBezTo>
                    <a:pt x="2898" y="2060"/>
                    <a:pt x="2881" y="2249"/>
                    <a:pt x="2849" y="2347"/>
                  </a:cubicBezTo>
                  <a:cubicBezTo>
                    <a:pt x="2816" y="2446"/>
                    <a:pt x="2873" y="2528"/>
                    <a:pt x="2873" y="2585"/>
                  </a:cubicBezTo>
                  <a:cubicBezTo>
                    <a:pt x="2881" y="2643"/>
                    <a:pt x="2684" y="2700"/>
                    <a:pt x="2668" y="2692"/>
                  </a:cubicBezTo>
                  <a:cubicBezTo>
                    <a:pt x="2643" y="2684"/>
                    <a:pt x="2709" y="2577"/>
                    <a:pt x="2676" y="2528"/>
                  </a:cubicBezTo>
                  <a:cubicBezTo>
                    <a:pt x="2643" y="2470"/>
                    <a:pt x="2578" y="2454"/>
                    <a:pt x="2537" y="2478"/>
                  </a:cubicBezTo>
                  <a:cubicBezTo>
                    <a:pt x="2496" y="2503"/>
                    <a:pt x="2258" y="2651"/>
                    <a:pt x="2249" y="2716"/>
                  </a:cubicBezTo>
                  <a:cubicBezTo>
                    <a:pt x="2241" y="2782"/>
                    <a:pt x="2258" y="2823"/>
                    <a:pt x="2299" y="2864"/>
                  </a:cubicBezTo>
                  <a:cubicBezTo>
                    <a:pt x="2340" y="2905"/>
                    <a:pt x="2389" y="2987"/>
                    <a:pt x="2340" y="3004"/>
                  </a:cubicBezTo>
                  <a:cubicBezTo>
                    <a:pt x="2282" y="3020"/>
                    <a:pt x="2085" y="3061"/>
                    <a:pt x="2102" y="3004"/>
                  </a:cubicBezTo>
                  <a:cubicBezTo>
                    <a:pt x="2118" y="2954"/>
                    <a:pt x="2126" y="2790"/>
                    <a:pt x="2077" y="2807"/>
                  </a:cubicBezTo>
                  <a:cubicBezTo>
                    <a:pt x="2028" y="2831"/>
                    <a:pt x="1929" y="2905"/>
                    <a:pt x="1864" y="2881"/>
                  </a:cubicBezTo>
                  <a:cubicBezTo>
                    <a:pt x="1798" y="2856"/>
                    <a:pt x="1782" y="2831"/>
                    <a:pt x="1667" y="2897"/>
                  </a:cubicBezTo>
                  <a:cubicBezTo>
                    <a:pt x="1552" y="2963"/>
                    <a:pt x="1494" y="3069"/>
                    <a:pt x="1462" y="3069"/>
                  </a:cubicBezTo>
                  <a:cubicBezTo>
                    <a:pt x="1437" y="3061"/>
                    <a:pt x="1478" y="2922"/>
                    <a:pt x="1396" y="2930"/>
                  </a:cubicBezTo>
                  <a:cubicBezTo>
                    <a:pt x="1322" y="2930"/>
                    <a:pt x="1256" y="3110"/>
                    <a:pt x="1117" y="3127"/>
                  </a:cubicBezTo>
                  <a:cubicBezTo>
                    <a:pt x="977" y="3143"/>
                    <a:pt x="887" y="3069"/>
                    <a:pt x="871" y="319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74"/>
            <p:cNvSpPr/>
            <p:nvPr/>
          </p:nvSpPr>
          <p:spPr>
            <a:xfrm>
              <a:off x="4411225" y="3130975"/>
              <a:ext cx="131350" cy="256050"/>
            </a:xfrm>
            <a:custGeom>
              <a:avLst/>
              <a:gdLst/>
              <a:ahLst/>
              <a:cxnLst/>
              <a:rect l="l" t="t" r="r" b="b"/>
              <a:pathLst>
                <a:path w="5254" h="10242" fill="none" extrusionOk="0">
                  <a:moveTo>
                    <a:pt x="871" y="3192"/>
                  </a:moveTo>
                  <a:cubicBezTo>
                    <a:pt x="854" y="3422"/>
                    <a:pt x="846" y="3586"/>
                    <a:pt x="756" y="3742"/>
                  </a:cubicBezTo>
                  <a:cubicBezTo>
                    <a:pt x="666" y="3898"/>
                    <a:pt x="510" y="4021"/>
                    <a:pt x="510" y="4120"/>
                  </a:cubicBezTo>
                  <a:cubicBezTo>
                    <a:pt x="510" y="4218"/>
                    <a:pt x="526" y="4268"/>
                    <a:pt x="583" y="4464"/>
                  </a:cubicBezTo>
                  <a:cubicBezTo>
                    <a:pt x="641" y="4670"/>
                    <a:pt x="674" y="4760"/>
                    <a:pt x="690" y="4990"/>
                  </a:cubicBezTo>
                  <a:cubicBezTo>
                    <a:pt x="698" y="5219"/>
                    <a:pt x="731" y="5302"/>
                    <a:pt x="821" y="5408"/>
                  </a:cubicBezTo>
                  <a:cubicBezTo>
                    <a:pt x="912" y="5507"/>
                    <a:pt x="961" y="5548"/>
                    <a:pt x="920" y="5663"/>
                  </a:cubicBezTo>
                  <a:cubicBezTo>
                    <a:pt x="879" y="5786"/>
                    <a:pt x="879" y="5958"/>
                    <a:pt x="797" y="6114"/>
                  </a:cubicBezTo>
                  <a:cubicBezTo>
                    <a:pt x="715" y="6262"/>
                    <a:pt x="575" y="6344"/>
                    <a:pt x="510" y="6467"/>
                  </a:cubicBezTo>
                  <a:cubicBezTo>
                    <a:pt x="452" y="6582"/>
                    <a:pt x="510" y="6680"/>
                    <a:pt x="460" y="6812"/>
                  </a:cubicBezTo>
                  <a:cubicBezTo>
                    <a:pt x="419" y="6935"/>
                    <a:pt x="247" y="6885"/>
                    <a:pt x="222" y="7000"/>
                  </a:cubicBezTo>
                  <a:cubicBezTo>
                    <a:pt x="198" y="7115"/>
                    <a:pt x="222" y="7156"/>
                    <a:pt x="149" y="7312"/>
                  </a:cubicBezTo>
                  <a:cubicBezTo>
                    <a:pt x="75" y="7460"/>
                    <a:pt x="1" y="7485"/>
                    <a:pt x="1" y="7649"/>
                  </a:cubicBezTo>
                  <a:cubicBezTo>
                    <a:pt x="1" y="7813"/>
                    <a:pt x="83" y="7895"/>
                    <a:pt x="83" y="8043"/>
                  </a:cubicBezTo>
                  <a:cubicBezTo>
                    <a:pt x="83" y="8199"/>
                    <a:pt x="181" y="8297"/>
                    <a:pt x="255" y="8412"/>
                  </a:cubicBezTo>
                  <a:cubicBezTo>
                    <a:pt x="329" y="8535"/>
                    <a:pt x="436" y="8650"/>
                    <a:pt x="378" y="8699"/>
                  </a:cubicBezTo>
                  <a:cubicBezTo>
                    <a:pt x="329" y="8748"/>
                    <a:pt x="329" y="8830"/>
                    <a:pt x="329" y="8978"/>
                  </a:cubicBezTo>
                  <a:cubicBezTo>
                    <a:pt x="329" y="9126"/>
                    <a:pt x="321" y="9216"/>
                    <a:pt x="337" y="9282"/>
                  </a:cubicBezTo>
                  <a:cubicBezTo>
                    <a:pt x="354" y="9339"/>
                    <a:pt x="444" y="9692"/>
                    <a:pt x="575" y="9791"/>
                  </a:cubicBezTo>
                  <a:cubicBezTo>
                    <a:pt x="707" y="9881"/>
                    <a:pt x="805" y="9881"/>
                    <a:pt x="945" y="9971"/>
                  </a:cubicBezTo>
                  <a:cubicBezTo>
                    <a:pt x="1092" y="10053"/>
                    <a:pt x="1199" y="10168"/>
                    <a:pt x="1322" y="10193"/>
                  </a:cubicBezTo>
                  <a:cubicBezTo>
                    <a:pt x="1437" y="10226"/>
                    <a:pt x="1511" y="10242"/>
                    <a:pt x="1609" y="10209"/>
                  </a:cubicBezTo>
                  <a:cubicBezTo>
                    <a:pt x="1708" y="10185"/>
                    <a:pt x="1765" y="10135"/>
                    <a:pt x="1864" y="10086"/>
                  </a:cubicBezTo>
                  <a:cubicBezTo>
                    <a:pt x="1962" y="10037"/>
                    <a:pt x="2036" y="9930"/>
                    <a:pt x="2192" y="9906"/>
                  </a:cubicBezTo>
                  <a:cubicBezTo>
                    <a:pt x="2348" y="9889"/>
                    <a:pt x="2561" y="9938"/>
                    <a:pt x="2660" y="9832"/>
                  </a:cubicBezTo>
                  <a:cubicBezTo>
                    <a:pt x="2758" y="9725"/>
                    <a:pt x="2799" y="9709"/>
                    <a:pt x="2857" y="9512"/>
                  </a:cubicBezTo>
                  <a:cubicBezTo>
                    <a:pt x="2906" y="9323"/>
                    <a:pt x="3078" y="9339"/>
                    <a:pt x="3078" y="9060"/>
                  </a:cubicBezTo>
                  <a:cubicBezTo>
                    <a:pt x="3078" y="8773"/>
                    <a:pt x="3160" y="8543"/>
                    <a:pt x="3251" y="8346"/>
                  </a:cubicBezTo>
                  <a:cubicBezTo>
                    <a:pt x="3341" y="8149"/>
                    <a:pt x="3472" y="7739"/>
                    <a:pt x="3530" y="7509"/>
                  </a:cubicBezTo>
                  <a:cubicBezTo>
                    <a:pt x="3595" y="7288"/>
                    <a:pt x="3940" y="6188"/>
                    <a:pt x="3965" y="6057"/>
                  </a:cubicBezTo>
                  <a:cubicBezTo>
                    <a:pt x="3989" y="5925"/>
                    <a:pt x="4227" y="5252"/>
                    <a:pt x="4268" y="4998"/>
                  </a:cubicBezTo>
                  <a:cubicBezTo>
                    <a:pt x="4309" y="4743"/>
                    <a:pt x="4506" y="4251"/>
                    <a:pt x="4506" y="4153"/>
                  </a:cubicBezTo>
                  <a:cubicBezTo>
                    <a:pt x="4506" y="4062"/>
                    <a:pt x="4334" y="4054"/>
                    <a:pt x="4482" y="3915"/>
                  </a:cubicBezTo>
                  <a:cubicBezTo>
                    <a:pt x="4629" y="3775"/>
                    <a:pt x="4794" y="3693"/>
                    <a:pt x="4761" y="3619"/>
                  </a:cubicBezTo>
                  <a:cubicBezTo>
                    <a:pt x="4736" y="3545"/>
                    <a:pt x="4662" y="3562"/>
                    <a:pt x="4695" y="3471"/>
                  </a:cubicBezTo>
                  <a:cubicBezTo>
                    <a:pt x="4728" y="3389"/>
                    <a:pt x="4769" y="3225"/>
                    <a:pt x="4753" y="3184"/>
                  </a:cubicBezTo>
                  <a:cubicBezTo>
                    <a:pt x="4736" y="3143"/>
                    <a:pt x="4679" y="3143"/>
                    <a:pt x="4662" y="3037"/>
                  </a:cubicBezTo>
                  <a:cubicBezTo>
                    <a:pt x="4646" y="2938"/>
                    <a:pt x="4670" y="2799"/>
                    <a:pt x="4670" y="2774"/>
                  </a:cubicBezTo>
                  <a:cubicBezTo>
                    <a:pt x="4670" y="2749"/>
                    <a:pt x="4621" y="2634"/>
                    <a:pt x="4662" y="2610"/>
                  </a:cubicBezTo>
                  <a:cubicBezTo>
                    <a:pt x="4703" y="2577"/>
                    <a:pt x="4802" y="2519"/>
                    <a:pt x="4826" y="2552"/>
                  </a:cubicBezTo>
                  <a:cubicBezTo>
                    <a:pt x="4851" y="2585"/>
                    <a:pt x="4900" y="2799"/>
                    <a:pt x="4925" y="2848"/>
                  </a:cubicBezTo>
                  <a:cubicBezTo>
                    <a:pt x="4949" y="2905"/>
                    <a:pt x="4991" y="2954"/>
                    <a:pt x="5040" y="2938"/>
                  </a:cubicBezTo>
                  <a:cubicBezTo>
                    <a:pt x="5089" y="2922"/>
                    <a:pt x="5130" y="2889"/>
                    <a:pt x="5163" y="2790"/>
                  </a:cubicBezTo>
                  <a:cubicBezTo>
                    <a:pt x="5187" y="2692"/>
                    <a:pt x="5253" y="2536"/>
                    <a:pt x="5253" y="2478"/>
                  </a:cubicBezTo>
                  <a:cubicBezTo>
                    <a:pt x="5253" y="2413"/>
                    <a:pt x="5187" y="2035"/>
                    <a:pt x="5146" y="1953"/>
                  </a:cubicBezTo>
                  <a:cubicBezTo>
                    <a:pt x="5114" y="1871"/>
                    <a:pt x="4982" y="1543"/>
                    <a:pt x="4982" y="1379"/>
                  </a:cubicBezTo>
                  <a:cubicBezTo>
                    <a:pt x="4982" y="1215"/>
                    <a:pt x="4884" y="870"/>
                    <a:pt x="4851" y="821"/>
                  </a:cubicBezTo>
                  <a:cubicBezTo>
                    <a:pt x="4818" y="780"/>
                    <a:pt x="4588" y="591"/>
                    <a:pt x="4564" y="533"/>
                  </a:cubicBezTo>
                  <a:cubicBezTo>
                    <a:pt x="4547" y="476"/>
                    <a:pt x="4498" y="402"/>
                    <a:pt x="4449" y="369"/>
                  </a:cubicBezTo>
                  <a:cubicBezTo>
                    <a:pt x="4391" y="336"/>
                    <a:pt x="4268" y="378"/>
                    <a:pt x="4301" y="320"/>
                  </a:cubicBezTo>
                  <a:cubicBezTo>
                    <a:pt x="4326" y="263"/>
                    <a:pt x="4432" y="246"/>
                    <a:pt x="4432" y="197"/>
                  </a:cubicBezTo>
                  <a:cubicBezTo>
                    <a:pt x="4432" y="140"/>
                    <a:pt x="4449" y="0"/>
                    <a:pt x="4375" y="16"/>
                  </a:cubicBezTo>
                  <a:cubicBezTo>
                    <a:pt x="4301" y="33"/>
                    <a:pt x="4178" y="148"/>
                    <a:pt x="4137" y="213"/>
                  </a:cubicBezTo>
                  <a:cubicBezTo>
                    <a:pt x="4104" y="287"/>
                    <a:pt x="3997" y="312"/>
                    <a:pt x="3989" y="353"/>
                  </a:cubicBezTo>
                  <a:cubicBezTo>
                    <a:pt x="3989" y="402"/>
                    <a:pt x="4006" y="525"/>
                    <a:pt x="4063" y="574"/>
                  </a:cubicBezTo>
                  <a:cubicBezTo>
                    <a:pt x="4129" y="616"/>
                    <a:pt x="4162" y="673"/>
                    <a:pt x="4145" y="714"/>
                  </a:cubicBezTo>
                  <a:cubicBezTo>
                    <a:pt x="4137" y="755"/>
                    <a:pt x="4080" y="1018"/>
                    <a:pt x="4022" y="1042"/>
                  </a:cubicBezTo>
                  <a:cubicBezTo>
                    <a:pt x="3973" y="1059"/>
                    <a:pt x="3833" y="1018"/>
                    <a:pt x="3825" y="1075"/>
                  </a:cubicBezTo>
                  <a:cubicBezTo>
                    <a:pt x="3825" y="1133"/>
                    <a:pt x="3866" y="1174"/>
                    <a:pt x="3801" y="1198"/>
                  </a:cubicBezTo>
                  <a:cubicBezTo>
                    <a:pt x="3735" y="1215"/>
                    <a:pt x="3677" y="1206"/>
                    <a:pt x="3669" y="1239"/>
                  </a:cubicBezTo>
                  <a:cubicBezTo>
                    <a:pt x="3661" y="1272"/>
                    <a:pt x="3677" y="1338"/>
                    <a:pt x="3653" y="1354"/>
                  </a:cubicBezTo>
                  <a:cubicBezTo>
                    <a:pt x="3620" y="1371"/>
                    <a:pt x="3604" y="1321"/>
                    <a:pt x="3546" y="1264"/>
                  </a:cubicBezTo>
                  <a:cubicBezTo>
                    <a:pt x="3497" y="1206"/>
                    <a:pt x="3456" y="1157"/>
                    <a:pt x="3415" y="1198"/>
                  </a:cubicBezTo>
                  <a:cubicBezTo>
                    <a:pt x="3366" y="1239"/>
                    <a:pt x="3398" y="1354"/>
                    <a:pt x="3415" y="1436"/>
                  </a:cubicBezTo>
                  <a:cubicBezTo>
                    <a:pt x="3431" y="1510"/>
                    <a:pt x="3439" y="1707"/>
                    <a:pt x="3423" y="1715"/>
                  </a:cubicBezTo>
                  <a:cubicBezTo>
                    <a:pt x="3398" y="1732"/>
                    <a:pt x="3316" y="1658"/>
                    <a:pt x="3284" y="1699"/>
                  </a:cubicBezTo>
                  <a:cubicBezTo>
                    <a:pt x="3251" y="1748"/>
                    <a:pt x="3210" y="1855"/>
                    <a:pt x="3251" y="1879"/>
                  </a:cubicBezTo>
                  <a:cubicBezTo>
                    <a:pt x="3292" y="1904"/>
                    <a:pt x="3431" y="1912"/>
                    <a:pt x="3456" y="1937"/>
                  </a:cubicBezTo>
                  <a:cubicBezTo>
                    <a:pt x="3480" y="1970"/>
                    <a:pt x="3497" y="2068"/>
                    <a:pt x="3448" y="2101"/>
                  </a:cubicBezTo>
                  <a:cubicBezTo>
                    <a:pt x="3398" y="2126"/>
                    <a:pt x="3316" y="2035"/>
                    <a:pt x="3284" y="2043"/>
                  </a:cubicBezTo>
                  <a:cubicBezTo>
                    <a:pt x="3251" y="2043"/>
                    <a:pt x="3193" y="2117"/>
                    <a:pt x="3152" y="2167"/>
                  </a:cubicBezTo>
                  <a:cubicBezTo>
                    <a:pt x="3119" y="2216"/>
                    <a:pt x="3095" y="2281"/>
                    <a:pt x="3070" y="2290"/>
                  </a:cubicBezTo>
                  <a:cubicBezTo>
                    <a:pt x="3037" y="2298"/>
                    <a:pt x="3087" y="2060"/>
                    <a:pt x="3054" y="2035"/>
                  </a:cubicBezTo>
                  <a:cubicBezTo>
                    <a:pt x="3013" y="2019"/>
                    <a:pt x="2922" y="1978"/>
                    <a:pt x="2914" y="2019"/>
                  </a:cubicBezTo>
                  <a:cubicBezTo>
                    <a:pt x="2898" y="2060"/>
                    <a:pt x="2881" y="2249"/>
                    <a:pt x="2849" y="2347"/>
                  </a:cubicBezTo>
                  <a:cubicBezTo>
                    <a:pt x="2816" y="2446"/>
                    <a:pt x="2873" y="2528"/>
                    <a:pt x="2873" y="2585"/>
                  </a:cubicBezTo>
                  <a:cubicBezTo>
                    <a:pt x="2881" y="2643"/>
                    <a:pt x="2684" y="2700"/>
                    <a:pt x="2668" y="2692"/>
                  </a:cubicBezTo>
                  <a:cubicBezTo>
                    <a:pt x="2643" y="2684"/>
                    <a:pt x="2709" y="2577"/>
                    <a:pt x="2676" y="2528"/>
                  </a:cubicBezTo>
                  <a:cubicBezTo>
                    <a:pt x="2643" y="2470"/>
                    <a:pt x="2578" y="2454"/>
                    <a:pt x="2537" y="2478"/>
                  </a:cubicBezTo>
                  <a:cubicBezTo>
                    <a:pt x="2496" y="2503"/>
                    <a:pt x="2258" y="2651"/>
                    <a:pt x="2249" y="2716"/>
                  </a:cubicBezTo>
                  <a:cubicBezTo>
                    <a:pt x="2241" y="2782"/>
                    <a:pt x="2258" y="2823"/>
                    <a:pt x="2299" y="2864"/>
                  </a:cubicBezTo>
                  <a:cubicBezTo>
                    <a:pt x="2340" y="2905"/>
                    <a:pt x="2389" y="2987"/>
                    <a:pt x="2340" y="3004"/>
                  </a:cubicBezTo>
                  <a:cubicBezTo>
                    <a:pt x="2282" y="3020"/>
                    <a:pt x="2085" y="3061"/>
                    <a:pt x="2102" y="3004"/>
                  </a:cubicBezTo>
                  <a:cubicBezTo>
                    <a:pt x="2118" y="2954"/>
                    <a:pt x="2126" y="2790"/>
                    <a:pt x="2077" y="2807"/>
                  </a:cubicBezTo>
                  <a:cubicBezTo>
                    <a:pt x="2028" y="2831"/>
                    <a:pt x="1929" y="2905"/>
                    <a:pt x="1864" y="2881"/>
                  </a:cubicBezTo>
                  <a:cubicBezTo>
                    <a:pt x="1798" y="2856"/>
                    <a:pt x="1782" y="2831"/>
                    <a:pt x="1667" y="2897"/>
                  </a:cubicBezTo>
                  <a:cubicBezTo>
                    <a:pt x="1552" y="2963"/>
                    <a:pt x="1494" y="3069"/>
                    <a:pt x="1462" y="3069"/>
                  </a:cubicBezTo>
                  <a:cubicBezTo>
                    <a:pt x="1437" y="3061"/>
                    <a:pt x="1478" y="2922"/>
                    <a:pt x="1396" y="2930"/>
                  </a:cubicBezTo>
                  <a:cubicBezTo>
                    <a:pt x="1322" y="2930"/>
                    <a:pt x="1256" y="3110"/>
                    <a:pt x="1117" y="3127"/>
                  </a:cubicBezTo>
                  <a:cubicBezTo>
                    <a:pt x="977" y="3143"/>
                    <a:pt x="887" y="3069"/>
                    <a:pt x="871" y="319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74"/>
            <p:cNvSpPr/>
            <p:nvPr/>
          </p:nvSpPr>
          <p:spPr>
            <a:xfrm>
              <a:off x="5856425" y="2034750"/>
              <a:ext cx="401750" cy="436625"/>
            </a:xfrm>
            <a:custGeom>
              <a:avLst/>
              <a:gdLst/>
              <a:ahLst/>
              <a:cxnLst/>
              <a:rect l="l" t="t" r="r" b="b"/>
              <a:pathLst>
                <a:path w="16070" h="17465" extrusionOk="0">
                  <a:moveTo>
                    <a:pt x="13230" y="66"/>
                  </a:moveTo>
                  <a:cubicBezTo>
                    <a:pt x="13107" y="124"/>
                    <a:pt x="13115" y="58"/>
                    <a:pt x="13066" y="99"/>
                  </a:cubicBezTo>
                  <a:cubicBezTo>
                    <a:pt x="13025" y="140"/>
                    <a:pt x="13033" y="313"/>
                    <a:pt x="13083" y="427"/>
                  </a:cubicBezTo>
                  <a:cubicBezTo>
                    <a:pt x="13124" y="551"/>
                    <a:pt x="13181" y="674"/>
                    <a:pt x="13189" y="772"/>
                  </a:cubicBezTo>
                  <a:cubicBezTo>
                    <a:pt x="13189" y="862"/>
                    <a:pt x="13156" y="969"/>
                    <a:pt x="13132" y="1043"/>
                  </a:cubicBezTo>
                  <a:cubicBezTo>
                    <a:pt x="13107" y="1125"/>
                    <a:pt x="13124" y="1273"/>
                    <a:pt x="13083" y="1371"/>
                  </a:cubicBezTo>
                  <a:cubicBezTo>
                    <a:pt x="13041" y="1470"/>
                    <a:pt x="12869" y="1478"/>
                    <a:pt x="12861" y="1585"/>
                  </a:cubicBezTo>
                  <a:cubicBezTo>
                    <a:pt x="12845" y="1691"/>
                    <a:pt x="12935" y="1839"/>
                    <a:pt x="12927" y="1905"/>
                  </a:cubicBezTo>
                  <a:cubicBezTo>
                    <a:pt x="12927" y="1978"/>
                    <a:pt x="12762" y="2085"/>
                    <a:pt x="12721" y="2085"/>
                  </a:cubicBezTo>
                  <a:cubicBezTo>
                    <a:pt x="12672" y="2093"/>
                    <a:pt x="12623" y="1987"/>
                    <a:pt x="12565" y="2011"/>
                  </a:cubicBezTo>
                  <a:cubicBezTo>
                    <a:pt x="12508" y="2036"/>
                    <a:pt x="12451" y="2069"/>
                    <a:pt x="12401" y="2036"/>
                  </a:cubicBezTo>
                  <a:cubicBezTo>
                    <a:pt x="12352" y="2011"/>
                    <a:pt x="12221" y="1905"/>
                    <a:pt x="12188" y="1905"/>
                  </a:cubicBezTo>
                  <a:cubicBezTo>
                    <a:pt x="12155" y="1905"/>
                    <a:pt x="12139" y="1946"/>
                    <a:pt x="12139" y="1962"/>
                  </a:cubicBezTo>
                  <a:cubicBezTo>
                    <a:pt x="12139" y="1987"/>
                    <a:pt x="12180" y="2069"/>
                    <a:pt x="12221" y="2134"/>
                  </a:cubicBezTo>
                  <a:cubicBezTo>
                    <a:pt x="12254" y="2192"/>
                    <a:pt x="12295" y="2167"/>
                    <a:pt x="12245" y="2249"/>
                  </a:cubicBezTo>
                  <a:cubicBezTo>
                    <a:pt x="12188" y="2340"/>
                    <a:pt x="12172" y="2405"/>
                    <a:pt x="12122" y="2405"/>
                  </a:cubicBezTo>
                  <a:cubicBezTo>
                    <a:pt x="12081" y="2397"/>
                    <a:pt x="12040" y="2356"/>
                    <a:pt x="11983" y="2397"/>
                  </a:cubicBezTo>
                  <a:cubicBezTo>
                    <a:pt x="11925" y="2438"/>
                    <a:pt x="11868" y="2471"/>
                    <a:pt x="11810" y="2512"/>
                  </a:cubicBezTo>
                  <a:cubicBezTo>
                    <a:pt x="11753" y="2553"/>
                    <a:pt x="11786" y="2676"/>
                    <a:pt x="11753" y="2750"/>
                  </a:cubicBezTo>
                  <a:cubicBezTo>
                    <a:pt x="11720" y="2824"/>
                    <a:pt x="11696" y="2807"/>
                    <a:pt x="11786" y="2889"/>
                  </a:cubicBezTo>
                  <a:cubicBezTo>
                    <a:pt x="11876" y="2971"/>
                    <a:pt x="11991" y="3029"/>
                    <a:pt x="11983" y="3070"/>
                  </a:cubicBezTo>
                  <a:cubicBezTo>
                    <a:pt x="11975" y="3111"/>
                    <a:pt x="11835" y="3406"/>
                    <a:pt x="11860" y="3447"/>
                  </a:cubicBezTo>
                  <a:cubicBezTo>
                    <a:pt x="11884" y="3489"/>
                    <a:pt x="11958" y="3579"/>
                    <a:pt x="12007" y="3571"/>
                  </a:cubicBezTo>
                  <a:cubicBezTo>
                    <a:pt x="12048" y="3571"/>
                    <a:pt x="12098" y="3489"/>
                    <a:pt x="12155" y="3423"/>
                  </a:cubicBezTo>
                  <a:cubicBezTo>
                    <a:pt x="12221" y="3349"/>
                    <a:pt x="12278" y="3226"/>
                    <a:pt x="12352" y="3251"/>
                  </a:cubicBezTo>
                  <a:cubicBezTo>
                    <a:pt x="12426" y="3267"/>
                    <a:pt x="12565" y="3341"/>
                    <a:pt x="12598" y="3308"/>
                  </a:cubicBezTo>
                  <a:cubicBezTo>
                    <a:pt x="12631" y="3275"/>
                    <a:pt x="12738" y="3251"/>
                    <a:pt x="12689" y="3185"/>
                  </a:cubicBezTo>
                  <a:cubicBezTo>
                    <a:pt x="12648" y="3119"/>
                    <a:pt x="12533" y="2980"/>
                    <a:pt x="12434" y="2996"/>
                  </a:cubicBezTo>
                  <a:cubicBezTo>
                    <a:pt x="12344" y="3004"/>
                    <a:pt x="12278" y="3037"/>
                    <a:pt x="12229" y="2996"/>
                  </a:cubicBezTo>
                  <a:cubicBezTo>
                    <a:pt x="12180" y="2963"/>
                    <a:pt x="12073" y="2971"/>
                    <a:pt x="12106" y="2881"/>
                  </a:cubicBezTo>
                  <a:cubicBezTo>
                    <a:pt x="12139" y="2799"/>
                    <a:pt x="12155" y="2635"/>
                    <a:pt x="12213" y="2619"/>
                  </a:cubicBezTo>
                  <a:cubicBezTo>
                    <a:pt x="12270" y="2594"/>
                    <a:pt x="12385" y="2545"/>
                    <a:pt x="12442" y="2643"/>
                  </a:cubicBezTo>
                  <a:cubicBezTo>
                    <a:pt x="12500" y="2733"/>
                    <a:pt x="12533" y="2873"/>
                    <a:pt x="12623" y="2816"/>
                  </a:cubicBezTo>
                  <a:cubicBezTo>
                    <a:pt x="12705" y="2758"/>
                    <a:pt x="12795" y="2594"/>
                    <a:pt x="12959" y="2586"/>
                  </a:cubicBezTo>
                  <a:cubicBezTo>
                    <a:pt x="13115" y="2578"/>
                    <a:pt x="13263" y="2578"/>
                    <a:pt x="13321" y="2619"/>
                  </a:cubicBezTo>
                  <a:cubicBezTo>
                    <a:pt x="13378" y="2660"/>
                    <a:pt x="13632" y="2791"/>
                    <a:pt x="13747" y="2881"/>
                  </a:cubicBezTo>
                  <a:cubicBezTo>
                    <a:pt x="13862" y="2971"/>
                    <a:pt x="14133" y="3152"/>
                    <a:pt x="14182" y="3103"/>
                  </a:cubicBezTo>
                  <a:cubicBezTo>
                    <a:pt x="14240" y="3054"/>
                    <a:pt x="14272" y="2775"/>
                    <a:pt x="14338" y="2701"/>
                  </a:cubicBezTo>
                  <a:cubicBezTo>
                    <a:pt x="14412" y="2627"/>
                    <a:pt x="14584" y="2381"/>
                    <a:pt x="14683" y="2340"/>
                  </a:cubicBezTo>
                  <a:cubicBezTo>
                    <a:pt x="14773" y="2299"/>
                    <a:pt x="14855" y="2307"/>
                    <a:pt x="14970" y="2315"/>
                  </a:cubicBezTo>
                  <a:cubicBezTo>
                    <a:pt x="15077" y="2323"/>
                    <a:pt x="15249" y="2389"/>
                    <a:pt x="15274" y="2307"/>
                  </a:cubicBezTo>
                  <a:cubicBezTo>
                    <a:pt x="15307" y="2225"/>
                    <a:pt x="15274" y="2167"/>
                    <a:pt x="15339" y="2175"/>
                  </a:cubicBezTo>
                  <a:cubicBezTo>
                    <a:pt x="15405" y="2175"/>
                    <a:pt x="15380" y="2249"/>
                    <a:pt x="15487" y="2208"/>
                  </a:cubicBezTo>
                  <a:cubicBezTo>
                    <a:pt x="15586" y="2167"/>
                    <a:pt x="16004" y="2011"/>
                    <a:pt x="16037" y="1946"/>
                  </a:cubicBezTo>
                  <a:cubicBezTo>
                    <a:pt x="16070" y="1888"/>
                    <a:pt x="15955" y="1905"/>
                    <a:pt x="15881" y="1921"/>
                  </a:cubicBezTo>
                  <a:cubicBezTo>
                    <a:pt x="15807" y="1937"/>
                    <a:pt x="15832" y="1995"/>
                    <a:pt x="15741" y="1987"/>
                  </a:cubicBezTo>
                  <a:cubicBezTo>
                    <a:pt x="15643" y="1978"/>
                    <a:pt x="15545" y="1724"/>
                    <a:pt x="15627" y="1724"/>
                  </a:cubicBezTo>
                  <a:cubicBezTo>
                    <a:pt x="15709" y="1724"/>
                    <a:pt x="15774" y="1782"/>
                    <a:pt x="15766" y="1716"/>
                  </a:cubicBezTo>
                  <a:cubicBezTo>
                    <a:pt x="15758" y="1658"/>
                    <a:pt x="15602" y="1675"/>
                    <a:pt x="15569" y="1544"/>
                  </a:cubicBezTo>
                  <a:cubicBezTo>
                    <a:pt x="15528" y="1412"/>
                    <a:pt x="15758" y="1068"/>
                    <a:pt x="15692" y="1068"/>
                  </a:cubicBezTo>
                  <a:cubicBezTo>
                    <a:pt x="15627" y="1059"/>
                    <a:pt x="15487" y="1379"/>
                    <a:pt x="15315" y="1388"/>
                  </a:cubicBezTo>
                  <a:cubicBezTo>
                    <a:pt x="15151" y="1388"/>
                    <a:pt x="14937" y="1404"/>
                    <a:pt x="14913" y="1330"/>
                  </a:cubicBezTo>
                  <a:cubicBezTo>
                    <a:pt x="14888" y="1264"/>
                    <a:pt x="14937" y="1174"/>
                    <a:pt x="14806" y="1199"/>
                  </a:cubicBezTo>
                  <a:cubicBezTo>
                    <a:pt x="14675" y="1223"/>
                    <a:pt x="14601" y="1314"/>
                    <a:pt x="14552" y="1256"/>
                  </a:cubicBezTo>
                  <a:cubicBezTo>
                    <a:pt x="14502" y="1199"/>
                    <a:pt x="14199" y="928"/>
                    <a:pt x="14117" y="830"/>
                  </a:cubicBezTo>
                  <a:cubicBezTo>
                    <a:pt x="14035" y="739"/>
                    <a:pt x="13903" y="731"/>
                    <a:pt x="13805" y="592"/>
                  </a:cubicBezTo>
                  <a:cubicBezTo>
                    <a:pt x="13706" y="452"/>
                    <a:pt x="13435" y="17"/>
                    <a:pt x="13362" y="9"/>
                  </a:cubicBezTo>
                  <a:cubicBezTo>
                    <a:pt x="13288" y="1"/>
                    <a:pt x="13288" y="1"/>
                    <a:pt x="13230" y="66"/>
                  </a:cubicBezTo>
                  <a:close/>
                  <a:moveTo>
                    <a:pt x="11466" y="2930"/>
                  </a:moveTo>
                  <a:cubicBezTo>
                    <a:pt x="11458" y="2988"/>
                    <a:pt x="11408" y="3078"/>
                    <a:pt x="11474" y="3062"/>
                  </a:cubicBezTo>
                  <a:cubicBezTo>
                    <a:pt x="11548" y="3054"/>
                    <a:pt x="11572" y="3037"/>
                    <a:pt x="11581" y="2971"/>
                  </a:cubicBezTo>
                  <a:cubicBezTo>
                    <a:pt x="11597" y="2906"/>
                    <a:pt x="11523" y="2857"/>
                    <a:pt x="11466" y="2930"/>
                  </a:cubicBezTo>
                  <a:close/>
                  <a:moveTo>
                    <a:pt x="6747" y="9717"/>
                  </a:moveTo>
                  <a:cubicBezTo>
                    <a:pt x="6722" y="9775"/>
                    <a:pt x="6706" y="9849"/>
                    <a:pt x="6648" y="9931"/>
                  </a:cubicBezTo>
                  <a:cubicBezTo>
                    <a:pt x="6591" y="10013"/>
                    <a:pt x="6435" y="10070"/>
                    <a:pt x="6361" y="10144"/>
                  </a:cubicBezTo>
                  <a:cubicBezTo>
                    <a:pt x="6287" y="10210"/>
                    <a:pt x="6131" y="10267"/>
                    <a:pt x="6205" y="10284"/>
                  </a:cubicBezTo>
                  <a:cubicBezTo>
                    <a:pt x="6279" y="10308"/>
                    <a:pt x="6361" y="10202"/>
                    <a:pt x="6402" y="10267"/>
                  </a:cubicBezTo>
                  <a:cubicBezTo>
                    <a:pt x="6443" y="10333"/>
                    <a:pt x="6468" y="10341"/>
                    <a:pt x="6493" y="10341"/>
                  </a:cubicBezTo>
                  <a:cubicBezTo>
                    <a:pt x="6517" y="10341"/>
                    <a:pt x="6427" y="10431"/>
                    <a:pt x="6435" y="10489"/>
                  </a:cubicBezTo>
                  <a:cubicBezTo>
                    <a:pt x="6443" y="10546"/>
                    <a:pt x="6419" y="10604"/>
                    <a:pt x="6484" y="10628"/>
                  </a:cubicBezTo>
                  <a:cubicBezTo>
                    <a:pt x="6542" y="10653"/>
                    <a:pt x="6583" y="10579"/>
                    <a:pt x="6591" y="10653"/>
                  </a:cubicBezTo>
                  <a:cubicBezTo>
                    <a:pt x="6599" y="10727"/>
                    <a:pt x="6583" y="10784"/>
                    <a:pt x="6665" y="10792"/>
                  </a:cubicBezTo>
                  <a:cubicBezTo>
                    <a:pt x="6747" y="10801"/>
                    <a:pt x="6845" y="10850"/>
                    <a:pt x="6862" y="10792"/>
                  </a:cubicBezTo>
                  <a:cubicBezTo>
                    <a:pt x="6878" y="10735"/>
                    <a:pt x="6804" y="10645"/>
                    <a:pt x="6854" y="10596"/>
                  </a:cubicBezTo>
                  <a:cubicBezTo>
                    <a:pt x="6903" y="10538"/>
                    <a:pt x="7083" y="10382"/>
                    <a:pt x="7157" y="10316"/>
                  </a:cubicBezTo>
                  <a:cubicBezTo>
                    <a:pt x="7223" y="10251"/>
                    <a:pt x="7198" y="10193"/>
                    <a:pt x="7297" y="10177"/>
                  </a:cubicBezTo>
                  <a:cubicBezTo>
                    <a:pt x="7395" y="10152"/>
                    <a:pt x="7428" y="10087"/>
                    <a:pt x="7486" y="10169"/>
                  </a:cubicBezTo>
                  <a:cubicBezTo>
                    <a:pt x="7543" y="10251"/>
                    <a:pt x="7674" y="10440"/>
                    <a:pt x="7724" y="10341"/>
                  </a:cubicBezTo>
                  <a:cubicBezTo>
                    <a:pt x="7765" y="10243"/>
                    <a:pt x="7666" y="10251"/>
                    <a:pt x="7781" y="10136"/>
                  </a:cubicBezTo>
                  <a:cubicBezTo>
                    <a:pt x="7896" y="10029"/>
                    <a:pt x="8117" y="9964"/>
                    <a:pt x="8085" y="9914"/>
                  </a:cubicBezTo>
                  <a:cubicBezTo>
                    <a:pt x="8052" y="9865"/>
                    <a:pt x="8003" y="9914"/>
                    <a:pt x="8011" y="9791"/>
                  </a:cubicBezTo>
                  <a:cubicBezTo>
                    <a:pt x="8011" y="9668"/>
                    <a:pt x="8134" y="9619"/>
                    <a:pt x="8003" y="9611"/>
                  </a:cubicBezTo>
                  <a:cubicBezTo>
                    <a:pt x="7871" y="9594"/>
                    <a:pt x="7871" y="9652"/>
                    <a:pt x="7765" y="9578"/>
                  </a:cubicBezTo>
                  <a:cubicBezTo>
                    <a:pt x="7650" y="9496"/>
                    <a:pt x="7559" y="9463"/>
                    <a:pt x="7502" y="9504"/>
                  </a:cubicBezTo>
                  <a:cubicBezTo>
                    <a:pt x="7436" y="9537"/>
                    <a:pt x="7289" y="9529"/>
                    <a:pt x="7272" y="9578"/>
                  </a:cubicBezTo>
                  <a:cubicBezTo>
                    <a:pt x="7256" y="9627"/>
                    <a:pt x="7313" y="9611"/>
                    <a:pt x="7313" y="9676"/>
                  </a:cubicBezTo>
                  <a:cubicBezTo>
                    <a:pt x="7313" y="9742"/>
                    <a:pt x="7346" y="9734"/>
                    <a:pt x="7239" y="9783"/>
                  </a:cubicBezTo>
                  <a:cubicBezTo>
                    <a:pt x="7133" y="9832"/>
                    <a:pt x="7042" y="9947"/>
                    <a:pt x="6952" y="9832"/>
                  </a:cubicBezTo>
                  <a:cubicBezTo>
                    <a:pt x="6870" y="9726"/>
                    <a:pt x="6829" y="9652"/>
                    <a:pt x="6747" y="9717"/>
                  </a:cubicBezTo>
                  <a:close/>
                  <a:moveTo>
                    <a:pt x="8265" y="9307"/>
                  </a:moveTo>
                  <a:cubicBezTo>
                    <a:pt x="8216" y="9356"/>
                    <a:pt x="8126" y="9406"/>
                    <a:pt x="8134" y="9455"/>
                  </a:cubicBezTo>
                  <a:cubicBezTo>
                    <a:pt x="8142" y="9496"/>
                    <a:pt x="8158" y="9570"/>
                    <a:pt x="8208" y="9553"/>
                  </a:cubicBezTo>
                  <a:cubicBezTo>
                    <a:pt x="8257" y="9545"/>
                    <a:pt x="8265" y="9504"/>
                    <a:pt x="8282" y="9455"/>
                  </a:cubicBezTo>
                  <a:cubicBezTo>
                    <a:pt x="8298" y="9406"/>
                    <a:pt x="8355" y="9381"/>
                    <a:pt x="8355" y="9340"/>
                  </a:cubicBezTo>
                  <a:cubicBezTo>
                    <a:pt x="8355" y="9291"/>
                    <a:pt x="8298" y="9299"/>
                    <a:pt x="8265" y="9307"/>
                  </a:cubicBezTo>
                  <a:close/>
                  <a:moveTo>
                    <a:pt x="5106" y="9914"/>
                  </a:moveTo>
                  <a:cubicBezTo>
                    <a:pt x="5196" y="9873"/>
                    <a:pt x="5262" y="9865"/>
                    <a:pt x="5335" y="9873"/>
                  </a:cubicBezTo>
                  <a:cubicBezTo>
                    <a:pt x="5401" y="9890"/>
                    <a:pt x="5327" y="9923"/>
                    <a:pt x="5393" y="10005"/>
                  </a:cubicBezTo>
                  <a:cubicBezTo>
                    <a:pt x="5467" y="10078"/>
                    <a:pt x="5475" y="10103"/>
                    <a:pt x="5590" y="10095"/>
                  </a:cubicBezTo>
                  <a:cubicBezTo>
                    <a:pt x="5705" y="10095"/>
                    <a:pt x="5861" y="10029"/>
                    <a:pt x="5877" y="10087"/>
                  </a:cubicBezTo>
                  <a:cubicBezTo>
                    <a:pt x="5885" y="10144"/>
                    <a:pt x="5934" y="10202"/>
                    <a:pt x="5861" y="10243"/>
                  </a:cubicBezTo>
                  <a:cubicBezTo>
                    <a:pt x="5779" y="10284"/>
                    <a:pt x="5672" y="10390"/>
                    <a:pt x="5754" y="10399"/>
                  </a:cubicBezTo>
                  <a:cubicBezTo>
                    <a:pt x="5836" y="10407"/>
                    <a:pt x="6049" y="10358"/>
                    <a:pt x="6082" y="10415"/>
                  </a:cubicBezTo>
                  <a:cubicBezTo>
                    <a:pt x="6115" y="10472"/>
                    <a:pt x="6148" y="10579"/>
                    <a:pt x="6172" y="10637"/>
                  </a:cubicBezTo>
                  <a:cubicBezTo>
                    <a:pt x="6189" y="10694"/>
                    <a:pt x="6058" y="10702"/>
                    <a:pt x="6033" y="10792"/>
                  </a:cubicBezTo>
                  <a:cubicBezTo>
                    <a:pt x="6008" y="10883"/>
                    <a:pt x="5975" y="10973"/>
                    <a:pt x="5934" y="11080"/>
                  </a:cubicBezTo>
                  <a:cubicBezTo>
                    <a:pt x="5885" y="11195"/>
                    <a:pt x="5762" y="11597"/>
                    <a:pt x="5721" y="11695"/>
                  </a:cubicBezTo>
                  <a:cubicBezTo>
                    <a:pt x="5680" y="11785"/>
                    <a:pt x="5680" y="11810"/>
                    <a:pt x="5639" y="11810"/>
                  </a:cubicBezTo>
                  <a:cubicBezTo>
                    <a:pt x="5606" y="11810"/>
                    <a:pt x="5491" y="11728"/>
                    <a:pt x="5491" y="11794"/>
                  </a:cubicBezTo>
                  <a:cubicBezTo>
                    <a:pt x="5491" y="11859"/>
                    <a:pt x="5532" y="11900"/>
                    <a:pt x="5491" y="11933"/>
                  </a:cubicBezTo>
                  <a:cubicBezTo>
                    <a:pt x="5458" y="11966"/>
                    <a:pt x="5245" y="12122"/>
                    <a:pt x="5245" y="12081"/>
                  </a:cubicBezTo>
                  <a:cubicBezTo>
                    <a:pt x="5245" y="12040"/>
                    <a:pt x="5270" y="11859"/>
                    <a:pt x="5253" y="11802"/>
                  </a:cubicBezTo>
                  <a:cubicBezTo>
                    <a:pt x="5245" y="11744"/>
                    <a:pt x="5376" y="11613"/>
                    <a:pt x="5311" y="11613"/>
                  </a:cubicBezTo>
                  <a:cubicBezTo>
                    <a:pt x="5253" y="11613"/>
                    <a:pt x="5130" y="11597"/>
                    <a:pt x="5122" y="11621"/>
                  </a:cubicBezTo>
                  <a:cubicBezTo>
                    <a:pt x="5106" y="11646"/>
                    <a:pt x="5048" y="11769"/>
                    <a:pt x="5073" y="11827"/>
                  </a:cubicBezTo>
                  <a:cubicBezTo>
                    <a:pt x="5106" y="11876"/>
                    <a:pt x="5147" y="11958"/>
                    <a:pt x="5138" y="11982"/>
                  </a:cubicBezTo>
                  <a:cubicBezTo>
                    <a:pt x="5130" y="12007"/>
                    <a:pt x="5106" y="12023"/>
                    <a:pt x="5048" y="12007"/>
                  </a:cubicBezTo>
                  <a:cubicBezTo>
                    <a:pt x="4991" y="11999"/>
                    <a:pt x="4884" y="11974"/>
                    <a:pt x="4851" y="11958"/>
                  </a:cubicBezTo>
                  <a:cubicBezTo>
                    <a:pt x="4818" y="11933"/>
                    <a:pt x="4777" y="11876"/>
                    <a:pt x="4777" y="11835"/>
                  </a:cubicBezTo>
                  <a:cubicBezTo>
                    <a:pt x="4777" y="11794"/>
                    <a:pt x="4884" y="11851"/>
                    <a:pt x="4892" y="11777"/>
                  </a:cubicBezTo>
                  <a:cubicBezTo>
                    <a:pt x="4900" y="11703"/>
                    <a:pt x="4761" y="11465"/>
                    <a:pt x="4818" y="11392"/>
                  </a:cubicBezTo>
                  <a:cubicBezTo>
                    <a:pt x="4868" y="11318"/>
                    <a:pt x="5024" y="11219"/>
                    <a:pt x="5040" y="11186"/>
                  </a:cubicBezTo>
                  <a:cubicBezTo>
                    <a:pt x="5056" y="11145"/>
                    <a:pt x="5138" y="10989"/>
                    <a:pt x="5122" y="10948"/>
                  </a:cubicBezTo>
                  <a:cubicBezTo>
                    <a:pt x="5097" y="10916"/>
                    <a:pt x="4966" y="10940"/>
                    <a:pt x="5015" y="10883"/>
                  </a:cubicBezTo>
                  <a:cubicBezTo>
                    <a:pt x="5073" y="10825"/>
                    <a:pt x="5122" y="10842"/>
                    <a:pt x="5114" y="10776"/>
                  </a:cubicBezTo>
                  <a:cubicBezTo>
                    <a:pt x="5106" y="10710"/>
                    <a:pt x="5056" y="10472"/>
                    <a:pt x="4966" y="10464"/>
                  </a:cubicBezTo>
                  <a:cubicBezTo>
                    <a:pt x="4884" y="10464"/>
                    <a:pt x="4786" y="10440"/>
                    <a:pt x="4777" y="10472"/>
                  </a:cubicBezTo>
                  <a:cubicBezTo>
                    <a:pt x="4777" y="10513"/>
                    <a:pt x="4818" y="10571"/>
                    <a:pt x="4794" y="10620"/>
                  </a:cubicBezTo>
                  <a:cubicBezTo>
                    <a:pt x="4769" y="10661"/>
                    <a:pt x="4753" y="10710"/>
                    <a:pt x="4679" y="10661"/>
                  </a:cubicBezTo>
                  <a:cubicBezTo>
                    <a:pt x="4597" y="10604"/>
                    <a:pt x="4556" y="10554"/>
                    <a:pt x="4506" y="10505"/>
                  </a:cubicBezTo>
                  <a:cubicBezTo>
                    <a:pt x="4457" y="10456"/>
                    <a:pt x="4326" y="10341"/>
                    <a:pt x="4416" y="10341"/>
                  </a:cubicBezTo>
                  <a:cubicBezTo>
                    <a:pt x="4506" y="10333"/>
                    <a:pt x="4548" y="10374"/>
                    <a:pt x="4572" y="10308"/>
                  </a:cubicBezTo>
                  <a:cubicBezTo>
                    <a:pt x="4597" y="10234"/>
                    <a:pt x="4539" y="10202"/>
                    <a:pt x="4613" y="10185"/>
                  </a:cubicBezTo>
                  <a:cubicBezTo>
                    <a:pt x="4687" y="10177"/>
                    <a:pt x="4712" y="10234"/>
                    <a:pt x="4802" y="10193"/>
                  </a:cubicBezTo>
                  <a:cubicBezTo>
                    <a:pt x="4884" y="10161"/>
                    <a:pt x="4925" y="10095"/>
                    <a:pt x="4958" y="10037"/>
                  </a:cubicBezTo>
                  <a:cubicBezTo>
                    <a:pt x="4999" y="9980"/>
                    <a:pt x="5056" y="9931"/>
                    <a:pt x="5106" y="9914"/>
                  </a:cubicBezTo>
                  <a:close/>
                  <a:moveTo>
                    <a:pt x="3743" y="10760"/>
                  </a:moveTo>
                  <a:cubicBezTo>
                    <a:pt x="3653" y="10834"/>
                    <a:pt x="3637" y="10866"/>
                    <a:pt x="3686" y="10891"/>
                  </a:cubicBezTo>
                  <a:cubicBezTo>
                    <a:pt x="3735" y="10916"/>
                    <a:pt x="3842" y="10957"/>
                    <a:pt x="3891" y="10891"/>
                  </a:cubicBezTo>
                  <a:cubicBezTo>
                    <a:pt x="3932" y="10825"/>
                    <a:pt x="3858" y="10743"/>
                    <a:pt x="3817" y="10743"/>
                  </a:cubicBezTo>
                  <a:cubicBezTo>
                    <a:pt x="3768" y="10735"/>
                    <a:pt x="3793" y="10727"/>
                    <a:pt x="3743" y="10760"/>
                  </a:cubicBezTo>
                  <a:close/>
                  <a:moveTo>
                    <a:pt x="4695" y="10948"/>
                  </a:moveTo>
                  <a:cubicBezTo>
                    <a:pt x="4613" y="10981"/>
                    <a:pt x="4597" y="11104"/>
                    <a:pt x="4613" y="11162"/>
                  </a:cubicBezTo>
                  <a:cubicBezTo>
                    <a:pt x="4630" y="11219"/>
                    <a:pt x="4580" y="11277"/>
                    <a:pt x="4687" y="11203"/>
                  </a:cubicBezTo>
                  <a:cubicBezTo>
                    <a:pt x="4786" y="11129"/>
                    <a:pt x="4835" y="11129"/>
                    <a:pt x="4835" y="11047"/>
                  </a:cubicBezTo>
                  <a:cubicBezTo>
                    <a:pt x="4827" y="10957"/>
                    <a:pt x="4736" y="10932"/>
                    <a:pt x="4695" y="10948"/>
                  </a:cubicBezTo>
                  <a:close/>
                  <a:moveTo>
                    <a:pt x="4498" y="10710"/>
                  </a:moveTo>
                  <a:cubicBezTo>
                    <a:pt x="4523" y="10735"/>
                    <a:pt x="4589" y="10751"/>
                    <a:pt x="4638" y="10768"/>
                  </a:cubicBezTo>
                  <a:cubicBezTo>
                    <a:pt x="4679" y="10776"/>
                    <a:pt x="4695" y="10792"/>
                    <a:pt x="4654" y="10817"/>
                  </a:cubicBezTo>
                  <a:cubicBezTo>
                    <a:pt x="4605" y="10850"/>
                    <a:pt x="4523" y="10883"/>
                    <a:pt x="4482" y="10891"/>
                  </a:cubicBezTo>
                  <a:cubicBezTo>
                    <a:pt x="4441" y="10891"/>
                    <a:pt x="4359" y="10866"/>
                    <a:pt x="4400" y="10834"/>
                  </a:cubicBezTo>
                  <a:cubicBezTo>
                    <a:pt x="4441" y="10801"/>
                    <a:pt x="4457" y="10710"/>
                    <a:pt x="4498" y="10710"/>
                  </a:cubicBezTo>
                  <a:close/>
                  <a:moveTo>
                    <a:pt x="5015" y="12614"/>
                  </a:moveTo>
                  <a:cubicBezTo>
                    <a:pt x="4933" y="12655"/>
                    <a:pt x="4884" y="12705"/>
                    <a:pt x="4933" y="12729"/>
                  </a:cubicBezTo>
                  <a:cubicBezTo>
                    <a:pt x="4982" y="12754"/>
                    <a:pt x="5015" y="12869"/>
                    <a:pt x="5106" y="12795"/>
                  </a:cubicBezTo>
                  <a:cubicBezTo>
                    <a:pt x="5204" y="12721"/>
                    <a:pt x="5245" y="12664"/>
                    <a:pt x="5188" y="12639"/>
                  </a:cubicBezTo>
                  <a:cubicBezTo>
                    <a:pt x="5138" y="12606"/>
                    <a:pt x="5065" y="12606"/>
                    <a:pt x="5015" y="12614"/>
                  </a:cubicBezTo>
                  <a:close/>
                  <a:moveTo>
                    <a:pt x="7001" y="7871"/>
                  </a:moveTo>
                  <a:cubicBezTo>
                    <a:pt x="6969" y="7920"/>
                    <a:pt x="6969" y="8002"/>
                    <a:pt x="7010" y="8027"/>
                  </a:cubicBezTo>
                  <a:cubicBezTo>
                    <a:pt x="7051" y="8043"/>
                    <a:pt x="7207" y="8010"/>
                    <a:pt x="7207" y="7969"/>
                  </a:cubicBezTo>
                  <a:cubicBezTo>
                    <a:pt x="7207" y="7920"/>
                    <a:pt x="7207" y="7723"/>
                    <a:pt x="7001" y="7871"/>
                  </a:cubicBezTo>
                  <a:close/>
                  <a:moveTo>
                    <a:pt x="10744" y="6213"/>
                  </a:moveTo>
                  <a:cubicBezTo>
                    <a:pt x="10653" y="6377"/>
                    <a:pt x="10571" y="6361"/>
                    <a:pt x="10588" y="6435"/>
                  </a:cubicBezTo>
                  <a:cubicBezTo>
                    <a:pt x="10604" y="6509"/>
                    <a:pt x="10645" y="6435"/>
                    <a:pt x="10612" y="6574"/>
                  </a:cubicBezTo>
                  <a:cubicBezTo>
                    <a:pt x="10588" y="6714"/>
                    <a:pt x="10834" y="6689"/>
                    <a:pt x="10850" y="6599"/>
                  </a:cubicBezTo>
                  <a:cubicBezTo>
                    <a:pt x="10867" y="6500"/>
                    <a:pt x="10858" y="6279"/>
                    <a:pt x="10842" y="6254"/>
                  </a:cubicBezTo>
                  <a:cubicBezTo>
                    <a:pt x="10834" y="6230"/>
                    <a:pt x="10801" y="6164"/>
                    <a:pt x="10744" y="6213"/>
                  </a:cubicBezTo>
                  <a:close/>
                  <a:moveTo>
                    <a:pt x="11449" y="9184"/>
                  </a:moveTo>
                  <a:cubicBezTo>
                    <a:pt x="11433" y="9241"/>
                    <a:pt x="11458" y="9332"/>
                    <a:pt x="11507" y="9356"/>
                  </a:cubicBezTo>
                  <a:cubicBezTo>
                    <a:pt x="11556" y="9389"/>
                    <a:pt x="11614" y="9397"/>
                    <a:pt x="11614" y="9340"/>
                  </a:cubicBezTo>
                  <a:cubicBezTo>
                    <a:pt x="11605" y="9291"/>
                    <a:pt x="11507" y="9168"/>
                    <a:pt x="11449" y="9184"/>
                  </a:cubicBezTo>
                  <a:close/>
                  <a:moveTo>
                    <a:pt x="11687" y="10431"/>
                  </a:moveTo>
                  <a:cubicBezTo>
                    <a:pt x="11671" y="10489"/>
                    <a:pt x="11638" y="10628"/>
                    <a:pt x="11737" y="10604"/>
                  </a:cubicBezTo>
                  <a:cubicBezTo>
                    <a:pt x="11843" y="10571"/>
                    <a:pt x="11901" y="10571"/>
                    <a:pt x="11876" y="10481"/>
                  </a:cubicBezTo>
                  <a:cubicBezTo>
                    <a:pt x="11860" y="10399"/>
                    <a:pt x="11720" y="10399"/>
                    <a:pt x="11687" y="10431"/>
                  </a:cubicBezTo>
                  <a:close/>
                  <a:moveTo>
                    <a:pt x="4219" y="14206"/>
                  </a:moveTo>
                  <a:cubicBezTo>
                    <a:pt x="4096" y="14256"/>
                    <a:pt x="3981" y="14313"/>
                    <a:pt x="4006" y="14354"/>
                  </a:cubicBezTo>
                  <a:cubicBezTo>
                    <a:pt x="4031" y="14387"/>
                    <a:pt x="4121" y="14362"/>
                    <a:pt x="4162" y="14436"/>
                  </a:cubicBezTo>
                  <a:cubicBezTo>
                    <a:pt x="4211" y="14510"/>
                    <a:pt x="4244" y="14543"/>
                    <a:pt x="4285" y="14477"/>
                  </a:cubicBezTo>
                  <a:cubicBezTo>
                    <a:pt x="4326" y="14420"/>
                    <a:pt x="4441" y="14280"/>
                    <a:pt x="4416" y="14182"/>
                  </a:cubicBezTo>
                  <a:cubicBezTo>
                    <a:pt x="4392" y="14083"/>
                    <a:pt x="4285" y="14182"/>
                    <a:pt x="4219" y="14206"/>
                  </a:cubicBezTo>
                  <a:close/>
                  <a:moveTo>
                    <a:pt x="3407" y="15396"/>
                  </a:moveTo>
                  <a:cubicBezTo>
                    <a:pt x="3341" y="15478"/>
                    <a:pt x="3358" y="15552"/>
                    <a:pt x="3267" y="15536"/>
                  </a:cubicBezTo>
                  <a:cubicBezTo>
                    <a:pt x="3185" y="15511"/>
                    <a:pt x="3128" y="15462"/>
                    <a:pt x="3111" y="15528"/>
                  </a:cubicBezTo>
                  <a:cubicBezTo>
                    <a:pt x="3095" y="15585"/>
                    <a:pt x="3161" y="15634"/>
                    <a:pt x="3111" y="15675"/>
                  </a:cubicBezTo>
                  <a:cubicBezTo>
                    <a:pt x="3062" y="15716"/>
                    <a:pt x="2980" y="15725"/>
                    <a:pt x="2972" y="15766"/>
                  </a:cubicBezTo>
                  <a:cubicBezTo>
                    <a:pt x="2964" y="15807"/>
                    <a:pt x="2923" y="16069"/>
                    <a:pt x="2988" y="16045"/>
                  </a:cubicBezTo>
                  <a:cubicBezTo>
                    <a:pt x="3054" y="16020"/>
                    <a:pt x="3169" y="15700"/>
                    <a:pt x="3267" y="15659"/>
                  </a:cubicBezTo>
                  <a:cubicBezTo>
                    <a:pt x="3374" y="15618"/>
                    <a:pt x="3440" y="15544"/>
                    <a:pt x="3464" y="15487"/>
                  </a:cubicBezTo>
                  <a:cubicBezTo>
                    <a:pt x="3489" y="15429"/>
                    <a:pt x="3530" y="15347"/>
                    <a:pt x="3407" y="15396"/>
                  </a:cubicBezTo>
                  <a:close/>
                  <a:moveTo>
                    <a:pt x="1257" y="16947"/>
                  </a:moveTo>
                  <a:cubicBezTo>
                    <a:pt x="1248" y="17005"/>
                    <a:pt x="1257" y="17103"/>
                    <a:pt x="1289" y="17120"/>
                  </a:cubicBezTo>
                  <a:cubicBezTo>
                    <a:pt x="1322" y="17128"/>
                    <a:pt x="1445" y="17185"/>
                    <a:pt x="1478" y="17095"/>
                  </a:cubicBezTo>
                  <a:cubicBezTo>
                    <a:pt x="1511" y="17013"/>
                    <a:pt x="1470" y="17013"/>
                    <a:pt x="1421" y="16964"/>
                  </a:cubicBezTo>
                  <a:cubicBezTo>
                    <a:pt x="1380" y="16915"/>
                    <a:pt x="1306" y="16882"/>
                    <a:pt x="1257" y="16947"/>
                  </a:cubicBezTo>
                  <a:close/>
                  <a:moveTo>
                    <a:pt x="493" y="17202"/>
                  </a:moveTo>
                  <a:cubicBezTo>
                    <a:pt x="428" y="17227"/>
                    <a:pt x="387" y="17259"/>
                    <a:pt x="444" y="17317"/>
                  </a:cubicBezTo>
                  <a:cubicBezTo>
                    <a:pt x="510" y="17374"/>
                    <a:pt x="518" y="17456"/>
                    <a:pt x="575" y="17374"/>
                  </a:cubicBezTo>
                  <a:cubicBezTo>
                    <a:pt x="641" y="17300"/>
                    <a:pt x="723" y="17185"/>
                    <a:pt x="666" y="17169"/>
                  </a:cubicBezTo>
                  <a:cubicBezTo>
                    <a:pt x="600" y="17144"/>
                    <a:pt x="551" y="17169"/>
                    <a:pt x="493" y="17202"/>
                  </a:cubicBezTo>
                  <a:close/>
                  <a:moveTo>
                    <a:pt x="17" y="17317"/>
                  </a:moveTo>
                  <a:cubicBezTo>
                    <a:pt x="1" y="17341"/>
                    <a:pt x="17" y="17391"/>
                    <a:pt x="108" y="17423"/>
                  </a:cubicBezTo>
                  <a:cubicBezTo>
                    <a:pt x="198" y="17465"/>
                    <a:pt x="239" y="17423"/>
                    <a:pt x="247" y="17366"/>
                  </a:cubicBezTo>
                  <a:cubicBezTo>
                    <a:pt x="247" y="17309"/>
                    <a:pt x="173" y="17235"/>
                    <a:pt x="149" y="17227"/>
                  </a:cubicBezTo>
                  <a:cubicBezTo>
                    <a:pt x="124" y="17218"/>
                    <a:pt x="58" y="17284"/>
                    <a:pt x="17" y="17317"/>
                  </a:cubicBezTo>
                  <a:close/>
                  <a:moveTo>
                    <a:pt x="12155" y="3743"/>
                  </a:moveTo>
                  <a:cubicBezTo>
                    <a:pt x="12114" y="3809"/>
                    <a:pt x="12155" y="3858"/>
                    <a:pt x="12122" y="3932"/>
                  </a:cubicBezTo>
                  <a:cubicBezTo>
                    <a:pt x="12090" y="4006"/>
                    <a:pt x="11794" y="4194"/>
                    <a:pt x="11802" y="4276"/>
                  </a:cubicBezTo>
                  <a:cubicBezTo>
                    <a:pt x="11810" y="4358"/>
                    <a:pt x="11884" y="4334"/>
                    <a:pt x="11827" y="4465"/>
                  </a:cubicBezTo>
                  <a:cubicBezTo>
                    <a:pt x="11769" y="4605"/>
                    <a:pt x="11769" y="4761"/>
                    <a:pt x="11761" y="4793"/>
                  </a:cubicBezTo>
                  <a:cubicBezTo>
                    <a:pt x="11753" y="4826"/>
                    <a:pt x="11646" y="4728"/>
                    <a:pt x="11655" y="4793"/>
                  </a:cubicBezTo>
                  <a:cubicBezTo>
                    <a:pt x="11655" y="4859"/>
                    <a:pt x="11679" y="4834"/>
                    <a:pt x="11745" y="4925"/>
                  </a:cubicBezTo>
                  <a:cubicBezTo>
                    <a:pt x="11819" y="5023"/>
                    <a:pt x="11884" y="5040"/>
                    <a:pt x="11868" y="5130"/>
                  </a:cubicBezTo>
                  <a:cubicBezTo>
                    <a:pt x="11860" y="5220"/>
                    <a:pt x="11778" y="5581"/>
                    <a:pt x="11728" y="5655"/>
                  </a:cubicBezTo>
                  <a:cubicBezTo>
                    <a:pt x="11679" y="5729"/>
                    <a:pt x="11646" y="5811"/>
                    <a:pt x="11597" y="5918"/>
                  </a:cubicBezTo>
                  <a:cubicBezTo>
                    <a:pt x="11540" y="6016"/>
                    <a:pt x="11515" y="6213"/>
                    <a:pt x="11482" y="6303"/>
                  </a:cubicBezTo>
                  <a:cubicBezTo>
                    <a:pt x="11449" y="6402"/>
                    <a:pt x="11343" y="6509"/>
                    <a:pt x="11252" y="6574"/>
                  </a:cubicBezTo>
                  <a:cubicBezTo>
                    <a:pt x="11170" y="6632"/>
                    <a:pt x="11039" y="6845"/>
                    <a:pt x="10908" y="6960"/>
                  </a:cubicBezTo>
                  <a:cubicBezTo>
                    <a:pt x="10776" y="7083"/>
                    <a:pt x="10711" y="7116"/>
                    <a:pt x="10481" y="7206"/>
                  </a:cubicBezTo>
                  <a:cubicBezTo>
                    <a:pt x="10251" y="7296"/>
                    <a:pt x="10194" y="7362"/>
                    <a:pt x="10103" y="7428"/>
                  </a:cubicBezTo>
                  <a:cubicBezTo>
                    <a:pt x="10021" y="7502"/>
                    <a:pt x="9972" y="7567"/>
                    <a:pt x="9882" y="7502"/>
                  </a:cubicBezTo>
                  <a:cubicBezTo>
                    <a:pt x="9783" y="7428"/>
                    <a:pt x="9833" y="7420"/>
                    <a:pt x="9759" y="7346"/>
                  </a:cubicBezTo>
                  <a:cubicBezTo>
                    <a:pt x="9677" y="7280"/>
                    <a:pt x="9529" y="7305"/>
                    <a:pt x="9627" y="7231"/>
                  </a:cubicBezTo>
                  <a:cubicBezTo>
                    <a:pt x="9718" y="7157"/>
                    <a:pt x="9997" y="7173"/>
                    <a:pt x="9980" y="7026"/>
                  </a:cubicBezTo>
                  <a:cubicBezTo>
                    <a:pt x="9972" y="6878"/>
                    <a:pt x="9997" y="6738"/>
                    <a:pt x="9882" y="6837"/>
                  </a:cubicBezTo>
                  <a:cubicBezTo>
                    <a:pt x="9759" y="6935"/>
                    <a:pt x="9554" y="6993"/>
                    <a:pt x="9513" y="7075"/>
                  </a:cubicBezTo>
                  <a:cubicBezTo>
                    <a:pt x="9472" y="7157"/>
                    <a:pt x="9455" y="7206"/>
                    <a:pt x="9488" y="7337"/>
                  </a:cubicBezTo>
                  <a:cubicBezTo>
                    <a:pt x="9513" y="7469"/>
                    <a:pt x="9504" y="7518"/>
                    <a:pt x="9373" y="7658"/>
                  </a:cubicBezTo>
                  <a:cubicBezTo>
                    <a:pt x="9234" y="7805"/>
                    <a:pt x="9020" y="7953"/>
                    <a:pt x="8996" y="8076"/>
                  </a:cubicBezTo>
                  <a:cubicBezTo>
                    <a:pt x="8971" y="8207"/>
                    <a:pt x="9028" y="8232"/>
                    <a:pt x="9045" y="8339"/>
                  </a:cubicBezTo>
                  <a:cubicBezTo>
                    <a:pt x="9061" y="8454"/>
                    <a:pt x="8897" y="8552"/>
                    <a:pt x="8799" y="8560"/>
                  </a:cubicBezTo>
                  <a:cubicBezTo>
                    <a:pt x="8692" y="8568"/>
                    <a:pt x="8659" y="8478"/>
                    <a:pt x="8593" y="8519"/>
                  </a:cubicBezTo>
                  <a:cubicBezTo>
                    <a:pt x="8536" y="8568"/>
                    <a:pt x="8520" y="8692"/>
                    <a:pt x="8470" y="8593"/>
                  </a:cubicBezTo>
                  <a:cubicBezTo>
                    <a:pt x="8421" y="8503"/>
                    <a:pt x="8495" y="8330"/>
                    <a:pt x="8396" y="8347"/>
                  </a:cubicBezTo>
                  <a:cubicBezTo>
                    <a:pt x="8298" y="8371"/>
                    <a:pt x="8372" y="8445"/>
                    <a:pt x="8191" y="8454"/>
                  </a:cubicBezTo>
                  <a:cubicBezTo>
                    <a:pt x="8011" y="8462"/>
                    <a:pt x="7937" y="8478"/>
                    <a:pt x="7724" y="8486"/>
                  </a:cubicBezTo>
                  <a:cubicBezTo>
                    <a:pt x="7502" y="8495"/>
                    <a:pt x="7124" y="8470"/>
                    <a:pt x="7051" y="8495"/>
                  </a:cubicBezTo>
                  <a:cubicBezTo>
                    <a:pt x="6985" y="8519"/>
                    <a:pt x="6575" y="8601"/>
                    <a:pt x="6550" y="8634"/>
                  </a:cubicBezTo>
                  <a:cubicBezTo>
                    <a:pt x="6517" y="8667"/>
                    <a:pt x="6575" y="8716"/>
                    <a:pt x="6534" y="8774"/>
                  </a:cubicBezTo>
                  <a:cubicBezTo>
                    <a:pt x="6493" y="8831"/>
                    <a:pt x="6312" y="8930"/>
                    <a:pt x="6246" y="8971"/>
                  </a:cubicBezTo>
                  <a:cubicBezTo>
                    <a:pt x="6189" y="9020"/>
                    <a:pt x="5975" y="9143"/>
                    <a:pt x="5902" y="9225"/>
                  </a:cubicBezTo>
                  <a:cubicBezTo>
                    <a:pt x="5820" y="9307"/>
                    <a:pt x="5713" y="9438"/>
                    <a:pt x="5631" y="9455"/>
                  </a:cubicBezTo>
                  <a:cubicBezTo>
                    <a:pt x="5541" y="9471"/>
                    <a:pt x="5409" y="9356"/>
                    <a:pt x="5360" y="9438"/>
                  </a:cubicBezTo>
                  <a:cubicBezTo>
                    <a:pt x="5303" y="9529"/>
                    <a:pt x="5229" y="9693"/>
                    <a:pt x="5352" y="9750"/>
                  </a:cubicBezTo>
                  <a:cubicBezTo>
                    <a:pt x="5475" y="9808"/>
                    <a:pt x="5614" y="9808"/>
                    <a:pt x="5754" y="9775"/>
                  </a:cubicBezTo>
                  <a:cubicBezTo>
                    <a:pt x="5885" y="9742"/>
                    <a:pt x="5984" y="9701"/>
                    <a:pt x="6074" y="9775"/>
                  </a:cubicBezTo>
                  <a:cubicBezTo>
                    <a:pt x="6156" y="9840"/>
                    <a:pt x="6066" y="9955"/>
                    <a:pt x="6172" y="9898"/>
                  </a:cubicBezTo>
                  <a:cubicBezTo>
                    <a:pt x="6287" y="9840"/>
                    <a:pt x="6230" y="9726"/>
                    <a:pt x="6287" y="9635"/>
                  </a:cubicBezTo>
                  <a:cubicBezTo>
                    <a:pt x="6353" y="9545"/>
                    <a:pt x="6369" y="9471"/>
                    <a:pt x="6427" y="9488"/>
                  </a:cubicBezTo>
                  <a:cubicBezTo>
                    <a:pt x="6484" y="9504"/>
                    <a:pt x="6493" y="9602"/>
                    <a:pt x="6616" y="9586"/>
                  </a:cubicBezTo>
                  <a:cubicBezTo>
                    <a:pt x="6747" y="9570"/>
                    <a:pt x="6821" y="9578"/>
                    <a:pt x="6927" y="9520"/>
                  </a:cubicBezTo>
                  <a:cubicBezTo>
                    <a:pt x="7034" y="9463"/>
                    <a:pt x="7034" y="9447"/>
                    <a:pt x="7116" y="9397"/>
                  </a:cubicBezTo>
                  <a:cubicBezTo>
                    <a:pt x="7198" y="9340"/>
                    <a:pt x="7182" y="9365"/>
                    <a:pt x="7305" y="9373"/>
                  </a:cubicBezTo>
                  <a:cubicBezTo>
                    <a:pt x="7436" y="9373"/>
                    <a:pt x="7453" y="9422"/>
                    <a:pt x="7502" y="9340"/>
                  </a:cubicBezTo>
                  <a:cubicBezTo>
                    <a:pt x="7543" y="9258"/>
                    <a:pt x="7510" y="9250"/>
                    <a:pt x="7592" y="9217"/>
                  </a:cubicBezTo>
                  <a:cubicBezTo>
                    <a:pt x="7682" y="9176"/>
                    <a:pt x="7707" y="9168"/>
                    <a:pt x="7847" y="9176"/>
                  </a:cubicBezTo>
                  <a:cubicBezTo>
                    <a:pt x="7994" y="9192"/>
                    <a:pt x="8503" y="9176"/>
                    <a:pt x="8561" y="9192"/>
                  </a:cubicBezTo>
                  <a:cubicBezTo>
                    <a:pt x="8618" y="9217"/>
                    <a:pt x="8626" y="9323"/>
                    <a:pt x="8585" y="9365"/>
                  </a:cubicBezTo>
                  <a:cubicBezTo>
                    <a:pt x="8552" y="9406"/>
                    <a:pt x="8421" y="9438"/>
                    <a:pt x="8405" y="9520"/>
                  </a:cubicBezTo>
                  <a:cubicBezTo>
                    <a:pt x="8388" y="9594"/>
                    <a:pt x="8446" y="9742"/>
                    <a:pt x="8396" y="9791"/>
                  </a:cubicBezTo>
                  <a:cubicBezTo>
                    <a:pt x="8347" y="9832"/>
                    <a:pt x="8273" y="9849"/>
                    <a:pt x="8323" y="9898"/>
                  </a:cubicBezTo>
                  <a:cubicBezTo>
                    <a:pt x="8372" y="9939"/>
                    <a:pt x="8520" y="9931"/>
                    <a:pt x="8536" y="9996"/>
                  </a:cubicBezTo>
                  <a:cubicBezTo>
                    <a:pt x="8544" y="10054"/>
                    <a:pt x="8454" y="10103"/>
                    <a:pt x="8552" y="10144"/>
                  </a:cubicBezTo>
                  <a:cubicBezTo>
                    <a:pt x="8651" y="10177"/>
                    <a:pt x="8741" y="10226"/>
                    <a:pt x="8815" y="10202"/>
                  </a:cubicBezTo>
                  <a:cubicBezTo>
                    <a:pt x="8881" y="10185"/>
                    <a:pt x="9020" y="9972"/>
                    <a:pt x="9078" y="9898"/>
                  </a:cubicBezTo>
                  <a:cubicBezTo>
                    <a:pt x="9143" y="9824"/>
                    <a:pt x="9275" y="9635"/>
                    <a:pt x="9348" y="9586"/>
                  </a:cubicBezTo>
                  <a:cubicBezTo>
                    <a:pt x="9414" y="9537"/>
                    <a:pt x="9463" y="9496"/>
                    <a:pt x="9488" y="9496"/>
                  </a:cubicBezTo>
                  <a:cubicBezTo>
                    <a:pt x="9513" y="9504"/>
                    <a:pt x="9644" y="9619"/>
                    <a:pt x="9636" y="9545"/>
                  </a:cubicBezTo>
                  <a:cubicBezTo>
                    <a:pt x="9627" y="9471"/>
                    <a:pt x="9603" y="9422"/>
                    <a:pt x="9521" y="9373"/>
                  </a:cubicBezTo>
                  <a:cubicBezTo>
                    <a:pt x="9439" y="9323"/>
                    <a:pt x="9398" y="9389"/>
                    <a:pt x="9398" y="9282"/>
                  </a:cubicBezTo>
                  <a:cubicBezTo>
                    <a:pt x="9398" y="9176"/>
                    <a:pt x="9414" y="9159"/>
                    <a:pt x="9447" y="9085"/>
                  </a:cubicBezTo>
                  <a:cubicBezTo>
                    <a:pt x="9480" y="9012"/>
                    <a:pt x="9513" y="8880"/>
                    <a:pt x="9586" y="8880"/>
                  </a:cubicBezTo>
                  <a:cubicBezTo>
                    <a:pt x="9652" y="8880"/>
                    <a:pt x="9636" y="9020"/>
                    <a:pt x="9636" y="9094"/>
                  </a:cubicBezTo>
                  <a:cubicBezTo>
                    <a:pt x="9636" y="9168"/>
                    <a:pt x="9693" y="9094"/>
                    <a:pt x="9742" y="9077"/>
                  </a:cubicBezTo>
                  <a:cubicBezTo>
                    <a:pt x="9800" y="9069"/>
                    <a:pt x="9833" y="9127"/>
                    <a:pt x="9824" y="9176"/>
                  </a:cubicBezTo>
                  <a:cubicBezTo>
                    <a:pt x="9808" y="9233"/>
                    <a:pt x="9685" y="9315"/>
                    <a:pt x="9783" y="9323"/>
                  </a:cubicBezTo>
                  <a:cubicBezTo>
                    <a:pt x="9874" y="9332"/>
                    <a:pt x="10005" y="9250"/>
                    <a:pt x="10112" y="9233"/>
                  </a:cubicBezTo>
                  <a:cubicBezTo>
                    <a:pt x="10210" y="9209"/>
                    <a:pt x="10268" y="9200"/>
                    <a:pt x="10383" y="9192"/>
                  </a:cubicBezTo>
                  <a:cubicBezTo>
                    <a:pt x="10497" y="9192"/>
                    <a:pt x="10579" y="9266"/>
                    <a:pt x="10629" y="9168"/>
                  </a:cubicBezTo>
                  <a:cubicBezTo>
                    <a:pt x="10686" y="9077"/>
                    <a:pt x="10678" y="9036"/>
                    <a:pt x="10785" y="8938"/>
                  </a:cubicBezTo>
                  <a:cubicBezTo>
                    <a:pt x="10891" y="8847"/>
                    <a:pt x="10842" y="8856"/>
                    <a:pt x="10932" y="8872"/>
                  </a:cubicBezTo>
                  <a:cubicBezTo>
                    <a:pt x="11023" y="8880"/>
                    <a:pt x="11088" y="8880"/>
                    <a:pt x="11064" y="8913"/>
                  </a:cubicBezTo>
                  <a:cubicBezTo>
                    <a:pt x="11039" y="8946"/>
                    <a:pt x="10998" y="8946"/>
                    <a:pt x="10990" y="9020"/>
                  </a:cubicBezTo>
                  <a:cubicBezTo>
                    <a:pt x="10982" y="9085"/>
                    <a:pt x="10990" y="9299"/>
                    <a:pt x="11031" y="9274"/>
                  </a:cubicBezTo>
                  <a:cubicBezTo>
                    <a:pt x="11080" y="9250"/>
                    <a:pt x="11129" y="9200"/>
                    <a:pt x="11187" y="9127"/>
                  </a:cubicBezTo>
                  <a:cubicBezTo>
                    <a:pt x="11252" y="9053"/>
                    <a:pt x="11277" y="9077"/>
                    <a:pt x="11269" y="8971"/>
                  </a:cubicBezTo>
                  <a:cubicBezTo>
                    <a:pt x="11261" y="8864"/>
                    <a:pt x="11228" y="8823"/>
                    <a:pt x="11302" y="8806"/>
                  </a:cubicBezTo>
                  <a:cubicBezTo>
                    <a:pt x="11367" y="8790"/>
                    <a:pt x="11474" y="8782"/>
                    <a:pt x="11540" y="8757"/>
                  </a:cubicBezTo>
                  <a:cubicBezTo>
                    <a:pt x="11605" y="8724"/>
                    <a:pt x="11663" y="8733"/>
                    <a:pt x="11663" y="8651"/>
                  </a:cubicBezTo>
                  <a:cubicBezTo>
                    <a:pt x="11663" y="8568"/>
                    <a:pt x="11663" y="8527"/>
                    <a:pt x="11737" y="8503"/>
                  </a:cubicBezTo>
                  <a:cubicBezTo>
                    <a:pt x="11819" y="8478"/>
                    <a:pt x="11983" y="8454"/>
                    <a:pt x="11975" y="8470"/>
                  </a:cubicBezTo>
                  <a:cubicBezTo>
                    <a:pt x="11975" y="8486"/>
                    <a:pt x="11827" y="8601"/>
                    <a:pt x="11819" y="8634"/>
                  </a:cubicBezTo>
                  <a:cubicBezTo>
                    <a:pt x="11802" y="8675"/>
                    <a:pt x="11753" y="8724"/>
                    <a:pt x="11778" y="8798"/>
                  </a:cubicBezTo>
                  <a:cubicBezTo>
                    <a:pt x="11810" y="8872"/>
                    <a:pt x="11769" y="8913"/>
                    <a:pt x="11761" y="8954"/>
                  </a:cubicBezTo>
                  <a:cubicBezTo>
                    <a:pt x="11753" y="8987"/>
                    <a:pt x="11728" y="9053"/>
                    <a:pt x="11769" y="9061"/>
                  </a:cubicBezTo>
                  <a:cubicBezTo>
                    <a:pt x="11810" y="9077"/>
                    <a:pt x="11925" y="9003"/>
                    <a:pt x="11999" y="8938"/>
                  </a:cubicBezTo>
                  <a:cubicBezTo>
                    <a:pt x="12065" y="8872"/>
                    <a:pt x="12163" y="8905"/>
                    <a:pt x="12180" y="8806"/>
                  </a:cubicBezTo>
                  <a:cubicBezTo>
                    <a:pt x="12188" y="8708"/>
                    <a:pt x="12106" y="8626"/>
                    <a:pt x="12213" y="8552"/>
                  </a:cubicBezTo>
                  <a:cubicBezTo>
                    <a:pt x="12311" y="8470"/>
                    <a:pt x="12524" y="8421"/>
                    <a:pt x="12524" y="8371"/>
                  </a:cubicBezTo>
                  <a:cubicBezTo>
                    <a:pt x="12524" y="8330"/>
                    <a:pt x="12303" y="8109"/>
                    <a:pt x="12303" y="7994"/>
                  </a:cubicBezTo>
                  <a:cubicBezTo>
                    <a:pt x="12295" y="7887"/>
                    <a:pt x="12385" y="7567"/>
                    <a:pt x="12434" y="7477"/>
                  </a:cubicBezTo>
                  <a:cubicBezTo>
                    <a:pt x="12492" y="7387"/>
                    <a:pt x="12615" y="7329"/>
                    <a:pt x="12631" y="7223"/>
                  </a:cubicBezTo>
                  <a:cubicBezTo>
                    <a:pt x="12648" y="7116"/>
                    <a:pt x="12656" y="7042"/>
                    <a:pt x="12607" y="6902"/>
                  </a:cubicBezTo>
                  <a:cubicBezTo>
                    <a:pt x="12557" y="6763"/>
                    <a:pt x="12500" y="6689"/>
                    <a:pt x="12549" y="6566"/>
                  </a:cubicBezTo>
                  <a:cubicBezTo>
                    <a:pt x="12598" y="6443"/>
                    <a:pt x="12639" y="6279"/>
                    <a:pt x="12648" y="6246"/>
                  </a:cubicBezTo>
                  <a:cubicBezTo>
                    <a:pt x="12656" y="6213"/>
                    <a:pt x="12648" y="6197"/>
                    <a:pt x="12738" y="6172"/>
                  </a:cubicBezTo>
                  <a:cubicBezTo>
                    <a:pt x="12820" y="6147"/>
                    <a:pt x="12828" y="6106"/>
                    <a:pt x="12877" y="6156"/>
                  </a:cubicBezTo>
                  <a:cubicBezTo>
                    <a:pt x="12918" y="6205"/>
                    <a:pt x="12984" y="6353"/>
                    <a:pt x="13009" y="6254"/>
                  </a:cubicBezTo>
                  <a:cubicBezTo>
                    <a:pt x="13025" y="6156"/>
                    <a:pt x="12935" y="6057"/>
                    <a:pt x="12968" y="5942"/>
                  </a:cubicBezTo>
                  <a:cubicBezTo>
                    <a:pt x="13000" y="5827"/>
                    <a:pt x="12951" y="5754"/>
                    <a:pt x="13083" y="5671"/>
                  </a:cubicBezTo>
                  <a:cubicBezTo>
                    <a:pt x="13214" y="5598"/>
                    <a:pt x="13230" y="5696"/>
                    <a:pt x="13288" y="5548"/>
                  </a:cubicBezTo>
                  <a:cubicBezTo>
                    <a:pt x="13345" y="5401"/>
                    <a:pt x="13435" y="5327"/>
                    <a:pt x="13411" y="5237"/>
                  </a:cubicBezTo>
                  <a:cubicBezTo>
                    <a:pt x="13386" y="5138"/>
                    <a:pt x="13263" y="4834"/>
                    <a:pt x="13238" y="4761"/>
                  </a:cubicBezTo>
                  <a:cubicBezTo>
                    <a:pt x="13214" y="4678"/>
                    <a:pt x="13197" y="4482"/>
                    <a:pt x="13124" y="4432"/>
                  </a:cubicBezTo>
                  <a:cubicBezTo>
                    <a:pt x="13058" y="4391"/>
                    <a:pt x="12894" y="4293"/>
                    <a:pt x="12910" y="4161"/>
                  </a:cubicBezTo>
                  <a:cubicBezTo>
                    <a:pt x="12927" y="4038"/>
                    <a:pt x="12992" y="3653"/>
                    <a:pt x="12968" y="3620"/>
                  </a:cubicBezTo>
                  <a:cubicBezTo>
                    <a:pt x="12943" y="3595"/>
                    <a:pt x="12746" y="3538"/>
                    <a:pt x="12672" y="3530"/>
                  </a:cubicBezTo>
                  <a:cubicBezTo>
                    <a:pt x="12598" y="3530"/>
                    <a:pt x="12533" y="3530"/>
                    <a:pt x="12524" y="3562"/>
                  </a:cubicBezTo>
                  <a:cubicBezTo>
                    <a:pt x="12516" y="3595"/>
                    <a:pt x="12328" y="3800"/>
                    <a:pt x="12475" y="3800"/>
                  </a:cubicBezTo>
                  <a:cubicBezTo>
                    <a:pt x="12623" y="3800"/>
                    <a:pt x="12672" y="3751"/>
                    <a:pt x="12730" y="3751"/>
                  </a:cubicBezTo>
                  <a:cubicBezTo>
                    <a:pt x="12779" y="3751"/>
                    <a:pt x="12820" y="3768"/>
                    <a:pt x="12812" y="3817"/>
                  </a:cubicBezTo>
                  <a:cubicBezTo>
                    <a:pt x="12812" y="3874"/>
                    <a:pt x="12803" y="4047"/>
                    <a:pt x="12697" y="4055"/>
                  </a:cubicBezTo>
                  <a:cubicBezTo>
                    <a:pt x="12590" y="4063"/>
                    <a:pt x="12459" y="4055"/>
                    <a:pt x="12418" y="4071"/>
                  </a:cubicBezTo>
                  <a:cubicBezTo>
                    <a:pt x="12385" y="4088"/>
                    <a:pt x="12352" y="3866"/>
                    <a:pt x="12319" y="3825"/>
                  </a:cubicBezTo>
                  <a:cubicBezTo>
                    <a:pt x="12286" y="3784"/>
                    <a:pt x="12204" y="3685"/>
                    <a:pt x="12155" y="374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74"/>
            <p:cNvSpPr/>
            <p:nvPr/>
          </p:nvSpPr>
          <p:spPr>
            <a:xfrm>
              <a:off x="5856425" y="2034750"/>
              <a:ext cx="401750" cy="436625"/>
            </a:xfrm>
            <a:custGeom>
              <a:avLst/>
              <a:gdLst/>
              <a:ahLst/>
              <a:cxnLst/>
              <a:rect l="l" t="t" r="r" b="b"/>
              <a:pathLst>
                <a:path w="16070" h="17465" fill="none" extrusionOk="0">
                  <a:moveTo>
                    <a:pt x="13230" y="66"/>
                  </a:moveTo>
                  <a:cubicBezTo>
                    <a:pt x="13107" y="124"/>
                    <a:pt x="13115" y="58"/>
                    <a:pt x="13066" y="99"/>
                  </a:cubicBezTo>
                  <a:cubicBezTo>
                    <a:pt x="13025" y="140"/>
                    <a:pt x="13033" y="313"/>
                    <a:pt x="13083" y="427"/>
                  </a:cubicBezTo>
                  <a:cubicBezTo>
                    <a:pt x="13124" y="551"/>
                    <a:pt x="13181" y="674"/>
                    <a:pt x="13189" y="772"/>
                  </a:cubicBezTo>
                  <a:cubicBezTo>
                    <a:pt x="13189" y="862"/>
                    <a:pt x="13156" y="969"/>
                    <a:pt x="13132" y="1043"/>
                  </a:cubicBezTo>
                  <a:cubicBezTo>
                    <a:pt x="13107" y="1125"/>
                    <a:pt x="13124" y="1273"/>
                    <a:pt x="13083" y="1371"/>
                  </a:cubicBezTo>
                  <a:cubicBezTo>
                    <a:pt x="13041" y="1470"/>
                    <a:pt x="12869" y="1478"/>
                    <a:pt x="12861" y="1585"/>
                  </a:cubicBezTo>
                  <a:cubicBezTo>
                    <a:pt x="12845" y="1691"/>
                    <a:pt x="12935" y="1839"/>
                    <a:pt x="12927" y="1905"/>
                  </a:cubicBezTo>
                  <a:cubicBezTo>
                    <a:pt x="12927" y="1978"/>
                    <a:pt x="12762" y="2085"/>
                    <a:pt x="12721" y="2085"/>
                  </a:cubicBezTo>
                  <a:cubicBezTo>
                    <a:pt x="12672" y="2093"/>
                    <a:pt x="12623" y="1987"/>
                    <a:pt x="12565" y="2011"/>
                  </a:cubicBezTo>
                  <a:cubicBezTo>
                    <a:pt x="12508" y="2036"/>
                    <a:pt x="12451" y="2069"/>
                    <a:pt x="12401" y="2036"/>
                  </a:cubicBezTo>
                  <a:cubicBezTo>
                    <a:pt x="12352" y="2011"/>
                    <a:pt x="12221" y="1905"/>
                    <a:pt x="12188" y="1905"/>
                  </a:cubicBezTo>
                  <a:cubicBezTo>
                    <a:pt x="12155" y="1905"/>
                    <a:pt x="12139" y="1946"/>
                    <a:pt x="12139" y="1962"/>
                  </a:cubicBezTo>
                  <a:cubicBezTo>
                    <a:pt x="12139" y="1987"/>
                    <a:pt x="12180" y="2069"/>
                    <a:pt x="12221" y="2134"/>
                  </a:cubicBezTo>
                  <a:cubicBezTo>
                    <a:pt x="12254" y="2192"/>
                    <a:pt x="12295" y="2167"/>
                    <a:pt x="12245" y="2249"/>
                  </a:cubicBezTo>
                  <a:cubicBezTo>
                    <a:pt x="12188" y="2340"/>
                    <a:pt x="12172" y="2405"/>
                    <a:pt x="12122" y="2405"/>
                  </a:cubicBezTo>
                  <a:cubicBezTo>
                    <a:pt x="12081" y="2397"/>
                    <a:pt x="12040" y="2356"/>
                    <a:pt x="11983" y="2397"/>
                  </a:cubicBezTo>
                  <a:cubicBezTo>
                    <a:pt x="11925" y="2438"/>
                    <a:pt x="11868" y="2471"/>
                    <a:pt x="11810" y="2512"/>
                  </a:cubicBezTo>
                  <a:cubicBezTo>
                    <a:pt x="11753" y="2553"/>
                    <a:pt x="11786" y="2676"/>
                    <a:pt x="11753" y="2750"/>
                  </a:cubicBezTo>
                  <a:cubicBezTo>
                    <a:pt x="11720" y="2824"/>
                    <a:pt x="11696" y="2807"/>
                    <a:pt x="11786" y="2889"/>
                  </a:cubicBezTo>
                  <a:cubicBezTo>
                    <a:pt x="11876" y="2971"/>
                    <a:pt x="11991" y="3029"/>
                    <a:pt x="11983" y="3070"/>
                  </a:cubicBezTo>
                  <a:cubicBezTo>
                    <a:pt x="11975" y="3111"/>
                    <a:pt x="11835" y="3406"/>
                    <a:pt x="11860" y="3447"/>
                  </a:cubicBezTo>
                  <a:cubicBezTo>
                    <a:pt x="11884" y="3489"/>
                    <a:pt x="11958" y="3579"/>
                    <a:pt x="12007" y="3571"/>
                  </a:cubicBezTo>
                  <a:cubicBezTo>
                    <a:pt x="12048" y="3571"/>
                    <a:pt x="12098" y="3489"/>
                    <a:pt x="12155" y="3423"/>
                  </a:cubicBezTo>
                  <a:cubicBezTo>
                    <a:pt x="12221" y="3349"/>
                    <a:pt x="12278" y="3226"/>
                    <a:pt x="12352" y="3251"/>
                  </a:cubicBezTo>
                  <a:cubicBezTo>
                    <a:pt x="12426" y="3267"/>
                    <a:pt x="12565" y="3341"/>
                    <a:pt x="12598" y="3308"/>
                  </a:cubicBezTo>
                  <a:cubicBezTo>
                    <a:pt x="12631" y="3275"/>
                    <a:pt x="12738" y="3251"/>
                    <a:pt x="12689" y="3185"/>
                  </a:cubicBezTo>
                  <a:cubicBezTo>
                    <a:pt x="12648" y="3119"/>
                    <a:pt x="12533" y="2980"/>
                    <a:pt x="12434" y="2996"/>
                  </a:cubicBezTo>
                  <a:cubicBezTo>
                    <a:pt x="12344" y="3004"/>
                    <a:pt x="12278" y="3037"/>
                    <a:pt x="12229" y="2996"/>
                  </a:cubicBezTo>
                  <a:cubicBezTo>
                    <a:pt x="12180" y="2963"/>
                    <a:pt x="12073" y="2971"/>
                    <a:pt x="12106" y="2881"/>
                  </a:cubicBezTo>
                  <a:cubicBezTo>
                    <a:pt x="12139" y="2799"/>
                    <a:pt x="12155" y="2635"/>
                    <a:pt x="12213" y="2619"/>
                  </a:cubicBezTo>
                  <a:cubicBezTo>
                    <a:pt x="12270" y="2594"/>
                    <a:pt x="12385" y="2545"/>
                    <a:pt x="12442" y="2643"/>
                  </a:cubicBezTo>
                  <a:cubicBezTo>
                    <a:pt x="12500" y="2733"/>
                    <a:pt x="12533" y="2873"/>
                    <a:pt x="12623" y="2816"/>
                  </a:cubicBezTo>
                  <a:cubicBezTo>
                    <a:pt x="12705" y="2758"/>
                    <a:pt x="12795" y="2594"/>
                    <a:pt x="12959" y="2586"/>
                  </a:cubicBezTo>
                  <a:cubicBezTo>
                    <a:pt x="13115" y="2578"/>
                    <a:pt x="13263" y="2578"/>
                    <a:pt x="13321" y="2619"/>
                  </a:cubicBezTo>
                  <a:cubicBezTo>
                    <a:pt x="13378" y="2660"/>
                    <a:pt x="13632" y="2791"/>
                    <a:pt x="13747" y="2881"/>
                  </a:cubicBezTo>
                  <a:cubicBezTo>
                    <a:pt x="13862" y="2971"/>
                    <a:pt x="14133" y="3152"/>
                    <a:pt x="14182" y="3103"/>
                  </a:cubicBezTo>
                  <a:cubicBezTo>
                    <a:pt x="14240" y="3054"/>
                    <a:pt x="14272" y="2775"/>
                    <a:pt x="14338" y="2701"/>
                  </a:cubicBezTo>
                  <a:cubicBezTo>
                    <a:pt x="14412" y="2627"/>
                    <a:pt x="14584" y="2381"/>
                    <a:pt x="14683" y="2340"/>
                  </a:cubicBezTo>
                  <a:cubicBezTo>
                    <a:pt x="14773" y="2299"/>
                    <a:pt x="14855" y="2307"/>
                    <a:pt x="14970" y="2315"/>
                  </a:cubicBezTo>
                  <a:cubicBezTo>
                    <a:pt x="15077" y="2323"/>
                    <a:pt x="15249" y="2389"/>
                    <a:pt x="15274" y="2307"/>
                  </a:cubicBezTo>
                  <a:cubicBezTo>
                    <a:pt x="15307" y="2225"/>
                    <a:pt x="15274" y="2167"/>
                    <a:pt x="15339" y="2175"/>
                  </a:cubicBezTo>
                  <a:cubicBezTo>
                    <a:pt x="15405" y="2175"/>
                    <a:pt x="15380" y="2249"/>
                    <a:pt x="15487" y="2208"/>
                  </a:cubicBezTo>
                  <a:cubicBezTo>
                    <a:pt x="15586" y="2167"/>
                    <a:pt x="16004" y="2011"/>
                    <a:pt x="16037" y="1946"/>
                  </a:cubicBezTo>
                  <a:cubicBezTo>
                    <a:pt x="16070" y="1888"/>
                    <a:pt x="15955" y="1905"/>
                    <a:pt x="15881" y="1921"/>
                  </a:cubicBezTo>
                  <a:cubicBezTo>
                    <a:pt x="15807" y="1937"/>
                    <a:pt x="15832" y="1995"/>
                    <a:pt x="15741" y="1987"/>
                  </a:cubicBezTo>
                  <a:cubicBezTo>
                    <a:pt x="15643" y="1978"/>
                    <a:pt x="15545" y="1724"/>
                    <a:pt x="15627" y="1724"/>
                  </a:cubicBezTo>
                  <a:cubicBezTo>
                    <a:pt x="15709" y="1724"/>
                    <a:pt x="15774" y="1782"/>
                    <a:pt x="15766" y="1716"/>
                  </a:cubicBezTo>
                  <a:cubicBezTo>
                    <a:pt x="15758" y="1658"/>
                    <a:pt x="15602" y="1675"/>
                    <a:pt x="15569" y="1544"/>
                  </a:cubicBezTo>
                  <a:cubicBezTo>
                    <a:pt x="15528" y="1412"/>
                    <a:pt x="15758" y="1068"/>
                    <a:pt x="15692" y="1068"/>
                  </a:cubicBezTo>
                  <a:cubicBezTo>
                    <a:pt x="15627" y="1059"/>
                    <a:pt x="15487" y="1379"/>
                    <a:pt x="15315" y="1388"/>
                  </a:cubicBezTo>
                  <a:cubicBezTo>
                    <a:pt x="15151" y="1388"/>
                    <a:pt x="14937" y="1404"/>
                    <a:pt x="14913" y="1330"/>
                  </a:cubicBezTo>
                  <a:cubicBezTo>
                    <a:pt x="14888" y="1264"/>
                    <a:pt x="14937" y="1174"/>
                    <a:pt x="14806" y="1199"/>
                  </a:cubicBezTo>
                  <a:cubicBezTo>
                    <a:pt x="14675" y="1223"/>
                    <a:pt x="14601" y="1314"/>
                    <a:pt x="14552" y="1256"/>
                  </a:cubicBezTo>
                  <a:cubicBezTo>
                    <a:pt x="14502" y="1199"/>
                    <a:pt x="14199" y="928"/>
                    <a:pt x="14117" y="830"/>
                  </a:cubicBezTo>
                  <a:cubicBezTo>
                    <a:pt x="14035" y="739"/>
                    <a:pt x="13903" y="731"/>
                    <a:pt x="13805" y="592"/>
                  </a:cubicBezTo>
                  <a:cubicBezTo>
                    <a:pt x="13706" y="452"/>
                    <a:pt x="13435" y="17"/>
                    <a:pt x="13362" y="9"/>
                  </a:cubicBezTo>
                  <a:cubicBezTo>
                    <a:pt x="13288" y="1"/>
                    <a:pt x="13288" y="1"/>
                    <a:pt x="13230" y="66"/>
                  </a:cubicBezTo>
                  <a:close/>
                  <a:moveTo>
                    <a:pt x="11466" y="2930"/>
                  </a:moveTo>
                  <a:cubicBezTo>
                    <a:pt x="11458" y="2988"/>
                    <a:pt x="11408" y="3078"/>
                    <a:pt x="11474" y="3062"/>
                  </a:cubicBezTo>
                  <a:cubicBezTo>
                    <a:pt x="11548" y="3054"/>
                    <a:pt x="11572" y="3037"/>
                    <a:pt x="11581" y="2971"/>
                  </a:cubicBezTo>
                  <a:cubicBezTo>
                    <a:pt x="11597" y="2906"/>
                    <a:pt x="11523" y="2857"/>
                    <a:pt x="11466" y="2930"/>
                  </a:cubicBezTo>
                  <a:close/>
                  <a:moveTo>
                    <a:pt x="6747" y="9717"/>
                  </a:moveTo>
                  <a:cubicBezTo>
                    <a:pt x="6722" y="9775"/>
                    <a:pt x="6706" y="9849"/>
                    <a:pt x="6648" y="9931"/>
                  </a:cubicBezTo>
                  <a:cubicBezTo>
                    <a:pt x="6591" y="10013"/>
                    <a:pt x="6435" y="10070"/>
                    <a:pt x="6361" y="10144"/>
                  </a:cubicBezTo>
                  <a:cubicBezTo>
                    <a:pt x="6287" y="10210"/>
                    <a:pt x="6131" y="10267"/>
                    <a:pt x="6205" y="10284"/>
                  </a:cubicBezTo>
                  <a:cubicBezTo>
                    <a:pt x="6279" y="10308"/>
                    <a:pt x="6361" y="10202"/>
                    <a:pt x="6402" y="10267"/>
                  </a:cubicBezTo>
                  <a:cubicBezTo>
                    <a:pt x="6443" y="10333"/>
                    <a:pt x="6468" y="10341"/>
                    <a:pt x="6493" y="10341"/>
                  </a:cubicBezTo>
                  <a:cubicBezTo>
                    <a:pt x="6517" y="10341"/>
                    <a:pt x="6427" y="10431"/>
                    <a:pt x="6435" y="10489"/>
                  </a:cubicBezTo>
                  <a:cubicBezTo>
                    <a:pt x="6443" y="10546"/>
                    <a:pt x="6419" y="10604"/>
                    <a:pt x="6484" y="10628"/>
                  </a:cubicBezTo>
                  <a:cubicBezTo>
                    <a:pt x="6542" y="10653"/>
                    <a:pt x="6583" y="10579"/>
                    <a:pt x="6591" y="10653"/>
                  </a:cubicBezTo>
                  <a:cubicBezTo>
                    <a:pt x="6599" y="10727"/>
                    <a:pt x="6583" y="10784"/>
                    <a:pt x="6665" y="10792"/>
                  </a:cubicBezTo>
                  <a:cubicBezTo>
                    <a:pt x="6747" y="10801"/>
                    <a:pt x="6845" y="10850"/>
                    <a:pt x="6862" y="10792"/>
                  </a:cubicBezTo>
                  <a:cubicBezTo>
                    <a:pt x="6878" y="10735"/>
                    <a:pt x="6804" y="10645"/>
                    <a:pt x="6854" y="10596"/>
                  </a:cubicBezTo>
                  <a:cubicBezTo>
                    <a:pt x="6903" y="10538"/>
                    <a:pt x="7083" y="10382"/>
                    <a:pt x="7157" y="10316"/>
                  </a:cubicBezTo>
                  <a:cubicBezTo>
                    <a:pt x="7223" y="10251"/>
                    <a:pt x="7198" y="10193"/>
                    <a:pt x="7297" y="10177"/>
                  </a:cubicBezTo>
                  <a:cubicBezTo>
                    <a:pt x="7395" y="10152"/>
                    <a:pt x="7428" y="10087"/>
                    <a:pt x="7486" y="10169"/>
                  </a:cubicBezTo>
                  <a:cubicBezTo>
                    <a:pt x="7543" y="10251"/>
                    <a:pt x="7674" y="10440"/>
                    <a:pt x="7724" y="10341"/>
                  </a:cubicBezTo>
                  <a:cubicBezTo>
                    <a:pt x="7765" y="10243"/>
                    <a:pt x="7666" y="10251"/>
                    <a:pt x="7781" y="10136"/>
                  </a:cubicBezTo>
                  <a:cubicBezTo>
                    <a:pt x="7896" y="10029"/>
                    <a:pt x="8117" y="9964"/>
                    <a:pt x="8085" y="9914"/>
                  </a:cubicBezTo>
                  <a:cubicBezTo>
                    <a:pt x="8052" y="9865"/>
                    <a:pt x="8003" y="9914"/>
                    <a:pt x="8011" y="9791"/>
                  </a:cubicBezTo>
                  <a:cubicBezTo>
                    <a:pt x="8011" y="9668"/>
                    <a:pt x="8134" y="9619"/>
                    <a:pt x="8003" y="9611"/>
                  </a:cubicBezTo>
                  <a:cubicBezTo>
                    <a:pt x="7871" y="9594"/>
                    <a:pt x="7871" y="9652"/>
                    <a:pt x="7765" y="9578"/>
                  </a:cubicBezTo>
                  <a:cubicBezTo>
                    <a:pt x="7650" y="9496"/>
                    <a:pt x="7559" y="9463"/>
                    <a:pt x="7502" y="9504"/>
                  </a:cubicBezTo>
                  <a:cubicBezTo>
                    <a:pt x="7436" y="9537"/>
                    <a:pt x="7289" y="9529"/>
                    <a:pt x="7272" y="9578"/>
                  </a:cubicBezTo>
                  <a:cubicBezTo>
                    <a:pt x="7256" y="9627"/>
                    <a:pt x="7313" y="9611"/>
                    <a:pt x="7313" y="9676"/>
                  </a:cubicBezTo>
                  <a:cubicBezTo>
                    <a:pt x="7313" y="9742"/>
                    <a:pt x="7346" y="9734"/>
                    <a:pt x="7239" y="9783"/>
                  </a:cubicBezTo>
                  <a:cubicBezTo>
                    <a:pt x="7133" y="9832"/>
                    <a:pt x="7042" y="9947"/>
                    <a:pt x="6952" y="9832"/>
                  </a:cubicBezTo>
                  <a:cubicBezTo>
                    <a:pt x="6870" y="9726"/>
                    <a:pt x="6829" y="9652"/>
                    <a:pt x="6747" y="9717"/>
                  </a:cubicBezTo>
                  <a:close/>
                  <a:moveTo>
                    <a:pt x="8265" y="9307"/>
                  </a:moveTo>
                  <a:cubicBezTo>
                    <a:pt x="8216" y="9356"/>
                    <a:pt x="8126" y="9406"/>
                    <a:pt x="8134" y="9455"/>
                  </a:cubicBezTo>
                  <a:cubicBezTo>
                    <a:pt x="8142" y="9496"/>
                    <a:pt x="8158" y="9570"/>
                    <a:pt x="8208" y="9553"/>
                  </a:cubicBezTo>
                  <a:cubicBezTo>
                    <a:pt x="8257" y="9545"/>
                    <a:pt x="8265" y="9504"/>
                    <a:pt x="8282" y="9455"/>
                  </a:cubicBezTo>
                  <a:cubicBezTo>
                    <a:pt x="8298" y="9406"/>
                    <a:pt x="8355" y="9381"/>
                    <a:pt x="8355" y="9340"/>
                  </a:cubicBezTo>
                  <a:cubicBezTo>
                    <a:pt x="8355" y="9291"/>
                    <a:pt x="8298" y="9299"/>
                    <a:pt x="8265" y="9307"/>
                  </a:cubicBezTo>
                  <a:close/>
                  <a:moveTo>
                    <a:pt x="5106" y="9914"/>
                  </a:moveTo>
                  <a:cubicBezTo>
                    <a:pt x="5196" y="9873"/>
                    <a:pt x="5262" y="9865"/>
                    <a:pt x="5335" y="9873"/>
                  </a:cubicBezTo>
                  <a:cubicBezTo>
                    <a:pt x="5401" y="9890"/>
                    <a:pt x="5327" y="9923"/>
                    <a:pt x="5393" y="10005"/>
                  </a:cubicBezTo>
                  <a:cubicBezTo>
                    <a:pt x="5467" y="10078"/>
                    <a:pt x="5475" y="10103"/>
                    <a:pt x="5590" y="10095"/>
                  </a:cubicBezTo>
                  <a:cubicBezTo>
                    <a:pt x="5705" y="10095"/>
                    <a:pt x="5861" y="10029"/>
                    <a:pt x="5877" y="10087"/>
                  </a:cubicBezTo>
                  <a:cubicBezTo>
                    <a:pt x="5885" y="10144"/>
                    <a:pt x="5934" y="10202"/>
                    <a:pt x="5861" y="10243"/>
                  </a:cubicBezTo>
                  <a:cubicBezTo>
                    <a:pt x="5779" y="10284"/>
                    <a:pt x="5672" y="10390"/>
                    <a:pt x="5754" y="10399"/>
                  </a:cubicBezTo>
                  <a:cubicBezTo>
                    <a:pt x="5836" y="10407"/>
                    <a:pt x="6049" y="10358"/>
                    <a:pt x="6082" y="10415"/>
                  </a:cubicBezTo>
                  <a:cubicBezTo>
                    <a:pt x="6115" y="10472"/>
                    <a:pt x="6148" y="10579"/>
                    <a:pt x="6172" y="10637"/>
                  </a:cubicBezTo>
                  <a:cubicBezTo>
                    <a:pt x="6189" y="10694"/>
                    <a:pt x="6058" y="10702"/>
                    <a:pt x="6033" y="10792"/>
                  </a:cubicBezTo>
                  <a:cubicBezTo>
                    <a:pt x="6008" y="10883"/>
                    <a:pt x="5975" y="10973"/>
                    <a:pt x="5934" y="11080"/>
                  </a:cubicBezTo>
                  <a:cubicBezTo>
                    <a:pt x="5885" y="11195"/>
                    <a:pt x="5762" y="11597"/>
                    <a:pt x="5721" y="11695"/>
                  </a:cubicBezTo>
                  <a:cubicBezTo>
                    <a:pt x="5680" y="11785"/>
                    <a:pt x="5680" y="11810"/>
                    <a:pt x="5639" y="11810"/>
                  </a:cubicBezTo>
                  <a:cubicBezTo>
                    <a:pt x="5606" y="11810"/>
                    <a:pt x="5491" y="11728"/>
                    <a:pt x="5491" y="11794"/>
                  </a:cubicBezTo>
                  <a:cubicBezTo>
                    <a:pt x="5491" y="11859"/>
                    <a:pt x="5532" y="11900"/>
                    <a:pt x="5491" y="11933"/>
                  </a:cubicBezTo>
                  <a:cubicBezTo>
                    <a:pt x="5458" y="11966"/>
                    <a:pt x="5245" y="12122"/>
                    <a:pt x="5245" y="12081"/>
                  </a:cubicBezTo>
                  <a:cubicBezTo>
                    <a:pt x="5245" y="12040"/>
                    <a:pt x="5270" y="11859"/>
                    <a:pt x="5253" y="11802"/>
                  </a:cubicBezTo>
                  <a:cubicBezTo>
                    <a:pt x="5245" y="11744"/>
                    <a:pt x="5376" y="11613"/>
                    <a:pt x="5311" y="11613"/>
                  </a:cubicBezTo>
                  <a:cubicBezTo>
                    <a:pt x="5253" y="11613"/>
                    <a:pt x="5130" y="11597"/>
                    <a:pt x="5122" y="11621"/>
                  </a:cubicBezTo>
                  <a:cubicBezTo>
                    <a:pt x="5106" y="11646"/>
                    <a:pt x="5048" y="11769"/>
                    <a:pt x="5073" y="11827"/>
                  </a:cubicBezTo>
                  <a:cubicBezTo>
                    <a:pt x="5106" y="11876"/>
                    <a:pt x="5147" y="11958"/>
                    <a:pt x="5138" y="11982"/>
                  </a:cubicBezTo>
                  <a:cubicBezTo>
                    <a:pt x="5130" y="12007"/>
                    <a:pt x="5106" y="12023"/>
                    <a:pt x="5048" y="12007"/>
                  </a:cubicBezTo>
                  <a:cubicBezTo>
                    <a:pt x="4991" y="11999"/>
                    <a:pt x="4884" y="11974"/>
                    <a:pt x="4851" y="11958"/>
                  </a:cubicBezTo>
                  <a:cubicBezTo>
                    <a:pt x="4818" y="11933"/>
                    <a:pt x="4777" y="11876"/>
                    <a:pt x="4777" y="11835"/>
                  </a:cubicBezTo>
                  <a:cubicBezTo>
                    <a:pt x="4777" y="11794"/>
                    <a:pt x="4884" y="11851"/>
                    <a:pt x="4892" y="11777"/>
                  </a:cubicBezTo>
                  <a:cubicBezTo>
                    <a:pt x="4900" y="11703"/>
                    <a:pt x="4761" y="11465"/>
                    <a:pt x="4818" y="11392"/>
                  </a:cubicBezTo>
                  <a:cubicBezTo>
                    <a:pt x="4868" y="11318"/>
                    <a:pt x="5024" y="11219"/>
                    <a:pt x="5040" y="11186"/>
                  </a:cubicBezTo>
                  <a:cubicBezTo>
                    <a:pt x="5056" y="11145"/>
                    <a:pt x="5138" y="10989"/>
                    <a:pt x="5122" y="10948"/>
                  </a:cubicBezTo>
                  <a:cubicBezTo>
                    <a:pt x="5097" y="10916"/>
                    <a:pt x="4966" y="10940"/>
                    <a:pt x="5015" y="10883"/>
                  </a:cubicBezTo>
                  <a:cubicBezTo>
                    <a:pt x="5073" y="10825"/>
                    <a:pt x="5122" y="10842"/>
                    <a:pt x="5114" y="10776"/>
                  </a:cubicBezTo>
                  <a:cubicBezTo>
                    <a:pt x="5106" y="10710"/>
                    <a:pt x="5056" y="10472"/>
                    <a:pt x="4966" y="10464"/>
                  </a:cubicBezTo>
                  <a:cubicBezTo>
                    <a:pt x="4884" y="10464"/>
                    <a:pt x="4786" y="10440"/>
                    <a:pt x="4777" y="10472"/>
                  </a:cubicBezTo>
                  <a:cubicBezTo>
                    <a:pt x="4777" y="10513"/>
                    <a:pt x="4818" y="10571"/>
                    <a:pt x="4794" y="10620"/>
                  </a:cubicBezTo>
                  <a:cubicBezTo>
                    <a:pt x="4769" y="10661"/>
                    <a:pt x="4753" y="10710"/>
                    <a:pt x="4679" y="10661"/>
                  </a:cubicBezTo>
                  <a:cubicBezTo>
                    <a:pt x="4597" y="10604"/>
                    <a:pt x="4556" y="10554"/>
                    <a:pt x="4506" y="10505"/>
                  </a:cubicBezTo>
                  <a:cubicBezTo>
                    <a:pt x="4457" y="10456"/>
                    <a:pt x="4326" y="10341"/>
                    <a:pt x="4416" y="10341"/>
                  </a:cubicBezTo>
                  <a:cubicBezTo>
                    <a:pt x="4506" y="10333"/>
                    <a:pt x="4548" y="10374"/>
                    <a:pt x="4572" y="10308"/>
                  </a:cubicBezTo>
                  <a:cubicBezTo>
                    <a:pt x="4597" y="10234"/>
                    <a:pt x="4539" y="10202"/>
                    <a:pt x="4613" y="10185"/>
                  </a:cubicBezTo>
                  <a:cubicBezTo>
                    <a:pt x="4687" y="10177"/>
                    <a:pt x="4712" y="10234"/>
                    <a:pt x="4802" y="10193"/>
                  </a:cubicBezTo>
                  <a:cubicBezTo>
                    <a:pt x="4884" y="10161"/>
                    <a:pt x="4925" y="10095"/>
                    <a:pt x="4958" y="10037"/>
                  </a:cubicBezTo>
                  <a:cubicBezTo>
                    <a:pt x="4999" y="9980"/>
                    <a:pt x="5056" y="9931"/>
                    <a:pt x="5106" y="9914"/>
                  </a:cubicBezTo>
                  <a:close/>
                  <a:moveTo>
                    <a:pt x="3743" y="10760"/>
                  </a:moveTo>
                  <a:cubicBezTo>
                    <a:pt x="3653" y="10834"/>
                    <a:pt x="3637" y="10866"/>
                    <a:pt x="3686" y="10891"/>
                  </a:cubicBezTo>
                  <a:cubicBezTo>
                    <a:pt x="3735" y="10916"/>
                    <a:pt x="3842" y="10957"/>
                    <a:pt x="3891" y="10891"/>
                  </a:cubicBezTo>
                  <a:cubicBezTo>
                    <a:pt x="3932" y="10825"/>
                    <a:pt x="3858" y="10743"/>
                    <a:pt x="3817" y="10743"/>
                  </a:cubicBezTo>
                  <a:cubicBezTo>
                    <a:pt x="3768" y="10735"/>
                    <a:pt x="3793" y="10727"/>
                    <a:pt x="3743" y="10760"/>
                  </a:cubicBezTo>
                  <a:close/>
                  <a:moveTo>
                    <a:pt x="4695" y="10948"/>
                  </a:moveTo>
                  <a:cubicBezTo>
                    <a:pt x="4613" y="10981"/>
                    <a:pt x="4597" y="11104"/>
                    <a:pt x="4613" y="11162"/>
                  </a:cubicBezTo>
                  <a:cubicBezTo>
                    <a:pt x="4630" y="11219"/>
                    <a:pt x="4580" y="11277"/>
                    <a:pt x="4687" y="11203"/>
                  </a:cubicBezTo>
                  <a:cubicBezTo>
                    <a:pt x="4786" y="11129"/>
                    <a:pt x="4835" y="11129"/>
                    <a:pt x="4835" y="11047"/>
                  </a:cubicBezTo>
                  <a:cubicBezTo>
                    <a:pt x="4827" y="10957"/>
                    <a:pt x="4736" y="10932"/>
                    <a:pt x="4695" y="10948"/>
                  </a:cubicBezTo>
                  <a:close/>
                  <a:moveTo>
                    <a:pt x="4498" y="10710"/>
                  </a:moveTo>
                  <a:cubicBezTo>
                    <a:pt x="4523" y="10735"/>
                    <a:pt x="4589" y="10751"/>
                    <a:pt x="4638" y="10768"/>
                  </a:cubicBezTo>
                  <a:cubicBezTo>
                    <a:pt x="4679" y="10776"/>
                    <a:pt x="4695" y="10792"/>
                    <a:pt x="4654" y="10817"/>
                  </a:cubicBezTo>
                  <a:cubicBezTo>
                    <a:pt x="4605" y="10850"/>
                    <a:pt x="4523" y="10883"/>
                    <a:pt x="4482" y="10891"/>
                  </a:cubicBezTo>
                  <a:cubicBezTo>
                    <a:pt x="4441" y="10891"/>
                    <a:pt x="4359" y="10866"/>
                    <a:pt x="4400" y="10834"/>
                  </a:cubicBezTo>
                  <a:cubicBezTo>
                    <a:pt x="4441" y="10801"/>
                    <a:pt x="4457" y="10710"/>
                    <a:pt x="4498" y="10710"/>
                  </a:cubicBezTo>
                  <a:close/>
                  <a:moveTo>
                    <a:pt x="5015" y="12614"/>
                  </a:moveTo>
                  <a:cubicBezTo>
                    <a:pt x="4933" y="12655"/>
                    <a:pt x="4884" y="12705"/>
                    <a:pt x="4933" y="12729"/>
                  </a:cubicBezTo>
                  <a:cubicBezTo>
                    <a:pt x="4982" y="12754"/>
                    <a:pt x="5015" y="12869"/>
                    <a:pt x="5106" y="12795"/>
                  </a:cubicBezTo>
                  <a:cubicBezTo>
                    <a:pt x="5204" y="12721"/>
                    <a:pt x="5245" y="12664"/>
                    <a:pt x="5188" y="12639"/>
                  </a:cubicBezTo>
                  <a:cubicBezTo>
                    <a:pt x="5138" y="12606"/>
                    <a:pt x="5065" y="12606"/>
                    <a:pt x="5015" y="12614"/>
                  </a:cubicBezTo>
                  <a:close/>
                  <a:moveTo>
                    <a:pt x="7001" y="7871"/>
                  </a:moveTo>
                  <a:cubicBezTo>
                    <a:pt x="6969" y="7920"/>
                    <a:pt x="6969" y="8002"/>
                    <a:pt x="7010" y="8027"/>
                  </a:cubicBezTo>
                  <a:cubicBezTo>
                    <a:pt x="7051" y="8043"/>
                    <a:pt x="7207" y="8010"/>
                    <a:pt x="7207" y="7969"/>
                  </a:cubicBezTo>
                  <a:cubicBezTo>
                    <a:pt x="7207" y="7920"/>
                    <a:pt x="7207" y="7723"/>
                    <a:pt x="7001" y="7871"/>
                  </a:cubicBezTo>
                  <a:close/>
                  <a:moveTo>
                    <a:pt x="10744" y="6213"/>
                  </a:moveTo>
                  <a:cubicBezTo>
                    <a:pt x="10653" y="6377"/>
                    <a:pt x="10571" y="6361"/>
                    <a:pt x="10588" y="6435"/>
                  </a:cubicBezTo>
                  <a:cubicBezTo>
                    <a:pt x="10604" y="6509"/>
                    <a:pt x="10645" y="6435"/>
                    <a:pt x="10612" y="6574"/>
                  </a:cubicBezTo>
                  <a:cubicBezTo>
                    <a:pt x="10588" y="6714"/>
                    <a:pt x="10834" y="6689"/>
                    <a:pt x="10850" y="6599"/>
                  </a:cubicBezTo>
                  <a:cubicBezTo>
                    <a:pt x="10867" y="6500"/>
                    <a:pt x="10858" y="6279"/>
                    <a:pt x="10842" y="6254"/>
                  </a:cubicBezTo>
                  <a:cubicBezTo>
                    <a:pt x="10834" y="6230"/>
                    <a:pt x="10801" y="6164"/>
                    <a:pt x="10744" y="6213"/>
                  </a:cubicBezTo>
                  <a:close/>
                  <a:moveTo>
                    <a:pt x="11449" y="9184"/>
                  </a:moveTo>
                  <a:cubicBezTo>
                    <a:pt x="11433" y="9241"/>
                    <a:pt x="11458" y="9332"/>
                    <a:pt x="11507" y="9356"/>
                  </a:cubicBezTo>
                  <a:cubicBezTo>
                    <a:pt x="11556" y="9389"/>
                    <a:pt x="11614" y="9397"/>
                    <a:pt x="11614" y="9340"/>
                  </a:cubicBezTo>
                  <a:cubicBezTo>
                    <a:pt x="11605" y="9291"/>
                    <a:pt x="11507" y="9168"/>
                    <a:pt x="11449" y="9184"/>
                  </a:cubicBezTo>
                  <a:close/>
                  <a:moveTo>
                    <a:pt x="11687" y="10431"/>
                  </a:moveTo>
                  <a:cubicBezTo>
                    <a:pt x="11671" y="10489"/>
                    <a:pt x="11638" y="10628"/>
                    <a:pt x="11737" y="10604"/>
                  </a:cubicBezTo>
                  <a:cubicBezTo>
                    <a:pt x="11843" y="10571"/>
                    <a:pt x="11901" y="10571"/>
                    <a:pt x="11876" y="10481"/>
                  </a:cubicBezTo>
                  <a:cubicBezTo>
                    <a:pt x="11860" y="10399"/>
                    <a:pt x="11720" y="10399"/>
                    <a:pt x="11687" y="10431"/>
                  </a:cubicBezTo>
                  <a:close/>
                  <a:moveTo>
                    <a:pt x="4219" y="14206"/>
                  </a:moveTo>
                  <a:cubicBezTo>
                    <a:pt x="4096" y="14256"/>
                    <a:pt x="3981" y="14313"/>
                    <a:pt x="4006" y="14354"/>
                  </a:cubicBezTo>
                  <a:cubicBezTo>
                    <a:pt x="4031" y="14387"/>
                    <a:pt x="4121" y="14362"/>
                    <a:pt x="4162" y="14436"/>
                  </a:cubicBezTo>
                  <a:cubicBezTo>
                    <a:pt x="4211" y="14510"/>
                    <a:pt x="4244" y="14543"/>
                    <a:pt x="4285" y="14477"/>
                  </a:cubicBezTo>
                  <a:cubicBezTo>
                    <a:pt x="4326" y="14420"/>
                    <a:pt x="4441" y="14280"/>
                    <a:pt x="4416" y="14182"/>
                  </a:cubicBezTo>
                  <a:cubicBezTo>
                    <a:pt x="4392" y="14083"/>
                    <a:pt x="4285" y="14182"/>
                    <a:pt x="4219" y="14206"/>
                  </a:cubicBezTo>
                  <a:close/>
                  <a:moveTo>
                    <a:pt x="3407" y="15396"/>
                  </a:moveTo>
                  <a:cubicBezTo>
                    <a:pt x="3341" y="15478"/>
                    <a:pt x="3358" y="15552"/>
                    <a:pt x="3267" y="15536"/>
                  </a:cubicBezTo>
                  <a:cubicBezTo>
                    <a:pt x="3185" y="15511"/>
                    <a:pt x="3128" y="15462"/>
                    <a:pt x="3111" y="15528"/>
                  </a:cubicBezTo>
                  <a:cubicBezTo>
                    <a:pt x="3095" y="15585"/>
                    <a:pt x="3161" y="15634"/>
                    <a:pt x="3111" y="15675"/>
                  </a:cubicBezTo>
                  <a:cubicBezTo>
                    <a:pt x="3062" y="15716"/>
                    <a:pt x="2980" y="15725"/>
                    <a:pt x="2972" y="15766"/>
                  </a:cubicBezTo>
                  <a:cubicBezTo>
                    <a:pt x="2964" y="15807"/>
                    <a:pt x="2923" y="16069"/>
                    <a:pt x="2988" y="16045"/>
                  </a:cubicBezTo>
                  <a:cubicBezTo>
                    <a:pt x="3054" y="16020"/>
                    <a:pt x="3169" y="15700"/>
                    <a:pt x="3267" y="15659"/>
                  </a:cubicBezTo>
                  <a:cubicBezTo>
                    <a:pt x="3374" y="15618"/>
                    <a:pt x="3440" y="15544"/>
                    <a:pt x="3464" y="15487"/>
                  </a:cubicBezTo>
                  <a:cubicBezTo>
                    <a:pt x="3489" y="15429"/>
                    <a:pt x="3530" y="15347"/>
                    <a:pt x="3407" y="15396"/>
                  </a:cubicBezTo>
                  <a:close/>
                  <a:moveTo>
                    <a:pt x="1257" y="16947"/>
                  </a:moveTo>
                  <a:cubicBezTo>
                    <a:pt x="1248" y="17005"/>
                    <a:pt x="1257" y="17103"/>
                    <a:pt x="1289" y="17120"/>
                  </a:cubicBezTo>
                  <a:cubicBezTo>
                    <a:pt x="1322" y="17128"/>
                    <a:pt x="1445" y="17185"/>
                    <a:pt x="1478" y="17095"/>
                  </a:cubicBezTo>
                  <a:cubicBezTo>
                    <a:pt x="1511" y="17013"/>
                    <a:pt x="1470" y="17013"/>
                    <a:pt x="1421" y="16964"/>
                  </a:cubicBezTo>
                  <a:cubicBezTo>
                    <a:pt x="1380" y="16915"/>
                    <a:pt x="1306" y="16882"/>
                    <a:pt x="1257" y="16947"/>
                  </a:cubicBezTo>
                  <a:close/>
                  <a:moveTo>
                    <a:pt x="493" y="17202"/>
                  </a:moveTo>
                  <a:cubicBezTo>
                    <a:pt x="428" y="17227"/>
                    <a:pt x="387" y="17259"/>
                    <a:pt x="444" y="17317"/>
                  </a:cubicBezTo>
                  <a:cubicBezTo>
                    <a:pt x="510" y="17374"/>
                    <a:pt x="518" y="17456"/>
                    <a:pt x="575" y="17374"/>
                  </a:cubicBezTo>
                  <a:cubicBezTo>
                    <a:pt x="641" y="17300"/>
                    <a:pt x="723" y="17185"/>
                    <a:pt x="666" y="17169"/>
                  </a:cubicBezTo>
                  <a:cubicBezTo>
                    <a:pt x="600" y="17144"/>
                    <a:pt x="551" y="17169"/>
                    <a:pt x="493" y="17202"/>
                  </a:cubicBezTo>
                  <a:close/>
                  <a:moveTo>
                    <a:pt x="17" y="17317"/>
                  </a:moveTo>
                  <a:cubicBezTo>
                    <a:pt x="1" y="17341"/>
                    <a:pt x="17" y="17391"/>
                    <a:pt x="108" y="17423"/>
                  </a:cubicBezTo>
                  <a:cubicBezTo>
                    <a:pt x="198" y="17465"/>
                    <a:pt x="239" y="17423"/>
                    <a:pt x="247" y="17366"/>
                  </a:cubicBezTo>
                  <a:cubicBezTo>
                    <a:pt x="247" y="17309"/>
                    <a:pt x="173" y="17235"/>
                    <a:pt x="149" y="17227"/>
                  </a:cubicBezTo>
                  <a:cubicBezTo>
                    <a:pt x="124" y="17218"/>
                    <a:pt x="58" y="17284"/>
                    <a:pt x="17" y="17317"/>
                  </a:cubicBezTo>
                  <a:close/>
                  <a:moveTo>
                    <a:pt x="12155" y="3743"/>
                  </a:moveTo>
                  <a:cubicBezTo>
                    <a:pt x="12114" y="3809"/>
                    <a:pt x="12155" y="3858"/>
                    <a:pt x="12122" y="3932"/>
                  </a:cubicBezTo>
                  <a:cubicBezTo>
                    <a:pt x="12090" y="4006"/>
                    <a:pt x="11794" y="4194"/>
                    <a:pt x="11802" y="4276"/>
                  </a:cubicBezTo>
                  <a:cubicBezTo>
                    <a:pt x="11810" y="4358"/>
                    <a:pt x="11884" y="4334"/>
                    <a:pt x="11827" y="4465"/>
                  </a:cubicBezTo>
                  <a:cubicBezTo>
                    <a:pt x="11769" y="4605"/>
                    <a:pt x="11769" y="4761"/>
                    <a:pt x="11761" y="4793"/>
                  </a:cubicBezTo>
                  <a:cubicBezTo>
                    <a:pt x="11753" y="4826"/>
                    <a:pt x="11646" y="4728"/>
                    <a:pt x="11655" y="4793"/>
                  </a:cubicBezTo>
                  <a:cubicBezTo>
                    <a:pt x="11655" y="4859"/>
                    <a:pt x="11679" y="4834"/>
                    <a:pt x="11745" y="4925"/>
                  </a:cubicBezTo>
                  <a:cubicBezTo>
                    <a:pt x="11819" y="5023"/>
                    <a:pt x="11884" y="5040"/>
                    <a:pt x="11868" y="5130"/>
                  </a:cubicBezTo>
                  <a:cubicBezTo>
                    <a:pt x="11860" y="5220"/>
                    <a:pt x="11778" y="5581"/>
                    <a:pt x="11728" y="5655"/>
                  </a:cubicBezTo>
                  <a:cubicBezTo>
                    <a:pt x="11679" y="5729"/>
                    <a:pt x="11646" y="5811"/>
                    <a:pt x="11597" y="5918"/>
                  </a:cubicBezTo>
                  <a:cubicBezTo>
                    <a:pt x="11540" y="6016"/>
                    <a:pt x="11515" y="6213"/>
                    <a:pt x="11482" y="6303"/>
                  </a:cubicBezTo>
                  <a:cubicBezTo>
                    <a:pt x="11449" y="6402"/>
                    <a:pt x="11343" y="6509"/>
                    <a:pt x="11252" y="6574"/>
                  </a:cubicBezTo>
                  <a:cubicBezTo>
                    <a:pt x="11170" y="6632"/>
                    <a:pt x="11039" y="6845"/>
                    <a:pt x="10908" y="6960"/>
                  </a:cubicBezTo>
                  <a:cubicBezTo>
                    <a:pt x="10776" y="7083"/>
                    <a:pt x="10711" y="7116"/>
                    <a:pt x="10481" y="7206"/>
                  </a:cubicBezTo>
                  <a:cubicBezTo>
                    <a:pt x="10251" y="7296"/>
                    <a:pt x="10194" y="7362"/>
                    <a:pt x="10103" y="7428"/>
                  </a:cubicBezTo>
                  <a:cubicBezTo>
                    <a:pt x="10021" y="7502"/>
                    <a:pt x="9972" y="7567"/>
                    <a:pt x="9882" y="7502"/>
                  </a:cubicBezTo>
                  <a:cubicBezTo>
                    <a:pt x="9783" y="7428"/>
                    <a:pt x="9833" y="7420"/>
                    <a:pt x="9759" y="7346"/>
                  </a:cubicBezTo>
                  <a:cubicBezTo>
                    <a:pt x="9677" y="7280"/>
                    <a:pt x="9529" y="7305"/>
                    <a:pt x="9627" y="7231"/>
                  </a:cubicBezTo>
                  <a:cubicBezTo>
                    <a:pt x="9718" y="7157"/>
                    <a:pt x="9997" y="7173"/>
                    <a:pt x="9980" y="7026"/>
                  </a:cubicBezTo>
                  <a:cubicBezTo>
                    <a:pt x="9972" y="6878"/>
                    <a:pt x="9997" y="6738"/>
                    <a:pt x="9882" y="6837"/>
                  </a:cubicBezTo>
                  <a:cubicBezTo>
                    <a:pt x="9759" y="6935"/>
                    <a:pt x="9554" y="6993"/>
                    <a:pt x="9513" y="7075"/>
                  </a:cubicBezTo>
                  <a:cubicBezTo>
                    <a:pt x="9472" y="7157"/>
                    <a:pt x="9455" y="7206"/>
                    <a:pt x="9488" y="7337"/>
                  </a:cubicBezTo>
                  <a:cubicBezTo>
                    <a:pt x="9513" y="7469"/>
                    <a:pt x="9504" y="7518"/>
                    <a:pt x="9373" y="7658"/>
                  </a:cubicBezTo>
                  <a:cubicBezTo>
                    <a:pt x="9234" y="7805"/>
                    <a:pt x="9020" y="7953"/>
                    <a:pt x="8996" y="8076"/>
                  </a:cubicBezTo>
                  <a:cubicBezTo>
                    <a:pt x="8971" y="8207"/>
                    <a:pt x="9028" y="8232"/>
                    <a:pt x="9045" y="8339"/>
                  </a:cubicBezTo>
                  <a:cubicBezTo>
                    <a:pt x="9061" y="8454"/>
                    <a:pt x="8897" y="8552"/>
                    <a:pt x="8799" y="8560"/>
                  </a:cubicBezTo>
                  <a:cubicBezTo>
                    <a:pt x="8692" y="8568"/>
                    <a:pt x="8659" y="8478"/>
                    <a:pt x="8593" y="8519"/>
                  </a:cubicBezTo>
                  <a:cubicBezTo>
                    <a:pt x="8536" y="8568"/>
                    <a:pt x="8520" y="8692"/>
                    <a:pt x="8470" y="8593"/>
                  </a:cubicBezTo>
                  <a:cubicBezTo>
                    <a:pt x="8421" y="8503"/>
                    <a:pt x="8495" y="8330"/>
                    <a:pt x="8396" y="8347"/>
                  </a:cubicBezTo>
                  <a:cubicBezTo>
                    <a:pt x="8298" y="8371"/>
                    <a:pt x="8372" y="8445"/>
                    <a:pt x="8191" y="8454"/>
                  </a:cubicBezTo>
                  <a:cubicBezTo>
                    <a:pt x="8011" y="8462"/>
                    <a:pt x="7937" y="8478"/>
                    <a:pt x="7724" y="8486"/>
                  </a:cubicBezTo>
                  <a:cubicBezTo>
                    <a:pt x="7502" y="8495"/>
                    <a:pt x="7124" y="8470"/>
                    <a:pt x="7051" y="8495"/>
                  </a:cubicBezTo>
                  <a:cubicBezTo>
                    <a:pt x="6985" y="8519"/>
                    <a:pt x="6575" y="8601"/>
                    <a:pt x="6550" y="8634"/>
                  </a:cubicBezTo>
                  <a:cubicBezTo>
                    <a:pt x="6517" y="8667"/>
                    <a:pt x="6575" y="8716"/>
                    <a:pt x="6534" y="8774"/>
                  </a:cubicBezTo>
                  <a:cubicBezTo>
                    <a:pt x="6493" y="8831"/>
                    <a:pt x="6312" y="8930"/>
                    <a:pt x="6246" y="8971"/>
                  </a:cubicBezTo>
                  <a:cubicBezTo>
                    <a:pt x="6189" y="9020"/>
                    <a:pt x="5975" y="9143"/>
                    <a:pt x="5902" y="9225"/>
                  </a:cubicBezTo>
                  <a:cubicBezTo>
                    <a:pt x="5820" y="9307"/>
                    <a:pt x="5713" y="9438"/>
                    <a:pt x="5631" y="9455"/>
                  </a:cubicBezTo>
                  <a:cubicBezTo>
                    <a:pt x="5541" y="9471"/>
                    <a:pt x="5409" y="9356"/>
                    <a:pt x="5360" y="9438"/>
                  </a:cubicBezTo>
                  <a:cubicBezTo>
                    <a:pt x="5303" y="9529"/>
                    <a:pt x="5229" y="9693"/>
                    <a:pt x="5352" y="9750"/>
                  </a:cubicBezTo>
                  <a:cubicBezTo>
                    <a:pt x="5475" y="9808"/>
                    <a:pt x="5614" y="9808"/>
                    <a:pt x="5754" y="9775"/>
                  </a:cubicBezTo>
                  <a:cubicBezTo>
                    <a:pt x="5885" y="9742"/>
                    <a:pt x="5984" y="9701"/>
                    <a:pt x="6074" y="9775"/>
                  </a:cubicBezTo>
                  <a:cubicBezTo>
                    <a:pt x="6156" y="9840"/>
                    <a:pt x="6066" y="9955"/>
                    <a:pt x="6172" y="9898"/>
                  </a:cubicBezTo>
                  <a:cubicBezTo>
                    <a:pt x="6287" y="9840"/>
                    <a:pt x="6230" y="9726"/>
                    <a:pt x="6287" y="9635"/>
                  </a:cubicBezTo>
                  <a:cubicBezTo>
                    <a:pt x="6353" y="9545"/>
                    <a:pt x="6369" y="9471"/>
                    <a:pt x="6427" y="9488"/>
                  </a:cubicBezTo>
                  <a:cubicBezTo>
                    <a:pt x="6484" y="9504"/>
                    <a:pt x="6493" y="9602"/>
                    <a:pt x="6616" y="9586"/>
                  </a:cubicBezTo>
                  <a:cubicBezTo>
                    <a:pt x="6747" y="9570"/>
                    <a:pt x="6821" y="9578"/>
                    <a:pt x="6927" y="9520"/>
                  </a:cubicBezTo>
                  <a:cubicBezTo>
                    <a:pt x="7034" y="9463"/>
                    <a:pt x="7034" y="9447"/>
                    <a:pt x="7116" y="9397"/>
                  </a:cubicBezTo>
                  <a:cubicBezTo>
                    <a:pt x="7198" y="9340"/>
                    <a:pt x="7182" y="9365"/>
                    <a:pt x="7305" y="9373"/>
                  </a:cubicBezTo>
                  <a:cubicBezTo>
                    <a:pt x="7436" y="9373"/>
                    <a:pt x="7453" y="9422"/>
                    <a:pt x="7502" y="9340"/>
                  </a:cubicBezTo>
                  <a:cubicBezTo>
                    <a:pt x="7543" y="9258"/>
                    <a:pt x="7510" y="9250"/>
                    <a:pt x="7592" y="9217"/>
                  </a:cubicBezTo>
                  <a:cubicBezTo>
                    <a:pt x="7682" y="9176"/>
                    <a:pt x="7707" y="9168"/>
                    <a:pt x="7847" y="9176"/>
                  </a:cubicBezTo>
                  <a:cubicBezTo>
                    <a:pt x="7994" y="9192"/>
                    <a:pt x="8503" y="9176"/>
                    <a:pt x="8561" y="9192"/>
                  </a:cubicBezTo>
                  <a:cubicBezTo>
                    <a:pt x="8618" y="9217"/>
                    <a:pt x="8626" y="9323"/>
                    <a:pt x="8585" y="9365"/>
                  </a:cubicBezTo>
                  <a:cubicBezTo>
                    <a:pt x="8552" y="9406"/>
                    <a:pt x="8421" y="9438"/>
                    <a:pt x="8405" y="9520"/>
                  </a:cubicBezTo>
                  <a:cubicBezTo>
                    <a:pt x="8388" y="9594"/>
                    <a:pt x="8446" y="9742"/>
                    <a:pt x="8396" y="9791"/>
                  </a:cubicBezTo>
                  <a:cubicBezTo>
                    <a:pt x="8347" y="9832"/>
                    <a:pt x="8273" y="9849"/>
                    <a:pt x="8323" y="9898"/>
                  </a:cubicBezTo>
                  <a:cubicBezTo>
                    <a:pt x="8372" y="9939"/>
                    <a:pt x="8520" y="9931"/>
                    <a:pt x="8536" y="9996"/>
                  </a:cubicBezTo>
                  <a:cubicBezTo>
                    <a:pt x="8544" y="10054"/>
                    <a:pt x="8454" y="10103"/>
                    <a:pt x="8552" y="10144"/>
                  </a:cubicBezTo>
                  <a:cubicBezTo>
                    <a:pt x="8651" y="10177"/>
                    <a:pt x="8741" y="10226"/>
                    <a:pt x="8815" y="10202"/>
                  </a:cubicBezTo>
                  <a:cubicBezTo>
                    <a:pt x="8881" y="10185"/>
                    <a:pt x="9020" y="9972"/>
                    <a:pt x="9078" y="9898"/>
                  </a:cubicBezTo>
                  <a:cubicBezTo>
                    <a:pt x="9143" y="9824"/>
                    <a:pt x="9275" y="9635"/>
                    <a:pt x="9348" y="9586"/>
                  </a:cubicBezTo>
                  <a:cubicBezTo>
                    <a:pt x="9414" y="9537"/>
                    <a:pt x="9463" y="9496"/>
                    <a:pt x="9488" y="9496"/>
                  </a:cubicBezTo>
                  <a:cubicBezTo>
                    <a:pt x="9513" y="9504"/>
                    <a:pt x="9644" y="9619"/>
                    <a:pt x="9636" y="9545"/>
                  </a:cubicBezTo>
                  <a:cubicBezTo>
                    <a:pt x="9627" y="9471"/>
                    <a:pt x="9603" y="9422"/>
                    <a:pt x="9521" y="9373"/>
                  </a:cubicBezTo>
                  <a:cubicBezTo>
                    <a:pt x="9439" y="9323"/>
                    <a:pt x="9398" y="9389"/>
                    <a:pt x="9398" y="9282"/>
                  </a:cubicBezTo>
                  <a:cubicBezTo>
                    <a:pt x="9398" y="9176"/>
                    <a:pt x="9414" y="9159"/>
                    <a:pt x="9447" y="9085"/>
                  </a:cubicBezTo>
                  <a:cubicBezTo>
                    <a:pt x="9480" y="9012"/>
                    <a:pt x="9513" y="8880"/>
                    <a:pt x="9586" y="8880"/>
                  </a:cubicBezTo>
                  <a:cubicBezTo>
                    <a:pt x="9652" y="8880"/>
                    <a:pt x="9636" y="9020"/>
                    <a:pt x="9636" y="9094"/>
                  </a:cubicBezTo>
                  <a:cubicBezTo>
                    <a:pt x="9636" y="9168"/>
                    <a:pt x="9693" y="9094"/>
                    <a:pt x="9742" y="9077"/>
                  </a:cubicBezTo>
                  <a:cubicBezTo>
                    <a:pt x="9800" y="9069"/>
                    <a:pt x="9833" y="9127"/>
                    <a:pt x="9824" y="9176"/>
                  </a:cubicBezTo>
                  <a:cubicBezTo>
                    <a:pt x="9808" y="9233"/>
                    <a:pt x="9685" y="9315"/>
                    <a:pt x="9783" y="9323"/>
                  </a:cubicBezTo>
                  <a:cubicBezTo>
                    <a:pt x="9874" y="9332"/>
                    <a:pt x="10005" y="9250"/>
                    <a:pt x="10112" y="9233"/>
                  </a:cubicBezTo>
                  <a:cubicBezTo>
                    <a:pt x="10210" y="9209"/>
                    <a:pt x="10268" y="9200"/>
                    <a:pt x="10383" y="9192"/>
                  </a:cubicBezTo>
                  <a:cubicBezTo>
                    <a:pt x="10497" y="9192"/>
                    <a:pt x="10579" y="9266"/>
                    <a:pt x="10629" y="9168"/>
                  </a:cubicBezTo>
                  <a:cubicBezTo>
                    <a:pt x="10686" y="9077"/>
                    <a:pt x="10678" y="9036"/>
                    <a:pt x="10785" y="8938"/>
                  </a:cubicBezTo>
                  <a:cubicBezTo>
                    <a:pt x="10891" y="8847"/>
                    <a:pt x="10842" y="8856"/>
                    <a:pt x="10932" y="8872"/>
                  </a:cubicBezTo>
                  <a:cubicBezTo>
                    <a:pt x="11023" y="8880"/>
                    <a:pt x="11088" y="8880"/>
                    <a:pt x="11064" y="8913"/>
                  </a:cubicBezTo>
                  <a:cubicBezTo>
                    <a:pt x="11039" y="8946"/>
                    <a:pt x="10998" y="8946"/>
                    <a:pt x="10990" y="9020"/>
                  </a:cubicBezTo>
                  <a:cubicBezTo>
                    <a:pt x="10982" y="9085"/>
                    <a:pt x="10990" y="9299"/>
                    <a:pt x="11031" y="9274"/>
                  </a:cubicBezTo>
                  <a:cubicBezTo>
                    <a:pt x="11080" y="9250"/>
                    <a:pt x="11129" y="9200"/>
                    <a:pt x="11187" y="9127"/>
                  </a:cubicBezTo>
                  <a:cubicBezTo>
                    <a:pt x="11252" y="9053"/>
                    <a:pt x="11277" y="9077"/>
                    <a:pt x="11269" y="8971"/>
                  </a:cubicBezTo>
                  <a:cubicBezTo>
                    <a:pt x="11261" y="8864"/>
                    <a:pt x="11228" y="8823"/>
                    <a:pt x="11302" y="8806"/>
                  </a:cubicBezTo>
                  <a:cubicBezTo>
                    <a:pt x="11367" y="8790"/>
                    <a:pt x="11474" y="8782"/>
                    <a:pt x="11540" y="8757"/>
                  </a:cubicBezTo>
                  <a:cubicBezTo>
                    <a:pt x="11605" y="8724"/>
                    <a:pt x="11663" y="8733"/>
                    <a:pt x="11663" y="8651"/>
                  </a:cubicBezTo>
                  <a:cubicBezTo>
                    <a:pt x="11663" y="8568"/>
                    <a:pt x="11663" y="8527"/>
                    <a:pt x="11737" y="8503"/>
                  </a:cubicBezTo>
                  <a:cubicBezTo>
                    <a:pt x="11819" y="8478"/>
                    <a:pt x="11983" y="8454"/>
                    <a:pt x="11975" y="8470"/>
                  </a:cubicBezTo>
                  <a:cubicBezTo>
                    <a:pt x="11975" y="8486"/>
                    <a:pt x="11827" y="8601"/>
                    <a:pt x="11819" y="8634"/>
                  </a:cubicBezTo>
                  <a:cubicBezTo>
                    <a:pt x="11802" y="8675"/>
                    <a:pt x="11753" y="8724"/>
                    <a:pt x="11778" y="8798"/>
                  </a:cubicBezTo>
                  <a:cubicBezTo>
                    <a:pt x="11810" y="8872"/>
                    <a:pt x="11769" y="8913"/>
                    <a:pt x="11761" y="8954"/>
                  </a:cubicBezTo>
                  <a:cubicBezTo>
                    <a:pt x="11753" y="8987"/>
                    <a:pt x="11728" y="9053"/>
                    <a:pt x="11769" y="9061"/>
                  </a:cubicBezTo>
                  <a:cubicBezTo>
                    <a:pt x="11810" y="9077"/>
                    <a:pt x="11925" y="9003"/>
                    <a:pt x="11999" y="8938"/>
                  </a:cubicBezTo>
                  <a:cubicBezTo>
                    <a:pt x="12065" y="8872"/>
                    <a:pt x="12163" y="8905"/>
                    <a:pt x="12180" y="8806"/>
                  </a:cubicBezTo>
                  <a:cubicBezTo>
                    <a:pt x="12188" y="8708"/>
                    <a:pt x="12106" y="8626"/>
                    <a:pt x="12213" y="8552"/>
                  </a:cubicBezTo>
                  <a:cubicBezTo>
                    <a:pt x="12311" y="8470"/>
                    <a:pt x="12524" y="8421"/>
                    <a:pt x="12524" y="8371"/>
                  </a:cubicBezTo>
                  <a:cubicBezTo>
                    <a:pt x="12524" y="8330"/>
                    <a:pt x="12303" y="8109"/>
                    <a:pt x="12303" y="7994"/>
                  </a:cubicBezTo>
                  <a:cubicBezTo>
                    <a:pt x="12295" y="7887"/>
                    <a:pt x="12385" y="7567"/>
                    <a:pt x="12434" y="7477"/>
                  </a:cubicBezTo>
                  <a:cubicBezTo>
                    <a:pt x="12492" y="7387"/>
                    <a:pt x="12615" y="7329"/>
                    <a:pt x="12631" y="7223"/>
                  </a:cubicBezTo>
                  <a:cubicBezTo>
                    <a:pt x="12648" y="7116"/>
                    <a:pt x="12656" y="7042"/>
                    <a:pt x="12607" y="6902"/>
                  </a:cubicBezTo>
                  <a:cubicBezTo>
                    <a:pt x="12557" y="6763"/>
                    <a:pt x="12500" y="6689"/>
                    <a:pt x="12549" y="6566"/>
                  </a:cubicBezTo>
                  <a:cubicBezTo>
                    <a:pt x="12598" y="6443"/>
                    <a:pt x="12639" y="6279"/>
                    <a:pt x="12648" y="6246"/>
                  </a:cubicBezTo>
                  <a:cubicBezTo>
                    <a:pt x="12656" y="6213"/>
                    <a:pt x="12648" y="6197"/>
                    <a:pt x="12738" y="6172"/>
                  </a:cubicBezTo>
                  <a:cubicBezTo>
                    <a:pt x="12820" y="6147"/>
                    <a:pt x="12828" y="6106"/>
                    <a:pt x="12877" y="6156"/>
                  </a:cubicBezTo>
                  <a:cubicBezTo>
                    <a:pt x="12918" y="6205"/>
                    <a:pt x="12984" y="6353"/>
                    <a:pt x="13009" y="6254"/>
                  </a:cubicBezTo>
                  <a:cubicBezTo>
                    <a:pt x="13025" y="6156"/>
                    <a:pt x="12935" y="6057"/>
                    <a:pt x="12968" y="5942"/>
                  </a:cubicBezTo>
                  <a:cubicBezTo>
                    <a:pt x="13000" y="5827"/>
                    <a:pt x="12951" y="5754"/>
                    <a:pt x="13083" y="5671"/>
                  </a:cubicBezTo>
                  <a:cubicBezTo>
                    <a:pt x="13214" y="5598"/>
                    <a:pt x="13230" y="5696"/>
                    <a:pt x="13288" y="5548"/>
                  </a:cubicBezTo>
                  <a:cubicBezTo>
                    <a:pt x="13345" y="5401"/>
                    <a:pt x="13435" y="5327"/>
                    <a:pt x="13411" y="5237"/>
                  </a:cubicBezTo>
                  <a:cubicBezTo>
                    <a:pt x="13386" y="5138"/>
                    <a:pt x="13263" y="4834"/>
                    <a:pt x="13238" y="4761"/>
                  </a:cubicBezTo>
                  <a:cubicBezTo>
                    <a:pt x="13214" y="4678"/>
                    <a:pt x="13197" y="4482"/>
                    <a:pt x="13124" y="4432"/>
                  </a:cubicBezTo>
                  <a:cubicBezTo>
                    <a:pt x="13058" y="4391"/>
                    <a:pt x="12894" y="4293"/>
                    <a:pt x="12910" y="4161"/>
                  </a:cubicBezTo>
                  <a:cubicBezTo>
                    <a:pt x="12927" y="4038"/>
                    <a:pt x="12992" y="3653"/>
                    <a:pt x="12968" y="3620"/>
                  </a:cubicBezTo>
                  <a:cubicBezTo>
                    <a:pt x="12943" y="3595"/>
                    <a:pt x="12746" y="3538"/>
                    <a:pt x="12672" y="3530"/>
                  </a:cubicBezTo>
                  <a:cubicBezTo>
                    <a:pt x="12598" y="3530"/>
                    <a:pt x="12533" y="3530"/>
                    <a:pt x="12524" y="3562"/>
                  </a:cubicBezTo>
                  <a:cubicBezTo>
                    <a:pt x="12516" y="3595"/>
                    <a:pt x="12328" y="3800"/>
                    <a:pt x="12475" y="3800"/>
                  </a:cubicBezTo>
                  <a:cubicBezTo>
                    <a:pt x="12623" y="3800"/>
                    <a:pt x="12672" y="3751"/>
                    <a:pt x="12730" y="3751"/>
                  </a:cubicBezTo>
                  <a:cubicBezTo>
                    <a:pt x="12779" y="3751"/>
                    <a:pt x="12820" y="3768"/>
                    <a:pt x="12812" y="3817"/>
                  </a:cubicBezTo>
                  <a:cubicBezTo>
                    <a:pt x="12812" y="3874"/>
                    <a:pt x="12803" y="4047"/>
                    <a:pt x="12697" y="4055"/>
                  </a:cubicBezTo>
                  <a:cubicBezTo>
                    <a:pt x="12590" y="4063"/>
                    <a:pt x="12459" y="4055"/>
                    <a:pt x="12418" y="4071"/>
                  </a:cubicBezTo>
                  <a:cubicBezTo>
                    <a:pt x="12385" y="4088"/>
                    <a:pt x="12352" y="3866"/>
                    <a:pt x="12319" y="3825"/>
                  </a:cubicBezTo>
                  <a:cubicBezTo>
                    <a:pt x="12286" y="3784"/>
                    <a:pt x="12204" y="3685"/>
                    <a:pt x="12155" y="374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74"/>
            <p:cNvSpPr/>
            <p:nvPr/>
          </p:nvSpPr>
          <p:spPr>
            <a:xfrm>
              <a:off x="3499875" y="1616225"/>
              <a:ext cx="15825" cy="27700"/>
            </a:xfrm>
            <a:custGeom>
              <a:avLst/>
              <a:gdLst/>
              <a:ahLst/>
              <a:cxnLst/>
              <a:rect l="l" t="t" r="r" b="b"/>
              <a:pathLst>
                <a:path w="633" h="1108" extrusionOk="0">
                  <a:moveTo>
                    <a:pt x="9" y="271"/>
                  </a:moveTo>
                  <a:cubicBezTo>
                    <a:pt x="99" y="345"/>
                    <a:pt x="33" y="369"/>
                    <a:pt x="132" y="427"/>
                  </a:cubicBezTo>
                  <a:cubicBezTo>
                    <a:pt x="222" y="476"/>
                    <a:pt x="304" y="468"/>
                    <a:pt x="304" y="402"/>
                  </a:cubicBezTo>
                  <a:cubicBezTo>
                    <a:pt x="296" y="345"/>
                    <a:pt x="189" y="304"/>
                    <a:pt x="124" y="230"/>
                  </a:cubicBezTo>
                  <a:cubicBezTo>
                    <a:pt x="58" y="156"/>
                    <a:pt x="1" y="197"/>
                    <a:pt x="9" y="271"/>
                  </a:cubicBezTo>
                  <a:close/>
                  <a:moveTo>
                    <a:pt x="345" y="796"/>
                  </a:moveTo>
                  <a:cubicBezTo>
                    <a:pt x="394" y="821"/>
                    <a:pt x="468" y="821"/>
                    <a:pt x="501" y="854"/>
                  </a:cubicBezTo>
                  <a:cubicBezTo>
                    <a:pt x="534" y="886"/>
                    <a:pt x="559" y="1075"/>
                    <a:pt x="559" y="1092"/>
                  </a:cubicBezTo>
                  <a:cubicBezTo>
                    <a:pt x="550" y="1108"/>
                    <a:pt x="444" y="1042"/>
                    <a:pt x="394" y="993"/>
                  </a:cubicBezTo>
                  <a:cubicBezTo>
                    <a:pt x="353" y="936"/>
                    <a:pt x="271" y="788"/>
                    <a:pt x="345" y="796"/>
                  </a:cubicBezTo>
                  <a:close/>
                  <a:moveTo>
                    <a:pt x="288" y="25"/>
                  </a:moveTo>
                  <a:cubicBezTo>
                    <a:pt x="411" y="16"/>
                    <a:pt x="427" y="0"/>
                    <a:pt x="493" y="90"/>
                  </a:cubicBezTo>
                  <a:cubicBezTo>
                    <a:pt x="559" y="172"/>
                    <a:pt x="632" y="131"/>
                    <a:pt x="583" y="222"/>
                  </a:cubicBezTo>
                  <a:cubicBezTo>
                    <a:pt x="542" y="304"/>
                    <a:pt x="559" y="427"/>
                    <a:pt x="518" y="386"/>
                  </a:cubicBezTo>
                  <a:cubicBezTo>
                    <a:pt x="468" y="336"/>
                    <a:pt x="403" y="279"/>
                    <a:pt x="345" y="189"/>
                  </a:cubicBezTo>
                  <a:cubicBezTo>
                    <a:pt x="288" y="107"/>
                    <a:pt x="140" y="25"/>
                    <a:pt x="288"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74"/>
            <p:cNvSpPr/>
            <p:nvPr/>
          </p:nvSpPr>
          <p:spPr>
            <a:xfrm>
              <a:off x="3499875" y="1616225"/>
              <a:ext cx="15825" cy="27700"/>
            </a:xfrm>
            <a:custGeom>
              <a:avLst/>
              <a:gdLst/>
              <a:ahLst/>
              <a:cxnLst/>
              <a:rect l="l" t="t" r="r" b="b"/>
              <a:pathLst>
                <a:path w="633" h="1108" fill="none" extrusionOk="0">
                  <a:moveTo>
                    <a:pt x="9" y="271"/>
                  </a:moveTo>
                  <a:cubicBezTo>
                    <a:pt x="99" y="345"/>
                    <a:pt x="33" y="369"/>
                    <a:pt x="132" y="427"/>
                  </a:cubicBezTo>
                  <a:cubicBezTo>
                    <a:pt x="222" y="476"/>
                    <a:pt x="304" y="468"/>
                    <a:pt x="304" y="402"/>
                  </a:cubicBezTo>
                  <a:cubicBezTo>
                    <a:pt x="296" y="345"/>
                    <a:pt x="189" y="304"/>
                    <a:pt x="124" y="230"/>
                  </a:cubicBezTo>
                  <a:cubicBezTo>
                    <a:pt x="58" y="156"/>
                    <a:pt x="1" y="197"/>
                    <a:pt x="9" y="271"/>
                  </a:cubicBezTo>
                  <a:close/>
                  <a:moveTo>
                    <a:pt x="345" y="796"/>
                  </a:moveTo>
                  <a:cubicBezTo>
                    <a:pt x="394" y="821"/>
                    <a:pt x="468" y="821"/>
                    <a:pt x="501" y="854"/>
                  </a:cubicBezTo>
                  <a:cubicBezTo>
                    <a:pt x="534" y="886"/>
                    <a:pt x="559" y="1075"/>
                    <a:pt x="559" y="1092"/>
                  </a:cubicBezTo>
                  <a:cubicBezTo>
                    <a:pt x="550" y="1108"/>
                    <a:pt x="444" y="1042"/>
                    <a:pt x="394" y="993"/>
                  </a:cubicBezTo>
                  <a:cubicBezTo>
                    <a:pt x="353" y="936"/>
                    <a:pt x="271" y="788"/>
                    <a:pt x="345" y="796"/>
                  </a:cubicBezTo>
                  <a:close/>
                  <a:moveTo>
                    <a:pt x="288" y="25"/>
                  </a:moveTo>
                  <a:cubicBezTo>
                    <a:pt x="411" y="16"/>
                    <a:pt x="427" y="0"/>
                    <a:pt x="493" y="90"/>
                  </a:cubicBezTo>
                  <a:cubicBezTo>
                    <a:pt x="559" y="172"/>
                    <a:pt x="632" y="131"/>
                    <a:pt x="583" y="222"/>
                  </a:cubicBezTo>
                  <a:cubicBezTo>
                    <a:pt x="542" y="304"/>
                    <a:pt x="559" y="427"/>
                    <a:pt x="518" y="386"/>
                  </a:cubicBezTo>
                  <a:cubicBezTo>
                    <a:pt x="468" y="336"/>
                    <a:pt x="403" y="279"/>
                    <a:pt x="345" y="189"/>
                  </a:cubicBezTo>
                  <a:cubicBezTo>
                    <a:pt x="288" y="107"/>
                    <a:pt x="140" y="25"/>
                    <a:pt x="288"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74"/>
            <p:cNvSpPr/>
            <p:nvPr/>
          </p:nvSpPr>
          <p:spPr>
            <a:xfrm>
              <a:off x="2222700" y="2578250"/>
              <a:ext cx="39425" cy="15400"/>
            </a:xfrm>
            <a:custGeom>
              <a:avLst/>
              <a:gdLst/>
              <a:ahLst/>
              <a:cxnLst/>
              <a:rect l="l" t="t" r="r" b="b"/>
              <a:pathLst>
                <a:path w="1577" h="616" extrusionOk="0">
                  <a:moveTo>
                    <a:pt x="427" y="33"/>
                  </a:moveTo>
                  <a:cubicBezTo>
                    <a:pt x="321" y="58"/>
                    <a:pt x="214" y="66"/>
                    <a:pt x="157" y="99"/>
                  </a:cubicBezTo>
                  <a:cubicBezTo>
                    <a:pt x="91" y="123"/>
                    <a:pt x="1" y="123"/>
                    <a:pt x="33" y="181"/>
                  </a:cubicBezTo>
                  <a:cubicBezTo>
                    <a:pt x="66" y="230"/>
                    <a:pt x="214" y="296"/>
                    <a:pt x="288" y="337"/>
                  </a:cubicBezTo>
                  <a:cubicBezTo>
                    <a:pt x="370" y="378"/>
                    <a:pt x="345" y="443"/>
                    <a:pt x="477" y="460"/>
                  </a:cubicBezTo>
                  <a:cubicBezTo>
                    <a:pt x="608" y="476"/>
                    <a:pt x="616" y="443"/>
                    <a:pt x="682" y="468"/>
                  </a:cubicBezTo>
                  <a:cubicBezTo>
                    <a:pt x="747" y="501"/>
                    <a:pt x="780" y="616"/>
                    <a:pt x="838" y="583"/>
                  </a:cubicBezTo>
                  <a:cubicBezTo>
                    <a:pt x="903" y="550"/>
                    <a:pt x="862" y="525"/>
                    <a:pt x="977" y="476"/>
                  </a:cubicBezTo>
                  <a:cubicBezTo>
                    <a:pt x="1092" y="435"/>
                    <a:pt x="1100" y="402"/>
                    <a:pt x="1223" y="435"/>
                  </a:cubicBezTo>
                  <a:cubicBezTo>
                    <a:pt x="1338" y="476"/>
                    <a:pt x="1404" y="484"/>
                    <a:pt x="1478" y="468"/>
                  </a:cubicBezTo>
                  <a:cubicBezTo>
                    <a:pt x="1552" y="460"/>
                    <a:pt x="1576" y="484"/>
                    <a:pt x="1576" y="435"/>
                  </a:cubicBezTo>
                  <a:cubicBezTo>
                    <a:pt x="1576" y="394"/>
                    <a:pt x="1445" y="369"/>
                    <a:pt x="1297" y="271"/>
                  </a:cubicBezTo>
                  <a:cubicBezTo>
                    <a:pt x="1150" y="181"/>
                    <a:pt x="1043" y="99"/>
                    <a:pt x="936" y="82"/>
                  </a:cubicBezTo>
                  <a:cubicBezTo>
                    <a:pt x="821" y="74"/>
                    <a:pt x="715" y="0"/>
                    <a:pt x="427" y="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74"/>
            <p:cNvSpPr/>
            <p:nvPr/>
          </p:nvSpPr>
          <p:spPr>
            <a:xfrm>
              <a:off x="2222700" y="2578250"/>
              <a:ext cx="39425" cy="15400"/>
            </a:xfrm>
            <a:custGeom>
              <a:avLst/>
              <a:gdLst/>
              <a:ahLst/>
              <a:cxnLst/>
              <a:rect l="l" t="t" r="r" b="b"/>
              <a:pathLst>
                <a:path w="1577" h="616" fill="none" extrusionOk="0">
                  <a:moveTo>
                    <a:pt x="427" y="33"/>
                  </a:moveTo>
                  <a:cubicBezTo>
                    <a:pt x="321" y="58"/>
                    <a:pt x="214" y="66"/>
                    <a:pt x="157" y="99"/>
                  </a:cubicBezTo>
                  <a:cubicBezTo>
                    <a:pt x="91" y="123"/>
                    <a:pt x="1" y="123"/>
                    <a:pt x="33" y="181"/>
                  </a:cubicBezTo>
                  <a:cubicBezTo>
                    <a:pt x="66" y="230"/>
                    <a:pt x="214" y="296"/>
                    <a:pt x="288" y="337"/>
                  </a:cubicBezTo>
                  <a:cubicBezTo>
                    <a:pt x="370" y="378"/>
                    <a:pt x="345" y="443"/>
                    <a:pt x="477" y="460"/>
                  </a:cubicBezTo>
                  <a:cubicBezTo>
                    <a:pt x="608" y="476"/>
                    <a:pt x="616" y="443"/>
                    <a:pt x="682" y="468"/>
                  </a:cubicBezTo>
                  <a:cubicBezTo>
                    <a:pt x="747" y="501"/>
                    <a:pt x="780" y="616"/>
                    <a:pt x="838" y="583"/>
                  </a:cubicBezTo>
                  <a:cubicBezTo>
                    <a:pt x="903" y="550"/>
                    <a:pt x="862" y="525"/>
                    <a:pt x="977" y="476"/>
                  </a:cubicBezTo>
                  <a:cubicBezTo>
                    <a:pt x="1092" y="435"/>
                    <a:pt x="1100" y="402"/>
                    <a:pt x="1223" y="435"/>
                  </a:cubicBezTo>
                  <a:cubicBezTo>
                    <a:pt x="1338" y="476"/>
                    <a:pt x="1404" y="484"/>
                    <a:pt x="1478" y="468"/>
                  </a:cubicBezTo>
                  <a:cubicBezTo>
                    <a:pt x="1552" y="460"/>
                    <a:pt x="1576" y="484"/>
                    <a:pt x="1576" y="435"/>
                  </a:cubicBezTo>
                  <a:cubicBezTo>
                    <a:pt x="1576" y="394"/>
                    <a:pt x="1445" y="369"/>
                    <a:pt x="1297" y="271"/>
                  </a:cubicBezTo>
                  <a:cubicBezTo>
                    <a:pt x="1150" y="181"/>
                    <a:pt x="1043" y="99"/>
                    <a:pt x="936" y="82"/>
                  </a:cubicBezTo>
                  <a:cubicBezTo>
                    <a:pt x="821" y="74"/>
                    <a:pt x="715" y="0"/>
                    <a:pt x="427"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74"/>
            <p:cNvSpPr/>
            <p:nvPr/>
          </p:nvSpPr>
          <p:spPr>
            <a:xfrm>
              <a:off x="2210400" y="2419250"/>
              <a:ext cx="114500" cy="114500"/>
            </a:xfrm>
            <a:custGeom>
              <a:avLst/>
              <a:gdLst/>
              <a:ahLst/>
              <a:cxnLst/>
              <a:rect l="l" t="t" r="r" b="b"/>
              <a:pathLst>
                <a:path w="4580" h="4580" extrusionOk="0">
                  <a:moveTo>
                    <a:pt x="862" y="2109"/>
                  </a:moveTo>
                  <a:cubicBezTo>
                    <a:pt x="805" y="2224"/>
                    <a:pt x="788" y="2216"/>
                    <a:pt x="821" y="2306"/>
                  </a:cubicBezTo>
                  <a:cubicBezTo>
                    <a:pt x="854" y="2396"/>
                    <a:pt x="763" y="2495"/>
                    <a:pt x="870" y="2511"/>
                  </a:cubicBezTo>
                  <a:cubicBezTo>
                    <a:pt x="985" y="2528"/>
                    <a:pt x="1043" y="2519"/>
                    <a:pt x="1059" y="2487"/>
                  </a:cubicBezTo>
                  <a:cubicBezTo>
                    <a:pt x="1075" y="2462"/>
                    <a:pt x="977" y="2339"/>
                    <a:pt x="1026" y="2232"/>
                  </a:cubicBezTo>
                  <a:cubicBezTo>
                    <a:pt x="1067" y="2117"/>
                    <a:pt x="1001" y="2158"/>
                    <a:pt x="944" y="2150"/>
                  </a:cubicBezTo>
                  <a:cubicBezTo>
                    <a:pt x="895" y="2150"/>
                    <a:pt x="944" y="2052"/>
                    <a:pt x="862" y="2109"/>
                  </a:cubicBezTo>
                  <a:close/>
                  <a:moveTo>
                    <a:pt x="263" y="98"/>
                  </a:moveTo>
                  <a:cubicBezTo>
                    <a:pt x="222" y="172"/>
                    <a:pt x="230" y="222"/>
                    <a:pt x="164" y="213"/>
                  </a:cubicBezTo>
                  <a:cubicBezTo>
                    <a:pt x="99" y="205"/>
                    <a:pt x="25" y="156"/>
                    <a:pt x="25" y="205"/>
                  </a:cubicBezTo>
                  <a:cubicBezTo>
                    <a:pt x="17" y="254"/>
                    <a:pt x="0" y="328"/>
                    <a:pt x="99" y="345"/>
                  </a:cubicBezTo>
                  <a:cubicBezTo>
                    <a:pt x="205" y="369"/>
                    <a:pt x="296" y="336"/>
                    <a:pt x="394" y="304"/>
                  </a:cubicBezTo>
                  <a:cubicBezTo>
                    <a:pt x="484" y="279"/>
                    <a:pt x="772" y="246"/>
                    <a:pt x="772" y="197"/>
                  </a:cubicBezTo>
                  <a:cubicBezTo>
                    <a:pt x="780" y="156"/>
                    <a:pt x="895" y="90"/>
                    <a:pt x="755" y="98"/>
                  </a:cubicBezTo>
                  <a:cubicBezTo>
                    <a:pt x="624" y="115"/>
                    <a:pt x="509" y="189"/>
                    <a:pt x="443" y="148"/>
                  </a:cubicBezTo>
                  <a:cubicBezTo>
                    <a:pt x="378" y="107"/>
                    <a:pt x="345" y="0"/>
                    <a:pt x="263" y="98"/>
                  </a:cubicBezTo>
                  <a:close/>
                  <a:moveTo>
                    <a:pt x="1354" y="295"/>
                  </a:moveTo>
                  <a:cubicBezTo>
                    <a:pt x="1281" y="427"/>
                    <a:pt x="1141" y="665"/>
                    <a:pt x="1141" y="689"/>
                  </a:cubicBezTo>
                  <a:cubicBezTo>
                    <a:pt x="1141" y="706"/>
                    <a:pt x="1223" y="821"/>
                    <a:pt x="1297" y="804"/>
                  </a:cubicBezTo>
                  <a:cubicBezTo>
                    <a:pt x="1363" y="788"/>
                    <a:pt x="1289" y="583"/>
                    <a:pt x="1338" y="533"/>
                  </a:cubicBezTo>
                  <a:cubicBezTo>
                    <a:pt x="1387" y="484"/>
                    <a:pt x="1461" y="492"/>
                    <a:pt x="1469" y="427"/>
                  </a:cubicBezTo>
                  <a:cubicBezTo>
                    <a:pt x="1469" y="361"/>
                    <a:pt x="1445" y="254"/>
                    <a:pt x="1354" y="295"/>
                  </a:cubicBezTo>
                  <a:close/>
                  <a:moveTo>
                    <a:pt x="3907" y="4555"/>
                  </a:moveTo>
                  <a:cubicBezTo>
                    <a:pt x="4079" y="4555"/>
                    <a:pt x="4145" y="4579"/>
                    <a:pt x="4210" y="4530"/>
                  </a:cubicBezTo>
                  <a:cubicBezTo>
                    <a:pt x="4268" y="4489"/>
                    <a:pt x="4325" y="4325"/>
                    <a:pt x="4325" y="4292"/>
                  </a:cubicBezTo>
                  <a:cubicBezTo>
                    <a:pt x="4325" y="4259"/>
                    <a:pt x="4260" y="4391"/>
                    <a:pt x="4177" y="4366"/>
                  </a:cubicBezTo>
                  <a:cubicBezTo>
                    <a:pt x="4095" y="4341"/>
                    <a:pt x="4136" y="4300"/>
                    <a:pt x="4046" y="4341"/>
                  </a:cubicBezTo>
                  <a:cubicBezTo>
                    <a:pt x="3956" y="4374"/>
                    <a:pt x="3989" y="4399"/>
                    <a:pt x="3907" y="4399"/>
                  </a:cubicBezTo>
                  <a:cubicBezTo>
                    <a:pt x="3825" y="4407"/>
                    <a:pt x="3800" y="4432"/>
                    <a:pt x="3825" y="4464"/>
                  </a:cubicBezTo>
                  <a:cubicBezTo>
                    <a:pt x="3849" y="4497"/>
                    <a:pt x="3825" y="4555"/>
                    <a:pt x="3907" y="4555"/>
                  </a:cubicBezTo>
                  <a:close/>
                  <a:moveTo>
                    <a:pt x="4227" y="3406"/>
                  </a:moveTo>
                  <a:cubicBezTo>
                    <a:pt x="4202" y="3480"/>
                    <a:pt x="4063" y="3504"/>
                    <a:pt x="4251" y="3529"/>
                  </a:cubicBezTo>
                  <a:cubicBezTo>
                    <a:pt x="4440" y="3545"/>
                    <a:pt x="4489" y="3595"/>
                    <a:pt x="4539" y="3545"/>
                  </a:cubicBezTo>
                  <a:cubicBezTo>
                    <a:pt x="4580" y="3488"/>
                    <a:pt x="4325" y="3340"/>
                    <a:pt x="4227" y="3406"/>
                  </a:cubicBezTo>
                  <a:close/>
                  <a:moveTo>
                    <a:pt x="2741" y="2815"/>
                  </a:moveTo>
                  <a:cubicBezTo>
                    <a:pt x="2676" y="2864"/>
                    <a:pt x="2692" y="2938"/>
                    <a:pt x="2799" y="2987"/>
                  </a:cubicBezTo>
                  <a:cubicBezTo>
                    <a:pt x="2897" y="3036"/>
                    <a:pt x="2963" y="3102"/>
                    <a:pt x="2955" y="3036"/>
                  </a:cubicBezTo>
                  <a:cubicBezTo>
                    <a:pt x="2946" y="2971"/>
                    <a:pt x="2881" y="2790"/>
                    <a:pt x="2741" y="2815"/>
                  </a:cubicBezTo>
                  <a:close/>
                  <a:moveTo>
                    <a:pt x="3628" y="3209"/>
                  </a:moveTo>
                  <a:cubicBezTo>
                    <a:pt x="3578" y="3258"/>
                    <a:pt x="3488" y="3299"/>
                    <a:pt x="3595" y="3324"/>
                  </a:cubicBezTo>
                  <a:cubicBezTo>
                    <a:pt x="3693" y="3357"/>
                    <a:pt x="3767" y="3430"/>
                    <a:pt x="3767" y="3324"/>
                  </a:cubicBezTo>
                  <a:cubicBezTo>
                    <a:pt x="3767" y="3217"/>
                    <a:pt x="3718" y="3168"/>
                    <a:pt x="3628" y="3209"/>
                  </a:cubicBezTo>
                  <a:close/>
                  <a:moveTo>
                    <a:pt x="1953" y="1592"/>
                  </a:moveTo>
                  <a:cubicBezTo>
                    <a:pt x="1896" y="1625"/>
                    <a:pt x="1863" y="1666"/>
                    <a:pt x="1929" y="1715"/>
                  </a:cubicBezTo>
                  <a:cubicBezTo>
                    <a:pt x="2003" y="1764"/>
                    <a:pt x="2036" y="1797"/>
                    <a:pt x="2052" y="1740"/>
                  </a:cubicBezTo>
                  <a:cubicBezTo>
                    <a:pt x="2068" y="1682"/>
                    <a:pt x="2036" y="1584"/>
                    <a:pt x="1953" y="1592"/>
                  </a:cubicBezTo>
                  <a:close/>
                  <a:moveTo>
                    <a:pt x="608" y="1453"/>
                  </a:moveTo>
                  <a:cubicBezTo>
                    <a:pt x="567" y="1592"/>
                    <a:pt x="484" y="1600"/>
                    <a:pt x="542" y="1691"/>
                  </a:cubicBezTo>
                  <a:cubicBezTo>
                    <a:pt x="591" y="1773"/>
                    <a:pt x="632" y="1797"/>
                    <a:pt x="599" y="1805"/>
                  </a:cubicBezTo>
                  <a:cubicBezTo>
                    <a:pt x="558" y="1814"/>
                    <a:pt x="460" y="1773"/>
                    <a:pt x="460" y="1847"/>
                  </a:cubicBezTo>
                  <a:cubicBezTo>
                    <a:pt x="460" y="1920"/>
                    <a:pt x="534" y="2019"/>
                    <a:pt x="608" y="2027"/>
                  </a:cubicBezTo>
                  <a:cubicBezTo>
                    <a:pt x="673" y="2035"/>
                    <a:pt x="739" y="2011"/>
                    <a:pt x="796" y="1978"/>
                  </a:cubicBezTo>
                  <a:cubicBezTo>
                    <a:pt x="846" y="1945"/>
                    <a:pt x="952" y="1904"/>
                    <a:pt x="952" y="1838"/>
                  </a:cubicBezTo>
                  <a:cubicBezTo>
                    <a:pt x="944" y="1773"/>
                    <a:pt x="854" y="1641"/>
                    <a:pt x="829" y="1543"/>
                  </a:cubicBezTo>
                  <a:cubicBezTo>
                    <a:pt x="796" y="1444"/>
                    <a:pt x="788" y="1346"/>
                    <a:pt x="739" y="1321"/>
                  </a:cubicBezTo>
                  <a:cubicBezTo>
                    <a:pt x="690" y="1305"/>
                    <a:pt x="591" y="1231"/>
                    <a:pt x="542" y="1272"/>
                  </a:cubicBezTo>
                  <a:cubicBezTo>
                    <a:pt x="484" y="1305"/>
                    <a:pt x="657" y="1412"/>
                    <a:pt x="608" y="145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74"/>
            <p:cNvSpPr/>
            <p:nvPr/>
          </p:nvSpPr>
          <p:spPr>
            <a:xfrm>
              <a:off x="2210400" y="2419250"/>
              <a:ext cx="114500" cy="114500"/>
            </a:xfrm>
            <a:custGeom>
              <a:avLst/>
              <a:gdLst/>
              <a:ahLst/>
              <a:cxnLst/>
              <a:rect l="l" t="t" r="r" b="b"/>
              <a:pathLst>
                <a:path w="4580" h="4580" fill="none" extrusionOk="0">
                  <a:moveTo>
                    <a:pt x="862" y="2109"/>
                  </a:moveTo>
                  <a:cubicBezTo>
                    <a:pt x="805" y="2224"/>
                    <a:pt x="788" y="2216"/>
                    <a:pt x="821" y="2306"/>
                  </a:cubicBezTo>
                  <a:cubicBezTo>
                    <a:pt x="854" y="2396"/>
                    <a:pt x="763" y="2495"/>
                    <a:pt x="870" y="2511"/>
                  </a:cubicBezTo>
                  <a:cubicBezTo>
                    <a:pt x="985" y="2528"/>
                    <a:pt x="1043" y="2519"/>
                    <a:pt x="1059" y="2487"/>
                  </a:cubicBezTo>
                  <a:cubicBezTo>
                    <a:pt x="1075" y="2462"/>
                    <a:pt x="977" y="2339"/>
                    <a:pt x="1026" y="2232"/>
                  </a:cubicBezTo>
                  <a:cubicBezTo>
                    <a:pt x="1067" y="2117"/>
                    <a:pt x="1001" y="2158"/>
                    <a:pt x="944" y="2150"/>
                  </a:cubicBezTo>
                  <a:cubicBezTo>
                    <a:pt x="895" y="2150"/>
                    <a:pt x="944" y="2052"/>
                    <a:pt x="862" y="2109"/>
                  </a:cubicBezTo>
                  <a:close/>
                  <a:moveTo>
                    <a:pt x="263" y="98"/>
                  </a:moveTo>
                  <a:cubicBezTo>
                    <a:pt x="222" y="172"/>
                    <a:pt x="230" y="222"/>
                    <a:pt x="164" y="213"/>
                  </a:cubicBezTo>
                  <a:cubicBezTo>
                    <a:pt x="99" y="205"/>
                    <a:pt x="25" y="156"/>
                    <a:pt x="25" y="205"/>
                  </a:cubicBezTo>
                  <a:cubicBezTo>
                    <a:pt x="17" y="254"/>
                    <a:pt x="0" y="328"/>
                    <a:pt x="99" y="345"/>
                  </a:cubicBezTo>
                  <a:cubicBezTo>
                    <a:pt x="205" y="369"/>
                    <a:pt x="296" y="336"/>
                    <a:pt x="394" y="304"/>
                  </a:cubicBezTo>
                  <a:cubicBezTo>
                    <a:pt x="484" y="279"/>
                    <a:pt x="772" y="246"/>
                    <a:pt x="772" y="197"/>
                  </a:cubicBezTo>
                  <a:cubicBezTo>
                    <a:pt x="780" y="156"/>
                    <a:pt x="895" y="90"/>
                    <a:pt x="755" y="98"/>
                  </a:cubicBezTo>
                  <a:cubicBezTo>
                    <a:pt x="624" y="115"/>
                    <a:pt x="509" y="189"/>
                    <a:pt x="443" y="148"/>
                  </a:cubicBezTo>
                  <a:cubicBezTo>
                    <a:pt x="378" y="107"/>
                    <a:pt x="345" y="0"/>
                    <a:pt x="263" y="98"/>
                  </a:cubicBezTo>
                  <a:close/>
                  <a:moveTo>
                    <a:pt x="1354" y="295"/>
                  </a:moveTo>
                  <a:cubicBezTo>
                    <a:pt x="1281" y="427"/>
                    <a:pt x="1141" y="665"/>
                    <a:pt x="1141" y="689"/>
                  </a:cubicBezTo>
                  <a:cubicBezTo>
                    <a:pt x="1141" y="706"/>
                    <a:pt x="1223" y="821"/>
                    <a:pt x="1297" y="804"/>
                  </a:cubicBezTo>
                  <a:cubicBezTo>
                    <a:pt x="1363" y="788"/>
                    <a:pt x="1289" y="583"/>
                    <a:pt x="1338" y="533"/>
                  </a:cubicBezTo>
                  <a:cubicBezTo>
                    <a:pt x="1387" y="484"/>
                    <a:pt x="1461" y="492"/>
                    <a:pt x="1469" y="427"/>
                  </a:cubicBezTo>
                  <a:cubicBezTo>
                    <a:pt x="1469" y="361"/>
                    <a:pt x="1445" y="254"/>
                    <a:pt x="1354" y="295"/>
                  </a:cubicBezTo>
                  <a:close/>
                  <a:moveTo>
                    <a:pt x="3907" y="4555"/>
                  </a:moveTo>
                  <a:cubicBezTo>
                    <a:pt x="4079" y="4555"/>
                    <a:pt x="4145" y="4579"/>
                    <a:pt x="4210" y="4530"/>
                  </a:cubicBezTo>
                  <a:cubicBezTo>
                    <a:pt x="4268" y="4489"/>
                    <a:pt x="4325" y="4325"/>
                    <a:pt x="4325" y="4292"/>
                  </a:cubicBezTo>
                  <a:cubicBezTo>
                    <a:pt x="4325" y="4259"/>
                    <a:pt x="4260" y="4391"/>
                    <a:pt x="4177" y="4366"/>
                  </a:cubicBezTo>
                  <a:cubicBezTo>
                    <a:pt x="4095" y="4341"/>
                    <a:pt x="4136" y="4300"/>
                    <a:pt x="4046" y="4341"/>
                  </a:cubicBezTo>
                  <a:cubicBezTo>
                    <a:pt x="3956" y="4374"/>
                    <a:pt x="3989" y="4399"/>
                    <a:pt x="3907" y="4399"/>
                  </a:cubicBezTo>
                  <a:cubicBezTo>
                    <a:pt x="3825" y="4407"/>
                    <a:pt x="3800" y="4432"/>
                    <a:pt x="3825" y="4464"/>
                  </a:cubicBezTo>
                  <a:cubicBezTo>
                    <a:pt x="3849" y="4497"/>
                    <a:pt x="3825" y="4555"/>
                    <a:pt x="3907" y="4555"/>
                  </a:cubicBezTo>
                  <a:close/>
                  <a:moveTo>
                    <a:pt x="4227" y="3406"/>
                  </a:moveTo>
                  <a:cubicBezTo>
                    <a:pt x="4202" y="3480"/>
                    <a:pt x="4063" y="3504"/>
                    <a:pt x="4251" y="3529"/>
                  </a:cubicBezTo>
                  <a:cubicBezTo>
                    <a:pt x="4440" y="3545"/>
                    <a:pt x="4489" y="3595"/>
                    <a:pt x="4539" y="3545"/>
                  </a:cubicBezTo>
                  <a:cubicBezTo>
                    <a:pt x="4580" y="3488"/>
                    <a:pt x="4325" y="3340"/>
                    <a:pt x="4227" y="3406"/>
                  </a:cubicBezTo>
                  <a:close/>
                  <a:moveTo>
                    <a:pt x="2741" y="2815"/>
                  </a:moveTo>
                  <a:cubicBezTo>
                    <a:pt x="2676" y="2864"/>
                    <a:pt x="2692" y="2938"/>
                    <a:pt x="2799" y="2987"/>
                  </a:cubicBezTo>
                  <a:cubicBezTo>
                    <a:pt x="2897" y="3036"/>
                    <a:pt x="2963" y="3102"/>
                    <a:pt x="2955" y="3036"/>
                  </a:cubicBezTo>
                  <a:cubicBezTo>
                    <a:pt x="2946" y="2971"/>
                    <a:pt x="2881" y="2790"/>
                    <a:pt x="2741" y="2815"/>
                  </a:cubicBezTo>
                  <a:close/>
                  <a:moveTo>
                    <a:pt x="3628" y="3209"/>
                  </a:moveTo>
                  <a:cubicBezTo>
                    <a:pt x="3578" y="3258"/>
                    <a:pt x="3488" y="3299"/>
                    <a:pt x="3595" y="3324"/>
                  </a:cubicBezTo>
                  <a:cubicBezTo>
                    <a:pt x="3693" y="3357"/>
                    <a:pt x="3767" y="3430"/>
                    <a:pt x="3767" y="3324"/>
                  </a:cubicBezTo>
                  <a:cubicBezTo>
                    <a:pt x="3767" y="3217"/>
                    <a:pt x="3718" y="3168"/>
                    <a:pt x="3628" y="3209"/>
                  </a:cubicBezTo>
                  <a:close/>
                  <a:moveTo>
                    <a:pt x="1953" y="1592"/>
                  </a:moveTo>
                  <a:cubicBezTo>
                    <a:pt x="1896" y="1625"/>
                    <a:pt x="1863" y="1666"/>
                    <a:pt x="1929" y="1715"/>
                  </a:cubicBezTo>
                  <a:cubicBezTo>
                    <a:pt x="2003" y="1764"/>
                    <a:pt x="2036" y="1797"/>
                    <a:pt x="2052" y="1740"/>
                  </a:cubicBezTo>
                  <a:cubicBezTo>
                    <a:pt x="2068" y="1682"/>
                    <a:pt x="2036" y="1584"/>
                    <a:pt x="1953" y="1592"/>
                  </a:cubicBezTo>
                  <a:close/>
                  <a:moveTo>
                    <a:pt x="608" y="1453"/>
                  </a:moveTo>
                  <a:cubicBezTo>
                    <a:pt x="567" y="1592"/>
                    <a:pt x="484" y="1600"/>
                    <a:pt x="542" y="1691"/>
                  </a:cubicBezTo>
                  <a:cubicBezTo>
                    <a:pt x="591" y="1773"/>
                    <a:pt x="632" y="1797"/>
                    <a:pt x="599" y="1805"/>
                  </a:cubicBezTo>
                  <a:cubicBezTo>
                    <a:pt x="558" y="1814"/>
                    <a:pt x="460" y="1773"/>
                    <a:pt x="460" y="1847"/>
                  </a:cubicBezTo>
                  <a:cubicBezTo>
                    <a:pt x="460" y="1920"/>
                    <a:pt x="534" y="2019"/>
                    <a:pt x="608" y="2027"/>
                  </a:cubicBezTo>
                  <a:cubicBezTo>
                    <a:pt x="673" y="2035"/>
                    <a:pt x="739" y="2011"/>
                    <a:pt x="796" y="1978"/>
                  </a:cubicBezTo>
                  <a:cubicBezTo>
                    <a:pt x="846" y="1945"/>
                    <a:pt x="952" y="1904"/>
                    <a:pt x="952" y="1838"/>
                  </a:cubicBezTo>
                  <a:cubicBezTo>
                    <a:pt x="944" y="1773"/>
                    <a:pt x="854" y="1641"/>
                    <a:pt x="829" y="1543"/>
                  </a:cubicBezTo>
                  <a:cubicBezTo>
                    <a:pt x="796" y="1444"/>
                    <a:pt x="788" y="1346"/>
                    <a:pt x="739" y="1321"/>
                  </a:cubicBezTo>
                  <a:cubicBezTo>
                    <a:pt x="690" y="1305"/>
                    <a:pt x="591" y="1231"/>
                    <a:pt x="542" y="1272"/>
                  </a:cubicBezTo>
                  <a:cubicBezTo>
                    <a:pt x="484" y="1305"/>
                    <a:pt x="657" y="1412"/>
                    <a:pt x="608" y="145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74"/>
            <p:cNvSpPr/>
            <p:nvPr/>
          </p:nvSpPr>
          <p:spPr>
            <a:xfrm>
              <a:off x="2338000" y="2550550"/>
              <a:ext cx="65075" cy="46800"/>
            </a:xfrm>
            <a:custGeom>
              <a:avLst/>
              <a:gdLst/>
              <a:ahLst/>
              <a:cxnLst/>
              <a:rect l="l" t="t" r="r" b="b"/>
              <a:pathLst>
                <a:path w="2603" h="1872" extrusionOk="0">
                  <a:moveTo>
                    <a:pt x="124" y="1551"/>
                  </a:moveTo>
                  <a:cubicBezTo>
                    <a:pt x="132" y="1576"/>
                    <a:pt x="140" y="1601"/>
                    <a:pt x="181" y="1633"/>
                  </a:cubicBezTo>
                  <a:cubicBezTo>
                    <a:pt x="263" y="1707"/>
                    <a:pt x="263" y="1871"/>
                    <a:pt x="387" y="1789"/>
                  </a:cubicBezTo>
                  <a:cubicBezTo>
                    <a:pt x="510" y="1707"/>
                    <a:pt x="526" y="1543"/>
                    <a:pt x="559" y="1428"/>
                  </a:cubicBezTo>
                  <a:cubicBezTo>
                    <a:pt x="600" y="1313"/>
                    <a:pt x="551" y="1256"/>
                    <a:pt x="633" y="1281"/>
                  </a:cubicBezTo>
                  <a:cubicBezTo>
                    <a:pt x="715" y="1305"/>
                    <a:pt x="723" y="1363"/>
                    <a:pt x="797" y="1313"/>
                  </a:cubicBezTo>
                  <a:cubicBezTo>
                    <a:pt x="871" y="1264"/>
                    <a:pt x="846" y="1182"/>
                    <a:pt x="904" y="1231"/>
                  </a:cubicBezTo>
                  <a:cubicBezTo>
                    <a:pt x="961" y="1281"/>
                    <a:pt x="863" y="1322"/>
                    <a:pt x="1027" y="1322"/>
                  </a:cubicBezTo>
                  <a:cubicBezTo>
                    <a:pt x="1191" y="1322"/>
                    <a:pt x="1224" y="1387"/>
                    <a:pt x="1306" y="1305"/>
                  </a:cubicBezTo>
                  <a:cubicBezTo>
                    <a:pt x="1396" y="1215"/>
                    <a:pt x="1265" y="1190"/>
                    <a:pt x="1437" y="1174"/>
                  </a:cubicBezTo>
                  <a:cubicBezTo>
                    <a:pt x="1618" y="1166"/>
                    <a:pt x="1593" y="1157"/>
                    <a:pt x="1732" y="1174"/>
                  </a:cubicBezTo>
                  <a:cubicBezTo>
                    <a:pt x="1872" y="1190"/>
                    <a:pt x="1946" y="1198"/>
                    <a:pt x="2061" y="1198"/>
                  </a:cubicBezTo>
                  <a:cubicBezTo>
                    <a:pt x="2184" y="1198"/>
                    <a:pt x="2258" y="1207"/>
                    <a:pt x="2258" y="1231"/>
                  </a:cubicBezTo>
                  <a:cubicBezTo>
                    <a:pt x="2266" y="1264"/>
                    <a:pt x="2241" y="1428"/>
                    <a:pt x="2356" y="1346"/>
                  </a:cubicBezTo>
                  <a:cubicBezTo>
                    <a:pt x="2463" y="1256"/>
                    <a:pt x="2602" y="1100"/>
                    <a:pt x="2586" y="1051"/>
                  </a:cubicBezTo>
                  <a:cubicBezTo>
                    <a:pt x="2570" y="993"/>
                    <a:pt x="2455" y="928"/>
                    <a:pt x="2364" y="854"/>
                  </a:cubicBezTo>
                  <a:cubicBezTo>
                    <a:pt x="2266" y="780"/>
                    <a:pt x="2291" y="772"/>
                    <a:pt x="2184" y="772"/>
                  </a:cubicBezTo>
                  <a:cubicBezTo>
                    <a:pt x="2085" y="772"/>
                    <a:pt x="1831" y="731"/>
                    <a:pt x="1790" y="722"/>
                  </a:cubicBezTo>
                  <a:cubicBezTo>
                    <a:pt x="1749" y="706"/>
                    <a:pt x="1683" y="681"/>
                    <a:pt x="1708" y="640"/>
                  </a:cubicBezTo>
                  <a:cubicBezTo>
                    <a:pt x="1732" y="608"/>
                    <a:pt x="1880" y="616"/>
                    <a:pt x="1897" y="567"/>
                  </a:cubicBezTo>
                  <a:cubicBezTo>
                    <a:pt x="1905" y="517"/>
                    <a:pt x="1609" y="583"/>
                    <a:pt x="1577" y="534"/>
                  </a:cubicBezTo>
                  <a:cubicBezTo>
                    <a:pt x="1536" y="484"/>
                    <a:pt x="1552" y="361"/>
                    <a:pt x="1511" y="329"/>
                  </a:cubicBezTo>
                  <a:cubicBezTo>
                    <a:pt x="1478" y="296"/>
                    <a:pt x="1404" y="288"/>
                    <a:pt x="1322" y="279"/>
                  </a:cubicBezTo>
                  <a:cubicBezTo>
                    <a:pt x="1248" y="271"/>
                    <a:pt x="1142" y="230"/>
                    <a:pt x="1092" y="197"/>
                  </a:cubicBezTo>
                  <a:cubicBezTo>
                    <a:pt x="1035" y="156"/>
                    <a:pt x="666" y="0"/>
                    <a:pt x="633" y="50"/>
                  </a:cubicBezTo>
                  <a:cubicBezTo>
                    <a:pt x="592" y="99"/>
                    <a:pt x="616" y="164"/>
                    <a:pt x="460" y="132"/>
                  </a:cubicBezTo>
                  <a:cubicBezTo>
                    <a:pt x="304" y="99"/>
                    <a:pt x="255" y="41"/>
                    <a:pt x="198" y="74"/>
                  </a:cubicBezTo>
                  <a:cubicBezTo>
                    <a:pt x="181" y="82"/>
                    <a:pt x="165" y="107"/>
                    <a:pt x="157" y="132"/>
                  </a:cubicBezTo>
                  <a:cubicBezTo>
                    <a:pt x="190" y="230"/>
                    <a:pt x="231" y="320"/>
                    <a:pt x="214" y="386"/>
                  </a:cubicBezTo>
                  <a:cubicBezTo>
                    <a:pt x="206" y="411"/>
                    <a:pt x="198" y="427"/>
                    <a:pt x="190" y="443"/>
                  </a:cubicBezTo>
                  <a:cubicBezTo>
                    <a:pt x="181" y="484"/>
                    <a:pt x="165" y="526"/>
                    <a:pt x="181" y="534"/>
                  </a:cubicBezTo>
                  <a:cubicBezTo>
                    <a:pt x="190" y="542"/>
                    <a:pt x="190" y="550"/>
                    <a:pt x="198" y="550"/>
                  </a:cubicBezTo>
                  <a:cubicBezTo>
                    <a:pt x="239" y="591"/>
                    <a:pt x="255" y="608"/>
                    <a:pt x="231" y="681"/>
                  </a:cubicBezTo>
                  <a:cubicBezTo>
                    <a:pt x="222" y="722"/>
                    <a:pt x="190" y="747"/>
                    <a:pt x="165" y="764"/>
                  </a:cubicBezTo>
                  <a:cubicBezTo>
                    <a:pt x="149" y="780"/>
                    <a:pt x="132" y="788"/>
                    <a:pt x="124" y="805"/>
                  </a:cubicBezTo>
                  <a:cubicBezTo>
                    <a:pt x="124" y="829"/>
                    <a:pt x="132" y="854"/>
                    <a:pt x="140" y="887"/>
                  </a:cubicBezTo>
                  <a:cubicBezTo>
                    <a:pt x="157" y="919"/>
                    <a:pt x="165" y="952"/>
                    <a:pt x="157" y="985"/>
                  </a:cubicBezTo>
                  <a:cubicBezTo>
                    <a:pt x="149" y="1034"/>
                    <a:pt x="108" y="1026"/>
                    <a:pt x="58" y="1026"/>
                  </a:cubicBezTo>
                  <a:cubicBezTo>
                    <a:pt x="42" y="1026"/>
                    <a:pt x="25" y="1026"/>
                    <a:pt x="17" y="1026"/>
                  </a:cubicBezTo>
                  <a:cubicBezTo>
                    <a:pt x="9" y="1026"/>
                    <a:pt x="1" y="1026"/>
                    <a:pt x="1" y="1034"/>
                  </a:cubicBezTo>
                  <a:cubicBezTo>
                    <a:pt x="1" y="1067"/>
                    <a:pt x="58" y="1125"/>
                    <a:pt x="99" y="1182"/>
                  </a:cubicBezTo>
                  <a:cubicBezTo>
                    <a:pt x="149" y="1240"/>
                    <a:pt x="190" y="1289"/>
                    <a:pt x="190" y="1330"/>
                  </a:cubicBezTo>
                  <a:cubicBezTo>
                    <a:pt x="190" y="1371"/>
                    <a:pt x="157" y="1469"/>
                    <a:pt x="124" y="155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74"/>
            <p:cNvSpPr/>
            <p:nvPr/>
          </p:nvSpPr>
          <p:spPr>
            <a:xfrm>
              <a:off x="2338000" y="2550550"/>
              <a:ext cx="65075" cy="46800"/>
            </a:xfrm>
            <a:custGeom>
              <a:avLst/>
              <a:gdLst/>
              <a:ahLst/>
              <a:cxnLst/>
              <a:rect l="l" t="t" r="r" b="b"/>
              <a:pathLst>
                <a:path w="2603" h="1872" fill="none" extrusionOk="0">
                  <a:moveTo>
                    <a:pt x="124" y="1551"/>
                  </a:moveTo>
                  <a:cubicBezTo>
                    <a:pt x="132" y="1576"/>
                    <a:pt x="140" y="1601"/>
                    <a:pt x="181" y="1633"/>
                  </a:cubicBezTo>
                  <a:cubicBezTo>
                    <a:pt x="263" y="1707"/>
                    <a:pt x="263" y="1871"/>
                    <a:pt x="387" y="1789"/>
                  </a:cubicBezTo>
                  <a:cubicBezTo>
                    <a:pt x="510" y="1707"/>
                    <a:pt x="526" y="1543"/>
                    <a:pt x="559" y="1428"/>
                  </a:cubicBezTo>
                  <a:cubicBezTo>
                    <a:pt x="600" y="1313"/>
                    <a:pt x="551" y="1256"/>
                    <a:pt x="633" y="1281"/>
                  </a:cubicBezTo>
                  <a:cubicBezTo>
                    <a:pt x="715" y="1305"/>
                    <a:pt x="723" y="1363"/>
                    <a:pt x="797" y="1313"/>
                  </a:cubicBezTo>
                  <a:cubicBezTo>
                    <a:pt x="871" y="1264"/>
                    <a:pt x="846" y="1182"/>
                    <a:pt x="904" y="1231"/>
                  </a:cubicBezTo>
                  <a:cubicBezTo>
                    <a:pt x="961" y="1281"/>
                    <a:pt x="863" y="1322"/>
                    <a:pt x="1027" y="1322"/>
                  </a:cubicBezTo>
                  <a:cubicBezTo>
                    <a:pt x="1191" y="1322"/>
                    <a:pt x="1224" y="1387"/>
                    <a:pt x="1306" y="1305"/>
                  </a:cubicBezTo>
                  <a:cubicBezTo>
                    <a:pt x="1396" y="1215"/>
                    <a:pt x="1265" y="1190"/>
                    <a:pt x="1437" y="1174"/>
                  </a:cubicBezTo>
                  <a:cubicBezTo>
                    <a:pt x="1618" y="1166"/>
                    <a:pt x="1593" y="1157"/>
                    <a:pt x="1732" y="1174"/>
                  </a:cubicBezTo>
                  <a:cubicBezTo>
                    <a:pt x="1872" y="1190"/>
                    <a:pt x="1946" y="1198"/>
                    <a:pt x="2061" y="1198"/>
                  </a:cubicBezTo>
                  <a:cubicBezTo>
                    <a:pt x="2184" y="1198"/>
                    <a:pt x="2258" y="1207"/>
                    <a:pt x="2258" y="1231"/>
                  </a:cubicBezTo>
                  <a:cubicBezTo>
                    <a:pt x="2266" y="1264"/>
                    <a:pt x="2241" y="1428"/>
                    <a:pt x="2356" y="1346"/>
                  </a:cubicBezTo>
                  <a:cubicBezTo>
                    <a:pt x="2463" y="1256"/>
                    <a:pt x="2602" y="1100"/>
                    <a:pt x="2586" y="1051"/>
                  </a:cubicBezTo>
                  <a:cubicBezTo>
                    <a:pt x="2570" y="993"/>
                    <a:pt x="2455" y="928"/>
                    <a:pt x="2364" y="854"/>
                  </a:cubicBezTo>
                  <a:cubicBezTo>
                    <a:pt x="2266" y="780"/>
                    <a:pt x="2291" y="772"/>
                    <a:pt x="2184" y="772"/>
                  </a:cubicBezTo>
                  <a:cubicBezTo>
                    <a:pt x="2085" y="772"/>
                    <a:pt x="1831" y="731"/>
                    <a:pt x="1790" y="722"/>
                  </a:cubicBezTo>
                  <a:cubicBezTo>
                    <a:pt x="1749" y="706"/>
                    <a:pt x="1683" y="681"/>
                    <a:pt x="1708" y="640"/>
                  </a:cubicBezTo>
                  <a:cubicBezTo>
                    <a:pt x="1732" y="608"/>
                    <a:pt x="1880" y="616"/>
                    <a:pt x="1897" y="567"/>
                  </a:cubicBezTo>
                  <a:cubicBezTo>
                    <a:pt x="1905" y="517"/>
                    <a:pt x="1609" y="583"/>
                    <a:pt x="1577" y="534"/>
                  </a:cubicBezTo>
                  <a:cubicBezTo>
                    <a:pt x="1536" y="484"/>
                    <a:pt x="1552" y="361"/>
                    <a:pt x="1511" y="329"/>
                  </a:cubicBezTo>
                  <a:cubicBezTo>
                    <a:pt x="1478" y="296"/>
                    <a:pt x="1404" y="288"/>
                    <a:pt x="1322" y="279"/>
                  </a:cubicBezTo>
                  <a:cubicBezTo>
                    <a:pt x="1248" y="271"/>
                    <a:pt x="1142" y="230"/>
                    <a:pt x="1092" y="197"/>
                  </a:cubicBezTo>
                  <a:cubicBezTo>
                    <a:pt x="1035" y="156"/>
                    <a:pt x="666" y="0"/>
                    <a:pt x="633" y="50"/>
                  </a:cubicBezTo>
                  <a:cubicBezTo>
                    <a:pt x="592" y="99"/>
                    <a:pt x="616" y="164"/>
                    <a:pt x="460" y="132"/>
                  </a:cubicBezTo>
                  <a:cubicBezTo>
                    <a:pt x="304" y="99"/>
                    <a:pt x="255" y="41"/>
                    <a:pt x="198" y="74"/>
                  </a:cubicBezTo>
                  <a:cubicBezTo>
                    <a:pt x="181" y="82"/>
                    <a:pt x="165" y="107"/>
                    <a:pt x="157" y="132"/>
                  </a:cubicBezTo>
                  <a:cubicBezTo>
                    <a:pt x="190" y="230"/>
                    <a:pt x="231" y="320"/>
                    <a:pt x="214" y="386"/>
                  </a:cubicBezTo>
                  <a:cubicBezTo>
                    <a:pt x="206" y="411"/>
                    <a:pt x="198" y="427"/>
                    <a:pt x="190" y="443"/>
                  </a:cubicBezTo>
                  <a:cubicBezTo>
                    <a:pt x="181" y="484"/>
                    <a:pt x="165" y="526"/>
                    <a:pt x="181" y="534"/>
                  </a:cubicBezTo>
                  <a:cubicBezTo>
                    <a:pt x="190" y="542"/>
                    <a:pt x="190" y="550"/>
                    <a:pt x="198" y="550"/>
                  </a:cubicBezTo>
                  <a:cubicBezTo>
                    <a:pt x="239" y="591"/>
                    <a:pt x="255" y="608"/>
                    <a:pt x="231" y="681"/>
                  </a:cubicBezTo>
                  <a:cubicBezTo>
                    <a:pt x="222" y="722"/>
                    <a:pt x="190" y="747"/>
                    <a:pt x="165" y="764"/>
                  </a:cubicBezTo>
                  <a:cubicBezTo>
                    <a:pt x="149" y="780"/>
                    <a:pt x="132" y="788"/>
                    <a:pt x="124" y="805"/>
                  </a:cubicBezTo>
                  <a:cubicBezTo>
                    <a:pt x="124" y="829"/>
                    <a:pt x="132" y="854"/>
                    <a:pt x="140" y="887"/>
                  </a:cubicBezTo>
                  <a:cubicBezTo>
                    <a:pt x="157" y="919"/>
                    <a:pt x="165" y="952"/>
                    <a:pt x="157" y="985"/>
                  </a:cubicBezTo>
                  <a:cubicBezTo>
                    <a:pt x="149" y="1034"/>
                    <a:pt x="108" y="1026"/>
                    <a:pt x="58" y="1026"/>
                  </a:cubicBezTo>
                  <a:cubicBezTo>
                    <a:pt x="42" y="1026"/>
                    <a:pt x="25" y="1026"/>
                    <a:pt x="17" y="1026"/>
                  </a:cubicBezTo>
                  <a:cubicBezTo>
                    <a:pt x="9" y="1026"/>
                    <a:pt x="1" y="1026"/>
                    <a:pt x="1" y="1034"/>
                  </a:cubicBezTo>
                  <a:cubicBezTo>
                    <a:pt x="1" y="1067"/>
                    <a:pt x="58" y="1125"/>
                    <a:pt x="99" y="1182"/>
                  </a:cubicBezTo>
                  <a:cubicBezTo>
                    <a:pt x="149" y="1240"/>
                    <a:pt x="190" y="1289"/>
                    <a:pt x="190" y="1330"/>
                  </a:cubicBezTo>
                  <a:cubicBezTo>
                    <a:pt x="190" y="1371"/>
                    <a:pt x="157" y="1469"/>
                    <a:pt x="124" y="155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74"/>
            <p:cNvSpPr/>
            <p:nvPr/>
          </p:nvSpPr>
          <p:spPr>
            <a:xfrm>
              <a:off x="2290625" y="2549100"/>
              <a:ext cx="51925" cy="39025"/>
            </a:xfrm>
            <a:custGeom>
              <a:avLst/>
              <a:gdLst/>
              <a:ahLst/>
              <a:cxnLst/>
              <a:rect l="l" t="t" r="r" b="b"/>
              <a:pathLst>
                <a:path w="2077" h="1561" extrusionOk="0">
                  <a:moveTo>
                    <a:pt x="829" y="838"/>
                  </a:moveTo>
                  <a:cubicBezTo>
                    <a:pt x="813" y="854"/>
                    <a:pt x="862" y="887"/>
                    <a:pt x="936" y="912"/>
                  </a:cubicBezTo>
                  <a:cubicBezTo>
                    <a:pt x="1010" y="936"/>
                    <a:pt x="1001" y="945"/>
                    <a:pt x="1067" y="986"/>
                  </a:cubicBezTo>
                  <a:cubicBezTo>
                    <a:pt x="1133" y="1027"/>
                    <a:pt x="1215" y="1068"/>
                    <a:pt x="1223" y="1027"/>
                  </a:cubicBezTo>
                  <a:cubicBezTo>
                    <a:pt x="1239" y="986"/>
                    <a:pt x="1182" y="928"/>
                    <a:pt x="1092" y="879"/>
                  </a:cubicBezTo>
                  <a:cubicBezTo>
                    <a:pt x="993" y="838"/>
                    <a:pt x="1001" y="764"/>
                    <a:pt x="829" y="838"/>
                  </a:cubicBezTo>
                  <a:close/>
                  <a:moveTo>
                    <a:pt x="1174" y="149"/>
                  </a:moveTo>
                  <a:cubicBezTo>
                    <a:pt x="1042" y="198"/>
                    <a:pt x="952" y="157"/>
                    <a:pt x="895" y="214"/>
                  </a:cubicBezTo>
                  <a:cubicBezTo>
                    <a:pt x="837" y="263"/>
                    <a:pt x="755" y="272"/>
                    <a:pt x="854" y="304"/>
                  </a:cubicBezTo>
                  <a:cubicBezTo>
                    <a:pt x="960" y="346"/>
                    <a:pt x="936" y="329"/>
                    <a:pt x="1059" y="346"/>
                  </a:cubicBezTo>
                  <a:cubicBezTo>
                    <a:pt x="1174" y="354"/>
                    <a:pt x="1239" y="362"/>
                    <a:pt x="1280" y="428"/>
                  </a:cubicBezTo>
                  <a:cubicBezTo>
                    <a:pt x="1321" y="493"/>
                    <a:pt x="1346" y="534"/>
                    <a:pt x="1321" y="584"/>
                  </a:cubicBezTo>
                  <a:cubicBezTo>
                    <a:pt x="1297" y="633"/>
                    <a:pt x="1264" y="649"/>
                    <a:pt x="1321" y="715"/>
                  </a:cubicBezTo>
                  <a:cubicBezTo>
                    <a:pt x="1371" y="780"/>
                    <a:pt x="1165" y="822"/>
                    <a:pt x="1403" y="936"/>
                  </a:cubicBezTo>
                  <a:cubicBezTo>
                    <a:pt x="1641" y="1043"/>
                    <a:pt x="1559" y="986"/>
                    <a:pt x="1576" y="1043"/>
                  </a:cubicBezTo>
                  <a:cubicBezTo>
                    <a:pt x="1592" y="1109"/>
                    <a:pt x="1625" y="1150"/>
                    <a:pt x="1559" y="1158"/>
                  </a:cubicBezTo>
                  <a:cubicBezTo>
                    <a:pt x="1494" y="1158"/>
                    <a:pt x="1486" y="1125"/>
                    <a:pt x="1403" y="1166"/>
                  </a:cubicBezTo>
                  <a:cubicBezTo>
                    <a:pt x="1330" y="1215"/>
                    <a:pt x="1362" y="1248"/>
                    <a:pt x="1231" y="1232"/>
                  </a:cubicBezTo>
                  <a:cubicBezTo>
                    <a:pt x="1100" y="1207"/>
                    <a:pt x="895" y="1158"/>
                    <a:pt x="837" y="1174"/>
                  </a:cubicBezTo>
                  <a:cubicBezTo>
                    <a:pt x="772" y="1191"/>
                    <a:pt x="755" y="1224"/>
                    <a:pt x="657" y="1191"/>
                  </a:cubicBezTo>
                  <a:cubicBezTo>
                    <a:pt x="566" y="1150"/>
                    <a:pt x="386" y="1043"/>
                    <a:pt x="304" y="1043"/>
                  </a:cubicBezTo>
                  <a:cubicBezTo>
                    <a:pt x="213" y="1043"/>
                    <a:pt x="107" y="1076"/>
                    <a:pt x="99" y="1117"/>
                  </a:cubicBezTo>
                  <a:cubicBezTo>
                    <a:pt x="90" y="1150"/>
                    <a:pt x="0" y="1289"/>
                    <a:pt x="131" y="1298"/>
                  </a:cubicBezTo>
                  <a:cubicBezTo>
                    <a:pt x="263" y="1306"/>
                    <a:pt x="337" y="1306"/>
                    <a:pt x="369" y="1363"/>
                  </a:cubicBezTo>
                  <a:cubicBezTo>
                    <a:pt x="410" y="1412"/>
                    <a:pt x="402" y="1560"/>
                    <a:pt x="484" y="1519"/>
                  </a:cubicBezTo>
                  <a:cubicBezTo>
                    <a:pt x="566" y="1478"/>
                    <a:pt x="517" y="1363"/>
                    <a:pt x="648" y="1363"/>
                  </a:cubicBezTo>
                  <a:cubicBezTo>
                    <a:pt x="788" y="1355"/>
                    <a:pt x="854" y="1339"/>
                    <a:pt x="1018" y="1396"/>
                  </a:cubicBezTo>
                  <a:cubicBezTo>
                    <a:pt x="1182" y="1453"/>
                    <a:pt x="1133" y="1478"/>
                    <a:pt x="1289" y="1445"/>
                  </a:cubicBezTo>
                  <a:cubicBezTo>
                    <a:pt x="1444" y="1412"/>
                    <a:pt x="1576" y="1347"/>
                    <a:pt x="1724" y="1380"/>
                  </a:cubicBezTo>
                  <a:cubicBezTo>
                    <a:pt x="1879" y="1404"/>
                    <a:pt x="1937" y="1363"/>
                    <a:pt x="1986" y="1470"/>
                  </a:cubicBezTo>
                  <a:cubicBezTo>
                    <a:pt x="1986" y="1470"/>
                    <a:pt x="1986" y="1478"/>
                    <a:pt x="1994" y="1486"/>
                  </a:cubicBezTo>
                  <a:cubicBezTo>
                    <a:pt x="2011" y="1445"/>
                    <a:pt x="2019" y="1404"/>
                    <a:pt x="2019" y="1388"/>
                  </a:cubicBezTo>
                  <a:cubicBezTo>
                    <a:pt x="2019" y="1371"/>
                    <a:pt x="1986" y="1330"/>
                    <a:pt x="1945" y="1281"/>
                  </a:cubicBezTo>
                  <a:cubicBezTo>
                    <a:pt x="1888" y="1224"/>
                    <a:pt x="1830" y="1150"/>
                    <a:pt x="1830" y="1092"/>
                  </a:cubicBezTo>
                  <a:cubicBezTo>
                    <a:pt x="1822" y="1035"/>
                    <a:pt x="1863" y="1018"/>
                    <a:pt x="1912" y="1010"/>
                  </a:cubicBezTo>
                  <a:cubicBezTo>
                    <a:pt x="1929" y="1010"/>
                    <a:pt x="1945" y="1010"/>
                    <a:pt x="1962" y="1010"/>
                  </a:cubicBezTo>
                  <a:cubicBezTo>
                    <a:pt x="1970" y="1018"/>
                    <a:pt x="1986" y="1043"/>
                    <a:pt x="1986" y="1027"/>
                  </a:cubicBezTo>
                  <a:cubicBezTo>
                    <a:pt x="1986" y="1018"/>
                    <a:pt x="1978" y="994"/>
                    <a:pt x="1970" y="961"/>
                  </a:cubicBezTo>
                  <a:lnTo>
                    <a:pt x="1970" y="961"/>
                  </a:lnTo>
                  <a:cubicBezTo>
                    <a:pt x="1962" y="928"/>
                    <a:pt x="1953" y="895"/>
                    <a:pt x="1953" y="854"/>
                  </a:cubicBezTo>
                  <a:cubicBezTo>
                    <a:pt x="1953" y="805"/>
                    <a:pt x="1986" y="789"/>
                    <a:pt x="2019" y="764"/>
                  </a:cubicBezTo>
                  <a:cubicBezTo>
                    <a:pt x="2035" y="756"/>
                    <a:pt x="2060" y="739"/>
                    <a:pt x="2060" y="715"/>
                  </a:cubicBezTo>
                  <a:cubicBezTo>
                    <a:pt x="2076" y="682"/>
                    <a:pt x="2068" y="682"/>
                    <a:pt x="2052" y="666"/>
                  </a:cubicBezTo>
                  <a:cubicBezTo>
                    <a:pt x="2044" y="657"/>
                    <a:pt x="2035" y="649"/>
                    <a:pt x="2027" y="649"/>
                  </a:cubicBezTo>
                  <a:cubicBezTo>
                    <a:pt x="1978" y="600"/>
                    <a:pt x="2003" y="542"/>
                    <a:pt x="2027" y="477"/>
                  </a:cubicBezTo>
                  <a:cubicBezTo>
                    <a:pt x="2027" y="460"/>
                    <a:pt x="2035" y="444"/>
                    <a:pt x="2044" y="428"/>
                  </a:cubicBezTo>
                  <a:cubicBezTo>
                    <a:pt x="2052" y="395"/>
                    <a:pt x="2027" y="329"/>
                    <a:pt x="2003" y="255"/>
                  </a:cubicBezTo>
                  <a:cubicBezTo>
                    <a:pt x="1986" y="272"/>
                    <a:pt x="1953" y="280"/>
                    <a:pt x="1912" y="272"/>
                  </a:cubicBezTo>
                  <a:cubicBezTo>
                    <a:pt x="1781" y="247"/>
                    <a:pt x="1756" y="214"/>
                    <a:pt x="1699" y="231"/>
                  </a:cubicBezTo>
                  <a:cubicBezTo>
                    <a:pt x="1641" y="255"/>
                    <a:pt x="1617" y="304"/>
                    <a:pt x="1551" y="255"/>
                  </a:cubicBezTo>
                  <a:cubicBezTo>
                    <a:pt x="1486" y="206"/>
                    <a:pt x="1403" y="165"/>
                    <a:pt x="1395" y="124"/>
                  </a:cubicBezTo>
                  <a:cubicBezTo>
                    <a:pt x="1395" y="83"/>
                    <a:pt x="1321" y="1"/>
                    <a:pt x="1280" y="17"/>
                  </a:cubicBezTo>
                  <a:cubicBezTo>
                    <a:pt x="1239" y="34"/>
                    <a:pt x="1272" y="108"/>
                    <a:pt x="1248" y="124"/>
                  </a:cubicBezTo>
                  <a:cubicBezTo>
                    <a:pt x="1231" y="140"/>
                    <a:pt x="1198" y="132"/>
                    <a:pt x="1174" y="14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74"/>
            <p:cNvSpPr/>
            <p:nvPr/>
          </p:nvSpPr>
          <p:spPr>
            <a:xfrm>
              <a:off x="2290625" y="2549100"/>
              <a:ext cx="51925" cy="39025"/>
            </a:xfrm>
            <a:custGeom>
              <a:avLst/>
              <a:gdLst/>
              <a:ahLst/>
              <a:cxnLst/>
              <a:rect l="l" t="t" r="r" b="b"/>
              <a:pathLst>
                <a:path w="2077" h="1561" fill="none" extrusionOk="0">
                  <a:moveTo>
                    <a:pt x="829" y="838"/>
                  </a:moveTo>
                  <a:cubicBezTo>
                    <a:pt x="813" y="854"/>
                    <a:pt x="862" y="887"/>
                    <a:pt x="936" y="912"/>
                  </a:cubicBezTo>
                  <a:cubicBezTo>
                    <a:pt x="1010" y="936"/>
                    <a:pt x="1001" y="945"/>
                    <a:pt x="1067" y="986"/>
                  </a:cubicBezTo>
                  <a:cubicBezTo>
                    <a:pt x="1133" y="1027"/>
                    <a:pt x="1215" y="1068"/>
                    <a:pt x="1223" y="1027"/>
                  </a:cubicBezTo>
                  <a:cubicBezTo>
                    <a:pt x="1239" y="986"/>
                    <a:pt x="1182" y="928"/>
                    <a:pt x="1092" y="879"/>
                  </a:cubicBezTo>
                  <a:cubicBezTo>
                    <a:pt x="993" y="838"/>
                    <a:pt x="1001" y="764"/>
                    <a:pt x="829" y="838"/>
                  </a:cubicBezTo>
                  <a:close/>
                  <a:moveTo>
                    <a:pt x="1174" y="149"/>
                  </a:moveTo>
                  <a:cubicBezTo>
                    <a:pt x="1042" y="198"/>
                    <a:pt x="952" y="157"/>
                    <a:pt x="895" y="214"/>
                  </a:cubicBezTo>
                  <a:cubicBezTo>
                    <a:pt x="837" y="263"/>
                    <a:pt x="755" y="272"/>
                    <a:pt x="854" y="304"/>
                  </a:cubicBezTo>
                  <a:cubicBezTo>
                    <a:pt x="960" y="346"/>
                    <a:pt x="936" y="329"/>
                    <a:pt x="1059" y="346"/>
                  </a:cubicBezTo>
                  <a:cubicBezTo>
                    <a:pt x="1174" y="354"/>
                    <a:pt x="1239" y="362"/>
                    <a:pt x="1280" y="428"/>
                  </a:cubicBezTo>
                  <a:cubicBezTo>
                    <a:pt x="1321" y="493"/>
                    <a:pt x="1346" y="534"/>
                    <a:pt x="1321" y="584"/>
                  </a:cubicBezTo>
                  <a:cubicBezTo>
                    <a:pt x="1297" y="633"/>
                    <a:pt x="1264" y="649"/>
                    <a:pt x="1321" y="715"/>
                  </a:cubicBezTo>
                  <a:cubicBezTo>
                    <a:pt x="1371" y="780"/>
                    <a:pt x="1165" y="822"/>
                    <a:pt x="1403" y="936"/>
                  </a:cubicBezTo>
                  <a:cubicBezTo>
                    <a:pt x="1641" y="1043"/>
                    <a:pt x="1559" y="986"/>
                    <a:pt x="1576" y="1043"/>
                  </a:cubicBezTo>
                  <a:cubicBezTo>
                    <a:pt x="1592" y="1109"/>
                    <a:pt x="1625" y="1150"/>
                    <a:pt x="1559" y="1158"/>
                  </a:cubicBezTo>
                  <a:cubicBezTo>
                    <a:pt x="1494" y="1158"/>
                    <a:pt x="1486" y="1125"/>
                    <a:pt x="1403" y="1166"/>
                  </a:cubicBezTo>
                  <a:cubicBezTo>
                    <a:pt x="1330" y="1215"/>
                    <a:pt x="1362" y="1248"/>
                    <a:pt x="1231" y="1232"/>
                  </a:cubicBezTo>
                  <a:cubicBezTo>
                    <a:pt x="1100" y="1207"/>
                    <a:pt x="895" y="1158"/>
                    <a:pt x="837" y="1174"/>
                  </a:cubicBezTo>
                  <a:cubicBezTo>
                    <a:pt x="772" y="1191"/>
                    <a:pt x="755" y="1224"/>
                    <a:pt x="657" y="1191"/>
                  </a:cubicBezTo>
                  <a:cubicBezTo>
                    <a:pt x="566" y="1150"/>
                    <a:pt x="386" y="1043"/>
                    <a:pt x="304" y="1043"/>
                  </a:cubicBezTo>
                  <a:cubicBezTo>
                    <a:pt x="213" y="1043"/>
                    <a:pt x="107" y="1076"/>
                    <a:pt x="99" y="1117"/>
                  </a:cubicBezTo>
                  <a:cubicBezTo>
                    <a:pt x="90" y="1150"/>
                    <a:pt x="0" y="1289"/>
                    <a:pt x="131" y="1298"/>
                  </a:cubicBezTo>
                  <a:cubicBezTo>
                    <a:pt x="263" y="1306"/>
                    <a:pt x="337" y="1306"/>
                    <a:pt x="369" y="1363"/>
                  </a:cubicBezTo>
                  <a:cubicBezTo>
                    <a:pt x="410" y="1412"/>
                    <a:pt x="402" y="1560"/>
                    <a:pt x="484" y="1519"/>
                  </a:cubicBezTo>
                  <a:cubicBezTo>
                    <a:pt x="566" y="1478"/>
                    <a:pt x="517" y="1363"/>
                    <a:pt x="648" y="1363"/>
                  </a:cubicBezTo>
                  <a:cubicBezTo>
                    <a:pt x="788" y="1355"/>
                    <a:pt x="854" y="1339"/>
                    <a:pt x="1018" y="1396"/>
                  </a:cubicBezTo>
                  <a:cubicBezTo>
                    <a:pt x="1182" y="1453"/>
                    <a:pt x="1133" y="1478"/>
                    <a:pt x="1289" y="1445"/>
                  </a:cubicBezTo>
                  <a:cubicBezTo>
                    <a:pt x="1444" y="1412"/>
                    <a:pt x="1576" y="1347"/>
                    <a:pt x="1724" y="1380"/>
                  </a:cubicBezTo>
                  <a:cubicBezTo>
                    <a:pt x="1879" y="1404"/>
                    <a:pt x="1937" y="1363"/>
                    <a:pt x="1986" y="1470"/>
                  </a:cubicBezTo>
                  <a:cubicBezTo>
                    <a:pt x="1986" y="1470"/>
                    <a:pt x="1986" y="1478"/>
                    <a:pt x="1994" y="1486"/>
                  </a:cubicBezTo>
                  <a:cubicBezTo>
                    <a:pt x="2011" y="1445"/>
                    <a:pt x="2019" y="1404"/>
                    <a:pt x="2019" y="1388"/>
                  </a:cubicBezTo>
                  <a:cubicBezTo>
                    <a:pt x="2019" y="1371"/>
                    <a:pt x="1986" y="1330"/>
                    <a:pt x="1945" y="1281"/>
                  </a:cubicBezTo>
                  <a:cubicBezTo>
                    <a:pt x="1888" y="1224"/>
                    <a:pt x="1830" y="1150"/>
                    <a:pt x="1830" y="1092"/>
                  </a:cubicBezTo>
                  <a:cubicBezTo>
                    <a:pt x="1822" y="1035"/>
                    <a:pt x="1863" y="1018"/>
                    <a:pt x="1912" y="1010"/>
                  </a:cubicBezTo>
                  <a:cubicBezTo>
                    <a:pt x="1929" y="1010"/>
                    <a:pt x="1945" y="1010"/>
                    <a:pt x="1962" y="1010"/>
                  </a:cubicBezTo>
                  <a:cubicBezTo>
                    <a:pt x="1970" y="1018"/>
                    <a:pt x="1986" y="1043"/>
                    <a:pt x="1986" y="1027"/>
                  </a:cubicBezTo>
                  <a:cubicBezTo>
                    <a:pt x="1986" y="1018"/>
                    <a:pt x="1978" y="994"/>
                    <a:pt x="1970" y="961"/>
                  </a:cubicBezTo>
                  <a:lnTo>
                    <a:pt x="1970" y="961"/>
                  </a:lnTo>
                  <a:cubicBezTo>
                    <a:pt x="1962" y="928"/>
                    <a:pt x="1953" y="895"/>
                    <a:pt x="1953" y="854"/>
                  </a:cubicBezTo>
                  <a:cubicBezTo>
                    <a:pt x="1953" y="805"/>
                    <a:pt x="1986" y="789"/>
                    <a:pt x="2019" y="764"/>
                  </a:cubicBezTo>
                  <a:cubicBezTo>
                    <a:pt x="2035" y="756"/>
                    <a:pt x="2060" y="739"/>
                    <a:pt x="2060" y="715"/>
                  </a:cubicBezTo>
                  <a:cubicBezTo>
                    <a:pt x="2076" y="682"/>
                    <a:pt x="2068" y="682"/>
                    <a:pt x="2052" y="666"/>
                  </a:cubicBezTo>
                  <a:cubicBezTo>
                    <a:pt x="2044" y="657"/>
                    <a:pt x="2035" y="649"/>
                    <a:pt x="2027" y="649"/>
                  </a:cubicBezTo>
                  <a:cubicBezTo>
                    <a:pt x="1978" y="600"/>
                    <a:pt x="2003" y="542"/>
                    <a:pt x="2027" y="477"/>
                  </a:cubicBezTo>
                  <a:cubicBezTo>
                    <a:pt x="2027" y="460"/>
                    <a:pt x="2035" y="444"/>
                    <a:pt x="2044" y="428"/>
                  </a:cubicBezTo>
                  <a:cubicBezTo>
                    <a:pt x="2052" y="395"/>
                    <a:pt x="2027" y="329"/>
                    <a:pt x="2003" y="255"/>
                  </a:cubicBezTo>
                  <a:cubicBezTo>
                    <a:pt x="1986" y="272"/>
                    <a:pt x="1953" y="280"/>
                    <a:pt x="1912" y="272"/>
                  </a:cubicBezTo>
                  <a:cubicBezTo>
                    <a:pt x="1781" y="247"/>
                    <a:pt x="1756" y="214"/>
                    <a:pt x="1699" y="231"/>
                  </a:cubicBezTo>
                  <a:cubicBezTo>
                    <a:pt x="1641" y="255"/>
                    <a:pt x="1617" y="304"/>
                    <a:pt x="1551" y="255"/>
                  </a:cubicBezTo>
                  <a:cubicBezTo>
                    <a:pt x="1486" y="206"/>
                    <a:pt x="1403" y="165"/>
                    <a:pt x="1395" y="124"/>
                  </a:cubicBezTo>
                  <a:cubicBezTo>
                    <a:pt x="1395" y="83"/>
                    <a:pt x="1321" y="1"/>
                    <a:pt x="1280" y="17"/>
                  </a:cubicBezTo>
                  <a:cubicBezTo>
                    <a:pt x="1239" y="34"/>
                    <a:pt x="1272" y="108"/>
                    <a:pt x="1248" y="124"/>
                  </a:cubicBezTo>
                  <a:cubicBezTo>
                    <a:pt x="1231" y="140"/>
                    <a:pt x="1198" y="132"/>
                    <a:pt x="1174" y="1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74"/>
            <p:cNvSpPr/>
            <p:nvPr/>
          </p:nvSpPr>
          <p:spPr>
            <a:xfrm>
              <a:off x="2422325" y="2578250"/>
              <a:ext cx="30400" cy="11700"/>
            </a:xfrm>
            <a:custGeom>
              <a:avLst/>
              <a:gdLst/>
              <a:ahLst/>
              <a:cxnLst/>
              <a:rect l="l" t="t" r="r" b="b"/>
              <a:pathLst>
                <a:path w="1216" h="468" extrusionOk="0">
                  <a:moveTo>
                    <a:pt x="534" y="33"/>
                  </a:moveTo>
                  <a:cubicBezTo>
                    <a:pt x="337" y="58"/>
                    <a:pt x="206" y="33"/>
                    <a:pt x="140" y="25"/>
                  </a:cubicBezTo>
                  <a:cubicBezTo>
                    <a:pt x="75" y="17"/>
                    <a:pt x="50" y="33"/>
                    <a:pt x="25" y="90"/>
                  </a:cubicBezTo>
                  <a:cubicBezTo>
                    <a:pt x="9" y="156"/>
                    <a:pt x="34" y="189"/>
                    <a:pt x="58" y="271"/>
                  </a:cubicBezTo>
                  <a:cubicBezTo>
                    <a:pt x="91" y="353"/>
                    <a:pt x="1" y="419"/>
                    <a:pt x="116" y="427"/>
                  </a:cubicBezTo>
                  <a:cubicBezTo>
                    <a:pt x="222" y="427"/>
                    <a:pt x="247" y="402"/>
                    <a:pt x="296" y="386"/>
                  </a:cubicBezTo>
                  <a:cubicBezTo>
                    <a:pt x="345" y="361"/>
                    <a:pt x="542" y="369"/>
                    <a:pt x="616" y="386"/>
                  </a:cubicBezTo>
                  <a:cubicBezTo>
                    <a:pt x="682" y="411"/>
                    <a:pt x="698" y="468"/>
                    <a:pt x="780" y="452"/>
                  </a:cubicBezTo>
                  <a:cubicBezTo>
                    <a:pt x="854" y="427"/>
                    <a:pt x="854" y="394"/>
                    <a:pt x="945" y="378"/>
                  </a:cubicBezTo>
                  <a:cubicBezTo>
                    <a:pt x="1035" y="353"/>
                    <a:pt x="1101" y="296"/>
                    <a:pt x="1117" y="222"/>
                  </a:cubicBezTo>
                  <a:cubicBezTo>
                    <a:pt x="1133" y="148"/>
                    <a:pt x="1215" y="107"/>
                    <a:pt x="1051" y="90"/>
                  </a:cubicBezTo>
                  <a:cubicBezTo>
                    <a:pt x="895" y="74"/>
                    <a:pt x="854" y="99"/>
                    <a:pt x="756" y="66"/>
                  </a:cubicBezTo>
                  <a:cubicBezTo>
                    <a:pt x="657" y="33"/>
                    <a:pt x="657" y="0"/>
                    <a:pt x="534" y="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74"/>
            <p:cNvSpPr/>
            <p:nvPr/>
          </p:nvSpPr>
          <p:spPr>
            <a:xfrm>
              <a:off x="2422325" y="2578250"/>
              <a:ext cx="30400" cy="11700"/>
            </a:xfrm>
            <a:custGeom>
              <a:avLst/>
              <a:gdLst/>
              <a:ahLst/>
              <a:cxnLst/>
              <a:rect l="l" t="t" r="r" b="b"/>
              <a:pathLst>
                <a:path w="1216" h="468" fill="none" extrusionOk="0">
                  <a:moveTo>
                    <a:pt x="534" y="33"/>
                  </a:moveTo>
                  <a:cubicBezTo>
                    <a:pt x="337" y="58"/>
                    <a:pt x="206" y="33"/>
                    <a:pt x="140" y="25"/>
                  </a:cubicBezTo>
                  <a:cubicBezTo>
                    <a:pt x="75" y="17"/>
                    <a:pt x="50" y="33"/>
                    <a:pt x="25" y="90"/>
                  </a:cubicBezTo>
                  <a:cubicBezTo>
                    <a:pt x="9" y="156"/>
                    <a:pt x="34" y="189"/>
                    <a:pt x="58" y="271"/>
                  </a:cubicBezTo>
                  <a:cubicBezTo>
                    <a:pt x="91" y="353"/>
                    <a:pt x="1" y="419"/>
                    <a:pt x="116" y="427"/>
                  </a:cubicBezTo>
                  <a:cubicBezTo>
                    <a:pt x="222" y="427"/>
                    <a:pt x="247" y="402"/>
                    <a:pt x="296" y="386"/>
                  </a:cubicBezTo>
                  <a:cubicBezTo>
                    <a:pt x="345" y="361"/>
                    <a:pt x="542" y="369"/>
                    <a:pt x="616" y="386"/>
                  </a:cubicBezTo>
                  <a:cubicBezTo>
                    <a:pt x="682" y="411"/>
                    <a:pt x="698" y="468"/>
                    <a:pt x="780" y="452"/>
                  </a:cubicBezTo>
                  <a:cubicBezTo>
                    <a:pt x="854" y="427"/>
                    <a:pt x="854" y="394"/>
                    <a:pt x="945" y="378"/>
                  </a:cubicBezTo>
                  <a:cubicBezTo>
                    <a:pt x="1035" y="353"/>
                    <a:pt x="1101" y="296"/>
                    <a:pt x="1117" y="222"/>
                  </a:cubicBezTo>
                  <a:cubicBezTo>
                    <a:pt x="1133" y="148"/>
                    <a:pt x="1215" y="107"/>
                    <a:pt x="1051" y="90"/>
                  </a:cubicBezTo>
                  <a:cubicBezTo>
                    <a:pt x="895" y="74"/>
                    <a:pt x="854" y="99"/>
                    <a:pt x="756" y="66"/>
                  </a:cubicBezTo>
                  <a:cubicBezTo>
                    <a:pt x="657" y="33"/>
                    <a:pt x="657" y="0"/>
                    <a:pt x="534"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74"/>
            <p:cNvSpPr/>
            <p:nvPr/>
          </p:nvSpPr>
          <p:spPr>
            <a:xfrm>
              <a:off x="2515075" y="2603075"/>
              <a:ext cx="49050" cy="112850"/>
            </a:xfrm>
            <a:custGeom>
              <a:avLst/>
              <a:gdLst/>
              <a:ahLst/>
              <a:cxnLst/>
              <a:rect l="l" t="t" r="r" b="b"/>
              <a:pathLst>
                <a:path w="1962" h="4514" extrusionOk="0">
                  <a:moveTo>
                    <a:pt x="993" y="4358"/>
                  </a:moveTo>
                  <a:cubicBezTo>
                    <a:pt x="1100" y="4292"/>
                    <a:pt x="1215" y="4202"/>
                    <a:pt x="1207" y="4251"/>
                  </a:cubicBezTo>
                  <a:cubicBezTo>
                    <a:pt x="1207" y="4292"/>
                    <a:pt x="1190" y="4440"/>
                    <a:pt x="1092" y="4448"/>
                  </a:cubicBezTo>
                  <a:cubicBezTo>
                    <a:pt x="993" y="4465"/>
                    <a:pt x="862" y="4514"/>
                    <a:pt x="887" y="4456"/>
                  </a:cubicBezTo>
                  <a:cubicBezTo>
                    <a:pt x="919" y="4399"/>
                    <a:pt x="969" y="4374"/>
                    <a:pt x="993" y="4358"/>
                  </a:cubicBezTo>
                  <a:close/>
                  <a:moveTo>
                    <a:pt x="649" y="2815"/>
                  </a:moveTo>
                  <a:cubicBezTo>
                    <a:pt x="608" y="2889"/>
                    <a:pt x="542" y="2889"/>
                    <a:pt x="550" y="2946"/>
                  </a:cubicBezTo>
                  <a:cubicBezTo>
                    <a:pt x="567" y="3004"/>
                    <a:pt x="575" y="3111"/>
                    <a:pt x="632" y="3070"/>
                  </a:cubicBezTo>
                  <a:cubicBezTo>
                    <a:pt x="681" y="3037"/>
                    <a:pt x="731" y="2987"/>
                    <a:pt x="731" y="2938"/>
                  </a:cubicBezTo>
                  <a:cubicBezTo>
                    <a:pt x="731" y="2881"/>
                    <a:pt x="706" y="2766"/>
                    <a:pt x="649" y="2815"/>
                  </a:cubicBezTo>
                  <a:close/>
                  <a:moveTo>
                    <a:pt x="796" y="2265"/>
                  </a:moveTo>
                  <a:cubicBezTo>
                    <a:pt x="763" y="2356"/>
                    <a:pt x="599" y="2446"/>
                    <a:pt x="640" y="2495"/>
                  </a:cubicBezTo>
                  <a:cubicBezTo>
                    <a:pt x="673" y="2544"/>
                    <a:pt x="722" y="2659"/>
                    <a:pt x="772" y="2602"/>
                  </a:cubicBezTo>
                  <a:cubicBezTo>
                    <a:pt x="821" y="2544"/>
                    <a:pt x="887" y="2462"/>
                    <a:pt x="878" y="2388"/>
                  </a:cubicBezTo>
                  <a:cubicBezTo>
                    <a:pt x="870" y="2314"/>
                    <a:pt x="870" y="2241"/>
                    <a:pt x="796" y="2265"/>
                  </a:cubicBezTo>
                  <a:close/>
                  <a:moveTo>
                    <a:pt x="1740" y="2881"/>
                  </a:moveTo>
                  <a:cubicBezTo>
                    <a:pt x="1732" y="2946"/>
                    <a:pt x="1617" y="2979"/>
                    <a:pt x="1756" y="3028"/>
                  </a:cubicBezTo>
                  <a:cubicBezTo>
                    <a:pt x="1896" y="3070"/>
                    <a:pt x="1962" y="3119"/>
                    <a:pt x="1945" y="3045"/>
                  </a:cubicBezTo>
                  <a:cubicBezTo>
                    <a:pt x="1929" y="2963"/>
                    <a:pt x="1888" y="2938"/>
                    <a:pt x="1855" y="2881"/>
                  </a:cubicBezTo>
                  <a:cubicBezTo>
                    <a:pt x="1822" y="2815"/>
                    <a:pt x="1781" y="2766"/>
                    <a:pt x="1740" y="2881"/>
                  </a:cubicBezTo>
                  <a:close/>
                  <a:moveTo>
                    <a:pt x="624" y="1715"/>
                  </a:moveTo>
                  <a:cubicBezTo>
                    <a:pt x="632" y="1814"/>
                    <a:pt x="665" y="1830"/>
                    <a:pt x="731" y="1871"/>
                  </a:cubicBezTo>
                  <a:cubicBezTo>
                    <a:pt x="796" y="1921"/>
                    <a:pt x="763" y="1986"/>
                    <a:pt x="837" y="2003"/>
                  </a:cubicBezTo>
                  <a:cubicBezTo>
                    <a:pt x="919" y="2011"/>
                    <a:pt x="952" y="2044"/>
                    <a:pt x="928" y="1953"/>
                  </a:cubicBezTo>
                  <a:cubicBezTo>
                    <a:pt x="895" y="1855"/>
                    <a:pt x="690" y="1617"/>
                    <a:pt x="624" y="1715"/>
                  </a:cubicBezTo>
                  <a:close/>
                  <a:moveTo>
                    <a:pt x="427" y="1157"/>
                  </a:moveTo>
                  <a:cubicBezTo>
                    <a:pt x="427" y="1264"/>
                    <a:pt x="337" y="1486"/>
                    <a:pt x="484" y="1436"/>
                  </a:cubicBezTo>
                  <a:cubicBezTo>
                    <a:pt x="632" y="1387"/>
                    <a:pt x="706" y="1354"/>
                    <a:pt x="657" y="1264"/>
                  </a:cubicBezTo>
                  <a:cubicBezTo>
                    <a:pt x="608" y="1174"/>
                    <a:pt x="452" y="1051"/>
                    <a:pt x="427" y="1157"/>
                  </a:cubicBezTo>
                  <a:close/>
                  <a:moveTo>
                    <a:pt x="197" y="632"/>
                  </a:moveTo>
                  <a:cubicBezTo>
                    <a:pt x="164" y="698"/>
                    <a:pt x="148" y="870"/>
                    <a:pt x="222" y="862"/>
                  </a:cubicBezTo>
                  <a:cubicBezTo>
                    <a:pt x="287" y="854"/>
                    <a:pt x="353" y="870"/>
                    <a:pt x="353" y="780"/>
                  </a:cubicBezTo>
                  <a:cubicBezTo>
                    <a:pt x="361" y="690"/>
                    <a:pt x="279" y="542"/>
                    <a:pt x="197" y="632"/>
                  </a:cubicBezTo>
                  <a:close/>
                  <a:moveTo>
                    <a:pt x="501" y="534"/>
                  </a:moveTo>
                  <a:cubicBezTo>
                    <a:pt x="476" y="608"/>
                    <a:pt x="378" y="665"/>
                    <a:pt x="501" y="673"/>
                  </a:cubicBezTo>
                  <a:cubicBezTo>
                    <a:pt x="624" y="690"/>
                    <a:pt x="731" y="780"/>
                    <a:pt x="706" y="690"/>
                  </a:cubicBezTo>
                  <a:cubicBezTo>
                    <a:pt x="681" y="608"/>
                    <a:pt x="591" y="402"/>
                    <a:pt x="501" y="534"/>
                  </a:cubicBezTo>
                  <a:close/>
                  <a:moveTo>
                    <a:pt x="156" y="0"/>
                  </a:moveTo>
                  <a:cubicBezTo>
                    <a:pt x="74" y="90"/>
                    <a:pt x="0" y="148"/>
                    <a:pt x="123" y="148"/>
                  </a:cubicBezTo>
                  <a:cubicBezTo>
                    <a:pt x="246" y="148"/>
                    <a:pt x="386" y="181"/>
                    <a:pt x="345" y="140"/>
                  </a:cubicBezTo>
                  <a:cubicBezTo>
                    <a:pt x="304" y="90"/>
                    <a:pt x="214" y="0"/>
                    <a:pt x="156" y="0"/>
                  </a:cubicBezTo>
                  <a:close/>
                  <a:moveTo>
                    <a:pt x="214" y="3644"/>
                  </a:moveTo>
                  <a:cubicBezTo>
                    <a:pt x="173" y="3775"/>
                    <a:pt x="17" y="3882"/>
                    <a:pt x="197" y="3825"/>
                  </a:cubicBezTo>
                  <a:cubicBezTo>
                    <a:pt x="378" y="3767"/>
                    <a:pt x="468" y="3783"/>
                    <a:pt x="419" y="3710"/>
                  </a:cubicBezTo>
                  <a:cubicBezTo>
                    <a:pt x="370" y="3636"/>
                    <a:pt x="271" y="3578"/>
                    <a:pt x="214" y="364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74"/>
            <p:cNvSpPr/>
            <p:nvPr/>
          </p:nvSpPr>
          <p:spPr>
            <a:xfrm>
              <a:off x="2515075" y="2603075"/>
              <a:ext cx="49050" cy="112850"/>
            </a:xfrm>
            <a:custGeom>
              <a:avLst/>
              <a:gdLst/>
              <a:ahLst/>
              <a:cxnLst/>
              <a:rect l="l" t="t" r="r" b="b"/>
              <a:pathLst>
                <a:path w="1962" h="4514" fill="none" extrusionOk="0">
                  <a:moveTo>
                    <a:pt x="993" y="4358"/>
                  </a:moveTo>
                  <a:cubicBezTo>
                    <a:pt x="1100" y="4292"/>
                    <a:pt x="1215" y="4202"/>
                    <a:pt x="1207" y="4251"/>
                  </a:cubicBezTo>
                  <a:cubicBezTo>
                    <a:pt x="1207" y="4292"/>
                    <a:pt x="1190" y="4440"/>
                    <a:pt x="1092" y="4448"/>
                  </a:cubicBezTo>
                  <a:cubicBezTo>
                    <a:pt x="993" y="4465"/>
                    <a:pt x="862" y="4514"/>
                    <a:pt x="887" y="4456"/>
                  </a:cubicBezTo>
                  <a:cubicBezTo>
                    <a:pt x="919" y="4399"/>
                    <a:pt x="969" y="4374"/>
                    <a:pt x="993" y="4358"/>
                  </a:cubicBezTo>
                  <a:close/>
                  <a:moveTo>
                    <a:pt x="649" y="2815"/>
                  </a:moveTo>
                  <a:cubicBezTo>
                    <a:pt x="608" y="2889"/>
                    <a:pt x="542" y="2889"/>
                    <a:pt x="550" y="2946"/>
                  </a:cubicBezTo>
                  <a:cubicBezTo>
                    <a:pt x="567" y="3004"/>
                    <a:pt x="575" y="3111"/>
                    <a:pt x="632" y="3070"/>
                  </a:cubicBezTo>
                  <a:cubicBezTo>
                    <a:pt x="681" y="3037"/>
                    <a:pt x="731" y="2987"/>
                    <a:pt x="731" y="2938"/>
                  </a:cubicBezTo>
                  <a:cubicBezTo>
                    <a:pt x="731" y="2881"/>
                    <a:pt x="706" y="2766"/>
                    <a:pt x="649" y="2815"/>
                  </a:cubicBezTo>
                  <a:close/>
                  <a:moveTo>
                    <a:pt x="796" y="2265"/>
                  </a:moveTo>
                  <a:cubicBezTo>
                    <a:pt x="763" y="2356"/>
                    <a:pt x="599" y="2446"/>
                    <a:pt x="640" y="2495"/>
                  </a:cubicBezTo>
                  <a:cubicBezTo>
                    <a:pt x="673" y="2544"/>
                    <a:pt x="722" y="2659"/>
                    <a:pt x="772" y="2602"/>
                  </a:cubicBezTo>
                  <a:cubicBezTo>
                    <a:pt x="821" y="2544"/>
                    <a:pt x="887" y="2462"/>
                    <a:pt x="878" y="2388"/>
                  </a:cubicBezTo>
                  <a:cubicBezTo>
                    <a:pt x="870" y="2314"/>
                    <a:pt x="870" y="2241"/>
                    <a:pt x="796" y="2265"/>
                  </a:cubicBezTo>
                  <a:close/>
                  <a:moveTo>
                    <a:pt x="1740" y="2881"/>
                  </a:moveTo>
                  <a:cubicBezTo>
                    <a:pt x="1732" y="2946"/>
                    <a:pt x="1617" y="2979"/>
                    <a:pt x="1756" y="3028"/>
                  </a:cubicBezTo>
                  <a:cubicBezTo>
                    <a:pt x="1896" y="3070"/>
                    <a:pt x="1962" y="3119"/>
                    <a:pt x="1945" y="3045"/>
                  </a:cubicBezTo>
                  <a:cubicBezTo>
                    <a:pt x="1929" y="2963"/>
                    <a:pt x="1888" y="2938"/>
                    <a:pt x="1855" y="2881"/>
                  </a:cubicBezTo>
                  <a:cubicBezTo>
                    <a:pt x="1822" y="2815"/>
                    <a:pt x="1781" y="2766"/>
                    <a:pt x="1740" y="2881"/>
                  </a:cubicBezTo>
                  <a:close/>
                  <a:moveTo>
                    <a:pt x="624" y="1715"/>
                  </a:moveTo>
                  <a:cubicBezTo>
                    <a:pt x="632" y="1814"/>
                    <a:pt x="665" y="1830"/>
                    <a:pt x="731" y="1871"/>
                  </a:cubicBezTo>
                  <a:cubicBezTo>
                    <a:pt x="796" y="1921"/>
                    <a:pt x="763" y="1986"/>
                    <a:pt x="837" y="2003"/>
                  </a:cubicBezTo>
                  <a:cubicBezTo>
                    <a:pt x="919" y="2011"/>
                    <a:pt x="952" y="2044"/>
                    <a:pt x="928" y="1953"/>
                  </a:cubicBezTo>
                  <a:cubicBezTo>
                    <a:pt x="895" y="1855"/>
                    <a:pt x="690" y="1617"/>
                    <a:pt x="624" y="1715"/>
                  </a:cubicBezTo>
                  <a:close/>
                  <a:moveTo>
                    <a:pt x="427" y="1157"/>
                  </a:moveTo>
                  <a:cubicBezTo>
                    <a:pt x="427" y="1264"/>
                    <a:pt x="337" y="1486"/>
                    <a:pt x="484" y="1436"/>
                  </a:cubicBezTo>
                  <a:cubicBezTo>
                    <a:pt x="632" y="1387"/>
                    <a:pt x="706" y="1354"/>
                    <a:pt x="657" y="1264"/>
                  </a:cubicBezTo>
                  <a:cubicBezTo>
                    <a:pt x="608" y="1174"/>
                    <a:pt x="452" y="1051"/>
                    <a:pt x="427" y="1157"/>
                  </a:cubicBezTo>
                  <a:close/>
                  <a:moveTo>
                    <a:pt x="197" y="632"/>
                  </a:moveTo>
                  <a:cubicBezTo>
                    <a:pt x="164" y="698"/>
                    <a:pt x="148" y="870"/>
                    <a:pt x="222" y="862"/>
                  </a:cubicBezTo>
                  <a:cubicBezTo>
                    <a:pt x="287" y="854"/>
                    <a:pt x="353" y="870"/>
                    <a:pt x="353" y="780"/>
                  </a:cubicBezTo>
                  <a:cubicBezTo>
                    <a:pt x="361" y="690"/>
                    <a:pt x="279" y="542"/>
                    <a:pt x="197" y="632"/>
                  </a:cubicBezTo>
                  <a:close/>
                  <a:moveTo>
                    <a:pt x="501" y="534"/>
                  </a:moveTo>
                  <a:cubicBezTo>
                    <a:pt x="476" y="608"/>
                    <a:pt x="378" y="665"/>
                    <a:pt x="501" y="673"/>
                  </a:cubicBezTo>
                  <a:cubicBezTo>
                    <a:pt x="624" y="690"/>
                    <a:pt x="731" y="780"/>
                    <a:pt x="706" y="690"/>
                  </a:cubicBezTo>
                  <a:cubicBezTo>
                    <a:pt x="681" y="608"/>
                    <a:pt x="591" y="402"/>
                    <a:pt x="501" y="534"/>
                  </a:cubicBezTo>
                  <a:close/>
                  <a:moveTo>
                    <a:pt x="156" y="0"/>
                  </a:moveTo>
                  <a:cubicBezTo>
                    <a:pt x="74" y="90"/>
                    <a:pt x="0" y="148"/>
                    <a:pt x="123" y="148"/>
                  </a:cubicBezTo>
                  <a:cubicBezTo>
                    <a:pt x="246" y="148"/>
                    <a:pt x="386" y="181"/>
                    <a:pt x="345" y="140"/>
                  </a:cubicBezTo>
                  <a:cubicBezTo>
                    <a:pt x="304" y="90"/>
                    <a:pt x="214" y="0"/>
                    <a:pt x="156" y="0"/>
                  </a:cubicBezTo>
                  <a:close/>
                  <a:moveTo>
                    <a:pt x="214" y="3644"/>
                  </a:moveTo>
                  <a:cubicBezTo>
                    <a:pt x="173" y="3775"/>
                    <a:pt x="17" y="3882"/>
                    <a:pt x="197" y="3825"/>
                  </a:cubicBezTo>
                  <a:cubicBezTo>
                    <a:pt x="378" y="3767"/>
                    <a:pt x="468" y="3783"/>
                    <a:pt x="419" y="3710"/>
                  </a:cubicBezTo>
                  <a:cubicBezTo>
                    <a:pt x="370" y="3636"/>
                    <a:pt x="271" y="3578"/>
                    <a:pt x="214" y="364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74"/>
            <p:cNvSpPr/>
            <p:nvPr/>
          </p:nvSpPr>
          <p:spPr>
            <a:xfrm>
              <a:off x="2462950" y="2308025"/>
              <a:ext cx="9475" cy="8850"/>
            </a:xfrm>
            <a:custGeom>
              <a:avLst/>
              <a:gdLst/>
              <a:ahLst/>
              <a:cxnLst/>
              <a:rect l="l" t="t" r="r" b="b"/>
              <a:pathLst>
                <a:path w="379" h="354" extrusionOk="0">
                  <a:moveTo>
                    <a:pt x="140" y="83"/>
                  </a:moveTo>
                  <a:cubicBezTo>
                    <a:pt x="75" y="149"/>
                    <a:pt x="1" y="198"/>
                    <a:pt x="25" y="255"/>
                  </a:cubicBezTo>
                  <a:cubicBezTo>
                    <a:pt x="50" y="313"/>
                    <a:pt x="75" y="354"/>
                    <a:pt x="181" y="313"/>
                  </a:cubicBezTo>
                  <a:cubicBezTo>
                    <a:pt x="296" y="272"/>
                    <a:pt x="378" y="214"/>
                    <a:pt x="370" y="157"/>
                  </a:cubicBezTo>
                  <a:cubicBezTo>
                    <a:pt x="370" y="108"/>
                    <a:pt x="345" y="1"/>
                    <a:pt x="140" y="8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74"/>
            <p:cNvSpPr/>
            <p:nvPr/>
          </p:nvSpPr>
          <p:spPr>
            <a:xfrm>
              <a:off x="2462950" y="2308025"/>
              <a:ext cx="9475" cy="8850"/>
            </a:xfrm>
            <a:custGeom>
              <a:avLst/>
              <a:gdLst/>
              <a:ahLst/>
              <a:cxnLst/>
              <a:rect l="l" t="t" r="r" b="b"/>
              <a:pathLst>
                <a:path w="379" h="354" fill="none" extrusionOk="0">
                  <a:moveTo>
                    <a:pt x="140" y="83"/>
                  </a:moveTo>
                  <a:cubicBezTo>
                    <a:pt x="75" y="149"/>
                    <a:pt x="1" y="198"/>
                    <a:pt x="25" y="255"/>
                  </a:cubicBezTo>
                  <a:cubicBezTo>
                    <a:pt x="50" y="313"/>
                    <a:pt x="75" y="354"/>
                    <a:pt x="181" y="313"/>
                  </a:cubicBezTo>
                  <a:cubicBezTo>
                    <a:pt x="296" y="272"/>
                    <a:pt x="378" y="214"/>
                    <a:pt x="370" y="157"/>
                  </a:cubicBezTo>
                  <a:cubicBezTo>
                    <a:pt x="370" y="108"/>
                    <a:pt x="345" y="1"/>
                    <a:pt x="140" y="8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74"/>
            <p:cNvSpPr/>
            <p:nvPr/>
          </p:nvSpPr>
          <p:spPr>
            <a:xfrm>
              <a:off x="4212625" y="2244650"/>
              <a:ext cx="43325" cy="20725"/>
            </a:xfrm>
            <a:custGeom>
              <a:avLst/>
              <a:gdLst/>
              <a:ahLst/>
              <a:cxnLst/>
              <a:rect l="l" t="t" r="r" b="b"/>
              <a:pathLst>
                <a:path w="1733" h="829" extrusionOk="0">
                  <a:moveTo>
                    <a:pt x="690" y="238"/>
                  </a:moveTo>
                  <a:cubicBezTo>
                    <a:pt x="838" y="263"/>
                    <a:pt x="953" y="296"/>
                    <a:pt x="1043" y="255"/>
                  </a:cubicBezTo>
                  <a:cubicBezTo>
                    <a:pt x="1125" y="222"/>
                    <a:pt x="1191" y="213"/>
                    <a:pt x="1314" y="156"/>
                  </a:cubicBezTo>
                  <a:cubicBezTo>
                    <a:pt x="1437" y="99"/>
                    <a:pt x="1601" y="25"/>
                    <a:pt x="1667" y="8"/>
                  </a:cubicBezTo>
                  <a:cubicBezTo>
                    <a:pt x="1732" y="0"/>
                    <a:pt x="1593" y="90"/>
                    <a:pt x="1511" y="164"/>
                  </a:cubicBezTo>
                  <a:cubicBezTo>
                    <a:pt x="1420" y="238"/>
                    <a:pt x="1289" y="271"/>
                    <a:pt x="1289" y="337"/>
                  </a:cubicBezTo>
                  <a:cubicBezTo>
                    <a:pt x="1297" y="402"/>
                    <a:pt x="1437" y="550"/>
                    <a:pt x="1371" y="583"/>
                  </a:cubicBezTo>
                  <a:cubicBezTo>
                    <a:pt x="1306" y="607"/>
                    <a:pt x="1125" y="517"/>
                    <a:pt x="1092" y="583"/>
                  </a:cubicBezTo>
                  <a:cubicBezTo>
                    <a:pt x="1059" y="640"/>
                    <a:pt x="1084" y="698"/>
                    <a:pt x="986" y="714"/>
                  </a:cubicBezTo>
                  <a:cubicBezTo>
                    <a:pt x="887" y="722"/>
                    <a:pt x="715" y="821"/>
                    <a:pt x="592" y="821"/>
                  </a:cubicBezTo>
                  <a:cubicBezTo>
                    <a:pt x="468" y="821"/>
                    <a:pt x="345" y="829"/>
                    <a:pt x="280" y="796"/>
                  </a:cubicBezTo>
                  <a:cubicBezTo>
                    <a:pt x="214" y="772"/>
                    <a:pt x="132" y="821"/>
                    <a:pt x="91" y="706"/>
                  </a:cubicBezTo>
                  <a:cubicBezTo>
                    <a:pt x="50" y="583"/>
                    <a:pt x="1" y="542"/>
                    <a:pt x="25" y="468"/>
                  </a:cubicBezTo>
                  <a:cubicBezTo>
                    <a:pt x="50" y="394"/>
                    <a:pt x="132" y="550"/>
                    <a:pt x="214" y="501"/>
                  </a:cubicBezTo>
                  <a:cubicBezTo>
                    <a:pt x="304" y="451"/>
                    <a:pt x="263" y="427"/>
                    <a:pt x="354" y="386"/>
                  </a:cubicBezTo>
                  <a:cubicBezTo>
                    <a:pt x="444" y="353"/>
                    <a:pt x="501" y="402"/>
                    <a:pt x="510" y="328"/>
                  </a:cubicBezTo>
                  <a:cubicBezTo>
                    <a:pt x="518" y="255"/>
                    <a:pt x="501" y="263"/>
                    <a:pt x="526" y="238"/>
                  </a:cubicBezTo>
                  <a:cubicBezTo>
                    <a:pt x="551" y="213"/>
                    <a:pt x="583" y="172"/>
                    <a:pt x="690" y="23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74"/>
            <p:cNvSpPr/>
            <p:nvPr/>
          </p:nvSpPr>
          <p:spPr>
            <a:xfrm>
              <a:off x="4212625" y="2244650"/>
              <a:ext cx="43325" cy="20725"/>
            </a:xfrm>
            <a:custGeom>
              <a:avLst/>
              <a:gdLst/>
              <a:ahLst/>
              <a:cxnLst/>
              <a:rect l="l" t="t" r="r" b="b"/>
              <a:pathLst>
                <a:path w="1733" h="829" fill="none" extrusionOk="0">
                  <a:moveTo>
                    <a:pt x="690" y="238"/>
                  </a:moveTo>
                  <a:cubicBezTo>
                    <a:pt x="838" y="263"/>
                    <a:pt x="953" y="296"/>
                    <a:pt x="1043" y="255"/>
                  </a:cubicBezTo>
                  <a:cubicBezTo>
                    <a:pt x="1125" y="222"/>
                    <a:pt x="1191" y="213"/>
                    <a:pt x="1314" y="156"/>
                  </a:cubicBezTo>
                  <a:cubicBezTo>
                    <a:pt x="1437" y="99"/>
                    <a:pt x="1601" y="25"/>
                    <a:pt x="1667" y="8"/>
                  </a:cubicBezTo>
                  <a:cubicBezTo>
                    <a:pt x="1732" y="0"/>
                    <a:pt x="1593" y="90"/>
                    <a:pt x="1511" y="164"/>
                  </a:cubicBezTo>
                  <a:cubicBezTo>
                    <a:pt x="1420" y="238"/>
                    <a:pt x="1289" y="271"/>
                    <a:pt x="1289" y="337"/>
                  </a:cubicBezTo>
                  <a:cubicBezTo>
                    <a:pt x="1297" y="402"/>
                    <a:pt x="1437" y="550"/>
                    <a:pt x="1371" y="583"/>
                  </a:cubicBezTo>
                  <a:cubicBezTo>
                    <a:pt x="1306" y="607"/>
                    <a:pt x="1125" y="517"/>
                    <a:pt x="1092" y="583"/>
                  </a:cubicBezTo>
                  <a:cubicBezTo>
                    <a:pt x="1059" y="640"/>
                    <a:pt x="1084" y="698"/>
                    <a:pt x="986" y="714"/>
                  </a:cubicBezTo>
                  <a:cubicBezTo>
                    <a:pt x="887" y="722"/>
                    <a:pt x="715" y="821"/>
                    <a:pt x="592" y="821"/>
                  </a:cubicBezTo>
                  <a:cubicBezTo>
                    <a:pt x="468" y="821"/>
                    <a:pt x="345" y="829"/>
                    <a:pt x="280" y="796"/>
                  </a:cubicBezTo>
                  <a:cubicBezTo>
                    <a:pt x="214" y="772"/>
                    <a:pt x="132" y="821"/>
                    <a:pt x="91" y="706"/>
                  </a:cubicBezTo>
                  <a:cubicBezTo>
                    <a:pt x="50" y="583"/>
                    <a:pt x="1" y="542"/>
                    <a:pt x="25" y="468"/>
                  </a:cubicBezTo>
                  <a:cubicBezTo>
                    <a:pt x="50" y="394"/>
                    <a:pt x="132" y="550"/>
                    <a:pt x="214" y="501"/>
                  </a:cubicBezTo>
                  <a:cubicBezTo>
                    <a:pt x="304" y="451"/>
                    <a:pt x="263" y="427"/>
                    <a:pt x="354" y="386"/>
                  </a:cubicBezTo>
                  <a:cubicBezTo>
                    <a:pt x="444" y="353"/>
                    <a:pt x="501" y="402"/>
                    <a:pt x="510" y="328"/>
                  </a:cubicBezTo>
                  <a:cubicBezTo>
                    <a:pt x="518" y="255"/>
                    <a:pt x="501" y="263"/>
                    <a:pt x="526" y="238"/>
                  </a:cubicBezTo>
                  <a:cubicBezTo>
                    <a:pt x="551" y="213"/>
                    <a:pt x="583" y="172"/>
                    <a:pt x="690" y="2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74"/>
            <p:cNvSpPr/>
            <p:nvPr/>
          </p:nvSpPr>
          <p:spPr>
            <a:xfrm>
              <a:off x="1980000" y="2911425"/>
              <a:ext cx="47625" cy="30200"/>
            </a:xfrm>
            <a:custGeom>
              <a:avLst/>
              <a:gdLst/>
              <a:ahLst/>
              <a:cxnLst/>
              <a:rect l="l" t="t" r="r" b="b"/>
              <a:pathLst>
                <a:path w="1905" h="1208" extrusionOk="0">
                  <a:moveTo>
                    <a:pt x="796" y="272"/>
                  </a:moveTo>
                  <a:cubicBezTo>
                    <a:pt x="895" y="305"/>
                    <a:pt x="1026" y="354"/>
                    <a:pt x="952" y="387"/>
                  </a:cubicBezTo>
                  <a:cubicBezTo>
                    <a:pt x="878" y="419"/>
                    <a:pt x="878" y="436"/>
                    <a:pt x="796" y="419"/>
                  </a:cubicBezTo>
                  <a:cubicBezTo>
                    <a:pt x="714" y="395"/>
                    <a:pt x="665" y="378"/>
                    <a:pt x="681" y="305"/>
                  </a:cubicBezTo>
                  <a:cubicBezTo>
                    <a:pt x="698" y="239"/>
                    <a:pt x="731" y="255"/>
                    <a:pt x="796" y="272"/>
                  </a:cubicBezTo>
                  <a:close/>
                  <a:moveTo>
                    <a:pt x="1083" y="510"/>
                  </a:moveTo>
                  <a:cubicBezTo>
                    <a:pt x="993" y="543"/>
                    <a:pt x="927" y="485"/>
                    <a:pt x="944" y="575"/>
                  </a:cubicBezTo>
                  <a:cubicBezTo>
                    <a:pt x="960" y="674"/>
                    <a:pt x="960" y="805"/>
                    <a:pt x="1042" y="764"/>
                  </a:cubicBezTo>
                  <a:cubicBezTo>
                    <a:pt x="1124" y="723"/>
                    <a:pt x="1133" y="764"/>
                    <a:pt x="1174" y="690"/>
                  </a:cubicBezTo>
                  <a:cubicBezTo>
                    <a:pt x="1215" y="616"/>
                    <a:pt x="1297" y="501"/>
                    <a:pt x="1083" y="510"/>
                  </a:cubicBezTo>
                  <a:close/>
                  <a:moveTo>
                    <a:pt x="1765" y="657"/>
                  </a:moveTo>
                  <a:cubicBezTo>
                    <a:pt x="1666" y="698"/>
                    <a:pt x="1592" y="616"/>
                    <a:pt x="1592" y="731"/>
                  </a:cubicBezTo>
                  <a:cubicBezTo>
                    <a:pt x="1592" y="838"/>
                    <a:pt x="1543" y="936"/>
                    <a:pt x="1633" y="887"/>
                  </a:cubicBezTo>
                  <a:cubicBezTo>
                    <a:pt x="1724" y="838"/>
                    <a:pt x="1650" y="854"/>
                    <a:pt x="1765" y="780"/>
                  </a:cubicBezTo>
                  <a:cubicBezTo>
                    <a:pt x="1879" y="707"/>
                    <a:pt x="1904" y="657"/>
                    <a:pt x="1765" y="657"/>
                  </a:cubicBezTo>
                  <a:close/>
                  <a:moveTo>
                    <a:pt x="90" y="387"/>
                  </a:moveTo>
                  <a:cubicBezTo>
                    <a:pt x="148" y="387"/>
                    <a:pt x="189" y="387"/>
                    <a:pt x="213" y="411"/>
                  </a:cubicBezTo>
                  <a:cubicBezTo>
                    <a:pt x="230" y="444"/>
                    <a:pt x="304" y="469"/>
                    <a:pt x="222" y="493"/>
                  </a:cubicBezTo>
                  <a:cubicBezTo>
                    <a:pt x="131" y="518"/>
                    <a:pt x="41" y="575"/>
                    <a:pt x="49" y="518"/>
                  </a:cubicBezTo>
                  <a:cubicBezTo>
                    <a:pt x="58" y="460"/>
                    <a:pt x="0" y="387"/>
                    <a:pt x="90" y="387"/>
                  </a:cubicBezTo>
                  <a:close/>
                  <a:moveTo>
                    <a:pt x="985" y="1051"/>
                  </a:moveTo>
                  <a:cubicBezTo>
                    <a:pt x="936" y="1084"/>
                    <a:pt x="870" y="1125"/>
                    <a:pt x="936" y="1142"/>
                  </a:cubicBezTo>
                  <a:cubicBezTo>
                    <a:pt x="1010" y="1166"/>
                    <a:pt x="1067" y="1207"/>
                    <a:pt x="1067" y="1158"/>
                  </a:cubicBezTo>
                  <a:cubicBezTo>
                    <a:pt x="1067" y="1109"/>
                    <a:pt x="1124" y="1010"/>
                    <a:pt x="985" y="1051"/>
                  </a:cubicBezTo>
                  <a:close/>
                  <a:moveTo>
                    <a:pt x="312" y="42"/>
                  </a:moveTo>
                  <a:cubicBezTo>
                    <a:pt x="246" y="99"/>
                    <a:pt x="107" y="124"/>
                    <a:pt x="181" y="157"/>
                  </a:cubicBezTo>
                  <a:cubicBezTo>
                    <a:pt x="246" y="190"/>
                    <a:pt x="296" y="116"/>
                    <a:pt x="320" y="214"/>
                  </a:cubicBezTo>
                  <a:cubicBezTo>
                    <a:pt x="345" y="313"/>
                    <a:pt x="271" y="329"/>
                    <a:pt x="369" y="395"/>
                  </a:cubicBezTo>
                  <a:cubicBezTo>
                    <a:pt x="468" y="460"/>
                    <a:pt x="599" y="526"/>
                    <a:pt x="534" y="567"/>
                  </a:cubicBezTo>
                  <a:cubicBezTo>
                    <a:pt x="476" y="616"/>
                    <a:pt x="451" y="584"/>
                    <a:pt x="378" y="641"/>
                  </a:cubicBezTo>
                  <a:cubicBezTo>
                    <a:pt x="304" y="707"/>
                    <a:pt x="90" y="715"/>
                    <a:pt x="205" y="813"/>
                  </a:cubicBezTo>
                  <a:cubicBezTo>
                    <a:pt x="328" y="920"/>
                    <a:pt x="304" y="1035"/>
                    <a:pt x="460" y="928"/>
                  </a:cubicBezTo>
                  <a:cubicBezTo>
                    <a:pt x="616" y="830"/>
                    <a:pt x="632" y="830"/>
                    <a:pt x="681" y="731"/>
                  </a:cubicBezTo>
                  <a:cubicBezTo>
                    <a:pt x="739" y="633"/>
                    <a:pt x="681" y="551"/>
                    <a:pt x="616" y="452"/>
                  </a:cubicBezTo>
                  <a:cubicBezTo>
                    <a:pt x="550" y="346"/>
                    <a:pt x="583" y="263"/>
                    <a:pt x="493" y="140"/>
                  </a:cubicBezTo>
                  <a:cubicBezTo>
                    <a:pt x="402" y="25"/>
                    <a:pt x="509" y="1"/>
                    <a:pt x="312" y="4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74"/>
            <p:cNvSpPr/>
            <p:nvPr/>
          </p:nvSpPr>
          <p:spPr>
            <a:xfrm>
              <a:off x="1980000" y="2911425"/>
              <a:ext cx="47625" cy="30200"/>
            </a:xfrm>
            <a:custGeom>
              <a:avLst/>
              <a:gdLst/>
              <a:ahLst/>
              <a:cxnLst/>
              <a:rect l="l" t="t" r="r" b="b"/>
              <a:pathLst>
                <a:path w="1905" h="1208" fill="none" extrusionOk="0">
                  <a:moveTo>
                    <a:pt x="796" y="272"/>
                  </a:moveTo>
                  <a:cubicBezTo>
                    <a:pt x="895" y="305"/>
                    <a:pt x="1026" y="354"/>
                    <a:pt x="952" y="387"/>
                  </a:cubicBezTo>
                  <a:cubicBezTo>
                    <a:pt x="878" y="419"/>
                    <a:pt x="878" y="436"/>
                    <a:pt x="796" y="419"/>
                  </a:cubicBezTo>
                  <a:cubicBezTo>
                    <a:pt x="714" y="395"/>
                    <a:pt x="665" y="378"/>
                    <a:pt x="681" y="305"/>
                  </a:cubicBezTo>
                  <a:cubicBezTo>
                    <a:pt x="698" y="239"/>
                    <a:pt x="731" y="255"/>
                    <a:pt x="796" y="272"/>
                  </a:cubicBezTo>
                  <a:close/>
                  <a:moveTo>
                    <a:pt x="1083" y="510"/>
                  </a:moveTo>
                  <a:cubicBezTo>
                    <a:pt x="993" y="543"/>
                    <a:pt x="927" y="485"/>
                    <a:pt x="944" y="575"/>
                  </a:cubicBezTo>
                  <a:cubicBezTo>
                    <a:pt x="960" y="674"/>
                    <a:pt x="960" y="805"/>
                    <a:pt x="1042" y="764"/>
                  </a:cubicBezTo>
                  <a:cubicBezTo>
                    <a:pt x="1124" y="723"/>
                    <a:pt x="1133" y="764"/>
                    <a:pt x="1174" y="690"/>
                  </a:cubicBezTo>
                  <a:cubicBezTo>
                    <a:pt x="1215" y="616"/>
                    <a:pt x="1297" y="501"/>
                    <a:pt x="1083" y="510"/>
                  </a:cubicBezTo>
                  <a:close/>
                  <a:moveTo>
                    <a:pt x="1765" y="657"/>
                  </a:moveTo>
                  <a:cubicBezTo>
                    <a:pt x="1666" y="698"/>
                    <a:pt x="1592" y="616"/>
                    <a:pt x="1592" y="731"/>
                  </a:cubicBezTo>
                  <a:cubicBezTo>
                    <a:pt x="1592" y="838"/>
                    <a:pt x="1543" y="936"/>
                    <a:pt x="1633" y="887"/>
                  </a:cubicBezTo>
                  <a:cubicBezTo>
                    <a:pt x="1724" y="838"/>
                    <a:pt x="1650" y="854"/>
                    <a:pt x="1765" y="780"/>
                  </a:cubicBezTo>
                  <a:cubicBezTo>
                    <a:pt x="1879" y="707"/>
                    <a:pt x="1904" y="657"/>
                    <a:pt x="1765" y="657"/>
                  </a:cubicBezTo>
                  <a:close/>
                  <a:moveTo>
                    <a:pt x="90" y="387"/>
                  </a:moveTo>
                  <a:cubicBezTo>
                    <a:pt x="148" y="387"/>
                    <a:pt x="189" y="387"/>
                    <a:pt x="213" y="411"/>
                  </a:cubicBezTo>
                  <a:cubicBezTo>
                    <a:pt x="230" y="444"/>
                    <a:pt x="304" y="469"/>
                    <a:pt x="222" y="493"/>
                  </a:cubicBezTo>
                  <a:cubicBezTo>
                    <a:pt x="131" y="518"/>
                    <a:pt x="41" y="575"/>
                    <a:pt x="49" y="518"/>
                  </a:cubicBezTo>
                  <a:cubicBezTo>
                    <a:pt x="58" y="460"/>
                    <a:pt x="0" y="387"/>
                    <a:pt x="90" y="387"/>
                  </a:cubicBezTo>
                  <a:close/>
                  <a:moveTo>
                    <a:pt x="985" y="1051"/>
                  </a:moveTo>
                  <a:cubicBezTo>
                    <a:pt x="936" y="1084"/>
                    <a:pt x="870" y="1125"/>
                    <a:pt x="936" y="1142"/>
                  </a:cubicBezTo>
                  <a:cubicBezTo>
                    <a:pt x="1010" y="1166"/>
                    <a:pt x="1067" y="1207"/>
                    <a:pt x="1067" y="1158"/>
                  </a:cubicBezTo>
                  <a:cubicBezTo>
                    <a:pt x="1067" y="1109"/>
                    <a:pt x="1124" y="1010"/>
                    <a:pt x="985" y="1051"/>
                  </a:cubicBezTo>
                  <a:close/>
                  <a:moveTo>
                    <a:pt x="312" y="42"/>
                  </a:moveTo>
                  <a:cubicBezTo>
                    <a:pt x="246" y="99"/>
                    <a:pt x="107" y="124"/>
                    <a:pt x="181" y="157"/>
                  </a:cubicBezTo>
                  <a:cubicBezTo>
                    <a:pt x="246" y="190"/>
                    <a:pt x="296" y="116"/>
                    <a:pt x="320" y="214"/>
                  </a:cubicBezTo>
                  <a:cubicBezTo>
                    <a:pt x="345" y="313"/>
                    <a:pt x="271" y="329"/>
                    <a:pt x="369" y="395"/>
                  </a:cubicBezTo>
                  <a:cubicBezTo>
                    <a:pt x="468" y="460"/>
                    <a:pt x="599" y="526"/>
                    <a:pt x="534" y="567"/>
                  </a:cubicBezTo>
                  <a:cubicBezTo>
                    <a:pt x="476" y="616"/>
                    <a:pt x="451" y="584"/>
                    <a:pt x="378" y="641"/>
                  </a:cubicBezTo>
                  <a:cubicBezTo>
                    <a:pt x="304" y="707"/>
                    <a:pt x="90" y="715"/>
                    <a:pt x="205" y="813"/>
                  </a:cubicBezTo>
                  <a:cubicBezTo>
                    <a:pt x="328" y="920"/>
                    <a:pt x="304" y="1035"/>
                    <a:pt x="460" y="928"/>
                  </a:cubicBezTo>
                  <a:cubicBezTo>
                    <a:pt x="616" y="830"/>
                    <a:pt x="632" y="830"/>
                    <a:pt x="681" y="731"/>
                  </a:cubicBezTo>
                  <a:cubicBezTo>
                    <a:pt x="739" y="633"/>
                    <a:pt x="681" y="551"/>
                    <a:pt x="616" y="452"/>
                  </a:cubicBezTo>
                  <a:cubicBezTo>
                    <a:pt x="550" y="346"/>
                    <a:pt x="583" y="263"/>
                    <a:pt x="493" y="140"/>
                  </a:cubicBezTo>
                  <a:cubicBezTo>
                    <a:pt x="402" y="25"/>
                    <a:pt x="509" y="1"/>
                    <a:pt x="312"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74"/>
            <p:cNvSpPr/>
            <p:nvPr/>
          </p:nvSpPr>
          <p:spPr>
            <a:xfrm>
              <a:off x="755750" y="2507675"/>
              <a:ext cx="92775" cy="63625"/>
            </a:xfrm>
            <a:custGeom>
              <a:avLst/>
              <a:gdLst/>
              <a:ahLst/>
              <a:cxnLst/>
              <a:rect l="l" t="t" r="r" b="b"/>
              <a:pathLst>
                <a:path w="3711" h="2545" extrusionOk="0">
                  <a:moveTo>
                    <a:pt x="2479" y="960"/>
                  </a:moveTo>
                  <a:cubicBezTo>
                    <a:pt x="2389" y="960"/>
                    <a:pt x="2290" y="936"/>
                    <a:pt x="2282" y="977"/>
                  </a:cubicBezTo>
                  <a:cubicBezTo>
                    <a:pt x="2274" y="1018"/>
                    <a:pt x="2266" y="1092"/>
                    <a:pt x="2339" y="1116"/>
                  </a:cubicBezTo>
                  <a:cubicBezTo>
                    <a:pt x="2413" y="1141"/>
                    <a:pt x="2479" y="1206"/>
                    <a:pt x="2495" y="1239"/>
                  </a:cubicBezTo>
                  <a:cubicBezTo>
                    <a:pt x="2504" y="1272"/>
                    <a:pt x="2569" y="1289"/>
                    <a:pt x="2619" y="1272"/>
                  </a:cubicBezTo>
                  <a:cubicBezTo>
                    <a:pt x="2660" y="1256"/>
                    <a:pt x="2758" y="1198"/>
                    <a:pt x="2750" y="1133"/>
                  </a:cubicBezTo>
                  <a:cubicBezTo>
                    <a:pt x="2742" y="1067"/>
                    <a:pt x="2586" y="960"/>
                    <a:pt x="2479" y="960"/>
                  </a:cubicBezTo>
                  <a:close/>
                  <a:moveTo>
                    <a:pt x="1863" y="796"/>
                  </a:moveTo>
                  <a:cubicBezTo>
                    <a:pt x="1937" y="813"/>
                    <a:pt x="2028" y="804"/>
                    <a:pt x="2101" y="804"/>
                  </a:cubicBezTo>
                  <a:cubicBezTo>
                    <a:pt x="2167" y="804"/>
                    <a:pt x="2216" y="821"/>
                    <a:pt x="2200" y="837"/>
                  </a:cubicBezTo>
                  <a:cubicBezTo>
                    <a:pt x="2184" y="862"/>
                    <a:pt x="2167" y="895"/>
                    <a:pt x="2060" y="903"/>
                  </a:cubicBezTo>
                  <a:cubicBezTo>
                    <a:pt x="1954" y="919"/>
                    <a:pt x="1822" y="960"/>
                    <a:pt x="1798" y="911"/>
                  </a:cubicBezTo>
                  <a:cubicBezTo>
                    <a:pt x="1781" y="854"/>
                    <a:pt x="1798" y="796"/>
                    <a:pt x="1863" y="796"/>
                  </a:cubicBezTo>
                  <a:close/>
                  <a:moveTo>
                    <a:pt x="1346" y="484"/>
                  </a:moveTo>
                  <a:cubicBezTo>
                    <a:pt x="1461" y="607"/>
                    <a:pt x="1494" y="624"/>
                    <a:pt x="1511" y="681"/>
                  </a:cubicBezTo>
                  <a:cubicBezTo>
                    <a:pt x="1535" y="739"/>
                    <a:pt x="1511" y="780"/>
                    <a:pt x="1445" y="763"/>
                  </a:cubicBezTo>
                  <a:cubicBezTo>
                    <a:pt x="1379" y="747"/>
                    <a:pt x="1363" y="689"/>
                    <a:pt x="1305" y="698"/>
                  </a:cubicBezTo>
                  <a:cubicBezTo>
                    <a:pt x="1248" y="706"/>
                    <a:pt x="1248" y="747"/>
                    <a:pt x="1199" y="714"/>
                  </a:cubicBezTo>
                  <a:cubicBezTo>
                    <a:pt x="1141" y="673"/>
                    <a:pt x="1026" y="624"/>
                    <a:pt x="1092" y="558"/>
                  </a:cubicBezTo>
                  <a:cubicBezTo>
                    <a:pt x="1150" y="501"/>
                    <a:pt x="1125" y="509"/>
                    <a:pt x="1191" y="468"/>
                  </a:cubicBezTo>
                  <a:cubicBezTo>
                    <a:pt x="1256" y="419"/>
                    <a:pt x="1289" y="435"/>
                    <a:pt x="1346" y="484"/>
                  </a:cubicBezTo>
                  <a:close/>
                  <a:moveTo>
                    <a:pt x="156" y="66"/>
                  </a:moveTo>
                  <a:cubicBezTo>
                    <a:pt x="288" y="58"/>
                    <a:pt x="370" y="0"/>
                    <a:pt x="362" y="58"/>
                  </a:cubicBezTo>
                  <a:cubicBezTo>
                    <a:pt x="362" y="123"/>
                    <a:pt x="321" y="140"/>
                    <a:pt x="321" y="197"/>
                  </a:cubicBezTo>
                  <a:cubicBezTo>
                    <a:pt x="321" y="246"/>
                    <a:pt x="411" y="304"/>
                    <a:pt x="304" y="296"/>
                  </a:cubicBezTo>
                  <a:cubicBezTo>
                    <a:pt x="189" y="279"/>
                    <a:pt x="1" y="287"/>
                    <a:pt x="25" y="197"/>
                  </a:cubicBezTo>
                  <a:cubicBezTo>
                    <a:pt x="50" y="115"/>
                    <a:pt x="1" y="74"/>
                    <a:pt x="156" y="66"/>
                  </a:cubicBezTo>
                  <a:close/>
                  <a:moveTo>
                    <a:pt x="1987" y="1092"/>
                  </a:moveTo>
                  <a:cubicBezTo>
                    <a:pt x="1978" y="1133"/>
                    <a:pt x="2003" y="1190"/>
                    <a:pt x="2052" y="1190"/>
                  </a:cubicBezTo>
                  <a:cubicBezTo>
                    <a:pt x="2093" y="1190"/>
                    <a:pt x="2126" y="1206"/>
                    <a:pt x="2134" y="1149"/>
                  </a:cubicBezTo>
                  <a:cubicBezTo>
                    <a:pt x="2143" y="1083"/>
                    <a:pt x="2011" y="1018"/>
                    <a:pt x="1987" y="1092"/>
                  </a:cubicBezTo>
                  <a:close/>
                  <a:moveTo>
                    <a:pt x="2840" y="1633"/>
                  </a:moveTo>
                  <a:cubicBezTo>
                    <a:pt x="2889" y="1765"/>
                    <a:pt x="2807" y="1847"/>
                    <a:pt x="2774" y="1888"/>
                  </a:cubicBezTo>
                  <a:cubicBezTo>
                    <a:pt x="2742" y="1920"/>
                    <a:pt x="2742" y="2035"/>
                    <a:pt x="2791" y="2117"/>
                  </a:cubicBezTo>
                  <a:cubicBezTo>
                    <a:pt x="2848" y="2208"/>
                    <a:pt x="2799" y="2175"/>
                    <a:pt x="2791" y="2314"/>
                  </a:cubicBezTo>
                  <a:cubicBezTo>
                    <a:pt x="2791" y="2454"/>
                    <a:pt x="2791" y="2544"/>
                    <a:pt x="2914" y="2528"/>
                  </a:cubicBezTo>
                  <a:cubicBezTo>
                    <a:pt x="3045" y="2520"/>
                    <a:pt x="3070" y="2421"/>
                    <a:pt x="3218" y="2298"/>
                  </a:cubicBezTo>
                  <a:cubicBezTo>
                    <a:pt x="3357" y="2175"/>
                    <a:pt x="3710" y="2199"/>
                    <a:pt x="3677" y="2068"/>
                  </a:cubicBezTo>
                  <a:cubicBezTo>
                    <a:pt x="3636" y="1945"/>
                    <a:pt x="3447" y="1978"/>
                    <a:pt x="3341" y="1838"/>
                  </a:cubicBezTo>
                  <a:cubicBezTo>
                    <a:pt x="3242" y="1699"/>
                    <a:pt x="3234" y="1650"/>
                    <a:pt x="3078" y="1625"/>
                  </a:cubicBezTo>
                  <a:cubicBezTo>
                    <a:pt x="2922" y="1600"/>
                    <a:pt x="2799" y="1477"/>
                    <a:pt x="2840" y="16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74"/>
            <p:cNvSpPr/>
            <p:nvPr/>
          </p:nvSpPr>
          <p:spPr>
            <a:xfrm>
              <a:off x="755750" y="2507675"/>
              <a:ext cx="92775" cy="63625"/>
            </a:xfrm>
            <a:custGeom>
              <a:avLst/>
              <a:gdLst/>
              <a:ahLst/>
              <a:cxnLst/>
              <a:rect l="l" t="t" r="r" b="b"/>
              <a:pathLst>
                <a:path w="3711" h="2545" fill="none" extrusionOk="0">
                  <a:moveTo>
                    <a:pt x="2479" y="960"/>
                  </a:moveTo>
                  <a:cubicBezTo>
                    <a:pt x="2389" y="960"/>
                    <a:pt x="2290" y="936"/>
                    <a:pt x="2282" y="977"/>
                  </a:cubicBezTo>
                  <a:cubicBezTo>
                    <a:pt x="2274" y="1018"/>
                    <a:pt x="2266" y="1092"/>
                    <a:pt x="2339" y="1116"/>
                  </a:cubicBezTo>
                  <a:cubicBezTo>
                    <a:pt x="2413" y="1141"/>
                    <a:pt x="2479" y="1206"/>
                    <a:pt x="2495" y="1239"/>
                  </a:cubicBezTo>
                  <a:cubicBezTo>
                    <a:pt x="2504" y="1272"/>
                    <a:pt x="2569" y="1289"/>
                    <a:pt x="2619" y="1272"/>
                  </a:cubicBezTo>
                  <a:cubicBezTo>
                    <a:pt x="2660" y="1256"/>
                    <a:pt x="2758" y="1198"/>
                    <a:pt x="2750" y="1133"/>
                  </a:cubicBezTo>
                  <a:cubicBezTo>
                    <a:pt x="2742" y="1067"/>
                    <a:pt x="2586" y="960"/>
                    <a:pt x="2479" y="960"/>
                  </a:cubicBezTo>
                  <a:close/>
                  <a:moveTo>
                    <a:pt x="1863" y="796"/>
                  </a:moveTo>
                  <a:cubicBezTo>
                    <a:pt x="1937" y="813"/>
                    <a:pt x="2028" y="804"/>
                    <a:pt x="2101" y="804"/>
                  </a:cubicBezTo>
                  <a:cubicBezTo>
                    <a:pt x="2167" y="804"/>
                    <a:pt x="2216" y="821"/>
                    <a:pt x="2200" y="837"/>
                  </a:cubicBezTo>
                  <a:cubicBezTo>
                    <a:pt x="2184" y="862"/>
                    <a:pt x="2167" y="895"/>
                    <a:pt x="2060" y="903"/>
                  </a:cubicBezTo>
                  <a:cubicBezTo>
                    <a:pt x="1954" y="919"/>
                    <a:pt x="1822" y="960"/>
                    <a:pt x="1798" y="911"/>
                  </a:cubicBezTo>
                  <a:cubicBezTo>
                    <a:pt x="1781" y="854"/>
                    <a:pt x="1798" y="796"/>
                    <a:pt x="1863" y="796"/>
                  </a:cubicBezTo>
                  <a:close/>
                  <a:moveTo>
                    <a:pt x="1346" y="484"/>
                  </a:moveTo>
                  <a:cubicBezTo>
                    <a:pt x="1461" y="607"/>
                    <a:pt x="1494" y="624"/>
                    <a:pt x="1511" y="681"/>
                  </a:cubicBezTo>
                  <a:cubicBezTo>
                    <a:pt x="1535" y="739"/>
                    <a:pt x="1511" y="780"/>
                    <a:pt x="1445" y="763"/>
                  </a:cubicBezTo>
                  <a:cubicBezTo>
                    <a:pt x="1379" y="747"/>
                    <a:pt x="1363" y="689"/>
                    <a:pt x="1305" y="698"/>
                  </a:cubicBezTo>
                  <a:cubicBezTo>
                    <a:pt x="1248" y="706"/>
                    <a:pt x="1248" y="747"/>
                    <a:pt x="1199" y="714"/>
                  </a:cubicBezTo>
                  <a:cubicBezTo>
                    <a:pt x="1141" y="673"/>
                    <a:pt x="1026" y="624"/>
                    <a:pt x="1092" y="558"/>
                  </a:cubicBezTo>
                  <a:cubicBezTo>
                    <a:pt x="1150" y="501"/>
                    <a:pt x="1125" y="509"/>
                    <a:pt x="1191" y="468"/>
                  </a:cubicBezTo>
                  <a:cubicBezTo>
                    <a:pt x="1256" y="419"/>
                    <a:pt x="1289" y="435"/>
                    <a:pt x="1346" y="484"/>
                  </a:cubicBezTo>
                  <a:close/>
                  <a:moveTo>
                    <a:pt x="156" y="66"/>
                  </a:moveTo>
                  <a:cubicBezTo>
                    <a:pt x="288" y="58"/>
                    <a:pt x="370" y="0"/>
                    <a:pt x="362" y="58"/>
                  </a:cubicBezTo>
                  <a:cubicBezTo>
                    <a:pt x="362" y="123"/>
                    <a:pt x="321" y="140"/>
                    <a:pt x="321" y="197"/>
                  </a:cubicBezTo>
                  <a:cubicBezTo>
                    <a:pt x="321" y="246"/>
                    <a:pt x="411" y="304"/>
                    <a:pt x="304" y="296"/>
                  </a:cubicBezTo>
                  <a:cubicBezTo>
                    <a:pt x="189" y="279"/>
                    <a:pt x="1" y="287"/>
                    <a:pt x="25" y="197"/>
                  </a:cubicBezTo>
                  <a:cubicBezTo>
                    <a:pt x="50" y="115"/>
                    <a:pt x="1" y="74"/>
                    <a:pt x="156" y="66"/>
                  </a:cubicBezTo>
                  <a:close/>
                  <a:moveTo>
                    <a:pt x="1987" y="1092"/>
                  </a:moveTo>
                  <a:cubicBezTo>
                    <a:pt x="1978" y="1133"/>
                    <a:pt x="2003" y="1190"/>
                    <a:pt x="2052" y="1190"/>
                  </a:cubicBezTo>
                  <a:cubicBezTo>
                    <a:pt x="2093" y="1190"/>
                    <a:pt x="2126" y="1206"/>
                    <a:pt x="2134" y="1149"/>
                  </a:cubicBezTo>
                  <a:cubicBezTo>
                    <a:pt x="2143" y="1083"/>
                    <a:pt x="2011" y="1018"/>
                    <a:pt x="1987" y="1092"/>
                  </a:cubicBezTo>
                  <a:close/>
                  <a:moveTo>
                    <a:pt x="2840" y="1633"/>
                  </a:moveTo>
                  <a:cubicBezTo>
                    <a:pt x="2889" y="1765"/>
                    <a:pt x="2807" y="1847"/>
                    <a:pt x="2774" y="1888"/>
                  </a:cubicBezTo>
                  <a:cubicBezTo>
                    <a:pt x="2742" y="1920"/>
                    <a:pt x="2742" y="2035"/>
                    <a:pt x="2791" y="2117"/>
                  </a:cubicBezTo>
                  <a:cubicBezTo>
                    <a:pt x="2848" y="2208"/>
                    <a:pt x="2799" y="2175"/>
                    <a:pt x="2791" y="2314"/>
                  </a:cubicBezTo>
                  <a:cubicBezTo>
                    <a:pt x="2791" y="2454"/>
                    <a:pt x="2791" y="2544"/>
                    <a:pt x="2914" y="2528"/>
                  </a:cubicBezTo>
                  <a:cubicBezTo>
                    <a:pt x="3045" y="2520"/>
                    <a:pt x="3070" y="2421"/>
                    <a:pt x="3218" y="2298"/>
                  </a:cubicBezTo>
                  <a:cubicBezTo>
                    <a:pt x="3357" y="2175"/>
                    <a:pt x="3710" y="2199"/>
                    <a:pt x="3677" y="2068"/>
                  </a:cubicBezTo>
                  <a:cubicBezTo>
                    <a:pt x="3636" y="1945"/>
                    <a:pt x="3447" y="1978"/>
                    <a:pt x="3341" y="1838"/>
                  </a:cubicBezTo>
                  <a:cubicBezTo>
                    <a:pt x="3242" y="1699"/>
                    <a:pt x="3234" y="1650"/>
                    <a:pt x="3078" y="1625"/>
                  </a:cubicBezTo>
                  <a:cubicBezTo>
                    <a:pt x="2922" y="1600"/>
                    <a:pt x="2799" y="1477"/>
                    <a:pt x="2840" y="16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74"/>
            <p:cNvSpPr/>
            <p:nvPr/>
          </p:nvSpPr>
          <p:spPr>
            <a:xfrm>
              <a:off x="645575" y="2797150"/>
              <a:ext cx="1024025" cy="622925"/>
            </a:xfrm>
            <a:custGeom>
              <a:avLst/>
              <a:gdLst/>
              <a:ahLst/>
              <a:cxnLst/>
              <a:rect l="l" t="t" r="r" b="b"/>
              <a:pathLst>
                <a:path w="40961" h="24917" extrusionOk="0">
                  <a:moveTo>
                    <a:pt x="4728" y="1880"/>
                  </a:moveTo>
                  <a:cubicBezTo>
                    <a:pt x="4678" y="1913"/>
                    <a:pt x="4621" y="2020"/>
                    <a:pt x="4687" y="2028"/>
                  </a:cubicBezTo>
                  <a:cubicBezTo>
                    <a:pt x="4752" y="2036"/>
                    <a:pt x="4884" y="2102"/>
                    <a:pt x="4867" y="1987"/>
                  </a:cubicBezTo>
                  <a:cubicBezTo>
                    <a:pt x="4859" y="1880"/>
                    <a:pt x="4801" y="1839"/>
                    <a:pt x="4728" y="1880"/>
                  </a:cubicBezTo>
                  <a:close/>
                  <a:moveTo>
                    <a:pt x="2495" y="58"/>
                  </a:moveTo>
                  <a:cubicBezTo>
                    <a:pt x="2471" y="124"/>
                    <a:pt x="2471" y="181"/>
                    <a:pt x="2536" y="173"/>
                  </a:cubicBezTo>
                  <a:cubicBezTo>
                    <a:pt x="2594" y="157"/>
                    <a:pt x="2643" y="132"/>
                    <a:pt x="2635" y="99"/>
                  </a:cubicBezTo>
                  <a:cubicBezTo>
                    <a:pt x="2619" y="66"/>
                    <a:pt x="2577" y="1"/>
                    <a:pt x="2495" y="58"/>
                  </a:cubicBezTo>
                  <a:close/>
                  <a:moveTo>
                    <a:pt x="2660" y="436"/>
                  </a:moveTo>
                  <a:cubicBezTo>
                    <a:pt x="2660" y="501"/>
                    <a:pt x="2701" y="551"/>
                    <a:pt x="2733" y="534"/>
                  </a:cubicBezTo>
                  <a:cubicBezTo>
                    <a:pt x="2766" y="518"/>
                    <a:pt x="2791" y="518"/>
                    <a:pt x="2783" y="444"/>
                  </a:cubicBezTo>
                  <a:cubicBezTo>
                    <a:pt x="2774" y="370"/>
                    <a:pt x="2676" y="378"/>
                    <a:pt x="2660" y="436"/>
                  </a:cubicBezTo>
                  <a:close/>
                  <a:moveTo>
                    <a:pt x="3915" y="1306"/>
                  </a:moveTo>
                  <a:cubicBezTo>
                    <a:pt x="3923" y="1347"/>
                    <a:pt x="3956" y="1404"/>
                    <a:pt x="3989" y="1379"/>
                  </a:cubicBezTo>
                  <a:cubicBezTo>
                    <a:pt x="4030" y="1355"/>
                    <a:pt x="4063" y="1330"/>
                    <a:pt x="4046" y="1306"/>
                  </a:cubicBezTo>
                  <a:cubicBezTo>
                    <a:pt x="4030" y="1281"/>
                    <a:pt x="3915" y="1273"/>
                    <a:pt x="3915" y="1306"/>
                  </a:cubicBezTo>
                  <a:close/>
                  <a:moveTo>
                    <a:pt x="4211" y="4982"/>
                  </a:moveTo>
                  <a:cubicBezTo>
                    <a:pt x="4202" y="5007"/>
                    <a:pt x="4227" y="5097"/>
                    <a:pt x="4260" y="5089"/>
                  </a:cubicBezTo>
                  <a:cubicBezTo>
                    <a:pt x="4301" y="5072"/>
                    <a:pt x="4358" y="5056"/>
                    <a:pt x="4342" y="5007"/>
                  </a:cubicBezTo>
                  <a:cubicBezTo>
                    <a:pt x="4326" y="4966"/>
                    <a:pt x="4243" y="4867"/>
                    <a:pt x="4211" y="4982"/>
                  </a:cubicBezTo>
                  <a:close/>
                  <a:moveTo>
                    <a:pt x="7822" y="7600"/>
                  </a:moveTo>
                  <a:cubicBezTo>
                    <a:pt x="7797" y="7641"/>
                    <a:pt x="7797" y="7715"/>
                    <a:pt x="7879" y="7723"/>
                  </a:cubicBezTo>
                  <a:cubicBezTo>
                    <a:pt x="7969" y="7740"/>
                    <a:pt x="7986" y="7690"/>
                    <a:pt x="7986" y="7625"/>
                  </a:cubicBezTo>
                  <a:cubicBezTo>
                    <a:pt x="7986" y="7551"/>
                    <a:pt x="7846" y="7477"/>
                    <a:pt x="7822" y="7600"/>
                  </a:cubicBezTo>
                  <a:close/>
                  <a:moveTo>
                    <a:pt x="7173" y="8724"/>
                  </a:moveTo>
                  <a:cubicBezTo>
                    <a:pt x="7173" y="8790"/>
                    <a:pt x="7198" y="8848"/>
                    <a:pt x="7247" y="8823"/>
                  </a:cubicBezTo>
                  <a:cubicBezTo>
                    <a:pt x="7296" y="8807"/>
                    <a:pt x="7370" y="8765"/>
                    <a:pt x="7329" y="8733"/>
                  </a:cubicBezTo>
                  <a:cubicBezTo>
                    <a:pt x="7288" y="8700"/>
                    <a:pt x="7165" y="8642"/>
                    <a:pt x="7173" y="8724"/>
                  </a:cubicBezTo>
                  <a:moveTo>
                    <a:pt x="9734" y="11983"/>
                  </a:moveTo>
                  <a:cubicBezTo>
                    <a:pt x="9701" y="12024"/>
                    <a:pt x="9701" y="12097"/>
                    <a:pt x="9750" y="12097"/>
                  </a:cubicBezTo>
                  <a:cubicBezTo>
                    <a:pt x="9808" y="12097"/>
                    <a:pt x="9873" y="12065"/>
                    <a:pt x="9857" y="12032"/>
                  </a:cubicBezTo>
                  <a:cubicBezTo>
                    <a:pt x="9840" y="11991"/>
                    <a:pt x="9799" y="11933"/>
                    <a:pt x="9734" y="11983"/>
                  </a:cubicBezTo>
                  <a:close/>
                  <a:moveTo>
                    <a:pt x="10119" y="12984"/>
                  </a:moveTo>
                  <a:cubicBezTo>
                    <a:pt x="10103" y="13033"/>
                    <a:pt x="10062" y="13115"/>
                    <a:pt x="10136" y="13123"/>
                  </a:cubicBezTo>
                  <a:cubicBezTo>
                    <a:pt x="10218" y="13131"/>
                    <a:pt x="10267" y="13131"/>
                    <a:pt x="10275" y="13074"/>
                  </a:cubicBezTo>
                  <a:cubicBezTo>
                    <a:pt x="10275" y="13025"/>
                    <a:pt x="10160" y="12967"/>
                    <a:pt x="10119" y="12984"/>
                  </a:cubicBezTo>
                  <a:close/>
                  <a:moveTo>
                    <a:pt x="11326" y="11900"/>
                  </a:moveTo>
                  <a:cubicBezTo>
                    <a:pt x="11383" y="11900"/>
                    <a:pt x="11441" y="11917"/>
                    <a:pt x="11424" y="11974"/>
                  </a:cubicBezTo>
                  <a:cubicBezTo>
                    <a:pt x="11400" y="12024"/>
                    <a:pt x="11326" y="12114"/>
                    <a:pt x="11293" y="12065"/>
                  </a:cubicBezTo>
                  <a:cubicBezTo>
                    <a:pt x="11260" y="12015"/>
                    <a:pt x="11252" y="11909"/>
                    <a:pt x="11326" y="11900"/>
                  </a:cubicBezTo>
                  <a:close/>
                  <a:moveTo>
                    <a:pt x="5704" y="11154"/>
                  </a:moveTo>
                  <a:cubicBezTo>
                    <a:pt x="5663" y="11178"/>
                    <a:pt x="5614" y="11195"/>
                    <a:pt x="5639" y="11244"/>
                  </a:cubicBezTo>
                  <a:cubicBezTo>
                    <a:pt x="5663" y="11285"/>
                    <a:pt x="5696" y="11359"/>
                    <a:pt x="5778" y="11310"/>
                  </a:cubicBezTo>
                  <a:cubicBezTo>
                    <a:pt x="5868" y="11269"/>
                    <a:pt x="5819" y="11137"/>
                    <a:pt x="5704" y="11154"/>
                  </a:cubicBezTo>
                  <a:close/>
                  <a:moveTo>
                    <a:pt x="3472" y="11950"/>
                  </a:moveTo>
                  <a:cubicBezTo>
                    <a:pt x="3406" y="11999"/>
                    <a:pt x="3439" y="12097"/>
                    <a:pt x="3472" y="12106"/>
                  </a:cubicBezTo>
                  <a:cubicBezTo>
                    <a:pt x="3497" y="12114"/>
                    <a:pt x="3587" y="12114"/>
                    <a:pt x="3595" y="12056"/>
                  </a:cubicBezTo>
                  <a:cubicBezTo>
                    <a:pt x="3595" y="11999"/>
                    <a:pt x="3538" y="11941"/>
                    <a:pt x="3472" y="11950"/>
                  </a:cubicBezTo>
                  <a:close/>
                  <a:moveTo>
                    <a:pt x="3464" y="12237"/>
                  </a:moveTo>
                  <a:cubicBezTo>
                    <a:pt x="3447" y="12278"/>
                    <a:pt x="3456" y="12417"/>
                    <a:pt x="3513" y="12409"/>
                  </a:cubicBezTo>
                  <a:cubicBezTo>
                    <a:pt x="3570" y="12401"/>
                    <a:pt x="3644" y="12360"/>
                    <a:pt x="3628" y="12303"/>
                  </a:cubicBezTo>
                  <a:cubicBezTo>
                    <a:pt x="3620" y="12245"/>
                    <a:pt x="3505" y="12188"/>
                    <a:pt x="3464" y="12237"/>
                  </a:cubicBezTo>
                  <a:close/>
                  <a:moveTo>
                    <a:pt x="140" y="12475"/>
                  </a:moveTo>
                  <a:cubicBezTo>
                    <a:pt x="271" y="12508"/>
                    <a:pt x="271" y="12565"/>
                    <a:pt x="198" y="12606"/>
                  </a:cubicBezTo>
                  <a:cubicBezTo>
                    <a:pt x="124" y="12647"/>
                    <a:pt x="33" y="12680"/>
                    <a:pt x="17" y="12631"/>
                  </a:cubicBezTo>
                  <a:cubicBezTo>
                    <a:pt x="1" y="12582"/>
                    <a:pt x="17" y="12475"/>
                    <a:pt x="140" y="12475"/>
                  </a:cubicBezTo>
                  <a:moveTo>
                    <a:pt x="296" y="13115"/>
                  </a:moveTo>
                  <a:cubicBezTo>
                    <a:pt x="403" y="13189"/>
                    <a:pt x="427" y="13230"/>
                    <a:pt x="460" y="13140"/>
                  </a:cubicBezTo>
                  <a:cubicBezTo>
                    <a:pt x="493" y="13041"/>
                    <a:pt x="460" y="13033"/>
                    <a:pt x="386" y="13008"/>
                  </a:cubicBezTo>
                  <a:cubicBezTo>
                    <a:pt x="304" y="12976"/>
                    <a:pt x="222" y="13074"/>
                    <a:pt x="296" y="13115"/>
                  </a:cubicBezTo>
                  <a:close/>
                  <a:moveTo>
                    <a:pt x="1978" y="14280"/>
                  </a:moveTo>
                  <a:cubicBezTo>
                    <a:pt x="1970" y="14321"/>
                    <a:pt x="1946" y="14403"/>
                    <a:pt x="2011" y="14420"/>
                  </a:cubicBezTo>
                  <a:cubicBezTo>
                    <a:pt x="2085" y="14436"/>
                    <a:pt x="2159" y="14420"/>
                    <a:pt x="2151" y="14330"/>
                  </a:cubicBezTo>
                  <a:cubicBezTo>
                    <a:pt x="2151" y="14248"/>
                    <a:pt x="2036" y="14165"/>
                    <a:pt x="1978" y="14280"/>
                  </a:cubicBezTo>
                  <a:close/>
                  <a:moveTo>
                    <a:pt x="1946" y="17842"/>
                  </a:moveTo>
                  <a:cubicBezTo>
                    <a:pt x="1929" y="17867"/>
                    <a:pt x="1880" y="17973"/>
                    <a:pt x="1929" y="17965"/>
                  </a:cubicBezTo>
                  <a:cubicBezTo>
                    <a:pt x="1970" y="17957"/>
                    <a:pt x="2118" y="17924"/>
                    <a:pt x="2110" y="17850"/>
                  </a:cubicBezTo>
                  <a:cubicBezTo>
                    <a:pt x="2101" y="17785"/>
                    <a:pt x="2011" y="17768"/>
                    <a:pt x="1946" y="17842"/>
                  </a:cubicBezTo>
                  <a:close/>
                  <a:moveTo>
                    <a:pt x="4399" y="20206"/>
                  </a:moveTo>
                  <a:cubicBezTo>
                    <a:pt x="4367" y="20214"/>
                    <a:pt x="4293" y="20312"/>
                    <a:pt x="4375" y="20337"/>
                  </a:cubicBezTo>
                  <a:cubicBezTo>
                    <a:pt x="4457" y="20362"/>
                    <a:pt x="4522" y="20345"/>
                    <a:pt x="4522" y="20288"/>
                  </a:cubicBezTo>
                  <a:cubicBezTo>
                    <a:pt x="4531" y="20222"/>
                    <a:pt x="4490" y="20173"/>
                    <a:pt x="4399" y="20206"/>
                  </a:cubicBezTo>
                  <a:close/>
                  <a:moveTo>
                    <a:pt x="5688" y="20706"/>
                  </a:moveTo>
                  <a:cubicBezTo>
                    <a:pt x="5639" y="20739"/>
                    <a:pt x="5671" y="20862"/>
                    <a:pt x="5753" y="20862"/>
                  </a:cubicBezTo>
                  <a:cubicBezTo>
                    <a:pt x="5836" y="20862"/>
                    <a:pt x="5918" y="20870"/>
                    <a:pt x="5909" y="20772"/>
                  </a:cubicBezTo>
                  <a:cubicBezTo>
                    <a:pt x="5901" y="20682"/>
                    <a:pt x="5827" y="20649"/>
                    <a:pt x="5688" y="20706"/>
                  </a:cubicBezTo>
                  <a:close/>
                  <a:moveTo>
                    <a:pt x="6156" y="19393"/>
                  </a:moveTo>
                  <a:cubicBezTo>
                    <a:pt x="6139" y="19426"/>
                    <a:pt x="6156" y="19533"/>
                    <a:pt x="6205" y="19516"/>
                  </a:cubicBezTo>
                  <a:cubicBezTo>
                    <a:pt x="6262" y="19508"/>
                    <a:pt x="6328" y="19500"/>
                    <a:pt x="6303" y="19451"/>
                  </a:cubicBezTo>
                  <a:cubicBezTo>
                    <a:pt x="6270" y="19401"/>
                    <a:pt x="6229" y="19295"/>
                    <a:pt x="6156" y="19393"/>
                  </a:cubicBezTo>
                  <a:close/>
                  <a:moveTo>
                    <a:pt x="5836" y="19081"/>
                  </a:moveTo>
                  <a:cubicBezTo>
                    <a:pt x="5819" y="19131"/>
                    <a:pt x="5811" y="19213"/>
                    <a:pt x="5852" y="19196"/>
                  </a:cubicBezTo>
                  <a:cubicBezTo>
                    <a:pt x="5893" y="19172"/>
                    <a:pt x="6024" y="19196"/>
                    <a:pt x="5991" y="19131"/>
                  </a:cubicBezTo>
                  <a:cubicBezTo>
                    <a:pt x="5967" y="19065"/>
                    <a:pt x="5877" y="18991"/>
                    <a:pt x="5836" y="19081"/>
                  </a:cubicBezTo>
                  <a:close/>
                  <a:moveTo>
                    <a:pt x="5450" y="19270"/>
                  </a:moveTo>
                  <a:cubicBezTo>
                    <a:pt x="5458" y="19319"/>
                    <a:pt x="5507" y="19369"/>
                    <a:pt x="5565" y="19344"/>
                  </a:cubicBezTo>
                  <a:cubicBezTo>
                    <a:pt x="5622" y="19327"/>
                    <a:pt x="5663" y="19295"/>
                    <a:pt x="5622" y="19254"/>
                  </a:cubicBezTo>
                  <a:cubicBezTo>
                    <a:pt x="5573" y="19213"/>
                    <a:pt x="5450" y="19204"/>
                    <a:pt x="5450" y="19270"/>
                  </a:cubicBezTo>
                  <a:close/>
                  <a:moveTo>
                    <a:pt x="4957" y="18720"/>
                  </a:moveTo>
                  <a:cubicBezTo>
                    <a:pt x="4957" y="18753"/>
                    <a:pt x="4982" y="18860"/>
                    <a:pt x="5039" y="18843"/>
                  </a:cubicBezTo>
                  <a:cubicBezTo>
                    <a:pt x="5089" y="18835"/>
                    <a:pt x="5138" y="18827"/>
                    <a:pt x="5122" y="18769"/>
                  </a:cubicBezTo>
                  <a:cubicBezTo>
                    <a:pt x="5113" y="18704"/>
                    <a:pt x="4957" y="18614"/>
                    <a:pt x="4957" y="18720"/>
                  </a:cubicBezTo>
                  <a:close/>
                  <a:moveTo>
                    <a:pt x="4367" y="18392"/>
                  </a:moveTo>
                  <a:cubicBezTo>
                    <a:pt x="4350" y="18433"/>
                    <a:pt x="4342" y="18507"/>
                    <a:pt x="4391" y="18507"/>
                  </a:cubicBezTo>
                  <a:cubicBezTo>
                    <a:pt x="4449" y="18499"/>
                    <a:pt x="4531" y="18499"/>
                    <a:pt x="4514" y="18449"/>
                  </a:cubicBezTo>
                  <a:cubicBezTo>
                    <a:pt x="4506" y="18400"/>
                    <a:pt x="4391" y="18318"/>
                    <a:pt x="4367" y="18392"/>
                  </a:cubicBezTo>
                  <a:close/>
                  <a:moveTo>
                    <a:pt x="8158" y="16119"/>
                  </a:moveTo>
                  <a:cubicBezTo>
                    <a:pt x="8109" y="16127"/>
                    <a:pt x="8043" y="16184"/>
                    <a:pt x="8109" y="16209"/>
                  </a:cubicBezTo>
                  <a:cubicBezTo>
                    <a:pt x="8174" y="16242"/>
                    <a:pt x="8273" y="16299"/>
                    <a:pt x="8281" y="16234"/>
                  </a:cubicBezTo>
                  <a:cubicBezTo>
                    <a:pt x="8289" y="16160"/>
                    <a:pt x="8207" y="16119"/>
                    <a:pt x="8158" y="16119"/>
                  </a:cubicBezTo>
                  <a:close/>
                  <a:moveTo>
                    <a:pt x="8043" y="16644"/>
                  </a:moveTo>
                  <a:cubicBezTo>
                    <a:pt x="8002" y="16685"/>
                    <a:pt x="7953" y="16759"/>
                    <a:pt x="8043" y="16767"/>
                  </a:cubicBezTo>
                  <a:cubicBezTo>
                    <a:pt x="8125" y="16783"/>
                    <a:pt x="8265" y="16792"/>
                    <a:pt x="8240" y="16718"/>
                  </a:cubicBezTo>
                  <a:cubicBezTo>
                    <a:pt x="8207" y="16636"/>
                    <a:pt x="8117" y="16603"/>
                    <a:pt x="8043" y="16644"/>
                  </a:cubicBezTo>
                  <a:close/>
                  <a:moveTo>
                    <a:pt x="8618" y="16915"/>
                  </a:moveTo>
                  <a:cubicBezTo>
                    <a:pt x="8601" y="16939"/>
                    <a:pt x="8568" y="17013"/>
                    <a:pt x="8634" y="17013"/>
                  </a:cubicBezTo>
                  <a:cubicBezTo>
                    <a:pt x="8708" y="17021"/>
                    <a:pt x="8790" y="17087"/>
                    <a:pt x="8765" y="16980"/>
                  </a:cubicBezTo>
                  <a:cubicBezTo>
                    <a:pt x="8741" y="16865"/>
                    <a:pt x="8650" y="16865"/>
                    <a:pt x="8618" y="16915"/>
                  </a:cubicBezTo>
                  <a:close/>
                  <a:moveTo>
                    <a:pt x="10374" y="16898"/>
                  </a:moveTo>
                  <a:cubicBezTo>
                    <a:pt x="10333" y="16923"/>
                    <a:pt x="10316" y="16964"/>
                    <a:pt x="10398" y="16989"/>
                  </a:cubicBezTo>
                  <a:cubicBezTo>
                    <a:pt x="10472" y="17013"/>
                    <a:pt x="10587" y="17145"/>
                    <a:pt x="10595" y="17087"/>
                  </a:cubicBezTo>
                  <a:cubicBezTo>
                    <a:pt x="10604" y="17030"/>
                    <a:pt x="10620" y="16980"/>
                    <a:pt x="10530" y="16939"/>
                  </a:cubicBezTo>
                  <a:cubicBezTo>
                    <a:pt x="10448" y="16898"/>
                    <a:pt x="10431" y="16882"/>
                    <a:pt x="10374" y="16898"/>
                  </a:cubicBezTo>
                  <a:close/>
                  <a:moveTo>
                    <a:pt x="11482" y="17424"/>
                  </a:moveTo>
                  <a:cubicBezTo>
                    <a:pt x="11457" y="17448"/>
                    <a:pt x="11465" y="17506"/>
                    <a:pt x="11531" y="17506"/>
                  </a:cubicBezTo>
                  <a:cubicBezTo>
                    <a:pt x="11597" y="17514"/>
                    <a:pt x="11597" y="17555"/>
                    <a:pt x="11613" y="17473"/>
                  </a:cubicBezTo>
                  <a:cubicBezTo>
                    <a:pt x="11629" y="17399"/>
                    <a:pt x="11531" y="17383"/>
                    <a:pt x="11482" y="17424"/>
                  </a:cubicBezTo>
                  <a:close/>
                  <a:moveTo>
                    <a:pt x="11785" y="17506"/>
                  </a:moveTo>
                  <a:cubicBezTo>
                    <a:pt x="11802" y="17596"/>
                    <a:pt x="11884" y="17645"/>
                    <a:pt x="11982" y="17694"/>
                  </a:cubicBezTo>
                  <a:cubicBezTo>
                    <a:pt x="12081" y="17735"/>
                    <a:pt x="12188" y="17809"/>
                    <a:pt x="12204" y="17776"/>
                  </a:cubicBezTo>
                  <a:cubicBezTo>
                    <a:pt x="12212" y="17744"/>
                    <a:pt x="12122" y="17571"/>
                    <a:pt x="12040" y="17530"/>
                  </a:cubicBezTo>
                  <a:cubicBezTo>
                    <a:pt x="11958" y="17497"/>
                    <a:pt x="11769" y="17383"/>
                    <a:pt x="11785" y="17506"/>
                  </a:cubicBezTo>
                  <a:close/>
                  <a:moveTo>
                    <a:pt x="10924" y="17538"/>
                  </a:moveTo>
                  <a:cubicBezTo>
                    <a:pt x="10932" y="17596"/>
                    <a:pt x="10932" y="17662"/>
                    <a:pt x="11047" y="17629"/>
                  </a:cubicBezTo>
                  <a:cubicBezTo>
                    <a:pt x="11162" y="17596"/>
                    <a:pt x="11252" y="17588"/>
                    <a:pt x="11170" y="17522"/>
                  </a:cubicBezTo>
                  <a:cubicBezTo>
                    <a:pt x="11096" y="17465"/>
                    <a:pt x="10916" y="17424"/>
                    <a:pt x="10924" y="17538"/>
                  </a:cubicBezTo>
                  <a:close/>
                  <a:moveTo>
                    <a:pt x="11736" y="17021"/>
                  </a:moveTo>
                  <a:cubicBezTo>
                    <a:pt x="11703" y="17071"/>
                    <a:pt x="11654" y="17128"/>
                    <a:pt x="11777" y="17136"/>
                  </a:cubicBezTo>
                  <a:cubicBezTo>
                    <a:pt x="11909" y="17145"/>
                    <a:pt x="11950" y="17145"/>
                    <a:pt x="11909" y="17079"/>
                  </a:cubicBezTo>
                  <a:cubicBezTo>
                    <a:pt x="11859" y="17021"/>
                    <a:pt x="11843" y="16972"/>
                    <a:pt x="11736" y="17021"/>
                  </a:cubicBezTo>
                  <a:close/>
                  <a:moveTo>
                    <a:pt x="12844" y="17711"/>
                  </a:moveTo>
                  <a:cubicBezTo>
                    <a:pt x="12819" y="17752"/>
                    <a:pt x="12803" y="17809"/>
                    <a:pt x="12869" y="17817"/>
                  </a:cubicBezTo>
                  <a:cubicBezTo>
                    <a:pt x="12926" y="17817"/>
                    <a:pt x="12984" y="17875"/>
                    <a:pt x="12967" y="17793"/>
                  </a:cubicBezTo>
                  <a:cubicBezTo>
                    <a:pt x="12951" y="17719"/>
                    <a:pt x="12902" y="17637"/>
                    <a:pt x="12844" y="17711"/>
                  </a:cubicBezTo>
                  <a:close/>
                  <a:moveTo>
                    <a:pt x="14592" y="16431"/>
                  </a:moveTo>
                  <a:cubicBezTo>
                    <a:pt x="14559" y="16455"/>
                    <a:pt x="14518" y="16545"/>
                    <a:pt x="14617" y="16611"/>
                  </a:cubicBezTo>
                  <a:cubicBezTo>
                    <a:pt x="14723" y="16669"/>
                    <a:pt x="14764" y="16751"/>
                    <a:pt x="14773" y="16669"/>
                  </a:cubicBezTo>
                  <a:cubicBezTo>
                    <a:pt x="14781" y="16586"/>
                    <a:pt x="14682" y="16398"/>
                    <a:pt x="14592" y="16431"/>
                  </a:cubicBezTo>
                  <a:close/>
                  <a:moveTo>
                    <a:pt x="14953" y="16135"/>
                  </a:moveTo>
                  <a:cubicBezTo>
                    <a:pt x="14912" y="16193"/>
                    <a:pt x="14912" y="16316"/>
                    <a:pt x="15019" y="16324"/>
                  </a:cubicBezTo>
                  <a:cubicBezTo>
                    <a:pt x="15117" y="16332"/>
                    <a:pt x="15142" y="16439"/>
                    <a:pt x="15142" y="16258"/>
                  </a:cubicBezTo>
                  <a:cubicBezTo>
                    <a:pt x="15142" y="16086"/>
                    <a:pt x="15068" y="16061"/>
                    <a:pt x="14953" y="16135"/>
                  </a:cubicBezTo>
                  <a:close/>
                  <a:moveTo>
                    <a:pt x="16012" y="16742"/>
                  </a:moveTo>
                  <a:cubicBezTo>
                    <a:pt x="15938" y="16751"/>
                    <a:pt x="15881" y="16783"/>
                    <a:pt x="15954" y="16816"/>
                  </a:cubicBezTo>
                  <a:cubicBezTo>
                    <a:pt x="16028" y="16849"/>
                    <a:pt x="16102" y="16833"/>
                    <a:pt x="16160" y="16890"/>
                  </a:cubicBezTo>
                  <a:cubicBezTo>
                    <a:pt x="16225" y="16948"/>
                    <a:pt x="16291" y="16964"/>
                    <a:pt x="16283" y="16898"/>
                  </a:cubicBezTo>
                  <a:cubicBezTo>
                    <a:pt x="16274" y="16841"/>
                    <a:pt x="16233" y="16783"/>
                    <a:pt x="16168" y="16759"/>
                  </a:cubicBezTo>
                  <a:cubicBezTo>
                    <a:pt x="16102" y="16734"/>
                    <a:pt x="16053" y="16742"/>
                    <a:pt x="16012" y="16742"/>
                  </a:cubicBezTo>
                  <a:close/>
                  <a:moveTo>
                    <a:pt x="16857" y="16340"/>
                  </a:moveTo>
                  <a:cubicBezTo>
                    <a:pt x="16833" y="16381"/>
                    <a:pt x="16726" y="16488"/>
                    <a:pt x="16824" y="16504"/>
                  </a:cubicBezTo>
                  <a:cubicBezTo>
                    <a:pt x="16931" y="16521"/>
                    <a:pt x="17071" y="16472"/>
                    <a:pt x="17054" y="16390"/>
                  </a:cubicBezTo>
                  <a:cubicBezTo>
                    <a:pt x="17038" y="16299"/>
                    <a:pt x="16947" y="16299"/>
                    <a:pt x="16857" y="16340"/>
                  </a:cubicBezTo>
                  <a:close/>
                  <a:moveTo>
                    <a:pt x="18129" y="17579"/>
                  </a:moveTo>
                  <a:cubicBezTo>
                    <a:pt x="18072" y="17637"/>
                    <a:pt x="17965" y="17711"/>
                    <a:pt x="18055" y="17719"/>
                  </a:cubicBezTo>
                  <a:cubicBezTo>
                    <a:pt x="18154" y="17727"/>
                    <a:pt x="18302" y="17744"/>
                    <a:pt x="18293" y="17653"/>
                  </a:cubicBezTo>
                  <a:cubicBezTo>
                    <a:pt x="18277" y="17571"/>
                    <a:pt x="18203" y="17547"/>
                    <a:pt x="18129" y="17579"/>
                  </a:cubicBezTo>
                  <a:close/>
                  <a:moveTo>
                    <a:pt x="17973" y="17908"/>
                  </a:moveTo>
                  <a:cubicBezTo>
                    <a:pt x="17981" y="17990"/>
                    <a:pt x="17949" y="18064"/>
                    <a:pt x="18039" y="18023"/>
                  </a:cubicBezTo>
                  <a:cubicBezTo>
                    <a:pt x="18121" y="17990"/>
                    <a:pt x="18162" y="17973"/>
                    <a:pt x="18113" y="17924"/>
                  </a:cubicBezTo>
                  <a:cubicBezTo>
                    <a:pt x="18064" y="17875"/>
                    <a:pt x="17965" y="17842"/>
                    <a:pt x="17973" y="17908"/>
                  </a:cubicBezTo>
                  <a:close/>
                  <a:moveTo>
                    <a:pt x="19237" y="19861"/>
                  </a:moveTo>
                  <a:cubicBezTo>
                    <a:pt x="19213" y="19886"/>
                    <a:pt x="19180" y="20041"/>
                    <a:pt x="19262" y="20050"/>
                  </a:cubicBezTo>
                  <a:cubicBezTo>
                    <a:pt x="19344" y="20058"/>
                    <a:pt x="19360" y="20074"/>
                    <a:pt x="19368" y="20000"/>
                  </a:cubicBezTo>
                  <a:cubicBezTo>
                    <a:pt x="19368" y="19935"/>
                    <a:pt x="19295" y="19836"/>
                    <a:pt x="19237" y="19861"/>
                  </a:cubicBezTo>
                  <a:moveTo>
                    <a:pt x="19730" y="19902"/>
                  </a:moveTo>
                  <a:cubicBezTo>
                    <a:pt x="19688" y="19927"/>
                    <a:pt x="19639" y="20041"/>
                    <a:pt x="19738" y="20050"/>
                  </a:cubicBezTo>
                  <a:cubicBezTo>
                    <a:pt x="19836" y="20058"/>
                    <a:pt x="19902" y="20050"/>
                    <a:pt x="19877" y="19992"/>
                  </a:cubicBezTo>
                  <a:cubicBezTo>
                    <a:pt x="19844" y="19935"/>
                    <a:pt x="19795" y="19877"/>
                    <a:pt x="19730" y="19902"/>
                  </a:cubicBezTo>
                  <a:moveTo>
                    <a:pt x="21256" y="18113"/>
                  </a:moveTo>
                  <a:cubicBezTo>
                    <a:pt x="21190" y="18154"/>
                    <a:pt x="21084" y="18162"/>
                    <a:pt x="21248" y="18244"/>
                  </a:cubicBezTo>
                  <a:cubicBezTo>
                    <a:pt x="21412" y="18326"/>
                    <a:pt x="21502" y="18351"/>
                    <a:pt x="21469" y="18269"/>
                  </a:cubicBezTo>
                  <a:cubicBezTo>
                    <a:pt x="21428" y="18179"/>
                    <a:pt x="21313" y="18113"/>
                    <a:pt x="21256" y="18113"/>
                  </a:cubicBezTo>
                  <a:close/>
                  <a:moveTo>
                    <a:pt x="19426" y="20985"/>
                  </a:moveTo>
                  <a:cubicBezTo>
                    <a:pt x="19426" y="21034"/>
                    <a:pt x="19475" y="21264"/>
                    <a:pt x="19549" y="21190"/>
                  </a:cubicBezTo>
                  <a:cubicBezTo>
                    <a:pt x="19623" y="21108"/>
                    <a:pt x="19574" y="21026"/>
                    <a:pt x="19549" y="21010"/>
                  </a:cubicBezTo>
                  <a:cubicBezTo>
                    <a:pt x="19516" y="20993"/>
                    <a:pt x="19459" y="20879"/>
                    <a:pt x="19426" y="20985"/>
                  </a:cubicBezTo>
                  <a:close/>
                  <a:moveTo>
                    <a:pt x="8035" y="20641"/>
                  </a:moveTo>
                  <a:cubicBezTo>
                    <a:pt x="8010" y="20698"/>
                    <a:pt x="8051" y="20936"/>
                    <a:pt x="8133" y="20870"/>
                  </a:cubicBezTo>
                  <a:cubicBezTo>
                    <a:pt x="8207" y="20805"/>
                    <a:pt x="8060" y="20747"/>
                    <a:pt x="8084" y="20690"/>
                  </a:cubicBezTo>
                  <a:cubicBezTo>
                    <a:pt x="8117" y="20632"/>
                    <a:pt x="8092" y="20567"/>
                    <a:pt x="8035" y="20641"/>
                  </a:cubicBezTo>
                  <a:close/>
                  <a:moveTo>
                    <a:pt x="9397" y="21240"/>
                  </a:moveTo>
                  <a:cubicBezTo>
                    <a:pt x="9340" y="21256"/>
                    <a:pt x="9192" y="21338"/>
                    <a:pt x="9332" y="21363"/>
                  </a:cubicBezTo>
                  <a:cubicBezTo>
                    <a:pt x="9471" y="21387"/>
                    <a:pt x="9520" y="21428"/>
                    <a:pt x="9561" y="21355"/>
                  </a:cubicBezTo>
                  <a:cubicBezTo>
                    <a:pt x="9594" y="21289"/>
                    <a:pt x="9537" y="21207"/>
                    <a:pt x="9397" y="21240"/>
                  </a:cubicBezTo>
                  <a:close/>
                  <a:moveTo>
                    <a:pt x="10456" y="21043"/>
                  </a:moveTo>
                  <a:cubicBezTo>
                    <a:pt x="10407" y="21108"/>
                    <a:pt x="10333" y="21240"/>
                    <a:pt x="10415" y="21240"/>
                  </a:cubicBezTo>
                  <a:cubicBezTo>
                    <a:pt x="10497" y="21248"/>
                    <a:pt x="10513" y="21207"/>
                    <a:pt x="10587" y="21223"/>
                  </a:cubicBezTo>
                  <a:cubicBezTo>
                    <a:pt x="10661" y="21240"/>
                    <a:pt x="10768" y="21256"/>
                    <a:pt x="10751" y="21190"/>
                  </a:cubicBezTo>
                  <a:cubicBezTo>
                    <a:pt x="10743" y="21125"/>
                    <a:pt x="10661" y="21158"/>
                    <a:pt x="10645" y="21108"/>
                  </a:cubicBezTo>
                  <a:cubicBezTo>
                    <a:pt x="10628" y="21067"/>
                    <a:pt x="10505" y="21010"/>
                    <a:pt x="10456" y="21043"/>
                  </a:cubicBezTo>
                  <a:close/>
                  <a:moveTo>
                    <a:pt x="15109" y="19196"/>
                  </a:moveTo>
                  <a:cubicBezTo>
                    <a:pt x="15052" y="19229"/>
                    <a:pt x="14953" y="19254"/>
                    <a:pt x="15068" y="19303"/>
                  </a:cubicBezTo>
                  <a:cubicBezTo>
                    <a:pt x="15175" y="19344"/>
                    <a:pt x="15306" y="19393"/>
                    <a:pt x="15290" y="19319"/>
                  </a:cubicBezTo>
                  <a:cubicBezTo>
                    <a:pt x="15265" y="19254"/>
                    <a:pt x="15224" y="19180"/>
                    <a:pt x="15109" y="19196"/>
                  </a:cubicBezTo>
                  <a:close/>
                  <a:moveTo>
                    <a:pt x="16127" y="19680"/>
                  </a:moveTo>
                  <a:cubicBezTo>
                    <a:pt x="16102" y="19721"/>
                    <a:pt x="16102" y="19803"/>
                    <a:pt x="16201" y="19812"/>
                  </a:cubicBezTo>
                  <a:cubicBezTo>
                    <a:pt x="16291" y="19820"/>
                    <a:pt x="16389" y="19877"/>
                    <a:pt x="16373" y="19795"/>
                  </a:cubicBezTo>
                  <a:cubicBezTo>
                    <a:pt x="16357" y="19705"/>
                    <a:pt x="16233" y="19607"/>
                    <a:pt x="16127" y="19680"/>
                  </a:cubicBezTo>
                  <a:close/>
                  <a:moveTo>
                    <a:pt x="16529" y="19754"/>
                  </a:moveTo>
                  <a:cubicBezTo>
                    <a:pt x="16521" y="19803"/>
                    <a:pt x="16611" y="19910"/>
                    <a:pt x="16668" y="19869"/>
                  </a:cubicBezTo>
                  <a:cubicBezTo>
                    <a:pt x="16718" y="19836"/>
                    <a:pt x="16792" y="19779"/>
                    <a:pt x="16709" y="19721"/>
                  </a:cubicBezTo>
                  <a:cubicBezTo>
                    <a:pt x="16636" y="19672"/>
                    <a:pt x="16627" y="19590"/>
                    <a:pt x="16529" y="19754"/>
                  </a:cubicBezTo>
                  <a:close/>
                  <a:moveTo>
                    <a:pt x="18244" y="20542"/>
                  </a:moveTo>
                  <a:cubicBezTo>
                    <a:pt x="18178" y="20567"/>
                    <a:pt x="18055" y="20608"/>
                    <a:pt x="18129" y="20665"/>
                  </a:cubicBezTo>
                  <a:cubicBezTo>
                    <a:pt x="18203" y="20714"/>
                    <a:pt x="18170" y="20747"/>
                    <a:pt x="18277" y="20706"/>
                  </a:cubicBezTo>
                  <a:cubicBezTo>
                    <a:pt x="18392" y="20673"/>
                    <a:pt x="18466" y="20657"/>
                    <a:pt x="18400" y="20591"/>
                  </a:cubicBezTo>
                  <a:cubicBezTo>
                    <a:pt x="18334" y="20534"/>
                    <a:pt x="18318" y="20534"/>
                    <a:pt x="18244" y="20542"/>
                  </a:cubicBezTo>
                  <a:close/>
                  <a:moveTo>
                    <a:pt x="21264" y="20353"/>
                  </a:moveTo>
                  <a:cubicBezTo>
                    <a:pt x="21240" y="20394"/>
                    <a:pt x="21231" y="20468"/>
                    <a:pt x="21297" y="20468"/>
                  </a:cubicBezTo>
                  <a:cubicBezTo>
                    <a:pt x="21354" y="20468"/>
                    <a:pt x="21469" y="20550"/>
                    <a:pt x="21445" y="20452"/>
                  </a:cubicBezTo>
                  <a:cubicBezTo>
                    <a:pt x="21412" y="20353"/>
                    <a:pt x="21338" y="20247"/>
                    <a:pt x="21264" y="20353"/>
                  </a:cubicBezTo>
                  <a:close/>
                  <a:moveTo>
                    <a:pt x="21789" y="20329"/>
                  </a:moveTo>
                  <a:cubicBezTo>
                    <a:pt x="21707" y="20362"/>
                    <a:pt x="21576" y="20419"/>
                    <a:pt x="21699" y="20435"/>
                  </a:cubicBezTo>
                  <a:cubicBezTo>
                    <a:pt x="21822" y="20460"/>
                    <a:pt x="22011" y="20567"/>
                    <a:pt x="21970" y="20468"/>
                  </a:cubicBezTo>
                  <a:cubicBezTo>
                    <a:pt x="21937" y="20362"/>
                    <a:pt x="21896" y="20312"/>
                    <a:pt x="21789" y="20329"/>
                  </a:cubicBezTo>
                  <a:close/>
                  <a:moveTo>
                    <a:pt x="19844" y="17276"/>
                  </a:moveTo>
                  <a:cubicBezTo>
                    <a:pt x="19795" y="17333"/>
                    <a:pt x="19688" y="17465"/>
                    <a:pt x="19820" y="17456"/>
                  </a:cubicBezTo>
                  <a:cubicBezTo>
                    <a:pt x="19943" y="17448"/>
                    <a:pt x="20074" y="17415"/>
                    <a:pt x="20017" y="17366"/>
                  </a:cubicBezTo>
                  <a:cubicBezTo>
                    <a:pt x="19968" y="17317"/>
                    <a:pt x="19926" y="17243"/>
                    <a:pt x="19844" y="17276"/>
                  </a:cubicBezTo>
                  <a:close/>
                  <a:moveTo>
                    <a:pt x="17694" y="14986"/>
                  </a:moveTo>
                  <a:cubicBezTo>
                    <a:pt x="17678" y="15035"/>
                    <a:pt x="17645" y="15085"/>
                    <a:pt x="17735" y="15068"/>
                  </a:cubicBezTo>
                  <a:cubicBezTo>
                    <a:pt x="17826" y="15052"/>
                    <a:pt x="17891" y="15052"/>
                    <a:pt x="17867" y="14994"/>
                  </a:cubicBezTo>
                  <a:cubicBezTo>
                    <a:pt x="17850" y="14937"/>
                    <a:pt x="17752" y="14888"/>
                    <a:pt x="17694" y="14986"/>
                  </a:cubicBezTo>
                  <a:close/>
                  <a:moveTo>
                    <a:pt x="18515" y="16193"/>
                  </a:moveTo>
                  <a:cubicBezTo>
                    <a:pt x="18474" y="16217"/>
                    <a:pt x="18416" y="16283"/>
                    <a:pt x="18441" y="16307"/>
                  </a:cubicBezTo>
                  <a:cubicBezTo>
                    <a:pt x="18466" y="16332"/>
                    <a:pt x="18613" y="16414"/>
                    <a:pt x="18638" y="16365"/>
                  </a:cubicBezTo>
                  <a:cubicBezTo>
                    <a:pt x="18663" y="16307"/>
                    <a:pt x="18572" y="16184"/>
                    <a:pt x="18515" y="16193"/>
                  </a:cubicBezTo>
                  <a:close/>
                  <a:moveTo>
                    <a:pt x="19541" y="15355"/>
                  </a:moveTo>
                  <a:cubicBezTo>
                    <a:pt x="19516" y="15421"/>
                    <a:pt x="19598" y="15438"/>
                    <a:pt x="19549" y="15552"/>
                  </a:cubicBezTo>
                  <a:cubicBezTo>
                    <a:pt x="19500" y="15667"/>
                    <a:pt x="19541" y="15717"/>
                    <a:pt x="19574" y="15676"/>
                  </a:cubicBezTo>
                  <a:cubicBezTo>
                    <a:pt x="19606" y="15643"/>
                    <a:pt x="19672" y="15577"/>
                    <a:pt x="19647" y="15479"/>
                  </a:cubicBezTo>
                  <a:cubicBezTo>
                    <a:pt x="19623" y="15372"/>
                    <a:pt x="19590" y="15323"/>
                    <a:pt x="19541" y="15355"/>
                  </a:cubicBezTo>
                  <a:close/>
                  <a:moveTo>
                    <a:pt x="14723" y="17358"/>
                  </a:moveTo>
                  <a:cubicBezTo>
                    <a:pt x="14691" y="17374"/>
                    <a:pt x="14567" y="17383"/>
                    <a:pt x="14641" y="17440"/>
                  </a:cubicBezTo>
                  <a:cubicBezTo>
                    <a:pt x="14707" y="17506"/>
                    <a:pt x="14748" y="17473"/>
                    <a:pt x="14822" y="17514"/>
                  </a:cubicBezTo>
                  <a:cubicBezTo>
                    <a:pt x="14896" y="17563"/>
                    <a:pt x="14937" y="17506"/>
                    <a:pt x="14888" y="17448"/>
                  </a:cubicBezTo>
                  <a:cubicBezTo>
                    <a:pt x="14847" y="17399"/>
                    <a:pt x="14871" y="17333"/>
                    <a:pt x="14830" y="17284"/>
                  </a:cubicBezTo>
                  <a:cubicBezTo>
                    <a:pt x="14789" y="17235"/>
                    <a:pt x="14781" y="17325"/>
                    <a:pt x="14723" y="17358"/>
                  </a:cubicBezTo>
                  <a:close/>
                  <a:moveTo>
                    <a:pt x="15199" y="16874"/>
                  </a:moveTo>
                  <a:cubicBezTo>
                    <a:pt x="15150" y="16931"/>
                    <a:pt x="15068" y="16865"/>
                    <a:pt x="15093" y="16956"/>
                  </a:cubicBezTo>
                  <a:cubicBezTo>
                    <a:pt x="15117" y="17038"/>
                    <a:pt x="15076" y="17038"/>
                    <a:pt x="15208" y="17030"/>
                  </a:cubicBezTo>
                  <a:cubicBezTo>
                    <a:pt x="15339" y="17021"/>
                    <a:pt x="15372" y="16972"/>
                    <a:pt x="15364" y="16907"/>
                  </a:cubicBezTo>
                  <a:cubicBezTo>
                    <a:pt x="15347" y="16841"/>
                    <a:pt x="15240" y="16775"/>
                    <a:pt x="15199" y="16874"/>
                  </a:cubicBezTo>
                  <a:close/>
                  <a:moveTo>
                    <a:pt x="13197" y="15741"/>
                  </a:moveTo>
                  <a:cubicBezTo>
                    <a:pt x="13140" y="15790"/>
                    <a:pt x="13172" y="15872"/>
                    <a:pt x="13328" y="15881"/>
                  </a:cubicBezTo>
                  <a:cubicBezTo>
                    <a:pt x="13476" y="15897"/>
                    <a:pt x="13427" y="15782"/>
                    <a:pt x="13394" y="15733"/>
                  </a:cubicBezTo>
                  <a:cubicBezTo>
                    <a:pt x="13361" y="15684"/>
                    <a:pt x="13328" y="15700"/>
                    <a:pt x="13197" y="15741"/>
                  </a:cubicBezTo>
                  <a:close/>
                  <a:moveTo>
                    <a:pt x="12713" y="15552"/>
                  </a:moveTo>
                  <a:cubicBezTo>
                    <a:pt x="12655" y="15577"/>
                    <a:pt x="12581" y="15610"/>
                    <a:pt x="12680" y="15651"/>
                  </a:cubicBezTo>
                  <a:cubicBezTo>
                    <a:pt x="12770" y="15692"/>
                    <a:pt x="12754" y="15667"/>
                    <a:pt x="12844" y="15602"/>
                  </a:cubicBezTo>
                  <a:cubicBezTo>
                    <a:pt x="12926" y="15544"/>
                    <a:pt x="12893" y="15520"/>
                    <a:pt x="12713" y="15552"/>
                  </a:cubicBezTo>
                  <a:close/>
                  <a:moveTo>
                    <a:pt x="14083" y="15815"/>
                  </a:moveTo>
                  <a:cubicBezTo>
                    <a:pt x="13993" y="15872"/>
                    <a:pt x="13993" y="15971"/>
                    <a:pt x="14124" y="16012"/>
                  </a:cubicBezTo>
                  <a:cubicBezTo>
                    <a:pt x="14256" y="16053"/>
                    <a:pt x="14354" y="16061"/>
                    <a:pt x="14297" y="15971"/>
                  </a:cubicBezTo>
                  <a:cubicBezTo>
                    <a:pt x="14231" y="15881"/>
                    <a:pt x="14182" y="15807"/>
                    <a:pt x="14083" y="15815"/>
                  </a:cubicBezTo>
                  <a:close/>
                  <a:moveTo>
                    <a:pt x="15117" y="15109"/>
                  </a:moveTo>
                  <a:cubicBezTo>
                    <a:pt x="15052" y="15126"/>
                    <a:pt x="15002" y="15175"/>
                    <a:pt x="15043" y="15191"/>
                  </a:cubicBezTo>
                  <a:cubicBezTo>
                    <a:pt x="15085" y="15216"/>
                    <a:pt x="15158" y="15339"/>
                    <a:pt x="15208" y="15306"/>
                  </a:cubicBezTo>
                  <a:cubicBezTo>
                    <a:pt x="15257" y="15265"/>
                    <a:pt x="15191" y="15101"/>
                    <a:pt x="15117" y="15109"/>
                  </a:cubicBezTo>
                  <a:close/>
                  <a:moveTo>
                    <a:pt x="14313" y="15117"/>
                  </a:moveTo>
                  <a:cubicBezTo>
                    <a:pt x="14272" y="15142"/>
                    <a:pt x="14157" y="15224"/>
                    <a:pt x="14256" y="15290"/>
                  </a:cubicBezTo>
                  <a:cubicBezTo>
                    <a:pt x="14354" y="15355"/>
                    <a:pt x="14420" y="15306"/>
                    <a:pt x="14461" y="15249"/>
                  </a:cubicBezTo>
                  <a:cubicBezTo>
                    <a:pt x="14502" y="15183"/>
                    <a:pt x="14461" y="15085"/>
                    <a:pt x="14313" y="15117"/>
                  </a:cubicBezTo>
                  <a:close/>
                  <a:moveTo>
                    <a:pt x="18605" y="11121"/>
                  </a:moveTo>
                  <a:cubicBezTo>
                    <a:pt x="18523" y="11145"/>
                    <a:pt x="18466" y="11088"/>
                    <a:pt x="18466" y="11154"/>
                  </a:cubicBezTo>
                  <a:cubicBezTo>
                    <a:pt x="18457" y="11219"/>
                    <a:pt x="18408" y="11260"/>
                    <a:pt x="18515" y="11260"/>
                  </a:cubicBezTo>
                  <a:cubicBezTo>
                    <a:pt x="18622" y="11260"/>
                    <a:pt x="18622" y="11252"/>
                    <a:pt x="18679" y="11244"/>
                  </a:cubicBezTo>
                  <a:cubicBezTo>
                    <a:pt x="18737" y="11227"/>
                    <a:pt x="18728" y="11096"/>
                    <a:pt x="18605" y="11121"/>
                  </a:cubicBezTo>
                  <a:close/>
                  <a:moveTo>
                    <a:pt x="19393" y="11712"/>
                  </a:moveTo>
                  <a:cubicBezTo>
                    <a:pt x="19295" y="11728"/>
                    <a:pt x="19155" y="11679"/>
                    <a:pt x="19171" y="11761"/>
                  </a:cubicBezTo>
                  <a:cubicBezTo>
                    <a:pt x="19188" y="11843"/>
                    <a:pt x="19081" y="11909"/>
                    <a:pt x="19270" y="11900"/>
                  </a:cubicBezTo>
                  <a:cubicBezTo>
                    <a:pt x="19459" y="11892"/>
                    <a:pt x="19541" y="11876"/>
                    <a:pt x="19549" y="11810"/>
                  </a:cubicBezTo>
                  <a:cubicBezTo>
                    <a:pt x="19557" y="11745"/>
                    <a:pt x="19483" y="11712"/>
                    <a:pt x="19393" y="11712"/>
                  </a:cubicBezTo>
                  <a:close/>
                  <a:moveTo>
                    <a:pt x="18187" y="10472"/>
                  </a:moveTo>
                  <a:cubicBezTo>
                    <a:pt x="18154" y="10522"/>
                    <a:pt x="18096" y="10571"/>
                    <a:pt x="18146" y="10587"/>
                  </a:cubicBezTo>
                  <a:cubicBezTo>
                    <a:pt x="18203" y="10612"/>
                    <a:pt x="18228" y="10645"/>
                    <a:pt x="18252" y="10571"/>
                  </a:cubicBezTo>
                  <a:cubicBezTo>
                    <a:pt x="18285" y="10497"/>
                    <a:pt x="18425" y="10317"/>
                    <a:pt x="18187" y="10472"/>
                  </a:cubicBezTo>
                  <a:close/>
                  <a:moveTo>
                    <a:pt x="25343" y="22274"/>
                  </a:moveTo>
                  <a:cubicBezTo>
                    <a:pt x="25310" y="22323"/>
                    <a:pt x="25212" y="22380"/>
                    <a:pt x="25343" y="22413"/>
                  </a:cubicBezTo>
                  <a:cubicBezTo>
                    <a:pt x="25474" y="22438"/>
                    <a:pt x="25565" y="22487"/>
                    <a:pt x="25532" y="22405"/>
                  </a:cubicBezTo>
                  <a:cubicBezTo>
                    <a:pt x="25491" y="22323"/>
                    <a:pt x="25450" y="22208"/>
                    <a:pt x="25343" y="22274"/>
                  </a:cubicBezTo>
                  <a:close/>
                  <a:moveTo>
                    <a:pt x="25786" y="23094"/>
                  </a:moveTo>
                  <a:cubicBezTo>
                    <a:pt x="25737" y="23160"/>
                    <a:pt x="25655" y="23300"/>
                    <a:pt x="25778" y="23332"/>
                  </a:cubicBezTo>
                  <a:cubicBezTo>
                    <a:pt x="25901" y="23357"/>
                    <a:pt x="26008" y="23406"/>
                    <a:pt x="25991" y="23308"/>
                  </a:cubicBezTo>
                  <a:cubicBezTo>
                    <a:pt x="25975" y="23209"/>
                    <a:pt x="25934" y="23004"/>
                    <a:pt x="25786" y="23094"/>
                  </a:cubicBezTo>
                  <a:close/>
                  <a:moveTo>
                    <a:pt x="27058" y="22586"/>
                  </a:moveTo>
                  <a:cubicBezTo>
                    <a:pt x="27009" y="22651"/>
                    <a:pt x="27034" y="22725"/>
                    <a:pt x="27124" y="22717"/>
                  </a:cubicBezTo>
                  <a:cubicBezTo>
                    <a:pt x="27214" y="22709"/>
                    <a:pt x="27206" y="22709"/>
                    <a:pt x="27206" y="22635"/>
                  </a:cubicBezTo>
                  <a:cubicBezTo>
                    <a:pt x="27206" y="22553"/>
                    <a:pt x="27206" y="22446"/>
                    <a:pt x="27058" y="22586"/>
                  </a:cubicBezTo>
                  <a:close/>
                  <a:moveTo>
                    <a:pt x="29545" y="22807"/>
                  </a:moveTo>
                  <a:cubicBezTo>
                    <a:pt x="29528" y="22856"/>
                    <a:pt x="29471" y="22938"/>
                    <a:pt x="29586" y="22955"/>
                  </a:cubicBezTo>
                  <a:cubicBezTo>
                    <a:pt x="29692" y="22979"/>
                    <a:pt x="29865" y="23053"/>
                    <a:pt x="29832" y="22947"/>
                  </a:cubicBezTo>
                  <a:cubicBezTo>
                    <a:pt x="29799" y="22840"/>
                    <a:pt x="29586" y="22750"/>
                    <a:pt x="29545" y="22807"/>
                  </a:cubicBezTo>
                  <a:moveTo>
                    <a:pt x="22282" y="21617"/>
                  </a:moveTo>
                  <a:cubicBezTo>
                    <a:pt x="22282" y="21650"/>
                    <a:pt x="22331" y="21732"/>
                    <a:pt x="22405" y="21724"/>
                  </a:cubicBezTo>
                  <a:cubicBezTo>
                    <a:pt x="22479" y="21707"/>
                    <a:pt x="22585" y="21707"/>
                    <a:pt x="22528" y="21617"/>
                  </a:cubicBezTo>
                  <a:cubicBezTo>
                    <a:pt x="22462" y="21535"/>
                    <a:pt x="22282" y="21428"/>
                    <a:pt x="22282" y="21617"/>
                  </a:cubicBezTo>
                  <a:close/>
                  <a:moveTo>
                    <a:pt x="22602" y="21888"/>
                  </a:moveTo>
                  <a:cubicBezTo>
                    <a:pt x="22561" y="21921"/>
                    <a:pt x="22512" y="21978"/>
                    <a:pt x="22643" y="21995"/>
                  </a:cubicBezTo>
                  <a:cubicBezTo>
                    <a:pt x="22774" y="22011"/>
                    <a:pt x="22881" y="22069"/>
                    <a:pt x="22840" y="21986"/>
                  </a:cubicBezTo>
                  <a:cubicBezTo>
                    <a:pt x="22791" y="21904"/>
                    <a:pt x="22741" y="21822"/>
                    <a:pt x="22602" y="21888"/>
                  </a:cubicBezTo>
                  <a:close/>
                  <a:moveTo>
                    <a:pt x="40706" y="24695"/>
                  </a:moveTo>
                  <a:cubicBezTo>
                    <a:pt x="40648" y="24769"/>
                    <a:pt x="40550" y="24892"/>
                    <a:pt x="40640" y="24900"/>
                  </a:cubicBezTo>
                  <a:cubicBezTo>
                    <a:pt x="40731" y="24916"/>
                    <a:pt x="40960" y="24916"/>
                    <a:pt x="40919" y="24818"/>
                  </a:cubicBezTo>
                  <a:cubicBezTo>
                    <a:pt x="40878" y="24711"/>
                    <a:pt x="40788" y="24613"/>
                    <a:pt x="40706" y="24695"/>
                  </a:cubicBezTo>
                  <a:close/>
                  <a:moveTo>
                    <a:pt x="6082" y="3267"/>
                  </a:moveTo>
                  <a:cubicBezTo>
                    <a:pt x="6106" y="3349"/>
                    <a:pt x="6049" y="3300"/>
                    <a:pt x="6098" y="3382"/>
                  </a:cubicBezTo>
                  <a:cubicBezTo>
                    <a:pt x="6139" y="3456"/>
                    <a:pt x="6221" y="3530"/>
                    <a:pt x="6287" y="3538"/>
                  </a:cubicBezTo>
                  <a:cubicBezTo>
                    <a:pt x="6361" y="3546"/>
                    <a:pt x="6410" y="3538"/>
                    <a:pt x="6328" y="3464"/>
                  </a:cubicBezTo>
                  <a:cubicBezTo>
                    <a:pt x="6246" y="3382"/>
                    <a:pt x="6246" y="3365"/>
                    <a:pt x="6213" y="3300"/>
                  </a:cubicBezTo>
                  <a:cubicBezTo>
                    <a:pt x="6172" y="3226"/>
                    <a:pt x="6065" y="3160"/>
                    <a:pt x="6082" y="326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74"/>
            <p:cNvSpPr/>
            <p:nvPr/>
          </p:nvSpPr>
          <p:spPr>
            <a:xfrm>
              <a:off x="645575" y="2797150"/>
              <a:ext cx="1024025" cy="622925"/>
            </a:xfrm>
            <a:custGeom>
              <a:avLst/>
              <a:gdLst/>
              <a:ahLst/>
              <a:cxnLst/>
              <a:rect l="l" t="t" r="r" b="b"/>
              <a:pathLst>
                <a:path w="40961" h="24917" fill="none" extrusionOk="0">
                  <a:moveTo>
                    <a:pt x="4728" y="1880"/>
                  </a:moveTo>
                  <a:cubicBezTo>
                    <a:pt x="4678" y="1913"/>
                    <a:pt x="4621" y="2020"/>
                    <a:pt x="4687" y="2028"/>
                  </a:cubicBezTo>
                  <a:cubicBezTo>
                    <a:pt x="4752" y="2036"/>
                    <a:pt x="4884" y="2102"/>
                    <a:pt x="4867" y="1987"/>
                  </a:cubicBezTo>
                  <a:cubicBezTo>
                    <a:pt x="4859" y="1880"/>
                    <a:pt x="4801" y="1839"/>
                    <a:pt x="4728" y="1880"/>
                  </a:cubicBezTo>
                  <a:close/>
                  <a:moveTo>
                    <a:pt x="2495" y="58"/>
                  </a:moveTo>
                  <a:cubicBezTo>
                    <a:pt x="2471" y="124"/>
                    <a:pt x="2471" y="181"/>
                    <a:pt x="2536" y="173"/>
                  </a:cubicBezTo>
                  <a:cubicBezTo>
                    <a:pt x="2594" y="157"/>
                    <a:pt x="2643" y="132"/>
                    <a:pt x="2635" y="99"/>
                  </a:cubicBezTo>
                  <a:cubicBezTo>
                    <a:pt x="2619" y="66"/>
                    <a:pt x="2577" y="1"/>
                    <a:pt x="2495" y="58"/>
                  </a:cubicBezTo>
                  <a:close/>
                  <a:moveTo>
                    <a:pt x="2660" y="436"/>
                  </a:moveTo>
                  <a:cubicBezTo>
                    <a:pt x="2660" y="501"/>
                    <a:pt x="2701" y="551"/>
                    <a:pt x="2733" y="534"/>
                  </a:cubicBezTo>
                  <a:cubicBezTo>
                    <a:pt x="2766" y="518"/>
                    <a:pt x="2791" y="518"/>
                    <a:pt x="2783" y="444"/>
                  </a:cubicBezTo>
                  <a:cubicBezTo>
                    <a:pt x="2774" y="370"/>
                    <a:pt x="2676" y="378"/>
                    <a:pt x="2660" y="436"/>
                  </a:cubicBezTo>
                  <a:close/>
                  <a:moveTo>
                    <a:pt x="3915" y="1306"/>
                  </a:moveTo>
                  <a:cubicBezTo>
                    <a:pt x="3923" y="1347"/>
                    <a:pt x="3956" y="1404"/>
                    <a:pt x="3989" y="1379"/>
                  </a:cubicBezTo>
                  <a:cubicBezTo>
                    <a:pt x="4030" y="1355"/>
                    <a:pt x="4063" y="1330"/>
                    <a:pt x="4046" y="1306"/>
                  </a:cubicBezTo>
                  <a:cubicBezTo>
                    <a:pt x="4030" y="1281"/>
                    <a:pt x="3915" y="1273"/>
                    <a:pt x="3915" y="1306"/>
                  </a:cubicBezTo>
                  <a:close/>
                  <a:moveTo>
                    <a:pt x="4211" y="4982"/>
                  </a:moveTo>
                  <a:cubicBezTo>
                    <a:pt x="4202" y="5007"/>
                    <a:pt x="4227" y="5097"/>
                    <a:pt x="4260" y="5089"/>
                  </a:cubicBezTo>
                  <a:cubicBezTo>
                    <a:pt x="4301" y="5072"/>
                    <a:pt x="4358" y="5056"/>
                    <a:pt x="4342" y="5007"/>
                  </a:cubicBezTo>
                  <a:cubicBezTo>
                    <a:pt x="4326" y="4966"/>
                    <a:pt x="4243" y="4867"/>
                    <a:pt x="4211" y="4982"/>
                  </a:cubicBezTo>
                  <a:close/>
                  <a:moveTo>
                    <a:pt x="7822" y="7600"/>
                  </a:moveTo>
                  <a:cubicBezTo>
                    <a:pt x="7797" y="7641"/>
                    <a:pt x="7797" y="7715"/>
                    <a:pt x="7879" y="7723"/>
                  </a:cubicBezTo>
                  <a:cubicBezTo>
                    <a:pt x="7969" y="7740"/>
                    <a:pt x="7986" y="7690"/>
                    <a:pt x="7986" y="7625"/>
                  </a:cubicBezTo>
                  <a:cubicBezTo>
                    <a:pt x="7986" y="7551"/>
                    <a:pt x="7846" y="7477"/>
                    <a:pt x="7822" y="7600"/>
                  </a:cubicBezTo>
                  <a:close/>
                  <a:moveTo>
                    <a:pt x="7173" y="8724"/>
                  </a:moveTo>
                  <a:cubicBezTo>
                    <a:pt x="7173" y="8790"/>
                    <a:pt x="7198" y="8848"/>
                    <a:pt x="7247" y="8823"/>
                  </a:cubicBezTo>
                  <a:cubicBezTo>
                    <a:pt x="7296" y="8807"/>
                    <a:pt x="7370" y="8765"/>
                    <a:pt x="7329" y="8733"/>
                  </a:cubicBezTo>
                  <a:cubicBezTo>
                    <a:pt x="7288" y="8700"/>
                    <a:pt x="7165" y="8642"/>
                    <a:pt x="7173" y="8724"/>
                  </a:cubicBezTo>
                  <a:close/>
                  <a:moveTo>
                    <a:pt x="9734" y="11983"/>
                  </a:moveTo>
                  <a:cubicBezTo>
                    <a:pt x="9701" y="12024"/>
                    <a:pt x="9701" y="12097"/>
                    <a:pt x="9750" y="12097"/>
                  </a:cubicBezTo>
                  <a:cubicBezTo>
                    <a:pt x="9808" y="12097"/>
                    <a:pt x="9873" y="12065"/>
                    <a:pt x="9857" y="12032"/>
                  </a:cubicBezTo>
                  <a:cubicBezTo>
                    <a:pt x="9840" y="11991"/>
                    <a:pt x="9799" y="11933"/>
                    <a:pt x="9734" y="11983"/>
                  </a:cubicBezTo>
                  <a:close/>
                  <a:moveTo>
                    <a:pt x="10119" y="12984"/>
                  </a:moveTo>
                  <a:cubicBezTo>
                    <a:pt x="10103" y="13033"/>
                    <a:pt x="10062" y="13115"/>
                    <a:pt x="10136" y="13123"/>
                  </a:cubicBezTo>
                  <a:cubicBezTo>
                    <a:pt x="10218" y="13131"/>
                    <a:pt x="10267" y="13131"/>
                    <a:pt x="10275" y="13074"/>
                  </a:cubicBezTo>
                  <a:cubicBezTo>
                    <a:pt x="10275" y="13025"/>
                    <a:pt x="10160" y="12967"/>
                    <a:pt x="10119" y="12984"/>
                  </a:cubicBezTo>
                  <a:close/>
                  <a:moveTo>
                    <a:pt x="11326" y="11900"/>
                  </a:moveTo>
                  <a:cubicBezTo>
                    <a:pt x="11383" y="11900"/>
                    <a:pt x="11441" y="11917"/>
                    <a:pt x="11424" y="11974"/>
                  </a:cubicBezTo>
                  <a:cubicBezTo>
                    <a:pt x="11400" y="12024"/>
                    <a:pt x="11326" y="12114"/>
                    <a:pt x="11293" y="12065"/>
                  </a:cubicBezTo>
                  <a:cubicBezTo>
                    <a:pt x="11260" y="12015"/>
                    <a:pt x="11252" y="11909"/>
                    <a:pt x="11326" y="11900"/>
                  </a:cubicBezTo>
                  <a:close/>
                  <a:moveTo>
                    <a:pt x="5704" y="11154"/>
                  </a:moveTo>
                  <a:cubicBezTo>
                    <a:pt x="5663" y="11178"/>
                    <a:pt x="5614" y="11195"/>
                    <a:pt x="5639" y="11244"/>
                  </a:cubicBezTo>
                  <a:cubicBezTo>
                    <a:pt x="5663" y="11285"/>
                    <a:pt x="5696" y="11359"/>
                    <a:pt x="5778" y="11310"/>
                  </a:cubicBezTo>
                  <a:cubicBezTo>
                    <a:pt x="5868" y="11269"/>
                    <a:pt x="5819" y="11137"/>
                    <a:pt x="5704" y="11154"/>
                  </a:cubicBezTo>
                  <a:close/>
                  <a:moveTo>
                    <a:pt x="3472" y="11950"/>
                  </a:moveTo>
                  <a:cubicBezTo>
                    <a:pt x="3406" y="11999"/>
                    <a:pt x="3439" y="12097"/>
                    <a:pt x="3472" y="12106"/>
                  </a:cubicBezTo>
                  <a:cubicBezTo>
                    <a:pt x="3497" y="12114"/>
                    <a:pt x="3587" y="12114"/>
                    <a:pt x="3595" y="12056"/>
                  </a:cubicBezTo>
                  <a:cubicBezTo>
                    <a:pt x="3595" y="11999"/>
                    <a:pt x="3538" y="11941"/>
                    <a:pt x="3472" y="11950"/>
                  </a:cubicBezTo>
                  <a:close/>
                  <a:moveTo>
                    <a:pt x="3464" y="12237"/>
                  </a:moveTo>
                  <a:cubicBezTo>
                    <a:pt x="3447" y="12278"/>
                    <a:pt x="3456" y="12417"/>
                    <a:pt x="3513" y="12409"/>
                  </a:cubicBezTo>
                  <a:cubicBezTo>
                    <a:pt x="3570" y="12401"/>
                    <a:pt x="3644" y="12360"/>
                    <a:pt x="3628" y="12303"/>
                  </a:cubicBezTo>
                  <a:cubicBezTo>
                    <a:pt x="3620" y="12245"/>
                    <a:pt x="3505" y="12188"/>
                    <a:pt x="3464" y="12237"/>
                  </a:cubicBezTo>
                  <a:close/>
                  <a:moveTo>
                    <a:pt x="140" y="12475"/>
                  </a:moveTo>
                  <a:cubicBezTo>
                    <a:pt x="271" y="12508"/>
                    <a:pt x="271" y="12565"/>
                    <a:pt x="198" y="12606"/>
                  </a:cubicBezTo>
                  <a:cubicBezTo>
                    <a:pt x="124" y="12647"/>
                    <a:pt x="33" y="12680"/>
                    <a:pt x="17" y="12631"/>
                  </a:cubicBezTo>
                  <a:cubicBezTo>
                    <a:pt x="1" y="12582"/>
                    <a:pt x="17" y="12475"/>
                    <a:pt x="140" y="12475"/>
                  </a:cubicBezTo>
                  <a:close/>
                  <a:moveTo>
                    <a:pt x="296" y="13115"/>
                  </a:moveTo>
                  <a:cubicBezTo>
                    <a:pt x="403" y="13189"/>
                    <a:pt x="427" y="13230"/>
                    <a:pt x="460" y="13140"/>
                  </a:cubicBezTo>
                  <a:cubicBezTo>
                    <a:pt x="493" y="13041"/>
                    <a:pt x="460" y="13033"/>
                    <a:pt x="386" y="13008"/>
                  </a:cubicBezTo>
                  <a:cubicBezTo>
                    <a:pt x="304" y="12976"/>
                    <a:pt x="222" y="13074"/>
                    <a:pt x="296" y="13115"/>
                  </a:cubicBezTo>
                  <a:close/>
                  <a:moveTo>
                    <a:pt x="1978" y="14280"/>
                  </a:moveTo>
                  <a:cubicBezTo>
                    <a:pt x="1970" y="14321"/>
                    <a:pt x="1946" y="14403"/>
                    <a:pt x="2011" y="14420"/>
                  </a:cubicBezTo>
                  <a:cubicBezTo>
                    <a:pt x="2085" y="14436"/>
                    <a:pt x="2159" y="14420"/>
                    <a:pt x="2151" y="14330"/>
                  </a:cubicBezTo>
                  <a:cubicBezTo>
                    <a:pt x="2151" y="14248"/>
                    <a:pt x="2036" y="14165"/>
                    <a:pt x="1978" y="14280"/>
                  </a:cubicBezTo>
                  <a:close/>
                  <a:moveTo>
                    <a:pt x="1946" y="17842"/>
                  </a:moveTo>
                  <a:cubicBezTo>
                    <a:pt x="1929" y="17867"/>
                    <a:pt x="1880" y="17973"/>
                    <a:pt x="1929" y="17965"/>
                  </a:cubicBezTo>
                  <a:cubicBezTo>
                    <a:pt x="1970" y="17957"/>
                    <a:pt x="2118" y="17924"/>
                    <a:pt x="2110" y="17850"/>
                  </a:cubicBezTo>
                  <a:cubicBezTo>
                    <a:pt x="2101" y="17785"/>
                    <a:pt x="2011" y="17768"/>
                    <a:pt x="1946" y="17842"/>
                  </a:cubicBezTo>
                  <a:close/>
                  <a:moveTo>
                    <a:pt x="4399" y="20206"/>
                  </a:moveTo>
                  <a:cubicBezTo>
                    <a:pt x="4367" y="20214"/>
                    <a:pt x="4293" y="20312"/>
                    <a:pt x="4375" y="20337"/>
                  </a:cubicBezTo>
                  <a:cubicBezTo>
                    <a:pt x="4457" y="20362"/>
                    <a:pt x="4522" y="20345"/>
                    <a:pt x="4522" y="20288"/>
                  </a:cubicBezTo>
                  <a:cubicBezTo>
                    <a:pt x="4531" y="20222"/>
                    <a:pt x="4490" y="20173"/>
                    <a:pt x="4399" y="20206"/>
                  </a:cubicBezTo>
                  <a:close/>
                  <a:moveTo>
                    <a:pt x="5688" y="20706"/>
                  </a:moveTo>
                  <a:cubicBezTo>
                    <a:pt x="5639" y="20739"/>
                    <a:pt x="5671" y="20862"/>
                    <a:pt x="5753" y="20862"/>
                  </a:cubicBezTo>
                  <a:cubicBezTo>
                    <a:pt x="5836" y="20862"/>
                    <a:pt x="5918" y="20870"/>
                    <a:pt x="5909" y="20772"/>
                  </a:cubicBezTo>
                  <a:cubicBezTo>
                    <a:pt x="5901" y="20682"/>
                    <a:pt x="5827" y="20649"/>
                    <a:pt x="5688" y="20706"/>
                  </a:cubicBezTo>
                  <a:close/>
                  <a:moveTo>
                    <a:pt x="6156" y="19393"/>
                  </a:moveTo>
                  <a:cubicBezTo>
                    <a:pt x="6139" y="19426"/>
                    <a:pt x="6156" y="19533"/>
                    <a:pt x="6205" y="19516"/>
                  </a:cubicBezTo>
                  <a:cubicBezTo>
                    <a:pt x="6262" y="19508"/>
                    <a:pt x="6328" y="19500"/>
                    <a:pt x="6303" y="19451"/>
                  </a:cubicBezTo>
                  <a:cubicBezTo>
                    <a:pt x="6270" y="19401"/>
                    <a:pt x="6229" y="19295"/>
                    <a:pt x="6156" y="19393"/>
                  </a:cubicBezTo>
                  <a:close/>
                  <a:moveTo>
                    <a:pt x="5836" y="19081"/>
                  </a:moveTo>
                  <a:cubicBezTo>
                    <a:pt x="5819" y="19131"/>
                    <a:pt x="5811" y="19213"/>
                    <a:pt x="5852" y="19196"/>
                  </a:cubicBezTo>
                  <a:cubicBezTo>
                    <a:pt x="5893" y="19172"/>
                    <a:pt x="6024" y="19196"/>
                    <a:pt x="5991" y="19131"/>
                  </a:cubicBezTo>
                  <a:cubicBezTo>
                    <a:pt x="5967" y="19065"/>
                    <a:pt x="5877" y="18991"/>
                    <a:pt x="5836" y="19081"/>
                  </a:cubicBezTo>
                  <a:close/>
                  <a:moveTo>
                    <a:pt x="5450" y="19270"/>
                  </a:moveTo>
                  <a:cubicBezTo>
                    <a:pt x="5458" y="19319"/>
                    <a:pt x="5507" y="19369"/>
                    <a:pt x="5565" y="19344"/>
                  </a:cubicBezTo>
                  <a:cubicBezTo>
                    <a:pt x="5622" y="19327"/>
                    <a:pt x="5663" y="19295"/>
                    <a:pt x="5622" y="19254"/>
                  </a:cubicBezTo>
                  <a:cubicBezTo>
                    <a:pt x="5573" y="19213"/>
                    <a:pt x="5450" y="19204"/>
                    <a:pt x="5450" y="19270"/>
                  </a:cubicBezTo>
                  <a:close/>
                  <a:moveTo>
                    <a:pt x="4957" y="18720"/>
                  </a:moveTo>
                  <a:cubicBezTo>
                    <a:pt x="4957" y="18753"/>
                    <a:pt x="4982" y="18860"/>
                    <a:pt x="5039" y="18843"/>
                  </a:cubicBezTo>
                  <a:cubicBezTo>
                    <a:pt x="5089" y="18835"/>
                    <a:pt x="5138" y="18827"/>
                    <a:pt x="5122" y="18769"/>
                  </a:cubicBezTo>
                  <a:cubicBezTo>
                    <a:pt x="5113" y="18704"/>
                    <a:pt x="4957" y="18614"/>
                    <a:pt x="4957" y="18720"/>
                  </a:cubicBezTo>
                  <a:close/>
                  <a:moveTo>
                    <a:pt x="4367" y="18392"/>
                  </a:moveTo>
                  <a:cubicBezTo>
                    <a:pt x="4350" y="18433"/>
                    <a:pt x="4342" y="18507"/>
                    <a:pt x="4391" y="18507"/>
                  </a:cubicBezTo>
                  <a:cubicBezTo>
                    <a:pt x="4449" y="18499"/>
                    <a:pt x="4531" y="18499"/>
                    <a:pt x="4514" y="18449"/>
                  </a:cubicBezTo>
                  <a:cubicBezTo>
                    <a:pt x="4506" y="18400"/>
                    <a:pt x="4391" y="18318"/>
                    <a:pt x="4367" y="18392"/>
                  </a:cubicBezTo>
                  <a:close/>
                  <a:moveTo>
                    <a:pt x="8158" y="16119"/>
                  </a:moveTo>
                  <a:cubicBezTo>
                    <a:pt x="8109" y="16127"/>
                    <a:pt x="8043" y="16184"/>
                    <a:pt x="8109" y="16209"/>
                  </a:cubicBezTo>
                  <a:cubicBezTo>
                    <a:pt x="8174" y="16242"/>
                    <a:pt x="8273" y="16299"/>
                    <a:pt x="8281" y="16234"/>
                  </a:cubicBezTo>
                  <a:cubicBezTo>
                    <a:pt x="8289" y="16160"/>
                    <a:pt x="8207" y="16119"/>
                    <a:pt x="8158" y="16119"/>
                  </a:cubicBezTo>
                  <a:close/>
                  <a:moveTo>
                    <a:pt x="8043" y="16644"/>
                  </a:moveTo>
                  <a:cubicBezTo>
                    <a:pt x="8002" y="16685"/>
                    <a:pt x="7953" y="16759"/>
                    <a:pt x="8043" y="16767"/>
                  </a:cubicBezTo>
                  <a:cubicBezTo>
                    <a:pt x="8125" y="16783"/>
                    <a:pt x="8265" y="16792"/>
                    <a:pt x="8240" y="16718"/>
                  </a:cubicBezTo>
                  <a:cubicBezTo>
                    <a:pt x="8207" y="16636"/>
                    <a:pt x="8117" y="16603"/>
                    <a:pt x="8043" y="16644"/>
                  </a:cubicBezTo>
                  <a:close/>
                  <a:moveTo>
                    <a:pt x="8618" y="16915"/>
                  </a:moveTo>
                  <a:cubicBezTo>
                    <a:pt x="8601" y="16939"/>
                    <a:pt x="8568" y="17013"/>
                    <a:pt x="8634" y="17013"/>
                  </a:cubicBezTo>
                  <a:cubicBezTo>
                    <a:pt x="8708" y="17021"/>
                    <a:pt x="8790" y="17087"/>
                    <a:pt x="8765" y="16980"/>
                  </a:cubicBezTo>
                  <a:cubicBezTo>
                    <a:pt x="8741" y="16865"/>
                    <a:pt x="8650" y="16865"/>
                    <a:pt x="8618" y="16915"/>
                  </a:cubicBezTo>
                  <a:close/>
                  <a:moveTo>
                    <a:pt x="10374" y="16898"/>
                  </a:moveTo>
                  <a:cubicBezTo>
                    <a:pt x="10333" y="16923"/>
                    <a:pt x="10316" y="16964"/>
                    <a:pt x="10398" y="16989"/>
                  </a:cubicBezTo>
                  <a:cubicBezTo>
                    <a:pt x="10472" y="17013"/>
                    <a:pt x="10587" y="17145"/>
                    <a:pt x="10595" y="17087"/>
                  </a:cubicBezTo>
                  <a:cubicBezTo>
                    <a:pt x="10604" y="17030"/>
                    <a:pt x="10620" y="16980"/>
                    <a:pt x="10530" y="16939"/>
                  </a:cubicBezTo>
                  <a:cubicBezTo>
                    <a:pt x="10448" y="16898"/>
                    <a:pt x="10431" y="16882"/>
                    <a:pt x="10374" y="16898"/>
                  </a:cubicBezTo>
                  <a:close/>
                  <a:moveTo>
                    <a:pt x="11482" y="17424"/>
                  </a:moveTo>
                  <a:cubicBezTo>
                    <a:pt x="11457" y="17448"/>
                    <a:pt x="11465" y="17506"/>
                    <a:pt x="11531" y="17506"/>
                  </a:cubicBezTo>
                  <a:cubicBezTo>
                    <a:pt x="11597" y="17514"/>
                    <a:pt x="11597" y="17555"/>
                    <a:pt x="11613" y="17473"/>
                  </a:cubicBezTo>
                  <a:cubicBezTo>
                    <a:pt x="11629" y="17399"/>
                    <a:pt x="11531" y="17383"/>
                    <a:pt x="11482" y="17424"/>
                  </a:cubicBezTo>
                  <a:close/>
                  <a:moveTo>
                    <a:pt x="11785" y="17506"/>
                  </a:moveTo>
                  <a:cubicBezTo>
                    <a:pt x="11802" y="17596"/>
                    <a:pt x="11884" y="17645"/>
                    <a:pt x="11982" y="17694"/>
                  </a:cubicBezTo>
                  <a:cubicBezTo>
                    <a:pt x="12081" y="17735"/>
                    <a:pt x="12188" y="17809"/>
                    <a:pt x="12204" y="17776"/>
                  </a:cubicBezTo>
                  <a:cubicBezTo>
                    <a:pt x="12212" y="17744"/>
                    <a:pt x="12122" y="17571"/>
                    <a:pt x="12040" y="17530"/>
                  </a:cubicBezTo>
                  <a:cubicBezTo>
                    <a:pt x="11958" y="17497"/>
                    <a:pt x="11769" y="17383"/>
                    <a:pt x="11785" y="17506"/>
                  </a:cubicBezTo>
                  <a:close/>
                  <a:moveTo>
                    <a:pt x="10924" y="17538"/>
                  </a:moveTo>
                  <a:cubicBezTo>
                    <a:pt x="10932" y="17596"/>
                    <a:pt x="10932" y="17662"/>
                    <a:pt x="11047" y="17629"/>
                  </a:cubicBezTo>
                  <a:cubicBezTo>
                    <a:pt x="11162" y="17596"/>
                    <a:pt x="11252" y="17588"/>
                    <a:pt x="11170" y="17522"/>
                  </a:cubicBezTo>
                  <a:cubicBezTo>
                    <a:pt x="11096" y="17465"/>
                    <a:pt x="10916" y="17424"/>
                    <a:pt x="10924" y="17538"/>
                  </a:cubicBezTo>
                  <a:close/>
                  <a:moveTo>
                    <a:pt x="11736" y="17021"/>
                  </a:moveTo>
                  <a:cubicBezTo>
                    <a:pt x="11703" y="17071"/>
                    <a:pt x="11654" y="17128"/>
                    <a:pt x="11777" y="17136"/>
                  </a:cubicBezTo>
                  <a:cubicBezTo>
                    <a:pt x="11909" y="17145"/>
                    <a:pt x="11950" y="17145"/>
                    <a:pt x="11909" y="17079"/>
                  </a:cubicBezTo>
                  <a:cubicBezTo>
                    <a:pt x="11859" y="17021"/>
                    <a:pt x="11843" y="16972"/>
                    <a:pt x="11736" y="17021"/>
                  </a:cubicBezTo>
                  <a:close/>
                  <a:moveTo>
                    <a:pt x="12844" y="17711"/>
                  </a:moveTo>
                  <a:cubicBezTo>
                    <a:pt x="12819" y="17752"/>
                    <a:pt x="12803" y="17809"/>
                    <a:pt x="12869" y="17817"/>
                  </a:cubicBezTo>
                  <a:cubicBezTo>
                    <a:pt x="12926" y="17817"/>
                    <a:pt x="12984" y="17875"/>
                    <a:pt x="12967" y="17793"/>
                  </a:cubicBezTo>
                  <a:cubicBezTo>
                    <a:pt x="12951" y="17719"/>
                    <a:pt x="12902" y="17637"/>
                    <a:pt x="12844" y="17711"/>
                  </a:cubicBezTo>
                  <a:close/>
                  <a:moveTo>
                    <a:pt x="14592" y="16431"/>
                  </a:moveTo>
                  <a:cubicBezTo>
                    <a:pt x="14559" y="16455"/>
                    <a:pt x="14518" y="16545"/>
                    <a:pt x="14617" y="16611"/>
                  </a:cubicBezTo>
                  <a:cubicBezTo>
                    <a:pt x="14723" y="16669"/>
                    <a:pt x="14764" y="16751"/>
                    <a:pt x="14773" y="16669"/>
                  </a:cubicBezTo>
                  <a:cubicBezTo>
                    <a:pt x="14781" y="16586"/>
                    <a:pt x="14682" y="16398"/>
                    <a:pt x="14592" y="16431"/>
                  </a:cubicBezTo>
                  <a:close/>
                  <a:moveTo>
                    <a:pt x="14953" y="16135"/>
                  </a:moveTo>
                  <a:cubicBezTo>
                    <a:pt x="14912" y="16193"/>
                    <a:pt x="14912" y="16316"/>
                    <a:pt x="15019" y="16324"/>
                  </a:cubicBezTo>
                  <a:cubicBezTo>
                    <a:pt x="15117" y="16332"/>
                    <a:pt x="15142" y="16439"/>
                    <a:pt x="15142" y="16258"/>
                  </a:cubicBezTo>
                  <a:cubicBezTo>
                    <a:pt x="15142" y="16086"/>
                    <a:pt x="15068" y="16061"/>
                    <a:pt x="14953" y="16135"/>
                  </a:cubicBezTo>
                  <a:close/>
                  <a:moveTo>
                    <a:pt x="16012" y="16742"/>
                  </a:moveTo>
                  <a:cubicBezTo>
                    <a:pt x="15938" y="16751"/>
                    <a:pt x="15881" y="16783"/>
                    <a:pt x="15954" y="16816"/>
                  </a:cubicBezTo>
                  <a:cubicBezTo>
                    <a:pt x="16028" y="16849"/>
                    <a:pt x="16102" y="16833"/>
                    <a:pt x="16160" y="16890"/>
                  </a:cubicBezTo>
                  <a:cubicBezTo>
                    <a:pt x="16225" y="16948"/>
                    <a:pt x="16291" y="16964"/>
                    <a:pt x="16283" y="16898"/>
                  </a:cubicBezTo>
                  <a:cubicBezTo>
                    <a:pt x="16274" y="16841"/>
                    <a:pt x="16233" y="16783"/>
                    <a:pt x="16168" y="16759"/>
                  </a:cubicBezTo>
                  <a:cubicBezTo>
                    <a:pt x="16102" y="16734"/>
                    <a:pt x="16053" y="16742"/>
                    <a:pt x="16012" y="16742"/>
                  </a:cubicBezTo>
                  <a:close/>
                  <a:moveTo>
                    <a:pt x="16857" y="16340"/>
                  </a:moveTo>
                  <a:cubicBezTo>
                    <a:pt x="16833" y="16381"/>
                    <a:pt x="16726" y="16488"/>
                    <a:pt x="16824" y="16504"/>
                  </a:cubicBezTo>
                  <a:cubicBezTo>
                    <a:pt x="16931" y="16521"/>
                    <a:pt x="17071" y="16472"/>
                    <a:pt x="17054" y="16390"/>
                  </a:cubicBezTo>
                  <a:cubicBezTo>
                    <a:pt x="17038" y="16299"/>
                    <a:pt x="16947" y="16299"/>
                    <a:pt x="16857" y="16340"/>
                  </a:cubicBezTo>
                  <a:close/>
                  <a:moveTo>
                    <a:pt x="18129" y="17579"/>
                  </a:moveTo>
                  <a:cubicBezTo>
                    <a:pt x="18072" y="17637"/>
                    <a:pt x="17965" y="17711"/>
                    <a:pt x="18055" y="17719"/>
                  </a:cubicBezTo>
                  <a:cubicBezTo>
                    <a:pt x="18154" y="17727"/>
                    <a:pt x="18302" y="17744"/>
                    <a:pt x="18293" y="17653"/>
                  </a:cubicBezTo>
                  <a:cubicBezTo>
                    <a:pt x="18277" y="17571"/>
                    <a:pt x="18203" y="17547"/>
                    <a:pt x="18129" y="17579"/>
                  </a:cubicBezTo>
                  <a:close/>
                  <a:moveTo>
                    <a:pt x="17973" y="17908"/>
                  </a:moveTo>
                  <a:cubicBezTo>
                    <a:pt x="17981" y="17990"/>
                    <a:pt x="17949" y="18064"/>
                    <a:pt x="18039" y="18023"/>
                  </a:cubicBezTo>
                  <a:cubicBezTo>
                    <a:pt x="18121" y="17990"/>
                    <a:pt x="18162" y="17973"/>
                    <a:pt x="18113" y="17924"/>
                  </a:cubicBezTo>
                  <a:cubicBezTo>
                    <a:pt x="18064" y="17875"/>
                    <a:pt x="17965" y="17842"/>
                    <a:pt x="17973" y="17908"/>
                  </a:cubicBezTo>
                  <a:close/>
                  <a:moveTo>
                    <a:pt x="19237" y="19861"/>
                  </a:moveTo>
                  <a:cubicBezTo>
                    <a:pt x="19213" y="19886"/>
                    <a:pt x="19180" y="20041"/>
                    <a:pt x="19262" y="20050"/>
                  </a:cubicBezTo>
                  <a:cubicBezTo>
                    <a:pt x="19344" y="20058"/>
                    <a:pt x="19360" y="20074"/>
                    <a:pt x="19368" y="20000"/>
                  </a:cubicBezTo>
                  <a:cubicBezTo>
                    <a:pt x="19368" y="19935"/>
                    <a:pt x="19295" y="19836"/>
                    <a:pt x="19237" y="19861"/>
                  </a:cubicBezTo>
                  <a:close/>
                  <a:moveTo>
                    <a:pt x="19730" y="19902"/>
                  </a:moveTo>
                  <a:cubicBezTo>
                    <a:pt x="19688" y="19927"/>
                    <a:pt x="19639" y="20041"/>
                    <a:pt x="19738" y="20050"/>
                  </a:cubicBezTo>
                  <a:cubicBezTo>
                    <a:pt x="19836" y="20058"/>
                    <a:pt x="19902" y="20050"/>
                    <a:pt x="19877" y="19992"/>
                  </a:cubicBezTo>
                  <a:cubicBezTo>
                    <a:pt x="19844" y="19935"/>
                    <a:pt x="19795" y="19877"/>
                    <a:pt x="19730" y="19902"/>
                  </a:cubicBezTo>
                  <a:close/>
                  <a:moveTo>
                    <a:pt x="21256" y="18113"/>
                  </a:moveTo>
                  <a:cubicBezTo>
                    <a:pt x="21190" y="18154"/>
                    <a:pt x="21084" y="18162"/>
                    <a:pt x="21248" y="18244"/>
                  </a:cubicBezTo>
                  <a:cubicBezTo>
                    <a:pt x="21412" y="18326"/>
                    <a:pt x="21502" y="18351"/>
                    <a:pt x="21469" y="18269"/>
                  </a:cubicBezTo>
                  <a:cubicBezTo>
                    <a:pt x="21428" y="18179"/>
                    <a:pt x="21313" y="18113"/>
                    <a:pt x="21256" y="18113"/>
                  </a:cubicBezTo>
                  <a:close/>
                  <a:moveTo>
                    <a:pt x="19426" y="20985"/>
                  </a:moveTo>
                  <a:cubicBezTo>
                    <a:pt x="19426" y="21034"/>
                    <a:pt x="19475" y="21264"/>
                    <a:pt x="19549" y="21190"/>
                  </a:cubicBezTo>
                  <a:cubicBezTo>
                    <a:pt x="19623" y="21108"/>
                    <a:pt x="19574" y="21026"/>
                    <a:pt x="19549" y="21010"/>
                  </a:cubicBezTo>
                  <a:cubicBezTo>
                    <a:pt x="19516" y="20993"/>
                    <a:pt x="19459" y="20879"/>
                    <a:pt x="19426" y="20985"/>
                  </a:cubicBezTo>
                  <a:close/>
                  <a:moveTo>
                    <a:pt x="8035" y="20641"/>
                  </a:moveTo>
                  <a:cubicBezTo>
                    <a:pt x="8010" y="20698"/>
                    <a:pt x="8051" y="20936"/>
                    <a:pt x="8133" y="20870"/>
                  </a:cubicBezTo>
                  <a:cubicBezTo>
                    <a:pt x="8207" y="20805"/>
                    <a:pt x="8060" y="20747"/>
                    <a:pt x="8084" y="20690"/>
                  </a:cubicBezTo>
                  <a:cubicBezTo>
                    <a:pt x="8117" y="20632"/>
                    <a:pt x="8092" y="20567"/>
                    <a:pt x="8035" y="20641"/>
                  </a:cubicBezTo>
                  <a:close/>
                  <a:moveTo>
                    <a:pt x="9397" y="21240"/>
                  </a:moveTo>
                  <a:cubicBezTo>
                    <a:pt x="9340" y="21256"/>
                    <a:pt x="9192" y="21338"/>
                    <a:pt x="9332" y="21363"/>
                  </a:cubicBezTo>
                  <a:cubicBezTo>
                    <a:pt x="9471" y="21387"/>
                    <a:pt x="9520" y="21428"/>
                    <a:pt x="9561" y="21355"/>
                  </a:cubicBezTo>
                  <a:cubicBezTo>
                    <a:pt x="9594" y="21289"/>
                    <a:pt x="9537" y="21207"/>
                    <a:pt x="9397" y="21240"/>
                  </a:cubicBezTo>
                  <a:close/>
                  <a:moveTo>
                    <a:pt x="10456" y="21043"/>
                  </a:moveTo>
                  <a:cubicBezTo>
                    <a:pt x="10407" y="21108"/>
                    <a:pt x="10333" y="21240"/>
                    <a:pt x="10415" y="21240"/>
                  </a:cubicBezTo>
                  <a:cubicBezTo>
                    <a:pt x="10497" y="21248"/>
                    <a:pt x="10513" y="21207"/>
                    <a:pt x="10587" y="21223"/>
                  </a:cubicBezTo>
                  <a:cubicBezTo>
                    <a:pt x="10661" y="21240"/>
                    <a:pt x="10768" y="21256"/>
                    <a:pt x="10751" y="21190"/>
                  </a:cubicBezTo>
                  <a:cubicBezTo>
                    <a:pt x="10743" y="21125"/>
                    <a:pt x="10661" y="21158"/>
                    <a:pt x="10645" y="21108"/>
                  </a:cubicBezTo>
                  <a:cubicBezTo>
                    <a:pt x="10628" y="21067"/>
                    <a:pt x="10505" y="21010"/>
                    <a:pt x="10456" y="21043"/>
                  </a:cubicBezTo>
                  <a:close/>
                  <a:moveTo>
                    <a:pt x="15109" y="19196"/>
                  </a:moveTo>
                  <a:cubicBezTo>
                    <a:pt x="15052" y="19229"/>
                    <a:pt x="14953" y="19254"/>
                    <a:pt x="15068" y="19303"/>
                  </a:cubicBezTo>
                  <a:cubicBezTo>
                    <a:pt x="15175" y="19344"/>
                    <a:pt x="15306" y="19393"/>
                    <a:pt x="15290" y="19319"/>
                  </a:cubicBezTo>
                  <a:cubicBezTo>
                    <a:pt x="15265" y="19254"/>
                    <a:pt x="15224" y="19180"/>
                    <a:pt x="15109" y="19196"/>
                  </a:cubicBezTo>
                  <a:close/>
                  <a:moveTo>
                    <a:pt x="16127" y="19680"/>
                  </a:moveTo>
                  <a:cubicBezTo>
                    <a:pt x="16102" y="19721"/>
                    <a:pt x="16102" y="19803"/>
                    <a:pt x="16201" y="19812"/>
                  </a:cubicBezTo>
                  <a:cubicBezTo>
                    <a:pt x="16291" y="19820"/>
                    <a:pt x="16389" y="19877"/>
                    <a:pt x="16373" y="19795"/>
                  </a:cubicBezTo>
                  <a:cubicBezTo>
                    <a:pt x="16357" y="19705"/>
                    <a:pt x="16233" y="19607"/>
                    <a:pt x="16127" y="19680"/>
                  </a:cubicBezTo>
                  <a:close/>
                  <a:moveTo>
                    <a:pt x="16529" y="19754"/>
                  </a:moveTo>
                  <a:cubicBezTo>
                    <a:pt x="16521" y="19803"/>
                    <a:pt x="16611" y="19910"/>
                    <a:pt x="16668" y="19869"/>
                  </a:cubicBezTo>
                  <a:cubicBezTo>
                    <a:pt x="16718" y="19836"/>
                    <a:pt x="16792" y="19779"/>
                    <a:pt x="16709" y="19721"/>
                  </a:cubicBezTo>
                  <a:cubicBezTo>
                    <a:pt x="16636" y="19672"/>
                    <a:pt x="16627" y="19590"/>
                    <a:pt x="16529" y="19754"/>
                  </a:cubicBezTo>
                  <a:close/>
                  <a:moveTo>
                    <a:pt x="18244" y="20542"/>
                  </a:moveTo>
                  <a:cubicBezTo>
                    <a:pt x="18178" y="20567"/>
                    <a:pt x="18055" y="20608"/>
                    <a:pt x="18129" y="20665"/>
                  </a:cubicBezTo>
                  <a:cubicBezTo>
                    <a:pt x="18203" y="20714"/>
                    <a:pt x="18170" y="20747"/>
                    <a:pt x="18277" y="20706"/>
                  </a:cubicBezTo>
                  <a:cubicBezTo>
                    <a:pt x="18392" y="20673"/>
                    <a:pt x="18466" y="20657"/>
                    <a:pt x="18400" y="20591"/>
                  </a:cubicBezTo>
                  <a:cubicBezTo>
                    <a:pt x="18334" y="20534"/>
                    <a:pt x="18318" y="20534"/>
                    <a:pt x="18244" y="20542"/>
                  </a:cubicBezTo>
                  <a:close/>
                  <a:moveTo>
                    <a:pt x="21264" y="20353"/>
                  </a:moveTo>
                  <a:cubicBezTo>
                    <a:pt x="21240" y="20394"/>
                    <a:pt x="21231" y="20468"/>
                    <a:pt x="21297" y="20468"/>
                  </a:cubicBezTo>
                  <a:cubicBezTo>
                    <a:pt x="21354" y="20468"/>
                    <a:pt x="21469" y="20550"/>
                    <a:pt x="21445" y="20452"/>
                  </a:cubicBezTo>
                  <a:cubicBezTo>
                    <a:pt x="21412" y="20353"/>
                    <a:pt x="21338" y="20247"/>
                    <a:pt x="21264" y="20353"/>
                  </a:cubicBezTo>
                  <a:close/>
                  <a:moveTo>
                    <a:pt x="21789" y="20329"/>
                  </a:moveTo>
                  <a:cubicBezTo>
                    <a:pt x="21707" y="20362"/>
                    <a:pt x="21576" y="20419"/>
                    <a:pt x="21699" y="20435"/>
                  </a:cubicBezTo>
                  <a:cubicBezTo>
                    <a:pt x="21822" y="20460"/>
                    <a:pt x="22011" y="20567"/>
                    <a:pt x="21970" y="20468"/>
                  </a:cubicBezTo>
                  <a:cubicBezTo>
                    <a:pt x="21937" y="20362"/>
                    <a:pt x="21896" y="20312"/>
                    <a:pt x="21789" y="20329"/>
                  </a:cubicBezTo>
                  <a:close/>
                  <a:moveTo>
                    <a:pt x="19844" y="17276"/>
                  </a:moveTo>
                  <a:cubicBezTo>
                    <a:pt x="19795" y="17333"/>
                    <a:pt x="19688" y="17465"/>
                    <a:pt x="19820" y="17456"/>
                  </a:cubicBezTo>
                  <a:cubicBezTo>
                    <a:pt x="19943" y="17448"/>
                    <a:pt x="20074" y="17415"/>
                    <a:pt x="20017" y="17366"/>
                  </a:cubicBezTo>
                  <a:cubicBezTo>
                    <a:pt x="19968" y="17317"/>
                    <a:pt x="19926" y="17243"/>
                    <a:pt x="19844" y="17276"/>
                  </a:cubicBezTo>
                  <a:close/>
                  <a:moveTo>
                    <a:pt x="17694" y="14986"/>
                  </a:moveTo>
                  <a:cubicBezTo>
                    <a:pt x="17678" y="15035"/>
                    <a:pt x="17645" y="15085"/>
                    <a:pt x="17735" y="15068"/>
                  </a:cubicBezTo>
                  <a:cubicBezTo>
                    <a:pt x="17826" y="15052"/>
                    <a:pt x="17891" y="15052"/>
                    <a:pt x="17867" y="14994"/>
                  </a:cubicBezTo>
                  <a:cubicBezTo>
                    <a:pt x="17850" y="14937"/>
                    <a:pt x="17752" y="14888"/>
                    <a:pt x="17694" y="14986"/>
                  </a:cubicBezTo>
                  <a:close/>
                  <a:moveTo>
                    <a:pt x="18515" y="16193"/>
                  </a:moveTo>
                  <a:cubicBezTo>
                    <a:pt x="18474" y="16217"/>
                    <a:pt x="18416" y="16283"/>
                    <a:pt x="18441" y="16307"/>
                  </a:cubicBezTo>
                  <a:cubicBezTo>
                    <a:pt x="18466" y="16332"/>
                    <a:pt x="18613" y="16414"/>
                    <a:pt x="18638" y="16365"/>
                  </a:cubicBezTo>
                  <a:cubicBezTo>
                    <a:pt x="18663" y="16307"/>
                    <a:pt x="18572" y="16184"/>
                    <a:pt x="18515" y="16193"/>
                  </a:cubicBezTo>
                  <a:close/>
                  <a:moveTo>
                    <a:pt x="19541" y="15355"/>
                  </a:moveTo>
                  <a:cubicBezTo>
                    <a:pt x="19516" y="15421"/>
                    <a:pt x="19598" y="15438"/>
                    <a:pt x="19549" y="15552"/>
                  </a:cubicBezTo>
                  <a:cubicBezTo>
                    <a:pt x="19500" y="15667"/>
                    <a:pt x="19541" y="15717"/>
                    <a:pt x="19574" y="15676"/>
                  </a:cubicBezTo>
                  <a:cubicBezTo>
                    <a:pt x="19606" y="15643"/>
                    <a:pt x="19672" y="15577"/>
                    <a:pt x="19647" y="15479"/>
                  </a:cubicBezTo>
                  <a:cubicBezTo>
                    <a:pt x="19623" y="15372"/>
                    <a:pt x="19590" y="15323"/>
                    <a:pt x="19541" y="15355"/>
                  </a:cubicBezTo>
                  <a:close/>
                  <a:moveTo>
                    <a:pt x="14723" y="17358"/>
                  </a:moveTo>
                  <a:cubicBezTo>
                    <a:pt x="14691" y="17374"/>
                    <a:pt x="14567" y="17383"/>
                    <a:pt x="14641" y="17440"/>
                  </a:cubicBezTo>
                  <a:cubicBezTo>
                    <a:pt x="14707" y="17506"/>
                    <a:pt x="14748" y="17473"/>
                    <a:pt x="14822" y="17514"/>
                  </a:cubicBezTo>
                  <a:cubicBezTo>
                    <a:pt x="14896" y="17563"/>
                    <a:pt x="14937" y="17506"/>
                    <a:pt x="14888" y="17448"/>
                  </a:cubicBezTo>
                  <a:cubicBezTo>
                    <a:pt x="14847" y="17399"/>
                    <a:pt x="14871" y="17333"/>
                    <a:pt x="14830" y="17284"/>
                  </a:cubicBezTo>
                  <a:cubicBezTo>
                    <a:pt x="14789" y="17235"/>
                    <a:pt x="14781" y="17325"/>
                    <a:pt x="14723" y="17358"/>
                  </a:cubicBezTo>
                  <a:close/>
                  <a:moveTo>
                    <a:pt x="15199" y="16874"/>
                  </a:moveTo>
                  <a:cubicBezTo>
                    <a:pt x="15150" y="16931"/>
                    <a:pt x="15068" y="16865"/>
                    <a:pt x="15093" y="16956"/>
                  </a:cubicBezTo>
                  <a:cubicBezTo>
                    <a:pt x="15117" y="17038"/>
                    <a:pt x="15076" y="17038"/>
                    <a:pt x="15208" y="17030"/>
                  </a:cubicBezTo>
                  <a:cubicBezTo>
                    <a:pt x="15339" y="17021"/>
                    <a:pt x="15372" y="16972"/>
                    <a:pt x="15364" y="16907"/>
                  </a:cubicBezTo>
                  <a:cubicBezTo>
                    <a:pt x="15347" y="16841"/>
                    <a:pt x="15240" y="16775"/>
                    <a:pt x="15199" y="16874"/>
                  </a:cubicBezTo>
                  <a:close/>
                  <a:moveTo>
                    <a:pt x="13197" y="15741"/>
                  </a:moveTo>
                  <a:cubicBezTo>
                    <a:pt x="13140" y="15790"/>
                    <a:pt x="13172" y="15872"/>
                    <a:pt x="13328" y="15881"/>
                  </a:cubicBezTo>
                  <a:cubicBezTo>
                    <a:pt x="13476" y="15897"/>
                    <a:pt x="13427" y="15782"/>
                    <a:pt x="13394" y="15733"/>
                  </a:cubicBezTo>
                  <a:cubicBezTo>
                    <a:pt x="13361" y="15684"/>
                    <a:pt x="13328" y="15700"/>
                    <a:pt x="13197" y="15741"/>
                  </a:cubicBezTo>
                  <a:close/>
                  <a:moveTo>
                    <a:pt x="12713" y="15552"/>
                  </a:moveTo>
                  <a:cubicBezTo>
                    <a:pt x="12655" y="15577"/>
                    <a:pt x="12581" y="15610"/>
                    <a:pt x="12680" y="15651"/>
                  </a:cubicBezTo>
                  <a:cubicBezTo>
                    <a:pt x="12770" y="15692"/>
                    <a:pt x="12754" y="15667"/>
                    <a:pt x="12844" y="15602"/>
                  </a:cubicBezTo>
                  <a:cubicBezTo>
                    <a:pt x="12926" y="15544"/>
                    <a:pt x="12893" y="15520"/>
                    <a:pt x="12713" y="15552"/>
                  </a:cubicBezTo>
                  <a:close/>
                  <a:moveTo>
                    <a:pt x="14083" y="15815"/>
                  </a:moveTo>
                  <a:cubicBezTo>
                    <a:pt x="13993" y="15872"/>
                    <a:pt x="13993" y="15971"/>
                    <a:pt x="14124" y="16012"/>
                  </a:cubicBezTo>
                  <a:cubicBezTo>
                    <a:pt x="14256" y="16053"/>
                    <a:pt x="14354" y="16061"/>
                    <a:pt x="14297" y="15971"/>
                  </a:cubicBezTo>
                  <a:cubicBezTo>
                    <a:pt x="14231" y="15881"/>
                    <a:pt x="14182" y="15807"/>
                    <a:pt x="14083" y="15815"/>
                  </a:cubicBezTo>
                  <a:close/>
                  <a:moveTo>
                    <a:pt x="15117" y="15109"/>
                  </a:moveTo>
                  <a:cubicBezTo>
                    <a:pt x="15052" y="15126"/>
                    <a:pt x="15002" y="15175"/>
                    <a:pt x="15043" y="15191"/>
                  </a:cubicBezTo>
                  <a:cubicBezTo>
                    <a:pt x="15085" y="15216"/>
                    <a:pt x="15158" y="15339"/>
                    <a:pt x="15208" y="15306"/>
                  </a:cubicBezTo>
                  <a:cubicBezTo>
                    <a:pt x="15257" y="15265"/>
                    <a:pt x="15191" y="15101"/>
                    <a:pt x="15117" y="15109"/>
                  </a:cubicBezTo>
                  <a:close/>
                  <a:moveTo>
                    <a:pt x="14313" y="15117"/>
                  </a:moveTo>
                  <a:cubicBezTo>
                    <a:pt x="14272" y="15142"/>
                    <a:pt x="14157" y="15224"/>
                    <a:pt x="14256" y="15290"/>
                  </a:cubicBezTo>
                  <a:cubicBezTo>
                    <a:pt x="14354" y="15355"/>
                    <a:pt x="14420" y="15306"/>
                    <a:pt x="14461" y="15249"/>
                  </a:cubicBezTo>
                  <a:cubicBezTo>
                    <a:pt x="14502" y="15183"/>
                    <a:pt x="14461" y="15085"/>
                    <a:pt x="14313" y="15117"/>
                  </a:cubicBezTo>
                  <a:close/>
                  <a:moveTo>
                    <a:pt x="18605" y="11121"/>
                  </a:moveTo>
                  <a:cubicBezTo>
                    <a:pt x="18523" y="11145"/>
                    <a:pt x="18466" y="11088"/>
                    <a:pt x="18466" y="11154"/>
                  </a:cubicBezTo>
                  <a:cubicBezTo>
                    <a:pt x="18457" y="11219"/>
                    <a:pt x="18408" y="11260"/>
                    <a:pt x="18515" y="11260"/>
                  </a:cubicBezTo>
                  <a:cubicBezTo>
                    <a:pt x="18622" y="11260"/>
                    <a:pt x="18622" y="11252"/>
                    <a:pt x="18679" y="11244"/>
                  </a:cubicBezTo>
                  <a:cubicBezTo>
                    <a:pt x="18737" y="11227"/>
                    <a:pt x="18728" y="11096"/>
                    <a:pt x="18605" y="11121"/>
                  </a:cubicBezTo>
                  <a:close/>
                  <a:moveTo>
                    <a:pt x="19393" y="11712"/>
                  </a:moveTo>
                  <a:cubicBezTo>
                    <a:pt x="19295" y="11728"/>
                    <a:pt x="19155" y="11679"/>
                    <a:pt x="19171" y="11761"/>
                  </a:cubicBezTo>
                  <a:cubicBezTo>
                    <a:pt x="19188" y="11843"/>
                    <a:pt x="19081" y="11909"/>
                    <a:pt x="19270" y="11900"/>
                  </a:cubicBezTo>
                  <a:cubicBezTo>
                    <a:pt x="19459" y="11892"/>
                    <a:pt x="19541" y="11876"/>
                    <a:pt x="19549" y="11810"/>
                  </a:cubicBezTo>
                  <a:cubicBezTo>
                    <a:pt x="19557" y="11745"/>
                    <a:pt x="19483" y="11712"/>
                    <a:pt x="19393" y="11712"/>
                  </a:cubicBezTo>
                  <a:close/>
                  <a:moveTo>
                    <a:pt x="18187" y="10472"/>
                  </a:moveTo>
                  <a:cubicBezTo>
                    <a:pt x="18154" y="10522"/>
                    <a:pt x="18096" y="10571"/>
                    <a:pt x="18146" y="10587"/>
                  </a:cubicBezTo>
                  <a:cubicBezTo>
                    <a:pt x="18203" y="10612"/>
                    <a:pt x="18228" y="10645"/>
                    <a:pt x="18252" y="10571"/>
                  </a:cubicBezTo>
                  <a:cubicBezTo>
                    <a:pt x="18285" y="10497"/>
                    <a:pt x="18425" y="10317"/>
                    <a:pt x="18187" y="10472"/>
                  </a:cubicBezTo>
                  <a:close/>
                  <a:moveTo>
                    <a:pt x="25343" y="22274"/>
                  </a:moveTo>
                  <a:cubicBezTo>
                    <a:pt x="25310" y="22323"/>
                    <a:pt x="25212" y="22380"/>
                    <a:pt x="25343" y="22413"/>
                  </a:cubicBezTo>
                  <a:cubicBezTo>
                    <a:pt x="25474" y="22438"/>
                    <a:pt x="25565" y="22487"/>
                    <a:pt x="25532" y="22405"/>
                  </a:cubicBezTo>
                  <a:cubicBezTo>
                    <a:pt x="25491" y="22323"/>
                    <a:pt x="25450" y="22208"/>
                    <a:pt x="25343" y="22274"/>
                  </a:cubicBezTo>
                  <a:close/>
                  <a:moveTo>
                    <a:pt x="25786" y="23094"/>
                  </a:moveTo>
                  <a:cubicBezTo>
                    <a:pt x="25737" y="23160"/>
                    <a:pt x="25655" y="23300"/>
                    <a:pt x="25778" y="23332"/>
                  </a:cubicBezTo>
                  <a:cubicBezTo>
                    <a:pt x="25901" y="23357"/>
                    <a:pt x="26008" y="23406"/>
                    <a:pt x="25991" y="23308"/>
                  </a:cubicBezTo>
                  <a:cubicBezTo>
                    <a:pt x="25975" y="23209"/>
                    <a:pt x="25934" y="23004"/>
                    <a:pt x="25786" y="23094"/>
                  </a:cubicBezTo>
                  <a:close/>
                  <a:moveTo>
                    <a:pt x="27058" y="22586"/>
                  </a:moveTo>
                  <a:cubicBezTo>
                    <a:pt x="27009" y="22651"/>
                    <a:pt x="27034" y="22725"/>
                    <a:pt x="27124" y="22717"/>
                  </a:cubicBezTo>
                  <a:cubicBezTo>
                    <a:pt x="27214" y="22709"/>
                    <a:pt x="27206" y="22709"/>
                    <a:pt x="27206" y="22635"/>
                  </a:cubicBezTo>
                  <a:cubicBezTo>
                    <a:pt x="27206" y="22553"/>
                    <a:pt x="27206" y="22446"/>
                    <a:pt x="27058" y="22586"/>
                  </a:cubicBezTo>
                  <a:close/>
                  <a:moveTo>
                    <a:pt x="29545" y="22807"/>
                  </a:moveTo>
                  <a:cubicBezTo>
                    <a:pt x="29528" y="22856"/>
                    <a:pt x="29471" y="22938"/>
                    <a:pt x="29586" y="22955"/>
                  </a:cubicBezTo>
                  <a:cubicBezTo>
                    <a:pt x="29692" y="22979"/>
                    <a:pt x="29865" y="23053"/>
                    <a:pt x="29832" y="22947"/>
                  </a:cubicBezTo>
                  <a:cubicBezTo>
                    <a:pt x="29799" y="22840"/>
                    <a:pt x="29586" y="22750"/>
                    <a:pt x="29545" y="22807"/>
                  </a:cubicBezTo>
                  <a:close/>
                  <a:moveTo>
                    <a:pt x="22282" y="21617"/>
                  </a:moveTo>
                  <a:cubicBezTo>
                    <a:pt x="22282" y="21650"/>
                    <a:pt x="22331" y="21732"/>
                    <a:pt x="22405" y="21724"/>
                  </a:cubicBezTo>
                  <a:cubicBezTo>
                    <a:pt x="22479" y="21707"/>
                    <a:pt x="22585" y="21707"/>
                    <a:pt x="22528" y="21617"/>
                  </a:cubicBezTo>
                  <a:cubicBezTo>
                    <a:pt x="22462" y="21535"/>
                    <a:pt x="22282" y="21428"/>
                    <a:pt x="22282" y="21617"/>
                  </a:cubicBezTo>
                  <a:close/>
                  <a:moveTo>
                    <a:pt x="22602" y="21888"/>
                  </a:moveTo>
                  <a:cubicBezTo>
                    <a:pt x="22561" y="21921"/>
                    <a:pt x="22512" y="21978"/>
                    <a:pt x="22643" y="21995"/>
                  </a:cubicBezTo>
                  <a:cubicBezTo>
                    <a:pt x="22774" y="22011"/>
                    <a:pt x="22881" y="22069"/>
                    <a:pt x="22840" y="21986"/>
                  </a:cubicBezTo>
                  <a:cubicBezTo>
                    <a:pt x="22791" y="21904"/>
                    <a:pt x="22741" y="21822"/>
                    <a:pt x="22602" y="21888"/>
                  </a:cubicBezTo>
                  <a:close/>
                  <a:moveTo>
                    <a:pt x="40706" y="24695"/>
                  </a:moveTo>
                  <a:cubicBezTo>
                    <a:pt x="40648" y="24769"/>
                    <a:pt x="40550" y="24892"/>
                    <a:pt x="40640" y="24900"/>
                  </a:cubicBezTo>
                  <a:cubicBezTo>
                    <a:pt x="40731" y="24916"/>
                    <a:pt x="40960" y="24916"/>
                    <a:pt x="40919" y="24818"/>
                  </a:cubicBezTo>
                  <a:cubicBezTo>
                    <a:pt x="40878" y="24711"/>
                    <a:pt x="40788" y="24613"/>
                    <a:pt x="40706" y="24695"/>
                  </a:cubicBezTo>
                  <a:close/>
                  <a:moveTo>
                    <a:pt x="6082" y="3267"/>
                  </a:moveTo>
                  <a:cubicBezTo>
                    <a:pt x="6106" y="3349"/>
                    <a:pt x="6049" y="3300"/>
                    <a:pt x="6098" y="3382"/>
                  </a:cubicBezTo>
                  <a:cubicBezTo>
                    <a:pt x="6139" y="3456"/>
                    <a:pt x="6221" y="3530"/>
                    <a:pt x="6287" y="3538"/>
                  </a:cubicBezTo>
                  <a:cubicBezTo>
                    <a:pt x="6361" y="3546"/>
                    <a:pt x="6410" y="3538"/>
                    <a:pt x="6328" y="3464"/>
                  </a:cubicBezTo>
                  <a:cubicBezTo>
                    <a:pt x="6246" y="3382"/>
                    <a:pt x="6246" y="3365"/>
                    <a:pt x="6213" y="3300"/>
                  </a:cubicBezTo>
                  <a:cubicBezTo>
                    <a:pt x="6172" y="3226"/>
                    <a:pt x="6065" y="3160"/>
                    <a:pt x="6082" y="326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74"/>
            <p:cNvSpPr/>
            <p:nvPr/>
          </p:nvSpPr>
          <p:spPr>
            <a:xfrm>
              <a:off x="2531475" y="3925375"/>
              <a:ext cx="68150" cy="31825"/>
            </a:xfrm>
            <a:custGeom>
              <a:avLst/>
              <a:gdLst/>
              <a:ahLst/>
              <a:cxnLst/>
              <a:rect l="l" t="t" r="r" b="b"/>
              <a:pathLst>
                <a:path w="2726" h="1273" extrusionOk="0">
                  <a:moveTo>
                    <a:pt x="124" y="567"/>
                  </a:moveTo>
                  <a:cubicBezTo>
                    <a:pt x="58" y="583"/>
                    <a:pt x="1" y="665"/>
                    <a:pt x="83" y="681"/>
                  </a:cubicBezTo>
                  <a:cubicBezTo>
                    <a:pt x="157" y="690"/>
                    <a:pt x="263" y="772"/>
                    <a:pt x="263" y="673"/>
                  </a:cubicBezTo>
                  <a:cubicBezTo>
                    <a:pt x="263" y="575"/>
                    <a:pt x="247" y="542"/>
                    <a:pt x="124" y="567"/>
                  </a:cubicBezTo>
                  <a:close/>
                  <a:moveTo>
                    <a:pt x="1297" y="698"/>
                  </a:moveTo>
                  <a:cubicBezTo>
                    <a:pt x="1248" y="764"/>
                    <a:pt x="1273" y="837"/>
                    <a:pt x="1215" y="878"/>
                  </a:cubicBezTo>
                  <a:cubicBezTo>
                    <a:pt x="1158" y="911"/>
                    <a:pt x="1092" y="903"/>
                    <a:pt x="1076" y="961"/>
                  </a:cubicBezTo>
                  <a:cubicBezTo>
                    <a:pt x="1068" y="1018"/>
                    <a:pt x="1273" y="1272"/>
                    <a:pt x="1289" y="1231"/>
                  </a:cubicBezTo>
                  <a:cubicBezTo>
                    <a:pt x="1306" y="1190"/>
                    <a:pt x="1224" y="1067"/>
                    <a:pt x="1273" y="1026"/>
                  </a:cubicBezTo>
                  <a:cubicBezTo>
                    <a:pt x="1322" y="985"/>
                    <a:pt x="1519" y="1100"/>
                    <a:pt x="1527" y="1051"/>
                  </a:cubicBezTo>
                  <a:cubicBezTo>
                    <a:pt x="1535" y="1010"/>
                    <a:pt x="1338" y="887"/>
                    <a:pt x="1404" y="870"/>
                  </a:cubicBezTo>
                  <a:cubicBezTo>
                    <a:pt x="1470" y="854"/>
                    <a:pt x="1576" y="928"/>
                    <a:pt x="1634" y="919"/>
                  </a:cubicBezTo>
                  <a:cubicBezTo>
                    <a:pt x="1691" y="911"/>
                    <a:pt x="1659" y="837"/>
                    <a:pt x="1741" y="887"/>
                  </a:cubicBezTo>
                  <a:cubicBezTo>
                    <a:pt x="1814" y="936"/>
                    <a:pt x="1864" y="977"/>
                    <a:pt x="1872" y="936"/>
                  </a:cubicBezTo>
                  <a:cubicBezTo>
                    <a:pt x="1872" y="887"/>
                    <a:pt x="1765" y="813"/>
                    <a:pt x="1659" y="739"/>
                  </a:cubicBezTo>
                  <a:cubicBezTo>
                    <a:pt x="1560" y="665"/>
                    <a:pt x="1642" y="599"/>
                    <a:pt x="1511" y="575"/>
                  </a:cubicBezTo>
                  <a:cubicBezTo>
                    <a:pt x="1380" y="558"/>
                    <a:pt x="1355" y="591"/>
                    <a:pt x="1297" y="698"/>
                  </a:cubicBezTo>
                  <a:close/>
                  <a:moveTo>
                    <a:pt x="1913" y="107"/>
                  </a:moveTo>
                  <a:cubicBezTo>
                    <a:pt x="1765" y="66"/>
                    <a:pt x="1667" y="0"/>
                    <a:pt x="1659" y="66"/>
                  </a:cubicBezTo>
                  <a:cubicBezTo>
                    <a:pt x="1650" y="123"/>
                    <a:pt x="1757" y="222"/>
                    <a:pt x="1700" y="222"/>
                  </a:cubicBezTo>
                  <a:cubicBezTo>
                    <a:pt x="1642" y="230"/>
                    <a:pt x="1585" y="197"/>
                    <a:pt x="1560" y="238"/>
                  </a:cubicBezTo>
                  <a:cubicBezTo>
                    <a:pt x="1535" y="279"/>
                    <a:pt x="1618" y="345"/>
                    <a:pt x="1609" y="378"/>
                  </a:cubicBezTo>
                  <a:cubicBezTo>
                    <a:pt x="1601" y="411"/>
                    <a:pt x="1494" y="386"/>
                    <a:pt x="1585" y="444"/>
                  </a:cubicBezTo>
                  <a:cubicBezTo>
                    <a:pt x="1675" y="501"/>
                    <a:pt x="1749" y="476"/>
                    <a:pt x="1790" y="567"/>
                  </a:cubicBezTo>
                  <a:cubicBezTo>
                    <a:pt x="1823" y="657"/>
                    <a:pt x="1732" y="665"/>
                    <a:pt x="1880" y="698"/>
                  </a:cubicBezTo>
                  <a:cubicBezTo>
                    <a:pt x="2020" y="731"/>
                    <a:pt x="2126" y="764"/>
                    <a:pt x="2208" y="731"/>
                  </a:cubicBezTo>
                  <a:cubicBezTo>
                    <a:pt x="2290" y="690"/>
                    <a:pt x="2438" y="632"/>
                    <a:pt x="2446" y="575"/>
                  </a:cubicBezTo>
                  <a:cubicBezTo>
                    <a:pt x="2455" y="526"/>
                    <a:pt x="2200" y="402"/>
                    <a:pt x="2192" y="452"/>
                  </a:cubicBezTo>
                  <a:cubicBezTo>
                    <a:pt x="2176" y="509"/>
                    <a:pt x="2217" y="608"/>
                    <a:pt x="2143" y="567"/>
                  </a:cubicBezTo>
                  <a:cubicBezTo>
                    <a:pt x="2077" y="517"/>
                    <a:pt x="1880" y="394"/>
                    <a:pt x="1938" y="345"/>
                  </a:cubicBezTo>
                  <a:cubicBezTo>
                    <a:pt x="1995" y="296"/>
                    <a:pt x="2003" y="296"/>
                    <a:pt x="2052" y="288"/>
                  </a:cubicBezTo>
                  <a:cubicBezTo>
                    <a:pt x="2094" y="288"/>
                    <a:pt x="2061" y="238"/>
                    <a:pt x="2003" y="181"/>
                  </a:cubicBezTo>
                  <a:cubicBezTo>
                    <a:pt x="1954" y="123"/>
                    <a:pt x="1979" y="115"/>
                    <a:pt x="1913" y="107"/>
                  </a:cubicBezTo>
                  <a:close/>
                  <a:moveTo>
                    <a:pt x="2381" y="189"/>
                  </a:moveTo>
                  <a:cubicBezTo>
                    <a:pt x="2455" y="173"/>
                    <a:pt x="2537" y="140"/>
                    <a:pt x="2586" y="206"/>
                  </a:cubicBezTo>
                  <a:cubicBezTo>
                    <a:pt x="2643" y="263"/>
                    <a:pt x="2725" y="345"/>
                    <a:pt x="2643" y="337"/>
                  </a:cubicBezTo>
                  <a:cubicBezTo>
                    <a:pt x="2561" y="337"/>
                    <a:pt x="2405" y="378"/>
                    <a:pt x="2340" y="337"/>
                  </a:cubicBezTo>
                  <a:cubicBezTo>
                    <a:pt x="2274" y="296"/>
                    <a:pt x="2282" y="206"/>
                    <a:pt x="2381" y="189"/>
                  </a:cubicBezTo>
                  <a:close/>
                  <a:moveTo>
                    <a:pt x="813" y="263"/>
                  </a:moveTo>
                  <a:cubicBezTo>
                    <a:pt x="707" y="353"/>
                    <a:pt x="707" y="435"/>
                    <a:pt x="600" y="353"/>
                  </a:cubicBezTo>
                  <a:cubicBezTo>
                    <a:pt x="501" y="279"/>
                    <a:pt x="460" y="197"/>
                    <a:pt x="469" y="271"/>
                  </a:cubicBezTo>
                  <a:cubicBezTo>
                    <a:pt x="485" y="353"/>
                    <a:pt x="510" y="427"/>
                    <a:pt x="575" y="485"/>
                  </a:cubicBezTo>
                  <a:cubicBezTo>
                    <a:pt x="649" y="542"/>
                    <a:pt x="723" y="575"/>
                    <a:pt x="657" y="591"/>
                  </a:cubicBezTo>
                  <a:cubicBezTo>
                    <a:pt x="592" y="608"/>
                    <a:pt x="485" y="501"/>
                    <a:pt x="469" y="567"/>
                  </a:cubicBezTo>
                  <a:cubicBezTo>
                    <a:pt x="452" y="632"/>
                    <a:pt x="493" y="624"/>
                    <a:pt x="493" y="706"/>
                  </a:cubicBezTo>
                  <a:cubicBezTo>
                    <a:pt x="493" y="780"/>
                    <a:pt x="477" y="829"/>
                    <a:pt x="403" y="829"/>
                  </a:cubicBezTo>
                  <a:cubicBezTo>
                    <a:pt x="321" y="829"/>
                    <a:pt x="263" y="862"/>
                    <a:pt x="247" y="813"/>
                  </a:cubicBezTo>
                  <a:cubicBezTo>
                    <a:pt x="239" y="772"/>
                    <a:pt x="140" y="837"/>
                    <a:pt x="165" y="895"/>
                  </a:cubicBezTo>
                  <a:cubicBezTo>
                    <a:pt x="198" y="961"/>
                    <a:pt x="296" y="1010"/>
                    <a:pt x="354" y="1051"/>
                  </a:cubicBezTo>
                  <a:cubicBezTo>
                    <a:pt x="419" y="1092"/>
                    <a:pt x="477" y="1125"/>
                    <a:pt x="485" y="1084"/>
                  </a:cubicBezTo>
                  <a:cubicBezTo>
                    <a:pt x="493" y="1034"/>
                    <a:pt x="411" y="985"/>
                    <a:pt x="493" y="961"/>
                  </a:cubicBezTo>
                  <a:cubicBezTo>
                    <a:pt x="575" y="944"/>
                    <a:pt x="649" y="1018"/>
                    <a:pt x="682" y="961"/>
                  </a:cubicBezTo>
                  <a:cubicBezTo>
                    <a:pt x="715" y="903"/>
                    <a:pt x="616" y="837"/>
                    <a:pt x="748" y="837"/>
                  </a:cubicBezTo>
                  <a:cubicBezTo>
                    <a:pt x="871" y="837"/>
                    <a:pt x="994" y="887"/>
                    <a:pt x="1010" y="796"/>
                  </a:cubicBezTo>
                  <a:cubicBezTo>
                    <a:pt x="1027" y="706"/>
                    <a:pt x="1010" y="649"/>
                    <a:pt x="1100" y="575"/>
                  </a:cubicBezTo>
                  <a:cubicBezTo>
                    <a:pt x="1199" y="501"/>
                    <a:pt x="1297" y="435"/>
                    <a:pt x="1322" y="386"/>
                  </a:cubicBezTo>
                  <a:cubicBezTo>
                    <a:pt x="1338" y="329"/>
                    <a:pt x="1355" y="304"/>
                    <a:pt x="1338" y="271"/>
                  </a:cubicBezTo>
                  <a:cubicBezTo>
                    <a:pt x="1322" y="238"/>
                    <a:pt x="1330" y="214"/>
                    <a:pt x="1240" y="230"/>
                  </a:cubicBezTo>
                  <a:cubicBezTo>
                    <a:pt x="1150" y="247"/>
                    <a:pt x="1215" y="378"/>
                    <a:pt x="1051" y="337"/>
                  </a:cubicBezTo>
                  <a:cubicBezTo>
                    <a:pt x="887" y="288"/>
                    <a:pt x="895" y="197"/>
                    <a:pt x="813" y="26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74"/>
            <p:cNvSpPr/>
            <p:nvPr/>
          </p:nvSpPr>
          <p:spPr>
            <a:xfrm>
              <a:off x="2531475" y="3925375"/>
              <a:ext cx="68150" cy="31825"/>
            </a:xfrm>
            <a:custGeom>
              <a:avLst/>
              <a:gdLst/>
              <a:ahLst/>
              <a:cxnLst/>
              <a:rect l="l" t="t" r="r" b="b"/>
              <a:pathLst>
                <a:path w="2726" h="1273" fill="none" extrusionOk="0">
                  <a:moveTo>
                    <a:pt x="124" y="567"/>
                  </a:moveTo>
                  <a:cubicBezTo>
                    <a:pt x="58" y="583"/>
                    <a:pt x="1" y="665"/>
                    <a:pt x="83" y="681"/>
                  </a:cubicBezTo>
                  <a:cubicBezTo>
                    <a:pt x="157" y="690"/>
                    <a:pt x="263" y="772"/>
                    <a:pt x="263" y="673"/>
                  </a:cubicBezTo>
                  <a:cubicBezTo>
                    <a:pt x="263" y="575"/>
                    <a:pt x="247" y="542"/>
                    <a:pt x="124" y="567"/>
                  </a:cubicBezTo>
                  <a:close/>
                  <a:moveTo>
                    <a:pt x="1297" y="698"/>
                  </a:moveTo>
                  <a:cubicBezTo>
                    <a:pt x="1248" y="764"/>
                    <a:pt x="1273" y="837"/>
                    <a:pt x="1215" y="878"/>
                  </a:cubicBezTo>
                  <a:cubicBezTo>
                    <a:pt x="1158" y="911"/>
                    <a:pt x="1092" y="903"/>
                    <a:pt x="1076" y="961"/>
                  </a:cubicBezTo>
                  <a:cubicBezTo>
                    <a:pt x="1068" y="1018"/>
                    <a:pt x="1273" y="1272"/>
                    <a:pt x="1289" y="1231"/>
                  </a:cubicBezTo>
                  <a:cubicBezTo>
                    <a:pt x="1306" y="1190"/>
                    <a:pt x="1224" y="1067"/>
                    <a:pt x="1273" y="1026"/>
                  </a:cubicBezTo>
                  <a:cubicBezTo>
                    <a:pt x="1322" y="985"/>
                    <a:pt x="1519" y="1100"/>
                    <a:pt x="1527" y="1051"/>
                  </a:cubicBezTo>
                  <a:cubicBezTo>
                    <a:pt x="1535" y="1010"/>
                    <a:pt x="1338" y="887"/>
                    <a:pt x="1404" y="870"/>
                  </a:cubicBezTo>
                  <a:cubicBezTo>
                    <a:pt x="1470" y="854"/>
                    <a:pt x="1576" y="928"/>
                    <a:pt x="1634" y="919"/>
                  </a:cubicBezTo>
                  <a:cubicBezTo>
                    <a:pt x="1691" y="911"/>
                    <a:pt x="1659" y="837"/>
                    <a:pt x="1741" y="887"/>
                  </a:cubicBezTo>
                  <a:cubicBezTo>
                    <a:pt x="1814" y="936"/>
                    <a:pt x="1864" y="977"/>
                    <a:pt x="1872" y="936"/>
                  </a:cubicBezTo>
                  <a:cubicBezTo>
                    <a:pt x="1872" y="887"/>
                    <a:pt x="1765" y="813"/>
                    <a:pt x="1659" y="739"/>
                  </a:cubicBezTo>
                  <a:cubicBezTo>
                    <a:pt x="1560" y="665"/>
                    <a:pt x="1642" y="599"/>
                    <a:pt x="1511" y="575"/>
                  </a:cubicBezTo>
                  <a:cubicBezTo>
                    <a:pt x="1380" y="558"/>
                    <a:pt x="1355" y="591"/>
                    <a:pt x="1297" y="698"/>
                  </a:cubicBezTo>
                  <a:close/>
                  <a:moveTo>
                    <a:pt x="1913" y="107"/>
                  </a:moveTo>
                  <a:cubicBezTo>
                    <a:pt x="1765" y="66"/>
                    <a:pt x="1667" y="0"/>
                    <a:pt x="1659" y="66"/>
                  </a:cubicBezTo>
                  <a:cubicBezTo>
                    <a:pt x="1650" y="123"/>
                    <a:pt x="1757" y="222"/>
                    <a:pt x="1700" y="222"/>
                  </a:cubicBezTo>
                  <a:cubicBezTo>
                    <a:pt x="1642" y="230"/>
                    <a:pt x="1585" y="197"/>
                    <a:pt x="1560" y="238"/>
                  </a:cubicBezTo>
                  <a:cubicBezTo>
                    <a:pt x="1535" y="279"/>
                    <a:pt x="1618" y="345"/>
                    <a:pt x="1609" y="378"/>
                  </a:cubicBezTo>
                  <a:cubicBezTo>
                    <a:pt x="1601" y="411"/>
                    <a:pt x="1494" y="386"/>
                    <a:pt x="1585" y="444"/>
                  </a:cubicBezTo>
                  <a:cubicBezTo>
                    <a:pt x="1675" y="501"/>
                    <a:pt x="1749" y="476"/>
                    <a:pt x="1790" y="567"/>
                  </a:cubicBezTo>
                  <a:cubicBezTo>
                    <a:pt x="1823" y="657"/>
                    <a:pt x="1732" y="665"/>
                    <a:pt x="1880" y="698"/>
                  </a:cubicBezTo>
                  <a:cubicBezTo>
                    <a:pt x="2020" y="731"/>
                    <a:pt x="2126" y="764"/>
                    <a:pt x="2208" y="731"/>
                  </a:cubicBezTo>
                  <a:cubicBezTo>
                    <a:pt x="2290" y="690"/>
                    <a:pt x="2438" y="632"/>
                    <a:pt x="2446" y="575"/>
                  </a:cubicBezTo>
                  <a:cubicBezTo>
                    <a:pt x="2455" y="526"/>
                    <a:pt x="2200" y="402"/>
                    <a:pt x="2192" y="452"/>
                  </a:cubicBezTo>
                  <a:cubicBezTo>
                    <a:pt x="2176" y="509"/>
                    <a:pt x="2217" y="608"/>
                    <a:pt x="2143" y="567"/>
                  </a:cubicBezTo>
                  <a:cubicBezTo>
                    <a:pt x="2077" y="517"/>
                    <a:pt x="1880" y="394"/>
                    <a:pt x="1938" y="345"/>
                  </a:cubicBezTo>
                  <a:cubicBezTo>
                    <a:pt x="1995" y="296"/>
                    <a:pt x="2003" y="296"/>
                    <a:pt x="2052" y="288"/>
                  </a:cubicBezTo>
                  <a:cubicBezTo>
                    <a:pt x="2094" y="288"/>
                    <a:pt x="2061" y="238"/>
                    <a:pt x="2003" y="181"/>
                  </a:cubicBezTo>
                  <a:cubicBezTo>
                    <a:pt x="1954" y="123"/>
                    <a:pt x="1979" y="115"/>
                    <a:pt x="1913" y="107"/>
                  </a:cubicBezTo>
                  <a:close/>
                  <a:moveTo>
                    <a:pt x="2381" y="189"/>
                  </a:moveTo>
                  <a:cubicBezTo>
                    <a:pt x="2455" y="173"/>
                    <a:pt x="2537" y="140"/>
                    <a:pt x="2586" y="206"/>
                  </a:cubicBezTo>
                  <a:cubicBezTo>
                    <a:pt x="2643" y="263"/>
                    <a:pt x="2725" y="345"/>
                    <a:pt x="2643" y="337"/>
                  </a:cubicBezTo>
                  <a:cubicBezTo>
                    <a:pt x="2561" y="337"/>
                    <a:pt x="2405" y="378"/>
                    <a:pt x="2340" y="337"/>
                  </a:cubicBezTo>
                  <a:cubicBezTo>
                    <a:pt x="2274" y="296"/>
                    <a:pt x="2282" y="206"/>
                    <a:pt x="2381" y="189"/>
                  </a:cubicBezTo>
                  <a:close/>
                  <a:moveTo>
                    <a:pt x="813" y="263"/>
                  </a:moveTo>
                  <a:cubicBezTo>
                    <a:pt x="707" y="353"/>
                    <a:pt x="707" y="435"/>
                    <a:pt x="600" y="353"/>
                  </a:cubicBezTo>
                  <a:cubicBezTo>
                    <a:pt x="501" y="279"/>
                    <a:pt x="460" y="197"/>
                    <a:pt x="469" y="271"/>
                  </a:cubicBezTo>
                  <a:cubicBezTo>
                    <a:pt x="485" y="353"/>
                    <a:pt x="510" y="427"/>
                    <a:pt x="575" y="485"/>
                  </a:cubicBezTo>
                  <a:cubicBezTo>
                    <a:pt x="649" y="542"/>
                    <a:pt x="723" y="575"/>
                    <a:pt x="657" y="591"/>
                  </a:cubicBezTo>
                  <a:cubicBezTo>
                    <a:pt x="592" y="608"/>
                    <a:pt x="485" y="501"/>
                    <a:pt x="469" y="567"/>
                  </a:cubicBezTo>
                  <a:cubicBezTo>
                    <a:pt x="452" y="632"/>
                    <a:pt x="493" y="624"/>
                    <a:pt x="493" y="706"/>
                  </a:cubicBezTo>
                  <a:cubicBezTo>
                    <a:pt x="493" y="780"/>
                    <a:pt x="477" y="829"/>
                    <a:pt x="403" y="829"/>
                  </a:cubicBezTo>
                  <a:cubicBezTo>
                    <a:pt x="321" y="829"/>
                    <a:pt x="263" y="862"/>
                    <a:pt x="247" y="813"/>
                  </a:cubicBezTo>
                  <a:cubicBezTo>
                    <a:pt x="239" y="772"/>
                    <a:pt x="140" y="837"/>
                    <a:pt x="165" y="895"/>
                  </a:cubicBezTo>
                  <a:cubicBezTo>
                    <a:pt x="198" y="961"/>
                    <a:pt x="296" y="1010"/>
                    <a:pt x="354" y="1051"/>
                  </a:cubicBezTo>
                  <a:cubicBezTo>
                    <a:pt x="419" y="1092"/>
                    <a:pt x="477" y="1125"/>
                    <a:pt x="485" y="1084"/>
                  </a:cubicBezTo>
                  <a:cubicBezTo>
                    <a:pt x="493" y="1034"/>
                    <a:pt x="411" y="985"/>
                    <a:pt x="493" y="961"/>
                  </a:cubicBezTo>
                  <a:cubicBezTo>
                    <a:pt x="575" y="944"/>
                    <a:pt x="649" y="1018"/>
                    <a:pt x="682" y="961"/>
                  </a:cubicBezTo>
                  <a:cubicBezTo>
                    <a:pt x="715" y="903"/>
                    <a:pt x="616" y="837"/>
                    <a:pt x="748" y="837"/>
                  </a:cubicBezTo>
                  <a:cubicBezTo>
                    <a:pt x="871" y="837"/>
                    <a:pt x="994" y="887"/>
                    <a:pt x="1010" y="796"/>
                  </a:cubicBezTo>
                  <a:cubicBezTo>
                    <a:pt x="1027" y="706"/>
                    <a:pt x="1010" y="649"/>
                    <a:pt x="1100" y="575"/>
                  </a:cubicBezTo>
                  <a:cubicBezTo>
                    <a:pt x="1199" y="501"/>
                    <a:pt x="1297" y="435"/>
                    <a:pt x="1322" y="386"/>
                  </a:cubicBezTo>
                  <a:cubicBezTo>
                    <a:pt x="1338" y="329"/>
                    <a:pt x="1355" y="304"/>
                    <a:pt x="1338" y="271"/>
                  </a:cubicBezTo>
                  <a:cubicBezTo>
                    <a:pt x="1322" y="238"/>
                    <a:pt x="1330" y="214"/>
                    <a:pt x="1240" y="230"/>
                  </a:cubicBezTo>
                  <a:cubicBezTo>
                    <a:pt x="1150" y="247"/>
                    <a:pt x="1215" y="378"/>
                    <a:pt x="1051" y="337"/>
                  </a:cubicBezTo>
                  <a:cubicBezTo>
                    <a:pt x="887" y="288"/>
                    <a:pt x="895" y="197"/>
                    <a:pt x="813" y="26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74"/>
            <p:cNvSpPr/>
            <p:nvPr/>
          </p:nvSpPr>
          <p:spPr>
            <a:xfrm>
              <a:off x="2871025" y="3981175"/>
              <a:ext cx="9475" cy="6175"/>
            </a:xfrm>
            <a:custGeom>
              <a:avLst/>
              <a:gdLst/>
              <a:ahLst/>
              <a:cxnLst/>
              <a:rect l="l" t="t" r="r" b="b"/>
              <a:pathLst>
                <a:path w="379" h="247" extrusionOk="0">
                  <a:moveTo>
                    <a:pt x="91" y="25"/>
                  </a:moveTo>
                  <a:cubicBezTo>
                    <a:pt x="42" y="42"/>
                    <a:pt x="1" y="173"/>
                    <a:pt x="108" y="206"/>
                  </a:cubicBezTo>
                  <a:cubicBezTo>
                    <a:pt x="206" y="247"/>
                    <a:pt x="378" y="206"/>
                    <a:pt x="313" y="115"/>
                  </a:cubicBezTo>
                  <a:cubicBezTo>
                    <a:pt x="247" y="25"/>
                    <a:pt x="173" y="1"/>
                    <a:pt x="91"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74"/>
            <p:cNvSpPr/>
            <p:nvPr/>
          </p:nvSpPr>
          <p:spPr>
            <a:xfrm>
              <a:off x="2871025" y="3981175"/>
              <a:ext cx="9475" cy="6175"/>
            </a:xfrm>
            <a:custGeom>
              <a:avLst/>
              <a:gdLst/>
              <a:ahLst/>
              <a:cxnLst/>
              <a:rect l="l" t="t" r="r" b="b"/>
              <a:pathLst>
                <a:path w="379" h="247" fill="none" extrusionOk="0">
                  <a:moveTo>
                    <a:pt x="91" y="25"/>
                  </a:moveTo>
                  <a:cubicBezTo>
                    <a:pt x="42" y="42"/>
                    <a:pt x="1" y="173"/>
                    <a:pt x="108" y="206"/>
                  </a:cubicBezTo>
                  <a:cubicBezTo>
                    <a:pt x="206" y="247"/>
                    <a:pt x="378" y="206"/>
                    <a:pt x="313" y="115"/>
                  </a:cubicBezTo>
                  <a:cubicBezTo>
                    <a:pt x="247" y="25"/>
                    <a:pt x="173" y="1"/>
                    <a:pt x="91"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74"/>
            <p:cNvSpPr/>
            <p:nvPr/>
          </p:nvSpPr>
          <p:spPr>
            <a:xfrm>
              <a:off x="2882325" y="3988150"/>
              <a:ext cx="5775" cy="5575"/>
            </a:xfrm>
            <a:custGeom>
              <a:avLst/>
              <a:gdLst/>
              <a:ahLst/>
              <a:cxnLst/>
              <a:rect l="l" t="t" r="r" b="b"/>
              <a:pathLst>
                <a:path w="231" h="223" extrusionOk="0">
                  <a:moveTo>
                    <a:pt x="0" y="115"/>
                  </a:moveTo>
                  <a:cubicBezTo>
                    <a:pt x="33" y="181"/>
                    <a:pt x="156" y="222"/>
                    <a:pt x="181" y="173"/>
                  </a:cubicBezTo>
                  <a:cubicBezTo>
                    <a:pt x="205" y="132"/>
                    <a:pt x="230" y="83"/>
                    <a:pt x="189" y="42"/>
                  </a:cubicBezTo>
                  <a:cubicBezTo>
                    <a:pt x="148" y="1"/>
                    <a:pt x="0" y="17"/>
                    <a:pt x="0" y="11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74"/>
            <p:cNvSpPr/>
            <p:nvPr/>
          </p:nvSpPr>
          <p:spPr>
            <a:xfrm>
              <a:off x="2882325" y="3988150"/>
              <a:ext cx="5775" cy="5575"/>
            </a:xfrm>
            <a:custGeom>
              <a:avLst/>
              <a:gdLst/>
              <a:ahLst/>
              <a:cxnLst/>
              <a:rect l="l" t="t" r="r" b="b"/>
              <a:pathLst>
                <a:path w="231" h="223" fill="none" extrusionOk="0">
                  <a:moveTo>
                    <a:pt x="0" y="115"/>
                  </a:moveTo>
                  <a:cubicBezTo>
                    <a:pt x="33" y="181"/>
                    <a:pt x="156" y="222"/>
                    <a:pt x="181" y="173"/>
                  </a:cubicBezTo>
                  <a:cubicBezTo>
                    <a:pt x="205" y="132"/>
                    <a:pt x="230" y="83"/>
                    <a:pt x="189" y="42"/>
                  </a:cubicBezTo>
                  <a:cubicBezTo>
                    <a:pt x="148" y="1"/>
                    <a:pt x="0" y="17"/>
                    <a:pt x="0" y="11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74"/>
            <p:cNvSpPr/>
            <p:nvPr/>
          </p:nvSpPr>
          <p:spPr>
            <a:xfrm>
              <a:off x="2948175" y="3995325"/>
              <a:ext cx="40025" cy="24450"/>
            </a:xfrm>
            <a:custGeom>
              <a:avLst/>
              <a:gdLst/>
              <a:ahLst/>
              <a:cxnLst/>
              <a:rect l="l" t="t" r="r" b="b"/>
              <a:pathLst>
                <a:path w="1601" h="978" extrusionOk="0">
                  <a:moveTo>
                    <a:pt x="247" y="34"/>
                  </a:moveTo>
                  <a:cubicBezTo>
                    <a:pt x="124" y="34"/>
                    <a:pt x="1" y="1"/>
                    <a:pt x="33" y="66"/>
                  </a:cubicBezTo>
                  <a:cubicBezTo>
                    <a:pt x="66" y="132"/>
                    <a:pt x="173" y="132"/>
                    <a:pt x="214" y="149"/>
                  </a:cubicBezTo>
                  <a:cubicBezTo>
                    <a:pt x="255" y="165"/>
                    <a:pt x="181" y="247"/>
                    <a:pt x="239" y="263"/>
                  </a:cubicBezTo>
                  <a:cubicBezTo>
                    <a:pt x="304" y="280"/>
                    <a:pt x="452" y="173"/>
                    <a:pt x="468" y="231"/>
                  </a:cubicBezTo>
                  <a:cubicBezTo>
                    <a:pt x="485" y="296"/>
                    <a:pt x="395" y="354"/>
                    <a:pt x="477" y="362"/>
                  </a:cubicBezTo>
                  <a:cubicBezTo>
                    <a:pt x="559" y="378"/>
                    <a:pt x="665" y="370"/>
                    <a:pt x="723" y="387"/>
                  </a:cubicBezTo>
                  <a:cubicBezTo>
                    <a:pt x="780" y="411"/>
                    <a:pt x="969" y="460"/>
                    <a:pt x="1018" y="551"/>
                  </a:cubicBezTo>
                  <a:cubicBezTo>
                    <a:pt x="1076" y="641"/>
                    <a:pt x="1182" y="657"/>
                    <a:pt x="1256" y="772"/>
                  </a:cubicBezTo>
                  <a:cubicBezTo>
                    <a:pt x="1330" y="895"/>
                    <a:pt x="1404" y="977"/>
                    <a:pt x="1437" y="953"/>
                  </a:cubicBezTo>
                  <a:cubicBezTo>
                    <a:pt x="1470" y="928"/>
                    <a:pt x="1404" y="821"/>
                    <a:pt x="1445" y="805"/>
                  </a:cubicBezTo>
                  <a:cubicBezTo>
                    <a:pt x="1494" y="780"/>
                    <a:pt x="1601" y="846"/>
                    <a:pt x="1601" y="780"/>
                  </a:cubicBezTo>
                  <a:cubicBezTo>
                    <a:pt x="1601" y="715"/>
                    <a:pt x="1461" y="715"/>
                    <a:pt x="1470" y="674"/>
                  </a:cubicBezTo>
                  <a:cubicBezTo>
                    <a:pt x="1478" y="633"/>
                    <a:pt x="1560" y="600"/>
                    <a:pt x="1502" y="592"/>
                  </a:cubicBezTo>
                  <a:cubicBezTo>
                    <a:pt x="1437" y="583"/>
                    <a:pt x="1437" y="583"/>
                    <a:pt x="1363" y="567"/>
                  </a:cubicBezTo>
                  <a:cubicBezTo>
                    <a:pt x="1289" y="551"/>
                    <a:pt x="1330" y="534"/>
                    <a:pt x="1306" y="485"/>
                  </a:cubicBezTo>
                  <a:cubicBezTo>
                    <a:pt x="1281" y="436"/>
                    <a:pt x="1240" y="460"/>
                    <a:pt x="1223" y="403"/>
                  </a:cubicBezTo>
                  <a:cubicBezTo>
                    <a:pt x="1215" y="354"/>
                    <a:pt x="1240" y="321"/>
                    <a:pt x="1207" y="321"/>
                  </a:cubicBezTo>
                  <a:cubicBezTo>
                    <a:pt x="1166" y="313"/>
                    <a:pt x="1191" y="403"/>
                    <a:pt x="1109" y="370"/>
                  </a:cubicBezTo>
                  <a:cubicBezTo>
                    <a:pt x="1035" y="337"/>
                    <a:pt x="1059" y="329"/>
                    <a:pt x="1018" y="296"/>
                  </a:cubicBezTo>
                  <a:cubicBezTo>
                    <a:pt x="977" y="255"/>
                    <a:pt x="953" y="280"/>
                    <a:pt x="928" y="255"/>
                  </a:cubicBezTo>
                  <a:cubicBezTo>
                    <a:pt x="903" y="231"/>
                    <a:pt x="961" y="165"/>
                    <a:pt x="879" y="149"/>
                  </a:cubicBezTo>
                  <a:cubicBezTo>
                    <a:pt x="797" y="132"/>
                    <a:pt x="813" y="165"/>
                    <a:pt x="723" y="181"/>
                  </a:cubicBezTo>
                  <a:cubicBezTo>
                    <a:pt x="633" y="190"/>
                    <a:pt x="674" y="198"/>
                    <a:pt x="592" y="157"/>
                  </a:cubicBezTo>
                  <a:cubicBezTo>
                    <a:pt x="501" y="108"/>
                    <a:pt x="518" y="149"/>
                    <a:pt x="427" y="108"/>
                  </a:cubicBezTo>
                  <a:cubicBezTo>
                    <a:pt x="337" y="66"/>
                    <a:pt x="477" y="9"/>
                    <a:pt x="247" y="3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74"/>
            <p:cNvSpPr/>
            <p:nvPr/>
          </p:nvSpPr>
          <p:spPr>
            <a:xfrm>
              <a:off x="2948175" y="3995325"/>
              <a:ext cx="40025" cy="24450"/>
            </a:xfrm>
            <a:custGeom>
              <a:avLst/>
              <a:gdLst/>
              <a:ahLst/>
              <a:cxnLst/>
              <a:rect l="l" t="t" r="r" b="b"/>
              <a:pathLst>
                <a:path w="1601" h="978" fill="none" extrusionOk="0">
                  <a:moveTo>
                    <a:pt x="247" y="34"/>
                  </a:moveTo>
                  <a:cubicBezTo>
                    <a:pt x="124" y="34"/>
                    <a:pt x="1" y="1"/>
                    <a:pt x="33" y="66"/>
                  </a:cubicBezTo>
                  <a:cubicBezTo>
                    <a:pt x="66" y="132"/>
                    <a:pt x="173" y="132"/>
                    <a:pt x="214" y="149"/>
                  </a:cubicBezTo>
                  <a:cubicBezTo>
                    <a:pt x="255" y="165"/>
                    <a:pt x="181" y="247"/>
                    <a:pt x="239" y="263"/>
                  </a:cubicBezTo>
                  <a:cubicBezTo>
                    <a:pt x="304" y="280"/>
                    <a:pt x="452" y="173"/>
                    <a:pt x="468" y="231"/>
                  </a:cubicBezTo>
                  <a:cubicBezTo>
                    <a:pt x="485" y="296"/>
                    <a:pt x="395" y="354"/>
                    <a:pt x="477" y="362"/>
                  </a:cubicBezTo>
                  <a:cubicBezTo>
                    <a:pt x="559" y="378"/>
                    <a:pt x="665" y="370"/>
                    <a:pt x="723" y="387"/>
                  </a:cubicBezTo>
                  <a:cubicBezTo>
                    <a:pt x="780" y="411"/>
                    <a:pt x="969" y="460"/>
                    <a:pt x="1018" y="551"/>
                  </a:cubicBezTo>
                  <a:cubicBezTo>
                    <a:pt x="1076" y="641"/>
                    <a:pt x="1182" y="657"/>
                    <a:pt x="1256" y="772"/>
                  </a:cubicBezTo>
                  <a:cubicBezTo>
                    <a:pt x="1330" y="895"/>
                    <a:pt x="1404" y="977"/>
                    <a:pt x="1437" y="953"/>
                  </a:cubicBezTo>
                  <a:cubicBezTo>
                    <a:pt x="1470" y="928"/>
                    <a:pt x="1404" y="821"/>
                    <a:pt x="1445" y="805"/>
                  </a:cubicBezTo>
                  <a:cubicBezTo>
                    <a:pt x="1494" y="780"/>
                    <a:pt x="1601" y="846"/>
                    <a:pt x="1601" y="780"/>
                  </a:cubicBezTo>
                  <a:cubicBezTo>
                    <a:pt x="1601" y="715"/>
                    <a:pt x="1461" y="715"/>
                    <a:pt x="1470" y="674"/>
                  </a:cubicBezTo>
                  <a:cubicBezTo>
                    <a:pt x="1478" y="633"/>
                    <a:pt x="1560" y="600"/>
                    <a:pt x="1502" y="592"/>
                  </a:cubicBezTo>
                  <a:cubicBezTo>
                    <a:pt x="1437" y="583"/>
                    <a:pt x="1437" y="583"/>
                    <a:pt x="1363" y="567"/>
                  </a:cubicBezTo>
                  <a:cubicBezTo>
                    <a:pt x="1289" y="551"/>
                    <a:pt x="1330" y="534"/>
                    <a:pt x="1306" y="485"/>
                  </a:cubicBezTo>
                  <a:cubicBezTo>
                    <a:pt x="1281" y="436"/>
                    <a:pt x="1240" y="460"/>
                    <a:pt x="1223" y="403"/>
                  </a:cubicBezTo>
                  <a:cubicBezTo>
                    <a:pt x="1215" y="354"/>
                    <a:pt x="1240" y="321"/>
                    <a:pt x="1207" y="321"/>
                  </a:cubicBezTo>
                  <a:cubicBezTo>
                    <a:pt x="1166" y="313"/>
                    <a:pt x="1191" y="403"/>
                    <a:pt x="1109" y="370"/>
                  </a:cubicBezTo>
                  <a:cubicBezTo>
                    <a:pt x="1035" y="337"/>
                    <a:pt x="1059" y="329"/>
                    <a:pt x="1018" y="296"/>
                  </a:cubicBezTo>
                  <a:cubicBezTo>
                    <a:pt x="977" y="255"/>
                    <a:pt x="953" y="280"/>
                    <a:pt x="928" y="255"/>
                  </a:cubicBezTo>
                  <a:cubicBezTo>
                    <a:pt x="903" y="231"/>
                    <a:pt x="961" y="165"/>
                    <a:pt x="879" y="149"/>
                  </a:cubicBezTo>
                  <a:cubicBezTo>
                    <a:pt x="797" y="132"/>
                    <a:pt x="813" y="165"/>
                    <a:pt x="723" y="181"/>
                  </a:cubicBezTo>
                  <a:cubicBezTo>
                    <a:pt x="633" y="190"/>
                    <a:pt x="674" y="198"/>
                    <a:pt x="592" y="157"/>
                  </a:cubicBezTo>
                  <a:cubicBezTo>
                    <a:pt x="501" y="108"/>
                    <a:pt x="518" y="149"/>
                    <a:pt x="427" y="108"/>
                  </a:cubicBezTo>
                  <a:cubicBezTo>
                    <a:pt x="337" y="66"/>
                    <a:pt x="477" y="9"/>
                    <a:pt x="247" y="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274"/>
            <p:cNvSpPr/>
            <p:nvPr/>
          </p:nvSpPr>
          <p:spPr>
            <a:xfrm>
              <a:off x="3410225" y="3611250"/>
              <a:ext cx="45975" cy="76775"/>
            </a:xfrm>
            <a:custGeom>
              <a:avLst/>
              <a:gdLst/>
              <a:ahLst/>
              <a:cxnLst/>
              <a:rect l="l" t="t" r="r" b="b"/>
              <a:pathLst>
                <a:path w="1839" h="3071" extrusionOk="0">
                  <a:moveTo>
                    <a:pt x="1674" y="2840"/>
                  </a:moveTo>
                  <a:cubicBezTo>
                    <a:pt x="1617" y="2840"/>
                    <a:pt x="1576" y="2881"/>
                    <a:pt x="1625" y="2922"/>
                  </a:cubicBezTo>
                  <a:cubicBezTo>
                    <a:pt x="1683" y="2964"/>
                    <a:pt x="1683" y="3070"/>
                    <a:pt x="1765" y="3013"/>
                  </a:cubicBezTo>
                  <a:cubicBezTo>
                    <a:pt x="1839" y="2964"/>
                    <a:pt x="1814" y="2914"/>
                    <a:pt x="1765" y="2873"/>
                  </a:cubicBezTo>
                  <a:cubicBezTo>
                    <a:pt x="1724" y="2832"/>
                    <a:pt x="1699" y="2840"/>
                    <a:pt x="1674" y="2840"/>
                  </a:cubicBezTo>
                  <a:close/>
                  <a:moveTo>
                    <a:pt x="8" y="132"/>
                  </a:moveTo>
                  <a:cubicBezTo>
                    <a:pt x="0" y="181"/>
                    <a:pt x="0" y="255"/>
                    <a:pt x="33" y="264"/>
                  </a:cubicBezTo>
                  <a:cubicBezTo>
                    <a:pt x="66" y="280"/>
                    <a:pt x="123" y="354"/>
                    <a:pt x="132" y="264"/>
                  </a:cubicBezTo>
                  <a:cubicBezTo>
                    <a:pt x="132" y="173"/>
                    <a:pt x="25" y="1"/>
                    <a:pt x="8" y="13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274"/>
            <p:cNvSpPr/>
            <p:nvPr/>
          </p:nvSpPr>
          <p:spPr>
            <a:xfrm>
              <a:off x="3410225" y="3611250"/>
              <a:ext cx="45975" cy="76775"/>
            </a:xfrm>
            <a:custGeom>
              <a:avLst/>
              <a:gdLst/>
              <a:ahLst/>
              <a:cxnLst/>
              <a:rect l="l" t="t" r="r" b="b"/>
              <a:pathLst>
                <a:path w="1839" h="3071" fill="none" extrusionOk="0">
                  <a:moveTo>
                    <a:pt x="1674" y="2840"/>
                  </a:moveTo>
                  <a:cubicBezTo>
                    <a:pt x="1617" y="2840"/>
                    <a:pt x="1576" y="2881"/>
                    <a:pt x="1625" y="2922"/>
                  </a:cubicBezTo>
                  <a:cubicBezTo>
                    <a:pt x="1683" y="2964"/>
                    <a:pt x="1683" y="3070"/>
                    <a:pt x="1765" y="3013"/>
                  </a:cubicBezTo>
                  <a:cubicBezTo>
                    <a:pt x="1839" y="2964"/>
                    <a:pt x="1814" y="2914"/>
                    <a:pt x="1765" y="2873"/>
                  </a:cubicBezTo>
                  <a:cubicBezTo>
                    <a:pt x="1724" y="2832"/>
                    <a:pt x="1699" y="2840"/>
                    <a:pt x="1674" y="2840"/>
                  </a:cubicBezTo>
                  <a:close/>
                  <a:moveTo>
                    <a:pt x="8" y="132"/>
                  </a:moveTo>
                  <a:cubicBezTo>
                    <a:pt x="0" y="181"/>
                    <a:pt x="0" y="255"/>
                    <a:pt x="33" y="264"/>
                  </a:cubicBezTo>
                  <a:cubicBezTo>
                    <a:pt x="66" y="280"/>
                    <a:pt x="123" y="354"/>
                    <a:pt x="132" y="264"/>
                  </a:cubicBezTo>
                  <a:cubicBezTo>
                    <a:pt x="132" y="173"/>
                    <a:pt x="25" y="1"/>
                    <a:pt x="8" y="1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74"/>
            <p:cNvSpPr/>
            <p:nvPr/>
          </p:nvSpPr>
          <p:spPr>
            <a:xfrm>
              <a:off x="3527575" y="3201950"/>
              <a:ext cx="5575" cy="6600"/>
            </a:xfrm>
            <a:custGeom>
              <a:avLst/>
              <a:gdLst/>
              <a:ahLst/>
              <a:cxnLst/>
              <a:rect l="l" t="t" r="r" b="b"/>
              <a:pathLst>
                <a:path w="223" h="264" extrusionOk="0">
                  <a:moveTo>
                    <a:pt x="83" y="74"/>
                  </a:moveTo>
                  <a:cubicBezTo>
                    <a:pt x="33" y="115"/>
                    <a:pt x="0" y="173"/>
                    <a:pt x="25" y="206"/>
                  </a:cubicBezTo>
                  <a:cubicBezTo>
                    <a:pt x="50" y="247"/>
                    <a:pt x="181" y="263"/>
                    <a:pt x="189" y="181"/>
                  </a:cubicBezTo>
                  <a:cubicBezTo>
                    <a:pt x="197" y="99"/>
                    <a:pt x="222" y="1"/>
                    <a:pt x="83" y="7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74"/>
            <p:cNvSpPr/>
            <p:nvPr/>
          </p:nvSpPr>
          <p:spPr>
            <a:xfrm>
              <a:off x="3527575" y="3201950"/>
              <a:ext cx="5575" cy="6600"/>
            </a:xfrm>
            <a:custGeom>
              <a:avLst/>
              <a:gdLst/>
              <a:ahLst/>
              <a:cxnLst/>
              <a:rect l="l" t="t" r="r" b="b"/>
              <a:pathLst>
                <a:path w="223" h="264" fill="none" extrusionOk="0">
                  <a:moveTo>
                    <a:pt x="83" y="74"/>
                  </a:moveTo>
                  <a:cubicBezTo>
                    <a:pt x="33" y="115"/>
                    <a:pt x="0" y="173"/>
                    <a:pt x="25" y="206"/>
                  </a:cubicBezTo>
                  <a:cubicBezTo>
                    <a:pt x="50" y="247"/>
                    <a:pt x="181" y="263"/>
                    <a:pt x="189" y="181"/>
                  </a:cubicBezTo>
                  <a:cubicBezTo>
                    <a:pt x="197" y="99"/>
                    <a:pt x="222" y="1"/>
                    <a:pt x="83"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74"/>
            <p:cNvSpPr/>
            <p:nvPr/>
          </p:nvSpPr>
          <p:spPr>
            <a:xfrm>
              <a:off x="3369400" y="3055450"/>
              <a:ext cx="8825" cy="7425"/>
            </a:xfrm>
            <a:custGeom>
              <a:avLst/>
              <a:gdLst/>
              <a:ahLst/>
              <a:cxnLst/>
              <a:rect l="l" t="t" r="r" b="b"/>
              <a:pathLst>
                <a:path w="353" h="297" extrusionOk="0">
                  <a:moveTo>
                    <a:pt x="123" y="75"/>
                  </a:moveTo>
                  <a:cubicBezTo>
                    <a:pt x="49" y="132"/>
                    <a:pt x="0" y="296"/>
                    <a:pt x="107" y="264"/>
                  </a:cubicBezTo>
                  <a:cubicBezTo>
                    <a:pt x="222" y="231"/>
                    <a:pt x="353" y="198"/>
                    <a:pt x="328" y="116"/>
                  </a:cubicBezTo>
                  <a:cubicBezTo>
                    <a:pt x="304" y="26"/>
                    <a:pt x="263" y="1"/>
                    <a:pt x="123" y="7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274"/>
            <p:cNvSpPr/>
            <p:nvPr/>
          </p:nvSpPr>
          <p:spPr>
            <a:xfrm>
              <a:off x="3369400" y="3055450"/>
              <a:ext cx="8825" cy="7425"/>
            </a:xfrm>
            <a:custGeom>
              <a:avLst/>
              <a:gdLst/>
              <a:ahLst/>
              <a:cxnLst/>
              <a:rect l="l" t="t" r="r" b="b"/>
              <a:pathLst>
                <a:path w="353" h="297" fill="none" extrusionOk="0">
                  <a:moveTo>
                    <a:pt x="123" y="75"/>
                  </a:moveTo>
                  <a:cubicBezTo>
                    <a:pt x="49" y="132"/>
                    <a:pt x="0" y="296"/>
                    <a:pt x="107" y="264"/>
                  </a:cubicBezTo>
                  <a:cubicBezTo>
                    <a:pt x="222" y="231"/>
                    <a:pt x="353" y="198"/>
                    <a:pt x="328" y="116"/>
                  </a:cubicBezTo>
                  <a:cubicBezTo>
                    <a:pt x="304" y="26"/>
                    <a:pt x="263" y="1"/>
                    <a:pt x="123" y="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274"/>
            <p:cNvSpPr/>
            <p:nvPr/>
          </p:nvSpPr>
          <p:spPr>
            <a:xfrm>
              <a:off x="3731100" y="2939125"/>
              <a:ext cx="5775" cy="4750"/>
            </a:xfrm>
            <a:custGeom>
              <a:avLst/>
              <a:gdLst/>
              <a:ahLst/>
              <a:cxnLst/>
              <a:rect l="l" t="t" r="r" b="b"/>
              <a:pathLst>
                <a:path w="231" h="190" extrusionOk="0">
                  <a:moveTo>
                    <a:pt x="124" y="34"/>
                  </a:moveTo>
                  <a:cubicBezTo>
                    <a:pt x="42" y="83"/>
                    <a:pt x="1" y="190"/>
                    <a:pt x="33" y="181"/>
                  </a:cubicBezTo>
                  <a:cubicBezTo>
                    <a:pt x="74" y="173"/>
                    <a:pt x="230" y="116"/>
                    <a:pt x="206" y="75"/>
                  </a:cubicBezTo>
                  <a:cubicBezTo>
                    <a:pt x="181" y="34"/>
                    <a:pt x="206" y="1"/>
                    <a:pt x="124" y="3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74"/>
            <p:cNvSpPr/>
            <p:nvPr/>
          </p:nvSpPr>
          <p:spPr>
            <a:xfrm>
              <a:off x="3731100" y="2939125"/>
              <a:ext cx="5775" cy="4750"/>
            </a:xfrm>
            <a:custGeom>
              <a:avLst/>
              <a:gdLst/>
              <a:ahLst/>
              <a:cxnLst/>
              <a:rect l="l" t="t" r="r" b="b"/>
              <a:pathLst>
                <a:path w="231" h="190" fill="none" extrusionOk="0">
                  <a:moveTo>
                    <a:pt x="124" y="34"/>
                  </a:moveTo>
                  <a:cubicBezTo>
                    <a:pt x="42" y="83"/>
                    <a:pt x="1" y="190"/>
                    <a:pt x="33" y="181"/>
                  </a:cubicBezTo>
                  <a:cubicBezTo>
                    <a:pt x="74" y="173"/>
                    <a:pt x="230" y="116"/>
                    <a:pt x="206" y="75"/>
                  </a:cubicBezTo>
                  <a:cubicBezTo>
                    <a:pt x="181" y="34"/>
                    <a:pt x="206" y="1"/>
                    <a:pt x="124" y="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74"/>
            <p:cNvSpPr/>
            <p:nvPr/>
          </p:nvSpPr>
          <p:spPr>
            <a:xfrm>
              <a:off x="3747725" y="2906500"/>
              <a:ext cx="9450" cy="10100"/>
            </a:xfrm>
            <a:custGeom>
              <a:avLst/>
              <a:gdLst/>
              <a:ahLst/>
              <a:cxnLst/>
              <a:rect l="l" t="t" r="r" b="b"/>
              <a:pathLst>
                <a:path w="378" h="404" extrusionOk="0">
                  <a:moveTo>
                    <a:pt x="181" y="91"/>
                  </a:moveTo>
                  <a:cubicBezTo>
                    <a:pt x="66" y="132"/>
                    <a:pt x="17" y="116"/>
                    <a:pt x="50" y="214"/>
                  </a:cubicBezTo>
                  <a:cubicBezTo>
                    <a:pt x="82" y="305"/>
                    <a:pt x="0" y="403"/>
                    <a:pt x="91" y="395"/>
                  </a:cubicBezTo>
                  <a:cubicBezTo>
                    <a:pt x="173" y="387"/>
                    <a:pt x="148" y="321"/>
                    <a:pt x="238" y="247"/>
                  </a:cubicBezTo>
                  <a:cubicBezTo>
                    <a:pt x="337" y="181"/>
                    <a:pt x="378" y="190"/>
                    <a:pt x="353" y="116"/>
                  </a:cubicBezTo>
                  <a:cubicBezTo>
                    <a:pt x="320" y="42"/>
                    <a:pt x="312" y="1"/>
                    <a:pt x="181" y="9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74"/>
            <p:cNvSpPr/>
            <p:nvPr/>
          </p:nvSpPr>
          <p:spPr>
            <a:xfrm>
              <a:off x="3747725" y="2906500"/>
              <a:ext cx="9450" cy="10100"/>
            </a:xfrm>
            <a:custGeom>
              <a:avLst/>
              <a:gdLst/>
              <a:ahLst/>
              <a:cxnLst/>
              <a:rect l="l" t="t" r="r" b="b"/>
              <a:pathLst>
                <a:path w="378" h="404" fill="none" extrusionOk="0">
                  <a:moveTo>
                    <a:pt x="181" y="91"/>
                  </a:moveTo>
                  <a:cubicBezTo>
                    <a:pt x="66" y="132"/>
                    <a:pt x="17" y="116"/>
                    <a:pt x="50" y="214"/>
                  </a:cubicBezTo>
                  <a:cubicBezTo>
                    <a:pt x="82" y="305"/>
                    <a:pt x="0" y="403"/>
                    <a:pt x="91" y="395"/>
                  </a:cubicBezTo>
                  <a:cubicBezTo>
                    <a:pt x="173" y="387"/>
                    <a:pt x="148" y="321"/>
                    <a:pt x="238" y="247"/>
                  </a:cubicBezTo>
                  <a:cubicBezTo>
                    <a:pt x="337" y="181"/>
                    <a:pt x="378" y="190"/>
                    <a:pt x="353" y="116"/>
                  </a:cubicBezTo>
                  <a:cubicBezTo>
                    <a:pt x="320" y="42"/>
                    <a:pt x="312" y="1"/>
                    <a:pt x="181" y="9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74"/>
            <p:cNvSpPr/>
            <p:nvPr/>
          </p:nvSpPr>
          <p:spPr>
            <a:xfrm>
              <a:off x="3784250" y="2847225"/>
              <a:ext cx="10900" cy="12325"/>
            </a:xfrm>
            <a:custGeom>
              <a:avLst/>
              <a:gdLst/>
              <a:ahLst/>
              <a:cxnLst/>
              <a:rect l="l" t="t" r="r" b="b"/>
              <a:pathLst>
                <a:path w="436" h="493" extrusionOk="0">
                  <a:moveTo>
                    <a:pt x="320" y="49"/>
                  </a:moveTo>
                  <a:cubicBezTo>
                    <a:pt x="197" y="90"/>
                    <a:pt x="148" y="66"/>
                    <a:pt x="148" y="131"/>
                  </a:cubicBezTo>
                  <a:cubicBezTo>
                    <a:pt x="148" y="197"/>
                    <a:pt x="181" y="205"/>
                    <a:pt x="99" y="238"/>
                  </a:cubicBezTo>
                  <a:cubicBezTo>
                    <a:pt x="25" y="271"/>
                    <a:pt x="0" y="296"/>
                    <a:pt x="16" y="345"/>
                  </a:cubicBezTo>
                  <a:cubicBezTo>
                    <a:pt x="25" y="394"/>
                    <a:pt x="189" y="493"/>
                    <a:pt x="238" y="443"/>
                  </a:cubicBezTo>
                  <a:cubicBezTo>
                    <a:pt x="279" y="394"/>
                    <a:pt x="263" y="255"/>
                    <a:pt x="328" y="181"/>
                  </a:cubicBezTo>
                  <a:cubicBezTo>
                    <a:pt x="386" y="107"/>
                    <a:pt x="435" y="82"/>
                    <a:pt x="427" y="41"/>
                  </a:cubicBezTo>
                  <a:cubicBezTo>
                    <a:pt x="427" y="0"/>
                    <a:pt x="369" y="17"/>
                    <a:pt x="320" y="4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74"/>
            <p:cNvSpPr/>
            <p:nvPr/>
          </p:nvSpPr>
          <p:spPr>
            <a:xfrm>
              <a:off x="3784250" y="2847225"/>
              <a:ext cx="10900" cy="12325"/>
            </a:xfrm>
            <a:custGeom>
              <a:avLst/>
              <a:gdLst/>
              <a:ahLst/>
              <a:cxnLst/>
              <a:rect l="l" t="t" r="r" b="b"/>
              <a:pathLst>
                <a:path w="436" h="493" fill="none" extrusionOk="0">
                  <a:moveTo>
                    <a:pt x="320" y="49"/>
                  </a:moveTo>
                  <a:cubicBezTo>
                    <a:pt x="197" y="90"/>
                    <a:pt x="148" y="66"/>
                    <a:pt x="148" y="131"/>
                  </a:cubicBezTo>
                  <a:cubicBezTo>
                    <a:pt x="148" y="197"/>
                    <a:pt x="181" y="205"/>
                    <a:pt x="99" y="238"/>
                  </a:cubicBezTo>
                  <a:cubicBezTo>
                    <a:pt x="25" y="271"/>
                    <a:pt x="0" y="296"/>
                    <a:pt x="16" y="345"/>
                  </a:cubicBezTo>
                  <a:cubicBezTo>
                    <a:pt x="25" y="394"/>
                    <a:pt x="189" y="493"/>
                    <a:pt x="238" y="443"/>
                  </a:cubicBezTo>
                  <a:cubicBezTo>
                    <a:pt x="279" y="394"/>
                    <a:pt x="263" y="255"/>
                    <a:pt x="328" y="181"/>
                  </a:cubicBezTo>
                  <a:cubicBezTo>
                    <a:pt x="386" y="107"/>
                    <a:pt x="435" y="82"/>
                    <a:pt x="427" y="41"/>
                  </a:cubicBezTo>
                  <a:cubicBezTo>
                    <a:pt x="427" y="0"/>
                    <a:pt x="369" y="17"/>
                    <a:pt x="320" y="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74"/>
            <p:cNvSpPr/>
            <p:nvPr/>
          </p:nvSpPr>
          <p:spPr>
            <a:xfrm>
              <a:off x="3174275" y="2602650"/>
              <a:ext cx="52950" cy="48850"/>
            </a:xfrm>
            <a:custGeom>
              <a:avLst/>
              <a:gdLst/>
              <a:ahLst/>
              <a:cxnLst/>
              <a:rect l="l" t="t" r="r" b="b"/>
              <a:pathLst>
                <a:path w="2118" h="1954" extrusionOk="0">
                  <a:moveTo>
                    <a:pt x="1584" y="1363"/>
                  </a:moveTo>
                  <a:cubicBezTo>
                    <a:pt x="1576" y="1437"/>
                    <a:pt x="1650" y="1535"/>
                    <a:pt x="1691" y="1552"/>
                  </a:cubicBezTo>
                  <a:cubicBezTo>
                    <a:pt x="1732" y="1560"/>
                    <a:pt x="1757" y="1494"/>
                    <a:pt x="1732" y="1404"/>
                  </a:cubicBezTo>
                  <a:cubicBezTo>
                    <a:pt x="1716" y="1314"/>
                    <a:pt x="1593" y="1265"/>
                    <a:pt x="1584" y="1363"/>
                  </a:cubicBezTo>
                  <a:close/>
                  <a:moveTo>
                    <a:pt x="788" y="378"/>
                  </a:moveTo>
                  <a:cubicBezTo>
                    <a:pt x="698" y="362"/>
                    <a:pt x="723" y="452"/>
                    <a:pt x="755" y="485"/>
                  </a:cubicBezTo>
                  <a:cubicBezTo>
                    <a:pt x="788" y="526"/>
                    <a:pt x="772" y="625"/>
                    <a:pt x="829" y="600"/>
                  </a:cubicBezTo>
                  <a:cubicBezTo>
                    <a:pt x="895" y="567"/>
                    <a:pt x="936" y="518"/>
                    <a:pt x="993" y="493"/>
                  </a:cubicBezTo>
                  <a:cubicBezTo>
                    <a:pt x="1043" y="469"/>
                    <a:pt x="1117" y="469"/>
                    <a:pt x="1051" y="436"/>
                  </a:cubicBezTo>
                  <a:cubicBezTo>
                    <a:pt x="985" y="395"/>
                    <a:pt x="936" y="378"/>
                    <a:pt x="788" y="378"/>
                  </a:cubicBezTo>
                  <a:close/>
                  <a:moveTo>
                    <a:pt x="1806" y="748"/>
                  </a:moveTo>
                  <a:cubicBezTo>
                    <a:pt x="1806" y="813"/>
                    <a:pt x="1757" y="887"/>
                    <a:pt x="1839" y="895"/>
                  </a:cubicBezTo>
                  <a:cubicBezTo>
                    <a:pt x="1921" y="912"/>
                    <a:pt x="2003" y="1002"/>
                    <a:pt x="2036" y="936"/>
                  </a:cubicBezTo>
                  <a:cubicBezTo>
                    <a:pt x="2069" y="871"/>
                    <a:pt x="2118" y="780"/>
                    <a:pt x="2110" y="731"/>
                  </a:cubicBezTo>
                  <a:cubicBezTo>
                    <a:pt x="2093" y="682"/>
                    <a:pt x="1847" y="649"/>
                    <a:pt x="1806" y="748"/>
                  </a:cubicBezTo>
                  <a:close/>
                  <a:moveTo>
                    <a:pt x="165" y="42"/>
                  </a:moveTo>
                  <a:cubicBezTo>
                    <a:pt x="58" y="75"/>
                    <a:pt x="0" y="66"/>
                    <a:pt x="41" y="132"/>
                  </a:cubicBezTo>
                  <a:cubicBezTo>
                    <a:pt x="83" y="198"/>
                    <a:pt x="66" y="329"/>
                    <a:pt x="124" y="272"/>
                  </a:cubicBezTo>
                  <a:cubicBezTo>
                    <a:pt x="181" y="222"/>
                    <a:pt x="247" y="124"/>
                    <a:pt x="288" y="66"/>
                  </a:cubicBezTo>
                  <a:cubicBezTo>
                    <a:pt x="321" y="1"/>
                    <a:pt x="255" y="17"/>
                    <a:pt x="165" y="42"/>
                  </a:cubicBezTo>
                  <a:close/>
                  <a:moveTo>
                    <a:pt x="362" y="247"/>
                  </a:moveTo>
                  <a:cubicBezTo>
                    <a:pt x="304" y="280"/>
                    <a:pt x="288" y="313"/>
                    <a:pt x="345" y="354"/>
                  </a:cubicBezTo>
                  <a:cubicBezTo>
                    <a:pt x="403" y="395"/>
                    <a:pt x="460" y="436"/>
                    <a:pt x="452" y="354"/>
                  </a:cubicBezTo>
                  <a:cubicBezTo>
                    <a:pt x="452" y="263"/>
                    <a:pt x="493" y="206"/>
                    <a:pt x="362" y="247"/>
                  </a:cubicBezTo>
                  <a:close/>
                  <a:moveTo>
                    <a:pt x="731" y="1626"/>
                  </a:moveTo>
                  <a:cubicBezTo>
                    <a:pt x="657" y="1675"/>
                    <a:pt x="608" y="1700"/>
                    <a:pt x="665" y="1757"/>
                  </a:cubicBezTo>
                  <a:cubicBezTo>
                    <a:pt x="731" y="1814"/>
                    <a:pt x="797" y="1954"/>
                    <a:pt x="813" y="1847"/>
                  </a:cubicBezTo>
                  <a:cubicBezTo>
                    <a:pt x="838" y="1741"/>
                    <a:pt x="838" y="1568"/>
                    <a:pt x="731" y="1626"/>
                  </a:cubicBezTo>
                  <a:close/>
                  <a:moveTo>
                    <a:pt x="1207" y="1388"/>
                  </a:moveTo>
                  <a:cubicBezTo>
                    <a:pt x="1207" y="1511"/>
                    <a:pt x="1117" y="1568"/>
                    <a:pt x="1231" y="1642"/>
                  </a:cubicBezTo>
                  <a:cubicBezTo>
                    <a:pt x="1355" y="1708"/>
                    <a:pt x="1445" y="1839"/>
                    <a:pt x="1461" y="1749"/>
                  </a:cubicBezTo>
                  <a:cubicBezTo>
                    <a:pt x="1478" y="1659"/>
                    <a:pt x="1445" y="1609"/>
                    <a:pt x="1387" y="1544"/>
                  </a:cubicBezTo>
                  <a:cubicBezTo>
                    <a:pt x="1330" y="1470"/>
                    <a:pt x="1240" y="1224"/>
                    <a:pt x="1207" y="138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74"/>
            <p:cNvSpPr/>
            <p:nvPr/>
          </p:nvSpPr>
          <p:spPr>
            <a:xfrm>
              <a:off x="3174275" y="2602650"/>
              <a:ext cx="52950" cy="48850"/>
            </a:xfrm>
            <a:custGeom>
              <a:avLst/>
              <a:gdLst/>
              <a:ahLst/>
              <a:cxnLst/>
              <a:rect l="l" t="t" r="r" b="b"/>
              <a:pathLst>
                <a:path w="2118" h="1954" fill="none" extrusionOk="0">
                  <a:moveTo>
                    <a:pt x="1584" y="1363"/>
                  </a:moveTo>
                  <a:cubicBezTo>
                    <a:pt x="1576" y="1437"/>
                    <a:pt x="1650" y="1535"/>
                    <a:pt x="1691" y="1552"/>
                  </a:cubicBezTo>
                  <a:cubicBezTo>
                    <a:pt x="1732" y="1560"/>
                    <a:pt x="1757" y="1494"/>
                    <a:pt x="1732" y="1404"/>
                  </a:cubicBezTo>
                  <a:cubicBezTo>
                    <a:pt x="1716" y="1314"/>
                    <a:pt x="1593" y="1265"/>
                    <a:pt x="1584" y="1363"/>
                  </a:cubicBezTo>
                  <a:close/>
                  <a:moveTo>
                    <a:pt x="788" y="378"/>
                  </a:moveTo>
                  <a:cubicBezTo>
                    <a:pt x="698" y="362"/>
                    <a:pt x="723" y="452"/>
                    <a:pt x="755" y="485"/>
                  </a:cubicBezTo>
                  <a:cubicBezTo>
                    <a:pt x="788" y="526"/>
                    <a:pt x="772" y="625"/>
                    <a:pt x="829" y="600"/>
                  </a:cubicBezTo>
                  <a:cubicBezTo>
                    <a:pt x="895" y="567"/>
                    <a:pt x="936" y="518"/>
                    <a:pt x="993" y="493"/>
                  </a:cubicBezTo>
                  <a:cubicBezTo>
                    <a:pt x="1043" y="469"/>
                    <a:pt x="1117" y="469"/>
                    <a:pt x="1051" y="436"/>
                  </a:cubicBezTo>
                  <a:cubicBezTo>
                    <a:pt x="985" y="395"/>
                    <a:pt x="936" y="378"/>
                    <a:pt x="788" y="378"/>
                  </a:cubicBezTo>
                  <a:close/>
                  <a:moveTo>
                    <a:pt x="1806" y="748"/>
                  </a:moveTo>
                  <a:cubicBezTo>
                    <a:pt x="1806" y="813"/>
                    <a:pt x="1757" y="887"/>
                    <a:pt x="1839" y="895"/>
                  </a:cubicBezTo>
                  <a:cubicBezTo>
                    <a:pt x="1921" y="912"/>
                    <a:pt x="2003" y="1002"/>
                    <a:pt x="2036" y="936"/>
                  </a:cubicBezTo>
                  <a:cubicBezTo>
                    <a:pt x="2069" y="871"/>
                    <a:pt x="2118" y="780"/>
                    <a:pt x="2110" y="731"/>
                  </a:cubicBezTo>
                  <a:cubicBezTo>
                    <a:pt x="2093" y="682"/>
                    <a:pt x="1847" y="649"/>
                    <a:pt x="1806" y="748"/>
                  </a:cubicBezTo>
                  <a:close/>
                  <a:moveTo>
                    <a:pt x="165" y="42"/>
                  </a:moveTo>
                  <a:cubicBezTo>
                    <a:pt x="58" y="75"/>
                    <a:pt x="0" y="66"/>
                    <a:pt x="41" y="132"/>
                  </a:cubicBezTo>
                  <a:cubicBezTo>
                    <a:pt x="83" y="198"/>
                    <a:pt x="66" y="329"/>
                    <a:pt x="124" y="272"/>
                  </a:cubicBezTo>
                  <a:cubicBezTo>
                    <a:pt x="181" y="222"/>
                    <a:pt x="247" y="124"/>
                    <a:pt x="288" y="66"/>
                  </a:cubicBezTo>
                  <a:cubicBezTo>
                    <a:pt x="321" y="1"/>
                    <a:pt x="255" y="17"/>
                    <a:pt x="165" y="42"/>
                  </a:cubicBezTo>
                  <a:close/>
                  <a:moveTo>
                    <a:pt x="362" y="247"/>
                  </a:moveTo>
                  <a:cubicBezTo>
                    <a:pt x="304" y="280"/>
                    <a:pt x="288" y="313"/>
                    <a:pt x="345" y="354"/>
                  </a:cubicBezTo>
                  <a:cubicBezTo>
                    <a:pt x="403" y="395"/>
                    <a:pt x="460" y="436"/>
                    <a:pt x="452" y="354"/>
                  </a:cubicBezTo>
                  <a:cubicBezTo>
                    <a:pt x="452" y="263"/>
                    <a:pt x="493" y="206"/>
                    <a:pt x="362" y="247"/>
                  </a:cubicBezTo>
                  <a:close/>
                  <a:moveTo>
                    <a:pt x="731" y="1626"/>
                  </a:moveTo>
                  <a:cubicBezTo>
                    <a:pt x="657" y="1675"/>
                    <a:pt x="608" y="1700"/>
                    <a:pt x="665" y="1757"/>
                  </a:cubicBezTo>
                  <a:cubicBezTo>
                    <a:pt x="731" y="1814"/>
                    <a:pt x="797" y="1954"/>
                    <a:pt x="813" y="1847"/>
                  </a:cubicBezTo>
                  <a:cubicBezTo>
                    <a:pt x="838" y="1741"/>
                    <a:pt x="838" y="1568"/>
                    <a:pt x="731" y="1626"/>
                  </a:cubicBezTo>
                  <a:close/>
                  <a:moveTo>
                    <a:pt x="1207" y="1388"/>
                  </a:moveTo>
                  <a:cubicBezTo>
                    <a:pt x="1207" y="1511"/>
                    <a:pt x="1117" y="1568"/>
                    <a:pt x="1231" y="1642"/>
                  </a:cubicBezTo>
                  <a:cubicBezTo>
                    <a:pt x="1355" y="1708"/>
                    <a:pt x="1445" y="1839"/>
                    <a:pt x="1461" y="1749"/>
                  </a:cubicBezTo>
                  <a:cubicBezTo>
                    <a:pt x="1478" y="1659"/>
                    <a:pt x="1445" y="1609"/>
                    <a:pt x="1387" y="1544"/>
                  </a:cubicBezTo>
                  <a:cubicBezTo>
                    <a:pt x="1330" y="1470"/>
                    <a:pt x="1240" y="1224"/>
                    <a:pt x="1207" y="13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74"/>
            <p:cNvSpPr/>
            <p:nvPr/>
          </p:nvSpPr>
          <p:spPr>
            <a:xfrm>
              <a:off x="4627475" y="3296750"/>
              <a:ext cx="12550" cy="10275"/>
            </a:xfrm>
            <a:custGeom>
              <a:avLst/>
              <a:gdLst/>
              <a:ahLst/>
              <a:cxnLst/>
              <a:rect l="l" t="t" r="r" b="b"/>
              <a:pathLst>
                <a:path w="502" h="411" extrusionOk="0">
                  <a:moveTo>
                    <a:pt x="189" y="16"/>
                  </a:moveTo>
                  <a:cubicBezTo>
                    <a:pt x="17" y="8"/>
                    <a:pt x="1" y="57"/>
                    <a:pt x="1" y="131"/>
                  </a:cubicBezTo>
                  <a:cubicBezTo>
                    <a:pt x="1" y="205"/>
                    <a:pt x="17" y="320"/>
                    <a:pt x="99" y="345"/>
                  </a:cubicBezTo>
                  <a:cubicBezTo>
                    <a:pt x="181" y="369"/>
                    <a:pt x="263" y="410"/>
                    <a:pt x="337" y="386"/>
                  </a:cubicBezTo>
                  <a:cubicBezTo>
                    <a:pt x="419" y="361"/>
                    <a:pt x="501" y="353"/>
                    <a:pt x="468" y="279"/>
                  </a:cubicBezTo>
                  <a:cubicBezTo>
                    <a:pt x="427" y="205"/>
                    <a:pt x="403" y="148"/>
                    <a:pt x="354" y="82"/>
                  </a:cubicBezTo>
                  <a:cubicBezTo>
                    <a:pt x="304" y="16"/>
                    <a:pt x="329" y="0"/>
                    <a:pt x="189" y="1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74"/>
            <p:cNvSpPr/>
            <p:nvPr/>
          </p:nvSpPr>
          <p:spPr>
            <a:xfrm>
              <a:off x="4627475" y="3296750"/>
              <a:ext cx="12550" cy="10275"/>
            </a:xfrm>
            <a:custGeom>
              <a:avLst/>
              <a:gdLst/>
              <a:ahLst/>
              <a:cxnLst/>
              <a:rect l="l" t="t" r="r" b="b"/>
              <a:pathLst>
                <a:path w="502" h="411" fill="none" extrusionOk="0">
                  <a:moveTo>
                    <a:pt x="189" y="16"/>
                  </a:moveTo>
                  <a:cubicBezTo>
                    <a:pt x="17" y="8"/>
                    <a:pt x="1" y="57"/>
                    <a:pt x="1" y="131"/>
                  </a:cubicBezTo>
                  <a:cubicBezTo>
                    <a:pt x="1" y="205"/>
                    <a:pt x="17" y="320"/>
                    <a:pt x="99" y="345"/>
                  </a:cubicBezTo>
                  <a:cubicBezTo>
                    <a:pt x="181" y="369"/>
                    <a:pt x="263" y="410"/>
                    <a:pt x="337" y="386"/>
                  </a:cubicBezTo>
                  <a:cubicBezTo>
                    <a:pt x="419" y="361"/>
                    <a:pt x="501" y="353"/>
                    <a:pt x="468" y="279"/>
                  </a:cubicBezTo>
                  <a:cubicBezTo>
                    <a:pt x="427" y="205"/>
                    <a:pt x="403" y="148"/>
                    <a:pt x="354" y="82"/>
                  </a:cubicBezTo>
                  <a:cubicBezTo>
                    <a:pt x="304" y="16"/>
                    <a:pt x="329" y="0"/>
                    <a:pt x="189" y="1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74"/>
            <p:cNvSpPr/>
            <p:nvPr/>
          </p:nvSpPr>
          <p:spPr>
            <a:xfrm>
              <a:off x="4663600" y="3277450"/>
              <a:ext cx="10275" cy="13150"/>
            </a:xfrm>
            <a:custGeom>
              <a:avLst/>
              <a:gdLst/>
              <a:ahLst/>
              <a:cxnLst/>
              <a:rect l="l" t="t" r="r" b="b"/>
              <a:pathLst>
                <a:path w="411" h="526" extrusionOk="0">
                  <a:moveTo>
                    <a:pt x="238" y="107"/>
                  </a:moveTo>
                  <a:cubicBezTo>
                    <a:pt x="197" y="198"/>
                    <a:pt x="222" y="230"/>
                    <a:pt x="140" y="312"/>
                  </a:cubicBezTo>
                  <a:cubicBezTo>
                    <a:pt x="58" y="403"/>
                    <a:pt x="0" y="509"/>
                    <a:pt x="49" y="518"/>
                  </a:cubicBezTo>
                  <a:cubicBezTo>
                    <a:pt x="99" y="526"/>
                    <a:pt x="230" y="518"/>
                    <a:pt x="279" y="460"/>
                  </a:cubicBezTo>
                  <a:cubicBezTo>
                    <a:pt x="337" y="403"/>
                    <a:pt x="410" y="403"/>
                    <a:pt x="394" y="304"/>
                  </a:cubicBezTo>
                  <a:cubicBezTo>
                    <a:pt x="378" y="214"/>
                    <a:pt x="394" y="181"/>
                    <a:pt x="337" y="132"/>
                  </a:cubicBezTo>
                  <a:cubicBezTo>
                    <a:pt x="279" y="91"/>
                    <a:pt x="246" y="1"/>
                    <a:pt x="238" y="10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74"/>
            <p:cNvSpPr/>
            <p:nvPr/>
          </p:nvSpPr>
          <p:spPr>
            <a:xfrm>
              <a:off x="4663600" y="3277450"/>
              <a:ext cx="10275" cy="13150"/>
            </a:xfrm>
            <a:custGeom>
              <a:avLst/>
              <a:gdLst/>
              <a:ahLst/>
              <a:cxnLst/>
              <a:rect l="l" t="t" r="r" b="b"/>
              <a:pathLst>
                <a:path w="411" h="526" fill="none" extrusionOk="0">
                  <a:moveTo>
                    <a:pt x="238" y="107"/>
                  </a:moveTo>
                  <a:cubicBezTo>
                    <a:pt x="197" y="198"/>
                    <a:pt x="222" y="230"/>
                    <a:pt x="140" y="312"/>
                  </a:cubicBezTo>
                  <a:cubicBezTo>
                    <a:pt x="58" y="403"/>
                    <a:pt x="0" y="509"/>
                    <a:pt x="49" y="518"/>
                  </a:cubicBezTo>
                  <a:cubicBezTo>
                    <a:pt x="99" y="526"/>
                    <a:pt x="230" y="518"/>
                    <a:pt x="279" y="460"/>
                  </a:cubicBezTo>
                  <a:cubicBezTo>
                    <a:pt x="337" y="403"/>
                    <a:pt x="410" y="403"/>
                    <a:pt x="394" y="304"/>
                  </a:cubicBezTo>
                  <a:cubicBezTo>
                    <a:pt x="378" y="214"/>
                    <a:pt x="394" y="181"/>
                    <a:pt x="337" y="132"/>
                  </a:cubicBezTo>
                  <a:cubicBezTo>
                    <a:pt x="279" y="91"/>
                    <a:pt x="246" y="1"/>
                    <a:pt x="238"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74"/>
            <p:cNvSpPr/>
            <p:nvPr/>
          </p:nvSpPr>
          <p:spPr>
            <a:xfrm>
              <a:off x="4409375" y="3120900"/>
              <a:ext cx="5975" cy="12350"/>
            </a:xfrm>
            <a:custGeom>
              <a:avLst/>
              <a:gdLst/>
              <a:ahLst/>
              <a:cxnLst/>
              <a:rect l="l" t="t" r="r" b="b"/>
              <a:pathLst>
                <a:path w="239" h="494" extrusionOk="0">
                  <a:moveTo>
                    <a:pt x="67" y="83"/>
                  </a:moveTo>
                  <a:cubicBezTo>
                    <a:pt x="1" y="181"/>
                    <a:pt x="26" y="288"/>
                    <a:pt x="83" y="346"/>
                  </a:cubicBezTo>
                  <a:cubicBezTo>
                    <a:pt x="132" y="403"/>
                    <a:pt x="239" y="493"/>
                    <a:pt x="239" y="436"/>
                  </a:cubicBezTo>
                  <a:cubicBezTo>
                    <a:pt x="239" y="378"/>
                    <a:pt x="91" y="296"/>
                    <a:pt x="132" y="157"/>
                  </a:cubicBezTo>
                  <a:cubicBezTo>
                    <a:pt x="165" y="9"/>
                    <a:pt x="91" y="1"/>
                    <a:pt x="67" y="8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74"/>
            <p:cNvSpPr/>
            <p:nvPr/>
          </p:nvSpPr>
          <p:spPr>
            <a:xfrm>
              <a:off x="4409375" y="3120900"/>
              <a:ext cx="5975" cy="12350"/>
            </a:xfrm>
            <a:custGeom>
              <a:avLst/>
              <a:gdLst/>
              <a:ahLst/>
              <a:cxnLst/>
              <a:rect l="l" t="t" r="r" b="b"/>
              <a:pathLst>
                <a:path w="239" h="494" fill="none" extrusionOk="0">
                  <a:moveTo>
                    <a:pt x="67" y="83"/>
                  </a:moveTo>
                  <a:cubicBezTo>
                    <a:pt x="1" y="181"/>
                    <a:pt x="26" y="288"/>
                    <a:pt x="83" y="346"/>
                  </a:cubicBezTo>
                  <a:cubicBezTo>
                    <a:pt x="132" y="403"/>
                    <a:pt x="239" y="493"/>
                    <a:pt x="239" y="436"/>
                  </a:cubicBezTo>
                  <a:cubicBezTo>
                    <a:pt x="239" y="378"/>
                    <a:pt x="91" y="296"/>
                    <a:pt x="132" y="157"/>
                  </a:cubicBezTo>
                  <a:cubicBezTo>
                    <a:pt x="165" y="9"/>
                    <a:pt x="91" y="1"/>
                    <a:pt x="67" y="8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74"/>
            <p:cNvSpPr/>
            <p:nvPr/>
          </p:nvSpPr>
          <p:spPr>
            <a:xfrm>
              <a:off x="4416350" y="3136500"/>
              <a:ext cx="7025" cy="6800"/>
            </a:xfrm>
            <a:custGeom>
              <a:avLst/>
              <a:gdLst/>
              <a:ahLst/>
              <a:cxnLst/>
              <a:rect l="l" t="t" r="r" b="b"/>
              <a:pathLst>
                <a:path w="281" h="272" extrusionOk="0">
                  <a:moveTo>
                    <a:pt x="83" y="9"/>
                  </a:moveTo>
                  <a:cubicBezTo>
                    <a:pt x="26" y="9"/>
                    <a:pt x="1" y="42"/>
                    <a:pt x="91" y="99"/>
                  </a:cubicBezTo>
                  <a:cubicBezTo>
                    <a:pt x="190" y="157"/>
                    <a:pt x="280" y="271"/>
                    <a:pt x="272" y="173"/>
                  </a:cubicBezTo>
                  <a:cubicBezTo>
                    <a:pt x="272" y="83"/>
                    <a:pt x="190" y="1"/>
                    <a:pt x="83" y="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74"/>
            <p:cNvSpPr/>
            <p:nvPr/>
          </p:nvSpPr>
          <p:spPr>
            <a:xfrm>
              <a:off x="4416350" y="3136500"/>
              <a:ext cx="7025" cy="6800"/>
            </a:xfrm>
            <a:custGeom>
              <a:avLst/>
              <a:gdLst/>
              <a:ahLst/>
              <a:cxnLst/>
              <a:rect l="l" t="t" r="r" b="b"/>
              <a:pathLst>
                <a:path w="281" h="272" fill="none" extrusionOk="0">
                  <a:moveTo>
                    <a:pt x="83" y="9"/>
                  </a:moveTo>
                  <a:cubicBezTo>
                    <a:pt x="26" y="9"/>
                    <a:pt x="1" y="42"/>
                    <a:pt x="91" y="99"/>
                  </a:cubicBezTo>
                  <a:cubicBezTo>
                    <a:pt x="190" y="157"/>
                    <a:pt x="280" y="271"/>
                    <a:pt x="272" y="173"/>
                  </a:cubicBezTo>
                  <a:cubicBezTo>
                    <a:pt x="272" y="83"/>
                    <a:pt x="190" y="1"/>
                    <a:pt x="83"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74"/>
            <p:cNvSpPr/>
            <p:nvPr/>
          </p:nvSpPr>
          <p:spPr>
            <a:xfrm>
              <a:off x="4427850" y="3132800"/>
              <a:ext cx="8025" cy="9275"/>
            </a:xfrm>
            <a:custGeom>
              <a:avLst/>
              <a:gdLst/>
              <a:ahLst/>
              <a:cxnLst/>
              <a:rect l="l" t="t" r="r" b="b"/>
              <a:pathLst>
                <a:path w="321" h="371" extrusionOk="0">
                  <a:moveTo>
                    <a:pt x="189" y="26"/>
                  </a:moveTo>
                  <a:cubicBezTo>
                    <a:pt x="107" y="58"/>
                    <a:pt x="1" y="67"/>
                    <a:pt x="17" y="116"/>
                  </a:cubicBezTo>
                  <a:cubicBezTo>
                    <a:pt x="42" y="165"/>
                    <a:pt x="255" y="370"/>
                    <a:pt x="288" y="280"/>
                  </a:cubicBezTo>
                  <a:cubicBezTo>
                    <a:pt x="321" y="190"/>
                    <a:pt x="321" y="124"/>
                    <a:pt x="288" y="75"/>
                  </a:cubicBezTo>
                  <a:cubicBezTo>
                    <a:pt x="263" y="26"/>
                    <a:pt x="263" y="1"/>
                    <a:pt x="189" y="2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74"/>
            <p:cNvSpPr/>
            <p:nvPr/>
          </p:nvSpPr>
          <p:spPr>
            <a:xfrm>
              <a:off x="4427850" y="3132800"/>
              <a:ext cx="8025" cy="9275"/>
            </a:xfrm>
            <a:custGeom>
              <a:avLst/>
              <a:gdLst/>
              <a:ahLst/>
              <a:cxnLst/>
              <a:rect l="l" t="t" r="r" b="b"/>
              <a:pathLst>
                <a:path w="321" h="371" fill="none" extrusionOk="0">
                  <a:moveTo>
                    <a:pt x="189" y="26"/>
                  </a:moveTo>
                  <a:cubicBezTo>
                    <a:pt x="107" y="58"/>
                    <a:pt x="1" y="67"/>
                    <a:pt x="17" y="116"/>
                  </a:cubicBezTo>
                  <a:cubicBezTo>
                    <a:pt x="42" y="165"/>
                    <a:pt x="255" y="370"/>
                    <a:pt x="288" y="280"/>
                  </a:cubicBezTo>
                  <a:cubicBezTo>
                    <a:pt x="321" y="190"/>
                    <a:pt x="321" y="124"/>
                    <a:pt x="288" y="75"/>
                  </a:cubicBezTo>
                  <a:cubicBezTo>
                    <a:pt x="263" y="26"/>
                    <a:pt x="263" y="1"/>
                    <a:pt x="189" y="2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74"/>
            <p:cNvSpPr/>
            <p:nvPr/>
          </p:nvSpPr>
          <p:spPr>
            <a:xfrm>
              <a:off x="4443450" y="3144100"/>
              <a:ext cx="4525" cy="7825"/>
            </a:xfrm>
            <a:custGeom>
              <a:avLst/>
              <a:gdLst/>
              <a:ahLst/>
              <a:cxnLst/>
              <a:rect l="l" t="t" r="r" b="b"/>
              <a:pathLst>
                <a:path w="181" h="313" extrusionOk="0">
                  <a:moveTo>
                    <a:pt x="91" y="17"/>
                  </a:moveTo>
                  <a:cubicBezTo>
                    <a:pt x="41" y="0"/>
                    <a:pt x="0" y="8"/>
                    <a:pt x="8" y="58"/>
                  </a:cubicBezTo>
                  <a:cubicBezTo>
                    <a:pt x="17" y="115"/>
                    <a:pt x="58" y="312"/>
                    <a:pt x="99" y="287"/>
                  </a:cubicBezTo>
                  <a:cubicBezTo>
                    <a:pt x="140" y="255"/>
                    <a:pt x="115" y="205"/>
                    <a:pt x="148" y="132"/>
                  </a:cubicBezTo>
                  <a:cubicBezTo>
                    <a:pt x="181" y="58"/>
                    <a:pt x="164" y="17"/>
                    <a:pt x="91" y="1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74"/>
            <p:cNvSpPr/>
            <p:nvPr/>
          </p:nvSpPr>
          <p:spPr>
            <a:xfrm>
              <a:off x="4443450" y="3144100"/>
              <a:ext cx="4525" cy="7825"/>
            </a:xfrm>
            <a:custGeom>
              <a:avLst/>
              <a:gdLst/>
              <a:ahLst/>
              <a:cxnLst/>
              <a:rect l="l" t="t" r="r" b="b"/>
              <a:pathLst>
                <a:path w="181" h="313" fill="none" extrusionOk="0">
                  <a:moveTo>
                    <a:pt x="91" y="17"/>
                  </a:moveTo>
                  <a:cubicBezTo>
                    <a:pt x="41" y="0"/>
                    <a:pt x="0" y="8"/>
                    <a:pt x="8" y="58"/>
                  </a:cubicBezTo>
                  <a:cubicBezTo>
                    <a:pt x="17" y="115"/>
                    <a:pt x="58" y="312"/>
                    <a:pt x="99" y="287"/>
                  </a:cubicBezTo>
                  <a:cubicBezTo>
                    <a:pt x="140" y="255"/>
                    <a:pt x="115" y="205"/>
                    <a:pt x="148" y="132"/>
                  </a:cubicBezTo>
                  <a:cubicBezTo>
                    <a:pt x="181" y="58"/>
                    <a:pt x="164" y="17"/>
                    <a:pt x="91"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74"/>
            <p:cNvSpPr/>
            <p:nvPr/>
          </p:nvSpPr>
          <p:spPr>
            <a:xfrm>
              <a:off x="4464775" y="3079050"/>
              <a:ext cx="6800" cy="8650"/>
            </a:xfrm>
            <a:custGeom>
              <a:avLst/>
              <a:gdLst/>
              <a:ahLst/>
              <a:cxnLst/>
              <a:rect l="l" t="t" r="r" b="b"/>
              <a:pathLst>
                <a:path w="272" h="346" extrusionOk="0">
                  <a:moveTo>
                    <a:pt x="42" y="189"/>
                  </a:moveTo>
                  <a:cubicBezTo>
                    <a:pt x="50" y="255"/>
                    <a:pt x="1" y="337"/>
                    <a:pt x="58" y="337"/>
                  </a:cubicBezTo>
                  <a:cubicBezTo>
                    <a:pt x="116" y="337"/>
                    <a:pt x="272" y="345"/>
                    <a:pt x="255" y="255"/>
                  </a:cubicBezTo>
                  <a:cubicBezTo>
                    <a:pt x="231" y="165"/>
                    <a:pt x="34" y="1"/>
                    <a:pt x="42" y="18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74"/>
            <p:cNvSpPr/>
            <p:nvPr/>
          </p:nvSpPr>
          <p:spPr>
            <a:xfrm>
              <a:off x="4464775" y="3079050"/>
              <a:ext cx="6800" cy="8650"/>
            </a:xfrm>
            <a:custGeom>
              <a:avLst/>
              <a:gdLst/>
              <a:ahLst/>
              <a:cxnLst/>
              <a:rect l="l" t="t" r="r" b="b"/>
              <a:pathLst>
                <a:path w="272" h="346" fill="none" extrusionOk="0">
                  <a:moveTo>
                    <a:pt x="42" y="189"/>
                  </a:moveTo>
                  <a:cubicBezTo>
                    <a:pt x="50" y="255"/>
                    <a:pt x="1" y="337"/>
                    <a:pt x="58" y="337"/>
                  </a:cubicBezTo>
                  <a:cubicBezTo>
                    <a:pt x="116" y="337"/>
                    <a:pt x="272" y="345"/>
                    <a:pt x="255" y="255"/>
                  </a:cubicBezTo>
                  <a:cubicBezTo>
                    <a:pt x="231" y="165"/>
                    <a:pt x="34" y="1"/>
                    <a:pt x="42" y="18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74"/>
            <p:cNvSpPr/>
            <p:nvPr/>
          </p:nvSpPr>
          <p:spPr>
            <a:xfrm>
              <a:off x="4629725" y="2995750"/>
              <a:ext cx="4150" cy="8850"/>
            </a:xfrm>
            <a:custGeom>
              <a:avLst/>
              <a:gdLst/>
              <a:ahLst/>
              <a:cxnLst/>
              <a:rect l="l" t="t" r="r" b="b"/>
              <a:pathLst>
                <a:path w="166" h="354" extrusionOk="0">
                  <a:moveTo>
                    <a:pt x="67" y="50"/>
                  </a:moveTo>
                  <a:cubicBezTo>
                    <a:pt x="1" y="91"/>
                    <a:pt x="26" y="354"/>
                    <a:pt x="83" y="296"/>
                  </a:cubicBezTo>
                  <a:cubicBezTo>
                    <a:pt x="140" y="231"/>
                    <a:pt x="157" y="272"/>
                    <a:pt x="165" y="157"/>
                  </a:cubicBezTo>
                  <a:cubicBezTo>
                    <a:pt x="165" y="50"/>
                    <a:pt x="132" y="1"/>
                    <a:pt x="67" y="5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74"/>
            <p:cNvSpPr/>
            <p:nvPr/>
          </p:nvSpPr>
          <p:spPr>
            <a:xfrm>
              <a:off x="4629725" y="2995750"/>
              <a:ext cx="4150" cy="8850"/>
            </a:xfrm>
            <a:custGeom>
              <a:avLst/>
              <a:gdLst/>
              <a:ahLst/>
              <a:cxnLst/>
              <a:rect l="l" t="t" r="r" b="b"/>
              <a:pathLst>
                <a:path w="166" h="354" fill="none" extrusionOk="0">
                  <a:moveTo>
                    <a:pt x="67" y="50"/>
                  </a:moveTo>
                  <a:cubicBezTo>
                    <a:pt x="1" y="91"/>
                    <a:pt x="26" y="354"/>
                    <a:pt x="83" y="296"/>
                  </a:cubicBezTo>
                  <a:cubicBezTo>
                    <a:pt x="140" y="231"/>
                    <a:pt x="157" y="272"/>
                    <a:pt x="165" y="157"/>
                  </a:cubicBezTo>
                  <a:cubicBezTo>
                    <a:pt x="165" y="50"/>
                    <a:pt x="132" y="1"/>
                    <a:pt x="67" y="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74"/>
            <p:cNvSpPr/>
            <p:nvPr/>
          </p:nvSpPr>
          <p:spPr>
            <a:xfrm>
              <a:off x="4634875" y="2987350"/>
              <a:ext cx="6175" cy="6175"/>
            </a:xfrm>
            <a:custGeom>
              <a:avLst/>
              <a:gdLst/>
              <a:ahLst/>
              <a:cxnLst/>
              <a:rect l="l" t="t" r="r" b="b"/>
              <a:pathLst>
                <a:path w="247" h="247" extrusionOk="0">
                  <a:moveTo>
                    <a:pt x="49" y="82"/>
                  </a:moveTo>
                  <a:cubicBezTo>
                    <a:pt x="25" y="140"/>
                    <a:pt x="0" y="238"/>
                    <a:pt x="107" y="238"/>
                  </a:cubicBezTo>
                  <a:cubicBezTo>
                    <a:pt x="205" y="247"/>
                    <a:pt x="246" y="214"/>
                    <a:pt x="214" y="148"/>
                  </a:cubicBezTo>
                  <a:cubicBezTo>
                    <a:pt x="189" y="91"/>
                    <a:pt x="123" y="0"/>
                    <a:pt x="49" y="8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74"/>
            <p:cNvSpPr/>
            <p:nvPr/>
          </p:nvSpPr>
          <p:spPr>
            <a:xfrm>
              <a:off x="4634875" y="2987350"/>
              <a:ext cx="6175" cy="6175"/>
            </a:xfrm>
            <a:custGeom>
              <a:avLst/>
              <a:gdLst/>
              <a:ahLst/>
              <a:cxnLst/>
              <a:rect l="l" t="t" r="r" b="b"/>
              <a:pathLst>
                <a:path w="247" h="247" fill="none" extrusionOk="0">
                  <a:moveTo>
                    <a:pt x="49" y="82"/>
                  </a:moveTo>
                  <a:cubicBezTo>
                    <a:pt x="25" y="140"/>
                    <a:pt x="0" y="238"/>
                    <a:pt x="107" y="238"/>
                  </a:cubicBezTo>
                  <a:cubicBezTo>
                    <a:pt x="205" y="247"/>
                    <a:pt x="246" y="214"/>
                    <a:pt x="214" y="148"/>
                  </a:cubicBezTo>
                  <a:cubicBezTo>
                    <a:pt x="189" y="91"/>
                    <a:pt x="123" y="0"/>
                    <a:pt x="49" y="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74"/>
            <p:cNvSpPr/>
            <p:nvPr/>
          </p:nvSpPr>
          <p:spPr>
            <a:xfrm>
              <a:off x="4706475" y="3219175"/>
              <a:ext cx="6375" cy="7000"/>
            </a:xfrm>
            <a:custGeom>
              <a:avLst/>
              <a:gdLst/>
              <a:ahLst/>
              <a:cxnLst/>
              <a:rect l="l" t="t" r="r" b="b"/>
              <a:pathLst>
                <a:path w="255" h="280" extrusionOk="0">
                  <a:moveTo>
                    <a:pt x="58" y="1"/>
                  </a:moveTo>
                  <a:cubicBezTo>
                    <a:pt x="9" y="99"/>
                    <a:pt x="0" y="239"/>
                    <a:pt x="74" y="255"/>
                  </a:cubicBezTo>
                  <a:cubicBezTo>
                    <a:pt x="140" y="272"/>
                    <a:pt x="255" y="280"/>
                    <a:pt x="255" y="190"/>
                  </a:cubicBezTo>
                  <a:cubicBezTo>
                    <a:pt x="246" y="108"/>
                    <a:pt x="189" y="1"/>
                    <a:pt x="5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74"/>
            <p:cNvSpPr/>
            <p:nvPr/>
          </p:nvSpPr>
          <p:spPr>
            <a:xfrm>
              <a:off x="4706475" y="3219175"/>
              <a:ext cx="6375" cy="7000"/>
            </a:xfrm>
            <a:custGeom>
              <a:avLst/>
              <a:gdLst/>
              <a:ahLst/>
              <a:cxnLst/>
              <a:rect l="l" t="t" r="r" b="b"/>
              <a:pathLst>
                <a:path w="255" h="280" fill="none" extrusionOk="0">
                  <a:moveTo>
                    <a:pt x="58" y="1"/>
                  </a:moveTo>
                  <a:cubicBezTo>
                    <a:pt x="9" y="99"/>
                    <a:pt x="0" y="239"/>
                    <a:pt x="74" y="255"/>
                  </a:cubicBezTo>
                  <a:cubicBezTo>
                    <a:pt x="140" y="272"/>
                    <a:pt x="255" y="280"/>
                    <a:pt x="255" y="190"/>
                  </a:cubicBezTo>
                  <a:cubicBezTo>
                    <a:pt x="246" y="108"/>
                    <a:pt x="189" y="1"/>
                    <a:pt x="58"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74"/>
            <p:cNvSpPr/>
            <p:nvPr/>
          </p:nvSpPr>
          <p:spPr>
            <a:xfrm>
              <a:off x="4933375" y="3040475"/>
              <a:ext cx="5175" cy="12550"/>
            </a:xfrm>
            <a:custGeom>
              <a:avLst/>
              <a:gdLst/>
              <a:ahLst/>
              <a:cxnLst/>
              <a:rect l="l" t="t" r="r" b="b"/>
              <a:pathLst>
                <a:path w="207" h="502" extrusionOk="0">
                  <a:moveTo>
                    <a:pt x="58" y="149"/>
                  </a:moveTo>
                  <a:cubicBezTo>
                    <a:pt x="42" y="263"/>
                    <a:pt x="1" y="329"/>
                    <a:pt x="34" y="403"/>
                  </a:cubicBezTo>
                  <a:cubicBezTo>
                    <a:pt x="67" y="477"/>
                    <a:pt x="173" y="501"/>
                    <a:pt x="173" y="428"/>
                  </a:cubicBezTo>
                  <a:cubicBezTo>
                    <a:pt x="173" y="354"/>
                    <a:pt x="206" y="165"/>
                    <a:pt x="157" y="83"/>
                  </a:cubicBezTo>
                  <a:cubicBezTo>
                    <a:pt x="108" y="1"/>
                    <a:pt x="34" y="25"/>
                    <a:pt x="58" y="14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74"/>
            <p:cNvSpPr/>
            <p:nvPr/>
          </p:nvSpPr>
          <p:spPr>
            <a:xfrm>
              <a:off x="4933375" y="3040475"/>
              <a:ext cx="5175" cy="12550"/>
            </a:xfrm>
            <a:custGeom>
              <a:avLst/>
              <a:gdLst/>
              <a:ahLst/>
              <a:cxnLst/>
              <a:rect l="l" t="t" r="r" b="b"/>
              <a:pathLst>
                <a:path w="207" h="502" fill="none" extrusionOk="0">
                  <a:moveTo>
                    <a:pt x="58" y="149"/>
                  </a:moveTo>
                  <a:cubicBezTo>
                    <a:pt x="42" y="263"/>
                    <a:pt x="1" y="329"/>
                    <a:pt x="34" y="403"/>
                  </a:cubicBezTo>
                  <a:cubicBezTo>
                    <a:pt x="67" y="477"/>
                    <a:pt x="173" y="501"/>
                    <a:pt x="173" y="428"/>
                  </a:cubicBezTo>
                  <a:cubicBezTo>
                    <a:pt x="173" y="354"/>
                    <a:pt x="206" y="165"/>
                    <a:pt x="157" y="83"/>
                  </a:cubicBezTo>
                  <a:cubicBezTo>
                    <a:pt x="108" y="1"/>
                    <a:pt x="34" y="25"/>
                    <a:pt x="58" y="1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74"/>
            <p:cNvSpPr/>
            <p:nvPr/>
          </p:nvSpPr>
          <p:spPr>
            <a:xfrm>
              <a:off x="4551775" y="3096900"/>
              <a:ext cx="5975" cy="5775"/>
            </a:xfrm>
            <a:custGeom>
              <a:avLst/>
              <a:gdLst/>
              <a:ahLst/>
              <a:cxnLst/>
              <a:rect l="l" t="t" r="r" b="b"/>
              <a:pathLst>
                <a:path w="239" h="231" extrusionOk="0">
                  <a:moveTo>
                    <a:pt x="99" y="25"/>
                  </a:moveTo>
                  <a:cubicBezTo>
                    <a:pt x="17" y="75"/>
                    <a:pt x="0" y="181"/>
                    <a:pt x="66" y="206"/>
                  </a:cubicBezTo>
                  <a:cubicBezTo>
                    <a:pt x="132" y="231"/>
                    <a:pt x="197" y="231"/>
                    <a:pt x="206" y="140"/>
                  </a:cubicBezTo>
                  <a:cubicBezTo>
                    <a:pt x="206" y="50"/>
                    <a:pt x="238" y="1"/>
                    <a:pt x="99"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74"/>
            <p:cNvSpPr/>
            <p:nvPr/>
          </p:nvSpPr>
          <p:spPr>
            <a:xfrm>
              <a:off x="4551775" y="3096900"/>
              <a:ext cx="5975" cy="5775"/>
            </a:xfrm>
            <a:custGeom>
              <a:avLst/>
              <a:gdLst/>
              <a:ahLst/>
              <a:cxnLst/>
              <a:rect l="l" t="t" r="r" b="b"/>
              <a:pathLst>
                <a:path w="239" h="231" fill="none" extrusionOk="0">
                  <a:moveTo>
                    <a:pt x="99" y="25"/>
                  </a:moveTo>
                  <a:cubicBezTo>
                    <a:pt x="17" y="75"/>
                    <a:pt x="0" y="181"/>
                    <a:pt x="66" y="206"/>
                  </a:cubicBezTo>
                  <a:cubicBezTo>
                    <a:pt x="132" y="231"/>
                    <a:pt x="197" y="231"/>
                    <a:pt x="206" y="140"/>
                  </a:cubicBezTo>
                  <a:cubicBezTo>
                    <a:pt x="206" y="50"/>
                    <a:pt x="238" y="1"/>
                    <a:pt x="99"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74"/>
            <p:cNvSpPr/>
            <p:nvPr/>
          </p:nvSpPr>
          <p:spPr>
            <a:xfrm>
              <a:off x="4589925" y="3006425"/>
              <a:ext cx="5175" cy="8450"/>
            </a:xfrm>
            <a:custGeom>
              <a:avLst/>
              <a:gdLst/>
              <a:ahLst/>
              <a:cxnLst/>
              <a:rect l="l" t="t" r="r" b="b"/>
              <a:pathLst>
                <a:path w="207" h="338" extrusionOk="0">
                  <a:moveTo>
                    <a:pt x="42" y="124"/>
                  </a:moveTo>
                  <a:cubicBezTo>
                    <a:pt x="1" y="263"/>
                    <a:pt x="67" y="337"/>
                    <a:pt x="140" y="296"/>
                  </a:cubicBezTo>
                  <a:cubicBezTo>
                    <a:pt x="206" y="247"/>
                    <a:pt x="116" y="33"/>
                    <a:pt x="75" y="17"/>
                  </a:cubicBezTo>
                  <a:cubicBezTo>
                    <a:pt x="34" y="1"/>
                    <a:pt x="34" y="33"/>
                    <a:pt x="42" y="12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74"/>
            <p:cNvSpPr/>
            <p:nvPr/>
          </p:nvSpPr>
          <p:spPr>
            <a:xfrm>
              <a:off x="4589925" y="3006425"/>
              <a:ext cx="5175" cy="8450"/>
            </a:xfrm>
            <a:custGeom>
              <a:avLst/>
              <a:gdLst/>
              <a:ahLst/>
              <a:cxnLst/>
              <a:rect l="l" t="t" r="r" b="b"/>
              <a:pathLst>
                <a:path w="207" h="338" fill="none" extrusionOk="0">
                  <a:moveTo>
                    <a:pt x="42" y="124"/>
                  </a:moveTo>
                  <a:cubicBezTo>
                    <a:pt x="1" y="263"/>
                    <a:pt x="67" y="337"/>
                    <a:pt x="140" y="296"/>
                  </a:cubicBezTo>
                  <a:cubicBezTo>
                    <a:pt x="206" y="247"/>
                    <a:pt x="116" y="33"/>
                    <a:pt x="75" y="17"/>
                  </a:cubicBezTo>
                  <a:cubicBezTo>
                    <a:pt x="34" y="1"/>
                    <a:pt x="34" y="33"/>
                    <a:pt x="42" y="12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74"/>
            <p:cNvSpPr/>
            <p:nvPr/>
          </p:nvSpPr>
          <p:spPr>
            <a:xfrm>
              <a:off x="4590350" y="3018525"/>
              <a:ext cx="5975" cy="5375"/>
            </a:xfrm>
            <a:custGeom>
              <a:avLst/>
              <a:gdLst/>
              <a:ahLst/>
              <a:cxnLst/>
              <a:rect l="l" t="t" r="r" b="b"/>
              <a:pathLst>
                <a:path w="239" h="215" extrusionOk="0">
                  <a:moveTo>
                    <a:pt x="123" y="34"/>
                  </a:moveTo>
                  <a:cubicBezTo>
                    <a:pt x="82" y="75"/>
                    <a:pt x="0" y="124"/>
                    <a:pt x="74" y="157"/>
                  </a:cubicBezTo>
                  <a:cubicBezTo>
                    <a:pt x="156" y="190"/>
                    <a:pt x="238" y="214"/>
                    <a:pt x="230" y="148"/>
                  </a:cubicBezTo>
                  <a:cubicBezTo>
                    <a:pt x="214" y="83"/>
                    <a:pt x="238" y="1"/>
                    <a:pt x="123" y="3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74"/>
            <p:cNvSpPr/>
            <p:nvPr/>
          </p:nvSpPr>
          <p:spPr>
            <a:xfrm>
              <a:off x="4590350" y="3018525"/>
              <a:ext cx="5975" cy="5375"/>
            </a:xfrm>
            <a:custGeom>
              <a:avLst/>
              <a:gdLst/>
              <a:ahLst/>
              <a:cxnLst/>
              <a:rect l="l" t="t" r="r" b="b"/>
              <a:pathLst>
                <a:path w="239" h="215" fill="none" extrusionOk="0">
                  <a:moveTo>
                    <a:pt x="123" y="34"/>
                  </a:moveTo>
                  <a:cubicBezTo>
                    <a:pt x="82" y="75"/>
                    <a:pt x="0" y="124"/>
                    <a:pt x="74" y="157"/>
                  </a:cubicBezTo>
                  <a:cubicBezTo>
                    <a:pt x="156" y="190"/>
                    <a:pt x="238" y="214"/>
                    <a:pt x="230" y="148"/>
                  </a:cubicBezTo>
                  <a:cubicBezTo>
                    <a:pt x="214" y="83"/>
                    <a:pt x="238" y="1"/>
                    <a:pt x="123" y="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74"/>
            <p:cNvSpPr/>
            <p:nvPr/>
          </p:nvSpPr>
          <p:spPr>
            <a:xfrm>
              <a:off x="4642050" y="3042525"/>
              <a:ext cx="9050" cy="6200"/>
            </a:xfrm>
            <a:custGeom>
              <a:avLst/>
              <a:gdLst/>
              <a:ahLst/>
              <a:cxnLst/>
              <a:rect l="l" t="t" r="r" b="b"/>
              <a:pathLst>
                <a:path w="362" h="248" extrusionOk="0">
                  <a:moveTo>
                    <a:pt x="115" y="50"/>
                  </a:moveTo>
                  <a:cubicBezTo>
                    <a:pt x="74" y="83"/>
                    <a:pt x="0" y="140"/>
                    <a:pt x="107" y="165"/>
                  </a:cubicBezTo>
                  <a:cubicBezTo>
                    <a:pt x="222" y="181"/>
                    <a:pt x="361" y="247"/>
                    <a:pt x="353" y="190"/>
                  </a:cubicBezTo>
                  <a:cubicBezTo>
                    <a:pt x="345" y="132"/>
                    <a:pt x="255" y="1"/>
                    <a:pt x="115" y="5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74"/>
            <p:cNvSpPr/>
            <p:nvPr/>
          </p:nvSpPr>
          <p:spPr>
            <a:xfrm>
              <a:off x="4642050" y="3042525"/>
              <a:ext cx="9050" cy="6200"/>
            </a:xfrm>
            <a:custGeom>
              <a:avLst/>
              <a:gdLst/>
              <a:ahLst/>
              <a:cxnLst/>
              <a:rect l="l" t="t" r="r" b="b"/>
              <a:pathLst>
                <a:path w="362" h="248" fill="none" extrusionOk="0">
                  <a:moveTo>
                    <a:pt x="115" y="50"/>
                  </a:moveTo>
                  <a:cubicBezTo>
                    <a:pt x="74" y="83"/>
                    <a:pt x="0" y="140"/>
                    <a:pt x="107" y="165"/>
                  </a:cubicBezTo>
                  <a:cubicBezTo>
                    <a:pt x="222" y="181"/>
                    <a:pt x="361" y="247"/>
                    <a:pt x="353" y="190"/>
                  </a:cubicBezTo>
                  <a:cubicBezTo>
                    <a:pt x="345" y="132"/>
                    <a:pt x="255" y="1"/>
                    <a:pt x="115" y="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74"/>
            <p:cNvSpPr/>
            <p:nvPr/>
          </p:nvSpPr>
          <p:spPr>
            <a:xfrm>
              <a:off x="4650250" y="3100600"/>
              <a:ext cx="5575" cy="6800"/>
            </a:xfrm>
            <a:custGeom>
              <a:avLst/>
              <a:gdLst/>
              <a:ahLst/>
              <a:cxnLst/>
              <a:rect l="l" t="t" r="r" b="b"/>
              <a:pathLst>
                <a:path w="223" h="272" extrusionOk="0">
                  <a:moveTo>
                    <a:pt x="99" y="74"/>
                  </a:moveTo>
                  <a:cubicBezTo>
                    <a:pt x="75" y="124"/>
                    <a:pt x="1" y="140"/>
                    <a:pt x="58" y="173"/>
                  </a:cubicBezTo>
                  <a:cubicBezTo>
                    <a:pt x="116" y="206"/>
                    <a:pt x="222" y="271"/>
                    <a:pt x="222" y="214"/>
                  </a:cubicBezTo>
                  <a:cubicBezTo>
                    <a:pt x="222" y="156"/>
                    <a:pt x="157" y="0"/>
                    <a:pt x="99" y="7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74"/>
            <p:cNvSpPr/>
            <p:nvPr/>
          </p:nvSpPr>
          <p:spPr>
            <a:xfrm>
              <a:off x="4650250" y="3100600"/>
              <a:ext cx="5575" cy="6800"/>
            </a:xfrm>
            <a:custGeom>
              <a:avLst/>
              <a:gdLst/>
              <a:ahLst/>
              <a:cxnLst/>
              <a:rect l="l" t="t" r="r" b="b"/>
              <a:pathLst>
                <a:path w="223" h="272" fill="none" extrusionOk="0">
                  <a:moveTo>
                    <a:pt x="99" y="74"/>
                  </a:moveTo>
                  <a:cubicBezTo>
                    <a:pt x="75" y="124"/>
                    <a:pt x="1" y="140"/>
                    <a:pt x="58" y="173"/>
                  </a:cubicBezTo>
                  <a:cubicBezTo>
                    <a:pt x="116" y="206"/>
                    <a:pt x="222" y="271"/>
                    <a:pt x="222" y="214"/>
                  </a:cubicBezTo>
                  <a:cubicBezTo>
                    <a:pt x="222" y="156"/>
                    <a:pt x="157" y="0"/>
                    <a:pt x="99"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74"/>
            <p:cNvSpPr/>
            <p:nvPr/>
          </p:nvSpPr>
          <p:spPr>
            <a:xfrm>
              <a:off x="4944050" y="2791000"/>
              <a:ext cx="6600" cy="7400"/>
            </a:xfrm>
            <a:custGeom>
              <a:avLst/>
              <a:gdLst/>
              <a:ahLst/>
              <a:cxnLst/>
              <a:rect l="l" t="t" r="r" b="b"/>
              <a:pathLst>
                <a:path w="264" h="296" extrusionOk="0">
                  <a:moveTo>
                    <a:pt x="91" y="25"/>
                  </a:moveTo>
                  <a:cubicBezTo>
                    <a:pt x="50" y="58"/>
                    <a:pt x="1" y="263"/>
                    <a:pt x="99" y="280"/>
                  </a:cubicBezTo>
                  <a:cubicBezTo>
                    <a:pt x="198" y="296"/>
                    <a:pt x="263" y="263"/>
                    <a:pt x="247" y="181"/>
                  </a:cubicBezTo>
                  <a:cubicBezTo>
                    <a:pt x="230" y="99"/>
                    <a:pt x="198" y="1"/>
                    <a:pt x="91"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74"/>
            <p:cNvSpPr/>
            <p:nvPr/>
          </p:nvSpPr>
          <p:spPr>
            <a:xfrm>
              <a:off x="4944050" y="2791000"/>
              <a:ext cx="6600" cy="7400"/>
            </a:xfrm>
            <a:custGeom>
              <a:avLst/>
              <a:gdLst/>
              <a:ahLst/>
              <a:cxnLst/>
              <a:rect l="l" t="t" r="r" b="b"/>
              <a:pathLst>
                <a:path w="264" h="296" fill="none" extrusionOk="0">
                  <a:moveTo>
                    <a:pt x="91" y="25"/>
                  </a:moveTo>
                  <a:cubicBezTo>
                    <a:pt x="50" y="58"/>
                    <a:pt x="1" y="263"/>
                    <a:pt x="99" y="280"/>
                  </a:cubicBezTo>
                  <a:cubicBezTo>
                    <a:pt x="198" y="296"/>
                    <a:pt x="263" y="263"/>
                    <a:pt x="247" y="181"/>
                  </a:cubicBezTo>
                  <a:cubicBezTo>
                    <a:pt x="230" y="99"/>
                    <a:pt x="198" y="1"/>
                    <a:pt x="91"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74"/>
            <p:cNvSpPr/>
            <p:nvPr/>
          </p:nvSpPr>
          <p:spPr>
            <a:xfrm>
              <a:off x="4945275" y="2803925"/>
              <a:ext cx="9675" cy="9675"/>
            </a:xfrm>
            <a:custGeom>
              <a:avLst/>
              <a:gdLst/>
              <a:ahLst/>
              <a:cxnLst/>
              <a:rect l="l" t="t" r="r" b="b"/>
              <a:pathLst>
                <a:path w="387" h="387" extrusionOk="0">
                  <a:moveTo>
                    <a:pt x="58" y="107"/>
                  </a:moveTo>
                  <a:cubicBezTo>
                    <a:pt x="1" y="198"/>
                    <a:pt x="9" y="271"/>
                    <a:pt x="108" y="271"/>
                  </a:cubicBezTo>
                  <a:cubicBezTo>
                    <a:pt x="214" y="271"/>
                    <a:pt x="387" y="386"/>
                    <a:pt x="346" y="263"/>
                  </a:cubicBezTo>
                  <a:cubicBezTo>
                    <a:pt x="296" y="140"/>
                    <a:pt x="124" y="1"/>
                    <a:pt x="58" y="10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74"/>
            <p:cNvSpPr/>
            <p:nvPr/>
          </p:nvSpPr>
          <p:spPr>
            <a:xfrm>
              <a:off x="4945275" y="2803925"/>
              <a:ext cx="9675" cy="9675"/>
            </a:xfrm>
            <a:custGeom>
              <a:avLst/>
              <a:gdLst/>
              <a:ahLst/>
              <a:cxnLst/>
              <a:rect l="l" t="t" r="r" b="b"/>
              <a:pathLst>
                <a:path w="387" h="387" fill="none" extrusionOk="0">
                  <a:moveTo>
                    <a:pt x="58" y="107"/>
                  </a:moveTo>
                  <a:cubicBezTo>
                    <a:pt x="1" y="198"/>
                    <a:pt x="9" y="271"/>
                    <a:pt x="108" y="271"/>
                  </a:cubicBezTo>
                  <a:cubicBezTo>
                    <a:pt x="214" y="271"/>
                    <a:pt x="387" y="386"/>
                    <a:pt x="346" y="263"/>
                  </a:cubicBezTo>
                  <a:cubicBezTo>
                    <a:pt x="296" y="140"/>
                    <a:pt x="124" y="1"/>
                    <a:pt x="58"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74"/>
            <p:cNvSpPr/>
            <p:nvPr/>
          </p:nvSpPr>
          <p:spPr>
            <a:xfrm>
              <a:off x="4943025" y="2818700"/>
              <a:ext cx="5975" cy="6375"/>
            </a:xfrm>
            <a:custGeom>
              <a:avLst/>
              <a:gdLst/>
              <a:ahLst/>
              <a:cxnLst/>
              <a:rect l="l" t="t" r="r" b="b"/>
              <a:pathLst>
                <a:path w="239" h="255" extrusionOk="0">
                  <a:moveTo>
                    <a:pt x="9" y="99"/>
                  </a:moveTo>
                  <a:cubicBezTo>
                    <a:pt x="1" y="165"/>
                    <a:pt x="42" y="255"/>
                    <a:pt x="91" y="230"/>
                  </a:cubicBezTo>
                  <a:cubicBezTo>
                    <a:pt x="140" y="206"/>
                    <a:pt x="239" y="140"/>
                    <a:pt x="206" y="66"/>
                  </a:cubicBezTo>
                  <a:cubicBezTo>
                    <a:pt x="181" y="0"/>
                    <a:pt x="9" y="33"/>
                    <a:pt x="9" y="9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74"/>
            <p:cNvSpPr/>
            <p:nvPr/>
          </p:nvSpPr>
          <p:spPr>
            <a:xfrm>
              <a:off x="4943025" y="2818700"/>
              <a:ext cx="5975" cy="6375"/>
            </a:xfrm>
            <a:custGeom>
              <a:avLst/>
              <a:gdLst/>
              <a:ahLst/>
              <a:cxnLst/>
              <a:rect l="l" t="t" r="r" b="b"/>
              <a:pathLst>
                <a:path w="239" h="255" fill="none" extrusionOk="0">
                  <a:moveTo>
                    <a:pt x="9" y="99"/>
                  </a:moveTo>
                  <a:cubicBezTo>
                    <a:pt x="1" y="165"/>
                    <a:pt x="42" y="255"/>
                    <a:pt x="91" y="230"/>
                  </a:cubicBezTo>
                  <a:cubicBezTo>
                    <a:pt x="140" y="206"/>
                    <a:pt x="239" y="140"/>
                    <a:pt x="206" y="66"/>
                  </a:cubicBezTo>
                  <a:cubicBezTo>
                    <a:pt x="181" y="0"/>
                    <a:pt x="9" y="33"/>
                    <a:pt x="9"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74"/>
            <p:cNvSpPr/>
            <p:nvPr/>
          </p:nvSpPr>
          <p:spPr>
            <a:xfrm>
              <a:off x="4941800" y="2843325"/>
              <a:ext cx="5150" cy="8850"/>
            </a:xfrm>
            <a:custGeom>
              <a:avLst/>
              <a:gdLst/>
              <a:ahLst/>
              <a:cxnLst/>
              <a:rect l="l" t="t" r="r" b="b"/>
              <a:pathLst>
                <a:path w="206" h="354" extrusionOk="0">
                  <a:moveTo>
                    <a:pt x="17" y="123"/>
                  </a:moveTo>
                  <a:cubicBezTo>
                    <a:pt x="0" y="205"/>
                    <a:pt x="33" y="353"/>
                    <a:pt x="115" y="296"/>
                  </a:cubicBezTo>
                  <a:cubicBezTo>
                    <a:pt x="206" y="238"/>
                    <a:pt x="156" y="132"/>
                    <a:pt x="132" y="107"/>
                  </a:cubicBezTo>
                  <a:cubicBezTo>
                    <a:pt x="115" y="82"/>
                    <a:pt x="25" y="0"/>
                    <a:pt x="17" y="12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74"/>
            <p:cNvSpPr/>
            <p:nvPr/>
          </p:nvSpPr>
          <p:spPr>
            <a:xfrm>
              <a:off x="4941800" y="2843325"/>
              <a:ext cx="5150" cy="8850"/>
            </a:xfrm>
            <a:custGeom>
              <a:avLst/>
              <a:gdLst/>
              <a:ahLst/>
              <a:cxnLst/>
              <a:rect l="l" t="t" r="r" b="b"/>
              <a:pathLst>
                <a:path w="206" h="354" fill="none" extrusionOk="0">
                  <a:moveTo>
                    <a:pt x="17" y="123"/>
                  </a:moveTo>
                  <a:cubicBezTo>
                    <a:pt x="0" y="205"/>
                    <a:pt x="33" y="353"/>
                    <a:pt x="115" y="296"/>
                  </a:cubicBezTo>
                  <a:cubicBezTo>
                    <a:pt x="206" y="238"/>
                    <a:pt x="156" y="132"/>
                    <a:pt x="132" y="107"/>
                  </a:cubicBezTo>
                  <a:cubicBezTo>
                    <a:pt x="115" y="82"/>
                    <a:pt x="25" y="0"/>
                    <a:pt x="17" y="12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74"/>
            <p:cNvSpPr/>
            <p:nvPr/>
          </p:nvSpPr>
          <p:spPr>
            <a:xfrm>
              <a:off x="4944475" y="2860350"/>
              <a:ext cx="5975" cy="5150"/>
            </a:xfrm>
            <a:custGeom>
              <a:avLst/>
              <a:gdLst/>
              <a:ahLst/>
              <a:cxnLst/>
              <a:rect l="l" t="t" r="r" b="b"/>
              <a:pathLst>
                <a:path w="239" h="206" extrusionOk="0">
                  <a:moveTo>
                    <a:pt x="58" y="41"/>
                  </a:moveTo>
                  <a:cubicBezTo>
                    <a:pt x="0" y="82"/>
                    <a:pt x="0" y="165"/>
                    <a:pt x="74" y="181"/>
                  </a:cubicBezTo>
                  <a:cubicBezTo>
                    <a:pt x="148" y="197"/>
                    <a:pt x="238" y="206"/>
                    <a:pt x="222" y="156"/>
                  </a:cubicBezTo>
                  <a:cubicBezTo>
                    <a:pt x="197" y="115"/>
                    <a:pt x="131" y="0"/>
                    <a:pt x="58" y="4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74"/>
            <p:cNvSpPr/>
            <p:nvPr/>
          </p:nvSpPr>
          <p:spPr>
            <a:xfrm>
              <a:off x="4944475" y="2860350"/>
              <a:ext cx="5975" cy="5150"/>
            </a:xfrm>
            <a:custGeom>
              <a:avLst/>
              <a:gdLst/>
              <a:ahLst/>
              <a:cxnLst/>
              <a:rect l="l" t="t" r="r" b="b"/>
              <a:pathLst>
                <a:path w="239" h="206" fill="none" extrusionOk="0">
                  <a:moveTo>
                    <a:pt x="58" y="41"/>
                  </a:moveTo>
                  <a:cubicBezTo>
                    <a:pt x="0" y="82"/>
                    <a:pt x="0" y="165"/>
                    <a:pt x="74" y="181"/>
                  </a:cubicBezTo>
                  <a:cubicBezTo>
                    <a:pt x="148" y="197"/>
                    <a:pt x="238" y="206"/>
                    <a:pt x="222" y="156"/>
                  </a:cubicBezTo>
                  <a:cubicBezTo>
                    <a:pt x="197" y="115"/>
                    <a:pt x="131" y="0"/>
                    <a:pt x="58" y="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74"/>
            <p:cNvSpPr/>
            <p:nvPr/>
          </p:nvSpPr>
          <p:spPr>
            <a:xfrm>
              <a:off x="4954325" y="2857875"/>
              <a:ext cx="5150" cy="4950"/>
            </a:xfrm>
            <a:custGeom>
              <a:avLst/>
              <a:gdLst/>
              <a:ahLst/>
              <a:cxnLst/>
              <a:rect l="l" t="t" r="r" b="b"/>
              <a:pathLst>
                <a:path w="206" h="198" extrusionOk="0">
                  <a:moveTo>
                    <a:pt x="115" y="42"/>
                  </a:moveTo>
                  <a:cubicBezTo>
                    <a:pt x="41" y="91"/>
                    <a:pt x="0" y="198"/>
                    <a:pt x="82" y="198"/>
                  </a:cubicBezTo>
                  <a:cubicBezTo>
                    <a:pt x="156" y="198"/>
                    <a:pt x="205" y="198"/>
                    <a:pt x="205" y="140"/>
                  </a:cubicBezTo>
                  <a:cubicBezTo>
                    <a:pt x="205" y="91"/>
                    <a:pt x="205" y="1"/>
                    <a:pt x="115" y="4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74"/>
            <p:cNvSpPr/>
            <p:nvPr/>
          </p:nvSpPr>
          <p:spPr>
            <a:xfrm>
              <a:off x="4954325" y="2857875"/>
              <a:ext cx="5150" cy="4950"/>
            </a:xfrm>
            <a:custGeom>
              <a:avLst/>
              <a:gdLst/>
              <a:ahLst/>
              <a:cxnLst/>
              <a:rect l="l" t="t" r="r" b="b"/>
              <a:pathLst>
                <a:path w="206" h="198" fill="none" extrusionOk="0">
                  <a:moveTo>
                    <a:pt x="115" y="42"/>
                  </a:moveTo>
                  <a:cubicBezTo>
                    <a:pt x="41" y="91"/>
                    <a:pt x="0" y="198"/>
                    <a:pt x="82" y="198"/>
                  </a:cubicBezTo>
                  <a:cubicBezTo>
                    <a:pt x="156" y="198"/>
                    <a:pt x="205" y="198"/>
                    <a:pt x="205" y="140"/>
                  </a:cubicBezTo>
                  <a:cubicBezTo>
                    <a:pt x="205" y="91"/>
                    <a:pt x="205" y="1"/>
                    <a:pt x="115"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74"/>
            <p:cNvSpPr/>
            <p:nvPr/>
          </p:nvSpPr>
          <p:spPr>
            <a:xfrm>
              <a:off x="4951225" y="2877575"/>
              <a:ext cx="3725" cy="7200"/>
            </a:xfrm>
            <a:custGeom>
              <a:avLst/>
              <a:gdLst/>
              <a:ahLst/>
              <a:cxnLst/>
              <a:rect l="l" t="t" r="r" b="b"/>
              <a:pathLst>
                <a:path w="149" h="288" extrusionOk="0">
                  <a:moveTo>
                    <a:pt x="9" y="66"/>
                  </a:moveTo>
                  <a:cubicBezTo>
                    <a:pt x="26" y="140"/>
                    <a:pt x="58" y="288"/>
                    <a:pt x="108" y="222"/>
                  </a:cubicBezTo>
                  <a:cubicBezTo>
                    <a:pt x="149" y="148"/>
                    <a:pt x="108" y="17"/>
                    <a:pt x="83" y="9"/>
                  </a:cubicBezTo>
                  <a:cubicBezTo>
                    <a:pt x="50" y="1"/>
                    <a:pt x="1" y="9"/>
                    <a:pt x="9" y="6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74"/>
            <p:cNvSpPr/>
            <p:nvPr/>
          </p:nvSpPr>
          <p:spPr>
            <a:xfrm>
              <a:off x="4951225" y="2877575"/>
              <a:ext cx="3725" cy="7200"/>
            </a:xfrm>
            <a:custGeom>
              <a:avLst/>
              <a:gdLst/>
              <a:ahLst/>
              <a:cxnLst/>
              <a:rect l="l" t="t" r="r" b="b"/>
              <a:pathLst>
                <a:path w="149" h="288" fill="none" extrusionOk="0">
                  <a:moveTo>
                    <a:pt x="9" y="66"/>
                  </a:moveTo>
                  <a:cubicBezTo>
                    <a:pt x="26" y="140"/>
                    <a:pt x="58" y="288"/>
                    <a:pt x="108" y="222"/>
                  </a:cubicBezTo>
                  <a:cubicBezTo>
                    <a:pt x="149" y="148"/>
                    <a:pt x="108" y="17"/>
                    <a:pt x="83" y="9"/>
                  </a:cubicBezTo>
                  <a:cubicBezTo>
                    <a:pt x="50" y="1"/>
                    <a:pt x="1" y="9"/>
                    <a:pt x="9" y="6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74"/>
            <p:cNvSpPr/>
            <p:nvPr/>
          </p:nvSpPr>
          <p:spPr>
            <a:xfrm>
              <a:off x="4949400" y="2902600"/>
              <a:ext cx="5150" cy="6600"/>
            </a:xfrm>
            <a:custGeom>
              <a:avLst/>
              <a:gdLst/>
              <a:ahLst/>
              <a:cxnLst/>
              <a:rect l="l" t="t" r="r" b="b"/>
              <a:pathLst>
                <a:path w="206" h="264" extrusionOk="0">
                  <a:moveTo>
                    <a:pt x="33" y="108"/>
                  </a:moveTo>
                  <a:cubicBezTo>
                    <a:pt x="8" y="173"/>
                    <a:pt x="0" y="264"/>
                    <a:pt x="66" y="264"/>
                  </a:cubicBezTo>
                  <a:cubicBezTo>
                    <a:pt x="123" y="255"/>
                    <a:pt x="205" y="247"/>
                    <a:pt x="197" y="198"/>
                  </a:cubicBezTo>
                  <a:cubicBezTo>
                    <a:pt x="181" y="149"/>
                    <a:pt x="82" y="1"/>
                    <a:pt x="33" y="10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74"/>
            <p:cNvSpPr/>
            <p:nvPr/>
          </p:nvSpPr>
          <p:spPr>
            <a:xfrm>
              <a:off x="4949400" y="2902600"/>
              <a:ext cx="5150" cy="6600"/>
            </a:xfrm>
            <a:custGeom>
              <a:avLst/>
              <a:gdLst/>
              <a:ahLst/>
              <a:cxnLst/>
              <a:rect l="l" t="t" r="r" b="b"/>
              <a:pathLst>
                <a:path w="206" h="264" fill="none" extrusionOk="0">
                  <a:moveTo>
                    <a:pt x="33" y="108"/>
                  </a:moveTo>
                  <a:cubicBezTo>
                    <a:pt x="8" y="173"/>
                    <a:pt x="0" y="264"/>
                    <a:pt x="66" y="264"/>
                  </a:cubicBezTo>
                  <a:cubicBezTo>
                    <a:pt x="123" y="255"/>
                    <a:pt x="205" y="247"/>
                    <a:pt x="197" y="198"/>
                  </a:cubicBezTo>
                  <a:cubicBezTo>
                    <a:pt x="181" y="149"/>
                    <a:pt x="82" y="1"/>
                    <a:pt x="33" y="10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74"/>
            <p:cNvSpPr/>
            <p:nvPr/>
          </p:nvSpPr>
          <p:spPr>
            <a:xfrm>
              <a:off x="4947550" y="2923325"/>
              <a:ext cx="3700" cy="7000"/>
            </a:xfrm>
            <a:custGeom>
              <a:avLst/>
              <a:gdLst/>
              <a:ahLst/>
              <a:cxnLst/>
              <a:rect l="l" t="t" r="r" b="b"/>
              <a:pathLst>
                <a:path w="148" h="280" extrusionOk="0">
                  <a:moveTo>
                    <a:pt x="49" y="132"/>
                  </a:moveTo>
                  <a:cubicBezTo>
                    <a:pt x="49" y="181"/>
                    <a:pt x="0" y="272"/>
                    <a:pt x="41" y="280"/>
                  </a:cubicBezTo>
                  <a:cubicBezTo>
                    <a:pt x="82" y="280"/>
                    <a:pt x="148" y="181"/>
                    <a:pt x="140" y="99"/>
                  </a:cubicBezTo>
                  <a:cubicBezTo>
                    <a:pt x="140" y="25"/>
                    <a:pt x="58" y="1"/>
                    <a:pt x="49" y="13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74"/>
            <p:cNvSpPr/>
            <p:nvPr/>
          </p:nvSpPr>
          <p:spPr>
            <a:xfrm>
              <a:off x="4947550" y="2923325"/>
              <a:ext cx="3700" cy="7000"/>
            </a:xfrm>
            <a:custGeom>
              <a:avLst/>
              <a:gdLst/>
              <a:ahLst/>
              <a:cxnLst/>
              <a:rect l="l" t="t" r="r" b="b"/>
              <a:pathLst>
                <a:path w="148" h="280" fill="none" extrusionOk="0">
                  <a:moveTo>
                    <a:pt x="49" y="132"/>
                  </a:moveTo>
                  <a:cubicBezTo>
                    <a:pt x="49" y="181"/>
                    <a:pt x="0" y="272"/>
                    <a:pt x="41" y="280"/>
                  </a:cubicBezTo>
                  <a:cubicBezTo>
                    <a:pt x="82" y="280"/>
                    <a:pt x="148" y="181"/>
                    <a:pt x="140" y="99"/>
                  </a:cubicBezTo>
                  <a:cubicBezTo>
                    <a:pt x="140" y="25"/>
                    <a:pt x="58" y="1"/>
                    <a:pt x="49" y="1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74"/>
            <p:cNvSpPr/>
            <p:nvPr/>
          </p:nvSpPr>
          <p:spPr>
            <a:xfrm>
              <a:off x="5067150" y="2736825"/>
              <a:ext cx="40450" cy="73075"/>
            </a:xfrm>
            <a:custGeom>
              <a:avLst/>
              <a:gdLst/>
              <a:ahLst/>
              <a:cxnLst/>
              <a:rect l="l" t="t" r="r" b="b"/>
              <a:pathLst>
                <a:path w="1618" h="2923" extrusionOk="0">
                  <a:moveTo>
                    <a:pt x="321" y="559"/>
                  </a:moveTo>
                  <a:cubicBezTo>
                    <a:pt x="272" y="641"/>
                    <a:pt x="288" y="658"/>
                    <a:pt x="206" y="666"/>
                  </a:cubicBezTo>
                  <a:cubicBezTo>
                    <a:pt x="124" y="666"/>
                    <a:pt x="83" y="723"/>
                    <a:pt x="124" y="789"/>
                  </a:cubicBezTo>
                  <a:cubicBezTo>
                    <a:pt x="165" y="846"/>
                    <a:pt x="189" y="912"/>
                    <a:pt x="198" y="986"/>
                  </a:cubicBezTo>
                  <a:cubicBezTo>
                    <a:pt x="198" y="1060"/>
                    <a:pt x="148" y="1281"/>
                    <a:pt x="132" y="1281"/>
                  </a:cubicBezTo>
                  <a:cubicBezTo>
                    <a:pt x="116" y="1289"/>
                    <a:pt x="58" y="1101"/>
                    <a:pt x="25" y="1175"/>
                  </a:cubicBezTo>
                  <a:cubicBezTo>
                    <a:pt x="1" y="1240"/>
                    <a:pt x="1" y="1281"/>
                    <a:pt x="50" y="1511"/>
                  </a:cubicBezTo>
                  <a:cubicBezTo>
                    <a:pt x="99" y="1741"/>
                    <a:pt x="148" y="1979"/>
                    <a:pt x="157" y="2135"/>
                  </a:cubicBezTo>
                  <a:cubicBezTo>
                    <a:pt x="157" y="2299"/>
                    <a:pt x="181" y="2373"/>
                    <a:pt x="214" y="2479"/>
                  </a:cubicBezTo>
                  <a:cubicBezTo>
                    <a:pt x="247" y="2586"/>
                    <a:pt x="263" y="2693"/>
                    <a:pt x="362" y="2775"/>
                  </a:cubicBezTo>
                  <a:cubicBezTo>
                    <a:pt x="460" y="2849"/>
                    <a:pt x="600" y="2923"/>
                    <a:pt x="682" y="2890"/>
                  </a:cubicBezTo>
                  <a:cubicBezTo>
                    <a:pt x="756" y="2849"/>
                    <a:pt x="969" y="2709"/>
                    <a:pt x="1092" y="2652"/>
                  </a:cubicBezTo>
                  <a:cubicBezTo>
                    <a:pt x="1215" y="2586"/>
                    <a:pt x="1412" y="2561"/>
                    <a:pt x="1462" y="2488"/>
                  </a:cubicBezTo>
                  <a:cubicBezTo>
                    <a:pt x="1519" y="2414"/>
                    <a:pt x="1609" y="2266"/>
                    <a:pt x="1609" y="2143"/>
                  </a:cubicBezTo>
                  <a:cubicBezTo>
                    <a:pt x="1617" y="2012"/>
                    <a:pt x="1576" y="1815"/>
                    <a:pt x="1560" y="1692"/>
                  </a:cubicBezTo>
                  <a:cubicBezTo>
                    <a:pt x="1544" y="1568"/>
                    <a:pt x="1527" y="1774"/>
                    <a:pt x="1486" y="1741"/>
                  </a:cubicBezTo>
                  <a:cubicBezTo>
                    <a:pt x="1445" y="1708"/>
                    <a:pt x="1429" y="1503"/>
                    <a:pt x="1388" y="1437"/>
                  </a:cubicBezTo>
                  <a:cubicBezTo>
                    <a:pt x="1355" y="1363"/>
                    <a:pt x="1314" y="1322"/>
                    <a:pt x="1240" y="1191"/>
                  </a:cubicBezTo>
                  <a:cubicBezTo>
                    <a:pt x="1166" y="1060"/>
                    <a:pt x="1166" y="1051"/>
                    <a:pt x="1027" y="822"/>
                  </a:cubicBezTo>
                  <a:cubicBezTo>
                    <a:pt x="895" y="592"/>
                    <a:pt x="813" y="428"/>
                    <a:pt x="739" y="321"/>
                  </a:cubicBezTo>
                  <a:cubicBezTo>
                    <a:pt x="657" y="214"/>
                    <a:pt x="444" y="1"/>
                    <a:pt x="403" y="42"/>
                  </a:cubicBezTo>
                  <a:cubicBezTo>
                    <a:pt x="370" y="83"/>
                    <a:pt x="534" y="206"/>
                    <a:pt x="444" y="223"/>
                  </a:cubicBezTo>
                  <a:cubicBezTo>
                    <a:pt x="362" y="231"/>
                    <a:pt x="222" y="99"/>
                    <a:pt x="189" y="140"/>
                  </a:cubicBezTo>
                  <a:cubicBezTo>
                    <a:pt x="148" y="182"/>
                    <a:pt x="247" y="231"/>
                    <a:pt x="280" y="296"/>
                  </a:cubicBezTo>
                  <a:cubicBezTo>
                    <a:pt x="304" y="354"/>
                    <a:pt x="288" y="329"/>
                    <a:pt x="214" y="378"/>
                  </a:cubicBezTo>
                  <a:cubicBezTo>
                    <a:pt x="140" y="420"/>
                    <a:pt x="362" y="436"/>
                    <a:pt x="321" y="55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74"/>
            <p:cNvSpPr/>
            <p:nvPr/>
          </p:nvSpPr>
          <p:spPr>
            <a:xfrm>
              <a:off x="5067150" y="2736825"/>
              <a:ext cx="40450" cy="73075"/>
            </a:xfrm>
            <a:custGeom>
              <a:avLst/>
              <a:gdLst/>
              <a:ahLst/>
              <a:cxnLst/>
              <a:rect l="l" t="t" r="r" b="b"/>
              <a:pathLst>
                <a:path w="1618" h="2923" fill="none" extrusionOk="0">
                  <a:moveTo>
                    <a:pt x="321" y="559"/>
                  </a:moveTo>
                  <a:cubicBezTo>
                    <a:pt x="272" y="641"/>
                    <a:pt x="288" y="658"/>
                    <a:pt x="206" y="666"/>
                  </a:cubicBezTo>
                  <a:cubicBezTo>
                    <a:pt x="124" y="666"/>
                    <a:pt x="83" y="723"/>
                    <a:pt x="124" y="789"/>
                  </a:cubicBezTo>
                  <a:cubicBezTo>
                    <a:pt x="165" y="846"/>
                    <a:pt x="189" y="912"/>
                    <a:pt x="198" y="986"/>
                  </a:cubicBezTo>
                  <a:cubicBezTo>
                    <a:pt x="198" y="1060"/>
                    <a:pt x="148" y="1281"/>
                    <a:pt x="132" y="1281"/>
                  </a:cubicBezTo>
                  <a:cubicBezTo>
                    <a:pt x="116" y="1289"/>
                    <a:pt x="58" y="1101"/>
                    <a:pt x="25" y="1175"/>
                  </a:cubicBezTo>
                  <a:cubicBezTo>
                    <a:pt x="1" y="1240"/>
                    <a:pt x="1" y="1281"/>
                    <a:pt x="50" y="1511"/>
                  </a:cubicBezTo>
                  <a:cubicBezTo>
                    <a:pt x="99" y="1741"/>
                    <a:pt x="148" y="1979"/>
                    <a:pt x="157" y="2135"/>
                  </a:cubicBezTo>
                  <a:cubicBezTo>
                    <a:pt x="157" y="2299"/>
                    <a:pt x="181" y="2373"/>
                    <a:pt x="214" y="2479"/>
                  </a:cubicBezTo>
                  <a:cubicBezTo>
                    <a:pt x="247" y="2586"/>
                    <a:pt x="263" y="2693"/>
                    <a:pt x="362" y="2775"/>
                  </a:cubicBezTo>
                  <a:cubicBezTo>
                    <a:pt x="460" y="2849"/>
                    <a:pt x="600" y="2923"/>
                    <a:pt x="682" y="2890"/>
                  </a:cubicBezTo>
                  <a:cubicBezTo>
                    <a:pt x="756" y="2849"/>
                    <a:pt x="969" y="2709"/>
                    <a:pt x="1092" y="2652"/>
                  </a:cubicBezTo>
                  <a:cubicBezTo>
                    <a:pt x="1215" y="2586"/>
                    <a:pt x="1412" y="2561"/>
                    <a:pt x="1462" y="2488"/>
                  </a:cubicBezTo>
                  <a:cubicBezTo>
                    <a:pt x="1519" y="2414"/>
                    <a:pt x="1609" y="2266"/>
                    <a:pt x="1609" y="2143"/>
                  </a:cubicBezTo>
                  <a:cubicBezTo>
                    <a:pt x="1617" y="2012"/>
                    <a:pt x="1576" y="1815"/>
                    <a:pt x="1560" y="1692"/>
                  </a:cubicBezTo>
                  <a:cubicBezTo>
                    <a:pt x="1544" y="1568"/>
                    <a:pt x="1527" y="1774"/>
                    <a:pt x="1486" y="1741"/>
                  </a:cubicBezTo>
                  <a:cubicBezTo>
                    <a:pt x="1445" y="1708"/>
                    <a:pt x="1429" y="1503"/>
                    <a:pt x="1388" y="1437"/>
                  </a:cubicBezTo>
                  <a:cubicBezTo>
                    <a:pt x="1355" y="1363"/>
                    <a:pt x="1314" y="1322"/>
                    <a:pt x="1240" y="1191"/>
                  </a:cubicBezTo>
                  <a:cubicBezTo>
                    <a:pt x="1166" y="1060"/>
                    <a:pt x="1166" y="1051"/>
                    <a:pt x="1027" y="822"/>
                  </a:cubicBezTo>
                  <a:cubicBezTo>
                    <a:pt x="895" y="592"/>
                    <a:pt x="813" y="428"/>
                    <a:pt x="739" y="321"/>
                  </a:cubicBezTo>
                  <a:cubicBezTo>
                    <a:pt x="657" y="214"/>
                    <a:pt x="444" y="1"/>
                    <a:pt x="403" y="42"/>
                  </a:cubicBezTo>
                  <a:cubicBezTo>
                    <a:pt x="370" y="83"/>
                    <a:pt x="534" y="206"/>
                    <a:pt x="444" y="223"/>
                  </a:cubicBezTo>
                  <a:cubicBezTo>
                    <a:pt x="362" y="231"/>
                    <a:pt x="222" y="99"/>
                    <a:pt x="189" y="140"/>
                  </a:cubicBezTo>
                  <a:cubicBezTo>
                    <a:pt x="148" y="182"/>
                    <a:pt x="247" y="231"/>
                    <a:pt x="280" y="296"/>
                  </a:cubicBezTo>
                  <a:cubicBezTo>
                    <a:pt x="304" y="354"/>
                    <a:pt x="288" y="329"/>
                    <a:pt x="214" y="378"/>
                  </a:cubicBezTo>
                  <a:cubicBezTo>
                    <a:pt x="140" y="420"/>
                    <a:pt x="362" y="436"/>
                    <a:pt x="321" y="55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74"/>
            <p:cNvSpPr/>
            <p:nvPr/>
          </p:nvSpPr>
          <p:spPr>
            <a:xfrm>
              <a:off x="4933800" y="2718175"/>
              <a:ext cx="8425" cy="8225"/>
            </a:xfrm>
            <a:custGeom>
              <a:avLst/>
              <a:gdLst/>
              <a:ahLst/>
              <a:cxnLst/>
              <a:rect l="l" t="t" r="r" b="b"/>
              <a:pathLst>
                <a:path w="337" h="329" extrusionOk="0">
                  <a:moveTo>
                    <a:pt x="222" y="82"/>
                  </a:moveTo>
                  <a:cubicBezTo>
                    <a:pt x="164" y="156"/>
                    <a:pt x="0" y="296"/>
                    <a:pt x="99" y="312"/>
                  </a:cubicBezTo>
                  <a:cubicBezTo>
                    <a:pt x="206" y="328"/>
                    <a:pt x="329" y="320"/>
                    <a:pt x="329" y="271"/>
                  </a:cubicBezTo>
                  <a:cubicBezTo>
                    <a:pt x="329" y="230"/>
                    <a:pt x="337" y="0"/>
                    <a:pt x="222" y="8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74"/>
            <p:cNvSpPr/>
            <p:nvPr/>
          </p:nvSpPr>
          <p:spPr>
            <a:xfrm>
              <a:off x="4933800" y="2718175"/>
              <a:ext cx="8425" cy="8225"/>
            </a:xfrm>
            <a:custGeom>
              <a:avLst/>
              <a:gdLst/>
              <a:ahLst/>
              <a:cxnLst/>
              <a:rect l="l" t="t" r="r" b="b"/>
              <a:pathLst>
                <a:path w="337" h="329" fill="none" extrusionOk="0">
                  <a:moveTo>
                    <a:pt x="222" y="82"/>
                  </a:moveTo>
                  <a:cubicBezTo>
                    <a:pt x="164" y="156"/>
                    <a:pt x="0" y="296"/>
                    <a:pt x="99" y="312"/>
                  </a:cubicBezTo>
                  <a:cubicBezTo>
                    <a:pt x="206" y="328"/>
                    <a:pt x="329" y="320"/>
                    <a:pt x="329" y="271"/>
                  </a:cubicBezTo>
                  <a:cubicBezTo>
                    <a:pt x="329" y="230"/>
                    <a:pt x="337" y="0"/>
                    <a:pt x="222" y="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74"/>
            <p:cNvSpPr/>
            <p:nvPr/>
          </p:nvSpPr>
          <p:spPr>
            <a:xfrm>
              <a:off x="4941175" y="2709750"/>
              <a:ext cx="8025" cy="8650"/>
            </a:xfrm>
            <a:custGeom>
              <a:avLst/>
              <a:gdLst/>
              <a:ahLst/>
              <a:cxnLst/>
              <a:rect l="l" t="t" r="r" b="b"/>
              <a:pathLst>
                <a:path w="321" h="346" extrusionOk="0">
                  <a:moveTo>
                    <a:pt x="91" y="140"/>
                  </a:moveTo>
                  <a:cubicBezTo>
                    <a:pt x="222" y="255"/>
                    <a:pt x="321" y="345"/>
                    <a:pt x="280" y="255"/>
                  </a:cubicBezTo>
                  <a:cubicBezTo>
                    <a:pt x="247" y="157"/>
                    <a:pt x="190" y="132"/>
                    <a:pt x="149" y="66"/>
                  </a:cubicBezTo>
                  <a:cubicBezTo>
                    <a:pt x="107" y="1"/>
                    <a:pt x="1" y="83"/>
                    <a:pt x="91" y="14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74"/>
            <p:cNvSpPr/>
            <p:nvPr/>
          </p:nvSpPr>
          <p:spPr>
            <a:xfrm>
              <a:off x="4941175" y="2709750"/>
              <a:ext cx="8025" cy="8650"/>
            </a:xfrm>
            <a:custGeom>
              <a:avLst/>
              <a:gdLst/>
              <a:ahLst/>
              <a:cxnLst/>
              <a:rect l="l" t="t" r="r" b="b"/>
              <a:pathLst>
                <a:path w="321" h="346" fill="none" extrusionOk="0">
                  <a:moveTo>
                    <a:pt x="91" y="140"/>
                  </a:moveTo>
                  <a:cubicBezTo>
                    <a:pt x="222" y="255"/>
                    <a:pt x="321" y="345"/>
                    <a:pt x="280" y="255"/>
                  </a:cubicBezTo>
                  <a:cubicBezTo>
                    <a:pt x="247" y="157"/>
                    <a:pt x="190" y="132"/>
                    <a:pt x="149" y="66"/>
                  </a:cubicBezTo>
                  <a:cubicBezTo>
                    <a:pt x="107" y="1"/>
                    <a:pt x="1" y="83"/>
                    <a:pt x="91" y="14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74"/>
            <p:cNvSpPr/>
            <p:nvPr/>
          </p:nvSpPr>
          <p:spPr>
            <a:xfrm>
              <a:off x="4932975" y="2712825"/>
              <a:ext cx="5775" cy="4750"/>
            </a:xfrm>
            <a:custGeom>
              <a:avLst/>
              <a:gdLst/>
              <a:ahLst/>
              <a:cxnLst/>
              <a:rect l="l" t="t" r="r" b="b"/>
              <a:pathLst>
                <a:path w="231" h="190" extrusionOk="0">
                  <a:moveTo>
                    <a:pt x="91" y="34"/>
                  </a:moveTo>
                  <a:cubicBezTo>
                    <a:pt x="156" y="1"/>
                    <a:pt x="222" y="34"/>
                    <a:pt x="230" y="75"/>
                  </a:cubicBezTo>
                  <a:cubicBezTo>
                    <a:pt x="230" y="116"/>
                    <a:pt x="189" y="190"/>
                    <a:pt x="132" y="181"/>
                  </a:cubicBezTo>
                  <a:cubicBezTo>
                    <a:pt x="66" y="173"/>
                    <a:pt x="1" y="42"/>
                    <a:pt x="91" y="3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74"/>
            <p:cNvSpPr/>
            <p:nvPr/>
          </p:nvSpPr>
          <p:spPr>
            <a:xfrm>
              <a:off x="4932975" y="2712825"/>
              <a:ext cx="5775" cy="4750"/>
            </a:xfrm>
            <a:custGeom>
              <a:avLst/>
              <a:gdLst/>
              <a:ahLst/>
              <a:cxnLst/>
              <a:rect l="l" t="t" r="r" b="b"/>
              <a:pathLst>
                <a:path w="231" h="190" fill="none" extrusionOk="0">
                  <a:moveTo>
                    <a:pt x="91" y="34"/>
                  </a:moveTo>
                  <a:cubicBezTo>
                    <a:pt x="156" y="1"/>
                    <a:pt x="222" y="34"/>
                    <a:pt x="230" y="75"/>
                  </a:cubicBezTo>
                  <a:cubicBezTo>
                    <a:pt x="230" y="116"/>
                    <a:pt x="189" y="190"/>
                    <a:pt x="132" y="181"/>
                  </a:cubicBezTo>
                  <a:cubicBezTo>
                    <a:pt x="66" y="173"/>
                    <a:pt x="1" y="42"/>
                    <a:pt x="91" y="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74"/>
            <p:cNvSpPr/>
            <p:nvPr/>
          </p:nvSpPr>
          <p:spPr>
            <a:xfrm>
              <a:off x="5689625" y="2825475"/>
              <a:ext cx="19925" cy="16625"/>
            </a:xfrm>
            <a:custGeom>
              <a:avLst/>
              <a:gdLst/>
              <a:ahLst/>
              <a:cxnLst/>
              <a:rect l="l" t="t" r="r" b="b"/>
              <a:pathLst>
                <a:path w="797" h="665" extrusionOk="0">
                  <a:moveTo>
                    <a:pt x="740" y="91"/>
                  </a:moveTo>
                  <a:cubicBezTo>
                    <a:pt x="715" y="91"/>
                    <a:pt x="699" y="82"/>
                    <a:pt x="674" y="74"/>
                  </a:cubicBezTo>
                  <a:cubicBezTo>
                    <a:pt x="600" y="50"/>
                    <a:pt x="633" y="0"/>
                    <a:pt x="534" y="8"/>
                  </a:cubicBezTo>
                  <a:cubicBezTo>
                    <a:pt x="444" y="17"/>
                    <a:pt x="387" y="222"/>
                    <a:pt x="231" y="263"/>
                  </a:cubicBezTo>
                  <a:cubicBezTo>
                    <a:pt x="149" y="287"/>
                    <a:pt x="67" y="296"/>
                    <a:pt x="1" y="320"/>
                  </a:cubicBezTo>
                  <a:cubicBezTo>
                    <a:pt x="58" y="370"/>
                    <a:pt x="99" y="427"/>
                    <a:pt x="132" y="476"/>
                  </a:cubicBezTo>
                  <a:cubicBezTo>
                    <a:pt x="149" y="493"/>
                    <a:pt x="165" y="509"/>
                    <a:pt x="173" y="525"/>
                  </a:cubicBezTo>
                  <a:cubicBezTo>
                    <a:pt x="198" y="558"/>
                    <a:pt x="206" y="583"/>
                    <a:pt x="214" y="608"/>
                  </a:cubicBezTo>
                  <a:cubicBezTo>
                    <a:pt x="223" y="640"/>
                    <a:pt x="231" y="665"/>
                    <a:pt x="280" y="665"/>
                  </a:cubicBezTo>
                  <a:cubicBezTo>
                    <a:pt x="346" y="665"/>
                    <a:pt x="370" y="558"/>
                    <a:pt x="387" y="476"/>
                  </a:cubicBezTo>
                  <a:cubicBezTo>
                    <a:pt x="403" y="427"/>
                    <a:pt x="411" y="386"/>
                    <a:pt x="436" y="361"/>
                  </a:cubicBezTo>
                  <a:cubicBezTo>
                    <a:pt x="469" y="320"/>
                    <a:pt x="518" y="353"/>
                    <a:pt x="575" y="386"/>
                  </a:cubicBezTo>
                  <a:cubicBezTo>
                    <a:pt x="616" y="411"/>
                    <a:pt x="666" y="443"/>
                    <a:pt x="690" y="435"/>
                  </a:cubicBezTo>
                  <a:cubicBezTo>
                    <a:pt x="715" y="435"/>
                    <a:pt x="731" y="427"/>
                    <a:pt x="748" y="427"/>
                  </a:cubicBezTo>
                  <a:cubicBezTo>
                    <a:pt x="781" y="427"/>
                    <a:pt x="789" y="427"/>
                    <a:pt x="789" y="345"/>
                  </a:cubicBezTo>
                  <a:cubicBezTo>
                    <a:pt x="797" y="271"/>
                    <a:pt x="764" y="164"/>
                    <a:pt x="740" y="9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74"/>
            <p:cNvSpPr/>
            <p:nvPr/>
          </p:nvSpPr>
          <p:spPr>
            <a:xfrm>
              <a:off x="5689625" y="2825475"/>
              <a:ext cx="19925" cy="16625"/>
            </a:xfrm>
            <a:custGeom>
              <a:avLst/>
              <a:gdLst/>
              <a:ahLst/>
              <a:cxnLst/>
              <a:rect l="l" t="t" r="r" b="b"/>
              <a:pathLst>
                <a:path w="797" h="665" fill="none" extrusionOk="0">
                  <a:moveTo>
                    <a:pt x="740" y="91"/>
                  </a:moveTo>
                  <a:cubicBezTo>
                    <a:pt x="715" y="91"/>
                    <a:pt x="699" y="82"/>
                    <a:pt x="674" y="74"/>
                  </a:cubicBezTo>
                  <a:cubicBezTo>
                    <a:pt x="600" y="50"/>
                    <a:pt x="633" y="0"/>
                    <a:pt x="534" y="8"/>
                  </a:cubicBezTo>
                  <a:cubicBezTo>
                    <a:pt x="444" y="17"/>
                    <a:pt x="387" y="222"/>
                    <a:pt x="231" y="263"/>
                  </a:cubicBezTo>
                  <a:cubicBezTo>
                    <a:pt x="149" y="287"/>
                    <a:pt x="67" y="296"/>
                    <a:pt x="1" y="320"/>
                  </a:cubicBezTo>
                  <a:cubicBezTo>
                    <a:pt x="58" y="370"/>
                    <a:pt x="99" y="427"/>
                    <a:pt x="132" y="476"/>
                  </a:cubicBezTo>
                  <a:cubicBezTo>
                    <a:pt x="149" y="493"/>
                    <a:pt x="165" y="509"/>
                    <a:pt x="173" y="525"/>
                  </a:cubicBezTo>
                  <a:cubicBezTo>
                    <a:pt x="198" y="558"/>
                    <a:pt x="206" y="583"/>
                    <a:pt x="214" y="608"/>
                  </a:cubicBezTo>
                  <a:cubicBezTo>
                    <a:pt x="223" y="640"/>
                    <a:pt x="231" y="665"/>
                    <a:pt x="280" y="665"/>
                  </a:cubicBezTo>
                  <a:cubicBezTo>
                    <a:pt x="346" y="665"/>
                    <a:pt x="370" y="558"/>
                    <a:pt x="387" y="476"/>
                  </a:cubicBezTo>
                  <a:cubicBezTo>
                    <a:pt x="403" y="427"/>
                    <a:pt x="411" y="386"/>
                    <a:pt x="436" y="361"/>
                  </a:cubicBezTo>
                  <a:cubicBezTo>
                    <a:pt x="469" y="320"/>
                    <a:pt x="518" y="353"/>
                    <a:pt x="575" y="386"/>
                  </a:cubicBezTo>
                  <a:cubicBezTo>
                    <a:pt x="616" y="411"/>
                    <a:pt x="666" y="443"/>
                    <a:pt x="690" y="435"/>
                  </a:cubicBezTo>
                  <a:cubicBezTo>
                    <a:pt x="715" y="435"/>
                    <a:pt x="731" y="427"/>
                    <a:pt x="748" y="427"/>
                  </a:cubicBezTo>
                  <a:cubicBezTo>
                    <a:pt x="781" y="427"/>
                    <a:pt x="789" y="427"/>
                    <a:pt x="789" y="345"/>
                  </a:cubicBezTo>
                  <a:cubicBezTo>
                    <a:pt x="797" y="271"/>
                    <a:pt x="764" y="164"/>
                    <a:pt x="740" y="9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74"/>
            <p:cNvSpPr/>
            <p:nvPr/>
          </p:nvSpPr>
          <p:spPr>
            <a:xfrm>
              <a:off x="5435425" y="2790600"/>
              <a:ext cx="344925" cy="109575"/>
            </a:xfrm>
            <a:custGeom>
              <a:avLst/>
              <a:gdLst/>
              <a:ahLst/>
              <a:cxnLst/>
              <a:rect l="l" t="t" r="r" b="b"/>
              <a:pathLst>
                <a:path w="13797" h="4383" extrusionOk="0">
                  <a:moveTo>
                    <a:pt x="1" y="435"/>
                  </a:moveTo>
                  <a:cubicBezTo>
                    <a:pt x="58" y="517"/>
                    <a:pt x="149" y="542"/>
                    <a:pt x="173" y="640"/>
                  </a:cubicBezTo>
                  <a:cubicBezTo>
                    <a:pt x="214" y="763"/>
                    <a:pt x="198" y="985"/>
                    <a:pt x="181" y="1042"/>
                  </a:cubicBezTo>
                  <a:cubicBezTo>
                    <a:pt x="157" y="1100"/>
                    <a:pt x="99" y="1092"/>
                    <a:pt x="91" y="1149"/>
                  </a:cubicBezTo>
                  <a:cubicBezTo>
                    <a:pt x="91" y="1207"/>
                    <a:pt x="198" y="1239"/>
                    <a:pt x="198" y="1297"/>
                  </a:cubicBezTo>
                  <a:cubicBezTo>
                    <a:pt x="198" y="1354"/>
                    <a:pt x="321" y="1551"/>
                    <a:pt x="345" y="1625"/>
                  </a:cubicBezTo>
                  <a:cubicBezTo>
                    <a:pt x="378" y="1707"/>
                    <a:pt x="370" y="1806"/>
                    <a:pt x="345" y="1879"/>
                  </a:cubicBezTo>
                  <a:cubicBezTo>
                    <a:pt x="321" y="1962"/>
                    <a:pt x="477" y="1994"/>
                    <a:pt x="526" y="2068"/>
                  </a:cubicBezTo>
                  <a:cubicBezTo>
                    <a:pt x="567" y="2150"/>
                    <a:pt x="469" y="2134"/>
                    <a:pt x="436" y="2175"/>
                  </a:cubicBezTo>
                  <a:cubicBezTo>
                    <a:pt x="395" y="2216"/>
                    <a:pt x="469" y="2208"/>
                    <a:pt x="542" y="2241"/>
                  </a:cubicBezTo>
                  <a:cubicBezTo>
                    <a:pt x="616" y="2273"/>
                    <a:pt x="748" y="2520"/>
                    <a:pt x="846" y="2643"/>
                  </a:cubicBezTo>
                  <a:cubicBezTo>
                    <a:pt x="945" y="2758"/>
                    <a:pt x="854" y="2889"/>
                    <a:pt x="879" y="2930"/>
                  </a:cubicBezTo>
                  <a:cubicBezTo>
                    <a:pt x="895" y="2979"/>
                    <a:pt x="1035" y="3086"/>
                    <a:pt x="1117" y="3110"/>
                  </a:cubicBezTo>
                  <a:cubicBezTo>
                    <a:pt x="1199" y="3143"/>
                    <a:pt x="1191" y="3168"/>
                    <a:pt x="1273" y="3225"/>
                  </a:cubicBezTo>
                  <a:cubicBezTo>
                    <a:pt x="1363" y="3283"/>
                    <a:pt x="1634" y="3431"/>
                    <a:pt x="1749" y="3472"/>
                  </a:cubicBezTo>
                  <a:cubicBezTo>
                    <a:pt x="1864" y="3521"/>
                    <a:pt x="2028" y="3734"/>
                    <a:pt x="2151" y="3775"/>
                  </a:cubicBezTo>
                  <a:cubicBezTo>
                    <a:pt x="2282" y="3824"/>
                    <a:pt x="2340" y="3964"/>
                    <a:pt x="2446" y="4030"/>
                  </a:cubicBezTo>
                  <a:cubicBezTo>
                    <a:pt x="2545" y="4095"/>
                    <a:pt x="2561" y="4030"/>
                    <a:pt x="2643" y="3989"/>
                  </a:cubicBezTo>
                  <a:cubicBezTo>
                    <a:pt x="2734" y="3948"/>
                    <a:pt x="2898" y="4054"/>
                    <a:pt x="2996" y="3997"/>
                  </a:cubicBezTo>
                  <a:cubicBezTo>
                    <a:pt x="3095" y="3939"/>
                    <a:pt x="2980" y="3808"/>
                    <a:pt x="2955" y="3701"/>
                  </a:cubicBezTo>
                  <a:cubicBezTo>
                    <a:pt x="2922" y="3595"/>
                    <a:pt x="2840" y="3480"/>
                    <a:pt x="2750" y="3340"/>
                  </a:cubicBezTo>
                  <a:cubicBezTo>
                    <a:pt x="2660" y="3201"/>
                    <a:pt x="2471" y="3004"/>
                    <a:pt x="2430" y="2946"/>
                  </a:cubicBezTo>
                  <a:cubicBezTo>
                    <a:pt x="2389" y="2881"/>
                    <a:pt x="2381" y="2634"/>
                    <a:pt x="2381" y="2503"/>
                  </a:cubicBezTo>
                  <a:cubicBezTo>
                    <a:pt x="2381" y="2364"/>
                    <a:pt x="2414" y="1953"/>
                    <a:pt x="2422" y="1855"/>
                  </a:cubicBezTo>
                  <a:cubicBezTo>
                    <a:pt x="2422" y="1756"/>
                    <a:pt x="2414" y="1592"/>
                    <a:pt x="2389" y="1428"/>
                  </a:cubicBezTo>
                  <a:cubicBezTo>
                    <a:pt x="2356" y="1264"/>
                    <a:pt x="2159" y="1083"/>
                    <a:pt x="2135" y="1042"/>
                  </a:cubicBezTo>
                  <a:cubicBezTo>
                    <a:pt x="2110" y="1001"/>
                    <a:pt x="1929" y="936"/>
                    <a:pt x="1806" y="837"/>
                  </a:cubicBezTo>
                  <a:cubicBezTo>
                    <a:pt x="1691" y="739"/>
                    <a:pt x="1741" y="665"/>
                    <a:pt x="1683" y="624"/>
                  </a:cubicBezTo>
                  <a:cubicBezTo>
                    <a:pt x="1659" y="607"/>
                    <a:pt x="1601" y="575"/>
                    <a:pt x="1544" y="542"/>
                  </a:cubicBezTo>
                  <a:cubicBezTo>
                    <a:pt x="1462" y="657"/>
                    <a:pt x="1355" y="804"/>
                    <a:pt x="1306" y="854"/>
                  </a:cubicBezTo>
                  <a:cubicBezTo>
                    <a:pt x="1248" y="911"/>
                    <a:pt x="1215" y="886"/>
                    <a:pt x="1158" y="854"/>
                  </a:cubicBezTo>
                  <a:cubicBezTo>
                    <a:pt x="1125" y="837"/>
                    <a:pt x="1076" y="813"/>
                    <a:pt x="1002" y="813"/>
                  </a:cubicBezTo>
                  <a:cubicBezTo>
                    <a:pt x="904" y="813"/>
                    <a:pt x="854" y="854"/>
                    <a:pt x="813" y="886"/>
                  </a:cubicBezTo>
                  <a:lnTo>
                    <a:pt x="813" y="886"/>
                  </a:lnTo>
                  <a:cubicBezTo>
                    <a:pt x="789" y="911"/>
                    <a:pt x="764" y="936"/>
                    <a:pt x="723" y="927"/>
                  </a:cubicBezTo>
                  <a:cubicBezTo>
                    <a:pt x="715" y="927"/>
                    <a:pt x="707" y="919"/>
                    <a:pt x="707" y="919"/>
                  </a:cubicBezTo>
                  <a:cubicBezTo>
                    <a:pt x="682" y="903"/>
                    <a:pt x="666" y="870"/>
                    <a:pt x="657" y="845"/>
                  </a:cubicBezTo>
                  <a:cubicBezTo>
                    <a:pt x="657" y="821"/>
                    <a:pt x="657" y="788"/>
                    <a:pt x="666" y="772"/>
                  </a:cubicBezTo>
                  <a:lnTo>
                    <a:pt x="666" y="772"/>
                  </a:lnTo>
                  <a:cubicBezTo>
                    <a:pt x="666" y="755"/>
                    <a:pt x="674" y="739"/>
                    <a:pt x="682" y="731"/>
                  </a:cubicBezTo>
                  <a:lnTo>
                    <a:pt x="682" y="731"/>
                  </a:lnTo>
                  <a:cubicBezTo>
                    <a:pt x="690" y="706"/>
                    <a:pt x="731" y="624"/>
                    <a:pt x="756" y="575"/>
                  </a:cubicBezTo>
                  <a:cubicBezTo>
                    <a:pt x="723" y="566"/>
                    <a:pt x="666" y="566"/>
                    <a:pt x="575" y="558"/>
                  </a:cubicBezTo>
                  <a:cubicBezTo>
                    <a:pt x="477" y="550"/>
                    <a:pt x="452" y="509"/>
                    <a:pt x="460" y="468"/>
                  </a:cubicBezTo>
                  <a:cubicBezTo>
                    <a:pt x="460" y="443"/>
                    <a:pt x="469" y="419"/>
                    <a:pt x="477" y="402"/>
                  </a:cubicBezTo>
                  <a:cubicBezTo>
                    <a:pt x="485" y="386"/>
                    <a:pt x="501" y="369"/>
                    <a:pt x="501" y="369"/>
                  </a:cubicBezTo>
                  <a:cubicBezTo>
                    <a:pt x="469" y="345"/>
                    <a:pt x="452" y="345"/>
                    <a:pt x="403" y="345"/>
                  </a:cubicBezTo>
                  <a:lnTo>
                    <a:pt x="403" y="345"/>
                  </a:lnTo>
                  <a:cubicBezTo>
                    <a:pt x="387" y="345"/>
                    <a:pt x="354" y="345"/>
                    <a:pt x="321" y="345"/>
                  </a:cubicBezTo>
                  <a:cubicBezTo>
                    <a:pt x="247" y="337"/>
                    <a:pt x="214" y="296"/>
                    <a:pt x="190" y="263"/>
                  </a:cubicBezTo>
                  <a:lnTo>
                    <a:pt x="190" y="263"/>
                  </a:lnTo>
                  <a:cubicBezTo>
                    <a:pt x="165" y="238"/>
                    <a:pt x="149" y="222"/>
                    <a:pt x="116" y="238"/>
                  </a:cubicBezTo>
                  <a:cubicBezTo>
                    <a:pt x="83" y="255"/>
                    <a:pt x="83" y="255"/>
                    <a:pt x="83" y="271"/>
                  </a:cubicBezTo>
                  <a:cubicBezTo>
                    <a:pt x="83" y="287"/>
                    <a:pt x="83" y="320"/>
                    <a:pt x="66" y="369"/>
                  </a:cubicBezTo>
                  <a:cubicBezTo>
                    <a:pt x="58" y="410"/>
                    <a:pt x="34" y="427"/>
                    <a:pt x="1" y="435"/>
                  </a:cubicBezTo>
                  <a:close/>
                  <a:moveTo>
                    <a:pt x="4022" y="2790"/>
                  </a:moveTo>
                  <a:cubicBezTo>
                    <a:pt x="4014" y="2938"/>
                    <a:pt x="3956" y="3102"/>
                    <a:pt x="4039" y="3053"/>
                  </a:cubicBezTo>
                  <a:cubicBezTo>
                    <a:pt x="4121" y="3004"/>
                    <a:pt x="4235" y="2930"/>
                    <a:pt x="4203" y="2872"/>
                  </a:cubicBezTo>
                  <a:cubicBezTo>
                    <a:pt x="4178" y="2823"/>
                    <a:pt x="4137" y="2634"/>
                    <a:pt x="4022" y="2790"/>
                  </a:cubicBezTo>
                  <a:close/>
                  <a:moveTo>
                    <a:pt x="6279" y="2807"/>
                  </a:moveTo>
                  <a:cubicBezTo>
                    <a:pt x="6238" y="2856"/>
                    <a:pt x="6131" y="2930"/>
                    <a:pt x="6180" y="2946"/>
                  </a:cubicBezTo>
                  <a:cubicBezTo>
                    <a:pt x="6238" y="2963"/>
                    <a:pt x="6386" y="3037"/>
                    <a:pt x="6377" y="2946"/>
                  </a:cubicBezTo>
                  <a:cubicBezTo>
                    <a:pt x="6369" y="2848"/>
                    <a:pt x="6345" y="2758"/>
                    <a:pt x="6279" y="2807"/>
                  </a:cubicBezTo>
                  <a:close/>
                  <a:moveTo>
                    <a:pt x="5836" y="1962"/>
                  </a:moveTo>
                  <a:cubicBezTo>
                    <a:pt x="5729" y="2035"/>
                    <a:pt x="5639" y="2035"/>
                    <a:pt x="5672" y="2117"/>
                  </a:cubicBezTo>
                  <a:cubicBezTo>
                    <a:pt x="5704" y="2200"/>
                    <a:pt x="5754" y="2216"/>
                    <a:pt x="5836" y="2331"/>
                  </a:cubicBezTo>
                  <a:cubicBezTo>
                    <a:pt x="5918" y="2438"/>
                    <a:pt x="5975" y="2282"/>
                    <a:pt x="5967" y="2216"/>
                  </a:cubicBezTo>
                  <a:cubicBezTo>
                    <a:pt x="5959" y="2150"/>
                    <a:pt x="5942" y="2117"/>
                    <a:pt x="5926" y="2035"/>
                  </a:cubicBezTo>
                  <a:cubicBezTo>
                    <a:pt x="5910" y="1953"/>
                    <a:pt x="5926" y="1912"/>
                    <a:pt x="5836" y="1962"/>
                  </a:cubicBezTo>
                  <a:close/>
                  <a:moveTo>
                    <a:pt x="12598" y="1929"/>
                  </a:moveTo>
                  <a:cubicBezTo>
                    <a:pt x="12606" y="1920"/>
                    <a:pt x="12606" y="1912"/>
                    <a:pt x="12606" y="1896"/>
                  </a:cubicBezTo>
                  <a:cubicBezTo>
                    <a:pt x="12615" y="1838"/>
                    <a:pt x="12565" y="1773"/>
                    <a:pt x="12615" y="1765"/>
                  </a:cubicBezTo>
                  <a:cubicBezTo>
                    <a:pt x="12664" y="1748"/>
                    <a:pt x="12656" y="1806"/>
                    <a:pt x="12779" y="1822"/>
                  </a:cubicBezTo>
                  <a:cubicBezTo>
                    <a:pt x="12902" y="1838"/>
                    <a:pt x="12967" y="1838"/>
                    <a:pt x="13049" y="1822"/>
                  </a:cubicBezTo>
                  <a:cubicBezTo>
                    <a:pt x="13140" y="1797"/>
                    <a:pt x="13312" y="1863"/>
                    <a:pt x="13304" y="1806"/>
                  </a:cubicBezTo>
                  <a:cubicBezTo>
                    <a:pt x="13296" y="1740"/>
                    <a:pt x="13049" y="1650"/>
                    <a:pt x="13033" y="1600"/>
                  </a:cubicBezTo>
                  <a:cubicBezTo>
                    <a:pt x="13017" y="1551"/>
                    <a:pt x="12951" y="1477"/>
                    <a:pt x="13008" y="1420"/>
                  </a:cubicBezTo>
                  <a:cubicBezTo>
                    <a:pt x="13058" y="1371"/>
                    <a:pt x="13107" y="1346"/>
                    <a:pt x="13156" y="1338"/>
                  </a:cubicBezTo>
                  <a:cubicBezTo>
                    <a:pt x="13205" y="1338"/>
                    <a:pt x="13181" y="1436"/>
                    <a:pt x="13271" y="1412"/>
                  </a:cubicBezTo>
                  <a:cubicBezTo>
                    <a:pt x="13353" y="1395"/>
                    <a:pt x="13402" y="1313"/>
                    <a:pt x="13493" y="1272"/>
                  </a:cubicBezTo>
                  <a:cubicBezTo>
                    <a:pt x="13591" y="1239"/>
                    <a:pt x="13763" y="1207"/>
                    <a:pt x="13780" y="1149"/>
                  </a:cubicBezTo>
                  <a:cubicBezTo>
                    <a:pt x="13796" y="1092"/>
                    <a:pt x="13608" y="1149"/>
                    <a:pt x="13542" y="1124"/>
                  </a:cubicBezTo>
                  <a:cubicBezTo>
                    <a:pt x="13476" y="1100"/>
                    <a:pt x="13378" y="977"/>
                    <a:pt x="13353" y="985"/>
                  </a:cubicBezTo>
                  <a:cubicBezTo>
                    <a:pt x="13329" y="1001"/>
                    <a:pt x="13312" y="1075"/>
                    <a:pt x="13271" y="1034"/>
                  </a:cubicBezTo>
                  <a:cubicBezTo>
                    <a:pt x="13222" y="993"/>
                    <a:pt x="13107" y="870"/>
                    <a:pt x="13066" y="862"/>
                  </a:cubicBezTo>
                  <a:cubicBezTo>
                    <a:pt x="13033" y="862"/>
                    <a:pt x="12853" y="960"/>
                    <a:pt x="12853" y="936"/>
                  </a:cubicBezTo>
                  <a:cubicBezTo>
                    <a:pt x="12853" y="919"/>
                    <a:pt x="12787" y="911"/>
                    <a:pt x="12811" y="845"/>
                  </a:cubicBezTo>
                  <a:cubicBezTo>
                    <a:pt x="12836" y="780"/>
                    <a:pt x="12935" y="813"/>
                    <a:pt x="12951" y="755"/>
                  </a:cubicBezTo>
                  <a:cubicBezTo>
                    <a:pt x="12976" y="698"/>
                    <a:pt x="12926" y="624"/>
                    <a:pt x="12877" y="624"/>
                  </a:cubicBezTo>
                  <a:cubicBezTo>
                    <a:pt x="12836" y="624"/>
                    <a:pt x="12746" y="772"/>
                    <a:pt x="12697" y="780"/>
                  </a:cubicBezTo>
                  <a:cubicBezTo>
                    <a:pt x="12647" y="788"/>
                    <a:pt x="12475" y="837"/>
                    <a:pt x="12467" y="788"/>
                  </a:cubicBezTo>
                  <a:cubicBezTo>
                    <a:pt x="12467" y="739"/>
                    <a:pt x="12615" y="722"/>
                    <a:pt x="12615" y="657"/>
                  </a:cubicBezTo>
                  <a:cubicBezTo>
                    <a:pt x="12606" y="591"/>
                    <a:pt x="12516" y="599"/>
                    <a:pt x="12574" y="534"/>
                  </a:cubicBezTo>
                  <a:cubicBezTo>
                    <a:pt x="12631" y="460"/>
                    <a:pt x="12656" y="443"/>
                    <a:pt x="12647" y="402"/>
                  </a:cubicBezTo>
                  <a:cubicBezTo>
                    <a:pt x="12631" y="361"/>
                    <a:pt x="12582" y="263"/>
                    <a:pt x="12500" y="246"/>
                  </a:cubicBezTo>
                  <a:cubicBezTo>
                    <a:pt x="12418" y="230"/>
                    <a:pt x="12434" y="263"/>
                    <a:pt x="12368" y="238"/>
                  </a:cubicBezTo>
                  <a:cubicBezTo>
                    <a:pt x="12303" y="213"/>
                    <a:pt x="12294" y="25"/>
                    <a:pt x="12253" y="25"/>
                  </a:cubicBezTo>
                  <a:cubicBezTo>
                    <a:pt x="12221" y="17"/>
                    <a:pt x="12188" y="172"/>
                    <a:pt x="12155" y="205"/>
                  </a:cubicBezTo>
                  <a:cubicBezTo>
                    <a:pt x="12114" y="238"/>
                    <a:pt x="11991" y="345"/>
                    <a:pt x="11991" y="296"/>
                  </a:cubicBezTo>
                  <a:cubicBezTo>
                    <a:pt x="11991" y="246"/>
                    <a:pt x="12040" y="181"/>
                    <a:pt x="12040" y="140"/>
                  </a:cubicBezTo>
                  <a:cubicBezTo>
                    <a:pt x="12040" y="107"/>
                    <a:pt x="12032" y="0"/>
                    <a:pt x="11999" y="25"/>
                  </a:cubicBezTo>
                  <a:cubicBezTo>
                    <a:pt x="11966" y="49"/>
                    <a:pt x="11909" y="197"/>
                    <a:pt x="11860" y="287"/>
                  </a:cubicBezTo>
                  <a:cubicBezTo>
                    <a:pt x="11810" y="378"/>
                    <a:pt x="11728" y="484"/>
                    <a:pt x="11589" y="583"/>
                  </a:cubicBezTo>
                  <a:cubicBezTo>
                    <a:pt x="11449" y="689"/>
                    <a:pt x="11326" y="1034"/>
                    <a:pt x="11310" y="1042"/>
                  </a:cubicBezTo>
                  <a:cubicBezTo>
                    <a:pt x="11293" y="1059"/>
                    <a:pt x="11236" y="960"/>
                    <a:pt x="11187" y="993"/>
                  </a:cubicBezTo>
                  <a:cubicBezTo>
                    <a:pt x="11129" y="1026"/>
                    <a:pt x="11063" y="1051"/>
                    <a:pt x="11055" y="1116"/>
                  </a:cubicBezTo>
                  <a:cubicBezTo>
                    <a:pt x="11055" y="1182"/>
                    <a:pt x="11088" y="1198"/>
                    <a:pt x="11096" y="1264"/>
                  </a:cubicBezTo>
                  <a:cubicBezTo>
                    <a:pt x="11104" y="1330"/>
                    <a:pt x="11096" y="1395"/>
                    <a:pt x="11055" y="1436"/>
                  </a:cubicBezTo>
                  <a:cubicBezTo>
                    <a:pt x="11039" y="1453"/>
                    <a:pt x="11006" y="1469"/>
                    <a:pt x="10981" y="1477"/>
                  </a:cubicBezTo>
                  <a:cubicBezTo>
                    <a:pt x="11006" y="1559"/>
                    <a:pt x="11031" y="1666"/>
                    <a:pt x="11031" y="1740"/>
                  </a:cubicBezTo>
                  <a:cubicBezTo>
                    <a:pt x="11022" y="1879"/>
                    <a:pt x="10998" y="1879"/>
                    <a:pt x="10924" y="1896"/>
                  </a:cubicBezTo>
                  <a:cubicBezTo>
                    <a:pt x="10908" y="1896"/>
                    <a:pt x="10891" y="1896"/>
                    <a:pt x="10875" y="1896"/>
                  </a:cubicBezTo>
                  <a:cubicBezTo>
                    <a:pt x="10817" y="1912"/>
                    <a:pt x="10760" y="1871"/>
                    <a:pt x="10711" y="1838"/>
                  </a:cubicBezTo>
                  <a:cubicBezTo>
                    <a:pt x="10678" y="1822"/>
                    <a:pt x="10653" y="1806"/>
                    <a:pt x="10653" y="1806"/>
                  </a:cubicBezTo>
                  <a:cubicBezTo>
                    <a:pt x="10645" y="1814"/>
                    <a:pt x="10637" y="1847"/>
                    <a:pt x="10629" y="1888"/>
                  </a:cubicBezTo>
                  <a:cubicBezTo>
                    <a:pt x="10596" y="1994"/>
                    <a:pt x="10563" y="2126"/>
                    <a:pt x="10448" y="2126"/>
                  </a:cubicBezTo>
                  <a:cubicBezTo>
                    <a:pt x="10341" y="2126"/>
                    <a:pt x="10333" y="2085"/>
                    <a:pt x="10317" y="2027"/>
                  </a:cubicBezTo>
                  <a:cubicBezTo>
                    <a:pt x="10308" y="2003"/>
                    <a:pt x="10300" y="1986"/>
                    <a:pt x="10292" y="1962"/>
                  </a:cubicBezTo>
                  <a:cubicBezTo>
                    <a:pt x="10276" y="1953"/>
                    <a:pt x="10259" y="1929"/>
                    <a:pt x="10243" y="1912"/>
                  </a:cubicBezTo>
                  <a:cubicBezTo>
                    <a:pt x="10210" y="1863"/>
                    <a:pt x="10161" y="1797"/>
                    <a:pt x="10103" y="1740"/>
                  </a:cubicBezTo>
                  <a:cubicBezTo>
                    <a:pt x="10079" y="1756"/>
                    <a:pt x="10062" y="1773"/>
                    <a:pt x="10046" y="1789"/>
                  </a:cubicBezTo>
                  <a:cubicBezTo>
                    <a:pt x="9980" y="1879"/>
                    <a:pt x="9603" y="2290"/>
                    <a:pt x="9545" y="2364"/>
                  </a:cubicBezTo>
                  <a:cubicBezTo>
                    <a:pt x="9488" y="2429"/>
                    <a:pt x="9406" y="2634"/>
                    <a:pt x="9307" y="2692"/>
                  </a:cubicBezTo>
                  <a:cubicBezTo>
                    <a:pt x="9209" y="2749"/>
                    <a:pt x="8864" y="2848"/>
                    <a:pt x="8708" y="2881"/>
                  </a:cubicBezTo>
                  <a:cubicBezTo>
                    <a:pt x="8560" y="2905"/>
                    <a:pt x="8322" y="2955"/>
                    <a:pt x="8314" y="3004"/>
                  </a:cubicBezTo>
                  <a:cubicBezTo>
                    <a:pt x="8306" y="3053"/>
                    <a:pt x="8257" y="3234"/>
                    <a:pt x="8232" y="3275"/>
                  </a:cubicBezTo>
                  <a:cubicBezTo>
                    <a:pt x="8199" y="3316"/>
                    <a:pt x="8158" y="3324"/>
                    <a:pt x="8158" y="3275"/>
                  </a:cubicBezTo>
                  <a:cubicBezTo>
                    <a:pt x="8158" y="3217"/>
                    <a:pt x="8166" y="3094"/>
                    <a:pt x="8134" y="3028"/>
                  </a:cubicBezTo>
                  <a:cubicBezTo>
                    <a:pt x="8093" y="2963"/>
                    <a:pt x="8084" y="3176"/>
                    <a:pt x="8052" y="3209"/>
                  </a:cubicBezTo>
                  <a:cubicBezTo>
                    <a:pt x="8019" y="3242"/>
                    <a:pt x="7920" y="3184"/>
                    <a:pt x="7912" y="3225"/>
                  </a:cubicBezTo>
                  <a:cubicBezTo>
                    <a:pt x="7912" y="3266"/>
                    <a:pt x="7970" y="3324"/>
                    <a:pt x="8019" y="3365"/>
                  </a:cubicBezTo>
                  <a:cubicBezTo>
                    <a:pt x="8076" y="3414"/>
                    <a:pt x="8084" y="3439"/>
                    <a:pt x="8084" y="3463"/>
                  </a:cubicBezTo>
                  <a:cubicBezTo>
                    <a:pt x="8076" y="3488"/>
                    <a:pt x="7994" y="3521"/>
                    <a:pt x="7978" y="3570"/>
                  </a:cubicBezTo>
                  <a:cubicBezTo>
                    <a:pt x="7961" y="3619"/>
                    <a:pt x="7912" y="3677"/>
                    <a:pt x="7928" y="3718"/>
                  </a:cubicBezTo>
                  <a:cubicBezTo>
                    <a:pt x="7953" y="3759"/>
                    <a:pt x="8052" y="3800"/>
                    <a:pt x="8027" y="3833"/>
                  </a:cubicBezTo>
                  <a:cubicBezTo>
                    <a:pt x="8011" y="3857"/>
                    <a:pt x="7887" y="3841"/>
                    <a:pt x="7912" y="3882"/>
                  </a:cubicBezTo>
                  <a:cubicBezTo>
                    <a:pt x="7928" y="3923"/>
                    <a:pt x="8084" y="4013"/>
                    <a:pt x="8084" y="4030"/>
                  </a:cubicBezTo>
                  <a:cubicBezTo>
                    <a:pt x="8084" y="4046"/>
                    <a:pt x="7920" y="3980"/>
                    <a:pt x="7846" y="3980"/>
                  </a:cubicBezTo>
                  <a:cubicBezTo>
                    <a:pt x="7781" y="3972"/>
                    <a:pt x="7608" y="4013"/>
                    <a:pt x="7592" y="3980"/>
                  </a:cubicBezTo>
                  <a:cubicBezTo>
                    <a:pt x="7584" y="3948"/>
                    <a:pt x="7707" y="3931"/>
                    <a:pt x="7682" y="3890"/>
                  </a:cubicBezTo>
                  <a:cubicBezTo>
                    <a:pt x="7666" y="3849"/>
                    <a:pt x="7608" y="3783"/>
                    <a:pt x="7526" y="3767"/>
                  </a:cubicBezTo>
                  <a:cubicBezTo>
                    <a:pt x="7444" y="3751"/>
                    <a:pt x="7149" y="3808"/>
                    <a:pt x="7091" y="3767"/>
                  </a:cubicBezTo>
                  <a:cubicBezTo>
                    <a:pt x="7034" y="3718"/>
                    <a:pt x="6960" y="3693"/>
                    <a:pt x="6960" y="3603"/>
                  </a:cubicBezTo>
                  <a:cubicBezTo>
                    <a:pt x="6952" y="3521"/>
                    <a:pt x="7026" y="3488"/>
                    <a:pt x="6919" y="3472"/>
                  </a:cubicBezTo>
                  <a:cubicBezTo>
                    <a:pt x="6911" y="3472"/>
                    <a:pt x="6903" y="3472"/>
                    <a:pt x="6894" y="3472"/>
                  </a:cubicBezTo>
                  <a:cubicBezTo>
                    <a:pt x="6886" y="3480"/>
                    <a:pt x="6886" y="3496"/>
                    <a:pt x="6878" y="3504"/>
                  </a:cubicBezTo>
                  <a:cubicBezTo>
                    <a:pt x="6862" y="3578"/>
                    <a:pt x="6837" y="3644"/>
                    <a:pt x="6853" y="3677"/>
                  </a:cubicBezTo>
                  <a:cubicBezTo>
                    <a:pt x="6870" y="3701"/>
                    <a:pt x="6878" y="3718"/>
                    <a:pt x="6886" y="3742"/>
                  </a:cubicBezTo>
                  <a:cubicBezTo>
                    <a:pt x="6919" y="3800"/>
                    <a:pt x="6944" y="3849"/>
                    <a:pt x="7001" y="3907"/>
                  </a:cubicBezTo>
                  <a:lnTo>
                    <a:pt x="7001" y="3907"/>
                  </a:lnTo>
                  <a:cubicBezTo>
                    <a:pt x="7018" y="3931"/>
                    <a:pt x="7050" y="3964"/>
                    <a:pt x="7083" y="4013"/>
                  </a:cubicBezTo>
                  <a:cubicBezTo>
                    <a:pt x="7190" y="4153"/>
                    <a:pt x="7362" y="4382"/>
                    <a:pt x="7510" y="4341"/>
                  </a:cubicBezTo>
                  <a:cubicBezTo>
                    <a:pt x="7608" y="4317"/>
                    <a:pt x="7699" y="4292"/>
                    <a:pt x="7773" y="4268"/>
                  </a:cubicBezTo>
                  <a:cubicBezTo>
                    <a:pt x="7879" y="4235"/>
                    <a:pt x="7953" y="4210"/>
                    <a:pt x="8011" y="4202"/>
                  </a:cubicBezTo>
                  <a:cubicBezTo>
                    <a:pt x="8060" y="4194"/>
                    <a:pt x="8109" y="4210"/>
                    <a:pt x="8158" y="4227"/>
                  </a:cubicBezTo>
                  <a:cubicBezTo>
                    <a:pt x="8216" y="4243"/>
                    <a:pt x="8281" y="4259"/>
                    <a:pt x="8339" y="4243"/>
                  </a:cubicBezTo>
                  <a:cubicBezTo>
                    <a:pt x="8363" y="4243"/>
                    <a:pt x="8388" y="4235"/>
                    <a:pt x="8421" y="4235"/>
                  </a:cubicBezTo>
                  <a:cubicBezTo>
                    <a:pt x="8511" y="4218"/>
                    <a:pt x="8626" y="4210"/>
                    <a:pt x="8634" y="4153"/>
                  </a:cubicBezTo>
                  <a:cubicBezTo>
                    <a:pt x="8634" y="4112"/>
                    <a:pt x="8626" y="4079"/>
                    <a:pt x="8626" y="4054"/>
                  </a:cubicBezTo>
                  <a:cubicBezTo>
                    <a:pt x="8610" y="3980"/>
                    <a:pt x="8610" y="3923"/>
                    <a:pt x="8692" y="3915"/>
                  </a:cubicBezTo>
                  <a:cubicBezTo>
                    <a:pt x="8716" y="3907"/>
                    <a:pt x="8757" y="3898"/>
                    <a:pt x="8807" y="3890"/>
                  </a:cubicBezTo>
                  <a:cubicBezTo>
                    <a:pt x="8987" y="3849"/>
                    <a:pt x="9283" y="3783"/>
                    <a:pt x="9324" y="3841"/>
                  </a:cubicBezTo>
                  <a:cubicBezTo>
                    <a:pt x="9356" y="3882"/>
                    <a:pt x="9348" y="3915"/>
                    <a:pt x="9340" y="3956"/>
                  </a:cubicBezTo>
                  <a:cubicBezTo>
                    <a:pt x="9332" y="3980"/>
                    <a:pt x="9324" y="3997"/>
                    <a:pt x="9340" y="4005"/>
                  </a:cubicBezTo>
                  <a:cubicBezTo>
                    <a:pt x="9381" y="4021"/>
                    <a:pt x="9488" y="4054"/>
                    <a:pt x="9570" y="4079"/>
                  </a:cubicBezTo>
                  <a:cubicBezTo>
                    <a:pt x="9627" y="4087"/>
                    <a:pt x="9677" y="4095"/>
                    <a:pt x="9701" y="4087"/>
                  </a:cubicBezTo>
                  <a:cubicBezTo>
                    <a:pt x="9726" y="4079"/>
                    <a:pt x="9759" y="4071"/>
                    <a:pt x="9791" y="4054"/>
                  </a:cubicBezTo>
                  <a:cubicBezTo>
                    <a:pt x="9906" y="4021"/>
                    <a:pt x="10070" y="3964"/>
                    <a:pt x="10111" y="3964"/>
                  </a:cubicBezTo>
                  <a:cubicBezTo>
                    <a:pt x="10136" y="3956"/>
                    <a:pt x="10161" y="3964"/>
                    <a:pt x="10194" y="3964"/>
                  </a:cubicBezTo>
                  <a:cubicBezTo>
                    <a:pt x="10267" y="3964"/>
                    <a:pt x="10358" y="3972"/>
                    <a:pt x="10366" y="3956"/>
                  </a:cubicBezTo>
                  <a:lnTo>
                    <a:pt x="10366" y="3956"/>
                  </a:lnTo>
                  <a:cubicBezTo>
                    <a:pt x="10374" y="3948"/>
                    <a:pt x="10374" y="3931"/>
                    <a:pt x="10382" y="3915"/>
                  </a:cubicBezTo>
                  <a:cubicBezTo>
                    <a:pt x="10391" y="3865"/>
                    <a:pt x="10415" y="3800"/>
                    <a:pt x="10481" y="3718"/>
                  </a:cubicBezTo>
                  <a:cubicBezTo>
                    <a:pt x="10522" y="3660"/>
                    <a:pt x="10555" y="3636"/>
                    <a:pt x="10579" y="3611"/>
                  </a:cubicBezTo>
                  <a:cubicBezTo>
                    <a:pt x="10604" y="3595"/>
                    <a:pt x="10612" y="3586"/>
                    <a:pt x="10612" y="3570"/>
                  </a:cubicBezTo>
                  <a:cubicBezTo>
                    <a:pt x="10620" y="3562"/>
                    <a:pt x="10604" y="3537"/>
                    <a:pt x="10587" y="3521"/>
                  </a:cubicBezTo>
                  <a:lnTo>
                    <a:pt x="10587" y="3521"/>
                  </a:lnTo>
                  <a:cubicBezTo>
                    <a:pt x="10587" y="3513"/>
                    <a:pt x="10579" y="3504"/>
                    <a:pt x="10571" y="3496"/>
                  </a:cubicBezTo>
                  <a:cubicBezTo>
                    <a:pt x="10538" y="3439"/>
                    <a:pt x="10522" y="3381"/>
                    <a:pt x="10604" y="3332"/>
                  </a:cubicBezTo>
                  <a:cubicBezTo>
                    <a:pt x="10653" y="3307"/>
                    <a:pt x="10694" y="3291"/>
                    <a:pt x="10735" y="3283"/>
                  </a:cubicBezTo>
                  <a:lnTo>
                    <a:pt x="10735" y="3283"/>
                  </a:lnTo>
                  <a:cubicBezTo>
                    <a:pt x="10776" y="3266"/>
                    <a:pt x="10817" y="3258"/>
                    <a:pt x="10817" y="3225"/>
                  </a:cubicBezTo>
                  <a:cubicBezTo>
                    <a:pt x="10809" y="3201"/>
                    <a:pt x="10793" y="3168"/>
                    <a:pt x="10768" y="3135"/>
                  </a:cubicBezTo>
                  <a:cubicBezTo>
                    <a:pt x="10735" y="3086"/>
                    <a:pt x="10702" y="3045"/>
                    <a:pt x="10743" y="2996"/>
                  </a:cubicBezTo>
                  <a:cubicBezTo>
                    <a:pt x="10752" y="2979"/>
                    <a:pt x="10760" y="2971"/>
                    <a:pt x="10776" y="2946"/>
                  </a:cubicBezTo>
                  <a:cubicBezTo>
                    <a:pt x="10817" y="2897"/>
                    <a:pt x="10858" y="2840"/>
                    <a:pt x="10899" y="2831"/>
                  </a:cubicBezTo>
                  <a:cubicBezTo>
                    <a:pt x="10916" y="2823"/>
                    <a:pt x="10940" y="2823"/>
                    <a:pt x="10965" y="2831"/>
                  </a:cubicBezTo>
                  <a:cubicBezTo>
                    <a:pt x="10998" y="2831"/>
                    <a:pt x="11039" y="2831"/>
                    <a:pt x="11063" y="2790"/>
                  </a:cubicBezTo>
                  <a:cubicBezTo>
                    <a:pt x="11104" y="2717"/>
                    <a:pt x="11113" y="2618"/>
                    <a:pt x="11121" y="2528"/>
                  </a:cubicBezTo>
                  <a:lnTo>
                    <a:pt x="11121" y="2528"/>
                  </a:lnTo>
                  <a:lnTo>
                    <a:pt x="11121" y="2511"/>
                  </a:lnTo>
                  <a:cubicBezTo>
                    <a:pt x="11129" y="2487"/>
                    <a:pt x="11113" y="2454"/>
                    <a:pt x="11104" y="2405"/>
                  </a:cubicBezTo>
                  <a:cubicBezTo>
                    <a:pt x="11072" y="2306"/>
                    <a:pt x="11031" y="2191"/>
                    <a:pt x="11121" y="2109"/>
                  </a:cubicBezTo>
                  <a:cubicBezTo>
                    <a:pt x="11146" y="2076"/>
                    <a:pt x="11170" y="2044"/>
                    <a:pt x="11203" y="2003"/>
                  </a:cubicBezTo>
                  <a:cubicBezTo>
                    <a:pt x="11260" y="1904"/>
                    <a:pt x="11318" y="1814"/>
                    <a:pt x="11449" y="1814"/>
                  </a:cubicBezTo>
                  <a:cubicBezTo>
                    <a:pt x="11548" y="1814"/>
                    <a:pt x="11736" y="1822"/>
                    <a:pt x="11917" y="1822"/>
                  </a:cubicBezTo>
                  <a:cubicBezTo>
                    <a:pt x="12040" y="1830"/>
                    <a:pt x="12155" y="1838"/>
                    <a:pt x="12229" y="1847"/>
                  </a:cubicBezTo>
                  <a:cubicBezTo>
                    <a:pt x="12319" y="1863"/>
                    <a:pt x="12475" y="1896"/>
                    <a:pt x="12598" y="192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74"/>
            <p:cNvSpPr/>
            <p:nvPr/>
          </p:nvSpPr>
          <p:spPr>
            <a:xfrm>
              <a:off x="5435425" y="2790600"/>
              <a:ext cx="344925" cy="109575"/>
            </a:xfrm>
            <a:custGeom>
              <a:avLst/>
              <a:gdLst/>
              <a:ahLst/>
              <a:cxnLst/>
              <a:rect l="l" t="t" r="r" b="b"/>
              <a:pathLst>
                <a:path w="13797" h="4383" fill="none" extrusionOk="0">
                  <a:moveTo>
                    <a:pt x="1" y="435"/>
                  </a:moveTo>
                  <a:cubicBezTo>
                    <a:pt x="58" y="517"/>
                    <a:pt x="149" y="542"/>
                    <a:pt x="173" y="640"/>
                  </a:cubicBezTo>
                  <a:cubicBezTo>
                    <a:pt x="214" y="763"/>
                    <a:pt x="198" y="985"/>
                    <a:pt x="181" y="1042"/>
                  </a:cubicBezTo>
                  <a:cubicBezTo>
                    <a:pt x="157" y="1100"/>
                    <a:pt x="99" y="1092"/>
                    <a:pt x="91" y="1149"/>
                  </a:cubicBezTo>
                  <a:cubicBezTo>
                    <a:pt x="91" y="1207"/>
                    <a:pt x="198" y="1239"/>
                    <a:pt x="198" y="1297"/>
                  </a:cubicBezTo>
                  <a:cubicBezTo>
                    <a:pt x="198" y="1354"/>
                    <a:pt x="321" y="1551"/>
                    <a:pt x="345" y="1625"/>
                  </a:cubicBezTo>
                  <a:cubicBezTo>
                    <a:pt x="378" y="1707"/>
                    <a:pt x="370" y="1806"/>
                    <a:pt x="345" y="1879"/>
                  </a:cubicBezTo>
                  <a:cubicBezTo>
                    <a:pt x="321" y="1962"/>
                    <a:pt x="477" y="1994"/>
                    <a:pt x="526" y="2068"/>
                  </a:cubicBezTo>
                  <a:cubicBezTo>
                    <a:pt x="567" y="2150"/>
                    <a:pt x="469" y="2134"/>
                    <a:pt x="436" y="2175"/>
                  </a:cubicBezTo>
                  <a:cubicBezTo>
                    <a:pt x="395" y="2216"/>
                    <a:pt x="469" y="2208"/>
                    <a:pt x="542" y="2241"/>
                  </a:cubicBezTo>
                  <a:cubicBezTo>
                    <a:pt x="616" y="2273"/>
                    <a:pt x="748" y="2520"/>
                    <a:pt x="846" y="2643"/>
                  </a:cubicBezTo>
                  <a:cubicBezTo>
                    <a:pt x="945" y="2758"/>
                    <a:pt x="854" y="2889"/>
                    <a:pt x="879" y="2930"/>
                  </a:cubicBezTo>
                  <a:cubicBezTo>
                    <a:pt x="895" y="2979"/>
                    <a:pt x="1035" y="3086"/>
                    <a:pt x="1117" y="3110"/>
                  </a:cubicBezTo>
                  <a:cubicBezTo>
                    <a:pt x="1199" y="3143"/>
                    <a:pt x="1191" y="3168"/>
                    <a:pt x="1273" y="3225"/>
                  </a:cubicBezTo>
                  <a:cubicBezTo>
                    <a:pt x="1363" y="3283"/>
                    <a:pt x="1634" y="3431"/>
                    <a:pt x="1749" y="3472"/>
                  </a:cubicBezTo>
                  <a:cubicBezTo>
                    <a:pt x="1864" y="3521"/>
                    <a:pt x="2028" y="3734"/>
                    <a:pt x="2151" y="3775"/>
                  </a:cubicBezTo>
                  <a:cubicBezTo>
                    <a:pt x="2282" y="3824"/>
                    <a:pt x="2340" y="3964"/>
                    <a:pt x="2446" y="4030"/>
                  </a:cubicBezTo>
                  <a:cubicBezTo>
                    <a:pt x="2545" y="4095"/>
                    <a:pt x="2561" y="4030"/>
                    <a:pt x="2643" y="3989"/>
                  </a:cubicBezTo>
                  <a:cubicBezTo>
                    <a:pt x="2734" y="3948"/>
                    <a:pt x="2898" y="4054"/>
                    <a:pt x="2996" y="3997"/>
                  </a:cubicBezTo>
                  <a:cubicBezTo>
                    <a:pt x="3095" y="3939"/>
                    <a:pt x="2980" y="3808"/>
                    <a:pt x="2955" y="3701"/>
                  </a:cubicBezTo>
                  <a:cubicBezTo>
                    <a:pt x="2922" y="3595"/>
                    <a:pt x="2840" y="3480"/>
                    <a:pt x="2750" y="3340"/>
                  </a:cubicBezTo>
                  <a:cubicBezTo>
                    <a:pt x="2660" y="3201"/>
                    <a:pt x="2471" y="3004"/>
                    <a:pt x="2430" y="2946"/>
                  </a:cubicBezTo>
                  <a:cubicBezTo>
                    <a:pt x="2389" y="2881"/>
                    <a:pt x="2381" y="2634"/>
                    <a:pt x="2381" y="2503"/>
                  </a:cubicBezTo>
                  <a:cubicBezTo>
                    <a:pt x="2381" y="2364"/>
                    <a:pt x="2414" y="1953"/>
                    <a:pt x="2422" y="1855"/>
                  </a:cubicBezTo>
                  <a:cubicBezTo>
                    <a:pt x="2422" y="1756"/>
                    <a:pt x="2414" y="1592"/>
                    <a:pt x="2389" y="1428"/>
                  </a:cubicBezTo>
                  <a:cubicBezTo>
                    <a:pt x="2356" y="1264"/>
                    <a:pt x="2159" y="1083"/>
                    <a:pt x="2135" y="1042"/>
                  </a:cubicBezTo>
                  <a:cubicBezTo>
                    <a:pt x="2110" y="1001"/>
                    <a:pt x="1929" y="936"/>
                    <a:pt x="1806" y="837"/>
                  </a:cubicBezTo>
                  <a:cubicBezTo>
                    <a:pt x="1691" y="739"/>
                    <a:pt x="1741" y="665"/>
                    <a:pt x="1683" y="624"/>
                  </a:cubicBezTo>
                  <a:cubicBezTo>
                    <a:pt x="1659" y="607"/>
                    <a:pt x="1601" y="575"/>
                    <a:pt x="1544" y="542"/>
                  </a:cubicBezTo>
                  <a:cubicBezTo>
                    <a:pt x="1462" y="657"/>
                    <a:pt x="1355" y="804"/>
                    <a:pt x="1306" y="854"/>
                  </a:cubicBezTo>
                  <a:cubicBezTo>
                    <a:pt x="1248" y="911"/>
                    <a:pt x="1215" y="886"/>
                    <a:pt x="1158" y="854"/>
                  </a:cubicBezTo>
                  <a:cubicBezTo>
                    <a:pt x="1125" y="837"/>
                    <a:pt x="1076" y="813"/>
                    <a:pt x="1002" y="813"/>
                  </a:cubicBezTo>
                  <a:cubicBezTo>
                    <a:pt x="904" y="813"/>
                    <a:pt x="854" y="854"/>
                    <a:pt x="813" y="886"/>
                  </a:cubicBezTo>
                  <a:lnTo>
                    <a:pt x="813" y="886"/>
                  </a:lnTo>
                  <a:cubicBezTo>
                    <a:pt x="789" y="911"/>
                    <a:pt x="764" y="936"/>
                    <a:pt x="723" y="927"/>
                  </a:cubicBezTo>
                  <a:cubicBezTo>
                    <a:pt x="715" y="927"/>
                    <a:pt x="707" y="919"/>
                    <a:pt x="707" y="919"/>
                  </a:cubicBezTo>
                  <a:cubicBezTo>
                    <a:pt x="682" y="903"/>
                    <a:pt x="666" y="870"/>
                    <a:pt x="657" y="845"/>
                  </a:cubicBezTo>
                  <a:cubicBezTo>
                    <a:pt x="657" y="821"/>
                    <a:pt x="657" y="788"/>
                    <a:pt x="666" y="772"/>
                  </a:cubicBezTo>
                  <a:lnTo>
                    <a:pt x="666" y="772"/>
                  </a:lnTo>
                  <a:cubicBezTo>
                    <a:pt x="666" y="755"/>
                    <a:pt x="674" y="739"/>
                    <a:pt x="682" y="731"/>
                  </a:cubicBezTo>
                  <a:lnTo>
                    <a:pt x="682" y="731"/>
                  </a:lnTo>
                  <a:cubicBezTo>
                    <a:pt x="690" y="706"/>
                    <a:pt x="731" y="624"/>
                    <a:pt x="756" y="575"/>
                  </a:cubicBezTo>
                  <a:cubicBezTo>
                    <a:pt x="723" y="566"/>
                    <a:pt x="666" y="566"/>
                    <a:pt x="575" y="558"/>
                  </a:cubicBezTo>
                  <a:cubicBezTo>
                    <a:pt x="477" y="550"/>
                    <a:pt x="452" y="509"/>
                    <a:pt x="460" y="468"/>
                  </a:cubicBezTo>
                  <a:cubicBezTo>
                    <a:pt x="460" y="443"/>
                    <a:pt x="469" y="419"/>
                    <a:pt x="477" y="402"/>
                  </a:cubicBezTo>
                  <a:cubicBezTo>
                    <a:pt x="485" y="386"/>
                    <a:pt x="501" y="369"/>
                    <a:pt x="501" y="369"/>
                  </a:cubicBezTo>
                  <a:cubicBezTo>
                    <a:pt x="469" y="345"/>
                    <a:pt x="452" y="345"/>
                    <a:pt x="403" y="345"/>
                  </a:cubicBezTo>
                  <a:lnTo>
                    <a:pt x="403" y="345"/>
                  </a:lnTo>
                  <a:cubicBezTo>
                    <a:pt x="387" y="345"/>
                    <a:pt x="354" y="345"/>
                    <a:pt x="321" y="345"/>
                  </a:cubicBezTo>
                  <a:cubicBezTo>
                    <a:pt x="247" y="337"/>
                    <a:pt x="214" y="296"/>
                    <a:pt x="190" y="263"/>
                  </a:cubicBezTo>
                  <a:lnTo>
                    <a:pt x="190" y="263"/>
                  </a:lnTo>
                  <a:cubicBezTo>
                    <a:pt x="165" y="238"/>
                    <a:pt x="149" y="222"/>
                    <a:pt x="116" y="238"/>
                  </a:cubicBezTo>
                  <a:cubicBezTo>
                    <a:pt x="83" y="255"/>
                    <a:pt x="83" y="255"/>
                    <a:pt x="83" y="271"/>
                  </a:cubicBezTo>
                  <a:cubicBezTo>
                    <a:pt x="83" y="287"/>
                    <a:pt x="83" y="320"/>
                    <a:pt x="66" y="369"/>
                  </a:cubicBezTo>
                  <a:cubicBezTo>
                    <a:pt x="58" y="410"/>
                    <a:pt x="34" y="427"/>
                    <a:pt x="1" y="435"/>
                  </a:cubicBezTo>
                  <a:close/>
                  <a:moveTo>
                    <a:pt x="4022" y="2790"/>
                  </a:moveTo>
                  <a:cubicBezTo>
                    <a:pt x="4014" y="2938"/>
                    <a:pt x="3956" y="3102"/>
                    <a:pt x="4039" y="3053"/>
                  </a:cubicBezTo>
                  <a:cubicBezTo>
                    <a:pt x="4121" y="3004"/>
                    <a:pt x="4235" y="2930"/>
                    <a:pt x="4203" y="2872"/>
                  </a:cubicBezTo>
                  <a:cubicBezTo>
                    <a:pt x="4178" y="2823"/>
                    <a:pt x="4137" y="2634"/>
                    <a:pt x="4022" y="2790"/>
                  </a:cubicBezTo>
                  <a:close/>
                  <a:moveTo>
                    <a:pt x="6279" y="2807"/>
                  </a:moveTo>
                  <a:cubicBezTo>
                    <a:pt x="6238" y="2856"/>
                    <a:pt x="6131" y="2930"/>
                    <a:pt x="6180" y="2946"/>
                  </a:cubicBezTo>
                  <a:cubicBezTo>
                    <a:pt x="6238" y="2963"/>
                    <a:pt x="6386" y="3037"/>
                    <a:pt x="6377" y="2946"/>
                  </a:cubicBezTo>
                  <a:cubicBezTo>
                    <a:pt x="6369" y="2848"/>
                    <a:pt x="6345" y="2758"/>
                    <a:pt x="6279" y="2807"/>
                  </a:cubicBezTo>
                  <a:close/>
                  <a:moveTo>
                    <a:pt x="5836" y="1962"/>
                  </a:moveTo>
                  <a:cubicBezTo>
                    <a:pt x="5729" y="2035"/>
                    <a:pt x="5639" y="2035"/>
                    <a:pt x="5672" y="2117"/>
                  </a:cubicBezTo>
                  <a:cubicBezTo>
                    <a:pt x="5704" y="2200"/>
                    <a:pt x="5754" y="2216"/>
                    <a:pt x="5836" y="2331"/>
                  </a:cubicBezTo>
                  <a:cubicBezTo>
                    <a:pt x="5918" y="2438"/>
                    <a:pt x="5975" y="2282"/>
                    <a:pt x="5967" y="2216"/>
                  </a:cubicBezTo>
                  <a:cubicBezTo>
                    <a:pt x="5959" y="2150"/>
                    <a:pt x="5942" y="2117"/>
                    <a:pt x="5926" y="2035"/>
                  </a:cubicBezTo>
                  <a:cubicBezTo>
                    <a:pt x="5910" y="1953"/>
                    <a:pt x="5926" y="1912"/>
                    <a:pt x="5836" y="1962"/>
                  </a:cubicBezTo>
                  <a:close/>
                  <a:moveTo>
                    <a:pt x="12598" y="1929"/>
                  </a:moveTo>
                  <a:cubicBezTo>
                    <a:pt x="12606" y="1920"/>
                    <a:pt x="12606" y="1912"/>
                    <a:pt x="12606" y="1896"/>
                  </a:cubicBezTo>
                  <a:cubicBezTo>
                    <a:pt x="12615" y="1838"/>
                    <a:pt x="12565" y="1773"/>
                    <a:pt x="12615" y="1765"/>
                  </a:cubicBezTo>
                  <a:cubicBezTo>
                    <a:pt x="12664" y="1748"/>
                    <a:pt x="12656" y="1806"/>
                    <a:pt x="12779" y="1822"/>
                  </a:cubicBezTo>
                  <a:cubicBezTo>
                    <a:pt x="12902" y="1838"/>
                    <a:pt x="12967" y="1838"/>
                    <a:pt x="13049" y="1822"/>
                  </a:cubicBezTo>
                  <a:cubicBezTo>
                    <a:pt x="13140" y="1797"/>
                    <a:pt x="13312" y="1863"/>
                    <a:pt x="13304" y="1806"/>
                  </a:cubicBezTo>
                  <a:cubicBezTo>
                    <a:pt x="13296" y="1740"/>
                    <a:pt x="13049" y="1650"/>
                    <a:pt x="13033" y="1600"/>
                  </a:cubicBezTo>
                  <a:cubicBezTo>
                    <a:pt x="13017" y="1551"/>
                    <a:pt x="12951" y="1477"/>
                    <a:pt x="13008" y="1420"/>
                  </a:cubicBezTo>
                  <a:cubicBezTo>
                    <a:pt x="13058" y="1371"/>
                    <a:pt x="13107" y="1346"/>
                    <a:pt x="13156" y="1338"/>
                  </a:cubicBezTo>
                  <a:cubicBezTo>
                    <a:pt x="13205" y="1338"/>
                    <a:pt x="13181" y="1436"/>
                    <a:pt x="13271" y="1412"/>
                  </a:cubicBezTo>
                  <a:cubicBezTo>
                    <a:pt x="13353" y="1395"/>
                    <a:pt x="13402" y="1313"/>
                    <a:pt x="13493" y="1272"/>
                  </a:cubicBezTo>
                  <a:cubicBezTo>
                    <a:pt x="13591" y="1239"/>
                    <a:pt x="13763" y="1207"/>
                    <a:pt x="13780" y="1149"/>
                  </a:cubicBezTo>
                  <a:cubicBezTo>
                    <a:pt x="13796" y="1092"/>
                    <a:pt x="13608" y="1149"/>
                    <a:pt x="13542" y="1124"/>
                  </a:cubicBezTo>
                  <a:cubicBezTo>
                    <a:pt x="13476" y="1100"/>
                    <a:pt x="13378" y="977"/>
                    <a:pt x="13353" y="985"/>
                  </a:cubicBezTo>
                  <a:cubicBezTo>
                    <a:pt x="13329" y="1001"/>
                    <a:pt x="13312" y="1075"/>
                    <a:pt x="13271" y="1034"/>
                  </a:cubicBezTo>
                  <a:cubicBezTo>
                    <a:pt x="13222" y="993"/>
                    <a:pt x="13107" y="870"/>
                    <a:pt x="13066" y="862"/>
                  </a:cubicBezTo>
                  <a:cubicBezTo>
                    <a:pt x="13033" y="862"/>
                    <a:pt x="12853" y="960"/>
                    <a:pt x="12853" y="936"/>
                  </a:cubicBezTo>
                  <a:cubicBezTo>
                    <a:pt x="12853" y="919"/>
                    <a:pt x="12787" y="911"/>
                    <a:pt x="12811" y="845"/>
                  </a:cubicBezTo>
                  <a:cubicBezTo>
                    <a:pt x="12836" y="780"/>
                    <a:pt x="12935" y="813"/>
                    <a:pt x="12951" y="755"/>
                  </a:cubicBezTo>
                  <a:cubicBezTo>
                    <a:pt x="12976" y="698"/>
                    <a:pt x="12926" y="624"/>
                    <a:pt x="12877" y="624"/>
                  </a:cubicBezTo>
                  <a:cubicBezTo>
                    <a:pt x="12836" y="624"/>
                    <a:pt x="12746" y="772"/>
                    <a:pt x="12697" y="780"/>
                  </a:cubicBezTo>
                  <a:cubicBezTo>
                    <a:pt x="12647" y="788"/>
                    <a:pt x="12475" y="837"/>
                    <a:pt x="12467" y="788"/>
                  </a:cubicBezTo>
                  <a:cubicBezTo>
                    <a:pt x="12467" y="739"/>
                    <a:pt x="12615" y="722"/>
                    <a:pt x="12615" y="657"/>
                  </a:cubicBezTo>
                  <a:cubicBezTo>
                    <a:pt x="12606" y="591"/>
                    <a:pt x="12516" y="599"/>
                    <a:pt x="12574" y="534"/>
                  </a:cubicBezTo>
                  <a:cubicBezTo>
                    <a:pt x="12631" y="460"/>
                    <a:pt x="12656" y="443"/>
                    <a:pt x="12647" y="402"/>
                  </a:cubicBezTo>
                  <a:cubicBezTo>
                    <a:pt x="12631" y="361"/>
                    <a:pt x="12582" y="263"/>
                    <a:pt x="12500" y="246"/>
                  </a:cubicBezTo>
                  <a:cubicBezTo>
                    <a:pt x="12418" y="230"/>
                    <a:pt x="12434" y="263"/>
                    <a:pt x="12368" y="238"/>
                  </a:cubicBezTo>
                  <a:cubicBezTo>
                    <a:pt x="12303" y="213"/>
                    <a:pt x="12294" y="25"/>
                    <a:pt x="12253" y="25"/>
                  </a:cubicBezTo>
                  <a:cubicBezTo>
                    <a:pt x="12221" y="17"/>
                    <a:pt x="12188" y="172"/>
                    <a:pt x="12155" y="205"/>
                  </a:cubicBezTo>
                  <a:cubicBezTo>
                    <a:pt x="12114" y="238"/>
                    <a:pt x="11991" y="345"/>
                    <a:pt x="11991" y="296"/>
                  </a:cubicBezTo>
                  <a:cubicBezTo>
                    <a:pt x="11991" y="246"/>
                    <a:pt x="12040" y="181"/>
                    <a:pt x="12040" y="140"/>
                  </a:cubicBezTo>
                  <a:cubicBezTo>
                    <a:pt x="12040" y="107"/>
                    <a:pt x="12032" y="0"/>
                    <a:pt x="11999" y="25"/>
                  </a:cubicBezTo>
                  <a:cubicBezTo>
                    <a:pt x="11966" y="49"/>
                    <a:pt x="11909" y="197"/>
                    <a:pt x="11860" y="287"/>
                  </a:cubicBezTo>
                  <a:cubicBezTo>
                    <a:pt x="11810" y="378"/>
                    <a:pt x="11728" y="484"/>
                    <a:pt x="11589" y="583"/>
                  </a:cubicBezTo>
                  <a:cubicBezTo>
                    <a:pt x="11449" y="689"/>
                    <a:pt x="11326" y="1034"/>
                    <a:pt x="11310" y="1042"/>
                  </a:cubicBezTo>
                  <a:cubicBezTo>
                    <a:pt x="11293" y="1059"/>
                    <a:pt x="11236" y="960"/>
                    <a:pt x="11187" y="993"/>
                  </a:cubicBezTo>
                  <a:cubicBezTo>
                    <a:pt x="11129" y="1026"/>
                    <a:pt x="11063" y="1051"/>
                    <a:pt x="11055" y="1116"/>
                  </a:cubicBezTo>
                  <a:cubicBezTo>
                    <a:pt x="11055" y="1182"/>
                    <a:pt x="11088" y="1198"/>
                    <a:pt x="11096" y="1264"/>
                  </a:cubicBezTo>
                  <a:cubicBezTo>
                    <a:pt x="11104" y="1330"/>
                    <a:pt x="11096" y="1395"/>
                    <a:pt x="11055" y="1436"/>
                  </a:cubicBezTo>
                  <a:cubicBezTo>
                    <a:pt x="11039" y="1453"/>
                    <a:pt x="11006" y="1469"/>
                    <a:pt x="10981" y="1477"/>
                  </a:cubicBezTo>
                  <a:cubicBezTo>
                    <a:pt x="11006" y="1559"/>
                    <a:pt x="11031" y="1666"/>
                    <a:pt x="11031" y="1740"/>
                  </a:cubicBezTo>
                  <a:cubicBezTo>
                    <a:pt x="11022" y="1879"/>
                    <a:pt x="10998" y="1879"/>
                    <a:pt x="10924" y="1896"/>
                  </a:cubicBezTo>
                  <a:cubicBezTo>
                    <a:pt x="10908" y="1896"/>
                    <a:pt x="10891" y="1896"/>
                    <a:pt x="10875" y="1896"/>
                  </a:cubicBezTo>
                  <a:cubicBezTo>
                    <a:pt x="10817" y="1912"/>
                    <a:pt x="10760" y="1871"/>
                    <a:pt x="10711" y="1838"/>
                  </a:cubicBezTo>
                  <a:cubicBezTo>
                    <a:pt x="10678" y="1822"/>
                    <a:pt x="10653" y="1806"/>
                    <a:pt x="10653" y="1806"/>
                  </a:cubicBezTo>
                  <a:cubicBezTo>
                    <a:pt x="10645" y="1814"/>
                    <a:pt x="10637" y="1847"/>
                    <a:pt x="10629" y="1888"/>
                  </a:cubicBezTo>
                  <a:cubicBezTo>
                    <a:pt x="10596" y="1994"/>
                    <a:pt x="10563" y="2126"/>
                    <a:pt x="10448" y="2126"/>
                  </a:cubicBezTo>
                  <a:cubicBezTo>
                    <a:pt x="10341" y="2126"/>
                    <a:pt x="10333" y="2085"/>
                    <a:pt x="10317" y="2027"/>
                  </a:cubicBezTo>
                  <a:cubicBezTo>
                    <a:pt x="10308" y="2003"/>
                    <a:pt x="10300" y="1986"/>
                    <a:pt x="10292" y="1962"/>
                  </a:cubicBezTo>
                  <a:cubicBezTo>
                    <a:pt x="10276" y="1953"/>
                    <a:pt x="10259" y="1929"/>
                    <a:pt x="10243" y="1912"/>
                  </a:cubicBezTo>
                  <a:cubicBezTo>
                    <a:pt x="10210" y="1863"/>
                    <a:pt x="10161" y="1797"/>
                    <a:pt x="10103" y="1740"/>
                  </a:cubicBezTo>
                  <a:cubicBezTo>
                    <a:pt x="10079" y="1756"/>
                    <a:pt x="10062" y="1773"/>
                    <a:pt x="10046" y="1789"/>
                  </a:cubicBezTo>
                  <a:cubicBezTo>
                    <a:pt x="9980" y="1879"/>
                    <a:pt x="9603" y="2290"/>
                    <a:pt x="9545" y="2364"/>
                  </a:cubicBezTo>
                  <a:cubicBezTo>
                    <a:pt x="9488" y="2429"/>
                    <a:pt x="9406" y="2634"/>
                    <a:pt x="9307" y="2692"/>
                  </a:cubicBezTo>
                  <a:cubicBezTo>
                    <a:pt x="9209" y="2749"/>
                    <a:pt x="8864" y="2848"/>
                    <a:pt x="8708" y="2881"/>
                  </a:cubicBezTo>
                  <a:cubicBezTo>
                    <a:pt x="8560" y="2905"/>
                    <a:pt x="8322" y="2955"/>
                    <a:pt x="8314" y="3004"/>
                  </a:cubicBezTo>
                  <a:cubicBezTo>
                    <a:pt x="8306" y="3053"/>
                    <a:pt x="8257" y="3234"/>
                    <a:pt x="8232" y="3275"/>
                  </a:cubicBezTo>
                  <a:cubicBezTo>
                    <a:pt x="8199" y="3316"/>
                    <a:pt x="8158" y="3324"/>
                    <a:pt x="8158" y="3275"/>
                  </a:cubicBezTo>
                  <a:cubicBezTo>
                    <a:pt x="8158" y="3217"/>
                    <a:pt x="8166" y="3094"/>
                    <a:pt x="8134" y="3028"/>
                  </a:cubicBezTo>
                  <a:cubicBezTo>
                    <a:pt x="8093" y="2963"/>
                    <a:pt x="8084" y="3176"/>
                    <a:pt x="8052" y="3209"/>
                  </a:cubicBezTo>
                  <a:cubicBezTo>
                    <a:pt x="8019" y="3242"/>
                    <a:pt x="7920" y="3184"/>
                    <a:pt x="7912" y="3225"/>
                  </a:cubicBezTo>
                  <a:cubicBezTo>
                    <a:pt x="7912" y="3266"/>
                    <a:pt x="7970" y="3324"/>
                    <a:pt x="8019" y="3365"/>
                  </a:cubicBezTo>
                  <a:cubicBezTo>
                    <a:pt x="8076" y="3414"/>
                    <a:pt x="8084" y="3439"/>
                    <a:pt x="8084" y="3463"/>
                  </a:cubicBezTo>
                  <a:cubicBezTo>
                    <a:pt x="8076" y="3488"/>
                    <a:pt x="7994" y="3521"/>
                    <a:pt x="7978" y="3570"/>
                  </a:cubicBezTo>
                  <a:cubicBezTo>
                    <a:pt x="7961" y="3619"/>
                    <a:pt x="7912" y="3677"/>
                    <a:pt x="7928" y="3718"/>
                  </a:cubicBezTo>
                  <a:cubicBezTo>
                    <a:pt x="7953" y="3759"/>
                    <a:pt x="8052" y="3800"/>
                    <a:pt x="8027" y="3833"/>
                  </a:cubicBezTo>
                  <a:cubicBezTo>
                    <a:pt x="8011" y="3857"/>
                    <a:pt x="7887" y="3841"/>
                    <a:pt x="7912" y="3882"/>
                  </a:cubicBezTo>
                  <a:cubicBezTo>
                    <a:pt x="7928" y="3923"/>
                    <a:pt x="8084" y="4013"/>
                    <a:pt x="8084" y="4030"/>
                  </a:cubicBezTo>
                  <a:cubicBezTo>
                    <a:pt x="8084" y="4046"/>
                    <a:pt x="7920" y="3980"/>
                    <a:pt x="7846" y="3980"/>
                  </a:cubicBezTo>
                  <a:cubicBezTo>
                    <a:pt x="7781" y="3972"/>
                    <a:pt x="7608" y="4013"/>
                    <a:pt x="7592" y="3980"/>
                  </a:cubicBezTo>
                  <a:cubicBezTo>
                    <a:pt x="7584" y="3948"/>
                    <a:pt x="7707" y="3931"/>
                    <a:pt x="7682" y="3890"/>
                  </a:cubicBezTo>
                  <a:cubicBezTo>
                    <a:pt x="7666" y="3849"/>
                    <a:pt x="7608" y="3783"/>
                    <a:pt x="7526" y="3767"/>
                  </a:cubicBezTo>
                  <a:cubicBezTo>
                    <a:pt x="7444" y="3751"/>
                    <a:pt x="7149" y="3808"/>
                    <a:pt x="7091" y="3767"/>
                  </a:cubicBezTo>
                  <a:cubicBezTo>
                    <a:pt x="7034" y="3718"/>
                    <a:pt x="6960" y="3693"/>
                    <a:pt x="6960" y="3603"/>
                  </a:cubicBezTo>
                  <a:cubicBezTo>
                    <a:pt x="6952" y="3521"/>
                    <a:pt x="7026" y="3488"/>
                    <a:pt x="6919" y="3472"/>
                  </a:cubicBezTo>
                  <a:cubicBezTo>
                    <a:pt x="6911" y="3472"/>
                    <a:pt x="6903" y="3472"/>
                    <a:pt x="6894" y="3472"/>
                  </a:cubicBezTo>
                  <a:cubicBezTo>
                    <a:pt x="6886" y="3480"/>
                    <a:pt x="6886" y="3496"/>
                    <a:pt x="6878" y="3504"/>
                  </a:cubicBezTo>
                  <a:cubicBezTo>
                    <a:pt x="6862" y="3578"/>
                    <a:pt x="6837" y="3644"/>
                    <a:pt x="6853" y="3677"/>
                  </a:cubicBezTo>
                  <a:cubicBezTo>
                    <a:pt x="6870" y="3701"/>
                    <a:pt x="6878" y="3718"/>
                    <a:pt x="6886" y="3742"/>
                  </a:cubicBezTo>
                  <a:cubicBezTo>
                    <a:pt x="6919" y="3800"/>
                    <a:pt x="6944" y="3849"/>
                    <a:pt x="7001" y="3907"/>
                  </a:cubicBezTo>
                  <a:lnTo>
                    <a:pt x="7001" y="3907"/>
                  </a:lnTo>
                  <a:cubicBezTo>
                    <a:pt x="7018" y="3931"/>
                    <a:pt x="7050" y="3964"/>
                    <a:pt x="7083" y="4013"/>
                  </a:cubicBezTo>
                  <a:cubicBezTo>
                    <a:pt x="7190" y="4153"/>
                    <a:pt x="7362" y="4382"/>
                    <a:pt x="7510" y="4341"/>
                  </a:cubicBezTo>
                  <a:cubicBezTo>
                    <a:pt x="7608" y="4317"/>
                    <a:pt x="7699" y="4292"/>
                    <a:pt x="7773" y="4268"/>
                  </a:cubicBezTo>
                  <a:cubicBezTo>
                    <a:pt x="7879" y="4235"/>
                    <a:pt x="7953" y="4210"/>
                    <a:pt x="8011" y="4202"/>
                  </a:cubicBezTo>
                  <a:cubicBezTo>
                    <a:pt x="8060" y="4194"/>
                    <a:pt x="8109" y="4210"/>
                    <a:pt x="8158" y="4227"/>
                  </a:cubicBezTo>
                  <a:cubicBezTo>
                    <a:pt x="8216" y="4243"/>
                    <a:pt x="8281" y="4259"/>
                    <a:pt x="8339" y="4243"/>
                  </a:cubicBezTo>
                  <a:cubicBezTo>
                    <a:pt x="8363" y="4243"/>
                    <a:pt x="8388" y="4235"/>
                    <a:pt x="8421" y="4235"/>
                  </a:cubicBezTo>
                  <a:cubicBezTo>
                    <a:pt x="8511" y="4218"/>
                    <a:pt x="8626" y="4210"/>
                    <a:pt x="8634" y="4153"/>
                  </a:cubicBezTo>
                  <a:cubicBezTo>
                    <a:pt x="8634" y="4112"/>
                    <a:pt x="8626" y="4079"/>
                    <a:pt x="8626" y="4054"/>
                  </a:cubicBezTo>
                  <a:cubicBezTo>
                    <a:pt x="8610" y="3980"/>
                    <a:pt x="8610" y="3923"/>
                    <a:pt x="8692" y="3915"/>
                  </a:cubicBezTo>
                  <a:cubicBezTo>
                    <a:pt x="8716" y="3907"/>
                    <a:pt x="8757" y="3898"/>
                    <a:pt x="8807" y="3890"/>
                  </a:cubicBezTo>
                  <a:cubicBezTo>
                    <a:pt x="8987" y="3849"/>
                    <a:pt x="9283" y="3783"/>
                    <a:pt x="9324" y="3841"/>
                  </a:cubicBezTo>
                  <a:cubicBezTo>
                    <a:pt x="9356" y="3882"/>
                    <a:pt x="9348" y="3915"/>
                    <a:pt x="9340" y="3956"/>
                  </a:cubicBezTo>
                  <a:cubicBezTo>
                    <a:pt x="9332" y="3980"/>
                    <a:pt x="9324" y="3997"/>
                    <a:pt x="9340" y="4005"/>
                  </a:cubicBezTo>
                  <a:cubicBezTo>
                    <a:pt x="9381" y="4021"/>
                    <a:pt x="9488" y="4054"/>
                    <a:pt x="9570" y="4079"/>
                  </a:cubicBezTo>
                  <a:cubicBezTo>
                    <a:pt x="9627" y="4087"/>
                    <a:pt x="9677" y="4095"/>
                    <a:pt x="9701" y="4087"/>
                  </a:cubicBezTo>
                  <a:cubicBezTo>
                    <a:pt x="9726" y="4079"/>
                    <a:pt x="9759" y="4071"/>
                    <a:pt x="9791" y="4054"/>
                  </a:cubicBezTo>
                  <a:cubicBezTo>
                    <a:pt x="9906" y="4021"/>
                    <a:pt x="10070" y="3964"/>
                    <a:pt x="10111" y="3964"/>
                  </a:cubicBezTo>
                  <a:cubicBezTo>
                    <a:pt x="10136" y="3956"/>
                    <a:pt x="10161" y="3964"/>
                    <a:pt x="10194" y="3964"/>
                  </a:cubicBezTo>
                  <a:cubicBezTo>
                    <a:pt x="10267" y="3964"/>
                    <a:pt x="10358" y="3972"/>
                    <a:pt x="10366" y="3956"/>
                  </a:cubicBezTo>
                  <a:lnTo>
                    <a:pt x="10366" y="3956"/>
                  </a:lnTo>
                  <a:cubicBezTo>
                    <a:pt x="10374" y="3948"/>
                    <a:pt x="10374" y="3931"/>
                    <a:pt x="10382" y="3915"/>
                  </a:cubicBezTo>
                  <a:cubicBezTo>
                    <a:pt x="10391" y="3865"/>
                    <a:pt x="10415" y="3800"/>
                    <a:pt x="10481" y="3718"/>
                  </a:cubicBezTo>
                  <a:cubicBezTo>
                    <a:pt x="10522" y="3660"/>
                    <a:pt x="10555" y="3636"/>
                    <a:pt x="10579" y="3611"/>
                  </a:cubicBezTo>
                  <a:cubicBezTo>
                    <a:pt x="10604" y="3595"/>
                    <a:pt x="10612" y="3586"/>
                    <a:pt x="10612" y="3570"/>
                  </a:cubicBezTo>
                  <a:cubicBezTo>
                    <a:pt x="10620" y="3562"/>
                    <a:pt x="10604" y="3537"/>
                    <a:pt x="10587" y="3521"/>
                  </a:cubicBezTo>
                  <a:lnTo>
                    <a:pt x="10587" y="3521"/>
                  </a:lnTo>
                  <a:cubicBezTo>
                    <a:pt x="10587" y="3513"/>
                    <a:pt x="10579" y="3504"/>
                    <a:pt x="10571" y="3496"/>
                  </a:cubicBezTo>
                  <a:cubicBezTo>
                    <a:pt x="10538" y="3439"/>
                    <a:pt x="10522" y="3381"/>
                    <a:pt x="10604" y="3332"/>
                  </a:cubicBezTo>
                  <a:cubicBezTo>
                    <a:pt x="10653" y="3307"/>
                    <a:pt x="10694" y="3291"/>
                    <a:pt x="10735" y="3283"/>
                  </a:cubicBezTo>
                  <a:lnTo>
                    <a:pt x="10735" y="3283"/>
                  </a:lnTo>
                  <a:cubicBezTo>
                    <a:pt x="10776" y="3266"/>
                    <a:pt x="10817" y="3258"/>
                    <a:pt x="10817" y="3225"/>
                  </a:cubicBezTo>
                  <a:cubicBezTo>
                    <a:pt x="10809" y="3201"/>
                    <a:pt x="10793" y="3168"/>
                    <a:pt x="10768" y="3135"/>
                  </a:cubicBezTo>
                  <a:cubicBezTo>
                    <a:pt x="10735" y="3086"/>
                    <a:pt x="10702" y="3045"/>
                    <a:pt x="10743" y="2996"/>
                  </a:cubicBezTo>
                  <a:cubicBezTo>
                    <a:pt x="10752" y="2979"/>
                    <a:pt x="10760" y="2971"/>
                    <a:pt x="10776" y="2946"/>
                  </a:cubicBezTo>
                  <a:cubicBezTo>
                    <a:pt x="10817" y="2897"/>
                    <a:pt x="10858" y="2840"/>
                    <a:pt x="10899" y="2831"/>
                  </a:cubicBezTo>
                  <a:cubicBezTo>
                    <a:pt x="10916" y="2823"/>
                    <a:pt x="10940" y="2823"/>
                    <a:pt x="10965" y="2831"/>
                  </a:cubicBezTo>
                  <a:cubicBezTo>
                    <a:pt x="10998" y="2831"/>
                    <a:pt x="11039" y="2831"/>
                    <a:pt x="11063" y="2790"/>
                  </a:cubicBezTo>
                  <a:cubicBezTo>
                    <a:pt x="11104" y="2717"/>
                    <a:pt x="11113" y="2618"/>
                    <a:pt x="11121" y="2528"/>
                  </a:cubicBezTo>
                  <a:lnTo>
                    <a:pt x="11121" y="2528"/>
                  </a:lnTo>
                  <a:lnTo>
                    <a:pt x="11121" y="2511"/>
                  </a:lnTo>
                  <a:cubicBezTo>
                    <a:pt x="11129" y="2487"/>
                    <a:pt x="11113" y="2454"/>
                    <a:pt x="11104" y="2405"/>
                  </a:cubicBezTo>
                  <a:cubicBezTo>
                    <a:pt x="11072" y="2306"/>
                    <a:pt x="11031" y="2191"/>
                    <a:pt x="11121" y="2109"/>
                  </a:cubicBezTo>
                  <a:cubicBezTo>
                    <a:pt x="11146" y="2076"/>
                    <a:pt x="11170" y="2044"/>
                    <a:pt x="11203" y="2003"/>
                  </a:cubicBezTo>
                  <a:cubicBezTo>
                    <a:pt x="11260" y="1904"/>
                    <a:pt x="11318" y="1814"/>
                    <a:pt x="11449" y="1814"/>
                  </a:cubicBezTo>
                  <a:cubicBezTo>
                    <a:pt x="11548" y="1814"/>
                    <a:pt x="11736" y="1822"/>
                    <a:pt x="11917" y="1822"/>
                  </a:cubicBezTo>
                  <a:cubicBezTo>
                    <a:pt x="12040" y="1830"/>
                    <a:pt x="12155" y="1838"/>
                    <a:pt x="12229" y="1847"/>
                  </a:cubicBezTo>
                  <a:cubicBezTo>
                    <a:pt x="12319" y="1863"/>
                    <a:pt x="12475" y="1896"/>
                    <a:pt x="12598" y="192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74"/>
            <p:cNvSpPr/>
            <p:nvPr/>
          </p:nvSpPr>
          <p:spPr>
            <a:xfrm>
              <a:off x="5346800" y="2813575"/>
              <a:ext cx="825825" cy="302025"/>
            </a:xfrm>
            <a:custGeom>
              <a:avLst/>
              <a:gdLst/>
              <a:ahLst/>
              <a:cxnLst/>
              <a:rect l="l" t="t" r="r" b="b"/>
              <a:pathLst>
                <a:path w="33033" h="12081" extrusionOk="0">
                  <a:moveTo>
                    <a:pt x="17448" y="10193"/>
                  </a:moveTo>
                  <a:cubicBezTo>
                    <a:pt x="17448" y="10275"/>
                    <a:pt x="17341" y="10431"/>
                    <a:pt x="17407" y="10431"/>
                  </a:cubicBezTo>
                  <a:cubicBezTo>
                    <a:pt x="17481" y="10423"/>
                    <a:pt x="17555" y="10398"/>
                    <a:pt x="17571" y="10308"/>
                  </a:cubicBezTo>
                  <a:cubicBezTo>
                    <a:pt x="17588" y="10218"/>
                    <a:pt x="17555" y="10160"/>
                    <a:pt x="17489" y="10127"/>
                  </a:cubicBezTo>
                  <a:cubicBezTo>
                    <a:pt x="17423" y="10095"/>
                    <a:pt x="17423" y="10119"/>
                    <a:pt x="17448" y="10193"/>
                  </a:cubicBezTo>
                  <a:close/>
                  <a:moveTo>
                    <a:pt x="18293" y="10078"/>
                  </a:moveTo>
                  <a:cubicBezTo>
                    <a:pt x="18187" y="10086"/>
                    <a:pt x="18121" y="10045"/>
                    <a:pt x="17998" y="10086"/>
                  </a:cubicBezTo>
                  <a:cubicBezTo>
                    <a:pt x="17867" y="10136"/>
                    <a:pt x="17801" y="10127"/>
                    <a:pt x="17768" y="10177"/>
                  </a:cubicBezTo>
                  <a:cubicBezTo>
                    <a:pt x="17735" y="10226"/>
                    <a:pt x="17678" y="10390"/>
                    <a:pt x="17760" y="10406"/>
                  </a:cubicBezTo>
                  <a:cubicBezTo>
                    <a:pt x="17842" y="10431"/>
                    <a:pt x="18022" y="10456"/>
                    <a:pt x="18137" y="10456"/>
                  </a:cubicBezTo>
                  <a:cubicBezTo>
                    <a:pt x="18252" y="10456"/>
                    <a:pt x="18359" y="10439"/>
                    <a:pt x="18425" y="10447"/>
                  </a:cubicBezTo>
                  <a:cubicBezTo>
                    <a:pt x="18490" y="10456"/>
                    <a:pt x="18498" y="10546"/>
                    <a:pt x="18589" y="10529"/>
                  </a:cubicBezTo>
                  <a:cubicBezTo>
                    <a:pt x="18687" y="10505"/>
                    <a:pt x="18777" y="10439"/>
                    <a:pt x="18860" y="10431"/>
                  </a:cubicBezTo>
                  <a:cubicBezTo>
                    <a:pt x="18933" y="10423"/>
                    <a:pt x="18958" y="10497"/>
                    <a:pt x="19065" y="10488"/>
                  </a:cubicBezTo>
                  <a:cubicBezTo>
                    <a:pt x="19180" y="10480"/>
                    <a:pt x="19278" y="10431"/>
                    <a:pt x="19344" y="10415"/>
                  </a:cubicBezTo>
                  <a:cubicBezTo>
                    <a:pt x="19409" y="10406"/>
                    <a:pt x="19532" y="10423"/>
                    <a:pt x="19541" y="10365"/>
                  </a:cubicBezTo>
                  <a:cubicBezTo>
                    <a:pt x="19549" y="10300"/>
                    <a:pt x="19491" y="10250"/>
                    <a:pt x="19336" y="10218"/>
                  </a:cubicBezTo>
                  <a:cubicBezTo>
                    <a:pt x="19180" y="10185"/>
                    <a:pt x="19032" y="10160"/>
                    <a:pt x="19015" y="10209"/>
                  </a:cubicBezTo>
                  <a:cubicBezTo>
                    <a:pt x="18991" y="10250"/>
                    <a:pt x="18974" y="10341"/>
                    <a:pt x="18933" y="10308"/>
                  </a:cubicBezTo>
                  <a:cubicBezTo>
                    <a:pt x="18884" y="10275"/>
                    <a:pt x="18687" y="10111"/>
                    <a:pt x="18613" y="10095"/>
                  </a:cubicBezTo>
                  <a:cubicBezTo>
                    <a:pt x="18531" y="10078"/>
                    <a:pt x="18474" y="10045"/>
                    <a:pt x="18293" y="10078"/>
                  </a:cubicBezTo>
                  <a:close/>
                  <a:moveTo>
                    <a:pt x="19894" y="10037"/>
                  </a:moveTo>
                  <a:cubicBezTo>
                    <a:pt x="19812" y="10078"/>
                    <a:pt x="19754" y="10152"/>
                    <a:pt x="19738" y="10209"/>
                  </a:cubicBezTo>
                  <a:cubicBezTo>
                    <a:pt x="19721" y="10259"/>
                    <a:pt x="19680" y="10316"/>
                    <a:pt x="19721" y="10332"/>
                  </a:cubicBezTo>
                  <a:cubicBezTo>
                    <a:pt x="19762" y="10349"/>
                    <a:pt x="19894" y="10250"/>
                    <a:pt x="19918" y="10218"/>
                  </a:cubicBezTo>
                  <a:cubicBezTo>
                    <a:pt x="19943" y="10185"/>
                    <a:pt x="20008" y="10160"/>
                    <a:pt x="20000" y="10086"/>
                  </a:cubicBezTo>
                  <a:cubicBezTo>
                    <a:pt x="20000" y="10021"/>
                    <a:pt x="20066" y="9988"/>
                    <a:pt x="19894" y="10037"/>
                  </a:cubicBezTo>
                  <a:close/>
                  <a:moveTo>
                    <a:pt x="20361" y="10119"/>
                  </a:moveTo>
                  <a:cubicBezTo>
                    <a:pt x="20296" y="10185"/>
                    <a:pt x="20181" y="10218"/>
                    <a:pt x="20181" y="10259"/>
                  </a:cubicBezTo>
                  <a:cubicBezTo>
                    <a:pt x="20181" y="10300"/>
                    <a:pt x="20386" y="10357"/>
                    <a:pt x="20419" y="10308"/>
                  </a:cubicBezTo>
                  <a:cubicBezTo>
                    <a:pt x="20460" y="10259"/>
                    <a:pt x="20460" y="10209"/>
                    <a:pt x="20443" y="10136"/>
                  </a:cubicBezTo>
                  <a:cubicBezTo>
                    <a:pt x="20427" y="10062"/>
                    <a:pt x="20443" y="10078"/>
                    <a:pt x="20361" y="10119"/>
                  </a:cubicBezTo>
                  <a:close/>
                  <a:moveTo>
                    <a:pt x="20558" y="10012"/>
                  </a:moveTo>
                  <a:cubicBezTo>
                    <a:pt x="20575" y="10086"/>
                    <a:pt x="20575" y="10144"/>
                    <a:pt x="20624" y="10103"/>
                  </a:cubicBezTo>
                  <a:cubicBezTo>
                    <a:pt x="20681" y="10062"/>
                    <a:pt x="20714" y="10078"/>
                    <a:pt x="20731" y="9988"/>
                  </a:cubicBezTo>
                  <a:cubicBezTo>
                    <a:pt x="20739" y="9898"/>
                    <a:pt x="20542" y="9914"/>
                    <a:pt x="20558" y="10012"/>
                  </a:cubicBezTo>
                  <a:close/>
                  <a:moveTo>
                    <a:pt x="20862" y="10062"/>
                  </a:moveTo>
                  <a:cubicBezTo>
                    <a:pt x="20796" y="10111"/>
                    <a:pt x="20739" y="10144"/>
                    <a:pt x="20747" y="10185"/>
                  </a:cubicBezTo>
                  <a:cubicBezTo>
                    <a:pt x="20764" y="10226"/>
                    <a:pt x="20796" y="10332"/>
                    <a:pt x="20846" y="10308"/>
                  </a:cubicBezTo>
                  <a:cubicBezTo>
                    <a:pt x="20895" y="10291"/>
                    <a:pt x="20919" y="10193"/>
                    <a:pt x="20928" y="10136"/>
                  </a:cubicBezTo>
                  <a:cubicBezTo>
                    <a:pt x="20928" y="10070"/>
                    <a:pt x="20969" y="10004"/>
                    <a:pt x="20862" y="10062"/>
                  </a:cubicBezTo>
                  <a:close/>
                  <a:moveTo>
                    <a:pt x="21338" y="9955"/>
                  </a:moveTo>
                  <a:cubicBezTo>
                    <a:pt x="21133" y="9939"/>
                    <a:pt x="21133" y="9971"/>
                    <a:pt x="21125" y="10012"/>
                  </a:cubicBezTo>
                  <a:cubicBezTo>
                    <a:pt x="21116" y="10062"/>
                    <a:pt x="21002" y="10144"/>
                    <a:pt x="21059" y="10152"/>
                  </a:cubicBezTo>
                  <a:cubicBezTo>
                    <a:pt x="21108" y="10168"/>
                    <a:pt x="21223" y="10127"/>
                    <a:pt x="21330" y="10111"/>
                  </a:cubicBezTo>
                  <a:cubicBezTo>
                    <a:pt x="21436" y="10086"/>
                    <a:pt x="21535" y="10136"/>
                    <a:pt x="21560" y="10070"/>
                  </a:cubicBezTo>
                  <a:cubicBezTo>
                    <a:pt x="21576" y="10012"/>
                    <a:pt x="21420" y="9947"/>
                    <a:pt x="21338" y="9955"/>
                  </a:cubicBezTo>
                  <a:close/>
                  <a:moveTo>
                    <a:pt x="22241" y="9619"/>
                  </a:moveTo>
                  <a:cubicBezTo>
                    <a:pt x="22347" y="9643"/>
                    <a:pt x="22315" y="9660"/>
                    <a:pt x="22413" y="9610"/>
                  </a:cubicBezTo>
                  <a:cubicBezTo>
                    <a:pt x="22512" y="9569"/>
                    <a:pt x="22569" y="9536"/>
                    <a:pt x="22626" y="9520"/>
                  </a:cubicBezTo>
                  <a:cubicBezTo>
                    <a:pt x="22676" y="9495"/>
                    <a:pt x="22848" y="9635"/>
                    <a:pt x="22782" y="9668"/>
                  </a:cubicBezTo>
                  <a:cubicBezTo>
                    <a:pt x="22725" y="9692"/>
                    <a:pt x="22643" y="9791"/>
                    <a:pt x="22561" y="9799"/>
                  </a:cubicBezTo>
                  <a:cubicBezTo>
                    <a:pt x="22487" y="9815"/>
                    <a:pt x="22265" y="9774"/>
                    <a:pt x="22224" y="9783"/>
                  </a:cubicBezTo>
                  <a:cubicBezTo>
                    <a:pt x="22183" y="9799"/>
                    <a:pt x="22036" y="9889"/>
                    <a:pt x="22044" y="9840"/>
                  </a:cubicBezTo>
                  <a:cubicBezTo>
                    <a:pt x="22044" y="9791"/>
                    <a:pt x="22085" y="9610"/>
                    <a:pt x="22241" y="9619"/>
                  </a:cubicBezTo>
                  <a:close/>
                  <a:moveTo>
                    <a:pt x="24777" y="9717"/>
                  </a:moveTo>
                  <a:cubicBezTo>
                    <a:pt x="24752" y="9766"/>
                    <a:pt x="24809" y="9840"/>
                    <a:pt x="24859" y="9898"/>
                  </a:cubicBezTo>
                  <a:cubicBezTo>
                    <a:pt x="24908" y="9947"/>
                    <a:pt x="24974" y="10004"/>
                    <a:pt x="24974" y="9955"/>
                  </a:cubicBezTo>
                  <a:cubicBezTo>
                    <a:pt x="24982" y="9906"/>
                    <a:pt x="25064" y="9758"/>
                    <a:pt x="24974" y="9742"/>
                  </a:cubicBezTo>
                  <a:cubicBezTo>
                    <a:pt x="24883" y="9725"/>
                    <a:pt x="24834" y="9610"/>
                    <a:pt x="24777" y="9717"/>
                  </a:cubicBezTo>
                  <a:close/>
                  <a:moveTo>
                    <a:pt x="25671" y="9996"/>
                  </a:moveTo>
                  <a:cubicBezTo>
                    <a:pt x="25622" y="10037"/>
                    <a:pt x="25466" y="10201"/>
                    <a:pt x="25507" y="10193"/>
                  </a:cubicBezTo>
                  <a:cubicBezTo>
                    <a:pt x="25548" y="10185"/>
                    <a:pt x="25975" y="10086"/>
                    <a:pt x="25893" y="10037"/>
                  </a:cubicBezTo>
                  <a:cubicBezTo>
                    <a:pt x="25811" y="9988"/>
                    <a:pt x="25729" y="9955"/>
                    <a:pt x="25671" y="9996"/>
                  </a:cubicBezTo>
                  <a:close/>
                  <a:moveTo>
                    <a:pt x="25885" y="9651"/>
                  </a:moveTo>
                  <a:cubicBezTo>
                    <a:pt x="25893" y="9725"/>
                    <a:pt x="25893" y="9840"/>
                    <a:pt x="25934" y="9840"/>
                  </a:cubicBezTo>
                  <a:cubicBezTo>
                    <a:pt x="25975" y="9840"/>
                    <a:pt x="25999" y="9857"/>
                    <a:pt x="26049" y="9832"/>
                  </a:cubicBezTo>
                  <a:cubicBezTo>
                    <a:pt x="26098" y="9807"/>
                    <a:pt x="26172" y="9619"/>
                    <a:pt x="26213" y="9577"/>
                  </a:cubicBezTo>
                  <a:cubicBezTo>
                    <a:pt x="26262" y="9536"/>
                    <a:pt x="26303" y="9528"/>
                    <a:pt x="26303" y="9463"/>
                  </a:cubicBezTo>
                  <a:cubicBezTo>
                    <a:pt x="26303" y="9405"/>
                    <a:pt x="26237" y="9356"/>
                    <a:pt x="26254" y="9315"/>
                  </a:cubicBezTo>
                  <a:cubicBezTo>
                    <a:pt x="26270" y="9266"/>
                    <a:pt x="26336" y="9167"/>
                    <a:pt x="26262" y="9159"/>
                  </a:cubicBezTo>
                  <a:cubicBezTo>
                    <a:pt x="26196" y="9151"/>
                    <a:pt x="26065" y="9307"/>
                    <a:pt x="26049" y="9381"/>
                  </a:cubicBezTo>
                  <a:cubicBezTo>
                    <a:pt x="26032" y="9454"/>
                    <a:pt x="25975" y="9463"/>
                    <a:pt x="25967" y="9504"/>
                  </a:cubicBezTo>
                  <a:cubicBezTo>
                    <a:pt x="25958" y="9545"/>
                    <a:pt x="25991" y="9594"/>
                    <a:pt x="25958" y="9602"/>
                  </a:cubicBezTo>
                  <a:cubicBezTo>
                    <a:pt x="25926" y="9610"/>
                    <a:pt x="25901" y="9594"/>
                    <a:pt x="25885" y="9651"/>
                  </a:cubicBezTo>
                  <a:close/>
                  <a:moveTo>
                    <a:pt x="19295" y="3324"/>
                  </a:moveTo>
                  <a:cubicBezTo>
                    <a:pt x="19139" y="3332"/>
                    <a:pt x="19114" y="3414"/>
                    <a:pt x="19040" y="3308"/>
                  </a:cubicBezTo>
                  <a:cubicBezTo>
                    <a:pt x="18966" y="3209"/>
                    <a:pt x="19032" y="3160"/>
                    <a:pt x="18909" y="3160"/>
                  </a:cubicBezTo>
                  <a:cubicBezTo>
                    <a:pt x="18794" y="3160"/>
                    <a:pt x="18868" y="3209"/>
                    <a:pt x="18720" y="3168"/>
                  </a:cubicBezTo>
                  <a:cubicBezTo>
                    <a:pt x="18581" y="3127"/>
                    <a:pt x="18515" y="2988"/>
                    <a:pt x="18490" y="3102"/>
                  </a:cubicBezTo>
                  <a:cubicBezTo>
                    <a:pt x="18466" y="3209"/>
                    <a:pt x="18498" y="3258"/>
                    <a:pt x="18449" y="3316"/>
                  </a:cubicBezTo>
                  <a:cubicBezTo>
                    <a:pt x="18400" y="3373"/>
                    <a:pt x="18367" y="3505"/>
                    <a:pt x="18301" y="3488"/>
                  </a:cubicBezTo>
                  <a:cubicBezTo>
                    <a:pt x="18228" y="3472"/>
                    <a:pt x="18170" y="3521"/>
                    <a:pt x="18162" y="3439"/>
                  </a:cubicBezTo>
                  <a:cubicBezTo>
                    <a:pt x="18154" y="3357"/>
                    <a:pt x="18105" y="3234"/>
                    <a:pt x="18080" y="3299"/>
                  </a:cubicBezTo>
                  <a:cubicBezTo>
                    <a:pt x="18047" y="3365"/>
                    <a:pt x="18080" y="3496"/>
                    <a:pt x="17957" y="3505"/>
                  </a:cubicBezTo>
                  <a:cubicBezTo>
                    <a:pt x="17842" y="3513"/>
                    <a:pt x="17784" y="3537"/>
                    <a:pt x="17784" y="3603"/>
                  </a:cubicBezTo>
                  <a:cubicBezTo>
                    <a:pt x="17784" y="3669"/>
                    <a:pt x="17801" y="3743"/>
                    <a:pt x="17760" y="3833"/>
                  </a:cubicBezTo>
                  <a:cubicBezTo>
                    <a:pt x="17711" y="3915"/>
                    <a:pt x="17850" y="4022"/>
                    <a:pt x="17653" y="4013"/>
                  </a:cubicBezTo>
                  <a:cubicBezTo>
                    <a:pt x="17448" y="4013"/>
                    <a:pt x="17661" y="4087"/>
                    <a:pt x="17711" y="4186"/>
                  </a:cubicBezTo>
                  <a:cubicBezTo>
                    <a:pt x="17760" y="4284"/>
                    <a:pt x="17743" y="4342"/>
                    <a:pt x="17727" y="4407"/>
                  </a:cubicBezTo>
                  <a:cubicBezTo>
                    <a:pt x="17711" y="4465"/>
                    <a:pt x="17776" y="4637"/>
                    <a:pt x="17719" y="4653"/>
                  </a:cubicBezTo>
                  <a:cubicBezTo>
                    <a:pt x="17670" y="4678"/>
                    <a:pt x="17702" y="4580"/>
                    <a:pt x="17620" y="4563"/>
                  </a:cubicBezTo>
                  <a:cubicBezTo>
                    <a:pt x="17538" y="4547"/>
                    <a:pt x="17489" y="4785"/>
                    <a:pt x="17407" y="4891"/>
                  </a:cubicBezTo>
                  <a:cubicBezTo>
                    <a:pt x="17333" y="5006"/>
                    <a:pt x="17399" y="5088"/>
                    <a:pt x="17399" y="5203"/>
                  </a:cubicBezTo>
                  <a:cubicBezTo>
                    <a:pt x="17399" y="5310"/>
                    <a:pt x="17415" y="5343"/>
                    <a:pt x="17366" y="5417"/>
                  </a:cubicBezTo>
                  <a:cubicBezTo>
                    <a:pt x="17317" y="5499"/>
                    <a:pt x="17317" y="5564"/>
                    <a:pt x="17153" y="5737"/>
                  </a:cubicBezTo>
                  <a:cubicBezTo>
                    <a:pt x="16997" y="5901"/>
                    <a:pt x="16956" y="5909"/>
                    <a:pt x="16988" y="6016"/>
                  </a:cubicBezTo>
                  <a:cubicBezTo>
                    <a:pt x="17021" y="6114"/>
                    <a:pt x="17079" y="6106"/>
                    <a:pt x="17062" y="6180"/>
                  </a:cubicBezTo>
                  <a:cubicBezTo>
                    <a:pt x="17046" y="6262"/>
                    <a:pt x="16939" y="6262"/>
                    <a:pt x="16972" y="6336"/>
                  </a:cubicBezTo>
                  <a:cubicBezTo>
                    <a:pt x="17005" y="6418"/>
                    <a:pt x="17046" y="6418"/>
                    <a:pt x="17079" y="6508"/>
                  </a:cubicBezTo>
                  <a:cubicBezTo>
                    <a:pt x="17112" y="6598"/>
                    <a:pt x="17062" y="6639"/>
                    <a:pt x="17144" y="6639"/>
                  </a:cubicBezTo>
                  <a:cubicBezTo>
                    <a:pt x="17226" y="6639"/>
                    <a:pt x="17284" y="6615"/>
                    <a:pt x="17366" y="6607"/>
                  </a:cubicBezTo>
                  <a:cubicBezTo>
                    <a:pt x="17456" y="6598"/>
                    <a:pt x="17505" y="6549"/>
                    <a:pt x="17514" y="6598"/>
                  </a:cubicBezTo>
                  <a:cubicBezTo>
                    <a:pt x="17530" y="6656"/>
                    <a:pt x="17432" y="6648"/>
                    <a:pt x="17497" y="6763"/>
                  </a:cubicBezTo>
                  <a:cubicBezTo>
                    <a:pt x="17555" y="6869"/>
                    <a:pt x="17563" y="6869"/>
                    <a:pt x="17596" y="6951"/>
                  </a:cubicBezTo>
                  <a:cubicBezTo>
                    <a:pt x="17637" y="7025"/>
                    <a:pt x="17563" y="7033"/>
                    <a:pt x="17563" y="7115"/>
                  </a:cubicBezTo>
                  <a:cubicBezTo>
                    <a:pt x="17563" y="7198"/>
                    <a:pt x="17596" y="7255"/>
                    <a:pt x="17596" y="7321"/>
                  </a:cubicBezTo>
                  <a:cubicBezTo>
                    <a:pt x="17588" y="7378"/>
                    <a:pt x="17571" y="7427"/>
                    <a:pt x="17538" y="7509"/>
                  </a:cubicBezTo>
                  <a:cubicBezTo>
                    <a:pt x="17505" y="7583"/>
                    <a:pt x="17456" y="7698"/>
                    <a:pt x="17448" y="7747"/>
                  </a:cubicBezTo>
                  <a:cubicBezTo>
                    <a:pt x="17440" y="7788"/>
                    <a:pt x="17440" y="7912"/>
                    <a:pt x="17432" y="7953"/>
                  </a:cubicBezTo>
                  <a:cubicBezTo>
                    <a:pt x="17415" y="7994"/>
                    <a:pt x="17391" y="8100"/>
                    <a:pt x="17456" y="8108"/>
                  </a:cubicBezTo>
                  <a:cubicBezTo>
                    <a:pt x="17522" y="8108"/>
                    <a:pt x="17522" y="8067"/>
                    <a:pt x="17555" y="8108"/>
                  </a:cubicBezTo>
                  <a:cubicBezTo>
                    <a:pt x="17588" y="8141"/>
                    <a:pt x="17596" y="8199"/>
                    <a:pt x="17645" y="8191"/>
                  </a:cubicBezTo>
                  <a:cubicBezTo>
                    <a:pt x="17686" y="8182"/>
                    <a:pt x="17711" y="8125"/>
                    <a:pt x="17768" y="8117"/>
                  </a:cubicBezTo>
                  <a:cubicBezTo>
                    <a:pt x="17825" y="8108"/>
                    <a:pt x="17883" y="8125"/>
                    <a:pt x="17932" y="8117"/>
                  </a:cubicBezTo>
                  <a:cubicBezTo>
                    <a:pt x="17990" y="8117"/>
                    <a:pt x="18006" y="8092"/>
                    <a:pt x="18055" y="8084"/>
                  </a:cubicBezTo>
                  <a:cubicBezTo>
                    <a:pt x="18105" y="8076"/>
                    <a:pt x="18187" y="8166"/>
                    <a:pt x="18211" y="8133"/>
                  </a:cubicBezTo>
                  <a:cubicBezTo>
                    <a:pt x="18236" y="8108"/>
                    <a:pt x="18219" y="8018"/>
                    <a:pt x="18154" y="7944"/>
                  </a:cubicBezTo>
                  <a:cubicBezTo>
                    <a:pt x="18088" y="7870"/>
                    <a:pt x="18031" y="7846"/>
                    <a:pt x="18055" y="7797"/>
                  </a:cubicBezTo>
                  <a:cubicBezTo>
                    <a:pt x="18080" y="7747"/>
                    <a:pt x="18195" y="7526"/>
                    <a:pt x="18187" y="7444"/>
                  </a:cubicBezTo>
                  <a:cubicBezTo>
                    <a:pt x="18178" y="7362"/>
                    <a:pt x="18154" y="7280"/>
                    <a:pt x="18162" y="7189"/>
                  </a:cubicBezTo>
                  <a:cubicBezTo>
                    <a:pt x="18170" y="7099"/>
                    <a:pt x="18187" y="6976"/>
                    <a:pt x="18203" y="6836"/>
                  </a:cubicBezTo>
                  <a:cubicBezTo>
                    <a:pt x="18211" y="6705"/>
                    <a:pt x="18236" y="6492"/>
                    <a:pt x="18178" y="6426"/>
                  </a:cubicBezTo>
                  <a:cubicBezTo>
                    <a:pt x="18129" y="6360"/>
                    <a:pt x="18047" y="6328"/>
                    <a:pt x="18047" y="6278"/>
                  </a:cubicBezTo>
                  <a:cubicBezTo>
                    <a:pt x="18055" y="6229"/>
                    <a:pt x="18014" y="6229"/>
                    <a:pt x="18063" y="6180"/>
                  </a:cubicBezTo>
                  <a:cubicBezTo>
                    <a:pt x="18121" y="6131"/>
                    <a:pt x="18318" y="5999"/>
                    <a:pt x="18384" y="5983"/>
                  </a:cubicBezTo>
                  <a:cubicBezTo>
                    <a:pt x="18449" y="5975"/>
                    <a:pt x="18556" y="5958"/>
                    <a:pt x="18597" y="5983"/>
                  </a:cubicBezTo>
                  <a:cubicBezTo>
                    <a:pt x="18638" y="6008"/>
                    <a:pt x="18679" y="6196"/>
                    <a:pt x="18671" y="6254"/>
                  </a:cubicBezTo>
                  <a:cubicBezTo>
                    <a:pt x="18663" y="6303"/>
                    <a:pt x="18646" y="6344"/>
                    <a:pt x="18605" y="6418"/>
                  </a:cubicBezTo>
                  <a:cubicBezTo>
                    <a:pt x="18572" y="6500"/>
                    <a:pt x="18515" y="6500"/>
                    <a:pt x="18548" y="6574"/>
                  </a:cubicBezTo>
                  <a:cubicBezTo>
                    <a:pt x="18581" y="6648"/>
                    <a:pt x="18720" y="6845"/>
                    <a:pt x="18835" y="6910"/>
                  </a:cubicBezTo>
                  <a:cubicBezTo>
                    <a:pt x="18942" y="6976"/>
                    <a:pt x="19048" y="6919"/>
                    <a:pt x="19032" y="7001"/>
                  </a:cubicBezTo>
                  <a:cubicBezTo>
                    <a:pt x="19015" y="7091"/>
                    <a:pt x="18991" y="7140"/>
                    <a:pt x="18966" y="7206"/>
                  </a:cubicBezTo>
                  <a:cubicBezTo>
                    <a:pt x="18950" y="7263"/>
                    <a:pt x="18933" y="7362"/>
                    <a:pt x="18942" y="7386"/>
                  </a:cubicBezTo>
                  <a:cubicBezTo>
                    <a:pt x="18958" y="7411"/>
                    <a:pt x="18999" y="7526"/>
                    <a:pt x="19122" y="7559"/>
                  </a:cubicBezTo>
                  <a:cubicBezTo>
                    <a:pt x="19237" y="7600"/>
                    <a:pt x="19360" y="7608"/>
                    <a:pt x="19385" y="7567"/>
                  </a:cubicBezTo>
                  <a:cubicBezTo>
                    <a:pt x="19418" y="7526"/>
                    <a:pt x="19459" y="7460"/>
                    <a:pt x="19450" y="7403"/>
                  </a:cubicBezTo>
                  <a:cubicBezTo>
                    <a:pt x="19434" y="7345"/>
                    <a:pt x="19442" y="7321"/>
                    <a:pt x="19516" y="7312"/>
                  </a:cubicBezTo>
                  <a:cubicBezTo>
                    <a:pt x="19598" y="7304"/>
                    <a:pt x="19672" y="7296"/>
                    <a:pt x="19746" y="7280"/>
                  </a:cubicBezTo>
                  <a:cubicBezTo>
                    <a:pt x="19812" y="7263"/>
                    <a:pt x="19959" y="7304"/>
                    <a:pt x="19967" y="7255"/>
                  </a:cubicBezTo>
                  <a:cubicBezTo>
                    <a:pt x="19967" y="7206"/>
                    <a:pt x="20008" y="7058"/>
                    <a:pt x="19935" y="7050"/>
                  </a:cubicBezTo>
                  <a:cubicBezTo>
                    <a:pt x="19869" y="7042"/>
                    <a:pt x="19885" y="7107"/>
                    <a:pt x="19820" y="7074"/>
                  </a:cubicBezTo>
                  <a:cubicBezTo>
                    <a:pt x="19762" y="7050"/>
                    <a:pt x="19820" y="6976"/>
                    <a:pt x="19770" y="6968"/>
                  </a:cubicBezTo>
                  <a:cubicBezTo>
                    <a:pt x="19729" y="6960"/>
                    <a:pt x="19680" y="6976"/>
                    <a:pt x="19680" y="6943"/>
                  </a:cubicBezTo>
                  <a:cubicBezTo>
                    <a:pt x="19672" y="6919"/>
                    <a:pt x="19721" y="6919"/>
                    <a:pt x="19697" y="6869"/>
                  </a:cubicBezTo>
                  <a:cubicBezTo>
                    <a:pt x="19672" y="6820"/>
                    <a:pt x="19426" y="6689"/>
                    <a:pt x="19475" y="6639"/>
                  </a:cubicBezTo>
                  <a:cubicBezTo>
                    <a:pt x="19524" y="6598"/>
                    <a:pt x="19606" y="6590"/>
                    <a:pt x="19590" y="6541"/>
                  </a:cubicBezTo>
                  <a:cubicBezTo>
                    <a:pt x="19582" y="6492"/>
                    <a:pt x="19516" y="6426"/>
                    <a:pt x="19565" y="6385"/>
                  </a:cubicBezTo>
                  <a:cubicBezTo>
                    <a:pt x="19606" y="6344"/>
                    <a:pt x="19672" y="6385"/>
                    <a:pt x="19647" y="6336"/>
                  </a:cubicBezTo>
                  <a:cubicBezTo>
                    <a:pt x="19623" y="6287"/>
                    <a:pt x="19500" y="6229"/>
                    <a:pt x="19450" y="6155"/>
                  </a:cubicBezTo>
                  <a:cubicBezTo>
                    <a:pt x="19401" y="6081"/>
                    <a:pt x="19303" y="6016"/>
                    <a:pt x="19303" y="5983"/>
                  </a:cubicBezTo>
                  <a:cubicBezTo>
                    <a:pt x="19295" y="5958"/>
                    <a:pt x="19286" y="5802"/>
                    <a:pt x="19221" y="5753"/>
                  </a:cubicBezTo>
                  <a:cubicBezTo>
                    <a:pt x="19155" y="5704"/>
                    <a:pt x="19040" y="5655"/>
                    <a:pt x="18999" y="5605"/>
                  </a:cubicBezTo>
                  <a:cubicBezTo>
                    <a:pt x="18950" y="5556"/>
                    <a:pt x="18958" y="5523"/>
                    <a:pt x="18917" y="5523"/>
                  </a:cubicBezTo>
                  <a:cubicBezTo>
                    <a:pt x="18876" y="5523"/>
                    <a:pt x="18860" y="5630"/>
                    <a:pt x="18810" y="5540"/>
                  </a:cubicBezTo>
                  <a:cubicBezTo>
                    <a:pt x="18753" y="5450"/>
                    <a:pt x="18769" y="5392"/>
                    <a:pt x="18810" y="5384"/>
                  </a:cubicBezTo>
                  <a:cubicBezTo>
                    <a:pt x="18843" y="5367"/>
                    <a:pt x="18925" y="5425"/>
                    <a:pt x="18983" y="5433"/>
                  </a:cubicBezTo>
                  <a:cubicBezTo>
                    <a:pt x="19032" y="5450"/>
                    <a:pt x="19057" y="5433"/>
                    <a:pt x="19130" y="5384"/>
                  </a:cubicBezTo>
                  <a:cubicBezTo>
                    <a:pt x="19204" y="5335"/>
                    <a:pt x="19311" y="5220"/>
                    <a:pt x="19393" y="5170"/>
                  </a:cubicBezTo>
                  <a:cubicBezTo>
                    <a:pt x="19467" y="5121"/>
                    <a:pt x="19680" y="4990"/>
                    <a:pt x="19721" y="4941"/>
                  </a:cubicBezTo>
                  <a:cubicBezTo>
                    <a:pt x="19762" y="4891"/>
                    <a:pt x="19770" y="4793"/>
                    <a:pt x="19853" y="4744"/>
                  </a:cubicBezTo>
                  <a:cubicBezTo>
                    <a:pt x="19935" y="4694"/>
                    <a:pt x="19910" y="4736"/>
                    <a:pt x="19984" y="4703"/>
                  </a:cubicBezTo>
                  <a:cubicBezTo>
                    <a:pt x="20050" y="4678"/>
                    <a:pt x="20033" y="4637"/>
                    <a:pt x="20082" y="4662"/>
                  </a:cubicBezTo>
                  <a:cubicBezTo>
                    <a:pt x="20132" y="4686"/>
                    <a:pt x="20288" y="4834"/>
                    <a:pt x="20288" y="4777"/>
                  </a:cubicBezTo>
                  <a:cubicBezTo>
                    <a:pt x="20296" y="4719"/>
                    <a:pt x="20312" y="4580"/>
                    <a:pt x="20271" y="4555"/>
                  </a:cubicBezTo>
                  <a:cubicBezTo>
                    <a:pt x="20238" y="4530"/>
                    <a:pt x="20132" y="4473"/>
                    <a:pt x="20074" y="4489"/>
                  </a:cubicBezTo>
                  <a:cubicBezTo>
                    <a:pt x="20025" y="4506"/>
                    <a:pt x="20033" y="4530"/>
                    <a:pt x="19984" y="4571"/>
                  </a:cubicBezTo>
                  <a:cubicBezTo>
                    <a:pt x="19935" y="4612"/>
                    <a:pt x="19902" y="4629"/>
                    <a:pt x="19803" y="4621"/>
                  </a:cubicBezTo>
                  <a:cubicBezTo>
                    <a:pt x="19697" y="4612"/>
                    <a:pt x="19524" y="4596"/>
                    <a:pt x="19500" y="4621"/>
                  </a:cubicBezTo>
                  <a:cubicBezTo>
                    <a:pt x="19475" y="4645"/>
                    <a:pt x="19286" y="4818"/>
                    <a:pt x="19237" y="4793"/>
                  </a:cubicBezTo>
                  <a:cubicBezTo>
                    <a:pt x="19188" y="4777"/>
                    <a:pt x="19065" y="4670"/>
                    <a:pt x="19048" y="4694"/>
                  </a:cubicBezTo>
                  <a:cubicBezTo>
                    <a:pt x="19040" y="4711"/>
                    <a:pt x="18753" y="5113"/>
                    <a:pt x="18671" y="5113"/>
                  </a:cubicBezTo>
                  <a:cubicBezTo>
                    <a:pt x="18597" y="5121"/>
                    <a:pt x="18425" y="5129"/>
                    <a:pt x="18375" y="5097"/>
                  </a:cubicBezTo>
                  <a:cubicBezTo>
                    <a:pt x="18334" y="5072"/>
                    <a:pt x="18269" y="4883"/>
                    <a:pt x="18244" y="4842"/>
                  </a:cubicBezTo>
                  <a:cubicBezTo>
                    <a:pt x="18219" y="4809"/>
                    <a:pt x="18244" y="4719"/>
                    <a:pt x="18121" y="4727"/>
                  </a:cubicBezTo>
                  <a:cubicBezTo>
                    <a:pt x="18006" y="4736"/>
                    <a:pt x="17924" y="4596"/>
                    <a:pt x="17908" y="4539"/>
                  </a:cubicBezTo>
                  <a:cubicBezTo>
                    <a:pt x="17891" y="4481"/>
                    <a:pt x="17834" y="4407"/>
                    <a:pt x="17867" y="4309"/>
                  </a:cubicBezTo>
                  <a:cubicBezTo>
                    <a:pt x="17899" y="4202"/>
                    <a:pt x="17875" y="4104"/>
                    <a:pt x="17924" y="4005"/>
                  </a:cubicBezTo>
                  <a:cubicBezTo>
                    <a:pt x="17981" y="3898"/>
                    <a:pt x="18154" y="3759"/>
                    <a:pt x="18244" y="3726"/>
                  </a:cubicBezTo>
                  <a:cubicBezTo>
                    <a:pt x="18334" y="3685"/>
                    <a:pt x="18367" y="3660"/>
                    <a:pt x="18589" y="3701"/>
                  </a:cubicBezTo>
                  <a:cubicBezTo>
                    <a:pt x="18819" y="3751"/>
                    <a:pt x="19089" y="3767"/>
                    <a:pt x="19393" y="3751"/>
                  </a:cubicBezTo>
                  <a:cubicBezTo>
                    <a:pt x="19697" y="3734"/>
                    <a:pt x="20058" y="3701"/>
                    <a:pt x="20099" y="3718"/>
                  </a:cubicBezTo>
                  <a:cubicBezTo>
                    <a:pt x="20132" y="3743"/>
                    <a:pt x="20304" y="3874"/>
                    <a:pt x="20476" y="3874"/>
                  </a:cubicBezTo>
                  <a:cubicBezTo>
                    <a:pt x="20649" y="3874"/>
                    <a:pt x="20624" y="3841"/>
                    <a:pt x="20731" y="3825"/>
                  </a:cubicBezTo>
                  <a:cubicBezTo>
                    <a:pt x="20846" y="3808"/>
                    <a:pt x="20862" y="3841"/>
                    <a:pt x="20928" y="3792"/>
                  </a:cubicBezTo>
                  <a:cubicBezTo>
                    <a:pt x="20993" y="3743"/>
                    <a:pt x="21141" y="3554"/>
                    <a:pt x="21198" y="3505"/>
                  </a:cubicBezTo>
                  <a:cubicBezTo>
                    <a:pt x="21264" y="3455"/>
                    <a:pt x="21354" y="3447"/>
                    <a:pt x="21379" y="3365"/>
                  </a:cubicBezTo>
                  <a:cubicBezTo>
                    <a:pt x="21404" y="3291"/>
                    <a:pt x="21568" y="3053"/>
                    <a:pt x="21584" y="2979"/>
                  </a:cubicBezTo>
                  <a:cubicBezTo>
                    <a:pt x="21601" y="2914"/>
                    <a:pt x="21633" y="2905"/>
                    <a:pt x="21584" y="2864"/>
                  </a:cubicBezTo>
                  <a:cubicBezTo>
                    <a:pt x="21535" y="2832"/>
                    <a:pt x="21477" y="2832"/>
                    <a:pt x="21445" y="2840"/>
                  </a:cubicBezTo>
                  <a:cubicBezTo>
                    <a:pt x="21412" y="2856"/>
                    <a:pt x="21354" y="2946"/>
                    <a:pt x="21354" y="2996"/>
                  </a:cubicBezTo>
                  <a:cubicBezTo>
                    <a:pt x="21354" y="3045"/>
                    <a:pt x="21190" y="3045"/>
                    <a:pt x="21174" y="3086"/>
                  </a:cubicBezTo>
                  <a:cubicBezTo>
                    <a:pt x="21157" y="3119"/>
                    <a:pt x="21207" y="3193"/>
                    <a:pt x="21157" y="3234"/>
                  </a:cubicBezTo>
                  <a:cubicBezTo>
                    <a:pt x="21108" y="3267"/>
                    <a:pt x="20772" y="3431"/>
                    <a:pt x="20747" y="3480"/>
                  </a:cubicBezTo>
                  <a:cubicBezTo>
                    <a:pt x="20722" y="3537"/>
                    <a:pt x="20394" y="3447"/>
                    <a:pt x="20214" y="3439"/>
                  </a:cubicBezTo>
                  <a:cubicBezTo>
                    <a:pt x="20033" y="3431"/>
                    <a:pt x="19967" y="3562"/>
                    <a:pt x="19902" y="3529"/>
                  </a:cubicBezTo>
                  <a:cubicBezTo>
                    <a:pt x="19836" y="3496"/>
                    <a:pt x="19574" y="3390"/>
                    <a:pt x="19516" y="3357"/>
                  </a:cubicBezTo>
                  <a:cubicBezTo>
                    <a:pt x="19459" y="3324"/>
                    <a:pt x="19418" y="3275"/>
                    <a:pt x="19295" y="3324"/>
                  </a:cubicBezTo>
                  <a:close/>
                  <a:moveTo>
                    <a:pt x="19237" y="7739"/>
                  </a:moveTo>
                  <a:cubicBezTo>
                    <a:pt x="19155" y="7756"/>
                    <a:pt x="19106" y="7805"/>
                    <a:pt x="19081" y="7870"/>
                  </a:cubicBezTo>
                  <a:cubicBezTo>
                    <a:pt x="19057" y="7936"/>
                    <a:pt x="19188" y="8182"/>
                    <a:pt x="19212" y="8141"/>
                  </a:cubicBezTo>
                  <a:cubicBezTo>
                    <a:pt x="19229" y="8108"/>
                    <a:pt x="19253" y="7936"/>
                    <a:pt x="19278" y="7887"/>
                  </a:cubicBezTo>
                  <a:cubicBezTo>
                    <a:pt x="19311" y="7838"/>
                    <a:pt x="19336" y="7739"/>
                    <a:pt x="19237" y="7739"/>
                  </a:cubicBezTo>
                  <a:close/>
                  <a:moveTo>
                    <a:pt x="19541" y="7559"/>
                  </a:moveTo>
                  <a:cubicBezTo>
                    <a:pt x="19532" y="7649"/>
                    <a:pt x="19532" y="7813"/>
                    <a:pt x="19516" y="7870"/>
                  </a:cubicBezTo>
                  <a:cubicBezTo>
                    <a:pt x="19500" y="7928"/>
                    <a:pt x="19401" y="7961"/>
                    <a:pt x="19483" y="8002"/>
                  </a:cubicBezTo>
                  <a:cubicBezTo>
                    <a:pt x="19557" y="8035"/>
                    <a:pt x="19631" y="8067"/>
                    <a:pt x="19680" y="7977"/>
                  </a:cubicBezTo>
                  <a:cubicBezTo>
                    <a:pt x="19738" y="7879"/>
                    <a:pt x="19738" y="7756"/>
                    <a:pt x="19787" y="7665"/>
                  </a:cubicBezTo>
                  <a:cubicBezTo>
                    <a:pt x="19836" y="7583"/>
                    <a:pt x="19853" y="7542"/>
                    <a:pt x="19803" y="7493"/>
                  </a:cubicBezTo>
                  <a:cubicBezTo>
                    <a:pt x="19762" y="7444"/>
                    <a:pt x="19680" y="7452"/>
                    <a:pt x="19541" y="7559"/>
                  </a:cubicBezTo>
                  <a:close/>
                  <a:moveTo>
                    <a:pt x="20197" y="7436"/>
                  </a:moveTo>
                  <a:cubicBezTo>
                    <a:pt x="20222" y="7526"/>
                    <a:pt x="20238" y="7567"/>
                    <a:pt x="20246" y="7591"/>
                  </a:cubicBezTo>
                  <a:cubicBezTo>
                    <a:pt x="20246" y="7608"/>
                    <a:pt x="20132" y="7567"/>
                    <a:pt x="20115" y="7616"/>
                  </a:cubicBezTo>
                  <a:cubicBezTo>
                    <a:pt x="20107" y="7665"/>
                    <a:pt x="20074" y="7756"/>
                    <a:pt x="20099" y="7788"/>
                  </a:cubicBezTo>
                  <a:cubicBezTo>
                    <a:pt x="20115" y="7813"/>
                    <a:pt x="20238" y="7879"/>
                    <a:pt x="20222" y="7920"/>
                  </a:cubicBezTo>
                  <a:cubicBezTo>
                    <a:pt x="20205" y="7953"/>
                    <a:pt x="19984" y="8191"/>
                    <a:pt x="19910" y="8158"/>
                  </a:cubicBezTo>
                  <a:cubicBezTo>
                    <a:pt x="19836" y="8133"/>
                    <a:pt x="19779" y="8117"/>
                    <a:pt x="19812" y="8076"/>
                  </a:cubicBezTo>
                  <a:cubicBezTo>
                    <a:pt x="19853" y="8035"/>
                    <a:pt x="19869" y="7928"/>
                    <a:pt x="19918" y="7838"/>
                  </a:cubicBezTo>
                  <a:cubicBezTo>
                    <a:pt x="19959" y="7747"/>
                    <a:pt x="20082" y="7353"/>
                    <a:pt x="20107" y="7329"/>
                  </a:cubicBezTo>
                  <a:cubicBezTo>
                    <a:pt x="20132" y="7296"/>
                    <a:pt x="20189" y="7370"/>
                    <a:pt x="20197" y="7436"/>
                  </a:cubicBezTo>
                  <a:close/>
                  <a:moveTo>
                    <a:pt x="20156" y="6877"/>
                  </a:moveTo>
                  <a:cubicBezTo>
                    <a:pt x="20115" y="6910"/>
                    <a:pt x="20074" y="6976"/>
                    <a:pt x="20107" y="7033"/>
                  </a:cubicBezTo>
                  <a:cubicBezTo>
                    <a:pt x="20140" y="7091"/>
                    <a:pt x="20214" y="7189"/>
                    <a:pt x="20246" y="7157"/>
                  </a:cubicBezTo>
                  <a:cubicBezTo>
                    <a:pt x="20271" y="7124"/>
                    <a:pt x="20279" y="7025"/>
                    <a:pt x="20279" y="6992"/>
                  </a:cubicBezTo>
                  <a:cubicBezTo>
                    <a:pt x="20279" y="6951"/>
                    <a:pt x="20222" y="6861"/>
                    <a:pt x="20156" y="6877"/>
                  </a:cubicBezTo>
                  <a:close/>
                  <a:moveTo>
                    <a:pt x="20115" y="4908"/>
                  </a:moveTo>
                  <a:cubicBezTo>
                    <a:pt x="19992" y="4924"/>
                    <a:pt x="19943" y="4875"/>
                    <a:pt x="19926" y="4941"/>
                  </a:cubicBezTo>
                  <a:cubicBezTo>
                    <a:pt x="19910" y="4998"/>
                    <a:pt x="19861" y="5039"/>
                    <a:pt x="19877" y="5080"/>
                  </a:cubicBezTo>
                  <a:cubicBezTo>
                    <a:pt x="19885" y="5121"/>
                    <a:pt x="19869" y="5302"/>
                    <a:pt x="19926" y="5253"/>
                  </a:cubicBezTo>
                  <a:cubicBezTo>
                    <a:pt x="19984" y="5203"/>
                    <a:pt x="20025" y="5072"/>
                    <a:pt x="20082" y="5064"/>
                  </a:cubicBezTo>
                  <a:cubicBezTo>
                    <a:pt x="20148" y="5056"/>
                    <a:pt x="20099" y="5187"/>
                    <a:pt x="20156" y="5228"/>
                  </a:cubicBezTo>
                  <a:cubicBezTo>
                    <a:pt x="20205" y="5269"/>
                    <a:pt x="20271" y="5318"/>
                    <a:pt x="20279" y="5269"/>
                  </a:cubicBezTo>
                  <a:cubicBezTo>
                    <a:pt x="20288" y="5220"/>
                    <a:pt x="20214" y="5179"/>
                    <a:pt x="20271" y="5121"/>
                  </a:cubicBezTo>
                  <a:cubicBezTo>
                    <a:pt x="20329" y="5064"/>
                    <a:pt x="20517" y="5006"/>
                    <a:pt x="20468" y="4990"/>
                  </a:cubicBezTo>
                  <a:cubicBezTo>
                    <a:pt x="20419" y="4965"/>
                    <a:pt x="20230" y="5023"/>
                    <a:pt x="20222" y="4965"/>
                  </a:cubicBezTo>
                  <a:cubicBezTo>
                    <a:pt x="20205" y="4916"/>
                    <a:pt x="20205" y="4908"/>
                    <a:pt x="20115" y="4908"/>
                  </a:cubicBezTo>
                  <a:close/>
                  <a:moveTo>
                    <a:pt x="19032" y="4407"/>
                  </a:moveTo>
                  <a:cubicBezTo>
                    <a:pt x="19024" y="4465"/>
                    <a:pt x="18966" y="4514"/>
                    <a:pt x="19065" y="4514"/>
                  </a:cubicBezTo>
                  <a:cubicBezTo>
                    <a:pt x="19163" y="4522"/>
                    <a:pt x="19319" y="4530"/>
                    <a:pt x="19286" y="4498"/>
                  </a:cubicBezTo>
                  <a:cubicBezTo>
                    <a:pt x="19262" y="4465"/>
                    <a:pt x="19073" y="4342"/>
                    <a:pt x="19032" y="4407"/>
                  </a:cubicBezTo>
                  <a:close/>
                  <a:moveTo>
                    <a:pt x="19295" y="4251"/>
                  </a:moveTo>
                  <a:cubicBezTo>
                    <a:pt x="19245" y="4268"/>
                    <a:pt x="19188" y="4309"/>
                    <a:pt x="19286" y="4317"/>
                  </a:cubicBezTo>
                  <a:cubicBezTo>
                    <a:pt x="19385" y="4325"/>
                    <a:pt x="19467" y="4374"/>
                    <a:pt x="19450" y="4325"/>
                  </a:cubicBezTo>
                  <a:cubicBezTo>
                    <a:pt x="19442" y="4268"/>
                    <a:pt x="19434" y="4243"/>
                    <a:pt x="19295" y="4251"/>
                  </a:cubicBezTo>
                  <a:close/>
                  <a:moveTo>
                    <a:pt x="20452" y="5179"/>
                  </a:moveTo>
                  <a:cubicBezTo>
                    <a:pt x="20435" y="5236"/>
                    <a:pt x="20402" y="5285"/>
                    <a:pt x="20411" y="5302"/>
                  </a:cubicBezTo>
                  <a:cubicBezTo>
                    <a:pt x="20427" y="5326"/>
                    <a:pt x="20542" y="5425"/>
                    <a:pt x="20550" y="5376"/>
                  </a:cubicBezTo>
                  <a:cubicBezTo>
                    <a:pt x="20550" y="5335"/>
                    <a:pt x="20542" y="5285"/>
                    <a:pt x="20526" y="5244"/>
                  </a:cubicBezTo>
                  <a:cubicBezTo>
                    <a:pt x="20509" y="5203"/>
                    <a:pt x="20484" y="5121"/>
                    <a:pt x="20452" y="5179"/>
                  </a:cubicBezTo>
                  <a:close/>
                  <a:moveTo>
                    <a:pt x="21043" y="5351"/>
                  </a:moveTo>
                  <a:cubicBezTo>
                    <a:pt x="21043" y="5450"/>
                    <a:pt x="20985" y="5556"/>
                    <a:pt x="21067" y="5556"/>
                  </a:cubicBezTo>
                  <a:cubicBezTo>
                    <a:pt x="21149" y="5556"/>
                    <a:pt x="21338" y="5482"/>
                    <a:pt x="21436" y="5466"/>
                  </a:cubicBezTo>
                  <a:cubicBezTo>
                    <a:pt x="21535" y="5450"/>
                    <a:pt x="21601" y="5474"/>
                    <a:pt x="21609" y="5425"/>
                  </a:cubicBezTo>
                  <a:cubicBezTo>
                    <a:pt x="21625" y="5376"/>
                    <a:pt x="21305" y="5384"/>
                    <a:pt x="21231" y="5318"/>
                  </a:cubicBezTo>
                  <a:cubicBezTo>
                    <a:pt x="21157" y="5253"/>
                    <a:pt x="21059" y="5261"/>
                    <a:pt x="21043" y="5351"/>
                  </a:cubicBezTo>
                  <a:close/>
                  <a:moveTo>
                    <a:pt x="21798" y="5367"/>
                  </a:moveTo>
                  <a:cubicBezTo>
                    <a:pt x="21748" y="5400"/>
                    <a:pt x="21715" y="5450"/>
                    <a:pt x="21773" y="5474"/>
                  </a:cubicBezTo>
                  <a:cubicBezTo>
                    <a:pt x="21822" y="5491"/>
                    <a:pt x="21970" y="5441"/>
                    <a:pt x="22085" y="5433"/>
                  </a:cubicBezTo>
                  <a:cubicBezTo>
                    <a:pt x="22200" y="5417"/>
                    <a:pt x="22454" y="5450"/>
                    <a:pt x="22438" y="5400"/>
                  </a:cubicBezTo>
                  <a:cubicBezTo>
                    <a:pt x="22421" y="5343"/>
                    <a:pt x="22306" y="5367"/>
                    <a:pt x="22159" y="5343"/>
                  </a:cubicBezTo>
                  <a:cubicBezTo>
                    <a:pt x="22011" y="5310"/>
                    <a:pt x="21929" y="5294"/>
                    <a:pt x="21798" y="5367"/>
                  </a:cubicBezTo>
                  <a:close/>
                  <a:moveTo>
                    <a:pt x="22142" y="5737"/>
                  </a:moveTo>
                  <a:cubicBezTo>
                    <a:pt x="22208" y="5868"/>
                    <a:pt x="22233" y="5967"/>
                    <a:pt x="22265" y="5926"/>
                  </a:cubicBezTo>
                  <a:cubicBezTo>
                    <a:pt x="22290" y="5884"/>
                    <a:pt x="22282" y="5646"/>
                    <a:pt x="22233" y="5581"/>
                  </a:cubicBezTo>
                  <a:cubicBezTo>
                    <a:pt x="22175" y="5523"/>
                    <a:pt x="22150" y="5655"/>
                    <a:pt x="22142" y="5737"/>
                  </a:cubicBezTo>
                  <a:close/>
                  <a:moveTo>
                    <a:pt x="22208" y="6418"/>
                  </a:moveTo>
                  <a:cubicBezTo>
                    <a:pt x="22233" y="6516"/>
                    <a:pt x="22208" y="6623"/>
                    <a:pt x="22274" y="6664"/>
                  </a:cubicBezTo>
                  <a:cubicBezTo>
                    <a:pt x="22339" y="6697"/>
                    <a:pt x="22495" y="6869"/>
                    <a:pt x="22626" y="6836"/>
                  </a:cubicBezTo>
                  <a:cubicBezTo>
                    <a:pt x="22758" y="6812"/>
                    <a:pt x="23004" y="6754"/>
                    <a:pt x="23045" y="6689"/>
                  </a:cubicBezTo>
                  <a:cubicBezTo>
                    <a:pt x="23094" y="6623"/>
                    <a:pt x="23135" y="6623"/>
                    <a:pt x="23094" y="6533"/>
                  </a:cubicBezTo>
                  <a:cubicBezTo>
                    <a:pt x="23045" y="6451"/>
                    <a:pt x="22971" y="6369"/>
                    <a:pt x="22840" y="6328"/>
                  </a:cubicBezTo>
                  <a:cubicBezTo>
                    <a:pt x="22700" y="6278"/>
                    <a:pt x="22536" y="6328"/>
                    <a:pt x="22413" y="6328"/>
                  </a:cubicBezTo>
                  <a:cubicBezTo>
                    <a:pt x="22282" y="6336"/>
                    <a:pt x="22191" y="6295"/>
                    <a:pt x="22208" y="6418"/>
                  </a:cubicBezTo>
                  <a:close/>
                  <a:moveTo>
                    <a:pt x="31145" y="5326"/>
                  </a:moveTo>
                  <a:cubicBezTo>
                    <a:pt x="30915" y="5195"/>
                    <a:pt x="30964" y="5121"/>
                    <a:pt x="30792" y="5154"/>
                  </a:cubicBezTo>
                  <a:cubicBezTo>
                    <a:pt x="30620" y="5179"/>
                    <a:pt x="30439" y="5310"/>
                    <a:pt x="30292" y="5343"/>
                  </a:cubicBezTo>
                  <a:cubicBezTo>
                    <a:pt x="30144" y="5376"/>
                    <a:pt x="30349" y="5548"/>
                    <a:pt x="30275" y="5605"/>
                  </a:cubicBezTo>
                  <a:cubicBezTo>
                    <a:pt x="30201" y="5655"/>
                    <a:pt x="29980" y="5720"/>
                    <a:pt x="29898" y="5704"/>
                  </a:cubicBezTo>
                  <a:cubicBezTo>
                    <a:pt x="29816" y="5688"/>
                    <a:pt x="29701" y="5622"/>
                    <a:pt x="29651" y="5671"/>
                  </a:cubicBezTo>
                  <a:cubicBezTo>
                    <a:pt x="29610" y="5720"/>
                    <a:pt x="29413" y="5991"/>
                    <a:pt x="29397" y="6081"/>
                  </a:cubicBezTo>
                  <a:cubicBezTo>
                    <a:pt x="29381" y="6172"/>
                    <a:pt x="29299" y="6270"/>
                    <a:pt x="29257" y="6319"/>
                  </a:cubicBezTo>
                  <a:cubicBezTo>
                    <a:pt x="29216" y="6369"/>
                    <a:pt x="29077" y="6500"/>
                    <a:pt x="28937" y="6516"/>
                  </a:cubicBezTo>
                  <a:cubicBezTo>
                    <a:pt x="28798" y="6525"/>
                    <a:pt x="28585" y="6525"/>
                    <a:pt x="28576" y="6443"/>
                  </a:cubicBezTo>
                  <a:cubicBezTo>
                    <a:pt x="28576" y="6352"/>
                    <a:pt x="28601" y="6172"/>
                    <a:pt x="28552" y="6180"/>
                  </a:cubicBezTo>
                  <a:cubicBezTo>
                    <a:pt x="28502" y="6196"/>
                    <a:pt x="28445" y="6287"/>
                    <a:pt x="28420" y="6262"/>
                  </a:cubicBezTo>
                  <a:cubicBezTo>
                    <a:pt x="28396" y="6229"/>
                    <a:pt x="28437" y="5926"/>
                    <a:pt x="28404" y="5909"/>
                  </a:cubicBezTo>
                  <a:cubicBezTo>
                    <a:pt x="28371" y="5884"/>
                    <a:pt x="28338" y="6205"/>
                    <a:pt x="28248" y="6122"/>
                  </a:cubicBezTo>
                  <a:cubicBezTo>
                    <a:pt x="28166" y="6049"/>
                    <a:pt x="28141" y="5901"/>
                    <a:pt x="28133" y="5794"/>
                  </a:cubicBezTo>
                  <a:cubicBezTo>
                    <a:pt x="28117" y="5696"/>
                    <a:pt x="28043" y="5581"/>
                    <a:pt x="28035" y="5474"/>
                  </a:cubicBezTo>
                  <a:cubicBezTo>
                    <a:pt x="28026" y="5376"/>
                    <a:pt x="27977" y="5335"/>
                    <a:pt x="28026" y="5261"/>
                  </a:cubicBezTo>
                  <a:cubicBezTo>
                    <a:pt x="28067" y="5187"/>
                    <a:pt x="28174" y="5121"/>
                    <a:pt x="28150" y="5056"/>
                  </a:cubicBezTo>
                  <a:cubicBezTo>
                    <a:pt x="28125" y="4982"/>
                    <a:pt x="27936" y="4859"/>
                    <a:pt x="27985" y="4809"/>
                  </a:cubicBezTo>
                  <a:cubicBezTo>
                    <a:pt x="28035" y="4768"/>
                    <a:pt x="28084" y="4744"/>
                    <a:pt x="28084" y="4711"/>
                  </a:cubicBezTo>
                  <a:cubicBezTo>
                    <a:pt x="28084" y="4670"/>
                    <a:pt x="27641" y="4670"/>
                    <a:pt x="27518" y="4604"/>
                  </a:cubicBezTo>
                  <a:cubicBezTo>
                    <a:pt x="27403" y="4547"/>
                    <a:pt x="27230" y="4448"/>
                    <a:pt x="27173" y="4407"/>
                  </a:cubicBezTo>
                  <a:cubicBezTo>
                    <a:pt x="27107" y="4366"/>
                    <a:pt x="26910" y="4325"/>
                    <a:pt x="26836" y="4333"/>
                  </a:cubicBezTo>
                  <a:cubicBezTo>
                    <a:pt x="26771" y="4333"/>
                    <a:pt x="26549" y="4555"/>
                    <a:pt x="26451" y="4571"/>
                  </a:cubicBezTo>
                  <a:cubicBezTo>
                    <a:pt x="26352" y="4588"/>
                    <a:pt x="26237" y="4588"/>
                    <a:pt x="26106" y="4629"/>
                  </a:cubicBezTo>
                  <a:cubicBezTo>
                    <a:pt x="25967" y="4670"/>
                    <a:pt x="25991" y="4662"/>
                    <a:pt x="25975" y="4711"/>
                  </a:cubicBezTo>
                  <a:cubicBezTo>
                    <a:pt x="25967" y="4752"/>
                    <a:pt x="26008" y="4809"/>
                    <a:pt x="25975" y="4850"/>
                  </a:cubicBezTo>
                  <a:cubicBezTo>
                    <a:pt x="25942" y="4883"/>
                    <a:pt x="25770" y="5023"/>
                    <a:pt x="25794" y="5080"/>
                  </a:cubicBezTo>
                  <a:cubicBezTo>
                    <a:pt x="25819" y="5146"/>
                    <a:pt x="26081" y="5138"/>
                    <a:pt x="26237" y="5138"/>
                  </a:cubicBezTo>
                  <a:cubicBezTo>
                    <a:pt x="26402" y="5146"/>
                    <a:pt x="26500" y="5138"/>
                    <a:pt x="26516" y="5179"/>
                  </a:cubicBezTo>
                  <a:cubicBezTo>
                    <a:pt x="26533" y="5212"/>
                    <a:pt x="26369" y="5285"/>
                    <a:pt x="26426" y="5335"/>
                  </a:cubicBezTo>
                  <a:cubicBezTo>
                    <a:pt x="26484" y="5384"/>
                    <a:pt x="26525" y="5523"/>
                    <a:pt x="26549" y="5573"/>
                  </a:cubicBezTo>
                  <a:cubicBezTo>
                    <a:pt x="26574" y="5622"/>
                    <a:pt x="26697" y="5704"/>
                    <a:pt x="26746" y="5696"/>
                  </a:cubicBezTo>
                  <a:cubicBezTo>
                    <a:pt x="26795" y="5696"/>
                    <a:pt x="26878" y="5679"/>
                    <a:pt x="26968" y="5679"/>
                  </a:cubicBezTo>
                  <a:cubicBezTo>
                    <a:pt x="27058" y="5671"/>
                    <a:pt x="27083" y="5720"/>
                    <a:pt x="27181" y="5720"/>
                  </a:cubicBezTo>
                  <a:cubicBezTo>
                    <a:pt x="27280" y="5720"/>
                    <a:pt x="27312" y="5671"/>
                    <a:pt x="27436" y="5646"/>
                  </a:cubicBezTo>
                  <a:cubicBezTo>
                    <a:pt x="27559" y="5630"/>
                    <a:pt x="27575" y="5663"/>
                    <a:pt x="27633" y="5630"/>
                  </a:cubicBezTo>
                  <a:cubicBezTo>
                    <a:pt x="27690" y="5605"/>
                    <a:pt x="27903" y="5491"/>
                    <a:pt x="27887" y="5564"/>
                  </a:cubicBezTo>
                  <a:cubicBezTo>
                    <a:pt x="27871" y="5638"/>
                    <a:pt x="27772" y="5671"/>
                    <a:pt x="27813" y="5696"/>
                  </a:cubicBezTo>
                  <a:cubicBezTo>
                    <a:pt x="27854" y="5729"/>
                    <a:pt x="27912" y="5671"/>
                    <a:pt x="27936" y="5737"/>
                  </a:cubicBezTo>
                  <a:cubicBezTo>
                    <a:pt x="27961" y="5794"/>
                    <a:pt x="27994" y="5835"/>
                    <a:pt x="27953" y="5843"/>
                  </a:cubicBezTo>
                  <a:cubicBezTo>
                    <a:pt x="27912" y="5860"/>
                    <a:pt x="27871" y="5893"/>
                    <a:pt x="27871" y="5950"/>
                  </a:cubicBezTo>
                  <a:cubicBezTo>
                    <a:pt x="27862" y="6016"/>
                    <a:pt x="27805" y="5942"/>
                    <a:pt x="27772" y="5999"/>
                  </a:cubicBezTo>
                  <a:cubicBezTo>
                    <a:pt x="27747" y="6065"/>
                    <a:pt x="27715" y="6122"/>
                    <a:pt x="27690" y="6081"/>
                  </a:cubicBezTo>
                  <a:cubicBezTo>
                    <a:pt x="27657" y="6040"/>
                    <a:pt x="27706" y="5999"/>
                    <a:pt x="27641" y="5999"/>
                  </a:cubicBezTo>
                  <a:cubicBezTo>
                    <a:pt x="27575" y="6008"/>
                    <a:pt x="27493" y="6098"/>
                    <a:pt x="27460" y="6032"/>
                  </a:cubicBezTo>
                  <a:cubicBezTo>
                    <a:pt x="27436" y="5967"/>
                    <a:pt x="27477" y="5893"/>
                    <a:pt x="27411" y="5893"/>
                  </a:cubicBezTo>
                  <a:cubicBezTo>
                    <a:pt x="27345" y="5893"/>
                    <a:pt x="27263" y="5884"/>
                    <a:pt x="27230" y="5917"/>
                  </a:cubicBezTo>
                  <a:cubicBezTo>
                    <a:pt x="27198" y="5942"/>
                    <a:pt x="27116" y="6049"/>
                    <a:pt x="27066" y="6081"/>
                  </a:cubicBezTo>
                  <a:cubicBezTo>
                    <a:pt x="27017" y="6106"/>
                    <a:pt x="26902" y="5999"/>
                    <a:pt x="26754" y="6016"/>
                  </a:cubicBezTo>
                  <a:cubicBezTo>
                    <a:pt x="26607" y="6032"/>
                    <a:pt x="26385" y="6032"/>
                    <a:pt x="26467" y="6098"/>
                  </a:cubicBezTo>
                  <a:cubicBezTo>
                    <a:pt x="26549" y="6155"/>
                    <a:pt x="26746" y="6163"/>
                    <a:pt x="26869" y="6246"/>
                  </a:cubicBezTo>
                  <a:cubicBezTo>
                    <a:pt x="26992" y="6336"/>
                    <a:pt x="27074" y="6418"/>
                    <a:pt x="27099" y="6541"/>
                  </a:cubicBezTo>
                  <a:cubicBezTo>
                    <a:pt x="27124" y="6664"/>
                    <a:pt x="27116" y="6689"/>
                    <a:pt x="27091" y="6787"/>
                  </a:cubicBezTo>
                  <a:cubicBezTo>
                    <a:pt x="27058" y="6877"/>
                    <a:pt x="27033" y="6951"/>
                    <a:pt x="27124" y="7001"/>
                  </a:cubicBezTo>
                  <a:cubicBezTo>
                    <a:pt x="27206" y="7050"/>
                    <a:pt x="27222" y="7017"/>
                    <a:pt x="27312" y="7009"/>
                  </a:cubicBezTo>
                  <a:cubicBezTo>
                    <a:pt x="27403" y="7001"/>
                    <a:pt x="27583" y="7148"/>
                    <a:pt x="27600" y="7107"/>
                  </a:cubicBezTo>
                  <a:cubicBezTo>
                    <a:pt x="27608" y="7066"/>
                    <a:pt x="27493" y="7009"/>
                    <a:pt x="27485" y="6943"/>
                  </a:cubicBezTo>
                  <a:cubicBezTo>
                    <a:pt x="27485" y="6869"/>
                    <a:pt x="27583" y="6705"/>
                    <a:pt x="27600" y="6631"/>
                  </a:cubicBezTo>
                  <a:cubicBezTo>
                    <a:pt x="27608" y="6566"/>
                    <a:pt x="27649" y="6459"/>
                    <a:pt x="27674" y="6401"/>
                  </a:cubicBezTo>
                  <a:cubicBezTo>
                    <a:pt x="27706" y="6352"/>
                    <a:pt x="27682" y="6295"/>
                    <a:pt x="27797" y="6262"/>
                  </a:cubicBezTo>
                  <a:cubicBezTo>
                    <a:pt x="27912" y="6221"/>
                    <a:pt x="27871" y="6303"/>
                    <a:pt x="27829" y="6369"/>
                  </a:cubicBezTo>
                  <a:cubicBezTo>
                    <a:pt x="27788" y="6443"/>
                    <a:pt x="27723" y="6656"/>
                    <a:pt x="27756" y="6672"/>
                  </a:cubicBezTo>
                  <a:cubicBezTo>
                    <a:pt x="27797" y="6681"/>
                    <a:pt x="27879" y="6623"/>
                    <a:pt x="27887" y="6664"/>
                  </a:cubicBezTo>
                  <a:cubicBezTo>
                    <a:pt x="27903" y="6713"/>
                    <a:pt x="27912" y="6828"/>
                    <a:pt x="27944" y="6812"/>
                  </a:cubicBezTo>
                  <a:cubicBezTo>
                    <a:pt x="27985" y="6795"/>
                    <a:pt x="28043" y="6705"/>
                    <a:pt x="28076" y="6771"/>
                  </a:cubicBezTo>
                  <a:cubicBezTo>
                    <a:pt x="28109" y="6836"/>
                    <a:pt x="28117" y="6910"/>
                    <a:pt x="28174" y="6886"/>
                  </a:cubicBezTo>
                  <a:cubicBezTo>
                    <a:pt x="28223" y="6853"/>
                    <a:pt x="28322" y="6861"/>
                    <a:pt x="28338" y="6886"/>
                  </a:cubicBezTo>
                  <a:cubicBezTo>
                    <a:pt x="28363" y="6902"/>
                    <a:pt x="28691" y="6894"/>
                    <a:pt x="28716" y="6919"/>
                  </a:cubicBezTo>
                  <a:cubicBezTo>
                    <a:pt x="28732" y="6943"/>
                    <a:pt x="28535" y="7001"/>
                    <a:pt x="28519" y="7033"/>
                  </a:cubicBezTo>
                  <a:cubicBezTo>
                    <a:pt x="28502" y="7074"/>
                    <a:pt x="28601" y="7140"/>
                    <a:pt x="28716" y="7173"/>
                  </a:cubicBezTo>
                  <a:cubicBezTo>
                    <a:pt x="28831" y="7198"/>
                    <a:pt x="29381" y="7312"/>
                    <a:pt x="29487" y="7370"/>
                  </a:cubicBezTo>
                  <a:cubicBezTo>
                    <a:pt x="29602" y="7436"/>
                    <a:pt x="29791" y="7501"/>
                    <a:pt x="30078" y="7583"/>
                  </a:cubicBezTo>
                  <a:cubicBezTo>
                    <a:pt x="30357" y="7665"/>
                    <a:pt x="30447" y="7665"/>
                    <a:pt x="30595" y="7739"/>
                  </a:cubicBezTo>
                  <a:cubicBezTo>
                    <a:pt x="30735" y="7813"/>
                    <a:pt x="30932" y="7895"/>
                    <a:pt x="30932" y="7969"/>
                  </a:cubicBezTo>
                  <a:cubicBezTo>
                    <a:pt x="30932" y="8035"/>
                    <a:pt x="30850" y="8166"/>
                    <a:pt x="30923" y="8174"/>
                  </a:cubicBezTo>
                  <a:cubicBezTo>
                    <a:pt x="30989" y="8182"/>
                    <a:pt x="31088" y="8125"/>
                    <a:pt x="31112" y="8158"/>
                  </a:cubicBezTo>
                  <a:cubicBezTo>
                    <a:pt x="31137" y="8199"/>
                    <a:pt x="31047" y="8232"/>
                    <a:pt x="31088" y="8273"/>
                  </a:cubicBezTo>
                  <a:cubicBezTo>
                    <a:pt x="31120" y="8322"/>
                    <a:pt x="31161" y="8330"/>
                    <a:pt x="31153" y="8363"/>
                  </a:cubicBezTo>
                  <a:cubicBezTo>
                    <a:pt x="31145" y="8396"/>
                    <a:pt x="31079" y="8388"/>
                    <a:pt x="31096" y="8453"/>
                  </a:cubicBezTo>
                  <a:cubicBezTo>
                    <a:pt x="31112" y="8519"/>
                    <a:pt x="31120" y="8576"/>
                    <a:pt x="31170" y="8626"/>
                  </a:cubicBezTo>
                  <a:cubicBezTo>
                    <a:pt x="31227" y="8683"/>
                    <a:pt x="31416" y="8798"/>
                    <a:pt x="31449" y="8880"/>
                  </a:cubicBezTo>
                  <a:cubicBezTo>
                    <a:pt x="31490" y="8962"/>
                    <a:pt x="31752" y="9052"/>
                    <a:pt x="31752" y="9077"/>
                  </a:cubicBezTo>
                  <a:cubicBezTo>
                    <a:pt x="31752" y="9101"/>
                    <a:pt x="31736" y="9134"/>
                    <a:pt x="31703" y="9126"/>
                  </a:cubicBezTo>
                  <a:cubicBezTo>
                    <a:pt x="31662" y="9118"/>
                    <a:pt x="31490" y="9060"/>
                    <a:pt x="31457" y="9060"/>
                  </a:cubicBezTo>
                  <a:cubicBezTo>
                    <a:pt x="31424" y="9060"/>
                    <a:pt x="31334" y="9069"/>
                    <a:pt x="31350" y="9093"/>
                  </a:cubicBezTo>
                  <a:cubicBezTo>
                    <a:pt x="31367" y="9126"/>
                    <a:pt x="31588" y="9208"/>
                    <a:pt x="31637" y="9233"/>
                  </a:cubicBezTo>
                  <a:cubicBezTo>
                    <a:pt x="31687" y="9266"/>
                    <a:pt x="31711" y="9298"/>
                    <a:pt x="31695" y="9307"/>
                  </a:cubicBezTo>
                  <a:cubicBezTo>
                    <a:pt x="31678" y="9323"/>
                    <a:pt x="31465" y="9323"/>
                    <a:pt x="31440" y="9339"/>
                  </a:cubicBezTo>
                  <a:cubicBezTo>
                    <a:pt x="31416" y="9364"/>
                    <a:pt x="31596" y="9438"/>
                    <a:pt x="31629" y="9504"/>
                  </a:cubicBezTo>
                  <a:cubicBezTo>
                    <a:pt x="31662" y="9569"/>
                    <a:pt x="31637" y="9619"/>
                    <a:pt x="31621" y="9660"/>
                  </a:cubicBezTo>
                  <a:cubicBezTo>
                    <a:pt x="31596" y="9709"/>
                    <a:pt x="31498" y="9898"/>
                    <a:pt x="31490" y="9955"/>
                  </a:cubicBezTo>
                  <a:cubicBezTo>
                    <a:pt x="31481" y="10012"/>
                    <a:pt x="31654" y="9963"/>
                    <a:pt x="31662" y="9914"/>
                  </a:cubicBezTo>
                  <a:cubicBezTo>
                    <a:pt x="31662" y="9857"/>
                    <a:pt x="31662" y="9717"/>
                    <a:pt x="31719" y="9750"/>
                  </a:cubicBezTo>
                  <a:cubicBezTo>
                    <a:pt x="31785" y="9783"/>
                    <a:pt x="31752" y="9922"/>
                    <a:pt x="31843" y="9922"/>
                  </a:cubicBezTo>
                  <a:cubicBezTo>
                    <a:pt x="31925" y="9930"/>
                    <a:pt x="32089" y="9930"/>
                    <a:pt x="32154" y="9898"/>
                  </a:cubicBezTo>
                  <a:cubicBezTo>
                    <a:pt x="32212" y="9873"/>
                    <a:pt x="32319" y="9717"/>
                    <a:pt x="32360" y="9725"/>
                  </a:cubicBezTo>
                  <a:cubicBezTo>
                    <a:pt x="32401" y="9733"/>
                    <a:pt x="32294" y="9996"/>
                    <a:pt x="32343" y="10045"/>
                  </a:cubicBezTo>
                  <a:cubicBezTo>
                    <a:pt x="32392" y="10095"/>
                    <a:pt x="32622" y="10234"/>
                    <a:pt x="32729" y="10324"/>
                  </a:cubicBezTo>
                  <a:cubicBezTo>
                    <a:pt x="32819" y="10406"/>
                    <a:pt x="32885" y="10587"/>
                    <a:pt x="32983" y="10685"/>
                  </a:cubicBezTo>
                  <a:cubicBezTo>
                    <a:pt x="33000" y="10226"/>
                    <a:pt x="33033" y="9225"/>
                    <a:pt x="33008" y="9134"/>
                  </a:cubicBezTo>
                  <a:cubicBezTo>
                    <a:pt x="33000" y="9085"/>
                    <a:pt x="32950" y="9060"/>
                    <a:pt x="32918" y="9044"/>
                  </a:cubicBezTo>
                  <a:lnTo>
                    <a:pt x="32918" y="9044"/>
                  </a:lnTo>
                  <a:cubicBezTo>
                    <a:pt x="32877" y="9019"/>
                    <a:pt x="32836" y="9003"/>
                    <a:pt x="32844" y="8954"/>
                  </a:cubicBezTo>
                  <a:cubicBezTo>
                    <a:pt x="32844" y="8946"/>
                    <a:pt x="32852" y="8888"/>
                    <a:pt x="32860" y="8822"/>
                  </a:cubicBezTo>
                  <a:cubicBezTo>
                    <a:pt x="32885" y="8609"/>
                    <a:pt x="32942" y="8232"/>
                    <a:pt x="32942" y="8084"/>
                  </a:cubicBezTo>
                  <a:lnTo>
                    <a:pt x="32942" y="6032"/>
                  </a:lnTo>
                  <a:cubicBezTo>
                    <a:pt x="32909" y="6032"/>
                    <a:pt x="32877" y="6024"/>
                    <a:pt x="32836" y="5999"/>
                  </a:cubicBezTo>
                  <a:cubicBezTo>
                    <a:pt x="32737" y="5934"/>
                    <a:pt x="32811" y="5926"/>
                    <a:pt x="32696" y="5876"/>
                  </a:cubicBezTo>
                  <a:cubicBezTo>
                    <a:pt x="32581" y="5827"/>
                    <a:pt x="32565" y="5794"/>
                    <a:pt x="32392" y="5794"/>
                  </a:cubicBezTo>
                  <a:cubicBezTo>
                    <a:pt x="32212" y="5802"/>
                    <a:pt x="32097" y="5876"/>
                    <a:pt x="31999" y="5827"/>
                  </a:cubicBezTo>
                  <a:cubicBezTo>
                    <a:pt x="31900" y="5778"/>
                    <a:pt x="31785" y="5597"/>
                    <a:pt x="31580" y="5491"/>
                  </a:cubicBezTo>
                  <a:cubicBezTo>
                    <a:pt x="31375" y="5392"/>
                    <a:pt x="31342" y="5433"/>
                    <a:pt x="31145" y="5326"/>
                  </a:cubicBezTo>
                  <a:close/>
                  <a:moveTo>
                    <a:pt x="23390" y="2667"/>
                  </a:moveTo>
                  <a:cubicBezTo>
                    <a:pt x="23365" y="2791"/>
                    <a:pt x="23258" y="3012"/>
                    <a:pt x="23217" y="3053"/>
                  </a:cubicBezTo>
                  <a:cubicBezTo>
                    <a:pt x="23176" y="3102"/>
                    <a:pt x="23127" y="3217"/>
                    <a:pt x="23201" y="3291"/>
                  </a:cubicBezTo>
                  <a:cubicBezTo>
                    <a:pt x="23275" y="3365"/>
                    <a:pt x="23365" y="3439"/>
                    <a:pt x="23398" y="3365"/>
                  </a:cubicBezTo>
                  <a:cubicBezTo>
                    <a:pt x="23431" y="3291"/>
                    <a:pt x="23505" y="3143"/>
                    <a:pt x="23562" y="3086"/>
                  </a:cubicBezTo>
                  <a:cubicBezTo>
                    <a:pt x="23611" y="3037"/>
                    <a:pt x="23652" y="2963"/>
                    <a:pt x="23611" y="2856"/>
                  </a:cubicBezTo>
                  <a:cubicBezTo>
                    <a:pt x="23570" y="2741"/>
                    <a:pt x="23529" y="2717"/>
                    <a:pt x="23554" y="2659"/>
                  </a:cubicBezTo>
                  <a:cubicBezTo>
                    <a:pt x="23587" y="2610"/>
                    <a:pt x="23652" y="2561"/>
                    <a:pt x="23595" y="2544"/>
                  </a:cubicBezTo>
                  <a:cubicBezTo>
                    <a:pt x="23537" y="2520"/>
                    <a:pt x="23455" y="2569"/>
                    <a:pt x="23390" y="2667"/>
                  </a:cubicBezTo>
                  <a:close/>
                  <a:moveTo>
                    <a:pt x="23792" y="2413"/>
                  </a:moveTo>
                  <a:cubicBezTo>
                    <a:pt x="23800" y="2495"/>
                    <a:pt x="23693" y="2626"/>
                    <a:pt x="23825" y="2626"/>
                  </a:cubicBezTo>
                  <a:cubicBezTo>
                    <a:pt x="23956" y="2626"/>
                    <a:pt x="24054" y="2610"/>
                    <a:pt x="24054" y="2536"/>
                  </a:cubicBezTo>
                  <a:cubicBezTo>
                    <a:pt x="24054" y="2462"/>
                    <a:pt x="23989" y="2421"/>
                    <a:pt x="23989" y="2298"/>
                  </a:cubicBezTo>
                  <a:cubicBezTo>
                    <a:pt x="23989" y="2175"/>
                    <a:pt x="23849" y="2290"/>
                    <a:pt x="23792" y="2413"/>
                  </a:cubicBezTo>
                  <a:close/>
                  <a:moveTo>
                    <a:pt x="23923" y="2988"/>
                  </a:moveTo>
                  <a:cubicBezTo>
                    <a:pt x="23825" y="3061"/>
                    <a:pt x="23743" y="3086"/>
                    <a:pt x="23751" y="3152"/>
                  </a:cubicBezTo>
                  <a:cubicBezTo>
                    <a:pt x="23759" y="3209"/>
                    <a:pt x="23825" y="3275"/>
                    <a:pt x="23775" y="3283"/>
                  </a:cubicBezTo>
                  <a:cubicBezTo>
                    <a:pt x="23718" y="3299"/>
                    <a:pt x="23669" y="3291"/>
                    <a:pt x="23636" y="3332"/>
                  </a:cubicBezTo>
                  <a:cubicBezTo>
                    <a:pt x="23603" y="3365"/>
                    <a:pt x="23611" y="3472"/>
                    <a:pt x="23554" y="3480"/>
                  </a:cubicBezTo>
                  <a:cubicBezTo>
                    <a:pt x="23488" y="3496"/>
                    <a:pt x="23398" y="3463"/>
                    <a:pt x="23381" y="3480"/>
                  </a:cubicBezTo>
                  <a:cubicBezTo>
                    <a:pt x="23365" y="3496"/>
                    <a:pt x="23275" y="3587"/>
                    <a:pt x="23299" y="3636"/>
                  </a:cubicBezTo>
                  <a:cubicBezTo>
                    <a:pt x="23316" y="3685"/>
                    <a:pt x="23414" y="3751"/>
                    <a:pt x="23414" y="3792"/>
                  </a:cubicBezTo>
                  <a:cubicBezTo>
                    <a:pt x="23422" y="3825"/>
                    <a:pt x="23398" y="4054"/>
                    <a:pt x="23390" y="4112"/>
                  </a:cubicBezTo>
                  <a:cubicBezTo>
                    <a:pt x="23381" y="4177"/>
                    <a:pt x="23365" y="4202"/>
                    <a:pt x="23398" y="4235"/>
                  </a:cubicBezTo>
                  <a:cubicBezTo>
                    <a:pt x="23431" y="4268"/>
                    <a:pt x="23570" y="4424"/>
                    <a:pt x="23595" y="4506"/>
                  </a:cubicBezTo>
                  <a:cubicBezTo>
                    <a:pt x="23619" y="4588"/>
                    <a:pt x="23751" y="4637"/>
                    <a:pt x="23816" y="4670"/>
                  </a:cubicBezTo>
                  <a:cubicBezTo>
                    <a:pt x="23874" y="4711"/>
                    <a:pt x="23923" y="4777"/>
                    <a:pt x="23931" y="4727"/>
                  </a:cubicBezTo>
                  <a:cubicBezTo>
                    <a:pt x="23948" y="4678"/>
                    <a:pt x="23726" y="4440"/>
                    <a:pt x="23710" y="4342"/>
                  </a:cubicBezTo>
                  <a:cubicBezTo>
                    <a:pt x="23693" y="4251"/>
                    <a:pt x="23570" y="4186"/>
                    <a:pt x="23570" y="4087"/>
                  </a:cubicBezTo>
                  <a:cubicBezTo>
                    <a:pt x="23562" y="3989"/>
                    <a:pt x="23587" y="3948"/>
                    <a:pt x="23570" y="3898"/>
                  </a:cubicBezTo>
                  <a:cubicBezTo>
                    <a:pt x="23562" y="3841"/>
                    <a:pt x="23562" y="3751"/>
                    <a:pt x="23603" y="3751"/>
                  </a:cubicBezTo>
                  <a:cubicBezTo>
                    <a:pt x="23636" y="3751"/>
                    <a:pt x="23726" y="3816"/>
                    <a:pt x="23898" y="3866"/>
                  </a:cubicBezTo>
                  <a:cubicBezTo>
                    <a:pt x="24063" y="3907"/>
                    <a:pt x="24284" y="3981"/>
                    <a:pt x="24276" y="3931"/>
                  </a:cubicBezTo>
                  <a:cubicBezTo>
                    <a:pt x="24260" y="3874"/>
                    <a:pt x="24169" y="3751"/>
                    <a:pt x="24079" y="3701"/>
                  </a:cubicBezTo>
                  <a:cubicBezTo>
                    <a:pt x="23997" y="3652"/>
                    <a:pt x="23800" y="3603"/>
                    <a:pt x="23800" y="3554"/>
                  </a:cubicBezTo>
                  <a:cubicBezTo>
                    <a:pt x="23808" y="3505"/>
                    <a:pt x="23759" y="3431"/>
                    <a:pt x="23849" y="3422"/>
                  </a:cubicBezTo>
                  <a:cubicBezTo>
                    <a:pt x="23940" y="3422"/>
                    <a:pt x="24013" y="3349"/>
                    <a:pt x="24063" y="3316"/>
                  </a:cubicBezTo>
                  <a:cubicBezTo>
                    <a:pt x="24120" y="3283"/>
                    <a:pt x="24161" y="3316"/>
                    <a:pt x="24161" y="3258"/>
                  </a:cubicBezTo>
                  <a:cubicBezTo>
                    <a:pt x="24161" y="3209"/>
                    <a:pt x="24186" y="3061"/>
                    <a:pt x="24136" y="2988"/>
                  </a:cubicBezTo>
                  <a:cubicBezTo>
                    <a:pt x="24079" y="2905"/>
                    <a:pt x="24030" y="2971"/>
                    <a:pt x="23923" y="2988"/>
                  </a:cubicBezTo>
                  <a:moveTo>
                    <a:pt x="23447" y="5080"/>
                  </a:moveTo>
                  <a:cubicBezTo>
                    <a:pt x="23529" y="5138"/>
                    <a:pt x="23570" y="5162"/>
                    <a:pt x="23636" y="5212"/>
                  </a:cubicBezTo>
                  <a:cubicBezTo>
                    <a:pt x="23710" y="5253"/>
                    <a:pt x="23792" y="5302"/>
                    <a:pt x="23775" y="5318"/>
                  </a:cubicBezTo>
                  <a:cubicBezTo>
                    <a:pt x="23759" y="5326"/>
                    <a:pt x="23505" y="5294"/>
                    <a:pt x="23390" y="5326"/>
                  </a:cubicBezTo>
                  <a:cubicBezTo>
                    <a:pt x="23275" y="5359"/>
                    <a:pt x="23176" y="5236"/>
                    <a:pt x="23184" y="5203"/>
                  </a:cubicBezTo>
                  <a:cubicBezTo>
                    <a:pt x="23193" y="5170"/>
                    <a:pt x="23291" y="5080"/>
                    <a:pt x="23324" y="5072"/>
                  </a:cubicBezTo>
                  <a:cubicBezTo>
                    <a:pt x="23365" y="5064"/>
                    <a:pt x="23414" y="5047"/>
                    <a:pt x="23447" y="5080"/>
                  </a:cubicBezTo>
                  <a:close/>
                  <a:moveTo>
                    <a:pt x="23061" y="4333"/>
                  </a:moveTo>
                  <a:cubicBezTo>
                    <a:pt x="23037" y="4366"/>
                    <a:pt x="23078" y="4424"/>
                    <a:pt x="23111" y="4440"/>
                  </a:cubicBezTo>
                  <a:cubicBezTo>
                    <a:pt x="23152" y="4465"/>
                    <a:pt x="23217" y="4514"/>
                    <a:pt x="23217" y="4555"/>
                  </a:cubicBezTo>
                  <a:cubicBezTo>
                    <a:pt x="23226" y="4596"/>
                    <a:pt x="23176" y="4678"/>
                    <a:pt x="23226" y="4686"/>
                  </a:cubicBezTo>
                  <a:cubicBezTo>
                    <a:pt x="23275" y="4686"/>
                    <a:pt x="23291" y="4571"/>
                    <a:pt x="23365" y="4604"/>
                  </a:cubicBezTo>
                  <a:cubicBezTo>
                    <a:pt x="23439" y="4637"/>
                    <a:pt x="23390" y="4498"/>
                    <a:pt x="23365" y="4473"/>
                  </a:cubicBezTo>
                  <a:cubicBezTo>
                    <a:pt x="23332" y="4457"/>
                    <a:pt x="23324" y="4358"/>
                    <a:pt x="23299" y="4333"/>
                  </a:cubicBezTo>
                  <a:cubicBezTo>
                    <a:pt x="23275" y="4317"/>
                    <a:pt x="23258" y="4350"/>
                    <a:pt x="23201" y="4325"/>
                  </a:cubicBezTo>
                  <a:cubicBezTo>
                    <a:pt x="23143" y="4309"/>
                    <a:pt x="23094" y="4276"/>
                    <a:pt x="23061" y="4333"/>
                  </a:cubicBezTo>
                  <a:close/>
                  <a:moveTo>
                    <a:pt x="24063" y="6122"/>
                  </a:moveTo>
                  <a:cubicBezTo>
                    <a:pt x="23882" y="6147"/>
                    <a:pt x="23767" y="6114"/>
                    <a:pt x="23751" y="6155"/>
                  </a:cubicBezTo>
                  <a:cubicBezTo>
                    <a:pt x="23726" y="6196"/>
                    <a:pt x="23677" y="6262"/>
                    <a:pt x="23751" y="6303"/>
                  </a:cubicBezTo>
                  <a:cubicBezTo>
                    <a:pt x="23825" y="6344"/>
                    <a:pt x="23775" y="6377"/>
                    <a:pt x="23841" y="6426"/>
                  </a:cubicBezTo>
                  <a:cubicBezTo>
                    <a:pt x="23907" y="6475"/>
                    <a:pt x="23931" y="6516"/>
                    <a:pt x="23989" y="6508"/>
                  </a:cubicBezTo>
                  <a:cubicBezTo>
                    <a:pt x="24038" y="6508"/>
                    <a:pt x="24063" y="6475"/>
                    <a:pt x="24145" y="6443"/>
                  </a:cubicBezTo>
                  <a:cubicBezTo>
                    <a:pt x="24227" y="6418"/>
                    <a:pt x="24219" y="6385"/>
                    <a:pt x="24309" y="6434"/>
                  </a:cubicBezTo>
                  <a:cubicBezTo>
                    <a:pt x="24399" y="6475"/>
                    <a:pt x="24366" y="6492"/>
                    <a:pt x="24465" y="6492"/>
                  </a:cubicBezTo>
                  <a:cubicBezTo>
                    <a:pt x="24563" y="6492"/>
                    <a:pt x="24711" y="6508"/>
                    <a:pt x="24801" y="6484"/>
                  </a:cubicBezTo>
                  <a:cubicBezTo>
                    <a:pt x="24891" y="6467"/>
                    <a:pt x="24965" y="6467"/>
                    <a:pt x="25023" y="6508"/>
                  </a:cubicBezTo>
                  <a:cubicBezTo>
                    <a:pt x="25080" y="6541"/>
                    <a:pt x="25450" y="6697"/>
                    <a:pt x="25532" y="6771"/>
                  </a:cubicBezTo>
                  <a:cubicBezTo>
                    <a:pt x="25622" y="6845"/>
                    <a:pt x="25655" y="6894"/>
                    <a:pt x="25679" y="6869"/>
                  </a:cubicBezTo>
                  <a:cubicBezTo>
                    <a:pt x="25696" y="6836"/>
                    <a:pt x="25696" y="6623"/>
                    <a:pt x="25688" y="6615"/>
                  </a:cubicBezTo>
                  <a:cubicBezTo>
                    <a:pt x="25679" y="6607"/>
                    <a:pt x="25696" y="6516"/>
                    <a:pt x="25630" y="6516"/>
                  </a:cubicBezTo>
                  <a:cubicBezTo>
                    <a:pt x="25564" y="6516"/>
                    <a:pt x="25548" y="6590"/>
                    <a:pt x="25523" y="6508"/>
                  </a:cubicBezTo>
                  <a:cubicBezTo>
                    <a:pt x="25507" y="6426"/>
                    <a:pt x="25523" y="6352"/>
                    <a:pt x="25474" y="6336"/>
                  </a:cubicBezTo>
                  <a:cubicBezTo>
                    <a:pt x="25425" y="6311"/>
                    <a:pt x="25409" y="6246"/>
                    <a:pt x="25302" y="6237"/>
                  </a:cubicBezTo>
                  <a:cubicBezTo>
                    <a:pt x="25195" y="6229"/>
                    <a:pt x="25121" y="6270"/>
                    <a:pt x="25088" y="6246"/>
                  </a:cubicBezTo>
                  <a:cubicBezTo>
                    <a:pt x="25047" y="6221"/>
                    <a:pt x="24842" y="6057"/>
                    <a:pt x="24760" y="6065"/>
                  </a:cubicBezTo>
                  <a:cubicBezTo>
                    <a:pt x="24670" y="6073"/>
                    <a:pt x="24547" y="6229"/>
                    <a:pt x="24481" y="6205"/>
                  </a:cubicBezTo>
                  <a:cubicBezTo>
                    <a:pt x="24416" y="6172"/>
                    <a:pt x="24580" y="6114"/>
                    <a:pt x="24416" y="6081"/>
                  </a:cubicBezTo>
                  <a:cubicBezTo>
                    <a:pt x="24260" y="6057"/>
                    <a:pt x="24276" y="6122"/>
                    <a:pt x="24219" y="6122"/>
                  </a:cubicBezTo>
                  <a:cubicBezTo>
                    <a:pt x="24161" y="6131"/>
                    <a:pt x="24145" y="6106"/>
                    <a:pt x="24063" y="6122"/>
                  </a:cubicBezTo>
                  <a:close/>
                  <a:moveTo>
                    <a:pt x="23455" y="6410"/>
                  </a:moveTo>
                  <a:cubicBezTo>
                    <a:pt x="23431" y="6533"/>
                    <a:pt x="23398" y="6697"/>
                    <a:pt x="23431" y="6689"/>
                  </a:cubicBezTo>
                  <a:cubicBezTo>
                    <a:pt x="23455" y="6689"/>
                    <a:pt x="23537" y="6590"/>
                    <a:pt x="23578" y="6549"/>
                  </a:cubicBezTo>
                  <a:cubicBezTo>
                    <a:pt x="23611" y="6508"/>
                    <a:pt x="23660" y="6410"/>
                    <a:pt x="23619" y="6352"/>
                  </a:cubicBezTo>
                  <a:cubicBezTo>
                    <a:pt x="23578" y="6295"/>
                    <a:pt x="23472" y="6336"/>
                    <a:pt x="23455" y="6410"/>
                  </a:cubicBezTo>
                  <a:close/>
                  <a:moveTo>
                    <a:pt x="23784" y="6656"/>
                  </a:moveTo>
                  <a:cubicBezTo>
                    <a:pt x="23685" y="6656"/>
                    <a:pt x="23587" y="6722"/>
                    <a:pt x="23587" y="6771"/>
                  </a:cubicBezTo>
                  <a:cubicBezTo>
                    <a:pt x="23587" y="6828"/>
                    <a:pt x="23759" y="6804"/>
                    <a:pt x="23808" y="6787"/>
                  </a:cubicBezTo>
                  <a:cubicBezTo>
                    <a:pt x="23866" y="6771"/>
                    <a:pt x="23890" y="6730"/>
                    <a:pt x="23898" y="6681"/>
                  </a:cubicBezTo>
                  <a:cubicBezTo>
                    <a:pt x="23915" y="6639"/>
                    <a:pt x="23849" y="6648"/>
                    <a:pt x="23784" y="6656"/>
                  </a:cubicBezTo>
                  <a:close/>
                  <a:moveTo>
                    <a:pt x="25088" y="5318"/>
                  </a:moveTo>
                  <a:cubicBezTo>
                    <a:pt x="25162" y="5310"/>
                    <a:pt x="25154" y="5261"/>
                    <a:pt x="25285" y="5261"/>
                  </a:cubicBezTo>
                  <a:cubicBezTo>
                    <a:pt x="25417" y="5261"/>
                    <a:pt x="25482" y="5408"/>
                    <a:pt x="25450" y="5458"/>
                  </a:cubicBezTo>
                  <a:cubicBezTo>
                    <a:pt x="25409" y="5507"/>
                    <a:pt x="25294" y="5507"/>
                    <a:pt x="25154" y="5507"/>
                  </a:cubicBezTo>
                  <a:cubicBezTo>
                    <a:pt x="25015" y="5499"/>
                    <a:pt x="24777" y="5441"/>
                    <a:pt x="24826" y="5408"/>
                  </a:cubicBezTo>
                  <a:cubicBezTo>
                    <a:pt x="24883" y="5384"/>
                    <a:pt x="24949" y="5326"/>
                    <a:pt x="25088" y="5318"/>
                  </a:cubicBezTo>
                  <a:close/>
                  <a:moveTo>
                    <a:pt x="25696" y="4079"/>
                  </a:moveTo>
                  <a:cubicBezTo>
                    <a:pt x="25589" y="4079"/>
                    <a:pt x="25499" y="4087"/>
                    <a:pt x="25556" y="4145"/>
                  </a:cubicBezTo>
                  <a:cubicBezTo>
                    <a:pt x="25622" y="4210"/>
                    <a:pt x="25638" y="4227"/>
                    <a:pt x="25696" y="4276"/>
                  </a:cubicBezTo>
                  <a:cubicBezTo>
                    <a:pt x="25753" y="4325"/>
                    <a:pt x="25885" y="4342"/>
                    <a:pt x="25934" y="4325"/>
                  </a:cubicBezTo>
                  <a:cubicBezTo>
                    <a:pt x="25983" y="4317"/>
                    <a:pt x="26049" y="4268"/>
                    <a:pt x="26024" y="4243"/>
                  </a:cubicBezTo>
                  <a:cubicBezTo>
                    <a:pt x="25999" y="4210"/>
                    <a:pt x="25868" y="4095"/>
                    <a:pt x="25696" y="4079"/>
                  </a:cubicBezTo>
                  <a:close/>
                  <a:moveTo>
                    <a:pt x="25532" y="4736"/>
                  </a:moveTo>
                  <a:cubicBezTo>
                    <a:pt x="25540" y="4793"/>
                    <a:pt x="25581" y="4957"/>
                    <a:pt x="25638" y="4941"/>
                  </a:cubicBezTo>
                  <a:cubicBezTo>
                    <a:pt x="25696" y="4916"/>
                    <a:pt x="25835" y="4867"/>
                    <a:pt x="25802" y="4809"/>
                  </a:cubicBezTo>
                  <a:cubicBezTo>
                    <a:pt x="25778" y="4744"/>
                    <a:pt x="25802" y="4760"/>
                    <a:pt x="25729" y="4727"/>
                  </a:cubicBezTo>
                  <a:cubicBezTo>
                    <a:pt x="25647" y="4686"/>
                    <a:pt x="25491" y="4596"/>
                    <a:pt x="25532" y="4736"/>
                  </a:cubicBezTo>
                  <a:close/>
                  <a:moveTo>
                    <a:pt x="25236" y="4202"/>
                  </a:moveTo>
                  <a:cubicBezTo>
                    <a:pt x="25138" y="4243"/>
                    <a:pt x="25080" y="4284"/>
                    <a:pt x="25162" y="4284"/>
                  </a:cubicBezTo>
                  <a:cubicBezTo>
                    <a:pt x="25236" y="4284"/>
                    <a:pt x="25326" y="4301"/>
                    <a:pt x="25384" y="4309"/>
                  </a:cubicBezTo>
                  <a:cubicBezTo>
                    <a:pt x="25441" y="4317"/>
                    <a:pt x="25466" y="4301"/>
                    <a:pt x="25433" y="4243"/>
                  </a:cubicBezTo>
                  <a:cubicBezTo>
                    <a:pt x="25400" y="4186"/>
                    <a:pt x="25384" y="4194"/>
                    <a:pt x="25236" y="4202"/>
                  </a:cubicBezTo>
                  <a:close/>
                  <a:moveTo>
                    <a:pt x="28864" y="4489"/>
                  </a:moveTo>
                  <a:cubicBezTo>
                    <a:pt x="28864" y="4522"/>
                    <a:pt x="28995" y="4604"/>
                    <a:pt x="29036" y="4645"/>
                  </a:cubicBezTo>
                  <a:cubicBezTo>
                    <a:pt x="29085" y="4678"/>
                    <a:pt x="29184" y="4621"/>
                    <a:pt x="29184" y="4580"/>
                  </a:cubicBezTo>
                  <a:cubicBezTo>
                    <a:pt x="29184" y="4539"/>
                    <a:pt x="28880" y="4383"/>
                    <a:pt x="28864" y="4489"/>
                  </a:cubicBezTo>
                  <a:close/>
                  <a:moveTo>
                    <a:pt x="29290" y="4612"/>
                  </a:moveTo>
                  <a:cubicBezTo>
                    <a:pt x="29257" y="4653"/>
                    <a:pt x="29307" y="4916"/>
                    <a:pt x="29340" y="4941"/>
                  </a:cubicBezTo>
                  <a:cubicBezTo>
                    <a:pt x="29372" y="4957"/>
                    <a:pt x="29463" y="4957"/>
                    <a:pt x="29536" y="4949"/>
                  </a:cubicBezTo>
                  <a:cubicBezTo>
                    <a:pt x="29610" y="4932"/>
                    <a:pt x="29742" y="4924"/>
                    <a:pt x="29651" y="4875"/>
                  </a:cubicBezTo>
                  <a:cubicBezTo>
                    <a:pt x="29561" y="4826"/>
                    <a:pt x="29553" y="4867"/>
                    <a:pt x="29504" y="4809"/>
                  </a:cubicBezTo>
                  <a:cubicBezTo>
                    <a:pt x="29446" y="4752"/>
                    <a:pt x="29422" y="4719"/>
                    <a:pt x="29389" y="4662"/>
                  </a:cubicBezTo>
                  <a:cubicBezTo>
                    <a:pt x="29364" y="4612"/>
                    <a:pt x="29307" y="4563"/>
                    <a:pt x="29290" y="4612"/>
                  </a:cubicBezTo>
                  <a:close/>
                  <a:moveTo>
                    <a:pt x="29504" y="5302"/>
                  </a:moveTo>
                  <a:cubicBezTo>
                    <a:pt x="29290" y="5261"/>
                    <a:pt x="29143" y="5187"/>
                    <a:pt x="29102" y="5236"/>
                  </a:cubicBezTo>
                  <a:cubicBezTo>
                    <a:pt x="29069" y="5285"/>
                    <a:pt x="29134" y="5359"/>
                    <a:pt x="29257" y="5417"/>
                  </a:cubicBezTo>
                  <a:cubicBezTo>
                    <a:pt x="29372" y="5482"/>
                    <a:pt x="29405" y="5507"/>
                    <a:pt x="29545" y="5491"/>
                  </a:cubicBezTo>
                  <a:cubicBezTo>
                    <a:pt x="29684" y="5482"/>
                    <a:pt x="30037" y="5466"/>
                    <a:pt x="29930" y="5367"/>
                  </a:cubicBezTo>
                  <a:cubicBezTo>
                    <a:pt x="29816" y="5261"/>
                    <a:pt x="29643" y="5294"/>
                    <a:pt x="29504" y="5302"/>
                  </a:cubicBezTo>
                  <a:close/>
                  <a:moveTo>
                    <a:pt x="31186" y="9446"/>
                  </a:moveTo>
                  <a:cubicBezTo>
                    <a:pt x="31260" y="9438"/>
                    <a:pt x="31358" y="9471"/>
                    <a:pt x="31383" y="9487"/>
                  </a:cubicBezTo>
                  <a:cubicBezTo>
                    <a:pt x="31408" y="9504"/>
                    <a:pt x="31481" y="9569"/>
                    <a:pt x="31481" y="9594"/>
                  </a:cubicBezTo>
                  <a:cubicBezTo>
                    <a:pt x="31481" y="9627"/>
                    <a:pt x="31367" y="9930"/>
                    <a:pt x="31342" y="9955"/>
                  </a:cubicBezTo>
                  <a:cubicBezTo>
                    <a:pt x="31309" y="9980"/>
                    <a:pt x="31194" y="9988"/>
                    <a:pt x="31161" y="10045"/>
                  </a:cubicBezTo>
                  <a:cubicBezTo>
                    <a:pt x="31129" y="10095"/>
                    <a:pt x="31129" y="10152"/>
                    <a:pt x="31014" y="10152"/>
                  </a:cubicBezTo>
                  <a:cubicBezTo>
                    <a:pt x="30899" y="10152"/>
                    <a:pt x="30710" y="10119"/>
                    <a:pt x="30644" y="10127"/>
                  </a:cubicBezTo>
                  <a:cubicBezTo>
                    <a:pt x="30579" y="10127"/>
                    <a:pt x="30488" y="10086"/>
                    <a:pt x="30554" y="10029"/>
                  </a:cubicBezTo>
                  <a:cubicBezTo>
                    <a:pt x="30612" y="9963"/>
                    <a:pt x="30784" y="9857"/>
                    <a:pt x="30792" y="9733"/>
                  </a:cubicBezTo>
                  <a:cubicBezTo>
                    <a:pt x="30800" y="9610"/>
                    <a:pt x="30776" y="9569"/>
                    <a:pt x="30833" y="9528"/>
                  </a:cubicBezTo>
                  <a:cubicBezTo>
                    <a:pt x="30891" y="9487"/>
                    <a:pt x="31006" y="9536"/>
                    <a:pt x="31186" y="9446"/>
                  </a:cubicBezTo>
                  <a:close/>
                  <a:moveTo>
                    <a:pt x="28355" y="7977"/>
                  </a:moveTo>
                  <a:cubicBezTo>
                    <a:pt x="28297" y="8002"/>
                    <a:pt x="28264" y="8051"/>
                    <a:pt x="28248" y="8117"/>
                  </a:cubicBezTo>
                  <a:cubicBezTo>
                    <a:pt x="28232" y="8174"/>
                    <a:pt x="28051" y="8166"/>
                    <a:pt x="28067" y="8191"/>
                  </a:cubicBezTo>
                  <a:cubicBezTo>
                    <a:pt x="28084" y="8223"/>
                    <a:pt x="28240" y="8240"/>
                    <a:pt x="28240" y="8297"/>
                  </a:cubicBezTo>
                  <a:cubicBezTo>
                    <a:pt x="28240" y="8346"/>
                    <a:pt x="28125" y="8437"/>
                    <a:pt x="28174" y="8486"/>
                  </a:cubicBezTo>
                  <a:cubicBezTo>
                    <a:pt x="28215" y="8535"/>
                    <a:pt x="28379" y="8675"/>
                    <a:pt x="28412" y="8650"/>
                  </a:cubicBezTo>
                  <a:cubicBezTo>
                    <a:pt x="28437" y="8626"/>
                    <a:pt x="28568" y="8535"/>
                    <a:pt x="28527" y="8486"/>
                  </a:cubicBezTo>
                  <a:cubicBezTo>
                    <a:pt x="28486" y="8429"/>
                    <a:pt x="28388" y="8461"/>
                    <a:pt x="28429" y="8371"/>
                  </a:cubicBezTo>
                  <a:cubicBezTo>
                    <a:pt x="28470" y="8281"/>
                    <a:pt x="28527" y="8215"/>
                    <a:pt x="28494" y="8125"/>
                  </a:cubicBezTo>
                  <a:cubicBezTo>
                    <a:pt x="28470" y="8043"/>
                    <a:pt x="28478" y="7953"/>
                    <a:pt x="28355" y="7977"/>
                  </a:cubicBezTo>
                  <a:close/>
                  <a:moveTo>
                    <a:pt x="28026" y="8576"/>
                  </a:moveTo>
                  <a:cubicBezTo>
                    <a:pt x="28026" y="8634"/>
                    <a:pt x="28059" y="8732"/>
                    <a:pt x="28084" y="8749"/>
                  </a:cubicBezTo>
                  <a:cubicBezTo>
                    <a:pt x="28117" y="8773"/>
                    <a:pt x="27977" y="8847"/>
                    <a:pt x="27977" y="8888"/>
                  </a:cubicBezTo>
                  <a:cubicBezTo>
                    <a:pt x="27977" y="8921"/>
                    <a:pt x="27953" y="8962"/>
                    <a:pt x="27977" y="9003"/>
                  </a:cubicBezTo>
                  <a:cubicBezTo>
                    <a:pt x="28002" y="9044"/>
                    <a:pt x="28010" y="9044"/>
                    <a:pt x="28051" y="9060"/>
                  </a:cubicBezTo>
                  <a:cubicBezTo>
                    <a:pt x="28100" y="9077"/>
                    <a:pt x="28297" y="8896"/>
                    <a:pt x="28297" y="8822"/>
                  </a:cubicBezTo>
                  <a:cubicBezTo>
                    <a:pt x="28305" y="8749"/>
                    <a:pt x="28199" y="8724"/>
                    <a:pt x="28158" y="8650"/>
                  </a:cubicBezTo>
                  <a:cubicBezTo>
                    <a:pt x="28117" y="8584"/>
                    <a:pt x="28018" y="8494"/>
                    <a:pt x="28026" y="8576"/>
                  </a:cubicBezTo>
                  <a:close/>
                  <a:moveTo>
                    <a:pt x="26927" y="8133"/>
                  </a:moveTo>
                  <a:cubicBezTo>
                    <a:pt x="26960" y="8215"/>
                    <a:pt x="27017" y="8412"/>
                    <a:pt x="27050" y="8379"/>
                  </a:cubicBezTo>
                  <a:cubicBezTo>
                    <a:pt x="27083" y="8346"/>
                    <a:pt x="27083" y="8191"/>
                    <a:pt x="27050" y="8141"/>
                  </a:cubicBezTo>
                  <a:cubicBezTo>
                    <a:pt x="27017" y="8092"/>
                    <a:pt x="26984" y="8067"/>
                    <a:pt x="26935" y="8059"/>
                  </a:cubicBezTo>
                  <a:cubicBezTo>
                    <a:pt x="26886" y="8051"/>
                    <a:pt x="26910" y="8100"/>
                    <a:pt x="26927" y="8133"/>
                  </a:cubicBezTo>
                  <a:close/>
                  <a:moveTo>
                    <a:pt x="25868" y="1839"/>
                  </a:moveTo>
                  <a:cubicBezTo>
                    <a:pt x="25786" y="1888"/>
                    <a:pt x="25786" y="1945"/>
                    <a:pt x="25852" y="1970"/>
                  </a:cubicBezTo>
                  <a:cubicBezTo>
                    <a:pt x="25909" y="1986"/>
                    <a:pt x="25983" y="1970"/>
                    <a:pt x="25967" y="1937"/>
                  </a:cubicBezTo>
                  <a:cubicBezTo>
                    <a:pt x="25958" y="1904"/>
                    <a:pt x="26032" y="1789"/>
                    <a:pt x="25868" y="1839"/>
                  </a:cubicBezTo>
                  <a:close/>
                  <a:moveTo>
                    <a:pt x="15257" y="6590"/>
                  </a:moveTo>
                  <a:cubicBezTo>
                    <a:pt x="15150" y="6656"/>
                    <a:pt x="15068" y="6754"/>
                    <a:pt x="15101" y="6943"/>
                  </a:cubicBezTo>
                  <a:cubicBezTo>
                    <a:pt x="15134" y="7140"/>
                    <a:pt x="15175" y="7263"/>
                    <a:pt x="15232" y="7181"/>
                  </a:cubicBezTo>
                  <a:cubicBezTo>
                    <a:pt x="15290" y="7099"/>
                    <a:pt x="15232" y="7066"/>
                    <a:pt x="15314" y="6894"/>
                  </a:cubicBezTo>
                  <a:cubicBezTo>
                    <a:pt x="15396" y="6722"/>
                    <a:pt x="15495" y="6574"/>
                    <a:pt x="15257" y="6590"/>
                  </a:cubicBezTo>
                  <a:close/>
                  <a:moveTo>
                    <a:pt x="20082" y="11744"/>
                  </a:moveTo>
                  <a:cubicBezTo>
                    <a:pt x="20000" y="11818"/>
                    <a:pt x="19861" y="11843"/>
                    <a:pt x="19853" y="11884"/>
                  </a:cubicBezTo>
                  <a:cubicBezTo>
                    <a:pt x="19853" y="11925"/>
                    <a:pt x="19812" y="12081"/>
                    <a:pt x="19861" y="12064"/>
                  </a:cubicBezTo>
                  <a:cubicBezTo>
                    <a:pt x="19918" y="12048"/>
                    <a:pt x="19951" y="11990"/>
                    <a:pt x="20123" y="11933"/>
                  </a:cubicBezTo>
                  <a:cubicBezTo>
                    <a:pt x="20288" y="11884"/>
                    <a:pt x="20337" y="11875"/>
                    <a:pt x="20337" y="11834"/>
                  </a:cubicBezTo>
                  <a:cubicBezTo>
                    <a:pt x="20337" y="11785"/>
                    <a:pt x="20320" y="11711"/>
                    <a:pt x="20279" y="11670"/>
                  </a:cubicBezTo>
                  <a:cubicBezTo>
                    <a:pt x="20230" y="11629"/>
                    <a:pt x="20214" y="11670"/>
                    <a:pt x="20082" y="11744"/>
                  </a:cubicBezTo>
                  <a:close/>
                  <a:moveTo>
                    <a:pt x="7977" y="8363"/>
                  </a:moveTo>
                  <a:cubicBezTo>
                    <a:pt x="7830" y="8338"/>
                    <a:pt x="7789" y="8396"/>
                    <a:pt x="7731" y="8543"/>
                  </a:cubicBezTo>
                  <a:cubicBezTo>
                    <a:pt x="7666" y="8691"/>
                    <a:pt x="7616" y="8749"/>
                    <a:pt x="7534" y="8831"/>
                  </a:cubicBezTo>
                  <a:cubicBezTo>
                    <a:pt x="7444" y="8913"/>
                    <a:pt x="7206" y="8896"/>
                    <a:pt x="7263" y="8987"/>
                  </a:cubicBezTo>
                  <a:cubicBezTo>
                    <a:pt x="7329" y="9060"/>
                    <a:pt x="7871" y="9044"/>
                    <a:pt x="7977" y="9085"/>
                  </a:cubicBezTo>
                  <a:cubicBezTo>
                    <a:pt x="8084" y="9126"/>
                    <a:pt x="8142" y="9069"/>
                    <a:pt x="8150" y="9167"/>
                  </a:cubicBezTo>
                  <a:cubicBezTo>
                    <a:pt x="8166" y="9266"/>
                    <a:pt x="7977" y="9372"/>
                    <a:pt x="8101" y="9422"/>
                  </a:cubicBezTo>
                  <a:cubicBezTo>
                    <a:pt x="8232" y="9463"/>
                    <a:pt x="8297" y="9471"/>
                    <a:pt x="8453" y="9463"/>
                  </a:cubicBezTo>
                  <a:cubicBezTo>
                    <a:pt x="8609" y="9454"/>
                    <a:pt x="8700" y="9438"/>
                    <a:pt x="8831" y="9495"/>
                  </a:cubicBezTo>
                  <a:cubicBezTo>
                    <a:pt x="8962" y="9553"/>
                    <a:pt x="9184" y="9692"/>
                    <a:pt x="9307" y="9692"/>
                  </a:cubicBezTo>
                  <a:cubicBezTo>
                    <a:pt x="9438" y="9684"/>
                    <a:pt x="9553" y="9717"/>
                    <a:pt x="9627" y="9668"/>
                  </a:cubicBezTo>
                  <a:cubicBezTo>
                    <a:pt x="9701" y="9619"/>
                    <a:pt x="9914" y="9692"/>
                    <a:pt x="9988" y="9725"/>
                  </a:cubicBezTo>
                  <a:cubicBezTo>
                    <a:pt x="10062" y="9758"/>
                    <a:pt x="10046" y="9668"/>
                    <a:pt x="10128" y="9651"/>
                  </a:cubicBezTo>
                  <a:cubicBezTo>
                    <a:pt x="10210" y="9635"/>
                    <a:pt x="10316" y="9651"/>
                    <a:pt x="10448" y="9692"/>
                  </a:cubicBezTo>
                  <a:cubicBezTo>
                    <a:pt x="10571" y="9725"/>
                    <a:pt x="10604" y="9701"/>
                    <a:pt x="10874" y="9832"/>
                  </a:cubicBezTo>
                  <a:cubicBezTo>
                    <a:pt x="11145" y="9955"/>
                    <a:pt x="11293" y="10021"/>
                    <a:pt x="11375" y="10021"/>
                  </a:cubicBezTo>
                  <a:cubicBezTo>
                    <a:pt x="11457" y="10021"/>
                    <a:pt x="11572" y="9971"/>
                    <a:pt x="11662" y="10021"/>
                  </a:cubicBezTo>
                  <a:cubicBezTo>
                    <a:pt x="11761" y="10070"/>
                    <a:pt x="11851" y="10185"/>
                    <a:pt x="11900" y="10144"/>
                  </a:cubicBezTo>
                  <a:cubicBezTo>
                    <a:pt x="11949" y="10103"/>
                    <a:pt x="11908" y="10053"/>
                    <a:pt x="12015" y="10053"/>
                  </a:cubicBezTo>
                  <a:cubicBezTo>
                    <a:pt x="12122" y="10053"/>
                    <a:pt x="12155" y="10078"/>
                    <a:pt x="12204" y="10078"/>
                  </a:cubicBezTo>
                  <a:cubicBezTo>
                    <a:pt x="12253" y="10078"/>
                    <a:pt x="12237" y="10045"/>
                    <a:pt x="12335" y="10078"/>
                  </a:cubicBezTo>
                  <a:cubicBezTo>
                    <a:pt x="12434" y="10119"/>
                    <a:pt x="12467" y="10185"/>
                    <a:pt x="12606" y="10160"/>
                  </a:cubicBezTo>
                  <a:cubicBezTo>
                    <a:pt x="12746" y="10144"/>
                    <a:pt x="12754" y="10078"/>
                    <a:pt x="12885" y="10078"/>
                  </a:cubicBezTo>
                  <a:cubicBezTo>
                    <a:pt x="13016" y="10078"/>
                    <a:pt x="13000" y="10037"/>
                    <a:pt x="13123" y="10103"/>
                  </a:cubicBezTo>
                  <a:cubicBezTo>
                    <a:pt x="13246" y="10168"/>
                    <a:pt x="13320" y="10218"/>
                    <a:pt x="13558" y="10283"/>
                  </a:cubicBezTo>
                  <a:cubicBezTo>
                    <a:pt x="13796" y="10349"/>
                    <a:pt x="13960" y="10456"/>
                    <a:pt x="13960" y="10398"/>
                  </a:cubicBezTo>
                  <a:cubicBezTo>
                    <a:pt x="13960" y="10332"/>
                    <a:pt x="13812" y="10259"/>
                    <a:pt x="13812" y="10152"/>
                  </a:cubicBezTo>
                  <a:cubicBezTo>
                    <a:pt x="13812" y="10053"/>
                    <a:pt x="13903" y="9750"/>
                    <a:pt x="13870" y="9733"/>
                  </a:cubicBezTo>
                  <a:cubicBezTo>
                    <a:pt x="13845" y="9717"/>
                    <a:pt x="13698" y="9561"/>
                    <a:pt x="13566" y="9586"/>
                  </a:cubicBezTo>
                  <a:cubicBezTo>
                    <a:pt x="13435" y="9610"/>
                    <a:pt x="13254" y="9676"/>
                    <a:pt x="13123" y="9684"/>
                  </a:cubicBezTo>
                  <a:cubicBezTo>
                    <a:pt x="12992" y="9692"/>
                    <a:pt x="12869" y="9635"/>
                    <a:pt x="12795" y="9586"/>
                  </a:cubicBezTo>
                  <a:cubicBezTo>
                    <a:pt x="12721" y="9528"/>
                    <a:pt x="12696" y="9553"/>
                    <a:pt x="12696" y="9487"/>
                  </a:cubicBezTo>
                  <a:cubicBezTo>
                    <a:pt x="12696" y="9413"/>
                    <a:pt x="12770" y="9397"/>
                    <a:pt x="12688" y="9356"/>
                  </a:cubicBezTo>
                  <a:cubicBezTo>
                    <a:pt x="12606" y="9315"/>
                    <a:pt x="12557" y="9422"/>
                    <a:pt x="12549" y="9282"/>
                  </a:cubicBezTo>
                  <a:cubicBezTo>
                    <a:pt x="12532" y="9134"/>
                    <a:pt x="12647" y="9060"/>
                    <a:pt x="12532" y="9036"/>
                  </a:cubicBezTo>
                  <a:cubicBezTo>
                    <a:pt x="12417" y="9011"/>
                    <a:pt x="12343" y="9175"/>
                    <a:pt x="12220" y="9101"/>
                  </a:cubicBezTo>
                  <a:cubicBezTo>
                    <a:pt x="12089" y="9036"/>
                    <a:pt x="12015" y="8896"/>
                    <a:pt x="11851" y="8905"/>
                  </a:cubicBezTo>
                  <a:cubicBezTo>
                    <a:pt x="11679" y="8913"/>
                    <a:pt x="11613" y="9069"/>
                    <a:pt x="11539" y="8954"/>
                  </a:cubicBezTo>
                  <a:cubicBezTo>
                    <a:pt x="11465" y="8839"/>
                    <a:pt x="11432" y="8724"/>
                    <a:pt x="11367" y="8732"/>
                  </a:cubicBezTo>
                  <a:cubicBezTo>
                    <a:pt x="11293" y="8732"/>
                    <a:pt x="11153" y="8740"/>
                    <a:pt x="11153" y="8806"/>
                  </a:cubicBezTo>
                  <a:cubicBezTo>
                    <a:pt x="11153" y="8872"/>
                    <a:pt x="11219" y="8880"/>
                    <a:pt x="11129" y="8962"/>
                  </a:cubicBezTo>
                  <a:cubicBezTo>
                    <a:pt x="11047" y="9044"/>
                    <a:pt x="11129" y="9077"/>
                    <a:pt x="10989" y="9085"/>
                  </a:cubicBezTo>
                  <a:cubicBezTo>
                    <a:pt x="10858" y="9085"/>
                    <a:pt x="10628" y="9077"/>
                    <a:pt x="10546" y="9044"/>
                  </a:cubicBezTo>
                  <a:cubicBezTo>
                    <a:pt x="10472" y="9011"/>
                    <a:pt x="10480" y="8978"/>
                    <a:pt x="10341" y="8987"/>
                  </a:cubicBezTo>
                  <a:cubicBezTo>
                    <a:pt x="10201" y="8995"/>
                    <a:pt x="10136" y="9003"/>
                    <a:pt x="10062" y="9003"/>
                  </a:cubicBezTo>
                  <a:cubicBezTo>
                    <a:pt x="9988" y="9003"/>
                    <a:pt x="9824" y="8962"/>
                    <a:pt x="9766" y="8962"/>
                  </a:cubicBezTo>
                  <a:cubicBezTo>
                    <a:pt x="9717" y="8962"/>
                    <a:pt x="9660" y="9036"/>
                    <a:pt x="9627" y="8954"/>
                  </a:cubicBezTo>
                  <a:cubicBezTo>
                    <a:pt x="9602" y="8872"/>
                    <a:pt x="9660" y="8855"/>
                    <a:pt x="9611" y="8781"/>
                  </a:cubicBezTo>
                  <a:cubicBezTo>
                    <a:pt x="9553" y="8716"/>
                    <a:pt x="9619" y="8593"/>
                    <a:pt x="9438" y="8584"/>
                  </a:cubicBezTo>
                  <a:cubicBezTo>
                    <a:pt x="9249" y="8576"/>
                    <a:pt x="9003" y="8691"/>
                    <a:pt x="8913" y="8576"/>
                  </a:cubicBezTo>
                  <a:cubicBezTo>
                    <a:pt x="8815" y="8461"/>
                    <a:pt x="8593" y="8273"/>
                    <a:pt x="8527" y="8322"/>
                  </a:cubicBezTo>
                  <a:cubicBezTo>
                    <a:pt x="8470" y="8371"/>
                    <a:pt x="8478" y="8519"/>
                    <a:pt x="8330" y="8445"/>
                  </a:cubicBezTo>
                  <a:cubicBezTo>
                    <a:pt x="8191" y="8379"/>
                    <a:pt x="8150" y="8404"/>
                    <a:pt x="7977" y="8363"/>
                  </a:cubicBezTo>
                  <a:close/>
                  <a:moveTo>
                    <a:pt x="12967" y="9044"/>
                  </a:moveTo>
                  <a:cubicBezTo>
                    <a:pt x="12910" y="9052"/>
                    <a:pt x="12828" y="9019"/>
                    <a:pt x="12787" y="9069"/>
                  </a:cubicBezTo>
                  <a:cubicBezTo>
                    <a:pt x="12754" y="9118"/>
                    <a:pt x="12705" y="9200"/>
                    <a:pt x="12729" y="9225"/>
                  </a:cubicBezTo>
                  <a:cubicBezTo>
                    <a:pt x="12754" y="9241"/>
                    <a:pt x="13016" y="9315"/>
                    <a:pt x="13074" y="9290"/>
                  </a:cubicBezTo>
                  <a:cubicBezTo>
                    <a:pt x="13131" y="9266"/>
                    <a:pt x="13550" y="9159"/>
                    <a:pt x="13517" y="9110"/>
                  </a:cubicBezTo>
                  <a:cubicBezTo>
                    <a:pt x="13492" y="9060"/>
                    <a:pt x="13312" y="9069"/>
                    <a:pt x="13189" y="9052"/>
                  </a:cubicBezTo>
                  <a:cubicBezTo>
                    <a:pt x="13066" y="9044"/>
                    <a:pt x="13139" y="9011"/>
                    <a:pt x="12967" y="9044"/>
                  </a:cubicBezTo>
                  <a:close/>
                  <a:moveTo>
                    <a:pt x="12565" y="8166"/>
                  </a:moveTo>
                  <a:cubicBezTo>
                    <a:pt x="12516" y="8232"/>
                    <a:pt x="12393" y="8305"/>
                    <a:pt x="12491" y="8314"/>
                  </a:cubicBezTo>
                  <a:cubicBezTo>
                    <a:pt x="12590" y="8314"/>
                    <a:pt x="12680" y="8297"/>
                    <a:pt x="12688" y="8248"/>
                  </a:cubicBezTo>
                  <a:cubicBezTo>
                    <a:pt x="12688" y="8191"/>
                    <a:pt x="12639" y="8076"/>
                    <a:pt x="12565" y="8166"/>
                  </a:cubicBezTo>
                  <a:close/>
                  <a:moveTo>
                    <a:pt x="14018" y="10029"/>
                  </a:moveTo>
                  <a:cubicBezTo>
                    <a:pt x="14018" y="10103"/>
                    <a:pt x="14067" y="10136"/>
                    <a:pt x="14165" y="10177"/>
                  </a:cubicBezTo>
                  <a:cubicBezTo>
                    <a:pt x="14256" y="10209"/>
                    <a:pt x="14346" y="10267"/>
                    <a:pt x="14354" y="10357"/>
                  </a:cubicBezTo>
                  <a:cubicBezTo>
                    <a:pt x="14354" y="10447"/>
                    <a:pt x="14272" y="10538"/>
                    <a:pt x="14362" y="10521"/>
                  </a:cubicBezTo>
                  <a:cubicBezTo>
                    <a:pt x="14453" y="10513"/>
                    <a:pt x="14428" y="10374"/>
                    <a:pt x="14551" y="10300"/>
                  </a:cubicBezTo>
                  <a:cubicBezTo>
                    <a:pt x="14674" y="10234"/>
                    <a:pt x="14699" y="10226"/>
                    <a:pt x="14756" y="10160"/>
                  </a:cubicBezTo>
                  <a:cubicBezTo>
                    <a:pt x="14814" y="10086"/>
                    <a:pt x="14633" y="9930"/>
                    <a:pt x="14469" y="9906"/>
                  </a:cubicBezTo>
                  <a:cubicBezTo>
                    <a:pt x="14305" y="9873"/>
                    <a:pt x="14280" y="9889"/>
                    <a:pt x="14182" y="9930"/>
                  </a:cubicBezTo>
                  <a:cubicBezTo>
                    <a:pt x="14091" y="9971"/>
                    <a:pt x="14026" y="9939"/>
                    <a:pt x="14018" y="10029"/>
                  </a:cubicBezTo>
                  <a:close/>
                  <a:moveTo>
                    <a:pt x="14428" y="9011"/>
                  </a:moveTo>
                  <a:cubicBezTo>
                    <a:pt x="14362" y="9069"/>
                    <a:pt x="14403" y="9118"/>
                    <a:pt x="14436" y="9159"/>
                  </a:cubicBezTo>
                  <a:cubicBezTo>
                    <a:pt x="14469" y="9200"/>
                    <a:pt x="14715" y="9143"/>
                    <a:pt x="14723" y="9093"/>
                  </a:cubicBezTo>
                  <a:cubicBezTo>
                    <a:pt x="14732" y="9052"/>
                    <a:pt x="14617" y="9060"/>
                    <a:pt x="14567" y="9036"/>
                  </a:cubicBezTo>
                  <a:cubicBezTo>
                    <a:pt x="14518" y="9003"/>
                    <a:pt x="14510" y="8970"/>
                    <a:pt x="14428" y="9011"/>
                  </a:cubicBezTo>
                  <a:moveTo>
                    <a:pt x="15134" y="10045"/>
                  </a:moveTo>
                  <a:cubicBezTo>
                    <a:pt x="15076" y="10086"/>
                    <a:pt x="15002" y="10127"/>
                    <a:pt x="15019" y="10177"/>
                  </a:cubicBezTo>
                  <a:cubicBezTo>
                    <a:pt x="15035" y="10218"/>
                    <a:pt x="15076" y="10316"/>
                    <a:pt x="15027" y="10341"/>
                  </a:cubicBezTo>
                  <a:cubicBezTo>
                    <a:pt x="14978" y="10365"/>
                    <a:pt x="14789" y="10406"/>
                    <a:pt x="14830" y="10447"/>
                  </a:cubicBezTo>
                  <a:cubicBezTo>
                    <a:pt x="14871" y="10488"/>
                    <a:pt x="15019" y="10472"/>
                    <a:pt x="15109" y="10505"/>
                  </a:cubicBezTo>
                  <a:cubicBezTo>
                    <a:pt x="15208" y="10529"/>
                    <a:pt x="15232" y="10595"/>
                    <a:pt x="15265" y="10546"/>
                  </a:cubicBezTo>
                  <a:cubicBezTo>
                    <a:pt x="15306" y="10497"/>
                    <a:pt x="15249" y="10431"/>
                    <a:pt x="15306" y="10423"/>
                  </a:cubicBezTo>
                  <a:cubicBezTo>
                    <a:pt x="15363" y="10406"/>
                    <a:pt x="15396" y="10423"/>
                    <a:pt x="15421" y="10423"/>
                  </a:cubicBezTo>
                  <a:cubicBezTo>
                    <a:pt x="15437" y="10415"/>
                    <a:pt x="15437" y="10218"/>
                    <a:pt x="15462" y="10185"/>
                  </a:cubicBezTo>
                  <a:cubicBezTo>
                    <a:pt x="15495" y="10160"/>
                    <a:pt x="15454" y="10062"/>
                    <a:pt x="15347" y="10037"/>
                  </a:cubicBezTo>
                  <a:cubicBezTo>
                    <a:pt x="15240" y="10004"/>
                    <a:pt x="15208" y="10012"/>
                    <a:pt x="15134" y="10045"/>
                  </a:cubicBezTo>
                  <a:close/>
                  <a:moveTo>
                    <a:pt x="15807" y="10152"/>
                  </a:moveTo>
                  <a:cubicBezTo>
                    <a:pt x="15716" y="10201"/>
                    <a:pt x="15593" y="10209"/>
                    <a:pt x="15601" y="10250"/>
                  </a:cubicBezTo>
                  <a:cubicBezTo>
                    <a:pt x="15610" y="10300"/>
                    <a:pt x="15610" y="10431"/>
                    <a:pt x="15601" y="10480"/>
                  </a:cubicBezTo>
                  <a:cubicBezTo>
                    <a:pt x="15585" y="10538"/>
                    <a:pt x="15544" y="10554"/>
                    <a:pt x="15552" y="10587"/>
                  </a:cubicBezTo>
                  <a:cubicBezTo>
                    <a:pt x="15552" y="10612"/>
                    <a:pt x="15675" y="10661"/>
                    <a:pt x="15749" y="10661"/>
                  </a:cubicBezTo>
                  <a:cubicBezTo>
                    <a:pt x="15823" y="10661"/>
                    <a:pt x="15995" y="10579"/>
                    <a:pt x="16086" y="10570"/>
                  </a:cubicBezTo>
                  <a:cubicBezTo>
                    <a:pt x="16176" y="10562"/>
                    <a:pt x="16307" y="10579"/>
                    <a:pt x="16356" y="10546"/>
                  </a:cubicBezTo>
                  <a:cubicBezTo>
                    <a:pt x="16406" y="10513"/>
                    <a:pt x="16545" y="10472"/>
                    <a:pt x="16570" y="10406"/>
                  </a:cubicBezTo>
                  <a:cubicBezTo>
                    <a:pt x="16586" y="10341"/>
                    <a:pt x="16373" y="10439"/>
                    <a:pt x="16242" y="10374"/>
                  </a:cubicBezTo>
                  <a:cubicBezTo>
                    <a:pt x="16102" y="10300"/>
                    <a:pt x="16036" y="10332"/>
                    <a:pt x="15971" y="10242"/>
                  </a:cubicBezTo>
                  <a:cubicBezTo>
                    <a:pt x="15905" y="10160"/>
                    <a:pt x="15897" y="10111"/>
                    <a:pt x="15807" y="10152"/>
                  </a:cubicBezTo>
                  <a:close/>
                  <a:moveTo>
                    <a:pt x="16504" y="9889"/>
                  </a:moveTo>
                  <a:cubicBezTo>
                    <a:pt x="16356" y="9914"/>
                    <a:pt x="16250" y="9873"/>
                    <a:pt x="16274" y="9939"/>
                  </a:cubicBezTo>
                  <a:cubicBezTo>
                    <a:pt x="16299" y="10004"/>
                    <a:pt x="16299" y="10144"/>
                    <a:pt x="16381" y="10152"/>
                  </a:cubicBezTo>
                  <a:cubicBezTo>
                    <a:pt x="16471" y="10160"/>
                    <a:pt x="16603" y="10209"/>
                    <a:pt x="16644" y="10234"/>
                  </a:cubicBezTo>
                  <a:cubicBezTo>
                    <a:pt x="16685" y="10259"/>
                    <a:pt x="16726" y="10226"/>
                    <a:pt x="16759" y="10259"/>
                  </a:cubicBezTo>
                  <a:cubicBezTo>
                    <a:pt x="16783" y="10283"/>
                    <a:pt x="16652" y="10488"/>
                    <a:pt x="16783" y="10472"/>
                  </a:cubicBezTo>
                  <a:cubicBezTo>
                    <a:pt x="16923" y="10456"/>
                    <a:pt x="17251" y="10415"/>
                    <a:pt x="17267" y="10357"/>
                  </a:cubicBezTo>
                  <a:cubicBezTo>
                    <a:pt x="17276" y="10300"/>
                    <a:pt x="17153" y="10332"/>
                    <a:pt x="17136" y="10250"/>
                  </a:cubicBezTo>
                  <a:cubicBezTo>
                    <a:pt x="17120" y="10160"/>
                    <a:pt x="17194" y="10095"/>
                    <a:pt x="17103" y="10095"/>
                  </a:cubicBezTo>
                  <a:cubicBezTo>
                    <a:pt x="17013" y="10095"/>
                    <a:pt x="17029" y="10226"/>
                    <a:pt x="16964" y="10209"/>
                  </a:cubicBezTo>
                  <a:cubicBezTo>
                    <a:pt x="16898" y="10201"/>
                    <a:pt x="16980" y="10078"/>
                    <a:pt x="16865" y="10062"/>
                  </a:cubicBezTo>
                  <a:cubicBezTo>
                    <a:pt x="16759" y="10045"/>
                    <a:pt x="16726" y="10037"/>
                    <a:pt x="16718" y="10070"/>
                  </a:cubicBezTo>
                  <a:cubicBezTo>
                    <a:pt x="16701" y="10095"/>
                    <a:pt x="16660" y="10185"/>
                    <a:pt x="16636" y="10144"/>
                  </a:cubicBezTo>
                  <a:cubicBezTo>
                    <a:pt x="16611" y="10103"/>
                    <a:pt x="16603" y="9873"/>
                    <a:pt x="16504" y="9889"/>
                  </a:cubicBezTo>
                  <a:close/>
                  <a:moveTo>
                    <a:pt x="17579" y="10825"/>
                  </a:moveTo>
                  <a:cubicBezTo>
                    <a:pt x="17432" y="10841"/>
                    <a:pt x="17391" y="10817"/>
                    <a:pt x="17317" y="10850"/>
                  </a:cubicBezTo>
                  <a:cubicBezTo>
                    <a:pt x="17251" y="10874"/>
                    <a:pt x="17087" y="10923"/>
                    <a:pt x="17120" y="10973"/>
                  </a:cubicBezTo>
                  <a:cubicBezTo>
                    <a:pt x="17144" y="11022"/>
                    <a:pt x="17169" y="11079"/>
                    <a:pt x="17243" y="11088"/>
                  </a:cubicBezTo>
                  <a:cubicBezTo>
                    <a:pt x="17325" y="11096"/>
                    <a:pt x="17546" y="11104"/>
                    <a:pt x="17620" y="11145"/>
                  </a:cubicBezTo>
                  <a:cubicBezTo>
                    <a:pt x="17702" y="11178"/>
                    <a:pt x="17834" y="11260"/>
                    <a:pt x="17916" y="11334"/>
                  </a:cubicBezTo>
                  <a:cubicBezTo>
                    <a:pt x="17990" y="11399"/>
                    <a:pt x="18080" y="11580"/>
                    <a:pt x="18219" y="11539"/>
                  </a:cubicBezTo>
                  <a:cubicBezTo>
                    <a:pt x="18351" y="11498"/>
                    <a:pt x="18515" y="11449"/>
                    <a:pt x="18466" y="11350"/>
                  </a:cubicBezTo>
                  <a:cubicBezTo>
                    <a:pt x="18416" y="11252"/>
                    <a:pt x="18293" y="11088"/>
                    <a:pt x="18211" y="11071"/>
                  </a:cubicBezTo>
                  <a:cubicBezTo>
                    <a:pt x="18137" y="11055"/>
                    <a:pt x="18022" y="11120"/>
                    <a:pt x="18014" y="11063"/>
                  </a:cubicBezTo>
                  <a:cubicBezTo>
                    <a:pt x="18006" y="11005"/>
                    <a:pt x="18105" y="10948"/>
                    <a:pt x="17998" y="10915"/>
                  </a:cubicBezTo>
                  <a:cubicBezTo>
                    <a:pt x="17891" y="10874"/>
                    <a:pt x="17867" y="10891"/>
                    <a:pt x="17801" y="10841"/>
                  </a:cubicBezTo>
                  <a:cubicBezTo>
                    <a:pt x="17727" y="10792"/>
                    <a:pt x="17702" y="10776"/>
                    <a:pt x="17579" y="10825"/>
                  </a:cubicBezTo>
                  <a:close/>
                  <a:moveTo>
                    <a:pt x="19253" y="11621"/>
                  </a:moveTo>
                  <a:cubicBezTo>
                    <a:pt x="19130" y="11662"/>
                    <a:pt x="18974" y="11637"/>
                    <a:pt x="19040" y="11711"/>
                  </a:cubicBezTo>
                  <a:cubicBezTo>
                    <a:pt x="19106" y="11777"/>
                    <a:pt x="19139" y="11851"/>
                    <a:pt x="19262" y="11801"/>
                  </a:cubicBezTo>
                  <a:cubicBezTo>
                    <a:pt x="19377" y="11752"/>
                    <a:pt x="19426" y="11621"/>
                    <a:pt x="19393" y="11613"/>
                  </a:cubicBezTo>
                  <a:cubicBezTo>
                    <a:pt x="19360" y="11596"/>
                    <a:pt x="19327" y="11613"/>
                    <a:pt x="19253" y="11621"/>
                  </a:cubicBezTo>
                  <a:close/>
                  <a:moveTo>
                    <a:pt x="20534" y="11022"/>
                  </a:moveTo>
                  <a:cubicBezTo>
                    <a:pt x="20526" y="11170"/>
                    <a:pt x="20484" y="11252"/>
                    <a:pt x="20542" y="11268"/>
                  </a:cubicBezTo>
                  <a:cubicBezTo>
                    <a:pt x="20591" y="11284"/>
                    <a:pt x="20665" y="11284"/>
                    <a:pt x="20665" y="11334"/>
                  </a:cubicBezTo>
                  <a:cubicBezTo>
                    <a:pt x="20665" y="11383"/>
                    <a:pt x="20476" y="11457"/>
                    <a:pt x="20526" y="11498"/>
                  </a:cubicBezTo>
                  <a:cubicBezTo>
                    <a:pt x="20575" y="11531"/>
                    <a:pt x="20681" y="11490"/>
                    <a:pt x="20813" y="11457"/>
                  </a:cubicBezTo>
                  <a:cubicBezTo>
                    <a:pt x="20944" y="11432"/>
                    <a:pt x="20977" y="11481"/>
                    <a:pt x="21051" y="11424"/>
                  </a:cubicBezTo>
                  <a:cubicBezTo>
                    <a:pt x="21125" y="11375"/>
                    <a:pt x="21248" y="11120"/>
                    <a:pt x="21379" y="11038"/>
                  </a:cubicBezTo>
                  <a:cubicBezTo>
                    <a:pt x="21502" y="10948"/>
                    <a:pt x="21584" y="10915"/>
                    <a:pt x="21650" y="10882"/>
                  </a:cubicBezTo>
                  <a:cubicBezTo>
                    <a:pt x="21617" y="10833"/>
                    <a:pt x="21633" y="10710"/>
                    <a:pt x="21609" y="10653"/>
                  </a:cubicBezTo>
                  <a:cubicBezTo>
                    <a:pt x="21576" y="10587"/>
                    <a:pt x="21502" y="10579"/>
                    <a:pt x="21445" y="10538"/>
                  </a:cubicBezTo>
                  <a:cubicBezTo>
                    <a:pt x="21346" y="10587"/>
                    <a:pt x="21116" y="10636"/>
                    <a:pt x="21034" y="10694"/>
                  </a:cubicBezTo>
                  <a:cubicBezTo>
                    <a:pt x="20952" y="10743"/>
                    <a:pt x="21002" y="10767"/>
                    <a:pt x="20870" y="10825"/>
                  </a:cubicBezTo>
                  <a:cubicBezTo>
                    <a:pt x="20747" y="10882"/>
                    <a:pt x="20558" y="10891"/>
                    <a:pt x="20534" y="11022"/>
                  </a:cubicBezTo>
                  <a:close/>
                  <a:moveTo>
                    <a:pt x="444" y="115"/>
                  </a:moveTo>
                  <a:cubicBezTo>
                    <a:pt x="255" y="58"/>
                    <a:pt x="206" y="0"/>
                    <a:pt x="99" y="66"/>
                  </a:cubicBezTo>
                  <a:cubicBezTo>
                    <a:pt x="0" y="140"/>
                    <a:pt x="9" y="189"/>
                    <a:pt x="91" y="353"/>
                  </a:cubicBezTo>
                  <a:cubicBezTo>
                    <a:pt x="181" y="517"/>
                    <a:pt x="321" y="722"/>
                    <a:pt x="460" y="887"/>
                  </a:cubicBezTo>
                  <a:cubicBezTo>
                    <a:pt x="600" y="1059"/>
                    <a:pt x="542" y="1034"/>
                    <a:pt x="723" y="1141"/>
                  </a:cubicBezTo>
                  <a:cubicBezTo>
                    <a:pt x="903" y="1256"/>
                    <a:pt x="944" y="1313"/>
                    <a:pt x="994" y="1354"/>
                  </a:cubicBezTo>
                  <a:cubicBezTo>
                    <a:pt x="1035" y="1395"/>
                    <a:pt x="1199" y="1445"/>
                    <a:pt x="1273" y="1502"/>
                  </a:cubicBezTo>
                  <a:cubicBezTo>
                    <a:pt x="1346" y="1568"/>
                    <a:pt x="1404" y="1650"/>
                    <a:pt x="1494" y="1740"/>
                  </a:cubicBezTo>
                  <a:cubicBezTo>
                    <a:pt x="1584" y="1839"/>
                    <a:pt x="1724" y="1962"/>
                    <a:pt x="1732" y="2003"/>
                  </a:cubicBezTo>
                  <a:cubicBezTo>
                    <a:pt x="1740" y="2036"/>
                    <a:pt x="1765" y="2339"/>
                    <a:pt x="1831" y="2405"/>
                  </a:cubicBezTo>
                  <a:cubicBezTo>
                    <a:pt x="1896" y="2470"/>
                    <a:pt x="1962" y="2438"/>
                    <a:pt x="2044" y="2462"/>
                  </a:cubicBezTo>
                  <a:cubicBezTo>
                    <a:pt x="2134" y="2487"/>
                    <a:pt x="2257" y="2569"/>
                    <a:pt x="2348" y="2643"/>
                  </a:cubicBezTo>
                  <a:cubicBezTo>
                    <a:pt x="2438" y="2708"/>
                    <a:pt x="2528" y="2758"/>
                    <a:pt x="2561" y="2823"/>
                  </a:cubicBezTo>
                  <a:cubicBezTo>
                    <a:pt x="2602" y="2889"/>
                    <a:pt x="2577" y="2988"/>
                    <a:pt x="2602" y="3070"/>
                  </a:cubicBezTo>
                  <a:cubicBezTo>
                    <a:pt x="2618" y="3152"/>
                    <a:pt x="2733" y="3234"/>
                    <a:pt x="2742" y="3365"/>
                  </a:cubicBezTo>
                  <a:cubicBezTo>
                    <a:pt x="2758" y="3488"/>
                    <a:pt x="2791" y="3808"/>
                    <a:pt x="2865" y="3874"/>
                  </a:cubicBezTo>
                  <a:cubicBezTo>
                    <a:pt x="2930" y="3931"/>
                    <a:pt x="3111" y="3931"/>
                    <a:pt x="3234" y="4013"/>
                  </a:cubicBezTo>
                  <a:cubicBezTo>
                    <a:pt x="3349" y="4095"/>
                    <a:pt x="3431" y="4317"/>
                    <a:pt x="3521" y="4432"/>
                  </a:cubicBezTo>
                  <a:cubicBezTo>
                    <a:pt x="3620" y="4547"/>
                    <a:pt x="3784" y="4637"/>
                    <a:pt x="3776" y="4719"/>
                  </a:cubicBezTo>
                  <a:cubicBezTo>
                    <a:pt x="3759" y="4809"/>
                    <a:pt x="3652" y="4777"/>
                    <a:pt x="3759" y="4949"/>
                  </a:cubicBezTo>
                  <a:cubicBezTo>
                    <a:pt x="3866" y="5129"/>
                    <a:pt x="4079" y="5351"/>
                    <a:pt x="4096" y="5482"/>
                  </a:cubicBezTo>
                  <a:cubicBezTo>
                    <a:pt x="4112" y="5614"/>
                    <a:pt x="4063" y="5827"/>
                    <a:pt x="4235" y="5917"/>
                  </a:cubicBezTo>
                  <a:cubicBezTo>
                    <a:pt x="4399" y="6008"/>
                    <a:pt x="4481" y="6311"/>
                    <a:pt x="4654" y="6426"/>
                  </a:cubicBezTo>
                  <a:cubicBezTo>
                    <a:pt x="4818" y="6533"/>
                    <a:pt x="5097" y="6648"/>
                    <a:pt x="5105" y="6754"/>
                  </a:cubicBezTo>
                  <a:cubicBezTo>
                    <a:pt x="5121" y="6853"/>
                    <a:pt x="5113" y="6902"/>
                    <a:pt x="5179" y="6976"/>
                  </a:cubicBezTo>
                  <a:cubicBezTo>
                    <a:pt x="5253" y="7058"/>
                    <a:pt x="5524" y="7214"/>
                    <a:pt x="5606" y="7280"/>
                  </a:cubicBezTo>
                  <a:cubicBezTo>
                    <a:pt x="5680" y="7353"/>
                    <a:pt x="5671" y="7386"/>
                    <a:pt x="5811" y="7468"/>
                  </a:cubicBezTo>
                  <a:cubicBezTo>
                    <a:pt x="5942" y="7550"/>
                    <a:pt x="6156" y="7690"/>
                    <a:pt x="6295" y="7862"/>
                  </a:cubicBezTo>
                  <a:cubicBezTo>
                    <a:pt x="6435" y="8035"/>
                    <a:pt x="6607" y="8207"/>
                    <a:pt x="6697" y="8305"/>
                  </a:cubicBezTo>
                  <a:cubicBezTo>
                    <a:pt x="6779" y="8396"/>
                    <a:pt x="6828" y="8453"/>
                    <a:pt x="6828" y="8371"/>
                  </a:cubicBezTo>
                  <a:cubicBezTo>
                    <a:pt x="6828" y="8281"/>
                    <a:pt x="6714" y="8100"/>
                    <a:pt x="6796" y="8067"/>
                  </a:cubicBezTo>
                  <a:cubicBezTo>
                    <a:pt x="6878" y="8035"/>
                    <a:pt x="7132" y="8264"/>
                    <a:pt x="7181" y="8215"/>
                  </a:cubicBezTo>
                  <a:cubicBezTo>
                    <a:pt x="7231" y="8166"/>
                    <a:pt x="7157" y="8076"/>
                    <a:pt x="7272" y="8059"/>
                  </a:cubicBezTo>
                  <a:cubicBezTo>
                    <a:pt x="7378" y="8051"/>
                    <a:pt x="7542" y="8314"/>
                    <a:pt x="7584" y="8281"/>
                  </a:cubicBezTo>
                  <a:cubicBezTo>
                    <a:pt x="7625" y="8240"/>
                    <a:pt x="7690" y="8223"/>
                    <a:pt x="7682" y="8051"/>
                  </a:cubicBezTo>
                  <a:cubicBezTo>
                    <a:pt x="7682" y="7879"/>
                    <a:pt x="7682" y="7797"/>
                    <a:pt x="7674" y="7567"/>
                  </a:cubicBezTo>
                  <a:cubicBezTo>
                    <a:pt x="7666" y="7329"/>
                    <a:pt x="7584" y="7173"/>
                    <a:pt x="7649" y="7099"/>
                  </a:cubicBezTo>
                  <a:cubicBezTo>
                    <a:pt x="7707" y="7017"/>
                    <a:pt x="7756" y="6886"/>
                    <a:pt x="7739" y="6828"/>
                  </a:cubicBezTo>
                  <a:cubicBezTo>
                    <a:pt x="7723" y="6779"/>
                    <a:pt x="7608" y="6820"/>
                    <a:pt x="7641" y="6697"/>
                  </a:cubicBezTo>
                  <a:cubicBezTo>
                    <a:pt x="7674" y="6574"/>
                    <a:pt x="7780" y="6533"/>
                    <a:pt x="7789" y="6451"/>
                  </a:cubicBezTo>
                  <a:cubicBezTo>
                    <a:pt x="7797" y="6369"/>
                    <a:pt x="7797" y="6336"/>
                    <a:pt x="7764" y="6270"/>
                  </a:cubicBezTo>
                  <a:cubicBezTo>
                    <a:pt x="7739" y="6205"/>
                    <a:pt x="7715" y="6246"/>
                    <a:pt x="7625" y="6098"/>
                  </a:cubicBezTo>
                  <a:cubicBezTo>
                    <a:pt x="7534" y="5950"/>
                    <a:pt x="7559" y="5876"/>
                    <a:pt x="7485" y="5843"/>
                  </a:cubicBezTo>
                  <a:cubicBezTo>
                    <a:pt x="7403" y="5802"/>
                    <a:pt x="7116" y="5753"/>
                    <a:pt x="7058" y="5778"/>
                  </a:cubicBezTo>
                  <a:cubicBezTo>
                    <a:pt x="7001" y="5811"/>
                    <a:pt x="6960" y="5909"/>
                    <a:pt x="6911" y="5958"/>
                  </a:cubicBezTo>
                  <a:cubicBezTo>
                    <a:pt x="6861" y="6008"/>
                    <a:pt x="6763" y="6180"/>
                    <a:pt x="6705" y="6081"/>
                  </a:cubicBezTo>
                  <a:cubicBezTo>
                    <a:pt x="6656" y="5975"/>
                    <a:pt x="6820" y="5950"/>
                    <a:pt x="6812" y="5876"/>
                  </a:cubicBezTo>
                  <a:cubicBezTo>
                    <a:pt x="6796" y="5811"/>
                    <a:pt x="6689" y="5819"/>
                    <a:pt x="6722" y="5753"/>
                  </a:cubicBezTo>
                  <a:cubicBezTo>
                    <a:pt x="6755" y="5696"/>
                    <a:pt x="6886" y="5737"/>
                    <a:pt x="6853" y="5630"/>
                  </a:cubicBezTo>
                  <a:cubicBezTo>
                    <a:pt x="6828" y="5532"/>
                    <a:pt x="6746" y="5622"/>
                    <a:pt x="6705" y="5491"/>
                  </a:cubicBezTo>
                  <a:cubicBezTo>
                    <a:pt x="6664" y="5351"/>
                    <a:pt x="6730" y="5367"/>
                    <a:pt x="6730" y="5294"/>
                  </a:cubicBezTo>
                  <a:cubicBezTo>
                    <a:pt x="6730" y="5212"/>
                    <a:pt x="6689" y="4842"/>
                    <a:pt x="6615" y="4809"/>
                  </a:cubicBezTo>
                  <a:cubicBezTo>
                    <a:pt x="6533" y="4768"/>
                    <a:pt x="6558" y="4883"/>
                    <a:pt x="6459" y="4859"/>
                  </a:cubicBezTo>
                  <a:cubicBezTo>
                    <a:pt x="6361" y="4826"/>
                    <a:pt x="6139" y="4793"/>
                    <a:pt x="6090" y="4752"/>
                  </a:cubicBezTo>
                  <a:cubicBezTo>
                    <a:pt x="6041" y="4711"/>
                    <a:pt x="5959" y="4678"/>
                    <a:pt x="5934" y="4621"/>
                  </a:cubicBezTo>
                  <a:cubicBezTo>
                    <a:pt x="5909" y="4563"/>
                    <a:pt x="5877" y="4489"/>
                    <a:pt x="5918" y="4457"/>
                  </a:cubicBezTo>
                  <a:cubicBezTo>
                    <a:pt x="5959" y="4424"/>
                    <a:pt x="6057" y="4424"/>
                    <a:pt x="6016" y="4391"/>
                  </a:cubicBezTo>
                  <a:cubicBezTo>
                    <a:pt x="5983" y="4358"/>
                    <a:pt x="5885" y="4383"/>
                    <a:pt x="5860" y="4342"/>
                  </a:cubicBezTo>
                  <a:cubicBezTo>
                    <a:pt x="5835" y="4301"/>
                    <a:pt x="5811" y="4292"/>
                    <a:pt x="5827" y="4251"/>
                  </a:cubicBezTo>
                  <a:cubicBezTo>
                    <a:pt x="5852" y="4219"/>
                    <a:pt x="5950" y="4251"/>
                    <a:pt x="5983" y="4227"/>
                  </a:cubicBezTo>
                  <a:cubicBezTo>
                    <a:pt x="6024" y="4210"/>
                    <a:pt x="5959" y="4161"/>
                    <a:pt x="5975" y="4120"/>
                  </a:cubicBezTo>
                  <a:cubicBezTo>
                    <a:pt x="5983" y="4079"/>
                    <a:pt x="6057" y="4038"/>
                    <a:pt x="6106" y="4046"/>
                  </a:cubicBezTo>
                  <a:cubicBezTo>
                    <a:pt x="6164" y="4054"/>
                    <a:pt x="6197" y="4104"/>
                    <a:pt x="6221" y="4063"/>
                  </a:cubicBezTo>
                  <a:cubicBezTo>
                    <a:pt x="6238" y="4022"/>
                    <a:pt x="6197" y="3890"/>
                    <a:pt x="6147" y="3849"/>
                  </a:cubicBezTo>
                  <a:cubicBezTo>
                    <a:pt x="6098" y="3816"/>
                    <a:pt x="5991" y="3759"/>
                    <a:pt x="5885" y="3751"/>
                  </a:cubicBezTo>
                  <a:cubicBezTo>
                    <a:pt x="5778" y="3743"/>
                    <a:pt x="5491" y="3915"/>
                    <a:pt x="5458" y="3931"/>
                  </a:cubicBezTo>
                  <a:cubicBezTo>
                    <a:pt x="5425" y="3948"/>
                    <a:pt x="5335" y="4013"/>
                    <a:pt x="5277" y="3997"/>
                  </a:cubicBezTo>
                  <a:cubicBezTo>
                    <a:pt x="5220" y="3989"/>
                    <a:pt x="5097" y="3907"/>
                    <a:pt x="5146" y="3874"/>
                  </a:cubicBezTo>
                  <a:cubicBezTo>
                    <a:pt x="5187" y="3841"/>
                    <a:pt x="5269" y="3898"/>
                    <a:pt x="5318" y="3874"/>
                  </a:cubicBezTo>
                  <a:cubicBezTo>
                    <a:pt x="5376" y="3849"/>
                    <a:pt x="5606" y="3775"/>
                    <a:pt x="5614" y="3734"/>
                  </a:cubicBezTo>
                  <a:cubicBezTo>
                    <a:pt x="5630" y="3685"/>
                    <a:pt x="5622" y="3636"/>
                    <a:pt x="5565" y="3619"/>
                  </a:cubicBezTo>
                  <a:cubicBezTo>
                    <a:pt x="5507" y="3595"/>
                    <a:pt x="5302" y="3619"/>
                    <a:pt x="5204" y="3529"/>
                  </a:cubicBezTo>
                  <a:cubicBezTo>
                    <a:pt x="5105" y="3439"/>
                    <a:pt x="5064" y="3431"/>
                    <a:pt x="5039" y="3316"/>
                  </a:cubicBezTo>
                  <a:cubicBezTo>
                    <a:pt x="5015" y="3201"/>
                    <a:pt x="5048" y="3217"/>
                    <a:pt x="4982" y="3152"/>
                  </a:cubicBezTo>
                  <a:cubicBezTo>
                    <a:pt x="4925" y="3086"/>
                    <a:pt x="4867" y="2988"/>
                    <a:pt x="4760" y="2955"/>
                  </a:cubicBezTo>
                  <a:cubicBezTo>
                    <a:pt x="4654" y="2914"/>
                    <a:pt x="4531" y="2938"/>
                    <a:pt x="4490" y="2873"/>
                  </a:cubicBezTo>
                  <a:cubicBezTo>
                    <a:pt x="4440" y="2799"/>
                    <a:pt x="4366" y="2553"/>
                    <a:pt x="4293" y="2528"/>
                  </a:cubicBezTo>
                  <a:cubicBezTo>
                    <a:pt x="4219" y="2503"/>
                    <a:pt x="4087" y="2479"/>
                    <a:pt x="4063" y="2487"/>
                  </a:cubicBezTo>
                  <a:cubicBezTo>
                    <a:pt x="4046" y="2495"/>
                    <a:pt x="4145" y="2594"/>
                    <a:pt x="4170" y="2651"/>
                  </a:cubicBezTo>
                  <a:cubicBezTo>
                    <a:pt x="4186" y="2708"/>
                    <a:pt x="4219" y="2840"/>
                    <a:pt x="4161" y="2815"/>
                  </a:cubicBezTo>
                  <a:cubicBezTo>
                    <a:pt x="4104" y="2799"/>
                    <a:pt x="4079" y="2635"/>
                    <a:pt x="4014" y="2602"/>
                  </a:cubicBezTo>
                  <a:cubicBezTo>
                    <a:pt x="3956" y="2577"/>
                    <a:pt x="3710" y="2503"/>
                    <a:pt x="3702" y="2429"/>
                  </a:cubicBezTo>
                  <a:cubicBezTo>
                    <a:pt x="3702" y="2347"/>
                    <a:pt x="3735" y="2274"/>
                    <a:pt x="3685" y="2249"/>
                  </a:cubicBezTo>
                  <a:cubicBezTo>
                    <a:pt x="3628" y="2216"/>
                    <a:pt x="3488" y="2249"/>
                    <a:pt x="3472" y="2200"/>
                  </a:cubicBezTo>
                  <a:cubicBezTo>
                    <a:pt x="3456" y="2159"/>
                    <a:pt x="3464" y="2019"/>
                    <a:pt x="3406" y="1953"/>
                  </a:cubicBezTo>
                  <a:cubicBezTo>
                    <a:pt x="3357" y="1896"/>
                    <a:pt x="3176" y="1707"/>
                    <a:pt x="2971" y="1576"/>
                  </a:cubicBezTo>
                  <a:cubicBezTo>
                    <a:pt x="2758" y="1445"/>
                    <a:pt x="2618" y="1469"/>
                    <a:pt x="2553" y="1387"/>
                  </a:cubicBezTo>
                  <a:cubicBezTo>
                    <a:pt x="2487" y="1313"/>
                    <a:pt x="2553" y="1272"/>
                    <a:pt x="2495" y="1231"/>
                  </a:cubicBezTo>
                  <a:cubicBezTo>
                    <a:pt x="2438" y="1182"/>
                    <a:pt x="2225" y="1190"/>
                    <a:pt x="2200" y="1149"/>
                  </a:cubicBezTo>
                  <a:cubicBezTo>
                    <a:pt x="2183" y="1100"/>
                    <a:pt x="2249" y="1108"/>
                    <a:pt x="2233" y="1034"/>
                  </a:cubicBezTo>
                  <a:cubicBezTo>
                    <a:pt x="2216" y="960"/>
                    <a:pt x="2134" y="985"/>
                    <a:pt x="2110" y="944"/>
                  </a:cubicBezTo>
                  <a:cubicBezTo>
                    <a:pt x="2085" y="895"/>
                    <a:pt x="2134" y="829"/>
                    <a:pt x="2093" y="813"/>
                  </a:cubicBezTo>
                  <a:cubicBezTo>
                    <a:pt x="2060" y="796"/>
                    <a:pt x="2003" y="829"/>
                    <a:pt x="1995" y="772"/>
                  </a:cubicBezTo>
                  <a:cubicBezTo>
                    <a:pt x="1995" y="706"/>
                    <a:pt x="1978" y="616"/>
                    <a:pt x="1962" y="558"/>
                  </a:cubicBezTo>
                  <a:cubicBezTo>
                    <a:pt x="1945" y="501"/>
                    <a:pt x="1724" y="329"/>
                    <a:pt x="1666" y="304"/>
                  </a:cubicBezTo>
                  <a:cubicBezTo>
                    <a:pt x="1601" y="279"/>
                    <a:pt x="1502" y="353"/>
                    <a:pt x="1428" y="337"/>
                  </a:cubicBezTo>
                  <a:cubicBezTo>
                    <a:pt x="1346" y="329"/>
                    <a:pt x="1371" y="279"/>
                    <a:pt x="1305" y="271"/>
                  </a:cubicBezTo>
                  <a:cubicBezTo>
                    <a:pt x="1240" y="263"/>
                    <a:pt x="911" y="435"/>
                    <a:pt x="747" y="320"/>
                  </a:cubicBezTo>
                  <a:cubicBezTo>
                    <a:pt x="583" y="214"/>
                    <a:pt x="600" y="148"/>
                    <a:pt x="444" y="115"/>
                  </a:cubicBezTo>
                  <a:close/>
                  <a:moveTo>
                    <a:pt x="575" y="2044"/>
                  </a:moveTo>
                  <a:cubicBezTo>
                    <a:pt x="509" y="2003"/>
                    <a:pt x="485" y="1978"/>
                    <a:pt x="435" y="2036"/>
                  </a:cubicBezTo>
                  <a:cubicBezTo>
                    <a:pt x="394" y="2085"/>
                    <a:pt x="337" y="2191"/>
                    <a:pt x="427" y="2216"/>
                  </a:cubicBezTo>
                  <a:cubicBezTo>
                    <a:pt x="526" y="2249"/>
                    <a:pt x="567" y="2208"/>
                    <a:pt x="665" y="2282"/>
                  </a:cubicBezTo>
                  <a:cubicBezTo>
                    <a:pt x="764" y="2347"/>
                    <a:pt x="838" y="2462"/>
                    <a:pt x="862" y="2397"/>
                  </a:cubicBezTo>
                  <a:cubicBezTo>
                    <a:pt x="895" y="2331"/>
                    <a:pt x="920" y="2306"/>
                    <a:pt x="838" y="2216"/>
                  </a:cubicBezTo>
                  <a:cubicBezTo>
                    <a:pt x="747" y="2134"/>
                    <a:pt x="731" y="2118"/>
                    <a:pt x="575" y="2044"/>
                  </a:cubicBezTo>
                  <a:close/>
                  <a:moveTo>
                    <a:pt x="1404" y="2446"/>
                  </a:moveTo>
                  <a:cubicBezTo>
                    <a:pt x="1346" y="2470"/>
                    <a:pt x="1264" y="2462"/>
                    <a:pt x="1338" y="2503"/>
                  </a:cubicBezTo>
                  <a:cubicBezTo>
                    <a:pt x="1412" y="2544"/>
                    <a:pt x="1642" y="2774"/>
                    <a:pt x="1634" y="2708"/>
                  </a:cubicBezTo>
                  <a:cubicBezTo>
                    <a:pt x="1625" y="2643"/>
                    <a:pt x="1593" y="2569"/>
                    <a:pt x="1543" y="2512"/>
                  </a:cubicBezTo>
                  <a:cubicBezTo>
                    <a:pt x="1502" y="2446"/>
                    <a:pt x="1486" y="2429"/>
                    <a:pt x="1404" y="2446"/>
                  </a:cubicBezTo>
                  <a:close/>
                  <a:moveTo>
                    <a:pt x="1576" y="3004"/>
                  </a:moveTo>
                  <a:cubicBezTo>
                    <a:pt x="1535" y="2996"/>
                    <a:pt x="1437" y="3012"/>
                    <a:pt x="1420" y="3070"/>
                  </a:cubicBezTo>
                  <a:cubicBezTo>
                    <a:pt x="1396" y="3135"/>
                    <a:pt x="1371" y="3201"/>
                    <a:pt x="1511" y="3258"/>
                  </a:cubicBezTo>
                  <a:cubicBezTo>
                    <a:pt x="1650" y="3316"/>
                    <a:pt x="1740" y="3447"/>
                    <a:pt x="1781" y="3529"/>
                  </a:cubicBezTo>
                  <a:cubicBezTo>
                    <a:pt x="1814" y="3603"/>
                    <a:pt x="1814" y="3710"/>
                    <a:pt x="1863" y="3677"/>
                  </a:cubicBezTo>
                  <a:cubicBezTo>
                    <a:pt x="1921" y="3644"/>
                    <a:pt x="2003" y="3431"/>
                    <a:pt x="1962" y="3357"/>
                  </a:cubicBezTo>
                  <a:cubicBezTo>
                    <a:pt x="1913" y="3291"/>
                    <a:pt x="1781" y="3250"/>
                    <a:pt x="1749" y="3160"/>
                  </a:cubicBezTo>
                  <a:cubicBezTo>
                    <a:pt x="1724" y="3070"/>
                    <a:pt x="1675" y="3020"/>
                    <a:pt x="1576" y="3004"/>
                  </a:cubicBezTo>
                  <a:close/>
                  <a:moveTo>
                    <a:pt x="2257" y="4087"/>
                  </a:moveTo>
                  <a:cubicBezTo>
                    <a:pt x="2216" y="4112"/>
                    <a:pt x="2241" y="4186"/>
                    <a:pt x="2274" y="4227"/>
                  </a:cubicBezTo>
                  <a:cubicBezTo>
                    <a:pt x="2298" y="4276"/>
                    <a:pt x="2093" y="4498"/>
                    <a:pt x="2208" y="4481"/>
                  </a:cubicBezTo>
                  <a:cubicBezTo>
                    <a:pt x="2323" y="4465"/>
                    <a:pt x="2446" y="4415"/>
                    <a:pt x="2438" y="4301"/>
                  </a:cubicBezTo>
                  <a:cubicBezTo>
                    <a:pt x="2430" y="4186"/>
                    <a:pt x="2356" y="4038"/>
                    <a:pt x="2257" y="4087"/>
                  </a:cubicBezTo>
                  <a:close/>
                  <a:moveTo>
                    <a:pt x="2520" y="4809"/>
                  </a:moveTo>
                  <a:cubicBezTo>
                    <a:pt x="2520" y="4908"/>
                    <a:pt x="2438" y="4982"/>
                    <a:pt x="2487" y="5056"/>
                  </a:cubicBezTo>
                  <a:cubicBezTo>
                    <a:pt x="2536" y="5129"/>
                    <a:pt x="2577" y="5154"/>
                    <a:pt x="2602" y="5220"/>
                  </a:cubicBezTo>
                  <a:cubicBezTo>
                    <a:pt x="2618" y="5285"/>
                    <a:pt x="2766" y="5400"/>
                    <a:pt x="2824" y="5351"/>
                  </a:cubicBezTo>
                  <a:cubicBezTo>
                    <a:pt x="2873" y="5302"/>
                    <a:pt x="2938" y="5269"/>
                    <a:pt x="2914" y="5170"/>
                  </a:cubicBezTo>
                  <a:cubicBezTo>
                    <a:pt x="2881" y="5072"/>
                    <a:pt x="2750" y="5006"/>
                    <a:pt x="2733" y="4883"/>
                  </a:cubicBezTo>
                  <a:cubicBezTo>
                    <a:pt x="2725" y="4768"/>
                    <a:pt x="2536" y="4719"/>
                    <a:pt x="2520" y="4809"/>
                  </a:cubicBezTo>
                  <a:close/>
                  <a:moveTo>
                    <a:pt x="3152" y="5564"/>
                  </a:moveTo>
                  <a:cubicBezTo>
                    <a:pt x="3135" y="5679"/>
                    <a:pt x="3086" y="5729"/>
                    <a:pt x="3144" y="5737"/>
                  </a:cubicBezTo>
                  <a:cubicBezTo>
                    <a:pt x="3193" y="5745"/>
                    <a:pt x="3275" y="5778"/>
                    <a:pt x="3324" y="5770"/>
                  </a:cubicBezTo>
                  <a:cubicBezTo>
                    <a:pt x="3373" y="5761"/>
                    <a:pt x="3341" y="5737"/>
                    <a:pt x="3291" y="5622"/>
                  </a:cubicBezTo>
                  <a:cubicBezTo>
                    <a:pt x="3242" y="5499"/>
                    <a:pt x="3185" y="5458"/>
                    <a:pt x="3152" y="5564"/>
                  </a:cubicBezTo>
                  <a:close/>
                  <a:moveTo>
                    <a:pt x="3488" y="5950"/>
                  </a:moveTo>
                  <a:cubicBezTo>
                    <a:pt x="3488" y="6049"/>
                    <a:pt x="3447" y="6196"/>
                    <a:pt x="3505" y="6172"/>
                  </a:cubicBezTo>
                  <a:cubicBezTo>
                    <a:pt x="3562" y="6147"/>
                    <a:pt x="3603" y="6155"/>
                    <a:pt x="3628" y="6090"/>
                  </a:cubicBezTo>
                  <a:cubicBezTo>
                    <a:pt x="3652" y="6024"/>
                    <a:pt x="3513" y="5835"/>
                    <a:pt x="3488" y="5950"/>
                  </a:cubicBezTo>
                  <a:close/>
                  <a:moveTo>
                    <a:pt x="3735" y="6336"/>
                  </a:moveTo>
                  <a:cubicBezTo>
                    <a:pt x="3751" y="6426"/>
                    <a:pt x="3784" y="6607"/>
                    <a:pt x="3808" y="6557"/>
                  </a:cubicBezTo>
                  <a:cubicBezTo>
                    <a:pt x="3841" y="6508"/>
                    <a:pt x="3776" y="6459"/>
                    <a:pt x="3817" y="6385"/>
                  </a:cubicBezTo>
                  <a:cubicBezTo>
                    <a:pt x="3849" y="6311"/>
                    <a:pt x="3915" y="6287"/>
                    <a:pt x="3874" y="6246"/>
                  </a:cubicBezTo>
                  <a:cubicBezTo>
                    <a:pt x="3841" y="6196"/>
                    <a:pt x="3710" y="6213"/>
                    <a:pt x="3735" y="6336"/>
                  </a:cubicBezTo>
                  <a:close/>
                  <a:moveTo>
                    <a:pt x="7403" y="5228"/>
                  </a:moveTo>
                  <a:cubicBezTo>
                    <a:pt x="7304" y="5277"/>
                    <a:pt x="7329" y="5335"/>
                    <a:pt x="7313" y="5392"/>
                  </a:cubicBezTo>
                  <a:cubicBezTo>
                    <a:pt x="7296" y="5441"/>
                    <a:pt x="7124" y="5466"/>
                    <a:pt x="7165" y="5523"/>
                  </a:cubicBezTo>
                  <a:cubicBezTo>
                    <a:pt x="7206" y="5589"/>
                    <a:pt x="7231" y="5597"/>
                    <a:pt x="7304" y="5605"/>
                  </a:cubicBezTo>
                  <a:cubicBezTo>
                    <a:pt x="7370" y="5605"/>
                    <a:pt x="7526" y="5573"/>
                    <a:pt x="7575" y="5597"/>
                  </a:cubicBezTo>
                  <a:cubicBezTo>
                    <a:pt x="7633" y="5630"/>
                    <a:pt x="7600" y="5679"/>
                    <a:pt x="7649" y="5737"/>
                  </a:cubicBezTo>
                  <a:cubicBezTo>
                    <a:pt x="7690" y="5794"/>
                    <a:pt x="7789" y="5745"/>
                    <a:pt x="7805" y="5852"/>
                  </a:cubicBezTo>
                  <a:cubicBezTo>
                    <a:pt x="7813" y="5967"/>
                    <a:pt x="7748" y="6073"/>
                    <a:pt x="7854" y="6106"/>
                  </a:cubicBezTo>
                  <a:cubicBezTo>
                    <a:pt x="7961" y="6147"/>
                    <a:pt x="8158" y="6287"/>
                    <a:pt x="8232" y="6287"/>
                  </a:cubicBezTo>
                  <a:cubicBezTo>
                    <a:pt x="8297" y="6287"/>
                    <a:pt x="8470" y="6287"/>
                    <a:pt x="8494" y="6254"/>
                  </a:cubicBezTo>
                  <a:cubicBezTo>
                    <a:pt x="8511" y="6229"/>
                    <a:pt x="8486" y="6122"/>
                    <a:pt x="8412" y="6131"/>
                  </a:cubicBezTo>
                  <a:cubicBezTo>
                    <a:pt x="8339" y="6139"/>
                    <a:pt x="8306" y="6180"/>
                    <a:pt x="8281" y="6147"/>
                  </a:cubicBezTo>
                  <a:cubicBezTo>
                    <a:pt x="8256" y="6106"/>
                    <a:pt x="8412" y="5975"/>
                    <a:pt x="8404" y="5934"/>
                  </a:cubicBezTo>
                  <a:cubicBezTo>
                    <a:pt x="8396" y="5893"/>
                    <a:pt x="8117" y="5950"/>
                    <a:pt x="8051" y="5868"/>
                  </a:cubicBezTo>
                  <a:cubicBezTo>
                    <a:pt x="7977" y="5786"/>
                    <a:pt x="7945" y="5778"/>
                    <a:pt x="7936" y="5655"/>
                  </a:cubicBezTo>
                  <a:cubicBezTo>
                    <a:pt x="7920" y="5523"/>
                    <a:pt x="7846" y="5441"/>
                    <a:pt x="7797" y="5326"/>
                  </a:cubicBezTo>
                  <a:cubicBezTo>
                    <a:pt x="7748" y="5212"/>
                    <a:pt x="7854" y="5170"/>
                    <a:pt x="7731" y="5162"/>
                  </a:cubicBezTo>
                  <a:cubicBezTo>
                    <a:pt x="7608" y="5162"/>
                    <a:pt x="7600" y="5146"/>
                    <a:pt x="7616" y="5212"/>
                  </a:cubicBezTo>
                  <a:cubicBezTo>
                    <a:pt x="7625" y="5277"/>
                    <a:pt x="7690" y="5400"/>
                    <a:pt x="7633" y="5384"/>
                  </a:cubicBezTo>
                  <a:cubicBezTo>
                    <a:pt x="7575" y="5376"/>
                    <a:pt x="7542" y="5285"/>
                    <a:pt x="7510" y="5261"/>
                  </a:cubicBezTo>
                  <a:cubicBezTo>
                    <a:pt x="7477" y="5236"/>
                    <a:pt x="7469" y="5220"/>
                    <a:pt x="7403" y="5228"/>
                  </a:cubicBezTo>
                  <a:close/>
                  <a:moveTo>
                    <a:pt x="6623" y="4358"/>
                  </a:moveTo>
                  <a:cubicBezTo>
                    <a:pt x="6525" y="4391"/>
                    <a:pt x="6467" y="4366"/>
                    <a:pt x="6492" y="4448"/>
                  </a:cubicBezTo>
                  <a:cubicBezTo>
                    <a:pt x="6517" y="4530"/>
                    <a:pt x="6558" y="4653"/>
                    <a:pt x="6607" y="4612"/>
                  </a:cubicBezTo>
                  <a:cubicBezTo>
                    <a:pt x="6656" y="4580"/>
                    <a:pt x="6787" y="4514"/>
                    <a:pt x="6746" y="4457"/>
                  </a:cubicBezTo>
                  <a:cubicBezTo>
                    <a:pt x="6714" y="4391"/>
                    <a:pt x="6738" y="4358"/>
                    <a:pt x="6623" y="4358"/>
                  </a:cubicBezTo>
                  <a:close/>
                  <a:moveTo>
                    <a:pt x="6689" y="3890"/>
                  </a:moveTo>
                  <a:cubicBezTo>
                    <a:pt x="6648" y="3890"/>
                    <a:pt x="6640" y="3964"/>
                    <a:pt x="6689" y="4046"/>
                  </a:cubicBezTo>
                  <a:cubicBezTo>
                    <a:pt x="6738" y="4120"/>
                    <a:pt x="6640" y="4169"/>
                    <a:pt x="6697" y="4202"/>
                  </a:cubicBezTo>
                  <a:cubicBezTo>
                    <a:pt x="6763" y="4235"/>
                    <a:pt x="6820" y="4210"/>
                    <a:pt x="6911" y="4243"/>
                  </a:cubicBezTo>
                  <a:cubicBezTo>
                    <a:pt x="7001" y="4276"/>
                    <a:pt x="7083" y="4342"/>
                    <a:pt x="7075" y="4276"/>
                  </a:cubicBezTo>
                  <a:cubicBezTo>
                    <a:pt x="7058" y="4219"/>
                    <a:pt x="6902" y="4136"/>
                    <a:pt x="6812" y="4038"/>
                  </a:cubicBezTo>
                  <a:cubicBezTo>
                    <a:pt x="6722" y="3939"/>
                    <a:pt x="6763" y="3898"/>
                    <a:pt x="6689" y="3890"/>
                  </a:cubicBezTo>
                  <a:close/>
                  <a:moveTo>
                    <a:pt x="5885" y="3406"/>
                  </a:moveTo>
                  <a:cubicBezTo>
                    <a:pt x="5893" y="3513"/>
                    <a:pt x="5835" y="3628"/>
                    <a:pt x="5934" y="3595"/>
                  </a:cubicBezTo>
                  <a:cubicBezTo>
                    <a:pt x="6032" y="3570"/>
                    <a:pt x="6123" y="3537"/>
                    <a:pt x="6098" y="3496"/>
                  </a:cubicBezTo>
                  <a:cubicBezTo>
                    <a:pt x="6065" y="3447"/>
                    <a:pt x="5885" y="3316"/>
                    <a:pt x="5885" y="3406"/>
                  </a:cubicBezTo>
                  <a:close/>
                  <a:moveTo>
                    <a:pt x="4514" y="2577"/>
                  </a:moveTo>
                  <a:cubicBezTo>
                    <a:pt x="4555" y="2651"/>
                    <a:pt x="4522" y="2791"/>
                    <a:pt x="4621" y="2766"/>
                  </a:cubicBezTo>
                  <a:cubicBezTo>
                    <a:pt x="4728" y="2750"/>
                    <a:pt x="4818" y="2676"/>
                    <a:pt x="4818" y="2635"/>
                  </a:cubicBezTo>
                  <a:cubicBezTo>
                    <a:pt x="4826" y="2594"/>
                    <a:pt x="4719" y="2512"/>
                    <a:pt x="4654" y="2503"/>
                  </a:cubicBezTo>
                  <a:cubicBezTo>
                    <a:pt x="4588" y="2495"/>
                    <a:pt x="4506" y="2479"/>
                    <a:pt x="4514" y="2577"/>
                  </a:cubicBezTo>
                  <a:close/>
                  <a:moveTo>
                    <a:pt x="5204" y="3143"/>
                  </a:moveTo>
                  <a:cubicBezTo>
                    <a:pt x="5212" y="3250"/>
                    <a:pt x="5171" y="3267"/>
                    <a:pt x="5228" y="3291"/>
                  </a:cubicBezTo>
                  <a:cubicBezTo>
                    <a:pt x="5294" y="3316"/>
                    <a:pt x="5327" y="3340"/>
                    <a:pt x="5351" y="3283"/>
                  </a:cubicBezTo>
                  <a:cubicBezTo>
                    <a:pt x="5376" y="3226"/>
                    <a:pt x="5277" y="3020"/>
                    <a:pt x="5204" y="3143"/>
                  </a:cubicBezTo>
                  <a:close/>
                  <a:moveTo>
                    <a:pt x="5540" y="3480"/>
                  </a:moveTo>
                  <a:cubicBezTo>
                    <a:pt x="5688" y="3496"/>
                    <a:pt x="5803" y="3529"/>
                    <a:pt x="5786" y="3488"/>
                  </a:cubicBezTo>
                  <a:cubicBezTo>
                    <a:pt x="5770" y="3447"/>
                    <a:pt x="5565" y="3373"/>
                    <a:pt x="5515" y="3357"/>
                  </a:cubicBezTo>
                  <a:cubicBezTo>
                    <a:pt x="5458" y="3349"/>
                    <a:pt x="5425" y="3447"/>
                    <a:pt x="5450" y="3480"/>
                  </a:cubicBezTo>
                  <a:cubicBezTo>
                    <a:pt x="5474" y="3513"/>
                    <a:pt x="5499" y="3480"/>
                    <a:pt x="5540" y="3480"/>
                  </a:cubicBezTo>
                  <a:close/>
                  <a:moveTo>
                    <a:pt x="9102" y="5967"/>
                  </a:moveTo>
                  <a:cubicBezTo>
                    <a:pt x="8970" y="5983"/>
                    <a:pt x="8970" y="6049"/>
                    <a:pt x="8897" y="6098"/>
                  </a:cubicBezTo>
                  <a:cubicBezTo>
                    <a:pt x="8815" y="6147"/>
                    <a:pt x="8790" y="6155"/>
                    <a:pt x="8847" y="6205"/>
                  </a:cubicBezTo>
                  <a:cubicBezTo>
                    <a:pt x="8897" y="6246"/>
                    <a:pt x="8888" y="6270"/>
                    <a:pt x="8954" y="6344"/>
                  </a:cubicBezTo>
                  <a:cubicBezTo>
                    <a:pt x="9011" y="6418"/>
                    <a:pt x="9069" y="6270"/>
                    <a:pt x="9143" y="6287"/>
                  </a:cubicBezTo>
                  <a:cubicBezTo>
                    <a:pt x="9217" y="6303"/>
                    <a:pt x="9241" y="6508"/>
                    <a:pt x="9299" y="6418"/>
                  </a:cubicBezTo>
                  <a:cubicBezTo>
                    <a:pt x="9348" y="6328"/>
                    <a:pt x="9471" y="6221"/>
                    <a:pt x="9422" y="6147"/>
                  </a:cubicBezTo>
                  <a:cubicBezTo>
                    <a:pt x="9373" y="6065"/>
                    <a:pt x="9258" y="5934"/>
                    <a:pt x="9102" y="5967"/>
                  </a:cubicBezTo>
                  <a:close/>
                  <a:moveTo>
                    <a:pt x="6738" y="3242"/>
                  </a:moveTo>
                  <a:cubicBezTo>
                    <a:pt x="6590" y="3267"/>
                    <a:pt x="6500" y="3234"/>
                    <a:pt x="6517" y="3275"/>
                  </a:cubicBezTo>
                  <a:cubicBezTo>
                    <a:pt x="6533" y="3324"/>
                    <a:pt x="6615" y="3308"/>
                    <a:pt x="6656" y="3373"/>
                  </a:cubicBezTo>
                  <a:cubicBezTo>
                    <a:pt x="6697" y="3431"/>
                    <a:pt x="6673" y="3496"/>
                    <a:pt x="6730" y="3472"/>
                  </a:cubicBezTo>
                  <a:cubicBezTo>
                    <a:pt x="6779" y="3447"/>
                    <a:pt x="6837" y="3422"/>
                    <a:pt x="6837" y="3357"/>
                  </a:cubicBezTo>
                  <a:cubicBezTo>
                    <a:pt x="6828" y="3291"/>
                    <a:pt x="6828" y="3234"/>
                    <a:pt x="6738" y="3242"/>
                  </a:cubicBezTo>
                  <a:close/>
                  <a:moveTo>
                    <a:pt x="5007" y="7870"/>
                  </a:moveTo>
                  <a:cubicBezTo>
                    <a:pt x="4875" y="7870"/>
                    <a:pt x="4826" y="7969"/>
                    <a:pt x="4908" y="7977"/>
                  </a:cubicBezTo>
                  <a:cubicBezTo>
                    <a:pt x="4998" y="7994"/>
                    <a:pt x="5154" y="8059"/>
                    <a:pt x="5195" y="8108"/>
                  </a:cubicBezTo>
                  <a:cubicBezTo>
                    <a:pt x="5245" y="8150"/>
                    <a:pt x="5327" y="8018"/>
                    <a:pt x="5245" y="7944"/>
                  </a:cubicBezTo>
                  <a:cubicBezTo>
                    <a:pt x="5154" y="7870"/>
                    <a:pt x="5195" y="7862"/>
                    <a:pt x="5007" y="7870"/>
                  </a:cubicBezTo>
                  <a:close/>
                  <a:moveTo>
                    <a:pt x="10193" y="2692"/>
                  </a:moveTo>
                  <a:cubicBezTo>
                    <a:pt x="10144" y="2774"/>
                    <a:pt x="10004" y="2856"/>
                    <a:pt x="9996" y="2955"/>
                  </a:cubicBezTo>
                  <a:cubicBezTo>
                    <a:pt x="9988" y="3053"/>
                    <a:pt x="9988" y="3119"/>
                    <a:pt x="10021" y="3119"/>
                  </a:cubicBezTo>
                  <a:cubicBezTo>
                    <a:pt x="10062" y="3111"/>
                    <a:pt x="10144" y="3020"/>
                    <a:pt x="10169" y="3061"/>
                  </a:cubicBezTo>
                  <a:cubicBezTo>
                    <a:pt x="10193" y="3111"/>
                    <a:pt x="10160" y="3226"/>
                    <a:pt x="10103" y="3226"/>
                  </a:cubicBezTo>
                  <a:cubicBezTo>
                    <a:pt x="10054" y="3226"/>
                    <a:pt x="10004" y="3193"/>
                    <a:pt x="9939" y="3217"/>
                  </a:cubicBezTo>
                  <a:cubicBezTo>
                    <a:pt x="9865" y="3250"/>
                    <a:pt x="9947" y="3373"/>
                    <a:pt x="9914" y="3422"/>
                  </a:cubicBezTo>
                  <a:cubicBezTo>
                    <a:pt x="9873" y="3463"/>
                    <a:pt x="9816" y="3472"/>
                    <a:pt x="9840" y="3521"/>
                  </a:cubicBezTo>
                  <a:cubicBezTo>
                    <a:pt x="9857" y="3562"/>
                    <a:pt x="9922" y="3587"/>
                    <a:pt x="9898" y="3685"/>
                  </a:cubicBezTo>
                  <a:cubicBezTo>
                    <a:pt x="9865" y="3784"/>
                    <a:pt x="9824" y="3816"/>
                    <a:pt x="9857" y="3849"/>
                  </a:cubicBezTo>
                  <a:cubicBezTo>
                    <a:pt x="9898" y="3882"/>
                    <a:pt x="9988" y="3915"/>
                    <a:pt x="10029" y="3948"/>
                  </a:cubicBezTo>
                  <a:cubicBezTo>
                    <a:pt x="10070" y="3989"/>
                    <a:pt x="10193" y="4063"/>
                    <a:pt x="10185" y="4079"/>
                  </a:cubicBezTo>
                  <a:cubicBezTo>
                    <a:pt x="10177" y="4095"/>
                    <a:pt x="10054" y="4063"/>
                    <a:pt x="10054" y="4087"/>
                  </a:cubicBezTo>
                  <a:cubicBezTo>
                    <a:pt x="10046" y="4104"/>
                    <a:pt x="10128" y="4219"/>
                    <a:pt x="10087" y="4251"/>
                  </a:cubicBezTo>
                  <a:cubicBezTo>
                    <a:pt x="10046" y="4284"/>
                    <a:pt x="9955" y="4219"/>
                    <a:pt x="9963" y="4292"/>
                  </a:cubicBezTo>
                  <a:cubicBezTo>
                    <a:pt x="9963" y="4358"/>
                    <a:pt x="10054" y="4457"/>
                    <a:pt x="10070" y="4539"/>
                  </a:cubicBezTo>
                  <a:cubicBezTo>
                    <a:pt x="10078" y="4621"/>
                    <a:pt x="10054" y="4662"/>
                    <a:pt x="10111" y="4686"/>
                  </a:cubicBezTo>
                  <a:cubicBezTo>
                    <a:pt x="10160" y="4703"/>
                    <a:pt x="10177" y="4711"/>
                    <a:pt x="10292" y="4736"/>
                  </a:cubicBezTo>
                  <a:cubicBezTo>
                    <a:pt x="10398" y="4752"/>
                    <a:pt x="10407" y="4793"/>
                    <a:pt x="10431" y="4760"/>
                  </a:cubicBezTo>
                  <a:cubicBezTo>
                    <a:pt x="10456" y="4727"/>
                    <a:pt x="10439" y="4686"/>
                    <a:pt x="10497" y="4670"/>
                  </a:cubicBezTo>
                  <a:cubicBezTo>
                    <a:pt x="10554" y="4645"/>
                    <a:pt x="10571" y="4850"/>
                    <a:pt x="10628" y="4916"/>
                  </a:cubicBezTo>
                  <a:cubicBezTo>
                    <a:pt x="10677" y="4982"/>
                    <a:pt x="10743" y="4965"/>
                    <a:pt x="10727" y="5047"/>
                  </a:cubicBezTo>
                  <a:cubicBezTo>
                    <a:pt x="10710" y="5129"/>
                    <a:pt x="10563" y="5302"/>
                    <a:pt x="10604" y="5351"/>
                  </a:cubicBezTo>
                  <a:cubicBezTo>
                    <a:pt x="10645" y="5400"/>
                    <a:pt x="10727" y="5376"/>
                    <a:pt x="10743" y="5482"/>
                  </a:cubicBezTo>
                  <a:cubicBezTo>
                    <a:pt x="10760" y="5581"/>
                    <a:pt x="10751" y="5556"/>
                    <a:pt x="10784" y="5655"/>
                  </a:cubicBezTo>
                  <a:cubicBezTo>
                    <a:pt x="10825" y="5761"/>
                    <a:pt x="10866" y="5745"/>
                    <a:pt x="10850" y="5827"/>
                  </a:cubicBezTo>
                  <a:cubicBezTo>
                    <a:pt x="10833" y="5901"/>
                    <a:pt x="10776" y="5893"/>
                    <a:pt x="10784" y="5967"/>
                  </a:cubicBezTo>
                  <a:cubicBezTo>
                    <a:pt x="10784" y="6049"/>
                    <a:pt x="10727" y="6205"/>
                    <a:pt x="10858" y="6246"/>
                  </a:cubicBezTo>
                  <a:cubicBezTo>
                    <a:pt x="10998" y="6287"/>
                    <a:pt x="11014" y="6319"/>
                    <a:pt x="11088" y="6295"/>
                  </a:cubicBezTo>
                  <a:cubicBezTo>
                    <a:pt x="11162" y="6270"/>
                    <a:pt x="11203" y="6172"/>
                    <a:pt x="11277" y="6139"/>
                  </a:cubicBezTo>
                  <a:cubicBezTo>
                    <a:pt x="11359" y="6106"/>
                    <a:pt x="11252" y="6303"/>
                    <a:pt x="11309" y="6303"/>
                  </a:cubicBezTo>
                  <a:cubicBezTo>
                    <a:pt x="11367" y="6303"/>
                    <a:pt x="11449" y="6278"/>
                    <a:pt x="11482" y="6254"/>
                  </a:cubicBezTo>
                  <a:cubicBezTo>
                    <a:pt x="11515" y="6221"/>
                    <a:pt x="11564" y="6155"/>
                    <a:pt x="11646" y="6172"/>
                  </a:cubicBezTo>
                  <a:cubicBezTo>
                    <a:pt x="11728" y="6188"/>
                    <a:pt x="11728" y="6229"/>
                    <a:pt x="11769" y="6213"/>
                  </a:cubicBezTo>
                  <a:cubicBezTo>
                    <a:pt x="11810" y="6196"/>
                    <a:pt x="11876" y="6090"/>
                    <a:pt x="11917" y="6065"/>
                  </a:cubicBezTo>
                  <a:cubicBezTo>
                    <a:pt x="11958" y="6040"/>
                    <a:pt x="11982" y="6188"/>
                    <a:pt x="11974" y="6295"/>
                  </a:cubicBezTo>
                  <a:cubicBezTo>
                    <a:pt x="11974" y="6401"/>
                    <a:pt x="11958" y="6681"/>
                    <a:pt x="11999" y="6672"/>
                  </a:cubicBezTo>
                  <a:cubicBezTo>
                    <a:pt x="12040" y="6664"/>
                    <a:pt x="12204" y="6484"/>
                    <a:pt x="12261" y="6467"/>
                  </a:cubicBezTo>
                  <a:cubicBezTo>
                    <a:pt x="12311" y="6443"/>
                    <a:pt x="12294" y="6443"/>
                    <a:pt x="12442" y="6459"/>
                  </a:cubicBezTo>
                  <a:cubicBezTo>
                    <a:pt x="12590" y="6467"/>
                    <a:pt x="12622" y="6484"/>
                    <a:pt x="12696" y="6451"/>
                  </a:cubicBezTo>
                  <a:cubicBezTo>
                    <a:pt x="12762" y="6418"/>
                    <a:pt x="12795" y="6393"/>
                    <a:pt x="12811" y="6336"/>
                  </a:cubicBezTo>
                  <a:cubicBezTo>
                    <a:pt x="12828" y="6270"/>
                    <a:pt x="12762" y="6229"/>
                    <a:pt x="12828" y="6180"/>
                  </a:cubicBezTo>
                  <a:cubicBezTo>
                    <a:pt x="12893" y="6131"/>
                    <a:pt x="12918" y="6229"/>
                    <a:pt x="13008" y="6311"/>
                  </a:cubicBezTo>
                  <a:cubicBezTo>
                    <a:pt x="13090" y="6401"/>
                    <a:pt x="13082" y="6393"/>
                    <a:pt x="13148" y="6377"/>
                  </a:cubicBezTo>
                  <a:cubicBezTo>
                    <a:pt x="13222" y="6360"/>
                    <a:pt x="13246" y="6295"/>
                    <a:pt x="13279" y="6336"/>
                  </a:cubicBezTo>
                  <a:cubicBezTo>
                    <a:pt x="13304" y="6377"/>
                    <a:pt x="13320" y="6516"/>
                    <a:pt x="13304" y="6574"/>
                  </a:cubicBezTo>
                  <a:cubicBezTo>
                    <a:pt x="13287" y="6631"/>
                    <a:pt x="13254" y="6681"/>
                    <a:pt x="13304" y="6681"/>
                  </a:cubicBezTo>
                  <a:cubicBezTo>
                    <a:pt x="13345" y="6681"/>
                    <a:pt x="13394" y="6590"/>
                    <a:pt x="13468" y="6557"/>
                  </a:cubicBezTo>
                  <a:cubicBezTo>
                    <a:pt x="13542" y="6516"/>
                    <a:pt x="13550" y="6533"/>
                    <a:pt x="13574" y="6492"/>
                  </a:cubicBezTo>
                  <a:cubicBezTo>
                    <a:pt x="13599" y="6451"/>
                    <a:pt x="13607" y="6410"/>
                    <a:pt x="13640" y="6393"/>
                  </a:cubicBezTo>
                  <a:cubicBezTo>
                    <a:pt x="13673" y="6369"/>
                    <a:pt x="13698" y="6443"/>
                    <a:pt x="13714" y="6475"/>
                  </a:cubicBezTo>
                  <a:cubicBezTo>
                    <a:pt x="13730" y="6508"/>
                    <a:pt x="13771" y="6451"/>
                    <a:pt x="13812" y="6451"/>
                  </a:cubicBezTo>
                  <a:cubicBezTo>
                    <a:pt x="13853" y="6451"/>
                    <a:pt x="13829" y="6549"/>
                    <a:pt x="13862" y="6557"/>
                  </a:cubicBezTo>
                  <a:cubicBezTo>
                    <a:pt x="13903" y="6574"/>
                    <a:pt x="13952" y="6533"/>
                    <a:pt x="13968" y="6574"/>
                  </a:cubicBezTo>
                  <a:cubicBezTo>
                    <a:pt x="13977" y="6607"/>
                    <a:pt x="13985" y="6779"/>
                    <a:pt x="13993" y="6861"/>
                  </a:cubicBezTo>
                  <a:cubicBezTo>
                    <a:pt x="14001" y="6943"/>
                    <a:pt x="14009" y="7058"/>
                    <a:pt x="14034" y="7074"/>
                  </a:cubicBezTo>
                  <a:cubicBezTo>
                    <a:pt x="14059" y="7091"/>
                    <a:pt x="14206" y="7009"/>
                    <a:pt x="14321" y="6968"/>
                  </a:cubicBezTo>
                  <a:cubicBezTo>
                    <a:pt x="14428" y="6927"/>
                    <a:pt x="14584" y="6804"/>
                    <a:pt x="14658" y="6787"/>
                  </a:cubicBezTo>
                  <a:cubicBezTo>
                    <a:pt x="14723" y="6779"/>
                    <a:pt x="14789" y="6746"/>
                    <a:pt x="14887" y="6705"/>
                  </a:cubicBezTo>
                  <a:cubicBezTo>
                    <a:pt x="14986" y="6664"/>
                    <a:pt x="14978" y="6722"/>
                    <a:pt x="15002" y="6615"/>
                  </a:cubicBezTo>
                  <a:cubicBezTo>
                    <a:pt x="15027" y="6500"/>
                    <a:pt x="15027" y="6484"/>
                    <a:pt x="15076" y="6418"/>
                  </a:cubicBezTo>
                  <a:cubicBezTo>
                    <a:pt x="15117" y="6352"/>
                    <a:pt x="15175" y="6377"/>
                    <a:pt x="15175" y="6319"/>
                  </a:cubicBezTo>
                  <a:cubicBezTo>
                    <a:pt x="15175" y="6262"/>
                    <a:pt x="15011" y="6172"/>
                    <a:pt x="15043" y="6122"/>
                  </a:cubicBezTo>
                  <a:cubicBezTo>
                    <a:pt x="15068" y="6065"/>
                    <a:pt x="15142" y="6114"/>
                    <a:pt x="15183" y="6122"/>
                  </a:cubicBezTo>
                  <a:cubicBezTo>
                    <a:pt x="15232" y="6139"/>
                    <a:pt x="15273" y="6106"/>
                    <a:pt x="15257" y="6057"/>
                  </a:cubicBezTo>
                  <a:cubicBezTo>
                    <a:pt x="15249" y="6016"/>
                    <a:pt x="15183" y="5934"/>
                    <a:pt x="15208" y="5884"/>
                  </a:cubicBezTo>
                  <a:cubicBezTo>
                    <a:pt x="15240" y="5835"/>
                    <a:pt x="15380" y="5786"/>
                    <a:pt x="15380" y="5745"/>
                  </a:cubicBezTo>
                  <a:cubicBezTo>
                    <a:pt x="15372" y="5712"/>
                    <a:pt x="15183" y="5696"/>
                    <a:pt x="15199" y="5646"/>
                  </a:cubicBezTo>
                  <a:cubicBezTo>
                    <a:pt x="15216" y="5605"/>
                    <a:pt x="15265" y="5589"/>
                    <a:pt x="15281" y="5548"/>
                  </a:cubicBezTo>
                  <a:cubicBezTo>
                    <a:pt x="15298" y="5499"/>
                    <a:pt x="15298" y="5392"/>
                    <a:pt x="15281" y="5384"/>
                  </a:cubicBezTo>
                  <a:cubicBezTo>
                    <a:pt x="15265" y="5376"/>
                    <a:pt x="15109" y="5425"/>
                    <a:pt x="15117" y="5376"/>
                  </a:cubicBezTo>
                  <a:cubicBezTo>
                    <a:pt x="15117" y="5335"/>
                    <a:pt x="15314" y="5261"/>
                    <a:pt x="15355" y="5220"/>
                  </a:cubicBezTo>
                  <a:cubicBezTo>
                    <a:pt x="15396" y="5179"/>
                    <a:pt x="15478" y="5129"/>
                    <a:pt x="15495" y="5064"/>
                  </a:cubicBezTo>
                  <a:cubicBezTo>
                    <a:pt x="15503" y="5006"/>
                    <a:pt x="15421" y="4850"/>
                    <a:pt x="15495" y="4826"/>
                  </a:cubicBezTo>
                  <a:cubicBezTo>
                    <a:pt x="15560" y="4801"/>
                    <a:pt x="15569" y="4957"/>
                    <a:pt x="15643" y="4941"/>
                  </a:cubicBezTo>
                  <a:cubicBezTo>
                    <a:pt x="15716" y="4916"/>
                    <a:pt x="15815" y="4703"/>
                    <a:pt x="15897" y="4637"/>
                  </a:cubicBezTo>
                  <a:cubicBezTo>
                    <a:pt x="15971" y="4571"/>
                    <a:pt x="16012" y="4621"/>
                    <a:pt x="16061" y="4596"/>
                  </a:cubicBezTo>
                  <a:cubicBezTo>
                    <a:pt x="16119" y="4571"/>
                    <a:pt x="16176" y="4407"/>
                    <a:pt x="16160" y="4366"/>
                  </a:cubicBezTo>
                  <a:cubicBezTo>
                    <a:pt x="16151" y="4333"/>
                    <a:pt x="16053" y="4522"/>
                    <a:pt x="15987" y="4424"/>
                  </a:cubicBezTo>
                  <a:cubicBezTo>
                    <a:pt x="15922" y="4325"/>
                    <a:pt x="16004" y="4071"/>
                    <a:pt x="16045" y="3931"/>
                  </a:cubicBezTo>
                  <a:cubicBezTo>
                    <a:pt x="16077" y="3784"/>
                    <a:pt x="16201" y="3562"/>
                    <a:pt x="16258" y="3513"/>
                  </a:cubicBezTo>
                  <a:cubicBezTo>
                    <a:pt x="16307" y="3472"/>
                    <a:pt x="16381" y="3513"/>
                    <a:pt x="16406" y="3472"/>
                  </a:cubicBezTo>
                  <a:cubicBezTo>
                    <a:pt x="16439" y="3431"/>
                    <a:pt x="16258" y="3283"/>
                    <a:pt x="16307" y="3250"/>
                  </a:cubicBezTo>
                  <a:cubicBezTo>
                    <a:pt x="16365" y="3217"/>
                    <a:pt x="16422" y="3258"/>
                    <a:pt x="16496" y="3332"/>
                  </a:cubicBezTo>
                  <a:cubicBezTo>
                    <a:pt x="16578" y="3398"/>
                    <a:pt x="16545" y="3422"/>
                    <a:pt x="16644" y="3431"/>
                  </a:cubicBezTo>
                  <a:cubicBezTo>
                    <a:pt x="16750" y="3447"/>
                    <a:pt x="16906" y="3480"/>
                    <a:pt x="16980" y="3455"/>
                  </a:cubicBezTo>
                  <a:cubicBezTo>
                    <a:pt x="17046" y="3439"/>
                    <a:pt x="17095" y="3349"/>
                    <a:pt x="17087" y="3332"/>
                  </a:cubicBezTo>
                  <a:cubicBezTo>
                    <a:pt x="17087" y="3308"/>
                    <a:pt x="16947" y="3258"/>
                    <a:pt x="16898" y="3217"/>
                  </a:cubicBezTo>
                  <a:cubicBezTo>
                    <a:pt x="16849" y="3176"/>
                    <a:pt x="16701" y="3078"/>
                    <a:pt x="16619" y="2996"/>
                  </a:cubicBezTo>
                  <a:cubicBezTo>
                    <a:pt x="16537" y="2914"/>
                    <a:pt x="16192" y="2659"/>
                    <a:pt x="16201" y="2610"/>
                  </a:cubicBezTo>
                  <a:cubicBezTo>
                    <a:pt x="16209" y="2569"/>
                    <a:pt x="16398" y="2536"/>
                    <a:pt x="16398" y="2479"/>
                  </a:cubicBezTo>
                  <a:cubicBezTo>
                    <a:pt x="16398" y="2429"/>
                    <a:pt x="16389" y="2356"/>
                    <a:pt x="16373" y="2315"/>
                  </a:cubicBezTo>
                  <a:cubicBezTo>
                    <a:pt x="16356" y="2282"/>
                    <a:pt x="16143" y="2150"/>
                    <a:pt x="16143" y="2093"/>
                  </a:cubicBezTo>
                  <a:cubicBezTo>
                    <a:pt x="16143" y="2036"/>
                    <a:pt x="16168" y="2003"/>
                    <a:pt x="16135" y="2003"/>
                  </a:cubicBezTo>
                  <a:cubicBezTo>
                    <a:pt x="16094" y="1994"/>
                    <a:pt x="16045" y="2019"/>
                    <a:pt x="16045" y="1986"/>
                  </a:cubicBezTo>
                  <a:cubicBezTo>
                    <a:pt x="16045" y="1962"/>
                    <a:pt x="16094" y="1896"/>
                    <a:pt x="16077" y="1855"/>
                  </a:cubicBezTo>
                  <a:cubicBezTo>
                    <a:pt x="16069" y="1822"/>
                    <a:pt x="15798" y="1773"/>
                    <a:pt x="15848" y="1740"/>
                  </a:cubicBezTo>
                  <a:cubicBezTo>
                    <a:pt x="15897" y="1707"/>
                    <a:pt x="15946" y="1715"/>
                    <a:pt x="15954" y="1691"/>
                  </a:cubicBezTo>
                  <a:cubicBezTo>
                    <a:pt x="15963" y="1666"/>
                    <a:pt x="15979" y="1625"/>
                    <a:pt x="15954" y="1592"/>
                  </a:cubicBezTo>
                  <a:cubicBezTo>
                    <a:pt x="15938" y="1560"/>
                    <a:pt x="15889" y="1535"/>
                    <a:pt x="15848" y="1535"/>
                  </a:cubicBezTo>
                  <a:cubicBezTo>
                    <a:pt x="15807" y="1535"/>
                    <a:pt x="15725" y="1576"/>
                    <a:pt x="15692" y="1527"/>
                  </a:cubicBezTo>
                  <a:cubicBezTo>
                    <a:pt x="15667" y="1477"/>
                    <a:pt x="15675" y="1453"/>
                    <a:pt x="15782" y="1428"/>
                  </a:cubicBezTo>
                  <a:cubicBezTo>
                    <a:pt x="15889" y="1404"/>
                    <a:pt x="15971" y="1428"/>
                    <a:pt x="16004" y="1420"/>
                  </a:cubicBezTo>
                  <a:cubicBezTo>
                    <a:pt x="16036" y="1404"/>
                    <a:pt x="15987" y="1322"/>
                    <a:pt x="16028" y="1313"/>
                  </a:cubicBezTo>
                  <a:cubicBezTo>
                    <a:pt x="16077" y="1297"/>
                    <a:pt x="16135" y="1346"/>
                    <a:pt x="16184" y="1322"/>
                  </a:cubicBezTo>
                  <a:cubicBezTo>
                    <a:pt x="16225" y="1297"/>
                    <a:pt x="15971" y="1182"/>
                    <a:pt x="16028" y="1108"/>
                  </a:cubicBezTo>
                  <a:cubicBezTo>
                    <a:pt x="16045" y="1092"/>
                    <a:pt x="16061" y="1075"/>
                    <a:pt x="16077" y="1059"/>
                  </a:cubicBezTo>
                  <a:cubicBezTo>
                    <a:pt x="15963" y="1034"/>
                    <a:pt x="15839" y="1010"/>
                    <a:pt x="15766" y="1001"/>
                  </a:cubicBezTo>
                  <a:cubicBezTo>
                    <a:pt x="15692" y="985"/>
                    <a:pt x="15577" y="985"/>
                    <a:pt x="15462" y="977"/>
                  </a:cubicBezTo>
                  <a:cubicBezTo>
                    <a:pt x="15281" y="969"/>
                    <a:pt x="15093" y="969"/>
                    <a:pt x="14994" y="969"/>
                  </a:cubicBezTo>
                  <a:cubicBezTo>
                    <a:pt x="14904" y="969"/>
                    <a:pt x="14855" y="1043"/>
                    <a:pt x="14805" y="1116"/>
                  </a:cubicBezTo>
                  <a:cubicBezTo>
                    <a:pt x="14773" y="1166"/>
                    <a:pt x="14748" y="1207"/>
                    <a:pt x="14707" y="1239"/>
                  </a:cubicBezTo>
                  <a:cubicBezTo>
                    <a:pt x="14658" y="1289"/>
                    <a:pt x="14691" y="1387"/>
                    <a:pt x="14715" y="1469"/>
                  </a:cubicBezTo>
                  <a:cubicBezTo>
                    <a:pt x="14732" y="1519"/>
                    <a:pt x="14740" y="1568"/>
                    <a:pt x="14740" y="1601"/>
                  </a:cubicBezTo>
                  <a:lnTo>
                    <a:pt x="14740" y="1617"/>
                  </a:lnTo>
                  <a:cubicBezTo>
                    <a:pt x="14732" y="1707"/>
                    <a:pt x="14715" y="1822"/>
                    <a:pt x="14666" y="1912"/>
                  </a:cubicBezTo>
                  <a:cubicBezTo>
                    <a:pt x="14625" y="1986"/>
                    <a:pt x="14559" y="1978"/>
                    <a:pt x="14502" y="1978"/>
                  </a:cubicBezTo>
                  <a:cubicBezTo>
                    <a:pt x="14485" y="1978"/>
                    <a:pt x="14469" y="1978"/>
                    <a:pt x="14461" y="1978"/>
                  </a:cubicBezTo>
                  <a:cubicBezTo>
                    <a:pt x="14444" y="1986"/>
                    <a:pt x="14403" y="2027"/>
                    <a:pt x="14379" y="2077"/>
                  </a:cubicBezTo>
                  <a:cubicBezTo>
                    <a:pt x="14362" y="2093"/>
                    <a:pt x="14346" y="2109"/>
                    <a:pt x="14338" y="2118"/>
                  </a:cubicBezTo>
                  <a:cubicBezTo>
                    <a:pt x="14329" y="2126"/>
                    <a:pt x="14346" y="2150"/>
                    <a:pt x="14370" y="2175"/>
                  </a:cubicBezTo>
                  <a:cubicBezTo>
                    <a:pt x="14395" y="2216"/>
                    <a:pt x="14428" y="2257"/>
                    <a:pt x="14428" y="2306"/>
                  </a:cubicBezTo>
                  <a:cubicBezTo>
                    <a:pt x="14428" y="2388"/>
                    <a:pt x="14370" y="2405"/>
                    <a:pt x="14297" y="2429"/>
                  </a:cubicBezTo>
                  <a:cubicBezTo>
                    <a:pt x="14264" y="2438"/>
                    <a:pt x="14223" y="2454"/>
                    <a:pt x="14190" y="2470"/>
                  </a:cubicBezTo>
                  <a:cubicBezTo>
                    <a:pt x="14157" y="2495"/>
                    <a:pt x="14165" y="2520"/>
                    <a:pt x="14182" y="2536"/>
                  </a:cubicBezTo>
                  <a:cubicBezTo>
                    <a:pt x="14182" y="2544"/>
                    <a:pt x="14190" y="2553"/>
                    <a:pt x="14190" y="2561"/>
                  </a:cubicBezTo>
                  <a:lnTo>
                    <a:pt x="14190" y="2561"/>
                  </a:lnTo>
                  <a:cubicBezTo>
                    <a:pt x="14215" y="2594"/>
                    <a:pt x="14231" y="2626"/>
                    <a:pt x="14231" y="2659"/>
                  </a:cubicBezTo>
                  <a:lnTo>
                    <a:pt x="14231" y="2659"/>
                  </a:lnTo>
                  <a:cubicBezTo>
                    <a:pt x="14223" y="2708"/>
                    <a:pt x="14206" y="2725"/>
                    <a:pt x="14165" y="2750"/>
                  </a:cubicBezTo>
                  <a:cubicBezTo>
                    <a:pt x="14149" y="2766"/>
                    <a:pt x="14116" y="2791"/>
                    <a:pt x="14075" y="2840"/>
                  </a:cubicBezTo>
                  <a:cubicBezTo>
                    <a:pt x="14018" y="2905"/>
                    <a:pt x="14001" y="2971"/>
                    <a:pt x="13993" y="3012"/>
                  </a:cubicBezTo>
                  <a:cubicBezTo>
                    <a:pt x="13985" y="3037"/>
                    <a:pt x="13977" y="3061"/>
                    <a:pt x="13968" y="3078"/>
                  </a:cubicBezTo>
                  <a:lnTo>
                    <a:pt x="13968" y="3078"/>
                  </a:lnTo>
                  <a:cubicBezTo>
                    <a:pt x="13936" y="3119"/>
                    <a:pt x="13829" y="3119"/>
                    <a:pt x="13739" y="3111"/>
                  </a:cubicBezTo>
                  <a:cubicBezTo>
                    <a:pt x="13706" y="3111"/>
                    <a:pt x="13681" y="3111"/>
                    <a:pt x="13665" y="3111"/>
                  </a:cubicBezTo>
                  <a:cubicBezTo>
                    <a:pt x="13624" y="3111"/>
                    <a:pt x="13468" y="3168"/>
                    <a:pt x="13361" y="3201"/>
                  </a:cubicBezTo>
                  <a:cubicBezTo>
                    <a:pt x="13320" y="3217"/>
                    <a:pt x="13287" y="3226"/>
                    <a:pt x="13271" y="3234"/>
                  </a:cubicBezTo>
                  <a:cubicBezTo>
                    <a:pt x="13230" y="3242"/>
                    <a:pt x="13172" y="3242"/>
                    <a:pt x="13107" y="3226"/>
                  </a:cubicBezTo>
                  <a:cubicBezTo>
                    <a:pt x="13008" y="3209"/>
                    <a:pt x="12910" y="3168"/>
                    <a:pt x="12860" y="3152"/>
                  </a:cubicBezTo>
                  <a:cubicBezTo>
                    <a:pt x="12795" y="3119"/>
                    <a:pt x="12803" y="3070"/>
                    <a:pt x="12811" y="3020"/>
                  </a:cubicBezTo>
                  <a:cubicBezTo>
                    <a:pt x="12819" y="2996"/>
                    <a:pt x="12828" y="2979"/>
                    <a:pt x="12819" y="2963"/>
                  </a:cubicBezTo>
                  <a:cubicBezTo>
                    <a:pt x="12803" y="2946"/>
                    <a:pt x="12532" y="3004"/>
                    <a:pt x="12368" y="3037"/>
                  </a:cubicBezTo>
                  <a:cubicBezTo>
                    <a:pt x="12311" y="3053"/>
                    <a:pt x="12270" y="3061"/>
                    <a:pt x="12253" y="3061"/>
                  </a:cubicBezTo>
                  <a:cubicBezTo>
                    <a:pt x="12229" y="3061"/>
                    <a:pt x="12237" y="3086"/>
                    <a:pt x="12237" y="3119"/>
                  </a:cubicBezTo>
                  <a:cubicBezTo>
                    <a:pt x="12245" y="3152"/>
                    <a:pt x="12253" y="3193"/>
                    <a:pt x="12245" y="3242"/>
                  </a:cubicBezTo>
                  <a:cubicBezTo>
                    <a:pt x="12229" y="3349"/>
                    <a:pt x="12089" y="3365"/>
                    <a:pt x="11974" y="3381"/>
                  </a:cubicBezTo>
                  <a:cubicBezTo>
                    <a:pt x="11941" y="3390"/>
                    <a:pt x="11917" y="3390"/>
                    <a:pt x="11892" y="3390"/>
                  </a:cubicBezTo>
                  <a:cubicBezTo>
                    <a:pt x="11818" y="3406"/>
                    <a:pt x="11753" y="3390"/>
                    <a:pt x="11687" y="3373"/>
                  </a:cubicBezTo>
                  <a:cubicBezTo>
                    <a:pt x="11638" y="3357"/>
                    <a:pt x="11597" y="3349"/>
                    <a:pt x="11564" y="3349"/>
                  </a:cubicBezTo>
                  <a:cubicBezTo>
                    <a:pt x="11515" y="3357"/>
                    <a:pt x="11441" y="3381"/>
                    <a:pt x="11342" y="3414"/>
                  </a:cubicBezTo>
                  <a:cubicBezTo>
                    <a:pt x="11260" y="3439"/>
                    <a:pt x="11170" y="3463"/>
                    <a:pt x="11080" y="3496"/>
                  </a:cubicBezTo>
                  <a:cubicBezTo>
                    <a:pt x="10883" y="3546"/>
                    <a:pt x="10686" y="3291"/>
                    <a:pt x="10571" y="3135"/>
                  </a:cubicBezTo>
                  <a:cubicBezTo>
                    <a:pt x="10538" y="3094"/>
                    <a:pt x="10513" y="3053"/>
                    <a:pt x="10497" y="3037"/>
                  </a:cubicBezTo>
                  <a:lnTo>
                    <a:pt x="10497" y="3037"/>
                  </a:lnTo>
                  <a:cubicBezTo>
                    <a:pt x="10431" y="2971"/>
                    <a:pt x="10398" y="2914"/>
                    <a:pt x="10374" y="2856"/>
                  </a:cubicBezTo>
                  <a:cubicBezTo>
                    <a:pt x="10357" y="2832"/>
                    <a:pt x="10349" y="2815"/>
                    <a:pt x="10341" y="2791"/>
                  </a:cubicBezTo>
                  <a:cubicBezTo>
                    <a:pt x="10308" y="2741"/>
                    <a:pt x="10325" y="2667"/>
                    <a:pt x="10349" y="2594"/>
                  </a:cubicBezTo>
                  <a:cubicBezTo>
                    <a:pt x="10341" y="2602"/>
                    <a:pt x="10325" y="2618"/>
                    <a:pt x="10300" y="2635"/>
                  </a:cubicBezTo>
                  <a:cubicBezTo>
                    <a:pt x="10226" y="2676"/>
                    <a:pt x="10259" y="2643"/>
                    <a:pt x="10193" y="2692"/>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74"/>
            <p:cNvSpPr/>
            <p:nvPr/>
          </p:nvSpPr>
          <p:spPr>
            <a:xfrm>
              <a:off x="5346800" y="2813575"/>
              <a:ext cx="825825" cy="302025"/>
            </a:xfrm>
            <a:custGeom>
              <a:avLst/>
              <a:gdLst/>
              <a:ahLst/>
              <a:cxnLst/>
              <a:rect l="l" t="t" r="r" b="b"/>
              <a:pathLst>
                <a:path w="33033" h="12081" fill="none" extrusionOk="0">
                  <a:moveTo>
                    <a:pt x="17448" y="10193"/>
                  </a:moveTo>
                  <a:cubicBezTo>
                    <a:pt x="17448" y="10275"/>
                    <a:pt x="17341" y="10431"/>
                    <a:pt x="17407" y="10431"/>
                  </a:cubicBezTo>
                  <a:cubicBezTo>
                    <a:pt x="17481" y="10423"/>
                    <a:pt x="17555" y="10398"/>
                    <a:pt x="17571" y="10308"/>
                  </a:cubicBezTo>
                  <a:cubicBezTo>
                    <a:pt x="17588" y="10218"/>
                    <a:pt x="17555" y="10160"/>
                    <a:pt x="17489" y="10127"/>
                  </a:cubicBezTo>
                  <a:cubicBezTo>
                    <a:pt x="17423" y="10095"/>
                    <a:pt x="17423" y="10119"/>
                    <a:pt x="17448" y="10193"/>
                  </a:cubicBezTo>
                  <a:close/>
                  <a:moveTo>
                    <a:pt x="18293" y="10078"/>
                  </a:moveTo>
                  <a:cubicBezTo>
                    <a:pt x="18187" y="10086"/>
                    <a:pt x="18121" y="10045"/>
                    <a:pt x="17998" y="10086"/>
                  </a:cubicBezTo>
                  <a:cubicBezTo>
                    <a:pt x="17867" y="10136"/>
                    <a:pt x="17801" y="10127"/>
                    <a:pt x="17768" y="10177"/>
                  </a:cubicBezTo>
                  <a:cubicBezTo>
                    <a:pt x="17735" y="10226"/>
                    <a:pt x="17678" y="10390"/>
                    <a:pt x="17760" y="10406"/>
                  </a:cubicBezTo>
                  <a:cubicBezTo>
                    <a:pt x="17842" y="10431"/>
                    <a:pt x="18022" y="10456"/>
                    <a:pt x="18137" y="10456"/>
                  </a:cubicBezTo>
                  <a:cubicBezTo>
                    <a:pt x="18252" y="10456"/>
                    <a:pt x="18359" y="10439"/>
                    <a:pt x="18425" y="10447"/>
                  </a:cubicBezTo>
                  <a:cubicBezTo>
                    <a:pt x="18490" y="10456"/>
                    <a:pt x="18498" y="10546"/>
                    <a:pt x="18589" y="10529"/>
                  </a:cubicBezTo>
                  <a:cubicBezTo>
                    <a:pt x="18687" y="10505"/>
                    <a:pt x="18777" y="10439"/>
                    <a:pt x="18860" y="10431"/>
                  </a:cubicBezTo>
                  <a:cubicBezTo>
                    <a:pt x="18933" y="10423"/>
                    <a:pt x="18958" y="10497"/>
                    <a:pt x="19065" y="10488"/>
                  </a:cubicBezTo>
                  <a:cubicBezTo>
                    <a:pt x="19180" y="10480"/>
                    <a:pt x="19278" y="10431"/>
                    <a:pt x="19344" y="10415"/>
                  </a:cubicBezTo>
                  <a:cubicBezTo>
                    <a:pt x="19409" y="10406"/>
                    <a:pt x="19532" y="10423"/>
                    <a:pt x="19541" y="10365"/>
                  </a:cubicBezTo>
                  <a:cubicBezTo>
                    <a:pt x="19549" y="10300"/>
                    <a:pt x="19491" y="10250"/>
                    <a:pt x="19336" y="10218"/>
                  </a:cubicBezTo>
                  <a:cubicBezTo>
                    <a:pt x="19180" y="10185"/>
                    <a:pt x="19032" y="10160"/>
                    <a:pt x="19015" y="10209"/>
                  </a:cubicBezTo>
                  <a:cubicBezTo>
                    <a:pt x="18991" y="10250"/>
                    <a:pt x="18974" y="10341"/>
                    <a:pt x="18933" y="10308"/>
                  </a:cubicBezTo>
                  <a:cubicBezTo>
                    <a:pt x="18884" y="10275"/>
                    <a:pt x="18687" y="10111"/>
                    <a:pt x="18613" y="10095"/>
                  </a:cubicBezTo>
                  <a:cubicBezTo>
                    <a:pt x="18531" y="10078"/>
                    <a:pt x="18474" y="10045"/>
                    <a:pt x="18293" y="10078"/>
                  </a:cubicBezTo>
                  <a:close/>
                  <a:moveTo>
                    <a:pt x="19894" y="10037"/>
                  </a:moveTo>
                  <a:cubicBezTo>
                    <a:pt x="19812" y="10078"/>
                    <a:pt x="19754" y="10152"/>
                    <a:pt x="19738" y="10209"/>
                  </a:cubicBezTo>
                  <a:cubicBezTo>
                    <a:pt x="19721" y="10259"/>
                    <a:pt x="19680" y="10316"/>
                    <a:pt x="19721" y="10332"/>
                  </a:cubicBezTo>
                  <a:cubicBezTo>
                    <a:pt x="19762" y="10349"/>
                    <a:pt x="19894" y="10250"/>
                    <a:pt x="19918" y="10218"/>
                  </a:cubicBezTo>
                  <a:cubicBezTo>
                    <a:pt x="19943" y="10185"/>
                    <a:pt x="20008" y="10160"/>
                    <a:pt x="20000" y="10086"/>
                  </a:cubicBezTo>
                  <a:cubicBezTo>
                    <a:pt x="20000" y="10021"/>
                    <a:pt x="20066" y="9988"/>
                    <a:pt x="19894" y="10037"/>
                  </a:cubicBezTo>
                  <a:close/>
                  <a:moveTo>
                    <a:pt x="20361" y="10119"/>
                  </a:moveTo>
                  <a:cubicBezTo>
                    <a:pt x="20296" y="10185"/>
                    <a:pt x="20181" y="10218"/>
                    <a:pt x="20181" y="10259"/>
                  </a:cubicBezTo>
                  <a:cubicBezTo>
                    <a:pt x="20181" y="10300"/>
                    <a:pt x="20386" y="10357"/>
                    <a:pt x="20419" y="10308"/>
                  </a:cubicBezTo>
                  <a:cubicBezTo>
                    <a:pt x="20460" y="10259"/>
                    <a:pt x="20460" y="10209"/>
                    <a:pt x="20443" y="10136"/>
                  </a:cubicBezTo>
                  <a:cubicBezTo>
                    <a:pt x="20427" y="10062"/>
                    <a:pt x="20443" y="10078"/>
                    <a:pt x="20361" y="10119"/>
                  </a:cubicBezTo>
                  <a:close/>
                  <a:moveTo>
                    <a:pt x="20558" y="10012"/>
                  </a:moveTo>
                  <a:cubicBezTo>
                    <a:pt x="20575" y="10086"/>
                    <a:pt x="20575" y="10144"/>
                    <a:pt x="20624" y="10103"/>
                  </a:cubicBezTo>
                  <a:cubicBezTo>
                    <a:pt x="20681" y="10062"/>
                    <a:pt x="20714" y="10078"/>
                    <a:pt x="20731" y="9988"/>
                  </a:cubicBezTo>
                  <a:cubicBezTo>
                    <a:pt x="20739" y="9898"/>
                    <a:pt x="20542" y="9914"/>
                    <a:pt x="20558" y="10012"/>
                  </a:cubicBezTo>
                  <a:close/>
                  <a:moveTo>
                    <a:pt x="20862" y="10062"/>
                  </a:moveTo>
                  <a:cubicBezTo>
                    <a:pt x="20796" y="10111"/>
                    <a:pt x="20739" y="10144"/>
                    <a:pt x="20747" y="10185"/>
                  </a:cubicBezTo>
                  <a:cubicBezTo>
                    <a:pt x="20764" y="10226"/>
                    <a:pt x="20796" y="10332"/>
                    <a:pt x="20846" y="10308"/>
                  </a:cubicBezTo>
                  <a:cubicBezTo>
                    <a:pt x="20895" y="10291"/>
                    <a:pt x="20919" y="10193"/>
                    <a:pt x="20928" y="10136"/>
                  </a:cubicBezTo>
                  <a:cubicBezTo>
                    <a:pt x="20928" y="10070"/>
                    <a:pt x="20969" y="10004"/>
                    <a:pt x="20862" y="10062"/>
                  </a:cubicBezTo>
                  <a:close/>
                  <a:moveTo>
                    <a:pt x="21338" y="9955"/>
                  </a:moveTo>
                  <a:cubicBezTo>
                    <a:pt x="21133" y="9939"/>
                    <a:pt x="21133" y="9971"/>
                    <a:pt x="21125" y="10012"/>
                  </a:cubicBezTo>
                  <a:cubicBezTo>
                    <a:pt x="21116" y="10062"/>
                    <a:pt x="21002" y="10144"/>
                    <a:pt x="21059" y="10152"/>
                  </a:cubicBezTo>
                  <a:cubicBezTo>
                    <a:pt x="21108" y="10168"/>
                    <a:pt x="21223" y="10127"/>
                    <a:pt x="21330" y="10111"/>
                  </a:cubicBezTo>
                  <a:cubicBezTo>
                    <a:pt x="21436" y="10086"/>
                    <a:pt x="21535" y="10136"/>
                    <a:pt x="21560" y="10070"/>
                  </a:cubicBezTo>
                  <a:cubicBezTo>
                    <a:pt x="21576" y="10012"/>
                    <a:pt x="21420" y="9947"/>
                    <a:pt x="21338" y="9955"/>
                  </a:cubicBezTo>
                  <a:close/>
                  <a:moveTo>
                    <a:pt x="22241" y="9619"/>
                  </a:moveTo>
                  <a:cubicBezTo>
                    <a:pt x="22347" y="9643"/>
                    <a:pt x="22315" y="9660"/>
                    <a:pt x="22413" y="9610"/>
                  </a:cubicBezTo>
                  <a:cubicBezTo>
                    <a:pt x="22512" y="9569"/>
                    <a:pt x="22569" y="9536"/>
                    <a:pt x="22626" y="9520"/>
                  </a:cubicBezTo>
                  <a:cubicBezTo>
                    <a:pt x="22676" y="9495"/>
                    <a:pt x="22848" y="9635"/>
                    <a:pt x="22782" y="9668"/>
                  </a:cubicBezTo>
                  <a:cubicBezTo>
                    <a:pt x="22725" y="9692"/>
                    <a:pt x="22643" y="9791"/>
                    <a:pt x="22561" y="9799"/>
                  </a:cubicBezTo>
                  <a:cubicBezTo>
                    <a:pt x="22487" y="9815"/>
                    <a:pt x="22265" y="9774"/>
                    <a:pt x="22224" y="9783"/>
                  </a:cubicBezTo>
                  <a:cubicBezTo>
                    <a:pt x="22183" y="9799"/>
                    <a:pt x="22036" y="9889"/>
                    <a:pt x="22044" y="9840"/>
                  </a:cubicBezTo>
                  <a:cubicBezTo>
                    <a:pt x="22044" y="9791"/>
                    <a:pt x="22085" y="9610"/>
                    <a:pt x="22241" y="9619"/>
                  </a:cubicBezTo>
                  <a:close/>
                  <a:moveTo>
                    <a:pt x="24777" y="9717"/>
                  </a:moveTo>
                  <a:cubicBezTo>
                    <a:pt x="24752" y="9766"/>
                    <a:pt x="24809" y="9840"/>
                    <a:pt x="24859" y="9898"/>
                  </a:cubicBezTo>
                  <a:cubicBezTo>
                    <a:pt x="24908" y="9947"/>
                    <a:pt x="24974" y="10004"/>
                    <a:pt x="24974" y="9955"/>
                  </a:cubicBezTo>
                  <a:cubicBezTo>
                    <a:pt x="24982" y="9906"/>
                    <a:pt x="25064" y="9758"/>
                    <a:pt x="24974" y="9742"/>
                  </a:cubicBezTo>
                  <a:cubicBezTo>
                    <a:pt x="24883" y="9725"/>
                    <a:pt x="24834" y="9610"/>
                    <a:pt x="24777" y="9717"/>
                  </a:cubicBezTo>
                  <a:close/>
                  <a:moveTo>
                    <a:pt x="25671" y="9996"/>
                  </a:moveTo>
                  <a:cubicBezTo>
                    <a:pt x="25622" y="10037"/>
                    <a:pt x="25466" y="10201"/>
                    <a:pt x="25507" y="10193"/>
                  </a:cubicBezTo>
                  <a:cubicBezTo>
                    <a:pt x="25548" y="10185"/>
                    <a:pt x="25975" y="10086"/>
                    <a:pt x="25893" y="10037"/>
                  </a:cubicBezTo>
                  <a:cubicBezTo>
                    <a:pt x="25811" y="9988"/>
                    <a:pt x="25729" y="9955"/>
                    <a:pt x="25671" y="9996"/>
                  </a:cubicBezTo>
                  <a:close/>
                  <a:moveTo>
                    <a:pt x="25885" y="9651"/>
                  </a:moveTo>
                  <a:cubicBezTo>
                    <a:pt x="25893" y="9725"/>
                    <a:pt x="25893" y="9840"/>
                    <a:pt x="25934" y="9840"/>
                  </a:cubicBezTo>
                  <a:cubicBezTo>
                    <a:pt x="25975" y="9840"/>
                    <a:pt x="25999" y="9857"/>
                    <a:pt x="26049" y="9832"/>
                  </a:cubicBezTo>
                  <a:cubicBezTo>
                    <a:pt x="26098" y="9807"/>
                    <a:pt x="26172" y="9619"/>
                    <a:pt x="26213" y="9577"/>
                  </a:cubicBezTo>
                  <a:cubicBezTo>
                    <a:pt x="26262" y="9536"/>
                    <a:pt x="26303" y="9528"/>
                    <a:pt x="26303" y="9463"/>
                  </a:cubicBezTo>
                  <a:cubicBezTo>
                    <a:pt x="26303" y="9405"/>
                    <a:pt x="26237" y="9356"/>
                    <a:pt x="26254" y="9315"/>
                  </a:cubicBezTo>
                  <a:cubicBezTo>
                    <a:pt x="26270" y="9266"/>
                    <a:pt x="26336" y="9167"/>
                    <a:pt x="26262" y="9159"/>
                  </a:cubicBezTo>
                  <a:cubicBezTo>
                    <a:pt x="26196" y="9151"/>
                    <a:pt x="26065" y="9307"/>
                    <a:pt x="26049" y="9381"/>
                  </a:cubicBezTo>
                  <a:cubicBezTo>
                    <a:pt x="26032" y="9454"/>
                    <a:pt x="25975" y="9463"/>
                    <a:pt x="25967" y="9504"/>
                  </a:cubicBezTo>
                  <a:cubicBezTo>
                    <a:pt x="25958" y="9545"/>
                    <a:pt x="25991" y="9594"/>
                    <a:pt x="25958" y="9602"/>
                  </a:cubicBezTo>
                  <a:cubicBezTo>
                    <a:pt x="25926" y="9610"/>
                    <a:pt x="25901" y="9594"/>
                    <a:pt x="25885" y="9651"/>
                  </a:cubicBezTo>
                  <a:close/>
                  <a:moveTo>
                    <a:pt x="19295" y="3324"/>
                  </a:moveTo>
                  <a:cubicBezTo>
                    <a:pt x="19139" y="3332"/>
                    <a:pt x="19114" y="3414"/>
                    <a:pt x="19040" y="3308"/>
                  </a:cubicBezTo>
                  <a:cubicBezTo>
                    <a:pt x="18966" y="3209"/>
                    <a:pt x="19032" y="3160"/>
                    <a:pt x="18909" y="3160"/>
                  </a:cubicBezTo>
                  <a:cubicBezTo>
                    <a:pt x="18794" y="3160"/>
                    <a:pt x="18868" y="3209"/>
                    <a:pt x="18720" y="3168"/>
                  </a:cubicBezTo>
                  <a:cubicBezTo>
                    <a:pt x="18581" y="3127"/>
                    <a:pt x="18515" y="2988"/>
                    <a:pt x="18490" y="3102"/>
                  </a:cubicBezTo>
                  <a:cubicBezTo>
                    <a:pt x="18466" y="3209"/>
                    <a:pt x="18498" y="3258"/>
                    <a:pt x="18449" y="3316"/>
                  </a:cubicBezTo>
                  <a:cubicBezTo>
                    <a:pt x="18400" y="3373"/>
                    <a:pt x="18367" y="3505"/>
                    <a:pt x="18301" y="3488"/>
                  </a:cubicBezTo>
                  <a:cubicBezTo>
                    <a:pt x="18228" y="3472"/>
                    <a:pt x="18170" y="3521"/>
                    <a:pt x="18162" y="3439"/>
                  </a:cubicBezTo>
                  <a:cubicBezTo>
                    <a:pt x="18154" y="3357"/>
                    <a:pt x="18105" y="3234"/>
                    <a:pt x="18080" y="3299"/>
                  </a:cubicBezTo>
                  <a:cubicBezTo>
                    <a:pt x="18047" y="3365"/>
                    <a:pt x="18080" y="3496"/>
                    <a:pt x="17957" y="3505"/>
                  </a:cubicBezTo>
                  <a:cubicBezTo>
                    <a:pt x="17842" y="3513"/>
                    <a:pt x="17784" y="3537"/>
                    <a:pt x="17784" y="3603"/>
                  </a:cubicBezTo>
                  <a:cubicBezTo>
                    <a:pt x="17784" y="3669"/>
                    <a:pt x="17801" y="3743"/>
                    <a:pt x="17760" y="3833"/>
                  </a:cubicBezTo>
                  <a:cubicBezTo>
                    <a:pt x="17711" y="3915"/>
                    <a:pt x="17850" y="4022"/>
                    <a:pt x="17653" y="4013"/>
                  </a:cubicBezTo>
                  <a:cubicBezTo>
                    <a:pt x="17448" y="4013"/>
                    <a:pt x="17661" y="4087"/>
                    <a:pt x="17711" y="4186"/>
                  </a:cubicBezTo>
                  <a:cubicBezTo>
                    <a:pt x="17760" y="4284"/>
                    <a:pt x="17743" y="4342"/>
                    <a:pt x="17727" y="4407"/>
                  </a:cubicBezTo>
                  <a:cubicBezTo>
                    <a:pt x="17711" y="4465"/>
                    <a:pt x="17776" y="4637"/>
                    <a:pt x="17719" y="4653"/>
                  </a:cubicBezTo>
                  <a:cubicBezTo>
                    <a:pt x="17670" y="4678"/>
                    <a:pt x="17702" y="4580"/>
                    <a:pt x="17620" y="4563"/>
                  </a:cubicBezTo>
                  <a:cubicBezTo>
                    <a:pt x="17538" y="4547"/>
                    <a:pt x="17489" y="4785"/>
                    <a:pt x="17407" y="4891"/>
                  </a:cubicBezTo>
                  <a:cubicBezTo>
                    <a:pt x="17333" y="5006"/>
                    <a:pt x="17399" y="5088"/>
                    <a:pt x="17399" y="5203"/>
                  </a:cubicBezTo>
                  <a:cubicBezTo>
                    <a:pt x="17399" y="5310"/>
                    <a:pt x="17415" y="5343"/>
                    <a:pt x="17366" y="5417"/>
                  </a:cubicBezTo>
                  <a:cubicBezTo>
                    <a:pt x="17317" y="5499"/>
                    <a:pt x="17317" y="5564"/>
                    <a:pt x="17153" y="5737"/>
                  </a:cubicBezTo>
                  <a:cubicBezTo>
                    <a:pt x="16997" y="5901"/>
                    <a:pt x="16956" y="5909"/>
                    <a:pt x="16988" y="6016"/>
                  </a:cubicBezTo>
                  <a:cubicBezTo>
                    <a:pt x="17021" y="6114"/>
                    <a:pt x="17079" y="6106"/>
                    <a:pt x="17062" y="6180"/>
                  </a:cubicBezTo>
                  <a:cubicBezTo>
                    <a:pt x="17046" y="6262"/>
                    <a:pt x="16939" y="6262"/>
                    <a:pt x="16972" y="6336"/>
                  </a:cubicBezTo>
                  <a:cubicBezTo>
                    <a:pt x="17005" y="6418"/>
                    <a:pt x="17046" y="6418"/>
                    <a:pt x="17079" y="6508"/>
                  </a:cubicBezTo>
                  <a:cubicBezTo>
                    <a:pt x="17112" y="6598"/>
                    <a:pt x="17062" y="6639"/>
                    <a:pt x="17144" y="6639"/>
                  </a:cubicBezTo>
                  <a:cubicBezTo>
                    <a:pt x="17226" y="6639"/>
                    <a:pt x="17284" y="6615"/>
                    <a:pt x="17366" y="6607"/>
                  </a:cubicBezTo>
                  <a:cubicBezTo>
                    <a:pt x="17456" y="6598"/>
                    <a:pt x="17505" y="6549"/>
                    <a:pt x="17514" y="6598"/>
                  </a:cubicBezTo>
                  <a:cubicBezTo>
                    <a:pt x="17530" y="6656"/>
                    <a:pt x="17432" y="6648"/>
                    <a:pt x="17497" y="6763"/>
                  </a:cubicBezTo>
                  <a:cubicBezTo>
                    <a:pt x="17555" y="6869"/>
                    <a:pt x="17563" y="6869"/>
                    <a:pt x="17596" y="6951"/>
                  </a:cubicBezTo>
                  <a:cubicBezTo>
                    <a:pt x="17637" y="7025"/>
                    <a:pt x="17563" y="7033"/>
                    <a:pt x="17563" y="7115"/>
                  </a:cubicBezTo>
                  <a:cubicBezTo>
                    <a:pt x="17563" y="7198"/>
                    <a:pt x="17596" y="7255"/>
                    <a:pt x="17596" y="7321"/>
                  </a:cubicBezTo>
                  <a:cubicBezTo>
                    <a:pt x="17588" y="7378"/>
                    <a:pt x="17571" y="7427"/>
                    <a:pt x="17538" y="7509"/>
                  </a:cubicBezTo>
                  <a:cubicBezTo>
                    <a:pt x="17505" y="7583"/>
                    <a:pt x="17456" y="7698"/>
                    <a:pt x="17448" y="7747"/>
                  </a:cubicBezTo>
                  <a:cubicBezTo>
                    <a:pt x="17440" y="7788"/>
                    <a:pt x="17440" y="7912"/>
                    <a:pt x="17432" y="7953"/>
                  </a:cubicBezTo>
                  <a:cubicBezTo>
                    <a:pt x="17415" y="7994"/>
                    <a:pt x="17391" y="8100"/>
                    <a:pt x="17456" y="8108"/>
                  </a:cubicBezTo>
                  <a:cubicBezTo>
                    <a:pt x="17522" y="8108"/>
                    <a:pt x="17522" y="8067"/>
                    <a:pt x="17555" y="8108"/>
                  </a:cubicBezTo>
                  <a:cubicBezTo>
                    <a:pt x="17588" y="8141"/>
                    <a:pt x="17596" y="8199"/>
                    <a:pt x="17645" y="8191"/>
                  </a:cubicBezTo>
                  <a:cubicBezTo>
                    <a:pt x="17686" y="8182"/>
                    <a:pt x="17711" y="8125"/>
                    <a:pt x="17768" y="8117"/>
                  </a:cubicBezTo>
                  <a:cubicBezTo>
                    <a:pt x="17825" y="8108"/>
                    <a:pt x="17883" y="8125"/>
                    <a:pt x="17932" y="8117"/>
                  </a:cubicBezTo>
                  <a:cubicBezTo>
                    <a:pt x="17990" y="8117"/>
                    <a:pt x="18006" y="8092"/>
                    <a:pt x="18055" y="8084"/>
                  </a:cubicBezTo>
                  <a:cubicBezTo>
                    <a:pt x="18105" y="8076"/>
                    <a:pt x="18187" y="8166"/>
                    <a:pt x="18211" y="8133"/>
                  </a:cubicBezTo>
                  <a:cubicBezTo>
                    <a:pt x="18236" y="8108"/>
                    <a:pt x="18219" y="8018"/>
                    <a:pt x="18154" y="7944"/>
                  </a:cubicBezTo>
                  <a:cubicBezTo>
                    <a:pt x="18088" y="7870"/>
                    <a:pt x="18031" y="7846"/>
                    <a:pt x="18055" y="7797"/>
                  </a:cubicBezTo>
                  <a:cubicBezTo>
                    <a:pt x="18080" y="7747"/>
                    <a:pt x="18195" y="7526"/>
                    <a:pt x="18187" y="7444"/>
                  </a:cubicBezTo>
                  <a:cubicBezTo>
                    <a:pt x="18178" y="7362"/>
                    <a:pt x="18154" y="7280"/>
                    <a:pt x="18162" y="7189"/>
                  </a:cubicBezTo>
                  <a:cubicBezTo>
                    <a:pt x="18170" y="7099"/>
                    <a:pt x="18187" y="6976"/>
                    <a:pt x="18203" y="6836"/>
                  </a:cubicBezTo>
                  <a:cubicBezTo>
                    <a:pt x="18211" y="6705"/>
                    <a:pt x="18236" y="6492"/>
                    <a:pt x="18178" y="6426"/>
                  </a:cubicBezTo>
                  <a:cubicBezTo>
                    <a:pt x="18129" y="6360"/>
                    <a:pt x="18047" y="6328"/>
                    <a:pt x="18047" y="6278"/>
                  </a:cubicBezTo>
                  <a:cubicBezTo>
                    <a:pt x="18055" y="6229"/>
                    <a:pt x="18014" y="6229"/>
                    <a:pt x="18063" y="6180"/>
                  </a:cubicBezTo>
                  <a:cubicBezTo>
                    <a:pt x="18121" y="6131"/>
                    <a:pt x="18318" y="5999"/>
                    <a:pt x="18384" y="5983"/>
                  </a:cubicBezTo>
                  <a:cubicBezTo>
                    <a:pt x="18449" y="5975"/>
                    <a:pt x="18556" y="5958"/>
                    <a:pt x="18597" y="5983"/>
                  </a:cubicBezTo>
                  <a:cubicBezTo>
                    <a:pt x="18638" y="6008"/>
                    <a:pt x="18679" y="6196"/>
                    <a:pt x="18671" y="6254"/>
                  </a:cubicBezTo>
                  <a:cubicBezTo>
                    <a:pt x="18663" y="6303"/>
                    <a:pt x="18646" y="6344"/>
                    <a:pt x="18605" y="6418"/>
                  </a:cubicBezTo>
                  <a:cubicBezTo>
                    <a:pt x="18572" y="6500"/>
                    <a:pt x="18515" y="6500"/>
                    <a:pt x="18548" y="6574"/>
                  </a:cubicBezTo>
                  <a:cubicBezTo>
                    <a:pt x="18581" y="6648"/>
                    <a:pt x="18720" y="6845"/>
                    <a:pt x="18835" y="6910"/>
                  </a:cubicBezTo>
                  <a:cubicBezTo>
                    <a:pt x="18942" y="6976"/>
                    <a:pt x="19048" y="6919"/>
                    <a:pt x="19032" y="7001"/>
                  </a:cubicBezTo>
                  <a:cubicBezTo>
                    <a:pt x="19015" y="7091"/>
                    <a:pt x="18991" y="7140"/>
                    <a:pt x="18966" y="7206"/>
                  </a:cubicBezTo>
                  <a:cubicBezTo>
                    <a:pt x="18950" y="7263"/>
                    <a:pt x="18933" y="7362"/>
                    <a:pt x="18942" y="7386"/>
                  </a:cubicBezTo>
                  <a:cubicBezTo>
                    <a:pt x="18958" y="7411"/>
                    <a:pt x="18999" y="7526"/>
                    <a:pt x="19122" y="7559"/>
                  </a:cubicBezTo>
                  <a:cubicBezTo>
                    <a:pt x="19237" y="7600"/>
                    <a:pt x="19360" y="7608"/>
                    <a:pt x="19385" y="7567"/>
                  </a:cubicBezTo>
                  <a:cubicBezTo>
                    <a:pt x="19418" y="7526"/>
                    <a:pt x="19459" y="7460"/>
                    <a:pt x="19450" y="7403"/>
                  </a:cubicBezTo>
                  <a:cubicBezTo>
                    <a:pt x="19434" y="7345"/>
                    <a:pt x="19442" y="7321"/>
                    <a:pt x="19516" y="7312"/>
                  </a:cubicBezTo>
                  <a:cubicBezTo>
                    <a:pt x="19598" y="7304"/>
                    <a:pt x="19672" y="7296"/>
                    <a:pt x="19746" y="7280"/>
                  </a:cubicBezTo>
                  <a:cubicBezTo>
                    <a:pt x="19812" y="7263"/>
                    <a:pt x="19959" y="7304"/>
                    <a:pt x="19967" y="7255"/>
                  </a:cubicBezTo>
                  <a:cubicBezTo>
                    <a:pt x="19967" y="7206"/>
                    <a:pt x="20008" y="7058"/>
                    <a:pt x="19935" y="7050"/>
                  </a:cubicBezTo>
                  <a:cubicBezTo>
                    <a:pt x="19869" y="7042"/>
                    <a:pt x="19885" y="7107"/>
                    <a:pt x="19820" y="7074"/>
                  </a:cubicBezTo>
                  <a:cubicBezTo>
                    <a:pt x="19762" y="7050"/>
                    <a:pt x="19820" y="6976"/>
                    <a:pt x="19770" y="6968"/>
                  </a:cubicBezTo>
                  <a:cubicBezTo>
                    <a:pt x="19729" y="6960"/>
                    <a:pt x="19680" y="6976"/>
                    <a:pt x="19680" y="6943"/>
                  </a:cubicBezTo>
                  <a:cubicBezTo>
                    <a:pt x="19672" y="6919"/>
                    <a:pt x="19721" y="6919"/>
                    <a:pt x="19697" y="6869"/>
                  </a:cubicBezTo>
                  <a:cubicBezTo>
                    <a:pt x="19672" y="6820"/>
                    <a:pt x="19426" y="6689"/>
                    <a:pt x="19475" y="6639"/>
                  </a:cubicBezTo>
                  <a:cubicBezTo>
                    <a:pt x="19524" y="6598"/>
                    <a:pt x="19606" y="6590"/>
                    <a:pt x="19590" y="6541"/>
                  </a:cubicBezTo>
                  <a:cubicBezTo>
                    <a:pt x="19582" y="6492"/>
                    <a:pt x="19516" y="6426"/>
                    <a:pt x="19565" y="6385"/>
                  </a:cubicBezTo>
                  <a:cubicBezTo>
                    <a:pt x="19606" y="6344"/>
                    <a:pt x="19672" y="6385"/>
                    <a:pt x="19647" y="6336"/>
                  </a:cubicBezTo>
                  <a:cubicBezTo>
                    <a:pt x="19623" y="6287"/>
                    <a:pt x="19500" y="6229"/>
                    <a:pt x="19450" y="6155"/>
                  </a:cubicBezTo>
                  <a:cubicBezTo>
                    <a:pt x="19401" y="6081"/>
                    <a:pt x="19303" y="6016"/>
                    <a:pt x="19303" y="5983"/>
                  </a:cubicBezTo>
                  <a:cubicBezTo>
                    <a:pt x="19295" y="5958"/>
                    <a:pt x="19286" y="5802"/>
                    <a:pt x="19221" y="5753"/>
                  </a:cubicBezTo>
                  <a:cubicBezTo>
                    <a:pt x="19155" y="5704"/>
                    <a:pt x="19040" y="5655"/>
                    <a:pt x="18999" y="5605"/>
                  </a:cubicBezTo>
                  <a:cubicBezTo>
                    <a:pt x="18950" y="5556"/>
                    <a:pt x="18958" y="5523"/>
                    <a:pt x="18917" y="5523"/>
                  </a:cubicBezTo>
                  <a:cubicBezTo>
                    <a:pt x="18876" y="5523"/>
                    <a:pt x="18860" y="5630"/>
                    <a:pt x="18810" y="5540"/>
                  </a:cubicBezTo>
                  <a:cubicBezTo>
                    <a:pt x="18753" y="5450"/>
                    <a:pt x="18769" y="5392"/>
                    <a:pt x="18810" y="5384"/>
                  </a:cubicBezTo>
                  <a:cubicBezTo>
                    <a:pt x="18843" y="5367"/>
                    <a:pt x="18925" y="5425"/>
                    <a:pt x="18983" y="5433"/>
                  </a:cubicBezTo>
                  <a:cubicBezTo>
                    <a:pt x="19032" y="5450"/>
                    <a:pt x="19057" y="5433"/>
                    <a:pt x="19130" y="5384"/>
                  </a:cubicBezTo>
                  <a:cubicBezTo>
                    <a:pt x="19204" y="5335"/>
                    <a:pt x="19311" y="5220"/>
                    <a:pt x="19393" y="5170"/>
                  </a:cubicBezTo>
                  <a:cubicBezTo>
                    <a:pt x="19467" y="5121"/>
                    <a:pt x="19680" y="4990"/>
                    <a:pt x="19721" y="4941"/>
                  </a:cubicBezTo>
                  <a:cubicBezTo>
                    <a:pt x="19762" y="4891"/>
                    <a:pt x="19770" y="4793"/>
                    <a:pt x="19853" y="4744"/>
                  </a:cubicBezTo>
                  <a:cubicBezTo>
                    <a:pt x="19935" y="4694"/>
                    <a:pt x="19910" y="4736"/>
                    <a:pt x="19984" y="4703"/>
                  </a:cubicBezTo>
                  <a:cubicBezTo>
                    <a:pt x="20050" y="4678"/>
                    <a:pt x="20033" y="4637"/>
                    <a:pt x="20082" y="4662"/>
                  </a:cubicBezTo>
                  <a:cubicBezTo>
                    <a:pt x="20132" y="4686"/>
                    <a:pt x="20288" y="4834"/>
                    <a:pt x="20288" y="4777"/>
                  </a:cubicBezTo>
                  <a:cubicBezTo>
                    <a:pt x="20296" y="4719"/>
                    <a:pt x="20312" y="4580"/>
                    <a:pt x="20271" y="4555"/>
                  </a:cubicBezTo>
                  <a:cubicBezTo>
                    <a:pt x="20238" y="4530"/>
                    <a:pt x="20132" y="4473"/>
                    <a:pt x="20074" y="4489"/>
                  </a:cubicBezTo>
                  <a:cubicBezTo>
                    <a:pt x="20025" y="4506"/>
                    <a:pt x="20033" y="4530"/>
                    <a:pt x="19984" y="4571"/>
                  </a:cubicBezTo>
                  <a:cubicBezTo>
                    <a:pt x="19935" y="4612"/>
                    <a:pt x="19902" y="4629"/>
                    <a:pt x="19803" y="4621"/>
                  </a:cubicBezTo>
                  <a:cubicBezTo>
                    <a:pt x="19697" y="4612"/>
                    <a:pt x="19524" y="4596"/>
                    <a:pt x="19500" y="4621"/>
                  </a:cubicBezTo>
                  <a:cubicBezTo>
                    <a:pt x="19475" y="4645"/>
                    <a:pt x="19286" y="4818"/>
                    <a:pt x="19237" y="4793"/>
                  </a:cubicBezTo>
                  <a:cubicBezTo>
                    <a:pt x="19188" y="4777"/>
                    <a:pt x="19065" y="4670"/>
                    <a:pt x="19048" y="4694"/>
                  </a:cubicBezTo>
                  <a:cubicBezTo>
                    <a:pt x="19040" y="4711"/>
                    <a:pt x="18753" y="5113"/>
                    <a:pt x="18671" y="5113"/>
                  </a:cubicBezTo>
                  <a:cubicBezTo>
                    <a:pt x="18597" y="5121"/>
                    <a:pt x="18425" y="5129"/>
                    <a:pt x="18375" y="5097"/>
                  </a:cubicBezTo>
                  <a:cubicBezTo>
                    <a:pt x="18334" y="5072"/>
                    <a:pt x="18269" y="4883"/>
                    <a:pt x="18244" y="4842"/>
                  </a:cubicBezTo>
                  <a:cubicBezTo>
                    <a:pt x="18219" y="4809"/>
                    <a:pt x="18244" y="4719"/>
                    <a:pt x="18121" y="4727"/>
                  </a:cubicBezTo>
                  <a:cubicBezTo>
                    <a:pt x="18006" y="4736"/>
                    <a:pt x="17924" y="4596"/>
                    <a:pt x="17908" y="4539"/>
                  </a:cubicBezTo>
                  <a:cubicBezTo>
                    <a:pt x="17891" y="4481"/>
                    <a:pt x="17834" y="4407"/>
                    <a:pt x="17867" y="4309"/>
                  </a:cubicBezTo>
                  <a:cubicBezTo>
                    <a:pt x="17899" y="4202"/>
                    <a:pt x="17875" y="4104"/>
                    <a:pt x="17924" y="4005"/>
                  </a:cubicBezTo>
                  <a:cubicBezTo>
                    <a:pt x="17981" y="3898"/>
                    <a:pt x="18154" y="3759"/>
                    <a:pt x="18244" y="3726"/>
                  </a:cubicBezTo>
                  <a:cubicBezTo>
                    <a:pt x="18334" y="3685"/>
                    <a:pt x="18367" y="3660"/>
                    <a:pt x="18589" y="3701"/>
                  </a:cubicBezTo>
                  <a:cubicBezTo>
                    <a:pt x="18819" y="3751"/>
                    <a:pt x="19089" y="3767"/>
                    <a:pt x="19393" y="3751"/>
                  </a:cubicBezTo>
                  <a:cubicBezTo>
                    <a:pt x="19697" y="3734"/>
                    <a:pt x="20058" y="3701"/>
                    <a:pt x="20099" y="3718"/>
                  </a:cubicBezTo>
                  <a:cubicBezTo>
                    <a:pt x="20132" y="3743"/>
                    <a:pt x="20304" y="3874"/>
                    <a:pt x="20476" y="3874"/>
                  </a:cubicBezTo>
                  <a:cubicBezTo>
                    <a:pt x="20649" y="3874"/>
                    <a:pt x="20624" y="3841"/>
                    <a:pt x="20731" y="3825"/>
                  </a:cubicBezTo>
                  <a:cubicBezTo>
                    <a:pt x="20846" y="3808"/>
                    <a:pt x="20862" y="3841"/>
                    <a:pt x="20928" y="3792"/>
                  </a:cubicBezTo>
                  <a:cubicBezTo>
                    <a:pt x="20993" y="3743"/>
                    <a:pt x="21141" y="3554"/>
                    <a:pt x="21198" y="3505"/>
                  </a:cubicBezTo>
                  <a:cubicBezTo>
                    <a:pt x="21264" y="3455"/>
                    <a:pt x="21354" y="3447"/>
                    <a:pt x="21379" y="3365"/>
                  </a:cubicBezTo>
                  <a:cubicBezTo>
                    <a:pt x="21404" y="3291"/>
                    <a:pt x="21568" y="3053"/>
                    <a:pt x="21584" y="2979"/>
                  </a:cubicBezTo>
                  <a:cubicBezTo>
                    <a:pt x="21601" y="2914"/>
                    <a:pt x="21633" y="2905"/>
                    <a:pt x="21584" y="2864"/>
                  </a:cubicBezTo>
                  <a:cubicBezTo>
                    <a:pt x="21535" y="2832"/>
                    <a:pt x="21477" y="2832"/>
                    <a:pt x="21445" y="2840"/>
                  </a:cubicBezTo>
                  <a:cubicBezTo>
                    <a:pt x="21412" y="2856"/>
                    <a:pt x="21354" y="2946"/>
                    <a:pt x="21354" y="2996"/>
                  </a:cubicBezTo>
                  <a:cubicBezTo>
                    <a:pt x="21354" y="3045"/>
                    <a:pt x="21190" y="3045"/>
                    <a:pt x="21174" y="3086"/>
                  </a:cubicBezTo>
                  <a:cubicBezTo>
                    <a:pt x="21157" y="3119"/>
                    <a:pt x="21207" y="3193"/>
                    <a:pt x="21157" y="3234"/>
                  </a:cubicBezTo>
                  <a:cubicBezTo>
                    <a:pt x="21108" y="3267"/>
                    <a:pt x="20772" y="3431"/>
                    <a:pt x="20747" y="3480"/>
                  </a:cubicBezTo>
                  <a:cubicBezTo>
                    <a:pt x="20722" y="3537"/>
                    <a:pt x="20394" y="3447"/>
                    <a:pt x="20214" y="3439"/>
                  </a:cubicBezTo>
                  <a:cubicBezTo>
                    <a:pt x="20033" y="3431"/>
                    <a:pt x="19967" y="3562"/>
                    <a:pt x="19902" y="3529"/>
                  </a:cubicBezTo>
                  <a:cubicBezTo>
                    <a:pt x="19836" y="3496"/>
                    <a:pt x="19574" y="3390"/>
                    <a:pt x="19516" y="3357"/>
                  </a:cubicBezTo>
                  <a:cubicBezTo>
                    <a:pt x="19459" y="3324"/>
                    <a:pt x="19418" y="3275"/>
                    <a:pt x="19295" y="3324"/>
                  </a:cubicBezTo>
                  <a:close/>
                  <a:moveTo>
                    <a:pt x="19237" y="7739"/>
                  </a:moveTo>
                  <a:cubicBezTo>
                    <a:pt x="19155" y="7756"/>
                    <a:pt x="19106" y="7805"/>
                    <a:pt x="19081" y="7870"/>
                  </a:cubicBezTo>
                  <a:cubicBezTo>
                    <a:pt x="19057" y="7936"/>
                    <a:pt x="19188" y="8182"/>
                    <a:pt x="19212" y="8141"/>
                  </a:cubicBezTo>
                  <a:cubicBezTo>
                    <a:pt x="19229" y="8108"/>
                    <a:pt x="19253" y="7936"/>
                    <a:pt x="19278" y="7887"/>
                  </a:cubicBezTo>
                  <a:cubicBezTo>
                    <a:pt x="19311" y="7838"/>
                    <a:pt x="19336" y="7739"/>
                    <a:pt x="19237" y="7739"/>
                  </a:cubicBezTo>
                  <a:close/>
                  <a:moveTo>
                    <a:pt x="19541" y="7559"/>
                  </a:moveTo>
                  <a:cubicBezTo>
                    <a:pt x="19532" y="7649"/>
                    <a:pt x="19532" y="7813"/>
                    <a:pt x="19516" y="7870"/>
                  </a:cubicBezTo>
                  <a:cubicBezTo>
                    <a:pt x="19500" y="7928"/>
                    <a:pt x="19401" y="7961"/>
                    <a:pt x="19483" y="8002"/>
                  </a:cubicBezTo>
                  <a:cubicBezTo>
                    <a:pt x="19557" y="8035"/>
                    <a:pt x="19631" y="8067"/>
                    <a:pt x="19680" y="7977"/>
                  </a:cubicBezTo>
                  <a:cubicBezTo>
                    <a:pt x="19738" y="7879"/>
                    <a:pt x="19738" y="7756"/>
                    <a:pt x="19787" y="7665"/>
                  </a:cubicBezTo>
                  <a:cubicBezTo>
                    <a:pt x="19836" y="7583"/>
                    <a:pt x="19853" y="7542"/>
                    <a:pt x="19803" y="7493"/>
                  </a:cubicBezTo>
                  <a:cubicBezTo>
                    <a:pt x="19762" y="7444"/>
                    <a:pt x="19680" y="7452"/>
                    <a:pt x="19541" y="7559"/>
                  </a:cubicBezTo>
                  <a:close/>
                  <a:moveTo>
                    <a:pt x="20197" y="7436"/>
                  </a:moveTo>
                  <a:cubicBezTo>
                    <a:pt x="20222" y="7526"/>
                    <a:pt x="20238" y="7567"/>
                    <a:pt x="20246" y="7591"/>
                  </a:cubicBezTo>
                  <a:cubicBezTo>
                    <a:pt x="20246" y="7608"/>
                    <a:pt x="20132" y="7567"/>
                    <a:pt x="20115" y="7616"/>
                  </a:cubicBezTo>
                  <a:cubicBezTo>
                    <a:pt x="20107" y="7665"/>
                    <a:pt x="20074" y="7756"/>
                    <a:pt x="20099" y="7788"/>
                  </a:cubicBezTo>
                  <a:cubicBezTo>
                    <a:pt x="20115" y="7813"/>
                    <a:pt x="20238" y="7879"/>
                    <a:pt x="20222" y="7920"/>
                  </a:cubicBezTo>
                  <a:cubicBezTo>
                    <a:pt x="20205" y="7953"/>
                    <a:pt x="19984" y="8191"/>
                    <a:pt x="19910" y="8158"/>
                  </a:cubicBezTo>
                  <a:cubicBezTo>
                    <a:pt x="19836" y="8133"/>
                    <a:pt x="19779" y="8117"/>
                    <a:pt x="19812" y="8076"/>
                  </a:cubicBezTo>
                  <a:cubicBezTo>
                    <a:pt x="19853" y="8035"/>
                    <a:pt x="19869" y="7928"/>
                    <a:pt x="19918" y="7838"/>
                  </a:cubicBezTo>
                  <a:cubicBezTo>
                    <a:pt x="19959" y="7747"/>
                    <a:pt x="20082" y="7353"/>
                    <a:pt x="20107" y="7329"/>
                  </a:cubicBezTo>
                  <a:cubicBezTo>
                    <a:pt x="20132" y="7296"/>
                    <a:pt x="20189" y="7370"/>
                    <a:pt x="20197" y="7436"/>
                  </a:cubicBezTo>
                  <a:close/>
                  <a:moveTo>
                    <a:pt x="20156" y="6877"/>
                  </a:moveTo>
                  <a:cubicBezTo>
                    <a:pt x="20115" y="6910"/>
                    <a:pt x="20074" y="6976"/>
                    <a:pt x="20107" y="7033"/>
                  </a:cubicBezTo>
                  <a:cubicBezTo>
                    <a:pt x="20140" y="7091"/>
                    <a:pt x="20214" y="7189"/>
                    <a:pt x="20246" y="7157"/>
                  </a:cubicBezTo>
                  <a:cubicBezTo>
                    <a:pt x="20271" y="7124"/>
                    <a:pt x="20279" y="7025"/>
                    <a:pt x="20279" y="6992"/>
                  </a:cubicBezTo>
                  <a:cubicBezTo>
                    <a:pt x="20279" y="6951"/>
                    <a:pt x="20222" y="6861"/>
                    <a:pt x="20156" y="6877"/>
                  </a:cubicBezTo>
                  <a:close/>
                  <a:moveTo>
                    <a:pt x="20115" y="4908"/>
                  </a:moveTo>
                  <a:cubicBezTo>
                    <a:pt x="19992" y="4924"/>
                    <a:pt x="19943" y="4875"/>
                    <a:pt x="19926" y="4941"/>
                  </a:cubicBezTo>
                  <a:cubicBezTo>
                    <a:pt x="19910" y="4998"/>
                    <a:pt x="19861" y="5039"/>
                    <a:pt x="19877" y="5080"/>
                  </a:cubicBezTo>
                  <a:cubicBezTo>
                    <a:pt x="19885" y="5121"/>
                    <a:pt x="19869" y="5302"/>
                    <a:pt x="19926" y="5253"/>
                  </a:cubicBezTo>
                  <a:cubicBezTo>
                    <a:pt x="19984" y="5203"/>
                    <a:pt x="20025" y="5072"/>
                    <a:pt x="20082" y="5064"/>
                  </a:cubicBezTo>
                  <a:cubicBezTo>
                    <a:pt x="20148" y="5056"/>
                    <a:pt x="20099" y="5187"/>
                    <a:pt x="20156" y="5228"/>
                  </a:cubicBezTo>
                  <a:cubicBezTo>
                    <a:pt x="20205" y="5269"/>
                    <a:pt x="20271" y="5318"/>
                    <a:pt x="20279" y="5269"/>
                  </a:cubicBezTo>
                  <a:cubicBezTo>
                    <a:pt x="20288" y="5220"/>
                    <a:pt x="20214" y="5179"/>
                    <a:pt x="20271" y="5121"/>
                  </a:cubicBezTo>
                  <a:cubicBezTo>
                    <a:pt x="20329" y="5064"/>
                    <a:pt x="20517" y="5006"/>
                    <a:pt x="20468" y="4990"/>
                  </a:cubicBezTo>
                  <a:cubicBezTo>
                    <a:pt x="20419" y="4965"/>
                    <a:pt x="20230" y="5023"/>
                    <a:pt x="20222" y="4965"/>
                  </a:cubicBezTo>
                  <a:cubicBezTo>
                    <a:pt x="20205" y="4916"/>
                    <a:pt x="20205" y="4908"/>
                    <a:pt x="20115" y="4908"/>
                  </a:cubicBezTo>
                  <a:close/>
                  <a:moveTo>
                    <a:pt x="19032" y="4407"/>
                  </a:moveTo>
                  <a:cubicBezTo>
                    <a:pt x="19024" y="4465"/>
                    <a:pt x="18966" y="4514"/>
                    <a:pt x="19065" y="4514"/>
                  </a:cubicBezTo>
                  <a:cubicBezTo>
                    <a:pt x="19163" y="4522"/>
                    <a:pt x="19319" y="4530"/>
                    <a:pt x="19286" y="4498"/>
                  </a:cubicBezTo>
                  <a:cubicBezTo>
                    <a:pt x="19262" y="4465"/>
                    <a:pt x="19073" y="4342"/>
                    <a:pt x="19032" y="4407"/>
                  </a:cubicBezTo>
                  <a:close/>
                  <a:moveTo>
                    <a:pt x="19295" y="4251"/>
                  </a:moveTo>
                  <a:cubicBezTo>
                    <a:pt x="19245" y="4268"/>
                    <a:pt x="19188" y="4309"/>
                    <a:pt x="19286" y="4317"/>
                  </a:cubicBezTo>
                  <a:cubicBezTo>
                    <a:pt x="19385" y="4325"/>
                    <a:pt x="19467" y="4374"/>
                    <a:pt x="19450" y="4325"/>
                  </a:cubicBezTo>
                  <a:cubicBezTo>
                    <a:pt x="19442" y="4268"/>
                    <a:pt x="19434" y="4243"/>
                    <a:pt x="19295" y="4251"/>
                  </a:cubicBezTo>
                  <a:close/>
                  <a:moveTo>
                    <a:pt x="20452" y="5179"/>
                  </a:moveTo>
                  <a:cubicBezTo>
                    <a:pt x="20435" y="5236"/>
                    <a:pt x="20402" y="5285"/>
                    <a:pt x="20411" y="5302"/>
                  </a:cubicBezTo>
                  <a:cubicBezTo>
                    <a:pt x="20427" y="5326"/>
                    <a:pt x="20542" y="5425"/>
                    <a:pt x="20550" y="5376"/>
                  </a:cubicBezTo>
                  <a:cubicBezTo>
                    <a:pt x="20550" y="5335"/>
                    <a:pt x="20542" y="5285"/>
                    <a:pt x="20526" y="5244"/>
                  </a:cubicBezTo>
                  <a:cubicBezTo>
                    <a:pt x="20509" y="5203"/>
                    <a:pt x="20484" y="5121"/>
                    <a:pt x="20452" y="5179"/>
                  </a:cubicBezTo>
                  <a:close/>
                  <a:moveTo>
                    <a:pt x="21043" y="5351"/>
                  </a:moveTo>
                  <a:cubicBezTo>
                    <a:pt x="21043" y="5450"/>
                    <a:pt x="20985" y="5556"/>
                    <a:pt x="21067" y="5556"/>
                  </a:cubicBezTo>
                  <a:cubicBezTo>
                    <a:pt x="21149" y="5556"/>
                    <a:pt x="21338" y="5482"/>
                    <a:pt x="21436" y="5466"/>
                  </a:cubicBezTo>
                  <a:cubicBezTo>
                    <a:pt x="21535" y="5450"/>
                    <a:pt x="21601" y="5474"/>
                    <a:pt x="21609" y="5425"/>
                  </a:cubicBezTo>
                  <a:cubicBezTo>
                    <a:pt x="21625" y="5376"/>
                    <a:pt x="21305" y="5384"/>
                    <a:pt x="21231" y="5318"/>
                  </a:cubicBezTo>
                  <a:cubicBezTo>
                    <a:pt x="21157" y="5253"/>
                    <a:pt x="21059" y="5261"/>
                    <a:pt x="21043" y="5351"/>
                  </a:cubicBezTo>
                  <a:close/>
                  <a:moveTo>
                    <a:pt x="21798" y="5367"/>
                  </a:moveTo>
                  <a:cubicBezTo>
                    <a:pt x="21748" y="5400"/>
                    <a:pt x="21715" y="5450"/>
                    <a:pt x="21773" y="5474"/>
                  </a:cubicBezTo>
                  <a:cubicBezTo>
                    <a:pt x="21822" y="5491"/>
                    <a:pt x="21970" y="5441"/>
                    <a:pt x="22085" y="5433"/>
                  </a:cubicBezTo>
                  <a:cubicBezTo>
                    <a:pt x="22200" y="5417"/>
                    <a:pt x="22454" y="5450"/>
                    <a:pt x="22438" y="5400"/>
                  </a:cubicBezTo>
                  <a:cubicBezTo>
                    <a:pt x="22421" y="5343"/>
                    <a:pt x="22306" y="5367"/>
                    <a:pt x="22159" y="5343"/>
                  </a:cubicBezTo>
                  <a:cubicBezTo>
                    <a:pt x="22011" y="5310"/>
                    <a:pt x="21929" y="5294"/>
                    <a:pt x="21798" y="5367"/>
                  </a:cubicBezTo>
                  <a:close/>
                  <a:moveTo>
                    <a:pt x="22142" y="5737"/>
                  </a:moveTo>
                  <a:cubicBezTo>
                    <a:pt x="22208" y="5868"/>
                    <a:pt x="22233" y="5967"/>
                    <a:pt x="22265" y="5926"/>
                  </a:cubicBezTo>
                  <a:cubicBezTo>
                    <a:pt x="22290" y="5884"/>
                    <a:pt x="22282" y="5646"/>
                    <a:pt x="22233" y="5581"/>
                  </a:cubicBezTo>
                  <a:cubicBezTo>
                    <a:pt x="22175" y="5523"/>
                    <a:pt x="22150" y="5655"/>
                    <a:pt x="22142" y="5737"/>
                  </a:cubicBezTo>
                  <a:close/>
                  <a:moveTo>
                    <a:pt x="22208" y="6418"/>
                  </a:moveTo>
                  <a:cubicBezTo>
                    <a:pt x="22233" y="6516"/>
                    <a:pt x="22208" y="6623"/>
                    <a:pt x="22274" y="6664"/>
                  </a:cubicBezTo>
                  <a:cubicBezTo>
                    <a:pt x="22339" y="6697"/>
                    <a:pt x="22495" y="6869"/>
                    <a:pt x="22626" y="6836"/>
                  </a:cubicBezTo>
                  <a:cubicBezTo>
                    <a:pt x="22758" y="6812"/>
                    <a:pt x="23004" y="6754"/>
                    <a:pt x="23045" y="6689"/>
                  </a:cubicBezTo>
                  <a:cubicBezTo>
                    <a:pt x="23094" y="6623"/>
                    <a:pt x="23135" y="6623"/>
                    <a:pt x="23094" y="6533"/>
                  </a:cubicBezTo>
                  <a:cubicBezTo>
                    <a:pt x="23045" y="6451"/>
                    <a:pt x="22971" y="6369"/>
                    <a:pt x="22840" y="6328"/>
                  </a:cubicBezTo>
                  <a:cubicBezTo>
                    <a:pt x="22700" y="6278"/>
                    <a:pt x="22536" y="6328"/>
                    <a:pt x="22413" y="6328"/>
                  </a:cubicBezTo>
                  <a:cubicBezTo>
                    <a:pt x="22282" y="6336"/>
                    <a:pt x="22191" y="6295"/>
                    <a:pt x="22208" y="6418"/>
                  </a:cubicBezTo>
                  <a:close/>
                  <a:moveTo>
                    <a:pt x="31145" y="5326"/>
                  </a:moveTo>
                  <a:cubicBezTo>
                    <a:pt x="30915" y="5195"/>
                    <a:pt x="30964" y="5121"/>
                    <a:pt x="30792" y="5154"/>
                  </a:cubicBezTo>
                  <a:cubicBezTo>
                    <a:pt x="30620" y="5179"/>
                    <a:pt x="30439" y="5310"/>
                    <a:pt x="30292" y="5343"/>
                  </a:cubicBezTo>
                  <a:cubicBezTo>
                    <a:pt x="30144" y="5376"/>
                    <a:pt x="30349" y="5548"/>
                    <a:pt x="30275" y="5605"/>
                  </a:cubicBezTo>
                  <a:cubicBezTo>
                    <a:pt x="30201" y="5655"/>
                    <a:pt x="29980" y="5720"/>
                    <a:pt x="29898" y="5704"/>
                  </a:cubicBezTo>
                  <a:cubicBezTo>
                    <a:pt x="29816" y="5688"/>
                    <a:pt x="29701" y="5622"/>
                    <a:pt x="29651" y="5671"/>
                  </a:cubicBezTo>
                  <a:cubicBezTo>
                    <a:pt x="29610" y="5720"/>
                    <a:pt x="29413" y="5991"/>
                    <a:pt x="29397" y="6081"/>
                  </a:cubicBezTo>
                  <a:cubicBezTo>
                    <a:pt x="29381" y="6172"/>
                    <a:pt x="29299" y="6270"/>
                    <a:pt x="29257" y="6319"/>
                  </a:cubicBezTo>
                  <a:cubicBezTo>
                    <a:pt x="29216" y="6369"/>
                    <a:pt x="29077" y="6500"/>
                    <a:pt x="28937" y="6516"/>
                  </a:cubicBezTo>
                  <a:cubicBezTo>
                    <a:pt x="28798" y="6525"/>
                    <a:pt x="28585" y="6525"/>
                    <a:pt x="28576" y="6443"/>
                  </a:cubicBezTo>
                  <a:cubicBezTo>
                    <a:pt x="28576" y="6352"/>
                    <a:pt x="28601" y="6172"/>
                    <a:pt x="28552" y="6180"/>
                  </a:cubicBezTo>
                  <a:cubicBezTo>
                    <a:pt x="28502" y="6196"/>
                    <a:pt x="28445" y="6287"/>
                    <a:pt x="28420" y="6262"/>
                  </a:cubicBezTo>
                  <a:cubicBezTo>
                    <a:pt x="28396" y="6229"/>
                    <a:pt x="28437" y="5926"/>
                    <a:pt x="28404" y="5909"/>
                  </a:cubicBezTo>
                  <a:cubicBezTo>
                    <a:pt x="28371" y="5884"/>
                    <a:pt x="28338" y="6205"/>
                    <a:pt x="28248" y="6122"/>
                  </a:cubicBezTo>
                  <a:cubicBezTo>
                    <a:pt x="28166" y="6049"/>
                    <a:pt x="28141" y="5901"/>
                    <a:pt x="28133" y="5794"/>
                  </a:cubicBezTo>
                  <a:cubicBezTo>
                    <a:pt x="28117" y="5696"/>
                    <a:pt x="28043" y="5581"/>
                    <a:pt x="28035" y="5474"/>
                  </a:cubicBezTo>
                  <a:cubicBezTo>
                    <a:pt x="28026" y="5376"/>
                    <a:pt x="27977" y="5335"/>
                    <a:pt x="28026" y="5261"/>
                  </a:cubicBezTo>
                  <a:cubicBezTo>
                    <a:pt x="28067" y="5187"/>
                    <a:pt x="28174" y="5121"/>
                    <a:pt x="28150" y="5056"/>
                  </a:cubicBezTo>
                  <a:cubicBezTo>
                    <a:pt x="28125" y="4982"/>
                    <a:pt x="27936" y="4859"/>
                    <a:pt x="27985" y="4809"/>
                  </a:cubicBezTo>
                  <a:cubicBezTo>
                    <a:pt x="28035" y="4768"/>
                    <a:pt x="28084" y="4744"/>
                    <a:pt x="28084" y="4711"/>
                  </a:cubicBezTo>
                  <a:cubicBezTo>
                    <a:pt x="28084" y="4670"/>
                    <a:pt x="27641" y="4670"/>
                    <a:pt x="27518" y="4604"/>
                  </a:cubicBezTo>
                  <a:cubicBezTo>
                    <a:pt x="27403" y="4547"/>
                    <a:pt x="27230" y="4448"/>
                    <a:pt x="27173" y="4407"/>
                  </a:cubicBezTo>
                  <a:cubicBezTo>
                    <a:pt x="27107" y="4366"/>
                    <a:pt x="26910" y="4325"/>
                    <a:pt x="26836" y="4333"/>
                  </a:cubicBezTo>
                  <a:cubicBezTo>
                    <a:pt x="26771" y="4333"/>
                    <a:pt x="26549" y="4555"/>
                    <a:pt x="26451" y="4571"/>
                  </a:cubicBezTo>
                  <a:cubicBezTo>
                    <a:pt x="26352" y="4588"/>
                    <a:pt x="26237" y="4588"/>
                    <a:pt x="26106" y="4629"/>
                  </a:cubicBezTo>
                  <a:cubicBezTo>
                    <a:pt x="25967" y="4670"/>
                    <a:pt x="25991" y="4662"/>
                    <a:pt x="25975" y="4711"/>
                  </a:cubicBezTo>
                  <a:cubicBezTo>
                    <a:pt x="25967" y="4752"/>
                    <a:pt x="26008" y="4809"/>
                    <a:pt x="25975" y="4850"/>
                  </a:cubicBezTo>
                  <a:cubicBezTo>
                    <a:pt x="25942" y="4883"/>
                    <a:pt x="25770" y="5023"/>
                    <a:pt x="25794" y="5080"/>
                  </a:cubicBezTo>
                  <a:cubicBezTo>
                    <a:pt x="25819" y="5146"/>
                    <a:pt x="26081" y="5138"/>
                    <a:pt x="26237" y="5138"/>
                  </a:cubicBezTo>
                  <a:cubicBezTo>
                    <a:pt x="26402" y="5146"/>
                    <a:pt x="26500" y="5138"/>
                    <a:pt x="26516" y="5179"/>
                  </a:cubicBezTo>
                  <a:cubicBezTo>
                    <a:pt x="26533" y="5212"/>
                    <a:pt x="26369" y="5285"/>
                    <a:pt x="26426" y="5335"/>
                  </a:cubicBezTo>
                  <a:cubicBezTo>
                    <a:pt x="26484" y="5384"/>
                    <a:pt x="26525" y="5523"/>
                    <a:pt x="26549" y="5573"/>
                  </a:cubicBezTo>
                  <a:cubicBezTo>
                    <a:pt x="26574" y="5622"/>
                    <a:pt x="26697" y="5704"/>
                    <a:pt x="26746" y="5696"/>
                  </a:cubicBezTo>
                  <a:cubicBezTo>
                    <a:pt x="26795" y="5696"/>
                    <a:pt x="26878" y="5679"/>
                    <a:pt x="26968" y="5679"/>
                  </a:cubicBezTo>
                  <a:cubicBezTo>
                    <a:pt x="27058" y="5671"/>
                    <a:pt x="27083" y="5720"/>
                    <a:pt x="27181" y="5720"/>
                  </a:cubicBezTo>
                  <a:cubicBezTo>
                    <a:pt x="27280" y="5720"/>
                    <a:pt x="27312" y="5671"/>
                    <a:pt x="27436" y="5646"/>
                  </a:cubicBezTo>
                  <a:cubicBezTo>
                    <a:pt x="27559" y="5630"/>
                    <a:pt x="27575" y="5663"/>
                    <a:pt x="27633" y="5630"/>
                  </a:cubicBezTo>
                  <a:cubicBezTo>
                    <a:pt x="27690" y="5605"/>
                    <a:pt x="27903" y="5491"/>
                    <a:pt x="27887" y="5564"/>
                  </a:cubicBezTo>
                  <a:cubicBezTo>
                    <a:pt x="27871" y="5638"/>
                    <a:pt x="27772" y="5671"/>
                    <a:pt x="27813" y="5696"/>
                  </a:cubicBezTo>
                  <a:cubicBezTo>
                    <a:pt x="27854" y="5729"/>
                    <a:pt x="27912" y="5671"/>
                    <a:pt x="27936" y="5737"/>
                  </a:cubicBezTo>
                  <a:cubicBezTo>
                    <a:pt x="27961" y="5794"/>
                    <a:pt x="27994" y="5835"/>
                    <a:pt x="27953" y="5843"/>
                  </a:cubicBezTo>
                  <a:cubicBezTo>
                    <a:pt x="27912" y="5860"/>
                    <a:pt x="27871" y="5893"/>
                    <a:pt x="27871" y="5950"/>
                  </a:cubicBezTo>
                  <a:cubicBezTo>
                    <a:pt x="27862" y="6016"/>
                    <a:pt x="27805" y="5942"/>
                    <a:pt x="27772" y="5999"/>
                  </a:cubicBezTo>
                  <a:cubicBezTo>
                    <a:pt x="27747" y="6065"/>
                    <a:pt x="27715" y="6122"/>
                    <a:pt x="27690" y="6081"/>
                  </a:cubicBezTo>
                  <a:cubicBezTo>
                    <a:pt x="27657" y="6040"/>
                    <a:pt x="27706" y="5999"/>
                    <a:pt x="27641" y="5999"/>
                  </a:cubicBezTo>
                  <a:cubicBezTo>
                    <a:pt x="27575" y="6008"/>
                    <a:pt x="27493" y="6098"/>
                    <a:pt x="27460" y="6032"/>
                  </a:cubicBezTo>
                  <a:cubicBezTo>
                    <a:pt x="27436" y="5967"/>
                    <a:pt x="27477" y="5893"/>
                    <a:pt x="27411" y="5893"/>
                  </a:cubicBezTo>
                  <a:cubicBezTo>
                    <a:pt x="27345" y="5893"/>
                    <a:pt x="27263" y="5884"/>
                    <a:pt x="27230" y="5917"/>
                  </a:cubicBezTo>
                  <a:cubicBezTo>
                    <a:pt x="27198" y="5942"/>
                    <a:pt x="27116" y="6049"/>
                    <a:pt x="27066" y="6081"/>
                  </a:cubicBezTo>
                  <a:cubicBezTo>
                    <a:pt x="27017" y="6106"/>
                    <a:pt x="26902" y="5999"/>
                    <a:pt x="26754" y="6016"/>
                  </a:cubicBezTo>
                  <a:cubicBezTo>
                    <a:pt x="26607" y="6032"/>
                    <a:pt x="26385" y="6032"/>
                    <a:pt x="26467" y="6098"/>
                  </a:cubicBezTo>
                  <a:cubicBezTo>
                    <a:pt x="26549" y="6155"/>
                    <a:pt x="26746" y="6163"/>
                    <a:pt x="26869" y="6246"/>
                  </a:cubicBezTo>
                  <a:cubicBezTo>
                    <a:pt x="26992" y="6336"/>
                    <a:pt x="27074" y="6418"/>
                    <a:pt x="27099" y="6541"/>
                  </a:cubicBezTo>
                  <a:cubicBezTo>
                    <a:pt x="27124" y="6664"/>
                    <a:pt x="27116" y="6689"/>
                    <a:pt x="27091" y="6787"/>
                  </a:cubicBezTo>
                  <a:cubicBezTo>
                    <a:pt x="27058" y="6877"/>
                    <a:pt x="27033" y="6951"/>
                    <a:pt x="27124" y="7001"/>
                  </a:cubicBezTo>
                  <a:cubicBezTo>
                    <a:pt x="27206" y="7050"/>
                    <a:pt x="27222" y="7017"/>
                    <a:pt x="27312" y="7009"/>
                  </a:cubicBezTo>
                  <a:cubicBezTo>
                    <a:pt x="27403" y="7001"/>
                    <a:pt x="27583" y="7148"/>
                    <a:pt x="27600" y="7107"/>
                  </a:cubicBezTo>
                  <a:cubicBezTo>
                    <a:pt x="27608" y="7066"/>
                    <a:pt x="27493" y="7009"/>
                    <a:pt x="27485" y="6943"/>
                  </a:cubicBezTo>
                  <a:cubicBezTo>
                    <a:pt x="27485" y="6869"/>
                    <a:pt x="27583" y="6705"/>
                    <a:pt x="27600" y="6631"/>
                  </a:cubicBezTo>
                  <a:cubicBezTo>
                    <a:pt x="27608" y="6566"/>
                    <a:pt x="27649" y="6459"/>
                    <a:pt x="27674" y="6401"/>
                  </a:cubicBezTo>
                  <a:cubicBezTo>
                    <a:pt x="27706" y="6352"/>
                    <a:pt x="27682" y="6295"/>
                    <a:pt x="27797" y="6262"/>
                  </a:cubicBezTo>
                  <a:cubicBezTo>
                    <a:pt x="27912" y="6221"/>
                    <a:pt x="27871" y="6303"/>
                    <a:pt x="27829" y="6369"/>
                  </a:cubicBezTo>
                  <a:cubicBezTo>
                    <a:pt x="27788" y="6443"/>
                    <a:pt x="27723" y="6656"/>
                    <a:pt x="27756" y="6672"/>
                  </a:cubicBezTo>
                  <a:cubicBezTo>
                    <a:pt x="27797" y="6681"/>
                    <a:pt x="27879" y="6623"/>
                    <a:pt x="27887" y="6664"/>
                  </a:cubicBezTo>
                  <a:cubicBezTo>
                    <a:pt x="27903" y="6713"/>
                    <a:pt x="27912" y="6828"/>
                    <a:pt x="27944" y="6812"/>
                  </a:cubicBezTo>
                  <a:cubicBezTo>
                    <a:pt x="27985" y="6795"/>
                    <a:pt x="28043" y="6705"/>
                    <a:pt x="28076" y="6771"/>
                  </a:cubicBezTo>
                  <a:cubicBezTo>
                    <a:pt x="28109" y="6836"/>
                    <a:pt x="28117" y="6910"/>
                    <a:pt x="28174" y="6886"/>
                  </a:cubicBezTo>
                  <a:cubicBezTo>
                    <a:pt x="28223" y="6853"/>
                    <a:pt x="28322" y="6861"/>
                    <a:pt x="28338" y="6886"/>
                  </a:cubicBezTo>
                  <a:cubicBezTo>
                    <a:pt x="28363" y="6902"/>
                    <a:pt x="28691" y="6894"/>
                    <a:pt x="28716" y="6919"/>
                  </a:cubicBezTo>
                  <a:cubicBezTo>
                    <a:pt x="28732" y="6943"/>
                    <a:pt x="28535" y="7001"/>
                    <a:pt x="28519" y="7033"/>
                  </a:cubicBezTo>
                  <a:cubicBezTo>
                    <a:pt x="28502" y="7074"/>
                    <a:pt x="28601" y="7140"/>
                    <a:pt x="28716" y="7173"/>
                  </a:cubicBezTo>
                  <a:cubicBezTo>
                    <a:pt x="28831" y="7198"/>
                    <a:pt x="29381" y="7312"/>
                    <a:pt x="29487" y="7370"/>
                  </a:cubicBezTo>
                  <a:cubicBezTo>
                    <a:pt x="29602" y="7436"/>
                    <a:pt x="29791" y="7501"/>
                    <a:pt x="30078" y="7583"/>
                  </a:cubicBezTo>
                  <a:cubicBezTo>
                    <a:pt x="30357" y="7665"/>
                    <a:pt x="30447" y="7665"/>
                    <a:pt x="30595" y="7739"/>
                  </a:cubicBezTo>
                  <a:cubicBezTo>
                    <a:pt x="30735" y="7813"/>
                    <a:pt x="30932" y="7895"/>
                    <a:pt x="30932" y="7969"/>
                  </a:cubicBezTo>
                  <a:cubicBezTo>
                    <a:pt x="30932" y="8035"/>
                    <a:pt x="30850" y="8166"/>
                    <a:pt x="30923" y="8174"/>
                  </a:cubicBezTo>
                  <a:cubicBezTo>
                    <a:pt x="30989" y="8182"/>
                    <a:pt x="31088" y="8125"/>
                    <a:pt x="31112" y="8158"/>
                  </a:cubicBezTo>
                  <a:cubicBezTo>
                    <a:pt x="31137" y="8199"/>
                    <a:pt x="31047" y="8232"/>
                    <a:pt x="31088" y="8273"/>
                  </a:cubicBezTo>
                  <a:cubicBezTo>
                    <a:pt x="31120" y="8322"/>
                    <a:pt x="31161" y="8330"/>
                    <a:pt x="31153" y="8363"/>
                  </a:cubicBezTo>
                  <a:cubicBezTo>
                    <a:pt x="31145" y="8396"/>
                    <a:pt x="31079" y="8388"/>
                    <a:pt x="31096" y="8453"/>
                  </a:cubicBezTo>
                  <a:cubicBezTo>
                    <a:pt x="31112" y="8519"/>
                    <a:pt x="31120" y="8576"/>
                    <a:pt x="31170" y="8626"/>
                  </a:cubicBezTo>
                  <a:cubicBezTo>
                    <a:pt x="31227" y="8683"/>
                    <a:pt x="31416" y="8798"/>
                    <a:pt x="31449" y="8880"/>
                  </a:cubicBezTo>
                  <a:cubicBezTo>
                    <a:pt x="31490" y="8962"/>
                    <a:pt x="31752" y="9052"/>
                    <a:pt x="31752" y="9077"/>
                  </a:cubicBezTo>
                  <a:cubicBezTo>
                    <a:pt x="31752" y="9101"/>
                    <a:pt x="31736" y="9134"/>
                    <a:pt x="31703" y="9126"/>
                  </a:cubicBezTo>
                  <a:cubicBezTo>
                    <a:pt x="31662" y="9118"/>
                    <a:pt x="31490" y="9060"/>
                    <a:pt x="31457" y="9060"/>
                  </a:cubicBezTo>
                  <a:cubicBezTo>
                    <a:pt x="31424" y="9060"/>
                    <a:pt x="31334" y="9069"/>
                    <a:pt x="31350" y="9093"/>
                  </a:cubicBezTo>
                  <a:cubicBezTo>
                    <a:pt x="31367" y="9126"/>
                    <a:pt x="31588" y="9208"/>
                    <a:pt x="31637" y="9233"/>
                  </a:cubicBezTo>
                  <a:cubicBezTo>
                    <a:pt x="31687" y="9266"/>
                    <a:pt x="31711" y="9298"/>
                    <a:pt x="31695" y="9307"/>
                  </a:cubicBezTo>
                  <a:cubicBezTo>
                    <a:pt x="31678" y="9323"/>
                    <a:pt x="31465" y="9323"/>
                    <a:pt x="31440" y="9339"/>
                  </a:cubicBezTo>
                  <a:cubicBezTo>
                    <a:pt x="31416" y="9364"/>
                    <a:pt x="31596" y="9438"/>
                    <a:pt x="31629" y="9504"/>
                  </a:cubicBezTo>
                  <a:cubicBezTo>
                    <a:pt x="31662" y="9569"/>
                    <a:pt x="31637" y="9619"/>
                    <a:pt x="31621" y="9660"/>
                  </a:cubicBezTo>
                  <a:cubicBezTo>
                    <a:pt x="31596" y="9709"/>
                    <a:pt x="31498" y="9898"/>
                    <a:pt x="31490" y="9955"/>
                  </a:cubicBezTo>
                  <a:cubicBezTo>
                    <a:pt x="31481" y="10012"/>
                    <a:pt x="31654" y="9963"/>
                    <a:pt x="31662" y="9914"/>
                  </a:cubicBezTo>
                  <a:cubicBezTo>
                    <a:pt x="31662" y="9857"/>
                    <a:pt x="31662" y="9717"/>
                    <a:pt x="31719" y="9750"/>
                  </a:cubicBezTo>
                  <a:cubicBezTo>
                    <a:pt x="31785" y="9783"/>
                    <a:pt x="31752" y="9922"/>
                    <a:pt x="31843" y="9922"/>
                  </a:cubicBezTo>
                  <a:cubicBezTo>
                    <a:pt x="31925" y="9930"/>
                    <a:pt x="32089" y="9930"/>
                    <a:pt x="32154" y="9898"/>
                  </a:cubicBezTo>
                  <a:cubicBezTo>
                    <a:pt x="32212" y="9873"/>
                    <a:pt x="32319" y="9717"/>
                    <a:pt x="32360" y="9725"/>
                  </a:cubicBezTo>
                  <a:cubicBezTo>
                    <a:pt x="32401" y="9733"/>
                    <a:pt x="32294" y="9996"/>
                    <a:pt x="32343" y="10045"/>
                  </a:cubicBezTo>
                  <a:cubicBezTo>
                    <a:pt x="32392" y="10095"/>
                    <a:pt x="32622" y="10234"/>
                    <a:pt x="32729" y="10324"/>
                  </a:cubicBezTo>
                  <a:cubicBezTo>
                    <a:pt x="32819" y="10406"/>
                    <a:pt x="32885" y="10587"/>
                    <a:pt x="32983" y="10685"/>
                  </a:cubicBezTo>
                  <a:cubicBezTo>
                    <a:pt x="33000" y="10226"/>
                    <a:pt x="33033" y="9225"/>
                    <a:pt x="33008" y="9134"/>
                  </a:cubicBezTo>
                  <a:cubicBezTo>
                    <a:pt x="33000" y="9085"/>
                    <a:pt x="32950" y="9060"/>
                    <a:pt x="32918" y="9044"/>
                  </a:cubicBezTo>
                  <a:lnTo>
                    <a:pt x="32918" y="9044"/>
                  </a:lnTo>
                  <a:cubicBezTo>
                    <a:pt x="32877" y="9019"/>
                    <a:pt x="32836" y="9003"/>
                    <a:pt x="32844" y="8954"/>
                  </a:cubicBezTo>
                  <a:cubicBezTo>
                    <a:pt x="32844" y="8946"/>
                    <a:pt x="32852" y="8888"/>
                    <a:pt x="32860" y="8822"/>
                  </a:cubicBezTo>
                  <a:cubicBezTo>
                    <a:pt x="32885" y="8609"/>
                    <a:pt x="32942" y="8232"/>
                    <a:pt x="32942" y="8084"/>
                  </a:cubicBezTo>
                  <a:lnTo>
                    <a:pt x="32942" y="6032"/>
                  </a:lnTo>
                  <a:cubicBezTo>
                    <a:pt x="32909" y="6032"/>
                    <a:pt x="32877" y="6024"/>
                    <a:pt x="32836" y="5999"/>
                  </a:cubicBezTo>
                  <a:cubicBezTo>
                    <a:pt x="32737" y="5934"/>
                    <a:pt x="32811" y="5926"/>
                    <a:pt x="32696" y="5876"/>
                  </a:cubicBezTo>
                  <a:cubicBezTo>
                    <a:pt x="32581" y="5827"/>
                    <a:pt x="32565" y="5794"/>
                    <a:pt x="32392" y="5794"/>
                  </a:cubicBezTo>
                  <a:cubicBezTo>
                    <a:pt x="32212" y="5802"/>
                    <a:pt x="32097" y="5876"/>
                    <a:pt x="31999" y="5827"/>
                  </a:cubicBezTo>
                  <a:cubicBezTo>
                    <a:pt x="31900" y="5778"/>
                    <a:pt x="31785" y="5597"/>
                    <a:pt x="31580" y="5491"/>
                  </a:cubicBezTo>
                  <a:cubicBezTo>
                    <a:pt x="31375" y="5392"/>
                    <a:pt x="31342" y="5433"/>
                    <a:pt x="31145" y="5326"/>
                  </a:cubicBezTo>
                  <a:close/>
                  <a:moveTo>
                    <a:pt x="23390" y="2667"/>
                  </a:moveTo>
                  <a:cubicBezTo>
                    <a:pt x="23365" y="2791"/>
                    <a:pt x="23258" y="3012"/>
                    <a:pt x="23217" y="3053"/>
                  </a:cubicBezTo>
                  <a:cubicBezTo>
                    <a:pt x="23176" y="3102"/>
                    <a:pt x="23127" y="3217"/>
                    <a:pt x="23201" y="3291"/>
                  </a:cubicBezTo>
                  <a:cubicBezTo>
                    <a:pt x="23275" y="3365"/>
                    <a:pt x="23365" y="3439"/>
                    <a:pt x="23398" y="3365"/>
                  </a:cubicBezTo>
                  <a:cubicBezTo>
                    <a:pt x="23431" y="3291"/>
                    <a:pt x="23505" y="3143"/>
                    <a:pt x="23562" y="3086"/>
                  </a:cubicBezTo>
                  <a:cubicBezTo>
                    <a:pt x="23611" y="3037"/>
                    <a:pt x="23652" y="2963"/>
                    <a:pt x="23611" y="2856"/>
                  </a:cubicBezTo>
                  <a:cubicBezTo>
                    <a:pt x="23570" y="2741"/>
                    <a:pt x="23529" y="2717"/>
                    <a:pt x="23554" y="2659"/>
                  </a:cubicBezTo>
                  <a:cubicBezTo>
                    <a:pt x="23587" y="2610"/>
                    <a:pt x="23652" y="2561"/>
                    <a:pt x="23595" y="2544"/>
                  </a:cubicBezTo>
                  <a:cubicBezTo>
                    <a:pt x="23537" y="2520"/>
                    <a:pt x="23455" y="2569"/>
                    <a:pt x="23390" y="2667"/>
                  </a:cubicBezTo>
                  <a:close/>
                  <a:moveTo>
                    <a:pt x="23792" y="2413"/>
                  </a:moveTo>
                  <a:cubicBezTo>
                    <a:pt x="23800" y="2495"/>
                    <a:pt x="23693" y="2626"/>
                    <a:pt x="23825" y="2626"/>
                  </a:cubicBezTo>
                  <a:cubicBezTo>
                    <a:pt x="23956" y="2626"/>
                    <a:pt x="24054" y="2610"/>
                    <a:pt x="24054" y="2536"/>
                  </a:cubicBezTo>
                  <a:cubicBezTo>
                    <a:pt x="24054" y="2462"/>
                    <a:pt x="23989" y="2421"/>
                    <a:pt x="23989" y="2298"/>
                  </a:cubicBezTo>
                  <a:cubicBezTo>
                    <a:pt x="23989" y="2175"/>
                    <a:pt x="23849" y="2290"/>
                    <a:pt x="23792" y="2413"/>
                  </a:cubicBezTo>
                  <a:close/>
                  <a:moveTo>
                    <a:pt x="23923" y="2988"/>
                  </a:moveTo>
                  <a:cubicBezTo>
                    <a:pt x="23825" y="3061"/>
                    <a:pt x="23743" y="3086"/>
                    <a:pt x="23751" y="3152"/>
                  </a:cubicBezTo>
                  <a:cubicBezTo>
                    <a:pt x="23759" y="3209"/>
                    <a:pt x="23825" y="3275"/>
                    <a:pt x="23775" y="3283"/>
                  </a:cubicBezTo>
                  <a:cubicBezTo>
                    <a:pt x="23718" y="3299"/>
                    <a:pt x="23669" y="3291"/>
                    <a:pt x="23636" y="3332"/>
                  </a:cubicBezTo>
                  <a:cubicBezTo>
                    <a:pt x="23603" y="3365"/>
                    <a:pt x="23611" y="3472"/>
                    <a:pt x="23554" y="3480"/>
                  </a:cubicBezTo>
                  <a:cubicBezTo>
                    <a:pt x="23488" y="3496"/>
                    <a:pt x="23398" y="3463"/>
                    <a:pt x="23381" y="3480"/>
                  </a:cubicBezTo>
                  <a:cubicBezTo>
                    <a:pt x="23365" y="3496"/>
                    <a:pt x="23275" y="3587"/>
                    <a:pt x="23299" y="3636"/>
                  </a:cubicBezTo>
                  <a:cubicBezTo>
                    <a:pt x="23316" y="3685"/>
                    <a:pt x="23414" y="3751"/>
                    <a:pt x="23414" y="3792"/>
                  </a:cubicBezTo>
                  <a:cubicBezTo>
                    <a:pt x="23422" y="3825"/>
                    <a:pt x="23398" y="4054"/>
                    <a:pt x="23390" y="4112"/>
                  </a:cubicBezTo>
                  <a:cubicBezTo>
                    <a:pt x="23381" y="4177"/>
                    <a:pt x="23365" y="4202"/>
                    <a:pt x="23398" y="4235"/>
                  </a:cubicBezTo>
                  <a:cubicBezTo>
                    <a:pt x="23431" y="4268"/>
                    <a:pt x="23570" y="4424"/>
                    <a:pt x="23595" y="4506"/>
                  </a:cubicBezTo>
                  <a:cubicBezTo>
                    <a:pt x="23619" y="4588"/>
                    <a:pt x="23751" y="4637"/>
                    <a:pt x="23816" y="4670"/>
                  </a:cubicBezTo>
                  <a:cubicBezTo>
                    <a:pt x="23874" y="4711"/>
                    <a:pt x="23923" y="4777"/>
                    <a:pt x="23931" y="4727"/>
                  </a:cubicBezTo>
                  <a:cubicBezTo>
                    <a:pt x="23948" y="4678"/>
                    <a:pt x="23726" y="4440"/>
                    <a:pt x="23710" y="4342"/>
                  </a:cubicBezTo>
                  <a:cubicBezTo>
                    <a:pt x="23693" y="4251"/>
                    <a:pt x="23570" y="4186"/>
                    <a:pt x="23570" y="4087"/>
                  </a:cubicBezTo>
                  <a:cubicBezTo>
                    <a:pt x="23562" y="3989"/>
                    <a:pt x="23587" y="3948"/>
                    <a:pt x="23570" y="3898"/>
                  </a:cubicBezTo>
                  <a:cubicBezTo>
                    <a:pt x="23562" y="3841"/>
                    <a:pt x="23562" y="3751"/>
                    <a:pt x="23603" y="3751"/>
                  </a:cubicBezTo>
                  <a:cubicBezTo>
                    <a:pt x="23636" y="3751"/>
                    <a:pt x="23726" y="3816"/>
                    <a:pt x="23898" y="3866"/>
                  </a:cubicBezTo>
                  <a:cubicBezTo>
                    <a:pt x="24063" y="3907"/>
                    <a:pt x="24284" y="3981"/>
                    <a:pt x="24276" y="3931"/>
                  </a:cubicBezTo>
                  <a:cubicBezTo>
                    <a:pt x="24260" y="3874"/>
                    <a:pt x="24169" y="3751"/>
                    <a:pt x="24079" y="3701"/>
                  </a:cubicBezTo>
                  <a:cubicBezTo>
                    <a:pt x="23997" y="3652"/>
                    <a:pt x="23800" y="3603"/>
                    <a:pt x="23800" y="3554"/>
                  </a:cubicBezTo>
                  <a:cubicBezTo>
                    <a:pt x="23808" y="3505"/>
                    <a:pt x="23759" y="3431"/>
                    <a:pt x="23849" y="3422"/>
                  </a:cubicBezTo>
                  <a:cubicBezTo>
                    <a:pt x="23940" y="3422"/>
                    <a:pt x="24013" y="3349"/>
                    <a:pt x="24063" y="3316"/>
                  </a:cubicBezTo>
                  <a:cubicBezTo>
                    <a:pt x="24120" y="3283"/>
                    <a:pt x="24161" y="3316"/>
                    <a:pt x="24161" y="3258"/>
                  </a:cubicBezTo>
                  <a:cubicBezTo>
                    <a:pt x="24161" y="3209"/>
                    <a:pt x="24186" y="3061"/>
                    <a:pt x="24136" y="2988"/>
                  </a:cubicBezTo>
                  <a:cubicBezTo>
                    <a:pt x="24079" y="2905"/>
                    <a:pt x="24030" y="2971"/>
                    <a:pt x="23923" y="2988"/>
                  </a:cubicBezTo>
                  <a:close/>
                  <a:moveTo>
                    <a:pt x="23447" y="5080"/>
                  </a:moveTo>
                  <a:cubicBezTo>
                    <a:pt x="23529" y="5138"/>
                    <a:pt x="23570" y="5162"/>
                    <a:pt x="23636" y="5212"/>
                  </a:cubicBezTo>
                  <a:cubicBezTo>
                    <a:pt x="23710" y="5253"/>
                    <a:pt x="23792" y="5302"/>
                    <a:pt x="23775" y="5318"/>
                  </a:cubicBezTo>
                  <a:cubicBezTo>
                    <a:pt x="23759" y="5326"/>
                    <a:pt x="23505" y="5294"/>
                    <a:pt x="23390" y="5326"/>
                  </a:cubicBezTo>
                  <a:cubicBezTo>
                    <a:pt x="23275" y="5359"/>
                    <a:pt x="23176" y="5236"/>
                    <a:pt x="23184" y="5203"/>
                  </a:cubicBezTo>
                  <a:cubicBezTo>
                    <a:pt x="23193" y="5170"/>
                    <a:pt x="23291" y="5080"/>
                    <a:pt x="23324" y="5072"/>
                  </a:cubicBezTo>
                  <a:cubicBezTo>
                    <a:pt x="23365" y="5064"/>
                    <a:pt x="23414" y="5047"/>
                    <a:pt x="23447" y="5080"/>
                  </a:cubicBezTo>
                  <a:close/>
                  <a:moveTo>
                    <a:pt x="23061" y="4333"/>
                  </a:moveTo>
                  <a:cubicBezTo>
                    <a:pt x="23037" y="4366"/>
                    <a:pt x="23078" y="4424"/>
                    <a:pt x="23111" y="4440"/>
                  </a:cubicBezTo>
                  <a:cubicBezTo>
                    <a:pt x="23152" y="4465"/>
                    <a:pt x="23217" y="4514"/>
                    <a:pt x="23217" y="4555"/>
                  </a:cubicBezTo>
                  <a:cubicBezTo>
                    <a:pt x="23226" y="4596"/>
                    <a:pt x="23176" y="4678"/>
                    <a:pt x="23226" y="4686"/>
                  </a:cubicBezTo>
                  <a:cubicBezTo>
                    <a:pt x="23275" y="4686"/>
                    <a:pt x="23291" y="4571"/>
                    <a:pt x="23365" y="4604"/>
                  </a:cubicBezTo>
                  <a:cubicBezTo>
                    <a:pt x="23439" y="4637"/>
                    <a:pt x="23390" y="4498"/>
                    <a:pt x="23365" y="4473"/>
                  </a:cubicBezTo>
                  <a:cubicBezTo>
                    <a:pt x="23332" y="4457"/>
                    <a:pt x="23324" y="4358"/>
                    <a:pt x="23299" y="4333"/>
                  </a:cubicBezTo>
                  <a:cubicBezTo>
                    <a:pt x="23275" y="4317"/>
                    <a:pt x="23258" y="4350"/>
                    <a:pt x="23201" y="4325"/>
                  </a:cubicBezTo>
                  <a:cubicBezTo>
                    <a:pt x="23143" y="4309"/>
                    <a:pt x="23094" y="4276"/>
                    <a:pt x="23061" y="4333"/>
                  </a:cubicBezTo>
                  <a:close/>
                  <a:moveTo>
                    <a:pt x="24063" y="6122"/>
                  </a:moveTo>
                  <a:cubicBezTo>
                    <a:pt x="23882" y="6147"/>
                    <a:pt x="23767" y="6114"/>
                    <a:pt x="23751" y="6155"/>
                  </a:cubicBezTo>
                  <a:cubicBezTo>
                    <a:pt x="23726" y="6196"/>
                    <a:pt x="23677" y="6262"/>
                    <a:pt x="23751" y="6303"/>
                  </a:cubicBezTo>
                  <a:cubicBezTo>
                    <a:pt x="23825" y="6344"/>
                    <a:pt x="23775" y="6377"/>
                    <a:pt x="23841" y="6426"/>
                  </a:cubicBezTo>
                  <a:cubicBezTo>
                    <a:pt x="23907" y="6475"/>
                    <a:pt x="23931" y="6516"/>
                    <a:pt x="23989" y="6508"/>
                  </a:cubicBezTo>
                  <a:cubicBezTo>
                    <a:pt x="24038" y="6508"/>
                    <a:pt x="24063" y="6475"/>
                    <a:pt x="24145" y="6443"/>
                  </a:cubicBezTo>
                  <a:cubicBezTo>
                    <a:pt x="24227" y="6418"/>
                    <a:pt x="24219" y="6385"/>
                    <a:pt x="24309" y="6434"/>
                  </a:cubicBezTo>
                  <a:cubicBezTo>
                    <a:pt x="24399" y="6475"/>
                    <a:pt x="24366" y="6492"/>
                    <a:pt x="24465" y="6492"/>
                  </a:cubicBezTo>
                  <a:cubicBezTo>
                    <a:pt x="24563" y="6492"/>
                    <a:pt x="24711" y="6508"/>
                    <a:pt x="24801" y="6484"/>
                  </a:cubicBezTo>
                  <a:cubicBezTo>
                    <a:pt x="24891" y="6467"/>
                    <a:pt x="24965" y="6467"/>
                    <a:pt x="25023" y="6508"/>
                  </a:cubicBezTo>
                  <a:cubicBezTo>
                    <a:pt x="25080" y="6541"/>
                    <a:pt x="25450" y="6697"/>
                    <a:pt x="25532" y="6771"/>
                  </a:cubicBezTo>
                  <a:cubicBezTo>
                    <a:pt x="25622" y="6845"/>
                    <a:pt x="25655" y="6894"/>
                    <a:pt x="25679" y="6869"/>
                  </a:cubicBezTo>
                  <a:cubicBezTo>
                    <a:pt x="25696" y="6836"/>
                    <a:pt x="25696" y="6623"/>
                    <a:pt x="25688" y="6615"/>
                  </a:cubicBezTo>
                  <a:cubicBezTo>
                    <a:pt x="25679" y="6607"/>
                    <a:pt x="25696" y="6516"/>
                    <a:pt x="25630" y="6516"/>
                  </a:cubicBezTo>
                  <a:cubicBezTo>
                    <a:pt x="25564" y="6516"/>
                    <a:pt x="25548" y="6590"/>
                    <a:pt x="25523" y="6508"/>
                  </a:cubicBezTo>
                  <a:cubicBezTo>
                    <a:pt x="25507" y="6426"/>
                    <a:pt x="25523" y="6352"/>
                    <a:pt x="25474" y="6336"/>
                  </a:cubicBezTo>
                  <a:cubicBezTo>
                    <a:pt x="25425" y="6311"/>
                    <a:pt x="25409" y="6246"/>
                    <a:pt x="25302" y="6237"/>
                  </a:cubicBezTo>
                  <a:cubicBezTo>
                    <a:pt x="25195" y="6229"/>
                    <a:pt x="25121" y="6270"/>
                    <a:pt x="25088" y="6246"/>
                  </a:cubicBezTo>
                  <a:cubicBezTo>
                    <a:pt x="25047" y="6221"/>
                    <a:pt x="24842" y="6057"/>
                    <a:pt x="24760" y="6065"/>
                  </a:cubicBezTo>
                  <a:cubicBezTo>
                    <a:pt x="24670" y="6073"/>
                    <a:pt x="24547" y="6229"/>
                    <a:pt x="24481" y="6205"/>
                  </a:cubicBezTo>
                  <a:cubicBezTo>
                    <a:pt x="24416" y="6172"/>
                    <a:pt x="24580" y="6114"/>
                    <a:pt x="24416" y="6081"/>
                  </a:cubicBezTo>
                  <a:cubicBezTo>
                    <a:pt x="24260" y="6057"/>
                    <a:pt x="24276" y="6122"/>
                    <a:pt x="24219" y="6122"/>
                  </a:cubicBezTo>
                  <a:cubicBezTo>
                    <a:pt x="24161" y="6131"/>
                    <a:pt x="24145" y="6106"/>
                    <a:pt x="24063" y="6122"/>
                  </a:cubicBezTo>
                  <a:close/>
                  <a:moveTo>
                    <a:pt x="23455" y="6410"/>
                  </a:moveTo>
                  <a:cubicBezTo>
                    <a:pt x="23431" y="6533"/>
                    <a:pt x="23398" y="6697"/>
                    <a:pt x="23431" y="6689"/>
                  </a:cubicBezTo>
                  <a:cubicBezTo>
                    <a:pt x="23455" y="6689"/>
                    <a:pt x="23537" y="6590"/>
                    <a:pt x="23578" y="6549"/>
                  </a:cubicBezTo>
                  <a:cubicBezTo>
                    <a:pt x="23611" y="6508"/>
                    <a:pt x="23660" y="6410"/>
                    <a:pt x="23619" y="6352"/>
                  </a:cubicBezTo>
                  <a:cubicBezTo>
                    <a:pt x="23578" y="6295"/>
                    <a:pt x="23472" y="6336"/>
                    <a:pt x="23455" y="6410"/>
                  </a:cubicBezTo>
                  <a:close/>
                  <a:moveTo>
                    <a:pt x="23784" y="6656"/>
                  </a:moveTo>
                  <a:cubicBezTo>
                    <a:pt x="23685" y="6656"/>
                    <a:pt x="23587" y="6722"/>
                    <a:pt x="23587" y="6771"/>
                  </a:cubicBezTo>
                  <a:cubicBezTo>
                    <a:pt x="23587" y="6828"/>
                    <a:pt x="23759" y="6804"/>
                    <a:pt x="23808" y="6787"/>
                  </a:cubicBezTo>
                  <a:cubicBezTo>
                    <a:pt x="23866" y="6771"/>
                    <a:pt x="23890" y="6730"/>
                    <a:pt x="23898" y="6681"/>
                  </a:cubicBezTo>
                  <a:cubicBezTo>
                    <a:pt x="23915" y="6639"/>
                    <a:pt x="23849" y="6648"/>
                    <a:pt x="23784" y="6656"/>
                  </a:cubicBezTo>
                  <a:close/>
                  <a:moveTo>
                    <a:pt x="25088" y="5318"/>
                  </a:moveTo>
                  <a:cubicBezTo>
                    <a:pt x="25162" y="5310"/>
                    <a:pt x="25154" y="5261"/>
                    <a:pt x="25285" y="5261"/>
                  </a:cubicBezTo>
                  <a:cubicBezTo>
                    <a:pt x="25417" y="5261"/>
                    <a:pt x="25482" y="5408"/>
                    <a:pt x="25450" y="5458"/>
                  </a:cubicBezTo>
                  <a:cubicBezTo>
                    <a:pt x="25409" y="5507"/>
                    <a:pt x="25294" y="5507"/>
                    <a:pt x="25154" y="5507"/>
                  </a:cubicBezTo>
                  <a:cubicBezTo>
                    <a:pt x="25015" y="5499"/>
                    <a:pt x="24777" y="5441"/>
                    <a:pt x="24826" y="5408"/>
                  </a:cubicBezTo>
                  <a:cubicBezTo>
                    <a:pt x="24883" y="5384"/>
                    <a:pt x="24949" y="5326"/>
                    <a:pt x="25088" y="5318"/>
                  </a:cubicBezTo>
                  <a:close/>
                  <a:moveTo>
                    <a:pt x="25696" y="4079"/>
                  </a:moveTo>
                  <a:cubicBezTo>
                    <a:pt x="25589" y="4079"/>
                    <a:pt x="25499" y="4087"/>
                    <a:pt x="25556" y="4145"/>
                  </a:cubicBezTo>
                  <a:cubicBezTo>
                    <a:pt x="25622" y="4210"/>
                    <a:pt x="25638" y="4227"/>
                    <a:pt x="25696" y="4276"/>
                  </a:cubicBezTo>
                  <a:cubicBezTo>
                    <a:pt x="25753" y="4325"/>
                    <a:pt x="25885" y="4342"/>
                    <a:pt x="25934" y="4325"/>
                  </a:cubicBezTo>
                  <a:cubicBezTo>
                    <a:pt x="25983" y="4317"/>
                    <a:pt x="26049" y="4268"/>
                    <a:pt x="26024" y="4243"/>
                  </a:cubicBezTo>
                  <a:cubicBezTo>
                    <a:pt x="25999" y="4210"/>
                    <a:pt x="25868" y="4095"/>
                    <a:pt x="25696" y="4079"/>
                  </a:cubicBezTo>
                  <a:close/>
                  <a:moveTo>
                    <a:pt x="25532" y="4736"/>
                  </a:moveTo>
                  <a:cubicBezTo>
                    <a:pt x="25540" y="4793"/>
                    <a:pt x="25581" y="4957"/>
                    <a:pt x="25638" y="4941"/>
                  </a:cubicBezTo>
                  <a:cubicBezTo>
                    <a:pt x="25696" y="4916"/>
                    <a:pt x="25835" y="4867"/>
                    <a:pt x="25802" y="4809"/>
                  </a:cubicBezTo>
                  <a:cubicBezTo>
                    <a:pt x="25778" y="4744"/>
                    <a:pt x="25802" y="4760"/>
                    <a:pt x="25729" y="4727"/>
                  </a:cubicBezTo>
                  <a:cubicBezTo>
                    <a:pt x="25647" y="4686"/>
                    <a:pt x="25491" y="4596"/>
                    <a:pt x="25532" y="4736"/>
                  </a:cubicBezTo>
                  <a:close/>
                  <a:moveTo>
                    <a:pt x="25236" y="4202"/>
                  </a:moveTo>
                  <a:cubicBezTo>
                    <a:pt x="25138" y="4243"/>
                    <a:pt x="25080" y="4284"/>
                    <a:pt x="25162" y="4284"/>
                  </a:cubicBezTo>
                  <a:cubicBezTo>
                    <a:pt x="25236" y="4284"/>
                    <a:pt x="25326" y="4301"/>
                    <a:pt x="25384" y="4309"/>
                  </a:cubicBezTo>
                  <a:cubicBezTo>
                    <a:pt x="25441" y="4317"/>
                    <a:pt x="25466" y="4301"/>
                    <a:pt x="25433" y="4243"/>
                  </a:cubicBezTo>
                  <a:cubicBezTo>
                    <a:pt x="25400" y="4186"/>
                    <a:pt x="25384" y="4194"/>
                    <a:pt x="25236" y="4202"/>
                  </a:cubicBezTo>
                  <a:close/>
                  <a:moveTo>
                    <a:pt x="28864" y="4489"/>
                  </a:moveTo>
                  <a:cubicBezTo>
                    <a:pt x="28864" y="4522"/>
                    <a:pt x="28995" y="4604"/>
                    <a:pt x="29036" y="4645"/>
                  </a:cubicBezTo>
                  <a:cubicBezTo>
                    <a:pt x="29085" y="4678"/>
                    <a:pt x="29184" y="4621"/>
                    <a:pt x="29184" y="4580"/>
                  </a:cubicBezTo>
                  <a:cubicBezTo>
                    <a:pt x="29184" y="4539"/>
                    <a:pt x="28880" y="4383"/>
                    <a:pt x="28864" y="4489"/>
                  </a:cubicBezTo>
                  <a:close/>
                  <a:moveTo>
                    <a:pt x="29290" y="4612"/>
                  </a:moveTo>
                  <a:cubicBezTo>
                    <a:pt x="29257" y="4653"/>
                    <a:pt x="29307" y="4916"/>
                    <a:pt x="29340" y="4941"/>
                  </a:cubicBezTo>
                  <a:cubicBezTo>
                    <a:pt x="29372" y="4957"/>
                    <a:pt x="29463" y="4957"/>
                    <a:pt x="29536" y="4949"/>
                  </a:cubicBezTo>
                  <a:cubicBezTo>
                    <a:pt x="29610" y="4932"/>
                    <a:pt x="29742" y="4924"/>
                    <a:pt x="29651" y="4875"/>
                  </a:cubicBezTo>
                  <a:cubicBezTo>
                    <a:pt x="29561" y="4826"/>
                    <a:pt x="29553" y="4867"/>
                    <a:pt x="29504" y="4809"/>
                  </a:cubicBezTo>
                  <a:cubicBezTo>
                    <a:pt x="29446" y="4752"/>
                    <a:pt x="29422" y="4719"/>
                    <a:pt x="29389" y="4662"/>
                  </a:cubicBezTo>
                  <a:cubicBezTo>
                    <a:pt x="29364" y="4612"/>
                    <a:pt x="29307" y="4563"/>
                    <a:pt x="29290" y="4612"/>
                  </a:cubicBezTo>
                  <a:close/>
                  <a:moveTo>
                    <a:pt x="29504" y="5302"/>
                  </a:moveTo>
                  <a:cubicBezTo>
                    <a:pt x="29290" y="5261"/>
                    <a:pt x="29143" y="5187"/>
                    <a:pt x="29102" y="5236"/>
                  </a:cubicBezTo>
                  <a:cubicBezTo>
                    <a:pt x="29069" y="5285"/>
                    <a:pt x="29134" y="5359"/>
                    <a:pt x="29257" y="5417"/>
                  </a:cubicBezTo>
                  <a:cubicBezTo>
                    <a:pt x="29372" y="5482"/>
                    <a:pt x="29405" y="5507"/>
                    <a:pt x="29545" y="5491"/>
                  </a:cubicBezTo>
                  <a:cubicBezTo>
                    <a:pt x="29684" y="5482"/>
                    <a:pt x="30037" y="5466"/>
                    <a:pt x="29930" y="5367"/>
                  </a:cubicBezTo>
                  <a:cubicBezTo>
                    <a:pt x="29816" y="5261"/>
                    <a:pt x="29643" y="5294"/>
                    <a:pt x="29504" y="5302"/>
                  </a:cubicBezTo>
                  <a:close/>
                  <a:moveTo>
                    <a:pt x="31186" y="9446"/>
                  </a:moveTo>
                  <a:cubicBezTo>
                    <a:pt x="31260" y="9438"/>
                    <a:pt x="31358" y="9471"/>
                    <a:pt x="31383" y="9487"/>
                  </a:cubicBezTo>
                  <a:cubicBezTo>
                    <a:pt x="31408" y="9504"/>
                    <a:pt x="31481" y="9569"/>
                    <a:pt x="31481" y="9594"/>
                  </a:cubicBezTo>
                  <a:cubicBezTo>
                    <a:pt x="31481" y="9627"/>
                    <a:pt x="31367" y="9930"/>
                    <a:pt x="31342" y="9955"/>
                  </a:cubicBezTo>
                  <a:cubicBezTo>
                    <a:pt x="31309" y="9980"/>
                    <a:pt x="31194" y="9988"/>
                    <a:pt x="31161" y="10045"/>
                  </a:cubicBezTo>
                  <a:cubicBezTo>
                    <a:pt x="31129" y="10095"/>
                    <a:pt x="31129" y="10152"/>
                    <a:pt x="31014" y="10152"/>
                  </a:cubicBezTo>
                  <a:cubicBezTo>
                    <a:pt x="30899" y="10152"/>
                    <a:pt x="30710" y="10119"/>
                    <a:pt x="30644" y="10127"/>
                  </a:cubicBezTo>
                  <a:cubicBezTo>
                    <a:pt x="30579" y="10127"/>
                    <a:pt x="30488" y="10086"/>
                    <a:pt x="30554" y="10029"/>
                  </a:cubicBezTo>
                  <a:cubicBezTo>
                    <a:pt x="30612" y="9963"/>
                    <a:pt x="30784" y="9857"/>
                    <a:pt x="30792" y="9733"/>
                  </a:cubicBezTo>
                  <a:cubicBezTo>
                    <a:pt x="30800" y="9610"/>
                    <a:pt x="30776" y="9569"/>
                    <a:pt x="30833" y="9528"/>
                  </a:cubicBezTo>
                  <a:cubicBezTo>
                    <a:pt x="30891" y="9487"/>
                    <a:pt x="31006" y="9536"/>
                    <a:pt x="31186" y="9446"/>
                  </a:cubicBezTo>
                  <a:close/>
                  <a:moveTo>
                    <a:pt x="28355" y="7977"/>
                  </a:moveTo>
                  <a:cubicBezTo>
                    <a:pt x="28297" y="8002"/>
                    <a:pt x="28264" y="8051"/>
                    <a:pt x="28248" y="8117"/>
                  </a:cubicBezTo>
                  <a:cubicBezTo>
                    <a:pt x="28232" y="8174"/>
                    <a:pt x="28051" y="8166"/>
                    <a:pt x="28067" y="8191"/>
                  </a:cubicBezTo>
                  <a:cubicBezTo>
                    <a:pt x="28084" y="8223"/>
                    <a:pt x="28240" y="8240"/>
                    <a:pt x="28240" y="8297"/>
                  </a:cubicBezTo>
                  <a:cubicBezTo>
                    <a:pt x="28240" y="8346"/>
                    <a:pt x="28125" y="8437"/>
                    <a:pt x="28174" y="8486"/>
                  </a:cubicBezTo>
                  <a:cubicBezTo>
                    <a:pt x="28215" y="8535"/>
                    <a:pt x="28379" y="8675"/>
                    <a:pt x="28412" y="8650"/>
                  </a:cubicBezTo>
                  <a:cubicBezTo>
                    <a:pt x="28437" y="8626"/>
                    <a:pt x="28568" y="8535"/>
                    <a:pt x="28527" y="8486"/>
                  </a:cubicBezTo>
                  <a:cubicBezTo>
                    <a:pt x="28486" y="8429"/>
                    <a:pt x="28388" y="8461"/>
                    <a:pt x="28429" y="8371"/>
                  </a:cubicBezTo>
                  <a:cubicBezTo>
                    <a:pt x="28470" y="8281"/>
                    <a:pt x="28527" y="8215"/>
                    <a:pt x="28494" y="8125"/>
                  </a:cubicBezTo>
                  <a:cubicBezTo>
                    <a:pt x="28470" y="8043"/>
                    <a:pt x="28478" y="7953"/>
                    <a:pt x="28355" y="7977"/>
                  </a:cubicBezTo>
                  <a:close/>
                  <a:moveTo>
                    <a:pt x="28026" y="8576"/>
                  </a:moveTo>
                  <a:cubicBezTo>
                    <a:pt x="28026" y="8634"/>
                    <a:pt x="28059" y="8732"/>
                    <a:pt x="28084" y="8749"/>
                  </a:cubicBezTo>
                  <a:cubicBezTo>
                    <a:pt x="28117" y="8773"/>
                    <a:pt x="27977" y="8847"/>
                    <a:pt x="27977" y="8888"/>
                  </a:cubicBezTo>
                  <a:cubicBezTo>
                    <a:pt x="27977" y="8921"/>
                    <a:pt x="27953" y="8962"/>
                    <a:pt x="27977" y="9003"/>
                  </a:cubicBezTo>
                  <a:cubicBezTo>
                    <a:pt x="28002" y="9044"/>
                    <a:pt x="28010" y="9044"/>
                    <a:pt x="28051" y="9060"/>
                  </a:cubicBezTo>
                  <a:cubicBezTo>
                    <a:pt x="28100" y="9077"/>
                    <a:pt x="28297" y="8896"/>
                    <a:pt x="28297" y="8822"/>
                  </a:cubicBezTo>
                  <a:cubicBezTo>
                    <a:pt x="28305" y="8749"/>
                    <a:pt x="28199" y="8724"/>
                    <a:pt x="28158" y="8650"/>
                  </a:cubicBezTo>
                  <a:cubicBezTo>
                    <a:pt x="28117" y="8584"/>
                    <a:pt x="28018" y="8494"/>
                    <a:pt x="28026" y="8576"/>
                  </a:cubicBezTo>
                  <a:close/>
                  <a:moveTo>
                    <a:pt x="26927" y="8133"/>
                  </a:moveTo>
                  <a:cubicBezTo>
                    <a:pt x="26960" y="8215"/>
                    <a:pt x="27017" y="8412"/>
                    <a:pt x="27050" y="8379"/>
                  </a:cubicBezTo>
                  <a:cubicBezTo>
                    <a:pt x="27083" y="8346"/>
                    <a:pt x="27083" y="8191"/>
                    <a:pt x="27050" y="8141"/>
                  </a:cubicBezTo>
                  <a:cubicBezTo>
                    <a:pt x="27017" y="8092"/>
                    <a:pt x="26984" y="8067"/>
                    <a:pt x="26935" y="8059"/>
                  </a:cubicBezTo>
                  <a:cubicBezTo>
                    <a:pt x="26886" y="8051"/>
                    <a:pt x="26910" y="8100"/>
                    <a:pt x="26927" y="8133"/>
                  </a:cubicBezTo>
                  <a:close/>
                  <a:moveTo>
                    <a:pt x="25868" y="1839"/>
                  </a:moveTo>
                  <a:cubicBezTo>
                    <a:pt x="25786" y="1888"/>
                    <a:pt x="25786" y="1945"/>
                    <a:pt x="25852" y="1970"/>
                  </a:cubicBezTo>
                  <a:cubicBezTo>
                    <a:pt x="25909" y="1986"/>
                    <a:pt x="25983" y="1970"/>
                    <a:pt x="25967" y="1937"/>
                  </a:cubicBezTo>
                  <a:cubicBezTo>
                    <a:pt x="25958" y="1904"/>
                    <a:pt x="26032" y="1789"/>
                    <a:pt x="25868" y="1839"/>
                  </a:cubicBezTo>
                  <a:close/>
                  <a:moveTo>
                    <a:pt x="15257" y="6590"/>
                  </a:moveTo>
                  <a:cubicBezTo>
                    <a:pt x="15150" y="6656"/>
                    <a:pt x="15068" y="6754"/>
                    <a:pt x="15101" y="6943"/>
                  </a:cubicBezTo>
                  <a:cubicBezTo>
                    <a:pt x="15134" y="7140"/>
                    <a:pt x="15175" y="7263"/>
                    <a:pt x="15232" y="7181"/>
                  </a:cubicBezTo>
                  <a:cubicBezTo>
                    <a:pt x="15290" y="7099"/>
                    <a:pt x="15232" y="7066"/>
                    <a:pt x="15314" y="6894"/>
                  </a:cubicBezTo>
                  <a:cubicBezTo>
                    <a:pt x="15396" y="6722"/>
                    <a:pt x="15495" y="6574"/>
                    <a:pt x="15257" y="6590"/>
                  </a:cubicBezTo>
                  <a:close/>
                  <a:moveTo>
                    <a:pt x="20082" y="11744"/>
                  </a:moveTo>
                  <a:cubicBezTo>
                    <a:pt x="20000" y="11818"/>
                    <a:pt x="19861" y="11843"/>
                    <a:pt x="19853" y="11884"/>
                  </a:cubicBezTo>
                  <a:cubicBezTo>
                    <a:pt x="19853" y="11925"/>
                    <a:pt x="19812" y="12081"/>
                    <a:pt x="19861" y="12064"/>
                  </a:cubicBezTo>
                  <a:cubicBezTo>
                    <a:pt x="19918" y="12048"/>
                    <a:pt x="19951" y="11990"/>
                    <a:pt x="20123" y="11933"/>
                  </a:cubicBezTo>
                  <a:cubicBezTo>
                    <a:pt x="20288" y="11884"/>
                    <a:pt x="20337" y="11875"/>
                    <a:pt x="20337" y="11834"/>
                  </a:cubicBezTo>
                  <a:cubicBezTo>
                    <a:pt x="20337" y="11785"/>
                    <a:pt x="20320" y="11711"/>
                    <a:pt x="20279" y="11670"/>
                  </a:cubicBezTo>
                  <a:cubicBezTo>
                    <a:pt x="20230" y="11629"/>
                    <a:pt x="20214" y="11670"/>
                    <a:pt x="20082" y="11744"/>
                  </a:cubicBezTo>
                  <a:close/>
                  <a:moveTo>
                    <a:pt x="7977" y="8363"/>
                  </a:moveTo>
                  <a:cubicBezTo>
                    <a:pt x="7830" y="8338"/>
                    <a:pt x="7789" y="8396"/>
                    <a:pt x="7731" y="8543"/>
                  </a:cubicBezTo>
                  <a:cubicBezTo>
                    <a:pt x="7666" y="8691"/>
                    <a:pt x="7616" y="8749"/>
                    <a:pt x="7534" y="8831"/>
                  </a:cubicBezTo>
                  <a:cubicBezTo>
                    <a:pt x="7444" y="8913"/>
                    <a:pt x="7206" y="8896"/>
                    <a:pt x="7263" y="8987"/>
                  </a:cubicBezTo>
                  <a:cubicBezTo>
                    <a:pt x="7329" y="9060"/>
                    <a:pt x="7871" y="9044"/>
                    <a:pt x="7977" y="9085"/>
                  </a:cubicBezTo>
                  <a:cubicBezTo>
                    <a:pt x="8084" y="9126"/>
                    <a:pt x="8142" y="9069"/>
                    <a:pt x="8150" y="9167"/>
                  </a:cubicBezTo>
                  <a:cubicBezTo>
                    <a:pt x="8166" y="9266"/>
                    <a:pt x="7977" y="9372"/>
                    <a:pt x="8101" y="9422"/>
                  </a:cubicBezTo>
                  <a:cubicBezTo>
                    <a:pt x="8232" y="9463"/>
                    <a:pt x="8297" y="9471"/>
                    <a:pt x="8453" y="9463"/>
                  </a:cubicBezTo>
                  <a:cubicBezTo>
                    <a:pt x="8609" y="9454"/>
                    <a:pt x="8700" y="9438"/>
                    <a:pt x="8831" y="9495"/>
                  </a:cubicBezTo>
                  <a:cubicBezTo>
                    <a:pt x="8962" y="9553"/>
                    <a:pt x="9184" y="9692"/>
                    <a:pt x="9307" y="9692"/>
                  </a:cubicBezTo>
                  <a:cubicBezTo>
                    <a:pt x="9438" y="9684"/>
                    <a:pt x="9553" y="9717"/>
                    <a:pt x="9627" y="9668"/>
                  </a:cubicBezTo>
                  <a:cubicBezTo>
                    <a:pt x="9701" y="9619"/>
                    <a:pt x="9914" y="9692"/>
                    <a:pt x="9988" y="9725"/>
                  </a:cubicBezTo>
                  <a:cubicBezTo>
                    <a:pt x="10062" y="9758"/>
                    <a:pt x="10046" y="9668"/>
                    <a:pt x="10128" y="9651"/>
                  </a:cubicBezTo>
                  <a:cubicBezTo>
                    <a:pt x="10210" y="9635"/>
                    <a:pt x="10316" y="9651"/>
                    <a:pt x="10448" y="9692"/>
                  </a:cubicBezTo>
                  <a:cubicBezTo>
                    <a:pt x="10571" y="9725"/>
                    <a:pt x="10604" y="9701"/>
                    <a:pt x="10874" y="9832"/>
                  </a:cubicBezTo>
                  <a:cubicBezTo>
                    <a:pt x="11145" y="9955"/>
                    <a:pt x="11293" y="10021"/>
                    <a:pt x="11375" y="10021"/>
                  </a:cubicBezTo>
                  <a:cubicBezTo>
                    <a:pt x="11457" y="10021"/>
                    <a:pt x="11572" y="9971"/>
                    <a:pt x="11662" y="10021"/>
                  </a:cubicBezTo>
                  <a:cubicBezTo>
                    <a:pt x="11761" y="10070"/>
                    <a:pt x="11851" y="10185"/>
                    <a:pt x="11900" y="10144"/>
                  </a:cubicBezTo>
                  <a:cubicBezTo>
                    <a:pt x="11949" y="10103"/>
                    <a:pt x="11908" y="10053"/>
                    <a:pt x="12015" y="10053"/>
                  </a:cubicBezTo>
                  <a:cubicBezTo>
                    <a:pt x="12122" y="10053"/>
                    <a:pt x="12155" y="10078"/>
                    <a:pt x="12204" y="10078"/>
                  </a:cubicBezTo>
                  <a:cubicBezTo>
                    <a:pt x="12253" y="10078"/>
                    <a:pt x="12237" y="10045"/>
                    <a:pt x="12335" y="10078"/>
                  </a:cubicBezTo>
                  <a:cubicBezTo>
                    <a:pt x="12434" y="10119"/>
                    <a:pt x="12467" y="10185"/>
                    <a:pt x="12606" y="10160"/>
                  </a:cubicBezTo>
                  <a:cubicBezTo>
                    <a:pt x="12746" y="10144"/>
                    <a:pt x="12754" y="10078"/>
                    <a:pt x="12885" y="10078"/>
                  </a:cubicBezTo>
                  <a:cubicBezTo>
                    <a:pt x="13016" y="10078"/>
                    <a:pt x="13000" y="10037"/>
                    <a:pt x="13123" y="10103"/>
                  </a:cubicBezTo>
                  <a:cubicBezTo>
                    <a:pt x="13246" y="10168"/>
                    <a:pt x="13320" y="10218"/>
                    <a:pt x="13558" y="10283"/>
                  </a:cubicBezTo>
                  <a:cubicBezTo>
                    <a:pt x="13796" y="10349"/>
                    <a:pt x="13960" y="10456"/>
                    <a:pt x="13960" y="10398"/>
                  </a:cubicBezTo>
                  <a:cubicBezTo>
                    <a:pt x="13960" y="10332"/>
                    <a:pt x="13812" y="10259"/>
                    <a:pt x="13812" y="10152"/>
                  </a:cubicBezTo>
                  <a:cubicBezTo>
                    <a:pt x="13812" y="10053"/>
                    <a:pt x="13903" y="9750"/>
                    <a:pt x="13870" y="9733"/>
                  </a:cubicBezTo>
                  <a:cubicBezTo>
                    <a:pt x="13845" y="9717"/>
                    <a:pt x="13698" y="9561"/>
                    <a:pt x="13566" y="9586"/>
                  </a:cubicBezTo>
                  <a:cubicBezTo>
                    <a:pt x="13435" y="9610"/>
                    <a:pt x="13254" y="9676"/>
                    <a:pt x="13123" y="9684"/>
                  </a:cubicBezTo>
                  <a:cubicBezTo>
                    <a:pt x="12992" y="9692"/>
                    <a:pt x="12869" y="9635"/>
                    <a:pt x="12795" y="9586"/>
                  </a:cubicBezTo>
                  <a:cubicBezTo>
                    <a:pt x="12721" y="9528"/>
                    <a:pt x="12696" y="9553"/>
                    <a:pt x="12696" y="9487"/>
                  </a:cubicBezTo>
                  <a:cubicBezTo>
                    <a:pt x="12696" y="9413"/>
                    <a:pt x="12770" y="9397"/>
                    <a:pt x="12688" y="9356"/>
                  </a:cubicBezTo>
                  <a:cubicBezTo>
                    <a:pt x="12606" y="9315"/>
                    <a:pt x="12557" y="9422"/>
                    <a:pt x="12549" y="9282"/>
                  </a:cubicBezTo>
                  <a:cubicBezTo>
                    <a:pt x="12532" y="9134"/>
                    <a:pt x="12647" y="9060"/>
                    <a:pt x="12532" y="9036"/>
                  </a:cubicBezTo>
                  <a:cubicBezTo>
                    <a:pt x="12417" y="9011"/>
                    <a:pt x="12343" y="9175"/>
                    <a:pt x="12220" y="9101"/>
                  </a:cubicBezTo>
                  <a:cubicBezTo>
                    <a:pt x="12089" y="9036"/>
                    <a:pt x="12015" y="8896"/>
                    <a:pt x="11851" y="8905"/>
                  </a:cubicBezTo>
                  <a:cubicBezTo>
                    <a:pt x="11679" y="8913"/>
                    <a:pt x="11613" y="9069"/>
                    <a:pt x="11539" y="8954"/>
                  </a:cubicBezTo>
                  <a:cubicBezTo>
                    <a:pt x="11465" y="8839"/>
                    <a:pt x="11432" y="8724"/>
                    <a:pt x="11367" y="8732"/>
                  </a:cubicBezTo>
                  <a:cubicBezTo>
                    <a:pt x="11293" y="8732"/>
                    <a:pt x="11153" y="8740"/>
                    <a:pt x="11153" y="8806"/>
                  </a:cubicBezTo>
                  <a:cubicBezTo>
                    <a:pt x="11153" y="8872"/>
                    <a:pt x="11219" y="8880"/>
                    <a:pt x="11129" y="8962"/>
                  </a:cubicBezTo>
                  <a:cubicBezTo>
                    <a:pt x="11047" y="9044"/>
                    <a:pt x="11129" y="9077"/>
                    <a:pt x="10989" y="9085"/>
                  </a:cubicBezTo>
                  <a:cubicBezTo>
                    <a:pt x="10858" y="9085"/>
                    <a:pt x="10628" y="9077"/>
                    <a:pt x="10546" y="9044"/>
                  </a:cubicBezTo>
                  <a:cubicBezTo>
                    <a:pt x="10472" y="9011"/>
                    <a:pt x="10480" y="8978"/>
                    <a:pt x="10341" y="8987"/>
                  </a:cubicBezTo>
                  <a:cubicBezTo>
                    <a:pt x="10201" y="8995"/>
                    <a:pt x="10136" y="9003"/>
                    <a:pt x="10062" y="9003"/>
                  </a:cubicBezTo>
                  <a:cubicBezTo>
                    <a:pt x="9988" y="9003"/>
                    <a:pt x="9824" y="8962"/>
                    <a:pt x="9766" y="8962"/>
                  </a:cubicBezTo>
                  <a:cubicBezTo>
                    <a:pt x="9717" y="8962"/>
                    <a:pt x="9660" y="9036"/>
                    <a:pt x="9627" y="8954"/>
                  </a:cubicBezTo>
                  <a:cubicBezTo>
                    <a:pt x="9602" y="8872"/>
                    <a:pt x="9660" y="8855"/>
                    <a:pt x="9611" y="8781"/>
                  </a:cubicBezTo>
                  <a:cubicBezTo>
                    <a:pt x="9553" y="8716"/>
                    <a:pt x="9619" y="8593"/>
                    <a:pt x="9438" y="8584"/>
                  </a:cubicBezTo>
                  <a:cubicBezTo>
                    <a:pt x="9249" y="8576"/>
                    <a:pt x="9003" y="8691"/>
                    <a:pt x="8913" y="8576"/>
                  </a:cubicBezTo>
                  <a:cubicBezTo>
                    <a:pt x="8815" y="8461"/>
                    <a:pt x="8593" y="8273"/>
                    <a:pt x="8527" y="8322"/>
                  </a:cubicBezTo>
                  <a:cubicBezTo>
                    <a:pt x="8470" y="8371"/>
                    <a:pt x="8478" y="8519"/>
                    <a:pt x="8330" y="8445"/>
                  </a:cubicBezTo>
                  <a:cubicBezTo>
                    <a:pt x="8191" y="8379"/>
                    <a:pt x="8150" y="8404"/>
                    <a:pt x="7977" y="8363"/>
                  </a:cubicBezTo>
                  <a:close/>
                  <a:moveTo>
                    <a:pt x="12967" y="9044"/>
                  </a:moveTo>
                  <a:cubicBezTo>
                    <a:pt x="12910" y="9052"/>
                    <a:pt x="12828" y="9019"/>
                    <a:pt x="12787" y="9069"/>
                  </a:cubicBezTo>
                  <a:cubicBezTo>
                    <a:pt x="12754" y="9118"/>
                    <a:pt x="12705" y="9200"/>
                    <a:pt x="12729" y="9225"/>
                  </a:cubicBezTo>
                  <a:cubicBezTo>
                    <a:pt x="12754" y="9241"/>
                    <a:pt x="13016" y="9315"/>
                    <a:pt x="13074" y="9290"/>
                  </a:cubicBezTo>
                  <a:cubicBezTo>
                    <a:pt x="13131" y="9266"/>
                    <a:pt x="13550" y="9159"/>
                    <a:pt x="13517" y="9110"/>
                  </a:cubicBezTo>
                  <a:cubicBezTo>
                    <a:pt x="13492" y="9060"/>
                    <a:pt x="13312" y="9069"/>
                    <a:pt x="13189" y="9052"/>
                  </a:cubicBezTo>
                  <a:cubicBezTo>
                    <a:pt x="13066" y="9044"/>
                    <a:pt x="13139" y="9011"/>
                    <a:pt x="12967" y="9044"/>
                  </a:cubicBezTo>
                  <a:close/>
                  <a:moveTo>
                    <a:pt x="12565" y="8166"/>
                  </a:moveTo>
                  <a:cubicBezTo>
                    <a:pt x="12516" y="8232"/>
                    <a:pt x="12393" y="8305"/>
                    <a:pt x="12491" y="8314"/>
                  </a:cubicBezTo>
                  <a:cubicBezTo>
                    <a:pt x="12590" y="8314"/>
                    <a:pt x="12680" y="8297"/>
                    <a:pt x="12688" y="8248"/>
                  </a:cubicBezTo>
                  <a:cubicBezTo>
                    <a:pt x="12688" y="8191"/>
                    <a:pt x="12639" y="8076"/>
                    <a:pt x="12565" y="8166"/>
                  </a:cubicBezTo>
                  <a:close/>
                  <a:moveTo>
                    <a:pt x="14018" y="10029"/>
                  </a:moveTo>
                  <a:cubicBezTo>
                    <a:pt x="14018" y="10103"/>
                    <a:pt x="14067" y="10136"/>
                    <a:pt x="14165" y="10177"/>
                  </a:cubicBezTo>
                  <a:cubicBezTo>
                    <a:pt x="14256" y="10209"/>
                    <a:pt x="14346" y="10267"/>
                    <a:pt x="14354" y="10357"/>
                  </a:cubicBezTo>
                  <a:cubicBezTo>
                    <a:pt x="14354" y="10447"/>
                    <a:pt x="14272" y="10538"/>
                    <a:pt x="14362" y="10521"/>
                  </a:cubicBezTo>
                  <a:cubicBezTo>
                    <a:pt x="14453" y="10513"/>
                    <a:pt x="14428" y="10374"/>
                    <a:pt x="14551" y="10300"/>
                  </a:cubicBezTo>
                  <a:cubicBezTo>
                    <a:pt x="14674" y="10234"/>
                    <a:pt x="14699" y="10226"/>
                    <a:pt x="14756" y="10160"/>
                  </a:cubicBezTo>
                  <a:cubicBezTo>
                    <a:pt x="14814" y="10086"/>
                    <a:pt x="14633" y="9930"/>
                    <a:pt x="14469" y="9906"/>
                  </a:cubicBezTo>
                  <a:cubicBezTo>
                    <a:pt x="14305" y="9873"/>
                    <a:pt x="14280" y="9889"/>
                    <a:pt x="14182" y="9930"/>
                  </a:cubicBezTo>
                  <a:cubicBezTo>
                    <a:pt x="14091" y="9971"/>
                    <a:pt x="14026" y="9939"/>
                    <a:pt x="14018" y="10029"/>
                  </a:cubicBezTo>
                  <a:close/>
                  <a:moveTo>
                    <a:pt x="14428" y="9011"/>
                  </a:moveTo>
                  <a:cubicBezTo>
                    <a:pt x="14362" y="9069"/>
                    <a:pt x="14403" y="9118"/>
                    <a:pt x="14436" y="9159"/>
                  </a:cubicBezTo>
                  <a:cubicBezTo>
                    <a:pt x="14469" y="9200"/>
                    <a:pt x="14715" y="9143"/>
                    <a:pt x="14723" y="9093"/>
                  </a:cubicBezTo>
                  <a:cubicBezTo>
                    <a:pt x="14732" y="9052"/>
                    <a:pt x="14617" y="9060"/>
                    <a:pt x="14567" y="9036"/>
                  </a:cubicBezTo>
                  <a:cubicBezTo>
                    <a:pt x="14518" y="9003"/>
                    <a:pt x="14510" y="8970"/>
                    <a:pt x="14428" y="9011"/>
                  </a:cubicBezTo>
                  <a:close/>
                  <a:moveTo>
                    <a:pt x="15134" y="10045"/>
                  </a:moveTo>
                  <a:cubicBezTo>
                    <a:pt x="15076" y="10086"/>
                    <a:pt x="15002" y="10127"/>
                    <a:pt x="15019" y="10177"/>
                  </a:cubicBezTo>
                  <a:cubicBezTo>
                    <a:pt x="15035" y="10218"/>
                    <a:pt x="15076" y="10316"/>
                    <a:pt x="15027" y="10341"/>
                  </a:cubicBezTo>
                  <a:cubicBezTo>
                    <a:pt x="14978" y="10365"/>
                    <a:pt x="14789" y="10406"/>
                    <a:pt x="14830" y="10447"/>
                  </a:cubicBezTo>
                  <a:cubicBezTo>
                    <a:pt x="14871" y="10488"/>
                    <a:pt x="15019" y="10472"/>
                    <a:pt x="15109" y="10505"/>
                  </a:cubicBezTo>
                  <a:cubicBezTo>
                    <a:pt x="15208" y="10529"/>
                    <a:pt x="15232" y="10595"/>
                    <a:pt x="15265" y="10546"/>
                  </a:cubicBezTo>
                  <a:cubicBezTo>
                    <a:pt x="15306" y="10497"/>
                    <a:pt x="15249" y="10431"/>
                    <a:pt x="15306" y="10423"/>
                  </a:cubicBezTo>
                  <a:cubicBezTo>
                    <a:pt x="15363" y="10406"/>
                    <a:pt x="15396" y="10423"/>
                    <a:pt x="15421" y="10423"/>
                  </a:cubicBezTo>
                  <a:cubicBezTo>
                    <a:pt x="15437" y="10415"/>
                    <a:pt x="15437" y="10218"/>
                    <a:pt x="15462" y="10185"/>
                  </a:cubicBezTo>
                  <a:cubicBezTo>
                    <a:pt x="15495" y="10160"/>
                    <a:pt x="15454" y="10062"/>
                    <a:pt x="15347" y="10037"/>
                  </a:cubicBezTo>
                  <a:cubicBezTo>
                    <a:pt x="15240" y="10004"/>
                    <a:pt x="15208" y="10012"/>
                    <a:pt x="15134" y="10045"/>
                  </a:cubicBezTo>
                  <a:close/>
                  <a:moveTo>
                    <a:pt x="15807" y="10152"/>
                  </a:moveTo>
                  <a:cubicBezTo>
                    <a:pt x="15716" y="10201"/>
                    <a:pt x="15593" y="10209"/>
                    <a:pt x="15601" y="10250"/>
                  </a:cubicBezTo>
                  <a:cubicBezTo>
                    <a:pt x="15610" y="10300"/>
                    <a:pt x="15610" y="10431"/>
                    <a:pt x="15601" y="10480"/>
                  </a:cubicBezTo>
                  <a:cubicBezTo>
                    <a:pt x="15585" y="10538"/>
                    <a:pt x="15544" y="10554"/>
                    <a:pt x="15552" y="10587"/>
                  </a:cubicBezTo>
                  <a:cubicBezTo>
                    <a:pt x="15552" y="10612"/>
                    <a:pt x="15675" y="10661"/>
                    <a:pt x="15749" y="10661"/>
                  </a:cubicBezTo>
                  <a:cubicBezTo>
                    <a:pt x="15823" y="10661"/>
                    <a:pt x="15995" y="10579"/>
                    <a:pt x="16086" y="10570"/>
                  </a:cubicBezTo>
                  <a:cubicBezTo>
                    <a:pt x="16176" y="10562"/>
                    <a:pt x="16307" y="10579"/>
                    <a:pt x="16356" y="10546"/>
                  </a:cubicBezTo>
                  <a:cubicBezTo>
                    <a:pt x="16406" y="10513"/>
                    <a:pt x="16545" y="10472"/>
                    <a:pt x="16570" y="10406"/>
                  </a:cubicBezTo>
                  <a:cubicBezTo>
                    <a:pt x="16586" y="10341"/>
                    <a:pt x="16373" y="10439"/>
                    <a:pt x="16242" y="10374"/>
                  </a:cubicBezTo>
                  <a:cubicBezTo>
                    <a:pt x="16102" y="10300"/>
                    <a:pt x="16036" y="10332"/>
                    <a:pt x="15971" y="10242"/>
                  </a:cubicBezTo>
                  <a:cubicBezTo>
                    <a:pt x="15905" y="10160"/>
                    <a:pt x="15897" y="10111"/>
                    <a:pt x="15807" y="10152"/>
                  </a:cubicBezTo>
                  <a:close/>
                  <a:moveTo>
                    <a:pt x="16504" y="9889"/>
                  </a:moveTo>
                  <a:cubicBezTo>
                    <a:pt x="16356" y="9914"/>
                    <a:pt x="16250" y="9873"/>
                    <a:pt x="16274" y="9939"/>
                  </a:cubicBezTo>
                  <a:cubicBezTo>
                    <a:pt x="16299" y="10004"/>
                    <a:pt x="16299" y="10144"/>
                    <a:pt x="16381" y="10152"/>
                  </a:cubicBezTo>
                  <a:cubicBezTo>
                    <a:pt x="16471" y="10160"/>
                    <a:pt x="16603" y="10209"/>
                    <a:pt x="16644" y="10234"/>
                  </a:cubicBezTo>
                  <a:cubicBezTo>
                    <a:pt x="16685" y="10259"/>
                    <a:pt x="16726" y="10226"/>
                    <a:pt x="16759" y="10259"/>
                  </a:cubicBezTo>
                  <a:cubicBezTo>
                    <a:pt x="16783" y="10283"/>
                    <a:pt x="16652" y="10488"/>
                    <a:pt x="16783" y="10472"/>
                  </a:cubicBezTo>
                  <a:cubicBezTo>
                    <a:pt x="16923" y="10456"/>
                    <a:pt x="17251" y="10415"/>
                    <a:pt x="17267" y="10357"/>
                  </a:cubicBezTo>
                  <a:cubicBezTo>
                    <a:pt x="17276" y="10300"/>
                    <a:pt x="17153" y="10332"/>
                    <a:pt x="17136" y="10250"/>
                  </a:cubicBezTo>
                  <a:cubicBezTo>
                    <a:pt x="17120" y="10160"/>
                    <a:pt x="17194" y="10095"/>
                    <a:pt x="17103" y="10095"/>
                  </a:cubicBezTo>
                  <a:cubicBezTo>
                    <a:pt x="17013" y="10095"/>
                    <a:pt x="17029" y="10226"/>
                    <a:pt x="16964" y="10209"/>
                  </a:cubicBezTo>
                  <a:cubicBezTo>
                    <a:pt x="16898" y="10201"/>
                    <a:pt x="16980" y="10078"/>
                    <a:pt x="16865" y="10062"/>
                  </a:cubicBezTo>
                  <a:cubicBezTo>
                    <a:pt x="16759" y="10045"/>
                    <a:pt x="16726" y="10037"/>
                    <a:pt x="16718" y="10070"/>
                  </a:cubicBezTo>
                  <a:cubicBezTo>
                    <a:pt x="16701" y="10095"/>
                    <a:pt x="16660" y="10185"/>
                    <a:pt x="16636" y="10144"/>
                  </a:cubicBezTo>
                  <a:cubicBezTo>
                    <a:pt x="16611" y="10103"/>
                    <a:pt x="16603" y="9873"/>
                    <a:pt x="16504" y="9889"/>
                  </a:cubicBezTo>
                  <a:close/>
                  <a:moveTo>
                    <a:pt x="17579" y="10825"/>
                  </a:moveTo>
                  <a:cubicBezTo>
                    <a:pt x="17432" y="10841"/>
                    <a:pt x="17391" y="10817"/>
                    <a:pt x="17317" y="10850"/>
                  </a:cubicBezTo>
                  <a:cubicBezTo>
                    <a:pt x="17251" y="10874"/>
                    <a:pt x="17087" y="10923"/>
                    <a:pt x="17120" y="10973"/>
                  </a:cubicBezTo>
                  <a:cubicBezTo>
                    <a:pt x="17144" y="11022"/>
                    <a:pt x="17169" y="11079"/>
                    <a:pt x="17243" y="11088"/>
                  </a:cubicBezTo>
                  <a:cubicBezTo>
                    <a:pt x="17325" y="11096"/>
                    <a:pt x="17546" y="11104"/>
                    <a:pt x="17620" y="11145"/>
                  </a:cubicBezTo>
                  <a:cubicBezTo>
                    <a:pt x="17702" y="11178"/>
                    <a:pt x="17834" y="11260"/>
                    <a:pt x="17916" y="11334"/>
                  </a:cubicBezTo>
                  <a:cubicBezTo>
                    <a:pt x="17990" y="11399"/>
                    <a:pt x="18080" y="11580"/>
                    <a:pt x="18219" y="11539"/>
                  </a:cubicBezTo>
                  <a:cubicBezTo>
                    <a:pt x="18351" y="11498"/>
                    <a:pt x="18515" y="11449"/>
                    <a:pt x="18466" y="11350"/>
                  </a:cubicBezTo>
                  <a:cubicBezTo>
                    <a:pt x="18416" y="11252"/>
                    <a:pt x="18293" y="11088"/>
                    <a:pt x="18211" y="11071"/>
                  </a:cubicBezTo>
                  <a:cubicBezTo>
                    <a:pt x="18137" y="11055"/>
                    <a:pt x="18022" y="11120"/>
                    <a:pt x="18014" y="11063"/>
                  </a:cubicBezTo>
                  <a:cubicBezTo>
                    <a:pt x="18006" y="11005"/>
                    <a:pt x="18105" y="10948"/>
                    <a:pt x="17998" y="10915"/>
                  </a:cubicBezTo>
                  <a:cubicBezTo>
                    <a:pt x="17891" y="10874"/>
                    <a:pt x="17867" y="10891"/>
                    <a:pt x="17801" y="10841"/>
                  </a:cubicBezTo>
                  <a:cubicBezTo>
                    <a:pt x="17727" y="10792"/>
                    <a:pt x="17702" y="10776"/>
                    <a:pt x="17579" y="10825"/>
                  </a:cubicBezTo>
                  <a:close/>
                  <a:moveTo>
                    <a:pt x="19253" y="11621"/>
                  </a:moveTo>
                  <a:cubicBezTo>
                    <a:pt x="19130" y="11662"/>
                    <a:pt x="18974" y="11637"/>
                    <a:pt x="19040" y="11711"/>
                  </a:cubicBezTo>
                  <a:cubicBezTo>
                    <a:pt x="19106" y="11777"/>
                    <a:pt x="19139" y="11851"/>
                    <a:pt x="19262" y="11801"/>
                  </a:cubicBezTo>
                  <a:cubicBezTo>
                    <a:pt x="19377" y="11752"/>
                    <a:pt x="19426" y="11621"/>
                    <a:pt x="19393" y="11613"/>
                  </a:cubicBezTo>
                  <a:cubicBezTo>
                    <a:pt x="19360" y="11596"/>
                    <a:pt x="19327" y="11613"/>
                    <a:pt x="19253" y="11621"/>
                  </a:cubicBezTo>
                  <a:close/>
                  <a:moveTo>
                    <a:pt x="20534" y="11022"/>
                  </a:moveTo>
                  <a:cubicBezTo>
                    <a:pt x="20526" y="11170"/>
                    <a:pt x="20484" y="11252"/>
                    <a:pt x="20542" y="11268"/>
                  </a:cubicBezTo>
                  <a:cubicBezTo>
                    <a:pt x="20591" y="11284"/>
                    <a:pt x="20665" y="11284"/>
                    <a:pt x="20665" y="11334"/>
                  </a:cubicBezTo>
                  <a:cubicBezTo>
                    <a:pt x="20665" y="11383"/>
                    <a:pt x="20476" y="11457"/>
                    <a:pt x="20526" y="11498"/>
                  </a:cubicBezTo>
                  <a:cubicBezTo>
                    <a:pt x="20575" y="11531"/>
                    <a:pt x="20681" y="11490"/>
                    <a:pt x="20813" y="11457"/>
                  </a:cubicBezTo>
                  <a:cubicBezTo>
                    <a:pt x="20944" y="11432"/>
                    <a:pt x="20977" y="11481"/>
                    <a:pt x="21051" y="11424"/>
                  </a:cubicBezTo>
                  <a:cubicBezTo>
                    <a:pt x="21125" y="11375"/>
                    <a:pt x="21248" y="11120"/>
                    <a:pt x="21379" y="11038"/>
                  </a:cubicBezTo>
                  <a:cubicBezTo>
                    <a:pt x="21502" y="10948"/>
                    <a:pt x="21584" y="10915"/>
                    <a:pt x="21650" y="10882"/>
                  </a:cubicBezTo>
                  <a:cubicBezTo>
                    <a:pt x="21617" y="10833"/>
                    <a:pt x="21633" y="10710"/>
                    <a:pt x="21609" y="10653"/>
                  </a:cubicBezTo>
                  <a:cubicBezTo>
                    <a:pt x="21576" y="10587"/>
                    <a:pt x="21502" y="10579"/>
                    <a:pt x="21445" y="10538"/>
                  </a:cubicBezTo>
                  <a:cubicBezTo>
                    <a:pt x="21346" y="10587"/>
                    <a:pt x="21116" y="10636"/>
                    <a:pt x="21034" y="10694"/>
                  </a:cubicBezTo>
                  <a:cubicBezTo>
                    <a:pt x="20952" y="10743"/>
                    <a:pt x="21002" y="10767"/>
                    <a:pt x="20870" y="10825"/>
                  </a:cubicBezTo>
                  <a:cubicBezTo>
                    <a:pt x="20747" y="10882"/>
                    <a:pt x="20558" y="10891"/>
                    <a:pt x="20534" y="11022"/>
                  </a:cubicBezTo>
                  <a:close/>
                  <a:moveTo>
                    <a:pt x="444" y="115"/>
                  </a:moveTo>
                  <a:cubicBezTo>
                    <a:pt x="255" y="58"/>
                    <a:pt x="206" y="0"/>
                    <a:pt x="99" y="66"/>
                  </a:cubicBezTo>
                  <a:cubicBezTo>
                    <a:pt x="0" y="140"/>
                    <a:pt x="9" y="189"/>
                    <a:pt x="91" y="353"/>
                  </a:cubicBezTo>
                  <a:cubicBezTo>
                    <a:pt x="181" y="517"/>
                    <a:pt x="321" y="722"/>
                    <a:pt x="460" y="887"/>
                  </a:cubicBezTo>
                  <a:cubicBezTo>
                    <a:pt x="600" y="1059"/>
                    <a:pt x="542" y="1034"/>
                    <a:pt x="723" y="1141"/>
                  </a:cubicBezTo>
                  <a:cubicBezTo>
                    <a:pt x="903" y="1256"/>
                    <a:pt x="944" y="1313"/>
                    <a:pt x="994" y="1354"/>
                  </a:cubicBezTo>
                  <a:cubicBezTo>
                    <a:pt x="1035" y="1395"/>
                    <a:pt x="1199" y="1445"/>
                    <a:pt x="1273" y="1502"/>
                  </a:cubicBezTo>
                  <a:cubicBezTo>
                    <a:pt x="1346" y="1568"/>
                    <a:pt x="1404" y="1650"/>
                    <a:pt x="1494" y="1740"/>
                  </a:cubicBezTo>
                  <a:cubicBezTo>
                    <a:pt x="1584" y="1839"/>
                    <a:pt x="1724" y="1962"/>
                    <a:pt x="1732" y="2003"/>
                  </a:cubicBezTo>
                  <a:cubicBezTo>
                    <a:pt x="1740" y="2036"/>
                    <a:pt x="1765" y="2339"/>
                    <a:pt x="1831" y="2405"/>
                  </a:cubicBezTo>
                  <a:cubicBezTo>
                    <a:pt x="1896" y="2470"/>
                    <a:pt x="1962" y="2438"/>
                    <a:pt x="2044" y="2462"/>
                  </a:cubicBezTo>
                  <a:cubicBezTo>
                    <a:pt x="2134" y="2487"/>
                    <a:pt x="2257" y="2569"/>
                    <a:pt x="2348" y="2643"/>
                  </a:cubicBezTo>
                  <a:cubicBezTo>
                    <a:pt x="2438" y="2708"/>
                    <a:pt x="2528" y="2758"/>
                    <a:pt x="2561" y="2823"/>
                  </a:cubicBezTo>
                  <a:cubicBezTo>
                    <a:pt x="2602" y="2889"/>
                    <a:pt x="2577" y="2988"/>
                    <a:pt x="2602" y="3070"/>
                  </a:cubicBezTo>
                  <a:cubicBezTo>
                    <a:pt x="2618" y="3152"/>
                    <a:pt x="2733" y="3234"/>
                    <a:pt x="2742" y="3365"/>
                  </a:cubicBezTo>
                  <a:cubicBezTo>
                    <a:pt x="2758" y="3488"/>
                    <a:pt x="2791" y="3808"/>
                    <a:pt x="2865" y="3874"/>
                  </a:cubicBezTo>
                  <a:cubicBezTo>
                    <a:pt x="2930" y="3931"/>
                    <a:pt x="3111" y="3931"/>
                    <a:pt x="3234" y="4013"/>
                  </a:cubicBezTo>
                  <a:cubicBezTo>
                    <a:pt x="3349" y="4095"/>
                    <a:pt x="3431" y="4317"/>
                    <a:pt x="3521" y="4432"/>
                  </a:cubicBezTo>
                  <a:cubicBezTo>
                    <a:pt x="3620" y="4547"/>
                    <a:pt x="3784" y="4637"/>
                    <a:pt x="3776" y="4719"/>
                  </a:cubicBezTo>
                  <a:cubicBezTo>
                    <a:pt x="3759" y="4809"/>
                    <a:pt x="3652" y="4777"/>
                    <a:pt x="3759" y="4949"/>
                  </a:cubicBezTo>
                  <a:cubicBezTo>
                    <a:pt x="3866" y="5129"/>
                    <a:pt x="4079" y="5351"/>
                    <a:pt x="4096" y="5482"/>
                  </a:cubicBezTo>
                  <a:cubicBezTo>
                    <a:pt x="4112" y="5614"/>
                    <a:pt x="4063" y="5827"/>
                    <a:pt x="4235" y="5917"/>
                  </a:cubicBezTo>
                  <a:cubicBezTo>
                    <a:pt x="4399" y="6008"/>
                    <a:pt x="4481" y="6311"/>
                    <a:pt x="4654" y="6426"/>
                  </a:cubicBezTo>
                  <a:cubicBezTo>
                    <a:pt x="4818" y="6533"/>
                    <a:pt x="5097" y="6648"/>
                    <a:pt x="5105" y="6754"/>
                  </a:cubicBezTo>
                  <a:cubicBezTo>
                    <a:pt x="5121" y="6853"/>
                    <a:pt x="5113" y="6902"/>
                    <a:pt x="5179" y="6976"/>
                  </a:cubicBezTo>
                  <a:cubicBezTo>
                    <a:pt x="5253" y="7058"/>
                    <a:pt x="5524" y="7214"/>
                    <a:pt x="5606" y="7280"/>
                  </a:cubicBezTo>
                  <a:cubicBezTo>
                    <a:pt x="5680" y="7353"/>
                    <a:pt x="5671" y="7386"/>
                    <a:pt x="5811" y="7468"/>
                  </a:cubicBezTo>
                  <a:cubicBezTo>
                    <a:pt x="5942" y="7550"/>
                    <a:pt x="6156" y="7690"/>
                    <a:pt x="6295" y="7862"/>
                  </a:cubicBezTo>
                  <a:cubicBezTo>
                    <a:pt x="6435" y="8035"/>
                    <a:pt x="6607" y="8207"/>
                    <a:pt x="6697" y="8305"/>
                  </a:cubicBezTo>
                  <a:cubicBezTo>
                    <a:pt x="6779" y="8396"/>
                    <a:pt x="6828" y="8453"/>
                    <a:pt x="6828" y="8371"/>
                  </a:cubicBezTo>
                  <a:cubicBezTo>
                    <a:pt x="6828" y="8281"/>
                    <a:pt x="6714" y="8100"/>
                    <a:pt x="6796" y="8067"/>
                  </a:cubicBezTo>
                  <a:cubicBezTo>
                    <a:pt x="6878" y="8035"/>
                    <a:pt x="7132" y="8264"/>
                    <a:pt x="7181" y="8215"/>
                  </a:cubicBezTo>
                  <a:cubicBezTo>
                    <a:pt x="7231" y="8166"/>
                    <a:pt x="7157" y="8076"/>
                    <a:pt x="7272" y="8059"/>
                  </a:cubicBezTo>
                  <a:cubicBezTo>
                    <a:pt x="7378" y="8051"/>
                    <a:pt x="7542" y="8314"/>
                    <a:pt x="7584" y="8281"/>
                  </a:cubicBezTo>
                  <a:cubicBezTo>
                    <a:pt x="7625" y="8240"/>
                    <a:pt x="7690" y="8223"/>
                    <a:pt x="7682" y="8051"/>
                  </a:cubicBezTo>
                  <a:cubicBezTo>
                    <a:pt x="7682" y="7879"/>
                    <a:pt x="7682" y="7797"/>
                    <a:pt x="7674" y="7567"/>
                  </a:cubicBezTo>
                  <a:cubicBezTo>
                    <a:pt x="7666" y="7329"/>
                    <a:pt x="7584" y="7173"/>
                    <a:pt x="7649" y="7099"/>
                  </a:cubicBezTo>
                  <a:cubicBezTo>
                    <a:pt x="7707" y="7017"/>
                    <a:pt x="7756" y="6886"/>
                    <a:pt x="7739" y="6828"/>
                  </a:cubicBezTo>
                  <a:cubicBezTo>
                    <a:pt x="7723" y="6779"/>
                    <a:pt x="7608" y="6820"/>
                    <a:pt x="7641" y="6697"/>
                  </a:cubicBezTo>
                  <a:cubicBezTo>
                    <a:pt x="7674" y="6574"/>
                    <a:pt x="7780" y="6533"/>
                    <a:pt x="7789" y="6451"/>
                  </a:cubicBezTo>
                  <a:cubicBezTo>
                    <a:pt x="7797" y="6369"/>
                    <a:pt x="7797" y="6336"/>
                    <a:pt x="7764" y="6270"/>
                  </a:cubicBezTo>
                  <a:cubicBezTo>
                    <a:pt x="7739" y="6205"/>
                    <a:pt x="7715" y="6246"/>
                    <a:pt x="7625" y="6098"/>
                  </a:cubicBezTo>
                  <a:cubicBezTo>
                    <a:pt x="7534" y="5950"/>
                    <a:pt x="7559" y="5876"/>
                    <a:pt x="7485" y="5843"/>
                  </a:cubicBezTo>
                  <a:cubicBezTo>
                    <a:pt x="7403" y="5802"/>
                    <a:pt x="7116" y="5753"/>
                    <a:pt x="7058" y="5778"/>
                  </a:cubicBezTo>
                  <a:cubicBezTo>
                    <a:pt x="7001" y="5811"/>
                    <a:pt x="6960" y="5909"/>
                    <a:pt x="6911" y="5958"/>
                  </a:cubicBezTo>
                  <a:cubicBezTo>
                    <a:pt x="6861" y="6008"/>
                    <a:pt x="6763" y="6180"/>
                    <a:pt x="6705" y="6081"/>
                  </a:cubicBezTo>
                  <a:cubicBezTo>
                    <a:pt x="6656" y="5975"/>
                    <a:pt x="6820" y="5950"/>
                    <a:pt x="6812" y="5876"/>
                  </a:cubicBezTo>
                  <a:cubicBezTo>
                    <a:pt x="6796" y="5811"/>
                    <a:pt x="6689" y="5819"/>
                    <a:pt x="6722" y="5753"/>
                  </a:cubicBezTo>
                  <a:cubicBezTo>
                    <a:pt x="6755" y="5696"/>
                    <a:pt x="6886" y="5737"/>
                    <a:pt x="6853" y="5630"/>
                  </a:cubicBezTo>
                  <a:cubicBezTo>
                    <a:pt x="6828" y="5532"/>
                    <a:pt x="6746" y="5622"/>
                    <a:pt x="6705" y="5491"/>
                  </a:cubicBezTo>
                  <a:cubicBezTo>
                    <a:pt x="6664" y="5351"/>
                    <a:pt x="6730" y="5367"/>
                    <a:pt x="6730" y="5294"/>
                  </a:cubicBezTo>
                  <a:cubicBezTo>
                    <a:pt x="6730" y="5212"/>
                    <a:pt x="6689" y="4842"/>
                    <a:pt x="6615" y="4809"/>
                  </a:cubicBezTo>
                  <a:cubicBezTo>
                    <a:pt x="6533" y="4768"/>
                    <a:pt x="6558" y="4883"/>
                    <a:pt x="6459" y="4859"/>
                  </a:cubicBezTo>
                  <a:cubicBezTo>
                    <a:pt x="6361" y="4826"/>
                    <a:pt x="6139" y="4793"/>
                    <a:pt x="6090" y="4752"/>
                  </a:cubicBezTo>
                  <a:cubicBezTo>
                    <a:pt x="6041" y="4711"/>
                    <a:pt x="5959" y="4678"/>
                    <a:pt x="5934" y="4621"/>
                  </a:cubicBezTo>
                  <a:cubicBezTo>
                    <a:pt x="5909" y="4563"/>
                    <a:pt x="5877" y="4489"/>
                    <a:pt x="5918" y="4457"/>
                  </a:cubicBezTo>
                  <a:cubicBezTo>
                    <a:pt x="5959" y="4424"/>
                    <a:pt x="6057" y="4424"/>
                    <a:pt x="6016" y="4391"/>
                  </a:cubicBezTo>
                  <a:cubicBezTo>
                    <a:pt x="5983" y="4358"/>
                    <a:pt x="5885" y="4383"/>
                    <a:pt x="5860" y="4342"/>
                  </a:cubicBezTo>
                  <a:cubicBezTo>
                    <a:pt x="5835" y="4301"/>
                    <a:pt x="5811" y="4292"/>
                    <a:pt x="5827" y="4251"/>
                  </a:cubicBezTo>
                  <a:cubicBezTo>
                    <a:pt x="5852" y="4219"/>
                    <a:pt x="5950" y="4251"/>
                    <a:pt x="5983" y="4227"/>
                  </a:cubicBezTo>
                  <a:cubicBezTo>
                    <a:pt x="6024" y="4210"/>
                    <a:pt x="5959" y="4161"/>
                    <a:pt x="5975" y="4120"/>
                  </a:cubicBezTo>
                  <a:cubicBezTo>
                    <a:pt x="5983" y="4079"/>
                    <a:pt x="6057" y="4038"/>
                    <a:pt x="6106" y="4046"/>
                  </a:cubicBezTo>
                  <a:cubicBezTo>
                    <a:pt x="6164" y="4054"/>
                    <a:pt x="6197" y="4104"/>
                    <a:pt x="6221" y="4063"/>
                  </a:cubicBezTo>
                  <a:cubicBezTo>
                    <a:pt x="6238" y="4022"/>
                    <a:pt x="6197" y="3890"/>
                    <a:pt x="6147" y="3849"/>
                  </a:cubicBezTo>
                  <a:cubicBezTo>
                    <a:pt x="6098" y="3816"/>
                    <a:pt x="5991" y="3759"/>
                    <a:pt x="5885" y="3751"/>
                  </a:cubicBezTo>
                  <a:cubicBezTo>
                    <a:pt x="5778" y="3743"/>
                    <a:pt x="5491" y="3915"/>
                    <a:pt x="5458" y="3931"/>
                  </a:cubicBezTo>
                  <a:cubicBezTo>
                    <a:pt x="5425" y="3948"/>
                    <a:pt x="5335" y="4013"/>
                    <a:pt x="5277" y="3997"/>
                  </a:cubicBezTo>
                  <a:cubicBezTo>
                    <a:pt x="5220" y="3989"/>
                    <a:pt x="5097" y="3907"/>
                    <a:pt x="5146" y="3874"/>
                  </a:cubicBezTo>
                  <a:cubicBezTo>
                    <a:pt x="5187" y="3841"/>
                    <a:pt x="5269" y="3898"/>
                    <a:pt x="5318" y="3874"/>
                  </a:cubicBezTo>
                  <a:cubicBezTo>
                    <a:pt x="5376" y="3849"/>
                    <a:pt x="5606" y="3775"/>
                    <a:pt x="5614" y="3734"/>
                  </a:cubicBezTo>
                  <a:cubicBezTo>
                    <a:pt x="5630" y="3685"/>
                    <a:pt x="5622" y="3636"/>
                    <a:pt x="5565" y="3619"/>
                  </a:cubicBezTo>
                  <a:cubicBezTo>
                    <a:pt x="5507" y="3595"/>
                    <a:pt x="5302" y="3619"/>
                    <a:pt x="5204" y="3529"/>
                  </a:cubicBezTo>
                  <a:cubicBezTo>
                    <a:pt x="5105" y="3439"/>
                    <a:pt x="5064" y="3431"/>
                    <a:pt x="5039" y="3316"/>
                  </a:cubicBezTo>
                  <a:cubicBezTo>
                    <a:pt x="5015" y="3201"/>
                    <a:pt x="5048" y="3217"/>
                    <a:pt x="4982" y="3152"/>
                  </a:cubicBezTo>
                  <a:cubicBezTo>
                    <a:pt x="4925" y="3086"/>
                    <a:pt x="4867" y="2988"/>
                    <a:pt x="4760" y="2955"/>
                  </a:cubicBezTo>
                  <a:cubicBezTo>
                    <a:pt x="4654" y="2914"/>
                    <a:pt x="4531" y="2938"/>
                    <a:pt x="4490" y="2873"/>
                  </a:cubicBezTo>
                  <a:cubicBezTo>
                    <a:pt x="4440" y="2799"/>
                    <a:pt x="4366" y="2553"/>
                    <a:pt x="4293" y="2528"/>
                  </a:cubicBezTo>
                  <a:cubicBezTo>
                    <a:pt x="4219" y="2503"/>
                    <a:pt x="4087" y="2479"/>
                    <a:pt x="4063" y="2487"/>
                  </a:cubicBezTo>
                  <a:cubicBezTo>
                    <a:pt x="4046" y="2495"/>
                    <a:pt x="4145" y="2594"/>
                    <a:pt x="4170" y="2651"/>
                  </a:cubicBezTo>
                  <a:cubicBezTo>
                    <a:pt x="4186" y="2708"/>
                    <a:pt x="4219" y="2840"/>
                    <a:pt x="4161" y="2815"/>
                  </a:cubicBezTo>
                  <a:cubicBezTo>
                    <a:pt x="4104" y="2799"/>
                    <a:pt x="4079" y="2635"/>
                    <a:pt x="4014" y="2602"/>
                  </a:cubicBezTo>
                  <a:cubicBezTo>
                    <a:pt x="3956" y="2577"/>
                    <a:pt x="3710" y="2503"/>
                    <a:pt x="3702" y="2429"/>
                  </a:cubicBezTo>
                  <a:cubicBezTo>
                    <a:pt x="3702" y="2347"/>
                    <a:pt x="3735" y="2274"/>
                    <a:pt x="3685" y="2249"/>
                  </a:cubicBezTo>
                  <a:cubicBezTo>
                    <a:pt x="3628" y="2216"/>
                    <a:pt x="3488" y="2249"/>
                    <a:pt x="3472" y="2200"/>
                  </a:cubicBezTo>
                  <a:cubicBezTo>
                    <a:pt x="3456" y="2159"/>
                    <a:pt x="3464" y="2019"/>
                    <a:pt x="3406" y="1953"/>
                  </a:cubicBezTo>
                  <a:cubicBezTo>
                    <a:pt x="3357" y="1896"/>
                    <a:pt x="3176" y="1707"/>
                    <a:pt x="2971" y="1576"/>
                  </a:cubicBezTo>
                  <a:cubicBezTo>
                    <a:pt x="2758" y="1445"/>
                    <a:pt x="2618" y="1469"/>
                    <a:pt x="2553" y="1387"/>
                  </a:cubicBezTo>
                  <a:cubicBezTo>
                    <a:pt x="2487" y="1313"/>
                    <a:pt x="2553" y="1272"/>
                    <a:pt x="2495" y="1231"/>
                  </a:cubicBezTo>
                  <a:cubicBezTo>
                    <a:pt x="2438" y="1182"/>
                    <a:pt x="2225" y="1190"/>
                    <a:pt x="2200" y="1149"/>
                  </a:cubicBezTo>
                  <a:cubicBezTo>
                    <a:pt x="2183" y="1100"/>
                    <a:pt x="2249" y="1108"/>
                    <a:pt x="2233" y="1034"/>
                  </a:cubicBezTo>
                  <a:cubicBezTo>
                    <a:pt x="2216" y="960"/>
                    <a:pt x="2134" y="985"/>
                    <a:pt x="2110" y="944"/>
                  </a:cubicBezTo>
                  <a:cubicBezTo>
                    <a:pt x="2085" y="895"/>
                    <a:pt x="2134" y="829"/>
                    <a:pt x="2093" y="813"/>
                  </a:cubicBezTo>
                  <a:cubicBezTo>
                    <a:pt x="2060" y="796"/>
                    <a:pt x="2003" y="829"/>
                    <a:pt x="1995" y="772"/>
                  </a:cubicBezTo>
                  <a:cubicBezTo>
                    <a:pt x="1995" y="706"/>
                    <a:pt x="1978" y="616"/>
                    <a:pt x="1962" y="558"/>
                  </a:cubicBezTo>
                  <a:cubicBezTo>
                    <a:pt x="1945" y="501"/>
                    <a:pt x="1724" y="329"/>
                    <a:pt x="1666" y="304"/>
                  </a:cubicBezTo>
                  <a:cubicBezTo>
                    <a:pt x="1601" y="279"/>
                    <a:pt x="1502" y="353"/>
                    <a:pt x="1428" y="337"/>
                  </a:cubicBezTo>
                  <a:cubicBezTo>
                    <a:pt x="1346" y="329"/>
                    <a:pt x="1371" y="279"/>
                    <a:pt x="1305" y="271"/>
                  </a:cubicBezTo>
                  <a:cubicBezTo>
                    <a:pt x="1240" y="263"/>
                    <a:pt x="911" y="435"/>
                    <a:pt x="747" y="320"/>
                  </a:cubicBezTo>
                  <a:cubicBezTo>
                    <a:pt x="583" y="214"/>
                    <a:pt x="600" y="148"/>
                    <a:pt x="444" y="115"/>
                  </a:cubicBezTo>
                  <a:close/>
                  <a:moveTo>
                    <a:pt x="575" y="2044"/>
                  </a:moveTo>
                  <a:cubicBezTo>
                    <a:pt x="509" y="2003"/>
                    <a:pt x="485" y="1978"/>
                    <a:pt x="435" y="2036"/>
                  </a:cubicBezTo>
                  <a:cubicBezTo>
                    <a:pt x="394" y="2085"/>
                    <a:pt x="337" y="2191"/>
                    <a:pt x="427" y="2216"/>
                  </a:cubicBezTo>
                  <a:cubicBezTo>
                    <a:pt x="526" y="2249"/>
                    <a:pt x="567" y="2208"/>
                    <a:pt x="665" y="2282"/>
                  </a:cubicBezTo>
                  <a:cubicBezTo>
                    <a:pt x="764" y="2347"/>
                    <a:pt x="838" y="2462"/>
                    <a:pt x="862" y="2397"/>
                  </a:cubicBezTo>
                  <a:cubicBezTo>
                    <a:pt x="895" y="2331"/>
                    <a:pt x="920" y="2306"/>
                    <a:pt x="838" y="2216"/>
                  </a:cubicBezTo>
                  <a:cubicBezTo>
                    <a:pt x="747" y="2134"/>
                    <a:pt x="731" y="2118"/>
                    <a:pt x="575" y="2044"/>
                  </a:cubicBezTo>
                  <a:close/>
                  <a:moveTo>
                    <a:pt x="1404" y="2446"/>
                  </a:moveTo>
                  <a:cubicBezTo>
                    <a:pt x="1346" y="2470"/>
                    <a:pt x="1264" y="2462"/>
                    <a:pt x="1338" y="2503"/>
                  </a:cubicBezTo>
                  <a:cubicBezTo>
                    <a:pt x="1412" y="2544"/>
                    <a:pt x="1642" y="2774"/>
                    <a:pt x="1634" y="2708"/>
                  </a:cubicBezTo>
                  <a:cubicBezTo>
                    <a:pt x="1625" y="2643"/>
                    <a:pt x="1593" y="2569"/>
                    <a:pt x="1543" y="2512"/>
                  </a:cubicBezTo>
                  <a:cubicBezTo>
                    <a:pt x="1502" y="2446"/>
                    <a:pt x="1486" y="2429"/>
                    <a:pt x="1404" y="2446"/>
                  </a:cubicBezTo>
                  <a:close/>
                  <a:moveTo>
                    <a:pt x="1576" y="3004"/>
                  </a:moveTo>
                  <a:cubicBezTo>
                    <a:pt x="1535" y="2996"/>
                    <a:pt x="1437" y="3012"/>
                    <a:pt x="1420" y="3070"/>
                  </a:cubicBezTo>
                  <a:cubicBezTo>
                    <a:pt x="1396" y="3135"/>
                    <a:pt x="1371" y="3201"/>
                    <a:pt x="1511" y="3258"/>
                  </a:cubicBezTo>
                  <a:cubicBezTo>
                    <a:pt x="1650" y="3316"/>
                    <a:pt x="1740" y="3447"/>
                    <a:pt x="1781" y="3529"/>
                  </a:cubicBezTo>
                  <a:cubicBezTo>
                    <a:pt x="1814" y="3603"/>
                    <a:pt x="1814" y="3710"/>
                    <a:pt x="1863" y="3677"/>
                  </a:cubicBezTo>
                  <a:cubicBezTo>
                    <a:pt x="1921" y="3644"/>
                    <a:pt x="2003" y="3431"/>
                    <a:pt x="1962" y="3357"/>
                  </a:cubicBezTo>
                  <a:cubicBezTo>
                    <a:pt x="1913" y="3291"/>
                    <a:pt x="1781" y="3250"/>
                    <a:pt x="1749" y="3160"/>
                  </a:cubicBezTo>
                  <a:cubicBezTo>
                    <a:pt x="1724" y="3070"/>
                    <a:pt x="1675" y="3020"/>
                    <a:pt x="1576" y="3004"/>
                  </a:cubicBezTo>
                  <a:close/>
                  <a:moveTo>
                    <a:pt x="2257" y="4087"/>
                  </a:moveTo>
                  <a:cubicBezTo>
                    <a:pt x="2216" y="4112"/>
                    <a:pt x="2241" y="4186"/>
                    <a:pt x="2274" y="4227"/>
                  </a:cubicBezTo>
                  <a:cubicBezTo>
                    <a:pt x="2298" y="4276"/>
                    <a:pt x="2093" y="4498"/>
                    <a:pt x="2208" y="4481"/>
                  </a:cubicBezTo>
                  <a:cubicBezTo>
                    <a:pt x="2323" y="4465"/>
                    <a:pt x="2446" y="4415"/>
                    <a:pt x="2438" y="4301"/>
                  </a:cubicBezTo>
                  <a:cubicBezTo>
                    <a:pt x="2430" y="4186"/>
                    <a:pt x="2356" y="4038"/>
                    <a:pt x="2257" y="4087"/>
                  </a:cubicBezTo>
                  <a:close/>
                  <a:moveTo>
                    <a:pt x="2520" y="4809"/>
                  </a:moveTo>
                  <a:cubicBezTo>
                    <a:pt x="2520" y="4908"/>
                    <a:pt x="2438" y="4982"/>
                    <a:pt x="2487" y="5056"/>
                  </a:cubicBezTo>
                  <a:cubicBezTo>
                    <a:pt x="2536" y="5129"/>
                    <a:pt x="2577" y="5154"/>
                    <a:pt x="2602" y="5220"/>
                  </a:cubicBezTo>
                  <a:cubicBezTo>
                    <a:pt x="2618" y="5285"/>
                    <a:pt x="2766" y="5400"/>
                    <a:pt x="2824" y="5351"/>
                  </a:cubicBezTo>
                  <a:cubicBezTo>
                    <a:pt x="2873" y="5302"/>
                    <a:pt x="2938" y="5269"/>
                    <a:pt x="2914" y="5170"/>
                  </a:cubicBezTo>
                  <a:cubicBezTo>
                    <a:pt x="2881" y="5072"/>
                    <a:pt x="2750" y="5006"/>
                    <a:pt x="2733" y="4883"/>
                  </a:cubicBezTo>
                  <a:cubicBezTo>
                    <a:pt x="2725" y="4768"/>
                    <a:pt x="2536" y="4719"/>
                    <a:pt x="2520" y="4809"/>
                  </a:cubicBezTo>
                  <a:close/>
                  <a:moveTo>
                    <a:pt x="3152" y="5564"/>
                  </a:moveTo>
                  <a:cubicBezTo>
                    <a:pt x="3135" y="5679"/>
                    <a:pt x="3086" y="5729"/>
                    <a:pt x="3144" y="5737"/>
                  </a:cubicBezTo>
                  <a:cubicBezTo>
                    <a:pt x="3193" y="5745"/>
                    <a:pt x="3275" y="5778"/>
                    <a:pt x="3324" y="5770"/>
                  </a:cubicBezTo>
                  <a:cubicBezTo>
                    <a:pt x="3373" y="5761"/>
                    <a:pt x="3341" y="5737"/>
                    <a:pt x="3291" y="5622"/>
                  </a:cubicBezTo>
                  <a:cubicBezTo>
                    <a:pt x="3242" y="5499"/>
                    <a:pt x="3185" y="5458"/>
                    <a:pt x="3152" y="5564"/>
                  </a:cubicBezTo>
                  <a:close/>
                  <a:moveTo>
                    <a:pt x="3488" y="5950"/>
                  </a:moveTo>
                  <a:cubicBezTo>
                    <a:pt x="3488" y="6049"/>
                    <a:pt x="3447" y="6196"/>
                    <a:pt x="3505" y="6172"/>
                  </a:cubicBezTo>
                  <a:cubicBezTo>
                    <a:pt x="3562" y="6147"/>
                    <a:pt x="3603" y="6155"/>
                    <a:pt x="3628" y="6090"/>
                  </a:cubicBezTo>
                  <a:cubicBezTo>
                    <a:pt x="3652" y="6024"/>
                    <a:pt x="3513" y="5835"/>
                    <a:pt x="3488" y="5950"/>
                  </a:cubicBezTo>
                  <a:close/>
                  <a:moveTo>
                    <a:pt x="3735" y="6336"/>
                  </a:moveTo>
                  <a:cubicBezTo>
                    <a:pt x="3751" y="6426"/>
                    <a:pt x="3784" y="6607"/>
                    <a:pt x="3808" y="6557"/>
                  </a:cubicBezTo>
                  <a:cubicBezTo>
                    <a:pt x="3841" y="6508"/>
                    <a:pt x="3776" y="6459"/>
                    <a:pt x="3817" y="6385"/>
                  </a:cubicBezTo>
                  <a:cubicBezTo>
                    <a:pt x="3849" y="6311"/>
                    <a:pt x="3915" y="6287"/>
                    <a:pt x="3874" y="6246"/>
                  </a:cubicBezTo>
                  <a:cubicBezTo>
                    <a:pt x="3841" y="6196"/>
                    <a:pt x="3710" y="6213"/>
                    <a:pt x="3735" y="6336"/>
                  </a:cubicBezTo>
                  <a:close/>
                  <a:moveTo>
                    <a:pt x="7403" y="5228"/>
                  </a:moveTo>
                  <a:cubicBezTo>
                    <a:pt x="7304" y="5277"/>
                    <a:pt x="7329" y="5335"/>
                    <a:pt x="7313" y="5392"/>
                  </a:cubicBezTo>
                  <a:cubicBezTo>
                    <a:pt x="7296" y="5441"/>
                    <a:pt x="7124" y="5466"/>
                    <a:pt x="7165" y="5523"/>
                  </a:cubicBezTo>
                  <a:cubicBezTo>
                    <a:pt x="7206" y="5589"/>
                    <a:pt x="7231" y="5597"/>
                    <a:pt x="7304" y="5605"/>
                  </a:cubicBezTo>
                  <a:cubicBezTo>
                    <a:pt x="7370" y="5605"/>
                    <a:pt x="7526" y="5573"/>
                    <a:pt x="7575" y="5597"/>
                  </a:cubicBezTo>
                  <a:cubicBezTo>
                    <a:pt x="7633" y="5630"/>
                    <a:pt x="7600" y="5679"/>
                    <a:pt x="7649" y="5737"/>
                  </a:cubicBezTo>
                  <a:cubicBezTo>
                    <a:pt x="7690" y="5794"/>
                    <a:pt x="7789" y="5745"/>
                    <a:pt x="7805" y="5852"/>
                  </a:cubicBezTo>
                  <a:cubicBezTo>
                    <a:pt x="7813" y="5967"/>
                    <a:pt x="7748" y="6073"/>
                    <a:pt x="7854" y="6106"/>
                  </a:cubicBezTo>
                  <a:cubicBezTo>
                    <a:pt x="7961" y="6147"/>
                    <a:pt x="8158" y="6287"/>
                    <a:pt x="8232" y="6287"/>
                  </a:cubicBezTo>
                  <a:cubicBezTo>
                    <a:pt x="8297" y="6287"/>
                    <a:pt x="8470" y="6287"/>
                    <a:pt x="8494" y="6254"/>
                  </a:cubicBezTo>
                  <a:cubicBezTo>
                    <a:pt x="8511" y="6229"/>
                    <a:pt x="8486" y="6122"/>
                    <a:pt x="8412" y="6131"/>
                  </a:cubicBezTo>
                  <a:cubicBezTo>
                    <a:pt x="8339" y="6139"/>
                    <a:pt x="8306" y="6180"/>
                    <a:pt x="8281" y="6147"/>
                  </a:cubicBezTo>
                  <a:cubicBezTo>
                    <a:pt x="8256" y="6106"/>
                    <a:pt x="8412" y="5975"/>
                    <a:pt x="8404" y="5934"/>
                  </a:cubicBezTo>
                  <a:cubicBezTo>
                    <a:pt x="8396" y="5893"/>
                    <a:pt x="8117" y="5950"/>
                    <a:pt x="8051" y="5868"/>
                  </a:cubicBezTo>
                  <a:cubicBezTo>
                    <a:pt x="7977" y="5786"/>
                    <a:pt x="7945" y="5778"/>
                    <a:pt x="7936" y="5655"/>
                  </a:cubicBezTo>
                  <a:cubicBezTo>
                    <a:pt x="7920" y="5523"/>
                    <a:pt x="7846" y="5441"/>
                    <a:pt x="7797" y="5326"/>
                  </a:cubicBezTo>
                  <a:cubicBezTo>
                    <a:pt x="7748" y="5212"/>
                    <a:pt x="7854" y="5170"/>
                    <a:pt x="7731" y="5162"/>
                  </a:cubicBezTo>
                  <a:cubicBezTo>
                    <a:pt x="7608" y="5162"/>
                    <a:pt x="7600" y="5146"/>
                    <a:pt x="7616" y="5212"/>
                  </a:cubicBezTo>
                  <a:cubicBezTo>
                    <a:pt x="7625" y="5277"/>
                    <a:pt x="7690" y="5400"/>
                    <a:pt x="7633" y="5384"/>
                  </a:cubicBezTo>
                  <a:cubicBezTo>
                    <a:pt x="7575" y="5376"/>
                    <a:pt x="7542" y="5285"/>
                    <a:pt x="7510" y="5261"/>
                  </a:cubicBezTo>
                  <a:cubicBezTo>
                    <a:pt x="7477" y="5236"/>
                    <a:pt x="7469" y="5220"/>
                    <a:pt x="7403" y="5228"/>
                  </a:cubicBezTo>
                  <a:close/>
                  <a:moveTo>
                    <a:pt x="6623" y="4358"/>
                  </a:moveTo>
                  <a:cubicBezTo>
                    <a:pt x="6525" y="4391"/>
                    <a:pt x="6467" y="4366"/>
                    <a:pt x="6492" y="4448"/>
                  </a:cubicBezTo>
                  <a:cubicBezTo>
                    <a:pt x="6517" y="4530"/>
                    <a:pt x="6558" y="4653"/>
                    <a:pt x="6607" y="4612"/>
                  </a:cubicBezTo>
                  <a:cubicBezTo>
                    <a:pt x="6656" y="4580"/>
                    <a:pt x="6787" y="4514"/>
                    <a:pt x="6746" y="4457"/>
                  </a:cubicBezTo>
                  <a:cubicBezTo>
                    <a:pt x="6714" y="4391"/>
                    <a:pt x="6738" y="4358"/>
                    <a:pt x="6623" y="4358"/>
                  </a:cubicBezTo>
                  <a:close/>
                  <a:moveTo>
                    <a:pt x="6689" y="3890"/>
                  </a:moveTo>
                  <a:cubicBezTo>
                    <a:pt x="6648" y="3890"/>
                    <a:pt x="6640" y="3964"/>
                    <a:pt x="6689" y="4046"/>
                  </a:cubicBezTo>
                  <a:cubicBezTo>
                    <a:pt x="6738" y="4120"/>
                    <a:pt x="6640" y="4169"/>
                    <a:pt x="6697" y="4202"/>
                  </a:cubicBezTo>
                  <a:cubicBezTo>
                    <a:pt x="6763" y="4235"/>
                    <a:pt x="6820" y="4210"/>
                    <a:pt x="6911" y="4243"/>
                  </a:cubicBezTo>
                  <a:cubicBezTo>
                    <a:pt x="7001" y="4276"/>
                    <a:pt x="7083" y="4342"/>
                    <a:pt x="7075" y="4276"/>
                  </a:cubicBezTo>
                  <a:cubicBezTo>
                    <a:pt x="7058" y="4219"/>
                    <a:pt x="6902" y="4136"/>
                    <a:pt x="6812" y="4038"/>
                  </a:cubicBezTo>
                  <a:cubicBezTo>
                    <a:pt x="6722" y="3939"/>
                    <a:pt x="6763" y="3898"/>
                    <a:pt x="6689" y="3890"/>
                  </a:cubicBezTo>
                  <a:close/>
                  <a:moveTo>
                    <a:pt x="5885" y="3406"/>
                  </a:moveTo>
                  <a:cubicBezTo>
                    <a:pt x="5893" y="3513"/>
                    <a:pt x="5835" y="3628"/>
                    <a:pt x="5934" y="3595"/>
                  </a:cubicBezTo>
                  <a:cubicBezTo>
                    <a:pt x="6032" y="3570"/>
                    <a:pt x="6123" y="3537"/>
                    <a:pt x="6098" y="3496"/>
                  </a:cubicBezTo>
                  <a:cubicBezTo>
                    <a:pt x="6065" y="3447"/>
                    <a:pt x="5885" y="3316"/>
                    <a:pt x="5885" y="3406"/>
                  </a:cubicBezTo>
                  <a:close/>
                  <a:moveTo>
                    <a:pt x="4514" y="2577"/>
                  </a:moveTo>
                  <a:cubicBezTo>
                    <a:pt x="4555" y="2651"/>
                    <a:pt x="4522" y="2791"/>
                    <a:pt x="4621" y="2766"/>
                  </a:cubicBezTo>
                  <a:cubicBezTo>
                    <a:pt x="4728" y="2750"/>
                    <a:pt x="4818" y="2676"/>
                    <a:pt x="4818" y="2635"/>
                  </a:cubicBezTo>
                  <a:cubicBezTo>
                    <a:pt x="4826" y="2594"/>
                    <a:pt x="4719" y="2512"/>
                    <a:pt x="4654" y="2503"/>
                  </a:cubicBezTo>
                  <a:cubicBezTo>
                    <a:pt x="4588" y="2495"/>
                    <a:pt x="4506" y="2479"/>
                    <a:pt x="4514" y="2577"/>
                  </a:cubicBezTo>
                  <a:close/>
                  <a:moveTo>
                    <a:pt x="5204" y="3143"/>
                  </a:moveTo>
                  <a:cubicBezTo>
                    <a:pt x="5212" y="3250"/>
                    <a:pt x="5171" y="3267"/>
                    <a:pt x="5228" y="3291"/>
                  </a:cubicBezTo>
                  <a:cubicBezTo>
                    <a:pt x="5294" y="3316"/>
                    <a:pt x="5327" y="3340"/>
                    <a:pt x="5351" y="3283"/>
                  </a:cubicBezTo>
                  <a:cubicBezTo>
                    <a:pt x="5376" y="3226"/>
                    <a:pt x="5277" y="3020"/>
                    <a:pt x="5204" y="3143"/>
                  </a:cubicBezTo>
                  <a:close/>
                  <a:moveTo>
                    <a:pt x="5540" y="3480"/>
                  </a:moveTo>
                  <a:cubicBezTo>
                    <a:pt x="5688" y="3496"/>
                    <a:pt x="5803" y="3529"/>
                    <a:pt x="5786" y="3488"/>
                  </a:cubicBezTo>
                  <a:cubicBezTo>
                    <a:pt x="5770" y="3447"/>
                    <a:pt x="5565" y="3373"/>
                    <a:pt x="5515" y="3357"/>
                  </a:cubicBezTo>
                  <a:cubicBezTo>
                    <a:pt x="5458" y="3349"/>
                    <a:pt x="5425" y="3447"/>
                    <a:pt x="5450" y="3480"/>
                  </a:cubicBezTo>
                  <a:cubicBezTo>
                    <a:pt x="5474" y="3513"/>
                    <a:pt x="5499" y="3480"/>
                    <a:pt x="5540" y="3480"/>
                  </a:cubicBezTo>
                  <a:close/>
                  <a:moveTo>
                    <a:pt x="9102" y="5967"/>
                  </a:moveTo>
                  <a:cubicBezTo>
                    <a:pt x="8970" y="5983"/>
                    <a:pt x="8970" y="6049"/>
                    <a:pt x="8897" y="6098"/>
                  </a:cubicBezTo>
                  <a:cubicBezTo>
                    <a:pt x="8815" y="6147"/>
                    <a:pt x="8790" y="6155"/>
                    <a:pt x="8847" y="6205"/>
                  </a:cubicBezTo>
                  <a:cubicBezTo>
                    <a:pt x="8897" y="6246"/>
                    <a:pt x="8888" y="6270"/>
                    <a:pt x="8954" y="6344"/>
                  </a:cubicBezTo>
                  <a:cubicBezTo>
                    <a:pt x="9011" y="6418"/>
                    <a:pt x="9069" y="6270"/>
                    <a:pt x="9143" y="6287"/>
                  </a:cubicBezTo>
                  <a:cubicBezTo>
                    <a:pt x="9217" y="6303"/>
                    <a:pt x="9241" y="6508"/>
                    <a:pt x="9299" y="6418"/>
                  </a:cubicBezTo>
                  <a:cubicBezTo>
                    <a:pt x="9348" y="6328"/>
                    <a:pt x="9471" y="6221"/>
                    <a:pt x="9422" y="6147"/>
                  </a:cubicBezTo>
                  <a:cubicBezTo>
                    <a:pt x="9373" y="6065"/>
                    <a:pt x="9258" y="5934"/>
                    <a:pt x="9102" y="5967"/>
                  </a:cubicBezTo>
                  <a:close/>
                  <a:moveTo>
                    <a:pt x="6738" y="3242"/>
                  </a:moveTo>
                  <a:cubicBezTo>
                    <a:pt x="6590" y="3267"/>
                    <a:pt x="6500" y="3234"/>
                    <a:pt x="6517" y="3275"/>
                  </a:cubicBezTo>
                  <a:cubicBezTo>
                    <a:pt x="6533" y="3324"/>
                    <a:pt x="6615" y="3308"/>
                    <a:pt x="6656" y="3373"/>
                  </a:cubicBezTo>
                  <a:cubicBezTo>
                    <a:pt x="6697" y="3431"/>
                    <a:pt x="6673" y="3496"/>
                    <a:pt x="6730" y="3472"/>
                  </a:cubicBezTo>
                  <a:cubicBezTo>
                    <a:pt x="6779" y="3447"/>
                    <a:pt x="6837" y="3422"/>
                    <a:pt x="6837" y="3357"/>
                  </a:cubicBezTo>
                  <a:cubicBezTo>
                    <a:pt x="6828" y="3291"/>
                    <a:pt x="6828" y="3234"/>
                    <a:pt x="6738" y="3242"/>
                  </a:cubicBezTo>
                  <a:close/>
                  <a:moveTo>
                    <a:pt x="5007" y="7870"/>
                  </a:moveTo>
                  <a:cubicBezTo>
                    <a:pt x="4875" y="7870"/>
                    <a:pt x="4826" y="7969"/>
                    <a:pt x="4908" y="7977"/>
                  </a:cubicBezTo>
                  <a:cubicBezTo>
                    <a:pt x="4998" y="7994"/>
                    <a:pt x="5154" y="8059"/>
                    <a:pt x="5195" y="8108"/>
                  </a:cubicBezTo>
                  <a:cubicBezTo>
                    <a:pt x="5245" y="8150"/>
                    <a:pt x="5327" y="8018"/>
                    <a:pt x="5245" y="7944"/>
                  </a:cubicBezTo>
                  <a:cubicBezTo>
                    <a:pt x="5154" y="7870"/>
                    <a:pt x="5195" y="7862"/>
                    <a:pt x="5007" y="7870"/>
                  </a:cubicBezTo>
                  <a:close/>
                  <a:moveTo>
                    <a:pt x="10193" y="2692"/>
                  </a:moveTo>
                  <a:cubicBezTo>
                    <a:pt x="10144" y="2774"/>
                    <a:pt x="10004" y="2856"/>
                    <a:pt x="9996" y="2955"/>
                  </a:cubicBezTo>
                  <a:cubicBezTo>
                    <a:pt x="9988" y="3053"/>
                    <a:pt x="9988" y="3119"/>
                    <a:pt x="10021" y="3119"/>
                  </a:cubicBezTo>
                  <a:cubicBezTo>
                    <a:pt x="10062" y="3111"/>
                    <a:pt x="10144" y="3020"/>
                    <a:pt x="10169" y="3061"/>
                  </a:cubicBezTo>
                  <a:cubicBezTo>
                    <a:pt x="10193" y="3111"/>
                    <a:pt x="10160" y="3226"/>
                    <a:pt x="10103" y="3226"/>
                  </a:cubicBezTo>
                  <a:cubicBezTo>
                    <a:pt x="10054" y="3226"/>
                    <a:pt x="10004" y="3193"/>
                    <a:pt x="9939" y="3217"/>
                  </a:cubicBezTo>
                  <a:cubicBezTo>
                    <a:pt x="9865" y="3250"/>
                    <a:pt x="9947" y="3373"/>
                    <a:pt x="9914" y="3422"/>
                  </a:cubicBezTo>
                  <a:cubicBezTo>
                    <a:pt x="9873" y="3463"/>
                    <a:pt x="9816" y="3472"/>
                    <a:pt x="9840" y="3521"/>
                  </a:cubicBezTo>
                  <a:cubicBezTo>
                    <a:pt x="9857" y="3562"/>
                    <a:pt x="9922" y="3587"/>
                    <a:pt x="9898" y="3685"/>
                  </a:cubicBezTo>
                  <a:cubicBezTo>
                    <a:pt x="9865" y="3784"/>
                    <a:pt x="9824" y="3816"/>
                    <a:pt x="9857" y="3849"/>
                  </a:cubicBezTo>
                  <a:cubicBezTo>
                    <a:pt x="9898" y="3882"/>
                    <a:pt x="9988" y="3915"/>
                    <a:pt x="10029" y="3948"/>
                  </a:cubicBezTo>
                  <a:cubicBezTo>
                    <a:pt x="10070" y="3989"/>
                    <a:pt x="10193" y="4063"/>
                    <a:pt x="10185" y="4079"/>
                  </a:cubicBezTo>
                  <a:cubicBezTo>
                    <a:pt x="10177" y="4095"/>
                    <a:pt x="10054" y="4063"/>
                    <a:pt x="10054" y="4087"/>
                  </a:cubicBezTo>
                  <a:cubicBezTo>
                    <a:pt x="10046" y="4104"/>
                    <a:pt x="10128" y="4219"/>
                    <a:pt x="10087" y="4251"/>
                  </a:cubicBezTo>
                  <a:cubicBezTo>
                    <a:pt x="10046" y="4284"/>
                    <a:pt x="9955" y="4219"/>
                    <a:pt x="9963" y="4292"/>
                  </a:cubicBezTo>
                  <a:cubicBezTo>
                    <a:pt x="9963" y="4358"/>
                    <a:pt x="10054" y="4457"/>
                    <a:pt x="10070" y="4539"/>
                  </a:cubicBezTo>
                  <a:cubicBezTo>
                    <a:pt x="10078" y="4621"/>
                    <a:pt x="10054" y="4662"/>
                    <a:pt x="10111" y="4686"/>
                  </a:cubicBezTo>
                  <a:cubicBezTo>
                    <a:pt x="10160" y="4703"/>
                    <a:pt x="10177" y="4711"/>
                    <a:pt x="10292" y="4736"/>
                  </a:cubicBezTo>
                  <a:cubicBezTo>
                    <a:pt x="10398" y="4752"/>
                    <a:pt x="10407" y="4793"/>
                    <a:pt x="10431" y="4760"/>
                  </a:cubicBezTo>
                  <a:cubicBezTo>
                    <a:pt x="10456" y="4727"/>
                    <a:pt x="10439" y="4686"/>
                    <a:pt x="10497" y="4670"/>
                  </a:cubicBezTo>
                  <a:cubicBezTo>
                    <a:pt x="10554" y="4645"/>
                    <a:pt x="10571" y="4850"/>
                    <a:pt x="10628" y="4916"/>
                  </a:cubicBezTo>
                  <a:cubicBezTo>
                    <a:pt x="10677" y="4982"/>
                    <a:pt x="10743" y="4965"/>
                    <a:pt x="10727" y="5047"/>
                  </a:cubicBezTo>
                  <a:cubicBezTo>
                    <a:pt x="10710" y="5129"/>
                    <a:pt x="10563" y="5302"/>
                    <a:pt x="10604" y="5351"/>
                  </a:cubicBezTo>
                  <a:cubicBezTo>
                    <a:pt x="10645" y="5400"/>
                    <a:pt x="10727" y="5376"/>
                    <a:pt x="10743" y="5482"/>
                  </a:cubicBezTo>
                  <a:cubicBezTo>
                    <a:pt x="10760" y="5581"/>
                    <a:pt x="10751" y="5556"/>
                    <a:pt x="10784" y="5655"/>
                  </a:cubicBezTo>
                  <a:cubicBezTo>
                    <a:pt x="10825" y="5761"/>
                    <a:pt x="10866" y="5745"/>
                    <a:pt x="10850" y="5827"/>
                  </a:cubicBezTo>
                  <a:cubicBezTo>
                    <a:pt x="10833" y="5901"/>
                    <a:pt x="10776" y="5893"/>
                    <a:pt x="10784" y="5967"/>
                  </a:cubicBezTo>
                  <a:cubicBezTo>
                    <a:pt x="10784" y="6049"/>
                    <a:pt x="10727" y="6205"/>
                    <a:pt x="10858" y="6246"/>
                  </a:cubicBezTo>
                  <a:cubicBezTo>
                    <a:pt x="10998" y="6287"/>
                    <a:pt x="11014" y="6319"/>
                    <a:pt x="11088" y="6295"/>
                  </a:cubicBezTo>
                  <a:cubicBezTo>
                    <a:pt x="11162" y="6270"/>
                    <a:pt x="11203" y="6172"/>
                    <a:pt x="11277" y="6139"/>
                  </a:cubicBezTo>
                  <a:cubicBezTo>
                    <a:pt x="11359" y="6106"/>
                    <a:pt x="11252" y="6303"/>
                    <a:pt x="11309" y="6303"/>
                  </a:cubicBezTo>
                  <a:cubicBezTo>
                    <a:pt x="11367" y="6303"/>
                    <a:pt x="11449" y="6278"/>
                    <a:pt x="11482" y="6254"/>
                  </a:cubicBezTo>
                  <a:cubicBezTo>
                    <a:pt x="11515" y="6221"/>
                    <a:pt x="11564" y="6155"/>
                    <a:pt x="11646" y="6172"/>
                  </a:cubicBezTo>
                  <a:cubicBezTo>
                    <a:pt x="11728" y="6188"/>
                    <a:pt x="11728" y="6229"/>
                    <a:pt x="11769" y="6213"/>
                  </a:cubicBezTo>
                  <a:cubicBezTo>
                    <a:pt x="11810" y="6196"/>
                    <a:pt x="11876" y="6090"/>
                    <a:pt x="11917" y="6065"/>
                  </a:cubicBezTo>
                  <a:cubicBezTo>
                    <a:pt x="11958" y="6040"/>
                    <a:pt x="11982" y="6188"/>
                    <a:pt x="11974" y="6295"/>
                  </a:cubicBezTo>
                  <a:cubicBezTo>
                    <a:pt x="11974" y="6401"/>
                    <a:pt x="11958" y="6681"/>
                    <a:pt x="11999" y="6672"/>
                  </a:cubicBezTo>
                  <a:cubicBezTo>
                    <a:pt x="12040" y="6664"/>
                    <a:pt x="12204" y="6484"/>
                    <a:pt x="12261" y="6467"/>
                  </a:cubicBezTo>
                  <a:cubicBezTo>
                    <a:pt x="12311" y="6443"/>
                    <a:pt x="12294" y="6443"/>
                    <a:pt x="12442" y="6459"/>
                  </a:cubicBezTo>
                  <a:cubicBezTo>
                    <a:pt x="12590" y="6467"/>
                    <a:pt x="12622" y="6484"/>
                    <a:pt x="12696" y="6451"/>
                  </a:cubicBezTo>
                  <a:cubicBezTo>
                    <a:pt x="12762" y="6418"/>
                    <a:pt x="12795" y="6393"/>
                    <a:pt x="12811" y="6336"/>
                  </a:cubicBezTo>
                  <a:cubicBezTo>
                    <a:pt x="12828" y="6270"/>
                    <a:pt x="12762" y="6229"/>
                    <a:pt x="12828" y="6180"/>
                  </a:cubicBezTo>
                  <a:cubicBezTo>
                    <a:pt x="12893" y="6131"/>
                    <a:pt x="12918" y="6229"/>
                    <a:pt x="13008" y="6311"/>
                  </a:cubicBezTo>
                  <a:cubicBezTo>
                    <a:pt x="13090" y="6401"/>
                    <a:pt x="13082" y="6393"/>
                    <a:pt x="13148" y="6377"/>
                  </a:cubicBezTo>
                  <a:cubicBezTo>
                    <a:pt x="13222" y="6360"/>
                    <a:pt x="13246" y="6295"/>
                    <a:pt x="13279" y="6336"/>
                  </a:cubicBezTo>
                  <a:cubicBezTo>
                    <a:pt x="13304" y="6377"/>
                    <a:pt x="13320" y="6516"/>
                    <a:pt x="13304" y="6574"/>
                  </a:cubicBezTo>
                  <a:cubicBezTo>
                    <a:pt x="13287" y="6631"/>
                    <a:pt x="13254" y="6681"/>
                    <a:pt x="13304" y="6681"/>
                  </a:cubicBezTo>
                  <a:cubicBezTo>
                    <a:pt x="13345" y="6681"/>
                    <a:pt x="13394" y="6590"/>
                    <a:pt x="13468" y="6557"/>
                  </a:cubicBezTo>
                  <a:cubicBezTo>
                    <a:pt x="13542" y="6516"/>
                    <a:pt x="13550" y="6533"/>
                    <a:pt x="13574" y="6492"/>
                  </a:cubicBezTo>
                  <a:cubicBezTo>
                    <a:pt x="13599" y="6451"/>
                    <a:pt x="13607" y="6410"/>
                    <a:pt x="13640" y="6393"/>
                  </a:cubicBezTo>
                  <a:cubicBezTo>
                    <a:pt x="13673" y="6369"/>
                    <a:pt x="13698" y="6443"/>
                    <a:pt x="13714" y="6475"/>
                  </a:cubicBezTo>
                  <a:cubicBezTo>
                    <a:pt x="13730" y="6508"/>
                    <a:pt x="13771" y="6451"/>
                    <a:pt x="13812" y="6451"/>
                  </a:cubicBezTo>
                  <a:cubicBezTo>
                    <a:pt x="13853" y="6451"/>
                    <a:pt x="13829" y="6549"/>
                    <a:pt x="13862" y="6557"/>
                  </a:cubicBezTo>
                  <a:cubicBezTo>
                    <a:pt x="13903" y="6574"/>
                    <a:pt x="13952" y="6533"/>
                    <a:pt x="13968" y="6574"/>
                  </a:cubicBezTo>
                  <a:cubicBezTo>
                    <a:pt x="13977" y="6607"/>
                    <a:pt x="13985" y="6779"/>
                    <a:pt x="13993" y="6861"/>
                  </a:cubicBezTo>
                  <a:cubicBezTo>
                    <a:pt x="14001" y="6943"/>
                    <a:pt x="14009" y="7058"/>
                    <a:pt x="14034" y="7074"/>
                  </a:cubicBezTo>
                  <a:cubicBezTo>
                    <a:pt x="14059" y="7091"/>
                    <a:pt x="14206" y="7009"/>
                    <a:pt x="14321" y="6968"/>
                  </a:cubicBezTo>
                  <a:cubicBezTo>
                    <a:pt x="14428" y="6927"/>
                    <a:pt x="14584" y="6804"/>
                    <a:pt x="14658" y="6787"/>
                  </a:cubicBezTo>
                  <a:cubicBezTo>
                    <a:pt x="14723" y="6779"/>
                    <a:pt x="14789" y="6746"/>
                    <a:pt x="14887" y="6705"/>
                  </a:cubicBezTo>
                  <a:cubicBezTo>
                    <a:pt x="14986" y="6664"/>
                    <a:pt x="14978" y="6722"/>
                    <a:pt x="15002" y="6615"/>
                  </a:cubicBezTo>
                  <a:cubicBezTo>
                    <a:pt x="15027" y="6500"/>
                    <a:pt x="15027" y="6484"/>
                    <a:pt x="15076" y="6418"/>
                  </a:cubicBezTo>
                  <a:cubicBezTo>
                    <a:pt x="15117" y="6352"/>
                    <a:pt x="15175" y="6377"/>
                    <a:pt x="15175" y="6319"/>
                  </a:cubicBezTo>
                  <a:cubicBezTo>
                    <a:pt x="15175" y="6262"/>
                    <a:pt x="15011" y="6172"/>
                    <a:pt x="15043" y="6122"/>
                  </a:cubicBezTo>
                  <a:cubicBezTo>
                    <a:pt x="15068" y="6065"/>
                    <a:pt x="15142" y="6114"/>
                    <a:pt x="15183" y="6122"/>
                  </a:cubicBezTo>
                  <a:cubicBezTo>
                    <a:pt x="15232" y="6139"/>
                    <a:pt x="15273" y="6106"/>
                    <a:pt x="15257" y="6057"/>
                  </a:cubicBezTo>
                  <a:cubicBezTo>
                    <a:pt x="15249" y="6016"/>
                    <a:pt x="15183" y="5934"/>
                    <a:pt x="15208" y="5884"/>
                  </a:cubicBezTo>
                  <a:cubicBezTo>
                    <a:pt x="15240" y="5835"/>
                    <a:pt x="15380" y="5786"/>
                    <a:pt x="15380" y="5745"/>
                  </a:cubicBezTo>
                  <a:cubicBezTo>
                    <a:pt x="15372" y="5712"/>
                    <a:pt x="15183" y="5696"/>
                    <a:pt x="15199" y="5646"/>
                  </a:cubicBezTo>
                  <a:cubicBezTo>
                    <a:pt x="15216" y="5605"/>
                    <a:pt x="15265" y="5589"/>
                    <a:pt x="15281" y="5548"/>
                  </a:cubicBezTo>
                  <a:cubicBezTo>
                    <a:pt x="15298" y="5499"/>
                    <a:pt x="15298" y="5392"/>
                    <a:pt x="15281" y="5384"/>
                  </a:cubicBezTo>
                  <a:cubicBezTo>
                    <a:pt x="15265" y="5376"/>
                    <a:pt x="15109" y="5425"/>
                    <a:pt x="15117" y="5376"/>
                  </a:cubicBezTo>
                  <a:cubicBezTo>
                    <a:pt x="15117" y="5335"/>
                    <a:pt x="15314" y="5261"/>
                    <a:pt x="15355" y="5220"/>
                  </a:cubicBezTo>
                  <a:cubicBezTo>
                    <a:pt x="15396" y="5179"/>
                    <a:pt x="15478" y="5129"/>
                    <a:pt x="15495" y="5064"/>
                  </a:cubicBezTo>
                  <a:cubicBezTo>
                    <a:pt x="15503" y="5006"/>
                    <a:pt x="15421" y="4850"/>
                    <a:pt x="15495" y="4826"/>
                  </a:cubicBezTo>
                  <a:cubicBezTo>
                    <a:pt x="15560" y="4801"/>
                    <a:pt x="15569" y="4957"/>
                    <a:pt x="15643" y="4941"/>
                  </a:cubicBezTo>
                  <a:cubicBezTo>
                    <a:pt x="15716" y="4916"/>
                    <a:pt x="15815" y="4703"/>
                    <a:pt x="15897" y="4637"/>
                  </a:cubicBezTo>
                  <a:cubicBezTo>
                    <a:pt x="15971" y="4571"/>
                    <a:pt x="16012" y="4621"/>
                    <a:pt x="16061" y="4596"/>
                  </a:cubicBezTo>
                  <a:cubicBezTo>
                    <a:pt x="16119" y="4571"/>
                    <a:pt x="16176" y="4407"/>
                    <a:pt x="16160" y="4366"/>
                  </a:cubicBezTo>
                  <a:cubicBezTo>
                    <a:pt x="16151" y="4333"/>
                    <a:pt x="16053" y="4522"/>
                    <a:pt x="15987" y="4424"/>
                  </a:cubicBezTo>
                  <a:cubicBezTo>
                    <a:pt x="15922" y="4325"/>
                    <a:pt x="16004" y="4071"/>
                    <a:pt x="16045" y="3931"/>
                  </a:cubicBezTo>
                  <a:cubicBezTo>
                    <a:pt x="16077" y="3784"/>
                    <a:pt x="16201" y="3562"/>
                    <a:pt x="16258" y="3513"/>
                  </a:cubicBezTo>
                  <a:cubicBezTo>
                    <a:pt x="16307" y="3472"/>
                    <a:pt x="16381" y="3513"/>
                    <a:pt x="16406" y="3472"/>
                  </a:cubicBezTo>
                  <a:cubicBezTo>
                    <a:pt x="16439" y="3431"/>
                    <a:pt x="16258" y="3283"/>
                    <a:pt x="16307" y="3250"/>
                  </a:cubicBezTo>
                  <a:cubicBezTo>
                    <a:pt x="16365" y="3217"/>
                    <a:pt x="16422" y="3258"/>
                    <a:pt x="16496" y="3332"/>
                  </a:cubicBezTo>
                  <a:cubicBezTo>
                    <a:pt x="16578" y="3398"/>
                    <a:pt x="16545" y="3422"/>
                    <a:pt x="16644" y="3431"/>
                  </a:cubicBezTo>
                  <a:cubicBezTo>
                    <a:pt x="16750" y="3447"/>
                    <a:pt x="16906" y="3480"/>
                    <a:pt x="16980" y="3455"/>
                  </a:cubicBezTo>
                  <a:cubicBezTo>
                    <a:pt x="17046" y="3439"/>
                    <a:pt x="17095" y="3349"/>
                    <a:pt x="17087" y="3332"/>
                  </a:cubicBezTo>
                  <a:cubicBezTo>
                    <a:pt x="17087" y="3308"/>
                    <a:pt x="16947" y="3258"/>
                    <a:pt x="16898" y="3217"/>
                  </a:cubicBezTo>
                  <a:cubicBezTo>
                    <a:pt x="16849" y="3176"/>
                    <a:pt x="16701" y="3078"/>
                    <a:pt x="16619" y="2996"/>
                  </a:cubicBezTo>
                  <a:cubicBezTo>
                    <a:pt x="16537" y="2914"/>
                    <a:pt x="16192" y="2659"/>
                    <a:pt x="16201" y="2610"/>
                  </a:cubicBezTo>
                  <a:cubicBezTo>
                    <a:pt x="16209" y="2569"/>
                    <a:pt x="16398" y="2536"/>
                    <a:pt x="16398" y="2479"/>
                  </a:cubicBezTo>
                  <a:cubicBezTo>
                    <a:pt x="16398" y="2429"/>
                    <a:pt x="16389" y="2356"/>
                    <a:pt x="16373" y="2315"/>
                  </a:cubicBezTo>
                  <a:cubicBezTo>
                    <a:pt x="16356" y="2282"/>
                    <a:pt x="16143" y="2150"/>
                    <a:pt x="16143" y="2093"/>
                  </a:cubicBezTo>
                  <a:cubicBezTo>
                    <a:pt x="16143" y="2036"/>
                    <a:pt x="16168" y="2003"/>
                    <a:pt x="16135" y="2003"/>
                  </a:cubicBezTo>
                  <a:cubicBezTo>
                    <a:pt x="16094" y="1994"/>
                    <a:pt x="16045" y="2019"/>
                    <a:pt x="16045" y="1986"/>
                  </a:cubicBezTo>
                  <a:cubicBezTo>
                    <a:pt x="16045" y="1962"/>
                    <a:pt x="16094" y="1896"/>
                    <a:pt x="16077" y="1855"/>
                  </a:cubicBezTo>
                  <a:cubicBezTo>
                    <a:pt x="16069" y="1822"/>
                    <a:pt x="15798" y="1773"/>
                    <a:pt x="15848" y="1740"/>
                  </a:cubicBezTo>
                  <a:cubicBezTo>
                    <a:pt x="15897" y="1707"/>
                    <a:pt x="15946" y="1715"/>
                    <a:pt x="15954" y="1691"/>
                  </a:cubicBezTo>
                  <a:cubicBezTo>
                    <a:pt x="15963" y="1666"/>
                    <a:pt x="15979" y="1625"/>
                    <a:pt x="15954" y="1592"/>
                  </a:cubicBezTo>
                  <a:cubicBezTo>
                    <a:pt x="15938" y="1560"/>
                    <a:pt x="15889" y="1535"/>
                    <a:pt x="15848" y="1535"/>
                  </a:cubicBezTo>
                  <a:cubicBezTo>
                    <a:pt x="15807" y="1535"/>
                    <a:pt x="15725" y="1576"/>
                    <a:pt x="15692" y="1527"/>
                  </a:cubicBezTo>
                  <a:cubicBezTo>
                    <a:pt x="15667" y="1477"/>
                    <a:pt x="15675" y="1453"/>
                    <a:pt x="15782" y="1428"/>
                  </a:cubicBezTo>
                  <a:cubicBezTo>
                    <a:pt x="15889" y="1404"/>
                    <a:pt x="15971" y="1428"/>
                    <a:pt x="16004" y="1420"/>
                  </a:cubicBezTo>
                  <a:cubicBezTo>
                    <a:pt x="16036" y="1404"/>
                    <a:pt x="15987" y="1322"/>
                    <a:pt x="16028" y="1313"/>
                  </a:cubicBezTo>
                  <a:cubicBezTo>
                    <a:pt x="16077" y="1297"/>
                    <a:pt x="16135" y="1346"/>
                    <a:pt x="16184" y="1322"/>
                  </a:cubicBezTo>
                  <a:cubicBezTo>
                    <a:pt x="16225" y="1297"/>
                    <a:pt x="15971" y="1182"/>
                    <a:pt x="16028" y="1108"/>
                  </a:cubicBezTo>
                  <a:cubicBezTo>
                    <a:pt x="16045" y="1092"/>
                    <a:pt x="16061" y="1075"/>
                    <a:pt x="16077" y="1059"/>
                  </a:cubicBezTo>
                  <a:cubicBezTo>
                    <a:pt x="15963" y="1034"/>
                    <a:pt x="15839" y="1010"/>
                    <a:pt x="15766" y="1001"/>
                  </a:cubicBezTo>
                  <a:cubicBezTo>
                    <a:pt x="15692" y="985"/>
                    <a:pt x="15577" y="985"/>
                    <a:pt x="15462" y="977"/>
                  </a:cubicBezTo>
                  <a:cubicBezTo>
                    <a:pt x="15281" y="969"/>
                    <a:pt x="15093" y="969"/>
                    <a:pt x="14994" y="969"/>
                  </a:cubicBezTo>
                  <a:cubicBezTo>
                    <a:pt x="14904" y="969"/>
                    <a:pt x="14855" y="1043"/>
                    <a:pt x="14805" y="1116"/>
                  </a:cubicBezTo>
                  <a:cubicBezTo>
                    <a:pt x="14773" y="1166"/>
                    <a:pt x="14748" y="1207"/>
                    <a:pt x="14707" y="1239"/>
                  </a:cubicBezTo>
                  <a:cubicBezTo>
                    <a:pt x="14658" y="1289"/>
                    <a:pt x="14691" y="1387"/>
                    <a:pt x="14715" y="1469"/>
                  </a:cubicBezTo>
                  <a:cubicBezTo>
                    <a:pt x="14732" y="1519"/>
                    <a:pt x="14740" y="1568"/>
                    <a:pt x="14740" y="1601"/>
                  </a:cubicBezTo>
                  <a:lnTo>
                    <a:pt x="14740" y="1617"/>
                  </a:lnTo>
                  <a:cubicBezTo>
                    <a:pt x="14732" y="1707"/>
                    <a:pt x="14715" y="1822"/>
                    <a:pt x="14666" y="1912"/>
                  </a:cubicBezTo>
                  <a:cubicBezTo>
                    <a:pt x="14625" y="1986"/>
                    <a:pt x="14559" y="1978"/>
                    <a:pt x="14502" y="1978"/>
                  </a:cubicBezTo>
                  <a:cubicBezTo>
                    <a:pt x="14485" y="1978"/>
                    <a:pt x="14469" y="1978"/>
                    <a:pt x="14461" y="1978"/>
                  </a:cubicBezTo>
                  <a:cubicBezTo>
                    <a:pt x="14444" y="1986"/>
                    <a:pt x="14403" y="2027"/>
                    <a:pt x="14379" y="2077"/>
                  </a:cubicBezTo>
                  <a:cubicBezTo>
                    <a:pt x="14362" y="2093"/>
                    <a:pt x="14346" y="2109"/>
                    <a:pt x="14338" y="2118"/>
                  </a:cubicBezTo>
                  <a:cubicBezTo>
                    <a:pt x="14329" y="2126"/>
                    <a:pt x="14346" y="2150"/>
                    <a:pt x="14370" y="2175"/>
                  </a:cubicBezTo>
                  <a:cubicBezTo>
                    <a:pt x="14395" y="2216"/>
                    <a:pt x="14428" y="2257"/>
                    <a:pt x="14428" y="2306"/>
                  </a:cubicBezTo>
                  <a:cubicBezTo>
                    <a:pt x="14428" y="2388"/>
                    <a:pt x="14370" y="2405"/>
                    <a:pt x="14297" y="2429"/>
                  </a:cubicBezTo>
                  <a:cubicBezTo>
                    <a:pt x="14264" y="2438"/>
                    <a:pt x="14223" y="2454"/>
                    <a:pt x="14190" y="2470"/>
                  </a:cubicBezTo>
                  <a:cubicBezTo>
                    <a:pt x="14157" y="2495"/>
                    <a:pt x="14165" y="2520"/>
                    <a:pt x="14182" y="2536"/>
                  </a:cubicBezTo>
                  <a:cubicBezTo>
                    <a:pt x="14182" y="2544"/>
                    <a:pt x="14190" y="2553"/>
                    <a:pt x="14190" y="2561"/>
                  </a:cubicBezTo>
                  <a:lnTo>
                    <a:pt x="14190" y="2561"/>
                  </a:lnTo>
                  <a:cubicBezTo>
                    <a:pt x="14215" y="2594"/>
                    <a:pt x="14231" y="2626"/>
                    <a:pt x="14231" y="2659"/>
                  </a:cubicBezTo>
                  <a:lnTo>
                    <a:pt x="14231" y="2659"/>
                  </a:lnTo>
                  <a:cubicBezTo>
                    <a:pt x="14223" y="2708"/>
                    <a:pt x="14206" y="2725"/>
                    <a:pt x="14165" y="2750"/>
                  </a:cubicBezTo>
                  <a:cubicBezTo>
                    <a:pt x="14149" y="2766"/>
                    <a:pt x="14116" y="2791"/>
                    <a:pt x="14075" y="2840"/>
                  </a:cubicBezTo>
                  <a:cubicBezTo>
                    <a:pt x="14018" y="2905"/>
                    <a:pt x="14001" y="2971"/>
                    <a:pt x="13993" y="3012"/>
                  </a:cubicBezTo>
                  <a:cubicBezTo>
                    <a:pt x="13985" y="3037"/>
                    <a:pt x="13977" y="3061"/>
                    <a:pt x="13968" y="3078"/>
                  </a:cubicBezTo>
                  <a:lnTo>
                    <a:pt x="13968" y="3078"/>
                  </a:lnTo>
                  <a:cubicBezTo>
                    <a:pt x="13936" y="3119"/>
                    <a:pt x="13829" y="3119"/>
                    <a:pt x="13739" y="3111"/>
                  </a:cubicBezTo>
                  <a:cubicBezTo>
                    <a:pt x="13706" y="3111"/>
                    <a:pt x="13681" y="3111"/>
                    <a:pt x="13665" y="3111"/>
                  </a:cubicBezTo>
                  <a:cubicBezTo>
                    <a:pt x="13624" y="3111"/>
                    <a:pt x="13468" y="3168"/>
                    <a:pt x="13361" y="3201"/>
                  </a:cubicBezTo>
                  <a:cubicBezTo>
                    <a:pt x="13320" y="3217"/>
                    <a:pt x="13287" y="3226"/>
                    <a:pt x="13271" y="3234"/>
                  </a:cubicBezTo>
                  <a:cubicBezTo>
                    <a:pt x="13230" y="3242"/>
                    <a:pt x="13172" y="3242"/>
                    <a:pt x="13107" y="3226"/>
                  </a:cubicBezTo>
                  <a:cubicBezTo>
                    <a:pt x="13008" y="3209"/>
                    <a:pt x="12910" y="3168"/>
                    <a:pt x="12860" y="3152"/>
                  </a:cubicBezTo>
                  <a:cubicBezTo>
                    <a:pt x="12795" y="3119"/>
                    <a:pt x="12803" y="3070"/>
                    <a:pt x="12811" y="3020"/>
                  </a:cubicBezTo>
                  <a:cubicBezTo>
                    <a:pt x="12819" y="2996"/>
                    <a:pt x="12828" y="2979"/>
                    <a:pt x="12819" y="2963"/>
                  </a:cubicBezTo>
                  <a:cubicBezTo>
                    <a:pt x="12803" y="2946"/>
                    <a:pt x="12532" y="3004"/>
                    <a:pt x="12368" y="3037"/>
                  </a:cubicBezTo>
                  <a:cubicBezTo>
                    <a:pt x="12311" y="3053"/>
                    <a:pt x="12270" y="3061"/>
                    <a:pt x="12253" y="3061"/>
                  </a:cubicBezTo>
                  <a:cubicBezTo>
                    <a:pt x="12229" y="3061"/>
                    <a:pt x="12237" y="3086"/>
                    <a:pt x="12237" y="3119"/>
                  </a:cubicBezTo>
                  <a:cubicBezTo>
                    <a:pt x="12245" y="3152"/>
                    <a:pt x="12253" y="3193"/>
                    <a:pt x="12245" y="3242"/>
                  </a:cubicBezTo>
                  <a:cubicBezTo>
                    <a:pt x="12229" y="3349"/>
                    <a:pt x="12089" y="3365"/>
                    <a:pt x="11974" y="3381"/>
                  </a:cubicBezTo>
                  <a:cubicBezTo>
                    <a:pt x="11941" y="3390"/>
                    <a:pt x="11917" y="3390"/>
                    <a:pt x="11892" y="3390"/>
                  </a:cubicBezTo>
                  <a:cubicBezTo>
                    <a:pt x="11818" y="3406"/>
                    <a:pt x="11753" y="3390"/>
                    <a:pt x="11687" y="3373"/>
                  </a:cubicBezTo>
                  <a:cubicBezTo>
                    <a:pt x="11638" y="3357"/>
                    <a:pt x="11597" y="3349"/>
                    <a:pt x="11564" y="3349"/>
                  </a:cubicBezTo>
                  <a:cubicBezTo>
                    <a:pt x="11515" y="3357"/>
                    <a:pt x="11441" y="3381"/>
                    <a:pt x="11342" y="3414"/>
                  </a:cubicBezTo>
                  <a:cubicBezTo>
                    <a:pt x="11260" y="3439"/>
                    <a:pt x="11170" y="3463"/>
                    <a:pt x="11080" y="3496"/>
                  </a:cubicBezTo>
                  <a:cubicBezTo>
                    <a:pt x="10883" y="3546"/>
                    <a:pt x="10686" y="3291"/>
                    <a:pt x="10571" y="3135"/>
                  </a:cubicBezTo>
                  <a:cubicBezTo>
                    <a:pt x="10538" y="3094"/>
                    <a:pt x="10513" y="3053"/>
                    <a:pt x="10497" y="3037"/>
                  </a:cubicBezTo>
                  <a:lnTo>
                    <a:pt x="10497" y="3037"/>
                  </a:lnTo>
                  <a:cubicBezTo>
                    <a:pt x="10431" y="2971"/>
                    <a:pt x="10398" y="2914"/>
                    <a:pt x="10374" y="2856"/>
                  </a:cubicBezTo>
                  <a:cubicBezTo>
                    <a:pt x="10357" y="2832"/>
                    <a:pt x="10349" y="2815"/>
                    <a:pt x="10341" y="2791"/>
                  </a:cubicBezTo>
                  <a:cubicBezTo>
                    <a:pt x="10308" y="2741"/>
                    <a:pt x="10325" y="2667"/>
                    <a:pt x="10349" y="2594"/>
                  </a:cubicBezTo>
                  <a:cubicBezTo>
                    <a:pt x="10341" y="2602"/>
                    <a:pt x="10325" y="2618"/>
                    <a:pt x="10300" y="2635"/>
                  </a:cubicBezTo>
                  <a:cubicBezTo>
                    <a:pt x="10226" y="2676"/>
                    <a:pt x="10259" y="2643"/>
                    <a:pt x="10193" y="269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74"/>
            <p:cNvSpPr/>
            <p:nvPr/>
          </p:nvSpPr>
          <p:spPr>
            <a:xfrm>
              <a:off x="5883925" y="3065725"/>
              <a:ext cx="40850" cy="19500"/>
            </a:xfrm>
            <a:custGeom>
              <a:avLst/>
              <a:gdLst/>
              <a:ahLst/>
              <a:cxnLst/>
              <a:rect l="l" t="t" r="r" b="b"/>
              <a:pathLst>
                <a:path w="1634" h="780" extrusionOk="0">
                  <a:moveTo>
                    <a:pt x="222" y="780"/>
                  </a:moveTo>
                  <a:cubicBezTo>
                    <a:pt x="263" y="764"/>
                    <a:pt x="296" y="747"/>
                    <a:pt x="345" y="731"/>
                  </a:cubicBezTo>
                  <a:cubicBezTo>
                    <a:pt x="559" y="657"/>
                    <a:pt x="862" y="509"/>
                    <a:pt x="977" y="452"/>
                  </a:cubicBezTo>
                  <a:cubicBezTo>
                    <a:pt x="1092" y="402"/>
                    <a:pt x="1281" y="320"/>
                    <a:pt x="1379" y="271"/>
                  </a:cubicBezTo>
                  <a:cubicBezTo>
                    <a:pt x="1486" y="222"/>
                    <a:pt x="1585" y="164"/>
                    <a:pt x="1609" y="82"/>
                  </a:cubicBezTo>
                  <a:cubicBezTo>
                    <a:pt x="1634" y="0"/>
                    <a:pt x="1634" y="9"/>
                    <a:pt x="1478" y="25"/>
                  </a:cubicBezTo>
                  <a:cubicBezTo>
                    <a:pt x="1322" y="41"/>
                    <a:pt x="1281" y="41"/>
                    <a:pt x="986" y="115"/>
                  </a:cubicBezTo>
                  <a:cubicBezTo>
                    <a:pt x="690" y="189"/>
                    <a:pt x="403" y="181"/>
                    <a:pt x="280" y="197"/>
                  </a:cubicBezTo>
                  <a:cubicBezTo>
                    <a:pt x="148" y="214"/>
                    <a:pt x="107" y="173"/>
                    <a:pt x="58" y="279"/>
                  </a:cubicBezTo>
                  <a:cubicBezTo>
                    <a:pt x="34" y="345"/>
                    <a:pt x="25" y="370"/>
                    <a:pt x="1" y="394"/>
                  </a:cubicBezTo>
                  <a:cubicBezTo>
                    <a:pt x="25" y="402"/>
                    <a:pt x="42" y="411"/>
                    <a:pt x="58" y="419"/>
                  </a:cubicBezTo>
                  <a:lnTo>
                    <a:pt x="58" y="419"/>
                  </a:lnTo>
                  <a:cubicBezTo>
                    <a:pt x="157" y="460"/>
                    <a:pt x="181" y="476"/>
                    <a:pt x="189" y="558"/>
                  </a:cubicBezTo>
                  <a:cubicBezTo>
                    <a:pt x="189" y="608"/>
                    <a:pt x="206" y="698"/>
                    <a:pt x="222" y="7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74"/>
            <p:cNvSpPr/>
            <p:nvPr/>
          </p:nvSpPr>
          <p:spPr>
            <a:xfrm>
              <a:off x="5883925" y="3065725"/>
              <a:ext cx="40850" cy="19500"/>
            </a:xfrm>
            <a:custGeom>
              <a:avLst/>
              <a:gdLst/>
              <a:ahLst/>
              <a:cxnLst/>
              <a:rect l="l" t="t" r="r" b="b"/>
              <a:pathLst>
                <a:path w="1634" h="780" fill="none" extrusionOk="0">
                  <a:moveTo>
                    <a:pt x="222" y="780"/>
                  </a:moveTo>
                  <a:cubicBezTo>
                    <a:pt x="263" y="764"/>
                    <a:pt x="296" y="747"/>
                    <a:pt x="345" y="731"/>
                  </a:cubicBezTo>
                  <a:cubicBezTo>
                    <a:pt x="559" y="657"/>
                    <a:pt x="862" y="509"/>
                    <a:pt x="977" y="452"/>
                  </a:cubicBezTo>
                  <a:cubicBezTo>
                    <a:pt x="1092" y="402"/>
                    <a:pt x="1281" y="320"/>
                    <a:pt x="1379" y="271"/>
                  </a:cubicBezTo>
                  <a:cubicBezTo>
                    <a:pt x="1486" y="222"/>
                    <a:pt x="1585" y="164"/>
                    <a:pt x="1609" y="82"/>
                  </a:cubicBezTo>
                  <a:cubicBezTo>
                    <a:pt x="1634" y="0"/>
                    <a:pt x="1634" y="9"/>
                    <a:pt x="1478" y="25"/>
                  </a:cubicBezTo>
                  <a:cubicBezTo>
                    <a:pt x="1322" y="41"/>
                    <a:pt x="1281" y="41"/>
                    <a:pt x="986" y="115"/>
                  </a:cubicBezTo>
                  <a:cubicBezTo>
                    <a:pt x="690" y="189"/>
                    <a:pt x="403" y="181"/>
                    <a:pt x="280" y="197"/>
                  </a:cubicBezTo>
                  <a:cubicBezTo>
                    <a:pt x="148" y="214"/>
                    <a:pt x="107" y="173"/>
                    <a:pt x="58" y="279"/>
                  </a:cubicBezTo>
                  <a:cubicBezTo>
                    <a:pt x="34" y="345"/>
                    <a:pt x="25" y="370"/>
                    <a:pt x="1" y="394"/>
                  </a:cubicBezTo>
                  <a:cubicBezTo>
                    <a:pt x="25" y="402"/>
                    <a:pt x="42" y="411"/>
                    <a:pt x="58" y="419"/>
                  </a:cubicBezTo>
                  <a:lnTo>
                    <a:pt x="58" y="419"/>
                  </a:lnTo>
                  <a:cubicBezTo>
                    <a:pt x="157" y="460"/>
                    <a:pt x="181" y="476"/>
                    <a:pt x="189" y="558"/>
                  </a:cubicBezTo>
                  <a:cubicBezTo>
                    <a:pt x="189" y="608"/>
                    <a:pt x="206" y="698"/>
                    <a:pt x="222" y="7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74"/>
            <p:cNvSpPr/>
            <p:nvPr/>
          </p:nvSpPr>
          <p:spPr>
            <a:xfrm>
              <a:off x="6169525" y="2937275"/>
              <a:ext cx="243150" cy="189600"/>
            </a:xfrm>
            <a:custGeom>
              <a:avLst/>
              <a:gdLst/>
              <a:ahLst/>
              <a:cxnLst/>
              <a:rect l="l" t="t" r="r" b="b"/>
              <a:pathLst>
                <a:path w="9726" h="7584" extrusionOk="0">
                  <a:moveTo>
                    <a:pt x="4990" y="3185"/>
                  </a:moveTo>
                  <a:cubicBezTo>
                    <a:pt x="5056" y="3267"/>
                    <a:pt x="5048" y="3374"/>
                    <a:pt x="5097" y="3366"/>
                  </a:cubicBezTo>
                  <a:cubicBezTo>
                    <a:pt x="5138" y="3366"/>
                    <a:pt x="5204" y="3202"/>
                    <a:pt x="5179" y="3160"/>
                  </a:cubicBezTo>
                  <a:cubicBezTo>
                    <a:pt x="5154" y="3119"/>
                    <a:pt x="4998" y="3013"/>
                    <a:pt x="4974" y="3054"/>
                  </a:cubicBezTo>
                  <a:cubicBezTo>
                    <a:pt x="4941" y="3095"/>
                    <a:pt x="4941" y="3128"/>
                    <a:pt x="4990" y="3185"/>
                  </a:cubicBezTo>
                  <a:close/>
                  <a:moveTo>
                    <a:pt x="4473" y="2840"/>
                  </a:moveTo>
                  <a:cubicBezTo>
                    <a:pt x="4407" y="2898"/>
                    <a:pt x="4293" y="2898"/>
                    <a:pt x="4350" y="2964"/>
                  </a:cubicBezTo>
                  <a:cubicBezTo>
                    <a:pt x="4399" y="3029"/>
                    <a:pt x="4416" y="3160"/>
                    <a:pt x="4457" y="3103"/>
                  </a:cubicBezTo>
                  <a:cubicBezTo>
                    <a:pt x="4498" y="3054"/>
                    <a:pt x="4449" y="3021"/>
                    <a:pt x="4531" y="2972"/>
                  </a:cubicBezTo>
                  <a:cubicBezTo>
                    <a:pt x="4613" y="2931"/>
                    <a:pt x="4604" y="2783"/>
                    <a:pt x="4473" y="2840"/>
                  </a:cubicBezTo>
                  <a:close/>
                  <a:moveTo>
                    <a:pt x="3669" y="2405"/>
                  </a:moveTo>
                  <a:cubicBezTo>
                    <a:pt x="3661" y="2463"/>
                    <a:pt x="3652" y="2512"/>
                    <a:pt x="3644" y="2545"/>
                  </a:cubicBezTo>
                  <a:cubicBezTo>
                    <a:pt x="3628" y="2586"/>
                    <a:pt x="3800" y="2586"/>
                    <a:pt x="3792" y="2512"/>
                  </a:cubicBezTo>
                  <a:cubicBezTo>
                    <a:pt x="3784" y="2438"/>
                    <a:pt x="3792" y="2414"/>
                    <a:pt x="3751" y="2381"/>
                  </a:cubicBezTo>
                  <a:cubicBezTo>
                    <a:pt x="3710" y="2348"/>
                    <a:pt x="3685" y="2307"/>
                    <a:pt x="3669" y="2405"/>
                  </a:cubicBezTo>
                  <a:close/>
                  <a:moveTo>
                    <a:pt x="5819" y="3095"/>
                  </a:moveTo>
                  <a:cubicBezTo>
                    <a:pt x="5688" y="3136"/>
                    <a:pt x="5671" y="3210"/>
                    <a:pt x="5573" y="3136"/>
                  </a:cubicBezTo>
                  <a:cubicBezTo>
                    <a:pt x="5474" y="3062"/>
                    <a:pt x="5450" y="3013"/>
                    <a:pt x="5400" y="3046"/>
                  </a:cubicBezTo>
                  <a:cubicBezTo>
                    <a:pt x="5351" y="3078"/>
                    <a:pt x="5327" y="3169"/>
                    <a:pt x="5376" y="3234"/>
                  </a:cubicBezTo>
                  <a:cubicBezTo>
                    <a:pt x="5417" y="3308"/>
                    <a:pt x="5466" y="3325"/>
                    <a:pt x="5614" y="3366"/>
                  </a:cubicBezTo>
                  <a:cubicBezTo>
                    <a:pt x="5762" y="3398"/>
                    <a:pt x="5852" y="3415"/>
                    <a:pt x="5868" y="3464"/>
                  </a:cubicBezTo>
                  <a:cubicBezTo>
                    <a:pt x="5893" y="3513"/>
                    <a:pt x="5868" y="3538"/>
                    <a:pt x="5901" y="3563"/>
                  </a:cubicBezTo>
                  <a:cubicBezTo>
                    <a:pt x="5934" y="3595"/>
                    <a:pt x="6065" y="3497"/>
                    <a:pt x="6098" y="3513"/>
                  </a:cubicBezTo>
                  <a:cubicBezTo>
                    <a:pt x="6139" y="3522"/>
                    <a:pt x="6139" y="3661"/>
                    <a:pt x="6328" y="3669"/>
                  </a:cubicBezTo>
                  <a:cubicBezTo>
                    <a:pt x="6508" y="3669"/>
                    <a:pt x="6377" y="3653"/>
                    <a:pt x="6689" y="3604"/>
                  </a:cubicBezTo>
                  <a:cubicBezTo>
                    <a:pt x="7001" y="3546"/>
                    <a:pt x="6993" y="3620"/>
                    <a:pt x="7165" y="3554"/>
                  </a:cubicBezTo>
                  <a:cubicBezTo>
                    <a:pt x="7345" y="3489"/>
                    <a:pt x="7337" y="3472"/>
                    <a:pt x="7460" y="3398"/>
                  </a:cubicBezTo>
                  <a:cubicBezTo>
                    <a:pt x="7583" y="3325"/>
                    <a:pt x="7707" y="3152"/>
                    <a:pt x="7748" y="3144"/>
                  </a:cubicBezTo>
                  <a:cubicBezTo>
                    <a:pt x="7789" y="3128"/>
                    <a:pt x="7772" y="3210"/>
                    <a:pt x="7912" y="3160"/>
                  </a:cubicBezTo>
                  <a:cubicBezTo>
                    <a:pt x="8051" y="3111"/>
                    <a:pt x="8125" y="3111"/>
                    <a:pt x="8125" y="3021"/>
                  </a:cubicBezTo>
                  <a:cubicBezTo>
                    <a:pt x="8117" y="2939"/>
                    <a:pt x="7912" y="2750"/>
                    <a:pt x="7961" y="2717"/>
                  </a:cubicBezTo>
                  <a:cubicBezTo>
                    <a:pt x="8018" y="2684"/>
                    <a:pt x="8101" y="2742"/>
                    <a:pt x="8166" y="2726"/>
                  </a:cubicBezTo>
                  <a:cubicBezTo>
                    <a:pt x="8240" y="2709"/>
                    <a:pt x="8248" y="2701"/>
                    <a:pt x="8265" y="2561"/>
                  </a:cubicBezTo>
                  <a:cubicBezTo>
                    <a:pt x="8281" y="2414"/>
                    <a:pt x="8355" y="2291"/>
                    <a:pt x="8306" y="2241"/>
                  </a:cubicBezTo>
                  <a:cubicBezTo>
                    <a:pt x="8256" y="2200"/>
                    <a:pt x="8142" y="2282"/>
                    <a:pt x="8125" y="2217"/>
                  </a:cubicBezTo>
                  <a:cubicBezTo>
                    <a:pt x="8117" y="2151"/>
                    <a:pt x="8224" y="2061"/>
                    <a:pt x="8125" y="2094"/>
                  </a:cubicBezTo>
                  <a:cubicBezTo>
                    <a:pt x="8018" y="2126"/>
                    <a:pt x="7961" y="2250"/>
                    <a:pt x="7879" y="2209"/>
                  </a:cubicBezTo>
                  <a:cubicBezTo>
                    <a:pt x="7789" y="2159"/>
                    <a:pt x="7649" y="2061"/>
                    <a:pt x="7649" y="2126"/>
                  </a:cubicBezTo>
                  <a:cubicBezTo>
                    <a:pt x="7649" y="2184"/>
                    <a:pt x="7707" y="2447"/>
                    <a:pt x="7731" y="2504"/>
                  </a:cubicBezTo>
                  <a:cubicBezTo>
                    <a:pt x="7756" y="2570"/>
                    <a:pt x="7789" y="2693"/>
                    <a:pt x="7756" y="2701"/>
                  </a:cubicBezTo>
                  <a:cubicBezTo>
                    <a:pt x="7723" y="2709"/>
                    <a:pt x="7575" y="2602"/>
                    <a:pt x="7551" y="2660"/>
                  </a:cubicBezTo>
                  <a:cubicBezTo>
                    <a:pt x="7534" y="2726"/>
                    <a:pt x="7477" y="2791"/>
                    <a:pt x="7362" y="2881"/>
                  </a:cubicBezTo>
                  <a:cubicBezTo>
                    <a:pt x="7255" y="2972"/>
                    <a:pt x="7181" y="3103"/>
                    <a:pt x="7116" y="3111"/>
                  </a:cubicBezTo>
                  <a:cubicBezTo>
                    <a:pt x="7058" y="3119"/>
                    <a:pt x="7025" y="3037"/>
                    <a:pt x="6952" y="3046"/>
                  </a:cubicBezTo>
                  <a:cubicBezTo>
                    <a:pt x="6886" y="3054"/>
                    <a:pt x="6804" y="3128"/>
                    <a:pt x="6763" y="3128"/>
                  </a:cubicBezTo>
                  <a:cubicBezTo>
                    <a:pt x="6730" y="3128"/>
                    <a:pt x="6697" y="3169"/>
                    <a:pt x="6673" y="3103"/>
                  </a:cubicBezTo>
                  <a:cubicBezTo>
                    <a:pt x="6648" y="3046"/>
                    <a:pt x="6623" y="3078"/>
                    <a:pt x="6640" y="2996"/>
                  </a:cubicBezTo>
                  <a:cubicBezTo>
                    <a:pt x="6648" y="2906"/>
                    <a:pt x="6771" y="2799"/>
                    <a:pt x="6738" y="2750"/>
                  </a:cubicBezTo>
                  <a:cubicBezTo>
                    <a:pt x="6697" y="2701"/>
                    <a:pt x="6599" y="2709"/>
                    <a:pt x="6574" y="2726"/>
                  </a:cubicBezTo>
                  <a:cubicBezTo>
                    <a:pt x="6549" y="2742"/>
                    <a:pt x="6574" y="2964"/>
                    <a:pt x="6558" y="2988"/>
                  </a:cubicBezTo>
                  <a:cubicBezTo>
                    <a:pt x="6541" y="3013"/>
                    <a:pt x="6467" y="3136"/>
                    <a:pt x="6467" y="3136"/>
                  </a:cubicBezTo>
                  <a:cubicBezTo>
                    <a:pt x="6467" y="3136"/>
                    <a:pt x="6377" y="3226"/>
                    <a:pt x="6344" y="3152"/>
                  </a:cubicBezTo>
                  <a:cubicBezTo>
                    <a:pt x="6320" y="3087"/>
                    <a:pt x="6410" y="3029"/>
                    <a:pt x="6303" y="3037"/>
                  </a:cubicBezTo>
                  <a:cubicBezTo>
                    <a:pt x="6205" y="3046"/>
                    <a:pt x="6041" y="3193"/>
                    <a:pt x="5983" y="3160"/>
                  </a:cubicBezTo>
                  <a:cubicBezTo>
                    <a:pt x="5926" y="3128"/>
                    <a:pt x="5959" y="3037"/>
                    <a:pt x="5819" y="3095"/>
                  </a:cubicBezTo>
                  <a:close/>
                  <a:moveTo>
                    <a:pt x="6172" y="2447"/>
                  </a:moveTo>
                  <a:cubicBezTo>
                    <a:pt x="6147" y="2463"/>
                    <a:pt x="6172" y="2520"/>
                    <a:pt x="6229" y="2545"/>
                  </a:cubicBezTo>
                  <a:cubicBezTo>
                    <a:pt x="6279" y="2570"/>
                    <a:pt x="6320" y="2619"/>
                    <a:pt x="6328" y="2561"/>
                  </a:cubicBezTo>
                  <a:cubicBezTo>
                    <a:pt x="6336" y="2496"/>
                    <a:pt x="6295" y="2447"/>
                    <a:pt x="6262" y="2438"/>
                  </a:cubicBezTo>
                  <a:cubicBezTo>
                    <a:pt x="6229" y="2422"/>
                    <a:pt x="6205" y="2422"/>
                    <a:pt x="6172" y="2447"/>
                  </a:cubicBezTo>
                  <a:close/>
                  <a:moveTo>
                    <a:pt x="4325" y="493"/>
                  </a:moveTo>
                  <a:cubicBezTo>
                    <a:pt x="4202" y="510"/>
                    <a:pt x="4161" y="493"/>
                    <a:pt x="4120" y="534"/>
                  </a:cubicBezTo>
                  <a:cubicBezTo>
                    <a:pt x="4079" y="575"/>
                    <a:pt x="4014" y="674"/>
                    <a:pt x="4038" y="723"/>
                  </a:cubicBezTo>
                  <a:cubicBezTo>
                    <a:pt x="4055" y="772"/>
                    <a:pt x="4038" y="822"/>
                    <a:pt x="4104" y="789"/>
                  </a:cubicBezTo>
                  <a:cubicBezTo>
                    <a:pt x="4169" y="748"/>
                    <a:pt x="4169" y="657"/>
                    <a:pt x="4268" y="666"/>
                  </a:cubicBezTo>
                  <a:cubicBezTo>
                    <a:pt x="4366" y="666"/>
                    <a:pt x="4473" y="715"/>
                    <a:pt x="4547" y="715"/>
                  </a:cubicBezTo>
                  <a:cubicBezTo>
                    <a:pt x="4621" y="723"/>
                    <a:pt x="4801" y="666"/>
                    <a:pt x="4760" y="584"/>
                  </a:cubicBezTo>
                  <a:cubicBezTo>
                    <a:pt x="4719" y="510"/>
                    <a:pt x="4588" y="559"/>
                    <a:pt x="4506" y="543"/>
                  </a:cubicBezTo>
                  <a:cubicBezTo>
                    <a:pt x="4424" y="518"/>
                    <a:pt x="4432" y="485"/>
                    <a:pt x="4325" y="493"/>
                  </a:cubicBezTo>
                  <a:close/>
                  <a:moveTo>
                    <a:pt x="5023" y="772"/>
                  </a:moveTo>
                  <a:cubicBezTo>
                    <a:pt x="4949" y="805"/>
                    <a:pt x="4883" y="830"/>
                    <a:pt x="4933" y="846"/>
                  </a:cubicBezTo>
                  <a:cubicBezTo>
                    <a:pt x="4974" y="871"/>
                    <a:pt x="5154" y="887"/>
                    <a:pt x="5146" y="830"/>
                  </a:cubicBezTo>
                  <a:cubicBezTo>
                    <a:pt x="5138" y="772"/>
                    <a:pt x="5121" y="748"/>
                    <a:pt x="5023" y="772"/>
                  </a:cubicBezTo>
                  <a:close/>
                  <a:moveTo>
                    <a:pt x="6771" y="805"/>
                  </a:moveTo>
                  <a:cubicBezTo>
                    <a:pt x="6656" y="805"/>
                    <a:pt x="6459" y="813"/>
                    <a:pt x="6492" y="879"/>
                  </a:cubicBezTo>
                  <a:cubicBezTo>
                    <a:pt x="6517" y="936"/>
                    <a:pt x="6746" y="961"/>
                    <a:pt x="6763" y="1019"/>
                  </a:cubicBezTo>
                  <a:cubicBezTo>
                    <a:pt x="6787" y="1068"/>
                    <a:pt x="6886" y="1019"/>
                    <a:pt x="6911" y="953"/>
                  </a:cubicBezTo>
                  <a:cubicBezTo>
                    <a:pt x="6935" y="895"/>
                    <a:pt x="6861" y="813"/>
                    <a:pt x="6771" y="805"/>
                  </a:cubicBezTo>
                  <a:close/>
                  <a:moveTo>
                    <a:pt x="7214" y="978"/>
                  </a:moveTo>
                  <a:cubicBezTo>
                    <a:pt x="7149" y="978"/>
                    <a:pt x="7214" y="1051"/>
                    <a:pt x="7190" y="1084"/>
                  </a:cubicBezTo>
                  <a:cubicBezTo>
                    <a:pt x="7165" y="1117"/>
                    <a:pt x="7058" y="1101"/>
                    <a:pt x="7124" y="1150"/>
                  </a:cubicBezTo>
                  <a:cubicBezTo>
                    <a:pt x="7198" y="1199"/>
                    <a:pt x="7247" y="1166"/>
                    <a:pt x="7345" y="1207"/>
                  </a:cubicBezTo>
                  <a:cubicBezTo>
                    <a:pt x="7444" y="1248"/>
                    <a:pt x="7797" y="1421"/>
                    <a:pt x="7871" y="1478"/>
                  </a:cubicBezTo>
                  <a:cubicBezTo>
                    <a:pt x="7945" y="1544"/>
                    <a:pt x="8158" y="1733"/>
                    <a:pt x="8191" y="1700"/>
                  </a:cubicBezTo>
                  <a:cubicBezTo>
                    <a:pt x="8224" y="1659"/>
                    <a:pt x="8051" y="1495"/>
                    <a:pt x="7977" y="1412"/>
                  </a:cubicBezTo>
                  <a:cubicBezTo>
                    <a:pt x="7895" y="1330"/>
                    <a:pt x="7510" y="1150"/>
                    <a:pt x="7452" y="1101"/>
                  </a:cubicBezTo>
                  <a:cubicBezTo>
                    <a:pt x="7395" y="1051"/>
                    <a:pt x="7288" y="978"/>
                    <a:pt x="7214" y="978"/>
                  </a:cubicBezTo>
                  <a:close/>
                  <a:moveTo>
                    <a:pt x="8437" y="1839"/>
                  </a:moveTo>
                  <a:cubicBezTo>
                    <a:pt x="8330" y="1741"/>
                    <a:pt x="8289" y="1798"/>
                    <a:pt x="8314" y="1839"/>
                  </a:cubicBezTo>
                  <a:cubicBezTo>
                    <a:pt x="8330" y="1872"/>
                    <a:pt x="8486" y="2069"/>
                    <a:pt x="8503" y="2102"/>
                  </a:cubicBezTo>
                  <a:cubicBezTo>
                    <a:pt x="8511" y="2143"/>
                    <a:pt x="8511" y="2340"/>
                    <a:pt x="8511" y="2373"/>
                  </a:cubicBezTo>
                  <a:cubicBezTo>
                    <a:pt x="8511" y="2405"/>
                    <a:pt x="8642" y="2586"/>
                    <a:pt x="8667" y="2586"/>
                  </a:cubicBezTo>
                  <a:cubicBezTo>
                    <a:pt x="8683" y="2586"/>
                    <a:pt x="8724" y="2397"/>
                    <a:pt x="8757" y="2340"/>
                  </a:cubicBezTo>
                  <a:cubicBezTo>
                    <a:pt x="8782" y="2291"/>
                    <a:pt x="8856" y="2291"/>
                    <a:pt x="8823" y="2200"/>
                  </a:cubicBezTo>
                  <a:cubicBezTo>
                    <a:pt x="8790" y="2110"/>
                    <a:pt x="8741" y="2012"/>
                    <a:pt x="8683" y="1987"/>
                  </a:cubicBezTo>
                  <a:cubicBezTo>
                    <a:pt x="8626" y="1962"/>
                    <a:pt x="8503" y="1897"/>
                    <a:pt x="8437" y="1839"/>
                  </a:cubicBezTo>
                  <a:close/>
                  <a:moveTo>
                    <a:pt x="8470" y="1281"/>
                  </a:moveTo>
                  <a:cubicBezTo>
                    <a:pt x="8412" y="1322"/>
                    <a:pt x="8363" y="1298"/>
                    <a:pt x="8388" y="1371"/>
                  </a:cubicBezTo>
                  <a:cubicBezTo>
                    <a:pt x="8421" y="1437"/>
                    <a:pt x="8445" y="1552"/>
                    <a:pt x="8470" y="1503"/>
                  </a:cubicBezTo>
                  <a:cubicBezTo>
                    <a:pt x="8494" y="1445"/>
                    <a:pt x="8593" y="1248"/>
                    <a:pt x="8470" y="1281"/>
                  </a:cubicBezTo>
                  <a:close/>
                  <a:moveTo>
                    <a:pt x="9184" y="1979"/>
                  </a:moveTo>
                  <a:cubicBezTo>
                    <a:pt x="9176" y="2003"/>
                    <a:pt x="9094" y="2184"/>
                    <a:pt x="9159" y="2159"/>
                  </a:cubicBezTo>
                  <a:cubicBezTo>
                    <a:pt x="9217" y="2126"/>
                    <a:pt x="9274" y="2110"/>
                    <a:pt x="9274" y="2053"/>
                  </a:cubicBezTo>
                  <a:cubicBezTo>
                    <a:pt x="9274" y="1987"/>
                    <a:pt x="9233" y="1872"/>
                    <a:pt x="9184" y="1979"/>
                  </a:cubicBezTo>
                  <a:close/>
                  <a:moveTo>
                    <a:pt x="6205" y="124"/>
                  </a:moveTo>
                  <a:cubicBezTo>
                    <a:pt x="6270" y="206"/>
                    <a:pt x="6262" y="436"/>
                    <a:pt x="6344" y="346"/>
                  </a:cubicBezTo>
                  <a:cubicBezTo>
                    <a:pt x="6435" y="255"/>
                    <a:pt x="6476" y="173"/>
                    <a:pt x="6410" y="116"/>
                  </a:cubicBezTo>
                  <a:cubicBezTo>
                    <a:pt x="6344" y="50"/>
                    <a:pt x="6147" y="1"/>
                    <a:pt x="6205" y="124"/>
                  </a:cubicBezTo>
                  <a:close/>
                  <a:moveTo>
                    <a:pt x="6927" y="5902"/>
                  </a:moveTo>
                  <a:cubicBezTo>
                    <a:pt x="6952" y="5975"/>
                    <a:pt x="6894" y="6016"/>
                    <a:pt x="6902" y="6066"/>
                  </a:cubicBezTo>
                  <a:cubicBezTo>
                    <a:pt x="6919" y="6107"/>
                    <a:pt x="7001" y="6098"/>
                    <a:pt x="7099" y="6123"/>
                  </a:cubicBezTo>
                  <a:cubicBezTo>
                    <a:pt x="7206" y="6148"/>
                    <a:pt x="7313" y="6123"/>
                    <a:pt x="7313" y="6082"/>
                  </a:cubicBezTo>
                  <a:cubicBezTo>
                    <a:pt x="7321" y="6041"/>
                    <a:pt x="7231" y="6000"/>
                    <a:pt x="7165" y="5959"/>
                  </a:cubicBezTo>
                  <a:cubicBezTo>
                    <a:pt x="7099" y="5910"/>
                    <a:pt x="6935" y="5819"/>
                    <a:pt x="6927" y="5902"/>
                  </a:cubicBezTo>
                  <a:close/>
                  <a:moveTo>
                    <a:pt x="6607" y="5762"/>
                  </a:moveTo>
                  <a:cubicBezTo>
                    <a:pt x="6582" y="5811"/>
                    <a:pt x="6607" y="5844"/>
                    <a:pt x="6648" y="5893"/>
                  </a:cubicBezTo>
                  <a:cubicBezTo>
                    <a:pt x="6689" y="5951"/>
                    <a:pt x="6722" y="6025"/>
                    <a:pt x="6738" y="5984"/>
                  </a:cubicBezTo>
                  <a:cubicBezTo>
                    <a:pt x="6746" y="5934"/>
                    <a:pt x="6787" y="5852"/>
                    <a:pt x="6787" y="5819"/>
                  </a:cubicBezTo>
                  <a:cubicBezTo>
                    <a:pt x="6787" y="5778"/>
                    <a:pt x="6763" y="5737"/>
                    <a:pt x="6714" y="5705"/>
                  </a:cubicBezTo>
                  <a:cubicBezTo>
                    <a:pt x="6664" y="5672"/>
                    <a:pt x="6640" y="5713"/>
                    <a:pt x="6607" y="5762"/>
                  </a:cubicBezTo>
                  <a:close/>
                  <a:moveTo>
                    <a:pt x="7239" y="6336"/>
                  </a:moveTo>
                  <a:cubicBezTo>
                    <a:pt x="7272" y="6410"/>
                    <a:pt x="7247" y="6410"/>
                    <a:pt x="7313" y="6451"/>
                  </a:cubicBezTo>
                  <a:cubicBezTo>
                    <a:pt x="7378" y="6484"/>
                    <a:pt x="7452" y="6533"/>
                    <a:pt x="7460" y="6492"/>
                  </a:cubicBezTo>
                  <a:cubicBezTo>
                    <a:pt x="7460" y="6451"/>
                    <a:pt x="7395" y="6402"/>
                    <a:pt x="7370" y="6361"/>
                  </a:cubicBezTo>
                  <a:cubicBezTo>
                    <a:pt x="7345" y="6328"/>
                    <a:pt x="7214" y="6263"/>
                    <a:pt x="7239" y="6336"/>
                  </a:cubicBezTo>
                  <a:close/>
                  <a:moveTo>
                    <a:pt x="7313" y="5245"/>
                  </a:moveTo>
                  <a:cubicBezTo>
                    <a:pt x="7444" y="5179"/>
                    <a:pt x="7485" y="5163"/>
                    <a:pt x="7477" y="5212"/>
                  </a:cubicBezTo>
                  <a:cubicBezTo>
                    <a:pt x="7469" y="5261"/>
                    <a:pt x="7493" y="5540"/>
                    <a:pt x="7436" y="5516"/>
                  </a:cubicBezTo>
                  <a:cubicBezTo>
                    <a:pt x="7378" y="5483"/>
                    <a:pt x="7263" y="5253"/>
                    <a:pt x="7313" y="5245"/>
                  </a:cubicBezTo>
                  <a:close/>
                  <a:moveTo>
                    <a:pt x="8429" y="5639"/>
                  </a:moveTo>
                  <a:cubicBezTo>
                    <a:pt x="8568" y="5655"/>
                    <a:pt x="8659" y="5639"/>
                    <a:pt x="8683" y="5655"/>
                  </a:cubicBezTo>
                  <a:cubicBezTo>
                    <a:pt x="8716" y="5672"/>
                    <a:pt x="8790" y="5762"/>
                    <a:pt x="8790" y="5787"/>
                  </a:cubicBezTo>
                  <a:cubicBezTo>
                    <a:pt x="8790" y="5811"/>
                    <a:pt x="8650" y="5869"/>
                    <a:pt x="8576" y="5836"/>
                  </a:cubicBezTo>
                  <a:cubicBezTo>
                    <a:pt x="8503" y="5803"/>
                    <a:pt x="8347" y="5639"/>
                    <a:pt x="8429" y="5639"/>
                  </a:cubicBezTo>
                  <a:close/>
                  <a:moveTo>
                    <a:pt x="8938" y="7379"/>
                  </a:moveTo>
                  <a:cubicBezTo>
                    <a:pt x="9011" y="7526"/>
                    <a:pt x="9044" y="7559"/>
                    <a:pt x="9110" y="7576"/>
                  </a:cubicBezTo>
                  <a:cubicBezTo>
                    <a:pt x="9184" y="7584"/>
                    <a:pt x="9397" y="7559"/>
                    <a:pt x="9340" y="7526"/>
                  </a:cubicBezTo>
                  <a:cubicBezTo>
                    <a:pt x="9282" y="7494"/>
                    <a:pt x="9143" y="7469"/>
                    <a:pt x="9102" y="7420"/>
                  </a:cubicBezTo>
                  <a:cubicBezTo>
                    <a:pt x="9069" y="7379"/>
                    <a:pt x="8921" y="7297"/>
                    <a:pt x="8938" y="7379"/>
                  </a:cubicBezTo>
                  <a:close/>
                  <a:moveTo>
                    <a:pt x="9520" y="7288"/>
                  </a:moveTo>
                  <a:cubicBezTo>
                    <a:pt x="9512" y="7338"/>
                    <a:pt x="9528" y="7403"/>
                    <a:pt x="9545" y="7403"/>
                  </a:cubicBezTo>
                  <a:cubicBezTo>
                    <a:pt x="9570" y="7403"/>
                    <a:pt x="9725" y="7428"/>
                    <a:pt x="9701" y="7371"/>
                  </a:cubicBezTo>
                  <a:cubicBezTo>
                    <a:pt x="9676" y="7305"/>
                    <a:pt x="9528" y="7231"/>
                    <a:pt x="9520" y="7288"/>
                  </a:cubicBezTo>
                  <a:close/>
                  <a:moveTo>
                    <a:pt x="8552" y="6804"/>
                  </a:moveTo>
                  <a:cubicBezTo>
                    <a:pt x="8675" y="6804"/>
                    <a:pt x="8724" y="6796"/>
                    <a:pt x="8708" y="6821"/>
                  </a:cubicBezTo>
                  <a:cubicBezTo>
                    <a:pt x="8691" y="6853"/>
                    <a:pt x="8560" y="6919"/>
                    <a:pt x="8527" y="6911"/>
                  </a:cubicBezTo>
                  <a:cubicBezTo>
                    <a:pt x="8486" y="6903"/>
                    <a:pt x="8347" y="6845"/>
                    <a:pt x="8380" y="6812"/>
                  </a:cubicBezTo>
                  <a:cubicBezTo>
                    <a:pt x="8421" y="6771"/>
                    <a:pt x="8486" y="6812"/>
                    <a:pt x="8552" y="6804"/>
                  </a:cubicBezTo>
                  <a:close/>
                  <a:moveTo>
                    <a:pt x="140" y="5787"/>
                  </a:moveTo>
                  <a:cubicBezTo>
                    <a:pt x="238" y="5844"/>
                    <a:pt x="304" y="5819"/>
                    <a:pt x="411" y="5762"/>
                  </a:cubicBezTo>
                  <a:cubicBezTo>
                    <a:pt x="517" y="5705"/>
                    <a:pt x="723" y="5713"/>
                    <a:pt x="805" y="5721"/>
                  </a:cubicBezTo>
                  <a:cubicBezTo>
                    <a:pt x="879" y="5729"/>
                    <a:pt x="952" y="5696"/>
                    <a:pt x="1035" y="5754"/>
                  </a:cubicBezTo>
                  <a:cubicBezTo>
                    <a:pt x="1125" y="5811"/>
                    <a:pt x="1141" y="5885"/>
                    <a:pt x="1281" y="5844"/>
                  </a:cubicBezTo>
                  <a:cubicBezTo>
                    <a:pt x="1420" y="5803"/>
                    <a:pt x="1445" y="5713"/>
                    <a:pt x="1543" y="5696"/>
                  </a:cubicBezTo>
                  <a:cubicBezTo>
                    <a:pt x="1642" y="5672"/>
                    <a:pt x="1765" y="5664"/>
                    <a:pt x="1765" y="5614"/>
                  </a:cubicBezTo>
                  <a:cubicBezTo>
                    <a:pt x="1765" y="5565"/>
                    <a:pt x="1806" y="5540"/>
                    <a:pt x="1765" y="5475"/>
                  </a:cubicBezTo>
                  <a:cubicBezTo>
                    <a:pt x="1716" y="5409"/>
                    <a:pt x="1691" y="5311"/>
                    <a:pt x="1601" y="5286"/>
                  </a:cubicBezTo>
                  <a:cubicBezTo>
                    <a:pt x="1502" y="5270"/>
                    <a:pt x="1461" y="5220"/>
                    <a:pt x="1371" y="5220"/>
                  </a:cubicBezTo>
                  <a:cubicBezTo>
                    <a:pt x="1289" y="5220"/>
                    <a:pt x="1231" y="5261"/>
                    <a:pt x="1174" y="5245"/>
                  </a:cubicBezTo>
                  <a:cubicBezTo>
                    <a:pt x="1108" y="5229"/>
                    <a:pt x="1133" y="5130"/>
                    <a:pt x="1043" y="5122"/>
                  </a:cubicBezTo>
                  <a:cubicBezTo>
                    <a:pt x="952" y="5122"/>
                    <a:pt x="780" y="5163"/>
                    <a:pt x="805" y="5114"/>
                  </a:cubicBezTo>
                  <a:cubicBezTo>
                    <a:pt x="829" y="5064"/>
                    <a:pt x="977" y="5015"/>
                    <a:pt x="1059" y="5015"/>
                  </a:cubicBezTo>
                  <a:cubicBezTo>
                    <a:pt x="1141" y="5015"/>
                    <a:pt x="1166" y="5089"/>
                    <a:pt x="1273" y="5097"/>
                  </a:cubicBezTo>
                  <a:cubicBezTo>
                    <a:pt x="1379" y="5105"/>
                    <a:pt x="1322" y="5056"/>
                    <a:pt x="1478" y="5097"/>
                  </a:cubicBezTo>
                  <a:cubicBezTo>
                    <a:pt x="1634" y="5147"/>
                    <a:pt x="1617" y="5138"/>
                    <a:pt x="1732" y="5105"/>
                  </a:cubicBezTo>
                  <a:cubicBezTo>
                    <a:pt x="1847" y="5073"/>
                    <a:pt x="1945" y="5105"/>
                    <a:pt x="1945" y="5073"/>
                  </a:cubicBezTo>
                  <a:cubicBezTo>
                    <a:pt x="1945" y="5032"/>
                    <a:pt x="1691" y="4884"/>
                    <a:pt x="1724" y="4826"/>
                  </a:cubicBezTo>
                  <a:cubicBezTo>
                    <a:pt x="1757" y="4769"/>
                    <a:pt x="1740" y="4761"/>
                    <a:pt x="1822" y="4810"/>
                  </a:cubicBezTo>
                  <a:cubicBezTo>
                    <a:pt x="1913" y="4851"/>
                    <a:pt x="1937" y="4900"/>
                    <a:pt x="2011" y="4892"/>
                  </a:cubicBezTo>
                  <a:cubicBezTo>
                    <a:pt x="2085" y="4884"/>
                    <a:pt x="2118" y="4909"/>
                    <a:pt x="2134" y="4859"/>
                  </a:cubicBezTo>
                  <a:cubicBezTo>
                    <a:pt x="2142" y="4802"/>
                    <a:pt x="1970" y="4638"/>
                    <a:pt x="1970" y="4580"/>
                  </a:cubicBezTo>
                  <a:cubicBezTo>
                    <a:pt x="1970" y="4515"/>
                    <a:pt x="1954" y="4465"/>
                    <a:pt x="1995" y="4449"/>
                  </a:cubicBezTo>
                  <a:cubicBezTo>
                    <a:pt x="2028" y="4441"/>
                    <a:pt x="2085" y="4498"/>
                    <a:pt x="2142" y="4572"/>
                  </a:cubicBezTo>
                  <a:cubicBezTo>
                    <a:pt x="2200" y="4654"/>
                    <a:pt x="2224" y="4654"/>
                    <a:pt x="2257" y="4654"/>
                  </a:cubicBezTo>
                  <a:cubicBezTo>
                    <a:pt x="2290" y="4654"/>
                    <a:pt x="2348" y="4597"/>
                    <a:pt x="2405" y="4605"/>
                  </a:cubicBezTo>
                  <a:cubicBezTo>
                    <a:pt x="2462" y="4613"/>
                    <a:pt x="2528" y="4671"/>
                    <a:pt x="2553" y="4629"/>
                  </a:cubicBezTo>
                  <a:cubicBezTo>
                    <a:pt x="2569" y="4588"/>
                    <a:pt x="2594" y="4539"/>
                    <a:pt x="2627" y="4531"/>
                  </a:cubicBezTo>
                  <a:cubicBezTo>
                    <a:pt x="2668" y="4523"/>
                    <a:pt x="2700" y="4572"/>
                    <a:pt x="2733" y="4580"/>
                  </a:cubicBezTo>
                  <a:cubicBezTo>
                    <a:pt x="2774" y="4588"/>
                    <a:pt x="2824" y="4539"/>
                    <a:pt x="2873" y="4588"/>
                  </a:cubicBezTo>
                  <a:cubicBezTo>
                    <a:pt x="2922" y="4629"/>
                    <a:pt x="2758" y="4679"/>
                    <a:pt x="2938" y="4720"/>
                  </a:cubicBezTo>
                  <a:cubicBezTo>
                    <a:pt x="3119" y="4753"/>
                    <a:pt x="3135" y="4769"/>
                    <a:pt x="3349" y="4785"/>
                  </a:cubicBezTo>
                  <a:cubicBezTo>
                    <a:pt x="3562" y="4802"/>
                    <a:pt x="3718" y="4859"/>
                    <a:pt x="3759" y="4933"/>
                  </a:cubicBezTo>
                  <a:cubicBezTo>
                    <a:pt x="3800" y="5007"/>
                    <a:pt x="3989" y="5294"/>
                    <a:pt x="4038" y="5376"/>
                  </a:cubicBezTo>
                  <a:cubicBezTo>
                    <a:pt x="4087" y="5450"/>
                    <a:pt x="4104" y="5557"/>
                    <a:pt x="4161" y="5598"/>
                  </a:cubicBezTo>
                  <a:cubicBezTo>
                    <a:pt x="4227" y="5639"/>
                    <a:pt x="4276" y="5713"/>
                    <a:pt x="4325" y="5688"/>
                  </a:cubicBezTo>
                  <a:cubicBezTo>
                    <a:pt x="4366" y="5664"/>
                    <a:pt x="4416" y="5549"/>
                    <a:pt x="4449" y="5631"/>
                  </a:cubicBezTo>
                  <a:cubicBezTo>
                    <a:pt x="4481" y="5713"/>
                    <a:pt x="4424" y="5877"/>
                    <a:pt x="4498" y="5910"/>
                  </a:cubicBezTo>
                  <a:cubicBezTo>
                    <a:pt x="4563" y="5943"/>
                    <a:pt x="4596" y="5885"/>
                    <a:pt x="4645" y="5951"/>
                  </a:cubicBezTo>
                  <a:cubicBezTo>
                    <a:pt x="4695" y="6025"/>
                    <a:pt x="4777" y="6164"/>
                    <a:pt x="4842" y="6263"/>
                  </a:cubicBezTo>
                  <a:cubicBezTo>
                    <a:pt x="4916" y="6353"/>
                    <a:pt x="4842" y="6410"/>
                    <a:pt x="5031" y="6427"/>
                  </a:cubicBezTo>
                  <a:cubicBezTo>
                    <a:pt x="5212" y="6435"/>
                    <a:pt x="5565" y="6517"/>
                    <a:pt x="5827" y="6517"/>
                  </a:cubicBezTo>
                  <a:cubicBezTo>
                    <a:pt x="6090" y="6517"/>
                    <a:pt x="6180" y="6550"/>
                    <a:pt x="6295" y="6558"/>
                  </a:cubicBezTo>
                  <a:cubicBezTo>
                    <a:pt x="6418" y="6574"/>
                    <a:pt x="6558" y="6599"/>
                    <a:pt x="6623" y="6673"/>
                  </a:cubicBezTo>
                  <a:cubicBezTo>
                    <a:pt x="6697" y="6747"/>
                    <a:pt x="6673" y="6862"/>
                    <a:pt x="6771" y="6837"/>
                  </a:cubicBezTo>
                  <a:cubicBezTo>
                    <a:pt x="6869" y="6812"/>
                    <a:pt x="7017" y="6829"/>
                    <a:pt x="6984" y="6763"/>
                  </a:cubicBezTo>
                  <a:cubicBezTo>
                    <a:pt x="6952" y="6698"/>
                    <a:pt x="6755" y="6607"/>
                    <a:pt x="6820" y="6591"/>
                  </a:cubicBezTo>
                  <a:cubicBezTo>
                    <a:pt x="6886" y="6574"/>
                    <a:pt x="7149" y="6632"/>
                    <a:pt x="7132" y="6558"/>
                  </a:cubicBezTo>
                  <a:cubicBezTo>
                    <a:pt x="7107" y="6484"/>
                    <a:pt x="7042" y="6451"/>
                    <a:pt x="6993" y="6451"/>
                  </a:cubicBezTo>
                  <a:cubicBezTo>
                    <a:pt x="6943" y="6451"/>
                    <a:pt x="6886" y="6517"/>
                    <a:pt x="6755" y="6468"/>
                  </a:cubicBezTo>
                  <a:cubicBezTo>
                    <a:pt x="6615" y="6410"/>
                    <a:pt x="6369" y="6345"/>
                    <a:pt x="6385" y="6295"/>
                  </a:cubicBezTo>
                  <a:cubicBezTo>
                    <a:pt x="6402" y="6238"/>
                    <a:pt x="6615" y="6205"/>
                    <a:pt x="6558" y="6140"/>
                  </a:cubicBezTo>
                  <a:cubicBezTo>
                    <a:pt x="6500" y="6066"/>
                    <a:pt x="6221" y="6140"/>
                    <a:pt x="6164" y="6098"/>
                  </a:cubicBezTo>
                  <a:cubicBezTo>
                    <a:pt x="6098" y="6057"/>
                    <a:pt x="5991" y="6049"/>
                    <a:pt x="5967" y="5926"/>
                  </a:cubicBezTo>
                  <a:cubicBezTo>
                    <a:pt x="5950" y="5811"/>
                    <a:pt x="6049" y="5737"/>
                    <a:pt x="5991" y="5680"/>
                  </a:cubicBezTo>
                  <a:cubicBezTo>
                    <a:pt x="5934" y="5631"/>
                    <a:pt x="5614" y="5746"/>
                    <a:pt x="5524" y="5672"/>
                  </a:cubicBezTo>
                  <a:cubicBezTo>
                    <a:pt x="5433" y="5598"/>
                    <a:pt x="5335" y="5458"/>
                    <a:pt x="5294" y="5319"/>
                  </a:cubicBezTo>
                  <a:cubicBezTo>
                    <a:pt x="5253" y="5188"/>
                    <a:pt x="5212" y="5023"/>
                    <a:pt x="5105" y="4933"/>
                  </a:cubicBezTo>
                  <a:cubicBezTo>
                    <a:pt x="4990" y="4835"/>
                    <a:pt x="4572" y="4646"/>
                    <a:pt x="4531" y="4539"/>
                  </a:cubicBezTo>
                  <a:cubicBezTo>
                    <a:pt x="4498" y="4433"/>
                    <a:pt x="4358" y="4227"/>
                    <a:pt x="4358" y="4145"/>
                  </a:cubicBezTo>
                  <a:cubicBezTo>
                    <a:pt x="4358" y="4055"/>
                    <a:pt x="4325" y="3989"/>
                    <a:pt x="4383" y="3965"/>
                  </a:cubicBezTo>
                  <a:cubicBezTo>
                    <a:pt x="4440" y="3932"/>
                    <a:pt x="4645" y="3981"/>
                    <a:pt x="4728" y="3973"/>
                  </a:cubicBezTo>
                  <a:cubicBezTo>
                    <a:pt x="4801" y="3965"/>
                    <a:pt x="4883" y="3998"/>
                    <a:pt x="4941" y="3907"/>
                  </a:cubicBezTo>
                  <a:cubicBezTo>
                    <a:pt x="4998" y="3817"/>
                    <a:pt x="4990" y="3784"/>
                    <a:pt x="4966" y="3727"/>
                  </a:cubicBezTo>
                  <a:cubicBezTo>
                    <a:pt x="4949" y="3669"/>
                    <a:pt x="4851" y="3522"/>
                    <a:pt x="4769" y="3497"/>
                  </a:cubicBezTo>
                  <a:cubicBezTo>
                    <a:pt x="4687" y="3481"/>
                    <a:pt x="4473" y="3407"/>
                    <a:pt x="4399" y="3398"/>
                  </a:cubicBezTo>
                  <a:cubicBezTo>
                    <a:pt x="4325" y="3382"/>
                    <a:pt x="4219" y="3374"/>
                    <a:pt x="4137" y="3316"/>
                  </a:cubicBezTo>
                  <a:cubicBezTo>
                    <a:pt x="4063" y="3259"/>
                    <a:pt x="4046" y="3226"/>
                    <a:pt x="3964" y="3218"/>
                  </a:cubicBezTo>
                  <a:cubicBezTo>
                    <a:pt x="3882" y="3210"/>
                    <a:pt x="3710" y="3218"/>
                    <a:pt x="3620" y="3169"/>
                  </a:cubicBezTo>
                  <a:cubicBezTo>
                    <a:pt x="3521" y="3128"/>
                    <a:pt x="3480" y="2996"/>
                    <a:pt x="3488" y="2939"/>
                  </a:cubicBezTo>
                  <a:cubicBezTo>
                    <a:pt x="3497" y="2881"/>
                    <a:pt x="3538" y="2816"/>
                    <a:pt x="3505" y="2734"/>
                  </a:cubicBezTo>
                  <a:cubicBezTo>
                    <a:pt x="3464" y="2643"/>
                    <a:pt x="3390" y="2479"/>
                    <a:pt x="3283" y="2397"/>
                  </a:cubicBezTo>
                  <a:cubicBezTo>
                    <a:pt x="3176" y="2323"/>
                    <a:pt x="2971" y="2266"/>
                    <a:pt x="2832" y="2159"/>
                  </a:cubicBezTo>
                  <a:cubicBezTo>
                    <a:pt x="2692" y="2053"/>
                    <a:pt x="2676" y="2003"/>
                    <a:pt x="2577" y="1921"/>
                  </a:cubicBezTo>
                  <a:cubicBezTo>
                    <a:pt x="2471" y="1839"/>
                    <a:pt x="2651" y="1954"/>
                    <a:pt x="2257" y="1823"/>
                  </a:cubicBezTo>
                  <a:cubicBezTo>
                    <a:pt x="1863" y="1691"/>
                    <a:pt x="1576" y="1642"/>
                    <a:pt x="1207" y="1437"/>
                  </a:cubicBezTo>
                  <a:cubicBezTo>
                    <a:pt x="838" y="1232"/>
                    <a:pt x="370" y="1051"/>
                    <a:pt x="230" y="1051"/>
                  </a:cubicBezTo>
                  <a:cubicBezTo>
                    <a:pt x="181" y="1051"/>
                    <a:pt x="140" y="1060"/>
                    <a:pt x="99" y="1068"/>
                  </a:cubicBezTo>
                  <a:lnTo>
                    <a:pt x="99" y="3136"/>
                  </a:lnTo>
                  <a:cubicBezTo>
                    <a:pt x="99" y="3292"/>
                    <a:pt x="50" y="3669"/>
                    <a:pt x="17" y="3883"/>
                  </a:cubicBezTo>
                  <a:cubicBezTo>
                    <a:pt x="9" y="3948"/>
                    <a:pt x="0" y="3998"/>
                    <a:pt x="0" y="4014"/>
                  </a:cubicBezTo>
                  <a:cubicBezTo>
                    <a:pt x="0" y="4014"/>
                    <a:pt x="17" y="4022"/>
                    <a:pt x="41" y="4030"/>
                  </a:cubicBezTo>
                  <a:lnTo>
                    <a:pt x="41" y="4030"/>
                  </a:lnTo>
                  <a:cubicBezTo>
                    <a:pt x="91" y="4055"/>
                    <a:pt x="148" y="4088"/>
                    <a:pt x="173" y="4170"/>
                  </a:cubicBezTo>
                  <a:cubicBezTo>
                    <a:pt x="189" y="4268"/>
                    <a:pt x="156" y="5343"/>
                    <a:pt x="140" y="578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74"/>
            <p:cNvSpPr/>
            <p:nvPr/>
          </p:nvSpPr>
          <p:spPr>
            <a:xfrm>
              <a:off x="6169525" y="2937275"/>
              <a:ext cx="243150" cy="189600"/>
            </a:xfrm>
            <a:custGeom>
              <a:avLst/>
              <a:gdLst/>
              <a:ahLst/>
              <a:cxnLst/>
              <a:rect l="l" t="t" r="r" b="b"/>
              <a:pathLst>
                <a:path w="9726" h="7584" fill="none" extrusionOk="0">
                  <a:moveTo>
                    <a:pt x="4990" y="3185"/>
                  </a:moveTo>
                  <a:cubicBezTo>
                    <a:pt x="5056" y="3267"/>
                    <a:pt x="5048" y="3374"/>
                    <a:pt x="5097" y="3366"/>
                  </a:cubicBezTo>
                  <a:cubicBezTo>
                    <a:pt x="5138" y="3366"/>
                    <a:pt x="5204" y="3202"/>
                    <a:pt x="5179" y="3160"/>
                  </a:cubicBezTo>
                  <a:cubicBezTo>
                    <a:pt x="5154" y="3119"/>
                    <a:pt x="4998" y="3013"/>
                    <a:pt x="4974" y="3054"/>
                  </a:cubicBezTo>
                  <a:cubicBezTo>
                    <a:pt x="4941" y="3095"/>
                    <a:pt x="4941" y="3128"/>
                    <a:pt x="4990" y="3185"/>
                  </a:cubicBezTo>
                  <a:close/>
                  <a:moveTo>
                    <a:pt x="4473" y="2840"/>
                  </a:moveTo>
                  <a:cubicBezTo>
                    <a:pt x="4407" y="2898"/>
                    <a:pt x="4293" y="2898"/>
                    <a:pt x="4350" y="2964"/>
                  </a:cubicBezTo>
                  <a:cubicBezTo>
                    <a:pt x="4399" y="3029"/>
                    <a:pt x="4416" y="3160"/>
                    <a:pt x="4457" y="3103"/>
                  </a:cubicBezTo>
                  <a:cubicBezTo>
                    <a:pt x="4498" y="3054"/>
                    <a:pt x="4449" y="3021"/>
                    <a:pt x="4531" y="2972"/>
                  </a:cubicBezTo>
                  <a:cubicBezTo>
                    <a:pt x="4613" y="2931"/>
                    <a:pt x="4604" y="2783"/>
                    <a:pt x="4473" y="2840"/>
                  </a:cubicBezTo>
                  <a:close/>
                  <a:moveTo>
                    <a:pt x="3669" y="2405"/>
                  </a:moveTo>
                  <a:cubicBezTo>
                    <a:pt x="3661" y="2463"/>
                    <a:pt x="3652" y="2512"/>
                    <a:pt x="3644" y="2545"/>
                  </a:cubicBezTo>
                  <a:cubicBezTo>
                    <a:pt x="3628" y="2586"/>
                    <a:pt x="3800" y="2586"/>
                    <a:pt x="3792" y="2512"/>
                  </a:cubicBezTo>
                  <a:cubicBezTo>
                    <a:pt x="3784" y="2438"/>
                    <a:pt x="3792" y="2414"/>
                    <a:pt x="3751" y="2381"/>
                  </a:cubicBezTo>
                  <a:cubicBezTo>
                    <a:pt x="3710" y="2348"/>
                    <a:pt x="3685" y="2307"/>
                    <a:pt x="3669" y="2405"/>
                  </a:cubicBezTo>
                  <a:close/>
                  <a:moveTo>
                    <a:pt x="5819" y="3095"/>
                  </a:moveTo>
                  <a:cubicBezTo>
                    <a:pt x="5688" y="3136"/>
                    <a:pt x="5671" y="3210"/>
                    <a:pt x="5573" y="3136"/>
                  </a:cubicBezTo>
                  <a:cubicBezTo>
                    <a:pt x="5474" y="3062"/>
                    <a:pt x="5450" y="3013"/>
                    <a:pt x="5400" y="3046"/>
                  </a:cubicBezTo>
                  <a:cubicBezTo>
                    <a:pt x="5351" y="3078"/>
                    <a:pt x="5327" y="3169"/>
                    <a:pt x="5376" y="3234"/>
                  </a:cubicBezTo>
                  <a:cubicBezTo>
                    <a:pt x="5417" y="3308"/>
                    <a:pt x="5466" y="3325"/>
                    <a:pt x="5614" y="3366"/>
                  </a:cubicBezTo>
                  <a:cubicBezTo>
                    <a:pt x="5762" y="3398"/>
                    <a:pt x="5852" y="3415"/>
                    <a:pt x="5868" y="3464"/>
                  </a:cubicBezTo>
                  <a:cubicBezTo>
                    <a:pt x="5893" y="3513"/>
                    <a:pt x="5868" y="3538"/>
                    <a:pt x="5901" y="3563"/>
                  </a:cubicBezTo>
                  <a:cubicBezTo>
                    <a:pt x="5934" y="3595"/>
                    <a:pt x="6065" y="3497"/>
                    <a:pt x="6098" y="3513"/>
                  </a:cubicBezTo>
                  <a:cubicBezTo>
                    <a:pt x="6139" y="3522"/>
                    <a:pt x="6139" y="3661"/>
                    <a:pt x="6328" y="3669"/>
                  </a:cubicBezTo>
                  <a:cubicBezTo>
                    <a:pt x="6508" y="3669"/>
                    <a:pt x="6377" y="3653"/>
                    <a:pt x="6689" y="3604"/>
                  </a:cubicBezTo>
                  <a:cubicBezTo>
                    <a:pt x="7001" y="3546"/>
                    <a:pt x="6993" y="3620"/>
                    <a:pt x="7165" y="3554"/>
                  </a:cubicBezTo>
                  <a:cubicBezTo>
                    <a:pt x="7345" y="3489"/>
                    <a:pt x="7337" y="3472"/>
                    <a:pt x="7460" y="3398"/>
                  </a:cubicBezTo>
                  <a:cubicBezTo>
                    <a:pt x="7583" y="3325"/>
                    <a:pt x="7707" y="3152"/>
                    <a:pt x="7748" y="3144"/>
                  </a:cubicBezTo>
                  <a:cubicBezTo>
                    <a:pt x="7789" y="3128"/>
                    <a:pt x="7772" y="3210"/>
                    <a:pt x="7912" y="3160"/>
                  </a:cubicBezTo>
                  <a:cubicBezTo>
                    <a:pt x="8051" y="3111"/>
                    <a:pt x="8125" y="3111"/>
                    <a:pt x="8125" y="3021"/>
                  </a:cubicBezTo>
                  <a:cubicBezTo>
                    <a:pt x="8117" y="2939"/>
                    <a:pt x="7912" y="2750"/>
                    <a:pt x="7961" y="2717"/>
                  </a:cubicBezTo>
                  <a:cubicBezTo>
                    <a:pt x="8018" y="2684"/>
                    <a:pt x="8101" y="2742"/>
                    <a:pt x="8166" y="2726"/>
                  </a:cubicBezTo>
                  <a:cubicBezTo>
                    <a:pt x="8240" y="2709"/>
                    <a:pt x="8248" y="2701"/>
                    <a:pt x="8265" y="2561"/>
                  </a:cubicBezTo>
                  <a:cubicBezTo>
                    <a:pt x="8281" y="2414"/>
                    <a:pt x="8355" y="2291"/>
                    <a:pt x="8306" y="2241"/>
                  </a:cubicBezTo>
                  <a:cubicBezTo>
                    <a:pt x="8256" y="2200"/>
                    <a:pt x="8142" y="2282"/>
                    <a:pt x="8125" y="2217"/>
                  </a:cubicBezTo>
                  <a:cubicBezTo>
                    <a:pt x="8117" y="2151"/>
                    <a:pt x="8224" y="2061"/>
                    <a:pt x="8125" y="2094"/>
                  </a:cubicBezTo>
                  <a:cubicBezTo>
                    <a:pt x="8018" y="2126"/>
                    <a:pt x="7961" y="2250"/>
                    <a:pt x="7879" y="2209"/>
                  </a:cubicBezTo>
                  <a:cubicBezTo>
                    <a:pt x="7789" y="2159"/>
                    <a:pt x="7649" y="2061"/>
                    <a:pt x="7649" y="2126"/>
                  </a:cubicBezTo>
                  <a:cubicBezTo>
                    <a:pt x="7649" y="2184"/>
                    <a:pt x="7707" y="2447"/>
                    <a:pt x="7731" y="2504"/>
                  </a:cubicBezTo>
                  <a:cubicBezTo>
                    <a:pt x="7756" y="2570"/>
                    <a:pt x="7789" y="2693"/>
                    <a:pt x="7756" y="2701"/>
                  </a:cubicBezTo>
                  <a:cubicBezTo>
                    <a:pt x="7723" y="2709"/>
                    <a:pt x="7575" y="2602"/>
                    <a:pt x="7551" y="2660"/>
                  </a:cubicBezTo>
                  <a:cubicBezTo>
                    <a:pt x="7534" y="2726"/>
                    <a:pt x="7477" y="2791"/>
                    <a:pt x="7362" y="2881"/>
                  </a:cubicBezTo>
                  <a:cubicBezTo>
                    <a:pt x="7255" y="2972"/>
                    <a:pt x="7181" y="3103"/>
                    <a:pt x="7116" y="3111"/>
                  </a:cubicBezTo>
                  <a:cubicBezTo>
                    <a:pt x="7058" y="3119"/>
                    <a:pt x="7025" y="3037"/>
                    <a:pt x="6952" y="3046"/>
                  </a:cubicBezTo>
                  <a:cubicBezTo>
                    <a:pt x="6886" y="3054"/>
                    <a:pt x="6804" y="3128"/>
                    <a:pt x="6763" y="3128"/>
                  </a:cubicBezTo>
                  <a:cubicBezTo>
                    <a:pt x="6730" y="3128"/>
                    <a:pt x="6697" y="3169"/>
                    <a:pt x="6673" y="3103"/>
                  </a:cubicBezTo>
                  <a:cubicBezTo>
                    <a:pt x="6648" y="3046"/>
                    <a:pt x="6623" y="3078"/>
                    <a:pt x="6640" y="2996"/>
                  </a:cubicBezTo>
                  <a:cubicBezTo>
                    <a:pt x="6648" y="2906"/>
                    <a:pt x="6771" y="2799"/>
                    <a:pt x="6738" y="2750"/>
                  </a:cubicBezTo>
                  <a:cubicBezTo>
                    <a:pt x="6697" y="2701"/>
                    <a:pt x="6599" y="2709"/>
                    <a:pt x="6574" y="2726"/>
                  </a:cubicBezTo>
                  <a:cubicBezTo>
                    <a:pt x="6549" y="2742"/>
                    <a:pt x="6574" y="2964"/>
                    <a:pt x="6558" y="2988"/>
                  </a:cubicBezTo>
                  <a:cubicBezTo>
                    <a:pt x="6541" y="3013"/>
                    <a:pt x="6467" y="3136"/>
                    <a:pt x="6467" y="3136"/>
                  </a:cubicBezTo>
                  <a:cubicBezTo>
                    <a:pt x="6467" y="3136"/>
                    <a:pt x="6377" y="3226"/>
                    <a:pt x="6344" y="3152"/>
                  </a:cubicBezTo>
                  <a:cubicBezTo>
                    <a:pt x="6320" y="3087"/>
                    <a:pt x="6410" y="3029"/>
                    <a:pt x="6303" y="3037"/>
                  </a:cubicBezTo>
                  <a:cubicBezTo>
                    <a:pt x="6205" y="3046"/>
                    <a:pt x="6041" y="3193"/>
                    <a:pt x="5983" y="3160"/>
                  </a:cubicBezTo>
                  <a:cubicBezTo>
                    <a:pt x="5926" y="3128"/>
                    <a:pt x="5959" y="3037"/>
                    <a:pt x="5819" y="3095"/>
                  </a:cubicBezTo>
                  <a:close/>
                  <a:moveTo>
                    <a:pt x="6172" y="2447"/>
                  </a:moveTo>
                  <a:cubicBezTo>
                    <a:pt x="6147" y="2463"/>
                    <a:pt x="6172" y="2520"/>
                    <a:pt x="6229" y="2545"/>
                  </a:cubicBezTo>
                  <a:cubicBezTo>
                    <a:pt x="6279" y="2570"/>
                    <a:pt x="6320" y="2619"/>
                    <a:pt x="6328" y="2561"/>
                  </a:cubicBezTo>
                  <a:cubicBezTo>
                    <a:pt x="6336" y="2496"/>
                    <a:pt x="6295" y="2447"/>
                    <a:pt x="6262" y="2438"/>
                  </a:cubicBezTo>
                  <a:cubicBezTo>
                    <a:pt x="6229" y="2422"/>
                    <a:pt x="6205" y="2422"/>
                    <a:pt x="6172" y="2447"/>
                  </a:cubicBezTo>
                  <a:close/>
                  <a:moveTo>
                    <a:pt x="4325" y="493"/>
                  </a:moveTo>
                  <a:cubicBezTo>
                    <a:pt x="4202" y="510"/>
                    <a:pt x="4161" y="493"/>
                    <a:pt x="4120" y="534"/>
                  </a:cubicBezTo>
                  <a:cubicBezTo>
                    <a:pt x="4079" y="575"/>
                    <a:pt x="4014" y="674"/>
                    <a:pt x="4038" y="723"/>
                  </a:cubicBezTo>
                  <a:cubicBezTo>
                    <a:pt x="4055" y="772"/>
                    <a:pt x="4038" y="822"/>
                    <a:pt x="4104" y="789"/>
                  </a:cubicBezTo>
                  <a:cubicBezTo>
                    <a:pt x="4169" y="748"/>
                    <a:pt x="4169" y="657"/>
                    <a:pt x="4268" y="666"/>
                  </a:cubicBezTo>
                  <a:cubicBezTo>
                    <a:pt x="4366" y="666"/>
                    <a:pt x="4473" y="715"/>
                    <a:pt x="4547" y="715"/>
                  </a:cubicBezTo>
                  <a:cubicBezTo>
                    <a:pt x="4621" y="723"/>
                    <a:pt x="4801" y="666"/>
                    <a:pt x="4760" y="584"/>
                  </a:cubicBezTo>
                  <a:cubicBezTo>
                    <a:pt x="4719" y="510"/>
                    <a:pt x="4588" y="559"/>
                    <a:pt x="4506" y="543"/>
                  </a:cubicBezTo>
                  <a:cubicBezTo>
                    <a:pt x="4424" y="518"/>
                    <a:pt x="4432" y="485"/>
                    <a:pt x="4325" y="493"/>
                  </a:cubicBezTo>
                  <a:close/>
                  <a:moveTo>
                    <a:pt x="5023" y="772"/>
                  </a:moveTo>
                  <a:cubicBezTo>
                    <a:pt x="4949" y="805"/>
                    <a:pt x="4883" y="830"/>
                    <a:pt x="4933" y="846"/>
                  </a:cubicBezTo>
                  <a:cubicBezTo>
                    <a:pt x="4974" y="871"/>
                    <a:pt x="5154" y="887"/>
                    <a:pt x="5146" y="830"/>
                  </a:cubicBezTo>
                  <a:cubicBezTo>
                    <a:pt x="5138" y="772"/>
                    <a:pt x="5121" y="748"/>
                    <a:pt x="5023" y="772"/>
                  </a:cubicBezTo>
                  <a:close/>
                  <a:moveTo>
                    <a:pt x="6771" y="805"/>
                  </a:moveTo>
                  <a:cubicBezTo>
                    <a:pt x="6656" y="805"/>
                    <a:pt x="6459" y="813"/>
                    <a:pt x="6492" y="879"/>
                  </a:cubicBezTo>
                  <a:cubicBezTo>
                    <a:pt x="6517" y="936"/>
                    <a:pt x="6746" y="961"/>
                    <a:pt x="6763" y="1019"/>
                  </a:cubicBezTo>
                  <a:cubicBezTo>
                    <a:pt x="6787" y="1068"/>
                    <a:pt x="6886" y="1019"/>
                    <a:pt x="6911" y="953"/>
                  </a:cubicBezTo>
                  <a:cubicBezTo>
                    <a:pt x="6935" y="895"/>
                    <a:pt x="6861" y="813"/>
                    <a:pt x="6771" y="805"/>
                  </a:cubicBezTo>
                  <a:close/>
                  <a:moveTo>
                    <a:pt x="7214" y="978"/>
                  </a:moveTo>
                  <a:cubicBezTo>
                    <a:pt x="7149" y="978"/>
                    <a:pt x="7214" y="1051"/>
                    <a:pt x="7190" y="1084"/>
                  </a:cubicBezTo>
                  <a:cubicBezTo>
                    <a:pt x="7165" y="1117"/>
                    <a:pt x="7058" y="1101"/>
                    <a:pt x="7124" y="1150"/>
                  </a:cubicBezTo>
                  <a:cubicBezTo>
                    <a:pt x="7198" y="1199"/>
                    <a:pt x="7247" y="1166"/>
                    <a:pt x="7345" y="1207"/>
                  </a:cubicBezTo>
                  <a:cubicBezTo>
                    <a:pt x="7444" y="1248"/>
                    <a:pt x="7797" y="1421"/>
                    <a:pt x="7871" y="1478"/>
                  </a:cubicBezTo>
                  <a:cubicBezTo>
                    <a:pt x="7945" y="1544"/>
                    <a:pt x="8158" y="1733"/>
                    <a:pt x="8191" y="1700"/>
                  </a:cubicBezTo>
                  <a:cubicBezTo>
                    <a:pt x="8224" y="1659"/>
                    <a:pt x="8051" y="1495"/>
                    <a:pt x="7977" y="1412"/>
                  </a:cubicBezTo>
                  <a:cubicBezTo>
                    <a:pt x="7895" y="1330"/>
                    <a:pt x="7510" y="1150"/>
                    <a:pt x="7452" y="1101"/>
                  </a:cubicBezTo>
                  <a:cubicBezTo>
                    <a:pt x="7395" y="1051"/>
                    <a:pt x="7288" y="978"/>
                    <a:pt x="7214" y="978"/>
                  </a:cubicBezTo>
                  <a:close/>
                  <a:moveTo>
                    <a:pt x="8437" y="1839"/>
                  </a:moveTo>
                  <a:cubicBezTo>
                    <a:pt x="8330" y="1741"/>
                    <a:pt x="8289" y="1798"/>
                    <a:pt x="8314" y="1839"/>
                  </a:cubicBezTo>
                  <a:cubicBezTo>
                    <a:pt x="8330" y="1872"/>
                    <a:pt x="8486" y="2069"/>
                    <a:pt x="8503" y="2102"/>
                  </a:cubicBezTo>
                  <a:cubicBezTo>
                    <a:pt x="8511" y="2143"/>
                    <a:pt x="8511" y="2340"/>
                    <a:pt x="8511" y="2373"/>
                  </a:cubicBezTo>
                  <a:cubicBezTo>
                    <a:pt x="8511" y="2405"/>
                    <a:pt x="8642" y="2586"/>
                    <a:pt x="8667" y="2586"/>
                  </a:cubicBezTo>
                  <a:cubicBezTo>
                    <a:pt x="8683" y="2586"/>
                    <a:pt x="8724" y="2397"/>
                    <a:pt x="8757" y="2340"/>
                  </a:cubicBezTo>
                  <a:cubicBezTo>
                    <a:pt x="8782" y="2291"/>
                    <a:pt x="8856" y="2291"/>
                    <a:pt x="8823" y="2200"/>
                  </a:cubicBezTo>
                  <a:cubicBezTo>
                    <a:pt x="8790" y="2110"/>
                    <a:pt x="8741" y="2012"/>
                    <a:pt x="8683" y="1987"/>
                  </a:cubicBezTo>
                  <a:cubicBezTo>
                    <a:pt x="8626" y="1962"/>
                    <a:pt x="8503" y="1897"/>
                    <a:pt x="8437" y="1839"/>
                  </a:cubicBezTo>
                  <a:close/>
                  <a:moveTo>
                    <a:pt x="8470" y="1281"/>
                  </a:moveTo>
                  <a:cubicBezTo>
                    <a:pt x="8412" y="1322"/>
                    <a:pt x="8363" y="1298"/>
                    <a:pt x="8388" y="1371"/>
                  </a:cubicBezTo>
                  <a:cubicBezTo>
                    <a:pt x="8421" y="1437"/>
                    <a:pt x="8445" y="1552"/>
                    <a:pt x="8470" y="1503"/>
                  </a:cubicBezTo>
                  <a:cubicBezTo>
                    <a:pt x="8494" y="1445"/>
                    <a:pt x="8593" y="1248"/>
                    <a:pt x="8470" y="1281"/>
                  </a:cubicBezTo>
                  <a:close/>
                  <a:moveTo>
                    <a:pt x="9184" y="1979"/>
                  </a:moveTo>
                  <a:cubicBezTo>
                    <a:pt x="9176" y="2003"/>
                    <a:pt x="9094" y="2184"/>
                    <a:pt x="9159" y="2159"/>
                  </a:cubicBezTo>
                  <a:cubicBezTo>
                    <a:pt x="9217" y="2126"/>
                    <a:pt x="9274" y="2110"/>
                    <a:pt x="9274" y="2053"/>
                  </a:cubicBezTo>
                  <a:cubicBezTo>
                    <a:pt x="9274" y="1987"/>
                    <a:pt x="9233" y="1872"/>
                    <a:pt x="9184" y="1979"/>
                  </a:cubicBezTo>
                  <a:close/>
                  <a:moveTo>
                    <a:pt x="6205" y="124"/>
                  </a:moveTo>
                  <a:cubicBezTo>
                    <a:pt x="6270" y="206"/>
                    <a:pt x="6262" y="436"/>
                    <a:pt x="6344" y="346"/>
                  </a:cubicBezTo>
                  <a:cubicBezTo>
                    <a:pt x="6435" y="255"/>
                    <a:pt x="6476" y="173"/>
                    <a:pt x="6410" y="116"/>
                  </a:cubicBezTo>
                  <a:cubicBezTo>
                    <a:pt x="6344" y="50"/>
                    <a:pt x="6147" y="1"/>
                    <a:pt x="6205" y="124"/>
                  </a:cubicBezTo>
                  <a:close/>
                  <a:moveTo>
                    <a:pt x="6927" y="5902"/>
                  </a:moveTo>
                  <a:cubicBezTo>
                    <a:pt x="6952" y="5975"/>
                    <a:pt x="6894" y="6016"/>
                    <a:pt x="6902" y="6066"/>
                  </a:cubicBezTo>
                  <a:cubicBezTo>
                    <a:pt x="6919" y="6107"/>
                    <a:pt x="7001" y="6098"/>
                    <a:pt x="7099" y="6123"/>
                  </a:cubicBezTo>
                  <a:cubicBezTo>
                    <a:pt x="7206" y="6148"/>
                    <a:pt x="7313" y="6123"/>
                    <a:pt x="7313" y="6082"/>
                  </a:cubicBezTo>
                  <a:cubicBezTo>
                    <a:pt x="7321" y="6041"/>
                    <a:pt x="7231" y="6000"/>
                    <a:pt x="7165" y="5959"/>
                  </a:cubicBezTo>
                  <a:cubicBezTo>
                    <a:pt x="7099" y="5910"/>
                    <a:pt x="6935" y="5819"/>
                    <a:pt x="6927" y="5902"/>
                  </a:cubicBezTo>
                  <a:close/>
                  <a:moveTo>
                    <a:pt x="6607" y="5762"/>
                  </a:moveTo>
                  <a:cubicBezTo>
                    <a:pt x="6582" y="5811"/>
                    <a:pt x="6607" y="5844"/>
                    <a:pt x="6648" y="5893"/>
                  </a:cubicBezTo>
                  <a:cubicBezTo>
                    <a:pt x="6689" y="5951"/>
                    <a:pt x="6722" y="6025"/>
                    <a:pt x="6738" y="5984"/>
                  </a:cubicBezTo>
                  <a:cubicBezTo>
                    <a:pt x="6746" y="5934"/>
                    <a:pt x="6787" y="5852"/>
                    <a:pt x="6787" y="5819"/>
                  </a:cubicBezTo>
                  <a:cubicBezTo>
                    <a:pt x="6787" y="5778"/>
                    <a:pt x="6763" y="5737"/>
                    <a:pt x="6714" y="5705"/>
                  </a:cubicBezTo>
                  <a:cubicBezTo>
                    <a:pt x="6664" y="5672"/>
                    <a:pt x="6640" y="5713"/>
                    <a:pt x="6607" y="5762"/>
                  </a:cubicBezTo>
                  <a:close/>
                  <a:moveTo>
                    <a:pt x="7239" y="6336"/>
                  </a:moveTo>
                  <a:cubicBezTo>
                    <a:pt x="7272" y="6410"/>
                    <a:pt x="7247" y="6410"/>
                    <a:pt x="7313" y="6451"/>
                  </a:cubicBezTo>
                  <a:cubicBezTo>
                    <a:pt x="7378" y="6484"/>
                    <a:pt x="7452" y="6533"/>
                    <a:pt x="7460" y="6492"/>
                  </a:cubicBezTo>
                  <a:cubicBezTo>
                    <a:pt x="7460" y="6451"/>
                    <a:pt x="7395" y="6402"/>
                    <a:pt x="7370" y="6361"/>
                  </a:cubicBezTo>
                  <a:cubicBezTo>
                    <a:pt x="7345" y="6328"/>
                    <a:pt x="7214" y="6263"/>
                    <a:pt x="7239" y="6336"/>
                  </a:cubicBezTo>
                  <a:close/>
                  <a:moveTo>
                    <a:pt x="7313" y="5245"/>
                  </a:moveTo>
                  <a:cubicBezTo>
                    <a:pt x="7444" y="5179"/>
                    <a:pt x="7485" y="5163"/>
                    <a:pt x="7477" y="5212"/>
                  </a:cubicBezTo>
                  <a:cubicBezTo>
                    <a:pt x="7469" y="5261"/>
                    <a:pt x="7493" y="5540"/>
                    <a:pt x="7436" y="5516"/>
                  </a:cubicBezTo>
                  <a:cubicBezTo>
                    <a:pt x="7378" y="5483"/>
                    <a:pt x="7263" y="5253"/>
                    <a:pt x="7313" y="5245"/>
                  </a:cubicBezTo>
                  <a:close/>
                  <a:moveTo>
                    <a:pt x="8429" y="5639"/>
                  </a:moveTo>
                  <a:cubicBezTo>
                    <a:pt x="8568" y="5655"/>
                    <a:pt x="8659" y="5639"/>
                    <a:pt x="8683" y="5655"/>
                  </a:cubicBezTo>
                  <a:cubicBezTo>
                    <a:pt x="8716" y="5672"/>
                    <a:pt x="8790" y="5762"/>
                    <a:pt x="8790" y="5787"/>
                  </a:cubicBezTo>
                  <a:cubicBezTo>
                    <a:pt x="8790" y="5811"/>
                    <a:pt x="8650" y="5869"/>
                    <a:pt x="8576" y="5836"/>
                  </a:cubicBezTo>
                  <a:cubicBezTo>
                    <a:pt x="8503" y="5803"/>
                    <a:pt x="8347" y="5639"/>
                    <a:pt x="8429" y="5639"/>
                  </a:cubicBezTo>
                  <a:close/>
                  <a:moveTo>
                    <a:pt x="8938" y="7379"/>
                  </a:moveTo>
                  <a:cubicBezTo>
                    <a:pt x="9011" y="7526"/>
                    <a:pt x="9044" y="7559"/>
                    <a:pt x="9110" y="7576"/>
                  </a:cubicBezTo>
                  <a:cubicBezTo>
                    <a:pt x="9184" y="7584"/>
                    <a:pt x="9397" y="7559"/>
                    <a:pt x="9340" y="7526"/>
                  </a:cubicBezTo>
                  <a:cubicBezTo>
                    <a:pt x="9282" y="7494"/>
                    <a:pt x="9143" y="7469"/>
                    <a:pt x="9102" y="7420"/>
                  </a:cubicBezTo>
                  <a:cubicBezTo>
                    <a:pt x="9069" y="7379"/>
                    <a:pt x="8921" y="7297"/>
                    <a:pt x="8938" y="7379"/>
                  </a:cubicBezTo>
                  <a:close/>
                  <a:moveTo>
                    <a:pt x="9520" y="7288"/>
                  </a:moveTo>
                  <a:cubicBezTo>
                    <a:pt x="9512" y="7338"/>
                    <a:pt x="9528" y="7403"/>
                    <a:pt x="9545" y="7403"/>
                  </a:cubicBezTo>
                  <a:cubicBezTo>
                    <a:pt x="9570" y="7403"/>
                    <a:pt x="9725" y="7428"/>
                    <a:pt x="9701" y="7371"/>
                  </a:cubicBezTo>
                  <a:cubicBezTo>
                    <a:pt x="9676" y="7305"/>
                    <a:pt x="9528" y="7231"/>
                    <a:pt x="9520" y="7288"/>
                  </a:cubicBezTo>
                  <a:close/>
                  <a:moveTo>
                    <a:pt x="8552" y="6804"/>
                  </a:moveTo>
                  <a:cubicBezTo>
                    <a:pt x="8675" y="6804"/>
                    <a:pt x="8724" y="6796"/>
                    <a:pt x="8708" y="6821"/>
                  </a:cubicBezTo>
                  <a:cubicBezTo>
                    <a:pt x="8691" y="6853"/>
                    <a:pt x="8560" y="6919"/>
                    <a:pt x="8527" y="6911"/>
                  </a:cubicBezTo>
                  <a:cubicBezTo>
                    <a:pt x="8486" y="6903"/>
                    <a:pt x="8347" y="6845"/>
                    <a:pt x="8380" y="6812"/>
                  </a:cubicBezTo>
                  <a:cubicBezTo>
                    <a:pt x="8421" y="6771"/>
                    <a:pt x="8486" y="6812"/>
                    <a:pt x="8552" y="6804"/>
                  </a:cubicBezTo>
                  <a:close/>
                  <a:moveTo>
                    <a:pt x="140" y="5787"/>
                  </a:moveTo>
                  <a:cubicBezTo>
                    <a:pt x="238" y="5844"/>
                    <a:pt x="304" y="5819"/>
                    <a:pt x="411" y="5762"/>
                  </a:cubicBezTo>
                  <a:cubicBezTo>
                    <a:pt x="517" y="5705"/>
                    <a:pt x="723" y="5713"/>
                    <a:pt x="805" y="5721"/>
                  </a:cubicBezTo>
                  <a:cubicBezTo>
                    <a:pt x="879" y="5729"/>
                    <a:pt x="952" y="5696"/>
                    <a:pt x="1035" y="5754"/>
                  </a:cubicBezTo>
                  <a:cubicBezTo>
                    <a:pt x="1125" y="5811"/>
                    <a:pt x="1141" y="5885"/>
                    <a:pt x="1281" y="5844"/>
                  </a:cubicBezTo>
                  <a:cubicBezTo>
                    <a:pt x="1420" y="5803"/>
                    <a:pt x="1445" y="5713"/>
                    <a:pt x="1543" y="5696"/>
                  </a:cubicBezTo>
                  <a:cubicBezTo>
                    <a:pt x="1642" y="5672"/>
                    <a:pt x="1765" y="5664"/>
                    <a:pt x="1765" y="5614"/>
                  </a:cubicBezTo>
                  <a:cubicBezTo>
                    <a:pt x="1765" y="5565"/>
                    <a:pt x="1806" y="5540"/>
                    <a:pt x="1765" y="5475"/>
                  </a:cubicBezTo>
                  <a:cubicBezTo>
                    <a:pt x="1716" y="5409"/>
                    <a:pt x="1691" y="5311"/>
                    <a:pt x="1601" y="5286"/>
                  </a:cubicBezTo>
                  <a:cubicBezTo>
                    <a:pt x="1502" y="5270"/>
                    <a:pt x="1461" y="5220"/>
                    <a:pt x="1371" y="5220"/>
                  </a:cubicBezTo>
                  <a:cubicBezTo>
                    <a:pt x="1289" y="5220"/>
                    <a:pt x="1231" y="5261"/>
                    <a:pt x="1174" y="5245"/>
                  </a:cubicBezTo>
                  <a:cubicBezTo>
                    <a:pt x="1108" y="5229"/>
                    <a:pt x="1133" y="5130"/>
                    <a:pt x="1043" y="5122"/>
                  </a:cubicBezTo>
                  <a:cubicBezTo>
                    <a:pt x="952" y="5122"/>
                    <a:pt x="780" y="5163"/>
                    <a:pt x="805" y="5114"/>
                  </a:cubicBezTo>
                  <a:cubicBezTo>
                    <a:pt x="829" y="5064"/>
                    <a:pt x="977" y="5015"/>
                    <a:pt x="1059" y="5015"/>
                  </a:cubicBezTo>
                  <a:cubicBezTo>
                    <a:pt x="1141" y="5015"/>
                    <a:pt x="1166" y="5089"/>
                    <a:pt x="1273" y="5097"/>
                  </a:cubicBezTo>
                  <a:cubicBezTo>
                    <a:pt x="1379" y="5105"/>
                    <a:pt x="1322" y="5056"/>
                    <a:pt x="1478" y="5097"/>
                  </a:cubicBezTo>
                  <a:cubicBezTo>
                    <a:pt x="1634" y="5147"/>
                    <a:pt x="1617" y="5138"/>
                    <a:pt x="1732" y="5105"/>
                  </a:cubicBezTo>
                  <a:cubicBezTo>
                    <a:pt x="1847" y="5073"/>
                    <a:pt x="1945" y="5105"/>
                    <a:pt x="1945" y="5073"/>
                  </a:cubicBezTo>
                  <a:cubicBezTo>
                    <a:pt x="1945" y="5032"/>
                    <a:pt x="1691" y="4884"/>
                    <a:pt x="1724" y="4826"/>
                  </a:cubicBezTo>
                  <a:cubicBezTo>
                    <a:pt x="1757" y="4769"/>
                    <a:pt x="1740" y="4761"/>
                    <a:pt x="1822" y="4810"/>
                  </a:cubicBezTo>
                  <a:cubicBezTo>
                    <a:pt x="1913" y="4851"/>
                    <a:pt x="1937" y="4900"/>
                    <a:pt x="2011" y="4892"/>
                  </a:cubicBezTo>
                  <a:cubicBezTo>
                    <a:pt x="2085" y="4884"/>
                    <a:pt x="2118" y="4909"/>
                    <a:pt x="2134" y="4859"/>
                  </a:cubicBezTo>
                  <a:cubicBezTo>
                    <a:pt x="2142" y="4802"/>
                    <a:pt x="1970" y="4638"/>
                    <a:pt x="1970" y="4580"/>
                  </a:cubicBezTo>
                  <a:cubicBezTo>
                    <a:pt x="1970" y="4515"/>
                    <a:pt x="1954" y="4465"/>
                    <a:pt x="1995" y="4449"/>
                  </a:cubicBezTo>
                  <a:cubicBezTo>
                    <a:pt x="2028" y="4441"/>
                    <a:pt x="2085" y="4498"/>
                    <a:pt x="2142" y="4572"/>
                  </a:cubicBezTo>
                  <a:cubicBezTo>
                    <a:pt x="2200" y="4654"/>
                    <a:pt x="2224" y="4654"/>
                    <a:pt x="2257" y="4654"/>
                  </a:cubicBezTo>
                  <a:cubicBezTo>
                    <a:pt x="2290" y="4654"/>
                    <a:pt x="2348" y="4597"/>
                    <a:pt x="2405" y="4605"/>
                  </a:cubicBezTo>
                  <a:cubicBezTo>
                    <a:pt x="2462" y="4613"/>
                    <a:pt x="2528" y="4671"/>
                    <a:pt x="2553" y="4629"/>
                  </a:cubicBezTo>
                  <a:cubicBezTo>
                    <a:pt x="2569" y="4588"/>
                    <a:pt x="2594" y="4539"/>
                    <a:pt x="2627" y="4531"/>
                  </a:cubicBezTo>
                  <a:cubicBezTo>
                    <a:pt x="2668" y="4523"/>
                    <a:pt x="2700" y="4572"/>
                    <a:pt x="2733" y="4580"/>
                  </a:cubicBezTo>
                  <a:cubicBezTo>
                    <a:pt x="2774" y="4588"/>
                    <a:pt x="2824" y="4539"/>
                    <a:pt x="2873" y="4588"/>
                  </a:cubicBezTo>
                  <a:cubicBezTo>
                    <a:pt x="2922" y="4629"/>
                    <a:pt x="2758" y="4679"/>
                    <a:pt x="2938" y="4720"/>
                  </a:cubicBezTo>
                  <a:cubicBezTo>
                    <a:pt x="3119" y="4753"/>
                    <a:pt x="3135" y="4769"/>
                    <a:pt x="3349" y="4785"/>
                  </a:cubicBezTo>
                  <a:cubicBezTo>
                    <a:pt x="3562" y="4802"/>
                    <a:pt x="3718" y="4859"/>
                    <a:pt x="3759" y="4933"/>
                  </a:cubicBezTo>
                  <a:cubicBezTo>
                    <a:pt x="3800" y="5007"/>
                    <a:pt x="3989" y="5294"/>
                    <a:pt x="4038" y="5376"/>
                  </a:cubicBezTo>
                  <a:cubicBezTo>
                    <a:pt x="4087" y="5450"/>
                    <a:pt x="4104" y="5557"/>
                    <a:pt x="4161" y="5598"/>
                  </a:cubicBezTo>
                  <a:cubicBezTo>
                    <a:pt x="4227" y="5639"/>
                    <a:pt x="4276" y="5713"/>
                    <a:pt x="4325" y="5688"/>
                  </a:cubicBezTo>
                  <a:cubicBezTo>
                    <a:pt x="4366" y="5664"/>
                    <a:pt x="4416" y="5549"/>
                    <a:pt x="4449" y="5631"/>
                  </a:cubicBezTo>
                  <a:cubicBezTo>
                    <a:pt x="4481" y="5713"/>
                    <a:pt x="4424" y="5877"/>
                    <a:pt x="4498" y="5910"/>
                  </a:cubicBezTo>
                  <a:cubicBezTo>
                    <a:pt x="4563" y="5943"/>
                    <a:pt x="4596" y="5885"/>
                    <a:pt x="4645" y="5951"/>
                  </a:cubicBezTo>
                  <a:cubicBezTo>
                    <a:pt x="4695" y="6025"/>
                    <a:pt x="4777" y="6164"/>
                    <a:pt x="4842" y="6263"/>
                  </a:cubicBezTo>
                  <a:cubicBezTo>
                    <a:pt x="4916" y="6353"/>
                    <a:pt x="4842" y="6410"/>
                    <a:pt x="5031" y="6427"/>
                  </a:cubicBezTo>
                  <a:cubicBezTo>
                    <a:pt x="5212" y="6435"/>
                    <a:pt x="5565" y="6517"/>
                    <a:pt x="5827" y="6517"/>
                  </a:cubicBezTo>
                  <a:cubicBezTo>
                    <a:pt x="6090" y="6517"/>
                    <a:pt x="6180" y="6550"/>
                    <a:pt x="6295" y="6558"/>
                  </a:cubicBezTo>
                  <a:cubicBezTo>
                    <a:pt x="6418" y="6574"/>
                    <a:pt x="6558" y="6599"/>
                    <a:pt x="6623" y="6673"/>
                  </a:cubicBezTo>
                  <a:cubicBezTo>
                    <a:pt x="6697" y="6747"/>
                    <a:pt x="6673" y="6862"/>
                    <a:pt x="6771" y="6837"/>
                  </a:cubicBezTo>
                  <a:cubicBezTo>
                    <a:pt x="6869" y="6812"/>
                    <a:pt x="7017" y="6829"/>
                    <a:pt x="6984" y="6763"/>
                  </a:cubicBezTo>
                  <a:cubicBezTo>
                    <a:pt x="6952" y="6698"/>
                    <a:pt x="6755" y="6607"/>
                    <a:pt x="6820" y="6591"/>
                  </a:cubicBezTo>
                  <a:cubicBezTo>
                    <a:pt x="6886" y="6574"/>
                    <a:pt x="7149" y="6632"/>
                    <a:pt x="7132" y="6558"/>
                  </a:cubicBezTo>
                  <a:cubicBezTo>
                    <a:pt x="7107" y="6484"/>
                    <a:pt x="7042" y="6451"/>
                    <a:pt x="6993" y="6451"/>
                  </a:cubicBezTo>
                  <a:cubicBezTo>
                    <a:pt x="6943" y="6451"/>
                    <a:pt x="6886" y="6517"/>
                    <a:pt x="6755" y="6468"/>
                  </a:cubicBezTo>
                  <a:cubicBezTo>
                    <a:pt x="6615" y="6410"/>
                    <a:pt x="6369" y="6345"/>
                    <a:pt x="6385" y="6295"/>
                  </a:cubicBezTo>
                  <a:cubicBezTo>
                    <a:pt x="6402" y="6238"/>
                    <a:pt x="6615" y="6205"/>
                    <a:pt x="6558" y="6140"/>
                  </a:cubicBezTo>
                  <a:cubicBezTo>
                    <a:pt x="6500" y="6066"/>
                    <a:pt x="6221" y="6140"/>
                    <a:pt x="6164" y="6098"/>
                  </a:cubicBezTo>
                  <a:cubicBezTo>
                    <a:pt x="6098" y="6057"/>
                    <a:pt x="5991" y="6049"/>
                    <a:pt x="5967" y="5926"/>
                  </a:cubicBezTo>
                  <a:cubicBezTo>
                    <a:pt x="5950" y="5811"/>
                    <a:pt x="6049" y="5737"/>
                    <a:pt x="5991" y="5680"/>
                  </a:cubicBezTo>
                  <a:cubicBezTo>
                    <a:pt x="5934" y="5631"/>
                    <a:pt x="5614" y="5746"/>
                    <a:pt x="5524" y="5672"/>
                  </a:cubicBezTo>
                  <a:cubicBezTo>
                    <a:pt x="5433" y="5598"/>
                    <a:pt x="5335" y="5458"/>
                    <a:pt x="5294" y="5319"/>
                  </a:cubicBezTo>
                  <a:cubicBezTo>
                    <a:pt x="5253" y="5188"/>
                    <a:pt x="5212" y="5023"/>
                    <a:pt x="5105" y="4933"/>
                  </a:cubicBezTo>
                  <a:cubicBezTo>
                    <a:pt x="4990" y="4835"/>
                    <a:pt x="4572" y="4646"/>
                    <a:pt x="4531" y="4539"/>
                  </a:cubicBezTo>
                  <a:cubicBezTo>
                    <a:pt x="4498" y="4433"/>
                    <a:pt x="4358" y="4227"/>
                    <a:pt x="4358" y="4145"/>
                  </a:cubicBezTo>
                  <a:cubicBezTo>
                    <a:pt x="4358" y="4055"/>
                    <a:pt x="4325" y="3989"/>
                    <a:pt x="4383" y="3965"/>
                  </a:cubicBezTo>
                  <a:cubicBezTo>
                    <a:pt x="4440" y="3932"/>
                    <a:pt x="4645" y="3981"/>
                    <a:pt x="4728" y="3973"/>
                  </a:cubicBezTo>
                  <a:cubicBezTo>
                    <a:pt x="4801" y="3965"/>
                    <a:pt x="4883" y="3998"/>
                    <a:pt x="4941" y="3907"/>
                  </a:cubicBezTo>
                  <a:cubicBezTo>
                    <a:pt x="4998" y="3817"/>
                    <a:pt x="4990" y="3784"/>
                    <a:pt x="4966" y="3727"/>
                  </a:cubicBezTo>
                  <a:cubicBezTo>
                    <a:pt x="4949" y="3669"/>
                    <a:pt x="4851" y="3522"/>
                    <a:pt x="4769" y="3497"/>
                  </a:cubicBezTo>
                  <a:cubicBezTo>
                    <a:pt x="4687" y="3481"/>
                    <a:pt x="4473" y="3407"/>
                    <a:pt x="4399" y="3398"/>
                  </a:cubicBezTo>
                  <a:cubicBezTo>
                    <a:pt x="4325" y="3382"/>
                    <a:pt x="4219" y="3374"/>
                    <a:pt x="4137" y="3316"/>
                  </a:cubicBezTo>
                  <a:cubicBezTo>
                    <a:pt x="4063" y="3259"/>
                    <a:pt x="4046" y="3226"/>
                    <a:pt x="3964" y="3218"/>
                  </a:cubicBezTo>
                  <a:cubicBezTo>
                    <a:pt x="3882" y="3210"/>
                    <a:pt x="3710" y="3218"/>
                    <a:pt x="3620" y="3169"/>
                  </a:cubicBezTo>
                  <a:cubicBezTo>
                    <a:pt x="3521" y="3128"/>
                    <a:pt x="3480" y="2996"/>
                    <a:pt x="3488" y="2939"/>
                  </a:cubicBezTo>
                  <a:cubicBezTo>
                    <a:pt x="3497" y="2881"/>
                    <a:pt x="3538" y="2816"/>
                    <a:pt x="3505" y="2734"/>
                  </a:cubicBezTo>
                  <a:cubicBezTo>
                    <a:pt x="3464" y="2643"/>
                    <a:pt x="3390" y="2479"/>
                    <a:pt x="3283" y="2397"/>
                  </a:cubicBezTo>
                  <a:cubicBezTo>
                    <a:pt x="3176" y="2323"/>
                    <a:pt x="2971" y="2266"/>
                    <a:pt x="2832" y="2159"/>
                  </a:cubicBezTo>
                  <a:cubicBezTo>
                    <a:pt x="2692" y="2053"/>
                    <a:pt x="2676" y="2003"/>
                    <a:pt x="2577" y="1921"/>
                  </a:cubicBezTo>
                  <a:cubicBezTo>
                    <a:pt x="2471" y="1839"/>
                    <a:pt x="2651" y="1954"/>
                    <a:pt x="2257" y="1823"/>
                  </a:cubicBezTo>
                  <a:cubicBezTo>
                    <a:pt x="1863" y="1691"/>
                    <a:pt x="1576" y="1642"/>
                    <a:pt x="1207" y="1437"/>
                  </a:cubicBezTo>
                  <a:cubicBezTo>
                    <a:pt x="838" y="1232"/>
                    <a:pt x="370" y="1051"/>
                    <a:pt x="230" y="1051"/>
                  </a:cubicBezTo>
                  <a:cubicBezTo>
                    <a:pt x="181" y="1051"/>
                    <a:pt x="140" y="1060"/>
                    <a:pt x="99" y="1068"/>
                  </a:cubicBezTo>
                  <a:lnTo>
                    <a:pt x="99" y="3136"/>
                  </a:lnTo>
                  <a:cubicBezTo>
                    <a:pt x="99" y="3292"/>
                    <a:pt x="50" y="3669"/>
                    <a:pt x="17" y="3883"/>
                  </a:cubicBezTo>
                  <a:cubicBezTo>
                    <a:pt x="9" y="3948"/>
                    <a:pt x="0" y="3998"/>
                    <a:pt x="0" y="4014"/>
                  </a:cubicBezTo>
                  <a:cubicBezTo>
                    <a:pt x="0" y="4014"/>
                    <a:pt x="17" y="4022"/>
                    <a:pt x="41" y="4030"/>
                  </a:cubicBezTo>
                  <a:lnTo>
                    <a:pt x="41" y="4030"/>
                  </a:lnTo>
                  <a:cubicBezTo>
                    <a:pt x="91" y="4055"/>
                    <a:pt x="148" y="4088"/>
                    <a:pt x="173" y="4170"/>
                  </a:cubicBezTo>
                  <a:cubicBezTo>
                    <a:pt x="189" y="4268"/>
                    <a:pt x="156" y="5343"/>
                    <a:pt x="140" y="57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74"/>
            <p:cNvSpPr/>
            <p:nvPr/>
          </p:nvSpPr>
          <p:spPr>
            <a:xfrm>
              <a:off x="6414700" y="3005000"/>
              <a:ext cx="141600" cy="129075"/>
            </a:xfrm>
            <a:custGeom>
              <a:avLst/>
              <a:gdLst/>
              <a:ahLst/>
              <a:cxnLst/>
              <a:rect l="l" t="t" r="r" b="b"/>
              <a:pathLst>
                <a:path w="5664" h="5163" extrusionOk="0">
                  <a:moveTo>
                    <a:pt x="222" y="378"/>
                  </a:moveTo>
                  <a:cubicBezTo>
                    <a:pt x="189" y="419"/>
                    <a:pt x="140" y="591"/>
                    <a:pt x="173" y="665"/>
                  </a:cubicBezTo>
                  <a:cubicBezTo>
                    <a:pt x="214" y="747"/>
                    <a:pt x="378" y="919"/>
                    <a:pt x="444" y="1010"/>
                  </a:cubicBezTo>
                  <a:cubicBezTo>
                    <a:pt x="509" y="1108"/>
                    <a:pt x="435" y="1190"/>
                    <a:pt x="575" y="1239"/>
                  </a:cubicBezTo>
                  <a:cubicBezTo>
                    <a:pt x="714" y="1297"/>
                    <a:pt x="829" y="1395"/>
                    <a:pt x="911" y="1338"/>
                  </a:cubicBezTo>
                  <a:cubicBezTo>
                    <a:pt x="994" y="1289"/>
                    <a:pt x="1035" y="1305"/>
                    <a:pt x="1035" y="1256"/>
                  </a:cubicBezTo>
                  <a:cubicBezTo>
                    <a:pt x="1035" y="1198"/>
                    <a:pt x="1067" y="1190"/>
                    <a:pt x="977" y="1092"/>
                  </a:cubicBezTo>
                  <a:cubicBezTo>
                    <a:pt x="879" y="993"/>
                    <a:pt x="534" y="722"/>
                    <a:pt x="509" y="624"/>
                  </a:cubicBezTo>
                  <a:cubicBezTo>
                    <a:pt x="485" y="525"/>
                    <a:pt x="452" y="443"/>
                    <a:pt x="378" y="402"/>
                  </a:cubicBezTo>
                  <a:cubicBezTo>
                    <a:pt x="304" y="369"/>
                    <a:pt x="280" y="304"/>
                    <a:pt x="222" y="378"/>
                  </a:cubicBezTo>
                  <a:close/>
                  <a:moveTo>
                    <a:pt x="1724" y="1338"/>
                  </a:moveTo>
                  <a:cubicBezTo>
                    <a:pt x="1584" y="1280"/>
                    <a:pt x="1428" y="1149"/>
                    <a:pt x="1437" y="1223"/>
                  </a:cubicBezTo>
                  <a:cubicBezTo>
                    <a:pt x="1445" y="1297"/>
                    <a:pt x="1511" y="1371"/>
                    <a:pt x="1675" y="1510"/>
                  </a:cubicBezTo>
                  <a:cubicBezTo>
                    <a:pt x="1831" y="1650"/>
                    <a:pt x="1749" y="1724"/>
                    <a:pt x="1888" y="1732"/>
                  </a:cubicBezTo>
                  <a:cubicBezTo>
                    <a:pt x="2028" y="1740"/>
                    <a:pt x="2216" y="1806"/>
                    <a:pt x="2159" y="1724"/>
                  </a:cubicBezTo>
                  <a:cubicBezTo>
                    <a:pt x="2093" y="1650"/>
                    <a:pt x="1970" y="1666"/>
                    <a:pt x="1945" y="1584"/>
                  </a:cubicBezTo>
                  <a:cubicBezTo>
                    <a:pt x="1913" y="1494"/>
                    <a:pt x="1888" y="1420"/>
                    <a:pt x="1847" y="1403"/>
                  </a:cubicBezTo>
                  <a:cubicBezTo>
                    <a:pt x="1806" y="1379"/>
                    <a:pt x="1781" y="1354"/>
                    <a:pt x="1724" y="1338"/>
                  </a:cubicBezTo>
                  <a:close/>
                  <a:moveTo>
                    <a:pt x="1519" y="1871"/>
                  </a:moveTo>
                  <a:cubicBezTo>
                    <a:pt x="1519" y="1920"/>
                    <a:pt x="1535" y="1970"/>
                    <a:pt x="1560" y="2052"/>
                  </a:cubicBezTo>
                  <a:cubicBezTo>
                    <a:pt x="1584" y="2134"/>
                    <a:pt x="1601" y="2200"/>
                    <a:pt x="1642" y="2142"/>
                  </a:cubicBezTo>
                  <a:cubicBezTo>
                    <a:pt x="1675" y="2085"/>
                    <a:pt x="1749" y="2060"/>
                    <a:pt x="1699" y="1978"/>
                  </a:cubicBezTo>
                  <a:cubicBezTo>
                    <a:pt x="1650" y="1904"/>
                    <a:pt x="1519" y="1781"/>
                    <a:pt x="1519" y="1871"/>
                  </a:cubicBezTo>
                  <a:close/>
                  <a:moveTo>
                    <a:pt x="2077" y="2232"/>
                  </a:moveTo>
                  <a:cubicBezTo>
                    <a:pt x="2052" y="2282"/>
                    <a:pt x="1945" y="2372"/>
                    <a:pt x="2019" y="2380"/>
                  </a:cubicBezTo>
                  <a:cubicBezTo>
                    <a:pt x="2101" y="2396"/>
                    <a:pt x="2151" y="2314"/>
                    <a:pt x="2183" y="2364"/>
                  </a:cubicBezTo>
                  <a:cubicBezTo>
                    <a:pt x="2216" y="2421"/>
                    <a:pt x="2175" y="2462"/>
                    <a:pt x="2233" y="2503"/>
                  </a:cubicBezTo>
                  <a:cubicBezTo>
                    <a:pt x="2290" y="2544"/>
                    <a:pt x="2331" y="2634"/>
                    <a:pt x="2356" y="2561"/>
                  </a:cubicBezTo>
                  <a:cubicBezTo>
                    <a:pt x="2380" y="2487"/>
                    <a:pt x="2389" y="2396"/>
                    <a:pt x="2331" y="2323"/>
                  </a:cubicBezTo>
                  <a:cubicBezTo>
                    <a:pt x="2282" y="2241"/>
                    <a:pt x="2233" y="2208"/>
                    <a:pt x="2200" y="2208"/>
                  </a:cubicBezTo>
                  <a:cubicBezTo>
                    <a:pt x="2167" y="2208"/>
                    <a:pt x="2183" y="2142"/>
                    <a:pt x="2077" y="2232"/>
                  </a:cubicBezTo>
                  <a:close/>
                  <a:moveTo>
                    <a:pt x="3053" y="1888"/>
                  </a:moveTo>
                  <a:cubicBezTo>
                    <a:pt x="2955" y="1888"/>
                    <a:pt x="2889" y="1904"/>
                    <a:pt x="2848" y="1871"/>
                  </a:cubicBezTo>
                  <a:cubicBezTo>
                    <a:pt x="2807" y="1847"/>
                    <a:pt x="2742" y="1806"/>
                    <a:pt x="2733" y="1847"/>
                  </a:cubicBezTo>
                  <a:cubicBezTo>
                    <a:pt x="2725" y="1879"/>
                    <a:pt x="2742" y="1953"/>
                    <a:pt x="2824" y="1970"/>
                  </a:cubicBezTo>
                  <a:cubicBezTo>
                    <a:pt x="2906" y="1978"/>
                    <a:pt x="3037" y="2035"/>
                    <a:pt x="3062" y="2076"/>
                  </a:cubicBezTo>
                  <a:cubicBezTo>
                    <a:pt x="3094" y="2117"/>
                    <a:pt x="3119" y="2142"/>
                    <a:pt x="3226" y="2216"/>
                  </a:cubicBezTo>
                  <a:cubicBezTo>
                    <a:pt x="3332" y="2290"/>
                    <a:pt x="3431" y="2306"/>
                    <a:pt x="3497" y="2347"/>
                  </a:cubicBezTo>
                  <a:cubicBezTo>
                    <a:pt x="3562" y="2396"/>
                    <a:pt x="3644" y="2405"/>
                    <a:pt x="3677" y="2479"/>
                  </a:cubicBezTo>
                  <a:cubicBezTo>
                    <a:pt x="3702" y="2544"/>
                    <a:pt x="3825" y="2602"/>
                    <a:pt x="3833" y="2544"/>
                  </a:cubicBezTo>
                  <a:cubicBezTo>
                    <a:pt x="3849" y="2487"/>
                    <a:pt x="3899" y="2462"/>
                    <a:pt x="3841" y="2396"/>
                  </a:cubicBezTo>
                  <a:cubicBezTo>
                    <a:pt x="3784" y="2339"/>
                    <a:pt x="3603" y="2200"/>
                    <a:pt x="3521" y="2191"/>
                  </a:cubicBezTo>
                  <a:cubicBezTo>
                    <a:pt x="3447" y="2183"/>
                    <a:pt x="3390" y="2241"/>
                    <a:pt x="3332" y="2142"/>
                  </a:cubicBezTo>
                  <a:cubicBezTo>
                    <a:pt x="3275" y="2052"/>
                    <a:pt x="3152" y="1888"/>
                    <a:pt x="3053" y="1888"/>
                  </a:cubicBezTo>
                  <a:close/>
                  <a:moveTo>
                    <a:pt x="4005" y="3225"/>
                  </a:moveTo>
                  <a:cubicBezTo>
                    <a:pt x="3932" y="3201"/>
                    <a:pt x="3792" y="3094"/>
                    <a:pt x="3759" y="3102"/>
                  </a:cubicBezTo>
                  <a:cubicBezTo>
                    <a:pt x="3735" y="3110"/>
                    <a:pt x="3669" y="3119"/>
                    <a:pt x="3685" y="3184"/>
                  </a:cubicBezTo>
                  <a:cubicBezTo>
                    <a:pt x="3702" y="3250"/>
                    <a:pt x="3702" y="3340"/>
                    <a:pt x="3784" y="3431"/>
                  </a:cubicBezTo>
                  <a:cubicBezTo>
                    <a:pt x="3874" y="3521"/>
                    <a:pt x="3907" y="3513"/>
                    <a:pt x="4055" y="3521"/>
                  </a:cubicBezTo>
                  <a:cubicBezTo>
                    <a:pt x="4194" y="3529"/>
                    <a:pt x="4325" y="3603"/>
                    <a:pt x="4391" y="3603"/>
                  </a:cubicBezTo>
                  <a:cubicBezTo>
                    <a:pt x="4449" y="3611"/>
                    <a:pt x="4588" y="3537"/>
                    <a:pt x="4522" y="3463"/>
                  </a:cubicBezTo>
                  <a:cubicBezTo>
                    <a:pt x="4465" y="3389"/>
                    <a:pt x="4358" y="3250"/>
                    <a:pt x="4276" y="3234"/>
                  </a:cubicBezTo>
                  <a:cubicBezTo>
                    <a:pt x="4194" y="3217"/>
                    <a:pt x="4153" y="3275"/>
                    <a:pt x="4005" y="3225"/>
                  </a:cubicBezTo>
                  <a:close/>
                  <a:moveTo>
                    <a:pt x="4481" y="2405"/>
                  </a:moveTo>
                  <a:cubicBezTo>
                    <a:pt x="4416" y="2421"/>
                    <a:pt x="4350" y="2380"/>
                    <a:pt x="4375" y="2438"/>
                  </a:cubicBezTo>
                  <a:cubicBezTo>
                    <a:pt x="4399" y="2495"/>
                    <a:pt x="4481" y="2602"/>
                    <a:pt x="4498" y="2667"/>
                  </a:cubicBezTo>
                  <a:cubicBezTo>
                    <a:pt x="4506" y="2741"/>
                    <a:pt x="4547" y="2930"/>
                    <a:pt x="4563" y="2987"/>
                  </a:cubicBezTo>
                  <a:cubicBezTo>
                    <a:pt x="4572" y="3045"/>
                    <a:pt x="4613" y="3061"/>
                    <a:pt x="4678" y="3135"/>
                  </a:cubicBezTo>
                  <a:cubicBezTo>
                    <a:pt x="4744" y="3201"/>
                    <a:pt x="4957" y="3414"/>
                    <a:pt x="4957" y="3348"/>
                  </a:cubicBezTo>
                  <a:cubicBezTo>
                    <a:pt x="4957" y="3283"/>
                    <a:pt x="4834" y="3119"/>
                    <a:pt x="4810" y="3012"/>
                  </a:cubicBezTo>
                  <a:cubicBezTo>
                    <a:pt x="4793" y="2897"/>
                    <a:pt x="4728" y="2708"/>
                    <a:pt x="4687" y="2626"/>
                  </a:cubicBezTo>
                  <a:cubicBezTo>
                    <a:pt x="4646" y="2544"/>
                    <a:pt x="4613" y="2388"/>
                    <a:pt x="4481" y="2405"/>
                  </a:cubicBezTo>
                  <a:close/>
                  <a:moveTo>
                    <a:pt x="5277" y="3874"/>
                  </a:moveTo>
                  <a:cubicBezTo>
                    <a:pt x="5121" y="3857"/>
                    <a:pt x="4941" y="3701"/>
                    <a:pt x="4900" y="3783"/>
                  </a:cubicBezTo>
                  <a:cubicBezTo>
                    <a:pt x="4859" y="3865"/>
                    <a:pt x="4801" y="3948"/>
                    <a:pt x="4900" y="3939"/>
                  </a:cubicBezTo>
                  <a:cubicBezTo>
                    <a:pt x="4990" y="3931"/>
                    <a:pt x="5064" y="3923"/>
                    <a:pt x="5080" y="3997"/>
                  </a:cubicBezTo>
                  <a:cubicBezTo>
                    <a:pt x="5105" y="4079"/>
                    <a:pt x="5130" y="4120"/>
                    <a:pt x="5220" y="4153"/>
                  </a:cubicBezTo>
                  <a:cubicBezTo>
                    <a:pt x="5302" y="4186"/>
                    <a:pt x="5589" y="4276"/>
                    <a:pt x="5630" y="4227"/>
                  </a:cubicBezTo>
                  <a:cubicBezTo>
                    <a:pt x="5663" y="4177"/>
                    <a:pt x="5548" y="4005"/>
                    <a:pt x="5474" y="3956"/>
                  </a:cubicBezTo>
                  <a:cubicBezTo>
                    <a:pt x="5401" y="3915"/>
                    <a:pt x="5401" y="3865"/>
                    <a:pt x="5277" y="3874"/>
                  </a:cubicBezTo>
                  <a:close/>
                  <a:moveTo>
                    <a:pt x="2536" y="2585"/>
                  </a:moveTo>
                  <a:cubicBezTo>
                    <a:pt x="2643" y="2569"/>
                    <a:pt x="2709" y="2511"/>
                    <a:pt x="2692" y="2577"/>
                  </a:cubicBezTo>
                  <a:cubicBezTo>
                    <a:pt x="2676" y="2643"/>
                    <a:pt x="2602" y="2749"/>
                    <a:pt x="2577" y="2782"/>
                  </a:cubicBezTo>
                  <a:cubicBezTo>
                    <a:pt x="2561" y="2823"/>
                    <a:pt x="2454" y="2749"/>
                    <a:pt x="2454" y="2692"/>
                  </a:cubicBezTo>
                  <a:cubicBezTo>
                    <a:pt x="2463" y="2634"/>
                    <a:pt x="2479" y="2602"/>
                    <a:pt x="2536" y="2585"/>
                  </a:cubicBezTo>
                  <a:close/>
                  <a:moveTo>
                    <a:pt x="1806" y="2109"/>
                  </a:moveTo>
                  <a:cubicBezTo>
                    <a:pt x="1773" y="2150"/>
                    <a:pt x="1749" y="2167"/>
                    <a:pt x="1765" y="2200"/>
                  </a:cubicBezTo>
                  <a:cubicBezTo>
                    <a:pt x="1790" y="2232"/>
                    <a:pt x="1822" y="2306"/>
                    <a:pt x="1855" y="2273"/>
                  </a:cubicBezTo>
                  <a:cubicBezTo>
                    <a:pt x="1888" y="2249"/>
                    <a:pt x="1954" y="2167"/>
                    <a:pt x="1937" y="2134"/>
                  </a:cubicBezTo>
                  <a:cubicBezTo>
                    <a:pt x="1921" y="2101"/>
                    <a:pt x="1863" y="2052"/>
                    <a:pt x="1806" y="2109"/>
                  </a:cubicBezTo>
                  <a:close/>
                  <a:moveTo>
                    <a:pt x="3981" y="4727"/>
                  </a:moveTo>
                  <a:cubicBezTo>
                    <a:pt x="3915" y="4711"/>
                    <a:pt x="3899" y="4826"/>
                    <a:pt x="3981" y="4867"/>
                  </a:cubicBezTo>
                  <a:cubicBezTo>
                    <a:pt x="4055" y="4908"/>
                    <a:pt x="4186" y="5162"/>
                    <a:pt x="4276" y="5080"/>
                  </a:cubicBezTo>
                  <a:cubicBezTo>
                    <a:pt x="4358" y="4998"/>
                    <a:pt x="4358" y="4891"/>
                    <a:pt x="4276" y="4826"/>
                  </a:cubicBezTo>
                  <a:cubicBezTo>
                    <a:pt x="4186" y="4768"/>
                    <a:pt x="4219" y="4744"/>
                    <a:pt x="3981" y="4727"/>
                  </a:cubicBezTo>
                  <a:close/>
                  <a:moveTo>
                    <a:pt x="25" y="58"/>
                  </a:moveTo>
                  <a:cubicBezTo>
                    <a:pt x="1" y="115"/>
                    <a:pt x="17" y="189"/>
                    <a:pt x="50" y="238"/>
                  </a:cubicBezTo>
                  <a:cubicBezTo>
                    <a:pt x="83" y="287"/>
                    <a:pt x="197" y="255"/>
                    <a:pt x="197" y="172"/>
                  </a:cubicBezTo>
                  <a:cubicBezTo>
                    <a:pt x="189" y="82"/>
                    <a:pt x="107" y="0"/>
                    <a:pt x="25" y="5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74"/>
            <p:cNvSpPr/>
            <p:nvPr/>
          </p:nvSpPr>
          <p:spPr>
            <a:xfrm>
              <a:off x="6414700" y="3005000"/>
              <a:ext cx="141600" cy="129075"/>
            </a:xfrm>
            <a:custGeom>
              <a:avLst/>
              <a:gdLst/>
              <a:ahLst/>
              <a:cxnLst/>
              <a:rect l="l" t="t" r="r" b="b"/>
              <a:pathLst>
                <a:path w="5664" h="5163" fill="none" extrusionOk="0">
                  <a:moveTo>
                    <a:pt x="222" y="378"/>
                  </a:moveTo>
                  <a:cubicBezTo>
                    <a:pt x="189" y="419"/>
                    <a:pt x="140" y="591"/>
                    <a:pt x="173" y="665"/>
                  </a:cubicBezTo>
                  <a:cubicBezTo>
                    <a:pt x="214" y="747"/>
                    <a:pt x="378" y="919"/>
                    <a:pt x="444" y="1010"/>
                  </a:cubicBezTo>
                  <a:cubicBezTo>
                    <a:pt x="509" y="1108"/>
                    <a:pt x="435" y="1190"/>
                    <a:pt x="575" y="1239"/>
                  </a:cubicBezTo>
                  <a:cubicBezTo>
                    <a:pt x="714" y="1297"/>
                    <a:pt x="829" y="1395"/>
                    <a:pt x="911" y="1338"/>
                  </a:cubicBezTo>
                  <a:cubicBezTo>
                    <a:pt x="994" y="1289"/>
                    <a:pt x="1035" y="1305"/>
                    <a:pt x="1035" y="1256"/>
                  </a:cubicBezTo>
                  <a:cubicBezTo>
                    <a:pt x="1035" y="1198"/>
                    <a:pt x="1067" y="1190"/>
                    <a:pt x="977" y="1092"/>
                  </a:cubicBezTo>
                  <a:cubicBezTo>
                    <a:pt x="879" y="993"/>
                    <a:pt x="534" y="722"/>
                    <a:pt x="509" y="624"/>
                  </a:cubicBezTo>
                  <a:cubicBezTo>
                    <a:pt x="485" y="525"/>
                    <a:pt x="452" y="443"/>
                    <a:pt x="378" y="402"/>
                  </a:cubicBezTo>
                  <a:cubicBezTo>
                    <a:pt x="304" y="369"/>
                    <a:pt x="280" y="304"/>
                    <a:pt x="222" y="378"/>
                  </a:cubicBezTo>
                  <a:close/>
                  <a:moveTo>
                    <a:pt x="1724" y="1338"/>
                  </a:moveTo>
                  <a:cubicBezTo>
                    <a:pt x="1584" y="1280"/>
                    <a:pt x="1428" y="1149"/>
                    <a:pt x="1437" y="1223"/>
                  </a:cubicBezTo>
                  <a:cubicBezTo>
                    <a:pt x="1445" y="1297"/>
                    <a:pt x="1511" y="1371"/>
                    <a:pt x="1675" y="1510"/>
                  </a:cubicBezTo>
                  <a:cubicBezTo>
                    <a:pt x="1831" y="1650"/>
                    <a:pt x="1749" y="1724"/>
                    <a:pt x="1888" y="1732"/>
                  </a:cubicBezTo>
                  <a:cubicBezTo>
                    <a:pt x="2028" y="1740"/>
                    <a:pt x="2216" y="1806"/>
                    <a:pt x="2159" y="1724"/>
                  </a:cubicBezTo>
                  <a:cubicBezTo>
                    <a:pt x="2093" y="1650"/>
                    <a:pt x="1970" y="1666"/>
                    <a:pt x="1945" y="1584"/>
                  </a:cubicBezTo>
                  <a:cubicBezTo>
                    <a:pt x="1913" y="1494"/>
                    <a:pt x="1888" y="1420"/>
                    <a:pt x="1847" y="1403"/>
                  </a:cubicBezTo>
                  <a:cubicBezTo>
                    <a:pt x="1806" y="1379"/>
                    <a:pt x="1781" y="1354"/>
                    <a:pt x="1724" y="1338"/>
                  </a:cubicBezTo>
                  <a:close/>
                  <a:moveTo>
                    <a:pt x="1519" y="1871"/>
                  </a:moveTo>
                  <a:cubicBezTo>
                    <a:pt x="1519" y="1920"/>
                    <a:pt x="1535" y="1970"/>
                    <a:pt x="1560" y="2052"/>
                  </a:cubicBezTo>
                  <a:cubicBezTo>
                    <a:pt x="1584" y="2134"/>
                    <a:pt x="1601" y="2200"/>
                    <a:pt x="1642" y="2142"/>
                  </a:cubicBezTo>
                  <a:cubicBezTo>
                    <a:pt x="1675" y="2085"/>
                    <a:pt x="1749" y="2060"/>
                    <a:pt x="1699" y="1978"/>
                  </a:cubicBezTo>
                  <a:cubicBezTo>
                    <a:pt x="1650" y="1904"/>
                    <a:pt x="1519" y="1781"/>
                    <a:pt x="1519" y="1871"/>
                  </a:cubicBezTo>
                  <a:close/>
                  <a:moveTo>
                    <a:pt x="2077" y="2232"/>
                  </a:moveTo>
                  <a:cubicBezTo>
                    <a:pt x="2052" y="2282"/>
                    <a:pt x="1945" y="2372"/>
                    <a:pt x="2019" y="2380"/>
                  </a:cubicBezTo>
                  <a:cubicBezTo>
                    <a:pt x="2101" y="2396"/>
                    <a:pt x="2151" y="2314"/>
                    <a:pt x="2183" y="2364"/>
                  </a:cubicBezTo>
                  <a:cubicBezTo>
                    <a:pt x="2216" y="2421"/>
                    <a:pt x="2175" y="2462"/>
                    <a:pt x="2233" y="2503"/>
                  </a:cubicBezTo>
                  <a:cubicBezTo>
                    <a:pt x="2290" y="2544"/>
                    <a:pt x="2331" y="2634"/>
                    <a:pt x="2356" y="2561"/>
                  </a:cubicBezTo>
                  <a:cubicBezTo>
                    <a:pt x="2380" y="2487"/>
                    <a:pt x="2389" y="2396"/>
                    <a:pt x="2331" y="2323"/>
                  </a:cubicBezTo>
                  <a:cubicBezTo>
                    <a:pt x="2282" y="2241"/>
                    <a:pt x="2233" y="2208"/>
                    <a:pt x="2200" y="2208"/>
                  </a:cubicBezTo>
                  <a:cubicBezTo>
                    <a:pt x="2167" y="2208"/>
                    <a:pt x="2183" y="2142"/>
                    <a:pt x="2077" y="2232"/>
                  </a:cubicBezTo>
                  <a:close/>
                  <a:moveTo>
                    <a:pt x="3053" y="1888"/>
                  </a:moveTo>
                  <a:cubicBezTo>
                    <a:pt x="2955" y="1888"/>
                    <a:pt x="2889" y="1904"/>
                    <a:pt x="2848" y="1871"/>
                  </a:cubicBezTo>
                  <a:cubicBezTo>
                    <a:pt x="2807" y="1847"/>
                    <a:pt x="2742" y="1806"/>
                    <a:pt x="2733" y="1847"/>
                  </a:cubicBezTo>
                  <a:cubicBezTo>
                    <a:pt x="2725" y="1879"/>
                    <a:pt x="2742" y="1953"/>
                    <a:pt x="2824" y="1970"/>
                  </a:cubicBezTo>
                  <a:cubicBezTo>
                    <a:pt x="2906" y="1978"/>
                    <a:pt x="3037" y="2035"/>
                    <a:pt x="3062" y="2076"/>
                  </a:cubicBezTo>
                  <a:cubicBezTo>
                    <a:pt x="3094" y="2117"/>
                    <a:pt x="3119" y="2142"/>
                    <a:pt x="3226" y="2216"/>
                  </a:cubicBezTo>
                  <a:cubicBezTo>
                    <a:pt x="3332" y="2290"/>
                    <a:pt x="3431" y="2306"/>
                    <a:pt x="3497" y="2347"/>
                  </a:cubicBezTo>
                  <a:cubicBezTo>
                    <a:pt x="3562" y="2396"/>
                    <a:pt x="3644" y="2405"/>
                    <a:pt x="3677" y="2479"/>
                  </a:cubicBezTo>
                  <a:cubicBezTo>
                    <a:pt x="3702" y="2544"/>
                    <a:pt x="3825" y="2602"/>
                    <a:pt x="3833" y="2544"/>
                  </a:cubicBezTo>
                  <a:cubicBezTo>
                    <a:pt x="3849" y="2487"/>
                    <a:pt x="3899" y="2462"/>
                    <a:pt x="3841" y="2396"/>
                  </a:cubicBezTo>
                  <a:cubicBezTo>
                    <a:pt x="3784" y="2339"/>
                    <a:pt x="3603" y="2200"/>
                    <a:pt x="3521" y="2191"/>
                  </a:cubicBezTo>
                  <a:cubicBezTo>
                    <a:pt x="3447" y="2183"/>
                    <a:pt x="3390" y="2241"/>
                    <a:pt x="3332" y="2142"/>
                  </a:cubicBezTo>
                  <a:cubicBezTo>
                    <a:pt x="3275" y="2052"/>
                    <a:pt x="3152" y="1888"/>
                    <a:pt x="3053" y="1888"/>
                  </a:cubicBezTo>
                  <a:close/>
                  <a:moveTo>
                    <a:pt x="4005" y="3225"/>
                  </a:moveTo>
                  <a:cubicBezTo>
                    <a:pt x="3932" y="3201"/>
                    <a:pt x="3792" y="3094"/>
                    <a:pt x="3759" y="3102"/>
                  </a:cubicBezTo>
                  <a:cubicBezTo>
                    <a:pt x="3735" y="3110"/>
                    <a:pt x="3669" y="3119"/>
                    <a:pt x="3685" y="3184"/>
                  </a:cubicBezTo>
                  <a:cubicBezTo>
                    <a:pt x="3702" y="3250"/>
                    <a:pt x="3702" y="3340"/>
                    <a:pt x="3784" y="3431"/>
                  </a:cubicBezTo>
                  <a:cubicBezTo>
                    <a:pt x="3874" y="3521"/>
                    <a:pt x="3907" y="3513"/>
                    <a:pt x="4055" y="3521"/>
                  </a:cubicBezTo>
                  <a:cubicBezTo>
                    <a:pt x="4194" y="3529"/>
                    <a:pt x="4325" y="3603"/>
                    <a:pt x="4391" y="3603"/>
                  </a:cubicBezTo>
                  <a:cubicBezTo>
                    <a:pt x="4449" y="3611"/>
                    <a:pt x="4588" y="3537"/>
                    <a:pt x="4522" y="3463"/>
                  </a:cubicBezTo>
                  <a:cubicBezTo>
                    <a:pt x="4465" y="3389"/>
                    <a:pt x="4358" y="3250"/>
                    <a:pt x="4276" y="3234"/>
                  </a:cubicBezTo>
                  <a:cubicBezTo>
                    <a:pt x="4194" y="3217"/>
                    <a:pt x="4153" y="3275"/>
                    <a:pt x="4005" y="3225"/>
                  </a:cubicBezTo>
                  <a:close/>
                  <a:moveTo>
                    <a:pt x="4481" y="2405"/>
                  </a:moveTo>
                  <a:cubicBezTo>
                    <a:pt x="4416" y="2421"/>
                    <a:pt x="4350" y="2380"/>
                    <a:pt x="4375" y="2438"/>
                  </a:cubicBezTo>
                  <a:cubicBezTo>
                    <a:pt x="4399" y="2495"/>
                    <a:pt x="4481" y="2602"/>
                    <a:pt x="4498" y="2667"/>
                  </a:cubicBezTo>
                  <a:cubicBezTo>
                    <a:pt x="4506" y="2741"/>
                    <a:pt x="4547" y="2930"/>
                    <a:pt x="4563" y="2987"/>
                  </a:cubicBezTo>
                  <a:cubicBezTo>
                    <a:pt x="4572" y="3045"/>
                    <a:pt x="4613" y="3061"/>
                    <a:pt x="4678" y="3135"/>
                  </a:cubicBezTo>
                  <a:cubicBezTo>
                    <a:pt x="4744" y="3201"/>
                    <a:pt x="4957" y="3414"/>
                    <a:pt x="4957" y="3348"/>
                  </a:cubicBezTo>
                  <a:cubicBezTo>
                    <a:pt x="4957" y="3283"/>
                    <a:pt x="4834" y="3119"/>
                    <a:pt x="4810" y="3012"/>
                  </a:cubicBezTo>
                  <a:cubicBezTo>
                    <a:pt x="4793" y="2897"/>
                    <a:pt x="4728" y="2708"/>
                    <a:pt x="4687" y="2626"/>
                  </a:cubicBezTo>
                  <a:cubicBezTo>
                    <a:pt x="4646" y="2544"/>
                    <a:pt x="4613" y="2388"/>
                    <a:pt x="4481" y="2405"/>
                  </a:cubicBezTo>
                  <a:close/>
                  <a:moveTo>
                    <a:pt x="5277" y="3874"/>
                  </a:moveTo>
                  <a:cubicBezTo>
                    <a:pt x="5121" y="3857"/>
                    <a:pt x="4941" y="3701"/>
                    <a:pt x="4900" y="3783"/>
                  </a:cubicBezTo>
                  <a:cubicBezTo>
                    <a:pt x="4859" y="3865"/>
                    <a:pt x="4801" y="3948"/>
                    <a:pt x="4900" y="3939"/>
                  </a:cubicBezTo>
                  <a:cubicBezTo>
                    <a:pt x="4990" y="3931"/>
                    <a:pt x="5064" y="3923"/>
                    <a:pt x="5080" y="3997"/>
                  </a:cubicBezTo>
                  <a:cubicBezTo>
                    <a:pt x="5105" y="4079"/>
                    <a:pt x="5130" y="4120"/>
                    <a:pt x="5220" y="4153"/>
                  </a:cubicBezTo>
                  <a:cubicBezTo>
                    <a:pt x="5302" y="4186"/>
                    <a:pt x="5589" y="4276"/>
                    <a:pt x="5630" y="4227"/>
                  </a:cubicBezTo>
                  <a:cubicBezTo>
                    <a:pt x="5663" y="4177"/>
                    <a:pt x="5548" y="4005"/>
                    <a:pt x="5474" y="3956"/>
                  </a:cubicBezTo>
                  <a:cubicBezTo>
                    <a:pt x="5401" y="3915"/>
                    <a:pt x="5401" y="3865"/>
                    <a:pt x="5277" y="3874"/>
                  </a:cubicBezTo>
                  <a:close/>
                  <a:moveTo>
                    <a:pt x="2536" y="2585"/>
                  </a:moveTo>
                  <a:cubicBezTo>
                    <a:pt x="2643" y="2569"/>
                    <a:pt x="2709" y="2511"/>
                    <a:pt x="2692" y="2577"/>
                  </a:cubicBezTo>
                  <a:cubicBezTo>
                    <a:pt x="2676" y="2643"/>
                    <a:pt x="2602" y="2749"/>
                    <a:pt x="2577" y="2782"/>
                  </a:cubicBezTo>
                  <a:cubicBezTo>
                    <a:pt x="2561" y="2823"/>
                    <a:pt x="2454" y="2749"/>
                    <a:pt x="2454" y="2692"/>
                  </a:cubicBezTo>
                  <a:cubicBezTo>
                    <a:pt x="2463" y="2634"/>
                    <a:pt x="2479" y="2602"/>
                    <a:pt x="2536" y="2585"/>
                  </a:cubicBezTo>
                  <a:close/>
                  <a:moveTo>
                    <a:pt x="1806" y="2109"/>
                  </a:moveTo>
                  <a:cubicBezTo>
                    <a:pt x="1773" y="2150"/>
                    <a:pt x="1749" y="2167"/>
                    <a:pt x="1765" y="2200"/>
                  </a:cubicBezTo>
                  <a:cubicBezTo>
                    <a:pt x="1790" y="2232"/>
                    <a:pt x="1822" y="2306"/>
                    <a:pt x="1855" y="2273"/>
                  </a:cubicBezTo>
                  <a:cubicBezTo>
                    <a:pt x="1888" y="2249"/>
                    <a:pt x="1954" y="2167"/>
                    <a:pt x="1937" y="2134"/>
                  </a:cubicBezTo>
                  <a:cubicBezTo>
                    <a:pt x="1921" y="2101"/>
                    <a:pt x="1863" y="2052"/>
                    <a:pt x="1806" y="2109"/>
                  </a:cubicBezTo>
                  <a:close/>
                  <a:moveTo>
                    <a:pt x="3981" y="4727"/>
                  </a:moveTo>
                  <a:cubicBezTo>
                    <a:pt x="3915" y="4711"/>
                    <a:pt x="3899" y="4826"/>
                    <a:pt x="3981" y="4867"/>
                  </a:cubicBezTo>
                  <a:cubicBezTo>
                    <a:pt x="4055" y="4908"/>
                    <a:pt x="4186" y="5162"/>
                    <a:pt x="4276" y="5080"/>
                  </a:cubicBezTo>
                  <a:cubicBezTo>
                    <a:pt x="4358" y="4998"/>
                    <a:pt x="4358" y="4891"/>
                    <a:pt x="4276" y="4826"/>
                  </a:cubicBezTo>
                  <a:cubicBezTo>
                    <a:pt x="4186" y="4768"/>
                    <a:pt x="4219" y="4744"/>
                    <a:pt x="3981" y="4727"/>
                  </a:cubicBezTo>
                  <a:close/>
                  <a:moveTo>
                    <a:pt x="25" y="58"/>
                  </a:moveTo>
                  <a:cubicBezTo>
                    <a:pt x="1" y="115"/>
                    <a:pt x="17" y="189"/>
                    <a:pt x="50" y="238"/>
                  </a:cubicBezTo>
                  <a:cubicBezTo>
                    <a:pt x="83" y="287"/>
                    <a:pt x="197" y="255"/>
                    <a:pt x="197" y="172"/>
                  </a:cubicBezTo>
                  <a:cubicBezTo>
                    <a:pt x="189" y="82"/>
                    <a:pt x="107" y="0"/>
                    <a:pt x="25" y="5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74"/>
            <p:cNvSpPr/>
            <p:nvPr/>
          </p:nvSpPr>
          <p:spPr>
            <a:xfrm>
              <a:off x="3890525" y="2237250"/>
              <a:ext cx="6375" cy="10300"/>
            </a:xfrm>
            <a:custGeom>
              <a:avLst/>
              <a:gdLst/>
              <a:ahLst/>
              <a:cxnLst/>
              <a:rect l="l" t="t" r="r" b="b"/>
              <a:pathLst>
                <a:path w="255" h="412" extrusionOk="0">
                  <a:moveTo>
                    <a:pt x="25" y="9"/>
                  </a:moveTo>
                  <a:cubicBezTo>
                    <a:pt x="0" y="17"/>
                    <a:pt x="8" y="140"/>
                    <a:pt x="49" y="189"/>
                  </a:cubicBezTo>
                  <a:cubicBezTo>
                    <a:pt x="90" y="247"/>
                    <a:pt x="181" y="411"/>
                    <a:pt x="189" y="337"/>
                  </a:cubicBezTo>
                  <a:cubicBezTo>
                    <a:pt x="205" y="263"/>
                    <a:pt x="255" y="107"/>
                    <a:pt x="197" y="83"/>
                  </a:cubicBezTo>
                  <a:cubicBezTo>
                    <a:pt x="148" y="50"/>
                    <a:pt x="107" y="1"/>
                    <a:pt x="25" y="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74"/>
            <p:cNvSpPr/>
            <p:nvPr/>
          </p:nvSpPr>
          <p:spPr>
            <a:xfrm>
              <a:off x="3890525" y="2237250"/>
              <a:ext cx="6375" cy="10300"/>
            </a:xfrm>
            <a:custGeom>
              <a:avLst/>
              <a:gdLst/>
              <a:ahLst/>
              <a:cxnLst/>
              <a:rect l="l" t="t" r="r" b="b"/>
              <a:pathLst>
                <a:path w="255" h="412" fill="none" extrusionOk="0">
                  <a:moveTo>
                    <a:pt x="25" y="9"/>
                  </a:moveTo>
                  <a:cubicBezTo>
                    <a:pt x="0" y="17"/>
                    <a:pt x="8" y="140"/>
                    <a:pt x="49" y="189"/>
                  </a:cubicBezTo>
                  <a:cubicBezTo>
                    <a:pt x="90" y="247"/>
                    <a:pt x="181" y="411"/>
                    <a:pt x="189" y="337"/>
                  </a:cubicBezTo>
                  <a:cubicBezTo>
                    <a:pt x="205" y="263"/>
                    <a:pt x="255" y="107"/>
                    <a:pt x="197" y="83"/>
                  </a:cubicBezTo>
                  <a:cubicBezTo>
                    <a:pt x="148" y="50"/>
                    <a:pt x="107" y="1"/>
                    <a:pt x="25"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74"/>
            <p:cNvSpPr/>
            <p:nvPr/>
          </p:nvSpPr>
          <p:spPr>
            <a:xfrm>
              <a:off x="5737450" y="2531675"/>
              <a:ext cx="174625" cy="294425"/>
            </a:xfrm>
            <a:custGeom>
              <a:avLst/>
              <a:gdLst/>
              <a:ahLst/>
              <a:cxnLst/>
              <a:rect l="l" t="t" r="r" b="b"/>
              <a:pathLst>
                <a:path w="6985" h="11777" extrusionOk="0">
                  <a:moveTo>
                    <a:pt x="1674" y="7772"/>
                  </a:moveTo>
                  <a:cubicBezTo>
                    <a:pt x="1641" y="7870"/>
                    <a:pt x="1387" y="8035"/>
                    <a:pt x="1395" y="8092"/>
                  </a:cubicBezTo>
                  <a:cubicBezTo>
                    <a:pt x="1412" y="8150"/>
                    <a:pt x="1650" y="8150"/>
                    <a:pt x="1682" y="8067"/>
                  </a:cubicBezTo>
                  <a:cubicBezTo>
                    <a:pt x="1724" y="7985"/>
                    <a:pt x="1674" y="7936"/>
                    <a:pt x="1797" y="7870"/>
                  </a:cubicBezTo>
                  <a:cubicBezTo>
                    <a:pt x="1912" y="7805"/>
                    <a:pt x="2003" y="7813"/>
                    <a:pt x="2011" y="7756"/>
                  </a:cubicBezTo>
                  <a:cubicBezTo>
                    <a:pt x="2027" y="7698"/>
                    <a:pt x="1912" y="7419"/>
                    <a:pt x="1896" y="7509"/>
                  </a:cubicBezTo>
                  <a:cubicBezTo>
                    <a:pt x="1879" y="7591"/>
                    <a:pt x="1912" y="7731"/>
                    <a:pt x="1838" y="7649"/>
                  </a:cubicBezTo>
                  <a:cubicBezTo>
                    <a:pt x="1773" y="7575"/>
                    <a:pt x="1641" y="7395"/>
                    <a:pt x="1633" y="7477"/>
                  </a:cubicBezTo>
                  <a:cubicBezTo>
                    <a:pt x="1625" y="7559"/>
                    <a:pt x="1715" y="7682"/>
                    <a:pt x="1674" y="7772"/>
                  </a:cubicBezTo>
                  <a:close/>
                  <a:moveTo>
                    <a:pt x="1871" y="7017"/>
                  </a:moveTo>
                  <a:cubicBezTo>
                    <a:pt x="1847" y="7091"/>
                    <a:pt x="1748" y="7239"/>
                    <a:pt x="1756" y="7271"/>
                  </a:cubicBezTo>
                  <a:cubicBezTo>
                    <a:pt x="1765" y="7304"/>
                    <a:pt x="1838" y="7427"/>
                    <a:pt x="1871" y="7378"/>
                  </a:cubicBezTo>
                  <a:cubicBezTo>
                    <a:pt x="1904" y="7321"/>
                    <a:pt x="1912" y="7157"/>
                    <a:pt x="1929" y="7091"/>
                  </a:cubicBezTo>
                  <a:cubicBezTo>
                    <a:pt x="1953" y="7017"/>
                    <a:pt x="1888" y="6992"/>
                    <a:pt x="1871" y="7017"/>
                  </a:cubicBezTo>
                  <a:close/>
                  <a:moveTo>
                    <a:pt x="2199" y="6410"/>
                  </a:moveTo>
                  <a:cubicBezTo>
                    <a:pt x="2158" y="6418"/>
                    <a:pt x="2085" y="6426"/>
                    <a:pt x="2158" y="6516"/>
                  </a:cubicBezTo>
                  <a:cubicBezTo>
                    <a:pt x="2232" y="6598"/>
                    <a:pt x="2265" y="6705"/>
                    <a:pt x="2339" y="6689"/>
                  </a:cubicBezTo>
                  <a:cubicBezTo>
                    <a:pt x="2413" y="6672"/>
                    <a:pt x="2610" y="6639"/>
                    <a:pt x="2577" y="6598"/>
                  </a:cubicBezTo>
                  <a:cubicBezTo>
                    <a:pt x="2544" y="6566"/>
                    <a:pt x="2249" y="6418"/>
                    <a:pt x="2199" y="6410"/>
                  </a:cubicBezTo>
                  <a:close/>
                  <a:moveTo>
                    <a:pt x="2101" y="6919"/>
                  </a:moveTo>
                  <a:cubicBezTo>
                    <a:pt x="2101" y="6976"/>
                    <a:pt x="2085" y="7140"/>
                    <a:pt x="2142" y="7091"/>
                  </a:cubicBezTo>
                  <a:cubicBezTo>
                    <a:pt x="2208" y="7042"/>
                    <a:pt x="2339" y="6960"/>
                    <a:pt x="2306" y="6910"/>
                  </a:cubicBezTo>
                  <a:cubicBezTo>
                    <a:pt x="2265" y="6869"/>
                    <a:pt x="2117" y="6845"/>
                    <a:pt x="2101" y="6919"/>
                  </a:cubicBezTo>
                  <a:close/>
                  <a:moveTo>
                    <a:pt x="2840" y="5540"/>
                  </a:moveTo>
                  <a:cubicBezTo>
                    <a:pt x="2741" y="5556"/>
                    <a:pt x="2561" y="5523"/>
                    <a:pt x="2536" y="5556"/>
                  </a:cubicBezTo>
                  <a:cubicBezTo>
                    <a:pt x="2520" y="5597"/>
                    <a:pt x="2413" y="5605"/>
                    <a:pt x="2454" y="5655"/>
                  </a:cubicBezTo>
                  <a:cubicBezTo>
                    <a:pt x="2495" y="5704"/>
                    <a:pt x="2634" y="5729"/>
                    <a:pt x="2692" y="5794"/>
                  </a:cubicBezTo>
                  <a:cubicBezTo>
                    <a:pt x="2749" y="5868"/>
                    <a:pt x="2807" y="6106"/>
                    <a:pt x="2840" y="6147"/>
                  </a:cubicBezTo>
                  <a:cubicBezTo>
                    <a:pt x="2864" y="6196"/>
                    <a:pt x="2955" y="6287"/>
                    <a:pt x="2996" y="6336"/>
                  </a:cubicBezTo>
                  <a:cubicBezTo>
                    <a:pt x="3037" y="6385"/>
                    <a:pt x="3061" y="6533"/>
                    <a:pt x="3119" y="6516"/>
                  </a:cubicBezTo>
                  <a:cubicBezTo>
                    <a:pt x="3184" y="6500"/>
                    <a:pt x="3307" y="6434"/>
                    <a:pt x="3340" y="6385"/>
                  </a:cubicBezTo>
                  <a:cubicBezTo>
                    <a:pt x="3365" y="6328"/>
                    <a:pt x="3348" y="6164"/>
                    <a:pt x="3332" y="6090"/>
                  </a:cubicBezTo>
                  <a:cubicBezTo>
                    <a:pt x="3316" y="6024"/>
                    <a:pt x="3283" y="5926"/>
                    <a:pt x="3316" y="5901"/>
                  </a:cubicBezTo>
                  <a:cubicBezTo>
                    <a:pt x="3348" y="5876"/>
                    <a:pt x="3389" y="5893"/>
                    <a:pt x="3365" y="5827"/>
                  </a:cubicBezTo>
                  <a:cubicBezTo>
                    <a:pt x="3340" y="5761"/>
                    <a:pt x="3053" y="5646"/>
                    <a:pt x="3012" y="5614"/>
                  </a:cubicBezTo>
                  <a:cubicBezTo>
                    <a:pt x="2963" y="5589"/>
                    <a:pt x="2872" y="5548"/>
                    <a:pt x="2840" y="5540"/>
                  </a:cubicBezTo>
                  <a:close/>
                  <a:moveTo>
                    <a:pt x="2183" y="3422"/>
                  </a:moveTo>
                  <a:cubicBezTo>
                    <a:pt x="2126" y="3447"/>
                    <a:pt x="2126" y="3496"/>
                    <a:pt x="2109" y="3611"/>
                  </a:cubicBezTo>
                  <a:cubicBezTo>
                    <a:pt x="2085" y="3726"/>
                    <a:pt x="2035" y="3734"/>
                    <a:pt x="2068" y="3792"/>
                  </a:cubicBezTo>
                  <a:cubicBezTo>
                    <a:pt x="2109" y="3849"/>
                    <a:pt x="2158" y="3808"/>
                    <a:pt x="2183" y="3956"/>
                  </a:cubicBezTo>
                  <a:cubicBezTo>
                    <a:pt x="2208" y="4095"/>
                    <a:pt x="2257" y="4260"/>
                    <a:pt x="2273" y="4366"/>
                  </a:cubicBezTo>
                  <a:cubicBezTo>
                    <a:pt x="2282" y="4465"/>
                    <a:pt x="2224" y="4588"/>
                    <a:pt x="2282" y="4604"/>
                  </a:cubicBezTo>
                  <a:cubicBezTo>
                    <a:pt x="2331" y="4621"/>
                    <a:pt x="2454" y="4539"/>
                    <a:pt x="2454" y="4604"/>
                  </a:cubicBezTo>
                  <a:cubicBezTo>
                    <a:pt x="2462" y="4670"/>
                    <a:pt x="2355" y="4678"/>
                    <a:pt x="2437" y="4744"/>
                  </a:cubicBezTo>
                  <a:cubicBezTo>
                    <a:pt x="2511" y="4818"/>
                    <a:pt x="2528" y="4908"/>
                    <a:pt x="2585" y="4875"/>
                  </a:cubicBezTo>
                  <a:cubicBezTo>
                    <a:pt x="2643" y="4842"/>
                    <a:pt x="2667" y="4834"/>
                    <a:pt x="2675" y="4777"/>
                  </a:cubicBezTo>
                  <a:cubicBezTo>
                    <a:pt x="2675" y="4719"/>
                    <a:pt x="2552" y="4547"/>
                    <a:pt x="2659" y="4555"/>
                  </a:cubicBezTo>
                  <a:cubicBezTo>
                    <a:pt x="2774" y="4571"/>
                    <a:pt x="2955" y="4736"/>
                    <a:pt x="2971" y="4777"/>
                  </a:cubicBezTo>
                  <a:cubicBezTo>
                    <a:pt x="2979" y="4818"/>
                    <a:pt x="2987" y="4850"/>
                    <a:pt x="2872" y="4916"/>
                  </a:cubicBezTo>
                  <a:cubicBezTo>
                    <a:pt x="2758" y="4982"/>
                    <a:pt x="2708" y="4974"/>
                    <a:pt x="2692" y="5047"/>
                  </a:cubicBezTo>
                  <a:cubicBezTo>
                    <a:pt x="2675" y="5129"/>
                    <a:pt x="2667" y="5400"/>
                    <a:pt x="2725" y="5376"/>
                  </a:cubicBezTo>
                  <a:cubicBezTo>
                    <a:pt x="2782" y="5351"/>
                    <a:pt x="2807" y="5253"/>
                    <a:pt x="2848" y="5277"/>
                  </a:cubicBezTo>
                  <a:cubicBezTo>
                    <a:pt x="2889" y="5302"/>
                    <a:pt x="2881" y="5367"/>
                    <a:pt x="2897" y="5400"/>
                  </a:cubicBezTo>
                  <a:cubicBezTo>
                    <a:pt x="2922" y="5433"/>
                    <a:pt x="3053" y="5515"/>
                    <a:pt x="3127" y="5466"/>
                  </a:cubicBezTo>
                  <a:cubicBezTo>
                    <a:pt x="3193" y="5425"/>
                    <a:pt x="3225" y="5359"/>
                    <a:pt x="3291" y="5326"/>
                  </a:cubicBezTo>
                  <a:cubicBezTo>
                    <a:pt x="3357" y="5294"/>
                    <a:pt x="3472" y="5244"/>
                    <a:pt x="3488" y="5253"/>
                  </a:cubicBezTo>
                  <a:cubicBezTo>
                    <a:pt x="3513" y="5261"/>
                    <a:pt x="3792" y="5392"/>
                    <a:pt x="3816" y="5417"/>
                  </a:cubicBezTo>
                  <a:cubicBezTo>
                    <a:pt x="3849" y="5433"/>
                    <a:pt x="3972" y="5523"/>
                    <a:pt x="3989" y="5589"/>
                  </a:cubicBezTo>
                  <a:cubicBezTo>
                    <a:pt x="4005" y="5646"/>
                    <a:pt x="4169" y="5909"/>
                    <a:pt x="4161" y="5811"/>
                  </a:cubicBezTo>
                  <a:cubicBezTo>
                    <a:pt x="4161" y="5712"/>
                    <a:pt x="4120" y="5597"/>
                    <a:pt x="4095" y="5515"/>
                  </a:cubicBezTo>
                  <a:cubicBezTo>
                    <a:pt x="4071" y="5441"/>
                    <a:pt x="4054" y="5384"/>
                    <a:pt x="4054" y="5318"/>
                  </a:cubicBezTo>
                  <a:cubicBezTo>
                    <a:pt x="4054" y="5253"/>
                    <a:pt x="4062" y="5236"/>
                    <a:pt x="4153" y="5285"/>
                  </a:cubicBezTo>
                  <a:cubicBezTo>
                    <a:pt x="4243" y="5343"/>
                    <a:pt x="4259" y="5466"/>
                    <a:pt x="4358" y="5556"/>
                  </a:cubicBezTo>
                  <a:cubicBezTo>
                    <a:pt x="4456" y="5638"/>
                    <a:pt x="4612" y="5696"/>
                    <a:pt x="4620" y="5745"/>
                  </a:cubicBezTo>
                  <a:cubicBezTo>
                    <a:pt x="4637" y="5802"/>
                    <a:pt x="4571" y="5884"/>
                    <a:pt x="4637" y="5909"/>
                  </a:cubicBezTo>
                  <a:cubicBezTo>
                    <a:pt x="4703" y="5934"/>
                    <a:pt x="4842" y="5991"/>
                    <a:pt x="4949" y="6024"/>
                  </a:cubicBezTo>
                  <a:cubicBezTo>
                    <a:pt x="5047" y="6049"/>
                    <a:pt x="5088" y="5958"/>
                    <a:pt x="5113" y="5975"/>
                  </a:cubicBezTo>
                  <a:cubicBezTo>
                    <a:pt x="5138" y="5999"/>
                    <a:pt x="5072" y="6122"/>
                    <a:pt x="5072" y="6139"/>
                  </a:cubicBezTo>
                  <a:cubicBezTo>
                    <a:pt x="5072" y="6155"/>
                    <a:pt x="5179" y="6295"/>
                    <a:pt x="5203" y="6262"/>
                  </a:cubicBezTo>
                  <a:cubicBezTo>
                    <a:pt x="5228" y="6229"/>
                    <a:pt x="5211" y="6065"/>
                    <a:pt x="5228" y="6016"/>
                  </a:cubicBezTo>
                  <a:cubicBezTo>
                    <a:pt x="5252" y="5967"/>
                    <a:pt x="5285" y="5942"/>
                    <a:pt x="5277" y="5909"/>
                  </a:cubicBezTo>
                  <a:cubicBezTo>
                    <a:pt x="5261" y="5876"/>
                    <a:pt x="5187" y="5819"/>
                    <a:pt x="5146" y="5835"/>
                  </a:cubicBezTo>
                  <a:cubicBezTo>
                    <a:pt x="5105" y="5852"/>
                    <a:pt x="5014" y="5917"/>
                    <a:pt x="5006" y="5893"/>
                  </a:cubicBezTo>
                  <a:cubicBezTo>
                    <a:pt x="4990" y="5876"/>
                    <a:pt x="5023" y="5802"/>
                    <a:pt x="4990" y="5761"/>
                  </a:cubicBezTo>
                  <a:cubicBezTo>
                    <a:pt x="4957" y="5720"/>
                    <a:pt x="4858" y="5646"/>
                    <a:pt x="4850" y="5597"/>
                  </a:cubicBezTo>
                  <a:cubicBezTo>
                    <a:pt x="4834" y="5548"/>
                    <a:pt x="4809" y="5458"/>
                    <a:pt x="4817" y="5441"/>
                  </a:cubicBezTo>
                  <a:cubicBezTo>
                    <a:pt x="4834" y="5417"/>
                    <a:pt x="5039" y="5458"/>
                    <a:pt x="5088" y="5425"/>
                  </a:cubicBezTo>
                  <a:cubicBezTo>
                    <a:pt x="5138" y="5384"/>
                    <a:pt x="4850" y="5310"/>
                    <a:pt x="4809" y="5285"/>
                  </a:cubicBezTo>
                  <a:cubicBezTo>
                    <a:pt x="4776" y="5261"/>
                    <a:pt x="4703" y="5121"/>
                    <a:pt x="4670" y="5129"/>
                  </a:cubicBezTo>
                  <a:cubicBezTo>
                    <a:pt x="4637" y="5129"/>
                    <a:pt x="4629" y="5302"/>
                    <a:pt x="4629" y="5326"/>
                  </a:cubicBezTo>
                  <a:cubicBezTo>
                    <a:pt x="4629" y="5351"/>
                    <a:pt x="4555" y="5433"/>
                    <a:pt x="4514" y="5417"/>
                  </a:cubicBezTo>
                  <a:cubicBezTo>
                    <a:pt x="4473" y="5400"/>
                    <a:pt x="4473" y="5179"/>
                    <a:pt x="4448" y="5138"/>
                  </a:cubicBezTo>
                  <a:cubicBezTo>
                    <a:pt x="4424" y="5097"/>
                    <a:pt x="4317" y="4998"/>
                    <a:pt x="4259" y="4982"/>
                  </a:cubicBezTo>
                  <a:cubicBezTo>
                    <a:pt x="4210" y="4974"/>
                    <a:pt x="4112" y="4965"/>
                    <a:pt x="4054" y="4974"/>
                  </a:cubicBezTo>
                  <a:cubicBezTo>
                    <a:pt x="3997" y="4974"/>
                    <a:pt x="3931" y="5088"/>
                    <a:pt x="3923" y="5121"/>
                  </a:cubicBezTo>
                  <a:cubicBezTo>
                    <a:pt x="3906" y="5146"/>
                    <a:pt x="3890" y="5244"/>
                    <a:pt x="3874" y="5244"/>
                  </a:cubicBezTo>
                  <a:cubicBezTo>
                    <a:pt x="3857" y="5244"/>
                    <a:pt x="3603" y="5212"/>
                    <a:pt x="3562" y="5129"/>
                  </a:cubicBezTo>
                  <a:cubicBezTo>
                    <a:pt x="3521" y="5056"/>
                    <a:pt x="3562" y="4768"/>
                    <a:pt x="3504" y="4686"/>
                  </a:cubicBezTo>
                  <a:cubicBezTo>
                    <a:pt x="3455" y="4604"/>
                    <a:pt x="3225" y="4276"/>
                    <a:pt x="3250" y="4219"/>
                  </a:cubicBezTo>
                  <a:cubicBezTo>
                    <a:pt x="3266" y="4161"/>
                    <a:pt x="3324" y="4104"/>
                    <a:pt x="3357" y="4046"/>
                  </a:cubicBezTo>
                  <a:cubicBezTo>
                    <a:pt x="3389" y="3997"/>
                    <a:pt x="3422" y="3981"/>
                    <a:pt x="3414" y="3939"/>
                  </a:cubicBezTo>
                  <a:cubicBezTo>
                    <a:pt x="3406" y="3907"/>
                    <a:pt x="3324" y="3890"/>
                    <a:pt x="3365" y="3825"/>
                  </a:cubicBezTo>
                  <a:cubicBezTo>
                    <a:pt x="3406" y="3759"/>
                    <a:pt x="3504" y="3685"/>
                    <a:pt x="3554" y="3644"/>
                  </a:cubicBezTo>
                  <a:cubicBezTo>
                    <a:pt x="3595" y="3611"/>
                    <a:pt x="3652" y="3554"/>
                    <a:pt x="3677" y="3554"/>
                  </a:cubicBezTo>
                  <a:cubicBezTo>
                    <a:pt x="3701" y="3554"/>
                    <a:pt x="3685" y="3693"/>
                    <a:pt x="3742" y="3693"/>
                  </a:cubicBezTo>
                  <a:cubicBezTo>
                    <a:pt x="3792" y="3693"/>
                    <a:pt x="3800" y="3488"/>
                    <a:pt x="3833" y="3422"/>
                  </a:cubicBezTo>
                  <a:cubicBezTo>
                    <a:pt x="3865" y="3349"/>
                    <a:pt x="3948" y="3160"/>
                    <a:pt x="3980" y="3119"/>
                  </a:cubicBezTo>
                  <a:cubicBezTo>
                    <a:pt x="4005" y="3070"/>
                    <a:pt x="4046" y="2963"/>
                    <a:pt x="4046" y="2946"/>
                  </a:cubicBezTo>
                  <a:cubicBezTo>
                    <a:pt x="4046" y="2922"/>
                    <a:pt x="3833" y="2667"/>
                    <a:pt x="3841" y="2569"/>
                  </a:cubicBezTo>
                  <a:cubicBezTo>
                    <a:pt x="3841" y="2470"/>
                    <a:pt x="3898" y="2208"/>
                    <a:pt x="3915" y="2118"/>
                  </a:cubicBezTo>
                  <a:cubicBezTo>
                    <a:pt x="3931" y="2027"/>
                    <a:pt x="3906" y="1904"/>
                    <a:pt x="3874" y="1871"/>
                  </a:cubicBezTo>
                  <a:cubicBezTo>
                    <a:pt x="3841" y="1847"/>
                    <a:pt x="3775" y="1995"/>
                    <a:pt x="3710" y="2019"/>
                  </a:cubicBezTo>
                  <a:cubicBezTo>
                    <a:pt x="3644" y="2052"/>
                    <a:pt x="3504" y="2044"/>
                    <a:pt x="3496" y="2060"/>
                  </a:cubicBezTo>
                  <a:cubicBezTo>
                    <a:pt x="3488" y="2077"/>
                    <a:pt x="3472" y="2232"/>
                    <a:pt x="3455" y="2216"/>
                  </a:cubicBezTo>
                  <a:cubicBezTo>
                    <a:pt x="3431" y="2208"/>
                    <a:pt x="3406" y="2044"/>
                    <a:pt x="3340" y="1995"/>
                  </a:cubicBezTo>
                  <a:cubicBezTo>
                    <a:pt x="3266" y="1945"/>
                    <a:pt x="3045" y="1822"/>
                    <a:pt x="2938" y="1830"/>
                  </a:cubicBezTo>
                  <a:cubicBezTo>
                    <a:pt x="2831" y="1839"/>
                    <a:pt x="2725" y="1855"/>
                    <a:pt x="2675" y="1896"/>
                  </a:cubicBezTo>
                  <a:cubicBezTo>
                    <a:pt x="2634" y="1929"/>
                    <a:pt x="2577" y="2167"/>
                    <a:pt x="2561" y="2315"/>
                  </a:cubicBezTo>
                  <a:cubicBezTo>
                    <a:pt x="2552" y="2454"/>
                    <a:pt x="2651" y="3012"/>
                    <a:pt x="2561" y="3053"/>
                  </a:cubicBezTo>
                  <a:cubicBezTo>
                    <a:pt x="2462" y="3102"/>
                    <a:pt x="2470" y="3275"/>
                    <a:pt x="2462" y="3308"/>
                  </a:cubicBezTo>
                  <a:cubicBezTo>
                    <a:pt x="2454" y="3349"/>
                    <a:pt x="2569" y="3570"/>
                    <a:pt x="2569" y="3587"/>
                  </a:cubicBezTo>
                  <a:cubicBezTo>
                    <a:pt x="2569" y="3595"/>
                    <a:pt x="2380" y="3718"/>
                    <a:pt x="2372" y="3710"/>
                  </a:cubicBezTo>
                  <a:cubicBezTo>
                    <a:pt x="2364" y="3693"/>
                    <a:pt x="2273" y="3603"/>
                    <a:pt x="2249" y="3546"/>
                  </a:cubicBezTo>
                  <a:cubicBezTo>
                    <a:pt x="2232" y="3480"/>
                    <a:pt x="2232" y="3406"/>
                    <a:pt x="2183" y="3422"/>
                  </a:cubicBezTo>
                  <a:close/>
                  <a:moveTo>
                    <a:pt x="3718" y="7074"/>
                  </a:moveTo>
                  <a:cubicBezTo>
                    <a:pt x="3693" y="7189"/>
                    <a:pt x="3644" y="7641"/>
                    <a:pt x="3644" y="7682"/>
                  </a:cubicBezTo>
                  <a:cubicBezTo>
                    <a:pt x="3636" y="7731"/>
                    <a:pt x="3586" y="7797"/>
                    <a:pt x="3644" y="7797"/>
                  </a:cubicBezTo>
                  <a:cubicBezTo>
                    <a:pt x="3710" y="7805"/>
                    <a:pt x="4046" y="7641"/>
                    <a:pt x="4095" y="7591"/>
                  </a:cubicBezTo>
                  <a:cubicBezTo>
                    <a:pt x="4144" y="7542"/>
                    <a:pt x="4407" y="7403"/>
                    <a:pt x="4456" y="7329"/>
                  </a:cubicBezTo>
                  <a:cubicBezTo>
                    <a:pt x="4497" y="7247"/>
                    <a:pt x="4555" y="7099"/>
                    <a:pt x="4522" y="7025"/>
                  </a:cubicBezTo>
                  <a:cubicBezTo>
                    <a:pt x="4481" y="6951"/>
                    <a:pt x="4366" y="7140"/>
                    <a:pt x="4259" y="7083"/>
                  </a:cubicBezTo>
                  <a:cubicBezTo>
                    <a:pt x="4153" y="7033"/>
                    <a:pt x="3939" y="6960"/>
                    <a:pt x="3898" y="6894"/>
                  </a:cubicBezTo>
                  <a:cubicBezTo>
                    <a:pt x="3857" y="6828"/>
                    <a:pt x="3685" y="6713"/>
                    <a:pt x="3660" y="6705"/>
                  </a:cubicBezTo>
                  <a:cubicBezTo>
                    <a:pt x="3636" y="6697"/>
                    <a:pt x="3529" y="6820"/>
                    <a:pt x="3570" y="6845"/>
                  </a:cubicBezTo>
                  <a:cubicBezTo>
                    <a:pt x="3603" y="6877"/>
                    <a:pt x="3669" y="6886"/>
                    <a:pt x="3718" y="6910"/>
                  </a:cubicBezTo>
                  <a:cubicBezTo>
                    <a:pt x="3775" y="6935"/>
                    <a:pt x="3742" y="7009"/>
                    <a:pt x="3718" y="7074"/>
                  </a:cubicBezTo>
                  <a:close/>
                  <a:moveTo>
                    <a:pt x="4653" y="7879"/>
                  </a:moveTo>
                  <a:cubicBezTo>
                    <a:pt x="4711" y="7772"/>
                    <a:pt x="4793" y="7608"/>
                    <a:pt x="4793" y="7542"/>
                  </a:cubicBezTo>
                  <a:cubicBezTo>
                    <a:pt x="4793" y="7477"/>
                    <a:pt x="4727" y="7436"/>
                    <a:pt x="4694" y="7436"/>
                  </a:cubicBezTo>
                  <a:cubicBezTo>
                    <a:pt x="4653" y="7427"/>
                    <a:pt x="4407" y="7485"/>
                    <a:pt x="4382" y="7534"/>
                  </a:cubicBezTo>
                  <a:cubicBezTo>
                    <a:pt x="4366" y="7583"/>
                    <a:pt x="4284" y="7731"/>
                    <a:pt x="4259" y="7862"/>
                  </a:cubicBezTo>
                  <a:cubicBezTo>
                    <a:pt x="4227" y="7994"/>
                    <a:pt x="4194" y="8100"/>
                    <a:pt x="4153" y="8133"/>
                  </a:cubicBezTo>
                  <a:cubicBezTo>
                    <a:pt x="4112" y="8174"/>
                    <a:pt x="4013" y="8150"/>
                    <a:pt x="3989" y="8174"/>
                  </a:cubicBezTo>
                  <a:cubicBezTo>
                    <a:pt x="3972" y="8199"/>
                    <a:pt x="3956" y="8330"/>
                    <a:pt x="3964" y="8363"/>
                  </a:cubicBezTo>
                  <a:cubicBezTo>
                    <a:pt x="3972" y="8396"/>
                    <a:pt x="3964" y="8453"/>
                    <a:pt x="4046" y="8511"/>
                  </a:cubicBezTo>
                  <a:cubicBezTo>
                    <a:pt x="4128" y="8568"/>
                    <a:pt x="4300" y="8560"/>
                    <a:pt x="4309" y="8609"/>
                  </a:cubicBezTo>
                  <a:cubicBezTo>
                    <a:pt x="4325" y="8667"/>
                    <a:pt x="4292" y="8814"/>
                    <a:pt x="4424" y="8822"/>
                  </a:cubicBezTo>
                  <a:cubicBezTo>
                    <a:pt x="4555" y="8831"/>
                    <a:pt x="4579" y="8831"/>
                    <a:pt x="4571" y="8765"/>
                  </a:cubicBezTo>
                  <a:cubicBezTo>
                    <a:pt x="4563" y="8691"/>
                    <a:pt x="4440" y="8412"/>
                    <a:pt x="4497" y="8264"/>
                  </a:cubicBezTo>
                  <a:cubicBezTo>
                    <a:pt x="4563" y="8125"/>
                    <a:pt x="4612" y="7985"/>
                    <a:pt x="4653" y="7879"/>
                  </a:cubicBezTo>
                  <a:close/>
                  <a:moveTo>
                    <a:pt x="4793" y="9110"/>
                  </a:moveTo>
                  <a:cubicBezTo>
                    <a:pt x="4711" y="9077"/>
                    <a:pt x="4645" y="9044"/>
                    <a:pt x="4620" y="9069"/>
                  </a:cubicBezTo>
                  <a:cubicBezTo>
                    <a:pt x="4596" y="9093"/>
                    <a:pt x="4555" y="9184"/>
                    <a:pt x="4489" y="9216"/>
                  </a:cubicBezTo>
                  <a:cubicBezTo>
                    <a:pt x="4424" y="9249"/>
                    <a:pt x="4407" y="9274"/>
                    <a:pt x="4391" y="9339"/>
                  </a:cubicBezTo>
                  <a:cubicBezTo>
                    <a:pt x="4374" y="9405"/>
                    <a:pt x="4432" y="9454"/>
                    <a:pt x="4333" y="9487"/>
                  </a:cubicBezTo>
                  <a:cubicBezTo>
                    <a:pt x="4243" y="9512"/>
                    <a:pt x="4161" y="9495"/>
                    <a:pt x="4087" y="9512"/>
                  </a:cubicBezTo>
                  <a:cubicBezTo>
                    <a:pt x="4005" y="9520"/>
                    <a:pt x="3849" y="9536"/>
                    <a:pt x="3833" y="9610"/>
                  </a:cubicBezTo>
                  <a:cubicBezTo>
                    <a:pt x="3816" y="9676"/>
                    <a:pt x="3710" y="9930"/>
                    <a:pt x="3677" y="9996"/>
                  </a:cubicBezTo>
                  <a:cubicBezTo>
                    <a:pt x="3644" y="10053"/>
                    <a:pt x="3595" y="10119"/>
                    <a:pt x="3603" y="10193"/>
                  </a:cubicBezTo>
                  <a:cubicBezTo>
                    <a:pt x="3603" y="10267"/>
                    <a:pt x="3603" y="10291"/>
                    <a:pt x="3636" y="10324"/>
                  </a:cubicBezTo>
                  <a:cubicBezTo>
                    <a:pt x="3660" y="10357"/>
                    <a:pt x="3759" y="10398"/>
                    <a:pt x="3783" y="10357"/>
                  </a:cubicBezTo>
                  <a:cubicBezTo>
                    <a:pt x="3808" y="10316"/>
                    <a:pt x="3890" y="10103"/>
                    <a:pt x="3948" y="10037"/>
                  </a:cubicBezTo>
                  <a:cubicBezTo>
                    <a:pt x="4013" y="9971"/>
                    <a:pt x="4030" y="9758"/>
                    <a:pt x="4095" y="9750"/>
                  </a:cubicBezTo>
                  <a:cubicBezTo>
                    <a:pt x="4161" y="9742"/>
                    <a:pt x="4235" y="9758"/>
                    <a:pt x="4251" y="9824"/>
                  </a:cubicBezTo>
                  <a:cubicBezTo>
                    <a:pt x="4259" y="9881"/>
                    <a:pt x="4177" y="9955"/>
                    <a:pt x="4259" y="9963"/>
                  </a:cubicBezTo>
                  <a:cubicBezTo>
                    <a:pt x="4341" y="9963"/>
                    <a:pt x="4424" y="9766"/>
                    <a:pt x="4481" y="9766"/>
                  </a:cubicBezTo>
                  <a:cubicBezTo>
                    <a:pt x="4530" y="9766"/>
                    <a:pt x="4538" y="9807"/>
                    <a:pt x="4538" y="9840"/>
                  </a:cubicBezTo>
                  <a:cubicBezTo>
                    <a:pt x="4530" y="9873"/>
                    <a:pt x="4440" y="9930"/>
                    <a:pt x="4506" y="9939"/>
                  </a:cubicBezTo>
                  <a:cubicBezTo>
                    <a:pt x="4563" y="9947"/>
                    <a:pt x="4620" y="9906"/>
                    <a:pt x="4645" y="9939"/>
                  </a:cubicBezTo>
                  <a:cubicBezTo>
                    <a:pt x="4662" y="9971"/>
                    <a:pt x="4678" y="10103"/>
                    <a:pt x="4711" y="10053"/>
                  </a:cubicBezTo>
                  <a:cubicBezTo>
                    <a:pt x="4752" y="10012"/>
                    <a:pt x="4686" y="9815"/>
                    <a:pt x="4744" y="9766"/>
                  </a:cubicBezTo>
                  <a:cubicBezTo>
                    <a:pt x="4801" y="9725"/>
                    <a:pt x="4826" y="9684"/>
                    <a:pt x="4900" y="9725"/>
                  </a:cubicBezTo>
                  <a:cubicBezTo>
                    <a:pt x="4965" y="9766"/>
                    <a:pt x="5047" y="9799"/>
                    <a:pt x="5105" y="9873"/>
                  </a:cubicBezTo>
                  <a:cubicBezTo>
                    <a:pt x="5162" y="9947"/>
                    <a:pt x="5269" y="9988"/>
                    <a:pt x="5318" y="10029"/>
                  </a:cubicBezTo>
                  <a:cubicBezTo>
                    <a:pt x="5367" y="10070"/>
                    <a:pt x="5195" y="10201"/>
                    <a:pt x="5187" y="10242"/>
                  </a:cubicBezTo>
                  <a:cubicBezTo>
                    <a:pt x="5179" y="10283"/>
                    <a:pt x="5187" y="10431"/>
                    <a:pt x="5203" y="10480"/>
                  </a:cubicBezTo>
                  <a:cubicBezTo>
                    <a:pt x="5220" y="10538"/>
                    <a:pt x="5170" y="10661"/>
                    <a:pt x="5203" y="10718"/>
                  </a:cubicBezTo>
                  <a:cubicBezTo>
                    <a:pt x="5236" y="10784"/>
                    <a:pt x="5269" y="10841"/>
                    <a:pt x="5384" y="10891"/>
                  </a:cubicBezTo>
                  <a:cubicBezTo>
                    <a:pt x="5499" y="10940"/>
                    <a:pt x="5745" y="11071"/>
                    <a:pt x="5810" y="11063"/>
                  </a:cubicBezTo>
                  <a:cubicBezTo>
                    <a:pt x="5876" y="11063"/>
                    <a:pt x="5917" y="10948"/>
                    <a:pt x="5958" y="10923"/>
                  </a:cubicBezTo>
                  <a:cubicBezTo>
                    <a:pt x="5991" y="10891"/>
                    <a:pt x="6081" y="10891"/>
                    <a:pt x="6081" y="10932"/>
                  </a:cubicBezTo>
                  <a:cubicBezTo>
                    <a:pt x="6081" y="10973"/>
                    <a:pt x="6007" y="11088"/>
                    <a:pt x="5999" y="11120"/>
                  </a:cubicBezTo>
                  <a:cubicBezTo>
                    <a:pt x="5999" y="11153"/>
                    <a:pt x="6065" y="11309"/>
                    <a:pt x="6106" y="11293"/>
                  </a:cubicBezTo>
                  <a:cubicBezTo>
                    <a:pt x="6155" y="11284"/>
                    <a:pt x="6327" y="11096"/>
                    <a:pt x="6319" y="11022"/>
                  </a:cubicBezTo>
                  <a:cubicBezTo>
                    <a:pt x="6319" y="10948"/>
                    <a:pt x="6262" y="10702"/>
                    <a:pt x="6221" y="10661"/>
                  </a:cubicBezTo>
                  <a:cubicBezTo>
                    <a:pt x="6180" y="10620"/>
                    <a:pt x="6065" y="10570"/>
                    <a:pt x="6081" y="10529"/>
                  </a:cubicBezTo>
                  <a:cubicBezTo>
                    <a:pt x="6098" y="10497"/>
                    <a:pt x="6221" y="10242"/>
                    <a:pt x="6254" y="10209"/>
                  </a:cubicBezTo>
                  <a:cubicBezTo>
                    <a:pt x="6278" y="10177"/>
                    <a:pt x="6352" y="10382"/>
                    <a:pt x="6393" y="10333"/>
                  </a:cubicBezTo>
                  <a:cubicBezTo>
                    <a:pt x="6426" y="10283"/>
                    <a:pt x="6303" y="10193"/>
                    <a:pt x="6327" y="10127"/>
                  </a:cubicBezTo>
                  <a:cubicBezTo>
                    <a:pt x="6352" y="10070"/>
                    <a:pt x="6426" y="10029"/>
                    <a:pt x="6459" y="10029"/>
                  </a:cubicBezTo>
                  <a:cubicBezTo>
                    <a:pt x="6500" y="10029"/>
                    <a:pt x="6574" y="10226"/>
                    <a:pt x="6590" y="10333"/>
                  </a:cubicBezTo>
                  <a:cubicBezTo>
                    <a:pt x="6607" y="10431"/>
                    <a:pt x="6656" y="10825"/>
                    <a:pt x="6697" y="10776"/>
                  </a:cubicBezTo>
                  <a:cubicBezTo>
                    <a:pt x="6730" y="10735"/>
                    <a:pt x="6689" y="10382"/>
                    <a:pt x="6713" y="10365"/>
                  </a:cubicBezTo>
                  <a:cubicBezTo>
                    <a:pt x="6730" y="10349"/>
                    <a:pt x="6861" y="10415"/>
                    <a:pt x="6877" y="10382"/>
                  </a:cubicBezTo>
                  <a:cubicBezTo>
                    <a:pt x="6902" y="10349"/>
                    <a:pt x="6959" y="10226"/>
                    <a:pt x="6968" y="10160"/>
                  </a:cubicBezTo>
                  <a:cubicBezTo>
                    <a:pt x="6984" y="10095"/>
                    <a:pt x="6968" y="9807"/>
                    <a:pt x="6951" y="9783"/>
                  </a:cubicBezTo>
                  <a:cubicBezTo>
                    <a:pt x="6927" y="9758"/>
                    <a:pt x="6787" y="9701"/>
                    <a:pt x="6787" y="9668"/>
                  </a:cubicBezTo>
                  <a:cubicBezTo>
                    <a:pt x="6795" y="9643"/>
                    <a:pt x="6853" y="9479"/>
                    <a:pt x="6853" y="9463"/>
                  </a:cubicBezTo>
                  <a:cubicBezTo>
                    <a:pt x="6853" y="9438"/>
                    <a:pt x="6779" y="9487"/>
                    <a:pt x="6779" y="9438"/>
                  </a:cubicBezTo>
                  <a:cubicBezTo>
                    <a:pt x="6771" y="9389"/>
                    <a:pt x="6845" y="9315"/>
                    <a:pt x="6812" y="9274"/>
                  </a:cubicBezTo>
                  <a:cubicBezTo>
                    <a:pt x="6787" y="9241"/>
                    <a:pt x="6574" y="9200"/>
                    <a:pt x="6598" y="9167"/>
                  </a:cubicBezTo>
                  <a:cubicBezTo>
                    <a:pt x="6623" y="9134"/>
                    <a:pt x="6738" y="8995"/>
                    <a:pt x="6746" y="8929"/>
                  </a:cubicBezTo>
                  <a:cubicBezTo>
                    <a:pt x="6762" y="8864"/>
                    <a:pt x="6730" y="8708"/>
                    <a:pt x="6689" y="8675"/>
                  </a:cubicBezTo>
                  <a:cubicBezTo>
                    <a:pt x="6656" y="8650"/>
                    <a:pt x="6631" y="8749"/>
                    <a:pt x="6582" y="8683"/>
                  </a:cubicBezTo>
                  <a:cubicBezTo>
                    <a:pt x="6541" y="8626"/>
                    <a:pt x="6533" y="8552"/>
                    <a:pt x="6492" y="8519"/>
                  </a:cubicBezTo>
                  <a:cubicBezTo>
                    <a:pt x="6459" y="8486"/>
                    <a:pt x="6401" y="8478"/>
                    <a:pt x="6319" y="8420"/>
                  </a:cubicBezTo>
                  <a:cubicBezTo>
                    <a:pt x="6245" y="8363"/>
                    <a:pt x="6196" y="8289"/>
                    <a:pt x="6163" y="8322"/>
                  </a:cubicBezTo>
                  <a:cubicBezTo>
                    <a:pt x="6139" y="8346"/>
                    <a:pt x="6155" y="8412"/>
                    <a:pt x="6204" y="8511"/>
                  </a:cubicBezTo>
                  <a:cubicBezTo>
                    <a:pt x="6245" y="8609"/>
                    <a:pt x="6245" y="8740"/>
                    <a:pt x="6254" y="8790"/>
                  </a:cubicBezTo>
                  <a:cubicBezTo>
                    <a:pt x="6262" y="8839"/>
                    <a:pt x="6303" y="8880"/>
                    <a:pt x="6254" y="8880"/>
                  </a:cubicBezTo>
                  <a:cubicBezTo>
                    <a:pt x="6204" y="8888"/>
                    <a:pt x="6098" y="8790"/>
                    <a:pt x="6057" y="8839"/>
                  </a:cubicBezTo>
                  <a:cubicBezTo>
                    <a:pt x="6016" y="8880"/>
                    <a:pt x="6048" y="8987"/>
                    <a:pt x="5991" y="8995"/>
                  </a:cubicBezTo>
                  <a:cubicBezTo>
                    <a:pt x="5942" y="8995"/>
                    <a:pt x="5794" y="8962"/>
                    <a:pt x="5769" y="8896"/>
                  </a:cubicBezTo>
                  <a:cubicBezTo>
                    <a:pt x="5745" y="8839"/>
                    <a:pt x="5745" y="8724"/>
                    <a:pt x="5704" y="8708"/>
                  </a:cubicBezTo>
                  <a:cubicBezTo>
                    <a:pt x="5663" y="8699"/>
                    <a:pt x="5581" y="8781"/>
                    <a:pt x="5605" y="8831"/>
                  </a:cubicBezTo>
                  <a:cubicBezTo>
                    <a:pt x="5630" y="8888"/>
                    <a:pt x="5687" y="8954"/>
                    <a:pt x="5696" y="9011"/>
                  </a:cubicBezTo>
                  <a:cubicBezTo>
                    <a:pt x="5704" y="9077"/>
                    <a:pt x="5679" y="9225"/>
                    <a:pt x="5655" y="9225"/>
                  </a:cubicBezTo>
                  <a:cubicBezTo>
                    <a:pt x="5630" y="9225"/>
                    <a:pt x="5482" y="9159"/>
                    <a:pt x="5449" y="9167"/>
                  </a:cubicBezTo>
                  <a:cubicBezTo>
                    <a:pt x="5425" y="9175"/>
                    <a:pt x="5367" y="9356"/>
                    <a:pt x="5318" y="9381"/>
                  </a:cubicBezTo>
                  <a:cubicBezTo>
                    <a:pt x="5269" y="9405"/>
                    <a:pt x="5203" y="9430"/>
                    <a:pt x="5162" y="9463"/>
                  </a:cubicBezTo>
                  <a:cubicBezTo>
                    <a:pt x="5113" y="9495"/>
                    <a:pt x="4957" y="9577"/>
                    <a:pt x="4932" y="9577"/>
                  </a:cubicBezTo>
                  <a:cubicBezTo>
                    <a:pt x="4916" y="9577"/>
                    <a:pt x="4875" y="9561"/>
                    <a:pt x="4875" y="9528"/>
                  </a:cubicBezTo>
                  <a:cubicBezTo>
                    <a:pt x="4875" y="9495"/>
                    <a:pt x="4982" y="9446"/>
                    <a:pt x="5006" y="9405"/>
                  </a:cubicBezTo>
                  <a:cubicBezTo>
                    <a:pt x="5031" y="9372"/>
                    <a:pt x="5014" y="9167"/>
                    <a:pt x="4965" y="9134"/>
                  </a:cubicBezTo>
                  <a:cubicBezTo>
                    <a:pt x="4916" y="9101"/>
                    <a:pt x="4834" y="9134"/>
                    <a:pt x="4793" y="9110"/>
                  </a:cubicBezTo>
                  <a:close/>
                  <a:moveTo>
                    <a:pt x="4817" y="8642"/>
                  </a:moveTo>
                  <a:cubicBezTo>
                    <a:pt x="4752" y="8691"/>
                    <a:pt x="4678" y="8667"/>
                    <a:pt x="4727" y="8724"/>
                  </a:cubicBezTo>
                  <a:cubicBezTo>
                    <a:pt x="4776" y="8781"/>
                    <a:pt x="4768" y="8880"/>
                    <a:pt x="4858" y="8831"/>
                  </a:cubicBezTo>
                  <a:cubicBezTo>
                    <a:pt x="4941" y="8790"/>
                    <a:pt x="4932" y="8740"/>
                    <a:pt x="4924" y="8699"/>
                  </a:cubicBezTo>
                  <a:cubicBezTo>
                    <a:pt x="4908" y="8667"/>
                    <a:pt x="4850" y="8617"/>
                    <a:pt x="4817" y="8642"/>
                  </a:cubicBezTo>
                  <a:close/>
                  <a:moveTo>
                    <a:pt x="5195" y="8059"/>
                  </a:moveTo>
                  <a:cubicBezTo>
                    <a:pt x="5121" y="8125"/>
                    <a:pt x="5006" y="8182"/>
                    <a:pt x="4982" y="8232"/>
                  </a:cubicBezTo>
                  <a:cubicBezTo>
                    <a:pt x="4965" y="8281"/>
                    <a:pt x="4973" y="8346"/>
                    <a:pt x="5006" y="8371"/>
                  </a:cubicBezTo>
                  <a:cubicBezTo>
                    <a:pt x="5031" y="8388"/>
                    <a:pt x="5105" y="8412"/>
                    <a:pt x="5203" y="8412"/>
                  </a:cubicBezTo>
                  <a:cubicBezTo>
                    <a:pt x="5302" y="8412"/>
                    <a:pt x="5466" y="8322"/>
                    <a:pt x="5507" y="8297"/>
                  </a:cubicBezTo>
                  <a:cubicBezTo>
                    <a:pt x="5548" y="8273"/>
                    <a:pt x="5540" y="8174"/>
                    <a:pt x="5507" y="8133"/>
                  </a:cubicBezTo>
                  <a:cubicBezTo>
                    <a:pt x="5474" y="8100"/>
                    <a:pt x="5310" y="7994"/>
                    <a:pt x="5195" y="8059"/>
                  </a:cubicBezTo>
                  <a:close/>
                  <a:moveTo>
                    <a:pt x="4867" y="7788"/>
                  </a:moveTo>
                  <a:cubicBezTo>
                    <a:pt x="4826" y="7862"/>
                    <a:pt x="4711" y="8043"/>
                    <a:pt x="4694" y="8100"/>
                  </a:cubicBezTo>
                  <a:cubicBezTo>
                    <a:pt x="4678" y="8158"/>
                    <a:pt x="4653" y="8502"/>
                    <a:pt x="4670" y="8502"/>
                  </a:cubicBezTo>
                  <a:cubicBezTo>
                    <a:pt x="4686" y="8502"/>
                    <a:pt x="4834" y="8076"/>
                    <a:pt x="4924" y="8002"/>
                  </a:cubicBezTo>
                  <a:cubicBezTo>
                    <a:pt x="5023" y="7936"/>
                    <a:pt x="5129" y="7895"/>
                    <a:pt x="5146" y="7821"/>
                  </a:cubicBezTo>
                  <a:cubicBezTo>
                    <a:pt x="5154" y="7747"/>
                    <a:pt x="5170" y="7239"/>
                    <a:pt x="5146" y="7239"/>
                  </a:cubicBezTo>
                  <a:cubicBezTo>
                    <a:pt x="5121" y="7239"/>
                    <a:pt x="4965" y="7559"/>
                    <a:pt x="4941" y="7624"/>
                  </a:cubicBezTo>
                  <a:cubicBezTo>
                    <a:pt x="4924" y="7690"/>
                    <a:pt x="4867" y="7788"/>
                    <a:pt x="4867" y="7788"/>
                  </a:cubicBezTo>
                  <a:close/>
                  <a:moveTo>
                    <a:pt x="5786" y="6270"/>
                  </a:moveTo>
                  <a:cubicBezTo>
                    <a:pt x="5638" y="6278"/>
                    <a:pt x="5466" y="6254"/>
                    <a:pt x="5408" y="6278"/>
                  </a:cubicBezTo>
                  <a:cubicBezTo>
                    <a:pt x="5351" y="6311"/>
                    <a:pt x="5318" y="6385"/>
                    <a:pt x="5376" y="6434"/>
                  </a:cubicBezTo>
                  <a:cubicBezTo>
                    <a:pt x="5425" y="6484"/>
                    <a:pt x="5572" y="6541"/>
                    <a:pt x="5712" y="6648"/>
                  </a:cubicBezTo>
                  <a:cubicBezTo>
                    <a:pt x="5851" y="6746"/>
                    <a:pt x="5901" y="6804"/>
                    <a:pt x="5893" y="6861"/>
                  </a:cubicBezTo>
                  <a:cubicBezTo>
                    <a:pt x="5884" y="6910"/>
                    <a:pt x="5942" y="6902"/>
                    <a:pt x="5942" y="7083"/>
                  </a:cubicBezTo>
                  <a:cubicBezTo>
                    <a:pt x="5950" y="7271"/>
                    <a:pt x="5901" y="7304"/>
                    <a:pt x="6016" y="7312"/>
                  </a:cubicBezTo>
                  <a:cubicBezTo>
                    <a:pt x="6122" y="7329"/>
                    <a:pt x="6213" y="7304"/>
                    <a:pt x="6237" y="7329"/>
                  </a:cubicBezTo>
                  <a:cubicBezTo>
                    <a:pt x="6270" y="7345"/>
                    <a:pt x="6459" y="7468"/>
                    <a:pt x="6442" y="7411"/>
                  </a:cubicBezTo>
                  <a:cubicBezTo>
                    <a:pt x="6434" y="7353"/>
                    <a:pt x="6311" y="7271"/>
                    <a:pt x="6286" y="7239"/>
                  </a:cubicBezTo>
                  <a:cubicBezTo>
                    <a:pt x="6262" y="7198"/>
                    <a:pt x="6327" y="7066"/>
                    <a:pt x="6327" y="7017"/>
                  </a:cubicBezTo>
                  <a:cubicBezTo>
                    <a:pt x="6327" y="6976"/>
                    <a:pt x="6262" y="6590"/>
                    <a:pt x="6237" y="6574"/>
                  </a:cubicBezTo>
                  <a:cubicBezTo>
                    <a:pt x="6221" y="6557"/>
                    <a:pt x="6057" y="6533"/>
                    <a:pt x="6040" y="6451"/>
                  </a:cubicBezTo>
                  <a:cubicBezTo>
                    <a:pt x="6032" y="6360"/>
                    <a:pt x="6163" y="6410"/>
                    <a:pt x="6155" y="6352"/>
                  </a:cubicBezTo>
                  <a:cubicBezTo>
                    <a:pt x="6147" y="6295"/>
                    <a:pt x="6065" y="6270"/>
                    <a:pt x="5999" y="6270"/>
                  </a:cubicBezTo>
                  <a:cubicBezTo>
                    <a:pt x="5934" y="6270"/>
                    <a:pt x="5835" y="6270"/>
                    <a:pt x="5786" y="6270"/>
                  </a:cubicBezTo>
                  <a:close/>
                  <a:moveTo>
                    <a:pt x="5376" y="7173"/>
                  </a:moveTo>
                  <a:cubicBezTo>
                    <a:pt x="5408" y="7312"/>
                    <a:pt x="5367" y="7427"/>
                    <a:pt x="5425" y="7452"/>
                  </a:cubicBezTo>
                  <a:cubicBezTo>
                    <a:pt x="5474" y="7468"/>
                    <a:pt x="5507" y="7477"/>
                    <a:pt x="5523" y="7460"/>
                  </a:cubicBezTo>
                  <a:cubicBezTo>
                    <a:pt x="5540" y="7436"/>
                    <a:pt x="5540" y="7403"/>
                    <a:pt x="5572" y="7395"/>
                  </a:cubicBezTo>
                  <a:cubicBezTo>
                    <a:pt x="5597" y="7378"/>
                    <a:pt x="5679" y="7493"/>
                    <a:pt x="5679" y="7534"/>
                  </a:cubicBezTo>
                  <a:cubicBezTo>
                    <a:pt x="5687" y="7575"/>
                    <a:pt x="5663" y="7772"/>
                    <a:pt x="5663" y="7838"/>
                  </a:cubicBezTo>
                  <a:cubicBezTo>
                    <a:pt x="5663" y="7895"/>
                    <a:pt x="5638" y="7985"/>
                    <a:pt x="5663" y="8010"/>
                  </a:cubicBezTo>
                  <a:cubicBezTo>
                    <a:pt x="5687" y="8026"/>
                    <a:pt x="5802" y="8141"/>
                    <a:pt x="5827" y="8084"/>
                  </a:cubicBezTo>
                  <a:cubicBezTo>
                    <a:pt x="5843" y="8026"/>
                    <a:pt x="5802" y="7829"/>
                    <a:pt x="5843" y="7838"/>
                  </a:cubicBezTo>
                  <a:cubicBezTo>
                    <a:pt x="5893" y="7846"/>
                    <a:pt x="5958" y="7969"/>
                    <a:pt x="5991" y="7944"/>
                  </a:cubicBezTo>
                  <a:cubicBezTo>
                    <a:pt x="6024" y="7920"/>
                    <a:pt x="6048" y="7928"/>
                    <a:pt x="6048" y="7879"/>
                  </a:cubicBezTo>
                  <a:cubicBezTo>
                    <a:pt x="6057" y="7829"/>
                    <a:pt x="5991" y="7764"/>
                    <a:pt x="5966" y="7706"/>
                  </a:cubicBezTo>
                  <a:cubicBezTo>
                    <a:pt x="5942" y="7649"/>
                    <a:pt x="5819" y="7665"/>
                    <a:pt x="5819" y="7575"/>
                  </a:cubicBezTo>
                  <a:cubicBezTo>
                    <a:pt x="5819" y="7477"/>
                    <a:pt x="5827" y="7304"/>
                    <a:pt x="5810" y="7271"/>
                  </a:cubicBezTo>
                  <a:cubicBezTo>
                    <a:pt x="5802" y="7239"/>
                    <a:pt x="5761" y="7157"/>
                    <a:pt x="5728" y="7157"/>
                  </a:cubicBezTo>
                  <a:cubicBezTo>
                    <a:pt x="5696" y="7157"/>
                    <a:pt x="5548" y="7230"/>
                    <a:pt x="5523" y="7189"/>
                  </a:cubicBezTo>
                  <a:cubicBezTo>
                    <a:pt x="5507" y="7157"/>
                    <a:pt x="5376" y="7017"/>
                    <a:pt x="5359" y="7009"/>
                  </a:cubicBezTo>
                  <a:cubicBezTo>
                    <a:pt x="5351" y="7009"/>
                    <a:pt x="5351" y="7058"/>
                    <a:pt x="5376" y="7173"/>
                  </a:cubicBezTo>
                  <a:close/>
                  <a:moveTo>
                    <a:pt x="4998" y="6492"/>
                  </a:moveTo>
                  <a:cubicBezTo>
                    <a:pt x="5055" y="6566"/>
                    <a:pt x="5096" y="6672"/>
                    <a:pt x="5113" y="6738"/>
                  </a:cubicBezTo>
                  <a:cubicBezTo>
                    <a:pt x="5129" y="6804"/>
                    <a:pt x="5154" y="6853"/>
                    <a:pt x="5138" y="6861"/>
                  </a:cubicBezTo>
                  <a:cubicBezTo>
                    <a:pt x="5121" y="6861"/>
                    <a:pt x="4973" y="6779"/>
                    <a:pt x="4941" y="6713"/>
                  </a:cubicBezTo>
                  <a:cubicBezTo>
                    <a:pt x="4900" y="6648"/>
                    <a:pt x="4858" y="6475"/>
                    <a:pt x="4801" y="6500"/>
                  </a:cubicBezTo>
                  <a:cubicBezTo>
                    <a:pt x="4735" y="6516"/>
                    <a:pt x="4588" y="6713"/>
                    <a:pt x="4588" y="6639"/>
                  </a:cubicBezTo>
                  <a:cubicBezTo>
                    <a:pt x="4588" y="6566"/>
                    <a:pt x="4637" y="6549"/>
                    <a:pt x="4620" y="6475"/>
                  </a:cubicBezTo>
                  <a:cubicBezTo>
                    <a:pt x="4596" y="6410"/>
                    <a:pt x="4547" y="6328"/>
                    <a:pt x="4604" y="6287"/>
                  </a:cubicBezTo>
                  <a:cubicBezTo>
                    <a:pt x="4662" y="6246"/>
                    <a:pt x="4694" y="6311"/>
                    <a:pt x="4768" y="6344"/>
                  </a:cubicBezTo>
                  <a:cubicBezTo>
                    <a:pt x="4842" y="6385"/>
                    <a:pt x="4891" y="6369"/>
                    <a:pt x="4932" y="6377"/>
                  </a:cubicBezTo>
                  <a:cubicBezTo>
                    <a:pt x="4965" y="6377"/>
                    <a:pt x="4957" y="6443"/>
                    <a:pt x="4998" y="6492"/>
                  </a:cubicBezTo>
                  <a:close/>
                  <a:moveTo>
                    <a:pt x="5334" y="5187"/>
                  </a:moveTo>
                  <a:cubicBezTo>
                    <a:pt x="5318" y="5261"/>
                    <a:pt x="5244" y="5417"/>
                    <a:pt x="5252" y="5458"/>
                  </a:cubicBezTo>
                  <a:cubicBezTo>
                    <a:pt x="5269" y="5507"/>
                    <a:pt x="5376" y="5556"/>
                    <a:pt x="5392" y="5548"/>
                  </a:cubicBezTo>
                  <a:cubicBezTo>
                    <a:pt x="5417" y="5540"/>
                    <a:pt x="5499" y="5417"/>
                    <a:pt x="5499" y="5384"/>
                  </a:cubicBezTo>
                  <a:cubicBezTo>
                    <a:pt x="5507" y="5351"/>
                    <a:pt x="5417" y="5129"/>
                    <a:pt x="5334" y="5187"/>
                  </a:cubicBezTo>
                  <a:close/>
                  <a:moveTo>
                    <a:pt x="3578" y="5581"/>
                  </a:moveTo>
                  <a:cubicBezTo>
                    <a:pt x="3578" y="5646"/>
                    <a:pt x="3562" y="5655"/>
                    <a:pt x="3570" y="5688"/>
                  </a:cubicBezTo>
                  <a:cubicBezTo>
                    <a:pt x="3578" y="5720"/>
                    <a:pt x="3627" y="5786"/>
                    <a:pt x="3677" y="5811"/>
                  </a:cubicBezTo>
                  <a:cubicBezTo>
                    <a:pt x="3726" y="5835"/>
                    <a:pt x="3742" y="5712"/>
                    <a:pt x="3751" y="5655"/>
                  </a:cubicBezTo>
                  <a:cubicBezTo>
                    <a:pt x="3759" y="5589"/>
                    <a:pt x="3644" y="5499"/>
                    <a:pt x="3578" y="5581"/>
                  </a:cubicBezTo>
                  <a:close/>
                  <a:moveTo>
                    <a:pt x="6319" y="7772"/>
                  </a:moveTo>
                  <a:cubicBezTo>
                    <a:pt x="6278" y="7846"/>
                    <a:pt x="6221" y="7895"/>
                    <a:pt x="6221" y="7953"/>
                  </a:cubicBezTo>
                  <a:cubicBezTo>
                    <a:pt x="6213" y="8002"/>
                    <a:pt x="6286" y="8084"/>
                    <a:pt x="6286" y="8108"/>
                  </a:cubicBezTo>
                  <a:cubicBezTo>
                    <a:pt x="6286" y="8133"/>
                    <a:pt x="6270" y="8215"/>
                    <a:pt x="6303" y="8232"/>
                  </a:cubicBezTo>
                  <a:cubicBezTo>
                    <a:pt x="6336" y="8240"/>
                    <a:pt x="6385" y="8117"/>
                    <a:pt x="6385" y="8035"/>
                  </a:cubicBezTo>
                  <a:cubicBezTo>
                    <a:pt x="6385" y="7953"/>
                    <a:pt x="6426" y="7690"/>
                    <a:pt x="6319" y="7772"/>
                  </a:cubicBezTo>
                  <a:close/>
                  <a:moveTo>
                    <a:pt x="6590" y="8084"/>
                  </a:moveTo>
                  <a:cubicBezTo>
                    <a:pt x="6574" y="8150"/>
                    <a:pt x="6516" y="8232"/>
                    <a:pt x="6541" y="8273"/>
                  </a:cubicBezTo>
                  <a:cubicBezTo>
                    <a:pt x="6565" y="8314"/>
                    <a:pt x="6582" y="8330"/>
                    <a:pt x="6607" y="8330"/>
                  </a:cubicBezTo>
                  <a:cubicBezTo>
                    <a:pt x="6623" y="8330"/>
                    <a:pt x="6697" y="8346"/>
                    <a:pt x="6697" y="8297"/>
                  </a:cubicBezTo>
                  <a:cubicBezTo>
                    <a:pt x="6705" y="8240"/>
                    <a:pt x="6639" y="8051"/>
                    <a:pt x="6590" y="8084"/>
                  </a:cubicBezTo>
                  <a:close/>
                  <a:moveTo>
                    <a:pt x="3627" y="10694"/>
                  </a:moveTo>
                  <a:cubicBezTo>
                    <a:pt x="3636" y="10735"/>
                    <a:pt x="3611" y="10899"/>
                    <a:pt x="3669" y="10899"/>
                  </a:cubicBezTo>
                  <a:cubicBezTo>
                    <a:pt x="3726" y="10899"/>
                    <a:pt x="3759" y="10825"/>
                    <a:pt x="3833" y="10776"/>
                  </a:cubicBezTo>
                  <a:cubicBezTo>
                    <a:pt x="3915" y="10718"/>
                    <a:pt x="3948" y="10677"/>
                    <a:pt x="3923" y="10636"/>
                  </a:cubicBezTo>
                  <a:cubicBezTo>
                    <a:pt x="3906" y="10595"/>
                    <a:pt x="3816" y="10497"/>
                    <a:pt x="3775" y="10546"/>
                  </a:cubicBezTo>
                  <a:cubicBezTo>
                    <a:pt x="3742" y="10595"/>
                    <a:pt x="3660" y="10579"/>
                    <a:pt x="3627" y="10694"/>
                  </a:cubicBezTo>
                  <a:close/>
                  <a:moveTo>
                    <a:pt x="3020" y="10940"/>
                  </a:moveTo>
                  <a:cubicBezTo>
                    <a:pt x="3184" y="10997"/>
                    <a:pt x="3266" y="10981"/>
                    <a:pt x="3307" y="11030"/>
                  </a:cubicBezTo>
                  <a:cubicBezTo>
                    <a:pt x="3340" y="11088"/>
                    <a:pt x="3250" y="11194"/>
                    <a:pt x="3184" y="11170"/>
                  </a:cubicBezTo>
                  <a:cubicBezTo>
                    <a:pt x="3127" y="11153"/>
                    <a:pt x="2799" y="11079"/>
                    <a:pt x="2807" y="11022"/>
                  </a:cubicBezTo>
                  <a:cubicBezTo>
                    <a:pt x="2815" y="10964"/>
                    <a:pt x="2897" y="10932"/>
                    <a:pt x="3020" y="10940"/>
                  </a:cubicBezTo>
                  <a:close/>
                  <a:moveTo>
                    <a:pt x="3759" y="6213"/>
                  </a:moveTo>
                  <a:cubicBezTo>
                    <a:pt x="3693" y="6278"/>
                    <a:pt x="3611" y="6336"/>
                    <a:pt x="3611" y="6426"/>
                  </a:cubicBezTo>
                  <a:cubicBezTo>
                    <a:pt x="3611" y="6516"/>
                    <a:pt x="3644" y="6623"/>
                    <a:pt x="3685" y="6582"/>
                  </a:cubicBezTo>
                  <a:cubicBezTo>
                    <a:pt x="3734" y="6533"/>
                    <a:pt x="3677" y="6410"/>
                    <a:pt x="3751" y="6336"/>
                  </a:cubicBezTo>
                  <a:cubicBezTo>
                    <a:pt x="3816" y="6254"/>
                    <a:pt x="3906" y="6229"/>
                    <a:pt x="3882" y="6188"/>
                  </a:cubicBezTo>
                  <a:cubicBezTo>
                    <a:pt x="3857" y="6155"/>
                    <a:pt x="3824" y="6114"/>
                    <a:pt x="3759" y="6213"/>
                  </a:cubicBezTo>
                  <a:close/>
                  <a:moveTo>
                    <a:pt x="17" y="9619"/>
                  </a:moveTo>
                  <a:cubicBezTo>
                    <a:pt x="0" y="9676"/>
                    <a:pt x="49" y="9922"/>
                    <a:pt x="82" y="9848"/>
                  </a:cubicBezTo>
                  <a:cubicBezTo>
                    <a:pt x="123" y="9774"/>
                    <a:pt x="148" y="9742"/>
                    <a:pt x="131" y="9660"/>
                  </a:cubicBezTo>
                  <a:cubicBezTo>
                    <a:pt x="123" y="9586"/>
                    <a:pt x="8" y="9512"/>
                    <a:pt x="17" y="9619"/>
                  </a:cubicBezTo>
                  <a:close/>
                  <a:moveTo>
                    <a:pt x="2355" y="11506"/>
                  </a:moveTo>
                  <a:cubicBezTo>
                    <a:pt x="2306" y="11531"/>
                    <a:pt x="2199" y="11596"/>
                    <a:pt x="2191" y="11637"/>
                  </a:cubicBezTo>
                  <a:cubicBezTo>
                    <a:pt x="2183" y="11678"/>
                    <a:pt x="2241" y="11646"/>
                    <a:pt x="2323" y="11654"/>
                  </a:cubicBezTo>
                  <a:cubicBezTo>
                    <a:pt x="2405" y="11670"/>
                    <a:pt x="2479" y="11777"/>
                    <a:pt x="2487" y="11703"/>
                  </a:cubicBezTo>
                  <a:cubicBezTo>
                    <a:pt x="2503" y="11621"/>
                    <a:pt x="2544" y="11457"/>
                    <a:pt x="2355" y="11506"/>
                  </a:cubicBezTo>
                  <a:close/>
                  <a:moveTo>
                    <a:pt x="3250" y="1157"/>
                  </a:moveTo>
                  <a:cubicBezTo>
                    <a:pt x="3193" y="1190"/>
                    <a:pt x="3201" y="1297"/>
                    <a:pt x="3266" y="1338"/>
                  </a:cubicBezTo>
                  <a:cubicBezTo>
                    <a:pt x="3340" y="1379"/>
                    <a:pt x="3455" y="1461"/>
                    <a:pt x="3455" y="1338"/>
                  </a:cubicBezTo>
                  <a:cubicBezTo>
                    <a:pt x="3447" y="1215"/>
                    <a:pt x="3340" y="1108"/>
                    <a:pt x="3250" y="1157"/>
                  </a:cubicBezTo>
                  <a:close/>
                  <a:moveTo>
                    <a:pt x="3521" y="148"/>
                  </a:moveTo>
                  <a:cubicBezTo>
                    <a:pt x="3472" y="263"/>
                    <a:pt x="3439" y="370"/>
                    <a:pt x="3521" y="312"/>
                  </a:cubicBezTo>
                  <a:cubicBezTo>
                    <a:pt x="3603" y="255"/>
                    <a:pt x="3767" y="132"/>
                    <a:pt x="3726" y="107"/>
                  </a:cubicBezTo>
                  <a:cubicBezTo>
                    <a:pt x="3685" y="74"/>
                    <a:pt x="3669" y="0"/>
                    <a:pt x="3521" y="148"/>
                  </a:cubicBezTo>
                  <a:close/>
                  <a:moveTo>
                    <a:pt x="862" y="8552"/>
                  </a:moveTo>
                  <a:cubicBezTo>
                    <a:pt x="804" y="8617"/>
                    <a:pt x="566" y="8790"/>
                    <a:pt x="476" y="8880"/>
                  </a:cubicBezTo>
                  <a:cubicBezTo>
                    <a:pt x="394" y="8962"/>
                    <a:pt x="246" y="9069"/>
                    <a:pt x="230" y="9167"/>
                  </a:cubicBezTo>
                  <a:cubicBezTo>
                    <a:pt x="222" y="9266"/>
                    <a:pt x="140" y="9545"/>
                    <a:pt x="255" y="9422"/>
                  </a:cubicBezTo>
                  <a:cubicBezTo>
                    <a:pt x="378" y="9298"/>
                    <a:pt x="386" y="9225"/>
                    <a:pt x="484" y="9134"/>
                  </a:cubicBezTo>
                  <a:cubicBezTo>
                    <a:pt x="591" y="9044"/>
                    <a:pt x="722" y="8995"/>
                    <a:pt x="895" y="8872"/>
                  </a:cubicBezTo>
                  <a:cubicBezTo>
                    <a:pt x="1059" y="8757"/>
                    <a:pt x="1116" y="8724"/>
                    <a:pt x="1157" y="8650"/>
                  </a:cubicBezTo>
                  <a:cubicBezTo>
                    <a:pt x="1206" y="8576"/>
                    <a:pt x="1297" y="8412"/>
                    <a:pt x="1305" y="8379"/>
                  </a:cubicBezTo>
                  <a:cubicBezTo>
                    <a:pt x="1313" y="8355"/>
                    <a:pt x="1338" y="8264"/>
                    <a:pt x="1289" y="8248"/>
                  </a:cubicBezTo>
                  <a:cubicBezTo>
                    <a:pt x="1239" y="8223"/>
                    <a:pt x="911" y="8445"/>
                    <a:pt x="862" y="855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74"/>
            <p:cNvSpPr/>
            <p:nvPr/>
          </p:nvSpPr>
          <p:spPr>
            <a:xfrm>
              <a:off x="5737450" y="2531675"/>
              <a:ext cx="174625" cy="294425"/>
            </a:xfrm>
            <a:custGeom>
              <a:avLst/>
              <a:gdLst/>
              <a:ahLst/>
              <a:cxnLst/>
              <a:rect l="l" t="t" r="r" b="b"/>
              <a:pathLst>
                <a:path w="6985" h="11777" fill="none" extrusionOk="0">
                  <a:moveTo>
                    <a:pt x="1674" y="7772"/>
                  </a:moveTo>
                  <a:cubicBezTo>
                    <a:pt x="1641" y="7870"/>
                    <a:pt x="1387" y="8035"/>
                    <a:pt x="1395" y="8092"/>
                  </a:cubicBezTo>
                  <a:cubicBezTo>
                    <a:pt x="1412" y="8150"/>
                    <a:pt x="1650" y="8150"/>
                    <a:pt x="1682" y="8067"/>
                  </a:cubicBezTo>
                  <a:cubicBezTo>
                    <a:pt x="1724" y="7985"/>
                    <a:pt x="1674" y="7936"/>
                    <a:pt x="1797" y="7870"/>
                  </a:cubicBezTo>
                  <a:cubicBezTo>
                    <a:pt x="1912" y="7805"/>
                    <a:pt x="2003" y="7813"/>
                    <a:pt x="2011" y="7756"/>
                  </a:cubicBezTo>
                  <a:cubicBezTo>
                    <a:pt x="2027" y="7698"/>
                    <a:pt x="1912" y="7419"/>
                    <a:pt x="1896" y="7509"/>
                  </a:cubicBezTo>
                  <a:cubicBezTo>
                    <a:pt x="1879" y="7591"/>
                    <a:pt x="1912" y="7731"/>
                    <a:pt x="1838" y="7649"/>
                  </a:cubicBezTo>
                  <a:cubicBezTo>
                    <a:pt x="1773" y="7575"/>
                    <a:pt x="1641" y="7395"/>
                    <a:pt x="1633" y="7477"/>
                  </a:cubicBezTo>
                  <a:cubicBezTo>
                    <a:pt x="1625" y="7559"/>
                    <a:pt x="1715" y="7682"/>
                    <a:pt x="1674" y="7772"/>
                  </a:cubicBezTo>
                  <a:close/>
                  <a:moveTo>
                    <a:pt x="1871" y="7017"/>
                  </a:moveTo>
                  <a:cubicBezTo>
                    <a:pt x="1847" y="7091"/>
                    <a:pt x="1748" y="7239"/>
                    <a:pt x="1756" y="7271"/>
                  </a:cubicBezTo>
                  <a:cubicBezTo>
                    <a:pt x="1765" y="7304"/>
                    <a:pt x="1838" y="7427"/>
                    <a:pt x="1871" y="7378"/>
                  </a:cubicBezTo>
                  <a:cubicBezTo>
                    <a:pt x="1904" y="7321"/>
                    <a:pt x="1912" y="7157"/>
                    <a:pt x="1929" y="7091"/>
                  </a:cubicBezTo>
                  <a:cubicBezTo>
                    <a:pt x="1953" y="7017"/>
                    <a:pt x="1888" y="6992"/>
                    <a:pt x="1871" y="7017"/>
                  </a:cubicBezTo>
                  <a:close/>
                  <a:moveTo>
                    <a:pt x="2199" y="6410"/>
                  </a:moveTo>
                  <a:cubicBezTo>
                    <a:pt x="2158" y="6418"/>
                    <a:pt x="2085" y="6426"/>
                    <a:pt x="2158" y="6516"/>
                  </a:cubicBezTo>
                  <a:cubicBezTo>
                    <a:pt x="2232" y="6598"/>
                    <a:pt x="2265" y="6705"/>
                    <a:pt x="2339" y="6689"/>
                  </a:cubicBezTo>
                  <a:cubicBezTo>
                    <a:pt x="2413" y="6672"/>
                    <a:pt x="2610" y="6639"/>
                    <a:pt x="2577" y="6598"/>
                  </a:cubicBezTo>
                  <a:cubicBezTo>
                    <a:pt x="2544" y="6566"/>
                    <a:pt x="2249" y="6418"/>
                    <a:pt x="2199" y="6410"/>
                  </a:cubicBezTo>
                  <a:close/>
                  <a:moveTo>
                    <a:pt x="2101" y="6919"/>
                  </a:moveTo>
                  <a:cubicBezTo>
                    <a:pt x="2101" y="6976"/>
                    <a:pt x="2085" y="7140"/>
                    <a:pt x="2142" y="7091"/>
                  </a:cubicBezTo>
                  <a:cubicBezTo>
                    <a:pt x="2208" y="7042"/>
                    <a:pt x="2339" y="6960"/>
                    <a:pt x="2306" y="6910"/>
                  </a:cubicBezTo>
                  <a:cubicBezTo>
                    <a:pt x="2265" y="6869"/>
                    <a:pt x="2117" y="6845"/>
                    <a:pt x="2101" y="6919"/>
                  </a:cubicBezTo>
                  <a:close/>
                  <a:moveTo>
                    <a:pt x="2840" y="5540"/>
                  </a:moveTo>
                  <a:cubicBezTo>
                    <a:pt x="2741" y="5556"/>
                    <a:pt x="2561" y="5523"/>
                    <a:pt x="2536" y="5556"/>
                  </a:cubicBezTo>
                  <a:cubicBezTo>
                    <a:pt x="2520" y="5597"/>
                    <a:pt x="2413" y="5605"/>
                    <a:pt x="2454" y="5655"/>
                  </a:cubicBezTo>
                  <a:cubicBezTo>
                    <a:pt x="2495" y="5704"/>
                    <a:pt x="2634" y="5729"/>
                    <a:pt x="2692" y="5794"/>
                  </a:cubicBezTo>
                  <a:cubicBezTo>
                    <a:pt x="2749" y="5868"/>
                    <a:pt x="2807" y="6106"/>
                    <a:pt x="2840" y="6147"/>
                  </a:cubicBezTo>
                  <a:cubicBezTo>
                    <a:pt x="2864" y="6196"/>
                    <a:pt x="2955" y="6287"/>
                    <a:pt x="2996" y="6336"/>
                  </a:cubicBezTo>
                  <a:cubicBezTo>
                    <a:pt x="3037" y="6385"/>
                    <a:pt x="3061" y="6533"/>
                    <a:pt x="3119" y="6516"/>
                  </a:cubicBezTo>
                  <a:cubicBezTo>
                    <a:pt x="3184" y="6500"/>
                    <a:pt x="3307" y="6434"/>
                    <a:pt x="3340" y="6385"/>
                  </a:cubicBezTo>
                  <a:cubicBezTo>
                    <a:pt x="3365" y="6328"/>
                    <a:pt x="3348" y="6164"/>
                    <a:pt x="3332" y="6090"/>
                  </a:cubicBezTo>
                  <a:cubicBezTo>
                    <a:pt x="3316" y="6024"/>
                    <a:pt x="3283" y="5926"/>
                    <a:pt x="3316" y="5901"/>
                  </a:cubicBezTo>
                  <a:cubicBezTo>
                    <a:pt x="3348" y="5876"/>
                    <a:pt x="3389" y="5893"/>
                    <a:pt x="3365" y="5827"/>
                  </a:cubicBezTo>
                  <a:cubicBezTo>
                    <a:pt x="3340" y="5761"/>
                    <a:pt x="3053" y="5646"/>
                    <a:pt x="3012" y="5614"/>
                  </a:cubicBezTo>
                  <a:cubicBezTo>
                    <a:pt x="2963" y="5589"/>
                    <a:pt x="2872" y="5548"/>
                    <a:pt x="2840" y="5540"/>
                  </a:cubicBezTo>
                  <a:close/>
                  <a:moveTo>
                    <a:pt x="2183" y="3422"/>
                  </a:moveTo>
                  <a:cubicBezTo>
                    <a:pt x="2126" y="3447"/>
                    <a:pt x="2126" y="3496"/>
                    <a:pt x="2109" y="3611"/>
                  </a:cubicBezTo>
                  <a:cubicBezTo>
                    <a:pt x="2085" y="3726"/>
                    <a:pt x="2035" y="3734"/>
                    <a:pt x="2068" y="3792"/>
                  </a:cubicBezTo>
                  <a:cubicBezTo>
                    <a:pt x="2109" y="3849"/>
                    <a:pt x="2158" y="3808"/>
                    <a:pt x="2183" y="3956"/>
                  </a:cubicBezTo>
                  <a:cubicBezTo>
                    <a:pt x="2208" y="4095"/>
                    <a:pt x="2257" y="4260"/>
                    <a:pt x="2273" y="4366"/>
                  </a:cubicBezTo>
                  <a:cubicBezTo>
                    <a:pt x="2282" y="4465"/>
                    <a:pt x="2224" y="4588"/>
                    <a:pt x="2282" y="4604"/>
                  </a:cubicBezTo>
                  <a:cubicBezTo>
                    <a:pt x="2331" y="4621"/>
                    <a:pt x="2454" y="4539"/>
                    <a:pt x="2454" y="4604"/>
                  </a:cubicBezTo>
                  <a:cubicBezTo>
                    <a:pt x="2462" y="4670"/>
                    <a:pt x="2355" y="4678"/>
                    <a:pt x="2437" y="4744"/>
                  </a:cubicBezTo>
                  <a:cubicBezTo>
                    <a:pt x="2511" y="4818"/>
                    <a:pt x="2528" y="4908"/>
                    <a:pt x="2585" y="4875"/>
                  </a:cubicBezTo>
                  <a:cubicBezTo>
                    <a:pt x="2643" y="4842"/>
                    <a:pt x="2667" y="4834"/>
                    <a:pt x="2675" y="4777"/>
                  </a:cubicBezTo>
                  <a:cubicBezTo>
                    <a:pt x="2675" y="4719"/>
                    <a:pt x="2552" y="4547"/>
                    <a:pt x="2659" y="4555"/>
                  </a:cubicBezTo>
                  <a:cubicBezTo>
                    <a:pt x="2774" y="4571"/>
                    <a:pt x="2955" y="4736"/>
                    <a:pt x="2971" y="4777"/>
                  </a:cubicBezTo>
                  <a:cubicBezTo>
                    <a:pt x="2979" y="4818"/>
                    <a:pt x="2987" y="4850"/>
                    <a:pt x="2872" y="4916"/>
                  </a:cubicBezTo>
                  <a:cubicBezTo>
                    <a:pt x="2758" y="4982"/>
                    <a:pt x="2708" y="4974"/>
                    <a:pt x="2692" y="5047"/>
                  </a:cubicBezTo>
                  <a:cubicBezTo>
                    <a:pt x="2675" y="5129"/>
                    <a:pt x="2667" y="5400"/>
                    <a:pt x="2725" y="5376"/>
                  </a:cubicBezTo>
                  <a:cubicBezTo>
                    <a:pt x="2782" y="5351"/>
                    <a:pt x="2807" y="5253"/>
                    <a:pt x="2848" y="5277"/>
                  </a:cubicBezTo>
                  <a:cubicBezTo>
                    <a:pt x="2889" y="5302"/>
                    <a:pt x="2881" y="5367"/>
                    <a:pt x="2897" y="5400"/>
                  </a:cubicBezTo>
                  <a:cubicBezTo>
                    <a:pt x="2922" y="5433"/>
                    <a:pt x="3053" y="5515"/>
                    <a:pt x="3127" y="5466"/>
                  </a:cubicBezTo>
                  <a:cubicBezTo>
                    <a:pt x="3193" y="5425"/>
                    <a:pt x="3225" y="5359"/>
                    <a:pt x="3291" y="5326"/>
                  </a:cubicBezTo>
                  <a:cubicBezTo>
                    <a:pt x="3357" y="5294"/>
                    <a:pt x="3472" y="5244"/>
                    <a:pt x="3488" y="5253"/>
                  </a:cubicBezTo>
                  <a:cubicBezTo>
                    <a:pt x="3513" y="5261"/>
                    <a:pt x="3792" y="5392"/>
                    <a:pt x="3816" y="5417"/>
                  </a:cubicBezTo>
                  <a:cubicBezTo>
                    <a:pt x="3849" y="5433"/>
                    <a:pt x="3972" y="5523"/>
                    <a:pt x="3989" y="5589"/>
                  </a:cubicBezTo>
                  <a:cubicBezTo>
                    <a:pt x="4005" y="5646"/>
                    <a:pt x="4169" y="5909"/>
                    <a:pt x="4161" y="5811"/>
                  </a:cubicBezTo>
                  <a:cubicBezTo>
                    <a:pt x="4161" y="5712"/>
                    <a:pt x="4120" y="5597"/>
                    <a:pt x="4095" y="5515"/>
                  </a:cubicBezTo>
                  <a:cubicBezTo>
                    <a:pt x="4071" y="5441"/>
                    <a:pt x="4054" y="5384"/>
                    <a:pt x="4054" y="5318"/>
                  </a:cubicBezTo>
                  <a:cubicBezTo>
                    <a:pt x="4054" y="5253"/>
                    <a:pt x="4062" y="5236"/>
                    <a:pt x="4153" y="5285"/>
                  </a:cubicBezTo>
                  <a:cubicBezTo>
                    <a:pt x="4243" y="5343"/>
                    <a:pt x="4259" y="5466"/>
                    <a:pt x="4358" y="5556"/>
                  </a:cubicBezTo>
                  <a:cubicBezTo>
                    <a:pt x="4456" y="5638"/>
                    <a:pt x="4612" y="5696"/>
                    <a:pt x="4620" y="5745"/>
                  </a:cubicBezTo>
                  <a:cubicBezTo>
                    <a:pt x="4637" y="5802"/>
                    <a:pt x="4571" y="5884"/>
                    <a:pt x="4637" y="5909"/>
                  </a:cubicBezTo>
                  <a:cubicBezTo>
                    <a:pt x="4703" y="5934"/>
                    <a:pt x="4842" y="5991"/>
                    <a:pt x="4949" y="6024"/>
                  </a:cubicBezTo>
                  <a:cubicBezTo>
                    <a:pt x="5047" y="6049"/>
                    <a:pt x="5088" y="5958"/>
                    <a:pt x="5113" y="5975"/>
                  </a:cubicBezTo>
                  <a:cubicBezTo>
                    <a:pt x="5138" y="5999"/>
                    <a:pt x="5072" y="6122"/>
                    <a:pt x="5072" y="6139"/>
                  </a:cubicBezTo>
                  <a:cubicBezTo>
                    <a:pt x="5072" y="6155"/>
                    <a:pt x="5179" y="6295"/>
                    <a:pt x="5203" y="6262"/>
                  </a:cubicBezTo>
                  <a:cubicBezTo>
                    <a:pt x="5228" y="6229"/>
                    <a:pt x="5211" y="6065"/>
                    <a:pt x="5228" y="6016"/>
                  </a:cubicBezTo>
                  <a:cubicBezTo>
                    <a:pt x="5252" y="5967"/>
                    <a:pt x="5285" y="5942"/>
                    <a:pt x="5277" y="5909"/>
                  </a:cubicBezTo>
                  <a:cubicBezTo>
                    <a:pt x="5261" y="5876"/>
                    <a:pt x="5187" y="5819"/>
                    <a:pt x="5146" y="5835"/>
                  </a:cubicBezTo>
                  <a:cubicBezTo>
                    <a:pt x="5105" y="5852"/>
                    <a:pt x="5014" y="5917"/>
                    <a:pt x="5006" y="5893"/>
                  </a:cubicBezTo>
                  <a:cubicBezTo>
                    <a:pt x="4990" y="5876"/>
                    <a:pt x="5023" y="5802"/>
                    <a:pt x="4990" y="5761"/>
                  </a:cubicBezTo>
                  <a:cubicBezTo>
                    <a:pt x="4957" y="5720"/>
                    <a:pt x="4858" y="5646"/>
                    <a:pt x="4850" y="5597"/>
                  </a:cubicBezTo>
                  <a:cubicBezTo>
                    <a:pt x="4834" y="5548"/>
                    <a:pt x="4809" y="5458"/>
                    <a:pt x="4817" y="5441"/>
                  </a:cubicBezTo>
                  <a:cubicBezTo>
                    <a:pt x="4834" y="5417"/>
                    <a:pt x="5039" y="5458"/>
                    <a:pt x="5088" y="5425"/>
                  </a:cubicBezTo>
                  <a:cubicBezTo>
                    <a:pt x="5138" y="5384"/>
                    <a:pt x="4850" y="5310"/>
                    <a:pt x="4809" y="5285"/>
                  </a:cubicBezTo>
                  <a:cubicBezTo>
                    <a:pt x="4776" y="5261"/>
                    <a:pt x="4703" y="5121"/>
                    <a:pt x="4670" y="5129"/>
                  </a:cubicBezTo>
                  <a:cubicBezTo>
                    <a:pt x="4637" y="5129"/>
                    <a:pt x="4629" y="5302"/>
                    <a:pt x="4629" y="5326"/>
                  </a:cubicBezTo>
                  <a:cubicBezTo>
                    <a:pt x="4629" y="5351"/>
                    <a:pt x="4555" y="5433"/>
                    <a:pt x="4514" y="5417"/>
                  </a:cubicBezTo>
                  <a:cubicBezTo>
                    <a:pt x="4473" y="5400"/>
                    <a:pt x="4473" y="5179"/>
                    <a:pt x="4448" y="5138"/>
                  </a:cubicBezTo>
                  <a:cubicBezTo>
                    <a:pt x="4424" y="5097"/>
                    <a:pt x="4317" y="4998"/>
                    <a:pt x="4259" y="4982"/>
                  </a:cubicBezTo>
                  <a:cubicBezTo>
                    <a:pt x="4210" y="4974"/>
                    <a:pt x="4112" y="4965"/>
                    <a:pt x="4054" y="4974"/>
                  </a:cubicBezTo>
                  <a:cubicBezTo>
                    <a:pt x="3997" y="4974"/>
                    <a:pt x="3931" y="5088"/>
                    <a:pt x="3923" y="5121"/>
                  </a:cubicBezTo>
                  <a:cubicBezTo>
                    <a:pt x="3906" y="5146"/>
                    <a:pt x="3890" y="5244"/>
                    <a:pt x="3874" y="5244"/>
                  </a:cubicBezTo>
                  <a:cubicBezTo>
                    <a:pt x="3857" y="5244"/>
                    <a:pt x="3603" y="5212"/>
                    <a:pt x="3562" y="5129"/>
                  </a:cubicBezTo>
                  <a:cubicBezTo>
                    <a:pt x="3521" y="5056"/>
                    <a:pt x="3562" y="4768"/>
                    <a:pt x="3504" y="4686"/>
                  </a:cubicBezTo>
                  <a:cubicBezTo>
                    <a:pt x="3455" y="4604"/>
                    <a:pt x="3225" y="4276"/>
                    <a:pt x="3250" y="4219"/>
                  </a:cubicBezTo>
                  <a:cubicBezTo>
                    <a:pt x="3266" y="4161"/>
                    <a:pt x="3324" y="4104"/>
                    <a:pt x="3357" y="4046"/>
                  </a:cubicBezTo>
                  <a:cubicBezTo>
                    <a:pt x="3389" y="3997"/>
                    <a:pt x="3422" y="3981"/>
                    <a:pt x="3414" y="3939"/>
                  </a:cubicBezTo>
                  <a:cubicBezTo>
                    <a:pt x="3406" y="3907"/>
                    <a:pt x="3324" y="3890"/>
                    <a:pt x="3365" y="3825"/>
                  </a:cubicBezTo>
                  <a:cubicBezTo>
                    <a:pt x="3406" y="3759"/>
                    <a:pt x="3504" y="3685"/>
                    <a:pt x="3554" y="3644"/>
                  </a:cubicBezTo>
                  <a:cubicBezTo>
                    <a:pt x="3595" y="3611"/>
                    <a:pt x="3652" y="3554"/>
                    <a:pt x="3677" y="3554"/>
                  </a:cubicBezTo>
                  <a:cubicBezTo>
                    <a:pt x="3701" y="3554"/>
                    <a:pt x="3685" y="3693"/>
                    <a:pt x="3742" y="3693"/>
                  </a:cubicBezTo>
                  <a:cubicBezTo>
                    <a:pt x="3792" y="3693"/>
                    <a:pt x="3800" y="3488"/>
                    <a:pt x="3833" y="3422"/>
                  </a:cubicBezTo>
                  <a:cubicBezTo>
                    <a:pt x="3865" y="3349"/>
                    <a:pt x="3948" y="3160"/>
                    <a:pt x="3980" y="3119"/>
                  </a:cubicBezTo>
                  <a:cubicBezTo>
                    <a:pt x="4005" y="3070"/>
                    <a:pt x="4046" y="2963"/>
                    <a:pt x="4046" y="2946"/>
                  </a:cubicBezTo>
                  <a:cubicBezTo>
                    <a:pt x="4046" y="2922"/>
                    <a:pt x="3833" y="2667"/>
                    <a:pt x="3841" y="2569"/>
                  </a:cubicBezTo>
                  <a:cubicBezTo>
                    <a:pt x="3841" y="2470"/>
                    <a:pt x="3898" y="2208"/>
                    <a:pt x="3915" y="2118"/>
                  </a:cubicBezTo>
                  <a:cubicBezTo>
                    <a:pt x="3931" y="2027"/>
                    <a:pt x="3906" y="1904"/>
                    <a:pt x="3874" y="1871"/>
                  </a:cubicBezTo>
                  <a:cubicBezTo>
                    <a:pt x="3841" y="1847"/>
                    <a:pt x="3775" y="1995"/>
                    <a:pt x="3710" y="2019"/>
                  </a:cubicBezTo>
                  <a:cubicBezTo>
                    <a:pt x="3644" y="2052"/>
                    <a:pt x="3504" y="2044"/>
                    <a:pt x="3496" y="2060"/>
                  </a:cubicBezTo>
                  <a:cubicBezTo>
                    <a:pt x="3488" y="2077"/>
                    <a:pt x="3472" y="2232"/>
                    <a:pt x="3455" y="2216"/>
                  </a:cubicBezTo>
                  <a:cubicBezTo>
                    <a:pt x="3431" y="2208"/>
                    <a:pt x="3406" y="2044"/>
                    <a:pt x="3340" y="1995"/>
                  </a:cubicBezTo>
                  <a:cubicBezTo>
                    <a:pt x="3266" y="1945"/>
                    <a:pt x="3045" y="1822"/>
                    <a:pt x="2938" y="1830"/>
                  </a:cubicBezTo>
                  <a:cubicBezTo>
                    <a:pt x="2831" y="1839"/>
                    <a:pt x="2725" y="1855"/>
                    <a:pt x="2675" y="1896"/>
                  </a:cubicBezTo>
                  <a:cubicBezTo>
                    <a:pt x="2634" y="1929"/>
                    <a:pt x="2577" y="2167"/>
                    <a:pt x="2561" y="2315"/>
                  </a:cubicBezTo>
                  <a:cubicBezTo>
                    <a:pt x="2552" y="2454"/>
                    <a:pt x="2651" y="3012"/>
                    <a:pt x="2561" y="3053"/>
                  </a:cubicBezTo>
                  <a:cubicBezTo>
                    <a:pt x="2462" y="3102"/>
                    <a:pt x="2470" y="3275"/>
                    <a:pt x="2462" y="3308"/>
                  </a:cubicBezTo>
                  <a:cubicBezTo>
                    <a:pt x="2454" y="3349"/>
                    <a:pt x="2569" y="3570"/>
                    <a:pt x="2569" y="3587"/>
                  </a:cubicBezTo>
                  <a:cubicBezTo>
                    <a:pt x="2569" y="3595"/>
                    <a:pt x="2380" y="3718"/>
                    <a:pt x="2372" y="3710"/>
                  </a:cubicBezTo>
                  <a:cubicBezTo>
                    <a:pt x="2364" y="3693"/>
                    <a:pt x="2273" y="3603"/>
                    <a:pt x="2249" y="3546"/>
                  </a:cubicBezTo>
                  <a:cubicBezTo>
                    <a:pt x="2232" y="3480"/>
                    <a:pt x="2232" y="3406"/>
                    <a:pt x="2183" y="3422"/>
                  </a:cubicBezTo>
                  <a:close/>
                  <a:moveTo>
                    <a:pt x="3718" y="7074"/>
                  </a:moveTo>
                  <a:cubicBezTo>
                    <a:pt x="3693" y="7189"/>
                    <a:pt x="3644" y="7641"/>
                    <a:pt x="3644" y="7682"/>
                  </a:cubicBezTo>
                  <a:cubicBezTo>
                    <a:pt x="3636" y="7731"/>
                    <a:pt x="3586" y="7797"/>
                    <a:pt x="3644" y="7797"/>
                  </a:cubicBezTo>
                  <a:cubicBezTo>
                    <a:pt x="3710" y="7805"/>
                    <a:pt x="4046" y="7641"/>
                    <a:pt x="4095" y="7591"/>
                  </a:cubicBezTo>
                  <a:cubicBezTo>
                    <a:pt x="4144" y="7542"/>
                    <a:pt x="4407" y="7403"/>
                    <a:pt x="4456" y="7329"/>
                  </a:cubicBezTo>
                  <a:cubicBezTo>
                    <a:pt x="4497" y="7247"/>
                    <a:pt x="4555" y="7099"/>
                    <a:pt x="4522" y="7025"/>
                  </a:cubicBezTo>
                  <a:cubicBezTo>
                    <a:pt x="4481" y="6951"/>
                    <a:pt x="4366" y="7140"/>
                    <a:pt x="4259" y="7083"/>
                  </a:cubicBezTo>
                  <a:cubicBezTo>
                    <a:pt x="4153" y="7033"/>
                    <a:pt x="3939" y="6960"/>
                    <a:pt x="3898" y="6894"/>
                  </a:cubicBezTo>
                  <a:cubicBezTo>
                    <a:pt x="3857" y="6828"/>
                    <a:pt x="3685" y="6713"/>
                    <a:pt x="3660" y="6705"/>
                  </a:cubicBezTo>
                  <a:cubicBezTo>
                    <a:pt x="3636" y="6697"/>
                    <a:pt x="3529" y="6820"/>
                    <a:pt x="3570" y="6845"/>
                  </a:cubicBezTo>
                  <a:cubicBezTo>
                    <a:pt x="3603" y="6877"/>
                    <a:pt x="3669" y="6886"/>
                    <a:pt x="3718" y="6910"/>
                  </a:cubicBezTo>
                  <a:cubicBezTo>
                    <a:pt x="3775" y="6935"/>
                    <a:pt x="3742" y="7009"/>
                    <a:pt x="3718" y="7074"/>
                  </a:cubicBezTo>
                  <a:close/>
                  <a:moveTo>
                    <a:pt x="4653" y="7879"/>
                  </a:moveTo>
                  <a:cubicBezTo>
                    <a:pt x="4711" y="7772"/>
                    <a:pt x="4793" y="7608"/>
                    <a:pt x="4793" y="7542"/>
                  </a:cubicBezTo>
                  <a:cubicBezTo>
                    <a:pt x="4793" y="7477"/>
                    <a:pt x="4727" y="7436"/>
                    <a:pt x="4694" y="7436"/>
                  </a:cubicBezTo>
                  <a:cubicBezTo>
                    <a:pt x="4653" y="7427"/>
                    <a:pt x="4407" y="7485"/>
                    <a:pt x="4382" y="7534"/>
                  </a:cubicBezTo>
                  <a:cubicBezTo>
                    <a:pt x="4366" y="7583"/>
                    <a:pt x="4284" y="7731"/>
                    <a:pt x="4259" y="7862"/>
                  </a:cubicBezTo>
                  <a:cubicBezTo>
                    <a:pt x="4227" y="7994"/>
                    <a:pt x="4194" y="8100"/>
                    <a:pt x="4153" y="8133"/>
                  </a:cubicBezTo>
                  <a:cubicBezTo>
                    <a:pt x="4112" y="8174"/>
                    <a:pt x="4013" y="8150"/>
                    <a:pt x="3989" y="8174"/>
                  </a:cubicBezTo>
                  <a:cubicBezTo>
                    <a:pt x="3972" y="8199"/>
                    <a:pt x="3956" y="8330"/>
                    <a:pt x="3964" y="8363"/>
                  </a:cubicBezTo>
                  <a:cubicBezTo>
                    <a:pt x="3972" y="8396"/>
                    <a:pt x="3964" y="8453"/>
                    <a:pt x="4046" y="8511"/>
                  </a:cubicBezTo>
                  <a:cubicBezTo>
                    <a:pt x="4128" y="8568"/>
                    <a:pt x="4300" y="8560"/>
                    <a:pt x="4309" y="8609"/>
                  </a:cubicBezTo>
                  <a:cubicBezTo>
                    <a:pt x="4325" y="8667"/>
                    <a:pt x="4292" y="8814"/>
                    <a:pt x="4424" y="8822"/>
                  </a:cubicBezTo>
                  <a:cubicBezTo>
                    <a:pt x="4555" y="8831"/>
                    <a:pt x="4579" y="8831"/>
                    <a:pt x="4571" y="8765"/>
                  </a:cubicBezTo>
                  <a:cubicBezTo>
                    <a:pt x="4563" y="8691"/>
                    <a:pt x="4440" y="8412"/>
                    <a:pt x="4497" y="8264"/>
                  </a:cubicBezTo>
                  <a:cubicBezTo>
                    <a:pt x="4563" y="8125"/>
                    <a:pt x="4612" y="7985"/>
                    <a:pt x="4653" y="7879"/>
                  </a:cubicBezTo>
                  <a:close/>
                  <a:moveTo>
                    <a:pt x="4793" y="9110"/>
                  </a:moveTo>
                  <a:cubicBezTo>
                    <a:pt x="4711" y="9077"/>
                    <a:pt x="4645" y="9044"/>
                    <a:pt x="4620" y="9069"/>
                  </a:cubicBezTo>
                  <a:cubicBezTo>
                    <a:pt x="4596" y="9093"/>
                    <a:pt x="4555" y="9184"/>
                    <a:pt x="4489" y="9216"/>
                  </a:cubicBezTo>
                  <a:cubicBezTo>
                    <a:pt x="4424" y="9249"/>
                    <a:pt x="4407" y="9274"/>
                    <a:pt x="4391" y="9339"/>
                  </a:cubicBezTo>
                  <a:cubicBezTo>
                    <a:pt x="4374" y="9405"/>
                    <a:pt x="4432" y="9454"/>
                    <a:pt x="4333" y="9487"/>
                  </a:cubicBezTo>
                  <a:cubicBezTo>
                    <a:pt x="4243" y="9512"/>
                    <a:pt x="4161" y="9495"/>
                    <a:pt x="4087" y="9512"/>
                  </a:cubicBezTo>
                  <a:cubicBezTo>
                    <a:pt x="4005" y="9520"/>
                    <a:pt x="3849" y="9536"/>
                    <a:pt x="3833" y="9610"/>
                  </a:cubicBezTo>
                  <a:cubicBezTo>
                    <a:pt x="3816" y="9676"/>
                    <a:pt x="3710" y="9930"/>
                    <a:pt x="3677" y="9996"/>
                  </a:cubicBezTo>
                  <a:cubicBezTo>
                    <a:pt x="3644" y="10053"/>
                    <a:pt x="3595" y="10119"/>
                    <a:pt x="3603" y="10193"/>
                  </a:cubicBezTo>
                  <a:cubicBezTo>
                    <a:pt x="3603" y="10267"/>
                    <a:pt x="3603" y="10291"/>
                    <a:pt x="3636" y="10324"/>
                  </a:cubicBezTo>
                  <a:cubicBezTo>
                    <a:pt x="3660" y="10357"/>
                    <a:pt x="3759" y="10398"/>
                    <a:pt x="3783" y="10357"/>
                  </a:cubicBezTo>
                  <a:cubicBezTo>
                    <a:pt x="3808" y="10316"/>
                    <a:pt x="3890" y="10103"/>
                    <a:pt x="3948" y="10037"/>
                  </a:cubicBezTo>
                  <a:cubicBezTo>
                    <a:pt x="4013" y="9971"/>
                    <a:pt x="4030" y="9758"/>
                    <a:pt x="4095" y="9750"/>
                  </a:cubicBezTo>
                  <a:cubicBezTo>
                    <a:pt x="4161" y="9742"/>
                    <a:pt x="4235" y="9758"/>
                    <a:pt x="4251" y="9824"/>
                  </a:cubicBezTo>
                  <a:cubicBezTo>
                    <a:pt x="4259" y="9881"/>
                    <a:pt x="4177" y="9955"/>
                    <a:pt x="4259" y="9963"/>
                  </a:cubicBezTo>
                  <a:cubicBezTo>
                    <a:pt x="4341" y="9963"/>
                    <a:pt x="4424" y="9766"/>
                    <a:pt x="4481" y="9766"/>
                  </a:cubicBezTo>
                  <a:cubicBezTo>
                    <a:pt x="4530" y="9766"/>
                    <a:pt x="4538" y="9807"/>
                    <a:pt x="4538" y="9840"/>
                  </a:cubicBezTo>
                  <a:cubicBezTo>
                    <a:pt x="4530" y="9873"/>
                    <a:pt x="4440" y="9930"/>
                    <a:pt x="4506" y="9939"/>
                  </a:cubicBezTo>
                  <a:cubicBezTo>
                    <a:pt x="4563" y="9947"/>
                    <a:pt x="4620" y="9906"/>
                    <a:pt x="4645" y="9939"/>
                  </a:cubicBezTo>
                  <a:cubicBezTo>
                    <a:pt x="4662" y="9971"/>
                    <a:pt x="4678" y="10103"/>
                    <a:pt x="4711" y="10053"/>
                  </a:cubicBezTo>
                  <a:cubicBezTo>
                    <a:pt x="4752" y="10012"/>
                    <a:pt x="4686" y="9815"/>
                    <a:pt x="4744" y="9766"/>
                  </a:cubicBezTo>
                  <a:cubicBezTo>
                    <a:pt x="4801" y="9725"/>
                    <a:pt x="4826" y="9684"/>
                    <a:pt x="4900" y="9725"/>
                  </a:cubicBezTo>
                  <a:cubicBezTo>
                    <a:pt x="4965" y="9766"/>
                    <a:pt x="5047" y="9799"/>
                    <a:pt x="5105" y="9873"/>
                  </a:cubicBezTo>
                  <a:cubicBezTo>
                    <a:pt x="5162" y="9947"/>
                    <a:pt x="5269" y="9988"/>
                    <a:pt x="5318" y="10029"/>
                  </a:cubicBezTo>
                  <a:cubicBezTo>
                    <a:pt x="5367" y="10070"/>
                    <a:pt x="5195" y="10201"/>
                    <a:pt x="5187" y="10242"/>
                  </a:cubicBezTo>
                  <a:cubicBezTo>
                    <a:pt x="5179" y="10283"/>
                    <a:pt x="5187" y="10431"/>
                    <a:pt x="5203" y="10480"/>
                  </a:cubicBezTo>
                  <a:cubicBezTo>
                    <a:pt x="5220" y="10538"/>
                    <a:pt x="5170" y="10661"/>
                    <a:pt x="5203" y="10718"/>
                  </a:cubicBezTo>
                  <a:cubicBezTo>
                    <a:pt x="5236" y="10784"/>
                    <a:pt x="5269" y="10841"/>
                    <a:pt x="5384" y="10891"/>
                  </a:cubicBezTo>
                  <a:cubicBezTo>
                    <a:pt x="5499" y="10940"/>
                    <a:pt x="5745" y="11071"/>
                    <a:pt x="5810" y="11063"/>
                  </a:cubicBezTo>
                  <a:cubicBezTo>
                    <a:pt x="5876" y="11063"/>
                    <a:pt x="5917" y="10948"/>
                    <a:pt x="5958" y="10923"/>
                  </a:cubicBezTo>
                  <a:cubicBezTo>
                    <a:pt x="5991" y="10891"/>
                    <a:pt x="6081" y="10891"/>
                    <a:pt x="6081" y="10932"/>
                  </a:cubicBezTo>
                  <a:cubicBezTo>
                    <a:pt x="6081" y="10973"/>
                    <a:pt x="6007" y="11088"/>
                    <a:pt x="5999" y="11120"/>
                  </a:cubicBezTo>
                  <a:cubicBezTo>
                    <a:pt x="5999" y="11153"/>
                    <a:pt x="6065" y="11309"/>
                    <a:pt x="6106" y="11293"/>
                  </a:cubicBezTo>
                  <a:cubicBezTo>
                    <a:pt x="6155" y="11284"/>
                    <a:pt x="6327" y="11096"/>
                    <a:pt x="6319" y="11022"/>
                  </a:cubicBezTo>
                  <a:cubicBezTo>
                    <a:pt x="6319" y="10948"/>
                    <a:pt x="6262" y="10702"/>
                    <a:pt x="6221" y="10661"/>
                  </a:cubicBezTo>
                  <a:cubicBezTo>
                    <a:pt x="6180" y="10620"/>
                    <a:pt x="6065" y="10570"/>
                    <a:pt x="6081" y="10529"/>
                  </a:cubicBezTo>
                  <a:cubicBezTo>
                    <a:pt x="6098" y="10497"/>
                    <a:pt x="6221" y="10242"/>
                    <a:pt x="6254" y="10209"/>
                  </a:cubicBezTo>
                  <a:cubicBezTo>
                    <a:pt x="6278" y="10177"/>
                    <a:pt x="6352" y="10382"/>
                    <a:pt x="6393" y="10333"/>
                  </a:cubicBezTo>
                  <a:cubicBezTo>
                    <a:pt x="6426" y="10283"/>
                    <a:pt x="6303" y="10193"/>
                    <a:pt x="6327" y="10127"/>
                  </a:cubicBezTo>
                  <a:cubicBezTo>
                    <a:pt x="6352" y="10070"/>
                    <a:pt x="6426" y="10029"/>
                    <a:pt x="6459" y="10029"/>
                  </a:cubicBezTo>
                  <a:cubicBezTo>
                    <a:pt x="6500" y="10029"/>
                    <a:pt x="6574" y="10226"/>
                    <a:pt x="6590" y="10333"/>
                  </a:cubicBezTo>
                  <a:cubicBezTo>
                    <a:pt x="6607" y="10431"/>
                    <a:pt x="6656" y="10825"/>
                    <a:pt x="6697" y="10776"/>
                  </a:cubicBezTo>
                  <a:cubicBezTo>
                    <a:pt x="6730" y="10735"/>
                    <a:pt x="6689" y="10382"/>
                    <a:pt x="6713" y="10365"/>
                  </a:cubicBezTo>
                  <a:cubicBezTo>
                    <a:pt x="6730" y="10349"/>
                    <a:pt x="6861" y="10415"/>
                    <a:pt x="6877" y="10382"/>
                  </a:cubicBezTo>
                  <a:cubicBezTo>
                    <a:pt x="6902" y="10349"/>
                    <a:pt x="6959" y="10226"/>
                    <a:pt x="6968" y="10160"/>
                  </a:cubicBezTo>
                  <a:cubicBezTo>
                    <a:pt x="6984" y="10095"/>
                    <a:pt x="6968" y="9807"/>
                    <a:pt x="6951" y="9783"/>
                  </a:cubicBezTo>
                  <a:cubicBezTo>
                    <a:pt x="6927" y="9758"/>
                    <a:pt x="6787" y="9701"/>
                    <a:pt x="6787" y="9668"/>
                  </a:cubicBezTo>
                  <a:cubicBezTo>
                    <a:pt x="6795" y="9643"/>
                    <a:pt x="6853" y="9479"/>
                    <a:pt x="6853" y="9463"/>
                  </a:cubicBezTo>
                  <a:cubicBezTo>
                    <a:pt x="6853" y="9438"/>
                    <a:pt x="6779" y="9487"/>
                    <a:pt x="6779" y="9438"/>
                  </a:cubicBezTo>
                  <a:cubicBezTo>
                    <a:pt x="6771" y="9389"/>
                    <a:pt x="6845" y="9315"/>
                    <a:pt x="6812" y="9274"/>
                  </a:cubicBezTo>
                  <a:cubicBezTo>
                    <a:pt x="6787" y="9241"/>
                    <a:pt x="6574" y="9200"/>
                    <a:pt x="6598" y="9167"/>
                  </a:cubicBezTo>
                  <a:cubicBezTo>
                    <a:pt x="6623" y="9134"/>
                    <a:pt x="6738" y="8995"/>
                    <a:pt x="6746" y="8929"/>
                  </a:cubicBezTo>
                  <a:cubicBezTo>
                    <a:pt x="6762" y="8864"/>
                    <a:pt x="6730" y="8708"/>
                    <a:pt x="6689" y="8675"/>
                  </a:cubicBezTo>
                  <a:cubicBezTo>
                    <a:pt x="6656" y="8650"/>
                    <a:pt x="6631" y="8749"/>
                    <a:pt x="6582" y="8683"/>
                  </a:cubicBezTo>
                  <a:cubicBezTo>
                    <a:pt x="6541" y="8626"/>
                    <a:pt x="6533" y="8552"/>
                    <a:pt x="6492" y="8519"/>
                  </a:cubicBezTo>
                  <a:cubicBezTo>
                    <a:pt x="6459" y="8486"/>
                    <a:pt x="6401" y="8478"/>
                    <a:pt x="6319" y="8420"/>
                  </a:cubicBezTo>
                  <a:cubicBezTo>
                    <a:pt x="6245" y="8363"/>
                    <a:pt x="6196" y="8289"/>
                    <a:pt x="6163" y="8322"/>
                  </a:cubicBezTo>
                  <a:cubicBezTo>
                    <a:pt x="6139" y="8346"/>
                    <a:pt x="6155" y="8412"/>
                    <a:pt x="6204" y="8511"/>
                  </a:cubicBezTo>
                  <a:cubicBezTo>
                    <a:pt x="6245" y="8609"/>
                    <a:pt x="6245" y="8740"/>
                    <a:pt x="6254" y="8790"/>
                  </a:cubicBezTo>
                  <a:cubicBezTo>
                    <a:pt x="6262" y="8839"/>
                    <a:pt x="6303" y="8880"/>
                    <a:pt x="6254" y="8880"/>
                  </a:cubicBezTo>
                  <a:cubicBezTo>
                    <a:pt x="6204" y="8888"/>
                    <a:pt x="6098" y="8790"/>
                    <a:pt x="6057" y="8839"/>
                  </a:cubicBezTo>
                  <a:cubicBezTo>
                    <a:pt x="6016" y="8880"/>
                    <a:pt x="6048" y="8987"/>
                    <a:pt x="5991" y="8995"/>
                  </a:cubicBezTo>
                  <a:cubicBezTo>
                    <a:pt x="5942" y="8995"/>
                    <a:pt x="5794" y="8962"/>
                    <a:pt x="5769" y="8896"/>
                  </a:cubicBezTo>
                  <a:cubicBezTo>
                    <a:pt x="5745" y="8839"/>
                    <a:pt x="5745" y="8724"/>
                    <a:pt x="5704" y="8708"/>
                  </a:cubicBezTo>
                  <a:cubicBezTo>
                    <a:pt x="5663" y="8699"/>
                    <a:pt x="5581" y="8781"/>
                    <a:pt x="5605" y="8831"/>
                  </a:cubicBezTo>
                  <a:cubicBezTo>
                    <a:pt x="5630" y="8888"/>
                    <a:pt x="5687" y="8954"/>
                    <a:pt x="5696" y="9011"/>
                  </a:cubicBezTo>
                  <a:cubicBezTo>
                    <a:pt x="5704" y="9077"/>
                    <a:pt x="5679" y="9225"/>
                    <a:pt x="5655" y="9225"/>
                  </a:cubicBezTo>
                  <a:cubicBezTo>
                    <a:pt x="5630" y="9225"/>
                    <a:pt x="5482" y="9159"/>
                    <a:pt x="5449" y="9167"/>
                  </a:cubicBezTo>
                  <a:cubicBezTo>
                    <a:pt x="5425" y="9175"/>
                    <a:pt x="5367" y="9356"/>
                    <a:pt x="5318" y="9381"/>
                  </a:cubicBezTo>
                  <a:cubicBezTo>
                    <a:pt x="5269" y="9405"/>
                    <a:pt x="5203" y="9430"/>
                    <a:pt x="5162" y="9463"/>
                  </a:cubicBezTo>
                  <a:cubicBezTo>
                    <a:pt x="5113" y="9495"/>
                    <a:pt x="4957" y="9577"/>
                    <a:pt x="4932" y="9577"/>
                  </a:cubicBezTo>
                  <a:cubicBezTo>
                    <a:pt x="4916" y="9577"/>
                    <a:pt x="4875" y="9561"/>
                    <a:pt x="4875" y="9528"/>
                  </a:cubicBezTo>
                  <a:cubicBezTo>
                    <a:pt x="4875" y="9495"/>
                    <a:pt x="4982" y="9446"/>
                    <a:pt x="5006" y="9405"/>
                  </a:cubicBezTo>
                  <a:cubicBezTo>
                    <a:pt x="5031" y="9372"/>
                    <a:pt x="5014" y="9167"/>
                    <a:pt x="4965" y="9134"/>
                  </a:cubicBezTo>
                  <a:cubicBezTo>
                    <a:pt x="4916" y="9101"/>
                    <a:pt x="4834" y="9134"/>
                    <a:pt x="4793" y="9110"/>
                  </a:cubicBezTo>
                  <a:close/>
                  <a:moveTo>
                    <a:pt x="4817" y="8642"/>
                  </a:moveTo>
                  <a:cubicBezTo>
                    <a:pt x="4752" y="8691"/>
                    <a:pt x="4678" y="8667"/>
                    <a:pt x="4727" y="8724"/>
                  </a:cubicBezTo>
                  <a:cubicBezTo>
                    <a:pt x="4776" y="8781"/>
                    <a:pt x="4768" y="8880"/>
                    <a:pt x="4858" y="8831"/>
                  </a:cubicBezTo>
                  <a:cubicBezTo>
                    <a:pt x="4941" y="8790"/>
                    <a:pt x="4932" y="8740"/>
                    <a:pt x="4924" y="8699"/>
                  </a:cubicBezTo>
                  <a:cubicBezTo>
                    <a:pt x="4908" y="8667"/>
                    <a:pt x="4850" y="8617"/>
                    <a:pt x="4817" y="8642"/>
                  </a:cubicBezTo>
                  <a:close/>
                  <a:moveTo>
                    <a:pt x="5195" y="8059"/>
                  </a:moveTo>
                  <a:cubicBezTo>
                    <a:pt x="5121" y="8125"/>
                    <a:pt x="5006" y="8182"/>
                    <a:pt x="4982" y="8232"/>
                  </a:cubicBezTo>
                  <a:cubicBezTo>
                    <a:pt x="4965" y="8281"/>
                    <a:pt x="4973" y="8346"/>
                    <a:pt x="5006" y="8371"/>
                  </a:cubicBezTo>
                  <a:cubicBezTo>
                    <a:pt x="5031" y="8388"/>
                    <a:pt x="5105" y="8412"/>
                    <a:pt x="5203" y="8412"/>
                  </a:cubicBezTo>
                  <a:cubicBezTo>
                    <a:pt x="5302" y="8412"/>
                    <a:pt x="5466" y="8322"/>
                    <a:pt x="5507" y="8297"/>
                  </a:cubicBezTo>
                  <a:cubicBezTo>
                    <a:pt x="5548" y="8273"/>
                    <a:pt x="5540" y="8174"/>
                    <a:pt x="5507" y="8133"/>
                  </a:cubicBezTo>
                  <a:cubicBezTo>
                    <a:pt x="5474" y="8100"/>
                    <a:pt x="5310" y="7994"/>
                    <a:pt x="5195" y="8059"/>
                  </a:cubicBezTo>
                  <a:close/>
                  <a:moveTo>
                    <a:pt x="4867" y="7788"/>
                  </a:moveTo>
                  <a:cubicBezTo>
                    <a:pt x="4826" y="7862"/>
                    <a:pt x="4711" y="8043"/>
                    <a:pt x="4694" y="8100"/>
                  </a:cubicBezTo>
                  <a:cubicBezTo>
                    <a:pt x="4678" y="8158"/>
                    <a:pt x="4653" y="8502"/>
                    <a:pt x="4670" y="8502"/>
                  </a:cubicBezTo>
                  <a:cubicBezTo>
                    <a:pt x="4686" y="8502"/>
                    <a:pt x="4834" y="8076"/>
                    <a:pt x="4924" y="8002"/>
                  </a:cubicBezTo>
                  <a:cubicBezTo>
                    <a:pt x="5023" y="7936"/>
                    <a:pt x="5129" y="7895"/>
                    <a:pt x="5146" y="7821"/>
                  </a:cubicBezTo>
                  <a:cubicBezTo>
                    <a:pt x="5154" y="7747"/>
                    <a:pt x="5170" y="7239"/>
                    <a:pt x="5146" y="7239"/>
                  </a:cubicBezTo>
                  <a:cubicBezTo>
                    <a:pt x="5121" y="7239"/>
                    <a:pt x="4965" y="7559"/>
                    <a:pt x="4941" y="7624"/>
                  </a:cubicBezTo>
                  <a:cubicBezTo>
                    <a:pt x="4924" y="7690"/>
                    <a:pt x="4867" y="7788"/>
                    <a:pt x="4867" y="7788"/>
                  </a:cubicBezTo>
                  <a:close/>
                  <a:moveTo>
                    <a:pt x="5786" y="6270"/>
                  </a:moveTo>
                  <a:cubicBezTo>
                    <a:pt x="5638" y="6278"/>
                    <a:pt x="5466" y="6254"/>
                    <a:pt x="5408" y="6278"/>
                  </a:cubicBezTo>
                  <a:cubicBezTo>
                    <a:pt x="5351" y="6311"/>
                    <a:pt x="5318" y="6385"/>
                    <a:pt x="5376" y="6434"/>
                  </a:cubicBezTo>
                  <a:cubicBezTo>
                    <a:pt x="5425" y="6484"/>
                    <a:pt x="5572" y="6541"/>
                    <a:pt x="5712" y="6648"/>
                  </a:cubicBezTo>
                  <a:cubicBezTo>
                    <a:pt x="5851" y="6746"/>
                    <a:pt x="5901" y="6804"/>
                    <a:pt x="5893" y="6861"/>
                  </a:cubicBezTo>
                  <a:cubicBezTo>
                    <a:pt x="5884" y="6910"/>
                    <a:pt x="5942" y="6902"/>
                    <a:pt x="5942" y="7083"/>
                  </a:cubicBezTo>
                  <a:cubicBezTo>
                    <a:pt x="5950" y="7271"/>
                    <a:pt x="5901" y="7304"/>
                    <a:pt x="6016" y="7312"/>
                  </a:cubicBezTo>
                  <a:cubicBezTo>
                    <a:pt x="6122" y="7329"/>
                    <a:pt x="6213" y="7304"/>
                    <a:pt x="6237" y="7329"/>
                  </a:cubicBezTo>
                  <a:cubicBezTo>
                    <a:pt x="6270" y="7345"/>
                    <a:pt x="6459" y="7468"/>
                    <a:pt x="6442" y="7411"/>
                  </a:cubicBezTo>
                  <a:cubicBezTo>
                    <a:pt x="6434" y="7353"/>
                    <a:pt x="6311" y="7271"/>
                    <a:pt x="6286" y="7239"/>
                  </a:cubicBezTo>
                  <a:cubicBezTo>
                    <a:pt x="6262" y="7198"/>
                    <a:pt x="6327" y="7066"/>
                    <a:pt x="6327" y="7017"/>
                  </a:cubicBezTo>
                  <a:cubicBezTo>
                    <a:pt x="6327" y="6976"/>
                    <a:pt x="6262" y="6590"/>
                    <a:pt x="6237" y="6574"/>
                  </a:cubicBezTo>
                  <a:cubicBezTo>
                    <a:pt x="6221" y="6557"/>
                    <a:pt x="6057" y="6533"/>
                    <a:pt x="6040" y="6451"/>
                  </a:cubicBezTo>
                  <a:cubicBezTo>
                    <a:pt x="6032" y="6360"/>
                    <a:pt x="6163" y="6410"/>
                    <a:pt x="6155" y="6352"/>
                  </a:cubicBezTo>
                  <a:cubicBezTo>
                    <a:pt x="6147" y="6295"/>
                    <a:pt x="6065" y="6270"/>
                    <a:pt x="5999" y="6270"/>
                  </a:cubicBezTo>
                  <a:cubicBezTo>
                    <a:pt x="5934" y="6270"/>
                    <a:pt x="5835" y="6270"/>
                    <a:pt x="5786" y="6270"/>
                  </a:cubicBezTo>
                  <a:close/>
                  <a:moveTo>
                    <a:pt x="5376" y="7173"/>
                  </a:moveTo>
                  <a:cubicBezTo>
                    <a:pt x="5408" y="7312"/>
                    <a:pt x="5367" y="7427"/>
                    <a:pt x="5425" y="7452"/>
                  </a:cubicBezTo>
                  <a:cubicBezTo>
                    <a:pt x="5474" y="7468"/>
                    <a:pt x="5507" y="7477"/>
                    <a:pt x="5523" y="7460"/>
                  </a:cubicBezTo>
                  <a:cubicBezTo>
                    <a:pt x="5540" y="7436"/>
                    <a:pt x="5540" y="7403"/>
                    <a:pt x="5572" y="7395"/>
                  </a:cubicBezTo>
                  <a:cubicBezTo>
                    <a:pt x="5597" y="7378"/>
                    <a:pt x="5679" y="7493"/>
                    <a:pt x="5679" y="7534"/>
                  </a:cubicBezTo>
                  <a:cubicBezTo>
                    <a:pt x="5687" y="7575"/>
                    <a:pt x="5663" y="7772"/>
                    <a:pt x="5663" y="7838"/>
                  </a:cubicBezTo>
                  <a:cubicBezTo>
                    <a:pt x="5663" y="7895"/>
                    <a:pt x="5638" y="7985"/>
                    <a:pt x="5663" y="8010"/>
                  </a:cubicBezTo>
                  <a:cubicBezTo>
                    <a:pt x="5687" y="8026"/>
                    <a:pt x="5802" y="8141"/>
                    <a:pt x="5827" y="8084"/>
                  </a:cubicBezTo>
                  <a:cubicBezTo>
                    <a:pt x="5843" y="8026"/>
                    <a:pt x="5802" y="7829"/>
                    <a:pt x="5843" y="7838"/>
                  </a:cubicBezTo>
                  <a:cubicBezTo>
                    <a:pt x="5893" y="7846"/>
                    <a:pt x="5958" y="7969"/>
                    <a:pt x="5991" y="7944"/>
                  </a:cubicBezTo>
                  <a:cubicBezTo>
                    <a:pt x="6024" y="7920"/>
                    <a:pt x="6048" y="7928"/>
                    <a:pt x="6048" y="7879"/>
                  </a:cubicBezTo>
                  <a:cubicBezTo>
                    <a:pt x="6057" y="7829"/>
                    <a:pt x="5991" y="7764"/>
                    <a:pt x="5966" y="7706"/>
                  </a:cubicBezTo>
                  <a:cubicBezTo>
                    <a:pt x="5942" y="7649"/>
                    <a:pt x="5819" y="7665"/>
                    <a:pt x="5819" y="7575"/>
                  </a:cubicBezTo>
                  <a:cubicBezTo>
                    <a:pt x="5819" y="7477"/>
                    <a:pt x="5827" y="7304"/>
                    <a:pt x="5810" y="7271"/>
                  </a:cubicBezTo>
                  <a:cubicBezTo>
                    <a:pt x="5802" y="7239"/>
                    <a:pt x="5761" y="7157"/>
                    <a:pt x="5728" y="7157"/>
                  </a:cubicBezTo>
                  <a:cubicBezTo>
                    <a:pt x="5696" y="7157"/>
                    <a:pt x="5548" y="7230"/>
                    <a:pt x="5523" y="7189"/>
                  </a:cubicBezTo>
                  <a:cubicBezTo>
                    <a:pt x="5507" y="7157"/>
                    <a:pt x="5376" y="7017"/>
                    <a:pt x="5359" y="7009"/>
                  </a:cubicBezTo>
                  <a:cubicBezTo>
                    <a:pt x="5351" y="7009"/>
                    <a:pt x="5351" y="7058"/>
                    <a:pt x="5376" y="7173"/>
                  </a:cubicBezTo>
                  <a:close/>
                  <a:moveTo>
                    <a:pt x="4998" y="6492"/>
                  </a:moveTo>
                  <a:cubicBezTo>
                    <a:pt x="5055" y="6566"/>
                    <a:pt x="5096" y="6672"/>
                    <a:pt x="5113" y="6738"/>
                  </a:cubicBezTo>
                  <a:cubicBezTo>
                    <a:pt x="5129" y="6804"/>
                    <a:pt x="5154" y="6853"/>
                    <a:pt x="5138" y="6861"/>
                  </a:cubicBezTo>
                  <a:cubicBezTo>
                    <a:pt x="5121" y="6861"/>
                    <a:pt x="4973" y="6779"/>
                    <a:pt x="4941" y="6713"/>
                  </a:cubicBezTo>
                  <a:cubicBezTo>
                    <a:pt x="4900" y="6648"/>
                    <a:pt x="4858" y="6475"/>
                    <a:pt x="4801" y="6500"/>
                  </a:cubicBezTo>
                  <a:cubicBezTo>
                    <a:pt x="4735" y="6516"/>
                    <a:pt x="4588" y="6713"/>
                    <a:pt x="4588" y="6639"/>
                  </a:cubicBezTo>
                  <a:cubicBezTo>
                    <a:pt x="4588" y="6566"/>
                    <a:pt x="4637" y="6549"/>
                    <a:pt x="4620" y="6475"/>
                  </a:cubicBezTo>
                  <a:cubicBezTo>
                    <a:pt x="4596" y="6410"/>
                    <a:pt x="4547" y="6328"/>
                    <a:pt x="4604" y="6287"/>
                  </a:cubicBezTo>
                  <a:cubicBezTo>
                    <a:pt x="4662" y="6246"/>
                    <a:pt x="4694" y="6311"/>
                    <a:pt x="4768" y="6344"/>
                  </a:cubicBezTo>
                  <a:cubicBezTo>
                    <a:pt x="4842" y="6385"/>
                    <a:pt x="4891" y="6369"/>
                    <a:pt x="4932" y="6377"/>
                  </a:cubicBezTo>
                  <a:cubicBezTo>
                    <a:pt x="4965" y="6377"/>
                    <a:pt x="4957" y="6443"/>
                    <a:pt x="4998" y="6492"/>
                  </a:cubicBezTo>
                  <a:close/>
                  <a:moveTo>
                    <a:pt x="5334" y="5187"/>
                  </a:moveTo>
                  <a:cubicBezTo>
                    <a:pt x="5318" y="5261"/>
                    <a:pt x="5244" y="5417"/>
                    <a:pt x="5252" y="5458"/>
                  </a:cubicBezTo>
                  <a:cubicBezTo>
                    <a:pt x="5269" y="5507"/>
                    <a:pt x="5376" y="5556"/>
                    <a:pt x="5392" y="5548"/>
                  </a:cubicBezTo>
                  <a:cubicBezTo>
                    <a:pt x="5417" y="5540"/>
                    <a:pt x="5499" y="5417"/>
                    <a:pt x="5499" y="5384"/>
                  </a:cubicBezTo>
                  <a:cubicBezTo>
                    <a:pt x="5507" y="5351"/>
                    <a:pt x="5417" y="5129"/>
                    <a:pt x="5334" y="5187"/>
                  </a:cubicBezTo>
                  <a:close/>
                  <a:moveTo>
                    <a:pt x="3578" y="5581"/>
                  </a:moveTo>
                  <a:cubicBezTo>
                    <a:pt x="3578" y="5646"/>
                    <a:pt x="3562" y="5655"/>
                    <a:pt x="3570" y="5688"/>
                  </a:cubicBezTo>
                  <a:cubicBezTo>
                    <a:pt x="3578" y="5720"/>
                    <a:pt x="3627" y="5786"/>
                    <a:pt x="3677" y="5811"/>
                  </a:cubicBezTo>
                  <a:cubicBezTo>
                    <a:pt x="3726" y="5835"/>
                    <a:pt x="3742" y="5712"/>
                    <a:pt x="3751" y="5655"/>
                  </a:cubicBezTo>
                  <a:cubicBezTo>
                    <a:pt x="3759" y="5589"/>
                    <a:pt x="3644" y="5499"/>
                    <a:pt x="3578" y="5581"/>
                  </a:cubicBezTo>
                  <a:close/>
                  <a:moveTo>
                    <a:pt x="6319" y="7772"/>
                  </a:moveTo>
                  <a:cubicBezTo>
                    <a:pt x="6278" y="7846"/>
                    <a:pt x="6221" y="7895"/>
                    <a:pt x="6221" y="7953"/>
                  </a:cubicBezTo>
                  <a:cubicBezTo>
                    <a:pt x="6213" y="8002"/>
                    <a:pt x="6286" y="8084"/>
                    <a:pt x="6286" y="8108"/>
                  </a:cubicBezTo>
                  <a:cubicBezTo>
                    <a:pt x="6286" y="8133"/>
                    <a:pt x="6270" y="8215"/>
                    <a:pt x="6303" y="8232"/>
                  </a:cubicBezTo>
                  <a:cubicBezTo>
                    <a:pt x="6336" y="8240"/>
                    <a:pt x="6385" y="8117"/>
                    <a:pt x="6385" y="8035"/>
                  </a:cubicBezTo>
                  <a:cubicBezTo>
                    <a:pt x="6385" y="7953"/>
                    <a:pt x="6426" y="7690"/>
                    <a:pt x="6319" y="7772"/>
                  </a:cubicBezTo>
                  <a:close/>
                  <a:moveTo>
                    <a:pt x="6590" y="8084"/>
                  </a:moveTo>
                  <a:cubicBezTo>
                    <a:pt x="6574" y="8150"/>
                    <a:pt x="6516" y="8232"/>
                    <a:pt x="6541" y="8273"/>
                  </a:cubicBezTo>
                  <a:cubicBezTo>
                    <a:pt x="6565" y="8314"/>
                    <a:pt x="6582" y="8330"/>
                    <a:pt x="6607" y="8330"/>
                  </a:cubicBezTo>
                  <a:cubicBezTo>
                    <a:pt x="6623" y="8330"/>
                    <a:pt x="6697" y="8346"/>
                    <a:pt x="6697" y="8297"/>
                  </a:cubicBezTo>
                  <a:cubicBezTo>
                    <a:pt x="6705" y="8240"/>
                    <a:pt x="6639" y="8051"/>
                    <a:pt x="6590" y="8084"/>
                  </a:cubicBezTo>
                  <a:close/>
                  <a:moveTo>
                    <a:pt x="3627" y="10694"/>
                  </a:moveTo>
                  <a:cubicBezTo>
                    <a:pt x="3636" y="10735"/>
                    <a:pt x="3611" y="10899"/>
                    <a:pt x="3669" y="10899"/>
                  </a:cubicBezTo>
                  <a:cubicBezTo>
                    <a:pt x="3726" y="10899"/>
                    <a:pt x="3759" y="10825"/>
                    <a:pt x="3833" y="10776"/>
                  </a:cubicBezTo>
                  <a:cubicBezTo>
                    <a:pt x="3915" y="10718"/>
                    <a:pt x="3948" y="10677"/>
                    <a:pt x="3923" y="10636"/>
                  </a:cubicBezTo>
                  <a:cubicBezTo>
                    <a:pt x="3906" y="10595"/>
                    <a:pt x="3816" y="10497"/>
                    <a:pt x="3775" y="10546"/>
                  </a:cubicBezTo>
                  <a:cubicBezTo>
                    <a:pt x="3742" y="10595"/>
                    <a:pt x="3660" y="10579"/>
                    <a:pt x="3627" y="10694"/>
                  </a:cubicBezTo>
                  <a:close/>
                  <a:moveTo>
                    <a:pt x="3020" y="10940"/>
                  </a:moveTo>
                  <a:cubicBezTo>
                    <a:pt x="3184" y="10997"/>
                    <a:pt x="3266" y="10981"/>
                    <a:pt x="3307" y="11030"/>
                  </a:cubicBezTo>
                  <a:cubicBezTo>
                    <a:pt x="3340" y="11088"/>
                    <a:pt x="3250" y="11194"/>
                    <a:pt x="3184" y="11170"/>
                  </a:cubicBezTo>
                  <a:cubicBezTo>
                    <a:pt x="3127" y="11153"/>
                    <a:pt x="2799" y="11079"/>
                    <a:pt x="2807" y="11022"/>
                  </a:cubicBezTo>
                  <a:cubicBezTo>
                    <a:pt x="2815" y="10964"/>
                    <a:pt x="2897" y="10932"/>
                    <a:pt x="3020" y="10940"/>
                  </a:cubicBezTo>
                  <a:close/>
                  <a:moveTo>
                    <a:pt x="3759" y="6213"/>
                  </a:moveTo>
                  <a:cubicBezTo>
                    <a:pt x="3693" y="6278"/>
                    <a:pt x="3611" y="6336"/>
                    <a:pt x="3611" y="6426"/>
                  </a:cubicBezTo>
                  <a:cubicBezTo>
                    <a:pt x="3611" y="6516"/>
                    <a:pt x="3644" y="6623"/>
                    <a:pt x="3685" y="6582"/>
                  </a:cubicBezTo>
                  <a:cubicBezTo>
                    <a:pt x="3734" y="6533"/>
                    <a:pt x="3677" y="6410"/>
                    <a:pt x="3751" y="6336"/>
                  </a:cubicBezTo>
                  <a:cubicBezTo>
                    <a:pt x="3816" y="6254"/>
                    <a:pt x="3906" y="6229"/>
                    <a:pt x="3882" y="6188"/>
                  </a:cubicBezTo>
                  <a:cubicBezTo>
                    <a:pt x="3857" y="6155"/>
                    <a:pt x="3824" y="6114"/>
                    <a:pt x="3759" y="6213"/>
                  </a:cubicBezTo>
                  <a:close/>
                  <a:moveTo>
                    <a:pt x="17" y="9619"/>
                  </a:moveTo>
                  <a:cubicBezTo>
                    <a:pt x="0" y="9676"/>
                    <a:pt x="49" y="9922"/>
                    <a:pt x="82" y="9848"/>
                  </a:cubicBezTo>
                  <a:cubicBezTo>
                    <a:pt x="123" y="9774"/>
                    <a:pt x="148" y="9742"/>
                    <a:pt x="131" y="9660"/>
                  </a:cubicBezTo>
                  <a:cubicBezTo>
                    <a:pt x="123" y="9586"/>
                    <a:pt x="8" y="9512"/>
                    <a:pt x="17" y="9619"/>
                  </a:cubicBezTo>
                  <a:close/>
                  <a:moveTo>
                    <a:pt x="2355" y="11506"/>
                  </a:moveTo>
                  <a:cubicBezTo>
                    <a:pt x="2306" y="11531"/>
                    <a:pt x="2199" y="11596"/>
                    <a:pt x="2191" y="11637"/>
                  </a:cubicBezTo>
                  <a:cubicBezTo>
                    <a:pt x="2183" y="11678"/>
                    <a:pt x="2241" y="11646"/>
                    <a:pt x="2323" y="11654"/>
                  </a:cubicBezTo>
                  <a:cubicBezTo>
                    <a:pt x="2405" y="11670"/>
                    <a:pt x="2479" y="11777"/>
                    <a:pt x="2487" y="11703"/>
                  </a:cubicBezTo>
                  <a:cubicBezTo>
                    <a:pt x="2503" y="11621"/>
                    <a:pt x="2544" y="11457"/>
                    <a:pt x="2355" y="11506"/>
                  </a:cubicBezTo>
                  <a:close/>
                  <a:moveTo>
                    <a:pt x="3250" y="1157"/>
                  </a:moveTo>
                  <a:cubicBezTo>
                    <a:pt x="3193" y="1190"/>
                    <a:pt x="3201" y="1297"/>
                    <a:pt x="3266" y="1338"/>
                  </a:cubicBezTo>
                  <a:cubicBezTo>
                    <a:pt x="3340" y="1379"/>
                    <a:pt x="3455" y="1461"/>
                    <a:pt x="3455" y="1338"/>
                  </a:cubicBezTo>
                  <a:cubicBezTo>
                    <a:pt x="3447" y="1215"/>
                    <a:pt x="3340" y="1108"/>
                    <a:pt x="3250" y="1157"/>
                  </a:cubicBezTo>
                  <a:close/>
                  <a:moveTo>
                    <a:pt x="3521" y="148"/>
                  </a:moveTo>
                  <a:cubicBezTo>
                    <a:pt x="3472" y="263"/>
                    <a:pt x="3439" y="370"/>
                    <a:pt x="3521" y="312"/>
                  </a:cubicBezTo>
                  <a:cubicBezTo>
                    <a:pt x="3603" y="255"/>
                    <a:pt x="3767" y="132"/>
                    <a:pt x="3726" y="107"/>
                  </a:cubicBezTo>
                  <a:cubicBezTo>
                    <a:pt x="3685" y="74"/>
                    <a:pt x="3669" y="0"/>
                    <a:pt x="3521" y="148"/>
                  </a:cubicBezTo>
                  <a:close/>
                  <a:moveTo>
                    <a:pt x="862" y="8552"/>
                  </a:moveTo>
                  <a:cubicBezTo>
                    <a:pt x="804" y="8617"/>
                    <a:pt x="566" y="8790"/>
                    <a:pt x="476" y="8880"/>
                  </a:cubicBezTo>
                  <a:cubicBezTo>
                    <a:pt x="394" y="8962"/>
                    <a:pt x="246" y="9069"/>
                    <a:pt x="230" y="9167"/>
                  </a:cubicBezTo>
                  <a:cubicBezTo>
                    <a:pt x="222" y="9266"/>
                    <a:pt x="140" y="9545"/>
                    <a:pt x="255" y="9422"/>
                  </a:cubicBezTo>
                  <a:cubicBezTo>
                    <a:pt x="378" y="9298"/>
                    <a:pt x="386" y="9225"/>
                    <a:pt x="484" y="9134"/>
                  </a:cubicBezTo>
                  <a:cubicBezTo>
                    <a:pt x="591" y="9044"/>
                    <a:pt x="722" y="8995"/>
                    <a:pt x="895" y="8872"/>
                  </a:cubicBezTo>
                  <a:cubicBezTo>
                    <a:pt x="1059" y="8757"/>
                    <a:pt x="1116" y="8724"/>
                    <a:pt x="1157" y="8650"/>
                  </a:cubicBezTo>
                  <a:cubicBezTo>
                    <a:pt x="1206" y="8576"/>
                    <a:pt x="1297" y="8412"/>
                    <a:pt x="1305" y="8379"/>
                  </a:cubicBezTo>
                  <a:cubicBezTo>
                    <a:pt x="1313" y="8355"/>
                    <a:pt x="1338" y="8264"/>
                    <a:pt x="1289" y="8248"/>
                  </a:cubicBezTo>
                  <a:cubicBezTo>
                    <a:pt x="1239" y="8223"/>
                    <a:pt x="911" y="8445"/>
                    <a:pt x="862" y="855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74"/>
            <p:cNvSpPr/>
            <p:nvPr/>
          </p:nvSpPr>
          <p:spPr>
            <a:xfrm>
              <a:off x="5912850" y="2832025"/>
              <a:ext cx="8250" cy="16450"/>
            </a:xfrm>
            <a:custGeom>
              <a:avLst/>
              <a:gdLst/>
              <a:ahLst/>
              <a:cxnLst/>
              <a:rect l="l" t="t" r="r" b="b"/>
              <a:pathLst>
                <a:path w="330" h="658" extrusionOk="0">
                  <a:moveTo>
                    <a:pt x="124" y="50"/>
                  </a:moveTo>
                  <a:cubicBezTo>
                    <a:pt x="239" y="206"/>
                    <a:pt x="329" y="288"/>
                    <a:pt x="280" y="354"/>
                  </a:cubicBezTo>
                  <a:cubicBezTo>
                    <a:pt x="239" y="411"/>
                    <a:pt x="9" y="657"/>
                    <a:pt x="17" y="543"/>
                  </a:cubicBezTo>
                  <a:cubicBezTo>
                    <a:pt x="25" y="428"/>
                    <a:pt x="42" y="411"/>
                    <a:pt x="42" y="272"/>
                  </a:cubicBezTo>
                  <a:cubicBezTo>
                    <a:pt x="34" y="140"/>
                    <a:pt x="1" y="1"/>
                    <a:pt x="124" y="5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74"/>
            <p:cNvSpPr/>
            <p:nvPr/>
          </p:nvSpPr>
          <p:spPr>
            <a:xfrm>
              <a:off x="5912850" y="2832025"/>
              <a:ext cx="8250" cy="16450"/>
            </a:xfrm>
            <a:custGeom>
              <a:avLst/>
              <a:gdLst/>
              <a:ahLst/>
              <a:cxnLst/>
              <a:rect l="l" t="t" r="r" b="b"/>
              <a:pathLst>
                <a:path w="330" h="658" fill="none" extrusionOk="0">
                  <a:moveTo>
                    <a:pt x="124" y="50"/>
                  </a:moveTo>
                  <a:cubicBezTo>
                    <a:pt x="239" y="206"/>
                    <a:pt x="329" y="288"/>
                    <a:pt x="280" y="354"/>
                  </a:cubicBezTo>
                  <a:cubicBezTo>
                    <a:pt x="239" y="411"/>
                    <a:pt x="9" y="657"/>
                    <a:pt x="17" y="543"/>
                  </a:cubicBezTo>
                  <a:cubicBezTo>
                    <a:pt x="25" y="428"/>
                    <a:pt x="42" y="411"/>
                    <a:pt x="42" y="272"/>
                  </a:cubicBezTo>
                  <a:cubicBezTo>
                    <a:pt x="34" y="140"/>
                    <a:pt x="1" y="1"/>
                    <a:pt x="124" y="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74"/>
            <p:cNvSpPr/>
            <p:nvPr/>
          </p:nvSpPr>
          <p:spPr>
            <a:xfrm>
              <a:off x="5892350" y="2846400"/>
              <a:ext cx="4950" cy="10075"/>
            </a:xfrm>
            <a:custGeom>
              <a:avLst/>
              <a:gdLst/>
              <a:ahLst/>
              <a:cxnLst/>
              <a:rect l="l" t="t" r="r" b="b"/>
              <a:pathLst>
                <a:path w="198" h="403" extrusionOk="0">
                  <a:moveTo>
                    <a:pt x="0" y="148"/>
                  </a:moveTo>
                  <a:cubicBezTo>
                    <a:pt x="49" y="247"/>
                    <a:pt x="49" y="402"/>
                    <a:pt x="107" y="370"/>
                  </a:cubicBezTo>
                  <a:cubicBezTo>
                    <a:pt x="164" y="337"/>
                    <a:pt x="197" y="255"/>
                    <a:pt x="189" y="222"/>
                  </a:cubicBezTo>
                  <a:cubicBezTo>
                    <a:pt x="181" y="181"/>
                    <a:pt x="90" y="0"/>
                    <a:pt x="0" y="14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74"/>
            <p:cNvSpPr/>
            <p:nvPr/>
          </p:nvSpPr>
          <p:spPr>
            <a:xfrm>
              <a:off x="5892350" y="2846400"/>
              <a:ext cx="4950" cy="10075"/>
            </a:xfrm>
            <a:custGeom>
              <a:avLst/>
              <a:gdLst/>
              <a:ahLst/>
              <a:cxnLst/>
              <a:rect l="l" t="t" r="r" b="b"/>
              <a:pathLst>
                <a:path w="198" h="403" fill="none" extrusionOk="0">
                  <a:moveTo>
                    <a:pt x="0" y="148"/>
                  </a:moveTo>
                  <a:cubicBezTo>
                    <a:pt x="49" y="247"/>
                    <a:pt x="49" y="402"/>
                    <a:pt x="107" y="370"/>
                  </a:cubicBezTo>
                  <a:cubicBezTo>
                    <a:pt x="164" y="337"/>
                    <a:pt x="197" y="255"/>
                    <a:pt x="189" y="222"/>
                  </a:cubicBezTo>
                  <a:cubicBezTo>
                    <a:pt x="181" y="181"/>
                    <a:pt x="90" y="0"/>
                    <a:pt x="0" y="14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74"/>
            <p:cNvSpPr/>
            <p:nvPr/>
          </p:nvSpPr>
          <p:spPr>
            <a:xfrm>
              <a:off x="6735575" y="1852975"/>
              <a:ext cx="346550" cy="48650"/>
            </a:xfrm>
            <a:custGeom>
              <a:avLst/>
              <a:gdLst/>
              <a:ahLst/>
              <a:cxnLst/>
              <a:rect l="l" t="t" r="r" b="b"/>
              <a:pathLst>
                <a:path w="13862" h="1946" extrusionOk="0">
                  <a:moveTo>
                    <a:pt x="953" y="739"/>
                  </a:moveTo>
                  <a:cubicBezTo>
                    <a:pt x="854" y="805"/>
                    <a:pt x="608" y="805"/>
                    <a:pt x="682" y="862"/>
                  </a:cubicBezTo>
                  <a:cubicBezTo>
                    <a:pt x="748" y="928"/>
                    <a:pt x="1109" y="985"/>
                    <a:pt x="1109" y="903"/>
                  </a:cubicBezTo>
                  <a:cubicBezTo>
                    <a:pt x="1117" y="821"/>
                    <a:pt x="1355" y="698"/>
                    <a:pt x="953" y="739"/>
                  </a:cubicBezTo>
                  <a:close/>
                  <a:moveTo>
                    <a:pt x="3702" y="1207"/>
                  </a:moveTo>
                  <a:cubicBezTo>
                    <a:pt x="3636" y="1232"/>
                    <a:pt x="3464" y="1322"/>
                    <a:pt x="3480" y="1355"/>
                  </a:cubicBezTo>
                  <a:cubicBezTo>
                    <a:pt x="3505" y="1396"/>
                    <a:pt x="3628" y="1543"/>
                    <a:pt x="3645" y="1494"/>
                  </a:cubicBezTo>
                  <a:cubicBezTo>
                    <a:pt x="3653" y="1445"/>
                    <a:pt x="3612" y="1387"/>
                    <a:pt x="3686" y="1363"/>
                  </a:cubicBezTo>
                  <a:cubicBezTo>
                    <a:pt x="3768" y="1346"/>
                    <a:pt x="3842" y="1404"/>
                    <a:pt x="3866" y="1355"/>
                  </a:cubicBezTo>
                  <a:cubicBezTo>
                    <a:pt x="3891" y="1297"/>
                    <a:pt x="3924" y="1223"/>
                    <a:pt x="3883" y="1141"/>
                  </a:cubicBezTo>
                  <a:cubicBezTo>
                    <a:pt x="3842" y="1059"/>
                    <a:pt x="3809" y="1174"/>
                    <a:pt x="3702" y="1207"/>
                  </a:cubicBezTo>
                  <a:close/>
                  <a:moveTo>
                    <a:pt x="4769" y="1740"/>
                  </a:moveTo>
                  <a:cubicBezTo>
                    <a:pt x="4876" y="1839"/>
                    <a:pt x="4884" y="1937"/>
                    <a:pt x="4974" y="1937"/>
                  </a:cubicBezTo>
                  <a:cubicBezTo>
                    <a:pt x="5056" y="1937"/>
                    <a:pt x="5294" y="1946"/>
                    <a:pt x="5220" y="1896"/>
                  </a:cubicBezTo>
                  <a:cubicBezTo>
                    <a:pt x="5146" y="1847"/>
                    <a:pt x="4949" y="1765"/>
                    <a:pt x="4867" y="1675"/>
                  </a:cubicBezTo>
                  <a:cubicBezTo>
                    <a:pt x="4777" y="1584"/>
                    <a:pt x="4695" y="1625"/>
                    <a:pt x="4769" y="1740"/>
                  </a:cubicBezTo>
                  <a:close/>
                  <a:moveTo>
                    <a:pt x="6829" y="1396"/>
                  </a:moveTo>
                  <a:cubicBezTo>
                    <a:pt x="6977" y="1576"/>
                    <a:pt x="7009" y="1683"/>
                    <a:pt x="7059" y="1658"/>
                  </a:cubicBezTo>
                  <a:cubicBezTo>
                    <a:pt x="7100" y="1625"/>
                    <a:pt x="7059" y="1502"/>
                    <a:pt x="7108" y="1478"/>
                  </a:cubicBezTo>
                  <a:cubicBezTo>
                    <a:pt x="7157" y="1445"/>
                    <a:pt x="7288" y="1420"/>
                    <a:pt x="7231" y="1379"/>
                  </a:cubicBezTo>
                  <a:cubicBezTo>
                    <a:pt x="7174" y="1338"/>
                    <a:pt x="7083" y="1371"/>
                    <a:pt x="6952" y="1338"/>
                  </a:cubicBezTo>
                  <a:cubicBezTo>
                    <a:pt x="6821" y="1305"/>
                    <a:pt x="6739" y="1322"/>
                    <a:pt x="6829" y="1396"/>
                  </a:cubicBezTo>
                  <a:close/>
                  <a:moveTo>
                    <a:pt x="7477" y="1445"/>
                  </a:moveTo>
                  <a:cubicBezTo>
                    <a:pt x="7370" y="1486"/>
                    <a:pt x="7264" y="1535"/>
                    <a:pt x="7297" y="1552"/>
                  </a:cubicBezTo>
                  <a:cubicBezTo>
                    <a:pt x="7329" y="1568"/>
                    <a:pt x="7625" y="1609"/>
                    <a:pt x="7625" y="1543"/>
                  </a:cubicBezTo>
                  <a:cubicBezTo>
                    <a:pt x="7625" y="1478"/>
                    <a:pt x="7666" y="1412"/>
                    <a:pt x="7633" y="1396"/>
                  </a:cubicBezTo>
                  <a:cubicBezTo>
                    <a:pt x="7600" y="1379"/>
                    <a:pt x="7543" y="1420"/>
                    <a:pt x="7477" y="1445"/>
                  </a:cubicBezTo>
                  <a:close/>
                  <a:moveTo>
                    <a:pt x="8076" y="1404"/>
                  </a:moveTo>
                  <a:cubicBezTo>
                    <a:pt x="7986" y="1412"/>
                    <a:pt x="7945" y="1371"/>
                    <a:pt x="7920" y="1412"/>
                  </a:cubicBezTo>
                  <a:cubicBezTo>
                    <a:pt x="7896" y="1445"/>
                    <a:pt x="7937" y="1478"/>
                    <a:pt x="7871" y="1478"/>
                  </a:cubicBezTo>
                  <a:cubicBezTo>
                    <a:pt x="7805" y="1478"/>
                    <a:pt x="7756" y="1486"/>
                    <a:pt x="7764" y="1519"/>
                  </a:cubicBezTo>
                  <a:cubicBezTo>
                    <a:pt x="7764" y="1552"/>
                    <a:pt x="7830" y="1666"/>
                    <a:pt x="7896" y="1642"/>
                  </a:cubicBezTo>
                  <a:cubicBezTo>
                    <a:pt x="7953" y="1617"/>
                    <a:pt x="7970" y="1535"/>
                    <a:pt x="8043" y="1511"/>
                  </a:cubicBezTo>
                  <a:cubicBezTo>
                    <a:pt x="8125" y="1486"/>
                    <a:pt x="8191" y="1470"/>
                    <a:pt x="8183" y="1445"/>
                  </a:cubicBezTo>
                  <a:cubicBezTo>
                    <a:pt x="8183" y="1412"/>
                    <a:pt x="8125" y="1396"/>
                    <a:pt x="8076" y="1404"/>
                  </a:cubicBezTo>
                  <a:close/>
                  <a:moveTo>
                    <a:pt x="9726" y="797"/>
                  </a:moveTo>
                  <a:cubicBezTo>
                    <a:pt x="9644" y="903"/>
                    <a:pt x="9660" y="953"/>
                    <a:pt x="9685" y="961"/>
                  </a:cubicBezTo>
                  <a:cubicBezTo>
                    <a:pt x="9718" y="977"/>
                    <a:pt x="9849" y="1035"/>
                    <a:pt x="9874" y="969"/>
                  </a:cubicBezTo>
                  <a:cubicBezTo>
                    <a:pt x="9898" y="903"/>
                    <a:pt x="9841" y="739"/>
                    <a:pt x="9726" y="797"/>
                  </a:cubicBezTo>
                  <a:close/>
                  <a:moveTo>
                    <a:pt x="8905" y="1248"/>
                  </a:moveTo>
                  <a:cubicBezTo>
                    <a:pt x="8971" y="1223"/>
                    <a:pt x="9184" y="1223"/>
                    <a:pt x="9266" y="1182"/>
                  </a:cubicBezTo>
                  <a:cubicBezTo>
                    <a:pt x="9348" y="1141"/>
                    <a:pt x="9480" y="1051"/>
                    <a:pt x="9537" y="1051"/>
                  </a:cubicBezTo>
                  <a:cubicBezTo>
                    <a:pt x="9594" y="1059"/>
                    <a:pt x="9668" y="1232"/>
                    <a:pt x="9660" y="1240"/>
                  </a:cubicBezTo>
                  <a:cubicBezTo>
                    <a:pt x="9652" y="1264"/>
                    <a:pt x="9135" y="1281"/>
                    <a:pt x="9004" y="1305"/>
                  </a:cubicBezTo>
                  <a:cubicBezTo>
                    <a:pt x="8881" y="1322"/>
                    <a:pt x="8848" y="1256"/>
                    <a:pt x="8905" y="1248"/>
                  </a:cubicBezTo>
                  <a:close/>
                  <a:moveTo>
                    <a:pt x="10300" y="1133"/>
                  </a:moveTo>
                  <a:cubicBezTo>
                    <a:pt x="10407" y="1133"/>
                    <a:pt x="10604" y="1117"/>
                    <a:pt x="10612" y="1141"/>
                  </a:cubicBezTo>
                  <a:cubicBezTo>
                    <a:pt x="10620" y="1158"/>
                    <a:pt x="10440" y="1207"/>
                    <a:pt x="10341" y="1232"/>
                  </a:cubicBezTo>
                  <a:cubicBezTo>
                    <a:pt x="10243" y="1264"/>
                    <a:pt x="10054" y="1232"/>
                    <a:pt x="10013" y="1199"/>
                  </a:cubicBezTo>
                  <a:cubicBezTo>
                    <a:pt x="9972" y="1174"/>
                    <a:pt x="9923" y="1125"/>
                    <a:pt x="9964" y="1108"/>
                  </a:cubicBezTo>
                  <a:cubicBezTo>
                    <a:pt x="10005" y="1092"/>
                    <a:pt x="10046" y="1100"/>
                    <a:pt x="10300" y="1133"/>
                  </a:cubicBezTo>
                  <a:close/>
                  <a:moveTo>
                    <a:pt x="10932" y="870"/>
                  </a:moveTo>
                  <a:cubicBezTo>
                    <a:pt x="10932" y="920"/>
                    <a:pt x="10875" y="1010"/>
                    <a:pt x="10916" y="1018"/>
                  </a:cubicBezTo>
                  <a:cubicBezTo>
                    <a:pt x="10949" y="1018"/>
                    <a:pt x="11113" y="1002"/>
                    <a:pt x="11105" y="944"/>
                  </a:cubicBezTo>
                  <a:cubicBezTo>
                    <a:pt x="11096" y="887"/>
                    <a:pt x="10981" y="756"/>
                    <a:pt x="10932" y="870"/>
                  </a:cubicBezTo>
                  <a:close/>
                  <a:moveTo>
                    <a:pt x="12803" y="403"/>
                  </a:moveTo>
                  <a:cubicBezTo>
                    <a:pt x="12688" y="419"/>
                    <a:pt x="12656" y="452"/>
                    <a:pt x="12697" y="477"/>
                  </a:cubicBezTo>
                  <a:cubicBezTo>
                    <a:pt x="12746" y="501"/>
                    <a:pt x="12943" y="616"/>
                    <a:pt x="12951" y="542"/>
                  </a:cubicBezTo>
                  <a:cubicBezTo>
                    <a:pt x="12951" y="468"/>
                    <a:pt x="12943" y="435"/>
                    <a:pt x="12926" y="403"/>
                  </a:cubicBezTo>
                  <a:cubicBezTo>
                    <a:pt x="12902" y="378"/>
                    <a:pt x="12894" y="370"/>
                    <a:pt x="12803" y="403"/>
                  </a:cubicBezTo>
                  <a:close/>
                  <a:moveTo>
                    <a:pt x="12221" y="657"/>
                  </a:moveTo>
                  <a:cubicBezTo>
                    <a:pt x="12155" y="715"/>
                    <a:pt x="12073" y="747"/>
                    <a:pt x="12098" y="772"/>
                  </a:cubicBezTo>
                  <a:cubicBezTo>
                    <a:pt x="12122" y="788"/>
                    <a:pt x="12253" y="805"/>
                    <a:pt x="12270" y="756"/>
                  </a:cubicBezTo>
                  <a:cubicBezTo>
                    <a:pt x="12286" y="715"/>
                    <a:pt x="12311" y="608"/>
                    <a:pt x="12221" y="657"/>
                  </a:cubicBezTo>
                  <a:close/>
                  <a:moveTo>
                    <a:pt x="13583" y="206"/>
                  </a:moveTo>
                  <a:cubicBezTo>
                    <a:pt x="13493" y="345"/>
                    <a:pt x="13361" y="427"/>
                    <a:pt x="13435" y="444"/>
                  </a:cubicBezTo>
                  <a:cubicBezTo>
                    <a:pt x="13501" y="460"/>
                    <a:pt x="13829" y="148"/>
                    <a:pt x="13846" y="107"/>
                  </a:cubicBezTo>
                  <a:cubicBezTo>
                    <a:pt x="13862" y="74"/>
                    <a:pt x="13813" y="9"/>
                    <a:pt x="13714" y="9"/>
                  </a:cubicBezTo>
                  <a:cubicBezTo>
                    <a:pt x="13616" y="1"/>
                    <a:pt x="13657" y="99"/>
                    <a:pt x="13583" y="206"/>
                  </a:cubicBezTo>
                  <a:close/>
                  <a:moveTo>
                    <a:pt x="551" y="255"/>
                  </a:moveTo>
                  <a:cubicBezTo>
                    <a:pt x="329" y="255"/>
                    <a:pt x="222" y="230"/>
                    <a:pt x="173" y="271"/>
                  </a:cubicBezTo>
                  <a:cubicBezTo>
                    <a:pt x="124" y="312"/>
                    <a:pt x="1" y="386"/>
                    <a:pt x="58" y="427"/>
                  </a:cubicBezTo>
                  <a:cubicBezTo>
                    <a:pt x="116" y="468"/>
                    <a:pt x="354" y="501"/>
                    <a:pt x="419" y="542"/>
                  </a:cubicBezTo>
                  <a:cubicBezTo>
                    <a:pt x="477" y="583"/>
                    <a:pt x="477" y="427"/>
                    <a:pt x="526" y="411"/>
                  </a:cubicBezTo>
                  <a:cubicBezTo>
                    <a:pt x="567" y="403"/>
                    <a:pt x="822" y="468"/>
                    <a:pt x="822" y="411"/>
                  </a:cubicBezTo>
                  <a:cubicBezTo>
                    <a:pt x="822" y="353"/>
                    <a:pt x="739" y="255"/>
                    <a:pt x="551" y="25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74"/>
            <p:cNvSpPr/>
            <p:nvPr/>
          </p:nvSpPr>
          <p:spPr>
            <a:xfrm>
              <a:off x="6735575" y="1852975"/>
              <a:ext cx="346550" cy="48650"/>
            </a:xfrm>
            <a:custGeom>
              <a:avLst/>
              <a:gdLst/>
              <a:ahLst/>
              <a:cxnLst/>
              <a:rect l="l" t="t" r="r" b="b"/>
              <a:pathLst>
                <a:path w="13862" h="1946" fill="none" extrusionOk="0">
                  <a:moveTo>
                    <a:pt x="953" y="739"/>
                  </a:moveTo>
                  <a:cubicBezTo>
                    <a:pt x="854" y="805"/>
                    <a:pt x="608" y="805"/>
                    <a:pt x="682" y="862"/>
                  </a:cubicBezTo>
                  <a:cubicBezTo>
                    <a:pt x="748" y="928"/>
                    <a:pt x="1109" y="985"/>
                    <a:pt x="1109" y="903"/>
                  </a:cubicBezTo>
                  <a:cubicBezTo>
                    <a:pt x="1117" y="821"/>
                    <a:pt x="1355" y="698"/>
                    <a:pt x="953" y="739"/>
                  </a:cubicBezTo>
                  <a:close/>
                  <a:moveTo>
                    <a:pt x="3702" y="1207"/>
                  </a:moveTo>
                  <a:cubicBezTo>
                    <a:pt x="3636" y="1232"/>
                    <a:pt x="3464" y="1322"/>
                    <a:pt x="3480" y="1355"/>
                  </a:cubicBezTo>
                  <a:cubicBezTo>
                    <a:pt x="3505" y="1396"/>
                    <a:pt x="3628" y="1543"/>
                    <a:pt x="3645" y="1494"/>
                  </a:cubicBezTo>
                  <a:cubicBezTo>
                    <a:pt x="3653" y="1445"/>
                    <a:pt x="3612" y="1387"/>
                    <a:pt x="3686" y="1363"/>
                  </a:cubicBezTo>
                  <a:cubicBezTo>
                    <a:pt x="3768" y="1346"/>
                    <a:pt x="3842" y="1404"/>
                    <a:pt x="3866" y="1355"/>
                  </a:cubicBezTo>
                  <a:cubicBezTo>
                    <a:pt x="3891" y="1297"/>
                    <a:pt x="3924" y="1223"/>
                    <a:pt x="3883" y="1141"/>
                  </a:cubicBezTo>
                  <a:cubicBezTo>
                    <a:pt x="3842" y="1059"/>
                    <a:pt x="3809" y="1174"/>
                    <a:pt x="3702" y="1207"/>
                  </a:cubicBezTo>
                  <a:close/>
                  <a:moveTo>
                    <a:pt x="4769" y="1740"/>
                  </a:moveTo>
                  <a:cubicBezTo>
                    <a:pt x="4876" y="1839"/>
                    <a:pt x="4884" y="1937"/>
                    <a:pt x="4974" y="1937"/>
                  </a:cubicBezTo>
                  <a:cubicBezTo>
                    <a:pt x="5056" y="1937"/>
                    <a:pt x="5294" y="1946"/>
                    <a:pt x="5220" y="1896"/>
                  </a:cubicBezTo>
                  <a:cubicBezTo>
                    <a:pt x="5146" y="1847"/>
                    <a:pt x="4949" y="1765"/>
                    <a:pt x="4867" y="1675"/>
                  </a:cubicBezTo>
                  <a:cubicBezTo>
                    <a:pt x="4777" y="1584"/>
                    <a:pt x="4695" y="1625"/>
                    <a:pt x="4769" y="1740"/>
                  </a:cubicBezTo>
                  <a:close/>
                  <a:moveTo>
                    <a:pt x="6829" y="1396"/>
                  </a:moveTo>
                  <a:cubicBezTo>
                    <a:pt x="6977" y="1576"/>
                    <a:pt x="7009" y="1683"/>
                    <a:pt x="7059" y="1658"/>
                  </a:cubicBezTo>
                  <a:cubicBezTo>
                    <a:pt x="7100" y="1625"/>
                    <a:pt x="7059" y="1502"/>
                    <a:pt x="7108" y="1478"/>
                  </a:cubicBezTo>
                  <a:cubicBezTo>
                    <a:pt x="7157" y="1445"/>
                    <a:pt x="7288" y="1420"/>
                    <a:pt x="7231" y="1379"/>
                  </a:cubicBezTo>
                  <a:cubicBezTo>
                    <a:pt x="7174" y="1338"/>
                    <a:pt x="7083" y="1371"/>
                    <a:pt x="6952" y="1338"/>
                  </a:cubicBezTo>
                  <a:cubicBezTo>
                    <a:pt x="6821" y="1305"/>
                    <a:pt x="6739" y="1322"/>
                    <a:pt x="6829" y="1396"/>
                  </a:cubicBezTo>
                  <a:close/>
                  <a:moveTo>
                    <a:pt x="7477" y="1445"/>
                  </a:moveTo>
                  <a:cubicBezTo>
                    <a:pt x="7370" y="1486"/>
                    <a:pt x="7264" y="1535"/>
                    <a:pt x="7297" y="1552"/>
                  </a:cubicBezTo>
                  <a:cubicBezTo>
                    <a:pt x="7329" y="1568"/>
                    <a:pt x="7625" y="1609"/>
                    <a:pt x="7625" y="1543"/>
                  </a:cubicBezTo>
                  <a:cubicBezTo>
                    <a:pt x="7625" y="1478"/>
                    <a:pt x="7666" y="1412"/>
                    <a:pt x="7633" y="1396"/>
                  </a:cubicBezTo>
                  <a:cubicBezTo>
                    <a:pt x="7600" y="1379"/>
                    <a:pt x="7543" y="1420"/>
                    <a:pt x="7477" y="1445"/>
                  </a:cubicBezTo>
                  <a:close/>
                  <a:moveTo>
                    <a:pt x="8076" y="1404"/>
                  </a:moveTo>
                  <a:cubicBezTo>
                    <a:pt x="7986" y="1412"/>
                    <a:pt x="7945" y="1371"/>
                    <a:pt x="7920" y="1412"/>
                  </a:cubicBezTo>
                  <a:cubicBezTo>
                    <a:pt x="7896" y="1445"/>
                    <a:pt x="7937" y="1478"/>
                    <a:pt x="7871" y="1478"/>
                  </a:cubicBezTo>
                  <a:cubicBezTo>
                    <a:pt x="7805" y="1478"/>
                    <a:pt x="7756" y="1486"/>
                    <a:pt x="7764" y="1519"/>
                  </a:cubicBezTo>
                  <a:cubicBezTo>
                    <a:pt x="7764" y="1552"/>
                    <a:pt x="7830" y="1666"/>
                    <a:pt x="7896" y="1642"/>
                  </a:cubicBezTo>
                  <a:cubicBezTo>
                    <a:pt x="7953" y="1617"/>
                    <a:pt x="7970" y="1535"/>
                    <a:pt x="8043" y="1511"/>
                  </a:cubicBezTo>
                  <a:cubicBezTo>
                    <a:pt x="8125" y="1486"/>
                    <a:pt x="8191" y="1470"/>
                    <a:pt x="8183" y="1445"/>
                  </a:cubicBezTo>
                  <a:cubicBezTo>
                    <a:pt x="8183" y="1412"/>
                    <a:pt x="8125" y="1396"/>
                    <a:pt x="8076" y="1404"/>
                  </a:cubicBezTo>
                  <a:close/>
                  <a:moveTo>
                    <a:pt x="9726" y="797"/>
                  </a:moveTo>
                  <a:cubicBezTo>
                    <a:pt x="9644" y="903"/>
                    <a:pt x="9660" y="953"/>
                    <a:pt x="9685" y="961"/>
                  </a:cubicBezTo>
                  <a:cubicBezTo>
                    <a:pt x="9718" y="977"/>
                    <a:pt x="9849" y="1035"/>
                    <a:pt x="9874" y="969"/>
                  </a:cubicBezTo>
                  <a:cubicBezTo>
                    <a:pt x="9898" y="903"/>
                    <a:pt x="9841" y="739"/>
                    <a:pt x="9726" y="797"/>
                  </a:cubicBezTo>
                  <a:close/>
                  <a:moveTo>
                    <a:pt x="8905" y="1248"/>
                  </a:moveTo>
                  <a:cubicBezTo>
                    <a:pt x="8971" y="1223"/>
                    <a:pt x="9184" y="1223"/>
                    <a:pt x="9266" y="1182"/>
                  </a:cubicBezTo>
                  <a:cubicBezTo>
                    <a:pt x="9348" y="1141"/>
                    <a:pt x="9480" y="1051"/>
                    <a:pt x="9537" y="1051"/>
                  </a:cubicBezTo>
                  <a:cubicBezTo>
                    <a:pt x="9594" y="1059"/>
                    <a:pt x="9668" y="1232"/>
                    <a:pt x="9660" y="1240"/>
                  </a:cubicBezTo>
                  <a:cubicBezTo>
                    <a:pt x="9652" y="1264"/>
                    <a:pt x="9135" y="1281"/>
                    <a:pt x="9004" y="1305"/>
                  </a:cubicBezTo>
                  <a:cubicBezTo>
                    <a:pt x="8881" y="1322"/>
                    <a:pt x="8848" y="1256"/>
                    <a:pt x="8905" y="1248"/>
                  </a:cubicBezTo>
                  <a:close/>
                  <a:moveTo>
                    <a:pt x="10300" y="1133"/>
                  </a:moveTo>
                  <a:cubicBezTo>
                    <a:pt x="10407" y="1133"/>
                    <a:pt x="10604" y="1117"/>
                    <a:pt x="10612" y="1141"/>
                  </a:cubicBezTo>
                  <a:cubicBezTo>
                    <a:pt x="10620" y="1158"/>
                    <a:pt x="10440" y="1207"/>
                    <a:pt x="10341" y="1232"/>
                  </a:cubicBezTo>
                  <a:cubicBezTo>
                    <a:pt x="10243" y="1264"/>
                    <a:pt x="10054" y="1232"/>
                    <a:pt x="10013" y="1199"/>
                  </a:cubicBezTo>
                  <a:cubicBezTo>
                    <a:pt x="9972" y="1174"/>
                    <a:pt x="9923" y="1125"/>
                    <a:pt x="9964" y="1108"/>
                  </a:cubicBezTo>
                  <a:cubicBezTo>
                    <a:pt x="10005" y="1092"/>
                    <a:pt x="10046" y="1100"/>
                    <a:pt x="10300" y="1133"/>
                  </a:cubicBezTo>
                  <a:close/>
                  <a:moveTo>
                    <a:pt x="10932" y="870"/>
                  </a:moveTo>
                  <a:cubicBezTo>
                    <a:pt x="10932" y="920"/>
                    <a:pt x="10875" y="1010"/>
                    <a:pt x="10916" y="1018"/>
                  </a:cubicBezTo>
                  <a:cubicBezTo>
                    <a:pt x="10949" y="1018"/>
                    <a:pt x="11113" y="1002"/>
                    <a:pt x="11105" y="944"/>
                  </a:cubicBezTo>
                  <a:cubicBezTo>
                    <a:pt x="11096" y="887"/>
                    <a:pt x="10981" y="756"/>
                    <a:pt x="10932" y="870"/>
                  </a:cubicBezTo>
                  <a:close/>
                  <a:moveTo>
                    <a:pt x="12803" y="403"/>
                  </a:moveTo>
                  <a:cubicBezTo>
                    <a:pt x="12688" y="419"/>
                    <a:pt x="12656" y="452"/>
                    <a:pt x="12697" y="477"/>
                  </a:cubicBezTo>
                  <a:cubicBezTo>
                    <a:pt x="12746" y="501"/>
                    <a:pt x="12943" y="616"/>
                    <a:pt x="12951" y="542"/>
                  </a:cubicBezTo>
                  <a:cubicBezTo>
                    <a:pt x="12951" y="468"/>
                    <a:pt x="12943" y="435"/>
                    <a:pt x="12926" y="403"/>
                  </a:cubicBezTo>
                  <a:cubicBezTo>
                    <a:pt x="12902" y="378"/>
                    <a:pt x="12894" y="370"/>
                    <a:pt x="12803" y="403"/>
                  </a:cubicBezTo>
                  <a:close/>
                  <a:moveTo>
                    <a:pt x="12221" y="657"/>
                  </a:moveTo>
                  <a:cubicBezTo>
                    <a:pt x="12155" y="715"/>
                    <a:pt x="12073" y="747"/>
                    <a:pt x="12098" y="772"/>
                  </a:cubicBezTo>
                  <a:cubicBezTo>
                    <a:pt x="12122" y="788"/>
                    <a:pt x="12253" y="805"/>
                    <a:pt x="12270" y="756"/>
                  </a:cubicBezTo>
                  <a:cubicBezTo>
                    <a:pt x="12286" y="715"/>
                    <a:pt x="12311" y="608"/>
                    <a:pt x="12221" y="657"/>
                  </a:cubicBezTo>
                  <a:close/>
                  <a:moveTo>
                    <a:pt x="13583" y="206"/>
                  </a:moveTo>
                  <a:cubicBezTo>
                    <a:pt x="13493" y="345"/>
                    <a:pt x="13361" y="427"/>
                    <a:pt x="13435" y="444"/>
                  </a:cubicBezTo>
                  <a:cubicBezTo>
                    <a:pt x="13501" y="460"/>
                    <a:pt x="13829" y="148"/>
                    <a:pt x="13846" y="107"/>
                  </a:cubicBezTo>
                  <a:cubicBezTo>
                    <a:pt x="13862" y="74"/>
                    <a:pt x="13813" y="9"/>
                    <a:pt x="13714" y="9"/>
                  </a:cubicBezTo>
                  <a:cubicBezTo>
                    <a:pt x="13616" y="1"/>
                    <a:pt x="13657" y="99"/>
                    <a:pt x="13583" y="206"/>
                  </a:cubicBezTo>
                  <a:close/>
                  <a:moveTo>
                    <a:pt x="551" y="255"/>
                  </a:moveTo>
                  <a:cubicBezTo>
                    <a:pt x="329" y="255"/>
                    <a:pt x="222" y="230"/>
                    <a:pt x="173" y="271"/>
                  </a:cubicBezTo>
                  <a:cubicBezTo>
                    <a:pt x="124" y="312"/>
                    <a:pt x="1" y="386"/>
                    <a:pt x="58" y="427"/>
                  </a:cubicBezTo>
                  <a:cubicBezTo>
                    <a:pt x="116" y="468"/>
                    <a:pt x="354" y="501"/>
                    <a:pt x="419" y="542"/>
                  </a:cubicBezTo>
                  <a:cubicBezTo>
                    <a:pt x="477" y="583"/>
                    <a:pt x="477" y="427"/>
                    <a:pt x="526" y="411"/>
                  </a:cubicBezTo>
                  <a:cubicBezTo>
                    <a:pt x="567" y="403"/>
                    <a:pt x="822" y="468"/>
                    <a:pt x="822" y="411"/>
                  </a:cubicBezTo>
                  <a:cubicBezTo>
                    <a:pt x="822" y="353"/>
                    <a:pt x="739" y="255"/>
                    <a:pt x="551" y="25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74"/>
            <p:cNvSpPr/>
            <p:nvPr/>
          </p:nvSpPr>
          <p:spPr>
            <a:xfrm>
              <a:off x="6619050" y="3106550"/>
              <a:ext cx="74100" cy="182200"/>
            </a:xfrm>
            <a:custGeom>
              <a:avLst/>
              <a:gdLst/>
              <a:ahLst/>
              <a:cxnLst/>
              <a:rect l="l" t="t" r="r" b="b"/>
              <a:pathLst>
                <a:path w="2964" h="7288" extrusionOk="0">
                  <a:moveTo>
                    <a:pt x="1158" y="2627"/>
                  </a:moveTo>
                  <a:cubicBezTo>
                    <a:pt x="1108" y="2700"/>
                    <a:pt x="1018" y="2733"/>
                    <a:pt x="1100" y="2766"/>
                  </a:cubicBezTo>
                  <a:cubicBezTo>
                    <a:pt x="1182" y="2799"/>
                    <a:pt x="1297" y="2766"/>
                    <a:pt x="1289" y="2709"/>
                  </a:cubicBezTo>
                  <a:cubicBezTo>
                    <a:pt x="1272" y="2651"/>
                    <a:pt x="1240" y="2586"/>
                    <a:pt x="1158" y="2627"/>
                  </a:cubicBezTo>
                  <a:close/>
                  <a:moveTo>
                    <a:pt x="1117" y="2274"/>
                  </a:moveTo>
                  <a:cubicBezTo>
                    <a:pt x="1092" y="2380"/>
                    <a:pt x="1092" y="2512"/>
                    <a:pt x="1133" y="2487"/>
                  </a:cubicBezTo>
                  <a:cubicBezTo>
                    <a:pt x="1166" y="2462"/>
                    <a:pt x="1264" y="2462"/>
                    <a:pt x="1240" y="2380"/>
                  </a:cubicBezTo>
                  <a:cubicBezTo>
                    <a:pt x="1215" y="2290"/>
                    <a:pt x="1141" y="2142"/>
                    <a:pt x="1117" y="2274"/>
                  </a:cubicBezTo>
                  <a:close/>
                  <a:moveTo>
                    <a:pt x="452" y="1822"/>
                  </a:moveTo>
                  <a:cubicBezTo>
                    <a:pt x="460" y="1880"/>
                    <a:pt x="460" y="1995"/>
                    <a:pt x="501" y="1954"/>
                  </a:cubicBezTo>
                  <a:cubicBezTo>
                    <a:pt x="542" y="1921"/>
                    <a:pt x="599" y="1913"/>
                    <a:pt x="575" y="1847"/>
                  </a:cubicBezTo>
                  <a:cubicBezTo>
                    <a:pt x="550" y="1781"/>
                    <a:pt x="444" y="1650"/>
                    <a:pt x="452" y="1822"/>
                  </a:cubicBezTo>
                  <a:close/>
                  <a:moveTo>
                    <a:pt x="66" y="9"/>
                  </a:moveTo>
                  <a:cubicBezTo>
                    <a:pt x="181" y="25"/>
                    <a:pt x="345" y="25"/>
                    <a:pt x="304" y="58"/>
                  </a:cubicBezTo>
                  <a:cubicBezTo>
                    <a:pt x="263" y="99"/>
                    <a:pt x="50" y="279"/>
                    <a:pt x="33" y="214"/>
                  </a:cubicBezTo>
                  <a:cubicBezTo>
                    <a:pt x="25" y="156"/>
                    <a:pt x="0" y="0"/>
                    <a:pt x="66" y="9"/>
                  </a:cubicBezTo>
                  <a:close/>
                  <a:moveTo>
                    <a:pt x="690" y="731"/>
                  </a:moveTo>
                  <a:cubicBezTo>
                    <a:pt x="690" y="788"/>
                    <a:pt x="673" y="829"/>
                    <a:pt x="706" y="838"/>
                  </a:cubicBezTo>
                  <a:cubicBezTo>
                    <a:pt x="747" y="854"/>
                    <a:pt x="911" y="887"/>
                    <a:pt x="895" y="846"/>
                  </a:cubicBezTo>
                  <a:cubicBezTo>
                    <a:pt x="887" y="805"/>
                    <a:pt x="821" y="788"/>
                    <a:pt x="772" y="723"/>
                  </a:cubicBezTo>
                  <a:cubicBezTo>
                    <a:pt x="723" y="665"/>
                    <a:pt x="682" y="657"/>
                    <a:pt x="690" y="731"/>
                  </a:cubicBezTo>
                  <a:close/>
                  <a:moveTo>
                    <a:pt x="977" y="3931"/>
                  </a:moveTo>
                  <a:cubicBezTo>
                    <a:pt x="961" y="4014"/>
                    <a:pt x="928" y="4022"/>
                    <a:pt x="969" y="4055"/>
                  </a:cubicBezTo>
                  <a:cubicBezTo>
                    <a:pt x="1018" y="4087"/>
                    <a:pt x="1084" y="4071"/>
                    <a:pt x="1108" y="4145"/>
                  </a:cubicBezTo>
                  <a:cubicBezTo>
                    <a:pt x="1141" y="4227"/>
                    <a:pt x="1149" y="4407"/>
                    <a:pt x="1174" y="4416"/>
                  </a:cubicBezTo>
                  <a:cubicBezTo>
                    <a:pt x="1207" y="4416"/>
                    <a:pt x="1428" y="4375"/>
                    <a:pt x="1412" y="4301"/>
                  </a:cubicBezTo>
                  <a:cubicBezTo>
                    <a:pt x="1396" y="4227"/>
                    <a:pt x="1223" y="4161"/>
                    <a:pt x="1199" y="4096"/>
                  </a:cubicBezTo>
                  <a:cubicBezTo>
                    <a:pt x="1174" y="4030"/>
                    <a:pt x="1084" y="3858"/>
                    <a:pt x="1059" y="3841"/>
                  </a:cubicBezTo>
                  <a:cubicBezTo>
                    <a:pt x="1034" y="3833"/>
                    <a:pt x="985" y="3841"/>
                    <a:pt x="977" y="3931"/>
                  </a:cubicBezTo>
                  <a:close/>
                  <a:moveTo>
                    <a:pt x="1428" y="3480"/>
                  </a:moveTo>
                  <a:cubicBezTo>
                    <a:pt x="1363" y="3513"/>
                    <a:pt x="1256" y="3505"/>
                    <a:pt x="1289" y="3554"/>
                  </a:cubicBezTo>
                  <a:cubicBezTo>
                    <a:pt x="1322" y="3611"/>
                    <a:pt x="1396" y="3661"/>
                    <a:pt x="1445" y="3628"/>
                  </a:cubicBezTo>
                  <a:cubicBezTo>
                    <a:pt x="1494" y="3603"/>
                    <a:pt x="1593" y="3505"/>
                    <a:pt x="1576" y="3455"/>
                  </a:cubicBezTo>
                  <a:cubicBezTo>
                    <a:pt x="1560" y="3406"/>
                    <a:pt x="1494" y="3439"/>
                    <a:pt x="1428" y="3480"/>
                  </a:cubicBezTo>
                  <a:close/>
                  <a:moveTo>
                    <a:pt x="1634" y="4046"/>
                  </a:moveTo>
                  <a:cubicBezTo>
                    <a:pt x="1584" y="4104"/>
                    <a:pt x="1527" y="4104"/>
                    <a:pt x="1527" y="4145"/>
                  </a:cubicBezTo>
                  <a:cubicBezTo>
                    <a:pt x="1527" y="4186"/>
                    <a:pt x="1666" y="4260"/>
                    <a:pt x="1707" y="4260"/>
                  </a:cubicBezTo>
                  <a:cubicBezTo>
                    <a:pt x="1757" y="4251"/>
                    <a:pt x="1814" y="4243"/>
                    <a:pt x="1814" y="4178"/>
                  </a:cubicBezTo>
                  <a:cubicBezTo>
                    <a:pt x="1806" y="4112"/>
                    <a:pt x="1716" y="3997"/>
                    <a:pt x="1634" y="4046"/>
                  </a:cubicBezTo>
                  <a:close/>
                  <a:moveTo>
                    <a:pt x="1666" y="4457"/>
                  </a:moveTo>
                  <a:cubicBezTo>
                    <a:pt x="1666" y="4547"/>
                    <a:pt x="1584" y="4596"/>
                    <a:pt x="1675" y="4604"/>
                  </a:cubicBezTo>
                  <a:cubicBezTo>
                    <a:pt x="1765" y="4613"/>
                    <a:pt x="1904" y="4711"/>
                    <a:pt x="1896" y="4629"/>
                  </a:cubicBezTo>
                  <a:cubicBezTo>
                    <a:pt x="1880" y="4555"/>
                    <a:pt x="1847" y="4580"/>
                    <a:pt x="1789" y="4498"/>
                  </a:cubicBezTo>
                  <a:cubicBezTo>
                    <a:pt x="1732" y="4416"/>
                    <a:pt x="1666" y="4350"/>
                    <a:pt x="1666" y="4457"/>
                  </a:cubicBezTo>
                  <a:close/>
                  <a:moveTo>
                    <a:pt x="1748" y="5105"/>
                  </a:moveTo>
                  <a:cubicBezTo>
                    <a:pt x="1724" y="5195"/>
                    <a:pt x="1642" y="5171"/>
                    <a:pt x="1675" y="5236"/>
                  </a:cubicBezTo>
                  <a:cubicBezTo>
                    <a:pt x="1699" y="5302"/>
                    <a:pt x="1757" y="5327"/>
                    <a:pt x="1814" y="5327"/>
                  </a:cubicBezTo>
                  <a:cubicBezTo>
                    <a:pt x="1863" y="5327"/>
                    <a:pt x="1954" y="5302"/>
                    <a:pt x="1962" y="5245"/>
                  </a:cubicBezTo>
                  <a:cubicBezTo>
                    <a:pt x="1970" y="5179"/>
                    <a:pt x="1896" y="5203"/>
                    <a:pt x="1855" y="5138"/>
                  </a:cubicBezTo>
                  <a:cubicBezTo>
                    <a:pt x="1822" y="5072"/>
                    <a:pt x="1773" y="5023"/>
                    <a:pt x="1748" y="5105"/>
                  </a:cubicBezTo>
                  <a:close/>
                  <a:moveTo>
                    <a:pt x="2503" y="6147"/>
                  </a:moveTo>
                  <a:cubicBezTo>
                    <a:pt x="2569" y="6147"/>
                    <a:pt x="2364" y="5893"/>
                    <a:pt x="2331" y="5860"/>
                  </a:cubicBezTo>
                  <a:cubicBezTo>
                    <a:pt x="2298" y="5819"/>
                    <a:pt x="2208" y="5827"/>
                    <a:pt x="2200" y="5860"/>
                  </a:cubicBezTo>
                  <a:cubicBezTo>
                    <a:pt x="2159" y="5967"/>
                    <a:pt x="2348" y="6147"/>
                    <a:pt x="2503" y="6147"/>
                  </a:cubicBezTo>
                  <a:close/>
                  <a:moveTo>
                    <a:pt x="2503" y="6500"/>
                  </a:moveTo>
                  <a:cubicBezTo>
                    <a:pt x="2569" y="6558"/>
                    <a:pt x="2635" y="6533"/>
                    <a:pt x="2643" y="6590"/>
                  </a:cubicBezTo>
                  <a:cubicBezTo>
                    <a:pt x="2643" y="6648"/>
                    <a:pt x="2651" y="6738"/>
                    <a:pt x="2602" y="6722"/>
                  </a:cubicBezTo>
                  <a:cubicBezTo>
                    <a:pt x="2553" y="6697"/>
                    <a:pt x="2454" y="6697"/>
                    <a:pt x="2438" y="6615"/>
                  </a:cubicBezTo>
                  <a:cubicBezTo>
                    <a:pt x="2421" y="6541"/>
                    <a:pt x="2372" y="6467"/>
                    <a:pt x="2397" y="6451"/>
                  </a:cubicBezTo>
                  <a:cubicBezTo>
                    <a:pt x="2430" y="6443"/>
                    <a:pt x="2479" y="6459"/>
                    <a:pt x="2503" y="6500"/>
                  </a:cubicBezTo>
                  <a:close/>
                  <a:moveTo>
                    <a:pt x="2758" y="7124"/>
                  </a:moveTo>
                  <a:cubicBezTo>
                    <a:pt x="2799" y="7189"/>
                    <a:pt x="2930" y="7288"/>
                    <a:pt x="2930" y="7239"/>
                  </a:cubicBezTo>
                  <a:cubicBezTo>
                    <a:pt x="2938" y="7189"/>
                    <a:pt x="2963" y="7148"/>
                    <a:pt x="2897" y="7099"/>
                  </a:cubicBezTo>
                  <a:cubicBezTo>
                    <a:pt x="2832" y="7042"/>
                    <a:pt x="2832" y="7001"/>
                    <a:pt x="2782" y="7017"/>
                  </a:cubicBezTo>
                  <a:cubicBezTo>
                    <a:pt x="2725" y="7034"/>
                    <a:pt x="2741" y="7107"/>
                    <a:pt x="2758" y="7124"/>
                  </a:cubicBezTo>
                  <a:close/>
                  <a:moveTo>
                    <a:pt x="526" y="2988"/>
                  </a:moveTo>
                  <a:cubicBezTo>
                    <a:pt x="501" y="3045"/>
                    <a:pt x="526" y="3242"/>
                    <a:pt x="542" y="3324"/>
                  </a:cubicBezTo>
                  <a:cubicBezTo>
                    <a:pt x="558" y="3406"/>
                    <a:pt x="517" y="3480"/>
                    <a:pt x="558" y="3554"/>
                  </a:cubicBezTo>
                  <a:cubicBezTo>
                    <a:pt x="599" y="3628"/>
                    <a:pt x="599" y="3718"/>
                    <a:pt x="673" y="3702"/>
                  </a:cubicBezTo>
                  <a:cubicBezTo>
                    <a:pt x="739" y="3685"/>
                    <a:pt x="895" y="3644"/>
                    <a:pt x="961" y="3603"/>
                  </a:cubicBezTo>
                  <a:cubicBezTo>
                    <a:pt x="1018" y="3570"/>
                    <a:pt x="829" y="3127"/>
                    <a:pt x="813" y="3176"/>
                  </a:cubicBezTo>
                  <a:cubicBezTo>
                    <a:pt x="796" y="3226"/>
                    <a:pt x="796" y="3332"/>
                    <a:pt x="764" y="3341"/>
                  </a:cubicBezTo>
                  <a:cubicBezTo>
                    <a:pt x="739" y="3349"/>
                    <a:pt x="649" y="3332"/>
                    <a:pt x="657" y="3283"/>
                  </a:cubicBezTo>
                  <a:cubicBezTo>
                    <a:pt x="665" y="3234"/>
                    <a:pt x="706" y="3176"/>
                    <a:pt x="665" y="3103"/>
                  </a:cubicBezTo>
                  <a:cubicBezTo>
                    <a:pt x="616" y="3037"/>
                    <a:pt x="608" y="2947"/>
                    <a:pt x="526" y="298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74"/>
            <p:cNvSpPr/>
            <p:nvPr/>
          </p:nvSpPr>
          <p:spPr>
            <a:xfrm>
              <a:off x="6619050" y="3106550"/>
              <a:ext cx="74100" cy="182200"/>
            </a:xfrm>
            <a:custGeom>
              <a:avLst/>
              <a:gdLst/>
              <a:ahLst/>
              <a:cxnLst/>
              <a:rect l="l" t="t" r="r" b="b"/>
              <a:pathLst>
                <a:path w="2964" h="7288" fill="none" extrusionOk="0">
                  <a:moveTo>
                    <a:pt x="1158" y="2627"/>
                  </a:moveTo>
                  <a:cubicBezTo>
                    <a:pt x="1108" y="2700"/>
                    <a:pt x="1018" y="2733"/>
                    <a:pt x="1100" y="2766"/>
                  </a:cubicBezTo>
                  <a:cubicBezTo>
                    <a:pt x="1182" y="2799"/>
                    <a:pt x="1297" y="2766"/>
                    <a:pt x="1289" y="2709"/>
                  </a:cubicBezTo>
                  <a:cubicBezTo>
                    <a:pt x="1272" y="2651"/>
                    <a:pt x="1240" y="2586"/>
                    <a:pt x="1158" y="2627"/>
                  </a:cubicBezTo>
                  <a:close/>
                  <a:moveTo>
                    <a:pt x="1117" y="2274"/>
                  </a:moveTo>
                  <a:cubicBezTo>
                    <a:pt x="1092" y="2380"/>
                    <a:pt x="1092" y="2512"/>
                    <a:pt x="1133" y="2487"/>
                  </a:cubicBezTo>
                  <a:cubicBezTo>
                    <a:pt x="1166" y="2462"/>
                    <a:pt x="1264" y="2462"/>
                    <a:pt x="1240" y="2380"/>
                  </a:cubicBezTo>
                  <a:cubicBezTo>
                    <a:pt x="1215" y="2290"/>
                    <a:pt x="1141" y="2142"/>
                    <a:pt x="1117" y="2274"/>
                  </a:cubicBezTo>
                  <a:close/>
                  <a:moveTo>
                    <a:pt x="452" y="1822"/>
                  </a:moveTo>
                  <a:cubicBezTo>
                    <a:pt x="460" y="1880"/>
                    <a:pt x="460" y="1995"/>
                    <a:pt x="501" y="1954"/>
                  </a:cubicBezTo>
                  <a:cubicBezTo>
                    <a:pt x="542" y="1921"/>
                    <a:pt x="599" y="1913"/>
                    <a:pt x="575" y="1847"/>
                  </a:cubicBezTo>
                  <a:cubicBezTo>
                    <a:pt x="550" y="1781"/>
                    <a:pt x="444" y="1650"/>
                    <a:pt x="452" y="1822"/>
                  </a:cubicBezTo>
                  <a:close/>
                  <a:moveTo>
                    <a:pt x="66" y="9"/>
                  </a:moveTo>
                  <a:cubicBezTo>
                    <a:pt x="181" y="25"/>
                    <a:pt x="345" y="25"/>
                    <a:pt x="304" y="58"/>
                  </a:cubicBezTo>
                  <a:cubicBezTo>
                    <a:pt x="263" y="99"/>
                    <a:pt x="50" y="279"/>
                    <a:pt x="33" y="214"/>
                  </a:cubicBezTo>
                  <a:cubicBezTo>
                    <a:pt x="25" y="156"/>
                    <a:pt x="0" y="0"/>
                    <a:pt x="66" y="9"/>
                  </a:cubicBezTo>
                  <a:close/>
                  <a:moveTo>
                    <a:pt x="690" y="731"/>
                  </a:moveTo>
                  <a:cubicBezTo>
                    <a:pt x="690" y="788"/>
                    <a:pt x="673" y="829"/>
                    <a:pt x="706" y="838"/>
                  </a:cubicBezTo>
                  <a:cubicBezTo>
                    <a:pt x="747" y="854"/>
                    <a:pt x="911" y="887"/>
                    <a:pt x="895" y="846"/>
                  </a:cubicBezTo>
                  <a:cubicBezTo>
                    <a:pt x="887" y="805"/>
                    <a:pt x="821" y="788"/>
                    <a:pt x="772" y="723"/>
                  </a:cubicBezTo>
                  <a:cubicBezTo>
                    <a:pt x="723" y="665"/>
                    <a:pt x="682" y="657"/>
                    <a:pt x="690" y="731"/>
                  </a:cubicBezTo>
                  <a:close/>
                  <a:moveTo>
                    <a:pt x="977" y="3931"/>
                  </a:moveTo>
                  <a:cubicBezTo>
                    <a:pt x="961" y="4014"/>
                    <a:pt x="928" y="4022"/>
                    <a:pt x="969" y="4055"/>
                  </a:cubicBezTo>
                  <a:cubicBezTo>
                    <a:pt x="1018" y="4087"/>
                    <a:pt x="1084" y="4071"/>
                    <a:pt x="1108" y="4145"/>
                  </a:cubicBezTo>
                  <a:cubicBezTo>
                    <a:pt x="1141" y="4227"/>
                    <a:pt x="1149" y="4407"/>
                    <a:pt x="1174" y="4416"/>
                  </a:cubicBezTo>
                  <a:cubicBezTo>
                    <a:pt x="1207" y="4416"/>
                    <a:pt x="1428" y="4375"/>
                    <a:pt x="1412" y="4301"/>
                  </a:cubicBezTo>
                  <a:cubicBezTo>
                    <a:pt x="1396" y="4227"/>
                    <a:pt x="1223" y="4161"/>
                    <a:pt x="1199" y="4096"/>
                  </a:cubicBezTo>
                  <a:cubicBezTo>
                    <a:pt x="1174" y="4030"/>
                    <a:pt x="1084" y="3858"/>
                    <a:pt x="1059" y="3841"/>
                  </a:cubicBezTo>
                  <a:cubicBezTo>
                    <a:pt x="1034" y="3833"/>
                    <a:pt x="985" y="3841"/>
                    <a:pt x="977" y="3931"/>
                  </a:cubicBezTo>
                  <a:close/>
                  <a:moveTo>
                    <a:pt x="1428" y="3480"/>
                  </a:moveTo>
                  <a:cubicBezTo>
                    <a:pt x="1363" y="3513"/>
                    <a:pt x="1256" y="3505"/>
                    <a:pt x="1289" y="3554"/>
                  </a:cubicBezTo>
                  <a:cubicBezTo>
                    <a:pt x="1322" y="3611"/>
                    <a:pt x="1396" y="3661"/>
                    <a:pt x="1445" y="3628"/>
                  </a:cubicBezTo>
                  <a:cubicBezTo>
                    <a:pt x="1494" y="3603"/>
                    <a:pt x="1593" y="3505"/>
                    <a:pt x="1576" y="3455"/>
                  </a:cubicBezTo>
                  <a:cubicBezTo>
                    <a:pt x="1560" y="3406"/>
                    <a:pt x="1494" y="3439"/>
                    <a:pt x="1428" y="3480"/>
                  </a:cubicBezTo>
                  <a:close/>
                  <a:moveTo>
                    <a:pt x="1634" y="4046"/>
                  </a:moveTo>
                  <a:cubicBezTo>
                    <a:pt x="1584" y="4104"/>
                    <a:pt x="1527" y="4104"/>
                    <a:pt x="1527" y="4145"/>
                  </a:cubicBezTo>
                  <a:cubicBezTo>
                    <a:pt x="1527" y="4186"/>
                    <a:pt x="1666" y="4260"/>
                    <a:pt x="1707" y="4260"/>
                  </a:cubicBezTo>
                  <a:cubicBezTo>
                    <a:pt x="1757" y="4251"/>
                    <a:pt x="1814" y="4243"/>
                    <a:pt x="1814" y="4178"/>
                  </a:cubicBezTo>
                  <a:cubicBezTo>
                    <a:pt x="1806" y="4112"/>
                    <a:pt x="1716" y="3997"/>
                    <a:pt x="1634" y="4046"/>
                  </a:cubicBezTo>
                  <a:close/>
                  <a:moveTo>
                    <a:pt x="1666" y="4457"/>
                  </a:moveTo>
                  <a:cubicBezTo>
                    <a:pt x="1666" y="4547"/>
                    <a:pt x="1584" y="4596"/>
                    <a:pt x="1675" y="4604"/>
                  </a:cubicBezTo>
                  <a:cubicBezTo>
                    <a:pt x="1765" y="4613"/>
                    <a:pt x="1904" y="4711"/>
                    <a:pt x="1896" y="4629"/>
                  </a:cubicBezTo>
                  <a:cubicBezTo>
                    <a:pt x="1880" y="4555"/>
                    <a:pt x="1847" y="4580"/>
                    <a:pt x="1789" y="4498"/>
                  </a:cubicBezTo>
                  <a:cubicBezTo>
                    <a:pt x="1732" y="4416"/>
                    <a:pt x="1666" y="4350"/>
                    <a:pt x="1666" y="4457"/>
                  </a:cubicBezTo>
                  <a:close/>
                  <a:moveTo>
                    <a:pt x="1748" y="5105"/>
                  </a:moveTo>
                  <a:cubicBezTo>
                    <a:pt x="1724" y="5195"/>
                    <a:pt x="1642" y="5171"/>
                    <a:pt x="1675" y="5236"/>
                  </a:cubicBezTo>
                  <a:cubicBezTo>
                    <a:pt x="1699" y="5302"/>
                    <a:pt x="1757" y="5327"/>
                    <a:pt x="1814" y="5327"/>
                  </a:cubicBezTo>
                  <a:cubicBezTo>
                    <a:pt x="1863" y="5327"/>
                    <a:pt x="1954" y="5302"/>
                    <a:pt x="1962" y="5245"/>
                  </a:cubicBezTo>
                  <a:cubicBezTo>
                    <a:pt x="1970" y="5179"/>
                    <a:pt x="1896" y="5203"/>
                    <a:pt x="1855" y="5138"/>
                  </a:cubicBezTo>
                  <a:cubicBezTo>
                    <a:pt x="1822" y="5072"/>
                    <a:pt x="1773" y="5023"/>
                    <a:pt x="1748" y="5105"/>
                  </a:cubicBezTo>
                  <a:close/>
                  <a:moveTo>
                    <a:pt x="2503" y="6147"/>
                  </a:moveTo>
                  <a:cubicBezTo>
                    <a:pt x="2569" y="6147"/>
                    <a:pt x="2364" y="5893"/>
                    <a:pt x="2331" y="5860"/>
                  </a:cubicBezTo>
                  <a:cubicBezTo>
                    <a:pt x="2298" y="5819"/>
                    <a:pt x="2208" y="5827"/>
                    <a:pt x="2200" y="5860"/>
                  </a:cubicBezTo>
                  <a:cubicBezTo>
                    <a:pt x="2159" y="5967"/>
                    <a:pt x="2348" y="6147"/>
                    <a:pt x="2503" y="6147"/>
                  </a:cubicBezTo>
                  <a:close/>
                  <a:moveTo>
                    <a:pt x="2503" y="6500"/>
                  </a:moveTo>
                  <a:cubicBezTo>
                    <a:pt x="2569" y="6558"/>
                    <a:pt x="2635" y="6533"/>
                    <a:pt x="2643" y="6590"/>
                  </a:cubicBezTo>
                  <a:cubicBezTo>
                    <a:pt x="2643" y="6648"/>
                    <a:pt x="2651" y="6738"/>
                    <a:pt x="2602" y="6722"/>
                  </a:cubicBezTo>
                  <a:cubicBezTo>
                    <a:pt x="2553" y="6697"/>
                    <a:pt x="2454" y="6697"/>
                    <a:pt x="2438" y="6615"/>
                  </a:cubicBezTo>
                  <a:cubicBezTo>
                    <a:pt x="2421" y="6541"/>
                    <a:pt x="2372" y="6467"/>
                    <a:pt x="2397" y="6451"/>
                  </a:cubicBezTo>
                  <a:cubicBezTo>
                    <a:pt x="2430" y="6443"/>
                    <a:pt x="2479" y="6459"/>
                    <a:pt x="2503" y="6500"/>
                  </a:cubicBezTo>
                  <a:close/>
                  <a:moveTo>
                    <a:pt x="2758" y="7124"/>
                  </a:moveTo>
                  <a:cubicBezTo>
                    <a:pt x="2799" y="7189"/>
                    <a:pt x="2930" y="7288"/>
                    <a:pt x="2930" y="7239"/>
                  </a:cubicBezTo>
                  <a:cubicBezTo>
                    <a:pt x="2938" y="7189"/>
                    <a:pt x="2963" y="7148"/>
                    <a:pt x="2897" y="7099"/>
                  </a:cubicBezTo>
                  <a:cubicBezTo>
                    <a:pt x="2832" y="7042"/>
                    <a:pt x="2832" y="7001"/>
                    <a:pt x="2782" y="7017"/>
                  </a:cubicBezTo>
                  <a:cubicBezTo>
                    <a:pt x="2725" y="7034"/>
                    <a:pt x="2741" y="7107"/>
                    <a:pt x="2758" y="7124"/>
                  </a:cubicBezTo>
                  <a:close/>
                  <a:moveTo>
                    <a:pt x="526" y="2988"/>
                  </a:moveTo>
                  <a:cubicBezTo>
                    <a:pt x="501" y="3045"/>
                    <a:pt x="526" y="3242"/>
                    <a:pt x="542" y="3324"/>
                  </a:cubicBezTo>
                  <a:cubicBezTo>
                    <a:pt x="558" y="3406"/>
                    <a:pt x="517" y="3480"/>
                    <a:pt x="558" y="3554"/>
                  </a:cubicBezTo>
                  <a:cubicBezTo>
                    <a:pt x="599" y="3628"/>
                    <a:pt x="599" y="3718"/>
                    <a:pt x="673" y="3702"/>
                  </a:cubicBezTo>
                  <a:cubicBezTo>
                    <a:pt x="739" y="3685"/>
                    <a:pt x="895" y="3644"/>
                    <a:pt x="961" y="3603"/>
                  </a:cubicBezTo>
                  <a:cubicBezTo>
                    <a:pt x="1018" y="3570"/>
                    <a:pt x="829" y="3127"/>
                    <a:pt x="813" y="3176"/>
                  </a:cubicBezTo>
                  <a:cubicBezTo>
                    <a:pt x="796" y="3226"/>
                    <a:pt x="796" y="3332"/>
                    <a:pt x="764" y="3341"/>
                  </a:cubicBezTo>
                  <a:cubicBezTo>
                    <a:pt x="739" y="3349"/>
                    <a:pt x="649" y="3332"/>
                    <a:pt x="657" y="3283"/>
                  </a:cubicBezTo>
                  <a:cubicBezTo>
                    <a:pt x="665" y="3234"/>
                    <a:pt x="706" y="3176"/>
                    <a:pt x="665" y="3103"/>
                  </a:cubicBezTo>
                  <a:cubicBezTo>
                    <a:pt x="616" y="3037"/>
                    <a:pt x="608" y="2947"/>
                    <a:pt x="526" y="29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74"/>
            <p:cNvSpPr/>
            <p:nvPr/>
          </p:nvSpPr>
          <p:spPr>
            <a:xfrm>
              <a:off x="6576775" y="3271300"/>
              <a:ext cx="84975" cy="62800"/>
            </a:xfrm>
            <a:custGeom>
              <a:avLst/>
              <a:gdLst/>
              <a:ahLst/>
              <a:cxnLst/>
              <a:rect l="l" t="t" r="r" b="b"/>
              <a:pathLst>
                <a:path w="3399" h="2512" extrusionOk="0">
                  <a:moveTo>
                    <a:pt x="2602" y="1018"/>
                  </a:moveTo>
                  <a:cubicBezTo>
                    <a:pt x="2520" y="1067"/>
                    <a:pt x="2438" y="1075"/>
                    <a:pt x="2487" y="1117"/>
                  </a:cubicBezTo>
                  <a:cubicBezTo>
                    <a:pt x="2537" y="1158"/>
                    <a:pt x="2717" y="1281"/>
                    <a:pt x="2750" y="1264"/>
                  </a:cubicBezTo>
                  <a:cubicBezTo>
                    <a:pt x="2783" y="1240"/>
                    <a:pt x="2857" y="1248"/>
                    <a:pt x="2849" y="1166"/>
                  </a:cubicBezTo>
                  <a:cubicBezTo>
                    <a:pt x="2832" y="1084"/>
                    <a:pt x="2849" y="879"/>
                    <a:pt x="2725" y="879"/>
                  </a:cubicBezTo>
                  <a:cubicBezTo>
                    <a:pt x="2602" y="887"/>
                    <a:pt x="2504" y="854"/>
                    <a:pt x="2512" y="895"/>
                  </a:cubicBezTo>
                  <a:cubicBezTo>
                    <a:pt x="2520" y="928"/>
                    <a:pt x="2652" y="944"/>
                    <a:pt x="2652" y="969"/>
                  </a:cubicBezTo>
                  <a:cubicBezTo>
                    <a:pt x="2652" y="985"/>
                    <a:pt x="2619" y="1010"/>
                    <a:pt x="2602" y="1018"/>
                  </a:cubicBezTo>
                  <a:close/>
                  <a:moveTo>
                    <a:pt x="2192" y="714"/>
                  </a:moveTo>
                  <a:cubicBezTo>
                    <a:pt x="2159" y="796"/>
                    <a:pt x="2077" y="903"/>
                    <a:pt x="2118" y="920"/>
                  </a:cubicBezTo>
                  <a:cubicBezTo>
                    <a:pt x="2151" y="944"/>
                    <a:pt x="2340" y="772"/>
                    <a:pt x="2332" y="731"/>
                  </a:cubicBezTo>
                  <a:cubicBezTo>
                    <a:pt x="2323" y="682"/>
                    <a:pt x="2299" y="649"/>
                    <a:pt x="2266" y="632"/>
                  </a:cubicBezTo>
                  <a:cubicBezTo>
                    <a:pt x="2241" y="616"/>
                    <a:pt x="2200" y="673"/>
                    <a:pt x="2192" y="714"/>
                  </a:cubicBezTo>
                  <a:close/>
                  <a:moveTo>
                    <a:pt x="485" y="698"/>
                  </a:moveTo>
                  <a:cubicBezTo>
                    <a:pt x="542" y="821"/>
                    <a:pt x="575" y="821"/>
                    <a:pt x="657" y="903"/>
                  </a:cubicBezTo>
                  <a:cubicBezTo>
                    <a:pt x="739" y="977"/>
                    <a:pt x="846" y="1067"/>
                    <a:pt x="854" y="1125"/>
                  </a:cubicBezTo>
                  <a:cubicBezTo>
                    <a:pt x="863" y="1182"/>
                    <a:pt x="953" y="1166"/>
                    <a:pt x="986" y="1207"/>
                  </a:cubicBezTo>
                  <a:cubicBezTo>
                    <a:pt x="1018" y="1248"/>
                    <a:pt x="1002" y="1289"/>
                    <a:pt x="1059" y="1355"/>
                  </a:cubicBezTo>
                  <a:cubicBezTo>
                    <a:pt x="1117" y="1420"/>
                    <a:pt x="1265" y="1527"/>
                    <a:pt x="1322" y="1568"/>
                  </a:cubicBezTo>
                  <a:cubicBezTo>
                    <a:pt x="1380" y="1609"/>
                    <a:pt x="1494" y="1675"/>
                    <a:pt x="1527" y="1675"/>
                  </a:cubicBezTo>
                  <a:cubicBezTo>
                    <a:pt x="1560" y="1675"/>
                    <a:pt x="1609" y="1617"/>
                    <a:pt x="1634" y="1634"/>
                  </a:cubicBezTo>
                  <a:cubicBezTo>
                    <a:pt x="1659" y="1650"/>
                    <a:pt x="1700" y="1757"/>
                    <a:pt x="1757" y="1806"/>
                  </a:cubicBezTo>
                  <a:cubicBezTo>
                    <a:pt x="1806" y="1847"/>
                    <a:pt x="2020" y="1904"/>
                    <a:pt x="2102" y="1986"/>
                  </a:cubicBezTo>
                  <a:cubicBezTo>
                    <a:pt x="2184" y="2060"/>
                    <a:pt x="2233" y="2126"/>
                    <a:pt x="2299" y="2134"/>
                  </a:cubicBezTo>
                  <a:cubicBezTo>
                    <a:pt x="2373" y="2142"/>
                    <a:pt x="2504" y="2142"/>
                    <a:pt x="2512" y="2110"/>
                  </a:cubicBezTo>
                  <a:cubicBezTo>
                    <a:pt x="2528" y="2085"/>
                    <a:pt x="2561" y="2068"/>
                    <a:pt x="2545" y="2027"/>
                  </a:cubicBezTo>
                  <a:cubicBezTo>
                    <a:pt x="2520" y="1986"/>
                    <a:pt x="2528" y="1945"/>
                    <a:pt x="2446" y="1913"/>
                  </a:cubicBezTo>
                  <a:cubicBezTo>
                    <a:pt x="2373" y="1880"/>
                    <a:pt x="2200" y="1814"/>
                    <a:pt x="2167" y="1748"/>
                  </a:cubicBezTo>
                  <a:cubicBezTo>
                    <a:pt x="2135" y="1683"/>
                    <a:pt x="2069" y="1642"/>
                    <a:pt x="2003" y="1593"/>
                  </a:cubicBezTo>
                  <a:cubicBezTo>
                    <a:pt x="1938" y="1535"/>
                    <a:pt x="1831" y="1527"/>
                    <a:pt x="1700" y="1420"/>
                  </a:cubicBezTo>
                  <a:cubicBezTo>
                    <a:pt x="1568" y="1305"/>
                    <a:pt x="1330" y="1092"/>
                    <a:pt x="1265" y="1002"/>
                  </a:cubicBezTo>
                  <a:cubicBezTo>
                    <a:pt x="1199" y="911"/>
                    <a:pt x="895" y="764"/>
                    <a:pt x="805" y="673"/>
                  </a:cubicBezTo>
                  <a:cubicBezTo>
                    <a:pt x="707" y="591"/>
                    <a:pt x="666" y="558"/>
                    <a:pt x="641" y="567"/>
                  </a:cubicBezTo>
                  <a:cubicBezTo>
                    <a:pt x="616" y="567"/>
                    <a:pt x="608" y="632"/>
                    <a:pt x="575" y="608"/>
                  </a:cubicBezTo>
                  <a:cubicBezTo>
                    <a:pt x="542" y="583"/>
                    <a:pt x="510" y="583"/>
                    <a:pt x="460" y="509"/>
                  </a:cubicBezTo>
                  <a:cubicBezTo>
                    <a:pt x="419" y="435"/>
                    <a:pt x="362" y="386"/>
                    <a:pt x="354" y="419"/>
                  </a:cubicBezTo>
                  <a:cubicBezTo>
                    <a:pt x="346" y="452"/>
                    <a:pt x="452" y="632"/>
                    <a:pt x="485" y="698"/>
                  </a:cubicBezTo>
                  <a:close/>
                  <a:moveTo>
                    <a:pt x="501" y="337"/>
                  </a:moveTo>
                  <a:cubicBezTo>
                    <a:pt x="493" y="361"/>
                    <a:pt x="518" y="403"/>
                    <a:pt x="542" y="427"/>
                  </a:cubicBezTo>
                  <a:cubicBezTo>
                    <a:pt x="567" y="452"/>
                    <a:pt x="616" y="411"/>
                    <a:pt x="608" y="370"/>
                  </a:cubicBezTo>
                  <a:cubicBezTo>
                    <a:pt x="600" y="320"/>
                    <a:pt x="534" y="238"/>
                    <a:pt x="501" y="337"/>
                  </a:cubicBezTo>
                  <a:close/>
                  <a:moveTo>
                    <a:pt x="34" y="74"/>
                  </a:moveTo>
                  <a:cubicBezTo>
                    <a:pt x="42" y="132"/>
                    <a:pt x="1" y="222"/>
                    <a:pt x="75" y="238"/>
                  </a:cubicBezTo>
                  <a:cubicBezTo>
                    <a:pt x="157" y="255"/>
                    <a:pt x="222" y="279"/>
                    <a:pt x="190" y="181"/>
                  </a:cubicBezTo>
                  <a:cubicBezTo>
                    <a:pt x="149" y="82"/>
                    <a:pt x="140" y="17"/>
                    <a:pt x="91" y="17"/>
                  </a:cubicBezTo>
                  <a:cubicBezTo>
                    <a:pt x="50" y="17"/>
                    <a:pt x="25" y="0"/>
                    <a:pt x="34" y="74"/>
                  </a:cubicBezTo>
                  <a:close/>
                  <a:moveTo>
                    <a:pt x="2783" y="2339"/>
                  </a:moveTo>
                  <a:cubicBezTo>
                    <a:pt x="2816" y="2413"/>
                    <a:pt x="2873" y="2512"/>
                    <a:pt x="2914" y="2462"/>
                  </a:cubicBezTo>
                  <a:cubicBezTo>
                    <a:pt x="2955" y="2421"/>
                    <a:pt x="2947" y="2356"/>
                    <a:pt x="2922" y="2315"/>
                  </a:cubicBezTo>
                  <a:cubicBezTo>
                    <a:pt x="2898" y="2274"/>
                    <a:pt x="2832" y="2192"/>
                    <a:pt x="2799" y="2208"/>
                  </a:cubicBezTo>
                  <a:cubicBezTo>
                    <a:pt x="2766" y="2224"/>
                    <a:pt x="2775" y="2298"/>
                    <a:pt x="2783" y="2339"/>
                  </a:cubicBezTo>
                  <a:close/>
                  <a:moveTo>
                    <a:pt x="3111" y="1469"/>
                  </a:moveTo>
                  <a:cubicBezTo>
                    <a:pt x="3128" y="1584"/>
                    <a:pt x="3103" y="1584"/>
                    <a:pt x="3152" y="1609"/>
                  </a:cubicBezTo>
                  <a:cubicBezTo>
                    <a:pt x="3201" y="1642"/>
                    <a:pt x="3210" y="1699"/>
                    <a:pt x="3251" y="1650"/>
                  </a:cubicBezTo>
                  <a:cubicBezTo>
                    <a:pt x="3284" y="1609"/>
                    <a:pt x="3398" y="1502"/>
                    <a:pt x="3341" y="1453"/>
                  </a:cubicBezTo>
                  <a:cubicBezTo>
                    <a:pt x="3292" y="1412"/>
                    <a:pt x="3242" y="1363"/>
                    <a:pt x="3210" y="1371"/>
                  </a:cubicBezTo>
                  <a:cubicBezTo>
                    <a:pt x="3177" y="1379"/>
                    <a:pt x="3103" y="1371"/>
                    <a:pt x="3111" y="146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74"/>
            <p:cNvSpPr/>
            <p:nvPr/>
          </p:nvSpPr>
          <p:spPr>
            <a:xfrm>
              <a:off x="6576775" y="3271300"/>
              <a:ext cx="84975" cy="62800"/>
            </a:xfrm>
            <a:custGeom>
              <a:avLst/>
              <a:gdLst/>
              <a:ahLst/>
              <a:cxnLst/>
              <a:rect l="l" t="t" r="r" b="b"/>
              <a:pathLst>
                <a:path w="3399" h="2512" fill="none" extrusionOk="0">
                  <a:moveTo>
                    <a:pt x="2602" y="1018"/>
                  </a:moveTo>
                  <a:cubicBezTo>
                    <a:pt x="2520" y="1067"/>
                    <a:pt x="2438" y="1075"/>
                    <a:pt x="2487" y="1117"/>
                  </a:cubicBezTo>
                  <a:cubicBezTo>
                    <a:pt x="2537" y="1158"/>
                    <a:pt x="2717" y="1281"/>
                    <a:pt x="2750" y="1264"/>
                  </a:cubicBezTo>
                  <a:cubicBezTo>
                    <a:pt x="2783" y="1240"/>
                    <a:pt x="2857" y="1248"/>
                    <a:pt x="2849" y="1166"/>
                  </a:cubicBezTo>
                  <a:cubicBezTo>
                    <a:pt x="2832" y="1084"/>
                    <a:pt x="2849" y="879"/>
                    <a:pt x="2725" y="879"/>
                  </a:cubicBezTo>
                  <a:cubicBezTo>
                    <a:pt x="2602" y="887"/>
                    <a:pt x="2504" y="854"/>
                    <a:pt x="2512" y="895"/>
                  </a:cubicBezTo>
                  <a:cubicBezTo>
                    <a:pt x="2520" y="928"/>
                    <a:pt x="2652" y="944"/>
                    <a:pt x="2652" y="969"/>
                  </a:cubicBezTo>
                  <a:cubicBezTo>
                    <a:pt x="2652" y="985"/>
                    <a:pt x="2619" y="1010"/>
                    <a:pt x="2602" y="1018"/>
                  </a:cubicBezTo>
                  <a:close/>
                  <a:moveTo>
                    <a:pt x="2192" y="714"/>
                  </a:moveTo>
                  <a:cubicBezTo>
                    <a:pt x="2159" y="796"/>
                    <a:pt x="2077" y="903"/>
                    <a:pt x="2118" y="920"/>
                  </a:cubicBezTo>
                  <a:cubicBezTo>
                    <a:pt x="2151" y="944"/>
                    <a:pt x="2340" y="772"/>
                    <a:pt x="2332" y="731"/>
                  </a:cubicBezTo>
                  <a:cubicBezTo>
                    <a:pt x="2323" y="682"/>
                    <a:pt x="2299" y="649"/>
                    <a:pt x="2266" y="632"/>
                  </a:cubicBezTo>
                  <a:cubicBezTo>
                    <a:pt x="2241" y="616"/>
                    <a:pt x="2200" y="673"/>
                    <a:pt x="2192" y="714"/>
                  </a:cubicBezTo>
                  <a:close/>
                  <a:moveTo>
                    <a:pt x="485" y="698"/>
                  </a:moveTo>
                  <a:cubicBezTo>
                    <a:pt x="542" y="821"/>
                    <a:pt x="575" y="821"/>
                    <a:pt x="657" y="903"/>
                  </a:cubicBezTo>
                  <a:cubicBezTo>
                    <a:pt x="739" y="977"/>
                    <a:pt x="846" y="1067"/>
                    <a:pt x="854" y="1125"/>
                  </a:cubicBezTo>
                  <a:cubicBezTo>
                    <a:pt x="863" y="1182"/>
                    <a:pt x="953" y="1166"/>
                    <a:pt x="986" y="1207"/>
                  </a:cubicBezTo>
                  <a:cubicBezTo>
                    <a:pt x="1018" y="1248"/>
                    <a:pt x="1002" y="1289"/>
                    <a:pt x="1059" y="1355"/>
                  </a:cubicBezTo>
                  <a:cubicBezTo>
                    <a:pt x="1117" y="1420"/>
                    <a:pt x="1265" y="1527"/>
                    <a:pt x="1322" y="1568"/>
                  </a:cubicBezTo>
                  <a:cubicBezTo>
                    <a:pt x="1380" y="1609"/>
                    <a:pt x="1494" y="1675"/>
                    <a:pt x="1527" y="1675"/>
                  </a:cubicBezTo>
                  <a:cubicBezTo>
                    <a:pt x="1560" y="1675"/>
                    <a:pt x="1609" y="1617"/>
                    <a:pt x="1634" y="1634"/>
                  </a:cubicBezTo>
                  <a:cubicBezTo>
                    <a:pt x="1659" y="1650"/>
                    <a:pt x="1700" y="1757"/>
                    <a:pt x="1757" y="1806"/>
                  </a:cubicBezTo>
                  <a:cubicBezTo>
                    <a:pt x="1806" y="1847"/>
                    <a:pt x="2020" y="1904"/>
                    <a:pt x="2102" y="1986"/>
                  </a:cubicBezTo>
                  <a:cubicBezTo>
                    <a:pt x="2184" y="2060"/>
                    <a:pt x="2233" y="2126"/>
                    <a:pt x="2299" y="2134"/>
                  </a:cubicBezTo>
                  <a:cubicBezTo>
                    <a:pt x="2373" y="2142"/>
                    <a:pt x="2504" y="2142"/>
                    <a:pt x="2512" y="2110"/>
                  </a:cubicBezTo>
                  <a:cubicBezTo>
                    <a:pt x="2528" y="2085"/>
                    <a:pt x="2561" y="2068"/>
                    <a:pt x="2545" y="2027"/>
                  </a:cubicBezTo>
                  <a:cubicBezTo>
                    <a:pt x="2520" y="1986"/>
                    <a:pt x="2528" y="1945"/>
                    <a:pt x="2446" y="1913"/>
                  </a:cubicBezTo>
                  <a:cubicBezTo>
                    <a:pt x="2373" y="1880"/>
                    <a:pt x="2200" y="1814"/>
                    <a:pt x="2167" y="1748"/>
                  </a:cubicBezTo>
                  <a:cubicBezTo>
                    <a:pt x="2135" y="1683"/>
                    <a:pt x="2069" y="1642"/>
                    <a:pt x="2003" y="1593"/>
                  </a:cubicBezTo>
                  <a:cubicBezTo>
                    <a:pt x="1938" y="1535"/>
                    <a:pt x="1831" y="1527"/>
                    <a:pt x="1700" y="1420"/>
                  </a:cubicBezTo>
                  <a:cubicBezTo>
                    <a:pt x="1568" y="1305"/>
                    <a:pt x="1330" y="1092"/>
                    <a:pt x="1265" y="1002"/>
                  </a:cubicBezTo>
                  <a:cubicBezTo>
                    <a:pt x="1199" y="911"/>
                    <a:pt x="895" y="764"/>
                    <a:pt x="805" y="673"/>
                  </a:cubicBezTo>
                  <a:cubicBezTo>
                    <a:pt x="707" y="591"/>
                    <a:pt x="666" y="558"/>
                    <a:pt x="641" y="567"/>
                  </a:cubicBezTo>
                  <a:cubicBezTo>
                    <a:pt x="616" y="567"/>
                    <a:pt x="608" y="632"/>
                    <a:pt x="575" y="608"/>
                  </a:cubicBezTo>
                  <a:cubicBezTo>
                    <a:pt x="542" y="583"/>
                    <a:pt x="510" y="583"/>
                    <a:pt x="460" y="509"/>
                  </a:cubicBezTo>
                  <a:cubicBezTo>
                    <a:pt x="419" y="435"/>
                    <a:pt x="362" y="386"/>
                    <a:pt x="354" y="419"/>
                  </a:cubicBezTo>
                  <a:cubicBezTo>
                    <a:pt x="346" y="452"/>
                    <a:pt x="452" y="632"/>
                    <a:pt x="485" y="698"/>
                  </a:cubicBezTo>
                  <a:close/>
                  <a:moveTo>
                    <a:pt x="501" y="337"/>
                  </a:moveTo>
                  <a:cubicBezTo>
                    <a:pt x="493" y="361"/>
                    <a:pt x="518" y="403"/>
                    <a:pt x="542" y="427"/>
                  </a:cubicBezTo>
                  <a:cubicBezTo>
                    <a:pt x="567" y="452"/>
                    <a:pt x="616" y="411"/>
                    <a:pt x="608" y="370"/>
                  </a:cubicBezTo>
                  <a:cubicBezTo>
                    <a:pt x="600" y="320"/>
                    <a:pt x="534" y="238"/>
                    <a:pt x="501" y="337"/>
                  </a:cubicBezTo>
                  <a:close/>
                  <a:moveTo>
                    <a:pt x="34" y="74"/>
                  </a:moveTo>
                  <a:cubicBezTo>
                    <a:pt x="42" y="132"/>
                    <a:pt x="1" y="222"/>
                    <a:pt x="75" y="238"/>
                  </a:cubicBezTo>
                  <a:cubicBezTo>
                    <a:pt x="157" y="255"/>
                    <a:pt x="222" y="279"/>
                    <a:pt x="190" y="181"/>
                  </a:cubicBezTo>
                  <a:cubicBezTo>
                    <a:pt x="149" y="82"/>
                    <a:pt x="140" y="17"/>
                    <a:pt x="91" y="17"/>
                  </a:cubicBezTo>
                  <a:cubicBezTo>
                    <a:pt x="50" y="17"/>
                    <a:pt x="25" y="0"/>
                    <a:pt x="34" y="74"/>
                  </a:cubicBezTo>
                  <a:close/>
                  <a:moveTo>
                    <a:pt x="2783" y="2339"/>
                  </a:moveTo>
                  <a:cubicBezTo>
                    <a:pt x="2816" y="2413"/>
                    <a:pt x="2873" y="2512"/>
                    <a:pt x="2914" y="2462"/>
                  </a:cubicBezTo>
                  <a:cubicBezTo>
                    <a:pt x="2955" y="2421"/>
                    <a:pt x="2947" y="2356"/>
                    <a:pt x="2922" y="2315"/>
                  </a:cubicBezTo>
                  <a:cubicBezTo>
                    <a:pt x="2898" y="2274"/>
                    <a:pt x="2832" y="2192"/>
                    <a:pt x="2799" y="2208"/>
                  </a:cubicBezTo>
                  <a:cubicBezTo>
                    <a:pt x="2766" y="2224"/>
                    <a:pt x="2775" y="2298"/>
                    <a:pt x="2783" y="2339"/>
                  </a:cubicBezTo>
                  <a:close/>
                  <a:moveTo>
                    <a:pt x="3111" y="1469"/>
                  </a:moveTo>
                  <a:cubicBezTo>
                    <a:pt x="3128" y="1584"/>
                    <a:pt x="3103" y="1584"/>
                    <a:pt x="3152" y="1609"/>
                  </a:cubicBezTo>
                  <a:cubicBezTo>
                    <a:pt x="3201" y="1642"/>
                    <a:pt x="3210" y="1699"/>
                    <a:pt x="3251" y="1650"/>
                  </a:cubicBezTo>
                  <a:cubicBezTo>
                    <a:pt x="3284" y="1609"/>
                    <a:pt x="3398" y="1502"/>
                    <a:pt x="3341" y="1453"/>
                  </a:cubicBezTo>
                  <a:cubicBezTo>
                    <a:pt x="3292" y="1412"/>
                    <a:pt x="3242" y="1363"/>
                    <a:pt x="3210" y="1371"/>
                  </a:cubicBezTo>
                  <a:cubicBezTo>
                    <a:pt x="3177" y="1379"/>
                    <a:pt x="3103" y="1371"/>
                    <a:pt x="3111" y="146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74"/>
            <p:cNvSpPr/>
            <p:nvPr/>
          </p:nvSpPr>
          <p:spPr>
            <a:xfrm>
              <a:off x="6489375" y="3444675"/>
              <a:ext cx="426375" cy="60950"/>
            </a:xfrm>
            <a:custGeom>
              <a:avLst/>
              <a:gdLst/>
              <a:ahLst/>
              <a:cxnLst/>
              <a:rect l="l" t="t" r="r" b="b"/>
              <a:pathLst>
                <a:path w="17055" h="2438" extrusionOk="0">
                  <a:moveTo>
                    <a:pt x="25" y="2191"/>
                  </a:moveTo>
                  <a:cubicBezTo>
                    <a:pt x="1" y="2273"/>
                    <a:pt x="17" y="2437"/>
                    <a:pt x="66" y="2364"/>
                  </a:cubicBezTo>
                  <a:cubicBezTo>
                    <a:pt x="116" y="2298"/>
                    <a:pt x="132" y="2249"/>
                    <a:pt x="140" y="2183"/>
                  </a:cubicBezTo>
                  <a:cubicBezTo>
                    <a:pt x="148" y="2117"/>
                    <a:pt x="58" y="2093"/>
                    <a:pt x="25" y="2191"/>
                  </a:cubicBezTo>
                  <a:close/>
                  <a:moveTo>
                    <a:pt x="16340" y="1469"/>
                  </a:moveTo>
                  <a:cubicBezTo>
                    <a:pt x="16299" y="1518"/>
                    <a:pt x="16299" y="1625"/>
                    <a:pt x="16398" y="1641"/>
                  </a:cubicBezTo>
                  <a:cubicBezTo>
                    <a:pt x="16488" y="1650"/>
                    <a:pt x="16554" y="1641"/>
                    <a:pt x="16537" y="1600"/>
                  </a:cubicBezTo>
                  <a:cubicBezTo>
                    <a:pt x="16529" y="1559"/>
                    <a:pt x="16439" y="1428"/>
                    <a:pt x="16340" y="1469"/>
                  </a:cubicBezTo>
                  <a:close/>
                  <a:moveTo>
                    <a:pt x="16521" y="1116"/>
                  </a:moveTo>
                  <a:cubicBezTo>
                    <a:pt x="16504" y="1174"/>
                    <a:pt x="16488" y="1264"/>
                    <a:pt x="16570" y="1264"/>
                  </a:cubicBezTo>
                  <a:cubicBezTo>
                    <a:pt x="16652" y="1256"/>
                    <a:pt x="16701" y="1182"/>
                    <a:pt x="16685" y="1141"/>
                  </a:cubicBezTo>
                  <a:cubicBezTo>
                    <a:pt x="16669" y="1108"/>
                    <a:pt x="16554" y="944"/>
                    <a:pt x="16521" y="1116"/>
                  </a:cubicBezTo>
                  <a:close/>
                  <a:moveTo>
                    <a:pt x="16882" y="435"/>
                  </a:moveTo>
                  <a:cubicBezTo>
                    <a:pt x="16841" y="501"/>
                    <a:pt x="16874" y="575"/>
                    <a:pt x="16939" y="583"/>
                  </a:cubicBezTo>
                  <a:cubicBezTo>
                    <a:pt x="17005" y="583"/>
                    <a:pt x="17054" y="550"/>
                    <a:pt x="17054" y="476"/>
                  </a:cubicBezTo>
                  <a:cubicBezTo>
                    <a:pt x="17054" y="402"/>
                    <a:pt x="17005" y="287"/>
                    <a:pt x="16882" y="435"/>
                  </a:cubicBezTo>
                  <a:close/>
                  <a:moveTo>
                    <a:pt x="6624" y="49"/>
                  </a:moveTo>
                  <a:cubicBezTo>
                    <a:pt x="6500" y="123"/>
                    <a:pt x="6459" y="181"/>
                    <a:pt x="6500" y="230"/>
                  </a:cubicBezTo>
                  <a:cubicBezTo>
                    <a:pt x="6542" y="271"/>
                    <a:pt x="6796" y="287"/>
                    <a:pt x="6796" y="197"/>
                  </a:cubicBezTo>
                  <a:cubicBezTo>
                    <a:pt x="6796" y="107"/>
                    <a:pt x="6763" y="0"/>
                    <a:pt x="6624" y="4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74"/>
            <p:cNvSpPr/>
            <p:nvPr/>
          </p:nvSpPr>
          <p:spPr>
            <a:xfrm>
              <a:off x="6489375" y="3444675"/>
              <a:ext cx="426375" cy="60950"/>
            </a:xfrm>
            <a:custGeom>
              <a:avLst/>
              <a:gdLst/>
              <a:ahLst/>
              <a:cxnLst/>
              <a:rect l="l" t="t" r="r" b="b"/>
              <a:pathLst>
                <a:path w="17055" h="2438" fill="none" extrusionOk="0">
                  <a:moveTo>
                    <a:pt x="25" y="2191"/>
                  </a:moveTo>
                  <a:cubicBezTo>
                    <a:pt x="1" y="2273"/>
                    <a:pt x="17" y="2437"/>
                    <a:pt x="66" y="2364"/>
                  </a:cubicBezTo>
                  <a:cubicBezTo>
                    <a:pt x="116" y="2298"/>
                    <a:pt x="132" y="2249"/>
                    <a:pt x="140" y="2183"/>
                  </a:cubicBezTo>
                  <a:cubicBezTo>
                    <a:pt x="148" y="2117"/>
                    <a:pt x="58" y="2093"/>
                    <a:pt x="25" y="2191"/>
                  </a:cubicBezTo>
                  <a:close/>
                  <a:moveTo>
                    <a:pt x="16340" y="1469"/>
                  </a:moveTo>
                  <a:cubicBezTo>
                    <a:pt x="16299" y="1518"/>
                    <a:pt x="16299" y="1625"/>
                    <a:pt x="16398" y="1641"/>
                  </a:cubicBezTo>
                  <a:cubicBezTo>
                    <a:pt x="16488" y="1650"/>
                    <a:pt x="16554" y="1641"/>
                    <a:pt x="16537" y="1600"/>
                  </a:cubicBezTo>
                  <a:cubicBezTo>
                    <a:pt x="16529" y="1559"/>
                    <a:pt x="16439" y="1428"/>
                    <a:pt x="16340" y="1469"/>
                  </a:cubicBezTo>
                  <a:close/>
                  <a:moveTo>
                    <a:pt x="16521" y="1116"/>
                  </a:moveTo>
                  <a:cubicBezTo>
                    <a:pt x="16504" y="1174"/>
                    <a:pt x="16488" y="1264"/>
                    <a:pt x="16570" y="1264"/>
                  </a:cubicBezTo>
                  <a:cubicBezTo>
                    <a:pt x="16652" y="1256"/>
                    <a:pt x="16701" y="1182"/>
                    <a:pt x="16685" y="1141"/>
                  </a:cubicBezTo>
                  <a:cubicBezTo>
                    <a:pt x="16669" y="1108"/>
                    <a:pt x="16554" y="944"/>
                    <a:pt x="16521" y="1116"/>
                  </a:cubicBezTo>
                  <a:close/>
                  <a:moveTo>
                    <a:pt x="16882" y="435"/>
                  </a:moveTo>
                  <a:cubicBezTo>
                    <a:pt x="16841" y="501"/>
                    <a:pt x="16874" y="575"/>
                    <a:pt x="16939" y="583"/>
                  </a:cubicBezTo>
                  <a:cubicBezTo>
                    <a:pt x="17005" y="583"/>
                    <a:pt x="17054" y="550"/>
                    <a:pt x="17054" y="476"/>
                  </a:cubicBezTo>
                  <a:cubicBezTo>
                    <a:pt x="17054" y="402"/>
                    <a:pt x="17005" y="287"/>
                    <a:pt x="16882" y="435"/>
                  </a:cubicBezTo>
                  <a:close/>
                  <a:moveTo>
                    <a:pt x="6624" y="49"/>
                  </a:moveTo>
                  <a:cubicBezTo>
                    <a:pt x="6500" y="123"/>
                    <a:pt x="6459" y="181"/>
                    <a:pt x="6500" y="230"/>
                  </a:cubicBezTo>
                  <a:cubicBezTo>
                    <a:pt x="6542" y="271"/>
                    <a:pt x="6796" y="287"/>
                    <a:pt x="6796" y="197"/>
                  </a:cubicBezTo>
                  <a:cubicBezTo>
                    <a:pt x="6796" y="107"/>
                    <a:pt x="6763" y="0"/>
                    <a:pt x="6624" y="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74"/>
            <p:cNvSpPr/>
            <p:nvPr/>
          </p:nvSpPr>
          <p:spPr>
            <a:xfrm>
              <a:off x="5993500" y="2419650"/>
              <a:ext cx="881200" cy="726325"/>
            </a:xfrm>
            <a:custGeom>
              <a:avLst/>
              <a:gdLst/>
              <a:ahLst/>
              <a:cxnLst/>
              <a:rect l="l" t="t" r="r" b="b"/>
              <a:pathLst>
                <a:path w="35248" h="29053" extrusionOk="0">
                  <a:moveTo>
                    <a:pt x="21280" y="15265"/>
                  </a:moveTo>
                  <a:cubicBezTo>
                    <a:pt x="21239" y="15322"/>
                    <a:pt x="21206" y="15413"/>
                    <a:pt x="21280" y="15421"/>
                  </a:cubicBezTo>
                  <a:cubicBezTo>
                    <a:pt x="21354" y="15421"/>
                    <a:pt x="21452" y="15372"/>
                    <a:pt x="21444" y="15347"/>
                  </a:cubicBezTo>
                  <a:cubicBezTo>
                    <a:pt x="21444" y="15322"/>
                    <a:pt x="21338" y="15257"/>
                    <a:pt x="21280" y="15265"/>
                  </a:cubicBezTo>
                  <a:close/>
                  <a:moveTo>
                    <a:pt x="22322" y="11482"/>
                  </a:moveTo>
                  <a:cubicBezTo>
                    <a:pt x="22298" y="11523"/>
                    <a:pt x="22363" y="11621"/>
                    <a:pt x="22421" y="11605"/>
                  </a:cubicBezTo>
                  <a:cubicBezTo>
                    <a:pt x="22478" y="11588"/>
                    <a:pt x="22487" y="11547"/>
                    <a:pt x="22470" y="11498"/>
                  </a:cubicBezTo>
                  <a:cubicBezTo>
                    <a:pt x="22454" y="11457"/>
                    <a:pt x="22331" y="11416"/>
                    <a:pt x="22322" y="11482"/>
                  </a:cubicBezTo>
                  <a:close/>
                  <a:moveTo>
                    <a:pt x="21444" y="12696"/>
                  </a:moveTo>
                  <a:cubicBezTo>
                    <a:pt x="21387" y="12762"/>
                    <a:pt x="21354" y="12844"/>
                    <a:pt x="21420" y="12852"/>
                  </a:cubicBezTo>
                  <a:cubicBezTo>
                    <a:pt x="21485" y="12860"/>
                    <a:pt x="21526" y="12860"/>
                    <a:pt x="21526" y="12803"/>
                  </a:cubicBezTo>
                  <a:cubicBezTo>
                    <a:pt x="21526" y="12745"/>
                    <a:pt x="21559" y="12672"/>
                    <a:pt x="21444" y="12696"/>
                  </a:cubicBezTo>
                  <a:close/>
                  <a:moveTo>
                    <a:pt x="24653" y="11424"/>
                  </a:moveTo>
                  <a:cubicBezTo>
                    <a:pt x="24637" y="11465"/>
                    <a:pt x="24653" y="11555"/>
                    <a:pt x="24702" y="11531"/>
                  </a:cubicBezTo>
                  <a:cubicBezTo>
                    <a:pt x="24752" y="11506"/>
                    <a:pt x="24776" y="11506"/>
                    <a:pt x="24768" y="11441"/>
                  </a:cubicBezTo>
                  <a:cubicBezTo>
                    <a:pt x="24768" y="11375"/>
                    <a:pt x="24670" y="11334"/>
                    <a:pt x="24653" y="11424"/>
                  </a:cubicBezTo>
                  <a:close/>
                  <a:moveTo>
                    <a:pt x="25351" y="11728"/>
                  </a:moveTo>
                  <a:cubicBezTo>
                    <a:pt x="25342" y="11785"/>
                    <a:pt x="25326" y="11884"/>
                    <a:pt x="25359" y="11859"/>
                  </a:cubicBezTo>
                  <a:cubicBezTo>
                    <a:pt x="25384" y="11826"/>
                    <a:pt x="25416" y="11711"/>
                    <a:pt x="25408" y="11687"/>
                  </a:cubicBezTo>
                  <a:cubicBezTo>
                    <a:pt x="25408" y="11662"/>
                    <a:pt x="25351" y="11670"/>
                    <a:pt x="25351" y="11728"/>
                  </a:cubicBezTo>
                  <a:close/>
                  <a:moveTo>
                    <a:pt x="25769" y="11605"/>
                  </a:moveTo>
                  <a:cubicBezTo>
                    <a:pt x="25720" y="11629"/>
                    <a:pt x="25654" y="11711"/>
                    <a:pt x="25704" y="11736"/>
                  </a:cubicBezTo>
                  <a:cubicBezTo>
                    <a:pt x="25753" y="11752"/>
                    <a:pt x="25827" y="11793"/>
                    <a:pt x="25827" y="11736"/>
                  </a:cubicBezTo>
                  <a:cubicBezTo>
                    <a:pt x="25835" y="11687"/>
                    <a:pt x="25868" y="11580"/>
                    <a:pt x="25769" y="11605"/>
                  </a:cubicBezTo>
                  <a:close/>
                  <a:moveTo>
                    <a:pt x="26180" y="11539"/>
                  </a:moveTo>
                  <a:cubicBezTo>
                    <a:pt x="26130" y="11564"/>
                    <a:pt x="26097" y="11629"/>
                    <a:pt x="26163" y="11646"/>
                  </a:cubicBezTo>
                  <a:cubicBezTo>
                    <a:pt x="26221" y="11670"/>
                    <a:pt x="26278" y="11687"/>
                    <a:pt x="26278" y="11621"/>
                  </a:cubicBezTo>
                  <a:cubicBezTo>
                    <a:pt x="26278" y="11547"/>
                    <a:pt x="26245" y="11531"/>
                    <a:pt x="26180" y="11539"/>
                  </a:cubicBezTo>
                  <a:close/>
                  <a:moveTo>
                    <a:pt x="25063" y="12532"/>
                  </a:moveTo>
                  <a:cubicBezTo>
                    <a:pt x="25047" y="12565"/>
                    <a:pt x="25047" y="12647"/>
                    <a:pt x="25088" y="12647"/>
                  </a:cubicBezTo>
                  <a:cubicBezTo>
                    <a:pt x="25137" y="12647"/>
                    <a:pt x="25178" y="12639"/>
                    <a:pt x="25178" y="12565"/>
                  </a:cubicBezTo>
                  <a:cubicBezTo>
                    <a:pt x="25178" y="12491"/>
                    <a:pt x="25137" y="12393"/>
                    <a:pt x="25063" y="12532"/>
                  </a:cubicBezTo>
                  <a:close/>
                  <a:moveTo>
                    <a:pt x="24793" y="13254"/>
                  </a:moveTo>
                  <a:cubicBezTo>
                    <a:pt x="24784" y="13295"/>
                    <a:pt x="24776" y="13377"/>
                    <a:pt x="24875" y="13394"/>
                  </a:cubicBezTo>
                  <a:cubicBezTo>
                    <a:pt x="24973" y="13410"/>
                    <a:pt x="25113" y="13377"/>
                    <a:pt x="25072" y="13345"/>
                  </a:cubicBezTo>
                  <a:cubicBezTo>
                    <a:pt x="25031" y="13303"/>
                    <a:pt x="24825" y="13180"/>
                    <a:pt x="24793" y="13254"/>
                  </a:cubicBezTo>
                  <a:close/>
                  <a:moveTo>
                    <a:pt x="25293" y="13361"/>
                  </a:moveTo>
                  <a:cubicBezTo>
                    <a:pt x="25293" y="13377"/>
                    <a:pt x="25334" y="13468"/>
                    <a:pt x="25359" y="13451"/>
                  </a:cubicBezTo>
                  <a:cubicBezTo>
                    <a:pt x="25384" y="13443"/>
                    <a:pt x="25474" y="13402"/>
                    <a:pt x="25441" y="13353"/>
                  </a:cubicBezTo>
                  <a:cubicBezTo>
                    <a:pt x="25408" y="13303"/>
                    <a:pt x="25301" y="13303"/>
                    <a:pt x="25293" y="13361"/>
                  </a:cubicBezTo>
                  <a:close/>
                  <a:moveTo>
                    <a:pt x="27049" y="14477"/>
                  </a:moveTo>
                  <a:cubicBezTo>
                    <a:pt x="26984" y="14502"/>
                    <a:pt x="26984" y="14584"/>
                    <a:pt x="27017" y="14600"/>
                  </a:cubicBezTo>
                  <a:cubicBezTo>
                    <a:pt x="27058" y="14617"/>
                    <a:pt x="27238" y="14682"/>
                    <a:pt x="27238" y="14625"/>
                  </a:cubicBezTo>
                  <a:cubicBezTo>
                    <a:pt x="27246" y="14576"/>
                    <a:pt x="27156" y="14461"/>
                    <a:pt x="27049" y="14477"/>
                  </a:cubicBezTo>
                  <a:close/>
                  <a:moveTo>
                    <a:pt x="27230" y="14108"/>
                  </a:moveTo>
                  <a:cubicBezTo>
                    <a:pt x="27173" y="14157"/>
                    <a:pt x="27164" y="14231"/>
                    <a:pt x="27214" y="14239"/>
                  </a:cubicBezTo>
                  <a:cubicBezTo>
                    <a:pt x="27255" y="14239"/>
                    <a:pt x="27353" y="14247"/>
                    <a:pt x="27353" y="14198"/>
                  </a:cubicBezTo>
                  <a:cubicBezTo>
                    <a:pt x="27345" y="14149"/>
                    <a:pt x="27287" y="14075"/>
                    <a:pt x="27230" y="14108"/>
                  </a:cubicBezTo>
                  <a:close/>
                  <a:moveTo>
                    <a:pt x="26615" y="14067"/>
                  </a:moveTo>
                  <a:cubicBezTo>
                    <a:pt x="26590" y="14124"/>
                    <a:pt x="26598" y="14165"/>
                    <a:pt x="26688" y="14157"/>
                  </a:cubicBezTo>
                  <a:cubicBezTo>
                    <a:pt x="26770" y="14149"/>
                    <a:pt x="26828" y="14141"/>
                    <a:pt x="26795" y="14091"/>
                  </a:cubicBezTo>
                  <a:cubicBezTo>
                    <a:pt x="26770" y="14042"/>
                    <a:pt x="26639" y="13993"/>
                    <a:pt x="26615" y="14067"/>
                  </a:cubicBezTo>
                  <a:close/>
                  <a:moveTo>
                    <a:pt x="26056" y="13180"/>
                  </a:moveTo>
                  <a:cubicBezTo>
                    <a:pt x="26040" y="13254"/>
                    <a:pt x="26196" y="13320"/>
                    <a:pt x="26212" y="13312"/>
                  </a:cubicBezTo>
                  <a:cubicBezTo>
                    <a:pt x="26237" y="13303"/>
                    <a:pt x="26188" y="13180"/>
                    <a:pt x="26147" y="13164"/>
                  </a:cubicBezTo>
                  <a:cubicBezTo>
                    <a:pt x="26106" y="13148"/>
                    <a:pt x="26065" y="13115"/>
                    <a:pt x="26056" y="13180"/>
                  </a:cubicBezTo>
                  <a:close/>
                  <a:moveTo>
                    <a:pt x="26056" y="13771"/>
                  </a:moveTo>
                  <a:cubicBezTo>
                    <a:pt x="26032" y="13829"/>
                    <a:pt x="26056" y="13919"/>
                    <a:pt x="26089" y="13919"/>
                  </a:cubicBezTo>
                  <a:cubicBezTo>
                    <a:pt x="26122" y="13927"/>
                    <a:pt x="26245" y="13894"/>
                    <a:pt x="26229" y="13837"/>
                  </a:cubicBezTo>
                  <a:cubicBezTo>
                    <a:pt x="26212" y="13779"/>
                    <a:pt x="26114" y="13714"/>
                    <a:pt x="26056" y="13771"/>
                  </a:cubicBezTo>
                  <a:close/>
                  <a:moveTo>
                    <a:pt x="27681" y="15503"/>
                  </a:moveTo>
                  <a:cubicBezTo>
                    <a:pt x="27624" y="15569"/>
                    <a:pt x="27591" y="15708"/>
                    <a:pt x="27632" y="15716"/>
                  </a:cubicBezTo>
                  <a:cubicBezTo>
                    <a:pt x="27673" y="15733"/>
                    <a:pt x="27854" y="15733"/>
                    <a:pt x="27846" y="15593"/>
                  </a:cubicBezTo>
                  <a:cubicBezTo>
                    <a:pt x="27829" y="15445"/>
                    <a:pt x="27747" y="15413"/>
                    <a:pt x="27681" y="15503"/>
                  </a:cubicBezTo>
                  <a:close/>
                  <a:moveTo>
                    <a:pt x="27222" y="15708"/>
                  </a:moveTo>
                  <a:cubicBezTo>
                    <a:pt x="27222" y="15798"/>
                    <a:pt x="27255" y="15930"/>
                    <a:pt x="27287" y="15864"/>
                  </a:cubicBezTo>
                  <a:cubicBezTo>
                    <a:pt x="27328" y="15807"/>
                    <a:pt x="27353" y="15782"/>
                    <a:pt x="27312" y="15708"/>
                  </a:cubicBezTo>
                  <a:cubicBezTo>
                    <a:pt x="27279" y="15634"/>
                    <a:pt x="27222" y="15642"/>
                    <a:pt x="27222" y="15708"/>
                  </a:cubicBezTo>
                  <a:close/>
                  <a:moveTo>
                    <a:pt x="27033" y="16455"/>
                  </a:moveTo>
                  <a:cubicBezTo>
                    <a:pt x="27123" y="16422"/>
                    <a:pt x="27197" y="16438"/>
                    <a:pt x="27189" y="16471"/>
                  </a:cubicBezTo>
                  <a:cubicBezTo>
                    <a:pt x="27181" y="16512"/>
                    <a:pt x="27107" y="16619"/>
                    <a:pt x="27058" y="16578"/>
                  </a:cubicBezTo>
                  <a:cubicBezTo>
                    <a:pt x="27008" y="16537"/>
                    <a:pt x="26976" y="16463"/>
                    <a:pt x="27033" y="16455"/>
                  </a:cubicBezTo>
                  <a:close/>
                  <a:moveTo>
                    <a:pt x="28839" y="14633"/>
                  </a:moveTo>
                  <a:cubicBezTo>
                    <a:pt x="28748" y="14625"/>
                    <a:pt x="28707" y="14625"/>
                    <a:pt x="28699" y="14674"/>
                  </a:cubicBezTo>
                  <a:cubicBezTo>
                    <a:pt x="28699" y="14715"/>
                    <a:pt x="28798" y="14805"/>
                    <a:pt x="28855" y="14822"/>
                  </a:cubicBezTo>
                  <a:cubicBezTo>
                    <a:pt x="28921" y="14846"/>
                    <a:pt x="28994" y="14896"/>
                    <a:pt x="28978" y="14830"/>
                  </a:cubicBezTo>
                  <a:cubicBezTo>
                    <a:pt x="28970" y="14756"/>
                    <a:pt x="28880" y="14649"/>
                    <a:pt x="28839" y="14633"/>
                  </a:cubicBezTo>
                  <a:close/>
                  <a:moveTo>
                    <a:pt x="29208" y="14690"/>
                  </a:moveTo>
                  <a:cubicBezTo>
                    <a:pt x="29126" y="14707"/>
                    <a:pt x="29077" y="14723"/>
                    <a:pt x="29118" y="14756"/>
                  </a:cubicBezTo>
                  <a:cubicBezTo>
                    <a:pt x="29167" y="14789"/>
                    <a:pt x="29282" y="14961"/>
                    <a:pt x="29306" y="14879"/>
                  </a:cubicBezTo>
                  <a:cubicBezTo>
                    <a:pt x="29331" y="14805"/>
                    <a:pt x="29323" y="14715"/>
                    <a:pt x="29208" y="14690"/>
                  </a:cubicBezTo>
                  <a:close/>
                  <a:moveTo>
                    <a:pt x="27985" y="12901"/>
                  </a:moveTo>
                  <a:cubicBezTo>
                    <a:pt x="27944" y="12951"/>
                    <a:pt x="27878" y="13024"/>
                    <a:pt x="27969" y="13049"/>
                  </a:cubicBezTo>
                  <a:cubicBezTo>
                    <a:pt x="28051" y="13074"/>
                    <a:pt x="28149" y="13107"/>
                    <a:pt x="28149" y="13041"/>
                  </a:cubicBezTo>
                  <a:cubicBezTo>
                    <a:pt x="28149" y="12975"/>
                    <a:pt x="28092" y="12852"/>
                    <a:pt x="27985" y="12901"/>
                  </a:cubicBezTo>
                  <a:close/>
                  <a:moveTo>
                    <a:pt x="27378" y="12639"/>
                  </a:moveTo>
                  <a:cubicBezTo>
                    <a:pt x="27345" y="12696"/>
                    <a:pt x="27345" y="12754"/>
                    <a:pt x="27419" y="12737"/>
                  </a:cubicBezTo>
                  <a:cubicBezTo>
                    <a:pt x="27501" y="12721"/>
                    <a:pt x="27550" y="12754"/>
                    <a:pt x="27525" y="12688"/>
                  </a:cubicBezTo>
                  <a:cubicBezTo>
                    <a:pt x="27501" y="12622"/>
                    <a:pt x="27460" y="12565"/>
                    <a:pt x="27378" y="12639"/>
                  </a:cubicBezTo>
                  <a:close/>
                  <a:moveTo>
                    <a:pt x="27887" y="12327"/>
                  </a:moveTo>
                  <a:cubicBezTo>
                    <a:pt x="27829" y="12376"/>
                    <a:pt x="27846" y="12458"/>
                    <a:pt x="27903" y="12466"/>
                  </a:cubicBezTo>
                  <a:cubicBezTo>
                    <a:pt x="27960" y="12466"/>
                    <a:pt x="28059" y="12499"/>
                    <a:pt x="28034" y="12434"/>
                  </a:cubicBezTo>
                  <a:cubicBezTo>
                    <a:pt x="28018" y="12376"/>
                    <a:pt x="27944" y="12278"/>
                    <a:pt x="27887" y="12327"/>
                  </a:cubicBezTo>
                  <a:close/>
                  <a:moveTo>
                    <a:pt x="28683" y="12351"/>
                  </a:moveTo>
                  <a:cubicBezTo>
                    <a:pt x="28707" y="12384"/>
                    <a:pt x="28756" y="12475"/>
                    <a:pt x="28666" y="12475"/>
                  </a:cubicBezTo>
                  <a:cubicBezTo>
                    <a:pt x="28568" y="12483"/>
                    <a:pt x="28527" y="12434"/>
                    <a:pt x="28543" y="12393"/>
                  </a:cubicBezTo>
                  <a:cubicBezTo>
                    <a:pt x="28568" y="12360"/>
                    <a:pt x="28625" y="12278"/>
                    <a:pt x="28683" y="12351"/>
                  </a:cubicBezTo>
                  <a:close/>
                  <a:moveTo>
                    <a:pt x="27804" y="11662"/>
                  </a:moveTo>
                  <a:cubicBezTo>
                    <a:pt x="27755" y="11703"/>
                    <a:pt x="27731" y="11752"/>
                    <a:pt x="27813" y="11761"/>
                  </a:cubicBezTo>
                  <a:cubicBezTo>
                    <a:pt x="27887" y="11769"/>
                    <a:pt x="27952" y="11744"/>
                    <a:pt x="27936" y="11695"/>
                  </a:cubicBezTo>
                  <a:cubicBezTo>
                    <a:pt x="27928" y="11646"/>
                    <a:pt x="27862" y="11629"/>
                    <a:pt x="27804" y="11662"/>
                  </a:cubicBezTo>
                  <a:close/>
                  <a:moveTo>
                    <a:pt x="28001" y="10924"/>
                  </a:moveTo>
                  <a:cubicBezTo>
                    <a:pt x="27944" y="11030"/>
                    <a:pt x="27911" y="11096"/>
                    <a:pt x="27969" y="11104"/>
                  </a:cubicBezTo>
                  <a:cubicBezTo>
                    <a:pt x="28018" y="11104"/>
                    <a:pt x="28010" y="11055"/>
                    <a:pt x="28075" y="10989"/>
                  </a:cubicBezTo>
                  <a:cubicBezTo>
                    <a:pt x="28141" y="10915"/>
                    <a:pt x="28215" y="10915"/>
                    <a:pt x="28182" y="10874"/>
                  </a:cubicBezTo>
                  <a:cubicBezTo>
                    <a:pt x="28157" y="10825"/>
                    <a:pt x="28100" y="10792"/>
                    <a:pt x="28001" y="10924"/>
                  </a:cubicBezTo>
                  <a:close/>
                  <a:moveTo>
                    <a:pt x="28732" y="13509"/>
                  </a:moveTo>
                  <a:cubicBezTo>
                    <a:pt x="28658" y="13550"/>
                    <a:pt x="28633" y="13607"/>
                    <a:pt x="28674" y="13615"/>
                  </a:cubicBezTo>
                  <a:cubicBezTo>
                    <a:pt x="28715" y="13624"/>
                    <a:pt x="28740" y="13656"/>
                    <a:pt x="28814" y="13615"/>
                  </a:cubicBezTo>
                  <a:cubicBezTo>
                    <a:pt x="28888" y="13566"/>
                    <a:pt x="28789" y="13509"/>
                    <a:pt x="28732" y="13509"/>
                  </a:cubicBezTo>
                  <a:close/>
                  <a:moveTo>
                    <a:pt x="28904" y="13779"/>
                  </a:moveTo>
                  <a:cubicBezTo>
                    <a:pt x="28855" y="13820"/>
                    <a:pt x="28814" y="13894"/>
                    <a:pt x="28847" y="13911"/>
                  </a:cubicBezTo>
                  <a:cubicBezTo>
                    <a:pt x="28880" y="13927"/>
                    <a:pt x="28945" y="13968"/>
                    <a:pt x="28953" y="13919"/>
                  </a:cubicBezTo>
                  <a:cubicBezTo>
                    <a:pt x="28962" y="13870"/>
                    <a:pt x="29019" y="13730"/>
                    <a:pt x="28904" y="13779"/>
                  </a:cubicBezTo>
                  <a:close/>
                  <a:moveTo>
                    <a:pt x="30020" y="17563"/>
                  </a:moveTo>
                  <a:cubicBezTo>
                    <a:pt x="29963" y="17587"/>
                    <a:pt x="29905" y="17579"/>
                    <a:pt x="29938" y="17637"/>
                  </a:cubicBezTo>
                  <a:cubicBezTo>
                    <a:pt x="29963" y="17702"/>
                    <a:pt x="29979" y="17743"/>
                    <a:pt x="30029" y="17719"/>
                  </a:cubicBezTo>
                  <a:cubicBezTo>
                    <a:pt x="30070" y="17694"/>
                    <a:pt x="30102" y="17710"/>
                    <a:pt x="30135" y="17645"/>
                  </a:cubicBezTo>
                  <a:cubicBezTo>
                    <a:pt x="30168" y="17587"/>
                    <a:pt x="30111" y="17555"/>
                    <a:pt x="30020" y="17563"/>
                  </a:cubicBezTo>
                  <a:close/>
                  <a:moveTo>
                    <a:pt x="30119" y="18383"/>
                  </a:moveTo>
                  <a:cubicBezTo>
                    <a:pt x="30061" y="18392"/>
                    <a:pt x="30045" y="18375"/>
                    <a:pt x="30061" y="18441"/>
                  </a:cubicBezTo>
                  <a:cubicBezTo>
                    <a:pt x="30086" y="18507"/>
                    <a:pt x="30127" y="18580"/>
                    <a:pt x="30160" y="18597"/>
                  </a:cubicBezTo>
                  <a:cubicBezTo>
                    <a:pt x="30193" y="18613"/>
                    <a:pt x="30234" y="18630"/>
                    <a:pt x="30242" y="18580"/>
                  </a:cubicBezTo>
                  <a:cubicBezTo>
                    <a:pt x="30242" y="18523"/>
                    <a:pt x="30193" y="18383"/>
                    <a:pt x="30119" y="18383"/>
                  </a:cubicBezTo>
                  <a:close/>
                  <a:moveTo>
                    <a:pt x="30184" y="18827"/>
                  </a:moveTo>
                  <a:cubicBezTo>
                    <a:pt x="30111" y="18843"/>
                    <a:pt x="30086" y="18884"/>
                    <a:pt x="30135" y="18909"/>
                  </a:cubicBezTo>
                  <a:cubicBezTo>
                    <a:pt x="30176" y="18933"/>
                    <a:pt x="30299" y="18983"/>
                    <a:pt x="30340" y="18933"/>
                  </a:cubicBezTo>
                  <a:cubicBezTo>
                    <a:pt x="30381" y="18892"/>
                    <a:pt x="30332" y="18794"/>
                    <a:pt x="30184" y="18827"/>
                  </a:cubicBezTo>
                  <a:close/>
                  <a:moveTo>
                    <a:pt x="30143" y="19114"/>
                  </a:moveTo>
                  <a:cubicBezTo>
                    <a:pt x="30127" y="19171"/>
                    <a:pt x="30045" y="19270"/>
                    <a:pt x="30127" y="19311"/>
                  </a:cubicBezTo>
                  <a:cubicBezTo>
                    <a:pt x="30209" y="19344"/>
                    <a:pt x="30283" y="19303"/>
                    <a:pt x="30267" y="19237"/>
                  </a:cubicBezTo>
                  <a:cubicBezTo>
                    <a:pt x="30250" y="19171"/>
                    <a:pt x="30184" y="19065"/>
                    <a:pt x="30143" y="19114"/>
                  </a:cubicBezTo>
                  <a:moveTo>
                    <a:pt x="30447" y="18277"/>
                  </a:moveTo>
                  <a:cubicBezTo>
                    <a:pt x="30431" y="18301"/>
                    <a:pt x="30463" y="18424"/>
                    <a:pt x="30529" y="18424"/>
                  </a:cubicBezTo>
                  <a:cubicBezTo>
                    <a:pt x="30587" y="18424"/>
                    <a:pt x="30628" y="18342"/>
                    <a:pt x="30611" y="18310"/>
                  </a:cubicBezTo>
                  <a:cubicBezTo>
                    <a:pt x="30603" y="18277"/>
                    <a:pt x="30480" y="18170"/>
                    <a:pt x="30447" y="18277"/>
                  </a:cubicBezTo>
                  <a:close/>
                  <a:moveTo>
                    <a:pt x="31153" y="20263"/>
                  </a:moveTo>
                  <a:cubicBezTo>
                    <a:pt x="31128" y="20296"/>
                    <a:pt x="31136" y="20517"/>
                    <a:pt x="31202" y="20476"/>
                  </a:cubicBezTo>
                  <a:cubicBezTo>
                    <a:pt x="31276" y="20443"/>
                    <a:pt x="31301" y="20427"/>
                    <a:pt x="31276" y="20345"/>
                  </a:cubicBezTo>
                  <a:cubicBezTo>
                    <a:pt x="31260" y="20255"/>
                    <a:pt x="31202" y="20172"/>
                    <a:pt x="31153" y="20263"/>
                  </a:cubicBezTo>
                  <a:close/>
                  <a:moveTo>
                    <a:pt x="31415" y="20624"/>
                  </a:moveTo>
                  <a:cubicBezTo>
                    <a:pt x="31309" y="20591"/>
                    <a:pt x="31276" y="20599"/>
                    <a:pt x="31301" y="20681"/>
                  </a:cubicBezTo>
                  <a:cubicBezTo>
                    <a:pt x="31333" y="20755"/>
                    <a:pt x="31432" y="20944"/>
                    <a:pt x="31456" y="20878"/>
                  </a:cubicBezTo>
                  <a:cubicBezTo>
                    <a:pt x="31481" y="20813"/>
                    <a:pt x="31506" y="20640"/>
                    <a:pt x="31415" y="20624"/>
                  </a:cubicBezTo>
                  <a:close/>
                  <a:moveTo>
                    <a:pt x="25777" y="20123"/>
                  </a:moveTo>
                  <a:cubicBezTo>
                    <a:pt x="25736" y="20140"/>
                    <a:pt x="25704" y="20230"/>
                    <a:pt x="25720" y="20263"/>
                  </a:cubicBezTo>
                  <a:cubicBezTo>
                    <a:pt x="25736" y="20304"/>
                    <a:pt x="25761" y="20419"/>
                    <a:pt x="25843" y="20361"/>
                  </a:cubicBezTo>
                  <a:cubicBezTo>
                    <a:pt x="25925" y="20304"/>
                    <a:pt x="25966" y="20214"/>
                    <a:pt x="25917" y="20172"/>
                  </a:cubicBezTo>
                  <a:cubicBezTo>
                    <a:pt x="25876" y="20131"/>
                    <a:pt x="25851" y="20123"/>
                    <a:pt x="25777" y="20123"/>
                  </a:cubicBezTo>
                  <a:moveTo>
                    <a:pt x="32663" y="20755"/>
                  </a:moveTo>
                  <a:cubicBezTo>
                    <a:pt x="32614" y="20821"/>
                    <a:pt x="32597" y="20919"/>
                    <a:pt x="32646" y="20903"/>
                  </a:cubicBezTo>
                  <a:cubicBezTo>
                    <a:pt x="32687" y="20886"/>
                    <a:pt x="32778" y="20804"/>
                    <a:pt x="32778" y="20763"/>
                  </a:cubicBezTo>
                  <a:cubicBezTo>
                    <a:pt x="32770" y="20722"/>
                    <a:pt x="32729" y="20681"/>
                    <a:pt x="32663" y="20755"/>
                  </a:cubicBezTo>
                  <a:close/>
                  <a:moveTo>
                    <a:pt x="32179" y="20763"/>
                  </a:moveTo>
                  <a:cubicBezTo>
                    <a:pt x="32244" y="20829"/>
                    <a:pt x="32343" y="20952"/>
                    <a:pt x="32359" y="20862"/>
                  </a:cubicBezTo>
                  <a:cubicBezTo>
                    <a:pt x="32367" y="20772"/>
                    <a:pt x="32359" y="20747"/>
                    <a:pt x="32269" y="20714"/>
                  </a:cubicBezTo>
                  <a:cubicBezTo>
                    <a:pt x="32187" y="20689"/>
                    <a:pt x="32113" y="20706"/>
                    <a:pt x="32179" y="20763"/>
                  </a:cubicBezTo>
                  <a:close/>
                  <a:moveTo>
                    <a:pt x="32901" y="21633"/>
                  </a:moveTo>
                  <a:cubicBezTo>
                    <a:pt x="32811" y="21699"/>
                    <a:pt x="32802" y="21863"/>
                    <a:pt x="32876" y="21863"/>
                  </a:cubicBezTo>
                  <a:cubicBezTo>
                    <a:pt x="32942" y="21863"/>
                    <a:pt x="33065" y="21838"/>
                    <a:pt x="33032" y="21765"/>
                  </a:cubicBezTo>
                  <a:cubicBezTo>
                    <a:pt x="33008" y="21683"/>
                    <a:pt x="33090" y="21576"/>
                    <a:pt x="32901" y="21633"/>
                  </a:cubicBezTo>
                  <a:close/>
                  <a:moveTo>
                    <a:pt x="32294" y="23849"/>
                  </a:moveTo>
                  <a:cubicBezTo>
                    <a:pt x="32294" y="23915"/>
                    <a:pt x="32376" y="24013"/>
                    <a:pt x="32417" y="23972"/>
                  </a:cubicBezTo>
                  <a:cubicBezTo>
                    <a:pt x="32458" y="23923"/>
                    <a:pt x="32491" y="23833"/>
                    <a:pt x="32433" y="23816"/>
                  </a:cubicBezTo>
                  <a:cubicBezTo>
                    <a:pt x="32367" y="23792"/>
                    <a:pt x="32294" y="23783"/>
                    <a:pt x="32294" y="23849"/>
                  </a:cubicBezTo>
                  <a:close/>
                  <a:moveTo>
                    <a:pt x="32548" y="24415"/>
                  </a:moveTo>
                  <a:cubicBezTo>
                    <a:pt x="32507" y="24514"/>
                    <a:pt x="32581" y="24588"/>
                    <a:pt x="32614" y="24563"/>
                  </a:cubicBezTo>
                  <a:cubicBezTo>
                    <a:pt x="32655" y="24538"/>
                    <a:pt x="32704" y="24497"/>
                    <a:pt x="32696" y="24448"/>
                  </a:cubicBezTo>
                  <a:cubicBezTo>
                    <a:pt x="32687" y="24399"/>
                    <a:pt x="32589" y="24350"/>
                    <a:pt x="32548" y="24415"/>
                  </a:cubicBezTo>
                  <a:close/>
                  <a:moveTo>
                    <a:pt x="33295" y="24194"/>
                  </a:moveTo>
                  <a:cubicBezTo>
                    <a:pt x="33221" y="24210"/>
                    <a:pt x="33147" y="24243"/>
                    <a:pt x="33246" y="24309"/>
                  </a:cubicBezTo>
                  <a:cubicBezTo>
                    <a:pt x="33344" y="24374"/>
                    <a:pt x="33492" y="24309"/>
                    <a:pt x="33451" y="24268"/>
                  </a:cubicBezTo>
                  <a:cubicBezTo>
                    <a:pt x="33410" y="24227"/>
                    <a:pt x="33443" y="24161"/>
                    <a:pt x="33295" y="24194"/>
                  </a:cubicBezTo>
                  <a:close/>
                  <a:moveTo>
                    <a:pt x="33024" y="28781"/>
                  </a:moveTo>
                  <a:cubicBezTo>
                    <a:pt x="32983" y="28855"/>
                    <a:pt x="32967" y="29052"/>
                    <a:pt x="33057" y="28995"/>
                  </a:cubicBezTo>
                  <a:cubicBezTo>
                    <a:pt x="33147" y="28929"/>
                    <a:pt x="33254" y="28880"/>
                    <a:pt x="33205" y="28814"/>
                  </a:cubicBezTo>
                  <a:cubicBezTo>
                    <a:pt x="33163" y="28748"/>
                    <a:pt x="33049" y="28707"/>
                    <a:pt x="33024" y="28781"/>
                  </a:cubicBezTo>
                  <a:close/>
                  <a:moveTo>
                    <a:pt x="35043" y="26524"/>
                  </a:moveTo>
                  <a:cubicBezTo>
                    <a:pt x="35010" y="26590"/>
                    <a:pt x="34912" y="26738"/>
                    <a:pt x="35018" y="26713"/>
                  </a:cubicBezTo>
                  <a:cubicBezTo>
                    <a:pt x="35133" y="26680"/>
                    <a:pt x="35248" y="26648"/>
                    <a:pt x="35232" y="26565"/>
                  </a:cubicBezTo>
                  <a:cubicBezTo>
                    <a:pt x="35215" y="26475"/>
                    <a:pt x="35150" y="26418"/>
                    <a:pt x="35043" y="26524"/>
                  </a:cubicBezTo>
                  <a:close/>
                  <a:moveTo>
                    <a:pt x="34780" y="27493"/>
                  </a:moveTo>
                  <a:cubicBezTo>
                    <a:pt x="34756" y="27567"/>
                    <a:pt x="34780" y="27731"/>
                    <a:pt x="34821" y="27657"/>
                  </a:cubicBezTo>
                  <a:cubicBezTo>
                    <a:pt x="34870" y="27591"/>
                    <a:pt x="34895" y="27509"/>
                    <a:pt x="34887" y="27476"/>
                  </a:cubicBezTo>
                  <a:cubicBezTo>
                    <a:pt x="34879" y="27444"/>
                    <a:pt x="34813" y="27427"/>
                    <a:pt x="34780" y="27493"/>
                  </a:cubicBezTo>
                  <a:close/>
                  <a:moveTo>
                    <a:pt x="34247" y="25113"/>
                  </a:moveTo>
                  <a:cubicBezTo>
                    <a:pt x="34214" y="25146"/>
                    <a:pt x="34181" y="25211"/>
                    <a:pt x="34230" y="25228"/>
                  </a:cubicBezTo>
                  <a:cubicBezTo>
                    <a:pt x="34271" y="25236"/>
                    <a:pt x="34419" y="25203"/>
                    <a:pt x="34403" y="25170"/>
                  </a:cubicBezTo>
                  <a:cubicBezTo>
                    <a:pt x="34386" y="25129"/>
                    <a:pt x="34296" y="25080"/>
                    <a:pt x="34247" y="25113"/>
                  </a:cubicBezTo>
                  <a:close/>
                  <a:moveTo>
                    <a:pt x="33927" y="25597"/>
                  </a:moveTo>
                  <a:cubicBezTo>
                    <a:pt x="33927" y="25655"/>
                    <a:pt x="33910" y="25794"/>
                    <a:pt x="33976" y="25745"/>
                  </a:cubicBezTo>
                  <a:cubicBezTo>
                    <a:pt x="34042" y="25687"/>
                    <a:pt x="34083" y="25597"/>
                    <a:pt x="34058" y="25581"/>
                  </a:cubicBezTo>
                  <a:cubicBezTo>
                    <a:pt x="34042" y="25564"/>
                    <a:pt x="33935" y="25474"/>
                    <a:pt x="33927" y="25597"/>
                  </a:cubicBezTo>
                  <a:close/>
                  <a:moveTo>
                    <a:pt x="33131" y="24957"/>
                  </a:moveTo>
                  <a:cubicBezTo>
                    <a:pt x="33024" y="24957"/>
                    <a:pt x="32975" y="25006"/>
                    <a:pt x="32999" y="25039"/>
                  </a:cubicBezTo>
                  <a:cubicBezTo>
                    <a:pt x="33032" y="25072"/>
                    <a:pt x="33122" y="25055"/>
                    <a:pt x="33229" y="25064"/>
                  </a:cubicBezTo>
                  <a:cubicBezTo>
                    <a:pt x="33328" y="25072"/>
                    <a:pt x="33270" y="24957"/>
                    <a:pt x="33131" y="24957"/>
                  </a:cubicBezTo>
                  <a:close/>
                  <a:moveTo>
                    <a:pt x="34649" y="25835"/>
                  </a:moveTo>
                  <a:cubicBezTo>
                    <a:pt x="34591" y="25843"/>
                    <a:pt x="34518" y="25852"/>
                    <a:pt x="34575" y="25893"/>
                  </a:cubicBezTo>
                  <a:cubicBezTo>
                    <a:pt x="34624" y="25934"/>
                    <a:pt x="34583" y="26057"/>
                    <a:pt x="34665" y="26040"/>
                  </a:cubicBezTo>
                  <a:cubicBezTo>
                    <a:pt x="34739" y="26024"/>
                    <a:pt x="34756" y="25999"/>
                    <a:pt x="34780" y="25942"/>
                  </a:cubicBezTo>
                  <a:cubicBezTo>
                    <a:pt x="34805" y="25876"/>
                    <a:pt x="34706" y="25835"/>
                    <a:pt x="34649" y="25835"/>
                  </a:cubicBezTo>
                  <a:close/>
                  <a:moveTo>
                    <a:pt x="25523" y="5712"/>
                  </a:moveTo>
                  <a:cubicBezTo>
                    <a:pt x="25482" y="5745"/>
                    <a:pt x="25400" y="5778"/>
                    <a:pt x="25474" y="5819"/>
                  </a:cubicBezTo>
                  <a:cubicBezTo>
                    <a:pt x="25548" y="5860"/>
                    <a:pt x="25556" y="5827"/>
                    <a:pt x="25638" y="5876"/>
                  </a:cubicBezTo>
                  <a:cubicBezTo>
                    <a:pt x="25712" y="5926"/>
                    <a:pt x="25605" y="5753"/>
                    <a:pt x="25605" y="5729"/>
                  </a:cubicBezTo>
                  <a:cubicBezTo>
                    <a:pt x="25605" y="5704"/>
                    <a:pt x="25580" y="5688"/>
                    <a:pt x="25523" y="5712"/>
                  </a:cubicBezTo>
                  <a:close/>
                  <a:moveTo>
                    <a:pt x="82" y="641"/>
                  </a:moveTo>
                  <a:cubicBezTo>
                    <a:pt x="33" y="698"/>
                    <a:pt x="0" y="796"/>
                    <a:pt x="58" y="862"/>
                  </a:cubicBezTo>
                  <a:cubicBezTo>
                    <a:pt x="123" y="928"/>
                    <a:pt x="287" y="879"/>
                    <a:pt x="296" y="805"/>
                  </a:cubicBezTo>
                  <a:cubicBezTo>
                    <a:pt x="312" y="723"/>
                    <a:pt x="197" y="575"/>
                    <a:pt x="82" y="641"/>
                  </a:cubicBezTo>
                  <a:close/>
                  <a:moveTo>
                    <a:pt x="7895" y="91"/>
                  </a:moveTo>
                  <a:cubicBezTo>
                    <a:pt x="7887" y="148"/>
                    <a:pt x="7961" y="173"/>
                    <a:pt x="7969" y="247"/>
                  </a:cubicBezTo>
                  <a:cubicBezTo>
                    <a:pt x="7969" y="320"/>
                    <a:pt x="8010" y="378"/>
                    <a:pt x="8051" y="353"/>
                  </a:cubicBezTo>
                  <a:cubicBezTo>
                    <a:pt x="8100" y="337"/>
                    <a:pt x="8240" y="296"/>
                    <a:pt x="8166" y="222"/>
                  </a:cubicBezTo>
                  <a:cubicBezTo>
                    <a:pt x="8092" y="148"/>
                    <a:pt x="8010" y="173"/>
                    <a:pt x="8002" y="132"/>
                  </a:cubicBezTo>
                  <a:cubicBezTo>
                    <a:pt x="7985" y="91"/>
                    <a:pt x="7993" y="41"/>
                    <a:pt x="7952" y="17"/>
                  </a:cubicBezTo>
                  <a:cubicBezTo>
                    <a:pt x="7920" y="0"/>
                    <a:pt x="7870" y="33"/>
                    <a:pt x="7895" y="91"/>
                  </a:cubicBezTo>
                  <a:close/>
                  <a:moveTo>
                    <a:pt x="7255" y="1527"/>
                  </a:moveTo>
                  <a:cubicBezTo>
                    <a:pt x="7238" y="1593"/>
                    <a:pt x="7288" y="1691"/>
                    <a:pt x="7329" y="1691"/>
                  </a:cubicBezTo>
                  <a:cubicBezTo>
                    <a:pt x="7370" y="1683"/>
                    <a:pt x="7493" y="1634"/>
                    <a:pt x="7468" y="1584"/>
                  </a:cubicBezTo>
                  <a:cubicBezTo>
                    <a:pt x="7452" y="1535"/>
                    <a:pt x="7329" y="1396"/>
                    <a:pt x="7255" y="1527"/>
                  </a:cubicBezTo>
                  <a:close/>
                  <a:moveTo>
                    <a:pt x="2511" y="14223"/>
                  </a:moveTo>
                  <a:cubicBezTo>
                    <a:pt x="2446" y="14280"/>
                    <a:pt x="2446" y="14338"/>
                    <a:pt x="2437" y="14411"/>
                  </a:cubicBezTo>
                  <a:cubicBezTo>
                    <a:pt x="2429" y="14477"/>
                    <a:pt x="2306" y="14559"/>
                    <a:pt x="2339" y="14608"/>
                  </a:cubicBezTo>
                  <a:cubicBezTo>
                    <a:pt x="2372" y="14649"/>
                    <a:pt x="2396" y="14617"/>
                    <a:pt x="2479" y="14534"/>
                  </a:cubicBezTo>
                  <a:cubicBezTo>
                    <a:pt x="2561" y="14452"/>
                    <a:pt x="2593" y="14444"/>
                    <a:pt x="2593" y="14370"/>
                  </a:cubicBezTo>
                  <a:cubicBezTo>
                    <a:pt x="2593" y="14296"/>
                    <a:pt x="2593" y="14198"/>
                    <a:pt x="2511" y="14223"/>
                  </a:cubicBezTo>
                  <a:close/>
                  <a:moveTo>
                    <a:pt x="2495" y="13755"/>
                  </a:moveTo>
                  <a:cubicBezTo>
                    <a:pt x="2454" y="13779"/>
                    <a:pt x="2462" y="13845"/>
                    <a:pt x="2536" y="13862"/>
                  </a:cubicBezTo>
                  <a:cubicBezTo>
                    <a:pt x="2610" y="13870"/>
                    <a:pt x="2651" y="13862"/>
                    <a:pt x="2651" y="13812"/>
                  </a:cubicBezTo>
                  <a:cubicBezTo>
                    <a:pt x="2651" y="13755"/>
                    <a:pt x="2585" y="13730"/>
                    <a:pt x="2495" y="13755"/>
                  </a:cubicBezTo>
                  <a:close/>
                  <a:moveTo>
                    <a:pt x="1937" y="14855"/>
                  </a:moveTo>
                  <a:cubicBezTo>
                    <a:pt x="1945" y="14879"/>
                    <a:pt x="2052" y="15002"/>
                    <a:pt x="2093" y="14928"/>
                  </a:cubicBezTo>
                  <a:cubicBezTo>
                    <a:pt x="2126" y="14855"/>
                    <a:pt x="2093" y="14838"/>
                    <a:pt x="2060" y="14822"/>
                  </a:cubicBezTo>
                  <a:cubicBezTo>
                    <a:pt x="2035" y="14805"/>
                    <a:pt x="1912" y="14822"/>
                    <a:pt x="1937" y="14855"/>
                  </a:cubicBezTo>
                  <a:close/>
                  <a:moveTo>
                    <a:pt x="772" y="15930"/>
                  </a:moveTo>
                  <a:cubicBezTo>
                    <a:pt x="739" y="15946"/>
                    <a:pt x="706" y="16012"/>
                    <a:pt x="747" y="16036"/>
                  </a:cubicBezTo>
                  <a:cubicBezTo>
                    <a:pt x="788" y="16069"/>
                    <a:pt x="854" y="16077"/>
                    <a:pt x="870" y="16045"/>
                  </a:cubicBezTo>
                  <a:cubicBezTo>
                    <a:pt x="878" y="16012"/>
                    <a:pt x="895" y="15880"/>
                    <a:pt x="772" y="15930"/>
                  </a:cubicBezTo>
                  <a:close/>
                  <a:moveTo>
                    <a:pt x="583" y="16397"/>
                  </a:moveTo>
                  <a:cubicBezTo>
                    <a:pt x="566" y="16422"/>
                    <a:pt x="517" y="16520"/>
                    <a:pt x="566" y="16512"/>
                  </a:cubicBezTo>
                  <a:cubicBezTo>
                    <a:pt x="607" y="16512"/>
                    <a:pt x="665" y="16488"/>
                    <a:pt x="681" y="16438"/>
                  </a:cubicBezTo>
                  <a:cubicBezTo>
                    <a:pt x="689" y="16397"/>
                    <a:pt x="640" y="16332"/>
                    <a:pt x="583" y="16397"/>
                  </a:cubicBezTo>
                  <a:moveTo>
                    <a:pt x="5006" y="12918"/>
                  </a:moveTo>
                  <a:cubicBezTo>
                    <a:pt x="4973" y="12967"/>
                    <a:pt x="4891" y="13008"/>
                    <a:pt x="4941" y="13049"/>
                  </a:cubicBezTo>
                  <a:cubicBezTo>
                    <a:pt x="4998" y="13082"/>
                    <a:pt x="5014" y="13065"/>
                    <a:pt x="5080" y="13000"/>
                  </a:cubicBezTo>
                  <a:cubicBezTo>
                    <a:pt x="5146" y="12934"/>
                    <a:pt x="5179" y="12869"/>
                    <a:pt x="5006" y="12918"/>
                  </a:cubicBezTo>
                  <a:close/>
                  <a:moveTo>
                    <a:pt x="4538" y="13648"/>
                  </a:moveTo>
                  <a:cubicBezTo>
                    <a:pt x="4489" y="13730"/>
                    <a:pt x="4456" y="13812"/>
                    <a:pt x="4579" y="13829"/>
                  </a:cubicBezTo>
                  <a:cubicBezTo>
                    <a:pt x="4711" y="13845"/>
                    <a:pt x="4768" y="13837"/>
                    <a:pt x="4727" y="13747"/>
                  </a:cubicBezTo>
                  <a:cubicBezTo>
                    <a:pt x="4686" y="13656"/>
                    <a:pt x="4678" y="13558"/>
                    <a:pt x="4538" y="13648"/>
                  </a:cubicBezTo>
                  <a:close/>
                  <a:moveTo>
                    <a:pt x="6631" y="13911"/>
                  </a:moveTo>
                  <a:cubicBezTo>
                    <a:pt x="6607" y="13968"/>
                    <a:pt x="6582" y="14067"/>
                    <a:pt x="6689" y="14058"/>
                  </a:cubicBezTo>
                  <a:cubicBezTo>
                    <a:pt x="6787" y="14050"/>
                    <a:pt x="6853" y="14067"/>
                    <a:pt x="6820" y="13985"/>
                  </a:cubicBezTo>
                  <a:cubicBezTo>
                    <a:pt x="6787" y="13903"/>
                    <a:pt x="6672" y="13755"/>
                    <a:pt x="6631" y="13911"/>
                  </a:cubicBezTo>
                  <a:close/>
                  <a:moveTo>
                    <a:pt x="6697" y="12721"/>
                  </a:moveTo>
                  <a:cubicBezTo>
                    <a:pt x="6672" y="12811"/>
                    <a:pt x="6738" y="12901"/>
                    <a:pt x="6820" y="12860"/>
                  </a:cubicBezTo>
                  <a:cubicBezTo>
                    <a:pt x="6894" y="12819"/>
                    <a:pt x="6910" y="12811"/>
                    <a:pt x="6918" y="12770"/>
                  </a:cubicBezTo>
                  <a:cubicBezTo>
                    <a:pt x="6918" y="12721"/>
                    <a:pt x="6779" y="12631"/>
                    <a:pt x="6697" y="12721"/>
                  </a:cubicBezTo>
                  <a:close/>
                  <a:moveTo>
                    <a:pt x="9807" y="10004"/>
                  </a:moveTo>
                  <a:cubicBezTo>
                    <a:pt x="9709" y="10086"/>
                    <a:pt x="9668" y="10013"/>
                    <a:pt x="9700" y="10127"/>
                  </a:cubicBezTo>
                  <a:cubicBezTo>
                    <a:pt x="9741" y="10251"/>
                    <a:pt x="9725" y="10398"/>
                    <a:pt x="9799" y="10292"/>
                  </a:cubicBezTo>
                  <a:cubicBezTo>
                    <a:pt x="9873" y="10185"/>
                    <a:pt x="9897" y="10144"/>
                    <a:pt x="9938" y="10062"/>
                  </a:cubicBezTo>
                  <a:cubicBezTo>
                    <a:pt x="9971" y="9980"/>
                    <a:pt x="9996" y="9931"/>
                    <a:pt x="9807" y="10004"/>
                  </a:cubicBezTo>
                  <a:close/>
                  <a:moveTo>
                    <a:pt x="10152" y="9553"/>
                  </a:moveTo>
                  <a:cubicBezTo>
                    <a:pt x="10029" y="9610"/>
                    <a:pt x="9963" y="9643"/>
                    <a:pt x="10045" y="9668"/>
                  </a:cubicBezTo>
                  <a:cubicBezTo>
                    <a:pt x="10127" y="9693"/>
                    <a:pt x="10226" y="9725"/>
                    <a:pt x="10250" y="9668"/>
                  </a:cubicBezTo>
                  <a:cubicBezTo>
                    <a:pt x="10267" y="9602"/>
                    <a:pt x="10242" y="9545"/>
                    <a:pt x="10152" y="9553"/>
                  </a:cubicBezTo>
                  <a:close/>
                  <a:moveTo>
                    <a:pt x="10390" y="8896"/>
                  </a:moveTo>
                  <a:cubicBezTo>
                    <a:pt x="10382" y="8938"/>
                    <a:pt x="10349" y="9102"/>
                    <a:pt x="10398" y="9085"/>
                  </a:cubicBezTo>
                  <a:cubicBezTo>
                    <a:pt x="10447" y="9069"/>
                    <a:pt x="10464" y="9093"/>
                    <a:pt x="10472" y="9020"/>
                  </a:cubicBezTo>
                  <a:cubicBezTo>
                    <a:pt x="10480" y="8946"/>
                    <a:pt x="10423" y="8806"/>
                    <a:pt x="10390" y="8896"/>
                  </a:cubicBezTo>
                  <a:close/>
                  <a:moveTo>
                    <a:pt x="10538" y="8847"/>
                  </a:moveTo>
                  <a:cubicBezTo>
                    <a:pt x="10546" y="8790"/>
                    <a:pt x="10546" y="8691"/>
                    <a:pt x="10603" y="8658"/>
                  </a:cubicBezTo>
                  <a:cubicBezTo>
                    <a:pt x="10669" y="8626"/>
                    <a:pt x="10743" y="8675"/>
                    <a:pt x="10734" y="8716"/>
                  </a:cubicBezTo>
                  <a:cubicBezTo>
                    <a:pt x="10718" y="8757"/>
                    <a:pt x="10562" y="8921"/>
                    <a:pt x="10538" y="8847"/>
                  </a:cubicBezTo>
                  <a:close/>
                  <a:moveTo>
                    <a:pt x="10447" y="7887"/>
                  </a:moveTo>
                  <a:cubicBezTo>
                    <a:pt x="10431" y="7920"/>
                    <a:pt x="10373" y="7953"/>
                    <a:pt x="10439" y="7977"/>
                  </a:cubicBezTo>
                  <a:cubicBezTo>
                    <a:pt x="10505" y="7994"/>
                    <a:pt x="10620" y="8035"/>
                    <a:pt x="10595" y="7977"/>
                  </a:cubicBezTo>
                  <a:cubicBezTo>
                    <a:pt x="10570" y="7920"/>
                    <a:pt x="10529" y="7846"/>
                    <a:pt x="10447" y="7887"/>
                  </a:cubicBezTo>
                  <a:close/>
                  <a:moveTo>
                    <a:pt x="10513" y="6590"/>
                  </a:moveTo>
                  <a:cubicBezTo>
                    <a:pt x="10472" y="6656"/>
                    <a:pt x="10447" y="6722"/>
                    <a:pt x="10480" y="6738"/>
                  </a:cubicBezTo>
                  <a:cubicBezTo>
                    <a:pt x="10513" y="6755"/>
                    <a:pt x="10636" y="6746"/>
                    <a:pt x="10669" y="6664"/>
                  </a:cubicBezTo>
                  <a:cubicBezTo>
                    <a:pt x="10693" y="6590"/>
                    <a:pt x="10636" y="6525"/>
                    <a:pt x="10513" y="6590"/>
                  </a:cubicBezTo>
                  <a:close/>
                  <a:moveTo>
                    <a:pt x="10455" y="6123"/>
                  </a:moveTo>
                  <a:cubicBezTo>
                    <a:pt x="10398" y="6155"/>
                    <a:pt x="10357" y="6196"/>
                    <a:pt x="10398" y="6196"/>
                  </a:cubicBezTo>
                  <a:cubicBezTo>
                    <a:pt x="10447" y="6205"/>
                    <a:pt x="10661" y="6205"/>
                    <a:pt x="10636" y="6172"/>
                  </a:cubicBezTo>
                  <a:cubicBezTo>
                    <a:pt x="10603" y="6131"/>
                    <a:pt x="10611" y="6106"/>
                    <a:pt x="10455" y="6123"/>
                  </a:cubicBezTo>
                  <a:close/>
                  <a:moveTo>
                    <a:pt x="10570" y="7083"/>
                  </a:moveTo>
                  <a:cubicBezTo>
                    <a:pt x="10587" y="7140"/>
                    <a:pt x="10644" y="7198"/>
                    <a:pt x="10669" y="7116"/>
                  </a:cubicBezTo>
                  <a:cubicBezTo>
                    <a:pt x="10693" y="7025"/>
                    <a:pt x="10669" y="6935"/>
                    <a:pt x="10628" y="6935"/>
                  </a:cubicBezTo>
                  <a:cubicBezTo>
                    <a:pt x="10595" y="6943"/>
                    <a:pt x="10546" y="6993"/>
                    <a:pt x="10570" y="7083"/>
                  </a:cubicBezTo>
                  <a:close/>
                  <a:moveTo>
                    <a:pt x="10135" y="5089"/>
                  </a:moveTo>
                  <a:cubicBezTo>
                    <a:pt x="10127" y="5105"/>
                    <a:pt x="10086" y="5162"/>
                    <a:pt x="10135" y="5195"/>
                  </a:cubicBezTo>
                  <a:cubicBezTo>
                    <a:pt x="10176" y="5228"/>
                    <a:pt x="10291" y="5253"/>
                    <a:pt x="10291" y="5187"/>
                  </a:cubicBezTo>
                  <a:cubicBezTo>
                    <a:pt x="10300" y="5113"/>
                    <a:pt x="10250" y="5023"/>
                    <a:pt x="10135" y="5089"/>
                  </a:cubicBezTo>
                  <a:close/>
                  <a:moveTo>
                    <a:pt x="9159" y="14444"/>
                  </a:moveTo>
                  <a:cubicBezTo>
                    <a:pt x="9126" y="14477"/>
                    <a:pt x="9151" y="14567"/>
                    <a:pt x="9233" y="14567"/>
                  </a:cubicBezTo>
                  <a:cubicBezTo>
                    <a:pt x="9307" y="14567"/>
                    <a:pt x="9348" y="14502"/>
                    <a:pt x="9348" y="14469"/>
                  </a:cubicBezTo>
                  <a:cubicBezTo>
                    <a:pt x="9339" y="14436"/>
                    <a:pt x="9233" y="14379"/>
                    <a:pt x="9159" y="14444"/>
                  </a:cubicBezTo>
                  <a:close/>
                  <a:moveTo>
                    <a:pt x="9610" y="14559"/>
                  </a:moveTo>
                  <a:cubicBezTo>
                    <a:pt x="9553" y="14584"/>
                    <a:pt x="9487" y="14658"/>
                    <a:pt x="9528" y="14682"/>
                  </a:cubicBezTo>
                  <a:cubicBezTo>
                    <a:pt x="9569" y="14699"/>
                    <a:pt x="9668" y="14797"/>
                    <a:pt x="9684" y="14699"/>
                  </a:cubicBezTo>
                  <a:cubicBezTo>
                    <a:pt x="9700" y="14608"/>
                    <a:pt x="9750" y="14551"/>
                    <a:pt x="9610" y="14559"/>
                  </a:cubicBezTo>
                  <a:close/>
                  <a:moveTo>
                    <a:pt x="9610" y="13550"/>
                  </a:moveTo>
                  <a:cubicBezTo>
                    <a:pt x="9586" y="13615"/>
                    <a:pt x="9618" y="13763"/>
                    <a:pt x="9676" y="13738"/>
                  </a:cubicBezTo>
                  <a:cubicBezTo>
                    <a:pt x="9733" y="13714"/>
                    <a:pt x="9758" y="13689"/>
                    <a:pt x="9750" y="13599"/>
                  </a:cubicBezTo>
                  <a:cubicBezTo>
                    <a:pt x="9741" y="13509"/>
                    <a:pt x="9643" y="13468"/>
                    <a:pt x="9610" y="13550"/>
                  </a:cubicBezTo>
                  <a:close/>
                  <a:moveTo>
                    <a:pt x="8576" y="14855"/>
                  </a:moveTo>
                  <a:cubicBezTo>
                    <a:pt x="8552" y="14912"/>
                    <a:pt x="8535" y="14994"/>
                    <a:pt x="8576" y="15002"/>
                  </a:cubicBezTo>
                  <a:cubicBezTo>
                    <a:pt x="8609" y="15010"/>
                    <a:pt x="8658" y="14945"/>
                    <a:pt x="8666" y="14896"/>
                  </a:cubicBezTo>
                  <a:cubicBezTo>
                    <a:pt x="8675" y="14838"/>
                    <a:pt x="8634" y="14764"/>
                    <a:pt x="8576" y="14855"/>
                  </a:cubicBezTo>
                  <a:close/>
                  <a:moveTo>
                    <a:pt x="10858" y="14420"/>
                  </a:moveTo>
                  <a:cubicBezTo>
                    <a:pt x="10825" y="14452"/>
                    <a:pt x="10808" y="14502"/>
                    <a:pt x="10882" y="14518"/>
                  </a:cubicBezTo>
                  <a:cubicBezTo>
                    <a:pt x="10956" y="14534"/>
                    <a:pt x="11079" y="14543"/>
                    <a:pt x="11055" y="14493"/>
                  </a:cubicBezTo>
                  <a:cubicBezTo>
                    <a:pt x="11030" y="14444"/>
                    <a:pt x="10940" y="14387"/>
                    <a:pt x="10858" y="14420"/>
                  </a:cubicBezTo>
                  <a:close/>
                  <a:moveTo>
                    <a:pt x="11432" y="14420"/>
                  </a:moveTo>
                  <a:cubicBezTo>
                    <a:pt x="11399" y="14469"/>
                    <a:pt x="11358" y="14567"/>
                    <a:pt x="11399" y="14576"/>
                  </a:cubicBezTo>
                  <a:cubicBezTo>
                    <a:pt x="11432" y="14584"/>
                    <a:pt x="11539" y="14584"/>
                    <a:pt x="11539" y="14526"/>
                  </a:cubicBezTo>
                  <a:cubicBezTo>
                    <a:pt x="11539" y="14477"/>
                    <a:pt x="11506" y="14379"/>
                    <a:pt x="11432" y="14420"/>
                  </a:cubicBezTo>
                  <a:close/>
                  <a:moveTo>
                    <a:pt x="13065" y="14937"/>
                  </a:moveTo>
                  <a:cubicBezTo>
                    <a:pt x="13032" y="14978"/>
                    <a:pt x="12983" y="15051"/>
                    <a:pt x="13065" y="15068"/>
                  </a:cubicBezTo>
                  <a:cubicBezTo>
                    <a:pt x="13147" y="15084"/>
                    <a:pt x="13221" y="15084"/>
                    <a:pt x="13221" y="15002"/>
                  </a:cubicBezTo>
                  <a:cubicBezTo>
                    <a:pt x="13221" y="14912"/>
                    <a:pt x="13131" y="14887"/>
                    <a:pt x="13065" y="14937"/>
                  </a:cubicBezTo>
                  <a:close/>
                  <a:moveTo>
                    <a:pt x="13131" y="14231"/>
                  </a:moveTo>
                  <a:cubicBezTo>
                    <a:pt x="13131" y="14231"/>
                    <a:pt x="13065" y="14420"/>
                    <a:pt x="13147" y="14411"/>
                  </a:cubicBezTo>
                  <a:cubicBezTo>
                    <a:pt x="13229" y="14403"/>
                    <a:pt x="13402" y="14288"/>
                    <a:pt x="13311" y="14223"/>
                  </a:cubicBezTo>
                  <a:cubicBezTo>
                    <a:pt x="13213" y="14157"/>
                    <a:pt x="13213" y="14165"/>
                    <a:pt x="13131" y="14231"/>
                  </a:cubicBezTo>
                  <a:close/>
                  <a:moveTo>
                    <a:pt x="13615" y="13443"/>
                  </a:moveTo>
                  <a:cubicBezTo>
                    <a:pt x="13590" y="13500"/>
                    <a:pt x="13549" y="13607"/>
                    <a:pt x="13623" y="13591"/>
                  </a:cubicBezTo>
                  <a:cubicBezTo>
                    <a:pt x="13697" y="13574"/>
                    <a:pt x="13738" y="13591"/>
                    <a:pt x="13730" y="13517"/>
                  </a:cubicBezTo>
                  <a:cubicBezTo>
                    <a:pt x="13730" y="13443"/>
                    <a:pt x="13722" y="13353"/>
                    <a:pt x="13615" y="13443"/>
                  </a:cubicBezTo>
                  <a:close/>
                  <a:moveTo>
                    <a:pt x="15265" y="13484"/>
                  </a:moveTo>
                  <a:cubicBezTo>
                    <a:pt x="15224" y="13558"/>
                    <a:pt x="15224" y="13615"/>
                    <a:pt x="15273" y="13607"/>
                  </a:cubicBezTo>
                  <a:cubicBezTo>
                    <a:pt x="15330" y="13599"/>
                    <a:pt x="15453" y="13615"/>
                    <a:pt x="15445" y="13574"/>
                  </a:cubicBezTo>
                  <a:cubicBezTo>
                    <a:pt x="15429" y="13533"/>
                    <a:pt x="15322" y="13435"/>
                    <a:pt x="15265" y="13484"/>
                  </a:cubicBezTo>
                  <a:close/>
                  <a:moveTo>
                    <a:pt x="14986" y="14707"/>
                  </a:moveTo>
                  <a:cubicBezTo>
                    <a:pt x="14986" y="14756"/>
                    <a:pt x="14969" y="14846"/>
                    <a:pt x="15092" y="14805"/>
                  </a:cubicBezTo>
                  <a:cubicBezTo>
                    <a:pt x="15215" y="14756"/>
                    <a:pt x="15256" y="14723"/>
                    <a:pt x="15215" y="14682"/>
                  </a:cubicBezTo>
                  <a:cubicBezTo>
                    <a:pt x="15174" y="14641"/>
                    <a:pt x="15002" y="14576"/>
                    <a:pt x="14986" y="14707"/>
                  </a:cubicBezTo>
                  <a:close/>
                  <a:moveTo>
                    <a:pt x="15478" y="14830"/>
                  </a:moveTo>
                  <a:cubicBezTo>
                    <a:pt x="15437" y="14887"/>
                    <a:pt x="15453" y="14928"/>
                    <a:pt x="15519" y="14920"/>
                  </a:cubicBezTo>
                  <a:cubicBezTo>
                    <a:pt x="15585" y="14912"/>
                    <a:pt x="15617" y="14928"/>
                    <a:pt x="15617" y="14863"/>
                  </a:cubicBezTo>
                  <a:cubicBezTo>
                    <a:pt x="15609" y="14797"/>
                    <a:pt x="15544" y="14748"/>
                    <a:pt x="15478" y="14830"/>
                  </a:cubicBezTo>
                  <a:close/>
                  <a:moveTo>
                    <a:pt x="14731" y="14461"/>
                  </a:moveTo>
                  <a:cubicBezTo>
                    <a:pt x="14690" y="14567"/>
                    <a:pt x="14789" y="14641"/>
                    <a:pt x="14830" y="14559"/>
                  </a:cubicBezTo>
                  <a:cubicBezTo>
                    <a:pt x="14871" y="14477"/>
                    <a:pt x="14813" y="14379"/>
                    <a:pt x="14731" y="14461"/>
                  </a:cubicBezTo>
                  <a:close/>
                  <a:moveTo>
                    <a:pt x="15823" y="15478"/>
                  </a:moveTo>
                  <a:cubicBezTo>
                    <a:pt x="15782" y="15527"/>
                    <a:pt x="15749" y="15519"/>
                    <a:pt x="15855" y="15569"/>
                  </a:cubicBezTo>
                  <a:cubicBezTo>
                    <a:pt x="15954" y="15618"/>
                    <a:pt x="15995" y="15659"/>
                    <a:pt x="15970" y="15552"/>
                  </a:cubicBezTo>
                  <a:cubicBezTo>
                    <a:pt x="15954" y="15445"/>
                    <a:pt x="15913" y="15404"/>
                    <a:pt x="15823" y="15478"/>
                  </a:cubicBezTo>
                  <a:close/>
                  <a:moveTo>
                    <a:pt x="16184" y="15807"/>
                  </a:moveTo>
                  <a:cubicBezTo>
                    <a:pt x="16184" y="15872"/>
                    <a:pt x="16225" y="15930"/>
                    <a:pt x="16266" y="15921"/>
                  </a:cubicBezTo>
                  <a:cubicBezTo>
                    <a:pt x="16307" y="15921"/>
                    <a:pt x="16373" y="15889"/>
                    <a:pt x="16373" y="15831"/>
                  </a:cubicBezTo>
                  <a:cubicBezTo>
                    <a:pt x="16381" y="15774"/>
                    <a:pt x="16192" y="15683"/>
                    <a:pt x="16184" y="15807"/>
                  </a:cubicBezTo>
                  <a:close/>
                  <a:moveTo>
                    <a:pt x="19483" y="14797"/>
                  </a:moveTo>
                  <a:cubicBezTo>
                    <a:pt x="19483" y="14879"/>
                    <a:pt x="19425" y="14945"/>
                    <a:pt x="19483" y="14969"/>
                  </a:cubicBezTo>
                  <a:cubicBezTo>
                    <a:pt x="19549" y="14994"/>
                    <a:pt x="19655" y="14953"/>
                    <a:pt x="19655" y="14871"/>
                  </a:cubicBezTo>
                  <a:cubicBezTo>
                    <a:pt x="19655" y="14781"/>
                    <a:pt x="19639" y="14797"/>
                    <a:pt x="19581" y="14764"/>
                  </a:cubicBezTo>
                  <a:cubicBezTo>
                    <a:pt x="19524" y="14731"/>
                    <a:pt x="19475" y="14715"/>
                    <a:pt x="19483" y="14797"/>
                  </a:cubicBezTo>
                  <a:close/>
                  <a:moveTo>
                    <a:pt x="20648" y="15002"/>
                  </a:moveTo>
                  <a:cubicBezTo>
                    <a:pt x="20624" y="15035"/>
                    <a:pt x="20632" y="15076"/>
                    <a:pt x="20673" y="15084"/>
                  </a:cubicBezTo>
                  <a:cubicBezTo>
                    <a:pt x="20714" y="15093"/>
                    <a:pt x="20804" y="15101"/>
                    <a:pt x="20796" y="15060"/>
                  </a:cubicBezTo>
                  <a:cubicBezTo>
                    <a:pt x="20788" y="15019"/>
                    <a:pt x="20714" y="14969"/>
                    <a:pt x="20648" y="15002"/>
                  </a:cubicBezTo>
                  <a:close/>
                  <a:moveTo>
                    <a:pt x="18720" y="15519"/>
                  </a:moveTo>
                  <a:cubicBezTo>
                    <a:pt x="18695" y="15560"/>
                    <a:pt x="18703" y="15667"/>
                    <a:pt x="18761" y="15708"/>
                  </a:cubicBezTo>
                  <a:cubicBezTo>
                    <a:pt x="18826" y="15749"/>
                    <a:pt x="18892" y="15765"/>
                    <a:pt x="18892" y="15683"/>
                  </a:cubicBezTo>
                  <a:cubicBezTo>
                    <a:pt x="18892" y="15593"/>
                    <a:pt x="18859" y="15454"/>
                    <a:pt x="18720" y="15519"/>
                  </a:cubicBezTo>
                  <a:close/>
                  <a:moveTo>
                    <a:pt x="22954" y="15880"/>
                  </a:moveTo>
                  <a:cubicBezTo>
                    <a:pt x="22897" y="15938"/>
                    <a:pt x="22815" y="15938"/>
                    <a:pt x="22839" y="16020"/>
                  </a:cubicBezTo>
                  <a:cubicBezTo>
                    <a:pt x="22864" y="16110"/>
                    <a:pt x="22921" y="16184"/>
                    <a:pt x="22971" y="16135"/>
                  </a:cubicBezTo>
                  <a:cubicBezTo>
                    <a:pt x="23020" y="16086"/>
                    <a:pt x="23020" y="16036"/>
                    <a:pt x="23028" y="15962"/>
                  </a:cubicBezTo>
                  <a:cubicBezTo>
                    <a:pt x="23036" y="15880"/>
                    <a:pt x="23045" y="15823"/>
                    <a:pt x="22954" y="158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74"/>
            <p:cNvSpPr/>
            <p:nvPr/>
          </p:nvSpPr>
          <p:spPr>
            <a:xfrm>
              <a:off x="5993500" y="2419650"/>
              <a:ext cx="881200" cy="726325"/>
            </a:xfrm>
            <a:custGeom>
              <a:avLst/>
              <a:gdLst/>
              <a:ahLst/>
              <a:cxnLst/>
              <a:rect l="l" t="t" r="r" b="b"/>
              <a:pathLst>
                <a:path w="35248" h="29053" fill="none" extrusionOk="0">
                  <a:moveTo>
                    <a:pt x="21280" y="15265"/>
                  </a:moveTo>
                  <a:cubicBezTo>
                    <a:pt x="21239" y="15322"/>
                    <a:pt x="21206" y="15413"/>
                    <a:pt x="21280" y="15421"/>
                  </a:cubicBezTo>
                  <a:cubicBezTo>
                    <a:pt x="21354" y="15421"/>
                    <a:pt x="21452" y="15372"/>
                    <a:pt x="21444" y="15347"/>
                  </a:cubicBezTo>
                  <a:cubicBezTo>
                    <a:pt x="21444" y="15322"/>
                    <a:pt x="21338" y="15257"/>
                    <a:pt x="21280" y="15265"/>
                  </a:cubicBezTo>
                  <a:close/>
                  <a:moveTo>
                    <a:pt x="22322" y="11482"/>
                  </a:moveTo>
                  <a:cubicBezTo>
                    <a:pt x="22298" y="11523"/>
                    <a:pt x="22363" y="11621"/>
                    <a:pt x="22421" y="11605"/>
                  </a:cubicBezTo>
                  <a:cubicBezTo>
                    <a:pt x="22478" y="11588"/>
                    <a:pt x="22487" y="11547"/>
                    <a:pt x="22470" y="11498"/>
                  </a:cubicBezTo>
                  <a:cubicBezTo>
                    <a:pt x="22454" y="11457"/>
                    <a:pt x="22331" y="11416"/>
                    <a:pt x="22322" y="11482"/>
                  </a:cubicBezTo>
                  <a:close/>
                  <a:moveTo>
                    <a:pt x="21444" y="12696"/>
                  </a:moveTo>
                  <a:cubicBezTo>
                    <a:pt x="21387" y="12762"/>
                    <a:pt x="21354" y="12844"/>
                    <a:pt x="21420" y="12852"/>
                  </a:cubicBezTo>
                  <a:cubicBezTo>
                    <a:pt x="21485" y="12860"/>
                    <a:pt x="21526" y="12860"/>
                    <a:pt x="21526" y="12803"/>
                  </a:cubicBezTo>
                  <a:cubicBezTo>
                    <a:pt x="21526" y="12745"/>
                    <a:pt x="21559" y="12672"/>
                    <a:pt x="21444" y="12696"/>
                  </a:cubicBezTo>
                  <a:close/>
                  <a:moveTo>
                    <a:pt x="24653" y="11424"/>
                  </a:moveTo>
                  <a:cubicBezTo>
                    <a:pt x="24637" y="11465"/>
                    <a:pt x="24653" y="11555"/>
                    <a:pt x="24702" y="11531"/>
                  </a:cubicBezTo>
                  <a:cubicBezTo>
                    <a:pt x="24752" y="11506"/>
                    <a:pt x="24776" y="11506"/>
                    <a:pt x="24768" y="11441"/>
                  </a:cubicBezTo>
                  <a:cubicBezTo>
                    <a:pt x="24768" y="11375"/>
                    <a:pt x="24670" y="11334"/>
                    <a:pt x="24653" y="11424"/>
                  </a:cubicBezTo>
                  <a:close/>
                  <a:moveTo>
                    <a:pt x="25351" y="11728"/>
                  </a:moveTo>
                  <a:cubicBezTo>
                    <a:pt x="25342" y="11785"/>
                    <a:pt x="25326" y="11884"/>
                    <a:pt x="25359" y="11859"/>
                  </a:cubicBezTo>
                  <a:cubicBezTo>
                    <a:pt x="25384" y="11826"/>
                    <a:pt x="25416" y="11711"/>
                    <a:pt x="25408" y="11687"/>
                  </a:cubicBezTo>
                  <a:cubicBezTo>
                    <a:pt x="25408" y="11662"/>
                    <a:pt x="25351" y="11670"/>
                    <a:pt x="25351" y="11728"/>
                  </a:cubicBezTo>
                  <a:close/>
                  <a:moveTo>
                    <a:pt x="25769" y="11605"/>
                  </a:moveTo>
                  <a:cubicBezTo>
                    <a:pt x="25720" y="11629"/>
                    <a:pt x="25654" y="11711"/>
                    <a:pt x="25704" y="11736"/>
                  </a:cubicBezTo>
                  <a:cubicBezTo>
                    <a:pt x="25753" y="11752"/>
                    <a:pt x="25827" y="11793"/>
                    <a:pt x="25827" y="11736"/>
                  </a:cubicBezTo>
                  <a:cubicBezTo>
                    <a:pt x="25835" y="11687"/>
                    <a:pt x="25868" y="11580"/>
                    <a:pt x="25769" y="11605"/>
                  </a:cubicBezTo>
                  <a:close/>
                  <a:moveTo>
                    <a:pt x="26180" y="11539"/>
                  </a:moveTo>
                  <a:cubicBezTo>
                    <a:pt x="26130" y="11564"/>
                    <a:pt x="26097" y="11629"/>
                    <a:pt x="26163" y="11646"/>
                  </a:cubicBezTo>
                  <a:cubicBezTo>
                    <a:pt x="26221" y="11670"/>
                    <a:pt x="26278" y="11687"/>
                    <a:pt x="26278" y="11621"/>
                  </a:cubicBezTo>
                  <a:cubicBezTo>
                    <a:pt x="26278" y="11547"/>
                    <a:pt x="26245" y="11531"/>
                    <a:pt x="26180" y="11539"/>
                  </a:cubicBezTo>
                  <a:close/>
                  <a:moveTo>
                    <a:pt x="25063" y="12532"/>
                  </a:moveTo>
                  <a:cubicBezTo>
                    <a:pt x="25047" y="12565"/>
                    <a:pt x="25047" y="12647"/>
                    <a:pt x="25088" y="12647"/>
                  </a:cubicBezTo>
                  <a:cubicBezTo>
                    <a:pt x="25137" y="12647"/>
                    <a:pt x="25178" y="12639"/>
                    <a:pt x="25178" y="12565"/>
                  </a:cubicBezTo>
                  <a:cubicBezTo>
                    <a:pt x="25178" y="12491"/>
                    <a:pt x="25137" y="12393"/>
                    <a:pt x="25063" y="12532"/>
                  </a:cubicBezTo>
                  <a:close/>
                  <a:moveTo>
                    <a:pt x="24793" y="13254"/>
                  </a:moveTo>
                  <a:cubicBezTo>
                    <a:pt x="24784" y="13295"/>
                    <a:pt x="24776" y="13377"/>
                    <a:pt x="24875" y="13394"/>
                  </a:cubicBezTo>
                  <a:cubicBezTo>
                    <a:pt x="24973" y="13410"/>
                    <a:pt x="25113" y="13377"/>
                    <a:pt x="25072" y="13345"/>
                  </a:cubicBezTo>
                  <a:cubicBezTo>
                    <a:pt x="25031" y="13303"/>
                    <a:pt x="24825" y="13180"/>
                    <a:pt x="24793" y="13254"/>
                  </a:cubicBezTo>
                  <a:close/>
                  <a:moveTo>
                    <a:pt x="25293" y="13361"/>
                  </a:moveTo>
                  <a:cubicBezTo>
                    <a:pt x="25293" y="13377"/>
                    <a:pt x="25334" y="13468"/>
                    <a:pt x="25359" y="13451"/>
                  </a:cubicBezTo>
                  <a:cubicBezTo>
                    <a:pt x="25384" y="13443"/>
                    <a:pt x="25474" y="13402"/>
                    <a:pt x="25441" y="13353"/>
                  </a:cubicBezTo>
                  <a:cubicBezTo>
                    <a:pt x="25408" y="13303"/>
                    <a:pt x="25301" y="13303"/>
                    <a:pt x="25293" y="13361"/>
                  </a:cubicBezTo>
                  <a:close/>
                  <a:moveTo>
                    <a:pt x="27049" y="14477"/>
                  </a:moveTo>
                  <a:cubicBezTo>
                    <a:pt x="26984" y="14502"/>
                    <a:pt x="26984" y="14584"/>
                    <a:pt x="27017" y="14600"/>
                  </a:cubicBezTo>
                  <a:cubicBezTo>
                    <a:pt x="27058" y="14617"/>
                    <a:pt x="27238" y="14682"/>
                    <a:pt x="27238" y="14625"/>
                  </a:cubicBezTo>
                  <a:cubicBezTo>
                    <a:pt x="27246" y="14576"/>
                    <a:pt x="27156" y="14461"/>
                    <a:pt x="27049" y="14477"/>
                  </a:cubicBezTo>
                  <a:close/>
                  <a:moveTo>
                    <a:pt x="27230" y="14108"/>
                  </a:moveTo>
                  <a:cubicBezTo>
                    <a:pt x="27173" y="14157"/>
                    <a:pt x="27164" y="14231"/>
                    <a:pt x="27214" y="14239"/>
                  </a:cubicBezTo>
                  <a:cubicBezTo>
                    <a:pt x="27255" y="14239"/>
                    <a:pt x="27353" y="14247"/>
                    <a:pt x="27353" y="14198"/>
                  </a:cubicBezTo>
                  <a:cubicBezTo>
                    <a:pt x="27345" y="14149"/>
                    <a:pt x="27287" y="14075"/>
                    <a:pt x="27230" y="14108"/>
                  </a:cubicBezTo>
                  <a:close/>
                  <a:moveTo>
                    <a:pt x="26615" y="14067"/>
                  </a:moveTo>
                  <a:cubicBezTo>
                    <a:pt x="26590" y="14124"/>
                    <a:pt x="26598" y="14165"/>
                    <a:pt x="26688" y="14157"/>
                  </a:cubicBezTo>
                  <a:cubicBezTo>
                    <a:pt x="26770" y="14149"/>
                    <a:pt x="26828" y="14141"/>
                    <a:pt x="26795" y="14091"/>
                  </a:cubicBezTo>
                  <a:cubicBezTo>
                    <a:pt x="26770" y="14042"/>
                    <a:pt x="26639" y="13993"/>
                    <a:pt x="26615" y="14067"/>
                  </a:cubicBezTo>
                  <a:close/>
                  <a:moveTo>
                    <a:pt x="26056" y="13180"/>
                  </a:moveTo>
                  <a:cubicBezTo>
                    <a:pt x="26040" y="13254"/>
                    <a:pt x="26196" y="13320"/>
                    <a:pt x="26212" y="13312"/>
                  </a:cubicBezTo>
                  <a:cubicBezTo>
                    <a:pt x="26237" y="13303"/>
                    <a:pt x="26188" y="13180"/>
                    <a:pt x="26147" y="13164"/>
                  </a:cubicBezTo>
                  <a:cubicBezTo>
                    <a:pt x="26106" y="13148"/>
                    <a:pt x="26065" y="13115"/>
                    <a:pt x="26056" y="13180"/>
                  </a:cubicBezTo>
                  <a:close/>
                  <a:moveTo>
                    <a:pt x="26056" y="13771"/>
                  </a:moveTo>
                  <a:cubicBezTo>
                    <a:pt x="26032" y="13829"/>
                    <a:pt x="26056" y="13919"/>
                    <a:pt x="26089" y="13919"/>
                  </a:cubicBezTo>
                  <a:cubicBezTo>
                    <a:pt x="26122" y="13927"/>
                    <a:pt x="26245" y="13894"/>
                    <a:pt x="26229" y="13837"/>
                  </a:cubicBezTo>
                  <a:cubicBezTo>
                    <a:pt x="26212" y="13779"/>
                    <a:pt x="26114" y="13714"/>
                    <a:pt x="26056" y="13771"/>
                  </a:cubicBezTo>
                  <a:close/>
                  <a:moveTo>
                    <a:pt x="27681" y="15503"/>
                  </a:moveTo>
                  <a:cubicBezTo>
                    <a:pt x="27624" y="15569"/>
                    <a:pt x="27591" y="15708"/>
                    <a:pt x="27632" y="15716"/>
                  </a:cubicBezTo>
                  <a:cubicBezTo>
                    <a:pt x="27673" y="15733"/>
                    <a:pt x="27854" y="15733"/>
                    <a:pt x="27846" y="15593"/>
                  </a:cubicBezTo>
                  <a:cubicBezTo>
                    <a:pt x="27829" y="15445"/>
                    <a:pt x="27747" y="15413"/>
                    <a:pt x="27681" y="15503"/>
                  </a:cubicBezTo>
                  <a:close/>
                  <a:moveTo>
                    <a:pt x="27222" y="15708"/>
                  </a:moveTo>
                  <a:cubicBezTo>
                    <a:pt x="27222" y="15798"/>
                    <a:pt x="27255" y="15930"/>
                    <a:pt x="27287" y="15864"/>
                  </a:cubicBezTo>
                  <a:cubicBezTo>
                    <a:pt x="27328" y="15807"/>
                    <a:pt x="27353" y="15782"/>
                    <a:pt x="27312" y="15708"/>
                  </a:cubicBezTo>
                  <a:cubicBezTo>
                    <a:pt x="27279" y="15634"/>
                    <a:pt x="27222" y="15642"/>
                    <a:pt x="27222" y="15708"/>
                  </a:cubicBezTo>
                  <a:close/>
                  <a:moveTo>
                    <a:pt x="27033" y="16455"/>
                  </a:moveTo>
                  <a:cubicBezTo>
                    <a:pt x="27123" y="16422"/>
                    <a:pt x="27197" y="16438"/>
                    <a:pt x="27189" y="16471"/>
                  </a:cubicBezTo>
                  <a:cubicBezTo>
                    <a:pt x="27181" y="16512"/>
                    <a:pt x="27107" y="16619"/>
                    <a:pt x="27058" y="16578"/>
                  </a:cubicBezTo>
                  <a:cubicBezTo>
                    <a:pt x="27008" y="16537"/>
                    <a:pt x="26976" y="16463"/>
                    <a:pt x="27033" y="16455"/>
                  </a:cubicBezTo>
                  <a:close/>
                  <a:moveTo>
                    <a:pt x="28839" y="14633"/>
                  </a:moveTo>
                  <a:cubicBezTo>
                    <a:pt x="28748" y="14625"/>
                    <a:pt x="28707" y="14625"/>
                    <a:pt x="28699" y="14674"/>
                  </a:cubicBezTo>
                  <a:cubicBezTo>
                    <a:pt x="28699" y="14715"/>
                    <a:pt x="28798" y="14805"/>
                    <a:pt x="28855" y="14822"/>
                  </a:cubicBezTo>
                  <a:cubicBezTo>
                    <a:pt x="28921" y="14846"/>
                    <a:pt x="28994" y="14896"/>
                    <a:pt x="28978" y="14830"/>
                  </a:cubicBezTo>
                  <a:cubicBezTo>
                    <a:pt x="28970" y="14756"/>
                    <a:pt x="28880" y="14649"/>
                    <a:pt x="28839" y="14633"/>
                  </a:cubicBezTo>
                  <a:close/>
                  <a:moveTo>
                    <a:pt x="29208" y="14690"/>
                  </a:moveTo>
                  <a:cubicBezTo>
                    <a:pt x="29126" y="14707"/>
                    <a:pt x="29077" y="14723"/>
                    <a:pt x="29118" y="14756"/>
                  </a:cubicBezTo>
                  <a:cubicBezTo>
                    <a:pt x="29167" y="14789"/>
                    <a:pt x="29282" y="14961"/>
                    <a:pt x="29306" y="14879"/>
                  </a:cubicBezTo>
                  <a:cubicBezTo>
                    <a:pt x="29331" y="14805"/>
                    <a:pt x="29323" y="14715"/>
                    <a:pt x="29208" y="14690"/>
                  </a:cubicBezTo>
                  <a:close/>
                  <a:moveTo>
                    <a:pt x="27985" y="12901"/>
                  </a:moveTo>
                  <a:cubicBezTo>
                    <a:pt x="27944" y="12951"/>
                    <a:pt x="27878" y="13024"/>
                    <a:pt x="27969" y="13049"/>
                  </a:cubicBezTo>
                  <a:cubicBezTo>
                    <a:pt x="28051" y="13074"/>
                    <a:pt x="28149" y="13107"/>
                    <a:pt x="28149" y="13041"/>
                  </a:cubicBezTo>
                  <a:cubicBezTo>
                    <a:pt x="28149" y="12975"/>
                    <a:pt x="28092" y="12852"/>
                    <a:pt x="27985" y="12901"/>
                  </a:cubicBezTo>
                  <a:close/>
                  <a:moveTo>
                    <a:pt x="27378" y="12639"/>
                  </a:moveTo>
                  <a:cubicBezTo>
                    <a:pt x="27345" y="12696"/>
                    <a:pt x="27345" y="12754"/>
                    <a:pt x="27419" y="12737"/>
                  </a:cubicBezTo>
                  <a:cubicBezTo>
                    <a:pt x="27501" y="12721"/>
                    <a:pt x="27550" y="12754"/>
                    <a:pt x="27525" y="12688"/>
                  </a:cubicBezTo>
                  <a:cubicBezTo>
                    <a:pt x="27501" y="12622"/>
                    <a:pt x="27460" y="12565"/>
                    <a:pt x="27378" y="12639"/>
                  </a:cubicBezTo>
                  <a:close/>
                  <a:moveTo>
                    <a:pt x="27887" y="12327"/>
                  </a:moveTo>
                  <a:cubicBezTo>
                    <a:pt x="27829" y="12376"/>
                    <a:pt x="27846" y="12458"/>
                    <a:pt x="27903" y="12466"/>
                  </a:cubicBezTo>
                  <a:cubicBezTo>
                    <a:pt x="27960" y="12466"/>
                    <a:pt x="28059" y="12499"/>
                    <a:pt x="28034" y="12434"/>
                  </a:cubicBezTo>
                  <a:cubicBezTo>
                    <a:pt x="28018" y="12376"/>
                    <a:pt x="27944" y="12278"/>
                    <a:pt x="27887" y="12327"/>
                  </a:cubicBezTo>
                  <a:close/>
                  <a:moveTo>
                    <a:pt x="28683" y="12351"/>
                  </a:moveTo>
                  <a:cubicBezTo>
                    <a:pt x="28707" y="12384"/>
                    <a:pt x="28756" y="12475"/>
                    <a:pt x="28666" y="12475"/>
                  </a:cubicBezTo>
                  <a:cubicBezTo>
                    <a:pt x="28568" y="12483"/>
                    <a:pt x="28527" y="12434"/>
                    <a:pt x="28543" y="12393"/>
                  </a:cubicBezTo>
                  <a:cubicBezTo>
                    <a:pt x="28568" y="12360"/>
                    <a:pt x="28625" y="12278"/>
                    <a:pt x="28683" y="12351"/>
                  </a:cubicBezTo>
                  <a:close/>
                  <a:moveTo>
                    <a:pt x="27804" y="11662"/>
                  </a:moveTo>
                  <a:cubicBezTo>
                    <a:pt x="27755" y="11703"/>
                    <a:pt x="27731" y="11752"/>
                    <a:pt x="27813" y="11761"/>
                  </a:cubicBezTo>
                  <a:cubicBezTo>
                    <a:pt x="27887" y="11769"/>
                    <a:pt x="27952" y="11744"/>
                    <a:pt x="27936" y="11695"/>
                  </a:cubicBezTo>
                  <a:cubicBezTo>
                    <a:pt x="27928" y="11646"/>
                    <a:pt x="27862" y="11629"/>
                    <a:pt x="27804" y="11662"/>
                  </a:cubicBezTo>
                  <a:close/>
                  <a:moveTo>
                    <a:pt x="28001" y="10924"/>
                  </a:moveTo>
                  <a:cubicBezTo>
                    <a:pt x="27944" y="11030"/>
                    <a:pt x="27911" y="11096"/>
                    <a:pt x="27969" y="11104"/>
                  </a:cubicBezTo>
                  <a:cubicBezTo>
                    <a:pt x="28018" y="11104"/>
                    <a:pt x="28010" y="11055"/>
                    <a:pt x="28075" y="10989"/>
                  </a:cubicBezTo>
                  <a:cubicBezTo>
                    <a:pt x="28141" y="10915"/>
                    <a:pt x="28215" y="10915"/>
                    <a:pt x="28182" y="10874"/>
                  </a:cubicBezTo>
                  <a:cubicBezTo>
                    <a:pt x="28157" y="10825"/>
                    <a:pt x="28100" y="10792"/>
                    <a:pt x="28001" y="10924"/>
                  </a:cubicBezTo>
                  <a:close/>
                  <a:moveTo>
                    <a:pt x="28732" y="13509"/>
                  </a:moveTo>
                  <a:cubicBezTo>
                    <a:pt x="28658" y="13550"/>
                    <a:pt x="28633" y="13607"/>
                    <a:pt x="28674" y="13615"/>
                  </a:cubicBezTo>
                  <a:cubicBezTo>
                    <a:pt x="28715" y="13624"/>
                    <a:pt x="28740" y="13656"/>
                    <a:pt x="28814" y="13615"/>
                  </a:cubicBezTo>
                  <a:cubicBezTo>
                    <a:pt x="28888" y="13566"/>
                    <a:pt x="28789" y="13509"/>
                    <a:pt x="28732" y="13509"/>
                  </a:cubicBezTo>
                  <a:close/>
                  <a:moveTo>
                    <a:pt x="28904" y="13779"/>
                  </a:moveTo>
                  <a:cubicBezTo>
                    <a:pt x="28855" y="13820"/>
                    <a:pt x="28814" y="13894"/>
                    <a:pt x="28847" y="13911"/>
                  </a:cubicBezTo>
                  <a:cubicBezTo>
                    <a:pt x="28880" y="13927"/>
                    <a:pt x="28945" y="13968"/>
                    <a:pt x="28953" y="13919"/>
                  </a:cubicBezTo>
                  <a:cubicBezTo>
                    <a:pt x="28962" y="13870"/>
                    <a:pt x="29019" y="13730"/>
                    <a:pt x="28904" y="13779"/>
                  </a:cubicBezTo>
                  <a:close/>
                  <a:moveTo>
                    <a:pt x="30020" y="17563"/>
                  </a:moveTo>
                  <a:cubicBezTo>
                    <a:pt x="29963" y="17587"/>
                    <a:pt x="29905" y="17579"/>
                    <a:pt x="29938" y="17637"/>
                  </a:cubicBezTo>
                  <a:cubicBezTo>
                    <a:pt x="29963" y="17702"/>
                    <a:pt x="29979" y="17743"/>
                    <a:pt x="30029" y="17719"/>
                  </a:cubicBezTo>
                  <a:cubicBezTo>
                    <a:pt x="30070" y="17694"/>
                    <a:pt x="30102" y="17710"/>
                    <a:pt x="30135" y="17645"/>
                  </a:cubicBezTo>
                  <a:cubicBezTo>
                    <a:pt x="30168" y="17587"/>
                    <a:pt x="30111" y="17555"/>
                    <a:pt x="30020" y="17563"/>
                  </a:cubicBezTo>
                  <a:close/>
                  <a:moveTo>
                    <a:pt x="30119" y="18383"/>
                  </a:moveTo>
                  <a:cubicBezTo>
                    <a:pt x="30061" y="18392"/>
                    <a:pt x="30045" y="18375"/>
                    <a:pt x="30061" y="18441"/>
                  </a:cubicBezTo>
                  <a:cubicBezTo>
                    <a:pt x="30086" y="18507"/>
                    <a:pt x="30127" y="18580"/>
                    <a:pt x="30160" y="18597"/>
                  </a:cubicBezTo>
                  <a:cubicBezTo>
                    <a:pt x="30193" y="18613"/>
                    <a:pt x="30234" y="18630"/>
                    <a:pt x="30242" y="18580"/>
                  </a:cubicBezTo>
                  <a:cubicBezTo>
                    <a:pt x="30242" y="18523"/>
                    <a:pt x="30193" y="18383"/>
                    <a:pt x="30119" y="18383"/>
                  </a:cubicBezTo>
                  <a:close/>
                  <a:moveTo>
                    <a:pt x="30184" y="18827"/>
                  </a:moveTo>
                  <a:cubicBezTo>
                    <a:pt x="30111" y="18843"/>
                    <a:pt x="30086" y="18884"/>
                    <a:pt x="30135" y="18909"/>
                  </a:cubicBezTo>
                  <a:cubicBezTo>
                    <a:pt x="30176" y="18933"/>
                    <a:pt x="30299" y="18983"/>
                    <a:pt x="30340" y="18933"/>
                  </a:cubicBezTo>
                  <a:cubicBezTo>
                    <a:pt x="30381" y="18892"/>
                    <a:pt x="30332" y="18794"/>
                    <a:pt x="30184" y="18827"/>
                  </a:cubicBezTo>
                  <a:close/>
                  <a:moveTo>
                    <a:pt x="30143" y="19114"/>
                  </a:moveTo>
                  <a:cubicBezTo>
                    <a:pt x="30127" y="19171"/>
                    <a:pt x="30045" y="19270"/>
                    <a:pt x="30127" y="19311"/>
                  </a:cubicBezTo>
                  <a:cubicBezTo>
                    <a:pt x="30209" y="19344"/>
                    <a:pt x="30283" y="19303"/>
                    <a:pt x="30267" y="19237"/>
                  </a:cubicBezTo>
                  <a:cubicBezTo>
                    <a:pt x="30250" y="19171"/>
                    <a:pt x="30184" y="19065"/>
                    <a:pt x="30143" y="19114"/>
                  </a:cubicBezTo>
                  <a:close/>
                  <a:moveTo>
                    <a:pt x="30447" y="18277"/>
                  </a:moveTo>
                  <a:cubicBezTo>
                    <a:pt x="30431" y="18301"/>
                    <a:pt x="30463" y="18424"/>
                    <a:pt x="30529" y="18424"/>
                  </a:cubicBezTo>
                  <a:cubicBezTo>
                    <a:pt x="30587" y="18424"/>
                    <a:pt x="30628" y="18342"/>
                    <a:pt x="30611" y="18310"/>
                  </a:cubicBezTo>
                  <a:cubicBezTo>
                    <a:pt x="30603" y="18277"/>
                    <a:pt x="30480" y="18170"/>
                    <a:pt x="30447" y="18277"/>
                  </a:cubicBezTo>
                  <a:close/>
                  <a:moveTo>
                    <a:pt x="31153" y="20263"/>
                  </a:moveTo>
                  <a:cubicBezTo>
                    <a:pt x="31128" y="20296"/>
                    <a:pt x="31136" y="20517"/>
                    <a:pt x="31202" y="20476"/>
                  </a:cubicBezTo>
                  <a:cubicBezTo>
                    <a:pt x="31276" y="20443"/>
                    <a:pt x="31301" y="20427"/>
                    <a:pt x="31276" y="20345"/>
                  </a:cubicBezTo>
                  <a:cubicBezTo>
                    <a:pt x="31260" y="20255"/>
                    <a:pt x="31202" y="20172"/>
                    <a:pt x="31153" y="20263"/>
                  </a:cubicBezTo>
                  <a:close/>
                  <a:moveTo>
                    <a:pt x="31415" y="20624"/>
                  </a:moveTo>
                  <a:cubicBezTo>
                    <a:pt x="31309" y="20591"/>
                    <a:pt x="31276" y="20599"/>
                    <a:pt x="31301" y="20681"/>
                  </a:cubicBezTo>
                  <a:cubicBezTo>
                    <a:pt x="31333" y="20755"/>
                    <a:pt x="31432" y="20944"/>
                    <a:pt x="31456" y="20878"/>
                  </a:cubicBezTo>
                  <a:cubicBezTo>
                    <a:pt x="31481" y="20813"/>
                    <a:pt x="31506" y="20640"/>
                    <a:pt x="31415" y="20624"/>
                  </a:cubicBezTo>
                  <a:close/>
                  <a:moveTo>
                    <a:pt x="25777" y="20123"/>
                  </a:moveTo>
                  <a:cubicBezTo>
                    <a:pt x="25736" y="20140"/>
                    <a:pt x="25704" y="20230"/>
                    <a:pt x="25720" y="20263"/>
                  </a:cubicBezTo>
                  <a:cubicBezTo>
                    <a:pt x="25736" y="20304"/>
                    <a:pt x="25761" y="20419"/>
                    <a:pt x="25843" y="20361"/>
                  </a:cubicBezTo>
                  <a:cubicBezTo>
                    <a:pt x="25925" y="20304"/>
                    <a:pt x="25966" y="20214"/>
                    <a:pt x="25917" y="20172"/>
                  </a:cubicBezTo>
                  <a:cubicBezTo>
                    <a:pt x="25876" y="20131"/>
                    <a:pt x="25851" y="20123"/>
                    <a:pt x="25777" y="20123"/>
                  </a:cubicBezTo>
                  <a:close/>
                  <a:moveTo>
                    <a:pt x="32663" y="20755"/>
                  </a:moveTo>
                  <a:cubicBezTo>
                    <a:pt x="32614" y="20821"/>
                    <a:pt x="32597" y="20919"/>
                    <a:pt x="32646" y="20903"/>
                  </a:cubicBezTo>
                  <a:cubicBezTo>
                    <a:pt x="32687" y="20886"/>
                    <a:pt x="32778" y="20804"/>
                    <a:pt x="32778" y="20763"/>
                  </a:cubicBezTo>
                  <a:cubicBezTo>
                    <a:pt x="32770" y="20722"/>
                    <a:pt x="32729" y="20681"/>
                    <a:pt x="32663" y="20755"/>
                  </a:cubicBezTo>
                  <a:close/>
                  <a:moveTo>
                    <a:pt x="32179" y="20763"/>
                  </a:moveTo>
                  <a:cubicBezTo>
                    <a:pt x="32244" y="20829"/>
                    <a:pt x="32343" y="20952"/>
                    <a:pt x="32359" y="20862"/>
                  </a:cubicBezTo>
                  <a:cubicBezTo>
                    <a:pt x="32367" y="20772"/>
                    <a:pt x="32359" y="20747"/>
                    <a:pt x="32269" y="20714"/>
                  </a:cubicBezTo>
                  <a:cubicBezTo>
                    <a:pt x="32187" y="20689"/>
                    <a:pt x="32113" y="20706"/>
                    <a:pt x="32179" y="20763"/>
                  </a:cubicBezTo>
                  <a:close/>
                  <a:moveTo>
                    <a:pt x="32901" y="21633"/>
                  </a:moveTo>
                  <a:cubicBezTo>
                    <a:pt x="32811" y="21699"/>
                    <a:pt x="32802" y="21863"/>
                    <a:pt x="32876" y="21863"/>
                  </a:cubicBezTo>
                  <a:cubicBezTo>
                    <a:pt x="32942" y="21863"/>
                    <a:pt x="33065" y="21838"/>
                    <a:pt x="33032" y="21765"/>
                  </a:cubicBezTo>
                  <a:cubicBezTo>
                    <a:pt x="33008" y="21683"/>
                    <a:pt x="33090" y="21576"/>
                    <a:pt x="32901" y="21633"/>
                  </a:cubicBezTo>
                  <a:close/>
                  <a:moveTo>
                    <a:pt x="32294" y="23849"/>
                  </a:moveTo>
                  <a:cubicBezTo>
                    <a:pt x="32294" y="23915"/>
                    <a:pt x="32376" y="24013"/>
                    <a:pt x="32417" y="23972"/>
                  </a:cubicBezTo>
                  <a:cubicBezTo>
                    <a:pt x="32458" y="23923"/>
                    <a:pt x="32491" y="23833"/>
                    <a:pt x="32433" y="23816"/>
                  </a:cubicBezTo>
                  <a:cubicBezTo>
                    <a:pt x="32367" y="23792"/>
                    <a:pt x="32294" y="23783"/>
                    <a:pt x="32294" y="23849"/>
                  </a:cubicBezTo>
                  <a:close/>
                  <a:moveTo>
                    <a:pt x="32548" y="24415"/>
                  </a:moveTo>
                  <a:cubicBezTo>
                    <a:pt x="32507" y="24514"/>
                    <a:pt x="32581" y="24588"/>
                    <a:pt x="32614" y="24563"/>
                  </a:cubicBezTo>
                  <a:cubicBezTo>
                    <a:pt x="32655" y="24538"/>
                    <a:pt x="32704" y="24497"/>
                    <a:pt x="32696" y="24448"/>
                  </a:cubicBezTo>
                  <a:cubicBezTo>
                    <a:pt x="32687" y="24399"/>
                    <a:pt x="32589" y="24350"/>
                    <a:pt x="32548" y="24415"/>
                  </a:cubicBezTo>
                  <a:close/>
                  <a:moveTo>
                    <a:pt x="33295" y="24194"/>
                  </a:moveTo>
                  <a:cubicBezTo>
                    <a:pt x="33221" y="24210"/>
                    <a:pt x="33147" y="24243"/>
                    <a:pt x="33246" y="24309"/>
                  </a:cubicBezTo>
                  <a:cubicBezTo>
                    <a:pt x="33344" y="24374"/>
                    <a:pt x="33492" y="24309"/>
                    <a:pt x="33451" y="24268"/>
                  </a:cubicBezTo>
                  <a:cubicBezTo>
                    <a:pt x="33410" y="24227"/>
                    <a:pt x="33443" y="24161"/>
                    <a:pt x="33295" y="24194"/>
                  </a:cubicBezTo>
                  <a:close/>
                  <a:moveTo>
                    <a:pt x="33024" y="28781"/>
                  </a:moveTo>
                  <a:cubicBezTo>
                    <a:pt x="32983" y="28855"/>
                    <a:pt x="32967" y="29052"/>
                    <a:pt x="33057" y="28995"/>
                  </a:cubicBezTo>
                  <a:cubicBezTo>
                    <a:pt x="33147" y="28929"/>
                    <a:pt x="33254" y="28880"/>
                    <a:pt x="33205" y="28814"/>
                  </a:cubicBezTo>
                  <a:cubicBezTo>
                    <a:pt x="33163" y="28748"/>
                    <a:pt x="33049" y="28707"/>
                    <a:pt x="33024" y="28781"/>
                  </a:cubicBezTo>
                  <a:close/>
                  <a:moveTo>
                    <a:pt x="35043" y="26524"/>
                  </a:moveTo>
                  <a:cubicBezTo>
                    <a:pt x="35010" y="26590"/>
                    <a:pt x="34912" y="26738"/>
                    <a:pt x="35018" y="26713"/>
                  </a:cubicBezTo>
                  <a:cubicBezTo>
                    <a:pt x="35133" y="26680"/>
                    <a:pt x="35248" y="26648"/>
                    <a:pt x="35232" y="26565"/>
                  </a:cubicBezTo>
                  <a:cubicBezTo>
                    <a:pt x="35215" y="26475"/>
                    <a:pt x="35150" y="26418"/>
                    <a:pt x="35043" y="26524"/>
                  </a:cubicBezTo>
                  <a:close/>
                  <a:moveTo>
                    <a:pt x="34780" y="27493"/>
                  </a:moveTo>
                  <a:cubicBezTo>
                    <a:pt x="34756" y="27567"/>
                    <a:pt x="34780" y="27731"/>
                    <a:pt x="34821" y="27657"/>
                  </a:cubicBezTo>
                  <a:cubicBezTo>
                    <a:pt x="34870" y="27591"/>
                    <a:pt x="34895" y="27509"/>
                    <a:pt x="34887" y="27476"/>
                  </a:cubicBezTo>
                  <a:cubicBezTo>
                    <a:pt x="34879" y="27444"/>
                    <a:pt x="34813" y="27427"/>
                    <a:pt x="34780" y="27493"/>
                  </a:cubicBezTo>
                  <a:close/>
                  <a:moveTo>
                    <a:pt x="34247" y="25113"/>
                  </a:moveTo>
                  <a:cubicBezTo>
                    <a:pt x="34214" y="25146"/>
                    <a:pt x="34181" y="25211"/>
                    <a:pt x="34230" y="25228"/>
                  </a:cubicBezTo>
                  <a:cubicBezTo>
                    <a:pt x="34271" y="25236"/>
                    <a:pt x="34419" y="25203"/>
                    <a:pt x="34403" y="25170"/>
                  </a:cubicBezTo>
                  <a:cubicBezTo>
                    <a:pt x="34386" y="25129"/>
                    <a:pt x="34296" y="25080"/>
                    <a:pt x="34247" y="25113"/>
                  </a:cubicBezTo>
                  <a:close/>
                  <a:moveTo>
                    <a:pt x="33927" y="25597"/>
                  </a:moveTo>
                  <a:cubicBezTo>
                    <a:pt x="33927" y="25655"/>
                    <a:pt x="33910" y="25794"/>
                    <a:pt x="33976" y="25745"/>
                  </a:cubicBezTo>
                  <a:cubicBezTo>
                    <a:pt x="34042" y="25687"/>
                    <a:pt x="34083" y="25597"/>
                    <a:pt x="34058" y="25581"/>
                  </a:cubicBezTo>
                  <a:cubicBezTo>
                    <a:pt x="34042" y="25564"/>
                    <a:pt x="33935" y="25474"/>
                    <a:pt x="33927" y="25597"/>
                  </a:cubicBezTo>
                  <a:close/>
                  <a:moveTo>
                    <a:pt x="33131" y="24957"/>
                  </a:moveTo>
                  <a:cubicBezTo>
                    <a:pt x="33024" y="24957"/>
                    <a:pt x="32975" y="25006"/>
                    <a:pt x="32999" y="25039"/>
                  </a:cubicBezTo>
                  <a:cubicBezTo>
                    <a:pt x="33032" y="25072"/>
                    <a:pt x="33122" y="25055"/>
                    <a:pt x="33229" y="25064"/>
                  </a:cubicBezTo>
                  <a:cubicBezTo>
                    <a:pt x="33328" y="25072"/>
                    <a:pt x="33270" y="24957"/>
                    <a:pt x="33131" y="24957"/>
                  </a:cubicBezTo>
                  <a:close/>
                  <a:moveTo>
                    <a:pt x="34649" y="25835"/>
                  </a:moveTo>
                  <a:cubicBezTo>
                    <a:pt x="34591" y="25843"/>
                    <a:pt x="34518" y="25852"/>
                    <a:pt x="34575" y="25893"/>
                  </a:cubicBezTo>
                  <a:cubicBezTo>
                    <a:pt x="34624" y="25934"/>
                    <a:pt x="34583" y="26057"/>
                    <a:pt x="34665" y="26040"/>
                  </a:cubicBezTo>
                  <a:cubicBezTo>
                    <a:pt x="34739" y="26024"/>
                    <a:pt x="34756" y="25999"/>
                    <a:pt x="34780" y="25942"/>
                  </a:cubicBezTo>
                  <a:cubicBezTo>
                    <a:pt x="34805" y="25876"/>
                    <a:pt x="34706" y="25835"/>
                    <a:pt x="34649" y="25835"/>
                  </a:cubicBezTo>
                  <a:close/>
                  <a:moveTo>
                    <a:pt x="25523" y="5712"/>
                  </a:moveTo>
                  <a:cubicBezTo>
                    <a:pt x="25482" y="5745"/>
                    <a:pt x="25400" y="5778"/>
                    <a:pt x="25474" y="5819"/>
                  </a:cubicBezTo>
                  <a:cubicBezTo>
                    <a:pt x="25548" y="5860"/>
                    <a:pt x="25556" y="5827"/>
                    <a:pt x="25638" y="5876"/>
                  </a:cubicBezTo>
                  <a:cubicBezTo>
                    <a:pt x="25712" y="5926"/>
                    <a:pt x="25605" y="5753"/>
                    <a:pt x="25605" y="5729"/>
                  </a:cubicBezTo>
                  <a:cubicBezTo>
                    <a:pt x="25605" y="5704"/>
                    <a:pt x="25580" y="5688"/>
                    <a:pt x="25523" y="5712"/>
                  </a:cubicBezTo>
                  <a:close/>
                  <a:moveTo>
                    <a:pt x="82" y="641"/>
                  </a:moveTo>
                  <a:cubicBezTo>
                    <a:pt x="33" y="698"/>
                    <a:pt x="0" y="796"/>
                    <a:pt x="58" y="862"/>
                  </a:cubicBezTo>
                  <a:cubicBezTo>
                    <a:pt x="123" y="928"/>
                    <a:pt x="287" y="879"/>
                    <a:pt x="296" y="805"/>
                  </a:cubicBezTo>
                  <a:cubicBezTo>
                    <a:pt x="312" y="723"/>
                    <a:pt x="197" y="575"/>
                    <a:pt x="82" y="641"/>
                  </a:cubicBezTo>
                  <a:close/>
                  <a:moveTo>
                    <a:pt x="7895" y="91"/>
                  </a:moveTo>
                  <a:cubicBezTo>
                    <a:pt x="7887" y="148"/>
                    <a:pt x="7961" y="173"/>
                    <a:pt x="7969" y="247"/>
                  </a:cubicBezTo>
                  <a:cubicBezTo>
                    <a:pt x="7969" y="320"/>
                    <a:pt x="8010" y="378"/>
                    <a:pt x="8051" y="353"/>
                  </a:cubicBezTo>
                  <a:cubicBezTo>
                    <a:pt x="8100" y="337"/>
                    <a:pt x="8240" y="296"/>
                    <a:pt x="8166" y="222"/>
                  </a:cubicBezTo>
                  <a:cubicBezTo>
                    <a:pt x="8092" y="148"/>
                    <a:pt x="8010" y="173"/>
                    <a:pt x="8002" y="132"/>
                  </a:cubicBezTo>
                  <a:cubicBezTo>
                    <a:pt x="7985" y="91"/>
                    <a:pt x="7993" y="41"/>
                    <a:pt x="7952" y="17"/>
                  </a:cubicBezTo>
                  <a:cubicBezTo>
                    <a:pt x="7920" y="0"/>
                    <a:pt x="7870" y="33"/>
                    <a:pt x="7895" y="91"/>
                  </a:cubicBezTo>
                  <a:close/>
                  <a:moveTo>
                    <a:pt x="7255" y="1527"/>
                  </a:moveTo>
                  <a:cubicBezTo>
                    <a:pt x="7238" y="1593"/>
                    <a:pt x="7288" y="1691"/>
                    <a:pt x="7329" y="1691"/>
                  </a:cubicBezTo>
                  <a:cubicBezTo>
                    <a:pt x="7370" y="1683"/>
                    <a:pt x="7493" y="1634"/>
                    <a:pt x="7468" y="1584"/>
                  </a:cubicBezTo>
                  <a:cubicBezTo>
                    <a:pt x="7452" y="1535"/>
                    <a:pt x="7329" y="1396"/>
                    <a:pt x="7255" y="1527"/>
                  </a:cubicBezTo>
                  <a:close/>
                  <a:moveTo>
                    <a:pt x="2511" y="14223"/>
                  </a:moveTo>
                  <a:cubicBezTo>
                    <a:pt x="2446" y="14280"/>
                    <a:pt x="2446" y="14338"/>
                    <a:pt x="2437" y="14411"/>
                  </a:cubicBezTo>
                  <a:cubicBezTo>
                    <a:pt x="2429" y="14477"/>
                    <a:pt x="2306" y="14559"/>
                    <a:pt x="2339" y="14608"/>
                  </a:cubicBezTo>
                  <a:cubicBezTo>
                    <a:pt x="2372" y="14649"/>
                    <a:pt x="2396" y="14617"/>
                    <a:pt x="2479" y="14534"/>
                  </a:cubicBezTo>
                  <a:cubicBezTo>
                    <a:pt x="2561" y="14452"/>
                    <a:pt x="2593" y="14444"/>
                    <a:pt x="2593" y="14370"/>
                  </a:cubicBezTo>
                  <a:cubicBezTo>
                    <a:pt x="2593" y="14296"/>
                    <a:pt x="2593" y="14198"/>
                    <a:pt x="2511" y="14223"/>
                  </a:cubicBezTo>
                  <a:close/>
                  <a:moveTo>
                    <a:pt x="2495" y="13755"/>
                  </a:moveTo>
                  <a:cubicBezTo>
                    <a:pt x="2454" y="13779"/>
                    <a:pt x="2462" y="13845"/>
                    <a:pt x="2536" y="13862"/>
                  </a:cubicBezTo>
                  <a:cubicBezTo>
                    <a:pt x="2610" y="13870"/>
                    <a:pt x="2651" y="13862"/>
                    <a:pt x="2651" y="13812"/>
                  </a:cubicBezTo>
                  <a:cubicBezTo>
                    <a:pt x="2651" y="13755"/>
                    <a:pt x="2585" y="13730"/>
                    <a:pt x="2495" y="13755"/>
                  </a:cubicBezTo>
                  <a:close/>
                  <a:moveTo>
                    <a:pt x="1937" y="14855"/>
                  </a:moveTo>
                  <a:cubicBezTo>
                    <a:pt x="1945" y="14879"/>
                    <a:pt x="2052" y="15002"/>
                    <a:pt x="2093" y="14928"/>
                  </a:cubicBezTo>
                  <a:cubicBezTo>
                    <a:pt x="2126" y="14855"/>
                    <a:pt x="2093" y="14838"/>
                    <a:pt x="2060" y="14822"/>
                  </a:cubicBezTo>
                  <a:cubicBezTo>
                    <a:pt x="2035" y="14805"/>
                    <a:pt x="1912" y="14822"/>
                    <a:pt x="1937" y="14855"/>
                  </a:cubicBezTo>
                  <a:close/>
                  <a:moveTo>
                    <a:pt x="772" y="15930"/>
                  </a:moveTo>
                  <a:cubicBezTo>
                    <a:pt x="739" y="15946"/>
                    <a:pt x="706" y="16012"/>
                    <a:pt x="747" y="16036"/>
                  </a:cubicBezTo>
                  <a:cubicBezTo>
                    <a:pt x="788" y="16069"/>
                    <a:pt x="854" y="16077"/>
                    <a:pt x="870" y="16045"/>
                  </a:cubicBezTo>
                  <a:cubicBezTo>
                    <a:pt x="878" y="16012"/>
                    <a:pt x="895" y="15880"/>
                    <a:pt x="772" y="15930"/>
                  </a:cubicBezTo>
                  <a:close/>
                  <a:moveTo>
                    <a:pt x="583" y="16397"/>
                  </a:moveTo>
                  <a:cubicBezTo>
                    <a:pt x="566" y="16422"/>
                    <a:pt x="517" y="16520"/>
                    <a:pt x="566" y="16512"/>
                  </a:cubicBezTo>
                  <a:cubicBezTo>
                    <a:pt x="607" y="16512"/>
                    <a:pt x="665" y="16488"/>
                    <a:pt x="681" y="16438"/>
                  </a:cubicBezTo>
                  <a:cubicBezTo>
                    <a:pt x="689" y="16397"/>
                    <a:pt x="640" y="16332"/>
                    <a:pt x="583" y="16397"/>
                  </a:cubicBezTo>
                  <a:close/>
                  <a:moveTo>
                    <a:pt x="5006" y="12918"/>
                  </a:moveTo>
                  <a:cubicBezTo>
                    <a:pt x="4973" y="12967"/>
                    <a:pt x="4891" y="13008"/>
                    <a:pt x="4941" y="13049"/>
                  </a:cubicBezTo>
                  <a:cubicBezTo>
                    <a:pt x="4998" y="13082"/>
                    <a:pt x="5014" y="13065"/>
                    <a:pt x="5080" y="13000"/>
                  </a:cubicBezTo>
                  <a:cubicBezTo>
                    <a:pt x="5146" y="12934"/>
                    <a:pt x="5179" y="12869"/>
                    <a:pt x="5006" y="12918"/>
                  </a:cubicBezTo>
                  <a:close/>
                  <a:moveTo>
                    <a:pt x="4538" y="13648"/>
                  </a:moveTo>
                  <a:cubicBezTo>
                    <a:pt x="4489" y="13730"/>
                    <a:pt x="4456" y="13812"/>
                    <a:pt x="4579" y="13829"/>
                  </a:cubicBezTo>
                  <a:cubicBezTo>
                    <a:pt x="4711" y="13845"/>
                    <a:pt x="4768" y="13837"/>
                    <a:pt x="4727" y="13747"/>
                  </a:cubicBezTo>
                  <a:cubicBezTo>
                    <a:pt x="4686" y="13656"/>
                    <a:pt x="4678" y="13558"/>
                    <a:pt x="4538" y="13648"/>
                  </a:cubicBezTo>
                  <a:close/>
                  <a:moveTo>
                    <a:pt x="6631" y="13911"/>
                  </a:moveTo>
                  <a:cubicBezTo>
                    <a:pt x="6607" y="13968"/>
                    <a:pt x="6582" y="14067"/>
                    <a:pt x="6689" y="14058"/>
                  </a:cubicBezTo>
                  <a:cubicBezTo>
                    <a:pt x="6787" y="14050"/>
                    <a:pt x="6853" y="14067"/>
                    <a:pt x="6820" y="13985"/>
                  </a:cubicBezTo>
                  <a:cubicBezTo>
                    <a:pt x="6787" y="13903"/>
                    <a:pt x="6672" y="13755"/>
                    <a:pt x="6631" y="13911"/>
                  </a:cubicBezTo>
                  <a:close/>
                  <a:moveTo>
                    <a:pt x="6697" y="12721"/>
                  </a:moveTo>
                  <a:cubicBezTo>
                    <a:pt x="6672" y="12811"/>
                    <a:pt x="6738" y="12901"/>
                    <a:pt x="6820" y="12860"/>
                  </a:cubicBezTo>
                  <a:cubicBezTo>
                    <a:pt x="6894" y="12819"/>
                    <a:pt x="6910" y="12811"/>
                    <a:pt x="6918" y="12770"/>
                  </a:cubicBezTo>
                  <a:cubicBezTo>
                    <a:pt x="6918" y="12721"/>
                    <a:pt x="6779" y="12631"/>
                    <a:pt x="6697" y="12721"/>
                  </a:cubicBezTo>
                  <a:close/>
                  <a:moveTo>
                    <a:pt x="9807" y="10004"/>
                  </a:moveTo>
                  <a:cubicBezTo>
                    <a:pt x="9709" y="10086"/>
                    <a:pt x="9668" y="10013"/>
                    <a:pt x="9700" y="10127"/>
                  </a:cubicBezTo>
                  <a:cubicBezTo>
                    <a:pt x="9741" y="10251"/>
                    <a:pt x="9725" y="10398"/>
                    <a:pt x="9799" y="10292"/>
                  </a:cubicBezTo>
                  <a:cubicBezTo>
                    <a:pt x="9873" y="10185"/>
                    <a:pt x="9897" y="10144"/>
                    <a:pt x="9938" y="10062"/>
                  </a:cubicBezTo>
                  <a:cubicBezTo>
                    <a:pt x="9971" y="9980"/>
                    <a:pt x="9996" y="9931"/>
                    <a:pt x="9807" y="10004"/>
                  </a:cubicBezTo>
                  <a:close/>
                  <a:moveTo>
                    <a:pt x="10152" y="9553"/>
                  </a:moveTo>
                  <a:cubicBezTo>
                    <a:pt x="10029" y="9610"/>
                    <a:pt x="9963" y="9643"/>
                    <a:pt x="10045" y="9668"/>
                  </a:cubicBezTo>
                  <a:cubicBezTo>
                    <a:pt x="10127" y="9693"/>
                    <a:pt x="10226" y="9725"/>
                    <a:pt x="10250" y="9668"/>
                  </a:cubicBezTo>
                  <a:cubicBezTo>
                    <a:pt x="10267" y="9602"/>
                    <a:pt x="10242" y="9545"/>
                    <a:pt x="10152" y="9553"/>
                  </a:cubicBezTo>
                  <a:close/>
                  <a:moveTo>
                    <a:pt x="10390" y="8896"/>
                  </a:moveTo>
                  <a:cubicBezTo>
                    <a:pt x="10382" y="8938"/>
                    <a:pt x="10349" y="9102"/>
                    <a:pt x="10398" y="9085"/>
                  </a:cubicBezTo>
                  <a:cubicBezTo>
                    <a:pt x="10447" y="9069"/>
                    <a:pt x="10464" y="9093"/>
                    <a:pt x="10472" y="9020"/>
                  </a:cubicBezTo>
                  <a:cubicBezTo>
                    <a:pt x="10480" y="8946"/>
                    <a:pt x="10423" y="8806"/>
                    <a:pt x="10390" y="8896"/>
                  </a:cubicBezTo>
                  <a:close/>
                  <a:moveTo>
                    <a:pt x="10538" y="8847"/>
                  </a:moveTo>
                  <a:cubicBezTo>
                    <a:pt x="10546" y="8790"/>
                    <a:pt x="10546" y="8691"/>
                    <a:pt x="10603" y="8658"/>
                  </a:cubicBezTo>
                  <a:cubicBezTo>
                    <a:pt x="10669" y="8626"/>
                    <a:pt x="10743" y="8675"/>
                    <a:pt x="10734" y="8716"/>
                  </a:cubicBezTo>
                  <a:cubicBezTo>
                    <a:pt x="10718" y="8757"/>
                    <a:pt x="10562" y="8921"/>
                    <a:pt x="10538" y="8847"/>
                  </a:cubicBezTo>
                  <a:close/>
                  <a:moveTo>
                    <a:pt x="10447" y="7887"/>
                  </a:moveTo>
                  <a:cubicBezTo>
                    <a:pt x="10431" y="7920"/>
                    <a:pt x="10373" y="7953"/>
                    <a:pt x="10439" y="7977"/>
                  </a:cubicBezTo>
                  <a:cubicBezTo>
                    <a:pt x="10505" y="7994"/>
                    <a:pt x="10620" y="8035"/>
                    <a:pt x="10595" y="7977"/>
                  </a:cubicBezTo>
                  <a:cubicBezTo>
                    <a:pt x="10570" y="7920"/>
                    <a:pt x="10529" y="7846"/>
                    <a:pt x="10447" y="7887"/>
                  </a:cubicBezTo>
                  <a:close/>
                  <a:moveTo>
                    <a:pt x="10513" y="6590"/>
                  </a:moveTo>
                  <a:cubicBezTo>
                    <a:pt x="10472" y="6656"/>
                    <a:pt x="10447" y="6722"/>
                    <a:pt x="10480" y="6738"/>
                  </a:cubicBezTo>
                  <a:cubicBezTo>
                    <a:pt x="10513" y="6755"/>
                    <a:pt x="10636" y="6746"/>
                    <a:pt x="10669" y="6664"/>
                  </a:cubicBezTo>
                  <a:cubicBezTo>
                    <a:pt x="10693" y="6590"/>
                    <a:pt x="10636" y="6525"/>
                    <a:pt x="10513" y="6590"/>
                  </a:cubicBezTo>
                  <a:close/>
                  <a:moveTo>
                    <a:pt x="10455" y="6123"/>
                  </a:moveTo>
                  <a:cubicBezTo>
                    <a:pt x="10398" y="6155"/>
                    <a:pt x="10357" y="6196"/>
                    <a:pt x="10398" y="6196"/>
                  </a:cubicBezTo>
                  <a:cubicBezTo>
                    <a:pt x="10447" y="6205"/>
                    <a:pt x="10661" y="6205"/>
                    <a:pt x="10636" y="6172"/>
                  </a:cubicBezTo>
                  <a:cubicBezTo>
                    <a:pt x="10603" y="6131"/>
                    <a:pt x="10611" y="6106"/>
                    <a:pt x="10455" y="6123"/>
                  </a:cubicBezTo>
                  <a:close/>
                  <a:moveTo>
                    <a:pt x="10570" y="7083"/>
                  </a:moveTo>
                  <a:cubicBezTo>
                    <a:pt x="10587" y="7140"/>
                    <a:pt x="10644" y="7198"/>
                    <a:pt x="10669" y="7116"/>
                  </a:cubicBezTo>
                  <a:cubicBezTo>
                    <a:pt x="10693" y="7025"/>
                    <a:pt x="10669" y="6935"/>
                    <a:pt x="10628" y="6935"/>
                  </a:cubicBezTo>
                  <a:cubicBezTo>
                    <a:pt x="10595" y="6943"/>
                    <a:pt x="10546" y="6993"/>
                    <a:pt x="10570" y="7083"/>
                  </a:cubicBezTo>
                  <a:close/>
                  <a:moveTo>
                    <a:pt x="10135" y="5089"/>
                  </a:moveTo>
                  <a:cubicBezTo>
                    <a:pt x="10127" y="5105"/>
                    <a:pt x="10086" y="5162"/>
                    <a:pt x="10135" y="5195"/>
                  </a:cubicBezTo>
                  <a:cubicBezTo>
                    <a:pt x="10176" y="5228"/>
                    <a:pt x="10291" y="5253"/>
                    <a:pt x="10291" y="5187"/>
                  </a:cubicBezTo>
                  <a:cubicBezTo>
                    <a:pt x="10300" y="5113"/>
                    <a:pt x="10250" y="5023"/>
                    <a:pt x="10135" y="5089"/>
                  </a:cubicBezTo>
                  <a:close/>
                  <a:moveTo>
                    <a:pt x="9159" y="14444"/>
                  </a:moveTo>
                  <a:cubicBezTo>
                    <a:pt x="9126" y="14477"/>
                    <a:pt x="9151" y="14567"/>
                    <a:pt x="9233" y="14567"/>
                  </a:cubicBezTo>
                  <a:cubicBezTo>
                    <a:pt x="9307" y="14567"/>
                    <a:pt x="9348" y="14502"/>
                    <a:pt x="9348" y="14469"/>
                  </a:cubicBezTo>
                  <a:cubicBezTo>
                    <a:pt x="9339" y="14436"/>
                    <a:pt x="9233" y="14379"/>
                    <a:pt x="9159" y="14444"/>
                  </a:cubicBezTo>
                  <a:close/>
                  <a:moveTo>
                    <a:pt x="9610" y="14559"/>
                  </a:moveTo>
                  <a:cubicBezTo>
                    <a:pt x="9553" y="14584"/>
                    <a:pt x="9487" y="14658"/>
                    <a:pt x="9528" y="14682"/>
                  </a:cubicBezTo>
                  <a:cubicBezTo>
                    <a:pt x="9569" y="14699"/>
                    <a:pt x="9668" y="14797"/>
                    <a:pt x="9684" y="14699"/>
                  </a:cubicBezTo>
                  <a:cubicBezTo>
                    <a:pt x="9700" y="14608"/>
                    <a:pt x="9750" y="14551"/>
                    <a:pt x="9610" y="14559"/>
                  </a:cubicBezTo>
                  <a:close/>
                  <a:moveTo>
                    <a:pt x="9610" y="13550"/>
                  </a:moveTo>
                  <a:cubicBezTo>
                    <a:pt x="9586" y="13615"/>
                    <a:pt x="9618" y="13763"/>
                    <a:pt x="9676" y="13738"/>
                  </a:cubicBezTo>
                  <a:cubicBezTo>
                    <a:pt x="9733" y="13714"/>
                    <a:pt x="9758" y="13689"/>
                    <a:pt x="9750" y="13599"/>
                  </a:cubicBezTo>
                  <a:cubicBezTo>
                    <a:pt x="9741" y="13509"/>
                    <a:pt x="9643" y="13468"/>
                    <a:pt x="9610" y="13550"/>
                  </a:cubicBezTo>
                  <a:close/>
                  <a:moveTo>
                    <a:pt x="8576" y="14855"/>
                  </a:moveTo>
                  <a:cubicBezTo>
                    <a:pt x="8552" y="14912"/>
                    <a:pt x="8535" y="14994"/>
                    <a:pt x="8576" y="15002"/>
                  </a:cubicBezTo>
                  <a:cubicBezTo>
                    <a:pt x="8609" y="15010"/>
                    <a:pt x="8658" y="14945"/>
                    <a:pt x="8666" y="14896"/>
                  </a:cubicBezTo>
                  <a:cubicBezTo>
                    <a:pt x="8675" y="14838"/>
                    <a:pt x="8634" y="14764"/>
                    <a:pt x="8576" y="14855"/>
                  </a:cubicBezTo>
                  <a:close/>
                  <a:moveTo>
                    <a:pt x="10858" y="14420"/>
                  </a:moveTo>
                  <a:cubicBezTo>
                    <a:pt x="10825" y="14452"/>
                    <a:pt x="10808" y="14502"/>
                    <a:pt x="10882" y="14518"/>
                  </a:cubicBezTo>
                  <a:cubicBezTo>
                    <a:pt x="10956" y="14534"/>
                    <a:pt x="11079" y="14543"/>
                    <a:pt x="11055" y="14493"/>
                  </a:cubicBezTo>
                  <a:cubicBezTo>
                    <a:pt x="11030" y="14444"/>
                    <a:pt x="10940" y="14387"/>
                    <a:pt x="10858" y="14420"/>
                  </a:cubicBezTo>
                  <a:close/>
                  <a:moveTo>
                    <a:pt x="11432" y="14420"/>
                  </a:moveTo>
                  <a:cubicBezTo>
                    <a:pt x="11399" y="14469"/>
                    <a:pt x="11358" y="14567"/>
                    <a:pt x="11399" y="14576"/>
                  </a:cubicBezTo>
                  <a:cubicBezTo>
                    <a:pt x="11432" y="14584"/>
                    <a:pt x="11539" y="14584"/>
                    <a:pt x="11539" y="14526"/>
                  </a:cubicBezTo>
                  <a:cubicBezTo>
                    <a:pt x="11539" y="14477"/>
                    <a:pt x="11506" y="14379"/>
                    <a:pt x="11432" y="14420"/>
                  </a:cubicBezTo>
                  <a:close/>
                  <a:moveTo>
                    <a:pt x="13065" y="14937"/>
                  </a:moveTo>
                  <a:cubicBezTo>
                    <a:pt x="13032" y="14978"/>
                    <a:pt x="12983" y="15051"/>
                    <a:pt x="13065" y="15068"/>
                  </a:cubicBezTo>
                  <a:cubicBezTo>
                    <a:pt x="13147" y="15084"/>
                    <a:pt x="13221" y="15084"/>
                    <a:pt x="13221" y="15002"/>
                  </a:cubicBezTo>
                  <a:cubicBezTo>
                    <a:pt x="13221" y="14912"/>
                    <a:pt x="13131" y="14887"/>
                    <a:pt x="13065" y="14937"/>
                  </a:cubicBezTo>
                  <a:close/>
                  <a:moveTo>
                    <a:pt x="13131" y="14231"/>
                  </a:moveTo>
                  <a:cubicBezTo>
                    <a:pt x="13131" y="14231"/>
                    <a:pt x="13065" y="14420"/>
                    <a:pt x="13147" y="14411"/>
                  </a:cubicBezTo>
                  <a:cubicBezTo>
                    <a:pt x="13229" y="14403"/>
                    <a:pt x="13402" y="14288"/>
                    <a:pt x="13311" y="14223"/>
                  </a:cubicBezTo>
                  <a:cubicBezTo>
                    <a:pt x="13213" y="14157"/>
                    <a:pt x="13213" y="14165"/>
                    <a:pt x="13131" y="14231"/>
                  </a:cubicBezTo>
                  <a:close/>
                  <a:moveTo>
                    <a:pt x="13615" y="13443"/>
                  </a:moveTo>
                  <a:cubicBezTo>
                    <a:pt x="13590" y="13500"/>
                    <a:pt x="13549" y="13607"/>
                    <a:pt x="13623" y="13591"/>
                  </a:cubicBezTo>
                  <a:cubicBezTo>
                    <a:pt x="13697" y="13574"/>
                    <a:pt x="13738" y="13591"/>
                    <a:pt x="13730" y="13517"/>
                  </a:cubicBezTo>
                  <a:cubicBezTo>
                    <a:pt x="13730" y="13443"/>
                    <a:pt x="13722" y="13353"/>
                    <a:pt x="13615" y="13443"/>
                  </a:cubicBezTo>
                  <a:close/>
                  <a:moveTo>
                    <a:pt x="15265" y="13484"/>
                  </a:moveTo>
                  <a:cubicBezTo>
                    <a:pt x="15224" y="13558"/>
                    <a:pt x="15224" y="13615"/>
                    <a:pt x="15273" y="13607"/>
                  </a:cubicBezTo>
                  <a:cubicBezTo>
                    <a:pt x="15330" y="13599"/>
                    <a:pt x="15453" y="13615"/>
                    <a:pt x="15445" y="13574"/>
                  </a:cubicBezTo>
                  <a:cubicBezTo>
                    <a:pt x="15429" y="13533"/>
                    <a:pt x="15322" y="13435"/>
                    <a:pt x="15265" y="13484"/>
                  </a:cubicBezTo>
                  <a:close/>
                  <a:moveTo>
                    <a:pt x="14986" y="14707"/>
                  </a:moveTo>
                  <a:cubicBezTo>
                    <a:pt x="14986" y="14756"/>
                    <a:pt x="14969" y="14846"/>
                    <a:pt x="15092" y="14805"/>
                  </a:cubicBezTo>
                  <a:cubicBezTo>
                    <a:pt x="15215" y="14756"/>
                    <a:pt x="15256" y="14723"/>
                    <a:pt x="15215" y="14682"/>
                  </a:cubicBezTo>
                  <a:cubicBezTo>
                    <a:pt x="15174" y="14641"/>
                    <a:pt x="15002" y="14576"/>
                    <a:pt x="14986" y="14707"/>
                  </a:cubicBezTo>
                  <a:close/>
                  <a:moveTo>
                    <a:pt x="15478" y="14830"/>
                  </a:moveTo>
                  <a:cubicBezTo>
                    <a:pt x="15437" y="14887"/>
                    <a:pt x="15453" y="14928"/>
                    <a:pt x="15519" y="14920"/>
                  </a:cubicBezTo>
                  <a:cubicBezTo>
                    <a:pt x="15585" y="14912"/>
                    <a:pt x="15617" y="14928"/>
                    <a:pt x="15617" y="14863"/>
                  </a:cubicBezTo>
                  <a:cubicBezTo>
                    <a:pt x="15609" y="14797"/>
                    <a:pt x="15544" y="14748"/>
                    <a:pt x="15478" y="14830"/>
                  </a:cubicBezTo>
                  <a:close/>
                  <a:moveTo>
                    <a:pt x="14731" y="14461"/>
                  </a:moveTo>
                  <a:cubicBezTo>
                    <a:pt x="14690" y="14567"/>
                    <a:pt x="14789" y="14641"/>
                    <a:pt x="14830" y="14559"/>
                  </a:cubicBezTo>
                  <a:cubicBezTo>
                    <a:pt x="14871" y="14477"/>
                    <a:pt x="14813" y="14379"/>
                    <a:pt x="14731" y="14461"/>
                  </a:cubicBezTo>
                  <a:close/>
                  <a:moveTo>
                    <a:pt x="15823" y="15478"/>
                  </a:moveTo>
                  <a:cubicBezTo>
                    <a:pt x="15782" y="15527"/>
                    <a:pt x="15749" y="15519"/>
                    <a:pt x="15855" y="15569"/>
                  </a:cubicBezTo>
                  <a:cubicBezTo>
                    <a:pt x="15954" y="15618"/>
                    <a:pt x="15995" y="15659"/>
                    <a:pt x="15970" y="15552"/>
                  </a:cubicBezTo>
                  <a:cubicBezTo>
                    <a:pt x="15954" y="15445"/>
                    <a:pt x="15913" y="15404"/>
                    <a:pt x="15823" y="15478"/>
                  </a:cubicBezTo>
                  <a:close/>
                  <a:moveTo>
                    <a:pt x="16184" y="15807"/>
                  </a:moveTo>
                  <a:cubicBezTo>
                    <a:pt x="16184" y="15872"/>
                    <a:pt x="16225" y="15930"/>
                    <a:pt x="16266" y="15921"/>
                  </a:cubicBezTo>
                  <a:cubicBezTo>
                    <a:pt x="16307" y="15921"/>
                    <a:pt x="16373" y="15889"/>
                    <a:pt x="16373" y="15831"/>
                  </a:cubicBezTo>
                  <a:cubicBezTo>
                    <a:pt x="16381" y="15774"/>
                    <a:pt x="16192" y="15683"/>
                    <a:pt x="16184" y="15807"/>
                  </a:cubicBezTo>
                  <a:close/>
                  <a:moveTo>
                    <a:pt x="19483" y="14797"/>
                  </a:moveTo>
                  <a:cubicBezTo>
                    <a:pt x="19483" y="14879"/>
                    <a:pt x="19425" y="14945"/>
                    <a:pt x="19483" y="14969"/>
                  </a:cubicBezTo>
                  <a:cubicBezTo>
                    <a:pt x="19549" y="14994"/>
                    <a:pt x="19655" y="14953"/>
                    <a:pt x="19655" y="14871"/>
                  </a:cubicBezTo>
                  <a:cubicBezTo>
                    <a:pt x="19655" y="14781"/>
                    <a:pt x="19639" y="14797"/>
                    <a:pt x="19581" y="14764"/>
                  </a:cubicBezTo>
                  <a:cubicBezTo>
                    <a:pt x="19524" y="14731"/>
                    <a:pt x="19475" y="14715"/>
                    <a:pt x="19483" y="14797"/>
                  </a:cubicBezTo>
                  <a:close/>
                  <a:moveTo>
                    <a:pt x="20648" y="15002"/>
                  </a:moveTo>
                  <a:cubicBezTo>
                    <a:pt x="20624" y="15035"/>
                    <a:pt x="20632" y="15076"/>
                    <a:pt x="20673" y="15084"/>
                  </a:cubicBezTo>
                  <a:cubicBezTo>
                    <a:pt x="20714" y="15093"/>
                    <a:pt x="20804" y="15101"/>
                    <a:pt x="20796" y="15060"/>
                  </a:cubicBezTo>
                  <a:cubicBezTo>
                    <a:pt x="20788" y="15019"/>
                    <a:pt x="20714" y="14969"/>
                    <a:pt x="20648" y="15002"/>
                  </a:cubicBezTo>
                  <a:close/>
                  <a:moveTo>
                    <a:pt x="18720" y="15519"/>
                  </a:moveTo>
                  <a:cubicBezTo>
                    <a:pt x="18695" y="15560"/>
                    <a:pt x="18703" y="15667"/>
                    <a:pt x="18761" y="15708"/>
                  </a:cubicBezTo>
                  <a:cubicBezTo>
                    <a:pt x="18826" y="15749"/>
                    <a:pt x="18892" y="15765"/>
                    <a:pt x="18892" y="15683"/>
                  </a:cubicBezTo>
                  <a:cubicBezTo>
                    <a:pt x="18892" y="15593"/>
                    <a:pt x="18859" y="15454"/>
                    <a:pt x="18720" y="15519"/>
                  </a:cubicBezTo>
                  <a:close/>
                  <a:moveTo>
                    <a:pt x="22954" y="15880"/>
                  </a:moveTo>
                  <a:cubicBezTo>
                    <a:pt x="22897" y="15938"/>
                    <a:pt x="22815" y="15938"/>
                    <a:pt x="22839" y="16020"/>
                  </a:cubicBezTo>
                  <a:cubicBezTo>
                    <a:pt x="22864" y="16110"/>
                    <a:pt x="22921" y="16184"/>
                    <a:pt x="22971" y="16135"/>
                  </a:cubicBezTo>
                  <a:cubicBezTo>
                    <a:pt x="23020" y="16086"/>
                    <a:pt x="23020" y="16036"/>
                    <a:pt x="23028" y="15962"/>
                  </a:cubicBezTo>
                  <a:cubicBezTo>
                    <a:pt x="23036" y="15880"/>
                    <a:pt x="23045" y="15823"/>
                    <a:pt x="22954" y="158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74"/>
            <p:cNvSpPr/>
            <p:nvPr/>
          </p:nvSpPr>
          <p:spPr>
            <a:xfrm>
              <a:off x="6823600" y="3207900"/>
              <a:ext cx="52125" cy="59125"/>
            </a:xfrm>
            <a:custGeom>
              <a:avLst/>
              <a:gdLst/>
              <a:ahLst/>
              <a:cxnLst/>
              <a:rect l="l" t="t" r="r" b="b"/>
              <a:pathLst>
                <a:path w="2085" h="2365" extrusionOk="0">
                  <a:moveTo>
                    <a:pt x="944" y="526"/>
                  </a:moveTo>
                  <a:cubicBezTo>
                    <a:pt x="1010" y="608"/>
                    <a:pt x="952" y="682"/>
                    <a:pt x="1117" y="665"/>
                  </a:cubicBezTo>
                  <a:cubicBezTo>
                    <a:pt x="1281" y="649"/>
                    <a:pt x="1355" y="624"/>
                    <a:pt x="1453" y="550"/>
                  </a:cubicBezTo>
                  <a:cubicBezTo>
                    <a:pt x="1560" y="485"/>
                    <a:pt x="1527" y="550"/>
                    <a:pt x="1634" y="444"/>
                  </a:cubicBezTo>
                  <a:cubicBezTo>
                    <a:pt x="1732" y="337"/>
                    <a:pt x="2044" y="83"/>
                    <a:pt x="2019" y="42"/>
                  </a:cubicBezTo>
                  <a:cubicBezTo>
                    <a:pt x="1987" y="1"/>
                    <a:pt x="1863" y="115"/>
                    <a:pt x="1666" y="156"/>
                  </a:cubicBezTo>
                  <a:cubicBezTo>
                    <a:pt x="1478" y="197"/>
                    <a:pt x="1363" y="230"/>
                    <a:pt x="1305" y="247"/>
                  </a:cubicBezTo>
                  <a:cubicBezTo>
                    <a:pt x="1248" y="263"/>
                    <a:pt x="1141" y="394"/>
                    <a:pt x="1076" y="394"/>
                  </a:cubicBezTo>
                  <a:cubicBezTo>
                    <a:pt x="1010" y="394"/>
                    <a:pt x="936" y="353"/>
                    <a:pt x="903" y="378"/>
                  </a:cubicBezTo>
                  <a:cubicBezTo>
                    <a:pt x="870" y="403"/>
                    <a:pt x="829" y="460"/>
                    <a:pt x="862" y="485"/>
                  </a:cubicBezTo>
                  <a:cubicBezTo>
                    <a:pt x="887" y="509"/>
                    <a:pt x="920" y="452"/>
                    <a:pt x="944" y="526"/>
                  </a:cubicBezTo>
                  <a:close/>
                  <a:moveTo>
                    <a:pt x="1880" y="345"/>
                  </a:moveTo>
                  <a:cubicBezTo>
                    <a:pt x="1822" y="419"/>
                    <a:pt x="1740" y="444"/>
                    <a:pt x="1732" y="526"/>
                  </a:cubicBezTo>
                  <a:cubicBezTo>
                    <a:pt x="1716" y="608"/>
                    <a:pt x="2028" y="575"/>
                    <a:pt x="2019" y="509"/>
                  </a:cubicBezTo>
                  <a:cubicBezTo>
                    <a:pt x="2003" y="452"/>
                    <a:pt x="1987" y="435"/>
                    <a:pt x="1962" y="378"/>
                  </a:cubicBezTo>
                  <a:cubicBezTo>
                    <a:pt x="1946" y="312"/>
                    <a:pt x="1929" y="304"/>
                    <a:pt x="1880" y="345"/>
                  </a:cubicBezTo>
                  <a:close/>
                  <a:moveTo>
                    <a:pt x="1904" y="690"/>
                  </a:moveTo>
                  <a:cubicBezTo>
                    <a:pt x="1962" y="690"/>
                    <a:pt x="2019" y="641"/>
                    <a:pt x="2052" y="657"/>
                  </a:cubicBezTo>
                  <a:cubicBezTo>
                    <a:pt x="2085" y="673"/>
                    <a:pt x="2044" y="788"/>
                    <a:pt x="2019" y="788"/>
                  </a:cubicBezTo>
                  <a:cubicBezTo>
                    <a:pt x="1995" y="788"/>
                    <a:pt x="1896" y="788"/>
                    <a:pt x="1855" y="747"/>
                  </a:cubicBezTo>
                  <a:cubicBezTo>
                    <a:pt x="1806" y="698"/>
                    <a:pt x="1847" y="682"/>
                    <a:pt x="1904" y="690"/>
                  </a:cubicBezTo>
                  <a:close/>
                  <a:moveTo>
                    <a:pt x="1543" y="887"/>
                  </a:moveTo>
                  <a:cubicBezTo>
                    <a:pt x="1519" y="928"/>
                    <a:pt x="1478" y="985"/>
                    <a:pt x="1527" y="1010"/>
                  </a:cubicBezTo>
                  <a:cubicBezTo>
                    <a:pt x="1568" y="1043"/>
                    <a:pt x="1601" y="969"/>
                    <a:pt x="1625" y="920"/>
                  </a:cubicBezTo>
                  <a:cubicBezTo>
                    <a:pt x="1650" y="870"/>
                    <a:pt x="1699" y="821"/>
                    <a:pt x="1650" y="805"/>
                  </a:cubicBezTo>
                  <a:cubicBezTo>
                    <a:pt x="1593" y="780"/>
                    <a:pt x="1576" y="829"/>
                    <a:pt x="1543" y="887"/>
                  </a:cubicBezTo>
                  <a:close/>
                  <a:moveTo>
                    <a:pt x="624" y="2093"/>
                  </a:moveTo>
                  <a:cubicBezTo>
                    <a:pt x="747" y="2044"/>
                    <a:pt x="788" y="2011"/>
                    <a:pt x="895" y="2077"/>
                  </a:cubicBezTo>
                  <a:cubicBezTo>
                    <a:pt x="1010" y="2142"/>
                    <a:pt x="1076" y="2200"/>
                    <a:pt x="994" y="2200"/>
                  </a:cubicBezTo>
                  <a:cubicBezTo>
                    <a:pt x="920" y="2200"/>
                    <a:pt x="838" y="2175"/>
                    <a:pt x="805" y="2200"/>
                  </a:cubicBezTo>
                  <a:cubicBezTo>
                    <a:pt x="772" y="2216"/>
                    <a:pt x="632" y="2331"/>
                    <a:pt x="600" y="2323"/>
                  </a:cubicBezTo>
                  <a:cubicBezTo>
                    <a:pt x="567" y="2315"/>
                    <a:pt x="435" y="2364"/>
                    <a:pt x="493" y="2274"/>
                  </a:cubicBezTo>
                  <a:cubicBezTo>
                    <a:pt x="550" y="2175"/>
                    <a:pt x="444" y="2142"/>
                    <a:pt x="624" y="2093"/>
                  </a:cubicBezTo>
                  <a:close/>
                  <a:moveTo>
                    <a:pt x="1437" y="1346"/>
                  </a:moveTo>
                  <a:cubicBezTo>
                    <a:pt x="1420" y="1396"/>
                    <a:pt x="1420" y="1445"/>
                    <a:pt x="1470" y="1527"/>
                  </a:cubicBezTo>
                  <a:cubicBezTo>
                    <a:pt x="1527" y="1617"/>
                    <a:pt x="1568" y="1560"/>
                    <a:pt x="1576" y="1486"/>
                  </a:cubicBezTo>
                  <a:cubicBezTo>
                    <a:pt x="1584" y="1404"/>
                    <a:pt x="1511" y="1223"/>
                    <a:pt x="1437" y="1346"/>
                  </a:cubicBezTo>
                  <a:close/>
                  <a:moveTo>
                    <a:pt x="583" y="911"/>
                  </a:moveTo>
                  <a:cubicBezTo>
                    <a:pt x="501" y="944"/>
                    <a:pt x="452" y="911"/>
                    <a:pt x="337" y="994"/>
                  </a:cubicBezTo>
                  <a:cubicBezTo>
                    <a:pt x="222" y="1076"/>
                    <a:pt x="214" y="1092"/>
                    <a:pt x="148" y="1174"/>
                  </a:cubicBezTo>
                  <a:cubicBezTo>
                    <a:pt x="83" y="1256"/>
                    <a:pt x="1" y="1314"/>
                    <a:pt x="33" y="1379"/>
                  </a:cubicBezTo>
                  <a:cubicBezTo>
                    <a:pt x="58" y="1445"/>
                    <a:pt x="9" y="1470"/>
                    <a:pt x="115" y="1494"/>
                  </a:cubicBezTo>
                  <a:cubicBezTo>
                    <a:pt x="214" y="1511"/>
                    <a:pt x="271" y="1601"/>
                    <a:pt x="427" y="1584"/>
                  </a:cubicBezTo>
                  <a:cubicBezTo>
                    <a:pt x="591" y="1576"/>
                    <a:pt x="559" y="1568"/>
                    <a:pt x="764" y="1519"/>
                  </a:cubicBezTo>
                  <a:cubicBezTo>
                    <a:pt x="969" y="1478"/>
                    <a:pt x="1067" y="1650"/>
                    <a:pt x="1067" y="1478"/>
                  </a:cubicBezTo>
                  <a:cubicBezTo>
                    <a:pt x="1067" y="1314"/>
                    <a:pt x="1084" y="1207"/>
                    <a:pt x="985" y="1149"/>
                  </a:cubicBezTo>
                  <a:cubicBezTo>
                    <a:pt x="879" y="1084"/>
                    <a:pt x="854" y="1002"/>
                    <a:pt x="788" y="944"/>
                  </a:cubicBezTo>
                  <a:cubicBezTo>
                    <a:pt x="714" y="887"/>
                    <a:pt x="739" y="862"/>
                    <a:pt x="583" y="91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74"/>
            <p:cNvSpPr/>
            <p:nvPr/>
          </p:nvSpPr>
          <p:spPr>
            <a:xfrm>
              <a:off x="6823600" y="3207900"/>
              <a:ext cx="52125" cy="59125"/>
            </a:xfrm>
            <a:custGeom>
              <a:avLst/>
              <a:gdLst/>
              <a:ahLst/>
              <a:cxnLst/>
              <a:rect l="l" t="t" r="r" b="b"/>
              <a:pathLst>
                <a:path w="2085" h="2365" fill="none" extrusionOk="0">
                  <a:moveTo>
                    <a:pt x="944" y="526"/>
                  </a:moveTo>
                  <a:cubicBezTo>
                    <a:pt x="1010" y="608"/>
                    <a:pt x="952" y="682"/>
                    <a:pt x="1117" y="665"/>
                  </a:cubicBezTo>
                  <a:cubicBezTo>
                    <a:pt x="1281" y="649"/>
                    <a:pt x="1355" y="624"/>
                    <a:pt x="1453" y="550"/>
                  </a:cubicBezTo>
                  <a:cubicBezTo>
                    <a:pt x="1560" y="485"/>
                    <a:pt x="1527" y="550"/>
                    <a:pt x="1634" y="444"/>
                  </a:cubicBezTo>
                  <a:cubicBezTo>
                    <a:pt x="1732" y="337"/>
                    <a:pt x="2044" y="83"/>
                    <a:pt x="2019" y="42"/>
                  </a:cubicBezTo>
                  <a:cubicBezTo>
                    <a:pt x="1987" y="1"/>
                    <a:pt x="1863" y="115"/>
                    <a:pt x="1666" y="156"/>
                  </a:cubicBezTo>
                  <a:cubicBezTo>
                    <a:pt x="1478" y="197"/>
                    <a:pt x="1363" y="230"/>
                    <a:pt x="1305" y="247"/>
                  </a:cubicBezTo>
                  <a:cubicBezTo>
                    <a:pt x="1248" y="263"/>
                    <a:pt x="1141" y="394"/>
                    <a:pt x="1076" y="394"/>
                  </a:cubicBezTo>
                  <a:cubicBezTo>
                    <a:pt x="1010" y="394"/>
                    <a:pt x="936" y="353"/>
                    <a:pt x="903" y="378"/>
                  </a:cubicBezTo>
                  <a:cubicBezTo>
                    <a:pt x="870" y="403"/>
                    <a:pt x="829" y="460"/>
                    <a:pt x="862" y="485"/>
                  </a:cubicBezTo>
                  <a:cubicBezTo>
                    <a:pt x="887" y="509"/>
                    <a:pt x="920" y="452"/>
                    <a:pt x="944" y="526"/>
                  </a:cubicBezTo>
                  <a:close/>
                  <a:moveTo>
                    <a:pt x="1880" y="345"/>
                  </a:moveTo>
                  <a:cubicBezTo>
                    <a:pt x="1822" y="419"/>
                    <a:pt x="1740" y="444"/>
                    <a:pt x="1732" y="526"/>
                  </a:cubicBezTo>
                  <a:cubicBezTo>
                    <a:pt x="1716" y="608"/>
                    <a:pt x="2028" y="575"/>
                    <a:pt x="2019" y="509"/>
                  </a:cubicBezTo>
                  <a:cubicBezTo>
                    <a:pt x="2003" y="452"/>
                    <a:pt x="1987" y="435"/>
                    <a:pt x="1962" y="378"/>
                  </a:cubicBezTo>
                  <a:cubicBezTo>
                    <a:pt x="1946" y="312"/>
                    <a:pt x="1929" y="304"/>
                    <a:pt x="1880" y="345"/>
                  </a:cubicBezTo>
                  <a:close/>
                  <a:moveTo>
                    <a:pt x="1904" y="690"/>
                  </a:moveTo>
                  <a:cubicBezTo>
                    <a:pt x="1962" y="690"/>
                    <a:pt x="2019" y="641"/>
                    <a:pt x="2052" y="657"/>
                  </a:cubicBezTo>
                  <a:cubicBezTo>
                    <a:pt x="2085" y="673"/>
                    <a:pt x="2044" y="788"/>
                    <a:pt x="2019" y="788"/>
                  </a:cubicBezTo>
                  <a:cubicBezTo>
                    <a:pt x="1995" y="788"/>
                    <a:pt x="1896" y="788"/>
                    <a:pt x="1855" y="747"/>
                  </a:cubicBezTo>
                  <a:cubicBezTo>
                    <a:pt x="1806" y="698"/>
                    <a:pt x="1847" y="682"/>
                    <a:pt x="1904" y="690"/>
                  </a:cubicBezTo>
                  <a:close/>
                  <a:moveTo>
                    <a:pt x="1543" y="887"/>
                  </a:moveTo>
                  <a:cubicBezTo>
                    <a:pt x="1519" y="928"/>
                    <a:pt x="1478" y="985"/>
                    <a:pt x="1527" y="1010"/>
                  </a:cubicBezTo>
                  <a:cubicBezTo>
                    <a:pt x="1568" y="1043"/>
                    <a:pt x="1601" y="969"/>
                    <a:pt x="1625" y="920"/>
                  </a:cubicBezTo>
                  <a:cubicBezTo>
                    <a:pt x="1650" y="870"/>
                    <a:pt x="1699" y="821"/>
                    <a:pt x="1650" y="805"/>
                  </a:cubicBezTo>
                  <a:cubicBezTo>
                    <a:pt x="1593" y="780"/>
                    <a:pt x="1576" y="829"/>
                    <a:pt x="1543" y="887"/>
                  </a:cubicBezTo>
                  <a:close/>
                  <a:moveTo>
                    <a:pt x="624" y="2093"/>
                  </a:moveTo>
                  <a:cubicBezTo>
                    <a:pt x="747" y="2044"/>
                    <a:pt x="788" y="2011"/>
                    <a:pt x="895" y="2077"/>
                  </a:cubicBezTo>
                  <a:cubicBezTo>
                    <a:pt x="1010" y="2142"/>
                    <a:pt x="1076" y="2200"/>
                    <a:pt x="994" y="2200"/>
                  </a:cubicBezTo>
                  <a:cubicBezTo>
                    <a:pt x="920" y="2200"/>
                    <a:pt x="838" y="2175"/>
                    <a:pt x="805" y="2200"/>
                  </a:cubicBezTo>
                  <a:cubicBezTo>
                    <a:pt x="772" y="2216"/>
                    <a:pt x="632" y="2331"/>
                    <a:pt x="600" y="2323"/>
                  </a:cubicBezTo>
                  <a:cubicBezTo>
                    <a:pt x="567" y="2315"/>
                    <a:pt x="435" y="2364"/>
                    <a:pt x="493" y="2274"/>
                  </a:cubicBezTo>
                  <a:cubicBezTo>
                    <a:pt x="550" y="2175"/>
                    <a:pt x="444" y="2142"/>
                    <a:pt x="624" y="2093"/>
                  </a:cubicBezTo>
                  <a:close/>
                  <a:moveTo>
                    <a:pt x="1437" y="1346"/>
                  </a:moveTo>
                  <a:cubicBezTo>
                    <a:pt x="1420" y="1396"/>
                    <a:pt x="1420" y="1445"/>
                    <a:pt x="1470" y="1527"/>
                  </a:cubicBezTo>
                  <a:cubicBezTo>
                    <a:pt x="1527" y="1617"/>
                    <a:pt x="1568" y="1560"/>
                    <a:pt x="1576" y="1486"/>
                  </a:cubicBezTo>
                  <a:cubicBezTo>
                    <a:pt x="1584" y="1404"/>
                    <a:pt x="1511" y="1223"/>
                    <a:pt x="1437" y="1346"/>
                  </a:cubicBezTo>
                  <a:close/>
                  <a:moveTo>
                    <a:pt x="583" y="911"/>
                  </a:moveTo>
                  <a:cubicBezTo>
                    <a:pt x="501" y="944"/>
                    <a:pt x="452" y="911"/>
                    <a:pt x="337" y="994"/>
                  </a:cubicBezTo>
                  <a:cubicBezTo>
                    <a:pt x="222" y="1076"/>
                    <a:pt x="214" y="1092"/>
                    <a:pt x="148" y="1174"/>
                  </a:cubicBezTo>
                  <a:cubicBezTo>
                    <a:pt x="83" y="1256"/>
                    <a:pt x="1" y="1314"/>
                    <a:pt x="33" y="1379"/>
                  </a:cubicBezTo>
                  <a:cubicBezTo>
                    <a:pt x="58" y="1445"/>
                    <a:pt x="9" y="1470"/>
                    <a:pt x="115" y="1494"/>
                  </a:cubicBezTo>
                  <a:cubicBezTo>
                    <a:pt x="214" y="1511"/>
                    <a:pt x="271" y="1601"/>
                    <a:pt x="427" y="1584"/>
                  </a:cubicBezTo>
                  <a:cubicBezTo>
                    <a:pt x="591" y="1576"/>
                    <a:pt x="559" y="1568"/>
                    <a:pt x="764" y="1519"/>
                  </a:cubicBezTo>
                  <a:cubicBezTo>
                    <a:pt x="969" y="1478"/>
                    <a:pt x="1067" y="1650"/>
                    <a:pt x="1067" y="1478"/>
                  </a:cubicBezTo>
                  <a:cubicBezTo>
                    <a:pt x="1067" y="1314"/>
                    <a:pt x="1084" y="1207"/>
                    <a:pt x="985" y="1149"/>
                  </a:cubicBezTo>
                  <a:cubicBezTo>
                    <a:pt x="879" y="1084"/>
                    <a:pt x="854" y="1002"/>
                    <a:pt x="788" y="944"/>
                  </a:cubicBezTo>
                  <a:cubicBezTo>
                    <a:pt x="714" y="887"/>
                    <a:pt x="739" y="862"/>
                    <a:pt x="583" y="91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74"/>
            <p:cNvSpPr/>
            <p:nvPr/>
          </p:nvSpPr>
          <p:spPr>
            <a:xfrm>
              <a:off x="6932125" y="2897700"/>
              <a:ext cx="127450" cy="432300"/>
            </a:xfrm>
            <a:custGeom>
              <a:avLst/>
              <a:gdLst/>
              <a:ahLst/>
              <a:cxnLst/>
              <a:rect l="l" t="t" r="r" b="b"/>
              <a:pathLst>
                <a:path w="5098" h="17292" extrusionOk="0">
                  <a:moveTo>
                    <a:pt x="1322" y="16413"/>
                  </a:moveTo>
                  <a:cubicBezTo>
                    <a:pt x="1330" y="16463"/>
                    <a:pt x="1371" y="16479"/>
                    <a:pt x="1437" y="16446"/>
                  </a:cubicBezTo>
                  <a:cubicBezTo>
                    <a:pt x="1486" y="16405"/>
                    <a:pt x="1445" y="16348"/>
                    <a:pt x="1404" y="16340"/>
                  </a:cubicBezTo>
                  <a:cubicBezTo>
                    <a:pt x="1363" y="16331"/>
                    <a:pt x="1314" y="16389"/>
                    <a:pt x="1322" y="16413"/>
                  </a:cubicBezTo>
                  <a:close/>
                  <a:moveTo>
                    <a:pt x="378" y="17054"/>
                  </a:moveTo>
                  <a:cubicBezTo>
                    <a:pt x="313" y="17095"/>
                    <a:pt x="272" y="17185"/>
                    <a:pt x="329" y="17226"/>
                  </a:cubicBezTo>
                  <a:cubicBezTo>
                    <a:pt x="387" y="17267"/>
                    <a:pt x="584" y="17292"/>
                    <a:pt x="575" y="17218"/>
                  </a:cubicBezTo>
                  <a:cubicBezTo>
                    <a:pt x="567" y="17136"/>
                    <a:pt x="510" y="17021"/>
                    <a:pt x="378" y="17054"/>
                  </a:cubicBezTo>
                  <a:close/>
                  <a:moveTo>
                    <a:pt x="1962" y="14173"/>
                  </a:moveTo>
                  <a:cubicBezTo>
                    <a:pt x="1872" y="14189"/>
                    <a:pt x="1839" y="14255"/>
                    <a:pt x="1880" y="14304"/>
                  </a:cubicBezTo>
                  <a:cubicBezTo>
                    <a:pt x="1921" y="14345"/>
                    <a:pt x="1913" y="14411"/>
                    <a:pt x="1995" y="14395"/>
                  </a:cubicBezTo>
                  <a:cubicBezTo>
                    <a:pt x="2085" y="14378"/>
                    <a:pt x="2233" y="14304"/>
                    <a:pt x="2225" y="14280"/>
                  </a:cubicBezTo>
                  <a:cubicBezTo>
                    <a:pt x="2217" y="14255"/>
                    <a:pt x="2102" y="14140"/>
                    <a:pt x="1962" y="14173"/>
                  </a:cubicBezTo>
                  <a:close/>
                  <a:moveTo>
                    <a:pt x="1683" y="13754"/>
                  </a:moveTo>
                  <a:cubicBezTo>
                    <a:pt x="1659" y="13795"/>
                    <a:pt x="1642" y="13869"/>
                    <a:pt x="1716" y="13886"/>
                  </a:cubicBezTo>
                  <a:cubicBezTo>
                    <a:pt x="1782" y="13910"/>
                    <a:pt x="1872" y="13894"/>
                    <a:pt x="1880" y="13836"/>
                  </a:cubicBezTo>
                  <a:cubicBezTo>
                    <a:pt x="1880" y="13779"/>
                    <a:pt x="1765" y="13681"/>
                    <a:pt x="1683" y="13754"/>
                  </a:cubicBezTo>
                  <a:close/>
                  <a:moveTo>
                    <a:pt x="1429" y="14378"/>
                  </a:moveTo>
                  <a:cubicBezTo>
                    <a:pt x="1429" y="14403"/>
                    <a:pt x="1486" y="14518"/>
                    <a:pt x="1536" y="14477"/>
                  </a:cubicBezTo>
                  <a:cubicBezTo>
                    <a:pt x="1585" y="14444"/>
                    <a:pt x="1667" y="14436"/>
                    <a:pt x="1626" y="14362"/>
                  </a:cubicBezTo>
                  <a:cubicBezTo>
                    <a:pt x="1577" y="14280"/>
                    <a:pt x="1421" y="14296"/>
                    <a:pt x="1429" y="14378"/>
                  </a:cubicBezTo>
                  <a:close/>
                  <a:moveTo>
                    <a:pt x="1215" y="15092"/>
                  </a:moveTo>
                  <a:cubicBezTo>
                    <a:pt x="1257" y="15150"/>
                    <a:pt x="1306" y="15215"/>
                    <a:pt x="1355" y="15166"/>
                  </a:cubicBezTo>
                  <a:cubicBezTo>
                    <a:pt x="1404" y="15125"/>
                    <a:pt x="1478" y="15125"/>
                    <a:pt x="1429" y="15076"/>
                  </a:cubicBezTo>
                  <a:cubicBezTo>
                    <a:pt x="1380" y="15026"/>
                    <a:pt x="1174" y="14985"/>
                    <a:pt x="1215" y="15092"/>
                  </a:cubicBezTo>
                  <a:close/>
                  <a:moveTo>
                    <a:pt x="1519" y="15494"/>
                  </a:moveTo>
                  <a:cubicBezTo>
                    <a:pt x="1470" y="15560"/>
                    <a:pt x="1421" y="15593"/>
                    <a:pt x="1470" y="15609"/>
                  </a:cubicBezTo>
                  <a:cubicBezTo>
                    <a:pt x="1519" y="15634"/>
                    <a:pt x="1626" y="15617"/>
                    <a:pt x="1642" y="15560"/>
                  </a:cubicBezTo>
                  <a:cubicBezTo>
                    <a:pt x="1667" y="15502"/>
                    <a:pt x="1642" y="15379"/>
                    <a:pt x="1519" y="15494"/>
                  </a:cubicBezTo>
                  <a:close/>
                  <a:moveTo>
                    <a:pt x="3119" y="10472"/>
                  </a:moveTo>
                  <a:cubicBezTo>
                    <a:pt x="2988" y="10488"/>
                    <a:pt x="2849" y="10398"/>
                    <a:pt x="2873" y="10505"/>
                  </a:cubicBezTo>
                  <a:cubicBezTo>
                    <a:pt x="2898" y="10603"/>
                    <a:pt x="2857" y="10595"/>
                    <a:pt x="2980" y="10644"/>
                  </a:cubicBezTo>
                  <a:cubicBezTo>
                    <a:pt x="3095" y="10685"/>
                    <a:pt x="3177" y="10726"/>
                    <a:pt x="3226" y="10710"/>
                  </a:cubicBezTo>
                  <a:cubicBezTo>
                    <a:pt x="3275" y="10685"/>
                    <a:pt x="3300" y="10636"/>
                    <a:pt x="3275" y="10562"/>
                  </a:cubicBezTo>
                  <a:cubicBezTo>
                    <a:pt x="3259" y="10480"/>
                    <a:pt x="3300" y="10464"/>
                    <a:pt x="3119" y="10472"/>
                  </a:cubicBezTo>
                  <a:close/>
                  <a:moveTo>
                    <a:pt x="3579" y="10702"/>
                  </a:moveTo>
                  <a:cubicBezTo>
                    <a:pt x="3513" y="10702"/>
                    <a:pt x="3431" y="10685"/>
                    <a:pt x="3415" y="10751"/>
                  </a:cubicBezTo>
                  <a:cubicBezTo>
                    <a:pt x="3390" y="10808"/>
                    <a:pt x="3407" y="10907"/>
                    <a:pt x="3505" y="10915"/>
                  </a:cubicBezTo>
                  <a:cubicBezTo>
                    <a:pt x="3595" y="10915"/>
                    <a:pt x="3719" y="10899"/>
                    <a:pt x="3784" y="10866"/>
                  </a:cubicBezTo>
                  <a:cubicBezTo>
                    <a:pt x="3842" y="10833"/>
                    <a:pt x="3825" y="10825"/>
                    <a:pt x="3743" y="10775"/>
                  </a:cubicBezTo>
                  <a:cubicBezTo>
                    <a:pt x="3669" y="10726"/>
                    <a:pt x="3661" y="10702"/>
                    <a:pt x="3579" y="10702"/>
                  </a:cubicBezTo>
                  <a:close/>
                  <a:moveTo>
                    <a:pt x="4334" y="11022"/>
                  </a:moveTo>
                  <a:cubicBezTo>
                    <a:pt x="4277" y="11030"/>
                    <a:pt x="4162" y="11013"/>
                    <a:pt x="4195" y="11071"/>
                  </a:cubicBezTo>
                  <a:cubicBezTo>
                    <a:pt x="4227" y="11120"/>
                    <a:pt x="4326" y="11227"/>
                    <a:pt x="4375" y="11194"/>
                  </a:cubicBezTo>
                  <a:cubicBezTo>
                    <a:pt x="4416" y="11153"/>
                    <a:pt x="4531" y="11079"/>
                    <a:pt x="4531" y="11038"/>
                  </a:cubicBezTo>
                  <a:cubicBezTo>
                    <a:pt x="4531" y="11005"/>
                    <a:pt x="4441" y="10989"/>
                    <a:pt x="4334" y="11022"/>
                  </a:cubicBezTo>
                  <a:close/>
                  <a:moveTo>
                    <a:pt x="4933" y="14509"/>
                  </a:moveTo>
                  <a:cubicBezTo>
                    <a:pt x="4876" y="14559"/>
                    <a:pt x="4802" y="14583"/>
                    <a:pt x="4818" y="14616"/>
                  </a:cubicBezTo>
                  <a:cubicBezTo>
                    <a:pt x="4835" y="14657"/>
                    <a:pt x="4908" y="14723"/>
                    <a:pt x="4950" y="14715"/>
                  </a:cubicBezTo>
                  <a:cubicBezTo>
                    <a:pt x="4999" y="14706"/>
                    <a:pt x="5015" y="14698"/>
                    <a:pt x="5048" y="14633"/>
                  </a:cubicBezTo>
                  <a:cubicBezTo>
                    <a:pt x="5073" y="14575"/>
                    <a:pt x="5097" y="14542"/>
                    <a:pt x="5081" y="14485"/>
                  </a:cubicBezTo>
                  <a:cubicBezTo>
                    <a:pt x="5064" y="14427"/>
                    <a:pt x="4991" y="14468"/>
                    <a:pt x="4933" y="14509"/>
                  </a:cubicBezTo>
                  <a:close/>
                  <a:moveTo>
                    <a:pt x="3883" y="7468"/>
                  </a:moveTo>
                  <a:cubicBezTo>
                    <a:pt x="3858" y="7509"/>
                    <a:pt x="3915" y="7624"/>
                    <a:pt x="3965" y="7616"/>
                  </a:cubicBezTo>
                  <a:cubicBezTo>
                    <a:pt x="4006" y="7608"/>
                    <a:pt x="4006" y="7542"/>
                    <a:pt x="4006" y="7501"/>
                  </a:cubicBezTo>
                  <a:cubicBezTo>
                    <a:pt x="4014" y="7460"/>
                    <a:pt x="3915" y="7419"/>
                    <a:pt x="3883" y="7468"/>
                  </a:cubicBezTo>
                  <a:close/>
                  <a:moveTo>
                    <a:pt x="3513" y="7353"/>
                  </a:moveTo>
                  <a:cubicBezTo>
                    <a:pt x="3497" y="7378"/>
                    <a:pt x="3530" y="7411"/>
                    <a:pt x="3554" y="7402"/>
                  </a:cubicBezTo>
                  <a:cubicBezTo>
                    <a:pt x="3587" y="7394"/>
                    <a:pt x="3636" y="7378"/>
                    <a:pt x="3628" y="7353"/>
                  </a:cubicBezTo>
                  <a:cubicBezTo>
                    <a:pt x="3612" y="7329"/>
                    <a:pt x="3563" y="7296"/>
                    <a:pt x="3513" y="7353"/>
                  </a:cubicBezTo>
                  <a:close/>
                  <a:moveTo>
                    <a:pt x="3563" y="2684"/>
                  </a:moveTo>
                  <a:cubicBezTo>
                    <a:pt x="3554" y="2733"/>
                    <a:pt x="3546" y="2766"/>
                    <a:pt x="3628" y="2807"/>
                  </a:cubicBezTo>
                  <a:cubicBezTo>
                    <a:pt x="3702" y="2856"/>
                    <a:pt x="3768" y="2889"/>
                    <a:pt x="3776" y="2823"/>
                  </a:cubicBezTo>
                  <a:cubicBezTo>
                    <a:pt x="3792" y="2757"/>
                    <a:pt x="3850" y="2757"/>
                    <a:pt x="3727" y="2708"/>
                  </a:cubicBezTo>
                  <a:cubicBezTo>
                    <a:pt x="3612" y="2667"/>
                    <a:pt x="3563" y="2610"/>
                    <a:pt x="3563" y="2684"/>
                  </a:cubicBezTo>
                  <a:close/>
                  <a:moveTo>
                    <a:pt x="3735" y="3217"/>
                  </a:moveTo>
                  <a:cubicBezTo>
                    <a:pt x="3677" y="3299"/>
                    <a:pt x="3669" y="3332"/>
                    <a:pt x="3768" y="3332"/>
                  </a:cubicBezTo>
                  <a:cubicBezTo>
                    <a:pt x="3874" y="3332"/>
                    <a:pt x="3932" y="3373"/>
                    <a:pt x="3899" y="3299"/>
                  </a:cubicBezTo>
                  <a:cubicBezTo>
                    <a:pt x="3866" y="3217"/>
                    <a:pt x="3817" y="3151"/>
                    <a:pt x="3735" y="3217"/>
                  </a:cubicBezTo>
                  <a:close/>
                  <a:moveTo>
                    <a:pt x="4350" y="3365"/>
                  </a:moveTo>
                  <a:cubicBezTo>
                    <a:pt x="4227" y="3365"/>
                    <a:pt x="4203" y="3373"/>
                    <a:pt x="4236" y="3430"/>
                  </a:cubicBezTo>
                  <a:cubicBezTo>
                    <a:pt x="4277" y="3496"/>
                    <a:pt x="4350" y="3554"/>
                    <a:pt x="4367" y="3496"/>
                  </a:cubicBezTo>
                  <a:cubicBezTo>
                    <a:pt x="4375" y="3439"/>
                    <a:pt x="4400" y="3365"/>
                    <a:pt x="4350" y="3365"/>
                  </a:cubicBezTo>
                  <a:close/>
                  <a:moveTo>
                    <a:pt x="124" y="501"/>
                  </a:moveTo>
                  <a:cubicBezTo>
                    <a:pt x="91" y="533"/>
                    <a:pt x="50" y="607"/>
                    <a:pt x="116" y="640"/>
                  </a:cubicBezTo>
                  <a:cubicBezTo>
                    <a:pt x="181" y="673"/>
                    <a:pt x="305" y="706"/>
                    <a:pt x="321" y="616"/>
                  </a:cubicBezTo>
                  <a:cubicBezTo>
                    <a:pt x="346" y="525"/>
                    <a:pt x="239" y="419"/>
                    <a:pt x="124" y="501"/>
                  </a:cubicBezTo>
                  <a:close/>
                  <a:moveTo>
                    <a:pt x="42" y="74"/>
                  </a:moveTo>
                  <a:cubicBezTo>
                    <a:pt x="34" y="131"/>
                    <a:pt x="1" y="189"/>
                    <a:pt x="75" y="189"/>
                  </a:cubicBezTo>
                  <a:cubicBezTo>
                    <a:pt x="149" y="189"/>
                    <a:pt x="124" y="0"/>
                    <a:pt x="108" y="0"/>
                  </a:cubicBezTo>
                  <a:cubicBezTo>
                    <a:pt x="91" y="0"/>
                    <a:pt x="58" y="33"/>
                    <a:pt x="42" y="74"/>
                  </a:cubicBezTo>
                  <a:close/>
                  <a:moveTo>
                    <a:pt x="1019" y="16077"/>
                  </a:moveTo>
                  <a:cubicBezTo>
                    <a:pt x="969" y="16126"/>
                    <a:pt x="928" y="16175"/>
                    <a:pt x="1027" y="16225"/>
                  </a:cubicBezTo>
                  <a:cubicBezTo>
                    <a:pt x="1125" y="16282"/>
                    <a:pt x="1158" y="16364"/>
                    <a:pt x="1224" y="16307"/>
                  </a:cubicBezTo>
                  <a:cubicBezTo>
                    <a:pt x="1281" y="16249"/>
                    <a:pt x="1445" y="16167"/>
                    <a:pt x="1355" y="16134"/>
                  </a:cubicBezTo>
                  <a:cubicBezTo>
                    <a:pt x="1265" y="16102"/>
                    <a:pt x="1207" y="16126"/>
                    <a:pt x="1158" y="16102"/>
                  </a:cubicBezTo>
                  <a:cubicBezTo>
                    <a:pt x="1101" y="16085"/>
                    <a:pt x="1109" y="16036"/>
                    <a:pt x="1019" y="1607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74"/>
            <p:cNvSpPr/>
            <p:nvPr/>
          </p:nvSpPr>
          <p:spPr>
            <a:xfrm>
              <a:off x="6932125" y="2897700"/>
              <a:ext cx="127450" cy="432300"/>
            </a:xfrm>
            <a:custGeom>
              <a:avLst/>
              <a:gdLst/>
              <a:ahLst/>
              <a:cxnLst/>
              <a:rect l="l" t="t" r="r" b="b"/>
              <a:pathLst>
                <a:path w="5098" h="17292" fill="none" extrusionOk="0">
                  <a:moveTo>
                    <a:pt x="1322" y="16413"/>
                  </a:moveTo>
                  <a:cubicBezTo>
                    <a:pt x="1330" y="16463"/>
                    <a:pt x="1371" y="16479"/>
                    <a:pt x="1437" y="16446"/>
                  </a:cubicBezTo>
                  <a:cubicBezTo>
                    <a:pt x="1486" y="16405"/>
                    <a:pt x="1445" y="16348"/>
                    <a:pt x="1404" y="16340"/>
                  </a:cubicBezTo>
                  <a:cubicBezTo>
                    <a:pt x="1363" y="16331"/>
                    <a:pt x="1314" y="16389"/>
                    <a:pt x="1322" y="16413"/>
                  </a:cubicBezTo>
                  <a:close/>
                  <a:moveTo>
                    <a:pt x="378" y="17054"/>
                  </a:moveTo>
                  <a:cubicBezTo>
                    <a:pt x="313" y="17095"/>
                    <a:pt x="272" y="17185"/>
                    <a:pt x="329" y="17226"/>
                  </a:cubicBezTo>
                  <a:cubicBezTo>
                    <a:pt x="387" y="17267"/>
                    <a:pt x="584" y="17292"/>
                    <a:pt x="575" y="17218"/>
                  </a:cubicBezTo>
                  <a:cubicBezTo>
                    <a:pt x="567" y="17136"/>
                    <a:pt x="510" y="17021"/>
                    <a:pt x="378" y="17054"/>
                  </a:cubicBezTo>
                  <a:close/>
                  <a:moveTo>
                    <a:pt x="1962" y="14173"/>
                  </a:moveTo>
                  <a:cubicBezTo>
                    <a:pt x="1872" y="14189"/>
                    <a:pt x="1839" y="14255"/>
                    <a:pt x="1880" y="14304"/>
                  </a:cubicBezTo>
                  <a:cubicBezTo>
                    <a:pt x="1921" y="14345"/>
                    <a:pt x="1913" y="14411"/>
                    <a:pt x="1995" y="14395"/>
                  </a:cubicBezTo>
                  <a:cubicBezTo>
                    <a:pt x="2085" y="14378"/>
                    <a:pt x="2233" y="14304"/>
                    <a:pt x="2225" y="14280"/>
                  </a:cubicBezTo>
                  <a:cubicBezTo>
                    <a:pt x="2217" y="14255"/>
                    <a:pt x="2102" y="14140"/>
                    <a:pt x="1962" y="14173"/>
                  </a:cubicBezTo>
                  <a:close/>
                  <a:moveTo>
                    <a:pt x="1683" y="13754"/>
                  </a:moveTo>
                  <a:cubicBezTo>
                    <a:pt x="1659" y="13795"/>
                    <a:pt x="1642" y="13869"/>
                    <a:pt x="1716" y="13886"/>
                  </a:cubicBezTo>
                  <a:cubicBezTo>
                    <a:pt x="1782" y="13910"/>
                    <a:pt x="1872" y="13894"/>
                    <a:pt x="1880" y="13836"/>
                  </a:cubicBezTo>
                  <a:cubicBezTo>
                    <a:pt x="1880" y="13779"/>
                    <a:pt x="1765" y="13681"/>
                    <a:pt x="1683" y="13754"/>
                  </a:cubicBezTo>
                  <a:close/>
                  <a:moveTo>
                    <a:pt x="1429" y="14378"/>
                  </a:moveTo>
                  <a:cubicBezTo>
                    <a:pt x="1429" y="14403"/>
                    <a:pt x="1486" y="14518"/>
                    <a:pt x="1536" y="14477"/>
                  </a:cubicBezTo>
                  <a:cubicBezTo>
                    <a:pt x="1585" y="14444"/>
                    <a:pt x="1667" y="14436"/>
                    <a:pt x="1626" y="14362"/>
                  </a:cubicBezTo>
                  <a:cubicBezTo>
                    <a:pt x="1577" y="14280"/>
                    <a:pt x="1421" y="14296"/>
                    <a:pt x="1429" y="14378"/>
                  </a:cubicBezTo>
                  <a:close/>
                  <a:moveTo>
                    <a:pt x="1215" y="15092"/>
                  </a:moveTo>
                  <a:cubicBezTo>
                    <a:pt x="1257" y="15150"/>
                    <a:pt x="1306" y="15215"/>
                    <a:pt x="1355" y="15166"/>
                  </a:cubicBezTo>
                  <a:cubicBezTo>
                    <a:pt x="1404" y="15125"/>
                    <a:pt x="1478" y="15125"/>
                    <a:pt x="1429" y="15076"/>
                  </a:cubicBezTo>
                  <a:cubicBezTo>
                    <a:pt x="1380" y="15026"/>
                    <a:pt x="1174" y="14985"/>
                    <a:pt x="1215" y="15092"/>
                  </a:cubicBezTo>
                  <a:close/>
                  <a:moveTo>
                    <a:pt x="1519" y="15494"/>
                  </a:moveTo>
                  <a:cubicBezTo>
                    <a:pt x="1470" y="15560"/>
                    <a:pt x="1421" y="15593"/>
                    <a:pt x="1470" y="15609"/>
                  </a:cubicBezTo>
                  <a:cubicBezTo>
                    <a:pt x="1519" y="15634"/>
                    <a:pt x="1626" y="15617"/>
                    <a:pt x="1642" y="15560"/>
                  </a:cubicBezTo>
                  <a:cubicBezTo>
                    <a:pt x="1667" y="15502"/>
                    <a:pt x="1642" y="15379"/>
                    <a:pt x="1519" y="15494"/>
                  </a:cubicBezTo>
                  <a:close/>
                  <a:moveTo>
                    <a:pt x="3119" y="10472"/>
                  </a:moveTo>
                  <a:cubicBezTo>
                    <a:pt x="2988" y="10488"/>
                    <a:pt x="2849" y="10398"/>
                    <a:pt x="2873" y="10505"/>
                  </a:cubicBezTo>
                  <a:cubicBezTo>
                    <a:pt x="2898" y="10603"/>
                    <a:pt x="2857" y="10595"/>
                    <a:pt x="2980" y="10644"/>
                  </a:cubicBezTo>
                  <a:cubicBezTo>
                    <a:pt x="3095" y="10685"/>
                    <a:pt x="3177" y="10726"/>
                    <a:pt x="3226" y="10710"/>
                  </a:cubicBezTo>
                  <a:cubicBezTo>
                    <a:pt x="3275" y="10685"/>
                    <a:pt x="3300" y="10636"/>
                    <a:pt x="3275" y="10562"/>
                  </a:cubicBezTo>
                  <a:cubicBezTo>
                    <a:pt x="3259" y="10480"/>
                    <a:pt x="3300" y="10464"/>
                    <a:pt x="3119" y="10472"/>
                  </a:cubicBezTo>
                  <a:close/>
                  <a:moveTo>
                    <a:pt x="3579" y="10702"/>
                  </a:moveTo>
                  <a:cubicBezTo>
                    <a:pt x="3513" y="10702"/>
                    <a:pt x="3431" y="10685"/>
                    <a:pt x="3415" y="10751"/>
                  </a:cubicBezTo>
                  <a:cubicBezTo>
                    <a:pt x="3390" y="10808"/>
                    <a:pt x="3407" y="10907"/>
                    <a:pt x="3505" y="10915"/>
                  </a:cubicBezTo>
                  <a:cubicBezTo>
                    <a:pt x="3595" y="10915"/>
                    <a:pt x="3719" y="10899"/>
                    <a:pt x="3784" y="10866"/>
                  </a:cubicBezTo>
                  <a:cubicBezTo>
                    <a:pt x="3842" y="10833"/>
                    <a:pt x="3825" y="10825"/>
                    <a:pt x="3743" y="10775"/>
                  </a:cubicBezTo>
                  <a:cubicBezTo>
                    <a:pt x="3669" y="10726"/>
                    <a:pt x="3661" y="10702"/>
                    <a:pt x="3579" y="10702"/>
                  </a:cubicBezTo>
                  <a:close/>
                  <a:moveTo>
                    <a:pt x="4334" y="11022"/>
                  </a:moveTo>
                  <a:cubicBezTo>
                    <a:pt x="4277" y="11030"/>
                    <a:pt x="4162" y="11013"/>
                    <a:pt x="4195" y="11071"/>
                  </a:cubicBezTo>
                  <a:cubicBezTo>
                    <a:pt x="4227" y="11120"/>
                    <a:pt x="4326" y="11227"/>
                    <a:pt x="4375" y="11194"/>
                  </a:cubicBezTo>
                  <a:cubicBezTo>
                    <a:pt x="4416" y="11153"/>
                    <a:pt x="4531" y="11079"/>
                    <a:pt x="4531" y="11038"/>
                  </a:cubicBezTo>
                  <a:cubicBezTo>
                    <a:pt x="4531" y="11005"/>
                    <a:pt x="4441" y="10989"/>
                    <a:pt x="4334" y="11022"/>
                  </a:cubicBezTo>
                  <a:close/>
                  <a:moveTo>
                    <a:pt x="4933" y="14509"/>
                  </a:moveTo>
                  <a:cubicBezTo>
                    <a:pt x="4876" y="14559"/>
                    <a:pt x="4802" y="14583"/>
                    <a:pt x="4818" y="14616"/>
                  </a:cubicBezTo>
                  <a:cubicBezTo>
                    <a:pt x="4835" y="14657"/>
                    <a:pt x="4908" y="14723"/>
                    <a:pt x="4950" y="14715"/>
                  </a:cubicBezTo>
                  <a:cubicBezTo>
                    <a:pt x="4999" y="14706"/>
                    <a:pt x="5015" y="14698"/>
                    <a:pt x="5048" y="14633"/>
                  </a:cubicBezTo>
                  <a:cubicBezTo>
                    <a:pt x="5073" y="14575"/>
                    <a:pt x="5097" y="14542"/>
                    <a:pt x="5081" y="14485"/>
                  </a:cubicBezTo>
                  <a:cubicBezTo>
                    <a:pt x="5064" y="14427"/>
                    <a:pt x="4991" y="14468"/>
                    <a:pt x="4933" y="14509"/>
                  </a:cubicBezTo>
                  <a:close/>
                  <a:moveTo>
                    <a:pt x="3883" y="7468"/>
                  </a:moveTo>
                  <a:cubicBezTo>
                    <a:pt x="3858" y="7509"/>
                    <a:pt x="3915" y="7624"/>
                    <a:pt x="3965" y="7616"/>
                  </a:cubicBezTo>
                  <a:cubicBezTo>
                    <a:pt x="4006" y="7608"/>
                    <a:pt x="4006" y="7542"/>
                    <a:pt x="4006" y="7501"/>
                  </a:cubicBezTo>
                  <a:cubicBezTo>
                    <a:pt x="4014" y="7460"/>
                    <a:pt x="3915" y="7419"/>
                    <a:pt x="3883" y="7468"/>
                  </a:cubicBezTo>
                  <a:close/>
                  <a:moveTo>
                    <a:pt x="3513" y="7353"/>
                  </a:moveTo>
                  <a:cubicBezTo>
                    <a:pt x="3497" y="7378"/>
                    <a:pt x="3530" y="7411"/>
                    <a:pt x="3554" y="7402"/>
                  </a:cubicBezTo>
                  <a:cubicBezTo>
                    <a:pt x="3587" y="7394"/>
                    <a:pt x="3636" y="7378"/>
                    <a:pt x="3628" y="7353"/>
                  </a:cubicBezTo>
                  <a:cubicBezTo>
                    <a:pt x="3612" y="7329"/>
                    <a:pt x="3563" y="7296"/>
                    <a:pt x="3513" y="7353"/>
                  </a:cubicBezTo>
                  <a:close/>
                  <a:moveTo>
                    <a:pt x="3563" y="2684"/>
                  </a:moveTo>
                  <a:cubicBezTo>
                    <a:pt x="3554" y="2733"/>
                    <a:pt x="3546" y="2766"/>
                    <a:pt x="3628" y="2807"/>
                  </a:cubicBezTo>
                  <a:cubicBezTo>
                    <a:pt x="3702" y="2856"/>
                    <a:pt x="3768" y="2889"/>
                    <a:pt x="3776" y="2823"/>
                  </a:cubicBezTo>
                  <a:cubicBezTo>
                    <a:pt x="3792" y="2757"/>
                    <a:pt x="3850" y="2757"/>
                    <a:pt x="3727" y="2708"/>
                  </a:cubicBezTo>
                  <a:cubicBezTo>
                    <a:pt x="3612" y="2667"/>
                    <a:pt x="3563" y="2610"/>
                    <a:pt x="3563" y="2684"/>
                  </a:cubicBezTo>
                  <a:close/>
                  <a:moveTo>
                    <a:pt x="3735" y="3217"/>
                  </a:moveTo>
                  <a:cubicBezTo>
                    <a:pt x="3677" y="3299"/>
                    <a:pt x="3669" y="3332"/>
                    <a:pt x="3768" y="3332"/>
                  </a:cubicBezTo>
                  <a:cubicBezTo>
                    <a:pt x="3874" y="3332"/>
                    <a:pt x="3932" y="3373"/>
                    <a:pt x="3899" y="3299"/>
                  </a:cubicBezTo>
                  <a:cubicBezTo>
                    <a:pt x="3866" y="3217"/>
                    <a:pt x="3817" y="3151"/>
                    <a:pt x="3735" y="3217"/>
                  </a:cubicBezTo>
                  <a:close/>
                  <a:moveTo>
                    <a:pt x="4350" y="3365"/>
                  </a:moveTo>
                  <a:cubicBezTo>
                    <a:pt x="4227" y="3365"/>
                    <a:pt x="4203" y="3373"/>
                    <a:pt x="4236" y="3430"/>
                  </a:cubicBezTo>
                  <a:cubicBezTo>
                    <a:pt x="4277" y="3496"/>
                    <a:pt x="4350" y="3554"/>
                    <a:pt x="4367" y="3496"/>
                  </a:cubicBezTo>
                  <a:cubicBezTo>
                    <a:pt x="4375" y="3439"/>
                    <a:pt x="4400" y="3365"/>
                    <a:pt x="4350" y="3365"/>
                  </a:cubicBezTo>
                  <a:close/>
                  <a:moveTo>
                    <a:pt x="124" y="501"/>
                  </a:moveTo>
                  <a:cubicBezTo>
                    <a:pt x="91" y="533"/>
                    <a:pt x="50" y="607"/>
                    <a:pt x="116" y="640"/>
                  </a:cubicBezTo>
                  <a:cubicBezTo>
                    <a:pt x="181" y="673"/>
                    <a:pt x="305" y="706"/>
                    <a:pt x="321" y="616"/>
                  </a:cubicBezTo>
                  <a:cubicBezTo>
                    <a:pt x="346" y="525"/>
                    <a:pt x="239" y="419"/>
                    <a:pt x="124" y="501"/>
                  </a:cubicBezTo>
                  <a:close/>
                  <a:moveTo>
                    <a:pt x="42" y="74"/>
                  </a:moveTo>
                  <a:cubicBezTo>
                    <a:pt x="34" y="131"/>
                    <a:pt x="1" y="189"/>
                    <a:pt x="75" y="189"/>
                  </a:cubicBezTo>
                  <a:cubicBezTo>
                    <a:pt x="149" y="189"/>
                    <a:pt x="124" y="0"/>
                    <a:pt x="108" y="0"/>
                  </a:cubicBezTo>
                  <a:cubicBezTo>
                    <a:pt x="91" y="0"/>
                    <a:pt x="58" y="33"/>
                    <a:pt x="42" y="74"/>
                  </a:cubicBezTo>
                  <a:close/>
                  <a:moveTo>
                    <a:pt x="1019" y="16077"/>
                  </a:moveTo>
                  <a:cubicBezTo>
                    <a:pt x="969" y="16126"/>
                    <a:pt x="928" y="16175"/>
                    <a:pt x="1027" y="16225"/>
                  </a:cubicBezTo>
                  <a:cubicBezTo>
                    <a:pt x="1125" y="16282"/>
                    <a:pt x="1158" y="16364"/>
                    <a:pt x="1224" y="16307"/>
                  </a:cubicBezTo>
                  <a:cubicBezTo>
                    <a:pt x="1281" y="16249"/>
                    <a:pt x="1445" y="16167"/>
                    <a:pt x="1355" y="16134"/>
                  </a:cubicBezTo>
                  <a:cubicBezTo>
                    <a:pt x="1265" y="16102"/>
                    <a:pt x="1207" y="16126"/>
                    <a:pt x="1158" y="16102"/>
                  </a:cubicBezTo>
                  <a:cubicBezTo>
                    <a:pt x="1101" y="16085"/>
                    <a:pt x="1109" y="16036"/>
                    <a:pt x="1019" y="160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74"/>
            <p:cNvSpPr/>
            <p:nvPr/>
          </p:nvSpPr>
          <p:spPr>
            <a:xfrm>
              <a:off x="6915925" y="2390300"/>
              <a:ext cx="10275" cy="8250"/>
            </a:xfrm>
            <a:custGeom>
              <a:avLst/>
              <a:gdLst/>
              <a:ahLst/>
              <a:cxnLst/>
              <a:rect l="l" t="t" r="r" b="b"/>
              <a:pathLst>
                <a:path w="411" h="330" extrusionOk="0">
                  <a:moveTo>
                    <a:pt x="181" y="99"/>
                  </a:moveTo>
                  <a:cubicBezTo>
                    <a:pt x="107" y="165"/>
                    <a:pt x="1" y="149"/>
                    <a:pt x="33" y="198"/>
                  </a:cubicBezTo>
                  <a:cubicBezTo>
                    <a:pt x="74" y="255"/>
                    <a:pt x="74" y="181"/>
                    <a:pt x="181" y="198"/>
                  </a:cubicBezTo>
                  <a:cubicBezTo>
                    <a:pt x="296" y="214"/>
                    <a:pt x="411" y="329"/>
                    <a:pt x="386" y="239"/>
                  </a:cubicBezTo>
                  <a:cubicBezTo>
                    <a:pt x="362" y="157"/>
                    <a:pt x="288" y="91"/>
                    <a:pt x="263" y="42"/>
                  </a:cubicBezTo>
                  <a:cubicBezTo>
                    <a:pt x="239" y="1"/>
                    <a:pt x="198" y="83"/>
                    <a:pt x="181" y="9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74"/>
            <p:cNvSpPr/>
            <p:nvPr/>
          </p:nvSpPr>
          <p:spPr>
            <a:xfrm>
              <a:off x="6915925" y="2390300"/>
              <a:ext cx="10275" cy="8250"/>
            </a:xfrm>
            <a:custGeom>
              <a:avLst/>
              <a:gdLst/>
              <a:ahLst/>
              <a:cxnLst/>
              <a:rect l="l" t="t" r="r" b="b"/>
              <a:pathLst>
                <a:path w="411" h="330" fill="none" extrusionOk="0">
                  <a:moveTo>
                    <a:pt x="181" y="99"/>
                  </a:moveTo>
                  <a:cubicBezTo>
                    <a:pt x="107" y="165"/>
                    <a:pt x="1" y="149"/>
                    <a:pt x="33" y="198"/>
                  </a:cubicBezTo>
                  <a:cubicBezTo>
                    <a:pt x="74" y="255"/>
                    <a:pt x="74" y="181"/>
                    <a:pt x="181" y="198"/>
                  </a:cubicBezTo>
                  <a:cubicBezTo>
                    <a:pt x="296" y="214"/>
                    <a:pt x="411" y="329"/>
                    <a:pt x="386" y="239"/>
                  </a:cubicBezTo>
                  <a:cubicBezTo>
                    <a:pt x="362" y="157"/>
                    <a:pt x="288" y="91"/>
                    <a:pt x="263" y="42"/>
                  </a:cubicBezTo>
                  <a:cubicBezTo>
                    <a:pt x="239" y="1"/>
                    <a:pt x="198" y="83"/>
                    <a:pt x="181"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74"/>
            <p:cNvSpPr/>
            <p:nvPr/>
          </p:nvSpPr>
          <p:spPr>
            <a:xfrm>
              <a:off x="4868550" y="3867925"/>
              <a:ext cx="35925" cy="25250"/>
            </a:xfrm>
            <a:custGeom>
              <a:avLst/>
              <a:gdLst/>
              <a:ahLst/>
              <a:cxnLst/>
              <a:rect l="l" t="t" r="r" b="b"/>
              <a:pathLst>
                <a:path w="1437" h="1010" extrusionOk="0">
                  <a:moveTo>
                    <a:pt x="1232" y="329"/>
                  </a:moveTo>
                  <a:cubicBezTo>
                    <a:pt x="1174" y="362"/>
                    <a:pt x="1100" y="427"/>
                    <a:pt x="1035" y="452"/>
                  </a:cubicBezTo>
                  <a:cubicBezTo>
                    <a:pt x="977" y="476"/>
                    <a:pt x="903" y="509"/>
                    <a:pt x="920" y="526"/>
                  </a:cubicBezTo>
                  <a:cubicBezTo>
                    <a:pt x="936" y="542"/>
                    <a:pt x="977" y="575"/>
                    <a:pt x="1018" y="583"/>
                  </a:cubicBezTo>
                  <a:cubicBezTo>
                    <a:pt x="1059" y="600"/>
                    <a:pt x="1256" y="624"/>
                    <a:pt x="1273" y="632"/>
                  </a:cubicBezTo>
                  <a:cubicBezTo>
                    <a:pt x="1289" y="649"/>
                    <a:pt x="1347" y="723"/>
                    <a:pt x="1363" y="682"/>
                  </a:cubicBezTo>
                  <a:cubicBezTo>
                    <a:pt x="1371" y="641"/>
                    <a:pt x="1355" y="583"/>
                    <a:pt x="1396" y="550"/>
                  </a:cubicBezTo>
                  <a:cubicBezTo>
                    <a:pt x="1437" y="509"/>
                    <a:pt x="1412" y="403"/>
                    <a:pt x="1363" y="370"/>
                  </a:cubicBezTo>
                  <a:cubicBezTo>
                    <a:pt x="1322" y="345"/>
                    <a:pt x="1305" y="304"/>
                    <a:pt x="1232" y="329"/>
                  </a:cubicBezTo>
                  <a:close/>
                  <a:moveTo>
                    <a:pt x="222" y="41"/>
                  </a:moveTo>
                  <a:cubicBezTo>
                    <a:pt x="116" y="181"/>
                    <a:pt x="50" y="230"/>
                    <a:pt x="83" y="321"/>
                  </a:cubicBezTo>
                  <a:cubicBezTo>
                    <a:pt x="116" y="419"/>
                    <a:pt x="33" y="476"/>
                    <a:pt x="50" y="534"/>
                  </a:cubicBezTo>
                  <a:cubicBezTo>
                    <a:pt x="74" y="600"/>
                    <a:pt x="124" y="682"/>
                    <a:pt x="148" y="755"/>
                  </a:cubicBezTo>
                  <a:cubicBezTo>
                    <a:pt x="181" y="829"/>
                    <a:pt x="1" y="993"/>
                    <a:pt x="99" y="1002"/>
                  </a:cubicBezTo>
                  <a:cubicBezTo>
                    <a:pt x="206" y="1010"/>
                    <a:pt x="296" y="780"/>
                    <a:pt x="411" y="805"/>
                  </a:cubicBezTo>
                  <a:cubicBezTo>
                    <a:pt x="534" y="829"/>
                    <a:pt x="575" y="944"/>
                    <a:pt x="657" y="911"/>
                  </a:cubicBezTo>
                  <a:cubicBezTo>
                    <a:pt x="731" y="879"/>
                    <a:pt x="665" y="780"/>
                    <a:pt x="739" y="813"/>
                  </a:cubicBezTo>
                  <a:cubicBezTo>
                    <a:pt x="813" y="854"/>
                    <a:pt x="829" y="944"/>
                    <a:pt x="920" y="969"/>
                  </a:cubicBezTo>
                  <a:cubicBezTo>
                    <a:pt x="1002" y="985"/>
                    <a:pt x="1199" y="952"/>
                    <a:pt x="1215" y="928"/>
                  </a:cubicBezTo>
                  <a:cubicBezTo>
                    <a:pt x="1240" y="903"/>
                    <a:pt x="1281" y="838"/>
                    <a:pt x="1248" y="813"/>
                  </a:cubicBezTo>
                  <a:cubicBezTo>
                    <a:pt x="1223" y="797"/>
                    <a:pt x="1125" y="870"/>
                    <a:pt x="1043" y="862"/>
                  </a:cubicBezTo>
                  <a:cubicBezTo>
                    <a:pt x="969" y="862"/>
                    <a:pt x="846" y="797"/>
                    <a:pt x="846" y="755"/>
                  </a:cubicBezTo>
                  <a:cubicBezTo>
                    <a:pt x="846" y="714"/>
                    <a:pt x="920" y="764"/>
                    <a:pt x="936" y="714"/>
                  </a:cubicBezTo>
                  <a:cubicBezTo>
                    <a:pt x="944" y="673"/>
                    <a:pt x="895" y="632"/>
                    <a:pt x="821" y="632"/>
                  </a:cubicBezTo>
                  <a:cubicBezTo>
                    <a:pt x="739" y="632"/>
                    <a:pt x="550" y="641"/>
                    <a:pt x="550" y="608"/>
                  </a:cubicBezTo>
                  <a:cubicBezTo>
                    <a:pt x="550" y="567"/>
                    <a:pt x="509" y="526"/>
                    <a:pt x="575" y="493"/>
                  </a:cubicBezTo>
                  <a:cubicBezTo>
                    <a:pt x="641" y="452"/>
                    <a:pt x="723" y="468"/>
                    <a:pt x="747" y="427"/>
                  </a:cubicBezTo>
                  <a:cubicBezTo>
                    <a:pt x="772" y="386"/>
                    <a:pt x="813" y="255"/>
                    <a:pt x="731" y="255"/>
                  </a:cubicBezTo>
                  <a:cubicBezTo>
                    <a:pt x="657" y="255"/>
                    <a:pt x="567" y="378"/>
                    <a:pt x="509" y="403"/>
                  </a:cubicBezTo>
                  <a:cubicBezTo>
                    <a:pt x="460" y="435"/>
                    <a:pt x="395" y="444"/>
                    <a:pt x="362" y="419"/>
                  </a:cubicBezTo>
                  <a:cubicBezTo>
                    <a:pt x="321" y="394"/>
                    <a:pt x="239" y="468"/>
                    <a:pt x="222" y="411"/>
                  </a:cubicBezTo>
                  <a:cubicBezTo>
                    <a:pt x="206" y="362"/>
                    <a:pt x="427" y="206"/>
                    <a:pt x="395" y="173"/>
                  </a:cubicBezTo>
                  <a:cubicBezTo>
                    <a:pt x="370" y="148"/>
                    <a:pt x="329" y="148"/>
                    <a:pt x="296" y="173"/>
                  </a:cubicBezTo>
                  <a:cubicBezTo>
                    <a:pt x="255" y="189"/>
                    <a:pt x="321" y="74"/>
                    <a:pt x="304" y="41"/>
                  </a:cubicBezTo>
                  <a:cubicBezTo>
                    <a:pt x="288" y="9"/>
                    <a:pt x="263" y="0"/>
                    <a:pt x="222" y="4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74"/>
            <p:cNvSpPr/>
            <p:nvPr/>
          </p:nvSpPr>
          <p:spPr>
            <a:xfrm>
              <a:off x="4868550" y="3867925"/>
              <a:ext cx="35925" cy="25250"/>
            </a:xfrm>
            <a:custGeom>
              <a:avLst/>
              <a:gdLst/>
              <a:ahLst/>
              <a:cxnLst/>
              <a:rect l="l" t="t" r="r" b="b"/>
              <a:pathLst>
                <a:path w="1437" h="1010" fill="none" extrusionOk="0">
                  <a:moveTo>
                    <a:pt x="1232" y="329"/>
                  </a:moveTo>
                  <a:cubicBezTo>
                    <a:pt x="1174" y="362"/>
                    <a:pt x="1100" y="427"/>
                    <a:pt x="1035" y="452"/>
                  </a:cubicBezTo>
                  <a:cubicBezTo>
                    <a:pt x="977" y="476"/>
                    <a:pt x="903" y="509"/>
                    <a:pt x="920" y="526"/>
                  </a:cubicBezTo>
                  <a:cubicBezTo>
                    <a:pt x="936" y="542"/>
                    <a:pt x="977" y="575"/>
                    <a:pt x="1018" y="583"/>
                  </a:cubicBezTo>
                  <a:cubicBezTo>
                    <a:pt x="1059" y="600"/>
                    <a:pt x="1256" y="624"/>
                    <a:pt x="1273" y="632"/>
                  </a:cubicBezTo>
                  <a:cubicBezTo>
                    <a:pt x="1289" y="649"/>
                    <a:pt x="1347" y="723"/>
                    <a:pt x="1363" y="682"/>
                  </a:cubicBezTo>
                  <a:cubicBezTo>
                    <a:pt x="1371" y="641"/>
                    <a:pt x="1355" y="583"/>
                    <a:pt x="1396" y="550"/>
                  </a:cubicBezTo>
                  <a:cubicBezTo>
                    <a:pt x="1437" y="509"/>
                    <a:pt x="1412" y="403"/>
                    <a:pt x="1363" y="370"/>
                  </a:cubicBezTo>
                  <a:cubicBezTo>
                    <a:pt x="1322" y="345"/>
                    <a:pt x="1305" y="304"/>
                    <a:pt x="1232" y="329"/>
                  </a:cubicBezTo>
                  <a:close/>
                  <a:moveTo>
                    <a:pt x="222" y="41"/>
                  </a:moveTo>
                  <a:cubicBezTo>
                    <a:pt x="116" y="181"/>
                    <a:pt x="50" y="230"/>
                    <a:pt x="83" y="321"/>
                  </a:cubicBezTo>
                  <a:cubicBezTo>
                    <a:pt x="116" y="419"/>
                    <a:pt x="33" y="476"/>
                    <a:pt x="50" y="534"/>
                  </a:cubicBezTo>
                  <a:cubicBezTo>
                    <a:pt x="74" y="600"/>
                    <a:pt x="124" y="682"/>
                    <a:pt x="148" y="755"/>
                  </a:cubicBezTo>
                  <a:cubicBezTo>
                    <a:pt x="181" y="829"/>
                    <a:pt x="1" y="993"/>
                    <a:pt x="99" y="1002"/>
                  </a:cubicBezTo>
                  <a:cubicBezTo>
                    <a:pt x="206" y="1010"/>
                    <a:pt x="296" y="780"/>
                    <a:pt x="411" y="805"/>
                  </a:cubicBezTo>
                  <a:cubicBezTo>
                    <a:pt x="534" y="829"/>
                    <a:pt x="575" y="944"/>
                    <a:pt x="657" y="911"/>
                  </a:cubicBezTo>
                  <a:cubicBezTo>
                    <a:pt x="731" y="879"/>
                    <a:pt x="665" y="780"/>
                    <a:pt x="739" y="813"/>
                  </a:cubicBezTo>
                  <a:cubicBezTo>
                    <a:pt x="813" y="854"/>
                    <a:pt x="829" y="944"/>
                    <a:pt x="920" y="969"/>
                  </a:cubicBezTo>
                  <a:cubicBezTo>
                    <a:pt x="1002" y="985"/>
                    <a:pt x="1199" y="952"/>
                    <a:pt x="1215" y="928"/>
                  </a:cubicBezTo>
                  <a:cubicBezTo>
                    <a:pt x="1240" y="903"/>
                    <a:pt x="1281" y="838"/>
                    <a:pt x="1248" y="813"/>
                  </a:cubicBezTo>
                  <a:cubicBezTo>
                    <a:pt x="1223" y="797"/>
                    <a:pt x="1125" y="870"/>
                    <a:pt x="1043" y="862"/>
                  </a:cubicBezTo>
                  <a:cubicBezTo>
                    <a:pt x="969" y="862"/>
                    <a:pt x="846" y="797"/>
                    <a:pt x="846" y="755"/>
                  </a:cubicBezTo>
                  <a:cubicBezTo>
                    <a:pt x="846" y="714"/>
                    <a:pt x="920" y="764"/>
                    <a:pt x="936" y="714"/>
                  </a:cubicBezTo>
                  <a:cubicBezTo>
                    <a:pt x="944" y="673"/>
                    <a:pt x="895" y="632"/>
                    <a:pt x="821" y="632"/>
                  </a:cubicBezTo>
                  <a:cubicBezTo>
                    <a:pt x="739" y="632"/>
                    <a:pt x="550" y="641"/>
                    <a:pt x="550" y="608"/>
                  </a:cubicBezTo>
                  <a:cubicBezTo>
                    <a:pt x="550" y="567"/>
                    <a:pt x="509" y="526"/>
                    <a:pt x="575" y="493"/>
                  </a:cubicBezTo>
                  <a:cubicBezTo>
                    <a:pt x="641" y="452"/>
                    <a:pt x="723" y="468"/>
                    <a:pt x="747" y="427"/>
                  </a:cubicBezTo>
                  <a:cubicBezTo>
                    <a:pt x="772" y="386"/>
                    <a:pt x="813" y="255"/>
                    <a:pt x="731" y="255"/>
                  </a:cubicBezTo>
                  <a:cubicBezTo>
                    <a:pt x="657" y="255"/>
                    <a:pt x="567" y="378"/>
                    <a:pt x="509" y="403"/>
                  </a:cubicBezTo>
                  <a:cubicBezTo>
                    <a:pt x="460" y="435"/>
                    <a:pt x="395" y="444"/>
                    <a:pt x="362" y="419"/>
                  </a:cubicBezTo>
                  <a:cubicBezTo>
                    <a:pt x="321" y="394"/>
                    <a:pt x="239" y="468"/>
                    <a:pt x="222" y="411"/>
                  </a:cubicBezTo>
                  <a:cubicBezTo>
                    <a:pt x="206" y="362"/>
                    <a:pt x="427" y="206"/>
                    <a:pt x="395" y="173"/>
                  </a:cubicBezTo>
                  <a:cubicBezTo>
                    <a:pt x="370" y="148"/>
                    <a:pt x="329" y="148"/>
                    <a:pt x="296" y="173"/>
                  </a:cubicBezTo>
                  <a:cubicBezTo>
                    <a:pt x="255" y="189"/>
                    <a:pt x="321" y="74"/>
                    <a:pt x="304" y="41"/>
                  </a:cubicBezTo>
                  <a:cubicBezTo>
                    <a:pt x="288" y="9"/>
                    <a:pt x="263" y="0"/>
                    <a:pt x="222" y="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74"/>
            <p:cNvSpPr/>
            <p:nvPr/>
          </p:nvSpPr>
          <p:spPr>
            <a:xfrm>
              <a:off x="4949400" y="3970725"/>
              <a:ext cx="13350" cy="6175"/>
            </a:xfrm>
            <a:custGeom>
              <a:avLst/>
              <a:gdLst/>
              <a:ahLst/>
              <a:cxnLst/>
              <a:rect l="l" t="t" r="r" b="b"/>
              <a:pathLst>
                <a:path w="534" h="247" extrusionOk="0">
                  <a:moveTo>
                    <a:pt x="131" y="8"/>
                  </a:moveTo>
                  <a:cubicBezTo>
                    <a:pt x="49" y="0"/>
                    <a:pt x="0" y="0"/>
                    <a:pt x="74" y="74"/>
                  </a:cubicBezTo>
                  <a:cubicBezTo>
                    <a:pt x="148" y="148"/>
                    <a:pt x="16" y="246"/>
                    <a:pt x="205" y="246"/>
                  </a:cubicBezTo>
                  <a:cubicBezTo>
                    <a:pt x="394" y="246"/>
                    <a:pt x="533" y="222"/>
                    <a:pt x="484" y="140"/>
                  </a:cubicBezTo>
                  <a:cubicBezTo>
                    <a:pt x="435" y="66"/>
                    <a:pt x="263" y="90"/>
                    <a:pt x="131" y="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74"/>
            <p:cNvSpPr/>
            <p:nvPr/>
          </p:nvSpPr>
          <p:spPr>
            <a:xfrm>
              <a:off x="4949400" y="3970725"/>
              <a:ext cx="13350" cy="6175"/>
            </a:xfrm>
            <a:custGeom>
              <a:avLst/>
              <a:gdLst/>
              <a:ahLst/>
              <a:cxnLst/>
              <a:rect l="l" t="t" r="r" b="b"/>
              <a:pathLst>
                <a:path w="534" h="247" fill="none" extrusionOk="0">
                  <a:moveTo>
                    <a:pt x="131" y="8"/>
                  </a:moveTo>
                  <a:cubicBezTo>
                    <a:pt x="49" y="0"/>
                    <a:pt x="0" y="0"/>
                    <a:pt x="74" y="74"/>
                  </a:cubicBezTo>
                  <a:cubicBezTo>
                    <a:pt x="148" y="148"/>
                    <a:pt x="16" y="246"/>
                    <a:pt x="205" y="246"/>
                  </a:cubicBezTo>
                  <a:cubicBezTo>
                    <a:pt x="394" y="246"/>
                    <a:pt x="533" y="222"/>
                    <a:pt x="484" y="140"/>
                  </a:cubicBezTo>
                  <a:cubicBezTo>
                    <a:pt x="435" y="66"/>
                    <a:pt x="263" y="90"/>
                    <a:pt x="131" y="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74"/>
            <p:cNvSpPr/>
            <p:nvPr/>
          </p:nvSpPr>
          <p:spPr>
            <a:xfrm>
              <a:off x="4533925" y="3806775"/>
              <a:ext cx="7825" cy="8025"/>
            </a:xfrm>
            <a:custGeom>
              <a:avLst/>
              <a:gdLst/>
              <a:ahLst/>
              <a:cxnLst/>
              <a:rect l="l" t="t" r="r" b="b"/>
              <a:pathLst>
                <a:path w="313" h="321" extrusionOk="0">
                  <a:moveTo>
                    <a:pt x="115" y="1"/>
                  </a:moveTo>
                  <a:cubicBezTo>
                    <a:pt x="74" y="1"/>
                    <a:pt x="0" y="50"/>
                    <a:pt x="41" y="108"/>
                  </a:cubicBezTo>
                  <a:cubicBezTo>
                    <a:pt x="83" y="173"/>
                    <a:pt x="156" y="321"/>
                    <a:pt x="222" y="272"/>
                  </a:cubicBezTo>
                  <a:cubicBezTo>
                    <a:pt x="279" y="214"/>
                    <a:pt x="271" y="173"/>
                    <a:pt x="263" y="124"/>
                  </a:cubicBezTo>
                  <a:cubicBezTo>
                    <a:pt x="255" y="83"/>
                    <a:pt x="312" y="17"/>
                    <a:pt x="11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74"/>
            <p:cNvSpPr/>
            <p:nvPr/>
          </p:nvSpPr>
          <p:spPr>
            <a:xfrm>
              <a:off x="4533925" y="3806775"/>
              <a:ext cx="7825" cy="8025"/>
            </a:xfrm>
            <a:custGeom>
              <a:avLst/>
              <a:gdLst/>
              <a:ahLst/>
              <a:cxnLst/>
              <a:rect l="l" t="t" r="r" b="b"/>
              <a:pathLst>
                <a:path w="313" h="321" fill="none" extrusionOk="0">
                  <a:moveTo>
                    <a:pt x="115" y="1"/>
                  </a:moveTo>
                  <a:cubicBezTo>
                    <a:pt x="74" y="1"/>
                    <a:pt x="0" y="50"/>
                    <a:pt x="41" y="108"/>
                  </a:cubicBezTo>
                  <a:cubicBezTo>
                    <a:pt x="83" y="173"/>
                    <a:pt x="156" y="321"/>
                    <a:pt x="222" y="272"/>
                  </a:cubicBezTo>
                  <a:cubicBezTo>
                    <a:pt x="279" y="214"/>
                    <a:pt x="271" y="173"/>
                    <a:pt x="263" y="124"/>
                  </a:cubicBezTo>
                  <a:cubicBezTo>
                    <a:pt x="255" y="83"/>
                    <a:pt x="312" y="17"/>
                    <a:pt x="115"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74"/>
            <p:cNvSpPr/>
            <p:nvPr/>
          </p:nvSpPr>
          <p:spPr>
            <a:xfrm>
              <a:off x="4560175" y="3814375"/>
              <a:ext cx="8850" cy="7625"/>
            </a:xfrm>
            <a:custGeom>
              <a:avLst/>
              <a:gdLst/>
              <a:ahLst/>
              <a:cxnLst/>
              <a:rect l="l" t="t" r="r" b="b"/>
              <a:pathLst>
                <a:path w="354" h="305" extrusionOk="0">
                  <a:moveTo>
                    <a:pt x="67" y="9"/>
                  </a:moveTo>
                  <a:cubicBezTo>
                    <a:pt x="1" y="50"/>
                    <a:pt x="26" y="107"/>
                    <a:pt x="149" y="181"/>
                  </a:cubicBezTo>
                  <a:cubicBezTo>
                    <a:pt x="272" y="263"/>
                    <a:pt x="354" y="304"/>
                    <a:pt x="354" y="239"/>
                  </a:cubicBezTo>
                  <a:cubicBezTo>
                    <a:pt x="354" y="173"/>
                    <a:pt x="329" y="148"/>
                    <a:pt x="280" y="83"/>
                  </a:cubicBezTo>
                  <a:cubicBezTo>
                    <a:pt x="222" y="25"/>
                    <a:pt x="198" y="1"/>
                    <a:pt x="67" y="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74"/>
            <p:cNvSpPr/>
            <p:nvPr/>
          </p:nvSpPr>
          <p:spPr>
            <a:xfrm>
              <a:off x="4560175" y="3814375"/>
              <a:ext cx="8850" cy="7625"/>
            </a:xfrm>
            <a:custGeom>
              <a:avLst/>
              <a:gdLst/>
              <a:ahLst/>
              <a:cxnLst/>
              <a:rect l="l" t="t" r="r" b="b"/>
              <a:pathLst>
                <a:path w="354" h="305" fill="none" extrusionOk="0">
                  <a:moveTo>
                    <a:pt x="67" y="9"/>
                  </a:moveTo>
                  <a:cubicBezTo>
                    <a:pt x="1" y="50"/>
                    <a:pt x="26" y="107"/>
                    <a:pt x="149" y="181"/>
                  </a:cubicBezTo>
                  <a:cubicBezTo>
                    <a:pt x="272" y="263"/>
                    <a:pt x="354" y="304"/>
                    <a:pt x="354" y="239"/>
                  </a:cubicBezTo>
                  <a:cubicBezTo>
                    <a:pt x="354" y="173"/>
                    <a:pt x="329" y="148"/>
                    <a:pt x="280" y="83"/>
                  </a:cubicBezTo>
                  <a:cubicBezTo>
                    <a:pt x="222" y="25"/>
                    <a:pt x="198" y="1"/>
                    <a:pt x="67"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74"/>
            <p:cNvSpPr/>
            <p:nvPr/>
          </p:nvSpPr>
          <p:spPr>
            <a:xfrm>
              <a:off x="4302900" y="3816225"/>
              <a:ext cx="20125" cy="17250"/>
            </a:xfrm>
            <a:custGeom>
              <a:avLst/>
              <a:gdLst/>
              <a:ahLst/>
              <a:cxnLst/>
              <a:rect l="l" t="t" r="r" b="b"/>
              <a:pathLst>
                <a:path w="805" h="690" extrusionOk="0">
                  <a:moveTo>
                    <a:pt x="657" y="0"/>
                  </a:moveTo>
                  <a:cubicBezTo>
                    <a:pt x="567" y="66"/>
                    <a:pt x="452" y="107"/>
                    <a:pt x="600" y="173"/>
                  </a:cubicBezTo>
                  <a:cubicBezTo>
                    <a:pt x="756" y="238"/>
                    <a:pt x="805" y="247"/>
                    <a:pt x="805" y="173"/>
                  </a:cubicBezTo>
                  <a:cubicBezTo>
                    <a:pt x="805" y="99"/>
                    <a:pt x="698" y="0"/>
                    <a:pt x="657" y="0"/>
                  </a:cubicBezTo>
                  <a:close/>
                  <a:moveTo>
                    <a:pt x="313" y="288"/>
                  </a:moveTo>
                  <a:cubicBezTo>
                    <a:pt x="206" y="320"/>
                    <a:pt x="1" y="329"/>
                    <a:pt x="140" y="452"/>
                  </a:cubicBezTo>
                  <a:cubicBezTo>
                    <a:pt x="271" y="575"/>
                    <a:pt x="427" y="690"/>
                    <a:pt x="501" y="575"/>
                  </a:cubicBezTo>
                  <a:cubicBezTo>
                    <a:pt x="567" y="460"/>
                    <a:pt x="501" y="296"/>
                    <a:pt x="313" y="28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74"/>
            <p:cNvSpPr/>
            <p:nvPr/>
          </p:nvSpPr>
          <p:spPr>
            <a:xfrm>
              <a:off x="4302900" y="3816225"/>
              <a:ext cx="20125" cy="17250"/>
            </a:xfrm>
            <a:custGeom>
              <a:avLst/>
              <a:gdLst/>
              <a:ahLst/>
              <a:cxnLst/>
              <a:rect l="l" t="t" r="r" b="b"/>
              <a:pathLst>
                <a:path w="805" h="690" fill="none" extrusionOk="0">
                  <a:moveTo>
                    <a:pt x="657" y="0"/>
                  </a:moveTo>
                  <a:cubicBezTo>
                    <a:pt x="567" y="66"/>
                    <a:pt x="452" y="107"/>
                    <a:pt x="600" y="173"/>
                  </a:cubicBezTo>
                  <a:cubicBezTo>
                    <a:pt x="756" y="238"/>
                    <a:pt x="805" y="247"/>
                    <a:pt x="805" y="173"/>
                  </a:cubicBezTo>
                  <a:cubicBezTo>
                    <a:pt x="805" y="99"/>
                    <a:pt x="698" y="0"/>
                    <a:pt x="657" y="0"/>
                  </a:cubicBezTo>
                  <a:close/>
                  <a:moveTo>
                    <a:pt x="313" y="288"/>
                  </a:moveTo>
                  <a:cubicBezTo>
                    <a:pt x="206" y="320"/>
                    <a:pt x="1" y="329"/>
                    <a:pt x="140" y="452"/>
                  </a:cubicBezTo>
                  <a:cubicBezTo>
                    <a:pt x="271" y="575"/>
                    <a:pt x="427" y="690"/>
                    <a:pt x="501" y="575"/>
                  </a:cubicBezTo>
                  <a:cubicBezTo>
                    <a:pt x="567" y="460"/>
                    <a:pt x="501" y="296"/>
                    <a:pt x="313" y="2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74"/>
            <p:cNvSpPr/>
            <p:nvPr/>
          </p:nvSpPr>
          <p:spPr>
            <a:xfrm>
              <a:off x="4541525" y="2435450"/>
              <a:ext cx="5350" cy="10275"/>
            </a:xfrm>
            <a:custGeom>
              <a:avLst/>
              <a:gdLst/>
              <a:ahLst/>
              <a:cxnLst/>
              <a:rect l="l" t="t" r="r" b="b"/>
              <a:pathLst>
                <a:path w="214" h="411" extrusionOk="0">
                  <a:moveTo>
                    <a:pt x="8" y="164"/>
                  </a:moveTo>
                  <a:cubicBezTo>
                    <a:pt x="17" y="206"/>
                    <a:pt x="0" y="279"/>
                    <a:pt x="49" y="337"/>
                  </a:cubicBezTo>
                  <a:cubicBezTo>
                    <a:pt x="99" y="394"/>
                    <a:pt x="140" y="411"/>
                    <a:pt x="148" y="312"/>
                  </a:cubicBezTo>
                  <a:cubicBezTo>
                    <a:pt x="156" y="206"/>
                    <a:pt x="213" y="115"/>
                    <a:pt x="164" y="58"/>
                  </a:cubicBezTo>
                  <a:cubicBezTo>
                    <a:pt x="115" y="0"/>
                    <a:pt x="74" y="33"/>
                    <a:pt x="8" y="16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74"/>
            <p:cNvSpPr/>
            <p:nvPr/>
          </p:nvSpPr>
          <p:spPr>
            <a:xfrm>
              <a:off x="4541525" y="2435450"/>
              <a:ext cx="5350" cy="10275"/>
            </a:xfrm>
            <a:custGeom>
              <a:avLst/>
              <a:gdLst/>
              <a:ahLst/>
              <a:cxnLst/>
              <a:rect l="l" t="t" r="r" b="b"/>
              <a:pathLst>
                <a:path w="214" h="411" fill="none" extrusionOk="0">
                  <a:moveTo>
                    <a:pt x="8" y="164"/>
                  </a:moveTo>
                  <a:cubicBezTo>
                    <a:pt x="17" y="206"/>
                    <a:pt x="0" y="279"/>
                    <a:pt x="49" y="337"/>
                  </a:cubicBezTo>
                  <a:cubicBezTo>
                    <a:pt x="99" y="394"/>
                    <a:pt x="140" y="411"/>
                    <a:pt x="148" y="312"/>
                  </a:cubicBezTo>
                  <a:cubicBezTo>
                    <a:pt x="156" y="206"/>
                    <a:pt x="213" y="115"/>
                    <a:pt x="164" y="58"/>
                  </a:cubicBezTo>
                  <a:cubicBezTo>
                    <a:pt x="115" y="0"/>
                    <a:pt x="74" y="33"/>
                    <a:pt x="8" y="16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74"/>
            <p:cNvSpPr/>
            <p:nvPr/>
          </p:nvSpPr>
          <p:spPr>
            <a:xfrm>
              <a:off x="4472575" y="1997200"/>
              <a:ext cx="147750" cy="228800"/>
            </a:xfrm>
            <a:custGeom>
              <a:avLst/>
              <a:gdLst/>
              <a:ahLst/>
              <a:cxnLst/>
              <a:rect l="l" t="t" r="r" b="b"/>
              <a:pathLst>
                <a:path w="5910" h="9152" extrusionOk="0">
                  <a:moveTo>
                    <a:pt x="3275" y="50"/>
                  </a:moveTo>
                  <a:cubicBezTo>
                    <a:pt x="2996" y="190"/>
                    <a:pt x="2816" y="124"/>
                    <a:pt x="2733" y="255"/>
                  </a:cubicBezTo>
                  <a:cubicBezTo>
                    <a:pt x="2651" y="395"/>
                    <a:pt x="2651" y="534"/>
                    <a:pt x="2405" y="534"/>
                  </a:cubicBezTo>
                  <a:cubicBezTo>
                    <a:pt x="2151" y="534"/>
                    <a:pt x="1987" y="452"/>
                    <a:pt x="1946" y="534"/>
                  </a:cubicBezTo>
                  <a:cubicBezTo>
                    <a:pt x="1905" y="616"/>
                    <a:pt x="1814" y="772"/>
                    <a:pt x="1814" y="854"/>
                  </a:cubicBezTo>
                  <a:cubicBezTo>
                    <a:pt x="1814" y="936"/>
                    <a:pt x="1798" y="953"/>
                    <a:pt x="1650" y="953"/>
                  </a:cubicBezTo>
                  <a:cubicBezTo>
                    <a:pt x="1494" y="953"/>
                    <a:pt x="1429" y="920"/>
                    <a:pt x="1461" y="1002"/>
                  </a:cubicBezTo>
                  <a:cubicBezTo>
                    <a:pt x="1494" y="1084"/>
                    <a:pt x="1626" y="1183"/>
                    <a:pt x="1543" y="1224"/>
                  </a:cubicBezTo>
                  <a:cubicBezTo>
                    <a:pt x="1461" y="1256"/>
                    <a:pt x="1486" y="1158"/>
                    <a:pt x="1330" y="1174"/>
                  </a:cubicBezTo>
                  <a:cubicBezTo>
                    <a:pt x="1182" y="1183"/>
                    <a:pt x="1223" y="1289"/>
                    <a:pt x="1109" y="1306"/>
                  </a:cubicBezTo>
                  <a:cubicBezTo>
                    <a:pt x="1002" y="1314"/>
                    <a:pt x="944" y="1322"/>
                    <a:pt x="903" y="1314"/>
                  </a:cubicBezTo>
                  <a:cubicBezTo>
                    <a:pt x="862" y="1314"/>
                    <a:pt x="936" y="1453"/>
                    <a:pt x="862" y="1437"/>
                  </a:cubicBezTo>
                  <a:cubicBezTo>
                    <a:pt x="780" y="1429"/>
                    <a:pt x="731" y="1256"/>
                    <a:pt x="706" y="1298"/>
                  </a:cubicBezTo>
                  <a:cubicBezTo>
                    <a:pt x="674" y="1339"/>
                    <a:pt x="756" y="1412"/>
                    <a:pt x="690" y="1421"/>
                  </a:cubicBezTo>
                  <a:cubicBezTo>
                    <a:pt x="616" y="1429"/>
                    <a:pt x="567" y="1306"/>
                    <a:pt x="501" y="1322"/>
                  </a:cubicBezTo>
                  <a:cubicBezTo>
                    <a:pt x="427" y="1339"/>
                    <a:pt x="550" y="1437"/>
                    <a:pt x="550" y="1527"/>
                  </a:cubicBezTo>
                  <a:cubicBezTo>
                    <a:pt x="542" y="1618"/>
                    <a:pt x="427" y="1913"/>
                    <a:pt x="378" y="1970"/>
                  </a:cubicBezTo>
                  <a:cubicBezTo>
                    <a:pt x="329" y="2020"/>
                    <a:pt x="124" y="2192"/>
                    <a:pt x="99" y="2249"/>
                  </a:cubicBezTo>
                  <a:cubicBezTo>
                    <a:pt x="74" y="2299"/>
                    <a:pt x="1" y="2364"/>
                    <a:pt x="42" y="2430"/>
                  </a:cubicBezTo>
                  <a:cubicBezTo>
                    <a:pt x="74" y="2496"/>
                    <a:pt x="42" y="2520"/>
                    <a:pt x="132" y="2529"/>
                  </a:cubicBezTo>
                  <a:cubicBezTo>
                    <a:pt x="230" y="2529"/>
                    <a:pt x="378" y="2537"/>
                    <a:pt x="427" y="2627"/>
                  </a:cubicBezTo>
                  <a:cubicBezTo>
                    <a:pt x="477" y="2717"/>
                    <a:pt x="559" y="2865"/>
                    <a:pt x="542" y="2939"/>
                  </a:cubicBezTo>
                  <a:cubicBezTo>
                    <a:pt x="526" y="3013"/>
                    <a:pt x="436" y="3169"/>
                    <a:pt x="468" y="3218"/>
                  </a:cubicBezTo>
                  <a:cubicBezTo>
                    <a:pt x="501" y="3259"/>
                    <a:pt x="542" y="3341"/>
                    <a:pt x="592" y="3267"/>
                  </a:cubicBezTo>
                  <a:cubicBezTo>
                    <a:pt x="641" y="3193"/>
                    <a:pt x="665" y="3062"/>
                    <a:pt x="706" y="3029"/>
                  </a:cubicBezTo>
                  <a:cubicBezTo>
                    <a:pt x="747" y="2996"/>
                    <a:pt x="788" y="3169"/>
                    <a:pt x="747" y="3284"/>
                  </a:cubicBezTo>
                  <a:cubicBezTo>
                    <a:pt x="715" y="3390"/>
                    <a:pt x="567" y="3743"/>
                    <a:pt x="608" y="3792"/>
                  </a:cubicBezTo>
                  <a:cubicBezTo>
                    <a:pt x="649" y="3842"/>
                    <a:pt x="747" y="3850"/>
                    <a:pt x="772" y="3932"/>
                  </a:cubicBezTo>
                  <a:cubicBezTo>
                    <a:pt x="797" y="4006"/>
                    <a:pt x="788" y="4047"/>
                    <a:pt x="903" y="4145"/>
                  </a:cubicBezTo>
                  <a:cubicBezTo>
                    <a:pt x="1018" y="4244"/>
                    <a:pt x="1084" y="4441"/>
                    <a:pt x="1182" y="4572"/>
                  </a:cubicBezTo>
                  <a:cubicBezTo>
                    <a:pt x="1289" y="4703"/>
                    <a:pt x="1453" y="4785"/>
                    <a:pt x="1560" y="4892"/>
                  </a:cubicBezTo>
                  <a:cubicBezTo>
                    <a:pt x="1667" y="4999"/>
                    <a:pt x="1716" y="4991"/>
                    <a:pt x="1781" y="5155"/>
                  </a:cubicBezTo>
                  <a:cubicBezTo>
                    <a:pt x="1847" y="5311"/>
                    <a:pt x="1790" y="5343"/>
                    <a:pt x="1896" y="5475"/>
                  </a:cubicBezTo>
                  <a:cubicBezTo>
                    <a:pt x="1995" y="5614"/>
                    <a:pt x="2159" y="5778"/>
                    <a:pt x="2249" y="5787"/>
                  </a:cubicBezTo>
                  <a:cubicBezTo>
                    <a:pt x="2340" y="5795"/>
                    <a:pt x="2389" y="5770"/>
                    <a:pt x="2471" y="5803"/>
                  </a:cubicBezTo>
                  <a:cubicBezTo>
                    <a:pt x="2553" y="5836"/>
                    <a:pt x="2684" y="5975"/>
                    <a:pt x="2709" y="6057"/>
                  </a:cubicBezTo>
                  <a:cubicBezTo>
                    <a:pt x="2725" y="6139"/>
                    <a:pt x="2413" y="5984"/>
                    <a:pt x="2348" y="6008"/>
                  </a:cubicBezTo>
                  <a:cubicBezTo>
                    <a:pt x="2282" y="6033"/>
                    <a:pt x="2167" y="6066"/>
                    <a:pt x="2102" y="6189"/>
                  </a:cubicBezTo>
                  <a:cubicBezTo>
                    <a:pt x="2044" y="6304"/>
                    <a:pt x="2036" y="6402"/>
                    <a:pt x="1987" y="6492"/>
                  </a:cubicBezTo>
                  <a:cubicBezTo>
                    <a:pt x="1937" y="6574"/>
                    <a:pt x="1905" y="6615"/>
                    <a:pt x="1929" y="6673"/>
                  </a:cubicBezTo>
                  <a:cubicBezTo>
                    <a:pt x="1946" y="6730"/>
                    <a:pt x="2028" y="6829"/>
                    <a:pt x="2011" y="6853"/>
                  </a:cubicBezTo>
                  <a:cubicBezTo>
                    <a:pt x="1987" y="6886"/>
                    <a:pt x="1831" y="6829"/>
                    <a:pt x="1823" y="6870"/>
                  </a:cubicBezTo>
                  <a:cubicBezTo>
                    <a:pt x="1814" y="6903"/>
                    <a:pt x="1864" y="7100"/>
                    <a:pt x="1831" y="7149"/>
                  </a:cubicBezTo>
                  <a:cubicBezTo>
                    <a:pt x="1798" y="7206"/>
                    <a:pt x="1708" y="7009"/>
                    <a:pt x="1667" y="7018"/>
                  </a:cubicBezTo>
                  <a:cubicBezTo>
                    <a:pt x="1626" y="7026"/>
                    <a:pt x="1593" y="7198"/>
                    <a:pt x="1593" y="7338"/>
                  </a:cubicBezTo>
                  <a:cubicBezTo>
                    <a:pt x="1593" y="7469"/>
                    <a:pt x="1585" y="7674"/>
                    <a:pt x="1617" y="7789"/>
                  </a:cubicBezTo>
                  <a:cubicBezTo>
                    <a:pt x="1642" y="7904"/>
                    <a:pt x="1708" y="8199"/>
                    <a:pt x="1773" y="8240"/>
                  </a:cubicBezTo>
                  <a:cubicBezTo>
                    <a:pt x="1847" y="8273"/>
                    <a:pt x="1896" y="8372"/>
                    <a:pt x="2126" y="8388"/>
                  </a:cubicBezTo>
                  <a:cubicBezTo>
                    <a:pt x="2356" y="8404"/>
                    <a:pt x="2578" y="8519"/>
                    <a:pt x="2627" y="8585"/>
                  </a:cubicBezTo>
                  <a:cubicBezTo>
                    <a:pt x="2676" y="8642"/>
                    <a:pt x="2569" y="8692"/>
                    <a:pt x="2799" y="8815"/>
                  </a:cubicBezTo>
                  <a:cubicBezTo>
                    <a:pt x="3037" y="8930"/>
                    <a:pt x="3193" y="9012"/>
                    <a:pt x="3390" y="9061"/>
                  </a:cubicBezTo>
                  <a:cubicBezTo>
                    <a:pt x="3587" y="9102"/>
                    <a:pt x="3603" y="9151"/>
                    <a:pt x="3792" y="9143"/>
                  </a:cubicBezTo>
                  <a:cubicBezTo>
                    <a:pt x="3981" y="9135"/>
                    <a:pt x="4137" y="9086"/>
                    <a:pt x="4358" y="9036"/>
                  </a:cubicBezTo>
                  <a:cubicBezTo>
                    <a:pt x="4588" y="8979"/>
                    <a:pt x="4719" y="8913"/>
                    <a:pt x="4925" y="8913"/>
                  </a:cubicBezTo>
                  <a:cubicBezTo>
                    <a:pt x="5130" y="8922"/>
                    <a:pt x="5122" y="8987"/>
                    <a:pt x="5212" y="8971"/>
                  </a:cubicBezTo>
                  <a:cubicBezTo>
                    <a:pt x="5310" y="8954"/>
                    <a:pt x="5351" y="9020"/>
                    <a:pt x="5327" y="8823"/>
                  </a:cubicBezTo>
                  <a:cubicBezTo>
                    <a:pt x="5302" y="8626"/>
                    <a:pt x="5195" y="8429"/>
                    <a:pt x="5187" y="8175"/>
                  </a:cubicBezTo>
                  <a:cubicBezTo>
                    <a:pt x="5179" y="7929"/>
                    <a:pt x="5163" y="7641"/>
                    <a:pt x="5187" y="7518"/>
                  </a:cubicBezTo>
                  <a:cubicBezTo>
                    <a:pt x="5204" y="7403"/>
                    <a:pt x="5392" y="7305"/>
                    <a:pt x="5310" y="7173"/>
                  </a:cubicBezTo>
                  <a:cubicBezTo>
                    <a:pt x="5237" y="7034"/>
                    <a:pt x="4974" y="6845"/>
                    <a:pt x="4867" y="6845"/>
                  </a:cubicBezTo>
                  <a:cubicBezTo>
                    <a:pt x="4769" y="6853"/>
                    <a:pt x="4744" y="6968"/>
                    <a:pt x="4703" y="6878"/>
                  </a:cubicBezTo>
                  <a:cubicBezTo>
                    <a:pt x="4662" y="6788"/>
                    <a:pt x="4703" y="6640"/>
                    <a:pt x="4761" y="6632"/>
                  </a:cubicBezTo>
                  <a:cubicBezTo>
                    <a:pt x="4818" y="6624"/>
                    <a:pt x="4843" y="6640"/>
                    <a:pt x="4900" y="6673"/>
                  </a:cubicBezTo>
                  <a:cubicBezTo>
                    <a:pt x="4949" y="6706"/>
                    <a:pt x="4990" y="6771"/>
                    <a:pt x="5056" y="6714"/>
                  </a:cubicBezTo>
                  <a:cubicBezTo>
                    <a:pt x="5130" y="6656"/>
                    <a:pt x="4974" y="6656"/>
                    <a:pt x="4925" y="6558"/>
                  </a:cubicBezTo>
                  <a:cubicBezTo>
                    <a:pt x="4884" y="6468"/>
                    <a:pt x="4982" y="6336"/>
                    <a:pt x="4900" y="6304"/>
                  </a:cubicBezTo>
                  <a:cubicBezTo>
                    <a:pt x="4826" y="6271"/>
                    <a:pt x="4506" y="6353"/>
                    <a:pt x="4449" y="6287"/>
                  </a:cubicBezTo>
                  <a:cubicBezTo>
                    <a:pt x="4399" y="6222"/>
                    <a:pt x="4432" y="5762"/>
                    <a:pt x="4457" y="5680"/>
                  </a:cubicBezTo>
                  <a:cubicBezTo>
                    <a:pt x="4482" y="5598"/>
                    <a:pt x="4482" y="5475"/>
                    <a:pt x="4531" y="5483"/>
                  </a:cubicBezTo>
                  <a:cubicBezTo>
                    <a:pt x="4580" y="5491"/>
                    <a:pt x="4596" y="5622"/>
                    <a:pt x="4711" y="5647"/>
                  </a:cubicBezTo>
                  <a:cubicBezTo>
                    <a:pt x="4826" y="5663"/>
                    <a:pt x="4867" y="5704"/>
                    <a:pt x="4916" y="5663"/>
                  </a:cubicBezTo>
                  <a:cubicBezTo>
                    <a:pt x="4966" y="5622"/>
                    <a:pt x="5023" y="5467"/>
                    <a:pt x="5064" y="5540"/>
                  </a:cubicBezTo>
                  <a:cubicBezTo>
                    <a:pt x="5113" y="5622"/>
                    <a:pt x="5056" y="5770"/>
                    <a:pt x="5171" y="5778"/>
                  </a:cubicBezTo>
                  <a:cubicBezTo>
                    <a:pt x="5286" y="5778"/>
                    <a:pt x="5622" y="5811"/>
                    <a:pt x="5589" y="5729"/>
                  </a:cubicBezTo>
                  <a:cubicBezTo>
                    <a:pt x="5548" y="5647"/>
                    <a:pt x="5499" y="5647"/>
                    <a:pt x="5516" y="5598"/>
                  </a:cubicBezTo>
                  <a:cubicBezTo>
                    <a:pt x="5532" y="5557"/>
                    <a:pt x="5483" y="5499"/>
                    <a:pt x="5622" y="5524"/>
                  </a:cubicBezTo>
                  <a:cubicBezTo>
                    <a:pt x="5762" y="5540"/>
                    <a:pt x="5893" y="5581"/>
                    <a:pt x="5893" y="5508"/>
                  </a:cubicBezTo>
                  <a:cubicBezTo>
                    <a:pt x="5885" y="5425"/>
                    <a:pt x="5909" y="5335"/>
                    <a:pt x="5803" y="5302"/>
                  </a:cubicBezTo>
                  <a:cubicBezTo>
                    <a:pt x="5696" y="5261"/>
                    <a:pt x="5442" y="5196"/>
                    <a:pt x="5343" y="5015"/>
                  </a:cubicBezTo>
                  <a:cubicBezTo>
                    <a:pt x="5245" y="4826"/>
                    <a:pt x="5261" y="4531"/>
                    <a:pt x="5204" y="4506"/>
                  </a:cubicBezTo>
                  <a:cubicBezTo>
                    <a:pt x="5146" y="4482"/>
                    <a:pt x="4884" y="4424"/>
                    <a:pt x="4785" y="4457"/>
                  </a:cubicBezTo>
                  <a:cubicBezTo>
                    <a:pt x="4687" y="4482"/>
                    <a:pt x="4399" y="4736"/>
                    <a:pt x="4432" y="4794"/>
                  </a:cubicBezTo>
                  <a:cubicBezTo>
                    <a:pt x="4457" y="4851"/>
                    <a:pt x="4580" y="4802"/>
                    <a:pt x="4580" y="4867"/>
                  </a:cubicBezTo>
                  <a:cubicBezTo>
                    <a:pt x="4588" y="4925"/>
                    <a:pt x="4539" y="4958"/>
                    <a:pt x="4506" y="5056"/>
                  </a:cubicBezTo>
                  <a:cubicBezTo>
                    <a:pt x="4473" y="5146"/>
                    <a:pt x="4506" y="5237"/>
                    <a:pt x="4490" y="5270"/>
                  </a:cubicBezTo>
                  <a:cubicBezTo>
                    <a:pt x="4482" y="5302"/>
                    <a:pt x="4408" y="5261"/>
                    <a:pt x="4285" y="5032"/>
                  </a:cubicBezTo>
                  <a:cubicBezTo>
                    <a:pt x="4161" y="4802"/>
                    <a:pt x="4112" y="4703"/>
                    <a:pt x="4161" y="4523"/>
                  </a:cubicBezTo>
                  <a:cubicBezTo>
                    <a:pt x="4219" y="4350"/>
                    <a:pt x="4252" y="4318"/>
                    <a:pt x="4301" y="4219"/>
                  </a:cubicBezTo>
                  <a:cubicBezTo>
                    <a:pt x="4342" y="4129"/>
                    <a:pt x="4317" y="4104"/>
                    <a:pt x="4326" y="4030"/>
                  </a:cubicBezTo>
                  <a:cubicBezTo>
                    <a:pt x="4342" y="3965"/>
                    <a:pt x="4465" y="4014"/>
                    <a:pt x="4465" y="3956"/>
                  </a:cubicBezTo>
                  <a:cubicBezTo>
                    <a:pt x="4457" y="3899"/>
                    <a:pt x="4104" y="3768"/>
                    <a:pt x="4014" y="3768"/>
                  </a:cubicBezTo>
                  <a:cubicBezTo>
                    <a:pt x="3915" y="3776"/>
                    <a:pt x="3874" y="3842"/>
                    <a:pt x="3825" y="3817"/>
                  </a:cubicBezTo>
                  <a:cubicBezTo>
                    <a:pt x="3776" y="3784"/>
                    <a:pt x="3735" y="3620"/>
                    <a:pt x="3628" y="3595"/>
                  </a:cubicBezTo>
                  <a:cubicBezTo>
                    <a:pt x="3521" y="3579"/>
                    <a:pt x="3333" y="3661"/>
                    <a:pt x="3333" y="3563"/>
                  </a:cubicBezTo>
                  <a:cubicBezTo>
                    <a:pt x="3333" y="3464"/>
                    <a:pt x="3390" y="3431"/>
                    <a:pt x="3341" y="3341"/>
                  </a:cubicBezTo>
                  <a:cubicBezTo>
                    <a:pt x="3300" y="3242"/>
                    <a:pt x="3259" y="3119"/>
                    <a:pt x="3209" y="3004"/>
                  </a:cubicBezTo>
                  <a:cubicBezTo>
                    <a:pt x="3152" y="2890"/>
                    <a:pt x="3119" y="2709"/>
                    <a:pt x="3045" y="2676"/>
                  </a:cubicBezTo>
                  <a:cubicBezTo>
                    <a:pt x="2971" y="2643"/>
                    <a:pt x="2684" y="2619"/>
                    <a:pt x="2635" y="2553"/>
                  </a:cubicBezTo>
                  <a:cubicBezTo>
                    <a:pt x="2586" y="2479"/>
                    <a:pt x="2561" y="2422"/>
                    <a:pt x="2578" y="2364"/>
                  </a:cubicBezTo>
                  <a:cubicBezTo>
                    <a:pt x="2602" y="2299"/>
                    <a:pt x="2602" y="2266"/>
                    <a:pt x="2701" y="2258"/>
                  </a:cubicBezTo>
                  <a:cubicBezTo>
                    <a:pt x="2799" y="2249"/>
                    <a:pt x="2996" y="2249"/>
                    <a:pt x="3070" y="2291"/>
                  </a:cubicBezTo>
                  <a:cubicBezTo>
                    <a:pt x="3144" y="2332"/>
                    <a:pt x="3127" y="2422"/>
                    <a:pt x="3250" y="2422"/>
                  </a:cubicBezTo>
                  <a:cubicBezTo>
                    <a:pt x="3365" y="2422"/>
                    <a:pt x="3628" y="2430"/>
                    <a:pt x="3644" y="2381"/>
                  </a:cubicBezTo>
                  <a:cubicBezTo>
                    <a:pt x="3661" y="2332"/>
                    <a:pt x="3398" y="2348"/>
                    <a:pt x="3341" y="2282"/>
                  </a:cubicBezTo>
                  <a:cubicBezTo>
                    <a:pt x="3292" y="2225"/>
                    <a:pt x="3070" y="2036"/>
                    <a:pt x="3127" y="1995"/>
                  </a:cubicBezTo>
                  <a:cubicBezTo>
                    <a:pt x="3185" y="1954"/>
                    <a:pt x="3316" y="1987"/>
                    <a:pt x="3349" y="1905"/>
                  </a:cubicBezTo>
                  <a:cubicBezTo>
                    <a:pt x="3382" y="1823"/>
                    <a:pt x="3423" y="1618"/>
                    <a:pt x="3488" y="1642"/>
                  </a:cubicBezTo>
                  <a:cubicBezTo>
                    <a:pt x="3554" y="1667"/>
                    <a:pt x="3571" y="1757"/>
                    <a:pt x="3620" y="1708"/>
                  </a:cubicBezTo>
                  <a:cubicBezTo>
                    <a:pt x="3661" y="1659"/>
                    <a:pt x="3669" y="1593"/>
                    <a:pt x="3776" y="1609"/>
                  </a:cubicBezTo>
                  <a:cubicBezTo>
                    <a:pt x="3891" y="1618"/>
                    <a:pt x="3866" y="1634"/>
                    <a:pt x="4137" y="1691"/>
                  </a:cubicBezTo>
                  <a:cubicBezTo>
                    <a:pt x="4416" y="1757"/>
                    <a:pt x="4785" y="1782"/>
                    <a:pt x="4908" y="1782"/>
                  </a:cubicBezTo>
                  <a:cubicBezTo>
                    <a:pt x="5023" y="1790"/>
                    <a:pt x="5195" y="1724"/>
                    <a:pt x="5237" y="1757"/>
                  </a:cubicBezTo>
                  <a:cubicBezTo>
                    <a:pt x="5278" y="1790"/>
                    <a:pt x="5294" y="1831"/>
                    <a:pt x="5253" y="1864"/>
                  </a:cubicBezTo>
                  <a:cubicBezTo>
                    <a:pt x="5204" y="1905"/>
                    <a:pt x="4990" y="1905"/>
                    <a:pt x="4941" y="1979"/>
                  </a:cubicBezTo>
                  <a:cubicBezTo>
                    <a:pt x="4892" y="2044"/>
                    <a:pt x="4646" y="2438"/>
                    <a:pt x="4728" y="2463"/>
                  </a:cubicBezTo>
                  <a:cubicBezTo>
                    <a:pt x="4810" y="2479"/>
                    <a:pt x="4818" y="2487"/>
                    <a:pt x="4884" y="2381"/>
                  </a:cubicBezTo>
                  <a:cubicBezTo>
                    <a:pt x="4949" y="2274"/>
                    <a:pt x="5007" y="2110"/>
                    <a:pt x="5122" y="2044"/>
                  </a:cubicBezTo>
                  <a:cubicBezTo>
                    <a:pt x="5228" y="1987"/>
                    <a:pt x="5557" y="1962"/>
                    <a:pt x="5573" y="1946"/>
                  </a:cubicBezTo>
                  <a:cubicBezTo>
                    <a:pt x="5598" y="1921"/>
                    <a:pt x="5532" y="1732"/>
                    <a:pt x="5516" y="1650"/>
                  </a:cubicBezTo>
                  <a:cubicBezTo>
                    <a:pt x="5491" y="1560"/>
                    <a:pt x="5548" y="1437"/>
                    <a:pt x="5401" y="1470"/>
                  </a:cubicBezTo>
                  <a:cubicBezTo>
                    <a:pt x="5253" y="1494"/>
                    <a:pt x="5130" y="1618"/>
                    <a:pt x="5056" y="1618"/>
                  </a:cubicBezTo>
                  <a:cubicBezTo>
                    <a:pt x="4982" y="1626"/>
                    <a:pt x="4761" y="1585"/>
                    <a:pt x="4736" y="1552"/>
                  </a:cubicBezTo>
                  <a:cubicBezTo>
                    <a:pt x="4703" y="1527"/>
                    <a:pt x="4621" y="1429"/>
                    <a:pt x="4646" y="1355"/>
                  </a:cubicBezTo>
                  <a:cubicBezTo>
                    <a:pt x="4670" y="1281"/>
                    <a:pt x="4777" y="1166"/>
                    <a:pt x="4785" y="1092"/>
                  </a:cubicBezTo>
                  <a:cubicBezTo>
                    <a:pt x="4785" y="1010"/>
                    <a:pt x="4752" y="707"/>
                    <a:pt x="4719" y="616"/>
                  </a:cubicBezTo>
                  <a:cubicBezTo>
                    <a:pt x="4695" y="526"/>
                    <a:pt x="4580" y="288"/>
                    <a:pt x="4539" y="255"/>
                  </a:cubicBezTo>
                  <a:cubicBezTo>
                    <a:pt x="4490" y="222"/>
                    <a:pt x="4293" y="165"/>
                    <a:pt x="4244" y="157"/>
                  </a:cubicBezTo>
                  <a:cubicBezTo>
                    <a:pt x="4186" y="157"/>
                    <a:pt x="4153" y="321"/>
                    <a:pt x="4063" y="321"/>
                  </a:cubicBezTo>
                  <a:cubicBezTo>
                    <a:pt x="3973" y="321"/>
                    <a:pt x="3694" y="140"/>
                    <a:pt x="3620" y="99"/>
                  </a:cubicBezTo>
                  <a:cubicBezTo>
                    <a:pt x="3538" y="58"/>
                    <a:pt x="3464" y="1"/>
                    <a:pt x="3275" y="5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74"/>
            <p:cNvSpPr/>
            <p:nvPr/>
          </p:nvSpPr>
          <p:spPr>
            <a:xfrm>
              <a:off x="4472575" y="1997200"/>
              <a:ext cx="147750" cy="228800"/>
            </a:xfrm>
            <a:custGeom>
              <a:avLst/>
              <a:gdLst/>
              <a:ahLst/>
              <a:cxnLst/>
              <a:rect l="l" t="t" r="r" b="b"/>
              <a:pathLst>
                <a:path w="5910" h="9152" fill="none" extrusionOk="0">
                  <a:moveTo>
                    <a:pt x="3275" y="50"/>
                  </a:moveTo>
                  <a:cubicBezTo>
                    <a:pt x="2996" y="190"/>
                    <a:pt x="2816" y="124"/>
                    <a:pt x="2733" y="255"/>
                  </a:cubicBezTo>
                  <a:cubicBezTo>
                    <a:pt x="2651" y="395"/>
                    <a:pt x="2651" y="534"/>
                    <a:pt x="2405" y="534"/>
                  </a:cubicBezTo>
                  <a:cubicBezTo>
                    <a:pt x="2151" y="534"/>
                    <a:pt x="1987" y="452"/>
                    <a:pt x="1946" y="534"/>
                  </a:cubicBezTo>
                  <a:cubicBezTo>
                    <a:pt x="1905" y="616"/>
                    <a:pt x="1814" y="772"/>
                    <a:pt x="1814" y="854"/>
                  </a:cubicBezTo>
                  <a:cubicBezTo>
                    <a:pt x="1814" y="936"/>
                    <a:pt x="1798" y="953"/>
                    <a:pt x="1650" y="953"/>
                  </a:cubicBezTo>
                  <a:cubicBezTo>
                    <a:pt x="1494" y="953"/>
                    <a:pt x="1429" y="920"/>
                    <a:pt x="1461" y="1002"/>
                  </a:cubicBezTo>
                  <a:cubicBezTo>
                    <a:pt x="1494" y="1084"/>
                    <a:pt x="1626" y="1183"/>
                    <a:pt x="1543" y="1224"/>
                  </a:cubicBezTo>
                  <a:cubicBezTo>
                    <a:pt x="1461" y="1256"/>
                    <a:pt x="1486" y="1158"/>
                    <a:pt x="1330" y="1174"/>
                  </a:cubicBezTo>
                  <a:cubicBezTo>
                    <a:pt x="1182" y="1183"/>
                    <a:pt x="1223" y="1289"/>
                    <a:pt x="1109" y="1306"/>
                  </a:cubicBezTo>
                  <a:cubicBezTo>
                    <a:pt x="1002" y="1314"/>
                    <a:pt x="944" y="1322"/>
                    <a:pt x="903" y="1314"/>
                  </a:cubicBezTo>
                  <a:cubicBezTo>
                    <a:pt x="862" y="1314"/>
                    <a:pt x="936" y="1453"/>
                    <a:pt x="862" y="1437"/>
                  </a:cubicBezTo>
                  <a:cubicBezTo>
                    <a:pt x="780" y="1429"/>
                    <a:pt x="731" y="1256"/>
                    <a:pt x="706" y="1298"/>
                  </a:cubicBezTo>
                  <a:cubicBezTo>
                    <a:pt x="674" y="1339"/>
                    <a:pt x="756" y="1412"/>
                    <a:pt x="690" y="1421"/>
                  </a:cubicBezTo>
                  <a:cubicBezTo>
                    <a:pt x="616" y="1429"/>
                    <a:pt x="567" y="1306"/>
                    <a:pt x="501" y="1322"/>
                  </a:cubicBezTo>
                  <a:cubicBezTo>
                    <a:pt x="427" y="1339"/>
                    <a:pt x="550" y="1437"/>
                    <a:pt x="550" y="1527"/>
                  </a:cubicBezTo>
                  <a:cubicBezTo>
                    <a:pt x="542" y="1618"/>
                    <a:pt x="427" y="1913"/>
                    <a:pt x="378" y="1970"/>
                  </a:cubicBezTo>
                  <a:cubicBezTo>
                    <a:pt x="329" y="2020"/>
                    <a:pt x="124" y="2192"/>
                    <a:pt x="99" y="2249"/>
                  </a:cubicBezTo>
                  <a:cubicBezTo>
                    <a:pt x="74" y="2299"/>
                    <a:pt x="1" y="2364"/>
                    <a:pt x="42" y="2430"/>
                  </a:cubicBezTo>
                  <a:cubicBezTo>
                    <a:pt x="74" y="2496"/>
                    <a:pt x="42" y="2520"/>
                    <a:pt x="132" y="2529"/>
                  </a:cubicBezTo>
                  <a:cubicBezTo>
                    <a:pt x="230" y="2529"/>
                    <a:pt x="378" y="2537"/>
                    <a:pt x="427" y="2627"/>
                  </a:cubicBezTo>
                  <a:cubicBezTo>
                    <a:pt x="477" y="2717"/>
                    <a:pt x="559" y="2865"/>
                    <a:pt x="542" y="2939"/>
                  </a:cubicBezTo>
                  <a:cubicBezTo>
                    <a:pt x="526" y="3013"/>
                    <a:pt x="436" y="3169"/>
                    <a:pt x="468" y="3218"/>
                  </a:cubicBezTo>
                  <a:cubicBezTo>
                    <a:pt x="501" y="3259"/>
                    <a:pt x="542" y="3341"/>
                    <a:pt x="592" y="3267"/>
                  </a:cubicBezTo>
                  <a:cubicBezTo>
                    <a:pt x="641" y="3193"/>
                    <a:pt x="665" y="3062"/>
                    <a:pt x="706" y="3029"/>
                  </a:cubicBezTo>
                  <a:cubicBezTo>
                    <a:pt x="747" y="2996"/>
                    <a:pt x="788" y="3169"/>
                    <a:pt x="747" y="3284"/>
                  </a:cubicBezTo>
                  <a:cubicBezTo>
                    <a:pt x="715" y="3390"/>
                    <a:pt x="567" y="3743"/>
                    <a:pt x="608" y="3792"/>
                  </a:cubicBezTo>
                  <a:cubicBezTo>
                    <a:pt x="649" y="3842"/>
                    <a:pt x="747" y="3850"/>
                    <a:pt x="772" y="3932"/>
                  </a:cubicBezTo>
                  <a:cubicBezTo>
                    <a:pt x="797" y="4006"/>
                    <a:pt x="788" y="4047"/>
                    <a:pt x="903" y="4145"/>
                  </a:cubicBezTo>
                  <a:cubicBezTo>
                    <a:pt x="1018" y="4244"/>
                    <a:pt x="1084" y="4441"/>
                    <a:pt x="1182" y="4572"/>
                  </a:cubicBezTo>
                  <a:cubicBezTo>
                    <a:pt x="1289" y="4703"/>
                    <a:pt x="1453" y="4785"/>
                    <a:pt x="1560" y="4892"/>
                  </a:cubicBezTo>
                  <a:cubicBezTo>
                    <a:pt x="1667" y="4999"/>
                    <a:pt x="1716" y="4991"/>
                    <a:pt x="1781" y="5155"/>
                  </a:cubicBezTo>
                  <a:cubicBezTo>
                    <a:pt x="1847" y="5311"/>
                    <a:pt x="1790" y="5343"/>
                    <a:pt x="1896" y="5475"/>
                  </a:cubicBezTo>
                  <a:cubicBezTo>
                    <a:pt x="1995" y="5614"/>
                    <a:pt x="2159" y="5778"/>
                    <a:pt x="2249" y="5787"/>
                  </a:cubicBezTo>
                  <a:cubicBezTo>
                    <a:pt x="2340" y="5795"/>
                    <a:pt x="2389" y="5770"/>
                    <a:pt x="2471" y="5803"/>
                  </a:cubicBezTo>
                  <a:cubicBezTo>
                    <a:pt x="2553" y="5836"/>
                    <a:pt x="2684" y="5975"/>
                    <a:pt x="2709" y="6057"/>
                  </a:cubicBezTo>
                  <a:cubicBezTo>
                    <a:pt x="2725" y="6139"/>
                    <a:pt x="2413" y="5984"/>
                    <a:pt x="2348" y="6008"/>
                  </a:cubicBezTo>
                  <a:cubicBezTo>
                    <a:pt x="2282" y="6033"/>
                    <a:pt x="2167" y="6066"/>
                    <a:pt x="2102" y="6189"/>
                  </a:cubicBezTo>
                  <a:cubicBezTo>
                    <a:pt x="2044" y="6304"/>
                    <a:pt x="2036" y="6402"/>
                    <a:pt x="1987" y="6492"/>
                  </a:cubicBezTo>
                  <a:cubicBezTo>
                    <a:pt x="1937" y="6574"/>
                    <a:pt x="1905" y="6615"/>
                    <a:pt x="1929" y="6673"/>
                  </a:cubicBezTo>
                  <a:cubicBezTo>
                    <a:pt x="1946" y="6730"/>
                    <a:pt x="2028" y="6829"/>
                    <a:pt x="2011" y="6853"/>
                  </a:cubicBezTo>
                  <a:cubicBezTo>
                    <a:pt x="1987" y="6886"/>
                    <a:pt x="1831" y="6829"/>
                    <a:pt x="1823" y="6870"/>
                  </a:cubicBezTo>
                  <a:cubicBezTo>
                    <a:pt x="1814" y="6903"/>
                    <a:pt x="1864" y="7100"/>
                    <a:pt x="1831" y="7149"/>
                  </a:cubicBezTo>
                  <a:cubicBezTo>
                    <a:pt x="1798" y="7206"/>
                    <a:pt x="1708" y="7009"/>
                    <a:pt x="1667" y="7018"/>
                  </a:cubicBezTo>
                  <a:cubicBezTo>
                    <a:pt x="1626" y="7026"/>
                    <a:pt x="1593" y="7198"/>
                    <a:pt x="1593" y="7338"/>
                  </a:cubicBezTo>
                  <a:cubicBezTo>
                    <a:pt x="1593" y="7469"/>
                    <a:pt x="1585" y="7674"/>
                    <a:pt x="1617" y="7789"/>
                  </a:cubicBezTo>
                  <a:cubicBezTo>
                    <a:pt x="1642" y="7904"/>
                    <a:pt x="1708" y="8199"/>
                    <a:pt x="1773" y="8240"/>
                  </a:cubicBezTo>
                  <a:cubicBezTo>
                    <a:pt x="1847" y="8273"/>
                    <a:pt x="1896" y="8372"/>
                    <a:pt x="2126" y="8388"/>
                  </a:cubicBezTo>
                  <a:cubicBezTo>
                    <a:pt x="2356" y="8404"/>
                    <a:pt x="2578" y="8519"/>
                    <a:pt x="2627" y="8585"/>
                  </a:cubicBezTo>
                  <a:cubicBezTo>
                    <a:pt x="2676" y="8642"/>
                    <a:pt x="2569" y="8692"/>
                    <a:pt x="2799" y="8815"/>
                  </a:cubicBezTo>
                  <a:cubicBezTo>
                    <a:pt x="3037" y="8930"/>
                    <a:pt x="3193" y="9012"/>
                    <a:pt x="3390" y="9061"/>
                  </a:cubicBezTo>
                  <a:cubicBezTo>
                    <a:pt x="3587" y="9102"/>
                    <a:pt x="3603" y="9151"/>
                    <a:pt x="3792" y="9143"/>
                  </a:cubicBezTo>
                  <a:cubicBezTo>
                    <a:pt x="3981" y="9135"/>
                    <a:pt x="4137" y="9086"/>
                    <a:pt x="4358" y="9036"/>
                  </a:cubicBezTo>
                  <a:cubicBezTo>
                    <a:pt x="4588" y="8979"/>
                    <a:pt x="4719" y="8913"/>
                    <a:pt x="4925" y="8913"/>
                  </a:cubicBezTo>
                  <a:cubicBezTo>
                    <a:pt x="5130" y="8922"/>
                    <a:pt x="5122" y="8987"/>
                    <a:pt x="5212" y="8971"/>
                  </a:cubicBezTo>
                  <a:cubicBezTo>
                    <a:pt x="5310" y="8954"/>
                    <a:pt x="5351" y="9020"/>
                    <a:pt x="5327" y="8823"/>
                  </a:cubicBezTo>
                  <a:cubicBezTo>
                    <a:pt x="5302" y="8626"/>
                    <a:pt x="5195" y="8429"/>
                    <a:pt x="5187" y="8175"/>
                  </a:cubicBezTo>
                  <a:cubicBezTo>
                    <a:pt x="5179" y="7929"/>
                    <a:pt x="5163" y="7641"/>
                    <a:pt x="5187" y="7518"/>
                  </a:cubicBezTo>
                  <a:cubicBezTo>
                    <a:pt x="5204" y="7403"/>
                    <a:pt x="5392" y="7305"/>
                    <a:pt x="5310" y="7173"/>
                  </a:cubicBezTo>
                  <a:cubicBezTo>
                    <a:pt x="5237" y="7034"/>
                    <a:pt x="4974" y="6845"/>
                    <a:pt x="4867" y="6845"/>
                  </a:cubicBezTo>
                  <a:cubicBezTo>
                    <a:pt x="4769" y="6853"/>
                    <a:pt x="4744" y="6968"/>
                    <a:pt x="4703" y="6878"/>
                  </a:cubicBezTo>
                  <a:cubicBezTo>
                    <a:pt x="4662" y="6788"/>
                    <a:pt x="4703" y="6640"/>
                    <a:pt x="4761" y="6632"/>
                  </a:cubicBezTo>
                  <a:cubicBezTo>
                    <a:pt x="4818" y="6624"/>
                    <a:pt x="4843" y="6640"/>
                    <a:pt x="4900" y="6673"/>
                  </a:cubicBezTo>
                  <a:cubicBezTo>
                    <a:pt x="4949" y="6706"/>
                    <a:pt x="4990" y="6771"/>
                    <a:pt x="5056" y="6714"/>
                  </a:cubicBezTo>
                  <a:cubicBezTo>
                    <a:pt x="5130" y="6656"/>
                    <a:pt x="4974" y="6656"/>
                    <a:pt x="4925" y="6558"/>
                  </a:cubicBezTo>
                  <a:cubicBezTo>
                    <a:pt x="4884" y="6468"/>
                    <a:pt x="4982" y="6336"/>
                    <a:pt x="4900" y="6304"/>
                  </a:cubicBezTo>
                  <a:cubicBezTo>
                    <a:pt x="4826" y="6271"/>
                    <a:pt x="4506" y="6353"/>
                    <a:pt x="4449" y="6287"/>
                  </a:cubicBezTo>
                  <a:cubicBezTo>
                    <a:pt x="4399" y="6222"/>
                    <a:pt x="4432" y="5762"/>
                    <a:pt x="4457" y="5680"/>
                  </a:cubicBezTo>
                  <a:cubicBezTo>
                    <a:pt x="4482" y="5598"/>
                    <a:pt x="4482" y="5475"/>
                    <a:pt x="4531" y="5483"/>
                  </a:cubicBezTo>
                  <a:cubicBezTo>
                    <a:pt x="4580" y="5491"/>
                    <a:pt x="4596" y="5622"/>
                    <a:pt x="4711" y="5647"/>
                  </a:cubicBezTo>
                  <a:cubicBezTo>
                    <a:pt x="4826" y="5663"/>
                    <a:pt x="4867" y="5704"/>
                    <a:pt x="4916" y="5663"/>
                  </a:cubicBezTo>
                  <a:cubicBezTo>
                    <a:pt x="4966" y="5622"/>
                    <a:pt x="5023" y="5467"/>
                    <a:pt x="5064" y="5540"/>
                  </a:cubicBezTo>
                  <a:cubicBezTo>
                    <a:pt x="5113" y="5622"/>
                    <a:pt x="5056" y="5770"/>
                    <a:pt x="5171" y="5778"/>
                  </a:cubicBezTo>
                  <a:cubicBezTo>
                    <a:pt x="5286" y="5778"/>
                    <a:pt x="5622" y="5811"/>
                    <a:pt x="5589" y="5729"/>
                  </a:cubicBezTo>
                  <a:cubicBezTo>
                    <a:pt x="5548" y="5647"/>
                    <a:pt x="5499" y="5647"/>
                    <a:pt x="5516" y="5598"/>
                  </a:cubicBezTo>
                  <a:cubicBezTo>
                    <a:pt x="5532" y="5557"/>
                    <a:pt x="5483" y="5499"/>
                    <a:pt x="5622" y="5524"/>
                  </a:cubicBezTo>
                  <a:cubicBezTo>
                    <a:pt x="5762" y="5540"/>
                    <a:pt x="5893" y="5581"/>
                    <a:pt x="5893" y="5508"/>
                  </a:cubicBezTo>
                  <a:cubicBezTo>
                    <a:pt x="5885" y="5425"/>
                    <a:pt x="5909" y="5335"/>
                    <a:pt x="5803" y="5302"/>
                  </a:cubicBezTo>
                  <a:cubicBezTo>
                    <a:pt x="5696" y="5261"/>
                    <a:pt x="5442" y="5196"/>
                    <a:pt x="5343" y="5015"/>
                  </a:cubicBezTo>
                  <a:cubicBezTo>
                    <a:pt x="5245" y="4826"/>
                    <a:pt x="5261" y="4531"/>
                    <a:pt x="5204" y="4506"/>
                  </a:cubicBezTo>
                  <a:cubicBezTo>
                    <a:pt x="5146" y="4482"/>
                    <a:pt x="4884" y="4424"/>
                    <a:pt x="4785" y="4457"/>
                  </a:cubicBezTo>
                  <a:cubicBezTo>
                    <a:pt x="4687" y="4482"/>
                    <a:pt x="4399" y="4736"/>
                    <a:pt x="4432" y="4794"/>
                  </a:cubicBezTo>
                  <a:cubicBezTo>
                    <a:pt x="4457" y="4851"/>
                    <a:pt x="4580" y="4802"/>
                    <a:pt x="4580" y="4867"/>
                  </a:cubicBezTo>
                  <a:cubicBezTo>
                    <a:pt x="4588" y="4925"/>
                    <a:pt x="4539" y="4958"/>
                    <a:pt x="4506" y="5056"/>
                  </a:cubicBezTo>
                  <a:cubicBezTo>
                    <a:pt x="4473" y="5146"/>
                    <a:pt x="4506" y="5237"/>
                    <a:pt x="4490" y="5270"/>
                  </a:cubicBezTo>
                  <a:cubicBezTo>
                    <a:pt x="4482" y="5302"/>
                    <a:pt x="4408" y="5261"/>
                    <a:pt x="4285" y="5032"/>
                  </a:cubicBezTo>
                  <a:cubicBezTo>
                    <a:pt x="4161" y="4802"/>
                    <a:pt x="4112" y="4703"/>
                    <a:pt x="4161" y="4523"/>
                  </a:cubicBezTo>
                  <a:cubicBezTo>
                    <a:pt x="4219" y="4350"/>
                    <a:pt x="4252" y="4318"/>
                    <a:pt x="4301" y="4219"/>
                  </a:cubicBezTo>
                  <a:cubicBezTo>
                    <a:pt x="4342" y="4129"/>
                    <a:pt x="4317" y="4104"/>
                    <a:pt x="4326" y="4030"/>
                  </a:cubicBezTo>
                  <a:cubicBezTo>
                    <a:pt x="4342" y="3965"/>
                    <a:pt x="4465" y="4014"/>
                    <a:pt x="4465" y="3956"/>
                  </a:cubicBezTo>
                  <a:cubicBezTo>
                    <a:pt x="4457" y="3899"/>
                    <a:pt x="4104" y="3768"/>
                    <a:pt x="4014" y="3768"/>
                  </a:cubicBezTo>
                  <a:cubicBezTo>
                    <a:pt x="3915" y="3776"/>
                    <a:pt x="3874" y="3842"/>
                    <a:pt x="3825" y="3817"/>
                  </a:cubicBezTo>
                  <a:cubicBezTo>
                    <a:pt x="3776" y="3784"/>
                    <a:pt x="3735" y="3620"/>
                    <a:pt x="3628" y="3595"/>
                  </a:cubicBezTo>
                  <a:cubicBezTo>
                    <a:pt x="3521" y="3579"/>
                    <a:pt x="3333" y="3661"/>
                    <a:pt x="3333" y="3563"/>
                  </a:cubicBezTo>
                  <a:cubicBezTo>
                    <a:pt x="3333" y="3464"/>
                    <a:pt x="3390" y="3431"/>
                    <a:pt x="3341" y="3341"/>
                  </a:cubicBezTo>
                  <a:cubicBezTo>
                    <a:pt x="3300" y="3242"/>
                    <a:pt x="3259" y="3119"/>
                    <a:pt x="3209" y="3004"/>
                  </a:cubicBezTo>
                  <a:cubicBezTo>
                    <a:pt x="3152" y="2890"/>
                    <a:pt x="3119" y="2709"/>
                    <a:pt x="3045" y="2676"/>
                  </a:cubicBezTo>
                  <a:cubicBezTo>
                    <a:pt x="2971" y="2643"/>
                    <a:pt x="2684" y="2619"/>
                    <a:pt x="2635" y="2553"/>
                  </a:cubicBezTo>
                  <a:cubicBezTo>
                    <a:pt x="2586" y="2479"/>
                    <a:pt x="2561" y="2422"/>
                    <a:pt x="2578" y="2364"/>
                  </a:cubicBezTo>
                  <a:cubicBezTo>
                    <a:pt x="2602" y="2299"/>
                    <a:pt x="2602" y="2266"/>
                    <a:pt x="2701" y="2258"/>
                  </a:cubicBezTo>
                  <a:cubicBezTo>
                    <a:pt x="2799" y="2249"/>
                    <a:pt x="2996" y="2249"/>
                    <a:pt x="3070" y="2291"/>
                  </a:cubicBezTo>
                  <a:cubicBezTo>
                    <a:pt x="3144" y="2332"/>
                    <a:pt x="3127" y="2422"/>
                    <a:pt x="3250" y="2422"/>
                  </a:cubicBezTo>
                  <a:cubicBezTo>
                    <a:pt x="3365" y="2422"/>
                    <a:pt x="3628" y="2430"/>
                    <a:pt x="3644" y="2381"/>
                  </a:cubicBezTo>
                  <a:cubicBezTo>
                    <a:pt x="3661" y="2332"/>
                    <a:pt x="3398" y="2348"/>
                    <a:pt x="3341" y="2282"/>
                  </a:cubicBezTo>
                  <a:cubicBezTo>
                    <a:pt x="3292" y="2225"/>
                    <a:pt x="3070" y="2036"/>
                    <a:pt x="3127" y="1995"/>
                  </a:cubicBezTo>
                  <a:cubicBezTo>
                    <a:pt x="3185" y="1954"/>
                    <a:pt x="3316" y="1987"/>
                    <a:pt x="3349" y="1905"/>
                  </a:cubicBezTo>
                  <a:cubicBezTo>
                    <a:pt x="3382" y="1823"/>
                    <a:pt x="3423" y="1618"/>
                    <a:pt x="3488" y="1642"/>
                  </a:cubicBezTo>
                  <a:cubicBezTo>
                    <a:pt x="3554" y="1667"/>
                    <a:pt x="3571" y="1757"/>
                    <a:pt x="3620" y="1708"/>
                  </a:cubicBezTo>
                  <a:cubicBezTo>
                    <a:pt x="3661" y="1659"/>
                    <a:pt x="3669" y="1593"/>
                    <a:pt x="3776" y="1609"/>
                  </a:cubicBezTo>
                  <a:cubicBezTo>
                    <a:pt x="3891" y="1618"/>
                    <a:pt x="3866" y="1634"/>
                    <a:pt x="4137" y="1691"/>
                  </a:cubicBezTo>
                  <a:cubicBezTo>
                    <a:pt x="4416" y="1757"/>
                    <a:pt x="4785" y="1782"/>
                    <a:pt x="4908" y="1782"/>
                  </a:cubicBezTo>
                  <a:cubicBezTo>
                    <a:pt x="5023" y="1790"/>
                    <a:pt x="5195" y="1724"/>
                    <a:pt x="5237" y="1757"/>
                  </a:cubicBezTo>
                  <a:cubicBezTo>
                    <a:pt x="5278" y="1790"/>
                    <a:pt x="5294" y="1831"/>
                    <a:pt x="5253" y="1864"/>
                  </a:cubicBezTo>
                  <a:cubicBezTo>
                    <a:pt x="5204" y="1905"/>
                    <a:pt x="4990" y="1905"/>
                    <a:pt x="4941" y="1979"/>
                  </a:cubicBezTo>
                  <a:cubicBezTo>
                    <a:pt x="4892" y="2044"/>
                    <a:pt x="4646" y="2438"/>
                    <a:pt x="4728" y="2463"/>
                  </a:cubicBezTo>
                  <a:cubicBezTo>
                    <a:pt x="4810" y="2479"/>
                    <a:pt x="4818" y="2487"/>
                    <a:pt x="4884" y="2381"/>
                  </a:cubicBezTo>
                  <a:cubicBezTo>
                    <a:pt x="4949" y="2274"/>
                    <a:pt x="5007" y="2110"/>
                    <a:pt x="5122" y="2044"/>
                  </a:cubicBezTo>
                  <a:cubicBezTo>
                    <a:pt x="5228" y="1987"/>
                    <a:pt x="5557" y="1962"/>
                    <a:pt x="5573" y="1946"/>
                  </a:cubicBezTo>
                  <a:cubicBezTo>
                    <a:pt x="5598" y="1921"/>
                    <a:pt x="5532" y="1732"/>
                    <a:pt x="5516" y="1650"/>
                  </a:cubicBezTo>
                  <a:cubicBezTo>
                    <a:pt x="5491" y="1560"/>
                    <a:pt x="5548" y="1437"/>
                    <a:pt x="5401" y="1470"/>
                  </a:cubicBezTo>
                  <a:cubicBezTo>
                    <a:pt x="5253" y="1494"/>
                    <a:pt x="5130" y="1618"/>
                    <a:pt x="5056" y="1618"/>
                  </a:cubicBezTo>
                  <a:cubicBezTo>
                    <a:pt x="4982" y="1626"/>
                    <a:pt x="4761" y="1585"/>
                    <a:pt x="4736" y="1552"/>
                  </a:cubicBezTo>
                  <a:cubicBezTo>
                    <a:pt x="4703" y="1527"/>
                    <a:pt x="4621" y="1429"/>
                    <a:pt x="4646" y="1355"/>
                  </a:cubicBezTo>
                  <a:cubicBezTo>
                    <a:pt x="4670" y="1281"/>
                    <a:pt x="4777" y="1166"/>
                    <a:pt x="4785" y="1092"/>
                  </a:cubicBezTo>
                  <a:cubicBezTo>
                    <a:pt x="4785" y="1010"/>
                    <a:pt x="4752" y="707"/>
                    <a:pt x="4719" y="616"/>
                  </a:cubicBezTo>
                  <a:cubicBezTo>
                    <a:pt x="4695" y="526"/>
                    <a:pt x="4580" y="288"/>
                    <a:pt x="4539" y="255"/>
                  </a:cubicBezTo>
                  <a:cubicBezTo>
                    <a:pt x="4490" y="222"/>
                    <a:pt x="4293" y="165"/>
                    <a:pt x="4244" y="157"/>
                  </a:cubicBezTo>
                  <a:cubicBezTo>
                    <a:pt x="4186" y="157"/>
                    <a:pt x="4153" y="321"/>
                    <a:pt x="4063" y="321"/>
                  </a:cubicBezTo>
                  <a:cubicBezTo>
                    <a:pt x="3973" y="321"/>
                    <a:pt x="3694" y="140"/>
                    <a:pt x="3620" y="99"/>
                  </a:cubicBezTo>
                  <a:cubicBezTo>
                    <a:pt x="3538" y="58"/>
                    <a:pt x="3464" y="1"/>
                    <a:pt x="3275" y="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74"/>
            <p:cNvSpPr/>
            <p:nvPr/>
          </p:nvSpPr>
          <p:spPr>
            <a:xfrm>
              <a:off x="2138575" y="2095700"/>
              <a:ext cx="11525" cy="9050"/>
            </a:xfrm>
            <a:custGeom>
              <a:avLst/>
              <a:gdLst/>
              <a:ahLst/>
              <a:cxnLst/>
              <a:rect l="l" t="t" r="r" b="b"/>
              <a:pathLst>
                <a:path w="461" h="362" extrusionOk="0">
                  <a:moveTo>
                    <a:pt x="157" y="33"/>
                  </a:moveTo>
                  <a:cubicBezTo>
                    <a:pt x="83" y="82"/>
                    <a:pt x="1" y="164"/>
                    <a:pt x="17" y="238"/>
                  </a:cubicBezTo>
                  <a:cubicBezTo>
                    <a:pt x="34" y="312"/>
                    <a:pt x="75" y="361"/>
                    <a:pt x="198" y="337"/>
                  </a:cubicBezTo>
                  <a:cubicBezTo>
                    <a:pt x="321" y="312"/>
                    <a:pt x="436" y="328"/>
                    <a:pt x="452" y="230"/>
                  </a:cubicBezTo>
                  <a:cubicBezTo>
                    <a:pt x="460" y="140"/>
                    <a:pt x="288" y="0"/>
                    <a:pt x="157" y="3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74"/>
            <p:cNvSpPr/>
            <p:nvPr/>
          </p:nvSpPr>
          <p:spPr>
            <a:xfrm>
              <a:off x="2138575" y="2095700"/>
              <a:ext cx="11525" cy="9050"/>
            </a:xfrm>
            <a:custGeom>
              <a:avLst/>
              <a:gdLst/>
              <a:ahLst/>
              <a:cxnLst/>
              <a:rect l="l" t="t" r="r" b="b"/>
              <a:pathLst>
                <a:path w="461" h="362" fill="none" extrusionOk="0">
                  <a:moveTo>
                    <a:pt x="157" y="33"/>
                  </a:moveTo>
                  <a:cubicBezTo>
                    <a:pt x="83" y="82"/>
                    <a:pt x="1" y="164"/>
                    <a:pt x="17" y="238"/>
                  </a:cubicBezTo>
                  <a:cubicBezTo>
                    <a:pt x="34" y="312"/>
                    <a:pt x="75" y="361"/>
                    <a:pt x="198" y="337"/>
                  </a:cubicBezTo>
                  <a:cubicBezTo>
                    <a:pt x="321" y="312"/>
                    <a:pt x="436" y="328"/>
                    <a:pt x="452" y="230"/>
                  </a:cubicBezTo>
                  <a:cubicBezTo>
                    <a:pt x="460" y="140"/>
                    <a:pt x="288" y="0"/>
                    <a:pt x="157"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74"/>
            <p:cNvSpPr/>
            <p:nvPr/>
          </p:nvSpPr>
          <p:spPr>
            <a:xfrm>
              <a:off x="2127300" y="2089750"/>
              <a:ext cx="86200" cy="37650"/>
            </a:xfrm>
            <a:custGeom>
              <a:avLst/>
              <a:gdLst/>
              <a:ahLst/>
              <a:cxnLst/>
              <a:rect l="l" t="t" r="r" b="b"/>
              <a:pathLst>
                <a:path w="3448" h="1506" extrusionOk="0">
                  <a:moveTo>
                    <a:pt x="3406" y="0"/>
                  </a:moveTo>
                  <a:cubicBezTo>
                    <a:pt x="3390" y="0"/>
                    <a:pt x="3374" y="8"/>
                    <a:pt x="3357" y="25"/>
                  </a:cubicBezTo>
                  <a:cubicBezTo>
                    <a:pt x="3357" y="25"/>
                    <a:pt x="3357" y="33"/>
                    <a:pt x="3357" y="33"/>
                  </a:cubicBezTo>
                  <a:cubicBezTo>
                    <a:pt x="3382" y="90"/>
                    <a:pt x="3398" y="156"/>
                    <a:pt x="3374" y="197"/>
                  </a:cubicBezTo>
                  <a:cubicBezTo>
                    <a:pt x="3357" y="222"/>
                    <a:pt x="3234" y="287"/>
                    <a:pt x="3086" y="353"/>
                  </a:cubicBezTo>
                  <a:cubicBezTo>
                    <a:pt x="2906" y="427"/>
                    <a:pt x="2701" y="509"/>
                    <a:pt x="2627" y="533"/>
                  </a:cubicBezTo>
                  <a:cubicBezTo>
                    <a:pt x="2528" y="558"/>
                    <a:pt x="2307" y="607"/>
                    <a:pt x="2151" y="640"/>
                  </a:cubicBezTo>
                  <a:cubicBezTo>
                    <a:pt x="2085" y="657"/>
                    <a:pt x="2036" y="665"/>
                    <a:pt x="2003" y="673"/>
                  </a:cubicBezTo>
                  <a:cubicBezTo>
                    <a:pt x="1962" y="681"/>
                    <a:pt x="1790" y="755"/>
                    <a:pt x="1576" y="845"/>
                  </a:cubicBezTo>
                  <a:cubicBezTo>
                    <a:pt x="1223" y="985"/>
                    <a:pt x="797" y="1157"/>
                    <a:pt x="706" y="1157"/>
                  </a:cubicBezTo>
                  <a:cubicBezTo>
                    <a:pt x="641" y="1157"/>
                    <a:pt x="591" y="1157"/>
                    <a:pt x="550" y="1141"/>
                  </a:cubicBezTo>
                  <a:cubicBezTo>
                    <a:pt x="501" y="1124"/>
                    <a:pt x="460" y="1092"/>
                    <a:pt x="411" y="1042"/>
                  </a:cubicBezTo>
                  <a:cubicBezTo>
                    <a:pt x="337" y="977"/>
                    <a:pt x="329" y="952"/>
                    <a:pt x="329" y="903"/>
                  </a:cubicBezTo>
                  <a:cubicBezTo>
                    <a:pt x="296" y="911"/>
                    <a:pt x="263" y="927"/>
                    <a:pt x="230" y="960"/>
                  </a:cubicBezTo>
                  <a:cubicBezTo>
                    <a:pt x="173" y="1026"/>
                    <a:pt x="1" y="1059"/>
                    <a:pt x="124" y="1133"/>
                  </a:cubicBezTo>
                  <a:cubicBezTo>
                    <a:pt x="239" y="1215"/>
                    <a:pt x="624" y="1272"/>
                    <a:pt x="608" y="1321"/>
                  </a:cubicBezTo>
                  <a:cubicBezTo>
                    <a:pt x="600" y="1362"/>
                    <a:pt x="378" y="1428"/>
                    <a:pt x="452" y="1461"/>
                  </a:cubicBezTo>
                  <a:cubicBezTo>
                    <a:pt x="512" y="1479"/>
                    <a:pt x="639" y="1506"/>
                    <a:pt x="761" y="1506"/>
                  </a:cubicBezTo>
                  <a:cubicBezTo>
                    <a:pt x="804" y="1506"/>
                    <a:pt x="848" y="1502"/>
                    <a:pt x="887" y="1494"/>
                  </a:cubicBezTo>
                  <a:cubicBezTo>
                    <a:pt x="1035" y="1461"/>
                    <a:pt x="1100" y="1436"/>
                    <a:pt x="1240" y="1395"/>
                  </a:cubicBezTo>
                  <a:cubicBezTo>
                    <a:pt x="1379" y="1354"/>
                    <a:pt x="1527" y="1289"/>
                    <a:pt x="1625" y="1206"/>
                  </a:cubicBezTo>
                  <a:cubicBezTo>
                    <a:pt x="1724" y="1124"/>
                    <a:pt x="2028" y="1042"/>
                    <a:pt x="2241" y="968"/>
                  </a:cubicBezTo>
                  <a:cubicBezTo>
                    <a:pt x="2446" y="895"/>
                    <a:pt x="2668" y="763"/>
                    <a:pt x="2774" y="681"/>
                  </a:cubicBezTo>
                  <a:cubicBezTo>
                    <a:pt x="2889" y="607"/>
                    <a:pt x="3086" y="468"/>
                    <a:pt x="3177" y="410"/>
                  </a:cubicBezTo>
                  <a:cubicBezTo>
                    <a:pt x="3259" y="353"/>
                    <a:pt x="3390" y="337"/>
                    <a:pt x="3406" y="230"/>
                  </a:cubicBezTo>
                  <a:cubicBezTo>
                    <a:pt x="3423" y="123"/>
                    <a:pt x="3447" y="16"/>
                    <a:pt x="340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74"/>
            <p:cNvSpPr/>
            <p:nvPr/>
          </p:nvSpPr>
          <p:spPr>
            <a:xfrm>
              <a:off x="2127300" y="2089750"/>
              <a:ext cx="86200" cy="38175"/>
            </a:xfrm>
            <a:custGeom>
              <a:avLst/>
              <a:gdLst/>
              <a:ahLst/>
              <a:cxnLst/>
              <a:rect l="l" t="t" r="r" b="b"/>
              <a:pathLst>
                <a:path w="3448" h="1527" fill="none" extrusionOk="0">
                  <a:moveTo>
                    <a:pt x="124" y="1133"/>
                  </a:moveTo>
                  <a:cubicBezTo>
                    <a:pt x="239" y="1215"/>
                    <a:pt x="624" y="1272"/>
                    <a:pt x="608" y="1321"/>
                  </a:cubicBezTo>
                  <a:cubicBezTo>
                    <a:pt x="600" y="1362"/>
                    <a:pt x="378" y="1428"/>
                    <a:pt x="452" y="1461"/>
                  </a:cubicBezTo>
                  <a:cubicBezTo>
                    <a:pt x="534" y="1485"/>
                    <a:pt x="739" y="1527"/>
                    <a:pt x="887" y="1494"/>
                  </a:cubicBezTo>
                  <a:cubicBezTo>
                    <a:pt x="1035" y="1461"/>
                    <a:pt x="1100" y="1436"/>
                    <a:pt x="1240" y="1395"/>
                  </a:cubicBezTo>
                  <a:cubicBezTo>
                    <a:pt x="1379" y="1354"/>
                    <a:pt x="1527" y="1289"/>
                    <a:pt x="1625" y="1206"/>
                  </a:cubicBezTo>
                  <a:cubicBezTo>
                    <a:pt x="1724" y="1124"/>
                    <a:pt x="2028" y="1042"/>
                    <a:pt x="2241" y="968"/>
                  </a:cubicBezTo>
                  <a:cubicBezTo>
                    <a:pt x="2446" y="895"/>
                    <a:pt x="2668" y="763"/>
                    <a:pt x="2774" y="681"/>
                  </a:cubicBezTo>
                  <a:cubicBezTo>
                    <a:pt x="2889" y="607"/>
                    <a:pt x="3086" y="468"/>
                    <a:pt x="3177" y="410"/>
                  </a:cubicBezTo>
                  <a:cubicBezTo>
                    <a:pt x="3259" y="353"/>
                    <a:pt x="3390" y="337"/>
                    <a:pt x="3406" y="230"/>
                  </a:cubicBezTo>
                  <a:cubicBezTo>
                    <a:pt x="3423" y="123"/>
                    <a:pt x="3447" y="16"/>
                    <a:pt x="3406" y="0"/>
                  </a:cubicBezTo>
                  <a:cubicBezTo>
                    <a:pt x="3390" y="0"/>
                    <a:pt x="3374" y="8"/>
                    <a:pt x="3357" y="25"/>
                  </a:cubicBezTo>
                  <a:cubicBezTo>
                    <a:pt x="3357" y="25"/>
                    <a:pt x="3357" y="33"/>
                    <a:pt x="3357" y="33"/>
                  </a:cubicBezTo>
                  <a:cubicBezTo>
                    <a:pt x="3382" y="90"/>
                    <a:pt x="3398" y="156"/>
                    <a:pt x="3374" y="197"/>
                  </a:cubicBezTo>
                  <a:cubicBezTo>
                    <a:pt x="3357" y="222"/>
                    <a:pt x="3234" y="287"/>
                    <a:pt x="3086" y="353"/>
                  </a:cubicBezTo>
                  <a:cubicBezTo>
                    <a:pt x="2906" y="427"/>
                    <a:pt x="2701" y="509"/>
                    <a:pt x="2627" y="533"/>
                  </a:cubicBezTo>
                  <a:cubicBezTo>
                    <a:pt x="2528" y="558"/>
                    <a:pt x="2307" y="607"/>
                    <a:pt x="2151" y="640"/>
                  </a:cubicBezTo>
                  <a:cubicBezTo>
                    <a:pt x="2085" y="657"/>
                    <a:pt x="2036" y="665"/>
                    <a:pt x="2003" y="673"/>
                  </a:cubicBezTo>
                  <a:cubicBezTo>
                    <a:pt x="1962" y="681"/>
                    <a:pt x="1790" y="755"/>
                    <a:pt x="1576" y="845"/>
                  </a:cubicBezTo>
                  <a:cubicBezTo>
                    <a:pt x="1223" y="985"/>
                    <a:pt x="797" y="1157"/>
                    <a:pt x="706" y="1157"/>
                  </a:cubicBezTo>
                  <a:cubicBezTo>
                    <a:pt x="641" y="1157"/>
                    <a:pt x="591" y="1157"/>
                    <a:pt x="550" y="1141"/>
                  </a:cubicBezTo>
                  <a:cubicBezTo>
                    <a:pt x="501" y="1124"/>
                    <a:pt x="460" y="1092"/>
                    <a:pt x="411" y="1042"/>
                  </a:cubicBezTo>
                  <a:cubicBezTo>
                    <a:pt x="337" y="977"/>
                    <a:pt x="329" y="952"/>
                    <a:pt x="329" y="903"/>
                  </a:cubicBezTo>
                  <a:cubicBezTo>
                    <a:pt x="296" y="911"/>
                    <a:pt x="263" y="927"/>
                    <a:pt x="230" y="960"/>
                  </a:cubicBezTo>
                  <a:cubicBezTo>
                    <a:pt x="173" y="1026"/>
                    <a:pt x="1" y="1059"/>
                    <a:pt x="124" y="11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74"/>
            <p:cNvSpPr/>
            <p:nvPr/>
          </p:nvSpPr>
          <p:spPr>
            <a:xfrm>
              <a:off x="2048400" y="2021525"/>
              <a:ext cx="104575" cy="97650"/>
            </a:xfrm>
            <a:custGeom>
              <a:avLst/>
              <a:gdLst/>
              <a:ahLst/>
              <a:cxnLst/>
              <a:rect l="l" t="t" r="r" b="b"/>
              <a:pathLst>
                <a:path w="4183" h="3906" extrusionOk="0">
                  <a:moveTo>
                    <a:pt x="1843" y="0"/>
                  </a:moveTo>
                  <a:cubicBezTo>
                    <a:pt x="1831" y="0"/>
                    <a:pt x="1820" y="2"/>
                    <a:pt x="1811" y="4"/>
                  </a:cubicBezTo>
                  <a:cubicBezTo>
                    <a:pt x="1732" y="20"/>
                    <a:pt x="1790" y="120"/>
                    <a:pt x="1677" y="120"/>
                  </a:cubicBezTo>
                  <a:cubicBezTo>
                    <a:pt x="1672" y="120"/>
                    <a:pt x="1668" y="120"/>
                    <a:pt x="1663" y="119"/>
                  </a:cubicBezTo>
                  <a:cubicBezTo>
                    <a:pt x="1586" y="119"/>
                    <a:pt x="1477" y="105"/>
                    <a:pt x="1389" y="105"/>
                  </a:cubicBezTo>
                  <a:cubicBezTo>
                    <a:pt x="1328" y="105"/>
                    <a:pt x="1276" y="112"/>
                    <a:pt x="1253" y="136"/>
                  </a:cubicBezTo>
                  <a:cubicBezTo>
                    <a:pt x="1195" y="193"/>
                    <a:pt x="1097" y="316"/>
                    <a:pt x="1047" y="333"/>
                  </a:cubicBezTo>
                  <a:cubicBezTo>
                    <a:pt x="1016" y="343"/>
                    <a:pt x="974" y="361"/>
                    <a:pt x="948" y="361"/>
                  </a:cubicBezTo>
                  <a:cubicBezTo>
                    <a:pt x="934" y="361"/>
                    <a:pt x="924" y="355"/>
                    <a:pt x="924" y="341"/>
                  </a:cubicBezTo>
                  <a:cubicBezTo>
                    <a:pt x="924" y="292"/>
                    <a:pt x="1047" y="160"/>
                    <a:pt x="990" y="152"/>
                  </a:cubicBezTo>
                  <a:cubicBezTo>
                    <a:pt x="924" y="152"/>
                    <a:pt x="859" y="259"/>
                    <a:pt x="793" y="275"/>
                  </a:cubicBezTo>
                  <a:cubicBezTo>
                    <a:pt x="789" y="276"/>
                    <a:pt x="785" y="277"/>
                    <a:pt x="782" y="277"/>
                  </a:cubicBezTo>
                  <a:cubicBezTo>
                    <a:pt x="736" y="277"/>
                    <a:pt x="778" y="176"/>
                    <a:pt x="725" y="176"/>
                  </a:cubicBezTo>
                  <a:cubicBezTo>
                    <a:pt x="723" y="176"/>
                    <a:pt x="721" y="177"/>
                    <a:pt x="719" y="177"/>
                  </a:cubicBezTo>
                  <a:cubicBezTo>
                    <a:pt x="653" y="185"/>
                    <a:pt x="547" y="456"/>
                    <a:pt x="489" y="546"/>
                  </a:cubicBezTo>
                  <a:cubicBezTo>
                    <a:pt x="440" y="628"/>
                    <a:pt x="383" y="751"/>
                    <a:pt x="325" y="825"/>
                  </a:cubicBezTo>
                  <a:cubicBezTo>
                    <a:pt x="268" y="907"/>
                    <a:pt x="219" y="899"/>
                    <a:pt x="153" y="989"/>
                  </a:cubicBezTo>
                  <a:cubicBezTo>
                    <a:pt x="87" y="1071"/>
                    <a:pt x="30" y="1268"/>
                    <a:pt x="13" y="1334"/>
                  </a:cubicBezTo>
                  <a:cubicBezTo>
                    <a:pt x="1" y="1377"/>
                    <a:pt x="21" y="1411"/>
                    <a:pt x="46" y="1411"/>
                  </a:cubicBezTo>
                  <a:cubicBezTo>
                    <a:pt x="54" y="1411"/>
                    <a:pt x="63" y="1408"/>
                    <a:pt x="71" y="1400"/>
                  </a:cubicBezTo>
                  <a:cubicBezTo>
                    <a:pt x="104" y="1375"/>
                    <a:pt x="251" y="1170"/>
                    <a:pt x="309" y="1129"/>
                  </a:cubicBezTo>
                  <a:cubicBezTo>
                    <a:pt x="342" y="1104"/>
                    <a:pt x="377" y="1092"/>
                    <a:pt x="405" y="1092"/>
                  </a:cubicBezTo>
                  <a:cubicBezTo>
                    <a:pt x="434" y="1092"/>
                    <a:pt x="457" y="1104"/>
                    <a:pt x="465" y="1129"/>
                  </a:cubicBezTo>
                  <a:cubicBezTo>
                    <a:pt x="473" y="1186"/>
                    <a:pt x="399" y="1523"/>
                    <a:pt x="333" y="1703"/>
                  </a:cubicBezTo>
                  <a:cubicBezTo>
                    <a:pt x="276" y="1876"/>
                    <a:pt x="227" y="2146"/>
                    <a:pt x="169" y="2261"/>
                  </a:cubicBezTo>
                  <a:cubicBezTo>
                    <a:pt x="120" y="2368"/>
                    <a:pt x="71" y="2598"/>
                    <a:pt x="95" y="2770"/>
                  </a:cubicBezTo>
                  <a:cubicBezTo>
                    <a:pt x="120" y="2942"/>
                    <a:pt x="153" y="3074"/>
                    <a:pt x="161" y="3197"/>
                  </a:cubicBezTo>
                  <a:cubicBezTo>
                    <a:pt x="161" y="3312"/>
                    <a:pt x="112" y="3279"/>
                    <a:pt x="194" y="3468"/>
                  </a:cubicBezTo>
                  <a:cubicBezTo>
                    <a:pt x="276" y="3648"/>
                    <a:pt x="415" y="3886"/>
                    <a:pt x="489" y="3903"/>
                  </a:cubicBezTo>
                  <a:cubicBezTo>
                    <a:pt x="500" y="3905"/>
                    <a:pt x="513" y="3906"/>
                    <a:pt x="528" y="3906"/>
                  </a:cubicBezTo>
                  <a:cubicBezTo>
                    <a:pt x="625" y="3906"/>
                    <a:pt x="793" y="3860"/>
                    <a:pt x="850" y="3796"/>
                  </a:cubicBezTo>
                  <a:cubicBezTo>
                    <a:pt x="916" y="3722"/>
                    <a:pt x="1277" y="3205"/>
                    <a:pt x="1277" y="3131"/>
                  </a:cubicBezTo>
                  <a:cubicBezTo>
                    <a:pt x="1277" y="3049"/>
                    <a:pt x="1302" y="2549"/>
                    <a:pt x="1285" y="2516"/>
                  </a:cubicBezTo>
                  <a:cubicBezTo>
                    <a:pt x="1261" y="2491"/>
                    <a:pt x="1162" y="2466"/>
                    <a:pt x="1146" y="2434"/>
                  </a:cubicBezTo>
                  <a:cubicBezTo>
                    <a:pt x="1129" y="2393"/>
                    <a:pt x="1064" y="1941"/>
                    <a:pt x="1097" y="1859"/>
                  </a:cubicBezTo>
                  <a:cubicBezTo>
                    <a:pt x="1129" y="1769"/>
                    <a:pt x="1162" y="1572"/>
                    <a:pt x="1212" y="1449"/>
                  </a:cubicBezTo>
                  <a:cubicBezTo>
                    <a:pt x="1261" y="1334"/>
                    <a:pt x="1261" y="1244"/>
                    <a:pt x="1302" y="1186"/>
                  </a:cubicBezTo>
                  <a:cubicBezTo>
                    <a:pt x="1343" y="1129"/>
                    <a:pt x="1359" y="1038"/>
                    <a:pt x="1425" y="1038"/>
                  </a:cubicBezTo>
                  <a:cubicBezTo>
                    <a:pt x="1454" y="1038"/>
                    <a:pt x="1480" y="1042"/>
                    <a:pt x="1503" y="1042"/>
                  </a:cubicBezTo>
                  <a:cubicBezTo>
                    <a:pt x="1531" y="1042"/>
                    <a:pt x="1554" y="1037"/>
                    <a:pt x="1573" y="1014"/>
                  </a:cubicBezTo>
                  <a:cubicBezTo>
                    <a:pt x="1597" y="981"/>
                    <a:pt x="1630" y="899"/>
                    <a:pt x="1720" y="850"/>
                  </a:cubicBezTo>
                  <a:cubicBezTo>
                    <a:pt x="1725" y="848"/>
                    <a:pt x="1729" y="846"/>
                    <a:pt x="1733" y="846"/>
                  </a:cubicBezTo>
                  <a:cubicBezTo>
                    <a:pt x="1793" y="846"/>
                    <a:pt x="1665" y="1154"/>
                    <a:pt x="1732" y="1154"/>
                  </a:cubicBezTo>
                  <a:cubicBezTo>
                    <a:pt x="1733" y="1154"/>
                    <a:pt x="1735" y="1154"/>
                    <a:pt x="1737" y="1153"/>
                  </a:cubicBezTo>
                  <a:cubicBezTo>
                    <a:pt x="1811" y="1129"/>
                    <a:pt x="1778" y="997"/>
                    <a:pt x="1843" y="981"/>
                  </a:cubicBezTo>
                  <a:cubicBezTo>
                    <a:pt x="1901" y="965"/>
                    <a:pt x="1942" y="981"/>
                    <a:pt x="1942" y="924"/>
                  </a:cubicBezTo>
                  <a:cubicBezTo>
                    <a:pt x="1942" y="874"/>
                    <a:pt x="1843" y="784"/>
                    <a:pt x="1934" y="727"/>
                  </a:cubicBezTo>
                  <a:cubicBezTo>
                    <a:pt x="2032" y="677"/>
                    <a:pt x="2328" y="653"/>
                    <a:pt x="2287" y="587"/>
                  </a:cubicBezTo>
                  <a:cubicBezTo>
                    <a:pt x="2246" y="521"/>
                    <a:pt x="2164" y="538"/>
                    <a:pt x="2172" y="464"/>
                  </a:cubicBezTo>
                  <a:cubicBezTo>
                    <a:pt x="2179" y="395"/>
                    <a:pt x="2166" y="290"/>
                    <a:pt x="2251" y="290"/>
                  </a:cubicBezTo>
                  <a:cubicBezTo>
                    <a:pt x="2257" y="290"/>
                    <a:pt x="2263" y="291"/>
                    <a:pt x="2270" y="292"/>
                  </a:cubicBezTo>
                  <a:cubicBezTo>
                    <a:pt x="2369" y="300"/>
                    <a:pt x="2607" y="357"/>
                    <a:pt x="2656" y="407"/>
                  </a:cubicBezTo>
                  <a:cubicBezTo>
                    <a:pt x="2705" y="448"/>
                    <a:pt x="2640" y="554"/>
                    <a:pt x="2828" y="579"/>
                  </a:cubicBezTo>
                  <a:cubicBezTo>
                    <a:pt x="3017" y="604"/>
                    <a:pt x="3304" y="653"/>
                    <a:pt x="3321" y="743"/>
                  </a:cubicBezTo>
                  <a:cubicBezTo>
                    <a:pt x="3345" y="833"/>
                    <a:pt x="3419" y="924"/>
                    <a:pt x="3362" y="932"/>
                  </a:cubicBezTo>
                  <a:cubicBezTo>
                    <a:pt x="3304" y="948"/>
                    <a:pt x="3222" y="924"/>
                    <a:pt x="3280" y="1030"/>
                  </a:cubicBezTo>
                  <a:cubicBezTo>
                    <a:pt x="3345" y="1145"/>
                    <a:pt x="3370" y="1137"/>
                    <a:pt x="3362" y="1285"/>
                  </a:cubicBezTo>
                  <a:cubicBezTo>
                    <a:pt x="3362" y="1441"/>
                    <a:pt x="3378" y="1539"/>
                    <a:pt x="3329" y="1564"/>
                  </a:cubicBezTo>
                  <a:cubicBezTo>
                    <a:pt x="3271" y="1597"/>
                    <a:pt x="3198" y="1547"/>
                    <a:pt x="3206" y="1662"/>
                  </a:cubicBezTo>
                  <a:cubicBezTo>
                    <a:pt x="3214" y="1769"/>
                    <a:pt x="3001" y="1810"/>
                    <a:pt x="2984" y="1884"/>
                  </a:cubicBezTo>
                  <a:cubicBezTo>
                    <a:pt x="2968" y="1958"/>
                    <a:pt x="2919" y="2073"/>
                    <a:pt x="2968" y="2105"/>
                  </a:cubicBezTo>
                  <a:cubicBezTo>
                    <a:pt x="2998" y="2131"/>
                    <a:pt x="3000" y="2172"/>
                    <a:pt x="3035" y="2172"/>
                  </a:cubicBezTo>
                  <a:cubicBezTo>
                    <a:pt x="3056" y="2172"/>
                    <a:pt x="3089" y="2157"/>
                    <a:pt x="3148" y="2114"/>
                  </a:cubicBezTo>
                  <a:cubicBezTo>
                    <a:pt x="3292" y="2001"/>
                    <a:pt x="3452" y="1842"/>
                    <a:pt x="3605" y="1842"/>
                  </a:cubicBezTo>
                  <a:cubicBezTo>
                    <a:pt x="3609" y="1842"/>
                    <a:pt x="3612" y="1843"/>
                    <a:pt x="3616" y="1843"/>
                  </a:cubicBezTo>
                  <a:cubicBezTo>
                    <a:pt x="3772" y="1851"/>
                    <a:pt x="3838" y="1925"/>
                    <a:pt x="3862" y="1990"/>
                  </a:cubicBezTo>
                  <a:cubicBezTo>
                    <a:pt x="3895" y="2056"/>
                    <a:pt x="3838" y="2155"/>
                    <a:pt x="3920" y="2319"/>
                  </a:cubicBezTo>
                  <a:cubicBezTo>
                    <a:pt x="3984" y="2461"/>
                    <a:pt x="3937" y="2627"/>
                    <a:pt x="4013" y="2627"/>
                  </a:cubicBezTo>
                  <a:cubicBezTo>
                    <a:pt x="4025" y="2627"/>
                    <a:pt x="4040" y="2623"/>
                    <a:pt x="4059" y="2614"/>
                  </a:cubicBezTo>
                  <a:cubicBezTo>
                    <a:pt x="4076" y="2581"/>
                    <a:pt x="4084" y="2549"/>
                    <a:pt x="4092" y="2524"/>
                  </a:cubicBezTo>
                  <a:cubicBezTo>
                    <a:pt x="4150" y="2368"/>
                    <a:pt x="4182" y="2237"/>
                    <a:pt x="4174" y="2179"/>
                  </a:cubicBezTo>
                  <a:cubicBezTo>
                    <a:pt x="4158" y="2073"/>
                    <a:pt x="4067" y="1514"/>
                    <a:pt x="3985" y="1104"/>
                  </a:cubicBezTo>
                  <a:cubicBezTo>
                    <a:pt x="3944" y="866"/>
                    <a:pt x="3903" y="686"/>
                    <a:pt x="3895" y="669"/>
                  </a:cubicBezTo>
                  <a:cubicBezTo>
                    <a:pt x="3879" y="653"/>
                    <a:pt x="3649" y="513"/>
                    <a:pt x="3468" y="415"/>
                  </a:cubicBezTo>
                  <a:cubicBezTo>
                    <a:pt x="3362" y="349"/>
                    <a:pt x="3271" y="300"/>
                    <a:pt x="3247" y="283"/>
                  </a:cubicBezTo>
                  <a:cubicBezTo>
                    <a:pt x="3181" y="242"/>
                    <a:pt x="3198" y="193"/>
                    <a:pt x="3206" y="144"/>
                  </a:cubicBezTo>
                  <a:cubicBezTo>
                    <a:pt x="3214" y="128"/>
                    <a:pt x="3222" y="111"/>
                    <a:pt x="3214" y="103"/>
                  </a:cubicBezTo>
                  <a:cubicBezTo>
                    <a:pt x="3189" y="78"/>
                    <a:pt x="3107" y="62"/>
                    <a:pt x="3017" y="45"/>
                  </a:cubicBezTo>
                  <a:lnTo>
                    <a:pt x="3017" y="45"/>
                  </a:lnTo>
                  <a:cubicBezTo>
                    <a:pt x="3025" y="62"/>
                    <a:pt x="3025" y="70"/>
                    <a:pt x="3017" y="78"/>
                  </a:cubicBezTo>
                  <a:cubicBezTo>
                    <a:pt x="3007" y="88"/>
                    <a:pt x="2983" y="92"/>
                    <a:pt x="2949" y="92"/>
                  </a:cubicBezTo>
                  <a:cubicBezTo>
                    <a:pt x="2839" y="92"/>
                    <a:pt x="2630" y="52"/>
                    <a:pt x="2525" y="52"/>
                  </a:cubicBezTo>
                  <a:cubicBezTo>
                    <a:pt x="2497" y="52"/>
                    <a:pt x="2477" y="55"/>
                    <a:pt x="2467" y="62"/>
                  </a:cubicBezTo>
                  <a:cubicBezTo>
                    <a:pt x="2415" y="99"/>
                    <a:pt x="2410" y="171"/>
                    <a:pt x="2366" y="171"/>
                  </a:cubicBezTo>
                  <a:cubicBezTo>
                    <a:pt x="2362" y="171"/>
                    <a:pt x="2357" y="170"/>
                    <a:pt x="2352" y="169"/>
                  </a:cubicBezTo>
                  <a:cubicBezTo>
                    <a:pt x="2287" y="160"/>
                    <a:pt x="2262" y="144"/>
                    <a:pt x="2155" y="111"/>
                  </a:cubicBezTo>
                  <a:cubicBezTo>
                    <a:pt x="2068" y="75"/>
                    <a:pt x="1930" y="0"/>
                    <a:pt x="184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74"/>
            <p:cNvSpPr/>
            <p:nvPr/>
          </p:nvSpPr>
          <p:spPr>
            <a:xfrm>
              <a:off x="2048300" y="2021000"/>
              <a:ext cx="104675" cy="98525"/>
            </a:xfrm>
            <a:custGeom>
              <a:avLst/>
              <a:gdLst/>
              <a:ahLst/>
              <a:cxnLst/>
              <a:rect l="l" t="t" r="r" b="b"/>
              <a:pathLst>
                <a:path w="4187" h="3941" fill="none" extrusionOk="0">
                  <a:moveTo>
                    <a:pt x="4178" y="2200"/>
                  </a:moveTo>
                  <a:cubicBezTo>
                    <a:pt x="4162" y="2094"/>
                    <a:pt x="4071" y="1535"/>
                    <a:pt x="3989" y="1125"/>
                  </a:cubicBezTo>
                  <a:cubicBezTo>
                    <a:pt x="3948" y="887"/>
                    <a:pt x="3907" y="707"/>
                    <a:pt x="3899" y="690"/>
                  </a:cubicBezTo>
                  <a:cubicBezTo>
                    <a:pt x="3883" y="674"/>
                    <a:pt x="3653" y="534"/>
                    <a:pt x="3472" y="436"/>
                  </a:cubicBezTo>
                  <a:cubicBezTo>
                    <a:pt x="3366" y="370"/>
                    <a:pt x="3275" y="321"/>
                    <a:pt x="3251" y="304"/>
                  </a:cubicBezTo>
                  <a:cubicBezTo>
                    <a:pt x="3185" y="263"/>
                    <a:pt x="3202" y="214"/>
                    <a:pt x="3210" y="165"/>
                  </a:cubicBezTo>
                  <a:cubicBezTo>
                    <a:pt x="3218" y="149"/>
                    <a:pt x="3226" y="132"/>
                    <a:pt x="3218" y="124"/>
                  </a:cubicBezTo>
                  <a:cubicBezTo>
                    <a:pt x="3193" y="99"/>
                    <a:pt x="3111" y="83"/>
                    <a:pt x="3021" y="66"/>
                  </a:cubicBezTo>
                  <a:cubicBezTo>
                    <a:pt x="3029" y="83"/>
                    <a:pt x="3029" y="91"/>
                    <a:pt x="3021" y="99"/>
                  </a:cubicBezTo>
                  <a:cubicBezTo>
                    <a:pt x="2972" y="149"/>
                    <a:pt x="2529" y="42"/>
                    <a:pt x="2471" y="83"/>
                  </a:cubicBezTo>
                  <a:cubicBezTo>
                    <a:pt x="2414" y="124"/>
                    <a:pt x="2414" y="206"/>
                    <a:pt x="2356" y="190"/>
                  </a:cubicBezTo>
                  <a:cubicBezTo>
                    <a:pt x="2291" y="181"/>
                    <a:pt x="2266" y="165"/>
                    <a:pt x="2159" y="132"/>
                  </a:cubicBezTo>
                  <a:cubicBezTo>
                    <a:pt x="2061" y="91"/>
                    <a:pt x="1897" y="1"/>
                    <a:pt x="1815" y="25"/>
                  </a:cubicBezTo>
                  <a:cubicBezTo>
                    <a:pt x="1733" y="42"/>
                    <a:pt x="1798" y="149"/>
                    <a:pt x="1667" y="140"/>
                  </a:cubicBezTo>
                  <a:cubicBezTo>
                    <a:pt x="1536" y="140"/>
                    <a:pt x="1314" y="99"/>
                    <a:pt x="1257" y="157"/>
                  </a:cubicBezTo>
                  <a:cubicBezTo>
                    <a:pt x="1199" y="214"/>
                    <a:pt x="1101" y="337"/>
                    <a:pt x="1051" y="354"/>
                  </a:cubicBezTo>
                  <a:cubicBezTo>
                    <a:pt x="1002" y="370"/>
                    <a:pt x="928" y="403"/>
                    <a:pt x="928" y="362"/>
                  </a:cubicBezTo>
                  <a:cubicBezTo>
                    <a:pt x="928" y="313"/>
                    <a:pt x="1051" y="181"/>
                    <a:pt x="994" y="173"/>
                  </a:cubicBezTo>
                  <a:cubicBezTo>
                    <a:pt x="928" y="173"/>
                    <a:pt x="863" y="280"/>
                    <a:pt x="797" y="296"/>
                  </a:cubicBezTo>
                  <a:cubicBezTo>
                    <a:pt x="731" y="313"/>
                    <a:pt x="789" y="190"/>
                    <a:pt x="723" y="198"/>
                  </a:cubicBezTo>
                  <a:cubicBezTo>
                    <a:pt x="657" y="206"/>
                    <a:pt x="551" y="477"/>
                    <a:pt x="493" y="567"/>
                  </a:cubicBezTo>
                  <a:cubicBezTo>
                    <a:pt x="444" y="649"/>
                    <a:pt x="387" y="772"/>
                    <a:pt x="329" y="846"/>
                  </a:cubicBezTo>
                  <a:cubicBezTo>
                    <a:pt x="272" y="928"/>
                    <a:pt x="223" y="920"/>
                    <a:pt x="157" y="1010"/>
                  </a:cubicBezTo>
                  <a:cubicBezTo>
                    <a:pt x="91" y="1092"/>
                    <a:pt x="34" y="1289"/>
                    <a:pt x="17" y="1355"/>
                  </a:cubicBezTo>
                  <a:cubicBezTo>
                    <a:pt x="1" y="1412"/>
                    <a:pt x="42" y="1453"/>
                    <a:pt x="75" y="1421"/>
                  </a:cubicBezTo>
                  <a:cubicBezTo>
                    <a:pt x="108" y="1396"/>
                    <a:pt x="255" y="1191"/>
                    <a:pt x="313" y="1150"/>
                  </a:cubicBezTo>
                  <a:cubicBezTo>
                    <a:pt x="378" y="1101"/>
                    <a:pt x="452" y="1101"/>
                    <a:pt x="469" y="1150"/>
                  </a:cubicBezTo>
                  <a:cubicBezTo>
                    <a:pt x="477" y="1207"/>
                    <a:pt x="403" y="1544"/>
                    <a:pt x="337" y="1724"/>
                  </a:cubicBezTo>
                  <a:cubicBezTo>
                    <a:pt x="280" y="1897"/>
                    <a:pt x="231" y="2167"/>
                    <a:pt x="173" y="2282"/>
                  </a:cubicBezTo>
                  <a:cubicBezTo>
                    <a:pt x="124" y="2389"/>
                    <a:pt x="75" y="2619"/>
                    <a:pt x="99" y="2791"/>
                  </a:cubicBezTo>
                  <a:cubicBezTo>
                    <a:pt x="124" y="2963"/>
                    <a:pt x="157" y="3095"/>
                    <a:pt x="165" y="3218"/>
                  </a:cubicBezTo>
                  <a:cubicBezTo>
                    <a:pt x="165" y="3333"/>
                    <a:pt x="116" y="3300"/>
                    <a:pt x="198" y="3489"/>
                  </a:cubicBezTo>
                  <a:cubicBezTo>
                    <a:pt x="280" y="3669"/>
                    <a:pt x="419" y="3907"/>
                    <a:pt x="493" y="3924"/>
                  </a:cubicBezTo>
                  <a:cubicBezTo>
                    <a:pt x="575" y="3940"/>
                    <a:pt x="789" y="3891"/>
                    <a:pt x="854" y="3817"/>
                  </a:cubicBezTo>
                  <a:cubicBezTo>
                    <a:pt x="920" y="3743"/>
                    <a:pt x="1281" y="3226"/>
                    <a:pt x="1281" y="3152"/>
                  </a:cubicBezTo>
                  <a:cubicBezTo>
                    <a:pt x="1281" y="3070"/>
                    <a:pt x="1306" y="2570"/>
                    <a:pt x="1289" y="2537"/>
                  </a:cubicBezTo>
                  <a:cubicBezTo>
                    <a:pt x="1265" y="2512"/>
                    <a:pt x="1166" y="2487"/>
                    <a:pt x="1150" y="2455"/>
                  </a:cubicBezTo>
                  <a:cubicBezTo>
                    <a:pt x="1133" y="2414"/>
                    <a:pt x="1068" y="1962"/>
                    <a:pt x="1101" y="1880"/>
                  </a:cubicBezTo>
                  <a:cubicBezTo>
                    <a:pt x="1133" y="1790"/>
                    <a:pt x="1166" y="1593"/>
                    <a:pt x="1216" y="1470"/>
                  </a:cubicBezTo>
                  <a:cubicBezTo>
                    <a:pt x="1265" y="1355"/>
                    <a:pt x="1265" y="1265"/>
                    <a:pt x="1306" y="1207"/>
                  </a:cubicBezTo>
                  <a:cubicBezTo>
                    <a:pt x="1347" y="1150"/>
                    <a:pt x="1363" y="1059"/>
                    <a:pt x="1429" y="1059"/>
                  </a:cubicBezTo>
                  <a:cubicBezTo>
                    <a:pt x="1495" y="1059"/>
                    <a:pt x="1544" y="1076"/>
                    <a:pt x="1577" y="1035"/>
                  </a:cubicBezTo>
                  <a:cubicBezTo>
                    <a:pt x="1601" y="1002"/>
                    <a:pt x="1634" y="920"/>
                    <a:pt x="1724" y="871"/>
                  </a:cubicBezTo>
                  <a:cubicBezTo>
                    <a:pt x="1815" y="830"/>
                    <a:pt x="1659" y="1191"/>
                    <a:pt x="1741" y="1174"/>
                  </a:cubicBezTo>
                  <a:cubicBezTo>
                    <a:pt x="1815" y="1150"/>
                    <a:pt x="1782" y="1018"/>
                    <a:pt x="1847" y="1002"/>
                  </a:cubicBezTo>
                  <a:cubicBezTo>
                    <a:pt x="1905" y="986"/>
                    <a:pt x="1946" y="1002"/>
                    <a:pt x="1946" y="945"/>
                  </a:cubicBezTo>
                  <a:cubicBezTo>
                    <a:pt x="1946" y="895"/>
                    <a:pt x="1847" y="805"/>
                    <a:pt x="1938" y="748"/>
                  </a:cubicBezTo>
                  <a:cubicBezTo>
                    <a:pt x="2036" y="698"/>
                    <a:pt x="2332" y="674"/>
                    <a:pt x="2291" y="608"/>
                  </a:cubicBezTo>
                  <a:cubicBezTo>
                    <a:pt x="2250" y="542"/>
                    <a:pt x="2168" y="559"/>
                    <a:pt x="2176" y="485"/>
                  </a:cubicBezTo>
                  <a:cubicBezTo>
                    <a:pt x="2184" y="411"/>
                    <a:pt x="2168" y="296"/>
                    <a:pt x="2274" y="313"/>
                  </a:cubicBezTo>
                  <a:cubicBezTo>
                    <a:pt x="2373" y="321"/>
                    <a:pt x="2611" y="378"/>
                    <a:pt x="2660" y="428"/>
                  </a:cubicBezTo>
                  <a:cubicBezTo>
                    <a:pt x="2709" y="469"/>
                    <a:pt x="2644" y="575"/>
                    <a:pt x="2832" y="600"/>
                  </a:cubicBezTo>
                  <a:cubicBezTo>
                    <a:pt x="3021" y="625"/>
                    <a:pt x="3308" y="674"/>
                    <a:pt x="3325" y="764"/>
                  </a:cubicBezTo>
                  <a:cubicBezTo>
                    <a:pt x="3349" y="854"/>
                    <a:pt x="3423" y="945"/>
                    <a:pt x="3366" y="953"/>
                  </a:cubicBezTo>
                  <a:cubicBezTo>
                    <a:pt x="3308" y="969"/>
                    <a:pt x="3226" y="945"/>
                    <a:pt x="3284" y="1051"/>
                  </a:cubicBezTo>
                  <a:cubicBezTo>
                    <a:pt x="3349" y="1166"/>
                    <a:pt x="3374" y="1158"/>
                    <a:pt x="3366" y="1306"/>
                  </a:cubicBezTo>
                  <a:cubicBezTo>
                    <a:pt x="3366" y="1462"/>
                    <a:pt x="3382" y="1560"/>
                    <a:pt x="3333" y="1585"/>
                  </a:cubicBezTo>
                  <a:cubicBezTo>
                    <a:pt x="3275" y="1618"/>
                    <a:pt x="3202" y="1568"/>
                    <a:pt x="3210" y="1683"/>
                  </a:cubicBezTo>
                  <a:cubicBezTo>
                    <a:pt x="3218" y="1790"/>
                    <a:pt x="3005" y="1831"/>
                    <a:pt x="2988" y="1905"/>
                  </a:cubicBezTo>
                  <a:cubicBezTo>
                    <a:pt x="2972" y="1979"/>
                    <a:pt x="2923" y="2094"/>
                    <a:pt x="2972" y="2126"/>
                  </a:cubicBezTo>
                  <a:cubicBezTo>
                    <a:pt x="3021" y="2167"/>
                    <a:pt x="2996" y="2249"/>
                    <a:pt x="3152" y="2135"/>
                  </a:cubicBezTo>
                  <a:cubicBezTo>
                    <a:pt x="3300" y="2020"/>
                    <a:pt x="3464" y="1856"/>
                    <a:pt x="3620" y="1864"/>
                  </a:cubicBezTo>
                  <a:cubicBezTo>
                    <a:pt x="3776" y="1872"/>
                    <a:pt x="3842" y="1946"/>
                    <a:pt x="3866" y="2011"/>
                  </a:cubicBezTo>
                  <a:cubicBezTo>
                    <a:pt x="3899" y="2077"/>
                    <a:pt x="3842" y="2176"/>
                    <a:pt x="3924" y="2340"/>
                  </a:cubicBezTo>
                  <a:cubicBezTo>
                    <a:pt x="3998" y="2504"/>
                    <a:pt x="3924" y="2701"/>
                    <a:pt x="4063" y="2635"/>
                  </a:cubicBezTo>
                  <a:cubicBezTo>
                    <a:pt x="4080" y="2602"/>
                    <a:pt x="4088" y="2570"/>
                    <a:pt x="4096" y="2545"/>
                  </a:cubicBezTo>
                  <a:cubicBezTo>
                    <a:pt x="4154" y="2389"/>
                    <a:pt x="4186" y="2258"/>
                    <a:pt x="4178" y="220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74"/>
            <p:cNvSpPr/>
            <p:nvPr/>
          </p:nvSpPr>
          <p:spPr>
            <a:xfrm>
              <a:off x="1974850" y="1973000"/>
              <a:ext cx="132175" cy="41675"/>
            </a:xfrm>
            <a:custGeom>
              <a:avLst/>
              <a:gdLst/>
              <a:ahLst/>
              <a:cxnLst/>
              <a:rect l="l" t="t" r="r" b="b"/>
              <a:pathLst>
                <a:path w="5287" h="1667" extrusionOk="0">
                  <a:moveTo>
                    <a:pt x="2717" y="0"/>
                  </a:moveTo>
                  <a:cubicBezTo>
                    <a:pt x="2701" y="9"/>
                    <a:pt x="2627" y="33"/>
                    <a:pt x="2520" y="58"/>
                  </a:cubicBezTo>
                  <a:cubicBezTo>
                    <a:pt x="2291" y="132"/>
                    <a:pt x="1921" y="247"/>
                    <a:pt x="1856" y="255"/>
                  </a:cubicBezTo>
                  <a:cubicBezTo>
                    <a:pt x="1846" y="257"/>
                    <a:pt x="1831" y="258"/>
                    <a:pt x="1811" y="258"/>
                  </a:cubicBezTo>
                  <a:cubicBezTo>
                    <a:pt x="1764" y="258"/>
                    <a:pt x="1693" y="252"/>
                    <a:pt x="1618" y="247"/>
                  </a:cubicBezTo>
                  <a:cubicBezTo>
                    <a:pt x="1412" y="329"/>
                    <a:pt x="920" y="575"/>
                    <a:pt x="871" y="616"/>
                  </a:cubicBezTo>
                  <a:cubicBezTo>
                    <a:pt x="813" y="657"/>
                    <a:pt x="740" y="755"/>
                    <a:pt x="633" y="829"/>
                  </a:cubicBezTo>
                  <a:cubicBezTo>
                    <a:pt x="518" y="895"/>
                    <a:pt x="280" y="1076"/>
                    <a:pt x="214" y="1125"/>
                  </a:cubicBezTo>
                  <a:cubicBezTo>
                    <a:pt x="149" y="1174"/>
                    <a:pt x="1" y="1305"/>
                    <a:pt x="17" y="1322"/>
                  </a:cubicBezTo>
                  <a:cubicBezTo>
                    <a:pt x="24" y="1342"/>
                    <a:pt x="136" y="1375"/>
                    <a:pt x="229" y="1375"/>
                  </a:cubicBezTo>
                  <a:cubicBezTo>
                    <a:pt x="247" y="1375"/>
                    <a:pt x="264" y="1374"/>
                    <a:pt x="280" y="1371"/>
                  </a:cubicBezTo>
                  <a:cubicBezTo>
                    <a:pt x="370" y="1346"/>
                    <a:pt x="469" y="1297"/>
                    <a:pt x="575" y="1256"/>
                  </a:cubicBezTo>
                  <a:cubicBezTo>
                    <a:pt x="690" y="1215"/>
                    <a:pt x="789" y="1182"/>
                    <a:pt x="871" y="1174"/>
                  </a:cubicBezTo>
                  <a:cubicBezTo>
                    <a:pt x="886" y="1171"/>
                    <a:pt x="899" y="1169"/>
                    <a:pt x="911" y="1169"/>
                  </a:cubicBezTo>
                  <a:cubicBezTo>
                    <a:pt x="956" y="1169"/>
                    <a:pt x="973" y="1194"/>
                    <a:pt x="953" y="1240"/>
                  </a:cubicBezTo>
                  <a:cubicBezTo>
                    <a:pt x="937" y="1297"/>
                    <a:pt x="871" y="1330"/>
                    <a:pt x="912" y="1363"/>
                  </a:cubicBezTo>
                  <a:cubicBezTo>
                    <a:pt x="945" y="1396"/>
                    <a:pt x="1117" y="1453"/>
                    <a:pt x="1207" y="1469"/>
                  </a:cubicBezTo>
                  <a:cubicBezTo>
                    <a:pt x="1210" y="1470"/>
                    <a:pt x="1212" y="1470"/>
                    <a:pt x="1215" y="1470"/>
                  </a:cubicBezTo>
                  <a:cubicBezTo>
                    <a:pt x="1311" y="1470"/>
                    <a:pt x="1556" y="1329"/>
                    <a:pt x="1683" y="1281"/>
                  </a:cubicBezTo>
                  <a:cubicBezTo>
                    <a:pt x="1823" y="1231"/>
                    <a:pt x="1913" y="1231"/>
                    <a:pt x="2061" y="1133"/>
                  </a:cubicBezTo>
                  <a:cubicBezTo>
                    <a:pt x="2217" y="1026"/>
                    <a:pt x="2447" y="920"/>
                    <a:pt x="2471" y="920"/>
                  </a:cubicBezTo>
                  <a:cubicBezTo>
                    <a:pt x="2488" y="920"/>
                    <a:pt x="2578" y="1043"/>
                    <a:pt x="2586" y="1092"/>
                  </a:cubicBezTo>
                  <a:cubicBezTo>
                    <a:pt x="2594" y="1141"/>
                    <a:pt x="2512" y="1305"/>
                    <a:pt x="2586" y="1330"/>
                  </a:cubicBezTo>
                  <a:cubicBezTo>
                    <a:pt x="2590" y="1331"/>
                    <a:pt x="2594" y="1331"/>
                    <a:pt x="2598" y="1331"/>
                  </a:cubicBezTo>
                  <a:cubicBezTo>
                    <a:pt x="2676" y="1331"/>
                    <a:pt x="2755" y="1182"/>
                    <a:pt x="2849" y="1174"/>
                  </a:cubicBezTo>
                  <a:cubicBezTo>
                    <a:pt x="2859" y="1173"/>
                    <a:pt x="2868" y="1173"/>
                    <a:pt x="2878" y="1173"/>
                  </a:cubicBezTo>
                  <a:cubicBezTo>
                    <a:pt x="2967" y="1173"/>
                    <a:pt x="3055" y="1206"/>
                    <a:pt x="3144" y="1272"/>
                  </a:cubicBezTo>
                  <a:cubicBezTo>
                    <a:pt x="3243" y="1346"/>
                    <a:pt x="3103" y="1355"/>
                    <a:pt x="3316" y="1469"/>
                  </a:cubicBezTo>
                  <a:cubicBezTo>
                    <a:pt x="3530" y="1576"/>
                    <a:pt x="3522" y="1535"/>
                    <a:pt x="3645" y="1576"/>
                  </a:cubicBezTo>
                  <a:cubicBezTo>
                    <a:pt x="3740" y="1610"/>
                    <a:pt x="3812" y="1666"/>
                    <a:pt x="3881" y="1666"/>
                  </a:cubicBezTo>
                  <a:cubicBezTo>
                    <a:pt x="3895" y="1666"/>
                    <a:pt x="3910" y="1664"/>
                    <a:pt x="3924" y="1658"/>
                  </a:cubicBezTo>
                  <a:cubicBezTo>
                    <a:pt x="4006" y="1617"/>
                    <a:pt x="4071" y="1535"/>
                    <a:pt x="4162" y="1486"/>
                  </a:cubicBezTo>
                  <a:cubicBezTo>
                    <a:pt x="4252" y="1437"/>
                    <a:pt x="4416" y="1469"/>
                    <a:pt x="4572" y="1437"/>
                  </a:cubicBezTo>
                  <a:cubicBezTo>
                    <a:pt x="4728" y="1396"/>
                    <a:pt x="4950" y="1330"/>
                    <a:pt x="5040" y="1330"/>
                  </a:cubicBezTo>
                  <a:cubicBezTo>
                    <a:pt x="5122" y="1330"/>
                    <a:pt x="5138" y="1330"/>
                    <a:pt x="5147" y="1396"/>
                  </a:cubicBezTo>
                  <a:cubicBezTo>
                    <a:pt x="5147" y="1469"/>
                    <a:pt x="5056" y="1486"/>
                    <a:pt x="5204" y="1494"/>
                  </a:cubicBezTo>
                  <a:lnTo>
                    <a:pt x="5286" y="1494"/>
                  </a:lnTo>
                  <a:cubicBezTo>
                    <a:pt x="5286" y="1486"/>
                    <a:pt x="5278" y="1478"/>
                    <a:pt x="5270" y="1461"/>
                  </a:cubicBezTo>
                  <a:cubicBezTo>
                    <a:pt x="5253" y="1412"/>
                    <a:pt x="5220" y="1338"/>
                    <a:pt x="5188" y="1281"/>
                  </a:cubicBezTo>
                  <a:cubicBezTo>
                    <a:pt x="5171" y="1240"/>
                    <a:pt x="5147" y="1207"/>
                    <a:pt x="5122" y="1199"/>
                  </a:cubicBezTo>
                  <a:cubicBezTo>
                    <a:pt x="5089" y="1174"/>
                    <a:pt x="4104" y="682"/>
                    <a:pt x="3399" y="329"/>
                  </a:cubicBezTo>
                  <a:cubicBezTo>
                    <a:pt x="3021" y="140"/>
                    <a:pt x="2726" y="0"/>
                    <a:pt x="271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74"/>
            <p:cNvSpPr/>
            <p:nvPr/>
          </p:nvSpPr>
          <p:spPr>
            <a:xfrm>
              <a:off x="1974850" y="1973000"/>
              <a:ext cx="132175" cy="42300"/>
            </a:xfrm>
            <a:custGeom>
              <a:avLst/>
              <a:gdLst/>
              <a:ahLst/>
              <a:cxnLst/>
              <a:rect l="l" t="t" r="r" b="b"/>
              <a:pathLst>
                <a:path w="5287" h="1692" fill="none" extrusionOk="0">
                  <a:moveTo>
                    <a:pt x="633" y="829"/>
                  </a:moveTo>
                  <a:cubicBezTo>
                    <a:pt x="518" y="895"/>
                    <a:pt x="280" y="1076"/>
                    <a:pt x="214" y="1125"/>
                  </a:cubicBezTo>
                  <a:cubicBezTo>
                    <a:pt x="149" y="1174"/>
                    <a:pt x="1" y="1305"/>
                    <a:pt x="17" y="1322"/>
                  </a:cubicBezTo>
                  <a:cubicBezTo>
                    <a:pt x="26" y="1346"/>
                    <a:pt x="181" y="1387"/>
                    <a:pt x="280" y="1371"/>
                  </a:cubicBezTo>
                  <a:cubicBezTo>
                    <a:pt x="370" y="1346"/>
                    <a:pt x="469" y="1297"/>
                    <a:pt x="575" y="1256"/>
                  </a:cubicBezTo>
                  <a:cubicBezTo>
                    <a:pt x="690" y="1215"/>
                    <a:pt x="789" y="1182"/>
                    <a:pt x="871" y="1174"/>
                  </a:cubicBezTo>
                  <a:cubicBezTo>
                    <a:pt x="945" y="1158"/>
                    <a:pt x="978" y="1182"/>
                    <a:pt x="953" y="1240"/>
                  </a:cubicBezTo>
                  <a:cubicBezTo>
                    <a:pt x="937" y="1297"/>
                    <a:pt x="871" y="1330"/>
                    <a:pt x="912" y="1363"/>
                  </a:cubicBezTo>
                  <a:cubicBezTo>
                    <a:pt x="945" y="1396"/>
                    <a:pt x="1117" y="1453"/>
                    <a:pt x="1207" y="1469"/>
                  </a:cubicBezTo>
                  <a:cubicBezTo>
                    <a:pt x="1298" y="1478"/>
                    <a:pt x="1552" y="1330"/>
                    <a:pt x="1683" y="1281"/>
                  </a:cubicBezTo>
                  <a:cubicBezTo>
                    <a:pt x="1823" y="1231"/>
                    <a:pt x="1913" y="1231"/>
                    <a:pt x="2061" y="1133"/>
                  </a:cubicBezTo>
                  <a:cubicBezTo>
                    <a:pt x="2217" y="1026"/>
                    <a:pt x="2447" y="920"/>
                    <a:pt x="2471" y="920"/>
                  </a:cubicBezTo>
                  <a:cubicBezTo>
                    <a:pt x="2488" y="920"/>
                    <a:pt x="2578" y="1043"/>
                    <a:pt x="2586" y="1092"/>
                  </a:cubicBezTo>
                  <a:cubicBezTo>
                    <a:pt x="2594" y="1141"/>
                    <a:pt x="2512" y="1305"/>
                    <a:pt x="2586" y="1330"/>
                  </a:cubicBezTo>
                  <a:cubicBezTo>
                    <a:pt x="2668" y="1346"/>
                    <a:pt x="2750" y="1182"/>
                    <a:pt x="2849" y="1174"/>
                  </a:cubicBezTo>
                  <a:cubicBezTo>
                    <a:pt x="2947" y="1166"/>
                    <a:pt x="3046" y="1199"/>
                    <a:pt x="3144" y="1272"/>
                  </a:cubicBezTo>
                  <a:cubicBezTo>
                    <a:pt x="3243" y="1346"/>
                    <a:pt x="3103" y="1355"/>
                    <a:pt x="3316" y="1469"/>
                  </a:cubicBezTo>
                  <a:cubicBezTo>
                    <a:pt x="3530" y="1576"/>
                    <a:pt x="3522" y="1535"/>
                    <a:pt x="3645" y="1576"/>
                  </a:cubicBezTo>
                  <a:cubicBezTo>
                    <a:pt x="3760" y="1617"/>
                    <a:pt x="3842" y="1691"/>
                    <a:pt x="3924" y="1658"/>
                  </a:cubicBezTo>
                  <a:cubicBezTo>
                    <a:pt x="4006" y="1617"/>
                    <a:pt x="4071" y="1535"/>
                    <a:pt x="4162" y="1486"/>
                  </a:cubicBezTo>
                  <a:cubicBezTo>
                    <a:pt x="4252" y="1437"/>
                    <a:pt x="4416" y="1469"/>
                    <a:pt x="4572" y="1437"/>
                  </a:cubicBezTo>
                  <a:cubicBezTo>
                    <a:pt x="4728" y="1396"/>
                    <a:pt x="4950" y="1330"/>
                    <a:pt x="5040" y="1330"/>
                  </a:cubicBezTo>
                  <a:cubicBezTo>
                    <a:pt x="5122" y="1330"/>
                    <a:pt x="5138" y="1330"/>
                    <a:pt x="5147" y="1396"/>
                  </a:cubicBezTo>
                  <a:cubicBezTo>
                    <a:pt x="5147" y="1469"/>
                    <a:pt x="5056" y="1486"/>
                    <a:pt x="5204" y="1494"/>
                  </a:cubicBezTo>
                  <a:cubicBezTo>
                    <a:pt x="5237" y="1494"/>
                    <a:pt x="5261" y="1494"/>
                    <a:pt x="5286" y="1494"/>
                  </a:cubicBezTo>
                  <a:cubicBezTo>
                    <a:pt x="5286" y="1486"/>
                    <a:pt x="5278" y="1478"/>
                    <a:pt x="5270" y="1461"/>
                  </a:cubicBezTo>
                  <a:cubicBezTo>
                    <a:pt x="5253" y="1412"/>
                    <a:pt x="5220" y="1338"/>
                    <a:pt x="5188" y="1281"/>
                  </a:cubicBezTo>
                  <a:cubicBezTo>
                    <a:pt x="5171" y="1240"/>
                    <a:pt x="5147" y="1207"/>
                    <a:pt x="5122" y="1199"/>
                  </a:cubicBezTo>
                  <a:cubicBezTo>
                    <a:pt x="5089" y="1174"/>
                    <a:pt x="4104" y="682"/>
                    <a:pt x="3399" y="329"/>
                  </a:cubicBezTo>
                  <a:cubicBezTo>
                    <a:pt x="3021" y="140"/>
                    <a:pt x="2726" y="0"/>
                    <a:pt x="2717" y="0"/>
                  </a:cubicBezTo>
                  <a:cubicBezTo>
                    <a:pt x="2701" y="9"/>
                    <a:pt x="2627" y="33"/>
                    <a:pt x="2520" y="58"/>
                  </a:cubicBezTo>
                  <a:cubicBezTo>
                    <a:pt x="2291" y="132"/>
                    <a:pt x="1921" y="247"/>
                    <a:pt x="1856" y="255"/>
                  </a:cubicBezTo>
                  <a:cubicBezTo>
                    <a:pt x="1823" y="263"/>
                    <a:pt x="1724" y="255"/>
                    <a:pt x="1618" y="247"/>
                  </a:cubicBezTo>
                  <a:cubicBezTo>
                    <a:pt x="1412" y="329"/>
                    <a:pt x="920" y="575"/>
                    <a:pt x="871" y="616"/>
                  </a:cubicBezTo>
                  <a:cubicBezTo>
                    <a:pt x="813" y="657"/>
                    <a:pt x="740" y="755"/>
                    <a:pt x="633" y="82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74"/>
            <p:cNvSpPr/>
            <p:nvPr/>
          </p:nvSpPr>
          <p:spPr>
            <a:xfrm>
              <a:off x="2107000" y="2010325"/>
              <a:ext cx="3500" cy="3325"/>
            </a:xfrm>
            <a:custGeom>
              <a:avLst/>
              <a:gdLst/>
              <a:ahLst/>
              <a:cxnLst/>
              <a:rect l="l" t="t" r="r" b="b"/>
              <a:pathLst>
                <a:path w="140" h="133" extrusionOk="0">
                  <a:moveTo>
                    <a:pt x="43" y="1"/>
                  </a:moveTo>
                  <a:cubicBezTo>
                    <a:pt x="31" y="1"/>
                    <a:pt x="16" y="1"/>
                    <a:pt x="0" y="1"/>
                  </a:cubicBezTo>
                  <a:cubicBezTo>
                    <a:pt x="16" y="42"/>
                    <a:pt x="41" y="75"/>
                    <a:pt x="66" y="100"/>
                  </a:cubicBezTo>
                  <a:cubicBezTo>
                    <a:pt x="74" y="116"/>
                    <a:pt x="82" y="124"/>
                    <a:pt x="90" y="132"/>
                  </a:cubicBezTo>
                  <a:cubicBezTo>
                    <a:pt x="107" y="116"/>
                    <a:pt x="140" y="108"/>
                    <a:pt x="131" y="59"/>
                  </a:cubicBezTo>
                  <a:cubicBezTo>
                    <a:pt x="112" y="6"/>
                    <a:pt x="92" y="1"/>
                    <a:pt x="4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74"/>
            <p:cNvSpPr/>
            <p:nvPr/>
          </p:nvSpPr>
          <p:spPr>
            <a:xfrm>
              <a:off x="2107000" y="2010125"/>
              <a:ext cx="3500" cy="3525"/>
            </a:xfrm>
            <a:custGeom>
              <a:avLst/>
              <a:gdLst/>
              <a:ahLst/>
              <a:cxnLst/>
              <a:rect l="l" t="t" r="r" b="b"/>
              <a:pathLst>
                <a:path w="140" h="141" fill="none" extrusionOk="0">
                  <a:moveTo>
                    <a:pt x="131" y="67"/>
                  </a:moveTo>
                  <a:cubicBezTo>
                    <a:pt x="107" y="1"/>
                    <a:pt x="82" y="9"/>
                    <a:pt x="0" y="9"/>
                  </a:cubicBezTo>
                  <a:cubicBezTo>
                    <a:pt x="16" y="50"/>
                    <a:pt x="41" y="83"/>
                    <a:pt x="66" y="108"/>
                  </a:cubicBezTo>
                  <a:cubicBezTo>
                    <a:pt x="74" y="124"/>
                    <a:pt x="82" y="132"/>
                    <a:pt x="90" y="140"/>
                  </a:cubicBezTo>
                  <a:cubicBezTo>
                    <a:pt x="107" y="124"/>
                    <a:pt x="140" y="116"/>
                    <a:pt x="131" y="6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74"/>
            <p:cNvSpPr/>
            <p:nvPr/>
          </p:nvSpPr>
          <p:spPr>
            <a:xfrm>
              <a:off x="2117875" y="2018750"/>
              <a:ext cx="5975" cy="3925"/>
            </a:xfrm>
            <a:custGeom>
              <a:avLst/>
              <a:gdLst/>
              <a:ahLst/>
              <a:cxnLst/>
              <a:rect l="l" t="t" r="r" b="b"/>
              <a:pathLst>
                <a:path w="239" h="157" extrusionOk="0">
                  <a:moveTo>
                    <a:pt x="0" y="1"/>
                  </a:moveTo>
                  <a:cubicBezTo>
                    <a:pt x="8" y="74"/>
                    <a:pt x="25" y="132"/>
                    <a:pt x="66" y="140"/>
                  </a:cubicBezTo>
                  <a:cubicBezTo>
                    <a:pt x="74" y="140"/>
                    <a:pt x="90" y="140"/>
                    <a:pt x="115" y="148"/>
                  </a:cubicBezTo>
                  <a:cubicBezTo>
                    <a:pt x="148" y="148"/>
                    <a:pt x="197" y="156"/>
                    <a:pt x="238" y="156"/>
                  </a:cubicBezTo>
                  <a:cubicBezTo>
                    <a:pt x="222" y="115"/>
                    <a:pt x="82" y="58"/>
                    <a:pt x="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74"/>
            <p:cNvSpPr/>
            <p:nvPr/>
          </p:nvSpPr>
          <p:spPr>
            <a:xfrm>
              <a:off x="2117875" y="2018750"/>
              <a:ext cx="5975" cy="3925"/>
            </a:xfrm>
            <a:custGeom>
              <a:avLst/>
              <a:gdLst/>
              <a:ahLst/>
              <a:cxnLst/>
              <a:rect l="l" t="t" r="r" b="b"/>
              <a:pathLst>
                <a:path w="239" h="157" fill="none" extrusionOk="0">
                  <a:moveTo>
                    <a:pt x="0" y="1"/>
                  </a:moveTo>
                  <a:cubicBezTo>
                    <a:pt x="8" y="74"/>
                    <a:pt x="25" y="132"/>
                    <a:pt x="66" y="140"/>
                  </a:cubicBezTo>
                  <a:cubicBezTo>
                    <a:pt x="74" y="140"/>
                    <a:pt x="90" y="140"/>
                    <a:pt x="115" y="148"/>
                  </a:cubicBezTo>
                  <a:lnTo>
                    <a:pt x="115" y="148"/>
                  </a:lnTo>
                  <a:cubicBezTo>
                    <a:pt x="148" y="148"/>
                    <a:pt x="197" y="156"/>
                    <a:pt x="238" y="156"/>
                  </a:cubicBezTo>
                  <a:cubicBezTo>
                    <a:pt x="222" y="115"/>
                    <a:pt x="82" y="58"/>
                    <a:pt x="0"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74"/>
            <p:cNvSpPr/>
            <p:nvPr/>
          </p:nvSpPr>
          <p:spPr>
            <a:xfrm>
              <a:off x="2109050" y="2012500"/>
              <a:ext cx="8850" cy="6275"/>
            </a:xfrm>
            <a:custGeom>
              <a:avLst/>
              <a:gdLst/>
              <a:ahLst/>
              <a:cxnLst/>
              <a:rect l="l" t="t" r="r" b="b"/>
              <a:pathLst>
                <a:path w="354" h="251" extrusionOk="0">
                  <a:moveTo>
                    <a:pt x="311" y="1"/>
                  </a:moveTo>
                  <a:cubicBezTo>
                    <a:pt x="302" y="1"/>
                    <a:pt x="291" y="7"/>
                    <a:pt x="279" y="13"/>
                  </a:cubicBezTo>
                  <a:cubicBezTo>
                    <a:pt x="263" y="13"/>
                    <a:pt x="255" y="21"/>
                    <a:pt x="246" y="29"/>
                  </a:cubicBezTo>
                  <a:cubicBezTo>
                    <a:pt x="205" y="45"/>
                    <a:pt x="164" y="70"/>
                    <a:pt x="123" y="70"/>
                  </a:cubicBezTo>
                  <a:cubicBezTo>
                    <a:pt x="82" y="70"/>
                    <a:pt x="41" y="62"/>
                    <a:pt x="8" y="45"/>
                  </a:cubicBezTo>
                  <a:lnTo>
                    <a:pt x="8" y="45"/>
                  </a:lnTo>
                  <a:cubicBezTo>
                    <a:pt x="0" y="54"/>
                    <a:pt x="8" y="62"/>
                    <a:pt x="99" y="86"/>
                  </a:cubicBezTo>
                  <a:cubicBezTo>
                    <a:pt x="287" y="144"/>
                    <a:pt x="230" y="127"/>
                    <a:pt x="296" y="210"/>
                  </a:cubicBezTo>
                  <a:cubicBezTo>
                    <a:pt x="312" y="226"/>
                    <a:pt x="328" y="234"/>
                    <a:pt x="353" y="251"/>
                  </a:cubicBezTo>
                  <a:cubicBezTo>
                    <a:pt x="345" y="226"/>
                    <a:pt x="345" y="193"/>
                    <a:pt x="345" y="168"/>
                  </a:cubicBezTo>
                  <a:cubicBezTo>
                    <a:pt x="337" y="103"/>
                    <a:pt x="328" y="37"/>
                    <a:pt x="320" y="4"/>
                  </a:cubicBezTo>
                  <a:cubicBezTo>
                    <a:pt x="318" y="2"/>
                    <a:pt x="315" y="1"/>
                    <a:pt x="31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74"/>
            <p:cNvSpPr/>
            <p:nvPr/>
          </p:nvSpPr>
          <p:spPr>
            <a:xfrm>
              <a:off x="2109050" y="2012400"/>
              <a:ext cx="8850" cy="6375"/>
            </a:xfrm>
            <a:custGeom>
              <a:avLst/>
              <a:gdLst/>
              <a:ahLst/>
              <a:cxnLst/>
              <a:rect l="l" t="t" r="r" b="b"/>
              <a:pathLst>
                <a:path w="354" h="255" fill="none" extrusionOk="0">
                  <a:moveTo>
                    <a:pt x="320" y="8"/>
                  </a:moveTo>
                  <a:cubicBezTo>
                    <a:pt x="312" y="0"/>
                    <a:pt x="296" y="8"/>
                    <a:pt x="279" y="17"/>
                  </a:cubicBezTo>
                  <a:lnTo>
                    <a:pt x="279" y="17"/>
                  </a:lnTo>
                  <a:cubicBezTo>
                    <a:pt x="263" y="17"/>
                    <a:pt x="255" y="25"/>
                    <a:pt x="246" y="33"/>
                  </a:cubicBezTo>
                  <a:lnTo>
                    <a:pt x="246" y="33"/>
                  </a:lnTo>
                  <a:cubicBezTo>
                    <a:pt x="205" y="49"/>
                    <a:pt x="164" y="74"/>
                    <a:pt x="123" y="74"/>
                  </a:cubicBezTo>
                  <a:cubicBezTo>
                    <a:pt x="82" y="74"/>
                    <a:pt x="41" y="66"/>
                    <a:pt x="8" y="49"/>
                  </a:cubicBezTo>
                  <a:cubicBezTo>
                    <a:pt x="0" y="58"/>
                    <a:pt x="8" y="66"/>
                    <a:pt x="99" y="90"/>
                  </a:cubicBezTo>
                  <a:cubicBezTo>
                    <a:pt x="287" y="148"/>
                    <a:pt x="230" y="131"/>
                    <a:pt x="296" y="214"/>
                  </a:cubicBezTo>
                  <a:cubicBezTo>
                    <a:pt x="312" y="230"/>
                    <a:pt x="328" y="238"/>
                    <a:pt x="353" y="255"/>
                  </a:cubicBezTo>
                  <a:cubicBezTo>
                    <a:pt x="345" y="230"/>
                    <a:pt x="345" y="197"/>
                    <a:pt x="345" y="172"/>
                  </a:cubicBezTo>
                  <a:cubicBezTo>
                    <a:pt x="337" y="107"/>
                    <a:pt x="328" y="41"/>
                    <a:pt x="320" y="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74"/>
            <p:cNvSpPr/>
            <p:nvPr/>
          </p:nvSpPr>
          <p:spPr>
            <a:xfrm>
              <a:off x="4166250" y="2840850"/>
              <a:ext cx="95850" cy="99350"/>
            </a:xfrm>
            <a:custGeom>
              <a:avLst/>
              <a:gdLst/>
              <a:ahLst/>
              <a:cxnLst/>
              <a:rect l="l" t="t" r="r" b="b"/>
              <a:pathLst>
                <a:path w="3834" h="3974" extrusionOk="0">
                  <a:moveTo>
                    <a:pt x="3136" y="1"/>
                  </a:moveTo>
                  <a:lnTo>
                    <a:pt x="3079" y="58"/>
                  </a:lnTo>
                  <a:cubicBezTo>
                    <a:pt x="2964" y="173"/>
                    <a:pt x="2865" y="272"/>
                    <a:pt x="2824" y="296"/>
                  </a:cubicBezTo>
                  <a:cubicBezTo>
                    <a:pt x="2797" y="311"/>
                    <a:pt x="2770" y="317"/>
                    <a:pt x="2740" y="317"/>
                  </a:cubicBezTo>
                  <a:cubicBezTo>
                    <a:pt x="2688" y="317"/>
                    <a:pt x="2630" y="298"/>
                    <a:pt x="2561" y="272"/>
                  </a:cubicBezTo>
                  <a:cubicBezTo>
                    <a:pt x="2520" y="263"/>
                    <a:pt x="2471" y="247"/>
                    <a:pt x="2422" y="231"/>
                  </a:cubicBezTo>
                  <a:cubicBezTo>
                    <a:pt x="2402" y="227"/>
                    <a:pt x="2382" y="225"/>
                    <a:pt x="2362" y="225"/>
                  </a:cubicBezTo>
                  <a:cubicBezTo>
                    <a:pt x="2296" y="225"/>
                    <a:pt x="2235" y="244"/>
                    <a:pt x="2184" y="263"/>
                  </a:cubicBezTo>
                  <a:cubicBezTo>
                    <a:pt x="2143" y="280"/>
                    <a:pt x="2102" y="296"/>
                    <a:pt x="2061" y="296"/>
                  </a:cubicBezTo>
                  <a:cubicBezTo>
                    <a:pt x="2003" y="296"/>
                    <a:pt x="1962" y="345"/>
                    <a:pt x="1938" y="386"/>
                  </a:cubicBezTo>
                  <a:cubicBezTo>
                    <a:pt x="1921" y="403"/>
                    <a:pt x="1905" y="419"/>
                    <a:pt x="1897" y="436"/>
                  </a:cubicBezTo>
                  <a:cubicBezTo>
                    <a:pt x="1878" y="454"/>
                    <a:pt x="1855" y="461"/>
                    <a:pt x="1830" y="461"/>
                  </a:cubicBezTo>
                  <a:cubicBezTo>
                    <a:pt x="1789" y="461"/>
                    <a:pt x="1744" y="443"/>
                    <a:pt x="1708" y="428"/>
                  </a:cubicBezTo>
                  <a:cubicBezTo>
                    <a:pt x="1700" y="428"/>
                    <a:pt x="1692" y="419"/>
                    <a:pt x="1683" y="419"/>
                  </a:cubicBezTo>
                  <a:cubicBezTo>
                    <a:pt x="1642" y="403"/>
                    <a:pt x="1626" y="370"/>
                    <a:pt x="1601" y="329"/>
                  </a:cubicBezTo>
                  <a:cubicBezTo>
                    <a:pt x="1593" y="296"/>
                    <a:pt x="1577" y="263"/>
                    <a:pt x="1552" y="255"/>
                  </a:cubicBezTo>
                  <a:cubicBezTo>
                    <a:pt x="1550" y="254"/>
                    <a:pt x="1548" y="254"/>
                    <a:pt x="1545" y="254"/>
                  </a:cubicBezTo>
                  <a:cubicBezTo>
                    <a:pt x="1529" y="254"/>
                    <a:pt x="1508" y="275"/>
                    <a:pt x="1486" y="296"/>
                  </a:cubicBezTo>
                  <a:cubicBezTo>
                    <a:pt x="1445" y="337"/>
                    <a:pt x="1404" y="378"/>
                    <a:pt x="1347" y="395"/>
                  </a:cubicBezTo>
                  <a:cubicBezTo>
                    <a:pt x="1335" y="397"/>
                    <a:pt x="1324" y="398"/>
                    <a:pt x="1312" y="398"/>
                  </a:cubicBezTo>
                  <a:cubicBezTo>
                    <a:pt x="1250" y="398"/>
                    <a:pt x="1190" y="365"/>
                    <a:pt x="1142" y="337"/>
                  </a:cubicBezTo>
                  <a:cubicBezTo>
                    <a:pt x="1109" y="321"/>
                    <a:pt x="1084" y="304"/>
                    <a:pt x="1076" y="304"/>
                  </a:cubicBezTo>
                  <a:cubicBezTo>
                    <a:pt x="1051" y="313"/>
                    <a:pt x="986" y="395"/>
                    <a:pt x="937" y="452"/>
                  </a:cubicBezTo>
                  <a:lnTo>
                    <a:pt x="928" y="460"/>
                  </a:lnTo>
                  <a:cubicBezTo>
                    <a:pt x="937" y="469"/>
                    <a:pt x="937" y="469"/>
                    <a:pt x="937" y="469"/>
                  </a:cubicBezTo>
                  <a:cubicBezTo>
                    <a:pt x="945" y="510"/>
                    <a:pt x="920" y="559"/>
                    <a:pt x="904" y="608"/>
                  </a:cubicBezTo>
                  <a:cubicBezTo>
                    <a:pt x="887" y="657"/>
                    <a:pt x="871" y="707"/>
                    <a:pt x="863" y="748"/>
                  </a:cubicBezTo>
                  <a:cubicBezTo>
                    <a:pt x="863" y="789"/>
                    <a:pt x="871" y="846"/>
                    <a:pt x="879" y="903"/>
                  </a:cubicBezTo>
                  <a:cubicBezTo>
                    <a:pt x="896" y="977"/>
                    <a:pt x="912" y="1043"/>
                    <a:pt x="896" y="1084"/>
                  </a:cubicBezTo>
                  <a:cubicBezTo>
                    <a:pt x="896" y="1100"/>
                    <a:pt x="887" y="1117"/>
                    <a:pt x="879" y="1125"/>
                  </a:cubicBezTo>
                  <a:cubicBezTo>
                    <a:pt x="863" y="1174"/>
                    <a:pt x="846" y="1224"/>
                    <a:pt x="854" y="1232"/>
                  </a:cubicBezTo>
                  <a:cubicBezTo>
                    <a:pt x="863" y="1232"/>
                    <a:pt x="896" y="1248"/>
                    <a:pt x="928" y="1265"/>
                  </a:cubicBezTo>
                  <a:cubicBezTo>
                    <a:pt x="1035" y="1297"/>
                    <a:pt x="1175" y="1355"/>
                    <a:pt x="1175" y="1429"/>
                  </a:cubicBezTo>
                  <a:cubicBezTo>
                    <a:pt x="1175" y="1503"/>
                    <a:pt x="1183" y="1593"/>
                    <a:pt x="1027" y="1732"/>
                  </a:cubicBezTo>
                  <a:cubicBezTo>
                    <a:pt x="978" y="1773"/>
                    <a:pt x="887" y="1847"/>
                    <a:pt x="789" y="1929"/>
                  </a:cubicBezTo>
                  <a:cubicBezTo>
                    <a:pt x="592" y="2093"/>
                    <a:pt x="346" y="2290"/>
                    <a:pt x="313" y="2356"/>
                  </a:cubicBezTo>
                  <a:cubicBezTo>
                    <a:pt x="280" y="2414"/>
                    <a:pt x="264" y="2545"/>
                    <a:pt x="247" y="2652"/>
                  </a:cubicBezTo>
                  <a:cubicBezTo>
                    <a:pt x="231" y="2734"/>
                    <a:pt x="223" y="2807"/>
                    <a:pt x="206" y="2832"/>
                  </a:cubicBezTo>
                  <a:cubicBezTo>
                    <a:pt x="190" y="2865"/>
                    <a:pt x="173" y="2939"/>
                    <a:pt x="149" y="3029"/>
                  </a:cubicBezTo>
                  <a:cubicBezTo>
                    <a:pt x="132" y="3086"/>
                    <a:pt x="116" y="3152"/>
                    <a:pt x="99" y="3210"/>
                  </a:cubicBezTo>
                  <a:cubicBezTo>
                    <a:pt x="75" y="3292"/>
                    <a:pt x="50" y="3382"/>
                    <a:pt x="26" y="3464"/>
                  </a:cubicBezTo>
                  <a:cubicBezTo>
                    <a:pt x="9" y="3546"/>
                    <a:pt x="1" y="3628"/>
                    <a:pt x="1" y="3702"/>
                  </a:cubicBezTo>
                  <a:cubicBezTo>
                    <a:pt x="9" y="3743"/>
                    <a:pt x="1" y="3784"/>
                    <a:pt x="1" y="3817"/>
                  </a:cubicBezTo>
                  <a:cubicBezTo>
                    <a:pt x="1" y="3874"/>
                    <a:pt x="1" y="3915"/>
                    <a:pt x="9" y="3915"/>
                  </a:cubicBezTo>
                  <a:cubicBezTo>
                    <a:pt x="12" y="3917"/>
                    <a:pt x="15" y="3918"/>
                    <a:pt x="19" y="3918"/>
                  </a:cubicBezTo>
                  <a:cubicBezTo>
                    <a:pt x="32" y="3918"/>
                    <a:pt x="47" y="3906"/>
                    <a:pt x="67" y="3899"/>
                  </a:cubicBezTo>
                  <a:cubicBezTo>
                    <a:pt x="87" y="3889"/>
                    <a:pt x="111" y="3878"/>
                    <a:pt x="135" y="3878"/>
                  </a:cubicBezTo>
                  <a:cubicBezTo>
                    <a:pt x="148" y="3878"/>
                    <a:pt x="161" y="3882"/>
                    <a:pt x="173" y="3891"/>
                  </a:cubicBezTo>
                  <a:cubicBezTo>
                    <a:pt x="182" y="3899"/>
                    <a:pt x="198" y="3907"/>
                    <a:pt x="206" y="3915"/>
                  </a:cubicBezTo>
                  <a:cubicBezTo>
                    <a:pt x="244" y="3938"/>
                    <a:pt x="288" y="3974"/>
                    <a:pt x="302" y="3974"/>
                  </a:cubicBezTo>
                  <a:cubicBezTo>
                    <a:pt x="303" y="3974"/>
                    <a:pt x="304" y="3974"/>
                    <a:pt x="305" y="3973"/>
                  </a:cubicBezTo>
                  <a:cubicBezTo>
                    <a:pt x="321" y="3956"/>
                    <a:pt x="354" y="3915"/>
                    <a:pt x="395" y="3866"/>
                  </a:cubicBezTo>
                  <a:cubicBezTo>
                    <a:pt x="444" y="3809"/>
                    <a:pt x="493" y="3751"/>
                    <a:pt x="526" y="3727"/>
                  </a:cubicBezTo>
                  <a:lnTo>
                    <a:pt x="559" y="3727"/>
                  </a:lnTo>
                  <a:cubicBezTo>
                    <a:pt x="584" y="3718"/>
                    <a:pt x="625" y="3710"/>
                    <a:pt x="674" y="3702"/>
                  </a:cubicBezTo>
                  <a:cubicBezTo>
                    <a:pt x="740" y="3694"/>
                    <a:pt x="830" y="3694"/>
                    <a:pt x="904" y="3686"/>
                  </a:cubicBezTo>
                  <a:lnTo>
                    <a:pt x="1142" y="3686"/>
                  </a:lnTo>
                  <a:cubicBezTo>
                    <a:pt x="1298" y="3686"/>
                    <a:pt x="1478" y="3677"/>
                    <a:pt x="1568" y="3677"/>
                  </a:cubicBezTo>
                  <a:lnTo>
                    <a:pt x="1585" y="3677"/>
                  </a:lnTo>
                  <a:cubicBezTo>
                    <a:pt x="1577" y="3603"/>
                    <a:pt x="1560" y="3530"/>
                    <a:pt x="1560" y="3472"/>
                  </a:cubicBezTo>
                  <a:cubicBezTo>
                    <a:pt x="1560" y="3390"/>
                    <a:pt x="1675" y="3333"/>
                    <a:pt x="1733" y="3251"/>
                  </a:cubicBezTo>
                  <a:cubicBezTo>
                    <a:pt x="1798" y="3160"/>
                    <a:pt x="1708" y="3160"/>
                    <a:pt x="1675" y="3095"/>
                  </a:cubicBezTo>
                  <a:cubicBezTo>
                    <a:pt x="1651" y="3029"/>
                    <a:pt x="1856" y="2988"/>
                    <a:pt x="1897" y="2963"/>
                  </a:cubicBezTo>
                  <a:cubicBezTo>
                    <a:pt x="1938" y="2947"/>
                    <a:pt x="2110" y="2947"/>
                    <a:pt x="2135" y="2775"/>
                  </a:cubicBezTo>
                  <a:cubicBezTo>
                    <a:pt x="2168" y="2730"/>
                    <a:pt x="2190" y="2712"/>
                    <a:pt x="2205" y="2712"/>
                  </a:cubicBezTo>
                  <a:cubicBezTo>
                    <a:pt x="2253" y="2712"/>
                    <a:pt x="2236" y="2891"/>
                    <a:pt x="2323" y="2922"/>
                  </a:cubicBezTo>
                  <a:cubicBezTo>
                    <a:pt x="2344" y="2930"/>
                    <a:pt x="2363" y="2933"/>
                    <a:pt x="2381" y="2933"/>
                  </a:cubicBezTo>
                  <a:cubicBezTo>
                    <a:pt x="2461" y="2933"/>
                    <a:pt x="2508" y="2867"/>
                    <a:pt x="2529" y="2840"/>
                  </a:cubicBezTo>
                  <a:cubicBezTo>
                    <a:pt x="2545" y="2799"/>
                    <a:pt x="2553" y="2742"/>
                    <a:pt x="2553" y="2701"/>
                  </a:cubicBezTo>
                  <a:cubicBezTo>
                    <a:pt x="2561" y="2660"/>
                    <a:pt x="2676" y="2668"/>
                    <a:pt x="2701" y="2660"/>
                  </a:cubicBezTo>
                  <a:cubicBezTo>
                    <a:pt x="2702" y="2659"/>
                    <a:pt x="2702" y="2659"/>
                    <a:pt x="2703" y="2659"/>
                  </a:cubicBezTo>
                  <a:cubicBezTo>
                    <a:pt x="2721" y="2659"/>
                    <a:pt x="2767" y="2760"/>
                    <a:pt x="2783" y="2799"/>
                  </a:cubicBezTo>
                  <a:cubicBezTo>
                    <a:pt x="2787" y="2808"/>
                    <a:pt x="2793" y="2811"/>
                    <a:pt x="2799" y="2811"/>
                  </a:cubicBezTo>
                  <a:cubicBezTo>
                    <a:pt x="2830" y="2811"/>
                    <a:pt x="2880" y="2728"/>
                    <a:pt x="2914" y="2701"/>
                  </a:cubicBezTo>
                  <a:cubicBezTo>
                    <a:pt x="2916" y="2699"/>
                    <a:pt x="2918" y="2699"/>
                    <a:pt x="2920" y="2699"/>
                  </a:cubicBezTo>
                  <a:cubicBezTo>
                    <a:pt x="2950" y="2699"/>
                    <a:pt x="2972" y="2865"/>
                    <a:pt x="2972" y="2865"/>
                  </a:cubicBezTo>
                  <a:cubicBezTo>
                    <a:pt x="2972" y="2865"/>
                    <a:pt x="3029" y="2890"/>
                    <a:pt x="3070" y="2914"/>
                  </a:cubicBezTo>
                  <a:cubicBezTo>
                    <a:pt x="3087" y="2857"/>
                    <a:pt x="3095" y="2816"/>
                    <a:pt x="3120" y="2791"/>
                  </a:cubicBezTo>
                  <a:cubicBezTo>
                    <a:pt x="3136" y="2766"/>
                    <a:pt x="3210" y="2668"/>
                    <a:pt x="3292" y="2561"/>
                  </a:cubicBezTo>
                  <a:cubicBezTo>
                    <a:pt x="3374" y="2446"/>
                    <a:pt x="3464" y="2315"/>
                    <a:pt x="3505" y="2249"/>
                  </a:cubicBezTo>
                  <a:cubicBezTo>
                    <a:pt x="3555" y="2184"/>
                    <a:pt x="3637" y="2011"/>
                    <a:pt x="3710" y="1847"/>
                  </a:cubicBezTo>
                  <a:cubicBezTo>
                    <a:pt x="3776" y="1700"/>
                    <a:pt x="3834" y="1568"/>
                    <a:pt x="3834" y="1544"/>
                  </a:cubicBezTo>
                  <a:cubicBezTo>
                    <a:pt x="3834" y="1494"/>
                    <a:pt x="3792" y="1437"/>
                    <a:pt x="3768" y="1404"/>
                  </a:cubicBezTo>
                  <a:cubicBezTo>
                    <a:pt x="3743" y="1363"/>
                    <a:pt x="3776" y="1297"/>
                    <a:pt x="3801" y="1248"/>
                  </a:cubicBezTo>
                  <a:cubicBezTo>
                    <a:pt x="3809" y="1224"/>
                    <a:pt x="3817" y="1207"/>
                    <a:pt x="3825" y="1199"/>
                  </a:cubicBezTo>
                  <a:cubicBezTo>
                    <a:pt x="3825" y="1191"/>
                    <a:pt x="3792" y="1141"/>
                    <a:pt x="3751" y="1076"/>
                  </a:cubicBezTo>
                  <a:cubicBezTo>
                    <a:pt x="3678" y="953"/>
                    <a:pt x="3563" y="813"/>
                    <a:pt x="3530" y="780"/>
                  </a:cubicBezTo>
                  <a:cubicBezTo>
                    <a:pt x="3489" y="739"/>
                    <a:pt x="3481" y="575"/>
                    <a:pt x="3472" y="452"/>
                  </a:cubicBezTo>
                  <a:cubicBezTo>
                    <a:pt x="3472" y="403"/>
                    <a:pt x="3464" y="362"/>
                    <a:pt x="3464" y="345"/>
                  </a:cubicBezTo>
                  <a:cubicBezTo>
                    <a:pt x="3456" y="337"/>
                    <a:pt x="3415" y="321"/>
                    <a:pt x="3374" y="304"/>
                  </a:cubicBezTo>
                  <a:cubicBezTo>
                    <a:pt x="3341" y="296"/>
                    <a:pt x="3308" y="280"/>
                    <a:pt x="3284" y="263"/>
                  </a:cubicBezTo>
                  <a:cubicBezTo>
                    <a:pt x="3259" y="239"/>
                    <a:pt x="3218" y="157"/>
                    <a:pt x="3177" y="83"/>
                  </a:cubicBezTo>
                  <a:cubicBezTo>
                    <a:pt x="3161" y="50"/>
                    <a:pt x="3144" y="25"/>
                    <a:pt x="313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74"/>
            <p:cNvSpPr/>
            <p:nvPr/>
          </p:nvSpPr>
          <p:spPr>
            <a:xfrm>
              <a:off x="4166250" y="2840850"/>
              <a:ext cx="95850" cy="99525"/>
            </a:xfrm>
            <a:custGeom>
              <a:avLst/>
              <a:gdLst/>
              <a:ahLst/>
              <a:cxnLst/>
              <a:rect l="l" t="t" r="r" b="b"/>
              <a:pathLst>
                <a:path w="3834" h="3981" fill="none" extrusionOk="0">
                  <a:moveTo>
                    <a:pt x="1733" y="3251"/>
                  </a:moveTo>
                  <a:cubicBezTo>
                    <a:pt x="1798" y="3160"/>
                    <a:pt x="1708" y="3160"/>
                    <a:pt x="1675" y="3095"/>
                  </a:cubicBezTo>
                  <a:cubicBezTo>
                    <a:pt x="1651" y="3029"/>
                    <a:pt x="1856" y="2988"/>
                    <a:pt x="1897" y="2963"/>
                  </a:cubicBezTo>
                  <a:cubicBezTo>
                    <a:pt x="1938" y="2947"/>
                    <a:pt x="2110" y="2947"/>
                    <a:pt x="2135" y="2775"/>
                  </a:cubicBezTo>
                  <a:cubicBezTo>
                    <a:pt x="2274" y="2586"/>
                    <a:pt x="2209" y="2881"/>
                    <a:pt x="2323" y="2922"/>
                  </a:cubicBezTo>
                  <a:cubicBezTo>
                    <a:pt x="2438" y="2963"/>
                    <a:pt x="2504" y="2873"/>
                    <a:pt x="2529" y="2840"/>
                  </a:cubicBezTo>
                  <a:cubicBezTo>
                    <a:pt x="2545" y="2799"/>
                    <a:pt x="2553" y="2742"/>
                    <a:pt x="2553" y="2701"/>
                  </a:cubicBezTo>
                  <a:cubicBezTo>
                    <a:pt x="2561" y="2660"/>
                    <a:pt x="2676" y="2668"/>
                    <a:pt x="2701" y="2660"/>
                  </a:cubicBezTo>
                  <a:cubicBezTo>
                    <a:pt x="2717" y="2652"/>
                    <a:pt x="2767" y="2758"/>
                    <a:pt x="2783" y="2799"/>
                  </a:cubicBezTo>
                  <a:cubicBezTo>
                    <a:pt x="2808" y="2848"/>
                    <a:pt x="2873" y="2734"/>
                    <a:pt x="2914" y="2701"/>
                  </a:cubicBezTo>
                  <a:cubicBezTo>
                    <a:pt x="2947" y="2676"/>
                    <a:pt x="2972" y="2865"/>
                    <a:pt x="2972" y="2865"/>
                  </a:cubicBezTo>
                  <a:cubicBezTo>
                    <a:pt x="2972" y="2865"/>
                    <a:pt x="3029" y="2890"/>
                    <a:pt x="3070" y="2914"/>
                  </a:cubicBezTo>
                  <a:cubicBezTo>
                    <a:pt x="3087" y="2857"/>
                    <a:pt x="3095" y="2816"/>
                    <a:pt x="3120" y="2791"/>
                  </a:cubicBezTo>
                  <a:lnTo>
                    <a:pt x="3120" y="2791"/>
                  </a:lnTo>
                  <a:cubicBezTo>
                    <a:pt x="3136" y="2766"/>
                    <a:pt x="3210" y="2668"/>
                    <a:pt x="3292" y="2561"/>
                  </a:cubicBezTo>
                  <a:cubicBezTo>
                    <a:pt x="3374" y="2446"/>
                    <a:pt x="3464" y="2315"/>
                    <a:pt x="3505" y="2249"/>
                  </a:cubicBezTo>
                  <a:cubicBezTo>
                    <a:pt x="3555" y="2184"/>
                    <a:pt x="3637" y="2011"/>
                    <a:pt x="3710" y="1847"/>
                  </a:cubicBezTo>
                  <a:cubicBezTo>
                    <a:pt x="3776" y="1700"/>
                    <a:pt x="3834" y="1568"/>
                    <a:pt x="3834" y="1544"/>
                  </a:cubicBezTo>
                  <a:cubicBezTo>
                    <a:pt x="3834" y="1494"/>
                    <a:pt x="3792" y="1437"/>
                    <a:pt x="3768" y="1404"/>
                  </a:cubicBezTo>
                  <a:lnTo>
                    <a:pt x="3768" y="1404"/>
                  </a:lnTo>
                  <a:lnTo>
                    <a:pt x="3768" y="1404"/>
                  </a:lnTo>
                  <a:lnTo>
                    <a:pt x="3768" y="1404"/>
                  </a:lnTo>
                  <a:cubicBezTo>
                    <a:pt x="3743" y="1363"/>
                    <a:pt x="3776" y="1297"/>
                    <a:pt x="3801" y="1248"/>
                  </a:cubicBezTo>
                  <a:cubicBezTo>
                    <a:pt x="3809" y="1224"/>
                    <a:pt x="3817" y="1207"/>
                    <a:pt x="3825" y="1199"/>
                  </a:cubicBezTo>
                  <a:cubicBezTo>
                    <a:pt x="3825" y="1191"/>
                    <a:pt x="3792" y="1141"/>
                    <a:pt x="3751" y="1076"/>
                  </a:cubicBezTo>
                  <a:lnTo>
                    <a:pt x="3751" y="1076"/>
                  </a:lnTo>
                  <a:cubicBezTo>
                    <a:pt x="3678" y="953"/>
                    <a:pt x="3563" y="813"/>
                    <a:pt x="3530" y="780"/>
                  </a:cubicBezTo>
                  <a:cubicBezTo>
                    <a:pt x="3489" y="739"/>
                    <a:pt x="3481" y="575"/>
                    <a:pt x="3472" y="452"/>
                  </a:cubicBezTo>
                  <a:cubicBezTo>
                    <a:pt x="3472" y="403"/>
                    <a:pt x="3464" y="362"/>
                    <a:pt x="3464" y="345"/>
                  </a:cubicBezTo>
                  <a:cubicBezTo>
                    <a:pt x="3456" y="337"/>
                    <a:pt x="3415" y="321"/>
                    <a:pt x="3374" y="304"/>
                  </a:cubicBezTo>
                  <a:cubicBezTo>
                    <a:pt x="3341" y="296"/>
                    <a:pt x="3308" y="280"/>
                    <a:pt x="3284" y="263"/>
                  </a:cubicBezTo>
                  <a:cubicBezTo>
                    <a:pt x="3259" y="239"/>
                    <a:pt x="3218" y="157"/>
                    <a:pt x="3177" y="83"/>
                  </a:cubicBezTo>
                  <a:lnTo>
                    <a:pt x="3177" y="83"/>
                  </a:lnTo>
                  <a:cubicBezTo>
                    <a:pt x="3161" y="50"/>
                    <a:pt x="3144" y="25"/>
                    <a:pt x="3136" y="1"/>
                  </a:cubicBezTo>
                  <a:lnTo>
                    <a:pt x="3079" y="58"/>
                  </a:lnTo>
                  <a:cubicBezTo>
                    <a:pt x="2964" y="173"/>
                    <a:pt x="2865" y="272"/>
                    <a:pt x="2824" y="296"/>
                  </a:cubicBezTo>
                  <a:cubicBezTo>
                    <a:pt x="2750" y="337"/>
                    <a:pt x="2668" y="313"/>
                    <a:pt x="2561" y="272"/>
                  </a:cubicBezTo>
                  <a:cubicBezTo>
                    <a:pt x="2520" y="263"/>
                    <a:pt x="2471" y="247"/>
                    <a:pt x="2422" y="231"/>
                  </a:cubicBezTo>
                  <a:cubicBezTo>
                    <a:pt x="2332" y="214"/>
                    <a:pt x="2250" y="239"/>
                    <a:pt x="2184" y="263"/>
                  </a:cubicBezTo>
                  <a:cubicBezTo>
                    <a:pt x="2143" y="280"/>
                    <a:pt x="2102" y="296"/>
                    <a:pt x="2061" y="296"/>
                  </a:cubicBezTo>
                  <a:cubicBezTo>
                    <a:pt x="2003" y="296"/>
                    <a:pt x="1962" y="345"/>
                    <a:pt x="1938" y="386"/>
                  </a:cubicBezTo>
                  <a:lnTo>
                    <a:pt x="1938" y="386"/>
                  </a:lnTo>
                  <a:cubicBezTo>
                    <a:pt x="1921" y="403"/>
                    <a:pt x="1905" y="419"/>
                    <a:pt x="1897" y="436"/>
                  </a:cubicBezTo>
                  <a:cubicBezTo>
                    <a:pt x="1848" y="485"/>
                    <a:pt x="1765" y="452"/>
                    <a:pt x="1708" y="428"/>
                  </a:cubicBezTo>
                  <a:cubicBezTo>
                    <a:pt x="1700" y="428"/>
                    <a:pt x="1692" y="419"/>
                    <a:pt x="1683" y="419"/>
                  </a:cubicBezTo>
                  <a:lnTo>
                    <a:pt x="1683" y="419"/>
                  </a:lnTo>
                  <a:cubicBezTo>
                    <a:pt x="1642" y="403"/>
                    <a:pt x="1626" y="370"/>
                    <a:pt x="1601" y="329"/>
                  </a:cubicBezTo>
                  <a:cubicBezTo>
                    <a:pt x="1593" y="296"/>
                    <a:pt x="1577" y="263"/>
                    <a:pt x="1552" y="255"/>
                  </a:cubicBezTo>
                  <a:cubicBezTo>
                    <a:pt x="1536" y="247"/>
                    <a:pt x="1511" y="272"/>
                    <a:pt x="1486" y="296"/>
                  </a:cubicBezTo>
                  <a:cubicBezTo>
                    <a:pt x="1445" y="337"/>
                    <a:pt x="1404" y="378"/>
                    <a:pt x="1347" y="395"/>
                  </a:cubicBezTo>
                  <a:cubicBezTo>
                    <a:pt x="1273" y="411"/>
                    <a:pt x="1199" y="370"/>
                    <a:pt x="1142" y="337"/>
                  </a:cubicBezTo>
                  <a:lnTo>
                    <a:pt x="1142" y="337"/>
                  </a:lnTo>
                  <a:cubicBezTo>
                    <a:pt x="1109" y="321"/>
                    <a:pt x="1084" y="304"/>
                    <a:pt x="1076" y="304"/>
                  </a:cubicBezTo>
                  <a:cubicBezTo>
                    <a:pt x="1051" y="313"/>
                    <a:pt x="986" y="395"/>
                    <a:pt x="937" y="452"/>
                  </a:cubicBezTo>
                  <a:lnTo>
                    <a:pt x="928" y="460"/>
                  </a:lnTo>
                  <a:cubicBezTo>
                    <a:pt x="937" y="469"/>
                    <a:pt x="937" y="469"/>
                    <a:pt x="937" y="469"/>
                  </a:cubicBezTo>
                  <a:lnTo>
                    <a:pt x="937" y="469"/>
                  </a:lnTo>
                  <a:cubicBezTo>
                    <a:pt x="945" y="510"/>
                    <a:pt x="920" y="559"/>
                    <a:pt x="904" y="608"/>
                  </a:cubicBezTo>
                  <a:cubicBezTo>
                    <a:pt x="887" y="657"/>
                    <a:pt x="871" y="707"/>
                    <a:pt x="863" y="748"/>
                  </a:cubicBezTo>
                  <a:cubicBezTo>
                    <a:pt x="863" y="789"/>
                    <a:pt x="871" y="846"/>
                    <a:pt x="879" y="903"/>
                  </a:cubicBezTo>
                  <a:cubicBezTo>
                    <a:pt x="896" y="977"/>
                    <a:pt x="912" y="1043"/>
                    <a:pt x="896" y="1084"/>
                  </a:cubicBezTo>
                  <a:cubicBezTo>
                    <a:pt x="896" y="1100"/>
                    <a:pt x="887" y="1117"/>
                    <a:pt x="879" y="1125"/>
                  </a:cubicBezTo>
                  <a:cubicBezTo>
                    <a:pt x="863" y="1174"/>
                    <a:pt x="846" y="1224"/>
                    <a:pt x="854" y="1232"/>
                  </a:cubicBezTo>
                  <a:cubicBezTo>
                    <a:pt x="863" y="1232"/>
                    <a:pt x="896" y="1248"/>
                    <a:pt x="928" y="1265"/>
                  </a:cubicBezTo>
                  <a:cubicBezTo>
                    <a:pt x="1035" y="1297"/>
                    <a:pt x="1175" y="1355"/>
                    <a:pt x="1175" y="1429"/>
                  </a:cubicBezTo>
                  <a:lnTo>
                    <a:pt x="1175" y="1429"/>
                  </a:lnTo>
                  <a:lnTo>
                    <a:pt x="1175" y="1429"/>
                  </a:lnTo>
                  <a:cubicBezTo>
                    <a:pt x="1175" y="1503"/>
                    <a:pt x="1183" y="1593"/>
                    <a:pt x="1027" y="1732"/>
                  </a:cubicBezTo>
                  <a:cubicBezTo>
                    <a:pt x="978" y="1773"/>
                    <a:pt x="887" y="1847"/>
                    <a:pt x="789" y="1929"/>
                  </a:cubicBezTo>
                  <a:cubicBezTo>
                    <a:pt x="592" y="2093"/>
                    <a:pt x="346" y="2290"/>
                    <a:pt x="313" y="2356"/>
                  </a:cubicBezTo>
                  <a:cubicBezTo>
                    <a:pt x="280" y="2414"/>
                    <a:pt x="264" y="2545"/>
                    <a:pt x="247" y="2652"/>
                  </a:cubicBezTo>
                  <a:cubicBezTo>
                    <a:pt x="231" y="2734"/>
                    <a:pt x="223" y="2807"/>
                    <a:pt x="206" y="2832"/>
                  </a:cubicBezTo>
                  <a:cubicBezTo>
                    <a:pt x="190" y="2865"/>
                    <a:pt x="173" y="2939"/>
                    <a:pt x="149" y="3029"/>
                  </a:cubicBezTo>
                  <a:cubicBezTo>
                    <a:pt x="132" y="3086"/>
                    <a:pt x="116" y="3152"/>
                    <a:pt x="99" y="3210"/>
                  </a:cubicBezTo>
                  <a:cubicBezTo>
                    <a:pt x="75" y="3292"/>
                    <a:pt x="50" y="3382"/>
                    <a:pt x="26" y="3464"/>
                  </a:cubicBezTo>
                  <a:cubicBezTo>
                    <a:pt x="9" y="3546"/>
                    <a:pt x="1" y="3628"/>
                    <a:pt x="1" y="3702"/>
                  </a:cubicBezTo>
                  <a:cubicBezTo>
                    <a:pt x="9" y="3743"/>
                    <a:pt x="1" y="3784"/>
                    <a:pt x="1" y="3817"/>
                  </a:cubicBezTo>
                  <a:cubicBezTo>
                    <a:pt x="1" y="3874"/>
                    <a:pt x="1" y="3915"/>
                    <a:pt x="9" y="3915"/>
                  </a:cubicBezTo>
                  <a:cubicBezTo>
                    <a:pt x="26" y="3924"/>
                    <a:pt x="42" y="3907"/>
                    <a:pt x="67" y="3899"/>
                  </a:cubicBezTo>
                  <a:cubicBezTo>
                    <a:pt x="99" y="3883"/>
                    <a:pt x="141" y="3866"/>
                    <a:pt x="173" y="3891"/>
                  </a:cubicBezTo>
                  <a:cubicBezTo>
                    <a:pt x="182" y="3899"/>
                    <a:pt x="198" y="3907"/>
                    <a:pt x="206" y="3915"/>
                  </a:cubicBezTo>
                  <a:cubicBezTo>
                    <a:pt x="247" y="3940"/>
                    <a:pt x="296" y="3981"/>
                    <a:pt x="305" y="3973"/>
                  </a:cubicBezTo>
                  <a:cubicBezTo>
                    <a:pt x="321" y="3956"/>
                    <a:pt x="354" y="3915"/>
                    <a:pt x="395" y="3866"/>
                  </a:cubicBezTo>
                  <a:cubicBezTo>
                    <a:pt x="444" y="3809"/>
                    <a:pt x="493" y="3751"/>
                    <a:pt x="526" y="3727"/>
                  </a:cubicBezTo>
                  <a:lnTo>
                    <a:pt x="526" y="3727"/>
                  </a:lnTo>
                  <a:lnTo>
                    <a:pt x="526" y="3727"/>
                  </a:lnTo>
                  <a:lnTo>
                    <a:pt x="526" y="3727"/>
                  </a:lnTo>
                  <a:lnTo>
                    <a:pt x="526" y="3727"/>
                  </a:lnTo>
                  <a:cubicBezTo>
                    <a:pt x="534" y="3727"/>
                    <a:pt x="551" y="3727"/>
                    <a:pt x="559" y="3727"/>
                  </a:cubicBezTo>
                  <a:cubicBezTo>
                    <a:pt x="584" y="3718"/>
                    <a:pt x="625" y="3710"/>
                    <a:pt x="674" y="3702"/>
                  </a:cubicBezTo>
                  <a:cubicBezTo>
                    <a:pt x="740" y="3694"/>
                    <a:pt x="830" y="3694"/>
                    <a:pt x="904" y="3686"/>
                  </a:cubicBezTo>
                  <a:cubicBezTo>
                    <a:pt x="953" y="3686"/>
                    <a:pt x="1043" y="3686"/>
                    <a:pt x="1142" y="3686"/>
                  </a:cubicBezTo>
                  <a:cubicBezTo>
                    <a:pt x="1298" y="3686"/>
                    <a:pt x="1478" y="3677"/>
                    <a:pt x="1568" y="3677"/>
                  </a:cubicBezTo>
                  <a:cubicBezTo>
                    <a:pt x="1568" y="3677"/>
                    <a:pt x="1577" y="3677"/>
                    <a:pt x="1585" y="3677"/>
                  </a:cubicBezTo>
                  <a:cubicBezTo>
                    <a:pt x="1577" y="3603"/>
                    <a:pt x="1560" y="3530"/>
                    <a:pt x="1560" y="3472"/>
                  </a:cubicBezTo>
                  <a:cubicBezTo>
                    <a:pt x="1560" y="3390"/>
                    <a:pt x="1675" y="3333"/>
                    <a:pt x="1733" y="325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74"/>
            <p:cNvSpPr/>
            <p:nvPr/>
          </p:nvSpPr>
          <p:spPr>
            <a:xfrm>
              <a:off x="4244625" y="2832350"/>
              <a:ext cx="139550" cy="166725"/>
            </a:xfrm>
            <a:custGeom>
              <a:avLst/>
              <a:gdLst/>
              <a:ahLst/>
              <a:cxnLst/>
              <a:rect l="l" t="t" r="r" b="b"/>
              <a:pathLst>
                <a:path w="5582" h="6669" extrusionOk="0">
                  <a:moveTo>
                    <a:pt x="933" y="1"/>
                  </a:moveTo>
                  <a:cubicBezTo>
                    <a:pt x="839" y="1"/>
                    <a:pt x="740" y="2"/>
                    <a:pt x="649" y="4"/>
                  </a:cubicBezTo>
                  <a:cubicBezTo>
                    <a:pt x="502" y="4"/>
                    <a:pt x="378" y="12"/>
                    <a:pt x="337" y="29"/>
                  </a:cubicBezTo>
                  <a:cubicBezTo>
                    <a:pt x="288" y="54"/>
                    <a:pt x="165" y="168"/>
                    <a:pt x="50" y="292"/>
                  </a:cubicBezTo>
                  <a:cubicBezTo>
                    <a:pt x="67" y="316"/>
                    <a:pt x="83" y="357"/>
                    <a:pt x="108" y="390"/>
                  </a:cubicBezTo>
                  <a:cubicBezTo>
                    <a:pt x="140" y="464"/>
                    <a:pt x="182" y="538"/>
                    <a:pt x="198" y="554"/>
                  </a:cubicBezTo>
                  <a:cubicBezTo>
                    <a:pt x="206" y="562"/>
                    <a:pt x="239" y="571"/>
                    <a:pt x="264" y="579"/>
                  </a:cubicBezTo>
                  <a:cubicBezTo>
                    <a:pt x="321" y="603"/>
                    <a:pt x="378" y="620"/>
                    <a:pt x="395" y="669"/>
                  </a:cubicBezTo>
                  <a:cubicBezTo>
                    <a:pt x="403" y="694"/>
                    <a:pt x="403" y="735"/>
                    <a:pt x="403" y="792"/>
                  </a:cubicBezTo>
                  <a:cubicBezTo>
                    <a:pt x="411" y="899"/>
                    <a:pt x="420" y="1055"/>
                    <a:pt x="444" y="1071"/>
                  </a:cubicBezTo>
                  <a:cubicBezTo>
                    <a:pt x="477" y="1104"/>
                    <a:pt x="592" y="1252"/>
                    <a:pt x="674" y="1375"/>
                  </a:cubicBezTo>
                  <a:cubicBezTo>
                    <a:pt x="731" y="1457"/>
                    <a:pt x="772" y="1531"/>
                    <a:pt x="756" y="1564"/>
                  </a:cubicBezTo>
                  <a:cubicBezTo>
                    <a:pt x="748" y="1580"/>
                    <a:pt x="740" y="1596"/>
                    <a:pt x="731" y="1613"/>
                  </a:cubicBezTo>
                  <a:cubicBezTo>
                    <a:pt x="707" y="1654"/>
                    <a:pt x="690" y="1695"/>
                    <a:pt x="690" y="1703"/>
                  </a:cubicBezTo>
                  <a:cubicBezTo>
                    <a:pt x="715" y="1744"/>
                    <a:pt x="764" y="1810"/>
                    <a:pt x="764" y="1884"/>
                  </a:cubicBezTo>
                  <a:cubicBezTo>
                    <a:pt x="764" y="1916"/>
                    <a:pt x="707" y="2064"/>
                    <a:pt x="641" y="2220"/>
                  </a:cubicBezTo>
                  <a:cubicBezTo>
                    <a:pt x="567" y="2384"/>
                    <a:pt x="477" y="2557"/>
                    <a:pt x="428" y="2630"/>
                  </a:cubicBezTo>
                  <a:cubicBezTo>
                    <a:pt x="387" y="2696"/>
                    <a:pt x="296" y="2827"/>
                    <a:pt x="214" y="2942"/>
                  </a:cubicBezTo>
                  <a:cubicBezTo>
                    <a:pt x="132" y="3057"/>
                    <a:pt x="50" y="3156"/>
                    <a:pt x="34" y="3180"/>
                  </a:cubicBezTo>
                  <a:cubicBezTo>
                    <a:pt x="17" y="3197"/>
                    <a:pt x="9" y="3238"/>
                    <a:pt x="1" y="3295"/>
                  </a:cubicBezTo>
                  <a:cubicBezTo>
                    <a:pt x="9" y="3303"/>
                    <a:pt x="9" y="3312"/>
                    <a:pt x="9" y="3320"/>
                  </a:cubicBezTo>
                  <a:cubicBezTo>
                    <a:pt x="2" y="3350"/>
                    <a:pt x="123" y="3503"/>
                    <a:pt x="185" y="3503"/>
                  </a:cubicBezTo>
                  <a:cubicBezTo>
                    <a:pt x="190" y="3503"/>
                    <a:pt x="194" y="3502"/>
                    <a:pt x="198" y="3500"/>
                  </a:cubicBezTo>
                  <a:cubicBezTo>
                    <a:pt x="255" y="3476"/>
                    <a:pt x="420" y="3369"/>
                    <a:pt x="510" y="3361"/>
                  </a:cubicBezTo>
                  <a:cubicBezTo>
                    <a:pt x="512" y="3361"/>
                    <a:pt x="515" y="3360"/>
                    <a:pt x="517" y="3360"/>
                  </a:cubicBezTo>
                  <a:cubicBezTo>
                    <a:pt x="603" y="3360"/>
                    <a:pt x="657" y="3493"/>
                    <a:pt x="649" y="3533"/>
                  </a:cubicBezTo>
                  <a:cubicBezTo>
                    <a:pt x="641" y="3554"/>
                    <a:pt x="602" y="3556"/>
                    <a:pt x="556" y="3556"/>
                  </a:cubicBezTo>
                  <a:cubicBezTo>
                    <a:pt x="544" y="3556"/>
                    <a:pt x="532" y="3556"/>
                    <a:pt x="520" y="3556"/>
                  </a:cubicBezTo>
                  <a:cubicBezTo>
                    <a:pt x="484" y="3556"/>
                    <a:pt x="447" y="3557"/>
                    <a:pt x="420" y="3566"/>
                  </a:cubicBezTo>
                  <a:cubicBezTo>
                    <a:pt x="337" y="3591"/>
                    <a:pt x="387" y="3664"/>
                    <a:pt x="329" y="3722"/>
                  </a:cubicBezTo>
                  <a:cubicBezTo>
                    <a:pt x="315" y="3736"/>
                    <a:pt x="300" y="3741"/>
                    <a:pt x="286" y="3741"/>
                  </a:cubicBezTo>
                  <a:cubicBezTo>
                    <a:pt x="245" y="3741"/>
                    <a:pt x="205" y="3703"/>
                    <a:pt x="170" y="3703"/>
                  </a:cubicBezTo>
                  <a:cubicBezTo>
                    <a:pt x="165" y="3703"/>
                    <a:pt x="161" y="3704"/>
                    <a:pt x="157" y="3706"/>
                  </a:cubicBezTo>
                  <a:cubicBezTo>
                    <a:pt x="116" y="3722"/>
                    <a:pt x="75" y="3812"/>
                    <a:pt x="67" y="3878"/>
                  </a:cubicBezTo>
                  <a:cubicBezTo>
                    <a:pt x="58" y="3952"/>
                    <a:pt x="124" y="3985"/>
                    <a:pt x="99" y="4067"/>
                  </a:cubicBezTo>
                  <a:cubicBezTo>
                    <a:pt x="264" y="4132"/>
                    <a:pt x="510" y="4264"/>
                    <a:pt x="789" y="4411"/>
                  </a:cubicBezTo>
                  <a:cubicBezTo>
                    <a:pt x="1454" y="4772"/>
                    <a:pt x="2266" y="5257"/>
                    <a:pt x="2340" y="5314"/>
                  </a:cubicBezTo>
                  <a:cubicBezTo>
                    <a:pt x="2381" y="5339"/>
                    <a:pt x="2422" y="5371"/>
                    <a:pt x="2471" y="5404"/>
                  </a:cubicBezTo>
                  <a:cubicBezTo>
                    <a:pt x="2570" y="5470"/>
                    <a:pt x="2668" y="5527"/>
                    <a:pt x="2701" y="5609"/>
                  </a:cubicBezTo>
                  <a:cubicBezTo>
                    <a:pt x="2734" y="5675"/>
                    <a:pt x="2726" y="5733"/>
                    <a:pt x="2717" y="5790"/>
                  </a:cubicBezTo>
                  <a:cubicBezTo>
                    <a:pt x="2709" y="5831"/>
                    <a:pt x="2701" y="5872"/>
                    <a:pt x="2717" y="5913"/>
                  </a:cubicBezTo>
                  <a:cubicBezTo>
                    <a:pt x="2726" y="5962"/>
                    <a:pt x="3161" y="6241"/>
                    <a:pt x="3497" y="6463"/>
                  </a:cubicBezTo>
                  <a:cubicBezTo>
                    <a:pt x="3620" y="6545"/>
                    <a:pt x="3727" y="6619"/>
                    <a:pt x="3809" y="6668"/>
                  </a:cubicBezTo>
                  <a:cubicBezTo>
                    <a:pt x="3850" y="6602"/>
                    <a:pt x="3907" y="6611"/>
                    <a:pt x="3973" y="6561"/>
                  </a:cubicBezTo>
                  <a:cubicBezTo>
                    <a:pt x="4039" y="6496"/>
                    <a:pt x="4039" y="6520"/>
                    <a:pt x="4055" y="6455"/>
                  </a:cubicBezTo>
                  <a:cubicBezTo>
                    <a:pt x="4063" y="6381"/>
                    <a:pt x="4088" y="6340"/>
                    <a:pt x="4088" y="6282"/>
                  </a:cubicBezTo>
                  <a:cubicBezTo>
                    <a:pt x="4088" y="6225"/>
                    <a:pt x="4039" y="6250"/>
                    <a:pt x="4039" y="6209"/>
                  </a:cubicBezTo>
                  <a:cubicBezTo>
                    <a:pt x="4039" y="6176"/>
                    <a:pt x="4129" y="6184"/>
                    <a:pt x="4178" y="6168"/>
                  </a:cubicBezTo>
                  <a:cubicBezTo>
                    <a:pt x="4236" y="6151"/>
                    <a:pt x="4227" y="6094"/>
                    <a:pt x="4244" y="6044"/>
                  </a:cubicBezTo>
                  <a:cubicBezTo>
                    <a:pt x="4268" y="5995"/>
                    <a:pt x="4186" y="5930"/>
                    <a:pt x="4186" y="5880"/>
                  </a:cubicBezTo>
                  <a:cubicBezTo>
                    <a:pt x="4178" y="5839"/>
                    <a:pt x="4351" y="5774"/>
                    <a:pt x="4424" y="5700"/>
                  </a:cubicBezTo>
                  <a:cubicBezTo>
                    <a:pt x="4498" y="5626"/>
                    <a:pt x="4498" y="5355"/>
                    <a:pt x="4531" y="5240"/>
                  </a:cubicBezTo>
                  <a:cubicBezTo>
                    <a:pt x="4546" y="5189"/>
                    <a:pt x="4571" y="5177"/>
                    <a:pt x="4603" y="5177"/>
                  </a:cubicBezTo>
                  <a:cubicBezTo>
                    <a:pt x="4632" y="5177"/>
                    <a:pt x="4666" y="5188"/>
                    <a:pt x="4700" y="5188"/>
                  </a:cubicBezTo>
                  <a:cubicBezTo>
                    <a:pt x="4712" y="5188"/>
                    <a:pt x="4724" y="5186"/>
                    <a:pt x="4736" y="5183"/>
                  </a:cubicBezTo>
                  <a:cubicBezTo>
                    <a:pt x="4827" y="5166"/>
                    <a:pt x="4794" y="5076"/>
                    <a:pt x="4835" y="5027"/>
                  </a:cubicBezTo>
                  <a:cubicBezTo>
                    <a:pt x="4876" y="4978"/>
                    <a:pt x="5032" y="4986"/>
                    <a:pt x="5056" y="4945"/>
                  </a:cubicBezTo>
                  <a:cubicBezTo>
                    <a:pt x="5089" y="4912"/>
                    <a:pt x="4982" y="4871"/>
                    <a:pt x="4966" y="4854"/>
                  </a:cubicBezTo>
                  <a:cubicBezTo>
                    <a:pt x="4950" y="4830"/>
                    <a:pt x="4982" y="4764"/>
                    <a:pt x="5023" y="4707"/>
                  </a:cubicBezTo>
                  <a:cubicBezTo>
                    <a:pt x="5035" y="4689"/>
                    <a:pt x="5045" y="4682"/>
                    <a:pt x="5056" y="4682"/>
                  </a:cubicBezTo>
                  <a:cubicBezTo>
                    <a:pt x="5080" y="4682"/>
                    <a:pt x="5109" y="4711"/>
                    <a:pt x="5165" y="4711"/>
                  </a:cubicBezTo>
                  <a:cubicBezTo>
                    <a:pt x="5177" y="4711"/>
                    <a:pt x="5190" y="4710"/>
                    <a:pt x="5204" y="4707"/>
                  </a:cubicBezTo>
                  <a:cubicBezTo>
                    <a:pt x="5286" y="4690"/>
                    <a:pt x="5393" y="4616"/>
                    <a:pt x="5450" y="4551"/>
                  </a:cubicBezTo>
                  <a:lnTo>
                    <a:pt x="5401" y="4477"/>
                  </a:lnTo>
                  <a:cubicBezTo>
                    <a:pt x="5278" y="4305"/>
                    <a:pt x="5097" y="4050"/>
                    <a:pt x="5065" y="3993"/>
                  </a:cubicBezTo>
                  <a:cubicBezTo>
                    <a:pt x="5023" y="3911"/>
                    <a:pt x="5032" y="1613"/>
                    <a:pt x="5032" y="1301"/>
                  </a:cubicBezTo>
                  <a:lnTo>
                    <a:pt x="5032" y="1268"/>
                  </a:lnTo>
                  <a:cubicBezTo>
                    <a:pt x="5032" y="1211"/>
                    <a:pt x="5286" y="907"/>
                    <a:pt x="5426" y="735"/>
                  </a:cubicBezTo>
                  <a:cubicBezTo>
                    <a:pt x="5475" y="677"/>
                    <a:pt x="5508" y="636"/>
                    <a:pt x="5516" y="620"/>
                  </a:cubicBezTo>
                  <a:cubicBezTo>
                    <a:pt x="5540" y="595"/>
                    <a:pt x="5565" y="530"/>
                    <a:pt x="5582" y="480"/>
                  </a:cubicBezTo>
                  <a:lnTo>
                    <a:pt x="5582" y="480"/>
                  </a:lnTo>
                  <a:cubicBezTo>
                    <a:pt x="5532" y="488"/>
                    <a:pt x="5475" y="497"/>
                    <a:pt x="5417" y="505"/>
                  </a:cubicBezTo>
                  <a:cubicBezTo>
                    <a:pt x="5327" y="505"/>
                    <a:pt x="5237" y="505"/>
                    <a:pt x="5196" y="497"/>
                  </a:cubicBezTo>
                  <a:cubicBezTo>
                    <a:pt x="5147" y="480"/>
                    <a:pt x="5081" y="423"/>
                    <a:pt x="5023" y="365"/>
                  </a:cubicBezTo>
                  <a:cubicBezTo>
                    <a:pt x="4958" y="308"/>
                    <a:pt x="4900" y="259"/>
                    <a:pt x="4900" y="259"/>
                  </a:cubicBezTo>
                  <a:cubicBezTo>
                    <a:pt x="4876" y="259"/>
                    <a:pt x="4736" y="341"/>
                    <a:pt x="4597" y="415"/>
                  </a:cubicBezTo>
                  <a:cubicBezTo>
                    <a:pt x="4465" y="488"/>
                    <a:pt x="4326" y="562"/>
                    <a:pt x="4293" y="579"/>
                  </a:cubicBezTo>
                  <a:cubicBezTo>
                    <a:pt x="4260" y="587"/>
                    <a:pt x="4219" y="661"/>
                    <a:pt x="4170" y="726"/>
                  </a:cubicBezTo>
                  <a:cubicBezTo>
                    <a:pt x="4137" y="776"/>
                    <a:pt x="4104" y="833"/>
                    <a:pt x="4071" y="858"/>
                  </a:cubicBezTo>
                  <a:cubicBezTo>
                    <a:pt x="4051" y="879"/>
                    <a:pt x="4021" y="886"/>
                    <a:pt x="3987" y="886"/>
                  </a:cubicBezTo>
                  <a:cubicBezTo>
                    <a:pt x="3940" y="886"/>
                    <a:pt x="3886" y="872"/>
                    <a:pt x="3833" y="858"/>
                  </a:cubicBezTo>
                  <a:cubicBezTo>
                    <a:pt x="3784" y="841"/>
                    <a:pt x="3743" y="833"/>
                    <a:pt x="3719" y="833"/>
                  </a:cubicBezTo>
                  <a:cubicBezTo>
                    <a:pt x="3669" y="833"/>
                    <a:pt x="3530" y="817"/>
                    <a:pt x="3382" y="800"/>
                  </a:cubicBezTo>
                  <a:cubicBezTo>
                    <a:pt x="3234" y="784"/>
                    <a:pt x="3078" y="768"/>
                    <a:pt x="2996" y="768"/>
                  </a:cubicBezTo>
                  <a:cubicBezTo>
                    <a:pt x="2882" y="759"/>
                    <a:pt x="2537" y="530"/>
                    <a:pt x="2274" y="349"/>
                  </a:cubicBezTo>
                  <a:cubicBezTo>
                    <a:pt x="2118" y="250"/>
                    <a:pt x="1995" y="168"/>
                    <a:pt x="1971" y="168"/>
                  </a:cubicBezTo>
                  <a:cubicBezTo>
                    <a:pt x="1938" y="160"/>
                    <a:pt x="1856" y="160"/>
                    <a:pt x="1774" y="160"/>
                  </a:cubicBezTo>
                  <a:cubicBezTo>
                    <a:pt x="1667" y="160"/>
                    <a:pt x="1568" y="152"/>
                    <a:pt x="1519" y="144"/>
                  </a:cubicBezTo>
                  <a:cubicBezTo>
                    <a:pt x="1478" y="127"/>
                    <a:pt x="1445" y="103"/>
                    <a:pt x="1421" y="70"/>
                  </a:cubicBezTo>
                  <a:cubicBezTo>
                    <a:pt x="1388" y="37"/>
                    <a:pt x="1363" y="4"/>
                    <a:pt x="1330" y="4"/>
                  </a:cubicBezTo>
                  <a:cubicBezTo>
                    <a:pt x="1292" y="4"/>
                    <a:pt x="1123" y="1"/>
                    <a:pt x="93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74"/>
            <p:cNvSpPr/>
            <p:nvPr/>
          </p:nvSpPr>
          <p:spPr>
            <a:xfrm>
              <a:off x="4244625" y="2832250"/>
              <a:ext cx="139550" cy="166825"/>
            </a:xfrm>
            <a:custGeom>
              <a:avLst/>
              <a:gdLst/>
              <a:ahLst/>
              <a:cxnLst/>
              <a:rect l="l" t="t" r="r" b="b"/>
              <a:pathLst>
                <a:path w="5582" h="6673" fill="none" extrusionOk="0">
                  <a:moveTo>
                    <a:pt x="5516" y="624"/>
                  </a:moveTo>
                  <a:cubicBezTo>
                    <a:pt x="5540" y="599"/>
                    <a:pt x="5565" y="534"/>
                    <a:pt x="5582" y="484"/>
                  </a:cubicBezTo>
                  <a:cubicBezTo>
                    <a:pt x="5532" y="492"/>
                    <a:pt x="5475" y="501"/>
                    <a:pt x="5417" y="509"/>
                  </a:cubicBezTo>
                  <a:cubicBezTo>
                    <a:pt x="5327" y="509"/>
                    <a:pt x="5237" y="509"/>
                    <a:pt x="5196" y="501"/>
                  </a:cubicBezTo>
                  <a:cubicBezTo>
                    <a:pt x="5147" y="484"/>
                    <a:pt x="5081" y="427"/>
                    <a:pt x="5023" y="369"/>
                  </a:cubicBezTo>
                  <a:cubicBezTo>
                    <a:pt x="4958" y="312"/>
                    <a:pt x="4900" y="263"/>
                    <a:pt x="4900" y="263"/>
                  </a:cubicBezTo>
                  <a:cubicBezTo>
                    <a:pt x="4876" y="263"/>
                    <a:pt x="4736" y="345"/>
                    <a:pt x="4597" y="419"/>
                  </a:cubicBezTo>
                  <a:cubicBezTo>
                    <a:pt x="4465" y="492"/>
                    <a:pt x="4326" y="566"/>
                    <a:pt x="4293" y="583"/>
                  </a:cubicBezTo>
                  <a:cubicBezTo>
                    <a:pt x="4260" y="591"/>
                    <a:pt x="4219" y="665"/>
                    <a:pt x="4170" y="730"/>
                  </a:cubicBezTo>
                  <a:cubicBezTo>
                    <a:pt x="4137" y="780"/>
                    <a:pt x="4104" y="837"/>
                    <a:pt x="4071" y="862"/>
                  </a:cubicBezTo>
                  <a:cubicBezTo>
                    <a:pt x="4022" y="911"/>
                    <a:pt x="3924" y="886"/>
                    <a:pt x="3833" y="862"/>
                  </a:cubicBezTo>
                  <a:cubicBezTo>
                    <a:pt x="3784" y="845"/>
                    <a:pt x="3743" y="837"/>
                    <a:pt x="3719" y="837"/>
                  </a:cubicBezTo>
                  <a:cubicBezTo>
                    <a:pt x="3669" y="837"/>
                    <a:pt x="3530" y="821"/>
                    <a:pt x="3382" y="804"/>
                  </a:cubicBezTo>
                  <a:cubicBezTo>
                    <a:pt x="3234" y="788"/>
                    <a:pt x="3078" y="772"/>
                    <a:pt x="2996" y="772"/>
                  </a:cubicBezTo>
                  <a:cubicBezTo>
                    <a:pt x="2882" y="763"/>
                    <a:pt x="2537" y="534"/>
                    <a:pt x="2274" y="353"/>
                  </a:cubicBezTo>
                  <a:cubicBezTo>
                    <a:pt x="2118" y="254"/>
                    <a:pt x="1995" y="172"/>
                    <a:pt x="1971" y="172"/>
                  </a:cubicBezTo>
                  <a:cubicBezTo>
                    <a:pt x="1938" y="164"/>
                    <a:pt x="1856" y="164"/>
                    <a:pt x="1774" y="164"/>
                  </a:cubicBezTo>
                  <a:cubicBezTo>
                    <a:pt x="1667" y="164"/>
                    <a:pt x="1568" y="156"/>
                    <a:pt x="1519" y="148"/>
                  </a:cubicBezTo>
                  <a:cubicBezTo>
                    <a:pt x="1478" y="131"/>
                    <a:pt x="1445" y="107"/>
                    <a:pt x="1421" y="74"/>
                  </a:cubicBezTo>
                  <a:cubicBezTo>
                    <a:pt x="1388" y="41"/>
                    <a:pt x="1363" y="8"/>
                    <a:pt x="1330" y="8"/>
                  </a:cubicBezTo>
                  <a:cubicBezTo>
                    <a:pt x="1273" y="8"/>
                    <a:pt x="920" y="0"/>
                    <a:pt x="649" y="8"/>
                  </a:cubicBezTo>
                  <a:cubicBezTo>
                    <a:pt x="502" y="8"/>
                    <a:pt x="378" y="16"/>
                    <a:pt x="337" y="33"/>
                  </a:cubicBezTo>
                  <a:cubicBezTo>
                    <a:pt x="288" y="58"/>
                    <a:pt x="165" y="172"/>
                    <a:pt x="50" y="296"/>
                  </a:cubicBezTo>
                  <a:cubicBezTo>
                    <a:pt x="67" y="320"/>
                    <a:pt x="83" y="361"/>
                    <a:pt x="108" y="394"/>
                  </a:cubicBezTo>
                  <a:lnTo>
                    <a:pt x="108" y="394"/>
                  </a:lnTo>
                  <a:cubicBezTo>
                    <a:pt x="140" y="468"/>
                    <a:pt x="182" y="542"/>
                    <a:pt x="198" y="558"/>
                  </a:cubicBezTo>
                  <a:cubicBezTo>
                    <a:pt x="206" y="566"/>
                    <a:pt x="239" y="575"/>
                    <a:pt x="264" y="583"/>
                  </a:cubicBezTo>
                  <a:cubicBezTo>
                    <a:pt x="321" y="607"/>
                    <a:pt x="378" y="624"/>
                    <a:pt x="395" y="673"/>
                  </a:cubicBezTo>
                  <a:lnTo>
                    <a:pt x="395" y="673"/>
                  </a:lnTo>
                  <a:cubicBezTo>
                    <a:pt x="403" y="698"/>
                    <a:pt x="403" y="739"/>
                    <a:pt x="403" y="796"/>
                  </a:cubicBezTo>
                  <a:cubicBezTo>
                    <a:pt x="411" y="903"/>
                    <a:pt x="420" y="1059"/>
                    <a:pt x="444" y="1075"/>
                  </a:cubicBezTo>
                  <a:cubicBezTo>
                    <a:pt x="477" y="1108"/>
                    <a:pt x="592" y="1256"/>
                    <a:pt x="674" y="1379"/>
                  </a:cubicBezTo>
                  <a:lnTo>
                    <a:pt x="674" y="1379"/>
                  </a:lnTo>
                  <a:cubicBezTo>
                    <a:pt x="731" y="1461"/>
                    <a:pt x="772" y="1535"/>
                    <a:pt x="756" y="1568"/>
                  </a:cubicBezTo>
                  <a:cubicBezTo>
                    <a:pt x="748" y="1584"/>
                    <a:pt x="740" y="1600"/>
                    <a:pt x="731" y="1617"/>
                  </a:cubicBezTo>
                  <a:cubicBezTo>
                    <a:pt x="707" y="1658"/>
                    <a:pt x="690" y="1699"/>
                    <a:pt x="690" y="1707"/>
                  </a:cubicBezTo>
                  <a:lnTo>
                    <a:pt x="690" y="1707"/>
                  </a:lnTo>
                  <a:lnTo>
                    <a:pt x="690" y="1707"/>
                  </a:lnTo>
                  <a:lnTo>
                    <a:pt x="690" y="1707"/>
                  </a:lnTo>
                  <a:cubicBezTo>
                    <a:pt x="715" y="1748"/>
                    <a:pt x="764" y="1814"/>
                    <a:pt x="764" y="1888"/>
                  </a:cubicBezTo>
                  <a:cubicBezTo>
                    <a:pt x="764" y="1920"/>
                    <a:pt x="707" y="2068"/>
                    <a:pt x="641" y="2224"/>
                  </a:cubicBezTo>
                  <a:cubicBezTo>
                    <a:pt x="567" y="2388"/>
                    <a:pt x="477" y="2561"/>
                    <a:pt x="428" y="2634"/>
                  </a:cubicBezTo>
                  <a:cubicBezTo>
                    <a:pt x="387" y="2700"/>
                    <a:pt x="296" y="2831"/>
                    <a:pt x="214" y="2946"/>
                  </a:cubicBezTo>
                  <a:cubicBezTo>
                    <a:pt x="132" y="3061"/>
                    <a:pt x="50" y="3160"/>
                    <a:pt x="34" y="3184"/>
                  </a:cubicBezTo>
                  <a:cubicBezTo>
                    <a:pt x="17" y="3201"/>
                    <a:pt x="9" y="3242"/>
                    <a:pt x="1" y="3299"/>
                  </a:cubicBezTo>
                  <a:cubicBezTo>
                    <a:pt x="9" y="3307"/>
                    <a:pt x="9" y="3316"/>
                    <a:pt x="9" y="3324"/>
                  </a:cubicBezTo>
                  <a:cubicBezTo>
                    <a:pt x="1" y="3357"/>
                    <a:pt x="140" y="3529"/>
                    <a:pt x="198" y="3504"/>
                  </a:cubicBezTo>
                  <a:cubicBezTo>
                    <a:pt x="255" y="3480"/>
                    <a:pt x="420" y="3373"/>
                    <a:pt x="510" y="3365"/>
                  </a:cubicBezTo>
                  <a:cubicBezTo>
                    <a:pt x="600" y="3357"/>
                    <a:pt x="657" y="3496"/>
                    <a:pt x="649" y="3537"/>
                  </a:cubicBezTo>
                  <a:cubicBezTo>
                    <a:pt x="633" y="3578"/>
                    <a:pt x="493" y="3545"/>
                    <a:pt x="420" y="3570"/>
                  </a:cubicBezTo>
                  <a:cubicBezTo>
                    <a:pt x="337" y="3595"/>
                    <a:pt x="387" y="3668"/>
                    <a:pt x="329" y="3726"/>
                  </a:cubicBezTo>
                  <a:cubicBezTo>
                    <a:pt x="272" y="3783"/>
                    <a:pt x="206" y="3693"/>
                    <a:pt x="157" y="3710"/>
                  </a:cubicBezTo>
                  <a:cubicBezTo>
                    <a:pt x="116" y="3726"/>
                    <a:pt x="75" y="3816"/>
                    <a:pt x="67" y="3882"/>
                  </a:cubicBezTo>
                  <a:cubicBezTo>
                    <a:pt x="58" y="3956"/>
                    <a:pt x="124" y="3989"/>
                    <a:pt x="99" y="4071"/>
                  </a:cubicBezTo>
                  <a:cubicBezTo>
                    <a:pt x="99" y="4071"/>
                    <a:pt x="99" y="4071"/>
                    <a:pt x="99" y="4071"/>
                  </a:cubicBezTo>
                  <a:cubicBezTo>
                    <a:pt x="264" y="4136"/>
                    <a:pt x="510" y="4268"/>
                    <a:pt x="789" y="4415"/>
                  </a:cubicBezTo>
                  <a:cubicBezTo>
                    <a:pt x="1454" y="4776"/>
                    <a:pt x="2266" y="5261"/>
                    <a:pt x="2340" y="5318"/>
                  </a:cubicBezTo>
                  <a:cubicBezTo>
                    <a:pt x="2381" y="5343"/>
                    <a:pt x="2422" y="5375"/>
                    <a:pt x="2471" y="5408"/>
                  </a:cubicBezTo>
                  <a:cubicBezTo>
                    <a:pt x="2570" y="5474"/>
                    <a:pt x="2668" y="5531"/>
                    <a:pt x="2701" y="5613"/>
                  </a:cubicBezTo>
                  <a:cubicBezTo>
                    <a:pt x="2734" y="5679"/>
                    <a:pt x="2726" y="5737"/>
                    <a:pt x="2717" y="5794"/>
                  </a:cubicBezTo>
                  <a:cubicBezTo>
                    <a:pt x="2709" y="5835"/>
                    <a:pt x="2701" y="5876"/>
                    <a:pt x="2717" y="5917"/>
                  </a:cubicBezTo>
                  <a:cubicBezTo>
                    <a:pt x="2726" y="5966"/>
                    <a:pt x="3161" y="6245"/>
                    <a:pt x="3497" y="6467"/>
                  </a:cubicBezTo>
                  <a:cubicBezTo>
                    <a:pt x="3620" y="6549"/>
                    <a:pt x="3727" y="6623"/>
                    <a:pt x="3809" y="6672"/>
                  </a:cubicBezTo>
                  <a:cubicBezTo>
                    <a:pt x="3850" y="6606"/>
                    <a:pt x="3907" y="6615"/>
                    <a:pt x="3973" y="6565"/>
                  </a:cubicBezTo>
                  <a:cubicBezTo>
                    <a:pt x="4039" y="6500"/>
                    <a:pt x="4039" y="6524"/>
                    <a:pt x="4055" y="6459"/>
                  </a:cubicBezTo>
                  <a:cubicBezTo>
                    <a:pt x="4063" y="6385"/>
                    <a:pt x="4088" y="6344"/>
                    <a:pt x="4088" y="6286"/>
                  </a:cubicBezTo>
                  <a:cubicBezTo>
                    <a:pt x="4088" y="6229"/>
                    <a:pt x="4039" y="6254"/>
                    <a:pt x="4039" y="6213"/>
                  </a:cubicBezTo>
                  <a:cubicBezTo>
                    <a:pt x="4039" y="6180"/>
                    <a:pt x="4129" y="6188"/>
                    <a:pt x="4178" y="6172"/>
                  </a:cubicBezTo>
                  <a:cubicBezTo>
                    <a:pt x="4236" y="6155"/>
                    <a:pt x="4227" y="6098"/>
                    <a:pt x="4244" y="6048"/>
                  </a:cubicBezTo>
                  <a:cubicBezTo>
                    <a:pt x="4268" y="5999"/>
                    <a:pt x="4186" y="5934"/>
                    <a:pt x="4186" y="5884"/>
                  </a:cubicBezTo>
                  <a:cubicBezTo>
                    <a:pt x="4178" y="5843"/>
                    <a:pt x="4351" y="5778"/>
                    <a:pt x="4424" y="5704"/>
                  </a:cubicBezTo>
                  <a:cubicBezTo>
                    <a:pt x="4498" y="5630"/>
                    <a:pt x="4498" y="5359"/>
                    <a:pt x="4531" y="5244"/>
                  </a:cubicBezTo>
                  <a:cubicBezTo>
                    <a:pt x="4564" y="5129"/>
                    <a:pt x="4654" y="5211"/>
                    <a:pt x="4736" y="5187"/>
                  </a:cubicBezTo>
                  <a:cubicBezTo>
                    <a:pt x="4827" y="5170"/>
                    <a:pt x="4794" y="5080"/>
                    <a:pt x="4835" y="5031"/>
                  </a:cubicBezTo>
                  <a:cubicBezTo>
                    <a:pt x="4876" y="4982"/>
                    <a:pt x="5032" y="4990"/>
                    <a:pt x="5056" y="4949"/>
                  </a:cubicBezTo>
                  <a:cubicBezTo>
                    <a:pt x="5089" y="4916"/>
                    <a:pt x="4982" y="4875"/>
                    <a:pt x="4966" y="4858"/>
                  </a:cubicBezTo>
                  <a:cubicBezTo>
                    <a:pt x="4950" y="4834"/>
                    <a:pt x="4982" y="4768"/>
                    <a:pt x="5023" y="4711"/>
                  </a:cubicBezTo>
                  <a:cubicBezTo>
                    <a:pt x="5065" y="4645"/>
                    <a:pt x="5089" y="4735"/>
                    <a:pt x="5204" y="4711"/>
                  </a:cubicBezTo>
                  <a:cubicBezTo>
                    <a:pt x="5286" y="4694"/>
                    <a:pt x="5393" y="4620"/>
                    <a:pt x="5450" y="4555"/>
                  </a:cubicBezTo>
                  <a:lnTo>
                    <a:pt x="5401" y="4481"/>
                  </a:lnTo>
                  <a:cubicBezTo>
                    <a:pt x="5278" y="4309"/>
                    <a:pt x="5097" y="4054"/>
                    <a:pt x="5065" y="3997"/>
                  </a:cubicBezTo>
                  <a:cubicBezTo>
                    <a:pt x="5023" y="3915"/>
                    <a:pt x="5032" y="1617"/>
                    <a:pt x="5032" y="1305"/>
                  </a:cubicBezTo>
                  <a:lnTo>
                    <a:pt x="5032" y="1272"/>
                  </a:lnTo>
                  <a:lnTo>
                    <a:pt x="5032" y="1272"/>
                  </a:lnTo>
                  <a:cubicBezTo>
                    <a:pt x="5032" y="1215"/>
                    <a:pt x="5286" y="911"/>
                    <a:pt x="5426" y="739"/>
                  </a:cubicBezTo>
                  <a:cubicBezTo>
                    <a:pt x="5475" y="681"/>
                    <a:pt x="5508" y="640"/>
                    <a:pt x="5516" y="62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74"/>
            <p:cNvSpPr/>
            <p:nvPr/>
          </p:nvSpPr>
          <p:spPr>
            <a:xfrm>
              <a:off x="4205850" y="2913700"/>
              <a:ext cx="41275" cy="21975"/>
            </a:xfrm>
            <a:custGeom>
              <a:avLst/>
              <a:gdLst/>
              <a:ahLst/>
              <a:cxnLst/>
              <a:rect l="l" t="t" r="r" b="b"/>
              <a:pathLst>
                <a:path w="1651" h="879" extrusionOk="0">
                  <a:moveTo>
                    <a:pt x="1486" y="0"/>
                  </a:moveTo>
                  <a:cubicBezTo>
                    <a:pt x="1486" y="8"/>
                    <a:pt x="1486" y="25"/>
                    <a:pt x="1478" y="41"/>
                  </a:cubicBezTo>
                  <a:cubicBezTo>
                    <a:pt x="1470" y="82"/>
                    <a:pt x="1462" y="123"/>
                    <a:pt x="1453" y="172"/>
                  </a:cubicBezTo>
                  <a:cubicBezTo>
                    <a:pt x="1421" y="287"/>
                    <a:pt x="1453" y="648"/>
                    <a:pt x="1462" y="763"/>
                  </a:cubicBezTo>
                  <a:cubicBezTo>
                    <a:pt x="1314" y="763"/>
                    <a:pt x="977" y="755"/>
                    <a:pt x="657" y="755"/>
                  </a:cubicBezTo>
                  <a:cubicBezTo>
                    <a:pt x="370" y="755"/>
                    <a:pt x="99" y="755"/>
                    <a:pt x="1" y="763"/>
                  </a:cubicBezTo>
                  <a:cubicBezTo>
                    <a:pt x="9" y="780"/>
                    <a:pt x="9" y="804"/>
                    <a:pt x="9" y="829"/>
                  </a:cubicBezTo>
                  <a:cubicBezTo>
                    <a:pt x="58" y="825"/>
                    <a:pt x="149" y="823"/>
                    <a:pt x="262" y="823"/>
                  </a:cubicBezTo>
                  <a:cubicBezTo>
                    <a:pt x="376" y="823"/>
                    <a:pt x="514" y="825"/>
                    <a:pt x="657" y="829"/>
                  </a:cubicBezTo>
                  <a:cubicBezTo>
                    <a:pt x="1002" y="829"/>
                    <a:pt x="1380" y="829"/>
                    <a:pt x="1495" y="837"/>
                  </a:cubicBezTo>
                  <a:cubicBezTo>
                    <a:pt x="1519" y="837"/>
                    <a:pt x="1568" y="854"/>
                    <a:pt x="1626" y="878"/>
                  </a:cubicBezTo>
                  <a:cubicBezTo>
                    <a:pt x="1634" y="862"/>
                    <a:pt x="1642" y="837"/>
                    <a:pt x="1650" y="813"/>
                  </a:cubicBezTo>
                  <a:cubicBezTo>
                    <a:pt x="1601" y="796"/>
                    <a:pt x="1560" y="780"/>
                    <a:pt x="1527" y="772"/>
                  </a:cubicBezTo>
                  <a:cubicBezTo>
                    <a:pt x="1519" y="673"/>
                    <a:pt x="1486" y="296"/>
                    <a:pt x="1519" y="189"/>
                  </a:cubicBezTo>
                  <a:cubicBezTo>
                    <a:pt x="1527" y="140"/>
                    <a:pt x="1544" y="99"/>
                    <a:pt x="1544" y="49"/>
                  </a:cubicBezTo>
                  <a:cubicBezTo>
                    <a:pt x="1552" y="49"/>
                    <a:pt x="1552" y="49"/>
                    <a:pt x="1552" y="41"/>
                  </a:cubicBezTo>
                  <a:cubicBezTo>
                    <a:pt x="1536" y="33"/>
                    <a:pt x="1511" y="17"/>
                    <a:pt x="148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74"/>
            <p:cNvSpPr/>
            <p:nvPr/>
          </p:nvSpPr>
          <p:spPr>
            <a:xfrm>
              <a:off x="4205850" y="2913700"/>
              <a:ext cx="41275" cy="21975"/>
            </a:xfrm>
            <a:custGeom>
              <a:avLst/>
              <a:gdLst/>
              <a:ahLst/>
              <a:cxnLst/>
              <a:rect l="l" t="t" r="r" b="b"/>
              <a:pathLst>
                <a:path w="1651" h="879" fill="none" extrusionOk="0">
                  <a:moveTo>
                    <a:pt x="1519" y="189"/>
                  </a:moveTo>
                  <a:cubicBezTo>
                    <a:pt x="1527" y="140"/>
                    <a:pt x="1544" y="99"/>
                    <a:pt x="1544" y="49"/>
                  </a:cubicBezTo>
                  <a:cubicBezTo>
                    <a:pt x="1552" y="49"/>
                    <a:pt x="1552" y="49"/>
                    <a:pt x="1552" y="41"/>
                  </a:cubicBezTo>
                  <a:cubicBezTo>
                    <a:pt x="1536" y="33"/>
                    <a:pt x="1511" y="17"/>
                    <a:pt x="1486" y="0"/>
                  </a:cubicBezTo>
                  <a:cubicBezTo>
                    <a:pt x="1486" y="8"/>
                    <a:pt x="1486" y="25"/>
                    <a:pt x="1478" y="41"/>
                  </a:cubicBezTo>
                  <a:cubicBezTo>
                    <a:pt x="1470" y="82"/>
                    <a:pt x="1462" y="123"/>
                    <a:pt x="1453" y="172"/>
                  </a:cubicBezTo>
                  <a:lnTo>
                    <a:pt x="1453" y="172"/>
                  </a:lnTo>
                  <a:cubicBezTo>
                    <a:pt x="1421" y="287"/>
                    <a:pt x="1453" y="648"/>
                    <a:pt x="1462" y="763"/>
                  </a:cubicBezTo>
                  <a:cubicBezTo>
                    <a:pt x="1314" y="763"/>
                    <a:pt x="977" y="755"/>
                    <a:pt x="657" y="755"/>
                  </a:cubicBezTo>
                  <a:cubicBezTo>
                    <a:pt x="370" y="755"/>
                    <a:pt x="99" y="755"/>
                    <a:pt x="1" y="763"/>
                  </a:cubicBezTo>
                  <a:cubicBezTo>
                    <a:pt x="9" y="780"/>
                    <a:pt x="9" y="804"/>
                    <a:pt x="9" y="829"/>
                  </a:cubicBezTo>
                  <a:cubicBezTo>
                    <a:pt x="108" y="821"/>
                    <a:pt x="370" y="821"/>
                    <a:pt x="657" y="829"/>
                  </a:cubicBezTo>
                  <a:cubicBezTo>
                    <a:pt x="1002" y="829"/>
                    <a:pt x="1380" y="829"/>
                    <a:pt x="1495" y="837"/>
                  </a:cubicBezTo>
                  <a:cubicBezTo>
                    <a:pt x="1519" y="837"/>
                    <a:pt x="1568" y="854"/>
                    <a:pt x="1626" y="878"/>
                  </a:cubicBezTo>
                  <a:cubicBezTo>
                    <a:pt x="1634" y="862"/>
                    <a:pt x="1642" y="837"/>
                    <a:pt x="1650" y="813"/>
                  </a:cubicBezTo>
                  <a:cubicBezTo>
                    <a:pt x="1601" y="796"/>
                    <a:pt x="1560" y="780"/>
                    <a:pt x="1527" y="772"/>
                  </a:cubicBezTo>
                  <a:cubicBezTo>
                    <a:pt x="1519" y="673"/>
                    <a:pt x="1486" y="296"/>
                    <a:pt x="1519" y="18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74"/>
            <p:cNvSpPr/>
            <p:nvPr/>
          </p:nvSpPr>
          <p:spPr>
            <a:xfrm>
              <a:off x="3854600" y="2820325"/>
              <a:ext cx="339375" cy="337775"/>
            </a:xfrm>
            <a:custGeom>
              <a:avLst/>
              <a:gdLst/>
              <a:ahLst/>
              <a:cxnLst/>
              <a:rect l="l" t="t" r="r" b="b"/>
              <a:pathLst>
                <a:path w="13575" h="13511" extrusionOk="0">
                  <a:moveTo>
                    <a:pt x="9460" y="0"/>
                  </a:moveTo>
                  <a:cubicBezTo>
                    <a:pt x="9447" y="0"/>
                    <a:pt x="9437" y="3"/>
                    <a:pt x="9430" y="9"/>
                  </a:cubicBezTo>
                  <a:cubicBezTo>
                    <a:pt x="9406" y="26"/>
                    <a:pt x="9398" y="67"/>
                    <a:pt x="9381" y="108"/>
                  </a:cubicBezTo>
                  <a:cubicBezTo>
                    <a:pt x="9381" y="132"/>
                    <a:pt x="9373" y="157"/>
                    <a:pt x="9365" y="182"/>
                  </a:cubicBezTo>
                  <a:cubicBezTo>
                    <a:pt x="9348" y="223"/>
                    <a:pt x="9299" y="247"/>
                    <a:pt x="9242" y="264"/>
                  </a:cubicBezTo>
                  <a:cubicBezTo>
                    <a:pt x="9176" y="288"/>
                    <a:pt x="9086" y="288"/>
                    <a:pt x="9020" y="288"/>
                  </a:cubicBezTo>
                  <a:cubicBezTo>
                    <a:pt x="8938" y="288"/>
                    <a:pt x="8881" y="214"/>
                    <a:pt x="8831" y="157"/>
                  </a:cubicBezTo>
                  <a:cubicBezTo>
                    <a:pt x="8799" y="116"/>
                    <a:pt x="8782" y="91"/>
                    <a:pt x="8774" y="91"/>
                  </a:cubicBezTo>
                  <a:cubicBezTo>
                    <a:pt x="8758" y="100"/>
                    <a:pt x="8733" y="124"/>
                    <a:pt x="8700" y="157"/>
                  </a:cubicBezTo>
                  <a:cubicBezTo>
                    <a:pt x="8667" y="190"/>
                    <a:pt x="8634" y="231"/>
                    <a:pt x="8585" y="264"/>
                  </a:cubicBezTo>
                  <a:cubicBezTo>
                    <a:pt x="8552" y="288"/>
                    <a:pt x="8479" y="329"/>
                    <a:pt x="8396" y="370"/>
                  </a:cubicBezTo>
                  <a:cubicBezTo>
                    <a:pt x="8257" y="436"/>
                    <a:pt x="8093" y="510"/>
                    <a:pt x="8044" y="526"/>
                  </a:cubicBezTo>
                  <a:cubicBezTo>
                    <a:pt x="8035" y="530"/>
                    <a:pt x="8026" y="532"/>
                    <a:pt x="8014" y="532"/>
                  </a:cubicBezTo>
                  <a:cubicBezTo>
                    <a:pt x="7957" y="532"/>
                    <a:pt x="7862" y="485"/>
                    <a:pt x="7773" y="444"/>
                  </a:cubicBezTo>
                  <a:cubicBezTo>
                    <a:pt x="7707" y="411"/>
                    <a:pt x="7641" y="379"/>
                    <a:pt x="7641" y="379"/>
                  </a:cubicBezTo>
                  <a:cubicBezTo>
                    <a:pt x="7625" y="387"/>
                    <a:pt x="7584" y="469"/>
                    <a:pt x="7535" y="551"/>
                  </a:cubicBezTo>
                  <a:cubicBezTo>
                    <a:pt x="7494" y="625"/>
                    <a:pt x="7444" y="715"/>
                    <a:pt x="7412" y="764"/>
                  </a:cubicBezTo>
                  <a:cubicBezTo>
                    <a:pt x="7379" y="805"/>
                    <a:pt x="7371" y="838"/>
                    <a:pt x="7321" y="838"/>
                  </a:cubicBezTo>
                  <a:cubicBezTo>
                    <a:pt x="7280" y="838"/>
                    <a:pt x="7223" y="830"/>
                    <a:pt x="7157" y="822"/>
                  </a:cubicBezTo>
                  <a:cubicBezTo>
                    <a:pt x="7116" y="814"/>
                    <a:pt x="7075" y="805"/>
                    <a:pt x="7034" y="797"/>
                  </a:cubicBezTo>
                  <a:cubicBezTo>
                    <a:pt x="7010" y="795"/>
                    <a:pt x="6980" y="794"/>
                    <a:pt x="6946" y="794"/>
                  </a:cubicBezTo>
                  <a:cubicBezTo>
                    <a:pt x="6864" y="794"/>
                    <a:pt x="6762" y="800"/>
                    <a:pt x="6681" y="805"/>
                  </a:cubicBezTo>
                  <a:lnTo>
                    <a:pt x="6558" y="805"/>
                  </a:lnTo>
                  <a:cubicBezTo>
                    <a:pt x="6517" y="805"/>
                    <a:pt x="6378" y="773"/>
                    <a:pt x="6238" y="731"/>
                  </a:cubicBezTo>
                  <a:cubicBezTo>
                    <a:pt x="6082" y="690"/>
                    <a:pt x="5910" y="633"/>
                    <a:pt x="5844" y="600"/>
                  </a:cubicBezTo>
                  <a:cubicBezTo>
                    <a:pt x="5779" y="576"/>
                    <a:pt x="5705" y="526"/>
                    <a:pt x="5647" y="485"/>
                  </a:cubicBezTo>
                  <a:cubicBezTo>
                    <a:pt x="5582" y="436"/>
                    <a:pt x="5532" y="387"/>
                    <a:pt x="5524" y="354"/>
                  </a:cubicBezTo>
                  <a:cubicBezTo>
                    <a:pt x="5516" y="338"/>
                    <a:pt x="5508" y="321"/>
                    <a:pt x="5499" y="305"/>
                  </a:cubicBezTo>
                  <a:cubicBezTo>
                    <a:pt x="5483" y="272"/>
                    <a:pt x="5467" y="239"/>
                    <a:pt x="5467" y="206"/>
                  </a:cubicBezTo>
                  <a:cubicBezTo>
                    <a:pt x="5467" y="198"/>
                    <a:pt x="5450" y="190"/>
                    <a:pt x="5417" y="182"/>
                  </a:cubicBezTo>
                  <a:cubicBezTo>
                    <a:pt x="5385" y="165"/>
                    <a:pt x="5327" y="149"/>
                    <a:pt x="5261" y="132"/>
                  </a:cubicBezTo>
                  <a:cubicBezTo>
                    <a:pt x="5247" y="128"/>
                    <a:pt x="5233" y="125"/>
                    <a:pt x="5218" y="125"/>
                  </a:cubicBezTo>
                  <a:cubicBezTo>
                    <a:pt x="5132" y="125"/>
                    <a:pt x="5044" y="199"/>
                    <a:pt x="4974" y="256"/>
                  </a:cubicBezTo>
                  <a:lnTo>
                    <a:pt x="4958" y="272"/>
                  </a:lnTo>
                  <a:cubicBezTo>
                    <a:pt x="4892" y="321"/>
                    <a:pt x="4827" y="461"/>
                    <a:pt x="4785" y="551"/>
                  </a:cubicBezTo>
                  <a:cubicBezTo>
                    <a:pt x="4769" y="584"/>
                    <a:pt x="4753" y="617"/>
                    <a:pt x="4744" y="633"/>
                  </a:cubicBezTo>
                  <a:cubicBezTo>
                    <a:pt x="4720" y="674"/>
                    <a:pt x="4671" y="682"/>
                    <a:pt x="4621" y="690"/>
                  </a:cubicBezTo>
                  <a:cubicBezTo>
                    <a:pt x="4589" y="699"/>
                    <a:pt x="4556" y="699"/>
                    <a:pt x="4531" y="715"/>
                  </a:cubicBezTo>
                  <a:cubicBezTo>
                    <a:pt x="4515" y="731"/>
                    <a:pt x="4515" y="838"/>
                    <a:pt x="4515" y="945"/>
                  </a:cubicBezTo>
                  <a:cubicBezTo>
                    <a:pt x="4523" y="1052"/>
                    <a:pt x="4531" y="1158"/>
                    <a:pt x="4539" y="1199"/>
                  </a:cubicBezTo>
                  <a:cubicBezTo>
                    <a:pt x="4564" y="1224"/>
                    <a:pt x="4613" y="1265"/>
                    <a:pt x="4630" y="1298"/>
                  </a:cubicBezTo>
                  <a:cubicBezTo>
                    <a:pt x="4646" y="1331"/>
                    <a:pt x="4638" y="1388"/>
                    <a:pt x="4630" y="1454"/>
                  </a:cubicBezTo>
                  <a:cubicBezTo>
                    <a:pt x="4621" y="1478"/>
                    <a:pt x="4621" y="1511"/>
                    <a:pt x="4621" y="1536"/>
                  </a:cubicBezTo>
                  <a:cubicBezTo>
                    <a:pt x="4613" y="1626"/>
                    <a:pt x="4433" y="1856"/>
                    <a:pt x="4301" y="2036"/>
                  </a:cubicBezTo>
                  <a:cubicBezTo>
                    <a:pt x="4252" y="2086"/>
                    <a:pt x="4219" y="2143"/>
                    <a:pt x="4186" y="2176"/>
                  </a:cubicBezTo>
                  <a:cubicBezTo>
                    <a:pt x="4129" y="2258"/>
                    <a:pt x="4129" y="2389"/>
                    <a:pt x="4129" y="2529"/>
                  </a:cubicBezTo>
                  <a:cubicBezTo>
                    <a:pt x="4129" y="2627"/>
                    <a:pt x="4129" y="2734"/>
                    <a:pt x="4104" y="2841"/>
                  </a:cubicBezTo>
                  <a:cubicBezTo>
                    <a:pt x="4080" y="2972"/>
                    <a:pt x="3998" y="3193"/>
                    <a:pt x="3916" y="3399"/>
                  </a:cubicBezTo>
                  <a:cubicBezTo>
                    <a:pt x="3825" y="3587"/>
                    <a:pt x="3735" y="3760"/>
                    <a:pt x="3669" y="3842"/>
                  </a:cubicBezTo>
                  <a:cubicBezTo>
                    <a:pt x="3604" y="3907"/>
                    <a:pt x="3497" y="4088"/>
                    <a:pt x="3374" y="4301"/>
                  </a:cubicBezTo>
                  <a:cubicBezTo>
                    <a:pt x="3226" y="4572"/>
                    <a:pt x="3062" y="4892"/>
                    <a:pt x="2964" y="5089"/>
                  </a:cubicBezTo>
                  <a:cubicBezTo>
                    <a:pt x="2808" y="5418"/>
                    <a:pt x="2816" y="6049"/>
                    <a:pt x="2816" y="6205"/>
                  </a:cubicBezTo>
                  <a:lnTo>
                    <a:pt x="2816" y="6238"/>
                  </a:lnTo>
                  <a:cubicBezTo>
                    <a:pt x="2816" y="6312"/>
                    <a:pt x="2717" y="6468"/>
                    <a:pt x="2652" y="6591"/>
                  </a:cubicBezTo>
                  <a:cubicBezTo>
                    <a:pt x="2611" y="6649"/>
                    <a:pt x="2586" y="6698"/>
                    <a:pt x="2586" y="6706"/>
                  </a:cubicBezTo>
                  <a:cubicBezTo>
                    <a:pt x="2578" y="6747"/>
                    <a:pt x="2471" y="6804"/>
                    <a:pt x="2348" y="6870"/>
                  </a:cubicBezTo>
                  <a:cubicBezTo>
                    <a:pt x="2266" y="6919"/>
                    <a:pt x="2168" y="6977"/>
                    <a:pt x="2110" y="7018"/>
                  </a:cubicBezTo>
                  <a:cubicBezTo>
                    <a:pt x="2020" y="7083"/>
                    <a:pt x="1930" y="7166"/>
                    <a:pt x="1872" y="7223"/>
                  </a:cubicBezTo>
                  <a:cubicBezTo>
                    <a:pt x="1847" y="7256"/>
                    <a:pt x="1823" y="7272"/>
                    <a:pt x="1815" y="7280"/>
                  </a:cubicBezTo>
                  <a:cubicBezTo>
                    <a:pt x="1798" y="7289"/>
                    <a:pt x="1749" y="7313"/>
                    <a:pt x="1692" y="7330"/>
                  </a:cubicBezTo>
                  <a:cubicBezTo>
                    <a:pt x="1651" y="7338"/>
                    <a:pt x="1601" y="7354"/>
                    <a:pt x="1568" y="7362"/>
                  </a:cubicBezTo>
                  <a:cubicBezTo>
                    <a:pt x="1564" y="7363"/>
                    <a:pt x="1560" y="7364"/>
                    <a:pt x="1557" y="7364"/>
                  </a:cubicBezTo>
                  <a:cubicBezTo>
                    <a:pt x="1516" y="7364"/>
                    <a:pt x="1501" y="7324"/>
                    <a:pt x="1486" y="7264"/>
                  </a:cubicBezTo>
                  <a:cubicBezTo>
                    <a:pt x="1478" y="7215"/>
                    <a:pt x="1478" y="7149"/>
                    <a:pt x="1478" y="7092"/>
                  </a:cubicBezTo>
                  <a:cubicBezTo>
                    <a:pt x="1470" y="7010"/>
                    <a:pt x="1470" y="6928"/>
                    <a:pt x="1470" y="6928"/>
                  </a:cubicBezTo>
                  <a:cubicBezTo>
                    <a:pt x="1469" y="6927"/>
                    <a:pt x="1467" y="6927"/>
                    <a:pt x="1466" y="6927"/>
                  </a:cubicBezTo>
                  <a:cubicBezTo>
                    <a:pt x="1428" y="6927"/>
                    <a:pt x="1320" y="7020"/>
                    <a:pt x="1265" y="7067"/>
                  </a:cubicBezTo>
                  <a:cubicBezTo>
                    <a:pt x="1257" y="7075"/>
                    <a:pt x="1248" y="7075"/>
                    <a:pt x="1240" y="7083"/>
                  </a:cubicBezTo>
                  <a:cubicBezTo>
                    <a:pt x="1222" y="7098"/>
                    <a:pt x="1201" y="7103"/>
                    <a:pt x="1180" y="7103"/>
                  </a:cubicBezTo>
                  <a:cubicBezTo>
                    <a:pt x="1155" y="7103"/>
                    <a:pt x="1128" y="7096"/>
                    <a:pt x="1101" y="7092"/>
                  </a:cubicBezTo>
                  <a:cubicBezTo>
                    <a:pt x="1077" y="7086"/>
                    <a:pt x="1054" y="7080"/>
                    <a:pt x="1040" y="7080"/>
                  </a:cubicBezTo>
                  <a:cubicBezTo>
                    <a:pt x="1034" y="7080"/>
                    <a:pt x="1029" y="7081"/>
                    <a:pt x="1027" y="7083"/>
                  </a:cubicBezTo>
                  <a:cubicBezTo>
                    <a:pt x="1027" y="7092"/>
                    <a:pt x="1019" y="7100"/>
                    <a:pt x="1002" y="7116"/>
                  </a:cubicBezTo>
                  <a:cubicBezTo>
                    <a:pt x="961" y="7174"/>
                    <a:pt x="887" y="7272"/>
                    <a:pt x="838" y="7305"/>
                  </a:cubicBezTo>
                  <a:cubicBezTo>
                    <a:pt x="824" y="7312"/>
                    <a:pt x="809" y="7315"/>
                    <a:pt x="795" y="7315"/>
                  </a:cubicBezTo>
                  <a:cubicBezTo>
                    <a:pt x="757" y="7315"/>
                    <a:pt x="717" y="7296"/>
                    <a:pt x="682" y="7272"/>
                  </a:cubicBezTo>
                  <a:lnTo>
                    <a:pt x="674" y="7272"/>
                  </a:lnTo>
                  <a:cubicBezTo>
                    <a:pt x="633" y="7239"/>
                    <a:pt x="592" y="7198"/>
                    <a:pt x="567" y="7182"/>
                  </a:cubicBezTo>
                  <a:cubicBezTo>
                    <a:pt x="543" y="7198"/>
                    <a:pt x="493" y="7231"/>
                    <a:pt x="469" y="7256"/>
                  </a:cubicBezTo>
                  <a:cubicBezTo>
                    <a:pt x="461" y="7264"/>
                    <a:pt x="452" y="7272"/>
                    <a:pt x="436" y="7280"/>
                  </a:cubicBezTo>
                  <a:cubicBezTo>
                    <a:pt x="395" y="7313"/>
                    <a:pt x="313" y="7371"/>
                    <a:pt x="305" y="7428"/>
                  </a:cubicBezTo>
                  <a:cubicBezTo>
                    <a:pt x="296" y="7486"/>
                    <a:pt x="280" y="7592"/>
                    <a:pt x="264" y="7683"/>
                  </a:cubicBezTo>
                  <a:cubicBezTo>
                    <a:pt x="247" y="7748"/>
                    <a:pt x="231" y="7806"/>
                    <a:pt x="214" y="7838"/>
                  </a:cubicBezTo>
                  <a:cubicBezTo>
                    <a:pt x="190" y="7896"/>
                    <a:pt x="108" y="7937"/>
                    <a:pt x="17" y="7970"/>
                  </a:cubicBezTo>
                  <a:cubicBezTo>
                    <a:pt x="30" y="8001"/>
                    <a:pt x="40" y="8007"/>
                    <a:pt x="51" y="8007"/>
                  </a:cubicBezTo>
                  <a:cubicBezTo>
                    <a:pt x="58" y="8007"/>
                    <a:pt x="66" y="8004"/>
                    <a:pt x="76" y="8004"/>
                  </a:cubicBezTo>
                  <a:cubicBezTo>
                    <a:pt x="89" y="8004"/>
                    <a:pt x="104" y="8009"/>
                    <a:pt x="124" y="8035"/>
                  </a:cubicBezTo>
                  <a:cubicBezTo>
                    <a:pt x="190" y="8126"/>
                    <a:pt x="75" y="8109"/>
                    <a:pt x="17" y="8200"/>
                  </a:cubicBezTo>
                  <a:cubicBezTo>
                    <a:pt x="1" y="8216"/>
                    <a:pt x="1" y="8249"/>
                    <a:pt x="17" y="8282"/>
                  </a:cubicBezTo>
                  <a:cubicBezTo>
                    <a:pt x="91" y="8249"/>
                    <a:pt x="190" y="8208"/>
                    <a:pt x="288" y="8167"/>
                  </a:cubicBezTo>
                  <a:cubicBezTo>
                    <a:pt x="411" y="8109"/>
                    <a:pt x="534" y="8068"/>
                    <a:pt x="584" y="8060"/>
                  </a:cubicBezTo>
                  <a:cubicBezTo>
                    <a:pt x="621" y="8052"/>
                    <a:pt x="727" y="8050"/>
                    <a:pt x="861" y="8050"/>
                  </a:cubicBezTo>
                  <a:cubicBezTo>
                    <a:pt x="994" y="8050"/>
                    <a:pt x="1154" y="8052"/>
                    <a:pt x="1298" y="8052"/>
                  </a:cubicBezTo>
                  <a:cubicBezTo>
                    <a:pt x="1423" y="8052"/>
                    <a:pt x="1535" y="8056"/>
                    <a:pt x="1609" y="8056"/>
                  </a:cubicBezTo>
                  <a:cubicBezTo>
                    <a:pt x="1647" y="8056"/>
                    <a:pt x="1675" y="8055"/>
                    <a:pt x="1692" y="8052"/>
                  </a:cubicBezTo>
                  <a:cubicBezTo>
                    <a:pt x="1733" y="8052"/>
                    <a:pt x="1905" y="8044"/>
                    <a:pt x="2085" y="8044"/>
                  </a:cubicBezTo>
                  <a:cubicBezTo>
                    <a:pt x="2332" y="8035"/>
                    <a:pt x="2594" y="8035"/>
                    <a:pt x="2660" y="8035"/>
                  </a:cubicBezTo>
                  <a:lnTo>
                    <a:pt x="2701" y="8035"/>
                  </a:lnTo>
                  <a:cubicBezTo>
                    <a:pt x="2718" y="8035"/>
                    <a:pt x="2737" y="8035"/>
                    <a:pt x="2756" y="8035"/>
                  </a:cubicBezTo>
                  <a:cubicBezTo>
                    <a:pt x="2881" y="8035"/>
                    <a:pt x="3033" y="8041"/>
                    <a:pt x="3111" y="8134"/>
                  </a:cubicBezTo>
                  <a:cubicBezTo>
                    <a:pt x="3169" y="8208"/>
                    <a:pt x="3202" y="8421"/>
                    <a:pt x="3218" y="8577"/>
                  </a:cubicBezTo>
                  <a:cubicBezTo>
                    <a:pt x="3226" y="8643"/>
                    <a:pt x="3234" y="8700"/>
                    <a:pt x="3243" y="8725"/>
                  </a:cubicBezTo>
                  <a:cubicBezTo>
                    <a:pt x="3259" y="8758"/>
                    <a:pt x="3333" y="8905"/>
                    <a:pt x="3415" y="9045"/>
                  </a:cubicBezTo>
                  <a:cubicBezTo>
                    <a:pt x="3472" y="9135"/>
                    <a:pt x="3530" y="9225"/>
                    <a:pt x="3571" y="9266"/>
                  </a:cubicBezTo>
                  <a:cubicBezTo>
                    <a:pt x="3612" y="9307"/>
                    <a:pt x="3645" y="9365"/>
                    <a:pt x="3686" y="9414"/>
                  </a:cubicBezTo>
                  <a:cubicBezTo>
                    <a:pt x="3735" y="9480"/>
                    <a:pt x="3776" y="9545"/>
                    <a:pt x="3809" y="9562"/>
                  </a:cubicBezTo>
                  <a:cubicBezTo>
                    <a:pt x="3834" y="9570"/>
                    <a:pt x="3891" y="9578"/>
                    <a:pt x="3948" y="9587"/>
                  </a:cubicBezTo>
                  <a:cubicBezTo>
                    <a:pt x="4014" y="9587"/>
                    <a:pt x="4080" y="9587"/>
                    <a:pt x="4129" y="9570"/>
                  </a:cubicBezTo>
                  <a:cubicBezTo>
                    <a:pt x="4170" y="9562"/>
                    <a:pt x="4203" y="9554"/>
                    <a:pt x="4244" y="9545"/>
                  </a:cubicBezTo>
                  <a:cubicBezTo>
                    <a:pt x="4310" y="9529"/>
                    <a:pt x="4383" y="9513"/>
                    <a:pt x="4449" y="9504"/>
                  </a:cubicBezTo>
                  <a:cubicBezTo>
                    <a:pt x="4458" y="9503"/>
                    <a:pt x="4469" y="9502"/>
                    <a:pt x="4482" y="9502"/>
                  </a:cubicBezTo>
                  <a:cubicBezTo>
                    <a:pt x="4537" y="9502"/>
                    <a:pt x="4625" y="9516"/>
                    <a:pt x="4712" y="9529"/>
                  </a:cubicBezTo>
                  <a:cubicBezTo>
                    <a:pt x="4812" y="9542"/>
                    <a:pt x="4913" y="9559"/>
                    <a:pt x="4969" y="9559"/>
                  </a:cubicBezTo>
                  <a:cubicBezTo>
                    <a:pt x="4986" y="9559"/>
                    <a:pt x="4999" y="9557"/>
                    <a:pt x="5007" y="9554"/>
                  </a:cubicBezTo>
                  <a:cubicBezTo>
                    <a:pt x="5023" y="9545"/>
                    <a:pt x="5056" y="9414"/>
                    <a:pt x="5089" y="9266"/>
                  </a:cubicBezTo>
                  <a:cubicBezTo>
                    <a:pt x="5138" y="9061"/>
                    <a:pt x="5188" y="8831"/>
                    <a:pt x="5278" y="8823"/>
                  </a:cubicBezTo>
                  <a:lnTo>
                    <a:pt x="5557" y="8823"/>
                  </a:lnTo>
                  <a:cubicBezTo>
                    <a:pt x="5573" y="8823"/>
                    <a:pt x="5590" y="8823"/>
                    <a:pt x="5606" y="8815"/>
                  </a:cubicBezTo>
                  <a:cubicBezTo>
                    <a:pt x="5655" y="8815"/>
                    <a:pt x="5713" y="8799"/>
                    <a:pt x="5762" y="8782"/>
                  </a:cubicBezTo>
                  <a:cubicBezTo>
                    <a:pt x="5838" y="8770"/>
                    <a:pt x="5908" y="8752"/>
                    <a:pt x="5952" y="8752"/>
                  </a:cubicBezTo>
                  <a:cubicBezTo>
                    <a:pt x="5965" y="8752"/>
                    <a:pt x="5976" y="8754"/>
                    <a:pt x="5984" y="8758"/>
                  </a:cubicBezTo>
                  <a:cubicBezTo>
                    <a:pt x="6025" y="8766"/>
                    <a:pt x="6025" y="8790"/>
                    <a:pt x="6017" y="8831"/>
                  </a:cubicBezTo>
                  <a:cubicBezTo>
                    <a:pt x="6008" y="8848"/>
                    <a:pt x="6008" y="8864"/>
                    <a:pt x="6000" y="8881"/>
                  </a:cubicBezTo>
                  <a:cubicBezTo>
                    <a:pt x="5984" y="8930"/>
                    <a:pt x="5951" y="8996"/>
                    <a:pt x="5992" y="9020"/>
                  </a:cubicBezTo>
                  <a:cubicBezTo>
                    <a:pt x="6019" y="9035"/>
                    <a:pt x="6104" y="9040"/>
                    <a:pt x="6208" y="9040"/>
                  </a:cubicBezTo>
                  <a:cubicBezTo>
                    <a:pt x="6385" y="9040"/>
                    <a:pt x="6618" y="9025"/>
                    <a:pt x="6706" y="9020"/>
                  </a:cubicBezTo>
                  <a:lnTo>
                    <a:pt x="6747" y="9020"/>
                  </a:lnTo>
                  <a:cubicBezTo>
                    <a:pt x="6788" y="9020"/>
                    <a:pt x="6821" y="9078"/>
                    <a:pt x="6837" y="9152"/>
                  </a:cubicBezTo>
                  <a:cubicBezTo>
                    <a:pt x="6862" y="9217"/>
                    <a:pt x="6870" y="9291"/>
                    <a:pt x="6870" y="9332"/>
                  </a:cubicBezTo>
                  <a:lnTo>
                    <a:pt x="6870" y="9340"/>
                  </a:lnTo>
                  <a:cubicBezTo>
                    <a:pt x="6870" y="9381"/>
                    <a:pt x="6862" y="9439"/>
                    <a:pt x="6845" y="9480"/>
                  </a:cubicBezTo>
                  <a:cubicBezTo>
                    <a:pt x="6837" y="9521"/>
                    <a:pt x="6829" y="9545"/>
                    <a:pt x="6829" y="9554"/>
                  </a:cubicBezTo>
                  <a:cubicBezTo>
                    <a:pt x="6829" y="9562"/>
                    <a:pt x="6854" y="9603"/>
                    <a:pt x="6870" y="9644"/>
                  </a:cubicBezTo>
                  <a:cubicBezTo>
                    <a:pt x="6903" y="9701"/>
                    <a:pt x="6944" y="9759"/>
                    <a:pt x="6944" y="9783"/>
                  </a:cubicBezTo>
                  <a:cubicBezTo>
                    <a:pt x="6944" y="9808"/>
                    <a:pt x="6936" y="9939"/>
                    <a:pt x="6936" y="10079"/>
                  </a:cubicBezTo>
                  <a:cubicBezTo>
                    <a:pt x="6927" y="10202"/>
                    <a:pt x="6919" y="10333"/>
                    <a:pt x="6911" y="10366"/>
                  </a:cubicBezTo>
                  <a:cubicBezTo>
                    <a:pt x="6911" y="10407"/>
                    <a:pt x="6911" y="10497"/>
                    <a:pt x="6911" y="10580"/>
                  </a:cubicBezTo>
                  <a:cubicBezTo>
                    <a:pt x="6911" y="10653"/>
                    <a:pt x="6911" y="10727"/>
                    <a:pt x="6919" y="10735"/>
                  </a:cubicBezTo>
                  <a:cubicBezTo>
                    <a:pt x="6919" y="10735"/>
                    <a:pt x="6960" y="10776"/>
                    <a:pt x="7010" y="10818"/>
                  </a:cubicBezTo>
                  <a:cubicBezTo>
                    <a:pt x="7067" y="10875"/>
                    <a:pt x="7141" y="10941"/>
                    <a:pt x="7141" y="10965"/>
                  </a:cubicBezTo>
                  <a:cubicBezTo>
                    <a:pt x="7141" y="10973"/>
                    <a:pt x="7149" y="11014"/>
                    <a:pt x="7165" y="11064"/>
                  </a:cubicBezTo>
                  <a:cubicBezTo>
                    <a:pt x="7198" y="11195"/>
                    <a:pt x="7248" y="11400"/>
                    <a:pt x="7239" y="11458"/>
                  </a:cubicBezTo>
                  <a:cubicBezTo>
                    <a:pt x="7239" y="11507"/>
                    <a:pt x="7206" y="11564"/>
                    <a:pt x="7182" y="11622"/>
                  </a:cubicBezTo>
                  <a:cubicBezTo>
                    <a:pt x="7165" y="11646"/>
                    <a:pt x="7149" y="11679"/>
                    <a:pt x="7149" y="11687"/>
                  </a:cubicBezTo>
                  <a:lnTo>
                    <a:pt x="7149" y="11704"/>
                  </a:lnTo>
                  <a:cubicBezTo>
                    <a:pt x="7149" y="11745"/>
                    <a:pt x="7141" y="11868"/>
                    <a:pt x="7157" y="11917"/>
                  </a:cubicBezTo>
                  <a:cubicBezTo>
                    <a:pt x="7165" y="11909"/>
                    <a:pt x="7174" y="11901"/>
                    <a:pt x="7174" y="11893"/>
                  </a:cubicBezTo>
                  <a:cubicBezTo>
                    <a:pt x="7206" y="11852"/>
                    <a:pt x="7248" y="11811"/>
                    <a:pt x="7346" y="11802"/>
                  </a:cubicBezTo>
                  <a:cubicBezTo>
                    <a:pt x="7403" y="11794"/>
                    <a:pt x="7551" y="11786"/>
                    <a:pt x="7707" y="11769"/>
                  </a:cubicBezTo>
                  <a:cubicBezTo>
                    <a:pt x="7920" y="11761"/>
                    <a:pt x="8150" y="11745"/>
                    <a:pt x="8183" y="11737"/>
                  </a:cubicBezTo>
                  <a:cubicBezTo>
                    <a:pt x="8224" y="11720"/>
                    <a:pt x="8273" y="11704"/>
                    <a:pt x="8323" y="11679"/>
                  </a:cubicBezTo>
                  <a:cubicBezTo>
                    <a:pt x="8364" y="11663"/>
                    <a:pt x="8405" y="11646"/>
                    <a:pt x="8429" y="11638"/>
                  </a:cubicBezTo>
                  <a:cubicBezTo>
                    <a:pt x="8435" y="11635"/>
                    <a:pt x="8442" y="11634"/>
                    <a:pt x="8451" y="11634"/>
                  </a:cubicBezTo>
                  <a:cubicBezTo>
                    <a:pt x="8491" y="11634"/>
                    <a:pt x="8557" y="11663"/>
                    <a:pt x="8618" y="11704"/>
                  </a:cubicBezTo>
                  <a:cubicBezTo>
                    <a:pt x="8692" y="11745"/>
                    <a:pt x="8758" y="11802"/>
                    <a:pt x="8774" y="11835"/>
                  </a:cubicBezTo>
                  <a:cubicBezTo>
                    <a:pt x="8782" y="11868"/>
                    <a:pt x="8766" y="11901"/>
                    <a:pt x="8758" y="11925"/>
                  </a:cubicBezTo>
                  <a:cubicBezTo>
                    <a:pt x="8749" y="11950"/>
                    <a:pt x="8741" y="11983"/>
                    <a:pt x="8758" y="11991"/>
                  </a:cubicBezTo>
                  <a:cubicBezTo>
                    <a:pt x="8761" y="11994"/>
                    <a:pt x="8768" y="11995"/>
                    <a:pt x="8777" y="11995"/>
                  </a:cubicBezTo>
                  <a:cubicBezTo>
                    <a:pt x="8827" y="11995"/>
                    <a:pt x="8951" y="11959"/>
                    <a:pt x="9069" y="11917"/>
                  </a:cubicBezTo>
                  <a:cubicBezTo>
                    <a:pt x="9176" y="11884"/>
                    <a:pt x="9274" y="11854"/>
                    <a:pt x="9337" y="11854"/>
                  </a:cubicBezTo>
                  <a:cubicBezTo>
                    <a:pt x="9366" y="11854"/>
                    <a:pt x="9387" y="11860"/>
                    <a:pt x="9398" y="11876"/>
                  </a:cubicBezTo>
                  <a:cubicBezTo>
                    <a:pt x="9422" y="11917"/>
                    <a:pt x="9422" y="11999"/>
                    <a:pt x="9430" y="12065"/>
                  </a:cubicBezTo>
                  <a:cubicBezTo>
                    <a:pt x="9430" y="12106"/>
                    <a:pt x="9430" y="12139"/>
                    <a:pt x="9439" y="12147"/>
                  </a:cubicBezTo>
                  <a:cubicBezTo>
                    <a:pt x="9439" y="12155"/>
                    <a:pt x="9439" y="12163"/>
                    <a:pt x="9447" y="12172"/>
                  </a:cubicBezTo>
                  <a:cubicBezTo>
                    <a:pt x="9455" y="12196"/>
                    <a:pt x="9472" y="12245"/>
                    <a:pt x="9554" y="12262"/>
                  </a:cubicBezTo>
                  <a:cubicBezTo>
                    <a:pt x="9619" y="12278"/>
                    <a:pt x="9865" y="12319"/>
                    <a:pt x="10079" y="12352"/>
                  </a:cubicBezTo>
                  <a:cubicBezTo>
                    <a:pt x="10259" y="12377"/>
                    <a:pt x="10415" y="12401"/>
                    <a:pt x="10440" y="12401"/>
                  </a:cubicBezTo>
                  <a:cubicBezTo>
                    <a:pt x="10440" y="12401"/>
                    <a:pt x="10473" y="12352"/>
                    <a:pt x="10506" y="12303"/>
                  </a:cubicBezTo>
                  <a:cubicBezTo>
                    <a:pt x="10538" y="12254"/>
                    <a:pt x="10571" y="12196"/>
                    <a:pt x="10604" y="12172"/>
                  </a:cubicBezTo>
                  <a:cubicBezTo>
                    <a:pt x="10612" y="12163"/>
                    <a:pt x="10620" y="12155"/>
                    <a:pt x="10629" y="12155"/>
                  </a:cubicBezTo>
                  <a:cubicBezTo>
                    <a:pt x="10645" y="12147"/>
                    <a:pt x="10664" y="12143"/>
                    <a:pt x="10683" y="12143"/>
                  </a:cubicBezTo>
                  <a:cubicBezTo>
                    <a:pt x="10703" y="12143"/>
                    <a:pt x="10723" y="12147"/>
                    <a:pt x="10744" y="12155"/>
                  </a:cubicBezTo>
                  <a:cubicBezTo>
                    <a:pt x="10776" y="12163"/>
                    <a:pt x="10809" y="12188"/>
                    <a:pt x="10842" y="12221"/>
                  </a:cubicBezTo>
                  <a:cubicBezTo>
                    <a:pt x="10858" y="12237"/>
                    <a:pt x="10867" y="12254"/>
                    <a:pt x="10875" y="12278"/>
                  </a:cubicBezTo>
                  <a:cubicBezTo>
                    <a:pt x="10891" y="12303"/>
                    <a:pt x="10900" y="12336"/>
                    <a:pt x="10908" y="12369"/>
                  </a:cubicBezTo>
                  <a:cubicBezTo>
                    <a:pt x="10941" y="12467"/>
                    <a:pt x="10973" y="12590"/>
                    <a:pt x="11055" y="12623"/>
                  </a:cubicBezTo>
                  <a:cubicBezTo>
                    <a:pt x="11154" y="12664"/>
                    <a:pt x="11449" y="12762"/>
                    <a:pt x="11540" y="12787"/>
                  </a:cubicBezTo>
                  <a:lnTo>
                    <a:pt x="11572" y="12795"/>
                  </a:lnTo>
                  <a:cubicBezTo>
                    <a:pt x="11589" y="12804"/>
                    <a:pt x="11655" y="12886"/>
                    <a:pt x="11745" y="13000"/>
                  </a:cubicBezTo>
                  <a:cubicBezTo>
                    <a:pt x="11909" y="13206"/>
                    <a:pt x="12139" y="13501"/>
                    <a:pt x="12180" y="13509"/>
                  </a:cubicBezTo>
                  <a:cubicBezTo>
                    <a:pt x="12183" y="13510"/>
                    <a:pt x="12186" y="13511"/>
                    <a:pt x="12189" y="13511"/>
                  </a:cubicBezTo>
                  <a:cubicBezTo>
                    <a:pt x="12211" y="13511"/>
                    <a:pt x="12233" y="13489"/>
                    <a:pt x="12262" y="13460"/>
                  </a:cubicBezTo>
                  <a:cubicBezTo>
                    <a:pt x="12303" y="13427"/>
                    <a:pt x="12336" y="13394"/>
                    <a:pt x="12385" y="13386"/>
                  </a:cubicBezTo>
                  <a:cubicBezTo>
                    <a:pt x="12426" y="13386"/>
                    <a:pt x="12467" y="13419"/>
                    <a:pt x="12508" y="13460"/>
                  </a:cubicBezTo>
                  <a:cubicBezTo>
                    <a:pt x="12544" y="13489"/>
                    <a:pt x="12573" y="13511"/>
                    <a:pt x="12591" y="13511"/>
                  </a:cubicBezTo>
                  <a:cubicBezTo>
                    <a:pt x="12594" y="13511"/>
                    <a:pt x="12596" y="13510"/>
                    <a:pt x="12598" y="13509"/>
                  </a:cubicBezTo>
                  <a:cubicBezTo>
                    <a:pt x="12631" y="13476"/>
                    <a:pt x="12648" y="13181"/>
                    <a:pt x="12648" y="12935"/>
                  </a:cubicBezTo>
                  <a:cubicBezTo>
                    <a:pt x="12648" y="12845"/>
                    <a:pt x="12648" y="12762"/>
                    <a:pt x="12639" y="12697"/>
                  </a:cubicBezTo>
                  <a:cubicBezTo>
                    <a:pt x="12639" y="12656"/>
                    <a:pt x="12631" y="12615"/>
                    <a:pt x="12623" y="12598"/>
                  </a:cubicBezTo>
                  <a:cubicBezTo>
                    <a:pt x="12590" y="12607"/>
                    <a:pt x="12549" y="12615"/>
                    <a:pt x="12508" y="12631"/>
                  </a:cubicBezTo>
                  <a:cubicBezTo>
                    <a:pt x="12483" y="12639"/>
                    <a:pt x="12459" y="12656"/>
                    <a:pt x="12459" y="12664"/>
                  </a:cubicBezTo>
                  <a:cubicBezTo>
                    <a:pt x="12467" y="12697"/>
                    <a:pt x="12459" y="12746"/>
                    <a:pt x="12451" y="12795"/>
                  </a:cubicBezTo>
                  <a:cubicBezTo>
                    <a:pt x="12442" y="12828"/>
                    <a:pt x="12418" y="12861"/>
                    <a:pt x="12385" y="12869"/>
                  </a:cubicBezTo>
                  <a:cubicBezTo>
                    <a:pt x="12373" y="12869"/>
                    <a:pt x="12342" y="12871"/>
                    <a:pt x="12305" y="12871"/>
                  </a:cubicBezTo>
                  <a:cubicBezTo>
                    <a:pt x="12268" y="12871"/>
                    <a:pt x="12225" y="12869"/>
                    <a:pt x="12188" y="12861"/>
                  </a:cubicBezTo>
                  <a:cubicBezTo>
                    <a:pt x="12139" y="12853"/>
                    <a:pt x="12089" y="12828"/>
                    <a:pt x="12081" y="12787"/>
                  </a:cubicBezTo>
                  <a:cubicBezTo>
                    <a:pt x="12073" y="12754"/>
                    <a:pt x="12032" y="12656"/>
                    <a:pt x="11991" y="12590"/>
                  </a:cubicBezTo>
                  <a:cubicBezTo>
                    <a:pt x="11966" y="12541"/>
                    <a:pt x="11942" y="12508"/>
                    <a:pt x="11934" y="12508"/>
                  </a:cubicBezTo>
                  <a:lnTo>
                    <a:pt x="11909" y="12508"/>
                  </a:lnTo>
                  <a:cubicBezTo>
                    <a:pt x="11851" y="12508"/>
                    <a:pt x="11761" y="12508"/>
                    <a:pt x="11696" y="12442"/>
                  </a:cubicBezTo>
                  <a:cubicBezTo>
                    <a:pt x="11655" y="12401"/>
                    <a:pt x="11622" y="12369"/>
                    <a:pt x="11597" y="12319"/>
                  </a:cubicBezTo>
                  <a:cubicBezTo>
                    <a:pt x="11572" y="12278"/>
                    <a:pt x="11556" y="12229"/>
                    <a:pt x="11564" y="12172"/>
                  </a:cubicBezTo>
                  <a:cubicBezTo>
                    <a:pt x="11572" y="12114"/>
                    <a:pt x="11613" y="11942"/>
                    <a:pt x="11655" y="11778"/>
                  </a:cubicBezTo>
                  <a:cubicBezTo>
                    <a:pt x="11687" y="11622"/>
                    <a:pt x="11728" y="11466"/>
                    <a:pt x="11728" y="11441"/>
                  </a:cubicBezTo>
                  <a:cubicBezTo>
                    <a:pt x="11728" y="11417"/>
                    <a:pt x="11712" y="11367"/>
                    <a:pt x="11687" y="11310"/>
                  </a:cubicBezTo>
                  <a:cubicBezTo>
                    <a:pt x="11663" y="11236"/>
                    <a:pt x="11638" y="11162"/>
                    <a:pt x="11646" y="11121"/>
                  </a:cubicBezTo>
                  <a:cubicBezTo>
                    <a:pt x="11655" y="11105"/>
                    <a:pt x="11679" y="11056"/>
                    <a:pt x="11704" y="11006"/>
                  </a:cubicBezTo>
                  <a:cubicBezTo>
                    <a:pt x="11745" y="10924"/>
                    <a:pt x="11810" y="10834"/>
                    <a:pt x="11802" y="10826"/>
                  </a:cubicBezTo>
                  <a:cubicBezTo>
                    <a:pt x="11786" y="10818"/>
                    <a:pt x="11769" y="10785"/>
                    <a:pt x="11761" y="10744"/>
                  </a:cubicBezTo>
                  <a:cubicBezTo>
                    <a:pt x="11737" y="10678"/>
                    <a:pt x="11704" y="10588"/>
                    <a:pt x="11671" y="10588"/>
                  </a:cubicBezTo>
                  <a:cubicBezTo>
                    <a:pt x="11630" y="10571"/>
                    <a:pt x="11589" y="10563"/>
                    <a:pt x="11556" y="10547"/>
                  </a:cubicBezTo>
                  <a:cubicBezTo>
                    <a:pt x="11507" y="10530"/>
                    <a:pt x="11482" y="10497"/>
                    <a:pt x="11482" y="10456"/>
                  </a:cubicBezTo>
                  <a:cubicBezTo>
                    <a:pt x="11482" y="10415"/>
                    <a:pt x="11589" y="10342"/>
                    <a:pt x="11704" y="10259"/>
                  </a:cubicBezTo>
                  <a:cubicBezTo>
                    <a:pt x="11827" y="10177"/>
                    <a:pt x="11958" y="10087"/>
                    <a:pt x="11958" y="10062"/>
                  </a:cubicBezTo>
                  <a:cubicBezTo>
                    <a:pt x="11958" y="10038"/>
                    <a:pt x="11950" y="10013"/>
                    <a:pt x="11950" y="9980"/>
                  </a:cubicBezTo>
                  <a:cubicBezTo>
                    <a:pt x="11942" y="9939"/>
                    <a:pt x="11934" y="9898"/>
                    <a:pt x="11942" y="9849"/>
                  </a:cubicBezTo>
                  <a:cubicBezTo>
                    <a:pt x="11958" y="9775"/>
                    <a:pt x="12721" y="9660"/>
                    <a:pt x="13058" y="9611"/>
                  </a:cubicBezTo>
                  <a:cubicBezTo>
                    <a:pt x="13025" y="9578"/>
                    <a:pt x="12984" y="9537"/>
                    <a:pt x="12951" y="9488"/>
                  </a:cubicBezTo>
                  <a:cubicBezTo>
                    <a:pt x="12886" y="9381"/>
                    <a:pt x="12861" y="9324"/>
                    <a:pt x="12861" y="9242"/>
                  </a:cubicBezTo>
                  <a:cubicBezTo>
                    <a:pt x="12861" y="9160"/>
                    <a:pt x="12787" y="8979"/>
                    <a:pt x="12779" y="8914"/>
                  </a:cubicBezTo>
                  <a:cubicBezTo>
                    <a:pt x="12771" y="8856"/>
                    <a:pt x="12582" y="8790"/>
                    <a:pt x="12508" y="8717"/>
                  </a:cubicBezTo>
                  <a:cubicBezTo>
                    <a:pt x="12434" y="8643"/>
                    <a:pt x="12426" y="8470"/>
                    <a:pt x="12352" y="8405"/>
                  </a:cubicBezTo>
                  <a:cubicBezTo>
                    <a:pt x="12286" y="8339"/>
                    <a:pt x="12196" y="8265"/>
                    <a:pt x="12163" y="8224"/>
                  </a:cubicBezTo>
                  <a:cubicBezTo>
                    <a:pt x="12131" y="8183"/>
                    <a:pt x="12180" y="8118"/>
                    <a:pt x="12221" y="8060"/>
                  </a:cubicBezTo>
                  <a:cubicBezTo>
                    <a:pt x="12254" y="7994"/>
                    <a:pt x="12270" y="7929"/>
                    <a:pt x="12229" y="7847"/>
                  </a:cubicBezTo>
                  <a:cubicBezTo>
                    <a:pt x="12196" y="7765"/>
                    <a:pt x="12139" y="7543"/>
                    <a:pt x="12114" y="7461"/>
                  </a:cubicBezTo>
                  <a:cubicBezTo>
                    <a:pt x="12089" y="7379"/>
                    <a:pt x="12147" y="7256"/>
                    <a:pt x="12139" y="7125"/>
                  </a:cubicBezTo>
                  <a:cubicBezTo>
                    <a:pt x="12139" y="7001"/>
                    <a:pt x="12131" y="6952"/>
                    <a:pt x="12057" y="6903"/>
                  </a:cubicBezTo>
                  <a:cubicBezTo>
                    <a:pt x="11975" y="6854"/>
                    <a:pt x="12106" y="6649"/>
                    <a:pt x="12139" y="6501"/>
                  </a:cubicBezTo>
                  <a:cubicBezTo>
                    <a:pt x="12147" y="6427"/>
                    <a:pt x="12163" y="6394"/>
                    <a:pt x="12188" y="6378"/>
                  </a:cubicBezTo>
                  <a:cubicBezTo>
                    <a:pt x="12180" y="6353"/>
                    <a:pt x="12180" y="6328"/>
                    <a:pt x="12180" y="6312"/>
                  </a:cubicBezTo>
                  <a:cubicBezTo>
                    <a:pt x="12180" y="6279"/>
                    <a:pt x="12188" y="6255"/>
                    <a:pt x="12188" y="6222"/>
                  </a:cubicBezTo>
                  <a:cubicBezTo>
                    <a:pt x="12204" y="6164"/>
                    <a:pt x="12213" y="6107"/>
                    <a:pt x="12213" y="6049"/>
                  </a:cubicBezTo>
                  <a:cubicBezTo>
                    <a:pt x="12204" y="5984"/>
                    <a:pt x="12089" y="5836"/>
                    <a:pt x="11999" y="5721"/>
                  </a:cubicBezTo>
                  <a:cubicBezTo>
                    <a:pt x="11942" y="5647"/>
                    <a:pt x="11893" y="5590"/>
                    <a:pt x="11901" y="5565"/>
                  </a:cubicBezTo>
                  <a:cubicBezTo>
                    <a:pt x="11901" y="5541"/>
                    <a:pt x="11942" y="5508"/>
                    <a:pt x="11991" y="5467"/>
                  </a:cubicBezTo>
                  <a:cubicBezTo>
                    <a:pt x="12040" y="5426"/>
                    <a:pt x="12098" y="5376"/>
                    <a:pt x="12106" y="5352"/>
                  </a:cubicBezTo>
                  <a:cubicBezTo>
                    <a:pt x="12114" y="5327"/>
                    <a:pt x="12114" y="5270"/>
                    <a:pt x="12122" y="5212"/>
                  </a:cubicBezTo>
                  <a:cubicBezTo>
                    <a:pt x="12122" y="5138"/>
                    <a:pt x="12131" y="5056"/>
                    <a:pt x="12147" y="5015"/>
                  </a:cubicBezTo>
                  <a:cubicBezTo>
                    <a:pt x="12155" y="4974"/>
                    <a:pt x="12213" y="4917"/>
                    <a:pt x="12278" y="4859"/>
                  </a:cubicBezTo>
                  <a:cubicBezTo>
                    <a:pt x="12319" y="4818"/>
                    <a:pt x="12369" y="4777"/>
                    <a:pt x="12410" y="4745"/>
                  </a:cubicBezTo>
                  <a:cubicBezTo>
                    <a:pt x="12401" y="4720"/>
                    <a:pt x="12401" y="4679"/>
                    <a:pt x="12401" y="4638"/>
                  </a:cubicBezTo>
                  <a:cubicBezTo>
                    <a:pt x="12401" y="4605"/>
                    <a:pt x="12401" y="4564"/>
                    <a:pt x="12401" y="4523"/>
                  </a:cubicBezTo>
                  <a:cubicBezTo>
                    <a:pt x="12393" y="4449"/>
                    <a:pt x="12410" y="4359"/>
                    <a:pt x="12426" y="4269"/>
                  </a:cubicBezTo>
                  <a:cubicBezTo>
                    <a:pt x="12442" y="4187"/>
                    <a:pt x="12475" y="4096"/>
                    <a:pt x="12500" y="4014"/>
                  </a:cubicBezTo>
                  <a:cubicBezTo>
                    <a:pt x="12516" y="3949"/>
                    <a:pt x="12533" y="3883"/>
                    <a:pt x="12549" y="3834"/>
                  </a:cubicBezTo>
                  <a:cubicBezTo>
                    <a:pt x="12574" y="3735"/>
                    <a:pt x="12598" y="3661"/>
                    <a:pt x="12615" y="3620"/>
                  </a:cubicBezTo>
                  <a:cubicBezTo>
                    <a:pt x="12623" y="3604"/>
                    <a:pt x="12631" y="3538"/>
                    <a:pt x="12639" y="3464"/>
                  </a:cubicBezTo>
                  <a:cubicBezTo>
                    <a:pt x="12656" y="3349"/>
                    <a:pt x="12680" y="3210"/>
                    <a:pt x="12713" y="3144"/>
                  </a:cubicBezTo>
                  <a:cubicBezTo>
                    <a:pt x="12754" y="3062"/>
                    <a:pt x="13009" y="2865"/>
                    <a:pt x="13214" y="2693"/>
                  </a:cubicBezTo>
                  <a:cubicBezTo>
                    <a:pt x="13312" y="2619"/>
                    <a:pt x="13394" y="2545"/>
                    <a:pt x="13444" y="2504"/>
                  </a:cubicBezTo>
                  <a:cubicBezTo>
                    <a:pt x="13575" y="2381"/>
                    <a:pt x="13575" y="2315"/>
                    <a:pt x="13575" y="2250"/>
                  </a:cubicBezTo>
                  <a:cubicBezTo>
                    <a:pt x="13575" y="2225"/>
                    <a:pt x="13452" y="2176"/>
                    <a:pt x="13370" y="2143"/>
                  </a:cubicBezTo>
                  <a:cubicBezTo>
                    <a:pt x="13329" y="2127"/>
                    <a:pt x="13296" y="2118"/>
                    <a:pt x="13279" y="2110"/>
                  </a:cubicBezTo>
                  <a:cubicBezTo>
                    <a:pt x="13230" y="2069"/>
                    <a:pt x="13255" y="1995"/>
                    <a:pt x="13288" y="1921"/>
                  </a:cubicBezTo>
                  <a:cubicBezTo>
                    <a:pt x="13288" y="1913"/>
                    <a:pt x="13296" y="1897"/>
                    <a:pt x="13296" y="1889"/>
                  </a:cubicBezTo>
                  <a:cubicBezTo>
                    <a:pt x="13304" y="1864"/>
                    <a:pt x="13296" y="1798"/>
                    <a:pt x="13279" y="1733"/>
                  </a:cubicBezTo>
                  <a:cubicBezTo>
                    <a:pt x="13271" y="1675"/>
                    <a:pt x="13255" y="1610"/>
                    <a:pt x="13263" y="1560"/>
                  </a:cubicBezTo>
                  <a:cubicBezTo>
                    <a:pt x="13263" y="1511"/>
                    <a:pt x="13288" y="1462"/>
                    <a:pt x="13304" y="1413"/>
                  </a:cubicBezTo>
                  <a:cubicBezTo>
                    <a:pt x="13320" y="1363"/>
                    <a:pt x="13337" y="1322"/>
                    <a:pt x="13337" y="1306"/>
                  </a:cubicBezTo>
                  <a:cubicBezTo>
                    <a:pt x="13329" y="1298"/>
                    <a:pt x="13288" y="1281"/>
                    <a:pt x="13247" y="1265"/>
                  </a:cubicBezTo>
                  <a:cubicBezTo>
                    <a:pt x="13214" y="1249"/>
                    <a:pt x="13181" y="1232"/>
                    <a:pt x="13148" y="1216"/>
                  </a:cubicBezTo>
                  <a:cubicBezTo>
                    <a:pt x="13091" y="1175"/>
                    <a:pt x="13107" y="1125"/>
                    <a:pt x="13115" y="1076"/>
                  </a:cubicBezTo>
                  <a:cubicBezTo>
                    <a:pt x="13124" y="1060"/>
                    <a:pt x="13124" y="1043"/>
                    <a:pt x="13124" y="1043"/>
                  </a:cubicBezTo>
                  <a:cubicBezTo>
                    <a:pt x="13115" y="1035"/>
                    <a:pt x="13082" y="1011"/>
                    <a:pt x="13041" y="994"/>
                  </a:cubicBezTo>
                  <a:cubicBezTo>
                    <a:pt x="12976" y="969"/>
                    <a:pt x="12910" y="945"/>
                    <a:pt x="12886" y="945"/>
                  </a:cubicBezTo>
                  <a:cubicBezTo>
                    <a:pt x="12853" y="945"/>
                    <a:pt x="12803" y="912"/>
                    <a:pt x="12754" y="871"/>
                  </a:cubicBezTo>
                  <a:cubicBezTo>
                    <a:pt x="12689" y="822"/>
                    <a:pt x="12631" y="756"/>
                    <a:pt x="12607" y="731"/>
                  </a:cubicBezTo>
                  <a:cubicBezTo>
                    <a:pt x="12582" y="690"/>
                    <a:pt x="12590" y="641"/>
                    <a:pt x="12598" y="600"/>
                  </a:cubicBezTo>
                  <a:cubicBezTo>
                    <a:pt x="12607" y="576"/>
                    <a:pt x="12615" y="551"/>
                    <a:pt x="12615" y="526"/>
                  </a:cubicBezTo>
                  <a:lnTo>
                    <a:pt x="12541" y="526"/>
                  </a:lnTo>
                  <a:cubicBezTo>
                    <a:pt x="12467" y="535"/>
                    <a:pt x="12369" y="559"/>
                    <a:pt x="12352" y="576"/>
                  </a:cubicBezTo>
                  <a:cubicBezTo>
                    <a:pt x="12336" y="600"/>
                    <a:pt x="12278" y="633"/>
                    <a:pt x="12229" y="658"/>
                  </a:cubicBezTo>
                  <a:lnTo>
                    <a:pt x="12196" y="682"/>
                  </a:lnTo>
                  <a:cubicBezTo>
                    <a:pt x="12186" y="688"/>
                    <a:pt x="12170" y="691"/>
                    <a:pt x="12149" y="691"/>
                  </a:cubicBezTo>
                  <a:cubicBezTo>
                    <a:pt x="12084" y="691"/>
                    <a:pt x="11977" y="666"/>
                    <a:pt x="11884" y="641"/>
                  </a:cubicBezTo>
                  <a:cubicBezTo>
                    <a:pt x="11827" y="633"/>
                    <a:pt x="11769" y="617"/>
                    <a:pt x="11761" y="617"/>
                  </a:cubicBezTo>
                  <a:cubicBezTo>
                    <a:pt x="11745" y="617"/>
                    <a:pt x="11720" y="633"/>
                    <a:pt x="11687" y="658"/>
                  </a:cubicBezTo>
                  <a:cubicBezTo>
                    <a:pt x="11638" y="682"/>
                    <a:pt x="11589" y="707"/>
                    <a:pt x="11556" y="707"/>
                  </a:cubicBezTo>
                  <a:cubicBezTo>
                    <a:pt x="11531" y="699"/>
                    <a:pt x="11425" y="658"/>
                    <a:pt x="11326" y="617"/>
                  </a:cubicBezTo>
                  <a:cubicBezTo>
                    <a:pt x="11252" y="576"/>
                    <a:pt x="11170" y="543"/>
                    <a:pt x="11146" y="518"/>
                  </a:cubicBezTo>
                  <a:cubicBezTo>
                    <a:pt x="11113" y="493"/>
                    <a:pt x="11105" y="461"/>
                    <a:pt x="11105" y="420"/>
                  </a:cubicBezTo>
                  <a:cubicBezTo>
                    <a:pt x="11096" y="403"/>
                    <a:pt x="11096" y="379"/>
                    <a:pt x="11080" y="354"/>
                  </a:cubicBezTo>
                  <a:cubicBezTo>
                    <a:pt x="11064" y="338"/>
                    <a:pt x="11031" y="321"/>
                    <a:pt x="11006" y="297"/>
                  </a:cubicBezTo>
                  <a:cubicBezTo>
                    <a:pt x="10965" y="272"/>
                    <a:pt x="10924" y="239"/>
                    <a:pt x="10891" y="206"/>
                  </a:cubicBezTo>
                  <a:cubicBezTo>
                    <a:pt x="10883" y="190"/>
                    <a:pt x="10875" y="173"/>
                    <a:pt x="10867" y="149"/>
                  </a:cubicBezTo>
                  <a:cubicBezTo>
                    <a:pt x="10842" y="141"/>
                    <a:pt x="10678" y="67"/>
                    <a:pt x="10629" y="50"/>
                  </a:cubicBezTo>
                  <a:cubicBezTo>
                    <a:pt x="10627" y="50"/>
                    <a:pt x="10624" y="49"/>
                    <a:pt x="10622" y="49"/>
                  </a:cubicBezTo>
                  <a:cubicBezTo>
                    <a:pt x="10598" y="49"/>
                    <a:pt x="10569" y="86"/>
                    <a:pt x="10547" y="116"/>
                  </a:cubicBezTo>
                  <a:cubicBezTo>
                    <a:pt x="10530" y="132"/>
                    <a:pt x="10514" y="149"/>
                    <a:pt x="10497" y="157"/>
                  </a:cubicBezTo>
                  <a:cubicBezTo>
                    <a:pt x="10448" y="198"/>
                    <a:pt x="10358" y="206"/>
                    <a:pt x="10276" y="223"/>
                  </a:cubicBezTo>
                  <a:lnTo>
                    <a:pt x="10268" y="223"/>
                  </a:lnTo>
                  <a:cubicBezTo>
                    <a:pt x="10261" y="224"/>
                    <a:pt x="10254" y="225"/>
                    <a:pt x="10248" y="225"/>
                  </a:cubicBezTo>
                  <a:cubicBezTo>
                    <a:pt x="10178" y="225"/>
                    <a:pt x="10098" y="152"/>
                    <a:pt x="10038" y="100"/>
                  </a:cubicBezTo>
                  <a:cubicBezTo>
                    <a:pt x="10013" y="75"/>
                    <a:pt x="9989" y="50"/>
                    <a:pt x="9972" y="42"/>
                  </a:cubicBezTo>
                  <a:cubicBezTo>
                    <a:pt x="9964" y="42"/>
                    <a:pt x="9939" y="50"/>
                    <a:pt x="9915" y="67"/>
                  </a:cubicBezTo>
                  <a:cubicBezTo>
                    <a:pt x="9880" y="84"/>
                    <a:pt x="9846" y="105"/>
                    <a:pt x="9806" y="105"/>
                  </a:cubicBezTo>
                  <a:cubicBezTo>
                    <a:pt x="9789" y="105"/>
                    <a:pt x="9770" y="101"/>
                    <a:pt x="9751" y="91"/>
                  </a:cubicBezTo>
                  <a:cubicBezTo>
                    <a:pt x="9710" y="67"/>
                    <a:pt x="9619" y="34"/>
                    <a:pt x="9545" y="18"/>
                  </a:cubicBezTo>
                  <a:cubicBezTo>
                    <a:pt x="9510" y="7"/>
                    <a:pt x="9481" y="0"/>
                    <a:pt x="946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74"/>
            <p:cNvSpPr/>
            <p:nvPr/>
          </p:nvSpPr>
          <p:spPr>
            <a:xfrm>
              <a:off x="3854600" y="2820125"/>
              <a:ext cx="339375" cy="338150"/>
            </a:xfrm>
            <a:custGeom>
              <a:avLst/>
              <a:gdLst/>
              <a:ahLst/>
              <a:cxnLst/>
              <a:rect l="l" t="t" r="r" b="b"/>
              <a:pathLst>
                <a:path w="13575" h="13526" fill="none" extrusionOk="0">
                  <a:moveTo>
                    <a:pt x="12951" y="9496"/>
                  </a:moveTo>
                  <a:cubicBezTo>
                    <a:pt x="12886" y="9389"/>
                    <a:pt x="12861" y="9332"/>
                    <a:pt x="12861" y="9250"/>
                  </a:cubicBezTo>
                  <a:cubicBezTo>
                    <a:pt x="12861" y="9168"/>
                    <a:pt x="12787" y="8987"/>
                    <a:pt x="12779" y="8922"/>
                  </a:cubicBezTo>
                  <a:cubicBezTo>
                    <a:pt x="12771" y="8864"/>
                    <a:pt x="12582" y="8798"/>
                    <a:pt x="12508" y="8725"/>
                  </a:cubicBezTo>
                  <a:cubicBezTo>
                    <a:pt x="12434" y="8651"/>
                    <a:pt x="12426" y="8478"/>
                    <a:pt x="12352" y="8413"/>
                  </a:cubicBezTo>
                  <a:cubicBezTo>
                    <a:pt x="12286" y="8347"/>
                    <a:pt x="12196" y="8273"/>
                    <a:pt x="12163" y="8232"/>
                  </a:cubicBezTo>
                  <a:cubicBezTo>
                    <a:pt x="12131" y="8191"/>
                    <a:pt x="12180" y="8126"/>
                    <a:pt x="12221" y="8068"/>
                  </a:cubicBezTo>
                  <a:cubicBezTo>
                    <a:pt x="12254" y="8002"/>
                    <a:pt x="12270" y="7937"/>
                    <a:pt x="12229" y="7855"/>
                  </a:cubicBezTo>
                  <a:cubicBezTo>
                    <a:pt x="12196" y="7773"/>
                    <a:pt x="12139" y="7551"/>
                    <a:pt x="12114" y="7469"/>
                  </a:cubicBezTo>
                  <a:cubicBezTo>
                    <a:pt x="12089" y="7387"/>
                    <a:pt x="12147" y="7264"/>
                    <a:pt x="12139" y="7133"/>
                  </a:cubicBezTo>
                  <a:cubicBezTo>
                    <a:pt x="12139" y="7009"/>
                    <a:pt x="12131" y="6960"/>
                    <a:pt x="12057" y="6911"/>
                  </a:cubicBezTo>
                  <a:cubicBezTo>
                    <a:pt x="11975" y="6862"/>
                    <a:pt x="12106" y="6657"/>
                    <a:pt x="12139" y="6509"/>
                  </a:cubicBezTo>
                  <a:cubicBezTo>
                    <a:pt x="12147" y="6435"/>
                    <a:pt x="12163" y="6402"/>
                    <a:pt x="12188" y="6386"/>
                  </a:cubicBezTo>
                  <a:cubicBezTo>
                    <a:pt x="12180" y="6361"/>
                    <a:pt x="12180" y="6336"/>
                    <a:pt x="12180" y="6320"/>
                  </a:cubicBezTo>
                  <a:cubicBezTo>
                    <a:pt x="12180" y="6287"/>
                    <a:pt x="12188" y="6263"/>
                    <a:pt x="12188" y="6230"/>
                  </a:cubicBezTo>
                  <a:cubicBezTo>
                    <a:pt x="12204" y="6172"/>
                    <a:pt x="12213" y="6115"/>
                    <a:pt x="12213" y="6057"/>
                  </a:cubicBezTo>
                  <a:cubicBezTo>
                    <a:pt x="12204" y="5992"/>
                    <a:pt x="12089" y="5844"/>
                    <a:pt x="11999" y="5729"/>
                  </a:cubicBezTo>
                  <a:cubicBezTo>
                    <a:pt x="11942" y="5655"/>
                    <a:pt x="11893" y="5598"/>
                    <a:pt x="11901" y="5573"/>
                  </a:cubicBezTo>
                  <a:cubicBezTo>
                    <a:pt x="11901" y="5549"/>
                    <a:pt x="11942" y="5516"/>
                    <a:pt x="11991" y="5475"/>
                  </a:cubicBezTo>
                  <a:cubicBezTo>
                    <a:pt x="12040" y="5434"/>
                    <a:pt x="12098" y="5384"/>
                    <a:pt x="12106" y="5360"/>
                  </a:cubicBezTo>
                  <a:lnTo>
                    <a:pt x="12106" y="5360"/>
                  </a:lnTo>
                  <a:cubicBezTo>
                    <a:pt x="12114" y="5335"/>
                    <a:pt x="12114" y="5278"/>
                    <a:pt x="12122" y="5220"/>
                  </a:cubicBezTo>
                  <a:cubicBezTo>
                    <a:pt x="12122" y="5146"/>
                    <a:pt x="12131" y="5064"/>
                    <a:pt x="12147" y="5023"/>
                  </a:cubicBezTo>
                  <a:cubicBezTo>
                    <a:pt x="12155" y="4982"/>
                    <a:pt x="12213" y="4925"/>
                    <a:pt x="12278" y="4867"/>
                  </a:cubicBezTo>
                  <a:cubicBezTo>
                    <a:pt x="12319" y="4826"/>
                    <a:pt x="12369" y="4785"/>
                    <a:pt x="12410" y="4753"/>
                  </a:cubicBezTo>
                  <a:cubicBezTo>
                    <a:pt x="12401" y="4728"/>
                    <a:pt x="12401" y="4687"/>
                    <a:pt x="12401" y="4646"/>
                  </a:cubicBezTo>
                  <a:cubicBezTo>
                    <a:pt x="12401" y="4613"/>
                    <a:pt x="12401" y="4572"/>
                    <a:pt x="12401" y="4531"/>
                  </a:cubicBezTo>
                  <a:cubicBezTo>
                    <a:pt x="12393" y="4457"/>
                    <a:pt x="12410" y="4367"/>
                    <a:pt x="12426" y="4277"/>
                  </a:cubicBezTo>
                  <a:cubicBezTo>
                    <a:pt x="12442" y="4195"/>
                    <a:pt x="12475" y="4104"/>
                    <a:pt x="12500" y="4022"/>
                  </a:cubicBezTo>
                  <a:cubicBezTo>
                    <a:pt x="12516" y="3957"/>
                    <a:pt x="12533" y="3891"/>
                    <a:pt x="12549" y="3842"/>
                  </a:cubicBezTo>
                  <a:cubicBezTo>
                    <a:pt x="12574" y="3743"/>
                    <a:pt x="12598" y="3669"/>
                    <a:pt x="12615" y="3628"/>
                  </a:cubicBezTo>
                  <a:cubicBezTo>
                    <a:pt x="12623" y="3612"/>
                    <a:pt x="12631" y="3546"/>
                    <a:pt x="12639" y="3472"/>
                  </a:cubicBezTo>
                  <a:lnTo>
                    <a:pt x="12639" y="3472"/>
                  </a:lnTo>
                  <a:cubicBezTo>
                    <a:pt x="12656" y="3357"/>
                    <a:pt x="12680" y="3218"/>
                    <a:pt x="12713" y="3152"/>
                  </a:cubicBezTo>
                  <a:cubicBezTo>
                    <a:pt x="12754" y="3070"/>
                    <a:pt x="13009" y="2873"/>
                    <a:pt x="13214" y="2701"/>
                  </a:cubicBezTo>
                  <a:cubicBezTo>
                    <a:pt x="13312" y="2627"/>
                    <a:pt x="13394" y="2553"/>
                    <a:pt x="13444" y="2512"/>
                  </a:cubicBezTo>
                  <a:cubicBezTo>
                    <a:pt x="13575" y="2389"/>
                    <a:pt x="13575" y="2323"/>
                    <a:pt x="13575" y="2258"/>
                  </a:cubicBezTo>
                  <a:lnTo>
                    <a:pt x="13575" y="2258"/>
                  </a:lnTo>
                  <a:lnTo>
                    <a:pt x="13575" y="2258"/>
                  </a:lnTo>
                  <a:cubicBezTo>
                    <a:pt x="13575" y="2233"/>
                    <a:pt x="13452" y="2184"/>
                    <a:pt x="13370" y="2151"/>
                  </a:cubicBezTo>
                  <a:cubicBezTo>
                    <a:pt x="13329" y="2135"/>
                    <a:pt x="13296" y="2126"/>
                    <a:pt x="13279" y="2118"/>
                  </a:cubicBezTo>
                  <a:cubicBezTo>
                    <a:pt x="13230" y="2077"/>
                    <a:pt x="13255" y="2003"/>
                    <a:pt x="13288" y="1929"/>
                  </a:cubicBezTo>
                  <a:cubicBezTo>
                    <a:pt x="13288" y="1921"/>
                    <a:pt x="13296" y="1905"/>
                    <a:pt x="13296" y="1897"/>
                  </a:cubicBezTo>
                  <a:cubicBezTo>
                    <a:pt x="13304" y="1872"/>
                    <a:pt x="13296" y="1806"/>
                    <a:pt x="13279" y="1741"/>
                  </a:cubicBezTo>
                  <a:cubicBezTo>
                    <a:pt x="13271" y="1683"/>
                    <a:pt x="13255" y="1618"/>
                    <a:pt x="13263" y="1568"/>
                  </a:cubicBezTo>
                  <a:cubicBezTo>
                    <a:pt x="13263" y="1519"/>
                    <a:pt x="13288" y="1470"/>
                    <a:pt x="13304" y="1421"/>
                  </a:cubicBezTo>
                  <a:lnTo>
                    <a:pt x="13304" y="1421"/>
                  </a:lnTo>
                  <a:cubicBezTo>
                    <a:pt x="13320" y="1371"/>
                    <a:pt x="13337" y="1330"/>
                    <a:pt x="13337" y="1314"/>
                  </a:cubicBezTo>
                  <a:lnTo>
                    <a:pt x="13337" y="1314"/>
                  </a:lnTo>
                  <a:cubicBezTo>
                    <a:pt x="13329" y="1306"/>
                    <a:pt x="13288" y="1289"/>
                    <a:pt x="13247" y="1273"/>
                  </a:cubicBezTo>
                  <a:cubicBezTo>
                    <a:pt x="13214" y="1257"/>
                    <a:pt x="13181" y="1240"/>
                    <a:pt x="13148" y="1224"/>
                  </a:cubicBezTo>
                  <a:cubicBezTo>
                    <a:pt x="13091" y="1183"/>
                    <a:pt x="13107" y="1133"/>
                    <a:pt x="13115" y="1084"/>
                  </a:cubicBezTo>
                  <a:cubicBezTo>
                    <a:pt x="13124" y="1068"/>
                    <a:pt x="13124" y="1051"/>
                    <a:pt x="13124" y="1051"/>
                  </a:cubicBezTo>
                  <a:cubicBezTo>
                    <a:pt x="13115" y="1043"/>
                    <a:pt x="13082" y="1019"/>
                    <a:pt x="13041" y="1002"/>
                  </a:cubicBezTo>
                  <a:cubicBezTo>
                    <a:pt x="12976" y="977"/>
                    <a:pt x="12910" y="953"/>
                    <a:pt x="12886" y="953"/>
                  </a:cubicBezTo>
                  <a:cubicBezTo>
                    <a:pt x="12853" y="953"/>
                    <a:pt x="12803" y="920"/>
                    <a:pt x="12754" y="879"/>
                  </a:cubicBezTo>
                  <a:cubicBezTo>
                    <a:pt x="12689" y="830"/>
                    <a:pt x="12631" y="764"/>
                    <a:pt x="12607" y="739"/>
                  </a:cubicBezTo>
                  <a:cubicBezTo>
                    <a:pt x="12582" y="698"/>
                    <a:pt x="12590" y="649"/>
                    <a:pt x="12598" y="608"/>
                  </a:cubicBezTo>
                  <a:cubicBezTo>
                    <a:pt x="12607" y="584"/>
                    <a:pt x="12615" y="559"/>
                    <a:pt x="12615" y="534"/>
                  </a:cubicBezTo>
                  <a:cubicBezTo>
                    <a:pt x="12607" y="534"/>
                    <a:pt x="12607" y="534"/>
                    <a:pt x="12598" y="534"/>
                  </a:cubicBezTo>
                  <a:cubicBezTo>
                    <a:pt x="12582" y="534"/>
                    <a:pt x="12565" y="534"/>
                    <a:pt x="12541" y="534"/>
                  </a:cubicBezTo>
                  <a:cubicBezTo>
                    <a:pt x="12467" y="543"/>
                    <a:pt x="12369" y="567"/>
                    <a:pt x="12352" y="584"/>
                  </a:cubicBezTo>
                  <a:cubicBezTo>
                    <a:pt x="12336" y="608"/>
                    <a:pt x="12278" y="641"/>
                    <a:pt x="12229" y="666"/>
                  </a:cubicBezTo>
                  <a:lnTo>
                    <a:pt x="12229" y="666"/>
                  </a:lnTo>
                  <a:lnTo>
                    <a:pt x="12196" y="690"/>
                  </a:lnTo>
                  <a:cubicBezTo>
                    <a:pt x="12155" y="715"/>
                    <a:pt x="12007" y="682"/>
                    <a:pt x="11884" y="649"/>
                  </a:cubicBezTo>
                  <a:cubicBezTo>
                    <a:pt x="11827" y="641"/>
                    <a:pt x="11769" y="625"/>
                    <a:pt x="11761" y="625"/>
                  </a:cubicBezTo>
                  <a:cubicBezTo>
                    <a:pt x="11745" y="625"/>
                    <a:pt x="11720" y="641"/>
                    <a:pt x="11687" y="666"/>
                  </a:cubicBezTo>
                  <a:cubicBezTo>
                    <a:pt x="11638" y="690"/>
                    <a:pt x="11589" y="715"/>
                    <a:pt x="11556" y="715"/>
                  </a:cubicBezTo>
                  <a:cubicBezTo>
                    <a:pt x="11531" y="707"/>
                    <a:pt x="11425" y="666"/>
                    <a:pt x="11326" y="625"/>
                  </a:cubicBezTo>
                  <a:cubicBezTo>
                    <a:pt x="11252" y="584"/>
                    <a:pt x="11170" y="551"/>
                    <a:pt x="11146" y="526"/>
                  </a:cubicBezTo>
                  <a:cubicBezTo>
                    <a:pt x="11113" y="501"/>
                    <a:pt x="11105" y="469"/>
                    <a:pt x="11105" y="428"/>
                  </a:cubicBezTo>
                  <a:cubicBezTo>
                    <a:pt x="11096" y="411"/>
                    <a:pt x="11096" y="387"/>
                    <a:pt x="11080" y="362"/>
                  </a:cubicBezTo>
                  <a:lnTo>
                    <a:pt x="11080" y="362"/>
                  </a:lnTo>
                  <a:cubicBezTo>
                    <a:pt x="11064" y="346"/>
                    <a:pt x="11031" y="329"/>
                    <a:pt x="11006" y="305"/>
                  </a:cubicBezTo>
                  <a:cubicBezTo>
                    <a:pt x="10965" y="280"/>
                    <a:pt x="10924" y="247"/>
                    <a:pt x="10891" y="214"/>
                  </a:cubicBezTo>
                  <a:cubicBezTo>
                    <a:pt x="10883" y="198"/>
                    <a:pt x="10875" y="181"/>
                    <a:pt x="10867" y="157"/>
                  </a:cubicBezTo>
                  <a:cubicBezTo>
                    <a:pt x="10842" y="149"/>
                    <a:pt x="10678" y="75"/>
                    <a:pt x="10629" y="58"/>
                  </a:cubicBezTo>
                  <a:cubicBezTo>
                    <a:pt x="10604" y="50"/>
                    <a:pt x="10571" y="91"/>
                    <a:pt x="10547" y="124"/>
                  </a:cubicBezTo>
                  <a:cubicBezTo>
                    <a:pt x="10530" y="140"/>
                    <a:pt x="10514" y="157"/>
                    <a:pt x="10497" y="165"/>
                  </a:cubicBezTo>
                  <a:lnTo>
                    <a:pt x="10497" y="165"/>
                  </a:lnTo>
                  <a:cubicBezTo>
                    <a:pt x="10448" y="206"/>
                    <a:pt x="10358" y="214"/>
                    <a:pt x="10276" y="231"/>
                  </a:cubicBezTo>
                  <a:lnTo>
                    <a:pt x="10268" y="231"/>
                  </a:lnTo>
                  <a:lnTo>
                    <a:pt x="10268" y="231"/>
                  </a:lnTo>
                  <a:cubicBezTo>
                    <a:pt x="10194" y="247"/>
                    <a:pt x="10103" y="165"/>
                    <a:pt x="10038" y="108"/>
                  </a:cubicBezTo>
                  <a:cubicBezTo>
                    <a:pt x="10013" y="83"/>
                    <a:pt x="9989" y="58"/>
                    <a:pt x="9972" y="50"/>
                  </a:cubicBezTo>
                  <a:cubicBezTo>
                    <a:pt x="9964" y="50"/>
                    <a:pt x="9939" y="58"/>
                    <a:pt x="9915" y="75"/>
                  </a:cubicBezTo>
                  <a:cubicBezTo>
                    <a:pt x="9865" y="99"/>
                    <a:pt x="9816" y="132"/>
                    <a:pt x="9751" y="99"/>
                  </a:cubicBezTo>
                  <a:cubicBezTo>
                    <a:pt x="9710" y="75"/>
                    <a:pt x="9619" y="42"/>
                    <a:pt x="9545" y="26"/>
                  </a:cubicBezTo>
                  <a:cubicBezTo>
                    <a:pt x="9488" y="9"/>
                    <a:pt x="9447" y="1"/>
                    <a:pt x="9430" y="17"/>
                  </a:cubicBezTo>
                  <a:cubicBezTo>
                    <a:pt x="9406" y="34"/>
                    <a:pt x="9398" y="75"/>
                    <a:pt x="9381" y="116"/>
                  </a:cubicBezTo>
                  <a:cubicBezTo>
                    <a:pt x="9381" y="140"/>
                    <a:pt x="9373" y="165"/>
                    <a:pt x="9365" y="190"/>
                  </a:cubicBezTo>
                  <a:cubicBezTo>
                    <a:pt x="9348" y="231"/>
                    <a:pt x="9299" y="255"/>
                    <a:pt x="9242" y="272"/>
                  </a:cubicBezTo>
                  <a:cubicBezTo>
                    <a:pt x="9176" y="296"/>
                    <a:pt x="9086" y="296"/>
                    <a:pt x="9020" y="296"/>
                  </a:cubicBezTo>
                  <a:cubicBezTo>
                    <a:pt x="8938" y="296"/>
                    <a:pt x="8881" y="222"/>
                    <a:pt x="8831" y="165"/>
                  </a:cubicBezTo>
                  <a:cubicBezTo>
                    <a:pt x="8799" y="124"/>
                    <a:pt x="8782" y="99"/>
                    <a:pt x="8774" y="99"/>
                  </a:cubicBezTo>
                  <a:cubicBezTo>
                    <a:pt x="8758" y="108"/>
                    <a:pt x="8733" y="132"/>
                    <a:pt x="8700" y="165"/>
                  </a:cubicBezTo>
                  <a:cubicBezTo>
                    <a:pt x="8667" y="198"/>
                    <a:pt x="8634" y="239"/>
                    <a:pt x="8585" y="272"/>
                  </a:cubicBezTo>
                  <a:cubicBezTo>
                    <a:pt x="8552" y="296"/>
                    <a:pt x="8479" y="337"/>
                    <a:pt x="8396" y="378"/>
                  </a:cubicBezTo>
                  <a:cubicBezTo>
                    <a:pt x="8257" y="444"/>
                    <a:pt x="8093" y="518"/>
                    <a:pt x="8044" y="534"/>
                  </a:cubicBezTo>
                  <a:cubicBezTo>
                    <a:pt x="7994" y="559"/>
                    <a:pt x="7879" y="501"/>
                    <a:pt x="7773" y="452"/>
                  </a:cubicBezTo>
                  <a:cubicBezTo>
                    <a:pt x="7707" y="419"/>
                    <a:pt x="7641" y="387"/>
                    <a:pt x="7641" y="387"/>
                  </a:cubicBezTo>
                  <a:cubicBezTo>
                    <a:pt x="7625" y="395"/>
                    <a:pt x="7584" y="477"/>
                    <a:pt x="7535" y="559"/>
                  </a:cubicBezTo>
                  <a:cubicBezTo>
                    <a:pt x="7494" y="633"/>
                    <a:pt x="7444" y="723"/>
                    <a:pt x="7412" y="772"/>
                  </a:cubicBezTo>
                  <a:cubicBezTo>
                    <a:pt x="7379" y="813"/>
                    <a:pt x="7371" y="846"/>
                    <a:pt x="7321" y="846"/>
                  </a:cubicBezTo>
                  <a:cubicBezTo>
                    <a:pt x="7280" y="846"/>
                    <a:pt x="7223" y="838"/>
                    <a:pt x="7157" y="830"/>
                  </a:cubicBezTo>
                  <a:cubicBezTo>
                    <a:pt x="7116" y="822"/>
                    <a:pt x="7075" y="813"/>
                    <a:pt x="7034" y="805"/>
                  </a:cubicBezTo>
                  <a:cubicBezTo>
                    <a:pt x="6952" y="797"/>
                    <a:pt x="6796" y="805"/>
                    <a:pt x="6681" y="813"/>
                  </a:cubicBezTo>
                  <a:cubicBezTo>
                    <a:pt x="6632" y="813"/>
                    <a:pt x="6583" y="813"/>
                    <a:pt x="6558" y="813"/>
                  </a:cubicBezTo>
                  <a:cubicBezTo>
                    <a:pt x="6517" y="813"/>
                    <a:pt x="6378" y="781"/>
                    <a:pt x="6238" y="739"/>
                  </a:cubicBezTo>
                  <a:cubicBezTo>
                    <a:pt x="6082" y="698"/>
                    <a:pt x="5910" y="641"/>
                    <a:pt x="5844" y="608"/>
                  </a:cubicBezTo>
                  <a:cubicBezTo>
                    <a:pt x="5779" y="584"/>
                    <a:pt x="5705" y="534"/>
                    <a:pt x="5647" y="493"/>
                  </a:cubicBezTo>
                  <a:cubicBezTo>
                    <a:pt x="5582" y="444"/>
                    <a:pt x="5532" y="395"/>
                    <a:pt x="5524" y="362"/>
                  </a:cubicBezTo>
                  <a:cubicBezTo>
                    <a:pt x="5516" y="346"/>
                    <a:pt x="5508" y="329"/>
                    <a:pt x="5499" y="313"/>
                  </a:cubicBezTo>
                  <a:lnTo>
                    <a:pt x="5499" y="313"/>
                  </a:lnTo>
                  <a:cubicBezTo>
                    <a:pt x="5483" y="280"/>
                    <a:pt x="5467" y="247"/>
                    <a:pt x="5467" y="214"/>
                  </a:cubicBezTo>
                  <a:cubicBezTo>
                    <a:pt x="5467" y="206"/>
                    <a:pt x="5450" y="198"/>
                    <a:pt x="5417" y="190"/>
                  </a:cubicBezTo>
                  <a:cubicBezTo>
                    <a:pt x="5385" y="173"/>
                    <a:pt x="5327" y="157"/>
                    <a:pt x="5261" y="140"/>
                  </a:cubicBezTo>
                  <a:cubicBezTo>
                    <a:pt x="5163" y="108"/>
                    <a:pt x="5056" y="198"/>
                    <a:pt x="4974" y="264"/>
                  </a:cubicBezTo>
                  <a:lnTo>
                    <a:pt x="4958" y="280"/>
                  </a:lnTo>
                  <a:cubicBezTo>
                    <a:pt x="4892" y="329"/>
                    <a:pt x="4827" y="469"/>
                    <a:pt x="4785" y="559"/>
                  </a:cubicBezTo>
                  <a:cubicBezTo>
                    <a:pt x="4769" y="592"/>
                    <a:pt x="4753" y="625"/>
                    <a:pt x="4744" y="641"/>
                  </a:cubicBezTo>
                  <a:cubicBezTo>
                    <a:pt x="4720" y="682"/>
                    <a:pt x="4671" y="690"/>
                    <a:pt x="4621" y="698"/>
                  </a:cubicBezTo>
                  <a:cubicBezTo>
                    <a:pt x="4589" y="707"/>
                    <a:pt x="4556" y="707"/>
                    <a:pt x="4531" y="723"/>
                  </a:cubicBezTo>
                  <a:cubicBezTo>
                    <a:pt x="4515" y="739"/>
                    <a:pt x="4515" y="846"/>
                    <a:pt x="4515" y="953"/>
                  </a:cubicBezTo>
                  <a:cubicBezTo>
                    <a:pt x="4523" y="1060"/>
                    <a:pt x="4531" y="1166"/>
                    <a:pt x="4539" y="1207"/>
                  </a:cubicBezTo>
                  <a:cubicBezTo>
                    <a:pt x="4564" y="1232"/>
                    <a:pt x="4613" y="1273"/>
                    <a:pt x="4630" y="1306"/>
                  </a:cubicBezTo>
                  <a:cubicBezTo>
                    <a:pt x="4646" y="1339"/>
                    <a:pt x="4638" y="1396"/>
                    <a:pt x="4630" y="1462"/>
                  </a:cubicBezTo>
                  <a:cubicBezTo>
                    <a:pt x="4621" y="1486"/>
                    <a:pt x="4621" y="1519"/>
                    <a:pt x="4621" y="1544"/>
                  </a:cubicBezTo>
                  <a:cubicBezTo>
                    <a:pt x="4613" y="1634"/>
                    <a:pt x="4433" y="1864"/>
                    <a:pt x="4301" y="2044"/>
                  </a:cubicBezTo>
                  <a:cubicBezTo>
                    <a:pt x="4252" y="2094"/>
                    <a:pt x="4219" y="2151"/>
                    <a:pt x="4186" y="2184"/>
                  </a:cubicBezTo>
                  <a:cubicBezTo>
                    <a:pt x="4129" y="2266"/>
                    <a:pt x="4129" y="2397"/>
                    <a:pt x="4129" y="2537"/>
                  </a:cubicBezTo>
                  <a:cubicBezTo>
                    <a:pt x="4129" y="2635"/>
                    <a:pt x="4129" y="2742"/>
                    <a:pt x="4104" y="2849"/>
                  </a:cubicBezTo>
                  <a:cubicBezTo>
                    <a:pt x="4080" y="2980"/>
                    <a:pt x="3998" y="3201"/>
                    <a:pt x="3916" y="3407"/>
                  </a:cubicBezTo>
                  <a:cubicBezTo>
                    <a:pt x="3825" y="3595"/>
                    <a:pt x="3735" y="3768"/>
                    <a:pt x="3669" y="3850"/>
                  </a:cubicBezTo>
                  <a:cubicBezTo>
                    <a:pt x="3604" y="3915"/>
                    <a:pt x="3497" y="4096"/>
                    <a:pt x="3374" y="4309"/>
                  </a:cubicBezTo>
                  <a:cubicBezTo>
                    <a:pt x="3226" y="4580"/>
                    <a:pt x="3062" y="4900"/>
                    <a:pt x="2964" y="5097"/>
                  </a:cubicBezTo>
                  <a:cubicBezTo>
                    <a:pt x="2808" y="5426"/>
                    <a:pt x="2816" y="6057"/>
                    <a:pt x="2816" y="6213"/>
                  </a:cubicBezTo>
                  <a:lnTo>
                    <a:pt x="2816" y="6246"/>
                  </a:lnTo>
                  <a:lnTo>
                    <a:pt x="2816" y="6246"/>
                  </a:lnTo>
                  <a:cubicBezTo>
                    <a:pt x="2816" y="6320"/>
                    <a:pt x="2717" y="6476"/>
                    <a:pt x="2652" y="6599"/>
                  </a:cubicBezTo>
                  <a:cubicBezTo>
                    <a:pt x="2611" y="6657"/>
                    <a:pt x="2586" y="6706"/>
                    <a:pt x="2586" y="6714"/>
                  </a:cubicBezTo>
                  <a:cubicBezTo>
                    <a:pt x="2578" y="6755"/>
                    <a:pt x="2471" y="6812"/>
                    <a:pt x="2348" y="6878"/>
                  </a:cubicBezTo>
                  <a:cubicBezTo>
                    <a:pt x="2266" y="6927"/>
                    <a:pt x="2168" y="6985"/>
                    <a:pt x="2110" y="7026"/>
                  </a:cubicBezTo>
                  <a:cubicBezTo>
                    <a:pt x="2020" y="7091"/>
                    <a:pt x="1930" y="7174"/>
                    <a:pt x="1872" y="7231"/>
                  </a:cubicBezTo>
                  <a:cubicBezTo>
                    <a:pt x="1847" y="7264"/>
                    <a:pt x="1823" y="7280"/>
                    <a:pt x="1815" y="7288"/>
                  </a:cubicBezTo>
                  <a:cubicBezTo>
                    <a:pt x="1798" y="7297"/>
                    <a:pt x="1749" y="7321"/>
                    <a:pt x="1692" y="7338"/>
                  </a:cubicBezTo>
                  <a:cubicBezTo>
                    <a:pt x="1651" y="7346"/>
                    <a:pt x="1601" y="7362"/>
                    <a:pt x="1568" y="7370"/>
                  </a:cubicBezTo>
                  <a:cubicBezTo>
                    <a:pt x="1519" y="7379"/>
                    <a:pt x="1503" y="7338"/>
                    <a:pt x="1486" y="7272"/>
                  </a:cubicBezTo>
                  <a:cubicBezTo>
                    <a:pt x="1478" y="7223"/>
                    <a:pt x="1478" y="7157"/>
                    <a:pt x="1478" y="7100"/>
                  </a:cubicBezTo>
                  <a:cubicBezTo>
                    <a:pt x="1470" y="7018"/>
                    <a:pt x="1470" y="6936"/>
                    <a:pt x="1470" y="6936"/>
                  </a:cubicBezTo>
                  <a:cubicBezTo>
                    <a:pt x="1437" y="6927"/>
                    <a:pt x="1322" y="7026"/>
                    <a:pt x="1265" y="7075"/>
                  </a:cubicBezTo>
                  <a:lnTo>
                    <a:pt x="1265" y="7075"/>
                  </a:lnTo>
                  <a:cubicBezTo>
                    <a:pt x="1257" y="7083"/>
                    <a:pt x="1248" y="7083"/>
                    <a:pt x="1240" y="7091"/>
                  </a:cubicBezTo>
                  <a:lnTo>
                    <a:pt x="1240" y="7091"/>
                  </a:lnTo>
                  <a:cubicBezTo>
                    <a:pt x="1199" y="7124"/>
                    <a:pt x="1150" y="7108"/>
                    <a:pt x="1101" y="7100"/>
                  </a:cubicBezTo>
                  <a:cubicBezTo>
                    <a:pt x="1068" y="7091"/>
                    <a:pt x="1035" y="7083"/>
                    <a:pt x="1027" y="7091"/>
                  </a:cubicBezTo>
                  <a:cubicBezTo>
                    <a:pt x="1027" y="7100"/>
                    <a:pt x="1019" y="7108"/>
                    <a:pt x="1002" y="7124"/>
                  </a:cubicBezTo>
                  <a:cubicBezTo>
                    <a:pt x="961" y="7182"/>
                    <a:pt x="887" y="7280"/>
                    <a:pt x="838" y="7313"/>
                  </a:cubicBezTo>
                  <a:lnTo>
                    <a:pt x="838" y="7313"/>
                  </a:lnTo>
                  <a:cubicBezTo>
                    <a:pt x="789" y="7338"/>
                    <a:pt x="731" y="7313"/>
                    <a:pt x="682" y="7280"/>
                  </a:cubicBezTo>
                  <a:lnTo>
                    <a:pt x="674" y="7280"/>
                  </a:lnTo>
                  <a:cubicBezTo>
                    <a:pt x="633" y="7247"/>
                    <a:pt x="592" y="7206"/>
                    <a:pt x="567" y="7190"/>
                  </a:cubicBezTo>
                  <a:cubicBezTo>
                    <a:pt x="543" y="7206"/>
                    <a:pt x="493" y="7239"/>
                    <a:pt x="469" y="7264"/>
                  </a:cubicBezTo>
                  <a:cubicBezTo>
                    <a:pt x="461" y="7272"/>
                    <a:pt x="452" y="7280"/>
                    <a:pt x="436" y="7288"/>
                  </a:cubicBezTo>
                  <a:cubicBezTo>
                    <a:pt x="395" y="7321"/>
                    <a:pt x="313" y="7379"/>
                    <a:pt x="305" y="7436"/>
                  </a:cubicBezTo>
                  <a:cubicBezTo>
                    <a:pt x="296" y="7494"/>
                    <a:pt x="280" y="7600"/>
                    <a:pt x="264" y="7691"/>
                  </a:cubicBezTo>
                  <a:cubicBezTo>
                    <a:pt x="247" y="7756"/>
                    <a:pt x="231" y="7814"/>
                    <a:pt x="214" y="7846"/>
                  </a:cubicBezTo>
                  <a:lnTo>
                    <a:pt x="214" y="7846"/>
                  </a:lnTo>
                  <a:cubicBezTo>
                    <a:pt x="190" y="7904"/>
                    <a:pt x="108" y="7945"/>
                    <a:pt x="17" y="7978"/>
                  </a:cubicBezTo>
                  <a:cubicBezTo>
                    <a:pt x="50" y="8060"/>
                    <a:pt x="67" y="7970"/>
                    <a:pt x="124" y="8043"/>
                  </a:cubicBezTo>
                  <a:cubicBezTo>
                    <a:pt x="190" y="8134"/>
                    <a:pt x="75" y="8117"/>
                    <a:pt x="17" y="8208"/>
                  </a:cubicBezTo>
                  <a:cubicBezTo>
                    <a:pt x="1" y="8224"/>
                    <a:pt x="1" y="8257"/>
                    <a:pt x="17" y="8290"/>
                  </a:cubicBezTo>
                  <a:cubicBezTo>
                    <a:pt x="91" y="8257"/>
                    <a:pt x="190" y="8216"/>
                    <a:pt x="288" y="8175"/>
                  </a:cubicBezTo>
                  <a:lnTo>
                    <a:pt x="288" y="8175"/>
                  </a:lnTo>
                  <a:cubicBezTo>
                    <a:pt x="411" y="8117"/>
                    <a:pt x="534" y="8076"/>
                    <a:pt x="584" y="8068"/>
                  </a:cubicBezTo>
                  <a:cubicBezTo>
                    <a:pt x="658" y="8052"/>
                    <a:pt x="1010" y="8060"/>
                    <a:pt x="1298" y="8060"/>
                  </a:cubicBezTo>
                  <a:cubicBezTo>
                    <a:pt x="1486" y="8060"/>
                    <a:pt x="1642" y="8068"/>
                    <a:pt x="1692" y="8060"/>
                  </a:cubicBezTo>
                  <a:cubicBezTo>
                    <a:pt x="1733" y="8060"/>
                    <a:pt x="1905" y="8052"/>
                    <a:pt x="2085" y="8052"/>
                  </a:cubicBezTo>
                  <a:cubicBezTo>
                    <a:pt x="2332" y="8043"/>
                    <a:pt x="2594" y="8043"/>
                    <a:pt x="2660" y="8043"/>
                  </a:cubicBezTo>
                  <a:cubicBezTo>
                    <a:pt x="2676" y="8043"/>
                    <a:pt x="2693" y="8043"/>
                    <a:pt x="2701" y="8043"/>
                  </a:cubicBezTo>
                  <a:lnTo>
                    <a:pt x="2701" y="8043"/>
                  </a:lnTo>
                  <a:cubicBezTo>
                    <a:pt x="2832" y="8043"/>
                    <a:pt x="3021" y="8035"/>
                    <a:pt x="3111" y="8142"/>
                  </a:cubicBezTo>
                  <a:cubicBezTo>
                    <a:pt x="3169" y="8216"/>
                    <a:pt x="3202" y="8429"/>
                    <a:pt x="3218" y="8585"/>
                  </a:cubicBezTo>
                  <a:cubicBezTo>
                    <a:pt x="3226" y="8651"/>
                    <a:pt x="3234" y="8708"/>
                    <a:pt x="3243" y="8733"/>
                  </a:cubicBezTo>
                  <a:cubicBezTo>
                    <a:pt x="3259" y="8766"/>
                    <a:pt x="3333" y="8913"/>
                    <a:pt x="3415" y="9053"/>
                  </a:cubicBezTo>
                  <a:cubicBezTo>
                    <a:pt x="3472" y="9143"/>
                    <a:pt x="3530" y="9233"/>
                    <a:pt x="3571" y="9274"/>
                  </a:cubicBezTo>
                  <a:cubicBezTo>
                    <a:pt x="3612" y="9315"/>
                    <a:pt x="3645" y="9373"/>
                    <a:pt x="3686" y="9422"/>
                  </a:cubicBezTo>
                  <a:cubicBezTo>
                    <a:pt x="3735" y="9488"/>
                    <a:pt x="3776" y="9553"/>
                    <a:pt x="3809" y="9570"/>
                  </a:cubicBezTo>
                  <a:cubicBezTo>
                    <a:pt x="3834" y="9578"/>
                    <a:pt x="3891" y="9586"/>
                    <a:pt x="3948" y="9595"/>
                  </a:cubicBezTo>
                  <a:cubicBezTo>
                    <a:pt x="4014" y="9595"/>
                    <a:pt x="4080" y="9595"/>
                    <a:pt x="4129" y="9578"/>
                  </a:cubicBezTo>
                  <a:cubicBezTo>
                    <a:pt x="4170" y="9570"/>
                    <a:pt x="4203" y="9562"/>
                    <a:pt x="4244" y="9553"/>
                  </a:cubicBezTo>
                  <a:cubicBezTo>
                    <a:pt x="4310" y="9537"/>
                    <a:pt x="4383" y="9521"/>
                    <a:pt x="4449" y="9512"/>
                  </a:cubicBezTo>
                  <a:cubicBezTo>
                    <a:pt x="4498" y="9504"/>
                    <a:pt x="4605" y="9521"/>
                    <a:pt x="4712" y="9537"/>
                  </a:cubicBezTo>
                  <a:cubicBezTo>
                    <a:pt x="4843" y="9553"/>
                    <a:pt x="4974" y="9578"/>
                    <a:pt x="5007" y="9562"/>
                  </a:cubicBezTo>
                  <a:cubicBezTo>
                    <a:pt x="5023" y="9553"/>
                    <a:pt x="5056" y="9422"/>
                    <a:pt x="5089" y="9274"/>
                  </a:cubicBezTo>
                  <a:cubicBezTo>
                    <a:pt x="5138" y="9069"/>
                    <a:pt x="5188" y="8839"/>
                    <a:pt x="5278" y="8831"/>
                  </a:cubicBezTo>
                  <a:cubicBezTo>
                    <a:pt x="5327" y="8831"/>
                    <a:pt x="5368" y="8831"/>
                    <a:pt x="5401" y="8831"/>
                  </a:cubicBezTo>
                  <a:cubicBezTo>
                    <a:pt x="5434" y="8831"/>
                    <a:pt x="5458" y="8831"/>
                    <a:pt x="5491" y="8831"/>
                  </a:cubicBezTo>
                  <a:lnTo>
                    <a:pt x="5557" y="8831"/>
                  </a:lnTo>
                  <a:cubicBezTo>
                    <a:pt x="5573" y="8831"/>
                    <a:pt x="5590" y="8831"/>
                    <a:pt x="5606" y="8823"/>
                  </a:cubicBezTo>
                  <a:cubicBezTo>
                    <a:pt x="5655" y="8823"/>
                    <a:pt x="5713" y="8807"/>
                    <a:pt x="5762" y="8790"/>
                  </a:cubicBezTo>
                  <a:cubicBezTo>
                    <a:pt x="5861" y="8774"/>
                    <a:pt x="5951" y="8749"/>
                    <a:pt x="5984" y="8766"/>
                  </a:cubicBezTo>
                  <a:lnTo>
                    <a:pt x="5984" y="8766"/>
                  </a:lnTo>
                  <a:cubicBezTo>
                    <a:pt x="6025" y="8774"/>
                    <a:pt x="6025" y="8798"/>
                    <a:pt x="6017" y="8839"/>
                  </a:cubicBezTo>
                  <a:cubicBezTo>
                    <a:pt x="6008" y="8856"/>
                    <a:pt x="6008" y="8872"/>
                    <a:pt x="6000" y="8889"/>
                  </a:cubicBezTo>
                  <a:cubicBezTo>
                    <a:pt x="5984" y="8938"/>
                    <a:pt x="5951" y="9004"/>
                    <a:pt x="5992" y="9028"/>
                  </a:cubicBezTo>
                  <a:cubicBezTo>
                    <a:pt x="6066" y="9069"/>
                    <a:pt x="6566" y="9036"/>
                    <a:pt x="6706" y="9028"/>
                  </a:cubicBezTo>
                  <a:cubicBezTo>
                    <a:pt x="6722" y="9028"/>
                    <a:pt x="6730" y="9028"/>
                    <a:pt x="6739" y="9028"/>
                  </a:cubicBezTo>
                  <a:lnTo>
                    <a:pt x="6739" y="9028"/>
                  </a:lnTo>
                  <a:lnTo>
                    <a:pt x="6739" y="9028"/>
                  </a:lnTo>
                  <a:lnTo>
                    <a:pt x="6747" y="9028"/>
                  </a:lnTo>
                  <a:cubicBezTo>
                    <a:pt x="6788" y="9028"/>
                    <a:pt x="6821" y="9086"/>
                    <a:pt x="6837" y="9160"/>
                  </a:cubicBezTo>
                  <a:cubicBezTo>
                    <a:pt x="6862" y="9225"/>
                    <a:pt x="6870" y="9299"/>
                    <a:pt x="6870" y="9340"/>
                  </a:cubicBezTo>
                  <a:lnTo>
                    <a:pt x="6870" y="9340"/>
                  </a:lnTo>
                  <a:lnTo>
                    <a:pt x="6870" y="9348"/>
                  </a:lnTo>
                  <a:lnTo>
                    <a:pt x="6870" y="9348"/>
                  </a:lnTo>
                  <a:cubicBezTo>
                    <a:pt x="6870" y="9389"/>
                    <a:pt x="6862" y="9447"/>
                    <a:pt x="6845" y="9488"/>
                  </a:cubicBezTo>
                  <a:cubicBezTo>
                    <a:pt x="6837" y="9529"/>
                    <a:pt x="6829" y="9553"/>
                    <a:pt x="6829" y="9562"/>
                  </a:cubicBezTo>
                  <a:cubicBezTo>
                    <a:pt x="6829" y="9570"/>
                    <a:pt x="6854" y="9611"/>
                    <a:pt x="6870" y="9652"/>
                  </a:cubicBezTo>
                  <a:cubicBezTo>
                    <a:pt x="6903" y="9709"/>
                    <a:pt x="6944" y="9767"/>
                    <a:pt x="6944" y="9791"/>
                  </a:cubicBezTo>
                  <a:cubicBezTo>
                    <a:pt x="6944" y="9816"/>
                    <a:pt x="6936" y="9947"/>
                    <a:pt x="6936" y="10087"/>
                  </a:cubicBezTo>
                  <a:cubicBezTo>
                    <a:pt x="6927" y="10210"/>
                    <a:pt x="6919" y="10341"/>
                    <a:pt x="6911" y="10374"/>
                  </a:cubicBezTo>
                  <a:cubicBezTo>
                    <a:pt x="6911" y="10415"/>
                    <a:pt x="6911" y="10505"/>
                    <a:pt x="6911" y="10588"/>
                  </a:cubicBezTo>
                  <a:cubicBezTo>
                    <a:pt x="6911" y="10661"/>
                    <a:pt x="6911" y="10735"/>
                    <a:pt x="6919" y="10743"/>
                  </a:cubicBezTo>
                  <a:cubicBezTo>
                    <a:pt x="6919" y="10743"/>
                    <a:pt x="6960" y="10784"/>
                    <a:pt x="7010" y="10826"/>
                  </a:cubicBezTo>
                  <a:cubicBezTo>
                    <a:pt x="7067" y="10883"/>
                    <a:pt x="7141" y="10949"/>
                    <a:pt x="7141" y="10973"/>
                  </a:cubicBezTo>
                  <a:cubicBezTo>
                    <a:pt x="7141" y="10981"/>
                    <a:pt x="7149" y="11022"/>
                    <a:pt x="7165" y="11072"/>
                  </a:cubicBezTo>
                  <a:cubicBezTo>
                    <a:pt x="7198" y="11203"/>
                    <a:pt x="7248" y="11408"/>
                    <a:pt x="7239" y="11466"/>
                  </a:cubicBezTo>
                  <a:cubicBezTo>
                    <a:pt x="7239" y="11515"/>
                    <a:pt x="7206" y="11572"/>
                    <a:pt x="7182" y="11630"/>
                  </a:cubicBezTo>
                  <a:lnTo>
                    <a:pt x="7182" y="11630"/>
                  </a:lnTo>
                  <a:cubicBezTo>
                    <a:pt x="7165" y="11654"/>
                    <a:pt x="7149" y="11687"/>
                    <a:pt x="7149" y="11695"/>
                  </a:cubicBezTo>
                  <a:lnTo>
                    <a:pt x="7149" y="11695"/>
                  </a:lnTo>
                  <a:lnTo>
                    <a:pt x="7149" y="11712"/>
                  </a:lnTo>
                  <a:lnTo>
                    <a:pt x="7149" y="11712"/>
                  </a:lnTo>
                  <a:cubicBezTo>
                    <a:pt x="7149" y="11753"/>
                    <a:pt x="7141" y="11876"/>
                    <a:pt x="7157" y="11925"/>
                  </a:cubicBezTo>
                  <a:cubicBezTo>
                    <a:pt x="7165" y="11917"/>
                    <a:pt x="7174" y="11909"/>
                    <a:pt x="7174" y="11901"/>
                  </a:cubicBezTo>
                  <a:cubicBezTo>
                    <a:pt x="7206" y="11860"/>
                    <a:pt x="7248" y="11819"/>
                    <a:pt x="7346" y="11810"/>
                  </a:cubicBezTo>
                  <a:cubicBezTo>
                    <a:pt x="7403" y="11802"/>
                    <a:pt x="7551" y="11794"/>
                    <a:pt x="7707" y="11777"/>
                  </a:cubicBezTo>
                  <a:cubicBezTo>
                    <a:pt x="7920" y="11769"/>
                    <a:pt x="8150" y="11753"/>
                    <a:pt x="8183" y="11745"/>
                  </a:cubicBezTo>
                  <a:cubicBezTo>
                    <a:pt x="8224" y="11728"/>
                    <a:pt x="8273" y="11712"/>
                    <a:pt x="8323" y="11687"/>
                  </a:cubicBezTo>
                  <a:cubicBezTo>
                    <a:pt x="8364" y="11671"/>
                    <a:pt x="8405" y="11654"/>
                    <a:pt x="8429" y="11646"/>
                  </a:cubicBezTo>
                  <a:lnTo>
                    <a:pt x="8429" y="11646"/>
                  </a:lnTo>
                  <a:lnTo>
                    <a:pt x="8429" y="11646"/>
                  </a:lnTo>
                  <a:lnTo>
                    <a:pt x="8429" y="11646"/>
                  </a:lnTo>
                  <a:cubicBezTo>
                    <a:pt x="8462" y="11630"/>
                    <a:pt x="8544" y="11663"/>
                    <a:pt x="8618" y="11712"/>
                  </a:cubicBezTo>
                  <a:lnTo>
                    <a:pt x="8618" y="11712"/>
                  </a:lnTo>
                  <a:cubicBezTo>
                    <a:pt x="8692" y="11753"/>
                    <a:pt x="8758" y="11810"/>
                    <a:pt x="8774" y="11843"/>
                  </a:cubicBezTo>
                  <a:lnTo>
                    <a:pt x="8774" y="11843"/>
                  </a:lnTo>
                  <a:lnTo>
                    <a:pt x="8774" y="11843"/>
                  </a:lnTo>
                  <a:lnTo>
                    <a:pt x="8774" y="11843"/>
                  </a:lnTo>
                  <a:cubicBezTo>
                    <a:pt x="8782" y="11876"/>
                    <a:pt x="8766" y="11909"/>
                    <a:pt x="8758" y="11933"/>
                  </a:cubicBezTo>
                  <a:cubicBezTo>
                    <a:pt x="8749" y="11958"/>
                    <a:pt x="8741" y="11991"/>
                    <a:pt x="8758" y="11999"/>
                  </a:cubicBezTo>
                  <a:cubicBezTo>
                    <a:pt x="8782" y="12015"/>
                    <a:pt x="8930" y="11974"/>
                    <a:pt x="9069" y="11925"/>
                  </a:cubicBezTo>
                  <a:cubicBezTo>
                    <a:pt x="9225" y="11876"/>
                    <a:pt x="9365" y="11835"/>
                    <a:pt x="9398" y="11884"/>
                  </a:cubicBezTo>
                  <a:cubicBezTo>
                    <a:pt x="9422" y="11925"/>
                    <a:pt x="9422" y="12007"/>
                    <a:pt x="9430" y="12073"/>
                  </a:cubicBezTo>
                  <a:cubicBezTo>
                    <a:pt x="9430" y="12114"/>
                    <a:pt x="9430" y="12147"/>
                    <a:pt x="9439" y="12155"/>
                  </a:cubicBezTo>
                  <a:lnTo>
                    <a:pt x="9439" y="12155"/>
                  </a:lnTo>
                  <a:cubicBezTo>
                    <a:pt x="9439" y="12163"/>
                    <a:pt x="9439" y="12171"/>
                    <a:pt x="9447" y="12180"/>
                  </a:cubicBezTo>
                  <a:lnTo>
                    <a:pt x="9447" y="12180"/>
                  </a:lnTo>
                  <a:cubicBezTo>
                    <a:pt x="9455" y="12204"/>
                    <a:pt x="9472" y="12253"/>
                    <a:pt x="9554" y="12270"/>
                  </a:cubicBezTo>
                  <a:cubicBezTo>
                    <a:pt x="9619" y="12286"/>
                    <a:pt x="9865" y="12327"/>
                    <a:pt x="10079" y="12360"/>
                  </a:cubicBezTo>
                  <a:cubicBezTo>
                    <a:pt x="10259" y="12385"/>
                    <a:pt x="10415" y="12409"/>
                    <a:pt x="10440" y="12409"/>
                  </a:cubicBezTo>
                  <a:cubicBezTo>
                    <a:pt x="10440" y="12409"/>
                    <a:pt x="10473" y="12360"/>
                    <a:pt x="10506" y="12311"/>
                  </a:cubicBezTo>
                  <a:cubicBezTo>
                    <a:pt x="10538" y="12262"/>
                    <a:pt x="10571" y="12204"/>
                    <a:pt x="10604" y="12180"/>
                  </a:cubicBezTo>
                  <a:cubicBezTo>
                    <a:pt x="10612" y="12171"/>
                    <a:pt x="10620" y="12163"/>
                    <a:pt x="10629" y="12163"/>
                  </a:cubicBezTo>
                  <a:cubicBezTo>
                    <a:pt x="10662" y="12147"/>
                    <a:pt x="10703" y="12147"/>
                    <a:pt x="10744" y="12163"/>
                  </a:cubicBezTo>
                  <a:cubicBezTo>
                    <a:pt x="10776" y="12171"/>
                    <a:pt x="10809" y="12196"/>
                    <a:pt x="10842" y="12229"/>
                  </a:cubicBezTo>
                  <a:cubicBezTo>
                    <a:pt x="10858" y="12245"/>
                    <a:pt x="10867" y="12262"/>
                    <a:pt x="10875" y="12286"/>
                  </a:cubicBezTo>
                  <a:cubicBezTo>
                    <a:pt x="10891" y="12311"/>
                    <a:pt x="10900" y="12344"/>
                    <a:pt x="10908" y="12377"/>
                  </a:cubicBezTo>
                  <a:cubicBezTo>
                    <a:pt x="10941" y="12475"/>
                    <a:pt x="10973" y="12598"/>
                    <a:pt x="11055" y="12631"/>
                  </a:cubicBezTo>
                  <a:cubicBezTo>
                    <a:pt x="11154" y="12672"/>
                    <a:pt x="11449" y="12770"/>
                    <a:pt x="11540" y="12795"/>
                  </a:cubicBezTo>
                  <a:lnTo>
                    <a:pt x="11572" y="12803"/>
                  </a:lnTo>
                  <a:lnTo>
                    <a:pt x="11572" y="12803"/>
                  </a:lnTo>
                  <a:cubicBezTo>
                    <a:pt x="11589" y="12812"/>
                    <a:pt x="11655" y="12894"/>
                    <a:pt x="11745" y="13008"/>
                  </a:cubicBezTo>
                  <a:cubicBezTo>
                    <a:pt x="11909" y="13214"/>
                    <a:pt x="12139" y="13509"/>
                    <a:pt x="12180" y="13517"/>
                  </a:cubicBezTo>
                  <a:cubicBezTo>
                    <a:pt x="12204" y="13526"/>
                    <a:pt x="12229" y="13501"/>
                    <a:pt x="12262" y="13468"/>
                  </a:cubicBezTo>
                  <a:cubicBezTo>
                    <a:pt x="12303" y="13435"/>
                    <a:pt x="12336" y="13402"/>
                    <a:pt x="12385" y="13394"/>
                  </a:cubicBezTo>
                  <a:cubicBezTo>
                    <a:pt x="12426" y="13394"/>
                    <a:pt x="12467" y="13427"/>
                    <a:pt x="12508" y="13468"/>
                  </a:cubicBezTo>
                  <a:cubicBezTo>
                    <a:pt x="12549" y="13501"/>
                    <a:pt x="12582" y="13526"/>
                    <a:pt x="12598" y="13517"/>
                  </a:cubicBezTo>
                  <a:cubicBezTo>
                    <a:pt x="12631" y="13484"/>
                    <a:pt x="12648" y="13189"/>
                    <a:pt x="12648" y="12943"/>
                  </a:cubicBezTo>
                  <a:cubicBezTo>
                    <a:pt x="12648" y="12853"/>
                    <a:pt x="12648" y="12770"/>
                    <a:pt x="12639" y="12705"/>
                  </a:cubicBezTo>
                  <a:cubicBezTo>
                    <a:pt x="12639" y="12664"/>
                    <a:pt x="12631" y="12623"/>
                    <a:pt x="12623" y="12606"/>
                  </a:cubicBezTo>
                  <a:lnTo>
                    <a:pt x="12623" y="12606"/>
                  </a:lnTo>
                  <a:cubicBezTo>
                    <a:pt x="12590" y="12615"/>
                    <a:pt x="12549" y="12623"/>
                    <a:pt x="12508" y="12639"/>
                  </a:cubicBezTo>
                  <a:cubicBezTo>
                    <a:pt x="12483" y="12647"/>
                    <a:pt x="12459" y="12664"/>
                    <a:pt x="12459" y="12672"/>
                  </a:cubicBezTo>
                  <a:cubicBezTo>
                    <a:pt x="12467" y="12705"/>
                    <a:pt x="12459" y="12754"/>
                    <a:pt x="12451" y="12803"/>
                  </a:cubicBezTo>
                  <a:cubicBezTo>
                    <a:pt x="12442" y="12836"/>
                    <a:pt x="12418" y="12869"/>
                    <a:pt x="12385" y="12877"/>
                  </a:cubicBezTo>
                  <a:lnTo>
                    <a:pt x="12385" y="12877"/>
                  </a:lnTo>
                  <a:cubicBezTo>
                    <a:pt x="12360" y="12877"/>
                    <a:pt x="12262" y="12885"/>
                    <a:pt x="12188" y="12869"/>
                  </a:cubicBezTo>
                  <a:cubicBezTo>
                    <a:pt x="12139" y="12861"/>
                    <a:pt x="12089" y="12836"/>
                    <a:pt x="12081" y="12795"/>
                  </a:cubicBezTo>
                  <a:cubicBezTo>
                    <a:pt x="12073" y="12762"/>
                    <a:pt x="12032" y="12664"/>
                    <a:pt x="11991" y="12598"/>
                  </a:cubicBezTo>
                  <a:cubicBezTo>
                    <a:pt x="11966" y="12549"/>
                    <a:pt x="11942" y="12516"/>
                    <a:pt x="11934" y="12516"/>
                  </a:cubicBezTo>
                  <a:cubicBezTo>
                    <a:pt x="11934" y="12516"/>
                    <a:pt x="11917" y="12516"/>
                    <a:pt x="11909" y="12516"/>
                  </a:cubicBezTo>
                  <a:cubicBezTo>
                    <a:pt x="11851" y="12516"/>
                    <a:pt x="11761" y="12516"/>
                    <a:pt x="11696" y="12450"/>
                  </a:cubicBezTo>
                  <a:lnTo>
                    <a:pt x="11696" y="12450"/>
                  </a:lnTo>
                  <a:cubicBezTo>
                    <a:pt x="11655" y="12409"/>
                    <a:pt x="11622" y="12377"/>
                    <a:pt x="11597" y="12327"/>
                  </a:cubicBezTo>
                  <a:cubicBezTo>
                    <a:pt x="11572" y="12286"/>
                    <a:pt x="11556" y="12237"/>
                    <a:pt x="11564" y="12180"/>
                  </a:cubicBezTo>
                  <a:cubicBezTo>
                    <a:pt x="11572" y="12122"/>
                    <a:pt x="11613" y="11950"/>
                    <a:pt x="11655" y="11786"/>
                  </a:cubicBezTo>
                  <a:cubicBezTo>
                    <a:pt x="11687" y="11630"/>
                    <a:pt x="11728" y="11474"/>
                    <a:pt x="11728" y="11449"/>
                  </a:cubicBezTo>
                  <a:cubicBezTo>
                    <a:pt x="11728" y="11425"/>
                    <a:pt x="11712" y="11375"/>
                    <a:pt x="11687" y="11318"/>
                  </a:cubicBezTo>
                  <a:cubicBezTo>
                    <a:pt x="11663" y="11244"/>
                    <a:pt x="11638" y="11170"/>
                    <a:pt x="11646" y="11129"/>
                  </a:cubicBezTo>
                  <a:cubicBezTo>
                    <a:pt x="11655" y="11113"/>
                    <a:pt x="11679" y="11064"/>
                    <a:pt x="11704" y="11014"/>
                  </a:cubicBezTo>
                  <a:cubicBezTo>
                    <a:pt x="11745" y="10932"/>
                    <a:pt x="11810" y="10842"/>
                    <a:pt x="11802" y="10834"/>
                  </a:cubicBezTo>
                  <a:cubicBezTo>
                    <a:pt x="11786" y="10826"/>
                    <a:pt x="11769" y="10793"/>
                    <a:pt x="11761" y="10752"/>
                  </a:cubicBezTo>
                  <a:cubicBezTo>
                    <a:pt x="11737" y="10686"/>
                    <a:pt x="11704" y="10596"/>
                    <a:pt x="11671" y="10596"/>
                  </a:cubicBezTo>
                  <a:cubicBezTo>
                    <a:pt x="11630" y="10579"/>
                    <a:pt x="11589" y="10571"/>
                    <a:pt x="11556" y="10555"/>
                  </a:cubicBezTo>
                  <a:cubicBezTo>
                    <a:pt x="11507" y="10538"/>
                    <a:pt x="11482" y="10505"/>
                    <a:pt x="11482" y="10464"/>
                  </a:cubicBezTo>
                  <a:cubicBezTo>
                    <a:pt x="11482" y="10423"/>
                    <a:pt x="11589" y="10350"/>
                    <a:pt x="11704" y="10267"/>
                  </a:cubicBezTo>
                  <a:cubicBezTo>
                    <a:pt x="11827" y="10185"/>
                    <a:pt x="11958" y="10095"/>
                    <a:pt x="11958" y="10070"/>
                  </a:cubicBezTo>
                  <a:cubicBezTo>
                    <a:pt x="11958" y="10046"/>
                    <a:pt x="11950" y="10021"/>
                    <a:pt x="11950" y="9988"/>
                  </a:cubicBezTo>
                  <a:cubicBezTo>
                    <a:pt x="11942" y="9947"/>
                    <a:pt x="11934" y="9906"/>
                    <a:pt x="11942" y="9857"/>
                  </a:cubicBezTo>
                  <a:cubicBezTo>
                    <a:pt x="11958" y="9783"/>
                    <a:pt x="12721" y="9668"/>
                    <a:pt x="13058" y="9619"/>
                  </a:cubicBezTo>
                  <a:cubicBezTo>
                    <a:pt x="13025" y="9586"/>
                    <a:pt x="12984" y="9545"/>
                    <a:pt x="12951" y="949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74"/>
            <p:cNvSpPr/>
            <p:nvPr/>
          </p:nvSpPr>
          <p:spPr>
            <a:xfrm>
              <a:off x="4156000" y="2957075"/>
              <a:ext cx="31825" cy="36850"/>
            </a:xfrm>
            <a:custGeom>
              <a:avLst/>
              <a:gdLst/>
              <a:ahLst/>
              <a:cxnLst/>
              <a:rect l="l" t="t" r="r" b="b"/>
              <a:pathLst>
                <a:path w="1273" h="1474" extrusionOk="0">
                  <a:moveTo>
                    <a:pt x="929" y="1"/>
                  </a:moveTo>
                  <a:cubicBezTo>
                    <a:pt x="922" y="1"/>
                    <a:pt x="916" y="2"/>
                    <a:pt x="912" y="5"/>
                  </a:cubicBezTo>
                  <a:cubicBezTo>
                    <a:pt x="887" y="21"/>
                    <a:pt x="871" y="38"/>
                    <a:pt x="854" y="54"/>
                  </a:cubicBezTo>
                  <a:cubicBezTo>
                    <a:pt x="821" y="87"/>
                    <a:pt x="797" y="112"/>
                    <a:pt x="756" y="112"/>
                  </a:cubicBezTo>
                  <a:cubicBezTo>
                    <a:pt x="749" y="113"/>
                    <a:pt x="744" y="114"/>
                    <a:pt x="738" y="114"/>
                  </a:cubicBezTo>
                  <a:cubicBezTo>
                    <a:pt x="716" y="114"/>
                    <a:pt x="702" y="102"/>
                    <a:pt x="682" y="95"/>
                  </a:cubicBezTo>
                  <a:cubicBezTo>
                    <a:pt x="674" y="87"/>
                    <a:pt x="657" y="79"/>
                    <a:pt x="649" y="79"/>
                  </a:cubicBezTo>
                  <a:cubicBezTo>
                    <a:pt x="641" y="87"/>
                    <a:pt x="633" y="144"/>
                    <a:pt x="624" y="194"/>
                  </a:cubicBezTo>
                  <a:cubicBezTo>
                    <a:pt x="616" y="243"/>
                    <a:pt x="608" y="284"/>
                    <a:pt x="592" y="300"/>
                  </a:cubicBezTo>
                  <a:cubicBezTo>
                    <a:pt x="575" y="325"/>
                    <a:pt x="526" y="366"/>
                    <a:pt x="468" y="382"/>
                  </a:cubicBezTo>
                  <a:cubicBezTo>
                    <a:pt x="451" y="386"/>
                    <a:pt x="433" y="388"/>
                    <a:pt x="414" y="388"/>
                  </a:cubicBezTo>
                  <a:cubicBezTo>
                    <a:pt x="388" y="388"/>
                    <a:pt x="361" y="384"/>
                    <a:pt x="337" y="374"/>
                  </a:cubicBezTo>
                  <a:cubicBezTo>
                    <a:pt x="304" y="358"/>
                    <a:pt x="271" y="325"/>
                    <a:pt x="239" y="300"/>
                  </a:cubicBezTo>
                  <a:cubicBezTo>
                    <a:pt x="214" y="268"/>
                    <a:pt x="173" y="235"/>
                    <a:pt x="132" y="218"/>
                  </a:cubicBezTo>
                  <a:cubicBezTo>
                    <a:pt x="111" y="211"/>
                    <a:pt x="90" y="209"/>
                    <a:pt x="71" y="209"/>
                  </a:cubicBezTo>
                  <a:cubicBezTo>
                    <a:pt x="44" y="209"/>
                    <a:pt x="20" y="214"/>
                    <a:pt x="1" y="218"/>
                  </a:cubicBezTo>
                  <a:cubicBezTo>
                    <a:pt x="91" y="333"/>
                    <a:pt x="222" y="489"/>
                    <a:pt x="222" y="571"/>
                  </a:cubicBezTo>
                  <a:cubicBezTo>
                    <a:pt x="230" y="645"/>
                    <a:pt x="214" y="711"/>
                    <a:pt x="206" y="760"/>
                  </a:cubicBezTo>
                  <a:cubicBezTo>
                    <a:pt x="198" y="793"/>
                    <a:pt x="189" y="817"/>
                    <a:pt x="189" y="842"/>
                  </a:cubicBezTo>
                  <a:cubicBezTo>
                    <a:pt x="189" y="858"/>
                    <a:pt x="189" y="883"/>
                    <a:pt x="198" y="908"/>
                  </a:cubicBezTo>
                  <a:cubicBezTo>
                    <a:pt x="214" y="924"/>
                    <a:pt x="230" y="941"/>
                    <a:pt x="247" y="957"/>
                  </a:cubicBezTo>
                  <a:cubicBezTo>
                    <a:pt x="288" y="1006"/>
                    <a:pt x="288" y="1088"/>
                    <a:pt x="304" y="1146"/>
                  </a:cubicBezTo>
                  <a:cubicBezTo>
                    <a:pt x="329" y="1203"/>
                    <a:pt x="411" y="1351"/>
                    <a:pt x="427" y="1474"/>
                  </a:cubicBezTo>
                  <a:lnTo>
                    <a:pt x="444" y="1474"/>
                  </a:lnTo>
                  <a:cubicBezTo>
                    <a:pt x="477" y="1466"/>
                    <a:pt x="592" y="1384"/>
                    <a:pt x="698" y="1310"/>
                  </a:cubicBezTo>
                  <a:cubicBezTo>
                    <a:pt x="756" y="1269"/>
                    <a:pt x="821" y="1228"/>
                    <a:pt x="854" y="1203"/>
                  </a:cubicBezTo>
                  <a:cubicBezTo>
                    <a:pt x="912" y="1170"/>
                    <a:pt x="994" y="965"/>
                    <a:pt x="1043" y="842"/>
                  </a:cubicBezTo>
                  <a:cubicBezTo>
                    <a:pt x="1059" y="801"/>
                    <a:pt x="1068" y="776"/>
                    <a:pt x="1084" y="752"/>
                  </a:cubicBezTo>
                  <a:cubicBezTo>
                    <a:pt x="1109" y="686"/>
                    <a:pt x="1158" y="686"/>
                    <a:pt x="1207" y="678"/>
                  </a:cubicBezTo>
                  <a:cubicBezTo>
                    <a:pt x="1232" y="678"/>
                    <a:pt x="1248" y="670"/>
                    <a:pt x="1256" y="661"/>
                  </a:cubicBezTo>
                  <a:cubicBezTo>
                    <a:pt x="1273" y="637"/>
                    <a:pt x="1264" y="555"/>
                    <a:pt x="1264" y="506"/>
                  </a:cubicBezTo>
                  <a:cubicBezTo>
                    <a:pt x="1256" y="489"/>
                    <a:pt x="1256" y="473"/>
                    <a:pt x="1256" y="465"/>
                  </a:cubicBezTo>
                  <a:cubicBezTo>
                    <a:pt x="1256" y="460"/>
                    <a:pt x="1238" y="460"/>
                    <a:pt x="1211" y="460"/>
                  </a:cubicBezTo>
                  <a:cubicBezTo>
                    <a:pt x="1184" y="460"/>
                    <a:pt x="1150" y="460"/>
                    <a:pt x="1117" y="456"/>
                  </a:cubicBezTo>
                  <a:cubicBezTo>
                    <a:pt x="1068" y="448"/>
                    <a:pt x="1018" y="448"/>
                    <a:pt x="1002" y="432"/>
                  </a:cubicBezTo>
                  <a:cubicBezTo>
                    <a:pt x="977" y="415"/>
                    <a:pt x="977" y="358"/>
                    <a:pt x="994" y="292"/>
                  </a:cubicBezTo>
                  <a:cubicBezTo>
                    <a:pt x="1010" y="202"/>
                    <a:pt x="1035" y="95"/>
                    <a:pt x="1051" y="54"/>
                  </a:cubicBezTo>
                  <a:cubicBezTo>
                    <a:pt x="1011" y="27"/>
                    <a:pt x="960" y="1"/>
                    <a:pt x="92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74"/>
            <p:cNvSpPr/>
            <p:nvPr/>
          </p:nvSpPr>
          <p:spPr>
            <a:xfrm>
              <a:off x="4156000" y="2956775"/>
              <a:ext cx="31825" cy="37150"/>
            </a:xfrm>
            <a:custGeom>
              <a:avLst/>
              <a:gdLst/>
              <a:ahLst/>
              <a:cxnLst/>
              <a:rect l="l" t="t" r="r" b="b"/>
              <a:pathLst>
                <a:path w="1273" h="1486" fill="none" extrusionOk="0">
                  <a:moveTo>
                    <a:pt x="247" y="969"/>
                  </a:moveTo>
                  <a:cubicBezTo>
                    <a:pt x="288" y="1018"/>
                    <a:pt x="288" y="1100"/>
                    <a:pt x="304" y="1158"/>
                  </a:cubicBezTo>
                  <a:cubicBezTo>
                    <a:pt x="329" y="1215"/>
                    <a:pt x="411" y="1363"/>
                    <a:pt x="427" y="1486"/>
                  </a:cubicBezTo>
                  <a:cubicBezTo>
                    <a:pt x="436" y="1486"/>
                    <a:pt x="444" y="1486"/>
                    <a:pt x="444" y="1486"/>
                  </a:cubicBezTo>
                  <a:cubicBezTo>
                    <a:pt x="477" y="1478"/>
                    <a:pt x="592" y="1396"/>
                    <a:pt x="698" y="1322"/>
                  </a:cubicBezTo>
                  <a:cubicBezTo>
                    <a:pt x="756" y="1281"/>
                    <a:pt x="821" y="1240"/>
                    <a:pt x="854" y="1215"/>
                  </a:cubicBezTo>
                  <a:cubicBezTo>
                    <a:pt x="912" y="1182"/>
                    <a:pt x="994" y="977"/>
                    <a:pt x="1043" y="854"/>
                  </a:cubicBezTo>
                  <a:cubicBezTo>
                    <a:pt x="1059" y="813"/>
                    <a:pt x="1068" y="788"/>
                    <a:pt x="1084" y="764"/>
                  </a:cubicBezTo>
                  <a:cubicBezTo>
                    <a:pt x="1109" y="698"/>
                    <a:pt x="1158" y="698"/>
                    <a:pt x="1207" y="690"/>
                  </a:cubicBezTo>
                  <a:cubicBezTo>
                    <a:pt x="1232" y="690"/>
                    <a:pt x="1248" y="682"/>
                    <a:pt x="1256" y="673"/>
                  </a:cubicBezTo>
                  <a:cubicBezTo>
                    <a:pt x="1273" y="649"/>
                    <a:pt x="1264" y="567"/>
                    <a:pt x="1264" y="518"/>
                  </a:cubicBezTo>
                  <a:cubicBezTo>
                    <a:pt x="1256" y="501"/>
                    <a:pt x="1256" y="485"/>
                    <a:pt x="1256" y="477"/>
                  </a:cubicBezTo>
                  <a:cubicBezTo>
                    <a:pt x="1256" y="468"/>
                    <a:pt x="1182" y="477"/>
                    <a:pt x="1117" y="468"/>
                  </a:cubicBezTo>
                  <a:cubicBezTo>
                    <a:pt x="1068" y="460"/>
                    <a:pt x="1018" y="460"/>
                    <a:pt x="1002" y="444"/>
                  </a:cubicBezTo>
                  <a:cubicBezTo>
                    <a:pt x="977" y="427"/>
                    <a:pt x="977" y="370"/>
                    <a:pt x="994" y="304"/>
                  </a:cubicBezTo>
                  <a:lnTo>
                    <a:pt x="994" y="304"/>
                  </a:lnTo>
                  <a:cubicBezTo>
                    <a:pt x="1010" y="214"/>
                    <a:pt x="1035" y="107"/>
                    <a:pt x="1051" y="66"/>
                  </a:cubicBezTo>
                  <a:lnTo>
                    <a:pt x="1051" y="66"/>
                  </a:lnTo>
                  <a:cubicBezTo>
                    <a:pt x="1002" y="33"/>
                    <a:pt x="936" y="1"/>
                    <a:pt x="912" y="17"/>
                  </a:cubicBezTo>
                  <a:cubicBezTo>
                    <a:pt x="887" y="33"/>
                    <a:pt x="871" y="50"/>
                    <a:pt x="854" y="66"/>
                  </a:cubicBezTo>
                  <a:cubicBezTo>
                    <a:pt x="821" y="99"/>
                    <a:pt x="797" y="124"/>
                    <a:pt x="756" y="124"/>
                  </a:cubicBezTo>
                  <a:cubicBezTo>
                    <a:pt x="723" y="132"/>
                    <a:pt x="706" y="115"/>
                    <a:pt x="682" y="107"/>
                  </a:cubicBezTo>
                  <a:lnTo>
                    <a:pt x="682" y="107"/>
                  </a:lnTo>
                  <a:cubicBezTo>
                    <a:pt x="674" y="99"/>
                    <a:pt x="657" y="91"/>
                    <a:pt x="649" y="91"/>
                  </a:cubicBezTo>
                  <a:cubicBezTo>
                    <a:pt x="641" y="99"/>
                    <a:pt x="633" y="156"/>
                    <a:pt x="624" y="206"/>
                  </a:cubicBezTo>
                  <a:cubicBezTo>
                    <a:pt x="616" y="255"/>
                    <a:pt x="608" y="296"/>
                    <a:pt x="592" y="312"/>
                  </a:cubicBezTo>
                  <a:cubicBezTo>
                    <a:pt x="575" y="337"/>
                    <a:pt x="526" y="378"/>
                    <a:pt x="468" y="394"/>
                  </a:cubicBezTo>
                  <a:cubicBezTo>
                    <a:pt x="427" y="403"/>
                    <a:pt x="378" y="403"/>
                    <a:pt x="337" y="386"/>
                  </a:cubicBezTo>
                  <a:lnTo>
                    <a:pt x="337" y="386"/>
                  </a:lnTo>
                  <a:cubicBezTo>
                    <a:pt x="304" y="370"/>
                    <a:pt x="271" y="337"/>
                    <a:pt x="239" y="312"/>
                  </a:cubicBezTo>
                  <a:cubicBezTo>
                    <a:pt x="214" y="280"/>
                    <a:pt x="173" y="247"/>
                    <a:pt x="132" y="230"/>
                  </a:cubicBezTo>
                  <a:cubicBezTo>
                    <a:pt x="83" y="214"/>
                    <a:pt x="33" y="222"/>
                    <a:pt x="1" y="230"/>
                  </a:cubicBezTo>
                  <a:cubicBezTo>
                    <a:pt x="91" y="345"/>
                    <a:pt x="222" y="501"/>
                    <a:pt x="222" y="583"/>
                  </a:cubicBezTo>
                  <a:cubicBezTo>
                    <a:pt x="230" y="657"/>
                    <a:pt x="214" y="723"/>
                    <a:pt x="206" y="772"/>
                  </a:cubicBezTo>
                  <a:cubicBezTo>
                    <a:pt x="198" y="805"/>
                    <a:pt x="189" y="829"/>
                    <a:pt x="189" y="854"/>
                  </a:cubicBezTo>
                  <a:cubicBezTo>
                    <a:pt x="189" y="870"/>
                    <a:pt x="189" y="895"/>
                    <a:pt x="198" y="920"/>
                  </a:cubicBezTo>
                  <a:cubicBezTo>
                    <a:pt x="214" y="936"/>
                    <a:pt x="230" y="953"/>
                    <a:pt x="247" y="96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74"/>
            <p:cNvSpPr/>
            <p:nvPr/>
          </p:nvSpPr>
          <p:spPr>
            <a:xfrm>
              <a:off x="4030225" y="3062225"/>
              <a:ext cx="208900" cy="180575"/>
            </a:xfrm>
            <a:custGeom>
              <a:avLst/>
              <a:gdLst/>
              <a:ahLst/>
              <a:cxnLst/>
              <a:rect l="l" t="t" r="r" b="b"/>
              <a:pathLst>
                <a:path w="8356" h="7223" extrusionOk="0">
                  <a:moveTo>
                    <a:pt x="6082" y="1"/>
                  </a:moveTo>
                  <a:cubicBezTo>
                    <a:pt x="5778" y="42"/>
                    <a:pt x="4991" y="149"/>
                    <a:pt x="4982" y="181"/>
                  </a:cubicBezTo>
                  <a:cubicBezTo>
                    <a:pt x="4974" y="222"/>
                    <a:pt x="4982" y="255"/>
                    <a:pt x="4991" y="296"/>
                  </a:cubicBezTo>
                  <a:cubicBezTo>
                    <a:pt x="4999" y="329"/>
                    <a:pt x="4999" y="354"/>
                    <a:pt x="4999" y="386"/>
                  </a:cubicBezTo>
                  <a:cubicBezTo>
                    <a:pt x="4999" y="444"/>
                    <a:pt x="4851" y="542"/>
                    <a:pt x="4720" y="641"/>
                  </a:cubicBezTo>
                  <a:cubicBezTo>
                    <a:pt x="4621" y="715"/>
                    <a:pt x="4523" y="780"/>
                    <a:pt x="4523" y="789"/>
                  </a:cubicBezTo>
                  <a:cubicBezTo>
                    <a:pt x="4523" y="797"/>
                    <a:pt x="4539" y="805"/>
                    <a:pt x="4556" y="813"/>
                  </a:cubicBezTo>
                  <a:cubicBezTo>
                    <a:pt x="4588" y="821"/>
                    <a:pt x="4621" y="830"/>
                    <a:pt x="4662" y="838"/>
                  </a:cubicBezTo>
                  <a:cubicBezTo>
                    <a:pt x="4728" y="854"/>
                    <a:pt x="4769" y="961"/>
                    <a:pt x="4794" y="1043"/>
                  </a:cubicBezTo>
                  <a:cubicBezTo>
                    <a:pt x="4810" y="1068"/>
                    <a:pt x="4818" y="1092"/>
                    <a:pt x="4818" y="1092"/>
                  </a:cubicBezTo>
                  <a:cubicBezTo>
                    <a:pt x="4859" y="1125"/>
                    <a:pt x="4794" y="1256"/>
                    <a:pt x="4736" y="1363"/>
                  </a:cubicBezTo>
                  <a:cubicBezTo>
                    <a:pt x="4712" y="1412"/>
                    <a:pt x="4695" y="1453"/>
                    <a:pt x="4687" y="1470"/>
                  </a:cubicBezTo>
                  <a:cubicBezTo>
                    <a:pt x="4679" y="1486"/>
                    <a:pt x="4703" y="1552"/>
                    <a:pt x="4728" y="1609"/>
                  </a:cubicBezTo>
                  <a:cubicBezTo>
                    <a:pt x="4753" y="1675"/>
                    <a:pt x="4777" y="1732"/>
                    <a:pt x="4769" y="1765"/>
                  </a:cubicBezTo>
                  <a:cubicBezTo>
                    <a:pt x="4769" y="1798"/>
                    <a:pt x="4728" y="1954"/>
                    <a:pt x="4695" y="2118"/>
                  </a:cubicBezTo>
                  <a:cubicBezTo>
                    <a:pt x="4654" y="2282"/>
                    <a:pt x="4613" y="2455"/>
                    <a:pt x="4605" y="2504"/>
                  </a:cubicBezTo>
                  <a:cubicBezTo>
                    <a:pt x="4597" y="2545"/>
                    <a:pt x="4613" y="2578"/>
                    <a:pt x="4630" y="2611"/>
                  </a:cubicBezTo>
                  <a:cubicBezTo>
                    <a:pt x="4654" y="2652"/>
                    <a:pt x="4687" y="2684"/>
                    <a:pt x="4720" y="2717"/>
                  </a:cubicBezTo>
                  <a:cubicBezTo>
                    <a:pt x="4761" y="2758"/>
                    <a:pt x="4835" y="2758"/>
                    <a:pt x="4884" y="2758"/>
                  </a:cubicBezTo>
                  <a:lnTo>
                    <a:pt x="4917" y="2758"/>
                  </a:lnTo>
                  <a:cubicBezTo>
                    <a:pt x="4950" y="2766"/>
                    <a:pt x="4991" y="2816"/>
                    <a:pt x="5023" y="2873"/>
                  </a:cubicBezTo>
                  <a:cubicBezTo>
                    <a:pt x="5064" y="2955"/>
                    <a:pt x="5114" y="3054"/>
                    <a:pt x="5122" y="3095"/>
                  </a:cubicBezTo>
                  <a:cubicBezTo>
                    <a:pt x="5122" y="3103"/>
                    <a:pt x="5147" y="3111"/>
                    <a:pt x="5179" y="3119"/>
                  </a:cubicBezTo>
                  <a:cubicBezTo>
                    <a:pt x="5245" y="3128"/>
                    <a:pt x="5327" y="3128"/>
                    <a:pt x="5352" y="3128"/>
                  </a:cubicBezTo>
                  <a:lnTo>
                    <a:pt x="5352" y="3119"/>
                  </a:lnTo>
                  <a:cubicBezTo>
                    <a:pt x="5352" y="3119"/>
                    <a:pt x="5352" y="3111"/>
                    <a:pt x="5360" y="3095"/>
                  </a:cubicBezTo>
                  <a:cubicBezTo>
                    <a:pt x="5368" y="3062"/>
                    <a:pt x="5368" y="3021"/>
                    <a:pt x="5368" y="2988"/>
                  </a:cubicBezTo>
                  <a:cubicBezTo>
                    <a:pt x="5368" y="2947"/>
                    <a:pt x="5409" y="2914"/>
                    <a:pt x="5458" y="2890"/>
                  </a:cubicBezTo>
                  <a:cubicBezTo>
                    <a:pt x="5499" y="2873"/>
                    <a:pt x="5557" y="2857"/>
                    <a:pt x="5590" y="2857"/>
                  </a:cubicBezTo>
                  <a:lnTo>
                    <a:pt x="5614" y="2857"/>
                  </a:lnTo>
                  <a:cubicBezTo>
                    <a:pt x="5631" y="2857"/>
                    <a:pt x="5639" y="2865"/>
                    <a:pt x="5647" y="2873"/>
                  </a:cubicBezTo>
                  <a:cubicBezTo>
                    <a:pt x="5664" y="2890"/>
                    <a:pt x="5680" y="2947"/>
                    <a:pt x="5688" y="3021"/>
                  </a:cubicBezTo>
                  <a:cubicBezTo>
                    <a:pt x="5688" y="3086"/>
                    <a:pt x="5696" y="3169"/>
                    <a:pt x="5696" y="3259"/>
                  </a:cubicBezTo>
                  <a:cubicBezTo>
                    <a:pt x="5696" y="3521"/>
                    <a:pt x="5664" y="3842"/>
                    <a:pt x="5623" y="3883"/>
                  </a:cubicBezTo>
                  <a:cubicBezTo>
                    <a:pt x="5603" y="3897"/>
                    <a:pt x="5585" y="3903"/>
                    <a:pt x="5567" y="3903"/>
                  </a:cubicBezTo>
                  <a:cubicBezTo>
                    <a:pt x="5523" y="3903"/>
                    <a:pt x="5483" y="3868"/>
                    <a:pt x="5442" y="3833"/>
                  </a:cubicBezTo>
                  <a:cubicBezTo>
                    <a:pt x="5409" y="3809"/>
                    <a:pt x="5376" y="3784"/>
                    <a:pt x="5360" y="3784"/>
                  </a:cubicBezTo>
                  <a:cubicBezTo>
                    <a:pt x="5344" y="3784"/>
                    <a:pt x="5311" y="3809"/>
                    <a:pt x="5286" y="3833"/>
                  </a:cubicBezTo>
                  <a:cubicBezTo>
                    <a:pt x="5247" y="3872"/>
                    <a:pt x="5213" y="3906"/>
                    <a:pt x="5168" y="3906"/>
                  </a:cubicBezTo>
                  <a:cubicBezTo>
                    <a:pt x="5156" y="3906"/>
                    <a:pt x="5144" y="3904"/>
                    <a:pt x="5130" y="3899"/>
                  </a:cubicBezTo>
                  <a:cubicBezTo>
                    <a:pt x="5073" y="3883"/>
                    <a:pt x="4835" y="3579"/>
                    <a:pt x="4662" y="3366"/>
                  </a:cubicBezTo>
                  <a:cubicBezTo>
                    <a:pt x="4588" y="3267"/>
                    <a:pt x="4531" y="3193"/>
                    <a:pt x="4523" y="3185"/>
                  </a:cubicBezTo>
                  <a:lnTo>
                    <a:pt x="4498" y="3177"/>
                  </a:lnTo>
                  <a:cubicBezTo>
                    <a:pt x="4400" y="3152"/>
                    <a:pt x="4112" y="3054"/>
                    <a:pt x="3998" y="3013"/>
                  </a:cubicBezTo>
                  <a:cubicBezTo>
                    <a:pt x="3891" y="2963"/>
                    <a:pt x="3850" y="2824"/>
                    <a:pt x="3817" y="2717"/>
                  </a:cubicBezTo>
                  <a:cubicBezTo>
                    <a:pt x="3809" y="2676"/>
                    <a:pt x="3801" y="2652"/>
                    <a:pt x="3792" y="2627"/>
                  </a:cubicBezTo>
                  <a:cubicBezTo>
                    <a:pt x="3784" y="2619"/>
                    <a:pt x="3776" y="2602"/>
                    <a:pt x="3760" y="2586"/>
                  </a:cubicBezTo>
                  <a:cubicBezTo>
                    <a:pt x="3743" y="2569"/>
                    <a:pt x="3719" y="2553"/>
                    <a:pt x="3694" y="2545"/>
                  </a:cubicBezTo>
                  <a:cubicBezTo>
                    <a:pt x="3677" y="2539"/>
                    <a:pt x="3663" y="2533"/>
                    <a:pt x="3651" y="2533"/>
                  </a:cubicBezTo>
                  <a:cubicBezTo>
                    <a:pt x="3646" y="2533"/>
                    <a:pt x="3641" y="2534"/>
                    <a:pt x="3637" y="2537"/>
                  </a:cubicBezTo>
                  <a:cubicBezTo>
                    <a:pt x="3628" y="2545"/>
                    <a:pt x="3628" y="2545"/>
                    <a:pt x="3620" y="2545"/>
                  </a:cubicBezTo>
                  <a:cubicBezTo>
                    <a:pt x="3595" y="2569"/>
                    <a:pt x="3571" y="2611"/>
                    <a:pt x="3538" y="2660"/>
                  </a:cubicBezTo>
                  <a:cubicBezTo>
                    <a:pt x="3497" y="2734"/>
                    <a:pt x="3456" y="2799"/>
                    <a:pt x="3415" y="2799"/>
                  </a:cubicBezTo>
                  <a:cubicBezTo>
                    <a:pt x="3390" y="2799"/>
                    <a:pt x="3226" y="2775"/>
                    <a:pt x="3046" y="2742"/>
                  </a:cubicBezTo>
                  <a:cubicBezTo>
                    <a:pt x="2824" y="2709"/>
                    <a:pt x="2586" y="2668"/>
                    <a:pt x="2512" y="2652"/>
                  </a:cubicBezTo>
                  <a:cubicBezTo>
                    <a:pt x="2389" y="2627"/>
                    <a:pt x="2364" y="2561"/>
                    <a:pt x="2356" y="2512"/>
                  </a:cubicBezTo>
                  <a:cubicBezTo>
                    <a:pt x="2348" y="2512"/>
                    <a:pt x="2348" y="2504"/>
                    <a:pt x="2348" y="2504"/>
                  </a:cubicBezTo>
                  <a:cubicBezTo>
                    <a:pt x="2340" y="2479"/>
                    <a:pt x="2340" y="2438"/>
                    <a:pt x="2332" y="2397"/>
                  </a:cubicBezTo>
                  <a:cubicBezTo>
                    <a:pt x="2332" y="2331"/>
                    <a:pt x="2332" y="2258"/>
                    <a:pt x="2315" y="2233"/>
                  </a:cubicBezTo>
                  <a:cubicBezTo>
                    <a:pt x="2315" y="2233"/>
                    <a:pt x="2192" y="2266"/>
                    <a:pt x="2061" y="2307"/>
                  </a:cubicBezTo>
                  <a:cubicBezTo>
                    <a:pt x="1940" y="2345"/>
                    <a:pt x="1814" y="2383"/>
                    <a:pt x="1741" y="2383"/>
                  </a:cubicBezTo>
                  <a:cubicBezTo>
                    <a:pt x="1720" y="2383"/>
                    <a:pt x="1703" y="2380"/>
                    <a:pt x="1692" y="2373"/>
                  </a:cubicBezTo>
                  <a:cubicBezTo>
                    <a:pt x="1626" y="2331"/>
                    <a:pt x="1650" y="2274"/>
                    <a:pt x="1667" y="2225"/>
                  </a:cubicBezTo>
                  <a:cubicBezTo>
                    <a:pt x="1675" y="2208"/>
                    <a:pt x="1683" y="2192"/>
                    <a:pt x="1683" y="2184"/>
                  </a:cubicBezTo>
                  <a:cubicBezTo>
                    <a:pt x="1675" y="2159"/>
                    <a:pt x="1618" y="2118"/>
                    <a:pt x="1560" y="2085"/>
                  </a:cubicBezTo>
                  <a:cubicBezTo>
                    <a:pt x="1501" y="2056"/>
                    <a:pt x="1449" y="2027"/>
                    <a:pt x="1427" y="2027"/>
                  </a:cubicBezTo>
                  <a:cubicBezTo>
                    <a:pt x="1425" y="2027"/>
                    <a:pt x="1422" y="2027"/>
                    <a:pt x="1421" y="2028"/>
                  </a:cubicBezTo>
                  <a:cubicBezTo>
                    <a:pt x="1404" y="2028"/>
                    <a:pt x="1388" y="2036"/>
                    <a:pt x="1363" y="2044"/>
                  </a:cubicBezTo>
                  <a:cubicBezTo>
                    <a:pt x="1388" y="2093"/>
                    <a:pt x="1421" y="2159"/>
                    <a:pt x="1421" y="2184"/>
                  </a:cubicBezTo>
                  <a:cubicBezTo>
                    <a:pt x="1421" y="2208"/>
                    <a:pt x="1429" y="2545"/>
                    <a:pt x="1437" y="2783"/>
                  </a:cubicBezTo>
                  <a:cubicBezTo>
                    <a:pt x="1445" y="2906"/>
                    <a:pt x="1454" y="3004"/>
                    <a:pt x="1462" y="3021"/>
                  </a:cubicBezTo>
                  <a:cubicBezTo>
                    <a:pt x="1470" y="3054"/>
                    <a:pt x="1462" y="3111"/>
                    <a:pt x="1437" y="3169"/>
                  </a:cubicBezTo>
                  <a:cubicBezTo>
                    <a:pt x="1412" y="3251"/>
                    <a:pt x="1355" y="3349"/>
                    <a:pt x="1339" y="3382"/>
                  </a:cubicBezTo>
                  <a:cubicBezTo>
                    <a:pt x="1330" y="3398"/>
                    <a:pt x="1363" y="3448"/>
                    <a:pt x="1388" y="3489"/>
                  </a:cubicBezTo>
                  <a:cubicBezTo>
                    <a:pt x="1412" y="3521"/>
                    <a:pt x="1421" y="3546"/>
                    <a:pt x="1421" y="3562"/>
                  </a:cubicBezTo>
                  <a:cubicBezTo>
                    <a:pt x="1421" y="3587"/>
                    <a:pt x="1388" y="3604"/>
                    <a:pt x="1314" y="3604"/>
                  </a:cubicBezTo>
                  <a:cubicBezTo>
                    <a:pt x="1216" y="3604"/>
                    <a:pt x="1010" y="3595"/>
                    <a:pt x="789" y="3587"/>
                  </a:cubicBezTo>
                  <a:cubicBezTo>
                    <a:pt x="494" y="3574"/>
                    <a:pt x="177" y="3560"/>
                    <a:pt x="71" y="3560"/>
                  </a:cubicBezTo>
                  <a:cubicBezTo>
                    <a:pt x="47" y="3560"/>
                    <a:pt x="34" y="3561"/>
                    <a:pt x="34" y="3562"/>
                  </a:cubicBezTo>
                  <a:cubicBezTo>
                    <a:pt x="26" y="3571"/>
                    <a:pt x="17" y="3604"/>
                    <a:pt x="17" y="3645"/>
                  </a:cubicBezTo>
                  <a:cubicBezTo>
                    <a:pt x="9" y="3702"/>
                    <a:pt x="1" y="3776"/>
                    <a:pt x="9" y="3800"/>
                  </a:cubicBezTo>
                  <a:cubicBezTo>
                    <a:pt x="9" y="3825"/>
                    <a:pt x="9" y="4178"/>
                    <a:pt x="9" y="4588"/>
                  </a:cubicBezTo>
                  <a:cubicBezTo>
                    <a:pt x="1" y="5163"/>
                    <a:pt x="1" y="5852"/>
                    <a:pt x="9" y="5885"/>
                  </a:cubicBezTo>
                  <a:cubicBezTo>
                    <a:pt x="9" y="5918"/>
                    <a:pt x="26" y="5967"/>
                    <a:pt x="42" y="6008"/>
                  </a:cubicBezTo>
                  <a:cubicBezTo>
                    <a:pt x="58" y="6049"/>
                    <a:pt x="75" y="6082"/>
                    <a:pt x="91" y="6098"/>
                  </a:cubicBezTo>
                  <a:cubicBezTo>
                    <a:pt x="99" y="6107"/>
                    <a:pt x="321" y="6287"/>
                    <a:pt x="559" y="6468"/>
                  </a:cubicBezTo>
                  <a:cubicBezTo>
                    <a:pt x="822" y="6681"/>
                    <a:pt x="1101" y="6903"/>
                    <a:pt x="1109" y="6919"/>
                  </a:cubicBezTo>
                  <a:cubicBezTo>
                    <a:pt x="1109" y="6919"/>
                    <a:pt x="1207" y="6894"/>
                    <a:pt x="1314" y="6870"/>
                  </a:cubicBezTo>
                  <a:cubicBezTo>
                    <a:pt x="1421" y="6853"/>
                    <a:pt x="1527" y="6829"/>
                    <a:pt x="1577" y="6829"/>
                  </a:cubicBezTo>
                  <a:cubicBezTo>
                    <a:pt x="1618" y="6829"/>
                    <a:pt x="1733" y="6845"/>
                    <a:pt x="1839" y="6853"/>
                  </a:cubicBezTo>
                  <a:cubicBezTo>
                    <a:pt x="1962" y="6870"/>
                    <a:pt x="2085" y="6886"/>
                    <a:pt x="2118" y="6903"/>
                  </a:cubicBezTo>
                  <a:cubicBezTo>
                    <a:pt x="2143" y="6911"/>
                    <a:pt x="2184" y="6935"/>
                    <a:pt x="2217" y="6960"/>
                  </a:cubicBezTo>
                  <a:cubicBezTo>
                    <a:pt x="2250" y="6993"/>
                    <a:pt x="2282" y="7034"/>
                    <a:pt x="2307" y="7059"/>
                  </a:cubicBezTo>
                  <a:cubicBezTo>
                    <a:pt x="2447" y="7083"/>
                    <a:pt x="3316" y="7223"/>
                    <a:pt x="3366" y="7223"/>
                  </a:cubicBezTo>
                  <a:cubicBezTo>
                    <a:pt x="3390" y="7214"/>
                    <a:pt x="3472" y="7190"/>
                    <a:pt x="3554" y="7157"/>
                  </a:cubicBezTo>
                  <a:cubicBezTo>
                    <a:pt x="3637" y="7124"/>
                    <a:pt x="3719" y="7083"/>
                    <a:pt x="3760" y="7067"/>
                  </a:cubicBezTo>
                  <a:cubicBezTo>
                    <a:pt x="3776" y="7050"/>
                    <a:pt x="3817" y="6993"/>
                    <a:pt x="3866" y="6919"/>
                  </a:cubicBezTo>
                  <a:cubicBezTo>
                    <a:pt x="3957" y="6780"/>
                    <a:pt x="4063" y="6599"/>
                    <a:pt x="4080" y="6566"/>
                  </a:cubicBezTo>
                  <a:cubicBezTo>
                    <a:pt x="4104" y="6525"/>
                    <a:pt x="4203" y="6451"/>
                    <a:pt x="4277" y="6410"/>
                  </a:cubicBezTo>
                  <a:cubicBezTo>
                    <a:pt x="4293" y="6394"/>
                    <a:pt x="4309" y="6377"/>
                    <a:pt x="4318" y="6377"/>
                  </a:cubicBezTo>
                  <a:cubicBezTo>
                    <a:pt x="4342" y="6361"/>
                    <a:pt x="4441" y="6320"/>
                    <a:pt x="4547" y="6271"/>
                  </a:cubicBezTo>
                  <a:cubicBezTo>
                    <a:pt x="4687" y="6221"/>
                    <a:pt x="4835" y="6156"/>
                    <a:pt x="4851" y="6139"/>
                  </a:cubicBezTo>
                  <a:cubicBezTo>
                    <a:pt x="4851" y="6139"/>
                    <a:pt x="4868" y="6082"/>
                    <a:pt x="4876" y="6016"/>
                  </a:cubicBezTo>
                  <a:cubicBezTo>
                    <a:pt x="4900" y="5893"/>
                    <a:pt x="4933" y="5737"/>
                    <a:pt x="4999" y="5713"/>
                  </a:cubicBezTo>
                  <a:cubicBezTo>
                    <a:pt x="5032" y="5696"/>
                    <a:pt x="5122" y="5647"/>
                    <a:pt x="5204" y="5598"/>
                  </a:cubicBezTo>
                  <a:cubicBezTo>
                    <a:pt x="5302" y="5532"/>
                    <a:pt x="5401" y="5475"/>
                    <a:pt x="5442" y="5466"/>
                  </a:cubicBezTo>
                  <a:cubicBezTo>
                    <a:pt x="5508" y="5442"/>
                    <a:pt x="5844" y="5442"/>
                    <a:pt x="6000" y="5442"/>
                  </a:cubicBezTo>
                  <a:cubicBezTo>
                    <a:pt x="5984" y="5393"/>
                    <a:pt x="5959" y="5335"/>
                    <a:pt x="5943" y="5286"/>
                  </a:cubicBezTo>
                  <a:cubicBezTo>
                    <a:pt x="5902" y="5171"/>
                    <a:pt x="5861" y="5073"/>
                    <a:pt x="5877" y="5015"/>
                  </a:cubicBezTo>
                  <a:cubicBezTo>
                    <a:pt x="5893" y="4941"/>
                    <a:pt x="6698" y="4670"/>
                    <a:pt x="7280" y="4473"/>
                  </a:cubicBezTo>
                  <a:cubicBezTo>
                    <a:pt x="7535" y="4383"/>
                    <a:pt x="7748" y="4318"/>
                    <a:pt x="7822" y="4285"/>
                  </a:cubicBezTo>
                  <a:cubicBezTo>
                    <a:pt x="7797" y="4260"/>
                    <a:pt x="7773" y="4219"/>
                    <a:pt x="7756" y="4186"/>
                  </a:cubicBezTo>
                  <a:cubicBezTo>
                    <a:pt x="7699" y="4096"/>
                    <a:pt x="7641" y="3981"/>
                    <a:pt x="7641" y="3956"/>
                  </a:cubicBezTo>
                  <a:cubicBezTo>
                    <a:pt x="7633" y="3899"/>
                    <a:pt x="7715" y="3825"/>
                    <a:pt x="7773" y="3768"/>
                  </a:cubicBezTo>
                  <a:cubicBezTo>
                    <a:pt x="7797" y="3743"/>
                    <a:pt x="7814" y="3727"/>
                    <a:pt x="7830" y="3718"/>
                  </a:cubicBezTo>
                  <a:cubicBezTo>
                    <a:pt x="7847" y="3694"/>
                    <a:pt x="7863" y="3546"/>
                    <a:pt x="7871" y="3431"/>
                  </a:cubicBezTo>
                  <a:cubicBezTo>
                    <a:pt x="7879" y="3349"/>
                    <a:pt x="7879" y="3275"/>
                    <a:pt x="7896" y="3259"/>
                  </a:cubicBezTo>
                  <a:cubicBezTo>
                    <a:pt x="7912" y="3226"/>
                    <a:pt x="7978" y="3193"/>
                    <a:pt x="8044" y="3169"/>
                  </a:cubicBezTo>
                  <a:cubicBezTo>
                    <a:pt x="8109" y="3144"/>
                    <a:pt x="8191" y="3111"/>
                    <a:pt x="8183" y="3103"/>
                  </a:cubicBezTo>
                  <a:cubicBezTo>
                    <a:pt x="8183" y="3078"/>
                    <a:pt x="8142" y="3029"/>
                    <a:pt x="8109" y="2980"/>
                  </a:cubicBezTo>
                  <a:cubicBezTo>
                    <a:pt x="8076" y="2939"/>
                    <a:pt x="8044" y="2898"/>
                    <a:pt x="8035" y="2873"/>
                  </a:cubicBezTo>
                  <a:cubicBezTo>
                    <a:pt x="8027" y="2849"/>
                    <a:pt x="8027" y="2791"/>
                    <a:pt x="8035" y="2734"/>
                  </a:cubicBezTo>
                  <a:cubicBezTo>
                    <a:pt x="8035" y="2684"/>
                    <a:pt x="8052" y="2627"/>
                    <a:pt x="8060" y="2586"/>
                  </a:cubicBezTo>
                  <a:cubicBezTo>
                    <a:pt x="8076" y="2553"/>
                    <a:pt x="8068" y="2364"/>
                    <a:pt x="8052" y="2225"/>
                  </a:cubicBezTo>
                  <a:cubicBezTo>
                    <a:pt x="8052" y="2126"/>
                    <a:pt x="8044" y="2052"/>
                    <a:pt x="8052" y="2028"/>
                  </a:cubicBezTo>
                  <a:cubicBezTo>
                    <a:pt x="8060" y="1987"/>
                    <a:pt x="8158" y="1905"/>
                    <a:pt x="8249" y="1831"/>
                  </a:cubicBezTo>
                  <a:cubicBezTo>
                    <a:pt x="8306" y="1782"/>
                    <a:pt x="8347" y="1741"/>
                    <a:pt x="8355" y="1741"/>
                  </a:cubicBezTo>
                  <a:cubicBezTo>
                    <a:pt x="8355" y="1732"/>
                    <a:pt x="8290" y="1683"/>
                    <a:pt x="8232" y="1626"/>
                  </a:cubicBezTo>
                  <a:cubicBezTo>
                    <a:pt x="8183" y="1568"/>
                    <a:pt x="8126" y="1511"/>
                    <a:pt x="8109" y="1478"/>
                  </a:cubicBezTo>
                  <a:cubicBezTo>
                    <a:pt x="8068" y="1412"/>
                    <a:pt x="8085" y="1297"/>
                    <a:pt x="8085" y="1240"/>
                  </a:cubicBezTo>
                  <a:lnTo>
                    <a:pt x="8085" y="1232"/>
                  </a:lnTo>
                  <a:cubicBezTo>
                    <a:pt x="8093" y="1207"/>
                    <a:pt x="8019" y="1100"/>
                    <a:pt x="7978" y="1035"/>
                  </a:cubicBezTo>
                  <a:cubicBezTo>
                    <a:pt x="7961" y="1010"/>
                    <a:pt x="7945" y="994"/>
                    <a:pt x="7945" y="986"/>
                  </a:cubicBezTo>
                  <a:cubicBezTo>
                    <a:pt x="7879" y="961"/>
                    <a:pt x="7830" y="953"/>
                    <a:pt x="7806" y="945"/>
                  </a:cubicBezTo>
                  <a:cubicBezTo>
                    <a:pt x="7756" y="936"/>
                    <a:pt x="7625" y="879"/>
                    <a:pt x="7494" y="821"/>
                  </a:cubicBezTo>
                  <a:cubicBezTo>
                    <a:pt x="7362" y="772"/>
                    <a:pt x="7239" y="723"/>
                    <a:pt x="7190" y="707"/>
                  </a:cubicBezTo>
                  <a:cubicBezTo>
                    <a:pt x="7116" y="690"/>
                    <a:pt x="6960" y="575"/>
                    <a:pt x="6829" y="477"/>
                  </a:cubicBezTo>
                  <a:cubicBezTo>
                    <a:pt x="6747" y="419"/>
                    <a:pt x="6681" y="362"/>
                    <a:pt x="6673" y="362"/>
                  </a:cubicBezTo>
                  <a:lnTo>
                    <a:pt x="6632" y="362"/>
                  </a:lnTo>
                  <a:cubicBezTo>
                    <a:pt x="6640" y="395"/>
                    <a:pt x="6657" y="428"/>
                    <a:pt x="6657" y="436"/>
                  </a:cubicBezTo>
                  <a:cubicBezTo>
                    <a:pt x="6657" y="493"/>
                    <a:pt x="6542" y="477"/>
                    <a:pt x="6484" y="501"/>
                  </a:cubicBezTo>
                  <a:cubicBezTo>
                    <a:pt x="6479" y="503"/>
                    <a:pt x="6474" y="503"/>
                    <a:pt x="6470" y="503"/>
                  </a:cubicBezTo>
                  <a:cubicBezTo>
                    <a:pt x="6410" y="503"/>
                    <a:pt x="6355" y="413"/>
                    <a:pt x="6279" y="337"/>
                  </a:cubicBezTo>
                  <a:cubicBezTo>
                    <a:pt x="6254" y="309"/>
                    <a:pt x="6235" y="300"/>
                    <a:pt x="6218" y="300"/>
                  </a:cubicBezTo>
                  <a:cubicBezTo>
                    <a:pt x="6189" y="300"/>
                    <a:pt x="6170" y="330"/>
                    <a:pt x="6145" y="330"/>
                  </a:cubicBezTo>
                  <a:cubicBezTo>
                    <a:pt x="6144" y="330"/>
                    <a:pt x="6142" y="329"/>
                    <a:pt x="6140" y="329"/>
                  </a:cubicBezTo>
                  <a:cubicBezTo>
                    <a:pt x="6099" y="321"/>
                    <a:pt x="6066" y="288"/>
                    <a:pt x="6049" y="239"/>
                  </a:cubicBezTo>
                  <a:cubicBezTo>
                    <a:pt x="6033" y="190"/>
                    <a:pt x="6082" y="91"/>
                    <a:pt x="6090" y="25"/>
                  </a:cubicBezTo>
                  <a:cubicBezTo>
                    <a:pt x="6090" y="17"/>
                    <a:pt x="6090" y="9"/>
                    <a:pt x="608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74"/>
            <p:cNvSpPr/>
            <p:nvPr/>
          </p:nvSpPr>
          <p:spPr>
            <a:xfrm>
              <a:off x="4030225" y="3062225"/>
              <a:ext cx="208900" cy="180575"/>
            </a:xfrm>
            <a:custGeom>
              <a:avLst/>
              <a:gdLst/>
              <a:ahLst/>
              <a:cxnLst/>
              <a:rect l="l" t="t" r="r" b="b"/>
              <a:pathLst>
                <a:path w="8356" h="7223" fill="none" extrusionOk="0">
                  <a:moveTo>
                    <a:pt x="8249" y="1831"/>
                  </a:moveTo>
                  <a:cubicBezTo>
                    <a:pt x="8306" y="1782"/>
                    <a:pt x="8347" y="1741"/>
                    <a:pt x="8355" y="1741"/>
                  </a:cubicBezTo>
                  <a:cubicBezTo>
                    <a:pt x="8355" y="1732"/>
                    <a:pt x="8290" y="1683"/>
                    <a:pt x="8232" y="1626"/>
                  </a:cubicBezTo>
                  <a:cubicBezTo>
                    <a:pt x="8183" y="1568"/>
                    <a:pt x="8126" y="1511"/>
                    <a:pt x="8109" y="1478"/>
                  </a:cubicBezTo>
                  <a:cubicBezTo>
                    <a:pt x="8068" y="1412"/>
                    <a:pt x="8085" y="1297"/>
                    <a:pt x="8085" y="1240"/>
                  </a:cubicBezTo>
                  <a:lnTo>
                    <a:pt x="8085" y="1240"/>
                  </a:lnTo>
                  <a:lnTo>
                    <a:pt x="8085" y="1232"/>
                  </a:lnTo>
                  <a:cubicBezTo>
                    <a:pt x="8093" y="1207"/>
                    <a:pt x="8019" y="1100"/>
                    <a:pt x="7978" y="1035"/>
                  </a:cubicBezTo>
                  <a:lnTo>
                    <a:pt x="7978" y="1035"/>
                  </a:lnTo>
                  <a:cubicBezTo>
                    <a:pt x="7961" y="1010"/>
                    <a:pt x="7945" y="994"/>
                    <a:pt x="7945" y="986"/>
                  </a:cubicBezTo>
                  <a:cubicBezTo>
                    <a:pt x="7879" y="961"/>
                    <a:pt x="7830" y="953"/>
                    <a:pt x="7806" y="945"/>
                  </a:cubicBezTo>
                  <a:cubicBezTo>
                    <a:pt x="7756" y="936"/>
                    <a:pt x="7625" y="879"/>
                    <a:pt x="7494" y="821"/>
                  </a:cubicBezTo>
                  <a:cubicBezTo>
                    <a:pt x="7362" y="772"/>
                    <a:pt x="7239" y="723"/>
                    <a:pt x="7190" y="707"/>
                  </a:cubicBezTo>
                  <a:cubicBezTo>
                    <a:pt x="7116" y="690"/>
                    <a:pt x="6960" y="575"/>
                    <a:pt x="6829" y="477"/>
                  </a:cubicBezTo>
                  <a:cubicBezTo>
                    <a:pt x="6747" y="419"/>
                    <a:pt x="6681" y="362"/>
                    <a:pt x="6673" y="362"/>
                  </a:cubicBezTo>
                  <a:lnTo>
                    <a:pt x="6673" y="362"/>
                  </a:lnTo>
                  <a:cubicBezTo>
                    <a:pt x="6665" y="362"/>
                    <a:pt x="6648" y="362"/>
                    <a:pt x="6632" y="362"/>
                  </a:cubicBezTo>
                  <a:cubicBezTo>
                    <a:pt x="6640" y="395"/>
                    <a:pt x="6657" y="428"/>
                    <a:pt x="6657" y="436"/>
                  </a:cubicBezTo>
                  <a:cubicBezTo>
                    <a:pt x="6657" y="493"/>
                    <a:pt x="6542" y="477"/>
                    <a:pt x="6484" y="501"/>
                  </a:cubicBezTo>
                  <a:cubicBezTo>
                    <a:pt x="6419" y="518"/>
                    <a:pt x="6361" y="419"/>
                    <a:pt x="6279" y="337"/>
                  </a:cubicBezTo>
                  <a:cubicBezTo>
                    <a:pt x="6205" y="255"/>
                    <a:pt x="6181" y="337"/>
                    <a:pt x="6140" y="329"/>
                  </a:cubicBezTo>
                  <a:cubicBezTo>
                    <a:pt x="6099" y="321"/>
                    <a:pt x="6066" y="288"/>
                    <a:pt x="6049" y="239"/>
                  </a:cubicBezTo>
                  <a:cubicBezTo>
                    <a:pt x="6033" y="190"/>
                    <a:pt x="6082" y="91"/>
                    <a:pt x="6090" y="25"/>
                  </a:cubicBezTo>
                  <a:cubicBezTo>
                    <a:pt x="6090" y="17"/>
                    <a:pt x="6090" y="9"/>
                    <a:pt x="6082" y="1"/>
                  </a:cubicBezTo>
                  <a:cubicBezTo>
                    <a:pt x="5778" y="42"/>
                    <a:pt x="4991" y="149"/>
                    <a:pt x="4982" y="181"/>
                  </a:cubicBezTo>
                  <a:cubicBezTo>
                    <a:pt x="4974" y="222"/>
                    <a:pt x="4982" y="255"/>
                    <a:pt x="4991" y="296"/>
                  </a:cubicBezTo>
                  <a:cubicBezTo>
                    <a:pt x="4999" y="329"/>
                    <a:pt x="4999" y="354"/>
                    <a:pt x="4999" y="386"/>
                  </a:cubicBezTo>
                  <a:cubicBezTo>
                    <a:pt x="4999" y="444"/>
                    <a:pt x="4851" y="542"/>
                    <a:pt x="4720" y="641"/>
                  </a:cubicBezTo>
                  <a:cubicBezTo>
                    <a:pt x="4621" y="715"/>
                    <a:pt x="4523" y="780"/>
                    <a:pt x="4523" y="789"/>
                  </a:cubicBezTo>
                  <a:cubicBezTo>
                    <a:pt x="4523" y="797"/>
                    <a:pt x="4539" y="805"/>
                    <a:pt x="4556" y="813"/>
                  </a:cubicBezTo>
                  <a:cubicBezTo>
                    <a:pt x="4588" y="821"/>
                    <a:pt x="4621" y="830"/>
                    <a:pt x="4662" y="838"/>
                  </a:cubicBezTo>
                  <a:cubicBezTo>
                    <a:pt x="4728" y="854"/>
                    <a:pt x="4769" y="961"/>
                    <a:pt x="4794" y="1043"/>
                  </a:cubicBezTo>
                  <a:cubicBezTo>
                    <a:pt x="4810" y="1068"/>
                    <a:pt x="4818" y="1092"/>
                    <a:pt x="4818" y="1092"/>
                  </a:cubicBezTo>
                  <a:cubicBezTo>
                    <a:pt x="4859" y="1125"/>
                    <a:pt x="4794" y="1256"/>
                    <a:pt x="4736" y="1363"/>
                  </a:cubicBezTo>
                  <a:cubicBezTo>
                    <a:pt x="4712" y="1412"/>
                    <a:pt x="4695" y="1453"/>
                    <a:pt x="4687" y="1470"/>
                  </a:cubicBezTo>
                  <a:cubicBezTo>
                    <a:pt x="4679" y="1486"/>
                    <a:pt x="4703" y="1552"/>
                    <a:pt x="4728" y="1609"/>
                  </a:cubicBezTo>
                  <a:cubicBezTo>
                    <a:pt x="4753" y="1675"/>
                    <a:pt x="4777" y="1732"/>
                    <a:pt x="4769" y="1765"/>
                  </a:cubicBezTo>
                  <a:cubicBezTo>
                    <a:pt x="4769" y="1798"/>
                    <a:pt x="4728" y="1954"/>
                    <a:pt x="4695" y="2118"/>
                  </a:cubicBezTo>
                  <a:cubicBezTo>
                    <a:pt x="4654" y="2282"/>
                    <a:pt x="4613" y="2455"/>
                    <a:pt x="4605" y="2504"/>
                  </a:cubicBezTo>
                  <a:cubicBezTo>
                    <a:pt x="4597" y="2545"/>
                    <a:pt x="4613" y="2578"/>
                    <a:pt x="4630" y="2611"/>
                  </a:cubicBezTo>
                  <a:cubicBezTo>
                    <a:pt x="4654" y="2652"/>
                    <a:pt x="4687" y="2684"/>
                    <a:pt x="4720" y="2717"/>
                  </a:cubicBezTo>
                  <a:lnTo>
                    <a:pt x="4720" y="2717"/>
                  </a:lnTo>
                  <a:cubicBezTo>
                    <a:pt x="4761" y="2758"/>
                    <a:pt x="4835" y="2758"/>
                    <a:pt x="4884" y="2758"/>
                  </a:cubicBezTo>
                  <a:cubicBezTo>
                    <a:pt x="4892" y="2758"/>
                    <a:pt x="4909" y="2758"/>
                    <a:pt x="4917" y="2758"/>
                  </a:cubicBezTo>
                  <a:cubicBezTo>
                    <a:pt x="4950" y="2766"/>
                    <a:pt x="4991" y="2816"/>
                    <a:pt x="5023" y="2873"/>
                  </a:cubicBezTo>
                  <a:cubicBezTo>
                    <a:pt x="5064" y="2955"/>
                    <a:pt x="5114" y="3054"/>
                    <a:pt x="5122" y="3095"/>
                  </a:cubicBezTo>
                  <a:cubicBezTo>
                    <a:pt x="5122" y="3103"/>
                    <a:pt x="5147" y="3111"/>
                    <a:pt x="5179" y="3119"/>
                  </a:cubicBezTo>
                  <a:cubicBezTo>
                    <a:pt x="5245" y="3128"/>
                    <a:pt x="5327" y="3128"/>
                    <a:pt x="5352" y="3128"/>
                  </a:cubicBezTo>
                  <a:lnTo>
                    <a:pt x="5352" y="3119"/>
                  </a:lnTo>
                  <a:cubicBezTo>
                    <a:pt x="5352" y="3119"/>
                    <a:pt x="5352" y="3111"/>
                    <a:pt x="5360" y="3095"/>
                  </a:cubicBezTo>
                  <a:cubicBezTo>
                    <a:pt x="5368" y="3062"/>
                    <a:pt x="5368" y="3021"/>
                    <a:pt x="5368" y="2988"/>
                  </a:cubicBezTo>
                  <a:lnTo>
                    <a:pt x="5368" y="2988"/>
                  </a:lnTo>
                  <a:lnTo>
                    <a:pt x="5368" y="2988"/>
                  </a:lnTo>
                  <a:lnTo>
                    <a:pt x="5368" y="2988"/>
                  </a:lnTo>
                  <a:cubicBezTo>
                    <a:pt x="5368" y="2947"/>
                    <a:pt x="5409" y="2914"/>
                    <a:pt x="5458" y="2890"/>
                  </a:cubicBezTo>
                  <a:cubicBezTo>
                    <a:pt x="5499" y="2873"/>
                    <a:pt x="5557" y="2857"/>
                    <a:pt x="5590" y="2857"/>
                  </a:cubicBezTo>
                  <a:cubicBezTo>
                    <a:pt x="5598" y="2857"/>
                    <a:pt x="5606" y="2857"/>
                    <a:pt x="5614" y="2857"/>
                  </a:cubicBezTo>
                  <a:cubicBezTo>
                    <a:pt x="5631" y="2857"/>
                    <a:pt x="5639" y="2865"/>
                    <a:pt x="5647" y="2873"/>
                  </a:cubicBezTo>
                  <a:lnTo>
                    <a:pt x="5647" y="2873"/>
                  </a:lnTo>
                  <a:cubicBezTo>
                    <a:pt x="5664" y="2890"/>
                    <a:pt x="5680" y="2947"/>
                    <a:pt x="5688" y="3021"/>
                  </a:cubicBezTo>
                  <a:cubicBezTo>
                    <a:pt x="5688" y="3086"/>
                    <a:pt x="5696" y="3169"/>
                    <a:pt x="5696" y="3259"/>
                  </a:cubicBezTo>
                  <a:cubicBezTo>
                    <a:pt x="5696" y="3521"/>
                    <a:pt x="5664" y="3842"/>
                    <a:pt x="5623" y="3883"/>
                  </a:cubicBezTo>
                  <a:cubicBezTo>
                    <a:pt x="5557" y="3932"/>
                    <a:pt x="5499" y="3883"/>
                    <a:pt x="5442" y="3833"/>
                  </a:cubicBezTo>
                  <a:cubicBezTo>
                    <a:pt x="5409" y="3809"/>
                    <a:pt x="5376" y="3784"/>
                    <a:pt x="5360" y="3784"/>
                  </a:cubicBezTo>
                  <a:cubicBezTo>
                    <a:pt x="5344" y="3784"/>
                    <a:pt x="5311" y="3809"/>
                    <a:pt x="5286" y="3833"/>
                  </a:cubicBezTo>
                  <a:cubicBezTo>
                    <a:pt x="5237" y="3883"/>
                    <a:pt x="5196" y="3924"/>
                    <a:pt x="5130" y="3899"/>
                  </a:cubicBezTo>
                  <a:cubicBezTo>
                    <a:pt x="5073" y="3883"/>
                    <a:pt x="4835" y="3579"/>
                    <a:pt x="4662" y="3366"/>
                  </a:cubicBezTo>
                  <a:cubicBezTo>
                    <a:pt x="4588" y="3267"/>
                    <a:pt x="4531" y="3193"/>
                    <a:pt x="4523" y="3185"/>
                  </a:cubicBezTo>
                  <a:lnTo>
                    <a:pt x="4498" y="3177"/>
                  </a:lnTo>
                  <a:cubicBezTo>
                    <a:pt x="4400" y="3152"/>
                    <a:pt x="4112" y="3054"/>
                    <a:pt x="3998" y="3013"/>
                  </a:cubicBezTo>
                  <a:cubicBezTo>
                    <a:pt x="3891" y="2963"/>
                    <a:pt x="3850" y="2824"/>
                    <a:pt x="3817" y="2717"/>
                  </a:cubicBezTo>
                  <a:cubicBezTo>
                    <a:pt x="3809" y="2676"/>
                    <a:pt x="3801" y="2652"/>
                    <a:pt x="3792" y="2627"/>
                  </a:cubicBezTo>
                  <a:cubicBezTo>
                    <a:pt x="3784" y="2619"/>
                    <a:pt x="3776" y="2602"/>
                    <a:pt x="3760" y="2586"/>
                  </a:cubicBezTo>
                  <a:cubicBezTo>
                    <a:pt x="3743" y="2569"/>
                    <a:pt x="3719" y="2553"/>
                    <a:pt x="3694" y="2545"/>
                  </a:cubicBezTo>
                  <a:cubicBezTo>
                    <a:pt x="3669" y="2537"/>
                    <a:pt x="3653" y="2528"/>
                    <a:pt x="3637" y="2537"/>
                  </a:cubicBezTo>
                  <a:cubicBezTo>
                    <a:pt x="3628" y="2545"/>
                    <a:pt x="3628" y="2545"/>
                    <a:pt x="3620" y="2545"/>
                  </a:cubicBezTo>
                  <a:cubicBezTo>
                    <a:pt x="3595" y="2569"/>
                    <a:pt x="3571" y="2611"/>
                    <a:pt x="3538" y="2660"/>
                  </a:cubicBezTo>
                  <a:cubicBezTo>
                    <a:pt x="3497" y="2734"/>
                    <a:pt x="3456" y="2799"/>
                    <a:pt x="3415" y="2799"/>
                  </a:cubicBezTo>
                  <a:cubicBezTo>
                    <a:pt x="3390" y="2799"/>
                    <a:pt x="3226" y="2775"/>
                    <a:pt x="3046" y="2742"/>
                  </a:cubicBezTo>
                  <a:cubicBezTo>
                    <a:pt x="2824" y="2709"/>
                    <a:pt x="2586" y="2668"/>
                    <a:pt x="2512" y="2652"/>
                  </a:cubicBezTo>
                  <a:cubicBezTo>
                    <a:pt x="2389" y="2627"/>
                    <a:pt x="2364" y="2561"/>
                    <a:pt x="2356" y="2512"/>
                  </a:cubicBezTo>
                  <a:lnTo>
                    <a:pt x="2356" y="2512"/>
                  </a:lnTo>
                  <a:cubicBezTo>
                    <a:pt x="2348" y="2512"/>
                    <a:pt x="2348" y="2504"/>
                    <a:pt x="2348" y="2504"/>
                  </a:cubicBezTo>
                  <a:lnTo>
                    <a:pt x="2348" y="2504"/>
                  </a:lnTo>
                  <a:cubicBezTo>
                    <a:pt x="2340" y="2479"/>
                    <a:pt x="2340" y="2438"/>
                    <a:pt x="2332" y="2397"/>
                  </a:cubicBezTo>
                  <a:cubicBezTo>
                    <a:pt x="2332" y="2331"/>
                    <a:pt x="2332" y="2258"/>
                    <a:pt x="2315" y="2233"/>
                  </a:cubicBezTo>
                  <a:cubicBezTo>
                    <a:pt x="2315" y="2233"/>
                    <a:pt x="2192" y="2266"/>
                    <a:pt x="2061" y="2307"/>
                  </a:cubicBezTo>
                  <a:cubicBezTo>
                    <a:pt x="1905" y="2356"/>
                    <a:pt x="1741" y="2405"/>
                    <a:pt x="1692" y="2373"/>
                  </a:cubicBezTo>
                  <a:cubicBezTo>
                    <a:pt x="1626" y="2331"/>
                    <a:pt x="1650" y="2274"/>
                    <a:pt x="1667" y="2225"/>
                  </a:cubicBezTo>
                  <a:cubicBezTo>
                    <a:pt x="1675" y="2208"/>
                    <a:pt x="1683" y="2192"/>
                    <a:pt x="1683" y="2184"/>
                  </a:cubicBezTo>
                  <a:cubicBezTo>
                    <a:pt x="1675" y="2159"/>
                    <a:pt x="1618" y="2118"/>
                    <a:pt x="1560" y="2085"/>
                  </a:cubicBezTo>
                  <a:lnTo>
                    <a:pt x="1560" y="2085"/>
                  </a:lnTo>
                  <a:cubicBezTo>
                    <a:pt x="1495" y="2052"/>
                    <a:pt x="1437" y="2020"/>
                    <a:pt x="1421" y="2028"/>
                  </a:cubicBezTo>
                  <a:lnTo>
                    <a:pt x="1421" y="2028"/>
                  </a:lnTo>
                  <a:cubicBezTo>
                    <a:pt x="1404" y="2028"/>
                    <a:pt x="1388" y="2036"/>
                    <a:pt x="1363" y="2044"/>
                  </a:cubicBezTo>
                  <a:cubicBezTo>
                    <a:pt x="1388" y="2093"/>
                    <a:pt x="1421" y="2159"/>
                    <a:pt x="1421" y="2184"/>
                  </a:cubicBezTo>
                  <a:cubicBezTo>
                    <a:pt x="1421" y="2208"/>
                    <a:pt x="1429" y="2545"/>
                    <a:pt x="1437" y="2783"/>
                  </a:cubicBezTo>
                  <a:cubicBezTo>
                    <a:pt x="1445" y="2906"/>
                    <a:pt x="1454" y="3004"/>
                    <a:pt x="1462" y="3021"/>
                  </a:cubicBezTo>
                  <a:cubicBezTo>
                    <a:pt x="1470" y="3054"/>
                    <a:pt x="1462" y="3111"/>
                    <a:pt x="1437" y="3169"/>
                  </a:cubicBezTo>
                  <a:cubicBezTo>
                    <a:pt x="1412" y="3251"/>
                    <a:pt x="1355" y="3349"/>
                    <a:pt x="1339" y="3382"/>
                  </a:cubicBezTo>
                  <a:cubicBezTo>
                    <a:pt x="1330" y="3398"/>
                    <a:pt x="1363" y="3448"/>
                    <a:pt x="1388" y="3489"/>
                  </a:cubicBezTo>
                  <a:cubicBezTo>
                    <a:pt x="1412" y="3521"/>
                    <a:pt x="1421" y="3546"/>
                    <a:pt x="1421" y="3562"/>
                  </a:cubicBezTo>
                  <a:cubicBezTo>
                    <a:pt x="1421" y="3587"/>
                    <a:pt x="1388" y="3604"/>
                    <a:pt x="1314" y="3604"/>
                  </a:cubicBezTo>
                  <a:cubicBezTo>
                    <a:pt x="1216" y="3604"/>
                    <a:pt x="1010" y="3595"/>
                    <a:pt x="789" y="3587"/>
                  </a:cubicBezTo>
                  <a:cubicBezTo>
                    <a:pt x="428" y="3571"/>
                    <a:pt x="34" y="3554"/>
                    <a:pt x="34" y="3562"/>
                  </a:cubicBezTo>
                  <a:cubicBezTo>
                    <a:pt x="26" y="3571"/>
                    <a:pt x="17" y="3604"/>
                    <a:pt x="17" y="3645"/>
                  </a:cubicBezTo>
                  <a:cubicBezTo>
                    <a:pt x="9" y="3702"/>
                    <a:pt x="1" y="3776"/>
                    <a:pt x="9" y="3800"/>
                  </a:cubicBezTo>
                  <a:cubicBezTo>
                    <a:pt x="9" y="3825"/>
                    <a:pt x="9" y="4178"/>
                    <a:pt x="9" y="4588"/>
                  </a:cubicBezTo>
                  <a:cubicBezTo>
                    <a:pt x="1" y="5163"/>
                    <a:pt x="1" y="5852"/>
                    <a:pt x="9" y="5885"/>
                  </a:cubicBezTo>
                  <a:cubicBezTo>
                    <a:pt x="9" y="5918"/>
                    <a:pt x="26" y="5967"/>
                    <a:pt x="42" y="6008"/>
                  </a:cubicBezTo>
                  <a:lnTo>
                    <a:pt x="42" y="6008"/>
                  </a:lnTo>
                  <a:cubicBezTo>
                    <a:pt x="58" y="6049"/>
                    <a:pt x="75" y="6082"/>
                    <a:pt x="91" y="6098"/>
                  </a:cubicBezTo>
                  <a:cubicBezTo>
                    <a:pt x="99" y="6107"/>
                    <a:pt x="321" y="6287"/>
                    <a:pt x="559" y="6468"/>
                  </a:cubicBezTo>
                  <a:cubicBezTo>
                    <a:pt x="822" y="6681"/>
                    <a:pt x="1101" y="6903"/>
                    <a:pt x="1109" y="6919"/>
                  </a:cubicBezTo>
                  <a:cubicBezTo>
                    <a:pt x="1109" y="6919"/>
                    <a:pt x="1207" y="6894"/>
                    <a:pt x="1314" y="6870"/>
                  </a:cubicBezTo>
                  <a:cubicBezTo>
                    <a:pt x="1421" y="6853"/>
                    <a:pt x="1527" y="6829"/>
                    <a:pt x="1577" y="6829"/>
                  </a:cubicBezTo>
                  <a:cubicBezTo>
                    <a:pt x="1618" y="6829"/>
                    <a:pt x="1733" y="6845"/>
                    <a:pt x="1839" y="6853"/>
                  </a:cubicBezTo>
                  <a:cubicBezTo>
                    <a:pt x="1962" y="6870"/>
                    <a:pt x="2085" y="6886"/>
                    <a:pt x="2118" y="6903"/>
                  </a:cubicBezTo>
                  <a:cubicBezTo>
                    <a:pt x="2143" y="6911"/>
                    <a:pt x="2184" y="6935"/>
                    <a:pt x="2217" y="6960"/>
                  </a:cubicBezTo>
                  <a:cubicBezTo>
                    <a:pt x="2250" y="6993"/>
                    <a:pt x="2282" y="7034"/>
                    <a:pt x="2307" y="7059"/>
                  </a:cubicBezTo>
                  <a:cubicBezTo>
                    <a:pt x="2447" y="7083"/>
                    <a:pt x="3316" y="7223"/>
                    <a:pt x="3366" y="7223"/>
                  </a:cubicBezTo>
                  <a:lnTo>
                    <a:pt x="3366" y="7223"/>
                  </a:lnTo>
                  <a:cubicBezTo>
                    <a:pt x="3390" y="7214"/>
                    <a:pt x="3472" y="7190"/>
                    <a:pt x="3554" y="7157"/>
                  </a:cubicBezTo>
                  <a:cubicBezTo>
                    <a:pt x="3637" y="7124"/>
                    <a:pt x="3719" y="7083"/>
                    <a:pt x="3760" y="7067"/>
                  </a:cubicBezTo>
                  <a:cubicBezTo>
                    <a:pt x="3776" y="7050"/>
                    <a:pt x="3817" y="6993"/>
                    <a:pt x="3866" y="6919"/>
                  </a:cubicBezTo>
                  <a:cubicBezTo>
                    <a:pt x="3957" y="6780"/>
                    <a:pt x="4063" y="6599"/>
                    <a:pt x="4080" y="6566"/>
                  </a:cubicBezTo>
                  <a:cubicBezTo>
                    <a:pt x="4104" y="6525"/>
                    <a:pt x="4203" y="6451"/>
                    <a:pt x="4277" y="6410"/>
                  </a:cubicBezTo>
                  <a:cubicBezTo>
                    <a:pt x="4293" y="6394"/>
                    <a:pt x="4309" y="6377"/>
                    <a:pt x="4318" y="6377"/>
                  </a:cubicBezTo>
                  <a:cubicBezTo>
                    <a:pt x="4342" y="6361"/>
                    <a:pt x="4441" y="6320"/>
                    <a:pt x="4547" y="6271"/>
                  </a:cubicBezTo>
                  <a:cubicBezTo>
                    <a:pt x="4687" y="6221"/>
                    <a:pt x="4835" y="6156"/>
                    <a:pt x="4851" y="6139"/>
                  </a:cubicBezTo>
                  <a:cubicBezTo>
                    <a:pt x="4851" y="6139"/>
                    <a:pt x="4868" y="6082"/>
                    <a:pt x="4876" y="6016"/>
                  </a:cubicBezTo>
                  <a:cubicBezTo>
                    <a:pt x="4900" y="5893"/>
                    <a:pt x="4933" y="5737"/>
                    <a:pt x="4999" y="5713"/>
                  </a:cubicBezTo>
                  <a:cubicBezTo>
                    <a:pt x="5032" y="5696"/>
                    <a:pt x="5122" y="5647"/>
                    <a:pt x="5204" y="5598"/>
                  </a:cubicBezTo>
                  <a:cubicBezTo>
                    <a:pt x="5302" y="5532"/>
                    <a:pt x="5401" y="5475"/>
                    <a:pt x="5442" y="5466"/>
                  </a:cubicBezTo>
                  <a:cubicBezTo>
                    <a:pt x="5508" y="5442"/>
                    <a:pt x="5844" y="5442"/>
                    <a:pt x="6000" y="5442"/>
                  </a:cubicBezTo>
                  <a:cubicBezTo>
                    <a:pt x="5984" y="5393"/>
                    <a:pt x="5959" y="5335"/>
                    <a:pt x="5943" y="5286"/>
                  </a:cubicBezTo>
                  <a:lnTo>
                    <a:pt x="5943" y="5286"/>
                  </a:lnTo>
                  <a:cubicBezTo>
                    <a:pt x="5902" y="5171"/>
                    <a:pt x="5861" y="5073"/>
                    <a:pt x="5877" y="5015"/>
                  </a:cubicBezTo>
                  <a:cubicBezTo>
                    <a:pt x="5893" y="4941"/>
                    <a:pt x="6698" y="4670"/>
                    <a:pt x="7280" y="4473"/>
                  </a:cubicBezTo>
                  <a:cubicBezTo>
                    <a:pt x="7535" y="4383"/>
                    <a:pt x="7748" y="4318"/>
                    <a:pt x="7822" y="4285"/>
                  </a:cubicBezTo>
                  <a:cubicBezTo>
                    <a:pt x="7797" y="4260"/>
                    <a:pt x="7773" y="4219"/>
                    <a:pt x="7756" y="4186"/>
                  </a:cubicBezTo>
                  <a:cubicBezTo>
                    <a:pt x="7699" y="4096"/>
                    <a:pt x="7641" y="3981"/>
                    <a:pt x="7641" y="3956"/>
                  </a:cubicBezTo>
                  <a:cubicBezTo>
                    <a:pt x="7633" y="3899"/>
                    <a:pt x="7715" y="3825"/>
                    <a:pt x="7773" y="3768"/>
                  </a:cubicBezTo>
                  <a:cubicBezTo>
                    <a:pt x="7797" y="3743"/>
                    <a:pt x="7814" y="3727"/>
                    <a:pt x="7830" y="3718"/>
                  </a:cubicBezTo>
                  <a:cubicBezTo>
                    <a:pt x="7847" y="3694"/>
                    <a:pt x="7863" y="3546"/>
                    <a:pt x="7871" y="3431"/>
                  </a:cubicBezTo>
                  <a:cubicBezTo>
                    <a:pt x="7879" y="3349"/>
                    <a:pt x="7879" y="3275"/>
                    <a:pt x="7896" y="3259"/>
                  </a:cubicBezTo>
                  <a:cubicBezTo>
                    <a:pt x="7912" y="3226"/>
                    <a:pt x="7978" y="3193"/>
                    <a:pt x="8044" y="3169"/>
                  </a:cubicBezTo>
                  <a:cubicBezTo>
                    <a:pt x="8109" y="3144"/>
                    <a:pt x="8191" y="3111"/>
                    <a:pt x="8183" y="3103"/>
                  </a:cubicBezTo>
                  <a:cubicBezTo>
                    <a:pt x="8183" y="3078"/>
                    <a:pt x="8142" y="3029"/>
                    <a:pt x="8109" y="2980"/>
                  </a:cubicBezTo>
                  <a:cubicBezTo>
                    <a:pt x="8076" y="2939"/>
                    <a:pt x="8044" y="2898"/>
                    <a:pt x="8035" y="2873"/>
                  </a:cubicBezTo>
                  <a:cubicBezTo>
                    <a:pt x="8027" y="2849"/>
                    <a:pt x="8027" y="2791"/>
                    <a:pt x="8035" y="2734"/>
                  </a:cubicBezTo>
                  <a:lnTo>
                    <a:pt x="8035" y="2734"/>
                  </a:lnTo>
                  <a:cubicBezTo>
                    <a:pt x="8035" y="2684"/>
                    <a:pt x="8052" y="2627"/>
                    <a:pt x="8060" y="2586"/>
                  </a:cubicBezTo>
                  <a:cubicBezTo>
                    <a:pt x="8076" y="2553"/>
                    <a:pt x="8068" y="2364"/>
                    <a:pt x="8052" y="2225"/>
                  </a:cubicBezTo>
                  <a:cubicBezTo>
                    <a:pt x="8052" y="2126"/>
                    <a:pt x="8044" y="2052"/>
                    <a:pt x="8052" y="2028"/>
                  </a:cubicBezTo>
                  <a:cubicBezTo>
                    <a:pt x="8060" y="1987"/>
                    <a:pt x="8158" y="1905"/>
                    <a:pt x="8249" y="183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74"/>
            <p:cNvSpPr/>
            <p:nvPr/>
          </p:nvSpPr>
          <p:spPr>
            <a:xfrm>
              <a:off x="4159275" y="2979375"/>
              <a:ext cx="36750" cy="91900"/>
            </a:xfrm>
            <a:custGeom>
              <a:avLst/>
              <a:gdLst/>
              <a:ahLst/>
              <a:cxnLst/>
              <a:rect l="l" t="t" r="r" b="b"/>
              <a:pathLst>
                <a:path w="1470" h="3676" extrusionOk="0">
                  <a:moveTo>
                    <a:pt x="27" y="0"/>
                  </a:moveTo>
                  <a:cubicBezTo>
                    <a:pt x="17" y="0"/>
                    <a:pt x="8" y="5"/>
                    <a:pt x="1" y="16"/>
                  </a:cubicBezTo>
                  <a:cubicBezTo>
                    <a:pt x="9" y="65"/>
                    <a:pt x="17" y="122"/>
                    <a:pt x="34" y="188"/>
                  </a:cubicBezTo>
                  <a:cubicBezTo>
                    <a:pt x="58" y="262"/>
                    <a:pt x="75" y="336"/>
                    <a:pt x="83" y="393"/>
                  </a:cubicBezTo>
                  <a:cubicBezTo>
                    <a:pt x="108" y="500"/>
                    <a:pt x="108" y="566"/>
                    <a:pt x="108" y="590"/>
                  </a:cubicBezTo>
                  <a:cubicBezTo>
                    <a:pt x="91" y="598"/>
                    <a:pt x="83" y="615"/>
                    <a:pt x="75" y="639"/>
                  </a:cubicBezTo>
                  <a:cubicBezTo>
                    <a:pt x="67" y="672"/>
                    <a:pt x="50" y="771"/>
                    <a:pt x="50" y="861"/>
                  </a:cubicBezTo>
                  <a:cubicBezTo>
                    <a:pt x="50" y="918"/>
                    <a:pt x="50" y="976"/>
                    <a:pt x="75" y="1009"/>
                  </a:cubicBezTo>
                  <a:cubicBezTo>
                    <a:pt x="83" y="1042"/>
                    <a:pt x="108" y="1107"/>
                    <a:pt x="140" y="1189"/>
                  </a:cubicBezTo>
                  <a:cubicBezTo>
                    <a:pt x="190" y="1312"/>
                    <a:pt x="239" y="1468"/>
                    <a:pt x="247" y="1501"/>
                  </a:cubicBezTo>
                  <a:cubicBezTo>
                    <a:pt x="255" y="1526"/>
                    <a:pt x="231" y="1657"/>
                    <a:pt x="214" y="1764"/>
                  </a:cubicBezTo>
                  <a:cubicBezTo>
                    <a:pt x="206" y="1846"/>
                    <a:pt x="198" y="1903"/>
                    <a:pt x="198" y="1928"/>
                  </a:cubicBezTo>
                  <a:cubicBezTo>
                    <a:pt x="206" y="1928"/>
                    <a:pt x="206" y="1944"/>
                    <a:pt x="214" y="1961"/>
                  </a:cubicBezTo>
                  <a:cubicBezTo>
                    <a:pt x="231" y="2035"/>
                    <a:pt x="280" y="2199"/>
                    <a:pt x="329" y="2215"/>
                  </a:cubicBezTo>
                  <a:cubicBezTo>
                    <a:pt x="346" y="2223"/>
                    <a:pt x="403" y="2256"/>
                    <a:pt x="461" y="2281"/>
                  </a:cubicBezTo>
                  <a:cubicBezTo>
                    <a:pt x="510" y="2314"/>
                    <a:pt x="559" y="2346"/>
                    <a:pt x="575" y="2363"/>
                  </a:cubicBezTo>
                  <a:cubicBezTo>
                    <a:pt x="584" y="2379"/>
                    <a:pt x="633" y="2478"/>
                    <a:pt x="690" y="2609"/>
                  </a:cubicBezTo>
                  <a:cubicBezTo>
                    <a:pt x="781" y="2790"/>
                    <a:pt x="887" y="3028"/>
                    <a:pt x="994" y="3233"/>
                  </a:cubicBezTo>
                  <a:cubicBezTo>
                    <a:pt x="961" y="3241"/>
                    <a:pt x="920" y="3241"/>
                    <a:pt x="871" y="3249"/>
                  </a:cubicBezTo>
                  <a:cubicBezTo>
                    <a:pt x="895" y="3274"/>
                    <a:pt x="912" y="3290"/>
                    <a:pt x="920" y="3315"/>
                  </a:cubicBezTo>
                  <a:cubicBezTo>
                    <a:pt x="969" y="3307"/>
                    <a:pt x="1002" y="3307"/>
                    <a:pt x="1027" y="3298"/>
                  </a:cubicBezTo>
                  <a:cubicBezTo>
                    <a:pt x="1117" y="3479"/>
                    <a:pt x="1191" y="3610"/>
                    <a:pt x="1216" y="3635"/>
                  </a:cubicBezTo>
                  <a:lnTo>
                    <a:pt x="1224" y="3635"/>
                  </a:lnTo>
                  <a:cubicBezTo>
                    <a:pt x="1289" y="3668"/>
                    <a:pt x="1396" y="3676"/>
                    <a:pt x="1470" y="3676"/>
                  </a:cubicBezTo>
                  <a:cubicBezTo>
                    <a:pt x="1454" y="3651"/>
                    <a:pt x="1445" y="3635"/>
                    <a:pt x="1429" y="3602"/>
                  </a:cubicBezTo>
                  <a:cubicBezTo>
                    <a:pt x="1371" y="3602"/>
                    <a:pt x="1298" y="3594"/>
                    <a:pt x="1257" y="3577"/>
                  </a:cubicBezTo>
                  <a:cubicBezTo>
                    <a:pt x="1199" y="3528"/>
                    <a:pt x="920" y="2929"/>
                    <a:pt x="756" y="2584"/>
                  </a:cubicBezTo>
                  <a:cubicBezTo>
                    <a:pt x="690" y="2445"/>
                    <a:pt x="641" y="2346"/>
                    <a:pt x="633" y="2330"/>
                  </a:cubicBezTo>
                  <a:cubicBezTo>
                    <a:pt x="608" y="2297"/>
                    <a:pt x="551" y="2256"/>
                    <a:pt x="493" y="2223"/>
                  </a:cubicBezTo>
                  <a:cubicBezTo>
                    <a:pt x="436" y="2190"/>
                    <a:pt x="378" y="2166"/>
                    <a:pt x="354" y="2158"/>
                  </a:cubicBezTo>
                  <a:cubicBezTo>
                    <a:pt x="337" y="2149"/>
                    <a:pt x="296" y="2010"/>
                    <a:pt x="280" y="1936"/>
                  </a:cubicBezTo>
                  <a:cubicBezTo>
                    <a:pt x="272" y="1920"/>
                    <a:pt x="264" y="1903"/>
                    <a:pt x="264" y="1895"/>
                  </a:cubicBezTo>
                  <a:lnTo>
                    <a:pt x="288" y="1772"/>
                  </a:lnTo>
                  <a:cubicBezTo>
                    <a:pt x="305" y="1665"/>
                    <a:pt x="329" y="1526"/>
                    <a:pt x="313" y="1485"/>
                  </a:cubicBezTo>
                  <a:cubicBezTo>
                    <a:pt x="305" y="1452"/>
                    <a:pt x="255" y="1296"/>
                    <a:pt x="206" y="1165"/>
                  </a:cubicBezTo>
                  <a:cubicBezTo>
                    <a:pt x="173" y="1083"/>
                    <a:pt x="149" y="1009"/>
                    <a:pt x="132" y="984"/>
                  </a:cubicBezTo>
                  <a:cubicBezTo>
                    <a:pt x="124" y="959"/>
                    <a:pt x="116" y="910"/>
                    <a:pt x="116" y="861"/>
                  </a:cubicBezTo>
                  <a:cubicBezTo>
                    <a:pt x="124" y="779"/>
                    <a:pt x="132" y="680"/>
                    <a:pt x="140" y="648"/>
                  </a:cubicBezTo>
                  <a:lnTo>
                    <a:pt x="239" y="648"/>
                  </a:lnTo>
                  <a:cubicBezTo>
                    <a:pt x="250" y="648"/>
                    <a:pt x="261" y="651"/>
                    <a:pt x="272" y="651"/>
                  </a:cubicBezTo>
                  <a:cubicBezTo>
                    <a:pt x="277" y="651"/>
                    <a:pt x="283" y="650"/>
                    <a:pt x="288" y="648"/>
                  </a:cubicBezTo>
                  <a:cubicBezTo>
                    <a:pt x="296" y="648"/>
                    <a:pt x="296" y="639"/>
                    <a:pt x="296" y="631"/>
                  </a:cubicBezTo>
                  <a:cubicBezTo>
                    <a:pt x="296" y="615"/>
                    <a:pt x="296" y="598"/>
                    <a:pt x="296" y="582"/>
                  </a:cubicBezTo>
                  <a:lnTo>
                    <a:pt x="182" y="582"/>
                  </a:lnTo>
                  <a:cubicBezTo>
                    <a:pt x="182" y="549"/>
                    <a:pt x="173" y="483"/>
                    <a:pt x="157" y="377"/>
                  </a:cubicBezTo>
                  <a:cubicBezTo>
                    <a:pt x="140" y="319"/>
                    <a:pt x="124" y="245"/>
                    <a:pt x="108" y="172"/>
                  </a:cubicBezTo>
                  <a:cubicBezTo>
                    <a:pt x="91" y="114"/>
                    <a:pt x="75" y="57"/>
                    <a:pt x="67" y="16"/>
                  </a:cubicBezTo>
                  <a:cubicBezTo>
                    <a:pt x="53" y="7"/>
                    <a:pt x="40" y="0"/>
                    <a:pt x="2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74"/>
            <p:cNvSpPr/>
            <p:nvPr/>
          </p:nvSpPr>
          <p:spPr>
            <a:xfrm>
              <a:off x="4159275" y="2979150"/>
              <a:ext cx="36750" cy="92125"/>
            </a:xfrm>
            <a:custGeom>
              <a:avLst/>
              <a:gdLst/>
              <a:ahLst/>
              <a:cxnLst/>
              <a:rect l="l" t="t" r="r" b="b"/>
              <a:pathLst>
                <a:path w="1470" h="3685" fill="none" extrusionOk="0">
                  <a:moveTo>
                    <a:pt x="1216" y="3644"/>
                  </a:moveTo>
                  <a:lnTo>
                    <a:pt x="1224" y="3644"/>
                  </a:lnTo>
                  <a:lnTo>
                    <a:pt x="1224" y="3644"/>
                  </a:lnTo>
                  <a:cubicBezTo>
                    <a:pt x="1289" y="3677"/>
                    <a:pt x="1396" y="3685"/>
                    <a:pt x="1470" y="3685"/>
                  </a:cubicBezTo>
                  <a:cubicBezTo>
                    <a:pt x="1454" y="3660"/>
                    <a:pt x="1445" y="3644"/>
                    <a:pt x="1429" y="3611"/>
                  </a:cubicBezTo>
                  <a:cubicBezTo>
                    <a:pt x="1371" y="3611"/>
                    <a:pt x="1298" y="3603"/>
                    <a:pt x="1257" y="3586"/>
                  </a:cubicBezTo>
                  <a:cubicBezTo>
                    <a:pt x="1199" y="3537"/>
                    <a:pt x="920" y="2938"/>
                    <a:pt x="756" y="2593"/>
                  </a:cubicBezTo>
                  <a:cubicBezTo>
                    <a:pt x="690" y="2454"/>
                    <a:pt x="641" y="2355"/>
                    <a:pt x="633" y="2339"/>
                  </a:cubicBezTo>
                  <a:cubicBezTo>
                    <a:pt x="608" y="2306"/>
                    <a:pt x="551" y="2265"/>
                    <a:pt x="493" y="2232"/>
                  </a:cubicBezTo>
                  <a:lnTo>
                    <a:pt x="493" y="2232"/>
                  </a:lnTo>
                  <a:cubicBezTo>
                    <a:pt x="436" y="2199"/>
                    <a:pt x="378" y="2175"/>
                    <a:pt x="354" y="2167"/>
                  </a:cubicBezTo>
                  <a:lnTo>
                    <a:pt x="354" y="2167"/>
                  </a:lnTo>
                  <a:cubicBezTo>
                    <a:pt x="337" y="2158"/>
                    <a:pt x="296" y="2019"/>
                    <a:pt x="280" y="1945"/>
                  </a:cubicBezTo>
                  <a:cubicBezTo>
                    <a:pt x="272" y="1929"/>
                    <a:pt x="264" y="1912"/>
                    <a:pt x="264" y="1904"/>
                  </a:cubicBezTo>
                  <a:lnTo>
                    <a:pt x="288" y="1781"/>
                  </a:lnTo>
                  <a:cubicBezTo>
                    <a:pt x="305" y="1674"/>
                    <a:pt x="329" y="1535"/>
                    <a:pt x="313" y="1494"/>
                  </a:cubicBezTo>
                  <a:cubicBezTo>
                    <a:pt x="305" y="1461"/>
                    <a:pt x="255" y="1305"/>
                    <a:pt x="206" y="1174"/>
                  </a:cubicBezTo>
                  <a:cubicBezTo>
                    <a:pt x="173" y="1092"/>
                    <a:pt x="149" y="1018"/>
                    <a:pt x="132" y="993"/>
                  </a:cubicBezTo>
                  <a:cubicBezTo>
                    <a:pt x="124" y="968"/>
                    <a:pt x="116" y="919"/>
                    <a:pt x="116" y="870"/>
                  </a:cubicBezTo>
                  <a:cubicBezTo>
                    <a:pt x="124" y="788"/>
                    <a:pt x="132" y="689"/>
                    <a:pt x="140" y="657"/>
                  </a:cubicBezTo>
                  <a:cubicBezTo>
                    <a:pt x="149" y="657"/>
                    <a:pt x="190" y="657"/>
                    <a:pt x="239" y="657"/>
                  </a:cubicBezTo>
                  <a:cubicBezTo>
                    <a:pt x="255" y="657"/>
                    <a:pt x="272" y="665"/>
                    <a:pt x="288" y="657"/>
                  </a:cubicBezTo>
                  <a:cubicBezTo>
                    <a:pt x="296" y="657"/>
                    <a:pt x="296" y="648"/>
                    <a:pt x="296" y="640"/>
                  </a:cubicBezTo>
                  <a:cubicBezTo>
                    <a:pt x="296" y="624"/>
                    <a:pt x="296" y="607"/>
                    <a:pt x="296" y="591"/>
                  </a:cubicBezTo>
                  <a:cubicBezTo>
                    <a:pt x="280" y="591"/>
                    <a:pt x="264" y="591"/>
                    <a:pt x="239" y="591"/>
                  </a:cubicBezTo>
                  <a:cubicBezTo>
                    <a:pt x="223" y="591"/>
                    <a:pt x="198" y="591"/>
                    <a:pt x="182" y="591"/>
                  </a:cubicBezTo>
                  <a:cubicBezTo>
                    <a:pt x="182" y="558"/>
                    <a:pt x="173" y="492"/>
                    <a:pt x="157" y="386"/>
                  </a:cubicBezTo>
                  <a:cubicBezTo>
                    <a:pt x="140" y="328"/>
                    <a:pt x="124" y="254"/>
                    <a:pt x="108" y="181"/>
                  </a:cubicBezTo>
                  <a:lnTo>
                    <a:pt x="108" y="181"/>
                  </a:lnTo>
                  <a:cubicBezTo>
                    <a:pt x="91" y="123"/>
                    <a:pt x="75" y="66"/>
                    <a:pt x="67" y="25"/>
                  </a:cubicBezTo>
                  <a:cubicBezTo>
                    <a:pt x="42" y="8"/>
                    <a:pt x="17" y="0"/>
                    <a:pt x="1" y="25"/>
                  </a:cubicBezTo>
                  <a:cubicBezTo>
                    <a:pt x="9" y="74"/>
                    <a:pt x="17" y="131"/>
                    <a:pt x="34" y="197"/>
                  </a:cubicBezTo>
                  <a:lnTo>
                    <a:pt x="34" y="197"/>
                  </a:lnTo>
                  <a:cubicBezTo>
                    <a:pt x="58" y="271"/>
                    <a:pt x="75" y="345"/>
                    <a:pt x="83" y="402"/>
                  </a:cubicBezTo>
                  <a:cubicBezTo>
                    <a:pt x="108" y="509"/>
                    <a:pt x="108" y="575"/>
                    <a:pt x="108" y="599"/>
                  </a:cubicBezTo>
                  <a:cubicBezTo>
                    <a:pt x="91" y="607"/>
                    <a:pt x="83" y="624"/>
                    <a:pt x="75" y="648"/>
                  </a:cubicBezTo>
                  <a:cubicBezTo>
                    <a:pt x="67" y="681"/>
                    <a:pt x="50" y="780"/>
                    <a:pt x="50" y="870"/>
                  </a:cubicBezTo>
                  <a:cubicBezTo>
                    <a:pt x="50" y="927"/>
                    <a:pt x="50" y="985"/>
                    <a:pt x="75" y="1018"/>
                  </a:cubicBezTo>
                  <a:cubicBezTo>
                    <a:pt x="83" y="1051"/>
                    <a:pt x="108" y="1116"/>
                    <a:pt x="140" y="1198"/>
                  </a:cubicBezTo>
                  <a:cubicBezTo>
                    <a:pt x="190" y="1321"/>
                    <a:pt x="239" y="1477"/>
                    <a:pt x="247" y="1510"/>
                  </a:cubicBezTo>
                  <a:cubicBezTo>
                    <a:pt x="255" y="1535"/>
                    <a:pt x="231" y="1666"/>
                    <a:pt x="214" y="1773"/>
                  </a:cubicBezTo>
                  <a:cubicBezTo>
                    <a:pt x="206" y="1855"/>
                    <a:pt x="198" y="1912"/>
                    <a:pt x="198" y="1937"/>
                  </a:cubicBezTo>
                  <a:cubicBezTo>
                    <a:pt x="206" y="1937"/>
                    <a:pt x="206" y="1953"/>
                    <a:pt x="214" y="1970"/>
                  </a:cubicBezTo>
                  <a:cubicBezTo>
                    <a:pt x="231" y="2044"/>
                    <a:pt x="280" y="2208"/>
                    <a:pt x="329" y="2224"/>
                  </a:cubicBezTo>
                  <a:lnTo>
                    <a:pt x="329" y="2224"/>
                  </a:lnTo>
                  <a:cubicBezTo>
                    <a:pt x="346" y="2232"/>
                    <a:pt x="403" y="2265"/>
                    <a:pt x="461" y="2290"/>
                  </a:cubicBezTo>
                  <a:lnTo>
                    <a:pt x="461" y="2290"/>
                  </a:lnTo>
                  <a:cubicBezTo>
                    <a:pt x="510" y="2323"/>
                    <a:pt x="559" y="2355"/>
                    <a:pt x="575" y="2372"/>
                  </a:cubicBezTo>
                  <a:cubicBezTo>
                    <a:pt x="584" y="2388"/>
                    <a:pt x="633" y="2487"/>
                    <a:pt x="690" y="2618"/>
                  </a:cubicBezTo>
                  <a:cubicBezTo>
                    <a:pt x="781" y="2799"/>
                    <a:pt x="887" y="3037"/>
                    <a:pt x="994" y="3242"/>
                  </a:cubicBezTo>
                  <a:cubicBezTo>
                    <a:pt x="961" y="3250"/>
                    <a:pt x="920" y="3250"/>
                    <a:pt x="871" y="3258"/>
                  </a:cubicBezTo>
                  <a:cubicBezTo>
                    <a:pt x="895" y="3283"/>
                    <a:pt x="912" y="3299"/>
                    <a:pt x="920" y="3324"/>
                  </a:cubicBezTo>
                  <a:cubicBezTo>
                    <a:pt x="969" y="3316"/>
                    <a:pt x="1002" y="3316"/>
                    <a:pt x="1027" y="3307"/>
                  </a:cubicBezTo>
                  <a:cubicBezTo>
                    <a:pt x="1117" y="3488"/>
                    <a:pt x="1191" y="3619"/>
                    <a:pt x="1216" y="364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74"/>
            <p:cNvSpPr/>
            <p:nvPr/>
          </p:nvSpPr>
          <p:spPr>
            <a:xfrm>
              <a:off x="4222900" y="3087675"/>
              <a:ext cx="55200" cy="140500"/>
            </a:xfrm>
            <a:custGeom>
              <a:avLst/>
              <a:gdLst/>
              <a:ahLst/>
              <a:cxnLst/>
              <a:rect l="l" t="t" r="r" b="b"/>
              <a:pathLst>
                <a:path w="2208" h="5620" extrusionOk="0">
                  <a:moveTo>
                    <a:pt x="337" y="0"/>
                  </a:moveTo>
                  <a:lnTo>
                    <a:pt x="337" y="0"/>
                  </a:lnTo>
                  <a:cubicBezTo>
                    <a:pt x="386" y="74"/>
                    <a:pt x="451" y="173"/>
                    <a:pt x="451" y="222"/>
                  </a:cubicBezTo>
                  <a:lnTo>
                    <a:pt x="451" y="230"/>
                  </a:lnTo>
                  <a:cubicBezTo>
                    <a:pt x="443" y="279"/>
                    <a:pt x="435" y="386"/>
                    <a:pt x="460" y="427"/>
                  </a:cubicBezTo>
                  <a:cubicBezTo>
                    <a:pt x="468" y="452"/>
                    <a:pt x="525" y="501"/>
                    <a:pt x="575" y="558"/>
                  </a:cubicBezTo>
                  <a:cubicBezTo>
                    <a:pt x="648" y="632"/>
                    <a:pt x="722" y="706"/>
                    <a:pt x="714" y="739"/>
                  </a:cubicBezTo>
                  <a:cubicBezTo>
                    <a:pt x="706" y="764"/>
                    <a:pt x="648" y="805"/>
                    <a:pt x="583" y="862"/>
                  </a:cubicBezTo>
                  <a:cubicBezTo>
                    <a:pt x="509" y="928"/>
                    <a:pt x="410" y="1010"/>
                    <a:pt x="410" y="1026"/>
                  </a:cubicBezTo>
                  <a:cubicBezTo>
                    <a:pt x="410" y="1034"/>
                    <a:pt x="410" y="1108"/>
                    <a:pt x="419" y="1199"/>
                  </a:cubicBezTo>
                  <a:cubicBezTo>
                    <a:pt x="427" y="1346"/>
                    <a:pt x="443" y="1543"/>
                    <a:pt x="419" y="1593"/>
                  </a:cubicBezTo>
                  <a:cubicBezTo>
                    <a:pt x="410" y="1625"/>
                    <a:pt x="402" y="1675"/>
                    <a:pt x="394" y="1724"/>
                  </a:cubicBezTo>
                  <a:cubicBezTo>
                    <a:pt x="394" y="1773"/>
                    <a:pt x="394" y="1814"/>
                    <a:pt x="394" y="1831"/>
                  </a:cubicBezTo>
                  <a:cubicBezTo>
                    <a:pt x="402" y="1847"/>
                    <a:pt x="427" y="1880"/>
                    <a:pt x="451" y="1921"/>
                  </a:cubicBezTo>
                  <a:cubicBezTo>
                    <a:pt x="492" y="1970"/>
                    <a:pt x="542" y="2036"/>
                    <a:pt x="550" y="2077"/>
                  </a:cubicBezTo>
                  <a:cubicBezTo>
                    <a:pt x="558" y="2134"/>
                    <a:pt x="460" y="2175"/>
                    <a:pt x="361" y="2216"/>
                  </a:cubicBezTo>
                  <a:cubicBezTo>
                    <a:pt x="304" y="2241"/>
                    <a:pt x="254" y="2257"/>
                    <a:pt x="246" y="2265"/>
                  </a:cubicBezTo>
                  <a:cubicBezTo>
                    <a:pt x="246" y="2282"/>
                    <a:pt x="238" y="2348"/>
                    <a:pt x="230" y="2421"/>
                  </a:cubicBezTo>
                  <a:cubicBezTo>
                    <a:pt x="222" y="2544"/>
                    <a:pt x="205" y="2700"/>
                    <a:pt x="172" y="2741"/>
                  </a:cubicBezTo>
                  <a:cubicBezTo>
                    <a:pt x="156" y="2758"/>
                    <a:pt x="140" y="2774"/>
                    <a:pt x="115" y="2799"/>
                  </a:cubicBezTo>
                  <a:cubicBezTo>
                    <a:pt x="66" y="2848"/>
                    <a:pt x="0" y="2906"/>
                    <a:pt x="0" y="2930"/>
                  </a:cubicBezTo>
                  <a:cubicBezTo>
                    <a:pt x="0" y="2947"/>
                    <a:pt x="49" y="3045"/>
                    <a:pt x="107" y="3127"/>
                  </a:cubicBezTo>
                  <a:cubicBezTo>
                    <a:pt x="148" y="3201"/>
                    <a:pt x="181" y="3258"/>
                    <a:pt x="189" y="3258"/>
                  </a:cubicBezTo>
                  <a:cubicBezTo>
                    <a:pt x="197" y="3258"/>
                    <a:pt x="213" y="3250"/>
                    <a:pt x="238" y="3250"/>
                  </a:cubicBezTo>
                  <a:cubicBezTo>
                    <a:pt x="273" y="3239"/>
                    <a:pt x="312" y="3227"/>
                    <a:pt x="343" y="3227"/>
                  </a:cubicBezTo>
                  <a:cubicBezTo>
                    <a:pt x="356" y="3227"/>
                    <a:pt x="368" y="3229"/>
                    <a:pt x="378" y="3234"/>
                  </a:cubicBezTo>
                  <a:cubicBezTo>
                    <a:pt x="394" y="3242"/>
                    <a:pt x="435" y="3308"/>
                    <a:pt x="476" y="3373"/>
                  </a:cubicBezTo>
                  <a:cubicBezTo>
                    <a:pt x="542" y="3488"/>
                    <a:pt x="632" y="3628"/>
                    <a:pt x="657" y="3628"/>
                  </a:cubicBezTo>
                  <a:cubicBezTo>
                    <a:pt x="658" y="3629"/>
                    <a:pt x="660" y="3629"/>
                    <a:pt x="663" y="3629"/>
                  </a:cubicBezTo>
                  <a:cubicBezTo>
                    <a:pt x="681" y="3629"/>
                    <a:pt x="731" y="3609"/>
                    <a:pt x="788" y="3595"/>
                  </a:cubicBezTo>
                  <a:cubicBezTo>
                    <a:pt x="891" y="3566"/>
                    <a:pt x="1010" y="3530"/>
                    <a:pt x="1095" y="3530"/>
                  </a:cubicBezTo>
                  <a:cubicBezTo>
                    <a:pt x="1132" y="3530"/>
                    <a:pt x="1162" y="3537"/>
                    <a:pt x="1182" y="3554"/>
                  </a:cubicBezTo>
                  <a:cubicBezTo>
                    <a:pt x="1215" y="3579"/>
                    <a:pt x="1247" y="3652"/>
                    <a:pt x="1280" y="3726"/>
                  </a:cubicBezTo>
                  <a:cubicBezTo>
                    <a:pt x="1330" y="3858"/>
                    <a:pt x="1371" y="4013"/>
                    <a:pt x="1379" y="4038"/>
                  </a:cubicBezTo>
                  <a:cubicBezTo>
                    <a:pt x="1379" y="4063"/>
                    <a:pt x="1346" y="4137"/>
                    <a:pt x="1305" y="4227"/>
                  </a:cubicBezTo>
                  <a:cubicBezTo>
                    <a:pt x="1239" y="4375"/>
                    <a:pt x="1149" y="4572"/>
                    <a:pt x="1157" y="4621"/>
                  </a:cubicBezTo>
                  <a:cubicBezTo>
                    <a:pt x="1165" y="4654"/>
                    <a:pt x="1182" y="4703"/>
                    <a:pt x="1206" y="4760"/>
                  </a:cubicBezTo>
                  <a:cubicBezTo>
                    <a:pt x="1239" y="4834"/>
                    <a:pt x="1280" y="4916"/>
                    <a:pt x="1305" y="4957"/>
                  </a:cubicBezTo>
                  <a:cubicBezTo>
                    <a:pt x="1338" y="5006"/>
                    <a:pt x="1551" y="5212"/>
                    <a:pt x="1559" y="5212"/>
                  </a:cubicBezTo>
                  <a:lnTo>
                    <a:pt x="1568" y="5220"/>
                  </a:lnTo>
                  <a:lnTo>
                    <a:pt x="1568" y="5228"/>
                  </a:lnTo>
                  <a:cubicBezTo>
                    <a:pt x="1568" y="5236"/>
                    <a:pt x="1641" y="5589"/>
                    <a:pt x="1723" y="5614"/>
                  </a:cubicBezTo>
                  <a:cubicBezTo>
                    <a:pt x="1739" y="5618"/>
                    <a:pt x="1756" y="5619"/>
                    <a:pt x="1773" y="5619"/>
                  </a:cubicBezTo>
                  <a:cubicBezTo>
                    <a:pt x="1827" y="5619"/>
                    <a:pt x="1883" y="5604"/>
                    <a:pt x="1920" y="5597"/>
                  </a:cubicBezTo>
                  <a:cubicBezTo>
                    <a:pt x="1871" y="5491"/>
                    <a:pt x="1732" y="5171"/>
                    <a:pt x="1740" y="5138"/>
                  </a:cubicBezTo>
                  <a:cubicBezTo>
                    <a:pt x="1748" y="5130"/>
                    <a:pt x="1756" y="5113"/>
                    <a:pt x="1773" y="5089"/>
                  </a:cubicBezTo>
                  <a:cubicBezTo>
                    <a:pt x="1797" y="5048"/>
                    <a:pt x="1822" y="4990"/>
                    <a:pt x="1822" y="4990"/>
                  </a:cubicBezTo>
                  <a:cubicBezTo>
                    <a:pt x="1822" y="4957"/>
                    <a:pt x="1879" y="4933"/>
                    <a:pt x="1953" y="4908"/>
                  </a:cubicBezTo>
                  <a:cubicBezTo>
                    <a:pt x="2052" y="4867"/>
                    <a:pt x="2183" y="4818"/>
                    <a:pt x="2191" y="4793"/>
                  </a:cubicBezTo>
                  <a:cubicBezTo>
                    <a:pt x="2199" y="4769"/>
                    <a:pt x="2208" y="4662"/>
                    <a:pt x="2208" y="4547"/>
                  </a:cubicBezTo>
                  <a:cubicBezTo>
                    <a:pt x="2199" y="4407"/>
                    <a:pt x="2191" y="4260"/>
                    <a:pt x="2183" y="4243"/>
                  </a:cubicBezTo>
                  <a:cubicBezTo>
                    <a:pt x="2183" y="4235"/>
                    <a:pt x="2175" y="4227"/>
                    <a:pt x="2175" y="4227"/>
                  </a:cubicBezTo>
                  <a:cubicBezTo>
                    <a:pt x="2150" y="4194"/>
                    <a:pt x="2126" y="4161"/>
                    <a:pt x="2134" y="4104"/>
                  </a:cubicBezTo>
                  <a:lnTo>
                    <a:pt x="2142" y="4071"/>
                  </a:lnTo>
                  <a:cubicBezTo>
                    <a:pt x="2158" y="3981"/>
                    <a:pt x="2191" y="3800"/>
                    <a:pt x="2175" y="3767"/>
                  </a:cubicBezTo>
                  <a:cubicBezTo>
                    <a:pt x="2167" y="3751"/>
                    <a:pt x="2150" y="3726"/>
                    <a:pt x="2126" y="3693"/>
                  </a:cubicBezTo>
                  <a:cubicBezTo>
                    <a:pt x="2093" y="3644"/>
                    <a:pt x="2052" y="3587"/>
                    <a:pt x="2011" y="3521"/>
                  </a:cubicBezTo>
                  <a:cubicBezTo>
                    <a:pt x="2002" y="3488"/>
                    <a:pt x="1945" y="3431"/>
                    <a:pt x="1879" y="3365"/>
                  </a:cubicBezTo>
                  <a:cubicBezTo>
                    <a:pt x="1863" y="3414"/>
                    <a:pt x="1830" y="3455"/>
                    <a:pt x="1806" y="3496"/>
                  </a:cubicBezTo>
                  <a:cubicBezTo>
                    <a:pt x="1798" y="3508"/>
                    <a:pt x="1790" y="3513"/>
                    <a:pt x="1780" y="3513"/>
                  </a:cubicBezTo>
                  <a:cubicBezTo>
                    <a:pt x="1735" y="3513"/>
                    <a:pt x="1664" y="3403"/>
                    <a:pt x="1576" y="3349"/>
                  </a:cubicBezTo>
                  <a:cubicBezTo>
                    <a:pt x="1548" y="3335"/>
                    <a:pt x="1530" y="3329"/>
                    <a:pt x="1517" y="3329"/>
                  </a:cubicBezTo>
                  <a:cubicBezTo>
                    <a:pt x="1476" y="3329"/>
                    <a:pt x="1492" y="3387"/>
                    <a:pt x="1461" y="3431"/>
                  </a:cubicBezTo>
                  <a:cubicBezTo>
                    <a:pt x="1450" y="3448"/>
                    <a:pt x="1439" y="3456"/>
                    <a:pt x="1426" y="3456"/>
                  </a:cubicBezTo>
                  <a:cubicBezTo>
                    <a:pt x="1393" y="3456"/>
                    <a:pt x="1353" y="3397"/>
                    <a:pt x="1305" y="3324"/>
                  </a:cubicBezTo>
                  <a:cubicBezTo>
                    <a:pt x="1231" y="3217"/>
                    <a:pt x="1297" y="3144"/>
                    <a:pt x="1321" y="3070"/>
                  </a:cubicBezTo>
                  <a:cubicBezTo>
                    <a:pt x="1338" y="3004"/>
                    <a:pt x="1108" y="2840"/>
                    <a:pt x="1124" y="2758"/>
                  </a:cubicBezTo>
                  <a:cubicBezTo>
                    <a:pt x="1149" y="2676"/>
                    <a:pt x="1124" y="2520"/>
                    <a:pt x="1124" y="2446"/>
                  </a:cubicBezTo>
                  <a:cubicBezTo>
                    <a:pt x="1124" y="2372"/>
                    <a:pt x="936" y="2118"/>
                    <a:pt x="886" y="2003"/>
                  </a:cubicBezTo>
                  <a:cubicBezTo>
                    <a:pt x="829" y="1888"/>
                    <a:pt x="927" y="1855"/>
                    <a:pt x="1009" y="1724"/>
                  </a:cubicBezTo>
                  <a:cubicBezTo>
                    <a:pt x="1092" y="1593"/>
                    <a:pt x="1067" y="1404"/>
                    <a:pt x="1051" y="1264"/>
                  </a:cubicBezTo>
                  <a:cubicBezTo>
                    <a:pt x="1026" y="1125"/>
                    <a:pt x="977" y="985"/>
                    <a:pt x="977" y="862"/>
                  </a:cubicBezTo>
                  <a:cubicBezTo>
                    <a:pt x="977" y="747"/>
                    <a:pt x="1042" y="714"/>
                    <a:pt x="1059" y="632"/>
                  </a:cubicBezTo>
                  <a:cubicBezTo>
                    <a:pt x="1067" y="550"/>
                    <a:pt x="993" y="435"/>
                    <a:pt x="927" y="345"/>
                  </a:cubicBezTo>
                  <a:cubicBezTo>
                    <a:pt x="886" y="296"/>
                    <a:pt x="854" y="206"/>
                    <a:pt x="845" y="132"/>
                  </a:cubicBezTo>
                  <a:cubicBezTo>
                    <a:pt x="837" y="140"/>
                    <a:pt x="829" y="140"/>
                    <a:pt x="821" y="140"/>
                  </a:cubicBezTo>
                  <a:cubicBezTo>
                    <a:pt x="796" y="140"/>
                    <a:pt x="624" y="82"/>
                    <a:pt x="443" y="33"/>
                  </a:cubicBezTo>
                  <a:lnTo>
                    <a:pt x="337"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74"/>
            <p:cNvSpPr/>
            <p:nvPr/>
          </p:nvSpPr>
          <p:spPr>
            <a:xfrm>
              <a:off x="4222900" y="3087675"/>
              <a:ext cx="55200" cy="140775"/>
            </a:xfrm>
            <a:custGeom>
              <a:avLst/>
              <a:gdLst/>
              <a:ahLst/>
              <a:cxnLst/>
              <a:rect l="l" t="t" r="r" b="b"/>
              <a:pathLst>
                <a:path w="2208" h="5631" fill="none" extrusionOk="0">
                  <a:moveTo>
                    <a:pt x="2208" y="4547"/>
                  </a:moveTo>
                  <a:cubicBezTo>
                    <a:pt x="2199" y="4407"/>
                    <a:pt x="2191" y="4260"/>
                    <a:pt x="2183" y="4243"/>
                  </a:cubicBezTo>
                  <a:cubicBezTo>
                    <a:pt x="2183" y="4235"/>
                    <a:pt x="2175" y="4227"/>
                    <a:pt x="2175" y="4227"/>
                  </a:cubicBezTo>
                  <a:lnTo>
                    <a:pt x="2175" y="4227"/>
                  </a:lnTo>
                  <a:cubicBezTo>
                    <a:pt x="2150" y="4194"/>
                    <a:pt x="2126" y="4161"/>
                    <a:pt x="2134" y="4104"/>
                  </a:cubicBezTo>
                  <a:lnTo>
                    <a:pt x="2142" y="4071"/>
                  </a:lnTo>
                  <a:cubicBezTo>
                    <a:pt x="2158" y="3981"/>
                    <a:pt x="2191" y="3800"/>
                    <a:pt x="2175" y="3767"/>
                  </a:cubicBezTo>
                  <a:cubicBezTo>
                    <a:pt x="2167" y="3751"/>
                    <a:pt x="2150" y="3726"/>
                    <a:pt x="2126" y="3693"/>
                  </a:cubicBezTo>
                  <a:cubicBezTo>
                    <a:pt x="2093" y="3644"/>
                    <a:pt x="2052" y="3587"/>
                    <a:pt x="2011" y="3521"/>
                  </a:cubicBezTo>
                  <a:cubicBezTo>
                    <a:pt x="2002" y="3488"/>
                    <a:pt x="1945" y="3431"/>
                    <a:pt x="1879" y="3365"/>
                  </a:cubicBezTo>
                  <a:cubicBezTo>
                    <a:pt x="1863" y="3414"/>
                    <a:pt x="1830" y="3455"/>
                    <a:pt x="1806" y="3496"/>
                  </a:cubicBezTo>
                  <a:cubicBezTo>
                    <a:pt x="1764" y="3562"/>
                    <a:pt x="1682" y="3414"/>
                    <a:pt x="1576" y="3349"/>
                  </a:cubicBezTo>
                  <a:cubicBezTo>
                    <a:pt x="1461" y="3291"/>
                    <a:pt x="1502" y="3373"/>
                    <a:pt x="1461" y="3431"/>
                  </a:cubicBezTo>
                  <a:cubicBezTo>
                    <a:pt x="1420" y="3496"/>
                    <a:pt x="1371" y="3423"/>
                    <a:pt x="1305" y="3324"/>
                  </a:cubicBezTo>
                  <a:cubicBezTo>
                    <a:pt x="1231" y="3217"/>
                    <a:pt x="1297" y="3144"/>
                    <a:pt x="1321" y="3070"/>
                  </a:cubicBezTo>
                  <a:cubicBezTo>
                    <a:pt x="1338" y="3004"/>
                    <a:pt x="1108" y="2840"/>
                    <a:pt x="1124" y="2758"/>
                  </a:cubicBezTo>
                  <a:cubicBezTo>
                    <a:pt x="1149" y="2676"/>
                    <a:pt x="1124" y="2520"/>
                    <a:pt x="1124" y="2446"/>
                  </a:cubicBezTo>
                  <a:cubicBezTo>
                    <a:pt x="1124" y="2372"/>
                    <a:pt x="936" y="2118"/>
                    <a:pt x="886" y="2003"/>
                  </a:cubicBezTo>
                  <a:cubicBezTo>
                    <a:pt x="829" y="1888"/>
                    <a:pt x="927" y="1855"/>
                    <a:pt x="1009" y="1724"/>
                  </a:cubicBezTo>
                  <a:cubicBezTo>
                    <a:pt x="1092" y="1593"/>
                    <a:pt x="1067" y="1404"/>
                    <a:pt x="1051" y="1264"/>
                  </a:cubicBezTo>
                  <a:cubicBezTo>
                    <a:pt x="1026" y="1125"/>
                    <a:pt x="977" y="985"/>
                    <a:pt x="977" y="862"/>
                  </a:cubicBezTo>
                  <a:cubicBezTo>
                    <a:pt x="977" y="747"/>
                    <a:pt x="1042" y="714"/>
                    <a:pt x="1059" y="632"/>
                  </a:cubicBezTo>
                  <a:cubicBezTo>
                    <a:pt x="1067" y="550"/>
                    <a:pt x="993" y="435"/>
                    <a:pt x="927" y="345"/>
                  </a:cubicBezTo>
                  <a:cubicBezTo>
                    <a:pt x="886" y="296"/>
                    <a:pt x="854" y="206"/>
                    <a:pt x="845" y="132"/>
                  </a:cubicBezTo>
                  <a:cubicBezTo>
                    <a:pt x="837" y="140"/>
                    <a:pt x="829" y="140"/>
                    <a:pt x="821" y="140"/>
                  </a:cubicBezTo>
                  <a:cubicBezTo>
                    <a:pt x="796" y="140"/>
                    <a:pt x="624" y="82"/>
                    <a:pt x="443" y="33"/>
                  </a:cubicBezTo>
                  <a:lnTo>
                    <a:pt x="337" y="0"/>
                  </a:lnTo>
                  <a:cubicBezTo>
                    <a:pt x="386" y="74"/>
                    <a:pt x="451" y="173"/>
                    <a:pt x="451" y="222"/>
                  </a:cubicBezTo>
                  <a:lnTo>
                    <a:pt x="451" y="230"/>
                  </a:lnTo>
                  <a:lnTo>
                    <a:pt x="451" y="230"/>
                  </a:lnTo>
                  <a:cubicBezTo>
                    <a:pt x="443" y="279"/>
                    <a:pt x="435" y="386"/>
                    <a:pt x="460" y="427"/>
                  </a:cubicBezTo>
                  <a:cubicBezTo>
                    <a:pt x="468" y="452"/>
                    <a:pt x="525" y="501"/>
                    <a:pt x="575" y="558"/>
                  </a:cubicBezTo>
                  <a:cubicBezTo>
                    <a:pt x="648" y="632"/>
                    <a:pt x="722" y="706"/>
                    <a:pt x="714" y="739"/>
                  </a:cubicBezTo>
                  <a:cubicBezTo>
                    <a:pt x="706" y="764"/>
                    <a:pt x="648" y="805"/>
                    <a:pt x="583" y="862"/>
                  </a:cubicBezTo>
                  <a:cubicBezTo>
                    <a:pt x="509" y="928"/>
                    <a:pt x="410" y="1010"/>
                    <a:pt x="410" y="1026"/>
                  </a:cubicBezTo>
                  <a:cubicBezTo>
                    <a:pt x="410" y="1034"/>
                    <a:pt x="410" y="1108"/>
                    <a:pt x="419" y="1199"/>
                  </a:cubicBezTo>
                  <a:cubicBezTo>
                    <a:pt x="427" y="1346"/>
                    <a:pt x="443" y="1543"/>
                    <a:pt x="419" y="1593"/>
                  </a:cubicBezTo>
                  <a:cubicBezTo>
                    <a:pt x="410" y="1625"/>
                    <a:pt x="402" y="1675"/>
                    <a:pt x="394" y="1724"/>
                  </a:cubicBezTo>
                  <a:cubicBezTo>
                    <a:pt x="394" y="1773"/>
                    <a:pt x="394" y="1814"/>
                    <a:pt x="394" y="1831"/>
                  </a:cubicBezTo>
                  <a:cubicBezTo>
                    <a:pt x="402" y="1847"/>
                    <a:pt x="427" y="1880"/>
                    <a:pt x="451" y="1921"/>
                  </a:cubicBezTo>
                  <a:cubicBezTo>
                    <a:pt x="492" y="1970"/>
                    <a:pt x="542" y="2036"/>
                    <a:pt x="550" y="2077"/>
                  </a:cubicBezTo>
                  <a:cubicBezTo>
                    <a:pt x="558" y="2134"/>
                    <a:pt x="460" y="2175"/>
                    <a:pt x="361" y="2216"/>
                  </a:cubicBezTo>
                  <a:cubicBezTo>
                    <a:pt x="304" y="2241"/>
                    <a:pt x="254" y="2257"/>
                    <a:pt x="246" y="2265"/>
                  </a:cubicBezTo>
                  <a:cubicBezTo>
                    <a:pt x="246" y="2282"/>
                    <a:pt x="238" y="2348"/>
                    <a:pt x="230" y="2421"/>
                  </a:cubicBezTo>
                  <a:cubicBezTo>
                    <a:pt x="222" y="2544"/>
                    <a:pt x="205" y="2700"/>
                    <a:pt x="172" y="2741"/>
                  </a:cubicBezTo>
                  <a:cubicBezTo>
                    <a:pt x="156" y="2758"/>
                    <a:pt x="140" y="2774"/>
                    <a:pt x="115" y="2799"/>
                  </a:cubicBezTo>
                  <a:cubicBezTo>
                    <a:pt x="66" y="2848"/>
                    <a:pt x="0" y="2906"/>
                    <a:pt x="0" y="2930"/>
                  </a:cubicBezTo>
                  <a:cubicBezTo>
                    <a:pt x="0" y="2947"/>
                    <a:pt x="49" y="3045"/>
                    <a:pt x="107" y="3127"/>
                  </a:cubicBezTo>
                  <a:cubicBezTo>
                    <a:pt x="148" y="3201"/>
                    <a:pt x="181" y="3258"/>
                    <a:pt x="189" y="3258"/>
                  </a:cubicBezTo>
                  <a:cubicBezTo>
                    <a:pt x="197" y="3258"/>
                    <a:pt x="213" y="3250"/>
                    <a:pt x="238" y="3250"/>
                  </a:cubicBezTo>
                  <a:cubicBezTo>
                    <a:pt x="287" y="3234"/>
                    <a:pt x="345" y="3217"/>
                    <a:pt x="378" y="3234"/>
                  </a:cubicBezTo>
                  <a:cubicBezTo>
                    <a:pt x="394" y="3242"/>
                    <a:pt x="435" y="3308"/>
                    <a:pt x="476" y="3373"/>
                  </a:cubicBezTo>
                  <a:cubicBezTo>
                    <a:pt x="542" y="3488"/>
                    <a:pt x="632" y="3628"/>
                    <a:pt x="657" y="3628"/>
                  </a:cubicBezTo>
                  <a:cubicBezTo>
                    <a:pt x="665" y="3636"/>
                    <a:pt x="722" y="3611"/>
                    <a:pt x="788" y="3595"/>
                  </a:cubicBezTo>
                  <a:cubicBezTo>
                    <a:pt x="936" y="3554"/>
                    <a:pt x="1116" y="3496"/>
                    <a:pt x="1182" y="3554"/>
                  </a:cubicBezTo>
                  <a:cubicBezTo>
                    <a:pt x="1215" y="3579"/>
                    <a:pt x="1247" y="3652"/>
                    <a:pt x="1280" y="3726"/>
                  </a:cubicBezTo>
                  <a:cubicBezTo>
                    <a:pt x="1330" y="3858"/>
                    <a:pt x="1371" y="4013"/>
                    <a:pt x="1379" y="4038"/>
                  </a:cubicBezTo>
                  <a:cubicBezTo>
                    <a:pt x="1379" y="4063"/>
                    <a:pt x="1346" y="4137"/>
                    <a:pt x="1305" y="4227"/>
                  </a:cubicBezTo>
                  <a:cubicBezTo>
                    <a:pt x="1239" y="4375"/>
                    <a:pt x="1149" y="4572"/>
                    <a:pt x="1157" y="4621"/>
                  </a:cubicBezTo>
                  <a:cubicBezTo>
                    <a:pt x="1165" y="4654"/>
                    <a:pt x="1182" y="4703"/>
                    <a:pt x="1206" y="4760"/>
                  </a:cubicBezTo>
                  <a:cubicBezTo>
                    <a:pt x="1239" y="4834"/>
                    <a:pt x="1280" y="4916"/>
                    <a:pt x="1305" y="4957"/>
                  </a:cubicBezTo>
                  <a:cubicBezTo>
                    <a:pt x="1338" y="5006"/>
                    <a:pt x="1551" y="5212"/>
                    <a:pt x="1559" y="5212"/>
                  </a:cubicBezTo>
                  <a:lnTo>
                    <a:pt x="1568" y="5220"/>
                  </a:lnTo>
                  <a:lnTo>
                    <a:pt x="1568" y="5228"/>
                  </a:lnTo>
                  <a:cubicBezTo>
                    <a:pt x="1568" y="5236"/>
                    <a:pt x="1641" y="5589"/>
                    <a:pt x="1723" y="5614"/>
                  </a:cubicBezTo>
                  <a:cubicBezTo>
                    <a:pt x="1789" y="5630"/>
                    <a:pt x="1871" y="5606"/>
                    <a:pt x="1920" y="5597"/>
                  </a:cubicBezTo>
                  <a:cubicBezTo>
                    <a:pt x="1871" y="5491"/>
                    <a:pt x="1732" y="5171"/>
                    <a:pt x="1740" y="5138"/>
                  </a:cubicBezTo>
                  <a:lnTo>
                    <a:pt x="1740" y="5138"/>
                  </a:lnTo>
                  <a:cubicBezTo>
                    <a:pt x="1748" y="5130"/>
                    <a:pt x="1756" y="5113"/>
                    <a:pt x="1773" y="5089"/>
                  </a:cubicBezTo>
                  <a:cubicBezTo>
                    <a:pt x="1797" y="5048"/>
                    <a:pt x="1822" y="4990"/>
                    <a:pt x="1822" y="4990"/>
                  </a:cubicBezTo>
                  <a:cubicBezTo>
                    <a:pt x="1822" y="4957"/>
                    <a:pt x="1879" y="4933"/>
                    <a:pt x="1953" y="4908"/>
                  </a:cubicBezTo>
                  <a:cubicBezTo>
                    <a:pt x="2052" y="4867"/>
                    <a:pt x="2183" y="4818"/>
                    <a:pt x="2191" y="4793"/>
                  </a:cubicBezTo>
                  <a:lnTo>
                    <a:pt x="2191" y="4793"/>
                  </a:lnTo>
                  <a:cubicBezTo>
                    <a:pt x="2199" y="4769"/>
                    <a:pt x="2208" y="4662"/>
                    <a:pt x="2208" y="45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74"/>
            <p:cNvSpPr/>
            <p:nvPr/>
          </p:nvSpPr>
          <p:spPr>
            <a:xfrm>
              <a:off x="4178575" y="3105525"/>
              <a:ext cx="190825" cy="305100"/>
            </a:xfrm>
            <a:custGeom>
              <a:avLst/>
              <a:gdLst/>
              <a:ahLst/>
              <a:cxnLst/>
              <a:rect l="l" t="t" r="r" b="b"/>
              <a:pathLst>
                <a:path w="7633" h="12204" extrusionOk="0">
                  <a:moveTo>
                    <a:pt x="7329" y="0"/>
                  </a:moveTo>
                  <a:cubicBezTo>
                    <a:pt x="7058" y="165"/>
                    <a:pt x="6574" y="452"/>
                    <a:pt x="6541" y="476"/>
                  </a:cubicBezTo>
                  <a:cubicBezTo>
                    <a:pt x="6508" y="509"/>
                    <a:pt x="6385" y="509"/>
                    <a:pt x="6295" y="509"/>
                  </a:cubicBezTo>
                  <a:lnTo>
                    <a:pt x="6196" y="509"/>
                  </a:lnTo>
                  <a:cubicBezTo>
                    <a:pt x="6180" y="517"/>
                    <a:pt x="6131" y="550"/>
                    <a:pt x="6082" y="583"/>
                  </a:cubicBezTo>
                  <a:cubicBezTo>
                    <a:pt x="6016" y="624"/>
                    <a:pt x="5942" y="673"/>
                    <a:pt x="5909" y="673"/>
                  </a:cubicBezTo>
                  <a:cubicBezTo>
                    <a:pt x="5905" y="674"/>
                    <a:pt x="5900" y="675"/>
                    <a:pt x="5895" y="675"/>
                  </a:cubicBezTo>
                  <a:cubicBezTo>
                    <a:pt x="5861" y="675"/>
                    <a:pt x="5810" y="654"/>
                    <a:pt x="5753" y="632"/>
                  </a:cubicBezTo>
                  <a:cubicBezTo>
                    <a:pt x="5696" y="608"/>
                    <a:pt x="5647" y="583"/>
                    <a:pt x="5622" y="583"/>
                  </a:cubicBezTo>
                  <a:cubicBezTo>
                    <a:pt x="5597" y="583"/>
                    <a:pt x="5474" y="673"/>
                    <a:pt x="5359" y="764"/>
                  </a:cubicBezTo>
                  <a:cubicBezTo>
                    <a:pt x="5277" y="829"/>
                    <a:pt x="5195" y="887"/>
                    <a:pt x="5162" y="895"/>
                  </a:cubicBezTo>
                  <a:cubicBezTo>
                    <a:pt x="5153" y="899"/>
                    <a:pt x="5142" y="900"/>
                    <a:pt x="5130" y="900"/>
                  </a:cubicBezTo>
                  <a:cubicBezTo>
                    <a:pt x="5085" y="900"/>
                    <a:pt x="5021" y="880"/>
                    <a:pt x="4957" y="854"/>
                  </a:cubicBezTo>
                  <a:cubicBezTo>
                    <a:pt x="4900" y="833"/>
                    <a:pt x="4844" y="811"/>
                    <a:pt x="4819" y="811"/>
                  </a:cubicBezTo>
                  <a:cubicBezTo>
                    <a:pt x="4815" y="811"/>
                    <a:pt x="4812" y="812"/>
                    <a:pt x="4810" y="813"/>
                  </a:cubicBezTo>
                  <a:cubicBezTo>
                    <a:pt x="4793" y="821"/>
                    <a:pt x="4760" y="829"/>
                    <a:pt x="4736" y="837"/>
                  </a:cubicBezTo>
                  <a:cubicBezTo>
                    <a:pt x="4662" y="870"/>
                    <a:pt x="4563" y="903"/>
                    <a:pt x="4514" y="911"/>
                  </a:cubicBezTo>
                  <a:cubicBezTo>
                    <a:pt x="4473" y="911"/>
                    <a:pt x="4366" y="854"/>
                    <a:pt x="4251" y="796"/>
                  </a:cubicBezTo>
                  <a:cubicBezTo>
                    <a:pt x="4144" y="743"/>
                    <a:pt x="4037" y="689"/>
                    <a:pt x="4003" y="689"/>
                  </a:cubicBezTo>
                  <a:cubicBezTo>
                    <a:pt x="4001" y="689"/>
                    <a:pt x="3999" y="689"/>
                    <a:pt x="3997" y="690"/>
                  </a:cubicBezTo>
                  <a:cubicBezTo>
                    <a:pt x="3964" y="690"/>
                    <a:pt x="3907" y="747"/>
                    <a:pt x="3866" y="780"/>
                  </a:cubicBezTo>
                  <a:cubicBezTo>
                    <a:pt x="3858" y="788"/>
                    <a:pt x="3858" y="796"/>
                    <a:pt x="3849" y="805"/>
                  </a:cubicBezTo>
                  <a:cubicBezTo>
                    <a:pt x="3837" y="815"/>
                    <a:pt x="3805" y="819"/>
                    <a:pt x="3764" y="819"/>
                  </a:cubicBezTo>
                  <a:cubicBezTo>
                    <a:pt x="3672" y="819"/>
                    <a:pt x="3532" y="800"/>
                    <a:pt x="3447" y="788"/>
                  </a:cubicBezTo>
                  <a:cubicBezTo>
                    <a:pt x="3406" y="788"/>
                    <a:pt x="3373" y="780"/>
                    <a:pt x="3365" y="780"/>
                  </a:cubicBezTo>
                  <a:cubicBezTo>
                    <a:pt x="3357" y="821"/>
                    <a:pt x="3349" y="862"/>
                    <a:pt x="3341" y="903"/>
                  </a:cubicBezTo>
                  <a:cubicBezTo>
                    <a:pt x="3299" y="1075"/>
                    <a:pt x="3226" y="1190"/>
                    <a:pt x="3185" y="1322"/>
                  </a:cubicBezTo>
                  <a:cubicBezTo>
                    <a:pt x="3135" y="1445"/>
                    <a:pt x="3308" y="1913"/>
                    <a:pt x="3349" y="2068"/>
                  </a:cubicBezTo>
                  <a:cubicBezTo>
                    <a:pt x="3390" y="2224"/>
                    <a:pt x="3529" y="2315"/>
                    <a:pt x="3620" y="2471"/>
                  </a:cubicBezTo>
                  <a:cubicBezTo>
                    <a:pt x="3644" y="2503"/>
                    <a:pt x="3652" y="2528"/>
                    <a:pt x="3652" y="2553"/>
                  </a:cubicBezTo>
                  <a:cubicBezTo>
                    <a:pt x="3751" y="2643"/>
                    <a:pt x="3825" y="2733"/>
                    <a:pt x="3849" y="2774"/>
                  </a:cubicBezTo>
                  <a:cubicBezTo>
                    <a:pt x="3882" y="2840"/>
                    <a:pt x="3923" y="2897"/>
                    <a:pt x="3956" y="2938"/>
                  </a:cubicBezTo>
                  <a:cubicBezTo>
                    <a:pt x="3981" y="2971"/>
                    <a:pt x="3997" y="2996"/>
                    <a:pt x="4005" y="3020"/>
                  </a:cubicBezTo>
                  <a:cubicBezTo>
                    <a:pt x="4038" y="3078"/>
                    <a:pt x="3997" y="3275"/>
                    <a:pt x="3981" y="3365"/>
                  </a:cubicBezTo>
                  <a:cubicBezTo>
                    <a:pt x="3981" y="3382"/>
                    <a:pt x="3981" y="3382"/>
                    <a:pt x="3981" y="3398"/>
                  </a:cubicBezTo>
                  <a:cubicBezTo>
                    <a:pt x="3972" y="3431"/>
                    <a:pt x="3989" y="3447"/>
                    <a:pt x="3997" y="3472"/>
                  </a:cubicBezTo>
                  <a:cubicBezTo>
                    <a:pt x="4005" y="3480"/>
                    <a:pt x="4013" y="3488"/>
                    <a:pt x="4022" y="3496"/>
                  </a:cubicBezTo>
                  <a:cubicBezTo>
                    <a:pt x="4030" y="3521"/>
                    <a:pt x="4046" y="3677"/>
                    <a:pt x="4046" y="3825"/>
                  </a:cubicBezTo>
                  <a:cubicBezTo>
                    <a:pt x="4046" y="3956"/>
                    <a:pt x="4046" y="4079"/>
                    <a:pt x="4030" y="4112"/>
                  </a:cubicBezTo>
                  <a:cubicBezTo>
                    <a:pt x="4005" y="4161"/>
                    <a:pt x="3858" y="4219"/>
                    <a:pt x="3751" y="4260"/>
                  </a:cubicBezTo>
                  <a:cubicBezTo>
                    <a:pt x="3726" y="4268"/>
                    <a:pt x="3704" y="4268"/>
                    <a:pt x="3687" y="4268"/>
                  </a:cubicBezTo>
                  <a:cubicBezTo>
                    <a:pt x="3671" y="4268"/>
                    <a:pt x="3661" y="4268"/>
                    <a:pt x="3661" y="4276"/>
                  </a:cubicBezTo>
                  <a:cubicBezTo>
                    <a:pt x="3661" y="4292"/>
                    <a:pt x="3628" y="4358"/>
                    <a:pt x="3603" y="4407"/>
                  </a:cubicBezTo>
                  <a:cubicBezTo>
                    <a:pt x="3595" y="4424"/>
                    <a:pt x="3579" y="4448"/>
                    <a:pt x="3579" y="4448"/>
                  </a:cubicBezTo>
                  <a:cubicBezTo>
                    <a:pt x="3579" y="4457"/>
                    <a:pt x="3775" y="4883"/>
                    <a:pt x="3775" y="4892"/>
                  </a:cubicBezTo>
                  <a:lnTo>
                    <a:pt x="3792" y="4924"/>
                  </a:lnTo>
                  <a:lnTo>
                    <a:pt x="3759" y="4933"/>
                  </a:lnTo>
                  <a:cubicBezTo>
                    <a:pt x="3759" y="4933"/>
                    <a:pt x="3648" y="4972"/>
                    <a:pt x="3544" y="4972"/>
                  </a:cubicBezTo>
                  <a:cubicBezTo>
                    <a:pt x="3522" y="4972"/>
                    <a:pt x="3500" y="4970"/>
                    <a:pt x="3480" y="4965"/>
                  </a:cubicBezTo>
                  <a:cubicBezTo>
                    <a:pt x="3365" y="4933"/>
                    <a:pt x="3291" y="4604"/>
                    <a:pt x="3275" y="4539"/>
                  </a:cubicBezTo>
                  <a:cubicBezTo>
                    <a:pt x="3234" y="4506"/>
                    <a:pt x="3053" y="4334"/>
                    <a:pt x="3020" y="4276"/>
                  </a:cubicBezTo>
                  <a:cubicBezTo>
                    <a:pt x="2996" y="4235"/>
                    <a:pt x="2955" y="4153"/>
                    <a:pt x="2914" y="4071"/>
                  </a:cubicBezTo>
                  <a:cubicBezTo>
                    <a:pt x="2897" y="4013"/>
                    <a:pt x="2873" y="3956"/>
                    <a:pt x="2865" y="3915"/>
                  </a:cubicBezTo>
                  <a:cubicBezTo>
                    <a:pt x="2856" y="3849"/>
                    <a:pt x="2947" y="3636"/>
                    <a:pt x="3020" y="3480"/>
                  </a:cubicBezTo>
                  <a:cubicBezTo>
                    <a:pt x="3053" y="3398"/>
                    <a:pt x="3078" y="3341"/>
                    <a:pt x="3078" y="3332"/>
                  </a:cubicBezTo>
                  <a:cubicBezTo>
                    <a:pt x="3078" y="3316"/>
                    <a:pt x="3037" y="3160"/>
                    <a:pt x="2988" y="3037"/>
                  </a:cubicBezTo>
                  <a:cubicBezTo>
                    <a:pt x="2963" y="2971"/>
                    <a:pt x="2938" y="2914"/>
                    <a:pt x="2914" y="2889"/>
                  </a:cubicBezTo>
                  <a:cubicBezTo>
                    <a:pt x="2904" y="2882"/>
                    <a:pt x="2889" y="2878"/>
                    <a:pt x="2868" y="2878"/>
                  </a:cubicBezTo>
                  <a:cubicBezTo>
                    <a:pt x="2800" y="2878"/>
                    <a:pt x="2680" y="2915"/>
                    <a:pt x="2586" y="2947"/>
                  </a:cubicBezTo>
                  <a:cubicBezTo>
                    <a:pt x="2512" y="2971"/>
                    <a:pt x="2446" y="2988"/>
                    <a:pt x="2413" y="2988"/>
                  </a:cubicBezTo>
                  <a:cubicBezTo>
                    <a:pt x="2364" y="2979"/>
                    <a:pt x="2265" y="2823"/>
                    <a:pt x="2192" y="2700"/>
                  </a:cubicBezTo>
                  <a:cubicBezTo>
                    <a:pt x="2151" y="2635"/>
                    <a:pt x="2118" y="2586"/>
                    <a:pt x="2118" y="2577"/>
                  </a:cubicBezTo>
                  <a:cubicBezTo>
                    <a:pt x="2110" y="2577"/>
                    <a:pt x="2068" y="2586"/>
                    <a:pt x="2036" y="2602"/>
                  </a:cubicBezTo>
                  <a:cubicBezTo>
                    <a:pt x="2003" y="2610"/>
                    <a:pt x="1978" y="2618"/>
                    <a:pt x="1962" y="2618"/>
                  </a:cubicBezTo>
                  <a:cubicBezTo>
                    <a:pt x="1954" y="2618"/>
                    <a:pt x="1945" y="2610"/>
                    <a:pt x="1937" y="2602"/>
                  </a:cubicBezTo>
                  <a:cubicBezTo>
                    <a:pt x="1872" y="2635"/>
                    <a:pt x="1650" y="2709"/>
                    <a:pt x="1371" y="2807"/>
                  </a:cubicBezTo>
                  <a:cubicBezTo>
                    <a:pt x="805" y="2996"/>
                    <a:pt x="17" y="3267"/>
                    <a:pt x="9" y="3299"/>
                  </a:cubicBezTo>
                  <a:cubicBezTo>
                    <a:pt x="0" y="3332"/>
                    <a:pt x="33" y="3431"/>
                    <a:pt x="74" y="3529"/>
                  </a:cubicBezTo>
                  <a:cubicBezTo>
                    <a:pt x="107" y="3620"/>
                    <a:pt x="148" y="3726"/>
                    <a:pt x="148" y="3792"/>
                  </a:cubicBezTo>
                  <a:cubicBezTo>
                    <a:pt x="148" y="3800"/>
                    <a:pt x="148" y="3825"/>
                    <a:pt x="148" y="3849"/>
                  </a:cubicBezTo>
                  <a:cubicBezTo>
                    <a:pt x="148" y="3866"/>
                    <a:pt x="148" y="3882"/>
                    <a:pt x="148" y="3907"/>
                  </a:cubicBezTo>
                  <a:cubicBezTo>
                    <a:pt x="148" y="3981"/>
                    <a:pt x="148" y="4046"/>
                    <a:pt x="181" y="4046"/>
                  </a:cubicBezTo>
                  <a:cubicBezTo>
                    <a:pt x="206" y="4046"/>
                    <a:pt x="238" y="4038"/>
                    <a:pt x="271" y="4030"/>
                  </a:cubicBezTo>
                  <a:cubicBezTo>
                    <a:pt x="316" y="4022"/>
                    <a:pt x="368" y="4013"/>
                    <a:pt x="420" y="4013"/>
                  </a:cubicBezTo>
                  <a:cubicBezTo>
                    <a:pt x="472" y="4013"/>
                    <a:pt x="526" y="4022"/>
                    <a:pt x="575" y="4046"/>
                  </a:cubicBezTo>
                  <a:cubicBezTo>
                    <a:pt x="657" y="4087"/>
                    <a:pt x="1051" y="4260"/>
                    <a:pt x="1346" y="4383"/>
                  </a:cubicBezTo>
                  <a:cubicBezTo>
                    <a:pt x="1527" y="4457"/>
                    <a:pt x="1666" y="4506"/>
                    <a:pt x="1691" y="4506"/>
                  </a:cubicBezTo>
                  <a:cubicBezTo>
                    <a:pt x="1707" y="4506"/>
                    <a:pt x="1748" y="4498"/>
                    <a:pt x="1781" y="4489"/>
                  </a:cubicBezTo>
                  <a:cubicBezTo>
                    <a:pt x="1822" y="4481"/>
                    <a:pt x="1863" y="4473"/>
                    <a:pt x="1896" y="4473"/>
                  </a:cubicBezTo>
                  <a:cubicBezTo>
                    <a:pt x="1945" y="4473"/>
                    <a:pt x="1986" y="4489"/>
                    <a:pt x="1986" y="4539"/>
                  </a:cubicBezTo>
                  <a:cubicBezTo>
                    <a:pt x="1986" y="4572"/>
                    <a:pt x="1978" y="4613"/>
                    <a:pt x="1970" y="4662"/>
                  </a:cubicBezTo>
                  <a:cubicBezTo>
                    <a:pt x="1962" y="4744"/>
                    <a:pt x="1954" y="4851"/>
                    <a:pt x="1970" y="4892"/>
                  </a:cubicBezTo>
                  <a:cubicBezTo>
                    <a:pt x="1970" y="4908"/>
                    <a:pt x="1978" y="4924"/>
                    <a:pt x="1986" y="4933"/>
                  </a:cubicBezTo>
                  <a:cubicBezTo>
                    <a:pt x="2003" y="4974"/>
                    <a:pt x="2019" y="5015"/>
                    <a:pt x="2019" y="5138"/>
                  </a:cubicBezTo>
                  <a:cubicBezTo>
                    <a:pt x="2019" y="5179"/>
                    <a:pt x="2019" y="5203"/>
                    <a:pt x="2019" y="5228"/>
                  </a:cubicBezTo>
                  <a:cubicBezTo>
                    <a:pt x="2019" y="5433"/>
                    <a:pt x="2027" y="5778"/>
                    <a:pt x="1995" y="5827"/>
                  </a:cubicBezTo>
                  <a:cubicBezTo>
                    <a:pt x="1986" y="5844"/>
                    <a:pt x="1962" y="5868"/>
                    <a:pt x="1937" y="5893"/>
                  </a:cubicBezTo>
                  <a:cubicBezTo>
                    <a:pt x="1880" y="5967"/>
                    <a:pt x="1781" y="6090"/>
                    <a:pt x="1789" y="6123"/>
                  </a:cubicBezTo>
                  <a:cubicBezTo>
                    <a:pt x="1798" y="6147"/>
                    <a:pt x="1806" y="6164"/>
                    <a:pt x="1814" y="6180"/>
                  </a:cubicBezTo>
                  <a:cubicBezTo>
                    <a:pt x="1839" y="6221"/>
                    <a:pt x="1863" y="6270"/>
                    <a:pt x="1863" y="6377"/>
                  </a:cubicBezTo>
                  <a:cubicBezTo>
                    <a:pt x="1872" y="6451"/>
                    <a:pt x="1855" y="6533"/>
                    <a:pt x="1847" y="6607"/>
                  </a:cubicBezTo>
                  <a:cubicBezTo>
                    <a:pt x="1839" y="6672"/>
                    <a:pt x="1830" y="6722"/>
                    <a:pt x="1830" y="6722"/>
                  </a:cubicBezTo>
                  <a:cubicBezTo>
                    <a:pt x="1839" y="6722"/>
                    <a:pt x="1855" y="6730"/>
                    <a:pt x="1880" y="6738"/>
                  </a:cubicBezTo>
                  <a:cubicBezTo>
                    <a:pt x="1929" y="6746"/>
                    <a:pt x="2003" y="6763"/>
                    <a:pt x="2011" y="6820"/>
                  </a:cubicBezTo>
                  <a:cubicBezTo>
                    <a:pt x="2011" y="6853"/>
                    <a:pt x="1970" y="6968"/>
                    <a:pt x="1921" y="7091"/>
                  </a:cubicBezTo>
                  <a:cubicBezTo>
                    <a:pt x="1863" y="7230"/>
                    <a:pt x="1781" y="7386"/>
                    <a:pt x="1757" y="7411"/>
                  </a:cubicBezTo>
                  <a:cubicBezTo>
                    <a:pt x="1740" y="7444"/>
                    <a:pt x="1707" y="7460"/>
                    <a:pt x="1675" y="7477"/>
                  </a:cubicBezTo>
                  <a:cubicBezTo>
                    <a:pt x="1642" y="7493"/>
                    <a:pt x="1609" y="7510"/>
                    <a:pt x="1601" y="7534"/>
                  </a:cubicBezTo>
                  <a:cubicBezTo>
                    <a:pt x="1592" y="7567"/>
                    <a:pt x="1576" y="7616"/>
                    <a:pt x="1560" y="7674"/>
                  </a:cubicBezTo>
                  <a:cubicBezTo>
                    <a:pt x="1551" y="7723"/>
                    <a:pt x="1543" y="7772"/>
                    <a:pt x="1543" y="7797"/>
                  </a:cubicBezTo>
                  <a:cubicBezTo>
                    <a:pt x="1551" y="7821"/>
                    <a:pt x="1576" y="7879"/>
                    <a:pt x="1609" y="7936"/>
                  </a:cubicBezTo>
                  <a:cubicBezTo>
                    <a:pt x="1634" y="7994"/>
                    <a:pt x="1666" y="8051"/>
                    <a:pt x="1658" y="8076"/>
                  </a:cubicBezTo>
                  <a:cubicBezTo>
                    <a:pt x="1642" y="8100"/>
                    <a:pt x="1584" y="8117"/>
                    <a:pt x="1519" y="8133"/>
                  </a:cubicBezTo>
                  <a:cubicBezTo>
                    <a:pt x="1437" y="8158"/>
                    <a:pt x="1338" y="8182"/>
                    <a:pt x="1305" y="8207"/>
                  </a:cubicBezTo>
                  <a:cubicBezTo>
                    <a:pt x="1248" y="8256"/>
                    <a:pt x="805" y="8798"/>
                    <a:pt x="739" y="8880"/>
                  </a:cubicBezTo>
                  <a:cubicBezTo>
                    <a:pt x="788" y="8929"/>
                    <a:pt x="821" y="9003"/>
                    <a:pt x="854" y="9093"/>
                  </a:cubicBezTo>
                  <a:cubicBezTo>
                    <a:pt x="920" y="9282"/>
                    <a:pt x="961" y="9528"/>
                    <a:pt x="969" y="9627"/>
                  </a:cubicBezTo>
                  <a:cubicBezTo>
                    <a:pt x="977" y="9717"/>
                    <a:pt x="1034" y="9791"/>
                    <a:pt x="1092" y="9857"/>
                  </a:cubicBezTo>
                  <a:cubicBezTo>
                    <a:pt x="1133" y="9906"/>
                    <a:pt x="1166" y="9947"/>
                    <a:pt x="1190" y="9996"/>
                  </a:cubicBezTo>
                  <a:cubicBezTo>
                    <a:pt x="1231" y="10078"/>
                    <a:pt x="1240" y="10316"/>
                    <a:pt x="1240" y="10497"/>
                  </a:cubicBezTo>
                  <a:cubicBezTo>
                    <a:pt x="1248" y="10603"/>
                    <a:pt x="1248" y="10686"/>
                    <a:pt x="1256" y="10710"/>
                  </a:cubicBezTo>
                  <a:cubicBezTo>
                    <a:pt x="1272" y="10759"/>
                    <a:pt x="1264" y="10932"/>
                    <a:pt x="1264" y="11071"/>
                  </a:cubicBezTo>
                  <a:cubicBezTo>
                    <a:pt x="1256" y="11145"/>
                    <a:pt x="1256" y="11211"/>
                    <a:pt x="1256" y="11235"/>
                  </a:cubicBezTo>
                  <a:cubicBezTo>
                    <a:pt x="1256" y="11293"/>
                    <a:pt x="1248" y="11342"/>
                    <a:pt x="1231" y="11391"/>
                  </a:cubicBezTo>
                  <a:cubicBezTo>
                    <a:pt x="1223" y="11424"/>
                    <a:pt x="1207" y="11457"/>
                    <a:pt x="1207" y="11490"/>
                  </a:cubicBezTo>
                  <a:lnTo>
                    <a:pt x="1207" y="11498"/>
                  </a:lnTo>
                  <a:cubicBezTo>
                    <a:pt x="1207" y="11531"/>
                    <a:pt x="1231" y="11539"/>
                    <a:pt x="1248" y="11547"/>
                  </a:cubicBezTo>
                  <a:cubicBezTo>
                    <a:pt x="1264" y="11547"/>
                    <a:pt x="1281" y="11555"/>
                    <a:pt x="1297" y="11564"/>
                  </a:cubicBezTo>
                  <a:cubicBezTo>
                    <a:pt x="1338" y="11588"/>
                    <a:pt x="1346" y="11769"/>
                    <a:pt x="1346" y="11900"/>
                  </a:cubicBezTo>
                  <a:cubicBezTo>
                    <a:pt x="1346" y="11925"/>
                    <a:pt x="1346" y="11941"/>
                    <a:pt x="1346" y="11966"/>
                  </a:cubicBezTo>
                  <a:cubicBezTo>
                    <a:pt x="1346" y="11990"/>
                    <a:pt x="1346" y="12023"/>
                    <a:pt x="1346" y="12048"/>
                  </a:cubicBezTo>
                  <a:cubicBezTo>
                    <a:pt x="1346" y="12105"/>
                    <a:pt x="1346" y="12146"/>
                    <a:pt x="1379" y="12171"/>
                  </a:cubicBezTo>
                  <a:cubicBezTo>
                    <a:pt x="1412" y="12196"/>
                    <a:pt x="1634" y="12204"/>
                    <a:pt x="1822" y="12204"/>
                  </a:cubicBezTo>
                  <a:cubicBezTo>
                    <a:pt x="1855" y="12113"/>
                    <a:pt x="1872" y="12040"/>
                    <a:pt x="1880" y="12007"/>
                  </a:cubicBezTo>
                  <a:cubicBezTo>
                    <a:pt x="1880" y="11949"/>
                    <a:pt x="1921" y="11679"/>
                    <a:pt x="1904" y="11679"/>
                  </a:cubicBezTo>
                  <a:cubicBezTo>
                    <a:pt x="1880" y="11679"/>
                    <a:pt x="1814" y="11777"/>
                    <a:pt x="1798" y="11785"/>
                  </a:cubicBezTo>
                  <a:cubicBezTo>
                    <a:pt x="1797" y="11786"/>
                    <a:pt x="1796" y="11786"/>
                    <a:pt x="1794" y="11786"/>
                  </a:cubicBezTo>
                  <a:cubicBezTo>
                    <a:pt x="1757" y="11786"/>
                    <a:pt x="1542" y="11578"/>
                    <a:pt x="1519" y="11523"/>
                  </a:cubicBezTo>
                  <a:cubicBezTo>
                    <a:pt x="1486" y="11465"/>
                    <a:pt x="1642" y="11482"/>
                    <a:pt x="1691" y="11449"/>
                  </a:cubicBezTo>
                  <a:cubicBezTo>
                    <a:pt x="1748" y="11416"/>
                    <a:pt x="1773" y="11252"/>
                    <a:pt x="1798" y="11194"/>
                  </a:cubicBezTo>
                  <a:cubicBezTo>
                    <a:pt x="1830" y="11129"/>
                    <a:pt x="2060" y="11038"/>
                    <a:pt x="2101" y="11006"/>
                  </a:cubicBezTo>
                  <a:cubicBezTo>
                    <a:pt x="2142" y="10981"/>
                    <a:pt x="2725" y="10825"/>
                    <a:pt x="2881" y="10718"/>
                  </a:cubicBezTo>
                  <a:cubicBezTo>
                    <a:pt x="3029" y="10620"/>
                    <a:pt x="3480" y="10406"/>
                    <a:pt x="3513" y="10374"/>
                  </a:cubicBezTo>
                  <a:cubicBezTo>
                    <a:pt x="3554" y="10341"/>
                    <a:pt x="3669" y="10177"/>
                    <a:pt x="3693" y="10136"/>
                  </a:cubicBezTo>
                  <a:cubicBezTo>
                    <a:pt x="3718" y="10103"/>
                    <a:pt x="3767" y="10004"/>
                    <a:pt x="3751" y="9914"/>
                  </a:cubicBezTo>
                  <a:cubicBezTo>
                    <a:pt x="3747" y="9894"/>
                    <a:pt x="3739" y="9886"/>
                    <a:pt x="3729" y="9886"/>
                  </a:cubicBezTo>
                  <a:cubicBezTo>
                    <a:pt x="3694" y="9886"/>
                    <a:pt x="3629" y="9982"/>
                    <a:pt x="3603" y="9988"/>
                  </a:cubicBezTo>
                  <a:cubicBezTo>
                    <a:pt x="3579" y="9988"/>
                    <a:pt x="3628" y="9775"/>
                    <a:pt x="3628" y="9635"/>
                  </a:cubicBezTo>
                  <a:cubicBezTo>
                    <a:pt x="3628" y="9487"/>
                    <a:pt x="3644" y="9299"/>
                    <a:pt x="3710" y="9134"/>
                  </a:cubicBezTo>
                  <a:cubicBezTo>
                    <a:pt x="3775" y="8970"/>
                    <a:pt x="3751" y="8954"/>
                    <a:pt x="3784" y="8839"/>
                  </a:cubicBezTo>
                  <a:cubicBezTo>
                    <a:pt x="3808" y="8724"/>
                    <a:pt x="3775" y="8658"/>
                    <a:pt x="3743" y="8642"/>
                  </a:cubicBezTo>
                  <a:cubicBezTo>
                    <a:pt x="3741" y="8641"/>
                    <a:pt x="3739" y="8640"/>
                    <a:pt x="3737" y="8640"/>
                  </a:cubicBezTo>
                  <a:cubicBezTo>
                    <a:pt x="3714" y="8640"/>
                    <a:pt x="3680" y="8718"/>
                    <a:pt x="3645" y="8718"/>
                  </a:cubicBezTo>
                  <a:cubicBezTo>
                    <a:pt x="3642" y="8718"/>
                    <a:pt x="3639" y="8717"/>
                    <a:pt x="3636" y="8716"/>
                  </a:cubicBezTo>
                  <a:cubicBezTo>
                    <a:pt x="3595" y="8699"/>
                    <a:pt x="3644" y="8601"/>
                    <a:pt x="3620" y="8503"/>
                  </a:cubicBezTo>
                  <a:cubicBezTo>
                    <a:pt x="3595" y="8412"/>
                    <a:pt x="3570" y="8248"/>
                    <a:pt x="3521" y="8133"/>
                  </a:cubicBezTo>
                  <a:cubicBezTo>
                    <a:pt x="3472" y="8018"/>
                    <a:pt x="3447" y="7969"/>
                    <a:pt x="3382" y="7879"/>
                  </a:cubicBezTo>
                  <a:cubicBezTo>
                    <a:pt x="3308" y="7789"/>
                    <a:pt x="3423" y="7764"/>
                    <a:pt x="3398" y="7706"/>
                  </a:cubicBezTo>
                  <a:cubicBezTo>
                    <a:pt x="3373" y="7649"/>
                    <a:pt x="3176" y="7444"/>
                    <a:pt x="3135" y="7395"/>
                  </a:cubicBezTo>
                  <a:cubicBezTo>
                    <a:pt x="3094" y="7337"/>
                    <a:pt x="3185" y="6984"/>
                    <a:pt x="3160" y="6919"/>
                  </a:cubicBezTo>
                  <a:cubicBezTo>
                    <a:pt x="3135" y="6853"/>
                    <a:pt x="3020" y="6689"/>
                    <a:pt x="3078" y="6681"/>
                  </a:cubicBezTo>
                  <a:cubicBezTo>
                    <a:pt x="3079" y="6680"/>
                    <a:pt x="3081" y="6680"/>
                    <a:pt x="3083" y="6680"/>
                  </a:cubicBezTo>
                  <a:cubicBezTo>
                    <a:pt x="3147" y="6680"/>
                    <a:pt x="3280" y="6829"/>
                    <a:pt x="3362" y="6829"/>
                  </a:cubicBezTo>
                  <a:cubicBezTo>
                    <a:pt x="3366" y="6829"/>
                    <a:pt x="3370" y="6829"/>
                    <a:pt x="3373" y="6828"/>
                  </a:cubicBezTo>
                  <a:cubicBezTo>
                    <a:pt x="3447" y="6804"/>
                    <a:pt x="3669" y="6508"/>
                    <a:pt x="3792" y="6402"/>
                  </a:cubicBezTo>
                  <a:cubicBezTo>
                    <a:pt x="3923" y="6287"/>
                    <a:pt x="4046" y="6147"/>
                    <a:pt x="4104" y="6123"/>
                  </a:cubicBezTo>
                  <a:cubicBezTo>
                    <a:pt x="4109" y="6121"/>
                    <a:pt x="4115" y="6120"/>
                    <a:pt x="4121" y="6120"/>
                  </a:cubicBezTo>
                  <a:cubicBezTo>
                    <a:pt x="4168" y="6120"/>
                    <a:pt x="4232" y="6163"/>
                    <a:pt x="4266" y="6163"/>
                  </a:cubicBezTo>
                  <a:cubicBezTo>
                    <a:pt x="4274" y="6163"/>
                    <a:pt x="4280" y="6161"/>
                    <a:pt x="4284" y="6155"/>
                  </a:cubicBezTo>
                  <a:cubicBezTo>
                    <a:pt x="4301" y="6123"/>
                    <a:pt x="4284" y="6090"/>
                    <a:pt x="4293" y="6065"/>
                  </a:cubicBezTo>
                  <a:cubicBezTo>
                    <a:pt x="4297" y="6053"/>
                    <a:pt x="4319" y="6053"/>
                    <a:pt x="4347" y="6053"/>
                  </a:cubicBezTo>
                  <a:cubicBezTo>
                    <a:pt x="4375" y="6053"/>
                    <a:pt x="4407" y="6053"/>
                    <a:pt x="4432" y="6041"/>
                  </a:cubicBezTo>
                  <a:cubicBezTo>
                    <a:pt x="4489" y="6024"/>
                    <a:pt x="4522" y="5901"/>
                    <a:pt x="4613" y="5811"/>
                  </a:cubicBezTo>
                  <a:cubicBezTo>
                    <a:pt x="4703" y="5712"/>
                    <a:pt x="4760" y="5671"/>
                    <a:pt x="4793" y="5614"/>
                  </a:cubicBezTo>
                  <a:cubicBezTo>
                    <a:pt x="4818" y="5556"/>
                    <a:pt x="4678" y="5466"/>
                    <a:pt x="4695" y="5417"/>
                  </a:cubicBezTo>
                  <a:cubicBezTo>
                    <a:pt x="4719" y="5376"/>
                    <a:pt x="4810" y="5400"/>
                    <a:pt x="4900" y="5359"/>
                  </a:cubicBezTo>
                  <a:cubicBezTo>
                    <a:pt x="4990" y="5318"/>
                    <a:pt x="5023" y="5277"/>
                    <a:pt x="5080" y="5244"/>
                  </a:cubicBezTo>
                  <a:cubicBezTo>
                    <a:pt x="5138" y="5212"/>
                    <a:pt x="5524" y="5072"/>
                    <a:pt x="5548" y="5048"/>
                  </a:cubicBezTo>
                  <a:cubicBezTo>
                    <a:pt x="5573" y="5023"/>
                    <a:pt x="5589" y="4924"/>
                    <a:pt x="5647" y="4892"/>
                  </a:cubicBezTo>
                  <a:cubicBezTo>
                    <a:pt x="5696" y="4859"/>
                    <a:pt x="5958" y="4777"/>
                    <a:pt x="6090" y="4744"/>
                  </a:cubicBezTo>
                  <a:cubicBezTo>
                    <a:pt x="6221" y="4711"/>
                    <a:pt x="6328" y="4654"/>
                    <a:pt x="6410" y="4629"/>
                  </a:cubicBezTo>
                  <a:cubicBezTo>
                    <a:pt x="6484" y="4604"/>
                    <a:pt x="6672" y="4465"/>
                    <a:pt x="6763" y="4416"/>
                  </a:cubicBezTo>
                  <a:cubicBezTo>
                    <a:pt x="6853" y="4358"/>
                    <a:pt x="6902" y="4268"/>
                    <a:pt x="6935" y="4210"/>
                  </a:cubicBezTo>
                  <a:cubicBezTo>
                    <a:pt x="6968" y="4153"/>
                    <a:pt x="7132" y="3989"/>
                    <a:pt x="7239" y="3792"/>
                  </a:cubicBezTo>
                  <a:cubicBezTo>
                    <a:pt x="7345" y="3595"/>
                    <a:pt x="7485" y="3488"/>
                    <a:pt x="7526" y="3373"/>
                  </a:cubicBezTo>
                  <a:cubicBezTo>
                    <a:pt x="7567" y="3258"/>
                    <a:pt x="7493" y="3308"/>
                    <a:pt x="7485" y="3226"/>
                  </a:cubicBezTo>
                  <a:cubicBezTo>
                    <a:pt x="7469" y="3135"/>
                    <a:pt x="7551" y="3201"/>
                    <a:pt x="7592" y="3144"/>
                  </a:cubicBezTo>
                  <a:cubicBezTo>
                    <a:pt x="7633" y="3078"/>
                    <a:pt x="7592" y="2930"/>
                    <a:pt x="7567" y="2897"/>
                  </a:cubicBezTo>
                  <a:cubicBezTo>
                    <a:pt x="7563" y="2893"/>
                    <a:pt x="7557" y="2891"/>
                    <a:pt x="7552" y="2891"/>
                  </a:cubicBezTo>
                  <a:cubicBezTo>
                    <a:pt x="7521" y="2891"/>
                    <a:pt x="7474" y="2950"/>
                    <a:pt x="7429" y="2950"/>
                  </a:cubicBezTo>
                  <a:cubicBezTo>
                    <a:pt x="7423" y="2950"/>
                    <a:pt x="7417" y="2949"/>
                    <a:pt x="7411" y="2947"/>
                  </a:cubicBezTo>
                  <a:cubicBezTo>
                    <a:pt x="7362" y="2914"/>
                    <a:pt x="7510" y="2807"/>
                    <a:pt x="7510" y="2725"/>
                  </a:cubicBezTo>
                  <a:cubicBezTo>
                    <a:pt x="7507" y="2704"/>
                    <a:pt x="7501" y="2697"/>
                    <a:pt x="7493" y="2697"/>
                  </a:cubicBezTo>
                  <a:cubicBezTo>
                    <a:pt x="7479" y="2697"/>
                    <a:pt x="7457" y="2719"/>
                    <a:pt x="7434" y="2719"/>
                  </a:cubicBezTo>
                  <a:cubicBezTo>
                    <a:pt x="7427" y="2719"/>
                    <a:pt x="7419" y="2716"/>
                    <a:pt x="7411" y="2709"/>
                  </a:cubicBezTo>
                  <a:cubicBezTo>
                    <a:pt x="7378" y="2659"/>
                    <a:pt x="7469" y="2602"/>
                    <a:pt x="7460" y="2561"/>
                  </a:cubicBezTo>
                  <a:cubicBezTo>
                    <a:pt x="7452" y="2528"/>
                    <a:pt x="7395" y="2315"/>
                    <a:pt x="7378" y="2233"/>
                  </a:cubicBezTo>
                  <a:cubicBezTo>
                    <a:pt x="7362" y="2159"/>
                    <a:pt x="7386" y="2134"/>
                    <a:pt x="7386" y="2044"/>
                  </a:cubicBezTo>
                  <a:cubicBezTo>
                    <a:pt x="7386" y="1954"/>
                    <a:pt x="7403" y="1913"/>
                    <a:pt x="7403" y="1822"/>
                  </a:cubicBezTo>
                  <a:cubicBezTo>
                    <a:pt x="7403" y="1790"/>
                    <a:pt x="7402" y="1782"/>
                    <a:pt x="7396" y="1782"/>
                  </a:cubicBezTo>
                  <a:cubicBezTo>
                    <a:pt x="7391" y="1782"/>
                    <a:pt x="7381" y="1789"/>
                    <a:pt x="7364" y="1789"/>
                  </a:cubicBezTo>
                  <a:cubicBezTo>
                    <a:pt x="7350" y="1789"/>
                    <a:pt x="7331" y="1784"/>
                    <a:pt x="7304" y="1765"/>
                  </a:cubicBezTo>
                  <a:cubicBezTo>
                    <a:pt x="7214" y="1699"/>
                    <a:pt x="7378" y="1683"/>
                    <a:pt x="7427" y="1625"/>
                  </a:cubicBezTo>
                  <a:cubicBezTo>
                    <a:pt x="7477" y="1576"/>
                    <a:pt x="7427" y="1551"/>
                    <a:pt x="7427" y="1453"/>
                  </a:cubicBezTo>
                  <a:cubicBezTo>
                    <a:pt x="7427" y="1354"/>
                    <a:pt x="7411" y="1313"/>
                    <a:pt x="7386" y="1207"/>
                  </a:cubicBezTo>
                  <a:cubicBezTo>
                    <a:pt x="7362" y="1100"/>
                    <a:pt x="7304" y="920"/>
                    <a:pt x="7329" y="780"/>
                  </a:cubicBezTo>
                  <a:cubicBezTo>
                    <a:pt x="7362" y="632"/>
                    <a:pt x="7321" y="698"/>
                    <a:pt x="7280" y="657"/>
                  </a:cubicBezTo>
                  <a:cubicBezTo>
                    <a:pt x="7239" y="616"/>
                    <a:pt x="7247" y="583"/>
                    <a:pt x="7288" y="517"/>
                  </a:cubicBezTo>
                  <a:cubicBezTo>
                    <a:pt x="7329" y="460"/>
                    <a:pt x="7362" y="386"/>
                    <a:pt x="7395" y="329"/>
                  </a:cubicBezTo>
                  <a:cubicBezTo>
                    <a:pt x="7436" y="271"/>
                    <a:pt x="7378" y="263"/>
                    <a:pt x="7362" y="206"/>
                  </a:cubicBezTo>
                  <a:cubicBezTo>
                    <a:pt x="7345" y="148"/>
                    <a:pt x="7436" y="181"/>
                    <a:pt x="7460" y="132"/>
                  </a:cubicBezTo>
                  <a:cubicBezTo>
                    <a:pt x="7477" y="82"/>
                    <a:pt x="7386" y="82"/>
                    <a:pt x="7345" y="33"/>
                  </a:cubicBezTo>
                  <a:cubicBezTo>
                    <a:pt x="7337" y="25"/>
                    <a:pt x="7329" y="17"/>
                    <a:pt x="732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74"/>
            <p:cNvSpPr/>
            <p:nvPr/>
          </p:nvSpPr>
          <p:spPr>
            <a:xfrm>
              <a:off x="4178575" y="3105525"/>
              <a:ext cx="190825" cy="305100"/>
            </a:xfrm>
            <a:custGeom>
              <a:avLst/>
              <a:gdLst/>
              <a:ahLst/>
              <a:cxnLst/>
              <a:rect l="l" t="t" r="r" b="b"/>
              <a:pathLst>
                <a:path w="7633" h="12204" fill="none" extrusionOk="0">
                  <a:moveTo>
                    <a:pt x="7567" y="2897"/>
                  </a:moveTo>
                  <a:cubicBezTo>
                    <a:pt x="7534" y="2865"/>
                    <a:pt x="7469" y="2971"/>
                    <a:pt x="7411" y="2947"/>
                  </a:cubicBezTo>
                  <a:cubicBezTo>
                    <a:pt x="7362" y="2914"/>
                    <a:pt x="7510" y="2807"/>
                    <a:pt x="7510" y="2725"/>
                  </a:cubicBezTo>
                  <a:cubicBezTo>
                    <a:pt x="7501" y="2651"/>
                    <a:pt x="7452" y="2750"/>
                    <a:pt x="7411" y="2709"/>
                  </a:cubicBezTo>
                  <a:cubicBezTo>
                    <a:pt x="7378" y="2659"/>
                    <a:pt x="7469" y="2602"/>
                    <a:pt x="7460" y="2561"/>
                  </a:cubicBezTo>
                  <a:cubicBezTo>
                    <a:pt x="7452" y="2528"/>
                    <a:pt x="7395" y="2315"/>
                    <a:pt x="7378" y="2233"/>
                  </a:cubicBezTo>
                  <a:cubicBezTo>
                    <a:pt x="7362" y="2159"/>
                    <a:pt x="7386" y="2134"/>
                    <a:pt x="7386" y="2044"/>
                  </a:cubicBezTo>
                  <a:cubicBezTo>
                    <a:pt x="7386" y="1954"/>
                    <a:pt x="7403" y="1913"/>
                    <a:pt x="7403" y="1822"/>
                  </a:cubicBezTo>
                  <a:cubicBezTo>
                    <a:pt x="7403" y="1732"/>
                    <a:pt x="7395" y="1830"/>
                    <a:pt x="7304" y="1765"/>
                  </a:cubicBezTo>
                  <a:cubicBezTo>
                    <a:pt x="7214" y="1699"/>
                    <a:pt x="7378" y="1683"/>
                    <a:pt x="7427" y="1625"/>
                  </a:cubicBezTo>
                  <a:cubicBezTo>
                    <a:pt x="7477" y="1576"/>
                    <a:pt x="7427" y="1551"/>
                    <a:pt x="7427" y="1453"/>
                  </a:cubicBezTo>
                  <a:cubicBezTo>
                    <a:pt x="7427" y="1354"/>
                    <a:pt x="7411" y="1313"/>
                    <a:pt x="7386" y="1207"/>
                  </a:cubicBezTo>
                  <a:cubicBezTo>
                    <a:pt x="7362" y="1100"/>
                    <a:pt x="7304" y="920"/>
                    <a:pt x="7329" y="780"/>
                  </a:cubicBezTo>
                  <a:cubicBezTo>
                    <a:pt x="7362" y="632"/>
                    <a:pt x="7321" y="698"/>
                    <a:pt x="7280" y="657"/>
                  </a:cubicBezTo>
                  <a:cubicBezTo>
                    <a:pt x="7239" y="616"/>
                    <a:pt x="7247" y="583"/>
                    <a:pt x="7288" y="517"/>
                  </a:cubicBezTo>
                  <a:cubicBezTo>
                    <a:pt x="7329" y="460"/>
                    <a:pt x="7362" y="386"/>
                    <a:pt x="7395" y="329"/>
                  </a:cubicBezTo>
                  <a:cubicBezTo>
                    <a:pt x="7436" y="271"/>
                    <a:pt x="7378" y="263"/>
                    <a:pt x="7362" y="206"/>
                  </a:cubicBezTo>
                  <a:cubicBezTo>
                    <a:pt x="7345" y="148"/>
                    <a:pt x="7436" y="181"/>
                    <a:pt x="7460" y="132"/>
                  </a:cubicBezTo>
                  <a:cubicBezTo>
                    <a:pt x="7477" y="82"/>
                    <a:pt x="7386" y="82"/>
                    <a:pt x="7345" y="33"/>
                  </a:cubicBezTo>
                  <a:cubicBezTo>
                    <a:pt x="7337" y="25"/>
                    <a:pt x="7329" y="17"/>
                    <a:pt x="7329" y="0"/>
                  </a:cubicBezTo>
                  <a:cubicBezTo>
                    <a:pt x="7058" y="165"/>
                    <a:pt x="6574" y="452"/>
                    <a:pt x="6541" y="476"/>
                  </a:cubicBezTo>
                  <a:cubicBezTo>
                    <a:pt x="6508" y="509"/>
                    <a:pt x="6385" y="509"/>
                    <a:pt x="6295" y="509"/>
                  </a:cubicBezTo>
                  <a:cubicBezTo>
                    <a:pt x="6246" y="509"/>
                    <a:pt x="6205" y="509"/>
                    <a:pt x="6196" y="509"/>
                  </a:cubicBezTo>
                  <a:cubicBezTo>
                    <a:pt x="6180" y="517"/>
                    <a:pt x="6131" y="550"/>
                    <a:pt x="6082" y="583"/>
                  </a:cubicBezTo>
                  <a:cubicBezTo>
                    <a:pt x="6016" y="624"/>
                    <a:pt x="5942" y="673"/>
                    <a:pt x="5909" y="673"/>
                  </a:cubicBezTo>
                  <a:cubicBezTo>
                    <a:pt x="5876" y="682"/>
                    <a:pt x="5819" y="657"/>
                    <a:pt x="5753" y="632"/>
                  </a:cubicBezTo>
                  <a:cubicBezTo>
                    <a:pt x="5696" y="608"/>
                    <a:pt x="5647" y="583"/>
                    <a:pt x="5622" y="583"/>
                  </a:cubicBezTo>
                  <a:cubicBezTo>
                    <a:pt x="5597" y="583"/>
                    <a:pt x="5474" y="673"/>
                    <a:pt x="5359" y="764"/>
                  </a:cubicBezTo>
                  <a:cubicBezTo>
                    <a:pt x="5277" y="829"/>
                    <a:pt x="5195" y="887"/>
                    <a:pt x="5162" y="895"/>
                  </a:cubicBezTo>
                  <a:lnTo>
                    <a:pt x="5162" y="895"/>
                  </a:lnTo>
                  <a:cubicBezTo>
                    <a:pt x="5121" y="911"/>
                    <a:pt x="5039" y="887"/>
                    <a:pt x="4957" y="854"/>
                  </a:cubicBezTo>
                  <a:cubicBezTo>
                    <a:pt x="4892" y="829"/>
                    <a:pt x="4826" y="805"/>
                    <a:pt x="4810" y="813"/>
                  </a:cubicBezTo>
                  <a:cubicBezTo>
                    <a:pt x="4793" y="821"/>
                    <a:pt x="4760" y="829"/>
                    <a:pt x="4736" y="837"/>
                  </a:cubicBezTo>
                  <a:cubicBezTo>
                    <a:pt x="4662" y="870"/>
                    <a:pt x="4563" y="903"/>
                    <a:pt x="4514" y="911"/>
                  </a:cubicBezTo>
                  <a:cubicBezTo>
                    <a:pt x="4473" y="911"/>
                    <a:pt x="4366" y="854"/>
                    <a:pt x="4251" y="796"/>
                  </a:cubicBezTo>
                  <a:cubicBezTo>
                    <a:pt x="4137" y="739"/>
                    <a:pt x="4022" y="682"/>
                    <a:pt x="3997" y="690"/>
                  </a:cubicBezTo>
                  <a:cubicBezTo>
                    <a:pt x="3964" y="690"/>
                    <a:pt x="3907" y="747"/>
                    <a:pt x="3866" y="780"/>
                  </a:cubicBezTo>
                  <a:lnTo>
                    <a:pt x="3866" y="780"/>
                  </a:lnTo>
                  <a:cubicBezTo>
                    <a:pt x="3858" y="788"/>
                    <a:pt x="3858" y="796"/>
                    <a:pt x="3849" y="805"/>
                  </a:cubicBezTo>
                  <a:cubicBezTo>
                    <a:pt x="3808" y="837"/>
                    <a:pt x="3570" y="805"/>
                    <a:pt x="3447" y="788"/>
                  </a:cubicBezTo>
                  <a:cubicBezTo>
                    <a:pt x="3406" y="788"/>
                    <a:pt x="3373" y="780"/>
                    <a:pt x="3365" y="780"/>
                  </a:cubicBezTo>
                  <a:cubicBezTo>
                    <a:pt x="3365" y="780"/>
                    <a:pt x="3365" y="780"/>
                    <a:pt x="3365" y="780"/>
                  </a:cubicBezTo>
                  <a:cubicBezTo>
                    <a:pt x="3357" y="821"/>
                    <a:pt x="3349" y="862"/>
                    <a:pt x="3341" y="903"/>
                  </a:cubicBezTo>
                  <a:cubicBezTo>
                    <a:pt x="3299" y="1075"/>
                    <a:pt x="3226" y="1190"/>
                    <a:pt x="3185" y="1322"/>
                  </a:cubicBezTo>
                  <a:cubicBezTo>
                    <a:pt x="3135" y="1445"/>
                    <a:pt x="3308" y="1913"/>
                    <a:pt x="3349" y="2068"/>
                  </a:cubicBezTo>
                  <a:cubicBezTo>
                    <a:pt x="3390" y="2224"/>
                    <a:pt x="3529" y="2315"/>
                    <a:pt x="3620" y="2471"/>
                  </a:cubicBezTo>
                  <a:cubicBezTo>
                    <a:pt x="3644" y="2503"/>
                    <a:pt x="3652" y="2528"/>
                    <a:pt x="3652" y="2553"/>
                  </a:cubicBezTo>
                  <a:cubicBezTo>
                    <a:pt x="3751" y="2643"/>
                    <a:pt x="3825" y="2733"/>
                    <a:pt x="3849" y="2774"/>
                  </a:cubicBezTo>
                  <a:cubicBezTo>
                    <a:pt x="3882" y="2840"/>
                    <a:pt x="3923" y="2897"/>
                    <a:pt x="3956" y="2938"/>
                  </a:cubicBezTo>
                  <a:cubicBezTo>
                    <a:pt x="3981" y="2971"/>
                    <a:pt x="3997" y="2996"/>
                    <a:pt x="4005" y="3020"/>
                  </a:cubicBezTo>
                  <a:cubicBezTo>
                    <a:pt x="4038" y="3078"/>
                    <a:pt x="3997" y="3275"/>
                    <a:pt x="3981" y="3365"/>
                  </a:cubicBezTo>
                  <a:cubicBezTo>
                    <a:pt x="3981" y="3382"/>
                    <a:pt x="3981" y="3382"/>
                    <a:pt x="3981" y="3398"/>
                  </a:cubicBezTo>
                  <a:cubicBezTo>
                    <a:pt x="3972" y="3431"/>
                    <a:pt x="3989" y="3447"/>
                    <a:pt x="3997" y="3472"/>
                  </a:cubicBezTo>
                  <a:lnTo>
                    <a:pt x="3997" y="3472"/>
                  </a:lnTo>
                  <a:cubicBezTo>
                    <a:pt x="4005" y="3480"/>
                    <a:pt x="4013" y="3488"/>
                    <a:pt x="4022" y="3496"/>
                  </a:cubicBezTo>
                  <a:cubicBezTo>
                    <a:pt x="4030" y="3521"/>
                    <a:pt x="4046" y="3677"/>
                    <a:pt x="4046" y="3825"/>
                  </a:cubicBezTo>
                  <a:cubicBezTo>
                    <a:pt x="4046" y="3956"/>
                    <a:pt x="4046" y="4079"/>
                    <a:pt x="4030" y="4112"/>
                  </a:cubicBezTo>
                  <a:lnTo>
                    <a:pt x="4030" y="4112"/>
                  </a:lnTo>
                  <a:cubicBezTo>
                    <a:pt x="4005" y="4161"/>
                    <a:pt x="3858" y="4219"/>
                    <a:pt x="3751" y="4260"/>
                  </a:cubicBezTo>
                  <a:cubicBezTo>
                    <a:pt x="3702" y="4276"/>
                    <a:pt x="3661" y="4260"/>
                    <a:pt x="3661" y="4276"/>
                  </a:cubicBezTo>
                  <a:cubicBezTo>
                    <a:pt x="3661" y="4292"/>
                    <a:pt x="3628" y="4358"/>
                    <a:pt x="3603" y="4407"/>
                  </a:cubicBezTo>
                  <a:cubicBezTo>
                    <a:pt x="3595" y="4424"/>
                    <a:pt x="3579" y="4448"/>
                    <a:pt x="3579" y="4448"/>
                  </a:cubicBezTo>
                  <a:cubicBezTo>
                    <a:pt x="3579" y="4457"/>
                    <a:pt x="3775" y="4883"/>
                    <a:pt x="3775" y="4892"/>
                  </a:cubicBezTo>
                  <a:lnTo>
                    <a:pt x="3792" y="4924"/>
                  </a:lnTo>
                  <a:lnTo>
                    <a:pt x="3759" y="4933"/>
                  </a:lnTo>
                  <a:cubicBezTo>
                    <a:pt x="3759" y="4933"/>
                    <a:pt x="3595" y="4990"/>
                    <a:pt x="3480" y="4965"/>
                  </a:cubicBezTo>
                  <a:cubicBezTo>
                    <a:pt x="3365" y="4933"/>
                    <a:pt x="3291" y="4604"/>
                    <a:pt x="3275" y="4539"/>
                  </a:cubicBezTo>
                  <a:cubicBezTo>
                    <a:pt x="3234" y="4506"/>
                    <a:pt x="3053" y="4334"/>
                    <a:pt x="3020" y="4276"/>
                  </a:cubicBezTo>
                  <a:cubicBezTo>
                    <a:pt x="2996" y="4235"/>
                    <a:pt x="2955" y="4153"/>
                    <a:pt x="2914" y="4071"/>
                  </a:cubicBezTo>
                  <a:cubicBezTo>
                    <a:pt x="2897" y="4013"/>
                    <a:pt x="2873" y="3956"/>
                    <a:pt x="2865" y="3915"/>
                  </a:cubicBezTo>
                  <a:cubicBezTo>
                    <a:pt x="2856" y="3849"/>
                    <a:pt x="2947" y="3636"/>
                    <a:pt x="3020" y="3480"/>
                  </a:cubicBezTo>
                  <a:cubicBezTo>
                    <a:pt x="3053" y="3398"/>
                    <a:pt x="3078" y="3341"/>
                    <a:pt x="3078" y="3332"/>
                  </a:cubicBezTo>
                  <a:cubicBezTo>
                    <a:pt x="3078" y="3316"/>
                    <a:pt x="3037" y="3160"/>
                    <a:pt x="2988" y="3037"/>
                  </a:cubicBezTo>
                  <a:cubicBezTo>
                    <a:pt x="2963" y="2971"/>
                    <a:pt x="2938" y="2914"/>
                    <a:pt x="2914" y="2889"/>
                  </a:cubicBezTo>
                  <a:cubicBezTo>
                    <a:pt x="2873" y="2856"/>
                    <a:pt x="2709" y="2906"/>
                    <a:pt x="2586" y="2947"/>
                  </a:cubicBezTo>
                  <a:cubicBezTo>
                    <a:pt x="2512" y="2971"/>
                    <a:pt x="2446" y="2988"/>
                    <a:pt x="2413" y="2988"/>
                  </a:cubicBezTo>
                  <a:cubicBezTo>
                    <a:pt x="2364" y="2979"/>
                    <a:pt x="2265" y="2823"/>
                    <a:pt x="2192" y="2700"/>
                  </a:cubicBezTo>
                  <a:cubicBezTo>
                    <a:pt x="2151" y="2635"/>
                    <a:pt x="2118" y="2586"/>
                    <a:pt x="2118" y="2577"/>
                  </a:cubicBezTo>
                  <a:cubicBezTo>
                    <a:pt x="2110" y="2577"/>
                    <a:pt x="2068" y="2586"/>
                    <a:pt x="2036" y="2602"/>
                  </a:cubicBezTo>
                  <a:cubicBezTo>
                    <a:pt x="2003" y="2610"/>
                    <a:pt x="1978" y="2618"/>
                    <a:pt x="1962" y="2618"/>
                  </a:cubicBezTo>
                  <a:cubicBezTo>
                    <a:pt x="1954" y="2618"/>
                    <a:pt x="1945" y="2610"/>
                    <a:pt x="1937" y="2602"/>
                  </a:cubicBezTo>
                  <a:cubicBezTo>
                    <a:pt x="1872" y="2635"/>
                    <a:pt x="1650" y="2709"/>
                    <a:pt x="1371" y="2807"/>
                  </a:cubicBezTo>
                  <a:cubicBezTo>
                    <a:pt x="805" y="2996"/>
                    <a:pt x="17" y="3267"/>
                    <a:pt x="9" y="3299"/>
                  </a:cubicBezTo>
                  <a:cubicBezTo>
                    <a:pt x="0" y="3332"/>
                    <a:pt x="33" y="3431"/>
                    <a:pt x="74" y="3529"/>
                  </a:cubicBezTo>
                  <a:cubicBezTo>
                    <a:pt x="107" y="3620"/>
                    <a:pt x="148" y="3726"/>
                    <a:pt x="148" y="3792"/>
                  </a:cubicBezTo>
                  <a:cubicBezTo>
                    <a:pt x="148" y="3800"/>
                    <a:pt x="148" y="3825"/>
                    <a:pt x="148" y="3849"/>
                  </a:cubicBezTo>
                  <a:cubicBezTo>
                    <a:pt x="148" y="3866"/>
                    <a:pt x="148" y="3882"/>
                    <a:pt x="148" y="3907"/>
                  </a:cubicBezTo>
                  <a:cubicBezTo>
                    <a:pt x="148" y="3981"/>
                    <a:pt x="148" y="4046"/>
                    <a:pt x="181" y="4046"/>
                  </a:cubicBezTo>
                  <a:cubicBezTo>
                    <a:pt x="206" y="4046"/>
                    <a:pt x="238" y="4038"/>
                    <a:pt x="271" y="4030"/>
                  </a:cubicBezTo>
                  <a:cubicBezTo>
                    <a:pt x="361" y="4013"/>
                    <a:pt x="476" y="3997"/>
                    <a:pt x="575" y="4046"/>
                  </a:cubicBezTo>
                  <a:cubicBezTo>
                    <a:pt x="657" y="4087"/>
                    <a:pt x="1051" y="4260"/>
                    <a:pt x="1346" y="4383"/>
                  </a:cubicBezTo>
                  <a:cubicBezTo>
                    <a:pt x="1527" y="4457"/>
                    <a:pt x="1666" y="4506"/>
                    <a:pt x="1691" y="4506"/>
                  </a:cubicBezTo>
                  <a:cubicBezTo>
                    <a:pt x="1707" y="4506"/>
                    <a:pt x="1748" y="4498"/>
                    <a:pt x="1781" y="4489"/>
                  </a:cubicBezTo>
                  <a:cubicBezTo>
                    <a:pt x="1822" y="4481"/>
                    <a:pt x="1863" y="4473"/>
                    <a:pt x="1896" y="4473"/>
                  </a:cubicBezTo>
                  <a:cubicBezTo>
                    <a:pt x="1945" y="4473"/>
                    <a:pt x="1986" y="4489"/>
                    <a:pt x="1986" y="4539"/>
                  </a:cubicBezTo>
                  <a:cubicBezTo>
                    <a:pt x="1986" y="4572"/>
                    <a:pt x="1978" y="4613"/>
                    <a:pt x="1970" y="4662"/>
                  </a:cubicBezTo>
                  <a:cubicBezTo>
                    <a:pt x="1962" y="4744"/>
                    <a:pt x="1954" y="4851"/>
                    <a:pt x="1970" y="4892"/>
                  </a:cubicBezTo>
                  <a:cubicBezTo>
                    <a:pt x="1970" y="4908"/>
                    <a:pt x="1978" y="4924"/>
                    <a:pt x="1986" y="4933"/>
                  </a:cubicBezTo>
                  <a:cubicBezTo>
                    <a:pt x="2003" y="4974"/>
                    <a:pt x="2019" y="5015"/>
                    <a:pt x="2019" y="5138"/>
                  </a:cubicBezTo>
                  <a:cubicBezTo>
                    <a:pt x="2019" y="5179"/>
                    <a:pt x="2019" y="5203"/>
                    <a:pt x="2019" y="5228"/>
                  </a:cubicBezTo>
                  <a:cubicBezTo>
                    <a:pt x="2019" y="5433"/>
                    <a:pt x="2027" y="5778"/>
                    <a:pt x="1995" y="5827"/>
                  </a:cubicBezTo>
                  <a:cubicBezTo>
                    <a:pt x="1986" y="5844"/>
                    <a:pt x="1962" y="5868"/>
                    <a:pt x="1937" y="5893"/>
                  </a:cubicBezTo>
                  <a:cubicBezTo>
                    <a:pt x="1880" y="5967"/>
                    <a:pt x="1781" y="6090"/>
                    <a:pt x="1789" y="6123"/>
                  </a:cubicBezTo>
                  <a:cubicBezTo>
                    <a:pt x="1798" y="6147"/>
                    <a:pt x="1806" y="6164"/>
                    <a:pt x="1814" y="6180"/>
                  </a:cubicBezTo>
                  <a:cubicBezTo>
                    <a:pt x="1839" y="6221"/>
                    <a:pt x="1863" y="6270"/>
                    <a:pt x="1863" y="6377"/>
                  </a:cubicBezTo>
                  <a:cubicBezTo>
                    <a:pt x="1872" y="6451"/>
                    <a:pt x="1855" y="6533"/>
                    <a:pt x="1847" y="6607"/>
                  </a:cubicBezTo>
                  <a:cubicBezTo>
                    <a:pt x="1839" y="6672"/>
                    <a:pt x="1830" y="6722"/>
                    <a:pt x="1830" y="6722"/>
                  </a:cubicBezTo>
                  <a:cubicBezTo>
                    <a:pt x="1839" y="6722"/>
                    <a:pt x="1855" y="6730"/>
                    <a:pt x="1880" y="6738"/>
                  </a:cubicBezTo>
                  <a:cubicBezTo>
                    <a:pt x="1929" y="6746"/>
                    <a:pt x="2003" y="6763"/>
                    <a:pt x="2011" y="6820"/>
                  </a:cubicBezTo>
                  <a:cubicBezTo>
                    <a:pt x="2011" y="6853"/>
                    <a:pt x="1970" y="6968"/>
                    <a:pt x="1921" y="7091"/>
                  </a:cubicBezTo>
                  <a:cubicBezTo>
                    <a:pt x="1863" y="7230"/>
                    <a:pt x="1781" y="7386"/>
                    <a:pt x="1757" y="7411"/>
                  </a:cubicBezTo>
                  <a:cubicBezTo>
                    <a:pt x="1740" y="7444"/>
                    <a:pt x="1707" y="7460"/>
                    <a:pt x="1675" y="7477"/>
                  </a:cubicBezTo>
                  <a:cubicBezTo>
                    <a:pt x="1642" y="7493"/>
                    <a:pt x="1609" y="7510"/>
                    <a:pt x="1601" y="7534"/>
                  </a:cubicBezTo>
                  <a:cubicBezTo>
                    <a:pt x="1592" y="7567"/>
                    <a:pt x="1576" y="7616"/>
                    <a:pt x="1560" y="7674"/>
                  </a:cubicBezTo>
                  <a:cubicBezTo>
                    <a:pt x="1551" y="7723"/>
                    <a:pt x="1543" y="7772"/>
                    <a:pt x="1543" y="7797"/>
                  </a:cubicBezTo>
                  <a:cubicBezTo>
                    <a:pt x="1551" y="7821"/>
                    <a:pt x="1576" y="7879"/>
                    <a:pt x="1609" y="7936"/>
                  </a:cubicBezTo>
                  <a:cubicBezTo>
                    <a:pt x="1634" y="7994"/>
                    <a:pt x="1666" y="8051"/>
                    <a:pt x="1658" y="8076"/>
                  </a:cubicBezTo>
                  <a:cubicBezTo>
                    <a:pt x="1642" y="8100"/>
                    <a:pt x="1584" y="8117"/>
                    <a:pt x="1519" y="8133"/>
                  </a:cubicBezTo>
                  <a:cubicBezTo>
                    <a:pt x="1437" y="8158"/>
                    <a:pt x="1338" y="8182"/>
                    <a:pt x="1305" y="8207"/>
                  </a:cubicBezTo>
                  <a:cubicBezTo>
                    <a:pt x="1248" y="8256"/>
                    <a:pt x="805" y="8798"/>
                    <a:pt x="739" y="8880"/>
                  </a:cubicBezTo>
                  <a:cubicBezTo>
                    <a:pt x="788" y="8929"/>
                    <a:pt x="821" y="9003"/>
                    <a:pt x="854" y="9093"/>
                  </a:cubicBezTo>
                  <a:cubicBezTo>
                    <a:pt x="920" y="9282"/>
                    <a:pt x="961" y="9528"/>
                    <a:pt x="969" y="9627"/>
                  </a:cubicBezTo>
                  <a:cubicBezTo>
                    <a:pt x="977" y="9717"/>
                    <a:pt x="1034" y="9791"/>
                    <a:pt x="1092" y="9857"/>
                  </a:cubicBezTo>
                  <a:cubicBezTo>
                    <a:pt x="1133" y="9906"/>
                    <a:pt x="1166" y="9947"/>
                    <a:pt x="1190" y="9996"/>
                  </a:cubicBezTo>
                  <a:cubicBezTo>
                    <a:pt x="1231" y="10078"/>
                    <a:pt x="1240" y="10316"/>
                    <a:pt x="1240" y="10497"/>
                  </a:cubicBezTo>
                  <a:cubicBezTo>
                    <a:pt x="1248" y="10603"/>
                    <a:pt x="1248" y="10686"/>
                    <a:pt x="1256" y="10710"/>
                  </a:cubicBezTo>
                  <a:cubicBezTo>
                    <a:pt x="1272" y="10759"/>
                    <a:pt x="1264" y="10932"/>
                    <a:pt x="1264" y="11071"/>
                  </a:cubicBezTo>
                  <a:cubicBezTo>
                    <a:pt x="1256" y="11145"/>
                    <a:pt x="1256" y="11211"/>
                    <a:pt x="1256" y="11235"/>
                  </a:cubicBezTo>
                  <a:cubicBezTo>
                    <a:pt x="1256" y="11293"/>
                    <a:pt x="1248" y="11342"/>
                    <a:pt x="1231" y="11391"/>
                  </a:cubicBezTo>
                  <a:cubicBezTo>
                    <a:pt x="1223" y="11424"/>
                    <a:pt x="1207" y="11457"/>
                    <a:pt x="1207" y="11490"/>
                  </a:cubicBezTo>
                  <a:lnTo>
                    <a:pt x="1207" y="11490"/>
                  </a:lnTo>
                  <a:lnTo>
                    <a:pt x="1207" y="11498"/>
                  </a:lnTo>
                  <a:lnTo>
                    <a:pt x="1207" y="11498"/>
                  </a:lnTo>
                  <a:lnTo>
                    <a:pt x="1207" y="11498"/>
                  </a:lnTo>
                  <a:cubicBezTo>
                    <a:pt x="1207" y="11531"/>
                    <a:pt x="1231" y="11539"/>
                    <a:pt x="1248" y="11547"/>
                  </a:cubicBezTo>
                  <a:cubicBezTo>
                    <a:pt x="1264" y="11547"/>
                    <a:pt x="1281" y="11555"/>
                    <a:pt x="1297" y="11564"/>
                  </a:cubicBezTo>
                  <a:cubicBezTo>
                    <a:pt x="1338" y="11588"/>
                    <a:pt x="1346" y="11769"/>
                    <a:pt x="1346" y="11900"/>
                  </a:cubicBezTo>
                  <a:cubicBezTo>
                    <a:pt x="1346" y="11925"/>
                    <a:pt x="1346" y="11941"/>
                    <a:pt x="1346" y="11966"/>
                  </a:cubicBezTo>
                  <a:cubicBezTo>
                    <a:pt x="1346" y="11990"/>
                    <a:pt x="1346" y="12023"/>
                    <a:pt x="1346" y="12048"/>
                  </a:cubicBezTo>
                  <a:cubicBezTo>
                    <a:pt x="1346" y="12105"/>
                    <a:pt x="1346" y="12146"/>
                    <a:pt x="1379" y="12171"/>
                  </a:cubicBezTo>
                  <a:cubicBezTo>
                    <a:pt x="1412" y="12196"/>
                    <a:pt x="1634" y="12204"/>
                    <a:pt x="1822" y="12204"/>
                  </a:cubicBezTo>
                  <a:cubicBezTo>
                    <a:pt x="1855" y="12113"/>
                    <a:pt x="1872" y="12040"/>
                    <a:pt x="1880" y="12007"/>
                  </a:cubicBezTo>
                  <a:cubicBezTo>
                    <a:pt x="1880" y="11949"/>
                    <a:pt x="1921" y="11679"/>
                    <a:pt x="1904" y="11679"/>
                  </a:cubicBezTo>
                  <a:cubicBezTo>
                    <a:pt x="1880" y="11679"/>
                    <a:pt x="1814" y="11777"/>
                    <a:pt x="1798" y="11785"/>
                  </a:cubicBezTo>
                  <a:cubicBezTo>
                    <a:pt x="1773" y="11802"/>
                    <a:pt x="1543" y="11580"/>
                    <a:pt x="1519" y="11523"/>
                  </a:cubicBezTo>
                  <a:cubicBezTo>
                    <a:pt x="1486" y="11465"/>
                    <a:pt x="1642" y="11482"/>
                    <a:pt x="1691" y="11449"/>
                  </a:cubicBezTo>
                  <a:cubicBezTo>
                    <a:pt x="1748" y="11416"/>
                    <a:pt x="1773" y="11252"/>
                    <a:pt x="1798" y="11194"/>
                  </a:cubicBezTo>
                  <a:cubicBezTo>
                    <a:pt x="1830" y="11129"/>
                    <a:pt x="2060" y="11038"/>
                    <a:pt x="2101" y="11006"/>
                  </a:cubicBezTo>
                  <a:cubicBezTo>
                    <a:pt x="2142" y="10981"/>
                    <a:pt x="2725" y="10825"/>
                    <a:pt x="2881" y="10718"/>
                  </a:cubicBezTo>
                  <a:cubicBezTo>
                    <a:pt x="3029" y="10620"/>
                    <a:pt x="3480" y="10406"/>
                    <a:pt x="3513" y="10374"/>
                  </a:cubicBezTo>
                  <a:cubicBezTo>
                    <a:pt x="3554" y="10341"/>
                    <a:pt x="3669" y="10177"/>
                    <a:pt x="3693" y="10136"/>
                  </a:cubicBezTo>
                  <a:cubicBezTo>
                    <a:pt x="3718" y="10103"/>
                    <a:pt x="3767" y="10004"/>
                    <a:pt x="3751" y="9914"/>
                  </a:cubicBezTo>
                  <a:cubicBezTo>
                    <a:pt x="3734" y="9824"/>
                    <a:pt x="3636" y="9980"/>
                    <a:pt x="3603" y="9988"/>
                  </a:cubicBezTo>
                  <a:cubicBezTo>
                    <a:pt x="3579" y="9988"/>
                    <a:pt x="3628" y="9775"/>
                    <a:pt x="3628" y="9635"/>
                  </a:cubicBezTo>
                  <a:cubicBezTo>
                    <a:pt x="3628" y="9487"/>
                    <a:pt x="3644" y="9299"/>
                    <a:pt x="3710" y="9134"/>
                  </a:cubicBezTo>
                  <a:cubicBezTo>
                    <a:pt x="3775" y="8970"/>
                    <a:pt x="3751" y="8954"/>
                    <a:pt x="3784" y="8839"/>
                  </a:cubicBezTo>
                  <a:cubicBezTo>
                    <a:pt x="3808" y="8724"/>
                    <a:pt x="3775" y="8658"/>
                    <a:pt x="3743" y="8642"/>
                  </a:cubicBezTo>
                  <a:cubicBezTo>
                    <a:pt x="3718" y="8626"/>
                    <a:pt x="3677" y="8732"/>
                    <a:pt x="3636" y="8716"/>
                  </a:cubicBezTo>
                  <a:cubicBezTo>
                    <a:pt x="3595" y="8699"/>
                    <a:pt x="3644" y="8601"/>
                    <a:pt x="3620" y="8503"/>
                  </a:cubicBezTo>
                  <a:cubicBezTo>
                    <a:pt x="3595" y="8412"/>
                    <a:pt x="3570" y="8248"/>
                    <a:pt x="3521" y="8133"/>
                  </a:cubicBezTo>
                  <a:cubicBezTo>
                    <a:pt x="3472" y="8018"/>
                    <a:pt x="3447" y="7969"/>
                    <a:pt x="3382" y="7879"/>
                  </a:cubicBezTo>
                  <a:cubicBezTo>
                    <a:pt x="3308" y="7789"/>
                    <a:pt x="3423" y="7764"/>
                    <a:pt x="3398" y="7706"/>
                  </a:cubicBezTo>
                  <a:cubicBezTo>
                    <a:pt x="3373" y="7649"/>
                    <a:pt x="3176" y="7444"/>
                    <a:pt x="3135" y="7395"/>
                  </a:cubicBezTo>
                  <a:cubicBezTo>
                    <a:pt x="3094" y="7337"/>
                    <a:pt x="3185" y="6984"/>
                    <a:pt x="3160" y="6919"/>
                  </a:cubicBezTo>
                  <a:cubicBezTo>
                    <a:pt x="3135" y="6853"/>
                    <a:pt x="3020" y="6689"/>
                    <a:pt x="3078" y="6681"/>
                  </a:cubicBezTo>
                  <a:cubicBezTo>
                    <a:pt x="3144" y="6672"/>
                    <a:pt x="3291" y="6845"/>
                    <a:pt x="3373" y="6828"/>
                  </a:cubicBezTo>
                  <a:cubicBezTo>
                    <a:pt x="3447" y="6804"/>
                    <a:pt x="3669" y="6508"/>
                    <a:pt x="3792" y="6402"/>
                  </a:cubicBezTo>
                  <a:cubicBezTo>
                    <a:pt x="3923" y="6287"/>
                    <a:pt x="4046" y="6147"/>
                    <a:pt x="4104" y="6123"/>
                  </a:cubicBezTo>
                  <a:cubicBezTo>
                    <a:pt x="4161" y="6106"/>
                    <a:pt x="4260" y="6188"/>
                    <a:pt x="4284" y="6155"/>
                  </a:cubicBezTo>
                  <a:cubicBezTo>
                    <a:pt x="4301" y="6123"/>
                    <a:pt x="4284" y="6090"/>
                    <a:pt x="4293" y="6065"/>
                  </a:cubicBezTo>
                  <a:cubicBezTo>
                    <a:pt x="4301" y="6041"/>
                    <a:pt x="4383" y="6065"/>
                    <a:pt x="4432" y="6041"/>
                  </a:cubicBezTo>
                  <a:cubicBezTo>
                    <a:pt x="4489" y="6024"/>
                    <a:pt x="4522" y="5901"/>
                    <a:pt x="4613" y="5811"/>
                  </a:cubicBezTo>
                  <a:cubicBezTo>
                    <a:pt x="4703" y="5712"/>
                    <a:pt x="4760" y="5671"/>
                    <a:pt x="4793" y="5614"/>
                  </a:cubicBezTo>
                  <a:cubicBezTo>
                    <a:pt x="4818" y="5556"/>
                    <a:pt x="4678" y="5466"/>
                    <a:pt x="4695" y="5417"/>
                  </a:cubicBezTo>
                  <a:cubicBezTo>
                    <a:pt x="4719" y="5376"/>
                    <a:pt x="4810" y="5400"/>
                    <a:pt x="4900" y="5359"/>
                  </a:cubicBezTo>
                  <a:cubicBezTo>
                    <a:pt x="4990" y="5318"/>
                    <a:pt x="5023" y="5277"/>
                    <a:pt x="5080" y="5244"/>
                  </a:cubicBezTo>
                  <a:cubicBezTo>
                    <a:pt x="5138" y="5212"/>
                    <a:pt x="5524" y="5072"/>
                    <a:pt x="5548" y="5048"/>
                  </a:cubicBezTo>
                  <a:cubicBezTo>
                    <a:pt x="5573" y="5023"/>
                    <a:pt x="5589" y="4924"/>
                    <a:pt x="5647" y="4892"/>
                  </a:cubicBezTo>
                  <a:cubicBezTo>
                    <a:pt x="5696" y="4859"/>
                    <a:pt x="5958" y="4777"/>
                    <a:pt x="6090" y="4744"/>
                  </a:cubicBezTo>
                  <a:cubicBezTo>
                    <a:pt x="6221" y="4711"/>
                    <a:pt x="6328" y="4654"/>
                    <a:pt x="6410" y="4629"/>
                  </a:cubicBezTo>
                  <a:cubicBezTo>
                    <a:pt x="6484" y="4604"/>
                    <a:pt x="6672" y="4465"/>
                    <a:pt x="6763" y="4416"/>
                  </a:cubicBezTo>
                  <a:cubicBezTo>
                    <a:pt x="6853" y="4358"/>
                    <a:pt x="6902" y="4268"/>
                    <a:pt x="6935" y="4210"/>
                  </a:cubicBezTo>
                  <a:cubicBezTo>
                    <a:pt x="6968" y="4153"/>
                    <a:pt x="7132" y="3989"/>
                    <a:pt x="7239" y="3792"/>
                  </a:cubicBezTo>
                  <a:cubicBezTo>
                    <a:pt x="7345" y="3595"/>
                    <a:pt x="7485" y="3488"/>
                    <a:pt x="7526" y="3373"/>
                  </a:cubicBezTo>
                  <a:cubicBezTo>
                    <a:pt x="7567" y="3258"/>
                    <a:pt x="7493" y="3308"/>
                    <a:pt x="7485" y="3226"/>
                  </a:cubicBezTo>
                  <a:cubicBezTo>
                    <a:pt x="7469" y="3135"/>
                    <a:pt x="7551" y="3201"/>
                    <a:pt x="7592" y="3144"/>
                  </a:cubicBezTo>
                  <a:cubicBezTo>
                    <a:pt x="7633" y="3078"/>
                    <a:pt x="7592" y="2930"/>
                    <a:pt x="7567" y="289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74"/>
            <p:cNvSpPr/>
            <p:nvPr/>
          </p:nvSpPr>
          <p:spPr>
            <a:xfrm>
              <a:off x="4243600" y="3086025"/>
              <a:ext cx="26700" cy="85800"/>
            </a:xfrm>
            <a:custGeom>
              <a:avLst/>
              <a:gdLst/>
              <a:ahLst/>
              <a:cxnLst/>
              <a:rect l="l" t="t" r="r" b="b"/>
              <a:pathLst>
                <a:path w="1068" h="3432" extrusionOk="0">
                  <a:moveTo>
                    <a:pt x="83" y="1"/>
                  </a:moveTo>
                  <a:cubicBezTo>
                    <a:pt x="58" y="1"/>
                    <a:pt x="50" y="17"/>
                    <a:pt x="34" y="25"/>
                  </a:cubicBezTo>
                  <a:cubicBezTo>
                    <a:pt x="34" y="34"/>
                    <a:pt x="26" y="42"/>
                    <a:pt x="17" y="50"/>
                  </a:cubicBezTo>
                  <a:cubicBezTo>
                    <a:pt x="1" y="66"/>
                    <a:pt x="1" y="132"/>
                    <a:pt x="17" y="198"/>
                  </a:cubicBezTo>
                  <a:cubicBezTo>
                    <a:pt x="42" y="190"/>
                    <a:pt x="50" y="165"/>
                    <a:pt x="58" y="132"/>
                  </a:cubicBezTo>
                  <a:cubicBezTo>
                    <a:pt x="67" y="99"/>
                    <a:pt x="75" y="75"/>
                    <a:pt x="91" y="75"/>
                  </a:cubicBezTo>
                  <a:cubicBezTo>
                    <a:pt x="108" y="75"/>
                    <a:pt x="108" y="83"/>
                    <a:pt x="116" y="91"/>
                  </a:cubicBezTo>
                  <a:cubicBezTo>
                    <a:pt x="132" y="116"/>
                    <a:pt x="149" y="148"/>
                    <a:pt x="198" y="190"/>
                  </a:cubicBezTo>
                  <a:lnTo>
                    <a:pt x="231" y="222"/>
                  </a:lnTo>
                  <a:cubicBezTo>
                    <a:pt x="313" y="288"/>
                    <a:pt x="387" y="354"/>
                    <a:pt x="411" y="403"/>
                  </a:cubicBezTo>
                  <a:cubicBezTo>
                    <a:pt x="428" y="452"/>
                    <a:pt x="436" y="600"/>
                    <a:pt x="444" y="707"/>
                  </a:cubicBezTo>
                  <a:cubicBezTo>
                    <a:pt x="452" y="756"/>
                    <a:pt x="452" y="797"/>
                    <a:pt x="452" y="813"/>
                  </a:cubicBezTo>
                  <a:cubicBezTo>
                    <a:pt x="461" y="830"/>
                    <a:pt x="461" y="871"/>
                    <a:pt x="461" y="912"/>
                  </a:cubicBezTo>
                  <a:cubicBezTo>
                    <a:pt x="469" y="994"/>
                    <a:pt x="469" y="1084"/>
                    <a:pt x="485" y="1117"/>
                  </a:cubicBezTo>
                  <a:cubicBezTo>
                    <a:pt x="502" y="1150"/>
                    <a:pt x="575" y="1314"/>
                    <a:pt x="641" y="1421"/>
                  </a:cubicBezTo>
                  <a:cubicBezTo>
                    <a:pt x="649" y="1429"/>
                    <a:pt x="657" y="1437"/>
                    <a:pt x="657" y="1445"/>
                  </a:cubicBezTo>
                  <a:cubicBezTo>
                    <a:pt x="592" y="1470"/>
                    <a:pt x="502" y="1503"/>
                    <a:pt x="477" y="1535"/>
                  </a:cubicBezTo>
                  <a:cubicBezTo>
                    <a:pt x="461" y="1552"/>
                    <a:pt x="428" y="1650"/>
                    <a:pt x="395" y="1749"/>
                  </a:cubicBezTo>
                  <a:cubicBezTo>
                    <a:pt x="362" y="1855"/>
                    <a:pt x="329" y="1962"/>
                    <a:pt x="305" y="2003"/>
                  </a:cubicBezTo>
                  <a:cubicBezTo>
                    <a:pt x="272" y="2069"/>
                    <a:pt x="305" y="2159"/>
                    <a:pt x="337" y="2217"/>
                  </a:cubicBezTo>
                  <a:cubicBezTo>
                    <a:pt x="346" y="2233"/>
                    <a:pt x="346" y="2249"/>
                    <a:pt x="354" y="2266"/>
                  </a:cubicBezTo>
                  <a:cubicBezTo>
                    <a:pt x="354" y="2274"/>
                    <a:pt x="362" y="2299"/>
                    <a:pt x="370" y="2323"/>
                  </a:cubicBezTo>
                  <a:cubicBezTo>
                    <a:pt x="411" y="2471"/>
                    <a:pt x="518" y="2832"/>
                    <a:pt x="567" y="2922"/>
                  </a:cubicBezTo>
                  <a:cubicBezTo>
                    <a:pt x="592" y="2972"/>
                    <a:pt x="723" y="3095"/>
                    <a:pt x="854" y="3226"/>
                  </a:cubicBezTo>
                  <a:cubicBezTo>
                    <a:pt x="928" y="3300"/>
                    <a:pt x="994" y="3366"/>
                    <a:pt x="1051" y="3431"/>
                  </a:cubicBezTo>
                  <a:cubicBezTo>
                    <a:pt x="1060" y="3398"/>
                    <a:pt x="1068" y="3366"/>
                    <a:pt x="1051" y="3333"/>
                  </a:cubicBezTo>
                  <a:cubicBezTo>
                    <a:pt x="1010" y="3283"/>
                    <a:pt x="953" y="3234"/>
                    <a:pt x="904" y="3177"/>
                  </a:cubicBezTo>
                  <a:cubicBezTo>
                    <a:pt x="772" y="3054"/>
                    <a:pt x="649" y="2931"/>
                    <a:pt x="625" y="2890"/>
                  </a:cubicBezTo>
                  <a:cubicBezTo>
                    <a:pt x="584" y="2807"/>
                    <a:pt x="477" y="2455"/>
                    <a:pt x="436" y="2307"/>
                  </a:cubicBezTo>
                  <a:cubicBezTo>
                    <a:pt x="428" y="2274"/>
                    <a:pt x="419" y="2249"/>
                    <a:pt x="419" y="2241"/>
                  </a:cubicBezTo>
                  <a:cubicBezTo>
                    <a:pt x="411" y="2233"/>
                    <a:pt x="403" y="2208"/>
                    <a:pt x="395" y="2192"/>
                  </a:cubicBezTo>
                  <a:cubicBezTo>
                    <a:pt x="378" y="2143"/>
                    <a:pt x="346" y="2077"/>
                    <a:pt x="370" y="2036"/>
                  </a:cubicBezTo>
                  <a:cubicBezTo>
                    <a:pt x="387" y="1995"/>
                    <a:pt x="428" y="1880"/>
                    <a:pt x="461" y="1773"/>
                  </a:cubicBezTo>
                  <a:cubicBezTo>
                    <a:pt x="493" y="1675"/>
                    <a:pt x="526" y="1585"/>
                    <a:pt x="534" y="1568"/>
                  </a:cubicBezTo>
                  <a:cubicBezTo>
                    <a:pt x="551" y="1552"/>
                    <a:pt x="649" y="1519"/>
                    <a:pt x="698" y="1511"/>
                  </a:cubicBezTo>
                  <a:cubicBezTo>
                    <a:pt x="723" y="1544"/>
                    <a:pt x="748" y="1560"/>
                    <a:pt x="764" y="1560"/>
                  </a:cubicBezTo>
                  <a:cubicBezTo>
                    <a:pt x="772" y="1544"/>
                    <a:pt x="772" y="1519"/>
                    <a:pt x="781" y="1494"/>
                  </a:cubicBezTo>
                  <a:lnTo>
                    <a:pt x="772" y="1494"/>
                  </a:lnTo>
                  <a:cubicBezTo>
                    <a:pt x="764" y="1494"/>
                    <a:pt x="740" y="1445"/>
                    <a:pt x="707" y="1388"/>
                  </a:cubicBezTo>
                  <a:cubicBezTo>
                    <a:pt x="641" y="1281"/>
                    <a:pt x="559" y="1125"/>
                    <a:pt x="551" y="1092"/>
                  </a:cubicBezTo>
                  <a:cubicBezTo>
                    <a:pt x="543" y="1068"/>
                    <a:pt x="534" y="977"/>
                    <a:pt x="534" y="912"/>
                  </a:cubicBezTo>
                  <a:cubicBezTo>
                    <a:pt x="526" y="862"/>
                    <a:pt x="526" y="830"/>
                    <a:pt x="526" y="805"/>
                  </a:cubicBezTo>
                  <a:cubicBezTo>
                    <a:pt x="518" y="789"/>
                    <a:pt x="518" y="748"/>
                    <a:pt x="518" y="707"/>
                  </a:cubicBezTo>
                  <a:cubicBezTo>
                    <a:pt x="510" y="592"/>
                    <a:pt x="493" y="436"/>
                    <a:pt x="477" y="378"/>
                  </a:cubicBezTo>
                  <a:cubicBezTo>
                    <a:pt x="444" y="313"/>
                    <a:pt x="362" y="239"/>
                    <a:pt x="280" y="173"/>
                  </a:cubicBezTo>
                  <a:lnTo>
                    <a:pt x="239" y="132"/>
                  </a:lnTo>
                  <a:cubicBezTo>
                    <a:pt x="206" y="107"/>
                    <a:pt x="190" y="75"/>
                    <a:pt x="181" y="58"/>
                  </a:cubicBezTo>
                  <a:cubicBezTo>
                    <a:pt x="157" y="17"/>
                    <a:pt x="140" y="1"/>
                    <a:pt x="8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74"/>
            <p:cNvSpPr/>
            <p:nvPr/>
          </p:nvSpPr>
          <p:spPr>
            <a:xfrm>
              <a:off x="4243600" y="3086025"/>
              <a:ext cx="26700" cy="85800"/>
            </a:xfrm>
            <a:custGeom>
              <a:avLst/>
              <a:gdLst/>
              <a:ahLst/>
              <a:cxnLst/>
              <a:rect l="l" t="t" r="r" b="b"/>
              <a:pathLst>
                <a:path w="1068" h="3432" fill="none" extrusionOk="0">
                  <a:moveTo>
                    <a:pt x="904" y="3177"/>
                  </a:moveTo>
                  <a:cubicBezTo>
                    <a:pt x="772" y="3054"/>
                    <a:pt x="649" y="2931"/>
                    <a:pt x="625" y="2890"/>
                  </a:cubicBezTo>
                  <a:cubicBezTo>
                    <a:pt x="584" y="2807"/>
                    <a:pt x="477" y="2455"/>
                    <a:pt x="436" y="2307"/>
                  </a:cubicBezTo>
                  <a:cubicBezTo>
                    <a:pt x="428" y="2274"/>
                    <a:pt x="419" y="2249"/>
                    <a:pt x="419" y="2241"/>
                  </a:cubicBezTo>
                  <a:cubicBezTo>
                    <a:pt x="411" y="2233"/>
                    <a:pt x="403" y="2208"/>
                    <a:pt x="395" y="2192"/>
                  </a:cubicBezTo>
                  <a:cubicBezTo>
                    <a:pt x="378" y="2143"/>
                    <a:pt x="346" y="2077"/>
                    <a:pt x="370" y="2036"/>
                  </a:cubicBezTo>
                  <a:cubicBezTo>
                    <a:pt x="387" y="1995"/>
                    <a:pt x="428" y="1880"/>
                    <a:pt x="461" y="1773"/>
                  </a:cubicBezTo>
                  <a:cubicBezTo>
                    <a:pt x="493" y="1675"/>
                    <a:pt x="526" y="1585"/>
                    <a:pt x="534" y="1568"/>
                  </a:cubicBezTo>
                  <a:lnTo>
                    <a:pt x="534" y="1568"/>
                  </a:lnTo>
                  <a:cubicBezTo>
                    <a:pt x="551" y="1552"/>
                    <a:pt x="649" y="1519"/>
                    <a:pt x="698" y="1511"/>
                  </a:cubicBezTo>
                  <a:cubicBezTo>
                    <a:pt x="723" y="1544"/>
                    <a:pt x="748" y="1560"/>
                    <a:pt x="764" y="1560"/>
                  </a:cubicBezTo>
                  <a:cubicBezTo>
                    <a:pt x="772" y="1544"/>
                    <a:pt x="772" y="1519"/>
                    <a:pt x="781" y="1494"/>
                  </a:cubicBezTo>
                  <a:cubicBezTo>
                    <a:pt x="772" y="1494"/>
                    <a:pt x="772" y="1494"/>
                    <a:pt x="772" y="1494"/>
                  </a:cubicBezTo>
                  <a:cubicBezTo>
                    <a:pt x="764" y="1494"/>
                    <a:pt x="740" y="1445"/>
                    <a:pt x="707" y="1388"/>
                  </a:cubicBezTo>
                  <a:cubicBezTo>
                    <a:pt x="641" y="1281"/>
                    <a:pt x="559" y="1125"/>
                    <a:pt x="551" y="1092"/>
                  </a:cubicBezTo>
                  <a:cubicBezTo>
                    <a:pt x="543" y="1068"/>
                    <a:pt x="534" y="977"/>
                    <a:pt x="534" y="912"/>
                  </a:cubicBezTo>
                  <a:cubicBezTo>
                    <a:pt x="526" y="862"/>
                    <a:pt x="526" y="830"/>
                    <a:pt x="526" y="805"/>
                  </a:cubicBezTo>
                  <a:cubicBezTo>
                    <a:pt x="518" y="789"/>
                    <a:pt x="518" y="748"/>
                    <a:pt x="518" y="707"/>
                  </a:cubicBezTo>
                  <a:cubicBezTo>
                    <a:pt x="510" y="592"/>
                    <a:pt x="493" y="436"/>
                    <a:pt x="477" y="378"/>
                  </a:cubicBezTo>
                  <a:cubicBezTo>
                    <a:pt x="444" y="313"/>
                    <a:pt x="362" y="239"/>
                    <a:pt x="280" y="173"/>
                  </a:cubicBezTo>
                  <a:lnTo>
                    <a:pt x="239" y="132"/>
                  </a:lnTo>
                  <a:cubicBezTo>
                    <a:pt x="206" y="107"/>
                    <a:pt x="190" y="75"/>
                    <a:pt x="181" y="58"/>
                  </a:cubicBezTo>
                  <a:cubicBezTo>
                    <a:pt x="157" y="17"/>
                    <a:pt x="140" y="1"/>
                    <a:pt x="83" y="1"/>
                  </a:cubicBezTo>
                  <a:cubicBezTo>
                    <a:pt x="58" y="1"/>
                    <a:pt x="50" y="17"/>
                    <a:pt x="34" y="25"/>
                  </a:cubicBezTo>
                  <a:cubicBezTo>
                    <a:pt x="34" y="34"/>
                    <a:pt x="26" y="42"/>
                    <a:pt x="17" y="50"/>
                  </a:cubicBezTo>
                  <a:cubicBezTo>
                    <a:pt x="1" y="66"/>
                    <a:pt x="1" y="132"/>
                    <a:pt x="17" y="198"/>
                  </a:cubicBezTo>
                  <a:cubicBezTo>
                    <a:pt x="42" y="190"/>
                    <a:pt x="50" y="165"/>
                    <a:pt x="58" y="132"/>
                  </a:cubicBezTo>
                  <a:cubicBezTo>
                    <a:pt x="67" y="99"/>
                    <a:pt x="75" y="75"/>
                    <a:pt x="91" y="75"/>
                  </a:cubicBezTo>
                  <a:cubicBezTo>
                    <a:pt x="108" y="75"/>
                    <a:pt x="108" y="83"/>
                    <a:pt x="116" y="91"/>
                  </a:cubicBezTo>
                  <a:cubicBezTo>
                    <a:pt x="132" y="116"/>
                    <a:pt x="149" y="148"/>
                    <a:pt x="198" y="190"/>
                  </a:cubicBezTo>
                  <a:lnTo>
                    <a:pt x="231" y="222"/>
                  </a:lnTo>
                  <a:cubicBezTo>
                    <a:pt x="313" y="288"/>
                    <a:pt x="387" y="354"/>
                    <a:pt x="411" y="403"/>
                  </a:cubicBezTo>
                  <a:cubicBezTo>
                    <a:pt x="428" y="452"/>
                    <a:pt x="436" y="600"/>
                    <a:pt x="444" y="707"/>
                  </a:cubicBezTo>
                  <a:cubicBezTo>
                    <a:pt x="452" y="756"/>
                    <a:pt x="452" y="797"/>
                    <a:pt x="452" y="813"/>
                  </a:cubicBezTo>
                  <a:cubicBezTo>
                    <a:pt x="461" y="830"/>
                    <a:pt x="461" y="871"/>
                    <a:pt x="461" y="912"/>
                  </a:cubicBezTo>
                  <a:cubicBezTo>
                    <a:pt x="469" y="994"/>
                    <a:pt x="469" y="1084"/>
                    <a:pt x="485" y="1117"/>
                  </a:cubicBezTo>
                  <a:cubicBezTo>
                    <a:pt x="502" y="1150"/>
                    <a:pt x="575" y="1314"/>
                    <a:pt x="641" y="1421"/>
                  </a:cubicBezTo>
                  <a:cubicBezTo>
                    <a:pt x="649" y="1429"/>
                    <a:pt x="657" y="1437"/>
                    <a:pt x="657" y="1445"/>
                  </a:cubicBezTo>
                  <a:cubicBezTo>
                    <a:pt x="592" y="1470"/>
                    <a:pt x="502" y="1503"/>
                    <a:pt x="477" y="1535"/>
                  </a:cubicBezTo>
                  <a:lnTo>
                    <a:pt x="477" y="1535"/>
                  </a:lnTo>
                  <a:cubicBezTo>
                    <a:pt x="461" y="1552"/>
                    <a:pt x="428" y="1650"/>
                    <a:pt x="395" y="1749"/>
                  </a:cubicBezTo>
                  <a:cubicBezTo>
                    <a:pt x="362" y="1855"/>
                    <a:pt x="329" y="1962"/>
                    <a:pt x="305" y="2003"/>
                  </a:cubicBezTo>
                  <a:cubicBezTo>
                    <a:pt x="272" y="2069"/>
                    <a:pt x="305" y="2159"/>
                    <a:pt x="337" y="2217"/>
                  </a:cubicBezTo>
                  <a:cubicBezTo>
                    <a:pt x="346" y="2233"/>
                    <a:pt x="346" y="2249"/>
                    <a:pt x="354" y="2266"/>
                  </a:cubicBezTo>
                  <a:cubicBezTo>
                    <a:pt x="354" y="2274"/>
                    <a:pt x="362" y="2299"/>
                    <a:pt x="370" y="2323"/>
                  </a:cubicBezTo>
                  <a:cubicBezTo>
                    <a:pt x="411" y="2471"/>
                    <a:pt x="518" y="2832"/>
                    <a:pt x="567" y="2922"/>
                  </a:cubicBezTo>
                  <a:cubicBezTo>
                    <a:pt x="592" y="2972"/>
                    <a:pt x="723" y="3095"/>
                    <a:pt x="854" y="3226"/>
                  </a:cubicBezTo>
                  <a:cubicBezTo>
                    <a:pt x="928" y="3300"/>
                    <a:pt x="994" y="3366"/>
                    <a:pt x="1051" y="3431"/>
                  </a:cubicBezTo>
                  <a:cubicBezTo>
                    <a:pt x="1060" y="3398"/>
                    <a:pt x="1068" y="3366"/>
                    <a:pt x="1051" y="3333"/>
                  </a:cubicBezTo>
                  <a:cubicBezTo>
                    <a:pt x="1010" y="3283"/>
                    <a:pt x="953" y="3234"/>
                    <a:pt x="904" y="31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74"/>
            <p:cNvSpPr/>
            <p:nvPr/>
          </p:nvSpPr>
          <p:spPr>
            <a:xfrm>
              <a:off x="4000700" y="3623975"/>
              <a:ext cx="42275" cy="39825"/>
            </a:xfrm>
            <a:custGeom>
              <a:avLst/>
              <a:gdLst/>
              <a:ahLst/>
              <a:cxnLst/>
              <a:rect l="l" t="t" r="r" b="b"/>
              <a:pathLst>
                <a:path w="1691" h="1593" extrusionOk="0">
                  <a:moveTo>
                    <a:pt x="435" y="345"/>
                  </a:moveTo>
                  <a:cubicBezTo>
                    <a:pt x="304" y="534"/>
                    <a:pt x="279" y="624"/>
                    <a:pt x="205" y="698"/>
                  </a:cubicBezTo>
                  <a:cubicBezTo>
                    <a:pt x="131" y="772"/>
                    <a:pt x="90" y="715"/>
                    <a:pt x="41" y="821"/>
                  </a:cubicBezTo>
                  <a:cubicBezTo>
                    <a:pt x="0" y="928"/>
                    <a:pt x="0" y="969"/>
                    <a:pt x="99" y="1076"/>
                  </a:cubicBezTo>
                  <a:cubicBezTo>
                    <a:pt x="205" y="1182"/>
                    <a:pt x="99" y="1174"/>
                    <a:pt x="238" y="1322"/>
                  </a:cubicBezTo>
                  <a:cubicBezTo>
                    <a:pt x="369" y="1462"/>
                    <a:pt x="534" y="1593"/>
                    <a:pt x="632" y="1585"/>
                  </a:cubicBezTo>
                  <a:cubicBezTo>
                    <a:pt x="731" y="1576"/>
                    <a:pt x="788" y="1338"/>
                    <a:pt x="928" y="1256"/>
                  </a:cubicBezTo>
                  <a:cubicBezTo>
                    <a:pt x="1067" y="1166"/>
                    <a:pt x="1527" y="1182"/>
                    <a:pt x="1568" y="1125"/>
                  </a:cubicBezTo>
                  <a:cubicBezTo>
                    <a:pt x="1617" y="1059"/>
                    <a:pt x="1461" y="1018"/>
                    <a:pt x="1494" y="920"/>
                  </a:cubicBezTo>
                  <a:cubicBezTo>
                    <a:pt x="1535" y="813"/>
                    <a:pt x="1691" y="731"/>
                    <a:pt x="1683" y="600"/>
                  </a:cubicBezTo>
                  <a:cubicBezTo>
                    <a:pt x="1674" y="468"/>
                    <a:pt x="1502" y="337"/>
                    <a:pt x="1404" y="272"/>
                  </a:cubicBezTo>
                  <a:cubicBezTo>
                    <a:pt x="1305" y="206"/>
                    <a:pt x="1330" y="99"/>
                    <a:pt x="1157" y="50"/>
                  </a:cubicBezTo>
                  <a:cubicBezTo>
                    <a:pt x="985" y="1"/>
                    <a:pt x="788" y="132"/>
                    <a:pt x="673" y="214"/>
                  </a:cubicBezTo>
                  <a:cubicBezTo>
                    <a:pt x="558" y="288"/>
                    <a:pt x="476" y="304"/>
                    <a:pt x="435" y="34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74"/>
            <p:cNvSpPr/>
            <p:nvPr/>
          </p:nvSpPr>
          <p:spPr>
            <a:xfrm>
              <a:off x="4000700" y="3623975"/>
              <a:ext cx="42275" cy="39825"/>
            </a:xfrm>
            <a:custGeom>
              <a:avLst/>
              <a:gdLst/>
              <a:ahLst/>
              <a:cxnLst/>
              <a:rect l="l" t="t" r="r" b="b"/>
              <a:pathLst>
                <a:path w="1691" h="1593" fill="none" extrusionOk="0">
                  <a:moveTo>
                    <a:pt x="435" y="345"/>
                  </a:moveTo>
                  <a:cubicBezTo>
                    <a:pt x="304" y="534"/>
                    <a:pt x="279" y="624"/>
                    <a:pt x="205" y="698"/>
                  </a:cubicBezTo>
                  <a:cubicBezTo>
                    <a:pt x="131" y="772"/>
                    <a:pt x="90" y="715"/>
                    <a:pt x="41" y="821"/>
                  </a:cubicBezTo>
                  <a:cubicBezTo>
                    <a:pt x="0" y="928"/>
                    <a:pt x="0" y="969"/>
                    <a:pt x="99" y="1076"/>
                  </a:cubicBezTo>
                  <a:cubicBezTo>
                    <a:pt x="205" y="1182"/>
                    <a:pt x="99" y="1174"/>
                    <a:pt x="238" y="1322"/>
                  </a:cubicBezTo>
                  <a:cubicBezTo>
                    <a:pt x="369" y="1462"/>
                    <a:pt x="534" y="1593"/>
                    <a:pt x="632" y="1585"/>
                  </a:cubicBezTo>
                  <a:cubicBezTo>
                    <a:pt x="731" y="1576"/>
                    <a:pt x="788" y="1338"/>
                    <a:pt x="928" y="1256"/>
                  </a:cubicBezTo>
                  <a:cubicBezTo>
                    <a:pt x="1067" y="1166"/>
                    <a:pt x="1527" y="1182"/>
                    <a:pt x="1568" y="1125"/>
                  </a:cubicBezTo>
                  <a:cubicBezTo>
                    <a:pt x="1617" y="1059"/>
                    <a:pt x="1461" y="1018"/>
                    <a:pt x="1494" y="920"/>
                  </a:cubicBezTo>
                  <a:cubicBezTo>
                    <a:pt x="1535" y="813"/>
                    <a:pt x="1691" y="731"/>
                    <a:pt x="1683" y="600"/>
                  </a:cubicBezTo>
                  <a:cubicBezTo>
                    <a:pt x="1674" y="468"/>
                    <a:pt x="1502" y="337"/>
                    <a:pt x="1404" y="272"/>
                  </a:cubicBezTo>
                  <a:cubicBezTo>
                    <a:pt x="1305" y="206"/>
                    <a:pt x="1330" y="99"/>
                    <a:pt x="1157" y="50"/>
                  </a:cubicBezTo>
                  <a:cubicBezTo>
                    <a:pt x="985" y="1"/>
                    <a:pt x="788" y="132"/>
                    <a:pt x="673" y="214"/>
                  </a:cubicBezTo>
                  <a:cubicBezTo>
                    <a:pt x="558" y="288"/>
                    <a:pt x="476" y="304"/>
                    <a:pt x="435" y="3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74"/>
            <p:cNvSpPr/>
            <p:nvPr/>
          </p:nvSpPr>
          <p:spPr>
            <a:xfrm>
              <a:off x="2167525" y="2918200"/>
              <a:ext cx="227950" cy="330550"/>
            </a:xfrm>
            <a:custGeom>
              <a:avLst/>
              <a:gdLst/>
              <a:ahLst/>
              <a:cxnLst/>
              <a:rect l="l" t="t" r="r" b="b"/>
              <a:pathLst>
                <a:path w="9118" h="13222" extrusionOk="0">
                  <a:moveTo>
                    <a:pt x="7895" y="13222"/>
                  </a:moveTo>
                  <a:cubicBezTo>
                    <a:pt x="7829" y="13148"/>
                    <a:pt x="7714" y="13082"/>
                    <a:pt x="7641" y="13016"/>
                  </a:cubicBezTo>
                  <a:cubicBezTo>
                    <a:pt x="7575" y="12951"/>
                    <a:pt x="7550" y="12918"/>
                    <a:pt x="7452" y="12877"/>
                  </a:cubicBezTo>
                  <a:cubicBezTo>
                    <a:pt x="7345" y="12844"/>
                    <a:pt x="7214" y="12869"/>
                    <a:pt x="7206" y="12770"/>
                  </a:cubicBezTo>
                  <a:cubicBezTo>
                    <a:pt x="7197" y="12664"/>
                    <a:pt x="7189" y="12516"/>
                    <a:pt x="7148" y="12467"/>
                  </a:cubicBezTo>
                  <a:cubicBezTo>
                    <a:pt x="7099" y="12409"/>
                    <a:pt x="6705" y="12138"/>
                    <a:pt x="6475" y="12023"/>
                  </a:cubicBezTo>
                  <a:cubicBezTo>
                    <a:pt x="6245" y="11900"/>
                    <a:pt x="6016" y="11958"/>
                    <a:pt x="5761" y="11777"/>
                  </a:cubicBezTo>
                  <a:cubicBezTo>
                    <a:pt x="5515" y="11597"/>
                    <a:pt x="5474" y="11572"/>
                    <a:pt x="5285" y="11465"/>
                  </a:cubicBezTo>
                  <a:cubicBezTo>
                    <a:pt x="5096" y="11367"/>
                    <a:pt x="4678" y="11318"/>
                    <a:pt x="4530" y="11113"/>
                  </a:cubicBezTo>
                  <a:cubicBezTo>
                    <a:pt x="4374" y="10899"/>
                    <a:pt x="4456" y="10834"/>
                    <a:pt x="4251" y="10686"/>
                  </a:cubicBezTo>
                  <a:cubicBezTo>
                    <a:pt x="4038" y="10546"/>
                    <a:pt x="4021" y="10661"/>
                    <a:pt x="3915" y="10505"/>
                  </a:cubicBezTo>
                  <a:cubicBezTo>
                    <a:pt x="3816" y="10349"/>
                    <a:pt x="3849" y="10300"/>
                    <a:pt x="3767" y="10185"/>
                  </a:cubicBezTo>
                  <a:cubicBezTo>
                    <a:pt x="3677" y="10070"/>
                    <a:pt x="3504" y="10111"/>
                    <a:pt x="3595" y="9955"/>
                  </a:cubicBezTo>
                  <a:cubicBezTo>
                    <a:pt x="3677" y="9791"/>
                    <a:pt x="3742" y="9865"/>
                    <a:pt x="3742" y="9742"/>
                  </a:cubicBezTo>
                  <a:cubicBezTo>
                    <a:pt x="3734" y="9619"/>
                    <a:pt x="3808" y="9668"/>
                    <a:pt x="3701" y="9504"/>
                  </a:cubicBezTo>
                  <a:cubicBezTo>
                    <a:pt x="3603" y="9340"/>
                    <a:pt x="3102" y="8733"/>
                    <a:pt x="3110" y="8610"/>
                  </a:cubicBezTo>
                  <a:cubicBezTo>
                    <a:pt x="3110" y="8495"/>
                    <a:pt x="3151" y="8396"/>
                    <a:pt x="3086" y="8330"/>
                  </a:cubicBezTo>
                  <a:cubicBezTo>
                    <a:pt x="3012" y="8273"/>
                    <a:pt x="2708" y="8224"/>
                    <a:pt x="2692" y="8060"/>
                  </a:cubicBezTo>
                  <a:cubicBezTo>
                    <a:pt x="2675" y="7896"/>
                    <a:pt x="2758" y="7879"/>
                    <a:pt x="2692" y="7748"/>
                  </a:cubicBezTo>
                  <a:cubicBezTo>
                    <a:pt x="2626" y="7608"/>
                    <a:pt x="2503" y="7534"/>
                    <a:pt x="2405" y="7296"/>
                  </a:cubicBezTo>
                  <a:cubicBezTo>
                    <a:pt x="2298" y="7050"/>
                    <a:pt x="2331" y="6985"/>
                    <a:pt x="2249" y="6820"/>
                  </a:cubicBezTo>
                  <a:cubicBezTo>
                    <a:pt x="2167" y="6656"/>
                    <a:pt x="2060" y="6615"/>
                    <a:pt x="1994" y="6468"/>
                  </a:cubicBezTo>
                  <a:cubicBezTo>
                    <a:pt x="1937" y="6320"/>
                    <a:pt x="1871" y="6033"/>
                    <a:pt x="1756" y="5860"/>
                  </a:cubicBezTo>
                  <a:cubicBezTo>
                    <a:pt x="1641" y="5696"/>
                    <a:pt x="1551" y="5680"/>
                    <a:pt x="1453" y="5516"/>
                  </a:cubicBezTo>
                  <a:cubicBezTo>
                    <a:pt x="1354" y="5343"/>
                    <a:pt x="1428" y="5302"/>
                    <a:pt x="1313" y="5130"/>
                  </a:cubicBezTo>
                  <a:cubicBezTo>
                    <a:pt x="1206" y="4949"/>
                    <a:pt x="1124" y="4851"/>
                    <a:pt x="1009" y="4769"/>
                  </a:cubicBezTo>
                  <a:cubicBezTo>
                    <a:pt x="886" y="4687"/>
                    <a:pt x="747" y="4629"/>
                    <a:pt x="632" y="4506"/>
                  </a:cubicBezTo>
                  <a:cubicBezTo>
                    <a:pt x="525" y="4383"/>
                    <a:pt x="115" y="4416"/>
                    <a:pt x="156" y="4285"/>
                  </a:cubicBezTo>
                  <a:cubicBezTo>
                    <a:pt x="197" y="4153"/>
                    <a:pt x="394" y="4203"/>
                    <a:pt x="402" y="4014"/>
                  </a:cubicBezTo>
                  <a:cubicBezTo>
                    <a:pt x="402" y="3833"/>
                    <a:pt x="107" y="3423"/>
                    <a:pt x="82" y="3292"/>
                  </a:cubicBezTo>
                  <a:cubicBezTo>
                    <a:pt x="49" y="3160"/>
                    <a:pt x="0" y="3103"/>
                    <a:pt x="74" y="2988"/>
                  </a:cubicBezTo>
                  <a:cubicBezTo>
                    <a:pt x="140" y="2865"/>
                    <a:pt x="575" y="2438"/>
                    <a:pt x="640" y="2397"/>
                  </a:cubicBezTo>
                  <a:cubicBezTo>
                    <a:pt x="665" y="2389"/>
                    <a:pt x="706" y="2372"/>
                    <a:pt x="755" y="2348"/>
                  </a:cubicBezTo>
                  <a:cubicBezTo>
                    <a:pt x="780" y="2413"/>
                    <a:pt x="804" y="2496"/>
                    <a:pt x="821" y="2553"/>
                  </a:cubicBezTo>
                  <a:cubicBezTo>
                    <a:pt x="837" y="2619"/>
                    <a:pt x="845" y="2660"/>
                    <a:pt x="845" y="2660"/>
                  </a:cubicBezTo>
                  <a:cubicBezTo>
                    <a:pt x="845" y="2660"/>
                    <a:pt x="821" y="2668"/>
                    <a:pt x="796" y="2676"/>
                  </a:cubicBezTo>
                  <a:cubicBezTo>
                    <a:pt x="739" y="2701"/>
                    <a:pt x="673" y="2725"/>
                    <a:pt x="648" y="2766"/>
                  </a:cubicBezTo>
                  <a:cubicBezTo>
                    <a:pt x="640" y="2783"/>
                    <a:pt x="632" y="2807"/>
                    <a:pt x="624" y="2840"/>
                  </a:cubicBezTo>
                  <a:cubicBezTo>
                    <a:pt x="616" y="2889"/>
                    <a:pt x="616" y="2947"/>
                    <a:pt x="616" y="2996"/>
                  </a:cubicBezTo>
                  <a:cubicBezTo>
                    <a:pt x="616" y="3054"/>
                    <a:pt x="632" y="3103"/>
                    <a:pt x="665" y="3119"/>
                  </a:cubicBezTo>
                  <a:lnTo>
                    <a:pt x="665" y="3119"/>
                  </a:lnTo>
                  <a:cubicBezTo>
                    <a:pt x="665" y="3119"/>
                    <a:pt x="673" y="3127"/>
                    <a:pt x="681" y="3127"/>
                  </a:cubicBezTo>
                  <a:cubicBezTo>
                    <a:pt x="689" y="3127"/>
                    <a:pt x="698" y="3127"/>
                    <a:pt x="706" y="3136"/>
                  </a:cubicBezTo>
                  <a:cubicBezTo>
                    <a:pt x="755" y="3152"/>
                    <a:pt x="788" y="3160"/>
                    <a:pt x="837" y="3103"/>
                  </a:cubicBezTo>
                  <a:cubicBezTo>
                    <a:pt x="854" y="3078"/>
                    <a:pt x="870" y="3062"/>
                    <a:pt x="878" y="3045"/>
                  </a:cubicBezTo>
                  <a:cubicBezTo>
                    <a:pt x="903" y="3013"/>
                    <a:pt x="919" y="2988"/>
                    <a:pt x="952" y="2988"/>
                  </a:cubicBezTo>
                  <a:cubicBezTo>
                    <a:pt x="977" y="2988"/>
                    <a:pt x="1018" y="2996"/>
                    <a:pt x="1059" y="3021"/>
                  </a:cubicBezTo>
                  <a:cubicBezTo>
                    <a:pt x="1124" y="3045"/>
                    <a:pt x="1198" y="3078"/>
                    <a:pt x="1231" y="3103"/>
                  </a:cubicBezTo>
                  <a:cubicBezTo>
                    <a:pt x="1264" y="3127"/>
                    <a:pt x="1330" y="3210"/>
                    <a:pt x="1387" y="3292"/>
                  </a:cubicBezTo>
                  <a:cubicBezTo>
                    <a:pt x="1428" y="3341"/>
                    <a:pt x="1469" y="3398"/>
                    <a:pt x="1494" y="3423"/>
                  </a:cubicBezTo>
                  <a:lnTo>
                    <a:pt x="1494" y="3423"/>
                  </a:lnTo>
                  <a:cubicBezTo>
                    <a:pt x="1527" y="3456"/>
                    <a:pt x="1559" y="3480"/>
                    <a:pt x="1592" y="3497"/>
                  </a:cubicBezTo>
                  <a:cubicBezTo>
                    <a:pt x="1625" y="3521"/>
                    <a:pt x="1666" y="3530"/>
                    <a:pt x="1707" y="3513"/>
                  </a:cubicBezTo>
                  <a:cubicBezTo>
                    <a:pt x="1748" y="3505"/>
                    <a:pt x="1847" y="3439"/>
                    <a:pt x="1920" y="3365"/>
                  </a:cubicBezTo>
                  <a:cubicBezTo>
                    <a:pt x="1978" y="3308"/>
                    <a:pt x="2027" y="3242"/>
                    <a:pt x="2044" y="3185"/>
                  </a:cubicBezTo>
                  <a:cubicBezTo>
                    <a:pt x="2052" y="3152"/>
                    <a:pt x="2060" y="3086"/>
                    <a:pt x="2076" y="3004"/>
                  </a:cubicBezTo>
                  <a:lnTo>
                    <a:pt x="2076" y="3004"/>
                  </a:lnTo>
                  <a:cubicBezTo>
                    <a:pt x="2101" y="2799"/>
                    <a:pt x="2150" y="2512"/>
                    <a:pt x="2183" y="2487"/>
                  </a:cubicBezTo>
                  <a:cubicBezTo>
                    <a:pt x="2199" y="2471"/>
                    <a:pt x="2224" y="2471"/>
                    <a:pt x="2257" y="2471"/>
                  </a:cubicBezTo>
                  <a:cubicBezTo>
                    <a:pt x="2314" y="2471"/>
                    <a:pt x="2372" y="2471"/>
                    <a:pt x="2405" y="2405"/>
                  </a:cubicBezTo>
                  <a:cubicBezTo>
                    <a:pt x="2421" y="2364"/>
                    <a:pt x="2429" y="2340"/>
                    <a:pt x="2437" y="2315"/>
                  </a:cubicBezTo>
                  <a:cubicBezTo>
                    <a:pt x="2446" y="2274"/>
                    <a:pt x="2454" y="2249"/>
                    <a:pt x="2487" y="2192"/>
                  </a:cubicBezTo>
                  <a:cubicBezTo>
                    <a:pt x="2520" y="2151"/>
                    <a:pt x="2536" y="2126"/>
                    <a:pt x="2561" y="2102"/>
                  </a:cubicBezTo>
                  <a:cubicBezTo>
                    <a:pt x="2585" y="2077"/>
                    <a:pt x="2618" y="2061"/>
                    <a:pt x="2659" y="2036"/>
                  </a:cubicBezTo>
                  <a:cubicBezTo>
                    <a:pt x="2684" y="2020"/>
                    <a:pt x="2782" y="1995"/>
                    <a:pt x="2897" y="1962"/>
                  </a:cubicBezTo>
                  <a:cubicBezTo>
                    <a:pt x="3110" y="1913"/>
                    <a:pt x="3381" y="1847"/>
                    <a:pt x="3455" y="1765"/>
                  </a:cubicBezTo>
                  <a:cubicBezTo>
                    <a:pt x="3480" y="1732"/>
                    <a:pt x="3586" y="1626"/>
                    <a:pt x="3718" y="1486"/>
                  </a:cubicBezTo>
                  <a:cubicBezTo>
                    <a:pt x="4030" y="1158"/>
                    <a:pt x="4506" y="674"/>
                    <a:pt x="4497" y="592"/>
                  </a:cubicBezTo>
                  <a:cubicBezTo>
                    <a:pt x="4497" y="575"/>
                    <a:pt x="4497" y="559"/>
                    <a:pt x="4497" y="542"/>
                  </a:cubicBezTo>
                  <a:cubicBezTo>
                    <a:pt x="4489" y="468"/>
                    <a:pt x="4489" y="419"/>
                    <a:pt x="4423" y="362"/>
                  </a:cubicBezTo>
                  <a:cubicBezTo>
                    <a:pt x="4382" y="329"/>
                    <a:pt x="4333" y="280"/>
                    <a:pt x="4284" y="230"/>
                  </a:cubicBezTo>
                  <a:cubicBezTo>
                    <a:pt x="4251" y="189"/>
                    <a:pt x="4218" y="157"/>
                    <a:pt x="4218" y="140"/>
                  </a:cubicBezTo>
                  <a:cubicBezTo>
                    <a:pt x="4218" y="116"/>
                    <a:pt x="4235" y="50"/>
                    <a:pt x="4243" y="1"/>
                  </a:cubicBezTo>
                  <a:cubicBezTo>
                    <a:pt x="4251" y="1"/>
                    <a:pt x="4251" y="1"/>
                    <a:pt x="4259" y="1"/>
                  </a:cubicBezTo>
                  <a:cubicBezTo>
                    <a:pt x="4292" y="25"/>
                    <a:pt x="4366" y="42"/>
                    <a:pt x="4440" y="50"/>
                  </a:cubicBezTo>
                  <a:cubicBezTo>
                    <a:pt x="4530" y="66"/>
                    <a:pt x="4629" y="75"/>
                    <a:pt x="4686" y="75"/>
                  </a:cubicBezTo>
                  <a:cubicBezTo>
                    <a:pt x="4744" y="75"/>
                    <a:pt x="4842" y="157"/>
                    <a:pt x="4924" y="222"/>
                  </a:cubicBezTo>
                  <a:cubicBezTo>
                    <a:pt x="4973" y="255"/>
                    <a:pt x="5023" y="296"/>
                    <a:pt x="5055" y="313"/>
                  </a:cubicBezTo>
                  <a:cubicBezTo>
                    <a:pt x="5096" y="337"/>
                    <a:pt x="5105" y="403"/>
                    <a:pt x="5105" y="468"/>
                  </a:cubicBezTo>
                  <a:cubicBezTo>
                    <a:pt x="5105" y="526"/>
                    <a:pt x="5105" y="592"/>
                    <a:pt x="5129" y="649"/>
                  </a:cubicBezTo>
                  <a:cubicBezTo>
                    <a:pt x="5162" y="747"/>
                    <a:pt x="5269" y="780"/>
                    <a:pt x="5384" y="821"/>
                  </a:cubicBezTo>
                  <a:cubicBezTo>
                    <a:pt x="5449" y="838"/>
                    <a:pt x="5523" y="862"/>
                    <a:pt x="5589" y="903"/>
                  </a:cubicBezTo>
                  <a:cubicBezTo>
                    <a:pt x="5720" y="969"/>
                    <a:pt x="5696" y="1109"/>
                    <a:pt x="5679" y="1182"/>
                  </a:cubicBezTo>
                  <a:lnTo>
                    <a:pt x="5679" y="1182"/>
                  </a:lnTo>
                  <a:cubicBezTo>
                    <a:pt x="5679" y="1207"/>
                    <a:pt x="5671" y="1232"/>
                    <a:pt x="5671" y="1248"/>
                  </a:cubicBezTo>
                  <a:cubicBezTo>
                    <a:pt x="5679" y="1322"/>
                    <a:pt x="5786" y="1314"/>
                    <a:pt x="5884" y="1306"/>
                  </a:cubicBezTo>
                  <a:cubicBezTo>
                    <a:pt x="5917" y="1306"/>
                    <a:pt x="5958" y="1306"/>
                    <a:pt x="5983" y="1306"/>
                  </a:cubicBezTo>
                  <a:cubicBezTo>
                    <a:pt x="6040" y="1306"/>
                    <a:pt x="6114" y="1708"/>
                    <a:pt x="6114" y="1708"/>
                  </a:cubicBezTo>
                  <a:lnTo>
                    <a:pt x="6122" y="1749"/>
                  </a:lnTo>
                  <a:lnTo>
                    <a:pt x="6155" y="1741"/>
                  </a:lnTo>
                  <a:cubicBezTo>
                    <a:pt x="6155" y="1741"/>
                    <a:pt x="6368" y="1675"/>
                    <a:pt x="6410" y="1675"/>
                  </a:cubicBezTo>
                  <a:cubicBezTo>
                    <a:pt x="6426" y="1675"/>
                    <a:pt x="6467" y="1683"/>
                    <a:pt x="6516" y="1699"/>
                  </a:cubicBezTo>
                  <a:cubicBezTo>
                    <a:pt x="6615" y="1716"/>
                    <a:pt x="6746" y="1741"/>
                    <a:pt x="6795" y="1724"/>
                  </a:cubicBezTo>
                  <a:cubicBezTo>
                    <a:pt x="6836" y="1699"/>
                    <a:pt x="6877" y="1617"/>
                    <a:pt x="6894" y="1576"/>
                  </a:cubicBezTo>
                  <a:cubicBezTo>
                    <a:pt x="6959" y="1593"/>
                    <a:pt x="7115" y="1642"/>
                    <a:pt x="7148" y="1667"/>
                  </a:cubicBezTo>
                  <a:cubicBezTo>
                    <a:pt x="7197" y="1699"/>
                    <a:pt x="7304" y="1650"/>
                    <a:pt x="7386" y="1609"/>
                  </a:cubicBezTo>
                  <a:cubicBezTo>
                    <a:pt x="7435" y="1585"/>
                    <a:pt x="7476" y="1568"/>
                    <a:pt x="7501" y="1560"/>
                  </a:cubicBezTo>
                  <a:cubicBezTo>
                    <a:pt x="7526" y="1560"/>
                    <a:pt x="7657" y="1617"/>
                    <a:pt x="7796" y="1691"/>
                  </a:cubicBezTo>
                  <a:cubicBezTo>
                    <a:pt x="7944" y="1773"/>
                    <a:pt x="8092" y="1855"/>
                    <a:pt x="8117" y="1888"/>
                  </a:cubicBezTo>
                  <a:cubicBezTo>
                    <a:pt x="8125" y="1896"/>
                    <a:pt x="8018" y="2052"/>
                    <a:pt x="7920" y="2208"/>
                  </a:cubicBezTo>
                  <a:cubicBezTo>
                    <a:pt x="7813" y="2356"/>
                    <a:pt x="7706" y="2512"/>
                    <a:pt x="7714" y="2578"/>
                  </a:cubicBezTo>
                  <a:cubicBezTo>
                    <a:pt x="7723" y="2643"/>
                    <a:pt x="7772" y="2651"/>
                    <a:pt x="7837" y="2651"/>
                  </a:cubicBezTo>
                  <a:cubicBezTo>
                    <a:pt x="7862" y="2651"/>
                    <a:pt x="7879" y="2643"/>
                    <a:pt x="7903" y="2643"/>
                  </a:cubicBezTo>
                  <a:cubicBezTo>
                    <a:pt x="7952" y="2635"/>
                    <a:pt x="7993" y="2627"/>
                    <a:pt x="8010" y="2635"/>
                  </a:cubicBezTo>
                  <a:cubicBezTo>
                    <a:pt x="8034" y="2660"/>
                    <a:pt x="8084" y="2717"/>
                    <a:pt x="8125" y="2775"/>
                  </a:cubicBezTo>
                  <a:cubicBezTo>
                    <a:pt x="8158" y="2832"/>
                    <a:pt x="8190" y="2881"/>
                    <a:pt x="8207" y="2914"/>
                  </a:cubicBezTo>
                  <a:cubicBezTo>
                    <a:pt x="8207" y="2939"/>
                    <a:pt x="8199" y="2955"/>
                    <a:pt x="8199" y="2963"/>
                  </a:cubicBezTo>
                  <a:cubicBezTo>
                    <a:pt x="8199" y="2972"/>
                    <a:pt x="8166" y="2972"/>
                    <a:pt x="8141" y="2972"/>
                  </a:cubicBezTo>
                  <a:cubicBezTo>
                    <a:pt x="8100" y="2972"/>
                    <a:pt x="8059" y="2963"/>
                    <a:pt x="8034" y="2955"/>
                  </a:cubicBezTo>
                  <a:cubicBezTo>
                    <a:pt x="8034" y="2955"/>
                    <a:pt x="8026" y="2947"/>
                    <a:pt x="8026" y="2930"/>
                  </a:cubicBezTo>
                  <a:lnTo>
                    <a:pt x="8026" y="2930"/>
                  </a:lnTo>
                  <a:cubicBezTo>
                    <a:pt x="8018" y="2898"/>
                    <a:pt x="8010" y="2857"/>
                    <a:pt x="7961" y="2848"/>
                  </a:cubicBezTo>
                  <a:cubicBezTo>
                    <a:pt x="7928" y="2840"/>
                    <a:pt x="7870" y="2832"/>
                    <a:pt x="7821" y="2832"/>
                  </a:cubicBezTo>
                  <a:cubicBezTo>
                    <a:pt x="7780" y="2832"/>
                    <a:pt x="7739" y="2832"/>
                    <a:pt x="7714" y="2848"/>
                  </a:cubicBezTo>
                  <a:cubicBezTo>
                    <a:pt x="7698" y="2857"/>
                    <a:pt x="7682" y="2873"/>
                    <a:pt x="7665" y="2898"/>
                  </a:cubicBezTo>
                  <a:cubicBezTo>
                    <a:pt x="7624" y="2947"/>
                    <a:pt x="7575" y="3004"/>
                    <a:pt x="7534" y="3004"/>
                  </a:cubicBezTo>
                  <a:cubicBezTo>
                    <a:pt x="7509" y="3004"/>
                    <a:pt x="7476" y="3004"/>
                    <a:pt x="7444" y="3004"/>
                  </a:cubicBezTo>
                  <a:cubicBezTo>
                    <a:pt x="7378" y="3004"/>
                    <a:pt x="7304" y="3004"/>
                    <a:pt x="7263" y="3021"/>
                  </a:cubicBezTo>
                  <a:cubicBezTo>
                    <a:pt x="7247" y="3021"/>
                    <a:pt x="7230" y="3029"/>
                    <a:pt x="7214" y="3037"/>
                  </a:cubicBezTo>
                  <a:lnTo>
                    <a:pt x="7214" y="3037"/>
                  </a:lnTo>
                  <a:cubicBezTo>
                    <a:pt x="7181" y="3062"/>
                    <a:pt x="7140" y="3086"/>
                    <a:pt x="7074" y="3086"/>
                  </a:cubicBezTo>
                  <a:cubicBezTo>
                    <a:pt x="7017" y="3086"/>
                    <a:pt x="6959" y="3095"/>
                    <a:pt x="6918" y="3103"/>
                  </a:cubicBezTo>
                  <a:cubicBezTo>
                    <a:pt x="6861" y="3119"/>
                    <a:pt x="6812" y="3136"/>
                    <a:pt x="6787" y="3160"/>
                  </a:cubicBezTo>
                  <a:cubicBezTo>
                    <a:pt x="6771" y="3168"/>
                    <a:pt x="6713" y="3201"/>
                    <a:pt x="6631" y="3251"/>
                  </a:cubicBezTo>
                  <a:cubicBezTo>
                    <a:pt x="6442" y="3357"/>
                    <a:pt x="6155" y="3530"/>
                    <a:pt x="6122" y="3571"/>
                  </a:cubicBezTo>
                  <a:cubicBezTo>
                    <a:pt x="6098" y="3603"/>
                    <a:pt x="6073" y="3743"/>
                    <a:pt x="6057" y="3858"/>
                  </a:cubicBezTo>
                  <a:cubicBezTo>
                    <a:pt x="6040" y="3932"/>
                    <a:pt x="6032" y="3989"/>
                    <a:pt x="6024" y="4022"/>
                  </a:cubicBezTo>
                  <a:cubicBezTo>
                    <a:pt x="6016" y="4063"/>
                    <a:pt x="5983" y="4112"/>
                    <a:pt x="5950" y="4161"/>
                  </a:cubicBezTo>
                  <a:lnTo>
                    <a:pt x="5950" y="4161"/>
                  </a:lnTo>
                  <a:cubicBezTo>
                    <a:pt x="5917" y="4219"/>
                    <a:pt x="5884" y="4268"/>
                    <a:pt x="5884" y="4309"/>
                  </a:cubicBezTo>
                  <a:cubicBezTo>
                    <a:pt x="5876" y="4350"/>
                    <a:pt x="5901" y="4416"/>
                    <a:pt x="5917" y="4465"/>
                  </a:cubicBezTo>
                  <a:cubicBezTo>
                    <a:pt x="5925" y="4490"/>
                    <a:pt x="5934" y="4514"/>
                    <a:pt x="5934" y="4523"/>
                  </a:cubicBezTo>
                  <a:cubicBezTo>
                    <a:pt x="5934" y="4523"/>
                    <a:pt x="5851" y="4564"/>
                    <a:pt x="5761" y="4621"/>
                  </a:cubicBezTo>
                  <a:cubicBezTo>
                    <a:pt x="5671" y="4678"/>
                    <a:pt x="5581" y="4736"/>
                    <a:pt x="5556" y="4769"/>
                  </a:cubicBezTo>
                  <a:cubicBezTo>
                    <a:pt x="5540" y="4793"/>
                    <a:pt x="5507" y="4851"/>
                    <a:pt x="5490" y="4892"/>
                  </a:cubicBezTo>
                  <a:cubicBezTo>
                    <a:pt x="5458" y="4949"/>
                    <a:pt x="5441" y="5007"/>
                    <a:pt x="5441" y="5023"/>
                  </a:cubicBezTo>
                  <a:cubicBezTo>
                    <a:pt x="5441" y="5048"/>
                    <a:pt x="5449" y="5072"/>
                    <a:pt x="5466" y="5097"/>
                  </a:cubicBezTo>
                  <a:lnTo>
                    <a:pt x="5466" y="5097"/>
                  </a:lnTo>
                  <a:cubicBezTo>
                    <a:pt x="5474" y="5113"/>
                    <a:pt x="5482" y="5138"/>
                    <a:pt x="5490" y="5163"/>
                  </a:cubicBezTo>
                  <a:lnTo>
                    <a:pt x="5490" y="5163"/>
                  </a:lnTo>
                  <a:cubicBezTo>
                    <a:pt x="5490" y="5163"/>
                    <a:pt x="5458" y="5179"/>
                    <a:pt x="5425" y="5196"/>
                  </a:cubicBezTo>
                  <a:cubicBezTo>
                    <a:pt x="5375" y="5220"/>
                    <a:pt x="5318" y="5253"/>
                    <a:pt x="5326" y="5302"/>
                  </a:cubicBezTo>
                  <a:cubicBezTo>
                    <a:pt x="5326" y="5351"/>
                    <a:pt x="5375" y="5392"/>
                    <a:pt x="5425" y="5434"/>
                  </a:cubicBezTo>
                  <a:cubicBezTo>
                    <a:pt x="5458" y="5466"/>
                    <a:pt x="5490" y="5499"/>
                    <a:pt x="5507" y="5524"/>
                  </a:cubicBezTo>
                  <a:cubicBezTo>
                    <a:pt x="5515" y="5540"/>
                    <a:pt x="5531" y="5598"/>
                    <a:pt x="5548" y="5663"/>
                  </a:cubicBezTo>
                  <a:cubicBezTo>
                    <a:pt x="5581" y="5778"/>
                    <a:pt x="5622" y="5918"/>
                    <a:pt x="5679" y="5992"/>
                  </a:cubicBezTo>
                  <a:cubicBezTo>
                    <a:pt x="5704" y="6016"/>
                    <a:pt x="5745" y="6057"/>
                    <a:pt x="5794" y="6106"/>
                  </a:cubicBezTo>
                  <a:cubicBezTo>
                    <a:pt x="5909" y="6230"/>
                    <a:pt x="6065" y="6394"/>
                    <a:pt x="6065" y="6435"/>
                  </a:cubicBezTo>
                  <a:cubicBezTo>
                    <a:pt x="6065" y="6451"/>
                    <a:pt x="6024" y="6492"/>
                    <a:pt x="5983" y="6533"/>
                  </a:cubicBezTo>
                  <a:cubicBezTo>
                    <a:pt x="5925" y="6591"/>
                    <a:pt x="5876" y="6648"/>
                    <a:pt x="5901" y="6697"/>
                  </a:cubicBezTo>
                  <a:cubicBezTo>
                    <a:pt x="5925" y="6738"/>
                    <a:pt x="6089" y="6755"/>
                    <a:pt x="6254" y="6763"/>
                  </a:cubicBezTo>
                  <a:cubicBezTo>
                    <a:pt x="6385" y="6771"/>
                    <a:pt x="6508" y="6779"/>
                    <a:pt x="6516" y="6788"/>
                  </a:cubicBezTo>
                  <a:cubicBezTo>
                    <a:pt x="6533" y="6812"/>
                    <a:pt x="6549" y="6837"/>
                    <a:pt x="6557" y="6861"/>
                  </a:cubicBezTo>
                  <a:cubicBezTo>
                    <a:pt x="6574" y="6886"/>
                    <a:pt x="6582" y="6903"/>
                    <a:pt x="6582" y="6927"/>
                  </a:cubicBezTo>
                  <a:cubicBezTo>
                    <a:pt x="6582" y="6968"/>
                    <a:pt x="6598" y="6985"/>
                    <a:pt x="6606" y="7001"/>
                  </a:cubicBezTo>
                  <a:cubicBezTo>
                    <a:pt x="6606" y="7009"/>
                    <a:pt x="6615" y="7017"/>
                    <a:pt x="6615" y="7034"/>
                  </a:cubicBezTo>
                  <a:cubicBezTo>
                    <a:pt x="6615" y="7034"/>
                    <a:pt x="6615" y="7042"/>
                    <a:pt x="6615" y="7058"/>
                  </a:cubicBezTo>
                  <a:cubicBezTo>
                    <a:pt x="6606" y="7067"/>
                    <a:pt x="6606" y="7075"/>
                    <a:pt x="6606" y="7091"/>
                  </a:cubicBezTo>
                  <a:cubicBezTo>
                    <a:pt x="6606" y="7132"/>
                    <a:pt x="6623" y="7173"/>
                    <a:pt x="6697" y="7173"/>
                  </a:cubicBezTo>
                  <a:cubicBezTo>
                    <a:pt x="6754" y="7173"/>
                    <a:pt x="6959" y="7165"/>
                    <a:pt x="7115" y="7157"/>
                  </a:cubicBezTo>
                  <a:cubicBezTo>
                    <a:pt x="7206" y="7149"/>
                    <a:pt x="7271" y="7149"/>
                    <a:pt x="7288" y="7149"/>
                  </a:cubicBezTo>
                  <a:cubicBezTo>
                    <a:pt x="7312" y="7149"/>
                    <a:pt x="7419" y="7067"/>
                    <a:pt x="7526" y="6968"/>
                  </a:cubicBezTo>
                  <a:lnTo>
                    <a:pt x="7526" y="6968"/>
                  </a:lnTo>
                  <a:cubicBezTo>
                    <a:pt x="7641" y="6878"/>
                    <a:pt x="7772" y="6771"/>
                    <a:pt x="7821" y="6738"/>
                  </a:cubicBezTo>
                  <a:cubicBezTo>
                    <a:pt x="7813" y="6747"/>
                    <a:pt x="7813" y="6755"/>
                    <a:pt x="7813" y="6763"/>
                  </a:cubicBezTo>
                  <a:cubicBezTo>
                    <a:pt x="7788" y="6812"/>
                    <a:pt x="7764" y="6878"/>
                    <a:pt x="7788" y="6935"/>
                  </a:cubicBezTo>
                  <a:cubicBezTo>
                    <a:pt x="7805" y="6968"/>
                    <a:pt x="7780" y="6993"/>
                    <a:pt x="7764" y="7017"/>
                  </a:cubicBezTo>
                  <a:lnTo>
                    <a:pt x="7764" y="7017"/>
                  </a:lnTo>
                  <a:cubicBezTo>
                    <a:pt x="7747" y="7050"/>
                    <a:pt x="7723" y="7083"/>
                    <a:pt x="7723" y="7124"/>
                  </a:cubicBezTo>
                  <a:cubicBezTo>
                    <a:pt x="7731" y="7149"/>
                    <a:pt x="7723" y="7231"/>
                    <a:pt x="7723" y="7321"/>
                  </a:cubicBezTo>
                  <a:cubicBezTo>
                    <a:pt x="7723" y="7543"/>
                    <a:pt x="7714" y="7838"/>
                    <a:pt x="7739" y="7871"/>
                  </a:cubicBezTo>
                  <a:cubicBezTo>
                    <a:pt x="7755" y="7887"/>
                    <a:pt x="7813" y="7928"/>
                    <a:pt x="7879" y="7945"/>
                  </a:cubicBezTo>
                  <a:cubicBezTo>
                    <a:pt x="7920" y="7961"/>
                    <a:pt x="7961" y="7961"/>
                    <a:pt x="8002" y="7937"/>
                  </a:cubicBezTo>
                  <a:cubicBezTo>
                    <a:pt x="8018" y="7928"/>
                    <a:pt x="8043" y="7912"/>
                    <a:pt x="8059" y="7904"/>
                  </a:cubicBezTo>
                  <a:cubicBezTo>
                    <a:pt x="8100" y="7871"/>
                    <a:pt x="8149" y="7846"/>
                    <a:pt x="8215" y="7838"/>
                  </a:cubicBezTo>
                  <a:cubicBezTo>
                    <a:pt x="8256" y="7830"/>
                    <a:pt x="8264" y="7838"/>
                    <a:pt x="8281" y="7846"/>
                  </a:cubicBezTo>
                  <a:cubicBezTo>
                    <a:pt x="8305" y="7854"/>
                    <a:pt x="8330" y="7871"/>
                    <a:pt x="8387" y="7871"/>
                  </a:cubicBezTo>
                  <a:cubicBezTo>
                    <a:pt x="8412" y="7871"/>
                    <a:pt x="8445" y="7871"/>
                    <a:pt x="8461" y="7871"/>
                  </a:cubicBezTo>
                  <a:cubicBezTo>
                    <a:pt x="8502" y="7863"/>
                    <a:pt x="8527" y="7863"/>
                    <a:pt x="8535" y="7871"/>
                  </a:cubicBezTo>
                  <a:cubicBezTo>
                    <a:pt x="8551" y="7887"/>
                    <a:pt x="8707" y="8183"/>
                    <a:pt x="8863" y="8462"/>
                  </a:cubicBezTo>
                  <a:cubicBezTo>
                    <a:pt x="8995" y="8708"/>
                    <a:pt x="9118" y="8938"/>
                    <a:pt x="9118" y="8954"/>
                  </a:cubicBezTo>
                  <a:lnTo>
                    <a:pt x="9118" y="8954"/>
                  </a:lnTo>
                  <a:cubicBezTo>
                    <a:pt x="9118" y="8962"/>
                    <a:pt x="9077" y="9036"/>
                    <a:pt x="9027" y="9118"/>
                  </a:cubicBezTo>
                  <a:cubicBezTo>
                    <a:pt x="8978" y="9200"/>
                    <a:pt x="8937" y="9282"/>
                    <a:pt x="8929" y="9315"/>
                  </a:cubicBezTo>
                  <a:lnTo>
                    <a:pt x="8929" y="9315"/>
                  </a:lnTo>
                  <a:lnTo>
                    <a:pt x="8921" y="9356"/>
                  </a:lnTo>
                  <a:cubicBezTo>
                    <a:pt x="8888" y="9471"/>
                    <a:pt x="8830" y="9734"/>
                    <a:pt x="8839" y="9799"/>
                  </a:cubicBezTo>
                  <a:cubicBezTo>
                    <a:pt x="8847" y="9841"/>
                    <a:pt x="8888" y="9939"/>
                    <a:pt x="8929" y="10029"/>
                  </a:cubicBezTo>
                  <a:cubicBezTo>
                    <a:pt x="8962" y="10111"/>
                    <a:pt x="8995" y="10177"/>
                    <a:pt x="8986" y="10185"/>
                  </a:cubicBezTo>
                  <a:cubicBezTo>
                    <a:pt x="8986" y="10185"/>
                    <a:pt x="8937" y="10243"/>
                    <a:pt x="8872" y="10316"/>
                  </a:cubicBezTo>
                  <a:cubicBezTo>
                    <a:pt x="8773" y="10423"/>
                    <a:pt x="8642" y="10563"/>
                    <a:pt x="8642" y="10612"/>
                  </a:cubicBezTo>
                  <a:cubicBezTo>
                    <a:pt x="8642" y="10645"/>
                    <a:pt x="8650" y="10702"/>
                    <a:pt x="8658" y="10751"/>
                  </a:cubicBezTo>
                  <a:cubicBezTo>
                    <a:pt x="8675" y="10801"/>
                    <a:pt x="8683" y="10850"/>
                    <a:pt x="8699" y="10875"/>
                  </a:cubicBezTo>
                  <a:cubicBezTo>
                    <a:pt x="8716" y="10891"/>
                    <a:pt x="8740" y="10916"/>
                    <a:pt x="8757" y="10932"/>
                  </a:cubicBezTo>
                  <a:lnTo>
                    <a:pt x="8757" y="10932"/>
                  </a:lnTo>
                  <a:cubicBezTo>
                    <a:pt x="8773" y="10948"/>
                    <a:pt x="8789" y="10957"/>
                    <a:pt x="8789" y="10965"/>
                  </a:cubicBezTo>
                  <a:cubicBezTo>
                    <a:pt x="8789" y="10965"/>
                    <a:pt x="8765" y="10981"/>
                    <a:pt x="8740" y="11014"/>
                  </a:cubicBezTo>
                  <a:cubicBezTo>
                    <a:pt x="8699" y="11063"/>
                    <a:pt x="8650" y="11129"/>
                    <a:pt x="8650" y="11170"/>
                  </a:cubicBezTo>
                  <a:cubicBezTo>
                    <a:pt x="8650" y="11203"/>
                    <a:pt x="8699" y="11359"/>
                    <a:pt x="8748" y="11490"/>
                  </a:cubicBezTo>
                  <a:cubicBezTo>
                    <a:pt x="8781" y="11597"/>
                    <a:pt x="8822" y="11695"/>
                    <a:pt x="8847" y="11712"/>
                  </a:cubicBezTo>
                  <a:cubicBezTo>
                    <a:pt x="8880" y="11736"/>
                    <a:pt x="8896" y="11736"/>
                    <a:pt x="8921" y="11728"/>
                  </a:cubicBezTo>
                  <a:lnTo>
                    <a:pt x="8921" y="11728"/>
                  </a:lnTo>
                  <a:cubicBezTo>
                    <a:pt x="8937" y="11728"/>
                    <a:pt x="8945" y="11720"/>
                    <a:pt x="8970" y="11736"/>
                  </a:cubicBezTo>
                  <a:cubicBezTo>
                    <a:pt x="8995" y="11753"/>
                    <a:pt x="9011" y="11769"/>
                    <a:pt x="9019" y="11777"/>
                  </a:cubicBezTo>
                  <a:cubicBezTo>
                    <a:pt x="9019" y="11785"/>
                    <a:pt x="9027" y="11785"/>
                    <a:pt x="9027" y="11794"/>
                  </a:cubicBezTo>
                  <a:cubicBezTo>
                    <a:pt x="9027" y="11794"/>
                    <a:pt x="8929" y="11909"/>
                    <a:pt x="8847" y="12007"/>
                  </a:cubicBezTo>
                  <a:cubicBezTo>
                    <a:pt x="8781" y="12089"/>
                    <a:pt x="8716" y="12163"/>
                    <a:pt x="8699" y="12188"/>
                  </a:cubicBezTo>
                  <a:cubicBezTo>
                    <a:pt x="8691" y="12212"/>
                    <a:pt x="8625" y="12253"/>
                    <a:pt x="8568" y="12294"/>
                  </a:cubicBezTo>
                  <a:cubicBezTo>
                    <a:pt x="8494" y="12352"/>
                    <a:pt x="8420" y="12409"/>
                    <a:pt x="8420" y="12442"/>
                  </a:cubicBezTo>
                  <a:cubicBezTo>
                    <a:pt x="8412" y="12475"/>
                    <a:pt x="8453" y="12524"/>
                    <a:pt x="8486" y="12565"/>
                  </a:cubicBezTo>
                  <a:cubicBezTo>
                    <a:pt x="8510" y="12590"/>
                    <a:pt x="8535" y="12623"/>
                    <a:pt x="8535" y="12623"/>
                  </a:cubicBezTo>
                  <a:cubicBezTo>
                    <a:pt x="8535" y="12631"/>
                    <a:pt x="8494" y="12639"/>
                    <a:pt x="8453" y="12655"/>
                  </a:cubicBezTo>
                  <a:cubicBezTo>
                    <a:pt x="8396" y="12688"/>
                    <a:pt x="8330" y="12713"/>
                    <a:pt x="8322" y="12754"/>
                  </a:cubicBezTo>
                  <a:cubicBezTo>
                    <a:pt x="8313" y="12770"/>
                    <a:pt x="8313" y="12811"/>
                    <a:pt x="8313" y="12869"/>
                  </a:cubicBezTo>
                  <a:cubicBezTo>
                    <a:pt x="8322" y="12951"/>
                    <a:pt x="8322" y="13049"/>
                    <a:pt x="8305" y="13066"/>
                  </a:cubicBezTo>
                  <a:cubicBezTo>
                    <a:pt x="8289" y="13082"/>
                    <a:pt x="8043" y="13164"/>
                    <a:pt x="7895" y="1322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74"/>
            <p:cNvSpPr/>
            <p:nvPr/>
          </p:nvSpPr>
          <p:spPr>
            <a:xfrm>
              <a:off x="2167525" y="2918200"/>
              <a:ext cx="227950" cy="330550"/>
            </a:xfrm>
            <a:custGeom>
              <a:avLst/>
              <a:gdLst/>
              <a:ahLst/>
              <a:cxnLst/>
              <a:rect l="l" t="t" r="r" b="b"/>
              <a:pathLst>
                <a:path w="9118" h="13222" fill="none" extrusionOk="0">
                  <a:moveTo>
                    <a:pt x="7895" y="13222"/>
                  </a:moveTo>
                  <a:cubicBezTo>
                    <a:pt x="7829" y="13148"/>
                    <a:pt x="7714" y="13082"/>
                    <a:pt x="7641" y="13016"/>
                  </a:cubicBezTo>
                  <a:cubicBezTo>
                    <a:pt x="7575" y="12951"/>
                    <a:pt x="7550" y="12918"/>
                    <a:pt x="7452" y="12877"/>
                  </a:cubicBezTo>
                  <a:cubicBezTo>
                    <a:pt x="7345" y="12844"/>
                    <a:pt x="7214" y="12869"/>
                    <a:pt x="7206" y="12770"/>
                  </a:cubicBezTo>
                  <a:cubicBezTo>
                    <a:pt x="7197" y="12664"/>
                    <a:pt x="7189" y="12516"/>
                    <a:pt x="7148" y="12467"/>
                  </a:cubicBezTo>
                  <a:cubicBezTo>
                    <a:pt x="7099" y="12409"/>
                    <a:pt x="6705" y="12138"/>
                    <a:pt x="6475" y="12023"/>
                  </a:cubicBezTo>
                  <a:cubicBezTo>
                    <a:pt x="6245" y="11900"/>
                    <a:pt x="6016" y="11958"/>
                    <a:pt x="5761" y="11777"/>
                  </a:cubicBezTo>
                  <a:cubicBezTo>
                    <a:pt x="5515" y="11597"/>
                    <a:pt x="5474" y="11572"/>
                    <a:pt x="5285" y="11465"/>
                  </a:cubicBezTo>
                  <a:cubicBezTo>
                    <a:pt x="5096" y="11367"/>
                    <a:pt x="4678" y="11318"/>
                    <a:pt x="4530" y="11113"/>
                  </a:cubicBezTo>
                  <a:cubicBezTo>
                    <a:pt x="4374" y="10899"/>
                    <a:pt x="4456" y="10834"/>
                    <a:pt x="4251" y="10686"/>
                  </a:cubicBezTo>
                  <a:cubicBezTo>
                    <a:pt x="4038" y="10546"/>
                    <a:pt x="4021" y="10661"/>
                    <a:pt x="3915" y="10505"/>
                  </a:cubicBezTo>
                  <a:cubicBezTo>
                    <a:pt x="3816" y="10349"/>
                    <a:pt x="3849" y="10300"/>
                    <a:pt x="3767" y="10185"/>
                  </a:cubicBezTo>
                  <a:cubicBezTo>
                    <a:pt x="3677" y="10070"/>
                    <a:pt x="3504" y="10111"/>
                    <a:pt x="3595" y="9955"/>
                  </a:cubicBezTo>
                  <a:cubicBezTo>
                    <a:pt x="3677" y="9791"/>
                    <a:pt x="3742" y="9865"/>
                    <a:pt x="3742" y="9742"/>
                  </a:cubicBezTo>
                  <a:cubicBezTo>
                    <a:pt x="3734" y="9619"/>
                    <a:pt x="3808" y="9668"/>
                    <a:pt x="3701" y="9504"/>
                  </a:cubicBezTo>
                  <a:cubicBezTo>
                    <a:pt x="3603" y="9340"/>
                    <a:pt x="3102" y="8733"/>
                    <a:pt x="3110" y="8610"/>
                  </a:cubicBezTo>
                  <a:cubicBezTo>
                    <a:pt x="3110" y="8495"/>
                    <a:pt x="3151" y="8396"/>
                    <a:pt x="3086" y="8330"/>
                  </a:cubicBezTo>
                  <a:cubicBezTo>
                    <a:pt x="3012" y="8273"/>
                    <a:pt x="2708" y="8224"/>
                    <a:pt x="2692" y="8060"/>
                  </a:cubicBezTo>
                  <a:cubicBezTo>
                    <a:pt x="2675" y="7896"/>
                    <a:pt x="2758" y="7879"/>
                    <a:pt x="2692" y="7748"/>
                  </a:cubicBezTo>
                  <a:cubicBezTo>
                    <a:pt x="2626" y="7608"/>
                    <a:pt x="2503" y="7534"/>
                    <a:pt x="2405" y="7296"/>
                  </a:cubicBezTo>
                  <a:cubicBezTo>
                    <a:pt x="2298" y="7050"/>
                    <a:pt x="2331" y="6985"/>
                    <a:pt x="2249" y="6820"/>
                  </a:cubicBezTo>
                  <a:cubicBezTo>
                    <a:pt x="2167" y="6656"/>
                    <a:pt x="2060" y="6615"/>
                    <a:pt x="1994" y="6468"/>
                  </a:cubicBezTo>
                  <a:cubicBezTo>
                    <a:pt x="1937" y="6320"/>
                    <a:pt x="1871" y="6033"/>
                    <a:pt x="1756" y="5860"/>
                  </a:cubicBezTo>
                  <a:cubicBezTo>
                    <a:pt x="1641" y="5696"/>
                    <a:pt x="1551" y="5680"/>
                    <a:pt x="1453" y="5516"/>
                  </a:cubicBezTo>
                  <a:cubicBezTo>
                    <a:pt x="1354" y="5343"/>
                    <a:pt x="1428" y="5302"/>
                    <a:pt x="1313" y="5130"/>
                  </a:cubicBezTo>
                  <a:cubicBezTo>
                    <a:pt x="1206" y="4949"/>
                    <a:pt x="1124" y="4851"/>
                    <a:pt x="1009" y="4769"/>
                  </a:cubicBezTo>
                  <a:cubicBezTo>
                    <a:pt x="886" y="4687"/>
                    <a:pt x="747" y="4629"/>
                    <a:pt x="632" y="4506"/>
                  </a:cubicBezTo>
                  <a:cubicBezTo>
                    <a:pt x="525" y="4383"/>
                    <a:pt x="115" y="4416"/>
                    <a:pt x="156" y="4285"/>
                  </a:cubicBezTo>
                  <a:cubicBezTo>
                    <a:pt x="197" y="4153"/>
                    <a:pt x="394" y="4203"/>
                    <a:pt x="402" y="4014"/>
                  </a:cubicBezTo>
                  <a:cubicBezTo>
                    <a:pt x="402" y="3833"/>
                    <a:pt x="107" y="3423"/>
                    <a:pt x="82" y="3292"/>
                  </a:cubicBezTo>
                  <a:cubicBezTo>
                    <a:pt x="49" y="3160"/>
                    <a:pt x="0" y="3103"/>
                    <a:pt x="74" y="2988"/>
                  </a:cubicBezTo>
                  <a:cubicBezTo>
                    <a:pt x="140" y="2865"/>
                    <a:pt x="575" y="2438"/>
                    <a:pt x="640" y="2397"/>
                  </a:cubicBezTo>
                  <a:cubicBezTo>
                    <a:pt x="665" y="2389"/>
                    <a:pt x="706" y="2372"/>
                    <a:pt x="755" y="2348"/>
                  </a:cubicBezTo>
                  <a:cubicBezTo>
                    <a:pt x="780" y="2413"/>
                    <a:pt x="804" y="2496"/>
                    <a:pt x="821" y="2553"/>
                  </a:cubicBezTo>
                  <a:cubicBezTo>
                    <a:pt x="837" y="2619"/>
                    <a:pt x="845" y="2660"/>
                    <a:pt x="845" y="2660"/>
                  </a:cubicBezTo>
                  <a:cubicBezTo>
                    <a:pt x="845" y="2660"/>
                    <a:pt x="821" y="2668"/>
                    <a:pt x="796" y="2676"/>
                  </a:cubicBezTo>
                  <a:cubicBezTo>
                    <a:pt x="739" y="2701"/>
                    <a:pt x="673" y="2725"/>
                    <a:pt x="648" y="2766"/>
                  </a:cubicBezTo>
                  <a:cubicBezTo>
                    <a:pt x="640" y="2783"/>
                    <a:pt x="632" y="2807"/>
                    <a:pt x="624" y="2840"/>
                  </a:cubicBezTo>
                  <a:cubicBezTo>
                    <a:pt x="616" y="2889"/>
                    <a:pt x="616" y="2947"/>
                    <a:pt x="616" y="2996"/>
                  </a:cubicBezTo>
                  <a:cubicBezTo>
                    <a:pt x="616" y="3054"/>
                    <a:pt x="632" y="3103"/>
                    <a:pt x="665" y="3119"/>
                  </a:cubicBezTo>
                  <a:lnTo>
                    <a:pt x="665" y="3119"/>
                  </a:lnTo>
                  <a:cubicBezTo>
                    <a:pt x="665" y="3119"/>
                    <a:pt x="673" y="3127"/>
                    <a:pt x="681" y="3127"/>
                  </a:cubicBezTo>
                  <a:cubicBezTo>
                    <a:pt x="689" y="3127"/>
                    <a:pt x="698" y="3127"/>
                    <a:pt x="706" y="3136"/>
                  </a:cubicBezTo>
                  <a:cubicBezTo>
                    <a:pt x="755" y="3152"/>
                    <a:pt x="788" y="3160"/>
                    <a:pt x="837" y="3103"/>
                  </a:cubicBezTo>
                  <a:cubicBezTo>
                    <a:pt x="854" y="3078"/>
                    <a:pt x="870" y="3062"/>
                    <a:pt x="878" y="3045"/>
                  </a:cubicBezTo>
                  <a:cubicBezTo>
                    <a:pt x="903" y="3013"/>
                    <a:pt x="919" y="2988"/>
                    <a:pt x="952" y="2988"/>
                  </a:cubicBezTo>
                  <a:cubicBezTo>
                    <a:pt x="977" y="2988"/>
                    <a:pt x="1018" y="2996"/>
                    <a:pt x="1059" y="3021"/>
                  </a:cubicBezTo>
                  <a:cubicBezTo>
                    <a:pt x="1124" y="3045"/>
                    <a:pt x="1198" y="3078"/>
                    <a:pt x="1231" y="3103"/>
                  </a:cubicBezTo>
                  <a:cubicBezTo>
                    <a:pt x="1264" y="3127"/>
                    <a:pt x="1330" y="3210"/>
                    <a:pt x="1387" y="3292"/>
                  </a:cubicBezTo>
                  <a:cubicBezTo>
                    <a:pt x="1428" y="3341"/>
                    <a:pt x="1469" y="3398"/>
                    <a:pt x="1494" y="3423"/>
                  </a:cubicBezTo>
                  <a:lnTo>
                    <a:pt x="1494" y="3423"/>
                  </a:lnTo>
                  <a:cubicBezTo>
                    <a:pt x="1527" y="3456"/>
                    <a:pt x="1559" y="3480"/>
                    <a:pt x="1592" y="3497"/>
                  </a:cubicBezTo>
                  <a:cubicBezTo>
                    <a:pt x="1625" y="3521"/>
                    <a:pt x="1666" y="3530"/>
                    <a:pt x="1707" y="3513"/>
                  </a:cubicBezTo>
                  <a:cubicBezTo>
                    <a:pt x="1748" y="3505"/>
                    <a:pt x="1847" y="3439"/>
                    <a:pt x="1920" y="3365"/>
                  </a:cubicBezTo>
                  <a:cubicBezTo>
                    <a:pt x="1978" y="3308"/>
                    <a:pt x="2027" y="3242"/>
                    <a:pt x="2044" y="3185"/>
                  </a:cubicBezTo>
                  <a:cubicBezTo>
                    <a:pt x="2052" y="3152"/>
                    <a:pt x="2060" y="3086"/>
                    <a:pt x="2076" y="3004"/>
                  </a:cubicBezTo>
                  <a:lnTo>
                    <a:pt x="2076" y="3004"/>
                  </a:lnTo>
                  <a:cubicBezTo>
                    <a:pt x="2101" y="2799"/>
                    <a:pt x="2150" y="2512"/>
                    <a:pt x="2183" y="2487"/>
                  </a:cubicBezTo>
                  <a:cubicBezTo>
                    <a:pt x="2199" y="2471"/>
                    <a:pt x="2224" y="2471"/>
                    <a:pt x="2257" y="2471"/>
                  </a:cubicBezTo>
                  <a:cubicBezTo>
                    <a:pt x="2314" y="2471"/>
                    <a:pt x="2372" y="2471"/>
                    <a:pt x="2405" y="2405"/>
                  </a:cubicBezTo>
                  <a:cubicBezTo>
                    <a:pt x="2421" y="2364"/>
                    <a:pt x="2429" y="2340"/>
                    <a:pt x="2437" y="2315"/>
                  </a:cubicBezTo>
                  <a:cubicBezTo>
                    <a:pt x="2446" y="2274"/>
                    <a:pt x="2454" y="2249"/>
                    <a:pt x="2487" y="2192"/>
                  </a:cubicBezTo>
                  <a:cubicBezTo>
                    <a:pt x="2520" y="2151"/>
                    <a:pt x="2536" y="2126"/>
                    <a:pt x="2561" y="2102"/>
                  </a:cubicBezTo>
                  <a:cubicBezTo>
                    <a:pt x="2585" y="2077"/>
                    <a:pt x="2618" y="2061"/>
                    <a:pt x="2659" y="2036"/>
                  </a:cubicBezTo>
                  <a:cubicBezTo>
                    <a:pt x="2684" y="2020"/>
                    <a:pt x="2782" y="1995"/>
                    <a:pt x="2897" y="1962"/>
                  </a:cubicBezTo>
                  <a:cubicBezTo>
                    <a:pt x="3110" y="1913"/>
                    <a:pt x="3381" y="1847"/>
                    <a:pt x="3455" y="1765"/>
                  </a:cubicBezTo>
                  <a:cubicBezTo>
                    <a:pt x="3480" y="1732"/>
                    <a:pt x="3586" y="1626"/>
                    <a:pt x="3718" y="1486"/>
                  </a:cubicBezTo>
                  <a:cubicBezTo>
                    <a:pt x="4030" y="1158"/>
                    <a:pt x="4506" y="674"/>
                    <a:pt x="4497" y="592"/>
                  </a:cubicBezTo>
                  <a:cubicBezTo>
                    <a:pt x="4497" y="575"/>
                    <a:pt x="4497" y="559"/>
                    <a:pt x="4497" y="542"/>
                  </a:cubicBezTo>
                  <a:cubicBezTo>
                    <a:pt x="4489" y="468"/>
                    <a:pt x="4489" y="419"/>
                    <a:pt x="4423" y="362"/>
                  </a:cubicBezTo>
                  <a:cubicBezTo>
                    <a:pt x="4382" y="329"/>
                    <a:pt x="4333" y="280"/>
                    <a:pt x="4284" y="230"/>
                  </a:cubicBezTo>
                  <a:cubicBezTo>
                    <a:pt x="4251" y="189"/>
                    <a:pt x="4218" y="157"/>
                    <a:pt x="4218" y="140"/>
                  </a:cubicBezTo>
                  <a:cubicBezTo>
                    <a:pt x="4218" y="116"/>
                    <a:pt x="4235" y="50"/>
                    <a:pt x="4243" y="1"/>
                  </a:cubicBezTo>
                  <a:cubicBezTo>
                    <a:pt x="4251" y="1"/>
                    <a:pt x="4251" y="1"/>
                    <a:pt x="4259" y="1"/>
                  </a:cubicBezTo>
                  <a:cubicBezTo>
                    <a:pt x="4292" y="25"/>
                    <a:pt x="4366" y="42"/>
                    <a:pt x="4440" y="50"/>
                  </a:cubicBezTo>
                  <a:cubicBezTo>
                    <a:pt x="4530" y="66"/>
                    <a:pt x="4629" y="75"/>
                    <a:pt x="4686" y="75"/>
                  </a:cubicBezTo>
                  <a:cubicBezTo>
                    <a:pt x="4744" y="75"/>
                    <a:pt x="4842" y="157"/>
                    <a:pt x="4924" y="222"/>
                  </a:cubicBezTo>
                  <a:cubicBezTo>
                    <a:pt x="4973" y="255"/>
                    <a:pt x="5023" y="296"/>
                    <a:pt x="5055" y="313"/>
                  </a:cubicBezTo>
                  <a:cubicBezTo>
                    <a:pt x="5096" y="337"/>
                    <a:pt x="5105" y="403"/>
                    <a:pt x="5105" y="468"/>
                  </a:cubicBezTo>
                  <a:cubicBezTo>
                    <a:pt x="5105" y="526"/>
                    <a:pt x="5105" y="592"/>
                    <a:pt x="5129" y="649"/>
                  </a:cubicBezTo>
                  <a:cubicBezTo>
                    <a:pt x="5162" y="747"/>
                    <a:pt x="5269" y="780"/>
                    <a:pt x="5384" y="821"/>
                  </a:cubicBezTo>
                  <a:cubicBezTo>
                    <a:pt x="5449" y="838"/>
                    <a:pt x="5523" y="862"/>
                    <a:pt x="5589" y="903"/>
                  </a:cubicBezTo>
                  <a:cubicBezTo>
                    <a:pt x="5720" y="969"/>
                    <a:pt x="5696" y="1109"/>
                    <a:pt x="5679" y="1182"/>
                  </a:cubicBezTo>
                  <a:lnTo>
                    <a:pt x="5679" y="1182"/>
                  </a:lnTo>
                  <a:cubicBezTo>
                    <a:pt x="5679" y="1207"/>
                    <a:pt x="5671" y="1232"/>
                    <a:pt x="5671" y="1248"/>
                  </a:cubicBezTo>
                  <a:cubicBezTo>
                    <a:pt x="5679" y="1322"/>
                    <a:pt x="5786" y="1314"/>
                    <a:pt x="5884" y="1306"/>
                  </a:cubicBezTo>
                  <a:cubicBezTo>
                    <a:pt x="5917" y="1306"/>
                    <a:pt x="5958" y="1306"/>
                    <a:pt x="5983" y="1306"/>
                  </a:cubicBezTo>
                  <a:cubicBezTo>
                    <a:pt x="6040" y="1306"/>
                    <a:pt x="6114" y="1708"/>
                    <a:pt x="6114" y="1708"/>
                  </a:cubicBezTo>
                  <a:lnTo>
                    <a:pt x="6122" y="1749"/>
                  </a:lnTo>
                  <a:lnTo>
                    <a:pt x="6155" y="1741"/>
                  </a:lnTo>
                  <a:cubicBezTo>
                    <a:pt x="6155" y="1741"/>
                    <a:pt x="6368" y="1675"/>
                    <a:pt x="6410" y="1675"/>
                  </a:cubicBezTo>
                  <a:cubicBezTo>
                    <a:pt x="6426" y="1675"/>
                    <a:pt x="6467" y="1683"/>
                    <a:pt x="6516" y="1699"/>
                  </a:cubicBezTo>
                  <a:cubicBezTo>
                    <a:pt x="6615" y="1716"/>
                    <a:pt x="6746" y="1741"/>
                    <a:pt x="6795" y="1724"/>
                  </a:cubicBezTo>
                  <a:cubicBezTo>
                    <a:pt x="6836" y="1699"/>
                    <a:pt x="6877" y="1617"/>
                    <a:pt x="6894" y="1576"/>
                  </a:cubicBezTo>
                  <a:cubicBezTo>
                    <a:pt x="6959" y="1593"/>
                    <a:pt x="7115" y="1642"/>
                    <a:pt x="7148" y="1667"/>
                  </a:cubicBezTo>
                  <a:cubicBezTo>
                    <a:pt x="7197" y="1699"/>
                    <a:pt x="7304" y="1650"/>
                    <a:pt x="7386" y="1609"/>
                  </a:cubicBezTo>
                  <a:cubicBezTo>
                    <a:pt x="7435" y="1585"/>
                    <a:pt x="7476" y="1568"/>
                    <a:pt x="7501" y="1560"/>
                  </a:cubicBezTo>
                  <a:cubicBezTo>
                    <a:pt x="7526" y="1560"/>
                    <a:pt x="7657" y="1617"/>
                    <a:pt x="7796" y="1691"/>
                  </a:cubicBezTo>
                  <a:cubicBezTo>
                    <a:pt x="7944" y="1773"/>
                    <a:pt x="8092" y="1855"/>
                    <a:pt x="8117" y="1888"/>
                  </a:cubicBezTo>
                  <a:cubicBezTo>
                    <a:pt x="8125" y="1896"/>
                    <a:pt x="8018" y="2052"/>
                    <a:pt x="7920" y="2208"/>
                  </a:cubicBezTo>
                  <a:cubicBezTo>
                    <a:pt x="7813" y="2356"/>
                    <a:pt x="7706" y="2512"/>
                    <a:pt x="7714" y="2578"/>
                  </a:cubicBezTo>
                  <a:cubicBezTo>
                    <a:pt x="7723" y="2643"/>
                    <a:pt x="7772" y="2651"/>
                    <a:pt x="7837" y="2651"/>
                  </a:cubicBezTo>
                  <a:cubicBezTo>
                    <a:pt x="7862" y="2651"/>
                    <a:pt x="7879" y="2643"/>
                    <a:pt x="7903" y="2643"/>
                  </a:cubicBezTo>
                  <a:cubicBezTo>
                    <a:pt x="7952" y="2635"/>
                    <a:pt x="7993" y="2627"/>
                    <a:pt x="8010" y="2635"/>
                  </a:cubicBezTo>
                  <a:cubicBezTo>
                    <a:pt x="8034" y="2660"/>
                    <a:pt x="8084" y="2717"/>
                    <a:pt x="8125" y="2775"/>
                  </a:cubicBezTo>
                  <a:cubicBezTo>
                    <a:pt x="8158" y="2832"/>
                    <a:pt x="8190" y="2881"/>
                    <a:pt x="8207" y="2914"/>
                  </a:cubicBezTo>
                  <a:cubicBezTo>
                    <a:pt x="8207" y="2939"/>
                    <a:pt x="8199" y="2955"/>
                    <a:pt x="8199" y="2963"/>
                  </a:cubicBezTo>
                  <a:cubicBezTo>
                    <a:pt x="8199" y="2972"/>
                    <a:pt x="8166" y="2972"/>
                    <a:pt x="8141" y="2972"/>
                  </a:cubicBezTo>
                  <a:cubicBezTo>
                    <a:pt x="8100" y="2972"/>
                    <a:pt x="8059" y="2963"/>
                    <a:pt x="8034" y="2955"/>
                  </a:cubicBezTo>
                  <a:cubicBezTo>
                    <a:pt x="8034" y="2955"/>
                    <a:pt x="8026" y="2947"/>
                    <a:pt x="8026" y="2930"/>
                  </a:cubicBezTo>
                  <a:lnTo>
                    <a:pt x="8026" y="2930"/>
                  </a:lnTo>
                  <a:cubicBezTo>
                    <a:pt x="8018" y="2898"/>
                    <a:pt x="8010" y="2857"/>
                    <a:pt x="7961" y="2848"/>
                  </a:cubicBezTo>
                  <a:cubicBezTo>
                    <a:pt x="7928" y="2840"/>
                    <a:pt x="7870" y="2832"/>
                    <a:pt x="7821" y="2832"/>
                  </a:cubicBezTo>
                  <a:cubicBezTo>
                    <a:pt x="7780" y="2832"/>
                    <a:pt x="7739" y="2832"/>
                    <a:pt x="7714" y="2848"/>
                  </a:cubicBezTo>
                  <a:cubicBezTo>
                    <a:pt x="7698" y="2857"/>
                    <a:pt x="7682" y="2873"/>
                    <a:pt x="7665" y="2898"/>
                  </a:cubicBezTo>
                  <a:cubicBezTo>
                    <a:pt x="7624" y="2947"/>
                    <a:pt x="7575" y="3004"/>
                    <a:pt x="7534" y="3004"/>
                  </a:cubicBezTo>
                  <a:cubicBezTo>
                    <a:pt x="7509" y="3004"/>
                    <a:pt x="7476" y="3004"/>
                    <a:pt x="7444" y="3004"/>
                  </a:cubicBezTo>
                  <a:cubicBezTo>
                    <a:pt x="7378" y="3004"/>
                    <a:pt x="7304" y="3004"/>
                    <a:pt x="7263" y="3021"/>
                  </a:cubicBezTo>
                  <a:cubicBezTo>
                    <a:pt x="7247" y="3021"/>
                    <a:pt x="7230" y="3029"/>
                    <a:pt x="7214" y="3037"/>
                  </a:cubicBezTo>
                  <a:lnTo>
                    <a:pt x="7214" y="3037"/>
                  </a:lnTo>
                  <a:cubicBezTo>
                    <a:pt x="7181" y="3062"/>
                    <a:pt x="7140" y="3086"/>
                    <a:pt x="7074" y="3086"/>
                  </a:cubicBezTo>
                  <a:cubicBezTo>
                    <a:pt x="7017" y="3086"/>
                    <a:pt x="6959" y="3095"/>
                    <a:pt x="6918" y="3103"/>
                  </a:cubicBezTo>
                  <a:cubicBezTo>
                    <a:pt x="6861" y="3119"/>
                    <a:pt x="6812" y="3136"/>
                    <a:pt x="6787" y="3160"/>
                  </a:cubicBezTo>
                  <a:cubicBezTo>
                    <a:pt x="6771" y="3168"/>
                    <a:pt x="6713" y="3201"/>
                    <a:pt x="6631" y="3251"/>
                  </a:cubicBezTo>
                  <a:cubicBezTo>
                    <a:pt x="6442" y="3357"/>
                    <a:pt x="6155" y="3530"/>
                    <a:pt x="6122" y="3571"/>
                  </a:cubicBezTo>
                  <a:cubicBezTo>
                    <a:pt x="6098" y="3603"/>
                    <a:pt x="6073" y="3743"/>
                    <a:pt x="6057" y="3858"/>
                  </a:cubicBezTo>
                  <a:cubicBezTo>
                    <a:pt x="6040" y="3932"/>
                    <a:pt x="6032" y="3989"/>
                    <a:pt x="6024" y="4022"/>
                  </a:cubicBezTo>
                  <a:cubicBezTo>
                    <a:pt x="6016" y="4063"/>
                    <a:pt x="5983" y="4112"/>
                    <a:pt x="5950" y="4161"/>
                  </a:cubicBezTo>
                  <a:lnTo>
                    <a:pt x="5950" y="4161"/>
                  </a:lnTo>
                  <a:cubicBezTo>
                    <a:pt x="5917" y="4219"/>
                    <a:pt x="5884" y="4268"/>
                    <a:pt x="5884" y="4309"/>
                  </a:cubicBezTo>
                  <a:cubicBezTo>
                    <a:pt x="5876" y="4350"/>
                    <a:pt x="5901" y="4416"/>
                    <a:pt x="5917" y="4465"/>
                  </a:cubicBezTo>
                  <a:cubicBezTo>
                    <a:pt x="5925" y="4490"/>
                    <a:pt x="5934" y="4514"/>
                    <a:pt x="5934" y="4523"/>
                  </a:cubicBezTo>
                  <a:cubicBezTo>
                    <a:pt x="5934" y="4523"/>
                    <a:pt x="5851" y="4564"/>
                    <a:pt x="5761" y="4621"/>
                  </a:cubicBezTo>
                  <a:cubicBezTo>
                    <a:pt x="5671" y="4678"/>
                    <a:pt x="5581" y="4736"/>
                    <a:pt x="5556" y="4769"/>
                  </a:cubicBezTo>
                  <a:cubicBezTo>
                    <a:pt x="5540" y="4793"/>
                    <a:pt x="5507" y="4851"/>
                    <a:pt x="5490" y="4892"/>
                  </a:cubicBezTo>
                  <a:cubicBezTo>
                    <a:pt x="5458" y="4949"/>
                    <a:pt x="5441" y="5007"/>
                    <a:pt x="5441" y="5023"/>
                  </a:cubicBezTo>
                  <a:cubicBezTo>
                    <a:pt x="5441" y="5048"/>
                    <a:pt x="5449" y="5072"/>
                    <a:pt x="5466" y="5097"/>
                  </a:cubicBezTo>
                  <a:lnTo>
                    <a:pt x="5466" y="5097"/>
                  </a:lnTo>
                  <a:cubicBezTo>
                    <a:pt x="5474" y="5113"/>
                    <a:pt x="5482" y="5138"/>
                    <a:pt x="5490" y="5163"/>
                  </a:cubicBezTo>
                  <a:lnTo>
                    <a:pt x="5490" y="5163"/>
                  </a:lnTo>
                  <a:cubicBezTo>
                    <a:pt x="5490" y="5163"/>
                    <a:pt x="5458" y="5179"/>
                    <a:pt x="5425" y="5196"/>
                  </a:cubicBezTo>
                  <a:cubicBezTo>
                    <a:pt x="5375" y="5220"/>
                    <a:pt x="5318" y="5253"/>
                    <a:pt x="5326" y="5302"/>
                  </a:cubicBezTo>
                  <a:cubicBezTo>
                    <a:pt x="5326" y="5351"/>
                    <a:pt x="5375" y="5392"/>
                    <a:pt x="5425" y="5434"/>
                  </a:cubicBezTo>
                  <a:cubicBezTo>
                    <a:pt x="5458" y="5466"/>
                    <a:pt x="5490" y="5499"/>
                    <a:pt x="5507" y="5524"/>
                  </a:cubicBezTo>
                  <a:cubicBezTo>
                    <a:pt x="5515" y="5540"/>
                    <a:pt x="5531" y="5598"/>
                    <a:pt x="5548" y="5663"/>
                  </a:cubicBezTo>
                  <a:cubicBezTo>
                    <a:pt x="5581" y="5778"/>
                    <a:pt x="5622" y="5918"/>
                    <a:pt x="5679" y="5992"/>
                  </a:cubicBezTo>
                  <a:cubicBezTo>
                    <a:pt x="5704" y="6016"/>
                    <a:pt x="5745" y="6057"/>
                    <a:pt x="5794" y="6106"/>
                  </a:cubicBezTo>
                  <a:cubicBezTo>
                    <a:pt x="5909" y="6230"/>
                    <a:pt x="6065" y="6394"/>
                    <a:pt x="6065" y="6435"/>
                  </a:cubicBezTo>
                  <a:cubicBezTo>
                    <a:pt x="6065" y="6451"/>
                    <a:pt x="6024" y="6492"/>
                    <a:pt x="5983" y="6533"/>
                  </a:cubicBezTo>
                  <a:cubicBezTo>
                    <a:pt x="5925" y="6591"/>
                    <a:pt x="5876" y="6648"/>
                    <a:pt x="5901" y="6697"/>
                  </a:cubicBezTo>
                  <a:cubicBezTo>
                    <a:pt x="5925" y="6738"/>
                    <a:pt x="6089" y="6755"/>
                    <a:pt x="6254" y="6763"/>
                  </a:cubicBezTo>
                  <a:cubicBezTo>
                    <a:pt x="6385" y="6771"/>
                    <a:pt x="6508" y="6779"/>
                    <a:pt x="6516" y="6788"/>
                  </a:cubicBezTo>
                  <a:cubicBezTo>
                    <a:pt x="6533" y="6812"/>
                    <a:pt x="6549" y="6837"/>
                    <a:pt x="6557" y="6861"/>
                  </a:cubicBezTo>
                  <a:cubicBezTo>
                    <a:pt x="6574" y="6886"/>
                    <a:pt x="6582" y="6903"/>
                    <a:pt x="6582" y="6927"/>
                  </a:cubicBezTo>
                  <a:cubicBezTo>
                    <a:pt x="6582" y="6968"/>
                    <a:pt x="6598" y="6985"/>
                    <a:pt x="6606" y="7001"/>
                  </a:cubicBezTo>
                  <a:cubicBezTo>
                    <a:pt x="6606" y="7009"/>
                    <a:pt x="6615" y="7017"/>
                    <a:pt x="6615" y="7034"/>
                  </a:cubicBezTo>
                  <a:cubicBezTo>
                    <a:pt x="6615" y="7034"/>
                    <a:pt x="6615" y="7042"/>
                    <a:pt x="6615" y="7058"/>
                  </a:cubicBezTo>
                  <a:cubicBezTo>
                    <a:pt x="6606" y="7067"/>
                    <a:pt x="6606" y="7075"/>
                    <a:pt x="6606" y="7091"/>
                  </a:cubicBezTo>
                  <a:cubicBezTo>
                    <a:pt x="6606" y="7132"/>
                    <a:pt x="6623" y="7173"/>
                    <a:pt x="6697" y="7173"/>
                  </a:cubicBezTo>
                  <a:cubicBezTo>
                    <a:pt x="6754" y="7173"/>
                    <a:pt x="6959" y="7165"/>
                    <a:pt x="7115" y="7157"/>
                  </a:cubicBezTo>
                  <a:cubicBezTo>
                    <a:pt x="7206" y="7149"/>
                    <a:pt x="7271" y="7149"/>
                    <a:pt x="7288" y="7149"/>
                  </a:cubicBezTo>
                  <a:cubicBezTo>
                    <a:pt x="7312" y="7149"/>
                    <a:pt x="7419" y="7067"/>
                    <a:pt x="7526" y="6968"/>
                  </a:cubicBezTo>
                  <a:lnTo>
                    <a:pt x="7526" y="6968"/>
                  </a:lnTo>
                  <a:cubicBezTo>
                    <a:pt x="7641" y="6878"/>
                    <a:pt x="7772" y="6771"/>
                    <a:pt x="7821" y="6738"/>
                  </a:cubicBezTo>
                  <a:cubicBezTo>
                    <a:pt x="7813" y="6747"/>
                    <a:pt x="7813" y="6755"/>
                    <a:pt x="7813" y="6763"/>
                  </a:cubicBezTo>
                  <a:cubicBezTo>
                    <a:pt x="7788" y="6812"/>
                    <a:pt x="7764" y="6878"/>
                    <a:pt x="7788" y="6935"/>
                  </a:cubicBezTo>
                  <a:cubicBezTo>
                    <a:pt x="7805" y="6968"/>
                    <a:pt x="7780" y="6993"/>
                    <a:pt x="7764" y="7017"/>
                  </a:cubicBezTo>
                  <a:lnTo>
                    <a:pt x="7764" y="7017"/>
                  </a:lnTo>
                  <a:cubicBezTo>
                    <a:pt x="7747" y="7050"/>
                    <a:pt x="7723" y="7083"/>
                    <a:pt x="7723" y="7124"/>
                  </a:cubicBezTo>
                  <a:cubicBezTo>
                    <a:pt x="7731" y="7149"/>
                    <a:pt x="7723" y="7231"/>
                    <a:pt x="7723" y="7321"/>
                  </a:cubicBezTo>
                  <a:cubicBezTo>
                    <a:pt x="7723" y="7543"/>
                    <a:pt x="7714" y="7838"/>
                    <a:pt x="7739" y="7871"/>
                  </a:cubicBezTo>
                  <a:cubicBezTo>
                    <a:pt x="7755" y="7887"/>
                    <a:pt x="7813" y="7928"/>
                    <a:pt x="7879" y="7945"/>
                  </a:cubicBezTo>
                  <a:cubicBezTo>
                    <a:pt x="7920" y="7961"/>
                    <a:pt x="7961" y="7961"/>
                    <a:pt x="8002" y="7937"/>
                  </a:cubicBezTo>
                  <a:cubicBezTo>
                    <a:pt x="8018" y="7928"/>
                    <a:pt x="8043" y="7912"/>
                    <a:pt x="8059" y="7904"/>
                  </a:cubicBezTo>
                  <a:cubicBezTo>
                    <a:pt x="8100" y="7871"/>
                    <a:pt x="8149" y="7846"/>
                    <a:pt x="8215" y="7838"/>
                  </a:cubicBezTo>
                  <a:cubicBezTo>
                    <a:pt x="8256" y="7830"/>
                    <a:pt x="8264" y="7838"/>
                    <a:pt x="8281" y="7846"/>
                  </a:cubicBezTo>
                  <a:cubicBezTo>
                    <a:pt x="8305" y="7854"/>
                    <a:pt x="8330" y="7871"/>
                    <a:pt x="8387" y="7871"/>
                  </a:cubicBezTo>
                  <a:cubicBezTo>
                    <a:pt x="8412" y="7871"/>
                    <a:pt x="8445" y="7871"/>
                    <a:pt x="8461" y="7871"/>
                  </a:cubicBezTo>
                  <a:cubicBezTo>
                    <a:pt x="8502" y="7863"/>
                    <a:pt x="8527" y="7863"/>
                    <a:pt x="8535" y="7871"/>
                  </a:cubicBezTo>
                  <a:cubicBezTo>
                    <a:pt x="8551" y="7887"/>
                    <a:pt x="8707" y="8183"/>
                    <a:pt x="8863" y="8462"/>
                  </a:cubicBezTo>
                  <a:cubicBezTo>
                    <a:pt x="8995" y="8708"/>
                    <a:pt x="9118" y="8938"/>
                    <a:pt x="9118" y="8954"/>
                  </a:cubicBezTo>
                  <a:lnTo>
                    <a:pt x="9118" y="8954"/>
                  </a:lnTo>
                  <a:cubicBezTo>
                    <a:pt x="9118" y="8962"/>
                    <a:pt x="9077" y="9036"/>
                    <a:pt x="9027" y="9118"/>
                  </a:cubicBezTo>
                  <a:cubicBezTo>
                    <a:pt x="8978" y="9200"/>
                    <a:pt x="8937" y="9282"/>
                    <a:pt x="8929" y="9315"/>
                  </a:cubicBezTo>
                  <a:lnTo>
                    <a:pt x="8929" y="9315"/>
                  </a:lnTo>
                  <a:lnTo>
                    <a:pt x="8921" y="9356"/>
                  </a:lnTo>
                  <a:cubicBezTo>
                    <a:pt x="8888" y="9471"/>
                    <a:pt x="8830" y="9734"/>
                    <a:pt x="8839" y="9799"/>
                  </a:cubicBezTo>
                  <a:cubicBezTo>
                    <a:pt x="8847" y="9841"/>
                    <a:pt x="8888" y="9939"/>
                    <a:pt x="8929" y="10029"/>
                  </a:cubicBezTo>
                  <a:cubicBezTo>
                    <a:pt x="8962" y="10111"/>
                    <a:pt x="8995" y="10177"/>
                    <a:pt x="8986" y="10185"/>
                  </a:cubicBezTo>
                  <a:cubicBezTo>
                    <a:pt x="8986" y="10185"/>
                    <a:pt x="8937" y="10243"/>
                    <a:pt x="8872" y="10316"/>
                  </a:cubicBezTo>
                  <a:cubicBezTo>
                    <a:pt x="8773" y="10423"/>
                    <a:pt x="8642" y="10563"/>
                    <a:pt x="8642" y="10612"/>
                  </a:cubicBezTo>
                  <a:cubicBezTo>
                    <a:pt x="8642" y="10645"/>
                    <a:pt x="8650" y="10702"/>
                    <a:pt x="8658" y="10751"/>
                  </a:cubicBezTo>
                  <a:cubicBezTo>
                    <a:pt x="8675" y="10801"/>
                    <a:pt x="8683" y="10850"/>
                    <a:pt x="8699" y="10875"/>
                  </a:cubicBezTo>
                  <a:cubicBezTo>
                    <a:pt x="8716" y="10891"/>
                    <a:pt x="8740" y="10916"/>
                    <a:pt x="8757" y="10932"/>
                  </a:cubicBezTo>
                  <a:lnTo>
                    <a:pt x="8757" y="10932"/>
                  </a:lnTo>
                  <a:cubicBezTo>
                    <a:pt x="8773" y="10948"/>
                    <a:pt x="8789" y="10957"/>
                    <a:pt x="8789" y="10965"/>
                  </a:cubicBezTo>
                  <a:cubicBezTo>
                    <a:pt x="8789" y="10965"/>
                    <a:pt x="8765" y="10981"/>
                    <a:pt x="8740" y="11014"/>
                  </a:cubicBezTo>
                  <a:cubicBezTo>
                    <a:pt x="8699" y="11063"/>
                    <a:pt x="8650" y="11129"/>
                    <a:pt x="8650" y="11170"/>
                  </a:cubicBezTo>
                  <a:cubicBezTo>
                    <a:pt x="8650" y="11203"/>
                    <a:pt x="8699" y="11359"/>
                    <a:pt x="8748" y="11490"/>
                  </a:cubicBezTo>
                  <a:cubicBezTo>
                    <a:pt x="8781" y="11597"/>
                    <a:pt x="8822" y="11695"/>
                    <a:pt x="8847" y="11712"/>
                  </a:cubicBezTo>
                  <a:cubicBezTo>
                    <a:pt x="8880" y="11736"/>
                    <a:pt x="8896" y="11736"/>
                    <a:pt x="8921" y="11728"/>
                  </a:cubicBezTo>
                  <a:lnTo>
                    <a:pt x="8921" y="11728"/>
                  </a:lnTo>
                  <a:cubicBezTo>
                    <a:pt x="8937" y="11728"/>
                    <a:pt x="8945" y="11720"/>
                    <a:pt x="8970" y="11736"/>
                  </a:cubicBezTo>
                  <a:cubicBezTo>
                    <a:pt x="8995" y="11753"/>
                    <a:pt x="9011" y="11769"/>
                    <a:pt x="9019" y="11777"/>
                  </a:cubicBezTo>
                  <a:cubicBezTo>
                    <a:pt x="9019" y="11785"/>
                    <a:pt x="9027" y="11785"/>
                    <a:pt x="9027" y="11794"/>
                  </a:cubicBezTo>
                  <a:cubicBezTo>
                    <a:pt x="9027" y="11794"/>
                    <a:pt x="8929" y="11909"/>
                    <a:pt x="8847" y="12007"/>
                  </a:cubicBezTo>
                  <a:cubicBezTo>
                    <a:pt x="8781" y="12089"/>
                    <a:pt x="8716" y="12163"/>
                    <a:pt x="8699" y="12188"/>
                  </a:cubicBezTo>
                  <a:cubicBezTo>
                    <a:pt x="8691" y="12212"/>
                    <a:pt x="8625" y="12253"/>
                    <a:pt x="8568" y="12294"/>
                  </a:cubicBezTo>
                  <a:cubicBezTo>
                    <a:pt x="8494" y="12352"/>
                    <a:pt x="8420" y="12409"/>
                    <a:pt x="8420" y="12442"/>
                  </a:cubicBezTo>
                  <a:cubicBezTo>
                    <a:pt x="8412" y="12475"/>
                    <a:pt x="8453" y="12524"/>
                    <a:pt x="8486" y="12565"/>
                  </a:cubicBezTo>
                  <a:cubicBezTo>
                    <a:pt x="8510" y="12590"/>
                    <a:pt x="8535" y="12623"/>
                    <a:pt x="8535" y="12623"/>
                  </a:cubicBezTo>
                  <a:cubicBezTo>
                    <a:pt x="8535" y="12631"/>
                    <a:pt x="8494" y="12639"/>
                    <a:pt x="8453" y="12655"/>
                  </a:cubicBezTo>
                  <a:cubicBezTo>
                    <a:pt x="8396" y="12688"/>
                    <a:pt x="8330" y="12713"/>
                    <a:pt x="8322" y="12754"/>
                  </a:cubicBezTo>
                  <a:cubicBezTo>
                    <a:pt x="8313" y="12770"/>
                    <a:pt x="8313" y="12811"/>
                    <a:pt x="8313" y="12869"/>
                  </a:cubicBezTo>
                  <a:cubicBezTo>
                    <a:pt x="8322" y="12951"/>
                    <a:pt x="8322" y="13049"/>
                    <a:pt x="8305" y="13066"/>
                  </a:cubicBezTo>
                  <a:cubicBezTo>
                    <a:pt x="8289" y="13082"/>
                    <a:pt x="8043" y="13164"/>
                    <a:pt x="7895" y="132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74"/>
            <p:cNvSpPr/>
            <p:nvPr/>
          </p:nvSpPr>
          <p:spPr>
            <a:xfrm>
              <a:off x="2177575" y="3235800"/>
              <a:ext cx="249100" cy="806125"/>
            </a:xfrm>
            <a:custGeom>
              <a:avLst/>
              <a:gdLst/>
              <a:ahLst/>
              <a:cxnLst/>
              <a:rect l="l" t="t" r="r" b="b"/>
              <a:pathLst>
                <a:path w="9964" h="32245" extrusionOk="0">
                  <a:moveTo>
                    <a:pt x="4850" y="19319"/>
                  </a:moveTo>
                  <a:cubicBezTo>
                    <a:pt x="4859" y="19492"/>
                    <a:pt x="4809" y="19492"/>
                    <a:pt x="4809" y="19615"/>
                  </a:cubicBezTo>
                  <a:cubicBezTo>
                    <a:pt x="4801" y="19738"/>
                    <a:pt x="4842" y="19869"/>
                    <a:pt x="4850" y="19976"/>
                  </a:cubicBezTo>
                  <a:cubicBezTo>
                    <a:pt x="4859" y="20082"/>
                    <a:pt x="4818" y="20140"/>
                    <a:pt x="4768" y="20222"/>
                  </a:cubicBezTo>
                  <a:cubicBezTo>
                    <a:pt x="4711" y="20304"/>
                    <a:pt x="4604" y="20353"/>
                    <a:pt x="4686" y="20427"/>
                  </a:cubicBezTo>
                  <a:cubicBezTo>
                    <a:pt x="4777" y="20493"/>
                    <a:pt x="4932" y="20649"/>
                    <a:pt x="5023" y="20558"/>
                  </a:cubicBezTo>
                  <a:cubicBezTo>
                    <a:pt x="5113" y="20468"/>
                    <a:pt x="4973" y="20386"/>
                    <a:pt x="5047" y="20320"/>
                  </a:cubicBezTo>
                  <a:cubicBezTo>
                    <a:pt x="5113" y="20247"/>
                    <a:pt x="5285" y="20370"/>
                    <a:pt x="5269" y="20279"/>
                  </a:cubicBezTo>
                  <a:cubicBezTo>
                    <a:pt x="5244" y="20197"/>
                    <a:pt x="5023" y="20107"/>
                    <a:pt x="5097" y="20082"/>
                  </a:cubicBezTo>
                  <a:cubicBezTo>
                    <a:pt x="5170" y="20050"/>
                    <a:pt x="5351" y="20099"/>
                    <a:pt x="5294" y="20025"/>
                  </a:cubicBezTo>
                  <a:cubicBezTo>
                    <a:pt x="5236" y="19951"/>
                    <a:pt x="5014" y="19943"/>
                    <a:pt x="5014" y="19861"/>
                  </a:cubicBezTo>
                  <a:cubicBezTo>
                    <a:pt x="5014" y="19779"/>
                    <a:pt x="5023" y="19762"/>
                    <a:pt x="5056" y="19762"/>
                  </a:cubicBezTo>
                  <a:cubicBezTo>
                    <a:pt x="5097" y="19762"/>
                    <a:pt x="5146" y="19828"/>
                    <a:pt x="5162" y="19771"/>
                  </a:cubicBezTo>
                  <a:cubicBezTo>
                    <a:pt x="5179" y="19713"/>
                    <a:pt x="5088" y="19705"/>
                    <a:pt x="5146" y="19656"/>
                  </a:cubicBezTo>
                  <a:cubicBezTo>
                    <a:pt x="5203" y="19598"/>
                    <a:pt x="5417" y="19615"/>
                    <a:pt x="5376" y="19549"/>
                  </a:cubicBezTo>
                  <a:cubicBezTo>
                    <a:pt x="5326" y="19475"/>
                    <a:pt x="5277" y="19385"/>
                    <a:pt x="5244" y="19344"/>
                  </a:cubicBezTo>
                  <a:cubicBezTo>
                    <a:pt x="5211" y="19295"/>
                    <a:pt x="5244" y="19262"/>
                    <a:pt x="5203" y="19245"/>
                  </a:cubicBezTo>
                  <a:cubicBezTo>
                    <a:pt x="5162" y="19221"/>
                    <a:pt x="5146" y="19303"/>
                    <a:pt x="5080" y="19278"/>
                  </a:cubicBezTo>
                  <a:cubicBezTo>
                    <a:pt x="5014" y="19262"/>
                    <a:pt x="4990" y="19213"/>
                    <a:pt x="4949" y="19221"/>
                  </a:cubicBezTo>
                  <a:cubicBezTo>
                    <a:pt x="4908" y="19229"/>
                    <a:pt x="4850" y="19278"/>
                    <a:pt x="4850" y="19319"/>
                  </a:cubicBezTo>
                  <a:close/>
                  <a:moveTo>
                    <a:pt x="4317" y="20698"/>
                  </a:moveTo>
                  <a:cubicBezTo>
                    <a:pt x="4325" y="20755"/>
                    <a:pt x="4251" y="20862"/>
                    <a:pt x="4342" y="20821"/>
                  </a:cubicBezTo>
                  <a:cubicBezTo>
                    <a:pt x="4432" y="20788"/>
                    <a:pt x="4448" y="20829"/>
                    <a:pt x="4465" y="20739"/>
                  </a:cubicBezTo>
                  <a:cubicBezTo>
                    <a:pt x="4489" y="20649"/>
                    <a:pt x="4333" y="20599"/>
                    <a:pt x="4317" y="20698"/>
                  </a:cubicBezTo>
                  <a:close/>
                  <a:moveTo>
                    <a:pt x="4949" y="20887"/>
                  </a:moveTo>
                  <a:cubicBezTo>
                    <a:pt x="4859" y="20895"/>
                    <a:pt x="4727" y="20854"/>
                    <a:pt x="4809" y="20936"/>
                  </a:cubicBezTo>
                  <a:cubicBezTo>
                    <a:pt x="4883" y="21018"/>
                    <a:pt x="4908" y="21149"/>
                    <a:pt x="4941" y="21059"/>
                  </a:cubicBezTo>
                  <a:cubicBezTo>
                    <a:pt x="4973" y="20977"/>
                    <a:pt x="4957" y="21002"/>
                    <a:pt x="5039" y="20969"/>
                  </a:cubicBezTo>
                  <a:cubicBezTo>
                    <a:pt x="5129" y="20936"/>
                    <a:pt x="5014" y="20878"/>
                    <a:pt x="4949" y="20887"/>
                  </a:cubicBezTo>
                  <a:close/>
                  <a:moveTo>
                    <a:pt x="4908" y="21281"/>
                  </a:moveTo>
                  <a:cubicBezTo>
                    <a:pt x="4916" y="21363"/>
                    <a:pt x="4867" y="21420"/>
                    <a:pt x="4932" y="21387"/>
                  </a:cubicBezTo>
                  <a:cubicBezTo>
                    <a:pt x="5006" y="21354"/>
                    <a:pt x="5023" y="21354"/>
                    <a:pt x="5023" y="21272"/>
                  </a:cubicBezTo>
                  <a:cubicBezTo>
                    <a:pt x="5023" y="21190"/>
                    <a:pt x="4982" y="21199"/>
                    <a:pt x="4941" y="21215"/>
                  </a:cubicBezTo>
                  <a:cubicBezTo>
                    <a:pt x="4908" y="21231"/>
                    <a:pt x="4900" y="21248"/>
                    <a:pt x="4908" y="21281"/>
                  </a:cubicBezTo>
                  <a:close/>
                  <a:moveTo>
                    <a:pt x="5458" y="21576"/>
                  </a:moveTo>
                  <a:cubicBezTo>
                    <a:pt x="5376" y="21609"/>
                    <a:pt x="5277" y="21633"/>
                    <a:pt x="5367" y="21683"/>
                  </a:cubicBezTo>
                  <a:cubicBezTo>
                    <a:pt x="5449" y="21724"/>
                    <a:pt x="5482" y="21740"/>
                    <a:pt x="5449" y="21781"/>
                  </a:cubicBezTo>
                  <a:cubicBezTo>
                    <a:pt x="5408" y="21822"/>
                    <a:pt x="5408" y="21871"/>
                    <a:pt x="5449" y="21855"/>
                  </a:cubicBezTo>
                  <a:cubicBezTo>
                    <a:pt x="5499" y="21839"/>
                    <a:pt x="5679" y="21757"/>
                    <a:pt x="5663" y="21707"/>
                  </a:cubicBezTo>
                  <a:cubicBezTo>
                    <a:pt x="5646" y="21658"/>
                    <a:pt x="5564" y="21658"/>
                    <a:pt x="5622" y="21625"/>
                  </a:cubicBezTo>
                  <a:cubicBezTo>
                    <a:pt x="5679" y="21601"/>
                    <a:pt x="5811" y="21658"/>
                    <a:pt x="5778" y="21584"/>
                  </a:cubicBezTo>
                  <a:cubicBezTo>
                    <a:pt x="5745" y="21510"/>
                    <a:pt x="5687" y="21560"/>
                    <a:pt x="5622" y="21519"/>
                  </a:cubicBezTo>
                  <a:cubicBezTo>
                    <a:pt x="5556" y="21469"/>
                    <a:pt x="5589" y="21387"/>
                    <a:pt x="5507" y="21420"/>
                  </a:cubicBezTo>
                  <a:cubicBezTo>
                    <a:pt x="5425" y="21461"/>
                    <a:pt x="5515" y="21543"/>
                    <a:pt x="5458" y="21576"/>
                  </a:cubicBezTo>
                  <a:close/>
                  <a:moveTo>
                    <a:pt x="5006" y="22019"/>
                  </a:moveTo>
                  <a:cubicBezTo>
                    <a:pt x="4924" y="22036"/>
                    <a:pt x="4826" y="22027"/>
                    <a:pt x="4916" y="22093"/>
                  </a:cubicBezTo>
                  <a:cubicBezTo>
                    <a:pt x="4998" y="22151"/>
                    <a:pt x="5080" y="22323"/>
                    <a:pt x="5138" y="22224"/>
                  </a:cubicBezTo>
                  <a:cubicBezTo>
                    <a:pt x="5195" y="22134"/>
                    <a:pt x="5162" y="22011"/>
                    <a:pt x="5006" y="22019"/>
                  </a:cubicBezTo>
                  <a:close/>
                  <a:moveTo>
                    <a:pt x="4859" y="21650"/>
                  </a:moveTo>
                  <a:cubicBezTo>
                    <a:pt x="4727" y="21658"/>
                    <a:pt x="4653" y="21601"/>
                    <a:pt x="4670" y="21666"/>
                  </a:cubicBezTo>
                  <a:cubicBezTo>
                    <a:pt x="4678" y="21724"/>
                    <a:pt x="4653" y="21716"/>
                    <a:pt x="4760" y="21781"/>
                  </a:cubicBezTo>
                  <a:cubicBezTo>
                    <a:pt x="4859" y="21847"/>
                    <a:pt x="4867" y="21855"/>
                    <a:pt x="4908" y="21781"/>
                  </a:cubicBezTo>
                  <a:cubicBezTo>
                    <a:pt x="4941" y="21707"/>
                    <a:pt x="5014" y="21699"/>
                    <a:pt x="4965" y="21675"/>
                  </a:cubicBezTo>
                  <a:cubicBezTo>
                    <a:pt x="4908" y="21650"/>
                    <a:pt x="4924" y="21642"/>
                    <a:pt x="4859" y="21650"/>
                  </a:cubicBezTo>
                  <a:close/>
                  <a:moveTo>
                    <a:pt x="4653" y="22421"/>
                  </a:moveTo>
                  <a:cubicBezTo>
                    <a:pt x="4637" y="22462"/>
                    <a:pt x="4522" y="22544"/>
                    <a:pt x="4571" y="22577"/>
                  </a:cubicBezTo>
                  <a:cubicBezTo>
                    <a:pt x="4612" y="22610"/>
                    <a:pt x="4694" y="22643"/>
                    <a:pt x="4760" y="22544"/>
                  </a:cubicBezTo>
                  <a:cubicBezTo>
                    <a:pt x="4826" y="22446"/>
                    <a:pt x="4711" y="22331"/>
                    <a:pt x="4653" y="22421"/>
                  </a:cubicBezTo>
                  <a:close/>
                  <a:moveTo>
                    <a:pt x="4957" y="22430"/>
                  </a:moveTo>
                  <a:cubicBezTo>
                    <a:pt x="4932" y="22471"/>
                    <a:pt x="4949" y="22487"/>
                    <a:pt x="4949" y="22561"/>
                  </a:cubicBezTo>
                  <a:cubicBezTo>
                    <a:pt x="4957" y="22635"/>
                    <a:pt x="4891" y="22676"/>
                    <a:pt x="4957" y="22659"/>
                  </a:cubicBezTo>
                  <a:cubicBezTo>
                    <a:pt x="5023" y="22643"/>
                    <a:pt x="5097" y="22585"/>
                    <a:pt x="5088" y="22528"/>
                  </a:cubicBezTo>
                  <a:cubicBezTo>
                    <a:pt x="5080" y="22471"/>
                    <a:pt x="5129" y="22446"/>
                    <a:pt x="5072" y="22430"/>
                  </a:cubicBezTo>
                  <a:cubicBezTo>
                    <a:pt x="5014" y="22405"/>
                    <a:pt x="5006" y="22389"/>
                    <a:pt x="4957" y="22430"/>
                  </a:cubicBezTo>
                  <a:close/>
                  <a:moveTo>
                    <a:pt x="4087" y="22799"/>
                  </a:moveTo>
                  <a:cubicBezTo>
                    <a:pt x="4095" y="22856"/>
                    <a:pt x="4030" y="22906"/>
                    <a:pt x="4063" y="22938"/>
                  </a:cubicBezTo>
                  <a:cubicBezTo>
                    <a:pt x="4104" y="22963"/>
                    <a:pt x="4153" y="23037"/>
                    <a:pt x="4186" y="22955"/>
                  </a:cubicBezTo>
                  <a:cubicBezTo>
                    <a:pt x="4218" y="22873"/>
                    <a:pt x="4251" y="22856"/>
                    <a:pt x="4227" y="22782"/>
                  </a:cubicBezTo>
                  <a:cubicBezTo>
                    <a:pt x="4210" y="22700"/>
                    <a:pt x="4087" y="22692"/>
                    <a:pt x="4087" y="22799"/>
                  </a:cubicBezTo>
                  <a:close/>
                  <a:moveTo>
                    <a:pt x="3931" y="24736"/>
                  </a:moveTo>
                  <a:cubicBezTo>
                    <a:pt x="3948" y="24818"/>
                    <a:pt x="3956" y="24826"/>
                    <a:pt x="4013" y="24892"/>
                  </a:cubicBezTo>
                  <a:cubicBezTo>
                    <a:pt x="4079" y="24957"/>
                    <a:pt x="4120" y="25064"/>
                    <a:pt x="4145" y="25130"/>
                  </a:cubicBezTo>
                  <a:cubicBezTo>
                    <a:pt x="4161" y="25195"/>
                    <a:pt x="4161" y="25294"/>
                    <a:pt x="4120" y="25302"/>
                  </a:cubicBezTo>
                  <a:cubicBezTo>
                    <a:pt x="4071" y="25310"/>
                    <a:pt x="3997" y="25376"/>
                    <a:pt x="3980" y="25335"/>
                  </a:cubicBezTo>
                  <a:cubicBezTo>
                    <a:pt x="3964" y="25302"/>
                    <a:pt x="4005" y="25187"/>
                    <a:pt x="3980" y="25080"/>
                  </a:cubicBezTo>
                  <a:cubicBezTo>
                    <a:pt x="3948" y="24982"/>
                    <a:pt x="3898" y="24941"/>
                    <a:pt x="3841" y="24916"/>
                  </a:cubicBezTo>
                  <a:cubicBezTo>
                    <a:pt x="3792" y="24900"/>
                    <a:pt x="3759" y="24842"/>
                    <a:pt x="3808" y="24760"/>
                  </a:cubicBezTo>
                  <a:cubicBezTo>
                    <a:pt x="3849" y="24678"/>
                    <a:pt x="3931" y="24637"/>
                    <a:pt x="3931" y="24736"/>
                  </a:cubicBezTo>
                  <a:close/>
                  <a:moveTo>
                    <a:pt x="4432" y="24366"/>
                  </a:moveTo>
                  <a:cubicBezTo>
                    <a:pt x="4350" y="24432"/>
                    <a:pt x="4243" y="24498"/>
                    <a:pt x="4358" y="24506"/>
                  </a:cubicBezTo>
                  <a:cubicBezTo>
                    <a:pt x="4473" y="24506"/>
                    <a:pt x="4563" y="24604"/>
                    <a:pt x="4563" y="24489"/>
                  </a:cubicBezTo>
                  <a:cubicBezTo>
                    <a:pt x="4563" y="24375"/>
                    <a:pt x="4514" y="24350"/>
                    <a:pt x="4432" y="24366"/>
                  </a:cubicBezTo>
                  <a:close/>
                  <a:moveTo>
                    <a:pt x="4440" y="25006"/>
                  </a:moveTo>
                  <a:cubicBezTo>
                    <a:pt x="4497" y="25121"/>
                    <a:pt x="4596" y="25285"/>
                    <a:pt x="4563" y="25302"/>
                  </a:cubicBezTo>
                  <a:cubicBezTo>
                    <a:pt x="4539" y="25310"/>
                    <a:pt x="4383" y="25269"/>
                    <a:pt x="4325" y="25228"/>
                  </a:cubicBezTo>
                  <a:cubicBezTo>
                    <a:pt x="4268" y="25187"/>
                    <a:pt x="4227" y="25171"/>
                    <a:pt x="4276" y="25121"/>
                  </a:cubicBezTo>
                  <a:cubicBezTo>
                    <a:pt x="4325" y="25080"/>
                    <a:pt x="4325" y="25072"/>
                    <a:pt x="4342" y="24998"/>
                  </a:cubicBezTo>
                  <a:cubicBezTo>
                    <a:pt x="4350" y="24916"/>
                    <a:pt x="4424" y="24949"/>
                    <a:pt x="4440" y="25006"/>
                  </a:cubicBezTo>
                  <a:close/>
                  <a:moveTo>
                    <a:pt x="4514" y="25589"/>
                  </a:moveTo>
                  <a:cubicBezTo>
                    <a:pt x="4497" y="25696"/>
                    <a:pt x="4489" y="25794"/>
                    <a:pt x="4514" y="25868"/>
                  </a:cubicBezTo>
                  <a:cubicBezTo>
                    <a:pt x="4539" y="25934"/>
                    <a:pt x="4514" y="25991"/>
                    <a:pt x="4497" y="26032"/>
                  </a:cubicBezTo>
                  <a:cubicBezTo>
                    <a:pt x="4489" y="26065"/>
                    <a:pt x="4481" y="26131"/>
                    <a:pt x="4506" y="26172"/>
                  </a:cubicBezTo>
                  <a:cubicBezTo>
                    <a:pt x="4530" y="26213"/>
                    <a:pt x="4580" y="26303"/>
                    <a:pt x="4555" y="26352"/>
                  </a:cubicBezTo>
                  <a:cubicBezTo>
                    <a:pt x="4539" y="26393"/>
                    <a:pt x="4506" y="26475"/>
                    <a:pt x="4456" y="26475"/>
                  </a:cubicBezTo>
                  <a:cubicBezTo>
                    <a:pt x="4415" y="26484"/>
                    <a:pt x="4309" y="26475"/>
                    <a:pt x="4317" y="26418"/>
                  </a:cubicBezTo>
                  <a:cubicBezTo>
                    <a:pt x="4325" y="26369"/>
                    <a:pt x="4399" y="26402"/>
                    <a:pt x="4358" y="26311"/>
                  </a:cubicBezTo>
                  <a:cubicBezTo>
                    <a:pt x="4317" y="26229"/>
                    <a:pt x="4374" y="26213"/>
                    <a:pt x="4383" y="26172"/>
                  </a:cubicBezTo>
                  <a:cubicBezTo>
                    <a:pt x="4383" y="26123"/>
                    <a:pt x="4333" y="26098"/>
                    <a:pt x="4342" y="26065"/>
                  </a:cubicBezTo>
                  <a:cubicBezTo>
                    <a:pt x="4350" y="26032"/>
                    <a:pt x="4448" y="25967"/>
                    <a:pt x="4366" y="25967"/>
                  </a:cubicBezTo>
                  <a:cubicBezTo>
                    <a:pt x="4292" y="25967"/>
                    <a:pt x="4186" y="25942"/>
                    <a:pt x="4177" y="26032"/>
                  </a:cubicBezTo>
                  <a:cubicBezTo>
                    <a:pt x="4169" y="26123"/>
                    <a:pt x="4235" y="26393"/>
                    <a:pt x="4136" y="26336"/>
                  </a:cubicBezTo>
                  <a:cubicBezTo>
                    <a:pt x="4038" y="26270"/>
                    <a:pt x="3849" y="25950"/>
                    <a:pt x="3915" y="25917"/>
                  </a:cubicBezTo>
                  <a:cubicBezTo>
                    <a:pt x="3972" y="25885"/>
                    <a:pt x="3989" y="25885"/>
                    <a:pt x="4038" y="25844"/>
                  </a:cubicBezTo>
                  <a:cubicBezTo>
                    <a:pt x="4095" y="25794"/>
                    <a:pt x="4161" y="25835"/>
                    <a:pt x="4186" y="25811"/>
                  </a:cubicBezTo>
                  <a:cubicBezTo>
                    <a:pt x="4218" y="25786"/>
                    <a:pt x="4317" y="25745"/>
                    <a:pt x="4317" y="25679"/>
                  </a:cubicBezTo>
                  <a:cubicBezTo>
                    <a:pt x="4325" y="25622"/>
                    <a:pt x="4268" y="25573"/>
                    <a:pt x="4251" y="25523"/>
                  </a:cubicBezTo>
                  <a:cubicBezTo>
                    <a:pt x="4235" y="25466"/>
                    <a:pt x="4235" y="25417"/>
                    <a:pt x="4342" y="25400"/>
                  </a:cubicBezTo>
                  <a:cubicBezTo>
                    <a:pt x="4448" y="25384"/>
                    <a:pt x="4497" y="25450"/>
                    <a:pt x="4497" y="25482"/>
                  </a:cubicBezTo>
                  <a:cubicBezTo>
                    <a:pt x="4506" y="25523"/>
                    <a:pt x="4539" y="25540"/>
                    <a:pt x="4514" y="25589"/>
                  </a:cubicBezTo>
                  <a:close/>
                  <a:moveTo>
                    <a:pt x="3751" y="25466"/>
                  </a:moveTo>
                  <a:cubicBezTo>
                    <a:pt x="3808" y="25450"/>
                    <a:pt x="3841" y="25409"/>
                    <a:pt x="3898" y="25458"/>
                  </a:cubicBezTo>
                  <a:cubicBezTo>
                    <a:pt x="3956" y="25507"/>
                    <a:pt x="4005" y="25548"/>
                    <a:pt x="4005" y="25589"/>
                  </a:cubicBezTo>
                  <a:cubicBezTo>
                    <a:pt x="4005" y="25622"/>
                    <a:pt x="3775" y="25589"/>
                    <a:pt x="3751" y="25548"/>
                  </a:cubicBezTo>
                  <a:cubicBezTo>
                    <a:pt x="3718" y="25515"/>
                    <a:pt x="3726" y="25466"/>
                    <a:pt x="3751" y="25466"/>
                  </a:cubicBezTo>
                  <a:close/>
                  <a:moveTo>
                    <a:pt x="3734" y="25688"/>
                  </a:moveTo>
                  <a:cubicBezTo>
                    <a:pt x="3693" y="25704"/>
                    <a:pt x="3628" y="25679"/>
                    <a:pt x="3636" y="25720"/>
                  </a:cubicBezTo>
                  <a:cubicBezTo>
                    <a:pt x="3636" y="25761"/>
                    <a:pt x="3677" y="25844"/>
                    <a:pt x="3718" y="25844"/>
                  </a:cubicBezTo>
                  <a:cubicBezTo>
                    <a:pt x="3767" y="25835"/>
                    <a:pt x="3849" y="25794"/>
                    <a:pt x="3857" y="25737"/>
                  </a:cubicBezTo>
                  <a:cubicBezTo>
                    <a:pt x="3866" y="25688"/>
                    <a:pt x="3866" y="25696"/>
                    <a:pt x="3734" y="25688"/>
                  </a:cubicBezTo>
                  <a:close/>
                  <a:moveTo>
                    <a:pt x="3734" y="26295"/>
                  </a:moveTo>
                  <a:cubicBezTo>
                    <a:pt x="3734" y="26344"/>
                    <a:pt x="3800" y="26418"/>
                    <a:pt x="3857" y="26393"/>
                  </a:cubicBezTo>
                  <a:cubicBezTo>
                    <a:pt x="3907" y="26369"/>
                    <a:pt x="3939" y="26311"/>
                    <a:pt x="3898" y="26278"/>
                  </a:cubicBezTo>
                  <a:cubicBezTo>
                    <a:pt x="3866" y="26237"/>
                    <a:pt x="3742" y="26196"/>
                    <a:pt x="3734" y="26295"/>
                  </a:cubicBezTo>
                  <a:close/>
                  <a:moveTo>
                    <a:pt x="4317" y="26746"/>
                  </a:moveTo>
                  <a:cubicBezTo>
                    <a:pt x="4276" y="26787"/>
                    <a:pt x="4218" y="26861"/>
                    <a:pt x="4186" y="26886"/>
                  </a:cubicBezTo>
                  <a:cubicBezTo>
                    <a:pt x="4153" y="26910"/>
                    <a:pt x="4120" y="26935"/>
                    <a:pt x="4079" y="26902"/>
                  </a:cubicBezTo>
                  <a:cubicBezTo>
                    <a:pt x="4038" y="26878"/>
                    <a:pt x="3915" y="26812"/>
                    <a:pt x="3915" y="26779"/>
                  </a:cubicBezTo>
                  <a:cubicBezTo>
                    <a:pt x="3923" y="26738"/>
                    <a:pt x="3956" y="26738"/>
                    <a:pt x="4038" y="26738"/>
                  </a:cubicBezTo>
                  <a:cubicBezTo>
                    <a:pt x="4120" y="26730"/>
                    <a:pt x="4104" y="26705"/>
                    <a:pt x="4104" y="26672"/>
                  </a:cubicBezTo>
                  <a:cubicBezTo>
                    <a:pt x="4104" y="26648"/>
                    <a:pt x="4243" y="26664"/>
                    <a:pt x="4284" y="26664"/>
                  </a:cubicBezTo>
                  <a:cubicBezTo>
                    <a:pt x="4325" y="26672"/>
                    <a:pt x="4383" y="26705"/>
                    <a:pt x="4317" y="26746"/>
                  </a:cubicBezTo>
                  <a:close/>
                  <a:moveTo>
                    <a:pt x="4481" y="27033"/>
                  </a:moveTo>
                  <a:cubicBezTo>
                    <a:pt x="4497" y="27075"/>
                    <a:pt x="4580" y="27206"/>
                    <a:pt x="4596" y="27222"/>
                  </a:cubicBezTo>
                  <a:cubicBezTo>
                    <a:pt x="4621" y="27239"/>
                    <a:pt x="4645" y="27271"/>
                    <a:pt x="4686" y="27263"/>
                  </a:cubicBezTo>
                  <a:cubicBezTo>
                    <a:pt x="4727" y="27263"/>
                    <a:pt x="4686" y="27230"/>
                    <a:pt x="4678" y="27173"/>
                  </a:cubicBezTo>
                  <a:cubicBezTo>
                    <a:pt x="4662" y="27107"/>
                    <a:pt x="4694" y="27132"/>
                    <a:pt x="4678" y="27075"/>
                  </a:cubicBezTo>
                  <a:cubicBezTo>
                    <a:pt x="4653" y="27017"/>
                    <a:pt x="4588" y="26968"/>
                    <a:pt x="4539" y="26968"/>
                  </a:cubicBezTo>
                  <a:cubicBezTo>
                    <a:pt x="4481" y="26968"/>
                    <a:pt x="4465" y="26984"/>
                    <a:pt x="4481" y="27033"/>
                  </a:cubicBezTo>
                  <a:moveTo>
                    <a:pt x="4317" y="27444"/>
                  </a:moveTo>
                  <a:cubicBezTo>
                    <a:pt x="4342" y="27395"/>
                    <a:pt x="4325" y="27395"/>
                    <a:pt x="4415" y="27403"/>
                  </a:cubicBezTo>
                  <a:cubicBezTo>
                    <a:pt x="4497" y="27411"/>
                    <a:pt x="4489" y="27378"/>
                    <a:pt x="4530" y="27386"/>
                  </a:cubicBezTo>
                  <a:cubicBezTo>
                    <a:pt x="4580" y="27403"/>
                    <a:pt x="4662" y="27567"/>
                    <a:pt x="4621" y="27542"/>
                  </a:cubicBezTo>
                  <a:cubicBezTo>
                    <a:pt x="4588" y="27526"/>
                    <a:pt x="4514" y="27468"/>
                    <a:pt x="4456" y="27518"/>
                  </a:cubicBezTo>
                  <a:cubicBezTo>
                    <a:pt x="4407" y="27559"/>
                    <a:pt x="4374" y="27600"/>
                    <a:pt x="4342" y="27592"/>
                  </a:cubicBezTo>
                  <a:cubicBezTo>
                    <a:pt x="4301" y="27575"/>
                    <a:pt x="4292" y="27518"/>
                    <a:pt x="4317" y="27444"/>
                  </a:cubicBezTo>
                  <a:close/>
                  <a:moveTo>
                    <a:pt x="5006" y="27944"/>
                  </a:moveTo>
                  <a:cubicBezTo>
                    <a:pt x="5023" y="27994"/>
                    <a:pt x="5088" y="28076"/>
                    <a:pt x="5105" y="28100"/>
                  </a:cubicBezTo>
                  <a:cubicBezTo>
                    <a:pt x="5121" y="28117"/>
                    <a:pt x="5187" y="28141"/>
                    <a:pt x="5121" y="28174"/>
                  </a:cubicBezTo>
                  <a:cubicBezTo>
                    <a:pt x="5056" y="28207"/>
                    <a:pt x="5014" y="28215"/>
                    <a:pt x="4982" y="28166"/>
                  </a:cubicBezTo>
                  <a:cubicBezTo>
                    <a:pt x="4941" y="28117"/>
                    <a:pt x="4891" y="27994"/>
                    <a:pt x="4908" y="27953"/>
                  </a:cubicBezTo>
                  <a:cubicBezTo>
                    <a:pt x="4932" y="27920"/>
                    <a:pt x="4998" y="27879"/>
                    <a:pt x="5006" y="27944"/>
                  </a:cubicBezTo>
                  <a:close/>
                  <a:moveTo>
                    <a:pt x="4317" y="28100"/>
                  </a:moveTo>
                  <a:cubicBezTo>
                    <a:pt x="4235" y="28117"/>
                    <a:pt x="4309" y="28223"/>
                    <a:pt x="4235" y="28281"/>
                  </a:cubicBezTo>
                  <a:cubicBezTo>
                    <a:pt x="4169" y="28330"/>
                    <a:pt x="4136" y="28420"/>
                    <a:pt x="4153" y="28453"/>
                  </a:cubicBezTo>
                  <a:cubicBezTo>
                    <a:pt x="4169" y="28486"/>
                    <a:pt x="4177" y="28658"/>
                    <a:pt x="4235" y="28585"/>
                  </a:cubicBezTo>
                  <a:cubicBezTo>
                    <a:pt x="4301" y="28519"/>
                    <a:pt x="4374" y="28379"/>
                    <a:pt x="4374" y="28273"/>
                  </a:cubicBezTo>
                  <a:cubicBezTo>
                    <a:pt x="4383" y="28166"/>
                    <a:pt x="4440" y="28092"/>
                    <a:pt x="4317" y="28100"/>
                  </a:cubicBezTo>
                  <a:close/>
                  <a:moveTo>
                    <a:pt x="4342" y="27731"/>
                  </a:moveTo>
                  <a:cubicBezTo>
                    <a:pt x="4301" y="27780"/>
                    <a:pt x="4227" y="27862"/>
                    <a:pt x="4259" y="27887"/>
                  </a:cubicBezTo>
                  <a:cubicBezTo>
                    <a:pt x="4301" y="27912"/>
                    <a:pt x="4317" y="27928"/>
                    <a:pt x="4391" y="27862"/>
                  </a:cubicBezTo>
                  <a:cubicBezTo>
                    <a:pt x="4465" y="27805"/>
                    <a:pt x="4563" y="27854"/>
                    <a:pt x="4530" y="27780"/>
                  </a:cubicBezTo>
                  <a:cubicBezTo>
                    <a:pt x="4489" y="27715"/>
                    <a:pt x="4407" y="27698"/>
                    <a:pt x="4342" y="27731"/>
                  </a:cubicBezTo>
                  <a:close/>
                  <a:moveTo>
                    <a:pt x="4005" y="27887"/>
                  </a:moveTo>
                  <a:cubicBezTo>
                    <a:pt x="3997" y="27920"/>
                    <a:pt x="3923" y="27953"/>
                    <a:pt x="3915" y="28027"/>
                  </a:cubicBezTo>
                  <a:cubicBezTo>
                    <a:pt x="3898" y="28100"/>
                    <a:pt x="3849" y="28150"/>
                    <a:pt x="3890" y="28150"/>
                  </a:cubicBezTo>
                  <a:cubicBezTo>
                    <a:pt x="3923" y="28141"/>
                    <a:pt x="4063" y="28076"/>
                    <a:pt x="4063" y="28035"/>
                  </a:cubicBezTo>
                  <a:cubicBezTo>
                    <a:pt x="4063" y="27985"/>
                    <a:pt x="4030" y="27953"/>
                    <a:pt x="4071" y="27928"/>
                  </a:cubicBezTo>
                  <a:cubicBezTo>
                    <a:pt x="4104" y="27903"/>
                    <a:pt x="4145" y="27838"/>
                    <a:pt x="4112" y="27805"/>
                  </a:cubicBezTo>
                  <a:cubicBezTo>
                    <a:pt x="4079" y="27764"/>
                    <a:pt x="4030" y="27805"/>
                    <a:pt x="4005" y="27887"/>
                  </a:cubicBezTo>
                  <a:close/>
                  <a:moveTo>
                    <a:pt x="5269" y="28560"/>
                  </a:moveTo>
                  <a:cubicBezTo>
                    <a:pt x="5203" y="28552"/>
                    <a:pt x="5203" y="28535"/>
                    <a:pt x="5220" y="28626"/>
                  </a:cubicBezTo>
                  <a:cubicBezTo>
                    <a:pt x="5244" y="28716"/>
                    <a:pt x="5187" y="28749"/>
                    <a:pt x="5195" y="28798"/>
                  </a:cubicBezTo>
                  <a:cubicBezTo>
                    <a:pt x="5211" y="28855"/>
                    <a:pt x="5294" y="28823"/>
                    <a:pt x="5285" y="28855"/>
                  </a:cubicBezTo>
                  <a:cubicBezTo>
                    <a:pt x="5269" y="28896"/>
                    <a:pt x="5105" y="29028"/>
                    <a:pt x="5170" y="29061"/>
                  </a:cubicBezTo>
                  <a:cubicBezTo>
                    <a:pt x="5228" y="29085"/>
                    <a:pt x="5318" y="29020"/>
                    <a:pt x="5359" y="28995"/>
                  </a:cubicBezTo>
                  <a:cubicBezTo>
                    <a:pt x="5400" y="28970"/>
                    <a:pt x="5441" y="29052"/>
                    <a:pt x="5474" y="29011"/>
                  </a:cubicBezTo>
                  <a:cubicBezTo>
                    <a:pt x="5499" y="28970"/>
                    <a:pt x="5482" y="28921"/>
                    <a:pt x="5532" y="28880"/>
                  </a:cubicBezTo>
                  <a:cubicBezTo>
                    <a:pt x="5573" y="28839"/>
                    <a:pt x="5622" y="28839"/>
                    <a:pt x="5655" y="28839"/>
                  </a:cubicBezTo>
                  <a:cubicBezTo>
                    <a:pt x="5696" y="28831"/>
                    <a:pt x="5852" y="28757"/>
                    <a:pt x="5876" y="28716"/>
                  </a:cubicBezTo>
                  <a:cubicBezTo>
                    <a:pt x="5893" y="28675"/>
                    <a:pt x="5917" y="28609"/>
                    <a:pt x="5868" y="28568"/>
                  </a:cubicBezTo>
                  <a:cubicBezTo>
                    <a:pt x="5811" y="28527"/>
                    <a:pt x="5811" y="28642"/>
                    <a:pt x="5737" y="28675"/>
                  </a:cubicBezTo>
                  <a:cubicBezTo>
                    <a:pt x="5663" y="28699"/>
                    <a:pt x="5638" y="28667"/>
                    <a:pt x="5564" y="28617"/>
                  </a:cubicBezTo>
                  <a:cubicBezTo>
                    <a:pt x="5499" y="28560"/>
                    <a:pt x="5515" y="28617"/>
                    <a:pt x="5425" y="28601"/>
                  </a:cubicBezTo>
                  <a:cubicBezTo>
                    <a:pt x="5326" y="28593"/>
                    <a:pt x="5351" y="28576"/>
                    <a:pt x="5269" y="28560"/>
                  </a:cubicBezTo>
                  <a:close/>
                  <a:moveTo>
                    <a:pt x="5507" y="29175"/>
                  </a:moveTo>
                  <a:cubicBezTo>
                    <a:pt x="5482" y="29241"/>
                    <a:pt x="5359" y="29184"/>
                    <a:pt x="5351" y="29241"/>
                  </a:cubicBezTo>
                  <a:cubicBezTo>
                    <a:pt x="5343" y="29299"/>
                    <a:pt x="5458" y="29307"/>
                    <a:pt x="5408" y="29356"/>
                  </a:cubicBezTo>
                  <a:cubicBezTo>
                    <a:pt x="5359" y="29405"/>
                    <a:pt x="5285" y="29430"/>
                    <a:pt x="5326" y="29446"/>
                  </a:cubicBezTo>
                  <a:cubicBezTo>
                    <a:pt x="5367" y="29463"/>
                    <a:pt x="5425" y="29512"/>
                    <a:pt x="5490" y="29479"/>
                  </a:cubicBezTo>
                  <a:cubicBezTo>
                    <a:pt x="5548" y="29446"/>
                    <a:pt x="5597" y="29413"/>
                    <a:pt x="5581" y="29348"/>
                  </a:cubicBezTo>
                  <a:cubicBezTo>
                    <a:pt x="5573" y="29290"/>
                    <a:pt x="5581" y="29258"/>
                    <a:pt x="5605" y="29208"/>
                  </a:cubicBezTo>
                  <a:cubicBezTo>
                    <a:pt x="5638" y="29167"/>
                    <a:pt x="5663" y="29159"/>
                    <a:pt x="5646" y="29085"/>
                  </a:cubicBezTo>
                  <a:cubicBezTo>
                    <a:pt x="5630" y="29020"/>
                    <a:pt x="5614" y="29052"/>
                    <a:pt x="5581" y="29085"/>
                  </a:cubicBezTo>
                  <a:cubicBezTo>
                    <a:pt x="5540" y="29118"/>
                    <a:pt x="5532" y="29110"/>
                    <a:pt x="5507" y="29175"/>
                  </a:cubicBezTo>
                  <a:close/>
                  <a:moveTo>
                    <a:pt x="5638" y="29906"/>
                  </a:moveTo>
                  <a:cubicBezTo>
                    <a:pt x="5720" y="29971"/>
                    <a:pt x="5827" y="30045"/>
                    <a:pt x="5884" y="30045"/>
                  </a:cubicBezTo>
                  <a:cubicBezTo>
                    <a:pt x="5934" y="30045"/>
                    <a:pt x="5999" y="29971"/>
                    <a:pt x="6024" y="30045"/>
                  </a:cubicBezTo>
                  <a:cubicBezTo>
                    <a:pt x="6057" y="30127"/>
                    <a:pt x="5991" y="30144"/>
                    <a:pt x="6098" y="30185"/>
                  </a:cubicBezTo>
                  <a:cubicBezTo>
                    <a:pt x="6204" y="30226"/>
                    <a:pt x="6270" y="30242"/>
                    <a:pt x="6180" y="30283"/>
                  </a:cubicBezTo>
                  <a:cubicBezTo>
                    <a:pt x="6081" y="30324"/>
                    <a:pt x="6032" y="30251"/>
                    <a:pt x="6065" y="30341"/>
                  </a:cubicBezTo>
                  <a:cubicBezTo>
                    <a:pt x="6098" y="30431"/>
                    <a:pt x="6139" y="30480"/>
                    <a:pt x="6081" y="30480"/>
                  </a:cubicBezTo>
                  <a:cubicBezTo>
                    <a:pt x="6032" y="30480"/>
                    <a:pt x="5991" y="30423"/>
                    <a:pt x="5958" y="30456"/>
                  </a:cubicBezTo>
                  <a:cubicBezTo>
                    <a:pt x="5934" y="30480"/>
                    <a:pt x="5819" y="30546"/>
                    <a:pt x="5786" y="30546"/>
                  </a:cubicBezTo>
                  <a:cubicBezTo>
                    <a:pt x="5753" y="30546"/>
                    <a:pt x="5532" y="30562"/>
                    <a:pt x="5614" y="30464"/>
                  </a:cubicBezTo>
                  <a:cubicBezTo>
                    <a:pt x="5696" y="30374"/>
                    <a:pt x="5884" y="30333"/>
                    <a:pt x="5843" y="30283"/>
                  </a:cubicBezTo>
                  <a:cubicBezTo>
                    <a:pt x="5802" y="30242"/>
                    <a:pt x="5671" y="30160"/>
                    <a:pt x="5638" y="30226"/>
                  </a:cubicBezTo>
                  <a:cubicBezTo>
                    <a:pt x="5597" y="30292"/>
                    <a:pt x="5589" y="30390"/>
                    <a:pt x="5515" y="30357"/>
                  </a:cubicBezTo>
                  <a:cubicBezTo>
                    <a:pt x="5449" y="30333"/>
                    <a:pt x="5417" y="30201"/>
                    <a:pt x="5466" y="30144"/>
                  </a:cubicBezTo>
                  <a:cubicBezTo>
                    <a:pt x="5507" y="30086"/>
                    <a:pt x="5638" y="30086"/>
                    <a:pt x="5614" y="30045"/>
                  </a:cubicBezTo>
                  <a:cubicBezTo>
                    <a:pt x="5589" y="30013"/>
                    <a:pt x="5441" y="30037"/>
                    <a:pt x="5449" y="29955"/>
                  </a:cubicBezTo>
                  <a:cubicBezTo>
                    <a:pt x="5458" y="29873"/>
                    <a:pt x="5499" y="29816"/>
                    <a:pt x="5638" y="29906"/>
                  </a:cubicBezTo>
                  <a:close/>
                  <a:moveTo>
                    <a:pt x="5088" y="30029"/>
                  </a:moveTo>
                  <a:cubicBezTo>
                    <a:pt x="5080" y="30054"/>
                    <a:pt x="5113" y="30168"/>
                    <a:pt x="5154" y="30152"/>
                  </a:cubicBezTo>
                  <a:cubicBezTo>
                    <a:pt x="5187" y="30144"/>
                    <a:pt x="5252" y="30177"/>
                    <a:pt x="5277" y="30103"/>
                  </a:cubicBezTo>
                  <a:cubicBezTo>
                    <a:pt x="5302" y="30037"/>
                    <a:pt x="5285" y="29996"/>
                    <a:pt x="5228" y="29971"/>
                  </a:cubicBezTo>
                  <a:cubicBezTo>
                    <a:pt x="5162" y="29947"/>
                    <a:pt x="5113" y="29980"/>
                    <a:pt x="5088" y="30029"/>
                  </a:cubicBezTo>
                  <a:close/>
                  <a:moveTo>
                    <a:pt x="4415" y="29216"/>
                  </a:moveTo>
                  <a:cubicBezTo>
                    <a:pt x="4456" y="29266"/>
                    <a:pt x="4481" y="29323"/>
                    <a:pt x="4522" y="29381"/>
                  </a:cubicBezTo>
                  <a:cubicBezTo>
                    <a:pt x="4555" y="29446"/>
                    <a:pt x="4596" y="29537"/>
                    <a:pt x="4653" y="29528"/>
                  </a:cubicBezTo>
                  <a:cubicBezTo>
                    <a:pt x="4719" y="29528"/>
                    <a:pt x="4801" y="29520"/>
                    <a:pt x="4834" y="29495"/>
                  </a:cubicBezTo>
                  <a:cubicBezTo>
                    <a:pt x="4867" y="29463"/>
                    <a:pt x="4916" y="29487"/>
                    <a:pt x="4916" y="29430"/>
                  </a:cubicBezTo>
                  <a:cubicBezTo>
                    <a:pt x="4924" y="29372"/>
                    <a:pt x="4826" y="29463"/>
                    <a:pt x="4719" y="29364"/>
                  </a:cubicBezTo>
                  <a:cubicBezTo>
                    <a:pt x="4612" y="29258"/>
                    <a:pt x="4612" y="29266"/>
                    <a:pt x="4596" y="29216"/>
                  </a:cubicBezTo>
                  <a:cubicBezTo>
                    <a:pt x="4580" y="29167"/>
                    <a:pt x="4366" y="29061"/>
                    <a:pt x="4350" y="29102"/>
                  </a:cubicBezTo>
                  <a:cubicBezTo>
                    <a:pt x="4342" y="29151"/>
                    <a:pt x="4383" y="29175"/>
                    <a:pt x="4415" y="29216"/>
                  </a:cubicBezTo>
                  <a:close/>
                  <a:moveTo>
                    <a:pt x="4744" y="28527"/>
                  </a:moveTo>
                  <a:cubicBezTo>
                    <a:pt x="4768" y="28593"/>
                    <a:pt x="4826" y="28642"/>
                    <a:pt x="4875" y="28658"/>
                  </a:cubicBezTo>
                  <a:cubicBezTo>
                    <a:pt x="4924" y="28675"/>
                    <a:pt x="4998" y="28699"/>
                    <a:pt x="4998" y="28732"/>
                  </a:cubicBezTo>
                  <a:cubicBezTo>
                    <a:pt x="4998" y="28765"/>
                    <a:pt x="4957" y="28839"/>
                    <a:pt x="4900" y="28831"/>
                  </a:cubicBezTo>
                  <a:cubicBezTo>
                    <a:pt x="4850" y="28823"/>
                    <a:pt x="4777" y="28790"/>
                    <a:pt x="4777" y="28757"/>
                  </a:cubicBezTo>
                  <a:cubicBezTo>
                    <a:pt x="4777" y="28724"/>
                    <a:pt x="4793" y="28699"/>
                    <a:pt x="4768" y="28675"/>
                  </a:cubicBezTo>
                  <a:cubicBezTo>
                    <a:pt x="4744" y="28658"/>
                    <a:pt x="4711" y="28650"/>
                    <a:pt x="4686" y="28617"/>
                  </a:cubicBezTo>
                  <a:cubicBezTo>
                    <a:pt x="4653" y="28585"/>
                    <a:pt x="4694" y="28486"/>
                    <a:pt x="4744" y="28527"/>
                  </a:cubicBezTo>
                  <a:close/>
                  <a:moveTo>
                    <a:pt x="3849" y="27058"/>
                  </a:moveTo>
                  <a:cubicBezTo>
                    <a:pt x="3833" y="27099"/>
                    <a:pt x="3792" y="27173"/>
                    <a:pt x="3825" y="27206"/>
                  </a:cubicBezTo>
                  <a:cubicBezTo>
                    <a:pt x="3857" y="27247"/>
                    <a:pt x="3939" y="27386"/>
                    <a:pt x="3980" y="27329"/>
                  </a:cubicBezTo>
                  <a:cubicBezTo>
                    <a:pt x="4021" y="27263"/>
                    <a:pt x="3980" y="27247"/>
                    <a:pt x="4005" y="27165"/>
                  </a:cubicBezTo>
                  <a:cubicBezTo>
                    <a:pt x="4030" y="27091"/>
                    <a:pt x="4112" y="27091"/>
                    <a:pt x="4087" y="27058"/>
                  </a:cubicBezTo>
                  <a:cubicBezTo>
                    <a:pt x="4063" y="27017"/>
                    <a:pt x="4038" y="27001"/>
                    <a:pt x="3964" y="26992"/>
                  </a:cubicBezTo>
                  <a:cubicBezTo>
                    <a:pt x="3890" y="26984"/>
                    <a:pt x="3907" y="26984"/>
                    <a:pt x="3849" y="27058"/>
                  </a:cubicBezTo>
                  <a:close/>
                  <a:moveTo>
                    <a:pt x="4391" y="28765"/>
                  </a:moveTo>
                  <a:cubicBezTo>
                    <a:pt x="4440" y="28806"/>
                    <a:pt x="4432" y="28888"/>
                    <a:pt x="4481" y="28872"/>
                  </a:cubicBezTo>
                  <a:cubicBezTo>
                    <a:pt x="4539" y="28864"/>
                    <a:pt x="4604" y="28823"/>
                    <a:pt x="4604" y="28798"/>
                  </a:cubicBezTo>
                  <a:cubicBezTo>
                    <a:pt x="4604" y="28773"/>
                    <a:pt x="4588" y="28823"/>
                    <a:pt x="4514" y="28757"/>
                  </a:cubicBezTo>
                  <a:cubicBezTo>
                    <a:pt x="4440" y="28691"/>
                    <a:pt x="4366" y="28716"/>
                    <a:pt x="4391" y="28765"/>
                  </a:cubicBezTo>
                  <a:close/>
                  <a:moveTo>
                    <a:pt x="4580" y="28191"/>
                  </a:moveTo>
                  <a:cubicBezTo>
                    <a:pt x="4645" y="28273"/>
                    <a:pt x="4785" y="28453"/>
                    <a:pt x="4809" y="28412"/>
                  </a:cubicBezTo>
                  <a:cubicBezTo>
                    <a:pt x="4834" y="28371"/>
                    <a:pt x="4900" y="28396"/>
                    <a:pt x="4916" y="28363"/>
                  </a:cubicBezTo>
                  <a:cubicBezTo>
                    <a:pt x="4924" y="28330"/>
                    <a:pt x="4727" y="28289"/>
                    <a:pt x="4686" y="28199"/>
                  </a:cubicBezTo>
                  <a:cubicBezTo>
                    <a:pt x="4653" y="28117"/>
                    <a:pt x="4506" y="28109"/>
                    <a:pt x="4580" y="28191"/>
                  </a:cubicBezTo>
                  <a:close/>
                  <a:moveTo>
                    <a:pt x="5080" y="29578"/>
                  </a:moveTo>
                  <a:cubicBezTo>
                    <a:pt x="5129" y="29643"/>
                    <a:pt x="5121" y="29733"/>
                    <a:pt x="5179" y="29725"/>
                  </a:cubicBezTo>
                  <a:cubicBezTo>
                    <a:pt x="5236" y="29717"/>
                    <a:pt x="5252" y="29709"/>
                    <a:pt x="5252" y="29635"/>
                  </a:cubicBezTo>
                  <a:cubicBezTo>
                    <a:pt x="5252" y="29561"/>
                    <a:pt x="5326" y="29528"/>
                    <a:pt x="5203" y="29479"/>
                  </a:cubicBezTo>
                  <a:cubicBezTo>
                    <a:pt x="5080" y="29430"/>
                    <a:pt x="5064" y="29454"/>
                    <a:pt x="5064" y="29487"/>
                  </a:cubicBezTo>
                  <a:cubicBezTo>
                    <a:pt x="5056" y="29520"/>
                    <a:pt x="5056" y="29528"/>
                    <a:pt x="5080" y="29578"/>
                  </a:cubicBezTo>
                  <a:close/>
                  <a:moveTo>
                    <a:pt x="5983" y="30759"/>
                  </a:moveTo>
                  <a:cubicBezTo>
                    <a:pt x="5934" y="30784"/>
                    <a:pt x="5934" y="30874"/>
                    <a:pt x="5975" y="30891"/>
                  </a:cubicBezTo>
                  <a:cubicBezTo>
                    <a:pt x="6016" y="30899"/>
                    <a:pt x="6081" y="30915"/>
                    <a:pt x="6098" y="30825"/>
                  </a:cubicBezTo>
                  <a:cubicBezTo>
                    <a:pt x="6122" y="30735"/>
                    <a:pt x="6073" y="30727"/>
                    <a:pt x="5983" y="30759"/>
                  </a:cubicBezTo>
                  <a:close/>
                  <a:moveTo>
                    <a:pt x="5269" y="30464"/>
                  </a:moveTo>
                  <a:cubicBezTo>
                    <a:pt x="5326" y="30447"/>
                    <a:pt x="5384" y="30431"/>
                    <a:pt x="5400" y="30464"/>
                  </a:cubicBezTo>
                  <a:cubicBezTo>
                    <a:pt x="5417" y="30497"/>
                    <a:pt x="5507" y="30579"/>
                    <a:pt x="5482" y="30603"/>
                  </a:cubicBezTo>
                  <a:cubicBezTo>
                    <a:pt x="5449" y="30628"/>
                    <a:pt x="5294" y="30587"/>
                    <a:pt x="5277" y="30554"/>
                  </a:cubicBezTo>
                  <a:cubicBezTo>
                    <a:pt x="5252" y="30521"/>
                    <a:pt x="5187" y="30480"/>
                    <a:pt x="5269" y="30464"/>
                  </a:cubicBezTo>
                  <a:close/>
                  <a:moveTo>
                    <a:pt x="6311" y="30505"/>
                  </a:moveTo>
                  <a:cubicBezTo>
                    <a:pt x="6360" y="30603"/>
                    <a:pt x="6434" y="30759"/>
                    <a:pt x="6475" y="30727"/>
                  </a:cubicBezTo>
                  <a:cubicBezTo>
                    <a:pt x="6508" y="30702"/>
                    <a:pt x="6508" y="30636"/>
                    <a:pt x="6492" y="30546"/>
                  </a:cubicBezTo>
                  <a:cubicBezTo>
                    <a:pt x="6475" y="30464"/>
                    <a:pt x="6484" y="30447"/>
                    <a:pt x="6541" y="30456"/>
                  </a:cubicBezTo>
                  <a:cubicBezTo>
                    <a:pt x="6590" y="30464"/>
                    <a:pt x="6631" y="30464"/>
                    <a:pt x="6607" y="30382"/>
                  </a:cubicBezTo>
                  <a:cubicBezTo>
                    <a:pt x="6582" y="30308"/>
                    <a:pt x="6574" y="30292"/>
                    <a:pt x="6516" y="30316"/>
                  </a:cubicBezTo>
                  <a:cubicBezTo>
                    <a:pt x="6451" y="30341"/>
                    <a:pt x="6442" y="30300"/>
                    <a:pt x="6377" y="30292"/>
                  </a:cubicBezTo>
                  <a:cubicBezTo>
                    <a:pt x="6311" y="30275"/>
                    <a:pt x="6287" y="30365"/>
                    <a:pt x="6295" y="30398"/>
                  </a:cubicBezTo>
                  <a:cubicBezTo>
                    <a:pt x="6303" y="30431"/>
                    <a:pt x="6303" y="30456"/>
                    <a:pt x="6311" y="30505"/>
                  </a:cubicBezTo>
                  <a:close/>
                  <a:moveTo>
                    <a:pt x="6877" y="30415"/>
                  </a:moveTo>
                  <a:cubicBezTo>
                    <a:pt x="6820" y="30415"/>
                    <a:pt x="6705" y="30431"/>
                    <a:pt x="6697" y="30489"/>
                  </a:cubicBezTo>
                  <a:cubicBezTo>
                    <a:pt x="6689" y="30546"/>
                    <a:pt x="6639" y="30612"/>
                    <a:pt x="6680" y="30620"/>
                  </a:cubicBezTo>
                  <a:cubicBezTo>
                    <a:pt x="6721" y="30620"/>
                    <a:pt x="6787" y="30562"/>
                    <a:pt x="6828" y="30554"/>
                  </a:cubicBezTo>
                  <a:cubicBezTo>
                    <a:pt x="6869" y="30554"/>
                    <a:pt x="6951" y="30636"/>
                    <a:pt x="6951" y="30595"/>
                  </a:cubicBezTo>
                  <a:cubicBezTo>
                    <a:pt x="6951" y="30554"/>
                    <a:pt x="6943" y="30431"/>
                    <a:pt x="6877" y="30415"/>
                  </a:cubicBezTo>
                  <a:close/>
                  <a:moveTo>
                    <a:pt x="7427" y="29963"/>
                  </a:moveTo>
                  <a:cubicBezTo>
                    <a:pt x="7403" y="30004"/>
                    <a:pt x="7288" y="30054"/>
                    <a:pt x="7280" y="30103"/>
                  </a:cubicBezTo>
                  <a:cubicBezTo>
                    <a:pt x="7271" y="30152"/>
                    <a:pt x="7329" y="30201"/>
                    <a:pt x="7271" y="30226"/>
                  </a:cubicBezTo>
                  <a:cubicBezTo>
                    <a:pt x="7222" y="30251"/>
                    <a:pt x="7156" y="30234"/>
                    <a:pt x="7156" y="30275"/>
                  </a:cubicBezTo>
                  <a:cubicBezTo>
                    <a:pt x="7156" y="30316"/>
                    <a:pt x="7124" y="30431"/>
                    <a:pt x="7173" y="30464"/>
                  </a:cubicBezTo>
                  <a:cubicBezTo>
                    <a:pt x="7214" y="30497"/>
                    <a:pt x="7296" y="30521"/>
                    <a:pt x="7353" y="30546"/>
                  </a:cubicBezTo>
                  <a:cubicBezTo>
                    <a:pt x="7411" y="30571"/>
                    <a:pt x="7452" y="30636"/>
                    <a:pt x="7468" y="30612"/>
                  </a:cubicBezTo>
                  <a:cubicBezTo>
                    <a:pt x="7485" y="30579"/>
                    <a:pt x="7419" y="30521"/>
                    <a:pt x="7370" y="30431"/>
                  </a:cubicBezTo>
                  <a:cubicBezTo>
                    <a:pt x="7321" y="30349"/>
                    <a:pt x="7312" y="30316"/>
                    <a:pt x="7353" y="30324"/>
                  </a:cubicBezTo>
                  <a:cubicBezTo>
                    <a:pt x="7394" y="30333"/>
                    <a:pt x="7468" y="30398"/>
                    <a:pt x="7485" y="30357"/>
                  </a:cubicBezTo>
                  <a:cubicBezTo>
                    <a:pt x="7509" y="30324"/>
                    <a:pt x="7550" y="30390"/>
                    <a:pt x="7485" y="30259"/>
                  </a:cubicBezTo>
                  <a:cubicBezTo>
                    <a:pt x="7427" y="30136"/>
                    <a:pt x="7403" y="30168"/>
                    <a:pt x="7444" y="30086"/>
                  </a:cubicBezTo>
                  <a:cubicBezTo>
                    <a:pt x="7485" y="29996"/>
                    <a:pt x="7518" y="29914"/>
                    <a:pt x="7427" y="29963"/>
                  </a:cubicBezTo>
                  <a:close/>
                  <a:moveTo>
                    <a:pt x="7715" y="29093"/>
                  </a:moveTo>
                  <a:cubicBezTo>
                    <a:pt x="7591" y="29110"/>
                    <a:pt x="7501" y="29134"/>
                    <a:pt x="7542" y="29184"/>
                  </a:cubicBezTo>
                  <a:cubicBezTo>
                    <a:pt x="7575" y="29233"/>
                    <a:pt x="7673" y="29266"/>
                    <a:pt x="7698" y="29315"/>
                  </a:cubicBezTo>
                  <a:cubicBezTo>
                    <a:pt x="7731" y="29372"/>
                    <a:pt x="7772" y="29405"/>
                    <a:pt x="7706" y="29422"/>
                  </a:cubicBezTo>
                  <a:cubicBezTo>
                    <a:pt x="7649" y="29446"/>
                    <a:pt x="7567" y="29340"/>
                    <a:pt x="7526" y="29372"/>
                  </a:cubicBezTo>
                  <a:cubicBezTo>
                    <a:pt x="7485" y="29405"/>
                    <a:pt x="7477" y="29454"/>
                    <a:pt x="7509" y="29561"/>
                  </a:cubicBezTo>
                  <a:cubicBezTo>
                    <a:pt x="7542" y="29660"/>
                    <a:pt x="7485" y="29709"/>
                    <a:pt x="7518" y="29758"/>
                  </a:cubicBezTo>
                  <a:cubicBezTo>
                    <a:pt x="7550" y="29816"/>
                    <a:pt x="7616" y="29930"/>
                    <a:pt x="7673" y="29898"/>
                  </a:cubicBezTo>
                  <a:cubicBezTo>
                    <a:pt x="7731" y="29857"/>
                    <a:pt x="7764" y="29807"/>
                    <a:pt x="7862" y="29758"/>
                  </a:cubicBezTo>
                  <a:cubicBezTo>
                    <a:pt x="7961" y="29717"/>
                    <a:pt x="8092" y="29733"/>
                    <a:pt x="8174" y="29733"/>
                  </a:cubicBezTo>
                  <a:cubicBezTo>
                    <a:pt x="8264" y="29725"/>
                    <a:pt x="8289" y="29807"/>
                    <a:pt x="8289" y="29840"/>
                  </a:cubicBezTo>
                  <a:cubicBezTo>
                    <a:pt x="8281" y="29873"/>
                    <a:pt x="8133" y="29980"/>
                    <a:pt x="8059" y="29988"/>
                  </a:cubicBezTo>
                  <a:cubicBezTo>
                    <a:pt x="7977" y="29996"/>
                    <a:pt x="7829" y="30021"/>
                    <a:pt x="7780" y="30086"/>
                  </a:cubicBezTo>
                  <a:cubicBezTo>
                    <a:pt x="7739" y="30144"/>
                    <a:pt x="7706" y="30209"/>
                    <a:pt x="7723" y="30267"/>
                  </a:cubicBezTo>
                  <a:cubicBezTo>
                    <a:pt x="7731" y="30324"/>
                    <a:pt x="7747" y="30390"/>
                    <a:pt x="7813" y="30447"/>
                  </a:cubicBezTo>
                  <a:cubicBezTo>
                    <a:pt x="7887" y="30497"/>
                    <a:pt x="7887" y="30480"/>
                    <a:pt x="8059" y="30546"/>
                  </a:cubicBezTo>
                  <a:cubicBezTo>
                    <a:pt x="8232" y="30612"/>
                    <a:pt x="8428" y="30710"/>
                    <a:pt x="8494" y="30776"/>
                  </a:cubicBezTo>
                  <a:cubicBezTo>
                    <a:pt x="8552" y="30833"/>
                    <a:pt x="8584" y="30858"/>
                    <a:pt x="8568" y="30882"/>
                  </a:cubicBezTo>
                  <a:cubicBezTo>
                    <a:pt x="8552" y="30915"/>
                    <a:pt x="8240" y="31120"/>
                    <a:pt x="8232" y="31047"/>
                  </a:cubicBezTo>
                  <a:cubicBezTo>
                    <a:pt x="8232" y="30973"/>
                    <a:pt x="8412" y="30915"/>
                    <a:pt x="8346" y="30850"/>
                  </a:cubicBezTo>
                  <a:cubicBezTo>
                    <a:pt x="8281" y="30784"/>
                    <a:pt x="8232" y="30751"/>
                    <a:pt x="8182" y="30776"/>
                  </a:cubicBezTo>
                  <a:cubicBezTo>
                    <a:pt x="8141" y="30800"/>
                    <a:pt x="8149" y="30866"/>
                    <a:pt x="8092" y="30825"/>
                  </a:cubicBezTo>
                  <a:cubicBezTo>
                    <a:pt x="8035" y="30784"/>
                    <a:pt x="7985" y="30661"/>
                    <a:pt x="7953" y="30718"/>
                  </a:cubicBezTo>
                  <a:cubicBezTo>
                    <a:pt x="7920" y="30784"/>
                    <a:pt x="8067" y="30948"/>
                    <a:pt x="8002" y="30948"/>
                  </a:cubicBezTo>
                  <a:cubicBezTo>
                    <a:pt x="7936" y="30956"/>
                    <a:pt x="7838" y="30628"/>
                    <a:pt x="7772" y="30661"/>
                  </a:cubicBezTo>
                  <a:cubicBezTo>
                    <a:pt x="7706" y="30702"/>
                    <a:pt x="7846" y="30866"/>
                    <a:pt x="7698" y="30809"/>
                  </a:cubicBezTo>
                  <a:cubicBezTo>
                    <a:pt x="7559" y="30743"/>
                    <a:pt x="7493" y="30685"/>
                    <a:pt x="7501" y="30735"/>
                  </a:cubicBezTo>
                  <a:cubicBezTo>
                    <a:pt x="7501" y="30784"/>
                    <a:pt x="7632" y="30891"/>
                    <a:pt x="7608" y="30915"/>
                  </a:cubicBezTo>
                  <a:cubicBezTo>
                    <a:pt x="7591" y="30948"/>
                    <a:pt x="7468" y="30866"/>
                    <a:pt x="7394" y="30874"/>
                  </a:cubicBezTo>
                  <a:cubicBezTo>
                    <a:pt x="7329" y="30882"/>
                    <a:pt x="7337" y="30981"/>
                    <a:pt x="7280" y="30932"/>
                  </a:cubicBezTo>
                  <a:cubicBezTo>
                    <a:pt x="7222" y="30882"/>
                    <a:pt x="7345" y="30776"/>
                    <a:pt x="7247" y="30776"/>
                  </a:cubicBezTo>
                  <a:cubicBezTo>
                    <a:pt x="7140" y="30768"/>
                    <a:pt x="7189" y="30841"/>
                    <a:pt x="7025" y="30850"/>
                  </a:cubicBezTo>
                  <a:cubicBezTo>
                    <a:pt x="6853" y="30850"/>
                    <a:pt x="6910" y="30866"/>
                    <a:pt x="6754" y="30850"/>
                  </a:cubicBezTo>
                  <a:cubicBezTo>
                    <a:pt x="6598" y="30833"/>
                    <a:pt x="6533" y="30800"/>
                    <a:pt x="6541" y="30858"/>
                  </a:cubicBezTo>
                  <a:cubicBezTo>
                    <a:pt x="6549" y="30915"/>
                    <a:pt x="6475" y="30899"/>
                    <a:pt x="6418" y="30948"/>
                  </a:cubicBezTo>
                  <a:cubicBezTo>
                    <a:pt x="6369" y="30997"/>
                    <a:pt x="6344" y="31063"/>
                    <a:pt x="6451" y="31071"/>
                  </a:cubicBezTo>
                  <a:cubicBezTo>
                    <a:pt x="6549" y="31079"/>
                    <a:pt x="6615" y="31088"/>
                    <a:pt x="6656" y="31038"/>
                  </a:cubicBezTo>
                  <a:cubicBezTo>
                    <a:pt x="6705" y="30981"/>
                    <a:pt x="6730" y="30981"/>
                    <a:pt x="6771" y="30973"/>
                  </a:cubicBezTo>
                  <a:cubicBezTo>
                    <a:pt x="6812" y="30956"/>
                    <a:pt x="6845" y="31079"/>
                    <a:pt x="6902" y="31063"/>
                  </a:cubicBezTo>
                  <a:cubicBezTo>
                    <a:pt x="6968" y="31047"/>
                    <a:pt x="7009" y="30923"/>
                    <a:pt x="7042" y="30981"/>
                  </a:cubicBezTo>
                  <a:cubicBezTo>
                    <a:pt x="7066" y="31038"/>
                    <a:pt x="7033" y="31153"/>
                    <a:pt x="7083" y="31129"/>
                  </a:cubicBezTo>
                  <a:cubicBezTo>
                    <a:pt x="7132" y="31104"/>
                    <a:pt x="7083" y="31088"/>
                    <a:pt x="7173" y="31055"/>
                  </a:cubicBezTo>
                  <a:cubicBezTo>
                    <a:pt x="7263" y="31022"/>
                    <a:pt x="7444" y="30973"/>
                    <a:pt x="7419" y="31030"/>
                  </a:cubicBezTo>
                  <a:cubicBezTo>
                    <a:pt x="7386" y="31079"/>
                    <a:pt x="7206" y="31153"/>
                    <a:pt x="7288" y="31170"/>
                  </a:cubicBezTo>
                  <a:cubicBezTo>
                    <a:pt x="7370" y="31178"/>
                    <a:pt x="7583" y="31055"/>
                    <a:pt x="7632" y="31079"/>
                  </a:cubicBezTo>
                  <a:cubicBezTo>
                    <a:pt x="7682" y="31112"/>
                    <a:pt x="7567" y="31252"/>
                    <a:pt x="7649" y="31244"/>
                  </a:cubicBezTo>
                  <a:cubicBezTo>
                    <a:pt x="7723" y="31244"/>
                    <a:pt x="7747" y="31096"/>
                    <a:pt x="7821" y="31104"/>
                  </a:cubicBezTo>
                  <a:cubicBezTo>
                    <a:pt x="7903" y="31112"/>
                    <a:pt x="7862" y="31227"/>
                    <a:pt x="7920" y="31202"/>
                  </a:cubicBezTo>
                  <a:cubicBezTo>
                    <a:pt x="7977" y="31178"/>
                    <a:pt x="7977" y="31030"/>
                    <a:pt x="8035" y="31096"/>
                  </a:cubicBezTo>
                  <a:cubicBezTo>
                    <a:pt x="8100" y="31161"/>
                    <a:pt x="7977" y="31161"/>
                    <a:pt x="8125" y="31227"/>
                  </a:cubicBezTo>
                  <a:cubicBezTo>
                    <a:pt x="8281" y="31285"/>
                    <a:pt x="8387" y="31342"/>
                    <a:pt x="8445" y="31301"/>
                  </a:cubicBezTo>
                  <a:cubicBezTo>
                    <a:pt x="8502" y="31252"/>
                    <a:pt x="8478" y="31202"/>
                    <a:pt x="8584" y="31186"/>
                  </a:cubicBezTo>
                  <a:cubicBezTo>
                    <a:pt x="8683" y="31170"/>
                    <a:pt x="8724" y="31219"/>
                    <a:pt x="8839" y="31260"/>
                  </a:cubicBezTo>
                  <a:cubicBezTo>
                    <a:pt x="8946" y="31309"/>
                    <a:pt x="9060" y="31235"/>
                    <a:pt x="9093" y="31350"/>
                  </a:cubicBezTo>
                  <a:cubicBezTo>
                    <a:pt x="9126" y="31465"/>
                    <a:pt x="9118" y="31572"/>
                    <a:pt x="9175" y="31596"/>
                  </a:cubicBezTo>
                  <a:cubicBezTo>
                    <a:pt x="9233" y="31629"/>
                    <a:pt x="9282" y="31662"/>
                    <a:pt x="9356" y="31646"/>
                  </a:cubicBezTo>
                  <a:cubicBezTo>
                    <a:pt x="9422" y="31629"/>
                    <a:pt x="9512" y="31637"/>
                    <a:pt x="9553" y="31580"/>
                  </a:cubicBezTo>
                  <a:cubicBezTo>
                    <a:pt x="9594" y="31514"/>
                    <a:pt x="9618" y="31621"/>
                    <a:pt x="9709" y="31637"/>
                  </a:cubicBezTo>
                  <a:cubicBezTo>
                    <a:pt x="9791" y="31654"/>
                    <a:pt x="9824" y="31695"/>
                    <a:pt x="9865" y="31605"/>
                  </a:cubicBezTo>
                  <a:cubicBezTo>
                    <a:pt x="9897" y="31514"/>
                    <a:pt x="9963" y="31531"/>
                    <a:pt x="9906" y="31482"/>
                  </a:cubicBezTo>
                  <a:cubicBezTo>
                    <a:pt x="9848" y="31424"/>
                    <a:pt x="9725" y="31432"/>
                    <a:pt x="9774" y="31375"/>
                  </a:cubicBezTo>
                  <a:cubicBezTo>
                    <a:pt x="9815" y="31334"/>
                    <a:pt x="9774" y="31317"/>
                    <a:pt x="9807" y="31309"/>
                  </a:cubicBezTo>
                  <a:cubicBezTo>
                    <a:pt x="9774" y="31293"/>
                    <a:pt x="9750" y="31276"/>
                    <a:pt x="9725" y="31276"/>
                  </a:cubicBezTo>
                  <a:cubicBezTo>
                    <a:pt x="9684" y="31276"/>
                    <a:pt x="9561" y="31260"/>
                    <a:pt x="9438" y="31252"/>
                  </a:cubicBezTo>
                  <a:cubicBezTo>
                    <a:pt x="9315" y="31235"/>
                    <a:pt x="9192" y="31219"/>
                    <a:pt x="9151" y="31219"/>
                  </a:cubicBezTo>
                  <a:cubicBezTo>
                    <a:pt x="9101" y="31219"/>
                    <a:pt x="9028" y="31211"/>
                    <a:pt x="8962" y="31186"/>
                  </a:cubicBezTo>
                  <a:cubicBezTo>
                    <a:pt x="8913" y="31161"/>
                    <a:pt x="8872" y="31137"/>
                    <a:pt x="8855" y="31096"/>
                  </a:cubicBezTo>
                  <a:cubicBezTo>
                    <a:pt x="8847" y="31055"/>
                    <a:pt x="8822" y="30981"/>
                    <a:pt x="8814" y="30899"/>
                  </a:cubicBezTo>
                  <a:cubicBezTo>
                    <a:pt x="8806" y="30841"/>
                    <a:pt x="8798" y="30784"/>
                    <a:pt x="8798" y="30727"/>
                  </a:cubicBezTo>
                  <a:cubicBezTo>
                    <a:pt x="8798" y="30661"/>
                    <a:pt x="8781" y="30587"/>
                    <a:pt x="8765" y="30505"/>
                  </a:cubicBezTo>
                  <a:cubicBezTo>
                    <a:pt x="8749" y="30406"/>
                    <a:pt x="8732" y="30308"/>
                    <a:pt x="8724" y="30201"/>
                  </a:cubicBezTo>
                  <a:cubicBezTo>
                    <a:pt x="8724" y="30111"/>
                    <a:pt x="8724" y="29816"/>
                    <a:pt x="8724" y="29528"/>
                  </a:cubicBezTo>
                  <a:cubicBezTo>
                    <a:pt x="8724" y="29340"/>
                    <a:pt x="8724" y="29151"/>
                    <a:pt x="8732" y="29028"/>
                  </a:cubicBezTo>
                  <a:cubicBezTo>
                    <a:pt x="8716" y="29036"/>
                    <a:pt x="8691" y="29036"/>
                    <a:pt x="8675" y="29044"/>
                  </a:cubicBezTo>
                  <a:cubicBezTo>
                    <a:pt x="8568" y="29069"/>
                    <a:pt x="8420" y="29052"/>
                    <a:pt x="8346" y="28962"/>
                  </a:cubicBezTo>
                  <a:cubicBezTo>
                    <a:pt x="8281" y="28888"/>
                    <a:pt x="8232" y="28847"/>
                    <a:pt x="8207" y="28896"/>
                  </a:cubicBezTo>
                  <a:cubicBezTo>
                    <a:pt x="8190" y="28946"/>
                    <a:pt x="8207" y="29061"/>
                    <a:pt x="8141" y="29118"/>
                  </a:cubicBezTo>
                  <a:cubicBezTo>
                    <a:pt x="8084" y="29184"/>
                    <a:pt x="8084" y="29274"/>
                    <a:pt x="7953" y="29249"/>
                  </a:cubicBezTo>
                  <a:cubicBezTo>
                    <a:pt x="7813" y="29216"/>
                    <a:pt x="7879" y="29069"/>
                    <a:pt x="7715" y="29093"/>
                  </a:cubicBezTo>
                  <a:close/>
                  <a:moveTo>
                    <a:pt x="9036" y="31810"/>
                  </a:moveTo>
                  <a:cubicBezTo>
                    <a:pt x="8954" y="31810"/>
                    <a:pt x="8913" y="31777"/>
                    <a:pt x="8904" y="31826"/>
                  </a:cubicBezTo>
                  <a:cubicBezTo>
                    <a:pt x="8896" y="31884"/>
                    <a:pt x="8954" y="31908"/>
                    <a:pt x="9044" y="32007"/>
                  </a:cubicBezTo>
                  <a:cubicBezTo>
                    <a:pt x="9142" y="32105"/>
                    <a:pt x="9200" y="32245"/>
                    <a:pt x="9249" y="32146"/>
                  </a:cubicBezTo>
                  <a:cubicBezTo>
                    <a:pt x="9282" y="32048"/>
                    <a:pt x="9307" y="32023"/>
                    <a:pt x="9282" y="31949"/>
                  </a:cubicBezTo>
                  <a:cubicBezTo>
                    <a:pt x="9249" y="31884"/>
                    <a:pt x="9200" y="31818"/>
                    <a:pt x="9036" y="31810"/>
                  </a:cubicBezTo>
                  <a:close/>
                  <a:moveTo>
                    <a:pt x="9635" y="32007"/>
                  </a:moveTo>
                  <a:cubicBezTo>
                    <a:pt x="9569" y="32064"/>
                    <a:pt x="9512" y="32056"/>
                    <a:pt x="9569" y="32113"/>
                  </a:cubicBezTo>
                  <a:cubicBezTo>
                    <a:pt x="9627" y="32179"/>
                    <a:pt x="9676" y="32237"/>
                    <a:pt x="9766" y="32212"/>
                  </a:cubicBezTo>
                  <a:cubicBezTo>
                    <a:pt x="9856" y="32196"/>
                    <a:pt x="9799" y="32171"/>
                    <a:pt x="9742" y="32072"/>
                  </a:cubicBezTo>
                  <a:cubicBezTo>
                    <a:pt x="9684" y="31966"/>
                    <a:pt x="9701" y="31958"/>
                    <a:pt x="9635" y="32007"/>
                  </a:cubicBezTo>
                  <a:close/>
                  <a:moveTo>
                    <a:pt x="8067" y="31654"/>
                  </a:moveTo>
                  <a:cubicBezTo>
                    <a:pt x="8002" y="31670"/>
                    <a:pt x="7969" y="31720"/>
                    <a:pt x="7985" y="31761"/>
                  </a:cubicBezTo>
                  <a:cubicBezTo>
                    <a:pt x="8010" y="31793"/>
                    <a:pt x="8076" y="31925"/>
                    <a:pt x="8158" y="31900"/>
                  </a:cubicBezTo>
                  <a:cubicBezTo>
                    <a:pt x="8240" y="31884"/>
                    <a:pt x="8215" y="31818"/>
                    <a:pt x="8240" y="31785"/>
                  </a:cubicBezTo>
                  <a:cubicBezTo>
                    <a:pt x="8273" y="31761"/>
                    <a:pt x="8363" y="31810"/>
                    <a:pt x="8289" y="31744"/>
                  </a:cubicBezTo>
                  <a:cubicBezTo>
                    <a:pt x="8215" y="31678"/>
                    <a:pt x="8182" y="31654"/>
                    <a:pt x="8067" y="31654"/>
                  </a:cubicBezTo>
                  <a:close/>
                  <a:moveTo>
                    <a:pt x="8666" y="31564"/>
                  </a:moveTo>
                  <a:cubicBezTo>
                    <a:pt x="8593" y="31621"/>
                    <a:pt x="8478" y="31687"/>
                    <a:pt x="8576" y="31695"/>
                  </a:cubicBezTo>
                  <a:cubicBezTo>
                    <a:pt x="8666" y="31695"/>
                    <a:pt x="8691" y="31662"/>
                    <a:pt x="8773" y="31654"/>
                  </a:cubicBezTo>
                  <a:cubicBezTo>
                    <a:pt x="8855" y="31646"/>
                    <a:pt x="8929" y="31736"/>
                    <a:pt x="8954" y="31654"/>
                  </a:cubicBezTo>
                  <a:cubicBezTo>
                    <a:pt x="8987" y="31564"/>
                    <a:pt x="8765" y="31531"/>
                    <a:pt x="8666" y="31564"/>
                  </a:cubicBezTo>
                  <a:close/>
                  <a:moveTo>
                    <a:pt x="8240" y="31424"/>
                  </a:moveTo>
                  <a:cubicBezTo>
                    <a:pt x="8174" y="31449"/>
                    <a:pt x="8125" y="31490"/>
                    <a:pt x="8174" y="31539"/>
                  </a:cubicBezTo>
                  <a:cubicBezTo>
                    <a:pt x="8215" y="31588"/>
                    <a:pt x="8232" y="31637"/>
                    <a:pt x="8273" y="31596"/>
                  </a:cubicBezTo>
                  <a:cubicBezTo>
                    <a:pt x="8314" y="31555"/>
                    <a:pt x="8256" y="31514"/>
                    <a:pt x="8338" y="31506"/>
                  </a:cubicBezTo>
                  <a:cubicBezTo>
                    <a:pt x="8420" y="31498"/>
                    <a:pt x="8511" y="31564"/>
                    <a:pt x="8502" y="31498"/>
                  </a:cubicBezTo>
                  <a:cubicBezTo>
                    <a:pt x="8502" y="31432"/>
                    <a:pt x="8478" y="31424"/>
                    <a:pt x="8404" y="31416"/>
                  </a:cubicBezTo>
                  <a:cubicBezTo>
                    <a:pt x="8330" y="31416"/>
                    <a:pt x="8346" y="31391"/>
                    <a:pt x="8240" y="31424"/>
                  </a:cubicBezTo>
                  <a:close/>
                  <a:moveTo>
                    <a:pt x="7197" y="31416"/>
                  </a:moveTo>
                  <a:cubicBezTo>
                    <a:pt x="7370" y="31523"/>
                    <a:pt x="7493" y="31687"/>
                    <a:pt x="7542" y="31629"/>
                  </a:cubicBezTo>
                  <a:cubicBezTo>
                    <a:pt x="7591" y="31572"/>
                    <a:pt x="7632" y="31539"/>
                    <a:pt x="7608" y="31465"/>
                  </a:cubicBezTo>
                  <a:cubicBezTo>
                    <a:pt x="7591" y="31391"/>
                    <a:pt x="7583" y="31482"/>
                    <a:pt x="7444" y="31424"/>
                  </a:cubicBezTo>
                  <a:cubicBezTo>
                    <a:pt x="7312" y="31367"/>
                    <a:pt x="7321" y="31334"/>
                    <a:pt x="7222" y="31334"/>
                  </a:cubicBezTo>
                  <a:cubicBezTo>
                    <a:pt x="7115" y="31334"/>
                    <a:pt x="7066" y="31326"/>
                    <a:pt x="7197" y="31416"/>
                  </a:cubicBezTo>
                  <a:close/>
                  <a:moveTo>
                    <a:pt x="1387" y="12311"/>
                  </a:moveTo>
                  <a:cubicBezTo>
                    <a:pt x="1330" y="12401"/>
                    <a:pt x="1280" y="12516"/>
                    <a:pt x="1354" y="12499"/>
                  </a:cubicBezTo>
                  <a:cubicBezTo>
                    <a:pt x="1428" y="12483"/>
                    <a:pt x="1543" y="12516"/>
                    <a:pt x="1559" y="12442"/>
                  </a:cubicBezTo>
                  <a:cubicBezTo>
                    <a:pt x="1576" y="12368"/>
                    <a:pt x="1502" y="12261"/>
                    <a:pt x="1387" y="12311"/>
                  </a:cubicBezTo>
                  <a:close/>
                  <a:moveTo>
                    <a:pt x="49" y="12327"/>
                  </a:moveTo>
                  <a:cubicBezTo>
                    <a:pt x="8" y="12360"/>
                    <a:pt x="0" y="12516"/>
                    <a:pt x="90" y="12508"/>
                  </a:cubicBezTo>
                  <a:cubicBezTo>
                    <a:pt x="181" y="12499"/>
                    <a:pt x="205" y="12319"/>
                    <a:pt x="49" y="12327"/>
                  </a:cubicBezTo>
                  <a:close/>
                  <a:moveTo>
                    <a:pt x="8363" y="28683"/>
                  </a:moveTo>
                  <a:cubicBezTo>
                    <a:pt x="8248" y="28699"/>
                    <a:pt x="8166" y="28749"/>
                    <a:pt x="8117" y="28806"/>
                  </a:cubicBezTo>
                  <a:cubicBezTo>
                    <a:pt x="8059" y="28864"/>
                    <a:pt x="8117" y="28946"/>
                    <a:pt x="7928" y="28954"/>
                  </a:cubicBezTo>
                  <a:cubicBezTo>
                    <a:pt x="7747" y="28970"/>
                    <a:pt x="7550" y="29003"/>
                    <a:pt x="7419" y="29036"/>
                  </a:cubicBezTo>
                  <a:cubicBezTo>
                    <a:pt x="7280" y="29069"/>
                    <a:pt x="7148" y="29118"/>
                    <a:pt x="7181" y="29159"/>
                  </a:cubicBezTo>
                  <a:cubicBezTo>
                    <a:pt x="7222" y="29192"/>
                    <a:pt x="7288" y="29184"/>
                    <a:pt x="7255" y="29233"/>
                  </a:cubicBezTo>
                  <a:cubicBezTo>
                    <a:pt x="7230" y="29282"/>
                    <a:pt x="7115" y="29282"/>
                    <a:pt x="7148" y="29340"/>
                  </a:cubicBezTo>
                  <a:cubicBezTo>
                    <a:pt x="7181" y="29405"/>
                    <a:pt x="7247" y="29364"/>
                    <a:pt x="7214" y="29454"/>
                  </a:cubicBezTo>
                  <a:cubicBezTo>
                    <a:pt x="7181" y="29537"/>
                    <a:pt x="7124" y="29463"/>
                    <a:pt x="7124" y="29610"/>
                  </a:cubicBezTo>
                  <a:cubicBezTo>
                    <a:pt x="7124" y="29766"/>
                    <a:pt x="7173" y="29873"/>
                    <a:pt x="7132" y="29955"/>
                  </a:cubicBezTo>
                  <a:cubicBezTo>
                    <a:pt x="7091" y="30045"/>
                    <a:pt x="7132" y="30095"/>
                    <a:pt x="7074" y="30152"/>
                  </a:cubicBezTo>
                  <a:cubicBezTo>
                    <a:pt x="7017" y="30218"/>
                    <a:pt x="6968" y="30234"/>
                    <a:pt x="6902" y="30242"/>
                  </a:cubicBezTo>
                  <a:cubicBezTo>
                    <a:pt x="6836" y="30251"/>
                    <a:pt x="6672" y="30201"/>
                    <a:pt x="6541" y="30152"/>
                  </a:cubicBezTo>
                  <a:cubicBezTo>
                    <a:pt x="6401" y="30095"/>
                    <a:pt x="6262" y="30086"/>
                    <a:pt x="6229" y="30037"/>
                  </a:cubicBezTo>
                  <a:cubicBezTo>
                    <a:pt x="6188" y="29988"/>
                    <a:pt x="6147" y="29898"/>
                    <a:pt x="6188" y="29873"/>
                  </a:cubicBezTo>
                  <a:cubicBezTo>
                    <a:pt x="6229" y="29848"/>
                    <a:pt x="6262" y="29898"/>
                    <a:pt x="6319" y="29840"/>
                  </a:cubicBezTo>
                  <a:cubicBezTo>
                    <a:pt x="6377" y="29791"/>
                    <a:pt x="6352" y="29676"/>
                    <a:pt x="6401" y="29643"/>
                  </a:cubicBezTo>
                  <a:cubicBezTo>
                    <a:pt x="6442" y="29610"/>
                    <a:pt x="6467" y="29692"/>
                    <a:pt x="6459" y="29758"/>
                  </a:cubicBezTo>
                  <a:cubicBezTo>
                    <a:pt x="6459" y="29824"/>
                    <a:pt x="6336" y="29873"/>
                    <a:pt x="6393" y="29914"/>
                  </a:cubicBezTo>
                  <a:cubicBezTo>
                    <a:pt x="6442" y="29955"/>
                    <a:pt x="6500" y="29922"/>
                    <a:pt x="6516" y="29873"/>
                  </a:cubicBezTo>
                  <a:cubicBezTo>
                    <a:pt x="6541" y="29824"/>
                    <a:pt x="6492" y="29733"/>
                    <a:pt x="6566" y="29668"/>
                  </a:cubicBezTo>
                  <a:cubicBezTo>
                    <a:pt x="6648" y="29602"/>
                    <a:pt x="6689" y="29627"/>
                    <a:pt x="6787" y="29578"/>
                  </a:cubicBezTo>
                  <a:cubicBezTo>
                    <a:pt x="6886" y="29537"/>
                    <a:pt x="6976" y="29356"/>
                    <a:pt x="6976" y="29290"/>
                  </a:cubicBezTo>
                  <a:cubicBezTo>
                    <a:pt x="6968" y="29225"/>
                    <a:pt x="6746" y="29307"/>
                    <a:pt x="6664" y="29315"/>
                  </a:cubicBezTo>
                  <a:cubicBezTo>
                    <a:pt x="6590" y="29323"/>
                    <a:pt x="6500" y="29446"/>
                    <a:pt x="6451" y="29487"/>
                  </a:cubicBezTo>
                  <a:cubicBezTo>
                    <a:pt x="6401" y="29528"/>
                    <a:pt x="6262" y="29537"/>
                    <a:pt x="6180" y="29504"/>
                  </a:cubicBezTo>
                  <a:cubicBezTo>
                    <a:pt x="6098" y="29479"/>
                    <a:pt x="5966" y="29422"/>
                    <a:pt x="5966" y="29471"/>
                  </a:cubicBezTo>
                  <a:cubicBezTo>
                    <a:pt x="5966" y="29528"/>
                    <a:pt x="6073" y="29537"/>
                    <a:pt x="6065" y="29578"/>
                  </a:cubicBezTo>
                  <a:cubicBezTo>
                    <a:pt x="6065" y="29610"/>
                    <a:pt x="5975" y="29578"/>
                    <a:pt x="5975" y="29627"/>
                  </a:cubicBezTo>
                  <a:cubicBezTo>
                    <a:pt x="5983" y="29676"/>
                    <a:pt x="6049" y="29676"/>
                    <a:pt x="5991" y="29725"/>
                  </a:cubicBezTo>
                  <a:cubicBezTo>
                    <a:pt x="5934" y="29783"/>
                    <a:pt x="5958" y="29832"/>
                    <a:pt x="5983" y="29873"/>
                  </a:cubicBezTo>
                  <a:cubicBezTo>
                    <a:pt x="5999" y="29914"/>
                    <a:pt x="5868" y="29865"/>
                    <a:pt x="5794" y="29807"/>
                  </a:cubicBezTo>
                  <a:cubicBezTo>
                    <a:pt x="5720" y="29750"/>
                    <a:pt x="5523" y="29651"/>
                    <a:pt x="5548" y="29619"/>
                  </a:cubicBezTo>
                  <a:cubicBezTo>
                    <a:pt x="5581" y="29586"/>
                    <a:pt x="5630" y="29619"/>
                    <a:pt x="5704" y="29651"/>
                  </a:cubicBezTo>
                  <a:cubicBezTo>
                    <a:pt x="5778" y="29684"/>
                    <a:pt x="5868" y="29701"/>
                    <a:pt x="5843" y="29635"/>
                  </a:cubicBezTo>
                  <a:cubicBezTo>
                    <a:pt x="5827" y="29569"/>
                    <a:pt x="5745" y="29553"/>
                    <a:pt x="5745" y="29463"/>
                  </a:cubicBezTo>
                  <a:cubicBezTo>
                    <a:pt x="5753" y="29372"/>
                    <a:pt x="5728" y="29249"/>
                    <a:pt x="5794" y="29216"/>
                  </a:cubicBezTo>
                  <a:cubicBezTo>
                    <a:pt x="5860" y="29184"/>
                    <a:pt x="5770" y="29348"/>
                    <a:pt x="5852" y="29323"/>
                  </a:cubicBezTo>
                  <a:cubicBezTo>
                    <a:pt x="5934" y="29299"/>
                    <a:pt x="5893" y="29249"/>
                    <a:pt x="5983" y="29282"/>
                  </a:cubicBezTo>
                  <a:cubicBezTo>
                    <a:pt x="6065" y="29315"/>
                    <a:pt x="6049" y="29331"/>
                    <a:pt x="6139" y="29249"/>
                  </a:cubicBezTo>
                  <a:cubicBezTo>
                    <a:pt x="6229" y="29167"/>
                    <a:pt x="6139" y="29134"/>
                    <a:pt x="6270" y="29143"/>
                  </a:cubicBezTo>
                  <a:cubicBezTo>
                    <a:pt x="6401" y="29159"/>
                    <a:pt x="6401" y="29192"/>
                    <a:pt x="6508" y="29159"/>
                  </a:cubicBezTo>
                  <a:cubicBezTo>
                    <a:pt x="6607" y="29134"/>
                    <a:pt x="6697" y="29151"/>
                    <a:pt x="6705" y="29077"/>
                  </a:cubicBezTo>
                  <a:cubicBezTo>
                    <a:pt x="6721" y="29011"/>
                    <a:pt x="6401" y="29069"/>
                    <a:pt x="6287" y="29052"/>
                  </a:cubicBezTo>
                  <a:cubicBezTo>
                    <a:pt x="6172" y="29036"/>
                    <a:pt x="6065" y="29085"/>
                    <a:pt x="6073" y="29020"/>
                  </a:cubicBezTo>
                  <a:cubicBezTo>
                    <a:pt x="6090" y="28946"/>
                    <a:pt x="6090" y="28905"/>
                    <a:pt x="6024" y="28921"/>
                  </a:cubicBezTo>
                  <a:cubicBezTo>
                    <a:pt x="5966" y="28946"/>
                    <a:pt x="5909" y="29011"/>
                    <a:pt x="5827" y="28970"/>
                  </a:cubicBezTo>
                  <a:cubicBezTo>
                    <a:pt x="5753" y="28929"/>
                    <a:pt x="5687" y="28954"/>
                    <a:pt x="5786" y="28896"/>
                  </a:cubicBezTo>
                  <a:cubicBezTo>
                    <a:pt x="5893" y="28847"/>
                    <a:pt x="5934" y="28913"/>
                    <a:pt x="5983" y="28806"/>
                  </a:cubicBezTo>
                  <a:cubicBezTo>
                    <a:pt x="6024" y="28699"/>
                    <a:pt x="6098" y="28650"/>
                    <a:pt x="6032" y="28585"/>
                  </a:cubicBezTo>
                  <a:cubicBezTo>
                    <a:pt x="5975" y="28527"/>
                    <a:pt x="5868" y="28552"/>
                    <a:pt x="5966" y="28453"/>
                  </a:cubicBezTo>
                  <a:cubicBezTo>
                    <a:pt x="6057" y="28363"/>
                    <a:pt x="6065" y="28379"/>
                    <a:pt x="6065" y="28289"/>
                  </a:cubicBezTo>
                  <a:cubicBezTo>
                    <a:pt x="6065" y="28207"/>
                    <a:pt x="5991" y="28068"/>
                    <a:pt x="5909" y="28027"/>
                  </a:cubicBezTo>
                  <a:cubicBezTo>
                    <a:pt x="5835" y="27985"/>
                    <a:pt x="5614" y="27871"/>
                    <a:pt x="5564" y="27879"/>
                  </a:cubicBezTo>
                  <a:cubicBezTo>
                    <a:pt x="5515" y="27879"/>
                    <a:pt x="5343" y="27871"/>
                    <a:pt x="5417" y="27928"/>
                  </a:cubicBezTo>
                  <a:cubicBezTo>
                    <a:pt x="5490" y="27985"/>
                    <a:pt x="5564" y="28027"/>
                    <a:pt x="5687" y="28059"/>
                  </a:cubicBezTo>
                  <a:cubicBezTo>
                    <a:pt x="5819" y="28092"/>
                    <a:pt x="5901" y="28150"/>
                    <a:pt x="5876" y="28199"/>
                  </a:cubicBezTo>
                  <a:cubicBezTo>
                    <a:pt x="5843" y="28240"/>
                    <a:pt x="5761" y="28256"/>
                    <a:pt x="5696" y="28199"/>
                  </a:cubicBezTo>
                  <a:cubicBezTo>
                    <a:pt x="5630" y="28141"/>
                    <a:pt x="5458" y="28002"/>
                    <a:pt x="5441" y="28051"/>
                  </a:cubicBezTo>
                  <a:cubicBezTo>
                    <a:pt x="5425" y="28100"/>
                    <a:pt x="5515" y="28092"/>
                    <a:pt x="5507" y="28182"/>
                  </a:cubicBezTo>
                  <a:cubicBezTo>
                    <a:pt x="5507" y="28264"/>
                    <a:pt x="5433" y="28264"/>
                    <a:pt x="5474" y="28322"/>
                  </a:cubicBezTo>
                  <a:cubicBezTo>
                    <a:pt x="5515" y="28379"/>
                    <a:pt x="5540" y="28404"/>
                    <a:pt x="5507" y="28429"/>
                  </a:cubicBezTo>
                  <a:cubicBezTo>
                    <a:pt x="5474" y="28453"/>
                    <a:pt x="5408" y="28404"/>
                    <a:pt x="5384" y="28429"/>
                  </a:cubicBezTo>
                  <a:cubicBezTo>
                    <a:pt x="5351" y="28453"/>
                    <a:pt x="5252" y="28322"/>
                    <a:pt x="5252" y="28264"/>
                  </a:cubicBezTo>
                  <a:cubicBezTo>
                    <a:pt x="5252" y="28207"/>
                    <a:pt x="5367" y="28191"/>
                    <a:pt x="5318" y="28141"/>
                  </a:cubicBezTo>
                  <a:cubicBezTo>
                    <a:pt x="5269" y="28100"/>
                    <a:pt x="5203" y="28150"/>
                    <a:pt x="5228" y="28051"/>
                  </a:cubicBezTo>
                  <a:cubicBezTo>
                    <a:pt x="5244" y="27961"/>
                    <a:pt x="5285" y="27936"/>
                    <a:pt x="5244" y="27887"/>
                  </a:cubicBezTo>
                  <a:cubicBezTo>
                    <a:pt x="5203" y="27830"/>
                    <a:pt x="5097" y="27789"/>
                    <a:pt x="5138" y="27739"/>
                  </a:cubicBezTo>
                  <a:cubicBezTo>
                    <a:pt x="5179" y="27690"/>
                    <a:pt x="5195" y="27624"/>
                    <a:pt x="5179" y="27616"/>
                  </a:cubicBezTo>
                  <a:cubicBezTo>
                    <a:pt x="5162" y="27616"/>
                    <a:pt x="5064" y="27649"/>
                    <a:pt x="5031" y="27641"/>
                  </a:cubicBezTo>
                  <a:cubicBezTo>
                    <a:pt x="4998" y="27633"/>
                    <a:pt x="4982" y="27559"/>
                    <a:pt x="4941" y="27559"/>
                  </a:cubicBezTo>
                  <a:cubicBezTo>
                    <a:pt x="4900" y="27559"/>
                    <a:pt x="4850" y="27600"/>
                    <a:pt x="4834" y="27567"/>
                  </a:cubicBezTo>
                  <a:cubicBezTo>
                    <a:pt x="4818" y="27526"/>
                    <a:pt x="4809" y="27460"/>
                    <a:pt x="4842" y="27436"/>
                  </a:cubicBezTo>
                  <a:cubicBezTo>
                    <a:pt x="4867" y="27411"/>
                    <a:pt x="4900" y="27354"/>
                    <a:pt x="4941" y="27370"/>
                  </a:cubicBezTo>
                  <a:cubicBezTo>
                    <a:pt x="4990" y="27386"/>
                    <a:pt x="4998" y="27477"/>
                    <a:pt x="5047" y="27477"/>
                  </a:cubicBezTo>
                  <a:cubicBezTo>
                    <a:pt x="5097" y="27477"/>
                    <a:pt x="5113" y="27354"/>
                    <a:pt x="5138" y="27280"/>
                  </a:cubicBezTo>
                  <a:cubicBezTo>
                    <a:pt x="5162" y="27206"/>
                    <a:pt x="5187" y="27189"/>
                    <a:pt x="5244" y="27189"/>
                  </a:cubicBezTo>
                  <a:cubicBezTo>
                    <a:pt x="5302" y="27198"/>
                    <a:pt x="5335" y="27189"/>
                    <a:pt x="5318" y="27157"/>
                  </a:cubicBezTo>
                  <a:cubicBezTo>
                    <a:pt x="5302" y="27132"/>
                    <a:pt x="5203" y="27124"/>
                    <a:pt x="5220" y="27058"/>
                  </a:cubicBezTo>
                  <a:cubicBezTo>
                    <a:pt x="5244" y="26992"/>
                    <a:pt x="5326" y="26935"/>
                    <a:pt x="5277" y="26910"/>
                  </a:cubicBezTo>
                  <a:cubicBezTo>
                    <a:pt x="5228" y="26886"/>
                    <a:pt x="5080" y="27001"/>
                    <a:pt x="5064" y="27042"/>
                  </a:cubicBezTo>
                  <a:cubicBezTo>
                    <a:pt x="5047" y="27075"/>
                    <a:pt x="5039" y="27124"/>
                    <a:pt x="5039" y="27181"/>
                  </a:cubicBezTo>
                  <a:cubicBezTo>
                    <a:pt x="5031" y="27230"/>
                    <a:pt x="4965" y="27280"/>
                    <a:pt x="4916" y="27255"/>
                  </a:cubicBezTo>
                  <a:cubicBezTo>
                    <a:pt x="4875" y="27230"/>
                    <a:pt x="4859" y="27222"/>
                    <a:pt x="4842" y="27157"/>
                  </a:cubicBezTo>
                  <a:cubicBezTo>
                    <a:pt x="4834" y="27099"/>
                    <a:pt x="4875" y="27050"/>
                    <a:pt x="4891" y="27050"/>
                  </a:cubicBezTo>
                  <a:cubicBezTo>
                    <a:pt x="4916" y="27050"/>
                    <a:pt x="4973" y="27083"/>
                    <a:pt x="4973" y="27042"/>
                  </a:cubicBezTo>
                  <a:cubicBezTo>
                    <a:pt x="4973" y="27009"/>
                    <a:pt x="4924" y="26976"/>
                    <a:pt x="4908" y="26935"/>
                  </a:cubicBezTo>
                  <a:cubicBezTo>
                    <a:pt x="4891" y="26886"/>
                    <a:pt x="4908" y="26853"/>
                    <a:pt x="4875" y="26869"/>
                  </a:cubicBezTo>
                  <a:cubicBezTo>
                    <a:pt x="4834" y="26878"/>
                    <a:pt x="4793" y="26951"/>
                    <a:pt x="4727" y="26910"/>
                  </a:cubicBezTo>
                  <a:cubicBezTo>
                    <a:pt x="4670" y="26861"/>
                    <a:pt x="4465" y="26812"/>
                    <a:pt x="4522" y="26738"/>
                  </a:cubicBezTo>
                  <a:cubicBezTo>
                    <a:pt x="4571" y="26664"/>
                    <a:pt x="4604" y="26590"/>
                    <a:pt x="4645" y="26648"/>
                  </a:cubicBezTo>
                  <a:cubicBezTo>
                    <a:pt x="4686" y="26697"/>
                    <a:pt x="4760" y="26853"/>
                    <a:pt x="4801" y="26837"/>
                  </a:cubicBezTo>
                  <a:cubicBezTo>
                    <a:pt x="4842" y="26820"/>
                    <a:pt x="4859" y="26795"/>
                    <a:pt x="4900" y="26787"/>
                  </a:cubicBezTo>
                  <a:cubicBezTo>
                    <a:pt x="4932" y="26779"/>
                    <a:pt x="5039" y="26828"/>
                    <a:pt x="5039" y="26787"/>
                  </a:cubicBezTo>
                  <a:cubicBezTo>
                    <a:pt x="5031" y="26746"/>
                    <a:pt x="4900" y="26738"/>
                    <a:pt x="4859" y="26705"/>
                  </a:cubicBezTo>
                  <a:cubicBezTo>
                    <a:pt x="4809" y="26664"/>
                    <a:pt x="4703" y="26615"/>
                    <a:pt x="4735" y="26558"/>
                  </a:cubicBezTo>
                  <a:cubicBezTo>
                    <a:pt x="4760" y="26500"/>
                    <a:pt x="4875" y="26582"/>
                    <a:pt x="4932" y="26599"/>
                  </a:cubicBezTo>
                  <a:cubicBezTo>
                    <a:pt x="4990" y="26607"/>
                    <a:pt x="5031" y="26631"/>
                    <a:pt x="5031" y="26590"/>
                  </a:cubicBezTo>
                  <a:cubicBezTo>
                    <a:pt x="5039" y="26541"/>
                    <a:pt x="4949" y="26533"/>
                    <a:pt x="4982" y="26500"/>
                  </a:cubicBezTo>
                  <a:cubicBezTo>
                    <a:pt x="5014" y="26459"/>
                    <a:pt x="5080" y="26451"/>
                    <a:pt x="5014" y="26426"/>
                  </a:cubicBezTo>
                  <a:cubicBezTo>
                    <a:pt x="4949" y="26410"/>
                    <a:pt x="4891" y="26459"/>
                    <a:pt x="4859" y="26451"/>
                  </a:cubicBezTo>
                  <a:cubicBezTo>
                    <a:pt x="4826" y="26443"/>
                    <a:pt x="4719" y="26410"/>
                    <a:pt x="4760" y="26377"/>
                  </a:cubicBezTo>
                  <a:cubicBezTo>
                    <a:pt x="4809" y="26344"/>
                    <a:pt x="4998" y="26344"/>
                    <a:pt x="4916" y="26303"/>
                  </a:cubicBezTo>
                  <a:cubicBezTo>
                    <a:pt x="4842" y="26254"/>
                    <a:pt x="4719" y="26320"/>
                    <a:pt x="4760" y="26246"/>
                  </a:cubicBezTo>
                  <a:cubicBezTo>
                    <a:pt x="4801" y="26164"/>
                    <a:pt x="4834" y="26155"/>
                    <a:pt x="4883" y="26147"/>
                  </a:cubicBezTo>
                  <a:cubicBezTo>
                    <a:pt x="4941" y="26147"/>
                    <a:pt x="4949" y="26155"/>
                    <a:pt x="4998" y="26196"/>
                  </a:cubicBezTo>
                  <a:cubicBezTo>
                    <a:pt x="5047" y="26246"/>
                    <a:pt x="5097" y="26270"/>
                    <a:pt x="5105" y="26229"/>
                  </a:cubicBezTo>
                  <a:cubicBezTo>
                    <a:pt x="5113" y="26196"/>
                    <a:pt x="5064" y="26114"/>
                    <a:pt x="5031" y="26090"/>
                  </a:cubicBezTo>
                  <a:cubicBezTo>
                    <a:pt x="5006" y="26065"/>
                    <a:pt x="4867" y="26098"/>
                    <a:pt x="4891" y="26032"/>
                  </a:cubicBezTo>
                  <a:cubicBezTo>
                    <a:pt x="4916" y="25967"/>
                    <a:pt x="4916" y="25893"/>
                    <a:pt x="4982" y="25909"/>
                  </a:cubicBezTo>
                  <a:cubicBezTo>
                    <a:pt x="5047" y="25917"/>
                    <a:pt x="5121" y="25958"/>
                    <a:pt x="5080" y="25885"/>
                  </a:cubicBezTo>
                  <a:cubicBezTo>
                    <a:pt x="5031" y="25819"/>
                    <a:pt x="4990" y="25860"/>
                    <a:pt x="4998" y="25794"/>
                  </a:cubicBezTo>
                  <a:cubicBezTo>
                    <a:pt x="4998" y="25729"/>
                    <a:pt x="4982" y="25704"/>
                    <a:pt x="5031" y="25679"/>
                  </a:cubicBezTo>
                  <a:cubicBezTo>
                    <a:pt x="5072" y="25655"/>
                    <a:pt x="5113" y="25622"/>
                    <a:pt x="5080" y="25606"/>
                  </a:cubicBezTo>
                  <a:cubicBezTo>
                    <a:pt x="5056" y="25581"/>
                    <a:pt x="4900" y="25564"/>
                    <a:pt x="4867" y="25597"/>
                  </a:cubicBezTo>
                  <a:cubicBezTo>
                    <a:pt x="4842" y="25630"/>
                    <a:pt x="4850" y="25819"/>
                    <a:pt x="4842" y="25868"/>
                  </a:cubicBezTo>
                  <a:cubicBezTo>
                    <a:pt x="4834" y="25917"/>
                    <a:pt x="4785" y="26065"/>
                    <a:pt x="4752" y="26040"/>
                  </a:cubicBezTo>
                  <a:cubicBezTo>
                    <a:pt x="4711" y="26024"/>
                    <a:pt x="4662" y="25975"/>
                    <a:pt x="4662" y="25917"/>
                  </a:cubicBezTo>
                  <a:cubicBezTo>
                    <a:pt x="4662" y="25860"/>
                    <a:pt x="4653" y="25647"/>
                    <a:pt x="4653" y="25556"/>
                  </a:cubicBezTo>
                  <a:cubicBezTo>
                    <a:pt x="4653" y="25474"/>
                    <a:pt x="4604" y="25441"/>
                    <a:pt x="4653" y="25425"/>
                  </a:cubicBezTo>
                  <a:cubicBezTo>
                    <a:pt x="4703" y="25409"/>
                    <a:pt x="4752" y="25425"/>
                    <a:pt x="4826" y="25409"/>
                  </a:cubicBezTo>
                  <a:cubicBezTo>
                    <a:pt x="4891" y="25384"/>
                    <a:pt x="4949" y="25359"/>
                    <a:pt x="4908" y="25351"/>
                  </a:cubicBezTo>
                  <a:cubicBezTo>
                    <a:pt x="4867" y="25343"/>
                    <a:pt x="4760" y="25384"/>
                    <a:pt x="4744" y="25335"/>
                  </a:cubicBezTo>
                  <a:cubicBezTo>
                    <a:pt x="4727" y="25285"/>
                    <a:pt x="4694" y="25269"/>
                    <a:pt x="4719" y="25228"/>
                  </a:cubicBezTo>
                  <a:cubicBezTo>
                    <a:pt x="4735" y="25187"/>
                    <a:pt x="4744" y="25179"/>
                    <a:pt x="4801" y="25179"/>
                  </a:cubicBezTo>
                  <a:cubicBezTo>
                    <a:pt x="4859" y="25179"/>
                    <a:pt x="4867" y="25269"/>
                    <a:pt x="4932" y="25253"/>
                  </a:cubicBezTo>
                  <a:cubicBezTo>
                    <a:pt x="4998" y="25236"/>
                    <a:pt x="5006" y="25146"/>
                    <a:pt x="4998" y="25105"/>
                  </a:cubicBezTo>
                  <a:cubicBezTo>
                    <a:pt x="4990" y="25056"/>
                    <a:pt x="4949" y="25080"/>
                    <a:pt x="4916" y="25031"/>
                  </a:cubicBezTo>
                  <a:cubicBezTo>
                    <a:pt x="4891" y="24990"/>
                    <a:pt x="4916" y="24933"/>
                    <a:pt x="4859" y="24941"/>
                  </a:cubicBezTo>
                  <a:cubicBezTo>
                    <a:pt x="4801" y="24941"/>
                    <a:pt x="4793" y="24998"/>
                    <a:pt x="4752" y="24949"/>
                  </a:cubicBezTo>
                  <a:cubicBezTo>
                    <a:pt x="4711" y="24900"/>
                    <a:pt x="4604" y="24801"/>
                    <a:pt x="4612" y="24760"/>
                  </a:cubicBezTo>
                  <a:cubicBezTo>
                    <a:pt x="4621" y="24719"/>
                    <a:pt x="4662" y="24768"/>
                    <a:pt x="4694" y="24801"/>
                  </a:cubicBezTo>
                  <a:cubicBezTo>
                    <a:pt x="4735" y="24826"/>
                    <a:pt x="4777" y="24867"/>
                    <a:pt x="4785" y="24826"/>
                  </a:cubicBezTo>
                  <a:cubicBezTo>
                    <a:pt x="4793" y="24793"/>
                    <a:pt x="4735" y="24736"/>
                    <a:pt x="4818" y="24736"/>
                  </a:cubicBezTo>
                  <a:cubicBezTo>
                    <a:pt x="4908" y="24736"/>
                    <a:pt x="4941" y="24703"/>
                    <a:pt x="4973" y="24752"/>
                  </a:cubicBezTo>
                  <a:cubicBezTo>
                    <a:pt x="5006" y="24793"/>
                    <a:pt x="5056" y="24834"/>
                    <a:pt x="5088" y="24818"/>
                  </a:cubicBezTo>
                  <a:cubicBezTo>
                    <a:pt x="5121" y="24793"/>
                    <a:pt x="5121" y="24777"/>
                    <a:pt x="5154" y="24826"/>
                  </a:cubicBezTo>
                  <a:cubicBezTo>
                    <a:pt x="5195" y="24883"/>
                    <a:pt x="5211" y="24990"/>
                    <a:pt x="5252" y="24933"/>
                  </a:cubicBezTo>
                  <a:cubicBezTo>
                    <a:pt x="5285" y="24883"/>
                    <a:pt x="5236" y="24818"/>
                    <a:pt x="5310" y="24867"/>
                  </a:cubicBezTo>
                  <a:cubicBezTo>
                    <a:pt x="5376" y="24916"/>
                    <a:pt x="5384" y="24974"/>
                    <a:pt x="5433" y="24900"/>
                  </a:cubicBezTo>
                  <a:cubicBezTo>
                    <a:pt x="5474" y="24826"/>
                    <a:pt x="5556" y="24752"/>
                    <a:pt x="5490" y="24760"/>
                  </a:cubicBezTo>
                  <a:cubicBezTo>
                    <a:pt x="5425" y="24768"/>
                    <a:pt x="5359" y="24801"/>
                    <a:pt x="5318" y="24768"/>
                  </a:cubicBezTo>
                  <a:cubicBezTo>
                    <a:pt x="5277" y="24744"/>
                    <a:pt x="5187" y="24686"/>
                    <a:pt x="5220" y="24670"/>
                  </a:cubicBezTo>
                  <a:cubicBezTo>
                    <a:pt x="5252" y="24654"/>
                    <a:pt x="5285" y="24695"/>
                    <a:pt x="5351" y="24678"/>
                  </a:cubicBezTo>
                  <a:cubicBezTo>
                    <a:pt x="5425" y="24654"/>
                    <a:pt x="5458" y="24637"/>
                    <a:pt x="5425" y="24613"/>
                  </a:cubicBezTo>
                  <a:cubicBezTo>
                    <a:pt x="5392" y="24596"/>
                    <a:pt x="5310" y="24621"/>
                    <a:pt x="5252" y="24571"/>
                  </a:cubicBezTo>
                  <a:cubicBezTo>
                    <a:pt x="5195" y="24514"/>
                    <a:pt x="5162" y="24530"/>
                    <a:pt x="5179" y="24457"/>
                  </a:cubicBezTo>
                  <a:cubicBezTo>
                    <a:pt x="5195" y="24383"/>
                    <a:pt x="5203" y="24243"/>
                    <a:pt x="5179" y="24276"/>
                  </a:cubicBezTo>
                  <a:cubicBezTo>
                    <a:pt x="5154" y="24309"/>
                    <a:pt x="5105" y="24440"/>
                    <a:pt x="5047" y="24465"/>
                  </a:cubicBezTo>
                  <a:cubicBezTo>
                    <a:pt x="4998" y="24489"/>
                    <a:pt x="4834" y="24539"/>
                    <a:pt x="4826" y="24481"/>
                  </a:cubicBezTo>
                  <a:cubicBezTo>
                    <a:pt x="4809" y="24416"/>
                    <a:pt x="4990" y="24375"/>
                    <a:pt x="4908" y="24333"/>
                  </a:cubicBezTo>
                  <a:cubicBezTo>
                    <a:pt x="4826" y="24292"/>
                    <a:pt x="4727" y="24317"/>
                    <a:pt x="4686" y="24284"/>
                  </a:cubicBezTo>
                  <a:cubicBezTo>
                    <a:pt x="4645" y="24243"/>
                    <a:pt x="4465" y="24260"/>
                    <a:pt x="4580" y="24153"/>
                  </a:cubicBezTo>
                  <a:cubicBezTo>
                    <a:pt x="4694" y="24054"/>
                    <a:pt x="4752" y="23899"/>
                    <a:pt x="4793" y="23997"/>
                  </a:cubicBezTo>
                  <a:cubicBezTo>
                    <a:pt x="4834" y="24087"/>
                    <a:pt x="4891" y="24128"/>
                    <a:pt x="4908" y="24095"/>
                  </a:cubicBezTo>
                  <a:cubicBezTo>
                    <a:pt x="4932" y="24054"/>
                    <a:pt x="4900" y="24038"/>
                    <a:pt x="4965" y="24005"/>
                  </a:cubicBezTo>
                  <a:cubicBezTo>
                    <a:pt x="5031" y="23972"/>
                    <a:pt x="5056" y="23841"/>
                    <a:pt x="4982" y="23800"/>
                  </a:cubicBezTo>
                  <a:cubicBezTo>
                    <a:pt x="4916" y="23767"/>
                    <a:pt x="4834" y="23792"/>
                    <a:pt x="4809" y="23718"/>
                  </a:cubicBezTo>
                  <a:cubicBezTo>
                    <a:pt x="4785" y="23644"/>
                    <a:pt x="4744" y="23529"/>
                    <a:pt x="4694" y="23521"/>
                  </a:cubicBezTo>
                  <a:cubicBezTo>
                    <a:pt x="4645" y="23513"/>
                    <a:pt x="4489" y="23496"/>
                    <a:pt x="4481" y="23521"/>
                  </a:cubicBezTo>
                  <a:cubicBezTo>
                    <a:pt x="4473" y="23554"/>
                    <a:pt x="4596" y="23595"/>
                    <a:pt x="4580" y="23628"/>
                  </a:cubicBezTo>
                  <a:cubicBezTo>
                    <a:pt x="4555" y="23661"/>
                    <a:pt x="4432" y="23661"/>
                    <a:pt x="4391" y="23628"/>
                  </a:cubicBezTo>
                  <a:cubicBezTo>
                    <a:pt x="4350" y="23603"/>
                    <a:pt x="4301" y="23611"/>
                    <a:pt x="4243" y="23537"/>
                  </a:cubicBezTo>
                  <a:cubicBezTo>
                    <a:pt x="4194" y="23464"/>
                    <a:pt x="4202" y="23349"/>
                    <a:pt x="4169" y="23340"/>
                  </a:cubicBezTo>
                  <a:cubicBezTo>
                    <a:pt x="4145" y="23332"/>
                    <a:pt x="4054" y="23365"/>
                    <a:pt x="4005" y="23382"/>
                  </a:cubicBezTo>
                  <a:cubicBezTo>
                    <a:pt x="3948" y="23406"/>
                    <a:pt x="3898" y="23414"/>
                    <a:pt x="3866" y="23447"/>
                  </a:cubicBezTo>
                  <a:cubicBezTo>
                    <a:pt x="3825" y="23488"/>
                    <a:pt x="3710" y="23562"/>
                    <a:pt x="3718" y="23505"/>
                  </a:cubicBezTo>
                  <a:cubicBezTo>
                    <a:pt x="3726" y="23455"/>
                    <a:pt x="3825" y="23340"/>
                    <a:pt x="3874" y="23299"/>
                  </a:cubicBezTo>
                  <a:cubicBezTo>
                    <a:pt x="3931" y="23267"/>
                    <a:pt x="4013" y="23201"/>
                    <a:pt x="4054" y="23193"/>
                  </a:cubicBezTo>
                  <a:cubicBezTo>
                    <a:pt x="4095" y="23193"/>
                    <a:pt x="4161" y="23217"/>
                    <a:pt x="4186" y="23185"/>
                  </a:cubicBezTo>
                  <a:cubicBezTo>
                    <a:pt x="4202" y="23152"/>
                    <a:pt x="4136" y="23135"/>
                    <a:pt x="4202" y="23094"/>
                  </a:cubicBezTo>
                  <a:cubicBezTo>
                    <a:pt x="4268" y="23053"/>
                    <a:pt x="4301" y="23086"/>
                    <a:pt x="4342" y="23045"/>
                  </a:cubicBezTo>
                  <a:cubicBezTo>
                    <a:pt x="4391" y="23004"/>
                    <a:pt x="4407" y="22979"/>
                    <a:pt x="4399" y="22914"/>
                  </a:cubicBezTo>
                  <a:cubicBezTo>
                    <a:pt x="4399" y="22848"/>
                    <a:pt x="4366" y="22799"/>
                    <a:pt x="4432" y="22766"/>
                  </a:cubicBezTo>
                  <a:cubicBezTo>
                    <a:pt x="4489" y="22733"/>
                    <a:pt x="4530" y="22750"/>
                    <a:pt x="4530" y="22799"/>
                  </a:cubicBezTo>
                  <a:cubicBezTo>
                    <a:pt x="4539" y="22848"/>
                    <a:pt x="4563" y="22906"/>
                    <a:pt x="4588" y="22873"/>
                  </a:cubicBezTo>
                  <a:cubicBezTo>
                    <a:pt x="4621" y="22832"/>
                    <a:pt x="4604" y="22766"/>
                    <a:pt x="4662" y="22741"/>
                  </a:cubicBezTo>
                  <a:cubicBezTo>
                    <a:pt x="4727" y="22725"/>
                    <a:pt x="4801" y="22684"/>
                    <a:pt x="4826" y="22741"/>
                  </a:cubicBezTo>
                  <a:cubicBezTo>
                    <a:pt x="4842" y="22791"/>
                    <a:pt x="4891" y="22856"/>
                    <a:pt x="4842" y="22922"/>
                  </a:cubicBezTo>
                  <a:cubicBezTo>
                    <a:pt x="4801" y="22996"/>
                    <a:pt x="4809" y="23029"/>
                    <a:pt x="4744" y="23029"/>
                  </a:cubicBezTo>
                  <a:cubicBezTo>
                    <a:pt x="4678" y="23029"/>
                    <a:pt x="4612" y="22963"/>
                    <a:pt x="4588" y="22996"/>
                  </a:cubicBezTo>
                  <a:cubicBezTo>
                    <a:pt x="4555" y="23029"/>
                    <a:pt x="4514" y="23070"/>
                    <a:pt x="4596" y="23102"/>
                  </a:cubicBezTo>
                  <a:cubicBezTo>
                    <a:pt x="4670" y="23135"/>
                    <a:pt x="4727" y="23135"/>
                    <a:pt x="4777" y="23119"/>
                  </a:cubicBezTo>
                  <a:cubicBezTo>
                    <a:pt x="4834" y="23111"/>
                    <a:pt x="4875" y="23119"/>
                    <a:pt x="4883" y="23160"/>
                  </a:cubicBezTo>
                  <a:cubicBezTo>
                    <a:pt x="4891" y="23193"/>
                    <a:pt x="4941" y="23152"/>
                    <a:pt x="4957" y="23201"/>
                  </a:cubicBezTo>
                  <a:cubicBezTo>
                    <a:pt x="4982" y="23250"/>
                    <a:pt x="4875" y="23332"/>
                    <a:pt x="4883" y="23365"/>
                  </a:cubicBezTo>
                  <a:cubicBezTo>
                    <a:pt x="4891" y="23406"/>
                    <a:pt x="4949" y="23431"/>
                    <a:pt x="4990" y="23431"/>
                  </a:cubicBezTo>
                  <a:cubicBezTo>
                    <a:pt x="5023" y="23423"/>
                    <a:pt x="5310" y="23209"/>
                    <a:pt x="5302" y="23152"/>
                  </a:cubicBezTo>
                  <a:cubicBezTo>
                    <a:pt x="5294" y="23086"/>
                    <a:pt x="5302" y="23045"/>
                    <a:pt x="5252" y="23045"/>
                  </a:cubicBezTo>
                  <a:cubicBezTo>
                    <a:pt x="5203" y="23037"/>
                    <a:pt x="5170" y="22979"/>
                    <a:pt x="5170" y="22938"/>
                  </a:cubicBezTo>
                  <a:cubicBezTo>
                    <a:pt x="5170" y="22889"/>
                    <a:pt x="5187" y="22873"/>
                    <a:pt x="5244" y="22799"/>
                  </a:cubicBezTo>
                  <a:cubicBezTo>
                    <a:pt x="5302" y="22725"/>
                    <a:pt x="5302" y="22692"/>
                    <a:pt x="5359" y="22659"/>
                  </a:cubicBezTo>
                  <a:cubicBezTo>
                    <a:pt x="5417" y="22635"/>
                    <a:pt x="5532" y="22659"/>
                    <a:pt x="5540" y="22610"/>
                  </a:cubicBezTo>
                  <a:cubicBezTo>
                    <a:pt x="5540" y="22553"/>
                    <a:pt x="5507" y="22503"/>
                    <a:pt x="5441" y="22512"/>
                  </a:cubicBezTo>
                  <a:cubicBezTo>
                    <a:pt x="5384" y="22512"/>
                    <a:pt x="5359" y="22594"/>
                    <a:pt x="5326" y="22528"/>
                  </a:cubicBezTo>
                  <a:cubicBezTo>
                    <a:pt x="5294" y="22471"/>
                    <a:pt x="5376" y="22364"/>
                    <a:pt x="5425" y="22331"/>
                  </a:cubicBezTo>
                  <a:cubicBezTo>
                    <a:pt x="5466" y="22290"/>
                    <a:pt x="5540" y="22323"/>
                    <a:pt x="5581" y="22356"/>
                  </a:cubicBezTo>
                  <a:cubicBezTo>
                    <a:pt x="5614" y="22380"/>
                    <a:pt x="5622" y="22413"/>
                    <a:pt x="5687" y="22405"/>
                  </a:cubicBezTo>
                  <a:cubicBezTo>
                    <a:pt x="5753" y="22389"/>
                    <a:pt x="5843" y="22389"/>
                    <a:pt x="5819" y="22331"/>
                  </a:cubicBezTo>
                  <a:cubicBezTo>
                    <a:pt x="5786" y="22282"/>
                    <a:pt x="5655" y="22233"/>
                    <a:pt x="5589" y="22216"/>
                  </a:cubicBezTo>
                  <a:cubicBezTo>
                    <a:pt x="5515" y="22208"/>
                    <a:pt x="5376" y="22233"/>
                    <a:pt x="5408" y="22175"/>
                  </a:cubicBezTo>
                  <a:cubicBezTo>
                    <a:pt x="5441" y="22126"/>
                    <a:pt x="5499" y="22126"/>
                    <a:pt x="5474" y="22093"/>
                  </a:cubicBezTo>
                  <a:cubicBezTo>
                    <a:pt x="5441" y="22052"/>
                    <a:pt x="5433" y="22003"/>
                    <a:pt x="5474" y="21986"/>
                  </a:cubicBezTo>
                  <a:cubicBezTo>
                    <a:pt x="5515" y="21962"/>
                    <a:pt x="5687" y="21888"/>
                    <a:pt x="5753" y="21855"/>
                  </a:cubicBezTo>
                  <a:cubicBezTo>
                    <a:pt x="5811" y="21822"/>
                    <a:pt x="5860" y="21798"/>
                    <a:pt x="5893" y="21732"/>
                  </a:cubicBezTo>
                  <a:cubicBezTo>
                    <a:pt x="5925" y="21675"/>
                    <a:pt x="6040" y="21560"/>
                    <a:pt x="5975" y="21502"/>
                  </a:cubicBezTo>
                  <a:cubicBezTo>
                    <a:pt x="5909" y="21445"/>
                    <a:pt x="5474" y="21297"/>
                    <a:pt x="5507" y="21240"/>
                  </a:cubicBezTo>
                  <a:cubicBezTo>
                    <a:pt x="5548" y="21190"/>
                    <a:pt x="5589" y="21125"/>
                    <a:pt x="5630" y="21075"/>
                  </a:cubicBezTo>
                  <a:cubicBezTo>
                    <a:pt x="5663" y="21026"/>
                    <a:pt x="5671" y="20969"/>
                    <a:pt x="5704" y="20952"/>
                  </a:cubicBezTo>
                  <a:cubicBezTo>
                    <a:pt x="5745" y="20944"/>
                    <a:pt x="5778" y="20969"/>
                    <a:pt x="5802" y="20920"/>
                  </a:cubicBezTo>
                  <a:cubicBezTo>
                    <a:pt x="5819" y="20870"/>
                    <a:pt x="5835" y="20862"/>
                    <a:pt x="5770" y="20788"/>
                  </a:cubicBezTo>
                  <a:cubicBezTo>
                    <a:pt x="5712" y="20714"/>
                    <a:pt x="5556" y="20632"/>
                    <a:pt x="5605" y="20583"/>
                  </a:cubicBezTo>
                  <a:cubicBezTo>
                    <a:pt x="5646" y="20534"/>
                    <a:pt x="5671" y="20435"/>
                    <a:pt x="5720" y="20361"/>
                  </a:cubicBezTo>
                  <a:cubicBezTo>
                    <a:pt x="5770" y="20288"/>
                    <a:pt x="5761" y="20255"/>
                    <a:pt x="5794" y="20263"/>
                  </a:cubicBezTo>
                  <a:cubicBezTo>
                    <a:pt x="5827" y="20279"/>
                    <a:pt x="5835" y="20370"/>
                    <a:pt x="5868" y="20288"/>
                  </a:cubicBezTo>
                  <a:cubicBezTo>
                    <a:pt x="5901" y="20206"/>
                    <a:pt x="5819" y="20050"/>
                    <a:pt x="5802" y="19984"/>
                  </a:cubicBezTo>
                  <a:cubicBezTo>
                    <a:pt x="5786" y="19918"/>
                    <a:pt x="5778" y="19869"/>
                    <a:pt x="5843" y="19836"/>
                  </a:cubicBezTo>
                  <a:cubicBezTo>
                    <a:pt x="5909" y="19812"/>
                    <a:pt x="5966" y="19894"/>
                    <a:pt x="5975" y="19853"/>
                  </a:cubicBezTo>
                  <a:cubicBezTo>
                    <a:pt x="5991" y="19812"/>
                    <a:pt x="5794" y="19672"/>
                    <a:pt x="5835" y="19615"/>
                  </a:cubicBezTo>
                  <a:cubicBezTo>
                    <a:pt x="5876" y="19565"/>
                    <a:pt x="5925" y="19516"/>
                    <a:pt x="5950" y="19549"/>
                  </a:cubicBezTo>
                  <a:cubicBezTo>
                    <a:pt x="5975" y="19582"/>
                    <a:pt x="6032" y="19762"/>
                    <a:pt x="6065" y="19738"/>
                  </a:cubicBezTo>
                  <a:cubicBezTo>
                    <a:pt x="6098" y="19705"/>
                    <a:pt x="6040" y="19565"/>
                    <a:pt x="6057" y="19475"/>
                  </a:cubicBezTo>
                  <a:cubicBezTo>
                    <a:pt x="6073" y="19393"/>
                    <a:pt x="6131" y="19295"/>
                    <a:pt x="6065" y="19286"/>
                  </a:cubicBezTo>
                  <a:cubicBezTo>
                    <a:pt x="6008" y="19278"/>
                    <a:pt x="5966" y="19393"/>
                    <a:pt x="5917" y="19352"/>
                  </a:cubicBezTo>
                  <a:cubicBezTo>
                    <a:pt x="5868" y="19303"/>
                    <a:pt x="5786" y="19295"/>
                    <a:pt x="5811" y="19262"/>
                  </a:cubicBezTo>
                  <a:cubicBezTo>
                    <a:pt x="5843" y="19221"/>
                    <a:pt x="5860" y="19155"/>
                    <a:pt x="5934" y="19139"/>
                  </a:cubicBezTo>
                  <a:cubicBezTo>
                    <a:pt x="6008" y="19122"/>
                    <a:pt x="6024" y="19155"/>
                    <a:pt x="6090" y="19106"/>
                  </a:cubicBezTo>
                  <a:cubicBezTo>
                    <a:pt x="6155" y="19065"/>
                    <a:pt x="6188" y="19057"/>
                    <a:pt x="6180" y="18975"/>
                  </a:cubicBezTo>
                  <a:cubicBezTo>
                    <a:pt x="6172" y="18901"/>
                    <a:pt x="6204" y="18786"/>
                    <a:pt x="6147" y="18753"/>
                  </a:cubicBezTo>
                  <a:cubicBezTo>
                    <a:pt x="6090" y="18720"/>
                    <a:pt x="6106" y="18909"/>
                    <a:pt x="6057" y="18958"/>
                  </a:cubicBezTo>
                  <a:cubicBezTo>
                    <a:pt x="6008" y="18999"/>
                    <a:pt x="5966" y="19024"/>
                    <a:pt x="5901" y="19016"/>
                  </a:cubicBezTo>
                  <a:cubicBezTo>
                    <a:pt x="5835" y="19016"/>
                    <a:pt x="5573" y="18892"/>
                    <a:pt x="5556" y="18925"/>
                  </a:cubicBezTo>
                  <a:cubicBezTo>
                    <a:pt x="5548" y="18958"/>
                    <a:pt x="5605" y="19007"/>
                    <a:pt x="5573" y="19048"/>
                  </a:cubicBezTo>
                  <a:cubicBezTo>
                    <a:pt x="5548" y="19081"/>
                    <a:pt x="5548" y="19122"/>
                    <a:pt x="5474" y="19114"/>
                  </a:cubicBezTo>
                  <a:cubicBezTo>
                    <a:pt x="5400" y="19114"/>
                    <a:pt x="5179" y="19163"/>
                    <a:pt x="5203" y="19089"/>
                  </a:cubicBezTo>
                  <a:cubicBezTo>
                    <a:pt x="5228" y="19016"/>
                    <a:pt x="5376" y="18925"/>
                    <a:pt x="5302" y="18917"/>
                  </a:cubicBezTo>
                  <a:cubicBezTo>
                    <a:pt x="5228" y="18909"/>
                    <a:pt x="5187" y="18966"/>
                    <a:pt x="5146" y="18950"/>
                  </a:cubicBezTo>
                  <a:cubicBezTo>
                    <a:pt x="5097" y="18942"/>
                    <a:pt x="5072" y="18933"/>
                    <a:pt x="5056" y="18892"/>
                  </a:cubicBezTo>
                  <a:cubicBezTo>
                    <a:pt x="5047" y="18843"/>
                    <a:pt x="5072" y="18753"/>
                    <a:pt x="5039" y="18679"/>
                  </a:cubicBezTo>
                  <a:cubicBezTo>
                    <a:pt x="5006" y="18597"/>
                    <a:pt x="4941" y="18507"/>
                    <a:pt x="4965" y="18425"/>
                  </a:cubicBezTo>
                  <a:cubicBezTo>
                    <a:pt x="4998" y="18343"/>
                    <a:pt x="5072" y="18244"/>
                    <a:pt x="5080" y="18137"/>
                  </a:cubicBezTo>
                  <a:cubicBezTo>
                    <a:pt x="5088" y="18023"/>
                    <a:pt x="5129" y="17883"/>
                    <a:pt x="5146" y="17768"/>
                  </a:cubicBezTo>
                  <a:cubicBezTo>
                    <a:pt x="5154" y="17645"/>
                    <a:pt x="5170" y="17579"/>
                    <a:pt x="5236" y="17547"/>
                  </a:cubicBezTo>
                  <a:cubicBezTo>
                    <a:pt x="5310" y="17514"/>
                    <a:pt x="5318" y="17497"/>
                    <a:pt x="5335" y="17506"/>
                  </a:cubicBezTo>
                  <a:cubicBezTo>
                    <a:pt x="5351" y="17506"/>
                    <a:pt x="5335" y="17620"/>
                    <a:pt x="5384" y="17604"/>
                  </a:cubicBezTo>
                  <a:cubicBezTo>
                    <a:pt x="5425" y="17596"/>
                    <a:pt x="5466" y="17547"/>
                    <a:pt x="5466" y="17473"/>
                  </a:cubicBezTo>
                  <a:cubicBezTo>
                    <a:pt x="5458" y="17407"/>
                    <a:pt x="5433" y="17341"/>
                    <a:pt x="5449" y="17292"/>
                  </a:cubicBezTo>
                  <a:cubicBezTo>
                    <a:pt x="5466" y="17243"/>
                    <a:pt x="5499" y="17251"/>
                    <a:pt x="5474" y="17079"/>
                  </a:cubicBezTo>
                  <a:cubicBezTo>
                    <a:pt x="5449" y="16906"/>
                    <a:pt x="5441" y="16882"/>
                    <a:pt x="5400" y="16751"/>
                  </a:cubicBezTo>
                  <a:cubicBezTo>
                    <a:pt x="5359" y="16611"/>
                    <a:pt x="5384" y="16578"/>
                    <a:pt x="5367" y="16488"/>
                  </a:cubicBezTo>
                  <a:cubicBezTo>
                    <a:pt x="5351" y="16389"/>
                    <a:pt x="5310" y="16422"/>
                    <a:pt x="5310" y="16340"/>
                  </a:cubicBezTo>
                  <a:cubicBezTo>
                    <a:pt x="5310" y="16258"/>
                    <a:pt x="5326" y="16028"/>
                    <a:pt x="5318" y="15938"/>
                  </a:cubicBezTo>
                  <a:cubicBezTo>
                    <a:pt x="5302" y="15856"/>
                    <a:pt x="5302" y="15840"/>
                    <a:pt x="5269" y="15790"/>
                  </a:cubicBezTo>
                  <a:cubicBezTo>
                    <a:pt x="5236" y="15749"/>
                    <a:pt x="5162" y="15749"/>
                    <a:pt x="5187" y="15643"/>
                  </a:cubicBezTo>
                  <a:cubicBezTo>
                    <a:pt x="5211" y="15528"/>
                    <a:pt x="5195" y="15388"/>
                    <a:pt x="5195" y="15339"/>
                  </a:cubicBezTo>
                  <a:cubicBezTo>
                    <a:pt x="5195" y="15290"/>
                    <a:pt x="5211" y="15265"/>
                    <a:pt x="5269" y="15249"/>
                  </a:cubicBezTo>
                  <a:cubicBezTo>
                    <a:pt x="5318" y="15232"/>
                    <a:pt x="5540" y="15306"/>
                    <a:pt x="5548" y="15249"/>
                  </a:cubicBezTo>
                  <a:cubicBezTo>
                    <a:pt x="5564" y="15191"/>
                    <a:pt x="5458" y="15019"/>
                    <a:pt x="5507" y="14970"/>
                  </a:cubicBezTo>
                  <a:cubicBezTo>
                    <a:pt x="5548" y="14920"/>
                    <a:pt x="5622" y="14953"/>
                    <a:pt x="5655" y="14888"/>
                  </a:cubicBezTo>
                  <a:cubicBezTo>
                    <a:pt x="5687" y="14830"/>
                    <a:pt x="5720" y="14428"/>
                    <a:pt x="5794" y="14354"/>
                  </a:cubicBezTo>
                  <a:cubicBezTo>
                    <a:pt x="5868" y="14272"/>
                    <a:pt x="5983" y="14223"/>
                    <a:pt x="5975" y="14157"/>
                  </a:cubicBezTo>
                  <a:cubicBezTo>
                    <a:pt x="5975" y="14083"/>
                    <a:pt x="5909" y="14067"/>
                    <a:pt x="5958" y="13960"/>
                  </a:cubicBezTo>
                  <a:cubicBezTo>
                    <a:pt x="5999" y="13854"/>
                    <a:pt x="6155" y="13706"/>
                    <a:pt x="6204" y="13566"/>
                  </a:cubicBezTo>
                  <a:cubicBezTo>
                    <a:pt x="6254" y="13435"/>
                    <a:pt x="6319" y="13222"/>
                    <a:pt x="6352" y="13041"/>
                  </a:cubicBezTo>
                  <a:cubicBezTo>
                    <a:pt x="6377" y="12869"/>
                    <a:pt x="6385" y="12778"/>
                    <a:pt x="6434" y="12672"/>
                  </a:cubicBezTo>
                  <a:cubicBezTo>
                    <a:pt x="6492" y="12557"/>
                    <a:pt x="6639" y="12491"/>
                    <a:pt x="6639" y="12401"/>
                  </a:cubicBezTo>
                  <a:cubicBezTo>
                    <a:pt x="6639" y="12319"/>
                    <a:pt x="6631" y="12122"/>
                    <a:pt x="6615" y="12073"/>
                  </a:cubicBezTo>
                  <a:cubicBezTo>
                    <a:pt x="6607" y="12015"/>
                    <a:pt x="6492" y="12015"/>
                    <a:pt x="6541" y="11925"/>
                  </a:cubicBezTo>
                  <a:cubicBezTo>
                    <a:pt x="6598" y="11835"/>
                    <a:pt x="6680" y="11777"/>
                    <a:pt x="6738" y="11671"/>
                  </a:cubicBezTo>
                  <a:cubicBezTo>
                    <a:pt x="6787" y="11556"/>
                    <a:pt x="6779" y="11375"/>
                    <a:pt x="6771" y="11326"/>
                  </a:cubicBezTo>
                  <a:cubicBezTo>
                    <a:pt x="6763" y="11277"/>
                    <a:pt x="6697" y="11277"/>
                    <a:pt x="6697" y="11154"/>
                  </a:cubicBezTo>
                  <a:cubicBezTo>
                    <a:pt x="6705" y="11039"/>
                    <a:pt x="6680" y="10875"/>
                    <a:pt x="6689" y="10817"/>
                  </a:cubicBezTo>
                  <a:cubicBezTo>
                    <a:pt x="6689" y="10760"/>
                    <a:pt x="6746" y="10579"/>
                    <a:pt x="6672" y="10374"/>
                  </a:cubicBezTo>
                  <a:cubicBezTo>
                    <a:pt x="6607" y="10177"/>
                    <a:pt x="6582" y="10013"/>
                    <a:pt x="6590" y="9931"/>
                  </a:cubicBezTo>
                  <a:cubicBezTo>
                    <a:pt x="6607" y="9849"/>
                    <a:pt x="6557" y="9783"/>
                    <a:pt x="6631" y="9734"/>
                  </a:cubicBezTo>
                  <a:cubicBezTo>
                    <a:pt x="6713" y="9685"/>
                    <a:pt x="6804" y="9685"/>
                    <a:pt x="6836" y="9586"/>
                  </a:cubicBezTo>
                  <a:cubicBezTo>
                    <a:pt x="6861" y="9496"/>
                    <a:pt x="6894" y="9471"/>
                    <a:pt x="6902" y="9389"/>
                  </a:cubicBezTo>
                  <a:cubicBezTo>
                    <a:pt x="6902" y="9307"/>
                    <a:pt x="6902" y="9012"/>
                    <a:pt x="6861" y="8962"/>
                  </a:cubicBezTo>
                  <a:cubicBezTo>
                    <a:pt x="6828" y="8913"/>
                    <a:pt x="6730" y="8921"/>
                    <a:pt x="6721" y="8823"/>
                  </a:cubicBezTo>
                  <a:cubicBezTo>
                    <a:pt x="6721" y="8724"/>
                    <a:pt x="6713" y="8651"/>
                    <a:pt x="6738" y="8593"/>
                  </a:cubicBezTo>
                  <a:cubicBezTo>
                    <a:pt x="6771" y="8527"/>
                    <a:pt x="6959" y="8306"/>
                    <a:pt x="6976" y="8191"/>
                  </a:cubicBezTo>
                  <a:cubicBezTo>
                    <a:pt x="6984" y="8084"/>
                    <a:pt x="6984" y="7945"/>
                    <a:pt x="7009" y="7887"/>
                  </a:cubicBezTo>
                  <a:cubicBezTo>
                    <a:pt x="7033" y="7830"/>
                    <a:pt x="7042" y="7830"/>
                    <a:pt x="7115" y="7740"/>
                  </a:cubicBezTo>
                  <a:cubicBezTo>
                    <a:pt x="7189" y="7649"/>
                    <a:pt x="7165" y="7690"/>
                    <a:pt x="7156" y="7575"/>
                  </a:cubicBezTo>
                  <a:cubicBezTo>
                    <a:pt x="7148" y="7452"/>
                    <a:pt x="7099" y="7362"/>
                    <a:pt x="7165" y="7239"/>
                  </a:cubicBezTo>
                  <a:cubicBezTo>
                    <a:pt x="7230" y="7116"/>
                    <a:pt x="7271" y="6985"/>
                    <a:pt x="7304" y="6845"/>
                  </a:cubicBezTo>
                  <a:cubicBezTo>
                    <a:pt x="7337" y="6706"/>
                    <a:pt x="7378" y="6500"/>
                    <a:pt x="7378" y="6402"/>
                  </a:cubicBezTo>
                  <a:cubicBezTo>
                    <a:pt x="7378" y="6303"/>
                    <a:pt x="7214" y="6271"/>
                    <a:pt x="7296" y="6172"/>
                  </a:cubicBezTo>
                  <a:cubicBezTo>
                    <a:pt x="7378" y="6065"/>
                    <a:pt x="7518" y="5934"/>
                    <a:pt x="7526" y="5868"/>
                  </a:cubicBezTo>
                  <a:cubicBezTo>
                    <a:pt x="7526" y="5803"/>
                    <a:pt x="7542" y="5581"/>
                    <a:pt x="7493" y="5524"/>
                  </a:cubicBezTo>
                  <a:cubicBezTo>
                    <a:pt x="7435" y="5475"/>
                    <a:pt x="7370" y="5442"/>
                    <a:pt x="7386" y="5351"/>
                  </a:cubicBezTo>
                  <a:cubicBezTo>
                    <a:pt x="7403" y="5269"/>
                    <a:pt x="7509" y="4974"/>
                    <a:pt x="7477" y="4826"/>
                  </a:cubicBezTo>
                  <a:cubicBezTo>
                    <a:pt x="7444" y="4687"/>
                    <a:pt x="7460" y="4465"/>
                    <a:pt x="7444" y="4424"/>
                  </a:cubicBezTo>
                  <a:cubicBezTo>
                    <a:pt x="7427" y="4383"/>
                    <a:pt x="7329" y="4440"/>
                    <a:pt x="7329" y="4367"/>
                  </a:cubicBezTo>
                  <a:cubicBezTo>
                    <a:pt x="7321" y="4285"/>
                    <a:pt x="7370" y="4170"/>
                    <a:pt x="7411" y="4120"/>
                  </a:cubicBezTo>
                  <a:cubicBezTo>
                    <a:pt x="7460" y="4071"/>
                    <a:pt x="7518" y="4153"/>
                    <a:pt x="7591" y="4038"/>
                  </a:cubicBezTo>
                  <a:cubicBezTo>
                    <a:pt x="7665" y="3923"/>
                    <a:pt x="7624" y="3653"/>
                    <a:pt x="7665" y="3415"/>
                  </a:cubicBezTo>
                  <a:cubicBezTo>
                    <a:pt x="7715" y="3185"/>
                    <a:pt x="7805" y="3054"/>
                    <a:pt x="7788" y="2816"/>
                  </a:cubicBezTo>
                  <a:cubicBezTo>
                    <a:pt x="7764" y="2578"/>
                    <a:pt x="7673" y="2093"/>
                    <a:pt x="7649" y="1790"/>
                  </a:cubicBezTo>
                  <a:cubicBezTo>
                    <a:pt x="7624" y="1486"/>
                    <a:pt x="7632" y="1182"/>
                    <a:pt x="7624" y="1051"/>
                  </a:cubicBezTo>
                  <a:cubicBezTo>
                    <a:pt x="7624" y="936"/>
                    <a:pt x="7575" y="698"/>
                    <a:pt x="7526" y="575"/>
                  </a:cubicBezTo>
                  <a:cubicBezTo>
                    <a:pt x="7682" y="526"/>
                    <a:pt x="7928" y="436"/>
                    <a:pt x="7953" y="411"/>
                  </a:cubicBezTo>
                  <a:cubicBezTo>
                    <a:pt x="7985" y="378"/>
                    <a:pt x="7985" y="255"/>
                    <a:pt x="7985" y="165"/>
                  </a:cubicBezTo>
                  <a:cubicBezTo>
                    <a:pt x="7985" y="116"/>
                    <a:pt x="7985" y="75"/>
                    <a:pt x="7985" y="66"/>
                  </a:cubicBezTo>
                  <a:cubicBezTo>
                    <a:pt x="7985" y="58"/>
                    <a:pt x="8035" y="33"/>
                    <a:pt x="8084" y="17"/>
                  </a:cubicBezTo>
                  <a:cubicBezTo>
                    <a:pt x="8092" y="9"/>
                    <a:pt x="8100" y="1"/>
                    <a:pt x="8117" y="1"/>
                  </a:cubicBezTo>
                  <a:cubicBezTo>
                    <a:pt x="8158" y="58"/>
                    <a:pt x="8240" y="189"/>
                    <a:pt x="8248" y="263"/>
                  </a:cubicBezTo>
                  <a:cubicBezTo>
                    <a:pt x="8256" y="362"/>
                    <a:pt x="8322" y="362"/>
                    <a:pt x="8396" y="362"/>
                  </a:cubicBezTo>
                  <a:cubicBezTo>
                    <a:pt x="8428" y="362"/>
                    <a:pt x="8470" y="362"/>
                    <a:pt x="8486" y="370"/>
                  </a:cubicBezTo>
                  <a:cubicBezTo>
                    <a:pt x="8527" y="403"/>
                    <a:pt x="8519" y="624"/>
                    <a:pt x="8519" y="788"/>
                  </a:cubicBezTo>
                  <a:cubicBezTo>
                    <a:pt x="8519" y="854"/>
                    <a:pt x="8511" y="912"/>
                    <a:pt x="8519" y="953"/>
                  </a:cubicBezTo>
                  <a:cubicBezTo>
                    <a:pt x="8527" y="1059"/>
                    <a:pt x="8675" y="1166"/>
                    <a:pt x="8781" y="1248"/>
                  </a:cubicBezTo>
                  <a:cubicBezTo>
                    <a:pt x="8822" y="1281"/>
                    <a:pt x="8855" y="1306"/>
                    <a:pt x="8872" y="1322"/>
                  </a:cubicBezTo>
                  <a:cubicBezTo>
                    <a:pt x="8896" y="1347"/>
                    <a:pt x="8839" y="1420"/>
                    <a:pt x="8790" y="1478"/>
                  </a:cubicBezTo>
                  <a:cubicBezTo>
                    <a:pt x="8773" y="1494"/>
                    <a:pt x="8765" y="1511"/>
                    <a:pt x="8749" y="1527"/>
                  </a:cubicBezTo>
                  <a:cubicBezTo>
                    <a:pt x="8699" y="1601"/>
                    <a:pt x="8740" y="1634"/>
                    <a:pt x="8790" y="1675"/>
                  </a:cubicBezTo>
                  <a:lnTo>
                    <a:pt x="8790" y="1675"/>
                  </a:lnTo>
                  <a:cubicBezTo>
                    <a:pt x="8806" y="1691"/>
                    <a:pt x="8822" y="1699"/>
                    <a:pt x="8839" y="1716"/>
                  </a:cubicBezTo>
                  <a:cubicBezTo>
                    <a:pt x="8839" y="1716"/>
                    <a:pt x="8831" y="1716"/>
                    <a:pt x="8831" y="1724"/>
                  </a:cubicBezTo>
                  <a:cubicBezTo>
                    <a:pt x="8814" y="1732"/>
                    <a:pt x="8798" y="1740"/>
                    <a:pt x="8773" y="1749"/>
                  </a:cubicBezTo>
                  <a:lnTo>
                    <a:pt x="8773" y="1749"/>
                  </a:lnTo>
                  <a:cubicBezTo>
                    <a:pt x="8749" y="1765"/>
                    <a:pt x="8716" y="1773"/>
                    <a:pt x="8691" y="1798"/>
                  </a:cubicBezTo>
                  <a:cubicBezTo>
                    <a:pt x="8634" y="1847"/>
                    <a:pt x="8658" y="1946"/>
                    <a:pt x="8675" y="2019"/>
                  </a:cubicBezTo>
                  <a:cubicBezTo>
                    <a:pt x="8675" y="2036"/>
                    <a:pt x="8683" y="2052"/>
                    <a:pt x="8683" y="2061"/>
                  </a:cubicBezTo>
                  <a:lnTo>
                    <a:pt x="8683" y="2061"/>
                  </a:lnTo>
                  <a:cubicBezTo>
                    <a:pt x="8691" y="2118"/>
                    <a:pt x="8732" y="2143"/>
                    <a:pt x="8781" y="2175"/>
                  </a:cubicBezTo>
                  <a:cubicBezTo>
                    <a:pt x="8806" y="2184"/>
                    <a:pt x="8831" y="2208"/>
                    <a:pt x="8855" y="2225"/>
                  </a:cubicBezTo>
                  <a:lnTo>
                    <a:pt x="8855" y="2225"/>
                  </a:lnTo>
                  <a:cubicBezTo>
                    <a:pt x="8880" y="2249"/>
                    <a:pt x="8872" y="2274"/>
                    <a:pt x="8863" y="2307"/>
                  </a:cubicBezTo>
                  <a:cubicBezTo>
                    <a:pt x="8855" y="2348"/>
                    <a:pt x="8839" y="2397"/>
                    <a:pt x="8839" y="2471"/>
                  </a:cubicBezTo>
                  <a:cubicBezTo>
                    <a:pt x="8839" y="2594"/>
                    <a:pt x="8929" y="2660"/>
                    <a:pt x="8995" y="2709"/>
                  </a:cubicBezTo>
                  <a:cubicBezTo>
                    <a:pt x="9028" y="2725"/>
                    <a:pt x="9052" y="2750"/>
                    <a:pt x="9060" y="2766"/>
                  </a:cubicBezTo>
                  <a:lnTo>
                    <a:pt x="9060" y="2766"/>
                  </a:lnTo>
                  <a:cubicBezTo>
                    <a:pt x="9085" y="2791"/>
                    <a:pt x="9134" y="2963"/>
                    <a:pt x="9184" y="3144"/>
                  </a:cubicBezTo>
                  <a:cubicBezTo>
                    <a:pt x="9233" y="3308"/>
                    <a:pt x="9290" y="3488"/>
                    <a:pt x="9323" y="3571"/>
                  </a:cubicBezTo>
                  <a:cubicBezTo>
                    <a:pt x="9364" y="3661"/>
                    <a:pt x="9356" y="3702"/>
                    <a:pt x="9339" y="3743"/>
                  </a:cubicBezTo>
                  <a:cubicBezTo>
                    <a:pt x="9323" y="3776"/>
                    <a:pt x="9315" y="3817"/>
                    <a:pt x="9315" y="3874"/>
                  </a:cubicBezTo>
                  <a:cubicBezTo>
                    <a:pt x="9315" y="3989"/>
                    <a:pt x="9561" y="4014"/>
                    <a:pt x="9750" y="4038"/>
                  </a:cubicBezTo>
                  <a:cubicBezTo>
                    <a:pt x="9840" y="4047"/>
                    <a:pt x="9914" y="4030"/>
                    <a:pt x="9914" y="4047"/>
                  </a:cubicBezTo>
                  <a:cubicBezTo>
                    <a:pt x="9906" y="4063"/>
                    <a:pt x="9873" y="4194"/>
                    <a:pt x="9824" y="4334"/>
                  </a:cubicBezTo>
                  <a:cubicBezTo>
                    <a:pt x="9783" y="4490"/>
                    <a:pt x="9725" y="4662"/>
                    <a:pt x="9717" y="4728"/>
                  </a:cubicBezTo>
                  <a:cubicBezTo>
                    <a:pt x="9701" y="4785"/>
                    <a:pt x="9701" y="4785"/>
                    <a:pt x="9684" y="4793"/>
                  </a:cubicBezTo>
                  <a:cubicBezTo>
                    <a:pt x="9660" y="4802"/>
                    <a:pt x="9643" y="4810"/>
                    <a:pt x="9602" y="4834"/>
                  </a:cubicBezTo>
                  <a:cubicBezTo>
                    <a:pt x="9545" y="4867"/>
                    <a:pt x="9389" y="4933"/>
                    <a:pt x="9266" y="4990"/>
                  </a:cubicBezTo>
                  <a:cubicBezTo>
                    <a:pt x="9175" y="5023"/>
                    <a:pt x="9093" y="5056"/>
                    <a:pt x="9069" y="5072"/>
                  </a:cubicBezTo>
                  <a:lnTo>
                    <a:pt x="9069" y="5072"/>
                  </a:lnTo>
                  <a:cubicBezTo>
                    <a:pt x="9036" y="5097"/>
                    <a:pt x="8962" y="5171"/>
                    <a:pt x="8904" y="5245"/>
                  </a:cubicBezTo>
                  <a:cubicBezTo>
                    <a:pt x="8863" y="5294"/>
                    <a:pt x="8831" y="5360"/>
                    <a:pt x="8822" y="5401"/>
                  </a:cubicBezTo>
                  <a:cubicBezTo>
                    <a:pt x="8814" y="5466"/>
                    <a:pt x="8847" y="5507"/>
                    <a:pt x="8880" y="5540"/>
                  </a:cubicBezTo>
                  <a:cubicBezTo>
                    <a:pt x="8904" y="5565"/>
                    <a:pt x="8921" y="5598"/>
                    <a:pt x="8929" y="5630"/>
                  </a:cubicBezTo>
                  <a:cubicBezTo>
                    <a:pt x="8929" y="5663"/>
                    <a:pt x="8913" y="5680"/>
                    <a:pt x="8896" y="5696"/>
                  </a:cubicBezTo>
                  <a:cubicBezTo>
                    <a:pt x="8872" y="5713"/>
                    <a:pt x="8847" y="5729"/>
                    <a:pt x="8822" y="5770"/>
                  </a:cubicBezTo>
                  <a:cubicBezTo>
                    <a:pt x="8773" y="5844"/>
                    <a:pt x="8781" y="6246"/>
                    <a:pt x="8781" y="6509"/>
                  </a:cubicBezTo>
                  <a:cubicBezTo>
                    <a:pt x="8790" y="6623"/>
                    <a:pt x="8790" y="6714"/>
                    <a:pt x="8781" y="6722"/>
                  </a:cubicBezTo>
                  <a:cubicBezTo>
                    <a:pt x="8773" y="6779"/>
                    <a:pt x="8831" y="6837"/>
                    <a:pt x="8888" y="6894"/>
                  </a:cubicBezTo>
                  <a:lnTo>
                    <a:pt x="8888" y="6894"/>
                  </a:lnTo>
                  <a:cubicBezTo>
                    <a:pt x="8921" y="6927"/>
                    <a:pt x="8954" y="6960"/>
                    <a:pt x="8954" y="6968"/>
                  </a:cubicBezTo>
                  <a:cubicBezTo>
                    <a:pt x="8954" y="6985"/>
                    <a:pt x="8954" y="7001"/>
                    <a:pt x="8962" y="7017"/>
                  </a:cubicBezTo>
                  <a:cubicBezTo>
                    <a:pt x="8970" y="7050"/>
                    <a:pt x="8978" y="7091"/>
                    <a:pt x="8962" y="7116"/>
                  </a:cubicBezTo>
                  <a:cubicBezTo>
                    <a:pt x="8946" y="7140"/>
                    <a:pt x="8896" y="7157"/>
                    <a:pt x="8855" y="7165"/>
                  </a:cubicBezTo>
                  <a:cubicBezTo>
                    <a:pt x="8839" y="7173"/>
                    <a:pt x="8831" y="7173"/>
                    <a:pt x="8822" y="7173"/>
                  </a:cubicBezTo>
                  <a:cubicBezTo>
                    <a:pt x="8822" y="7182"/>
                    <a:pt x="8798" y="7173"/>
                    <a:pt x="8781" y="7173"/>
                  </a:cubicBezTo>
                  <a:lnTo>
                    <a:pt x="8781" y="7173"/>
                  </a:lnTo>
                  <a:cubicBezTo>
                    <a:pt x="8732" y="7165"/>
                    <a:pt x="8675" y="7157"/>
                    <a:pt x="8650" y="7198"/>
                  </a:cubicBezTo>
                  <a:cubicBezTo>
                    <a:pt x="8642" y="7214"/>
                    <a:pt x="8601" y="7288"/>
                    <a:pt x="8552" y="7387"/>
                  </a:cubicBezTo>
                  <a:cubicBezTo>
                    <a:pt x="8494" y="7493"/>
                    <a:pt x="8428" y="7625"/>
                    <a:pt x="8387" y="7699"/>
                  </a:cubicBezTo>
                  <a:cubicBezTo>
                    <a:pt x="8355" y="7748"/>
                    <a:pt x="8289" y="7830"/>
                    <a:pt x="8215" y="7912"/>
                  </a:cubicBezTo>
                  <a:cubicBezTo>
                    <a:pt x="8125" y="8019"/>
                    <a:pt x="8035" y="8117"/>
                    <a:pt x="8018" y="8183"/>
                  </a:cubicBezTo>
                  <a:cubicBezTo>
                    <a:pt x="8002" y="8232"/>
                    <a:pt x="7994" y="8273"/>
                    <a:pt x="7985" y="8306"/>
                  </a:cubicBezTo>
                  <a:cubicBezTo>
                    <a:pt x="7977" y="8347"/>
                    <a:pt x="7969" y="8388"/>
                    <a:pt x="7953" y="8445"/>
                  </a:cubicBezTo>
                  <a:cubicBezTo>
                    <a:pt x="7936" y="8503"/>
                    <a:pt x="7903" y="8593"/>
                    <a:pt x="7870" y="8667"/>
                  </a:cubicBezTo>
                  <a:cubicBezTo>
                    <a:pt x="7838" y="8757"/>
                    <a:pt x="7797" y="8831"/>
                    <a:pt x="7780" y="8856"/>
                  </a:cubicBezTo>
                  <a:cubicBezTo>
                    <a:pt x="7747" y="8897"/>
                    <a:pt x="7788" y="9020"/>
                    <a:pt x="7813" y="9126"/>
                  </a:cubicBezTo>
                  <a:cubicBezTo>
                    <a:pt x="7821" y="9168"/>
                    <a:pt x="7838" y="9209"/>
                    <a:pt x="7838" y="9225"/>
                  </a:cubicBezTo>
                  <a:cubicBezTo>
                    <a:pt x="7838" y="9258"/>
                    <a:pt x="7838" y="9307"/>
                    <a:pt x="7829" y="9348"/>
                  </a:cubicBezTo>
                  <a:cubicBezTo>
                    <a:pt x="7829" y="9381"/>
                    <a:pt x="7821" y="9414"/>
                    <a:pt x="7821" y="9438"/>
                  </a:cubicBezTo>
                  <a:cubicBezTo>
                    <a:pt x="7821" y="9471"/>
                    <a:pt x="7846" y="9496"/>
                    <a:pt x="7862" y="9520"/>
                  </a:cubicBezTo>
                  <a:lnTo>
                    <a:pt x="7862" y="9520"/>
                  </a:lnTo>
                  <a:cubicBezTo>
                    <a:pt x="7870" y="9537"/>
                    <a:pt x="7879" y="9553"/>
                    <a:pt x="7879" y="9553"/>
                  </a:cubicBezTo>
                  <a:cubicBezTo>
                    <a:pt x="7879" y="9570"/>
                    <a:pt x="7813" y="9611"/>
                    <a:pt x="7756" y="9652"/>
                  </a:cubicBezTo>
                  <a:cubicBezTo>
                    <a:pt x="7723" y="9676"/>
                    <a:pt x="7690" y="9701"/>
                    <a:pt x="7673" y="9717"/>
                  </a:cubicBezTo>
                  <a:cubicBezTo>
                    <a:pt x="7649" y="9742"/>
                    <a:pt x="7624" y="9840"/>
                    <a:pt x="7608" y="9923"/>
                  </a:cubicBezTo>
                  <a:cubicBezTo>
                    <a:pt x="7600" y="9964"/>
                    <a:pt x="7583" y="10005"/>
                    <a:pt x="7583" y="10021"/>
                  </a:cubicBezTo>
                  <a:cubicBezTo>
                    <a:pt x="7567" y="10054"/>
                    <a:pt x="7575" y="10103"/>
                    <a:pt x="7591" y="10144"/>
                  </a:cubicBezTo>
                  <a:cubicBezTo>
                    <a:pt x="7600" y="10193"/>
                    <a:pt x="7616" y="10234"/>
                    <a:pt x="7600" y="10259"/>
                  </a:cubicBezTo>
                  <a:lnTo>
                    <a:pt x="7600" y="10259"/>
                  </a:lnTo>
                  <a:cubicBezTo>
                    <a:pt x="7591" y="10275"/>
                    <a:pt x="7575" y="10275"/>
                    <a:pt x="7550" y="10275"/>
                  </a:cubicBezTo>
                  <a:cubicBezTo>
                    <a:pt x="7518" y="10284"/>
                    <a:pt x="7485" y="10284"/>
                    <a:pt x="7452" y="10316"/>
                  </a:cubicBezTo>
                  <a:cubicBezTo>
                    <a:pt x="7435" y="10341"/>
                    <a:pt x="7419" y="10382"/>
                    <a:pt x="7403" y="10423"/>
                  </a:cubicBezTo>
                  <a:lnTo>
                    <a:pt x="7403" y="10423"/>
                  </a:lnTo>
                  <a:cubicBezTo>
                    <a:pt x="7386" y="10472"/>
                    <a:pt x="7370" y="10530"/>
                    <a:pt x="7370" y="10554"/>
                  </a:cubicBezTo>
                  <a:cubicBezTo>
                    <a:pt x="7370" y="10604"/>
                    <a:pt x="7477" y="10768"/>
                    <a:pt x="7550" y="10883"/>
                  </a:cubicBezTo>
                  <a:cubicBezTo>
                    <a:pt x="7583" y="10940"/>
                    <a:pt x="7608" y="10981"/>
                    <a:pt x="7608" y="10981"/>
                  </a:cubicBezTo>
                  <a:cubicBezTo>
                    <a:pt x="7616" y="10989"/>
                    <a:pt x="7600" y="10989"/>
                    <a:pt x="7583" y="11006"/>
                  </a:cubicBezTo>
                  <a:cubicBezTo>
                    <a:pt x="7559" y="11030"/>
                    <a:pt x="7534" y="11055"/>
                    <a:pt x="7526" y="11080"/>
                  </a:cubicBezTo>
                  <a:cubicBezTo>
                    <a:pt x="7493" y="11129"/>
                    <a:pt x="7509" y="11162"/>
                    <a:pt x="7526" y="11195"/>
                  </a:cubicBezTo>
                  <a:lnTo>
                    <a:pt x="7526" y="11195"/>
                  </a:lnTo>
                  <a:cubicBezTo>
                    <a:pt x="7534" y="11195"/>
                    <a:pt x="7534" y="11203"/>
                    <a:pt x="7534" y="11211"/>
                  </a:cubicBezTo>
                  <a:lnTo>
                    <a:pt x="7534" y="11211"/>
                  </a:lnTo>
                  <a:cubicBezTo>
                    <a:pt x="7542" y="11227"/>
                    <a:pt x="7559" y="11252"/>
                    <a:pt x="7583" y="11277"/>
                  </a:cubicBezTo>
                  <a:cubicBezTo>
                    <a:pt x="7608" y="11301"/>
                    <a:pt x="7641" y="11334"/>
                    <a:pt x="7641" y="11342"/>
                  </a:cubicBezTo>
                  <a:cubicBezTo>
                    <a:pt x="7641" y="11359"/>
                    <a:pt x="7657" y="11408"/>
                    <a:pt x="7673" y="11465"/>
                  </a:cubicBezTo>
                  <a:cubicBezTo>
                    <a:pt x="7698" y="11547"/>
                    <a:pt x="7723" y="11638"/>
                    <a:pt x="7723" y="11654"/>
                  </a:cubicBezTo>
                  <a:cubicBezTo>
                    <a:pt x="7723" y="11671"/>
                    <a:pt x="7723" y="11695"/>
                    <a:pt x="7723" y="11728"/>
                  </a:cubicBezTo>
                  <a:cubicBezTo>
                    <a:pt x="7715" y="11777"/>
                    <a:pt x="7715" y="11835"/>
                    <a:pt x="7715" y="11868"/>
                  </a:cubicBezTo>
                  <a:cubicBezTo>
                    <a:pt x="7706" y="11909"/>
                    <a:pt x="7723" y="11950"/>
                    <a:pt x="7739" y="11982"/>
                  </a:cubicBezTo>
                  <a:cubicBezTo>
                    <a:pt x="7756" y="12015"/>
                    <a:pt x="7772" y="12048"/>
                    <a:pt x="7788" y="12073"/>
                  </a:cubicBezTo>
                  <a:cubicBezTo>
                    <a:pt x="7813" y="12097"/>
                    <a:pt x="7846" y="12106"/>
                    <a:pt x="7879" y="12122"/>
                  </a:cubicBezTo>
                  <a:cubicBezTo>
                    <a:pt x="7903" y="12122"/>
                    <a:pt x="7936" y="12130"/>
                    <a:pt x="7936" y="12147"/>
                  </a:cubicBezTo>
                  <a:cubicBezTo>
                    <a:pt x="7944" y="12179"/>
                    <a:pt x="7895" y="12368"/>
                    <a:pt x="7862" y="12483"/>
                  </a:cubicBezTo>
                  <a:cubicBezTo>
                    <a:pt x="7854" y="12532"/>
                    <a:pt x="7846" y="12573"/>
                    <a:pt x="7838" y="12582"/>
                  </a:cubicBezTo>
                  <a:cubicBezTo>
                    <a:pt x="7838" y="12614"/>
                    <a:pt x="7862" y="12672"/>
                    <a:pt x="7879" y="12729"/>
                  </a:cubicBezTo>
                  <a:cubicBezTo>
                    <a:pt x="7895" y="12770"/>
                    <a:pt x="7911" y="12811"/>
                    <a:pt x="7911" y="12820"/>
                  </a:cubicBezTo>
                  <a:cubicBezTo>
                    <a:pt x="7911" y="12820"/>
                    <a:pt x="7870" y="12820"/>
                    <a:pt x="7838" y="12828"/>
                  </a:cubicBezTo>
                  <a:cubicBezTo>
                    <a:pt x="7797" y="12836"/>
                    <a:pt x="7772" y="12836"/>
                    <a:pt x="7756" y="12852"/>
                  </a:cubicBezTo>
                  <a:cubicBezTo>
                    <a:pt x="7731" y="12861"/>
                    <a:pt x="7698" y="12967"/>
                    <a:pt x="7657" y="13090"/>
                  </a:cubicBezTo>
                  <a:cubicBezTo>
                    <a:pt x="7608" y="13230"/>
                    <a:pt x="7550" y="13386"/>
                    <a:pt x="7526" y="13427"/>
                  </a:cubicBezTo>
                  <a:cubicBezTo>
                    <a:pt x="7509" y="13443"/>
                    <a:pt x="7493" y="13468"/>
                    <a:pt x="7477" y="13484"/>
                  </a:cubicBezTo>
                  <a:cubicBezTo>
                    <a:pt x="7435" y="13542"/>
                    <a:pt x="7394" y="13591"/>
                    <a:pt x="7370" y="13657"/>
                  </a:cubicBezTo>
                  <a:cubicBezTo>
                    <a:pt x="7345" y="13730"/>
                    <a:pt x="7403" y="13804"/>
                    <a:pt x="7444" y="13862"/>
                  </a:cubicBezTo>
                  <a:lnTo>
                    <a:pt x="7444" y="13862"/>
                  </a:lnTo>
                  <a:cubicBezTo>
                    <a:pt x="7468" y="13895"/>
                    <a:pt x="7485" y="13919"/>
                    <a:pt x="7485" y="13927"/>
                  </a:cubicBezTo>
                  <a:cubicBezTo>
                    <a:pt x="7493" y="13952"/>
                    <a:pt x="7501" y="14051"/>
                    <a:pt x="7501" y="14149"/>
                  </a:cubicBezTo>
                  <a:cubicBezTo>
                    <a:pt x="7509" y="14247"/>
                    <a:pt x="7509" y="14346"/>
                    <a:pt x="7501" y="14379"/>
                  </a:cubicBezTo>
                  <a:cubicBezTo>
                    <a:pt x="7501" y="14395"/>
                    <a:pt x="7485" y="14395"/>
                    <a:pt x="7468" y="14395"/>
                  </a:cubicBezTo>
                  <a:cubicBezTo>
                    <a:pt x="7435" y="14387"/>
                    <a:pt x="7403" y="14387"/>
                    <a:pt x="7378" y="14412"/>
                  </a:cubicBezTo>
                  <a:cubicBezTo>
                    <a:pt x="7353" y="14444"/>
                    <a:pt x="7337" y="14485"/>
                    <a:pt x="7321" y="14526"/>
                  </a:cubicBezTo>
                  <a:cubicBezTo>
                    <a:pt x="7312" y="14551"/>
                    <a:pt x="7304" y="14576"/>
                    <a:pt x="7296" y="14592"/>
                  </a:cubicBezTo>
                  <a:cubicBezTo>
                    <a:pt x="7296" y="14592"/>
                    <a:pt x="7271" y="14592"/>
                    <a:pt x="7247" y="14592"/>
                  </a:cubicBezTo>
                  <a:lnTo>
                    <a:pt x="7247" y="14592"/>
                  </a:lnTo>
                  <a:cubicBezTo>
                    <a:pt x="7173" y="14592"/>
                    <a:pt x="7074" y="14592"/>
                    <a:pt x="7033" y="14691"/>
                  </a:cubicBezTo>
                  <a:cubicBezTo>
                    <a:pt x="7009" y="14764"/>
                    <a:pt x="6976" y="14888"/>
                    <a:pt x="6959" y="15011"/>
                  </a:cubicBezTo>
                  <a:cubicBezTo>
                    <a:pt x="6951" y="15109"/>
                    <a:pt x="6943" y="15216"/>
                    <a:pt x="6959" y="15306"/>
                  </a:cubicBezTo>
                  <a:cubicBezTo>
                    <a:pt x="6968" y="15364"/>
                    <a:pt x="6984" y="15470"/>
                    <a:pt x="7009" y="15602"/>
                  </a:cubicBezTo>
                  <a:cubicBezTo>
                    <a:pt x="7074" y="15913"/>
                    <a:pt x="7156" y="16357"/>
                    <a:pt x="7148" y="16480"/>
                  </a:cubicBezTo>
                  <a:cubicBezTo>
                    <a:pt x="7140" y="16562"/>
                    <a:pt x="7074" y="16570"/>
                    <a:pt x="7001" y="16578"/>
                  </a:cubicBezTo>
                  <a:cubicBezTo>
                    <a:pt x="6935" y="16586"/>
                    <a:pt x="6861" y="16603"/>
                    <a:pt x="6804" y="16652"/>
                  </a:cubicBezTo>
                  <a:cubicBezTo>
                    <a:pt x="6713" y="16742"/>
                    <a:pt x="6730" y="16931"/>
                    <a:pt x="6738" y="17071"/>
                  </a:cubicBezTo>
                  <a:cubicBezTo>
                    <a:pt x="6738" y="17136"/>
                    <a:pt x="6746" y="17194"/>
                    <a:pt x="6738" y="17218"/>
                  </a:cubicBezTo>
                  <a:cubicBezTo>
                    <a:pt x="6730" y="17235"/>
                    <a:pt x="6713" y="17235"/>
                    <a:pt x="6697" y="17235"/>
                  </a:cubicBezTo>
                  <a:cubicBezTo>
                    <a:pt x="6664" y="17243"/>
                    <a:pt x="6631" y="17251"/>
                    <a:pt x="6598" y="17300"/>
                  </a:cubicBezTo>
                  <a:cubicBezTo>
                    <a:pt x="6566" y="17366"/>
                    <a:pt x="6582" y="17497"/>
                    <a:pt x="6590" y="17588"/>
                  </a:cubicBezTo>
                  <a:cubicBezTo>
                    <a:pt x="6598" y="17620"/>
                    <a:pt x="6607" y="17653"/>
                    <a:pt x="6607" y="17670"/>
                  </a:cubicBezTo>
                  <a:cubicBezTo>
                    <a:pt x="6607" y="17670"/>
                    <a:pt x="6590" y="17670"/>
                    <a:pt x="6582" y="17670"/>
                  </a:cubicBezTo>
                  <a:cubicBezTo>
                    <a:pt x="6549" y="17678"/>
                    <a:pt x="6508" y="17678"/>
                    <a:pt x="6475" y="17711"/>
                  </a:cubicBezTo>
                  <a:cubicBezTo>
                    <a:pt x="6426" y="17760"/>
                    <a:pt x="6467" y="17817"/>
                    <a:pt x="6516" y="17875"/>
                  </a:cubicBezTo>
                  <a:cubicBezTo>
                    <a:pt x="6541" y="17899"/>
                    <a:pt x="6566" y="17932"/>
                    <a:pt x="6566" y="17949"/>
                  </a:cubicBezTo>
                  <a:cubicBezTo>
                    <a:pt x="6574" y="17965"/>
                    <a:pt x="6541" y="17998"/>
                    <a:pt x="6508" y="18039"/>
                  </a:cubicBezTo>
                  <a:cubicBezTo>
                    <a:pt x="6467" y="18080"/>
                    <a:pt x="6426" y="18129"/>
                    <a:pt x="6401" y="18195"/>
                  </a:cubicBezTo>
                  <a:cubicBezTo>
                    <a:pt x="6377" y="18269"/>
                    <a:pt x="6393" y="18318"/>
                    <a:pt x="6410" y="18367"/>
                  </a:cubicBezTo>
                  <a:cubicBezTo>
                    <a:pt x="6418" y="18392"/>
                    <a:pt x="6426" y="18425"/>
                    <a:pt x="6426" y="18457"/>
                  </a:cubicBezTo>
                  <a:cubicBezTo>
                    <a:pt x="6426" y="18507"/>
                    <a:pt x="6410" y="18671"/>
                    <a:pt x="6401" y="18810"/>
                  </a:cubicBezTo>
                  <a:cubicBezTo>
                    <a:pt x="6393" y="18909"/>
                    <a:pt x="6377" y="18999"/>
                    <a:pt x="6369" y="19040"/>
                  </a:cubicBezTo>
                  <a:cubicBezTo>
                    <a:pt x="6360" y="19106"/>
                    <a:pt x="6434" y="19204"/>
                    <a:pt x="6492" y="19286"/>
                  </a:cubicBezTo>
                  <a:lnTo>
                    <a:pt x="6492" y="19286"/>
                  </a:lnTo>
                  <a:cubicBezTo>
                    <a:pt x="6516" y="19327"/>
                    <a:pt x="6557" y="19336"/>
                    <a:pt x="6549" y="19352"/>
                  </a:cubicBezTo>
                  <a:cubicBezTo>
                    <a:pt x="6541" y="19352"/>
                    <a:pt x="6508" y="19377"/>
                    <a:pt x="6467" y="19401"/>
                  </a:cubicBezTo>
                  <a:cubicBezTo>
                    <a:pt x="6410" y="19426"/>
                    <a:pt x="6352" y="19467"/>
                    <a:pt x="6311" y="19500"/>
                  </a:cubicBezTo>
                  <a:cubicBezTo>
                    <a:pt x="6278" y="19533"/>
                    <a:pt x="6254" y="19647"/>
                    <a:pt x="6246" y="19779"/>
                  </a:cubicBezTo>
                  <a:cubicBezTo>
                    <a:pt x="6229" y="19959"/>
                    <a:pt x="6229" y="20181"/>
                    <a:pt x="6246" y="20230"/>
                  </a:cubicBezTo>
                  <a:cubicBezTo>
                    <a:pt x="6262" y="20296"/>
                    <a:pt x="6369" y="20337"/>
                    <a:pt x="6451" y="20361"/>
                  </a:cubicBezTo>
                  <a:cubicBezTo>
                    <a:pt x="6484" y="20378"/>
                    <a:pt x="6516" y="20345"/>
                    <a:pt x="6516" y="20370"/>
                  </a:cubicBezTo>
                  <a:cubicBezTo>
                    <a:pt x="6508" y="20378"/>
                    <a:pt x="6475" y="20419"/>
                    <a:pt x="6442" y="20460"/>
                  </a:cubicBezTo>
                  <a:cubicBezTo>
                    <a:pt x="6401" y="20509"/>
                    <a:pt x="6369" y="20558"/>
                    <a:pt x="6360" y="20583"/>
                  </a:cubicBezTo>
                  <a:lnTo>
                    <a:pt x="6360" y="20583"/>
                  </a:lnTo>
                  <a:cubicBezTo>
                    <a:pt x="6328" y="20640"/>
                    <a:pt x="6426" y="20690"/>
                    <a:pt x="6492" y="20714"/>
                  </a:cubicBezTo>
                  <a:lnTo>
                    <a:pt x="6492" y="20714"/>
                  </a:lnTo>
                  <a:cubicBezTo>
                    <a:pt x="6508" y="20723"/>
                    <a:pt x="6525" y="20731"/>
                    <a:pt x="6533" y="20739"/>
                  </a:cubicBezTo>
                  <a:cubicBezTo>
                    <a:pt x="6541" y="20747"/>
                    <a:pt x="6566" y="20796"/>
                    <a:pt x="6582" y="20846"/>
                  </a:cubicBezTo>
                  <a:cubicBezTo>
                    <a:pt x="6598" y="20895"/>
                    <a:pt x="6615" y="20936"/>
                    <a:pt x="6615" y="20952"/>
                  </a:cubicBezTo>
                  <a:cubicBezTo>
                    <a:pt x="6607" y="20969"/>
                    <a:pt x="6574" y="21010"/>
                    <a:pt x="6549" y="21043"/>
                  </a:cubicBezTo>
                  <a:cubicBezTo>
                    <a:pt x="6533" y="21059"/>
                    <a:pt x="6516" y="21075"/>
                    <a:pt x="6508" y="21092"/>
                  </a:cubicBezTo>
                  <a:cubicBezTo>
                    <a:pt x="6500" y="21108"/>
                    <a:pt x="6475" y="21190"/>
                    <a:pt x="6467" y="21272"/>
                  </a:cubicBezTo>
                  <a:cubicBezTo>
                    <a:pt x="6451" y="21346"/>
                    <a:pt x="6442" y="21420"/>
                    <a:pt x="6451" y="21445"/>
                  </a:cubicBezTo>
                  <a:cubicBezTo>
                    <a:pt x="6459" y="21510"/>
                    <a:pt x="6623" y="21494"/>
                    <a:pt x="6763" y="21478"/>
                  </a:cubicBezTo>
                  <a:cubicBezTo>
                    <a:pt x="6861" y="21469"/>
                    <a:pt x="6943" y="21461"/>
                    <a:pt x="6959" y="21469"/>
                  </a:cubicBezTo>
                  <a:cubicBezTo>
                    <a:pt x="6968" y="21469"/>
                    <a:pt x="6976" y="21469"/>
                    <a:pt x="6976" y="21478"/>
                  </a:cubicBezTo>
                  <a:lnTo>
                    <a:pt x="6976" y="21478"/>
                  </a:lnTo>
                  <a:cubicBezTo>
                    <a:pt x="6984" y="21486"/>
                    <a:pt x="6984" y="21494"/>
                    <a:pt x="6992" y="21494"/>
                  </a:cubicBezTo>
                  <a:lnTo>
                    <a:pt x="6992" y="21494"/>
                  </a:lnTo>
                  <a:cubicBezTo>
                    <a:pt x="6992" y="21502"/>
                    <a:pt x="6992" y="21502"/>
                    <a:pt x="6992" y="21510"/>
                  </a:cubicBezTo>
                  <a:cubicBezTo>
                    <a:pt x="6976" y="21519"/>
                    <a:pt x="6951" y="21543"/>
                    <a:pt x="6927" y="21576"/>
                  </a:cubicBezTo>
                  <a:cubicBezTo>
                    <a:pt x="6910" y="21601"/>
                    <a:pt x="6894" y="21625"/>
                    <a:pt x="6877" y="21650"/>
                  </a:cubicBezTo>
                  <a:cubicBezTo>
                    <a:pt x="6869" y="21675"/>
                    <a:pt x="6861" y="21691"/>
                    <a:pt x="6853" y="21707"/>
                  </a:cubicBezTo>
                  <a:cubicBezTo>
                    <a:pt x="6845" y="21724"/>
                    <a:pt x="6845" y="21732"/>
                    <a:pt x="6828" y="21740"/>
                  </a:cubicBezTo>
                  <a:cubicBezTo>
                    <a:pt x="6820" y="21748"/>
                    <a:pt x="6721" y="21740"/>
                    <a:pt x="6615" y="21724"/>
                  </a:cubicBezTo>
                  <a:cubicBezTo>
                    <a:pt x="6459" y="21716"/>
                    <a:pt x="6295" y="21699"/>
                    <a:pt x="6270" y="21740"/>
                  </a:cubicBezTo>
                  <a:cubicBezTo>
                    <a:pt x="6254" y="21773"/>
                    <a:pt x="6254" y="21806"/>
                    <a:pt x="6262" y="21839"/>
                  </a:cubicBezTo>
                  <a:cubicBezTo>
                    <a:pt x="6262" y="21847"/>
                    <a:pt x="6262" y="21863"/>
                    <a:pt x="6262" y="21863"/>
                  </a:cubicBezTo>
                  <a:cubicBezTo>
                    <a:pt x="6262" y="21913"/>
                    <a:pt x="6525" y="21986"/>
                    <a:pt x="6639" y="22011"/>
                  </a:cubicBezTo>
                  <a:lnTo>
                    <a:pt x="6672" y="22019"/>
                  </a:lnTo>
                  <a:cubicBezTo>
                    <a:pt x="6672" y="22019"/>
                    <a:pt x="6672" y="22019"/>
                    <a:pt x="6680" y="22027"/>
                  </a:cubicBezTo>
                  <a:cubicBezTo>
                    <a:pt x="6705" y="22036"/>
                    <a:pt x="6746" y="22085"/>
                    <a:pt x="6779" y="22126"/>
                  </a:cubicBezTo>
                  <a:cubicBezTo>
                    <a:pt x="6804" y="22167"/>
                    <a:pt x="6828" y="22208"/>
                    <a:pt x="6828" y="22233"/>
                  </a:cubicBezTo>
                  <a:lnTo>
                    <a:pt x="6828" y="22233"/>
                  </a:lnTo>
                  <a:lnTo>
                    <a:pt x="6828" y="22233"/>
                  </a:lnTo>
                  <a:lnTo>
                    <a:pt x="6828" y="22233"/>
                  </a:lnTo>
                  <a:lnTo>
                    <a:pt x="6828" y="22233"/>
                  </a:lnTo>
                  <a:cubicBezTo>
                    <a:pt x="6804" y="22257"/>
                    <a:pt x="6787" y="22298"/>
                    <a:pt x="6779" y="22331"/>
                  </a:cubicBezTo>
                  <a:cubicBezTo>
                    <a:pt x="6771" y="22364"/>
                    <a:pt x="6754" y="22389"/>
                    <a:pt x="6746" y="22397"/>
                  </a:cubicBezTo>
                  <a:lnTo>
                    <a:pt x="6746" y="22397"/>
                  </a:lnTo>
                  <a:cubicBezTo>
                    <a:pt x="6738" y="22405"/>
                    <a:pt x="6705" y="22421"/>
                    <a:pt x="6672" y="22438"/>
                  </a:cubicBezTo>
                  <a:lnTo>
                    <a:pt x="6672" y="22438"/>
                  </a:lnTo>
                  <a:cubicBezTo>
                    <a:pt x="6615" y="22462"/>
                    <a:pt x="6557" y="22487"/>
                    <a:pt x="6533" y="22520"/>
                  </a:cubicBezTo>
                  <a:cubicBezTo>
                    <a:pt x="6500" y="22561"/>
                    <a:pt x="6541" y="22668"/>
                    <a:pt x="6574" y="22758"/>
                  </a:cubicBezTo>
                  <a:cubicBezTo>
                    <a:pt x="6598" y="22807"/>
                    <a:pt x="6615" y="22848"/>
                    <a:pt x="6615" y="22864"/>
                  </a:cubicBezTo>
                  <a:cubicBezTo>
                    <a:pt x="6615" y="22873"/>
                    <a:pt x="6582" y="22897"/>
                    <a:pt x="6557" y="22930"/>
                  </a:cubicBezTo>
                  <a:cubicBezTo>
                    <a:pt x="6533" y="22955"/>
                    <a:pt x="6500" y="22988"/>
                    <a:pt x="6475" y="23020"/>
                  </a:cubicBezTo>
                  <a:cubicBezTo>
                    <a:pt x="6451" y="23070"/>
                    <a:pt x="6484" y="23168"/>
                    <a:pt x="6516" y="23267"/>
                  </a:cubicBezTo>
                  <a:cubicBezTo>
                    <a:pt x="6541" y="23357"/>
                    <a:pt x="6574" y="23447"/>
                    <a:pt x="6557" y="23472"/>
                  </a:cubicBezTo>
                  <a:cubicBezTo>
                    <a:pt x="6549" y="23480"/>
                    <a:pt x="6541" y="23488"/>
                    <a:pt x="6533" y="23505"/>
                  </a:cubicBezTo>
                  <a:cubicBezTo>
                    <a:pt x="6500" y="23570"/>
                    <a:pt x="6451" y="23644"/>
                    <a:pt x="6393" y="23685"/>
                  </a:cubicBezTo>
                  <a:cubicBezTo>
                    <a:pt x="6311" y="23726"/>
                    <a:pt x="6352" y="23808"/>
                    <a:pt x="6385" y="23890"/>
                  </a:cubicBezTo>
                  <a:cubicBezTo>
                    <a:pt x="6401" y="23915"/>
                    <a:pt x="6418" y="23948"/>
                    <a:pt x="6418" y="23964"/>
                  </a:cubicBezTo>
                  <a:cubicBezTo>
                    <a:pt x="6418" y="23989"/>
                    <a:pt x="6319" y="24038"/>
                    <a:pt x="6229" y="24087"/>
                  </a:cubicBezTo>
                  <a:cubicBezTo>
                    <a:pt x="6180" y="24112"/>
                    <a:pt x="6131" y="24137"/>
                    <a:pt x="6098" y="24161"/>
                  </a:cubicBezTo>
                  <a:cubicBezTo>
                    <a:pt x="5991" y="24235"/>
                    <a:pt x="5966" y="24440"/>
                    <a:pt x="5950" y="24547"/>
                  </a:cubicBezTo>
                  <a:lnTo>
                    <a:pt x="5950" y="24547"/>
                  </a:lnTo>
                  <a:lnTo>
                    <a:pt x="5950" y="24571"/>
                  </a:lnTo>
                  <a:lnTo>
                    <a:pt x="5950" y="24571"/>
                  </a:lnTo>
                  <a:cubicBezTo>
                    <a:pt x="5934" y="24654"/>
                    <a:pt x="5991" y="24686"/>
                    <a:pt x="6040" y="24727"/>
                  </a:cubicBezTo>
                  <a:lnTo>
                    <a:pt x="6040" y="24727"/>
                  </a:lnTo>
                  <a:cubicBezTo>
                    <a:pt x="6057" y="24744"/>
                    <a:pt x="6081" y="24760"/>
                    <a:pt x="6090" y="24777"/>
                  </a:cubicBezTo>
                  <a:cubicBezTo>
                    <a:pt x="6090" y="24793"/>
                    <a:pt x="6098" y="24826"/>
                    <a:pt x="6098" y="24859"/>
                  </a:cubicBezTo>
                  <a:cubicBezTo>
                    <a:pt x="6106" y="24908"/>
                    <a:pt x="6106" y="24957"/>
                    <a:pt x="6106" y="24974"/>
                  </a:cubicBezTo>
                  <a:cubicBezTo>
                    <a:pt x="6106" y="24982"/>
                    <a:pt x="6090" y="24965"/>
                    <a:pt x="6073" y="24974"/>
                  </a:cubicBezTo>
                  <a:cubicBezTo>
                    <a:pt x="6024" y="24998"/>
                    <a:pt x="5966" y="25015"/>
                    <a:pt x="5942" y="25064"/>
                  </a:cubicBezTo>
                  <a:cubicBezTo>
                    <a:pt x="5917" y="25097"/>
                    <a:pt x="5925" y="25162"/>
                    <a:pt x="5934" y="25228"/>
                  </a:cubicBezTo>
                  <a:cubicBezTo>
                    <a:pt x="5934" y="25302"/>
                    <a:pt x="5942" y="25376"/>
                    <a:pt x="5917" y="25400"/>
                  </a:cubicBezTo>
                  <a:cubicBezTo>
                    <a:pt x="5893" y="25441"/>
                    <a:pt x="5778" y="25581"/>
                    <a:pt x="5671" y="25696"/>
                  </a:cubicBezTo>
                  <a:cubicBezTo>
                    <a:pt x="5605" y="25770"/>
                    <a:pt x="5548" y="25827"/>
                    <a:pt x="5523" y="25852"/>
                  </a:cubicBezTo>
                  <a:cubicBezTo>
                    <a:pt x="5490" y="25868"/>
                    <a:pt x="5466" y="25860"/>
                    <a:pt x="5449" y="25860"/>
                  </a:cubicBezTo>
                  <a:cubicBezTo>
                    <a:pt x="5417" y="25852"/>
                    <a:pt x="5384" y="25844"/>
                    <a:pt x="5335" y="25876"/>
                  </a:cubicBezTo>
                  <a:cubicBezTo>
                    <a:pt x="5261" y="25926"/>
                    <a:pt x="5244" y="25991"/>
                    <a:pt x="5228" y="26073"/>
                  </a:cubicBezTo>
                  <a:lnTo>
                    <a:pt x="5228" y="26073"/>
                  </a:lnTo>
                  <a:cubicBezTo>
                    <a:pt x="5228" y="26082"/>
                    <a:pt x="5228" y="26090"/>
                    <a:pt x="5220" y="26114"/>
                  </a:cubicBezTo>
                  <a:cubicBezTo>
                    <a:pt x="5203" y="26188"/>
                    <a:pt x="5220" y="26475"/>
                    <a:pt x="5220" y="26582"/>
                  </a:cubicBezTo>
                  <a:cubicBezTo>
                    <a:pt x="5220" y="26599"/>
                    <a:pt x="5228" y="26615"/>
                    <a:pt x="5228" y="26623"/>
                  </a:cubicBezTo>
                  <a:cubicBezTo>
                    <a:pt x="5228" y="26648"/>
                    <a:pt x="5302" y="26722"/>
                    <a:pt x="5367" y="26779"/>
                  </a:cubicBezTo>
                  <a:cubicBezTo>
                    <a:pt x="5392" y="26804"/>
                    <a:pt x="5417" y="26828"/>
                    <a:pt x="5425" y="26837"/>
                  </a:cubicBezTo>
                  <a:cubicBezTo>
                    <a:pt x="5433" y="26845"/>
                    <a:pt x="5433" y="26902"/>
                    <a:pt x="5441" y="26968"/>
                  </a:cubicBezTo>
                  <a:cubicBezTo>
                    <a:pt x="5449" y="27066"/>
                    <a:pt x="5466" y="27173"/>
                    <a:pt x="5490" y="27230"/>
                  </a:cubicBezTo>
                  <a:cubicBezTo>
                    <a:pt x="5515" y="27296"/>
                    <a:pt x="5556" y="27296"/>
                    <a:pt x="5605" y="27280"/>
                  </a:cubicBezTo>
                  <a:lnTo>
                    <a:pt x="5605" y="27280"/>
                  </a:lnTo>
                  <a:cubicBezTo>
                    <a:pt x="5646" y="27263"/>
                    <a:pt x="5679" y="27239"/>
                    <a:pt x="5720" y="27206"/>
                  </a:cubicBezTo>
                  <a:cubicBezTo>
                    <a:pt x="5761" y="27181"/>
                    <a:pt x="5802" y="27148"/>
                    <a:pt x="5835" y="27140"/>
                  </a:cubicBezTo>
                  <a:cubicBezTo>
                    <a:pt x="5884" y="27132"/>
                    <a:pt x="5950" y="27132"/>
                    <a:pt x="6008" y="27140"/>
                  </a:cubicBezTo>
                  <a:cubicBezTo>
                    <a:pt x="6040" y="27157"/>
                    <a:pt x="6073" y="27165"/>
                    <a:pt x="6081" y="27189"/>
                  </a:cubicBezTo>
                  <a:cubicBezTo>
                    <a:pt x="6090" y="27214"/>
                    <a:pt x="6098" y="27255"/>
                    <a:pt x="6106" y="27288"/>
                  </a:cubicBezTo>
                  <a:cubicBezTo>
                    <a:pt x="6114" y="27337"/>
                    <a:pt x="6114" y="27386"/>
                    <a:pt x="6114" y="27419"/>
                  </a:cubicBezTo>
                  <a:cubicBezTo>
                    <a:pt x="6106" y="27444"/>
                    <a:pt x="6098" y="27468"/>
                    <a:pt x="6081" y="27501"/>
                  </a:cubicBezTo>
                  <a:cubicBezTo>
                    <a:pt x="6065" y="27534"/>
                    <a:pt x="6049" y="27567"/>
                    <a:pt x="6040" y="27608"/>
                  </a:cubicBezTo>
                  <a:cubicBezTo>
                    <a:pt x="6032" y="27665"/>
                    <a:pt x="6065" y="27698"/>
                    <a:pt x="6106" y="27723"/>
                  </a:cubicBezTo>
                  <a:lnTo>
                    <a:pt x="6106" y="27723"/>
                  </a:lnTo>
                  <a:cubicBezTo>
                    <a:pt x="6131" y="27739"/>
                    <a:pt x="6147" y="27747"/>
                    <a:pt x="6147" y="27764"/>
                  </a:cubicBezTo>
                  <a:cubicBezTo>
                    <a:pt x="6155" y="27789"/>
                    <a:pt x="6139" y="27830"/>
                    <a:pt x="6122" y="27871"/>
                  </a:cubicBezTo>
                  <a:lnTo>
                    <a:pt x="6122" y="27871"/>
                  </a:lnTo>
                  <a:cubicBezTo>
                    <a:pt x="6098" y="27912"/>
                    <a:pt x="6081" y="27953"/>
                    <a:pt x="6081" y="27985"/>
                  </a:cubicBezTo>
                  <a:cubicBezTo>
                    <a:pt x="6073" y="28051"/>
                    <a:pt x="6139" y="28084"/>
                    <a:pt x="6213" y="28133"/>
                  </a:cubicBezTo>
                  <a:cubicBezTo>
                    <a:pt x="6246" y="28158"/>
                    <a:pt x="6295" y="28182"/>
                    <a:pt x="6336" y="28223"/>
                  </a:cubicBezTo>
                  <a:lnTo>
                    <a:pt x="6336" y="28223"/>
                  </a:lnTo>
                  <a:cubicBezTo>
                    <a:pt x="6369" y="28248"/>
                    <a:pt x="6369" y="28281"/>
                    <a:pt x="6377" y="28314"/>
                  </a:cubicBezTo>
                  <a:cubicBezTo>
                    <a:pt x="6385" y="28379"/>
                    <a:pt x="6401" y="28437"/>
                    <a:pt x="6549" y="28478"/>
                  </a:cubicBezTo>
                  <a:cubicBezTo>
                    <a:pt x="6680" y="28502"/>
                    <a:pt x="7050" y="28486"/>
                    <a:pt x="7370" y="28470"/>
                  </a:cubicBezTo>
                  <a:cubicBezTo>
                    <a:pt x="7624" y="28453"/>
                    <a:pt x="7854" y="28445"/>
                    <a:pt x="7895" y="28461"/>
                  </a:cubicBezTo>
                  <a:cubicBezTo>
                    <a:pt x="7953" y="28478"/>
                    <a:pt x="8158" y="28576"/>
                    <a:pt x="8363" y="2868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74"/>
            <p:cNvSpPr/>
            <p:nvPr/>
          </p:nvSpPr>
          <p:spPr>
            <a:xfrm>
              <a:off x="2177575" y="3235800"/>
              <a:ext cx="249100" cy="806125"/>
            </a:xfrm>
            <a:custGeom>
              <a:avLst/>
              <a:gdLst/>
              <a:ahLst/>
              <a:cxnLst/>
              <a:rect l="l" t="t" r="r" b="b"/>
              <a:pathLst>
                <a:path w="9964" h="32245" fill="none" extrusionOk="0">
                  <a:moveTo>
                    <a:pt x="4850" y="19319"/>
                  </a:moveTo>
                  <a:cubicBezTo>
                    <a:pt x="4859" y="19492"/>
                    <a:pt x="4809" y="19492"/>
                    <a:pt x="4809" y="19615"/>
                  </a:cubicBezTo>
                  <a:cubicBezTo>
                    <a:pt x="4801" y="19738"/>
                    <a:pt x="4842" y="19869"/>
                    <a:pt x="4850" y="19976"/>
                  </a:cubicBezTo>
                  <a:cubicBezTo>
                    <a:pt x="4859" y="20082"/>
                    <a:pt x="4818" y="20140"/>
                    <a:pt x="4768" y="20222"/>
                  </a:cubicBezTo>
                  <a:cubicBezTo>
                    <a:pt x="4711" y="20304"/>
                    <a:pt x="4604" y="20353"/>
                    <a:pt x="4686" y="20427"/>
                  </a:cubicBezTo>
                  <a:cubicBezTo>
                    <a:pt x="4777" y="20493"/>
                    <a:pt x="4932" y="20649"/>
                    <a:pt x="5023" y="20558"/>
                  </a:cubicBezTo>
                  <a:cubicBezTo>
                    <a:pt x="5113" y="20468"/>
                    <a:pt x="4973" y="20386"/>
                    <a:pt x="5047" y="20320"/>
                  </a:cubicBezTo>
                  <a:cubicBezTo>
                    <a:pt x="5113" y="20247"/>
                    <a:pt x="5285" y="20370"/>
                    <a:pt x="5269" y="20279"/>
                  </a:cubicBezTo>
                  <a:cubicBezTo>
                    <a:pt x="5244" y="20197"/>
                    <a:pt x="5023" y="20107"/>
                    <a:pt x="5097" y="20082"/>
                  </a:cubicBezTo>
                  <a:cubicBezTo>
                    <a:pt x="5170" y="20050"/>
                    <a:pt x="5351" y="20099"/>
                    <a:pt x="5294" y="20025"/>
                  </a:cubicBezTo>
                  <a:cubicBezTo>
                    <a:pt x="5236" y="19951"/>
                    <a:pt x="5014" y="19943"/>
                    <a:pt x="5014" y="19861"/>
                  </a:cubicBezTo>
                  <a:cubicBezTo>
                    <a:pt x="5014" y="19779"/>
                    <a:pt x="5023" y="19762"/>
                    <a:pt x="5056" y="19762"/>
                  </a:cubicBezTo>
                  <a:cubicBezTo>
                    <a:pt x="5097" y="19762"/>
                    <a:pt x="5146" y="19828"/>
                    <a:pt x="5162" y="19771"/>
                  </a:cubicBezTo>
                  <a:cubicBezTo>
                    <a:pt x="5179" y="19713"/>
                    <a:pt x="5088" y="19705"/>
                    <a:pt x="5146" y="19656"/>
                  </a:cubicBezTo>
                  <a:cubicBezTo>
                    <a:pt x="5203" y="19598"/>
                    <a:pt x="5417" y="19615"/>
                    <a:pt x="5376" y="19549"/>
                  </a:cubicBezTo>
                  <a:cubicBezTo>
                    <a:pt x="5326" y="19475"/>
                    <a:pt x="5277" y="19385"/>
                    <a:pt x="5244" y="19344"/>
                  </a:cubicBezTo>
                  <a:cubicBezTo>
                    <a:pt x="5211" y="19295"/>
                    <a:pt x="5244" y="19262"/>
                    <a:pt x="5203" y="19245"/>
                  </a:cubicBezTo>
                  <a:cubicBezTo>
                    <a:pt x="5162" y="19221"/>
                    <a:pt x="5146" y="19303"/>
                    <a:pt x="5080" y="19278"/>
                  </a:cubicBezTo>
                  <a:cubicBezTo>
                    <a:pt x="5014" y="19262"/>
                    <a:pt x="4990" y="19213"/>
                    <a:pt x="4949" y="19221"/>
                  </a:cubicBezTo>
                  <a:cubicBezTo>
                    <a:pt x="4908" y="19229"/>
                    <a:pt x="4850" y="19278"/>
                    <a:pt x="4850" y="19319"/>
                  </a:cubicBezTo>
                  <a:close/>
                  <a:moveTo>
                    <a:pt x="4317" y="20698"/>
                  </a:moveTo>
                  <a:cubicBezTo>
                    <a:pt x="4325" y="20755"/>
                    <a:pt x="4251" y="20862"/>
                    <a:pt x="4342" y="20821"/>
                  </a:cubicBezTo>
                  <a:cubicBezTo>
                    <a:pt x="4432" y="20788"/>
                    <a:pt x="4448" y="20829"/>
                    <a:pt x="4465" y="20739"/>
                  </a:cubicBezTo>
                  <a:cubicBezTo>
                    <a:pt x="4489" y="20649"/>
                    <a:pt x="4333" y="20599"/>
                    <a:pt x="4317" y="20698"/>
                  </a:cubicBezTo>
                  <a:close/>
                  <a:moveTo>
                    <a:pt x="4949" y="20887"/>
                  </a:moveTo>
                  <a:cubicBezTo>
                    <a:pt x="4859" y="20895"/>
                    <a:pt x="4727" y="20854"/>
                    <a:pt x="4809" y="20936"/>
                  </a:cubicBezTo>
                  <a:cubicBezTo>
                    <a:pt x="4883" y="21018"/>
                    <a:pt x="4908" y="21149"/>
                    <a:pt x="4941" y="21059"/>
                  </a:cubicBezTo>
                  <a:cubicBezTo>
                    <a:pt x="4973" y="20977"/>
                    <a:pt x="4957" y="21002"/>
                    <a:pt x="5039" y="20969"/>
                  </a:cubicBezTo>
                  <a:cubicBezTo>
                    <a:pt x="5129" y="20936"/>
                    <a:pt x="5014" y="20878"/>
                    <a:pt x="4949" y="20887"/>
                  </a:cubicBezTo>
                  <a:close/>
                  <a:moveTo>
                    <a:pt x="4908" y="21281"/>
                  </a:moveTo>
                  <a:cubicBezTo>
                    <a:pt x="4916" y="21363"/>
                    <a:pt x="4867" y="21420"/>
                    <a:pt x="4932" y="21387"/>
                  </a:cubicBezTo>
                  <a:cubicBezTo>
                    <a:pt x="5006" y="21354"/>
                    <a:pt x="5023" y="21354"/>
                    <a:pt x="5023" y="21272"/>
                  </a:cubicBezTo>
                  <a:cubicBezTo>
                    <a:pt x="5023" y="21190"/>
                    <a:pt x="4982" y="21199"/>
                    <a:pt x="4941" y="21215"/>
                  </a:cubicBezTo>
                  <a:cubicBezTo>
                    <a:pt x="4908" y="21231"/>
                    <a:pt x="4900" y="21248"/>
                    <a:pt x="4908" y="21281"/>
                  </a:cubicBezTo>
                  <a:close/>
                  <a:moveTo>
                    <a:pt x="5458" y="21576"/>
                  </a:moveTo>
                  <a:cubicBezTo>
                    <a:pt x="5376" y="21609"/>
                    <a:pt x="5277" y="21633"/>
                    <a:pt x="5367" y="21683"/>
                  </a:cubicBezTo>
                  <a:cubicBezTo>
                    <a:pt x="5449" y="21724"/>
                    <a:pt x="5482" y="21740"/>
                    <a:pt x="5449" y="21781"/>
                  </a:cubicBezTo>
                  <a:cubicBezTo>
                    <a:pt x="5408" y="21822"/>
                    <a:pt x="5408" y="21871"/>
                    <a:pt x="5449" y="21855"/>
                  </a:cubicBezTo>
                  <a:cubicBezTo>
                    <a:pt x="5499" y="21839"/>
                    <a:pt x="5679" y="21757"/>
                    <a:pt x="5663" y="21707"/>
                  </a:cubicBezTo>
                  <a:cubicBezTo>
                    <a:pt x="5646" y="21658"/>
                    <a:pt x="5564" y="21658"/>
                    <a:pt x="5622" y="21625"/>
                  </a:cubicBezTo>
                  <a:cubicBezTo>
                    <a:pt x="5679" y="21601"/>
                    <a:pt x="5811" y="21658"/>
                    <a:pt x="5778" y="21584"/>
                  </a:cubicBezTo>
                  <a:cubicBezTo>
                    <a:pt x="5745" y="21510"/>
                    <a:pt x="5687" y="21560"/>
                    <a:pt x="5622" y="21519"/>
                  </a:cubicBezTo>
                  <a:cubicBezTo>
                    <a:pt x="5556" y="21469"/>
                    <a:pt x="5589" y="21387"/>
                    <a:pt x="5507" y="21420"/>
                  </a:cubicBezTo>
                  <a:cubicBezTo>
                    <a:pt x="5425" y="21461"/>
                    <a:pt x="5515" y="21543"/>
                    <a:pt x="5458" y="21576"/>
                  </a:cubicBezTo>
                  <a:close/>
                  <a:moveTo>
                    <a:pt x="5006" y="22019"/>
                  </a:moveTo>
                  <a:cubicBezTo>
                    <a:pt x="4924" y="22036"/>
                    <a:pt x="4826" y="22027"/>
                    <a:pt x="4916" y="22093"/>
                  </a:cubicBezTo>
                  <a:cubicBezTo>
                    <a:pt x="4998" y="22151"/>
                    <a:pt x="5080" y="22323"/>
                    <a:pt x="5138" y="22224"/>
                  </a:cubicBezTo>
                  <a:cubicBezTo>
                    <a:pt x="5195" y="22134"/>
                    <a:pt x="5162" y="22011"/>
                    <a:pt x="5006" y="22019"/>
                  </a:cubicBezTo>
                  <a:close/>
                  <a:moveTo>
                    <a:pt x="4859" y="21650"/>
                  </a:moveTo>
                  <a:cubicBezTo>
                    <a:pt x="4727" y="21658"/>
                    <a:pt x="4653" y="21601"/>
                    <a:pt x="4670" y="21666"/>
                  </a:cubicBezTo>
                  <a:cubicBezTo>
                    <a:pt x="4678" y="21724"/>
                    <a:pt x="4653" y="21716"/>
                    <a:pt x="4760" y="21781"/>
                  </a:cubicBezTo>
                  <a:cubicBezTo>
                    <a:pt x="4859" y="21847"/>
                    <a:pt x="4867" y="21855"/>
                    <a:pt x="4908" y="21781"/>
                  </a:cubicBezTo>
                  <a:cubicBezTo>
                    <a:pt x="4941" y="21707"/>
                    <a:pt x="5014" y="21699"/>
                    <a:pt x="4965" y="21675"/>
                  </a:cubicBezTo>
                  <a:cubicBezTo>
                    <a:pt x="4908" y="21650"/>
                    <a:pt x="4924" y="21642"/>
                    <a:pt x="4859" y="21650"/>
                  </a:cubicBezTo>
                  <a:close/>
                  <a:moveTo>
                    <a:pt x="4653" y="22421"/>
                  </a:moveTo>
                  <a:cubicBezTo>
                    <a:pt x="4637" y="22462"/>
                    <a:pt x="4522" y="22544"/>
                    <a:pt x="4571" y="22577"/>
                  </a:cubicBezTo>
                  <a:cubicBezTo>
                    <a:pt x="4612" y="22610"/>
                    <a:pt x="4694" y="22643"/>
                    <a:pt x="4760" y="22544"/>
                  </a:cubicBezTo>
                  <a:cubicBezTo>
                    <a:pt x="4826" y="22446"/>
                    <a:pt x="4711" y="22331"/>
                    <a:pt x="4653" y="22421"/>
                  </a:cubicBezTo>
                  <a:close/>
                  <a:moveTo>
                    <a:pt x="4957" y="22430"/>
                  </a:moveTo>
                  <a:cubicBezTo>
                    <a:pt x="4932" y="22471"/>
                    <a:pt x="4949" y="22487"/>
                    <a:pt x="4949" y="22561"/>
                  </a:cubicBezTo>
                  <a:cubicBezTo>
                    <a:pt x="4957" y="22635"/>
                    <a:pt x="4891" y="22676"/>
                    <a:pt x="4957" y="22659"/>
                  </a:cubicBezTo>
                  <a:cubicBezTo>
                    <a:pt x="5023" y="22643"/>
                    <a:pt x="5097" y="22585"/>
                    <a:pt x="5088" y="22528"/>
                  </a:cubicBezTo>
                  <a:cubicBezTo>
                    <a:pt x="5080" y="22471"/>
                    <a:pt x="5129" y="22446"/>
                    <a:pt x="5072" y="22430"/>
                  </a:cubicBezTo>
                  <a:cubicBezTo>
                    <a:pt x="5014" y="22405"/>
                    <a:pt x="5006" y="22389"/>
                    <a:pt x="4957" y="22430"/>
                  </a:cubicBezTo>
                  <a:close/>
                  <a:moveTo>
                    <a:pt x="4087" y="22799"/>
                  </a:moveTo>
                  <a:cubicBezTo>
                    <a:pt x="4095" y="22856"/>
                    <a:pt x="4030" y="22906"/>
                    <a:pt x="4063" y="22938"/>
                  </a:cubicBezTo>
                  <a:cubicBezTo>
                    <a:pt x="4104" y="22963"/>
                    <a:pt x="4153" y="23037"/>
                    <a:pt x="4186" y="22955"/>
                  </a:cubicBezTo>
                  <a:cubicBezTo>
                    <a:pt x="4218" y="22873"/>
                    <a:pt x="4251" y="22856"/>
                    <a:pt x="4227" y="22782"/>
                  </a:cubicBezTo>
                  <a:cubicBezTo>
                    <a:pt x="4210" y="22700"/>
                    <a:pt x="4087" y="22692"/>
                    <a:pt x="4087" y="22799"/>
                  </a:cubicBezTo>
                  <a:close/>
                  <a:moveTo>
                    <a:pt x="3931" y="24736"/>
                  </a:moveTo>
                  <a:cubicBezTo>
                    <a:pt x="3948" y="24818"/>
                    <a:pt x="3956" y="24826"/>
                    <a:pt x="4013" y="24892"/>
                  </a:cubicBezTo>
                  <a:cubicBezTo>
                    <a:pt x="4079" y="24957"/>
                    <a:pt x="4120" y="25064"/>
                    <a:pt x="4145" y="25130"/>
                  </a:cubicBezTo>
                  <a:cubicBezTo>
                    <a:pt x="4161" y="25195"/>
                    <a:pt x="4161" y="25294"/>
                    <a:pt x="4120" y="25302"/>
                  </a:cubicBezTo>
                  <a:cubicBezTo>
                    <a:pt x="4071" y="25310"/>
                    <a:pt x="3997" y="25376"/>
                    <a:pt x="3980" y="25335"/>
                  </a:cubicBezTo>
                  <a:cubicBezTo>
                    <a:pt x="3964" y="25302"/>
                    <a:pt x="4005" y="25187"/>
                    <a:pt x="3980" y="25080"/>
                  </a:cubicBezTo>
                  <a:cubicBezTo>
                    <a:pt x="3948" y="24982"/>
                    <a:pt x="3898" y="24941"/>
                    <a:pt x="3841" y="24916"/>
                  </a:cubicBezTo>
                  <a:cubicBezTo>
                    <a:pt x="3792" y="24900"/>
                    <a:pt x="3759" y="24842"/>
                    <a:pt x="3808" y="24760"/>
                  </a:cubicBezTo>
                  <a:cubicBezTo>
                    <a:pt x="3849" y="24678"/>
                    <a:pt x="3931" y="24637"/>
                    <a:pt x="3931" y="24736"/>
                  </a:cubicBezTo>
                  <a:close/>
                  <a:moveTo>
                    <a:pt x="4432" y="24366"/>
                  </a:moveTo>
                  <a:cubicBezTo>
                    <a:pt x="4350" y="24432"/>
                    <a:pt x="4243" y="24498"/>
                    <a:pt x="4358" y="24506"/>
                  </a:cubicBezTo>
                  <a:cubicBezTo>
                    <a:pt x="4473" y="24506"/>
                    <a:pt x="4563" y="24604"/>
                    <a:pt x="4563" y="24489"/>
                  </a:cubicBezTo>
                  <a:cubicBezTo>
                    <a:pt x="4563" y="24375"/>
                    <a:pt x="4514" y="24350"/>
                    <a:pt x="4432" y="24366"/>
                  </a:cubicBezTo>
                  <a:close/>
                  <a:moveTo>
                    <a:pt x="4440" y="25006"/>
                  </a:moveTo>
                  <a:cubicBezTo>
                    <a:pt x="4497" y="25121"/>
                    <a:pt x="4596" y="25285"/>
                    <a:pt x="4563" y="25302"/>
                  </a:cubicBezTo>
                  <a:cubicBezTo>
                    <a:pt x="4539" y="25310"/>
                    <a:pt x="4383" y="25269"/>
                    <a:pt x="4325" y="25228"/>
                  </a:cubicBezTo>
                  <a:cubicBezTo>
                    <a:pt x="4268" y="25187"/>
                    <a:pt x="4227" y="25171"/>
                    <a:pt x="4276" y="25121"/>
                  </a:cubicBezTo>
                  <a:cubicBezTo>
                    <a:pt x="4325" y="25080"/>
                    <a:pt x="4325" y="25072"/>
                    <a:pt x="4342" y="24998"/>
                  </a:cubicBezTo>
                  <a:cubicBezTo>
                    <a:pt x="4350" y="24916"/>
                    <a:pt x="4424" y="24949"/>
                    <a:pt x="4440" y="25006"/>
                  </a:cubicBezTo>
                  <a:close/>
                  <a:moveTo>
                    <a:pt x="4514" y="25589"/>
                  </a:moveTo>
                  <a:cubicBezTo>
                    <a:pt x="4497" y="25696"/>
                    <a:pt x="4489" y="25794"/>
                    <a:pt x="4514" y="25868"/>
                  </a:cubicBezTo>
                  <a:cubicBezTo>
                    <a:pt x="4539" y="25934"/>
                    <a:pt x="4514" y="25991"/>
                    <a:pt x="4497" y="26032"/>
                  </a:cubicBezTo>
                  <a:cubicBezTo>
                    <a:pt x="4489" y="26065"/>
                    <a:pt x="4481" y="26131"/>
                    <a:pt x="4506" y="26172"/>
                  </a:cubicBezTo>
                  <a:cubicBezTo>
                    <a:pt x="4530" y="26213"/>
                    <a:pt x="4580" y="26303"/>
                    <a:pt x="4555" y="26352"/>
                  </a:cubicBezTo>
                  <a:cubicBezTo>
                    <a:pt x="4539" y="26393"/>
                    <a:pt x="4506" y="26475"/>
                    <a:pt x="4456" y="26475"/>
                  </a:cubicBezTo>
                  <a:cubicBezTo>
                    <a:pt x="4415" y="26484"/>
                    <a:pt x="4309" y="26475"/>
                    <a:pt x="4317" y="26418"/>
                  </a:cubicBezTo>
                  <a:cubicBezTo>
                    <a:pt x="4325" y="26369"/>
                    <a:pt x="4399" y="26402"/>
                    <a:pt x="4358" y="26311"/>
                  </a:cubicBezTo>
                  <a:cubicBezTo>
                    <a:pt x="4317" y="26229"/>
                    <a:pt x="4374" y="26213"/>
                    <a:pt x="4383" y="26172"/>
                  </a:cubicBezTo>
                  <a:cubicBezTo>
                    <a:pt x="4383" y="26123"/>
                    <a:pt x="4333" y="26098"/>
                    <a:pt x="4342" y="26065"/>
                  </a:cubicBezTo>
                  <a:cubicBezTo>
                    <a:pt x="4350" y="26032"/>
                    <a:pt x="4448" y="25967"/>
                    <a:pt x="4366" y="25967"/>
                  </a:cubicBezTo>
                  <a:cubicBezTo>
                    <a:pt x="4292" y="25967"/>
                    <a:pt x="4186" y="25942"/>
                    <a:pt x="4177" y="26032"/>
                  </a:cubicBezTo>
                  <a:cubicBezTo>
                    <a:pt x="4169" y="26123"/>
                    <a:pt x="4235" y="26393"/>
                    <a:pt x="4136" y="26336"/>
                  </a:cubicBezTo>
                  <a:cubicBezTo>
                    <a:pt x="4038" y="26270"/>
                    <a:pt x="3849" y="25950"/>
                    <a:pt x="3915" y="25917"/>
                  </a:cubicBezTo>
                  <a:cubicBezTo>
                    <a:pt x="3972" y="25885"/>
                    <a:pt x="3989" y="25885"/>
                    <a:pt x="4038" y="25844"/>
                  </a:cubicBezTo>
                  <a:cubicBezTo>
                    <a:pt x="4095" y="25794"/>
                    <a:pt x="4161" y="25835"/>
                    <a:pt x="4186" y="25811"/>
                  </a:cubicBezTo>
                  <a:cubicBezTo>
                    <a:pt x="4218" y="25786"/>
                    <a:pt x="4317" y="25745"/>
                    <a:pt x="4317" y="25679"/>
                  </a:cubicBezTo>
                  <a:cubicBezTo>
                    <a:pt x="4325" y="25622"/>
                    <a:pt x="4268" y="25573"/>
                    <a:pt x="4251" y="25523"/>
                  </a:cubicBezTo>
                  <a:cubicBezTo>
                    <a:pt x="4235" y="25466"/>
                    <a:pt x="4235" y="25417"/>
                    <a:pt x="4342" y="25400"/>
                  </a:cubicBezTo>
                  <a:cubicBezTo>
                    <a:pt x="4448" y="25384"/>
                    <a:pt x="4497" y="25450"/>
                    <a:pt x="4497" y="25482"/>
                  </a:cubicBezTo>
                  <a:cubicBezTo>
                    <a:pt x="4506" y="25523"/>
                    <a:pt x="4539" y="25540"/>
                    <a:pt x="4514" y="25589"/>
                  </a:cubicBezTo>
                  <a:close/>
                  <a:moveTo>
                    <a:pt x="3751" y="25466"/>
                  </a:moveTo>
                  <a:cubicBezTo>
                    <a:pt x="3808" y="25450"/>
                    <a:pt x="3841" y="25409"/>
                    <a:pt x="3898" y="25458"/>
                  </a:cubicBezTo>
                  <a:cubicBezTo>
                    <a:pt x="3956" y="25507"/>
                    <a:pt x="4005" y="25548"/>
                    <a:pt x="4005" y="25589"/>
                  </a:cubicBezTo>
                  <a:cubicBezTo>
                    <a:pt x="4005" y="25622"/>
                    <a:pt x="3775" y="25589"/>
                    <a:pt x="3751" y="25548"/>
                  </a:cubicBezTo>
                  <a:cubicBezTo>
                    <a:pt x="3718" y="25515"/>
                    <a:pt x="3726" y="25466"/>
                    <a:pt x="3751" y="25466"/>
                  </a:cubicBezTo>
                  <a:close/>
                  <a:moveTo>
                    <a:pt x="3734" y="25688"/>
                  </a:moveTo>
                  <a:cubicBezTo>
                    <a:pt x="3693" y="25704"/>
                    <a:pt x="3628" y="25679"/>
                    <a:pt x="3636" y="25720"/>
                  </a:cubicBezTo>
                  <a:cubicBezTo>
                    <a:pt x="3636" y="25761"/>
                    <a:pt x="3677" y="25844"/>
                    <a:pt x="3718" y="25844"/>
                  </a:cubicBezTo>
                  <a:cubicBezTo>
                    <a:pt x="3767" y="25835"/>
                    <a:pt x="3849" y="25794"/>
                    <a:pt x="3857" y="25737"/>
                  </a:cubicBezTo>
                  <a:cubicBezTo>
                    <a:pt x="3866" y="25688"/>
                    <a:pt x="3866" y="25696"/>
                    <a:pt x="3734" y="25688"/>
                  </a:cubicBezTo>
                  <a:close/>
                  <a:moveTo>
                    <a:pt x="3734" y="26295"/>
                  </a:moveTo>
                  <a:cubicBezTo>
                    <a:pt x="3734" y="26344"/>
                    <a:pt x="3800" y="26418"/>
                    <a:pt x="3857" y="26393"/>
                  </a:cubicBezTo>
                  <a:cubicBezTo>
                    <a:pt x="3907" y="26369"/>
                    <a:pt x="3939" y="26311"/>
                    <a:pt x="3898" y="26278"/>
                  </a:cubicBezTo>
                  <a:cubicBezTo>
                    <a:pt x="3866" y="26237"/>
                    <a:pt x="3742" y="26196"/>
                    <a:pt x="3734" y="26295"/>
                  </a:cubicBezTo>
                  <a:close/>
                  <a:moveTo>
                    <a:pt x="4317" y="26746"/>
                  </a:moveTo>
                  <a:cubicBezTo>
                    <a:pt x="4276" y="26787"/>
                    <a:pt x="4218" y="26861"/>
                    <a:pt x="4186" y="26886"/>
                  </a:cubicBezTo>
                  <a:cubicBezTo>
                    <a:pt x="4153" y="26910"/>
                    <a:pt x="4120" y="26935"/>
                    <a:pt x="4079" y="26902"/>
                  </a:cubicBezTo>
                  <a:cubicBezTo>
                    <a:pt x="4038" y="26878"/>
                    <a:pt x="3915" y="26812"/>
                    <a:pt x="3915" y="26779"/>
                  </a:cubicBezTo>
                  <a:cubicBezTo>
                    <a:pt x="3923" y="26738"/>
                    <a:pt x="3956" y="26738"/>
                    <a:pt x="4038" y="26738"/>
                  </a:cubicBezTo>
                  <a:cubicBezTo>
                    <a:pt x="4120" y="26730"/>
                    <a:pt x="4104" y="26705"/>
                    <a:pt x="4104" y="26672"/>
                  </a:cubicBezTo>
                  <a:cubicBezTo>
                    <a:pt x="4104" y="26648"/>
                    <a:pt x="4243" y="26664"/>
                    <a:pt x="4284" y="26664"/>
                  </a:cubicBezTo>
                  <a:cubicBezTo>
                    <a:pt x="4325" y="26672"/>
                    <a:pt x="4383" y="26705"/>
                    <a:pt x="4317" y="26746"/>
                  </a:cubicBezTo>
                  <a:close/>
                  <a:moveTo>
                    <a:pt x="4481" y="27033"/>
                  </a:moveTo>
                  <a:cubicBezTo>
                    <a:pt x="4497" y="27075"/>
                    <a:pt x="4580" y="27206"/>
                    <a:pt x="4596" y="27222"/>
                  </a:cubicBezTo>
                  <a:cubicBezTo>
                    <a:pt x="4621" y="27239"/>
                    <a:pt x="4645" y="27271"/>
                    <a:pt x="4686" y="27263"/>
                  </a:cubicBezTo>
                  <a:cubicBezTo>
                    <a:pt x="4727" y="27263"/>
                    <a:pt x="4686" y="27230"/>
                    <a:pt x="4678" y="27173"/>
                  </a:cubicBezTo>
                  <a:cubicBezTo>
                    <a:pt x="4662" y="27107"/>
                    <a:pt x="4694" y="27132"/>
                    <a:pt x="4678" y="27075"/>
                  </a:cubicBezTo>
                  <a:cubicBezTo>
                    <a:pt x="4653" y="27017"/>
                    <a:pt x="4588" y="26968"/>
                    <a:pt x="4539" y="26968"/>
                  </a:cubicBezTo>
                  <a:cubicBezTo>
                    <a:pt x="4481" y="26968"/>
                    <a:pt x="4465" y="26984"/>
                    <a:pt x="4481" y="27033"/>
                  </a:cubicBezTo>
                  <a:close/>
                  <a:moveTo>
                    <a:pt x="4317" y="27444"/>
                  </a:moveTo>
                  <a:cubicBezTo>
                    <a:pt x="4342" y="27395"/>
                    <a:pt x="4325" y="27395"/>
                    <a:pt x="4415" y="27403"/>
                  </a:cubicBezTo>
                  <a:cubicBezTo>
                    <a:pt x="4497" y="27411"/>
                    <a:pt x="4489" y="27378"/>
                    <a:pt x="4530" y="27386"/>
                  </a:cubicBezTo>
                  <a:cubicBezTo>
                    <a:pt x="4580" y="27403"/>
                    <a:pt x="4662" y="27567"/>
                    <a:pt x="4621" y="27542"/>
                  </a:cubicBezTo>
                  <a:cubicBezTo>
                    <a:pt x="4588" y="27526"/>
                    <a:pt x="4514" y="27468"/>
                    <a:pt x="4456" y="27518"/>
                  </a:cubicBezTo>
                  <a:cubicBezTo>
                    <a:pt x="4407" y="27559"/>
                    <a:pt x="4374" y="27600"/>
                    <a:pt x="4342" y="27592"/>
                  </a:cubicBezTo>
                  <a:cubicBezTo>
                    <a:pt x="4301" y="27575"/>
                    <a:pt x="4292" y="27518"/>
                    <a:pt x="4317" y="27444"/>
                  </a:cubicBezTo>
                  <a:close/>
                  <a:moveTo>
                    <a:pt x="5006" y="27944"/>
                  </a:moveTo>
                  <a:cubicBezTo>
                    <a:pt x="5023" y="27994"/>
                    <a:pt x="5088" y="28076"/>
                    <a:pt x="5105" y="28100"/>
                  </a:cubicBezTo>
                  <a:cubicBezTo>
                    <a:pt x="5121" y="28117"/>
                    <a:pt x="5187" y="28141"/>
                    <a:pt x="5121" y="28174"/>
                  </a:cubicBezTo>
                  <a:cubicBezTo>
                    <a:pt x="5056" y="28207"/>
                    <a:pt x="5014" y="28215"/>
                    <a:pt x="4982" y="28166"/>
                  </a:cubicBezTo>
                  <a:cubicBezTo>
                    <a:pt x="4941" y="28117"/>
                    <a:pt x="4891" y="27994"/>
                    <a:pt x="4908" y="27953"/>
                  </a:cubicBezTo>
                  <a:cubicBezTo>
                    <a:pt x="4932" y="27920"/>
                    <a:pt x="4998" y="27879"/>
                    <a:pt x="5006" y="27944"/>
                  </a:cubicBezTo>
                  <a:close/>
                  <a:moveTo>
                    <a:pt x="4317" y="28100"/>
                  </a:moveTo>
                  <a:cubicBezTo>
                    <a:pt x="4235" y="28117"/>
                    <a:pt x="4309" y="28223"/>
                    <a:pt x="4235" y="28281"/>
                  </a:cubicBezTo>
                  <a:cubicBezTo>
                    <a:pt x="4169" y="28330"/>
                    <a:pt x="4136" y="28420"/>
                    <a:pt x="4153" y="28453"/>
                  </a:cubicBezTo>
                  <a:cubicBezTo>
                    <a:pt x="4169" y="28486"/>
                    <a:pt x="4177" y="28658"/>
                    <a:pt x="4235" y="28585"/>
                  </a:cubicBezTo>
                  <a:cubicBezTo>
                    <a:pt x="4301" y="28519"/>
                    <a:pt x="4374" y="28379"/>
                    <a:pt x="4374" y="28273"/>
                  </a:cubicBezTo>
                  <a:cubicBezTo>
                    <a:pt x="4383" y="28166"/>
                    <a:pt x="4440" y="28092"/>
                    <a:pt x="4317" y="28100"/>
                  </a:cubicBezTo>
                  <a:close/>
                  <a:moveTo>
                    <a:pt x="4342" y="27731"/>
                  </a:moveTo>
                  <a:cubicBezTo>
                    <a:pt x="4301" y="27780"/>
                    <a:pt x="4227" y="27862"/>
                    <a:pt x="4259" y="27887"/>
                  </a:cubicBezTo>
                  <a:cubicBezTo>
                    <a:pt x="4301" y="27912"/>
                    <a:pt x="4317" y="27928"/>
                    <a:pt x="4391" y="27862"/>
                  </a:cubicBezTo>
                  <a:cubicBezTo>
                    <a:pt x="4465" y="27805"/>
                    <a:pt x="4563" y="27854"/>
                    <a:pt x="4530" y="27780"/>
                  </a:cubicBezTo>
                  <a:cubicBezTo>
                    <a:pt x="4489" y="27715"/>
                    <a:pt x="4407" y="27698"/>
                    <a:pt x="4342" y="27731"/>
                  </a:cubicBezTo>
                  <a:close/>
                  <a:moveTo>
                    <a:pt x="4005" y="27887"/>
                  </a:moveTo>
                  <a:cubicBezTo>
                    <a:pt x="3997" y="27920"/>
                    <a:pt x="3923" y="27953"/>
                    <a:pt x="3915" y="28027"/>
                  </a:cubicBezTo>
                  <a:cubicBezTo>
                    <a:pt x="3898" y="28100"/>
                    <a:pt x="3849" y="28150"/>
                    <a:pt x="3890" y="28150"/>
                  </a:cubicBezTo>
                  <a:cubicBezTo>
                    <a:pt x="3923" y="28141"/>
                    <a:pt x="4063" y="28076"/>
                    <a:pt x="4063" y="28035"/>
                  </a:cubicBezTo>
                  <a:cubicBezTo>
                    <a:pt x="4063" y="27985"/>
                    <a:pt x="4030" y="27953"/>
                    <a:pt x="4071" y="27928"/>
                  </a:cubicBezTo>
                  <a:cubicBezTo>
                    <a:pt x="4104" y="27903"/>
                    <a:pt x="4145" y="27838"/>
                    <a:pt x="4112" y="27805"/>
                  </a:cubicBezTo>
                  <a:cubicBezTo>
                    <a:pt x="4079" y="27764"/>
                    <a:pt x="4030" y="27805"/>
                    <a:pt x="4005" y="27887"/>
                  </a:cubicBezTo>
                  <a:close/>
                  <a:moveTo>
                    <a:pt x="5269" y="28560"/>
                  </a:moveTo>
                  <a:cubicBezTo>
                    <a:pt x="5203" y="28552"/>
                    <a:pt x="5203" y="28535"/>
                    <a:pt x="5220" y="28626"/>
                  </a:cubicBezTo>
                  <a:cubicBezTo>
                    <a:pt x="5244" y="28716"/>
                    <a:pt x="5187" y="28749"/>
                    <a:pt x="5195" y="28798"/>
                  </a:cubicBezTo>
                  <a:cubicBezTo>
                    <a:pt x="5211" y="28855"/>
                    <a:pt x="5294" y="28823"/>
                    <a:pt x="5285" y="28855"/>
                  </a:cubicBezTo>
                  <a:cubicBezTo>
                    <a:pt x="5269" y="28896"/>
                    <a:pt x="5105" y="29028"/>
                    <a:pt x="5170" y="29061"/>
                  </a:cubicBezTo>
                  <a:cubicBezTo>
                    <a:pt x="5228" y="29085"/>
                    <a:pt x="5318" y="29020"/>
                    <a:pt x="5359" y="28995"/>
                  </a:cubicBezTo>
                  <a:cubicBezTo>
                    <a:pt x="5400" y="28970"/>
                    <a:pt x="5441" y="29052"/>
                    <a:pt x="5474" y="29011"/>
                  </a:cubicBezTo>
                  <a:cubicBezTo>
                    <a:pt x="5499" y="28970"/>
                    <a:pt x="5482" y="28921"/>
                    <a:pt x="5532" y="28880"/>
                  </a:cubicBezTo>
                  <a:cubicBezTo>
                    <a:pt x="5573" y="28839"/>
                    <a:pt x="5622" y="28839"/>
                    <a:pt x="5655" y="28839"/>
                  </a:cubicBezTo>
                  <a:cubicBezTo>
                    <a:pt x="5696" y="28831"/>
                    <a:pt x="5852" y="28757"/>
                    <a:pt x="5876" y="28716"/>
                  </a:cubicBezTo>
                  <a:cubicBezTo>
                    <a:pt x="5893" y="28675"/>
                    <a:pt x="5917" y="28609"/>
                    <a:pt x="5868" y="28568"/>
                  </a:cubicBezTo>
                  <a:cubicBezTo>
                    <a:pt x="5811" y="28527"/>
                    <a:pt x="5811" y="28642"/>
                    <a:pt x="5737" y="28675"/>
                  </a:cubicBezTo>
                  <a:cubicBezTo>
                    <a:pt x="5663" y="28699"/>
                    <a:pt x="5638" y="28667"/>
                    <a:pt x="5564" y="28617"/>
                  </a:cubicBezTo>
                  <a:cubicBezTo>
                    <a:pt x="5499" y="28560"/>
                    <a:pt x="5515" y="28617"/>
                    <a:pt x="5425" y="28601"/>
                  </a:cubicBezTo>
                  <a:cubicBezTo>
                    <a:pt x="5326" y="28593"/>
                    <a:pt x="5351" y="28576"/>
                    <a:pt x="5269" y="28560"/>
                  </a:cubicBezTo>
                  <a:close/>
                  <a:moveTo>
                    <a:pt x="5507" y="29175"/>
                  </a:moveTo>
                  <a:cubicBezTo>
                    <a:pt x="5482" y="29241"/>
                    <a:pt x="5359" y="29184"/>
                    <a:pt x="5351" y="29241"/>
                  </a:cubicBezTo>
                  <a:cubicBezTo>
                    <a:pt x="5343" y="29299"/>
                    <a:pt x="5458" y="29307"/>
                    <a:pt x="5408" y="29356"/>
                  </a:cubicBezTo>
                  <a:cubicBezTo>
                    <a:pt x="5359" y="29405"/>
                    <a:pt x="5285" y="29430"/>
                    <a:pt x="5326" y="29446"/>
                  </a:cubicBezTo>
                  <a:cubicBezTo>
                    <a:pt x="5367" y="29463"/>
                    <a:pt x="5425" y="29512"/>
                    <a:pt x="5490" y="29479"/>
                  </a:cubicBezTo>
                  <a:cubicBezTo>
                    <a:pt x="5548" y="29446"/>
                    <a:pt x="5597" y="29413"/>
                    <a:pt x="5581" y="29348"/>
                  </a:cubicBezTo>
                  <a:cubicBezTo>
                    <a:pt x="5573" y="29290"/>
                    <a:pt x="5581" y="29258"/>
                    <a:pt x="5605" y="29208"/>
                  </a:cubicBezTo>
                  <a:cubicBezTo>
                    <a:pt x="5638" y="29167"/>
                    <a:pt x="5663" y="29159"/>
                    <a:pt x="5646" y="29085"/>
                  </a:cubicBezTo>
                  <a:cubicBezTo>
                    <a:pt x="5630" y="29020"/>
                    <a:pt x="5614" y="29052"/>
                    <a:pt x="5581" y="29085"/>
                  </a:cubicBezTo>
                  <a:cubicBezTo>
                    <a:pt x="5540" y="29118"/>
                    <a:pt x="5532" y="29110"/>
                    <a:pt x="5507" y="29175"/>
                  </a:cubicBezTo>
                  <a:close/>
                  <a:moveTo>
                    <a:pt x="5638" y="29906"/>
                  </a:moveTo>
                  <a:cubicBezTo>
                    <a:pt x="5720" y="29971"/>
                    <a:pt x="5827" y="30045"/>
                    <a:pt x="5884" y="30045"/>
                  </a:cubicBezTo>
                  <a:cubicBezTo>
                    <a:pt x="5934" y="30045"/>
                    <a:pt x="5999" y="29971"/>
                    <a:pt x="6024" y="30045"/>
                  </a:cubicBezTo>
                  <a:cubicBezTo>
                    <a:pt x="6057" y="30127"/>
                    <a:pt x="5991" y="30144"/>
                    <a:pt x="6098" y="30185"/>
                  </a:cubicBezTo>
                  <a:cubicBezTo>
                    <a:pt x="6204" y="30226"/>
                    <a:pt x="6270" y="30242"/>
                    <a:pt x="6180" y="30283"/>
                  </a:cubicBezTo>
                  <a:cubicBezTo>
                    <a:pt x="6081" y="30324"/>
                    <a:pt x="6032" y="30251"/>
                    <a:pt x="6065" y="30341"/>
                  </a:cubicBezTo>
                  <a:cubicBezTo>
                    <a:pt x="6098" y="30431"/>
                    <a:pt x="6139" y="30480"/>
                    <a:pt x="6081" y="30480"/>
                  </a:cubicBezTo>
                  <a:cubicBezTo>
                    <a:pt x="6032" y="30480"/>
                    <a:pt x="5991" y="30423"/>
                    <a:pt x="5958" y="30456"/>
                  </a:cubicBezTo>
                  <a:cubicBezTo>
                    <a:pt x="5934" y="30480"/>
                    <a:pt x="5819" y="30546"/>
                    <a:pt x="5786" y="30546"/>
                  </a:cubicBezTo>
                  <a:cubicBezTo>
                    <a:pt x="5753" y="30546"/>
                    <a:pt x="5532" y="30562"/>
                    <a:pt x="5614" y="30464"/>
                  </a:cubicBezTo>
                  <a:cubicBezTo>
                    <a:pt x="5696" y="30374"/>
                    <a:pt x="5884" y="30333"/>
                    <a:pt x="5843" y="30283"/>
                  </a:cubicBezTo>
                  <a:cubicBezTo>
                    <a:pt x="5802" y="30242"/>
                    <a:pt x="5671" y="30160"/>
                    <a:pt x="5638" y="30226"/>
                  </a:cubicBezTo>
                  <a:cubicBezTo>
                    <a:pt x="5597" y="30292"/>
                    <a:pt x="5589" y="30390"/>
                    <a:pt x="5515" y="30357"/>
                  </a:cubicBezTo>
                  <a:cubicBezTo>
                    <a:pt x="5449" y="30333"/>
                    <a:pt x="5417" y="30201"/>
                    <a:pt x="5466" y="30144"/>
                  </a:cubicBezTo>
                  <a:cubicBezTo>
                    <a:pt x="5507" y="30086"/>
                    <a:pt x="5638" y="30086"/>
                    <a:pt x="5614" y="30045"/>
                  </a:cubicBezTo>
                  <a:cubicBezTo>
                    <a:pt x="5589" y="30013"/>
                    <a:pt x="5441" y="30037"/>
                    <a:pt x="5449" y="29955"/>
                  </a:cubicBezTo>
                  <a:cubicBezTo>
                    <a:pt x="5458" y="29873"/>
                    <a:pt x="5499" y="29816"/>
                    <a:pt x="5638" y="29906"/>
                  </a:cubicBezTo>
                  <a:close/>
                  <a:moveTo>
                    <a:pt x="5088" y="30029"/>
                  </a:moveTo>
                  <a:cubicBezTo>
                    <a:pt x="5080" y="30054"/>
                    <a:pt x="5113" y="30168"/>
                    <a:pt x="5154" y="30152"/>
                  </a:cubicBezTo>
                  <a:cubicBezTo>
                    <a:pt x="5187" y="30144"/>
                    <a:pt x="5252" y="30177"/>
                    <a:pt x="5277" y="30103"/>
                  </a:cubicBezTo>
                  <a:cubicBezTo>
                    <a:pt x="5302" y="30037"/>
                    <a:pt x="5285" y="29996"/>
                    <a:pt x="5228" y="29971"/>
                  </a:cubicBezTo>
                  <a:cubicBezTo>
                    <a:pt x="5162" y="29947"/>
                    <a:pt x="5113" y="29980"/>
                    <a:pt x="5088" y="30029"/>
                  </a:cubicBezTo>
                  <a:close/>
                  <a:moveTo>
                    <a:pt x="4415" y="29216"/>
                  </a:moveTo>
                  <a:cubicBezTo>
                    <a:pt x="4456" y="29266"/>
                    <a:pt x="4481" y="29323"/>
                    <a:pt x="4522" y="29381"/>
                  </a:cubicBezTo>
                  <a:cubicBezTo>
                    <a:pt x="4555" y="29446"/>
                    <a:pt x="4596" y="29537"/>
                    <a:pt x="4653" y="29528"/>
                  </a:cubicBezTo>
                  <a:cubicBezTo>
                    <a:pt x="4719" y="29528"/>
                    <a:pt x="4801" y="29520"/>
                    <a:pt x="4834" y="29495"/>
                  </a:cubicBezTo>
                  <a:cubicBezTo>
                    <a:pt x="4867" y="29463"/>
                    <a:pt x="4916" y="29487"/>
                    <a:pt x="4916" y="29430"/>
                  </a:cubicBezTo>
                  <a:cubicBezTo>
                    <a:pt x="4924" y="29372"/>
                    <a:pt x="4826" y="29463"/>
                    <a:pt x="4719" y="29364"/>
                  </a:cubicBezTo>
                  <a:cubicBezTo>
                    <a:pt x="4612" y="29258"/>
                    <a:pt x="4612" y="29266"/>
                    <a:pt x="4596" y="29216"/>
                  </a:cubicBezTo>
                  <a:cubicBezTo>
                    <a:pt x="4580" y="29167"/>
                    <a:pt x="4366" y="29061"/>
                    <a:pt x="4350" y="29102"/>
                  </a:cubicBezTo>
                  <a:cubicBezTo>
                    <a:pt x="4342" y="29151"/>
                    <a:pt x="4383" y="29175"/>
                    <a:pt x="4415" y="29216"/>
                  </a:cubicBezTo>
                  <a:close/>
                  <a:moveTo>
                    <a:pt x="4744" y="28527"/>
                  </a:moveTo>
                  <a:cubicBezTo>
                    <a:pt x="4768" y="28593"/>
                    <a:pt x="4826" y="28642"/>
                    <a:pt x="4875" y="28658"/>
                  </a:cubicBezTo>
                  <a:cubicBezTo>
                    <a:pt x="4924" y="28675"/>
                    <a:pt x="4998" y="28699"/>
                    <a:pt x="4998" y="28732"/>
                  </a:cubicBezTo>
                  <a:cubicBezTo>
                    <a:pt x="4998" y="28765"/>
                    <a:pt x="4957" y="28839"/>
                    <a:pt x="4900" y="28831"/>
                  </a:cubicBezTo>
                  <a:cubicBezTo>
                    <a:pt x="4850" y="28823"/>
                    <a:pt x="4777" y="28790"/>
                    <a:pt x="4777" y="28757"/>
                  </a:cubicBezTo>
                  <a:cubicBezTo>
                    <a:pt x="4777" y="28724"/>
                    <a:pt x="4793" y="28699"/>
                    <a:pt x="4768" y="28675"/>
                  </a:cubicBezTo>
                  <a:cubicBezTo>
                    <a:pt x="4744" y="28658"/>
                    <a:pt x="4711" y="28650"/>
                    <a:pt x="4686" y="28617"/>
                  </a:cubicBezTo>
                  <a:cubicBezTo>
                    <a:pt x="4653" y="28585"/>
                    <a:pt x="4694" y="28486"/>
                    <a:pt x="4744" y="28527"/>
                  </a:cubicBezTo>
                  <a:close/>
                  <a:moveTo>
                    <a:pt x="3849" y="27058"/>
                  </a:moveTo>
                  <a:cubicBezTo>
                    <a:pt x="3833" y="27099"/>
                    <a:pt x="3792" y="27173"/>
                    <a:pt x="3825" y="27206"/>
                  </a:cubicBezTo>
                  <a:cubicBezTo>
                    <a:pt x="3857" y="27247"/>
                    <a:pt x="3939" y="27386"/>
                    <a:pt x="3980" y="27329"/>
                  </a:cubicBezTo>
                  <a:cubicBezTo>
                    <a:pt x="4021" y="27263"/>
                    <a:pt x="3980" y="27247"/>
                    <a:pt x="4005" y="27165"/>
                  </a:cubicBezTo>
                  <a:cubicBezTo>
                    <a:pt x="4030" y="27091"/>
                    <a:pt x="4112" y="27091"/>
                    <a:pt x="4087" y="27058"/>
                  </a:cubicBezTo>
                  <a:cubicBezTo>
                    <a:pt x="4063" y="27017"/>
                    <a:pt x="4038" y="27001"/>
                    <a:pt x="3964" y="26992"/>
                  </a:cubicBezTo>
                  <a:cubicBezTo>
                    <a:pt x="3890" y="26984"/>
                    <a:pt x="3907" y="26984"/>
                    <a:pt x="3849" y="27058"/>
                  </a:cubicBezTo>
                  <a:close/>
                  <a:moveTo>
                    <a:pt x="4391" y="28765"/>
                  </a:moveTo>
                  <a:cubicBezTo>
                    <a:pt x="4440" y="28806"/>
                    <a:pt x="4432" y="28888"/>
                    <a:pt x="4481" y="28872"/>
                  </a:cubicBezTo>
                  <a:cubicBezTo>
                    <a:pt x="4539" y="28864"/>
                    <a:pt x="4604" y="28823"/>
                    <a:pt x="4604" y="28798"/>
                  </a:cubicBezTo>
                  <a:cubicBezTo>
                    <a:pt x="4604" y="28773"/>
                    <a:pt x="4588" y="28823"/>
                    <a:pt x="4514" y="28757"/>
                  </a:cubicBezTo>
                  <a:cubicBezTo>
                    <a:pt x="4440" y="28691"/>
                    <a:pt x="4366" y="28716"/>
                    <a:pt x="4391" y="28765"/>
                  </a:cubicBezTo>
                  <a:close/>
                  <a:moveTo>
                    <a:pt x="4580" y="28191"/>
                  </a:moveTo>
                  <a:cubicBezTo>
                    <a:pt x="4645" y="28273"/>
                    <a:pt x="4785" y="28453"/>
                    <a:pt x="4809" y="28412"/>
                  </a:cubicBezTo>
                  <a:cubicBezTo>
                    <a:pt x="4834" y="28371"/>
                    <a:pt x="4900" y="28396"/>
                    <a:pt x="4916" y="28363"/>
                  </a:cubicBezTo>
                  <a:cubicBezTo>
                    <a:pt x="4924" y="28330"/>
                    <a:pt x="4727" y="28289"/>
                    <a:pt x="4686" y="28199"/>
                  </a:cubicBezTo>
                  <a:cubicBezTo>
                    <a:pt x="4653" y="28117"/>
                    <a:pt x="4506" y="28109"/>
                    <a:pt x="4580" y="28191"/>
                  </a:cubicBezTo>
                  <a:close/>
                  <a:moveTo>
                    <a:pt x="5080" y="29578"/>
                  </a:moveTo>
                  <a:cubicBezTo>
                    <a:pt x="5129" y="29643"/>
                    <a:pt x="5121" y="29733"/>
                    <a:pt x="5179" y="29725"/>
                  </a:cubicBezTo>
                  <a:cubicBezTo>
                    <a:pt x="5236" y="29717"/>
                    <a:pt x="5252" y="29709"/>
                    <a:pt x="5252" y="29635"/>
                  </a:cubicBezTo>
                  <a:cubicBezTo>
                    <a:pt x="5252" y="29561"/>
                    <a:pt x="5326" y="29528"/>
                    <a:pt x="5203" y="29479"/>
                  </a:cubicBezTo>
                  <a:cubicBezTo>
                    <a:pt x="5080" y="29430"/>
                    <a:pt x="5064" y="29454"/>
                    <a:pt x="5064" y="29487"/>
                  </a:cubicBezTo>
                  <a:cubicBezTo>
                    <a:pt x="5056" y="29520"/>
                    <a:pt x="5056" y="29528"/>
                    <a:pt x="5080" y="29578"/>
                  </a:cubicBezTo>
                  <a:close/>
                  <a:moveTo>
                    <a:pt x="5983" y="30759"/>
                  </a:moveTo>
                  <a:cubicBezTo>
                    <a:pt x="5934" y="30784"/>
                    <a:pt x="5934" y="30874"/>
                    <a:pt x="5975" y="30891"/>
                  </a:cubicBezTo>
                  <a:cubicBezTo>
                    <a:pt x="6016" y="30899"/>
                    <a:pt x="6081" y="30915"/>
                    <a:pt x="6098" y="30825"/>
                  </a:cubicBezTo>
                  <a:cubicBezTo>
                    <a:pt x="6122" y="30735"/>
                    <a:pt x="6073" y="30727"/>
                    <a:pt x="5983" y="30759"/>
                  </a:cubicBezTo>
                  <a:close/>
                  <a:moveTo>
                    <a:pt x="5269" y="30464"/>
                  </a:moveTo>
                  <a:cubicBezTo>
                    <a:pt x="5326" y="30447"/>
                    <a:pt x="5384" y="30431"/>
                    <a:pt x="5400" y="30464"/>
                  </a:cubicBezTo>
                  <a:cubicBezTo>
                    <a:pt x="5417" y="30497"/>
                    <a:pt x="5507" y="30579"/>
                    <a:pt x="5482" y="30603"/>
                  </a:cubicBezTo>
                  <a:cubicBezTo>
                    <a:pt x="5449" y="30628"/>
                    <a:pt x="5294" y="30587"/>
                    <a:pt x="5277" y="30554"/>
                  </a:cubicBezTo>
                  <a:cubicBezTo>
                    <a:pt x="5252" y="30521"/>
                    <a:pt x="5187" y="30480"/>
                    <a:pt x="5269" y="30464"/>
                  </a:cubicBezTo>
                  <a:close/>
                  <a:moveTo>
                    <a:pt x="6311" y="30505"/>
                  </a:moveTo>
                  <a:cubicBezTo>
                    <a:pt x="6360" y="30603"/>
                    <a:pt x="6434" y="30759"/>
                    <a:pt x="6475" y="30727"/>
                  </a:cubicBezTo>
                  <a:cubicBezTo>
                    <a:pt x="6508" y="30702"/>
                    <a:pt x="6508" y="30636"/>
                    <a:pt x="6492" y="30546"/>
                  </a:cubicBezTo>
                  <a:cubicBezTo>
                    <a:pt x="6475" y="30464"/>
                    <a:pt x="6484" y="30447"/>
                    <a:pt x="6541" y="30456"/>
                  </a:cubicBezTo>
                  <a:cubicBezTo>
                    <a:pt x="6590" y="30464"/>
                    <a:pt x="6631" y="30464"/>
                    <a:pt x="6607" y="30382"/>
                  </a:cubicBezTo>
                  <a:cubicBezTo>
                    <a:pt x="6582" y="30308"/>
                    <a:pt x="6574" y="30292"/>
                    <a:pt x="6516" y="30316"/>
                  </a:cubicBezTo>
                  <a:cubicBezTo>
                    <a:pt x="6451" y="30341"/>
                    <a:pt x="6442" y="30300"/>
                    <a:pt x="6377" y="30292"/>
                  </a:cubicBezTo>
                  <a:cubicBezTo>
                    <a:pt x="6311" y="30275"/>
                    <a:pt x="6287" y="30365"/>
                    <a:pt x="6295" y="30398"/>
                  </a:cubicBezTo>
                  <a:cubicBezTo>
                    <a:pt x="6303" y="30431"/>
                    <a:pt x="6303" y="30456"/>
                    <a:pt x="6311" y="30505"/>
                  </a:cubicBezTo>
                  <a:close/>
                  <a:moveTo>
                    <a:pt x="6877" y="30415"/>
                  </a:moveTo>
                  <a:cubicBezTo>
                    <a:pt x="6820" y="30415"/>
                    <a:pt x="6705" y="30431"/>
                    <a:pt x="6697" y="30489"/>
                  </a:cubicBezTo>
                  <a:cubicBezTo>
                    <a:pt x="6689" y="30546"/>
                    <a:pt x="6639" y="30612"/>
                    <a:pt x="6680" y="30620"/>
                  </a:cubicBezTo>
                  <a:cubicBezTo>
                    <a:pt x="6721" y="30620"/>
                    <a:pt x="6787" y="30562"/>
                    <a:pt x="6828" y="30554"/>
                  </a:cubicBezTo>
                  <a:cubicBezTo>
                    <a:pt x="6869" y="30554"/>
                    <a:pt x="6951" y="30636"/>
                    <a:pt x="6951" y="30595"/>
                  </a:cubicBezTo>
                  <a:cubicBezTo>
                    <a:pt x="6951" y="30554"/>
                    <a:pt x="6943" y="30431"/>
                    <a:pt x="6877" y="30415"/>
                  </a:cubicBezTo>
                  <a:close/>
                  <a:moveTo>
                    <a:pt x="7427" y="29963"/>
                  </a:moveTo>
                  <a:cubicBezTo>
                    <a:pt x="7403" y="30004"/>
                    <a:pt x="7288" y="30054"/>
                    <a:pt x="7280" y="30103"/>
                  </a:cubicBezTo>
                  <a:cubicBezTo>
                    <a:pt x="7271" y="30152"/>
                    <a:pt x="7329" y="30201"/>
                    <a:pt x="7271" y="30226"/>
                  </a:cubicBezTo>
                  <a:cubicBezTo>
                    <a:pt x="7222" y="30251"/>
                    <a:pt x="7156" y="30234"/>
                    <a:pt x="7156" y="30275"/>
                  </a:cubicBezTo>
                  <a:cubicBezTo>
                    <a:pt x="7156" y="30316"/>
                    <a:pt x="7124" y="30431"/>
                    <a:pt x="7173" y="30464"/>
                  </a:cubicBezTo>
                  <a:cubicBezTo>
                    <a:pt x="7214" y="30497"/>
                    <a:pt x="7296" y="30521"/>
                    <a:pt x="7353" y="30546"/>
                  </a:cubicBezTo>
                  <a:cubicBezTo>
                    <a:pt x="7411" y="30571"/>
                    <a:pt x="7452" y="30636"/>
                    <a:pt x="7468" y="30612"/>
                  </a:cubicBezTo>
                  <a:cubicBezTo>
                    <a:pt x="7485" y="30579"/>
                    <a:pt x="7419" y="30521"/>
                    <a:pt x="7370" y="30431"/>
                  </a:cubicBezTo>
                  <a:cubicBezTo>
                    <a:pt x="7321" y="30349"/>
                    <a:pt x="7312" y="30316"/>
                    <a:pt x="7353" y="30324"/>
                  </a:cubicBezTo>
                  <a:cubicBezTo>
                    <a:pt x="7394" y="30333"/>
                    <a:pt x="7468" y="30398"/>
                    <a:pt x="7485" y="30357"/>
                  </a:cubicBezTo>
                  <a:cubicBezTo>
                    <a:pt x="7509" y="30324"/>
                    <a:pt x="7550" y="30390"/>
                    <a:pt x="7485" y="30259"/>
                  </a:cubicBezTo>
                  <a:cubicBezTo>
                    <a:pt x="7427" y="30136"/>
                    <a:pt x="7403" y="30168"/>
                    <a:pt x="7444" y="30086"/>
                  </a:cubicBezTo>
                  <a:cubicBezTo>
                    <a:pt x="7485" y="29996"/>
                    <a:pt x="7518" y="29914"/>
                    <a:pt x="7427" y="29963"/>
                  </a:cubicBezTo>
                  <a:close/>
                  <a:moveTo>
                    <a:pt x="7715" y="29093"/>
                  </a:moveTo>
                  <a:cubicBezTo>
                    <a:pt x="7591" y="29110"/>
                    <a:pt x="7501" y="29134"/>
                    <a:pt x="7542" y="29184"/>
                  </a:cubicBezTo>
                  <a:cubicBezTo>
                    <a:pt x="7575" y="29233"/>
                    <a:pt x="7673" y="29266"/>
                    <a:pt x="7698" y="29315"/>
                  </a:cubicBezTo>
                  <a:cubicBezTo>
                    <a:pt x="7731" y="29372"/>
                    <a:pt x="7772" y="29405"/>
                    <a:pt x="7706" y="29422"/>
                  </a:cubicBezTo>
                  <a:cubicBezTo>
                    <a:pt x="7649" y="29446"/>
                    <a:pt x="7567" y="29340"/>
                    <a:pt x="7526" y="29372"/>
                  </a:cubicBezTo>
                  <a:cubicBezTo>
                    <a:pt x="7485" y="29405"/>
                    <a:pt x="7477" y="29454"/>
                    <a:pt x="7509" y="29561"/>
                  </a:cubicBezTo>
                  <a:cubicBezTo>
                    <a:pt x="7542" y="29660"/>
                    <a:pt x="7485" y="29709"/>
                    <a:pt x="7518" y="29758"/>
                  </a:cubicBezTo>
                  <a:cubicBezTo>
                    <a:pt x="7550" y="29816"/>
                    <a:pt x="7616" y="29930"/>
                    <a:pt x="7673" y="29898"/>
                  </a:cubicBezTo>
                  <a:cubicBezTo>
                    <a:pt x="7731" y="29857"/>
                    <a:pt x="7764" y="29807"/>
                    <a:pt x="7862" y="29758"/>
                  </a:cubicBezTo>
                  <a:cubicBezTo>
                    <a:pt x="7961" y="29717"/>
                    <a:pt x="8092" y="29733"/>
                    <a:pt x="8174" y="29733"/>
                  </a:cubicBezTo>
                  <a:cubicBezTo>
                    <a:pt x="8264" y="29725"/>
                    <a:pt x="8289" y="29807"/>
                    <a:pt x="8289" y="29840"/>
                  </a:cubicBezTo>
                  <a:cubicBezTo>
                    <a:pt x="8281" y="29873"/>
                    <a:pt x="8133" y="29980"/>
                    <a:pt x="8059" y="29988"/>
                  </a:cubicBezTo>
                  <a:cubicBezTo>
                    <a:pt x="7977" y="29996"/>
                    <a:pt x="7829" y="30021"/>
                    <a:pt x="7780" y="30086"/>
                  </a:cubicBezTo>
                  <a:cubicBezTo>
                    <a:pt x="7739" y="30144"/>
                    <a:pt x="7706" y="30209"/>
                    <a:pt x="7723" y="30267"/>
                  </a:cubicBezTo>
                  <a:cubicBezTo>
                    <a:pt x="7731" y="30324"/>
                    <a:pt x="7747" y="30390"/>
                    <a:pt x="7813" y="30447"/>
                  </a:cubicBezTo>
                  <a:cubicBezTo>
                    <a:pt x="7887" y="30497"/>
                    <a:pt x="7887" y="30480"/>
                    <a:pt x="8059" y="30546"/>
                  </a:cubicBezTo>
                  <a:cubicBezTo>
                    <a:pt x="8232" y="30612"/>
                    <a:pt x="8428" y="30710"/>
                    <a:pt x="8494" y="30776"/>
                  </a:cubicBezTo>
                  <a:cubicBezTo>
                    <a:pt x="8552" y="30833"/>
                    <a:pt x="8584" y="30858"/>
                    <a:pt x="8568" y="30882"/>
                  </a:cubicBezTo>
                  <a:cubicBezTo>
                    <a:pt x="8552" y="30915"/>
                    <a:pt x="8240" y="31120"/>
                    <a:pt x="8232" y="31047"/>
                  </a:cubicBezTo>
                  <a:cubicBezTo>
                    <a:pt x="8232" y="30973"/>
                    <a:pt x="8412" y="30915"/>
                    <a:pt x="8346" y="30850"/>
                  </a:cubicBezTo>
                  <a:cubicBezTo>
                    <a:pt x="8281" y="30784"/>
                    <a:pt x="8232" y="30751"/>
                    <a:pt x="8182" y="30776"/>
                  </a:cubicBezTo>
                  <a:cubicBezTo>
                    <a:pt x="8141" y="30800"/>
                    <a:pt x="8149" y="30866"/>
                    <a:pt x="8092" y="30825"/>
                  </a:cubicBezTo>
                  <a:cubicBezTo>
                    <a:pt x="8035" y="30784"/>
                    <a:pt x="7985" y="30661"/>
                    <a:pt x="7953" y="30718"/>
                  </a:cubicBezTo>
                  <a:cubicBezTo>
                    <a:pt x="7920" y="30784"/>
                    <a:pt x="8067" y="30948"/>
                    <a:pt x="8002" y="30948"/>
                  </a:cubicBezTo>
                  <a:cubicBezTo>
                    <a:pt x="7936" y="30956"/>
                    <a:pt x="7838" y="30628"/>
                    <a:pt x="7772" y="30661"/>
                  </a:cubicBezTo>
                  <a:cubicBezTo>
                    <a:pt x="7706" y="30702"/>
                    <a:pt x="7846" y="30866"/>
                    <a:pt x="7698" y="30809"/>
                  </a:cubicBezTo>
                  <a:cubicBezTo>
                    <a:pt x="7559" y="30743"/>
                    <a:pt x="7493" y="30685"/>
                    <a:pt x="7501" y="30735"/>
                  </a:cubicBezTo>
                  <a:cubicBezTo>
                    <a:pt x="7501" y="30784"/>
                    <a:pt x="7632" y="30891"/>
                    <a:pt x="7608" y="30915"/>
                  </a:cubicBezTo>
                  <a:cubicBezTo>
                    <a:pt x="7591" y="30948"/>
                    <a:pt x="7468" y="30866"/>
                    <a:pt x="7394" y="30874"/>
                  </a:cubicBezTo>
                  <a:cubicBezTo>
                    <a:pt x="7329" y="30882"/>
                    <a:pt x="7337" y="30981"/>
                    <a:pt x="7280" y="30932"/>
                  </a:cubicBezTo>
                  <a:cubicBezTo>
                    <a:pt x="7222" y="30882"/>
                    <a:pt x="7345" y="30776"/>
                    <a:pt x="7247" y="30776"/>
                  </a:cubicBezTo>
                  <a:cubicBezTo>
                    <a:pt x="7140" y="30768"/>
                    <a:pt x="7189" y="30841"/>
                    <a:pt x="7025" y="30850"/>
                  </a:cubicBezTo>
                  <a:cubicBezTo>
                    <a:pt x="6853" y="30850"/>
                    <a:pt x="6910" y="30866"/>
                    <a:pt x="6754" y="30850"/>
                  </a:cubicBezTo>
                  <a:cubicBezTo>
                    <a:pt x="6598" y="30833"/>
                    <a:pt x="6533" y="30800"/>
                    <a:pt x="6541" y="30858"/>
                  </a:cubicBezTo>
                  <a:cubicBezTo>
                    <a:pt x="6549" y="30915"/>
                    <a:pt x="6475" y="30899"/>
                    <a:pt x="6418" y="30948"/>
                  </a:cubicBezTo>
                  <a:cubicBezTo>
                    <a:pt x="6369" y="30997"/>
                    <a:pt x="6344" y="31063"/>
                    <a:pt x="6451" y="31071"/>
                  </a:cubicBezTo>
                  <a:cubicBezTo>
                    <a:pt x="6549" y="31079"/>
                    <a:pt x="6615" y="31088"/>
                    <a:pt x="6656" y="31038"/>
                  </a:cubicBezTo>
                  <a:cubicBezTo>
                    <a:pt x="6705" y="30981"/>
                    <a:pt x="6730" y="30981"/>
                    <a:pt x="6771" y="30973"/>
                  </a:cubicBezTo>
                  <a:cubicBezTo>
                    <a:pt x="6812" y="30956"/>
                    <a:pt x="6845" y="31079"/>
                    <a:pt x="6902" y="31063"/>
                  </a:cubicBezTo>
                  <a:cubicBezTo>
                    <a:pt x="6968" y="31047"/>
                    <a:pt x="7009" y="30923"/>
                    <a:pt x="7042" y="30981"/>
                  </a:cubicBezTo>
                  <a:cubicBezTo>
                    <a:pt x="7066" y="31038"/>
                    <a:pt x="7033" y="31153"/>
                    <a:pt x="7083" y="31129"/>
                  </a:cubicBezTo>
                  <a:cubicBezTo>
                    <a:pt x="7132" y="31104"/>
                    <a:pt x="7083" y="31088"/>
                    <a:pt x="7173" y="31055"/>
                  </a:cubicBezTo>
                  <a:cubicBezTo>
                    <a:pt x="7263" y="31022"/>
                    <a:pt x="7444" y="30973"/>
                    <a:pt x="7419" y="31030"/>
                  </a:cubicBezTo>
                  <a:cubicBezTo>
                    <a:pt x="7386" y="31079"/>
                    <a:pt x="7206" y="31153"/>
                    <a:pt x="7288" y="31170"/>
                  </a:cubicBezTo>
                  <a:cubicBezTo>
                    <a:pt x="7370" y="31178"/>
                    <a:pt x="7583" y="31055"/>
                    <a:pt x="7632" y="31079"/>
                  </a:cubicBezTo>
                  <a:cubicBezTo>
                    <a:pt x="7682" y="31112"/>
                    <a:pt x="7567" y="31252"/>
                    <a:pt x="7649" y="31244"/>
                  </a:cubicBezTo>
                  <a:cubicBezTo>
                    <a:pt x="7723" y="31244"/>
                    <a:pt x="7747" y="31096"/>
                    <a:pt x="7821" y="31104"/>
                  </a:cubicBezTo>
                  <a:cubicBezTo>
                    <a:pt x="7903" y="31112"/>
                    <a:pt x="7862" y="31227"/>
                    <a:pt x="7920" y="31202"/>
                  </a:cubicBezTo>
                  <a:cubicBezTo>
                    <a:pt x="7977" y="31178"/>
                    <a:pt x="7977" y="31030"/>
                    <a:pt x="8035" y="31096"/>
                  </a:cubicBezTo>
                  <a:cubicBezTo>
                    <a:pt x="8100" y="31161"/>
                    <a:pt x="7977" y="31161"/>
                    <a:pt x="8125" y="31227"/>
                  </a:cubicBezTo>
                  <a:cubicBezTo>
                    <a:pt x="8281" y="31285"/>
                    <a:pt x="8387" y="31342"/>
                    <a:pt x="8445" y="31301"/>
                  </a:cubicBezTo>
                  <a:cubicBezTo>
                    <a:pt x="8502" y="31252"/>
                    <a:pt x="8478" y="31202"/>
                    <a:pt x="8584" y="31186"/>
                  </a:cubicBezTo>
                  <a:cubicBezTo>
                    <a:pt x="8683" y="31170"/>
                    <a:pt x="8724" y="31219"/>
                    <a:pt x="8839" y="31260"/>
                  </a:cubicBezTo>
                  <a:cubicBezTo>
                    <a:pt x="8946" y="31309"/>
                    <a:pt x="9060" y="31235"/>
                    <a:pt x="9093" y="31350"/>
                  </a:cubicBezTo>
                  <a:cubicBezTo>
                    <a:pt x="9126" y="31465"/>
                    <a:pt x="9118" y="31572"/>
                    <a:pt x="9175" y="31596"/>
                  </a:cubicBezTo>
                  <a:cubicBezTo>
                    <a:pt x="9233" y="31629"/>
                    <a:pt x="9282" y="31662"/>
                    <a:pt x="9356" y="31646"/>
                  </a:cubicBezTo>
                  <a:cubicBezTo>
                    <a:pt x="9422" y="31629"/>
                    <a:pt x="9512" y="31637"/>
                    <a:pt x="9553" y="31580"/>
                  </a:cubicBezTo>
                  <a:cubicBezTo>
                    <a:pt x="9594" y="31514"/>
                    <a:pt x="9618" y="31621"/>
                    <a:pt x="9709" y="31637"/>
                  </a:cubicBezTo>
                  <a:cubicBezTo>
                    <a:pt x="9791" y="31654"/>
                    <a:pt x="9824" y="31695"/>
                    <a:pt x="9865" y="31605"/>
                  </a:cubicBezTo>
                  <a:cubicBezTo>
                    <a:pt x="9897" y="31514"/>
                    <a:pt x="9963" y="31531"/>
                    <a:pt x="9906" y="31482"/>
                  </a:cubicBezTo>
                  <a:cubicBezTo>
                    <a:pt x="9848" y="31424"/>
                    <a:pt x="9725" y="31432"/>
                    <a:pt x="9774" y="31375"/>
                  </a:cubicBezTo>
                  <a:cubicBezTo>
                    <a:pt x="9815" y="31334"/>
                    <a:pt x="9774" y="31317"/>
                    <a:pt x="9807" y="31309"/>
                  </a:cubicBezTo>
                  <a:cubicBezTo>
                    <a:pt x="9774" y="31293"/>
                    <a:pt x="9750" y="31276"/>
                    <a:pt x="9725" y="31276"/>
                  </a:cubicBezTo>
                  <a:cubicBezTo>
                    <a:pt x="9684" y="31276"/>
                    <a:pt x="9561" y="31260"/>
                    <a:pt x="9438" y="31252"/>
                  </a:cubicBezTo>
                  <a:cubicBezTo>
                    <a:pt x="9315" y="31235"/>
                    <a:pt x="9192" y="31219"/>
                    <a:pt x="9151" y="31219"/>
                  </a:cubicBezTo>
                  <a:cubicBezTo>
                    <a:pt x="9101" y="31219"/>
                    <a:pt x="9028" y="31211"/>
                    <a:pt x="8962" y="31186"/>
                  </a:cubicBezTo>
                  <a:cubicBezTo>
                    <a:pt x="8913" y="31161"/>
                    <a:pt x="8872" y="31137"/>
                    <a:pt x="8855" y="31096"/>
                  </a:cubicBezTo>
                  <a:cubicBezTo>
                    <a:pt x="8847" y="31055"/>
                    <a:pt x="8822" y="30981"/>
                    <a:pt x="8814" y="30899"/>
                  </a:cubicBezTo>
                  <a:cubicBezTo>
                    <a:pt x="8806" y="30841"/>
                    <a:pt x="8798" y="30784"/>
                    <a:pt x="8798" y="30727"/>
                  </a:cubicBezTo>
                  <a:cubicBezTo>
                    <a:pt x="8798" y="30661"/>
                    <a:pt x="8781" y="30587"/>
                    <a:pt x="8765" y="30505"/>
                  </a:cubicBezTo>
                  <a:cubicBezTo>
                    <a:pt x="8749" y="30406"/>
                    <a:pt x="8732" y="30308"/>
                    <a:pt x="8724" y="30201"/>
                  </a:cubicBezTo>
                  <a:cubicBezTo>
                    <a:pt x="8724" y="30111"/>
                    <a:pt x="8724" y="29816"/>
                    <a:pt x="8724" y="29528"/>
                  </a:cubicBezTo>
                  <a:cubicBezTo>
                    <a:pt x="8724" y="29340"/>
                    <a:pt x="8724" y="29151"/>
                    <a:pt x="8732" y="29028"/>
                  </a:cubicBezTo>
                  <a:cubicBezTo>
                    <a:pt x="8716" y="29036"/>
                    <a:pt x="8691" y="29036"/>
                    <a:pt x="8675" y="29044"/>
                  </a:cubicBezTo>
                  <a:cubicBezTo>
                    <a:pt x="8568" y="29069"/>
                    <a:pt x="8420" y="29052"/>
                    <a:pt x="8346" y="28962"/>
                  </a:cubicBezTo>
                  <a:cubicBezTo>
                    <a:pt x="8281" y="28888"/>
                    <a:pt x="8232" y="28847"/>
                    <a:pt x="8207" y="28896"/>
                  </a:cubicBezTo>
                  <a:cubicBezTo>
                    <a:pt x="8190" y="28946"/>
                    <a:pt x="8207" y="29061"/>
                    <a:pt x="8141" y="29118"/>
                  </a:cubicBezTo>
                  <a:cubicBezTo>
                    <a:pt x="8084" y="29184"/>
                    <a:pt x="8084" y="29274"/>
                    <a:pt x="7953" y="29249"/>
                  </a:cubicBezTo>
                  <a:cubicBezTo>
                    <a:pt x="7813" y="29216"/>
                    <a:pt x="7879" y="29069"/>
                    <a:pt x="7715" y="29093"/>
                  </a:cubicBezTo>
                  <a:close/>
                  <a:moveTo>
                    <a:pt x="9036" y="31810"/>
                  </a:moveTo>
                  <a:cubicBezTo>
                    <a:pt x="8954" y="31810"/>
                    <a:pt x="8913" y="31777"/>
                    <a:pt x="8904" y="31826"/>
                  </a:cubicBezTo>
                  <a:cubicBezTo>
                    <a:pt x="8896" y="31884"/>
                    <a:pt x="8954" y="31908"/>
                    <a:pt x="9044" y="32007"/>
                  </a:cubicBezTo>
                  <a:cubicBezTo>
                    <a:pt x="9142" y="32105"/>
                    <a:pt x="9200" y="32245"/>
                    <a:pt x="9249" y="32146"/>
                  </a:cubicBezTo>
                  <a:cubicBezTo>
                    <a:pt x="9282" y="32048"/>
                    <a:pt x="9307" y="32023"/>
                    <a:pt x="9282" y="31949"/>
                  </a:cubicBezTo>
                  <a:cubicBezTo>
                    <a:pt x="9249" y="31884"/>
                    <a:pt x="9200" y="31818"/>
                    <a:pt x="9036" y="31810"/>
                  </a:cubicBezTo>
                  <a:close/>
                  <a:moveTo>
                    <a:pt x="9635" y="32007"/>
                  </a:moveTo>
                  <a:cubicBezTo>
                    <a:pt x="9569" y="32064"/>
                    <a:pt x="9512" y="32056"/>
                    <a:pt x="9569" y="32113"/>
                  </a:cubicBezTo>
                  <a:cubicBezTo>
                    <a:pt x="9627" y="32179"/>
                    <a:pt x="9676" y="32237"/>
                    <a:pt x="9766" y="32212"/>
                  </a:cubicBezTo>
                  <a:cubicBezTo>
                    <a:pt x="9856" y="32196"/>
                    <a:pt x="9799" y="32171"/>
                    <a:pt x="9742" y="32072"/>
                  </a:cubicBezTo>
                  <a:cubicBezTo>
                    <a:pt x="9684" y="31966"/>
                    <a:pt x="9701" y="31958"/>
                    <a:pt x="9635" y="32007"/>
                  </a:cubicBezTo>
                  <a:close/>
                  <a:moveTo>
                    <a:pt x="8067" y="31654"/>
                  </a:moveTo>
                  <a:cubicBezTo>
                    <a:pt x="8002" y="31670"/>
                    <a:pt x="7969" y="31720"/>
                    <a:pt x="7985" y="31761"/>
                  </a:cubicBezTo>
                  <a:cubicBezTo>
                    <a:pt x="8010" y="31793"/>
                    <a:pt x="8076" y="31925"/>
                    <a:pt x="8158" y="31900"/>
                  </a:cubicBezTo>
                  <a:cubicBezTo>
                    <a:pt x="8240" y="31884"/>
                    <a:pt x="8215" y="31818"/>
                    <a:pt x="8240" y="31785"/>
                  </a:cubicBezTo>
                  <a:cubicBezTo>
                    <a:pt x="8273" y="31761"/>
                    <a:pt x="8363" y="31810"/>
                    <a:pt x="8289" y="31744"/>
                  </a:cubicBezTo>
                  <a:cubicBezTo>
                    <a:pt x="8215" y="31678"/>
                    <a:pt x="8182" y="31654"/>
                    <a:pt x="8067" y="31654"/>
                  </a:cubicBezTo>
                  <a:close/>
                  <a:moveTo>
                    <a:pt x="8666" y="31564"/>
                  </a:moveTo>
                  <a:cubicBezTo>
                    <a:pt x="8593" y="31621"/>
                    <a:pt x="8478" y="31687"/>
                    <a:pt x="8576" y="31695"/>
                  </a:cubicBezTo>
                  <a:cubicBezTo>
                    <a:pt x="8666" y="31695"/>
                    <a:pt x="8691" y="31662"/>
                    <a:pt x="8773" y="31654"/>
                  </a:cubicBezTo>
                  <a:cubicBezTo>
                    <a:pt x="8855" y="31646"/>
                    <a:pt x="8929" y="31736"/>
                    <a:pt x="8954" y="31654"/>
                  </a:cubicBezTo>
                  <a:cubicBezTo>
                    <a:pt x="8987" y="31564"/>
                    <a:pt x="8765" y="31531"/>
                    <a:pt x="8666" y="31564"/>
                  </a:cubicBezTo>
                  <a:close/>
                  <a:moveTo>
                    <a:pt x="8240" y="31424"/>
                  </a:moveTo>
                  <a:cubicBezTo>
                    <a:pt x="8174" y="31449"/>
                    <a:pt x="8125" y="31490"/>
                    <a:pt x="8174" y="31539"/>
                  </a:cubicBezTo>
                  <a:cubicBezTo>
                    <a:pt x="8215" y="31588"/>
                    <a:pt x="8232" y="31637"/>
                    <a:pt x="8273" y="31596"/>
                  </a:cubicBezTo>
                  <a:cubicBezTo>
                    <a:pt x="8314" y="31555"/>
                    <a:pt x="8256" y="31514"/>
                    <a:pt x="8338" y="31506"/>
                  </a:cubicBezTo>
                  <a:cubicBezTo>
                    <a:pt x="8420" y="31498"/>
                    <a:pt x="8511" y="31564"/>
                    <a:pt x="8502" y="31498"/>
                  </a:cubicBezTo>
                  <a:cubicBezTo>
                    <a:pt x="8502" y="31432"/>
                    <a:pt x="8478" y="31424"/>
                    <a:pt x="8404" y="31416"/>
                  </a:cubicBezTo>
                  <a:cubicBezTo>
                    <a:pt x="8330" y="31416"/>
                    <a:pt x="8346" y="31391"/>
                    <a:pt x="8240" y="31424"/>
                  </a:cubicBezTo>
                  <a:close/>
                  <a:moveTo>
                    <a:pt x="7197" y="31416"/>
                  </a:moveTo>
                  <a:cubicBezTo>
                    <a:pt x="7370" y="31523"/>
                    <a:pt x="7493" y="31687"/>
                    <a:pt x="7542" y="31629"/>
                  </a:cubicBezTo>
                  <a:cubicBezTo>
                    <a:pt x="7591" y="31572"/>
                    <a:pt x="7632" y="31539"/>
                    <a:pt x="7608" y="31465"/>
                  </a:cubicBezTo>
                  <a:cubicBezTo>
                    <a:pt x="7591" y="31391"/>
                    <a:pt x="7583" y="31482"/>
                    <a:pt x="7444" y="31424"/>
                  </a:cubicBezTo>
                  <a:cubicBezTo>
                    <a:pt x="7312" y="31367"/>
                    <a:pt x="7321" y="31334"/>
                    <a:pt x="7222" y="31334"/>
                  </a:cubicBezTo>
                  <a:cubicBezTo>
                    <a:pt x="7115" y="31334"/>
                    <a:pt x="7066" y="31326"/>
                    <a:pt x="7197" y="31416"/>
                  </a:cubicBezTo>
                  <a:close/>
                  <a:moveTo>
                    <a:pt x="1387" y="12311"/>
                  </a:moveTo>
                  <a:cubicBezTo>
                    <a:pt x="1330" y="12401"/>
                    <a:pt x="1280" y="12516"/>
                    <a:pt x="1354" y="12499"/>
                  </a:cubicBezTo>
                  <a:cubicBezTo>
                    <a:pt x="1428" y="12483"/>
                    <a:pt x="1543" y="12516"/>
                    <a:pt x="1559" y="12442"/>
                  </a:cubicBezTo>
                  <a:cubicBezTo>
                    <a:pt x="1576" y="12368"/>
                    <a:pt x="1502" y="12261"/>
                    <a:pt x="1387" y="12311"/>
                  </a:cubicBezTo>
                  <a:close/>
                  <a:moveTo>
                    <a:pt x="49" y="12327"/>
                  </a:moveTo>
                  <a:cubicBezTo>
                    <a:pt x="8" y="12360"/>
                    <a:pt x="0" y="12516"/>
                    <a:pt x="90" y="12508"/>
                  </a:cubicBezTo>
                  <a:cubicBezTo>
                    <a:pt x="181" y="12499"/>
                    <a:pt x="205" y="12319"/>
                    <a:pt x="49" y="12327"/>
                  </a:cubicBezTo>
                  <a:close/>
                  <a:moveTo>
                    <a:pt x="8363" y="28683"/>
                  </a:moveTo>
                  <a:cubicBezTo>
                    <a:pt x="8248" y="28699"/>
                    <a:pt x="8166" y="28749"/>
                    <a:pt x="8117" y="28806"/>
                  </a:cubicBezTo>
                  <a:cubicBezTo>
                    <a:pt x="8059" y="28864"/>
                    <a:pt x="8117" y="28946"/>
                    <a:pt x="7928" y="28954"/>
                  </a:cubicBezTo>
                  <a:cubicBezTo>
                    <a:pt x="7747" y="28970"/>
                    <a:pt x="7550" y="29003"/>
                    <a:pt x="7419" y="29036"/>
                  </a:cubicBezTo>
                  <a:cubicBezTo>
                    <a:pt x="7280" y="29069"/>
                    <a:pt x="7148" y="29118"/>
                    <a:pt x="7181" y="29159"/>
                  </a:cubicBezTo>
                  <a:cubicBezTo>
                    <a:pt x="7222" y="29192"/>
                    <a:pt x="7288" y="29184"/>
                    <a:pt x="7255" y="29233"/>
                  </a:cubicBezTo>
                  <a:cubicBezTo>
                    <a:pt x="7230" y="29282"/>
                    <a:pt x="7115" y="29282"/>
                    <a:pt x="7148" y="29340"/>
                  </a:cubicBezTo>
                  <a:cubicBezTo>
                    <a:pt x="7181" y="29405"/>
                    <a:pt x="7247" y="29364"/>
                    <a:pt x="7214" y="29454"/>
                  </a:cubicBezTo>
                  <a:cubicBezTo>
                    <a:pt x="7181" y="29537"/>
                    <a:pt x="7124" y="29463"/>
                    <a:pt x="7124" y="29610"/>
                  </a:cubicBezTo>
                  <a:cubicBezTo>
                    <a:pt x="7124" y="29766"/>
                    <a:pt x="7173" y="29873"/>
                    <a:pt x="7132" y="29955"/>
                  </a:cubicBezTo>
                  <a:cubicBezTo>
                    <a:pt x="7091" y="30045"/>
                    <a:pt x="7132" y="30095"/>
                    <a:pt x="7074" y="30152"/>
                  </a:cubicBezTo>
                  <a:cubicBezTo>
                    <a:pt x="7017" y="30218"/>
                    <a:pt x="6968" y="30234"/>
                    <a:pt x="6902" y="30242"/>
                  </a:cubicBezTo>
                  <a:cubicBezTo>
                    <a:pt x="6836" y="30251"/>
                    <a:pt x="6672" y="30201"/>
                    <a:pt x="6541" y="30152"/>
                  </a:cubicBezTo>
                  <a:cubicBezTo>
                    <a:pt x="6401" y="30095"/>
                    <a:pt x="6262" y="30086"/>
                    <a:pt x="6229" y="30037"/>
                  </a:cubicBezTo>
                  <a:cubicBezTo>
                    <a:pt x="6188" y="29988"/>
                    <a:pt x="6147" y="29898"/>
                    <a:pt x="6188" y="29873"/>
                  </a:cubicBezTo>
                  <a:cubicBezTo>
                    <a:pt x="6229" y="29848"/>
                    <a:pt x="6262" y="29898"/>
                    <a:pt x="6319" y="29840"/>
                  </a:cubicBezTo>
                  <a:cubicBezTo>
                    <a:pt x="6377" y="29791"/>
                    <a:pt x="6352" y="29676"/>
                    <a:pt x="6401" y="29643"/>
                  </a:cubicBezTo>
                  <a:cubicBezTo>
                    <a:pt x="6442" y="29610"/>
                    <a:pt x="6467" y="29692"/>
                    <a:pt x="6459" y="29758"/>
                  </a:cubicBezTo>
                  <a:cubicBezTo>
                    <a:pt x="6459" y="29824"/>
                    <a:pt x="6336" y="29873"/>
                    <a:pt x="6393" y="29914"/>
                  </a:cubicBezTo>
                  <a:cubicBezTo>
                    <a:pt x="6442" y="29955"/>
                    <a:pt x="6500" y="29922"/>
                    <a:pt x="6516" y="29873"/>
                  </a:cubicBezTo>
                  <a:cubicBezTo>
                    <a:pt x="6541" y="29824"/>
                    <a:pt x="6492" y="29733"/>
                    <a:pt x="6566" y="29668"/>
                  </a:cubicBezTo>
                  <a:cubicBezTo>
                    <a:pt x="6648" y="29602"/>
                    <a:pt x="6689" y="29627"/>
                    <a:pt x="6787" y="29578"/>
                  </a:cubicBezTo>
                  <a:cubicBezTo>
                    <a:pt x="6886" y="29537"/>
                    <a:pt x="6976" y="29356"/>
                    <a:pt x="6976" y="29290"/>
                  </a:cubicBezTo>
                  <a:cubicBezTo>
                    <a:pt x="6968" y="29225"/>
                    <a:pt x="6746" y="29307"/>
                    <a:pt x="6664" y="29315"/>
                  </a:cubicBezTo>
                  <a:cubicBezTo>
                    <a:pt x="6590" y="29323"/>
                    <a:pt x="6500" y="29446"/>
                    <a:pt x="6451" y="29487"/>
                  </a:cubicBezTo>
                  <a:cubicBezTo>
                    <a:pt x="6401" y="29528"/>
                    <a:pt x="6262" y="29537"/>
                    <a:pt x="6180" y="29504"/>
                  </a:cubicBezTo>
                  <a:cubicBezTo>
                    <a:pt x="6098" y="29479"/>
                    <a:pt x="5966" y="29422"/>
                    <a:pt x="5966" y="29471"/>
                  </a:cubicBezTo>
                  <a:cubicBezTo>
                    <a:pt x="5966" y="29528"/>
                    <a:pt x="6073" y="29537"/>
                    <a:pt x="6065" y="29578"/>
                  </a:cubicBezTo>
                  <a:cubicBezTo>
                    <a:pt x="6065" y="29610"/>
                    <a:pt x="5975" y="29578"/>
                    <a:pt x="5975" y="29627"/>
                  </a:cubicBezTo>
                  <a:cubicBezTo>
                    <a:pt x="5983" y="29676"/>
                    <a:pt x="6049" y="29676"/>
                    <a:pt x="5991" y="29725"/>
                  </a:cubicBezTo>
                  <a:cubicBezTo>
                    <a:pt x="5934" y="29783"/>
                    <a:pt x="5958" y="29832"/>
                    <a:pt x="5983" y="29873"/>
                  </a:cubicBezTo>
                  <a:cubicBezTo>
                    <a:pt x="5999" y="29914"/>
                    <a:pt x="5868" y="29865"/>
                    <a:pt x="5794" y="29807"/>
                  </a:cubicBezTo>
                  <a:cubicBezTo>
                    <a:pt x="5720" y="29750"/>
                    <a:pt x="5523" y="29651"/>
                    <a:pt x="5548" y="29619"/>
                  </a:cubicBezTo>
                  <a:cubicBezTo>
                    <a:pt x="5581" y="29586"/>
                    <a:pt x="5630" y="29619"/>
                    <a:pt x="5704" y="29651"/>
                  </a:cubicBezTo>
                  <a:cubicBezTo>
                    <a:pt x="5778" y="29684"/>
                    <a:pt x="5868" y="29701"/>
                    <a:pt x="5843" y="29635"/>
                  </a:cubicBezTo>
                  <a:cubicBezTo>
                    <a:pt x="5827" y="29569"/>
                    <a:pt x="5745" y="29553"/>
                    <a:pt x="5745" y="29463"/>
                  </a:cubicBezTo>
                  <a:cubicBezTo>
                    <a:pt x="5753" y="29372"/>
                    <a:pt x="5728" y="29249"/>
                    <a:pt x="5794" y="29216"/>
                  </a:cubicBezTo>
                  <a:cubicBezTo>
                    <a:pt x="5860" y="29184"/>
                    <a:pt x="5770" y="29348"/>
                    <a:pt x="5852" y="29323"/>
                  </a:cubicBezTo>
                  <a:cubicBezTo>
                    <a:pt x="5934" y="29299"/>
                    <a:pt x="5893" y="29249"/>
                    <a:pt x="5983" y="29282"/>
                  </a:cubicBezTo>
                  <a:cubicBezTo>
                    <a:pt x="6065" y="29315"/>
                    <a:pt x="6049" y="29331"/>
                    <a:pt x="6139" y="29249"/>
                  </a:cubicBezTo>
                  <a:cubicBezTo>
                    <a:pt x="6229" y="29167"/>
                    <a:pt x="6139" y="29134"/>
                    <a:pt x="6270" y="29143"/>
                  </a:cubicBezTo>
                  <a:cubicBezTo>
                    <a:pt x="6401" y="29159"/>
                    <a:pt x="6401" y="29192"/>
                    <a:pt x="6508" y="29159"/>
                  </a:cubicBezTo>
                  <a:cubicBezTo>
                    <a:pt x="6607" y="29134"/>
                    <a:pt x="6697" y="29151"/>
                    <a:pt x="6705" y="29077"/>
                  </a:cubicBezTo>
                  <a:cubicBezTo>
                    <a:pt x="6721" y="29011"/>
                    <a:pt x="6401" y="29069"/>
                    <a:pt x="6287" y="29052"/>
                  </a:cubicBezTo>
                  <a:cubicBezTo>
                    <a:pt x="6172" y="29036"/>
                    <a:pt x="6065" y="29085"/>
                    <a:pt x="6073" y="29020"/>
                  </a:cubicBezTo>
                  <a:cubicBezTo>
                    <a:pt x="6090" y="28946"/>
                    <a:pt x="6090" y="28905"/>
                    <a:pt x="6024" y="28921"/>
                  </a:cubicBezTo>
                  <a:cubicBezTo>
                    <a:pt x="5966" y="28946"/>
                    <a:pt x="5909" y="29011"/>
                    <a:pt x="5827" y="28970"/>
                  </a:cubicBezTo>
                  <a:cubicBezTo>
                    <a:pt x="5753" y="28929"/>
                    <a:pt x="5687" y="28954"/>
                    <a:pt x="5786" y="28896"/>
                  </a:cubicBezTo>
                  <a:cubicBezTo>
                    <a:pt x="5893" y="28847"/>
                    <a:pt x="5934" y="28913"/>
                    <a:pt x="5983" y="28806"/>
                  </a:cubicBezTo>
                  <a:cubicBezTo>
                    <a:pt x="6024" y="28699"/>
                    <a:pt x="6098" y="28650"/>
                    <a:pt x="6032" y="28585"/>
                  </a:cubicBezTo>
                  <a:cubicBezTo>
                    <a:pt x="5975" y="28527"/>
                    <a:pt x="5868" y="28552"/>
                    <a:pt x="5966" y="28453"/>
                  </a:cubicBezTo>
                  <a:cubicBezTo>
                    <a:pt x="6057" y="28363"/>
                    <a:pt x="6065" y="28379"/>
                    <a:pt x="6065" y="28289"/>
                  </a:cubicBezTo>
                  <a:cubicBezTo>
                    <a:pt x="6065" y="28207"/>
                    <a:pt x="5991" y="28068"/>
                    <a:pt x="5909" y="28027"/>
                  </a:cubicBezTo>
                  <a:cubicBezTo>
                    <a:pt x="5835" y="27985"/>
                    <a:pt x="5614" y="27871"/>
                    <a:pt x="5564" y="27879"/>
                  </a:cubicBezTo>
                  <a:cubicBezTo>
                    <a:pt x="5515" y="27879"/>
                    <a:pt x="5343" y="27871"/>
                    <a:pt x="5417" y="27928"/>
                  </a:cubicBezTo>
                  <a:cubicBezTo>
                    <a:pt x="5490" y="27985"/>
                    <a:pt x="5564" y="28027"/>
                    <a:pt x="5687" y="28059"/>
                  </a:cubicBezTo>
                  <a:cubicBezTo>
                    <a:pt x="5819" y="28092"/>
                    <a:pt x="5901" y="28150"/>
                    <a:pt x="5876" y="28199"/>
                  </a:cubicBezTo>
                  <a:cubicBezTo>
                    <a:pt x="5843" y="28240"/>
                    <a:pt x="5761" y="28256"/>
                    <a:pt x="5696" y="28199"/>
                  </a:cubicBezTo>
                  <a:cubicBezTo>
                    <a:pt x="5630" y="28141"/>
                    <a:pt x="5458" y="28002"/>
                    <a:pt x="5441" y="28051"/>
                  </a:cubicBezTo>
                  <a:cubicBezTo>
                    <a:pt x="5425" y="28100"/>
                    <a:pt x="5515" y="28092"/>
                    <a:pt x="5507" y="28182"/>
                  </a:cubicBezTo>
                  <a:cubicBezTo>
                    <a:pt x="5507" y="28264"/>
                    <a:pt x="5433" y="28264"/>
                    <a:pt x="5474" y="28322"/>
                  </a:cubicBezTo>
                  <a:cubicBezTo>
                    <a:pt x="5515" y="28379"/>
                    <a:pt x="5540" y="28404"/>
                    <a:pt x="5507" y="28429"/>
                  </a:cubicBezTo>
                  <a:cubicBezTo>
                    <a:pt x="5474" y="28453"/>
                    <a:pt x="5408" y="28404"/>
                    <a:pt x="5384" y="28429"/>
                  </a:cubicBezTo>
                  <a:cubicBezTo>
                    <a:pt x="5351" y="28453"/>
                    <a:pt x="5252" y="28322"/>
                    <a:pt x="5252" y="28264"/>
                  </a:cubicBezTo>
                  <a:cubicBezTo>
                    <a:pt x="5252" y="28207"/>
                    <a:pt x="5367" y="28191"/>
                    <a:pt x="5318" y="28141"/>
                  </a:cubicBezTo>
                  <a:cubicBezTo>
                    <a:pt x="5269" y="28100"/>
                    <a:pt x="5203" y="28150"/>
                    <a:pt x="5228" y="28051"/>
                  </a:cubicBezTo>
                  <a:cubicBezTo>
                    <a:pt x="5244" y="27961"/>
                    <a:pt x="5285" y="27936"/>
                    <a:pt x="5244" y="27887"/>
                  </a:cubicBezTo>
                  <a:cubicBezTo>
                    <a:pt x="5203" y="27830"/>
                    <a:pt x="5097" y="27789"/>
                    <a:pt x="5138" y="27739"/>
                  </a:cubicBezTo>
                  <a:cubicBezTo>
                    <a:pt x="5179" y="27690"/>
                    <a:pt x="5195" y="27624"/>
                    <a:pt x="5179" y="27616"/>
                  </a:cubicBezTo>
                  <a:cubicBezTo>
                    <a:pt x="5162" y="27616"/>
                    <a:pt x="5064" y="27649"/>
                    <a:pt x="5031" y="27641"/>
                  </a:cubicBezTo>
                  <a:cubicBezTo>
                    <a:pt x="4998" y="27633"/>
                    <a:pt x="4982" y="27559"/>
                    <a:pt x="4941" y="27559"/>
                  </a:cubicBezTo>
                  <a:cubicBezTo>
                    <a:pt x="4900" y="27559"/>
                    <a:pt x="4850" y="27600"/>
                    <a:pt x="4834" y="27567"/>
                  </a:cubicBezTo>
                  <a:cubicBezTo>
                    <a:pt x="4818" y="27526"/>
                    <a:pt x="4809" y="27460"/>
                    <a:pt x="4842" y="27436"/>
                  </a:cubicBezTo>
                  <a:cubicBezTo>
                    <a:pt x="4867" y="27411"/>
                    <a:pt x="4900" y="27354"/>
                    <a:pt x="4941" y="27370"/>
                  </a:cubicBezTo>
                  <a:cubicBezTo>
                    <a:pt x="4990" y="27386"/>
                    <a:pt x="4998" y="27477"/>
                    <a:pt x="5047" y="27477"/>
                  </a:cubicBezTo>
                  <a:cubicBezTo>
                    <a:pt x="5097" y="27477"/>
                    <a:pt x="5113" y="27354"/>
                    <a:pt x="5138" y="27280"/>
                  </a:cubicBezTo>
                  <a:cubicBezTo>
                    <a:pt x="5162" y="27206"/>
                    <a:pt x="5187" y="27189"/>
                    <a:pt x="5244" y="27189"/>
                  </a:cubicBezTo>
                  <a:cubicBezTo>
                    <a:pt x="5302" y="27198"/>
                    <a:pt x="5335" y="27189"/>
                    <a:pt x="5318" y="27157"/>
                  </a:cubicBezTo>
                  <a:cubicBezTo>
                    <a:pt x="5302" y="27132"/>
                    <a:pt x="5203" y="27124"/>
                    <a:pt x="5220" y="27058"/>
                  </a:cubicBezTo>
                  <a:cubicBezTo>
                    <a:pt x="5244" y="26992"/>
                    <a:pt x="5326" y="26935"/>
                    <a:pt x="5277" y="26910"/>
                  </a:cubicBezTo>
                  <a:cubicBezTo>
                    <a:pt x="5228" y="26886"/>
                    <a:pt x="5080" y="27001"/>
                    <a:pt x="5064" y="27042"/>
                  </a:cubicBezTo>
                  <a:cubicBezTo>
                    <a:pt x="5047" y="27075"/>
                    <a:pt x="5039" y="27124"/>
                    <a:pt x="5039" y="27181"/>
                  </a:cubicBezTo>
                  <a:cubicBezTo>
                    <a:pt x="5031" y="27230"/>
                    <a:pt x="4965" y="27280"/>
                    <a:pt x="4916" y="27255"/>
                  </a:cubicBezTo>
                  <a:cubicBezTo>
                    <a:pt x="4875" y="27230"/>
                    <a:pt x="4859" y="27222"/>
                    <a:pt x="4842" y="27157"/>
                  </a:cubicBezTo>
                  <a:cubicBezTo>
                    <a:pt x="4834" y="27099"/>
                    <a:pt x="4875" y="27050"/>
                    <a:pt x="4891" y="27050"/>
                  </a:cubicBezTo>
                  <a:cubicBezTo>
                    <a:pt x="4916" y="27050"/>
                    <a:pt x="4973" y="27083"/>
                    <a:pt x="4973" y="27042"/>
                  </a:cubicBezTo>
                  <a:cubicBezTo>
                    <a:pt x="4973" y="27009"/>
                    <a:pt x="4924" y="26976"/>
                    <a:pt x="4908" y="26935"/>
                  </a:cubicBezTo>
                  <a:cubicBezTo>
                    <a:pt x="4891" y="26886"/>
                    <a:pt x="4908" y="26853"/>
                    <a:pt x="4875" y="26869"/>
                  </a:cubicBezTo>
                  <a:cubicBezTo>
                    <a:pt x="4834" y="26878"/>
                    <a:pt x="4793" y="26951"/>
                    <a:pt x="4727" y="26910"/>
                  </a:cubicBezTo>
                  <a:cubicBezTo>
                    <a:pt x="4670" y="26861"/>
                    <a:pt x="4465" y="26812"/>
                    <a:pt x="4522" y="26738"/>
                  </a:cubicBezTo>
                  <a:cubicBezTo>
                    <a:pt x="4571" y="26664"/>
                    <a:pt x="4604" y="26590"/>
                    <a:pt x="4645" y="26648"/>
                  </a:cubicBezTo>
                  <a:cubicBezTo>
                    <a:pt x="4686" y="26697"/>
                    <a:pt x="4760" y="26853"/>
                    <a:pt x="4801" y="26837"/>
                  </a:cubicBezTo>
                  <a:cubicBezTo>
                    <a:pt x="4842" y="26820"/>
                    <a:pt x="4859" y="26795"/>
                    <a:pt x="4900" y="26787"/>
                  </a:cubicBezTo>
                  <a:cubicBezTo>
                    <a:pt x="4932" y="26779"/>
                    <a:pt x="5039" y="26828"/>
                    <a:pt x="5039" y="26787"/>
                  </a:cubicBezTo>
                  <a:cubicBezTo>
                    <a:pt x="5031" y="26746"/>
                    <a:pt x="4900" y="26738"/>
                    <a:pt x="4859" y="26705"/>
                  </a:cubicBezTo>
                  <a:cubicBezTo>
                    <a:pt x="4809" y="26664"/>
                    <a:pt x="4703" y="26615"/>
                    <a:pt x="4735" y="26558"/>
                  </a:cubicBezTo>
                  <a:cubicBezTo>
                    <a:pt x="4760" y="26500"/>
                    <a:pt x="4875" y="26582"/>
                    <a:pt x="4932" y="26599"/>
                  </a:cubicBezTo>
                  <a:cubicBezTo>
                    <a:pt x="4990" y="26607"/>
                    <a:pt x="5031" y="26631"/>
                    <a:pt x="5031" y="26590"/>
                  </a:cubicBezTo>
                  <a:cubicBezTo>
                    <a:pt x="5039" y="26541"/>
                    <a:pt x="4949" y="26533"/>
                    <a:pt x="4982" y="26500"/>
                  </a:cubicBezTo>
                  <a:cubicBezTo>
                    <a:pt x="5014" y="26459"/>
                    <a:pt x="5080" y="26451"/>
                    <a:pt x="5014" y="26426"/>
                  </a:cubicBezTo>
                  <a:cubicBezTo>
                    <a:pt x="4949" y="26410"/>
                    <a:pt x="4891" y="26459"/>
                    <a:pt x="4859" y="26451"/>
                  </a:cubicBezTo>
                  <a:cubicBezTo>
                    <a:pt x="4826" y="26443"/>
                    <a:pt x="4719" y="26410"/>
                    <a:pt x="4760" y="26377"/>
                  </a:cubicBezTo>
                  <a:cubicBezTo>
                    <a:pt x="4809" y="26344"/>
                    <a:pt x="4998" y="26344"/>
                    <a:pt x="4916" y="26303"/>
                  </a:cubicBezTo>
                  <a:cubicBezTo>
                    <a:pt x="4842" y="26254"/>
                    <a:pt x="4719" y="26320"/>
                    <a:pt x="4760" y="26246"/>
                  </a:cubicBezTo>
                  <a:cubicBezTo>
                    <a:pt x="4801" y="26164"/>
                    <a:pt x="4834" y="26155"/>
                    <a:pt x="4883" y="26147"/>
                  </a:cubicBezTo>
                  <a:cubicBezTo>
                    <a:pt x="4941" y="26147"/>
                    <a:pt x="4949" y="26155"/>
                    <a:pt x="4998" y="26196"/>
                  </a:cubicBezTo>
                  <a:cubicBezTo>
                    <a:pt x="5047" y="26246"/>
                    <a:pt x="5097" y="26270"/>
                    <a:pt x="5105" y="26229"/>
                  </a:cubicBezTo>
                  <a:cubicBezTo>
                    <a:pt x="5113" y="26196"/>
                    <a:pt x="5064" y="26114"/>
                    <a:pt x="5031" y="26090"/>
                  </a:cubicBezTo>
                  <a:cubicBezTo>
                    <a:pt x="5006" y="26065"/>
                    <a:pt x="4867" y="26098"/>
                    <a:pt x="4891" y="26032"/>
                  </a:cubicBezTo>
                  <a:cubicBezTo>
                    <a:pt x="4916" y="25967"/>
                    <a:pt x="4916" y="25893"/>
                    <a:pt x="4982" y="25909"/>
                  </a:cubicBezTo>
                  <a:cubicBezTo>
                    <a:pt x="5047" y="25917"/>
                    <a:pt x="5121" y="25958"/>
                    <a:pt x="5080" y="25885"/>
                  </a:cubicBezTo>
                  <a:cubicBezTo>
                    <a:pt x="5031" y="25819"/>
                    <a:pt x="4990" y="25860"/>
                    <a:pt x="4998" y="25794"/>
                  </a:cubicBezTo>
                  <a:cubicBezTo>
                    <a:pt x="4998" y="25729"/>
                    <a:pt x="4982" y="25704"/>
                    <a:pt x="5031" y="25679"/>
                  </a:cubicBezTo>
                  <a:cubicBezTo>
                    <a:pt x="5072" y="25655"/>
                    <a:pt x="5113" y="25622"/>
                    <a:pt x="5080" y="25606"/>
                  </a:cubicBezTo>
                  <a:cubicBezTo>
                    <a:pt x="5056" y="25581"/>
                    <a:pt x="4900" y="25564"/>
                    <a:pt x="4867" y="25597"/>
                  </a:cubicBezTo>
                  <a:cubicBezTo>
                    <a:pt x="4842" y="25630"/>
                    <a:pt x="4850" y="25819"/>
                    <a:pt x="4842" y="25868"/>
                  </a:cubicBezTo>
                  <a:cubicBezTo>
                    <a:pt x="4834" y="25917"/>
                    <a:pt x="4785" y="26065"/>
                    <a:pt x="4752" y="26040"/>
                  </a:cubicBezTo>
                  <a:cubicBezTo>
                    <a:pt x="4711" y="26024"/>
                    <a:pt x="4662" y="25975"/>
                    <a:pt x="4662" y="25917"/>
                  </a:cubicBezTo>
                  <a:cubicBezTo>
                    <a:pt x="4662" y="25860"/>
                    <a:pt x="4653" y="25647"/>
                    <a:pt x="4653" y="25556"/>
                  </a:cubicBezTo>
                  <a:cubicBezTo>
                    <a:pt x="4653" y="25474"/>
                    <a:pt x="4604" y="25441"/>
                    <a:pt x="4653" y="25425"/>
                  </a:cubicBezTo>
                  <a:cubicBezTo>
                    <a:pt x="4703" y="25409"/>
                    <a:pt x="4752" y="25425"/>
                    <a:pt x="4826" y="25409"/>
                  </a:cubicBezTo>
                  <a:cubicBezTo>
                    <a:pt x="4891" y="25384"/>
                    <a:pt x="4949" y="25359"/>
                    <a:pt x="4908" y="25351"/>
                  </a:cubicBezTo>
                  <a:cubicBezTo>
                    <a:pt x="4867" y="25343"/>
                    <a:pt x="4760" y="25384"/>
                    <a:pt x="4744" y="25335"/>
                  </a:cubicBezTo>
                  <a:cubicBezTo>
                    <a:pt x="4727" y="25285"/>
                    <a:pt x="4694" y="25269"/>
                    <a:pt x="4719" y="25228"/>
                  </a:cubicBezTo>
                  <a:cubicBezTo>
                    <a:pt x="4735" y="25187"/>
                    <a:pt x="4744" y="25179"/>
                    <a:pt x="4801" y="25179"/>
                  </a:cubicBezTo>
                  <a:cubicBezTo>
                    <a:pt x="4859" y="25179"/>
                    <a:pt x="4867" y="25269"/>
                    <a:pt x="4932" y="25253"/>
                  </a:cubicBezTo>
                  <a:cubicBezTo>
                    <a:pt x="4998" y="25236"/>
                    <a:pt x="5006" y="25146"/>
                    <a:pt x="4998" y="25105"/>
                  </a:cubicBezTo>
                  <a:cubicBezTo>
                    <a:pt x="4990" y="25056"/>
                    <a:pt x="4949" y="25080"/>
                    <a:pt x="4916" y="25031"/>
                  </a:cubicBezTo>
                  <a:cubicBezTo>
                    <a:pt x="4891" y="24990"/>
                    <a:pt x="4916" y="24933"/>
                    <a:pt x="4859" y="24941"/>
                  </a:cubicBezTo>
                  <a:cubicBezTo>
                    <a:pt x="4801" y="24941"/>
                    <a:pt x="4793" y="24998"/>
                    <a:pt x="4752" y="24949"/>
                  </a:cubicBezTo>
                  <a:cubicBezTo>
                    <a:pt x="4711" y="24900"/>
                    <a:pt x="4604" y="24801"/>
                    <a:pt x="4612" y="24760"/>
                  </a:cubicBezTo>
                  <a:cubicBezTo>
                    <a:pt x="4621" y="24719"/>
                    <a:pt x="4662" y="24768"/>
                    <a:pt x="4694" y="24801"/>
                  </a:cubicBezTo>
                  <a:cubicBezTo>
                    <a:pt x="4735" y="24826"/>
                    <a:pt x="4777" y="24867"/>
                    <a:pt x="4785" y="24826"/>
                  </a:cubicBezTo>
                  <a:cubicBezTo>
                    <a:pt x="4793" y="24793"/>
                    <a:pt x="4735" y="24736"/>
                    <a:pt x="4818" y="24736"/>
                  </a:cubicBezTo>
                  <a:cubicBezTo>
                    <a:pt x="4908" y="24736"/>
                    <a:pt x="4941" y="24703"/>
                    <a:pt x="4973" y="24752"/>
                  </a:cubicBezTo>
                  <a:cubicBezTo>
                    <a:pt x="5006" y="24793"/>
                    <a:pt x="5056" y="24834"/>
                    <a:pt x="5088" y="24818"/>
                  </a:cubicBezTo>
                  <a:cubicBezTo>
                    <a:pt x="5121" y="24793"/>
                    <a:pt x="5121" y="24777"/>
                    <a:pt x="5154" y="24826"/>
                  </a:cubicBezTo>
                  <a:cubicBezTo>
                    <a:pt x="5195" y="24883"/>
                    <a:pt x="5211" y="24990"/>
                    <a:pt x="5252" y="24933"/>
                  </a:cubicBezTo>
                  <a:cubicBezTo>
                    <a:pt x="5285" y="24883"/>
                    <a:pt x="5236" y="24818"/>
                    <a:pt x="5310" y="24867"/>
                  </a:cubicBezTo>
                  <a:cubicBezTo>
                    <a:pt x="5376" y="24916"/>
                    <a:pt x="5384" y="24974"/>
                    <a:pt x="5433" y="24900"/>
                  </a:cubicBezTo>
                  <a:cubicBezTo>
                    <a:pt x="5474" y="24826"/>
                    <a:pt x="5556" y="24752"/>
                    <a:pt x="5490" y="24760"/>
                  </a:cubicBezTo>
                  <a:cubicBezTo>
                    <a:pt x="5425" y="24768"/>
                    <a:pt x="5359" y="24801"/>
                    <a:pt x="5318" y="24768"/>
                  </a:cubicBezTo>
                  <a:cubicBezTo>
                    <a:pt x="5277" y="24744"/>
                    <a:pt x="5187" y="24686"/>
                    <a:pt x="5220" y="24670"/>
                  </a:cubicBezTo>
                  <a:cubicBezTo>
                    <a:pt x="5252" y="24654"/>
                    <a:pt x="5285" y="24695"/>
                    <a:pt x="5351" y="24678"/>
                  </a:cubicBezTo>
                  <a:cubicBezTo>
                    <a:pt x="5425" y="24654"/>
                    <a:pt x="5458" y="24637"/>
                    <a:pt x="5425" y="24613"/>
                  </a:cubicBezTo>
                  <a:cubicBezTo>
                    <a:pt x="5392" y="24596"/>
                    <a:pt x="5310" y="24621"/>
                    <a:pt x="5252" y="24571"/>
                  </a:cubicBezTo>
                  <a:cubicBezTo>
                    <a:pt x="5195" y="24514"/>
                    <a:pt x="5162" y="24530"/>
                    <a:pt x="5179" y="24457"/>
                  </a:cubicBezTo>
                  <a:cubicBezTo>
                    <a:pt x="5195" y="24383"/>
                    <a:pt x="5203" y="24243"/>
                    <a:pt x="5179" y="24276"/>
                  </a:cubicBezTo>
                  <a:cubicBezTo>
                    <a:pt x="5154" y="24309"/>
                    <a:pt x="5105" y="24440"/>
                    <a:pt x="5047" y="24465"/>
                  </a:cubicBezTo>
                  <a:cubicBezTo>
                    <a:pt x="4998" y="24489"/>
                    <a:pt x="4834" y="24539"/>
                    <a:pt x="4826" y="24481"/>
                  </a:cubicBezTo>
                  <a:cubicBezTo>
                    <a:pt x="4809" y="24416"/>
                    <a:pt x="4990" y="24375"/>
                    <a:pt x="4908" y="24333"/>
                  </a:cubicBezTo>
                  <a:cubicBezTo>
                    <a:pt x="4826" y="24292"/>
                    <a:pt x="4727" y="24317"/>
                    <a:pt x="4686" y="24284"/>
                  </a:cubicBezTo>
                  <a:cubicBezTo>
                    <a:pt x="4645" y="24243"/>
                    <a:pt x="4465" y="24260"/>
                    <a:pt x="4580" y="24153"/>
                  </a:cubicBezTo>
                  <a:cubicBezTo>
                    <a:pt x="4694" y="24054"/>
                    <a:pt x="4752" y="23899"/>
                    <a:pt x="4793" y="23997"/>
                  </a:cubicBezTo>
                  <a:cubicBezTo>
                    <a:pt x="4834" y="24087"/>
                    <a:pt x="4891" y="24128"/>
                    <a:pt x="4908" y="24095"/>
                  </a:cubicBezTo>
                  <a:cubicBezTo>
                    <a:pt x="4932" y="24054"/>
                    <a:pt x="4900" y="24038"/>
                    <a:pt x="4965" y="24005"/>
                  </a:cubicBezTo>
                  <a:cubicBezTo>
                    <a:pt x="5031" y="23972"/>
                    <a:pt x="5056" y="23841"/>
                    <a:pt x="4982" y="23800"/>
                  </a:cubicBezTo>
                  <a:cubicBezTo>
                    <a:pt x="4916" y="23767"/>
                    <a:pt x="4834" y="23792"/>
                    <a:pt x="4809" y="23718"/>
                  </a:cubicBezTo>
                  <a:cubicBezTo>
                    <a:pt x="4785" y="23644"/>
                    <a:pt x="4744" y="23529"/>
                    <a:pt x="4694" y="23521"/>
                  </a:cubicBezTo>
                  <a:cubicBezTo>
                    <a:pt x="4645" y="23513"/>
                    <a:pt x="4489" y="23496"/>
                    <a:pt x="4481" y="23521"/>
                  </a:cubicBezTo>
                  <a:cubicBezTo>
                    <a:pt x="4473" y="23554"/>
                    <a:pt x="4596" y="23595"/>
                    <a:pt x="4580" y="23628"/>
                  </a:cubicBezTo>
                  <a:cubicBezTo>
                    <a:pt x="4555" y="23661"/>
                    <a:pt x="4432" y="23661"/>
                    <a:pt x="4391" y="23628"/>
                  </a:cubicBezTo>
                  <a:cubicBezTo>
                    <a:pt x="4350" y="23603"/>
                    <a:pt x="4301" y="23611"/>
                    <a:pt x="4243" y="23537"/>
                  </a:cubicBezTo>
                  <a:cubicBezTo>
                    <a:pt x="4194" y="23464"/>
                    <a:pt x="4202" y="23349"/>
                    <a:pt x="4169" y="23340"/>
                  </a:cubicBezTo>
                  <a:cubicBezTo>
                    <a:pt x="4145" y="23332"/>
                    <a:pt x="4054" y="23365"/>
                    <a:pt x="4005" y="23382"/>
                  </a:cubicBezTo>
                  <a:cubicBezTo>
                    <a:pt x="3948" y="23406"/>
                    <a:pt x="3898" y="23414"/>
                    <a:pt x="3866" y="23447"/>
                  </a:cubicBezTo>
                  <a:cubicBezTo>
                    <a:pt x="3825" y="23488"/>
                    <a:pt x="3710" y="23562"/>
                    <a:pt x="3718" y="23505"/>
                  </a:cubicBezTo>
                  <a:cubicBezTo>
                    <a:pt x="3726" y="23455"/>
                    <a:pt x="3825" y="23340"/>
                    <a:pt x="3874" y="23299"/>
                  </a:cubicBezTo>
                  <a:cubicBezTo>
                    <a:pt x="3931" y="23267"/>
                    <a:pt x="4013" y="23201"/>
                    <a:pt x="4054" y="23193"/>
                  </a:cubicBezTo>
                  <a:cubicBezTo>
                    <a:pt x="4095" y="23193"/>
                    <a:pt x="4161" y="23217"/>
                    <a:pt x="4186" y="23185"/>
                  </a:cubicBezTo>
                  <a:cubicBezTo>
                    <a:pt x="4202" y="23152"/>
                    <a:pt x="4136" y="23135"/>
                    <a:pt x="4202" y="23094"/>
                  </a:cubicBezTo>
                  <a:cubicBezTo>
                    <a:pt x="4268" y="23053"/>
                    <a:pt x="4301" y="23086"/>
                    <a:pt x="4342" y="23045"/>
                  </a:cubicBezTo>
                  <a:cubicBezTo>
                    <a:pt x="4391" y="23004"/>
                    <a:pt x="4407" y="22979"/>
                    <a:pt x="4399" y="22914"/>
                  </a:cubicBezTo>
                  <a:cubicBezTo>
                    <a:pt x="4399" y="22848"/>
                    <a:pt x="4366" y="22799"/>
                    <a:pt x="4432" y="22766"/>
                  </a:cubicBezTo>
                  <a:cubicBezTo>
                    <a:pt x="4489" y="22733"/>
                    <a:pt x="4530" y="22750"/>
                    <a:pt x="4530" y="22799"/>
                  </a:cubicBezTo>
                  <a:cubicBezTo>
                    <a:pt x="4539" y="22848"/>
                    <a:pt x="4563" y="22906"/>
                    <a:pt x="4588" y="22873"/>
                  </a:cubicBezTo>
                  <a:cubicBezTo>
                    <a:pt x="4621" y="22832"/>
                    <a:pt x="4604" y="22766"/>
                    <a:pt x="4662" y="22741"/>
                  </a:cubicBezTo>
                  <a:cubicBezTo>
                    <a:pt x="4727" y="22725"/>
                    <a:pt x="4801" y="22684"/>
                    <a:pt x="4826" y="22741"/>
                  </a:cubicBezTo>
                  <a:cubicBezTo>
                    <a:pt x="4842" y="22791"/>
                    <a:pt x="4891" y="22856"/>
                    <a:pt x="4842" y="22922"/>
                  </a:cubicBezTo>
                  <a:cubicBezTo>
                    <a:pt x="4801" y="22996"/>
                    <a:pt x="4809" y="23029"/>
                    <a:pt x="4744" y="23029"/>
                  </a:cubicBezTo>
                  <a:cubicBezTo>
                    <a:pt x="4678" y="23029"/>
                    <a:pt x="4612" y="22963"/>
                    <a:pt x="4588" y="22996"/>
                  </a:cubicBezTo>
                  <a:cubicBezTo>
                    <a:pt x="4555" y="23029"/>
                    <a:pt x="4514" y="23070"/>
                    <a:pt x="4596" y="23102"/>
                  </a:cubicBezTo>
                  <a:cubicBezTo>
                    <a:pt x="4670" y="23135"/>
                    <a:pt x="4727" y="23135"/>
                    <a:pt x="4777" y="23119"/>
                  </a:cubicBezTo>
                  <a:cubicBezTo>
                    <a:pt x="4834" y="23111"/>
                    <a:pt x="4875" y="23119"/>
                    <a:pt x="4883" y="23160"/>
                  </a:cubicBezTo>
                  <a:cubicBezTo>
                    <a:pt x="4891" y="23193"/>
                    <a:pt x="4941" y="23152"/>
                    <a:pt x="4957" y="23201"/>
                  </a:cubicBezTo>
                  <a:cubicBezTo>
                    <a:pt x="4982" y="23250"/>
                    <a:pt x="4875" y="23332"/>
                    <a:pt x="4883" y="23365"/>
                  </a:cubicBezTo>
                  <a:cubicBezTo>
                    <a:pt x="4891" y="23406"/>
                    <a:pt x="4949" y="23431"/>
                    <a:pt x="4990" y="23431"/>
                  </a:cubicBezTo>
                  <a:cubicBezTo>
                    <a:pt x="5023" y="23423"/>
                    <a:pt x="5310" y="23209"/>
                    <a:pt x="5302" y="23152"/>
                  </a:cubicBezTo>
                  <a:cubicBezTo>
                    <a:pt x="5294" y="23086"/>
                    <a:pt x="5302" y="23045"/>
                    <a:pt x="5252" y="23045"/>
                  </a:cubicBezTo>
                  <a:cubicBezTo>
                    <a:pt x="5203" y="23037"/>
                    <a:pt x="5170" y="22979"/>
                    <a:pt x="5170" y="22938"/>
                  </a:cubicBezTo>
                  <a:cubicBezTo>
                    <a:pt x="5170" y="22889"/>
                    <a:pt x="5187" y="22873"/>
                    <a:pt x="5244" y="22799"/>
                  </a:cubicBezTo>
                  <a:cubicBezTo>
                    <a:pt x="5302" y="22725"/>
                    <a:pt x="5302" y="22692"/>
                    <a:pt x="5359" y="22659"/>
                  </a:cubicBezTo>
                  <a:cubicBezTo>
                    <a:pt x="5417" y="22635"/>
                    <a:pt x="5532" y="22659"/>
                    <a:pt x="5540" y="22610"/>
                  </a:cubicBezTo>
                  <a:cubicBezTo>
                    <a:pt x="5540" y="22553"/>
                    <a:pt x="5507" y="22503"/>
                    <a:pt x="5441" y="22512"/>
                  </a:cubicBezTo>
                  <a:cubicBezTo>
                    <a:pt x="5384" y="22512"/>
                    <a:pt x="5359" y="22594"/>
                    <a:pt x="5326" y="22528"/>
                  </a:cubicBezTo>
                  <a:cubicBezTo>
                    <a:pt x="5294" y="22471"/>
                    <a:pt x="5376" y="22364"/>
                    <a:pt x="5425" y="22331"/>
                  </a:cubicBezTo>
                  <a:cubicBezTo>
                    <a:pt x="5466" y="22290"/>
                    <a:pt x="5540" y="22323"/>
                    <a:pt x="5581" y="22356"/>
                  </a:cubicBezTo>
                  <a:cubicBezTo>
                    <a:pt x="5614" y="22380"/>
                    <a:pt x="5622" y="22413"/>
                    <a:pt x="5687" y="22405"/>
                  </a:cubicBezTo>
                  <a:cubicBezTo>
                    <a:pt x="5753" y="22389"/>
                    <a:pt x="5843" y="22389"/>
                    <a:pt x="5819" y="22331"/>
                  </a:cubicBezTo>
                  <a:cubicBezTo>
                    <a:pt x="5786" y="22282"/>
                    <a:pt x="5655" y="22233"/>
                    <a:pt x="5589" y="22216"/>
                  </a:cubicBezTo>
                  <a:cubicBezTo>
                    <a:pt x="5515" y="22208"/>
                    <a:pt x="5376" y="22233"/>
                    <a:pt x="5408" y="22175"/>
                  </a:cubicBezTo>
                  <a:cubicBezTo>
                    <a:pt x="5441" y="22126"/>
                    <a:pt x="5499" y="22126"/>
                    <a:pt x="5474" y="22093"/>
                  </a:cubicBezTo>
                  <a:cubicBezTo>
                    <a:pt x="5441" y="22052"/>
                    <a:pt x="5433" y="22003"/>
                    <a:pt x="5474" y="21986"/>
                  </a:cubicBezTo>
                  <a:cubicBezTo>
                    <a:pt x="5515" y="21962"/>
                    <a:pt x="5687" y="21888"/>
                    <a:pt x="5753" y="21855"/>
                  </a:cubicBezTo>
                  <a:cubicBezTo>
                    <a:pt x="5811" y="21822"/>
                    <a:pt x="5860" y="21798"/>
                    <a:pt x="5893" y="21732"/>
                  </a:cubicBezTo>
                  <a:cubicBezTo>
                    <a:pt x="5925" y="21675"/>
                    <a:pt x="6040" y="21560"/>
                    <a:pt x="5975" y="21502"/>
                  </a:cubicBezTo>
                  <a:cubicBezTo>
                    <a:pt x="5909" y="21445"/>
                    <a:pt x="5474" y="21297"/>
                    <a:pt x="5507" y="21240"/>
                  </a:cubicBezTo>
                  <a:cubicBezTo>
                    <a:pt x="5548" y="21190"/>
                    <a:pt x="5589" y="21125"/>
                    <a:pt x="5630" y="21075"/>
                  </a:cubicBezTo>
                  <a:cubicBezTo>
                    <a:pt x="5663" y="21026"/>
                    <a:pt x="5671" y="20969"/>
                    <a:pt x="5704" y="20952"/>
                  </a:cubicBezTo>
                  <a:cubicBezTo>
                    <a:pt x="5745" y="20944"/>
                    <a:pt x="5778" y="20969"/>
                    <a:pt x="5802" y="20920"/>
                  </a:cubicBezTo>
                  <a:cubicBezTo>
                    <a:pt x="5819" y="20870"/>
                    <a:pt x="5835" y="20862"/>
                    <a:pt x="5770" y="20788"/>
                  </a:cubicBezTo>
                  <a:cubicBezTo>
                    <a:pt x="5712" y="20714"/>
                    <a:pt x="5556" y="20632"/>
                    <a:pt x="5605" y="20583"/>
                  </a:cubicBezTo>
                  <a:cubicBezTo>
                    <a:pt x="5646" y="20534"/>
                    <a:pt x="5671" y="20435"/>
                    <a:pt x="5720" y="20361"/>
                  </a:cubicBezTo>
                  <a:cubicBezTo>
                    <a:pt x="5770" y="20288"/>
                    <a:pt x="5761" y="20255"/>
                    <a:pt x="5794" y="20263"/>
                  </a:cubicBezTo>
                  <a:cubicBezTo>
                    <a:pt x="5827" y="20279"/>
                    <a:pt x="5835" y="20370"/>
                    <a:pt x="5868" y="20288"/>
                  </a:cubicBezTo>
                  <a:cubicBezTo>
                    <a:pt x="5901" y="20206"/>
                    <a:pt x="5819" y="20050"/>
                    <a:pt x="5802" y="19984"/>
                  </a:cubicBezTo>
                  <a:cubicBezTo>
                    <a:pt x="5786" y="19918"/>
                    <a:pt x="5778" y="19869"/>
                    <a:pt x="5843" y="19836"/>
                  </a:cubicBezTo>
                  <a:cubicBezTo>
                    <a:pt x="5909" y="19812"/>
                    <a:pt x="5966" y="19894"/>
                    <a:pt x="5975" y="19853"/>
                  </a:cubicBezTo>
                  <a:cubicBezTo>
                    <a:pt x="5991" y="19812"/>
                    <a:pt x="5794" y="19672"/>
                    <a:pt x="5835" y="19615"/>
                  </a:cubicBezTo>
                  <a:cubicBezTo>
                    <a:pt x="5876" y="19565"/>
                    <a:pt x="5925" y="19516"/>
                    <a:pt x="5950" y="19549"/>
                  </a:cubicBezTo>
                  <a:cubicBezTo>
                    <a:pt x="5975" y="19582"/>
                    <a:pt x="6032" y="19762"/>
                    <a:pt x="6065" y="19738"/>
                  </a:cubicBezTo>
                  <a:cubicBezTo>
                    <a:pt x="6098" y="19705"/>
                    <a:pt x="6040" y="19565"/>
                    <a:pt x="6057" y="19475"/>
                  </a:cubicBezTo>
                  <a:cubicBezTo>
                    <a:pt x="6073" y="19393"/>
                    <a:pt x="6131" y="19295"/>
                    <a:pt x="6065" y="19286"/>
                  </a:cubicBezTo>
                  <a:cubicBezTo>
                    <a:pt x="6008" y="19278"/>
                    <a:pt x="5966" y="19393"/>
                    <a:pt x="5917" y="19352"/>
                  </a:cubicBezTo>
                  <a:cubicBezTo>
                    <a:pt x="5868" y="19303"/>
                    <a:pt x="5786" y="19295"/>
                    <a:pt x="5811" y="19262"/>
                  </a:cubicBezTo>
                  <a:cubicBezTo>
                    <a:pt x="5843" y="19221"/>
                    <a:pt x="5860" y="19155"/>
                    <a:pt x="5934" y="19139"/>
                  </a:cubicBezTo>
                  <a:cubicBezTo>
                    <a:pt x="6008" y="19122"/>
                    <a:pt x="6024" y="19155"/>
                    <a:pt x="6090" y="19106"/>
                  </a:cubicBezTo>
                  <a:cubicBezTo>
                    <a:pt x="6155" y="19065"/>
                    <a:pt x="6188" y="19057"/>
                    <a:pt x="6180" y="18975"/>
                  </a:cubicBezTo>
                  <a:cubicBezTo>
                    <a:pt x="6172" y="18901"/>
                    <a:pt x="6204" y="18786"/>
                    <a:pt x="6147" y="18753"/>
                  </a:cubicBezTo>
                  <a:cubicBezTo>
                    <a:pt x="6090" y="18720"/>
                    <a:pt x="6106" y="18909"/>
                    <a:pt x="6057" y="18958"/>
                  </a:cubicBezTo>
                  <a:cubicBezTo>
                    <a:pt x="6008" y="18999"/>
                    <a:pt x="5966" y="19024"/>
                    <a:pt x="5901" y="19016"/>
                  </a:cubicBezTo>
                  <a:cubicBezTo>
                    <a:pt x="5835" y="19016"/>
                    <a:pt x="5573" y="18892"/>
                    <a:pt x="5556" y="18925"/>
                  </a:cubicBezTo>
                  <a:cubicBezTo>
                    <a:pt x="5548" y="18958"/>
                    <a:pt x="5605" y="19007"/>
                    <a:pt x="5573" y="19048"/>
                  </a:cubicBezTo>
                  <a:cubicBezTo>
                    <a:pt x="5548" y="19081"/>
                    <a:pt x="5548" y="19122"/>
                    <a:pt x="5474" y="19114"/>
                  </a:cubicBezTo>
                  <a:cubicBezTo>
                    <a:pt x="5400" y="19114"/>
                    <a:pt x="5179" y="19163"/>
                    <a:pt x="5203" y="19089"/>
                  </a:cubicBezTo>
                  <a:cubicBezTo>
                    <a:pt x="5228" y="19016"/>
                    <a:pt x="5376" y="18925"/>
                    <a:pt x="5302" y="18917"/>
                  </a:cubicBezTo>
                  <a:cubicBezTo>
                    <a:pt x="5228" y="18909"/>
                    <a:pt x="5187" y="18966"/>
                    <a:pt x="5146" y="18950"/>
                  </a:cubicBezTo>
                  <a:cubicBezTo>
                    <a:pt x="5097" y="18942"/>
                    <a:pt x="5072" y="18933"/>
                    <a:pt x="5056" y="18892"/>
                  </a:cubicBezTo>
                  <a:cubicBezTo>
                    <a:pt x="5047" y="18843"/>
                    <a:pt x="5072" y="18753"/>
                    <a:pt x="5039" y="18679"/>
                  </a:cubicBezTo>
                  <a:cubicBezTo>
                    <a:pt x="5006" y="18597"/>
                    <a:pt x="4941" y="18507"/>
                    <a:pt x="4965" y="18425"/>
                  </a:cubicBezTo>
                  <a:cubicBezTo>
                    <a:pt x="4998" y="18343"/>
                    <a:pt x="5072" y="18244"/>
                    <a:pt x="5080" y="18137"/>
                  </a:cubicBezTo>
                  <a:cubicBezTo>
                    <a:pt x="5088" y="18023"/>
                    <a:pt x="5129" y="17883"/>
                    <a:pt x="5146" y="17768"/>
                  </a:cubicBezTo>
                  <a:cubicBezTo>
                    <a:pt x="5154" y="17645"/>
                    <a:pt x="5170" y="17579"/>
                    <a:pt x="5236" y="17547"/>
                  </a:cubicBezTo>
                  <a:cubicBezTo>
                    <a:pt x="5310" y="17514"/>
                    <a:pt x="5318" y="17497"/>
                    <a:pt x="5335" y="17506"/>
                  </a:cubicBezTo>
                  <a:cubicBezTo>
                    <a:pt x="5351" y="17506"/>
                    <a:pt x="5335" y="17620"/>
                    <a:pt x="5384" y="17604"/>
                  </a:cubicBezTo>
                  <a:cubicBezTo>
                    <a:pt x="5425" y="17596"/>
                    <a:pt x="5466" y="17547"/>
                    <a:pt x="5466" y="17473"/>
                  </a:cubicBezTo>
                  <a:cubicBezTo>
                    <a:pt x="5458" y="17407"/>
                    <a:pt x="5433" y="17341"/>
                    <a:pt x="5449" y="17292"/>
                  </a:cubicBezTo>
                  <a:cubicBezTo>
                    <a:pt x="5466" y="17243"/>
                    <a:pt x="5499" y="17251"/>
                    <a:pt x="5474" y="17079"/>
                  </a:cubicBezTo>
                  <a:cubicBezTo>
                    <a:pt x="5449" y="16906"/>
                    <a:pt x="5441" y="16882"/>
                    <a:pt x="5400" y="16751"/>
                  </a:cubicBezTo>
                  <a:cubicBezTo>
                    <a:pt x="5359" y="16611"/>
                    <a:pt x="5384" y="16578"/>
                    <a:pt x="5367" y="16488"/>
                  </a:cubicBezTo>
                  <a:cubicBezTo>
                    <a:pt x="5351" y="16389"/>
                    <a:pt x="5310" y="16422"/>
                    <a:pt x="5310" y="16340"/>
                  </a:cubicBezTo>
                  <a:cubicBezTo>
                    <a:pt x="5310" y="16258"/>
                    <a:pt x="5326" y="16028"/>
                    <a:pt x="5318" y="15938"/>
                  </a:cubicBezTo>
                  <a:cubicBezTo>
                    <a:pt x="5302" y="15856"/>
                    <a:pt x="5302" y="15840"/>
                    <a:pt x="5269" y="15790"/>
                  </a:cubicBezTo>
                  <a:cubicBezTo>
                    <a:pt x="5236" y="15749"/>
                    <a:pt x="5162" y="15749"/>
                    <a:pt x="5187" y="15643"/>
                  </a:cubicBezTo>
                  <a:cubicBezTo>
                    <a:pt x="5211" y="15528"/>
                    <a:pt x="5195" y="15388"/>
                    <a:pt x="5195" y="15339"/>
                  </a:cubicBezTo>
                  <a:cubicBezTo>
                    <a:pt x="5195" y="15290"/>
                    <a:pt x="5211" y="15265"/>
                    <a:pt x="5269" y="15249"/>
                  </a:cubicBezTo>
                  <a:cubicBezTo>
                    <a:pt x="5318" y="15232"/>
                    <a:pt x="5540" y="15306"/>
                    <a:pt x="5548" y="15249"/>
                  </a:cubicBezTo>
                  <a:cubicBezTo>
                    <a:pt x="5564" y="15191"/>
                    <a:pt x="5458" y="15019"/>
                    <a:pt x="5507" y="14970"/>
                  </a:cubicBezTo>
                  <a:cubicBezTo>
                    <a:pt x="5548" y="14920"/>
                    <a:pt x="5622" y="14953"/>
                    <a:pt x="5655" y="14888"/>
                  </a:cubicBezTo>
                  <a:cubicBezTo>
                    <a:pt x="5687" y="14830"/>
                    <a:pt x="5720" y="14428"/>
                    <a:pt x="5794" y="14354"/>
                  </a:cubicBezTo>
                  <a:cubicBezTo>
                    <a:pt x="5868" y="14272"/>
                    <a:pt x="5983" y="14223"/>
                    <a:pt x="5975" y="14157"/>
                  </a:cubicBezTo>
                  <a:cubicBezTo>
                    <a:pt x="5975" y="14083"/>
                    <a:pt x="5909" y="14067"/>
                    <a:pt x="5958" y="13960"/>
                  </a:cubicBezTo>
                  <a:cubicBezTo>
                    <a:pt x="5999" y="13854"/>
                    <a:pt x="6155" y="13706"/>
                    <a:pt x="6204" y="13566"/>
                  </a:cubicBezTo>
                  <a:cubicBezTo>
                    <a:pt x="6254" y="13435"/>
                    <a:pt x="6319" y="13222"/>
                    <a:pt x="6352" y="13041"/>
                  </a:cubicBezTo>
                  <a:cubicBezTo>
                    <a:pt x="6377" y="12869"/>
                    <a:pt x="6385" y="12778"/>
                    <a:pt x="6434" y="12672"/>
                  </a:cubicBezTo>
                  <a:cubicBezTo>
                    <a:pt x="6492" y="12557"/>
                    <a:pt x="6639" y="12491"/>
                    <a:pt x="6639" y="12401"/>
                  </a:cubicBezTo>
                  <a:cubicBezTo>
                    <a:pt x="6639" y="12319"/>
                    <a:pt x="6631" y="12122"/>
                    <a:pt x="6615" y="12073"/>
                  </a:cubicBezTo>
                  <a:cubicBezTo>
                    <a:pt x="6607" y="12015"/>
                    <a:pt x="6492" y="12015"/>
                    <a:pt x="6541" y="11925"/>
                  </a:cubicBezTo>
                  <a:cubicBezTo>
                    <a:pt x="6598" y="11835"/>
                    <a:pt x="6680" y="11777"/>
                    <a:pt x="6738" y="11671"/>
                  </a:cubicBezTo>
                  <a:cubicBezTo>
                    <a:pt x="6787" y="11556"/>
                    <a:pt x="6779" y="11375"/>
                    <a:pt x="6771" y="11326"/>
                  </a:cubicBezTo>
                  <a:cubicBezTo>
                    <a:pt x="6763" y="11277"/>
                    <a:pt x="6697" y="11277"/>
                    <a:pt x="6697" y="11154"/>
                  </a:cubicBezTo>
                  <a:cubicBezTo>
                    <a:pt x="6705" y="11039"/>
                    <a:pt x="6680" y="10875"/>
                    <a:pt x="6689" y="10817"/>
                  </a:cubicBezTo>
                  <a:cubicBezTo>
                    <a:pt x="6689" y="10760"/>
                    <a:pt x="6746" y="10579"/>
                    <a:pt x="6672" y="10374"/>
                  </a:cubicBezTo>
                  <a:cubicBezTo>
                    <a:pt x="6607" y="10177"/>
                    <a:pt x="6582" y="10013"/>
                    <a:pt x="6590" y="9931"/>
                  </a:cubicBezTo>
                  <a:cubicBezTo>
                    <a:pt x="6607" y="9849"/>
                    <a:pt x="6557" y="9783"/>
                    <a:pt x="6631" y="9734"/>
                  </a:cubicBezTo>
                  <a:cubicBezTo>
                    <a:pt x="6713" y="9685"/>
                    <a:pt x="6804" y="9685"/>
                    <a:pt x="6836" y="9586"/>
                  </a:cubicBezTo>
                  <a:cubicBezTo>
                    <a:pt x="6861" y="9496"/>
                    <a:pt x="6894" y="9471"/>
                    <a:pt x="6902" y="9389"/>
                  </a:cubicBezTo>
                  <a:cubicBezTo>
                    <a:pt x="6902" y="9307"/>
                    <a:pt x="6902" y="9012"/>
                    <a:pt x="6861" y="8962"/>
                  </a:cubicBezTo>
                  <a:cubicBezTo>
                    <a:pt x="6828" y="8913"/>
                    <a:pt x="6730" y="8921"/>
                    <a:pt x="6721" y="8823"/>
                  </a:cubicBezTo>
                  <a:cubicBezTo>
                    <a:pt x="6721" y="8724"/>
                    <a:pt x="6713" y="8651"/>
                    <a:pt x="6738" y="8593"/>
                  </a:cubicBezTo>
                  <a:cubicBezTo>
                    <a:pt x="6771" y="8527"/>
                    <a:pt x="6959" y="8306"/>
                    <a:pt x="6976" y="8191"/>
                  </a:cubicBezTo>
                  <a:cubicBezTo>
                    <a:pt x="6984" y="8084"/>
                    <a:pt x="6984" y="7945"/>
                    <a:pt x="7009" y="7887"/>
                  </a:cubicBezTo>
                  <a:cubicBezTo>
                    <a:pt x="7033" y="7830"/>
                    <a:pt x="7042" y="7830"/>
                    <a:pt x="7115" y="7740"/>
                  </a:cubicBezTo>
                  <a:cubicBezTo>
                    <a:pt x="7189" y="7649"/>
                    <a:pt x="7165" y="7690"/>
                    <a:pt x="7156" y="7575"/>
                  </a:cubicBezTo>
                  <a:cubicBezTo>
                    <a:pt x="7148" y="7452"/>
                    <a:pt x="7099" y="7362"/>
                    <a:pt x="7165" y="7239"/>
                  </a:cubicBezTo>
                  <a:cubicBezTo>
                    <a:pt x="7230" y="7116"/>
                    <a:pt x="7271" y="6985"/>
                    <a:pt x="7304" y="6845"/>
                  </a:cubicBezTo>
                  <a:cubicBezTo>
                    <a:pt x="7337" y="6706"/>
                    <a:pt x="7378" y="6500"/>
                    <a:pt x="7378" y="6402"/>
                  </a:cubicBezTo>
                  <a:cubicBezTo>
                    <a:pt x="7378" y="6303"/>
                    <a:pt x="7214" y="6271"/>
                    <a:pt x="7296" y="6172"/>
                  </a:cubicBezTo>
                  <a:cubicBezTo>
                    <a:pt x="7378" y="6065"/>
                    <a:pt x="7518" y="5934"/>
                    <a:pt x="7526" y="5868"/>
                  </a:cubicBezTo>
                  <a:cubicBezTo>
                    <a:pt x="7526" y="5803"/>
                    <a:pt x="7542" y="5581"/>
                    <a:pt x="7493" y="5524"/>
                  </a:cubicBezTo>
                  <a:cubicBezTo>
                    <a:pt x="7435" y="5475"/>
                    <a:pt x="7370" y="5442"/>
                    <a:pt x="7386" y="5351"/>
                  </a:cubicBezTo>
                  <a:cubicBezTo>
                    <a:pt x="7403" y="5269"/>
                    <a:pt x="7509" y="4974"/>
                    <a:pt x="7477" y="4826"/>
                  </a:cubicBezTo>
                  <a:cubicBezTo>
                    <a:pt x="7444" y="4687"/>
                    <a:pt x="7460" y="4465"/>
                    <a:pt x="7444" y="4424"/>
                  </a:cubicBezTo>
                  <a:cubicBezTo>
                    <a:pt x="7427" y="4383"/>
                    <a:pt x="7329" y="4440"/>
                    <a:pt x="7329" y="4367"/>
                  </a:cubicBezTo>
                  <a:cubicBezTo>
                    <a:pt x="7321" y="4285"/>
                    <a:pt x="7370" y="4170"/>
                    <a:pt x="7411" y="4120"/>
                  </a:cubicBezTo>
                  <a:cubicBezTo>
                    <a:pt x="7460" y="4071"/>
                    <a:pt x="7518" y="4153"/>
                    <a:pt x="7591" y="4038"/>
                  </a:cubicBezTo>
                  <a:cubicBezTo>
                    <a:pt x="7665" y="3923"/>
                    <a:pt x="7624" y="3653"/>
                    <a:pt x="7665" y="3415"/>
                  </a:cubicBezTo>
                  <a:cubicBezTo>
                    <a:pt x="7715" y="3185"/>
                    <a:pt x="7805" y="3054"/>
                    <a:pt x="7788" y="2816"/>
                  </a:cubicBezTo>
                  <a:cubicBezTo>
                    <a:pt x="7764" y="2578"/>
                    <a:pt x="7673" y="2093"/>
                    <a:pt x="7649" y="1790"/>
                  </a:cubicBezTo>
                  <a:cubicBezTo>
                    <a:pt x="7624" y="1486"/>
                    <a:pt x="7632" y="1182"/>
                    <a:pt x="7624" y="1051"/>
                  </a:cubicBezTo>
                  <a:cubicBezTo>
                    <a:pt x="7624" y="936"/>
                    <a:pt x="7575" y="698"/>
                    <a:pt x="7526" y="575"/>
                  </a:cubicBezTo>
                  <a:cubicBezTo>
                    <a:pt x="7682" y="526"/>
                    <a:pt x="7928" y="436"/>
                    <a:pt x="7953" y="411"/>
                  </a:cubicBezTo>
                  <a:cubicBezTo>
                    <a:pt x="7985" y="378"/>
                    <a:pt x="7985" y="255"/>
                    <a:pt x="7985" y="165"/>
                  </a:cubicBezTo>
                  <a:cubicBezTo>
                    <a:pt x="7985" y="116"/>
                    <a:pt x="7985" y="75"/>
                    <a:pt x="7985" y="66"/>
                  </a:cubicBezTo>
                  <a:cubicBezTo>
                    <a:pt x="7985" y="58"/>
                    <a:pt x="8035" y="33"/>
                    <a:pt x="8084" y="17"/>
                  </a:cubicBezTo>
                  <a:cubicBezTo>
                    <a:pt x="8092" y="9"/>
                    <a:pt x="8100" y="1"/>
                    <a:pt x="8117" y="1"/>
                  </a:cubicBezTo>
                  <a:cubicBezTo>
                    <a:pt x="8158" y="58"/>
                    <a:pt x="8240" y="189"/>
                    <a:pt x="8248" y="263"/>
                  </a:cubicBezTo>
                  <a:cubicBezTo>
                    <a:pt x="8256" y="362"/>
                    <a:pt x="8322" y="362"/>
                    <a:pt x="8396" y="362"/>
                  </a:cubicBezTo>
                  <a:cubicBezTo>
                    <a:pt x="8428" y="362"/>
                    <a:pt x="8470" y="362"/>
                    <a:pt x="8486" y="370"/>
                  </a:cubicBezTo>
                  <a:cubicBezTo>
                    <a:pt x="8527" y="403"/>
                    <a:pt x="8519" y="624"/>
                    <a:pt x="8519" y="788"/>
                  </a:cubicBezTo>
                  <a:cubicBezTo>
                    <a:pt x="8519" y="854"/>
                    <a:pt x="8511" y="912"/>
                    <a:pt x="8519" y="953"/>
                  </a:cubicBezTo>
                  <a:cubicBezTo>
                    <a:pt x="8527" y="1059"/>
                    <a:pt x="8675" y="1166"/>
                    <a:pt x="8781" y="1248"/>
                  </a:cubicBezTo>
                  <a:cubicBezTo>
                    <a:pt x="8822" y="1281"/>
                    <a:pt x="8855" y="1306"/>
                    <a:pt x="8872" y="1322"/>
                  </a:cubicBezTo>
                  <a:cubicBezTo>
                    <a:pt x="8896" y="1347"/>
                    <a:pt x="8839" y="1420"/>
                    <a:pt x="8790" y="1478"/>
                  </a:cubicBezTo>
                  <a:cubicBezTo>
                    <a:pt x="8773" y="1494"/>
                    <a:pt x="8765" y="1511"/>
                    <a:pt x="8749" y="1527"/>
                  </a:cubicBezTo>
                  <a:cubicBezTo>
                    <a:pt x="8699" y="1601"/>
                    <a:pt x="8740" y="1634"/>
                    <a:pt x="8790" y="1675"/>
                  </a:cubicBezTo>
                  <a:lnTo>
                    <a:pt x="8790" y="1675"/>
                  </a:lnTo>
                  <a:cubicBezTo>
                    <a:pt x="8806" y="1691"/>
                    <a:pt x="8822" y="1699"/>
                    <a:pt x="8839" y="1716"/>
                  </a:cubicBezTo>
                  <a:cubicBezTo>
                    <a:pt x="8839" y="1716"/>
                    <a:pt x="8831" y="1716"/>
                    <a:pt x="8831" y="1724"/>
                  </a:cubicBezTo>
                  <a:cubicBezTo>
                    <a:pt x="8814" y="1732"/>
                    <a:pt x="8798" y="1740"/>
                    <a:pt x="8773" y="1749"/>
                  </a:cubicBezTo>
                  <a:lnTo>
                    <a:pt x="8773" y="1749"/>
                  </a:lnTo>
                  <a:cubicBezTo>
                    <a:pt x="8749" y="1765"/>
                    <a:pt x="8716" y="1773"/>
                    <a:pt x="8691" y="1798"/>
                  </a:cubicBezTo>
                  <a:cubicBezTo>
                    <a:pt x="8634" y="1847"/>
                    <a:pt x="8658" y="1946"/>
                    <a:pt x="8675" y="2019"/>
                  </a:cubicBezTo>
                  <a:cubicBezTo>
                    <a:pt x="8675" y="2036"/>
                    <a:pt x="8683" y="2052"/>
                    <a:pt x="8683" y="2061"/>
                  </a:cubicBezTo>
                  <a:lnTo>
                    <a:pt x="8683" y="2061"/>
                  </a:lnTo>
                  <a:cubicBezTo>
                    <a:pt x="8691" y="2118"/>
                    <a:pt x="8732" y="2143"/>
                    <a:pt x="8781" y="2175"/>
                  </a:cubicBezTo>
                  <a:cubicBezTo>
                    <a:pt x="8806" y="2184"/>
                    <a:pt x="8831" y="2208"/>
                    <a:pt x="8855" y="2225"/>
                  </a:cubicBezTo>
                  <a:lnTo>
                    <a:pt x="8855" y="2225"/>
                  </a:lnTo>
                  <a:cubicBezTo>
                    <a:pt x="8880" y="2249"/>
                    <a:pt x="8872" y="2274"/>
                    <a:pt x="8863" y="2307"/>
                  </a:cubicBezTo>
                  <a:cubicBezTo>
                    <a:pt x="8855" y="2348"/>
                    <a:pt x="8839" y="2397"/>
                    <a:pt x="8839" y="2471"/>
                  </a:cubicBezTo>
                  <a:cubicBezTo>
                    <a:pt x="8839" y="2594"/>
                    <a:pt x="8929" y="2660"/>
                    <a:pt x="8995" y="2709"/>
                  </a:cubicBezTo>
                  <a:cubicBezTo>
                    <a:pt x="9028" y="2725"/>
                    <a:pt x="9052" y="2750"/>
                    <a:pt x="9060" y="2766"/>
                  </a:cubicBezTo>
                  <a:lnTo>
                    <a:pt x="9060" y="2766"/>
                  </a:lnTo>
                  <a:cubicBezTo>
                    <a:pt x="9085" y="2791"/>
                    <a:pt x="9134" y="2963"/>
                    <a:pt x="9184" y="3144"/>
                  </a:cubicBezTo>
                  <a:cubicBezTo>
                    <a:pt x="9233" y="3308"/>
                    <a:pt x="9290" y="3488"/>
                    <a:pt x="9323" y="3571"/>
                  </a:cubicBezTo>
                  <a:cubicBezTo>
                    <a:pt x="9364" y="3661"/>
                    <a:pt x="9356" y="3702"/>
                    <a:pt x="9339" y="3743"/>
                  </a:cubicBezTo>
                  <a:cubicBezTo>
                    <a:pt x="9323" y="3776"/>
                    <a:pt x="9315" y="3817"/>
                    <a:pt x="9315" y="3874"/>
                  </a:cubicBezTo>
                  <a:cubicBezTo>
                    <a:pt x="9315" y="3989"/>
                    <a:pt x="9561" y="4014"/>
                    <a:pt x="9750" y="4038"/>
                  </a:cubicBezTo>
                  <a:cubicBezTo>
                    <a:pt x="9840" y="4047"/>
                    <a:pt x="9914" y="4030"/>
                    <a:pt x="9914" y="4047"/>
                  </a:cubicBezTo>
                  <a:cubicBezTo>
                    <a:pt x="9906" y="4063"/>
                    <a:pt x="9873" y="4194"/>
                    <a:pt x="9824" y="4334"/>
                  </a:cubicBezTo>
                  <a:cubicBezTo>
                    <a:pt x="9783" y="4490"/>
                    <a:pt x="9725" y="4662"/>
                    <a:pt x="9717" y="4728"/>
                  </a:cubicBezTo>
                  <a:cubicBezTo>
                    <a:pt x="9701" y="4785"/>
                    <a:pt x="9701" y="4785"/>
                    <a:pt x="9684" y="4793"/>
                  </a:cubicBezTo>
                  <a:cubicBezTo>
                    <a:pt x="9660" y="4802"/>
                    <a:pt x="9643" y="4810"/>
                    <a:pt x="9602" y="4834"/>
                  </a:cubicBezTo>
                  <a:cubicBezTo>
                    <a:pt x="9545" y="4867"/>
                    <a:pt x="9389" y="4933"/>
                    <a:pt x="9266" y="4990"/>
                  </a:cubicBezTo>
                  <a:cubicBezTo>
                    <a:pt x="9175" y="5023"/>
                    <a:pt x="9093" y="5056"/>
                    <a:pt x="9069" y="5072"/>
                  </a:cubicBezTo>
                  <a:lnTo>
                    <a:pt x="9069" y="5072"/>
                  </a:lnTo>
                  <a:cubicBezTo>
                    <a:pt x="9036" y="5097"/>
                    <a:pt x="8962" y="5171"/>
                    <a:pt x="8904" y="5245"/>
                  </a:cubicBezTo>
                  <a:cubicBezTo>
                    <a:pt x="8863" y="5294"/>
                    <a:pt x="8831" y="5360"/>
                    <a:pt x="8822" y="5401"/>
                  </a:cubicBezTo>
                  <a:cubicBezTo>
                    <a:pt x="8814" y="5466"/>
                    <a:pt x="8847" y="5507"/>
                    <a:pt x="8880" y="5540"/>
                  </a:cubicBezTo>
                  <a:cubicBezTo>
                    <a:pt x="8904" y="5565"/>
                    <a:pt x="8921" y="5598"/>
                    <a:pt x="8929" y="5630"/>
                  </a:cubicBezTo>
                  <a:cubicBezTo>
                    <a:pt x="8929" y="5663"/>
                    <a:pt x="8913" y="5680"/>
                    <a:pt x="8896" y="5696"/>
                  </a:cubicBezTo>
                  <a:cubicBezTo>
                    <a:pt x="8872" y="5713"/>
                    <a:pt x="8847" y="5729"/>
                    <a:pt x="8822" y="5770"/>
                  </a:cubicBezTo>
                  <a:cubicBezTo>
                    <a:pt x="8773" y="5844"/>
                    <a:pt x="8781" y="6246"/>
                    <a:pt x="8781" y="6509"/>
                  </a:cubicBezTo>
                  <a:cubicBezTo>
                    <a:pt x="8790" y="6623"/>
                    <a:pt x="8790" y="6714"/>
                    <a:pt x="8781" y="6722"/>
                  </a:cubicBezTo>
                  <a:cubicBezTo>
                    <a:pt x="8773" y="6779"/>
                    <a:pt x="8831" y="6837"/>
                    <a:pt x="8888" y="6894"/>
                  </a:cubicBezTo>
                  <a:lnTo>
                    <a:pt x="8888" y="6894"/>
                  </a:lnTo>
                  <a:cubicBezTo>
                    <a:pt x="8921" y="6927"/>
                    <a:pt x="8954" y="6960"/>
                    <a:pt x="8954" y="6968"/>
                  </a:cubicBezTo>
                  <a:cubicBezTo>
                    <a:pt x="8954" y="6985"/>
                    <a:pt x="8954" y="7001"/>
                    <a:pt x="8962" y="7017"/>
                  </a:cubicBezTo>
                  <a:cubicBezTo>
                    <a:pt x="8970" y="7050"/>
                    <a:pt x="8978" y="7091"/>
                    <a:pt x="8962" y="7116"/>
                  </a:cubicBezTo>
                  <a:cubicBezTo>
                    <a:pt x="8946" y="7140"/>
                    <a:pt x="8896" y="7157"/>
                    <a:pt x="8855" y="7165"/>
                  </a:cubicBezTo>
                  <a:cubicBezTo>
                    <a:pt x="8839" y="7173"/>
                    <a:pt x="8831" y="7173"/>
                    <a:pt x="8822" y="7173"/>
                  </a:cubicBezTo>
                  <a:cubicBezTo>
                    <a:pt x="8822" y="7182"/>
                    <a:pt x="8798" y="7173"/>
                    <a:pt x="8781" y="7173"/>
                  </a:cubicBezTo>
                  <a:lnTo>
                    <a:pt x="8781" y="7173"/>
                  </a:lnTo>
                  <a:cubicBezTo>
                    <a:pt x="8732" y="7165"/>
                    <a:pt x="8675" y="7157"/>
                    <a:pt x="8650" y="7198"/>
                  </a:cubicBezTo>
                  <a:cubicBezTo>
                    <a:pt x="8642" y="7214"/>
                    <a:pt x="8601" y="7288"/>
                    <a:pt x="8552" y="7387"/>
                  </a:cubicBezTo>
                  <a:cubicBezTo>
                    <a:pt x="8494" y="7493"/>
                    <a:pt x="8428" y="7625"/>
                    <a:pt x="8387" y="7699"/>
                  </a:cubicBezTo>
                  <a:cubicBezTo>
                    <a:pt x="8355" y="7748"/>
                    <a:pt x="8289" y="7830"/>
                    <a:pt x="8215" y="7912"/>
                  </a:cubicBezTo>
                  <a:cubicBezTo>
                    <a:pt x="8125" y="8019"/>
                    <a:pt x="8035" y="8117"/>
                    <a:pt x="8018" y="8183"/>
                  </a:cubicBezTo>
                  <a:cubicBezTo>
                    <a:pt x="8002" y="8232"/>
                    <a:pt x="7994" y="8273"/>
                    <a:pt x="7985" y="8306"/>
                  </a:cubicBezTo>
                  <a:cubicBezTo>
                    <a:pt x="7977" y="8347"/>
                    <a:pt x="7969" y="8388"/>
                    <a:pt x="7953" y="8445"/>
                  </a:cubicBezTo>
                  <a:cubicBezTo>
                    <a:pt x="7936" y="8503"/>
                    <a:pt x="7903" y="8593"/>
                    <a:pt x="7870" y="8667"/>
                  </a:cubicBezTo>
                  <a:cubicBezTo>
                    <a:pt x="7838" y="8757"/>
                    <a:pt x="7797" y="8831"/>
                    <a:pt x="7780" y="8856"/>
                  </a:cubicBezTo>
                  <a:cubicBezTo>
                    <a:pt x="7747" y="8897"/>
                    <a:pt x="7788" y="9020"/>
                    <a:pt x="7813" y="9126"/>
                  </a:cubicBezTo>
                  <a:cubicBezTo>
                    <a:pt x="7821" y="9168"/>
                    <a:pt x="7838" y="9209"/>
                    <a:pt x="7838" y="9225"/>
                  </a:cubicBezTo>
                  <a:cubicBezTo>
                    <a:pt x="7838" y="9258"/>
                    <a:pt x="7838" y="9307"/>
                    <a:pt x="7829" y="9348"/>
                  </a:cubicBezTo>
                  <a:cubicBezTo>
                    <a:pt x="7829" y="9381"/>
                    <a:pt x="7821" y="9414"/>
                    <a:pt x="7821" y="9438"/>
                  </a:cubicBezTo>
                  <a:cubicBezTo>
                    <a:pt x="7821" y="9471"/>
                    <a:pt x="7846" y="9496"/>
                    <a:pt x="7862" y="9520"/>
                  </a:cubicBezTo>
                  <a:lnTo>
                    <a:pt x="7862" y="9520"/>
                  </a:lnTo>
                  <a:cubicBezTo>
                    <a:pt x="7870" y="9537"/>
                    <a:pt x="7879" y="9553"/>
                    <a:pt x="7879" y="9553"/>
                  </a:cubicBezTo>
                  <a:cubicBezTo>
                    <a:pt x="7879" y="9570"/>
                    <a:pt x="7813" y="9611"/>
                    <a:pt x="7756" y="9652"/>
                  </a:cubicBezTo>
                  <a:cubicBezTo>
                    <a:pt x="7723" y="9676"/>
                    <a:pt x="7690" y="9701"/>
                    <a:pt x="7673" y="9717"/>
                  </a:cubicBezTo>
                  <a:cubicBezTo>
                    <a:pt x="7649" y="9742"/>
                    <a:pt x="7624" y="9840"/>
                    <a:pt x="7608" y="9923"/>
                  </a:cubicBezTo>
                  <a:cubicBezTo>
                    <a:pt x="7600" y="9964"/>
                    <a:pt x="7583" y="10005"/>
                    <a:pt x="7583" y="10021"/>
                  </a:cubicBezTo>
                  <a:cubicBezTo>
                    <a:pt x="7567" y="10054"/>
                    <a:pt x="7575" y="10103"/>
                    <a:pt x="7591" y="10144"/>
                  </a:cubicBezTo>
                  <a:cubicBezTo>
                    <a:pt x="7600" y="10193"/>
                    <a:pt x="7616" y="10234"/>
                    <a:pt x="7600" y="10259"/>
                  </a:cubicBezTo>
                  <a:lnTo>
                    <a:pt x="7600" y="10259"/>
                  </a:lnTo>
                  <a:cubicBezTo>
                    <a:pt x="7591" y="10275"/>
                    <a:pt x="7575" y="10275"/>
                    <a:pt x="7550" y="10275"/>
                  </a:cubicBezTo>
                  <a:cubicBezTo>
                    <a:pt x="7518" y="10284"/>
                    <a:pt x="7485" y="10284"/>
                    <a:pt x="7452" y="10316"/>
                  </a:cubicBezTo>
                  <a:cubicBezTo>
                    <a:pt x="7435" y="10341"/>
                    <a:pt x="7419" y="10382"/>
                    <a:pt x="7403" y="10423"/>
                  </a:cubicBezTo>
                  <a:lnTo>
                    <a:pt x="7403" y="10423"/>
                  </a:lnTo>
                  <a:cubicBezTo>
                    <a:pt x="7386" y="10472"/>
                    <a:pt x="7370" y="10530"/>
                    <a:pt x="7370" y="10554"/>
                  </a:cubicBezTo>
                  <a:cubicBezTo>
                    <a:pt x="7370" y="10604"/>
                    <a:pt x="7477" y="10768"/>
                    <a:pt x="7550" y="10883"/>
                  </a:cubicBezTo>
                  <a:cubicBezTo>
                    <a:pt x="7583" y="10940"/>
                    <a:pt x="7608" y="10981"/>
                    <a:pt x="7608" y="10981"/>
                  </a:cubicBezTo>
                  <a:cubicBezTo>
                    <a:pt x="7616" y="10989"/>
                    <a:pt x="7600" y="10989"/>
                    <a:pt x="7583" y="11006"/>
                  </a:cubicBezTo>
                  <a:cubicBezTo>
                    <a:pt x="7559" y="11030"/>
                    <a:pt x="7534" y="11055"/>
                    <a:pt x="7526" y="11080"/>
                  </a:cubicBezTo>
                  <a:cubicBezTo>
                    <a:pt x="7493" y="11129"/>
                    <a:pt x="7509" y="11162"/>
                    <a:pt x="7526" y="11195"/>
                  </a:cubicBezTo>
                  <a:lnTo>
                    <a:pt x="7526" y="11195"/>
                  </a:lnTo>
                  <a:cubicBezTo>
                    <a:pt x="7534" y="11195"/>
                    <a:pt x="7534" y="11203"/>
                    <a:pt x="7534" y="11211"/>
                  </a:cubicBezTo>
                  <a:lnTo>
                    <a:pt x="7534" y="11211"/>
                  </a:lnTo>
                  <a:cubicBezTo>
                    <a:pt x="7542" y="11227"/>
                    <a:pt x="7559" y="11252"/>
                    <a:pt x="7583" y="11277"/>
                  </a:cubicBezTo>
                  <a:cubicBezTo>
                    <a:pt x="7608" y="11301"/>
                    <a:pt x="7641" y="11334"/>
                    <a:pt x="7641" y="11342"/>
                  </a:cubicBezTo>
                  <a:cubicBezTo>
                    <a:pt x="7641" y="11359"/>
                    <a:pt x="7657" y="11408"/>
                    <a:pt x="7673" y="11465"/>
                  </a:cubicBezTo>
                  <a:cubicBezTo>
                    <a:pt x="7698" y="11547"/>
                    <a:pt x="7723" y="11638"/>
                    <a:pt x="7723" y="11654"/>
                  </a:cubicBezTo>
                  <a:cubicBezTo>
                    <a:pt x="7723" y="11671"/>
                    <a:pt x="7723" y="11695"/>
                    <a:pt x="7723" y="11728"/>
                  </a:cubicBezTo>
                  <a:cubicBezTo>
                    <a:pt x="7715" y="11777"/>
                    <a:pt x="7715" y="11835"/>
                    <a:pt x="7715" y="11868"/>
                  </a:cubicBezTo>
                  <a:cubicBezTo>
                    <a:pt x="7706" y="11909"/>
                    <a:pt x="7723" y="11950"/>
                    <a:pt x="7739" y="11982"/>
                  </a:cubicBezTo>
                  <a:cubicBezTo>
                    <a:pt x="7756" y="12015"/>
                    <a:pt x="7772" y="12048"/>
                    <a:pt x="7788" y="12073"/>
                  </a:cubicBezTo>
                  <a:cubicBezTo>
                    <a:pt x="7813" y="12097"/>
                    <a:pt x="7846" y="12106"/>
                    <a:pt x="7879" y="12122"/>
                  </a:cubicBezTo>
                  <a:cubicBezTo>
                    <a:pt x="7903" y="12122"/>
                    <a:pt x="7936" y="12130"/>
                    <a:pt x="7936" y="12147"/>
                  </a:cubicBezTo>
                  <a:cubicBezTo>
                    <a:pt x="7944" y="12179"/>
                    <a:pt x="7895" y="12368"/>
                    <a:pt x="7862" y="12483"/>
                  </a:cubicBezTo>
                  <a:cubicBezTo>
                    <a:pt x="7854" y="12532"/>
                    <a:pt x="7846" y="12573"/>
                    <a:pt x="7838" y="12582"/>
                  </a:cubicBezTo>
                  <a:cubicBezTo>
                    <a:pt x="7838" y="12614"/>
                    <a:pt x="7862" y="12672"/>
                    <a:pt x="7879" y="12729"/>
                  </a:cubicBezTo>
                  <a:cubicBezTo>
                    <a:pt x="7895" y="12770"/>
                    <a:pt x="7911" y="12811"/>
                    <a:pt x="7911" y="12820"/>
                  </a:cubicBezTo>
                  <a:cubicBezTo>
                    <a:pt x="7911" y="12820"/>
                    <a:pt x="7870" y="12820"/>
                    <a:pt x="7838" y="12828"/>
                  </a:cubicBezTo>
                  <a:cubicBezTo>
                    <a:pt x="7797" y="12836"/>
                    <a:pt x="7772" y="12836"/>
                    <a:pt x="7756" y="12852"/>
                  </a:cubicBezTo>
                  <a:cubicBezTo>
                    <a:pt x="7731" y="12861"/>
                    <a:pt x="7698" y="12967"/>
                    <a:pt x="7657" y="13090"/>
                  </a:cubicBezTo>
                  <a:cubicBezTo>
                    <a:pt x="7608" y="13230"/>
                    <a:pt x="7550" y="13386"/>
                    <a:pt x="7526" y="13427"/>
                  </a:cubicBezTo>
                  <a:cubicBezTo>
                    <a:pt x="7509" y="13443"/>
                    <a:pt x="7493" y="13468"/>
                    <a:pt x="7477" y="13484"/>
                  </a:cubicBezTo>
                  <a:cubicBezTo>
                    <a:pt x="7435" y="13542"/>
                    <a:pt x="7394" y="13591"/>
                    <a:pt x="7370" y="13657"/>
                  </a:cubicBezTo>
                  <a:cubicBezTo>
                    <a:pt x="7345" y="13730"/>
                    <a:pt x="7403" y="13804"/>
                    <a:pt x="7444" y="13862"/>
                  </a:cubicBezTo>
                  <a:lnTo>
                    <a:pt x="7444" y="13862"/>
                  </a:lnTo>
                  <a:cubicBezTo>
                    <a:pt x="7468" y="13895"/>
                    <a:pt x="7485" y="13919"/>
                    <a:pt x="7485" y="13927"/>
                  </a:cubicBezTo>
                  <a:cubicBezTo>
                    <a:pt x="7493" y="13952"/>
                    <a:pt x="7501" y="14051"/>
                    <a:pt x="7501" y="14149"/>
                  </a:cubicBezTo>
                  <a:cubicBezTo>
                    <a:pt x="7509" y="14247"/>
                    <a:pt x="7509" y="14346"/>
                    <a:pt x="7501" y="14379"/>
                  </a:cubicBezTo>
                  <a:cubicBezTo>
                    <a:pt x="7501" y="14395"/>
                    <a:pt x="7485" y="14395"/>
                    <a:pt x="7468" y="14395"/>
                  </a:cubicBezTo>
                  <a:cubicBezTo>
                    <a:pt x="7435" y="14387"/>
                    <a:pt x="7403" y="14387"/>
                    <a:pt x="7378" y="14412"/>
                  </a:cubicBezTo>
                  <a:cubicBezTo>
                    <a:pt x="7353" y="14444"/>
                    <a:pt x="7337" y="14485"/>
                    <a:pt x="7321" y="14526"/>
                  </a:cubicBezTo>
                  <a:cubicBezTo>
                    <a:pt x="7312" y="14551"/>
                    <a:pt x="7304" y="14576"/>
                    <a:pt x="7296" y="14592"/>
                  </a:cubicBezTo>
                  <a:cubicBezTo>
                    <a:pt x="7296" y="14592"/>
                    <a:pt x="7271" y="14592"/>
                    <a:pt x="7247" y="14592"/>
                  </a:cubicBezTo>
                  <a:lnTo>
                    <a:pt x="7247" y="14592"/>
                  </a:lnTo>
                  <a:cubicBezTo>
                    <a:pt x="7173" y="14592"/>
                    <a:pt x="7074" y="14592"/>
                    <a:pt x="7033" y="14691"/>
                  </a:cubicBezTo>
                  <a:cubicBezTo>
                    <a:pt x="7009" y="14764"/>
                    <a:pt x="6976" y="14888"/>
                    <a:pt x="6959" y="15011"/>
                  </a:cubicBezTo>
                  <a:cubicBezTo>
                    <a:pt x="6951" y="15109"/>
                    <a:pt x="6943" y="15216"/>
                    <a:pt x="6959" y="15306"/>
                  </a:cubicBezTo>
                  <a:cubicBezTo>
                    <a:pt x="6968" y="15364"/>
                    <a:pt x="6984" y="15470"/>
                    <a:pt x="7009" y="15602"/>
                  </a:cubicBezTo>
                  <a:cubicBezTo>
                    <a:pt x="7074" y="15913"/>
                    <a:pt x="7156" y="16357"/>
                    <a:pt x="7148" y="16480"/>
                  </a:cubicBezTo>
                  <a:cubicBezTo>
                    <a:pt x="7140" y="16562"/>
                    <a:pt x="7074" y="16570"/>
                    <a:pt x="7001" y="16578"/>
                  </a:cubicBezTo>
                  <a:cubicBezTo>
                    <a:pt x="6935" y="16586"/>
                    <a:pt x="6861" y="16603"/>
                    <a:pt x="6804" y="16652"/>
                  </a:cubicBezTo>
                  <a:cubicBezTo>
                    <a:pt x="6713" y="16742"/>
                    <a:pt x="6730" y="16931"/>
                    <a:pt x="6738" y="17071"/>
                  </a:cubicBezTo>
                  <a:cubicBezTo>
                    <a:pt x="6738" y="17136"/>
                    <a:pt x="6746" y="17194"/>
                    <a:pt x="6738" y="17218"/>
                  </a:cubicBezTo>
                  <a:cubicBezTo>
                    <a:pt x="6730" y="17235"/>
                    <a:pt x="6713" y="17235"/>
                    <a:pt x="6697" y="17235"/>
                  </a:cubicBezTo>
                  <a:cubicBezTo>
                    <a:pt x="6664" y="17243"/>
                    <a:pt x="6631" y="17251"/>
                    <a:pt x="6598" y="17300"/>
                  </a:cubicBezTo>
                  <a:cubicBezTo>
                    <a:pt x="6566" y="17366"/>
                    <a:pt x="6582" y="17497"/>
                    <a:pt x="6590" y="17588"/>
                  </a:cubicBezTo>
                  <a:cubicBezTo>
                    <a:pt x="6598" y="17620"/>
                    <a:pt x="6607" y="17653"/>
                    <a:pt x="6607" y="17670"/>
                  </a:cubicBezTo>
                  <a:cubicBezTo>
                    <a:pt x="6607" y="17670"/>
                    <a:pt x="6590" y="17670"/>
                    <a:pt x="6582" y="17670"/>
                  </a:cubicBezTo>
                  <a:cubicBezTo>
                    <a:pt x="6549" y="17678"/>
                    <a:pt x="6508" y="17678"/>
                    <a:pt x="6475" y="17711"/>
                  </a:cubicBezTo>
                  <a:cubicBezTo>
                    <a:pt x="6426" y="17760"/>
                    <a:pt x="6467" y="17817"/>
                    <a:pt x="6516" y="17875"/>
                  </a:cubicBezTo>
                  <a:cubicBezTo>
                    <a:pt x="6541" y="17899"/>
                    <a:pt x="6566" y="17932"/>
                    <a:pt x="6566" y="17949"/>
                  </a:cubicBezTo>
                  <a:cubicBezTo>
                    <a:pt x="6574" y="17965"/>
                    <a:pt x="6541" y="17998"/>
                    <a:pt x="6508" y="18039"/>
                  </a:cubicBezTo>
                  <a:cubicBezTo>
                    <a:pt x="6467" y="18080"/>
                    <a:pt x="6426" y="18129"/>
                    <a:pt x="6401" y="18195"/>
                  </a:cubicBezTo>
                  <a:cubicBezTo>
                    <a:pt x="6377" y="18269"/>
                    <a:pt x="6393" y="18318"/>
                    <a:pt x="6410" y="18367"/>
                  </a:cubicBezTo>
                  <a:cubicBezTo>
                    <a:pt x="6418" y="18392"/>
                    <a:pt x="6426" y="18425"/>
                    <a:pt x="6426" y="18457"/>
                  </a:cubicBezTo>
                  <a:cubicBezTo>
                    <a:pt x="6426" y="18507"/>
                    <a:pt x="6410" y="18671"/>
                    <a:pt x="6401" y="18810"/>
                  </a:cubicBezTo>
                  <a:cubicBezTo>
                    <a:pt x="6393" y="18909"/>
                    <a:pt x="6377" y="18999"/>
                    <a:pt x="6369" y="19040"/>
                  </a:cubicBezTo>
                  <a:cubicBezTo>
                    <a:pt x="6360" y="19106"/>
                    <a:pt x="6434" y="19204"/>
                    <a:pt x="6492" y="19286"/>
                  </a:cubicBezTo>
                  <a:lnTo>
                    <a:pt x="6492" y="19286"/>
                  </a:lnTo>
                  <a:cubicBezTo>
                    <a:pt x="6516" y="19327"/>
                    <a:pt x="6557" y="19336"/>
                    <a:pt x="6549" y="19352"/>
                  </a:cubicBezTo>
                  <a:cubicBezTo>
                    <a:pt x="6541" y="19352"/>
                    <a:pt x="6508" y="19377"/>
                    <a:pt x="6467" y="19401"/>
                  </a:cubicBezTo>
                  <a:cubicBezTo>
                    <a:pt x="6410" y="19426"/>
                    <a:pt x="6352" y="19467"/>
                    <a:pt x="6311" y="19500"/>
                  </a:cubicBezTo>
                  <a:cubicBezTo>
                    <a:pt x="6278" y="19533"/>
                    <a:pt x="6254" y="19647"/>
                    <a:pt x="6246" y="19779"/>
                  </a:cubicBezTo>
                  <a:cubicBezTo>
                    <a:pt x="6229" y="19959"/>
                    <a:pt x="6229" y="20181"/>
                    <a:pt x="6246" y="20230"/>
                  </a:cubicBezTo>
                  <a:cubicBezTo>
                    <a:pt x="6262" y="20296"/>
                    <a:pt x="6369" y="20337"/>
                    <a:pt x="6451" y="20361"/>
                  </a:cubicBezTo>
                  <a:cubicBezTo>
                    <a:pt x="6484" y="20378"/>
                    <a:pt x="6516" y="20345"/>
                    <a:pt x="6516" y="20370"/>
                  </a:cubicBezTo>
                  <a:cubicBezTo>
                    <a:pt x="6508" y="20378"/>
                    <a:pt x="6475" y="20419"/>
                    <a:pt x="6442" y="20460"/>
                  </a:cubicBezTo>
                  <a:cubicBezTo>
                    <a:pt x="6401" y="20509"/>
                    <a:pt x="6369" y="20558"/>
                    <a:pt x="6360" y="20583"/>
                  </a:cubicBezTo>
                  <a:lnTo>
                    <a:pt x="6360" y="20583"/>
                  </a:lnTo>
                  <a:cubicBezTo>
                    <a:pt x="6328" y="20640"/>
                    <a:pt x="6426" y="20690"/>
                    <a:pt x="6492" y="20714"/>
                  </a:cubicBezTo>
                  <a:lnTo>
                    <a:pt x="6492" y="20714"/>
                  </a:lnTo>
                  <a:cubicBezTo>
                    <a:pt x="6508" y="20723"/>
                    <a:pt x="6525" y="20731"/>
                    <a:pt x="6533" y="20739"/>
                  </a:cubicBezTo>
                  <a:cubicBezTo>
                    <a:pt x="6541" y="20747"/>
                    <a:pt x="6566" y="20796"/>
                    <a:pt x="6582" y="20846"/>
                  </a:cubicBezTo>
                  <a:cubicBezTo>
                    <a:pt x="6598" y="20895"/>
                    <a:pt x="6615" y="20936"/>
                    <a:pt x="6615" y="20952"/>
                  </a:cubicBezTo>
                  <a:cubicBezTo>
                    <a:pt x="6607" y="20969"/>
                    <a:pt x="6574" y="21010"/>
                    <a:pt x="6549" y="21043"/>
                  </a:cubicBezTo>
                  <a:cubicBezTo>
                    <a:pt x="6533" y="21059"/>
                    <a:pt x="6516" y="21075"/>
                    <a:pt x="6508" y="21092"/>
                  </a:cubicBezTo>
                  <a:cubicBezTo>
                    <a:pt x="6500" y="21108"/>
                    <a:pt x="6475" y="21190"/>
                    <a:pt x="6467" y="21272"/>
                  </a:cubicBezTo>
                  <a:cubicBezTo>
                    <a:pt x="6451" y="21346"/>
                    <a:pt x="6442" y="21420"/>
                    <a:pt x="6451" y="21445"/>
                  </a:cubicBezTo>
                  <a:cubicBezTo>
                    <a:pt x="6459" y="21510"/>
                    <a:pt x="6623" y="21494"/>
                    <a:pt x="6763" y="21478"/>
                  </a:cubicBezTo>
                  <a:cubicBezTo>
                    <a:pt x="6861" y="21469"/>
                    <a:pt x="6943" y="21461"/>
                    <a:pt x="6959" y="21469"/>
                  </a:cubicBezTo>
                  <a:cubicBezTo>
                    <a:pt x="6968" y="21469"/>
                    <a:pt x="6976" y="21469"/>
                    <a:pt x="6976" y="21478"/>
                  </a:cubicBezTo>
                  <a:lnTo>
                    <a:pt x="6976" y="21478"/>
                  </a:lnTo>
                  <a:cubicBezTo>
                    <a:pt x="6984" y="21486"/>
                    <a:pt x="6984" y="21494"/>
                    <a:pt x="6992" y="21494"/>
                  </a:cubicBezTo>
                  <a:lnTo>
                    <a:pt x="6992" y="21494"/>
                  </a:lnTo>
                  <a:cubicBezTo>
                    <a:pt x="6992" y="21502"/>
                    <a:pt x="6992" y="21502"/>
                    <a:pt x="6992" y="21510"/>
                  </a:cubicBezTo>
                  <a:cubicBezTo>
                    <a:pt x="6976" y="21519"/>
                    <a:pt x="6951" y="21543"/>
                    <a:pt x="6927" y="21576"/>
                  </a:cubicBezTo>
                  <a:cubicBezTo>
                    <a:pt x="6910" y="21601"/>
                    <a:pt x="6894" y="21625"/>
                    <a:pt x="6877" y="21650"/>
                  </a:cubicBezTo>
                  <a:cubicBezTo>
                    <a:pt x="6869" y="21675"/>
                    <a:pt x="6861" y="21691"/>
                    <a:pt x="6853" y="21707"/>
                  </a:cubicBezTo>
                  <a:cubicBezTo>
                    <a:pt x="6845" y="21724"/>
                    <a:pt x="6845" y="21732"/>
                    <a:pt x="6828" y="21740"/>
                  </a:cubicBezTo>
                  <a:cubicBezTo>
                    <a:pt x="6820" y="21748"/>
                    <a:pt x="6721" y="21740"/>
                    <a:pt x="6615" y="21724"/>
                  </a:cubicBezTo>
                  <a:cubicBezTo>
                    <a:pt x="6459" y="21716"/>
                    <a:pt x="6295" y="21699"/>
                    <a:pt x="6270" y="21740"/>
                  </a:cubicBezTo>
                  <a:cubicBezTo>
                    <a:pt x="6254" y="21773"/>
                    <a:pt x="6254" y="21806"/>
                    <a:pt x="6262" y="21839"/>
                  </a:cubicBezTo>
                  <a:cubicBezTo>
                    <a:pt x="6262" y="21847"/>
                    <a:pt x="6262" y="21863"/>
                    <a:pt x="6262" y="21863"/>
                  </a:cubicBezTo>
                  <a:cubicBezTo>
                    <a:pt x="6262" y="21913"/>
                    <a:pt x="6525" y="21986"/>
                    <a:pt x="6639" y="22011"/>
                  </a:cubicBezTo>
                  <a:lnTo>
                    <a:pt x="6672" y="22019"/>
                  </a:lnTo>
                  <a:cubicBezTo>
                    <a:pt x="6672" y="22019"/>
                    <a:pt x="6672" y="22019"/>
                    <a:pt x="6680" y="22027"/>
                  </a:cubicBezTo>
                  <a:cubicBezTo>
                    <a:pt x="6705" y="22036"/>
                    <a:pt x="6746" y="22085"/>
                    <a:pt x="6779" y="22126"/>
                  </a:cubicBezTo>
                  <a:cubicBezTo>
                    <a:pt x="6804" y="22167"/>
                    <a:pt x="6828" y="22208"/>
                    <a:pt x="6828" y="22233"/>
                  </a:cubicBezTo>
                  <a:lnTo>
                    <a:pt x="6828" y="22233"/>
                  </a:lnTo>
                  <a:lnTo>
                    <a:pt x="6828" y="22233"/>
                  </a:lnTo>
                  <a:lnTo>
                    <a:pt x="6828" y="22233"/>
                  </a:lnTo>
                  <a:lnTo>
                    <a:pt x="6828" y="22233"/>
                  </a:lnTo>
                  <a:cubicBezTo>
                    <a:pt x="6804" y="22257"/>
                    <a:pt x="6787" y="22298"/>
                    <a:pt x="6779" y="22331"/>
                  </a:cubicBezTo>
                  <a:cubicBezTo>
                    <a:pt x="6771" y="22364"/>
                    <a:pt x="6754" y="22389"/>
                    <a:pt x="6746" y="22397"/>
                  </a:cubicBezTo>
                  <a:lnTo>
                    <a:pt x="6746" y="22397"/>
                  </a:lnTo>
                  <a:cubicBezTo>
                    <a:pt x="6738" y="22405"/>
                    <a:pt x="6705" y="22421"/>
                    <a:pt x="6672" y="22438"/>
                  </a:cubicBezTo>
                  <a:lnTo>
                    <a:pt x="6672" y="22438"/>
                  </a:lnTo>
                  <a:cubicBezTo>
                    <a:pt x="6615" y="22462"/>
                    <a:pt x="6557" y="22487"/>
                    <a:pt x="6533" y="22520"/>
                  </a:cubicBezTo>
                  <a:cubicBezTo>
                    <a:pt x="6500" y="22561"/>
                    <a:pt x="6541" y="22668"/>
                    <a:pt x="6574" y="22758"/>
                  </a:cubicBezTo>
                  <a:cubicBezTo>
                    <a:pt x="6598" y="22807"/>
                    <a:pt x="6615" y="22848"/>
                    <a:pt x="6615" y="22864"/>
                  </a:cubicBezTo>
                  <a:cubicBezTo>
                    <a:pt x="6615" y="22873"/>
                    <a:pt x="6582" y="22897"/>
                    <a:pt x="6557" y="22930"/>
                  </a:cubicBezTo>
                  <a:cubicBezTo>
                    <a:pt x="6533" y="22955"/>
                    <a:pt x="6500" y="22988"/>
                    <a:pt x="6475" y="23020"/>
                  </a:cubicBezTo>
                  <a:cubicBezTo>
                    <a:pt x="6451" y="23070"/>
                    <a:pt x="6484" y="23168"/>
                    <a:pt x="6516" y="23267"/>
                  </a:cubicBezTo>
                  <a:cubicBezTo>
                    <a:pt x="6541" y="23357"/>
                    <a:pt x="6574" y="23447"/>
                    <a:pt x="6557" y="23472"/>
                  </a:cubicBezTo>
                  <a:cubicBezTo>
                    <a:pt x="6549" y="23480"/>
                    <a:pt x="6541" y="23488"/>
                    <a:pt x="6533" y="23505"/>
                  </a:cubicBezTo>
                  <a:cubicBezTo>
                    <a:pt x="6500" y="23570"/>
                    <a:pt x="6451" y="23644"/>
                    <a:pt x="6393" y="23685"/>
                  </a:cubicBezTo>
                  <a:cubicBezTo>
                    <a:pt x="6311" y="23726"/>
                    <a:pt x="6352" y="23808"/>
                    <a:pt x="6385" y="23890"/>
                  </a:cubicBezTo>
                  <a:cubicBezTo>
                    <a:pt x="6401" y="23915"/>
                    <a:pt x="6418" y="23948"/>
                    <a:pt x="6418" y="23964"/>
                  </a:cubicBezTo>
                  <a:cubicBezTo>
                    <a:pt x="6418" y="23989"/>
                    <a:pt x="6319" y="24038"/>
                    <a:pt x="6229" y="24087"/>
                  </a:cubicBezTo>
                  <a:cubicBezTo>
                    <a:pt x="6180" y="24112"/>
                    <a:pt x="6131" y="24137"/>
                    <a:pt x="6098" y="24161"/>
                  </a:cubicBezTo>
                  <a:cubicBezTo>
                    <a:pt x="5991" y="24235"/>
                    <a:pt x="5966" y="24440"/>
                    <a:pt x="5950" y="24547"/>
                  </a:cubicBezTo>
                  <a:lnTo>
                    <a:pt x="5950" y="24547"/>
                  </a:lnTo>
                  <a:lnTo>
                    <a:pt x="5950" y="24571"/>
                  </a:lnTo>
                  <a:lnTo>
                    <a:pt x="5950" y="24571"/>
                  </a:lnTo>
                  <a:cubicBezTo>
                    <a:pt x="5934" y="24654"/>
                    <a:pt x="5991" y="24686"/>
                    <a:pt x="6040" y="24727"/>
                  </a:cubicBezTo>
                  <a:lnTo>
                    <a:pt x="6040" y="24727"/>
                  </a:lnTo>
                  <a:cubicBezTo>
                    <a:pt x="6057" y="24744"/>
                    <a:pt x="6081" y="24760"/>
                    <a:pt x="6090" y="24777"/>
                  </a:cubicBezTo>
                  <a:cubicBezTo>
                    <a:pt x="6090" y="24793"/>
                    <a:pt x="6098" y="24826"/>
                    <a:pt x="6098" y="24859"/>
                  </a:cubicBezTo>
                  <a:cubicBezTo>
                    <a:pt x="6106" y="24908"/>
                    <a:pt x="6106" y="24957"/>
                    <a:pt x="6106" y="24974"/>
                  </a:cubicBezTo>
                  <a:cubicBezTo>
                    <a:pt x="6106" y="24982"/>
                    <a:pt x="6090" y="24965"/>
                    <a:pt x="6073" y="24974"/>
                  </a:cubicBezTo>
                  <a:cubicBezTo>
                    <a:pt x="6024" y="24998"/>
                    <a:pt x="5966" y="25015"/>
                    <a:pt x="5942" y="25064"/>
                  </a:cubicBezTo>
                  <a:cubicBezTo>
                    <a:pt x="5917" y="25097"/>
                    <a:pt x="5925" y="25162"/>
                    <a:pt x="5934" y="25228"/>
                  </a:cubicBezTo>
                  <a:cubicBezTo>
                    <a:pt x="5934" y="25302"/>
                    <a:pt x="5942" y="25376"/>
                    <a:pt x="5917" y="25400"/>
                  </a:cubicBezTo>
                  <a:cubicBezTo>
                    <a:pt x="5893" y="25441"/>
                    <a:pt x="5778" y="25581"/>
                    <a:pt x="5671" y="25696"/>
                  </a:cubicBezTo>
                  <a:cubicBezTo>
                    <a:pt x="5605" y="25770"/>
                    <a:pt x="5548" y="25827"/>
                    <a:pt x="5523" y="25852"/>
                  </a:cubicBezTo>
                  <a:cubicBezTo>
                    <a:pt x="5490" y="25868"/>
                    <a:pt x="5466" y="25860"/>
                    <a:pt x="5449" y="25860"/>
                  </a:cubicBezTo>
                  <a:cubicBezTo>
                    <a:pt x="5417" y="25852"/>
                    <a:pt x="5384" y="25844"/>
                    <a:pt x="5335" y="25876"/>
                  </a:cubicBezTo>
                  <a:cubicBezTo>
                    <a:pt x="5261" y="25926"/>
                    <a:pt x="5244" y="25991"/>
                    <a:pt x="5228" y="26073"/>
                  </a:cubicBezTo>
                  <a:lnTo>
                    <a:pt x="5228" y="26073"/>
                  </a:lnTo>
                  <a:cubicBezTo>
                    <a:pt x="5228" y="26082"/>
                    <a:pt x="5228" y="26090"/>
                    <a:pt x="5220" y="26114"/>
                  </a:cubicBezTo>
                  <a:cubicBezTo>
                    <a:pt x="5203" y="26188"/>
                    <a:pt x="5220" y="26475"/>
                    <a:pt x="5220" y="26582"/>
                  </a:cubicBezTo>
                  <a:cubicBezTo>
                    <a:pt x="5220" y="26599"/>
                    <a:pt x="5228" y="26615"/>
                    <a:pt x="5228" y="26623"/>
                  </a:cubicBezTo>
                  <a:cubicBezTo>
                    <a:pt x="5228" y="26648"/>
                    <a:pt x="5302" y="26722"/>
                    <a:pt x="5367" y="26779"/>
                  </a:cubicBezTo>
                  <a:cubicBezTo>
                    <a:pt x="5392" y="26804"/>
                    <a:pt x="5417" y="26828"/>
                    <a:pt x="5425" y="26837"/>
                  </a:cubicBezTo>
                  <a:cubicBezTo>
                    <a:pt x="5433" y="26845"/>
                    <a:pt x="5433" y="26902"/>
                    <a:pt x="5441" y="26968"/>
                  </a:cubicBezTo>
                  <a:cubicBezTo>
                    <a:pt x="5449" y="27066"/>
                    <a:pt x="5466" y="27173"/>
                    <a:pt x="5490" y="27230"/>
                  </a:cubicBezTo>
                  <a:cubicBezTo>
                    <a:pt x="5515" y="27296"/>
                    <a:pt x="5556" y="27296"/>
                    <a:pt x="5605" y="27280"/>
                  </a:cubicBezTo>
                  <a:lnTo>
                    <a:pt x="5605" y="27280"/>
                  </a:lnTo>
                  <a:cubicBezTo>
                    <a:pt x="5646" y="27263"/>
                    <a:pt x="5679" y="27239"/>
                    <a:pt x="5720" y="27206"/>
                  </a:cubicBezTo>
                  <a:cubicBezTo>
                    <a:pt x="5761" y="27181"/>
                    <a:pt x="5802" y="27148"/>
                    <a:pt x="5835" y="27140"/>
                  </a:cubicBezTo>
                  <a:cubicBezTo>
                    <a:pt x="5884" y="27132"/>
                    <a:pt x="5950" y="27132"/>
                    <a:pt x="6008" y="27140"/>
                  </a:cubicBezTo>
                  <a:cubicBezTo>
                    <a:pt x="6040" y="27157"/>
                    <a:pt x="6073" y="27165"/>
                    <a:pt x="6081" y="27189"/>
                  </a:cubicBezTo>
                  <a:cubicBezTo>
                    <a:pt x="6090" y="27214"/>
                    <a:pt x="6098" y="27255"/>
                    <a:pt x="6106" y="27288"/>
                  </a:cubicBezTo>
                  <a:cubicBezTo>
                    <a:pt x="6114" y="27337"/>
                    <a:pt x="6114" y="27386"/>
                    <a:pt x="6114" y="27419"/>
                  </a:cubicBezTo>
                  <a:cubicBezTo>
                    <a:pt x="6106" y="27444"/>
                    <a:pt x="6098" y="27468"/>
                    <a:pt x="6081" y="27501"/>
                  </a:cubicBezTo>
                  <a:cubicBezTo>
                    <a:pt x="6065" y="27534"/>
                    <a:pt x="6049" y="27567"/>
                    <a:pt x="6040" y="27608"/>
                  </a:cubicBezTo>
                  <a:cubicBezTo>
                    <a:pt x="6032" y="27665"/>
                    <a:pt x="6065" y="27698"/>
                    <a:pt x="6106" y="27723"/>
                  </a:cubicBezTo>
                  <a:lnTo>
                    <a:pt x="6106" y="27723"/>
                  </a:lnTo>
                  <a:cubicBezTo>
                    <a:pt x="6131" y="27739"/>
                    <a:pt x="6147" y="27747"/>
                    <a:pt x="6147" y="27764"/>
                  </a:cubicBezTo>
                  <a:cubicBezTo>
                    <a:pt x="6155" y="27789"/>
                    <a:pt x="6139" y="27830"/>
                    <a:pt x="6122" y="27871"/>
                  </a:cubicBezTo>
                  <a:lnTo>
                    <a:pt x="6122" y="27871"/>
                  </a:lnTo>
                  <a:cubicBezTo>
                    <a:pt x="6098" y="27912"/>
                    <a:pt x="6081" y="27953"/>
                    <a:pt x="6081" y="27985"/>
                  </a:cubicBezTo>
                  <a:cubicBezTo>
                    <a:pt x="6073" y="28051"/>
                    <a:pt x="6139" y="28084"/>
                    <a:pt x="6213" y="28133"/>
                  </a:cubicBezTo>
                  <a:cubicBezTo>
                    <a:pt x="6246" y="28158"/>
                    <a:pt x="6295" y="28182"/>
                    <a:pt x="6336" y="28223"/>
                  </a:cubicBezTo>
                  <a:lnTo>
                    <a:pt x="6336" y="28223"/>
                  </a:lnTo>
                  <a:cubicBezTo>
                    <a:pt x="6369" y="28248"/>
                    <a:pt x="6369" y="28281"/>
                    <a:pt x="6377" y="28314"/>
                  </a:cubicBezTo>
                  <a:cubicBezTo>
                    <a:pt x="6385" y="28379"/>
                    <a:pt x="6401" y="28437"/>
                    <a:pt x="6549" y="28478"/>
                  </a:cubicBezTo>
                  <a:cubicBezTo>
                    <a:pt x="6680" y="28502"/>
                    <a:pt x="7050" y="28486"/>
                    <a:pt x="7370" y="28470"/>
                  </a:cubicBezTo>
                  <a:cubicBezTo>
                    <a:pt x="7624" y="28453"/>
                    <a:pt x="7854" y="28445"/>
                    <a:pt x="7895" y="28461"/>
                  </a:cubicBezTo>
                  <a:cubicBezTo>
                    <a:pt x="7953" y="28478"/>
                    <a:pt x="8158" y="28576"/>
                    <a:pt x="8363" y="2868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74"/>
            <p:cNvSpPr/>
            <p:nvPr/>
          </p:nvSpPr>
          <p:spPr>
            <a:xfrm>
              <a:off x="2309275" y="3314375"/>
              <a:ext cx="356400" cy="708075"/>
            </a:xfrm>
            <a:custGeom>
              <a:avLst/>
              <a:gdLst/>
              <a:ahLst/>
              <a:cxnLst/>
              <a:rect l="l" t="t" r="r" b="b"/>
              <a:pathLst>
                <a:path w="14256" h="28323" extrusionOk="0">
                  <a:moveTo>
                    <a:pt x="4662" y="28166"/>
                  </a:moveTo>
                  <a:cubicBezTo>
                    <a:pt x="4785" y="28174"/>
                    <a:pt x="4900" y="28207"/>
                    <a:pt x="4974" y="28248"/>
                  </a:cubicBezTo>
                  <a:cubicBezTo>
                    <a:pt x="5056" y="28289"/>
                    <a:pt x="5081" y="28322"/>
                    <a:pt x="5155" y="28297"/>
                  </a:cubicBezTo>
                  <a:cubicBezTo>
                    <a:pt x="5229" y="28281"/>
                    <a:pt x="5237" y="28265"/>
                    <a:pt x="5376" y="28240"/>
                  </a:cubicBezTo>
                  <a:cubicBezTo>
                    <a:pt x="5516" y="28215"/>
                    <a:pt x="5664" y="28240"/>
                    <a:pt x="5729" y="28224"/>
                  </a:cubicBezTo>
                  <a:cubicBezTo>
                    <a:pt x="5795" y="28199"/>
                    <a:pt x="5902" y="28224"/>
                    <a:pt x="5943" y="28142"/>
                  </a:cubicBezTo>
                  <a:cubicBezTo>
                    <a:pt x="5992" y="28059"/>
                    <a:pt x="6082" y="27994"/>
                    <a:pt x="6066" y="27920"/>
                  </a:cubicBezTo>
                  <a:cubicBezTo>
                    <a:pt x="6049" y="27854"/>
                    <a:pt x="5959" y="27969"/>
                    <a:pt x="5737" y="27961"/>
                  </a:cubicBezTo>
                  <a:cubicBezTo>
                    <a:pt x="5516" y="27961"/>
                    <a:pt x="5549" y="28010"/>
                    <a:pt x="5368" y="27863"/>
                  </a:cubicBezTo>
                  <a:cubicBezTo>
                    <a:pt x="5196" y="27715"/>
                    <a:pt x="4999" y="27584"/>
                    <a:pt x="4884" y="27526"/>
                  </a:cubicBezTo>
                  <a:cubicBezTo>
                    <a:pt x="4761" y="27460"/>
                    <a:pt x="4621" y="27411"/>
                    <a:pt x="4416" y="27247"/>
                  </a:cubicBezTo>
                  <a:cubicBezTo>
                    <a:pt x="4203" y="27075"/>
                    <a:pt x="4112" y="26902"/>
                    <a:pt x="4030" y="26796"/>
                  </a:cubicBezTo>
                  <a:cubicBezTo>
                    <a:pt x="3957" y="26689"/>
                    <a:pt x="3907" y="26607"/>
                    <a:pt x="3784" y="26558"/>
                  </a:cubicBezTo>
                  <a:cubicBezTo>
                    <a:pt x="3653" y="26508"/>
                    <a:pt x="3571" y="26549"/>
                    <a:pt x="3579" y="26492"/>
                  </a:cubicBezTo>
                  <a:cubicBezTo>
                    <a:pt x="3579" y="26435"/>
                    <a:pt x="3686" y="26352"/>
                    <a:pt x="3702" y="26344"/>
                  </a:cubicBezTo>
                  <a:cubicBezTo>
                    <a:pt x="3727" y="26336"/>
                    <a:pt x="3817" y="26443"/>
                    <a:pt x="3833" y="26410"/>
                  </a:cubicBezTo>
                  <a:cubicBezTo>
                    <a:pt x="3858" y="26385"/>
                    <a:pt x="3842" y="26352"/>
                    <a:pt x="3784" y="26279"/>
                  </a:cubicBezTo>
                  <a:cubicBezTo>
                    <a:pt x="3727" y="26205"/>
                    <a:pt x="3768" y="26172"/>
                    <a:pt x="3678" y="26082"/>
                  </a:cubicBezTo>
                  <a:cubicBezTo>
                    <a:pt x="3587" y="25983"/>
                    <a:pt x="3628" y="25975"/>
                    <a:pt x="3571" y="25926"/>
                  </a:cubicBezTo>
                  <a:cubicBezTo>
                    <a:pt x="3554" y="25918"/>
                    <a:pt x="3538" y="25909"/>
                    <a:pt x="3530" y="25901"/>
                  </a:cubicBezTo>
                  <a:cubicBezTo>
                    <a:pt x="3530" y="26016"/>
                    <a:pt x="3522" y="26197"/>
                    <a:pt x="3522" y="26385"/>
                  </a:cubicBezTo>
                  <a:cubicBezTo>
                    <a:pt x="3522" y="26673"/>
                    <a:pt x="3522" y="26960"/>
                    <a:pt x="3522" y="27058"/>
                  </a:cubicBezTo>
                  <a:cubicBezTo>
                    <a:pt x="3530" y="27157"/>
                    <a:pt x="3546" y="27255"/>
                    <a:pt x="3563" y="27346"/>
                  </a:cubicBezTo>
                  <a:cubicBezTo>
                    <a:pt x="3579" y="27436"/>
                    <a:pt x="3595" y="27518"/>
                    <a:pt x="3595" y="27584"/>
                  </a:cubicBezTo>
                  <a:cubicBezTo>
                    <a:pt x="3595" y="27633"/>
                    <a:pt x="3604" y="27690"/>
                    <a:pt x="3612" y="27748"/>
                  </a:cubicBezTo>
                  <a:cubicBezTo>
                    <a:pt x="3628" y="27821"/>
                    <a:pt x="3645" y="27887"/>
                    <a:pt x="3653" y="27928"/>
                  </a:cubicBezTo>
                  <a:cubicBezTo>
                    <a:pt x="3661" y="27945"/>
                    <a:pt x="3686" y="27961"/>
                    <a:pt x="3719" y="27977"/>
                  </a:cubicBezTo>
                  <a:cubicBezTo>
                    <a:pt x="3776" y="28002"/>
                    <a:pt x="3842" y="28010"/>
                    <a:pt x="3883" y="28010"/>
                  </a:cubicBezTo>
                  <a:cubicBezTo>
                    <a:pt x="3932" y="28010"/>
                    <a:pt x="4055" y="28027"/>
                    <a:pt x="4178" y="28035"/>
                  </a:cubicBezTo>
                  <a:lnTo>
                    <a:pt x="4178" y="28035"/>
                  </a:lnTo>
                  <a:cubicBezTo>
                    <a:pt x="4301" y="28051"/>
                    <a:pt x="4416" y="28068"/>
                    <a:pt x="4457" y="28068"/>
                  </a:cubicBezTo>
                  <a:cubicBezTo>
                    <a:pt x="4523" y="28068"/>
                    <a:pt x="4588" y="28109"/>
                    <a:pt x="4662" y="28166"/>
                  </a:cubicBezTo>
                  <a:close/>
                  <a:moveTo>
                    <a:pt x="6427" y="27928"/>
                  </a:moveTo>
                  <a:cubicBezTo>
                    <a:pt x="6369" y="27977"/>
                    <a:pt x="6353" y="27961"/>
                    <a:pt x="6336" y="28002"/>
                  </a:cubicBezTo>
                  <a:cubicBezTo>
                    <a:pt x="6320" y="28043"/>
                    <a:pt x="6304" y="28043"/>
                    <a:pt x="6353" y="28101"/>
                  </a:cubicBezTo>
                  <a:cubicBezTo>
                    <a:pt x="6410" y="28150"/>
                    <a:pt x="6443" y="28174"/>
                    <a:pt x="6533" y="28133"/>
                  </a:cubicBezTo>
                  <a:cubicBezTo>
                    <a:pt x="6632" y="28084"/>
                    <a:pt x="6862" y="28076"/>
                    <a:pt x="6952" y="28043"/>
                  </a:cubicBezTo>
                  <a:cubicBezTo>
                    <a:pt x="7034" y="28018"/>
                    <a:pt x="7124" y="27986"/>
                    <a:pt x="7092" y="27961"/>
                  </a:cubicBezTo>
                  <a:cubicBezTo>
                    <a:pt x="7059" y="27936"/>
                    <a:pt x="6927" y="28018"/>
                    <a:pt x="6771" y="27977"/>
                  </a:cubicBezTo>
                  <a:cubicBezTo>
                    <a:pt x="6616" y="27945"/>
                    <a:pt x="6525" y="27895"/>
                    <a:pt x="6427" y="27928"/>
                  </a:cubicBezTo>
                  <a:close/>
                  <a:moveTo>
                    <a:pt x="10973" y="8815"/>
                  </a:moveTo>
                  <a:cubicBezTo>
                    <a:pt x="10899" y="8831"/>
                    <a:pt x="10826" y="8897"/>
                    <a:pt x="10801" y="8979"/>
                  </a:cubicBezTo>
                  <a:cubicBezTo>
                    <a:pt x="10760" y="9086"/>
                    <a:pt x="10711" y="9299"/>
                    <a:pt x="10752" y="9430"/>
                  </a:cubicBezTo>
                  <a:cubicBezTo>
                    <a:pt x="10793" y="9562"/>
                    <a:pt x="10826" y="9660"/>
                    <a:pt x="10826" y="9783"/>
                  </a:cubicBezTo>
                  <a:cubicBezTo>
                    <a:pt x="10826" y="9906"/>
                    <a:pt x="10661" y="9857"/>
                    <a:pt x="10826" y="9980"/>
                  </a:cubicBezTo>
                  <a:cubicBezTo>
                    <a:pt x="10982" y="10111"/>
                    <a:pt x="11072" y="10103"/>
                    <a:pt x="11236" y="10194"/>
                  </a:cubicBezTo>
                  <a:cubicBezTo>
                    <a:pt x="11408" y="10284"/>
                    <a:pt x="11540" y="10390"/>
                    <a:pt x="11630" y="10497"/>
                  </a:cubicBezTo>
                  <a:cubicBezTo>
                    <a:pt x="11720" y="10612"/>
                    <a:pt x="11802" y="10538"/>
                    <a:pt x="11802" y="10653"/>
                  </a:cubicBezTo>
                  <a:cubicBezTo>
                    <a:pt x="11802" y="10768"/>
                    <a:pt x="11646" y="10875"/>
                    <a:pt x="11638" y="10981"/>
                  </a:cubicBezTo>
                  <a:cubicBezTo>
                    <a:pt x="11622" y="11096"/>
                    <a:pt x="11622" y="11170"/>
                    <a:pt x="11671" y="11277"/>
                  </a:cubicBezTo>
                  <a:cubicBezTo>
                    <a:pt x="11720" y="11375"/>
                    <a:pt x="11728" y="11392"/>
                    <a:pt x="11819" y="11408"/>
                  </a:cubicBezTo>
                  <a:cubicBezTo>
                    <a:pt x="11901" y="11425"/>
                    <a:pt x="12007" y="11392"/>
                    <a:pt x="12073" y="11416"/>
                  </a:cubicBezTo>
                  <a:cubicBezTo>
                    <a:pt x="12130" y="11441"/>
                    <a:pt x="12196" y="11777"/>
                    <a:pt x="12163" y="11859"/>
                  </a:cubicBezTo>
                  <a:cubicBezTo>
                    <a:pt x="12139" y="11950"/>
                    <a:pt x="11884" y="12286"/>
                    <a:pt x="11737" y="12467"/>
                  </a:cubicBezTo>
                  <a:cubicBezTo>
                    <a:pt x="11589" y="12647"/>
                    <a:pt x="11474" y="12918"/>
                    <a:pt x="11310" y="13008"/>
                  </a:cubicBezTo>
                  <a:cubicBezTo>
                    <a:pt x="11146" y="13090"/>
                    <a:pt x="11014" y="13197"/>
                    <a:pt x="10744" y="13255"/>
                  </a:cubicBezTo>
                  <a:cubicBezTo>
                    <a:pt x="10473" y="13312"/>
                    <a:pt x="9775" y="13550"/>
                    <a:pt x="9545" y="13583"/>
                  </a:cubicBezTo>
                  <a:cubicBezTo>
                    <a:pt x="9307" y="13616"/>
                    <a:pt x="9151" y="13681"/>
                    <a:pt x="8831" y="13616"/>
                  </a:cubicBezTo>
                  <a:cubicBezTo>
                    <a:pt x="8511" y="13558"/>
                    <a:pt x="8093" y="13402"/>
                    <a:pt x="8043" y="13484"/>
                  </a:cubicBezTo>
                  <a:cubicBezTo>
                    <a:pt x="7994" y="13566"/>
                    <a:pt x="8035" y="13804"/>
                    <a:pt x="8117" y="13846"/>
                  </a:cubicBezTo>
                  <a:cubicBezTo>
                    <a:pt x="8199" y="13887"/>
                    <a:pt x="8323" y="13911"/>
                    <a:pt x="8281" y="13960"/>
                  </a:cubicBezTo>
                  <a:cubicBezTo>
                    <a:pt x="8240" y="14010"/>
                    <a:pt x="8150" y="13977"/>
                    <a:pt x="8183" y="14042"/>
                  </a:cubicBezTo>
                  <a:cubicBezTo>
                    <a:pt x="8216" y="14116"/>
                    <a:pt x="8290" y="14174"/>
                    <a:pt x="8240" y="14207"/>
                  </a:cubicBezTo>
                  <a:cubicBezTo>
                    <a:pt x="8191" y="14239"/>
                    <a:pt x="8134" y="14264"/>
                    <a:pt x="8093" y="14330"/>
                  </a:cubicBezTo>
                  <a:cubicBezTo>
                    <a:pt x="8052" y="14395"/>
                    <a:pt x="7912" y="14633"/>
                    <a:pt x="7937" y="14707"/>
                  </a:cubicBezTo>
                  <a:cubicBezTo>
                    <a:pt x="7953" y="14781"/>
                    <a:pt x="8085" y="14863"/>
                    <a:pt x="8150" y="14970"/>
                  </a:cubicBezTo>
                  <a:cubicBezTo>
                    <a:pt x="8216" y="15068"/>
                    <a:pt x="8167" y="15159"/>
                    <a:pt x="8068" y="15216"/>
                  </a:cubicBezTo>
                  <a:cubicBezTo>
                    <a:pt x="7961" y="15265"/>
                    <a:pt x="7633" y="15372"/>
                    <a:pt x="7600" y="15429"/>
                  </a:cubicBezTo>
                  <a:cubicBezTo>
                    <a:pt x="7576" y="15487"/>
                    <a:pt x="7272" y="15454"/>
                    <a:pt x="7182" y="15462"/>
                  </a:cubicBezTo>
                  <a:cubicBezTo>
                    <a:pt x="7092" y="15462"/>
                    <a:pt x="7075" y="15536"/>
                    <a:pt x="6968" y="15454"/>
                  </a:cubicBezTo>
                  <a:cubicBezTo>
                    <a:pt x="6854" y="15372"/>
                    <a:pt x="6427" y="15183"/>
                    <a:pt x="6345" y="15200"/>
                  </a:cubicBezTo>
                  <a:cubicBezTo>
                    <a:pt x="6263" y="15208"/>
                    <a:pt x="6189" y="15200"/>
                    <a:pt x="6230" y="15150"/>
                  </a:cubicBezTo>
                  <a:cubicBezTo>
                    <a:pt x="6263" y="15109"/>
                    <a:pt x="6246" y="15052"/>
                    <a:pt x="6172" y="15060"/>
                  </a:cubicBezTo>
                  <a:cubicBezTo>
                    <a:pt x="6099" y="15068"/>
                    <a:pt x="6025" y="15134"/>
                    <a:pt x="6016" y="15216"/>
                  </a:cubicBezTo>
                  <a:cubicBezTo>
                    <a:pt x="6016" y="15298"/>
                    <a:pt x="6156" y="15528"/>
                    <a:pt x="6131" y="15725"/>
                  </a:cubicBezTo>
                  <a:cubicBezTo>
                    <a:pt x="6115" y="15930"/>
                    <a:pt x="6000" y="16135"/>
                    <a:pt x="6090" y="16193"/>
                  </a:cubicBezTo>
                  <a:cubicBezTo>
                    <a:pt x="6189" y="16258"/>
                    <a:pt x="6386" y="16439"/>
                    <a:pt x="6402" y="16480"/>
                  </a:cubicBezTo>
                  <a:cubicBezTo>
                    <a:pt x="6410" y="16513"/>
                    <a:pt x="6435" y="16537"/>
                    <a:pt x="6484" y="16546"/>
                  </a:cubicBezTo>
                  <a:cubicBezTo>
                    <a:pt x="6542" y="16562"/>
                    <a:pt x="6755" y="16603"/>
                    <a:pt x="6771" y="16554"/>
                  </a:cubicBezTo>
                  <a:cubicBezTo>
                    <a:pt x="6796" y="16496"/>
                    <a:pt x="6821" y="16455"/>
                    <a:pt x="6780" y="16447"/>
                  </a:cubicBezTo>
                  <a:cubicBezTo>
                    <a:pt x="6739" y="16439"/>
                    <a:pt x="6607" y="16521"/>
                    <a:pt x="6640" y="16431"/>
                  </a:cubicBezTo>
                  <a:cubicBezTo>
                    <a:pt x="6681" y="16340"/>
                    <a:pt x="6837" y="16349"/>
                    <a:pt x="6944" y="16316"/>
                  </a:cubicBezTo>
                  <a:cubicBezTo>
                    <a:pt x="7050" y="16275"/>
                    <a:pt x="7092" y="16340"/>
                    <a:pt x="7133" y="16422"/>
                  </a:cubicBezTo>
                  <a:cubicBezTo>
                    <a:pt x="7182" y="16513"/>
                    <a:pt x="7124" y="16595"/>
                    <a:pt x="7124" y="16693"/>
                  </a:cubicBezTo>
                  <a:cubicBezTo>
                    <a:pt x="7116" y="16792"/>
                    <a:pt x="7182" y="16825"/>
                    <a:pt x="7124" y="16857"/>
                  </a:cubicBezTo>
                  <a:cubicBezTo>
                    <a:pt x="7075" y="16882"/>
                    <a:pt x="6788" y="16866"/>
                    <a:pt x="6739" y="16816"/>
                  </a:cubicBezTo>
                  <a:cubicBezTo>
                    <a:pt x="6681" y="16775"/>
                    <a:pt x="6689" y="16660"/>
                    <a:pt x="6616" y="16652"/>
                  </a:cubicBezTo>
                  <a:cubicBezTo>
                    <a:pt x="6533" y="16652"/>
                    <a:pt x="6476" y="16619"/>
                    <a:pt x="6386" y="16677"/>
                  </a:cubicBezTo>
                  <a:cubicBezTo>
                    <a:pt x="6304" y="16734"/>
                    <a:pt x="6057" y="16767"/>
                    <a:pt x="6140" y="16833"/>
                  </a:cubicBezTo>
                  <a:cubicBezTo>
                    <a:pt x="6222" y="16907"/>
                    <a:pt x="6263" y="16939"/>
                    <a:pt x="6378" y="16964"/>
                  </a:cubicBezTo>
                  <a:cubicBezTo>
                    <a:pt x="6484" y="16989"/>
                    <a:pt x="6648" y="16989"/>
                    <a:pt x="6648" y="17038"/>
                  </a:cubicBezTo>
                  <a:cubicBezTo>
                    <a:pt x="6640" y="17087"/>
                    <a:pt x="6263" y="17210"/>
                    <a:pt x="6181" y="17284"/>
                  </a:cubicBezTo>
                  <a:cubicBezTo>
                    <a:pt x="6107" y="17366"/>
                    <a:pt x="6074" y="17456"/>
                    <a:pt x="6008" y="17522"/>
                  </a:cubicBezTo>
                  <a:cubicBezTo>
                    <a:pt x="5951" y="17596"/>
                    <a:pt x="5861" y="17612"/>
                    <a:pt x="5877" y="17678"/>
                  </a:cubicBezTo>
                  <a:cubicBezTo>
                    <a:pt x="5902" y="17735"/>
                    <a:pt x="5959" y="17859"/>
                    <a:pt x="5967" y="17891"/>
                  </a:cubicBezTo>
                  <a:cubicBezTo>
                    <a:pt x="5975" y="17924"/>
                    <a:pt x="5975" y="18080"/>
                    <a:pt x="5975" y="18129"/>
                  </a:cubicBezTo>
                  <a:cubicBezTo>
                    <a:pt x="5975" y="18179"/>
                    <a:pt x="6041" y="18154"/>
                    <a:pt x="5967" y="18220"/>
                  </a:cubicBezTo>
                  <a:cubicBezTo>
                    <a:pt x="5902" y="18285"/>
                    <a:pt x="5754" y="18359"/>
                    <a:pt x="5696" y="18433"/>
                  </a:cubicBezTo>
                  <a:cubicBezTo>
                    <a:pt x="5647" y="18499"/>
                    <a:pt x="5655" y="18523"/>
                    <a:pt x="5672" y="18573"/>
                  </a:cubicBezTo>
                  <a:cubicBezTo>
                    <a:pt x="5680" y="18614"/>
                    <a:pt x="5737" y="18720"/>
                    <a:pt x="5746" y="18761"/>
                  </a:cubicBezTo>
                  <a:cubicBezTo>
                    <a:pt x="5754" y="18802"/>
                    <a:pt x="5819" y="18893"/>
                    <a:pt x="5664" y="18852"/>
                  </a:cubicBezTo>
                  <a:cubicBezTo>
                    <a:pt x="5499" y="18819"/>
                    <a:pt x="5302" y="18761"/>
                    <a:pt x="5245" y="18786"/>
                  </a:cubicBezTo>
                  <a:cubicBezTo>
                    <a:pt x="5188" y="18811"/>
                    <a:pt x="4867" y="18975"/>
                    <a:pt x="4744" y="19065"/>
                  </a:cubicBezTo>
                  <a:cubicBezTo>
                    <a:pt x="4613" y="19163"/>
                    <a:pt x="4597" y="19344"/>
                    <a:pt x="4465" y="19467"/>
                  </a:cubicBezTo>
                  <a:cubicBezTo>
                    <a:pt x="4334" y="19590"/>
                    <a:pt x="4236" y="19631"/>
                    <a:pt x="4244" y="19697"/>
                  </a:cubicBezTo>
                  <a:cubicBezTo>
                    <a:pt x="4252" y="19771"/>
                    <a:pt x="4318" y="19771"/>
                    <a:pt x="4326" y="19886"/>
                  </a:cubicBezTo>
                  <a:cubicBezTo>
                    <a:pt x="4326" y="20001"/>
                    <a:pt x="4244" y="20001"/>
                    <a:pt x="4334" y="20124"/>
                  </a:cubicBezTo>
                  <a:cubicBezTo>
                    <a:pt x="4424" y="20247"/>
                    <a:pt x="4498" y="20263"/>
                    <a:pt x="4629" y="20419"/>
                  </a:cubicBezTo>
                  <a:cubicBezTo>
                    <a:pt x="4761" y="20567"/>
                    <a:pt x="4564" y="20583"/>
                    <a:pt x="4835" y="20641"/>
                  </a:cubicBezTo>
                  <a:cubicBezTo>
                    <a:pt x="5114" y="20698"/>
                    <a:pt x="5401" y="20715"/>
                    <a:pt x="5483" y="20764"/>
                  </a:cubicBezTo>
                  <a:cubicBezTo>
                    <a:pt x="5565" y="20813"/>
                    <a:pt x="5581" y="20813"/>
                    <a:pt x="5581" y="20870"/>
                  </a:cubicBezTo>
                  <a:cubicBezTo>
                    <a:pt x="5581" y="20936"/>
                    <a:pt x="5631" y="21059"/>
                    <a:pt x="5606" y="21108"/>
                  </a:cubicBezTo>
                  <a:cubicBezTo>
                    <a:pt x="5581" y="21158"/>
                    <a:pt x="5557" y="21207"/>
                    <a:pt x="5499" y="21240"/>
                  </a:cubicBezTo>
                  <a:cubicBezTo>
                    <a:pt x="5442" y="21264"/>
                    <a:pt x="5229" y="21338"/>
                    <a:pt x="5179" y="21363"/>
                  </a:cubicBezTo>
                  <a:cubicBezTo>
                    <a:pt x="5130" y="21387"/>
                    <a:pt x="5089" y="21420"/>
                    <a:pt x="5130" y="21428"/>
                  </a:cubicBezTo>
                  <a:cubicBezTo>
                    <a:pt x="5163" y="21445"/>
                    <a:pt x="5212" y="21396"/>
                    <a:pt x="5319" y="21396"/>
                  </a:cubicBezTo>
                  <a:cubicBezTo>
                    <a:pt x="5426" y="21387"/>
                    <a:pt x="5483" y="21387"/>
                    <a:pt x="5508" y="21412"/>
                  </a:cubicBezTo>
                  <a:cubicBezTo>
                    <a:pt x="5524" y="21428"/>
                    <a:pt x="5565" y="21445"/>
                    <a:pt x="5565" y="21494"/>
                  </a:cubicBezTo>
                  <a:cubicBezTo>
                    <a:pt x="5565" y="21543"/>
                    <a:pt x="5508" y="21584"/>
                    <a:pt x="5458" y="21642"/>
                  </a:cubicBezTo>
                  <a:cubicBezTo>
                    <a:pt x="5409" y="21691"/>
                    <a:pt x="4941" y="21946"/>
                    <a:pt x="4818" y="22011"/>
                  </a:cubicBezTo>
                  <a:cubicBezTo>
                    <a:pt x="4703" y="22085"/>
                    <a:pt x="4671" y="22167"/>
                    <a:pt x="4572" y="22249"/>
                  </a:cubicBezTo>
                  <a:cubicBezTo>
                    <a:pt x="4474" y="22331"/>
                    <a:pt x="4359" y="22331"/>
                    <a:pt x="4285" y="22463"/>
                  </a:cubicBezTo>
                  <a:cubicBezTo>
                    <a:pt x="4219" y="22594"/>
                    <a:pt x="4252" y="22586"/>
                    <a:pt x="4203" y="22651"/>
                  </a:cubicBezTo>
                  <a:cubicBezTo>
                    <a:pt x="4154" y="22717"/>
                    <a:pt x="4006" y="22758"/>
                    <a:pt x="4047" y="22815"/>
                  </a:cubicBezTo>
                  <a:cubicBezTo>
                    <a:pt x="4096" y="22873"/>
                    <a:pt x="4203" y="22701"/>
                    <a:pt x="4244" y="22758"/>
                  </a:cubicBezTo>
                  <a:cubicBezTo>
                    <a:pt x="4277" y="22807"/>
                    <a:pt x="4227" y="22881"/>
                    <a:pt x="4219" y="22947"/>
                  </a:cubicBezTo>
                  <a:cubicBezTo>
                    <a:pt x="4211" y="23021"/>
                    <a:pt x="4219" y="23218"/>
                    <a:pt x="4145" y="23283"/>
                  </a:cubicBezTo>
                  <a:cubicBezTo>
                    <a:pt x="4071" y="23349"/>
                    <a:pt x="3801" y="23488"/>
                    <a:pt x="3751" y="23447"/>
                  </a:cubicBezTo>
                  <a:cubicBezTo>
                    <a:pt x="3710" y="23415"/>
                    <a:pt x="3661" y="23259"/>
                    <a:pt x="3595" y="23201"/>
                  </a:cubicBezTo>
                  <a:cubicBezTo>
                    <a:pt x="3538" y="23144"/>
                    <a:pt x="3415" y="23021"/>
                    <a:pt x="3407" y="23094"/>
                  </a:cubicBezTo>
                  <a:cubicBezTo>
                    <a:pt x="3398" y="23168"/>
                    <a:pt x="3546" y="23250"/>
                    <a:pt x="3505" y="23291"/>
                  </a:cubicBezTo>
                  <a:cubicBezTo>
                    <a:pt x="3464" y="23332"/>
                    <a:pt x="3193" y="23316"/>
                    <a:pt x="3226" y="23365"/>
                  </a:cubicBezTo>
                  <a:cubicBezTo>
                    <a:pt x="3259" y="23423"/>
                    <a:pt x="3481" y="23382"/>
                    <a:pt x="3571" y="23431"/>
                  </a:cubicBezTo>
                  <a:cubicBezTo>
                    <a:pt x="3653" y="23480"/>
                    <a:pt x="3661" y="23521"/>
                    <a:pt x="3661" y="23554"/>
                  </a:cubicBezTo>
                  <a:cubicBezTo>
                    <a:pt x="3669" y="23587"/>
                    <a:pt x="3423" y="23652"/>
                    <a:pt x="3374" y="23702"/>
                  </a:cubicBezTo>
                  <a:cubicBezTo>
                    <a:pt x="3333" y="23743"/>
                    <a:pt x="3284" y="23874"/>
                    <a:pt x="3226" y="23940"/>
                  </a:cubicBezTo>
                  <a:cubicBezTo>
                    <a:pt x="3169" y="24005"/>
                    <a:pt x="3160" y="24128"/>
                    <a:pt x="3152" y="24186"/>
                  </a:cubicBezTo>
                  <a:cubicBezTo>
                    <a:pt x="3152" y="24252"/>
                    <a:pt x="3046" y="24276"/>
                    <a:pt x="2996" y="24334"/>
                  </a:cubicBezTo>
                  <a:cubicBezTo>
                    <a:pt x="2947" y="24399"/>
                    <a:pt x="2898" y="24465"/>
                    <a:pt x="2939" y="24473"/>
                  </a:cubicBezTo>
                  <a:cubicBezTo>
                    <a:pt x="2972" y="24473"/>
                    <a:pt x="3070" y="24309"/>
                    <a:pt x="3136" y="24391"/>
                  </a:cubicBezTo>
                  <a:cubicBezTo>
                    <a:pt x="3202" y="24473"/>
                    <a:pt x="3128" y="24572"/>
                    <a:pt x="3160" y="24654"/>
                  </a:cubicBezTo>
                  <a:cubicBezTo>
                    <a:pt x="3202" y="24736"/>
                    <a:pt x="3243" y="24752"/>
                    <a:pt x="3226" y="24801"/>
                  </a:cubicBezTo>
                  <a:cubicBezTo>
                    <a:pt x="3210" y="24851"/>
                    <a:pt x="2980" y="24851"/>
                    <a:pt x="2922" y="24867"/>
                  </a:cubicBezTo>
                  <a:cubicBezTo>
                    <a:pt x="2857" y="24884"/>
                    <a:pt x="2701" y="24966"/>
                    <a:pt x="2791" y="24982"/>
                  </a:cubicBezTo>
                  <a:cubicBezTo>
                    <a:pt x="2890" y="24990"/>
                    <a:pt x="2980" y="24974"/>
                    <a:pt x="3070" y="24957"/>
                  </a:cubicBezTo>
                  <a:cubicBezTo>
                    <a:pt x="3160" y="24941"/>
                    <a:pt x="3218" y="24908"/>
                    <a:pt x="3259" y="24966"/>
                  </a:cubicBezTo>
                  <a:cubicBezTo>
                    <a:pt x="3300" y="25023"/>
                    <a:pt x="3316" y="25072"/>
                    <a:pt x="3407" y="25236"/>
                  </a:cubicBezTo>
                  <a:cubicBezTo>
                    <a:pt x="3497" y="25392"/>
                    <a:pt x="3612" y="25442"/>
                    <a:pt x="3628" y="25524"/>
                  </a:cubicBezTo>
                  <a:cubicBezTo>
                    <a:pt x="3645" y="25589"/>
                    <a:pt x="3398" y="25548"/>
                    <a:pt x="3234" y="25540"/>
                  </a:cubicBezTo>
                  <a:lnTo>
                    <a:pt x="3210" y="25524"/>
                  </a:lnTo>
                  <a:cubicBezTo>
                    <a:pt x="2988" y="25409"/>
                    <a:pt x="2717" y="25269"/>
                    <a:pt x="2652" y="25253"/>
                  </a:cubicBezTo>
                  <a:cubicBezTo>
                    <a:pt x="2594" y="25236"/>
                    <a:pt x="2364" y="25245"/>
                    <a:pt x="2102" y="25261"/>
                  </a:cubicBezTo>
                  <a:cubicBezTo>
                    <a:pt x="1782" y="25277"/>
                    <a:pt x="1412" y="25294"/>
                    <a:pt x="1298" y="25269"/>
                  </a:cubicBezTo>
                  <a:cubicBezTo>
                    <a:pt x="1191" y="25236"/>
                    <a:pt x="1183" y="25204"/>
                    <a:pt x="1174" y="25154"/>
                  </a:cubicBezTo>
                  <a:cubicBezTo>
                    <a:pt x="1166" y="25113"/>
                    <a:pt x="1158" y="25072"/>
                    <a:pt x="1109" y="25023"/>
                  </a:cubicBezTo>
                  <a:lnTo>
                    <a:pt x="1109" y="25023"/>
                  </a:lnTo>
                  <a:cubicBezTo>
                    <a:pt x="1068" y="24990"/>
                    <a:pt x="1019" y="24957"/>
                    <a:pt x="978" y="24933"/>
                  </a:cubicBezTo>
                  <a:cubicBezTo>
                    <a:pt x="920" y="24900"/>
                    <a:pt x="879" y="24867"/>
                    <a:pt x="879" y="24851"/>
                  </a:cubicBezTo>
                  <a:cubicBezTo>
                    <a:pt x="879" y="24826"/>
                    <a:pt x="895" y="24793"/>
                    <a:pt x="912" y="24752"/>
                  </a:cubicBezTo>
                  <a:lnTo>
                    <a:pt x="912" y="24752"/>
                  </a:lnTo>
                  <a:cubicBezTo>
                    <a:pt x="936" y="24703"/>
                    <a:pt x="961" y="24646"/>
                    <a:pt x="945" y="24604"/>
                  </a:cubicBezTo>
                  <a:cubicBezTo>
                    <a:pt x="936" y="24563"/>
                    <a:pt x="912" y="24547"/>
                    <a:pt x="879" y="24522"/>
                  </a:cubicBezTo>
                  <a:lnTo>
                    <a:pt x="879" y="24522"/>
                  </a:lnTo>
                  <a:cubicBezTo>
                    <a:pt x="863" y="24506"/>
                    <a:pt x="838" y="24490"/>
                    <a:pt x="838" y="24473"/>
                  </a:cubicBezTo>
                  <a:cubicBezTo>
                    <a:pt x="846" y="24449"/>
                    <a:pt x="863" y="24416"/>
                    <a:pt x="871" y="24391"/>
                  </a:cubicBezTo>
                  <a:cubicBezTo>
                    <a:pt x="895" y="24350"/>
                    <a:pt x="912" y="24317"/>
                    <a:pt x="912" y="24276"/>
                  </a:cubicBezTo>
                  <a:cubicBezTo>
                    <a:pt x="912" y="24243"/>
                    <a:pt x="912" y="24194"/>
                    <a:pt x="904" y="24137"/>
                  </a:cubicBezTo>
                  <a:cubicBezTo>
                    <a:pt x="904" y="24096"/>
                    <a:pt x="895" y="24055"/>
                    <a:pt x="879" y="24022"/>
                  </a:cubicBezTo>
                  <a:cubicBezTo>
                    <a:pt x="863" y="23973"/>
                    <a:pt x="813" y="23948"/>
                    <a:pt x="748" y="23932"/>
                  </a:cubicBezTo>
                  <a:cubicBezTo>
                    <a:pt x="682" y="23915"/>
                    <a:pt x="608" y="23923"/>
                    <a:pt x="551" y="23932"/>
                  </a:cubicBezTo>
                  <a:cubicBezTo>
                    <a:pt x="510" y="23940"/>
                    <a:pt x="460" y="23973"/>
                    <a:pt x="411" y="24005"/>
                  </a:cubicBezTo>
                  <a:cubicBezTo>
                    <a:pt x="378" y="24030"/>
                    <a:pt x="346" y="24055"/>
                    <a:pt x="313" y="24071"/>
                  </a:cubicBezTo>
                  <a:lnTo>
                    <a:pt x="313" y="24071"/>
                  </a:lnTo>
                  <a:cubicBezTo>
                    <a:pt x="296" y="24079"/>
                    <a:pt x="288" y="24079"/>
                    <a:pt x="280" y="24063"/>
                  </a:cubicBezTo>
                  <a:cubicBezTo>
                    <a:pt x="264" y="24014"/>
                    <a:pt x="255" y="23907"/>
                    <a:pt x="247" y="23825"/>
                  </a:cubicBezTo>
                  <a:cubicBezTo>
                    <a:pt x="239" y="23743"/>
                    <a:pt x="231" y="23677"/>
                    <a:pt x="214" y="23652"/>
                  </a:cubicBezTo>
                  <a:cubicBezTo>
                    <a:pt x="198" y="23644"/>
                    <a:pt x="173" y="23620"/>
                    <a:pt x="140" y="23587"/>
                  </a:cubicBezTo>
                  <a:cubicBezTo>
                    <a:pt x="91" y="23538"/>
                    <a:pt x="26" y="23480"/>
                    <a:pt x="26" y="23480"/>
                  </a:cubicBezTo>
                  <a:cubicBezTo>
                    <a:pt x="26" y="23472"/>
                    <a:pt x="26" y="23456"/>
                    <a:pt x="26" y="23431"/>
                  </a:cubicBezTo>
                  <a:cubicBezTo>
                    <a:pt x="17" y="23332"/>
                    <a:pt x="1" y="23053"/>
                    <a:pt x="17" y="22988"/>
                  </a:cubicBezTo>
                  <a:lnTo>
                    <a:pt x="26" y="22947"/>
                  </a:lnTo>
                  <a:lnTo>
                    <a:pt x="26" y="22947"/>
                  </a:lnTo>
                  <a:cubicBezTo>
                    <a:pt x="42" y="22881"/>
                    <a:pt x="58" y="22824"/>
                    <a:pt x="108" y="22791"/>
                  </a:cubicBezTo>
                  <a:cubicBezTo>
                    <a:pt x="124" y="22774"/>
                    <a:pt x="149" y="22774"/>
                    <a:pt x="165" y="22783"/>
                  </a:cubicBezTo>
                  <a:cubicBezTo>
                    <a:pt x="198" y="22791"/>
                    <a:pt x="239" y="22799"/>
                    <a:pt x="288" y="22766"/>
                  </a:cubicBezTo>
                  <a:cubicBezTo>
                    <a:pt x="321" y="22742"/>
                    <a:pt x="387" y="22676"/>
                    <a:pt x="452" y="22602"/>
                  </a:cubicBezTo>
                  <a:cubicBezTo>
                    <a:pt x="559" y="22487"/>
                    <a:pt x="674" y="22339"/>
                    <a:pt x="707" y="22298"/>
                  </a:cubicBezTo>
                  <a:cubicBezTo>
                    <a:pt x="748" y="22249"/>
                    <a:pt x="740" y="22159"/>
                    <a:pt x="731" y="22085"/>
                  </a:cubicBezTo>
                  <a:cubicBezTo>
                    <a:pt x="731" y="22028"/>
                    <a:pt x="723" y="21970"/>
                    <a:pt x="731" y="21954"/>
                  </a:cubicBezTo>
                  <a:cubicBezTo>
                    <a:pt x="748" y="21929"/>
                    <a:pt x="789" y="21913"/>
                    <a:pt x="830" y="21896"/>
                  </a:cubicBezTo>
                  <a:cubicBezTo>
                    <a:pt x="871" y="21880"/>
                    <a:pt x="912" y="21863"/>
                    <a:pt x="912" y="21831"/>
                  </a:cubicBezTo>
                  <a:cubicBezTo>
                    <a:pt x="912" y="21806"/>
                    <a:pt x="912" y="21757"/>
                    <a:pt x="904" y="21708"/>
                  </a:cubicBezTo>
                  <a:cubicBezTo>
                    <a:pt x="895" y="21675"/>
                    <a:pt x="887" y="21634"/>
                    <a:pt x="887" y="21609"/>
                  </a:cubicBezTo>
                  <a:cubicBezTo>
                    <a:pt x="871" y="21576"/>
                    <a:pt x="846" y="21552"/>
                    <a:pt x="813" y="21527"/>
                  </a:cubicBezTo>
                  <a:lnTo>
                    <a:pt x="813" y="21527"/>
                  </a:lnTo>
                  <a:cubicBezTo>
                    <a:pt x="781" y="21502"/>
                    <a:pt x="740" y="21478"/>
                    <a:pt x="748" y="21437"/>
                  </a:cubicBezTo>
                  <a:lnTo>
                    <a:pt x="748" y="21437"/>
                  </a:lnTo>
                  <a:lnTo>
                    <a:pt x="748" y="21412"/>
                  </a:lnTo>
                  <a:lnTo>
                    <a:pt x="748" y="21412"/>
                  </a:lnTo>
                  <a:cubicBezTo>
                    <a:pt x="764" y="21314"/>
                    <a:pt x="789" y="21133"/>
                    <a:pt x="863" y="21076"/>
                  </a:cubicBezTo>
                  <a:cubicBezTo>
                    <a:pt x="895" y="21051"/>
                    <a:pt x="945" y="21026"/>
                    <a:pt x="994" y="21002"/>
                  </a:cubicBezTo>
                  <a:cubicBezTo>
                    <a:pt x="1101" y="20944"/>
                    <a:pt x="1216" y="20887"/>
                    <a:pt x="1216" y="20821"/>
                  </a:cubicBezTo>
                  <a:cubicBezTo>
                    <a:pt x="1216" y="20788"/>
                    <a:pt x="1199" y="20756"/>
                    <a:pt x="1183" y="20715"/>
                  </a:cubicBezTo>
                  <a:cubicBezTo>
                    <a:pt x="1158" y="20665"/>
                    <a:pt x="1133" y="20616"/>
                    <a:pt x="1158" y="20600"/>
                  </a:cubicBezTo>
                  <a:cubicBezTo>
                    <a:pt x="1232" y="20550"/>
                    <a:pt x="1289" y="20468"/>
                    <a:pt x="1330" y="20394"/>
                  </a:cubicBezTo>
                  <a:cubicBezTo>
                    <a:pt x="1330" y="20386"/>
                    <a:pt x="1339" y="20378"/>
                    <a:pt x="1347" y="20362"/>
                  </a:cubicBezTo>
                  <a:cubicBezTo>
                    <a:pt x="1380" y="20312"/>
                    <a:pt x="1347" y="20214"/>
                    <a:pt x="1314" y="20107"/>
                  </a:cubicBezTo>
                  <a:cubicBezTo>
                    <a:pt x="1289" y="20017"/>
                    <a:pt x="1257" y="19935"/>
                    <a:pt x="1273" y="19918"/>
                  </a:cubicBezTo>
                  <a:cubicBezTo>
                    <a:pt x="1289" y="19886"/>
                    <a:pt x="1314" y="19861"/>
                    <a:pt x="1339" y="19836"/>
                  </a:cubicBezTo>
                  <a:cubicBezTo>
                    <a:pt x="1380" y="19795"/>
                    <a:pt x="1412" y="19763"/>
                    <a:pt x="1412" y="19721"/>
                  </a:cubicBezTo>
                  <a:lnTo>
                    <a:pt x="1412" y="19721"/>
                  </a:lnTo>
                  <a:cubicBezTo>
                    <a:pt x="1412" y="19697"/>
                    <a:pt x="1396" y="19648"/>
                    <a:pt x="1371" y="19582"/>
                  </a:cubicBezTo>
                  <a:cubicBezTo>
                    <a:pt x="1339" y="19516"/>
                    <a:pt x="1306" y="19426"/>
                    <a:pt x="1314" y="19418"/>
                  </a:cubicBezTo>
                  <a:cubicBezTo>
                    <a:pt x="1330" y="19401"/>
                    <a:pt x="1380" y="19377"/>
                    <a:pt x="1429" y="19352"/>
                  </a:cubicBezTo>
                  <a:lnTo>
                    <a:pt x="1429" y="19352"/>
                  </a:lnTo>
                  <a:cubicBezTo>
                    <a:pt x="1470" y="19336"/>
                    <a:pt x="1511" y="19319"/>
                    <a:pt x="1527" y="19303"/>
                  </a:cubicBezTo>
                  <a:lnTo>
                    <a:pt x="1527" y="19303"/>
                  </a:lnTo>
                  <a:cubicBezTo>
                    <a:pt x="1552" y="19278"/>
                    <a:pt x="1560" y="19246"/>
                    <a:pt x="1577" y="19213"/>
                  </a:cubicBezTo>
                  <a:cubicBezTo>
                    <a:pt x="1585" y="19180"/>
                    <a:pt x="1601" y="19147"/>
                    <a:pt x="1618" y="19122"/>
                  </a:cubicBezTo>
                  <a:cubicBezTo>
                    <a:pt x="1618" y="19114"/>
                    <a:pt x="1618" y="19114"/>
                    <a:pt x="1626" y="19106"/>
                  </a:cubicBezTo>
                  <a:lnTo>
                    <a:pt x="1626" y="19106"/>
                  </a:lnTo>
                  <a:cubicBezTo>
                    <a:pt x="1634" y="19065"/>
                    <a:pt x="1601" y="18999"/>
                    <a:pt x="1560" y="18942"/>
                  </a:cubicBezTo>
                  <a:cubicBezTo>
                    <a:pt x="1527" y="18893"/>
                    <a:pt x="1478" y="18843"/>
                    <a:pt x="1453" y="18827"/>
                  </a:cubicBezTo>
                  <a:cubicBezTo>
                    <a:pt x="1437" y="18819"/>
                    <a:pt x="1437" y="18811"/>
                    <a:pt x="1429" y="18811"/>
                  </a:cubicBezTo>
                  <a:cubicBezTo>
                    <a:pt x="1412" y="18811"/>
                    <a:pt x="1404" y="18802"/>
                    <a:pt x="1388" y="18802"/>
                  </a:cubicBezTo>
                  <a:cubicBezTo>
                    <a:pt x="1298" y="18778"/>
                    <a:pt x="1068" y="18737"/>
                    <a:pt x="1068" y="18728"/>
                  </a:cubicBezTo>
                  <a:cubicBezTo>
                    <a:pt x="1068" y="18712"/>
                    <a:pt x="1068" y="18704"/>
                    <a:pt x="1060" y="18687"/>
                  </a:cubicBezTo>
                  <a:cubicBezTo>
                    <a:pt x="1060" y="18663"/>
                    <a:pt x="1051" y="18638"/>
                    <a:pt x="1060" y="18630"/>
                  </a:cubicBezTo>
                  <a:cubicBezTo>
                    <a:pt x="1060" y="18630"/>
                    <a:pt x="1207" y="18646"/>
                    <a:pt x="1339" y="18655"/>
                  </a:cubicBezTo>
                  <a:cubicBezTo>
                    <a:pt x="1453" y="18663"/>
                    <a:pt x="1560" y="18671"/>
                    <a:pt x="1585" y="18663"/>
                  </a:cubicBezTo>
                  <a:lnTo>
                    <a:pt x="1585" y="18663"/>
                  </a:lnTo>
                  <a:cubicBezTo>
                    <a:pt x="1626" y="18646"/>
                    <a:pt x="1634" y="18622"/>
                    <a:pt x="1650" y="18589"/>
                  </a:cubicBezTo>
                  <a:cubicBezTo>
                    <a:pt x="1659" y="18573"/>
                    <a:pt x="1659" y="18556"/>
                    <a:pt x="1675" y="18540"/>
                  </a:cubicBezTo>
                  <a:cubicBezTo>
                    <a:pt x="1683" y="18515"/>
                    <a:pt x="1700" y="18499"/>
                    <a:pt x="1716" y="18474"/>
                  </a:cubicBezTo>
                  <a:cubicBezTo>
                    <a:pt x="1741" y="18441"/>
                    <a:pt x="1765" y="18417"/>
                    <a:pt x="1774" y="18408"/>
                  </a:cubicBezTo>
                  <a:cubicBezTo>
                    <a:pt x="1782" y="18400"/>
                    <a:pt x="1782" y="18392"/>
                    <a:pt x="1790" y="18384"/>
                  </a:cubicBezTo>
                  <a:cubicBezTo>
                    <a:pt x="1790" y="18376"/>
                    <a:pt x="1790" y="18359"/>
                    <a:pt x="1790" y="18343"/>
                  </a:cubicBezTo>
                  <a:lnTo>
                    <a:pt x="1790" y="18343"/>
                  </a:lnTo>
                  <a:cubicBezTo>
                    <a:pt x="1782" y="18318"/>
                    <a:pt x="1774" y="18302"/>
                    <a:pt x="1757" y="18285"/>
                  </a:cubicBezTo>
                  <a:lnTo>
                    <a:pt x="1757" y="18285"/>
                  </a:lnTo>
                  <a:cubicBezTo>
                    <a:pt x="1749" y="18277"/>
                    <a:pt x="1733" y="18261"/>
                    <a:pt x="1716" y="18261"/>
                  </a:cubicBezTo>
                  <a:cubicBezTo>
                    <a:pt x="1683" y="18244"/>
                    <a:pt x="1593" y="18261"/>
                    <a:pt x="1495" y="18269"/>
                  </a:cubicBezTo>
                  <a:cubicBezTo>
                    <a:pt x="1380" y="18277"/>
                    <a:pt x="1248" y="18294"/>
                    <a:pt x="1248" y="18294"/>
                  </a:cubicBezTo>
                  <a:cubicBezTo>
                    <a:pt x="1248" y="18277"/>
                    <a:pt x="1257" y="18211"/>
                    <a:pt x="1265" y="18138"/>
                  </a:cubicBezTo>
                  <a:cubicBezTo>
                    <a:pt x="1281" y="18064"/>
                    <a:pt x="1289" y="17998"/>
                    <a:pt x="1298" y="17982"/>
                  </a:cubicBezTo>
                  <a:cubicBezTo>
                    <a:pt x="1306" y="17973"/>
                    <a:pt x="1314" y="17957"/>
                    <a:pt x="1330" y="17941"/>
                  </a:cubicBezTo>
                  <a:cubicBezTo>
                    <a:pt x="1363" y="17908"/>
                    <a:pt x="1404" y="17859"/>
                    <a:pt x="1412" y="17818"/>
                  </a:cubicBezTo>
                  <a:cubicBezTo>
                    <a:pt x="1412" y="17793"/>
                    <a:pt x="1404" y="17735"/>
                    <a:pt x="1380" y="17678"/>
                  </a:cubicBezTo>
                  <a:cubicBezTo>
                    <a:pt x="1355" y="17621"/>
                    <a:pt x="1322" y="17555"/>
                    <a:pt x="1306" y="17539"/>
                  </a:cubicBezTo>
                  <a:cubicBezTo>
                    <a:pt x="1298" y="17530"/>
                    <a:pt x="1273" y="17522"/>
                    <a:pt x="1248" y="17514"/>
                  </a:cubicBezTo>
                  <a:lnTo>
                    <a:pt x="1248" y="17514"/>
                  </a:lnTo>
                  <a:cubicBezTo>
                    <a:pt x="1207" y="17489"/>
                    <a:pt x="1150" y="17473"/>
                    <a:pt x="1150" y="17473"/>
                  </a:cubicBezTo>
                  <a:cubicBezTo>
                    <a:pt x="1158" y="17456"/>
                    <a:pt x="1191" y="17407"/>
                    <a:pt x="1232" y="17366"/>
                  </a:cubicBezTo>
                  <a:cubicBezTo>
                    <a:pt x="1265" y="17309"/>
                    <a:pt x="1306" y="17268"/>
                    <a:pt x="1314" y="17243"/>
                  </a:cubicBezTo>
                  <a:cubicBezTo>
                    <a:pt x="1322" y="17202"/>
                    <a:pt x="1273" y="17186"/>
                    <a:pt x="1207" y="17153"/>
                  </a:cubicBezTo>
                  <a:cubicBezTo>
                    <a:pt x="1142" y="17128"/>
                    <a:pt x="1051" y="17095"/>
                    <a:pt x="1043" y="17063"/>
                  </a:cubicBezTo>
                  <a:cubicBezTo>
                    <a:pt x="1035" y="17021"/>
                    <a:pt x="1035" y="16816"/>
                    <a:pt x="1043" y="16644"/>
                  </a:cubicBezTo>
                  <a:cubicBezTo>
                    <a:pt x="1051" y="16521"/>
                    <a:pt x="1068" y="16422"/>
                    <a:pt x="1084" y="16406"/>
                  </a:cubicBezTo>
                  <a:cubicBezTo>
                    <a:pt x="1117" y="16381"/>
                    <a:pt x="1183" y="16340"/>
                    <a:pt x="1232" y="16316"/>
                  </a:cubicBezTo>
                  <a:cubicBezTo>
                    <a:pt x="1281" y="16291"/>
                    <a:pt x="1322" y="16266"/>
                    <a:pt x="1339" y="16250"/>
                  </a:cubicBezTo>
                  <a:cubicBezTo>
                    <a:pt x="1355" y="16217"/>
                    <a:pt x="1322" y="16168"/>
                    <a:pt x="1281" y="16102"/>
                  </a:cubicBezTo>
                  <a:lnTo>
                    <a:pt x="1281" y="16102"/>
                  </a:lnTo>
                  <a:cubicBezTo>
                    <a:pt x="1224" y="16037"/>
                    <a:pt x="1166" y="15946"/>
                    <a:pt x="1174" y="15905"/>
                  </a:cubicBezTo>
                  <a:cubicBezTo>
                    <a:pt x="1183" y="15873"/>
                    <a:pt x="1191" y="15782"/>
                    <a:pt x="1199" y="15676"/>
                  </a:cubicBezTo>
                  <a:cubicBezTo>
                    <a:pt x="1216" y="15536"/>
                    <a:pt x="1224" y="15372"/>
                    <a:pt x="1232" y="15314"/>
                  </a:cubicBezTo>
                  <a:cubicBezTo>
                    <a:pt x="1232" y="15265"/>
                    <a:pt x="1216" y="15232"/>
                    <a:pt x="1207" y="15200"/>
                  </a:cubicBezTo>
                  <a:cubicBezTo>
                    <a:pt x="1191" y="15167"/>
                    <a:pt x="1183" y="15126"/>
                    <a:pt x="1199" y="15068"/>
                  </a:cubicBezTo>
                  <a:cubicBezTo>
                    <a:pt x="1216" y="15019"/>
                    <a:pt x="1257" y="14978"/>
                    <a:pt x="1289" y="14937"/>
                  </a:cubicBezTo>
                  <a:cubicBezTo>
                    <a:pt x="1339" y="14888"/>
                    <a:pt x="1371" y="14847"/>
                    <a:pt x="1371" y="14797"/>
                  </a:cubicBezTo>
                  <a:cubicBezTo>
                    <a:pt x="1363" y="14756"/>
                    <a:pt x="1330" y="14724"/>
                    <a:pt x="1306" y="14683"/>
                  </a:cubicBezTo>
                  <a:cubicBezTo>
                    <a:pt x="1273" y="14658"/>
                    <a:pt x="1248" y="14625"/>
                    <a:pt x="1257" y="14617"/>
                  </a:cubicBezTo>
                  <a:cubicBezTo>
                    <a:pt x="1273" y="14601"/>
                    <a:pt x="1298" y="14601"/>
                    <a:pt x="1322" y="14592"/>
                  </a:cubicBezTo>
                  <a:cubicBezTo>
                    <a:pt x="1363" y="14592"/>
                    <a:pt x="1404" y="14584"/>
                    <a:pt x="1404" y="14527"/>
                  </a:cubicBezTo>
                  <a:cubicBezTo>
                    <a:pt x="1404" y="14502"/>
                    <a:pt x="1396" y="14469"/>
                    <a:pt x="1396" y="14436"/>
                  </a:cubicBezTo>
                  <a:cubicBezTo>
                    <a:pt x="1380" y="14354"/>
                    <a:pt x="1363" y="14239"/>
                    <a:pt x="1388" y="14190"/>
                  </a:cubicBezTo>
                  <a:cubicBezTo>
                    <a:pt x="1404" y="14166"/>
                    <a:pt x="1421" y="14166"/>
                    <a:pt x="1437" y="14166"/>
                  </a:cubicBezTo>
                  <a:cubicBezTo>
                    <a:pt x="1478" y="14157"/>
                    <a:pt x="1511" y="14149"/>
                    <a:pt x="1527" y="14100"/>
                  </a:cubicBezTo>
                  <a:cubicBezTo>
                    <a:pt x="1544" y="14067"/>
                    <a:pt x="1544" y="14001"/>
                    <a:pt x="1536" y="13928"/>
                  </a:cubicBezTo>
                  <a:cubicBezTo>
                    <a:pt x="1527" y="13796"/>
                    <a:pt x="1519" y="13624"/>
                    <a:pt x="1585" y="13558"/>
                  </a:cubicBezTo>
                  <a:cubicBezTo>
                    <a:pt x="1626" y="13525"/>
                    <a:pt x="1683" y="13509"/>
                    <a:pt x="1741" y="13501"/>
                  </a:cubicBezTo>
                  <a:cubicBezTo>
                    <a:pt x="1847" y="13493"/>
                    <a:pt x="1938" y="13476"/>
                    <a:pt x="1946" y="13345"/>
                  </a:cubicBezTo>
                  <a:cubicBezTo>
                    <a:pt x="1962" y="13214"/>
                    <a:pt x="1872" y="12762"/>
                    <a:pt x="1815" y="12442"/>
                  </a:cubicBezTo>
                  <a:cubicBezTo>
                    <a:pt x="1790" y="12311"/>
                    <a:pt x="1765" y="12204"/>
                    <a:pt x="1757" y="12155"/>
                  </a:cubicBezTo>
                  <a:cubicBezTo>
                    <a:pt x="1749" y="12073"/>
                    <a:pt x="1749" y="11974"/>
                    <a:pt x="1765" y="11876"/>
                  </a:cubicBezTo>
                  <a:cubicBezTo>
                    <a:pt x="1782" y="11753"/>
                    <a:pt x="1806" y="11646"/>
                    <a:pt x="1831" y="11572"/>
                  </a:cubicBezTo>
                  <a:cubicBezTo>
                    <a:pt x="1856" y="11515"/>
                    <a:pt x="1929" y="11515"/>
                    <a:pt x="1979" y="11515"/>
                  </a:cubicBezTo>
                  <a:lnTo>
                    <a:pt x="1979" y="11515"/>
                  </a:lnTo>
                  <a:cubicBezTo>
                    <a:pt x="2028" y="11515"/>
                    <a:pt x="2069" y="11515"/>
                    <a:pt x="2085" y="11482"/>
                  </a:cubicBezTo>
                  <a:cubicBezTo>
                    <a:pt x="2102" y="11457"/>
                    <a:pt x="2110" y="11433"/>
                    <a:pt x="2118" y="11408"/>
                  </a:cubicBezTo>
                  <a:cubicBezTo>
                    <a:pt x="2135" y="11375"/>
                    <a:pt x="2143" y="11334"/>
                    <a:pt x="2159" y="11318"/>
                  </a:cubicBezTo>
                  <a:cubicBezTo>
                    <a:pt x="2167" y="11318"/>
                    <a:pt x="2184" y="11318"/>
                    <a:pt x="2200" y="11318"/>
                  </a:cubicBezTo>
                  <a:cubicBezTo>
                    <a:pt x="2241" y="11318"/>
                    <a:pt x="2291" y="11318"/>
                    <a:pt x="2307" y="11252"/>
                  </a:cubicBezTo>
                  <a:cubicBezTo>
                    <a:pt x="2315" y="11211"/>
                    <a:pt x="2307" y="11104"/>
                    <a:pt x="2307" y="11006"/>
                  </a:cubicBezTo>
                  <a:cubicBezTo>
                    <a:pt x="2299" y="10899"/>
                    <a:pt x="2291" y="10801"/>
                    <a:pt x="2291" y="10776"/>
                  </a:cubicBezTo>
                  <a:cubicBezTo>
                    <a:pt x="2282" y="10743"/>
                    <a:pt x="2258" y="10711"/>
                    <a:pt x="2233" y="10678"/>
                  </a:cubicBezTo>
                  <a:lnTo>
                    <a:pt x="2233" y="10678"/>
                  </a:lnTo>
                  <a:cubicBezTo>
                    <a:pt x="2192" y="10628"/>
                    <a:pt x="2151" y="10579"/>
                    <a:pt x="2167" y="10538"/>
                  </a:cubicBezTo>
                  <a:cubicBezTo>
                    <a:pt x="2192" y="10481"/>
                    <a:pt x="2225" y="10440"/>
                    <a:pt x="2266" y="10390"/>
                  </a:cubicBezTo>
                  <a:cubicBezTo>
                    <a:pt x="2282" y="10366"/>
                    <a:pt x="2299" y="10349"/>
                    <a:pt x="2315" y="10325"/>
                  </a:cubicBezTo>
                  <a:cubicBezTo>
                    <a:pt x="2348" y="10276"/>
                    <a:pt x="2405" y="10111"/>
                    <a:pt x="2455" y="9972"/>
                  </a:cubicBezTo>
                  <a:cubicBezTo>
                    <a:pt x="2488" y="9857"/>
                    <a:pt x="2520" y="9767"/>
                    <a:pt x="2520" y="9767"/>
                  </a:cubicBezTo>
                  <a:cubicBezTo>
                    <a:pt x="2529" y="9759"/>
                    <a:pt x="2553" y="9759"/>
                    <a:pt x="2578" y="9750"/>
                  </a:cubicBezTo>
                  <a:cubicBezTo>
                    <a:pt x="2635" y="9742"/>
                    <a:pt x="2709" y="9734"/>
                    <a:pt x="2717" y="9685"/>
                  </a:cubicBezTo>
                  <a:cubicBezTo>
                    <a:pt x="2717" y="9660"/>
                    <a:pt x="2701" y="9611"/>
                    <a:pt x="2676" y="9562"/>
                  </a:cubicBezTo>
                  <a:cubicBezTo>
                    <a:pt x="2660" y="9512"/>
                    <a:pt x="2635" y="9463"/>
                    <a:pt x="2643" y="9455"/>
                  </a:cubicBezTo>
                  <a:cubicBezTo>
                    <a:pt x="2643" y="9439"/>
                    <a:pt x="2652" y="9406"/>
                    <a:pt x="2668" y="9356"/>
                  </a:cubicBezTo>
                  <a:cubicBezTo>
                    <a:pt x="2701" y="9233"/>
                    <a:pt x="2750" y="9036"/>
                    <a:pt x="2734" y="8987"/>
                  </a:cubicBezTo>
                  <a:cubicBezTo>
                    <a:pt x="2726" y="8930"/>
                    <a:pt x="2676" y="8921"/>
                    <a:pt x="2627" y="8905"/>
                  </a:cubicBezTo>
                  <a:cubicBezTo>
                    <a:pt x="2602" y="8905"/>
                    <a:pt x="2586" y="8897"/>
                    <a:pt x="2578" y="8889"/>
                  </a:cubicBezTo>
                  <a:cubicBezTo>
                    <a:pt x="2561" y="8864"/>
                    <a:pt x="2545" y="8839"/>
                    <a:pt x="2529" y="8815"/>
                  </a:cubicBezTo>
                  <a:cubicBezTo>
                    <a:pt x="2520" y="8790"/>
                    <a:pt x="2512" y="8757"/>
                    <a:pt x="2512" y="8733"/>
                  </a:cubicBezTo>
                  <a:cubicBezTo>
                    <a:pt x="2520" y="8692"/>
                    <a:pt x="2520" y="8634"/>
                    <a:pt x="2520" y="8593"/>
                  </a:cubicBezTo>
                  <a:cubicBezTo>
                    <a:pt x="2520" y="8560"/>
                    <a:pt x="2520" y="8528"/>
                    <a:pt x="2520" y="8511"/>
                  </a:cubicBezTo>
                  <a:cubicBezTo>
                    <a:pt x="2529" y="8487"/>
                    <a:pt x="2496" y="8388"/>
                    <a:pt x="2471" y="8306"/>
                  </a:cubicBezTo>
                  <a:cubicBezTo>
                    <a:pt x="2455" y="8249"/>
                    <a:pt x="2438" y="8208"/>
                    <a:pt x="2438" y="8191"/>
                  </a:cubicBezTo>
                  <a:cubicBezTo>
                    <a:pt x="2438" y="8158"/>
                    <a:pt x="2397" y="8117"/>
                    <a:pt x="2364" y="8084"/>
                  </a:cubicBezTo>
                  <a:cubicBezTo>
                    <a:pt x="2348" y="8068"/>
                    <a:pt x="2332" y="8043"/>
                    <a:pt x="2332" y="8043"/>
                  </a:cubicBezTo>
                  <a:lnTo>
                    <a:pt x="2332" y="8043"/>
                  </a:lnTo>
                  <a:cubicBezTo>
                    <a:pt x="2332" y="8035"/>
                    <a:pt x="2323" y="8027"/>
                    <a:pt x="2323" y="8019"/>
                  </a:cubicBezTo>
                  <a:lnTo>
                    <a:pt x="2323" y="8019"/>
                  </a:lnTo>
                  <a:cubicBezTo>
                    <a:pt x="2315" y="8002"/>
                    <a:pt x="2307" y="7986"/>
                    <a:pt x="2315" y="7970"/>
                  </a:cubicBezTo>
                  <a:cubicBezTo>
                    <a:pt x="2323" y="7953"/>
                    <a:pt x="2348" y="7928"/>
                    <a:pt x="2364" y="7912"/>
                  </a:cubicBezTo>
                  <a:cubicBezTo>
                    <a:pt x="2389" y="7879"/>
                    <a:pt x="2422" y="7855"/>
                    <a:pt x="2405" y="7822"/>
                  </a:cubicBezTo>
                  <a:cubicBezTo>
                    <a:pt x="2405" y="7805"/>
                    <a:pt x="2381" y="7764"/>
                    <a:pt x="2340" y="7707"/>
                  </a:cubicBezTo>
                  <a:cubicBezTo>
                    <a:pt x="2274" y="7592"/>
                    <a:pt x="2176" y="7436"/>
                    <a:pt x="2176" y="7411"/>
                  </a:cubicBezTo>
                  <a:cubicBezTo>
                    <a:pt x="2176" y="7395"/>
                    <a:pt x="2184" y="7346"/>
                    <a:pt x="2200" y="7305"/>
                  </a:cubicBezTo>
                  <a:lnTo>
                    <a:pt x="2200" y="7305"/>
                  </a:lnTo>
                  <a:cubicBezTo>
                    <a:pt x="2209" y="7272"/>
                    <a:pt x="2225" y="7239"/>
                    <a:pt x="2241" y="7214"/>
                  </a:cubicBezTo>
                  <a:cubicBezTo>
                    <a:pt x="2250" y="7206"/>
                    <a:pt x="2266" y="7206"/>
                    <a:pt x="2291" y="7206"/>
                  </a:cubicBezTo>
                  <a:cubicBezTo>
                    <a:pt x="2323" y="7198"/>
                    <a:pt x="2364" y="7198"/>
                    <a:pt x="2397" y="7149"/>
                  </a:cubicBezTo>
                  <a:lnTo>
                    <a:pt x="2397" y="7149"/>
                  </a:lnTo>
                  <a:cubicBezTo>
                    <a:pt x="2422" y="7100"/>
                    <a:pt x="2405" y="7042"/>
                    <a:pt x="2389" y="6985"/>
                  </a:cubicBezTo>
                  <a:cubicBezTo>
                    <a:pt x="2381" y="6952"/>
                    <a:pt x="2373" y="6919"/>
                    <a:pt x="2373" y="6911"/>
                  </a:cubicBezTo>
                  <a:cubicBezTo>
                    <a:pt x="2381" y="6886"/>
                    <a:pt x="2397" y="6845"/>
                    <a:pt x="2405" y="6796"/>
                  </a:cubicBezTo>
                  <a:cubicBezTo>
                    <a:pt x="2422" y="6722"/>
                    <a:pt x="2447" y="6632"/>
                    <a:pt x="2455" y="6624"/>
                  </a:cubicBezTo>
                  <a:cubicBezTo>
                    <a:pt x="2471" y="6607"/>
                    <a:pt x="2496" y="6591"/>
                    <a:pt x="2529" y="6566"/>
                  </a:cubicBezTo>
                  <a:cubicBezTo>
                    <a:pt x="2594" y="6517"/>
                    <a:pt x="2668" y="6468"/>
                    <a:pt x="2676" y="6427"/>
                  </a:cubicBezTo>
                  <a:cubicBezTo>
                    <a:pt x="2693" y="6394"/>
                    <a:pt x="2668" y="6369"/>
                    <a:pt x="2652" y="6336"/>
                  </a:cubicBezTo>
                  <a:lnTo>
                    <a:pt x="2652" y="6336"/>
                  </a:lnTo>
                  <a:cubicBezTo>
                    <a:pt x="2635" y="6320"/>
                    <a:pt x="2627" y="6304"/>
                    <a:pt x="2627" y="6295"/>
                  </a:cubicBezTo>
                  <a:cubicBezTo>
                    <a:pt x="2627" y="6271"/>
                    <a:pt x="2627" y="6246"/>
                    <a:pt x="2627" y="6213"/>
                  </a:cubicBezTo>
                  <a:cubicBezTo>
                    <a:pt x="2635" y="6172"/>
                    <a:pt x="2643" y="6123"/>
                    <a:pt x="2635" y="6082"/>
                  </a:cubicBezTo>
                  <a:cubicBezTo>
                    <a:pt x="2635" y="6057"/>
                    <a:pt x="2627" y="6016"/>
                    <a:pt x="2611" y="5967"/>
                  </a:cubicBezTo>
                  <a:cubicBezTo>
                    <a:pt x="2586" y="5877"/>
                    <a:pt x="2561" y="5770"/>
                    <a:pt x="2570" y="5754"/>
                  </a:cubicBezTo>
                  <a:cubicBezTo>
                    <a:pt x="2586" y="5729"/>
                    <a:pt x="2627" y="5647"/>
                    <a:pt x="2668" y="5557"/>
                  </a:cubicBezTo>
                  <a:cubicBezTo>
                    <a:pt x="2701" y="5475"/>
                    <a:pt x="2734" y="5384"/>
                    <a:pt x="2750" y="5319"/>
                  </a:cubicBezTo>
                  <a:cubicBezTo>
                    <a:pt x="2767" y="5261"/>
                    <a:pt x="2783" y="5220"/>
                    <a:pt x="2791" y="5179"/>
                  </a:cubicBezTo>
                  <a:cubicBezTo>
                    <a:pt x="2791" y="5146"/>
                    <a:pt x="2799" y="5105"/>
                    <a:pt x="2816" y="5056"/>
                  </a:cubicBezTo>
                  <a:cubicBezTo>
                    <a:pt x="2832" y="5007"/>
                    <a:pt x="2914" y="4908"/>
                    <a:pt x="3005" y="4810"/>
                  </a:cubicBezTo>
                  <a:cubicBezTo>
                    <a:pt x="3078" y="4728"/>
                    <a:pt x="3144" y="4646"/>
                    <a:pt x="3177" y="4588"/>
                  </a:cubicBezTo>
                  <a:cubicBezTo>
                    <a:pt x="3218" y="4523"/>
                    <a:pt x="3284" y="4391"/>
                    <a:pt x="3349" y="4276"/>
                  </a:cubicBezTo>
                  <a:cubicBezTo>
                    <a:pt x="3398" y="4178"/>
                    <a:pt x="3431" y="4104"/>
                    <a:pt x="3448" y="4088"/>
                  </a:cubicBezTo>
                  <a:cubicBezTo>
                    <a:pt x="3448" y="4088"/>
                    <a:pt x="3472" y="4096"/>
                    <a:pt x="3497" y="4096"/>
                  </a:cubicBezTo>
                  <a:cubicBezTo>
                    <a:pt x="3530" y="4104"/>
                    <a:pt x="3563" y="4104"/>
                    <a:pt x="3579" y="4096"/>
                  </a:cubicBezTo>
                  <a:cubicBezTo>
                    <a:pt x="3587" y="4096"/>
                    <a:pt x="3595" y="4088"/>
                    <a:pt x="3612" y="4088"/>
                  </a:cubicBezTo>
                  <a:cubicBezTo>
                    <a:pt x="3653" y="4071"/>
                    <a:pt x="3719" y="4055"/>
                    <a:pt x="3751" y="4006"/>
                  </a:cubicBezTo>
                  <a:cubicBezTo>
                    <a:pt x="3784" y="3956"/>
                    <a:pt x="3768" y="3899"/>
                    <a:pt x="3760" y="3858"/>
                  </a:cubicBezTo>
                  <a:cubicBezTo>
                    <a:pt x="3760" y="3842"/>
                    <a:pt x="3751" y="3825"/>
                    <a:pt x="3751" y="3817"/>
                  </a:cubicBezTo>
                  <a:cubicBezTo>
                    <a:pt x="3751" y="3784"/>
                    <a:pt x="3710" y="3751"/>
                    <a:pt x="3669" y="3702"/>
                  </a:cubicBezTo>
                  <a:lnTo>
                    <a:pt x="3669" y="3702"/>
                  </a:lnTo>
                  <a:cubicBezTo>
                    <a:pt x="3628" y="3661"/>
                    <a:pt x="3579" y="3612"/>
                    <a:pt x="3587" y="3595"/>
                  </a:cubicBezTo>
                  <a:cubicBezTo>
                    <a:pt x="3587" y="3571"/>
                    <a:pt x="3587" y="3480"/>
                    <a:pt x="3587" y="3366"/>
                  </a:cubicBezTo>
                  <a:cubicBezTo>
                    <a:pt x="3579" y="3111"/>
                    <a:pt x="3579" y="2717"/>
                    <a:pt x="3612" y="2668"/>
                  </a:cubicBezTo>
                  <a:cubicBezTo>
                    <a:pt x="3628" y="2635"/>
                    <a:pt x="3653" y="2619"/>
                    <a:pt x="3669" y="2602"/>
                  </a:cubicBezTo>
                  <a:cubicBezTo>
                    <a:pt x="3702" y="2578"/>
                    <a:pt x="3727" y="2553"/>
                    <a:pt x="3727" y="2479"/>
                  </a:cubicBezTo>
                  <a:cubicBezTo>
                    <a:pt x="3727" y="2422"/>
                    <a:pt x="3694" y="2389"/>
                    <a:pt x="3669" y="2356"/>
                  </a:cubicBezTo>
                  <a:cubicBezTo>
                    <a:pt x="3645" y="2332"/>
                    <a:pt x="3620" y="2299"/>
                    <a:pt x="3620" y="2266"/>
                  </a:cubicBezTo>
                  <a:cubicBezTo>
                    <a:pt x="3628" y="2233"/>
                    <a:pt x="3653" y="2184"/>
                    <a:pt x="3686" y="2143"/>
                  </a:cubicBezTo>
                  <a:cubicBezTo>
                    <a:pt x="3743" y="2069"/>
                    <a:pt x="3809" y="2011"/>
                    <a:pt x="3833" y="1995"/>
                  </a:cubicBezTo>
                  <a:lnTo>
                    <a:pt x="3833" y="1987"/>
                  </a:lnTo>
                  <a:cubicBezTo>
                    <a:pt x="3858" y="1979"/>
                    <a:pt x="3932" y="1946"/>
                    <a:pt x="4022" y="1913"/>
                  </a:cubicBezTo>
                  <a:cubicBezTo>
                    <a:pt x="4154" y="1856"/>
                    <a:pt x="4309" y="1790"/>
                    <a:pt x="4375" y="1749"/>
                  </a:cubicBezTo>
                  <a:cubicBezTo>
                    <a:pt x="4400" y="1724"/>
                    <a:pt x="4424" y="1716"/>
                    <a:pt x="4441" y="1716"/>
                  </a:cubicBezTo>
                  <a:cubicBezTo>
                    <a:pt x="4482" y="1700"/>
                    <a:pt x="4498" y="1691"/>
                    <a:pt x="4515" y="1593"/>
                  </a:cubicBezTo>
                  <a:cubicBezTo>
                    <a:pt x="4523" y="1535"/>
                    <a:pt x="4580" y="1363"/>
                    <a:pt x="4621" y="1207"/>
                  </a:cubicBezTo>
                  <a:cubicBezTo>
                    <a:pt x="4671" y="1068"/>
                    <a:pt x="4712" y="936"/>
                    <a:pt x="4712" y="904"/>
                  </a:cubicBezTo>
                  <a:cubicBezTo>
                    <a:pt x="4712" y="863"/>
                    <a:pt x="4646" y="846"/>
                    <a:pt x="4556" y="838"/>
                  </a:cubicBezTo>
                  <a:cubicBezTo>
                    <a:pt x="4572" y="797"/>
                    <a:pt x="4588" y="772"/>
                    <a:pt x="4605" y="739"/>
                  </a:cubicBezTo>
                  <a:cubicBezTo>
                    <a:pt x="4638" y="690"/>
                    <a:pt x="4654" y="666"/>
                    <a:pt x="4671" y="641"/>
                  </a:cubicBezTo>
                  <a:cubicBezTo>
                    <a:pt x="4687" y="616"/>
                    <a:pt x="4712" y="592"/>
                    <a:pt x="4761" y="542"/>
                  </a:cubicBezTo>
                  <a:cubicBezTo>
                    <a:pt x="4777" y="518"/>
                    <a:pt x="4810" y="485"/>
                    <a:pt x="4843" y="452"/>
                  </a:cubicBezTo>
                  <a:cubicBezTo>
                    <a:pt x="4851" y="444"/>
                    <a:pt x="4917" y="411"/>
                    <a:pt x="4991" y="378"/>
                  </a:cubicBezTo>
                  <a:cubicBezTo>
                    <a:pt x="5089" y="337"/>
                    <a:pt x="5204" y="288"/>
                    <a:pt x="5229" y="255"/>
                  </a:cubicBezTo>
                  <a:cubicBezTo>
                    <a:pt x="5253" y="222"/>
                    <a:pt x="5261" y="149"/>
                    <a:pt x="5270" y="83"/>
                  </a:cubicBezTo>
                  <a:cubicBezTo>
                    <a:pt x="5278" y="50"/>
                    <a:pt x="5278" y="17"/>
                    <a:pt x="5286" y="1"/>
                  </a:cubicBezTo>
                  <a:cubicBezTo>
                    <a:pt x="5327" y="25"/>
                    <a:pt x="5409" y="107"/>
                    <a:pt x="5467" y="165"/>
                  </a:cubicBezTo>
                  <a:cubicBezTo>
                    <a:pt x="5491" y="190"/>
                    <a:pt x="5516" y="214"/>
                    <a:pt x="5532" y="222"/>
                  </a:cubicBezTo>
                  <a:cubicBezTo>
                    <a:pt x="5581" y="263"/>
                    <a:pt x="5688" y="263"/>
                    <a:pt x="5828" y="255"/>
                  </a:cubicBezTo>
                  <a:cubicBezTo>
                    <a:pt x="5877" y="255"/>
                    <a:pt x="5934" y="255"/>
                    <a:pt x="5992" y="255"/>
                  </a:cubicBezTo>
                  <a:lnTo>
                    <a:pt x="5992" y="255"/>
                  </a:lnTo>
                  <a:lnTo>
                    <a:pt x="6041" y="255"/>
                  </a:lnTo>
                  <a:cubicBezTo>
                    <a:pt x="6205" y="255"/>
                    <a:pt x="6246" y="255"/>
                    <a:pt x="6402" y="288"/>
                  </a:cubicBezTo>
                  <a:cubicBezTo>
                    <a:pt x="6509" y="321"/>
                    <a:pt x="6558" y="542"/>
                    <a:pt x="6591" y="682"/>
                  </a:cubicBezTo>
                  <a:cubicBezTo>
                    <a:pt x="6607" y="739"/>
                    <a:pt x="6616" y="789"/>
                    <a:pt x="6624" y="813"/>
                  </a:cubicBezTo>
                  <a:cubicBezTo>
                    <a:pt x="6640" y="846"/>
                    <a:pt x="6665" y="846"/>
                    <a:pt x="6689" y="838"/>
                  </a:cubicBezTo>
                  <a:lnTo>
                    <a:pt x="6689" y="838"/>
                  </a:lnTo>
                  <a:cubicBezTo>
                    <a:pt x="6722" y="821"/>
                    <a:pt x="6739" y="723"/>
                    <a:pt x="6755" y="625"/>
                  </a:cubicBezTo>
                  <a:lnTo>
                    <a:pt x="6755" y="625"/>
                  </a:lnTo>
                  <a:cubicBezTo>
                    <a:pt x="6771" y="559"/>
                    <a:pt x="6780" y="485"/>
                    <a:pt x="6796" y="444"/>
                  </a:cubicBezTo>
                  <a:cubicBezTo>
                    <a:pt x="6812" y="387"/>
                    <a:pt x="6837" y="321"/>
                    <a:pt x="6862" y="263"/>
                  </a:cubicBezTo>
                  <a:cubicBezTo>
                    <a:pt x="6878" y="222"/>
                    <a:pt x="6895" y="181"/>
                    <a:pt x="6911" y="173"/>
                  </a:cubicBezTo>
                  <a:cubicBezTo>
                    <a:pt x="6936" y="165"/>
                    <a:pt x="7190" y="140"/>
                    <a:pt x="7420" y="140"/>
                  </a:cubicBezTo>
                  <a:cubicBezTo>
                    <a:pt x="7551" y="140"/>
                    <a:pt x="7682" y="157"/>
                    <a:pt x="7723" y="181"/>
                  </a:cubicBezTo>
                  <a:cubicBezTo>
                    <a:pt x="7748" y="190"/>
                    <a:pt x="7764" y="206"/>
                    <a:pt x="7781" y="214"/>
                  </a:cubicBezTo>
                  <a:cubicBezTo>
                    <a:pt x="7797" y="231"/>
                    <a:pt x="7814" y="247"/>
                    <a:pt x="7830" y="272"/>
                  </a:cubicBezTo>
                  <a:cubicBezTo>
                    <a:pt x="7863" y="313"/>
                    <a:pt x="7888" y="354"/>
                    <a:pt x="7920" y="395"/>
                  </a:cubicBezTo>
                  <a:cubicBezTo>
                    <a:pt x="7945" y="444"/>
                    <a:pt x="7978" y="485"/>
                    <a:pt x="8002" y="510"/>
                  </a:cubicBezTo>
                  <a:cubicBezTo>
                    <a:pt x="8043" y="542"/>
                    <a:pt x="8134" y="649"/>
                    <a:pt x="8216" y="764"/>
                  </a:cubicBezTo>
                  <a:cubicBezTo>
                    <a:pt x="8273" y="838"/>
                    <a:pt x="8323" y="928"/>
                    <a:pt x="8355" y="994"/>
                  </a:cubicBezTo>
                  <a:cubicBezTo>
                    <a:pt x="8405" y="1125"/>
                    <a:pt x="8643" y="1281"/>
                    <a:pt x="8823" y="1412"/>
                  </a:cubicBezTo>
                  <a:cubicBezTo>
                    <a:pt x="8905" y="1470"/>
                    <a:pt x="8979" y="1519"/>
                    <a:pt x="9012" y="1552"/>
                  </a:cubicBezTo>
                  <a:cubicBezTo>
                    <a:pt x="9110" y="1642"/>
                    <a:pt x="9398" y="1650"/>
                    <a:pt x="9562" y="1650"/>
                  </a:cubicBezTo>
                  <a:cubicBezTo>
                    <a:pt x="9595" y="1650"/>
                    <a:pt x="9627" y="1659"/>
                    <a:pt x="9652" y="1659"/>
                  </a:cubicBezTo>
                  <a:cubicBezTo>
                    <a:pt x="9709" y="1659"/>
                    <a:pt x="9931" y="1831"/>
                    <a:pt x="10087" y="1954"/>
                  </a:cubicBezTo>
                  <a:cubicBezTo>
                    <a:pt x="10153" y="2003"/>
                    <a:pt x="10210" y="2044"/>
                    <a:pt x="10235" y="2061"/>
                  </a:cubicBezTo>
                  <a:cubicBezTo>
                    <a:pt x="10268" y="2085"/>
                    <a:pt x="10464" y="2184"/>
                    <a:pt x="10686" y="2299"/>
                  </a:cubicBezTo>
                  <a:cubicBezTo>
                    <a:pt x="10990" y="2463"/>
                    <a:pt x="11351" y="2643"/>
                    <a:pt x="11384" y="2676"/>
                  </a:cubicBezTo>
                  <a:cubicBezTo>
                    <a:pt x="11400" y="2684"/>
                    <a:pt x="11416" y="2717"/>
                    <a:pt x="11425" y="2742"/>
                  </a:cubicBezTo>
                  <a:cubicBezTo>
                    <a:pt x="11441" y="2791"/>
                    <a:pt x="11441" y="2840"/>
                    <a:pt x="11441" y="2873"/>
                  </a:cubicBezTo>
                  <a:cubicBezTo>
                    <a:pt x="11441" y="2906"/>
                    <a:pt x="11310" y="3087"/>
                    <a:pt x="11211" y="3218"/>
                  </a:cubicBezTo>
                  <a:cubicBezTo>
                    <a:pt x="11170" y="3275"/>
                    <a:pt x="11129" y="3325"/>
                    <a:pt x="11121" y="3349"/>
                  </a:cubicBezTo>
                  <a:cubicBezTo>
                    <a:pt x="11105" y="3382"/>
                    <a:pt x="11072" y="3456"/>
                    <a:pt x="11039" y="3546"/>
                  </a:cubicBezTo>
                  <a:cubicBezTo>
                    <a:pt x="10998" y="3636"/>
                    <a:pt x="10965" y="3727"/>
                    <a:pt x="10940" y="3768"/>
                  </a:cubicBezTo>
                  <a:cubicBezTo>
                    <a:pt x="10916" y="3809"/>
                    <a:pt x="10858" y="3866"/>
                    <a:pt x="10809" y="3915"/>
                  </a:cubicBezTo>
                  <a:cubicBezTo>
                    <a:pt x="10768" y="3956"/>
                    <a:pt x="10727" y="3989"/>
                    <a:pt x="10711" y="4022"/>
                  </a:cubicBezTo>
                  <a:cubicBezTo>
                    <a:pt x="10694" y="4047"/>
                    <a:pt x="10686" y="4071"/>
                    <a:pt x="10686" y="4096"/>
                  </a:cubicBezTo>
                  <a:cubicBezTo>
                    <a:pt x="10686" y="4112"/>
                    <a:pt x="10686" y="4129"/>
                    <a:pt x="10694" y="4137"/>
                  </a:cubicBezTo>
                  <a:cubicBezTo>
                    <a:pt x="10702" y="4153"/>
                    <a:pt x="10711" y="4162"/>
                    <a:pt x="10727" y="4170"/>
                  </a:cubicBezTo>
                  <a:cubicBezTo>
                    <a:pt x="10735" y="4178"/>
                    <a:pt x="10752" y="4186"/>
                    <a:pt x="10760" y="4186"/>
                  </a:cubicBezTo>
                  <a:cubicBezTo>
                    <a:pt x="10776" y="4186"/>
                    <a:pt x="10826" y="4194"/>
                    <a:pt x="10899" y="4194"/>
                  </a:cubicBezTo>
                  <a:cubicBezTo>
                    <a:pt x="11031" y="4211"/>
                    <a:pt x="11228" y="4227"/>
                    <a:pt x="11326" y="4235"/>
                  </a:cubicBezTo>
                  <a:cubicBezTo>
                    <a:pt x="11466" y="4235"/>
                    <a:pt x="11605" y="4326"/>
                    <a:pt x="11605" y="4326"/>
                  </a:cubicBezTo>
                  <a:lnTo>
                    <a:pt x="11613" y="4334"/>
                  </a:lnTo>
                  <a:lnTo>
                    <a:pt x="11622" y="4334"/>
                  </a:lnTo>
                  <a:lnTo>
                    <a:pt x="12016" y="4334"/>
                  </a:lnTo>
                  <a:cubicBezTo>
                    <a:pt x="12057" y="4334"/>
                    <a:pt x="12130" y="4359"/>
                    <a:pt x="12213" y="4391"/>
                  </a:cubicBezTo>
                  <a:cubicBezTo>
                    <a:pt x="12286" y="4416"/>
                    <a:pt x="12360" y="4449"/>
                    <a:pt x="12393" y="4441"/>
                  </a:cubicBezTo>
                  <a:cubicBezTo>
                    <a:pt x="12426" y="4424"/>
                    <a:pt x="12500" y="4359"/>
                    <a:pt x="12549" y="4318"/>
                  </a:cubicBezTo>
                  <a:cubicBezTo>
                    <a:pt x="12574" y="4301"/>
                    <a:pt x="12590" y="4285"/>
                    <a:pt x="12598" y="4276"/>
                  </a:cubicBezTo>
                  <a:lnTo>
                    <a:pt x="12598" y="4276"/>
                  </a:lnTo>
                  <a:cubicBezTo>
                    <a:pt x="12615" y="4268"/>
                    <a:pt x="12713" y="4309"/>
                    <a:pt x="12713" y="4309"/>
                  </a:cubicBezTo>
                  <a:lnTo>
                    <a:pt x="12721" y="4309"/>
                  </a:lnTo>
                  <a:lnTo>
                    <a:pt x="12730" y="4309"/>
                  </a:lnTo>
                  <a:cubicBezTo>
                    <a:pt x="12730" y="4309"/>
                    <a:pt x="12926" y="4293"/>
                    <a:pt x="12951" y="4244"/>
                  </a:cubicBezTo>
                  <a:cubicBezTo>
                    <a:pt x="12968" y="4219"/>
                    <a:pt x="12968" y="4186"/>
                    <a:pt x="12968" y="4153"/>
                  </a:cubicBezTo>
                  <a:cubicBezTo>
                    <a:pt x="12968" y="4112"/>
                    <a:pt x="12959" y="4071"/>
                    <a:pt x="12976" y="4063"/>
                  </a:cubicBezTo>
                  <a:cubicBezTo>
                    <a:pt x="12984" y="4047"/>
                    <a:pt x="13058" y="4006"/>
                    <a:pt x="13123" y="3965"/>
                  </a:cubicBezTo>
                  <a:cubicBezTo>
                    <a:pt x="13197" y="3932"/>
                    <a:pt x="13263" y="3891"/>
                    <a:pt x="13288" y="3866"/>
                  </a:cubicBezTo>
                  <a:cubicBezTo>
                    <a:pt x="13304" y="3850"/>
                    <a:pt x="13337" y="3825"/>
                    <a:pt x="13370" y="3801"/>
                  </a:cubicBezTo>
                  <a:cubicBezTo>
                    <a:pt x="13444" y="3735"/>
                    <a:pt x="13534" y="3661"/>
                    <a:pt x="13558" y="3620"/>
                  </a:cubicBezTo>
                  <a:cubicBezTo>
                    <a:pt x="13567" y="3587"/>
                    <a:pt x="13608" y="3464"/>
                    <a:pt x="13632" y="3333"/>
                  </a:cubicBezTo>
                  <a:cubicBezTo>
                    <a:pt x="13657" y="3234"/>
                    <a:pt x="13673" y="3128"/>
                    <a:pt x="13682" y="3070"/>
                  </a:cubicBezTo>
                  <a:cubicBezTo>
                    <a:pt x="13682" y="3054"/>
                    <a:pt x="13682" y="3029"/>
                    <a:pt x="13682" y="3013"/>
                  </a:cubicBezTo>
                  <a:cubicBezTo>
                    <a:pt x="13723" y="3004"/>
                    <a:pt x="13796" y="2988"/>
                    <a:pt x="13862" y="2955"/>
                  </a:cubicBezTo>
                  <a:cubicBezTo>
                    <a:pt x="13895" y="2939"/>
                    <a:pt x="13903" y="2922"/>
                    <a:pt x="13911" y="2914"/>
                  </a:cubicBezTo>
                  <a:cubicBezTo>
                    <a:pt x="13928" y="2914"/>
                    <a:pt x="13944" y="2914"/>
                    <a:pt x="13977" y="2922"/>
                  </a:cubicBezTo>
                  <a:lnTo>
                    <a:pt x="14018" y="2931"/>
                  </a:lnTo>
                  <a:lnTo>
                    <a:pt x="14018" y="2931"/>
                  </a:lnTo>
                  <a:cubicBezTo>
                    <a:pt x="14158" y="2955"/>
                    <a:pt x="14190" y="3185"/>
                    <a:pt x="14215" y="3333"/>
                  </a:cubicBezTo>
                  <a:cubicBezTo>
                    <a:pt x="14223" y="3349"/>
                    <a:pt x="14223" y="3366"/>
                    <a:pt x="14223" y="3390"/>
                  </a:cubicBezTo>
                  <a:cubicBezTo>
                    <a:pt x="14240" y="3472"/>
                    <a:pt x="14240" y="3538"/>
                    <a:pt x="14240" y="3612"/>
                  </a:cubicBezTo>
                  <a:cubicBezTo>
                    <a:pt x="14240" y="3653"/>
                    <a:pt x="14240" y="3694"/>
                    <a:pt x="14248" y="3751"/>
                  </a:cubicBezTo>
                  <a:cubicBezTo>
                    <a:pt x="14256" y="3866"/>
                    <a:pt x="14190" y="3965"/>
                    <a:pt x="14149" y="4022"/>
                  </a:cubicBezTo>
                  <a:cubicBezTo>
                    <a:pt x="14149" y="4030"/>
                    <a:pt x="14141" y="4039"/>
                    <a:pt x="14133" y="4055"/>
                  </a:cubicBezTo>
                  <a:cubicBezTo>
                    <a:pt x="14116" y="4080"/>
                    <a:pt x="14067" y="4121"/>
                    <a:pt x="14002" y="4162"/>
                  </a:cubicBezTo>
                  <a:cubicBezTo>
                    <a:pt x="13936" y="4203"/>
                    <a:pt x="13854" y="4244"/>
                    <a:pt x="13805" y="4268"/>
                  </a:cubicBezTo>
                  <a:cubicBezTo>
                    <a:pt x="13755" y="4293"/>
                    <a:pt x="13673" y="4309"/>
                    <a:pt x="13599" y="4326"/>
                  </a:cubicBezTo>
                  <a:lnTo>
                    <a:pt x="13599" y="4326"/>
                  </a:lnTo>
                  <a:cubicBezTo>
                    <a:pt x="13517" y="4342"/>
                    <a:pt x="13444" y="4359"/>
                    <a:pt x="13402" y="4383"/>
                  </a:cubicBezTo>
                  <a:cubicBezTo>
                    <a:pt x="13370" y="4408"/>
                    <a:pt x="13288" y="4498"/>
                    <a:pt x="13197" y="4597"/>
                  </a:cubicBezTo>
                  <a:cubicBezTo>
                    <a:pt x="13115" y="4687"/>
                    <a:pt x="13025" y="4785"/>
                    <a:pt x="12992" y="4810"/>
                  </a:cubicBezTo>
                  <a:lnTo>
                    <a:pt x="12992" y="4810"/>
                  </a:lnTo>
                  <a:cubicBezTo>
                    <a:pt x="12959" y="4826"/>
                    <a:pt x="12926" y="4843"/>
                    <a:pt x="12894" y="4859"/>
                  </a:cubicBezTo>
                  <a:cubicBezTo>
                    <a:pt x="12836" y="4884"/>
                    <a:pt x="12787" y="4900"/>
                    <a:pt x="12762" y="4941"/>
                  </a:cubicBezTo>
                  <a:cubicBezTo>
                    <a:pt x="12730" y="4990"/>
                    <a:pt x="12746" y="5040"/>
                    <a:pt x="12762" y="5081"/>
                  </a:cubicBezTo>
                  <a:cubicBezTo>
                    <a:pt x="12771" y="5097"/>
                    <a:pt x="12779" y="5114"/>
                    <a:pt x="12779" y="5122"/>
                  </a:cubicBezTo>
                  <a:cubicBezTo>
                    <a:pt x="12779" y="5130"/>
                    <a:pt x="12721" y="5163"/>
                    <a:pt x="12656" y="5212"/>
                  </a:cubicBezTo>
                  <a:cubicBezTo>
                    <a:pt x="12590" y="5261"/>
                    <a:pt x="12524" y="5311"/>
                    <a:pt x="12475" y="5368"/>
                  </a:cubicBezTo>
                  <a:cubicBezTo>
                    <a:pt x="12442" y="5401"/>
                    <a:pt x="12377" y="5475"/>
                    <a:pt x="12311" y="5557"/>
                  </a:cubicBezTo>
                  <a:cubicBezTo>
                    <a:pt x="12196" y="5696"/>
                    <a:pt x="12040" y="5877"/>
                    <a:pt x="11975" y="5934"/>
                  </a:cubicBezTo>
                  <a:lnTo>
                    <a:pt x="11975" y="5934"/>
                  </a:lnTo>
                  <a:lnTo>
                    <a:pt x="11933" y="5975"/>
                  </a:lnTo>
                  <a:cubicBezTo>
                    <a:pt x="11810" y="6082"/>
                    <a:pt x="11613" y="6254"/>
                    <a:pt x="11515" y="6353"/>
                  </a:cubicBezTo>
                  <a:cubicBezTo>
                    <a:pt x="11457" y="6410"/>
                    <a:pt x="11400" y="6476"/>
                    <a:pt x="11351" y="6542"/>
                  </a:cubicBezTo>
                  <a:cubicBezTo>
                    <a:pt x="11310" y="6607"/>
                    <a:pt x="11269" y="6673"/>
                    <a:pt x="11236" y="6722"/>
                  </a:cubicBezTo>
                  <a:cubicBezTo>
                    <a:pt x="11195" y="6796"/>
                    <a:pt x="11203" y="6821"/>
                    <a:pt x="11219" y="6862"/>
                  </a:cubicBezTo>
                  <a:cubicBezTo>
                    <a:pt x="11228" y="6878"/>
                    <a:pt x="11236" y="6903"/>
                    <a:pt x="11236" y="6944"/>
                  </a:cubicBezTo>
                  <a:cubicBezTo>
                    <a:pt x="11236" y="7009"/>
                    <a:pt x="11228" y="7141"/>
                    <a:pt x="11203" y="7264"/>
                  </a:cubicBezTo>
                  <a:cubicBezTo>
                    <a:pt x="11187" y="7346"/>
                    <a:pt x="11170" y="7428"/>
                    <a:pt x="11146" y="7477"/>
                  </a:cubicBezTo>
                  <a:cubicBezTo>
                    <a:pt x="11105" y="7559"/>
                    <a:pt x="11113" y="7584"/>
                    <a:pt x="11129" y="7625"/>
                  </a:cubicBezTo>
                  <a:cubicBezTo>
                    <a:pt x="11137" y="7649"/>
                    <a:pt x="11146" y="7666"/>
                    <a:pt x="11146" y="7715"/>
                  </a:cubicBezTo>
                  <a:cubicBezTo>
                    <a:pt x="11146" y="7764"/>
                    <a:pt x="11129" y="7764"/>
                    <a:pt x="11096" y="7773"/>
                  </a:cubicBezTo>
                  <a:cubicBezTo>
                    <a:pt x="11064" y="7781"/>
                    <a:pt x="11023" y="7789"/>
                    <a:pt x="10982" y="7830"/>
                  </a:cubicBezTo>
                  <a:cubicBezTo>
                    <a:pt x="10908" y="7904"/>
                    <a:pt x="10940" y="8035"/>
                    <a:pt x="10982" y="8175"/>
                  </a:cubicBezTo>
                  <a:cubicBezTo>
                    <a:pt x="10990" y="8208"/>
                    <a:pt x="10998" y="8240"/>
                    <a:pt x="10998" y="8273"/>
                  </a:cubicBezTo>
                  <a:cubicBezTo>
                    <a:pt x="11023" y="8355"/>
                    <a:pt x="11031" y="8429"/>
                    <a:pt x="11031" y="8503"/>
                  </a:cubicBezTo>
                  <a:cubicBezTo>
                    <a:pt x="11039" y="8577"/>
                    <a:pt x="11031" y="8642"/>
                    <a:pt x="11023" y="8708"/>
                  </a:cubicBezTo>
                  <a:cubicBezTo>
                    <a:pt x="11014" y="8749"/>
                    <a:pt x="10998" y="8782"/>
                    <a:pt x="10973" y="881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74"/>
            <p:cNvSpPr/>
            <p:nvPr/>
          </p:nvSpPr>
          <p:spPr>
            <a:xfrm>
              <a:off x="2309275" y="3314375"/>
              <a:ext cx="356400" cy="708075"/>
            </a:xfrm>
            <a:custGeom>
              <a:avLst/>
              <a:gdLst/>
              <a:ahLst/>
              <a:cxnLst/>
              <a:rect l="l" t="t" r="r" b="b"/>
              <a:pathLst>
                <a:path w="14256" h="28323" fill="none" extrusionOk="0">
                  <a:moveTo>
                    <a:pt x="4662" y="28166"/>
                  </a:moveTo>
                  <a:cubicBezTo>
                    <a:pt x="4785" y="28174"/>
                    <a:pt x="4900" y="28207"/>
                    <a:pt x="4974" y="28248"/>
                  </a:cubicBezTo>
                  <a:cubicBezTo>
                    <a:pt x="5056" y="28289"/>
                    <a:pt x="5081" y="28322"/>
                    <a:pt x="5155" y="28297"/>
                  </a:cubicBezTo>
                  <a:cubicBezTo>
                    <a:pt x="5229" y="28281"/>
                    <a:pt x="5237" y="28265"/>
                    <a:pt x="5376" y="28240"/>
                  </a:cubicBezTo>
                  <a:cubicBezTo>
                    <a:pt x="5516" y="28215"/>
                    <a:pt x="5664" y="28240"/>
                    <a:pt x="5729" y="28224"/>
                  </a:cubicBezTo>
                  <a:cubicBezTo>
                    <a:pt x="5795" y="28199"/>
                    <a:pt x="5902" y="28224"/>
                    <a:pt x="5943" y="28142"/>
                  </a:cubicBezTo>
                  <a:cubicBezTo>
                    <a:pt x="5992" y="28059"/>
                    <a:pt x="6082" y="27994"/>
                    <a:pt x="6066" y="27920"/>
                  </a:cubicBezTo>
                  <a:cubicBezTo>
                    <a:pt x="6049" y="27854"/>
                    <a:pt x="5959" y="27969"/>
                    <a:pt x="5737" y="27961"/>
                  </a:cubicBezTo>
                  <a:cubicBezTo>
                    <a:pt x="5516" y="27961"/>
                    <a:pt x="5549" y="28010"/>
                    <a:pt x="5368" y="27863"/>
                  </a:cubicBezTo>
                  <a:cubicBezTo>
                    <a:pt x="5196" y="27715"/>
                    <a:pt x="4999" y="27584"/>
                    <a:pt x="4884" y="27526"/>
                  </a:cubicBezTo>
                  <a:cubicBezTo>
                    <a:pt x="4761" y="27460"/>
                    <a:pt x="4621" y="27411"/>
                    <a:pt x="4416" y="27247"/>
                  </a:cubicBezTo>
                  <a:cubicBezTo>
                    <a:pt x="4203" y="27075"/>
                    <a:pt x="4112" y="26902"/>
                    <a:pt x="4030" y="26796"/>
                  </a:cubicBezTo>
                  <a:cubicBezTo>
                    <a:pt x="3957" y="26689"/>
                    <a:pt x="3907" y="26607"/>
                    <a:pt x="3784" y="26558"/>
                  </a:cubicBezTo>
                  <a:cubicBezTo>
                    <a:pt x="3653" y="26508"/>
                    <a:pt x="3571" y="26549"/>
                    <a:pt x="3579" y="26492"/>
                  </a:cubicBezTo>
                  <a:cubicBezTo>
                    <a:pt x="3579" y="26435"/>
                    <a:pt x="3686" y="26352"/>
                    <a:pt x="3702" y="26344"/>
                  </a:cubicBezTo>
                  <a:cubicBezTo>
                    <a:pt x="3727" y="26336"/>
                    <a:pt x="3817" y="26443"/>
                    <a:pt x="3833" y="26410"/>
                  </a:cubicBezTo>
                  <a:cubicBezTo>
                    <a:pt x="3858" y="26385"/>
                    <a:pt x="3842" y="26352"/>
                    <a:pt x="3784" y="26279"/>
                  </a:cubicBezTo>
                  <a:cubicBezTo>
                    <a:pt x="3727" y="26205"/>
                    <a:pt x="3768" y="26172"/>
                    <a:pt x="3678" y="26082"/>
                  </a:cubicBezTo>
                  <a:cubicBezTo>
                    <a:pt x="3587" y="25983"/>
                    <a:pt x="3628" y="25975"/>
                    <a:pt x="3571" y="25926"/>
                  </a:cubicBezTo>
                  <a:cubicBezTo>
                    <a:pt x="3554" y="25918"/>
                    <a:pt x="3538" y="25909"/>
                    <a:pt x="3530" y="25901"/>
                  </a:cubicBezTo>
                  <a:cubicBezTo>
                    <a:pt x="3530" y="26016"/>
                    <a:pt x="3522" y="26197"/>
                    <a:pt x="3522" y="26385"/>
                  </a:cubicBezTo>
                  <a:cubicBezTo>
                    <a:pt x="3522" y="26673"/>
                    <a:pt x="3522" y="26960"/>
                    <a:pt x="3522" y="27058"/>
                  </a:cubicBezTo>
                  <a:cubicBezTo>
                    <a:pt x="3530" y="27157"/>
                    <a:pt x="3546" y="27255"/>
                    <a:pt x="3563" y="27346"/>
                  </a:cubicBezTo>
                  <a:cubicBezTo>
                    <a:pt x="3579" y="27436"/>
                    <a:pt x="3595" y="27518"/>
                    <a:pt x="3595" y="27584"/>
                  </a:cubicBezTo>
                  <a:cubicBezTo>
                    <a:pt x="3595" y="27633"/>
                    <a:pt x="3604" y="27690"/>
                    <a:pt x="3612" y="27748"/>
                  </a:cubicBezTo>
                  <a:cubicBezTo>
                    <a:pt x="3628" y="27821"/>
                    <a:pt x="3645" y="27887"/>
                    <a:pt x="3653" y="27928"/>
                  </a:cubicBezTo>
                  <a:cubicBezTo>
                    <a:pt x="3661" y="27945"/>
                    <a:pt x="3686" y="27961"/>
                    <a:pt x="3719" y="27977"/>
                  </a:cubicBezTo>
                  <a:cubicBezTo>
                    <a:pt x="3776" y="28002"/>
                    <a:pt x="3842" y="28010"/>
                    <a:pt x="3883" y="28010"/>
                  </a:cubicBezTo>
                  <a:cubicBezTo>
                    <a:pt x="3932" y="28010"/>
                    <a:pt x="4055" y="28027"/>
                    <a:pt x="4178" y="28035"/>
                  </a:cubicBezTo>
                  <a:lnTo>
                    <a:pt x="4178" y="28035"/>
                  </a:lnTo>
                  <a:cubicBezTo>
                    <a:pt x="4301" y="28051"/>
                    <a:pt x="4416" y="28068"/>
                    <a:pt x="4457" y="28068"/>
                  </a:cubicBezTo>
                  <a:cubicBezTo>
                    <a:pt x="4523" y="28068"/>
                    <a:pt x="4588" y="28109"/>
                    <a:pt x="4662" y="28166"/>
                  </a:cubicBezTo>
                  <a:close/>
                  <a:moveTo>
                    <a:pt x="6427" y="27928"/>
                  </a:moveTo>
                  <a:cubicBezTo>
                    <a:pt x="6369" y="27977"/>
                    <a:pt x="6353" y="27961"/>
                    <a:pt x="6336" y="28002"/>
                  </a:cubicBezTo>
                  <a:cubicBezTo>
                    <a:pt x="6320" y="28043"/>
                    <a:pt x="6304" y="28043"/>
                    <a:pt x="6353" y="28101"/>
                  </a:cubicBezTo>
                  <a:cubicBezTo>
                    <a:pt x="6410" y="28150"/>
                    <a:pt x="6443" y="28174"/>
                    <a:pt x="6533" y="28133"/>
                  </a:cubicBezTo>
                  <a:cubicBezTo>
                    <a:pt x="6632" y="28084"/>
                    <a:pt x="6862" y="28076"/>
                    <a:pt x="6952" y="28043"/>
                  </a:cubicBezTo>
                  <a:cubicBezTo>
                    <a:pt x="7034" y="28018"/>
                    <a:pt x="7124" y="27986"/>
                    <a:pt x="7092" y="27961"/>
                  </a:cubicBezTo>
                  <a:cubicBezTo>
                    <a:pt x="7059" y="27936"/>
                    <a:pt x="6927" y="28018"/>
                    <a:pt x="6771" y="27977"/>
                  </a:cubicBezTo>
                  <a:cubicBezTo>
                    <a:pt x="6616" y="27945"/>
                    <a:pt x="6525" y="27895"/>
                    <a:pt x="6427" y="27928"/>
                  </a:cubicBezTo>
                  <a:close/>
                  <a:moveTo>
                    <a:pt x="10973" y="8815"/>
                  </a:moveTo>
                  <a:cubicBezTo>
                    <a:pt x="10899" y="8831"/>
                    <a:pt x="10826" y="8897"/>
                    <a:pt x="10801" y="8979"/>
                  </a:cubicBezTo>
                  <a:cubicBezTo>
                    <a:pt x="10760" y="9086"/>
                    <a:pt x="10711" y="9299"/>
                    <a:pt x="10752" y="9430"/>
                  </a:cubicBezTo>
                  <a:cubicBezTo>
                    <a:pt x="10793" y="9562"/>
                    <a:pt x="10826" y="9660"/>
                    <a:pt x="10826" y="9783"/>
                  </a:cubicBezTo>
                  <a:cubicBezTo>
                    <a:pt x="10826" y="9906"/>
                    <a:pt x="10661" y="9857"/>
                    <a:pt x="10826" y="9980"/>
                  </a:cubicBezTo>
                  <a:cubicBezTo>
                    <a:pt x="10982" y="10111"/>
                    <a:pt x="11072" y="10103"/>
                    <a:pt x="11236" y="10194"/>
                  </a:cubicBezTo>
                  <a:cubicBezTo>
                    <a:pt x="11408" y="10284"/>
                    <a:pt x="11540" y="10390"/>
                    <a:pt x="11630" y="10497"/>
                  </a:cubicBezTo>
                  <a:cubicBezTo>
                    <a:pt x="11720" y="10612"/>
                    <a:pt x="11802" y="10538"/>
                    <a:pt x="11802" y="10653"/>
                  </a:cubicBezTo>
                  <a:cubicBezTo>
                    <a:pt x="11802" y="10768"/>
                    <a:pt x="11646" y="10875"/>
                    <a:pt x="11638" y="10981"/>
                  </a:cubicBezTo>
                  <a:cubicBezTo>
                    <a:pt x="11622" y="11096"/>
                    <a:pt x="11622" y="11170"/>
                    <a:pt x="11671" y="11277"/>
                  </a:cubicBezTo>
                  <a:cubicBezTo>
                    <a:pt x="11720" y="11375"/>
                    <a:pt x="11728" y="11392"/>
                    <a:pt x="11819" y="11408"/>
                  </a:cubicBezTo>
                  <a:cubicBezTo>
                    <a:pt x="11901" y="11425"/>
                    <a:pt x="12007" y="11392"/>
                    <a:pt x="12073" y="11416"/>
                  </a:cubicBezTo>
                  <a:cubicBezTo>
                    <a:pt x="12130" y="11441"/>
                    <a:pt x="12196" y="11777"/>
                    <a:pt x="12163" y="11859"/>
                  </a:cubicBezTo>
                  <a:cubicBezTo>
                    <a:pt x="12139" y="11950"/>
                    <a:pt x="11884" y="12286"/>
                    <a:pt x="11737" y="12467"/>
                  </a:cubicBezTo>
                  <a:cubicBezTo>
                    <a:pt x="11589" y="12647"/>
                    <a:pt x="11474" y="12918"/>
                    <a:pt x="11310" y="13008"/>
                  </a:cubicBezTo>
                  <a:cubicBezTo>
                    <a:pt x="11146" y="13090"/>
                    <a:pt x="11014" y="13197"/>
                    <a:pt x="10744" y="13255"/>
                  </a:cubicBezTo>
                  <a:cubicBezTo>
                    <a:pt x="10473" y="13312"/>
                    <a:pt x="9775" y="13550"/>
                    <a:pt x="9545" y="13583"/>
                  </a:cubicBezTo>
                  <a:cubicBezTo>
                    <a:pt x="9307" y="13616"/>
                    <a:pt x="9151" y="13681"/>
                    <a:pt x="8831" y="13616"/>
                  </a:cubicBezTo>
                  <a:cubicBezTo>
                    <a:pt x="8511" y="13558"/>
                    <a:pt x="8093" y="13402"/>
                    <a:pt x="8043" y="13484"/>
                  </a:cubicBezTo>
                  <a:cubicBezTo>
                    <a:pt x="7994" y="13566"/>
                    <a:pt x="8035" y="13804"/>
                    <a:pt x="8117" y="13846"/>
                  </a:cubicBezTo>
                  <a:cubicBezTo>
                    <a:pt x="8199" y="13887"/>
                    <a:pt x="8323" y="13911"/>
                    <a:pt x="8281" y="13960"/>
                  </a:cubicBezTo>
                  <a:cubicBezTo>
                    <a:pt x="8240" y="14010"/>
                    <a:pt x="8150" y="13977"/>
                    <a:pt x="8183" y="14042"/>
                  </a:cubicBezTo>
                  <a:cubicBezTo>
                    <a:pt x="8216" y="14116"/>
                    <a:pt x="8290" y="14174"/>
                    <a:pt x="8240" y="14207"/>
                  </a:cubicBezTo>
                  <a:cubicBezTo>
                    <a:pt x="8191" y="14239"/>
                    <a:pt x="8134" y="14264"/>
                    <a:pt x="8093" y="14330"/>
                  </a:cubicBezTo>
                  <a:cubicBezTo>
                    <a:pt x="8052" y="14395"/>
                    <a:pt x="7912" y="14633"/>
                    <a:pt x="7937" y="14707"/>
                  </a:cubicBezTo>
                  <a:cubicBezTo>
                    <a:pt x="7953" y="14781"/>
                    <a:pt x="8085" y="14863"/>
                    <a:pt x="8150" y="14970"/>
                  </a:cubicBezTo>
                  <a:cubicBezTo>
                    <a:pt x="8216" y="15068"/>
                    <a:pt x="8167" y="15159"/>
                    <a:pt x="8068" y="15216"/>
                  </a:cubicBezTo>
                  <a:cubicBezTo>
                    <a:pt x="7961" y="15265"/>
                    <a:pt x="7633" y="15372"/>
                    <a:pt x="7600" y="15429"/>
                  </a:cubicBezTo>
                  <a:cubicBezTo>
                    <a:pt x="7576" y="15487"/>
                    <a:pt x="7272" y="15454"/>
                    <a:pt x="7182" y="15462"/>
                  </a:cubicBezTo>
                  <a:cubicBezTo>
                    <a:pt x="7092" y="15462"/>
                    <a:pt x="7075" y="15536"/>
                    <a:pt x="6968" y="15454"/>
                  </a:cubicBezTo>
                  <a:cubicBezTo>
                    <a:pt x="6854" y="15372"/>
                    <a:pt x="6427" y="15183"/>
                    <a:pt x="6345" y="15200"/>
                  </a:cubicBezTo>
                  <a:cubicBezTo>
                    <a:pt x="6263" y="15208"/>
                    <a:pt x="6189" y="15200"/>
                    <a:pt x="6230" y="15150"/>
                  </a:cubicBezTo>
                  <a:cubicBezTo>
                    <a:pt x="6263" y="15109"/>
                    <a:pt x="6246" y="15052"/>
                    <a:pt x="6172" y="15060"/>
                  </a:cubicBezTo>
                  <a:cubicBezTo>
                    <a:pt x="6099" y="15068"/>
                    <a:pt x="6025" y="15134"/>
                    <a:pt x="6016" y="15216"/>
                  </a:cubicBezTo>
                  <a:cubicBezTo>
                    <a:pt x="6016" y="15298"/>
                    <a:pt x="6156" y="15528"/>
                    <a:pt x="6131" y="15725"/>
                  </a:cubicBezTo>
                  <a:cubicBezTo>
                    <a:pt x="6115" y="15930"/>
                    <a:pt x="6000" y="16135"/>
                    <a:pt x="6090" y="16193"/>
                  </a:cubicBezTo>
                  <a:cubicBezTo>
                    <a:pt x="6189" y="16258"/>
                    <a:pt x="6386" y="16439"/>
                    <a:pt x="6402" y="16480"/>
                  </a:cubicBezTo>
                  <a:cubicBezTo>
                    <a:pt x="6410" y="16513"/>
                    <a:pt x="6435" y="16537"/>
                    <a:pt x="6484" y="16546"/>
                  </a:cubicBezTo>
                  <a:cubicBezTo>
                    <a:pt x="6542" y="16562"/>
                    <a:pt x="6755" y="16603"/>
                    <a:pt x="6771" y="16554"/>
                  </a:cubicBezTo>
                  <a:cubicBezTo>
                    <a:pt x="6796" y="16496"/>
                    <a:pt x="6821" y="16455"/>
                    <a:pt x="6780" y="16447"/>
                  </a:cubicBezTo>
                  <a:cubicBezTo>
                    <a:pt x="6739" y="16439"/>
                    <a:pt x="6607" y="16521"/>
                    <a:pt x="6640" y="16431"/>
                  </a:cubicBezTo>
                  <a:cubicBezTo>
                    <a:pt x="6681" y="16340"/>
                    <a:pt x="6837" y="16349"/>
                    <a:pt x="6944" y="16316"/>
                  </a:cubicBezTo>
                  <a:cubicBezTo>
                    <a:pt x="7050" y="16275"/>
                    <a:pt x="7092" y="16340"/>
                    <a:pt x="7133" y="16422"/>
                  </a:cubicBezTo>
                  <a:cubicBezTo>
                    <a:pt x="7182" y="16513"/>
                    <a:pt x="7124" y="16595"/>
                    <a:pt x="7124" y="16693"/>
                  </a:cubicBezTo>
                  <a:cubicBezTo>
                    <a:pt x="7116" y="16792"/>
                    <a:pt x="7182" y="16825"/>
                    <a:pt x="7124" y="16857"/>
                  </a:cubicBezTo>
                  <a:cubicBezTo>
                    <a:pt x="7075" y="16882"/>
                    <a:pt x="6788" y="16866"/>
                    <a:pt x="6739" y="16816"/>
                  </a:cubicBezTo>
                  <a:cubicBezTo>
                    <a:pt x="6681" y="16775"/>
                    <a:pt x="6689" y="16660"/>
                    <a:pt x="6616" y="16652"/>
                  </a:cubicBezTo>
                  <a:cubicBezTo>
                    <a:pt x="6533" y="16652"/>
                    <a:pt x="6476" y="16619"/>
                    <a:pt x="6386" y="16677"/>
                  </a:cubicBezTo>
                  <a:cubicBezTo>
                    <a:pt x="6304" y="16734"/>
                    <a:pt x="6057" y="16767"/>
                    <a:pt x="6140" y="16833"/>
                  </a:cubicBezTo>
                  <a:cubicBezTo>
                    <a:pt x="6222" y="16907"/>
                    <a:pt x="6263" y="16939"/>
                    <a:pt x="6378" y="16964"/>
                  </a:cubicBezTo>
                  <a:cubicBezTo>
                    <a:pt x="6484" y="16989"/>
                    <a:pt x="6648" y="16989"/>
                    <a:pt x="6648" y="17038"/>
                  </a:cubicBezTo>
                  <a:cubicBezTo>
                    <a:pt x="6640" y="17087"/>
                    <a:pt x="6263" y="17210"/>
                    <a:pt x="6181" y="17284"/>
                  </a:cubicBezTo>
                  <a:cubicBezTo>
                    <a:pt x="6107" y="17366"/>
                    <a:pt x="6074" y="17456"/>
                    <a:pt x="6008" y="17522"/>
                  </a:cubicBezTo>
                  <a:cubicBezTo>
                    <a:pt x="5951" y="17596"/>
                    <a:pt x="5861" y="17612"/>
                    <a:pt x="5877" y="17678"/>
                  </a:cubicBezTo>
                  <a:cubicBezTo>
                    <a:pt x="5902" y="17735"/>
                    <a:pt x="5959" y="17859"/>
                    <a:pt x="5967" y="17891"/>
                  </a:cubicBezTo>
                  <a:cubicBezTo>
                    <a:pt x="5975" y="17924"/>
                    <a:pt x="5975" y="18080"/>
                    <a:pt x="5975" y="18129"/>
                  </a:cubicBezTo>
                  <a:cubicBezTo>
                    <a:pt x="5975" y="18179"/>
                    <a:pt x="6041" y="18154"/>
                    <a:pt x="5967" y="18220"/>
                  </a:cubicBezTo>
                  <a:cubicBezTo>
                    <a:pt x="5902" y="18285"/>
                    <a:pt x="5754" y="18359"/>
                    <a:pt x="5696" y="18433"/>
                  </a:cubicBezTo>
                  <a:cubicBezTo>
                    <a:pt x="5647" y="18499"/>
                    <a:pt x="5655" y="18523"/>
                    <a:pt x="5672" y="18573"/>
                  </a:cubicBezTo>
                  <a:cubicBezTo>
                    <a:pt x="5680" y="18614"/>
                    <a:pt x="5737" y="18720"/>
                    <a:pt x="5746" y="18761"/>
                  </a:cubicBezTo>
                  <a:cubicBezTo>
                    <a:pt x="5754" y="18802"/>
                    <a:pt x="5819" y="18893"/>
                    <a:pt x="5664" y="18852"/>
                  </a:cubicBezTo>
                  <a:cubicBezTo>
                    <a:pt x="5499" y="18819"/>
                    <a:pt x="5302" y="18761"/>
                    <a:pt x="5245" y="18786"/>
                  </a:cubicBezTo>
                  <a:cubicBezTo>
                    <a:pt x="5188" y="18811"/>
                    <a:pt x="4867" y="18975"/>
                    <a:pt x="4744" y="19065"/>
                  </a:cubicBezTo>
                  <a:cubicBezTo>
                    <a:pt x="4613" y="19163"/>
                    <a:pt x="4597" y="19344"/>
                    <a:pt x="4465" y="19467"/>
                  </a:cubicBezTo>
                  <a:cubicBezTo>
                    <a:pt x="4334" y="19590"/>
                    <a:pt x="4236" y="19631"/>
                    <a:pt x="4244" y="19697"/>
                  </a:cubicBezTo>
                  <a:cubicBezTo>
                    <a:pt x="4252" y="19771"/>
                    <a:pt x="4318" y="19771"/>
                    <a:pt x="4326" y="19886"/>
                  </a:cubicBezTo>
                  <a:cubicBezTo>
                    <a:pt x="4326" y="20001"/>
                    <a:pt x="4244" y="20001"/>
                    <a:pt x="4334" y="20124"/>
                  </a:cubicBezTo>
                  <a:cubicBezTo>
                    <a:pt x="4424" y="20247"/>
                    <a:pt x="4498" y="20263"/>
                    <a:pt x="4629" y="20419"/>
                  </a:cubicBezTo>
                  <a:cubicBezTo>
                    <a:pt x="4761" y="20567"/>
                    <a:pt x="4564" y="20583"/>
                    <a:pt x="4835" y="20641"/>
                  </a:cubicBezTo>
                  <a:cubicBezTo>
                    <a:pt x="5114" y="20698"/>
                    <a:pt x="5401" y="20715"/>
                    <a:pt x="5483" y="20764"/>
                  </a:cubicBezTo>
                  <a:cubicBezTo>
                    <a:pt x="5565" y="20813"/>
                    <a:pt x="5581" y="20813"/>
                    <a:pt x="5581" y="20870"/>
                  </a:cubicBezTo>
                  <a:cubicBezTo>
                    <a:pt x="5581" y="20936"/>
                    <a:pt x="5631" y="21059"/>
                    <a:pt x="5606" y="21108"/>
                  </a:cubicBezTo>
                  <a:cubicBezTo>
                    <a:pt x="5581" y="21158"/>
                    <a:pt x="5557" y="21207"/>
                    <a:pt x="5499" y="21240"/>
                  </a:cubicBezTo>
                  <a:cubicBezTo>
                    <a:pt x="5442" y="21264"/>
                    <a:pt x="5229" y="21338"/>
                    <a:pt x="5179" y="21363"/>
                  </a:cubicBezTo>
                  <a:cubicBezTo>
                    <a:pt x="5130" y="21387"/>
                    <a:pt x="5089" y="21420"/>
                    <a:pt x="5130" y="21428"/>
                  </a:cubicBezTo>
                  <a:cubicBezTo>
                    <a:pt x="5163" y="21445"/>
                    <a:pt x="5212" y="21396"/>
                    <a:pt x="5319" y="21396"/>
                  </a:cubicBezTo>
                  <a:cubicBezTo>
                    <a:pt x="5426" y="21387"/>
                    <a:pt x="5483" y="21387"/>
                    <a:pt x="5508" y="21412"/>
                  </a:cubicBezTo>
                  <a:cubicBezTo>
                    <a:pt x="5524" y="21428"/>
                    <a:pt x="5565" y="21445"/>
                    <a:pt x="5565" y="21494"/>
                  </a:cubicBezTo>
                  <a:cubicBezTo>
                    <a:pt x="5565" y="21543"/>
                    <a:pt x="5508" y="21584"/>
                    <a:pt x="5458" y="21642"/>
                  </a:cubicBezTo>
                  <a:cubicBezTo>
                    <a:pt x="5409" y="21691"/>
                    <a:pt x="4941" y="21946"/>
                    <a:pt x="4818" y="22011"/>
                  </a:cubicBezTo>
                  <a:cubicBezTo>
                    <a:pt x="4703" y="22085"/>
                    <a:pt x="4671" y="22167"/>
                    <a:pt x="4572" y="22249"/>
                  </a:cubicBezTo>
                  <a:cubicBezTo>
                    <a:pt x="4474" y="22331"/>
                    <a:pt x="4359" y="22331"/>
                    <a:pt x="4285" y="22463"/>
                  </a:cubicBezTo>
                  <a:cubicBezTo>
                    <a:pt x="4219" y="22594"/>
                    <a:pt x="4252" y="22586"/>
                    <a:pt x="4203" y="22651"/>
                  </a:cubicBezTo>
                  <a:cubicBezTo>
                    <a:pt x="4154" y="22717"/>
                    <a:pt x="4006" y="22758"/>
                    <a:pt x="4047" y="22815"/>
                  </a:cubicBezTo>
                  <a:cubicBezTo>
                    <a:pt x="4096" y="22873"/>
                    <a:pt x="4203" y="22701"/>
                    <a:pt x="4244" y="22758"/>
                  </a:cubicBezTo>
                  <a:cubicBezTo>
                    <a:pt x="4277" y="22807"/>
                    <a:pt x="4227" y="22881"/>
                    <a:pt x="4219" y="22947"/>
                  </a:cubicBezTo>
                  <a:cubicBezTo>
                    <a:pt x="4211" y="23021"/>
                    <a:pt x="4219" y="23218"/>
                    <a:pt x="4145" y="23283"/>
                  </a:cubicBezTo>
                  <a:cubicBezTo>
                    <a:pt x="4071" y="23349"/>
                    <a:pt x="3801" y="23488"/>
                    <a:pt x="3751" y="23447"/>
                  </a:cubicBezTo>
                  <a:cubicBezTo>
                    <a:pt x="3710" y="23415"/>
                    <a:pt x="3661" y="23259"/>
                    <a:pt x="3595" y="23201"/>
                  </a:cubicBezTo>
                  <a:cubicBezTo>
                    <a:pt x="3538" y="23144"/>
                    <a:pt x="3415" y="23021"/>
                    <a:pt x="3407" y="23094"/>
                  </a:cubicBezTo>
                  <a:cubicBezTo>
                    <a:pt x="3398" y="23168"/>
                    <a:pt x="3546" y="23250"/>
                    <a:pt x="3505" y="23291"/>
                  </a:cubicBezTo>
                  <a:cubicBezTo>
                    <a:pt x="3464" y="23332"/>
                    <a:pt x="3193" y="23316"/>
                    <a:pt x="3226" y="23365"/>
                  </a:cubicBezTo>
                  <a:cubicBezTo>
                    <a:pt x="3259" y="23423"/>
                    <a:pt x="3481" y="23382"/>
                    <a:pt x="3571" y="23431"/>
                  </a:cubicBezTo>
                  <a:cubicBezTo>
                    <a:pt x="3653" y="23480"/>
                    <a:pt x="3661" y="23521"/>
                    <a:pt x="3661" y="23554"/>
                  </a:cubicBezTo>
                  <a:cubicBezTo>
                    <a:pt x="3669" y="23587"/>
                    <a:pt x="3423" y="23652"/>
                    <a:pt x="3374" y="23702"/>
                  </a:cubicBezTo>
                  <a:cubicBezTo>
                    <a:pt x="3333" y="23743"/>
                    <a:pt x="3284" y="23874"/>
                    <a:pt x="3226" y="23940"/>
                  </a:cubicBezTo>
                  <a:cubicBezTo>
                    <a:pt x="3169" y="24005"/>
                    <a:pt x="3160" y="24128"/>
                    <a:pt x="3152" y="24186"/>
                  </a:cubicBezTo>
                  <a:cubicBezTo>
                    <a:pt x="3152" y="24252"/>
                    <a:pt x="3046" y="24276"/>
                    <a:pt x="2996" y="24334"/>
                  </a:cubicBezTo>
                  <a:cubicBezTo>
                    <a:pt x="2947" y="24399"/>
                    <a:pt x="2898" y="24465"/>
                    <a:pt x="2939" y="24473"/>
                  </a:cubicBezTo>
                  <a:cubicBezTo>
                    <a:pt x="2972" y="24473"/>
                    <a:pt x="3070" y="24309"/>
                    <a:pt x="3136" y="24391"/>
                  </a:cubicBezTo>
                  <a:cubicBezTo>
                    <a:pt x="3202" y="24473"/>
                    <a:pt x="3128" y="24572"/>
                    <a:pt x="3160" y="24654"/>
                  </a:cubicBezTo>
                  <a:cubicBezTo>
                    <a:pt x="3202" y="24736"/>
                    <a:pt x="3243" y="24752"/>
                    <a:pt x="3226" y="24801"/>
                  </a:cubicBezTo>
                  <a:cubicBezTo>
                    <a:pt x="3210" y="24851"/>
                    <a:pt x="2980" y="24851"/>
                    <a:pt x="2922" y="24867"/>
                  </a:cubicBezTo>
                  <a:cubicBezTo>
                    <a:pt x="2857" y="24884"/>
                    <a:pt x="2701" y="24966"/>
                    <a:pt x="2791" y="24982"/>
                  </a:cubicBezTo>
                  <a:cubicBezTo>
                    <a:pt x="2890" y="24990"/>
                    <a:pt x="2980" y="24974"/>
                    <a:pt x="3070" y="24957"/>
                  </a:cubicBezTo>
                  <a:cubicBezTo>
                    <a:pt x="3160" y="24941"/>
                    <a:pt x="3218" y="24908"/>
                    <a:pt x="3259" y="24966"/>
                  </a:cubicBezTo>
                  <a:cubicBezTo>
                    <a:pt x="3300" y="25023"/>
                    <a:pt x="3316" y="25072"/>
                    <a:pt x="3407" y="25236"/>
                  </a:cubicBezTo>
                  <a:cubicBezTo>
                    <a:pt x="3497" y="25392"/>
                    <a:pt x="3612" y="25442"/>
                    <a:pt x="3628" y="25524"/>
                  </a:cubicBezTo>
                  <a:cubicBezTo>
                    <a:pt x="3645" y="25589"/>
                    <a:pt x="3398" y="25548"/>
                    <a:pt x="3234" y="25540"/>
                  </a:cubicBezTo>
                  <a:lnTo>
                    <a:pt x="3210" y="25524"/>
                  </a:lnTo>
                  <a:cubicBezTo>
                    <a:pt x="2988" y="25409"/>
                    <a:pt x="2717" y="25269"/>
                    <a:pt x="2652" y="25253"/>
                  </a:cubicBezTo>
                  <a:cubicBezTo>
                    <a:pt x="2594" y="25236"/>
                    <a:pt x="2364" y="25245"/>
                    <a:pt x="2102" y="25261"/>
                  </a:cubicBezTo>
                  <a:cubicBezTo>
                    <a:pt x="1782" y="25277"/>
                    <a:pt x="1412" y="25294"/>
                    <a:pt x="1298" y="25269"/>
                  </a:cubicBezTo>
                  <a:cubicBezTo>
                    <a:pt x="1191" y="25236"/>
                    <a:pt x="1183" y="25204"/>
                    <a:pt x="1174" y="25154"/>
                  </a:cubicBezTo>
                  <a:cubicBezTo>
                    <a:pt x="1166" y="25113"/>
                    <a:pt x="1158" y="25072"/>
                    <a:pt x="1109" y="25023"/>
                  </a:cubicBezTo>
                  <a:lnTo>
                    <a:pt x="1109" y="25023"/>
                  </a:lnTo>
                  <a:cubicBezTo>
                    <a:pt x="1068" y="24990"/>
                    <a:pt x="1019" y="24957"/>
                    <a:pt x="978" y="24933"/>
                  </a:cubicBezTo>
                  <a:cubicBezTo>
                    <a:pt x="920" y="24900"/>
                    <a:pt x="879" y="24867"/>
                    <a:pt x="879" y="24851"/>
                  </a:cubicBezTo>
                  <a:cubicBezTo>
                    <a:pt x="879" y="24826"/>
                    <a:pt x="895" y="24793"/>
                    <a:pt x="912" y="24752"/>
                  </a:cubicBezTo>
                  <a:lnTo>
                    <a:pt x="912" y="24752"/>
                  </a:lnTo>
                  <a:cubicBezTo>
                    <a:pt x="936" y="24703"/>
                    <a:pt x="961" y="24646"/>
                    <a:pt x="945" y="24604"/>
                  </a:cubicBezTo>
                  <a:cubicBezTo>
                    <a:pt x="936" y="24563"/>
                    <a:pt x="912" y="24547"/>
                    <a:pt x="879" y="24522"/>
                  </a:cubicBezTo>
                  <a:lnTo>
                    <a:pt x="879" y="24522"/>
                  </a:lnTo>
                  <a:cubicBezTo>
                    <a:pt x="863" y="24506"/>
                    <a:pt x="838" y="24490"/>
                    <a:pt x="838" y="24473"/>
                  </a:cubicBezTo>
                  <a:cubicBezTo>
                    <a:pt x="846" y="24449"/>
                    <a:pt x="863" y="24416"/>
                    <a:pt x="871" y="24391"/>
                  </a:cubicBezTo>
                  <a:cubicBezTo>
                    <a:pt x="895" y="24350"/>
                    <a:pt x="912" y="24317"/>
                    <a:pt x="912" y="24276"/>
                  </a:cubicBezTo>
                  <a:cubicBezTo>
                    <a:pt x="912" y="24243"/>
                    <a:pt x="912" y="24194"/>
                    <a:pt x="904" y="24137"/>
                  </a:cubicBezTo>
                  <a:cubicBezTo>
                    <a:pt x="904" y="24096"/>
                    <a:pt x="895" y="24055"/>
                    <a:pt x="879" y="24022"/>
                  </a:cubicBezTo>
                  <a:cubicBezTo>
                    <a:pt x="863" y="23973"/>
                    <a:pt x="813" y="23948"/>
                    <a:pt x="748" y="23932"/>
                  </a:cubicBezTo>
                  <a:cubicBezTo>
                    <a:pt x="682" y="23915"/>
                    <a:pt x="608" y="23923"/>
                    <a:pt x="551" y="23932"/>
                  </a:cubicBezTo>
                  <a:cubicBezTo>
                    <a:pt x="510" y="23940"/>
                    <a:pt x="460" y="23973"/>
                    <a:pt x="411" y="24005"/>
                  </a:cubicBezTo>
                  <a:cubicBezTo>
                    <a:pt x="378" y="24030"/>
                    <a:pt x="346" y="24055"/>
                    <a:pt x="313" y="24071"/>
                  </a:cubicBezTo>
                  <a:lnTo>
                    <a:pt x="313" y="24071"/>
                  </a:lnTo>
                  <a:cubicBezTo>
                    <a:pt x="296" y="24079"/>
                    <a:pt x="288" y="24079"/>
                    <a:pt x="280" y="24063"/>
                  </a:cubicBezTo>
                  <a:cubicBezTo>
                    <a:pt x="264" y="24014"/>
                    <a:pt x="255" y="23907"/>
                    <a:pt x="247" y="23825"/>
                  </a:cubicBezTo>
                  <a:cubicBezTo>
                    <a:pt x="239" y="23743"/>
                    <a:pt x="231" y="23677"/>
                    <a:pt x="214" y="23652"/>
                  </a:cubicBezTo>
                  <a:cubicBezTo>
                    <a:pt x="198" y="23644"/>
                    <a:pt x="173" y="23620"/>
                    <a:pt x="140" y="23587"/>
                  </a:cubicBezTo>
                  <a:cubicBezTo>
                    <a:pt x="91" y="23538"/>
                    <a:pt x="26" y="23480"/>
                    <a:pt x="26" y="23480"/>
                  </a:cubicBezTo>
                  <a:cubicBezTo>
                    <a:pt x="26" y="23472"/>
                    <a:pt x="26" y="23456"/>
                    <a:pt x="26" y="23431"/>
                  </a:cubicBezTo>
                  <a:cubicBezTo>
                    <a:pt x="17" y="23332"/>
                    <a:pt x="1" y="23053"/>
                    <a:pt x="17" y="22988"/>
                  </a:cubicBezTo>
                  <a:lnTo>
                    <a:pt x="26" y="22947"/>
                  </a:lnTo>
                  <a:lnTo>
                    <a:pt x="26" y="22947"/>
                  </a:lnTo>
                  <a:cubicBezTo>
                    <a:pt x="42" y="22881"/>
                    <a:pt x="58" y="22824"/>
                    <a:pt x="108" y="22791"/>
                  </a:cubicBezTo>
                  <a:cubicBezTo>
                    <a:pt x="124" y="22774"/>
                    <a:pt x="149" y="22774"/>
                    <a:pt x="165" y="22783"/>
                  </a:cubicBezTo>
                  <a:cubicBezTo>
                    <a:pt x="198" y="22791"/>
                    <a:pt x="239" y="22799"/>
                    <a:pt x="288" y="22766"/>
                  </a:cubicBezTo>
                  <a:cubicBezTo>
                    <a:pt x="321" y="22742"/>
                    <a:pt x="387" y="22676"/>
                    <a:pt x="452" y="22602"/>
                  </a:cubicBezTo>
                  <a:cubicBezTo>
                    <a:pt x="559" y="22487"/>
                    <a:pt x="674" y="22339"/>
                    <a:pt x="707" y="22298"/>
                  </a:cubicBezTo>
                  <a:cubicBezTo>
                    <a:pt x="748" y="22249"/>
                    <a:pt x="740" y="22159"/>
                    <a:pt x="731" y="22085"/>
                  </a:cubicBezTo>
                  <a:cubicBezTo>
                    <a:pt x="731" y="22028"/>
                    <a:pt x="723" y="21970"/>
                    <a:pt x="731" y="21954"/>
                  </a:cubicBezTo>
                  <a:cubicBezTo>
                    <a:pt x="748" y="21929"/>
                    <a:pt x="789" y="21913"/>
                    <a:pt x="830" y="21896"/>
                  </a:cubicBezTo>
                  <a:cubicBezTo>
                    <a:pt x="871" y="21880"/>
                    <a:pt x="912" y="21863"/>
                    <a:pt x="912" y="21831"/>
                  </a:cubicBezTo>
                  <a:cubicBezTo>
                    <a:pt x="912" y="21806"/>
                    <a:pt x="912" y="21757"/>
                    <a:pt x="904" y="21708"/>
                  </a:cubicBezTo>
                  <a:cubicBezTo>
                    <a:pt x="895" y="21675"/>
                    <a:pt x="887" y="21634"/>
                    <a:pt x="887" y="21609"/>
                  </a:cubicBezTo>
                  <a:cubicBezTo>
                    <a:pt x="871" y="21576"/>
                    <a:pt x="846" y="21552"/>
                    <a:pt x="813" y="21527"/>
                  </a:cubicBezTo>
                  <a:lnTo>
                    <a:pt x="813" y="21527"/>
                  </a:lnTo>
                  <a:cubicBezTo>
                    <a:pt x="781" y="21502"/>
                    <a:pt x="740" y="21478"/>
                    <a:pt x="748" y="21437"/>
                  </a:cubicBezTo>
                  <a:lnTo>
                    <a:pt x="748" y="21437"/>
                  </a:lnTo>
                  <a:lnTo>
                    <a:pt x="748" y="21412"/>
                  </a:lnTo>
                  <a:lnTo>
                    <a:pt x="748" y="21412"/>
                  </a:lnTo>
                  <a:cubicBezTo>
                    <a:pt x="764" y="21314"/>
                    <a:pt x="789" y="21133"/>
                    <a:pt x="863" y="21076"/>
                  </a:cubicBezTo>
                  <a:cubicBezTo>
                    <a:pt x="895" y="21051"/>
                    <a:pt x="945" y="21026"/>
                    <a:pt x="994" y="21002"/>
                  </a:cubicBezTo>
                  <a:cubicBezTo>
                    <a:pt x="1101" y="20944"/>
                    <a:pt x="1216" y="20887"/>
                    <a:pt x="1216" y="20821"/>
                  </a:cubicBezTo>
                  <a:cubicBezTo>
                    <a:pt x="1216" y="20788"/>
                    <a:pt x="1199" y="20756"/>
                    <a:pt x="1183" y="20715"/>
                  </a:cubicBezTo>
                  <a:cubicBezTo>
                    <a:pt x="1158" y="20665"/>
                    <a:pt x="1133" y="20616"/>
                    <a:pt x="1158" y="20600"/>
                  </a:cubicBezTo>
                  <a:cubicBezTo>
                    <a:pt x="1232" y="20550"/>
                    <a:pt x="1289" y="20468"/>
                    <a:pt x="1330" y="20394"/>
                  </a:cubicBezTo>
                  <a:cubicBezTo>
                    <a:pt x="1330" y="20386"/>
                    <a:pt x="1339" y="20378"/>
                    <a:pt x="1347" y="20362"/>
                  </a:cubicBezTo>
                  <a:cubicBezTo>
                    <a:pt x="1380" y="20312"/>
                    <a:pt x="1347" y="20214"/>
                    <a:pt x="1314" y="20107"/>
                  </a:cubicBezTo>
                  <a:cubicBezTo>
                    <a:pt x="1289" y="20017"/>
                    <a:pt x="1257" y="19935"/>
                    <a:pt x="1273" y="19918"/>
                  </a:cubicBezTo>
                  <a:cubicBezTo>
                    <a:pt x="1289" y="19886"/>
                    <a:pt x="1314" y="19861"/>
                    <a:pt x="1339" y="19836"/>
                  </a:cubicBezTo>
                  <a:cubicBezTo>
                    <a:pt x="1380" y="19795"/>
                    <a:pt x="1412" y="19763"/>
                    <a:pt x="1412" y="19721"/>
                  </a:cubicBezTo>
                  <a:lnTo>
                    <a:pt x="1412" y="19721"/>
                  </a:lnTo>
                  <a:cubicBezTo>
                    <a:pt x="1412" y="19697"/>
                    <a:pt x="1396" y="19648"/>
                    <a:pt x="1371" y="19582"/>
                  </a:cubicBezTo>
                  <a:cubicBezTo>
                    <a:pt x="1339" y="19516"/>
                    <a:pt x="1306" y="19426"/>
                    <a:pt x="1314" y="19418"/>
                  </a:cubicBezTo>
                  <a:cubicBezTo>
                    <a:pt x="1330" y="19401"/>
                    <a:pt x="1380" y="19377"/>
                    <a:pt x="1429" y="19352"/>
                  </a:cubicBezTo>
                  <a:lnTo>
                    <a:pt x="1429" y="19352"/>
                  </a:lnTo>
                  <a:cubicBezTo>
                    <a:pt x="1470" y="19336"/>
                    <a:pt x="1511" y="19319"/>
                    <a:pt x="1527" y="19303"/>
                  </a:cubicBezTo>
                  <a:lnTo>
                    <a:pt x="1527" y="19303"/>
                  </a:lnTo>
                  <a:cubicBezTo>
                    <a:pt x="1552" y="19278"/>
                    <a:pt x="1560" y="19246"/>
                    <a:pt x="1577" y="19213"/>
                  </a:cubicBezTo>
                  <a:cubicBezTo>
                    <a:pt x="1585" y="19180"/>
                    <a:pt x="1601" y="19147"/>
                    <a:pt x="1618" y="19122"/>
                  </a:cubicBezTo>
                  <a:cubicBezTo>
                    <a:pt x="1618" y="19114"/>
                    <a:pt x="1618" y="19114"/>
                    <a:pt x="1626" y="19106"/>
                  </a:cubicBezTo>
                  <a:lnTo>
                    <a:pt x="1626" y="19106"/>
                  </a:lnTo>
                  <a:cubicBezTo>
                    <a:pt x="1634" y="19065"/>
                    <a:pt x="1601" y="18999"/>
                    <a:pt x="1560" y="18942"/>
                  </a:cubicBezTo>
                  <a:cubicBezTo>
                    <a:pt x="1527" y="18893"/>
                    <a:pt x="1478" y="18843"/>
                    <a:pt x="1453" y="18827"/>
                  </a:cubicBezTo>
                  <a:cubicBezTo>
                    <a:pt x="1437" y="18819"/>
                    <a:pt x="1437" y="18811"/>
                    <a:pt x="1429" y="18811"/>
                  </a:cubicBezTo>
                  <a:cubicBezTo>
                    <a:pt x="1412" y="18811"/>
                    <a:pt x="1404" y="18802"/>
                    <a:pt x="1388" y="18802"/>
                  </a:cubicBezTo>
                  <a:cubicBezTo>
                    <a:pt x="1298" y="18778"/>
                    <a:pt x="1068" y="18737"/>
                    <a:pt x="1068" y="18728"/>
                  </a:cubicBezTo>
                  <a:cubicBezTo>
                    <a:pt x="1068" y="18712"/>
                    <a:pt x="1068" y="18704"/>
                    <a:pt x="1060" y="18687"/>
                  </a:cubicBezTo>
                  <a:cubicBezTo>
                    <a:pt x="1060" y="18663"/>
                    <a:pt x="1051" y="18638"/>
                    <a:pt x="1060" y="18630"/>
                  </a:cubicBezTo>
                  <a:cubicBezTo>
                    <a:pt x="1060" y="18630"/>
                    <a:pt x="1207" y="18646"/>
                    <a:pt x="1339" y="18655"/>
                  </a:cubicBezTo>
                  <a:cubicBezTo>
                    <a:pt x="1453" y="18663"/>
                    <a:pt x="1560" y="18671"/>
                    <a:pt x="1585" y="18663"/>
                  </a:cubicBezTo>
                  <a:lnTo>
                    <a:pt x="1585" y="18663"/>
                  </a:lnTo>
                  <a:cubicBezTo>
                    <a:pt x="1626" y="18646"/>
                    <a:pt x="1634" y="18622"/>
                    <a:pt x="1650" y="18589"/>
                  </a:cubicBezTo>
                  <a:cubicBezTo>
                    <a:pt x="1659" y="18573"/>
                    <a:pt x="1659" y="18556"/>
                    <a:pt x="1675" y="18540"/>
                  </a:cubicBezTo>
                  <a:cubicBezTo>
                    <a:pt x="1683" y="18515"/>
                    <a:pt x="1700" y="18499"/>
                    <a:pt x="1716" y="18474"/>
                  </a:cubicBezTo>
                  <a:cubicBezTo>
                    <a:pt x="1741" y="18441"/>
                    <a:pt x="1765" y="18417"/>
                    <a:pt x="1774" y="18408"/>
                  </a:cubicBezTo>
                  <a:cubicBezTo>
                    <a:pt x="1782" y="18400"/>
                    <a:pt x="1782" y="18392"/>
                    <a:pt x="1790" y="18384"/>
                  </a:cubicBezTo>
                  <a:cubicBezTo>
                    <a:pt x="1790" y="18376"/>
                    <a:pt x="1790" y="18359"/>
                    <a:pt x="1790" y="18343"/>
                  </a:cubicBezTo>
                  <a:lnTo>
                    <a:pt x="1790" y="18343"/>
                  </a:lnTo>
                  <a:cubicBezTo>
                    <a:pt x="1782" y="18318"/>
                    <a:pt x="1774" y="18302"/>
                    <a:pt x="1757" y="18285"/>
                  </a:cubicBezTo>
                  <a:lnTo>
                    <a:pt x="1757" y="18285"/>
                  </a:lnTo>
                  <a:cubicBezTo>
                    <a:pt x="1749" y="18277"/>
                    <a:pt x="1733" y="18261"/>
                    <a:pt x="1716" y="18261"/>
                  </a:cubicBezTo>
                  <a:cubicBezTo>
                    <a:pt x="1683" y="18244"/>
                    <a:pt x="1593" y="18261"/>
                    <a:pt x="1495" y="18269"/>
                  </a:cubicBezTo>
                  <a:cubicBezTo>
                    <a:pt x="1380" y="18277"/>
                    <a:pt x="1248" y="18294"/>
                    <a:pt x="1248" y="18294"/>
                  </a:cubicBezTo>
                  <a:cubicBezTo>
                    <a:pt x="1248" y="18277"/>
                    <a:pt x="1257" y="18211"/>
                    <a:pt x="1265" y="18138"/>
                  </a:cubicBezTo>
                  <a:cubicBezTo>
                    <a:pt x="1281" y="18064"/>
                    <a:pt x="1289" y="17998"/>
                    <a:pt x="1298" y="17982"/>
                  </a:cubicBezTo>
                  <a:cubicBezTo>
                    <a:pt x="1306" y="17973"/>
                    <a:pt x="1314" y="17957"/>
                    <a:pt x="1330" y="17941"/>
                  </a:cubicBezTo>
                  <a:cubicBezTo>
                    <a:pt x="1363" y="17908"/>
                    <a:pt x="1404" y="17859"/>
                    <a:pt x="1412" y="17818"/>
                  </a:cubicBezTo>
                  <a:cubicBezTo>
                    <a:pt x="1412" y="17793"/>
                    <a:pt x="1404" y="17735"/>
                    <a:pt x="1380" y="17678"/>
                  </a:cubicBezTo>
                  <a:cubicBezTo>
                    <a:pt x="1355" y="17621"/>
                    <a:pt x="1322" y="17555"/>
                    <a:pt x="1306" y="17539"/>
                  </a:cubicBezTo>
                  <a:cubicBezTo>
                    <a:pt x="1298" y="17530"/>
                    <a:pt x="1273" y="17522"/>
                    <a:pt x="1248" y="17514"/>
                  </a:cubicBezTo>
                  <a:lnTo>
                    <a:pt x="1248" y="17514"/>
                  </a:lnTo>
                  <a:cubicBezTo>
                    <a:pt x="1207" y="17489"/>
                    <a:pt x="1150" y="17473"/>
                    <a:pt x="1150" y="17473"/>
                  </a:cubicBezTo>
                  <a:cubicBezTo>
                    <a:pt x="1158" y="17456"/>
                    <a:pt x="1191" y="17407"/>
                    <a:pt x="1232" y="17366"/>
                  </a:cubicBezTo>
                  <a:cubicBezTo>
                    <a:pt x="1265" y="17309"/>
                    <a:pt x="1306" y="17268"/>
                    <a:pt x="1314" y="17243"/>
                  </a:cubicBezTo>
                  <a:cubicBezTo>
                    <a:pt x="1322" y="17202"/>
                    <a:pt x="1273" y="17186"/>
                    <a:pt x="1207" y="17153"/>
                  </a:cubicBezTo>
                  <a:cubicBezTo>
                    <a:pt x="1142" y="17128"/>
                    <a:pt x="1051" y="17095"/>
                    <a:pt x="1043" y="17063"/>
                  </a:cubicBezTo>
                  <a:cubicBezTo>
                    <a:pt x="1035" y="17021"/>
                    <a:pt x="1035" y="16816"/>
                    <a:pt x="1043" y="16644"/>
                  </a:cubicBezTo>
                  <a:cubicBezTo>
                    <a:pt x="1051" y="16521"/>
                    <a:pt x="1068" y="16422"/>
                    <a:pt x="1084" y="16406"/>
                  </a:cubicBezTo>
                  <a:cubicBezTo>
                    <a:pt x="1117" y="16381"/>
                    <a:pt x="1183" y="16340"/>
                    <a:pt x="1232" y="16316"/>
                  </a:cubicBezTo>
                  <a:cubicBezTo>
                    <a:pt x="1281" y="16291"/>
                    <a:pt x="1322" y="16266"/>
                    <a:pt x="1339" y="16250"/>
                  </a:cubicBezTo>
                  <a:cubicBezTo>
                    <a:pt x="1355" y="16217"/>
                    <a:pt x="1322" y="16168"/>
                    <a:pt x="1281" y="16102"/>
                  </a:cubicBezTo>
                  <a:lnTo>
                    <a:pt x="1281" y="16102"/>
                  </a:lnTo>
                  <a:cubicBezTo>
                    <a:pt x="1224" y="16037"/>
                    <a:pt x="1166" y="15946"/>
                    <a:pt x="1174" y="15905"/>
                  </a:cubicBezTo>
                  <a:cubicBezTo>
                    <a:pt x="1183" y="15873"/>
                    <a:pt x="1191" y="15782"/>
                    <a:pt x="1199" y="15676"/>
                  </a:cubicBezTo>
                  <a:cubicBezTo>
                    <a:pt x="1216" y="15536"/>
                    <a:pt x="1224" y="15372"/>
                    <a:pt x="1232" y="15314"/>
                  </a:cubicBezTo>
                  <a:cubicBezTo>
                    <a:pt x="1232" y="15265"/>
                    <a:pt x="1216" y="15232"/>
                    <a:pt x="1207" y="15200"/>
                  </a:cubicBezTo>
                  <a:cubicBezTo>
                    <a:pt x="1191" y="15167"/>
                    <a:pt x="1183" y="15126"/>
                    <a:pt x="1199" y="15068"/>
                  </a:cubicBezTo>
                  <a:cubicBezTo>
                    <a:pt x="1216" y="15019"/>
                    <a:pt x="1257" y="14978"/>
                    <a:pt x="1289" y="14937"/>
                  </a:cubicBezTo>
                  <a:cubicBezTo>
                    <a:pt x="1339" y="14888"/>
                    <a:pt x="1371" y="14847"/>
                    <a:pt x="1371" y="14797"/>
                  </a:cubicBezTo>
                  <a:cubicBezTo>
                    <a:pt x="1363" y="14756"/>
                    <a:pt x="1330" y="14724"/>
                    <a:pt x="1306" y="14683"/>
                  </a:cubicBezTo>
                  <a:cubicBezTo>
                    <a:pt x="1273" y="14658"/>
                    <a:pt x="1248" y="14625"/>
                    <a:pt x="1257" y="14617"/>
                  </a:cubicBezTo>
                  <a:cubicBezTo>
                    <a:pt x="1273" y="14601"/>
                    <a:pt x="1298" y="14601"/>
                    <a:pt x="1322" y="14592"/>
                  </a:cubicBezTo>
                  <a:cubicBezTo>
                    <a:pt x="1363" y="14592"/>
                    <a:pt x="1404" y="14584"/>
                    <a:pt x="1404" y="14527"/>
                  </a:cubicBezTo>
                  <a:cubicBezTo>
                    <a:pt x="1404" y="14502"/>
                    <a:pt x="1396" y="14469"/>
                    <a:pt x="1396" y="14436"/>
                  </a:cubicBezTo>
                  <a:cubicBezTo>
                    <a:pt x="1380" y="14354"/>
                    <a:pt x="1363" y="14239"/>
                    <a:pt x="1388" y="14190"/>
                  </a:cubicBezTo>
                  <a:cubicBezTo>
                    <a:pt x="1404" y="14166"/>
                    <a:pt x="1421" y="14166"/>
                    <a:pt x="1437" y="14166"/>
                  </a:cubicBezTo>
                  <a:cubicBezTo>
                    <a:pt x="1478" y="14157"/>
                    <a:pt x="1511" y="14149"/>
                    <a:pt x="1527" y="14100"/>
                  </a:cubicBezTo>
                  <a:cubicBezTo>
                    <a:pt x="1544" y="14067"/>
                    <a:pt x="1544" y="14001"/>
                    <a:pt x="1536" y="13928"/>
                  </a:cubicBezTo>
                  <a:cubicBezTo>
                    <a:pt x="1527" y="13796"/>
                    <a:pt x="1519" y="13624"/>
                    <a:pt x="1585" y="13558"/>
                  </a:cubicBezTo>
                  <a:cubicBezTo>
                    <a:pt x="1626" y="13525"/>
                    <a:pt x="1683" y="13509"/>
                    <a:pt x="1741" y="13501"/>
                  </a:cubicBezTo>
                  <a:cubicBezTo>
                    <a:pt x="1847" y="13493"/>
                    <a:pt x="1938" y="13476"/>
                    <a:pt x="1946" y="13345"/>
                  </a:cubicBezTo>
                  <a:cubicBezTo>
                    <a:pt x="1962" y="13214"/>
                    <a:pt x="1872" y="12762"/>
                    <a:pt x="1815" y="12442"/>
                  </a:cubicBezTo>
                  <a:cubicBezTo>
                    <a:pt x="1790" y="12311"/>
                    <a:pt x="1765" y="12204"/>
                    <a:pt x="1757" y="12155"/>
                  </a:cubicBezTo>
                  <a:cubicBezTo>
                    <a:pt x="1749" y="12073"/>
                    <a:pt x="1749" y="11974"/>
                    <a:pt x="1765" y="11876"/>
                  </a:cubicBezTo>
                  <a:cubicBezTo>
                    <a:pt x="1782" y="11753"/>
                    <a:pt x="1806" y="11646"/>
                    <a:pt x="1831" y="11572"/>
                  </a:cubicBezTo>
                  <a:cubicBezTo>
                    <a:pt x="1856" y="11515"/>
                    <a:pt x="1929" y="11515"/>
                    <a:pt x="1979" y="11515"/>
                  </a:cubicBezTo>
                  <a:lnTo>
                    <a:pt x="1979" y="11515"/>
                  </a:lnTo>
                  <a:cubicBezTo>
                    <a:pt x="2028" y="11515"/>
                    <a:pt x="2069" y="11515"/>
                    <a:pt x="2085" y="11482"/>
                  </a:cubicBezTo>
                  <a:cubicBezTo>
                    <a:pt x="2102" y="11457"/>
                    <a:pt x="2110" y="11433"/>
                    <a:pt x="2118" y="11408"/>
                  </a:cubicBezTo>
                  <a:cubicBezTo>
                    <a:pt x="2135" y="11375"/>
                    <a:pt x="2143" y="11334"/>
                    <a:pt x="2159" y="11318"/>
                  </a:cubicBezTo>
                  <a:cubicBezTo>
                    <a:pt x="2167" y="11318"/>
                    <a:pt x="2184" y="11318"/>
                    <a:pt x="2200" y="11318"/>
                  </a:cubicBezTo>
                  <a:cubicBezTo>
                    <a:pt x="2241" y="11318"/>
                    <a:pt x="2291" y="11318"/>
                    <a:pt x="2307" y="11252"/>
                  </a:cubicBezTo>
                  <a:cubicBezTo>
                    <a:pt x="2315" y="11211"/>
                    <a:pt x="2307" y="11104"/>
                    <a:pt x="2307" y="11006"/>
                  </a:cubicBezTo>
                  <a:cubicBezTo>
                    <a:pt x="2299" y="10899"/>
                    <a:pt x="2291" y="10801"/>
                    <a:pt x="2291" y="10776"/>
                  </a:cubicBezTo>
                  <a:cubicBezTo>
                    <a:pt x="2282" y="10743"/>
                    <a:pt x="2258" y="10711"/>
                    <a:pt x="2233" y="10678"/>
                  </a:cubicBezTo>
                  <a:lnTo>
                    <a:pt x="2233" y="10678"/>
                  </a:lnTo>
                  <a:cubicBezTo>
                    <a:pt x="2192" y="10628"/>
                    <a:pt x="2151" y="10579"/>
                    <a:pt x="2167" y="10538"/>
                  </a:cubicBezTo>
                  <a:cubicBezTo>
                    <a:pt x="2192" y="10481"/>
                    <a:pt x="2225" y="10440"/>
                    <a:pt x="2266" y="10390"/>
                  </a:cubicBezTo>
                  <a:cubicBezTo>
                    <a:pt x="2282" y="10366"/>
                    <a:pt x="2299" y="10349"/>
                    <a:pt x="2315" y="10325"/>
                  </a:cubicBezTo>
                  <a:cubicBezTo>
                    <a:pt x="2348" y="10276"/>
                    <a:pt x="2405" y="10111"/>
                    <a:pt x="2455" y="9972"/>
                  </a:cubicBezTo>
                  <a:cubicBezTo>
                    <a:pt x="2488" y="9857"/>
                    <a:pt x="2520" y="9767"/>
                    <a:pt x="2520" y="9767"/>
                  </a:cubicBezTo>
                  <a:cubicBezTo>
                    <a:pt x="2529" y="9759"/>
                    <a:pt x="2553" y="9759"/>
                    <a:pt x="2578" y="9750"/>
                  </a:cubicBezTo>
                  <a:cubicBezTo>
                    <a:pt x="2635" y="9742"/>
                    <a:pt x="2709" y="9734"/>
                    <a:pt x="2717" y="9685"/>
                  </a:cubicBezTo>
                  <a:cubicBezTo>
                    <a:pt x="2717" y="9660"/>
                    <a:pt x="2701" y="9611"/>
                    <a:pt x="2676" y="9562"/>
                  </a:cubicBezTo>
                  <a:cubicBezTo>
                    <a:pt x="2660" y="9512"/>
                    <a:pt x="2635" y="9463"/>
                    <a:pt x="2643" y="9455"/>
                  </a:cubicBezTo>
                  <a:cubicBezTo>
                    <a:pt x="2643" y="9439"/>
                    <a:pt x="2652" y="9406"/>
                    <a:pt x="2668" y="9356"/>
                  </a:cubicBezTo>
                  <a:cubicBezTo>
                    <a:pt x="2701" y="9233"/>
                    <a:pt x="2750" y="9036"/>
                    <a:pt x="2734" y="8987"/>
                  </a:cubicBezTo>
                  <a:cubicBezTo>
                    <a:pt x="2726" y="8930"/>
                    <a:pt x="2676" y="8921"/>
                    <a:pt x="2627" y="8905"/>
                  </a:cubicBezTo>
                  <a:cubicBezTo>
                    <a:pt x="2602" y="8905"/>
                    <a:pt x="2586" y="8897"/>
                    <a:pt x="2578" y="8889"/>
                  </a:cubicBezTo>
                  <a:cubicBezTo>
                    <a:pt x="2561" y="8864"/>
                    <a:pt x="2545" y="8839"/>
                    <a:pt x="2529" y="8815"/>
                  </a:cubicBezTo>
                  <a:cubicBezTo>
                    <a:pt x="2520" y="8790"/>
                    <a:pt x="2512" y="8757"/>
                    <a:pt x="2512" y="8733"/>
                  </a:cubicBezTo>
                  <a:cubicBezTo>
                    <a:pt x="2520" y="8692"/>
                    <a:pt x="2520" y="8634"/>
                    <a:pt x="2520" y="8593"/>
                  </a:cubicBezTo>
                  <a:cubicBezTo>
                    <a:pt x="2520" y="8560"/>
                    <a:pt x="2520" y="8528"/>
                    <a:pt x="2520" y="8511"/>
                  </a:cubicBezTo>
                  <a:cubicBezTo>
                    <a:pt x="2529" y="8487"/>
                    <a:pt x="2496" y="8388"/>
                    <a:pt x="2471" y="8306"/>
                  </a:cubicBezTo>
                  <a:cubicBezTo>
                    <a:pt x="2455" y="8249"/>
                    <a:pt x="2438" y="8208"/>
                    <a:pt x="2438" y="8191"/>
                  </a:cubicBezTo>
                  <a:cubicBezTo>
                    <a:pt x="2438" y="8158"/>
                    <a:pt x="2397" y="8117"/>
                    <a:pt x="2364" y="8084"/>
                  </a:cubicBezTo>
                  <a:cubicBezTo>
                    <a:pt x="2348" y="8068"/>
                    <a:pt x="2332" y="8043"/>
                    <a:pt x="2332" y="8043"/>
                  </a:cubicBezTo>
                  <a:lnTo>
                    <a:pt x="2332" y="8043"/>
                  </a:lnTo>
                  <a:cubicBezTo>
                    <a:pt x="2332" y="8035"/>
                    <a:pt x="2323" y="8027"/>
                    <a:pt x="2323" y="8019"/>
                  </a:cubicBezTo>
                  <a:lnTo>
                    <a:pt x="2323" y="8019"/>
                  </a:lnTo>
                  <a:cubicBezTo>
                    <a:pt x="2315" y="8002"/>
                    <a:pt x="2307" y="7986"/>
                    <a:pt x="2315" y="7970"/>
                  </a:cubicBezTo>
                  <a:cubicBezTo>
                    <a:pt x="2323" y="7953"/>
                    <a:pt x="2348" y="7928"/>
                    <a:pt x="2364" y="7912"/>
                  </a:cubicBezTo>
                  <a:cubicBezTo>
                    <a:pt x="2389" y="7879"/>
                    <a:pt x="2422" y="7855"/>
                    <a:pt x="2405" y="7822"/>
                  </a:cubicBezTo>
                  <a:cubicBezTo>
                    <a:pt x="2405" y="7805"/>
                    <a:pt x="2381" y="7764"/>
                    <a:pt x="2340" y="7707"/>
                  </a:cubicBezTo>
                  <a:cubicBezTo>
                    <a:pt x="2274" y="7592"/>
                    <a:pt x="2176" y="7436"/>
                    <a:pt x="2176" y="7411"/>
                  </a:cubicBezTo>
                  <a:cubicBezTo>
                    <a:pt x="2176" y="7395"/>
                    <a:pt x="2184" y="7346"/>
                    <a:pt x="2200" y="7305"/>
                  </a:cubicBezTo>
                  <a:lnTo>
                    <a:pt x="2200" y="7305"/>
                  </a:lnTo>
                  <a:cubicBezTo>
                    <a:pt x="2209" y="7272"/>
                    <a:pt x="2225" y="7239"/>
                    <a:pt x="2241" y="7214"/>
                  </a:cubicBezTo>
                  <a:cubicBezTo>
                    <a:pt x="2250" y="7206"/>
                    <a:pt x="2266" y="7206"/>
                    <a:pt x="2291" y="7206"/>
                  </a:cubicBezTo>
                  <a:cubicBezTo>
                    <a:pt x="2323" y="7198"/>
                    <a:pt x="2364" y="7198"/>
                    <a:pt x="2397" y="7149"/>
                  </a:cubicBezTo>
                  <a:lnTo>
                    <a:pt x="2397" y="7149"/>
                  </a:lnTo>
                  <a:cubicBezTo>
                    <a:pt x="2422" y="7100"/>
                    <a:pt x="2405" y="7042"/>
                    <a:pt x="2389" y="6985"/>
                  </a:cubicBezTo>
                  <a:cubicBezTo>
                    <a:pt x="2381" y="6952"/>
                    <a:pt x="2373" y="6919"/>
                    <a:pt x="2373" y="6911"/>
                  </a:cubicBezTo>
                  <a:cubicBezTo>
                    <a:pt x="2381" y="6886"/>
                    <a:pt x="2397" y="6845"/>
                    <a:pt x="2405" y="6796"/>
                  </a:cubicBezTo>
                  <a:cubicBezTo>
                    <a:pt x="2422" y="6722"/>
                    <a:pt x="2447" y="6632"/>
                    <a:pt x="2455" y="6624"/>
                  </a:cubicBezTo>
                  <a:cubicBezTo>
                    <a:pt x="2471" y="6607"/>
                    <a:pt x="2496" y="6591"/>
                    <a:pt x="2529" y="6566"/>
                  </a:cubicBezTo>
                  <a:cubicBezTo>
                    <a:pt x="2594" y="6517"/>
                    <a:pt x="2668" y="6468"/>
                    <a:pt x="2676" y="6427"/>
                  </a:cubicBezTo>
                  <a:cubicBezTo>
                    <a:pt x="2693" y="6394"/>
                    <a:pt x="2668" y="6369"/>
                    <a:pt x="2652" y="6336"/>
                  </a:cubicBezTo>
                  <a:lnTo>
                    <a:pt x="2652" y="6336"/>
                  </a:lnTo>
                  <a:cubicBezTo>
                    <a:pt x="2635" y="6320"/>
                    <a:pt x="2627" y="6304"/>
                    <a:pt x="2627" y="6295"/>
                  </a:cubicBezTo>
                  <a:cubicBezTo>
                    <a:pt x="2627" y="6271"/>
                    <a:pt x="2627" y="6246"/>
                    <a:pt x="2627" y="6213"/>
                  </a:cubicBezTo>
                  <a:cubicBezTo>
                    <a:pt x="2635" y="6172"/>
                    <a:pt x="2643" y="6123"/>
                    <a:pt x="2635" y="6082"/>
                  </a:cubicBezTo>
                  <a:cubicBezTo>
                    <a:pt x="2635" y="6057"/>
                    <a:pt x="2627" y="6016"/>
                    <a:pt x="2611" y="5967"/>
                  </a:cubicBezTo>
                  <a:cubicBezTo>
                    <a:pt x="2586" y="5877"/>
                    <a:pt x="2561" y="5770"/>
                    <a:pt x="2570" y="5754"/>
                  </a:cubicBezTo>
                  <a:cubicBezTo>
                    <a:pt x="2586" y="5729"/>
                    <a:pt x="2627" y="5647"/>
                    <a:pt x="2668" y="5557"/>
                  </a:cubicBezTo>
                  <a:cubicBezTo>
                    <a:pt x="2701" y="5475"/>
                    <a:pt x="2734" y="5384"/>
                    <a:pt x="2750" y="5319"/>
                  </a:cubicBezTo>
                  <a:cubicBezTo>
                    <a:pt x="2767" y="5261"/>
                    <a:pt x="2783" y="5220"/>
                    <a:pt x="2791" y="5179"/>
                  </a:cubicBezTo>
                  <a:cubicBezTo>
                    <a:pt x="2791" y="5146"/>
                    <a:pt x="2799" y="5105"/>
                    <a:pt x="2816" y="5056"/>
                  </a:cubicBezTo>
                  <a:cubicBezTo>
                    <a:pt x="2832" y="5007"/>
                    <a:pt x="2914" y="4908"/>
                    <a:pt x="3005" y="4810"/>
                  </a:cubicBezTo>
                  <a:cubicBezTo>
                    <a:pt x="3078" y="4728"/>
                    <a:pt x="3144" y="4646"/>
                    <a:pt x="3177" y="4588"/>
                  </a:cubicBezTo>
                  <a:cubicBezTo>
                    <a:pt x="3218" y="4523"/>
                    <a:pt x="3284" y="4391"/>
                    <a:pt x="3349" y="4276"/>
                  </a:cubicBezTo>
                  <a:cubicBezTo>
                    <a:pt x="3398" y="4178"/>
                    <a:pt x="3431" y="4104"/>
                    <a:pt x="3448" y="4088"/>
                  </a:cubicBezTo>
                  <a:cubicBezTo>
                    <a:pt x="3448" y="4088"/>
                    <a:pt x="3472" y="4096"/>
                    <a:pt x="3497" y="4096"/>
                  </a:cubicBezTo>
                  <a:cubicBezTo>
                    <a:pt x="3530" y="4104"/>
                    <a:pt x="3563" y="4104"/>
                    <a:pt x="3579" y="4096"/>
                  </a:cubicBezTo>
                  <a:cubicBezTo>
                    <a:pt x="3587" y="4096"/>
                    <a:pt x="3595" y="4088"/>
                    <a:pt x="3612" y="4088"/>
                  </a:cubicBezTo>
                  <a:cubicBezTo>
                    <a:pt x="3653" y="4071"/>
                    <a:pt x="3719" y="4055"/>
                    <a:pt x="3751" y="4006"/>
                  </a:cubicBezTo>
                  <a:cubicBezTo>
                    <a:pt x="3784" y="3956"/>
                    <a:pt x="3768" y="3899"/>
                    <a:pt x="3760" y="3858"/>
                  </a:cubicBezTo>
                  <a:cubicBezTo>
                    <a:pt x="3760" y="3842"/>
                    <a:pt x="3751" y="3825"/>
                    <a:pt x="3751" y="3817"/>
                  </a:cubicBezTo>
                  <a:cubicBezTo>
                    <a:pt x="3751" y="3784"/>
                    <a:pt x="3710" y="3751"/>
                    <a:pt x="3669" y="3702"/>
                  </a:cubicBezTo>
                  <a:lnTo>
                    <a:pt x="3669" y="3702"/>
                  </a:lnTo>
                  <a:cubicBezTo>
                    <a:pt x="3628" y="3661"/>
                    <a:pt x="3579" y="3612"/>
                    <a:pt x="3587" y="3595"/>
                  </a:cubicBezTo>
                  <a:cubicBezTo>
                    <a:pt x="3587" y="3571"/>
                    <a:pt x="3587" y="3480"/>
                    <a:pt x="3587" y="3366"/>
                  </a:cubicBezTo>
                  <a:cubicBezTo>
                    <a:pt x="3579" y="3111"/>
                    <a:pt x="3579" y="2717"/>
                    <a:pt x="3612" y="2668"/>
                  </a:cubicBezTo>
                  <a:cubicBezTo>
                    <a:pt x="3628" y="2635"/>
                    <a:pt x="3653" y="2619"/>
                    <a:pt x="3669" y="2602"/>
                  </a:cubicBezTo>
                  <a:cubicBezTo>
                    <a:pt x="3702" y="2578"/>
                    <a:pt x="3727" y="2553"/>
                    <a:pt x="3727" y="2479"/>
                  </a:cubicBezTo>
                  <a:cubicBezTo>
                    <a:pt x="3727" y="2422"/>
                    <a:pt x="3694" y="2389"/>
                    <a:pt x="3669" y="2356"/>
                  </a:cubicBezTo>
                  <a:cubicBezTo>
                    <a:pt x="3645" y="2332"/>
                    <a:pt x="3620" y="2299"/>
                    <a:pt x="3620" y="2266"/>
                  </a:cubicBezTo>
                  <a:cubicBezTo>
                    <a:pt x="3628" y="2233"/>
                    <a:pt x="3653" y="2184"/>
                    <a:pt x="3686" y="2143"/>
                  </a:cubicBezTo>
                  <a:cubicBezTo>
                    <a:pt x="3743" y="2069"/>
                    <a:pt x="3809" y="2011"/>
                    <a:pt x="3833" y="1995"/>
                  </a:cubicBezTo>
                  <a:lnTo>
                    <a:pt x="3833" y="1987"/>
                  </a:lnTo>
                  <a:cubicBezTo>
                    <a:pt x="3858" y="1979"/>
                    <a:pt x="3932" y="1946"/>
                    <a:pt x="4022" y="1913"/>
                  </a:cubicBezTo>
                  <a:cubicBezTo>
                    <a:pt x="4154" y="1856"/>
                    <a:pt x="4309" y="1790"/>
                    <a:pt x="4375" y="1749"/>
                  </a:cubicBezTo>
                  <a:cubicBezTo>
                    <a:pt x="4400" y="1724"/>
                    <a:pt x="4424" y="1716"/>
                    <a:pt x="4441" y="1716"/>
                  </a:cubicBezTo>
                  <a:cubicBezTo>
                    <a:pt x="4482" y="1700"/>
                    <a:pt x="4498" y="1691"/>
                    <a:pt x="4515" y="1593"/>
                  </a:cubicBezTo>
                  <a:cubicBezTo>
                    <a:pt x="4523" y="1535"/>
                    <a:pt x="4580" y="1363"/>
                    <a:pt x="4621" y="1207"/>
                  </a:cubicBezTo>
                  <a:cubicBezTo>
                    <a:pt x="4671" y="1068"/>
                    <a:pt x="4712" y="936"/>
                    <a:pt x="4712" y="904"/>
                  </a:cubicBezTo>
                  <a:cubicBezTo>
                    <a:pt x="4712" y="863"/>
                    <a:pt x="4646" y="846"/>
                    <a:pt x="4556" y="838"/>
                  </a:cubicBezTo>
                  <a:cubicBezTo>
                    <a:pt x="4572" y="797"/>
                    <a:pt x="4588" y="772"/>
                    <a:pt x="4605" y="739"/>
                  </a:cubicBezTo>
                  <a:cubicBezTo>
                    <a:pt x="4638" y="690"/>
                    <a:pt x="4654" y="666"/>
                    <a:pt x="4671" y="641"/>
                  </a:cubicBezTo>
                  <a:cubicBezTo>
                    <a:pt x="4687" y="616"/>
                    <a:pt x="4712" y="592"/>
                    <a:pt x="4761" y="542"/>
                  </a:cubicBezTo>
                  <a:cubicBezTo>
                    <a:pt x="4777" y="518"/>
                    <a:pt x="4810" y="485"/>
                    <a:pt x="4843" y="452"/>
                  </a:cubicBezTo>
                  <a:cubicBezTo>
                    <a:pt x="4851" y="444"/>
                    <a:pt x="4917" y="411"/>
                    <a:pt x="4991" y="378"/>
                  </a:cubicBezTo>
                  <a:cubicBezTo>
                    <a:pt x="5089" y="337"/>
                    <a:pt x="5204" y="288"/>
                    <a:pt x="5229" y="255"/>
                  </a:cubicBezTo>
                  <a:cubicBezTo>
                    <a:pt x="5253" y="222"/>
                    <a:pt x="5261" y="149"/>
                    <a:pt x="5270" y="83"/>
                  </a:cubicBezTo>
                  <a:cubicBezTo>
                    <a:pt x="5278" y="50"/>
                    <a:pt x="5278" y="17"/>
                    <a:pt x="5286" y="1"/>
                  </a:cubicBezTo>
                  <a:cubicBezTo>
                    <a:pt x="5327" y="25"/>
                    <a:pt x="5409" y="107"/>
                    <a:pt x="5467" y="165"/>
                  </a:cubicBezTo>
                  <a:cubicBezTo>
                    <a:pt x="5491" y="190"/>
                    <a:pt x="5516" y="214"/>
                    <a:pt x="5532" y="222"/>
                  </a:cubicBezTo>
                  <a:cubicBezTo>
                    <a:pt x="5581" y="263"/>
                    <a:pt x="5688" y="263"/>
                    <a:pt x="5828" y="255"/>
                  </a:cubicBezTo>
                  <a:cubicBezTo>
                    <a:pt x="5877" y="255"/>
                    <a:pt x="5934" y="255"/>
                    <a:pt x="5992" y="255"/>
                  </a:cubicBezTo>
                  <a:lnTo>
                    <a:pt x="5992" y="255"/>
                  </a:lnTo>
                  <a:lnTo>
                    <a:pt x="6041" y="255"/>
                  </a:lnTo>
                  <a:cubicBezTo>
                    <a:pt x="6205" y="255"/>
                    <a:pt x="6246" y="255"/>
                    <a:pt x="6402" y="288"/>
                  </a:cubicBezTo>
                  <a:cubicBezTo>
                    <a:pt x="6509" y="321"/>
                    <a:pt x="6558" y="542"/>
                    <a:pt x="6591" y="682"/>
                  </a:cubicBezTo>
                  <a:cubicBezTo>
                    <a:pt x="6607" y="739"/>
                    <a:pt x="6616" y="789"/>
                    <a:pt x="6624" y="813"/>
                  </a:cubicBezTo>
                  <a:cubicBezTo>
                    <a:pt x="6640" y="846"/>
                    <a:pt x="6665" y="846"/>
                    <a:pt x="6689" y="838"/>
                  </a:cubicBezTo>
                  <a:lnTo>
                    <a:pt x="6689" y="838"/>
                  </a:lnTo>
                  <a:cubicBezTo>
                    <a:pt x="6722" y="821"/>
                    <a:pt x="6739" y="723"/>
                    <a:pt x="6755" y="625"/>
                  </a:cubicBezTo>
                  <a:lnTo>
                    <a:pt x="6755" y="625"/>
                  </a:lnTo>
                  <a:cubicBezTo>
                    <a:pt x="6771" y="559"/>
                    <a:pt x="6780" y="485"/>
                    <a:pt x="6796" y="444"/>
                  </a:cubicBezTo>
                  <a:cubicBezTo>
                    <a:pt x="6812" y="387"/>
                    <a:pt x="6837" y="321"/>
                    <a:pt x="6862" y="263"/>
                  </a:cubicBezTo>
                  <a:cubicBezTo>
                    <a:pt x="6878" y="222"/>
                    <a:pt x="6895" y="181"/>
                    <a:pt x="6911" y="173"/>
                  </a:cubicBezTo>
                  <a:cubicBezTo>
                    <a:pt x="6936" y="165"/>
                    <a:pt x="7190" y="140"/>
                    <a:pt x="7420" y="140"/>
                  </a:cubicBezTo>
                  <a:cubicBezTo>
                    <a:pt x="7551" y="140"/>
                    <a:pt x="7682" y="157"/>
                    <a:pt x="7723" y="181"/>
                  </a:cubicBezTo>
                  <a:cubicBezTo>
                    <a:pt x="7748" y="190"/>
                    <a:pt x="7764" y="206"/>
                    <a:pt x="7781" y="214"/>
                  </a:cubicBezTo>
                  <a:cubicBezTo>
                    <a:pt x="7797" y="231"/>
                    <a:pt x="7814" y="247"/>
                    <a:pt x="7830" y="272"/>
                  </a:cubicBezTo>
                  <a:cubicBezTo>
                    <a:pt x="7863" y="313"/>
                    <a:pt x="7888" y="354"/>
                    <a:pt x="7920" y="395"/>
                  </a:cubicBezTo>
                  <a:cubicBezTo>
                    <a:pt x="7945" y="444"/>
                    <a:pt x="7978" y="485"/>
                    <a:pt x="8002" y="510"/>
                  </a:cubicBezTo>
                  <a:cubicBezTo>
                    <a:pt x="8043" y="542"/>
                    <a:pt x="8134" y="649"/>
                    <a:pt x="8216" y="764"/>
                  </a:cubicBezTo>
                  <a:cubicBezTo>
                    <a:pt x="8273" y="838"/>
                    <a:pt x="8323" y="928"/>
                    <a:pt x="8355" y="994"/>
                  </a:cubicBezTo>
                  <a:cubicBezTo>
                    <a:pt x="8405" y="1125"/>
                    <a:pt x="8643" y="1281"/>
                    <a:pt x="8823" y="1412"/>
                  </a:cubicBezTo>
                  <a:cubicBezTo>
                    <a:pt x="8905" y="1470"/>
                    <a:pt x="8979" y="1519"/>
                    <a:pt x="9012" y="1552"/>
                  </a:cubicBezTo>
                  <a:cubicBezTo>
                    <a:pt x="9110" y="1642"/>
                    <a:pt x="9398" y="1650"/>
                    <a:pt x="9562" y="1650"/>
                  </a:cubicBezTo>
                  <a:cubicBezTo>
                    <a:pt x="9595" y="1650"/>
                    <a:pt x="9627" y="1659"/>
                    <a:pt x="9652" y="1659"/>
                  </a:cubicBezTo>
                  <a:cubicBezTo>
                    <a:pt x="9709" y="1659"/>
                    <a:pt x="9931" y="1831"/>
                    <a:pt x="10087" y="1954"/>
                  </a:cubicBezTo>
                  <a:cubicBezTo>
                    <a:pt x="10153" y="2003"/>
                    <a:pt x="10210" y="2044"/>
                    <a:pt x="10235" y="2061"/>
                  </a:cubicBezTo>
                  <a:cubicBezTo>
                    <a:pt x="10268" y="2085"/>
                    <a:pt x="10464" y="2184"/>
                    <a:pt x="10686" y="2299"/>
                  </a:cubicBezTo>
                  <a:cubicBezTo>
                    <a:pt x="10990" y="2463"/>
                    <a:pt x="11351" y="2643"/>
                    <a:pt x="11384" y="2676"/>
                  </a:cubicBezTo>
                  <a:cubicBezTo>
                    <a:pt x="11400" y="2684"/>
                    <a:pt x="11416" y="2717"/>
                    <a:pt x="11425" y="2742"/>
                  </a:cubicBezTo>
                  <a:cubicBezTo>
                    <a:pt x="11441" y="2791"/>
                    <a:pt x="11441" y="2840"/>
                    <a:pt x="11441" y="2873"/>
                  </a:cubicBezTo>
                  <a:cubicBezTo>
                    <a:pt x="11441" y="2906"/>
                    <a:pt x="11310" y="3087"/>
                    <a:pt x="11211" y="3218"/>
                  </a:cubicBezTo>
                  <a:cubicBezTo>
                    <a:pt x="11170" y="3275"/>
                    <a:pt x="11129" y="3325"/>
                    <a:pt x="11121" y="3349"/>
                  </a:cubicBezTo>
                  <a:cubicBezTo>
                    <a:pt x="11105" y="3382"/>
                    <a:pt x="11072" y="3456"/>
                    <a:pt x="11039" y="3546"/>
                  </a:cubicBezTo>
                  <a:cubicBezTo>
                    <a:pt x="10998" y="3636"/>
                    <a:pt x="10965" y="3727"/>
                    <a:pt x="10940" y="3768"/>
                  </a:cubicBezTo>
                  <a:cubicBezTo>
                    <a:pt x="10916" y="3809"/>
                    <a:pt x="10858" y="3866"/>
                    <a:pt x="10809" y="3915"/>
                  </a:cubicBezTo>
                  <a:cubicBezTo>
                    <a:pt x="10768" y="3956"/>
                    <a:pt x="10727" y="3989"/>
                    <a:pt x="10711" y="4022"/>
                  </a:cubicBezTo>
                  <a:cubicBezTo>
                    <a:pt x="10694" y="4047"/>
                    <a:pt x="10686" y="4071"/>
                    <a:pt x="10686" y="4096"/>
                  </a:cubicBezTo>
                  <a:cubicBezTo>
                    <a:pt x="10686" y="4112"/>
                    <a:pt x="10686" y="4129"/>
                    <a:pt x="10694" y="4137"/>
                  </a:cubicBezTo>
                  <a:cubicBezTo>
                    <a:pt x="10702" y="4153"/>
                    <a:pt x="10711" y="4162"/>
                    <a:pt x="10727" y="4170"/>
                  </a:cubicBezTo>
                  <a:cubicBezTo>
                    <a:pt x="10735" y="4178"/>
                    <a:pt x="10752" y="4186"/>
                    <a:pt x="10760" y="4186"/>
                  </a:cubicBezTo>
                  <a:cubicBezTo>
                    <a:pt x="10776" y="4186"/>
                    <a:pt x="10826" y="4194"/>
                    <a:pt x="10899" y="4194"/>
                  </a:cubicBezTo>
                  <a:cubicBezTo>
                    <a:pt x="11031" y="4211"/>
                    <a:pt x="11228" y="4227"/>
                    <a:pt x="11326" y="4235"/>
                  </a:cubicBezTo>
                  <a:cubicBezTo>
                    <a:pt x="11466" y="4235"/>
                    <a:pt x="11605" y="4326"/>
                    <a:pt x="11605" y="4326"/>
                  </a:cubicBezTo>
                  <a:lnTo>
                    <a:pt x="11613" y="4334"/>
                  </a:lnTo>
                  <a:lnTo>
                    <a:pt x="11622" y="4334"/>
                  </a:lnTo>
                  <a:lnTo>
                    <a:pt x="12016" y="4334"/>
                  </a:lnTo>
                  <a:cubicBezTo>
                    <a:pt x="12057" y="4334"/>
                    <a:pt x="12130" y="4359"/>
                    <a:pt x="12213" y="4391"/>
                  </a:cubicBezTo>
                  <a:cubicBezTo>
                    <a:pt x="12286" y="4416"/>
                    <a:pt x="12360" y="4449"/>
                    <a:pt x="12393" y="4441"/>
                  </a:cubicBezTo>
                  <a:cubicBezTo>
                    <a:pt x="12426" y="4424"/>
                    <a:pt x="12500" y="4359"/>
                    <a:pt x="12549" y="4318"/>
                  </a:cubicBezTo>
                  <a:cubicBezTo>
                    <a:pt x="12574" y="4301"/>
                    <a:pt x="12590" y="4285"/>
                    <a:pt x="12598" y="4276"/>
                  </a:cubicBezTo>
                  <a:lnTo>
                    <a:pt x="12598" y="4276"/>
                  </a:lnTo>
                  <a:cubicBezTo>
                    <a:pt x="12615" y="4268"/>
                    <a:pt x="12713" y="4309"/>
                    <a:pt x="12713" y="4309"/>
                  </a:cubicBezTo>
                  <a:lnTo>
                    <a:pt x="12721" y="4309"/>
                  </a:lnTo>
                  <a:lnTo>
                    <a:pt x="12730" y="4309"/>
                  </a:lnTo>
                  <a:cubicBezTo>
                    <a:pt x="12730" y="4309"/>
                    <a:pt x="12926" y="4293"/>
                    <a:pt x="12951" y="4244"/>
                  </a:cubicBezTo>
                  <a:cubicBezTo>
                    <a:pt x="12968" y="4219"/>
                    <a:pt x="12968" y="4186"/>
                    <a:pt x="12968" y="4153"/>
                  </a:cubicBezTo>
                  <a:cubicBezTo>
                    <a:pt x="12968" y="4112"/>
                    <a:pt x="12959" y="4071"/>
                    <a:pt x="12976" y="4063"/>
                  </a:cubicBezTo>
                  <a:cubicBezTo>
                    <a:pt x="12984" y="4047"/>
                    <a:pt x="13058" y="4006"/>
                    <a:pt x="13123" y="3965"/>
                  </a:cubicBezTo>
                  <a:cubicBezTo>
                    <a:pt x="13197" y="3932"/>
                    <a:pt x="13263" y="3891"/>
                    <a:pt x="13288" y="3866"/>
                  </a:cubicBezTo>
                  <a:cubicBezTo>
                    <a:pt x="13304" y="3850"/>
                    <a:pt x="13337" y="3825"/>
                    <a:pt x="13370" y="3801"/>
                  </a:cubicBezTo>
                  <a:cubicBezTo>
                    <a:pt x="13444" y="3735"/>
                    <a:pt x="13534" y="3661"/>
                    <a:pt x="13558" y="3620"/>
                  </a:cubicBezTo>
                  <a:cubicBezTo>
                    <a:pt x="13567" y="3587"/>
                    <a:pt x="13608" y="3464"/>
                    <a:pt x="13632" y="3333"/>
                  </a:cubicBezTo>
                  <a:cubicBezTo>
                    <a:pt x="13657" y="3234"/>
                    <a:pt x="13673" y="3128"/>
                    <a:pt x="13682" y="3070"/>
                  </a:cubicBezTo>
                  <a:cubicBezTo>
                    <a:pt x="13682" y="3054"/>
                    <a:pt x="13682" y="3029"/>
                    <a:pt x="13682" y="3013"/>
                  </a:cubicBezTo>
                  <a:cubicBezTo>
                    <a:pt x="13723" y="3004"/>
                    <a:pt x="13796" y="2988"/>
                    <a:pt x="13862" y="2955"/>
                  </a:cubicBezTo>
                  <a:cubicBezTo>
                    <a:pt x="13895" y="2939"/>
                    <a:pt x="13903" y="2922"/>
                    <a:pt x="13911" y="2914"/>
                  </a:cubicBezTo>
                  <a:cubicBezTo>
                    <a:pt x="13928" y="2914"/>
                    <a:pt x="13944" y="2914"/>
                    <a:pt x="13977" y="2922"/>
                  </a:cubicBezTo>
                  <a:lnTo>
                    <a:pt x="14018" y="2931"/>
                  </a:lnTo>
                  <a:lnTo>
                    <a:pt x="14018" y="2931"/>
                  </a:lnTo>
                  <a:cubicBezTo>
                    <a:pt x="14158" y="2955"/>
                    <a:pt x="14190" y="3185"/>
                    <a:pt x="14215" y="3333"/>
                  </a:cubicBezTo>
                  <a:cubicBezTo>
                    <a:pt x="14223" y="3349"/>
                    <a:pt x="14223" y="3366"/>
                    <a:pt x="14223" y="3390"/>
                  </a:cubicBezTo>
                  <a:cubicBezTo>
                    <a:pt x="14240" y="3472"/>
                    <a:pt x="14240" y="3538"/>
                    <a:pt x="14240" y="3612"/>
                  </a:cubicBezTo>
                  <a:cubicBezTo>
                    <a:pt x="14240" y="3653"/>
                    <a:pt x="14240" y="3694"/>
                    <a:pt x="14248" y="3751"/>
                  </a:cubicBezTo>
                  <a:cubicBezTo>
                    <a:pt x="14256" y="3866"/>
                    <a:pt x="14190" y="3965"/>
                    <a:pt x="14149" y="4022"/>
                  </a:cubicBezTo>
                  <a:cubicBezTo>
                    <a:pt x="14149" y="4030"/>
                    <a:pt x="14141" y="4039"/>
                    <a:pt x="14133" y="4055"/>
                  </a:cubicBezTo>
                  <a:cubicBezTo>
                    <a:pt x="14116" y="4080"/>
                    <a:pt x="14067" y="4121"/>
                    <a:pt x="14002" y="4162"/>
                  </a:cubicBezTo>
                  <a:cubicBezTo>
                    <a:pt x="13936" y="4203"/>
                    <a:pt x="13854" y="4244"/>
                    <a:pt x="13805" y="4268"/>
                  </a:cubicBezTo>
                  <a:cubicBezTo>
                    <a:pt x="13755" y="4293"/>
                    <a:pt x="13673" y="4309"/>
                    <a:pt x="13599" y="4326"/>
                  </a:cubicBezTo>
                  <a:lnTo>
                    <a:pt x="13599" y="4326"/>
                  </a:lnTo>
                  <a:cubicBezTo>
                    <a:pt x="13517" y="4342"/>
                    <a:pt x="13444" y="4359"/>
                    <a:pt x="13402" y="4383"/>
                  </a:cubicBezTo>
                  <a:cubicBezTo>
                    <a:pt x="13370" y="4408"/>
                    <a:pt x="13288" y="4498"/>
                    <a:pt x="13197" y="4597"/>
                  </a:cubicBezTo>
                  <a:cubicBezTo>
                    <a:pt x="13115" y="4687"/>
                    <a:pt x="13025" y="4785"/>
                    <a:pt x="12992" y="4810"/>
                  </a:cubicBezTo>
                  <a:lnTo>
                    <a:pt x="12992" y="4810"/>
                  </a:lnTo>
                  <a:cubicBezTo>
                    <a:pt x="12959" y="4826"/>
                    <a:pt x="12926" y="4843"/>
                    <a:pt x="12894" y="4859"/>
                  </a:cubicBezTo>
                  <a:cubicBezTo>
                    <a:pt x="12836" y="4884"/>
                    <a:pt x="12787" y="4900"/>
                    <a:pt x="12762" y="4941"/>
                  </a:cubicBezTo>
                  <a:cubicBezTo>
                    <a:pt x="12730" y="4990"/>
                    <a:pt x="12746" y="5040"/>
                    <a:pt x="12762" y="5081"/>
                  </a:cubicBezTo>
                  <a:cubicBezTo>
                    <a:pt x="12771" y="5097"/>
                    <a:pt x="12779" y="5114"/>
                    <a:pt x="12779" y="5122"/>
                  </a:cubicBezTo>
                  <a:cubicBezTo>
                    <a:pt x="12779" y="5130"/>
                    <a:pt x="12721" y="5163"/>
                    <a:pt x="12656" y="5212"/>
                  </a:cubicBezTo>
                  <a:cubicBezTo>
                    <a:pt x="12590" y="5261"/>
                    <a:pt x="12524" y="5311"/>
                    <a:pt x="12475" y="5368"/>
                  </a:cubicBezTo>
                  <a:cubicBezTo>
                    <a:pt x="12442" y="5401"/>
                    <a:pt x="12377" y="5475"/>
                    <a:pt x="12311" y="5557"/>
                  </a:cubicBezTo>
                  <a:cubicBezTo>
                    <a:pt x="12196" y="5696"/>
                    <a:pt x="12040" y="5877"/>
                    <a:pt x="11975" y="5934"/>
                  </a:cubicBezTo>
                  <a:lnTo>
                    <a:pt x="11975" y="5934"/>
                  </a:lnTo>
                  <a:lnTo>
                    <a:pt x="11933" y="5975"/>
                  </a:lnTo>
                  <a:cubicBezTo>
                    <a:pt x="11810" y="6082"/>
                    <a:pt x="11613" y="6254"/>
                    <a:pt x="11515" y="6353"/>
                  </a:cubicBezTo>
                  <a:cubicBezTo>
                    <a:pt x="11457" y="6410"/>
                    <a:pt x="11400" y="6476"/>
                    <a:pt x="11351" y="6542"/>
                  </a:cubicBezTo>
                  <a:cubicBezTo>
                    <a:pt x="11310" y="6607"/>
                    <a:pt x="11269" y="6673"/>
                    <a:pt x="11236" y="6722"/>
                  </a:cubicBezTo>
                  <a:cubicBezTo>
                    <a:pt x="11195" y="6796"/>
                    <a:pt x="11203" y="6821"/>
                    <a:pt x="11219" y="6862"/>
                  </a:cubicBezTo>
                  <a:cubicBezTo>
                    <a:pt x="11228" y="6878"/>
                    <a:pt x="11236" y="6903"/>
                    <a:pt x="11236" y="6944"/>
                  </a:cubicBezTo>
                  <a:cubicBezTo>
                    <a:pt x="11236" y="7009"/>
                    <a:pt x="11228" y="7141"/>
                    <a:pt x="11203" y="7264"/>
                  </a:cubicBezTo>
                  <a:cubicBezTo>
                    <a:pt x="11187" y="7346"/>
                    <a:pt x="11170" y="7428"/>
                    <a:pt x="11146" y="7477"/>
                  </a:cubicBezTo>
                  <a:cubicBezTo>
                    <a:pt x="11105" y="7559"/>
                    <a:pt x="11113" y="7584"/>
                    <a:pt x="11129" y="7625"/>
                  </a:cubicBezTo>
                  <a:cubicBezTo>
                    <a:pt x="11137" y="7649"/>
                    <a:pt x="11146" y="7666"/>
                    <a:pt x="11146" y="7715"/>
                  </a:cubicBezTo>
                  <a:cubicBezTo>
                    <a:pt x="11146" y="7764"/>
                    <a:pt x="11129" y="7764"/>
                    <a:pt x="11096" y="7773"/>
                  </a:cubicBezTo>
                  <a:cubicBezTo>
                    <a:pt x="11064" y="7781"/>
                    <a:pt x="11023" y="7789"/>
                    <a:pt x="10982" y="7830"/>
                  </a:cubicBezTo>
                  <a:cubicBezTo>
                    <a:pt x="10908" y="7904"/>
                    <a:pt x="10940" y="8035"/>
                    <a:pt x="10982" y="8175"/>
                  </a:cubicBezTo>
                  <a:cubicBezTo>
                    <a:pt x="10990" y="8208"/>
                    <a:pt x="10998" y="8240"/>
                    <a:pt x="10998" y="8273"/>
                  </a:cubicBezTo>
                  <a:cubicBezTo>
                    <a:pt x="11023" y="8355"/>
                    <a:pt x="11031" y="8429"/>
                    <a:pt x="11031" y="8503"/>
                  </a:cubicBezTo>
                  <a:cubicBezTo>
                    <a:pt x="11039" y="8577"/>
                    <a:pt x="11031" y="8642"/>
                    <a:pt x="11023" y="8708"/>
                  </a:cubicBezTo>
                  <a:cubicBezTo>
                    <a:pt x="11014" y="8749"/>
                    <a:pt x="10998" y="8782"/>
                    <a:pt x="10973" y="881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74"/>
            <p:cNvSpPr/>
            <p:nvPr/>
          </p:nvSpPr>
          <p:spPr>
            <a:xfrm>
              <a:off x="611325" y="1340475"/>
              <a:ext cx="680750" cy="512125"/>
            </a:xfrm>
            <a:custGeom>
              <a:avLst/>
              <a:gdLst/>
              <a:ahLst/>
              <a:cxnLst/>
              <a:rect l="l" t="t" r="r" b="b"/>
              <a:pathLst>
                <a:path w="27230" h="20485" extrusionOk="0">
                  <a:moveTo>
                    <a:pt x="2618" y="18843"/>
                  </a:moveTo>
                  <a:cubicBezTo>
                    <a:pt x="2487" y="18876"/>
                    <a:pt x="2421" y="18851"/>
                    <a:pt x="2364" y="18908"/>
                  </a:cubicBezTo>
                  <a:cubicBezTo>
                    <a:pt x="2298" y="18974"/>
                    <a:pt x="2126" y="19146"/>
                    <a:pt x="2126" y="19204"/>
                  </a:cubicBezTo>
                  <a:cubicBezTo>
                    <a:pt x="2126" y="19261"/>
                    <a:pt x="2035" y="19376"/>
                    <a:pt x="2150" y="19384"/>
                  </a:cubicBezTo>
                  <a:cubicBezTo>
                    <a:pt x="2273" y="19393"/>
                    <a:pt x="2355" y="19393"/>
                    <a:pt x="2396" y="19368"/>
                  </a:cubicBezTo>
                  <a:cubicBezTo>
                    <a:pt x="2446" y="19343"/>
                    <a:pt x="2446" y="19261"/>
                    <a:pt x="2511" y="19245"/>
                  </a:cubicBezTo>
                  <a:cubicBezTo>
                    <a:pt x="2585" y="19220"/>
                    <a:pt x="2749" y="19220"/>
                    <a:pt x="2831" y="19212"/>
                  </a:cubicBezTo>
                  <a:cubicBezTo>
                    <a:pt x="2913" y="19212"/>
                    <a:pt x="3004" y="19220"/>
                    <a:pt x="3045" y="19187"/>
                  </a:cubicBezTo>
                  <a:cubicBezTo>
                    <a:pt x="3094" y="19155"/>
                    <a:pt x="3168" y="19081"/>
                    <a:pt x="3168" y="19023"/>
                  </a:cubicBezTo>
                  <a:cubicBezTo>
                    <a:pt x="3168" y="18974"/>
                    <a:pt x="3119" y="18851"/>
                    <a:pt x="3094" y="18785"/>
                  </a:cubicBezTo>
                  <a:cubicBezTo>
                    <a:pt x="3069" y="18711"/>
                    <a:pt x="2897" y="18761"/>
                    <a:pt x="2807" y="18769"/>
                  </a:cubicBezTo>
                  <a:cubicBezTo>
                    <a:pt x="2725" y="18777"/>
                    <a:pt x="2684" y="18826"/>
                    <a:pt x="2618" y="18843"/>
                  </a:cubicBezTo>
                  <a:close/>
                  <a:moveTo>
                    <a:pt x="3636" y="19311"/>
                  </a:moveTo>
                  <a:cubicBezTo>
                    <a:pt x="3644" y="19393"/>
                    <a:pt x="3636" y="19458"/>
                    <a:pt x="3685" y="19458"/>
                  </a:cubicBezTo>
                  <a:cubicBezTo>
                    <a:pt x="3734" y="19458"/>
                    <a:pt x="3824" y="19540"/>
                    <a:pt x="3824" y="19442"/>
                  </a:cubicBezTo>
                  <a:cubicBezTo>
                    <a:pt x="3816" y="19352"/>
                    <a:pt x="3668" y="19229"/>
                    <a:pt x="3636" y="19311"/>
                  </a:cubicBezTo>
                  <a:close/>
                  <a:moveTo>
                    <a:pt x="1641" y="19417"/>
                  </a:moveTo>
                  <a:cubicBezTo>
                    <a:pt x="1625" y="19540"/>
                    <a:pt x="1494" y="19581"/>
                    <a:pt x="1633" y="19598"/>
                  </a:cubicBezTo>
                  <a:cubicBezTo>
                    <a:pt x="1773" y="19614"/>
                    <a:pt x="1855" y="19655"/>
                    <a:pt x="1855" y="19590"/>
                  </a:cubicBezTo>
                  <a:cubicBezTo>
                    <a:pt x="1855" y="19532"/>
                    <a:pt x="1691" y="19302"/>
                    <a:pt x="1641" y="19417"/>
                  </a:cubicBezTo>
                  <a:close/>
                  <a:moveTo>
                    <a:pt x="1165" y="19647"/>
                  </a:moveTo>
                  <a:cubicBezTo>
                    <a:pt x="1223" y="19680"/>
                    <a:pt x="1215" y="19737"/>
                    <a:pt x="1313" y="19737"/>
                  </a:cubicBezTo>
                  <a:cubicBezTo>
                    <a:pt x="1412" y="19737"/>
                    <a:pt x="1485" y="19729"/>
                    <a:pt x="1485" y="19696"/>
                  </a:cubicBezTo>
                  <a:cubicBezTo>
                    <a:pt x="1485" y="19655"/>
                    <a:pt x="1420" y="19614"/>
                    <a:pt x="1338" y="19573"/>
                  </a:cubicBezTo>
                  <a:cubicBezTo>
                    <a:pt x="1256" y="19540"/>
                    <a:pt x="1141" y="19573"/>
                    <a:pt x="1165" y="19647"/>
                  </a:cubicBezTo>
                  <a:close/>
                  <a:moveTo>
                    <a:pt x="788" y="19819"/>
                  </a:moveTo>
                  <a:cubicBezTo>
                    <a:pt x="878" y="19819"/>
                    <a:pt x="821" y="19885"/>
                    <a:pt x="886" y="19893"/>
                  </a:cubicBezTo>
                  <a:cubicBezTo>
                    <a:pt x="952" y="19901"/>
                    <a:pt x="977" y="19828"/>
                    <a:pt x="1034" y="19828"/>
                  </a:cubicBezTo>
                  <a:cubicBezTo>
                    <a:pt x="1092" y="19819"/>
                    <a:pt x="1141" y="19869"/>
                    <a:pt x="1149" y="19893"/>
                  </a:cubicBezTo>
                  <a:cubicBezTo>
                    <a:pt x="1157" y="19918"/>
                    <a:pt x="968" y="20000"/>
                    <a:pt x="993" y="20033"/>
                  </a:cubicBezTo>
                  <a:cubicBezTo>
                    <a:pt x="1018" y="20057"/>
                    <a:pt x="1100" y="20049"/>
                    <a:pt x="1092" y="20098"/>
                  </a:cubicBezTo>
                  <a:cubicBezTo>
                    <a:pt x="1092" y="20139"/>
                    <a:pt x="895" y="20156"/>
                    <a:pt x="862" y="20230"/>
                  </a:cubicBezTo>
                  <a:cubicBezTo>
                    <a:pt x="829" y="20295"/>
                    <a:pt x="870" y="20377"/>
                    <a:pt x="780" y="20345"/>
                  </a:cubicBezTo>
                  <a:cubicBezTo>
                    <a:pt x="698" y="20312"/>
                    <a:pt x="689" y="20246"/>
                    <a:pt x="599" y="20287"/>
                  </a:cubicBezTo>
                  <a:cubicBezTo>
                    <a:pt x="501" y="20336"/>
                    <a:pt x="271" y="20484"/>
                    <a:pt x="263" y="20443"/>
                  </a:cubicBezTo>
                  <a:cubicBezTo>
                    <a:pt x="263" y="20402"/>
                    <a:pt x="222" y="20295"/>
                    <a:pt x="361" y="20246"/>
                  </a:cubicBezTo>
                  <a:cubicBezTo>
                    <a:pt x="492" y="20189"/>
                    <a:pt x="591" y="20197"/>
                    <a:pt x="591" y="20139"/>
                  </a:cubicBezTo>
                  <a:cubicBezTo>
                    <a:pt x="599" y="20074"/>
                    <a:pt x="796" y="20115"/>
                    <a:pt x="788" y="20066"/>
                  </a:cubicBezTo>
                  <a:cubicBezTo>
                    <a:pt x="771" y="20016"/>
                    <a:pt x="607" y="20041"/>
                    <a:pt x="591" y="19967"/>
                  </a:cubicBezTo>
                  <a:cubicBezTo>
                    <a:pt x="575" y="19901"/>
                    <a:pt x="533" y="19918"/>
                    <a:pt x="599" y="19860"/>
                  </a:cubicBezTo>
                  <a:cubicBezTo>
                    <a:pt x="665" y="19795"/>
                    <a:pt x="681" y="19811"/>
                    <a:pt x="788" y="19819"/>
                  </a:cubicBezTo>
                  <a:close/>
                  <a:moveTo>
                    <a:pt x="9856" y="16110"/>
                  </a:moveTo>
                  <a:cubicBezTo>
                    <a:pt x="9741" y="16102"/>
                    <a:pt x="9741" y="16110"/>
                    <a:pt x="9684" y="16167"/>
                  </a:cubicBezTo>
                  <a:cubicBezTo>
                    <a:pt x="9618" y="16217"/>
                    <a:pt x="9569" y="16208"/>
                    <a:pt x="9520" y="16241"/>
                  </a:cubicBezTo>
                  <a:cubicBezTo>
                    <a:pt x="9479" y="16274"/>
                    <a:pt x="9347" y="16414"/>
                    <a:pt x="9389" y="16438"/>
                  </a:cubicBezTo>
                  <a:cubicBezTo>
                    <a:pt x="9430" y="16455"/>
                    <a:pt x="9503" y="16414"/>
                    <a:pt x="9528" y="16471"/>
                  </a:cubicBezTo>
                  <a:cubicBezTo>
                    <a:pt x="9553" y="16520"/>
                    <a:pt x="9520" y="16602"/>
                    <a:pt x="9577" y="16619"/>
                  </a:cubicBezTo>
                  <a:cubicBezTo>
                    <a:pt x="9627" y="16635"/>
                    <a:pt x="9947" y="16561"/>
                    <a:pt x="9930" y="16611"/>
                  </a:cubicBezTo>
                  <a:cubicBezTo>
                    <a:pt x="9906" y="16660"/>
                    <a:pt x="9832" y="16734"/>
                    <a:pt x="9897" y="16750"/>
                  </a:cubicBezTo>
                  <a:cubicBezTo>
                    <a:pt x="9971" y="16766"/>
                    <a:pt x="10078" y="16635"/>
                    <a:pt x="10119" y="16627"/>
                  </a:cubicBezTo>
                  <a:cubicBezTo>
                    <a:pt x="10160" y="16619"/>
                    <a:pt x="10193" y="16676"/>
                    <a:pt x="10226" y="16676"/>
                  </a:cubicBezTo>
                  <a:cubicBezTo>
                    <a:pt x="10258" y="16676"/>
                    <a:pt x="10291" y="16602"/>
                    <a:pt x="10324" y="16602"/>
                  </a:cubicBezTo>
                  <a:cubicBezTo>
                    <a:pt x="10365" y="16594"/>
                    <a:pt x="10488" y="16602"/>
                    <a:pt x="10570" y="16570"/>
                  </a:cubicBezTo>
                  <a:cubicBezTo>
                    <a:pt x="10644" y="16537"/>
                    <a:pt x="10734" y="16537"/>
                    <a:pt x="10669" y="16504"/>
                  </a:cubicBezTo>
                  <a:cubicBezTo>
                    <a:pt x="10603" y="16479"/>
                    <a:pt x="10455" y="16430"/>
                    <a:pt x="10505" y="16414"/>
                  </a:cubicBezTo>
                  <a:cubicBezTo>
                    <a:pt x="10554" y="16389"/>
                    <a:pt x="10817" y="16397"/>
                    <a:pt x="10866" y="16389"/>
                  </a:cubicBezTo>
                  <a:cubicBezTo>
                    <a:pt x="10915" y="16381"/>
                    <a:pt x="10595" y="16282"/>
                    <a:pt x="10726" y="16233"/>
                  </a:cubicBezTo>
                  <a:cubicBezTo>
                    <a:pt x="10849" y="16192"/>
                    <a:pt x="11128" y="16258"/>
                    <a:pt x="11161" y="16241"/>
                  </a:cubicBezTo>
                  <a:cubicBezTo>
                    <a:pt x="11202" y="16233"/>
                    <a:pt x="11284" y="16200"/>
                    <a:pt x="11260" y="16151"/>
                  </a:cubicBezTo>
                  <a:cubicBezTo>
                    <a:pt x="11243" y="16094"/>
                    <a:pt x="11013" y="16192"/>
                    <a:pt x="11030" y="16094"/>
                  </a:cubicBezTo>
                  <a:cubicBezTo>
                    <a:pt x="11046" y="15995"/>
                    <a:pt x="11210" y="15897"/>
                    <a:pt x="11128" y="15856"/>
                  </a:cubicBezTo>
                  <a:cubicBezTo>
                    <a:pt x="11046" y="15806"/>
                    <a:pt x="10915" y="15782"/>
                    <a:pt x="10899" y="15847"/>
                  </a:cubicBezTo>
                  <a:cubicBezTo>
                    <a:pt x="10890" y="15913"/>
                    <a:pt x="10940" y="16036"/>
                    <a:pt x="10849" y="15970"/>
                  </a:cubicBezTo>
                  <a:cubicBezTo>
                    <a:pt x="10767" y="15905"/>
                    <a:pt x="10669" y="15765"/>
                    <a:pt x="10620" y="15782"/>
                  </a:cubicBezTo>
                  <a:cubicBezTo>
                    <a:pt x="10570" y="15798"/>
                    <a:pt x="10710" y="15921"/>
                    <a:pt x="10644" y="15938"/>
                  </a:cubicBezTo>
                  <a:cubicBezTo>
                    <a:pt x="10579" y="15962"/>
                    <a:pt x="10513" y="15929"/>
                    <a:pt x="10488" y="15962"/>
                  </a:cubicBezTo>
                  <a:cubicBezTo>
                    <a:pt x="10464" y="15995"/>
                    <a:pt x="10537" y="16061"/>
                    <a:pt x="10472" y="16061"/>
                  </a:cubicBezTo>
                  <a:cubicBezTo>
                    <a:pt x="10414" y="16069"/>
                    <a:pt x="10365" y="16020"/>
                    <a:pt x="10316" y="16036"/>
                  </a:cubicBezTo>
                  <a:cubicBezTo>
                    <a:pt x="10275" y="16061"/>
                    <a:pt x="10193" y="15823"/>
                    <a:pt x="10127" y="15856"/>
                  </a:cubicBezTo>
                  <a:cubicBezTo>
                    <a:pt x="10070" y="15888"/>
                    <a:pt x="9963" y="15929"/>
                    <a:pt x="10037" y="15995"/>
                  </a:cubicBezTo>
                  <a:cubicBezTo>
                    <a:pt x="10119" y="16061"/>
                    <a:pt x="10275" y="16110"/>
                    <a:pt x="10234" y="16126"/>
                  </a:cubicBezTo>
                  <a:cubicBezTo>
                    <a:pt x="10193" y="16151"/>
                    <a:pt x="10103" y="16077"/>
                    <a:pt x="10111" y="16143"/>
                  </a:cubicBezTo>
                  <a:cubicBezTo>
                    <a:pt x="10111" y="16208"/>
                    <a:pt x="10160" y="16233"/>
                    <a:pt x="10119" y="16241"/>
                  </a:cubicBezTo>
                  <a:cubicBezTo>
                    <a:pt x="10070" y="16249"/>
                    <a:pt x="9848" y="16299"/>
                    <a:pt x="9873" y="16233"/>
                  </a:cubicBezTo>
                  <a:cubicBezTo>
                    <a:pt x="9897" y="16176"/>
                    <a:pt x="9963" y="16110"/>
                    <a:pt x="9856" y="16110"/>
                  </a:cubicBezTo>
                  <a:moveTo>
                    <a:pt x="9512" y="16832"/>
                  </a:moveTo>
                  <a:cubicBezTo>
                    <a:pt x="9536" y="16922"/>
                    <a:pt x="9561" y="17087"/>
                    <a:pt x="9651" y="17013"/>
                  </a:cubicBezTo>
                  <a:cubicBezTo>
                    <a:pt x="9733" y="16947"/>
                    <a:pt x="9823" y="16922"/>
                    <a:pt x="9766" y="16857"/>
                  </a:cubicBezTo>
                  <a:cubicBezTo>
                    <a:pt x="9700" y="16791"/>
                    <a:pt x="9512" y="16717"/>
                    <a:pt x="9512" y="16832"/>
                  </a:cubicBezTo>
                  <a:close/>
                  <a:moveTo>
                    <a:pt x="10111" y="16783"/>
                  </a:moveTo>
                  <a:cubicBezTo>
                    <a:pt x="10209" y="16840"/>
                    <a:pt x="10332" y="16816"/>
                    <a:pt x="10291" y="16881"/>
                  </a:cubicBezTo>
                  <a:cubicBezTo>
                    <a:pt x="10242" y="16947"/>
                    <a:pt x="9881" y="17185"/>
                    <a:pt x="9889" y="17095"/>
                  </a:cubicBezTo>
                  <a:cubicBezTo>
                    <a:pt x="9906" y="16996"/>
                    <a:pt x="9947" y="16947"/>
                    <a:pt x="9996" y="16914"/>
                  </a:cubicBezTo>
                  <a:cubicBezTo>
                    <a:pt x="10053" y="16881"/>
                    <a:pt x="9996" y="16758"/>
                    <a:pt x="10111" y="16783"/>
                  </a:cubicBezTo>
                  <a:close/>
                  <a:moveTo>
                    <a:pt x="10841" y="15675"/>
                  </a:moveTo>
                  <a:cubicBezTo>
                    <a:pt x="10899" y="15642"/>
                    <a:pt x="10940" y="15560"/>
                    <a:pt x="10989" y="15544"/>
                  </a:cubicBezTo>
                  <a:cubicBezTo>
                    <a:pt x="11030" y="15527"/>
                    <a:pt x="11071" y="15535"/>
                    <a:pt x="11137" y="15552"/>
                  </a:cubicBezTo>
                  <a:cubicBezTo>
                    <a:pt x="11210" y="15568"/>
                    <a:pt x="11227" y="15478"/>
                    <a:pt x="11268" y="15486"/>
                  </a:cubicBezTo>
                  <a:cubicBezTo>
                    <a:pt x="11309" y="15503"/>
                    <a:pt x="11325" y="15609"/>
                    <a:pt x="11383" y="15503"/>
                  </a:cubicBezTo>
                  <a:cubicBezTo>
                    <a:pt x="11432" y="15396"/>
                    <a:pt x="11473" y="15273"/>
                    <a:pt x="11416" y="15297"/>
                  </a:cubicBezTo>
                  <a:cubicBezTo>
                    <a:pt x="11358" y="15330"/>
                    <a:pt x="11383" y="15421"/>
                    <a:pt x="11301" y="15363"/>
                  </a:cubicBezTo>
                  <a:cubicBezTo>
                    <a:pt x="11219" y="15314"/>
                    <a:pt x="11219" y="15215"/>
                    <a:pt x="11169" y="15265"/>
                  </a:cubicBezTo>
                  <a:cubicBezTo>
                    <a:pt x="11120" y="15314"/>
                    <a:pt x="11120" y="15421"/>
                    <a:pt x="11071" y="15347"/>
                  </a:cubicBezTo>
                  <a:cubicBezTo>
                    <a:pt x="11022" y="15281"/>
                    <a:pt x="11030" y="15207"/>
                    <a:pt x="10964" y="15224"/>
                  </a:cubicBezTo>
                  <a:cubicBezTo>
                    <a:pt x="10899" y="15248"/>
                    <a:pt x="10767" y="15207"/>
                    <a:pt x="10784" y="15297"/>
                  </a:cubicBezTo>
                  <a:cubicBezTo>
                    <a:pt x="10808" y="15388"/>
                    <a:pt x="10915" y="15421"/>
                    <a:pt x="10833" y="15429"/>
                  </a:cubicBezTo>
                  <a:cubicBezTo>
                    <a:pt x="10751" y="15445"/>
                    <a:pt x="10661" y="15355"/>
                    <a:pt x="10669" y="15421"/>
                  </a:cubicBezTo>
                  <a:cubicBezTo>
                    <a:pt x="10677" y="15486"/>
                    <a:pt x="10751" y="15544"/>
                    <a:pt x="10702" y="15535"/>
                  </a:cubicBezTo>
                  <a:cubicBezTo>
                    <a:pt x="10652" y="15519"/>
                    <a:pt x="10587" y="15486"/>
                    <a:pt x="10579" y="15503"/>
                  </a:cubicBezTo>
                  <a:cubicBezTo>
                    <a:pt x="10570" y="15527"/>
                    <a:pt x="10562" y="15585"/>
                    <a:pt x="10595" y="15609"/>
                  </a:cubicBezTo>
                  <a:cubicBezTo>
                    <a:pt x="10669" y="15667"/>
                    <a:pt x="10808" y="15691"/>
                    <a:pt x="10841" y="15675"/>
                  </a:cubicBezTo>
                  <a:close/>
                  <a:moveTo>
                    <a:pt x="14838" y="13246"/>
                  </a:moveTo>
                  <a:cubicBezTo>
                    <a:pt x="14789" y="13336"/>
                    <a:pt x="14690" y="13508"/>
                    <a:pt x="14616" y="13558"/>
                  </a:cubicBezTo>
                  <a:cubicBezTo>
                    <a:pt x="14534" y="13615"/>
                    <a:pt x="14255" y="13714"/>
                    <a:pt x="14345" y="13763"/>
                  </a:cubicBezTo>
                  <a:cubicBezTo>
                    <a:pt x="14427" y="13812"/>
                    <a:pt x="14600" y="13722"/>
                    <a:pt x="14731" y="13648"/>
                  </a:cubicBezTo>
                  <a:cubicBezTo>
                    <a:pt x="14871" y="13574"/>
                    <a:pt x="15141" y="13394"/>
                    <a:pt x="15092" y="13303"/>
                  </a:cubicBezTo>
                  <a:cubicBezTo>
                    <a:pt x="15051" y="13221"/>
                    <a:pt x="14912" y="13156"/>
                    <a:pt x="14838" y="13246"/>
                  </a:cubicBezTo>
                  <a:close/>
                  <a:moveTo>
                    <a:pt x="5613" y="18588"/>
                  </a:moveTo>
                  <a:cubicBezTo>
                    <a:pt x="5556" y="18654"/>
                    <a:pt x="5458" y="18662"/>
                    <a:pt x="5466" y="18794"/>
                  </a:cubicBezTo>
                  <a:cubicBezTo>
                    <a:pt x="5482" y="18933"/>
                    <a:pt x="5326" y="19032"/>
                    <a:pt x="5482" y="18982"/>
                  </a:cubicBezTo>
                  <a:cubicBezTo>
                    <a:pt x="5638" y="18933"/>
                    <a:pt x="5712" y="18753"/>
                    <a:pt x="5737" y="18662"/>
                  </a:cubicBezTo>
                  <a:cubicBezTo>
                    <a:pt x="5761" y="18580"/>
                    <a:pt x="5745" y="18523"/>
                    <a:pt x="5613" y="18588"/>
                  </a:cubicBezTo>
                  <a:close/>
                  <a:moveTo>
                    <a:pt x="4867" y="15174"/>
                  </a:moveTo>
                  <a:cubicBezTo>
                    <a:pt x="4875" y="15092"/>
                    <a:pt x="4801" y="15076"/>
                    <a:pt x="4908" y="15018"/>
                  </a:cubicBezTo>
                  <a:cubicBezTo>
                    <a:pt x="5006" y="14969"/>
                    <a:pt x="5236" y="14830"/>
                    <a:pt x="5211" y="14895"/>
                  </a:cubicBezTo>
                  <a:cubicBezTo>
                    <a:pt x="5178" y="14961"/>
                    <a:pt x="5064" y="15150"/>
                    <a:pt x="5023" y="15158"/>
                  </a:cubicBezTo>
                  <a:cubicBezTo>
                    <a:pt x="4982" y="15174"/>
                    <a:pt x="4850" y="15256"/>
                    <a:pt x="4867" y="15174"/>
                  </a:cubicBezTo>
                  <a:close/>
                  <a:moveTo>
                    <a:pt x="23939" y="15601"/>
                  </a:moveTo>
                  <a:cubicBezTo>
                    <a:pt x="23808" y="15601"/>
                    <a:pt x="23800" y="15683"/>
                    <a:pt x="23808" y="15741"/>
                  </a:cubicBezTo>
                  <a:cubicBezTo>
                    <a:pt x="23816" y="15798"/>
                    <a:pt x="23865" y="15888"/>
                    <a:pt x="23890" y="15987"/>
                  </a:cubicBezTo>
                  <a:cubicBezTo>
                    <a:pt x="23923" y="16094"/>
                    <a:pt x="23849" y="16200"/>
                    <a:pt x="23972" y="16217"/>
                  </a:cubicBezTo>
                  <a:cubicBezTo>
                    <a:pt x="24095" y="16233"/>
                    <a:pt x="24120" y="16151"/>
                    <a:pt x="24128" y="16225"/>
                  </a:cubicBezTo>
                  <a:cubicBezTo>
                    <a:pt x="24136" y="16307"/>
                    <a:pt x="24169" y="16414"/>
                    <a:pt x="24120" y="16414"/>
                  </a:cubicBezTo>
                  <a:cubicBezTo>
                    <a:pt x="24062" y="16414"/>
                    <a:pt x="23980" y="16405"/>
                    <a:pt x="23964" y="16496"/>
                  </a:cubicBezTo>
                  <a:cubicBezTo>
                    <a:pt x="23947" y="16586"/>
                    <a:pt x="23865" y="16840"/>
                    <a:pt x="23964" y="16758"/>
                  </a:cubicBezTo>
                  <a:cubicBezTo>
                    <a:pt x="24062" y="16676"/>
                    <a:pt x="24308" y="16668"/>
                    <a:pt x="24300" y="16561"/>
                  </a:cubicBezTo>
                  <a:cubicBezTo>
                    <a:pt x="24292" y="16446"/>
                    <a:pt x="24276" y="16414"/>
                    <a:pt x="24333" y="16397"/>
                  </a:cubicBezTo>
                  <a:cubicBezTo>
                    <a:pt x="24399" y="16389"/>
                    <a:pt x="24530" y="16512"/>
                    <a:pt x="24472" y="16332"/>
                  </a:cubicBezTo>
                  <a:cubicBezTo>
                    <a:pt x="24423" y="16143"/>
                    <a:pt x="24481" y="16110"/>
                    <a:pt x="24333" y="16036"/>
                  </a:cubicBezTo>
                  <a:cubicBezTo>
                    <a:pt x="24193" y="15962"/>
                    <a:pt x="24152" y="15880"/>
                    <a:pt x="24152" y="15815"/>
                  </a:cubicBezTo>
                  <a:cubicBezTo>
                    <a:pt x="24152" y="15749"/>
                    <a:pt x="24120" y="15593"/>
                    <a:pt x="24193" y="15691"/>
                  </a:cubicBezTo>
                  <a:cubicBezTo>
                    <a:pt x="24276" y="15790"/>
                    <a:pt x="24349" y="15913"/>
                    <a:pt x="24349" y="15864"/>
                  </a:cubicBezTo>
                  <a:cubicBezTo>
                    <a:pt x="24349" y="15823"/>
                    <a:pt x="24284" y="15634"/>
                    <a:pt x="24226" y="15601"/>
                  </a:cubicBezTo>
                  <a:cubicBezTo>
                    <a:pt x="24169" y="15577"/>
                    <a:pt x="24054" y="15593"/>
                    <a:pt x="23939" y="15601"/>
                  </a:cubicBezTo>
                  <a:moveTo>
                    <a:pt x="24834" y="16775"/>
                  </a:moveTo>
                  <a:cubicBezTo>
                    <a:pt x="24645" y="16734"/>
                    <a:pt x="24497" y="16668"/>
                    <a:pt x="24440" y="16709"/>
                  </a:cubicBezTo>
                  <a:cubicBezTo>
                    <a:pt x="24390" y="16742"/>
                    <a:pt x="24341" y="16750"/>
                    <a:pt x="24464" y="16824"/>
                  </a:cubicBezTo>
                  <a:cubicBezTo>
                    <a:pt x="24579" y="16898"/>
                    <a:pt x="24637" y="16857"/>
                    <a:pt x="24628" y="16947"/>
                  </a:cubicBezTo>
                  <a:cubicBezTo>
                    <a:pt x="24612" y="17037"/>
                    <a:pt x="24546" y="17037"/>
                    <a:pt x="24587" y="17144"/>
                  </a:cubicBezTo>
                  <a:cubicBezTo>
                    <a:pt x="24628" y="17251"/>
                    <a:pt x="24587" y="17308"/>
                    <a:pt x="24686" y="17333"/>
                  </a:cubicBezTo>
                  <a:cubicBezTo>
                    <a:pt x="24793" y="17357"/>
                    <a:pt x="24924" y="17292"/>
                    <a:pt x="24940" y="17251"/>
                  </a:cubicBezTo>
                  <a:cubicBezTo>
                    <a:pt x="24957" y="17201"/>
                    <a:pt x="24768" y="16947"/>
                    <a:pt x="24834" y="16955"/>
                  </a:cubicBezTo>
                  <a:cubicBezTo>
                    <a:pt x="24907" y="16963"/>
                    <a:pt x="24957" y="17037"/>
                    <a:pt x="25006" y="17054"/>
                  </a:cubicBezTo>
                  <a:cubicBezTo>
                    <a:pt x="25055" y="17078"/>
                    <a:pt x="25096" y="17054"/>
                    <a:pt x="25088" y="16996"/>
                  </a:cubicBezTo>
                  <a:cubicBezTo>
                    <a:pt x="25088" y="16947"/>
                    <a:pt x="25186" y="16881"/>
                    <a:pt x="25072" y="16824"/>
                  </a:cubicBezTo>
                  <a:cubicBezTo>
                    <a:pt x="24965" y="16766"/>
                    <a:pt x="24891" y="16775"/>
                    <a:pt x="24834" y="16775"/>
                  </a:cubicBezTo>
                  <a:close/>
                  <a:moveTo>
                    <a:pt x="26344" y="17965"/>
                  </a:moveTo>
                  <a:cubicBezTo>
                    <a:pt x="26409" y="18039"/>
                    <a:pt x="26459" y="18047"/>
                    <a:pt x="26483" y="18088"/>
                  </a:cubicBezTo>
                  <a:cubicBezTo>
                    <a:pt x="26508" y="18137"/>
                    <a:pt x="26524" y="18145"/>
                    <a:pt x="26524" y="18244"/>
                  </a:cubicBezTo>
                  <a:cubicBezTo>
                    <a:pt x="26524" y="18342"/>
                    <a:pt x="26565" y="18408"/>
                    <a:pt x="26483" y="18441"/>
                  </a:cubicBezTo>
                  <a:cubicBezTo>
                    <a:pt x="26409" y="18465"/>
                    <a:pt x="26360" y="18490"/>
                    <a:pt x="26360" y="18408"/>
                  </a:cubicBezTo>
                  <a:cubicBezTo>
                    <a:pt x="26360" y="18318"/>
                    <a:pt x="26311" y="18342"/>
                    <a:pt x="26319" y="18252"/>
                  </a:cubicBezTo>
                  <a:cubicBezTo>
                    <a:pt x="26327" y="18170"/>
                    <a:pt x="26368" y="18088"/>
                    <a:pt x="26294" y="18145"/>
                  </a:cubicBezTo>
                  <a:cubicBezTo>
                    <a:pt x="26229" y="18194"/>
                    <a:pt x="26270" y="18219"/>
                    <a:pt x="26204" y="18268"/>
                  </a:cubicBezTo>
                  <a:cubicBezTo>
                    <a:pt x="26138" y="18318"/>
                    <a:pt x="26081" y="18383"/>
                    <a:pt x="26032" y="18383"/>
                  </a:cubicBezTo>
                  <a:cubicBezTo>
                    <a:pt x="25991" y="18383"/>
                    <a:pt x="25900" y="18383"/>
                    <a:pt x="25958" y="18293"/>
                  </a:cubicBezTo>
                  <a:cubicBezTo>
                    <a:pt x="26007" y="18211"/>
                    <a:pt x="26122" y="18219"/>
                    <a:pt x="26122" y="18121"/>
                  </a:cubicBezTo>
                  <a:cubicBezTo>
                    <a:pt x="26122" y="18030"/>
                    <a:pt x="26114" y="17997"/>
                    <a:pt x="26155" y="17948"/>
                  </a:cubicBezTo>
                  <a:cubicBezTo>
                    <a:pt x="26204" y="17899"/>
                    <a:pt x="26294" y="17866"/>
                    <a:pt x="26344" y="17965"/>
                  </a:cubicBezTo>
                  <a:close/>
                  <a:moveTo>
                    <a:pt x="25507" y="17382"/>
                  </a:moveTo>
                  <a:cubicBezTo>
                    <a:pt x="25498" y="17472"/>
                    <a:pt x="25498" y="17546"/>
                    <a:pt x="25572" y="17571"/>
                  </a:cubicBezTo>
                  <a:cubicBezTo>
                    <a:pt x="25646" y="17604"/>
                    <a:pt x="25728" y="17563"/>
                    <a:pt x="25720" y="17645"/>
                  </a:cubicBezTo>
                  <a:cubicBezTo>
                    <a:pt x="25712" y="17727"/>
                    <a:pt x="25720" y="17776"/>
                    <a:pt x="25679" y="17801"/>
                  </a:cubicBezTo>
                  <a:cubicBezTo>
                    <a:pt x="25630" y="17825"/>
                    <a:pt x="25589" y="17874"/>
                    <a:pt x="25564" y="17792"/>
                  </a:cubicBezTo>
                  <a:cubicBezTo>
                    <a:pt x="25539" y="17710"/>
                    <a:pt x="25539" y="17694"/>
                    <a:pt x="25441" y="17645"/>
                  </a:cubicBezTo>
                  <a:cubicBezTo>
                    <a:pt x="25342" y="17595"/>
                    <a:pt x="25269" y="17612"/>
                    <a:pt x="25310" y="17554"/>
                  </a:cubicBezTo>
                  <a:cubicBezTo>
                    <a:pt x="25351" y="17472"/>
                    <a:pt x="25449" y="17292"/>
                    <a:pt x="25507" y="17382"/>
                  </a:cubicBezTo>
                  <a:close/>
                  <a:moveTo>
                    <a:pt x="24120" y="16906"/>
                  </a:moveTo>
                  <a:cubicBezTo>
                    <a:pt x="24193" y="16906"/>
                    <a:pt x="24292" y="16931"/>
                    <a:pt x="24300" y="16988"/>
                  </a:cubicBezTo>
                  <a:cubicBezTo>
                    <a:pt x="24300" y="17037"/>
                    <a:pt x="24407" y="17103"/>
                    <a:pt x="24423" y="17210"/>
                  </a:cubicBezTo>
                  <a:cubicBezTo>
                    <a:pt x="24431" y="17316"/>
                    <a:pt x="24464" y="17439"/>
                    <a:pt x="24399" y="17513"/>
                  </a:cubicBezTo>
                  <a:cubicBezTo>
                    <a:pt x="24341" y="17595"/>
                    <a:pt x="24300" y="17480"/>
                    <a:pt x="24284" y="17374"/>
                  </a:cubicBezTo>
                  <a:cubicBezTo>
                    <a:pt x="24267" y="17275"/>
                    <a:pt x="24226" y="17284"/>
                    <a:pt x="24161" y="17201"/>
                  </a:cubicBezTo>
                  <a:cubicBezTo>
                    <a:pt x="24095" y="17128"/>
                    <a:pt x="24128" y="17136"/>
                    <a:pt x="24103" y="17078"/>
                  </a:cubicBezTo>
                  <a:cubicBezTo>
                    <a:pt x="24079" y="17013"/>
                    <a:pt x="24013" y="17013"/>
                    <a:pt x="24029" y="16955"/>
                  </a:cubicBezTo>
                  <a:cubicBezTo>
                    <a:pt x="24046" y="16898"/>
                    <a:pt x="24054" y="16898"/>
                    <a:pt x="24120" y="16906"/>
                  </a:cubicBezTo>
                  <a:close/>
                  <a:moveTo>
                    <a:pt x="23381" y="15601"/>
                  </a:moveTo>
                  <a:cubicBezTo>
                    <a:pt x="23324" y="15642"/>
                    <a:pt x="23250" y="15700"/>
                    <a:pt x="23250" y="15741"/>
                  </a:cubicBezTo>
                  <a:cubicBezTo>
                    <a:pt x="23250" y="15790"/>
                    <a:pt x="23291" y="15831"/>
                    <a:pt x="23373" y="15864"/>
                  </a:cubicBezTo>
                  <a:cubicBezTo>
                    <a:pt x="23463" y="15897"/>
                    <a:pt x="23529" y="15962"/>
                    <a:pt x="23537" y="15905"/>
                  </a:cubicBezTo>
                  <a:cubicBezTo>
                    <a:pt x="23545" y="15856"/>
                    <a:pt x="23463" y="15806"/>
                    <a:pt x="23512" y="15782"/>
                  </a:cubicBezTo>
                  <a:cubicBezTo>
                    <a:pt x="23553" y="15765"/>
                    <a:pt x="23652" y="15806"/>
                    <a:pt x="23660" y="15782"/>
                  </a:cubicBezTo>
                  <a:cubicBezTo>
                    <a:pt x="23676" y="15749"/>
                    <a:pt x="23693" y="15724"/>
                    <a:pt x="23668" y="15691"/>
                  </a:cubicBezTo>
                  <a:cubicBezTo>
                    <a:pt x="23635" y="15659"/>
                    <a:pt x="23668" y="15626"/>
                    <a:pt x="23586" y="15609"/>
                  </a:cubicBezTo>
                  <a:cubicBezTo>
                    <a:pt x="23496" y="15601"/>
                    <a:pt x="23463" y="15577"/>
                    <a:pt x="23381" y="15601"/>
                  </a:cubicBezTo>
                  <a:moveTo>
                    <a:pt x="22995" y="15453"/>
                  </a:moveTo>
                  <a:cubicBezTo>
                    <a:pt x="23045" y="15453"/>
                    <a:pt x="23077" y="15462"/>
                    <a:pt x="23110" y="15486"/>
                  </a:cubicBezTo>
                  <a:cubicBezTo>
                    <a:pt x="23143" y="15511"/>
                    <a:pt x="23209" y="15486"/>
                    <a:pt x="23168" y="15535"/>
                  </a:cubicBezTo>
                  <a:cubicBezTo>
                    <a:pt x="23127" y="15593"/>
                    <a:pt x="23077" y="15659"/>
                    <a:pt x="23045" y="15667"/>
                  </a:cubicBezTo>
                  <a:cubicBezTo>
                    <a:pt x="23012" y="15683"/>
                    <a:pt x="22954" y="15667"/>
                    <a:pt x="22979" y="15732"/>
                  </a:cubicBezTo>
                  <a:cubicBezTo>
                    <a:pt x="23012" y="15798"/>
                    <a:pt x="23061" y="15815"/>
                    <a:pt x="23102" y="15847"/>
                  </a:cubicBezTo>
                  <a:cubicBezTo>
                    <a:pt x="23143" y="15888"/>
                    <a:pt x="23184" y="15913"/>
                    <a:pt x="23233" y="15954"/>
                  </a:cubicBezTo>
                  <a:cubicBezTo>
                    <a:pt x="23283" y="16003"/>
                    <a:pt x="23340" y="16028"/>
                    <a:pt x="23406" y="16044"/>
                  </a:cubicBezTo>
                  <a:cubicBezTo>
                    <a:pt x="23471" y="16069"/>
                    <a:pt x="23479" y="16077"/>
                    <a:pt x="23553" y="16069"/>
                  </a:cubicBezTo>
                  <a:cubicBezTo>
                    <a:pt x="23635" y="16053"/>
                    <a:pt x="23701" y="15987"/>
                    <a:pt x="23726" y="16044"/>
                  </a:cubicBezTo>
                  <a:cubicBezTo>
                    <a:pt x="23742" y="16094"/>
                    <a:pt x="23783" y="16192"/>
                    <a:pt x="23767" y="16208"/>
                  </a:cubicBezTo>
                  <a:cubicBezTo>
                    <a:pt x="23759" y="16233"/>
                    <a:pt x="23619" y="16241"/>
                    <a:pt x="23529" y="16200"/>
                  </a:cubicBezTo>
                  <a:cubicBezTo>
                    <a:pt x="23430" y="16151"/>
                    <a:pt x="23143" y="15987"/>
                    <a:pt x="23118" y="15987"/>
                  </a:cubicBezTo>
                  <a:cubicBezTo>
                    <a:pt x="23094" y="15995"/>
                    <a:pt x="23069" y="16003"/>
                    <a:pt x="23077" y="16028"/>
                  </a:cubicBezTo>
                  <a:cubicBezTo>
                    <a:pt x="23086" y="16053"/>
                    <a:pt x="23159" y="16184"/>
                    <a:pt x="23159" y="16208"/>
                  </a:cubicBezTo>
                  <a:cubicBezTo>
                    <a:pt x="23159" y="16233"/>
                    <a:pt x="23003" y="16233"/>
                    <a:pt x="22954" y="16200"/>
                  </a:cubicBezTo>
                  <a:cubicBezTo>
                    <a:pt x="22905" y="16167"/>
                    <a:pt x="22856" y="16077"/>
                    <a:pt x="22823" y="16028"/>
                  </a:cubicBezTo>
                  <a:cubicBezTo>
                    <a:pt x="22782" y="15979"/>
                    <a:pt x="22716" y="15970"/>
                    <a:pt x="22692" y="15913"/>
                  </a:cubicBezTo>
                  <a:cubicBezTo>
                    <a:pt x="22659" y="15864"/>
                    <a:pt x="22659" y="15798"/>
                    <a:pt x="22692" y="15806"/>
                  </a:cubicBezTo>
                  <a:cubicBezTo>
                    <a:pt x="22733" y="15815"/>
                    <a:pt x="22741" y="15880"/>
                    <a:pt x="22815" y="15880"/>
                  </a:cubicBezTo>
                  <a:cubicBezTo>
                    <a:pt x="22897" y="15880"/>
                    <a:pt x="22930" y="15888"/>
                    <a:pt x="22913" y="15856"/>
                  </a:cubicBezTo>
                  <a:cubicBezTo>
                    <a:pt x="22889" y="15823"/>
                    <a:pt x="22790" y="15741"/>
                    <a:pt x="22765" y="15708"/>
                  </a:cubicBezTo>
                  <a:cubicBezTo>
                    <a:pt x="22733" y="15675"/>
                    <a:pt x="22683" y="15626"/>
                    <a:pt x="22741" y="15618"/>
                  </a:cubicBezTo>
                  <a:cubicBezTo>
                    <a:pt x="22798" y="15609"/>
                    <a:pt x="22815" y="15683"/>
                    <a:pt x="22839" y="15618"/>
                  </a:cubicBezTo>
                  <a:cubicBezTo>
                    <a:pt x="22872" y="15552"/>
                    <a:pt x="22815" y="15527"/>
                    <a:pt x="22872" y="15527"/>
                  </a:cubicBezTo>
                  <a:cubicBezTo>
                    <a:pt x="22930" y="15527"/>
                    <a:pt x="22921" y="15560"/>
                    <a:pt x="22946" y="15535"/>
                  </a:cubicBezTo>
                  <a:cubicBezTo>
                    <a:pt x="22962" y="15511"/>
                    <a:pt x="22954" y="15445"/>
                    <a:pt x="22995" y="15453"/>
                  </a:cubicBezTo>
                  <a:close/>
                  <a:moveTo>
                    <a:pt x="23373" y="16307"/>
                  </a:moveTo>
                  <a:cubicBezTo>
                    <a:pt x="23447" y="16315"/>
                    <a:pt x="23455" y="16282"/>
                    <a:pt x="23529" y="16323"/>
                  </a:cubicBezTo>
                  <a:cubicBezTo>
                    <a:pt x="23594" y="16364"/>
                    <a:pt x="23693" y="16438"/>
                    <a:pt x="23726" y="16504"/>
                  </a:cubicBezTo>
                  <a:cubicBezTo>
                    <a:pt x="23759" y="16570"/>
                    <a:pt x="23832" y="16684"/>
                    <a:pt x="23824" y="16775"/>
                  </a:cubicBezTo>
                  <a:cubicBezTo>
                    <a:pt x="23824" y="16873"/>
                    <a:pt x="23890" y="16898"/>
                    <a:pt x="23882" y="17037"/>
                  </a:cubicBezTo>
                  <a:cubicBezTo>
                    <a:pt x="23873" y="17169"/>
                    <a:pt x="23972" y="17645"/>
                    <a:pt x="23890" y="17595"/>
                  </a:cubicBezTo>
                  <a:cubicBezTo>
                    <a:pt x="23808" y="17554"/>
                    <a:pt x="23709" y="17251"/>
                    <a:pt x="23726" y="17201"/>
                  </a:cubicBezTo>
                  <a:cubicBezTo>
                    <a:pt x="23742" y="17152"/>
                    <a:pt x="23890" y="17095"/>
                    <a:pt x="23775" y="17078"/>
                  </a:cubicBezTo>
                  <a:cubicBezTo>
                    <a:pt x="23652" y="17054"/>
                    <a:pt x="23635" y="17185"/>
                    <a:pt x="23603" y="17087"/>
                  </a:cubicBezTo>
                  <a:cubicBezTo>
                    <a:pt x="23578" y="16980"/>
                    <a:pt x="23668" y="16947"/>
                    <a:pt x="23562" y="16939"/>
                  </a:cubicBezTo>
                  <a:cubicBezTo>
                    <a:pt x="23447" y="16931"/>
                    <a:pt x="23397" y="16980"/>
                    <a:pt x="23397" y="16914"/>
                  </a:cubicBezTo>
                  <a:cubicBezTo>
                    <a:pt x="23397" y="16849"/>
                    <a:pt x="23438" y="16832"/>
                    <a:pt x="23479" y="16783"/>
                  </a:cubicBezTo>
                  <a:cubicBezTo>
                    <a:pt x="23521" y="16734"/>
                    <a:pt x="23397" y="16717"/>
                    <a:pt x="23397" y="16635"/>
                  </a:cubicBezTo>
                  <a:cubicBezTo>
                    <a:pt x="23397" y="16561"/>
                    <a:pt x="23504" y="16529"/>
                    <a:pt x="23389" y="16512"/>
                  </a:cubicBezTo>
                  <a:cubicBezTo>
                    <a:pt x="23274" y="16487"/>
                    <a:pt x="23209" y="16512"/>
                    <a:pt x="23233" y="16455"/>
                  </a:cubicBezTo>
                  <a:cubicBezTo>
                    <a:pt x="23250" y="16405"/>
                    <a:pt x="23241" y="16348"/>
                    <a:pt x="23266" y="16315"/>
                  </a:cubicBezTo>
                  <a:cubicBezTo>
                    <a:pt x="23291" y="16291"/>
                    <a:pt x="23324" y="16299"/>
                    <a:pt x="23373" y="16307"/>
                  </a:cubicBezTo>
                  <a:moveTo>
                    <a:pt x="25063" y="17718"/>
                  </a:moveTo>
                  <a:cubicBezTo>
                    <a:pt x="25154" y="17768"/>
                    <a:pt x="25211" y="17751"/>
                    <a:pt x="25269" y="17817"/>
                  </a:cubicBezTo>
                  <a:cubicBezTo>
                    <a:pt x="25326" y="17891"/>
                    <a:pt x="25392" y="17989"/>
                    <a:pt x="25416" y="18030"/>
                  </a:cubicBezTo>
                  <a:cubicBezTo>
                    <a:pt x="25449" y="18080"/>
                    <a:pt x="25498" y="18145"/>
                    <a:pt x="25474" y="18162"/>
                  </a:cubicBezTo>
                  <a:cubicBezTo>
                    <a:pt x="25449" y="18186"/>
                    <a:pt x="25285" y="18170"/>
                    <a:pt x="25277" y="18211"/>
                  </a:cubicBezTo>
                  <a:cubicBezTo>
                    <a:pt x="25269" y="18252"/>
                    <a:pt x="25178" y="18334"/>
                    <a:pt x="25277" y="18350"/>
                  </a:cubicBezTo>
                  <a:cubicBezTo>
                    <a:pt x="25367" y="18359"/>
                    <a:pt x="25408" y="18318"/>
                    <a:pt x="25449" y="18334"/>
                  </a:cubicBezTo>
                  <a:cubicBezTo>
                    <a:pt x="25498" y="18359"/>
                    <a:pt x="25416" y="18383"/>
                    <a:pt x="25515" y="18408"/>
                  </a:cubicBezTo>
                  <a:cubicBezTo>
                    <a:pt x="25621" y="18424"/>
                    <a:pt x="25638" y="18400"/>
                    <a:pt x="25662" y="18441"/>
                  </a:cubicBezTo>
                  <a:cubicBezTo>
                    <a:pt x="25687" y="18473"/>
                    <a:pt x="25671" y="18547"/>
                    <a:pt x="25736" y="18556"/>
                  </a:cubicBezTo>
                  <a:cubicBezTo>
                    <a:pt x="25794" y="18564"/>
                    <a:pt x="25810" y="18662"/>
                    <a:pt x="25802" y="18687"/>
                  </a:cubicBezTo>
                  <a:cubicBezTo>
                    <a:pt x="25736" y="18818"/>
                    <a:pt x="25761" y="18777"/>
                    <a:pt x="25769" y="18835"/>
                  </a:cubicBezTo>
                  <a:cubicBezTo>
                    <a:pt x="25777" y="18933"/>
                    <a:pt x="25794" y="19007"/>
                    <a:pt x="25761" y="19048"/>
                  </a:cubicBezTo>
                  <a:cubicBezTo>
                    <a:pt x="25736" y="19097"/>
                    <a:pt x="25671" y="19138"/>
                    <a:pt x="25646" y="19089"/>
                  </a:cubicBezTo>
                  <a:cubicBezTo>
                    <a:pt x="25613" y="19040"/>
                    <a:pt x="25654" y="18982"/>
                    <a:pt x="25564" y="18941"/>
                  </a:cubicBezTo>
                  <a:cubicBezTo>
                    <a:pt x="25482" y="18900"/>
                    <a:pt x="25334" y="18876"/>
                    <a:pt x="25367" y="18835"/>
                  </a:cubicBezTo>
                  <a:cubicBezTo>
                    <a:pt x="25408" y="18785"/>
                    <a:pt x="25507" y="18785"/>
                    <a:pt x="25441" y="18728"/>
                  </a:cubicBezTo>
                  <a:cubicBezTo>
                    <a:pt x="25375" y="18662"/>
                    <a:pt x="25310" y="18646"/>
                    <a:pt x="25318" y="18588"/>
                  </a:cubicBezTo>
                  <a:cubicBezTo>
                    <a:pt x="25326" y="18531"/>
                    <a:pt x="25351" y="18506"/>
                    <a:pt x="25277" y="18531"/>
                  </a:cubicBezTo>
                  <a:cubicBezTo>
                    <a:pt x="25203" y="18547"/>
                    <a:pt x="25137" y="18547"/>
                    <a:pt x="25039" y="18556"/>
                  </a:cubicBezTo>
                  <a:cubicBezTo>
                    <a:pt x="24932" y="18556"/>
                    <a:pt x="24735" y="18556"/>
                    <a:pt x="24776" y="18506"/>
                  </a:cubicBezTo>
                  <a:cubicBezTo>
                    <a:pt x="24809" y="18449"/>
                    <a:pt x="25022" y="18441"/>
                    <a:pt x="25072" y="18432"/>
                  </a:cubicBezTo>
                  <a:cubicBezTo>
                    <a:pt x="25121" y="18424"/>
                    <a:pt x="25186" y="18432"/>
                    <a:pt x="25129" y="18383"/>
                  </a:cubicBezTo>
                  <a:cubicBezTo>
                    <a:pt x="25080" y="18326"/>
                    <a:pt x="24948" y="18334"/>
                    <a:pt x="25006" y="18277"/>
                  </a:cubicBezTo>
                  <a:cubicBezTo>
                    <a:pt x="25055" y="18219"/>
                    <a:pt x="25203" y="18178"/>
                    <a:pt x="25113" y="18170"/>
                  </a:cubicBezTo>
                  <a:cubicBezTo>
                    <a:pt x="25031" y="18162"/>
                    <a:pt x="24793" y="18227"/>
                    <a:pt x="24817" y="18145"/>
                  </a:cubicBezTo>
                  <a:cubicBezTo>
                    <a:pt x="24842" y="18071"/>
                    <a:pt x="24891" y="18022"/>
                    <a:pt x="24932" y="17973"/>
                  </a:cubicBezTo>
                  <a:cubicBezTo>
                    <a:pt x="24965" y="17924"/>
                    <a:pt x="25039" y="17948"/>
                    <a:pt x="24973" y="17883"/>
                  </a:cubicBezTo>
                  <a:cubicBezTo>
                    <a:pt x="24907" y="17825"/>
                    <a:pt x="24916" y="17792"/>
                    <a:pt x="24891" y="17735"/>
                  </a:cubicBezTo>
                  <a:cubicBezTo>
                    <a:pt x="24875" y="17686"/>
                    <a:pt x="24940" y="17645"/>
                    <a:pt x="24842" y="17636"/>
                  </a:cubicBezTo>
                  <a:cubicBezTo>
                    <a:pt x="24752" y="17620"/>
                    <a:pt x="24653" y="17612"/>
                    <a:pt x="24661" y="17571"/>
                  </a:cubicBezTo>
                  <a:cubicBezTo>
                    <a:pt x="24669" y="17530"/>
                    <a:pt x="24571" y="17456"/>
                    <a:pt x="24694" y="17456"/>
                  </a:cubicBezTo>
                  <a:cubicBezTo>
                    <a:pt x="24817" y="17456"/>
                    <a:pt x="24965" y="17439"/>
                    <a:pt x="24998" y="17480"/>
                  </a:cubicBezTo>
                  <a:cubicBezTo>
                    <a:pt x="25022" y="17530"/>
                    <a:pt x="25031" y="17530"/>
                    <a:pt x="25022" y="17579"/>
                  </a:cubicBezTo>
                  <a:cubicBezTo>
                    <a:pt x="25014" y="17620"/>
                    <a:pt x="25006" y="17702"/>
                    <a:pt x="25063" y="17718"/>
                  </a:cubicBezTo>
                  <a:moveTo>
                    <a:pt x="26122" y="18588"/>
                  </a:moveTo>
                  <a:cubicBezTo>
                    <a:pt x="26089" y="18670"/>
                    <a:pt x="26032" y="18761"/>
                    <a:pt x="26089" y="18818"/>
                  </a:cubicBezTo>
                  <a:cubicBezTo>
                    <a:pt x="26147" y="18884"/>
                    <a:pt x="26204" y="18917"/>
                    <a:pt x="26229" y="18859"/>
                  </a:cubicBezTo>
                  <a:cubicBezTo>
                    <a:pt x="26262" y="18810"/>
                    <a:pt x="26229" y="18769"/>
                    <a:pt x="26204" y="18703"/>
                  </a:cubicBezTo>
                  <a:cubicBezTo>
                    <a:pt x="26188" y="18638"/>
                    <a:pt x="26196" y="18556"/>
                    <a:pt x="26122" y="18588"/>
                  </a:cubicBezTo>
                  <a:close/>
                  <a:moveTo>
                    <a:pt x="25096" y="18744"/>
                  </a:moveTo>
                  <a:cubicBezTo>
                    <a:pt x="25145" y="18835"/>
                    <a:pt x="25244" y="18917"/>
                    <a:pt x="25277" y="18966"/>
                  </a:cubicBezTo>
                  <a:cubicBezTo>
                    <a:pt x="25318" y="19023"/>
                    <a:pt x="25367" y="19097"/>
                    <a:pt x="25342" y="19130"/>
                  </a:cubicBezTo>
                  <a:cubicBezTo>
                    <a:pt x="25326" y="19155"/>
                    <a:pt x="25228" y="19130"/>
                    <a:pt x="25211" y="19089"/>
                  </a:cubicBezTo>
                  <a:cubicBezTo>
                    <a:pt x="25186" y="19048"/>
                    <a:pt x="25186" y="18966"/>
                    <a:pt x="25145" y="18941"/>
                  </a:cubicBezTo>
                  <a:cubicBezTo>
                    <a:pt x="25104" y="18917"/>
                    <a:pt x="25006" y="18908"/>
                    <a:pt x="24998" y="18843"/>
                  </a:cubicBezTo>
                  <a:cubicBezTo>
                    <a:pt x="24981" y="18777"/>
                    <a:pt x="24957" y="18695"/>
                    <a:pt x="24990" y="18670"/>
                  </a:cubicBezTo>
                  <a:cubicBezTo>
                    <a:pt x="25022" y="18654"/>
                    <a:pt x="25055" y="18679"/>
                    <a:pt x="25096" y="18744"/>
                  </a:cubicBezTo>
                  <a:close/>
                  <a:moveTo>
                    <a:pt x="24563" y="17718"/>
                  </a:moveTo>
                  <a:cubicBezTo>
                    <a:pt x="24661" y="17718"/>
                    <a:pt x="24735" y="17727"/>
                    <a:pt x="24760" y="17784"/>
                  </a:cubicBezTo>
                  <a:cubicBezTo>
                    <a:pt x="24776" y="17842"/>
                    <a:pt x="24719" y="17899"/>
                    <a:pt x="24604" y="17915"/>
                  </a:cubicBezTo>
                  <a:cubicBezTo>
                    <a:pt x="24489" y="17924"/>
                    <a:pt x="24374" y="17760"/>
                    <a:pt x="24563" y="17718"/>
                  </a:cubicBezTo>
                  <a:moveTo>
                    <a:pt x="25277" y="17078"/>
                  </a:moveTo>
                  <a:cubicBezTo>
                    <a:pt x="25326" y="17136"/>
                    <a:pt x="25392" y="17152"/>
                    <a:pt x="25351" y="17193"/>
                  </a:cubicBezTo>
                  <a:cubicBezTo>
                    <a:pt x="25301" y="17234"/>
                    <a:pt x="25277" y="17316"/>
                    <a:pt x="25211" y="17275"/>
                  </a:cubicBezTo>
                  <a:cubicBezTo>
                    <a:pt x="25145" y="17234"/>
                    <a:pt x="25145" y="17226"/>
                    <a:pt x="25162" y="17185"/>
                  </a:cubicBezTo>
                  <a:cubicBezTo>
                    <a:pt x="25186" y="17136"/>
                    <a:pt x="25252" y="17046"/>
                    <a:pt x="25277" y="17078"/>
                  </a:cubicBezTo>
                  <a:moveTo>
                    <a:pt x="23036" y="16586"/>
                  </a:moveTo>
                  <a:cubicBezTo>
                    <a:pt x="23045" y="16643"/>
                    <a:pt x="22979" y="16709"/>
                    <a:pt x="22995" y="16766"/>
                  </a:cubicBezTo>
                  <a:cubicBezTo>
                    <a:pt x="23012" y="16824"/>
                    <a:pt x="23094" y="16881"/>
                    <a:pt x="23135" y="16832"/>
                  </a:cubicBezTo>
                  <a:cubicBezTo>
                    <a:pt x="23184" y="16791"/>
                    <a:pt x="23283" y="16725"/>
                    <a:pt x="23217" y="16652"/>
                  </a:cubicBezTo>
                  <a:cubicBezTo>
                    <a:pt x="23151" y="16578"/>
                    <a:pt x="23061" y="16430"/>
                    <a:pt x="23036" y="16586"/>
                  </a:cubicBezTo>
                  <a:close/>
                  <a:moveTo>
                    <a:pt x="5072" y="18556"/>
                  </a:moveTo>
                  <a:cubicBezTo>
                    <a:pt x="5047" y="18638"/>
                    <a:pt x="5006" y="18711"/>
                    <a:pt x="5072" y="18720"/>
                  </a:cubicBezTo>
                  <a:cubicBezTo>
                    <a:pt x="5146" y="18720"/>
                    <a:pt x="5244" y="18728"/>
                    <a:pt x="5261" y="18646"/>
                  </a:cubicBezTo>
                  <a:cubicBezTo>
                    <a:pt x="5277" y="18572"/>
                    <a:pt x="5162" y="18498"/>
                    <a:pt x="5072" y="18556"/>
                  </a:cubicBezTo>
                  <a:close/>
                  <a:moveTo>
                    <a:pt x="1206" y="3316"/>
                  </a:moveTo>
                  <a:cubicBezTo>
                    <a:pt x="1658" y="3340"/>
                    <a:pt x="1592" y="3390"/>
                    <a:pt x="1961" y="3316"/>
                  </a:cubicBezTo>
                  <a:cubicBezTo>
                    <a:pt x="2323" y="3234"/>
                    <a:pt x="2651" y="3209"/>
                    <a:pt x="2823" y="3168"/>
                  </a:cubicBezTo>
                  <a:cubicBezTo>
                    <a:pt x="2987" y="3135"/>
                    <a:pt x="3135" y="3028"/>
                    <a:pt x="3250" y="2790"/>
                  </a:cubicBezTo>
                  <a:cubicBezTo>
                    <a:pt x="3365" y="2561"/>
                    <a:pt x="3307" y="2438"/>
                    <a:pt x="3554" y="2167"/>
                  </a:cubicBezTo>
                  <a:cubicBezTo>
                    <a:pt x="3800" y="1896"/>
                    <a:pt x="3890" y="1617"/>
                    <a:pt x="4128" y="1502"/>
                  </a:cubicBezTo>
                  <a:cubicBezTo>
                    <a:pt x="4358" y="1387"/>
                    <a:pt x="4374" y="1510"/>
                    <a:pt x="4399" y="1535"/>
                  </a:cubicBezTo>
                  <a:cubicBezTo>
                    <a:pt x="4423" y="1559"/>
                    <a:pt x="4259" y="1650"/>
                    <a:pt x="4325" y="1658"/>
                  </a:cubicBezTo>
                  <a:cubicBezTo>
                    <a:pt x="4391" y="1658"/>
                    <a:pt x="4588" y="1617"/>
                    <a:pt x="4711" y="1551"/>
                  </a:cubicBezTo>
                  <a:cubicBezTo>
                    <a:pt x="4842" y="1477"/>
                    <a:pt x="4982" y="1420"/>
                    <a:pt x="5162" y="1321"/>
                  </a:cubicBezTo>
                  <a:cubicBezTo>
                    <a:pt x="5351" y="1215"/>
                    <a:pt x="5441" y="1092"/>
                    <a:pt x="5531" y="1108"/>
                  </a:cubicBezTo>
                  <a:cubicBezTo>
                    <a:pt x="5613" y="1116"/>
                    <a:pt x="5687" y="1166"/>
                    <a:pt x="5605" y="1198"/>
                  </a:cubicBezTo>
                  <a:cubicBezTo>
                    <a:pt x="5531" y="1231"/>
                    <a:pt x="5433" y="1289"/>
                    <a:pt x="5482" y="1305"/>
                  </a:cubicBezTo>
                  <a:cubicBezTo>
                    <a:pt x="5540" y="1313"/>
                    <a:pt x="5638" y="1239"/>
                    <a:pt x="5638" y="1289"/>
                  </a:cubicBezTo>
                  <a:cubicBezTo>
                    <a:pt x="5638" y="1338"/>
                    <a:pt x="5482" y="1551"/>
                    <a:pt x="5556" y="1510"/>
                  </a:cubicBezTo>
                  <a:cubicBezTo>
                    <a:pt x="5638" y="1469"/>
                    <a:pt x="5646" y="1346"/>
                    <a:pt x="5679" y="1420"/>
                  </a:cubicBezTo>
                  <a:cubicBezTo>
                    <a:pt x="5712" y="1486"/>
                    <a:pt x="5819" y="1699"/>
                    <a:pt x="5843" y="1633"/>
                  </a:cubicBezTo>
                  <a:cubicBezTo>
                    <a:pt x="5860" y="1559"/>
                    <a:pt x="5761" y="1436"/>
                    <a:pt x="5769" y="1387"/>
                  </a:cubicBezTo>
                  <a:cubicBezTo>
                    <a:pt x="5786" y="1338"/>
                    <a:pt x="5753" y="1256"/>
                    <a:pt x="5827" y="1248"/>
                  </a:cubicBezTo>
                  <a:cubicBezTo>
                    <a:pt x="5901" y="1239"/>
                    <a:pt x="6196" y="1239"/>
                    <a:pt x="6180" y="1198"/>
                  </a:cubicBezTo>
                  <a:cubicBezTo>
                    <a:pt x="6155" y="1149"/>
                    <a:pt x="5860" y="1248"/>
                    <a:pt x="5819" y="1198"/>
                  </a:cubicBezTo>
                  <a:cubicBezTo>
                    <a:pt x="5769" y="1141"/>
                    <a:pt x="5761" y="1075"/>
                    <a:pt x="5704" y="1067"/>
                  </a:cubicBezTo>
                  <a:cubicBezTo>
                    <a:pt x="5638" y="1067"/>
                    <a:pt x="5507" y="1084"/>
                    <a:pt x="5581" y="1026"/>
                  </a:cubicBezTo>
                  <a:cubicBezTo>
                    <a:pt x="5654" y="969"/>
                    <a:pt x="5851" y="829"/>
                    <a:pt x="5933" y="813"/>
                  </a:cubicBezTo>
                  <a:cubicBezTo>
                    <a:pt x="6016" y="796"/>
                    <a:pt x="5991" y="804"/>
                    <a:pt x="6106" y="780"/>
                  </a:cubicBezTo>
                  <a:cubicBezTo>
                    <a:pt x="6213" y="755"/>
                    <a:pt x="6024" y="829"/>
                    <a:pt x="6139" y="846"/>
                  </a:cubicBezTo>
                  <a:cubicBezTo>
                    <a:pt x="6262" y="862"/>
                    <a:pt x="6500" y="870"/>
                    <a:pt x="6746" y="829"/>
                  </a:cubicBezTo>
                  <a:cubicBezTo>
                    <a:pt x="6984" y="796"/>
                    <a:pt x="7033" y="829"/>
                    <a:pt x="7214" y="739"/>
                  </a:cubicBezTo>
                  <a:cubicBezTo>
                    <a:pt x="7386" y="640"/>
                    <a:pt x="8059" y="140"/>
                    <a:pt x="8141" y="82"/>
                  </a:cubicBezTo>
                  <a:cubicBezTo>
                    <a:pt x="8231" y="17"/>
                    <a:pt x="8289" y="0"/>
                    <a:pt x="8305" y="33"/>
                  </a:cubicBezTo>
                  <a:cubicBezTo>
                    <a:pt x="8330" y="66"/>
                    <a:pt x="8199" y="90"/>
                    <a:pt x="8231" y="140"/>
                  </a:cubicBezTo>
                  <a:cubicBezTo>
                    <a:pt x="8256" y="197"/>
                    <a:pt x="8330" y="304"/>
                    <a:pt x="8478" y="328"/>
                  </a:cubicBezTo>
                  <a:cubicBezTo>
                    <a:pt x="8625" y="353"/>
                    <a:pt x="8880" y="361"/>
                    <a:pt x="8847" y="419"/>
                  </a:cubicBezTo>
                  <a:cubicBezTo>
                    <a:pt x="8814" y="476"/>
                    <a:pt x="8609" y="476"/>
                    <a:pt x="8592" y="583"/>
                  </a:cubicBezTo>
                  <a:cubicBezTo>
                    <a:pt x="8584" y="698"/>
                    <a:pt x="8519" y="887"/>
                    <a:pt x="8551" y="878"/>
                  </a:cubicBezTo>
                  <a:cubicBezTo>
                    <a:pt x="8592" y="870"/>
                    <a:pt x="8560" y="804"/>
                    <a:pt x="8707" y="780"/>
                  </a:cubicBezTo>
                  <a:cubicBezTo>
                    <a:pt x="8847" y="763"/>
                    <a:pt x="8888" y="681"/>
                    <a:pt x="8921" y="649"/>
                  </a:cubicBezTo>
                  <a:cubicBezTo>
                    <a:pt x="8954" y="608"/>
                    <a:pt x="9175" y="649"/>
                    <a:pt x="9151" y="608"/>
                  </a:cubicBezTo>
                  <a:cubicBezTo>
                    <a:pt x="9126" y="558"/>
                    <a:pt x="8954" y="525"/>
                    <a:pt x="9052" y="460"/>
                  </a:cubicBezTo>
                  <a:cubicBezTo>
                    <a:pt x="9151" y="394"/>
                    <a:pt x="9241" y="320"/>
                    <a:pt x="9249" y="361"/>
                  </a:cubicBezTo>
                  <a:cubicBezTo>
                    <a:pt x="9265" y="411"/>
                    <a:pt x="9192" y="566"/>
                    <a:pt x="9249" y="558"/>
                  </a:cubicBezTo>
                  <a:cubicBezTo>
                    <a:pt x="9306" y="550"/>
                    <a:pt x="9372" y="460"/>
                    <a:pt x="9438" y="476"/>
                  </a:cubicBezTo>
                  <a:cubicBezTo>
                    <a:pt x="9503" y="493"/>
                    <a:pt x="9577" y="517"/>
                    <a:pt x="9577" y="599"/>
                  </a:cubicBezTo>
                  <a:cubicBezTo>
                    <a:pt x="9577" y="673"/>
                    <a:pt x="9512" y="763"/>
                    <a:pt x="9627" y="813"/>
                  </a:cubicBezTo>
                  <a:cubicBezTo>
                    <a:pt x="9750" y="854"/>
                    <a:pt x="9938" y="772"/>
                    <a:pt x="10045" y="731"/>
                  </a:cubicBezTo>
                  <a:cubicBezTo>
                    <a:pt x="10144" y="698"/>
                    <a:pt x="11161" y="747"/>
                    <a:pt x="11202" y="780"/>
                  </a:cubicBezTo>
                  <a:cubicBezTo>
                    <a:pt x="11251" y="813"/>
                    <a:pt x="11030" y="870"/>
                    <a:pt x="11104" y="952"/>
                  </a:cubicBezTo>
                  <a:cubicBezTo>
                    <a:pt x="11178" y="1042"/>
                    <a:pt x="11391" y="1075"/>
                    <a:pt x="11309" y="1108"/>
                  </a:cubicBezTo>
                  <a:cubicBezTo>
                    <a:pt x="11227" y="1149"/>
                    <a:pt x="10997" y="1166"/>
                    <a:pt x="11096" y="1190"/>
                  </a:cubicBezTo>
                  <a:cubicBezTo>
                    <a:pt x="11194" y="1215"/>
                    <a:pt x="11563" y="1133"/>
                    <a:pt x="11621" y="1141"/>
                  </a:cubicBezTo>
                  <a:cubicBezTo>
                    <a:pt x="11678" y="1149"/>
                    <a:pt x="11555" y="1256"/>
                    <a:pt x="11629" y="1280"/>
                  </a:cubicBezTo>
                  <a:cubicBezTo>
                    <a:pt x="11695" y="1313"/>
                    <a:pt x="11859" y="1363"/>
                    <a:pt x="11949" y="1346"/>
                  </a:cubicBezTo>
                  <a:cubicBezTo>
                    <a:pt x="12048" y="1338"/>
                    <a:pt x="12080" y="1305"/>
                    <a:pt x="12236" y="1297"/>
                  </a:cubicBezTo>
                  <a:cubicBezTo>
                    <a:pt x="12392" y="1289"/>
                    <a:pt x="12581" y="1223"/>
                    <a:pt x="12934" y="1305"/>
                  </a:cubicBezTo>
                  <a:cubicBezTo>
                    <a:pt x="13295" y="1379"/>
                    <a:pt x="14674" y="1633"/>
                    <a:pt x="14846" y="1650"/>
                  </a:cubicBezTo>
                  <a:cubicBezTo>
                    <a:pt x="15010" y="1674"/>
                    <a:pt x="15642" y="1650"/>
                    <a:pt x="15814" y="1658"/>
                  </a:cubicBezTo>
                  <a:cubicBezTo>
                    <a:pt x="15987" y="1674"/>
                    <a:pt x="16110" y="1871"/>
                    <a:pt x="16463" y="1912"/>
                  </a:cubicBezTo>
                  <a:cubicBezTo>
                    <a:pt x="16816" y="1953"/>
                    <a:pt x="17029" y="1978"/>
                    <a:pt x="17103" y="1921"/>
                  </a:cubicBezTo>
                  <a:cubicBezTo>
                    <a:pt x="17185" y="1863"/>
                    <a:pt x="17144" y="1839"/>
                    <a:pt x="17259" y="1830"/>
                  </a:cubicBezTo>
                  <a:cubicBezTo>
                    <a:pt x="17365" y="1822"/>
                    <a:pt x="17932" y="1822"/>
                    <a:pt x="18268" y="1912"/>
                  </a:cubicBezTo>
                  <a:cubicBezTo>
                    <a:pt x="18596" y="2003"/>
                    <a:pt x="18851" y="2175"/>
                    <a:pt x="19286" y="2298"/>
                  </a:cubicBezTo>
                  <a:lnTo>
                    <a:pt x="19286" y="13287"/>
                  </a:lnTo>
                  <a:lnTo>
                    <a:pt x="19286" y="13320"/>
                  </a:lnTo>
                  <a:lnTo>
                    <a:pt x="19310" y="13320"/>
                  </a:lnTo>
                  <a:cubicBezTo>
                    <a:pt x="19401" y="13336"/>
                    <a:pt x="19507" y="13361"/>
                    <a:pt x="19622" y="13385"/>
                  </a:cubicBezTo>
                  <a:cubicBezTo>
                    <a:pt x="19836" y="13435"/>
                    <a:pt x="20049" y="13476"/>
                    <a:pt x="20115" y="13435"/>
                  </a:cubicBezTo>
                  <a:cubicBezTo>
                    <a:pt x="20164" y="13410"/>
                    <a:pt x="20189" y="13369"/>
                    <a:pt x="20221" y="13336"/>
                  </a:cubicBezTo>
                  <a:cubicBezTo>
                    <a:pt x="20246" y="13303"/>
                    <a:pt x="20262" y="13270"/>
                    <a:pt x="20287" y="13270"/>
                  </a:cubicBezTo>
                  <a:cubicBezTo>
                    <a:pt x="20320" y="13270"/>
                    <a:pt x="20410" y="13254"/>
                    <a:pt x="20500" y="13246"/>
                  </a:cubicBezTo>
                  <a:cubicBezTo>
                    <a:pt x="20583" y="13246"/>
                    <a:pt x="20665" y="13246"/>
                    <a:pt x="20681" y="13254"/>
                  </a:cubicBezTo>
                  <a:lnTo>
                    <a:pt x="20681" y="13254"/>
                  </a:lnTo>
                  <a:cubicBezTo>
                    <a:pt x="20681" y="13254"/>
                    <a:pt x="20665" y="13287"/>
                    <a:pt x="20648" y="13320"/>
                  </a:cubicBezTo>
                  <a:cubicBezTo>
                    <a:pt x="20624" y="13377"/>
                    <a:pt x="20599" y="13435"/>
                    <a:pt x="20624" y="13484"/>
                  </a:cubicBezTo>
                  <a:lnTo>
                    <a:pt x="20624" y="13484"/>
                  </a:lnTo>
                  <a:cubicBezTo>
                    <a:pt x="20640" y="13525"/>
                    <a:pt x="20673" y="13574"/>
                    <a:pt x="20714" y="13623"/>
                  </a:cubicBezTo>
                  <a:cubicBezTo>
                    <a:pt x="20747" y="13664"/>
                    <a:pt x="20788" y="13697"/>
                    <a:pt x="20837" y="13730"/>
                  </a:cubicBezTo>
                  <a:cubicBezTo>
                    <a:pt x="20870" y="13755"/>
                    <a:pt x="21009" y="13861"/>
                    <a:pt x="21173" y="13993"/>
                  </a:cubicBezTo>
                  <a:cubicBezTo>
                    <a:pt x="21411" y="14173"/>
                    <a:pt x="21699" y="14403"/>
                    <a:pt x="21740" y="14436"/>
                  </a:cubicBezTo>
                  <a:cubicBezTo>
                    <a:pt x="21764" y="14452"/>
                    <a:pt x="21772" y="14551"/>
                    <a:pt x="21772" y="14625"/>
                  </a:cubicBezTo>
                  <a:cubicBezTo>
                    <a:pt x="21781" y="14698"/>
                    <a:pt x="21781" y="14764"/>
                    <a:pt x="21814" y="14789"/>
                  </a:cubicBezTo>
                  <a:cubicBezTo>
                    <a:pt x="21863" y="14813"/>
                    <a:pt x="21945" y="14731"/>
                    <a:pt x="22019" y="14657"/>
                  </a:cubicBezTo>
                  <a:cubicBezTo>
                    <a:pt x="22052" y="14625"/>
                    <a:pt x="22084" y="14600"/>
                    <a:pt x="22101" y="14584"/>
                  </a:cubicBezTo>
                  <a:cubicBezTo>
                    <a:pt x="22125" y="14567"/>
                    <a:pt x="22183" y="14534"/>
                    <a:pt x="22232" y="14518"/>
                  </a:cubicBezTo>
                  <a:cubicBezTo>
                    <a:pt x="22273" y="14501"/>
                    <a:pt x="22306" y="14485"/>
                    <a:pt x="22331" y="14485"/>
                  </a:cubicBezTo>
                  <a:cubicBezTo>
                    <a:pt x="22347" y="14485"/>
                    <a:pt x="22372" y="14501"/>
                    <a:pt x="22396" y="14510"/>
                  </a:cubicBezTo>
                  <a:cubicBezTo>
                    <a:pt x="22462" y="14526"/>
                    <a:pt x="22519" y="14551"/>
                    <a:pt x="22544" y="14510"/>
                  </a:cubicBezTo>
                  <a:cubicBezTo>
                    <a:pt x="22560" y="14485"/>
                    <a:pt x="22560" y="14452"/>
                    <a:pt x="22552" y="14403"/>
                  </a:cubicBezTo>
                  <a:cubicBezTo>
                    <a:pt x="22544" y="14346"/>
                    <a:pt x="22536" y="14263"/>
                    <a:pt x="22577" y="14247"/>
                  </a:cubicBezTo>
                  <a:cubicBezTo>
                    <a:pt x="22610" y="14231"/>
                    <a:pt x="22651" y="14222"/>
                    <a:pt x="22683" y="14214"/>
                  </a:cubicBezTo>
                  <a:cubicBezTo>
                    <a:pt x="22749" y="14206"/>
                    <a:pt x="22807" y="14198"/>
                    <a:pt x="22807" y="14140"/>
                  </a:cubicBezTo>
                  <a:cubicBezTo>
                    <a:pt x="22807" y="14108"/>
                    <a:pt x="22782" y="14075"/>
                    <a:pt x="22765" y="14050"/>
                  </a:cubicBezTo>
                  <a:cubicBezTo>
                    <a:pt x="22757" y="14050"/>
                    <a:pt x="22757" y="14042"/>
                    <a:pt x="22757" y="14034"/>
                  </a:cubicBezTo>
                  <a:cubicBezTo>
                    <a:pt x="22790" y="14025"/>
                    <a:pt x="22872" y="13993"/>
                    <a:pt x="22962" y="13960"/>
                  </a:cubicBezTo>
                  <a:cubicBezTo>
                    <a:pt x="23110" y="13911"/>
                    <a:pt x="23291" y="13853"/>
                    <a:pt x="23299" y="13853"/>
                  </a:cubicBezTo>
                  <a:cubicBezTo>
                    <a:pt x="23307" y="13853"/>
                    <a:pt x="23414" y="14001"/>
                    <a:pt x="23521" y="14132"/>
                  </a:cubicBezTo>
                  <a:cubicBezTo>
                    <a:pt x="23586" y="14214"/>
                    <a:pt x="23644" y="14280"/>
                    <a:pt x="23660" y="14304"/>
                  </a:cubicBezTo>
                  <a:lnTo>
                    <a:pt x="23660" y="14304"/>
                  </a:lnTo>
                  <a:cubicBezTo>
                    <a:pt x="23693" y="14337"/>
                    <a:pt x="23783" y="14395"/>
                    <a:pt x="23865" y="14444"/>
                  </a:cubicBezTo>
                  <a:cubicBezTo>
                    <a:pt x="23931" y="14485"/>
                    <a:pt x="23988" y="14518"/>
                    <a:pt x="24005" y="14534"/>
                  </a:cubicBezTo>
                  <a:cubicBezTo>
                    <a:pt x="24013" y="14542"/>
                    <a:pt x="24021" y="14575"/>
                    <a:pt x="24038" y="14608"/>
                  </a:cubicBezTo>
                  <a:cubicBezTo>
                    <a:pt x="24070" y="14682"/>
                    <a:pt x="24103" y="14780"/>
                    <a:pt x="24185" y="14830"/>
                  </a:cubicBezTo>
                  <a:cubicBezTo>
                    <a:pt x="24251" y="14871"/>
                    <a:pt x="24448" y="14994"/>
                    <a:pt x="24612" y="15109"/>
                  </a:cubicBezTo>
                  <a:cubicBezTo>
                    <a:pt x="24710" y="15183"/>
                    <a:pt x="24801" y="15256"/>
                    <a:pt x="24834" y="15297"/>
                  </a:cubicBezTo>
                  <a:cubicBezTo>
                    <a:pt x="24883" y="15371"/>
                    <a:pt x="25178" y="15790"/>
                    <a:pt x="25400" y="16118"/>
                  </a:cubicBezTo>
                  <a:cubicBezTo>
                    <a:pt x="25539" y="16332"/>
                    <a:pt x="25654" y="16512"/>
                    <a:pt x="25654" y="16520"/>
                  </a:cubicBezTo>
                  <a:cubicBezTo>
                    <a:pt x="25654" y="16529"/>
                    <a:pt x="25638" y="16545"/>
                    <a:pt x="25621" y="16570"/>
                  </a:cubicBezTo>
                  <a:cubicBezTo>
                    <a:pt x="25597" y="16619"/>
                    <a:pt x="25572" y="16660"/>
                    <a:pt x="25580" y="16701"/>
                  </a:cubicBezTo>
                  <a:lnTo>
                    <a:pt x="25580" y="16701"/>
                  </a:lnTo>
                  <a:cubicBezTo>
                    <a:pt x="25580" y="16734"/>
                    <a:pt x="25671" y="16890"/>
                    <a:pt x="25769" y="17021"/>
                  </a:cubicBezTo>
                  <a:cubicBezTo>
                    <a:pt x="25835" y="17111"/>
                    <a:pt x="25900" y="17193"/>
                    <a:pt x="25950" y="17218"/>
                  </a:cubicBezTo>
                  <a:cubicBezTo>
                    <a:pt x="26007" y="17234"/>
                    <a:pt x="26212" y="17308"/>
                    <a:pt x="26401" y="17374"/>
                  </a:cubicBezTo>
                  <a:cubicBezTo>
                    <a:pt x="26565" y="17431"/>
                    <a:pt x="26721" y="17480"/>
                    <a:pt x="26787" y="17505"/>
                  </a:cubicBezTo>
                  <a:cubicBezTo>
                    <a:pt x="26910" y="17554"/>
                    <a:pt x="27017" y="17645"/>
                    <a:pt x="27082" y="17694"/>
                  </a:cubicBezTo>
                  <a:cubicBezTo>
                    <a:pt x="27107" y="17710"/>
                    <a:pt x="27123" y="17727"/>
                    <a:pt x="27140" y="17735"/>
                  </a:cubicBezTo>
                  <a:cubicBezTo>
                    <a:pt x="27156" y="17743"/>
                    <a:pt x="27164" y="17817"/>
                    <a:pt x="27173" y="17866"/>
                  </a:cubicBezTo>
                  <a:cubicBezTo>
                    <a:pt x="27181" y="17891"/>
                    <a:pt x="27181" y="17907"/>
                    <a:pt x="27189" y="17915"/>
                  </a:cubicBezTo>
                  <a:cubicBezTo>
                    <a:pt x="27189" y="17924"/>
                    <a:pt x="27173" y="17956"/>
                    <a:pt x="27156" y="17989"/>
                  </a:cubicBezTo>
                  <a:cubicBezTo>
                    <a:pt x="27140" y="18030"/>
                    <a:pt x="27115" y="18071"/>
                    <a:pt x="27115" y="18096"/>
                  </a:cubicBezTo>
                  <a:cubicBezTo>
                    <a:pt x="27115" y="18129"/>
                    <a:pt x="27156" y="18293"/>
                    <a:pt x="27197" y="18432"/>
                  </a:cubicBezTo>
                  <a:cubicBezTo>
                    <a:pt x="27214" y="18473"/>
                    <a:pt x="27222" y="18515"/>
                    <a:pt x="27230" y="18539"/>
                  </a:cubicBezTo>
                  <a:cubicBezTo>
                    <a:pt x="27164" y="18629"/>
                    <a:pt x="27082" y="18785"/>
                    <a:pt x="27049" y="18851"/>
                  </a:cubicBezTo>
                  <a:cubicBezTo>
                    <a:pt x="27008" y="18917"/>
                    <a:pt x="26967" y="18966"/>
                    <a:pt x="26902" y="18991"/>
                  </a:cubicBezTo>
                  <a:cubicBezTo>
                    <a:pt x="26844" y="19015"/>
                    <a:pt x="26721" y="19040"/>
                    <a:pt x="26655" y="19015"/>
                  </a:cubicBezTo>
                  <a:cubicBezTo>
                    <a:pt x="26590" y="18991"/>
                    <a:pt x="26549" y="18900"/>
                    <a:pt x="26557" y="18843"/>
                  </a:cubicBezTo>
                  <a:cubicBezTo>
                    <a:pt x="26565" y="18794"/>
                    <a:pt x="26811" y="18728"/>
                    <a:pt x="26754" y="18703"/>
                  </a:cubicBezTo>
                  <a:cubicBezTo>
                    <a:pt x="26688" y="18670"/>
                    <a:pt x="26664" y="18695"/>
                    <a:pt x="26598" y="18687"/>
                  </a:cubicBezTo>
                  <a:cubicBezTo>
                    <a:pt x="26541" y="18679"/>
                    <a:pt x="26500" y="18695"/>
                    <a:pt x="26532" y="18638"/>
                  </a:cubicBezTo>
                  <a:cubicBezTo>
                    <a:pt x="26557" y="18588"/>
                    <a:pt x="26573" y="18506"/>
                    <a:pt x="26639" y="18523"/>
                  </a:cubicBezTo>
                  <a:cubicBezTo>
                    <a:pt x="26713" y="18531"/>
                    <a:pt x="26844" y="18564"/>
                    <a:pt x="26844" y="18506"/>
                  </a:cubicBezTo>
                  <a:cubicBezTo>
                    <a:pt x="26844" y="18441"/>
                    <a:pt x="26697" y="18432"/>
                    <a:pt x="26680" y="18424"/>
                  </a:cubicBezTo>
                  <a:cubicBezTo>
                    <a:pt x="26672" y="18416"/>
                    <a:pt x="26623" y="18350"/>
                    <a:pt x="26639" y="18268"/>
                  </a:cubicBezTo>
                  <a:cubicBezTo>
                    <a:pt x="26655" y="18186"/>
                    <a:pt x="26680" y="18129"/>
                    <a:pt x="26639" y="18063"/>
                  </a:cubicBezTo>
                  <a:cubicBezTo>
                    <a:pt x="26590" y="17997"/>
                    <a:pt x="26434" y="17907"/>
                    <a:pt x="26450" y="17842"/>
                  </a:cubicBezTo>
                  <a:cubicBezTo>
                    <a:pt x="26475" y="17776"/>
                    <a:pt x="26590" y="17677"/>
                    <a:pt x="26508" y="17669"/>
                  </a:cubicBezTo>
                  <a:cubicBezTo>
                    <a:pt x="26434" y="17653"/>
                    <a:pt x="26294" y="17776"/>
                    <a:pt x="26204" y="17801"/>
                  </a:cubicBezTo>
                  <a:cubicBezTo>
                    <a:pt x="26122" y="17817"/>
                    <a:pt x="25958" y="17858"/>
                    <a:pt x="25933" y="17891"/>
                  </a:cubicBezTo>
                  <a:cubicBezTo>
                    <a:pt x="25909" y="17915"/>
                    <a:pt x="25868" y="17932"/>
                    <a:pt x="25892" y="17965"/>
                  </a:cubicBezTo>
                  <a:cubicBezTo>
                    <a:pt x="25917" y="17989"/>
                    <a:pt x="25958" y="17997"/>
                    <a:pt x="25933" y="18022"/>
                  </a:cubicBezTo>
                  <a:cubicBezTo>
                    <a:pt x="25917" y="18055"/>
                    <a:pt x="25802" y="18112"/>
                    <a:pt x="25794" y="18137"/>
                  </a:cubicBezTo>
                  <a:cubicBezTo>
                    <a:pt x="25794" y="18153"/>
                    <a:pt x="25859" y="18268"/>
                    <a:pt x="25818" y="18285"/>
                  </a:cubicBezTo>
                  <a:cubicBezTo>
                    <a:pt x="25769" y="18293"/>
                    <a:pt x="25597" y="18129"/>
                    <a:pt x="25646" y="18080"/>
                  </a:cubicBezTo>
                  <a:cubicBezTo>
                    <a:pt x="25695" y="18030"/>
                    <a:pt x="25794" y="18039"/>
                    <a:pt x="25802" y="17989"/>
                  </a:cubicBezTo>
                  <a:cubicBezTo>
                    <a:pt x="25810" y="17932"/>
                    <a:pt x="25835" y="17883"/>
                    <a:pt x="25835" y="17809"/>
                  </a:cubicBezTo>
                  <a:cubicBezTo>
                    <a:pt x="25835" y="17743"/>
                    <a:pt x="25827" y="17677"/>
                    <a:pt x="25876" y="17645"/>
                  </a:cubicBezTo>
                  <a:cubicBezTo>
                    <a:pt x="25925" y="17620"/>
                    <a:pt x="25974" y="17612"/>
                    <a:pt x="25950" y="17579"/>
                  </a:cubicBezTo>
                  <a:cubicBezTo>
                    <a:pt x="25933" y="17546"/>
                    <a:pt x="25704" y="17464"/>
                    <a:pt x="25679" y="17382"/>
                  </a:cubicBezTo>
                  <a:cubicBezTo>
                    <a:pt x="25654" y="17308"/>
                    <a:pt x="25449" y="17242"/>
                    <a:pt x="25466" y="17160"/>
                  </a:cubicBezTo>
                  <a:cubicBezTo>
                    <a:pt x="25482" y="17087"/>
                    <a:pt x="25613" y="16996"/>
                    <a:pt x="25539" y="16972"/>
                  </a:cubicBezTo>
                  <a:cubicBezTo>
                    <a:pt x="25474" y="16939"/>
                    <a:pt x="25301" y="16947"/>
                    <a:pt x="25269" y="16914"/>
                  </a:cubicBezTo>
                  <a:cubicBezTo>
                    <a:pt x="25236" y="16881"/>
                    <a:pt x="25162" y="16832"/>
                    <a:pt x="25203" y="16799"/>
                  </a:cubicBezTo>
                  <a:cubicBezTo>
                    <a:pt x="25236" y="16775"/>
                    <a:pt x="25318" y="16865"/>
                    <a:pt x="25318" y="16791"/>
                  </a:cubicBezTo>
                  <a:cubicBezTo>
                    <a:pt x="25310" y="16725"/>
                    <a:pt x="25260" y="16742"/>
                    <a:pt x="25244" y="16693"/>
                  </a:cubicBezTo>
                  <a:cubicBezTo>
                    <a:pt x="25236" y="16652"/>
                    <a:pt x="25186" y="16643"/>
                    <a:pt x="25104" y="16635"/>
                  </a:cubicBezTo>
                  <a:cubicBezTo>
                    <a:pt x="25014" y="16635"/>
                    <a:pt x="24948" y="16586"/>
                    <a:pt x="24883" y="16578"/>
                  </a:cubicBezTo>
                  <a:cubicBezTo>
                    <a:pt x="24817" y="16570"/>
                    <a:pt x="24710" y="16594"/>
                    <a:pt x="24710" y="16545"/>
                  </a:cubicBezTo>
                  <a:cubicBezTo>
                    <a:pt x="24702" y="16496"/>
                    <a:pt x="24801" y="16504"/>
                    <a:pt x="24891" y="16471"/>
                  </a:cubicBezTo>
                  <a:cubicBezTo>
                    <a:pt x="24990" y="16446"/>
                    <a:pt x="25137" y="16422"/>
                    <a:pt x="25096" y="16389"/>
                  </a:cubicBezTo>
                  <a:cubicBezTo>
                    <a:pt x="25055" y="16356"/>
                    <a:pt x="24940" y="16397"/>
                    <a:pt x="24875" y="16397"/>
                  </a:cubicBezTo>
                  <a:cubicBezTo>
                    <a:pt x="24809" y="16397"/>
                    <a:pt x="24776" y="16389"/>
                    <a:pt x="24776" y="16348"/>
                  </a:cubicBezTo>
                  <a:cubicBezTo>
                    <a:pt x="24776" y="16315"/>
                    <a:pt x="24743" y="16291"/>
                    <a:pt x="24801" y="16233"/>
                  </a:cubicBezTo>
                  <a:cubicBezTo>
                    <a:pt x="24858" y="16184"/>
                    <a:pt x="24883" y="16167"/>
                    <a:pt x="24875" y="16126"/>
                  </a:cubicBezTo>
                  <a:cubicBezTo>
                    <a:pt x="24875" y="16085"/>
                    <a:pt x="24809" y="16069"/>
                    <a:pt x="24776" y="16036"/>
                  </a:cubicBezTo>
                  <a:cubicBezTo>
                    <a:pt x="24743" y="16003"/>
                    <a:pt x="24719" y="15970"/>
                    <a:pt x="24735" y="15929"/>
                  </a:cubicBezTo>
                  <a:cubicBezTo>
                    <a:pt x="24743" y="15897"/>
                    <a:pt x="24719" y="15888"/>
                    <a:pt x="24776" y="15880"/>
                  </a:cubicBezTo>
                  <a:cubicBezTo>
                    <a:pt x="24842" y="15880"/>
                    <a:pt x="24965" y="15913"/>
                    <a:pt x="24957" y="15864"/>
                  </a:cubicBezTo>
                  <a:cubicBezTo>
                    <a:pt x="24948" y="15815"/>
                    <a:pt x="24924" y="15823"/>
                    <a:pt x="24801" y="15815"/>
                  </a:cubicBezTo>
                  <a:cubicBezTo>
                    <a:pt x="24686" y="15798"/>
                    <a:pt x="24653" y="15823"/>
                    <a:pt x="24628" y="15864"/>
                  </a:cubicBezTo>
                  <a:cubicBezTo>
                    <a:pt x="24604" y="15905"/>
                    <a:pt x="24579" y="15979"/>
                    <a:pt x="24555" y="15921"/>
                  </a:cubicBezTo>
                  <a:cubicBezTo>
                    <a:pt x="24530" y="15864"/>
                    <a:pt x="24456" y="15839"/>
                    <a:pt x="24489" y="15806"/>
                  </a:cubicBezTo>
                  <a:cubicBezTo>
                    <a:pt x="24530" y="15773"/>
                    <a:pt x="24587" y="15806"/>
                    <a:pt x="24604" y="15757"/>
                  </a:cubicBezTo>
                  <a:cubicBezTo>
                    <a:pt x="24612" y="15716"/>
                    <a:pt x="24555" y="15716"/>
                    <a:pt x="24587" y="15675"/>
                  </a:cubicBezTo>
                  <a:cubicBezTo>
                    <a:pt x="24620" y="15634"/>
                    <a:pt x="24678" y="15560"/>
                    <a:pt x="24612" y="15552"/>
                  </a:cubicBezTo>
                  <a:cubicBezTo>
                    <a:pt x="24555" y="15535"/>
                    <a:pt x="24563" y="15609"/>
                    <a:pt x="24489" y="15626"/>
                  </a:cubicBezTo>
                  <a:cubicBezTo>
                    <a:pt x="24423" y="15642"/>
                    <a:pt x="24358" y="15700"/>
                    <a:pt x="24366" y="15626"/>
                  </a:cubicBezTo>
                  <a:cubicBezTo>
                    <a:pt x="24366" y="15560"/>
                    <a:pt x="24423" y="15527"/>
                    <a:pt x="24415" y="15462"/>
                  </a:cubicBezTo>
                  <a:cubicBezTo>
                    <a:pt x="24407" y="15388"/>
                    <a:pt x="24341" y="15396"/>
                    <a:pt x="24407" y="15339"/>
                  </a:cubicBezTo>
                  <a:cubicBezTo>
                    <a:pt x="24472" y="15273"/>
                    <a:pt x="24514" y="15273"/>
                    <a:pt x="24505" y="15215"/>
                  </a:cubicBezTo>
                  <a:cubicBezTo>
                    <a:pt x="24505" y="15166"/>
                    <a:pt x="24448" y="15174"/>
                    <a:pt x="24382" y="15199"/>
                  </a:cubicBezTo>
                  <a:cubicBezTo>
                    <a:pt x="24325" y="15215"/>
                    <a:pt x="24308" y="15256"/>
                    <a:pt x="24308" y="15306"/>
                  </a:cubicBezTo>
                  <a:cubicBezTo>
                    <a:pt x="24300" y="15363"/>
                    <a:pt x="24284" y="15445"/>
                    <a:pt x="24259" y="15470"/>
                  </a:cubicBezTo>
                  <a:cubicBezTo>
                    <a:pt x="24226" y="15486"/>
                    <a:pt x="24243" y="15527"/>
                    <a:pt x="24144" y="15478"/>
                  </a:cubicBezTo>
                  <a:cubicBezTo>
                    <a:pt x="24038" y="15429"/>
                    <a:pt x="23964" y="15355"/>
                    <a:pt x="23914" y="15330"/>
                  </a:cubicBezTo>
                  <a:cubicBezTo>
                    <a:pt x="23865" y="15306"/>
                    <a:pt x="23808" y="15380"/>
                    <a:pt x="23791" y="15281"/>
                  </a:cubicBezTo>
                  <a:cubicBezTo>
                    <a:pt x="23783" y="15183"/>
                    <a:pt x="23742" y="15109"/>
                    <a:pt x="23717" y="15060"/>
                  </a:cubicBezTo>
                  <a:cubicBezTo>
                    <a:pt x="23701" y="15018"/>
                    <a:pt x="23750" y="14961"/>
                    <a:pt x="23734" y="14928"/>
                  </a:cubicBezTo>
                  <a:cubicBezTo>
                    <a:pt x="23726" y="14895"/>
                    <a:pt x="23660" y="14895"/>
                    <a:pt x="23627" y="14887"/>
                  </a:cubicBezTo>
                  <a:cubicBezTo>
                    <a:pt x="23603" y="14879"/>
                    <a:pt x="23553" y="14863"/>
                    <a:pt x="23529" y="14789"/>
                  </a:cubicBezTo>
                  <a:cubicBezTo>
                    <a:pt x="23512" y="14715"/>
                    <a:pt x="23455" y="14551"/>
                    <a:pt x="23447" y="14485"/>
                  </a:cubicBezTo>
                  <a:cubicBezTo>
                    <a:pt x="23430" y="14419"/>
                    <a:pt x="23422" y="14370"/>
                    <a:pt x="23422" y="14313"/>
                  </a:cubicBezTo>
                  <a:cubicBezTo>
                    <a:pt x="23422" y="14247"/>
                    <a:pt x="23447" y="14165"/>
                    <a:pt x="23397" y="14181"/>
                  </a:cubicBezTo>
                  <a:cubicBezTo>
                    <a:pt x="23348" y="14198"/>
                    <a:pt x="23414" y="14346"/>
                    <a:pt x="23315" y="14337"/>
                  </a:cubicBezTo>
                  <a:cubicBezTo>
                    <a:pt x="23217" y="14337"/>
                    <a:pt x="23184" y="14321"/>
                    <a:pt x="23192" y="14354"/>
                  </a:cubicBezTo>
                  <a:cubicBezTo>
                    <a:pt x="23200" y="14387"/>
                    <a:pt x="23274" y="14395"/>
                    <a:pt x="23266" y="14419"/>
                  </a:cubicBezTo>
                  <a:cubicBezTo>
                    <a:pt x="23258" y="14444"/>
                    <a:pt x="23192" y="14452"/>
                    <a:pt x="23217" y="14477"/>
                  </a:cubicBezTo>
                  <a:cubicBezTo>
                    <a:pt x="23233" y="14510"/>
                    <a:pt x="23315" y="14534"/>
                    <a:pt x="23340" y="14584"/>
                  </a:cubicBezTo>
                  <a:cubicBezTo>
                    <a:pt x="23365" y="14625"/>
                    <a:pt x="23340" y="14715"/>
                    <a:pt x="23356" y="14756"/>
                  </a:cubicBezTo>
                  <a:cubicBezTo>
                    <a:pt x="23373" y="14789"/>
                    <a:pt x="23521" y="15002"/>
                    <a:pt x="23512" y="15051"/>
                  </a:cubicBezTo>
                  <a:cubicBezTo>
                    <a:pt x="23504" y="15101"/>
                    <a:pt x="23438" y="15035"/>
                    <a:pt x="23463" y="15125"/>
                  </a:cubicBezTo>
                  <a:cubicBezTo>
                    <a:pt x="23479" y="15207"/>
                    <a:pt x="23488" y="15215"/>
                    <a:pt x="23512" y="15273"/>
                  </a:cubicBezTo>
                  <a:cubicBezTo>
                    <a:pt x="23537" y="15330"/>
                    <a:pt x="23562" y="15412"/>
                    <a:pt x="23545" y="15429"/>
                  </a:cubicBezTo>
                  <a:cubicBezTo>
                    <a:pt x="23529" y="15437"/>
                    <a:pt x="23455" y="15445"/>
                    <a:pt x="23430" y="15429"/>
                  </a:cubicBezTo>
                  <a:cubicBezTo>
                    <a:pt x="23397" y="15404"/>
                    <a:pt x="23373" y="15314"/>
                    <a:pt x="23348" y="15265"/>
                  </a:cubicBezTo>
                  <a:cubicBezTo>
                    <a:pt x="23324" y="15224"/>
                    <a:pt x="23291" y="15191"/>
                    <a:pt x="23266" y="15207"/>
                  </a:cubicBezTo>
                  <a:cubicBezTo>
                    <a:pt x="23241" y="15232"/>
                    <a:pt x="23299" y="15314"/>
                    <a:pt x="23241" y="15330"/>
                  </a:cubicBezTo>
                  <a:cubicBezTo>
                    <a:pt x="23192" y="15339"/>
                    <a:pt x="23036" y="15363"/>
                    <a:pt x="23028" y="15314"/>
                  </a:cubicBezTo>
                  <a:cubicBezTo>
                    <a:pt x="23020" y="15256"/>
                    <a:pt x="23102" y="15199"/>
                    <a:pt x="23069" y="15133"/>
                  </a:cubicBezTo>
                  <a:cubicBezTo>
                    <a:pt x="23045" y="15068"/>
                    <a:pt x="22921" y="14936"/>
                    <a:pt x="22954" y="14904"/>
                  </a:cubicBezTo>
                  <a:cubicBezTo>
                    <a:pt x="22987" y="14879"/>
                    <a:pt x="23159" y="14797"/>
                    <a:pt x="23094" y="14780"/>
                  </a:cubicBezTo>
                  <a:cubicBezTo>
                    <a:pt x="23036" y="14772"/>
                    <a:pt x="22954" y="14830"/>
                    <a:pt x="22921" y="14780"/>
                  </a:cubicBezTo>
                  <a:cubicBezTo>
                    <a:pt x="22889" y="14731"/>
                    <a:pt x="22815" y="14575"/>
                    <a:pt x="22807" y="14608"/>
                  </a:cubicBezTo>
                  <a:cubicBezTo>
                    <a:pt x="22790" y="14641"/>
                    <a:pt x="22864" y="14830"/>
                    <a:pt x="22823" y="14846"/>
                  </a:cubicBezTo>
                  <a:cubicBezTo>
                    <a:pt x="22782" y="14863"/>
                    <a:pt x="22634" y="14838"/>
                    <a:pt x="22618" y="14830"/>
                  </a:cubicBezTo>
                  <a:cubicBezTo>
                    <a:pt x="22601" y="14822"/>
                    <a:pt x="22618" y="14739"/>
                    <a:pt x="22569" y="14707"/>
                  </a:cubicBezTo>
                  <a:cubicBezTo>
                    <a:pt x="22519" y="14666"/>
                    <a:pt x="22519" y="14715"/>
                    <a:pt x="22478" y="14731"/>
                  </a:cubicBezTo>
                  <a:cubicBezTo>
                    <a:pt x="22445" y="14739"/>
                    <a:pt x="22503" y="14674"/>
                    <a:pt x="22413" y="14666"/>
                  </a:cubicBezTo>
                  <a:cubicBezTo>
                    <a:pt x="22314" y="14657"/>
                    <a:pt x="22372" y="14698"/>
                    <a:pt x="22281" y="14682"/>
                  </a:cubicBezTo>
                  <a:cubicBezTo>
                    <a:pt x="22191" y="14666"/>
                    <a:pt x="22158" y="14657"/>
                    <a:pt x="22175" y="14698"/>
                  </a:cubicBezTo>
                  <a:cubicBezTo>
                    <a:pt x="22191" y="14731"/>
                    <a:pt x="22265" y="14731"/>
                    <a:pt x="22175" y="14797"/>
                  </a:cubicBezTo>
                  <a:cubicBezTo>
                    <a:pt x="22084" y="14871"/>
                    <a:pt x="22043" y="14912"/>
                    <a:pt x="22093" y="14912"/>
                  </a:cubicBezTo>
                  <a:cubicBezTo>
                    <a:pt x="22142" y="14912"/>
                    <a:pt x="22240" y="14854"/>
                    <a:pt x="22314" y="14846"/>
                  </a:cubicBezTo>
                  <a:cubicBezTo>
                    <a:pt x="22380" y="14846"/>
                    <a:pt x="22404" y="14854"/>
                    <a:pt x="22470" y="14887"/>
                  </a:cubicBezTo>
                  <a:cubicBezTo>
                    <a:pt x="22528" y="14920"/>
                    <a:pt x="22626" y="14953"/>
                    <a:pt x="22601" y="14994"/>
                  </a:cubicBezTo>
                  <a:cubicBezTo>
                    <a:pt x="22577" y="15027"/>
                    <a:pt x="22503" y="15109"/>
                    <a:pt x="22544" y="15125"/>
                  </a:cubicBezTo>
                  <a:cubicBezTo>
                    <a:pt x="22585" y="15142"/>
                    <a:pt x="22667" y="15068"/>
                    <a:pt x="22724" y="15076"/>
                  </a:cubicBezTo>
                  <a:cubicBezTo>
                    <a:pt x="22774" y="15084"/>
                    <a:pt x="22848" y="15174"/>
                    <a:pt x="22856" y="15199"/>
                  </a:cubicBezTo>
                  <a:cubicBezTo>
                    <a:pt x="22872" y="15232"/>
                    <a:pt x="22872" y="15371"/>
                    <a:pt x="22848" y="15380"/>
                  </a:cubicBezTo>
                  <a:cubicBezTo>
                    <a:pt x="22823" y="15388"/>
                    <a:pt x="22708" y="15297"/>
                    <a:pt x="22634" y="15281"/>
                  </a:cubicBezTo>
                  <a:cubicBezTo>
                    <a:pt x="22552" y="15265"/>
                    <a:pt x="22519" y="15297"/>
                    <a:pt x="22536" y="15314"/>
                  </a:cubicBezTo>
                  <a:cubicBezTo>
                    <a:pt x="22552" y="15339"/>
                    <a:pt x="22634" y="15363"/>
                    <a:pt x="22601" y="15388"/>
                  </a:cubicBezTo>
                  <a:cubicBezTo>
                    <a:pt x="22577" y="15412"/>
                    <a:pt x="22454" y="15380"/>
                    <a:pt x="22437" y="15396"/>
                  </a:cubicBezTo>
                  <a:cubicBezTo>
                    <a:pt x="22413" y="15412"/>
                    <a:pt x="22495" y="15535"/>
                    <a:pt x="22413" y="15519"/>
                  </a:cubicBezTo>
                  <a:cubicBezTo>
                    <a:pt x="22339" y="15494"/>
                    <a:pt x="22248" y="15388"/>
                    <a:pt x="22191" y="15314"/>
                  </a:cubicBezTo>
                  <a:cubicBezTo>
                    <a:pt x="22125" y="15240"/>
                    <a:pt x="21920" y="15183"/>
                    <a:pt x="21805" y="15117"/>
                  </a:cubicBezTo>
                  <a:cubicBezTo>
                    <a:pt x="21682" y="15043"/>
                    <a:pt x="21641" y="14986"/>
                    <a:pt x="21543" y="14895"/>
                  </a:cubicBezTo>
                  <a:cubicBezTo>
                    <a:pt x="21452" y="14805"/>
                    <a:pt x="21223" y="14657"/>
                    <a:pt x="21149" y="14641"/>
                  </a:cubicBezTo>
                  <a:cubicBezTo>
                    <a:pt x="21075" y="14625"/>
                    <a:pt x="21198" y="14526"/>
                    <a:pt x="21173" y="14493"/>
                  </a:cubicBezTo>
                  <a:cubicBezTo>
                    <a:pt x="21141" y="14452"/>
                    <a:pt x="21157" y="14559"/>
                    <a:pt x="20985" y="14510"/>
                  </a:cubicBezTo>
                  <a:cubicBezTo>
                    <a:pt x="20812" y="14460"/>
                    <a:pt x="20763" y="14403"/>
                    <a:pt x="20624" y="14337"/>
                  </a:cubicBezTo>
                  <a:cubicBezTo>
                    <a:pt x="20484" y="14280"/>
                    <a:pt x="20205" y="14181"/>
                    <a:pt x="20172" y="14132"/>
                  </a:cubicBezTo>
                  <a:cubicBezTo>
                    <a:pt x="20139" y="14091"/>
                    <a:pt x="20312" y="14108"/>
                    <a:pt x="20353" y="14058"/>
                  </a:cubicBezTo>
                  <a:cubicBezTo>
                    <a:pt x="20394" y="14009"/>
                    <a:pt x="20427" y="14009"/>
                    <a:pt x="20418" y="13952"/>
                  </a:cubicBezTo>
                  <a:cubicBezTo>
                    <a:pt x="20410" y="13894"/>
                    <a:pt x="20320" y="13787"/>
                    <a:pt x="20361" y="13763"/>
                  </a:cubicBezTo>
                  <a:cubicBezTo>
                    <a:pt x="20402" y="13730"/>
                    <a:pt x="20435" y="13714"/>
                    <a:pt x="20476" y="13755"/>
                  </a:cubicBezTo>
                  <a:cubicBezTo>
                    <a:pt x="20517" y="13796"/>
                    <a:pt x="20558" y="13878"/>
                    <a:pt x="20541" y="13943"/>
                  </a:cubicBezTo>
                  <a:cubicBezTo>
                    <a:pt x="20533" y="14009"/>
                    <a:pt x="20509" y="14124"/>
                    <a:pt x="20550" y="14091"/>
                  </a:cubicBezTo>
                  <a:cubicBezTo>
                    <a:pt x="20591" y="14058"/>
                    <a:pt x="20607" y="13911"/>
                    <a:pt x="20632" y="13878"/>
                  </a:cubicBezTo>
                  <a:cubicBezTo>
                    <a:pt x="20665" y="13837"/>
                    <a:pt x="20730" y="13870"/>
                    <a:pt x="20763" y="13828"/>
                  </a:cubicBezTo>
                  <a:cubicBezTo>
                    <a:pt x="20788" y="13779"/>
                    <a:pt x="20681" y="13755"/>
                    <a:pt x="20624" y="13714"/>
                  </a:cubicBezTo>
                  <a:cubicBezTo>
                    <a:pt x="20566" y="13673"/>
                    <a:pt x="20484" y="13632"/>
                    <a:pt x="20435" y="13582"/>
                  </a:cubicBezTo>
                  <a:cubicBezTo>
                    <a:pt x="20377" y="13541"/>
                    <a:pt x="20254" y="13714"/>
                    <a:pt x="20213" y="13746"/>
                  </a:cubicBezTo>
                  <a:cubicBezTo>
                    <a:pt x="20172" y="13779"/>
                    <a:pt x="20115" y="13837"/>
                    <a:pt x="20049" y="13837"/>
                  </a:cubicBezTo>
                  <a:cubicBezTo>
                    <a:pt x="19983" y="13837"/>
                    <a:pt x="19852" y="13902"/>
                    <a:pt x="19803" y="13927"/>
                  </a:cubicBezTo>
                  <a:cubicBezTo>
                    <a:pt x="19745" y="13960"/>
                    <a:pt x="19614" y="13911"/>
                    <a:pt x="19507" y="13861"/>
                  </a:cubicBezTo>
                  <a:cubicBezTo>
                    <a:pt x="19393" y="13812"/>
                    <a:pt x="19228" y="13796"/>
                    <a:pt x="19155" y="13779"/>
                  </a:cubicBezTo>
                  <a:cubicBezTo>
                    <a:pt x="19072" y="13755"/>
                    <a:pt x="18974" y="13763"/>
                    <a:pt x="19023" y="13722"/>
                  </a:cubicBezTo>
                  <a:cubicBezTo>
                    <a:pt x="19072" y="13673"/>
                    <a:pt x="19163" y="13697"/>
                    <a:pt x="19146" y="13632"/>
                  </a:cubicBezTo>
                  <a:cubicBezTo>
                    <a:pt x="19130" y="13566"/>
                    <a:pt x="19089" y="13418"/>
                    <a:pt x="19023" y="13426"/>
                  </a:cubicBezTo>
                  <a:cubicBezTo>
                    <a:pt x="18958" y="13435"/>
                    <a:pt x="18908" y="13500"/>
                    <a:pt x="18933" y="13525"/>
                  </a:cubicBezTo>
                  <a:cubicBezTo>
                    <a:pt x="18958" y="13549"/>
                    <a:pt x="19072" y="13558"/>
                    <a:pt x="19023" y="13591"/>
                  </a:cubicBezTo>
                  <a:cubicBezTo>
                    <a:pt x="18966" y="13623"/>
                    <a:pt x="18908" y="13714"/>
                    <a:pt x="18810" y="13673"/>
                  </a:cubicBezTo>
                  <a:cubicBezTo>
                    <a:pt x="18711" y="13623"/>
                    <a:pt x="18375" y="13517"/>
                    <a:pt x="18293" y="13517"/>
                  </a:cubicBezTo>
                  <a:cubicBezTo>
                    <a:pt x="18211" y="13517"/>
                    <a:pt x="17907" y="13508"/>
                    <a:pt x="17751" y="13525"/>
                  </a:cubicBezTo>
                  <a:cubicBezTo>
                    <a:pt x="17595" y="13541"/>
                    <a:pt x="17054" y="13673"/>
                    <a:pt x="17045" y="13599"/>
                  </a:cubicBezTo>
                  <a:cubicBezTo>
                    <a:pt x="17029" y="13525"/>
                    <a:pt x="17086" y="13549"/>
                    <a:pt x="17054" y="13508"/>
                  </a:cubicBezTo>
                  <a:cubicBezTo>
                    <a:pt x="17021" y="13467"/>
                    <a:pt x="16955" y="13443"/>
                    <a:pt x="16824" y="13418"/>
                  </a:cubicBezTo>
                  <a:cubicBezTo>
                    <a:pt x="16701" y="13385"/>
                    <a:pt x="16463" y="13336"/>
                    <a:pt x="16487" y="13287"/>
                  </a:cubicBezTo>
                  <a:cubicBezTo>
                    <a:pt x="16512" y="13238"/>
                    <a:pt x="16512" y="13098"/>
                    <a:pt x="16586" y="13032"/>
                  </a:cubicBezTo>
                  <a:cubicBezTo>
                    <a:pt x="16668" y="12967"/>
                    <a:pt x="16807" y="12852"/>
                    <a:pt x="16750" y="12819"/>
                  </a:cubicBezTo>
                  <a:cubicBezTo>
                    <a:pt x="16684" y="12794"/>
                    <a:pt x="16569" y="12942"/>
                    <a:pt x="16496" y="12967"/>
                  </a:cubicBezTo>
                  <a:cubicBezTo>
                    <a:pt x="16430" y="13000"/>
                    <a:pt x="16356" y="13172"/>
                    <a:pt x="16274" y="13147"/>
                  </a:cubicBezTo>
                  <a:cubicBezTo>
                    <a:pt x="16184" y="13131"/>
                    <a:pt x="15979" y="13123"/>
                    <a:pt x="15880" y="13123"/>
                  </a:cubicBezTo>
                  <a:cubicBezTo>
                    <a:pt x="15782" y="13131"/>
                    <a:pt x="15724" y="13188"/>
                    <a:pt x="15741" y="13123"/>
                  </a:cubicBezTo>
                  <a:cubicBezTo>
                    <a:pt x="15765" y="13057"/>
                    <a:pt x="15888" y="13016"/>
                    <a:pt x="15921" y="12967"/>
                  </a:cubicBezTo>
                  <a:cubicBezTo>
                    <a:pt x="15954" y="12909"/>
                    <a:pt x="16036" y="12885"/>
                    <a:pt x="15970" y="12877"/>
                  </a:cubicBezTo>
                  <a:cubicBezTo>
                    <a:pt x="15905" y="12860"/>
                    <a:pt x="15806" y="12901"/>
                    <a:pt x="15716" y="12909"/>
                  </a:cubicBezTo>
                  <a:cubicBezTo>
                    <a:pt x="15626" y="12918"/>
                    <a:pt x="15494" y="12975"/>
                    <a:pt x="15544" y="12918"/>
                  </a:cubicBezTo>
                  <a:cubicBezTo>
                    <a:pt x="15593" y="12852"/>
                    <a:pt x="15757" y="12762"/>
                    <a:pt x="15708" y="12745"/>
                  </a:cubicBezTo>
                  <a:cubicBezTo>
                    <a:pt x="15658" y="12729"/>
                    <a:pt x="15601" y="12762"/>
                    <a:pt x="15535" y="12786"/>
                  </a:cubicBezTo>
                  <a:cubicBezTo>
                    <a:pt x="15470" y="12811"/>
                    <a:pt x="15338" y="12893"/>
                    <a:pt x="15297" y="12860"/>
                  </a:cubicBezTo>
                  <a:cubicBezTo>
                    <a:pt x="15256" y="12819"/>
                    <a:pt x="15322" y="12786"/>
                    <a:pt x="15396" y="12753"/>
                  </a:cubicBezTo>
                  <a:cubicBezTo>
                    <a:pt x="15470" y="12712"/>
                    <a:pt x="15593" y="12663"/>
                    <a:pt x="15552" y="12639"/>
                  </a:cubicBezTo>
                  <a:cubicBezTo>
                    <a:pt x="15519" y="12606"/>
                    <a:pt x="15306" y="12712"/>
                    <a:pt x="15281" y="12663"/>
                  </a:cubicBezTo>
                  <a:cubicBezTo>
                    <a:pt x="15248" y="12614"/>
                    <a:pt x="15256" y="12581"/>
                    <a:pt x="15297" y="12540"/>
                  </a:cubicBezTo>
                  <a:cubicBezTo>
                    <a:pt x="15338" y="12499"/>
                    <a:pt x="15338" y="12483"/>
                    <a:pt x="15388" y="12458"/>
                  </a:cubicBezTo>
                  <a:cubicBezTo>
                    <a:pt x="15445" y="12425"/>
                    <a:pt x="15544" y="12409"/>
                    <a:pt x="15527" y="12376"/>
                  </a:cubicBezTo>
                  <a:cubicBezTo>
                    <a:pt x="15511" y="12351"/>
                    <a:pt x="15338" y="12343"/>
                    <a:pt x="15281" y="12360"/>
                  </a:cubicBezTo>
                  <a:cubicBezTo>
                    <a:pt x="15232" y="12376"/>
                    <a:pt x="15191" y="12466"/>
                    <a:pt x="15141" y="12499"/>
                  </a:cubicBezTo>
                  <a:cubicBezTo>
                    <a:pt x="15084" y="12532"/>
                    <a:pt x="15002" y="12515"/>
                    <a:pt x="14903" y="12507"/>
                  </a:cubicBezTo>
                  <a:cubicBezTo>
                    <a:pt x="14805" y="12499"/>
                    <a:pt x="14805" y="12556"/>
                    <a:pt x="14772" y="12565"/>
                  </a:cubicBezTo>
                  <a:cubicBezTo>
                    <a:pt x="14739" y="12573"/>
                    <a:pt x="14731" y="12507"/>
                    <a:pt x="14698" y="12491"/>
                  </a:cubicBezTo>
                  <a:cubicBezTo>
                    <a:pt x="14665" y="12474"/>
                    <a:pt x="14633" y="12515"/>
                    <a:pt x="14624" y="12458"/>
                  </a:cubicBezTo>
                  <a:cubicBezTo>
                    <a:pt x="14608" y="12401"/>
                    <a:pt x="14665" y="12310"/>
                    <a:pt x="14616" y="12327"/>
                  </a:cubicBezTo>
                  <a:cubicBezTo>
                    <a:pt x="14567" y="12343"/>
                    <a:pt x="14510" y="12458"/>
                    <a:pt x="14518" y="12499"/>
                  </a:cubicBezTo>
                  <a:cubicBezTo>
                    <a:pt x="14526" y="12532"/>
                    <a:pt x="14575" y="12581"/>
                    <a:pt x="14518" y="12581"/>
                  </a:cubicBezTo>
                  <a:cubicBezTo>
                    <a:pt x="14452" y="12581"/>
                    <a:pt x="14419" y="12589"/>
                    <a:pt x="14386" y="12622"/>
                  </a:cubicBezTo>
                  <a:cubicBezTo>
                    <a:pt x="14354" y="12663"/>
                    <a:pt x="14280" y="12630"/>
                    <a:pt x="14288" y="12581"/>
                  </a:cubicBezTo>
                  <a:cubicBezTo>
                    <a:pt x="14296" y="12540"/>
                    <a:pt x="14362" y="12458"/>
                    <a:pt x="14403" y="12384"/>
                  </a:cubicBezTo>
                  <a:cubicBezTo>
                    <a:pt x="14436" y="12318"/>
                    <a:pt x="14526" y="12228"/>
                    <a:pt x="14477" y="12212"/>
                  </a:cubicBezTo>
                  <a:cubicBezTo>
                    <a:pt x="14419" y="12187"/>
                    <a:pt x="14386" y="12327"/>
                    <a:pt x="14272" y="12343"/>
                  </a:cubicBezTo>
                  <a:cubicBezTo>
                    <a:pt x="14157" y="12368"/>
                    <a:pt x="13968" y="12376"/>
                    <a:pt x="13960" y="12425"/>
                  </a:cubicBezTo>
                  <a:cubicBezTo>
                    <a:pt x="13951" y="12466"/>
                    <a:pt x="13927" y="12483"/>
                    <a:pt x="13984" y="12532"/>
                  </a:cubicBezTo>
                  <a:cubicBezTo>
                    <a:pt x="14034" y="12573"/>
                    <a:pt x="14091" y="12581"/>
                    <a:pt x="14075" y="12614"/>
                  </a:cubicBezTo>
                  <a:cubicBezTo>
                    <a:pt x="14066" y="12647"/>
                    <a:pt x="14009" y="12671"/>
                    <a:pt x="13935" y="12680"/>
                  </a:cubicBezTo>
                  <a:cubicBezTo>
                    <a:pt x="13853" y="12688"/>
                    <a:pt x="13746" y="12704"/>
                    <a:pt x="13763" y="12737"/>
                  </a:cubicBezTo>
                  <a:cubicBezTo>
                    <a:pt x="13779" y="12770"/>
                    <a:pt x="13853" y="12745"/>
                    <a:pt x="13861" y="12786"/>
                  </a:cubicBezTo>
                  <a:cubicBezTo>
                    <a:pt x="13861" y="12827"/>
                    <a:pt x="13746" y="12877"/>
                    <a:pt x="13771" y="12901"/>
                  </a:cubicBezTo>
                  <a:cubicBezTo>
                    <a:pt x="13796" y="12926"/>
                    <a:pt x="13894" y="12844"/>
                    <a:pt x="13935" y="12860"/>
                  </a:cubicBezTo>
                  <a:cubicBezTo>
                    <a:pt x="13968" y="12885"/>
                    <a:pt x="13919" y="12959"/>
                    <a:pt x="13894" y="12983"/>
                  </a:cubicBezTo>
                  <a:cubicBezTo>
                    <a:pt x="13878" y="13016"/>
                    <a:pt x="13746" y="13090"/>
                    <a:pt x="13796" y="13123"/>
                  </a:cubicBezTo>
                  <a:cubicBezTo>
                    <a:pt x="13845" y="13164"/>
                    <a:pt x="13951" y="13164"/>
                    <a:pt x="14017" y="13147"/>
                  </a:cubicBezTo>
                  <a:cubicBezTo>
                    <a:pt x="14083" y="13131"/>
                    <a:pt x="14116" y="13131"/>
                    <a:pt x="14157" y="13065"/>
                  </a:cubicBezTo>
                  <a:cubicBezTo>
                    <a:pt x="14206" y="13008"/>
                    <a:pt x="14263" y="12975"/>
                    <a:pt x="14280" y="12975"/>
                  </a:cubicBezTo>
                  <a:cubicBezTo>
                    <a:pt x="14304" y="12967"/>
                    <a:pt x="14296" y="13098"/>
                    <a:pt x="14288" y="13139"/>
                  </a:cubicBezTo>
                  <a:cubicBezTo>
                    <a:pt x="14288" y="13172"/>
                    <a:pt x="14034" y="13279"/>
                    <a:pt x="14001" y="13279"/>
                  </a:cubicBezTo>
                  <a:cubicBezTo>
                    <a:pt x="13968" y="13287"/>
                    <a:pt x="13951" y="13328"/>
                    <a:pt x="13976" y="13344"/>
                  </a:cubicBezTo>
                  <a:cubicBezTo>
                    <a:pt x="14009" y="13361"/>
                    <a:pt x="14132" y="13377"/>
                    <a:pt x="14132" y="13402"/>
                  </a:cubicBezTo>
                  <a:cubicBezTo>
                    <a:pt x="14132" y="13426"/>
                    <a:pt x="14017" y="13410"/>
                    <a:pt x="13993" y="13459"/>
                  </a:cubicBezTo>
                  <a:cubicBezTo>
                    <a:pt x="13960" y="13517"/>
                    <a:pt x="13976" y="13541"/>
                    <a:pt x="13951" y="13566"/>
                  </a:cubicBezTo>
                  <a:cubicBezTo>
                    <a:pt x="13927" y="13591"/>
                    <a:pt x="13804" y="13664"/>
                    <a:pt x="13763" y="13648"/>
                  </a:cubicBezTo>
                  <a:cubicBezTo>
                    <a:pt x="13722" y="13632"/>
                    <a:pt x="13517" y="13508"/>
                    <a:pt x="13484" y="13525"/>
                  </a:cubicBezTo>
                  <a:cubicBezTo>
                    <a:pt x="13451" y="13541"/>
                    <a:pt x="13426" y="13681"/>
                    <a:pt x="13377" y="13648"/>
                  </a:cubicBezTo>
                  <a:cubicBezTo>
                    <a:pt x="13328" y="13615"/>
                    <a:pt x="13295" y="13451"/>
                    <a:pt x="13270" y="13459"/>
                  </a:cubicBezTo>
                  <a:cubicBezTo>
                    <a:pt x="13237" y="13476"/>
                    <a:pt x="13237" y="13549"/>
                    <a:pt x="13229" y="13591"/>
                  </a:cubicBezTo>
                  <a:cubicBezTo>
                    <a:pt x="13229" y="13640"/>
                    <a:pt x="13172" y="13738"/>
                    <a:pt x="13131" y="13714"/>
                  </a:cubicBezTo>
                  <a:cubicBezTo>
                    <a:pt x="13082" y="13697"/>
                    <a:pt x="13123" y="13681"/>
                    <a:pt x="13057" y="13640"/>
                  </a:cubicBezTo>
                  <a:cubicBezTo>
                    <a:pt x="12999" y="13591"/>
                    <a:pt x="12999" y="13689"/>
                    <a:pt x="12983" y="13714"/>
                  </a:cubicBezTo>
                  <a:cubicBezTo>
                    <a:pt x="12967" y="13746"/>
                    <a:pt x="12909" y="13746"/>
                    <a:pt x="12909" y="13763"/>
                  </a:cubicBezTo>
                  <a:cubicBezTo>
                    <a:pt x="12909" y="13787"/>
                    <a:pt x="12958" y="13828"/>
                    <a:pt x="12934" y="13845"/>
                  </a:cubicBezTo>
                  <a:cubicBezTo>
                    <a:pt x="12909" y="13870"/>
                    <a:pt x="12803" y="13779"/>
                    <a:pt x="12786" y="13812"/>
                  </a:cubicBezTo>
                  <a:cubicBezTo>
                    <a:pt x="12778" y="13845"/>
                    <a:pt x="12803" y="13845"/>
                    <a:pt x="12794" y="13886"/>
                  </a:cubicBezTo>
                  <a:cubicBezTo>
                    <a:pt x="12778" y="13919"/>
                    <a:pt x="12729" y="13894"/>
                    <a:pt x="12729" y="13927"/>
                  </a:cubicBezTo>
                  <a:cubicBezTo>
                    <a:pt x="12720" y="13960"/>
                    <a:pt x="12745" y="13976"/>
                    <a:pt x="12712" y="14009"/>
                  </a:cubicBezTo>
                  <a:cubicBezTo>
                    <a:pt x="12671" y="14042"/>
                    <a:pt x="12614" y="14050"/>
                    <a:pt x="12614" y="14001"/>
                  </a:cubicBezTo>
                  <a:cubicBezTo>
                    <a:pt x="12614" y="13952"/>
                    <a:pt x="12622" y="13911"/>
                    <a:pt x="12581" y="13943"/>
                  </a:cubicBezTo>
                  <a:cubicBezTo>
                    <a:pt x="12548" y="13976"/>
                    <a:pt x="12548" y="14042"/>
                    <a:pt x="12507" y="14058"/>
                  </a:cubicBezTo>
                  <a:cubicBezTo>
                    <a:pt x="12466" y="14083"/>
                    <a:pt x="12474" y="14017"/>
                    <a:pt x="12433" y="14017"/>
                  </a:cubicBezTo>
                  <a:cubicBezTo>
                    <a:pt x="12392" y="14017"/>
                    <a:pt x="12359" y="14157"/>
                    <a:pt x="12318" y="14198"/>
                  </a:cubicBezTo>
                  <a:cubicBezTo>
                    <a:pt x="12277" y="14239"/>
                    <a:pt x="12203" y="14313"/>
                    <a:pt x="12138" y="14304"/>
                  </a:cubicBezTo>
                  <a:cubicBezTo>
                    <a:pt x="12072" y="14304"/>
                    <a:pt x="11949" y="14337"/>
                    <a:pt x="11875" y="14370"/>
                  </a:cubicBezTo>
                  <a:cubicBezTo>
                    <a:pt x="11801" y="14403"/>
                    <a:pt x="11629" y="14501"/>
                    <a:pt x="11588" y="14477"/>
                  </a:cubicBezTo>
                  <a:cubicBezTo>
                    <a:pt x="11555" y="14460"/>
                    <a:pt x="11473" y="14403"/>
                    <a:pt x="11481" y="14378"/>
                  </a:cubicBezTo>
                  <a:cubicBezTo>
                    <a:pt x="11498" y="14354"/>
                    <a:pt x="11563" y="14354"/>
                    <a:pt x="11563" y="14313"/>
                  </a:cubicBezTo>
                  <a:cubicBezTo>
                    <a:pt x="11555" y="14272"/>
                    <a:pt x="11539" y="14280"/>
                    <a:pt x="11555" y="14255"/>
                  </a:cubicBezTo>
                  <a:cubicBezTo>
                    <a:pt x="11572" y="14231"/>
                    <a:pt x="11588" y="14198"/>
                    <a:pt x="11654" y="14198"/>
                  </a:cubicBezTo>
                  <a:cubicBezTo>
                    <a:pt x="11719" y="14198"/>
                    <a:pt x="11768" y="14255"/>
                    <a:pt x="11834" y="14214"/>
                  </a:cubicBezTo>
                  <a:cubicBezTo>
                    <a:pt x="11892" y="14181"/>
                    <a:pt x="11851" y="14140"/>
                    <a:pt x="11867" y="14116"/>
                  </a:cubicBezTo>
                  <a:cubicBezTo>
                    <a:pt x="11892" y="14091"/>
                    <a:pt x="11924" y="14091"/>
                    <a:pt x="11957" y="14083"/>
                  </a:cubicBezTo>
                  <a:cubicBezTo>
                    <a:pt x="11990" y="14066"/>
                    <a:pt x="12023" y="14050"/>
                    <a:pt x="12031" y="13976"/>
                  </a:cubicBezTo>
                  <a:cubicBezTo>
                    <a:pt x="12048" y="13911"/>
                    <a:pt x="12130" y="13845"/>
                    <a:pt x="12089" y="13812"/>
                  </a:cubicBezTo>
                  <a:cubicBezTo>
                    <a:pt x="12048" y="13787"/>
                    <a:pt x="12015" y="13886"/>
                    <a:pt x="11933" y="13919"/>
                  </a:cubicBezTo>
                  <a:cubicBezTo>
                    <a:pt x="11851" y="13960"/>
                    <a:pt x="11859" y="14017"/>
                    <a:pt x="11785" y="13976"/>
                  </a:cubicBezTo>
                  <a:cubicBezTo>
                    <a:pt x="11711" y="13943"/>
                    <a:pt x="11711" y="13919"/>
                    <a:pt x="11645" y="13911"/>
                  </a:cubicBezTo>
                  <a:cubicBezTo>
                    <a:pt x="11572" y="13894"/>
                    <a:pt x="11506" y="13894"/>
                    <a:pt x="11522" y="13861"/>
                  </a:cubicBezTo>
                  <a:cubicBezTo>
                    <a:pt x="11539" y="13828"/>
                    <a:pt x="11654" y="13681"/>
                    <a:pt x="11703" y="13607"/>
                  </a:cubicBezTo>
                  <a:cubicBezTo>
                    <a:pt x="11752" y="13533"/>
                    <a:pt x="11810" y="13402"/>
                    <a:pt x="11851" y="13336"/>
                  </a:cubicBezTo>
                  <a:cubicBezTo>
                    <a:pt x="11892" y="13270"/>
                    <a:pt x="11949" y="13229"/>
                    <a:pt x="11949" y="13164"/>
                  </a:cubicBezTo>
                  <a:cubicBezTo>
                    <a:pt x="11949" y="13098"/>
                    <a:pt x="11990" y="13065"/>
                    <a:pt x="11949" y="13000"/>
                  </a:cubicBezTo>
                  <a:cubicBezTo>
                    <a:pt x="11916" y="12934"/>
                    <a:pt x="11801" y="12868"/>
                    <a:pt x="11875" y="12827"/>
                  </a:cubicBezTo>
                  <a:cubicBezTo>
                    <a:pt x="11949" y="12778"/>
                    <a:pt x="11982" y="12868"/>
                    <a:pt x="12080" y="12794"/>
                  </a:cubicBezTo>
                  <a:cubicBezTo>
                    <a:pt x="12179" y="12712"/>
                    <a:pt x="12171" y="12712"/>
                    <a:pt x="12286" y="12639"/>
                  </a:cubicBezTo>
                  <a:cubicBezTo>
                    <a:pt x="12392" y="12565"/>
                    <a:pt x="12433" y="12524"/>
                    <a:pt x="12482" y="12548"/>
                  </a:cubicBezTo>
                  <a:cubicBezTo>
                    <a:pt x="12524" y="12565"/>
                    <a:pt x="12712" y="12704"/>
                    <a:pt x="12803" y="12647"/>
                  </a:cubicBezTo>
                  <a:cubicBezTo>
                    <a:pt x="12885" y="12589"/>
                    <a:pt x="12893" y="12556"/>
                    <a:pt x="12967" y="12565"/>
                  </a:cubicBezTo>
                  <a:cubicBezTo>
                    <a:pt x="13032" y="12573"/>
                    <a:pt x="13205" y="12639"/>
                    <a:pt x="13295" y="12647"/>
                  </a:cubicBezTo>
                  <a:cubicBezTo>
                    <a:pt x="13377" y="12647"/>
                    <a:pt x="13484" y="12688"/>
                    <a:pt x="13451" y="12639"/>
                  </a:cubicBezTo>
                  <a:cubicBezTo>
                    <a:pt x="13418" y="12589"/>
                    <a:pt x="13147" y="12515"/>
                    <a:pt x="13090" y="12442"/>
                  </a:cubicBezTo>
                  <a:cubicBezTo>
                    <a:pt x="13024" y="12368"/>
                    <a:pt x="12942" y="12343"/>
                    <a:pt x="12991" y="12294"/>
                  </a:cubicBezTo>
                  <a:cubicBezTo>
                    <a:pt x="13041" y="12236"/>
                    <a:pt x="13032" y="12171"/>
                    <a:pt x="13090" y="12138"/>
                  </a:cubicBezTo>
                  <a:cubicBezTo>
                    <a:pt x="13147" y="12105"/>
                    <a:pt x="13254" y="12080"/>
                    <a:pt x="13311" y="12056"/>
                  </a:cubicBezTo>
                  <a:cubicBezTo>
                    <a:pt x="13369" y="12031"/>
                    <a:pt x="13426" y="12007"/>
                    <a:pt x="13410" y="11974"/>
                  </a:cubicBezTo>
                  <a:cubicBezTo>
                    <a:pt x="13393" y="11941"/>
                    <a:pt x="13123" y="11941"/>
                    <a:pt x="13057" y="11966"/>
                  </a:cubicBezTo>
                  <a:cubicBezTo>
                    <a:pt x="12999" y="11990"/>
                    <a:pt x="13008" y="12080"/>
                    <a:pt x="12926" y="12105"/>
                  </a:cubicBezTo>
                  <a:cubicBezTo>
                    <a:pt x="12844" y="12130"/>
                    <a:pt x="12893" y="12138"/>
                    <a:pt x="12712" y="12122"/>
                  </a:cubicBezTo>
                  <a:cubicBezTo>
                    <a:pt x="12540" y="12105"/>
                    <a:pt x="12441" y="12064"/>
                    <a:pt x="12409" y="12105"/>
                  </a:cubicBezTo>
                  <a:cubicBezTo>
                    <a:pt x="12384" y="12146"/>
                    <a:pt x="12286" y="12236"/>
                    <a:pt x="12195" y="12277"/>
                  </a:cubicBezTo>
                  <a:cubicBezTo>
                    <a:pt x="12105" y="12318"/>
                    <a:pt x="12154" y="12351"/>
                    <a:pt x="12048" y="12409"/>
                  </a:cubicBezTo>
                  <a:cubicBezTo>
                    <a:pt x="11941" y="12458"/>
                    <a:pt x="11645" y="12515"/>
                    <a:pt x="11621" y="12556"/>
                  </a:cubicBezTo>
                  <a:cubicBezTo>
                    <a:pt x="11596" y="12597"/>
                    <a:pt x="11588" y="12729"/>
                    <a:pt x="11530" y="12762"/>
                  </a:cubicBezTo>
                  <a:cubicBezTo>
                    <a:pt x="11473" y="12794"/>
                    <a:pt x="11317" y="12926"/>
                    <a:pt x="11260" y="12959"/>
                  </a:cubicBezTo>
                  <a:cubicBezTo>
                    <a:pt x="11194" y="12991"/>
                    <a:pt x="11153" y="13065"/>
                    <a:pt x="11161" y="13098"/>
                  </a:cubicBezTo>
                  <a:cubicBezTo>
                    <a:pt x="11161" y="13139"/>
                    <a:pt x="11243" y="13172"/>
                    <a:pt x="11161" y="13188"/>
                  </a:cubicBezTo>
                  <a:cubicBezTo>
                    <a:pt x="11071" y="13205"/>
                    <a:pt x="10890" y="13205"/>
                    <a:pt x="10751" y="13229"/>
                  </a:cubicBezTo>
                  <a:cubicBezTo>
                    <a:pt x="10620" y="13254"/>
                    <a:pt x="10521" y="13270"/>
                    <a:pt x="10554" y="13320"/>
                  </a:cubicBezTo>
                  <a:cubicBezTo>
                    <a:pt x="10587" y="13361"/>
                    <a:pt x="10751" y="13311"/>
                    <a:pt x="10767" y="13361"/>
                  </a:cubicBezTo>
                  <a:cubicBezTo>
                    <a:pt x="10784" y="13418"/>
                    <a:pt x="10800" y="13443"/>
                    <a:pt x="10858" y="13500"/>
                  </a:cubicBezTo>
                  <a:cubicBezTo>
                    <a:pt x="10907" y="13558"/>
                    <a:pt x="10923" y="13591"/>
                    <a:pt x="10866" y="13607"/>
                  </a:cubicBezTo>
                  <a:cubicBezTo>
                    <a:pt x="10808" y="13623"/>
                    <a:pt x="10669" y="13648"/>
                    <a:pt x="10595" y="13681"/>
                  </a:cubicBezTo>
                  <a:cubicBezTo>
                    <a:pt x="10513" y="13722"/>
                    <a:pt x="10447" y="13771"/>
                    <a:pt x="10480" y="13787"/>
                  </a:cubicBezTo>
                  <a:cubicBezTo>
                    <a:pt x="10505" y="13804"/>
                    <a:pt x="10644" y="13796"/>
                    <a:pt x="10611" y="13845"/>
                  </a:cubicBezTo>
                  <a:cubicBezTo>
                    <a:pt x="10570" y="13894"/>
                    <a:pt x="10496" y="13960"/>
                    <a:pt x="10464" y="13968"/>
                  </a:cubicBezTo>
                  <a:cubicBezTo>
                    <a:pt x="10423" y="13968"/>
                    <a:pt x="10382" y="14001"/>
                    <a:pt x="10373" y="13968"/>
                  </a:cubicBezTo>
                  <a:cubicBezTo>
                    <a:pt x="10365" y="13927"/>
                    <a:pt x="10382" y="13812"/>
                    <a:pt x="10316" y="13837"/>
                  </a:cubicBezTo>
                  <a:cubicBezTo>
                    <a:pt x="10258" y="13861"/>
                    <a:pt x="10144" y="13960"/>
                    <a:pt x="10160" y="13984"/>
                  </a:cubicBezTo>
                  <a:cubicBezTo>
                    <a:pt x="10168" y="14009"/>
                    <a:pt x="10258" y="14009"/>
                    <a:pt x="10217" y="14034"/>
                  </a:cubicBezTo>
                  <a:cubicBezTo>
                    <a:pt x="10185" y="14058"/>
                    <a:pt x="10029" y="14050"/>
                    <a:pt x="10029" y="14075"/>
                  </a:cubicBezTo>
                  <a:cubicBezTo>
                    <a:pt x="10029" y="14099"/>
                    <a:pt x="10094" y="14124"/>
                    <a:pt x="10078" y="14165"/>
                  </a:cubicBezTo>
                  <a:cubicBezTo>
                    <a:pt x="10061" y="14206"/>
                    <a:pt x="9889" y="14231"/>
                    <a:pt x="9832" y="14255"/>
                  </a:cubicBezTo>
                  <a:cubicBezTo>
                    <a:pt x="9774" y="14272"/>
                    <a:pt x="9774" y="14321"/>
                    <a:pt x="9799" y="14337"/>
                  </a:cubicBezTo>
                  <a:cubicBezTo>
                    <a:pt x="9823" y="14346"/>
                    <a:pt x="9955" y="14296"/>
                    <a:pt x="9930" y="14362"/>
                  </a:cubicBezTo>
                  <a:cubicBezTo>
                    <a:pt x="9906" y="14428"/>
                    <a:pt x="9758" y="14469"/>
                    <a:pt x="9758" y="14534"/>
                  </a:cubicBezTo>
                  <a:cubicBezTo>
                    <a:pt x="9758" y="14592"/>
                    <a:pt x="9782" y="14633"/>
                    <a:pt x="9848" y="14641"/>
                  </a:cubicBezTo>
                  <a:cubicBezTo>
                    <a:pt x="9906" y="14649"/>
                    <a:pt x="10078" y="14616"/>
                    <a:pt x="10127" y="14616"/>
                  </a:cubicBezTo>
                  <a:cubicBezTo>
                    <a:pt x="10176" y="14616"/>
                    <a:pt x="10291" y="14682"/>
                    <a:pt x="10357" y="14756"/>
                  </a:cubicBezTo>
                  <a:cubicBezTo>
                    <a:pt x="10423" y="14838"/>
                    <a:pt x="10447" y="14830"/>
                    <a:pt x="10414" y="14879"/>
                  </a:cubicBezTo>
                  <a:cubicBezTo>
                    <a:pt x="10390" y="14936"/>
                    <a:pt x="10299" y="14969"/>
                    <a:pt x="10176" y="15027"/>
                  </a:cubicBezTo>
                  <a:cubicBezTo>
                    <a:pt x="10045" y="15084"/>
                    <a:pt x="9865" y="15133"/>
                    <a:pt x="9873" y="15191"/>
                  </a:cubicBezTo>
                  <a:cubicBezTo>
                    <a:pt x="9881" y="15248"/>
                    <a:pt x="9963" y="15273"/>
                    <a:pt x="9889" y="15314"/>
                  </a:cubicBezTo>
                  <a:cubicBezTo>
                    <a:pt x="9807" y="15355"/>
                    <a:pt x="9643" y="15330"/>
                    <a:pt x="9676" y="15380"/>
                  </a:cubicBezTo>
                  <a:cubicBezTo>
                    <a:pt x="9709" y="15429"/>
                    <a:pt x="9815" y="15404"/>
                    <a:pt x="9815" y="15453"/>
                  </a:cubicBezTo>
                  <a:cubicBezTo>
                    <a:pt x="9815" y="15494"/>
                    <a:pt x="9684" y="15601"/>
                    <a:pt x="9659" y="15618"/>
                  </a:cubicBezTo>
                  <a:cubicBezTo>
                    <a:pt x="9635" y="15634"/>
                    <a:pt x="9635" y="15486"/>
                    <a:pt x="9569" y="15486"/>
                  </a:cubicBezTo>
                  <a:cubicBezTo>
                    <a:pt x="9512" y="15478"/>
                    <a:pt x="9274" y="15609"/>
                    <a:pt x="9233" y="15659"/>
                  </a:cubicBezTo>
                  <a:cubicBezTo>
                    <a:pt x="9192" y="15716"/>
                    <a:pt x="9019" y="15913"/>
                    <a:pt x="8978" y="15946"/>
                  </a:cubicBezTo>
                  <a:cubicBezTo>
                    <a:pt x="8937" y="15979"/>
                    <a:pt x="8806" y="15872"/>
                    <a:pt x="8773" y="15905"/>
                  </a:cubicBezTo>
                  <a:cubicBezTo>
                    <a:pt x="8740" y="15946"/>
                    <a:pt x="8781" y="16011"/>
                    <a:pt x="8748" y="16053"/>
                  </a:cubicBezTo>
                  <a:cubicBezTo>
                    <a:pt x="8716" y="16085"/>
                    <a:pt x="8601" y="16176"/>
                    <a:pt x="8486" y="16208"/>
                  </a:cubicBezTo>
                  <a:cubicBezTo>
                    <a:pt x="8371" y="16241"/>
                    <a:pt x="8067" y="16405"/>
                    <a:pt x="8084" y="16446"/>
                  </a:cubicBezTo>
                  <a:cubicBezTo>
                    <a:pt x="8108" y="16487"/>
                    <a:pt x="8174" y="16422"/>
                    <a:pt x="8182" y="16496"/>
                  </a:cubicBezTo>
                  <a:cubicBezTo>
                    <a:pt x="8190" y="16578"/>
                    <a:pt x="8051" y="16676"/>
                    <a:pt x="8059" y="16693"/>
                  </a:cubicBezTo>
                  <a:cubicBezTo>
                    <a:pt x="8059" y="16717"/>
                    <a:pt x="8133" y="16791"/>
                    <a:pt x="8100" y="16808"/>
                  </a:cubicBezTo>
                  <a:cubicBezTo>
                    <a:pt x="8075" y="16816"/>
                    <a:pt x="7936" y="16734"/>
                    <a:pt x="7920" y="16750"/>
                  </a:cubicBezTo>
                  <a:cubicBezTo>
                    <a:pt x="7903" y="16775"/>
                    <a:pt x="7920" y="16840"/>
                    <a:pt x="7870" y="16865"/>
                  </a:cubicBezTo>
                  <a:cubicBezTo>
                    <a:pt x="7821" y="16898"/>
                    <a:pt x="7690" y="16972"/>
                    <a:pt x="7649" y="16963"/>
                  </a:cubicBezTo>
                  <a:cubicBezTo>
                    <a:pt x="7616" y="16963"/>
                    <a:pt x="7452" y="16947"/>
                    <a:pt x="7419" y="16972"/>
                  </a:cubicBezTo>
                  <a:cubicBezTo>
                    <a:pt x="7386" y="16996"/>
                    <a:pt x="7329" y="17021"/>
                    <a:pt x="7337" y="17046"/>
                  </a:cubicBezTo>
                  <a:cubicBezTo>
                    <a:pt x="7353" y="17070"/>
                    <a:pt x="7411" y="17136"/>
                    <a:pt x="7403" y="17152"/>
                  </a:cubicBezTo>
                  <a:cubicBezTo>
                    <a:pt x="7394" y="17169"/>
                    <a:pt x="7255" y="17078"/>
                    <a:pt x="7165" y="17087"/>
                  </a:cubicBezTo>
                  <a:cubicBezTo>
                    <a:pt x="7082" y="17103"/>
                    <a:pt x="6828" y="17275"/>
                    <a:pt x="6795" y="17292"/>
                  </a:cubicBezTo>
                  <a:cubicBezTo>
                    <a:pt x="6762" y="17316"/>
                    <a:pt x="6590" y="17431"/>
                    <a:pt x="6606" y="17464"/>
                  </a:cubicBezTo>
                  <a:cubicBezTo>
                    <a:pt x="6631" y="17505"/>
                    <a:pt x="6861" y="17415"/>
                    <a:pt x="6836" y="17497"/>
                  </a:cubicBezTo>
                  <a:cubicBezTo>
                    <a:pt x="6812" y="17579"/>
                    <a:pt x="6721" y="17636"/>
                    <a:pt x="6730" y="17694"/>
                  </a:cubicBezTo>
                  <a:cubicBezTo>
                    <a:pt x="6738" y="17743"/>
                    <a:pt x="6795" y="17809"/>
                    <a:pt x="6754" y="17833"/>
                  </a:cubicBezTo>
                  <a:cubicBezTo>
                    <a:pt x="6713" y="17850"/>
                    <a:pt x="6631" y="17792"/>
                    <a:pt x="6631" y="17718"/>
                  </a:cubicBezTo>
                  <a:cubicBezTo>
                    <a:pt x="6631" y="17653"/>
                    <a:pt x="6574" y="17579"/>
                    <a:pt x="6557" y="17595"/>
                  </a:cubicBezTo>
                  <a:cubicBezTo>
                    <a:pt x="6533" y="17620"/>
                    <a:pt x="6598" y="17760"/>
                    <a:pt x="6541" y="17801"/>
                  </a:cubicBezTo>
                  <a:cubicBezTo>
                    <a:pt x="6483" y="17842"/>
                    <a:pt x="6147" y="17932"/>
                    <a:pt x="6089" y="17932"/>
                  </a:cubicBezTo>
                  <a:cubicBezTo>
                    <a:pt x="6032" y="17932"/>
                    <a:pt x="5925" y="17825"/>
                    <a:pt x="5925" y="17891"/>
                  </a:cubicBezTo>
                  <a:cubicBezTo>
                    <a:pt x="5925" y="17948"/>
                    <a:pt x="5991" y="18047"/>
                    <a:pt x="5983" y="18096"/>
                  </a:cubicBezTo>
                  <a:cubicBezTo>
                    <a:pt x="5975" y="18145"/>
                    <a:pt x="5933" y="18219"/>
                    <a:pt x="5892" y="18227"/>
                  </a:cubicBezTo>
                  <a:cubicBezTo>
                    <a:pt x="5851" y="18227"/>
                    <a:pt x="5884" y="18055"/>
                    <a:pt x="5851" y="18030"/>
                  </a:cubicBezTo>
                  <a:cubicBezTo>
                    <a:pt x="5819" y="18006"/>
                    <a:pt x="5753" y="18006"/>
                    <a:pt x="5654" y="18039"/>
                  </a:cubicBezTo>
                  <a:cubicBezTo>
                    <a:pt x="5556" y="18071"/>
                    <a:pt x="5367" y="18080"/>
                    <a:pt x="5334" y="18145"/>
                  </a:cubicBezTo>
                  <a:cubicBezTo>
                    <a:pt x="5310" y="18211"/>
                    <a:pt x="5326" y="18318"/>
                    <a:pt x="5285" y="18301"/>
                  </a:cubicBezTo>
                  <a:cubicBezTo>
                    <a:pt x="5244" y="18285"/>
                    <a:pt x="5187" y="18194"/>
                    <a:pt x="5170" y="18203"/>
                  </a:cubicBezTo>
                  <a:cubicBezTo>
                    <a:pt x="5154" y="18219"/>
                    <a:pt x="5064" y="18252"/>
                    <a:pt x="5080" y="18285"/>
                  </a:cubicBezTo>
                  <a:cubicBezTo>
                    <a:pt x="5096" y="18318"/>
                    <a:pt x="5178" y="18350"/>
                    <a:pt x="5105" y="18375"/>
                  </a:cubicBezTo>
                  <a:cubicBezTo>
                    <a:pt x="5039" y="18391"/>
                    <a:pt x="4867" y="18441"/>
                    <a:pt x="4768" y="18441"/>
                  </a:cubicBezTo>
                  <a:cubicBezTo>
                    <a:pt x="4661" y="18441"/>
                    <a:pt x="4588" y="18424"/>
                    <a:pt x="4588" y="18400"/>
                  </a:cubicBezTo>
                  <a:cubicBezTo>
                    <a:pt x="4588" y="18375"/>
                    <a:pt x="4637" y="18326"/>
                    <a:pt x="4678" y="18301"/>
                  </a:cubicBezTo>
                  <a:cubicBezTo>
                    <a:pt x="4719" y="18285"/>
                    <a:pt x="4785" y="18309"/>
                    <a:pt x="4809" y="18285"/>
                  </a:cubicBezTo>
                  <a:cubicBezTo>
                    <a:pt x="4842" y="18252"/>
                    <a:pt x="4735" y="18219"/>
                    <a:pt x="4686" y="18211"/>
                  </a:cubicBezTo>
                  <a:cubicBezTo>
                    <a:pt x="4637" y="18203"/>
                    <a:pt x="4473" y="18112"/>
                    <a:pt x="4440" y="18129"/>
                  </a:cubicBezTo>
                  <a:cubicBezTo>
                    <a:pt x="4407" y="18153"/>
                    <a:pt x="4440" y="18260"/>
                    <a:pt x="4423" y="18326"/>
                  </a:cubicBezTo>
                  <a:cubicBezTo>
                    <a:pt x="4415" y="18391"/>
                    <a:pt x="4341" y="18449"/>
                    <a:pt x="4251" y="18498"/>
                  </a:cubicBezTo>
                  <a:cubicBezTo>
                    <a:pt x="4161" y="18539"/>
                    <a:pt x="4177" y="18605"/>
                    <a:pt x="4177" y="18654"/>
                  </a:cubicBezTo>
                  <a:cubicBezTo>
                    <a:pt x="4177" y="18703"/>
                    <a:pt x="4079" y="18629"/>
                    <a:pt x="4062" y="18662"/>
                  </a:cubicBezTo>
                  <a:cubicBezTo>
                    <a:pt x="4038" y="18695"/>
                    <a:pt x="4054" y="18753"/>
                    <a:pt x="3997" y="18744"/>
                  </a:cubicBezTo>
                  <a:cubicBezTo>
                    <a:pt x="3939" y="18736"/>
                    <a:pt x="3906" y="18728"/>
                    <a:pt x="3890" y="18679"/>
                  </a:cubicBezTo>
                  <a:cubicBezTo>
                    <a:pt x="3882" y="18621"/>
                    <a:pt x="3734" y="18473"/>
                    <a:pt x="3718" y="18523"/>
                  </a:cubicBezTo>
                  <a:cubicBezTo>
                    <a:pt x="3701" y="18564"/>
                    <a:pt x="3759" y="18646"/>
                    <a:pt x="3767" y="18720"/>
                  </a:cubicBezTo>
                  <a:cubicBezTo>
                    <a:pt x="3775" y="18794"/>
                    <a:pt x="3800" y="18802"/>
                    <a:pt x="3759" y="18843"/>
                  </a:cubicBezTo>
                  <a:cubicBezTo>
                    <a:pt x="3718" y="18884"/>
                    <a:pt x="3644" y="18867"/>
                    <a:pt x="3611" y="18851"/>
                  </a:cubicBezTo>
                  <a:cubicBezTo>
                    <a:pt x="3570" y="18835"/>
                    <a:pt x="3422" y="18654"/>
                    <a:pt x="3414" y="18687"/>
                  </a:cubicBezTo>
                  <a:cubicBezTo>
                    <a:pt x="3406" y="18720"/>
                    <a:pt x="3406" y="18753"/>
                    <a:pt x="3389" y="18802"/>
                  </a:cubicBezTo>
                  <a:cubicBezTo>
                    <a:pt x="3365" y="18859"/>
                    <a:pt x="3291" y="18941"/>
                    <a:pt x="3275" y="18917"/>
                  </a:cubicBezTo>
                  <a:cubicBezTo>
                    <a:pt x="3266" y="18884"/>
                    <a:pt x="3299" y="18785"/>
                    <a:pt x="3291" y="18736"/>
                  </a:cubicBezTo>
                  <a:cubicBezTo>
                    <a:pt x="3283" y="18695"/>
                    <a:pt x="3258" y="18662"/>
                    <a:pt x="3307" y="18621"/>
                  </a:cubicBezTo>
                  <a:cubicBezTo>
                    <a:pt x="3357" y="18572"/>
                    <a:pt x="3398" y="18547"/>
                    <a:pt x="3439" y="18547"/>
                  </a:cubicBezTo>
                  <a:cubicBezTo>
                    <a:pt x="3471" y="18556"/>
                    <a:pt x="3504" y="18597"/>
                    <a:pt x="3570" y="18531"/>
                  </a:cubicBezTo>
                  <a:cubicBezTo>
                    <a:pt x="3636" y="18473"/>
                    <a:pt x="3759" y="18350"/>
                    <a:pt x="3849" y="18285"/>
                  </a:cubicBezTo>
                  <a:cubicBezTo>
                    <a:pt x="3939" y="18219"/>
                    <a:pt x="3980" y="18137"/>
                    <a:pt x="4128" y="18055"/>
                  </a:cubicBezTo>
                  <a:cubicBezTo>
                    <a:pt x="4276" y="17973"/>
                    <a:pt x="4284" y="17915"/>
                    <a:pt x="4456" y="17891"/>
                  </a:cubicBezTo>
                  <a:cubicBezTo>
                    <a:pt x="4629" y="17858"/>
                    <a:pt x="4678" y="17850"/>
                    <a:pt x="4744" y="17817"/>
                  </a:cubicBezTo>
                  <a:cubicBezTo>
                    <a:pt x="4809" y="17776"/>
                    <a:pt x="5006" y="17784"/>
                    <a:pt x="5014" y="17801"/>
                  </a:cubicBezTo>
                  <a:cubicBezTo>
                    <a:pt x="5023" y="17817"/>
                    <a:pt x="4883" y="17874"/>
                    <a:pt x="4916" y="17915"/>
                  </a:cubicBezTo>
                  <a:cubicBezTo>
                    <a:pt x="4957" y="17956"/>
                    <a:pt x="5088" y="18039"/>
                    <a:pt x="5129" y="18063"/>
                  </a:cubicBezTo>
                  <a:cubicBezTo>
                    <a:pt x="5162" y="18080"/>
                    <a:pt x="5203" y="18104"/>
                    <a:pt x="5195" y="18071"/>
                  </a:cubicBezTo>
                  <a:cubicBezTo>
                    <a:pt x="5195" y="18047"/>
                    <a:pt x="5129" y="17965"/>
                    <a:pt x="5162" y="17956"/>
                  </a:cubicBezTo>
                  <a:cubicBezTo>
                    <a:pt x="5195" y="17940"/>
                    <a:pt x="5302" y="17989"/>
                    <a:pt x="5343" y="17989"/>
                  </a:cubicBezTo>
                  <a:cubicBezTo>
                    <a:pt x="5392" y="17989"/>
                    <a:pt x="5466" y="17997"/>
                    <a:pt x="5466" y="17965"/>
                  </a:cubicBezTo>
                  <a:cubicBezTo>
                    <a:pt x="5466" y="17924"/>
                    <a:pt x="5359" y="17899"/>
                    <a:pt x="5334" y="17858"/>
                  </a:cubicBezTo>
                  <a:cubicBezTo>
                    <a:pt x="5310" y="17817"/>
                    <a:pt x="5277" y="17801"/>
                    <a:pt x="5293" y="17743"/>
                  </a:cubicBezTo>
                  <a:cubicBezTo>
                    <a:pt x="5310" y="17694"/>
                    <a:pt x="5310" y="17612"/>
                    <a:pt x="5392" y="17546"/>
                  </a:cubicBezTo>
                  <a:cubicBezTo>
                    <a:pt x="5466" y="17480"/>
                    <a:pt x="5515" y="17439"/>
                    <a:pt x="5728" y="17341"/>
                  </a:cubicBezTo>
                  <a:cubicBezTo>
                    <a:pt x="5942" y="17234"/>
                    <a:pt x="6040" y="17111"/>
                    <a:pt x="6147" y="17046"/>
                  </a:cubicBezTo>
                  <a:cubicBezTo>
                    <a:pt x="6254" y="16972"/>
                    <a:pt x="6377" y="16898"/>
                    <a:pt x="6442" y="16873"/>
                  </a:cubicBezTo>
                  <a:cubicBezTo>
                    <a:pt x="6500" y="16857"/>
                    <a:pt x="6352" y="16963"/>
                    <a:pt x="6426" y="16996"/>
                  </a:cubicBezTo>
                  <a:cubicBezTo>
                    <a:pt x="6500" y="17029"/>
                    <a:pt x="6582" y="17070"/>
                    <a:pt x="6615" y="17029"/>
                  </a:cubicBezTo>
                  <a:cubicBezTo>
                    <a:pt x="6656" y="16988"/>
                    <a:pt x="6565" y="16799"/>
                    <a:pt x="6639" y="16709"/>
                  </a:cubicBezTo>
                  <a:cubicBezTo>
                    <a:pt x="6713" y="16619"/>
                    <a:pt x="6828" y="16512"/>
                    <a:pt x="6976" y="16430"/>
                  </a:cubicBezTo>
                  <a:cubicBezTo>
                    <a:pt x="7115" y="16356"/>
                    <a:pt x="7165" y="16217"/>
                    <a:pt x="7222" y="16200"/>
                  </a:cubicBezTo>
                  <a:cubicBezTo>
                    <a:pt x="7279" y="16184"/>
                    <a:pt x="7312" y="16200"/>
                    <a:pt x="7337" y="16225"/>
                  </a:cubicBezTo>
                  <a:cubicBezTo>
                    <a:pt x="7370" y="16249"/>
                    <a:pt x="7427" y="16299"/>
                    <a:pt x="7501" y="16291"/>
                  </a:cubicBezTo>
                  <a:cubicBezTo>
                    <a:pt x="7583" y="16291"/>
                    <a:pt x="7640" y="16249"/>
                    <a:pt x="7608" y="16233"/>
                  </a:cubicBezTo>
                  <a:cubicBezTo>
                    <a:pt x="7567" y="16225"/>
                    <a:pt x="7435" y="16241"/>
                    <a:pt x="7435" y="16192"/>
                  </a:cubicBezTo>
                  <a:cubicBezTo>
                    <a:pt x="7427" y="16143"/>
                    <a:pt x="7444" y="16110"/>
                    <a:pt x="7411" y="16102"/>
                  </a:cubicBezTo>
                  <a:cubicBezTo>
                    <a:pt x="7378" y="16094"/>
                    <a:pt x="7296" y="16102"/>
                    <a:pt x="7304" y="16028"/>
                  </a:cubicBezTo>
                  <a:cubicBezTo>
                    <a:pt x="7304" y="15954"/>
                    <a:pt x="7361" y="15921"/>
                    <a:pt x="7378" y="15790"/>
                  </a:cubicBezTo>
                  <a:cubicBezTo>
                    <a:pt x="7386" y="15667"/>
                    <a:pt x="7394" y="15601"/>
                    <a:pt x="7427" y="15585"/>
                  </a:cubicBezTo>
                  <a:cubicBezTo>
                    <a:pt x="7460" y="15577"/>
                    <a:pt x="7731" y="15618"/>
                    <a:pt x="7755" y="15585"/>
                  </a:cubicBezTo>
                  <a:cubicBezTo>
                    <a:pt x="7788" y="15552"/>
                    <a:pt x="7698" y="15511"/>
                    <a:pt x="7608" y="15486"/>
                  </a:cubicBezTo>
                  <a:cubicBezTo>
                    <a:pt x="7517" y="15462"/>
                    <a:pt x="7427" y="15453"/>
                    <a:pt x="7435" y="15396"/>
                  </a:cubicBezTo>
                  <a:cubicBezTo>
                    <a:pt x="7444" y="15339"/>
                    <a:pt x="7911" y="14994"/>
                    <a:pt x="7887" y="14953"/>
                  </a:cubicBezTo>
                  <a:cubicBezTo>
                    <a:pt x="7862" y="14904"/>
                    <a:pt x="7796" y="14945"/>
                    <a:pt x="7829" y="14854"/>
                  </a:cubicBezTo>
                  <a:cubicBezTo>
                    <a:pt x="7870" y="14764"/>
                    <a:pt x="8018" y="14542"/>
                    <a:pt x="7961" y="14510"/>
                  </a:cubicBezTo>
                  <a:cubicBezTo>
                    <a:pt x="7911" y="14477"/>
                    <a:pt x="7821" y="14748"/>
                    <a:pt x="7714" y="14764"/>
                  </a:cubicBezTo>
                  <a:cubicBezTo>
                    <a:pt x="7616" y="14789"/>
                    <a:pt x="7247" y="14912"/>
                    <a:pt x="7197" y="14953"/>
                  </a:cubicBezTo>
                  <a:cubicBezTo>
                    <a:pt x="7156" y="15002"/>
                    <a:pt x="6968" y="15109"/>
                    <a:pt x="6935" y="15084"/>
                  </a:cubicBezTo>
                  <a:cubicBezTo>
                    <a:pt x="6894" y="15051"/>
                    <a:pt x="6762" y="14945"/>
                    <a:pt x="6754" y="14887"/>
                  </a:cubicBezTo>
                  <a:cubicBezTo>
                    <a:pt x="6746" y="14822"/>
                    <a:pt x="6713" y="14756"/>
                    <a:pt x="6779" y="14723"/>
                  </a:cubicBezTo>
                  <a:cubicBezTo>
                    <a:pt x="6836" y="14698"/>
                    <a:pt x="6877" y="14698"/>
                    <a:pt x="6927" y="14715"/>
                  </a:cubicBezTo>
                  <a:cubicBezTo>
                    <a:pt x="6976" y="14731"/>
                    <a:pt x="7025" y="14854"/>
                    <a:pt x="7091" y="14813"/>
                  </a:cubicBezTo>
                  <a:cubicBezTo>
                    <a:pt x="7156" y="14764"/>
                    <a:pt x="7091" y="14649"/>
                    <a:pt x="7025" y="14600"/>
                  </a:cubicBezTo>
                  <a:cubicBezTo>
                    <a:pt x="6959" y="14559"/>
                    <a:pt x="6697" y="14436"/>
                    <a:pt x="6664" y="14460"/>
                  </a:cubicBezTo>
                  <a:cubicBezTo>
                    <a:pt x="6631" y="14493"/>
                    <a:pt x="6689" y="14575"/>
                    <a:pt x="6680" y="14600"/>
                  </a:cubicBezTo>
                  <a:cubicBezTo>
                    <a:pt x="6680" y="14633"/>
                    <a:pt x="6598" y="14772"/>
                    <a:pt x="6574" y="14764"/>
                  </a:cubicBezTo>
                  <a:cubicBezTo>
                    <a:pt x="6549" y="14748"/>
                    <a:pt x="6492" y="14649"/>
                    <a:pt x="6475" y="14682"/>
                  </a:cubicBezTo>
                  <a:cubicBezTo>
                    <a:pt x="6467" y="14715"/>
                    <a:pt x="6475" y="14764"/>
                    <a:pt x="6459" y="14813"/>
                  </a:cubicBezTo>
                  <a:cubicBezTo>
                    <a:pt x="6442" y="14854"/>
                    <a:pt x="6352" y="14871"/>
                    <a:pt x="6368" y="14920"/>
                  </a:cubicBezTo>
                  <a:cubicBezTo>
                    <a:pt x="6385" y="14961"/>
                    <a:pt x="6549" y="15133"/>
                    <a:pt x="6549" y="15199"/>
                  </a:cubicBezTo>
                  <a:cubicBezTo>
                    <a:pt x="6541" y="15265"/>
                    <a:pt x="6442" y="15314"/>
                    <a:pt x="6401" y="15281"/>
                  </a:cubicBezTo>
                  <a:cubicBezTo>
                    <a:pt x="6360" y="15240"/>
                    <a:pt x="6245" y="15207"/>
                    <a:pt x="6171" y="15101"/>
                  </a:cubicBezTo>
                  <a:cubicBezTo>
                    <a:pt x="6098" y="15002"/>
                    <a:pt x="5950" y="14674"/>
                    <a:pt x="5917" y="14674"/>
                  </a:cubicBezTo>
                  <a:cubicBezTo>
                    <a:pt x="5884" y="14666"/>
                    <a:pt x="5745" y="14895"/>
                    <a:pt x="5696" y="14879"/>
                  </a:cubicBezTo>
                  <a:cubicBezTo>
                    <a:pt x="5638" y="14863"/>
                    <a:pt x="5654" y="14764"/>
                    <a:pt x="5597" y="14756"/>
                  </a:cubicBezTo>
                  <a:cubicBezTo>
                    <a:pt x="5548" y="14739"/>
                    <a:pt x="5458" y="14822"/>
                    <a:pt x="5441" y="14731"/>
                  </a:cubicBezTo>
                  <a:cubicBezTo>
                    <a:pt x="5425" y="14633"/>
                    <a:pt x="5458" y="14551"/>
                    <a:pt x="5392" y="14567"/>
                  </a:cubicBezTo>
                  <a:cubicBezTo>
                    <a:pt x="5326" y="14592"/>
                    <a:pt x="5080" y="14797"/>
                    <a:pt x="5006" y="14805"/>
                  </a:cubicBezTo>
                  <a:cubicBezTo>
                    <a:pt x="4924" y="14805"/>
                    <a:pt x="4670" y="14838"/>
                    <a:pt x="4661" y="14863"/>
                  </a:cubicBezTo>
                  <a:cubicBezTo>
                    <a:pt x="4661" y="14887"/>
                    <a:pt x="4744" y="15010"/>
                    <a:pt x="4645" y="15027"/>
                  </a:cubicBezTo>
                  <a:cubicBezTo>
                    <a:pt x="4547" y="15043"/>
                    <a:pt x="4473" y="15142"/>
                    <a:pt x="4407" y="15084"/>
                  </a:cubicBezTo>
                  <a:cubicBezTo>
                    <a:pt x="4333" y="15027"/>
                    <a:pt x="4341" y="15043"/>
                    <a:pt x="4300" y="15043"/>
                  </a:cubicBezTo>
                  <a:cubicBezTo>
                    <a:pt x="4251" y="15043"/>
                    <a:pt x="4153" y="15084"/>
                    <a:pt x="4153" y="15043"/>
                  </a:cubicBezTo>
                  <a:cubicBezTo>
                    <a:pt x="4153" y="15002"/>
                    <a:pt x="4432" y="14945"/>
                    <a:pt x="4423" y="14912"/>
                  </a:cubicBezTo>
                  <a:cubicBezTo>
                    <a:pt x="4423" y="14879"/>
                    <a:pt x="4382" y="14887"/>
                    <a:pt x="4374" y="14830"/>
                  </a:cubicBezTo>
                  <a:cubicBezTo>
                    <a:pt x="4374" y="14772"/>
                    <a:pt x="4350" y="14723"/>
                    <a:pt x="4382" y="14682"/>
                  </a:cubicBezTo>
                  <a:cubicBezTo>
                    <a:pt x="4415" y="14649"/>
                    <a:pt x="4588" y="14600"/>
                    <a:pt x="4571" y="14551"/>
                  </a:cubicBezTo>
                  <a:cubicBezTo>
                    <a:pt x="4547" y="14501"/>
                    <a:pt x="4473" y="14534"/>
                    <a:pt x="4407" y="14551"/>
                  </a:cubicBezTo>
                  <a:cubicBezTo>
                    <a:pt x="4333" y="14559"/>
                    <a:pt x="4300" y="14616"/>
                    <a:pt x="4259" y="14559"/>
                  </a:cubicBezTo>
                  <a:cubicBezTo>
                    <a:pt x="4226" y="14501"/>
                    <a:pt x="4169" y="14469"/>
                    <a:pt x="4218" y="14403"/>
                  </a:cubicBezTo>
                  <a:cubicBezTo>
                    <a:pt x="4276" y="14346"/>
                    <a:pt x="4423" y="14231"/>
                    <a:pt x="4423" y="14181"/>
                  </a:cubicBezTo>
                  <a:cubicBezTo>
                    <a:pt x="4423" y="14132"/>
                    <a:pt x="4235" y="13935"/>
                    <a:pt x="4185" y="13746"/>
                  </a:cubicBezTo>
                  <a:cubicBezTo>
                    <a:pt x="4136" y="13558"/>
                    <a:pt x="4177" y="13353"/>
                    <a:pt x="4112" y="13320"/>
                  </a:cubicBezTo>
                  <a:cubicBezTo>
                    <a:pt x="4054" y="13287"/>
                    <a:pt x="4005" y="13451"/>
                    <a:pt x="3972" y="13385"/>
                  </a:cubicBezTo>
                  <a:cubicBezTo>
                    <a:pt x="3939" y="13320"/>
                    <a:pt x="3898" y="13303"/>
                    <a:pt x="3939" y="13254"/>
                  </a:cubicBezTo>
                  <a:cubicBezTo>
                    <a:pt x="3980" y="13205"/>
                    <a:pt x="3997" y="13090"/>
                    <a:pt x="4112" y="13008"/>
                  </a:cubicBezTo>
                  <a:cubicBezTo>
                    <a:pt x="4226" y="12926"/>
                    <a:pt x="4325" y="12868"/>
                    <a:pt x="4333" y="12827"/>
                  </a:cubicBezTo>
                  <a:cubicBezTo>
                    <a:pt x="4341" y="12786"/>
                    <a:pt x="4062" y="12753"/>
                    <a:pt x="4021" y="12803"/>
                  </a:cubicBezTo>
                  <a:cubicBezTo>
                    <a:pt x="3972" y="12844"/>
                    <a:pt x="3964" y="12942"/>
                    <a:pt x="3972" y="12975"/>
                  </a:cubicBezTo>
                  <a:cubicBezTo>
                    <a:pt x="3972" y="13008"/>
                    <a:pt x="3939" y="13139"/>
                    <a:pt x="3865" y="13164"/>
                  </a:cubicBezTo>
                  <a:cubicBezTo>
                    <a:pt x="3783" y="13188"/>
                    <a:pt x="3726" y="13164"/>
                    <a:pt x="3751" y="13221"/>
                  </a:cubicBezTo>
                  <a:cubicBezTo>
                    <a:pt x="3783" y="13287"/>
                    <a:pt x="3660" y="13287"/>
                    <a:pt x="3652" y="13320"/>
                  </a:cubicBezTo>
                  <a:cubicBezTo>
                    <a:pt x="3652" y="13353"/>
                    <a:pt x="3767" y="13426"/>
                    <a:pt x="3808" y="13426"/>
                  </a:cubicBezTo>
                  <a:cubicBezTo>
                    <a:pt x="3841" y="13426"/>
                    <a:pt x="3849" y="13451"/>
                    <a:pt x="3824" y="13500"/>
                  </a:cubicBezTo>
                  <a:cubicBezTo>
                    <a:pt x="3808" y="13558"/>
                    <a:pt x="3824" y="13599"/>
                    <a:pt x="3759" y="13591"/>
                  </a:cubicBezTo>
                  <a:cubicBezTo>
                    <a:pt x="3701" y="13582"/>
                    <a:pt x="3627" y="13591"/>
                    <a:pt x="3603" y="13615"/>
                  </a:cubicBezTo>
                  <a:cubicBezTo>
                    <a:pt x="3586" y="13632"/>
                    <a:pt x="3430" y="13697"/>
                    <a:pt x="3373" y="13722"/>
                  </a:cubicBezTo>
                  <a:cubicBezTo>
                    <a:pt x="3324" y="13755"/>
                    <a:pt x="3135" y="13870"/>
                    <a:pt x="2987" y="13812"/>
                  </a:cubicBezTo>
                  <a:cubicBezTo>
                    <a:pt x="2831" y="13763"/>
                    <a:pt x="2700" y="13828"/>
                    <a:pt x="2651" y="13730"/>
                  </a:cubicBezTo>
                  <a:cubicBezTo>
                    <a:pt x="2610" y="13632"/>
                    <a:pt x="2421" y="13279"/>
                    <a:pt x="2331" y="13229"/>
                  </a:cubicBezTo>
                  <a:cubicBezTo>
                    <a:pt x="2232" y="13188"/>
                    <a:pt x="2085" y="13188"/>
                    <a:pt x="2044" y="13139"/>
                  </a:cubicBezTo>
                  <a:cubicBezTo>
                    <a:pt x="1994" y="13090"/>
                    <a:pt x="2117" y="13024"/>
                    <a:pt x="2052" y="13008"/>
                  </a:cubicBezTo>
                  <a:cubicBezTo>
                    <a:pt x="1986" y="12983"/>
                    <a:pt x="1838" y="13049"/>
                    <a:pt x="1863" y="12983"/>
                  </a:cubicBezTo>
                  <a:cubicBezTo>
                    <a:pt x="1879" y="12918"/>
                    <a:pt x="2019" y="12950"/>
                    <a:pt x="2044" y="12852"/>
                  </a:cubicBezTo>
                  <a:cubicBezTo>
                    <a:pt x="2068" y="12753"/>
                    <a:pt x="2052" y="12680"/>
                    <a:pt x="2109" y="12663"/>
                  </a:cubicBezTo>
                  <a:cubicBezTo>
                    <a:pt x="2167" y="12655"/>
                    <a:pt x="2232" y="12704"/>
                    <a:pt x="2314" y="12729"/>
                  </a:cubicBezTo>
                  <a:cubicBezTo>
                    <a:pt x="2396" y="12762"/>
                    <a:pt x="2520" y="12762"/>
                    <a:pt x="2552" y="12794"/>
                  </a:cubicBezTo>
                  <a:cubicBezTo>
                    <a:pt x="2585" y="12835"/>
                    <a:pt x="2405" y="12950"/>
                    <a:pt x="2421" y="13000"/>
                  </a:cubicBezTo>
                  <a:cubicBezTo>
                    <a:pt x="2429" y="13041"/>
                    <a:pt x="2503" y="13049"/>
                    <a:pt x="2561" y="12991"/>
                  </a:cubicBezTo>
                  <a:cubicBezTo>
                    <a:pt x="2610" y="12934"/>
                    <a:pt x="2749" y="12729"/>
                    <a:pt x="2790" y="12786"/>
                  </a:cubicBezTo>
                  <a:cubicBezTo>
                    <a:pt x="2831" y="12835"/>
                    <a:pt x="2823" y="12950"/>
                    <a:pt x="2889" y="12975"/>
                  </a:cubicBezTo>
                  <a:cubicBezTo>
                    <a:pt x="2954" y="13008"/>
                    <a:pt x="3020" y="13008"/>
                    <a:pt x="3053" y="12967"/>
                  </a:cubicBezTo>
                  <a:cubicBezTo>
                    <a:pt x="3086" y="12918"/>
                    <a:pt x="3233" y="12827"/>
                    <a:pt x="3184" y="12794"/>
                  </a:cubicBezTo>
                  <a:cubicBezTo>
                    <a:pt x="3135" y="12762"/>
                    <a:pt x="2930" y="12729"/>
                    <a:pt x="2971" y="12696"/>
                  </a:cubicBezTo>
                  <a:cubicBezTo>
                    <a:pt x="3012" y="12671"/>
                    <a:pt x="3135" y="12647"/>
                    <a:pt x="3110" y="12606"/>
                  </a:cubicBezTo>
                  <a:cubicBezTo>
                    <a:pt x="3086" y="12573"/>
                    <a:pt x="2954" y="12507"/>
                    <a:pt x="2913" y="12515"/>
                  </a:cubicBezTo>
                  <a:cubicBezTo>
                    <a:pt x="2881" y="12532"/>
                    <a:pt x="2889" y="12597"/>
                    <a:pt x="2881" y="12647"/>
                  </a:cubicBezTo>
                  <a:cubicBezTo>
                    <a:pt x="2872" y="12688"/>
                    <a:pt x="2782" y="12680"/>
                    <a:pt x="2692" y="12663"/>
                  </a:cubicBezTo>
                  <a:cubicBezTo>
                    <a:pt x="2593" y="12647"/>
                    <a:pt x="2396" y="12647"/>
                    <a:pt x="2314" y="12622"/>
                  </a:cubicBezTo>
                  <a:cubicBezTo>
                    <a:pt x="2240" y="12597"/>
                    <a:pt x="2142" y="12548"/>
                    <a:pt x="2093" y="12540"/>
                  </a:cubicBezTo>
                  <a:cubicBezTo>
                    <a:pt x="2052" y="12540"/>
                    <a:pt x="2183" y="12458"/>
                    <a:pt x="2199" y="12433"/>
                  </a:cubicBezTo>
                  <a:cubicBezTo>
                    <a:pt x="2216" y="12409"/>
                    <a:pt x="2199" y="12368"/>
                    <a:pt x="2175" y="12368"/>
                  </a:cubicBezTo>
                  <a:cubicBezTo>
                    <a:pt x="2158" y="12368"/>
                    <a:pt x="1986" y="12401"/>
                    <a:pt x="1986" y="12360"/>
                  </a:cubicBezTo>
                  <a:cubicBezTo>
                    <a:pt x="1986" y="12310"/>
                    <a:pt x="2068" y="12286"/>
                    <a:pt x="2027" y="12269"/>
                  </a:cubicBezTo>
                  <a:cubicBezTo>
                    <a:pt x="1986" y="12253"/>
                    <a:pt x="1929" y="12318"/>
                    <a:pt x="1912" y="12310"/>
                  </a:cubicBezTo>
                  <a:cubicBezTo>
                    <a:pt x="1896" y="12302"/>
                    <a:pt x="1929" y="12171"/>
                    <a:pt x="1961" y="12130"/>
                  </a:cubicBezTo>
                  <a:cubicBezTo>
                    <a:pt x="1994" y="12089"/>
                    <a:pt x="2142" y="12056"/>
                    <a:pt x="2167" y="12031"/>
                  </a:cubicBezTo>
                  <a:cubicBezTo>
                    <a:pt x="2183" y="11998"/>
                    <a:pt x="2265" y="11908"/>
                    <a:pt x="2257" y="11859"/>
                  </a:cubicBezTo>
                  <a:cubicBezTo>
                    <a:pt x="2249" y="11818"/>
                    <a:pt x="2249" y="11777"/>
                    <a:pt x="2216" y="11801"/>
                  </a:cubicBezTo>
                  <a:cubicBezTo>
                    <a:pt x="2183" y="11834"/>
                    <a:pt x="2134" y="11908"/>
                    <a:pt x="2060" y="11933"/>
                  </a:cubicBezTo>
                  <a:cubicBezTo>
                    <a:pt x="1978" y="11957"/>
                    <a:pt x="1888" y="12031"/>
                    <a:pt x="1871" y="12064"/>
                  </a:cubicBezTo>
                  <a:cubicBezTo>
                    <a:pt x="1855" y="12097"/>
                    <a:pt x="1838" y="12179"/>
                    <a:pt x="1830" y="12204"/>
                  </a:cubicBezTo>
                  <a:cubicBezTo>
                    <a:pt x="1830" y="12220"/>
                    <a:pt x="1748" y="12236"/>
                    <a:pt x="1740" y="12277"/>
                  </a:cubicBezTo>
                  <a:cubicBezTo>
                    <a:pt x="1732" y="12318"/>
                    <a:pt x="1781" y="12417"/>
                    <a:pt x="1748" y="12425"/>
                  </a:cubicBezTo>
                  <a:cubicBezTo>
                    <a:pt x="1715" y="12425"/>
                    <a:pt x="1625" y="12409"/>
                    <a:pt x="1625" y="12392"/>
                  </a:cubicBezTo>
                  <a:cubicBezTo>
                    <a:pt x="1617" y="12376"/>
                    <a:pt x="1658" y="12253"/>
                    <a:pt x="1609" y="12220"/>
                  </a:cubicBezTo>
                  <a:cubicBezTo>
                    <a:pt x="1559" y="12187"/>
                    <a:pt x="1420" y="12179"/>
                    <a:pt x="1412" y="12146"/>
                  </a:cubicBezTo>
                  <a:cubicBezTo>
                    <a:pt x="1403" y="12113"/>
                    <a:pt x="1395" y="12072"/>
                    <a:pt x="1420" y="12023"/>
                  </a:cubicBezTo>
                  <a:cubicBezTo>
                    <a:pt x="1444" y="11974"/>
                    <a:pt x="1494" y="11966"/>
                    <a:pt x="1444" y="11941"/>
                  </a:cubicBezTo>
                  <a:cubicBezTo>
                    <a:pt x="1395" y="11916"/>
                    <a:pt x="1256" y="11949"/>
                    <a:pt x="1215" y="11900"/>
                  </a:cubicBezTo>
                  <a:cubicBezTo>
                    <a:pt x="1182" y="11842"/>
                    <a:pt x="1190" y="11793"/>
                    <a:pt x="1206" y="11785"/>
                  </a:cubicBezTo>
                  <a:cubicBezTo>
                    <a:pt x="1231" y="11785"/>
                    <a:pt x="1403" y="11810"/>
                    <a:pt x="1444" y="11801"/>
                  </a:cubicBezTo>
                  <a:cubicBezTo>
                    <a:pt x="1494" y="11793"/>
                    <a:pt x="1362" y="11703"/>
                    <a:pt x="1346" y="11670"/>
                  </a:cubicBezTo>
                  <a:cubicBezTo>
                    <a:pt x="1321" y="11637"/>
                    <a:pt x="1502" y="11629"/>
                    <a:pt x="1551" y="11604"/>
                  </a:cubicBezTo>
                  <a:cubicBezTo>
                    <a:pt x="1609" y="11588"/>
                    <a:pt x="1518" y="11457"/>
                    <a:pt x="1535" y="11399"/>
                  </a:cubicBezTo>
                  <a:cubicBezTo>
                    <a:pt x="1551" y="11334"/>
                    <a:pt x="1641" y="11186"/>
                    <a:pt x="1715" y="11120"/>
                  </a:cubicBezTo>
                  <a:cubicBezTo>
                    <a:pt x="1789" y="11046"/>
                    <a:pt x="1888" y="10907"/>
                    <a:pt x="1953" y="10866"/>
                  </a:cubicBezTo>
                  <a:cubicBezTo>
                    <a:pt x="2027" y="10825"/>
                    <a:pt x="2109" y="10825"/>
                    <a:pt x="2134" y="10858"/>
                  </a:cubicBezTo>
                  <a:cubicBezTo>
                    <a:pt x="2158" y="10882"/>
                    <a:pt x="2388" y="11055"/>
                    <a:pt x="2413" y="10997"/>
                  </a:cubicBezTo>
                  <a:cubicBezTo>
                    <a:pt x="2429" y="10940"/>
                    <a:pt x="2282" y="10899"/>
                    <a:pt x="2290" y="10833"/>
                  </a:cubicBezTo>
                  <a:cubicBezTo>
                    <a:pt x="2306" y="10767"/>
                    <a:pt x="2495" y="10611"/>
                    <a:pt x="2437" y="10579"/>
                  </a:cubicBezTo>
                  <a:cubicBezTo>
                    <a:pt x="2372" y="10554"/>
                    <a:pt x="2273" y="10784"/>
                    <a:pt x="2199" y="10702"/>
                  </a:cubicBezTo>
                  <a:cubicBezTo>
                    <a:pt x="2126" y="10628"/>
                    <a:pt x="2142" y="10603"/>
                    <a:pt x="2158" y="10521"/>
                  </a:cubicBezTo>
                  <a:cubicBezTo>
                    <a:pt x="2167" y="10447"/>
                    <a:pt x="2232" y="10283"/>
                    <a:pt x="2265" y="10283"/>
                  </a:cubicBezTo>
                  <a:cubicBezTo>
                    <a:pt x="2306" y="10275"/>
                    <a:pt x="2569" y="10349"/>
                    <a:pt x="2552" y="10283"/>
                  </a:cubicBezTo>
                  <a:cubicBezTo>
                    <a:pt x="2528" y="10209"/>
                    <a:pt x="2372" y="10209"/>
                    <a:pt x="2413" y="10152"/>
                  </a:cubicBezTo>
                  <a:cubicBezTo>
                    <a:pt x="2454" y="10086"/>
                    <a:pt x="2651" y="10094"/>
                    <a:pt x="2716" y="10062"/>
                  </a:cubicBezTo>
                  <a:cubicBezTo>
                    <a:pt x="2790" y="10037"/>
                    <a:pt x="2913" y="10062"/>
                    <a:pt x="2954" y="10086"/>
                  </a:cubicBezTo>
                  <a:cubicBezTo>
                    <a:pt x="3004" y="10111"/>
                    <a:pt x="3225" y="10242"/>
                    <a:pt x="3307" y="10250"/>
                  </a:cubicBezTo>
                  <a:cubicBezTo>
                    <a:pt x="3389" y="10259"/>
                    <a:pt x="3455" y="10250"/>
                    <a:pt x="3570" y="10144"/>
                  </a:cubicBezTo>
                  <a:cubicBezTo>
                    <a:pt x="3693" y="10037"/>
                    <a:pt x="3734" y="10029"/>
                    <a:pt x="3783" y="9971"/>
                  </a:cubicBezTo>
                  <a:cubicBezTo>
                    <a:pt x="3833" y="9914"/>
                    <a:pt x="3906" y="9774"/>
                    <a:pt x="4005" y="9725"/>
                  </a:cubicBezTo>
                  <a:cubicBezTo>
                    <a:pt x="4112" y="9676"/>
                    <a:pt x="4202" y="9676"/>
                    <a:pt x="4399" y="9709"/>
                  </a:cubicBezTo>
                  <a:cubicBezTo>
                    <a:pt x="4596" y="9733"/>
                    <a:pt x="4809" y="9733"/>
                    <a:pt x="4850" y="9701"/>
                  </a:cubicBezTo>
                  <a:cubicBezTo>
                    <a:pt x="4883" y="9668"/>
                    <a:pt x="5047" y="9569"/>
                    <a:pt x="5064" y="9479"/>
                  </a:cubicBezTo>
                  <a:cubicBezTo>
                    <a:pt x="5072" y="9389"/>
                    <a:pt x="5129" y="9422"/>
                    <a:pt x="5088" y="9249"/>
                  </a:cubicBezTo>
                  <a:cubicBezTo>
                    <a:pt x="5039" y="9069"/>
                    <a:pt x="4990" y="9060"/>
                    <a:pt x="4990" y="8978"/>
                  </a:cubicBezTo>
                  <a:cubicBezTo>
                    <a:pt x="4990" y="8896"/>
                    <a:pt x="5047" y="8896"/>
                    <a:pt x="4957" y="8839"/>
                  </a:cubicBezTo>
                  <a:cubicBezTo>
                    <a:pt x="4867" y="8790"/>
                    <a:pt x="4661" y="8683"/>
                    <a:pt x="4686" y="8601"/>
                  </a:cubicBezTo>
                  <a:cubicBezTo>
                    <a:pt x="4711" y="8527"/>
                    <a:pt x="4834" y="8568"/>
                    <a:pt x="4924" y="8502"/>
                  </a:cubicBezTo>
                  <a:cubicBezTo>
                    <a:pt x="5014" y="8445"/>
                    <a:pt x="5096" y="8404"/>
                    <a:pt x="5080" y="8322"/>
                  </a:cubicBezTo>
                  <a:cubicBezTo>
                    <a:pt x="5055" y="8240"/>
                    <a:pt x="4973" y="8092"/>
                    <a:pt x="4924" y="8084"/>
                  </a:cubicBezTo>
                  <a:cubicBezTo>
                    <a:pt x="4875" y="8067"/>
                    <a:pt x="4776" y="8018"/>
                    <a:pt x="4744" y="8076"/>
                  </a:cubicBezTo>
                  <a:cubicBezTo>
                    <a:pt x="4711" y="8133"/>
                    <a:pt x="4678" y="8273"/>
                    <a:pt x="4596" y="8256"/>
                  </a:cubicBezTo>
                  <a:cubicBezTo>
                    <a:pt x="4514" y="8248"/>
                    <a:pt x="4440" y="8182"/>
                    <a:pt x="4407" y="8207"/>
                  </a:cubicBezTo>
                  <a:cubicBezTo>
                    <a:pt x="4366" y="8240"/>
                    <a:pt x="4341" y="8322"/>
                    <a:pt x="4251" y="8338"/>
                  </a:cubicBezTo>
                  <a:cubicBezTo>
                    <a:pt x="4169" y="8355"/>
                    <a:pt x="4120" y="8330"/>
                    <a:pt x="4062" y="8371"/>
                  </a:cubicBezTo>
                  <a:cubicBezTo>
                    <a:pt x="4005" y="8412"/>
                    <a:pt x="3824" y="8445"/>
                    <a:pt x="3792" y="8519"/>
                  </a:cubicBezTo>
                  <a:cubicBezTo>
                    <a:pt x="3767" y="8601"/>
                    <a:pt x="3808" y="8658"/>
                    <a:pt x="3767" y="8699"/>
                  </a:cubicBezTo>
                  <a:cubicBezTo>
                    <a:pt x="3734" y="8740"/>
                    <a:pt x="3693" y="8847"/>
                    <a:pt x="3627" y="8773"/>
                  </a:cubicBezTo>
                  <a:cubicBezTo>
                    <a:pt x="3570" y="8691"/>
                    <a:pt x="3652" y="8642"/>
                    <a:pt x="3578" y="8560"/>
                  </a:cubicBezTo>
                  <a:cubicBezTo>
                    <a:pt x="3504" y="8470"/>
                    <a:pt x="3389" y="8363"/>
                    <a:pt x="3324" y="8387"/>
                  </a:cubicBezTo>
                  <a:cubicBezTo>
                    <a:pt x="3250" y="8404"/>
                    <a:pt x="3192" y="8453"/>
                    <a:pt x="3225" y="8478"/>
                  </a:cubicBezTo>
                  <a:cubicBezTo>
                    <a:pt x="3266" y="8502"/>
                    <a:pt x="3480" y="8552"/>
                    <a:pt x="3430" y="8601"/>
                  </a:cubicBezTo>
                  <a:cubicBezTo>
                    <a:pt x="3381" y="8658"/>
                    <a:pt x="3291" y="8691"/>
                    <a:pt x="3258" y="8691"/>
                  </a:cubicBezTo>
                  <a:cubicBezTo>
                    <a:pt x="3225" y="8691"/>
                    <a:pt x="3258" y="8584"/>
                    <a:pt x="3151" y="8543"/>
                  </a:cubicBezTo>
                  <a:cubicBezTo>
                    <a:pt x="3053" y="8502"/>
                    <a:pt x="2651" y="8478"/>
                    <a:pt x="2544" y="8486"/>
                  </a:cubicBezTo>
                  <a:cubicBezTo>
                    <a:pt x="2437" y="8502"/>
                    <a:pt x="2142" y="8658"/>
                    <a:pt x="2019" y="8658"/>
                  </a:cubicBezTo>
                  <a:cubicBezTo>
                    <a:pt x="1896" y="8658"/>
                    <a:pt x="1666" y="8535"/>
                    <a:pt x="1502" y="8527"/>
                  </a:cubicBezTo>
                  <a:cubicBezTo>
                    <a:pt x="1338" y="8527"/>
                    <a:pt x="1198" y="8560"/>
                    <a:pt x="1149" y="8502"/>
                  </a:cubicBezTo>
                  <a:cubicBezTo>
                    <a:pt x="1092" y="8445"/>
                    <a:pt x="968" y="8387"/>
                    <a:pt x="977" y="8297"/>
                  </a:cubicBezTo>
                  <a:cubicBezTo>
                    <a:pt x="993" y="8215"/>
                    <a:pt x="1100" y="8166"/>
                    <a:pt x="993" y="8100"/>
                  </a:cubicBezTo>
                  <a:cubicBezTo>
                    <a:pt x="895" y="8035"/>
                    <a:pt x="862" y="8010"/>
                    <a:pt x="747" y="7944"/>
                  </a:cubicBezTo>
                  <a:cubicBezTo>
                    <a:pt x="632" y="7879"/>
                    <a:pt x="558" y="7862"/>
                    <a:pt x="616" y="7780"/>
                  </a:cubicBezTo>
                  <a:cubicBezTo>
                    <a:pt x="673" y="7698"/>
                    <a:pt x="722" y="7632"/>
                    <a:pt x="730" y="7690"/>
                  </a:cubicBezTo>
                  <a:cubicBezTo>
                    <a:pt x="739" y="7747"/>
                    <a:pt x="689" y="7838"/>
                    <a:pt x="771" y="7838"/>
                  </a:cubicBezTo>
                  <a:cubicBezTo>
                    <a:pt x="862" y="7838"/>
                    <a:pt x="903" y="7870"/>
                    <a:pt x="952" y="7813"/>
                  </a:cubicBezTo>
                  <a:cubicBezTo>
                    <a:pt x="993" y="7764"/>
                    <a:pt x="960" y="7715"/>
                    <a:pt x="1042" y="7723"/>
                  </a:cubicBezTo>
                  <a:cubicBezTo>
                    <a:pt x="1124" y="7723"/>
                    <a:pt x="1444" y="7706"/>
                    <a:pt x="1362" y="7682"/>
                  </a:cubicBezTo>
                  <a:cubicBezTo>
                    <a:pt x="1288" y="7657"/>
                    <a:pt x="985" y="7641"/>
                    <a:pt x="927" y="7616"/>
                  </a:cubicBezTo>
                  <a:cubicBezTo>
                    <a:pt x="870" y="7591"/>
                    <a:pt x="788" y="7534"/>
                    <a:pt x="706" y="7534"/>
                  </a:cubicBezTo>
                  <a:cubicBezTo>
                    <a:pt x="624" y="7534"/>
                    <a:pt x="386" y="7542"/>
                    <a:pt x="320" y="7509"/>
                  </a:cubicBezTo>
                  <a:cubicBezTo>
                    <a:pt x="254" y="7477"/>
                    <a:pt x="107" y="7435"/>
                    <a:pt x="49" y="7362"/>
                  </a:cubicBezTo>
                  <a:cubicBezTo>
                    <a:pt x="0" y="7288"/>
                    <a:pt x="25" y="7280"/>
                    <a:pt x="148" y="7197"/>
                  </a:cubicBezTo>
                  <a:cubicBezTo>
                    <a:pt x="271" y="7115"/>
                    <a:pt x="304" y="7001"/>
                    <a:pt x="337" y="6968"/>
                  </a:cubicBezTo>
                  <a:cubicBezTo>
                    <a:pt x="378" y="6935"/>
                    <a:pt x="492" y="7050"/>
                    <a:pt x="575" y="6976"/>
                  </a:cubicBezTo>
                  <a:cubicBezTo>
                    <a:pt x="657" y="6902"/>
                    <a:pt x="583" y="6886"/>
                    <a:pt x="722" y="6812"/>
                  </a:cubicBezTo>
                  <a:cubicBezTo>
                    <a:pt x="862" y="6746"/>
                    <a:pt x="985" y="6648"/>
                    <a:pt x="1092" y="6639"/>
                  </a:cubicBezTo>
                  <a:cubicBezTo>
                    <a:pt x="1206" y="6631"/>
                    <a:pt x="1256" y="6730"/>
                    <a:pt x="1412" y="6722"/>
                  </a:cubicBezTo>
                  <a:cubicBezTo>
                    <a:pt x="1568" y="6713"/>
                    <a:pt x="1707" y="6705"/>
                    <a:pt x="1674" y="6656"/>
                  </a:cubicBezTo>
                  <a:cubicBezTo>
                    <a:pt x="1650" y="6607"/>
                    <a:pt x="1321" y="6615"/>
                    <a:pt x="1453" y="6516"/>
                  </a:cubicBezTo>
                  <a:cubicBezTo>
                    <a:pt x="1592" y="6426"/>
                    <a:pt x="1674" y="6393"/>
                    <a:pt x="1781" y="6360"/>
                  </a:cubicBezTo>
                  <a:cubicBezTo>
                    <a:pt x="1888" y="6328"/>
                    <a:pt x="1920" y="6303"/>
                    <a:pt x="1953" y="6311"/>
                  </a:cubicBezTo>
                  <a:cubicBezTo>
                    <a:pt x="1994" y="6319"/>
                    <a:pt x="1937" y="6434"/>
                    <a:pt x="2002" y="6418"/>
                  </a:cubicBezTo>
                  <a:cubicBezTo>
                    <a:pt x="2060" y="6393"/>
                    <a:pt x="2134" y="6352"/>
                    <a:pt x="2167" y="6287"/>
                  </a:cubicBezTo>
                  <a:cubicBezTo>
                    <a:pt x="2199" y="6221"/>
                    <a:pt x="2199" y="6180"/>
                    <a:pt x="2265" y="6163"/>
                  </a:cubicBezTo>
                  <a:cubicBezTo>
                    <a:pt x="2331" y="6155"/>
                    <a:pt x="2634" y="6188"/>
                    <a:pt x="2733" y="6163"/>
                  </a:cubicBezTo>
                  <a:cubicBezTo>
                    <a:pt x="2840" y="6147"/>
                    <a:pt x="2963" y="6081"/>
                    <a:pt x="3004" y="6122"/>
                  </a:cubicBezTo>
                  <a:cubicBezTo>
                    <a:pt x="3037" y="6172"/>
                    <a:pt x="2946" y="6155"/>
                    <a:pt x="2922" y="6196"/>
                  </a:cubicBezTo>
                  <a:cubicBezTo>
                    <a:pt x="2905" y="6246"/>
                    <a:pt x="2905" y="6295"/>
                    <a:pt x="2881" y="6328"/>
                  </a:cubicBezTo>
                  <a:cubicBezTo>
                    <a:pt x="2856" y="6369"/>
                    <a:pt x="2889" y="6459"/>
                    <a:pt x="2864" y="6500"/>
                  </a:cubicBezTo>
                  <a:cubicBezTo>
                    <a:pt x="2840" y="6549"/>
                    <a:pt x="2757" y="6541"/>
                    <a:pt x="2766" y="6582"/>
                  </a:cubicBezTo>
                  <a:cubicBezTo>
                    <a:pt x="2774" y="6631"/>
                    <a:pt x="2913" y="6722"/>
                    <a:pt x="2971" y="6730"/>
                  </a:cubicBezTo>
                  <a:cubicBezTo>
                    <a:pt x="3020" y="6738"/>
                    <a:pt x="3176" y="6746"/>
                    <a:pt x="3529" y="6787"/>
                  </a:cubicBezTo>
                  <a:cubicBezTo>
                    <a:pt x="3890" y="6828"/>
                    <a:pt x="4087" y="6869"/>
                    <a:pt x="4210" y="6869"/>
                  </a:cubicBezTo>
                  <a:cubicBezTo>
                    <a:pt x="4341" y="6869"/>
                    <a:pt x="4358" y="6902"/>
                    <a:pt x="4391" y="6804"/>
                  </a:cubicBezTo>
                  <a:cubicBezTo>
                    <a:pt x="4432" y="6713"/>
                    <a:pt x="4374" y="6623"/>
                    <a:pt x="4497" y="6607"/>
                  </a:cubicBezTo>
                  <a:cubicBezTo>
                    <a:pt x="4620" y="6598"/>
                    <a:pt x="4711" y="6492"/>
                    <a:pt x="4752" y="6590"/>
                  </a:cubicBezTo>
                  <a:cubicBezTo>
                    <a:pt x="4793" y="6680"/>
                    <a:pt x="4702" y="6787"/>
                    <a:pt x="4793" y="6763"/>
                  </a:cubicBezTo>
                  <a:cubicBezTo>
                    <a:pt x="4875" y="6738"/>
                    <a:pt x="4965" y="6623"/>
                    <a:pt x="4940" y="6549"/>
                  </a:cubicBezTo>
                  <a:cubicBezTo>
                    <a:pt x="4916" y="6484"/>
                    <a:pt x="4842" y="6360"/>
                    <a:pt x="4752" y="6369"/>
                  </a:cubicBezTo>
                  <a:cubicBezTo>
                    <a:pt x="4661" y="6385"/>
                    <a:pt x="4547" y="6270"/>
                    <a:pt x="4473" y="6328"/>
                  </a:cubicBezTo>
                  <a:cubicBezTo>
                    <a:pt x="4391" y="6385"/>
                    <a:pt x="4382" y="6533"/>
                    <a:pt x="4309" y="6475"/>
                  </a:cubicBezTo>
                  <a:cubicBezTo>
                    <a:pt x="4243" y="6418"/>
                    <a:pt x="4292" y="6295"/>
                    <a:pt x="4300" y="6237"/>
                  </a:cubicBezTo>
                  <a:cubicBezTo>
                    <a:pt x="4309" y="6180"/>
                    <a:pt x="4391" y="6122"/>
                    <a:pt x="4456" y="6163"/>
                  </a:cubicBezTo>
                  <a:cubicBezTo>
                    <a:pt x="4522" y="6204"/>
                    <a:pt x="4547" y="6229"/>
                    <a:pt x="4645" y="6221"/>
                  </a:cubicBezTo>
                  <a:cubicBezTo>
                    <a:pt x="4744" y="6213"/>
                    <a:pt x="4760" y="6155"/>
                    <a:pt x="4858" y="6213"/>
                  </a:cubicBezTo>
                  <a:cubicBezTo>
                    <a:pt x="4949" y="6262"/>
                    <a:pt x="5088" y="6377"/>
                    <a:pt x="5170" y="6377"/>
                  </a:cubicBezTo>
                  <a:cubicBezTo>
                    <a:pt x="5252" y="6369"/>
                    <a:pt x="5499" y="6418"/>
                    <a:pt x="5499" y="6352"/>
                  </a:cubicBezTo>
                  <a:cubicBezTo>
                    <a:pt x="5507" y="6278"/>
                    <a:pt x="5515" y="6229"/>
                    <a:pt x="5490" y="6163"/>
                  </a:cubicBezTo>
                  <a:cubicBezTo>
                    <a:pt x="5466" y="6098"/>
                    <a:pt x="5482" y="5975"/>
                    <a:pt x="5433" y="5991"/>
                  </a:cubicBezTo>
                  <a:cubicBezTo>
                    <a:pt x="5384" y="6016"/>
                    <a:pt x="5269" y="6188"/>
                    <a:pt x="5195" y="6131"/>
                  </a:cubicBezTo>
                  <a:cubicBezTo>
                    <a:pt x="5129" y="6073"/>
                    <a:pt x="5096" y="5999"/>
                    <a:pt x="5031" y="5999"/>
                  </a:cubicBezTo>
                  <a:cubicBezTo>
                    <a:pt x="4965" y="6008"/>
                    <a:pt x="4965" y="6024"/>
                    <a:pt x="4842" y="6049"/>
                  </a:cubicBezTo>
                  <a:cubicBezTo>
                    <a:pt x="4711" y="6073"/>
                    <a:pt x="4620" y="6114"/>
                    <a:pt x="4555" y="6073"/>
                  </a:cubicBezTo>
                  <a:cubicBezTo>
                    <a:pt x="4489" y="6040"/>
                    <a:pt x="4341" y="5966"/>
                    <a:pt x="4341" y="5925"/>
                  </a:cubicBezTo>
                  <a:cubicBezTo>
                    <a:pt x="4341" y="5884"/>
                    <a:pt x="4407" y="5794"/>
                    <a:pt x="4440" y="5761"/>
                  </a:cubicBezTo>
                  <a:cubicBezTo>
                    <a:pt x="4473" y="5720"/>
                    <a:pt x="4579" y="5704"/>
                    <a:pt x="4538" y="5646"/>
                  </a:cubicBezTo>
                  <a:cubicBezTo>
                    <a:pt x="4506" y="5597"/>
                    <a:pt x="4399" y="5597"/>
                    <a:pt x="4276" y="5573"/>
                  </a:cubicBezTo>
                  <a:cubicBezTo>
                    <a:pt x="4153" y="5548"/>
                    <a:pt x="4005" y="5573"/>
                    <a:pt x="3980" y="5597"/>
                  </a:cubicBezTo>
                  <a:cubicBezTo>
                    <a:pt x="3956" y="5614"/>
                    <a:pt x="4013" y="5425"/>
                    <a:pt x="3980" y="5384"/>
                  </a:cubicBezTo>
                  <a:cubicBezTo>
                    <a:pt x="3947" y="5351"/>
                    <a:pt x="3874" y="5532"/>
                    <a:pt x="3800" y="5540"/>
                  </a:cubicBezTo>
                  <a:cubicBezTo>
                    <a:pt x="3726" y="5540"/>
                    <a:pt x="3701" y="5507"/>
                    <a:pt x="3652" y="5523"/>
                  </a:cubicBezTo>
                  <a:cubicBezTo>
                    <a:pt x="3611" y="5548"/>
                    <a:pt x="3603" y="5605"/>
                    <a:pt x="3537" y="5581"/>
                  </a:cubicBezTo>
                  <a:cubicBezTo>
                    <a:pt x="3471" y="5556"/>
                    <a:pt x="3299" y="5490"/>
                    <a:pt x="3225" y="5490"/>
                  </a:cubicBezTo>
                  <a:cubicBezTo>
                    <a:pt x="3151" y="5490"/>
                    <a:pt x="3028" y="5564"/>
                    <a:pt x="2995" y="5474"/>
                  </a:cubicBezTo>
                  <a:cubicBezTo>
                    <a:pt x="2954" y="5384"/>
                    <a:pt x="2938" y="5203"/>
                    <a:pt x="2905" y="5146"/>
                  </a:cubicBezTo>
                  <a:cubicBezTo>
                    <a:pt x="2872" y="5088"/>
                    <a:pt x="2725" y="4916"/>
                    <a:pt x="2634" y="4867"/>
                  </a:cubicBezTo>
                  <a:cubicBezTo>
                    <a:pt x="2552" y="4818"/>
                    <a:pt x="2282" y="4662"/>
                    <a:pt x="2183" y="4580"/>
                  </a:cubicBezTo>
                  <a:cubicBezTo>
                    <a:pt x="2076" y="4497"/>
                    <a:pt x="1896" y="4358"/>
                    <a:pt x="1764" y="4333"/>
                  </a:cubicBezTo>
                  <a:cubicBezTo>
                    <a:pt x="1633" y="4309"/>
                    <a:pt x="1444" y="4292"/>
                    <a:pt x="1346" y="4194"/>
                  </a:cubicBezTo>
                  <a:cubicBezTo>
                    <a:pt x="1256" y="4095"/>
                    <a:pt x="1157" y="4005"/>
                    <a:pt x="1100" y="4005"/>
                  </a:cubicBezTo>
                  <a:cubicBezTo>
                    <a:pt x="1034" y="4005"/>
                    <a:pt x="763" y="3997"/>
                    <a:pt x="755" y="3956"/>
                  </a:cubicBezTo>
                  <a:cubicBezTo>
                    <a:pt x="747" y="3915"/>
                    <a:pt x="1034" y="3923"/>
                    <a:pt x="1092" y="3849"/>
                  </a:cubicBezTo>
                  <a:cubicBezTo>
                    <a:pt x="1141" y="3775"/>
                    <a:pt x="1182" y="3800"/>
                    <a:pt x="1182" y="3718"/>
                  </a:cubicBezTo>
                  <a:cubicBezTo>
                    <a:pt x="1182" y="3636"/>
                    <a:pt x="1165" y="3521"/>
                    <a:pt x="1165" y="3422"/>
                  </a:cubicBezTo>
                  <a:cubicBezTo>
                    <a:pt x="1165" y="3324"/>
                    <a:pt x="1174" y="3308"/>
                    <a:pt x="1206" y="3316"/>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74"/>
            <p:cNvSpPr/>
            <p:nvPr/>
          </p:nvSpPr>
          <p:spPr>
            <a:xfrm>
              <a:off x="611325" y="1340475"/>
              <a:ext cx="680750" cy="512125"/>
            </a:xfrm>
            <a:custGeom>
              <a:avLst/>
              <a:gdLst/>
              <a:ahLst/>
              <a:cxnLst/>
              <a:rect l="l" t="t" r="r" b="b"/>
              <a:pathLst>
                <a:path w="27230" h="20485" fill="none" extrusionOk="0">
                  <a:moveTo>
                    <a:pt x="2618" y="18843"/>
                  </a:moveTo>
                  <a:cubicBezTo>
                    <a:pt x="2487" y="18876"/>
                    <a:pt x="2421" y="18851"/>
                    <a:pt x="2364" y="18908"/>
                  </a:cubicBezTo>
                  <a:cubicBezTo>
                    <a:pt x="2298" y="18974"/>
                    <a:pt x="2126" y="19146"/>
                    <a:pt x="2126" y="19204"/>
                  </a:cubicBezTo>
                  <a:cubicBezTo>
                    <a:pt x="2126" y="19261"/>
                    <a:pt x="2035" y="19376"/>
                    <a:pt x="2150" y="19384"/>
                  </a:cubicBezTo>
                  <a:cubicBezTo>
                    <a:pt x="2273" y="19393"/>
                    <a:pt x="2355" y="19393"/>
                    <a:pt x="2396" y="19368"/>
                  </a:cubicBezTo>
                  <a:cubicBezTo>
                    <a:pt x="2446" y="19343"/>
                    <a:pt x="2446" y="19261"/>
                    <a:pt x="2511" y="19245"/>
                  </a:cubicBezTo>
                  <a:cubicBezTo>
                    <a:pt x="2585" y="19220"/>
                    <a:pt x="2749" y="19220"/>
                    <a:pt x="2831" y="19212"/>
                  </a:cubicBezTo>
                  <a:cubicBezTo>
                    <a:pt x="2913" y="19212"/>
                    <a:pt x="3004" y="19220"/>
                    <a:pt x="3045" y="19187"/>
                  </a:cubicBezTo>
                  <a:cubicBezTo>
                    <a:pt x="3094" y="19155"/>
                    <a:pt x="3168" y="19081"/>
                    <a:pt x="3168" y="19023"/>
                  </a:cubicBezTo>
                  <a:cubicBezTo>
                    <a:pt x="3168" y="18974"/>
                    <a:pt x="3119" y="18851"/>
                    <a:pt x="3094" y="18785"/>
                  </a:cubicBezTo>
                  <a:cubicBezTo>
                    <a:pt x="3069" y="18711"/>
                    <a:pt x="2897" y="18761"/>
                    <a:pt x="2807" y="18769"/>
                  </a:cubicBezTo>
                  <a:cubicBezTo>
                    <a:pt x="2725" y="18777"/>
                    <a:pt x="2684" y="18826"/>
                    <a:pt x="2618" y="18843"/>
                  </a:cubicBezTo>
                  <a:close/>
                  <a:moveTo>
                    <a:pt x="3636" y="19311"/>
                  </a:moveTo>
                  <a:cubicBezTo>
                    <a:pt x="3644" y="19393"/>
                    <a:pt x="3636" y="19458"/>
                    <a:pt x="3685" y="19458"/>
                  </a:cubicBezTo>
                  <a:cubicBezTo>
                    <a:pt x="3734" y="19458"/>
                    <a:pt x="3824" y="19540"/>
                    <a:pt x="3824" y="19442"/>
                  </a:cubicBezTo>
                  <a:cubicBezTo>
                    <a:pt x="3816" y="19352"/>
                    <a:pt x="3668" y="19229"/>
                    <a:pt x="3636" y="19311"/>
                  </a:cubicBezTo>
                  <a:close/>
                  <a:moveTo>
                    <a:pt x="1641" y="19417"/>
                  </a:moveTo>
                  <a:cubicBezTo>
                    <a:pt x="1625" y="19540"/>
                    <a:pt x="1494" y="19581"/>
                    <a:pt x="1633" y="19598"/>
                  </a:cubicBezTo>
                  <a:cubicBezTo>
                    <a:pt x="1773" y="19614"/>
                    <a:pt x="1855" y="19655"/>
                    <a:pt x="1855" y="19590"/>
                  </a:cubicBezTo>
                  <a:cubicBezTo>
                    <a:pt x="1855" y="19532"/>
                    <a:pt x="1691" y="19302"/>
                    <a:pt x="1641" y="19417"/>
                  </a:cubicBezTo>
                  <a:close/>
                  <a:moveTo>
                    <a:pt x="1165" y="19647"/>
                  </a:moveTo>
                  <a:cubicBezTo>
                    <a:pt x="1223" y="19680"/>
                    <a:pt x="1215" y="19737"/>
                    <a:pt x="1313" y="19737"/>
                  </a:cubicBezTo>
                  <a:cubicBezTo>
                    <a:pt x="1412" y="19737"/>
                    <a:pt x="1485" y="19729"/>
                    <a:pt x="1485" y="19696"/>
                  </a:cubicBezTo>
                  <a:cubicBezTo>
                    <a:pt x="1485" y="19655"/>
                    <a:pt x="1420" y="19614"/>
                    <a:pt x="1338" y="19573"/>
                  </a:cubicBezTo>
                  <a:cubicBezTo>
                    <a:pt x="1256" y="19540"/>
                    <a:pt x="1141" y="19573"/>
                    <a:pt x="1165" y="19647"/>
                  </a:cubicBezTo>
                  <a:close/>
                  <a:moveTo>
                    <a:pt x="788" y="19819"/>
                  </a:moveTo>
                  <a:cubicBezTo>
                    <a:pt x="878" y="19819"/>
                    <a:pt x="821" y="19885"/>
                    <a:pt x="886" y="19893"/>
                  </a:cubicBezTo>
                  <a:cubicBezTo>
                    <a:pt x="952" y="19901"/>
                    <a:pt x="977" y="19828"/>
                    <a:pt x="1034" y="19828"/>
                  </a:cubicBezTo>
                  <a:cubicBezTo>
                    <a:pt x="1092" y="19819"/>
                    <a:pt x="1141" y="19869"/>
                    <a:pt x="1149" y="19893"/>
                  </a:cubicBezTo>
                  <a:cubicBezTo>
                    <a:pt x="1157" y="19918"/>
                    <a:pt x="968" y="20000"/>
                    <a:pt x="993" y="20033"/>
                  </a:cubicBezTo>
                  <a:cubicBezTo>
                    <a:pt x="1018" y="20057"/>
                    <a:pt x="1100" y="20049"/>
                    <a:pt x="1092" y="20098"/>
                  </a:cubicBezTo>
                  <a:cubicBezTo>
                    <a:pt x="1092" y="20139"/>
                    <a:pt x="895" y="20156"/>
                    <a:pt x="862" y="20230"/>
                  </a:cubicBezTo>
                  <a:cubicBezTo>
                    <a:pt x="829" y="20295"/>
                    <a:pt x="870" y="20377"/>
                    <a:pt x="780" y="20345"/>
                  </a:cubicBezTo>
                  <a:cubicBezTo>
                    <a:pt x="698" y="20312"/>
                    <a:pt x="689" y="20246"/>
                    <a:pt x="599" y="20287"/>
                  </a:cubicBezTo>
                  <a:cubicBezTo>
                    <a:pt x="501" y="20336"/>
                    <a:pt x="271" y="20484"/>
                    <a:pt x="263" y="20443"/>
                  </a:cubicBezTo>
                  <a:cubicBezTo>
                    <a:pt x="263" y="20402"/>
                    <a:pt x="222" y="20295"/>
                    <a:pt x="361" y="20246"/>
                  </a:cubicBezTo>
                  <a:cubicBezTo>
                    <a:pt x="492" y="20189"/>
                    <a:pt x="591" y="20197"/>
                    <a:pt x="591" y="20139"/>
                  </a:cubicBezTo>
                  <a:cubicBezTo>
                    <a:pt x="599" y="20074"/>
                    <a:pt x="796" y="20115"/>
                    <a:pt x="788" y="20066"/>
                  </a:cubicBezTo>
                  <a:cubicBezTo>
                    <a:pt x="771" y="20016"/>
                    <a:pt x="607" y="20041"/>
                    <a:pt x="591" y="19967"/>
                  </a:cubicBezTo>
                  <a:cubicBezTo>
                    <a:pt x="575" y="19901"/>
                    <a:pt x="533" y="19918"/>
                    <a:pt x="599" y="19860"/>
                  </a:cubicBezTo>
                  <a:cubicBezTo>
                    <a:pt x="665" y="19795"/>
                    <a:pt x="681" y="19811"/>
                    <a:pt x="788" y="19819"/>
                  </a:cubicBezTo>
                  <a:close/>
                  <a:moveTo>
                    <a:pt x="9856" y="16110"/>
                  </a:moveTo>
                  <a:cubicBezTo>
                    <a:pt x="9741" y="16102"/>
                    <a:pt x="9741" y="16110"/>
                    <a:pt x="9684" y="16167"/>
                  </a:cubicBezTo>
                  <a:cubicBezTo>
                    <a:pt x="9618" y="16217"/>
                    <a:pt x="9569" y="16208"/>
                    <a:pt x="9520" y="16241"/>
                  </a:cubicBezTo>
                  <a:cubicBezTo>
                    <a:pt x="9479" y="16274"/>
                    <a:pt x="9347" y="16414"/>
                    <a:pt x="9389" y="16438"/>
                  </a:cubicBezTo>
                  <a:cubicBezTo>
                    <a:pt x="9430" y="16455"/>
                    <a:pt x="9503" y="16414"/>
                    <a:pt x="9528" y="16471"/>
                  </a:cubicBezTo>
                  <a:cubicBezTo>
                    <a:pt x="9553" y="16520"/>
                    <a:pt x="9520" y="16602"/>
                    <a:pt x="9577" y="16619"/>
                  </a:cubicBezTo>
                  <a:cubicBezTo>
                    <a:pt x="9627" y="16635"/>
                    <a:pt x="9947" y="16561"/>
                    <a:pt x="9930" y="16611"/>
                  </a:cubicBezTo>
                  <a:cubicBezTo>
                    <a:pt x="9906" y="16660"/>
                    <a:pt x="9832" y="16734"/>
                    <a:pt x="9897" y="16750"/>
                  </a:cubicBezTo>
                  <a:cubicBezTo>
                    <a:pt x="9971" y="16766"/>
                    <a:pt x="10078" y="16635"/>
                    <a:pt x="10119" y="16627"/>
                  </a:cubicBezTo>
                  <a:cubicBezTo>
                    <a:pt x="10160" y="16619"/>
                    <a:pt x="10193" y="16676"/>
                    <a:pt x="10226" y="16676"/>
                  </a:cubicBezTo>
                  <a:cubicBezTo>
                    <a:pt x="10258" y="16676"/>
                    <a:pt x="10291" y="16602"/>
                    <a:pt x="10324" y="16602"/>
                  </a:cubicBezTo>
                  <a:cubicBezTo>
                    <a:pt x="10365" y="16594"/>
                    <a:pt x="10488" y="16602"/>
                    <a:pt x="10570" y="16570"/>
                  </a:cubicBezTo>
                  <a:cubicBezTo>
                    <a:pt x="10644" y="16537"/>
                    <a:pt x="10734" y="16537"/>
                    <a:pt x="10669" y="16504"/>
                  </a:cubicBezTo>
                  <a:cubicBezTo>
                    <a:pt x="10603" y="16479"/>
                    <a:pt x="10455" y="16430"/>
                    <a:pt x="10505" y="16414"/>
                  </a:cubicBezTo>
                  <a:cubicBezTo>
                    <a:pt x="10554" y="16389"/>
                    <a:pt x="10817" y="16397"/>
                    <a:pt x="10866" y="16389"/>
                  </a:cubicBezTo>
                  <a:cubicBezTo>
                    <a:pt x="10915" y="16381"/>
                    <a:pt x="10595" y="16282"/>
                    <a:pt x="10726" y="16233"/>
                  </a:cubicBezTo>
                  <a:cubicBezTo>
                    <a:pt x="10849" y="16192"/>
                    <a:pt x="11128" y="16258"/>
                    <a:pt x="11161" y="16241"/>
                  </a:cubicBezTo>
                  <a:cubicBezTo>
                    <a:pt x="11202" y="16233"/>
                    <a:pt x="11284" y="16200"/>
                    <a:pt x="11260" y="16151"/>
                  </a:cubicBezTo>
                  <a:cubicBezTo>
                    <a:pt x="11243" y="16094"/>
                    <a:pt x="11013" y="16192"/>
                    <a:pt x="11030" y="16094"/>
                  </a:cubicBezTo>
                  <a:cubicBezTo>
                    <a:pt x="11046" y="15995"/>
                    <a:pt x="11210" y="15897"/>
                    <a:pt x="11128" y="15856"/>
                  </a:cubicBezTo>
                  <a:cubicBezTo>
                    <a:pt x="11046" y="15806"/>
                    <a:pt x="10915" y="15782"/>
                    <a:pt x="10899" y="15847"/>
                  </a:cubicBezTo>
                  <a:cubicBezTo>
                    <a:pt x="10890" y="15913"/>
                    <a:pt x="10940" y="16036"/>
                    <a:pt x="10849" y="15970"/>
                  </a:cubicBezTo>
                  <a:cubicBezTo>
                    <a:pt x="10767" y="15905"/>
                    <a:pt x="10669" y="15765"/>
                    <a:pt x="10620" y="15782"/>
                  </a:cubicBezTo>
                  <a:cubicBezTo>
                    <a:pt x="10570" y="15798"/>
                    <a:pt x="10710" y="15921"/>
                    <a:pt x="10644" y="15938"/>
                  </a:cubicBezTo>
                  <a:cubicBezTo>
                    <a:pt x="10579" y="15962"/>
                    <a:pt x="10513" y="15929"/>
                    <a:pt x="10488" y="15962"/>
                  </a:cubicBezTo>
                  <a:cubicBezTo>
                    <a:pt x="10464" y="15995"/>
                    <a:pt x="10537" y="16061"/>
                    <a:pt x="10472" y="16061"/>
                  </a:cubicBezTo>
                  <a:cubicBezTo>
                    <a:pt x="10414" y="16069"/>
                    <a:pt x="10365" y="16020"/>
                    <a:pt x="10316" y="16036"/>
                  </a:cubicBezTo>
                  <a:cubicBezTo>
                    <a:pt x="10275" y="16061"/>
                    <a:pt x="10193" y="15823"/>
                    <a:pt x="10127" y="15856"/>
                  </a:cubicBezTo>
                  <a:cubicBezTo>
                    <a:pt x="10070" y="15888"/>
                    <a:pt x="9963" y="15929"/>
                    <a:pt x="10037" y="15995"/>
                  </a:cubicBezTo>
                  <a:cubicBezTo>
                    <a:pt x="10119" y="16061"/>
                    <a:pt x="10275" y="16110"/>
                    <a:pt x="10234" y="16126"/>
                  </a:cubicBezTo>
                  <a:cubicBezTo>
                    <a:pt x="10193" y="16151"/>
                    <a:pt x="10103" y="16077"/>
                    <a:pt x="10111" y="16143"/>
                  </a:cubicBezTo>
                  <a:cubicBezTo>
                    <a:pt x="10111" y="16208"/>
                    <a:pt x="10160" y="16233"/>
                    <a:pt x="10119" y="16241"/>
                  </a:cubicBezTo>
                  <a:cubicBezTo>
                    <a:pt x="10070" y="16249"/>
                    <a:pt x="9848" y="16299"/>
                    <a:pt x="9873" y="16233"/>
                  </a:cubicBezTo>
                  <a:cubicBezTo>
                    <a:pt x="9897" y="16176"/>
                    <a:pt x="9963" y="16110"/>
                    <a:pt x="9856" y="16110"/>
                  </a:cubicBezTo>
                  <a:close/>
                  <a:moveTo>
                    <a:pt x="9512" y="16832"/>
                  </a:moveTo>
                  <a:cubicBezTo>
                    <a:pt x="9536" y="16922"/>
                    <a:pt x="9561" y="17087"/>
                    <a:pt x="9651" y="17013"/>
                  </a:cubicBezTo>
                  <a:cubicBezTo>
                    <a:pt x="9733" y="16947"/>
                    <a:pt x="9823" y="16922"/>
                    <a:pt x="9766" y="16857"/>
                  </a:cubicBezTo>
                  <a:cubicBezTo>
                    <a:pt x="9700" y="16791"/>
                    <a:pt x="9512" y="16717"/>
                    <a:pt x="9512" y="16832"/>
                  </a:cubicBezTo>
                  <a:close/>
                  <a:moveTo>
                    <a:pt x="10111" y="16783"/>
                  </a:moveTo>
                  <a:cubicBezTo>
                    <a:pt x="10209" y="16840"/>
                    <a:pt x="10332" y="16816"/>
                    <a:pt x="10291" y="16881"/>
                  </a:cubicBezTo>
                  <a:cubicBezTo>
                    <a:pt x="10242" y="16947"/>
                    <a:pt x="9881" y="17185"/>
                    <a:pt x="9889" y="17095"/>
                  </a:cubicBezTo>
                  <a:cubicBezTo>
                    <a:pt x="9906" y="16996"/>
                    <a:pt x="9947" y="16947"/>
                    <a:pt x="9996" y="16914"/>
                  </a:cubicBezTo>
                  <a:cubicBezTo>
                    <a:pt x="10053" y="16881"/>
                    <a:pt x="9996" y="16758"/>
                    <a:pt x="10111" y="16783"/>
                  </a:cubicBezTo>
                  <a:close/>
                  <a:moveTo>
                    <a:pt x="10841" y="15675"/>
                  </a:moveTo>
                  <a:cubicBezTo>
                    <a:pt x="10899" y="15642"/>
                    <a:pt x="10940" y="15560"/>
                    <a:pt x="10989" y="15544"/>
                  </a:cubicBezTo>
                  <a:cubicBezTo>
                    <a:pt x="11030" y="15527"/>
                    <a:pt x="11071" y="15535"/>
                    <a:pt x="11137" y="15552"/>
                  </a:cubicBezTo>
                  <a:cubicBezTo>
                    <a:pt x="11210" y="15568"/>
                    <a:pt x="11227" y="15478"/>
                    <a:pt x="11268" y="15486"/>
                  </a:cubicBezTo>
                  <a:cubicBezTo>
                    <a:pt x="11309" y="15503"/>
                    <a:pt x="11325" y="15609"/>
                    <a:pt x="11383" y="15503"/>
                  </a:cubicBezTo>
                  <a:cubicBezTo>
                    <a:pt x="11432" y="15396"/>
                    <a:pt x="11473" y="15273"/>
                    <a:pt x="11416" y="15297"/>
                  </a:cubicBezTo>
                  <a:cubicBezTo>
                    <a:pt x="11358" y="15330"/>
                    <a:pt x="11383" y="15421"/>
                    <a:pt x="11301" y="15363"/>
                  </a:cubicBezTo>
                  <a:cubicBezTo>
                    <a:pt x="11219" y="15314"/>
                    <a:pt x="11219" y="15215"/>
                    <a:pt x="11169" y="15265"/>
                  </a:cubicBezTo>
                  <a:cubicBezTo>
                    <a:pt x="11120" y="15314"/>
                    <a:pt x="11120" y="15421"/>
                    <a:pt x="11071" y="15347"/>
                  </a:cubicBezTo>
                  <a:cubicBezTo>
                    <a:pt x="11022" y="15281"/>
                    <a:pt x="11030" y="15207"/>
                    <a:pt x="10964" y="15224"/>
                  </a:cubicBezTo>
                  <a:cubicBezTo>
                    <a:pt x="10899" y="15248"/>
                    <a:pt x="10767" y="15207"/>
                    <a:pt x="10784" y="15297"/>
                  </a:cubicBezTo>
                  <a:cubicBezTo>
                    <a:pt x="10808" y="15388"/>
                    <a:pt x="10915" y="15421"/>
                    <a:pt x="10833" y="15429"/>
                  </a:cubicBezTo>
                  <a:cubicBezTo>
                    <a:pt x="10751" y="15445"/>
                    <a:pt x="10661" y="15355"/>
                    <a:pt x="10669" y="15421"/>
                  </a:cubicBezTo>
                  <a:cubicBezTo>
                    <a:pt x="10677" y="15486"/>
                    <a:pt x="10751" y="15544"/>
                    <a:pt x="10702" y="15535"/>
                  </a:cubicBezTo>
                  <a:cubicBezTo>
                    <a:pt x="10652" y="15519"/>
                    <a:pt x="10587" y="15486"/>
                    <a:pt x="10579" y="15503"/>
                  </a:cubicBezTo>
                  <a:cubicBezTo>
                    <a:pt x="10570" y="15527"/>
                    <a:pt x="10562" y="15585"/>
                    <a:pt x="10595" y="15609"/>
                  </a:cubicBezTo>
                  <a:cubicBezTo>
                    <a:pt x="10669" y="15667"/>
                    <a:pt x="10808" y="15691"/>
                    <a:pt x="10841" y="15675"/>
                  </a:cubicBezTo>
                  <a:close/>
                  <a:moveTo>
                    <a:pt x="14838" y="13246"/>
                  </a:moveTo>
                  <a:cubicBezTo>
                    <a:pt x="14789" y="13336"/>
                    <a:pt x="14690" y="13508"/>
                    <a:pt x="14616" y="13558"/>
                  </a:cubicBezTo>
                  <a:cubicBezTo>
                    <a:pt x="14534" y="13615"/>
                    <a:pt x="14255" y="13714"/>
                    <a:pt x="14345" y="13763"/>
                  </a:cubicBezTo>
                  <a:cubicBezTo>
                    <a:pt x="14427" y="13812"/>
                    <a:pt x="14600" y="13722"/>
                    <a:pt x="14731" y="13648"/>
                  </a:cubicBezTo>
                  <a:cubicBezTo>
                    <a:pt x="14871" y="13574"/>
                    <a:pt x="15141" y="13394"/>
                    <a:pt x="15092" y="13303"/>
                  </a:cubicBezTo>
                  <a:cubicBezTo>
                    <a:pt x="15051" y="13221"/>
                    <a:pt x="14912" y="13156"/>
                    <a:pt x="14838" y="13246"/>
                  </a:cubicBezTo>
                  <a:close/>
                  <a:moveTo>
                    <a:pt x="5613" y="18588"/>
                  </a:moveTo>
                  <a:cubicBezTo>
                    <a:pt x="5556" y="18654"/>
                    <a:pt x="5458" y="18662"/>
                    <a:pt x="5466" y="18794"/>
                  </a:cubicBezTo>
                  <a:cubicBezTo>
                    <a:pt x="5482" y="18933"/>
                    <a:pt x="5326" y="19032"/>
                    <a:pt x="5482" y="18982"/>
                  </a:cubicBezTo>
                  <a:cubicBezTo>
                    <a:pt x="5638" y="18933"/>
                    <a:pt x="5712" y="18753"/>
                    <a:pt x="5737" y="18662"/>
                  </a:cubicBezTo>
                  <a:cubicBezTo>
                    <a:pt x="5761" y="18580"/>
                    <a:pt x="5745" y="18523"/>
                    <a:pt x="5613" y="18588"/>
                  </a:cubicBezTo>
                  <a:close/>
                  <a:moveTo>
                    <a:pt x="4867" y="15174"/>
                  </a:moveTo>
                  <a:cubicBezTo>
                    <a:pt x="4875" y="15092"/>
                    <a:pt x="4801" y="15076"/>
                    <a:pt x="4908" y="15018"/>
                  </a:cubicBezTo>
                  <a:cubicBezTo>
                    <a:pt x="5006" y="14969"/>
                    <a:pt x="5236" y="14830"/>
                    <a:pt x="5211" y="14895"/>
                  </a:cubicBezTo>
                  <a:cubicBezTo>
                    <a:pt x="5178" y="14961"/>
                    <a:pt x="5064" y="15150"/>
                    <a:pt x="5023" y="15158"/>
                  </a:cubicBezTo>
                  <a:cubicBezTo>
                    <a:pt x="4982" y="15174"/>
                    <a:pt x="4850" y="15256"/>
                    <a:pt x="4867" y="15174"/>
                  </a:cubicBezTo>
                  <a:close/>
                  <a:moveTo>
                    <a:pt x="23939" y="15601"/>
                  </a:moveTo>
                  <a:cubicBezTo>
                    <a:pt x="23808" y="15601"/>
                    <a:pt x="23800" y="15683"/>
                    <a:pt x="23808" y="15741"/>
                  </a:cubicBezTo>
                  <a:cubicBezTo>
                    <a:pt x="23816" y="15798"/>
                    <a:pt x="23865" y="15888"/>
                    <a:pt x="23890" y="15987"/>
                  </a:cubicBezTo>
                  <a:cubicBezTo>
                    <a:pt x="23923" y="16094"/>
                    <a:pt x="23849" y="16200"/>
                    <a:pt x="23972" y="16217"/>
                  </a:cubicBezTo>
                  <a:cubicBezTo>
                    <a:pt x="24095" y="16233"/>
                    <a:pt x="24120" y="16151"/>
                    <a:pt x="24128" y="16225"/>
                  </a:cubicBezTo>
                  <a:cubicBezTo>
                    <a:pt x="24136" y="16307"/>
                    <a:pt x="24169" y="16414"/>
                    <a:pt x="24120" y="16414"/>
                  </a:cubicBezTo>
                  <a:cubicBezTo>
                    <a:pt x="24062" y="16414"/>
                    <a:pt x="23980" y="16405"/>
                    <a:pt x="23964" y="16496"/>
                  </a:cubicBezTo>
                  <a:cubicBezTo>
                    <a:pt x="23947" y="16586"/>
                    <a:pt x="23865" y="16840"/>
                    <a:pt x="23964" y="16758"/>
                  </a:cubicBezTo>
                  <a:cubicBezTo>
                    <a:pt x="24062" y="16676"/>
                    <a:pt x="24308" y="16668"/>
                    <a:pt x="24300" y="16561"/>
                  </a:cubicBezTo>
                  <a:cubicBezTo>
                    <a:pt x="24292" y="16446"/>
                    <a:pt x="24276" y="16414"/>
                    <a:pt x="24333" y="16397"/>
                  </a:cubicBezTo>
                  <a:cubicBezTo>
                    <a:pt x="24399" y="16389"/>
                    <a:pt x="24530" y="16512"/>
                    <a:pt x="24472" y="16332"/>
                  </a:cubicBezTo>
                  <a:cubicBezTo>
                    <a:pt x="24423" y="16143"/>
                    <a:pt x="24481" y="16110"/>
                    <a:pt x="24333" y="16036"/>
                  </a:cubicBezTo>
                  <a:cubicBezTo>
                    <a:pt x="24193" y="15962"/>
                    <a:pt x="24152" y="15880"/>
                    <a:pt x="24152" y="15815"/>
                  </a:cubicBezTo>
                  <a:cubicBezTo>
                    <a:pt x="24152" y="15749"/>
                    <a:pt x="24120" y="15593"/>
                    <a:pt x="24193" y="15691"/>
                  </a:cubicBezTo>
                  <a:cubicBezTo>
                    <a:pt x="24276" y="15790"/>
                    <a:pt x="24349" y="15913"/>
                    <a:pt x="24349" y="15864"/>
                  </a:cubicBezTo>
                  <a:cubicBezTo>
                    <a:pt x="24349" y="15823"/>
                    <a:pt x="24284" y="15634"/>
                    <a:pt x="24226" y="15601"/>
                  </a:cubicBezTo>
                  <a:cubicBezTo>
                    <a:pt x="24169" y="15577"/>
                    <a:pt x="24054" y="15593"/>
                    <a:pt x="23939" y="15601"/>
                  </a:cubicBezTo>
                  <a:close/>
                  <a:moveTo>
                    <a:pt x="24834" y="16775"/>
                  </a:moveTo>
                  <a:cubicBezTo>
                    <a:pt x="24645" y="16734"/>
                    <a:pt x="24497" y="16668"/>
                    <a:pt x="24440" y="16709"/>
                  </a:cubicBezTo>
                  <a:cubicBezTo>
                    <a:pt x="24390" y="16742"/>
                    <a:pt x="24341" y="16750"/>
                    <a:pt x="24464" y="16824"/>
                  </a:cubicBezTo>
                  <a:cubicBezTo>
                    <a:pt x="24579" y="16898"/>
                    <a:pt x="24637" y="16857"/>
                    <a:pt x="24628" y="16947"/>
                  </a:cubicBezTo>
                  <a:cubicBezTo>
                    <a:pt x="24612" y="17037"/>
                    <a:pt x="24546" y="17037"/>
                    <a:pt x="24587" y="17144"/>
                  </a:cubicBezTo>
                  <a:cubicBezTo>
                    <a:pt x="24628" y="17251"/>
                    <a:pt x="24587" y="17308"/>
                    <a:pt x="24686" y="17333"/>
                  </a:cubicBezTo>
                  <a:cubicBezTo>
                    <a:pt x="24793" y="17357"/>
                    <a:pt x="24924" y="17292"/>
                    <a:pt x="24940" y="17251"/>
                  </a:cubicBezTo>
                  <a:cubicBezTo>
                    <a:pt x="24957" y="17201"/>
                    <a:pt x="24768" y="16947"/>
                    <a:pt x="24834" y="16955"/>
                  </a:cubicBezTo>
                  <a:cubicBezTo>
                    <a:pt x="24907" y="16963"/>
                    <a:pt x="24957" y="17037"/>
                    <a:pt x="25006" y="17054"/>
                  </a:cubicBezTo>
                  <a:cubicBezTo>
                    <a:pt x="25055" y="17078"/>
                    <a:pt x="25096" y="17054"/>
                    <a:pt x="25088" y="16996"/>
                  </a:cubicBezTo>
                  <a:cubicBezTo>
                    <a:pt x="25088" y="16947"/>
                    <a:pt x="25186" y="16881"/>
                    <a:pt x="25072" y="16824"/>
                  </a:cubicBezTo>
                  <a:cubicBezTo>
                    <a:pt x="24965" y="16766"/>
                    <a:pt x="24891" y="16775"/>
                    <a:pt x="24834" y="16775"/>
                  </a:cubicBezTo>
                  <a:close/>
                  <a:moveTo>
                    <a:pt x="26344" y="17965"/>
                  </a:moveTo>
                  <a:cubicBezTo>
                    <a:pt x="26409" y="18039"/>
                    <a:pt x="26459" y="18047"/>
                    <a:pt x="26483" y="18088"/>
                  </a:cubicBezTo>
                  <a:cubicBezTo>
                    <a:pt x="26508" y="18137"/>
                    <a:pt x="26524" y="18145"/>
                    <a:pt x="26524" y="18244"/>
                  </a:cubicBezTo>
                  <a:cubicBezTo>
                    <a:pt x="26524" y="18342"/>
                    <a:pt x="26565" y="18408"/>
                    <a:pt x="26483" y="18441"/>
                  </a:cubicBezTo>
                  <a:cubicBezTo>
                    <a:pt x="26409" y="18465"/>
                    <a:pt x="26360" y="18490"/>
                    <a:pt x="26360" y="18408"/>
                  </a:cubicBezTo>
                  <a:cubicBezTo>
                    <a:pt x="26360" y="18318"/>
                    <a:pt x="26311" y="18342"/>
                    <a:pt x="26319" y="18252"/>
                  </a:cubicBezTo>
                  <a:cubicBezTo>
                    <a:pt x="26327" y="18170"/>
                    <a:pt x="26368" y="18088"/>
                    <a:pt x="26294" y="18145"/>
                  </a:cubicBezTo>
                  <a:cubicBezTo>
                    <a:pt x="26229" y="18194"/>
                    <a:pt x="26270" y="18219"/>
                    <a:pt x="26204" y="18268"/>
                  </a:cubicBezTo>
                  <a:cubicBezTo>
                    <a:pt x="26138" y="18318"/>
                    <a:pt x="26081" y="18383"/>
                    <a:pt x="26032" y="18383"/>
                  </a:cubicBezTo>
                  <a:cubicBezTo>
                    <a:pt x="25991" y="18383"/>
                    <a:pt x="25900" y="18383"/>
                    <a:pt x="25958" y="18293"/>
                  </a:cubicBezTo>
                  <a:cubicBezTo>
                    <a:pt x="26007" y="18211"/>
                    <a:pt x="26122" y="18219"/>
                    <a:pt x="26122" y="18121"/>
                  </a:cubicBezTo>
                  <a:cubicBezTo>
                    <a:pt x="26122" y="18030"/>
                    <a:pt x="26114" y="17997"/>
                    <a:pt x="26155" y="17948"/>
                  </a:cubicBezTo>
                  <a:cubicBezTo>
                    <a:pt x="26204" y="17899"/>
                    <a:pt x="26294" y="17866"/>
                    <a:pt x="26344" y="17965"/>
                  </a:cubicBezTo>
                  <a:close/>
                  <a:moveTo>
                    <a:pt x="25507" y="17382"/>
                  </a:moveTo>
                  <a:cubicBezTo>
                    <a:pt x="25498" y="17472"/>
                    <a:pt x="25498" y="17546"/>
                    <a:pt x="25572" y="17571"/>
                  </a:cubicBezTo>
                  <a:cubicBezTo>
                    <a:pt x="25646" y="17604"/>
                    <a:pt x="25728" y="17563"/>
                    <a:pt x="25720" y="17645"/>
                  </a:cubicBezTo>
                  <a:cubicBezTo>
                    <a:pt x="25712" y="17727"/>
                    <a:pt x="25720" y="17776"/>
                    <a:pt x="25679" y="17801"/>
                  </a:cubicBezTo>
                  <a:cubicBezTo>
                    <a:pt x="25630" y="17825"/>
                    <a:pt x="25589" y="17874"/>
                    <a:pt x="25564" y="17792"/>
                  </a:cubicBezTo>
                  <a:cubicBezTo>
                    <a:pt x="25539" y="17710"/>
                    <a:pt x="25539" y="17694"/>
                    <a:pt x="25441" y="17645"/>
                  </a:cubicBezTo>
                  <a:cubicBezTo>
                    <a:pt x="25342" y="17595"/>
                    <a:pt x="25269" y="17612"/>
                    <a:pt x="25310" y="17554"/>
                  </a:cubicBezTo>
                  <a:cubicBezTo>
                    <a:pt x="25351" y="17472"/>
                    <a:pt x="25449" y="17292"/>
                    <a:pt x="25507" y="17382"/>
                  </a:cubicBezTo>
                  <a:close/>
                  <a:moveTo>
                    <a:pt x="24120" y="16906"/>
                  </a:moveTo>
                  <a:cubicBezTo>
                    <a:pt x="24193" y="16906"/>
                    <a:pt x="24292" y="16931"/>
                    <a:pt x="24300" y="16988"/>
                  </a:cubicBezTo>
                  <a:cubicBezTo>
                    <a:pt x="24300" y="17037"/>
                    <a:pt x="24407" y="17103"/>
                    <a:pt x="24423" y="17210"/>
                  </a:cubicBezTo>
                  <a:cubicBezTo>
                    <a:pt x="24431" y="17316"/>
                    <a:pt x="24464" y="17439"/>
                    <a:pt x="24399" y="17513"/>
                  </a:cubicBezTo>
                  <a:cubicBezTo>
                    <a:pt x="24341" y="17595"/>
                    <a:pt x="24300" y="17480"/>
                    <a:pt x="24284" y="17374"/>
                  </a:cubicBezTo>
                  <a:cubicBezTo>
                    <a:pt x="24267" y="17275"/>
                    <a:pt x="24226" y="17284"/>
                    <a:pt x="24161" y="17201"/>
                  </a:cubicBezTo>
                  <a:cubicBezTo>
                    <a:pt x="24095" y="17128"/>
                    <a:pt x="24128" y="17136"/>
                    <a:pt x="24103" y="17078"/>
                  </a:cubicBezTo>
                  <a:cubicBezTo>
                    <a:pt x="24079" y="17013"/>
                    <a:pt x="24013" y="17013"/>
                    <a:pt x="24029" y="16955"/>
                  </a:cubicBezTo>
                  <a:cubicBezTo>
                    <a:pt x="24046" y="16898"/>
                    <a:pt x="24054" y="16898"/>
                    <a:pt x="24120" y="16906"/>
                  </a:cubicBezTo>
                  <a:close/>
                  <a:moveTo>
                    <a:pt x="23381" y="15601"/>
                  </a:moveTo>
                  <a:cubicBezTo>
                    <a:pt x="23324" y="15642"/>
                    <a:pt x="23250" y="15700"/>
                    <a:pt x="23250" y="15741"/>
                  </a:cubicBezTo>
                  <a:cubicBezTo>
                    <a:pt x="23250" y="15790"/>
                    <a:pt x="23291" y="15831"/>
                    <a:pt x="23373" y="15864"/>
                  </a:cubicBezTo>
                  <a:cubicBezTo>
                    <a:pt x="23463" y="15897"/>
                    <a:pt x="23529" y="15962"/>
                    <a:pt x="23537" y="15905"/>
                  </a:cubicBezTo>
                  <a:cubicBezTo>
                    <a:pt x="23545" y="15856"/>
                    <a:pt x="23463" y="15806"/>
                    <a:pt x="23512" y="15782"/>
                  </a:cubicBezTo>
                  <a:cubicBezTo>
                    <a:pt x="23553" y="15765"/>
                    <a:pt x="23652" y="15806"/>
                    <a:pt x="23660" y="15782"/>
                  </a:cubicBezTo>
                  <a:cubicBezTo>
                    <a:pt x="23676" y="15749"/>
                    <a:pt x="23693" y="15724"/>
                    <a:pt x="23668" y="15691"/>
                  </a:cubicBezTo>
                  <a:cubicBezTo>
                    <a:pt x="23635" y="15659"/>
                    <a:pt x="23668" y="15626"/>
                    <a:pt x="23586" y="15609"/>
                  </a:cubicBezTo>
                  <a:cubicBezTo>
                    <a:pt x="23496" y="15601"/>
                    <a:pt x="23463" y="15577"/>
                    <a:pt x="23381" y="15601"/>
                  </a:cubicBezTo>
                  <a:close/>
                  <a:moveTo>
                    <a:pt x="22995" y="15453"/>
                  </a:moveTo>
                  <a:cubicBezTo>
                    <a:pt x="23045" y="15453"/>
                    <a:pt x="23077" y="15462"/>
                    <a:pt x="23110" y="15486"/>
                  </a:cubicBezTo>
                  <a:cubicBezTo>
                    <a:pt x="23143" y="15511"/>
                    <a:pt x="23209" y="15486"/>
                    <a:pt x="23168" y="15535"/>
                  </a:cubicBezTo>
                  <a:cubicBezTo>
                    <a:pt x="23127" y="15593"/>
                    <a:pt x="23077" y="15659"/>
                    <a:pt x="23045" y="15667"/>
                  </a:cubicBezTo>
                  <a:cubicBezTo>
                    <a:pt x="23012" y="15683"/>
                    <a:pt x="22954" y="15667"/>
                    <a:pt x="22979" y="15732"/>
                  </a:cubicBezTo>
                  <a:cubicBezTo>
                    <a:pt x="23012" y="15798"/>
                    <a:pt x="23061" y="15815"/>
                    <a:pt x="23102" y="15847"/>
                  </a:cubicBezTo>
                  <a:cubicBezTo>
                    <a:pt x="23143" y="15888"/>
                    <a:pt x="23184" y="15913"/>
                    <a:pt x="23233" y="15954"/>
                  </a:cubicBezTo>
                  <a:cubicBezTo>
                    <a:pt x="23283" y="16003"/>
                    <a:pt x="23340" y="16028"/>
                    <a:pt x="23406" y="16044"/>
                  </a:cubicBezTo>
                  <a:cubicBezTo>
                    <a:pt x="23471" y="16069"/>
                    <a:pt x="23479" y="16077"/>
                    <a:pt x="23553" y="16069"/>
                  </a:cubicBezTo>
                  <a:cubicBezTo>
                    <a:pt x="23635" y="16053"/>
                    <a:pt x="23701" y="15987"/>
                    <a:pt x="23726" y="16044"/>
                  </a:cubicBezTo>
                  <a:cubicBezTo>
                    <a:pt x="23742" y="16094"/>
                    <a:pt x="23783" y="16192"/>
                    <a:pt x="23767" y="16208"/>
                  </a:cubicBezTo>
                  <a:cubicBezTo>
                    <a:pt x="23759" y="16233"/>
                    <a:pt x="23619" y="16241"/>
                    <a:pt x="23529" y="16200"/>
                  </a:cubicBezTo>
                  <a:cubicBezTo>
                    <a:pt x="23430" y="16151"/>
                    <a:pt x="23143" y="15987"/>
                    <a:pt x="23118" y="15987"/>
                  </a:cubicBezTo>
                  <a:cubicBezTo>
                    <a:pt x="23094" y="15995"/>
                    <a:pt x="23069" y="16003"/>
                    <a:pt x="23077" y="16028"/>
                  </a:cubicBezTo>
                  <a:cubicBezTo>
                    <a:pt x="23086" y="16053"/>
                    <a:pt x="23159" y="16184"/>
                    <a:pt x="23159" y="16208"/>
                  </a:cubicBezTo>
                  <a:cubicBezTo>
                    <a:pt x="23159" y="16233"/>
                    <a:pt x="23003" y="16233"/>
                    <a:pt x="22954" y="16200"/>
                  </a:cubicBezTo>
                  <a:cubicBezTo>
                    <a:pt x="22905" y="16167"/>
                    <a:pt x="22856" y="16077"/>
                    <a:pt x="22823" y="16028"/>
                  </a:cubicBezTo>
                  <a:cubicBezTo>
                    <a:pt x="22782" y="15979"/>
                    <a:pt x="22716" y="15970"/>
                    <a:pt x="22692" y="15913"/>
                  </a:cubicBezTo>
                  <a:cubicBezTo>
                    <a:pt x="22659" y="15864"/>
                    <a:pt x="22659" y="15798"/>
                    <a:pt x="22692" y="15806"/>
                  </a:cubicBezTo>
                  <a:cubicBezTo>
                    <a:pt x="22733" y="15815"/>
                    <a:pt x="22741" y="15880"/>
                    <a:pt x="22815" y="15880"/>
                  </a:cubicBezTo>
                  <a:cubicBezTo>
                    <a:pt x="22897" y="15880"/>
                    <a:pt x="22930" y="15888"/>
                    <a:pt x="22913" y="15856"/>
                  </a:cubicBezTo>
                  <a:cubicBezTo>
                    <a:pt x="22889" y="15823"/>
                    <a:pt x="22790" y="15741"/>
                    <a:pt x="22765" y="15708"/>
                  </a:cubicBezTo>
                  <a:cubicBezTo>
                    <a:pt x="22733" y="15675"/>
                    <a:pt x="22683" y="15626"/>
                    <a:pt x="22741" y="15618"/>
                  </a:cubicBezTo>
                  <a:cubicBezTo>
                    <a:pt x="22798" y="15609"/>
                    <a:pt x="22815" y="15683"/>
                    <a:pt x="22839" y="15618"/>
                  </a:cubicBezTo>
                  <a:cubicBezTo>
                    <a:pt x="22872" y="15552"/>
                    <a:pt x="22815" y="15527"/>
                    <a:pt x="22872" y="15527"/>
                  </a:cubicBezTo>
                  <a:cubicBezTo>
                    <a:pt x="22930" y="15527"/>
                    <a:pt x="22921" y="15560"/>
                    <a:pt x="22946" y="15535"/>
                  </a:cubicBezTo>
                  <a:cubicBezTo>
                    <a:pt x="22962" y="15511"/>
                    <a:pt x="22954" y="15445"/>
                    <a:pt x="22995" y="15453"/>
                  </a:cubicBezTo>
                  <a:close/>
                  <a:moveTo>
                    <a:pt x="23373" y="16307"/>
                  </a:moveTo>
                  <a:cubicBezTo>
                    <a:pt x="23447" y="16315"/>
                    <a:pt x="23455" y="16282"/>
                    <a:pt x="23529" y="16323"/>
                  </a:cubicBezTo>
                  <a:cubicBezTo>
                    <a:pt x="23594" y="16364"/>
                    <a:pt x="23693" y="16438"/>
                    <a:pt x="23726" y="16504"/>
                  </a:cubicBezTo>
                  <a:cubicBezTo>
                    <a:pt x="23759" y="16570"/>
                    <a:pt x="23832" y="16684"/>
                    <a:pt x="23824" y="16775"/>
                  </a:cubicBezTo>
                  <a:cubicBezTo>
                    <a:pt x="23824" y="16873"/>
                    <a:pt x="23890" y="16898"/>
                    <a:pt x="23882" y="17037"/>
                  </a:cubicBezTo>
                  <a:cubicBezTo>
                    <a:pt x="23873" y="17169"/>
                    <a:pt x="23972" y="17645"/>
                    <a:pt x="23890" y="17595"/>
                  </a:cubicBezTo>
                  <a:cubicBezTo>
                    <a:pt x="23808" y="17554"/>
                    <a:pt x="23709" y="17251"/>
                    <a:pt x="23726" y="17201"/>
                  </a:cubicBezTo>
                  <a:cubicBezTo>
                    <a:pt x="23742" y="17152"/>
                    <a:pt x="23890" y="17095"/>
                    <a:pt x="23775" y="17078"/>
                  </a:cubicBezTo>
                  <a:cubicBezTo>
                    <a:pt x="23652" y="17054"/>
                    <a:pt x="23635" y="17185"/>
                    <a:pt x="23603" y="17087"/>
                  </a:cubicBezTo>
                  <a:cubicBezTo>
                    <a:pt x="23578" y="16980"/>
                    <a:pt x="23668" y="16947"/>
                    <a:pt x="23562" y="16939"/>
                  </a:cubicBezTo>
                  <a:cubicBezTo>
                    <a:pt x="23447" y="16931"/>
                    <a:pt x="23397" y="16980"/>
                    <a:pt x="23397" y="16914"/>
                  </a:cubicBezTo>
                  <a:cubicBezTo>
                    <a:pt x="23397" y="16849"/>
                    <a:pt x="23438" y="16832"/>
                    <a:pt x="23479" y="16783"/>
                  </a:cubicBezTo>
                  <a:cubicBezTo>
                    <a:pt x="23521" y="16734"/>
                    <a:pt x="23397" y="16717"/>
                    <a:pt x="23397" y="16635"/>
                  </a:cubicBezTo>
                  <a:cubicBezTo>
                    <a:pt x="23397" y="16561"/>
                    <a:pt x="23504" y="16529"/>
                    <a:pt x="23389" y="16512"/>
                  </a:cubicBezTo>
                  <a:cubicBezTo>
                    <a:pt x="23274" y="16487"/>
                    <a:pt x="23209" y="16512"/>
                    <a:pt x="23233" y="16455"/>
                  </a:cubicBezTo>
                  <a:cubicBezTo>
                    <a:pt x="23250" y="16405"/>
                    <a:pt x="23241" y="16348"/>
                    <a:pt x="23266" y="16315"/>
                  </a:cubicBezTo>
                  <a:cubicBezTo>
                    <a:pt x="23291" y="16291"/>
                    <a:pt x="23324" y="16299"/>
                    <a:pt x="23373" y="16307"/>
                  </a:cubicBezTo>
                  <a:close/>
                  <a:moveTo>
                    <a:pt x="25063" y="17718"/>
                  </a:moveTo>
                  <a:cubicBezTo>
                    <a:pt x="25154" y="17768"/>
                    <a:pt x="25211" y="17751"/>
                    <a:pt x="25269" y="17817"/>
                  </a:cubicBezTo>
                  <a:cubicBezTo>
                    <a:pt x="25326" y="17891"/>
                    <a:pt x="25392" y="17989"/>
                    <a:pt x="25416" y="18030"/>
                  </a:cubicBezTo>
                  <a:cubicBezTo>
                    <a:pt x="25449" y="18080"/>
                    <a:pt x="25498" y="18145"/>
                    <a:pt x="25474" y="18162"/>
                  </a:cubicBezTo>
                  <a:cubicBezTo>
                    <a:pt x="25449" y="18186"/>
                    <a:pt x="25285" y="18170"/>
                    <a:pt x="25277" y="18211"/>
                  </a:cubicBezTo>
                  <a:cubicBezTo>
                    <a:pt x="25269" y="18252"/>
                    <a:pt x="25178" y="18334"/>
                    <a:pt x="25277" y="18350"/>
                  </a:cubicBezTo>
                  <a:cubicBezTo>
                    <a:pt x="25367" y="18359"/>
                    <a:pt x="25408" y="18318"/>
                    <a:pt x="25449" y="18334"/>
                  </a:cubicBezTo>
                  <a:cubicBezTo>
                    <a:pt x="25498" y="18359"/>
                    <a:pt x="25416" y="18383"/>
                    <a:pt x="25515" y="18408"/>
                  </a:cubicBezTo>
                  <a:cubicBezTo>
                    <a:pt x="25621" y="18424"/>
                    <a:pt x="25638" y="18400"/>
                    <a:pt x="25662" y="18441"/>
                  </a:cubicBezTo>
                  <a:cubicBezTo>
                    <a:pt x="25687" y="18473"/>
                    <a:pt x="25671" y="18547"/>
                    <a:pt x="25736" y="18556"/>
                  </a:cubicBezTo>
                  <a:cubicBezTo>
                    <a:pt x="25794" y="18564"/>
                    <a:pt x="25810" y="18662"/>
                    <a:pt x="25802" y="18687"/>
                  </a:cubicBezTo>
                  <a:cubicBezTo>
                    <a:pt x="25736" y="18818"/>
                    <a:pt x="25761" y="18777"/>
                    <a:pt x="25769" y="18835"/>
                  </a:cubicBezTo>
                  <a:cubicBezTo>
                    <a:pt x="25777" y="18933"/>
                    <a:pt x="25794" y="19007"/>
                    <a:pt x="25761" y="19048"/>
                  </a:cubicBezTo>
                  <a:cubicBezTo>
                    <a:pt x="25736" y="19097"/>
                    <a:pt x="25671" y="19138"/>
                    <a:pt x="25646" y="19089"/>
                  </a:cubicBezTo>
                  <a:cubicBezTo>
                    <a:pt x="25613" y="19040"/>
                    <a:pt x="25654" y="18982"/>
                    <a:pt x="25564" y="18941"/>
                  </a:cubicBezTo>
                  <a:cubicBezTo>
                    <a:pt x="25482" y="18900"/>
                    <a:pt x="25334" y="18876"/>
                    <a:pt x="25367" y="18835"/>
                  </a:cubicBezTo>
                  <a:cubicBezTo>
                    <a:pt x="25408" y="18785"/>
                    <a:pt x="25507" y="18785"/>
                    <a:pt x="25441" y="18728"/>
                  </a:cubicBezTo>
                  <a:cubicBezTo>
                    <a:pt x="25375" y="18662"/>
                    <a:pt x="25310" y="18646"/>
                    <a:pt x="25318" y="18588"/>
                  </a:cubicBezTo>
                  <a:cubicBezTo>
                    <a:pt x="25326" y="18531"/>
                    <a:pt x="25351" y="18506"/>
                    <a:pt x="25277" y="18531"/>
                  </a:cubicBezTo>
                  <a:cubicBezTo>
                    <a:pt x="25203" y="18547"/>
                    <a:pt x="25137" y="18547"/>
                    <a:pt x="25039" y="18556"/>
                  </a:cubicBezTo>
                  <a:cubicBezTo>
                    <a:pt x="24932" y="18556"/>
                    <a:pt x="24735" y="18556"/>
                    <a:pt x="24776" y="18506"/>
                  </a:cubicBezTo>
                  <a:cubicBezTo>
                    <a:pt x="24809" y="18449"/>
                    <a:pt x="25022" y="18441"/>
                    <a:pt x="25072" y="18432"/>
                  </a:cubicBezTo>
                  <a:cubicBezTo>
                    <a:pt x="25121" y="18424"/>
                    <a:pt x="25186" y="18432"/>
                    <a:pt x="25129" y="18383"/>
                  </a:cubicBezTo>
                  <a:cubicBezTo>
                    <a:pt x="25080" y="18326"/>
                    <a:pt x="24948" y="18334"/>
                    <a:pt x="25006" y="18277"/>
                  </a:cubicBezTo>
                  <a:cubicBezTo>
                    <a:pt x="25055" y="18219"/>
                    <a:pt x="25203" y="18178"/>
                    <a:pt x="25113" y="18170"/>
                  </a:cubicBezTo>
                  <a:cubicBezTo>
                    <a:pt x="25031" y="18162"/>
                    <a:pt x="24793" y="18227"/>
                    <a:pt x="24817" y="18145"/>
                  </a:cubicBezTo>
                  <a:cubicBezTo>
                    <a:pt x="24842" y="18071"/>
                    <a:pt x="24891" y="18022"/>
                    <a:pt x="24932" y="17973"/>
                  </a:cubicBezTo>
                  <a:cubicBezTo>
                    <a:pt x="24965" y="17924"/>
                    <a:pt x="25039" y="17948"/>
                    <a:pt x="24973" y="17883"/>
                  </a:cubicBezTo>
                  <a:cubicBezTo>
                    <a:pt x="24907" y="17825"/>
                    <a:pt x="24916" y="17792"/>
                    <a:pt x="24891" y="17735"/>
                  </a:cubicBezTo>
                  <a:cubicBezTo>
                    <a:pt x="24875" y="17686"/>
                    <a:pt x="24940" y="17645"/>
                    <a:pt x="24842" y="17636"/>
                  </a:cubicBezTo>
                  <a:cubicBezTo>
                    <a:pt x="24752" y="17620"/>
                    <a:pt x="24653" y="17612"/>
                    <a:pt x="24661" y="17571"/>
                  </a:cubicBezTo>
                  <a:cubicBezTo>
                    <a:pt x="24669" y="17530"/>
                    <a:pt x="24571" y="17456"/>
                    <a:pt x="24694" y="17456"/>
                  </a:cubicBezTo>
                  <a:cubicBezTo>
                    <a:pt x="24817" y="17456"/>
                    <a:pt x="24965" y="17439"/>
                    <a:pt x="24998" y="17480"/>
                  </a:cubicBezTo>
                  <a:cubicBezTo>
                    <a:pt x="25022" y="17530"/>
                    <a:pt x="25031" y="17530"/>
                    <a:pt x="25022" y="17579"/>
                  </a:cubicBezTo>
                  <a:cubicBezTo>
                    <a:pt x="25014" y="17620"/>
                    <a:pt x="25006" y="17702"/>
                    <a:pt x="25063" y="17718"/>
                  </a:cubicBezTo>
                  <a:close/>
                  <a:moveTo>
                    <a:pt x="26122" y="18588"/>
                  </a:moveTo>
                  <a:cubicBezTo>
                    <a:pt x="26089" y="18670"/>
                    <a:pt x="26032" y="18761"/>
                    <a:pt x="26089" y="18818"/>
                  </a:cubicBezTo>
                  <a:cubicBezTo>
                    <a:pt x="26147" y="18884"/>
                    <a:pt x="26204" y="18917"/>
                    <a:pt x="26229" y="18859"/>
                  </a:cubicBezTo>
                  <a:cubicBezTo>
                    <a:pt x="26262" y="18810"/>
                    <a:pt x="26229" y="18769"/>
                    <a:pt x="26204" y="18703"/>
                  </a:cubicBezTo>
                  <a:cubicBezTo>
                    <a:pt x="26188" y="18638"/>
                    <a:pt x="26196" y="18556"/>
                    <a:pt x="26122" y="18588"/>
                  </a:cubicBezTo>
                  <a:close/>
                  <a:moveTo>
                    <a:pt x="25096" y="18744"/>
                  </a:moveTo>
                  <a:cubicBezTo>
                    <a:pt x="25145" y="18835"/>
                    <a:pt x="25244" y="18917"/>
                    <a:pt x="25277" y="18966"/>
                  </a:cubicBezTo>
                  <a:cubicBezTo>
                    <a:pt x="25318" y="19023"/>
                    <a:pt x="25367" y="19097"/>
                    <a:pt x="25342" y="19130"/>
                  </a:cubicBezTo>
                  <a:cubicBezTo>
                    <a:pt x="25326" y="19155"/>
                    <a:pt x="25228" y="19130"/>
                    <a:pt x="25211" y="19089"/>
                  </a:cubicBezTo>
                  <a:cubicBezTo>
                    <a:pt x="25186" y="19048"/>
                    <a:pt x="25186" y="18966"/>
                    <a:pt x="25145" y="18941"/>
                  </a:cubicBezTo>
                  <a:cubicBezTo>
                    <a:pt x="25104" y="18917"/>
                    <a:pt x="25006" y="18908"/>
                    <a:pt x="24998" y="18843"/>
                  </a:cubicBezTo>
                  <a:cubicBezTo>
                    <a:pt x="24981" y="18777"/>
                    <a:pt x="24957" y="18695"/>
                    <a:pt x="24990" y="18670"/>
                  </a:cubicBezTo>
                  <a:cubicBezTo>
                    <a:pt x="25022" y="18654"/>
                    <a:pt x="25055" y="18679"/>
                    <a:pt x="25096" y="18744"/>
                  </a:cubicBezTo>
                  <a:close/>
                  <a:moveTo>
                    <a:pt x="24563" y="17718"/>
                  </a:moveTo>
                  <a:cubicBezTo>
                    <a:pt x="24661" y="17718"/>
                    <a:pt x="24735" y="17727"/>
                    <a:pt x="24760" y="17784"/>
                  </a:cubicBezTo>
                  <a:cubicBezTo>
                    <a:pt x="24776" y="17842"/>
                    <a:pt x="24719" y="17899"/>
                    <a:pt x="24604" y="17915"/>
                  </a:cubicBezTo>
                  <a:cubicBezTo>
                    <a:pt x="24489" y="17924"/>
                    <a:pt x="24374" y="17760"/>
                    <a:pt x="24563" y="17718"/>
                  </a:cubicBezTo>
                  <a:close/>
                  <a:moveTo>
                    <a:pt x="25277" y="17078"/>
                  </a:moveTo>
                  <a:cubicBezTo>
                    <a:pt x="25326" y="17136"/>
                    <a:pt x="25392" y="17152"/>
                    <a:pt x="25351" y="17193"/>
                  </a:cubicBezTo>
                  <a:cubicBezTo>
                    <a:pt x="25301" y="17234"/>
                    <a:pt x="25277" y="17316"/>
                    <a:pt x="25211" y="17275"/>
                  </a:cubicBezTo>
                  <a:cubicBezTo>
                    <a:pt x="25145" y="17234"/>
                    <a:pt x="25145" y="17226"/>
                    <a:pt x="25162" y="17185"/>
                  </a:cubicBezTo>
                  <a:cubicBezTo>
                    <a:pt x="25186" y="17136"/>
                    <a:pt x="25252" y="17046"/>
                    <a:pt x="25277" y="17078"/>
                  </a:cubicBezTo>
                  <a:close/>
                  <a:moveTo>
                    <a:pt x="23036" y="16586"/>
                  </a:moveTo>
                  <a:cubicBezTo>
                    <a:pt x="23045" y="16643"/>
                    <a:pt x="22979" y="16709"/>
                    <a:pt x="22995" y="16766"/>
                  </a:cubicBezTo>
                  <a:cubicBezTo>
                    <a:pt x="23012" y="16824"/>
                    <a:pt x="23094" y="16881"/>
                    <a:pt x="23135" y="16832"/>
                  </a:cubicBezTo>
                  <a:cubicBezTo>
                    <a:pt x="23184" y="16791"/>
                    <a:pt x="23283" y="16725"/>
                    <a:pt x="23217" y="16652"/>
                  </a:cubicBezTo>
                  <a:cubicBezTo>
                    <a:pt x="23151" y="16578"/>
                    <a:pt x="23061" y="16430"/>
                    <a:pt x="23036" y="16586"/>
                  </a:cubicBezTo>
                  <a:close/>
                  <a:moveTo>
                    <a:pt x="5072" y="18556"/>
                  </a:moveTo>
                  <a:cubicBezTo>
                    <a:pt x="5047" y="18638"/>
                    <a:pt x="5006" y="18711"/>
                    <a:pt x="5072" y="18720"/>
                  </a:cubicBezTo>
                  <a:cubicBezTo>
                    <a:pt x="5146" y="18720"/>
                    <a:pt x="5244" y="18728"/>
                    <a:pt x="5261" y="18646"/>
                  </a:cubicBezTo>
                  <a:cubicBezTo>
                    <a:pt x="5277" y="18572"/>
                    <a:pt x="5162" y="18498"/>
                    <a:pt x="5072" y="18556"/>
                  </a:cubicBezTo>
                  <a:close/>
                  <a:moveTo>
                    <a:pt x="1206" y="3316"/>
                  </a:moveTo>
                  <a:cubicBezTo>
                    <a:pt x="1658" y="3340"/>
                    <a:pt x="1592" y="3390"/>
                    <a:pt x="1961" y="3316"/>
                  </a:cubicBezTo>
                  <a:cubicBezTo>
                    <a:pt x="2323" y="3234"/>
                    <a:pt x="2651" y="3209"/>
                    <a:pt x="2823" y="3168"/>
                  </a:cubicBezTo>
                  <a:cubicBezTo>
                    <a:pt x="2987" y="3135"/>
                    <a:pt x="3135" y="3028"/>
                    <a:pt x="3250" y="2790"/>
                  </a:cubicBezTo>
                  <a:cubicBezTo>
                    <a:pt x="3365" y="2561"/>
                    <a:pt x="3307" y="2438"/>
                    <a:pt x="3554" y="2167"/>
                  </a:cubicBezTo>
                  <a:cubicBezTo>
                    <a:pt x="3800" y="1896"/>
                    <a:pt x="3890" y="1617"/>
                    <a:pt x="4128" y="1502"/>
                  </a:cubicBezTo>
                  <a:cubicBezTo>
                    <a:pt x="4358" y="1387"/>
                    <a:pt x="4374" y="1510"/>
                    <a:pt x="4399" y="1535"/>
                  </a:cubicBezTo>
                  <a:cubicBezTo>
                    <a:pt x="4423" y="1559"/>
                    <a:pt x="4259" y="1650"/>
                    <a:pt x="4325" y="1658"/>
                  </a:cubicBezTo>
                  <a:cubicBezTo>
                    <a:pt x="4391" y="1658"/>
                    <a:pt x="4588" y="1617"/>
                    <a:pt x="4711" y="1551"/>
                  </a:cubicBezTo>
                  <a:cubicBezTo>
                    <a:pt x="4842" y="1477"/>
                    <a:pt x="4982" y="1420"/>
                    <a:pt x="5162" y="1321"/>
                  </a:cubicBezTo>
                  <a:cubicBezTo>
                    <a:pt x="5351" y="1215"/>
                    <a:pt x="5441" y="1092"/>
                    <a:pt x="5531" y="1108"/>
                  </a:cubicBezTo>
                  <a:cubicBezTo>
                    <a:pt x="5613" y="1116"/>
                    <a:pt x="5687" y="1166"/>
                    <a:pt x="5605" y="1198"/>
                  </a:cubicBezTo>
                  <a:cubicBezTo>
                    <a:pt x="5531" y="1231"/>
                    <a:pt x="5433" y="1289"/>
                    <a:pt x="5482" y="1305"/>
                  </a:cubicBezTo>
                  <a:cubicBezTo>
                    <a:pt x="5540" y="1313"/>
                    <a:pt x="5638" y="1239"/>
                    <a:pt x="5638" y="1289"/>
                  </a:cubicBezTo>
                  <a:cubicBezTo>
                    <a:pt x="5638" y="1338"/>
                    <a:pt x="5482" y="1551"/>
                    <a:pt x="5556" y="1510"/>
                  </a:cubicBezTo>
                  <a:cubicBezTo>
                    <a:pt x="5638" y="1469"/>
                    <a:pt x="5646" y="1346"/>
                    <a:pt x="5679" y="1420"/>
                  </a:cubicBezTo>
                  <a:cubicBezTo>
                    <a:pt x="5712" y="1486"/>
                    <a:pt x="5819" y="1699"/>
                    <a:pt x="5843" y="1633"/>
                  </a:cubicBezTo>
                  <a:cubicBezTo>
                    <a:pt x="5860" y="1559"/>
                    <a:pt x="5761" y="1436"/>
                    <a:pt x="5769" y="1387"/>
                  </a:cubicBezTo>
                  <a:cubicBezTo>
                    <a:pt x="5786" y="1338"/>
                    <a:pt x="5753" y="1256"/>
                    <a:pt x="5827" y="1248"/>
                  </a:cubicBezTo>
                  <a:cubicBezTo>
                    <a:pt x="5901" y="1239"/>
                    <a:pt x="6196" y="1239"/>
                    <a:pt x="6180" y="1198"/>
                  </a:cubicBezTo>
                  <a:cubicBezTo>
                    <a:pt x="6155" y="1149"/>
                    <a:pt x="5860" y="1248"/>
                    <a:pt x="5819" y="1198"/>
                  </a:cubicBezTo>
                  <a:cubicBezTo>
                    <a:pt x="5769" y="1141"/>
                    <a:pt x="5761" y="1075"/>
                    <a:pt x="5704" y="1067"/>
                  </a:cubicBezTo>
                  <a:cubicBezTo>
                    <a:pt x="5638" y="1067"/>
                    <a:pt x="5507" y="1084"/>
                    <a:pt x="5581" y="1026"/>
                  </a:cubicBezTo>
                  <a:cubicBezTo>
                    <a:pt x="5654" y="969"/>
                    <a:pt x="5851" y="829"/>
                    <a:pt x="5933" y="813"/>
                  </a:cubicBezTo>
                  <a:cubicBezTo>
                    <a:pt x="6016" y="796"/>
                    <a:pt x="5991" y="804"/>
                    <a:pt x="6106" y="780"/>
                  </a:cubicBezTo>
                  <a:cubicBezTo>
                    <a:pt x="6213" y="755"/>
                    <a:pt x="6024" y="829"/>
                    <a:pt x="6139" y="846"/>
                  </a:cubicBezTo>
                  <a:cubicBezTo>
                    <a:pt x="6262" y="862"/>
                    <a:pt x="6500" y="870"/>
                    <a:pt x="6746" y="829"/>
                  </a:cubicBezTo>
                  <a:cubicBezTo>
                    <a:pt x="6984" y="796"/>
                    <a:pt x="7033" y="829"/>
                    <a:pt x="7214" y="739"/>
                  </a:cubicBezTo>
                  <a:cubicBezTo>
                    <a:pt x="7386" y="640"/>
                    <a:pt x="8059" y="140"/>
                    <a:pt x="8141" y="82"/>
                  </a:cubicBezTo>
                  <a:cubicBezTo>
                    <a:pt x="8231" y="17"/>
                    <a:pt x="8289" y="0"/>
                    <a:pt x="8305" y="33"/>
                  </a:cubicBezTo>
                  <a:cubicBezTo>
                    <a:pt x="8330" y="66"/>
                    <a:pt x="8199" y="90"/>
                    <a:pt x="8231" y="140"/>
                  </a:cubicBezTo>
                  <a:cubicBezTo>
                    <a:pt x="8256" y="197"/>
                    <a:pt x="8330" y="304"/>
                    <a:pt x="8478" y="328"/>
                  </a:cubicBezTo>
                  <a:cubicBezTo>
                    <a:pt x="8625" y="353"/>
                    <a:pt x="8880" y="361"/>
                    <a:pt x="8847" y="419"/>
                  </a:cubicBezTo>
                  <a:cubicBezTo>
                    <a:pt x="8814" y="476"/>
                    <a:pt x="8609" y="476"/>
                    <a:pt x="8592" y="583"/>
                  </a:cubicBezTo>
                  <a:cubicBezTo>
                    <a:pt x="8584" y="698"/>
                    <a:pt x="8519" y="887"/>
                    <a:pt x="8551" y="878"/>
                  </a:cubicBezTo>
                  <a:cubicBezTo>
                    <a:pt x="8592" y="870"/>
                    <a:pt x="8560" y="804"/>
                    <a:pt x="8707" y="780"/>
                  </a:cubicBezTo>
                  <a:cubicBezTo>
                    <a:pt x="8847" y="763"/>
                    <a:pt x="8888" y="681"/>
                    <a:pt x="8921" y="649"/>
                  </a:cubicBezTo>
                  <a:cubicBezTo>
                    <a:pt x="8954" y="608"/>
                    <a:pt x="9175" y="649"/>
                    <a:pt x="9151" y="608"/>
                  </a:cubicBezTo>
                  <a:cubicBezTo>
                    <a:pt x="9126" y="558"/>
                    <a:pt x="8954" y="525"/>
                    <a:pt x="9052" y="460"/>
                  </a:cubicBezTo>
                  <a:cubicBezTo>
                    <a:pt x="9151" y="394"/>
                    <a:pt x="9241" y="320"/>
                    <a:pt x="9249" y="361"/>
                  </a:cubicBezTo>
                  <a:cubicBezTo>
                    <a:pt x="9265" y="411"/>
                    <a:pt x="9192" y="566"/>
                    <a:pt x="9249" y="558"/>
                  </a:cubicBezTo>
                  <a:cubicBezTo>
                    <a:pt x="9306" y="550"/>
                    <a:pt x="9372" y="460"/>
                    <a:pt x="9438" y="476"/>
                  </a:cubicBezTo>
                  <a:cubicBezTo>
                    <a:pt x="9503" y="493"/>
                    <a:pt x="9577" y="517"/>
                    <a:pt x="9577" y="599"/>
                  </a:cubicBezTo>
                  <a:cubicBezTo>
                    <a:pt x="9577" y="673"/>
                    <a:pt x="9512" y="763"/>
                    <a:pt x="9627" y="813"/>
                  </a:cubicBezTo>
                  <a:cubicBezTo>
                    <a:pt x="9750" y="854"/>
                    <a:pt x="9938" y="772"/>
                    <a:pt x="10045" y="731"/>
                  </a:cubicBezTo>
                  <a:cubicBezTo>
                    <a:pt x="10144" y="698"/>
                    <a:pt x="11161" y="747"/>
                    <a:pt x="11202" y="780"/>
                  </a:cubicBezTo>
                  <a:cubicBezTo>
                    <a:pt x="11251" y="813"/>
                    <a:pt x="11030" y="870"/>
                    <a:pt x="11104" y="952"/>
                  </a:cubicBezTo>
                  <a:cubicBezTo>
                    <a:pt x="11178" y="1042"/>
                    <a:pt x="11391" y="1075"/>
                    <a:pt x="11309" y="1108"/>
                  </a:cubicBezTo>
                  <a:cubicBezTo>
                    <a:pt x="11227" y="1149"/>
                    <a:pt x="10997" y="1166"/>
                    <a:pt x="11096" y="1190"/>
                  </a:cubicBezTo>
                  <a:cubicBezTo>
                    <a:pt x="11194" y="1215"/>
                    <a:pt x="11563" y="1133"/>
                    <a:pt x="11621" y="1141"/>
                  </a:cubicBezTo>
                  <a:cubicBezTo>
                    <a:pt x="11678" y="1149"/>
                    <a:pt x="11555" y="1256"/>
                    <a:pt x="11629" y="1280"/>
                  </a:cubicBezTo>
                  <a:cubicBezTo>
                    <a:pt x="11695" y="1313"/>
                    <a:pt x="11859" y="1363"/>
                    <a:pt x="11949" y="1346"/>
                  </a:cubicBezTo>
                  <a:cubicBezTo>
                    <a:pt x="12048" y="1338"/>
                    <a:pt x="12080" y="1305"/>
                    <a:pt x="12236" y="1297"/>
                  </a:cubicBezTo>
                  <a:cubicBezTo>
                    <a:pt x="12392" y="1289"/>
                    <a:pt x="12581" y="1223"/>
                    <a:pt x="12934" y="1305"/>
                  </a:cubicBezTo>
                  <a:cubicBezTo>
                    <a:pt x="13295" y="1379"/>
                    <a:pt x="14674" y="1633"/>
                    <a:pt x="14846" y="1650"/>
                  </a:cubicBezTo>
                  <a:cubicBezTo>
                    <a:pt x="15010" y="1674"/>
                    <a:pt x="15642" y="1650"/>
                    <a:pt x="15814" y="1658"/>
                  </a:cubicBezTo>
                  <a:cubicBezTo>
                    <a:pt x="15987" y="1674"/>
                    <a:pt x="16110" y="1871"/>
                    <a:pt x="16463" y="1912"/>
                  </a:cubicBezTo>
                  <a:cubicBezTo>
                    <a:pt x="16816" y="1953"/>
                    <a:pt x="17029" y="1978"/>
                    <a:pt x="17103" y="1921"/>
                  </a:cubicBezTo>
                  <a:cubicBezTo>
                    <a:pt x="17185" y="1863"/>
                    <a:pt x="17144" y="1839"/>
                    <a:pt x="17259" y="1830"/>
                  </a:cubicBezTo>
                  <a:cubicBezTo>
                    <a:pt x="17365" y="1822"/>
                    <a:pt x="17932" y="1822"/>
                    <a:pt x="18268" y="1912"/>
                  </a:cubicBezTo>
                  <a:cubicBezTo>
                    <a:pt x="18596" y="2003"/>
                    <a:pt x="18851" y="2175"/>
                    <a:pt x="19286" y="2298"/>
                  </a:cubicBezTo>
                  <a:lnTo>
                    <a:pt x="19286" y="13287"/>
                  </a:lnTo>
                  <a:lnTo>
                    <a:pt x="19286" y="13320"/>
                  </a:lnTo>
                  <a:lnTo>
                    <a:pt x="19310" y="13320"/>
                  </a:lnTo>
                  <a:cubicBezTo>
                    <a:pt x="19401" y="13336"/>
                    <a:pt x="19507" y="13361"/>
                    <a:pt x="19622" y="13385"/>
                  </a:cubicBezTo>
                  <a:cubicBezTo>
                    <a:pt x="19836" y="13435"/>
                    <a:pt x="20049" y="13476"/>
                    <a:pt x="20115" y="13435"/>
                  </a:cubicBezTo>
                  <a:cubicBezTo>
                    <a:pt x="20164" y="13410"/>
                    <a:pt x="20189" y="13369"/>
                    <a:pt x="20221" y="13336"/>
                  </a:cubicBezTo>
                  <a:cubicBezTo>
                    <a:pt x="20246" y="13303"/>
                    <a:pt x="20262" y="13270"/>
                    <a:pt x="20287" y="13270"/>
                  </a:cubicBezTo>
                  <a:cubicBezTo>
                    <a:pt x="20320" y="13270"/>
                    <a:pt x="20410" y="13254"/>
                    <a:pt x="20500" y="13246"/>
                  </a:cubicBezTo>
                  <a:cubicBezTo>
                    <a:pt x="20583" y="13246"/>
                    <a:pt x="20665" y="13246"/>
                    <a:pt x="20681" y="13254"/>
                  </a:cubicBezTo>
                  <a:lnTo>
                    <a:pt x="20681" y="13254"/>
                  </a:lnTo>
                  <a:cubicBezTo>
                    <a:pt x="20681" y="13254"/>
                    <a:pt x="20665" y="13287"/>
                    <a:pt x="20648" y="13320"/>
                  </a:cubicBezTo>
                  <a:cubicBezTo>
                    <a:pt x="20624" y="13377"/>
                    <a:pt x="20599" y="13435"/>
                    <a:pt x="20624" y="13484"/>
                  </a:cubicBezTo>
                  <a:lnTo>
                    <a:pt x="20624" y="13484"/>
                  </a:lnTo>
                  <a:cubicBezTo>
                    <a:pt x="20640" y="13525"/>
                    <a:pt x="20673" y="13574"/>
                    <a:pt x="20714" y="13623"/>
                  </a:cubicBezTo>
                  <a:cubicBezTo>
                    <a:pt x="20747" y="13664"/>
                    <a:pt x="20788" y="13697"/>
                    <a:pt x="20837" y="13730"/>
                  </a:cubicBezTo>
                  <a:cubicBezTo>
                    <a:pt x="20870" y="13755"/>
                    <a:pt x="21009" y="13861"/>
                    <a:pt x="21173" y="13993"/>
                  </a:cubicBezTo>
                  <a:cubicBezTo>
                    <a:pt x="21411" y="14173"/>
                    <a:pt x="21699" y="14403"/>
                    <a:pt x="21740" y="14436"/>
                  </a:cubicBezTo>
                  <a:cubicBezTo>
                    <a:pt x="21764" y="14452"/>
                    <a:pt x="21772" y="14551"/>
                    <a:pt x="21772" y="14625"/>
                  </a:cubicBezTo>
                  <a:cubicBezTo>
                    <a:pt x="21781" y="14698"/>
                    <a:pt x="21781" y="14764"/>
                    <a:pt x="21814" y="14789"/>
                  </a:cubicBezTo>
                  <a:cubicBezTo>
                    <a:pt x="21863" y="14813"/>
                    <a:pt x="21945" y="14731"/>
                    <a:pt x="22019" y="14657"/>
                  </a:cubicBezTo>
                  <a:cubicBezTo>
                    <a:pt x="22052" y="14625"/>
                    <a:pt x="22084" y="14600"/>
                    <a:pt x="22101" y="14584"/>
                  </a:cubicBezTo>
                  <a:cubicBezTo>
                    <a:pt x="22125" y="14567"/>
                    <a:pt x="22183" y="14534"/>
                    <a:pt x="22232" y="14518"/>
                  </a:cubicBezTo>
                  <a:cubicBezTo>
                    <a:pt x="22273" y="14501"/>
                    <a:pt x="22306" y="14485"/>
                    <a:pt x="22331" y="14485"/>
                  </a:cubicBezTo>
                  <a:cubicBezTo>
                    <a:pt x="22347" y="14485"/>
                    <a:pt x="22372" y="14501"/>
                    <a:pt x="22396" y="14510"/>
                  </a:cubicBezTo>
                  <a:cubicBezTo>
                    <a:pt x="22462" y="14526"/>
                    <a:pt x="22519" y="14551"/>
                    <a:pt x="22544" y="14510"/>
                  </a:cubicBezTo>
                  <a:cubicBezTo>
                    <a:pt x="22560" y="14485"/>
                    <a:pt x="22560" y="14452"/>
                    <a:pt x="22552" y="14403"/>
                  </a:cubicBezTo>
                  <a:cubicBezTo>
                    <a:pt x="22544" y="14346"/>
                    <a:pt x="22536" y="14263"/>
                    <a:pt x="22577" y="14247"/>
                  </a:cubicBezTo>
                  <a:cubicBezTo>
                    <a:pt x="22610" y="14231"/>
                    <a:pt x="22651" y="14222"/>
                    <a:pt x="22683" y="14214"/>
                  </a:cubicBezTo>
                  <a:cubicBezTo>
                    <a:pt x="22749" y="14206"/>
                    <a:pt x="22807" y="14198"/>
                    <a:pt x="22807" y="14140"/>
                  </a:cubicBezTo>
                  <a:cubicBezTo>
                    <a:pt x="22807" y="14108"/>
                    <a:pt x="22782" y="14075"/>
                    <a:pt x="22765" y="14050"/>
                  </a:cubicBezTo>
                  <a:cubicBezTo>
                    <a:pt x="22757" y="14050"/>
                    <a:pt x="22757" y="14042"/>
                    <a:pt x="22757" y="14034"/>
                  </a:cubicBezTo>
                  <a:cubicBezTo>
                    <a:pt x="22790" y="14025"/>
                    <a:pt x="22872" y="13993"/>
                    <a:pt x="22962" y="13960"/>
                  </a:cubicBezTo>
                  <a:cubicBezTo>
                    <a:pt x="23110" y="13911"/>
                    <a:pt x="23291" y="13853"/>
                    <a:pt x="23299" y="13853"/>
                  </a:cubicBezTo>
                  <a:cubicBezTo>
                    <a:pt x="23307" y="13853"/>
                    <a:pt x="23414" y="14001"/>
                    <a:pt x="23521" y="14132"/>
                  </a:cubicBezTo>
                  <a:cubicBezTo>
                    <a:pt x="23586" y="14214"/>
                    <a:pt x="23644" y="14280"/>
                    <a:pt x="23660" y="14304"/>
                  </a:cubicBezTo>
                  <a:lnTo>
                    <a:pt x="23660" y="14304"/>
                  </a:lnTo>
                  <a:cubicBezTo>
                    <a:pt x="23693" y="14337"/>
                    <a:pt x="23783" y="14395"/>
                    <a:pt x="23865" y="14444"/>
                  </a:cubicBezTo>
                  <a:cubicBezTo>
                    <a:pt x="23931" y="14485"/>
                    <a:pt x="23988" y="14518"/>
                    <a:pt x="24005" y="14534"/>
                  </a:cubicBezTo>
                  <a:cubicBezTo>
                    <a:pt x="24013" y="14542"/>
                    <a:pt x="24021" y="14575"/>
                    <a:pt x="24038" y="14608"/>
                  </a:cubicBezTo>
                  <a:cubicBezTo>
                    <a:pt x="24070" y="14682"/>
                    <a:pt x="24103" y="14780"/>
                    <a:pt x="24185" y="14830"/>
                  </a:cubicBezTo>
                  <a:cubicBezTo>
                    <a:pt x="24251" y="14871"/>
                    <a:pt x="24448" y="14994"/>
                    <a:pt x="24612" y="15109"/>
                  </a:cubicBezTo>
                  <a:cubicBezTo>
                    <a:pt x="24710" y="15183"/>
                    <a:pt x="24801" y="15256"/>
                    <a:pt x="24834" y="15297"/>
                  </a:cubicBezTo>
                  <a:cubicBezTo>
                    <a:pt x="24883" y="15371"/>
                    <a:pt x="25178" y="15790"/>
                    <a:pt x="25400" y="16118"/>
                  </a:cubicBezTo>
                  <a:cubicBezTo>
                    <a:pt x="25539" y="16332"/>
                    <a:pt x="25654" y="16512"/>
                    <a:pt x="25654" y="16520"/>
                  </a:cubicBezTo>
                  <a:cubicBezTo>
                    <a:pt x="25654" y="16529"/>
                    <a:pt x="25638" y="16545"/>
                    <a:pt x="25621" y="16570"/>
                  </a:cubicBezTo>
                  <a:cubicBezTo>
                    <a:pt x="25597" y="16619"/>
                    <a:pt x="25572" y="16660"/>
                    <a:pt x="25580" y="16701"/>
                  </a:cubicBezTo>
                  <a:lnTo>
                    <a:pt x="25580" y="16701"/>
                  </a:lnTo>
                  <a:cubicBezTo>
                    <a:pt x="25580" y="16734"/>
                    <a:pt x="25671" y="16890"/>
                    <a:pt x="25769" y="17021"/>
                  </a:cubicBezTo>
                  <a:cubicBezTo>
                    <a:pt x="25835" y="17111"/>
                    <a:pt x="25900" y="17193"/>
                    <a:pt x="25950" y="17218"/>
                  </a:cubicBezTo>
                  <a:cubicBezTo>
                    <a:pt x="26007" y="17234"/>
                    <a:pt x="26212" y="17308"/>
                    <a:pt x="26401" y="17374"/>
                  </a:cubicBezTo>
                  <a:cubicBezTo>
                    <a:pt x="26565" y="17431"/>
                    <a:pt x="26721" y="17480"/>
                    <a:pt x="26787" y="17505"/>
                  </a:cubicBezTo>
                  <a:cubicBezTo>
                    <a:pt x="26910" y="17554"/>
                    <a:pt x="27017" y="17645"/>
                    <a:pt x="27082" y="17694"/>
                  </a:cubicBezTo>
                  <a:cubicBezTo>
                    <a:pt x="27107" y="17710"/>
                    <a:pt x="27123" y="17727"/>
                    <a:pt x="27140" y="17735"/>
                  </a:cubicBezTo>
                  <a:cubicBezTo>
                    <a:pt x="27156" y="17743"/>
                    <a:pt x="27164" y="17817"/>
                    <a:pt x="27173" y="17866"/>
                  </a:cubicBezTo>
                  <a:cubicBezTo>
                    <a:pt x="27181" y="17891"/>
                    <a:pt x="27181" y="17907"/>
                    <a:pt x="27189" y="17915"/>
                  </a:cubicBezTo>
                  <a:cubicBezTo>
                    <a:pt x="27189" y="17924"/>
                    <a:pt x="27173" y="17956"/>
                    <a:pt x="27156" y="17989"/>
                  </a:cubicBezTo>
                  <a:cubicBezTo>
                    <a:pt x="27140" y="18030"/>
                    <a:pt x="27115" y="18071"/>
                    <a:pt x="27115" y="18096"/>
                  </a:cubicBezTo>
                  <a:cubicBezTo>
                    <a:pt x="27115" y="18129"/>
                    <a:pt x="27156" y="18293"/>
                    <a:pt x="27197" y="18432"/>
                  </a:cubicBezTo>
                  <a:cubicBezTo>
                    <a:pt x="27214" y="18473"/>
                    <a:pt x="27222" y="18515"/>
                    <a:pt x="27230" y="18539"/>
                  </a:cubicBezTo>
                  <a:cubicBezTo>
                    <a:pt x="27164" y="18629"/>
                    <a:pt x="27082" y="18785"/>
                    <a:pt x="27049" y="18851"/>
                  </a:cubicBezTo>
                  <a:cubicBezTo>
                    <a:pt x="27008" y="18917"/>
                    <a:pt x="26967" y="18966"/>
                    <a:pt x="26902" y="18991"/>
                  </a:cubicBezTo>
                  <a:cubicBezTo>
                    <a:pt x="26844" y="19015"/>
                    <a:pt x="26721" y="19040"/>
                    <a:pt x="26655" y="19015"/>
                  </a:cubicBezTo>
                  <a:cubicBezTo>
                    <a:pt x="26590" y="18991"/>
                    <a:pt x="26549" y="18900"/>
                    <a:pt x="26557" y="18843"/>
                  </a:cubicBezTo>
                  <a:cubicBezTo>
                    <a:pt x="26565" y="18794"/>
                    <a:pt x="26811" y="18728"/>
                    <a:pt x="26754" y="18703"/>
                  </a:cubicBezTo>
                  <a:cubicBezTo>
                    <a:pt x="26688" y="18670"/>
                    <a:pt x="26664" y="18695"/>
                    <a:pt x="26598" y="18687"/>
                  </a:cubicBezTo>
                  <a:cubicBezTo>
                    <a:pt x="26541" y="18679"/>
                    <a:pt x="26500" y="18695"/>
                    <a:pt x="26532" y="18638"/>
                  </a:cubicBezTo>
                  <a:cubicBezTo>
                    <a:pt x="26557" y="18588"/>
                    <a:pt x="26573" y="18506"/>
                    <a:pt x="26639" y="18523"/>
                  </a:cubicBezTo>
                  <a:cubicBezTo>
                    <a:pt x="26713" y="18531"/>
                    <a:pt x="26844" y="18564"/>
                    <a:pt x="26844" y="18506"/>
                  </a:cubicBezTo>
                  <a:cubicBezTo>
                    <a:pt x="26844" y="18441"/>
                    <a:pt x="26697" y="18432"/>
                    <a:pt x="26680" y="18424"/>
                  </a:cubicBezTo>
                  <a:cubicBezTo>
                    <a:pt x="26672" y="18416"/>
                    <a:pt x="26623" y="18350"/>
                    <a:pt x="26639" y="18268"/>
                  </a:cubicBezTo>
                  <a:cubicBezTo>
                    <a:pt x="26655" y="18186"/>
                    <a:pt x="26680" y="18129"/>
                    <a:pt x="26639" y="18063"/>
                  </a:cubicBezTo>
                  <a:cubicBezTo>
                    <a:pt x="26590" y="17997"/>
                    <a:pt x="26434" y="17907"/>
                    <a:pt x="26450" y="17842"/>
                  </a:cubicBezTo>
                  <a:cubicBezTo>
                    <a:pt x="26475" y="17776"/>
                    <a:pt x="26590" y="17677"/>
                    <a:pt x="26508" y="17669"/>
                  </a:cubicBezTo>
                  <a:cubicBezTo>
                    <a:pt x="26434" y="17653"/>
                    <a:pt x="26294" y="17776"/>
                    <a:pt x="26204" y="17801"/>
                  </a:cubicBezTo>
                  <a:cubicBezTo>
                    <a:pt x="26122" y="17817"/>
                    <a:pt x="25958" y="17858"/>
                    <a:pt x="25933" y="17891"/>
                  </a:cubicBezTo>
                  <a:cubicBezTo>
                    <a:pt x="25909" y="17915"/>
                    <a:pt x="25868" y="17932"/>
                    <a:pt x="25892" y="17965"/>
                  </a:cubicBezTo>
                  <a:cubicBezTo>
                    <a:pt x="25917" y="17989"/>
                    <a:pt x="25958" y="17997"/>
                    <a:pt x="25933" y="18022"/>
                  </a:cubicBezTo>
                  <a:cubicBezTo>
                    <a:pt x="25917" y="18055"/>
                    <a:pt x="25802" y="18112"/>
                    <a:pt x="25794" y="18137"/>
                  </a:cubicBezTo>
                  <a:cubicBezTo>
                    <a:pt x="25794" y="18153"/>
                    <a:pt x="25859" y="18268"/>
                    <a:pt x="25818" y="18285"/>
                  </a:cubicBezTo>
                  <a:cubicBezTo>
                    <a:pt x="25769" y="18293"/>
                    <a:pt x="25597" y="18129"/>
                    <a:pt x="25646" y="18080"/>
                  </a:cubicBezTo>
                  <a:cubicBezTo>
                    <a:pt x="25695" y="18030"/>
                    <a:pt x="25794" y="18039"/>
                    <a:pt x="25802" y="17989"/>
                  </a:cubicBezTo>
                  <a:cubicBezTo>
                    <a:pt x="25810" y="17932"/>
                    <a:pt x="25835" y="17883"/>
                    <a:pt x="25835" y="17809"/>
                  </a:cubicBezTo>
                  <a:cubicBezTo>
                    <a:pt x="25835" y="17743"/>
                    <a:pt x="25827" y="17677"/>
                    <a:pt x="25876" y="17645"/>
                  </a:cubicBezTo>
                  <a:cubicBezTo>
                    <a:pt x="25925" y="17620"/>
                    <a:pt x="25974" y="17612"/>
                    <a:pt x="25950" y="17579"/>
                  </a:cubicBezTo>
                  <a:cubicBezTo>
                    <a:pt x="25933" y="17546"/>
                    <a:pt x="25704" y="17464"/>
                    <a:pt x="25679" y="17382"/>
                  </a:cubicBezTo>
                  <a:cubicBezTo>
                    <a:pt x="25654" y="17308"/>
                    <a:pt x="25449" y="17242"/>
                    <a:pt x="25466" y="17160"/>
                  </a:cubicBezTo>
                  <a:cubicBezTo>
                    <a:pt x="25482" y="17087"/>
                    <a:pt x="25613" y="16996"/>
                    <a:pt x="25539" y="16972"/>
                  </a:cubicBezTo>
                  <a:cubicBezTo>
                    <a:pt x="25474" y="16939"/>
                    <a:pt x="25301" y="16947"/>
                    <a:pt x="25269" y="16914"/>
                  </a:cubicBezTo>
                  <a:cubicBezTo>
                    <a:pt x="25236" y="16881"/>
                    <a:pt x="25162" y="16832"/>
                    <a:pt x="25203" y="16799"/>
                  </a:cubicBezTo>
                  <a:cubicBezTo>
                    <a:pt x="25236" y="16775"/>
                    <a:pt x="25318" y="16865"/>
                    <a:pt x="25318" y="16791"/>
                  </a:cubicBezTo>
                  <a:cubicBezTo>
                    <a:pt x="25310" y="16725"/>
                    <a:pt x="25260" y="16742"/>
                    <a:pt x="25244" y="16693"/>
                  </a:cubicBezTo>
                  <a:cubicBezTo>
                    <a:pt x="25236" y="16652"/>
                    <a:pt x="25186" y="16643"/>
                    <a:pt x="25104" y="16635"/>
                  </a:cubicBezTo>
                  <a:cubicBezTo>
                    <a:pt x="25014" y="16635"/>
                    <a:pt x="24948" y="16586"/>
                    <a:pt x="24883" y="16578"/>
                  </a:cubicBezTo>
                  <a:cubicBezTo>
                    <a:pt x="24817" y="16570"/>
                    <a:pt x="24710" y="16594"/>
                    <a:pt x="24710" y="16545"/>
                  </a:cubicBezTo>
                  <a:cubicBezTo>
                    <a:pt x="24702" y="16496"/>
                    <a:pt x="24801" y="16504"/>
                    <a:pt x="24891" y="16471"/>
                  </a:cubicBezTo>
                  <a:cubicBezTo>
                    <a:pt x="24990" y="16446"/>
                    <a:pt x="25137" y="16422"/>
                    <a:pt x="25096" y="16389"/>
                  </a:cubicBezTo>
                  <a:cubicBezTo>
                    <a:pt x="25055" y="16356"/>
                    <a:pt x="24940" y="16397"/>
                    <a:pt x="24875" y="16397"/>
                  </a:cubicBezTo>
                  <a:cubicBezTo>
                    <a:pt x="24809" y="16397"/>
                    <a:pt x="24776" y="16389"/>
                    <a:pt x="24776" y="16348"/>
                  </a:cubicBezTo>
                  <a:cubicBezTo>
                    <a:pt x="24776" y="16315"/>
                    <a:pt x="24743" y="16291"/>
                    <a:pt x="24801" y="16233"/>
                  </a:cubicBezTo>
                  <a:cubicBezTo>
                    <a:pt x="24858" y="16184"/>
                    <a:pt x="24883" y="16167"/>
                    <a:pt x="24875" y="16126"/>
                  </a:cubicBezTo>
                  <a:cubicBezTo>
                    <a:pt x="24875" y="16085"/>
                    <a:pt x="24809" y="16069"/>
                    <a:pt x="24776" y="16036"/>
                  </a:cubicBezTo>
                  <a:cubicBezTo>
                    <a:pt x="24743" y="16003"/>
                    <a:pt x="24719" y="15970"/>
                    <a:pt x="24735" y="15929"/>
                  </a:cubicBezTo>
                  <a:cubicBezTo>
                    <a:pt x="24743" y="15897"/>
                    <a:pt x="24719" y="15888"/>
                    <a:pt x="24776" y="15880"/>
                  </a:cubicBezTo>
                  <a:cubicBezTo>
                    <a:pt x="24842" y="15880"/>
                    <a:pt x="24965" y="15913"/>
                    <a:pt x="24957" y="15864"/>
                  </a:cubicBezTo>
                  <a:cubicBezTo>
                    <a:pt x="24948" y="15815"/>
                    <a:pt x="24924" y="15823"/>
                    <a:pt x="24801" y="15815"/>
                  </a:cubicBezTo>
                  <a:cubicBezTo>
                    <a:pt x="24686" y="15798"/>
                    <a:pt x="24653" y="15823"/>
                    <a:pt x="24628" y="15864"/>
                  </a:cubicBezTo>
                  <a:cubicBezTo>
                    <a:pt x="24604" y="15905"/>
                    <a:pt x="24579" y="15979"/>
                    <a:pt x="24555" y="15921"/>
                  </a:cubicBezTo>
                  <a:cubicBezTo>
                    <a:pt x="24530" y="15864"/>
                    <a:pt x="24456" y="15839"/>
                    <a:pt x="24489" y="15806"/>
                  </a:cubicBezTo>
                  <a:cubicBezTo>
                    <a:pt x="24530" y="15773"/>
                    <a:pt x="24587" y="15806"/>
                    <a:pt x="24604" y="15757"/>
                  </a:cubicBezTo>
                  <a:cubicBezTo>
                    <a:pt x="24612" y="15716"/>
                    <a:pt x="24555" y="15716"/>
                    <a:pt x="24587" y="15675"/>
                  </a:cubicBezTo>
                  <a:cubicBezTo>
                    <a:pt x="24620" y="15634"/>
                    <a:pt x="24678" y="15560"/>
                    <a:pt x="24612" y="15552"/>
                  </a:cubicBezTo>
                  <a:cubicBezTo>
                    <a:pt x="24555" y="15535"/>
                    <a:pt x="24563" y="15609"/>
                    <a:pt x="24489" y="15626"/>
                  </a:cubicBezTo>
                  <a:cubicBezTo>
                    <a:pt x="24423" y="15642"/>
                    <a:pt x="24358" y="15700"/>
                    <a:pt x="24366" y="15626"/>
                  </a:cubicBezTo>
                  <a:cubicBezTo>
                    <a:pt x="24366" y="15560"/>
                    <a:pt x="24423" y="15527"/>
                    <a:pt x="24415" y="15462"/>
                  </a:cubicBezTo>
                  <a:cubicBezTo>
                    <a:pt x="24407" y="15388"/>
                    <a:pt x="24341" y="15396"/>
                    <a:pt x="24407" y="15339"/>
                  </a:cubicBezTo>
                  <a:cubicBezTo>
                    <a:pt x="24472" y="15273"/>
                    <a:pt x="24514" y="15273"/>
                    <a:pt x="24505" y="15215"/>
                  </a:cubicBezTo>
                  <a:cubicBezTo>
                    <a:pt x="24505" y="15166"/>
                    <a:pt x="24448" y="15174"/>
                    <a:pt x="24382" y="15199"/>
                  </a:cubicBezTo>
                  <a:cubicBezTo>
                    <a:pt x="24325" y="15215"/>
                    <a:pt x="24308" y="15256"/>
                    <a:pt x="24308" y="15306"/>
                  </a:cubicBezTo>
                  <a:cubicBezTo>
                    <a:pt x="24300" y="15363"/>
                    <a:pt x="24284" y="15445"/>
                    <a:pt x="24259" y="15470"/>
                  </a:cubicBezTo>
                  <a:cubicBezTo>
                    <a:pt x="24226" y="15486"/>
                    <a:pt x="24243" y="15527"/>
                    <a:pt x="24144" y="15478"/>
                  </a:cubicBezTo>
                  <a:cubicBezTo>
                    <a:pt x="24038" y="15429"/>
                    <a:pt x="23964" y="15355"/>
                    <a:pt x="23914" y="15330"/>
                  </a:cubicBezTo>
                  <a:cubicBezTo>
                    <a:pt x="23865" y="15306"/>
                    <a:pt x="23808" y="15380"/>
                    <a:pt x="23791" y="15281"/>
                  </a:cubicBezTo>
                  <a:cubicBezTo>
                    <a:pt x="23783" y="15183"/>
                    <a:pt x="23742" y="15109"/>
                    <a:pt x="23717" y="15060"/>
                  </a:cubicBezTo>
                  <a:cubicBezTo>
                    <a:pt x="23701" y="15018"/>
                    <a:pt x="23750" y="14961"/>
                    <a:pt x="23734" y="14928"/>
                  </a:cubicBezTo>
                  <a:cubicBezTo>
                    <a:pt x="23726" y="14895"/>
                    <a:pt x="23660" y="14895"/>
                    <a:pt x="23627" y="14887"/>
                  </a:cubicBezTo>
                  <a:cubicBezTo>
                    <a:pt x="23603" y="14879"/>
                    <a:pt x="23553" y="14863"/>
                    <a:pt x="23529" y="14789"/>
                  </a:cubicBezTo>
                  <a:cubicBezTo>
                    <a:pt x="23512" y="14715"/>
                    <a:pt x="23455" y="14551"/>
                    <a:pt x="23447" y="14485"/>
                  </a:cubicBezTo>
                  <a:cubicBezTo>
                    <a:pt x="23430" y="14419"/>
                    <a:pt x="23422" y="14370"/>
                    <a:pt x="23422" y="14313"/>
                  </a:cubicBezTo>
                  <a:cubicBezTo>
                    <a:pt x="23422" y="14247"/>
                    <a:pt x="23447" y="14165"/>
                    <a:pt x="23397" y="14181"/>
                  </a:cubicBezTo>
                  <a:cubicBezTo>
                    <a:pt x="23348" y="14198"/>
                    <a:pt x="23414" y="14346"/>
                    <a:pt x="23315" y="14337"/>
                  </a:cubicBezTo>
                  <a:cubicBezTo>
                    <a:pt x="23217" y="14337"/>
                    <a:pt x="23184" y="14321"/>
                    <a:pt x="23192" y="14354"/>
                  </a:cubicBezTo>
                  <a:cubicBezTo>
                    <a:pt x="23200" y="14387"/>
                    <a:pt x="23274" y="14395"/>
                    <a:pt x="23266" y="14419"/>
                  </a:cubicBezTo>
                  <a:cubicBezTo>
                    <a:pt x="23258" y="14444"/>
                    <a:pt x="23192" y="14452"/>
                    <a:pt x="23217" y="14477"/>
                  </a:cubicBezTo>
                  <a:cubicBezTo>
                    <a:pt x="23233" y="14510"/>
                    <a:pt x="23315" y="14534"/>
                    <a:pt x="23340" y="14584"/>
                  </a:cubicBezTo>
                  <a:cubicBezTo>
                    <a:pt x="23365" y="14625"/>
                    <a:pt x="23340" y="14715"/>
                    <a:pt x="23356" y="14756"/>
                  </a:cubicBezTo>
                  <a:cubicBezTo>
                    <a:pt x="23373" y="14789"/>
                    <a:pt x="23521" y="15002"/>
                    <a:pt x="23512" y="15051"/>
                  </a:cubicBezTo>
                  <a:cubicBezTo>
                    <a:pt x="23504" y="15101"/>
                    <a:pt x="23438" y="15035"/>
                    <a:pt x="23463" y="15125"/>
                  </a:cubicBezTo>
                  <a:cubicBezTo>
                    <a:pt x="23479" y="15207"/>
                    <a:pt x="23488" y="15215"/>
                    <a:pt x="23512" y="15273"/>
                  </a:cubicBezTo>
                  <a:cubicBezTo>
                    <a:pt x="23537" y="15330"/>
                    <a:pt x="23562" y="15412"/>
                    <a:pt x="23545" y="15429"/>
                  </a:cubicBezTo>
                  <a:cubicBezTo>
                    <a:pt x="23529" y="15437"/>
                    <a:pt x="23455" y="15445"/>
                    <a:pt x="23430" y="15429"/>
                  </a:cubicBezTo>
                  <a:cubicBezTo>
                    <a:pt x="23397" y="15404"/>
                    <a:pt x="23373" y="15314"/>
                    <a:pt x="23348" y="15265"/>
                  </a:cubicBezTo>
                  <a:cubicBezTo>
                    <a:pt x="23324" y="15224"/>
                    <a:pt x="23291" y="15191"/>
                    <a:pt x="23266" y="15207"/>
                  </a:cubicBezTo>
                  <a:cubicBezTo>
                    <a:pt x="23241" y="15232"/>
                    <a:pt x="23299" y="15314"/>
                    <a:pt x="23241" y="15330"/>
                  </a:cubicBezTo>
                  <a:cubicBezTo>
                    <a:pt x="23192" y="15339"/>
                    <a:pt x="23036" y="15363"/>
                    <a:pt x="23028" y="15314"/>
                  </a:cubicBezTo>
                  <a:cubicBezTo>
                    <a:pt x="23020" y="15256"/>
                    <a:pt x="23102" y="15199"/>
                    <a:pt x="23069" y="15133"/>
                  </a:cubicBezTo>
                  <a:cubicBezTo>
                    <a:pt x="23045" y="15068"/>
                    <a:pt x="22921" y="14936"/>
                    <a:pt x="22954" y="14904"/>
                  </a:cubicBezTo>
                  <a:cubicBezTo>
                    <a:pt x="22987" y="14879"/>
                    <a:pt x="23159" y="14797"/>
                    <a:pt x="23094" y="14780"/>
                  </a:cubicBezTo>
                  <a:cubicBezTo>
                    <a:pt x="23036" y="14772"/>
                    <a:pt x="22954" y="14830"/>
                    <a:pt x="22921" y="14780"/>
                  </a:cubicBezTo>
                  <a:cubicBezTo>
                    <a:pt x="22889" y="14731"/>
                    <a:pt x="22815" y="14575"/>
                    <a:pt x="22807" y="14608"/>
                  </a:cubicBezTo>
                  <a:cubicBezTo>
                    <a:pt x="22790" y="14641"/>
                    <a:pt x="22864" y="14830"/>
                    <a:pt x="22823" y="14846"/>
                  </a:cubicBezTo>
                  <a:cubicBezTo>
                    <a:pt x="22782" y="14863"/>
                    <a:pt x="22634" y="14838"/>
                    <a:pt x="22618" y="14830"/>
                  </a:cubicBezTo>
                  <a:cubicBezTo>
                    <a:pt x="22601" y="14822"/>
                    <a:pt x="22618" y="14739"/>
                    <a:pt x="22569" y="14707"/>
                  </a:cubicBezTo>
                  <a:cubicBezTo>
                    <a:pt x="22519" y="14666"/>
                    <a:pt x="22519" y="14715"/>
                    <a:pt x="22478" y="14731"/>
                  </a:cubicBezTo>
                  <a:cubicBezTo>
                    <a:pt x="22445" y="14739"/>
                    <a:pt x="22503" y="14674"/>
                    <a:pt x="22413" y="14666"/>
                  </a:cubicBezTo>
                  <a:cubicBezTo>
                    <a:pt x="22314" y="14657"/>
                    <a:pt x="22372" y="14698"/>
                    <a:pt x="22281" y="14682"/>
                  </a:cubicBezTo>
                  <a:cubicBezTo>
                    <a:pt x="22191" y="14666"/>
                    <a:pt x="22158" y="14657"/>
                    <a:pt x="22175" y="14698"/>
                  </a:cubicBezTo>
                  <a:cubicBezTo>
                    <a:pt x="22191" y="14731"/>
                    <a:pt x="22265" y="14731"/>
                    <a:pt x="22175" y="14797"/>
                  </a:cubicBezTo>
                  <a:cubicBezTo>
                    <a:pt x="22084" y="14871"/>
                    <a:pt x="22043" y="14912"/>
                    <a:pt x="22093" y="14912"/>
                  </a:cubicBezTo>
                  <a:cubicBezTo>
                    <a:pt x="22142" y="14912"/>
                    <a:pt x="22240" y="14854"/>
                    <a:pt x="22314" y="14846"/>
                  </a:cubicBezTo>
                  <a:cubicBezTo>
                    <a:pt x="22380" y="14846"/>
                    <a:pt x="22404" y="14854"/>
                    <a:pt x="22470" y="14887"/>
                  </a:cubicBezTo>
                  <a:cubicBezTo>
                    <a:pt x="22528" y="14920"/>
                    <a:pt x="22626" y="14953"/>
                    <a:pt x="22601" y="14994"/>
                  </a:cubicBezTo>
                  <a:cubicBezTo>
                    <a:pt x="22577" y="15027"/>
                    <a:pt x="22503" y="15109"/>
                    <a:pt x="22544" y="15125"/>
                  </a:cubicBezTo>
                  <a:cubicBezTo>
                    <a:pt x="22585" y="15142"/>
                    <a:pt x="22667" y="15068"/>
                    <a:pt x="22724" y="15076"/>
                  </a:cubicBezTo>
                  <a:cubicBezTo>
                    <a:pt x="22774" y="15084"/>
                    <a:pt x="22848" y="15174"/>
                    <a:pt x="22856" y="15199"/>
                  </a:cubicBezTo>
                  <a:cubicBezTo>
                    <a:pt x="22872" y="15232"/>
                    <a:pt x="22872" y="15371"/>
                    <a:pt x="22848" y="15380"/>
                  </a:cubicBezTo>
                  <a:cubicBezTo>
                    <a:pt x="22823" y="15388"/>
                    <a:pt x="22708" y="15297"/>
                    <a:pt x="22634" y="15281"/>
                  </a:cubicBezTo>
                  <a:cubicBezTo>
                    <a:pt x="22552" y="15265"/>
                    <a:pt x="22519" y="15297"/>
                    <a:pt x="22536" y="15314"/>
                  </a:cubicBezTo>
                  <a:cubicBezTo>
                    <a:pt x="22552" y="15339"/>
                    <a:pt x="22634" y="15363"/>
                    <a:pt x="22601" y="15388"/>
                  </a:cubicBezTo>
                  <a:cubicBezTo>
                    <a:pt x="22577" y="15412"/>
                    <a:pt x="22454" y="15380"/>
                    <a:pt x="22437" y="15396"/>
                  </a:cubicBezTo>
                  <a:cubicBezTo>
                    <a:pt x="22413" y="15412"/>
                    <a:pt x="22495" y="15535"/>
                    <a:pt x="22413" y="15519"/>
                  </a:cubicBezTo>
                  <a:cubicBezTo>
                    <a:pt x="22339" y="15494"/>
                    <a:pt x="22248" y="15388"/>
                    <a:pt x="22191" y="15314"/>
                  </a:cubicBezTo>
                  <a:cubicBezTo>
                    <a:pt x="22125" y="15240"/>
                    <a:pt x="21920" y="15183"/>
                    <a:pt x="21805" y="15117"/>
                  </a:cubicBezTo>
                  <a:cubicBezTo>
                    <a:pt x="21682" y="15043"/>
                    <a:pt x="21641" y="14986"/>
                    <a:pt x="21543" y="14895"/>
                  </a:cubicBezTo>
                  <a:cubicBezTo>
                    <a:pt x="21452" y="14805"/>
                    <a:pt x="21223" y="14657"/>
                    <a:pt x="21149" y="14641"/>
                  </a:cubicBezTo>
                  <a:cubicBezTo>
                    <a:pt x="21075" y="14625"/>
                    <a:pt x="21198" y="14526"/>
                    <a:pt x="21173" y="14493"/>
                  </a:cubicBezTo>
                  <a:cubicBezTo>
                    <a:pt x="21141" y="14452"/>
                    <a:pt x="21157" y="14559"/>
                    <a:pt x="20985" y="14510"/>
                  </a:cubicBezTo>
                  <a:cubicBezTo>
                    <a:pt x="20812" y="14460"/>
                    <a:pt x="20763" y="14403"/>
                    <a:pt x="20624" y="14337"/>
                  </a:cubicBezTo>
                  <a:cubicBezTo>
                    <a:pt x="20484" y="14280"/>
                    <a:pt x="20205" y="14181"/>
                    <a:pt x="20172" y="14132"/>
                  </a:cubicBezTo>
                  <a:cubicBezTo>
                    <a:pt x="20139" y="14091"/>
                    <a:pt x="20312" y="14108"/>
                    <a:pt x="20353" y="14058"/>
                  </a:cubicBezTo>
                  <a:cubicBezTo>
                    <a:pt x="20394" y="14009"/>
                    <a:pt x="20427" y="14009"/>
                    <a:pt x="20418" y="13952"/>
                  </a:cubicBezTo>
                  <a:cubicBezTo>
                    <a:pt x="20410" y="13894"/>
                    <a:pt x="20320" y="13787"/>
                    <a:pt x="20361" y="13763"/>
                  </a:cubicBezTo>
                  <a:cubicBezTo>
                    <a:pt x="20402" y="13730"/>
                    <a:pt x="20435" y="13714"/>
                    <a:pt x="20476" y="13755"/>
                  </a:cubicBezTo>
                  <a:cubicBezTo>
                    <a:pt x="20517" y="13796"/>
                    <a:pt x="20558" y="13878"/>
                    <a:pt x="20541" y="13943"/>
                  </a:cubicBezTo>
                  <a:cubicBezTo>
                    <a:pt x="20533" y="14009"/>
                    <a:pt x="20509" y="14124"/>
                    <a:pt x="20550" y="14091"/>
                  </a:cubicBezTo>
                  <a:cubicBezTo>
                    <a:pt x="20591" y="14058"/>
                    <a:pt x="20607" y="13911"/>
                    <a:pt x="20632" y="13878"/>
                  </a:cubicBezTo>
                  <a:cubicBezTo>
                    <a:pt x="20665" y="13837"/>
                    <a:pt x="20730" y="13870"/>
                    <a:pt x="20763" y="13828"/>
                  </a:cubicBezTo>
                  <a:cubicBezTo>
                    <a:pt x="20788" y="13779"/>
                    <a:pt x="20681" y="13755"/>
                    <a:pt x="20624" y="13714"/>
                  </a:cubicBezTo>
                  <a:cubicBezTo>
                    <a:pt x="20566" y="13673"/>
                    <a:pt x="20484" y="13632"/>
                    <a:pt x="20435" y="13582"/>
                  </a:cubicBezTo>
                  <a:cubicBezTo>
                    <a:pt x="20377" y="13541"/>
                    <a:pt x="20254" y="13714"/>
                    <a:pt x="20213" y="13746"/>
                  </a:cubicBezTo>
                  <a:cubicBezTo>
                    <a:pt x="20172" y="13779"/>
                    <a:pt x="20115" y="13837"/>
                    <a:pt x="20049" y="13837"/>
                  </a:cubicBezTo>
                  <a:cubicBezTo>
                    <a:pt x="19983" y="13837"/>
                    <a:pt x="19852" y="13902"/>
                    <a:pt x="19803" y="13927"/>
                  </a:cubicBezTo>
                  <a:cubicBezTo>
                    <a:pt x="19745" y="13960"/>
                    <a:pt x="19614" y="13911"/>
                    <a:pt x="19507" y="13861"/>
                  </a:cubicBezTo>
                  <a:cubicBezTo>
                    <a:pt x="19393" y="13812"/>
                    <a:pt x="19228" y="13796"/>
                    <a:pt x="19155" y="13779"/>
                  </a:cubicBezTo>
                  <a:cubicBezTo>
                    <a:pt x="19072" y="13755"/>
                    <a:pt x="18974" y="13763"/>
                    <a:pt x="19023" y="13722"/>
                  </a:cubicBezTo>
                  <a:cubicBezTo>
                    <a:pt x="19072" y="13673"/>
                    <a:pt x="19163" y="13697"/>
                    <a:pt x="19146" y="13632"/>
                  </a:cubicBezTo>
                  <a:cubicBezTo>
                    <a:pt x="19130" y="13566"/>
                    <a:pt x="19089" y="13418"/>
                    <a:pt x="19023" y="13426"/>
                  </a:cubicBezTo>
                  <a:cubicBezTo>
                    <a:pt x="18958" y="13435"/>
                    <a:pt x="18908" y="13500"/>
                    <a:pt x="18933" y="13525"/>
                  </a:cubicBezTo>
                  <a:cubicBezTo>
                    <a:pt x="18958" y="13549"/>
                    <a:pt x="19072" y="13558"/>
                    <a:pt x="19023" y="13591"/>
                  </a:cubicBezTo>
                  <a:cubicBezTo>
                    <a:pt x="18966" y="13623"/>
                    <a:pt x="18908" y="13714"/>
                    <a:pt x="18810" y="13673"/>
                  </a:cubicBezTo>
                  <a:cubicBezTo>
                    <a:pt x="18711" y="13623"/>
                    <a:pt x="18375" y="13517"/>
                    <a:pt x="18293" y="13517"/>
                  </a:cubicBezTo>
                  <a:cubicBezTo>
                    <a:pt x="18211" y="13517"/>
                    <a:pt x="17907" y="13508"/>
                    <a:pt x="17751" y="13525"/>
                  </a:cubicBezTo>
                  <a:cubicBezTo>
                    <a:pt x="17595" y="13541"/>
                    <a:pt x="17054" y="13673"/>
                    <a:pt x="17045" y="13599"/>
                  </a:cubicBezTo>
                  <a:cubicBezTo>
                    <a:pt x="17029" y="13525"/>
                    <a:pt x="17086" y="13549"/>
                    <a:pt x="17054" y="13508"/>
                  </a:cubicBezTo>
                  <a:cubicBezTo>
                    <a:pt x="17021" y="13467"/>
                    <a:pt x="16955" y="13443"/>
                    <a:pt x="16824" y="13418"/>
                  </a:cubicBezTo>
                  <a:cubicBezTo>
                    <a:pt x="16701" y="13385"/>
                    <a:pt x="16463" y="13336"/>
                    <a:pt x="16487" y="13287"/>
                  </a:cubicBezTo>
                  <a:cubicBezTo>
                    <a:pt x="16512" y="13238"/>
                    <a:pt x="16512" y="13098"/>
                    <a:pt x="16586" y="13032"/>
                  </a:cubicBezTo>
                  <a:cubicBezTo>
                    <a:pt x="16668" y="12967"/>
                    <a:pt x="16807" y="12852"/>
                    <a:pt x="16750" y="12819"/>
                  </a:cubicBezTo>
                  <a:cubicBezTo>
                    <a:pt x="16684" y="12794"/>
                    <a:pt x="16569" y="12942"/>
                    <a:pt x="16496" y="12967"/>
                  </a:cubicBezTo>
                  <a:cubicBezTo>
                    <a:pt x="16430" y="13000"/>
                    <a:pt x="16356" y="13172"/>
                    <a:pt x="16274" y="13147"/>
                  </a:cubicBezTo>
                  <a:cubicBezTo>
                    <a:pt x="16184" y="13131"/>
                    <a:pt x="15979" y="13123"/>
                    <a:pt x="15880" y="13123"/>
                  </a:cubicBezTo>
                  <a:cubicBezTo>
                    <a:pt x="15782" y="13131"/>
                    <a:pt x="15724" y="13188"/>
                    <a:pt x="15741" y="13123"/>
                  </a:cubicBezTo>
                  <a:cubicBezTo>
                    <a:pt x="15765" y="13057"/>
                    <a:pt x="15888" y="13016"/>
                    <a:pt x="15921" y="12967"/>
                  </a:cubicBezTo>
                  <a:cubicBezTo>
                    <a:pt x="15954" y="12909"/>
                    <a:pt x="16036" y="12885"/>
                    <a:pt x="15970" y="12877"/>
                  </a:cubicBezTo>
                  <a:cubicBezTo>
                    <a:pt x="15905" y="12860"/>
                    <a:pt x="15806" y="12901"/>
                    <a:pt x="15716" y="12909"/>
                  </a:cubicBezTo>
                  <a:cubicBezTo>
                    <a:pt x="15626" y="12918"/>
                    <a:pt x="15494" y="12975"/>
                    <a:pt x="15544" y="12918"/>
                  </a:cubicBezTo>
                  <a:cubicBezTo>
                    <a:pt x="15593" y="12852"/>
                    <a:pt x="15757" y="12762"/>
                    <a:pt x="15708" y="12745"/>
                  </a:cubicBezTo>
                  <a:cubicBezTo>
                    <a:pt x="15658" y="12729"/>
                    <a:pt x="15601" y="12762"/>
                    <a:pt x="15535" y="12786"/>
                  </a:cubicBezTo>
                  <a:cubicBezTo>
                    <a:pt x="15470" y="12811"/>
                    <a:pt x="15338" y="12893"/>
                    <a:pt x="15297" y="12860"/>
                  </a:cubicBezTo>
                  <a:cubicBezTo>
                    <a:pt x="15256" y="12819"/>
                    <a:pt x="15322" y="12786"/>
                    <a:pt x="15396" y="12753"/>
                  </a:cubicBezTo>
                  <a:cubicBezTo>
                    <a:pt x="15470" y="12712"/>
                    <a:pt x="15593" y="12663"/>
                    <a:pt x="15552" y="12639"/>
                  </a:cubicBezTo>
                  <a:cubicBezTo>
                    <a:pt x="15519" y="12606"/>
                    <a:pt x="15306" y="12712"/>
                    <a:pt x="15281" y="12663"/>
                  </a:cubicBezTo>
                  <a:cubicBezTo>
                    <a:pt x="15248" y="12614"/>
                    <a:pt x="15256" y="12581"/>
                    <a:pt x="15297" y="12540"/>
                  </a:cubicBezTo>
                  <a:cubicBezTo>
                    <a:pt x="15338" y="12499"/>
                    <a:pt x="15338" y="12483"/>
                    <a:pt x="15388" y="12458"/>
                  </a:cubicBezTo>
                  <a:cubicBezTo>
                    <a:pt x="15445" y="12425"/>
                    <a:pt x="15544" y="12409"/>
                    <a:pt x="15527" y="12376"/>
                  </a:cubicBezTo>
                  <a:cubicBezTo>
                    <a:pt x="15511" y="12351"/>
                    <a:pt x="15338" y="12343"/>
                    <a:pt x="15281" y="12360"/>
                  </a:cubicBezTo>
                  <a:cubicBezTo>
                    <a:pt x="15232" y="12376"/>
                    <a:pt x="15191" y="12466"/>
                    <a:pt x="15141" y="12499"/>
                  </a:cubicBezTo>
                  <a:cubicBezTo>
                    <a:pt x="15084" y="12532"/>
                    <a:pt x="15002" y="12515"/>
                    <a:pt x="14903" y="12507"/>
                  </a:cubicBezTo>
                  <a:cubicBezTo>
                    <a:pt x="14805" y="12499"/>
                    <a:pt x="14805" y="12556"/>
                    <a:pt x="14772" y="12565"/>
                  </a:cubicBezTo>
                  <a:cubicBezTo>
                    <a:pt x="14739" y="12573"/>
                    <a:pt x="14731" y="12507"/>
                    <a:pt x="14698" y="12491"/>
                  </a:cubicBezTo>
                  <a:cubicBezTo>
                    <a:pt x="14665" y="12474"/>
                    <a:pt x="14633" y="12515"/>
                    <a:pt x="14624" y="12458"/>
                  </a:cubicBezTo>
                  <a:cubicBezTo>
                    <a:pt x="14608" y="12401"/>
                    <a:pt x="14665" y="12310"/>
                    <a:pt x="14616" y="12327"/>
                  </a:cubicBezTo>
                  <a:cubicBezTo>
                    <a:pt x="14567" y="12343"/>
                    <a:pt x="14510" y="12458"/>
                    <a:pt x="14518" y="12499"/>
                  </a:cubicBezTo>
                  <a:cubicBezTo>
                    <a:pt x="14526" y="12532"/>
                    <a:pt x="14575" y="12581"/>
                    <a:pt x="14518" y="12581"/>
                  </a:cubicBezTo>
                  <a:cubicBezTo>
                    <a:pt x="14452" y="12581"/>
                    <a:pt x="14419" y="12589"/>
                    <a:pt x="14386" y="12622"/>
                  </a:cubicBezTo>
                  <a:cubicBezTo>
                    <a:pt x="14354" y="12663"/>
                    <a:pt x="14280" y="12630"/>
                    <a:pt x="14288" y="12581"/>
                  </a:cubicBezTo>
                  <a:cubicBezTo>
                    <a:pt x="14296" y="12540"/>
                    <a:pt x="14362" y="12458"/>
                    <a:pt x="14403" y="12384"/>
                  </a:cubicBezTo>
                  <a:cubicBezTo>
                    <a:pt x="14436" y="12318"/>
                    <a:pt x="14526" y="12228"/>
                    <a:pt x="14477" y="12212"/>
                  </a:cubicBezTo>
                  <a:cubicBezTo>
                    <a:pt x="14419" y="12187"/>
                    <a:pt x="14386" y="12327"/>
                    <a:pt x="14272" y="12343"/>
                  </a:cubicBezTo>
                  <a:cubicBezTo>
                    <a:pt x="14157" y="12368"/>
                    <a:pt x="13968" y="12376"/>
                    <a:pt x="13960" y="12425"/>
                  </a:cubicBezTo>
                  <a:cubicBezTo>
                    <a:pt x="13951" y="12466"/>
                    <a:pt x="13927" y="12483"/>
                    <a:pt x="13984" y="12532"/>
                  </a:cubicBezTo>
                  <a:cubicBezTo>
                    <a:pt x="14034" y="12573"/>
                    <a:pt x="14091" y="12581"/>
                    <a:pt x="14075" y="12614"/>
                  </a:cubicBezTo>
                  <a:cubicBezTo>
                    <a:pt x="14066" y="12647"/>
                    <a:pt x="14009" y="12671"/>
                    <a:pt x="13935" y="12680"/>
                  </a:cubicBezTo>
                  <a:cubicBezTo>
                    <a:pt x="13853" y="12688"/>
                    <a:pt x="13746" y="12704"/>
                    <a:pt x="13763" y="12737"/>
                  </a:cubicBezTo>
                  <a:cubicBezTo>
                    <a:pt x="13779" y="12770"/>
                    <a:pt x="13853" y="12745"/>
                    <a:pt x="13861" y="12786"/>
                  </a:cubicBezTo>
                  <a:cubicBezTo>
                    <a:pt x="13861" y="12827"/>
                    <a:pt x="13746" y="12877"/>
                    <a:pt x="13771" y="12901"/>
                  </a:cubicBezTo>
                  <a:cubicBezTo>
                    <a:pt x="13796" y="12926"/>
                    <a:pt x="13894" y="12844"/>
                    <a:pt x="13935" y="12860"/>
                  </a:cubicBezTo>
                  <a:cubicBezTo>
                    <a:pt x="13968" y="12885"/>
                    <a:pt x="13919" y="12959"/>
                    <a:pt x="13894" y="12983"/>
                  </a:cubicBezTo>
                  <a:cubicBezTo>
                    <a:pt x="13878" y="13016"/>
                    <a:pt x="13746" y="13090"/>
                    <a:pt x="13796" y="13123"/>
                  </a:cubicBezTo>
                  <a:cubicBezTo>
                    <a:pt x="13845" y="13164"/>
                    <a:pt x="13951" y="13164"/>
                    <a:pt x="14017" y="13147"/>
                  </a:cubicBezTo>
                  <a:cubicBezTo>
                    <a:pt x="14083" y="13131"/>
                    <a:pt x="14116" y="13131"/>
                    <a:pt x="14157" y="13065"/>
                  </a:cubicBezTo>
                  <a:cubicBezTo>
                    <a:pt x="14206" y="13008"/>
                    <a:pt x="14263" y="12975"/>
                    <a:pt x="14280" y="12975"/>
                  </a:cubicBezTo>
                  <a:cubicBezTo>
                    <a:pt x="14304" y="12967"/>
                    <a:pt x="14296" y="13098"/>
                    <a:pt x="14288" y="13139"/>
                  </a:cubicBezTo>
                  <a:cubicBezTo>
                    <a:pt x="14288" y="13172"/>
                    <a:pt x="14034" y="13279"/>
                    <a:pt x="14001" y="13279"/>
                  </a:cubicBezTo>
                  <a:cubicBezTo>
                    <a:pt x="13968" y="13287"/>
                    <a:pt x="13951" y="13328"/>
                    <a:pt x="13976" y="13344"/>
                  </a:cubicBezTo>
                  <a:cubicBezTo>
                    <a:pt x="14009" y="13361"/>
                    <a:pt x="14132" y="13377"/>
                    <a:pt x="14132" y="13402"/>
                  </a:cubicBezTo>
                  <a:cubicBezTo>
                    <a:pt x="14132" y="13426"/>
                    <a:pt x="14017" y="13410"/>
                    <a:pt x="13993" y="13459"/>
                  </a:cubicBezTo>
                  <a:cubicBezTo>
                    <a:pt x="13960" y="13517"/>
                    <a:pt x="13976" y="13541"/>
                    <a:pt x="13951" y="13566"/>
                  </a:cubicBezTo>
                  <a:cubicBezTo>
                    <a:pt x="13927" y="13591"/>
                    <a:pt x="13804" y="13664"/>
                    <a:pt x="13763" y="13648"/>
                  </a:cubicBezTo>
                  <a:cubicBezTo>
                    <a:pt x="13722" y="13632"/>
                    <a:pt x="13517" y="13508"/>
                    <a:pt x="13484" y="13525"/>
                  </a:cubicBezTo>
                  <a:cubicBezTo>
                    <a:pt x="13451" y="13541"/>
                    <a:pt x="13426" y="13681"/>
                    <a:pt x="13377" y="13648"/>
                  </a:cubicBezTo>
                  <a:cubicBezTo>
                    <a:pt x="13328" y="13615"/>
                    <a:pt x="13295" y="13451"/>
                    <a:pt x="13270" y="13459"/>
                  </a:cubicBezTo>
                  <a:cubicBezTo>
                    <a:pt x="13237" y="13476"/>
                    <a:pt x="13237" y="13549"/>
                    <a:pt x="13229" y="13591"/>
                  </a:cubicBezTo>
                  <a:cubicBezTo>
                    <a:pt x="13229" y="13640"/>
                    <a:pt x="13172" y="13738"/>
                    <a:pt x="13131" y="13714"/>
                  </a:cubicBezTo>
                  <a:cubicBezTo>
                    <a:pt x="13082" y="13697"/>
                    <a:pt x="13123" y="13681"/>
                    <a:pt x="13057" y="13640"/>
                  </a:cubicBezTo>
                  <a:cubicBezTo>
                    <a:pt x="12999" y="13591"/>
                    <a:pt x="12999" y="13689"/>
                    <a:pt x="12983" y="13714"/>
                  </a:cubicBezTo>
                  <a:cubicBezTo>
                    <a:pt x="12967" y="13746"/>
                    <a:pt x="12909" y="13746"/>
                    <a:pt x="12909" y="13763"/>
                  </a:cubicBezTo>
                  <a:cubicBezTo>
                    <a:pt x="12909" y="13787"/>
                    <a:pt x="12958" y="13828"/>
                    <a:pt x="12934" y="13845"/>
                  </a:cubicBezTo>
                  <a:cubicBezTo>
                    <a:pt x="12909" y="13870"/>
                    <a:pt x="12803" y="13779"/>
                    <a:pt x="12786" y="13812"/>
                  </a:cubicBezTo>
                  <a:cubicBezTo>
                    <a:pt x="12778" y="13845"/>
                    <a:pt x="12803" y="13845"/>
                    <a:pt x="12794" y="13886"/>
                  </a:cubicBezTo>
                  <a:cubicBezTo>
                    <a:pt x="12778" y="13919"/>
                    <a:pt x="12729" y="13894"/>
                    <a:pt x="12729" y="13927"/>
                  </a:cubicBezTo>
                  <a:cubicBezTo>
                    <a:pt x="12720" y="13960"/>
                    <a:pt x="12745" y="13976"/>
                    <a:pt x="12712" y="14009"/>
                  </a:cubicBezTo>
                  <a:cubicBezTo>
                    <a:pt x="12671" y="14042"/>
                    <a:pt x="12614" y="14050"/>
                    <a:pt x="12614" y="14001"/>
                  </a:cubicBezTo>
                  <a:cubicBezTo>
                    <a:pt x="12614" y="13952"/>
                    <a:pt x="12622" y="13911"/>
                    <a:pt x="12581" y="13943"/>
                  </a:cubicBezTo>
                  <a:cubicBezTo>
                    <a:pt x="12548" y="13976"/>
                    <a:pt x="12548" y="14042"/>
                    <a:pt x="12507" y="14058"/>
                  </a:cubicBezTo>
                  <a:cubicBezTo>
                    <a:pt x="12466" y="14083"/>
                    <a:pt x="12474" y="14017"/>
                    <a:pt x="12433" y="14017"/>
                  </a:cubicBezTo>
                  <a:cubicBezTo>
                    <a:pt x="12392" y="14017"/>
                    <a:pt x="12359" y="14157"/>
                    <a:pt x="12318" y="14198"/>
                  </a:cubicBezTo>
                  <a:cubicBezTo>
                    <a:pt x="12277" y="14239"/>
                    <a:pt x="12203" y="14313"/>
                    <a:pt x="12138" y="14304"/>
                  </a:cubicBezTo>
                  <a:cubicBezTo>
                    <a:pt x="12072" y="14304"/>
                    <a:pt x="11949" y="14337"/>
                    <a:pt x="11875" y="14370"/>
                  </a:cubicBezTo>
                  <a:cubicBezTo>
                    <a:pt x="11801" y="14403"/>
                    <a:pt x="11629" y="14501"/>
                    <a:pt x="11588" y="14477"/>
                  </a:cubicBezTo>
                  <a:cubicBezTo>
                    <a:pt x="11555" y="14460"/>
                    <a:pt x="11473" y="14403"/>
                    <a:pt x="11481" y="14378"/>
                  </a:cubicBezTo>
                  <a:cubicBezTo>
                    <a:pt x="11498" y="14354"/>
                    <a:pt x="11563" y="14354"/>
                    <a:pt x="11563" y="14313"/>
                  </a:cubicBezTo>
                  <a:cubicBezTo>
                    <a:pt x="11555" y="14272"/>
                    <a:pt x="11539" y="14280"/>
                    <a:pt x="11555" y="14255"/>
                  </a:cubicBezTo>
                  <a:cubicBezTo>
                    <a:pt x="11572" y="14231"/>
                    <a:pt x="11588" y="14198"/>
                    <a:pt x="11654" y="14198"/>
                  </a:cubicBezTo>
                  <a:cubicBezTo>
                    <a:pt x="11719" y="14198"/>
                    <a:pt x="11768" y="14255"/>
                    <a:pt x="11834" y="14214"/>
                  </a:cubicBezTo>
                  <a:cubicBezTo>
                    <a:pt x="11892" y="14181"/>
                    <a:pt x="11851" y="14140"/>
                    <a:pt x="11867" y="14116"/>
                  </a:cubicBezTo>
                  <a:cubicBezTo>
                    <a:pt x="11892" y="14091"/>
                    <a:pt x="11924" y="14091"/>
                    <a:pt x="11957" y="14083"/>
                  </a:cubicBezTo>
                  <a:cubicBezTo>
                    <a:pt x="11990" y="14066"/>
                    <a:pt x="12023" y="14050"/>
                    <a:pt x="12031" y="13976"/>
                  </a:cubicBezTo>
                  <a:cubicBezTo>
                    <a:pt x="12048" y="13911"/>
                    <a:pt x="12130" y="13845"/>
                    <a:pt x="12089" y="13812"/>
                  </a:cubicBezTo>
                  <a:cubicBezTo>
                    <a:pt x="12048" y="13787"/>
                    <a:pt x="12015" y="13886"/>
                    <a:pt x="11933" y="13919"/>
                  </a:cubicBezTo>
                  <a:cubicBezTo>
                    <a:pt x="11851" y="13960"/>
                    <a:pt x="11859" y="14017"/>
                    <a:pt x="11785" y="13976"/>
                  </a:cubicBezTo>
                  <a:cubicBezTo>
                    <a:pt x="11711" y="13943"/>
                    <a:pt x="11711" y="13919"/>
                    <a:pt x="11645" y="13911"/>
                  </a:cubicBezTo>
                  <a:cubicBezTo>
                    <a:pt x="11572" y="13894"/>
                    <a:pt x="11506" y="13894"/>
                    <a:pt x="11522" y="13861"/>
                  </a:cubicBezTo>
                  <a:cubicBezTo>
                    <a:pt x="11539" y="13828"/>
                    <a:pt x="11654" y="13681"/>
                    <a:pt x="11703" y="13607"/>
                  </a:cubicBezTo>
                  <a:cubicBezTo>
                    <a:pt x="11752" y="13533"/>
                    <a:pt x="11810" y="13402"/>
                    <a:pt x="11851" y="13336"/>
                  </a:cubicBezTo>
                  <a:cubicBezTo>
                    <a:pt x="11892" y="13270"/>
                    <a:pt x="11949" y="13229"/>
                    <a:pt x="11949" y="13164"/>
                  </a:cubicBezTo>
                  <a:cubicBezTo>
                    <a:pt x="11949" y="13098"/>
                    <a:pt x="11990" y="13065"/>
                    <a:pt x="11949" y="13000"/>
                  </a:cubicBezTo>
                  <a:cubicBezTo>
                    <a:pt x="11916" y="12934"/>
                    <a:pt x="11801" y="12868"/>
                    <a:pt x="11875" y="12827"/>
                  </a:cubicBezTo>
                  <a:cubicBezTo>
                    <a:pt x="11949" y="12778"/>
                    <a:pt x="11982" y="12868"/>
                    <a:pt x="12080" y="12794"/>
                  </a:cubicBezTo>
                  <a:cubicBezTo>
                    <a:pt x="12179" y="12712"/>
                    <a:pt x="12171" y="12712"/>
                    <a:pt x="12286" y="12639"/>
                  </a:cubicBezTo>
                  <a:cubicBezTo>
                    <a:pt x="12392" y="12565"/>
                    <a:pt x="12433" y="12524"/>
                    <a:pt x="12482" y="12548"/>
                  </a:cubicBezTo>
                  <a:cubicBezTo>
                    <a:pt x="12524" y="12565"/>
                    <a:pt x="12712" y="12704"/>
                    <a:pt x="12803" y="12647"/>
                  </a:cubicBezTo>
                  <a:cubicBezTo>
                    <a:pt x="12885" y="12589"/>
                    <a:pt x="12893" y="12556"/>
                    <a:pt x="12967" y="12565"/>
                  </a:cubicBezTo>
                  <a:cubicBezTo>
                    <a:pt x="13032" y="12573"/>
                    <a:pt x="13205" y="12639"/>
                    <a:pt x="13295" y="12647"/>
                  </a:cubicBezTo>
                  <a:cubicBezTo>
                    <a:pt x="13377" y="12647"/>
                    <a:pt x="13484" y="12688"/>
                    <a:pt x="13451" y="12639"/>
                  </a:cubicBezTo>
                  <a:cubicBezTo>
                    <a:pt x="13418" y="12589"/>
                    <a:pt x="13147" y="12515"/>
                    <a:pt x="13090" y="12442"/>
                  </a:cubicBezTo>
                  <a:cubicBezTo>
                    <a:pt x="13024" y="12368"/>
                    <a:pt x="12942" y="12343"/>
                    <a:pt x="12991" y="12294"/>
                  </a:cubicBezTo>
                  <a:cubicBezTo>
                    <a:pt x="13041" y="12236"/>
                    <a:pt x="13032" y="12171"/>
                    <a:pt x="13090" y="12138"/>
                  </a:cubicBezTo>
                  <a:cubicBezTo>
                    <a:pt x="13147" y="12105"/>
                    <a:pt x="13254" y="12080"/>
                    <a:pt x="13311" y="12056"/>
                  </a:cubicBezTo>
                  <a:cubicBezTo>
                    <a:pt x="13369" y="12031"/>
                    <a:pt x="13426" y="12007"/>
                    <a:pt x="13410" y="11974"/>
                  </a:cubicBezTo>
                  <a:cubicBezTo>
                    <a:pt x="13393" y="11941"/>
                    <a:pt x="13123" y="11941"/>
                    <a:pt x="13057" y="11966"/>
                  </a:cubicBezTo>
                  <a:cubicBezTo>
                    <a:pt x="12999" y="11990"/>
                    <a:pt x="13008" y="12080"/>
                    <a:pt x="12926" y="12105"/>
                  </a:cubicBezTo>
                  <a:cubicBezTo>
                    <a:pt x="12844" y="12130"/>
                    <a:pt x="12893" y="12138"/>
                    <a:pt x="12712" y="12122"/>
                  </a:cubicBezTo>
                  <a:cubicBezTo>
                    <a:pt x="12540" y="12105"/>
                    <a:pt x="12441" y="12064"/>
                    <a:pt x="12409" y="12105"/>
                  </a:cubicBezTo>
                  <a:cubicBezTo>
                    <a:pt x="12384" y="12146"/>
                    <a:pt x="12286" y="12236"/>
                    <a:pt x="12195" y="12277"/>
                  </a:cubicBezTo>
                  <a:cubicBezTo>
                    <a:pt x="12105" y="12318"/>
                    <a:pt x="12154" y="12351"/>
                    <a:pt x="12048" y="12409"/>
                  </a:cubicBezTo>
                  <a:cubicBezTo>
                    <a:pt x="11941" y="12458"/>
                    <a:pt x="11645" y="12515"/>
                    <a:pt x="11621" y="12556"/>
                  </a:cubicBezTo>
                  <a:cubicBezTo>
                    <a:pt x="11596" y="12597"/>
                    <a:pt x="11588" y="12729"/>
                    <a:pt x="11530" y="12762"/>
                  </a:cubicBezTo>
                  <a:cubicBezTo>
                    <a:pt x="11473" y="12794"/>
                    <a:pt x="11317" y="12926"/>
                    <a:pt x="11260" y="12959"/>
                  </a:cubicBezTo>
                  <a:cubicBezTo>
                    <a:pt x="11194" y="12991"/>
                    <a:pt x="11153" y="13065"/>
                    <a:pt x="11161" y="13098"/>
                  </a:cubicBezTo>
                  <a:cubicBezTo>
                    <a:pt x="11161" y="13139"/>
                    <a:pt x="11243" y="13172"/>
                    <a:pt x="11161" y="13188"/>
                  </a:cubicBezTo>
                  <a:cubicBezTo>
                    <a:pt x="11071" y="13205"/>
                    <a:pt x="10890" y="13205"/>
                    <a:pt x="10751" y="13229"/>
                  </a:cubicBezTo>
                  <a:cubicBezTo>
                    <a:pt x="10620" y="13254"/>
                    <a:pt x="10521" y="13270"/>
                    <a:pt x="10554" y="13320"/>
                  </a:cubicBezTo>
                  <a:cubicBezTo>
                    <a:pt x="10587" y="13361"/>
                    <a:pt x="10751" y="13311"/>
                    <a:pt x="10767" y="13361"/>
                  </a:cubicBezTo>
                  <a:cubicBezTo>
                    <a:pt x="10784" y="13418"/>
                    <a:pt x="10800" y="13443"/>
                    <a:pt x="10858" y="13500"/>
                  </a:cubicBezTo>
                  <a:cubicBezTo>
                    <a:pt x="10907" y="13558"/>
                    <a:pt x="10923" y="13591"/>
                    <a:pt x="10866" y="13607"/>
                  </a:cubicBezTo>
                  <a:cubicBezTo>
                    <a:pt x="10808" y="13623"/>
                    <a:pt x="10669" y="13648"/>
                    <a:pt x="10595" y="13681"/>
                  </a:cubicBezTo>
                  <a:cubicBezTo>
                    <a:pt x="10513" y="13722"/>
                    <a:pt x="10447" y="13771"/>
                    <a:pt x="10480" y="13787"/>
                  </a:cubicBezTo>
                  <a:cubicBezTo>
                    <a:pt x="10505" y="13804"/>
                    <a:pt x="10644" y="13796"/>
                    <a:pt x="10611" y="13845"/>
                  </a:cubicBezTo>
                  <a:cubicBezTo>
                    <a:pt x="10570" y="13894"/>
                    <a:pt x="10496" y="13960"/>
                    <a:pt x="10464" y="13968"/>
                  </a:cubicBezTo>
                  <a:cubicBezTo>
                    <a:pt x="10423" y="13968"/>
                    <a:pt x="10382" y="14001"/>
                    <a:pt x="10373" y="13968"/>
                  </a:cubicBezTo>
                  <a:cubicBezTo>
                    <a:pt x="10365" y="13927"/>
                    <a:pt x="10382" y="13812"/>
                    <a:pt x="10316" y="13837"/>
                  </a:cubicBezTo>
                  <a:cubicBezTo>
                    <a:pt x="10258" y="13861"/>
                    <a:pt x="10144" y="13960"/>
                    <a:pt x="10160" y="13984"/>
                  </a:cubicBezTo>
                  <a:cubicBezTo>
                    <a:pt x="10168" y="14009"/>
                    <a:pt x="10258" y="14009"/>
                    <a:pt x="10217" y="14034"/>
                  </a:cubicBezTo>
                  <a:cubicBezTo>
                    <a:pt x="10185" y="14058"/>
                    <a:pt x="10029" y="14050"/>
                    <a:pt x="10029" y="14075"/>
                  </a:cubicBezTo>
                  <a:cubicBezTo>
                    <a:pt x="10029" y="14099"/>
                    <a:pt x="10094" y="14124"/>
                    <a:pt x="10078" y="14165"/>
                  </a:cubicBezTo>
                  <a:cubicBezTo>
                    <a:pt x="10061" y="14206"/>
                    <a:pt x="9889" y="14231"/>
                    <a:pt x="9832" y="14255"/>
                  </a:cubicBezTo>
                  <a:cubicBezTo>
                    <a:pt x="9774" y="14272"/>
                    <a:pt x="9774" y="14321"/>
                    <a:pt x="9799" y="14337"/>
                  </a:cubicBezTo>
                  <a:cubicBezTo>
                    <a:pt x="9823" y="14346"/>
                    <a:pt x="9955" y="14296"/>
                    <a:pt x="9930" y="14362"/>
                  </a:cubicBezTo>
                  <a:cubicBezTo>
                    <a:pt x="9906" y="14428"/>
                    <a:pt x="9758" y="14469"/>
                    <a:pt x="9758" y="14534"/>
                  </a:cubicBezTo>
                  <a:cubicBezTo>
                    <a:pt x="9758" y="14592"/>
                    <a:pt x="9782" y="14633"/>
                    <a:pt x="9848" y="14641"/>
                  </a:cubicBezTo>
                  <a:cubicBezTo>
                    <a:pt x="9906" y="14649"/>
                    <a:pt x="10078" y="14616"/>
                    <a:pt x="10127" y="14616"/>
                  </a:cubicBezTo>
                  <a:cubicBezTo>
                    <a:pt x="10176" y="14616"/>
                    <a:pt x="10291" y="14682"/>
                    <a:pt x="10357" y="14756"/>
                  </a:cubicBezTo>
                  <a:cubicBezTo>
                    <a:pt x="10423" y="14838"/>
                    <a:pt x="10447" y="14830"/>
                    <a:pt x="10414" y="14879"/>
                  </a:cubicBezTo>
                  <a:cubicBezTo>
                    <a:pt x="10390" y="14936"/>
                    <a:pt x="10299" y="14969"/>
                    <a:pt x="10176" y="15027"/>
                  </a:cubicBezTo>
                  <a:cubicBezTo>
                    <a:pt x="10045" y="15084"/>
                    <a:pt x="9865" y="15133"/>
                    <a:pt x="9873" y="15191"/>
                  </a:cubicBezTo>
                  <a:cubicBezTo>
                    <a:pt x="9881" y="15248"/>
                    <a:pt x="9963" y="15273"/>
                    <a:pt x="9889" y="15314"/>
                  </a:cubicBezTo>
                  <a:cubicBezTo>
                    <a:pt x="9807" y="15355"/>
                    <a:pt x="9643" y="15330"/>
                    <a:pt x="9676" y="15380"/>
                  </a:cubicBezTo>
                  <a:cubicBezTo>
                    <a:pt x="9709" y="15429"/>
                    <a:pt x="9815" y="15404"/>
                    <a:pt x="9815" y="15453"/>
                  </a:cubicBezTo>
                  <a:cubicBezTo>
                    <a:pt x="9815" y="15494"/>
                    <a:pt x="9684" y="15601"/>
                    <a:pt x="9659" y="15618"/>
                  </a:cubicBezTo>
                  <a:cubicBezTo>
                    <a:pt x="9635" y="15634"/>
                    <a:pt x="9635" y="15486"/>
                    <a:pt x="9569" y="15486"/>
                  </a:cubicBezTo>
                  <a:cubicBezTo>
                    <a:pt x="9512" y="15478"/>
                    <a:pt x="9274" y="15609"/>
                    <a:pt x="9233" y="15659"/>
                  </a:cubicBezTo>
                  <a:cubicBezTo>
                    <a:pt x="9192" y="15716"/>
                    <a:pt x="9019" y="15913"/>
                    <a:pt x="8978" y="15946"/>
                  </a:cubicBezTo>
                  <a:cubicBezTo>
                    <a:pt x="8937" y="15979"/>
                    <a:pt x="8806" y="15872"/>
                    <a:pt x="8773" y="15905"/>
                  </a:cubicBezTo>
                  <a:cubicBezTo>
                    <a:pt x="8740" y="15946"/>
                    <a:pt x="8781" y="16011"/>
                    <a:pt x="8748" y="16053"/>
                  </a:cubicBezTo>
                  <a:cubicBezTo>
                    <a:pt x="8716" y="16085"/>
                    <a:pt x="8601" y="16176"/>
                    <a:pt x="8486" y="16208"/>
                  </a:cubicBezTo>
                  <a:cubicBezTo>
                    <a:pt x="8371" y="16241"/>
                    <a:pt x="8067" y="16405"/>
                    <a:pt x="8084" y="16446"/>
                  </a:cubicBezTo>
                  <a:cubicBezTo>
                    <a:pt x="8108" y="16487"/>
                    <a:pt x="8174" y="16422"/>
                    <a:pt x="8182" y="16496"/>
                  </a:cubicBezTo>
                  <a:cubicBezTo>
                    <a:pt x="8190" y="16578"/>
                    <a:pt x="8051" y="16676"/>
                    <a:pt x="8059" y="16693"/>
                  </a:cubicBezTo>
                  <a:cubicBezTo>
                    <a:pt x="8059" y="16717"/>
                    <a:pt x="8133" y="16791"/>
                    <a:pt x="8100" y="16808"/>
                  </a:cubicBezTo>
                  <a:cubicBezTo>
                    <a:pt x="8075" y="16816"/>
                    <a:pt x="7936" y="16734"/>
                    <a:pt x="7920" y="16750"/>
                  </a:cubicBezTo>
                  <a:cubicBezTo>
                    <a:pt x="7903" y="16775"/>
                    <a:pt x="7920" y="16840"/>
                    <a:pt x="7870" y="16865"/>
                  </a:cubicBezTo>
                  <a:cubicBezTo>
                    <a:pt x="7821" y="16898"/>
                    <a:pt x="7690" y="16972"/>
                    <a:pt x="7649" y="16963"/>
                  </a:cubicBezTo>
                  <a:cubicBezTo>
                    <a:pt x="7616" y="16963"/>
                    <a:pt x="7452" y="16947"/>
                    <a:pt x="7419" y="16972"/>
                  </a:cubicBezTo>
                  <a:cubicBezTo>
                    <a:pt x="7386" y="16996"/>
                    <a:pt x="7329" y="17021"/>
                    <a:pt x="7337" y="17046"/>
                  </a:cubicBezTo>
                  <a:cubicBezTo>
                    <a:pt x="7353" y="17070"/>
                    <a:pt x="7411" y="17136"/>
                    <a:pt x="7403" y="17152"/>
                  </a:cubicBezTo>
                  <a:cubicBezTo>
                    <a:pt x="7394" y="17169"/>
                    <a:pt x="7255" y="17078"/>
                    <a:pt x="7165" y="17087"/>
                  </a:cubicBezTo>
                  <a:cubicBezTo>
                    <a:pt x="7082" y="17103"/>
                    <a:pt x="6828" y="17275"/>
                    <a:pt x="6795" y="17292"/>
                  </a:cubicBezTo>
                  <a:cubicBezTo>
                    <a:pt x="6762" y="17316"/>
                    <a:pt x="6590" y="17431"/>
                    <a:pt x="6606" y="17464"/>
                  </a:cubicBezTo>
                  <a:cubicBezTo>
                    <a:pt x="6631" y="17505"/>
                    <a:pt x="6861" y="17415"/>
                    <a:pt x="6836" y="17497"/>
                  </a:cubicBezTo>
                  <a:cubicBezTo>
                    <a:pt x="6812" y="17579"/>
                    <a:pt x="6721" y="17636"/>
                    <a:pt x="6730" y="17694"/>
                  </a:cubicBezTo>
                  <a:cubicBezTo>
                    <a:pt x="6738" y="17743"/>
                    <a:pt x="6795" y="17809"/>
                    <a:pt x="6754" y="17833"/>
                  </a:cubicBezTo>
                  <a:cubicBezTo>
                    <a:pt x="6713" y="17850"/>
                    <a:pt x="6631" y="17792"/>
                    <a:pt x="6631" y="17718"/>
                  </a:cubicBezTo>
                  <a:cubicBezTo>
                    <a:pt x="6631" y="17653"/>
                    <a:pt x="6574" y="17579"/>
                    <a:pt x="6557" y="17595"/>
                  </a:cubicBezTo>
                  <a:cubicBezTo>
                    <a:pt x="6533" y="17620"/>
                    <a:pt x="6598" y="17760"/>
                    <a:pt x="6541" y="17801"/>
                  </a:cubicBezTo>
                  <a:cubicBezTo>
                    <a:pt x="6483" y="17842"/>
                    <a:pt x="6147" y="17932"/>
                    <a:pt x="6089" y="17932"/>
                  </a:cubicBezTo>
                  <a:cubicBezTo>
                    <a:pt x="6032" y="17932"/>
                    <a:pt x="5925" y="17825"/>
                    <a:pt x="5925" y="17891"/>
                  </a:cubicBezTo>
                  <a:cubicBezTo>
                    <a:pt x="5925" y="17948"/>
                    <a:pt x="5991" y="18047"/>
                    <a:pt x="5983" y="18096"/>
                  </a:cubicBezTo>
                  <a:cubicBezTo>
                    <a:pt x="5975" y="18145"/>
                    <a:pt x="5933" y="18219"/>
                    <a:pt x="5892" y="18227"/>
                  </a:cubicBezTo>
                  <a:cubicBezTo>
                    <a:pt x="5851" y="18227"/>
                    <a:pt x="5884" y="18055"/>
                    <a:pt x="5851" y="18030"/>
                  </a:cubicBezTo>
                  <a:cubicBezTo>
                    <a:pt x="5819" y="18006"/>
                    <a:pt x="5753" y="18006"/>
                    <a:pt x="5654" y="18039"/>
                  </a:cubicBezTo>
                  <a:cubicBezTo>
                    <a:pt x="5556" y="18071"/>
                    <a:pt x="5367" y="18080"/>
                    <a:pt x="5334" y="18145"/>
                  </a:cubicBezTo>
                  <a:cubicBezTo>
                    <a:pt x="5310" y="18211"/>
                    <a:pt x="5326" y="18318"/>
                    <a:pt x="5285" y="18301"/>
                  </a:cubicBezTo>
                  <a:cubicBezTo>
                    <a:pt x="5244" y="18285"/>
                    <a:pt x="5187" y="18194"/>
                    <a:pt x="5170" y="18203"/>
                  </a:cubicBezTo>
                  <a:cubicBezTo>
                    <a:pt x="5154" y="18219"/>
                    <a:pt x="5064" y="18252"/>
                    <a:pt x="5080" y="18285"/>
                  </a:cubicBezTo>
                  <a:cubicBezTo>
                    <a:pt x="5096" y="18318"/>
                    <a:pt x="5178" y="18350"/>
                    <a:pt x="5105" y="18375"/>
                  </a:cubicBezTo>
                  <a:cubicBezTo>
                    <a:pt x="5039" y="18391"/>
                    <a:pt x="4867" y="18441"/>
                    <a:pt x="4768" y="18441"/>
                  </a:cubicBezTo>
                  <a:cubicBezTo>
                    <a:pt x="4661" y="18441"/>
                    <a:pt x="4588" y="18424"/>
                    <a:pt x="4588" y="18400"/>
                  </a:cubicBezTo>
                  <a:cubicBezTo>
                    <a:pt x="4588" y="18375"/>
                    <a:pt x="4637" y="18326"/>
                    <a:pt x="4678" y="18301"/>
                  </a:cubicBezTo>
                  <a:cubicBezTo>
                    <a:pt x="4719" y="18285"/>
                    <a:pt x="4785" y="18309"/>
                    <a:pt x="4809" y="18285"/>
                  </a:cubicBezTo>
                  <a:cubicBezTo>
                    <a:pt x="4842" y="18252"/>
                    <a:pt x="4735" y="18219"/>
                    <a:pt x="4686" y="18211"/>
                  </a:cubicBezTo>
                  <a:cubicBezTo>
                    <a:pt x="4637" y="18203"/>
                    <a:pt x="4473" y="18112"/>
                    <a:pt x="4440" y="18129"/>
                  </a:cubicBezTo>
                  <a:cubicBezTo>
                    <a:pt x="4407" y="18153"/>
                    <a:pt x="4440" y="18260"/>
                    <a:pt x="4423" y="18326"/>
                  </a:cubicBezTo>
                  <a:cubicBezTo>
                    <a:pt x="4415" y="18391"/>
                    <a:pt x="4341" y="18449"/>
                    <a:pt x="4251" y="18498"/>
                  </a:cubicBezTo>
                  <a:cubicBezTo>
                    <a:pt x="4161" y="18539"/>
                    <a:pt x="4177" y="18605"/>
                    <a:pt x="4177" y="18654"/>
                  </a:cubicBezTo>
                  <a:cubicBezTo>
                    <a:pt x="4177" y="18703"/>
                    <a:pt x="4079" y="18629"/>
                    <a:pt x="4062" y="18662"/>
                  </a:cubicBezTo>
                  <a:cubicBezTo>
                    <a:pt x="4038" y="18695"/>
                    <a:pt x="4054" y="18753"/>
                    <a:pt x="3997" y="18744"/>
                  </a:cubicBezTo>
                  <a:cubicBezTo>
                    <a:pt x="3939" y="18736"/>
                    <a:pt x="3906" y="18728"/>
                    <a:pt x="3890" y="18679"/>
                  </a:cubicBezTo>
                  <a:cubicBezTo>
                    <a:pt x="3882" y="18621"/>
                    <a:pt x="3734" y="18473"/>
                    <a:pt x="3718" y="18523"/>
                  </a:cubicBezTo>
                  <a:cubicBezTo>
                    <a:pt x="3701" y="18564"/>
                    <a:pt x="3759" y="18646"/>
                    <a:pt x="3767" y="18720"/>
                  </a:cubicBezTo>
                  <a:cubicBezTo>
                    <a:pt x="3775" y="18794"/>
                    <a:pt x="3800" y="18802"/>
                    <a:pt x="3759" y="18843"/>
                  </a:cubicBezTo>
                  <a:cubicBezTo>
                    <a:pt x="3718" y="18884"/>
                    <a:pt x="3644" y="18867"/>
                    <a:pt x="3611" y="18851"/>
                  </a:cubicBezTo>
                  <a:cubicBezTo>
                    <a:pt x="3570" y="18835"/>
                    <a:pt x="3422" y="18654"/>
                    <a:pt x="3414" y="18687"/>
                  </a:cubicBezTo>
                  <a:cubicBezTo>
                    <a:pt x="3406" y="18720"/>
                    <a:pt x="3406" y="18753"/>
                    <a:pt x="3389" y="18802"/>
                  </a:cubicBezTo>
                  <a:cubicBezTo>
                    <a:pt x="3365" y="18859"/>
                    <a:pt x="3291" y="18941"/>
                    <a:pt x="3275" y="18917"/>
                  </a:cubicBezTo>
                  <a:cubicBezTo>
                    <a:pt x="3266" y="18884"/>
                    <a:pt x="3299" y="18785"/>
                    <a:pt x="3291" y="18736"/>
                  </a:cubicBezTo>
                  <a:cubicBezTo>
                    <a:pt x="3283" y="18695"/>
                    <a:pt x="3258" y="18662"/>
                    <a:pt x="3307" y="18621"/>
                  </a:cubicBezTo>
                  <a:cubicBezTo>
                    <a:pt x="3357" y="18572"/>
                    <a:pt x="3398" y="18547"/>
                    <a:pt x="3439" y="18547"/>
                  </a:cubicBezTo>
                  <a:cubicBezTo>
                    <a:pt x="3471" y="18556"/>
                    <a:pt x="3504" y="18597"/>
                    <a:pt x="3570" y="18531"/>
                  </a:cubicBezTo>
                  <a:cubicBezTo>
                    <a:pt x="3636" y="18473"/>
                    <a:pt x="3759" y="18350"/>
                    <a:pt x="3849" y="18285"/>
                  </a:cubicBezTo>
                  <a:cubicBezTo>
                    <a:pt x="3939" y="18219"/>
                    <a:pt x="3980" y="18137"/>
                    <a:pt x="4128" y="18055"/>
                  </a:cubicBezTo>
                  <a:cubicBezTo>
                    <a:pt x="4276" y="17973"/>
                    <a:pt x="4284" y="17915"/>
                    <a:pt x="4456" y="17891"/>
                  </a:cubicBezTo>
                  <a:cubicBezTo>
                    <a:pt x="4629" y="17858"/>
                    <a:pt x="4678" y="17850"/>
                    <a:pt x="4744" y="17817"/>
                  </a:cubicBezTo>
                  <a:cubicBezTo>
                    <a:pt x="4809" y="17776"/>
                    <a:pt x="5006" y="17784"/>
                    <a:pt x="5014" y="17801"/>
                  </a:cubicBezTo>
                  <a:cubicBezTo>
                    <a:pt x="5023" y="17817"/>
                    <a:pt x="4883" y="17874"/>
                    <a:pt x="4916" y="17915"/>
                  </a:cubicBezTo>
                  <a:cubicBezTo>
                    <a:pt x="4957" y="17956"/>
                    <a:pt x="5088" y="18039"/>
                    <a:pt x="5129" y="18063"/>
                  </a:cubicBezTo>
                  <a:cubicBezTo>
                    <a:pt x="5162" y="18080"/>
                    <a:pt x="5203" y="18104"/>
                    <a:pt x="5195" y="18071"/>
                  </a:cubicBezTo>
                  <a:cubicBezTo>
                    <a:pt x="5195" y="18047"/>
                    <a:pt x="5129" y="17965"/>
                    <a:pt x="5162" y="17956"/>
                  </a:cubicBezTo>
                  <a:cubicBezTo>
                    <a:pt x="5195" y="17940"/>
                    <a:pt x="5302" y="17989"/>
                    <a:pt x="5343" y="17989"/>
                  </a:cubicBezTo>
                  <a:cubicBezTo>
                    <a:pt x="5392" y="17989"/>
                    <a:pt x="5466" y="17997"/>
                    <a:pt x="5466" y="17965"/>
                  </a:cubicBezTo>
                  <a:cubicBezTo>
                    <a:pt x="5466" y="17924"/>
                    <a:pt x="5359" y="17899"/>
                    <a:pt x="5334" y="17858"/>
                  </a:cubicBezTo>
                  <a:cubicBezTo>
                    <a:pt x="5310" y="17817"/>
                    <a:pt x="5277" y="17801"/>
                    <a:pt x="5293" y="17743"/>
                  </a:cubicBezTo>
                  <a:cubicBezTo>
                    <a:pt x="5310" y="17694"/>
                    <a:pt x="5310" y="17612"/>
                    <a:pt x="5392" y="17546"/>
                  </a:cubicBezTo>
                  <a:cubicBezTo>
                    <a:pt x="5466" y="17480"/>
                    <a:pt x="5515" y="17439"/>
                    <a:pt x="5728" y="17341"/>
                  </a:cubicBezTo>
                  <a:cubicBezTo>
                    <a:pt x="5942" y="17234"/>
                    <a:pt x="6040" y="17111"/>
                    <a:pt x="6147" y="17046"/>
                  </a:cubicBezTo>
                  <a:cubicBezTo>
                    <a:pt x="6254" y="16972"/>
                    <a:pt x="6377" y="16898"/>
                    <a:pt x="6442" y="16873"/>
                  </a:cubicBezTo>
                  <a:cubicBezTo>
                    <a:pt x="6500" y="16857"/>
                    <a:pt x="6352" y="16963"/>
                    <a:pt x="6426" y="16996"/>
                  </a:cubicBezTo>
                  <a:cubicBezTo>
                    <a:pt x="6500" y="17029"/>
                    <a:pt x="6582" y="17070"/>
                    <a:pt x="6615" y="17029"/>
                  </a:cubicBezTo>
                  <a:cubicBezTo>
                    <a:pt x="6656" y="16988"/>
                    <a:pt x="6565" y="16799"/>
                    <a:pt x="6639" y="16709"/>
                  </a:cubicBezTo>
                  <a:cubicBezTo>
                    <a:pt x="6713" y="16619"/>
                    <a:pt x="6828" y="16512"/>
                    <a:pt x="6976" y="16430"/>
                  </a:cubicBezTo>
                  <a:cubicBezTo>
                    <a:pt x="7115" y="16356"/>
                    <a:pt x="7165" y="16217"/>
                    <a:pt x="7222" y="16200"/>
                  </a:cubicBezTo>
                  <a:cubicBezTo>
                    <a:pt x="7279" y="16184"/>
                    <a:pt x="7312" y="16200"/>
                    <a:pt x="7337" y="16225"/>
                  </a:cubicBezTo>
                  <a:cubicBezTo>
                    <a:pt x="7370" y="16249"/>
                    <a:pt x="7427" y="16299"/>
                    <a:pt x="7501" y="16291"/>
                  </a:cubicBezTo>
                  <a:cubicBezTo>
                    <a:pt x="7583" y="16291"/>
                    <a:pt x="7640" y="16249"/>
                    <a:pt x="7608" y="16233"/>
                  </a:cubicBezTo>
                  <a:cubicBezTo>
                    <a:pt x="7567" y="16225"/>
                    <a:pt x="7435" y="16241"/>
                    <a:pt x="7435" y="16192"/>
                  </a:cubicBezTo>
                  <a:cubicBezTo>
                    <a:pt x="7427" y="16143"/>
                    <a:pt x="7444" y="16110"/>
                    <a:pt x="7411" y="16102"/>
                  </a:cubicBezTo>
                  <a:cubicBezTo>
                    <a:pt x="7378" y="16094"/>
                    <a:pt x="7296" y="16102"/>
                    <a:pt x="7304" y="16028"/>
                  </a:cubicBezTo>
                  <a:cubicBezTo>
                    <a:pt x="7304" y="15954"/>
                    <a:pt x="7361" y="15921"/>
                    <a:pt x="7378" y="15790"/>
                  </a:cubicBezTo>
                  <a:cubicBezTo>
                    <a:pt x="7386" y="15667"/>
                    <a:pt x="7394" y="15601"/>
                    <a:pt x="7427" y="15585"/>
                  </a:cubicBezTo>
                  <a:cubicBezTo>
                    <a:pt x="7460" y="15577"/>
                    <a:pt x="7731" y="15618"/>
                    <a:pt x="7755" y="15585"/>
                  </a:cubicBezTo>
                  <a:cubicBezTo>
                    <a:pt x="7788" y="15552"/>
                    <a:pt x="7698" y="15511"/>
                    <a:pt x="7608" y="15486"/>
                  </a:cubicBezTo>
                  <a:cubicBezTo>
                    <a:pt x="7517" y="15462"/>
                    <a:pt x="7427" y="15453"/>
                    <a:pt x="7435" y="15396"/>
                  </a:cubicBezTo>
                  <a:cubicBezTo>
                    <a:pt x="7444" y="15339"/>
                    <a:pt x="7911" y="14994"/>
                    <a:pt x="7887" y="14953"/>
                  </a:cubicBezTo>
                  <a:cubicBezTo>
                    <a:pt x="7862" y="14904"/>
                    <a:pt x="7796" y="14945"/>
                    <a:pt x="7829" y="14854"/>
                  </a:cubicBezTo>
                  <a:cubicBezTo>
                    <a:pt x="7870" y="14764"/>
                    <a:pt x="8018" y="14542"/>
                    <a:pt x="7961" y="14510"/>
                  </a:cubicBezTo>
                  <a:cubicBezTo>
                    <a:pt x="7911" y="14477"/>
                    <a:pt x="7821" y="14748"/>
                    <a:pt x="7714" y="14764"/>
                  </a:cubicBezTo>
                  <a:cubicBezTo>
                    <a:pt x="7616" y="14789"/>
                    <a:pt x="7247" y="14912"/>
                    <a:pt x="7197" y="14953"/>
                  </a:cubicBezTo>
                  <a:cubicBezTo>
                    <a:pt x="7156" y="15002"/>
                    <a:pt x="6968" y="15109"/>
                    <a:pt x="6935" y="15084"/>
                  </a:cubicBezTo>
                  <a:cubicBezTo>
                    <a:pt x="6894" y="15051"/>
                    <a:pt x="6762" y="14945"/>
                    <a:pt x="6754" y="14887"/>
                  </a:cubicBezTo>
                  <a:cubicBezTo>
                    <a:pt x="6746" y="14822"/>
                    <a:pt x="6713" y="14756"/>
                    <a:pt x="6779" y="14723"/>
                  </a:cubicBezTo>
                  <a:cubicBezTo>
                    <a:pt x="6836" y="14698"/>
                    <a:pt x="6877" y="14698"/>
                    <a:pt x="6927" y="14715"/>
                  </a:cubicBezTo>
                  <a:cubicBezTo>
                    <a:pt x="6976" y="14731"/>
                    <a:pt x="7025" y="14854"/>
                    <a:pt x="7091" y="14813"/>
                  </a:cubicBezTo>
                  <a:cubicBezTo>
                    <a:pt x="7156" y="14764"/>
                    <a:pt x="7091" y="14649"/>
                    <a:pt x="7025" y="14600"/>
                  </a:cubicBezTo>
                  <a:cubicBezTo>
                    <a:pt x="6959" y="14559"/>
                    <a:pt x="6697" y="14436"/>
                    <a:pt x="6664" y="14460"/>
                  </a:cubicBezTo>
                  <a:cubicBezTo>
                    <a:pt x="6631" y="14493"/>
                    <a:pt x="6689" y="14575"/>
                    <a:pt x="6680" y="14600"/>
                  </a:cubicBezTo>
                  <a:cubicBezTo>
                    <a:pt x="6680" y="14633"/>
                    <a:pt x="6598" y="14772"/>
                    <a:pt x="6574" y="14764"/>
                  </a:cubicBezTo>
                  <a:cubicBezTo>
                    <a:pt x="6549" y="14748"/>
                    <a:pt x="6492" y="14649"/>
                    <a:pt x="6475" y="14682"/>
                  </a:cubicBezTo>
                  <a:cubicBezTo>
                    <a:pt x="6467" y="14715"/>
                    <a:pt x="6475" y="14764"/>
                    <a:pt x="6459" y="14813"/>
                  </a:cubicBezTo>
                  <a:cubicBezTo>
                    <a:pt x="6442" y="14854"/>
                    <a:pt x="6352" y="14871"/>
                    <a:pt x="6368" y="14920"/>
                  </a:cubicBezTo>
                  <a:cubicBezTo>
                    <a:pt x="6385" y="14961"/>
                    <a:pt x="6549" y="15133"/>
                    <a:pt x="6549" y="15199"/>
                  </a:cubicBezTo>
                  <a:cubicBezTo>
                    <a:pt x="6541" y="15265"/>
                    <a:pt x="6442" y="15314"/>
                    <a:pt x="6401" y="15281"/>
                  </a:cubicBezTo>
                  <a:cubicBezTo>
                    <a:pt x="6360" y="15240"/>
                    <a:pt x="6245" y="15207"/>
                    <a:pt x="6171" y="15101"/>
                  </a:cubicBezTo>
                  <a:cubicBezTo>
                    <a:pt x="6098" y="15002"/>
                    <a:pt x="5950" y="14674"/>
                    <a:pt x="5917" y="14674"/>
                  </a:cubicBezTo>
                  <a:cubicBezTo>
                    <a:pt x="5884" y="14666"/>
                    <a:pt x="5745" y="14895"/>
                    <a:pt x="5696" y="14879"/>
                  </a:cubicBezTo>
                  <a:cubicBezTo>
                    <a:pt x="5638" y="14863"/>
                    <a:pt x="5654" y="14764"/>
                    <a:pt x="5597" y="14756"/>
                  </a:cubicBezTo>
                  <a:cubicBezTo>
                    <a:pt x="5548" y="14739"/>
                    <a:pt x="5458" y="14822"/>
                    <a:pt x="5441" y="14731"/>
                  </a:cubicBezTo>
                  <a:cubicBezTo>
                    <a:pt x="5425" y="14633"/>
                    <a:pt x="5458" y="14551"/>
                    <a:pt x="5392" y="14567"/>
                  </a:cubicBezTo>
                  <a:cubicBezTo>
                    <a:pt x="5326" y="14592"/>
                    <a:pt x="5080" y="14797"/>
                    <a:pt x="5006" y="14805"/>
                  </a:cubicBezTo>
                  <a:cubicBezTo>
                    <a:pt x="4924" y="14805"/>
                    <a:pt x="4670" y="14838"/>
                    <a:pt x="4661" y="14863"/>
                  </a:cubicBezTo>
                  <a:cubicBezTo>
                    <a:pt x="4661" y="14887"/>
                    <a:pt x="4744" y="15010"/>
                    <a:pt x="4645" y="15027"/>
                  </a:cubicBezTo>
                  <a:cubicBezTo>
                    <a:pt x="4547" y="15043"/>
                    <a:pt x="4473" y="15142"/>
                    <a:pt x="4407" y="15084"/>
                  </a:cubicBezTo>
                  <a:cubicBezTo>
                    <a:pt x="4333" y="15027"/>
                    <a:pt x="4341" y="15043"/>
                    <a:pt x="4300" y="15043"/>
                  </a:cubicBezTo>
                  <a:cubicBezTo>
                    <a:pt x="4251" y="15043"/>
                    <a:pt x="4153" y="15084"/>
                    <a:pt x="4153" y="15043"/>
                  </a:cubicBezTo>
                  <a:cubicBezTo>
                    <a:pt x="4153" y="15002"/>
                    <a:pt x="4432" y="14945"/>
                    <a:pt x="4423" y="14912"/>
                  </a:cubicBezTo>
                  <a:cubicBezTo>
                    <a:pt x="4423" y="14879"/>
                    <a:pt x="4382" y="14887"/>
                    <a:pt x="4374" y="14830"/>
                  </a:cubicBezTo>
                  <a:cubicBezTo>
                    <a:pt x="4374" y="14772"/>
                    <a:pt x="4350" y="14723"/>
                    <a:pt x="4382" y="14682"/>
                  </a:cubicBezTo>
                  <a:cubicBezTo>
                    <a:pt x="4415" y="14649"/>
                    <a:pt x="4588" y="14600"/>
                    <a:pt x="4571" y="14551"/>
                  </a:cubicBezTo>
                  <a:cubicBezTo>
                    <a:pt x="4547" y="14501"/>
                    <a:pt x="4473" y="14534"/>
                    <a:pt x="4407" y="14551"/>
                  </a:cubicBezTo>
                  <a:cubicBezTo>
                    <a:pt x="4333" y="14559"/>
                    <a:pt x="4300" y="14616"/>
                    <a:pt x="4259" y="14559"/>
                  </a:cubicBezTo>
                  <a:cubicBezTo>
                    <a:pt x="4226" y="14501"/>
                    <a:pt x="4169" y="14469"/>
                    <a:pt x="4218" y="14403"/>
                  </a:cubicBezTo>
                  <a:cubicBezTo>
                    <a:pt x="4276" y="14346"/>
                    <a:pt x="4423" y="14231"/>
                    <a:pt x="4423" y="14181"/>
                  </a:cubicBezTo>
                  <a:cubicBezTo>
                    <a:pt x="4423" y="14132"/>
                    <a:pt x="4235" y="13935"/>
                    <a:pt x="4185" y="13746"/>
                  </a:cubicBezTo>
                  <a:cubicBezTo>
                    <a:pt x="4136" y="13558"/>
                    <a:pt x="4177" y="13353"/>
                    <a:pt x="4112" y="13320"/>
                  </a:cubicBezTo>
                  <a:cubicBezTo>
                    <a:pt x="4054" y="13287"/>
                    <a:pt x="4005" y="13451"/>
                    <a:pt x="3972" y="13385"/>
                  </a:cubicBezTo>
                  <a:cubicBezTo>
                    <a:pt x="3939" y="13320"/>
                    <a:pt x="3898" y="13303"/>
                    <a:pt x="3939" y="13254"/>
                  </a:cubicBezTo>
                  <a:cubicBezTo>
                    <a:pt x="3980" y="13205"/>
                    <a:pt x="3997" y="13090"/>
                    <a:pt x="4112" y="13008"/>
                  </a:cubicBezTo>
                  <a:cubicBezTo>
                    <a:pt x="4226" y="12926"/>
                    <a:pt x="4325" y="12868"/>
                    <a:pt x="4333" y="12827"/>
                  </a:cubicBezTo>
                  <a:cubicBezTo>
                    <a:pt x="4341" y="12786"/>
                    <a:pt x="4062" y="12753"/>
                    <a:pt x="4021" y="12803"/>
                  </a:cubicBezTo>
                  <a:cubicBezTo>
                    <a:pt x="3972" y="12844"/>
                    <a:pt x="3964" y="12942"/>
                    <a:pt x="3972" y="12975"/>
                  </a:cubicBezTo>
                  <a:cubicBezTo>
                    <a:pt x="3972" y="13008"/>
                    <a:pt x="3939" y="13139"/>
                    <a:pt x="3865" y="13164"/>
                  </a:cubicBezTo>
                  <a:cubicBezTo>
                    <a:pt x="3783" y="13188"/>
                    <a:pt x="3726" y="13164"/>
                    <a:pt x="3751" y="13221"/>
                  </a:cubicBezTo>
                  <a:cubicBezTo>
                    <a:pt x="3783" y="13287"/>
                    <a:pt x="3660" y="13287"/>
                    <a:pt x="3652" y="13320"/>
                  </a:cubicBezTo>
                  <a:cubicBezTo>
                    <a:pt x="3652" y="13353"/>
                    <a:pt x="3767" y="13426"/>
                    <a:pt x="3808" y="13426"/>
                  </a:cubicBezTo>
                  <a:cubicBezTo>
                    <a:pt x="3841" y="13426"/>
                    <a:pt x="3849" y="13451"/>
                    <a:pt x="3824" y="13500"/>
                  </a:cubicBezTo>
                  <a:cubicBezTo>
                    <a:pt x="3808" y="13558"/>
                    <a:pt x="3824" y="13599"/>
                    <a:pt x="3759" y="13591"/>
                  </a:cubicBezTo>
                  <a:cubicBezTo>
                    <a:pt x="3701" y="13582"/>
                    <a:pt x="3627" y="13591"/>
                    <a:pt x="3603" y="13615"/>
                  </a:cubicBezTo>
                  <a:cubicBezTo>
                    <a:pt x="3586" y="13632"/>
                    <a:pt x="3430" y="13697"/>
                    <a:pt x="3373" y="13722"/>
                  </a:cubicBezTo>
                  <a:cubicBezTo>
                    <a:pt x="3324" y="13755"/>
                    <a:pt x="3135" y="13870"/>
                    <a:pt x="2987" y="13812"/>
                  </a:cubicBezTo>
                  <a:cubicBezTo>
                    <a:pt x="2831" y="13763"/>
                    <a:pt x="2700" y="13828"/>
                    <a:pt x="2651" y="13730"/>
                  </a:cubicBezTo>
                  <a:cubicBezTo>
                    <a:pt x="2610" y="13632"/>
                    <a:pt x="2421" y="13279"/>
                    <a:pt x="2331" y="13229"/>
                  </a:cubicBezTo>
                  <a:cubicBezTo>
                    <a:pt x="2232" y="13188"/>
                    <a:pt x="2085" y="13188"/>
                    <a:pt x="2044" y="13139"/>
                  </a:cubicBezTo>
                  <a:cubicBezTo>
                    <a:pt x="1994" y="13090"/>
                    <a:pt x="2117" y="13024"/>
                    <a:pt x="2052" y="13008"/>
                  </a:cubicBezTo>
                  <a:cubicBezTo>
                    <a:pt x="1986" y="12983"/>
                    <a:pt x="1838" y="13049"/>
                    <a:pt x="1863" y="12983"/>
                  </a:cubicBezTo>
                  <a:cubicBezTo>
                    <a:pt x="1879" y="12918"/>
                    <a:pt x="2019" y="12950"/>
                    <a:pt x="2044" y="12852"/>
                  </a:cubicBezTo>
                  <a:cubicBezTo>
                    <a:pt x="2068" y="12753"/>
                    <a:pt x="2052" y="12680"/>
                    <a:pt x="2109" y="12663"/>
                  </a:cubicBezTo>
                  <a:cubicBezTo>
                    <a:pt x="2167" y="12655"/>
                    <a:pt x="2232" y="12704"/>
                    <a:pt x="2314" y="12729"/>
                  </a:cubicBezTo>
                  <a:cubicBezTo>
                    <a:pt x="2396" y="12762"/>
                    <a:pt x="2520" y="12762"/>
                    <a:pt x="2552" y="12794"/>
                  </a:cubicBezTo>
                  <a:cubicBezTo>
                    <a:pt x="2585" y="12835"/>
                    <a:pt x="2405" y="12950"/>
                    <a:pt x="2421" y="13000"/>
                  </a:cubicBezTo>
                  <a:cubicBezTo>
                    <a:pt x="2429" y="13041"/>
                    <a:pt x="2503" y="13049"/>
                    <a:pt x="2561" y="12991"/>
                  </a:cubicBezTo>
                  <a:cubicBezTo>
                    <a:pt x="2610" y="12934"/>
                    <a:pt x="2749" y="12729"/>
                    <a:pt x="2790" y="12786"/>
                  </a:cubicBezTo>
                  <a:cubicBezTo>
                    <a:pt x="2831" y="12835"/>
                    <a:pt x="2823" y="12950"/>
                    <a:pt x="2889" y="12975"/>
                  </a:cubicBezTo>
                  <a:cubicBezTo>
                    <a:pt x="2954" y="13008"/>
                    <a:pt x="3020" y="13008"/>
                    <a:pt x="3053" y="12967"/>
                  </a:cubicBezTo>
                  <a:cubicBezTo>
                    <a:pt x="3086" y="12918"/>
                    <a:pt x="3233" y="12827"/>
                    <a:pt x="3184" y="12794"/>
                  </a:cubicBezTo>
                  <a:cubicBezTo>
                    <a:pt x="3135" y="12762"/>
                    <a:pt x="2930" y="12729"/>
                    <a:pt x="2971" y="12696"/>
                  </a:cubicBezTo>
                  <a:cubicBezTo>
                    <a:pt x="3012" y="12671"/>
                    <a:pt x="3135" y="12647"/>
                    <a:pt x="3110" y="12606"/>
                  </a:cubicBezTo>
                  <a:cubicBezTo>
                    <a:pt x="3086" y="12573"/>
                    <a:pt x="2954" y="12507"/>
                    <a:pt x="2913" y="12515"/>
                  </a:cubicBezTo>
                  <a:cubicBezTo>
                    <a:pt x="2881" y="12532"/>
                    <a:pt x="2889" y="12597"/>
                    <a:pt x="2881" y="12647"/>
                  </a:cubicBezTo>
                  <a:cubicBezTo>
                    <a:pt x="2872" y="12688"/>
                    <a:pt x="2782" y="12680"/>
                    <a:pt x="2692" y="12663"/>
                  </a:cubicBezTo>
                  <a:cubicBezTo>
                    <a:pt x="2593" y="12647"/>
                    <a:pt x="2396" y="12647"/>
                    <a:pt x="2314" y="12622"/>
                  </a:cubicBezTo>
                  <a:cubicBezTo>
                    <a:pt x="2240" y="12597"/>
                    <a:pt x="2142" y="12548"/>
                    <a:pt x="2093" y="12540"/>
                  </a:cubicBezTo>
                  <a:cubicBezTo>
                    <a:pt x="2052" y="12540"/>
                    <a:pt x="2183" y="12458"/>
                    <a:pt x="2199" y="12433"/>
                  </a:cubicBezTo>
                  <a:cubicBezTo>
                    <a:pt x="2216" y="12409"/>
                    <a:pt x="2199" y="12368"/>
                    <a:pt x="2175" y="12368"/>
                  </a:cubicBezTo>
                  <a:cubicBezTo>
                    <a:pt x="2158" y="12368"/>
                    <a:pt x="1986" y="12401"/>
                    <a:pt x="1986" y="12360"/>
                  </a:cubicBezTo>
                  <a:cubicBezTo>
                    <a:pt x="1986" y="12310"/>
                    <a:pt x="2068" y="12286"/>
                    <a:pt x="2027" y="12269"/>
                  </a:cubicBezTo>
                  <a:cubicBezTo>
                    <a:pt x="1986" y="12253"/>
                    <a:pt x="1929" y="12318"/>
                    <a:pt x="1912" y="12310"/>
                  </a:cubicBezTo>
                  <a:cubicBezTo>
                    <a:pt x="1896" y="12302"/>
                    <a:pt x="1929" y="12171"/>
                    <a:pt x="1961" y="12130"/>
                  </a:cubicBezTo>
                  <a:cubicBezTo>
                    <a:pt x="1994" y="12089"/>
                    <a:pt x="2142" y="12056"/>
                    <a:pt x="2167" y="12031"/>
                  </a:cubicBezTo>
                  <a:cubicBezTo>
                    <a:pt x="2183" y="11998"/>
                    <a:pt x="2265" y="11908"/>
                    <a:pt x="2257" y="11859"/>
                  </a:cubicBezTo>
                  <a:cubicBezTo>
                    <a:pt x="2249" y="11818"/>
                    <a:pt x="2249" y="11777"/>
                    <a:pt x="2216" y="11801"/>
                  </a:cubicBezTo>
                  <a:cubicBezTo>
                    <a:pt x="2183" y="11834"/>
                    <a:pt x="2134" y="11908"/>
                    <a:pt x="2060" y="11933"/>
                  </a:cubicBezTo>
                  <a:cubicBezTo>
                    <a:pt x="1978" y="11957"/>
                    <a:pt x="1888" y="12031"/>
                    <a:pt x="1871" y="12064"/>
                  </a:cubicBezTo>
                  <a:cubicBezTo>
                    <a:pt x="1855" y="12097"/>
                    <a:pt x="1838" y="12179"/>
                    <a:pt x="1830" y="12204"/>
                  </a:cubicBezTo>
                  <a:cubicBezTo>
                    <a:pt x="1830" y="12220"/>
                    <a:pt x="1748" y="12236"/>
                    <a:pt x="1740" y="12277"/>
                  </a:cubicBezTo>
                  <a:cubicBezTo>
                    <a:pt x="1732" y="12318"/>
                    <a:pt x="1781" y="12417"/>
                    <a:pt x="1748" y="12425"/>
                  </a:cubicBezTo>
                  <a:cubicBezTo>
                    <a:pt x="1715" y="12425"/>
                    <a:pt x="1625" y="12409"/>
                    <a:pt x="1625" y="12392"/>
                  </a:cubicBezTo>
                  <a:cubicBezTo>
                    <a:pt x="1617" y="12376"/>
                    <a:pt x="1658" y="12253"/>
                    <a:pt x="1609" y="12220"/>
                  </a:cubicBezTo>
                  <a:cubicBezTo>
                    <a:pt x="1559" y="12187"/>
                    <a:pt x="1420" y="12179"/>
                    <a:pt x="1412" y="12146"/>
                  </a:cubicBezTo>
                  <a:cubicBezTo>
                    <a:pt x="1403" y="12113"/>
                    <a:pt x="1395" y="12072"/>
                    <a:pt x="1420" y="12023"/>
                  </a:cubicBezTo>
                  <a:cubicBezTo>
                    <a:pt x="1444" y="11974"/>
                    <a:pt x="1494" y="11966"/>
                    <a:pt x="1444" y="11941"/>
                  </a:cubicBezTo>
                  <a:cubicBezTo>
                    <a:pt x="1395" y="11916"/>
                    <a:pt x="1256" y="11949"/>
                    <a:pt x="1215" y="11900"/>
                  </a:cubicBezTo>
                  <a:cubicBezTo>
                    <a:pt x="1182" y="11842"/>
                    <a:pt x="1190" y="11793"/>
                    <a:pt x="1206" y="11785"/>
                  </a:cubicBezTo>
                  <a:cubicBezTo>
                    <a:pt x="1231" y="11785"/>
                    <a:pt x="1403" y="11810"/>
                    <a:pt x="1444" y="11801"/>
                  </a:cubicBezTo>
                  <a:cubicBezTo>
                    <a:pt x="1494" y="11793"/>
                    <a:pt x="1362" y="11703"/>
                    <a:pt x="1346" y="11670"/>
                  </a:cubicBezTo>
                  <a:cubicBezTo>
                    <a:pt x="1321" y="11637"/>
                    <a:pt x="1502" y="11629"/>
                    <a:pt x="1551" y="11604"/>
                  </a:cubicBezTo>
                  <a:cubicBezTo>
                    <a:pt x="1609" y="11588"/>
                    <a:pt x="1518" y="11457"/>
                    <a:pt x="1535" y="11399"/>
                  </a:cubicBezTo>
                  <a:cubicBezTo>
                    <a:pt x="1551" y="11334"/>
                    <a:pt x="1641" y="11186"/>
                    <a:pt x="1715" y="11120"/>
                  </a:cubicBezTo>
                  <a:cubicBezTo>
                    <a:pt x="1789" y="11046"/>
                    <a:pt x="1888" y="10907"/>
                    <a:pt x="1953" y="10866"/>
                  </a:cubicBezTo>
                  <a:cubicBezTo>
                    <a:pt x="2027" y="10825"/>
                    <a:pt x="2109" y="10825"/>
                    <a:pt x="2134" y="10858"/>
                  </a:cubicBezTo>
                  <a:cubicBezTo>
                    <a:pt x="2158" y="10882"/>
                    <a:pt x="2388" y="11055"/>
                    <a:pt x="2413" y="10997"/>
                  </a:cubicBezTo>
                  <a:cubicBezTo>
                    <a:pt x="2429" y="10940"/>
                    <a:pt x="2282" y="10899"/>
                    <a:pt x="2290" y="10833"/>
                  </a:cubicBezTo>
                  <a:cubicBezTo>
                    <a:pt x="2306" y="10767"/>
                    <a:pt x="2495" y="10611"/>
                    <a:pt x="2437" y="10579"/>
                  </a:cubicBezTo>
                  <a:cubicBezTo>
                    <a:pt x="2372" y="10554"/>
                    <a:pt x="2273" y="10784"/>
                    <a:pt x="2199" y="10702"/>
                  </a:cubicBezTo>
                  <a:cubicBezTo>
                    <a:pt x="2126" y="10628"/>
                    <a:pt x="2142" y="10603"/>
                    <a:pt x="2158" y="10521"/>
                  </a:cubicBezTo>
                  <a:cubicBezTo>
                    <a:pt x="2167" y="10447"/>
                    <a:pt x="2232" y="10283"/>
                    <a:pt x="2265" y="10283"/>
                  </a:cubicBezTo>
                  <a:cubicBezTo>
                    <a:pt x="2306" y="10275"/>
                    <a:pt x="2569" y="10349"/>
                    <a:pt x="2552" y="10283"/>
                  </a:cubicBezTo>
                  <a:cubicBezTo>
                    <a:pt x="2528" y="10209"/>
                    <a:pt x="2372" y="10209"/>
                    <a:pt x="2413" y="10152"/>
                  </a:cubicBezTo>
                  <a:cubicBezTo>
                    <a:pt x="2454" y="10086"/>
                    <a:pt x="2651" y="10094"/>
                    <a:pt x="2716" y="10062"/>
                  </a:cubicBezTo>
                  <a:cubicBezTo>
                    <a:pt x="2790" y="10037"/>
                    <a:pt x="2913" y="10062"/>
                    <a:pt x="2954" y="10086"/>
                  </a:cubicBezTo>
                  <a:cubicBezTo>
                    <a:pt x="3004" y="10111"/>
                    <a:pt x="3225" y="10242"/>
                    <a:pt x="3307" y="10250"/>
                  </a:cubicBezTo>
                  <a:cubicBezTo>
                    <a:pt x="3389" y="10259"/>
                    <a:pt x="3455" y="10250"/>
                    <a:pt x="3570" y="10144"/>
                  </a:cubicBezTo>
                  <a:cubicBezTo>
                    <a:pt x="3693" y="10037"/>
                    <a:pt x="3734" y="10029"/>
                    <a:pt x="3783" y="9971"/>
                  </a:cubicBezTo>
                  <a:cubicBezTo>
                    <a:pt x="3833" y="9914"/>
                    <a:pt x="3906" y="9774"/>
                    <a:pt x="4005" y="9725"/>
                  </a:cubicBezTo>
                  <a:cubicBezTo>
                    <a:pt x="4112" y="9676"/>
                    <a:pt x="4202" y="9676"/>
                    <a:pt x="4399" y="9709"/>
                  </a:cubicBezTo>
                  <a:cubicBezTo>
                    <a:pt x="4596" y="9733"/>
                    <a:pt x="4809" y="9733"/>
                    <a:pt x="4850" y="9701"/>
                  </a:cubicBezTo>
                  <a:cubicBezTo>
                    <a:pt x="4883" y="9668"/>
                    <a:pt x="5047" y="9569"/>
                    <a:pt x="5064" y="9479"/>
                  </a:cubicBezTo>
                  <a:cubicBezTo>
                    <a:pt x="5072" y="9389"/>
                    <a:pt x="5129" y="9422"/>
                    <a:pt x="5088" y="9249"/>
                  </a:cubicBezTo>
                  <a:cubicBezTo>
                    <a:pt x="5039" y="9069"/>
                    <a:pt x="4990" y="9060"/>
                    <a:pt x="4990" y="8978"/>
                  </a:cubicBezTo>
                  <a:cubicBezTo>
                    <a:pt x="4990" y="8896"/>
                    <a:pt x="5047" y="8896"/>
                    <a:pt x="4957" y="8839"/>
                  </a:cubicBezTo>
                  <a:cubicBezTo>
                    <a:pt x="4867" y="8790"/>
                    <a:pt x="4661" y="8683"/>
                    <a:pt x="4686" y="8601"/>
                  </a:cubicBezTo>
                  <a:cubicBezTo>
                    <a:pt x="4711" y="8527"/>
                    <a:pt x="4834" y="8568"/>
                    <a:pt x="4924" y="8502"/>
                  </a:cubicBezTo>
                  <a:cubicBezTo>
                    <a:pt x="5014" y="8445"/>
                    <a:pt x="5096" y="8404"/>
                    <a:pt x="5080" y="8322"/>
                  </a:cubicBezTo>
                  <a:cubicBezTo>
                    <a:pt x="5055" y="8240"/>
                    <a:pt x="4973" y="8092"/>
                    <a:pt x="4924" y="8084"/>
                  </a:cubicBezTo>
                  <a:cubicBezTo>
                    <a:pt x="4875" y="8067"/>
                    <a:pt x="4776" y="8018"/>
                    <a:pt x="4744" y="8076"/>
                  </a:cubicBezTo>
                  <a:cubicBezTo>
                    <a:pt x="4711" y="8133"/>
                    <a:pt x="4678" y="8273"/>
                    <a:pt x="4596" y="8256"/>
                  </a:cubicBezTo>
                  <a:cubicBezTo>
                    <a:pt x="4514" y="8248"/>
                    <a:pt x="4440" y="8182"/>
                    <a:pt x="4407" y="8207"/>
                  </a:cubicBezTo>
                  <a:cubicBezTo>
                    <a:pt x="4366" y="8240"/>
                    <a:pt x="4341" y="8322"/>
                    <a:pt x="4251" y="8338"/>
                  </a:cubicBezTo>
                  <a:cubicBezTo>
                    <a:pt x="4169" y="8355"/>
                    <a:pt x="4120" y="8330"/>
                    <a:pt x="4062" y="8371"/>
                  </a:cubicBezTo>
                  <a:cubicBezTo>
                    <a:pt x="4005" y="8412"/>
                    <a:pt x="3824" y="8445"/>
                    <a:pt x="3792" y="8519"/>
                  </a:cubicBezTo>
                  <a:cubicBezTo>
                    <a:pt x="3767" y="8601"/>
                    <a:pt x="3808" y="8658"/>
                    <a:pt x="3767" y="8699"/>
                  </a:cubicBezTo>
                  <a:cubicBezTo>
                    <a:pt x="3734" y="8740"/>
                    <a:pt x="3693" y="8847"/>
                    <a:pt x="3627" y="8773"/>
                  </a:cubicBezTo>
                  <a:cubicBezTo>
                    <a:pt x="3570" y="8691"/>
                    <a:pt x="3652" y="8642"/>
                    <a:pt x="3578" y="8560"/>
                  </a:cubicBezTo>
                  <a:cubicBezTo>
                    <a:pt x="3504" y="8470"/>
                    <a:pt x="3389" y="8363"/>
                    <a:pt x="3324" y="8387"/>
                  </a:cubicBezTo>
                  <a:cubicBezTo>
                    <a:pt x="3250" y="8404"/>
                    <a:pt x="3192" y="8453"/>
                    <a:pt x="3225" y="8478"/>
                  </a:cubicBezTo>
                  <a:cubicBezTo>
                    <a:pt x="3266" y="8502"/>
                    <a:pt x="3480" y="8552"/>
                    <a:pt x="3430" y="8601"/>
                  </a:cubicBezTo>
                  <a:cubicBezTo>
                    <a:pt x="3381" y="8658"/>
                    <a:pt x="3291" y="8691"/>
                    <a:pt x="3258" y="8691"/>
                  </a:cubicBezTo>
                  <a:cubicBezTo>
                    <a:pt x="3225" y="8691"/>
                    <a:pt x="3258" y="8584"/>
                    <a:pt x="3151" y="8543"/>
                  </a:cubicBezTo>
                  <a:cubicBezTo>
                    <a:pt x="3053" y="8502"/>
                    <a:pt x="2651" y="8478"/>
                    <a:pt x="2544" y="8486"/>
                  </a:cubicBezTo>
                  <a:cubicBezTo>
                    <a:pt x="2437" y="8502"/>
                    <a:pt x="2142" y="8658"/>
                    <a:pt x="2019" y="8658"/>
                  </a:cubicBezTo>
                  <a:cubicBezTo>
                    <a:pt x="1896" y="8658"/>
                    <a:pt x="1666" y="8535"/>
                    <a:pt x="1502" y="8527"/>
                  </a:cubicBezTo>
                  <a:cubicBezTo>
                    <a:pt x="1338" y="8527"/>
                    <a:pt x="1198" y="8560"/>
                    <a:pt x="1149" y="8502"/>
                  </a:cubicBezTo>
                  <a:cubicBezTo>
                    <a:pt x="1092" y="8445"/>
                    <a:pt x="968" y="8387"/>
                    <a:pt x="977" y="8297"/>
                  </a:cubicBezTo>
                  <a:cubicBezTo>
                    <a:pt x="993" y="8215"/>
                    <a:pt x="1100" y="8166"/>
                    <a:pt x="993" y="8100"/>
                  </a:cubicBezTo>
                  <a:cubicBezTo>
                    <a:pt x="895" y="8035"/>
                    <a:pt x="862" y="8010"/>
                    <a:pt x="747" y="7944"/>
                  </a:cubicBezTo>
                  <a:cubicBezTo>
                    <a:pt x="632" y="7879"/>
                    <a:pt x="558" y="7862"/>
                    <a:pt x="616" y="7780"/>
                  </a:cubicBezTo>
                  <a:cubicBezTo>
                    <a:pt x="673" y="7698"/>
                    <a:pt x="722" y="7632"/>
                    <a:pt x="730" y="7690"/>
                  </a:cubicBezTo>
                  <a:cubicBezTo>
                    <a:pt x="739" y="7747"/>
                    <a:pt x="689" y="7838"/>
                    <a:pt x="771" y="7838"/>
                  </a:cubicBezTo>
                  <a:cubicBezTo>
                    <a:pt x="862" y="7838"/>
                    <a:pt x="903" y="7870"/>
                    <a:pt x="952" y="7813"/>
                  </a:cubicBezTo>
                  <a:cubicBezTo>
                    <a:pt x="993" y="7764"/>
                    <a:pt x="960" y="7715"/>
                    <a:pt x="1042" y="7723"/>
                  </a:cubicBezTo>
                  <a:cubicBezTo>
                    <a:pt x="1124" y="7723"/>
                    <a:pt x="1444" y="7706"/>
                    <a:pt x="1362" y="7682"/>
                  </a:cubicBezTo>
                  <a:cubicBezTo>
                    <a:pt x="1288" y="7657"/>
                    <a:pt x="985" y="7641"/>
                    <a:pt x="927" y="7616"/>
                  </a:cubicBezTo>
                  <a:cubicBezTo>
                    <a:pt x="870" y="7591"/>
                    <a:pt x="788" y="7534"/>
                    <a:pt x="706" y="7534"/>
                  </a:cubicBezTo>
                  <a:cubicBezTo>
                    <a:pt x="624" y="7534"/>
                    <a:pt x="386" y="7542"/>
                    <a:pt x="320" y="7509"/>
                  </a:cubicBezTo>
                  <a:cubicBezTo>
                    <a:pt x="254" y="7477"/>
                    <a:pt x="107" y="7435"/>
                    <a:pt x="49" y="7362"/>
                  </a:cubicBezTo>
                  <a:cubicBezTo>
                    <a:pt x="0" y="7288"/>
                    <a:pt x="25" y="7280"/>
                    <a:pt x="148" y="7197"/>
                  </a:cubicBezTo>
                  <a:cubicBezTo>
                    <a:pt x="271" y="7115"/>
                    <a:pt x="304" y="7001"/>
                    <a:pt x="337" y="6968"/>
                  </a:cubicBezTo>
                  <a:cubicBezTo>
                    <a:pt x="378" y="6935"/>
                    <a:pt x="492" y="7050"/>
                    <a:pt x="575" y="6976"/>
                  </a:cubicBezTo>
                  <a:cubicBezTo>
                    <a:pt x="657" y="6902"/>
                    <a:pt x="583" y="6886"/>
                    <a:pt x="722" y="6812"/>
                  </a:cubicBezTo>
                  <a:cubicBezTo>
                    <a:pt x="862" y="6746"/>
                    <a:pt x="985" y="6648"/>
                    <a:pt x="1092" y="6639"/>
                  </a:cubicBezTo>
                  <a:cubicBezTo>
                    <a:pt x="1206" y="6631"/>
                    <a:pt x="1256" y="6730"/>
                    <a:pt x="1412" y="6722"/>
                  </a:cubicBezTo>
                  <a:cubicBezTo>
                    <a:pt x="1568" y="6713"/>
                    <a:pt x="1707" y="6705"/>
                    <a:pt x="1674" y="6656"/>
                  </a:cubicBezTo>
                  <a:cubicBezTo>
                    <a:pt x="1650" y="6607"/>
                    <a:pt x="1321" y="6615"/>
                    <a:pt x="1453" y="6516"/>
                  </a:cubicBezTo>
                  <a:cubicBezTo>
                    <a:pt x="1592" y="6426"/>
                    <a:pt x="1674" y="6393"/>
                    <a:pt x="1781" y="6360"/>
                  </a:cubicBezTo>
                  <a:cubicBezTo>
                    <a:pt x="1888" y="6328"/>
                    <a:pt x="1920" y="6303"/>
                    <a:pt x="1953" y="6311"/>
                  </a:cubicBezTo>
                  <a:cubicBezTo>
                    <a:pt x="1994" y="6319"/>
                    <a:pt x="1937" y="6434"/>
                    <a:pt x="2002" y="6418"/>
                  </a:cubicBezTo>
                  <a:cubicBezTo>
                    <a:pt x="2060" y="6393"/>
                    <a:pt x="2134" y="6352"/>
                    <a:pt x="2167" y="6287"/>
                  </a:cubicBezTo>
                  <a:cubicBezTo>
                    <a:pt x="2199" y="6221"/>
                    <a:pt x="2199" y="6180"/>
                    <a:pt x="2265" y="6163"/>
                  </a:cubicBezTo>
                  <a:cubicBezTo>
                    <a:pt x="2331" y="6155"/>
                    <a:pt x="2634" y="6188"/>
                    <a:pt x="2733" y="6163"/>
                  </a:cubicBezTo>
                  <a:cubicBezTo>
                    <a:pt x="2840" y="6147"/>
                    <a:pt x="2963" y="6081"/>
                    <a:pt x="3004" y="6122"/>
                  </a:cubicBezTo>
                  <a:cubicBezTo>
                    <a:pt x="3037" y="6172"/>
                    <a:pt x="2946" y="6155"/>
                    <a:pt x="2922" y="6196"/>
                  </a:cubicBezTo>
                  <a:cubicBezTo>
                    <a:pt x="2905" y="6246"/>
                    <a:pt x="2905" y="6295"/>
                    <a:pt x="2881" y="6328"/>
                  </a:cubicBezTo>
                  <a:cubicBezTo>
                    <a:pt x="2856" y="6369"/>
                    <a:pt x="2889" y="6459"/>
                    <a:pt x="2864" y="6500"/>
                  </a:cubicBezTo>
                  <a:cubicBezTo>
                    <a:pt x="2840" y="6549"/>
                    <a:pt x="2757" y="6541"/>
                    <a:pt x="2766" y="6582"/>
                  </a:cubicBezTo>
                  <a:cubicBezTo>
                    <a:pt x="2774" y="6631"/>
                    <a:pt x="2913" y="6722"/>
                    <a:pt x="2971" y="6730"/>
                  </a:cubicBezTo>
                  <a:cubicBezTo>
                    <a:pt x="3020" y="6738"/>
                    <a:pt x="3176" y="6746"/>
                    <a:pt x="3529" y="6787"/>
                  </a:cubicBezTo>
                  <a:cubicBezTo>
                    <a:pt x="3890" y="6828"/>
                    <a:pt x="4087" y="6869"/>
                    <a:pt x="4210" y="6869"/>
                  </a:cubicBezTo>
                  <a:cubicBezTo>
                    <a:pt x="4341" y="6869"/>
                    <a:pt x="4358" y="6902"/>
                    <a:pt x="4391" y="6804"/>
                  </a:cubicBezTo>
                  <a:cubicBezTo>
                    <a:pt x="4432" y="6713"/>
                    <a:pt x="4374" y="6623"/>
                    <a:pt x="4497" y="6607"/>
                  </a:cubicBezTo>
                  <a:cubicBezTo>
                    <a:pt x="4620" y="6598"/>
                    <a:pt x="4711" y="6492"/>
                    <a:pt x="4752" y="6590"/>
                  </a:cubicBezTo>
                  <a:cubicBezTo>
                    <a:pt x="4793" y="6680"/>
                    <a:pt x="4702" y="6787"/>
                    <a:pt x="4793" y="6763"/>
                  </a:cubicBezTo>
                  <a:cubicBezTo>
                    <a:pt x="4875" y="6738"/>
                    <a:pt x="4965" y="6623"/>
                    <a:pt x="4940" y="6549"/>
                  </a:cubicBezTo>
                  <a:cubicBezTo>
                    <a:pt x="4916" y="6484"/>
                    <a:pt x="4842" y="6360"/>
                    <a:pt x="4752" y="6369"/>
                  </a:cubicBezTo>
                  <a:cubicBezTo>
                    <a:pt x="4661" y="6385"/>
                    <a:pt x="4547" y="6270"/>
                    <a:pt x="4473" y="6328"/>
                  </a:cubicBezTo>
                  <a:cubicBezTo>
                    <a:pt x="4391" y="6385"/>
                    <a:pt x="4382" y="6533"/>
                    <a:pt x="4309" y="6475"/>
                  </a:cubicBezTo>
                  <a:cubicBezTo>
                    <a:pt x="4243" y="6418"/>
                    <a:pt x="4292" y="6295"/>
                    <a:pt x="4300" y="6237"/>
                  </a:cubicBezTo>
                  <a:cubicBezTo>
                    <a:pt x="4309" y="6180"/>
                    <a:pt x="4391" y="6122"/>
                    <a:pt x="4456" y="6163"/>
                  </a:cubicBezTo>
                  <a:cubicBezTo>
                    <a:pt x="4522" y="6204"/>
                    <a:pt x="4547" y="6229"/>
                    <a:pt x="4645" y="6221"/>
                  </a:cubicBezTo>
                  <a:cubicBezTo>
                    <a:pt x="4744" y="6213"/>
                    <a:pt x="4760" y="6155"/>
                    <a:pt x="4858" y="6213"/>
                  </a:cubicBezTo>
                  <a:cubicBezTo>
                    <a:pt x="4949" y="6262"/>
                    <a:pt x="5088" y="6377"/>
                    <a:pt x="5170" y="6377"/>
                  </a:cubicBezTo>
                  <a:cubicBezTo>
                    <a:pt x="5252" y="6369"/>
                    <a:pt x="5499" y="6418"/>
                    <a:pt x="5499" y="6352"/>
                  </a:cubicBezTo>
                  <a:cubicBezTo>
                    <a:pt x="5507" y="6278"/>
                    <a:pt x="5515" y="6229"/>
                    <a:pt x="5490" y="6163"/>
                  </a:cubicBezTo>
                  <a:cubicBezTo>
                    <a:pt x="5466" y="6098"/>
                    <a:pt x="5482" y="5975"/>
                    <a:pt x="5433" y="5991"/>
                  </a:cubicBezTo>
                  <a:cubicBezTo>
                    <a:pt x="5384" y="6016"/>
                    <a:pt x="5269" y="6188"/>
                    <a:pt x="5195" y="6131"/>
                  </a:cubicBezTo>
                  <a:cubicBezTo>
                    <a:pt x="5129" y="6073"/>
                    <a:pt x="5096" y="5999"/>
                    <a:pt x="5031" y="5999"/>
                  </a:cubicBezTo>
                  <a:cubicBezTo>
                    <a:pt x="4965" y="6008"/>
                    <a:pt x="4965" y="6024"/>
                    <a:pt x="4842" y="6049"/>
                  </a:cubicBezTo>
                  <a:cubicBezTo>
                    <a:pt x="4711" y="6073"/>
                    <a:pt x="4620" y="6114"/>
                    <a:pt x="4555" y="6073"/>
                  </a:cubicBezTo>
                  <a:cubicBezTo>
                    <a:pt x="4489" y="6040"/>
                    <a:pt x="4341" y="5966"/>
                    <a:pt x="4341" y="5925"/>
                  </a:cubicBezTo>
                  <a:cubicBezTo>
                    <a:pt x="4341" y="5884"/>
                    <a:pt x="4407" y="5794"/>
                    <a:pt x="4440" y="5761"/>
                  </a:cubicBezTo>
                  <a:cubicBezTo>
                    <a:pt x="4473" y="5720"/>
                    <a:pt x="4579" y="5704"/>
                    <a:pt x="4538" y="5646"/>
                  </a:cubicBezTo>
                  <a:cubicBezTo>
                    <a:pt x="4506" y="5597"/>
                    <a:pt x="4399" y="5597"/>
                    <a:pt x="4276" y="5573"/>
                  </a:cubicBezTo>
                  <a:cubicBezTo>
                    <a:pt x="4153" y="5548"/>
                    <a:pt x="4005" y="5573"/>
                    <a:pt x="3980" y="5597"/>
                  </a:cubicBezTo>
                  <a:cubicBezTo>
                    <a:pt x="3956" y="5614"/>
                    <a:pt x="4013" y="5425"/>
                    <a:pt x="3980" y="5384"/>
                  </a:cubicBezTo>
                  <a:cubicBezTo>
                    <a:pt x="3947" y="5351"/>
                    <a:pt x="3874" y="5532"/>
                    <a:pt x="3800" y="5540"/>
                  </a:cubicBezTo>
                  <a:cubicBezTo>
                    <a:pt x="3726" y="5540"/>
                    <a:pt x="3701" y="5507"/>
                    <a:pt x="3652" y="5523"/>
                  </a:cubicBezTo>
                  <a:cubicBezTo>
                    <a:pt x="3611" y="5548"/>
                    <a:pt x="3603" y="5605"/>
                    <a:pt x="3537" y="5581"/>
                  </a:cubicBezTo>
                  <a:cubicBezTo>
                    <a:pt x="3471" y="5556"/>
                    <a:pt x="3299" y="5490"/>
                    <a:pt x="3225" y="5490"/>
                  </a:cubicBezTo>
                  <a:cubicBezTo>
                    <a:pt x="3151" y="5490"/>
                    <a:pt x="3028" y="5564"/>
                    <a:pt x="2995" y="5474"/>
                  </a:cubicBezTo>
                  <a:cubicBezTo>
                    <a:pt x="2954" y="5384"/>
                    <a:pt x="2938" y="5203"/>
                    <a:pt x="2905" y="5146"/>
                  </a:cubicBezTo>
                  <a:cubicBezTo>
                    <a:pt x="2872" y="5088"/>
                    <a:pt x="2725" y="4916"/>
                    <a:pt x="2634" y="4867"/>
                  </a:cubicBezTo>
                  <a:cubicBezTo>
                    <a:pt x="2552" y="4818"/>
                    <a:pt x="2282" y="4662"/>
                    <a:pt x="2183" y="4580"/>
                  </a:cubicBezTo>
                  <a:cubicBezTo>
                    <a:pt x="2076" y="4497"/>
                    <a:pt x="1896" y="4358"/>
                    <a:pt x="1764" y="4333"/>
                  </a:cubicBezTo>
                  <a:cubicBezTo>
                    <a:pt x="1633" y="4309"/>
                    <a:pt x="1444" y="4292"/>
                    <a:pt x="1346" y="4194"/>
                  </a:cubicBezTo>
                  <a:cubicBezTo>
                    <a:pt x="1256" y="4095"/>
                    <a:pt x="1157" y="4005"/>
                    <a:pt x="1100" y="4005"/>
                  </a:cubicBezTo>
                  <a:cubicBezTo>
                    <a:pt x="1034" y="4005"/>
                    <a:pt x="763" y="3997"/>
                    <a:pt x="755" y="3956"/>
                  </a:cubicBezTo>
                  <a:cubicBezTo>
                    <a:pt x="747" y="3915"/>
                    <a:pt x="1034" y="3923"/>
                    <a:pt x="1092" y="3849"/>
                  </a:cubicBezTo>
                  <a:cubicBezTo>
                    <a:pt x="1141" y="3775"/>
                    <a:pt x="1182" y="3800"/>
                    <a:pt x="1182" y="3718"/>
                  </a:cubicBezTo>
                  <a:cubicBezTo>
                    <a:pt x="1182" y="3636"/>
                    <a:pt x="1165" y="3521"/>
                    <a:pt x="1165" y="3422"/>
                  </a:cubicBezTo>
                  <a:cubicBezTo>
                    <a:pt x="1165" y="3324"/>
                    <a:pt x="1174" y="3308"/>
                    <a:pt x="1206" y="331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74"/>
            <p:cNvSpPr/>
            <p:nvPr/>
          </p:nvSpPr>
          <p:spPr>
            <a:xfrm>
              <a:off x="3851950" y="1906125"/>
              <a:ext cx="119825" cy="58075"/>
            </a:xfrm>
            <a:custGeom>
              <a:avLst/>
              <a:gdLst/>
              <a:ahLst/>
              <a:cxnLst/>
              <a:rect l="l" t="t" r="r" b="b"/>
              <a:pathLst>
                <a:path w="4793" h="2323" extrusionOk="0">
                  <a:moveTo>
                    <a:pt x="2060" y="0"/>
                  </a:moveTo>
                  <a:cubicBezTo>
                    <a:pt x="2036" y="66"/>
                    <a:pt x="2019" y="115"/>
                    <a:pt x="2019" y="131"/>
                  </a:cubicBezTo>
                  <a:cubicBezTo>
                    <a:pt x="1995" y="172"/>
                    <a:pt x="1953" y="189"/>
                    <a:pt x="1929" y="205"/>
                  </a:cubicBezTo>
                  <a:cubicBezTo>
                    <a:pt x="1921" y="205"/>
                    <a:pt x="1912" y="213"/>
                    <a:pt x="1904" y="213"/>
                  </a:cubicBezTo>
                  <a:cubicBezTo>
                    <a:pt x="1880" y="230"/>
                    <a:pt x="1814" y="189"/>
                    <a:pt x="1732" y="148"/>
                  </a:cubicBezTo>
                  <a:cubicBezTo>
                    <a:pt x="1658" y="115"/>
                    <a:pt x="1584" y="66"/>
                    <a:pt x="1568" y="74"/>
                  </a:cubicBezTo>
                  <a:cubicBezTo>
                    <a:pt x="1568" y="74"/>
                    <a:pt x="1568" y="123"/>
                    <a:pt x="1568" y="164"/>
                  </a:cubicBezTo>
                  <a:cubicBezTo>
                    <a:pt x="1568" y="205"/>
                    <a:pt x="1576" y="230"/>
                    <a:pt x="1568" y="246"/>
                  </a:cubicBezTo>
                  <a:lnTo>
                    <a:pt x="1568" y="246"/>
                  </a:lnTo>
                  <a:cubicBezTo>
                    <a:pt x="1551" y="279"/>
                    <a:pt x="1404" y="312"/>
                    <a:pt x="1256" y="353"/>
                  </a:cubicBezTo>
                  <a:cubicBezTo>
                    <a:pt x="1157" y="378"/>
                    <a:pt x="1059" y="402"/>
                    <a:pt x="1018" y="419"/>
                  </a:cubicBezTo>
                  <a:cubicBezTo>
                    <a:pt x="960" y="443"/>
                    <a:pt x="887" y="501"/>
                    <a:pt x="813" y="566"/>
                  </a:cubicBezTo>
                  <a:cubicBezTo>
                    <a:pt x="747" y="616"/>
                    <a:pt x="681" y="665"/>
                    <a:pt x="640" y="689"/>
                  </a:cubicBezTo>
                  <a:cubicBezTo>
                    <a:pt x="567" y="722"/>
                    <a:pt x="509" y="706"/>
                    <a:pt x="443" y="689"/>
                  </a:cubicBezTo>
                  <a:cubicBezTo>
                    <a:pt x="419" y="681"/>
                    <a:pt x="386" y="673"/>
                    <a:pt x="361" y="673"/>
                  </a:cubicBezTo>
                  <a:cubicBezTo>
                    <a:pt x="329" y="673"/>
                    <a:pt x="296" y="714"/>
                    <a:pt x="263" y="747"/>
                  </a:cubicBezTo>
                  <a:cubicBezTo>
                    <a:pt x="238" y="780"/>
                    <a:pt x="205" y="804"/>
                    <a:pt x="173" y="813"/>
                  </a:cubicBezTo>
                  <a:cubicBezTo>
                    <a:pt x="140" y="821"/>
                    <a:pt x="99" y="804"/>
                    <a:pt x="58" y="788"/>
                  </a:cubicBezTo>
                  <a:cubicBezTo>
                    <a:pt x="33" y="772"/>
                    <a:pt x="8" y="755"/>
                    <a:pt x="8" y="755"/>
                  </a:cubicBezTo>
                  <a:lnTo>
                    <a:pt x="8" y="755"/>
                  </a:lnTo>
                  <a:cubicBezTo>
                    <a:pt x="0" y="772"/>
                    <a:pt x="17" y="804"/>
                    <a:pt x="33" y="837"/>
                  </a:cubicBezTo>
                  <a:cubicBezTo>
                    <a:pt x="50" y="862"/>
                    <a:pt x="58" y="886"/>
                    <a:pt x="74" y="911"/>
                  </a:cubicBezTo>
                  <a:cubicBezTo>
                    <a:pt x="82" y="944"/>
                    <a:pt x="123" y="968"/>
                    <a:pt x="164" y="1001"/>
                  </a:cubicBezTo>
                  <a:cubicBezTo>
                    <a:pt x="197" y="1018"/>
                    <a:pt x="238" y="1042"/>
                    <a:pt x="271" y="1075"/>
                  </a:cubicBezTo>
                  <a:cubicBezTo>
                    <a:pt x="320" y="1124"/>
                    <a:pt x="312" y="1157"/>
                    <a:pt x="288" y="1190"/>
                  </a:cubicBezTo>
                  <a:lnTo>
                    <a:pt x="288" y="1190"/>
                  </a:lnTo>
                  <a:cubicBezTo>
                    <a:pt x="271" y="1206"/>
                    <a:pt x="263" y="1215"/>
                    <a:pt x="246" y="1223"/>
                  </a:cubicBezTo>
                  <a:cubicBezTo>
                    <a:pt x="230" y="1231"/>
                    <a:pt x="214" y="1239"/>
                    <a:pt x="214" y="1256"/>
                  </a:cubicBezTo>
                  <a:lnTo>
                    <a:pt x="214" y="1256"/>
                  </a:lnTo>
                  <a:cubicBezTo>
                    <a:pt x="205" y="1272"/>
                    <a:pt x="214" y="1305"/>
                    <a:pt x="246" y="1354"/>
                  </a:cubicBezTo>
                  <a:cubicBezTo>
                    <a:pt x="271" y="1395"/>
                    <a:pt x="312" y="1444"/>
                    <a:pt x="361" y="1477"/>
                  </a:cubicBezTo>
                  <a:lnTo>
                    <a:pt x="361" y="1477"/>
                  </a:lnTo>
                  <a:cubicBezTo>
                    <a:pt x="411" y="1510"/>
                    <a:pt x="493" y="1584"/>
                    <a:pt x="583" y="1666"/>
                  </a:cubicBezTo>
                  <a:cubicBezTo>
                    <a:pt x="698" y="1773"/>
                    <a:pt x="821" y="1896"/>
                    <a:pt x="854" y="1929"/>
                  </a:cubicBezTo>
                  <a:cubicBezTo>
                    <a:pt x="870" y="1953"/>
                    <a:pt x="895" y="1953"/>
                    <a:pt x="919" y="1953"/>
                  </a:cubicBezTo>
                  <a:cubicBezTo>
                    <a:pt x="944" y="1953"/>
                    <a:pt x="969" y="1945"/>
                    <a:pt x="1002" y="1961"/>
                  </a:cubicBezTo>
                  <a:cubicBezTo>
                    <a:pt x="1067" y="1986"/>
                    <a:pt x="1149" y="2076"/>
                    <a:pt x="1190" y="2126"/>
                  </a:cubicBezTo>
                  <a:cubicBezTo>
                    <a:pt x="1198" y="2142"/>
                    <a:pt x="1207" y="2150"/>
                    <a:pt x="1215" y="2150"/>
                  </a:cubicBezTo>
                  <a:cubicBezTo>
                    <a:pt x="1215" y="2158"/>
                    <a:pt x="1281" y="2191"/>
                    <a:pt x="1346" y="2224"/>
                  </a:cubicBezTo>
                  <a:cubicBezTo>
                    <a:pt x="1420" y="2257"/>
                    <a:pt x="1494" y="2298"/>
                    <a:pt x="1527" y="2306"/>
                  </a:cubicBezTo>
                  <a:cubicBezTo>
                    <a:pt x="1551" y="2314"/>
                    <a:pt x="1601" y="2314"/>
                    <a:pt x="1658" y="2314"/>
                  </a:cubicBezTo>
                  <a:cubicBezTo>
                    <a:pt x="1715" y="2323"/>
                    <a:pt x="1773" y="2314"/>
                    <a:pt x="1806" y="2314"/>
                  </a:cubicBezTo>
                  <a:cubicBezTo>
                    <a:pt x="1822" y="2306"/>
                    <a:pt x="1847" y="2298"/>
                    <a:pt x="1863" y="2282"/>
                  </a:cubicBezTo>
                  <a:cubicBezTo>
                    <a:pt x="1888" y="2257"/>
                    <a:pt x="1912" y="2232"/>
                    <a:pt x="1929" y="2208"/>
                  </a:cubicBezTo>
                  <a:lnTo>
                    <a:pt x="1929" y="2208"/>
                  </a:lnTo>
                  <a:cubicBezTo>
                    <a:pt x="1929" y="2199"/>
                    <a:pt x="1937" y="2183"/>
                    <a:pt x="1937" y="2158"/>
                  </a:cubicBezTo>
                  <a:cubicBezTo>
                    <a:pt x="1937" y="2085"/>
                    <a:pt x="1945" y="1978"/>
                    <a:pt x="2101" y="1978"/>
                  </a:cubicBezTo>
                  <a:cubicBezTo>
                    <a:pt x="2200" y="1978"/>
                    <a:pt x="2282" y="1994"/>
                    <a:pt x="2347" y="2003"/>
                  </a:cubicBezTo>
                  <a:cubicBezTo>
                    <a:pt x="2397" y="2019"/>
                    <a:pt x="2438" y="2027"/>
                    <a:pt x="2479" y="2027"/>
                  </a:cubicBezTo>
                  <a:cubicBezTo>
                    <a:pt x="2528" y="2027"/>
                    <a:pt x="2602" y="2052"/>
                    <a:pt x="2684" y="2085"/>
                  </a:cubicBezTo>
                  <a:cubicBezTo>
                    <a:pt x="2791" y="2126"/>
                    <a:pt x="2905" y="2183"/>
                    <a:pt x="2955" y="2224"/>
                  </a:cubicBezTo>
                  <a:cubicBezTo>
                    <a:pt x="2996" y="2249"/>
                    <a:pt x="3037" y="2216"/>
                    <a:pt x="3078" y="2183"/>
                  </a:cubicBezTo>
                  <a:cubicBezTo>
                    <a:pt x="3111" y="2158"/>
                    <a:pt x="3135" y="2134"/>
                    <a:pt x="3176" y="2134"/>
                  </a:cubicBezTo>
                  <a:cubicBezTo>
                    <a:pt x="3209" y="2126"/>
                    <a:pt x="3267" y="2150"/>
                    <a:pt x="3316" y="2175"/>
                  </a:cubicBezTo>
                  <a:cubicBezTo>
                    <a:pt x="3349" y="2199"/>
                    <a:pt x="3381" y="2224"/>
                    <a:pt x="3406" y="2241"/>
                  </a:cubicBezTo>
                  <a:cubicBezTo>
                    <a:pt x="3431" y="2224"/>
                    <a:pt x="3455" y="2183"/>
                    <a:pt x="3480" y="2150"/>
                  </a:cubicBezTo>
                  <a:cubicBezTo>
                    <a:pt x="3529" y="2093"/>
                    <a:pt x="3570" y="2035"/>
                    <a:pt x="3595" y="2027"/>
                  </a:cubicBezTo>
                  <a:cubicBezTo>
                    <a:pt x="3619" y="2027"/>
                    <a:pt x="3652" y="2035"/>
                    <a:pt x="3702" y="2052"/>
                  </a:cubicBezTo>
                  <a:cubicBezTo>
                    <a:pt x="3759" y="2068"/>
                    <a:pt x="3825" y="2085"/>
                    <a:pt x="3849" y="2085"/>
                  </a:cubicBezTo>
                  <a:cubicBezTo>
                    <a:pt x="3882" y="2085"/>
                    <a:pt x="4013" y="2035"/>
                    <a:pt x="4112" y="1986"/>
                  </a:cubicBezTo>
                  <a:cubicBezTo>
                    <a:pt x="4178" y="1953"/>
                    <a:pt x="4235" y="1920"/>
                    <a:pt x="4243" y="1904"/>
                  </a:cubicBezTo>
                  <a:cubicBezTo>
                    <a:pt x="4243" y="1896"/>
                    <a:pt x="4243" y="1888"/>
                    <a:pt x="4243" y="1871"/>
                  </a:cubicBezTo>
                  <a:cubicBezTo>
                    <a:pt x="4260" y="1814"/>
                    <a:pt x="4268" y="1748"/>
                    <a:pt x="4350" y="1682"/>
                  </a:cubicBezTo>
                  <a:cubicBezTo>
                    <a:pt x="4407" y="1625"/>
                    <a:pt x="4522" y="1576"/>
                    <a:pt x="4604" y="1543"/>
                  </a:cubicBezTo>
                  <a:cubicBezTo>
                    <a:pt x="4645" y="1527"/>
                    <a:pt x="4678" y="1510"/>
                    <a:pt x="4678" y="1510"/>
                  </a:cubicBezTo>
                  <a:cubicBezTo>
                    <a:pt x="4703" y="1494"/>
                    <a:pt x="4760" y="1453"/>
                    <a:pt x="4793" y="1428"/>
                  </a:cubicBezTo>
                  <a:cubicBezTo>
                    <a:pt x="4777" y="1412"/>
                    <a:pt x="4760" y="1395"/>
                    <a:pt x="4744" y="1379"/>
                  </a:cubicBezTo>
                  <a:cubicBezTo>
                    <a:pt x="4711" y="1330"/>
                    <a:pt x="4670" y="1289"/>
                    <a:pt x="4645" y="1264"/>
                  </a:cubicBezTo>
                  <a:cubicBezTo>
                    <a:pt x="4612" y="1239"/>
                    <a:pt x="4506" y="1174"/>
                    <a:pt x="4407" y="1124"/>
                  </a:cubicBezTo>
                  <a:cubicBezTo>
                    <a:pt x="4333" y="1083"/>
                    <a:pt x="4268" y="1051"/>
                    <a:pt x="4268" y="1051"/>
                  </a:cubicBezTo>
                  <a:cubicBezTo>
                    <a:pt x="4260" y="1051"/>
                    <a:pt x="4251" y="1059"/>
                    <a:pt x="4235" y="1067"/>
                  </a:cubicBezTo>
                  <a:cubicBezTo>
                    <a:pt x="4202" y="1100"/>
                    <a:pt x="4161" y="1133"/>
                    <a:pt x="4104" y="1108"/>
                  </a:cubicBezTo>
                  <a:lnTo>
                    <a:pt x="4104" y="1108"/>
                  </a:lnTo>
                  <a:cubicBezTo>
                    <a:pt x="4079" y="1092"/>
                    <a:pt x="4022" y="1059"/>
                    <a:pt x="3981" y="1034"/>
                  </a:cubicBezTo>
                  <a:cubicBezTo>
                    <a:pt x="3940" y="1001"/>
                    <a:pt x="3915" y="968"/>
                    <a:pt x="3915" y="944"/>
                  </a:cubicBezTo>
                  <a:cubicBezTo>
                    <a:pt x="3915" y="927"/>
                    <a:pt x="3931" y="886"/>
                    <a:pt x="3948" y="845"/>
                  </a:cubicBezTo>
                  <a:cubicBezTo>
                    <a:pt x="3972" y="804"/>
                    <a:pt x="4030" y="772"/>
                    <a:pt x="4013" y="763"/>
                  </a:cubicBezTo>
                  <a:cubicBezTo>
                    <a:pt x="3997" y="763"/>
                    <a:pt x="3800" y="714"/>
                    <a:pt x="3644" y="689"/>
                  </a:cubicBezTo>
                  <a:cubicBezTo>
                    <a:pt x="3587" y="681"/>
                    <a:pt x="3537" y="673"/>
                    <a:pt x="3505" y="673"/>
                  </a:cubicBezTo>
                  <a:cubicBezTo>
                    <a:pt x="3488" y="673"/>
                    <a:pt x="3480" y="657"/>
                    <a:pt x="3472" y="657"/>
                  </a:cubicBezTo>
                  <a:cubicBezTo>
                    <a:pt x="3480" y="673"/>
                    <a:pt x="3488" y="681"/>
                    <a:pt x="3496" y="698"/>
                  </a:cubicBezTo>
                  <a:cubicBezTo>
                    <a:pt x="3505" y="714"/>
                    <a:pt x="3513" y="722"/>
                    <a:pt x="3521" y="739"/>
                  </a:cubicBezTo>
                  <a:cubicBezTo>
                    <a:pt x="3529" y="780"/>
                    <a:pt x="3529" y="813"/>
                    <a:pt x="3472" y="837"/>
                  </a:cubicBezTo>
                  <a:cubicBezTo>
                    <a:pt x="3447" y="845"/>
                    <a:pt x="3422" y="854"/>
                    <a:pt x="3398" y="862"/>
                  </a:cubicBezTo>
                  <a:cubicBezTo>
                    <a:pt x="3324" y="903"/>
                    <a:pt x="3226" y="944"/>
                    <a:pt x="3160" y="936"/>
                  </a:cubicBezTo>
                  <a:cubicBezTo>
                    <a:pt x="3160" y="936"/>
                    <a:pt x="3152" y="936"/>
                    <a:pt x="3152" y="927"/>
                  </a:cubicBezTo>
                  <a:lnTo>
                    <a:pt x="3152" y="927"/>
                  </a:lnTo>
                  <a:cubicBezTo>
                    <a:pt x="3102" y="919"/>
                    <a:pt x="3053" y="870"/>
                    <a:pt x="3004" y="821"/>
                  </a:cubicBezTo>
                  <a:cubicBezTo>
                    <a:pt x="2963" y="763"/>
                    <a:pt x="2930" y="698"/>
                    <a:pt x="2938" y="657"/>
                  </a:cubicBezTo>
                  <a:cubicBezTo>
                    <a:pt x="2938" y="657"/>
                    <a:pt x="2938" y="657"/>
                    <a:pt x="2938" y="657"/>
                  </a:cubicBezTo>
                  <a:lnTo>
                    <a:pt x="2938" y="657"/>
                  </a:lnTo>
                  <a:cubicBezTo>
                    <a:pt x="2946" y="616"/>
                    <a:pt x="2971" y="599"/>
                    <a:pt x="2996" y="575"/>
                  </a:cubicBezTo>
                  <a:cubicBezTo>
                    <a:pt x="3012" y="558"/>
                    <a:pt x="3029" y="542"/>
                    <a:pt x="3020" y="534"/>
                  </a:cubicBezTo>
                  <a:cubicBezTo>
                    <a:pt x="3020" y="509"/>
                    <a:pt x="3029" y="492"/>
                    <a:pt x="3029" y="476"/>
                  </a:cubicBezTo>
                  <a:cubicBezTo>
                    <a:pt x="3037" y="468"/>
                    <a:pt x="3037" y="460"/>
                    <a:pt x="3037" y="460"/>
                  </a:cubicBezTo>
                  <a:cubicBezTo>
                    <a:pt x="3037" y="451"/>
                    <a:pt x="3029" y="451"/>
                    <a:pt x="3012" y="451"/>
                  </a:cubicBezTo>
                  <a:cubicBezTo>
                    <a:pt x="2988" y="443"/>
                    <a:pt x="2914" y="427"/>
                    <a:pt x="2832" y="419"/>
                  </a:cubicBezTo>
                  <a:cubicBezTo>
                    <a:pt x="2651" y="386"/>
                    <a:pt x="2405" y="345"/>
                    <a:pt x="2372" y="337"/>
                  </a:cubicBezTo>
                  <a:cubicBezTo>
                    <a:pt x="2339" y="320"/>
                    <a:pt x="2323" y="312"/>
                    <a:pt x="2306" y="296"/>
                  </a:cubicBezTo>
                  <a:cubicBezTo>
                    <a:pt x="2282" y="287"/>
                    <a:pt x="2265" y="263"/>
                    <a:pt x="2224" y="222"/>
                  </a:cubicBezTo>
                  <a:cubicBezTo>
                    <a:pt x="2175" y="172"/>
                    <a:pt x="2150" y="115"/>
                    <a:pt x="2134" y="74"/>
                  </a:cubicBezTo>
                  <a:cubicBezTo>
                    <a:pt x="2126" y="66"/>
                    <a:pt x="2118" y="49"/>
                    <a:pt x="2118" y="49"/>
                  </a:cubicBezTo>
                  <a:lnTo>
                    <a:pt x="2118" y="49"/>
                  </a:lnTo>
                  <a:cubicBezTo>
                    <a:pt x="2109" y="41"/>
                    <a:pt x="2085" y="16"/>
                    <a:pt x="206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74"/>
            <p:cNvSpPr/>
            <p:nvPr/>
          </p:nvSpPr>
          <p:spPr>
            <a:xfrm>
              <a:off x="3851950" y="1906125"/>
              <a:ext cx="119825" cy="58075"/>
            </a:xfrm>
            <a:custGeom>
              <a:avLst/>
              <a:gdLst/>
              <a:ahLst/>
              <a:cxnLst/>
              <a:rect l="l" t="t" r="r" b="b"/>
              <a:pathLst>
                <a:path w="4793" h="2323" fill="none" extrusionOk="0">
                  <a:moveTo>
                    <a:pt x="2060" y="0"/>
                  </a:moveTo>
                  <a:cubicBezTo>
                    <a:pt x="2036" y="66"/>
                    <a:pt x="2019" y="115"/>
                    <a:pt x="2019" y="131"/>
                  </a:cubicBezTo>
                  <a:cubicBezTo>
                    <a:pt x="1995" y="172"/>
                    <a:pt x="1953" y="189"/>
                    <a:pt x="1929" y="205"/>
                  </a:cubicBezTo>
                  <a:cubicBezTo>
                    <a:pt x="1921" y="205"/>
                    <a:pt x="1912" y="213"/>
                    <a:pt x="1904" y="213"/>
                  </a:cubicBezTo>
                  <a:cubicBezTo>
                    <a:pt x="1880" y="230"/>
                    <a:pt x="1814" y="189"/>
                    <a:pt x="1732" y="148"/>
                  </a:cubicBezTo>
                  <a:cubicBezTo>
                    <a:pt x="1658" y="115"/>
                    <a:pt x="1584" y="66"/>
                    <a:pt x="1568" y="74"/>
                  </a:cubicBezTo>
                  <a:cubicBezTo>
                    <a:pt x="1568" y="74"/>
                    <a:pt x="1568" y="123"/>
                    <a:pt x="1568" y="164"/>
                  </a:cubicBezTo>
                  <a:cubicBezTo>
                    <a:pt x="1568" y="205"/>
                    <a:pt x="1576" y="230"/>
                    <a:pt x="1568" y="246"/>
                  </a:cubicBezTo>
                  <a:lnTo>
                    <a:pt x="1568" y="246"/>
                  </a:lnTo>
                  <a:cubicBezTo>
                    <a:pt x="1551" y="279"/>
                    <a:pt x="1404" y="312"/>
                    <a:pt x="1256" y="353"/>
                  </a:cubicBezTo>
                  <a:cubicBezTo>
                    <a:pt x="1157" y="378"/>
                    <a:pt x="1059" y="402"/>
                    <a:pt x="1018" y="419"/>
                  </a:cubicBezTo>
                  <a:cubicBezTo>
                    <a:pt x="960" y="443"/>
                    <a:pt x="887" y="501"/>
                    <a:pt x="813" y="566"/>
                  </a:cubicBezTo>
                  <a:cubicBezTo>
                    <a:pt x="747" y="616"/>
                    <a:pt x="681" y="665"/>
                    <a:pt x="640" y="689"/>
                  </a:cubicBezTo>
                  <a:cubicBezTo>
                    <a:pt x="567" y="722"/>
                    <a:pt x="509" y="706"/>
                    <a:pt x="443" y="689"/>
                  </a:cubicBezTo>
                  <a:cubicBezTo>
                    <a:pt x="419" y="681"/>
                    <a:pt x="386" y="673"/>
                    <a:pt x="361" y="673"/>
                  </a:cubicBezTo>
                  <a:cubicBezTo>
                    <a:pt x="329" y="673"/>
                    <a:pt x="296" y="714"/>
                    <a:pt x="263" y="747"/>
                  </a:cubicBezTo>
                  <a:cubicBezTo>
                    <a:pt x="238" y="780"/>
                    <a:pt x="205" y="804"/>
                    <a:pt x="173" y="813"/>
                  </a:cubicBezTo>
                  <a:cubicBezTo>
                    <a:pt x="140" y="821"/>
                    <a:pt x="99" y="804"/>
                    <a:pt x="58" y="788"/>
                  </a:cubicBezTo>
                  <a:cubicBezTo>
                    <a:pt x="33" y="772"/>
                    <a:pt x="8" y="755"/>
                    <a:pt x="8" y="755"/>
                  </a:cubicBezTo>
                  <a:lnTo>
                    <a:pt x="8" y="755"/>
                  </a:lnTo>
                  <a:cubicBezTo>
                    <a:pt x="0" y="772"/>
                    <a:pt x="17" y="804"/>
                    <a:pt x="33" y="837"/>
                  </a:cubicBezTo>
                  <a:cubicBezTo>
                    <a:pt x="50" y="862"/>
                    <a:pt x="58" y="886"/>
                    <a:pt x="74" y="911"/>
                  </a:cubicBezTo>
                  <a:cubicBezTo>
                    <a:pt x="82" y="944"/>
                    <a:pt x="123" y="968"/>
                    <a:pt x="164" y="1001"/>
                  </a:cubicBezTo>
                  <a:cubicBezTo>
                    <a:pt x="197" y="1018"/>
                    <a:pt x="238" y="1042"/>
                    <a:pt x="271" y="1075"/>
                  </a:cubicBezTo>
                  <a:cubicBezTo>
                    <a:pt x="320" y="1124"/>
                    <a:pt x="312" y="1157"/>
                    <a:pt x="288" y="1190"/>
                  </a:cubicBezTo>
                  <a:lnTo>
                    <a:pt x="288" y="1190"/>
                  </a:lnTo>
                  <a:cubicBezTo>
                    <a:pt x="271" y="1206"/>
                    <a:pt x="263" y="1215"/>
                    <a:pt x="246" y="1223"/>
                  </a:cubicBezTo>
                  <a:cubicBezTo>
                    <a:pt x="230" y="1231"/>
                    <a:pt x="214" y="1239"/>
                    <a:pt x="214" y="1256"/>
                  </a:cubicBezTo>
                  <a:lnTo>
                    <a:pt x="214" y="1256"/>
                  </a:lnTo>
                  <a:cubicBezTo>
                    <a:pt x="205" y="1272"/>
                    <a:pt x="214" y="1305"/>
                    <a:pt x="246" y="1354"/>
                  </a:cubicBezTo>
                  <a:cubicBezTo>
                    <a:pt x="271" y="1395"/>
                    <a:pt x="312" y="1444"/>
                    <a:pt x="361" y="1477"/>
                  </a:cubicBezTo>
                  <a:lnTo>
                    <a:pt x="361" y="1477"/>
                  </a:lnTo>
                  <a:cubicBezTo>
                    <a:pt x="411" y="1510"/>
                    <a:pt x="493" y="1584"/>
                    <a:pt x="583" y="1666"/>
                  </a:cubicBezTo>
                  <a:cubicBezTo>
                    <a:pt x="698" y="1773"/>
                    <a:pt x="821" y="1896"/>
                    <a:pt x="854" y="1929"/>
                  </a:cubicBezTo>
                  <a:cubicBezTo>
                    <a:pt x="870" y="1953"/>
                    <a:pt x="895" y="1953"/>
                    <a:pt x="919" y="1953"/>
                  </a:cubicBezTo>
                  <a:cubicBezTo>
                    <a:pt x="944" y="1953"/>
                    <a:pt x="969" y="1945"/>
                    <a:pt x="1002" y="1961"/>
                  </a:cubicBezTo>
                  <a:cubicBezTo>
                    <a:pt x="1067" y="1986"/>
                    <a:pt x="1149" y="2076"/>
                    <a:pt x="1190" y="2126"/>
                  </a:cubicBezTo>
                  <a:cubicBezTo>
                    <a:pt x="1198" y="2142"/>
                    <a:pt x="1207" y="2150"/>
                    <a:pt x="1215" y="2150"/>
                  </a:cubicBezTo>
                  <a:cubicBezTo>
                    <a:pt x="1215" y="2158"/>
                    <a:pt x="1281" y="2191"/>
                    <a:pt x="1346" y="2224"/>
                  </a:cubicBezTo>
                  <a:cubicBezTo>
                    <a:pt x="1420" y="2257"/>
                    <a:pt x="1494" y="2298"/>
                    <a:pt x="1527" y="2306"/>
                  </a:cubicBezTo>
                  <a:cubicBezTo>
                    <a:pt x="1551" y="2314"/>
                    <a:pt x="1601" y="2314"/>
                    <a:pt x="1658" y="2314"/>
                  </a:cubicBezTo>
                  <a:cubicBezTo>
                    <a:pt x="1715" y="2323"/>
                    <a:pt x="1773" y="2314"/>
                    <a:pt x="1806" y="2314"/>
                  </a:cubicBezTo>
                  <a:cubicBezTo>
                    <a:pt x="1822" y="2306"/>
                    <a:pt x="1847" y="2298"/>
                    <a:pt x="1863" y="2282"/>
                  </a:cubicBezTo>
                  <a:cubicBezTo>
                    <a:pt x="1888" y="2257"/>
                    <a:pt x="1912" y="2232"/>
                    <a:pt x="1929" y="2208"/>
                  </a:cubicBezTo>
                  <a:lnTo>
                    <a:pt x="1929" y="2208"/>
                  </a:lnTo>
                  <a:cubicBezTo>
                    <a:pt x="1929" y="2199"/>
                    <a:pt x="1937" y="2183"/>
                    <a:pt x="1937" y="2158"/>
                  </a:cubicBezTo>
                  <a:cubicBezTo>
                    <a:pt x="1937" y="2085"/>
                    <a:pt x="1945" y="1978"/>
                    <a:pt x="2101" y="1978"/>
                  </a:cubicBezTo>
                  <a:cubicBezTo>
                    <a:pt x="2200" y="1978"/>
                    <a:pt x="2282" y="1994"/>
                    <a:pt x="2347" y="2003"/>
                  </a:cubicBezTo>
                  <a:cubicBezTo>
                    <a:pt x="2397" y="2019"/>
                    <a:pt x="2438" y="2027"/>
                    <a:pt x="2479" y="2027"/>
                  </a:cubicBezTo>
                  <a:cubicBezTo>
                    <a:pt x="2528" y="2027"/>
                    <a:pt x="2602" y="2052"/>
                    <a:pt x="2684" y="2085"/>
                  </a:cubicBezTo>
                  <a:cubicBezTo>
                    <a:pt x="2791" y="2126"/>
                    <a:pt x="2905" y="2183"/>
                    <a:pt x="2955" y="2224"/>
                  </a:cubicBezTo>
                  <a:cubicBezTo>
                    <a:pt x="2996" y="2249"/>
                    <a:pt x="3037" y="2216"/>
                    <a:pt x="3078" y="2183"/>
                  </a:cubicBezTo>
                  <a:cubicBezTo>
                    <a:pt x="3111" y="2158"/>
                    <a:pt x="3135" y="2134"/>
                    <a:pt x="3176" y="2134"/>
                  </a:cubicBezTo>
                  <a:cubicBezTo>
                    <a:pt x="3209" y="2126"/>
                    <a:pt x="3267" y="2150"/>
                    <a:pt x="3316" y="2175"/>
                  </a:cubicBezTo>
                  <a:cubicBezTo>
                    <a:pt x="3349" y="2199"/>
                    <a:pt x="3381" y="2224"/>
                    <a:pt x="3406" y="2241"/>
                  </a:cubicBezTo>
                  <a:cubicBezTo>
                    <a:pt x="3431" y="2224"/>
                    <a:pt x="3455" y="2183"/>
                    <a:pt x="3480" y="2150"/>
                  </a:cubicBezTo>
                  <a:cubicBezTo>
                    <a:pt x="3529" y="2093"/>
                    <a:pt x="3570" y="2035"/>
                    <a:pt x="3595" y="2027"/>
                  </a:cubicBezTo>
                  <a:cubicBezTo>
                    <a:pt x="3619" y="2027"/>
                    <a:pt x="3652" y="2035"/>
                    <a:pt x="3702" y="2052"/>
                  </a:cubicBezTo>
                  <a:cubicBezTo>
                    <a:pt x="3759" y="2068"/>
                    <a:pt x="3825" y="2085"/>
                    <a:pt x="3849" y="2085"/>
                  </a:cubicBezTo>
                  <a:cubicBezTo>
                    <a:pt x="3882" y="2085"/>
                    <a:pt x="4013" y="2035"/>
                    <a:pt x="4112" y="1986"/>
                  </a:cubicBezTo>
                  <a:cubicBezTo>
                    <a:pt x="4178" y="1953"/>
                    <a:pt x="4235" y="1920"/>
                    <a:pt x="4243" y="1904"/>
                  </a:cubicBezTo>
                  <a:cubicBezTo>
                    <a:pt x="4243" y="1896"/>
                    <a:pt x="4243" y="1888"/>
                    <a:pt x="4243" y="1871"/>
                  </a:cubicBezTo>
                  <a:cubicBezTo>
                    <a:pt x="4260" y="1814"/>
                    <a:pt x="4268" y="1748"/>
                    <a:pt x="4350" y="1682"/>
                  </a:cubicBezTo>
                  <a:cubicBezTo>
                    <a:pt x="4407" y="1625"/>
                    <a:pt x="4522" y="1576"/>
                    <a:pt x="4604" y="1543"/>
                  </a:cubicBezTo>
                  <a:cubicBezTo>
                    <a:pt x="4645" y="1527"/>
                    <a:pt x="4678" y="1510"/>
                    <a:pt x="4678" y="1510"/>
                  </a:cubicBezTo>
                  <a:cubicBezTo>
                    <a:pt x="4703" y="1494"/>
                    <a:pt x="4760" y="1453"/>
                    <a:pt x="4793" y="1428"/>
                  </a:cubicBezTo>
                  <a:cubicBezTo>
                    <a:pt x="4777" y="1412"/>
                    <a:pt x="4760" y="1395"/>
                    <a:pt x="4744" y="1379"/>
                  </a:cubicBezTo>
                  <a:cubicBezTo>
                    <a:pt x="4711" y="1330"/>
                    <a:pt x="4670" y="1289"/>
                    <a:pt x="4645" y="1264"/>
                  </a:cubicBezTo>
                  <a:cubicBezTo>
                    <a:pt x="4612" y="1239"/>
                    <a:pt x="4506" y="1174"/>
                    <a:pt x="4407" y="1124"/>
                  </a:cubicBezTo>
                  <a:cubicBezTo>
                    <a:pt x="4333" y="1083"/>
                    <a:pt x="4268" y="1051"/>
                    <a:pt x="4268" y="1051"/>
                  </a:cubicBezTo>
                  <a:cubicBezTo>
                    <a:pt x="4260" y="1051"/>
                    <a:pt x="4251" y="1059"/>
                    <a:pt x="4235" y="1067"/>
                  </a:cubicBezTo>
                  <a:cubicBezTo>
                    <a:pt x="4202" y="1100"/>
                    <a:pt x="4161" y="1133"/>
                    <a:pt x="4104" y="1108"/>
                  </a:cubicBezTo>
                  <a:lnTo>
                    <a:pt x="4104" y="1108"/>
                  </a:lnTo>
                  <a:cubicBezTo>
                    <a:pt x="4079" y="1092"/>
                    <a:pt x="4022" y="1059"/>
                    <a:pt x="3981" y="1034"/>
                  </a:cubicBezTo>
                  <a:cubicBezTo>
                    <a:pt x="3940" y="1001"/>
                    <a:pt x="3915" y="968"/>
                    <a:pt x="3915" y="944"/>
                  </a:cubicBezTo>
                  <a:cubicBezTo>
                    <a:pt x="3915" y="927"/>
                    <a:pt x="3931" y="886"/>
                    <a:pt x="3948" y="845"/>
                  </a:cubicBezTo>
                  <a:cubicBezTo>
                    <a:pt x="3972" y="804"/>
                    <a:pt x="4030" y="772"/>
                    <a:pt x="4013" y="763"/>
                  </a:cubicBezTo>
                  <a:cubicBezTo>
                    <a:pt x="3997" y="763"/>
                    <a:pt x="3800" y="714"/>
                    <a:pt x="3644" y="689"/>
                  </a:cubicBezTo>
                  <a:cubicBezTo>
                    <a:pt x="3587" y="681"/>
                    <a:pt x="3537" y="673"/>
                    <a:pt x="3505" y="673"/>
                  </a:cubicBezTo>
                  <a:cubicBezTo>
                    <a:pt x="3488" y="673"/>
                    <a:pt x="3480" y="657"/>
                    <a:pt x="3472" y="657"/>
                  </a:cubicBezTo>
                  <a:cubicBezTo>
                    <a:pt x="3480" y="673"/>
                    <a:pt x="3488" y="681"/>
                    <a:pt x="3496" y="698"/>
                  </a:cubicBezTo>
                  <a:cubicBezTo>
                    <a:pt x="3505" y="714"/>
                    <a:pt x="3513" y="722"/>
                    <a:pt x="3521" y="739"/>
                  </a:cubicBezTo>
                  <a:cubicBezTo>
                    <a:pt x="3529" y="780"/>
                    <a:pt x="3529" y="813"/>
                    <a:pt x="3472" y="837"/>
                  </a:cubicBezTo>
                  <a:cubicBezTo>
                    <a:pt x="3447" y="845"/>
                    <a:pt x="3422" y="854"/>
                    <a:pt x="3398" y="862"/>
                  </a:cubicBezTo>
                  <a:cubicBezTo>
                    <a:pt x="3324" y="903"/>
                    <a:pt x="3226" y="944"/>
                    <a:pt x="3160" y="936"/>
                  </a:cubicBezTo>
                  <a:cubicBezTo>
                    <a:pt x="3160" y="936"/>
                    <a:pt x="3152" y="936"/>
                    <a:pt x="3152" y="927"/>
                  </a:cubicBezTo>
                  <a:lnTo>
                    <a:pt x="3152" y="927"/>
                  </a:lnTo>
                  <a:cubicBezTo>
                    <a:pt x="3102" y="919"/>
                    <a:pt x="3053" y="870"/>
                    <a:pt x="3004" y="821"/>
                  </a:cubicBezTo>
                  <a:cubicBezTo>
                    <a:pt x="2963" y="763"/>
                    <a:pt x="2930" y="698"/>
                    <a:pt x="2938" y="657"/>
                  </a:cubicBezTo>
                  <a:cubicBezTo>
                    <a:pt x="2938" y="657"/>
                    <a:pt x="2938" y="657"/>
                    <a:pt x="2938" y="657"/>
                  </a:cubicBezTo>
                  <a:lnTo>
                    <a:pt x="2938" y="657"/>
                  </a:lnTo>
                  <a:cubicBezTo>
                    <a:pt x="2946" y="616"/>
                    <a:pt x="2971" y="599"/>
                    <a:pt x="2996" y="575"/>
                  </a:cubicBezTo>
                  <a:cubicBezTo>
                    <a:pt x="3012" y="558"/>
                    <a:pt x="3029" y="542"/>
                    <a:pt x="3020" y="534"/>
                  </a:cubicBezTo>
                  <a:cubicBezTo>
                    <a:pt x="3020" y="509"/>
                    <a:pt x="3029" y="492"/>
                    <a:pt x="3029" y="476"/>
                  </a:cubicBezTo>
                  <a:cubicBezTo>
                    <a:pt x="3037" y="468"/>
                    <a:pt x="3037" y="460"/>
                    <a:pt x="3037" y="460"/>
                  </a:cubicBezTo>
                  <a:cubicBezTo>
                    <a:pt x="3037" y="451"/>
                    <a:pt x="3029" y="451"/>
                    <a:pt x="3012" y="451"/>
                  </a:cubicBezTo>
                  <a:cubicBezTo>
                    <a:pt x="2988" y="443"/>
                    <a:pt x="2914" y="427"/>
                    <a:pt x="2832" y="419"/>
                  </a:cubicBezTo>
                  <a:cubicBezTo>
                    <a:pt x="2651" y="386"/>
                    <a:pt x="2405" y="345"/>
                    <a:pt x="2372" y="337"/>
                  </a:cubicBezTo>
                  <a:cubicBezTo>
                    <a:pt x="2339" y="320"/>
                    <a:pt x="2323" y="312"/>
                    <a:pt x="2306" y="296"/>
                  </a:cubicBezTo>
                  <a:cubicBezTo>
                    <a:pt x="2282" y="287"/>
                    <a:pt x="2265" y="263"/>
                    <a:pt x="2224" y="222"/>
                  </a:cubicBezTo>
                  <a:cubicBezTo>
                    <a:pt x="2175" y="172"/>
                    <a:pt x="2150" y="115"/>
                    <a:pt x="2134" y="74"/>
                  </a:cubicBezTo>
                  <a:cubicBezTo>
                    <a:pt x="2126" y="66"/>
                    <a:pt x="2118" y="49"/>
                    <a:pt x="2118" y="49"/>
                  </a:cubicBezTo>
                  <a:lnTo>
                    <a:pt x="2118" y="49"/>
                  </a:lnTo>
                  <a:cubicBezTo>
                    <a:pt x="2109" y="41"/>
                    <a:pt x="2085" y="16"/>
                    <a:pt x="2060"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74"/>
            <p:cNvSpPr/>
            <p:nvPr/>
          </p:nvSpPr>
          <p:spPr>
            <a:xfrm>
              <a:off x="3804550" y="1957200"/>
              <a:ext cx="137275" cy="55425"/>
            </a:xfrm>
            <a:custGeom>
              <a:avLst/>
              <a:gdLst/>
              <a:ahLst/>
              <a:cxnLst/>
              <a:rect l="l" t="t" r="r" b="b"/>
              <a:pathLst>
                <a:path w="5491" h="2217" extrusionOk="0">
                  <a:moveTo>
                    <a:pt x="5491" y="821"/>
                  </a:moveTo>
                  <a:cubicBezTo>
                    <a:pt x="5474" y="813"/>
                    <a:pt x="5458" y="805"/>
                    <a:pt x="5442" y="788"/>
                  </a:cubicBezTo>
                  <a:cubicBezTo>
                    <a:pt x="5401" y="764"/>
                    <a:pt x="5368" y="731"/>
                    <a:pt x="5368" y="706"/>
                  </a:cubicBezTo>
                  <a:cubicBezTo>
                    <a:pt x="5368" y="698"/>
                    <a:pt x="5360" y="665"/>
                    <a:pt x="5351" y="632"/>
                  </a:cubicBezTo>
                  <a:cubicBezTo>
                    <a:pt x="5343" y="616"/>
                    <a:pt x="5335" y="608"/>
                    <a:pt x="5335" y="608"/>
                  </a:cubicBezTo>
                  <a:cubicBezTo>
                    <a:pt x="5310" y="591"/>
                    <a:pt x="5294" y="575"/>
                    <a:pt x="5277" y="559"/>
                  </a:cubicBezTo>
                  <a:cubicBezTo>
                    <a:pt x="5261" y="534"/>
                    <a:pt x="5253" y="509"/>
                    <a:pt x="5253" y="485"/>
                  </a:cubicBezTo>
                  <a:cubicBezTo>
                    <a:pt x="5253" y="468"/>
                    <a:pt x="5261" y="435"/>
                    <a:pt x="5269" y="403"/>
                  </a:cubicBezTo>
                  <a:cubicBezTo>
                    <a:pt x="5277" y="353"/>
                    <a:pt x="5294" y="288"/>
                    <a:pt x="5286" y="280"/>
                  </a:cubicBezTo>
                  <a:cubicBezTo>
                    <a:pt x="5277" y="263"/>
                    <a:pt x="5228" y="222"/>
                    <a:pt x="5179" y="198"/>
                  </a:cubicBezTo>
                  <a:cubicBezTo>
                    <a:pt x="5138" y="173"/>
                    <a:pt x="5097" y="156"/>
                    <a:pt x="5080" y="156"/>
                  </a:cubicBezTo>
                  <a:cubicBezTo>
                    <a:pt x="5064" y="165"/>
                    <a:pt x="5039" y="181"/>
                    <a:pt x="5015" y="198"/>
                  </a:cubicBezTo>
                  <a:cubicBezTo>
                    <a:pt x="4957" y="239"/>
                    <a:pt x="4900" y="288"/>
                    <a:pt x="4818" y="239"/>
                  </a:cubicBezTo>
                  <a:cubicBezTo>
                    <a:pt x="4760" y="198"/>
                    <a:pt x="4654" y="148"/>
                    <a:pt x="4555" y="99"/>
                  </a:cubicBezTo>
                  <a:cubicBezTo>
                    <a:pt x="4481" y="74"/>
                    <a:pt x="4416" y="50"/>
                    <a:pt x="4375" y="50"/>
                  </a:cubicBezTo>
                  <a:cubicBezTo>
                    <a:pt x="4325" y="50"/>
                    <a:pt x="4284" y="42"/>
                    <a:pt x="4227" y="33"/>
                  </a:cubicBezTo>
                  <a:cubicBezTo>
                    <a:pt x="4161" y="17"/>
                    <a:pt x="4087" y="1"/>
                    <a:pt x="3997" y="1"/>
                  </a:cubicBezTo>
                  <a:cubicBezTo>
                    <a:pt x="3907" y="9"/>
                    <a:pt x="3907" y="74"/>
                    <a:pt x="3899" y="124"/>
                  </a:cubicBezTo>
                  <a:cubicBezTo>
                    <a:pt x="3899" y="148"/>
                    <a:pt x="3899" y="181"/>
                    <a:pt x="3882" y="198"/>
                  </a:cubicBezTo>
                  <a:lnTo>
                    <a:pt x="3882" y="198"/>
                  </a:lnTo>
                  <a:cubicBezTo>
                    <a:pt x="3866" y="230"/>
                    <a:pt x="3833" y="263"/>
                    <a:pt x="3800" y="288"/>
                  </a:cubicBezTo>
                  <a:cubicBezTo>
                    <a:pt x="3776" y="312"/>
                    <a:pt x="3743" y="329"/>
                    <a:pt x="3710" y="337"/>
                  </a:cubicBezTo>
                  <a:cubicBezTo>
                    <a:pt x="3677" y="345"/>
                    <a:pt x="3620" y="345"/>
                    <a:pt x="3554" y="345"/>
                  </a:cubicBezTo>
                  <a:cubicBezTo>
                    <a:pt x="3488" y="337"/>
                    <a:pt x="3431" y="337"/>
                    <a:pt x="3398" y="329"/>
                  </a:cubicBezTo>
                  <a:cubicBezTo>
                    <a:pt x="3365" y="312"/>
                    <a:pt x="3283" y="280"/>
                    <a:pt x="3209" y="247"/>
                  </a:cubicBezTo>
                  <a:cubicBezTo>
                    <a:pt x="3177" y="222"/>
                    <a:pt x="3135" y="206"/>
                    <a:pt x="3111" y="189"/>
                  </a:cubicBezTo>
                  <a:lnTo>
                    <a:pt x="3111" y="198"/>
                  </a:lnTo>
                  <a:cubicBezTo>
                    <a:pt x="3103" y="263"/>
                    <a:pt x="3086" y="353"/>
                    <a:pt x="3045" y="386"/>
                  </a:cubicBezTo>
                  <a:lnTo>
                    <a:pt x="3045" y="386"/>
                  </a:lnTo>
                  <a:cubicBezTo>
                    <a:pt x="3012" y="419"/>
                    <a:pt x="2963" y="403"/>
                    <a:pt x="2922" y="394"/>
                  </a:cubicBezTo>
                  <a:cubicBezTo>
                    <a:pt x="2889" y="378"/>
                    <a:pt x="2856" y="370"/>
                    <a:pt x="2848" y="378"/>
                  </a:cubicBezTo>
                  <a:cubicBezTo>
                    <a:pt x="2840" y="394"/>
                    <a:pt x="2832" y="427"/>
                    <a:pt x="2824" y="452"/>
                  </a:cubicBezTo>
                  <a:lnTo>
                    <a:pt x="2824" y="452"/>
                  </a:lnTo>
                  <a:cubicBezTo>
                    <a:pt x="2807" y="501"/>
                    <a:pt x="2791" y="542"/>
                    <a:pt x="2750" y="575"/>
                  </a:cubicBezTo>
                  <a:cubicBezTo>
                    <a:pt x="2709" y="608"/>
                    <a:pt x="2643" y="624"/>
                    <a:pt x="2586" y="649"/>
                  </a:cubicBezTo>
                  <a:cubicBezTo>
                    <a:pt x="2545" y="657"/>
                    <a:pt x="2512" y="673"/>
                    <a:pt x="2487" y="682"/>
                  </a:cubicBezTo>
                  <a:lnTo>
                    <a:pt x="2487" y="682"/>
                  </a:lnTo>
                  <a:lnTo>
                    <a:pt x="2463" y="690"/>
                  </a:lnTo>
                  <a:lnTo>
                    <a:pt x="2463" y="690"/>
                  </a:lnTo>
                  <a:cubicBezTo>
                    <a:pt x="2422" y="715"/>
                    <a:pt x="2380" y="731"/>
                    <a:pt x="2389" y="756"/>
                  </a:cubicBezTo>
                  <a:cubicBezTo>
                    <a:pt x="2397" y="772"/>
                    <a:pt x="2422" y="805"/>
                    <a:pt x="2454" y="846"/>
                  </a:cubicBezTo>
                  <a:cubicBezTo>
                    <a:pt x="2512" y="903"/>
                    <a:pt x="2569" y="969"/>
                    <a:pt x="2561" y="1026"/>
                  </a:cubicBezTo>
                  <a:cubicBezTo>
                    <a:pt x="2561" y="1051"/>
                    <a:pt x="2561" y="1100"/>
                    <a:pt x="2561" y="1149"/>
                  </a:cubicBezTo>
                  <a:cubicBezTo>
                    <a:pt x="2569" y="1248"/>
                    <a:pt x="2577" y="1363"/>
                    <a:pt x="2520" y="1363"/>
                  </a:cubicBezTo>
                  <a:cubicBezTo>
                    <a:pt x="2495" y="1371"/>
                    <a:pt x="2463" y="1338"/>
                    <a:pt x="2422" y="1297"/>
                  </a:cubicBezTo>
                  <a:cubicBezTo>
                    <a:pt x="2380" y="1256"/>
                    <a:pt x="2331" y="1207"/>
                    <a:pt x="2290" y="1199"/>
                  </a:cubicBezTo>
                  <a:cubicBezTo>
                    <a:pt x="2257" y="1199"/>
                    <a:pt x="2208" y="1199"/>
                    <a:pt x="2167" y="1199"/>
                  </a:cubicBezTo>
                  <a:cubicBezTo>
                    <a:pt x="2118" y="1207"/>
                    <a:pt x="2069" y="1207"/>
                    <a:pt x="2044" y="1191"/>
                  </a:cubicBezTo>
                  <a:lnTo>
                    <a:pt x="2044" y="1191"/>
                  </a:lnTo>
                  <a:cubicBezTo>
                    <a:pt x="2036" y="1191"/>
                    <a:pt x="1929" y="1207"/>
                    <a:pt x="1855" y="1232"/>
                  </a:cubicBezTo>
                  <a:lnTo>
                    <a:pt x="1814" y="1240"/>
                  </a:lnTo>
                  <a:cubicBezTo>
                    <a:pt x="1765" y="1248"/>
                    <a:pt x="1716" y="1248"/>
                    <a:pt x="1666" y="1240"/>
                  </a:cubicBezTo>
                  <a:cubicBezTo>
                    <a:pt x="1617" y="1240"/>
                    <a:pt x="1568" y="1232"/>
                    <a:pt x="1535" y="1240"/>
                  </a:cubicBezTo>
                  <a:cubicBezTo>
                    <a:pt x="1502" y="1256"/>
                    <a:pt x="1470" y="1289"/>
                    <a:pt x="1437" y="1322"/>
                  </a:cubicBezTo>
                  <a:cubicBezTo>
                    <a:pt x="1396" y="1355"/>
                    <a:pt x="1363" y="1396"/>
                    <a:pt x="1322" y="1404"/>
                  </a:cubicBezTo>
                  <a:cubicBezTo>
                    <a:pt x="1248" y="1412"/>
                    <a:pt x="1018" y="1412"/>
                    <a:pt x="1018" y="1412"/>
                  </a:cubicBezTo>
                  <a:lnTo>
                    <a:pt x="994" y="1412"/>
                  </a:lnTo>
                  <a:lnTo>
                    <a:pt x="985" y="1387"/>
                  </a:lnTo>
                  <a:cubicBezTo>
                    <a:pt x="985" y="1387"/>
                    <a:pt x="961" y="1297"/>
                    <a:pt x="944" y="1289"/>
                  </a:cubicBezTo>
                  <a:lnTo>
                    <a:pt x="911" y="1289"/>
                  </a:lnTo>
                  <a:cubicBezTo>
                    <a:pt x="854" y="1281"/>
                    <a:pt x="715" y="1256"/>
                    <a:pt x="715" y="1256"/>
                  </a:cubicBezTo>
                  <a:lnTo>
                    <a:pt x="715" y="1256"/>
                  </a:lnTo>
                  <a:cubicBezTo>
                    <a:pt x="706" y="1273"/>
                    <a:pt x="706" y="1322"/>
                    <a:pt x="715" y="1355"/>
                  </a:cubicBezTo>
                  <a:cubicBezTo>
                    <a:pt x="715" y="1371"/>
                    <a:pt x="715" y="1379"/>
                    <a:pt x="715" y="1387"/>
                  </a:cubicBezTo>
                  <a:cubicBezTo>
                    <a:pt x="715" y="1404"/>
                    <a:pt x="706" y="1420"/>
                    <a:pt x="682" y="1437"/>
                  </a:cubicBezTo>
                  <a:lnTo>
                    <a:pt x="682" y="1437"/>
                  </a:lnTo>
                  <a:cubicBezTo>
                    <a:pt x="665" y="1453"/>
                    <a:pt x="624" y="1478"/>
                    <a:pt x="591" y="1494"/>
                  </a:cubicBezTo>
                  <a:cubicBezTo>
                    <a:pt x="550" y="1511"/>
                    <a:pt x="518" y="1527"/>
                    <a:pt x="493" y="1527"/>
                  </a:cubicBezTo>
                  <a:cubicBezTo>
                    <a:pt x="477" y="1527"/>
                    <a:pt x="468" y="1527"/>
                    <a:pt x="460" y="1511"/>
                  </a:cubicBezTo>
                  <a:lnTo>
                    <a:pt x="460" y="1511"/>
                  </a:lnTo>
                  <a:cubicBezTo>
                    <a:pt x="444" y="1494"/>
                    <a:pt x="444" y="1470"/>
                    <a:pt x="435" y="1429"/>
                  </a:cubicBezTo>
                  <a:cubicBezTo>
                    <a:pt x="435" y="1404"/>
                    <a:pt x="435" y="1363"/>
                    <a:pt x="435" y="1363"/>
                  </a:cubicBezTo>
                  <a:cubicBezTo>
                    <a:pt x="419" y="1363"/>
                    <a:pt x="370" y="1346"/>
                    <a:pt x="321" y="1338"/>
                  </a:cubicBezTo>
                  <a:cubicBezTo>
                    <a:pt x="255" y="1322"/>
                    <a:pt x="173" y="1305"/>
                    <a:pt x="165" y="1305"/>
                  </a:cubicBezTo>
                  <a:cubicBezTo>
                    <a:pt x="156" y="1305"/>
                    <a:pt x="140" y="1297"/>
                    <a:pt x="124" y="1289"/>
                  </a:cubicBezTo>
                  <a:cubicBezTo>
                    <a:pt x="107" y="1338"/>
                    <a:pt x="83" y="1412"/>
                    <a:pt x="58" y="1470"/>
                  </a:cubicBezTo>
                  <a:cubicBezTo>
                    <a:pt x="58" y="1486"/>
                    <a:pt x="50" y="1502"/>
                    <a:pt x="42" y="1511"/>
                  </a:cubicBezTo>
                  <a:cubicBezTo>
                    <a:pt x="17" y="1568"/>
                    <a:pt x="1" y="1601"/>
                    <a:pt x="25" y="1617"/>
                  </a:cubicBezTo>
                  <a:cubicBezTo>
                    <a:pt x="58" y="1650"/>
                    <a:pt x="148" y="1699"/>
                    <a:pt x="230" y="1749"/>
                  </a:cubicBezTo>
                  <a:cubicBezTo>
                    <a:pt x="288" y="1781"/>
                    <a:pt x="345" y="1814"/>
                    <a:pt x="378" y="1831"/>
                  </a:cubicBezTo>
                  <a:cubicBezTo>
                    <a:pt x="411" y="1855"/>
                    <a:pt x="427" y="1839"/>
                    <a:pt x="452" y="1814"/>
                  </a:cubicBezTo>
                  <a:cubicBezTo>
                    <a:pt x="477" y="1798"/>
                    <a:pt x="509" y="1773"/>
                    <a:pt x="559" y="1757"/>
                  </a:cubicBezTo>
                  <a:cubicBezTo>
                    <a:pt x="665" y="1716"/>
                    <a:pt x="706" y="1757"/>
                    <a:pt x="723" y="1806"/>
                  </a:cubicBezTo>
                  <a:lnTo>
                    <a:pt x="723" y="1806"/>
                  </a:lnTo>
                  <a:cubicBezTo>
                    <a:pt x="723" y="1814"/>
                    <a:pt x="723" y="1831"/>
                    <a:pt x="731" y="1839"/>
                  </a:cubicBezTo>
                  <a:cubicBezTo>
                    <a:pt x="731" y="1839"/>
                    <a:pt x="731" y="1847"/>
                    <a:pt x="731" y="1847"/>
                  </a:cubicBezTo>
                  <a:lnTo>
                    <a:pt x="731" y="1847"/>
                  </a:lnTo>
                  <a:cubicBezTo>
                    <a:pt x="731" y="1847"/>
                    <a:pt x="797" y="1872"/>
                    <a:pt x="870" y="1888"/>
                  </a:cubicBezTo>
                  <a:cubicBezTo>
                    <a:pt x="944" y="1913"/>
                    <a:pt x="1018" y="1929"/>
                    <a:pt x="1043" y="1921"/>
                  </a:cubicBezTo>
                  <a:cubicBezTo>
                    <a:pt x="1059" y="1921"/>
                    <a:pt x="1076" y="1888"/>
                    <a:pt x="1100" y="1855"/>
                  </a:cubicBezTo>
                  <a:cubicBezTo>
                    <a:pt x="1125" y="1814"/>
                    <a:pt x="1149" y="1765"/>
                    <a:pt x="1191" y="1749"/>
                  </a:cubicBezTo>
                  <a:lnTo>
                    <a:pt x="1191" y="1749"/>
                  </a:lnTo>
                  <a:cubicBezTo>
                    <a:pt x="1232" y="1732"/>
                    <a:pt x="1428" y="1683"/>
                    <a:pt x="1609" y="1658"/>
                  </a:cubicBezTo>
                  <a:cubicBezTo>
                    <a:pt x="1732" y="1642"/>
                    <a:pt x="1847" y="1634"/>
                    <a:pt x="1913" y="1650"/>
                  </a:cubicBezTo>
                  <a:cubicBezTo>
                    <a:pt x="2003" y="1675"/>
                    <a:pt x="2019" y="1716"/>
                    <a:pt x="2011" y="1757"/>
                  </a:cubicBezTo>
                  <a:lnTo>
                    <a:pt x="2011" y="1757"/>
                  </a:lnTo>
                  <a:cubicBezTo>
                    <a:pt x="2003" y="1773"/>
                    <a:pt x="1995" y="1781"/>
                    <a:pt x="1995" y="1798"/>
                  </a:cubicBezTo>
                  <a:cubicBezTo>
                    <a:pt x="1987" y="1814"/>
                    <a:pt x="1978" y="1831"/>
                    <a:pt x="1978" y="1831"/>
                  </a:cubicBezTo>
                  <a:cubicBezTo>
                    <a:pt x="1987" y="1863"/>
                    <a:pt x="2077" y="1913"/>
                    <a:pt x="2151" y="1954"/>
                  </a:cubicBezTo>
                  <a:cubicBezTo>
                    <a:pt x="2200" y="1987"/>
                    <a:pt x="2241" y="2011"/>
                    <a:pt x="2266" y="2028"/>
                  </a:cubicBezTo>
                  <a:cubicBezTo>
                    <a:pt x="2290" y="2044"/>
                    <a:pt x="2536" y="2060"/>
                    <a:pt x="2766" y="2077"/>
                  </a:cubicBezTo>
                  <a:cubicBezTo>
                    <a:pt x="2971" y="2093"/>
                    <a:pt x="3177" y="2110"/>
                    <a:pt x="3234" y="2126"/>
                  </a:cubicBezTo>
                  <a:cubicBezTo>
                    <a:pt x="3300" y="2142"/>
                    <a:pt x="3406" y="2175"/>
                    <a:pt x="3497" y="2192"/>
                  </a:cubicBezTo>
                  <a:cubicBezTo>
                    <a:pt x="3562" y="2208"/>
                    <a:pt x="3620" y="2216"/>
                    <a:pt x="3636" y="2208"/>
                  </a:cubicBezTo>
                  <a:cubicBezTo>
                    <a:pt x="3653" y="2208"/>
                    <a:pt x="3702" y="2159"/>
                    <a:pt x="3759" y="2110"/>
                  </a:cubicBezTo>
                  <a:cubicBezTo>
                    <a:pt x="3792" y="2077"/>
                    <a:pt x="3833" y="2044"/>
                    <a:pt x="3858" y="2028"/>
                  </a:cubicBezTo>
                  <a:cubicBezTo>
                    <a:pt x="3907" y="1995"/>
                    <a:pt x="3989" y="2019"/>
                    <a:pt x="4079" y="2036"/>
                  </a:cubicBezTo>
                  <a:cubicBezTo>
                    <a:pt x="4129" y="2052"/>
                    <a:pt x="4178" y="2060"/>
                    <a:pt x="4211" y="2060"/>
                  </a:cubicBezTo>
                  <a:cubicBezTo>
                    <a:pt x="4252" y="2069"/>
                    <a:pt x="4268" y="2052"/>
                    <a:pt x="4301" y="2036"/>
                  </a:cubicBezTo>
                  <a:cubicBezTo>
                    <a:pt x="4325" y="2011"/>
                    <a:pt x="4358" y="1987"/>
                    <a:pt x="4416" y="1970"/>
                  </a:cubicBezTo>
                  <a:cubicBezTo>
                    <a:pt x="4457" y="1962"/>
                    <a:pt x="4490" y="1954"/>
                    <a:pt x="4522" y="1946"/>
                  </a:cubicBezTo>
                  <a:lnTo>
                    <a:pt x="4522" y="1946"/>
                  </a:lnTo>
                  <a:cubicBezTo>
                    <a:pt x="4580" y="1929"/>
                    <a:pt x="4621" y="1921"/>
                    <a:pt x="4621" y="1913"/>
                  </a:cubicBezTo>
                  <a:cubicBezTo>
                    <a:pt x="4646" y="1872"/>
                    <a:pt x="4728" y="1773"/>
                    <a:pt x="4760" y="1740"/>
                  </a:cubicBezTo>
                  <a:lnTo>
                    <a:pt x="4760" y="1732"/>
                  </a:lnTo>
                  <a:lnTo>
                    <a:pt x="4769" y="1732"/>
                  </a:lnTo>
                  <a:cubicBezTo>
                    <a:pt x="4793" y="1699"/>
                    <a:pt x="4842" y="1699"/>
                    <a:pt x="4892" y="1699"/>
                  </a:cubicBezTo>
                  <a:cubicBezTo>
                    <a:pt x="4925" y="1708"/>
                    <a:pt x="4949" y="1708"/>
                    <a:pt x="4974" y="1699"/>
                  </a:cubicBezTo>
                  <a:cubicBezTo>
                    <a:pt x="4974" y="1699"/>
                    <a:pt x="4966" y="1683"/>
                    <a:pt x="4966" y="1666"/>
                  </a:cubicBezTo>
                  <a:cubicBezTo>
                    <a:pt x="4957" y="1642"/>
                    <a:pt x="4949" y="1617"/>
                    <a:pt x="4941" y="1593"/>
                  </a:cubicBezTo>
                  <a:cubicBezTo>
                    <a:pt x="4925" y="1552"/>
                    <a:pt x="4916" y="1519"/>
                    <a:pt x="4916" y="1494"/>
                  </a:cubicBezTo>
                  <a:cubicBezTo>
                    <a:pt x="4925" y="1453"/>
                    <a:pt x="4966" y="1420"/>
                    <a:pt x="5015" y="1387"/>
                  </a:cubicBezTo>
                  <a:lnTo>
                    <a:pt x="5015" y="1387"/>
                  </a:lnTo>
                  <a:cubicBezTo>
                    <a:pt x="5039" y="1363"/>
                    <a:pt x="5064" y="1355"/>
                    <a:pt x="5064" y="1355"/>
                  </a:cubicBezTo>
                  <a:cubicBezTo>
                    <a:pt x="5064" y="1355"/>
                    <a:pt x="5039" y="1338"/>
                    <a:pt x="5007" y="1314"/>
                  </a:cubicBezTo>
                  <a:cubicBezTo>
                    <a:pt x="4957" y="1281"/>
                    <a:pt x="4892" y="1248"/>
                    <a:pt x="4892" y="1199"/>
                  </a:cubicBezTo>
                  <a:cubicBezTo>
                    <a:pt x="4900" y="1166"/>
                    <a:pt x="4925" y="1117"/>
                    <a:pt x="4957" y="1084"/>
                  </a:cubicBezTo>
                  <a:cubicBezTo>
                    <a:pt x="4998" y="1051"/>
                    <a:pt x="5039" y="1018"/>
                    <a:pt x="5080" y="1010"/>
                  </a:cubicBezTo>
                  <a:cubicBezTo>
                    <a:pt x="5138" y="994"/>
                    <a:pt x="5204" y="1018"/>
                    <a:pt x="5269" y="1051"/>
                  </a:cubicBezTo>
                  <a:cubicBezTo>
                    <a:pt x="5310" y="1076"/>
                    <a:pt x="5351" y="1092"/>
                    <a:pt x="5384" y="1092"/>
                  </a:cubicBezTo>
                  <a:cubicBezTo>
                    <a:pt x="5417" y="1100"/>
                    <a:pt x="5417" y="1076"/>
                    <a:pt x="5425" y="1051"/>
                  </a:cubicBezTo>
                  <a:cubicBezTo>
                    <a:pt x="5425" y="1035"/>
                    <a:pt x="5425" y="1010"/>
                    <a:pt x="5433" y="985"/>
                  </a:cubicBezTo>
                  <a:lnTo>
                    <a:pt x="5442" y="969"/>
                  </a:lnTo>
                  <a:cubicBezTo>
                    <a:pt x="5458" y="911"/>
                    <a:pt x="5466" y="862"/>
                    <a:pt x="5491" y="82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74"/>
            <p:cNvSpPr/>
            <p:nvPr/>
          </p:nvSpPr>
          <p:spPr>
            <a:xfrm>
              <a:off x="3804550" y="1957200"/>
              <a:ext cx="137275" cy="55425"/>
            </a:xfrm>
            <a:custGeom>
              <a:avLst/>
              <a:gdLst/>
              <a:ahLst/>
              <a:cxnLst/>
              <a:rect l="l" t="t" r="r" b="b"/>
              <a:pathLst>
                <a:path w="5491" h="2217" fill="none" extrusionOk="0">
                  <a:moveTo>
                    <a:pt x="5491" y="821"/>
                  </a:moveTo>
                  <a:cubicBezTo>
                    <a:pt x="5474" y="813"/>
                    <a:pt x="5458" y="805"/>
                    <a:pt x="5442" y="788"/>
                  </a:cubicBezTo>
                  <a:cubicBezTo>
                    <a:pt x="5401" y="764"/>
                    <a:pt x="5368" y="731"/>
                    <a:pt x="5368" y="706"/>
                  </a:cubicBezTo>
                  <a:cubicBezTo>
                    <a:pt x="5368" y="698"/>
                    <a:pt x="5360" y="665"/>
                    <a:pt x="5351" y="632"/>
                  </a:cubicBezTo>
                  <a:cubicBezTo>
                    <a:pt x="5343" y="616"/>
                    <a:pt x="5335" y="608"/>
                    <a:pt x="5335" y="608"/>
                  </a:cubicBezTo>
                  <a:cubicBezTo>
                    <a:pt x="5310" y="591"/>
                    <a:pt x="5294" y="575"/>
                    <a:pt x="5277" y="559"/>
                  </a:cubicBezTo>
                  <a:cubicBezTo>
                    <a:pt x="5261" y="534"/>
                    <a:pt x="5253" y="509"/>
                    <a:pt x="5253" y="485"/>
                  </a:cubicBezTo>
                  <a:cubicBezTo>
                    <a:pt x="5253" y="468"/>
                    <a:pt x="5261" y="435"/>
                    <a:pt x="5269" y="403"/>
                  </a:cubicBezTo>
                  <a:cubicBezTo>
                    <a:pt x="5277" y="353"/>
                    <a:pt x="5294" y="288"/>
                    <a:pt x="5286" y="280"/>
                  </a:cubicBezTo>
                  <a:cubicBezTo>
                    <a:pt x="5277" y="263"/>
                    <a:pt x="5228" y="222"/>
                    <a:pt x="5179" y="198"/>
                  </a:cubicBezTo>
                  <a:cubicBezTo>
                    <a:pt x="5138" y="173"/>
                    <a:pt x="5097" y="156"/>
                    <a:pt x="5080" y="156"/>
                  </a:cubicBezTo>
                  <a:cubicBezTo>
                    <a:pt x="5064" y="165"/>
                    <a:pt x="5039" y="181"/>
                    <a:pt x="5015" y="198"/>
                  </a:cubicBezTo>
                  <a:cubicBezTo>
                    <a:pt x="4957" y="239"/>
                    <a:pt x="4900" y="288"/>
                    <a:pt x="4818" y="239"/>
                  </a:cubicBezTo>
                  <a:cubicBezTo>
                    <a:pt x="4760" y="198"/>
                    <a:pt x="4654" y="148"/>
                    <a:pt x="4555" y="99"/>
                  </a:cubicBezTo>
                  <a:cubicBezTo>
                    <a:pt x="4481" y="74"/>
                    <a:pt x="4416" y="50"/>
                    <a:pt x="4375" y="50"/>
                  </a:cubicBezTo>
                  <a:cubicBezTo>
                    <a:pt x="4325" y="50"/>
                    <a:pt x="4284" y="42"/>
                    <a:pt x="4227" y="33"/>
                  </a:cubicBezTo>
                  <a:cubicBezTo>
                    <a:pt x="4161" y="17"/>
                    <a:pt x="4087" y="1"/>
                    <a:pt x="3997" y="1"/>
                  </a:cubicBezTo>
                  <a:cubicBezTo>
                    <a:pt x="3907" y="9"/>
                    <a:pt x="3907" y="74"/>
                    <a:pt x="3899" y="124"/>
                  </a:cubicBezTo>
                  <a:cubicBezTo>
                    <a:pt x="3899" y="148"/>
                    <a:pt x="3899" y="181"/>
                    <a:pt x="3882" y="198"/>
                  </a:cubicBezTo>
                  <a:lnTo>
                    <a:pt x="3882" y="198"/>
                  </a:lnTo>
                  <a:cubicBezTo>
                    <a:pt x="3866" y="230"/>
                    <a:pt x="3833" y="263"/>
                    <a:pt x="3800" y="288"/>
                  </a:cubicBezTo>
                  <a:cubicBezTo>
                    <a:pt x="3776" y="312"/>
                    <a:pt x="3743" y="329"/>
                    <a:pt x="3710" y="337"/>
                  </a:cubicBezTo>
                  <a:cubicBezTo>
                    <a:pt x="3677" y="345"/>
                    <a:pt x="3620" y="345"/>
                    <a:pt x="3554" y="345"/>
                  </a:cubicBezTo>
                  <a:cubicBezTo>
                    <a:pt x="3488" y="337"/>
                    <a:pt x="3431" y="337"/>
                    <a:pt x="3398" y="329"/>
                  </a:cubicBezTo>
                  <a:cubicBezTo>
                    <a:pt x="3365" y="312"/>
                    <a:pt x="3283" y="280"/>
                    <a:pt x="3209" y="247"/>
                  </a:cubicBezTo>
                  <a:cubicBezTo>
                    <a:pt x="3177" y="222"/>
                    <a:pt x="3135" y="206"/>
                    <a:pt x="3111" y="189"/>
                  </a:cubicBezTo>
                  <a:lnTo>
                    <a:pt x="3111" y="198"/>
                  </a:lnTo>
                  <a:cubicBezTo>
                    <a:pt x="3103" y="263"/>
                    <a:pt x="3086" y="353"/>
                    <a:pt x="3045" y="386"/>
                  </a:cubicBezTo>
                  <a:lnTo>
                    <a:pt x="3045" y="386"/>
                  </a:lnTo>
                  <a:cubicBezTo>
                    <a:pt x="3012" y="419"/>
                    <a:pt x="2963" y="403"/>
                    <a:pt x="2922" y="394"/>
                  </a:cubicBezTo>
                  <a:cubicBezTo>
                    <a:pt x="2889" y="378"/>
                    <a:pt x="2856" y="370"/>
                    <a:pt x="2848" y="378"/>
                  </a:cubicBezTo>
                  <a:cubicBezTo>
                    <a:pt x="2840" y="394"/>
                    <a:pt x="2832" y="427"/>
                    <a:pt x="2824" y="452"/>
                  </a:cubicBezTo>
                  <a:lnTo>
                    <a:pt x="2824" y="452"/>
                  </a:lnTo>
                  <a:cubicBezTo>
                    <a:pt x="2807" y="501"/>
                    <a:pt x="2791" y="542"/>
                    <a:pt x="2750" y="575"/>
                  </a:cubicBezTo>
                  <a:cubicBezTo>
                    <a:pt x="2709" y="608"/>
                    <a:pt x="2643" y="624"/>
                    <a:pt x="2586" y="649"/>
                  </a:cubicBezTo>
                  <a:cubicBezTo>
                    <a:pt x="2545" y="657"/>
                    <a:pt x="2512" y="673"/>
                    <a:pt x="2487" y="682"/>
                  </a:cubicBezTo>
                  <a:lnTo>
                    <a:pt x="2487" y="682"/>
                  </a:lnTo>
                  <a:lnTo>
                    <a:pt x="2463" y="690"/>
                  </a:lnTo>
                  <a:lnTo>
                    <a:pt x="2463" y="690"/>
                  </a:lnTo>
                  <a:cubicBezTo>
                    <a:pt x="2422" y="715"/>
                    <a:pt x="2380" y="731"/>
                    <a:pt x="2389" y="756"/>
                  </a:cubicBezTo>
                  <a:cubicBezTo>
                    <a:pt x="2397" y="772"/>
                    <a:pt x="2422" y="805"/>
                    <a:pt x="2454" y="846"/>
                  </a:cubicBezTo>
                  <a:cubicBezTo>
                    <a:pt x="2512" y="903"/>
                    <a:pt x="2569" y="969"/>
                    <a:pt x="2561" y="1026"/>
                  </a:cubicBezTo>
                  <a:cubicBezTo>
                    <a:pt x="2561" y="1051"/>
                    <a:pt x="2561" y="1100"/>
                    <a:pt x="2561" y="1149"/>
                  </a:cubicBezTo>
                  <a:cubicBezTo>
                    <a:pt x="2569" y="1248"/>
                    <a:pt x="2577" y="1363"/>
                    <a:pt x="2520" y="1363"/>
                  </a:cubicBezTo>
                  <a:cubicBezTo>
                    <a:pt x="2495" y="1371"/>
                    <a:pt x="2463" y="1338"/>
                    <a:pt x="2422" y="1297"/>
                  </a:cubicBezTo>
                  <a:cubicBezTo>
                    <a:pt x="2380" y="1256"/>
                    <a:pt x="2331" y="1207"/>
                    <a:pt x="2290" y="1199"/>
                  </a:cubicBezTo>
                  <a:cubicBezTo>
                    <a:pt x="2257" y="1199"/>
                    <a:pt x="2208" y="1199"/>
                    <a:pt x="2167" y="1199"/>
                  </a:cubicBezTo>
                  <a:cubicBezTo>
                    <a:pt x="2118" y="1207"/>
                    <a:pt x="2069" y="1207"/>
                    <a:pt x="2044" y="1191"/>
                  </a:cubicBezTo>
                  <a:lnTo>
                    <a:pt x="2044" y="1191"/>
                  </a:lnTo>
                  <a:cubicBezTo>
                    <a:pt x="2036" y="1191"/>
                    <a:pt x="1929" y="1207"/>
                    <a:pt x="1855" y="1232"/>
                  </a:cubicBezTo>
                  <a:lnTo>
                    <a:pt x="1814" y="1240"/>
                  </a:lnTo>
                  <a:cubicBezTo>
                    <a:pt x="1765" y="1248"/>
                    <a:pt x="1716" y="1248"/>
                    <a:pt x="1666" y="1240"/>
                  </a:cubicBezTo>
                  <a:cubicBezTo>
                    <a:pt x="1617" y="1240"/>
                    <a:pt x="1568" y="1232"/>
                    <a:pt x="1535" y="1240"/>
                  </a:cubicBezTo>
                  <a:cubicBezTo>
                    <a:pt x="1502" y="1256"/>
                    <a:pt x="1470" y="1289"/>
                    <a:pt x="1437" y="1322"/>
                  </a:cubicBezTo>
                  <a:cubicBezTo>
                    <a:pt x="1396" y="1355"/>
                    <a:pt x="1363" y="1396"/>
                    <a:pt x="1322" y="1404"/>
                  </a:cubicBezTo>
                  <a:cubicBezTo>
                    <a:pt x="1248" y="1412"/>
                    <a:pt x="1018" y="1412"/>
                    <a:pt x="1018" y="1412"/>
                  </a:cubicBezTo>
                  <a:lnTo>
                    <a:pt x="994" y="1412"/>
                  </a:lnTo>
                  <a:lnTo>
                    <a:pt x="985" y="1387"/>
                  </a:lnTo>
                  <a:cubicBezTo>
                    <a:pt x="985" y="1387"/>
                    <a:pt x="961" y="1297"/>
                    <a:pt x="944" y="1289"/>
                  </a:cubicBezTo>
                  <a:lnTo>
                    <a:pt x="911" y="1289"/>
                  </a:lnTo>
                  <a:cubicBezTo>
                    <a:pt x="854" y="1281"/>
                    <a:pt x="715" y="1256"/>
                    <a:pt x="715" y="1256"/>
                  </a:cubicBezTo>
                  <a:lnTo>
                    <a:pt x="715" y="1256"/>
                  </a:lnTo>
                  <a:cubicBezTo>
                    <a:pt x="706" y="1273"/>
                    <a:pt x="706" y="1322"/>
                    <a:pt x="715" y="1355"/>
                  </a:cubicBezTo>
                  <a:cubicBezTo>
                    <a:pt x="715" y="1371"/>
                    <a:pt x="715" y="1379"/>
                    <a:pt x="715" y="1387"/>
                  </a:cubicBezTo>
                  <a:cubicBezTo>
                    <a:pt x="715" y="1404"/>
                    <a:pt x="706" y="1420"/>
                    <a:pt x="682" y="1437"/>
                  </a:cubicBezTo>
                  <a:lnTo>
                    <a:pt x="682" y="1437"/>
                  </a:lnTo>
                  <a:cubicBezTo>
                    <a:pt x="665" y="1453"/>
                    <a:pt x="624" y="1478"/>
                    <a:pt x="591" y="1494"/>
                  </a:cubicBezTo>
                  <a:cubicBezTo>
                    <a:pt x="550" y="1511"/>
                    <a:pt x="518" y="1527"/>
                    <a:pt x="493" y="1527"/>
                  </a:cubicBezTo>
                  <a:cubicBezTo>
                    <a:pt x="477" y="1527"/>
                    <a:pt x="468" y="1527"/>
                    <a:pt x="460" y="1511"/>
                  </a:cubicBezTo>
                  <a:lnTo>
                    <a:pt x="460" y="1511"/>
                  </a:lnTo>
                  <a:cubicBezTo>
                    <a:pt x="444" y="1494"/>
                    <a:pt x="444" y="1470"/>
                    <a:pt x="435" y="1429"/>
                  </a:cubicBezTo>
                  <a:cubicBezTo>
                    <a:pt x="435" y="1404"/>
                    <a:pt x="435" y="1363"/>
                    <a:pt x="435" y="1363"/>
                  </a:cubicBezTo>
                  <a:cubicBezTo>
                    <a:pt x="419" y="1363"/>
                    <a:pt x="370" y="1346"/>
                    <a:pt x="321" y="1338"/>
                  </a:cubicBezTo>
                  <a:cubicBezTo>
                    <a:pt x="255" y="1322"/>
                    <a:pt x="173" y="1305"/>
                    <a:pt x="165" y="1305"/>
                  </a:cubicBezTo>
                  <a:cubicBezTo>
                    <a:pt x="156" y="1305"/>
                    <a:pt x="140" y="1297"/>
                    <a:pt x="124" y="1289"/>
                  </a:cubicBezTo>
                  <a:cubicBezTo>
                    <a:pt x="107" y="1338"/>
                    <a:pt x="83" y="1412"/>
                    <a:pt x="58" y="1470"/>
                  </a:cubicBezTo>
                  <a:cubicBezTo>
                    <a:pt x="58" y="1486"/>
                    <a:pt x="50" y="1502"/>
                    <a:pt x="42" y="1511"/>
                  </a:cubicBezTo>
                  <a:cubicBezTo>
                    <a:pt x="17" y="1568"/>
                    <a:pt x="1" y="1601"/>
                    <a:pt x="25" y="1617"/>
                  </a:cubicBezTo>
                  <a:cubicBezTo>
                    <a:pt x="58" y="1650"/>
                    <a:pt x="148" y="1699"/>
                    <a:pt x="230" y="1749"/>
                  </a:cubicBezTo>
                  <a:cubicBezTo>
                    <a:pt x="288" y="1781"/>
                    <a:pt x="345" y="1814"/>
                    <a:pt x="378" y="1831"/>
                  </a:cubicBezTo>
                  <a:cubicBezTo>
                    <a:pt x="411" y="1855"/>
                    <a:pt x="427" y="1839"/>
                    <a:pt x="452" y="1814"/>
                  </a:cubicBezTo>
                  <a:cubicBezTo>
                    <a:pt x="477" y="1798"/>
                    <a:pt x="509" y="1773"/>
                    <a:pt x="559" y="1757"/>
                  </a:cubicBezTo>
                  <a:cubicBezTo>
                    <a:pt x="665" y="1716"/>
                    <a:pt x="706" y="1757"/>
                    <a:pt x="723" y="1806"/>
                  </a:cubicBezTo>
                  <a:lnTo>
                    <a:pt x="723" y="1806"/>
                  </a:lnTo>
                  <a:cubicBezTo>
                    <a:pt x="723" y="1814"/>
                    <a:pt x="723" y="1831"/>
                    <a:pt x="731" y="1839"/>
                  </a:cubicBezTo>
                  <a:cubicBezTo>
                    <a:pt x="731" y="1839"/>
                    <a:pt x="731" y="1847"/>
                    <a:pt x="731" y="1847"/>
                  </a:cubicBezTo>
                  <a:lnTo>
                    <a:pt x="731" y="1847"/>
                  </a:lnTo>
                  <a:cubicBezTo>
                    <a:pt x="731" y="1847"/>
                    <a:pt x="797" y="1872"/>
                    <a:pt x="870" y="1888"/>
                  </a:cubicBezTo>
                  <a:cubicBezTo>
                    <a:pt x="944" y="1913"/>
                    <a:pt x="1018" y="1929"/>
                    <a:pt x="1043" y="1921"/>
                  </a:cubicBezTo>
                  <a:cubicBezTo>
                    <a:pt x="1059" y="1921"/>
                    <a:pt x="1076" y="1888"/>
                    <a:pt x="1100" y="1855"/>
                  </a:cubicBezTo>
                  <a:cubicBezTo>
                    <a:pt x="1125" y="1814"/>
                    <a:pt x="1149" y="1765"/>
                    <a:pt x="1191" y="1749"/>
                  </a:cubicBezTo>
                  <a:lnTo>
                    <a:pt x="1191" y="1749"/>
                  </a:lnTo>
                  <a:cubicBezTo>
                    <a:pt x="1232" y="1732"/>
                    <a:pt x="1428" y="1683"/>
                    <a:pt x="1609" y="1658"/>
                  </a:cubicBezTo>
                  <a:cubicBezTo>
                    <a:pt x="1732" y="1642"/>
                    <a:pt x="1847" y="1634"/>
                    <a:pt x="1913" y="1650"/>
                  </a:cubicBezTo>
                  <a:cubicBezTo>
                    <a:pt x="2003" y="1675"/>
                    <a:pt x="2019" y="1716"/>
                    <a:pt x="2011" y="1757"/>
                  </a:cubicBezTo>
                  <a:lnTo>
                    <a:pt x="2011" y="1757"/>
                  </a:lnTo>
                  <a:cubicBezTo>
                    <a:pt x="2003" y="1773"/>
                    <a:pt x="1995" y="1781"/>
                    <a:pt x="1995" y="1798"/>
                  </a:cubicBezTo>
                  <a:cubicBezTo>
                    <a:pt x="1987" y="1814"/>
                    <a:pt x="1978" y="1831"/>
                    <a:pt x="1978" y="1831"/>
                  </a:cubicBezTo>
                  <a:cubicBezTo>
                    <a:pt x="1987" y="1863"/>
                    <a:pt x="2077" y="1913"/>
                    <a:pt x="2151" y="1954"/>
                  </a:cubicBezTo>
                  <a:cubicBezTo>
                    <a:pt x="2200" y="1987"/>
                    <a:pt x="2241" y="2011"/>
                    <a:pt x="2266" y="2028"/>
                  </a:cubicBezTo>
                  <a:cubicBezTo>
                    <a:pt x="2290" y="2044"/>
                    <a:pt x="2536" y="2060"/>
                    <a:pt x="2766" y="2077"/>
                  </a:cubicBezTo>
                  <a:cubicBezTo>
                    <a:pt x="2971" y="2093"/>
                    <a:pt x="3177" y="2110"/>
                    <a:pt x="3234" y="2126"/>
                  </a:cubicBezTo>
                  <a:cubicBezTo>
                    <a:pt x="3300" y="2142"/>
                    <a:pt x="3406" y="2175"/>
                    <a:pt x="3497" y="2192"/>
                  </a:cubicBezTo>
                  <a:cubicBezTo>
                    <a:pt x="3562" y="2208"/>
                    <a:pt x="3620" y="2216"/>
                    <a:pt x="3636" y="2208"/>
                  </a:cubicBezTo>
                  <a:cubicBezTo>
                    <a:pt x="3653" y="2208"/>
                    <a:pt x="3702" y="2159"/>
                    <a:pt x="3759" y="2110"/>
                  </a:cubicBezTo>
                  <a:cubicBezTo>
                    <a:pt x="3792" y="2077"/>
                    <a:pt x="3833" y="2044"/>
                    <a:pt x="3858" y="2028"/>
                  </a:cubicBezTo>
                  <a:cubicBezTo>
                    <a:pt x="3907" y="1995"/>
                    <a:pt x="3989" y="2019"/>
                    <a:pt x="4079" y="2036"/>
                  </a:cubicBezTo>
                  <a:cubicBezTo>
                    <a:pt x="4129" y="2052"/>
                    <a:pt x="4178" y="2060"/>
                    <a:pt x="4211" y="2060"/>
                  </a:cubicBezTo>
                  <a:cubicBezTo>
                    <a:pt x="4252" y="2069"/>
                    <a:pt x="4268" y="2052"/>
                    <a:pt x="4301" y="2036"/>
                  </a:cubicBezTo>
                  <a:cubicBezTo>
                    <a:pt x="4325" y="2011"/>
                    <a:pt x="4358" y="1987"/>
                    <a:pt x="4416" y="1970"/>
                  </a:cubicBezTo>
                  <a:cubicBezTo>
                    <a:pt x="4457" y="1962"/>
                    <a:pt x="4490" y="1954"/>
                    <a:pt x="4522" y="1946"/>
                  </a:cubicBezTo>
                  <a:lnTo>
                    <a:pt x="4522" y="1946"/>
                  </a:lnTo>
                  <a:cubicBezTo>
                    <a:pt x="4580" y="1929"/>
                    <a:pt x="4621" y="1921"/>
                    <a:pt x="4621" y="1913"/>
                  </a:cubicBezTo>
                  <a:cubicBezTo>
                    <a:pt x="4646" y="1872"/>
                    <a:pt x="4728" y="1773"/>
                    <a:pt x="4760" y="1740"/>
                  </a:cubicBezTo>
                  <a:lnTo>
                    <a:pt x="4760" y="1732"/>
                  </a:lnTo>
                  <a:lnTo>
                    <a:pt x="4769" y="1732"/>
                  </a:lnTo>
                  <a:cubicBezTo>
                    <a:pt x="4793" y="1699"/>
                    <a:pt x="4842" y="1699"/>
                    <a:pt x="4892" y="1699"/>
                  </a:cubicBezTo>
                  <a:cubicBezTo>
                    <a:pt x="4925" y="1708"/>
                    <a:pt x="4949" y="1708"/>
                    <a:pt x="4974" y="1699"/>
                  </a:cubicBezTo>
                  <a:cubicBezTo>
                    <a:pt x="4974" y="1699"/>
                    <a:pt x="4966" y="1683"/>
                    <a:pt x="4966" y="1666"/>
                  </a:cubicBezTo>
                  <a:cubicBezTo>
                    <a:pt x="4957" y="1642"/>
                    <a:pt x="4949" y="1617"/>
                    <a:pt x="4941" y="1593"/>
                  </a:cubicBezTo>
                  <a:cubicBezTo>
                    <a:pt x="4925" y="1552"/>
                    <a:pt x="4916" y="1519"/>
                    <a:pt x="4916" y="1494"/>
                  </a:cubicBezTo>
                  <a:cubicBezTo>
                    <a:pt x="4925" y="1453"/>
                    <a:pt x="4966" y="1420"/>
                    <a:pt x="5015" y="1387"/>
                  </a:cubicBezTo>
                  <a:lnTo>
                    <a:pt x="5015" y="1387"/>
                  </a:lnTo>
                  <a:cubicBezTo>
                    <a:pt x="5039" y="1363"/>
                    <a:pt x="5064" y="1355"/>
                    <a:pt x="5064" y="1355"/>
                  </a:cubicBezTo>
                  <a:cubicBezTo>
                    <a:pt x="5064" y="1355"/>
                    <a:pt x="5039" y="1338"/>
                    <a:pt x="5007" y="1314"/>
                  </a:cubicBezTo>
                  <a:cubicBezTo>
                    <a:pt x="4957" y="1281"/>
                    <a:pt x="4892" y="1248"/>
                    <a:pt x="4892" y="1199"/>
                  </a:cubicBezTo>
                  <a:cubicBezTo>
                    <a:pt x="4900" y="1166"/>
                    <a:pt x="4925" y="1117"/>
                    <a:pt x="4957" y="1084"/>
                  </a:cubicBezTo>
                  <a:cubicBezTo>
                    <a:pt x="4998" y="1051"/>
                    <a:pt x="5039" y="1018"/>
                    <a:pt x="5080" y="1010"/>
                  </a:cubicBezTo>
                  <a:cubicBezTo>
                    <a:pt x="5138" y="994"/>
                    <a:pt x="5204" y="1018"/>
                    <a:pt x="5269" y="1051"/>
                  </a:cubicBezTo>
                  <a:cubicBezTo>
                    <a:pt x="5310" y="1076"/>
                    <a:pt x="5351" y="1092"/>
                    <a:pt x="5384" y="1092"/>
                  </a:cubicBezTo>
                  <a:cubicBezTo>
                    <a:pt x="5417" y="1100"/>
                    <a:pt x="5417" y="1076"/>
                    <a:pt x="5425" y="1051"/>
                  </a:cubicBezTo>
                  <a:cubicBezTo>
                    <a:pt x="5425" y="1035"/>
                    <a:pt x="5425" y="1010"/>
                    <a:pt x="5433" y="985"/>
                  </a:cubicBezTo>
                  <a:lnTo>
                    <a:pt x="5442" y="969"/>
                  </a:lnTo>
                  <a:cubicBezTo>
                    <a:pt x="5458" y="911"/>
                    <a:pt x="5466" y="862"/>
                    <a:pt x="5491" y="82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74"/>
            <p:cNvSpPr/>
            <p:nvPr/>
          </p:nvSpPr>
          <p:spPr>
            <a:xfrm>
              <a:off x="3926000" y="1966425"/>
              <a:ext cx="117175" cy="61800"/>
            </a:xfrm>
            <a:custGeom>
              <a:avLst/>
              <a:gdLst/>
              <a:ahLst/>
              <a:cxnLst/>
              <a:rect l="l" t="t" r="r" b="b"/>
              <a:pathLst>
                <a:path w="4687" h="2472" extrusionOk="0">
                  <a:moveTo>
                    <a:pt x="4687" y="510"/>
                  </a:moveTo>
                  <a:cubicBezTo>
                    <a:pt x="4630" y="477"/>
                    <a:pt x="4564" y="428"/>
                    <a:pt x="4490" y="370"/>
                  </a:cubicBezTo>
                  <a:lnTo>
                    <a:pt x="4490" y="370"/>
                  </a:lnTo>
                  <a:cubicBezTo>
                    <a:pt x="4392" y="280"/>
                    <a:pt x="4285" y="173"/>
                    <a:pt x="4260" y="132"/>
                  </a:cubicBezTo>
                  <a:cubicBezTo>
                    <a:pt x="4260" y="124"/>
                    <a:pt x="4260" y="116"/>
                    <a:pt x="4252" y="108"/>
                  </a:cubicBezTo>
                  <a:cubicBezTo>
                    <a:pt x="4244" y="116"/>
                    <a:pt x="4227" y="124"/>
                    <a:pt x="4211" y="124"/>
                  </a:cubicBezTo>
                  <a:cubicBezTo>
                    <a:pt x="4129" y="165"/>
                    <a:pt x="4014" y="222"/>
                    <a:pt x="3924" y="173"/>
                  </a:cubicBezTo>
                  <a:cubicBezTo>
                    <a:pt x="3866" y="149"/>
                    <a:pt x="3833" y="116"/>
                    <a:pt x="3801" y="83"/>
                  </a:cubicBezTo>
                  <a:cubicBezTo>
                    <a:pt x="3776" y="58"/>
                    <a:pt x="3751" y="34"/>
                    <a:pt x="3719" y="25"/>
                  </a:cubicBezTo>
                  <a:cubicBezTo>
                    <a:pt x="3669" y="17"/>
                    <a:pt x="3546" y="9"/>
                    <a:pt x="3448" y="9"/>
                  </a:cubicBezTo>
                  <a:cubicBezTo>
                    <a:pt x="3374" y="1"/>
                    <a:pt x="3316" y="1"/>
                    <a:pt x="3300" y="1"/>
                  </a:cubicBezTo>
                  <a:cubicBezTo>
                    <a:pt x="3275" y="9"/>
                    <a:pt x="3234" y="25"/>
                    <a:pt x="3185" y="42"/>
                  </a:cubicBezTo>
                  <a:cubicBezTo>
                    <a:pt x="3144" y="66"/>
                    <a:pt x="3103" y="83"/>
                    <a:pt x="3078" y="99"/>
                  </a:cubicBezTo>
                  <a:cubicBezTo>
                    <a:pt x="3062" y="116"/>
                    <a:pt x="3037" y="140"/>
                    <a:pt x="2996" y="173"/>
                  </a:cubicBezTo>
                  <a:cubicBezTo>
                    <a:pt x="2914" y="247"/>
                    <a:pt x="2791" y="354"/>
                    <a:pt x="2734" y="370"/>
                  </a:cubicBezTo>
                  <a:cubicBezTo>
                    <a:pt x="2676" y="387"/>
                    <a:pt x="2570" y="354"/>
                    <a:pt x="2488" y="337"/>
                  </a:cubicBezTo>
                  <a:cubicBezTo>
                    <a:pt x="2438" y="329"/>
                    <a:pt x="2397" y="313"/>
                    <a:pt x="2397" y="321"/>
                  </a:cubicBezTo>
                  <a:lnTo>
                    <a:pt x="2381" y="321"/>
                  </a:lnTo>
                  <a:lnTo>
                    <a:pt x="2381" y="321"/>
                  </a:lnTo>
                  <a:cubicBezTo>
                    <a:pt x="2307" y="337"/>
                    <a:pt x="2036" y="403"/>
                    <a:pt x="2012" y="419"/>
                  </a:cubicBezTo>
                  <a:cubicBezTo>
                    <a:pt x="1987" y="444"/>
                    <a:pt x="1897" y="518"/>
                    <a:pt x="1864" y="551"/>
                  </a:cubicBezTo>
                  <a:cubicBezTo>
                    <a:pt x="1864" y="592"/>
                    <a:pt x="1880" y="666"/>
                    <a:pt x="1831" y="690"/>
                  </a:cubicBezTo>
                  <a:cubicBezTo>
                    <a:pt x="1806" y="707"/>
                    <a:pt x="1609" y="739"/>
                    <a:pt x="1437" y="756"/>
                  </a:cubicBezTo>
                  <a:cubicBezTo>
                    <a:pt x="1306" y="772"/>
                    <a:pt x="1183" y="780"/>
                    <a:pt x="1150" y="756"/>
                  </a:cubicBezTo>
                  <a:cubicBezTo>
                    <a:pt x="1109" y="739"/>
                    <a:pt x="1019" y="682"/>
                    <a:pt x="920" y="625"/>
                  </a:cubicBezTo>
                  <a:lnTo>
                    <a:pt x="920" y="625"/>
                  </a:lnTo>
                  <a:cubicBezTo>
                    <a:pt x="822" y="559"/>
                    <a:pt x="715" y="493"/>
                    <a:pt x="715" y="493"/>
                  </a:cubicBezTo>
                  <a:cubicBezTo>
                    <a:pt x="707" y="493"/>
                    <a:pt x="698" y="485"/>
                    <a:pt x="690" y="485"/>
                  </a:cubicBezTo>
                  <a:cubicBezTo>
                    <a:pt x="674" y="518"/>
                    <a:pt x="666" y="567"/>
                    <a:pt x="649" y="616"/>
                  </a:cubicBezTo>
                  <a:lnTo>
                    <a:pt x="641" y="641"/>
                  </a:lnTo>
                  <a:lnTo>
                    <a:pt x="641" y="641"/>
                  </a:lnTo>
                  <a:cubicBezTo>
                    <a:pt x="633" y="657"/>
                    <a:pt x="633" y="674"/>
                    <a:pt x="633" y="690"/>
                  </a:cubicBezTo>
                  <a:cubicBezTo>
                    <a:pt x="625" y="756"/>
                    <a:pt x="616" y="805"/>
                    <a:pt x="518" y="797"/>
                  </a:cubicBezTo>
                  <a:cubicBezTo>
                    <a:pt x="477" y="789"/>
                    <a:pt x="428" y="772"/>
                    <a:pt x="378" y="748"/>
                  </a:cubicBezTo>
                  <a:cubicBezTo>
                    <a:pt x="329" y="723"/>
                    <a:pt x="272" y="698"/>
                    <a:pt x="247" y="707"/>
                  </a:cubicBezTo>
                  <a:cubicBezTo>
                    <a:pt x="214" y="715"/>
                    <a:pt x="181" y="739"/>
                    <a:pt x="149" y="764"/>
                  </a:cubicBezTo>
                  <a:cubicBezTo>
                    <a:pt x="124" y="789"/>
                    <a:pt x="108" y="813"/>
                    <a:pt x="108" y="830"/>
                  </a:cubicBezTo>
                  <a:cubicBezTo>
                    <a:pt x="108" y="838"/>
                    <a:pt x="149" y="863"/>
                    <a:pt x="190" y="887"/>
                  </a:cubicBezTo>
                  <a:cubicBezTo>
                    <a:pt x="231" y="920"/>
                    <a:pt x="272" y="945"/>
                    <a:pt x="280" y="977"/>
                  </a:cubicBezTo>
                  <a:cubicBezTo>
                    <a:pt x="280" y="1010"/>
                    <a:pt x="239" y="1043"/>
                    <a:pt x="198" y="1076"/>
                  </a:cubicBezTo>
                  <a:lnTo>
                    <a:pt x="198" y="1076"/>
                  </a:lnTo>
                  <a:cubicBezTo>
                    <a:pt x="165" y="1092"/>
                    <a:pt x="132" y="1117"/>
                    <a:pt x="124" y="1125"/>
                  </a:cubicBezTo>
                  <a:cubicBezTo>
                    <a:pt x="124" y="1142"/>
                    <a:pt x="140" y="1166"/>
                    <a:pt x="149" y="1199"/>
                  </a:cubicBezTo>
                  <a:cubicBezTo>
                    <a:pt x="157" y="1224"/>
                    <a:pt x="165" y="1256"/>
                    <a:pt x="173" y="1281"/>
                  </a:cubicBezTo>
                  <a:cubicBezTo>
                    <a:pt x="190" y="1339"/>
                    <a:pt x="181" y="1388"/>
                    <a:pt x="132" y="1396"/>
                  </a:cubicBezTo>
                  <a:cubicBezTo>
                    <a:pt x="99" y="1404"/>
                    <a:pt x="67" y="1404"/>
                    <a:pt x="34" y="1404"/>
                  </a:cubicBezTo>
                  <a:cubicBezTo>
                    <a:pt x="26" y="1404"/>
                    <a:pt x="9" y="1404"/>
                    <a:pt x="1" y="1404"/>
                  </a:cubicBezTo>
                  <a:cubicBezTo>
                    <a:pt x="42" y="1462"/>
                    <a:pt x="116" y="1577"/>
                    <a:pt x="132" y="1618"/>
                  </a:cubicBezTo>
                  <a:cubicBezTo>
                    <a:pt x="157" y="1650"/>
                    <a:pt x="165" y="1691"/>
                    <a:pt x="165" y="1732"/>
                  </a:cubicBezTo>
                  <a:lnTo>
                    <a:pt x="165" y="1732"/>
                  </a:lnTo>
                  <a:cubicBezTo>
                    <a:pt x="165" y="1749"/>
                    <a:pt x="173" y="1757"/>
                    <a:pt x="173" y="1765"/>
                  </a:cubicBezTo>
                  <a:cubicBezTo>
                    <a:pt x="214" y="1782"/>
                    <a:pt x="272" y="1823"/>
                    <a:pt x="329" y="1864"/>
                  </a:cubicBezTo>
                  <a:cubicBezTo>
                    <a:pt x="419" y="1938"/>
                    <a:pt x="502" y="2036"/>
                    <a:pt x="510" y="2077"/>
                  </a:cubicBezTo>
                  <a:cubicBezTo>
                    <a:pt x="518" y="2094"/>
                    <a:pt x="649" y="2167"/>
                    <a:pt x="789" y="2249"/>
                  </a:cubicBezTo>
                  <a:cubicBezTo>
                    <a:pt x="895" y="2299"/>
                    <a:pt x="994" y="2356"/>
                    <a:pt x="1051" y="2397"/>
                  </a:cubicBezTo>
                  <a:cubicBezTo>
                    <a:pt x="1142" y="2471"/>
                    <a:pt x="1273" y="2455"/>
                    <a:pt x="1412" y="2446"/>
                  </a:cubicBezTo>
                  <a:cubicBezTo>
                    <a:pt x="1437" y="2438"/>
                    <a:pt x="1454" y="2438"/>
                    <a:pt x="1486" y="2438"/>
                  </a:cubicBezTo>
                  <a:cubicBezTo>
                    <a:pt x="1577" y="2430"/>
                    <a:pt x="1650" y="2389"/>
                    <a:pt x="1724" y="2364"/>
                  </a:cubicBezTo>
                  <a:cubicBezTo>
                    <a:pt x="1790" y="2332"/>
                    <a:pt x="1856" y="2307"/>
                    <a:pt x="1905" y="2315"/>
                  </a:cubicBezTo>
                  <a:cubicBezTo>
                    <a:pt x="1913" y="2315"/>
                    <a:pt x="1921" y="2323"/>
                    <a:pt x="1929" y="2323"/>
                  </a:cubicBezTo>
                  <a:cubicBezTo>
                    <a:pt x="1962" y="2307"/>
                    <a:pt x="2061" y="2249"/>
                    <a:pt x="2135" y="2208"/>
                  </a:cubicBezTo>
                  <a:cubicBezTo>
                    <a:pt x="2184" y="2176"/>
                    <a:pt x="2258" y="2151"/>
                    <a:pt x="2332" y="2135"/>
                  </a:cubicBezTo>
                  <a:lnTo>
                    <a:pt x="2332" y="2135"/>
                  </a:lnTo>
                  <a:cubicBezTo>
                    <a:pt x="2397" y="2110"/>
                    <a:pt x="2463" y="2094"/>
                    <a:pt x="2496" y="2085"/>
                  </a:cubicBezTo>
                  <a:cubicBezTo>
                    <a:pt x="2529" y="2077"/>
                    <a:pt x="2611" y="2094"/>
                    <a:pt x="2685" y="2110"/>
                  </a:cubicBezTo>
                  <a:cubicBezTo>
                    <a:pt x="2758" y="2126"/>
                    <a:pt x="2840" y="2143"/>
                    <a:pt x="2881" y="2159"/>
                  </a:cubicBezTo>
                  <a:cubicBezTo>
                    <a:pt x="2914" y="2143"/>
                    <a:pt x="2964" y="2151"/>
                    <a:pt x="3013" y="2151"/>
                  </a:cubicBezTo>
                  <a:cubicBezTo>
                    <a:pt x="3078" y="2159"/>
                    <a:pt x="3152" y="2159"/>
                    <a:pt x="3161" y="2143"/>
                  </a:cubicBezTo>
                  <a:cubicBezTo>
                    <a:pt x="3177" y="2126"/>
                    <a:pt x="3177" y="2102"/>
                    <a:pt x="3185" y="2077"/>
                  </a:cubicBezTo>
                  <a:cubicBezTo>
                    <a:pt x="3193" y="2028"/>
                    <a:pt x="3193" y="1995"/>
                    <a:pt x="3259" y="1987"/>
                  </a:cubicBezTo>
                  <a:cubicBezTo>
                    <a:pt x="3275" y="1987"/>
                    <a:pt x="3300" y="1995"/>
                    <a:pt x="3333" y="1995"/>
                  </a:cubicBezTo>
                  <a:cubicBezTo>
                    <a:pt x="3382" y="2011"/>
                    <a:pt x="3448" y="2020"/>
                    <a:pt x="3497" y="1987"/>
                  </a:cubicBezTo>
                  <a:cubicBezTo>
                    <a:pt x="3530" y="1954"/>
                    <a:pt x="3563" y="1888"/>
                    <a:pt x="3595" y="1823"/>
                  </a:cubicBezTo>
                  <a:lnTo>
                    <a:pt x="3595" y="1823"/>
                  </a:lnTo>
                  <a:cubicBezTo>
                    <a:pt x="3628" y="1757"/>
                    <a:pt x="3661" y="1691"/>
                    <a:pt x="3702" y="1659"/>
                  </a:cubicBezTo>
                  <a:lnTo>
                    <a:pt x="3702" y="1659"/>
                  </a:lnTo>
                  <a:cubicBezTo>
                    <a:pt x="3727" y="1642"/>
                    <a:pt x="3760" y="1552"/>
                    <a:pt x="3784" y="1470"/>
                  </a:cubicBezTo>
                  <a:cubicBezTo>
                    <a:pt x="3809" y="1404"/>
                    <a:pt x="3825" y="1339"/>
                    <a:pt x="3850" y="1306"/>
                  </a:cubicBezTo>
                  <a:cubicBezTo>
                    <a:pt x="3866" y="1289"/>
                    <a:pt x="3899" y="1232"/>
                    <a:pt x="3940" y="1174"/>
                  </a:cubicBezTo>
                  <a:cubicBezTo>
                    <a:pt x="4022" y="1043"/>
                    <a:pt x="4121" y="887"/>
                    <a:pt x="4162" y="854"/>
                  </a:cubicBezTo>
                  <a:lnTo>
                    <a:pt x="4162" y="854"/>
                  </a:lnTo>
                  <a:cubicBezTo>
                    <a:pt x="4195" y="830"/>
                    <a:pt x="4309" y="764"/>
                    <a:pt x="4424" y="698"/>
                  </a:cubicBezTo>
                  <a:cubicBezTo>
                    <a:pt x="4531" y="633"/>
                    <a:pt x="4621" y="584"/>
                    <a:pt x="4638" y="567"/>
                  </a:cubicBezTo>
                  <a:cubicBezTo>
                    <a:pt x="4654" y="559"/>
                    <a:pt x="4671" y="526"/>
                    <a:pt x="4687" y="51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74"/>
            <p:cNvSpPr/>
            <p:nvPr/>
          </p:nvSpPr>
          <p:spPr>
            <a:xfrm>
              <a:off x="3926000" y="1966425"/>
              <a:ext cx="117175" cy="61800"/>
            </a:xfrm>
            <a:custGeom>
              <a:avLst/>
              <a:gdLst/>
              <a:ahLst/>
              <a:cxnLst/>
              <a:rect l="l" t="t" r="r" b="b"/>
              <a:pathLst>
                <a:path w="4687" h="2472" fill="none" extrusionOk="0">
                  <a:moveTo>
                    <a:pt x="4687" y="510"/>
                  </a:moveTo>
                  <a:cubicBezTo>
                    <a:pt x="4630" y="477"/>
                    <a:pt x="4564" y="428"/>
                    <a:pt x="4490" y="370"/>
                  </a:cubicBezTo>
                  <a:lnTo>
                    <a:pt x="4490" y="370"/>
                  </a:lnTo>
                  <a:cubicBezTo>
                    <a:pt x="4392" y="280"/>
                    <a:pt x="4285" y="173"/>
                    <a:pt x="4260" y="132"/>
                  </a:cubicBezTo>
                  <a:cubicBezTo>
                    <a:pt x="4260" y="124"/>
                    <a:pt x="4260" y="116"/>
                    <a:pt x="4252" y="108"/>
                  </a:cubicBezTo>
                  <a:cubicBezTo>
                    <a:pt x="4244" y="116"/>
                    <a:pt x="4227" y="124"/>
                    <a:pt x="4211" y="124"/>
                  </a:cubicBezTo>
                  <a:cubicBezTo>
                    <a:pt x="4129" y="165"/>
                    <a:pt x="4014" y="222"/>
                    <a:pt x="3924" y="173"/>
                  </a:cubicBezTo>
                  <a:cubicBezTo>
                    <a:pt x="3866" y="149"/>
                    <a:pt x="3833" y="116"/>
                    <a:pt x="3801" y="83"/>
                  </a:cubicBezTo>
                  <a:cubicBezTo>
                    <a:pt x="3776" y="58"/>
                    <a:pt x="3751" y="34"/>
                    <a:pt x="3719" y="25"/>
                  </a:cubicBezTo>
                  <a:cubicBezTo>
                    <a:pt x="3669" y="17"/>
                    <a:pt x="3546" y="9"/>
                    <a:pt x="3448" y="9"/>
                  </a:cubicBezTo>
                  <a:cubicBezTo>
                    <a:pt x="3374" y="1"/>
                    <a:pt x="3316" y="1"/>
                    <a:pt x="3300" y="1"/>
                  </a:cubicBezTo>
                  <a:cubicBezTo>
                    <a:pt x="3275" y="9"/>
                    <a:pt x="3234" y="25"/>
                    <a:pt x="3185" y="42"/>
                  </a:cubicBezTo>
                  <a:cubicBezTo>
                    <a:pt x="3144" y="66"/>
                    <a:pt x="3103" y="83"/>
                    <a:pt x="3078" y="99"/>
                  </a:cubicBezTo>
                  <a:cubicBezTo>
                    <a:pt x="3062" y="116"/>
                    <a:pt x="3037" y="140"/>
                    <a:pt x="2996" y="173"/>
                  </a:cubicBezTo>
                  <a:cubicBezTo>
                    <a:pt x="2914" y="247"/>
                    <a:pt x="2791" y="354"/>
                    <a:pt x="2734" y="370"/>
                  </a:cubicBezTo>
                  <a:cubicBezTo>
                    <a:pt x="2676" y="387"/>
                    <a:pt x="2570" y="354"/>
                    <a:pt x="2488" y="337"/>
                  </a:cubicBezTo>
                  <a:cubicBezTo>
                    <a:pt x="2438" y="329"/>
                    <a:pt x="2397" y="313"/>
                    <a:pt x="2397" y="321"/>
                  </a:cubicBezTo>
                  <a:lnTo>
                    <a:pt x="2381" y="321"/>
                  </a:lnTo>
                  <a:lnTo>
                    <a:pt x="2381" y="321"/>
                  </a:lnTo>
                  <a:cubicBezTo>
                    <a:pt x="2307" y="337"/>
                    <a:pt x="2036" y="403"/>
                    <a:pt x="2012" y="419"/>
                  </a:cubicBezTo>
                  <a:cubicBezTo>
                    <a:pt x="1987" y="444"/>
                    <a:pt x="1897" y="518"/>
                    <a:pt x="1864" y="551"/>
                  </a:cubicBezTo>
                  <a:cubicBezTo>
                    <a:pt x="1864" y="592"/>
                    <a:pt x="1880" y="666"/>
                    <a:pt x="1831" y="690"/>
                  </a:cubicBezTo>
                  <a:cubicBezTo>
                    <a:pt x="1806" y="707"/>
                    <a:pt x="1609" y="739"/>
                    <a:pt x="1437" y="756"/>
                  </a:cubicBezTo>
                  <a:cubicBezTo>
                    <a:pt x="1306" y="772"/>
                    <a:pt x="1183" y="780"/>
                    <a:pt x="1150" y="756"/>
                  </a:cubicBezTo>
                  <a:cubicBezTo>
                    <a:pt x="1109" y="739"/>
                    <a:pt x="1019" y="682"/>
                    <a:pt x="920" y="625"/>
                  </a:cubicBezTo>
                  <a:lnTo>
                    <a:pt x="920" y="625"/>
                  </a:lnTo>
                  <a:cubicBezTo>
                    <a:pt x="822" y="559"/>
                    <a:pt x="715" y="493"/>
                    <a:pt x="715" y="493"/>
                  </a:cubicBezTo>
                  <a:cubicBezTo>
                    <a:pt x="707" y="493"/>
                    <a:pt x="698" y="485"/>
                    <a:pt x="690" y="485"/>
                  </a:cubicBezTo>
                  <a:cubicBezTo>
                    <a:pt x="674" y="518"/>
                    <a:pt x="666" y="567"/>
                    <a:pt x="649" y="616"/>
                  </a:cubicBezTo>
                  <a:lnTo>
                    <a:pt x="641" y="641"/>
                  </a:lnTo>
                  <a:lnTo>
                    <a:pt x="641" y="641"/>
                  </a:lnTo>
                  <a:cubicBezTo>
                    <a:pt x="633" y="657"/>
                    <a:pt x="633" y="674"/>
                    <a:pt x="633" y="690"/>
                  </a:cubicBezTo>
                  <a:cubicBezTo>
                    <a:pt x="625" y="756"/>
                    <a:pt x="616" y="805"/>
                    <a:pt x="518" y="797"/>
                  </a:cubicBezTo>
                  <a:cubicBezTo>
                    <a:pt x="477" y="789"/>
                    <a:pt x="428" y="772"/>
                    <a:pt x="378" y="748"/>
                  </a:cubicBezTo>
                  <a:cubicBezTo>
                    <a:pt x="329" y="723"/>
                    <a:pt x="272" y="698"/>
                    <a:pt x="247" y="707"/>
                  </a:cubicBezTo>
                  <a:cubicBezTo>
                    <a:pt x="214" y="715"/>
                    <a:pt x="181" y="739"/>
                    <a:pt x="149" y="764"/>
                  </a:cubicBezTo>
                  <a:cubicBezTo>
                    <a:pt x="124" y="789"/>
                    <a:pt x="108" y="813"/>
                    <a:pt x="108" y="830"/>
                  </a:cubicBezTo>
                  <a:cubicBezTo>
                    <a:pt x="108" y="838"/>
                    <a:pt x="149" y="863"/>
                    <a:pt x="190" y="887"/>
                  </a:cubicBezTo>
                  <a:cubicBezTo>
                    <a:pt x="231" y="920"/>
                    <a:pt x="272" y="945"/>
                    <a:pt x="280" y="977"/>
                  </a:cubicBezTo>
                  <a:cubicBezTo>
                    <a:pt x="280" y="1010"/>
                    <a:pt x="239" y="1043"/>
                    <a:pt x="198" y="1076"/>
                  </a:cubicBezTo>
                  <a:lnTo>
                    <a:pt x="198" y="1076"/>
                  </a:lnTo>
                  <a:cubicBezTo>
                    <a:pt x="165" y="1092"/>
                    <a:pt x="132" y="1117"/>
                    <a:pt x="124" y="1125"/>
                  </a:cubicBezTo>
                  <a:cubicBezTo>
                    <a:pt x="124" y="1142"/>
                    <a:pt x="140" y="1166"/>
                    <a:pt x="149" y="1199"/>
                  </a:cubicBezTo>
                  <a:cubicBezTo>
                    <a:pt x="157" y="1224"/>
                    <a:pt x="165" y="1256"/>
                    <a:pt x="173" y="1281"/>
                  </a:cubicBezTo>
                  <a:cubicBezTo>
                    <a:pt x="190" y="1339"/>
                    <a:pt x="181" y="1388"/>
                    <a:pt x="132" y="1396"/>
                  </a:cubicBezTo>
                  <a:cubicBezTo>
                    <a:pt x="99" y="1404"/>
                    <a:pt x="67" y="1404"/>
                    <a:pt x="34" y="1404"/>
                  </a:cubicBezTo>
                  <a:cubicBezTo>
                    <a:pt x="26" y="1404"/>
                    <a:pt x="9" y="1404"/>
                    <a:pt x="1" y="1404"/>
                  </a:cubicBezTo>
                  <a:cubicBezTo>
                    <a:pt x="42" y="1462"/>
                    <a:pt x="116" y="1577"/>
                    <a:pt x="132" y="1618"/>
                  </a:cubicBezTo>
                  <a:cubicBezTo>
                    <a:pt x="157" y="1650"/>
                    <a:pt x="165" y="1691"/>
                    <a:pt x="165" y="1732"/>
                  </a:cubicBezTo>
                  <a:lnTo>
                    <a:pt x="165" y="1732"/>
                  </a:lnTo>
                  <a:cubicBezTo>
                    <a:pt x="165" y="1749"/>
                    <a:pt x="173" y="1757"/>
                    <a:pt x="173" y="1765"/>
                  </a:cubicBezTo>
                  <a:cubicBezTo>
                    <a:pt x="214" y="1782"/>
                    <a:pt x="272" y="1823"/>
                    <a:pt x="329" y="1864"/>
                  </a:cubicBezTo>
                  <a:cubicBezTo>
                    <a:pt x="419" y="1938"/>
                    <a:pt x="502" y="2036"/>
                    <a:pt x="510" y="2077"/>
                  </a:cubicBezTo>
                  <a:cubicBezTo>
                    <a:pt x="518" y="2094"/>
                    <a:pt x="649" y="2167"/>
                    <a:pt x="789" y="2249"/>
                  </a:cubicBezTo>
                  <a:cubicBezTo>
                    <a:pt x="895" y="2299"/>
                    <a:pt x="994" y="2356"/>
                    <a:pt x="1051" y="2397"/>
                  </a:cubicBezTo>
                  <a:cubicBezTo>
                    <a:pt x="1142" y="2471"/>
                    <a:pt x="1273" y="2455"/>
                    <a:pt x="1412" y="2446"/>
                  </a:cubicBezTo>
                  <a:cubicBezTo>
                    <a:pt x="1437" y="2438"/>
                    <a:pt x="1454" y="2438"/>
                    <a:pt x="1486" y="2438"/>
                  </a:cubicBezTo>
                  <a:cubicBezTo>
                    <a:pt x="1577" y="2430"/>
                    <a:pt x="1650" y="2389"/>
                    <a:pt x="1724" y="2364"/>
                  </a:cubicBezTo>
                  <a:cubicBezTo>
                    <a:pt x="1790" y="2332"/>
                    <a:pt x="1856" y="2307"/>
                    <a:pt x="1905" y="2315"/>
                  </a:cubicBezTo>
                  <a:cubicBezTo>
                    <a:pt x="1913" y="2315"/>
                    <a:pt x="1921" y="2323"/>
                    <a:pt x="1929" y="2323"/>
                  </a:cubicBezTo>
                  <a:cubicBezTo>
                    <a:pt x="1962" y="2307"/>
                    <a:pt x="2061" y="2249"/>
                    <a:pt x="2135" y="2208"/>
                  </a:cubicBezTo>
                  <a:cubicBezTo>
                    <a:pt x="2184" y="2176"/>
                    <a:pt x="2258" y="2151"/>
                    <a:pt x="2332" y="2135"/>
                  </a:cubicBezTo>
                  <a:lnTo>
                    <a:pt x="2332" y="2135"/>
                  </a:lnTo>
                  <a:cubicBezTo>
                    <a:pt x="2397" y="2110"/>
                    <a:pt x="2463" y="2094"/>
                    <a:pt x="2496" y="2085"/>
                  </a:cubicBezTo>
                  <a:cubicBezTo>
                    <a:pt x="2529" y="2077"/>
                    <a:pt x="2611" y="2094"/>
                    <a:pt x="2685" y="2110"/>
                  </a:cubicBezTo>
                  <a:cubicBezTo>
                    <a:pt x="2758" y="2126"/>
                    <a:pt x="2840" y="2143"/>
                    <a:pt x="2881" y="2159"/>
                  </a:cubicBezTo>
                  <a:cubicBezTo>
                    <a:pt x="2914" y="2143"/>
                    <a:pt x="2964" y="2151"/>
                    <a:pt x="3013" y="2151"/>
                  </a:cubicBezTo>
                  <a:cubicBezTo>
                    <a:pt x="3078" y="2159"/>
                    <a:pt x="3152" y="2159"/>
                    <a:pt x="3161" y="2143"/>
                  </a:cubicBezTo>
                  <a:cubicBezTo>
                    <a:pt x="3177" y="2126"/>
                    <a:pt x="3177" y="2102"/>
                    <a:pt x="3185" y="2077"/>
                  </a:cubicBezTo>
                  <a:cubicBezTo>
                    <a:pt x="3193" y="2028"/>
                    <a:pt x="3193" y="1995"/>
                    <a:pt x="3259" y="1987"/>
                  </a:cubicBezTo>
                  <a:cubicBezTo>
                    <a:pt x="3275" y="1987"/>
                    <a:pt x="3300" y="1995"/>
                    <a:pt x="3333" y="1995"/>
                  </a:cubicBezTo>
                  <a:cubicBezTo>
                    <a:pt x="3382" y="2011"/>
                    <a:pt x="3448" y="2020"/>
                    <a:pt x="3497" y="1987"/>
                  </a:cubicBezTo>
                  <a:cubicBezTo>
                    <a:pt x="3530" y="1954"/>
                    <a:pt x="3563" y="1888"/>
                    <a:pt x="3595" y="1823"/>
                  </a:cubicBezTo>
                  <a:lnTo>
                    <a:pt x="3595" y="1823"/>
                  </a:lnTo>
                  <a:cubicBezTo>
                    <a:pt x="3628" y="1757"/>
                    <a:pt x="3661" y="1691"/>
                    <a:pt x="3702" y="1659"/>
                  </a:cubicBezTo>
                  <a:lnTo>
                    <a:pt x="3702" y="1659"/>
                  </a:lnTo>
                  <a:cubicBezTo>
                    <a:pt x="3727" y="1642"/>
                    <a:pt x="3760" y="1552"/>
                    <a:pt x="3784" y="1470"/>
                  </a:cubicBezTo>
                  <a:cubicBezTo>
                    <a:pt x="3809" y="1404"/>
                    <a:pt x="3825" y="1339"/>
                    <a:pt x="3850" y="1306"/>
                  </a:cubicBezTo>
                  <a:cubicBezTo>
                    <a:pt x="3866" y="1289"/>
                    <a:pt x="3899" y="1232"/>
                    <a:pt x="3940" y="1174"/>
                  </a:cubicBezTo>
                  <a:cubicBezTo>
                    <a:pt x="4022" y="1043"/>
                    <a:pt x="4121" y="887"/>
                    <a:pt x="4162" y="854"/>
                  </a:cubicBezTo>
                  <a:lnTo>
                    <a:pt x="4162" y="854"/>
                  </a:lnTo>
                  <a:cubicBezTo>
                    <a:pt x="4195" y="830"/>
                    <a:pt x="4309" y="764"/>
                    <a:pt x="4424" y="698"/>
                  </a:cubicBezTo>
                  <a:cubicBezTo>
                    <a:pt x="4531" y="633"/>
                    <a:pt x="4621" y="584"/>
                    <a:pt x="4638" y="567"/>
                  </a:cubicBezTo>
                  <a:cubicBezTo>
                    <a:pt x="4654" y="559"/>
                    <a:pt x="4671" y="526"/>
                    <a:pt x="4687" y="51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74"/>
            <p:cNvSpPr/>
            <p:nvPr/>
          </p:nvSpPr>
          <p:spPr>
            <a:xfrm>
              <a:off x="3995550" y="2118875"/>
              <a:ext cx="145300" cy="142625"/>
            </a:xfrm>
            <a:custGeom>
              <a:avLst/>
              <a:gdLst/>
              <a:ahLst/>
              <a:cxnLst/>
              <a:rect l="l" t="t" r="r" b="b"/>
              <a:pathLst>
                <a:path w="5812" h="5705" extrusionOk="0">
                  <a:moveTo>
                    <a:pt x="1216" y="2881"/>
                  </a:moveTo>
                  <a:cubicBezTo>
                    <a:pt x="1043" y="2897"/>
                    <a:pt x="978" y="2922"/>
                    <a:pt x="912" y="2947"/>
                  </a:cubicBezTo>
                  <a:cubicBezTo>
                    <a:pt x="854" y="2979"/>
                    <a:pt x="658" y="3152"/>
                    <a:pt x="707" y="3250"/>
                  </a:cubicBezTo>
                  <a:cubicBezTo>
                    <a:pt x="748" y="3349"/>
                    <a:pt x="731" y="3332"/>
                    <a:pt x="871" y="3414"/>
                  </a:cubicBezTo>
                  <a:cubicBezTo>
                    <a:pt x="1010" y="3505"/>
                    <a:pt x="1109" y="3529"/>
                    <a:pt x="1092" y="3611"/>
                  </a:cubicBezTo>
                  <a:cubicBezTo>
                    <a:pt x="1076" y="3693"/>
                    <a:pt x="994" y="3702"/>
                    <a:pt x="1019" y="3792"/>
                  </a:cubicBezTo>
                  <a:cubicBezTo>
                    <a:pt x="1035" y="3890"/>
                    <a:pt x="986" y="4005"/>
                    <a:pt x="1117" y="4030"/>
                  </a:cubicBezTo>
                  <a:cubicBezTo>
                    <a:pt x="1248" y="4055"/>
                    <a:pt x="1281" y="3989"/>
                    <a:pt x="1355" y="3948"/>
                  </a:cubicBezTo>
                  <a:cubicBezTo>
                    <a:pt x="1421" y="3907"/>
                    <a:pt x="1519" y="4055"/>
                    <a:pt x="1560" y="4120"/>
                  </a:cubicBezTo>
                  <a:cubicBezTo>
                    <a:pt x="1601" y="4186"/>
                    <a:pt x="1610" y="4350"/>
                    <a:pt x="1659" y="4366"/>
                  </a:cubicBezTo>
                  <a:cubicBezTo>
                    <a:pt x="1708" y="4383"/>
                    <a:pt x="1716" y="4178"/>
                    <a:pt x="1798" y="4137"/>
                  </a:cubicBezTo>
                  <a:cubicBezTo>
                    <a:pt x="1880" y="4096"/>
                    <a:pt x="1995" y="4219"/>
                    <a:pt x="2053" y="4284"/>
                  </a:cubicBezTo>
                  <a:cubicBezTo>
                    <a:pt x="2110" y="4350"/>
                    <a:pt x="2159" y="4473"/>
                    <a:pt x="2200" y="4407"/>
                  </a:cubicBezTo>
                  <a:cubicBezTo>
                    <a:pt x="2241" y="4342"/>
                    <a:pt x="2176" y="4202"/>
                    <a:pt x="2127" y="4087"/>
                  </a:cubicBezTo>
                  <a:cubicBezTo>
                    <a:pt x="2077" y="3972"/>
                    <a:pt x="2020" y="3800"/>
                    <a:pt x="1930" y="3710"/>
                  </a:cubicBezTo>
                  <a:cubicBezTo>
                    <a:pt x="1839" y="3628"/>
                    <a:pt x="1806" y="3496"/>
                    <a:pt x="1856" y="3513"/>
                  </a:cubicBezTo>
                  <a:cubicBezTo>
                    <a:pt x="1905" y="3521"/>
                    <a:pt x="2061" y="3652"/>
                    <a:pt x="2127" y="3669"/>
                  </a:cubicBezTo>
                  <a:cubicBezTo>
                    <a:pt x="2192" y="3693"/>
                    <a:pt x="2258" y="3693"/>
                    <a:pt x="2323" y="3652"/>
                  </a:cubicBezTo>
                  <a:cubicBezTo>
                    <a:pt x="2381" y="3611"/>
                    <a:pt x="2422" y="3521"/>
                    <a:pt x="2389" y="3472"/>
                  </a:cubicBezTo>
                  <a:cubicBezTo>
                    <a:pt x="2356" y="3414"/>
                    <a:pt x="2282" y="3562"/>
                    <a:pt x="2209" y="3431"/>
                  </a:cubicBezTo>
                  <a:cubicBezTo>
                    <a:pt x="2135" y="3308"/>
                    <a:pt x="2192" y="3258"/>
                    <a:pt x="2069" y="3209"/>
                  </a:cubicBezTo>
                  <a:cubicBezTo>
                    <a:pt x="1954" y="3152"/>
                    <a:pt x="1733" y="3012"/>
                    <a:pt x="1634" y="2971"/>
                  </a:cubicBezTo>
                  <a:cubicBezTo>
                    <a:pt x="1536" y="2930"/>
                    <a:pt x="1380" y="2873"/>
                    <a:pt x="1216" y="2881"/>
                  </a:cubicBezTo>
                  <a:close/>
                  <a:moveTo>
                    <a:pt x="2291" y="2257"/>
                  </a:moveTo>
                  <a:cubicBezTo>
                    <a:pt x="2209" y="2290"/>
                    <a:pt x="2069" y="2306"/>
                    <a:pt x="2102" y="2348"/>
                  </a:cubicBezTo>
                  <a:cubicBezTo>
                    <a:pt x="2135" y="2389"/>
                    <a:pt x="2233" y="2397"/>
                    <a:pt x="2291" y="2454"/>
                  </a:cubicBezTo>
                  <a:cubicBezTo>
                    <a:pt x="2348" y="2503"/>
                    <a:pt x="2414" y="2627"/>
                    <a:pt x="2438" y="2643"/>
                  </a:cubicBezTo>
                  <a:cubicBezTo>
                    <a:pt x="2455" y="2659"/>
                    <a:pt x="2496" y="2700"/>
                    <a:pt x="2619" y="2709"/>
                  </a:cubicBezTo>
                  <a:cubicBezTo>
                    <a:pt x="2742" y="2717"/>
                    <a:pt x="2799" y="2668"/>
                    <a:pt x="2841" y="2725"/>
                  </a:cubicBezTo>
                  <a:cubicBezTo>
                    <a:pt x="2882" y="2782"/>
                    <a:pt x="2906" y="2906"/>
                    <a:pt x="2947" y="2873"/>
                  </a:cubicBezTo>
                  <a:cubicBezTo>
                    <a:pt x="2988" y="2840"/>
                    <a:pt x="2980" y="2651"/>
                    <a:pt x="2914" y="2586"/>
                  </a:cubicBezTo>
                  <a:cubicBezTo>
                    <a:pt x="2849" y="2520"/>
                    <a:pt x="2799" y="2536"/>
                    <a:pt x="2668" y="2487"/>
                  </a:cubicBezTo>
                  <a:cubicBezTo>
                    <a:pt x="2537" y="2438"/>
                    <a:pt x="2479" y="2421"/>
                    <a:pt x="2447" y="2364"/>
                  </a:cubicBezTo>
                  <a:cubicBezTo>
                    <a:pt x="2414" y="2306"/>
                    <a:pt x="2397" y="2241"/>
                    <a:pt x="2291" y="2257"/>
                  </a:cubicBezTo>
                  <a:close/>
                  <a:moveTo>
                    <a:pt x="2980" y="3029"/>
                  </a:moveTo>
                  <a:cubicBezTo>
                    <a:pt x="3013" y="3103"/>
                    <a:pt x="3079" y="3226"/>
                    <a:pt x="3144" y="3176"/>
                  </a:cubicBezTo>
                  <a:cubicBezTo>
                    <a:pt x="3210" y="3127"/>
                    <a:pt x="3234" y="3094"/>
                    <a:pt x="3226" y="3045"/>
                  </a:cubicBezTo>
                  <a:cubicBezTo>
                    <a:pt x="3210" y="2988"/>
                    <a:pt x="3054" y="2938"/>
                    <a:pt x="2980" y="3029"/>
                  </a:cubicBezTo>
                  <a:close/>
                  <a:moveTo>
                    <a:pt x="4236" y="2052"/>
                  </a:moveTo>
                  <a:cubicBezTo>
                    <a:pt x="4310" y="2019"/>
                    <a:pt x="4375" y="2011"/>
                    <a:pt x="4424" y="2003"/>
                  </a:cubicBezTo>
                  <a:cubicBezTo>
                    <a:pt x="4474" y="1995"/>
                    <a:pt x="4564" y="2027"/>
                    <a:pt x="4572" y="2077"/>
                  </a:cubicBezTo>
                  <a:cubicBezTo>
                    <a:pt x="4580" y="2126"/>
                    <a:pt x="4482" y="2110"/>
                    <a:pt x="4531" y="2192"/>
                  </a:cubicBezTo>
                  <a:cubicBezTo>
                    <a:pt x="4580" y="2282"/>
                    <a:pt x="4695" y="2315"/>
                    <a:pt x="4580" y="2323"/>
                  </a:cubicBezTo>
                  <a:cubicBezTo>
                    <a:pt x="4465" y="2331"/>
                    <a:pt x="4351" y="2306"/>
                    <a:pt x="4359" y="2249"/>
                  </a:cubicBezTo>
                  <a:cubicBezTo>
                    <a:pt x="4375" y="2183"/>
                    <a:pt x="4449" y="2126"/>
                    <a:pt x="4375" y="2118"/>
                  </a:cubicBezTo>
                  <a:cubicBezTo>
                    <a:pt x="4301" y="2110"/>
                    <a:pt x="4154" y="2077"/>
                    <a:pt x="4236" y="2052"/>
                  </a:cubicBezTo>
                  <a:close/>
                  <a:moveTo>
                    <a:pt x="3563" y="1420"/>
                  </a:moveTo>
                  <a:cubicBezTo>
                    <a:pt x="3645" y="1420"/>
                    <a:pt x="3637" y="1461"/>
                    <a:pt x="3710" y="1445"/>
                  </a:cubicBezTo>
                  <a:cubicBezTo>
                    <a:pt x="3776" y="1420"/>
                    <a:pt x="3842" y="1313"/>
                    <a:pt x="3850" y="1396"/>
                  </a:cubicBezTo>
                  <a:cubicBezTo>
                    <a:pt x="3858" y="1478"/>
                    <a:pt x="3842" y="1675"/>
                    <a:pt x="3784" y="1625"/>
                  </a:cubicBezTo>
                  <a:cubicBezTo>
                    <a:pt x="3727" y="1584"/>
                    <a:pt x="3751" y="1510"/>
                    <a:pt x="3678" y="1535"/>
                  </a:cubicBezTo>
                  <a:cubicBezTo>
                    <a:pt x="3612" y="1568"/>
                    <a:pt x="3546" y="1634"/>
                    <a:pt x="3538" y="1568"/>
                  </a:cubicBezTo>
                  <a:cubicBezTo>
                    <a:pt x="3522" y="1502"/>
                    <a:pt x="3489" y="1420"/>
                    <a:pt x="3563" y="1420"/>
                  </a:cubicBezTo>
                  <a:close/>
                  <a:moveTo>
                    <a:pt x="3161" y="895"/>
                  </a:moveTo>
                  <a:cubicBezTo>
                    <a:pt x="3210" y="961"/>
                    <a:pt x="3243" y="985"/>
                    <a:pt x="3284" y="961"/>
                  </a:cubicBezTo>
                  <a:cubicBezTo>
                    <a:pt x="3325" y="936"/>
                    <a:pt x="3358" y="952"/>
                    <a:pt x="3325" y="887"/>
                  </a:cubicBezTo>
                  <a:cubicBezTo>
                    <a:pt x="3300" y="821"/>
                    <a:pt x="3234" y="780"/>
                    <a:pt x="3226" y="788"/>
                  </a:cubicBezTo>
                  <a:cubicBezTo>
                    <a:pt x="3210" y="788"/>
                    <a:pt x="3144" y="854"/>
                    <a:pt x="3161" y="895"/>
                  </a:cubicBezTo>
                  <a:close/>
                  <a:moveTo>
                    <a:pt x="4096" y="2643"/>
                  </a:moveTo>
                  <a:cubicBezTo>
                    <a:pt x="4080" y="2725"/>
                    <a:pt x="4047" y="2807"/>
                    <a:pt x="4080" y="2856"/>
                  </a:cubicBezTo>
                  <a:cubicBezTo>
                    <a:pt x="4113" y="2914"/>
                    <a:pt x="4137" y="3029"/>
                    <a:pt x="4178" y="2963"/>
                  </a:cubicBezTo>
                  <a:cubicBezTo>
                    <a:pt x="4227" y="2889"/>
                    <a:pt x="4260" y="2832"/>
                    <a:pt x="4277" y="2750"/>
                  </a:cubicBezTo>
                  <a:cubicBezTo>
                    <a:pt x="4285" y="2676"/>
                    <a:pt x="4285" y="2553"/>
                    <a:pt x="4096" y="2643"/>
                  </a:cubicBezTo>
                  <a:close/>
                  <a:moveTo>
                    <a:pt x="3661" y="5286"/>
                  </a:moveTo>
                  <a:cubicBezTo>
                    <a:pt x="3891" y="5343"/>
                    <a:pt x="3924" y="5359"/>
                    <a:pt x="4006" y="5343"/>
                  </a:cubicBezTo>
                  <a:cubicBezTo>
                    <a:pt x="4088" y="5335"/>
                    <a:pt x="3989" y="5515"/>
                    <a:pt x="4113" y="5466"/>
                  </a:cubicBezTo>
                  <a:cubicBezTo>
                    <a:pt x="4227" y="5417"/>
                    <a:pt x="4474" y="5318"/>
                    <a:pt x="4490" y="5335"/>
                  </a:cubicBezTo>
                  <a:cubicBezTo>
                    <a:pt x="4506" y="5343"/>
                    <a:pt x="4630" y="5597"/>
                    <a:pt x="4416" y="5597"/>
                  </a:cubicBezTo>
                  <a:cubicBezTo>
                    <a:pt x="4211" y="5597"/>
                    <a:pt x="4260" y="5556"/>
                    <a:pt x="4030" y="5597"/>
                  </a:cubicBezTo>
                  <a:cubicBezTo>
                    <a:pt x="3792" y="5638"/>
                    <a:pt x="3399" y="5704"/>
                    <a:pt x="3366" y="5655"/>
                  </a:cubicBezTo>
                  <a:cubicBezTo>
                    <a:pt x="3333" y="5597"/>
                    <a:pt x="3481" y="5499"/>
                    <a:pt x="3308" y="5491"/>
                  </a:cubicBezTo>
                  <a:cubicBezTo>
                    <a:pt x="3136" y="5482"/>
                    <a:pt x="3021" y="5491"/>
                    <a:pt x="2898" y="5425"/>
                  </a:cubicBezTo>
                  <a:cubicBezTo>
                    <a:pt x="2783" y="5368"/>
                    <a:pt x="2455" y="5458"/>
                    <a:pt x="2455" y="5351"/>
                  </a:cubicBezTo>
                  <a:cubicBezTo>
                    <a:pt x="2455" y="5236"/>
                    <a:pt x="2479" y="5138"/>
                    <a:pt x="2570" y="5064"/>
                  </a:cubicBezTo>
                  <a:cubicBezTo>
                    <a:pt x="2652" y="4982"/>
                    <a:pt x="2611" y="5171"/>
                    <a:pt x="2709" y="5146"/>
                  </a:cubicBezTo>
                  <a:cubicBezTo>
                    <a:pt x="2808" y="5121"/>
                    <a:pt x="2890" y="5023"/>
                    <a:pt x="2890" y="5113"/>
                  </a:cubicBezTo>
                  <a:cubicBezTo>
                    <a:pt x="2890" y="5212"/>
                    <a:pt x="2898" y="5195"/>
                    <a:pt x="2988" y="5236"/>
                  </a:cubicBezTo>
                  <a:cubicBezTo>
                    <a:pt x="3070" y="5286"/>
                    <a:pt x="3046" y="5318"/>
                    <a:pt x="3193" y="5310"/>
                  </a:cubicBezTo>
                  <a:cubicBezTo>
                    <a:pt x="3333" y="5294"/>
                    <a:pt x="3472" y="5261"/>
                    <a:pt x="3497" y="5253"/>
                  </a:cubicBezTo>
                  <a:cubicBezTo>
                    <a:pt x="3530" y="5253"/>
                    <a:pt x="3596" y="5261"/>
                    <a:pt x="3661" y="5286"/>
                  </a:cubicBezTo>
                  <a:close/>
                  <a:moveTo>
                    <a:pt x="5639" y="4514"/>
                  </a:moveTo>
                  <a:cubicBezTo>
                    <a:pt x="5516" y="4580"/>
                    <a:pt x="5483" y="4547"/>
                    <a:pt x="5450" y="4629"/>
                  </a:cubicBezTo>
                  <a:cubicBezTo>
                    <a:pt x="5426" y="4719"/>
                    <a:pt x="5352" y="4793"/>
                    <a:pt x="5426" y="4834"/>
                  </a:cubicBezTo>
                  <a:cubicBezTo>
                    <a:pt x="5499" y="4875"/>
                    <a:pt x="5623" y="4810"/>
                    <a:pt x="5680" y="4752"/>
                  </a:cubicBezTo>
                  <a:cubicBezTo>
                    <a:pt x="5737" y="4695"/>
                    <a:pt x="5803" y="4678"/>
                    <a:pt x="5811" y="4580"/>
                  </a:cubicBezTo>
                  <a:cubicBezTo>
                    <a:pt x="5811" y="4481"/>
                    <a:pt x="5737" y="4489"/>
                    <a:pt x="5639" y="4514"/>
                  </a:cubicBezTo>
                  <a:close/>
                  <a:moveTo>
                    <a:pt x="5015" y="5039"/>
                  </a:moveTo>
                  <a:cubicBezTo>
                    <a:pt x="4966" y="5121"/>
                    <a:pt x="4884" y="5162"/>
                    <a:pt x="4999" y="5228"/>
                  </a:cubicBezTo>
                  <a:cubicBezTo>
                    <a:pt x="5114" y="5294"/>
                    <a:pt x="5155" y="5286"/>
                    <a:pt x="5155" y="5220"/>
                  </a:cubicBezTo>
                  <a:cubicBezTo>
                    <a:pt x="5155" y="5146"/>
                    <a:pt x="5081" y="5187"/>
                    <a:pt x="5089" y="5089"/>
                  </a:cubicBezTo>
                  <a:cubicBezTo>
                    <a:pt x="5097" y="4982"/>
                    <a:pt x="5122" y="4957"/>
                    <a:pt x="5015" y="5039"/>
                  </a:cubicBezTo>
                  <a:close/>
                  <a:moveTo>
                    <a:pt x="3358" y="3267"/>
                  </a:moveTo>
                  <a:cubicBezTo>
                    <a:pt x="3415" y="3349"/>
                    <a:pt x="3481" y="3414"/>
                    <a:pt x="3538" y="3455"/>
                  </a:cubicBezTo>
                  <a:cubicBezTo>
                    <a:pt x="3596" y="3505"/>
                    <a:pt x="3596" y="3579"/>
                    <a:pt x="3653" y="3521"/>
                  </a:cubicBezTo>
                  <a:cubicBezTo>
                    <a:pt x="3719" y="3464"/>
                    <a:pt x="3669" y="3398"/>
                    <a:pt x="3628" y="3390"/>
                  </a:cubicBezTo>
                  <a:cubicBezTo>
                    <a:pt x="3587" y="3373"/>
                    <a:pt x="3522" y="3390"/>
                    <a:pt x="3513" y="3349"/>
                  </a:cubicBezTo>
                  <a:cubicBezTo>
                    <a:pt x="3505" y="3308"/>
                    <a:pt x="3538" y="3258"/>
                    <a:pt x="3497" y="3234"/>
                  </a:cubicBezTo>
                  <a:cubicBezTo>
                    <a:pt x="3448" y="3209"/>
                    <a:pt x="3341" y="3185"/>
                    <a:pt x="3341" y="3201"/>
                  </a:cubicBezTo>
                  <a:cubicBezTo>
                    <a:pt x="3341" y="3217"/>
                    <a:pt x="3349" y="3242"/>
                    <a:pt x="3358" y="3267"/>
                  </a:cubicBezTo>
                  <a:close/>
                  <a:moveTo>
                    <a:pt x="3850" y="3825"/>
                  </a:moveTo>
                  <a:cubicBezTo>
                    <a:pt x="3907" y="3792"/>
                    <a:pt x="3957" y="3775"/>
                    <a:pt x="3957" y="3841"/>
                  </a:cubicBezTo>
                  <a:cubicBezTo>
                    <a:pt x="3948" y="3907"/>
                    <a:pt x="3858" y="4013"/>
                    <a:pt x="3850" y="4022"/>
                  </a:cubicBezTo>
                  <a:cubicBezTo>
                    <a:pt x="3834" y="4030"/>
                    <a:pt x="3768" y="3948"/>
                    <a:pt x="3776" y="3907"/>
                  </a:cubicBezTo>
                  <a:cubicBezTo>
                    <a:pt x="3784" y="3874"/>
                    <a:pt x="3817" y="3849"/>
                    <a:pt x="3850" y="3825"/>
                  </a:cubicBezTo>
                  <a:close/>
                  <a:moveTo>
                    <a:pt x="296" y="2774"/>
                  </a:moveTo>
                  <a:cubicBezTo>
                    <a:pt x="231" y="2856"/>
                    <a:pt x="132" y="2873"/>
                    <a:pt x="149" y="2922"/>
                  </a:cubicBezTo>
                  <a:cubicBezTo>
                    <a:pt x="165" y="2979"/>
                    <a:pt x="214" y="3012"/>
                    <a:pt x="280" y="3004"/>
                  </a:cubicBezTo>
                  <a:cubicBezTo>
                    <a:pt x="346" y="2996"/>
                    <a:pt x="362" y="3078"/>
                    <a:pt x="428" y="3045"/>
                  </a:cubicBezTo>
                  <a:cubicBezTo>
                    <a:pt x="493" y="3020"/>
                    <a:pt x="428" y="3004"/>
                    <a:pt x="411" y="2906"/>
                  </a:cubicBezTo>
                  <a:cubicBezTo>
                    <a:pt x="395" y="2807"/>
                    <a:pt x="387" y="2733"/>
                    <a:pt x="296" y="2774"/>
                  </a:cubicBezTo>
                  <a:close/>
                  <a:moveTo>
                    <a:pt x="420" y="3267"/>
                  </a:moveTo>
                  <a:cubicBezTo>
                    <a:pt x="428" y="3349"/>
                    <a:pt x="362" y="3406"/>
                    <a:pt x="461" y="3414"/>
                  </a:cubicBezTo>
                  <a:cubicBezTo>
                    <a:pt x="551" y="3423"/>
                    <a:pt x="584" y="3455"/>
                    <a:pt x="584" y="3373"/>
                  </a:cubicBezTo>
                  <a:cubicBezTo>
                    <a:pt x="575" y="3283"/>
                    <a:pt x="452" y="3185"/>
                    <a:pt x="420" y="3267"/>
                  </a:cubicBezTo>
                  <a:close/>
                  <a:moveTo>
                    <a:pt x="3136" y="4145"/>
                  </a:moveTo>
                  <a:cubicBezTo>
                    <a:pt x="3046" y="4178"/>
                    <a:pt x="2906" y="4219"/>
                    <a:pt x="2964" y="4235"/>
                  </a:cubicBezTo>
                  <a:cubicBezTo>
                    <a:pt x="3013" y="4251"/>
                    <a:pt x="3079" y="4293"/>
                    <a:pt x="3136" y="4276"/>
                  </a:cubicBezTo>
                  <a:cubicBezTo>
                    <a:pt x="3193" y="4268"/>
                    <a:pt x="3193" y="4137"/>
                    <a:pt x="3136" y="4145"/>
                  </a:cubicBezTo>
                  <a:close/>
                  <a:moveTo>
                    <a:pt x="1995" y="4539"/>
                  </a:moveTo>
                  <a:cubicBezTo>
                    <a:pt x="1971" y="4596"/>
                    <a:pt x="1921" y="4678"/>
                    <a:pt x="1930" y="4711"/>
                  </a:cubicBezTo>
                  <a:cubicBezTo>
                    <a:pt x="1938" y="4736"/>
                    <a:pt x="2053" y="4859"/>
                    <a:pt x="2069" y="4793"/>
                  </a:cubicBezTo>
                  <a:cubicBezTo>
                    <a:pt x="2086" y="4736"/>
                    <a:pt x="2044" y="4440"/>
                    <a:pt x="1995" y="4539"/>
                  </a:cubicBezTo>
                  <a:close/>
                  <a:moveTo>
                    <a:pt x="4909" y="4202"/>
                  </a:moveTo>
                  <a:cubicBezTo>
                    <a:pt x="4859" y="4284"/>
                    <a:pt x="4794" y="4407"/>
                    <a:pt x="4843" y="4391"/>
                  </a:cubicBezTo>
                  <a:cubicBezTo>
                    <a:pt x="4900" y="4383"/>
                    <a:pt x="5056" y="4301"/>
                    <a:pt x="5056" y="4243"/>
                  </a:cubicBezTo>
                  <a:cubicBezTo>
                    <a:pt x="5056" y="4194"/>
                    <a:pt x="4974" y="4153"/>
                    <a:pt x="4909" y="4202"/>
                  </a:cubicBezTo>
                  <a:close/>
                  <a:moveTo>
                    <a:pt x="4531" y="3226"/>
                  </a:moveTo>
                  <a:cubicBezTo>
                    <a:pt x="4621" y="3341"/>
                    <a:pt x="4621" y="3390"/>
                    <a:pt x="4703" y="3349"/>
                  </a:cubicBezTo>
                  <a:cubicBezTo>
                    <a:pt x="4794" y="3308"/>
                    <a:pt x="4884" y="3300"/>
                    <a:pt x="4851" y="3250"/>
                  </a:cubicBezTo>
                  <a:cubicBezTo>
                    <a:pt x="4810" y="3201"/>
                    <a:pt x="4548" y="3135"/>
                    <a:pt x="4531" y="3226"/>
                  </a:cubicBezTo>
                  <a:close/>
                  <a:moveTo>
                    <a:pt x="1" y="1781"/>
                  </a:moveTo>
                  <a:cubicBezTo>
                    <a:pt x="1" y="1798"/>
                    <a:pt x="9" y="1822"/>
                    <a:pt x="9" y="1839"/>
                  </a:cubicBezTo>
                  <a:cubicBezTo>
                    <a:pt x="17" y="1921"/>
                    <a:pt x="239" y="2110"/>
                    <a:pt x="296" y="2208"/>
                  </a:cubicBezTo>
                  <a:cubicBezTo>
                    <a:pt x="346" y="2315"/>
                    <a:pt x="436" y="2249"/>
                    <a:pt x="461" y="2208"/>
                  </a:cubicBezTo>
                  <a:cubicBezTo>
                    <a:pt x="477" y="2167"/>
                    <a:pt x="543" y="2167"/>
                    <a:pt x="625" y="2183"/>
                  </a:cubicBezTo>
                  <a:cubicBezTo>
                    <a:pt x="699" y="2192"/>
                    <a:pt x="707" y="2224"/>
                    <a:pt x="715" y="2298"/>
                  </a:cubicBezTo>
                  <a:cubicBezTo>
                    <a:pt x="715" y="2380"/>
                    <a:pt x="658" y="2421"/>
                    <a:pt x="608" y="2397"/>
                  </a:cubicBezTo>
                  <a:cubicBezTo>
                    <a:pt x="551" y="2372"/>
                    <a:pt x="485" y="2364"/>
                    <a:pt x="452" y="2389"/>
                  </a:cubicBezTo>
                  <a:cubicBezTo>
                    <a:pt x="411" y="2421"/>
                    <a:pt x="559" y="2512"/>
                    <a:pt x="616" y="2561"/>
                  </a:cubicBezTo>
                  <a:cubicBezTo>
                    <a:pt x="674" y="2618"/>
                    <a:pt x="690" y="2725"/>
                    <a:pt x="740" y="2725"/>
                  </a:cubicBezTo>
                  <a:cubicBezTo>
                    <a:pt x="781" y="2725"/>
                    <a:pt x="887" y="2700"/>
                    <a:pt x="945" y="2750"/>
                  </a:cubicBezTo>
                  <a:cubicBezTo>
                    <a:pt x="1002" y="2791"/>
                    <a:pt x="1150" y="2782"/>
                    <a:pt x="1248" y="2782"/>
                  </a:cubicBezTo>
                  <a:cubicBezTo>
                    <a:pt x="1347" y="2774"/>
                    <a:pt x="1527" y="2799"/>
                    <a:pt x="1601" y="2807"/>
                  </a:cubicBezTo>
                  <a:cubicBezTo>
                    <a:pt x="1675" y="2815"/>
                    <a:pt x="1880" y="2832"/>
                    <a:pt x="1971" y="2848"/>
                  </a:cubicBezTo>
                  <a:cubicBezTo>
                    <a:pt x="2061" y="2873"/>
                    <a:pt x="2184" y="2955"/>
                    <a:pt x="2192" y="2996"/>
                  </a:cubicBezTo>
                  <a:cubicBezTo>
                    <a:pt x="2200" y="3045"/>
                    <a:pt x="2143" y="3119"/>
                    <a:pt x="2184" y="3103"/>
                  </a:cubicBezTo>
                  <a:cubicBezTo>
                    <a:pt x="2225" y="3086"/>
                    <a:pt x="2348" y="3070"/>
                    <a:pt x="2438" y="3070"/>
                  </a:cubicBezTo>
                  <a:cubicBezTo>
                    <a:pt x="2529" y="3070"/>
                    <a:pt x="2619" y="3258"/>
                    <a:pt x="2717" y="3357"/>
                  </a:cubicBezTo>
                  <a:cubicBezTo>
                    <a:pt x="2816" y="3464"/>
                    <a:pt x="2767" y="3332"/>
                    <a:pt x="2767" y="3217"/>
                  </a:cubicBezTo>
                  <a:cubicBezTo>
                    <a:pt x="2767" y="3094"/>
                    <a:pt x="2783" y="2988"/>
                    <a:pt x="2709" y="2922"/>
                  </a:cubicBezTo>
                  <a:cubicBezTo>
                    <a:pt x="2635" y="2856"/>
                    <a:pt x="2578" y="2906"/>
                    <a:pt x="2471" y="2840"/>
                  </a:cubicBezTo>
                  <a:cubicBezTo>
                    <a:pt x="2373" y="2774"/>
                    <a:pt x="2463" y="2774"/>
                    <a:pt x="2406" y="2741"/>
                  </a:cubicBezTo>
                  <a:cubicBezTo>
                    <a:pt x="2348" y="2700"/>
                    <a:pt x="2282" y="2700"/>
                    <a:pt x="2217" y="2668"/>
                  </a:cubicBezTo>
                  <a:cubicBezTo>
                    <a:pt x="2151" y="2635"/>
                    <a:pt x="2151" y="2577"/>
                    <a:pt x="2094" y="2512"/>
                  </a:cubicBezTo>
                  <a:cubicBezTo>
                    <a:pt x="2044" y="2454"/>
                    <a:pt x="1946" y="2471"/>
                    <a:pt x="1856" y="2462"/>
                  </a:cubicBezTo>
                  <a:cubicBezTo>
                    <a:pt x="1774" y="2454"/>
                    <a:pt x="1724" y="2421"/>
                    <a:pt x="1716" y="2364"/>
                  </a:cubicBezTo>
                  <a:cubicBezTo>
                    <a:pt x="1708" y="2306"/>
                    <a:pt x="1864" y="2306"/>
                    <a:pt x="1938" y="2290"/>
                  </a:cubicBezTo>
                  <a:cubicBezTo>
                    <a:pt x="2020" y="2274"/>
                    <a:pt x="2012" y="2249"/>
                    <a:pt x="1995" y="2208"/>
                  </a:cubicBezTo>
                  <a:cubicBezTo>
                    <a:pt x="1979" y="2175"/>
                    <a:pt x="1938" y="1986"/>
                    <a:pt x="1938" y="1962"/>
                  </a:cubicBezTo>
                  <a:cubicBezTo>
                    <a:pt x="1946" y="1937"/>
                    <a:pt x="2069" y="1962"/>
                    <a:pt x="2135" y="2027"/>
                  </a:cubicBezTo>
                  <a:cubicBezTo>
                    <a:pt x="2200" y="2085"/>
                    <a:pt x="2135" y="2068"/>
                    <a:pt x="2135" y="2159"/>
                  </a:cubicBezTo>
                  <a:cubicBezTo>
                    <a:pt x="2135" y="2249"/>
                    <a:pt x="2274" y="2142"/>
                    <a:pt x="2315" y="2101"/>
                  </a:cubicBezTo>
                  <a:cubicBezTo>
                    <a:pt x="2348" y="2060"/>
                    <a:pt x="2176" y="1921"/>
                    <a:pt x="2086" y="1839"/>
                  </a:cubicBezTo>
                  <a:cubicBezTo>
                    <a:pt x="1995" y="1757"/>
                    <a:pt x="1971" y="1699"/>
                    <a:pt x="1946" y="1576"/>
                  </a:cubicBezTo>
                  <a:cubicBezTo>
                    <a:pt x="1913" y="1445"/>
                    <a:pt x="1831" y="1453"/>
                    <a:pt x="1774" y="1305"/>
                  </a:cubicBezTo>
                  <a:cubicBezTo>
                    <a:pt x="1724" y="1166"/>
                    <a:pt x="1774" y="1084"/>
                    <a:pt x="1806" y="1010"/>
                  </a:cubicBezTo>
                  <a:cubicBezTo>
                    <a:pt x="1848" y="936"/>
                    <a:pt x="1946" y="862"/>
                    <a:pt x="1995" y="837"/>
                  </a:cubicBezTo>
                  <a:cubicBezTo>
                    <a:pt x="2044" y="805"/>
                    <a:pt x="2028" y="920"/>
                    <a:pt x="1987" y="1002"/>
                  </a:cubicBezTo>
                  <a:cubicBezTo>
                    <a:pt x="1946" y="1084"/>
                    <a:pt x="2003" y="1067"/>
                    <a:pt x="2077" y="1133"/>
                  </a:cubicBezTo>
                  <a:cubicBezTo>
                    <a:pt x="2143" y="1199"/>
                    <a:pt x="2200" y="1215"/>
                    <a:pt x="2225" y="1289"/>
                  </a:cubicBezTo>
                  <a:cubicBezTo>
                    <a:pt x="2250" y="1363"/>
                    <a:pt x="2225" y="1420"/>
                    <a:pt x="2225" y="1469"/>
                  </a:cubicBezTo>
                  <a:cubicBezTo>
                    <a:pt x="2225" y="1519"/>
                    <a:pt x="2373" y="1519"/>
                    <a:pt x="2447" y="1519"/>
                  </a:cubicBezTo>
                  <a:cubicBezTo>
                    <a:pt x="2529" y="1527"/>
                    <a:pt x="2553" y="1510"/>
                    <a:pt x="2529" y="1478"/>
                  </a:cubicBezTo>
                  <a:cubicBezTo>
                    <a:pt x="2496" y="1453"/>
                    <a:pt x="2348" y="1330"/>
                    <a:pt x="2340" y="1289"/>
                  </a:cubicBezTo>
                  <a:cubicBezTo>
                    <a:pt x="2323" y="1256"/>
                    <a:pt x="2406" y="1272"/>
                    <a:pt x="2471" y="1281"/>
                  </a:cubicBezTo>
                  <a:cubicBezTo>
                    <a:pt x="2545" y="1289"/>
                    <a:pt x="2652" y="1404"/>
                    <a:pt x="2717" y="1461"/>
                  </a:cubicBezTo>
                  <a:cubicBezTo>
                    <a:pt x="2775" y="1519"/>
                    <a:pt x="2808" y="1461"/>
                    <a:pt x="2841" y="1428"/>
                  </a:cubicBezTo>
                  <a:cubicBezTo>
                    <a:pt x="2873" y="1387"/>
                    <a:pt x="2726" y="1363"/>
                    <a:pt x="2644" y="1313"/>
                  </a:cubicBezTo>
                  <a:cubicBezTo>
                    <a:pt x="2570" y="1256"/>
                    <a:pt x="2553" y="1190"/>
                    <a:pt x="2627" y="1149"/>
                  </a:cubicBezTo>
                  <a:cubicBezTo>
                    <a:pt x="2693" y="1117"/>
                    <a:pt x="2734" y="1190"/>
                    <a:pt x="2799" y="1231"/>
                  </a:cubicBezTo>
                  <a:cubicBezTo>
                    <a:pt x="2857" y="1264"/>
                    <a:pt x="2972" y="1281"/>
                    <a:pt x="3029" y="1264"/>
                  </a:cubicBezTo>
                  <a:cubicBezTo>
                    <a:pt x="3087" y="1248"/>
                    <a:pt x="2849" y="1125"/>
                    <a:pt x="2734" y="1059"/>
                  </a:cubicBezTo>
                  <a:cubicBezTo>
                    <a:pt x="2619" y="985"/>
                    <a:pt x="2644" y="936"/>
                    <a:pt x="2603" y="895"/>
                  </a:cubicBezTo>
                  <a:cubicBezTo>
                    <a:pt x="2570" y="854"/>
                    <a:pt x="2578" y="764"/>
                    <a:pt x="2676" y="772"/>
                  </a:cubicBezTo>
                  <a:cubicBezTo>
                    <a:pt x="2775" y="772"/>
                    <a:pt x="2791" y="739"/>
                    <a:pt x="2980" y="673"/>
                  </a:cubicBezTo>
                  <a:cubicBezTo>
                    <a:pt x="3169" y="608"/>
                    <a:pt x="3120" y="583"/>
                    <a:pt x="3325" y="682"/>
                  </a:cubicBezTo>
                  <a:cubicBezTo>
                    <a:pt x="3522" y="788"/>
                    <a:pt x="3407" y="583"/>
                    <a:pt x="3505" y="534"/>
                  </a:cubicBezTo>
                  <a:cubicBezTo>
                    <a:pt x="3596" y="485"/>
                    <a:pt x="3768" y="575"/>
                    <a:pt x="3981" y="665"/>
                  </a:cubicBezTo>
                  <a:cubicBezTo>
                    <a:pt x="4154" y="731"/>
                    <a:pt x="4195" y="772"/>
                    <a:pt x="4244" y="821"/>
                  </a:cubicBezTo>
                  <a:lnTo>
                    <a:pt x="4301" y="764"/>
                  </a:lnTo>
                  <a:cubicBezTo>
                    <a:pt x="4342" y="723"/>
                    <a:pt x="4392" y="673"/>
                    <a:pt x="4408" y="657"/>
                  </a:cubicBezTo>
                  <a:cubicBezTo>
                    <a:pt x="4416" y="649"/>
                    <a:pt x="4424" y="641"/>
                    <a:pt x="4424" y="632"/>
                  </a:cubicBezTo>
                  <a:lnTo>
                    <a:pt x="4424" y="641"/>
                  </a:lnTo>
                  <a:cubicBezTo>
                    <a:pt x="4449" y="616"/>
                    <a:pt x="4465" y="600"/>
                    <a:pt x="4465" y="575"/>
                  </a:cubicBezTo>
                  <a:cubicBezTo>
                    <a:pt x="4465" y="567"/>
                    <a:pt x="4465" y="550"/>
                    <a:pt x="4457" y="534"/>
                  </a:cubicBezTo>
                  <a:cubicBezTo>
                    <a:pt x="4433" y="493"/>
                    <a:pt x="4408" y="444"/>
                    <a:pt x="4482" y="370"/>
                  </a:cubicBezTo>
                  <a:cubicBezTo>
                    <a:pt x="4515" y="329"/>
                    <a:pt x="4548" y="312"/>
                    <a:pt x="4580" y="288"/>
                  </a:cubicBezTo>
                  <a:cubicBezTo>
                    <a:pt x="4613" y="263"/>
                    <a:pt x="4646" y="247"/>
                    <a:pt x="4654" y="206"/>
                  </a:cubicBezTo>
                  <a:cubicBezTo>
                    <a:pt x="4662" y="148"/>
                    <a:pt x="4589" y="41"/>
                    <a:pt x="4556" y="0"/>
                  </a:cubicBezTo>
                  <a:cubicBezTo>
                    <a:pt x="4539" y="0"/>
                    <a:pt x="4531" y="0"/>
                    <a:pt x="4515" y="0"/>
                  </a:cubicBezTo>
                  <a:cubicBezTo>
                    <a:pt x="4490" y="0"/>
                    <a:pt x="4465" y="0"/>
                    <a:pt x="4449" y="0"/>
                  </a:cubicBezTo>
                  <a:cubicBezTo>
                    <a:pt x="4433" y="0"/>
                    <a:pt x="4408" y="0"/>
                    <a:pt x="4392" y="0"/>
                  </a:cubicBezTo>
                  <a:lnTo>
                    <a:pt x="4392" y="0"/>
                  </a:lnTo>
                  <a:cubicBezTo>
                    <a:pt x="4359" y="9"/>
                    <a:pt x="4334" y="0"/>
                    <a:pt x="4310" y="0"/>
                  </a:cubicBezTo>
                  <a:cubicBezTo>
                    <a:pt x="4293" y="0"/>
                    <a:pt x="4285" y="0"/>
                    <a:pt x="4285" y="0"/>
                  </a:cubicBezTo>
                  <a:cubicBezTo>
                    <a:pt x="4277" y="9"/>
                    <a:pt x="4293" y="9"/>
                    <a:pt x="4293" y="25"/>
                  </a:cubicBezTo>
                  <a:lnTo>
                    <a:pt x="4301" y="33"/>
                  </a:lnTo>
                  <a:cubicBezTo>
                    <a:pt x="4301" y="74"/>
                    <a:pt x="4301" y="124"/>
                    <a:pt x="4301" y="165"/>
                  </a:cubicBezTo>
                  <a:cubicBezTo>
                    <a:pt x="4293" y="222"/>
                    <a:pt x="4285" y="263"/>
                    <a:pt x="4260" y="279"/>
                  </a:cubicBezTo>
                  <a:cubicBezTo>
                    <a:pt x="4244" y="296"/>
                    <a:pt x="4121" y="312"/>
                    <a:pt x="3998" y="337"/>
                  </a:cubicBezTo>
                  <a:cubicBezTo>
                    <a:pt x="3866" y="353"/>
                    <a:pt x="3735" y="370"/>
                    <a:pt x="3710" y="362"/>
                  </a:cubicBezTo>
                  <a:lnTo>
                    <a:pt x="3710" y="362"/>
                  </a:lnTo>
                  <a:cubicBezTo>
                    <a:pt x="3694" y="362"/>
                    <a:pt x="3669" y="353"/>
                    <a:pt x="3628" y="337"/>
                  </a:cubicBezTo>
                  <a:cubicBezTo>
                    <a:pt x="3546" y="312"/>
                    <a:pt x="3431" y="279"/>
                    <a:pt x="3382" y="279"/>
                  </a:cubicBezTo>
                  <a:cubicBezTo>
                    <a:pt x="3333" y="279"/>
                    <a:pt x="3292" y="238"/>
                    <a:pt x="3251" y="206"/>
                  </a:cubicBezTo>
                  <a:lnTo>
                    <a:pt x="3251" y="197"/>
                  </a:lnTo>
                  <a:cubicBezTo>
                    <a:pt x="3218" y="173"/>
                    <a:pt x="3185" y="140"/>
                    <a:pt x="3161" y="140"/>
                  </a:cubicBezTo>
                  <a:cubicBezTo>
                    <a:pt x="3144" y="140"/>
                    <a:pt x="3128" y="140"/>
                    <a:pt x="3111" y="140"/>
                  </a:cubicBezTo>
                  <a:cubicBezTo>
                    <a:pt x="3037" y="140"/>
                    <a:pt x="2947" y="140"/>
                    <a:pt x="2898" y="156"/>
                  </a:cubicBezTo>
                  <a:cubicBezTo>
                    <a:pt x="2873" y="165"/>
                    <a:pt x="2849" y="181"/>
                    <a:pt x="2816" y="206"/>
                  </a:cubicBezTo>
                  <a:cubicBezTo>
                    <a:pt x="2742" y="247"/>
                    <a:pt x="2652" y="296"/>
                    <a:pt x="2570" y="304"/>
                  </a:cubicBezTo>
                  <a:cubicBezTo>
                    <a:pt x="2529" y="304"/>
                    <a:pt x="2430" y="312"/>
                    <a:pt x="2315" y="312"/>
                  </a:cubicBezTo>
                  <a:cubicBezTo>
                    <a:pt x="2143" y="320"/>
                    <a:pt x="1946" y="329"/>
                    <a:pt x="1930" y="329"/>
                  </a:cubicBezTo>
                  <a:cubicBezTo>
                    <a:pt x="1921" y="329"/>
                    <a:pt x="1913" y="345"/>
                    <a:pt x="1897" y="370"/>
                  </a:cubicBezTo>
                  <a:cubicBezTo>
                    <a:pt x="1864" y="411"/>
                    <a:pt x="1831" y="468"/>
                    <a:pt x="1823" y="476"/>
                  </a:cubicBezTo>
                  <a:cubicBezTo>
                    <a:pt x="1806" y="517"/>
                    <a:pt x="1700" y="517"/>
                    <a:pt x="1642" y="509"/>
                  </a:cubicBezTo>
                  <a:lnTo>
                    <a:pt x="1618" y="509"/>
                  </a:lnTo>
                  <a:lnTo>
                    <a:pt x="1618" y="509"/>
                  </a:lnTo>
                  <a:cubicBezTo>
                    <a:pt x="1593" y="509"/>
                    <a:pt x="1568" y="501"/>
                    <a:pt x="1544" y="485"/>
                  </a:cubicBezTo>
                  <a:cubicBezTo>
                    <a:pt x="1527" y="468"/>
                    <a:pt x="1503" y="452"/>
                    <a:pt x="1486" y="460"/>
                  </a:cubicBezTo>
                  <a:cubicBezTo>
                    <a:pt x="1462" y="460"/>
                    <a:pt x="1413" y="476"/>
                    <a:pt x="1372" y="493"/>
                  </a:cubicBezTo>
                  <a:cubicBezTo>
                    <a:pt x="1330" y="509"/>
                    <a:pt x="1289" y="534"/>
                    <a:pt x="1273" y="542"/>
                  </a:cubicBezTo>
                  <a:cubicBezTo>
                    <a:pt x="1265" y="550"/>
                    <a:pt x="1257" y="567"/>
                    <a:pt x="1248" y="583"/>
                  </a:cubicBezTo>
                  <a:cubicBezTo>
                    <a:pt x="1224" y="624"/>
                    <a:pt x="1207" y="657"/>
                    <a:pt x="1175" y="682"/>
                  </a:cubicBezTo>
                  <a:cubicBezTo>
                    <a:pt x="1134" y="706"/>
                    <a:pt x="937" y="714"/>
                    <a:pt x="797" y="723"/>
                  </a:cubicBezTo>
                  <a:lnTo>
                    <a:pt x="797" y="723"/>
                  </a:lnTo>
                  <a:cubicBezTo>
                    <a:pt x="731" y="731"/>
                    <a:pt x="674" y="731"/>
                    <a:pt x="674" y="731"/>
                  </a:cubicBezTo>
                  <a:lnTo>
                    <a:pt x="674" y="731"/>
                  </a:lnTo>
                  <a:cubicBezTo>
                    <a:pt x="674" y="739"/>
                    <a:pt x="658" y="747"/>
                    <a:pt x="649" y="764"/>
                  </a:cubicBezTo>
                  <a:cubicBezTo>
                    <a:pt x="649" y="764"/>
                    <a:pt x="649" y="780"/>
                    <a:pt x="649" y="788"/>
                  </a:cubicBezTo>
                  <a:cubicBezTo>
                    <a:pt x="658" y="813"/>
                    <a:pt x="658" y="837"/>
                    <a:pt x="666" y="862"/>
                  </a:cubicBezTo>
                  <a:cubicBezTo>
                    <a:pt x="666" y="895"/>
                    <a:pt x="666" y="928"/>
                    <a:pt x="666" y="936"/>
                  </a:cubicBezTo>
                  <a:lnTo>
                    <a:pt x="666" y="936"/>
                  </a:lnTo>
                  <a:cubicBezTo>
                    <a:pt x="666" y="952"/>
                    <a:pt x="649" y="969"/>
                    <a:pt x="625" y="977"/>
                  </a:cubicBezTo>
                  <a:cubicBezTo>
                    <a:pt x="600" y="1002"/>
                    <a:pt x="551" y="1034"/>
                    <a:pt x="526" y="1075"/>
                  </a:cubicBezTo>
                  <a:cubicBezTo>
                    <a:pt x="510" y="1100"/>
                    <a:pt x="485" y="1158"/>
                    <a:pt x="461" y="1207"/>
                  </a:cubicBezTo>
                  <a:cubicBezTo>
                    <a:pt x="436" y="1281"/>
                    <a:pt x="411" y="1355"/>
                    <a:pt x="379" y="1371"/>
                  </a:cubicBezTo>
                  <a:cubicBezTo>
                    <a:pt x="346" y="1396"/>
                    <a:pt x="305" y="1396"/>
                    <a:pt x="272" y="1404"/>
                  </a:cubicBezTo>
                  <a:cubicBezTo>
                    <a:pt x="239" y="1404"/>
                    <a:pt x="214" y="1412"/>
                    <a:pt x="206" y="1412"/>
                  </a:cubicBezTo>
                  <a:cubicBezTo>
                    <a:pt x="190" y="1428"/>
                    <a:pt x="182" y="1437"/>
                    <a:pt x="182" y="1445"/>
                  </a:cubicBezTo>
                  <a:cubicBezTo>
                    <a:pt x="173" y="1453"/>
                    <a:pt x="173" y="1461"/>
                    <a:pt x="173" y="1469"/>
                  </a:cubicBezTo>
                  <a:lnTo>
                    <a:pt x="173" y="1469"/>
                  </a:lnTo>
                  <a:cubicBezTo>
                    <a:pt x="182" y="1478"/>
                    <a:pt x="190" y="1486"/>
                    <a:pt x="198" y="1502"/>
                  </a:cubicBezTo>
                  <a:cubicBezTo>
                    <a:pt x="206" y="1510"/>
                    <a:pt x="214" y="1527"/>
                    <a:pt x="214" y="1535"/>
                  </a:cubicBezTo>
                  <a:cubicBezTo>
                    <a:pt x="231" y="1568"/>
                    <a:pt x="231" y="1601"/>
                    <a:pt x="198" y="1617"/>
                  </a:cubicBezTo>
                  <a:cubicBezTo>
                    <a:pt x="173" y="1625"/>
                    <a:pt x="149" y="1642"/>
                    <a:pt x="132" y="1658"/>
                  </a:cubicBezTo>
                  <a:cubicBezTo>
                    <a:pt x="124" y="1658"/>
                    <a:pt x="124" y="1658"/>
                    <a:pt x="124" y="1658"/>
                  </a:cubicBezTo>
                  <a:cubicBezTo>
                    <a:pt x="124" y="1658"/>
                    <a:pt x="124" y="1666"/>
                    <a:pt x="124" y="1666"/>
                  </a:cubicBezTo>
                  <a:cubicBezTo>
                    <a:pt x="132" y="1699"/>
                    <a:pt x="141" y="1724"/>
                    <a:pt x="108" y="1748"/>
                  </a:cubicBezTo>
                  <a:cubicBezTo>
                    <a:pt x="91" y="1757"/>
                    <a:pt x="42" y="1773"/>
                    <a:pt x="1" y="178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74"/>
            <p:cNvSpPr/>
            <p:nvPr/>
          </p:nvSpPr>
          <p:spPr>
            <a:xfrm>
              <a:off x="3995550" y="2118875"/>
              <a:ext cx="145300" cy="142625"/>
            </a:xfrm>
            <a:custGeom>
              <a:avLst/>
              <a:gdLst/>
              <a:ahLst/>
              <a:cxnLst/>
              <a:rect l="l" t="t" r="r" b="b"/>
              <a:pathLst>
                <a:path w="5812" h="5705" fill="none" extrusionOk="0">
                  <a:moveTo>
                    <a:pt x="1216" y="2881"/>
                  </a:moveTo>
                  <a:cubicBezTo>
                    <a:pt x="1043" y="2897"/>
                    <a:pt x="978" y="2922"/>
                    <a:pt x="912" y="2947"/>
                  </a:cubicBezTo>
                  <a:cubicBezTo>
                    <a:pt x="854" y="2979"/>
                    <a:pt x="658" y="3152"/>
                    <a:pt x="707" y="3250"/>
                  </a:cubicBezTo>
                  <a:cubicBezTo>
                    <a:pt x="748" y="3349"/>
                    <a:pt x="731" y="3332"/>
                    <a:pt x="871" y="3414"/>
                  </a:cubicBezTo>
                  <a:cubicBezTo>
                    <a:pt x="1010" y="3505"/>
                    <a:pt x="1109" y="3529"/>
                    <a:pt x="1092" y="3611"/>
                  </a:cubicBezTo>
                  <a:cubicBezTo>
                    <a:pt x="1076" y="3693"/>
                    <a:pt x="994" y="3702"/>
                    <a:pt x="1019" y="3792"/>
                  </a:cubicBezTo>
                  <a:cubicBezTo>
                    <a:pt x="1035" y="3890"/>
                    <a:pt x="986" y="4005"/>
                    <a:pt x="1117" y="4030"/>
                  </a:cubicBezTo>
                  <a:cubicBezTo>
                    <a:pt x="1248" y="4055"/>
                    <a:pt x="1281" y="3989"/>
                    <a:pt x="1355" y="3948"/>
                  </a:cubicBezTo>
                  <a:cubicBezTo>
                    <a:pt x="1421" y="3907"/>
                    <a:pt x="1519" y="4055"/>
                    <a:pt x="1560" y="4120"/>
                  </a:cubicBezTo>
                  <a:cubicBezTo>
                    <a:pt x="1601" y="4186"/>
                    <a:pt x="1610" y="4350"/>
                    <a:pt x="1659" y="4366"/>
                  </a:cubicBezTo>
                  <a:cubicBezTo>
                    <a:pt x="1708" y="4383"/>
                    <a:pt x="1716" y="4178"/>
                    <a:pt x="1798" y="4137"/>
                  </a:cubicBezTo>
                  <a:cubicBezTo>
                    <a:pt x="1880" y="4096"/>
                    <a:pt x="1995" y="4219"/>
                    <a:pt x="2053" y="4284"/>
                  </a:cubicBezTo>
                  <a:cubicBezTo>
                    <a:pt x="2110" y="4350"/>
                    <a:pt x="2159" y="4473"/>
                    <a:pt x="2200" y="4407"/>
                  </a:cubicBezTo>
                  <a:cubicBezTo>
                    <a:pt x="2241" y="4342"/>
                    <a:pt x="2176" y="4202"/>
                    <a:pt x="2127" y="4087"/>
                  </a:cubicBezTo>
                  <a:cubicBezTo>
                    <a:pt x="2077" y="3972"/>
                    <a:pt x="2020" y="3800"/>
                    <a:pt x="1930" y="3710"/>
                  </a:cubicBezTo>
                  <a:cubicBezTo>
                    <a:pt x="1839" y="3628"/>
                    <a:pt x="1806" y="3496"/>
                    <a:pt x="1856" y="3513"/>
                  </a:cubicBezTo>
                  <a:cubicBezTo>
                    <a:pt x="1905" y="3521"/>
                    <a:pt x="2061" y="3652"/>
                    <a:pt x="2127" y="3669"/>
                  </a:cubicBezTo>
                  <a:cubicBezTo>
                    <a:pt x="2192" y="3693"/>
                    <a:pt x="2258" y="3693"/>
                    <a:pt x="2323" y="3652"/>
                  </a:cubicBezTo>
                  <a:cubicBezTo>
                    <a:pt x="2381" y="3611"/>
                    <a:pt x="2422" y="3521"/>
                    <a:pt x="2389" y="3472"/>
                  </a:cubicBezTo>
                  <a:cubicBezTo>
                    <a:pt x="2356" y="3414"/>
                    <a:pt x="2282" y="3562"/>
                    <a:pt x="2209" y="3431"/>
                  </a:cubicBezTo>
                  <a:cubicBezTo>
                    <a:pt x="2135" y="3308"/>
                    <a:pt x="2192" y="3258"/>
                    <a:pt x="2069" y="3209"/>
                  </a:cubicBezTo>
                  <a:cubicBezTo>
                    <a:pt x="1954" y="3152"/>
                    <a:pt x="1733" y="3012"/>
                    <a:pt x="1634" y="2971"/>
                  </a:cubicBezTo>
                  <a:cubicBezTo>
                    <a:pt x="1536" y="2930"/>
                    <a:pt x="1380" y="2873"/>
                    <a:pt x="1216" y="2881"/>
                  </a:cubicBezTo>
                  <a:close/>
                  <a:moveTo>
                    <a:pt x="2291" y="2257"/>
                  </a:moveTo>
                  <a:cubicBezTo>
                    <a:pt x="2209" y="2290"/>
                    <a:pt x="2069" y="2306"/>
                    <a:pt x="2102" y="2348"/>
                  </a:cubicBezTo>
                  <a:cubicBezTo>
                    <a:pt x="2135" y="2389"/>
                    <a:pt x="2233" y="2397"/>
                    <a:pt x="2291" y="2454"/>
                  </a:cubicBezTo>
                  <a:cubicBezTo>
                    <a:pt x="2348" y="2503"/>
                    <a:pt x="2414" y="2627"/>
                    <a:pt x="2438" y="2643"/>
                  </a:cubicBezTo>
                  <a:cubicBezTo>
                    <a:pt x="2455" y="2659"/>
                    <a:pt x="2496" y="2700"/>
                    <a:pt x="2619" y="2709"/>
                  </a:cubicBezTo>
                  <a:cubicBezTo>
                    <a:pt x="2742" y="2717"/>
                    <a:pt x="2799" y="2668"/>
                    <a:pt x="2841" y="2725"/>
                  </a:cubicBezTo>
                  <a:cubicBezTo>
                    <a:pt x="2882" y="2782"/>
                    <a:pt x="2906" y="2906"/>
                    <a:pt x="2947" y="2873"/>
                  </a:cubicBezTo>
                  <a:cubicBezTo>
                    <a:pt x="2988" y="2840"/>
                    <a:pt x="2980" y="2651"/>
                    <a:pt x="2914" y="2586"/>
                  </a:cubicBezTo>
                  <a:cubicBezTo>
                    <a:pt x="2849" y="2520"/>
                    <a:pt x="2799" y="2536"/>
                    <a:pt x="2668" y="2487"/>
                  </a:cubicBezTo>
                  <a:cubicBezTo>
                    <a:pt x="2537" y="2438"/>
                    <a:pt x="2479" y="2421"/>
                    <a:pt x="2447" y="2364"/>
                  </a:cubicBezTo>
                  <a:cubicBezTo>
                    <a:pt x="2414" y="2306"/>
                    <a:pt x="2397" y="2241"/>
                    <a:pt x="2291" y="2257"/>
                  </a:cubicBezTo>
                  <a:close/>
                  <a:moveTo>
                    <a:pt x="2980" y="3029"/>
                  </a:moveTo>
                  <a:cubicBezTo>
                    <a:pt x="3013" y="3103"/>
                    <a:pt x="3079" y="3226"/>
                    <a:pt x="3144" y="3176"/>
                  </a:cubicBezTo>
                  <a:cubicBezTo>
                    <a:pt x="3210" y="3127"/>
                    <a:pt x="3234" y="3094"/>
                    <a:pt x="3226" y="3045"/>
                  </a:cubicBezTo>
                  <a:cubicBezTo>
                    <a:pt x="3210" y="2988"/>
                    <a:pt x="3054" y="2938"/>
                    <a:pt x="2980" y="3029"/>
                  </a:cubicBezTo>
                  <a:close/>
                  <a:moveTo>
                    <a:pt x="4236" y="2052"/>
                  </a:moveTo>
                  <a:cubicBezTo>
                    <a:pt x="4310" y="2019"/>
                    <a:pt x="4375" y="2011"/>
                    <a:pt x="4424" y="2003"/>
                  </a:cubicBezTo>
                  <a:cubicBezTo>
                    <a:pt x="4474" y="1995"/>
                    <a:pt x="4564" y="2027"/>
                    <a:pt x="4572" y="2077"/>
                  </a:cubicBezTo>
                  <a:cubicBezTo>
                    <a:pt x="4580" y="2126"/>
                    <a:pt x="4482" y="2110"/>
                    <a:pt x="4531" y="2192"/>
                  </a:cubicBezTo>
                  <a:cubicBezTo>
                    <a:pt x="4580" y="2282"/>
                    <a:pt x="4695" y="2315"/>
                    <a:pt x="4580" y="2323"/>
                  </a:cubicBezTo>
                  <a:cubicBezTo>
                    <a:pt x="4465" y="2331"/>
                    <a:pt x="4351" y="2306"/>
                    <a:pt x="4359" y="2249"/>
                  </a:cubicBezTo>
                  <a:cubicBezTo>
                    <a:pt x="4375" y="2183"/>
                    <a:pt x="4449" y="2126"/>
                    <a:pt x="4375" y="2118"/>
                  </a:cubicBezTo>
                  <a:cubicBezTo>
                    <a:pt x="4301" y="2110"/>
                    <a:pt x="4154" y="2077"/>
                    <a:pt x="4236" y="2052"/>
                  </a:cubicBezTo>
                  <a:close/>
                  <a:moveTo>
                    <a:pt x="3563" y="1420"/>
                  </a:moveTo>
                  <a:cubicBezTo>
                    <a:pt x="3645" y="1420"/>
                    <a:pt x="3637" y="1461"/>
                    <a:pt x="3710" y="1445"/>
                  </a:cubicBezTo>
                  <a:cubicBezTo>
                    <a:pt x="3776" y="1420"/>
                    <a:pt x="3842" y="1313"/>
                    <a:pt x="3850" y="1396"/>
                  </a:cubicBezTo>
                  <a:cubicBezTo>
                    <a:pt x="3858" y="1478"/>
                    <a:pt x="3842" y="1675"/>
                    <a:pt x="3784" y="1625"/>
                  </a:cubicBezTo>
                  <a:cubicBezTo>
                    <a:pt x="3727" y="1584"/>
                    <a:pt x="3751" y="1510"/>
                    <a:pt x="3678" y="1535"/>
                  </a:cubicBezTo>
                  <a:cubicBezTo>
                    <a:pt x="3612" y="1568"/>
                    <a:pt x="3546" y="1634"/>
                    <a:pt x="3538" y="1568"/>
                  </a:cubicBezTo>
                  <a:cubicBezTo>
                    <a:pt x="3522" y="1502"/>
                    <a:pt x="3489" y="1420"/>
                    <a:pt x="3563" y="1420"/>
                  </a:cubicBezTo>
                  <a:close/>
                  <a:moveTo>
                    <a:pt x="3161" y="895"/>
                  </a:moveTo>
                  <a:cubicBezTo>
                    <a:pt x="3210" y="961"/>
                    <a:pt x="3243" y="985"/>
                    <a:pt x="3284" y="961"/>
                  </a:cubicBezTo>
                  <a:cubicBezTo>
                    <a:pt x="3325" y="936"/>
                    <a:pt x="3358" y="952"/>
                    <a:pt x="3325" y="887"/>
                  </a:cubicBezTo>
                  <a:cubicBezTo>
                    <a:pt x="3300" y="821"/>
                    <a:pt x="3234" y="780"/>
                    <a:pt x="3226" y="788"/>
                  </a:cubicBezTo>
                  <a:cubicBezTo>
                    <a:pt x="3210" y="788"/>
                    <a:pt x="3144" y="854"/>
                    <a:pt x="3161" y="895"/>
                  </a:cubicBezTo>
                  <a:close/>
                  <a:moveTo>
                    <a:pt x="4096" y="2643"/>
                  </a:moveTo>
                  <a:cubicBezTo>
                    <a:pt x="4080" y="2725"/>
                    <a:pt x="4047" y="2807"/>
                    <a:pt x="4080" y="2856"/>
                  </a:cubicBezTo>
                  <a:cubicBezTo>
                    <a:pt x="4113" y="2914"/>
                    <a:pt x="4137" y="3029"/>
                    <a:pt x="4178" y="2963"/>
                  </a:cubicBezTo>
                  <a:cubicBezTo>
                    <a:pt x="4227" y="2889"/>
                    <a:pt x="4260" y="2832"/>
                    <a:pt x="4277" y="2750"/>
                  </a:cubicBezTo>
                  <a:cubicBezTo>
                    <a:pt x="4285" y="2676"/>
                    <a:pt x="4285" y="2553"/>
                    <a:pt x="4096" y="2643"/>
                  </a:cubicBezTo>
                  <a:close/>
                  <a:moveTo>
                    <a:pt x="3661" y="5286"/>
                  </a:moveTo>
                  <a:cubicBezTo>
                    <a:pt x="3891" y="5343"/>
                    <a:pt x="3924" y="5359"/>
                    <a:pt x="4006" y="5343"/>
                  </a:cubicBezTo>
                  <a:cubicBezTo>
                    <a:pt x="4088" y="5335"/>
                    <a:pt x="3989" y="5515"/>
                    <a:pt x="4113" y="5466"/>
                  </a:cubicBezTo>
                  <a:cubicBezTo>
                    <a:pt x="4227" y="5417"/>
                    <a:pt x="4474" y="5318"/>
                    <a:pt x="4490" y="5335"/>
                  </a:cubicBezTo>
                  <a:cubicBezTo>
                    <a:pt x="4506" y="5343"/>
                    <a:pt x="4630" y="5597"/>
                    <a:pt x="4416" y="5597"/>
                  </a:cubicBezTo>
                  <a:cubicBezTo>
                    <a:pt x="4211" y="5597"/>
                    <a:pt x="4260" y="5556"/>
                    <a:pt x="4030" y="5597"/>
                  </a:cubicBezTo>
                  <a:cubicBezTo>
                    <a:pt x="3792" y="5638"/>
                    <a:pt x="3399" y="5704"/>
                    <a:pt x="3366" y="5655"/>
                  </a:cubicBezTo>
                  <a:cubicBezTo>
                    <a:pt x="3333" y="5597"/>
                    <a:pt x="3481" y="5499"/>
                    <a:pt x="3308" y="5491"/>
                  </a:cubicBezTo>
                  <a:cubicBezTo>
                    <a:pt x="3136" y="5482"/>
                    <a:pt x="3021" y="5491"/>
                    <a:pt x="2898" y="5425"/>
                  </a:cubicBezTo>
                  <a:cubicBezTo>
                    <a:pt x="2783" y="5368"/>
                    <a:pt x="2455" y="5458"/>
                    <a:pt x="2455" y="5351"/>
                  </a:cubicBezTo>
                  <a:cubicBezTo>
                    <a:pt x="2455" y="5236"/>
                    <a:pt x="2479" y="5138"/>
                    <a:pt x="2570" y="5064"/>
                  </a:cubicBezTo>
                  <a:cubicBezTo>
                    <a:pt x="2652" y="4982"/>
                    <a:pt x="2611" y="5171"/>
                    <a:pt x="2709" y="5146"/>
                  </a:cubicBezTo>
                  <a:cubicBezTo>
                    <a:pt x="2808" y="5121"/>
                    <a:pt x="2890" y="5023"/>
                    <a:pt x="2890" y="5113"/>
                  </a:cubicBezTo>
                  <a:cubicBezTo>
                    <a:pt x="2890" y="5212"/>
                    <a:pt x="2898" y="5195"/>
                    <a:pt x="2988" y="5236"/>
                  </a:cubicBezTo>
                  <a:cubicBezTo>
                    <a:pt x="3070" y="5286"/>
                    <a:pt x="3046" y="5318"/>
                    <a:pt x="3193" y="5310"/>
                  </a:cubicBezTo>
                  <a:cubicBezTo>
                    <a:pt x="3333" y="5294"/>
                    <a:pt x="3472" y="5261"/>
                    <a:pt x="3497" y="5253"/>
                  </a:cubicBezTo>
                  <a:cubicBezTo>
                    <a:pt x="3530" y="5253"/>
                    <a:pt x="3596" y="5261"/>
                    <a:pt x="3661" y="5286"/>
                  </a:cubicBezTo>
                  <a:close/>
                  <a:moveTo>
                    <a:pt x="5639" y="4514"/>
                  </a:moveTo>
                  <a:cubicBezTo>
                    <a:pt x="5516" y="4580"/>
                    <a:pt x="5483" y="4547"/>
                    <a:pt x="5450" y="4629"/>
                  </a:cubicBezTo>
                  <a:cubicBezTo>
                    <a:pt x="5426" y="4719"/>
                    <a:pt x="5352" y="4793"/>
                    <a:pt x="5426" y="4834"/>
                  </a:cubicBezTo>
                  <a:cubicBezTo>
                    <a:pt x="5499" y="4875"/>
                    <a:pt x="5623" y="4810"/>
                    <a:pt x="5680" y="4752"/>
                  </a:cubicBezTo>
                  <a:cubicBezTo>
                    <a:pt x="5737" y="4695"/>
                    <a:pt x="5803" y="4678"/>
                    <a:pt x="5811" y="4580"/>
                  </a:cubicBezTo>
                  <a:cubicBezTo>
                    <a:pt x="5811" y="4481"/>
                    <a:pt x="5737" y="4489"/>
                    <a:pt x="5639" y="4514"/>
                  </a:cubicBezTo>
                  <a:close/>
                  <a:moveTo>
                    <a:pt x="5015" y="5039"/>
                  </a:moveTo>
                  <a:cubicBezTo>
                    <a:pt x="4966" y="5121"/>
                    <a:pt x="4884" y="5162"/>
                    <a:pt x="4999" y="5228"/>
                  </a:cubicBezTo>
                  <a:cubicBezTo>
                    <a:pt x="5114" y="5294"/>
                    <a:pt x="5155" y="5286"/>
                    <a:pt x="5155" y="5220"/>
                  </a:cubicBezTo>
                  <a:cubicBezTo>
                    <a:pt x="5155" y="5146"/>
                    <a:pt x="5081" y="5187"/>
                    <a:pt x="5089" y="5089"/>
                  </a:cubicBezTo>
                  <a:cubicBezTo>
                    <a:pt x="5097" y="4982"/>
                    <a:pt x="5122" y="4957"/>
                    <a:pt x="5015" y="5039"/>
                  </a:cubicBezTo>
                  <a:close/>
                  <a:moveTo>
                    <a:pt x="3358" y="3267"/>
                  </a:moveTo>
                  <a:cubicBezTo>
                    <a:pt x="3415" y="3349"/>
                    <a:pt x="3481" y="3414"/>
                    <a:pt x="3538" y="3455"/>
                  </a:cubicBezTo>
                  <a:cubicBezTo>
                    <a:pt x="3596" y="3505"/>
                    <a:pt x="3596" y="3579"/>
                    <a:pt x="3653" y="3521"/>
                  </a:cubicBezTo>
                  <a:cubicBezTo>
                    <a:pt x="3719" y="3464"/>
                    <a:pt x="3669" y="3398"/>
                    <a:pt x="3628" y="3390"/>
                  </a:cubicBezTo>
                  <a:cubicBezTo>
                    <a:pt x="3587" y="3373"/>
                    <a:pt x="3522" y="3390"/>
                    <a:pt x="3513" y="3349"/>
                  </a:cubicBezTo>
                  <a:cubicBezTo>
                    <a:pt x="3505" y="3308"/>
                    <a:pt x="3538" y="3258"/>
                    <a:pt x="3497" y="3234"/>
                  </a:cubicBezTo>
                  <a:cubicBezTo>
                    <a:pt x="3448" y="3209"/>
                    <a:pt x="3341" y="3185"/>
                    <a:pt x="3341" y="3201"/>
                  </a:cubicBezTo>
                  <a:cubicBezTo>
                    <a:pt x="3341" y="3217"/>
                    <a:pt x="3349" y="3242"/>
                    <a:pt x="3358" y="3267"/>
                  </a:cubicBezTo>
                  <a:close/>
                  <a:moveTo>
                    <a:pt x="3850" y="3825"/>
                  </a:moveTo>
                  <a:cubicBezTo>
                    <a:pt x="3907" y="3792"/>
                    <a:pt x="3957" y="3775"/>
                    <a:pt x="3957" y="3841"/>
                  </a:cubicBezTo>
                  <a:cubicBezTo>
                    <a:pt x="3948" y="3907"/>
                    <a:pt x="3858" y="4013"/>
                    <a:pt x="3850" y="4022"/>
                  </a:cubicBezTo>
                  <a:cubicBezTo>
                    <a:pt x="3834" y="4030"/>
                    <a:pt x="3768" y="3948"/>
                    <a:pt x="3776" y="3907"/>
                  </a:cubicBezTo>
                  <a:cubicBezTo>
                    <a:pt x="3784" y="3874"/>
                    <a:pt x="3817" y="3849"/>
                    <a:pt x="3850" y="3825"/>
                  </a:cubicBezTo>
                  <a:close/>
                  <a:moveTo>
                    <a:pt x="296" y="2774"/>
                  </a:moveTo>
                  <a:cubicBezTo>
                    <a:pt x="231" y="2856"/>
                    <a:pt x="132" y="2873"/>
                    <a:pt x="149" y="2922"/>
                  </a:cubicBezTo>
                  <a:cubicBezTo>
                    <a:pt x="165" y="2979"/>
                    <a:pt x="214" y="3012"/>
                    <a:pt x="280" y="3004"/>
                  </a:cubicBezTo>
                  <a:cubicBezTo>
                    <a:pt x="346" y="2996"/>
                    <a:pt x="362" y="3078"/>
                    <a:pt x="428" y="3045"/>
                  </a:cubicBezTo>
                  <a:cubicBezTo>
                    <a:pt x="493" y="3020"/>
                    <a:pt x="428" y="3004"/>
                    <a:pt x="411" y="2906"/>
                  </a:cubicBezTo>
                  <a:cubicBezTo>
                    <a:pt x="395" y="2807"/>
                    <a:pt x="387" y="2733"/>
                    <a:pt x="296" y="2774"/>
                  </a:cubicBezTo>
                  <a:close/>
                  <a:moveTo>
                    <a:pt x="420" y="3267"/>
                  </a:moveTo>
                  <a:cubicBezTo>
                    <a:pt x="428" y="3349"/>
                    <a:pt x="362" y="3406"/>
                    <a:pt x="461" y="3414"/>
                  </a:cubicBezTo>
                  <a:cubicBezTo>
                    <a:pt x="551" y="3423"/>
                    <a:pt x="584" y="3455"/>
                    <a:pt x="584" y="3373"/>
                  </a:cubicBezTo>
                  <a:cubicBezTo>
                    <a:pt x="575" y="3283"/>
                    <a:pt x="452" y="3185"/>
                    <a:pt x="420" y="3267"/>
                  </a:cubicBezTo>
                  <a:close/>
                  <a:moveTo>
                    <a:pt x="3136" y="4145"/>
                  </a:moveTo>
                  <a:cubicBezTo>
                    <a:pt x="3046" y="4178"/>
                    <a:pt x="2906" y="4219"/>
                    <a:pt x="2964" y="4235"/>
                  </a:cubicBezTo>
                  <a:cubicBezTo>
                    <a:pt x="3013" y="4251"/>
                    <a:pt x="3079" y="4293"/>
                    <a:pt x="3136" y="4276"/>
                  </a:cubicBezTo>
                  <a:cubicBezTo>
                    <a:pt x="3193" y="4268"/>
                    <a:pt x="3193" y="4137"/>
                    <a:pt x="3136" y="4145"/>
                  </a:cubicBezTo>
                  <a:close/>
                  <a:moveTo>
                    <a:pt x="1995" y="4539"/>
                  </a:moveTo>
                  <a:cubicBezTo>
                    <a:pt x="1971" y="4596"/>
                    <a:pt x="1921" y="4678"/>
                    <a:pt x="1930" y="4711"/>
                  </a:cubicBezTo>
                  <a:cubicBezTo>
                    <a:pt x="1938" y="4736"/>
                    <a:pt x="2053" y="4859"/>
                    <a:pt x="2069" y="4793"/>
                  </a:cubicBezTo>
                  <a:cubicBezTo>
                    <a:pt x="2086" y="4736"/>
                    <a:pt x="2044" y="4440"/>
                    <a:pt x="1995" y="4539"/>
                  </a:cubicBezTo>
                  <a:close/>
                  <a:moveTo>
                    <a:pt x="4909" y="4202"/>
                  </a:moveTo>
                  <a:cubicBezTo>
                    <a:pt x="4859" y="4284"/>
                    <a:pt x="4794" y="4407"/>
                    <a:pt x="4843" y="4391"/>
                  </a:cubicBezTo>
                  <a:cubicBezTo>
                    <a:pt x="4900" y="4383"/>
                    <a:pt x="5056" y="4301"/>
                    <a:pt x="5056" y="4243"/>
                  </a:cubicBezTo>
                  <a:cubicBezTo>
                    <a:pt x="5056" y="4194"/>
                    <a:pt x="4974" y="4153"/>
                    <a:pt x="4909" y="4202"/>
                  </a:cubicBezTo>
                  <a:close/>
                  <a:moveTo>
                    <a:pt x="4531" y="3226"/>
                  </a:moveTo>
                  <a:cubicBezTo>
                    <a:pt x="4621" y="3341"/>
                    <a:pt x="4621" y="3390"/>
                    <a:pt x="4703" y="3349"/>
                  </a:cubicBezTo>
                  <a:cubicBezTo>
                    <a:pt x="4794" y="3308"/>
                    <a:pt x="4884" y="3300"/>
                    <a:pt x="4851" y="3250"/>
                  </a:cubicBezTo>
                  <a:cubicBezTo>
                    <a:pt x="4810" y="3201"/>
                    <a:pt x="4548" y="3135"/>
                    <a:pt x="4531" y="3226"/>
                  </a:cubicBezTo>
                  <a:close/>
                  <a:moveTo>
                    <a:pt x="1" y="1781"/>
                  </a:moveTo>
                  <a:cubicBezTo>
                    <a:pt x="1" y="1798"/>
                    <a:pt x="9" y="1822"/>
                    <a:pt x="9" y="1839"/>
                  </a:cubicBezTo>
                  <a:cubicBezTo>
                    <a:pt x="17" y="1921"/>
                    <a:pt x="239" y="2110"/>
                    <a:pt x="296" y="2208"/>
                  </a:cubicBezTo>
                  <a:cubicBezTo>
                    <a:pt x="346" y="2315"/>
                    <a:pt x="436" y="2249"/>
                    <a:pt x="461" y="2208"/>
                  </a:cubicBezTo>
                  <a:cubicBezTo>
                    <a:pt x="477" y="2167"/>
                    <a:pt x="543" y="2167"/>
                    <a:pt x="625" y="2183"/>
                  </a:cubicBezTo>
                  <a:cubicBezTo>
                    <a:pt x="699" y="2192"/>
                    <a:pt x="707" y="2224"/>
                    <a:pt x="715" y="2298"/>
                  </a:cubicBezTo>
                  <a:cubicBezTo>
                    <a:pt x="715" y="2380"/>
                    <a:pt x="658" y="2421"/>
                    <a:pt x="608" y="2397"/>
                  </a:cubicBezTo>
                  <a:cubicBezTo>
                    <a:pt x="551" y="2372"/>
                    <a:pt x="485" y="2364"/>
                    <a:pt x="452" y="2389"/>
                  </a:cubicBezTo>
                  <a:cubicBezTo>
                    <a:pt x="411" y="2421"/>
                    <a:pt x="559" y="2512"/>
                    <a:pt x="616" y="2561"/>
                  </a:cubicBezTo>
                  <a:cubicBezTo>
                    <a:pt x="674" y="2618"/>
                    <a:pt x="690" y="2725"/>
                    <a:pt x="740" y="2725"/>
                  </a:cubicBezTo>
                  <a:cubicBezTo>
                    <a:pt x="781" y="2725"/>
                    <a:pt x="887" y="2700"/>
                    <a:pt x="945" y="2750"/>
                  </a:cubicBezTo>
                  <a:cubicBezTo>
                    <a:pt x="1002" y="2791"/>
                    <a:pt x="1150" y="2782"/>
                    <a:pt x="1248" y="2782"/>
                  </a:cubicBezTo>
                  <a:cubicBezTo>
                    <a:pt x="1347" y="2774"/>
                    <a:pt x="1527" y="2799"/>
                    <a:pt x="1601" y="2807"/>
                  </a:cubicBezTo>
                  <a:cubicBezTo>
                    <a:pt x="1675" y="2815"/>
                    <a:pt x="1880" y="2832"/>
                    <a:pt x="1971" y="2848"/>
                  </a:cubicBezTo>
                  <a:cubicBezTo>
                    <a:pt x="2061" y="2873"/>
                    <a:pt x="2184" y="2955"/>
                    <a:pt x="2192" y="2996"/>
                  </a:cubicBezTo>
                  <a:cubicBezTo>
                    <a:pt x="2200" y="3045"/>
                    <a:pt x="2143" y="3119"/>
                    <a:pt x="2184" y="3103"/>
                  </a:cubicBezTo>
                  <a:cubicBezTo>
                    <a:pt x="2225" y="3086"/>
                    <a:pt x="2348" y="3070"/>
                    <a:pt x="2438" y="3070"/>
                  </a:cubicBezTo>
                  <a:cubicBezTo>
                    <a:pt x="2529" y="3070"/>
                    <a:pt x="2619" y="3258"/>
                    <a:pt x="2717" y="3357"/>
                  </a:cubicBezTo>
                  <a:cubicBezTo>
                    <a:pt x="2816" y="3464"/>
                    <a:pt x="2767" y="3332"/>
                    <a:pt x="2767" y="3217"/>
                  </a:cubicBezTo>
                  <a:cubicBezTo>
                    <a:pt x="2767" y="3094"/>
                    <a:pt x="2783" y="2988"/>
                    <a:pt x="2709" y="2922"/>
                  </a:cubicBezTo>
                  <a:cubicBezTo>
                    <a:pt x="2635" y="2856"/>
                    <a:pt x="2578" y="2906"/>
                    <a:pt x="2471" y="2840"/>
                  </a:cubicBezTo>
                  <a:cubicBezTo>
                    <a:pt x="2373" y="2774"/>
                    <a:pt x="2463" y="2774"/>
                    <a:pt x="2406" y="2741"/>
                  </a:cubicBezTo>
                  <a:cubicBezTo>
                    <a:pt x="2348" y="2700"/>
                    <a:pt x="2282" y="2700"/>
                    <a:pt x="2217" y="2668"/>
                  </a:cubicBezTo>
                  <a:cubicBezTo>
                    <a:pt x="2151" y="2635"/>
                    <a:pt x="2151" y="2577"/>
                    <a:pt x="2094" y="2512"/>
                  </a:cubicBezTo>
                  <a:cubicBezTo>
                    <a:pt x="2044" y="2454"/>
                    <a:pt x="1946" y="2471"/>
                    <a:pt x="1856" y="2462"/>
                  </a:cubicBezTo>
                  <a:cubicBezTo>
                    <a:pt x="1774" y="2454"/>
                    <a:pt x="1724" y="2421"/>
                    <a:pt x="1716" y="2364"/>
                  </a:cubicBezTo>
                  <a:cubicBezTo>
                    <a:pt x="1708" y="2306"/>
                    <a:pt x="1864" y="2306"/>
                    <a:pt x="1938" y="2290"/>
                  </a:cubicBezTo>
                  <a:cubicBezTo>
                    <a:pt x="2020" y="2274"/>
                    <a:pt x="2012" y="2249"/>
                    <a:pt x="1995" y="2208"/>
                  </a:cubicBezTo>
                  <a:cubicBezTo>
                    <a:pt x="1979" y="2175"/>
                    <a:pt x="1938" y="1986"/>
                    <a:pt x="1938" y="1962"/>
                  </a:cubicBezTo>
                  <a:cubicBezTo>
                    <a:pt x="1946" y="1937"/>
                    <a:pt x="2069" y="1962"/>
                    <a:pt x="2135" y="2027"/>
                  </a:cubicBezTo>
                  <a:cubicBezTo>
                    <a:pt x="2200" y="2085"/>
                    <a:pt x="2135" y="2068"/>
                    <a:pt x="2135" y="2159"/>
                  </a:cubicBezTo>
                  <a:cubicBezTo>
                    <a:pt x="2135" y="2249"/>
                    <a:pt x="2274" y="2142"/>
                    <a:pt x="2315" y="2101"/>
                  </a:cubicBezTo>
                  <a:cubicBezTo>
                    <a:pt x="2348" y="2060"/>
                    <a:pt x="2176" y="1921"/>
                    <a:pt x="2086" y="1839"/>
                  </a:cubicBezTo>
                  <a:cubicBezTo>
                    <a:pt x="1995" y="1757"/>
                    <a:pt x="1971" y="1699"/>
                    <a:pt x="1946" y="1576"/>
                  </a:cubicBezTo>
                  <a:cubicBezTo>
                    <a:pt x="1913" y="1445"/>
                    <a:pt x="1831" y="1453"/>
                    <a:pt x="1774" y="1305"/>
                  </a:cubicBezTo>
                  <a:cubicBezTo>
                    <a:pt x="1724" y="1166"/>
                    <a:pt x="1774" y="1084"/>
                    <a:pt x="1806" y="1010"/>
                  </a:cubicBezTo>
                  <a:cubicBezTo>
                    <a:pt x="1848" y="936"/>
                    <a:pt x="1946" y="862"/>
                    <a:pt x="1995" y="837"/>
                  </a:cubicBezTo>
                  <a:cubicBezTo>
                    <a:pt x="2044" y="805"/>
                    <a:pt x="2028" y="920"/>
                    <a:pt x="1987" y="1002"/>
                  </a:cubicBezTo>
                  <a:cubicBezTo>
                    <a:pt x="1946" y="1084"/>
                    <a:pt x="2003" y="1067"/>
                    <a:pt x="2077" y="1133"/>
                  </a:cubicBezTo>
                  <a:cubicBezTo>
                    <a:pt x="2143" y="1199"/>
                    <a:pt x="2200" y="1215"/>
                    <a:pt x="2225" y="1289"/>
                  </a:cubicBezTo>
                  <a:cubicBezTo>
                    <a:pt x="2250" y="1363"/>
                    <a:pt x="2225" y="1420"/>
                    <a:pt x="2225" y="1469"/>
                  </a:cubicBezTo>
                  <a:cubicBezTo>
                    <a:pt x="2225" y="1519"/>
                    <a:pt x="2373" y="1519"/>
                    <a:pt x="2447" y="1519"/>
                  </a:cubicBezTo>
                  <a:cubicBezTo>
                    <a:pt x="2529" y="1527"/>
                    <a:pt x="2553" y="1510"/>
                    <a:pt x="2529" y="1478"/>
                  </a:cubicBezTo>
                  <a:cubicBezTo>
                    <a:pt x="2496" y="1453"/>
                    <a:pt x="2348" y="1330"/>
                    <a:pt x="2340" y="1289"/>
                  </a:cubicBezTo>
                  <a:cubicBezTo>
                    <a:pt x="2323" y="1256"/>
                    <a:pt x="2406" y="1272"/>
                    <a:pt x="2471" y="1281"/>
                  </a:cubicBezTo>
                  <a:cubicBezTo>
                    <a:pt x="2545" y="1289"/>
                    <a:pt x="2652" y="1404"/>
                    <a:pt x="2717" y="1461"/>
                  </a:cubicBezTo>
                  <a:cubicBezTo>
                    <a:pt x="2775" y="1519"/>
                    <a:pt x="2808" y="1461"/>
                    <a:pt x="2841" y="1428"/>
                  </a:cubicBezTo>
                  <a:cubicBezTo>
                    <a:pt x="2873" y="1387"/>
                    <a:pt x="2726" y="1363"/>
                    <a:pt x="2644" y="1313"/>
                  </a:cubicBezTo>
                  <a:cubicBezTo>
                    <a:pt x="2570" y="1256"/>
                    <a:pt x="2553" y="1190"/>
                    <a:pt x="2627" y="1149"/>
                  </a:cubicBezTo>
                  <a:cubicBezTo>
                    <a:pt x="2693" y="1117"/>
                    <a:pt x="2734" y="1190"/>
                    <a:pt x="2799" y="1231"/>
                  </a:cubicBezTo>
                  <a:cubicBezTo>
                    <a:pt x="2857" y="1264"/>
                    <a:pt x="2972" y="1281"/>
                    <a:pt x="3029" y="1264"/>
                  </a:cubicBezTo>
                  <a:cubicBezTo>
                    <a:pt x="3087" y="1248"/>
                    <a:pt x="2849" y="1125"/>
                    <a:pt x="2734" y="1059"/>
                  </a:cubicBezTo>
                  <a:cubicBezTo>
                    <a:pt x="2619" y="985"/>
                    <a:pt x="2644" y="936"/>
                    <a:pt x="2603" y="895"/>
                  </a:cubicBezTo>
                  <a:cubicBezTo>
                    <a:pt x="2570" y="854"/>
                    <a:pt x="2578" y="764"/>
                    <a:pt x="2676" y="772"/>
                  </a:cubicBezTo>
                  <a:cubicBezTo>
                    <a:pt x="2775" y="772"/>
                    <a:pt x="2791" y="739"/>
                    <a:pt x="2980" y="673"/>
                  </a:cubicBezTo>
                  <a:cubicBezTo>
                    <a:pt x="3169" y="608"/>
                    <a:pt x="3120" y="583"/>
                    <a:pt x="3325" y="682"/>
                  </a:cubicBezTo>
                  <a:cubicBezTo>
                    <a:pt x="3522" y="788"/>
                    <a:pt x="3407" y="583"/>
                    <a:pt x="3505" y="534"/>
                  </a:cubicBezTo>
                  <a:cubicBezTo>
                    <a:pt x="3596" y="485"/>
                    <a:pt x="3768" y="575"/>
                    <a:pt x="3981" y="665"/>
                  </a:cubicBezTo>
                  <a:cubicBezTo>
                    <a:pt x="4154" y="731"/>
                    <a:pt x="4195" y="772"/>
                    <a:pt x="4244" y="821"/>
                  </a:cubicBezTo>
                  <a:lnTo>
                    <a:pt x="4301" y="764"/>
                  </a:lnTo>
                  <a:cubicBezTo>
                    <a:pt x="4342" y="723"/>
                    <a:pt x="4392" y="673"/>
                    <a:pt x="4408" y="657"/>
                  </a:cubicBezTo>
                  <a:cubicBezTo>
                    <a:pt x="4416" y="649"/>
                    <a:pt x="4424" y="641"/>
                    <a:pt x="4424" y="632"/>
                  </a:cubicBezTo>
                  <a:lnTo>
                    <a:pt x="4424" y="641"/>
                  </a:lnTo>
                  <a:cubicBezTo>
                    <a:pt x="4449" y="616"/>
                    <a:pt x="4465" y="600"/>
                    <a:pt x="4465" y="575"/>
                  </a:cubicBezTo>
                  <a:cubicBezTo>
                    <a:pt x="4465" y="567"/>
                    <a:pt x="4465" y="550"/>
                    <a:pt x="4457" y="534"/>
                  </a:cubicBezTo>
                  <a:cubicBezTo>
                    <a:pt x="4433" y="493"/>
                    <a:pt x="4408" y="444"/>
                    <a:pt x="4482" y="370"/>
                  </a:cubicBezTo>
                  <a:cubicBezTo>
                    <a:pt x="4515" y="329"/>
                    <a:pt x="4548" y="312"/>
                    <a:pt x="4580" y="288"/>
                  </a:cubicBezTo>
                  <a:cubicBezTo>
                    <a:pt x="4613" y="263"/>
                    <a:pt x="4646" y="247"/>
                    <a:pt x="4654" y="206"/>
                  </a:cubicBezTo>
                  <a:cubicBezTo>
                    <a:pt x="4662" y="148"/>
                    <a:pt x="4589" y="41"/>
                    <a:pt x="4556" y="0"/>
                  </a:cubicBezTo>
                  <a:cubicBezTo>
                    <a:pt x="4539" y="0"/>
                    <a:pt x="4531" y="0"/>
                    <a:pt x="4515" y="0"/>
                  </a:cubicBezTo>
                  <a:cubicBezTo>
                    <a:pt x="4490" y="0"/>
                    <a:pt x="4465" y="0"/>
                    <a:pt x="4449" y="0"/>
                  </a:cubicBezTo>
                  <a:cubicBezTo>
                    <a:pt x="4433" y="0"/>
                    <a:pt x="4408" y="0"/>
                    <a:pt x="4392" y="0"/>
                  </a:cubicBezTo>
                  <a:lnTo>
                    <a:pt x="4392" y="0"/>
                  </a:lnTo>
                  <a:cubicBezTo>
                    <a:pt x="4359" y="9"/>
                    <a:pt x="4334" y="0"/>
                    <a:pt x="4310" y="0"/>
                  </a:cubicBezTo>
                  <a:cubicBezTo>
                    <a:pt x="4293" y="0"/>
                    <a:pt x="4285" y="0"/>
                    <a:pt x="4285" y="0"/>
                  </a:cubicBezTo>
                  <a:cubicBezTo>
                    <a:pt x="4277" y="9"/>
                    <a:pt x="4293" y="9"/>
                    <a:pt x="4293" y="25"/>
                  </a:cubicBezTo>
                  <a:lnTo>
                    <a:pt x="4301" y="33"/>
                  </a:lnTo>
                  <a:cubicBezTo>
                    <a:pt x="4301" y="74"/>
                    <a:pt x="4301" y="124"/>
                    <a:pt x="4301" y="165"/>
                  </a:cubicBezTo>
                  <a:cubicBezTo>
                    <a:pt x="4293" y="222"/>
                    <a:pt x="4285" y="263"/>
                    <a:pt x="4260" y="279"/>
                  </a:cubicBezTo>
                  <a:cubicBezTo>
                    <a:pt x="4244" y="296"/>
                    <a:pt x="4121" y="312"/>
                    <a:pt x="3998" y="337"/>
                  </a:cubicBezTo>
                  <a:cubicBezTo>
                    <a:pt x="3866" y="353"/>
                    <a:pt x="3735" y="370"/>
                    <a:pt x="3710" y="362"/>
                  </a:cubicBezTo>
                  <a:lnTo>
                    <a:pt x="3710" y="362"/>
                  </a:lnTo>
                  <a:cubicBezTo>
                    <a:pt x="3694" y="362"/>
                    <a:pt x="3669" y="353"/>
                    <a:pt x="3628" y="337"/>
                  </a:cubicBezTo>
                  <a:cubicBezTo>
                    <a:pt x="3546" y="312"/>
                    <a:pt x="3431" y="279"/>
                    <a:pt x="3382" y="279"/>
                  </a:cubicBezTo>
                  <a:cubicBezTo>
                    <a:pt x="3333" y="279"/>
                    <a:pt x="3292" y="238"/>
                    <a:pt x="3251" y="206"/>
                  </a:cubicBezTo>
                  <a:lnTo>
                    <a:pt x="3251" y="197"/>
                  </a:lnTo>
                  <a:cubicBezTo>
                    <a:pt x="3218" y="173"/>
                    <a:pt x="3185" y="140"/>
                    <a:pt x="3161" y="140"/>
                  </a:cubicBezTo>
                  <a:cubicBezTo>
                    <a:pt x="3144" y="140"/>
                    <a:pt x="3128" y="140"/>
                    <a:pt x="3111" y="140"/>
                  </a:cubicBezTo>
                  <a:cubicBezTo>
                    <a:pt x="3037" y="140"/>
                    <a:pt x="2947" y="140"/>
                    <a:pt x="2898" y="156"/>
                  </a:cubicBezTo>
                  <a:cubicBezTo>
                    <a:pt x="2873" y="165"/>
                    <a:pt x="2849" y="181"/>
                    <a:pt x="2816" y="206"/>
                  </a:cubicBezTo>
                  <a:cubicBezTo>
                    <a:pt x="2742" y="247"/>
                    <a:pt x="2652" y="296"/>
                    <a:pt x="2570" y="304"/>
                  </a:cubicBezTo>
                  <a:cubicBezTo>
                    <a:pt x="2529" y="304"/>
                    <a:pt x="2430" y="312"/>
                    <a:pt x="2315" y="312"/>
                  </a:cubicBezTo>
                  <a:cubicBezTo>
                    <a:pt x="2143" y="320"/>
                    <a:pt x="1946" y="329"/>
                    <a:pt x="1930" y="329"/>
                  </a:cubicBezTo>
                  <a:cubicBezTo>
                    <a:pt x="1921" y="329"/>
                    <a:pt x="1913" y="345"/>
                    <a:pt x="1897" y="370"/>
                  </a:cubicBezTo>
                  <a:cubicBezTo>
                    <a:pt x="1864" y="411"/>
                    <a:pt x="1831" y="468"/>
                    <a:pt x="1823" y="476"/>
                  </a:cubicBezTo>
                  <a:cubicBezTo>
                    <a:pt x="1806" y="517"/>
                    <a:pt x="1700" y="517"/>
                    <a:pt x="1642" y="509"/>
                  </a:cubicBezTo>
                  <a:lnTo>
                    <a:pt x="1618" y="509"/>
                  </a:lnTo>
                  <a:lnTo>
                    <a:pt x="1618" y="509"/>
                  </a:lnTo>
                  <a:cubicBezTo>
                    <a:pt x="1593" y="509"/>
                    <a:pt x="1568" y="501"/>
                    <a:pt x="1544" y="485"/>
                  </a:cubicBezTo>
                  <a:cubicBezTo>
                    <a:pt x="1527" y="468"/>
                    <a:pt x="1503" y="452"/>
                    <a:pt x="1486" y="460"/>
                  </a:cubicBezTo>
                  <a:cubicBezTo>
                    <a:pt x="1462" y="460"/>
                    <a:pt x="1413" y="476"/>
                    <a:pt x="1372" y="493"/>
                  </a:cubicBezTo>
                  <a:cubicBezTo>
                    <a:pt x="1330" y="509"/>
                    <a:pt x="1289" y="534"/>
                    <a:pt x="1273" y="542"/>
                  </a:cubicBezTo>
                  <a:cubicBezTo>
                    <a:pt x="1265" y="550"/>
                    <a:pt x="1257" y="567"/>
                    <a:pt x="1248" y="583"/>
                  </a:cubicBezTo>
                  <a:cubicBezTo>
                    <a:pt x="1224" y="624"/>
                    <a:pt x="1207" y="657"/>
                    <a:pt x="1175" y="682"/>
                  </a:cubicBezTo>
                  <a:cubicBezTo>
                    <a:pt x="1134" y="706"/>
                    <a:pt x="937" y="714"/>
                    <a:pt x="797" y="723"/>
                  </a:cubicBezTo>
                  <a:lnTo>
                    <a:pt x="797" y="723"/>
                  </a:lnTo>
                  <a:cubicBezTo>
                    <a:pt x="731" y="731"/>
                    <a:pt x="674" y="731"/>
                    <a:pt x="674" y="731"/>
                  </a:cubicBezTo>
                  <a:lnTo>
                    <a:pt x="674" y="731"/>
                  </a:lnTo>
                  <a:cubicBezTo>
                    <a:pt x="674" y="739"/>
                    <a:pt x="658" y="747"/>
                    <a:pt x="649" y="764"/>
                  </a:cubicBezTo>
                  <a:cubicBezTo>
                    <a:pt x="649" y="764"/>
                    <a:pt x="649" y="780"/>
                    <a:pt x="649" y="788"/>
                  </a:cubicBezTo>
                  <a:cubicBezTo>
                    <a:pt x="658" y="813"/>
                    <a:pt x="658" y="837"/>
                    <a:pt x="666" y="862"/>
                  </a:cubicBezTo>
                  <a:cubicBezTo>
                    <a:pt x="666" y="895"/>
                    <a:pt x="666" y="928"/>
                    <a:pt x="666" y="936"/>
                  </a:cubicBezTo>
                  <a:lnTo>
                    <a:pt x="666" y="936"/>
                  </a:lnTo>
                  <a:cubicBezTo>
                    <a:pt x="666" y="952"/>
                    <a:pt x="649" y="969"/>
                    <a:pt x="625" y="977"/>
                  </a:cubicBezTo>
                  <a:cubicBezTo>
                    <a:pt x="600" y="1002"/>
                    <a:pt x="551" y="1034"/>
                    <a:pt x="526" y="1075"/>
                  </a:cubicBezTo>
                  <a:cubicBezTo>
                    <a:pt x="510" y="1100"/>
                    <a:pt x="485" y="1158"/>
                    <a:pt x="461" y="1207"/>
                  </a:cubicBezTo>
                  <a:cubicBezTo>
                    <a:pt x="436" y="1281"/>
                    <a:pt x="411" y="1355"/>
                    <a:pt x="379" y="1371"/>
                  </a:cubicBezTo>
                  <a:cubicBezTo>
                    <a:pt x="346" y="1396"/>
                    <a:pt x="305" y="1396"/>
                    <a:pt x="272" y="1404"/>
                  </a:cubicBezTo>
                  <a:cubicBezTo>
                    <a:pt x="239" y="1404"/>
                    <a:pt x="214" y="1412"/>
                    <a:pt x="206" y="1412"/>
                  </a:cubicBezTo>
                  <a:cubicBezTo>
                    <a:pt x="190" y="1428"/>
                    <a:pt x="182" y="1437"/>
                    <a:pt x="182" y="1445"/>
                  </a:cubicBezTo>
                  <a:cubicBezTo>
                    <a:pt x="173" y="1453"/>
                    <a:pt x="173" y="1461"/>
                    <a:pt x="173" y="1469"/>
                  </a:cubicBezTo>
                  <a:lnTo>
                    <a:pt x="173" y="1469"/>
                  </a:lnTo>
                  <a:cubicBezTo>
                    <a:pt x="182" y="1478"/>
                    <a:pt x="190" y="1486"/>
                    <a:pt x="198" y="1502"/>
                  </a:cubicBezTo>
                  <a:cubicBezTo>
                    <a:pt x="206" y="1510"/>
                    <a:pt x="214" y="1527"/>
                    <a:pt x="214" y="1535"/>
                  </a:cubicBezTo>
                  <a:cubicBezTo>
                    <a:pt x="231" y="1568"/>
                    <a:pt x="231" y="1601"/>
                    <a:pt x="198" y="1617"/>
                  </a:cubicBezTo>
                  <a:cubicBezTo>
                    <a:pt x="173" y="1625"/>
                    <a:pt x="149" y="1642"/>
                    <a:pt x="132" y="1658"/>
                  </a:cubicBezTo>
                  <a:cubicBezTo>
                    <a:pt x="124" y="1658"/>
                    <a:pt x="124" y="1658"/>
                    <a:pt x="124" y="1658"/>
                  </a:cubicBezTo>
                  <a:cubicBezTo>
                    <a:pt x="124" y="1658"/>
                    <a:pt x="124" y="1666"/>
                    <a:pt x="124" y="1666"/>
                  </a:cubicBezTo>
                  <a:cubicBezTo>
                    <a:pt x="132" y="1699"/>
                    <a:pt x="141" y="1724"/>
                    <a:pt x="108" y="1748"/>
                  </a:cubicBezTo>
                  <a:cubicBezTo>
                    <a:pt x="91" y="1757"/>
                    <a:pt x="42" y="1773"/>
                    <a:pt x="1" y="178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74"/>
            <p:cNvSpPr/>
            <p:nvPr/>
          </p:nvSpPr>
          <p:spPr>
            <a:xfrm>
              <a:off x="3969500" y="2078650"/>
              <a:ext cx="27925" cy="34925"/>
            </a:xfrm>
            <a:custGeom>
              <a:avLst/>
              <a:gdLst/>
              <a:ahLst/>
              <a:cxnLst/>
              <a:rect l="l" t="t" r="r" b="b"/>
              <a:pathLst>
                <a:path w="1117" h="1397" extrusionOk="0">
                  <a:moveTo>
                    <a:pt x="17" y="871"/>
                  </a:moveTo>
                  <a:cubicBezTo>
                    <a:pt x="25" y="871"/>
                    <a:pt x="34" y="879"/>
                    <a:pt x="42" y="879"/>
                  </a:cubicBezTo>
                  <a:cubicBezTo>
                    <a:pt x="189" y="953"/>
                    <a:pt x="1" y="969"/>
                    <a:pt x="17" y="1043"/>
                  </a:cubicBezTo>
                  <a:cubicBezTo>
                    <a:pt x="42" y="1117"/>
                    <a:pt x="354" y="1306"/>
                    <a:pt x="419" y="1371"/>
                  </a:cubicBezTo>
                  <a:cubicBezTo>
                    <a:pt x="427" y="1380"/>
                    <a:pt x="444" y="1388"/>
                    <a:pt x="460" y="1396"/>
                  </a:cubicBezTo>
                  <a:cubicBezTo>
                    <a:pt x="477" y="1339"/>
                    <a:pt x="493" y="1273"/>
                    <a:pt x="485" y="1232"/>
                  </a:cubicBezTo>
                  <a:cubicBezTo>
                    <a:pt x="485" y="1215"/>
                    <a:pt x="477" y="1199"/>
                    <a:pt x="469" y="1191"/>
                  </a:cubicBezTo>
                  <a:cubicBezTo>
                    <a:pt x="452" y="1158"/>
                    <a:pt x="444" y="1125"/>
                    <a:pt x="485" y="1035"/>
                  </a:cubicBezTo>
                  <a:lnTo>
                    <a:pt x="485" y="1027"/>
                  </a:lnTo>
                  <a:lnTo>
                    <a:pt x="485" y="1027"/>
                  </a:lnTo>
                  <a:cubicBezTo>
                    <a:pt x="542" y="904"/>
                    <a:pt x="567" y="854"/>
                    <a:pt x="682" y="805"/>
                  </a:cubicBezTo>
                  <a:cubicBezTo>
                    <a:pt x="764" y="781"/>
                    <a:pt x="797" y="822"/>
                    <a:pt x="813" y="863"/>
                  </a:cubicBezTo>
                  <a:lnTo>
                    <a:pt x="813" y="863"/>
                  </a:lnTo>
                  <a:cubicBezTo>
                    <a:pt x="821" y="871"/>
                    <a:pt x="830" y="887"/>
                    <a:pt x="846" y="879"/>
                  </a:cubicBezTo>
                  <a:cubicBezTo>
                    <a:pt x="903" y="863"/>
                    <a:pt x="936" y="863"/>
                    <a:pt x="977" y="879"/>
                  </a:cubicBezTo>
                  <a:cubicBezTo>
                    <a:pt x="977" y="863"/>
                    <a:pt x="977" y="838"/>
                    <a:pt x="977" y="822"/>
                  </a:cubicBezTo>
                  <a:cubicBezTo>
                    <a:pt x="977" y="772"/>
                    <a:pt x="977" y="731"/>
                    <a:pt x="986" y="698"/>
                  </a:cubicBezTo>
                  <a:cubicBezTo>
                    <a:pt x="986" y="649"/>
                    <a:pt x="1051" y="616"/>
                    <a:pt x="1117" y="592"/>
                  </a:cubicBezTo>
                  <a:cubicBezTo>
                    <a:pt x="1084" y="551"/>
                    <a:pt x="1018" y="485"/>
                    <a:pt x="936" y="411"/>
                  </a:cubicBezTo>
                  <a:cubicBezTo>
                    <a:pt x="846" y="313"/>
                    <a:pt x="739" y="222"/>
                    <a:pt x="690" y="190"/>
                  </a:cubicBezTo>
                  <a:cubicBezTo>
                    <a:pt x="600" y="132"/>
                    <a:pt x="444" y="34"/>
                    <a:pt x="395" y="1"/>
                  </a:cubicBezTo>
                  <a:cubicBezTo>
                    <a:pt x="362" y="17"/>
                    <a:pt x="329" y="26"/>
                    <a:pt x="304" y="34"/>
                  </a:cubicBezTo>
                  <a:cubicBezTo>
                    <a:pt x="296" y="42"/>
                    <a:pt x="304" y="75"/>
                    <a:pt x="313" y="99"/>
                  </a:cubicBezTo>
                  <a:cubicBezTo>
                    <a:pt x="321" y="132"/>
                    <a:pt x="329" y="157"/>
                    <a:pt x="321" y="181"/>
                  </a:cubicBezTo>
                  <a:lnTo>
                    <a:pt x="321" y="181"/>
                  </a:lnTo>
                  <a:cubicBezTo>
                    <a:pt x="304" y="247"/>
                    <a:pt x="239" y="231"/>
                    <a:pt x="189" y="214"/>
                  </a:cubicBezTo>
                  <a:cubicBezTo>
                    <a:pt x="173" y="206"/>
                    <a:pt x="165" y="206"/>
                    <a:pt x="157" y="206"/>
                  </a:cubicBezTo>
                  <a:cubicBezTo>
                    <a:pt x="148" y="206"/>
                    <a:pt x="132" y="231"/>
                    <a:pt x="99" y="255"/>
                  </a:cubicBezTo>
                  <a:cubicBezTo>
                    <a:pt x="66" y="305"/>
                    <a:pt x="34" y="354"/>
                    <a:pt x="25" y="387"/>
                  </a:cubicBezTo>
                  <a:cubicBezTo>
                    <a:pt x="17" y="411"/>
                    <a:pt x="25" y="502"/>
                    <a:pt x="34" y="584"/>
                  </a:cubicBezTo>
                  <a:cubicBezTo>
                    <a:pt x="50" y="666"/>
                    <a:pt x="58" y="740"/>
                    <a:pt x="50" y="772"/>
                  </a:cubicBezTo>
                  <a:cubicBezTo>
                    <a:pt x="42" y="797"/>
                    <a:pt x="25" y="838"/>
                    <a:pt x="17" y="87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74"/>
            <p:cNvSpPr/>
            <p:nvPr/>
          </p:nvSpPr>
          <p:spPr>
            <a:xfrm>
              <a:off x="3969500" y="2078650"/>
              <a:ext cx="27925" cy="34925"/>
            </a:xfrm>
            <a:custGeom>
              <a:avLst/>
              <a:gdLst/>
              <a:ahLst/>
              <a:cxnLst/>
              <a:rect l="l" t="t" r="r" b="b"/>
              <a:pathLst>
                <a:path w="1117" h="1397" fill="none" extrusionOk="0">
                  <a:moveTo>
                    <a:pt x="17" y="871"/>
                  </a:moveTo>
                  <a:cubicBezTo>
                    <a:pt x="25" y="871"/>
                    <a:pt x="34" y="879"/>
                    <a:pt x="42" y="879"/>
                  </a:cubicBezTo>
                  <a:cubicBezTo>
                    <a:pt x="189" y="953"/>
                    <a:pt x="1" y="969"/>
                    <a:pt x="17" y="1043"/>
                  </a:cubicBezTo>
                  <a:cubicBezTo>
                    <a:pt x="42" y="1117"/>
                    <a:pt x="354" y="1306"/>
                    <a:pt x="419" y="1371"/>
                  </a:cubicBezTo>
                  <a:cubicBezTo>
                    <a:pt x="427" y="1380"/>
                    <a:pt x="444" y="1388"/>
                    <a:pt x="460" y="1396"/>
                  </a:cubicBezTo>
                  <a:cubicBezTo>
                    <a:pt x="477" y="1339"/>
                    <a:pt x="493" y="1273"/>
                    <a:pt x="485" y="1232"/>
                  </a:cubicBezTo>
                  <a:cubicBezTo>
                    <a:pt x="485" y="1215"/>
                    <a:pt x="477" y="1199"/>
                    <a:pt x="469" y="1191"/>
                  </a:cubicBezTo>
                  <a:cubicBezTo>
                    <a:pt x="452" y="1158"/>
                    <a:pt x="444" y="1125"/>
                    <a:pt x="485" y="1035"/>
                  </a:cubicBezTo>
                  <a:lnTo>
                    <a:pt x="485" y="1027"/>
                  </a:lnTo>
                  <a:lnTo>
                    <a:pt x="485" y="1027"/>
                  </a:lnTo>
                  <a:cubicBezTo>
                    <a:pt x="542" y="904"/>
                    <a:pt x="567" y="854"/>
                    <a:pt x="682" y="805"/>
                  </a:cubicBezTo>
                  <a:cubicBezTo>
                    <a:pt x="764" y="781"/>
                    <a:pt x="797" y="822"/>
                    <a:pt x="813" y="863"/>
                  </a:cubicBezTo>
                  <a:lnTo>
                    <a:pt x="813" y="863"/>
                  </a:lnTo>
                  <a:cubicBezTo>
                    <a:pt x="821" y="871"/>
                    <a:pt x="830" y="887"/>
                    <a:pt x="846" y="879"/>
                  </a:cubicBezTo>
                  <a:cubicBezTo>
                    <a:pt x="903" y="863"/>
                    <a:pt x="936" y="863"/>
                    <a:pt x="977" y="879"/>
                  </a:cubicBezTo>
                  <a:cubicBezTo>
                    <a:pt x="977" y="863"/>
                    <a:pt x="977" y="838"/>
                    <a:pt x="977" y="822"/>
                  </a:cubicBezTo>
                  <a:cubicBezTo>
                    <a:pt x="977" y="772"/>
                    <a:pt x="977" y="731"/>
                    <a:pt x="986" y="698"/>
                  </a:cubicBezTo>
                  <a:cubicBezTo>
                    <a:pt x="986" y="649"/>
                    <a:pt x="1051" y="616"/>
                    <a:pt x="1117" y="592"/>
                  </a:cubicBezTo>
                  <a:cubicBezTo>
                    <a:pt x="1084" y="551"/>
                    <a:pt x="1018" y="485"/>
                    <a:pt x="936" y="411"/>
                  </a:cubicBezTo>
                  <a:cubicBezTo>
                    <a:pt x="846" y="313"/>
                    <a:pt x="739" y="222"/>
                    <a:pt x="690" y="190"/>
                  </a:cubicBezTo>
                  <a:cubicBezTo>
                    <a:pt x="600" y="132"/>
                    <a:pt x="444" y="34"/>
                    <a:pt x="395" y="1"/>
                  </a:cubicBezTo>
                  <a:cubicBezTo>
                    <a:pt x="362" y="17"/>
                    <a:pt x="329" y="26"/>
                    <a:pt x="304" y="34"/>
                  </a:cubicBezTo>
                  <a:cubicBezTo>
                    <a:pt x="296" y="42"/>
                    <a:pt x="304" y="75"/>
                    <a:pt x="313" y="99"/>
                  </a:cubicBezTo>
                  <a:cubicBezTo>
                    <a:pt x="321" y="132"/>
                    <a:pt x="329" y="157"/>
                    <a:pt x="321" y="181"/>
                  </a:cubicBezTo>
                  <a:lnTo>
                    <a:pt x="321" y="181"/>
                  </a:lnTo>
                  <a:cubicBezTo>
                    <a:pt x="304" y="247"/>
                    <a:pt x="239" y="231"/>
                    <a:pt x="189" y="214"/>
                  </a:cubicBezTo>
                  <a:cubicBezTo>
                    <a:pt x="173" y="206"/>
                    <a:pt x="165" y="206"/>
                    <a:pt x="157" y="206"/>
                  </a:cubicBezTo>
                  <a:cubicBezTo>
                    <a:pt x="148" y="206"/>
                    <a:pt x="132" y="231"/>
                    <a:pt x="99" y="255"/>
                  </a:cubicBezTo>
                  <a:cubicBezTo>
                    <a:pt x="66" y="305"/>
                    <a:pt x="34" y="354"/>
                    <a:pt x="25" y="387"/>
                  </a:cubicBezTo>
                  <a:cubicBezTo>
                    <a:pt x="17" y="411"/>
                    <a:pt x="25" y="502"/>
                    <a:pt x="34" y="584"/>
                  </a:cubicBezTo>
                  <a:cubicBezTo>
                    <a:pt x="50" y="666"/>
                    <a:pt x="58" y="740"/>
                    <a:pt x="50" y="772"/>
                  </a:cubicBezTo>
                  <a:cubicBezTo>
                    <a:pt x="42" y="797"/>
                    <a:pt x="25" y="838"/>
                    <a:pt x="17" y="87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74"/>
            <p:cNvSpPr/>
            <p:nvPr/>
          </p:nvSpPr>
          <p:spPr>
            <a:xfrm>
              <a:off x="3877800" y="2011975"/>
              <a:ext cx="104250" cy="86825"/>
            </a:xfrm>
            <a:custGeom>
              <a:avLst/>
              <a:gdLst/>
              <a:ahLst/>
              <a:cxnLst/>
              <a:rect l="l" t="t" r="r" b="b"/>
              <a:pathLst>
                <a:path w="4170" h="3473" extrusionOk="0">
                  <a:moveTo>
                    <a:pt x="550" y="1355"/>
                  </a:moveTo>
                  <a:cubicBezTo>
                    <a:pt x="550" y="1445"/>
                    <a:pt x="534" y="1617"/>
                    <a:pt x="608" y="1634"/>
                  </a:cubicBezTo>
                  <a:cubicBezTo>
                    <a:pt x="681" y="1650"/>
                    <a:pt x="640" y="1478"/>
                    <a:pt x="673" y="1420"/>
                  </a:cubicBezTo>
                  <a:cubicBezTo>
                    <a:pt x="706" y="1363"/>
                    <a:pt x="772" y="1420"/>
                    <a:pt x="764" y="1363"/>
                  </a:cubicBezTo>
                  <a:cubicBezTo>
                    <a:pt x="755" y="1306"/>
                    <a:pt x="591" y="1199"/>
                    <a:pt x="550" y="1355"/>
                  </a:cubicBezTo>
                  <a:close/>
                  <a:moveTo>
                    <a:pt x="837" y="2143"/>
                  </a:moveTo>
                  <a:cubicBezTo>
                    <a:pt x="903" y="2217"/>
                    <a:pt x="1051" y="2446"/>
                    <a:pt x="1059" y="2364"/>
                  </a:cubicBezTo>
                  <a:cubicBezTo>
                    <a:pt x="1075" y="2282"/>
                    <a:pt x="919" y="2159"/>
                    <a:pt x="887" y="2085"/>
                  </a:cubicBezTo>
                  <a:cubicBezTo>
                    <a:pt x="846" y="2011"/>
                    <a:pt x="805" y="2052"/>
                    <a:pt x="837" y="2143"/>
                  </a:cubicBezTo>
                  <a:close/>
                  <a:moveTo>
                    <a:pt x="0" y="977"/>
                  </a:moveTo>
                  <a:cubicBezTo>
                    <a:pt x="0" y="1002"/>
                    <a:pt x="25" y="1002"/>
                    <a:pt x="17" y="1051"/>
                  </a:cubicBezTo>
                  <a:cubicBezTo>
                    <a:pt x="17" y="1117"/>
                    <a:pt x="17" y="1199"/>
                    <a:pt x="33" y="1273"/>
                  </a:cubicBezTo>
                  <a:cubicBezTo>
                    <a:pt x="58" y="1338"/>
                    <a:pt x="173" y="1535"/>
                    <a:pt x="222" y="1535"/>
                  </a:cubicBezTo>
                  <a:cubicBezTo>
                    <a:pt x="271" y="1535"/>
                    <a:pt x="271" y="1445"/>
                    <a:pt x="279" y="1404"/>
                  </a:cubicBezTo>
                  <a:cubicBezTo>
                    <a:pt x="296" y="1363"/>
                    <a:pt x="370" y="1379"/>
                    <a:pt x="402" y="1371"/>
                  </a:cubicBezTo>
                  <a:cubicBezTo>
                    <a:pt x="435" y="1363"/>
                    <a:pt x="419" y="1322"/>
                    <a:pt x="419" y="1297"/>
                  </a:cubicBezTo>
                  <a:cubicBezTo>
                    <a:pt x="411" y="1265"/>
                    <a:pt x="468" y="1232"/>
                    <a:pt x="476" y="1191"/>
                  </a:cubicBezTo>
                  <a:cubicBezTo>
                    <a:pt x="493" y="1150"/>
                    <a:pt x="501" y="1092"/>
                    <a:pt x="534" y="1076"/>
                  </a:cubicBezTo>
                  <a:cubicBezTo>
                    <a:pt x="567" y="1059"/>
                    <a:pt x="714" y="1166"/>
                    <a:pt x="747" y="1191"/>
                  </a:cubicBezTo>
                  <a:cubicBezTo>
                    <a:pt x="788" y="1207"/>
                    <a:pt x="887" y="1281"/>
                    <a:pt x="928" y="1338"/>
                  </a:cubicBezTo>
                  <a:cubicBezTo>
                    <a:pt x="969" y="1388"/>
                    <a:pt x="993" y="1724"/>
                    <a:pt x="1010" y="1757"/>
                  </a:cubicBezTo>
                  <a:cubicBezTo>
                    <a:pt x="1026" y="1790"/>
                    <a:pt x="1199" y="1896"/>
                    <a:pt x="1289" y="1946"/>
                  </a:cubicBezTo>
                  <a:cubicBezTo>
                    <a:pt x="1387" y="1995"/>
                    <a:pt x="1437" y="2044"/>
                    <a:pt x="1445" y="2110"/>
                  </a:cubicBezTo>
                  <a:cubicBezTo>
                    <a:pt x="1453" y="2184"/>
                    <a:pt x="1412" y="2143"/>
                    <a:pt x="1346" y="2118"/>
                  </a:cubicBezTo>
                  <a:cubicBezTo>
                    <a:pt x="1289" y="2093"/>
                    <a:pt x="1141" y="2003"/>
                    <a:pt x="1100" y="2036"/>
                  </a:cubicBezTo>
                  <a:cubicBezTo>
                    <a:pt x="1059" y="2077"/>
                    <a:pt x="1313" y="2290"/>
                    <a:pt x="1387" y="2340"/>
                  </a:cubicBezTo>
                  <a:cubicBezTo>
                    <a:pt x="1453" y="2381"/>
                    <a:pt x="1592" y="2455"/>
                    <a:pt x="1683" y="2504"/>
                  </a:cubicBezTo>
                  <a:cubicBezTo>
                    <a:pt x="1773" y="2561"/>
                    <a:pt x="1707" y="2586"/>
                    <a:pt x="1740" y="2660"/>
                  </a:cubicBezTo>
                  <a:cubicBezTo>
                    <a:pt x="1765" y="2734"/>
                    <a:pt x="2019" y="2627"/>
                    <a:pt x="2085" y="2643"/>
                  </a:cubicBezTo>
                  <a:cubicBezTo>
                    <a:pt x="2150" y="2651"/>
                    <a:pt x="2233" y="2717"/>
                    <a:pt x="2192" y="2758"/>
                  </a:cubicBezTo>
                  <a:cubicBezTo>
                    <a:pt x="2142" y="2799"/>
                    <a:pt x="2085" y="2766"/>
                    <a:pt x="2060" y="2816"/>
                  </a:cubicBezTo>
                  <a:cubicBezTo>
                    <a:pt x="2044" y="2857"/>
                    <a:pt x="2208" y="2881"/>
                    <a:pt x="2274" y="2873"/>
                  </a:cubicBezTo>
                  <a:cubicBezTo>
                    <a:pt x="2331" y="2865"/>
                    <a:pt x="2446" y="2857"/>
                    <a:pt x="2462" y="2906"/>
                  </a:cubicBezTo>
                  <a:cubicBezTo>
                    <a:pt x="2471" y="2955"/>
                    <a:pt x="2388" y="2939"/>
                    <a:pt x="2364" y="2996"/>
                  </a:cubicBezTo>
                  <a:cubicBezTo>
                    <a:pt x="2347" y="3054"/>
                    <a:pt x="2528" y="3029"/>
                    <a:pt x="2577" y="3021"/>
                  </a:cubicBezTo>
                  <a:cubicBezTo>
                    <a:pt x="2618" y="3021"/>
                    <a:pt x="2758" y="3054"/>
                    <a:pt x="2799" y="3111"/>
                  </a:cubicBezTo>
                  <a:cubicBezTo>
                    <a:pt x="2840" y="3160"/>
                    <a:pt x="2774" y="3136"/>
                    <a:pt x="2676" y="3136"/>
                  </a:cubicBezTo>
                  <a:cubicBezTo>
                    <a:pt x="2577" y="3136"/>
                    <a:pt x="2487" y="3119"/>
                    <a:pt x="2462" y="3185"/>
                  </a:cubicBezTo>
                  <a:cubicBezTo>
                    <a:pt x="2438" y="3251"/>
                    <a:pt x="2594" y="3210"/>
                    <a:pt x="2684" y="3226"/>
                  </a:cubicBezTo>
                  <a:cubicBezTo>
                    <a:pt x="2774" y="3234"/>
                    <a:pt x="2774" y="3292"/>
                    <a:pt x="2799" y="3324"/>
                  </a:cubicBezTo>
                  <a:cubicBezTo>
                    <a:pt x="2823" y="3349"/>
                    <a:pt x="3185" y="3431"/>
                    <a:pt x="3291" y="3456"/>
                  </a:cubicBezTo>
                  <a:cubicBezTo>
                    <a:pt x="3332" y="3464"/>
                    <a:pt x="3390" y="3464"/>
                    <a:pt x="3455" y="3472"/>
                  </a:cubicBezTo>
                  <a:cubicBezTo>
                    <a:pt x="3447" y="3464"/>
                    <a:pt x="3447" y="3456"/>
                    <a:pt x="3447" y="3448"/>
                  </a:cubicBezTo>
                  <a:cubicBezTo>
                    <a:pt x="3439" y="3407"/>
                    <a:pt x="3423" y="3365"/>
                    <a:pt x="3406" y="3349"/>
                  </a:cubicBezTo>
                  <a:cubicBezTo>
                    <a:pt x="3382" y="3333"/>
                    <a:pt x="3324" y="3300"/>
                    <a:pt x="3258" y="3259"/>
                  </a:cubicBezTo>
                  <a:cubicBezTo>
                    <a:pt x="3185" y="3226"/>
                    <a:pt x="3102" y="3177"/>
                    <a:pt x="3053" y="3136"/>
                  </a:cubicBezTo>
                  <a:cubicBezTo>
                    <a:pt x="2988" y="3086"/>
                    <a:pt x="2963" y="3021"/>
                    <a:pt x="2947" y="2972"/>
                  </a:cubicBezTo>
                  <a:cubicBezTo>
                    <a:pt x="2930" y="2939"/>
                    <a:pt x="2922" y="2914"/>
                    <a:pt x="2906" y="2898"/>
                  </a:cubicBezTo>
                  <a:cubicBezTo>
                    <a:pt x="2873" y="2865"/>
                    <a:pt x="2823" y="2824"/>
                    <a:pt x="2758" y="2775"/>
                  </a:cubicBezTo>
                  <a:cubicBezTo>
                    <a:pt x="2725" y="2742"/>
                    <a:pt x="2692" y="2717"/>
                    <a:pt x="2651" y="2684"/>
                  </a:cubicBezTo>
                  <a:cubicBezTo>
                    <a:pt x="2618" y="2660"/>
                    <a:pt x="2553" y="2610"/>
                    <a:pt x="2462" y="2545"/>
                  </a:cubicBezTo>
                  <a:cubicBezTo>
                    <a:pt x="2241" y="2389"/>
                    <a:pt x="1929" y="2175"/>
                    <a:pt x="1912" y="2093"/>
                  </a:cubicBezTo>
                  <a:lnTo>
                    <a:pt x="1912" y="2093"/>
                  </a:lnTo>
                  <a:lnTo>
                    <a:pt x="1912" y="2085"/>
                  </a:lnTo>
                  <a:cubicBezTo>
                    <a:pt x="1888" y="1987"/>
                    <a:pt x="1855" y="1798"/>
                    <a:pt x="1757" y="1732"/>
                  </a:cubicBezTo>
                  <a:cubicBezTo>
                    <a:pt x="1716" y="1700"/>
                    <a:pt x="1683" y="1683"/>
                    <a:pt x="1650" y="1675"/>
                  </a:cubicBezTo>
                  <a:cubicBezTo>
                    <a:pt x="1576" y="1642"/>
                    <a:pt x="1527" y="1617"/>
                    <a:pt x="1535" y="1527"/>
                  </a:cubicBezTo>
                  <a:cubicBezTo>
                    <a:pt x="1535" y="1511"/>
                    <a:pt x="1535" y="1494"/>
                    <a:pt x="1535" y="1486"/>
                  </a:cubicBezTo>
                  <a:cubicBezTo>
                    <a:pt x="1543" y="1379"/>
                    <a:pt x="1551" y="1273"/>
                    <a:pt x="1617" y="1224"/>
                  </a:cubicBezTo>
                  <a:cubicBezTo>
                    <a:pt x="1625" y="1215"/>
                    <a:pt x="1633" y="1207"/>
                    <a:pt x="1642" y="1199"/>
                  </a:cubicBezTo>
                  <a:cubicBezTo>
                    <a:pt x="1683" y="1182"/>
                    <a:pt x="1724" y="1166"/>
                    <a:pt x="1757" y="1166"/>
                  </a:cubicBezTo>
                  <a:cubicBezTo>
                    <a:pt x="1806" y="1158"/>
                    <a:pt x="1847" y="1166"/>
                    <a:pt x="1871" y="1199"/>
                  </a:cubicBezTo>
                  <a:cubicBezTo>
                    <a:pt x="1871" y="1207"/>
                    <a:pt x="1880" y="1207"/>
                    <a:pt x="1880" y="1215"/>
                  </a:cubicBezTo>
                  <a:lnTo>
                    <a:pt x="1880" y="1215"/>
                  </a:lnTo>
                  <a:cubicBezTo>
                    <a:pt x="1888" y="1232"/>
                    <a:pt x="1896" y="1256"/>
                    <a:pt x="1904" y="1281"/>
                  </a:cubicBezTo>
                  <a:cubicBezTo>
                    <a:pt x="1921" y="1306"/>
                    <a:pt x="1929" y="1338"/>
                    <a:pt x="1937" y="1347"/>
                  </a:cubicBezTo>
                  <a:lnTo>
                    <a:pt x="1937" y="1347"/>
                  </a:lnTo>
                  <a:cubicBezTo>
                    <a:pt x="1945" y="1355"/>
                    <a:pt x="1945" y="1355"/>
                    <a:pt x="1945" y="1355"/>
                  </a:cubicBezTo>
                  <a:cubicBezTo>
                    <a:pt x="1962" y="1338"/>
                    <a:pt x="1995" y="1306"/>
                    <a:pt x="2036" y="1273"/>
                  </a:cubicBezTo>
                  <a:cubicBezTo>
                    <a:pt x="2085" y="1215"/>
                    <a:pt x="2150" y="1150"/>
                    <a:pt x="2192" y="1150"/>
                  </a:cubicBezTo>
                  <a:cubicBezTo>
                    <a:pt x="2208" y="1150"/>
                    <a:pt x="2224" y="1150"/>
                    <a:pt x="2249" y="1150"/>
                  </a:cubicBezTo>
                  <a:cubicBezTo>
                    <a:pt x="2282" y="1158"/>
                    <a:pt x="2315" y="1158"/>
                    <a:pt x="2364" y="1141"/>
                  </a:cubicBezTo>
                  <a:lnTo>
                    <a:pt x="2364" y="1141"/>
                  </a:lnTo>
                  <a:lnTo>
                    <a:pt x="2364" y="1141"/>
                  </a:lnTo>
                  <a:cubicBezTo>
                    <a:pt x="2421" y="1125"/>
                    <a:pt x="2487" y="1158"/>
                    <a:pt x="2561" y="1182"/>
                  </a:cubicBezTo>
                  <a:cubicBezTo>
                    <a:pt x="2610" y="1207"/>
                    <a:pt x="2668" y="1232"/>
                    <a:pt x="2717" y="1232"/>
                  </a:cubicBezTo>
                  <a:cubicBezTo>
                    <a:pt x="2758" y="1240"/>
                    <a:pt x="2856" y="1248"/>
                    <a:pt x="2963" y="1265"/>
                  </a:cubicBezTo>
                  <a:cubicBezTo>
                    <a:pt x="3127" y="1281"/>
                    <a:pt x="3316" y="1306"/>
                    <a:pt x="3373" y="1306"/>
                  </a:cubicBezTo>
                  <a:cubicBezTo>
                    <a:pt x="3414" y="1306"/>
                    <a:pt x="3464" y="1306"/>
                    <a:pt x="3513" y="1306"/>
                  </a:cubicBezTo>
                  <a:cubicBezTo>
                    <a:pt x="3578" y="1314"/>
                    <a:pt x="3636" y="1314"/>
                    <a:pt x="3652" y="1322"/>
                  </a:cubicBezTo>
                  <a:lnTo>
                    <a:pt x="3652" y="1322"/>
                  </a:lnTo>
                  <a:cubicBezTo>
                    <a:pt x="3669" y="1322"/>
                    <a:pt x="3710" y="1338"/>
                    <a:pt x="3767" y="1363"/>
                  </a:cubicBezTo>
                  <a:cubicBezTo>
                    <a:pt x="3841" y="1388"/>
                    <a:pt x="3940" y="1429"/>
                    <a:pt x="3948" y="1420"/>
                  </a:cubicBezTo>
                  <a:lnTo>
                    <a:pt x="3948" y="1420"/>
                  </a:lnTo>
                  <a:cubicBezTo>
                    <a:pt x="3964" y="1420"/>
                    <a:pt x="3931" y="1412"/>
                    <a:pt x="3931" y="1396"/>
                  </a:cubicBezTo>
                  <a:cubicBezTo>
                    <a:pt x="3940" y="1347"/>
                    <a:pt x="3940" y="1281"/>
                    <a:pt x="3981" y="1240"/>
                  </a:cubicBezTo>
                  <a:cubicBezTo>
                    <a:pt x="4013" y="1207"/>
                    <a:pt x="4071" y="1182"/>
                    <a:pt x="4128" y="1166"/>
                  </a:cubicBezTo>
                  <a:cubicBezTo>
                    <a:pt x="4145" y="1158"/>
                    <a:pt x="4153" y="1150"/>
                    <a:pt x="4169" y="1150"/>
                  </a:cubicBezTo>
                  <a:cubicBezTo>
                    <a:pt x="4153" y="1141"/>
                    <a:pt x="4145" y="1125"/>
                    <a:pt x="4120" y="1117"/>
                  </a:cubicBezTo>
                  <a:cubicBezTo>
                    <a:pt x="4079" y="1092"/>
                    <a:pt x="4030" y="1059"/>
                    <a:pt x="3997" y="1027"/>
                  </a:cubicBezTo>
                  <a:cubicBezTo>
                    <a:pt x="3981" y="1010"/>
                    <a:pt x="3964" y="994"/>
                    <a:pt x="3948" y="986"/>
                  </a:cubicBezTo>
                  <a:cubicBezTo>
                    <a:pt x="3890" y="928"/>
                    <a:pt x="3825" y="862"/>
                    <a:pt x="3808" y="805"/>
                  </a:cubicBezTo>
                  <a:cubicBezTo>
                    <a:pt x="3800" y="772"/>
                    <a:pt x="3808" y="723"/>
                    <a:pt x="3816" y="682"/>
                  </a:cubicBezTo>
                  <a:cubicBezTo>
                    <a:pt x="3833" y="624"/>
                    <a:pt x="3841" y="567"/>
                    <a:pt x="3816" y="559"/>
                  </a:cubicBezTo>
                  <a:cubicBezTo>
                    <a:pt x="3792" y="551"/>
                    <a:pt x="3734" y="575"/>
                    <a:pt x="3677" y="600"/>
                  </a:cubicBezTo>
                  <a:cubicBezTo>
                    <a:pt x="3603" y="633"/>
                    <a:pt x="3521" y="674"/>
                    <a:pt x="3423" y="682"/>
                  </a:cubicBezTo>
                  <a:cubicBezTo>
                    <a:pt x="3398" y="682"/>
                    <a:pt x="3373" y="690"/>
                    <a:pt x="3349" y="690"/>
                  </a:cubicBezTo>
                  <a:cubicBezTo>
                    <a:pt x="3193" y="707"/>
                    <a:pt x="3053" y="723"/>
                    <a:pt x="2938" y="633"/>
                  </a:cubicBezTo>
                  <a:cubicBezTo>
                    <a:pt x="2889" y="592"/>
                    <a:pt x="2782" y="542"/>
                    <a:pt x="2684" y="485"/>
                  </a:cubicBezTo>
                  <a:cubicBezTo>
                    <a:pt x="2536" y="403"/>
                    <a:pt x="2380" y="321"/>
                    <a:pt x="2372" y="263"/>
                  </a:cubicBezTo>
                  <a:cubicBezTo>
                    <a:pt x="2364" y="239"/>
                    <a:pt x="2290" y="165"/>
                    <a:pt x="2216" y="99"/>
                  </a:cubicBezTo>
                  <a:cubicBezTo>
                    <a:pt x="2150" y="42"/>
                    <a:pt x="2093" y="1"/>
                    <a:pt x="2068" y="9"/>
                  </a:cubicBezTo>
                  <a:cubicBezTo>
                    <a:pt x="2060" y="9"/>
                    <a:pt x="2060" y="17"/>
                    <a:pt x="2060" y="25"/>
                  </a:cubicBezTo>
                  <a:cubicBezTo>
                    <a:pt x="2052" y="58"/>
                    <a:pt x="2052" y="107"/>
                    <a:pt x="1962" y="140"/>
                  </a:cubicBezTo>
                  <a:lnTo>
                    <a:pt x="1962" y="140"/>
                  </a:lnTo>
                  <a:cubicBezTo>
                    <a:pt x="1904" y="157"/>
                    <a:pt x="1855" y="157"/>
                    <a:pt x="1814" y="157"/>
                  </a:cubicBezTo>
                  <a:cubicBezTo>
                    <a:pt x="1773" y="157"/>
                    <a:pt x="1740" y="157"/>
                    <a:pt x="1732" y="173"/>
                  </a:cubicBezTo>
                  <a:cubicBezTo>
                    <a:pt x="1707" y="206"/>
                    <a:pt x="1658" y="222"/>
                    <a:pt x="1617" y="231"/>
                  </a:cubicBezTo>
                  <a:cubicBezTo>
                    <a:pt x="1568" y="247"/>
                    <a:pt x="1519" y="263"/>
                    <a:pt x="1519" y="280"/>
                  </a:cubicBezTo>
                  <a:cubicBezTo>
                    <a:pt x="1510" y="304"/>
                    <a:pt x="1519" y="345"/>
                    <a:pt x="1527" y="386"/>
                  </a:cubicBezTo>
                  <a:cubicBezTo>
                    <a:pt x="1543" y="444"/>
                    <a:pt x="1560" y="510"/>
                    <a:pt x="1535" y="551"/>
                  </a:cubicBezTo>
                  <a:lnTo>
                    <a:pt x="1535" y="551"/>
                  </a:lnTo>
                  <a:cubicBezTo>
                    <a:pt x="1519" y="575"/>
                    <a:pt x="1461" y="608"/>
                    <a:pt x="1412" y="641"/>
                  </a:cubicBezTo>
                  <a:cubicBezTo>
                    <a:pt x="1363" y="674"/>
                    <a:pt x="1305" y="698"/>
                    <a:pt x="1305" y="715"/>
                  </a:cubicBezTo>
                  <a:cubicBezTo>
                    <a:pt x="1305" y="723"/>
                    <a:pt x="1305" y="748"/>
                    <a:pt x="1313" y="764"/>
                  </a:cubicBezTo>
                  <a:cubicBezTo>
                    <a:pt x="1322" y="797"/>
                    <a:pt x="1322" y="830"/>
                    <a:pt x="1305" y="862"/>
                  </a:cubicBezTo>
                  <a:cubicBezTo>
                    <a:pt x="1305" y="862"/>
                    <a:pt x="1297" y="879"/>
                    <a:pt x="1297" y="887"/>
                  </a:cubicBezTo>
                  <a:cubicBezTo>
                    <a:pt x="1289" y="944"/>
                    <a:pt x="1272" y="994"/>
                    <a:pt x="1190" y="977"/>
                  </a:cubicBezTo>
                  <a:cubicBezTo>
                    <a:pt x="1157" y="977"/>
                    <a:pt x="1133" y="961"/>
                    <a:pt x="1100" y="953"/>
                  </a:cubicBezTo>
                  <a:cubicBezTo>
                    <a:pt x="1051" y="936"/>
                    <a:pt x="1002" y="920"/>
                    <a:pt x="952" y="928"/>
                  </a:cubicBezTo>
                  <a:cubicBezTo>
                    <a:pt x="895" y="944"/>
                    <a:pt x="829" y="887"/>
                    <a:pt x="772" y="838"/>
                  </a:cubicBezTo>
                  <a:cubicBezTo>
                    <a:pt x="731" y="805"/>
                    <a:pt x="698" y="772"/>
                    <a:pt x="698" y="780"/>
                  </a:cubicBezTo>
                  <a:cubicBezTo>
                    <a:pt x="690" y="780"/>
                    <a:pt x="673" y="797"/>
                    <a:pt x="665" y="821"/>
                  </a:cubicBezTo>
                  <a:cubicBezTo>
                    <a:pt x="624" y="879"/>
                    <a:pt x="567" y="953"/>
                    <a:pt x="460" y="928"/>
                  </a:cubicBezTo>
                  <a:cubicBezTo>
                    <a:pt x="402" y="903"/>
                    <a:pt x="370" y="879"/>
                    <a:pt x="345" y="854"/>
                  </a:cubicBezTo>
                  <a:cubicBezTo>
                    <a:pt x="329" y="830"/>
                    <a:pt x="312" y="813"/>
                    <a:pt x="271" y="830"/>
                  </a:cubicBezTo>
                  <a:cubicBezTo>
                    <a:pt x="214" y="846"/>
                    <a:pt x="82" y="920"/>
                    <a:pt x="0" y="97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74"/>
            <p:cNvSpPr/>
            <p:nvPr/>
          </p:nvSpPr>
          <p:spPr>
            <a:xfrm>
              <a:off x="3877800" y="2011975"/>
              <a:ext cx="104250" cy="86825"/>
            </a:xfrm>
            <a:custGeom>
              <a:avLst/>
              <a:gdLst/>
              <a:ahLst/>
              <a:cxnLst/>
              <a:rect l="l" t="t" r="r" b="b"/>
              <a:pathLst>
                <a:path w="4170" h="3473" fill="none" extrusionOk="0">
                  <a:moveTo>
                    <a:pt x="550" y="1355"/>
                  </a:moveTo>
                  <a:cubicBezTo>
                    <a:pt x="550" y="1445"/>
                    <a:pt x="534" y="1617"/>
                    <a:pt x="608" y="1634"/>
                  </a:cubicBezTo>
                  <a:cubicBezTo>
                    <a:pt x="681" y="1650"/>
                    <a:pt x="640" y="1478"/>
                    <a:pt x="673" y="1420"/>
                  </a:cubicBezTo>
                  <a:cubicBezTo>
                    <a:pt x="706" y="1363"/>
                    <a:pt x="772" y="1420"/>
                    <a:pt x="764" y="1363"/>
                  </a:cubicBezTo>
                  <a:cubicBezTo>
                    <a:pt x="755" y="1306"/>
                    <a:pt x="591" y="1199"/>
                    <a:pt x="550" y="1355"/>
                  </a:cubicBezTo>
                  <a:close/>
                  <a:moveTo>
                    <a:pt x="837" y="2143"/>
                  </a:moveTo>
                  <a:cubicBezTo>
                    <a:pt x="903" y="2217"/>
                    <a:pt x="1051" y="2446"/>
                    <a:pt x="1059" y="2364"/>
                  </a:cubicBezTo>
                  <a:cubicBezTo>
                    <a:pt x="1075" y="2282"/>
                    <a:pt x="919" y="2159"/>
                    <a:pt x="887" y="2085"/>
                  </a:cubicBezTo>
                  <a:cubicBezTo>
                    <a:pt x="846" y="2011"/>
                    <a:pt x="805" y="2052"/>
                    <a:pt x="837" y="2143"/>
                  </a:cubicBezTo>
                  <a:close/>
                  <a:moveTo>
                    <a:pt x="0" y="977"/>
                  </a:moveTo>
                  <a:cubicBezTo>
                    <a:pt x="0" y="1002"/>
                    <a:pt x="25" y="1002"/>
                    <a:pt x="17" y="1051"/>
                  </a:cubicBezTo>
                  <a:cubicBezTo>
                    <a:pt x="17" y="1117"/>
                    <a:pt x="17" y="1199"/>
                    <a:pt x="33" y="1273"/>
                  </a:cubicBezTo>
                  <a:cubicBezTo>
                    <a:pt x="58" y="1338"/>
                    <a:pt x="173" y="1535"/>
                    <a:pt x="222" y="1535"/>
                  </a:cubicBezTo>
                  <a:cubicBezTo>
                    <a:pt x="271" y="1535"/>
                    <a:pt x="271" y="1445"/>
                    <a:pt x="279" y="1404"/>
                  </a:cubicBezTo>
                  <a:cubicBezTo>
                    <a:pt x="296" y="1363"/>
                    <a:pt x="370" y="1379"/>
                    <a:pt x="402" y="1371"/>
                  </a:cubicBezTo>
                  <a:cubicBezTo>
                    <a:pt x="435" y="1363"/>
                    <a:pt x="419" y="1322"/>
                    <a:pt x="419" y="1297"/>
                  </a:cubicBezTo>
                  <a:cubicBezTo>
                    <a:pt x="411" y="1265"/>
                    <a:pt x="468" y="1232"/>
                    <a:pt x="476" y="1191"/>
                  </a:cubicBezTo>
                  <a:cubicBezTo>
                    <a:pt x="493" y="1150"/>
                    <a:pt x="501" y="1092"/>
                    <a:pt x="534" y="1076"/>
                  </a:cubicBezTo>
                  <a:cubicBezTo>
                    <a:pt x="567" y="1059"/>
                    <a:pt x="714" y="1166"/>
                    <a:pt x="747" y="1191"/>
                  </a:cubicBezTo>
                  <a:cubicBezTo>
                    <a:pt x="788" y="1207"/>
                    <a:pt x="887" y="1281"/>
                    <a:pt x="928" y="1338"/>
                  </a:cubicBezTo>
                  <a:cubicBezTo>
                    <a:pt x="969" y="1388"/>
                    <a:pt x="993" y="1724"/>
                    <a:pt x="1010" y="1757"/>
                  </a:cubicBezTo>
                  <a:cubicBezTo>
                    <a:pt x="1026" y="1790"/>
                    <a:pt x="1199" y="1896"/>
                    <a:pt x="1289" y="1946"/>
                  </a:cubicBezTo>
                  <a:cubicBezTo>
                    <a:pt x="1387" y="1995"/>
                    <a:pt x="1437" y="2044"/>
                    <a:pt x="1445" y="2110"/>
                  </a:cubicBezTo>
                  <a:cubicBezTo>
                    <a:pt x="1453" y="2184"/>
                    <a:pt x="1412" y="2143"/>
                    <a:pt x="1346" y="2118"/>
                  </a:cubicBezTo>
                  <a:cubicBezTo>
                    <a:pt x="1289" y="2093"/>
                    <a:pt x="1141" y="2003"/>
                    <a:pt x="1100" y="2036"/>
                  </a:cubicBezTo>
                  <a:cubicBezTo>
                    <a:pt x="1059" y="2077"/>
                    <a:pt x="1313" y="2290"/>
                    <a:pt x="1387" y="2340"/>
                  </a:cubicBezTo>
                  <a:cubicBezTo>
                    <a:pt x="1453" y="2381"/>
                    <a:pt x="1592" y="2455"/>
                    <a:pt x="1683" y="2504"/>
                  </a:cubicBezTo>
                  <a:cubicBezTo>
                    <a:pt x="1773" y="2561"/>
                    <a:pt x="1707" y="2586"/>
                    <a:pt x="1740" y="2660"/>
                  </a:cubicBezTo>
                  <a:cubicBezTo>
                    <a:pt x="1765" y="2734"/>
                    <a:pt x="2019" y="2627"/>
                    <a:pt x="2085" y="2643"/>
                  </a:cubicBezTo>
                  <a:cubicBezTo>
                    <a:pt x="2150" y="2651"/>
                    <a:pt x="2233" y="2717"/>
                    <a:pt x="2192" y="2758"/>
                  </a:cubicBezTo>
                  <a:cubicBezTo>
                    <a:pt x="2142" y="2799"/>
                    <a:pt x="2085" y="2766"/>
                    <a:pt x="2060" y="2816"/>
                  </a:cubicBezTo>
                  <a:cubicBezTo>
                    <a:pt x="2044" y="2857"/>
                    <a:pt x="2208" y="2881"/>
                    <a:pt x="2274" y="2873"/>
                  </a:cubicBezTo>
                  <a:cubicBezTo>
                    <a:pt x="2331" y="2865"/>
                    <a:pt x="2446" y="2857"/>
                    <a:pt x="2462" y="2906"/>
                  </a:cubicBezTo>
                  <a:cubicBezTo>
                    <a:pt x="2471" y="2955"/>
                    <a:pt x="2388" y="2939"/>
                    <a:pt x="2364" y="2996"/>
                  </a:cubicBezTo>
                  <a:cubicBezTo>
                    <a:pt x="2347" y="3054"/>
                    <a:pt x="2528" y="3029"/>
                    <a:pt x="2577" y="3021"/>
                  </a:cubicBezTo>
                  <a:cubicBezTo>
                    <a:pt x="2618" y="3021"/>
                    <a:pt x="2758" y="3054"/>
                    <a:pt x="2799" y="3111"/>
                  </a:cubicBezTo>
                  <a:cubicBezTo>
                    <a:pt x="2840" y="3160"/>
                    <a:pt x="2774" y="3136"/>
                    <a:pt x="2676" y="3136"/>
                  </a:cubicBezTo>
                  <a:cubicBezTo>
                    <a:pt x="2577" y="3136"/>
                    <a:pt x="2487" y="3119"/>
                    <a:pt x="2462" y="3185"/>
                  </a:cubicBezTo>
                  <a:cubicBezTo>
                    <a:pt x="2438" y="3251"/>
                    <a:pt x="2594" y="3210"/>
                    <a:pt x="2684" y="3226"/>
                  </a:cubicBezTo>
                  <a:cubicBezTo>
                    <a:pt x="2774" y="3234"/>
                    <a:pt x="2774" y="3292"/>
                    <a:pt x="2799" y="3324"/>
                  </a:cubicBezTo>
                  <a:cubicBezTo>
                    <a:pt x="2823" y="3349"/>
                    <a:pt x="3185" y="3431"/>
                    <a:pt x="3291" y="3456"/>
                  </a:cubicBezTo>
                  <a:cubicBezTo>
                    <a:pt x="3332" y="3464"/>
                    <a:pt x="3390" y="3464"/>
                    <a:pt x="3455" y="3472"/>
                  </a:cubicBezTo>
                  <a:cubicBezTo>
                    <a:pt x="3447" y="3464"/>
                    <a:pt x="3447" y="3456"/>
                    <a:pt x="3447" y="3448"/>
                  </a:cubicBezTo>
                  <a:cubicBezTo>
                    <a:pt x="3439" y="3407"/>
                    <a:pt x="3423" y="3365"/>
                    <a:pt x="3406" y="3349"/>
                  </a:cubicBezTo>
                  <a:cubicBezTo>
                    <a:pt x="3382" y="3333"/>
                    <a:pt x="3324" y="3300"/>
                    <a:pt x="3258" y="3259"/>
                  </a:cubicBezTo>
                  <a:cubicBezTo>
                    <a:pt x="3185" y="3226"/>
                    <a:pt x="3102" y="3177"/>
                    <a:pt x="3053" y="3136"/>
                  </a:cubicBezTo>
                  <a:cubicBezTo>
                    <a:pt x="2988" y="3086"/>
                    <a:pt x="2963" y="3021"/>
                    <a:pt x="2947" y="2972"/>
                  </a:cubicBezTo>
                  <a:cubicBezTo>
                    <a:pt x="2930" y="2939"/>
                    <a:pt x="2922" y="2914"/>
                    <a:pt x="2906" y="2898"/>
                  </a:cubicBezTo>
                  <a:cubicBezTo>
                    <a:pt x="2873" y="2865"/>
                    <a:pt x="2823" y="2824"/>
                    <a:pt x="2758" y="2775"/>
                  </a:cubicBezTo>
                  <a:cubicBezTo>
                    <a:pt x="2725" y="2742"/>
                    <a:pt x="2692" y="2717"/>
                    <a:pt x="2651" y="2684"/>
                  </a:cubicBezTo>
                  <a:cubicBezTo>
                    <a:pt x="2618" y="2660"/>
                    <a:pt x="2553" y="2610"/>
                    <a:pt x="2462" y="2545"/>
                  </a:cubicBezTo>
                  <a:cubicBezTo>
                    <a:pt x="2241" y="2389"/>
                    <a:pt x="1929" y="2175"/>
                    <a:pt x="1912" y="2093"/>
                  </a:cubicBezTo>
                  <a:lnTo>
                    <a:pt x="1912" y="2093"/>
                  </a:lnTo>
                  <a:lnTo>
                    <a:pt x="1912" y="2085"/>
                  </a:lnTo>
                  <a:cubicBezTo>
                    <a:pt x="1888" y="1987"/>
                    <a:pt x="1855" y="1798"/>
                    <a:pt x="1757" y="1732"/>
                  </a:cubicBezTo>
                  <a:cubicBezTo>
                    <a:pt x="1716" y="1700"/>
                    <a:pt x="1683" y="1683"/>
                    <a:pt x="1650" y="1675"/>
                  </a:cubicBezTo>
                  <a:cubicBezTo>
                    <a:pt x="1576" y="1642"/>
                    <a:pt x="1527" y="1617"/>
                    <a:pt x="1535" y="1527"/>
                  </a:cubicBezTo>
                  <a:cubicBezTo>
                    <a:pt x="1535" y="1511"/>
                    <a:pt x="1535" y="1494"/>
                    <a:pt x="1535" y="1486"/>
                  </a:cubicBezTo>
                  <a:cubicBezTo>
                    <a:pt x="1543" y="1379"/>
                    <a:pt x="1551" y="1273"/>
                    <a:pt x="1617" y="1224"/>
                  </a:cubicBezTo>
                  <a:cubicBezTo>
                    <a:pt x="1625" y="1215"/>
                    <a:pt x="1633" y="1207"/>
                    <a:pt x="1642" y="1199"/>
                  </a:cubicBezTo>
                  <a:cubicBezTo>
                    <a:pt x="1683" y="1182"/>
                    <a:pt x="1724" y="1166"/>
                    <a:pt x="1757" y="1166"/>
                  </a:cubicBezTo>
                  <a:cubicBezTo>
                    <a:pt x="1806" y="1158"/>
                    <a:pt x="1847" y="1166"/>
                    <a:pt x="1871" y="1199"/>
                  </a:cubicBezTo>
                  <a:cubicBezTo>
                    <a:pt x="1871" y="1207"/>
                    <a:pt x="1880" y="1207"/>
                    <a:pt x="1880" y="1215"/>
                  </a:cubicBezTo>
                  <a:lnTo>
                    <a:pt x="1880" y="1215"/>
                  </a:lnTo>
                  <a:cubicBezTo>
                    <a:pt x="1888" y="1232"/>
                    <a:pt x="1896" y="1256"/>
                    <a:pt x="1904" y="1281"/>
                  </a:cubicBezTo>
                  <a:cubicBezTo>
                    <a:pt x="1921" y="1306"/>
                    <a:pt x="1929" y="1338"/>
                    <a:pt x="1937" y="1347"/>
                  </a:cubicBezTo>
                  <a:lnTo>
                    <a:pt x="1937" y="1347"/>
                  </a:lnTo>
                  <a:cubicBezTo>
                    <a:pt x="1945" y="1355"/>
                    <a:pt x="1945" y="1355"/>
                    <a:pt x="1945" y="1355"/>
                  </a:cubicBezTo>
                  <a:cubicBezTo>
                    <a:pt x="1962" y="1338"/>
                    <a:pt x="1995" y="1306"/>
                    <a:pt x="2036" y="1273"/>
                  </a:cubicBezTo>
                  <a:cubicBezTo>
                    <a:pt x="2085" y="1215"/>
                    <a:pt x="2150" y="1150"/>
                    <a:pt x="2192" y="1150"/>
                  </a:cubicBezTo>
                  <a:cubicBezTo>
                    <a:pt x="2208" y="1150"/>
                    <a:pt x="2224" y="1150"/>
                    <a:pt x="2249" y="1150"/>
                  </a:cubicBezTo>
                  <a:cubicBezTo>
                    <a:pt x="2282" y="1158"/>
                    <a:pt x="2315" y="1158"/>
                    <a:pt x="2364" y="1141"/>
                  </a:cubicBezTo>
                  <a:lnTo>
                    <a:pt x="2364" y="1141"/>
                  </a:lnTo>
                  <a:lnTo>
                    <a:pt x="2364" y="1141"/>
                  </a:lnTo>
                  <a:cubicBezTo>
                    <a:pt x="2421" y="1125"/>
                    <a:pt x="2487" y="1158"/>
                    <a:pt x="2561" y="1182"/>
                  </a:cubicBezTo>
                  <a:cubicBezTo>
                    <a:pt x="2610" y="1207"/>
                    <a:pt x="2668" y="1232"/>
                    <a:pt x="2717" y="1232"/>
                  </a:cubicBezTo>
                  <a:cubicBezTo>
                    <a:pt x="2758" y="1240"/>
                    <a:pt x="2856" y="1248"/>
                    <a:pt x="2963" y="1265"/>
                  </a:cubicBezTo>
                  <a:cubicBezTo>
                    <a:pt x="3127" y="1281"/>
                    <a:pt x="3316" y="1306"/>
                    <a:pt x="3373" y="1306"/>
                  </a:cubicBezTo>
                  <a:cubicBezTo>
                    <a:pt x="3414" y="1306"/>
                    <a:pt x="3464" y="1306"/>
                    <a:pt x="3513" y="1306"/>
                  </a:cubicBezTo>
                  <a:cubicBezTo>
                    <a:pt x="3578" y="1314"/>
                    <a:pt x="3636" y="1314"/>
                    <a:pt x="3652" y="1322"/>
                  </a:cubicBezTo>
                  <a:lnTo>
                    <a:pt x="3652" y="1322"/>
                  </a:lnTo>
                  <a:cubicBezTo>
                    <a:pt x="3669" y="1322"/>
                    <a:pt x="3710" y="1338"/>
                    <a:pt x="3767" y="1363"/>
                  </a:cubicBezTo>
                  <a:cubicBezTo>
                    <a:pt x="3841" y="1388"/>
                    <a:pt x="3940" y="1429"/>
                    <a:pt x="3948" y="1420"/>
                  </a:cubicBezTo>
                  <a:lnTo>
                    <a:pt x="3948" y="1420"/>
                  </a:lnTo>
                  <a:cubicBezTo>
                    <a:pt x="3964" y="1420"/>
                    <a:pt x="3931" y="1412"/>
                    <a:pt x="3931" y="1396"/>
                  </a:cubicBezTo>
                  <a:cubicBezTo>
                    <a:pt x="3940" y="1347"/>
                    <a:pt x="3940" y="1281"/>
                    <a:pt x="3981" y="1240"/>
                  </a:cubicBezTo>
                  <a:cubicBezTo>
                    <a:pt x="4013" y="1207"/>
                    <a:pt x="4071" y="1182"/>
                    <a:pt x="4128" y="1166"/>
                  </a:cubicBezTo>
                  <a:cubicBezTo>
                    <a:pt x="4145" y="1158"/>
                    <a:pt x="4153" y="1150"/>
                    <a:pt x="4169" y="1150"/>
                  </a:cubicBezTo>
                  <a:cubicBezTo>
                    <a:pt x="4153" y="1141"/>
                    <a:pt x="4145" y="1125"/>
                    <a:pt x="4120" y="1117"/>
                  </a:cubicBezTo>
                  <a:cubicBezTo>
                    <a:pt x="4079" y="1092"/>
                    <a:pt x="4030" y="1059"/>
                    <a:pt x="3997" y="1027"/>
                  </a:cubicBezTo>
                  <a:cubicBezTo>
                    <a:pt x="3981" y="1010"/>
                    <a:pt x="3964" y="994"/>
                    <a:pt x="3948" y="986"/>
                  </a:cubicBezTo>
                  <a:cubicBezTo>
                    <a:pt x="3890" y="928"/>
                    <a:pt x="3825" y="862"/>
                    <a:pt x="3808" y="805"/>
                  </a:cubicBezTo>
                  <a:cubicBezTo>
                    <a:pt x="3800" y="772"/>
                    <a:pt x="3808" y="723"/>
                    <a:pt x="3816" y="682"/>
                  </a:cubicBezTo>
                  <a:cubicBezTo>
                    <a:pt x="3833" y="624"/>
                    <a:pt x="3841" y="567"/>
                    <a:pt x="3816" y="559"/>
                  </a:cubicBezTo>
                  <a:cubicBezTo>
                    <a:pt x="3792" y="551"/>
                    <a:pt x="3734" y="575"/>
                    <a:pt x="3677" y="600"/>
                  </a:cubicBezTo>
                  <a:cubicBezTo>
                    <a:pt x="3603" y="633"/>
                    <a:pt x="3521" y="674"/>
                    <a:pt x="3423" y="682"/>
                  </a:cubicBezTo>
                  <a:cubicBezTo>
                    <a:pt x="3398" y="682"/>
                    <a:pt x="3373" y="690"/>
                    <a:pt x="3349" y="690"/>
                  </a:cubicBezTo>
                  <a:cubicBezTo>
                    <a:pt x="3193" y="707"/>
                    <a:pt x="3053" y="723"/>
                    <a:pt x="2938" y="633"/>
                  </a:cubicBezTo>
                  <a:cubicBezTo>
                    <a:pt x="2889" y="592"/>
                    <a:pt x="2782" y="542"/>
                    <a:pt x="2684" y="485"/>
                  </a:cubicBezTo>
                  <a:cubicBezTo>
                    <a:pt x="2536" y="403"/>
                    <a:pt x="2380" y="321"/>
                    <a:pt x="2372" y="263"/>
                  </a:cubicBezTo>
                  <a:cubicBezTo>
                    <a:pt x="2364" y="239"/>
                    <a:pt x="2290" y="165"/>
                    <a:pt x="2216" y="99"/>
                  </a:cubicBezTo>
                  <a:cubicBezTo>
                    <a:pt x="2150" y="42"/>
                    <a:pt x="2093" y="1"/>
                    <a:pt x="2068" y="9"/>
                  </a:cubicBezTo>
                  <a:cubicBezTo>
                    <a:pt x="2060" y="9"/>
                    <a:pt x="2060" y="17"/>
                    <a:pt x="2060" y="25"/>
                  </a:cubicBezTo>
                  <a:cubicBezTo>
                    <a:pt x="2052" y="58"/>
                    <a:pt x="2052" y="107"/>
                    <a:pt x="1962" y="140"/>
                  </a:cubicBezTo>
                  <a:lnTo>
                    <a:pt x="1962" y="140"/>
                  </a:lnTo>
                  <a:cubicBezTo>
                    <a:pt x="1904" y="157"/>
                    <a:pt x="1855" y="157"/>
                    <a:pt x="1814" y="157"/>
                  </a:cubicBezTo>
                  <a:cubicBezTo>
                    <a:pt x="1773" y="157"/>
                    <a:pt x="1740" y="157"/>
                    <a:pt x="1732" y="173"/>
                  </a:cubicBezTo>
                  <a:cubicBezTo>
                    <a:pt x="1707" y="206"/>
                    <a:pt x="1658" y="222"/>
                    <a:pt x="1617" y="231"/>
                  </a:cubicBezTo>
                  <a:cubicBezTo>
                    <a:pt x="1568" y="247"/>
                    <a:pt x="1519" y="263"/>
                    <a:pt x="1519" y="280"/>
                  </a:cubicBezTo>
                  <a:cubicBezTo>
                    <a:pt x="1510" y="304"/>
                    <a:pt x="1519" y="345"/>
                    <a:pt x="1527" y="386"/>
                  </a:cubicBezTo>
                  <a:cubicBezTo>
                    <a:pt x="1543" y="444"/>
                    <a:pt x="1560" y="510"/>
                    <a:pt x="1535" y="551"/>
                  </a:cubicBezTo>
                  <a:lnTo>
                    <a:pt x="1535" y="551"/>
                  </a:lnTo>
                  <a:cubicBezTo>
                    <a:pt x="1519" y="575"/>
                    <a:pt x="1461" y="608"/>
                    <a:pt x="1412" y="641"/>
                  </a:cubicBezTo>
                  <a:cubicBezTo>
                    <a:pt x="1363" y="674"/>
                    <a:pt x="1305" y="698"/>
                    <a:pt x="1305" y="715"/>
                  </a:cubicBezTo>
                  <a:cubicBezTo>
                    <a:pt x="1305" y="723"/>
                    <a:pt x="1305" y="748"/>
                    <a:pt x="1313" y="764"/>
                  </a:cubicBezTo>
                  <a:cubicBezTo>
                    <a:pt x="1322" y="797"/>
                    <a:pt x="1322" y="830"/>
                    <a:pt x="1305" y="862"/>
                  </a:cubicBezTo>
                  <a:cubicBezTo>
                    <a:pt x="1305" y="862"/>
                    <a:pt x="1297" y="879"/>
                    <a:pt x="1297" y="887"/>
                  </a:cubicBezTo>
                  <a:cubicBezTo>
                    <a:pt x="1289" y="944"/>
                    <a:pt x="1272" y="994"/>
                    <a:pt x="1190" y="977"/>
                  </a:cubicBezTo>
                  <a:cubicBezTo>
                    <a:pt x="1157" y="977"/>
                    <a:pt x="1133" y="961"/>
                    <a:pt x="1100" y="953"/>
                  </a:cubicBezTo>
                  <a:cubicBezTo>
                    <a:pt x="1051" y="936"/>
                    <a:pt x="1002" y="920"/>
                    <a:pt x="952" y="928"/>
                  </a:cubicBezTo>
                  <a:cubicBezTo>
                    <a:pt x="895" y="944"/>
                    <a:pt x="829" y="887"/>
                    <a:pt x="772" y="838"/>
                  </a:cubicBezTo>
                  <a:cubicBezTo>
                    <a:pt x="731" y="805"/>
                    <a:pt x="698" y="772"/>
                    <a:pt x="698" y="780"/>
                  </a:cubicBezTo>
                  <a:cubicBezTo>
                    <a:pt x="690" y="780"/>
                    <a:pt x="673" y="797"/>
                    <a:pt x="665" y="821"/>
                  </a:cubicBezTo>
                  <a:cubicBezTo>
                    <a:pt x="624" y="879"/>
                    <a:pt x="567" y="953"/>
                    <a:pt x="460" y="928"/>
                  </a:cubicBezTo>
                  <a:cubicBezTo>
                    <a:pt x="402" y="903"/>
                    <a:pt x="370" y="879"/>
                    <a:pt x="345" y="854"/>
                  </a:cubicBezTo>
                  <a:cubicBezTo>
                    <a:pt x="329" y="830"/>
                    <a:pt x="312" y="813"/>
                    <a:pt x="271" y="830"/>
                  </a:cubicBezTo>
                  <a:cubicBezTo>
                    <a:pt x="214" y="846"/>
                    <a:pt x="82" y="920"/>
                    <a:pt x="0" y="9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74"/>
            <p:cNvSpPr/>
            <p:nvPr/>
          </p:nvSpPr>
          <p:spPr>
            <a:xfrm>
              <a:off x="3754500" y="1999675"/>
              <a:ext cx="211550" cy="226125"/>
            </a:xfrm>
            <a:custGeom>
              <a:avLst/>
              <a:gdLst/>
              <a:ahLst/>
              <a:cxnLst/>
              <a:rect l="l" t="t" r="r" b="b"/>
              <a:pathLst>
                <a:path w="8462" h="9045" extrusionOk="0">
                  <a:moveTo>
                    <a:pt x="4670" y="7731"/>
                  </a:moveTo>
                  <a:cubicBezTo>
                    <a:pt x="4620" y="7780"/>
                    <a:pt x="4744" y="7920"/>
                    <a:pt x="4530" y="7830"/>
                  </a:cubicBezTo>
                  <a:cubicBezTo>
                    <a:pt x="4309" y="7739"/>
                    <a:pt x="4333" y="7649"/>
                    <a:pt x="4276" y="7739"/>
                  </a:cubicBezTo>
                  <a:cubicBezTo>
                    <a:pt x="4218" y="7830"/>
                    <a:pt x="4259" y="7895"/>
                    <a:pt x="4194" y="7936"/>
                  </a:cubicBezTo>
                  <a:cubicBezTo>
                    <a:pt x="4128" y="7977"/>
                    <a:pt x="4038" y="8002"/>
                    <a:pt x="4103" y="8084"/>
                  </a:cubicBezTo>
                  <a:cubicBezTo>
                    <a:pt x="4169" y="8158"/>
                    <a:pt x="4169" y="8264"/>
                    <a:pt x="4300" y="8248"/>
                  </a:cubicBezTo>
                  <a:cubicBezTo>
                    <a:pt x="4440" y="8223"/>
                    <a:pt x="4579" y="8248"/>
                    <a:pt x="4645" y="8289"/>
                  </a:cubicBezTo>
                  <a:cubicBezTo>
                    <a:pt x="4703" y="8338"/>
                    <a:pt x="4809" y="8396"/>
                    <a:pt x="4949" y="8461"/>
                  </a:cubicBezTo>
                  <a:cubicBezTo>
                    <a:pt x="5096" y="8527"/>
                    <a:pt x="5425" y="8560"/>
                    <a:pt x="5458" y="8675"/>
                  </a:cubicBezTo>
                  <a:cubicBezTo>
                    <a:pt x="5482" y="8781"/>
                    <a:pt x="5441" y="8823"/>
                    <a:pt x="5548" y="8855"/>
                  </a:cubicBezTo>
                  <a:cubicBezTo>
                    <a:pt x="5655" y="8888"/>
                    <a:pt x="5843" y="8888"/>
                    <a:pt x="5958" y="8970"/>
                  </a:cubicBezTo>
                  <a:cubicBezTo>
                    <a:pt x="6065" y="9044"/>
                    <a:pt x="5983" y="8864"/>
                    <a:pt x="6048" y="8798"/>
                  </a:cubicBezTo>
                  <a:cubicBezTo>
                    <a:pt x="6122" y="8732"/>
                    <a:pt x="6213" y="8757"/>
                    <a:pt x="6188" y="8691"/>
                  </a:cubicBezTo>
                  <a:cubicBezTo>
                    <a:pt x="6163" y="8617"/>
                    <a:pt x="5942" y="8527"/>
                    <a:pt x="5983" y="8404"/>
                  </a:cubicBezTo>
                  <a:cubicBezTo>
                    <a:pt x="6016" y="8281"/>
                    <a:pt x="6114" y="8100"/>
                    <a:pt x="6114" y="8035"/>
                  </a:cubicBezTo>
                  <a:cubicBezTo>
                    <a:pt x="6106" y="7969"/>
                    <a:pt x="6262" y="7854"/>
                    <a:pt x="6270" y="7797"/>
                  </a:cubicBezTo>
                  <a:cubicBezTo>
                    <a:pt x="6278" y="7731"/>
                    <a:pt x="6032" y="7805"/>
                    <a:pt x="5810" y="7838"/>
                  </a:cubicBezTo>
                  <a:cubicBezTo>
                    <a:pt x="5589" y="7879"/>
                    <a:pt x="5540" y="7928"/>
                    <a:pt x="5392" y="7871"/>
                  </a:cubicBezTo>
                  <a:cubicBezTo>
                    <a:pt x="5244" y="7821"/>
                    <a:pt x="4965" y="7780"/>
                    <a:pt x="4891" y="7747"/>
                  </a:cubicBezTo>
                  <a:cubicBezTo>
                    <a:pt x="4809" y="7715"/>
                    <a:pt x="4801" y="7633"/>
                    <a:pt x="4670" y="7731"/>
                  </a:cubicBezTo>
                  <a:close/>
                  <a:moveTo>
                    <a:pt x="2421" y="3759"/>
                  </a:moveTo>
                  <a:cubicBezTo>
                    <a:pt x="2331" y="3775"/>
                    <a:pt x="2257" y="3816"/>
                    <a:pt x="2298" y="3866"/>
                  </a:cubicBezTo>
                  <a:cubicBezTo>
                    <a:pt x="2339" y="3915"/>
                    <a:pt x="2487" y="3907"/>
                    <a:pt x="2552" y="3923"/>
                  </a:cubicBezTo>
                  <a:cubicBezTo>
                    <a:pt x="2610" y="3940"/>
                    <a:pt x="2634" y="3882"/>
                    <a:pt x="2577" y="3775"/>
                  </a:cubicBezTo>
                  <a:cubicBezTo>
                    <a:pt x="2511" y="3677"/>
                    <a:pt x="2511" y="3751"/>
                    <a:pt x="2421" y="3759"/>
                  </a:cubicBezTo>
                  <a:close/>
                  <a:moveTo>
                    <a:pt x="1781" y="5236"/>
                  </a:moveTo>
                  <a:cubicBezTo>
                    <a:pt x="1535" y="5261"/>
                    <a:pt x="1551" y="5376"/>
                    <a:pt x="1444" y="5425"/>
                  </a:cubicBezTo>
                  <a:cubicBezTo>
                    <a:pt x="1346" y="5474"/>
                    <a:pt x="1354" y="5499"/>
                    <a:pt x="1239" y="5474"/>
                  </a:cubicBezTo>
                  <a:cubicBezTo>
                    <a:pt x="1124" y="5458"/>
                    <a:pt x="1051" y="5335"/>
                    <a:pt x="1010" y="5400"/>
                  </a:cubicBezTo>
                  <a:cubicBezTo>
                    <a:pt x="960" y="5466"/>
                    <a:pt x="854" y="5712"/>
                    <a:pt x="993" y="5712"/>
                  </a:cubicBezTo>
                  <a:cubicBezTo>
                    <a:pt x="1133" y="5712"/>
                    <a:pt x="1190" y="5737"/>
                    <a:pt x="1198" y="5786"/>
                  </a:cubicBezTo>
                  <a:cubicBezTo>
                    <a:pt x="1206" y="5835"/>
                    <a:pt x="1239" y="5917"/>
                    <a:pt x="1239" y="5983"/>
                  </a:cubicBezTo>
                  <a:cubicBezTo>
                    <a:pt x="1239" y="6040"/>
                    <a:pt x="1100" y="6081"/>
                    <a:pt x="1182" y="6205"/>
                  </a:cubicBezTo>
                  <a:cubicBezTo>
                    <a:pt x="1272" y="6328"/>
                    <a:pt x="1338" y="6418"/>
                    <a:pt x="1313" y="6467"/>
                  </a:cubicBezTo>
                  <a:cubicBezTo>
                    <a:pt x="1280" y="6516"/>
                    <a:pt x="1141" y="6541"/>
                    <a:pt x="1174" y="6648"/>
                  </a:cubicBezTo>
                  <a:cubicBezTo>
                    <a:pt x="1198" y="6763"/>
                    <a:pt x="1092" y="6869"/>
                    <a:pt x="1157" y="6935"/>
                  </a:cubicBezTo>
                  <a:cubicBezTo>
                    <a:pt x="1231" y="7009"/>
                    <a:pt x="1272" y="6943"/>
                    <a:pt x="1313" y="7025"/>
                  </a:cubicBezTo>
                  <a:cubicBezTo>
                    <a:pt x="1354" y="7107"/>
                    <a:pt x="1362" y="7198"/>
                    <a:pt x="1461" y="7189"/>
                  </a:cubicBezTo>
                  <a:cubicBezTo>
                    <a:pt x="1559" y="7173"/>
                    <a:pt x="1641" y="7042"/>
                    <a:pt x="1633" y="6951"/>
                  </a:cubicBezTo>
                  <a:cubicBezTo>
                    <a:pt x="1625" y="6861"/>
                    <a:pt x="1584" y="6779"/>
                    <a:pt x="1617" y="6771"/>
                  </a:cubicBezTo>
                  <a:cubicBezTo>
                    <a:pt x="1658" y="6763"/>
                    <a:pt x="1781" y="6935"/>
                    <a:pt x="1879" y="6927"/>
                  </a:cubicBezTo>
                  <a:cubicBezTo>
                    <a:pt x="1970" y="6910"/>
                    <a:pt x="2019" y="6951"/>
                    <a:pt x="2035" y="6878"/>
                  </a:cubicBezTo>
                  <a:cubicBezTo>
                    <a:pt x="2052" y="6804"/>
                    <a:pt x="2093" y="6746"/>
                    <a:pt x="2093" y="6656"/>
                  </a:cubicBezTo>
                  <a:cubicBezTo>
                    <a:pt x="2093" y="6566"/>
                    <a:pt x="2142" y="6344"/>
                    <a:pt x="2142" y="6295"/>
                  </a:cubicBezTo>
                  <a:cubicBezTo>
                    <a:pt x="2150" y="6254"/>
                    <a:pt x="2183" y="6065"/>
                    <a:pt x="2208" y="5942"/>
                  </a:cubicBezTo>
                  <a:cubicBezTo>
                    <a:pt x="2232" y="5827"/>
                    <a:pt x="2257" y="5720"/>
                    <a:pt x="2208" y="5655"/>
                  </a:cubicBezTo>
                  <a:cubicBezTo>
                    <a:pt x="2158" y="5597"/>
                    <a:pt x="2117" y="5523"/>
                    <a:pt x="2052" y="5491"/>
                  </a:cubicBezTo>
                  <a:cubicBezTo>
                    <a:pt x="1986" y="5466"/>
                    <a:pt x="1994" y="5392"/>
                    <a:pt x="1978" y="5351"/>
                  </a:cubicBezTo>
                  <a:cubicBezTo>
                    <a:pt x="1970" y="5310"/>
                    <a:pt x="1986" y="5236"/>
                    <a:pt x="1781" y="5236"/>
                  </a:cubicBezTo>
                  <a:close/>
                  <a:moveTo>
                    <a:pt x="542" y="2947"/>
                  </a:moveTo>
                  <a:cubicBezTo>
                    <a:pt x="722" y="2881"/>
                    <a:pt x="968" y="2774"/>
                    <a:pt x="1034" y="2741"/>
                  </a:cubicBezTo>
                  <a:cubicBezTo>
                    <a:pt x="1149" y="2684"/>
                    <a:pt x="1256" y="2487"/>
                    <a:pt x="1321" y="2421"/>
                  </a:cubicBezTo>
                  <a:cubicBezTo>
                    <a:pt x="1387" y="2347"/>
                    <a:pt x="1494" y="2421"/>
                    <a:pt x="1633" y="2446"/>
                  </a:cubicBezTo>
                  <a:cubicBezTo>
                    <a:pt x="1765" y="2471"/>
                    <a:pt x="1847" y="2471"/>
                    <a:pt x="1986" y="2536"/>
                  </a:cubicBezTo>
                  <a:cubicBezTo>
                    <a:pt x="2134" y="2602"/>
                    <a:pt x="2446" y="2700"/>
                    <a:pt x="2503" y="2791"/>
                  </a:cubicBezTo>
                  <a:cubicBezTo>
                    <a:pt x="2561" y="2881"/>
                    <a:pt x="2552" y="2979"/>
                    <a:pt x="2561" y="3070"/>
                  </a:cubicBezTo>
                  <a:cubicBezTo>
                    <a:pt x="2577" y="3160"/>
                    <a:pt x="2675" y="3521"/>
                    <a:pt x="2692" y="3611"/>
                  </a:cubicBezTo>
                  <a:cubicBezTo>
                    <a:pt x="2708" y="3693"/>
                    <a:pt x="2774" y="3652"/>
                    <a:pt x="2840" y="3669"/>
                  </a:cubicBezTo>
                  <a:cubicBezTo>
                    <a:pt x="2897" y="3677"/>
                    <a:pt x="2897" y="3693"/>
                    <a:pt x="2930" y="3767"/>
                  </a:cubicBezTo>
                  <a:cubicBezTo>
                    <a:pt x="2955" y="3841"/>
                    <a:pt x="3135" y="3964"/>
                    <a:pt x="3168" y="4022"/>
                  </a:cubicBezTo>
                  <a:cubicBezTo>
                    <a:pt x="3209" y="4079"/>
                    <a:pt x="3143" y="4054"/>
                    <a:pt x="3160" y="4153"/>
                  </a:cubicBezTo>
                  <a:cubicBezTo>
                    <a:pt x="3168" y="4251"/>
                    <a:pt x="3373" y="4153"/>
                    <a:pt x="3430" y="4178"/>
                  </a:cubicBezTo>
                  <a:cubicBezTo>
                    <a:pt x="3496" y="4202"/>
                    <a:pt x="3595" y="4325"/>
                    <a:pt x="3636" y="4391"/>
                  </a:cubicBezTo>
                  <a:cubicBezTo>
                    <a:pt x="3677" y="4457"/>
                    <a:pt x="4005" y="4662"/>
                    <a:pt x="4071" y="4744"/>
                  </a:cubicBezTo>
                  <a:cubicBezTo>
                    <a:pt x="4144" y="4826"/>
                    <a:pt x="4473" y="5023"/>
                    <a:pt x="4538" y="5097"/>
                  </a:cubicBezTo>
                  <a:cubicBezTo>
                    <a:pt x="4604" y="5162"/>
                    <a:pt x="4867" y="5113"/>
                    <a:pt x="5047" y="5130"/>
                  </a:cubicBezTo>
                  <a:cubicBezTo>
                    <a:pt x="5228" y="5146"/>
                    <a:pt x="5154" y="5277"/>
                    <a:pt x="5228" y="5368"/>
                  </a:cubicBezTo>
                  <a:cubicBezTo>
                    <a:pt x="5293" y="5466"/>
                    <a:pt x="5417" y="5441"/>
                    <a:pt x="5474" y="5507"/>
                  </a:cubicBezTo>
                  <a:cubicBezTo>
                    <a:pt x="5540" y="5581"/>
                    <a:pt x="5417" y="5622"/>
                    <a:pt x="5417" y="5679"/>
                  </a:cubicBezTo>
                  <a:cubicBezTo>
                    <a:pt x="5417" y="5729"/>
                    <a:pt x="5687" y="5614"/>
                    <a:pt x="5753" y="5614"/>
                  </a:cubicBezTo>
                  <a:cubicBezTo>
                    <a:pt x="5819" y="5605"/>
                    <a:pt x="5876" y="5704"/>
                    <a:pt x="5934" y="5819"/>
                  </a:cubicBezTo>
                  <a:cubicBezTo>
                    <a:pt x="5999" y="5934"/>
                    <a:pt x="5876" y="5917"/>
                    <a:pt x="5868" y="5999"/>
                  </a:cubicBezTo>
                  <a:cubicBezTo>
                    <a:pt x="5860" y="6081"/>
                    <a:pt x="6081" y="6098"/>
                    <a:pt x="6172" y="6172"/>
                  </a:cubicBezTo>
                  <a:cubicBezTo>
                    <a:pt x="6270" y="6246"/>
                    <a:pt x="6311" y="6164"/>
                    <a:pt x="6434" y="6180"/>
                  </a:cubicBezTo>
                  <a:cubicBezTo>
                    <a:pt x="6565" y="6205"/>
                    <a:pt x="6557" y="6393"/>
                    <a:pt x="6598" y="6549"/>
                  </a:cubicBezTo>
                  <a:cubicBezTo>
                    <a:pt x="6648" y="6713"/>
                    <a:pt x="6738" y="7009"/>
                    <a:pt x="6754" y="7066"/>
                  </a:cubicBezTo>
                  <a:cubicBezTo>
                    <a:pt x="6779" y="7132"/>
                    <a:pt x="6820" y="7165"/>
                    <a:pt x="6820" y="7214"/>
                  </a:cubicBezTo>
                  <a:cubicBezTo>
                    <a:pt x="6828" y="7271"/>
                    <a:pt x="6672" y="7288"/>
                    <a:pt x="6607" y="7337"/>
                  </a:cubicBezTo>
                  <a:cubicBezTo>
                    <a:pt x="6549" y="7386"/>
                    <a:pt x="6656" y="7427"/>
                    <a:pt x="6648" y="7477"/>
                  </a:cubicBezTo>
                  <a:cubicBezTo>
                    <a:pt x="6639" y="7526"/>
                    <a:pt x="6549" y="7575"/>
                    <a:pt x="6516" y="7616"/>
                  </a:cubicBezTo>
                  <a:cubicBezTo>
                    <a:pt x="6483" y="7649"/>
                    <a:pt x="6475" y="7821"/>
                    <a:pt x="6475" y="7871"/>
                  </a:cubicBezTo>
                  <a:cubicBezTo>
                    <a:pt x="6475" y="7920"/>
                    <a:pt x="6492" y="7903"/>
                    <a:pt x="6565" y="7912"/>
                  </a:cubicBezTo>
                  <a:cubicBezTo>
                    <a:pt x="6639" y="7920"/>
                    <a:pt x="6697" y="7936"/>
                    <a:pt x="6754" y="7895"/>
                  </a:cubicBezTo>
                  <a:cubicBezTo>
                    <a:pt x="6812" y="7854"/>
                    <a:pt x="6812" y="7797"/>
                    <a:pt x="6861" y="7747"/>
                  </a:cubicBezTo>
                  <a:cubicBezTo>
                    <a:pt x="6910" y="7690"/>
                    <a:pt x="7066" y="7567"/>
                    <a:pt x="7082" y="7526"/>
                  </a:cubicBezTo>
                  <a:cubicBezTo>
                    <a:pt x="7091" y="7493"/>
                    <a:pt x="7058" y="7362"/>
                    <a:pt x="7074" y="7288"/>
                  </a:cubicBezTo>
                  <a:cubicBezTo>
                    <a:pt x="7091" y="7206"/>
                    <a:pt x="7148" y="7173"/>
                    <a:pt x="7206" y="7140"/>
                  </a:cubicBezTo>
                  <a:cubicBezTo>
                    <a:pt x="7263" y="7099"/>
                    <a:pt x="7329" y="7148"/>
                    <a:pt x="7386" y="7148"/>
                  </a:cubicBezTo>
                  <a:cubicBezTo>
                    <a:pt x="7444" y="7148"/>
                    <a:pt x="7476" y="7132"/>
                    <a:pt x="7493" y="7083"/>
                  </a:cubicBezTo>
                  <a:cubicBezTo>
                    <a:pt x="7517" y="7033"/>
                    <a:pt x="7493" y="6902"/>
                    <a:pt x="7485" y="6820"/>
                  </a:cubicBezTo>
                  <a:cubicBezTo>
                    <a:pt x="7476" y="6738"/>
                    <a:pt x="7452" y="6697"/>
                    <a:pt x="7386" y="6623"/>
                  </a:cubicBezTo>
                  <a:cubicBezTo>
                    <a:pt x="7312" y="6541"/>
                    <a:pt x="7132" y="6557"/>
                    <a:pt x="7066" y="6451"/>
                  </a:cubicBezTo>
                  <a:cubicBezTo>
                    <a:pt x="7009" y="6344"/>
                    <a:pt x="7107" y="6139"/>
                    <a:pt x="7115" y="6090"/>
                  </a:cubicBezTo>
                  <a:cubicBezTo>
                    <a:pt x="7124" y="6040"/>
                    <a:pt x="7296" y="5811"/>
                    <a:pt x="7337" y="5778"/>
                  </a:cubicBezTo>
                  <a:cubicBezTo>
                    <a:pt x="7386" y="5753"/>
                    <a:pt x="7476" y="5737"/>
                    <a:pt x="7550" y="5745"/>
                  </a:cubicBezTo>
                  <a:cubicBezTo>
                    <a:pt x="7624" y="5753"/>
                    <a:pt x="7558" y="5794"/>
                    <a:pt x="7558" y="5852"/>
                  </a:cubicBezTo>
                  <a:cubicBezTo>
                    <a:pt x="7558" y="5917"/>
                    <a:pt x="7846" y="5926"/>
                    <a:pt x="7928" y="5950"/>
                  </a:cubicBezTo>
                  <a:cubicBezTo>
                    <a:pt x="8010" y="5975"/>
                    <a:pt x="8067" y="6172"/>
                    <a:pt x="8092" y="6221"/>
                  </a:cubicBezTo>
                  <a:cubicBezTo>
                    <a:pt x="8117" y="6262"/>
                    <a:pt x="8314" y="6344"/>
                    <a:pt x="8355" y="6328"/>
                  </a:cubicBezTo>
                  <a:cubicBezTo>
                    <a:pt x="8396" y="6311"/>
                    <a:pt x="8461" y="6123"/>
                    <a:pt x="8461" y="6073"/>
                  </a:cubicBezTo>
                  <a:cubicBezTo>
                    <a:pt x="8461" y="6016"/>
                    <a:pt x="8248" y="5786"/>
                    <a:pt x="8199" y="5737"/>
                  </a:cubicBezTo>
                  <a:cubicBezTo>
                    <a:pt x="8158" y="5696"/>
                    <a:pt x="7805" y="5499"/>
                    <a:pt x="7698" y="5433"/>
                  </a:cubicBezTo>
                  <a:cubicBezTo>
                    <a:pt x="7591" y="5359"/>
                    <a:pt x="7485" y="5335"/>
                    <a:pt x="7378" y="5302"/>
                  </a:cubicBezTo>
                  <a:cubicBezTo>
                    <a:pt x="7263" y="5277"/>
                    <a:pt x="6902" y="5072"/>
                    <a:pt x="6803" y="5015"/>
                  </a:cubicBezTo>
                  <a:cubicBezTo>
                    <a:pt x="6697" y="4949"/>
                    <a:pt x="6697" y="4900"/>
                    <a:pt x="6639" y="4801"/>
                  </a:cubicBezTo>
                  <a:cubicBezTo>
                    <a:pt x="6582" y="4703"/>
                    <a:pt x="6754" y="4719"/>
                    <a:pt x="6787" y="4678"/>
                  </a:cubicBezTo>
                  <a:cubicBezTo>
                    <a:pt x="6812" y="4645"/>
                    <a:pt x="6779" y="4571"/>
                    <a:pt x="6721" y="4571"/>
                  </a:cubicBezTo>
                  <a:cubicBezTo>
                    <a:pt x="6664" y="4563"/>
                    <a:pt x="6500" y="4571"/>
                    <a:pt x="6369" y="4571"/>
                  </a:cubicBezTo>
                  <a:cubicBezTo>
                    <a:pt x="6237" y="4571"/>
                    <a:pt x="6147" y="4555"/>
                    <a:pt x="5975" y="4530"/>
                  </a:cubicBezTo>
                  <a:cubicBezTo>
                    <a:pt x="5802" y="4506"/>
                    <a:pt x="5753" y="4399"/>
                    <a:pt x="5704" y="4358"/>
                  </a:cubicBezTo>
                  <a:cubicBezTo>
                    <a:pt x="5655" y="4317"/>
                    <a:pt x="5408" y="4038"/>
                    <a:pt x="5326" y="3981"/>
                  </a:cubicBezTo>
                  <a:cubicBezTo>
                    <a:pt x="5236" y="3915"/>
                    <a:pt x="5170" y="3759"/>
                    <a:pt x="5113" y="3628"/>
                  </a:cubicBezTo>
                  <a:cubicBezTo>
                    <a:pt x="5055" y="3496"/>
                    <a:pt x="5064" y="3414"/>
                    <a:pt x="5014" y="3250"/>
                  </a:cubicBezTo>
                  <a:cubicBezTo>
                    <a:pt x="4957" y="3086"/>
                    <a:pt x="4900" y="3135"/>
                    <a:pt x="4760" y="3029"/>
                  </a:cubicBezTo>
                  <a:cubicBezTo>
                    <a:pt x="4620" y="2914"/>
                    <a:pt x="4489" y="2873"/>
                    <a:pt x="4432" y="2848"/>
                  </a:cubicBezTo>
                  <a:cubicBezTo>
                    <a:pt x="4366" y="2815"/>
                    <a:pt x="4169" y="2626"/>
                    <a:pt x="4079" y="2544"/>
                  </a:cubicBezTo>
                  <a:cubicBezTo>
                    <a:pt x="3989" y="2462"/>
                    <a:pt x="4079" y="2454"/>
                    <a:pt x="4030" y="2356"/>
                  </a:cubicBezTo>
                  <a:cubicBezTo>
                    <a:pt x="3989" y="2265"/>
                    <a:pt x="3915" y="2142"/>
                    <a:pt x="3898" y="2068"/>
                  </a:cubicBezTo>
                  <a:cubicBezTo>
                    <a:pt x="3882" y="1995"/>
                    <a:pt x="4005" y="2044"/>
                    <a:pt x="4046" y="2060"/>
                  </a:cubicBezTo>
                  <a:cubicBezTo>
                    <a:pt x="4087" y="2068"/>
                    <a:pt x="4112" y="1995"/>
                    <a:pt x="4161" y="1945"/>
                  </a:cubicBezTo>
                  <a:cubicBezTo>
                    <a:pt x="4210" y="1896"/>
                    <a:pt x="4144" y="1847"/>
                    <a:pt x="4062" y="1748"/>
                  </a:cubicBezTo>
                  <a:cubicBezTo>
                    <a:pt x="3972" y="1650"/>
                    <a:pt x="3931" y="1650"/>
                    <a:pt x="3890" y="1617"/>
                  </a:cubicBezTo>
                  <a:cubicBezTo>
                    <a:pt x="3849" y="1576"/>
                    <a:pt x="3890" y="1543"/>
                    <a:pt x="3948" y="1519"/>
                  </a:cubicBezTo>
                  <a:cubicBezTo>
                    <a:pt x="4005" y="1494"/>
                    <a:pt x="4005" y="1379"/>
                    <a:pt x="4079" y="1338"/>
                  </a:cubicBezTo>
                  <a:cubicBezTo>
                    <a:pt x="4144" y="1305"/>
                    <a:pt x="4079" y="1453"/>
                    <a:pt x="4120" y="1469"/>
                  </a:cubicBezTo>
                  <a:cubicBezTo>
                    <a:pt x="4161" y="1486"/>
                    <a:pt x="4202" y="1428"/>
                    <a:pt x="4317" y="1371"/>
                  </a:cubicBezTo>
                  <a:cubicBezTo>
                    <a:pt x="4432" y="1322"/>
                    <a:pt x="4538" y="1313"/>
                    <a:pt x="4579" y="1264"/>
                  </a:cubicBezTo>
                  <a:cubicBezTo>
                    <a:pt x="4612" y="1215"/>
                    <a:pt x="4563" y="1182"/>
                    <a:pt x="4563" y="1141"/>
                  </a:cubicBezTo>
                  <a:cubicBezTo>
                    <a:pt x="4563" y="1108"/>
                    <a:pt x="4645" y="1157"/>
                    <a:pt x="4703" y="1199"/>
                  </a:cubicBezTo>
                  <a:cubicBezTo>
                    <a:pt x="4727" y="1141"/>
                    <a:pt x="4744" y="1075"/>
                    <a:pt x="4760" y="1051"/>
                  </a:cubicBezTo>
                  <a:cubicBezTo>
                    <a:pt x="4760" y="1034"/>
                    <a:pt x="4752" y="1002"/>
                    <a:pt x="4744" y="977"/>
                  </a:cubicBezTo>
                  <a:lnTo>
                    <a:pt x="4744" y="977"/>
                  </a:lnTo>
                  <a:cubicBezTo>
                    <a:pt x="4735" y="952"/>
                    <a:pt x="4735" y="936"/>
                    <a:pt x="4735" y="911"/>
                  </a:cubicBezTo>
                  <a:cubicBezTo>
                    <a:pt x="4735" y="911"/>
                    <a:pt x="4735" y="895"/>
                    <a:pt x="4727" y="887"/>
                  </a:cubicBezTo>
                  <a:cubicBezTo>
                    <a:pt x="4719" y="821"/>
                    <a:pt x="4711" y="714"/>
                    <a:pt x="4776" y="665"/>
                  </a:cubicBezTo>
                  <a:cubicBezTo>
                    <a:pt x="4817" y="632"/>
                    <a:pt x="4858" y="608"/>
                    <a:pt x="4891" y="591"/>
                  </a:cubicBezTo>
                  <a:cubicBezTo>
                    <a:pt x="4908" y="575"/>
                    <a:pt x="4924" y="567"/>
                    <a:pt x="4949" y="550"/>
                  </a:cubicBezTo>
                  <a:cubicBezTo>
                    <a:pt x="4982" y="526"/>
                    <a:pt x="5014" y="501"/>
                    <a:pt x="5047" y="468"/>
                  </a:cubicBezTo>
                  <a:cubicBezTo>
                    <a:pt x="4965" y="460"/>
                    <a:pt x="4867" y="460"/>
                    <a:pt x="4768" y="452"/>
                  </a:cubicBezTo>
                  <a:cubicBezTo>
                    <a:pt x="4522" y="435"/>
                    <a:pt x="4259" y="419"/>
                    <a:pt x="4227" y="386"/>
                  </a:cubicBezTo>
                  <a:cubicBezTo>
                    <a:pt x="4202" y="370"/>
                    <a:pt x="4169" y="345"/>
                    <a:pt x="4120" y="320"/>
                  </a:cubicBezTo>
                  <a:cubicBezTo>
                    <a:pt x="4038" y="271"/>
                    <a:pt x="3939" y="214"/>
                    <a:pt x="3915" y="164"/>
                  </a:cubicBezTo>
                  <a:cubicBezTo>
                    <a:pt x="3898" y="123"/>
                    <a:pt x="3915" y="99"/>
                    <a:pt x="3931" y="66"/>
                  </a:cubicBezTo>
                  <a:cubicBezTo>
                    <a:pt x="3939" y="58"/>
                    <a:pt x="3939" y="50"/>
                    <a:pt x="3948" y="41"/>
                  </a:cubicBezTo>
                  <a:lnTo>
                    <a:pt x="3948" y="41"/>
                  </a:lnTo>
                  <a:cubicBezTo>
                    <a:pt x="3948" y="33"/>
                    <a:pt x="3939" y="25"/>
                    <a:pt x="3898" y="17"/>
                  </a:cubicBezTo>
                  <a:cubicBezTo>
                    <a:pt x="3841" y="0"/>
                    <a:pt x="3734" y="9"/>
                    <a:pt x="3619" y="25"/>
                  </a:cubicBezTo>
                  <a:cubicBezTo>
                    <a:pt x="3447" y="50"/>
                    <a:pt x="3258" y="99"/>
                    <a:pt x="3225" y="115"/>
                  </a:cubicBezTo>
                  <a:lnTo>
                    <a:pt x="3225" y="115"/>
                  </a:lnTo>
                  <a:cubicBezTo>
                    <a:pt x="3201" y="123"/>
                    <a:pt x="3184" y="156"/>
                    <a:pt x="3160" y="189"/>
                  </a:cubicBezTo>
                  <a:cubicBezTo>
                    <a:pt x="3127" y="238"/>
                    <a:pt x="3102" y="288"/>
                    <a:pt x="3053" y="296"/>
                  </a:cubicBezTo>
                  <a:cubicBezTo>
                    <a:pt x="3020" y="296"/>
                    <a:pt x="2930" y="279"/>
                    <a:pt x="2848" y="255"/>
                  </a:cubicBezTo>
                  <a:cubicBezTo>
                    <a:pt x="2815" y="247"/>
                    <a:pt x="2774" y="230"/>
                    <a:pt x="2741" y="222"/>
                  </a:cubicBezTo>
                  <a:cubicBezTo>
                    <a:pt x="2733" y="247"/>
                    <a:pt x="2725" y="279"/>
                    <a:pt x="2717" y="304"/>
                  </a:cubicBezTo>
                  <a:cubicBezTo>
                    <a:pt x="2717" y="312"/>
                    <a:pt x="2717" y="329"/>
                    <a:pt x="2717" y="345"/>
                  </a:cubicBezTo>
                  <a:cubicBezTo>
                    <a:pt x="2725" y="386"/>
                    <a:pt x="2725" y="427"/>
                    <a:pt x="2675" y="476"/>
                  </a:cubicBezTo>
                  <a:cubicBezTo>
                    <a:pt x="2634" y="526"/>
                    <a:pt x="2585" y="517"/>
                    <a:pt x="2536" y="509"/>
                  </a:cubicBezTo>
                  <a:cubicBezTo>
                    <a:pt x="2503" y="501"/>
                    <a:pt x="2470" y="493"/>
                    <a:pt x="2437" y="501"/>
                  </a:cubicBezTo>
                  <a:cubicBezTo>
                    <a:pt x="2405" y="509"/>
                    <a:pt x="2413" y="575"/>
                    <a:pt x="2421" y="632"/>
                  </a:cubicBezTo>
                  <a:cubicBezTo>
                    <a:pt x="2429" y="665"/>
                    <a:pt x="2437" y="706"/>
                    <a:pt x="2429" y="731"/>
                  </a:cubicBezTo>
                  <a:cubicBezTo>
                    <a:pt x="2429" y="780"/>
                    <a:pt x="2396" y="788"/>
                    <a:pt x="2355" y="788"/>
                  </a:cubicBezTo>
                  <a:cubicBezTo>
                    <a:pt x="2323" y="780"/>
                    <a:pt x="2273" y="755"/>
                    <a:pt x="2224" y="723"/>
                  </a:cubicBezTo>
                  <a:cubicBezTo>
                    <a:pt x="2183" y="706"/>
                    <a:pt x="2150" y="690"/>
                    <a:pt x="2109" y="673"/>
                  </a:cubicBezTo>
                  <a:cubicBezTo>
                    <a:pt x="2052" y="649"/>
                    <a:pt x="1994" y="608"/>
                    <a:pt x="1937" y="583"/>
                  </a:cubicBezTo>
                  <a:cubicBezTo>
                    <a:pt x="1904" y="558"/>
                    <a:pt x="1879" y="542"/>
                    <a:pt x="1863" y="534"/>
                  </a:cubicBezTo>
                  <a:cubicBezTo>
                    <a:pt x="1847" y="575"/>
                    <a:pt x="1830" y="632"/>
                    <a:pt x="1814" y="681"/>
                  </a:cubicBezTo>
                  <a:cubicBezTo>
                    <a:pt x="1797" y="731"/>
                    <a:pt x="1773" y="772"/>
                    <a:pt x="1765" y="788"/>
                  </a:cubicBezTo>
                  <a:cubicBezTo>
                    <a:pt x="1756" y="796"/>
                    <a:pt x="1740" y="837"/>
                    <a:pt x="1715" y="887"/>
                  </a:cubicBezTo>
                  <a:cubicBezTo>
                    <a:pt x="1674" y="985"/>
                    <a:pt x="1625" y="1100"/>
                    <a:pt x="1576" y="1100"/>
                  </a:cubicBezTo>
                  <a:cubicBezTo>
                    <a:pt x="1510" y="1100"/>
                    <a:pt x="1510" y="1034"/>
                    <a:pt x="1510" y="969"/>
                  </a:cubicBezTo>
                  <a:cubicBezTo>
                    <a:pt x="1510" y="944"/>
                    <a:pt x="1510" y="919"/>
                    <a:pt x="1502" y="911"/>
                  </a:cubicBezTo>
                  <a:cubicBezTo>
                    <a:pt x="1502" y="903"/>
                    <a:pt x="1444" y="887"/>
                    <a:pt x="1403" y="870"/>
                  </a:cubicBezTo>
                  <a:cubicBezTo>
                    <a:pt x="1362" y="862"/>
                    <a:pt x="1330" y="854"/>
                    <a:pt x="1313" y="837"/>
                  </a:cubicBezTo>
                  <a:cubicBezTo>
                    <a:pt x="1280" y="821"/>
                    <a:pt x="1264" y="747"/>
                    <a:pt x="1248" y="673"/>
                  </a:cubicBezTo>
                  <a:cubicBezTo>
                    <a:pt x="1231" y="616"/>
                    <a:pt x="1223" y="567"/>
                    <a:pt x="1215" y="550"/>
                  </a:cubicBezTo>
                  <a:cubicBezTo>
                    <a:pt x="1206" y="550"/>
                    <a:pt x="1206" y="558"/>
                    <a:pt x="1198" y="567"/>
                  </a:cubicBezTo>
                  <a:lnTo>
                    <a:pt x="1198" y="567"/>
                  </a:lnTo>
                  <a:cubicBezTo>
                    <a:pt x="1182" y="583"/>
                    <a:pt x="1165" y="608"/>
                    <a:pt x="1149" y="624"/>
                  </a:cubicBezTo>
                  <a:cubicBezTo>
                    <a:pt x="1141" y="632"/>
                    <a:pt x="1133" y="649"/>
                    <a:pt x="1124" y="649"/>
                  </a:cubicBezTo>
                  <a:cubicBezTo>
                    <a:pt x="1116" y="665"/>
                    <a:pt x="1092" y="698"/>
                    <a:pt x="1067" y="731"/>
                  </a:cubicBezTo>
                  <a:cubicBezTo>
                    <a:pt x="1034" y="772"/>
                    <a:pt x="1010" y="821"/>
                    <a:pt x="993" y="846"/>
                  </a:cubicBezTo>
                  <a:lnTo>
                    <a:pt x="993" y="846"/>
                  </a:lnTo>
                  <a:cubicBezTo>
                    <a:pt x="968" y="878"/>
                    <a:pt x="927" y="936"/>
                    <a:pt x="886" y="985"/>
                  </a:cubicBezTo>
                  <a:cubicBezTo>
                    <a:pt x="870" y="1010"/>
                    <a:pt x="845" y="1026"/>
                    <a:pt x="837" y="1043"/>
                  </a:cubicBezTo>
                  <a:cubicBezTo>
                    <a:pt x="796" y="1092"/>
                    <a:pt x="772" y="1084"/>
                    <a:pt x="730" y="1051"/>
                  </a:cubicBezTo>
                  <a:cubicBezTo>
                    <a:pt x="722" y="1043"/>
                    <a:pt x="714" y="1034"/>
                    <a:pt x="698" y="1026"/>
                  </a:cubicBezTo>
                  <a:cubicBezTo>
                    <a:pt x="681" y="1010"/>
                    <a:pt x="657" y="985"/>
                    <a:pt x="624" y="969"/>
                  </a:cubicBezTo>
                  <a:cubicBezTo>
                    <a:pt x="583" y="952"/>
                    <a:pt x="575" y="961"/>
                    <a:pt x="566" y="969"/>
                  </a:cubicBezTo>
                  <a:lnTo>
                    <a:pt x="566" y="969"/>
                  </a:lnTo>
                  <a:cubicBezTo>
                    <a:pt x="550" y="977"/>
                    <a:pt x="534" y="993"/>
                    <a:pt x="501" y="1002"/>
                  </a:cubicBezTo>
                  <a:cubicBezTo>
                    <a:pt x="451" y="1018"/>
                    <a:pt x="386" y="1010"/>
                    <a:pt x="320" y="1002"/>
                  </a:cubicBezTo>
                  <a:cubicBezTo>
                    <a:pt x="287" y="993"/>
                    <a:pt x="263" y="993"/>
                    <a:pt x="230" y="993"/>
                  </a:cubicBezTo>
                  <a:cubicBezTo>
                    <a:pt x="222" y="1010"/>
                    <a:pt x="205" y="1026"/>
                    <a:pt x="189" y="1043"/>
                  </a:cubicBezTo>
                  <a:cubicBezTo>
                    <a:pt x="148" y="1084"/>
                    <a:pt x="90" y="1133"/>
                    <a:pt x="99" y="1149"/>
                  </a:cubicBezTo>
                  <a:cubicBezTo>
                    <a:pt x="107" y="1182"/>
                    <a:pt x="164" y="1248"/>
                    <a:pt x="213" y="1313"/>
                  </a:cubicBezTo>
                  <a:cubicBezTo>
                    <a:pt x="271" y="1379"/>
                    <a:pt x="312" y="1436"/>
                    <a:pt x="312" y="1461"/>
                  </a:cubicBezTo>
                  <a:lnTo>
                    <a:pt x="312" y="1461"/>
                  </a:lnTo>
                  <a:lnTo>
                    <a:pt x="312" y="1469"/>
                  </a:lnTo>
                  <a:cubicBezTo>
                    <a:pt x="312" y="1519"/>
                    <a:pt x="312" y="1625"/>
                    <a:pt x="213" y="1650"/>
                  </a:cubicBezTo>
                  <a:cubicBezTo>
                    <a:pt x="164" y="1666"/>
                    <a:pt x="107" y="1683"/>
                    <a:pt x="58" y="1699"/>
                  </a:cubicBezTo>
                  <a:cubicBezTo>
                    <a:pt x="25" y="1707"/>
                    <a:pt x="0" y="1707"/>
                    <a:pt x="0" y="1716"/>
                  </a:cubicBezTo>
                  <a:cubicBezTo>
                    <a:pt x="0" y="1716"/>
                    <a:pt x="33" y="1757"/>
                    <a:pt x="66" y="1806"/>
                  </a:cubicBezTo>
                  <a:cubicBezTo>
                    <a:pt x="140" y="1896"/>
                    <a:pt x="238" y="2019"/>
                    <a:pt x="246" y="2077"/>
                  </a:cubicBezTo>
                  <a:cubicBezTo>
                    <a:pt x="254" y="2150"/>
                    <a:pt x="230" y="2183"/>
                    <a:pt x="205" y="2216"/>
                  </a:cubicBezTo>
                  <a:cubicBezTo>
                    <a:pt x="189" y="2233"/>
                    <a:pt x="181" y="2241"/>
                    <a:pt x="172" y="2257"/>
                  </a:cubicBezTo>
                  <a:cubicBezTo>
                    <a:pt x="164" y="2290"/>
                    <a:pt x="156" y="2323"/>
                    <a:pt x="148" y="2347"/>
                  </a:cubicBezTo>
                  <a:cubicBezTo>
                    <a:pt x="148" y="2364"/>
                    <a:pt x="156" y="2380"/>
                    <a:pt x="164" y="2380"/>
                  </a:cubicBezTo>
                  <a:cubicBezTo>
                    <a:pt x="189" y="2397"/>
                    <a:pt x="271" y="2430"/>
                    <a:pt x="369" y="2471"/>
                  </a:cubicBezTo>
                  <a:cubicBezTo>
                    <a:pt x="525" y="2536"/>
                    <a:pt x="706" y="2610"/>
                    <a:pt x="714" y="2635"/>
                  </a:cubicBezTo>
                  <a:lnTo>
                    <a:pt x="714" y="2635"/>
                  </a:lnTo>
                  <a:cubicBezTo>
                    <a:pt x="714" y="2651"/>
                    <a:pt x="689" y="2700"/>
                    <a:pt x="657" y="2750"/>
                  </a:cubicBezTo>
                  <a:cubicBezTo>
                    <a:pt x="640" y="2791"/>
                    <a:pt x="607" y="2832"/>
                    <a:pt x="583" y="2864"/>
                  </a:cubicBezTo>
                  <a:cubicBezTo>
                    <a:pt x="566" y="2881"/>
                    <a:pt x="558" y="2914"/>
                    <a:pt x="542" y="294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74"/>
            <p:cNvSpPr/>
            <p:nvPr/>
          </p:nvSpPr>
          <p:spPr>
            <a:xfrm>
              <a:off x="3754500" y="1999675"/>
              <a:ext cx="211550" cy="226125"/>
            </a:xfrm>
            <a:custGeom>
              <a:avLst/>
              <a:gdLst/>
              <a:ahLst/>
              <a:cxnLst/>
              <a:rect l="l" t="t" r="r" b="b"/>
              <a:pathLst>
                <a:path w="8462" h="9045" fill="none" extrusionOk="0">
                  <a:moveTo>
                    <a:pt x="4670" y="7731"/>
                  </a:moveTo>
                  <a:cubicBezTo>
                    <a:pt x="4620" y="7780"/>
                    <a:pt x="4744" y="7920"/>
                    <a:pt x="4530" y="7830"/>
                  </a:cubicBezTo>
                  <a:cubicBezTo>
                    <a:pt x="4309" y="7739"/>
                    <a:pt x="4333" y="7649"/>
                    <a:pt x="4276" y="7739"/>
                  </a:cubicBezTo>
                  <a:cubicBezTo>
                    <a:pt x="4218" y="7830"/>
                    <a:pt x="4259" y="7895"/>
                    <a:pt x="4194" y="7936"/>
                  </a:cubicBezTo>
                  <a:cubicBezTo>
                    <a:pt x="4128" y="7977"/>
                    <a:pt x="4038" y="8002"/>
                    <a:pt x="4103" y="8084"/>
                  </a:cubicBezTo>
                  <a:cubicBezTo>
                    <a:pt x="4169" y="8158"/>
                    <a:pt x="4169" y="8264"/>
                    <a:pt x="4300" y="8248"/>
                  </a:cubicBezTo>
                  <a:cubicBezTo>
                    <a:pt x="4440" y="8223"/>
                    <a:pt x="4579" y="8248"/>
                    <a:pt x="4645" y="8289"/>
                  </a:cubicBezTo>
                  <a:cubicBezTo>
                    <a:pt x="4703" y="8338"/>
                    <a:pt x="4809" y="8396"/>
                    <a:pt x="4949" y="8461"/>
                  </a:cubicBezTo>
                  <a:cubicBezTo>
                    <a:pt x="5096" y="8527"/>
                    <a:pt x="5425" y="8560"/>
                    <a:pt x="5458" y="8675"/>
                  </a:cubicBezTo>
                  <a:cubicBezTo>
                    <a:pt x="5482" y="8781"/>
                    <a:pt x="5441" y="8823"/>
                    <a:pt x="5548" y="8855"/>
                  </a:cubicBezTo>
                  <a:cubicBezTo>
                    <a:pt x="5655" y="8888"/>
                    <a:pt x="5843" y="8888"/>
                    <a:pt x="5958" y="8970"/>
                  </a:cubicBezTo>
                  <a:cubicBezTo>
                    <a:pt x="6065" y="9044"/>
                    <a:pt x="5983" y="8864"/>
                    <a:pt x="6048" y="8798"/>
                  </a:cubicBezTo>
                  <a:cubicBezTo>
                    <a:pt x="6122" y="8732"/>
                    <a:pt x="6213" y="8757"/>
                    <a:pt x="6188" y="8691"/>
                  </a:cubicBezTo>
                  <a:cubicBezTo>
                    <a:pt x="6163" y="8617"/>
                    <a:pt x="5942" y="8527"/>
                    <a:pt x="5983" y="8404"/>
                  </a:cubicBezTo>
                  <a:cubicBezTo>
                    <a:pt x="6016" y="8281"/>
                    <a:pt x="6114" y="8100"/>
                    <a:pt x="6114" y="8035"/>
                  </a:cubicBezTo>
                  <a:cubicBezTo>
                    <a:pt x="6106" y="7969"/>
                    <a:pt x="6262" y="7854"/>
                    <a:pt x="6270" y="7797"/>
                  </a:cubicBezTo>
                  <a:cubicBezTo>
                    <a:pt x="6278" y="7731"/>
                    <a:pt x="6032" y="7805"/>
                    <a:pt x="5810" y="7838"/>
                  </a:cubicBezTo>
                  <a:cubicBezTo>
                    <a:pt x="5589" y="7879"/>
                    <a:pt x="5540" y="7928"/>
                    <a:pt x="5392" y="7871"/>
                  </a:cubicBezTo>
                  <a:cubicBezTo>
                    <a:pt x="5244" y="7821"/>
                    <a:pt x="4965" y="7780"/>
                    <a:pt x="4891" y="7747"/>
                  </a:cubicBezTo>
                  <a:cubicBezTo>
                    <a:pt x="4809" y="7715"/>
                    <a:pt x="4801" y="7633"/>
                    <a:pt x="4670" y="7731"/>
                  </a:cubicBezTo>
                  <a:close/>
                  <a:moveTo>
                    <a:pt x="2421" y="3759"/>
                  </a:moveTo>
                  <a:cubicBezTo>
                    <a:pt x="2331" y="3775"/>
                    <a:pt x="2257" y="3816"/>
                    <a:pt x="2298" y="3866"/>
                  </a:cubicBezTo>
                  <a:cubicBezTo>
                    <a:pt x="2339" y="3915"/>
                    <a:pt x="2487" y="3907"/>
                    <a:pt x="2552" y="3923"/>
                  </a:cubicBezTo>
                  <a:cubicBezTo>
                    <a:pt x="2610" y="3940"/>
                    <a:pt x="2634" y="3882"/>
                    <a:pt x="2577" y="3775"/>
                  </a:cubicBezTo>
                  <a:cubicBezTo>
                    <a:pt x="2511" y="3677"/>
                    <a:pt x="2511" y="3751"/>
                    <a:pt x="2421" y="3759"/>
                  </a:cubicBezTo>
                  <a:close/>
                  <a:moveTo>
                    <a:pt x="1781" y="5236"/>
                  </a:moveTo>
                  <a:cubicBezTo>
                    <a:pt x="1535" y="5261"/>
                    <a:pt x="1551" y="5376"/>
                    <a:pt x="1444" y="5425"/>
                  </a:cubicBezTo>
                  <a:cubicBezTo>
                    <a:pt x="1346" y="5474"/>
                    <a:pt x="1354" y="5499"/>
                    <a:pt x="1239" y="5474"/>
                  </a:cubicBezTo>
                  <a:cubicBezTo>
                    <a:pt x="1124" y="5458"/>
                    <a:pt x="1051" y="5335"/>
                    <a:pt x="1010" y="5400"/>
                  </a:cubicBezTo>
                  <a:cubicBezTo>
                    <a:pt x="960" y="5466"/>
                    <a:pt x="854" y="5712"/>
                    <a:pt x="993" y="5712"/>
                  </a:cubicBezTo>
                  <a:cubicBezTo>
                    <a:pt x="1133" y="5712"/>
                    <a:pt x="1190" y="5737"/>
                    <a:pt x="1198" y="5786"/>
                  </a:cubicBezTo>
                  <a:cubicBezTo>
                    <a:pt x="1206" y="5835"/>
                    <a:pt x="1239" y="5917"/>
                    <a:pt x="1239" y="5983"/>
                  </a:cubicBezTo>
                  <a:cubicBezTo>
                    <a:pt x="1239" y="6040"/>
                    <a:pt x="1100" y="6081"/>
                    <a:pt x="1182" y="6205"/>
                  </a:cubicBezTo>
                  <a:cubicBezTo>
                    <a:pt x="1272" y="6328"/>
                    <a:pt x="1338" y="6418"/>
                    <a:pt x="1313" y="6467"/>
                  </a:cubicBezTo>
                  <a:cubicBezTo>
                    <a:pt x="1280" y="6516"/>
                    <a:pt x="1141" y="6541"/>
                    <a:pt x="1174" y="6648"/>
                  </a:cubicBezTo>
                  <a:cubicBezTo>
                    <a:pt x="1198" y="6763"/>
                    <a:pt x="1092" y="6869"/>
                    <a:pt x="1157" y="6935"/>
                  </a:cubicBezTo>
                  <a:cubicBezTo>
                    <a:pt x="1231" y="7009"/>
                    <a:pt x="1272" y="6943"/>
                    <a:pt x="1313" y="7025"/>
                  </a:cubicBezTo>
                  <a:cubicBezTo>
                    <a:pt x="1354" y="7107"/>
                    <a:pt x="1362" y="7198"/>
                    <a:pt x="1461" y="7189"/>
                  </a:cubicBezTo>
                  <a:cubicBezTo>
                    <a:pt x="1559" y="7173"/>
                    <a:pt x="1641" y="7042"/>
                    <a:pt x="1633" y="6951"/>
                  </a:cubicBezTo>
                  <a:cubicBezTo>
                    <a:pt x="1625" y="6861"/>
                    <a:pt x="1584" y="6779"/>
                    <a:pt x="1617" y="6771"/>
                  </a:cubicBezTo>
                  <a:cubicBezTo>
                    <a:pt x="1658" y="6763"/>
                    <a:pt x="1781" y="6935"/>
                    <a:pt x="1879" y="6927"/>
                  </a:cubicBezTo>
                  <a:cubicBezTo>
                    <a:pt x="1970" y="6910"/>
                    <a:pt x="2019" y="6951"/>
                    <a:pt x="2035" y="6878"/>
                  </a:cubicBezTo>
                  <a:cubicBezTo>
                    <a:pt x="2052" y="6804"/>
                    <a:pt x="2093" y="6746"/>
                    <a:pt x="2093" y="6656"/>
                  </a:cubicBezTo>
                  <a:cubicBezTo>
                    <a:pt x="2093" y="6566"/>
                    <a:pt x="2142" y="6344"/>
                    <a:pt x="2142" y="6295"/>
                  </a:cubicBezTo>
                  <a:cubicBezTo>
                    <a:pt x="2150" y="6254"/>
                    <a:pt x="2183" y="6065"/>
                    <a:pt x="2208" y="5942"/>
                  </a:cubicBezTo>
                  <a:cubicBezTo>
                    <a:pt x="2232" y="5827"/>
                    <a:pt x="2257" y="5720"/>
                    <a:pt x="2208" y="5655"/>
                  </a:cubicBezTo>
                  <a:cubicBezTo>
                    <a:pt x="2158" y="5597"/>
                    <a:pt x="2117" y="5523"/>
                    <a:pt x="2052" y="5491"/>
                  </a:cubicBezTo>
                  <a:cubicBezTo>
                    <a:pt x="1986" y="5466"/>
                    <a:pt x="1994" y="5392"/>
                    <a:pt x="1978" y="5351"/>
                  </a:cubicBezTo>
                  <a:cubicBezTo>
                    <a:pt x="1970" y="5310"/>
                    <a:pt x="1986" y="5236"/>
                    <a:pt x="1781" y="5236"/>
                  </a:cubicBezTo>
                  <a:close/>
                  <a:moveTo>
                    <a:pt x="542" y="2947"/>
                  </a:moveTo>
                  <a:cubicBezTo>
                    <a:pt x="722" y="2881"/>
                    <a:pt x="968" y="2774"/>
                    <a:pt x="1034" y="2741"/>
                  </a:cubicBezTo>
                  <a:cubicBezTo>
                    <a:pt x="1149" y="2684"/>
                    <a:pt x="1256" y="2487"/>
                    <a:pt x="1321" y="2421"/>
                  </a:cubicBezTo>
                  <a:cubicBezTo>
                    <a:pt x="1387" y="2347"/>
                    <a:pt x="1494" y="2421"/>
                    <a:pt x="1633" y="2446"/>
                  </a:cubicBezTo>
                  <a:cubicBezTo>
                    <a:pt x="1765" y="2471"/>
                    <a:pt x="1847" y="2471"/>
                    <a:pt x="1986" y="2536"/>
                  </a:cubicBezTo>
                  <a:cubicBezTo>
                    <a:pt x="2134" y="2602"/>
                    <a:pt x="2446" y="2700"/>
                    <a:pt x="2503" y="2791"/>
                  </a:cubicBezTo>
                  <a:cubicBezTo>
                    <a:pt x="2561" y="2881"/>
                    <a:pt x="2552" y="2979"/>
                    <a:pt x="2561" y="3070"/>
                  </a:cubicBezTo>
                  <a:cubicBezTo>
                    <a:pt x="2577" y="3160"/>
                    <a:pt x="2675" y="3521"/>
                    <a:pt x="2692" y="3611"/>
                  </a:cubicBezTo>
                  <a:cubicBezTo>
                    <a:pt x="2708" y="3693"/>
                    <a:pt x="2774" y="3652"/>
                    <a:pt x="2840" y="3669"/>
                  </a:cubicBezTo>
                  <a:cubicBezTo>
                    <a:pt x="2897" y="3677"/>
                    <a:pt x="2897" y="3693"/>
                    <a:pt x="2930" y="3767"/>
                  </a:cubicBezTo>
                  <a:cubicBezTo>
                    <a:pt x="2955" y="3841"/>
                    <a:pt x="3135" y="3964"/>
                    <a:pt x="3168" y="4022"/>
                  </a:cubicBezTo>
                  <a:cubicBezTo>
                    <a:pt x="3209" y="4079"/>
                    <a:pt x="3143" y="4054"/>
                    <a:pt x="3160" y="4153"/>
                  </a:cubicBezTo>
                  <a:cubicBezTo>
                    <a:pt x="3168" y="4251"/>
                    <a:pt x="3373" y="4153"/>
                    <a:pt x="3430" y="4178"/>
                  </a:cubicBezTo>
                  <a:cubicBezTo>
                    <a:pt x="3496" y="4202"/>
                    <a:pt x="3595" y="4325"/>
                    <a:pt x="3636" y="4391"/>
                  </a:cubicBezTo>
                  <a:cubicBezTo>
                    <a:pt x="3677" y="4457"/>
                    <a:pt x="4005" y="4662"/>
                    <a:pt x="4071" y="4744"/>
                  </a:cubicBezTo>
                  <a:cubicBezTo>
                    <a:pt x="4144" y="4826"/>
                    <a:pt x="4473" y="5023"/>
                    <a:pt x="4538" y="5097"/>
                  </a:cubicBezTo>
                  <a:cubicBezTo>
                    <a:pt x="4604" y="5162"/>
                    <a:pt x="4867" y="5113"/>
                    <a:pt x="5047" y="5130"/>
                  </a:cubicBezTo>
                  <a:cubicBezTo>
                    <a:pt x="5228" y="5146"/>
                    <a:pt x="5154" y="5277"/>
                    <a:pt x="5228" y="5368"/>
                  </a:cubicBezTo>
                  <a:cubicBezTo>
                    <a:pt x="5293" y="5466"/>
                    <a:pt x="5417" y="5441"/>
                    <a:pt x="5474" y="5507"/>
                  </a:cubicBezTo>
                  <a:cubicBezTo>
                    <a:pt x="5540" y="5581"/>
                    <a:pt x="5417" y="5622"/>
                    <a:pt x="5417" y="5679"/>
                  </a:cubicBezTo>
                  <a:cubicBezTo>
                    <a:pt x="5417" y="5729"/>
                    <a:pt x="5687" y="5614"/>
                    <a:pt x="5753" y="5614"/>
                  </a:cubicBezTo>
                  <a:cubicBezTo>
                    <a:pt x="5819" y="5605"/>
                    <a:pt x="5876" y="5704"/>
                    <a:pt x="5934" y="5819"/>
                  </a:cubicBezTo>
                  <a:cubicBezTo>
                    <a:pt x="5999" y="5934"/>
                    <a:pt x="5876" y="5917"/>
                    <a:pt x="5868" y="5999"/>
                  </a:cubicBezTo>
                  <a:cubicBezTo>
                    <a:pt x="5860" y="6081"/>
                    <a:pt x="6081" y="6098"/>
                    <a:pt x="6172" y="6172"/>
                  </a:cubicBezTo>
                  <a:cubicBezTo>
                    <a:pt x="6270" y="6246"/>
                    <a:pt x="6311" y="6164"/>
                    <a:pt x="6434" y="6180"/>
                  </a:cubicBezTo>
                  <a:cubicBezTo>
                    <a:pt x="6565" y="6205"/>
                    <a:pt x="6557" y="6393"/>
                    <a:pt x="6598" y="6549"/>
                  </a:cubicBezTo>
                  <a:cubicBezTo>
                    <a:pt x="6648" y="6713"/>
                    <a:pt x="6738" y="7009"/>
                    <a:pt x="6754" y="7066"/>
                  </a:cubicBezTo>
                  <a:cubicBezTo>
                    <a:pt x="6779" y="7132"/>
                    <a:pt x="6820" y="7165"/>
                    <a:pt x="6820" y="7214"/>
                  </a:cubicBezTo>
                  <a:cubicBezTo>
                    <a:pt x="6828" y="7271"/>
                    <a:pt x="6672" y="7288"/>
                    <a:pt x="6607" y="7337"/>
                  </a:cubicBezTo>
                  <a:cubicBezTo>
                    <a:pt x="6549" y="7386"/>
                    <a:pt x="6656" y="7427"/>
                    <a:pt x="6648" y="7477"/>
                  </a:cubicBezTo>
                  <a:cubicBezTo>
                    <a:pt x="6639" y="7526"/>
                    <a:pt x="6549" y="7575"/>
                    <a:pt x="6516" y="7616"/>
                  </a:cubicBezTo>
                  <a:cubicBezTo>
                    <a:pt x="6483" y="7649"/>
                    <a:pt x="6475" y="7821"/>
                    <a:pt x="6475" y="7871"/>
                  </a:cubicBezTo>
                  <a:cubicBezTo>
                    <a:pt x="6475" y="7920"/>
                    <a:pt x="6492" y="7903"/>
                    <a:pt x="6565" y="7912"/>
                  </a:cubicBezTo>
                  <a:cubicBezTo>
                    <a:pt x="6639" y="7920"/>
                    <a:pt x="6697" y="7936"/>
                    <a:pt x="6754" y="7895"/>
                  </a:cubicBezTo>
                  <a:cubicBezTo>
                    <a:pt x="6812" y="7854"/>
                    <a:pt x="6812" y="7797"/>
                    <a:pt x="6861" y="7747"/>
                  </a:cubicBezTo>
                  <a:cubicBezTo>
                    <a:pt x="6910" y="7690"/>
                    <a:pt x="7066" y="7567"/>
                    <a:pt x="7082" y="7526"/>
                  </a:cubicBezTo>
                  <a:cubicBezTo>
                    <a:pt x="7091" y="7493"/>
                    <a:pt x="7058" y="7362"/>
                    <a:pt x="7074" y="7288"/>
                  </a:cubicBezTo>
                  <a:cubicBezTo>
                    <a:pt x="7091" y="7206"/>
                    <a:pt x="7148" y="7173"/>
                    <a:pt x="7206" y="7140"/>
                  </a:cubicBezTo>
                  <a:cubicBezTo>
                    <a:pt x="7263" y="7099"/>
                    <a:pt x="7329" y="7148"/>
                    <a:pt x="7386" y="7148"/>
                  </a:cubicBezTo>
                  <a:cubicBezTo>
                    <a:pt x="7444" y="7148"/>
                    <a:pt x="7476" y="7132"/>
                    <a:pt x="7493" y="7083"/>
                  </a:cubicBezTo>
                  <a:cubicBezTo>
                    <a:pt x="7517" y="7033"/>
                    <a:pt x="7493" y="6902"/>
                    <a:pt x="7485" y="6820"/>
                  </a:cubicBezTo>
                  <a:cubicBezTo>
                    <a:pt x="7476" y="6738"/>
                    <a:pt x="7452" y="6697"/>
                    <a:pt x="7386" y="6623"/>
                  </a:cubicBezTo>
                  <a:cubicBezTo>
                    <a:pt x="7312" y="6541"/>
                    <a:pt x="7132" y="6557"/>
                    <a:pt x="7066" y="6451"/>
                  </a:cubicBezTo>
                  <a:cubicBezTo>
                    <a:pt x="7009" y="6344"/>
                    <a:pt x="7107" y="6139"/>
                    <a:pt x="7115" y="6090"/>
                  </a:cubicBezTo>
                  <a:cubicBezTo>
                    <a:pt x="7124" y="6040"/>
                    <a:pt x="7296" y="5811"/>
                    <a:pt x="7337" y="5778"/>
                  </a:cubicBezTo>
                  <a:cubicBezTo>
                    <a:pt x="7386" y="5753"/>
                    <a:pt x="7476" y="5737"/>
                    <a:pt x="7550" y="5745"/>
                  </a:cubicBezTo>
                  <a:cubicBezTo>
                    <a:pt x="7624" y="5753"/>
                    <a:pt x="7558" y="5794"/>
                    <a:pt x="7558" y="5852"/>
                  </a:cubicBezTo>
                  <a:cubicBezTo>
                    <a:pt x="7558" y="5917"/>
                    <a:pt x="7846" y="5926"/>
                    <a:pt x="7928" y="5950"/>
                  </a:cubicBezTo>
                  <a:cubicBezTo>
                    <a:pt x="8010" y="5975"/>
                    <a:pt x="8067" y="6172"/>
                    <a:pt x="8092" y="6221"/>
                  </a:cubicBezTo>
                  <a:cubicBezTo>
                    <a:pt x="8117" y="6262"/>
                    <a:pt x="8314" y="6344"/>
                    <a:pt x="8355" y="6328"/>
                  </a:cubicBezTo>
                  <a:cubicBezTo>
                    <a:pt x="8396" y="6311"/>
                    <a:pt x="8461" y="6123"/>
                    <a:pt x="8461" y="6073"/>
                  </a:cubicBezTo>
                  <a:cubicBezTo>
                    <a:pt x="8461" y="6016"/>
                    <a:pt x="8248" y="5786"/>
                    <a:pt x="8199" y="5737"/>
                  </a:cubicBezTo>
                  <a:cubicBezTo>
                    <a:pt x="8158" y="5696"/>
                    <a:pt x="7805" y="5499"/>
                    <a:pt x="7698" y="5433"/>
                  </a:cubicBezTo>
                  <a:cubicBezTo>
                    <a:pt x="7591" y="5359"/>
                    <a:pt x="7485" y="5335"/>
                    <a:pt x="7378" y="5302"/>
                  </a:cubicBezTo>
                  <a:cubicBezTo>
                    <a:pt x="7263" y="5277"/>
                    <a:pt x="6902" y="5072"/>
                    <a:pt x="6803" y="5015"/>
                  </a:cubicBezTo>
                  <a:cubicBezTo>
                    <a:pt x="6697" y="4949"/>
                    <a:pt x="6697" y="4900"/>
                    <a:pt x="6639" y="4801"/>
                  </a:cubicBezTo>
                  <a:cubicBezTo>
                    <a:pt x="6582" y="4703"/>
                    <a:pt x="6754" y="4719"/>
                    <a:pt x="6787" y="4678"/>
                  </a:cubicBezTo>
                  <a:cubicBezTo>
                    <a:pt x="6812" y="4645"/>
                    <a:pt x="6779" y="4571"/>
                    <a:pt x="6721" y="4571"/>
                  </a:cubicBezTo>
                  <a:cubicBezTo>
                    <a:pt x="6664" y="4563"/>
                    <a:pt x="6500" y="4571"/>
                    <a:pt x="6369" y="4571"/>
                  </a:cubicBezTo>
                  <a:cubicBezTo>
                    <a:pt x="6237" y="4571"/>
                    <a:pt x="6147" y="4555"/>
                    <a:pt x="5975" y="4530"/>
                  </a:cubicBezTo>
                  <a:cubicBezTo>
                    <a:pt x="5802" y="4506"/>
                    <a:pt x="5753" y="4399"/>
                    <a:pt x="5704" y="4358"/>
                  </a:cubicBezTo>
                  <a:cubicBezTo>
                    <a:pt x="5655" y="4317"/>
                    <a:pt x="5408" y="4038"/>
                    <a:pt x="5326" y="3981"/>
                  </a:cubicBezTo>
                  <a:cubicBezTo>
                    <a:pt x="5236" y="3915"/>
                    <a:pt x="5170" y="3759"/>
                    <a:pt x="5113" y="3628"/>
                  </a:cubicBezTo>
                  <a:cubicBezTo>
                    <a:pt x="5055" y="3496"/>
                    <a:pt x="5064" y="3414"/>
                    <a:pt x="5014" y="3250"/>
                  </a:cubicBezTo>
                  <a:cubicBezTo>
                    <a:pt x="4957" y="3086"/>
                    <a:pt x="4900" y="3135"/>
                    <a:pt x="4760" y="3029"/>
                  </a:cubicBezTo>
                  <a:cubicBezTo>
                    <a:pt x="4620" y="2914"/>
                    <a:pt x="4489" y="2873"/>
                    <a:pt x="4432" y="2848"/>
                  </a:cubicBezTo>
                  <a:cubicBezTo>
                    <a:pt x="4366" y="2815"/>
                    <a:pt x="4169" y="2626"/>
                    <a:pt x="4079" y="2544"/>
                  </a:cubicBezTo>
                  <a:cubicBezTo>
                    <a:pt x="3989" y="2462"/>
                    <a:pt x="4079" y="2454"/>
                    <a:pt x="4030" y="2356"/>
                  </a:cubicBezTo>
                  <a:cubicBezTo>
                    <a:pt x="3989" y="2265"/>
                    <a:pt x="3915" y="2142"/>
                    <a:pt x="3898" y="2068"/>
                  </a:cubicBezTo>
                  <a:cubicBezTo>
                    <a:pt x="3882" y="1995"/>
                    <a:pt x="4005" y="2044"/>
                    <a:pt x="4046" y="2060"/>
                  </a:cubicBezTo>
                  <a:cubicBezTo>
                    <a:pt x="4087" y="2068"/>
                    <a:pt x="4112" y="1995"/>
                    <a:pt x="4161" y="1945"/>
                  </a:cubicBezTo>
                  <a:cubicBezTo>
                    <a:pt x="4210" y="1896"/>
                    <a:pt x="4144" y="1847"/>
                    <a:pt x="4062" y="1748"/>
                  </a:cubicBezTo>
                  <a:cubicBezTo>
                    <a:pt x="3972" y="1650"/>
                    <a:pt x="3931" y="1650"/>
                    <a:pt x="3890" y="1617"/>
                  </a:cubicBezTo>
                  <a:cubicBezTo>
                    <a:pt x="3849" y="1576"/>
                    <a:pt x="3890" y="1543"/>
                    <a:pt x="3948" y="1519"/>
                  </a:cubicBezTo>
                  <a:cubicBezTo>
                    <a:pt x="4005" y="1494"/>
                    <a:pt x="4005" y="1379"/>
                    <a:pt x="4079" y="1338"/>
                  </a:cubicBezTo>
                  <a:cubicBezTo>
                    <a:pt x="4144" y="1305"/>
                    <a:pt x="4079" y="1453"/>
                    <a:pt x="4120" y="1469"/>
                  </a:cubicBezTo>
                  <a:cubicBezTo>
                    <a:pt x="4161" y="1486"/>
                    <a:pt x="4202" y="1428"/>
                    <a:pt x="4317" y="1371"/>
                  </a:cubicBezTo>
                  <a:cubicBezTo>
                    <a:pt x="4432" y="1322"/>
                    <a:pt x="4538" y="1313"/>
                    <a:pt x="4579" y="1264"/>
                  </a:cubicBezTo>
                  <a:cubicBezTo>
                    <a:pt x="4612" y="1215"/>
                    <a:pt x="4563" y="1182"/>
                    <a:pt x="4563" y="1141"/>
                  </a:cubicBezTo>
                  <a:cubicBezTo>
                    <a:pt x="4563" y="1108"/>
                    <a:pt x="4645" y="1157"/>
                    <a:pt x="4703" y="1199"/>
                  </a:cubicBezTo>
                  <a:cubicBezTo>
                    <a:pt x="4727" y="1141"/>
                    <a:pt x="4744" y="1075"/>
                    <a:pt x="4760" y="1051"/>
                  </a:cubicBezTo>
                  <a:cubicBezTo>
                    <a:pt x="4760" y="1034"/>
                    <a:pt x="4752" y="1002"/>
                    <a:pt x="4744" y="977"/>
                  </a:cubicBezTo>
                  <a:lnTo>
                    <a:pt x="4744" y="977"/>
                  </a:lnTo>
                  <a:cubicBezTo>
                    <a:pt x="4735" y="952"/>
                    <a:pt x="4735" y="936"/>
                    <a:pt x="4735" y="911"/>
                  </a:cubicBezTo>
                  <a:cubicBezTo>
                    <a:pt x="4735" y="911"/>
                    <a:pt x="4735" y="895"/>
                    <a:pt x="4727" y="887"/>
                  </a:cubicBezTo>
                  <a:cubicBezTo>
                    <a:pt x="4719" y="821"/>
                    <a:pt x="4711" y="714"/>
                    <a:pt x="4776" y="665"/>
                  </a:cubicBezTo>
                  <a:cubicBezTo>
                    <a:pt x="4817" y="632"/>
                    <a:pt x="4858" y="608"/>
                    <a:pt x="4891" y="591"/>
                  </a:cubicBezTo>
                  <a:cubicBezTo>
                    <a:pt x="4908" y="575"/>
                    <a:pt x="4924" y="567"/>
                    <a:pt x="4949" y="550"/>
                  </a:cubicBezTo>
                  <a:cubicBezTo>
                    <a:pt x="4982" y="526"/>
                    <a:pt x="5014" y="501"/>
                    <a:pt x="5047" y="468"/>
                  </a:cubicBezTo>
                  <a:cubicBezTo>
                    <a:pt x="4965" y="460"/>
                    <a:pt x="4867" y="460"/>
                    <a:pt x="4768" y="452"/>
                  </a:cubicBezTo>
                  <a:cubicBezTo>
                    <a:pt x="4522" y="435"/>
                    <a:pt x="4259" y="419"/>
                    <a:pt x="4227" y="386"/>
                  </a:cubicBezTo>
                  <a:cubicBezTo>
                    <a:pt x="4202" y="370"/>
                    <a:pt x="4169" y="345"/>
                    <a:pt x="4120" y="320"/>
                  </a:cubicBezTo>
                  <a:cubicBezTo>
                    <a:pt x="4038" y="271"/>
                    <a:pt x="3939" y="214"/>
                    <a:pt x="3915" y="164"/>
                  </a:cubicBezTo>
                  <a:cubicBezTo>
                    <a:pt x="3898" y="123"/>
                    <a:pt x="3915" y="99"/>
                    <a:pt x="3931" y="66"/>
                  </a:cubicBezTo>
                  <a:cubicBezTo>
                    <a:pt x="3939" y="58"/>
                    <a:pt x="3939" y="50"/>
                    <a:pt x="3948" y="41"/>
                  </a:cubicBezTo>
                  <a:lnTo>
                    <a:pt x="3948" y="41"/>
                  </a:lnTo>
                  <a:cubicBezTo>
                    <a:pt x="3948" y="33"/>
                    <a:pt x="3939" y="25"/>
                    <a:pt x="3898" y="17"/>
                  </a:cubicBezTo>
                  <a:cubicBezTo>
                    <a:pt x="3841" y="0"/>
                    <a:pt x="3734" y="9"/>
                    <a:pt x="3619" y="25"/>
                  </a:cubicBezTo>
                  <a:cubicBezTo>
                    <a:pt x="3447" y="50"/>
                    <a:pt x="3258" y="99"/>
                    <a:pt x="3225" y="115"/>
                  </a:cubicBezTo>
                  <a:lnTo>
                    <a:pt x="3225" y="115"/>
                  </a:lnTo>
                  <a:cubicBezTo>
                    <a:pt x="3201" y="123"/>
                    <a:pt x="3184" y="156"/>
                    <a:pt x="3160" y="189"/>
                  </a:cubicBezTo>
                  <a:cubicBezTo>
                    <a:pt x="3127" y="238"/>
                    <a:pt x="3102" y="288"/>
                    <a:pt x="3053" y="296"/>
                  </a:cubicBezTo>
                  <a:cubicBezTo>
                    <a:pt x="3020" y="296"/>
                    <a:pt x="2930" y="279"/>
                    <a:pt x="2848" y="255"/>
                  </a:cubicBezTo>
                  <a:cubicBezTo>
                    <a:pt x="2815" y="247"/>
                    <a:pt x="2774" y="230"/>
                    <a:pt x="2741" y="222"/>
                  </a:cubicBezTo>
                  <a:cubicBezTo>
                    <a:pt x="2733" y="247"/>
                    <a:pt x="2725" y="279"/>
                    <a:pt x="2717" y="304"/>
                  </a:cubicBezTo>
                  <a:cubicBezTo>
                    <a:pt x="2717" y="312"/>
                    <a:pt x="2717" y="329"/>
                    <a:pt x="2717" y="345"/>
                  </a:cubicBezTo>
                  <a:cubicBezTo>
                    <a:pt x="2725" y="386"/>
                    <a:pt x="2725" y="427"/>
                    <a:pt x="2675" y="476"/>
                  </a:cubicBezTo>
                  <a:cubicBezTo>
                    <a:pt x="2634" y="526"/>
                    <a:pt x="2585" y="517"/>
                    <a:pt x="2536" y="509"/>
                  </a:cubicBezTo>
                  <a:cubicBezTo>
                    <a:pt x="2503" y="501"/>
                    <a:pt x="2470" y="493"/>
                    <a:pt x="2437" y="501"/>
                  </a:cubicBezTo>
                  <a:cubicBezTo>
                    <a:pt x="2405" y="509"/>
                    <a:pt x="2413" y="575"/>
                    <a:pt x="2421" y="632"/>
                  </a:cubicBezTo>
                  <a:cubicBezTo>
                    <a:pt x="2429" y="665"/>
                    <a:pt x="2437" y="706"/>
                    <a:pt x="2429" y="731"/>
                  </a:cubicBezTo>
                  <a:cubicBezTo>
                    <a:pt x="2429" y="780"/>
                    <a:pt x="2396" y="788"/>
                    <a:pt x="2355" y="788"/>
                  </a:cubicBezTo>
                  <a:cubicBezTo>
                    <a:pt x="2323" y="780"/>
                    <a:pt x="2273" y="755"/>
                    <a:pt x="2224" y="723"/>
                  </a:cubicBezTo>
                  <a:cubicBezTo>
                    <a:pt x="2183" y="706"/>
                    <a:pt x="2150" y="690"/>
                    <a:pt x="2109" y="673"/>
                  </a:cubicBezTo>
                  <a:cubicBezTo>
                    <a:pt x="2052" y="649"/>
                    <a:pt x="1994" y="608"/>
                    <a:pt x="1937" y="583"/>
                  </a:cubicBezTo>
                  <a:cubicBezTo>
                    <a:pt x="1904" y="558"/>
                    <a:pt x="1879" y="542"/>
                    <a:pt x="1863" y="534"/>
                  </a:cubicBezTo>
                  <a:cubicBezTo>
                    <a:pt x="1847" y="575"/>
                    <a:pt x="1830" y="632"/>
                    <a:pt x="1814" y="681"/>
                  </a:cubicBezTo>
                  <a:cubicBezTo>
                    <a:pt x="1797" y="731"/>
                    <a:pt x="1773" y="772"/>
                    <a:pt x="1765" y="788"/>
                  </a:cubicBezTo>
                  <a:cubicBezTo>
                    <a:pt x="1756" y="796"/>
                    <a:pt x="1740" y="837"/>
                    <a:pt x="1715" y="887"/>
                  </a:cubicBezTo>
                  <a:cubicBezTo>
                    <a:pt x="1674" y="985"/>
                    <a:pt x="1625" y="1100"/>
                    <a:pt x="1576" y="1100"/>
                  </a:cubicBezTo>
                  <a:cubicBezTo>
                    <a:pt x="1510" y="1100"/>
                    <a:pt x="1510" y="1034"/>
                    <a:pt x="1510" y="969"/>
                  </a:cubicBezTo>
                  <a:cubicBezTo>
                    <a:pt x="1510" y="944"/>
                    <a:pt x="1510" y="919"/>
                    <a:pt x="1502" y="911"/>
                  </a:cubicBezTo>
                  <a:cubicBezTo>
                    <a:pt x="1502" y="903"/>
                    <a:pt x="1444" y="887"/>
                    <a:pt x="1403" y="870"/>
                  </a:cubicBezTo>
                  <a:cubicBezTo>
                    <a:pt x="1362" y="862"/>
                    <a:pt x="1330" y="854"/>
                    <a:pt x="1313" y="837"/>
                  </a:cubicBezTo>
                  <a:cubicBezTo>
                    <a:pt x="1280" y="821"/>
                    <a:pt x="1264" y="747"/>
                    <a:pt x="1248" y="673"/>
                  </a:cubicBezTo>
                  <a:cubicBezTo>
                    <a:pt x="1231" y="616"/>
                    <a:pt x="1223" y="567"/>
                    <a:pt x="1215" y="550"/>
                  </a:cubicBezTo>
                  <a:cubicBezTo>
                    <a:pt x="1206" y="550"/>
                    <a:pt x="1206" y="558"/>
                    <a:pt x="1198" y="567"/>
                  </a:cubicBezTo>
                  <a:lnTo>
                    <a:pt x="1198" y="567"/>
                  </a:lnTo>
                  <a:cubicBezTo>
                    <a:pt x="1182" y="583"/>
                    <a:pt x="1165" y="608"/>
                    <a:pt x="1149" y="624"/>
                  </a:cubicBezTo>
                  <a:cubicBezTo>
                    <a:pt x="1141" y="632"/>
                    <a:pt x="1133" y="649"/>
                    <a:pt x="1124" y="649"/>
                  </a:cubicBezTo>
                  <a:cubicBezTo>
                    <a:pt x="1116" y="665"/>
                    <a:pt x="1092" y="698"/>
                    <a:pt x="1067" y="731"/>
                  </a:cubicBezTo>
                  <a:cubicBezTo>
                    <a:pt x="1034" y="772"/>
                    <a:pt x="1010" y="821"/>
                    <a:pt x="993" y="846"/>
                  </a:cubicBezTo>
                  <a:lnTo>
                    <a:pt x="993" y="846"/>
                  </a:lnTo>
                  <a:cubicBezTo>
                    <a:pt x="968" y="878"/>
                    <a:pt x="927" y="936"/>
                    <a:pt x="886" y="985"/>
                  </a:cubicBezTo>
                  <a:cubicBezTo>
                    <a:pt x="870" y="1010"/>
                    <a:pt x="845" y="1026"/>
                    <a:pt x="837" y="1043"/>
                  </a:cubicBezTo>
                  <a:cubicBezTo>
                    <a:pt x="796" y="1092"/>
                    <a:pt x="772" y="1084"/>
                    <a:pt x="730" y="1051"/>
                  </a:cubicBezTo>
                  <a:cubicBezTo>
                    <a:pt x="722" y="1043"/>
                    <a:pt x="714" y="1034"/>
                    <a:pt x="698" y="1026"/>
                  </a:cubicBezTo>
                  <a:cubicBezTo>
                    <a:pt x="681" y="1010"/>
                    <a:pt x="657" y="985"/>
                    <a:pt x="624" y="969"/>
                  </a:cubicBezTo>
                  <a:cubicBezTo>
                    <a:pt x="583" y="952"/>
                    <a:pt x="575" y="961"/>
                    <a:pt x="566" y="969"/>
                  </a:cubicBezTo>
                  <a:lnTo>
                    <a:pt x="566" y="969"/>
                  </a:lnTo>
                  <a:cubicBezTo>
                    <a:pt x="550" y="977"/>
                    <a:pt x="534" y="993"/>
                    <a:pt x="501" y="1002"/>
                  </a:cubicBezTo>
                  <a:cubicBezTo>
                    <a:pt x="451" y="1018"/>
                    <a:pt x="386" y="1010"/>
                    <a:pt x="320" y="1002"/>
                  </a:cubicBezTo>
                  <a:cubicBezTo>
                    <a:pt x="287" y="993"/>
                    <a:pt x="263" y="993"/>
                    <a:pt x="230" y="993"/>
                  </a:cubicBezTo>
                  <a:cubicBezTo>
                    <a:pt x="222" y="1010"/>
                    <a:pt x="205" y="1026"/>
                    <a:pt x="189" y="1043"/>
                  </a:cubicBezTo>
                  <a:cubicBezTo>
                    <a:pt x="148" y="1084"/>
                    <a:pt x="90" y="1133"/>
                    <a:pt x="99" y="1149"/>
                  </a:cubicBezTo>
                  <a:cubicBezTo>
                    <a:pt x="107" y="1182"/>
                    <a:pt x="164" y="1248"/>
                    <a:pt x="213" y="1313"/>
                  </a:cubicBezTo>
                  <a:cubicBezTo>
                    <a:pt x="271" y="1379"/>
                    <a:pt x="312" y="1436"/>
                    <a:pt x="312" y="1461"/>
                  </a:cubicBezTo>
                  <a:lnTo>
                    <a:pt x="312" y="1461"/>
                  </a:lnTo>
                  <a:lnTo>
                    <a:pt x="312" y="1469"/>
                  </a:lnTo>
                  <a:cubicBezTo>
                    <a:pt x="312" y="1519"/>
                    <a:pt x="312" y="1625"/>
                    <a:pt x="213" y="1650"/>
                  </a:cubicBezTo>
                  <a:cubicBezTo>
                    <a:pt x="164" y="1666"/>
                    <a:pt x="107" y="1683"/>
                    <a:pt x="58" y="1699"/>
                  </a:cubicBezTo>
                  <a:cubicBezTo>
                    <a:pt x="25" y="1707"/>
                    <a:pt x="0" y="1707"/>
                    <a:pt x="0" y="1716"/>
                  </a:cubicBezTo>
                  <a:cubicBezTo>
                    <a:pt x="0" y="1716"/>
                    <a:pt x="33" y="1757"/>
                    <a:pt x="66" y="1806"/>
                  </a:cubicBezTo>
                  <a:cubicBezTo>
                    <a:pt x="140" y="1896"/>
                    <a:pt x="238" y="2019"/>
                    <a:pt x="246" y="2077"/>
                  </a:cubicBezTo>
                  <a:cubicBezTo>
                    <a:pt x="254" y="2150"/>
                    <a:pt x="230" y="2183"/>
                    <a:pt x="205" y="2216"/>
                  </a:cubicBezTo>
                  <a:cubicBezTo>
                    <a:pt x="189" y="2233"/>
                    <a:pt x="181" y="2241"/>
                    <a:pt x="172" y="2257"/>
                  </a:cubicBezTo>
                  <a:cubicBezTo>
                    <a:pt x="164" y="2290"/>
                    <a:pt x="156" y="2323"/>
                    <a:pt x="148" y="2347"/>
                  </a:cubicBezTo>
                  <a:cubicBezTo>
                    <a:pt x="148" y="2364"/>
                    <a:pt x="156" y="2380"/>
                    <a:pt x="164" y="2380"/>
                  </a:cubicBezTo>
                  <a:cubicBezTo>
                    <a:pt x="189" y="2397"/>
                    <a:pt x="271" y="2430"/>
                    <a:pt x="369" y="2471"/>
                  </a:cubicBezTo>
                  <a:cubicBezTo>
                    <a:pt x="525" y="2536"/>
                    <a:pt x="706" y="2610"/>
                    <a:pt x="714" y="2635"/>
                  </a:cubicBezTo>
                  <a:lnTo>
                    <a:pt x="714" y="2635"/>
                  </a:lnTo>
                  <a:cubicBezTo>
                    <a:pt x="714" y="2651"/>
                    <a:pt x="689" y="2700"/>
                    <a:pt x="657" y="2750"/>
                  </a:cubicBezTo>
                  <a:cubicBezTo>
                    <a:pt x="640" y="2791"/>
                    <a:pt x="607" y="2832"/>
                    <a:pt x="583" y="2864"/>
                  </a:cubicBezTo>
                  <a:cubicBezTo>
                    <a:pt x="566" y="2881"/>
                    <a:pt x="558" y="2914"/>
                    <a:pt x="542" y="29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74"/>
            <p:cNvSpPr/>
            <p:nvPr/>
          </p:nvSpPr>
          <p:spPr>
            <a:xfrm>
              <a:off x="3306400" y="2073325"/>
              <a:ext cx="406050" cy="332800"/>
            </a:xfrm>
            <a:custGeom>
              <a:avLst/>
              <a:gdLst/>
              <a:ahLst/>
              <a:cxnLst/>
              <a:rect l="l" t="t" r="r" b="b"/>
              <a:pathLst>
                <a:path w="16242" h="13312" extrusionOk="0">
                  <a:moveTo>
                    <a:pt x="15027" y="3357"/>
                  </a:moveTo>
                  <a:cubicBezTo>
                    <a:pt x="14961" y="3406"/>
                    <a:pt x="14855" y="3497"/>
                    <a:pt x="14797" y="3529"/>
                  </a:cubicBezTo>
                  <a:cubicBezTo>
                    <a:pt x="14748" y="3570"/>
                    <a:pt x="14723" y="3620"/>
                    <a:pt x="14773" y="3644"/>
                  </a:cubicBezTo>
                  <a:cubicBezTo>
                    <a:pt x="14822" y="3677"/>
                    <a:pt x="14855" y="3628"/>
                    <a:pt x="14945" y="3628"/>
                  </a:cubicBezTo>
                  <a:cubicBezTo>
                    <a:pt x="15035" y="3636"/>
                    <a:pt x="15019" y="3702"/>
                    <a:pt x="15101" y="3767"/>
                  </a:cubicBezTo>
                  <a:cubicBezTo>
                    <a:pt x="15183" y="3841"/>
                    <a:pt x="15158" y="3882"/>
                    <a:pt x="15249" y="3849"/>
                  </a:cubicBezTo>
                  <a:cubicBezTo>
                    <a:pt x="15331" y="3817"/>
                    <a:pt x="15298" y="3833"/>
                    <a:pt x="15396" y="3767"/>
                  </a:cubicBezTo>
                  <a:cubicBezTo>
                    <a:pt x="15487" y="3702"/>
                    <a:pt x="15569" y="3587"/>
                    <a:pt x="15569" y="3529"/>
                  </a:cubicBezTo>
                  <a:cubicBezTo>
                    <a:pt x="15569" y="3464"/>
                    <a:pt x="15298" y="3497"/>
                    <a:pt x="15306" y="3439"/>
                  </a:cubicBezTo>
                  <a:cubicBezTo>
                    <a:pt x="15314" y="3382"/>
                    <a:pt x="15478" y="3308"/>
                    <a:pt x="15364" y="3291"/>
                  </a:cubicBezTo>
                  <a:cubicBezTo>
                    <a:pt x="15249" y="3275"/>
                    <a:pt x="15167" y="3316"/>
                    <a:pt x="15027" y="3357"/>
                  </a:cubicBezTo>
                  <a:close/>
                  <a:moveTo>
                    <a:pt x="14026" y="4055"/>
                  </a:moveTo>
                  <a:cubicBezTo>
                    <a:pt x="13944" y="4104"/>
                    <a:pt x="13919" y="4104"/>
                    <a:pt x="13927" y="4145"/>
                  </a:cubicBezTo>
                  <a:cubicBezTo>
                    <a:pt x="13936" y="4178"/>
                    <a:pt x="13919" y="4309"/>
                    <a:pt x="13993" y="4268"/>
                  </a:cubicBezTo>
                  <a:cubicBezTo>
                    <a:pt x="14067" y="4235"/>
                    <a:pt x="14133" y="4161"/>
                    <a:pt x="14165" y="4104"/>
                  </a:cubicBezTo>
                  <a:cubicBezTo>
                    <a:pt x="14198" y="4038"/>
                    <a:pt x="14157" y="4030"/>
                    <a:pt x="14026" y="4055"/>
                  </a:cubicBezTo>
                  <a:close/>
                  <a:moveTo>
                    <a:pt x="15815" y="3275"/>
                  </a:moveTo>
                  <a:cubicBezTo>
                    <a:pt x="15987" y="3373"/>
                    <a:pt x="16160" y="3603"/>
                    <a:pt x="16143" y="3439"/>
                  </a:cubicBezTo>
                  <a:cubicBezTo>
                    <a:pt x="16119" y="3275"/>
                    <a:pt x="16242" y="3209"/>
                    <a:pt x="16078" y="3177"/>
                  </a:cubicBezTo>
                  <a:cubicBezTo>
                    <a:pt x="15913" y="3152"/>
                    <a:pt x="15700" y="3127"/>
                    <a:pt x="15815" y="3275"/>
                  </a:cubicBezTo>
                  <a:close/>
                  <a:moveTo>
                    <a:pt x="2996" y="12458"/>
                  </a:moveTo>
                  <a:cubicBezTo>
                    <a:pt x="2971" y="12524"/>
                    <a:pt x="2947" y="12631"/>
                    <a:pt x="2914" y="12688"/>
                  </a:cubicBezTo>
                  <a:cubicBezTo>
                    <a:pt x="2881" y="12737"/>
                    <a:pt x="2783" y="12803"/>
                    <a:pt x="2733" y="12852"/>
                  </a:cubicBezTo>
                  <a:cubicBezTo>
                    <a:pt x="2684" y="12901"/>
                    <a:pt x="2578" y="12967"/>
                    <a:pt x="2684" y="12959"/>
                  </a:cubicBezTo>
                  <a:cubicBezTo>
                    <a:pt x="2799" y="12959"/>
                    <a:pt x="3021" y="12860"/>
                    <a:pt x="3054" y="12787"/>
                  </a:cubicBezTo>
                  <a:cubicBezTo>
                    <a:pt x="3095" y="12713"/>
                    <a:pt x="3127" y="12573"/>
                    <a:pt x="3111" y="12524"/>
                  </a:cubicBezTo>
                  <a:cubicBezTo>
                    <a:pt x="3086" y="12483"/>
                    <a:pt x="3037" y="12417"/>
                    <a:pt x="2996" y="12458"/>
                  </a:cubicBezTo>
                  <a:close/>
                  <a:moveTo>
                    <a:pt x="3382" y="12040"/>
                  </a:moveTo>
                  <a:cubicBezTo>
                    <a:pt x="3283" y="12081"/>
                    <a:pt x="3144" y="12114"/>
                    <a:pt x="3160" y="12171"/>
                  </a:cubicBezTo>
                  <a:cubicBezTo>
                    <a:pt x="3168" y="12237"/>
                    <a:pt x="3103" y="12368"/>
                    <a:pt x="3209" y="12319"/>
                  </a:cubicBezTo>
                  <a:cubicBezTo>
                    <a:pt x="3316" y="12278"/>
                    <a:pt x="3497" y="12064"/>
                    <a:pt x="3382" y="12040"/>
                  </a:cubicBezTo>
                  <a:close/>
                  <a:moveTo>
                    <a:pt x="1757" y="12893"/>
                  </a:moveTo>
                  <a:cubicBezTo>
                    <a:pt x="1716" y="12951"/>
                    <a:pt x="1675" y="12959"/>
                    <a:pt x="1683" y="13025"/>
                  </a:cubicBezTo>
                  <a:cubicBezTo>
                    <a:pt x="1691" y="13082"/>
                    <a:pt x="1683" y="13131"/>
                    <a:pt x="1708" y="13148"/>
                  </a:cubicBezTo>
                  <a:cubicBezTo>
                    <a:pt x="1740" y="13164"/>
                    <a:pt x="1773" y="13213"/>
                    <a:pt x="1839" y="13189"/>
                  </a:cubicBezTo>
                  <a:cubicBezTo>
                    <a:pt x="1896" y="13156"/>
                    <a:pt x="2003" y="13156"/>
                    <a:pt x="1995" y="13074"/>
                  </a:cubicBezTo>
                  <a:cubicBezTo>
                    <a:pt x="1995" y="13000"/>
                    <a:pt x="2110" y="12869"/>
                    <a:pt x="1970" y="12852"/>
                  </a:cubicBezTo>
                  <a:cubicBezTo>
                    <a:pt x="1822" y="12844"/>
                    <a:pt x="1847" y="12828"/>
                    <a:pt x="1757" y="12893"/>
                  </a:cubicBezTo>
                  <a:close/>
                  <a:moveTo>
                    <a:pt x="1051" y="12639"/>
                  </a:moveTo>
                  <a:cubicBezTo>
                    <a:pt x="1166" y="12606"/>
                    <a:pt x="1347" y="12499"/>
                    <a:pt x="1388" y="12532"/>
                  </a:cubicBezTo>
                  <a:cubicBezTo>
                    <a:pt x="1429" y="12557"/>
                    <a:pt x="1379" y="12680"/>
                    <a:pt x="1322" y="12737"/>
                  </a:cubicBezTo>
                  <a:cubicBezTo>
                    <a:pt x="1256" y="12787"/>
                    <a:pt x="1182" y="12934"/>
                    <a:pt x="1125" y="12975"/>
                  </a:cubicBezTo>
                  <a:cubicBezTo>
                    <a:pt x="1067" y="13016"/>
                    <a:pt x="1010" y="12918"/>
                    <a:pt x="977" y="12860"/>
                  </a:cubicBezTo>
                  <a:cubicBezTo>
                    <a:pt x="953" y="12803"/>
                    <a:pt x="985" y="12655"/>
                    <a:pt x="1051" y="12639"/>
                  </a:cubicBezTo>
                  <a:close/>
                  <a:moveTo>
                    <a:pt x="624" y="12819"/>
                  </a:moveTo>
                  <a:cubicBezTo>
                    <a:pt x="682" y="12844"/>
                    <a:pt x="797" y="12852"/>
                    <a:pt x="780" y="12885"/>
                  </a:cubicBezTo>
                  <a:cubicBezTo>
                    <a:pt x="764" y="12926"/>
                    <a:pt x="674" y="12992"/>
                    <a:pt x="624" y="12975"/>
                  </a:cubicBezTo>
                  <a:cubicBezTo>
                    <a:pt x="567" y="12951"/>
                    <a:pt x="518" y="12819"/>
                    <a:pt x="624" y="12819"/>
                  </a:cubicBezTo>
                  <a:close/>
                  <a:moveTo>
                    <a:pt x="91" y="13115"/>
                  </a:moveTo>
                  <a:cubicBezTo>
                    <a:pt x="157" y="13090"/>
                    <a:pt x="247" y="13041"/>
                    <a:pt x="214" y="13107"/>
                  </a:cubicBezTo>
                  <a:cubicBezTo>
                    <a:pt x="181" y="13164"/>
                    <a:pt x="189" y="13205"/>
                    <a:pt x="148" y="13263"/>
                  </a:cubicBezTo>
                  <a:cubicBezTo>
                    <a:pt x="115" y="13312"/>
                    <a:pt x="17" y="13263"/>
                    <a:pt x="9" y="13222"/>
                  </a:cubicBezTo>
                  <a:cubicBezTo>
                    <a:pt x="1" y="13172"/>
                    <a:pt x="17" y="13123"/>
                    <a:pt x="91" y="13115"/>
                  </a:cubicBezTo>
                  <a:close/>
                  <a:moveTo>
                    <a:pt x="124" y="12425"/>
                  </a:moveTo>
                  <a:cubicBezTo>
                    <a:pt x="181" y="12483"/>
                    <a:pt x="206" y="12573"/>
                    <a:pt x="247" y="12581"/>
                  </a:cubicBezTo>
                  <a:cubicBezTo>
                    <a:pt x="280" y="12598"/>
                    <a:pt x="263" y="12549"/>
                    <a:pt x="288" y="12483"/>
                  </a:cubicBezTo>
                  <a:cubicBezTo>
                    <a:pt x="312" y="12417"/>
                    <a:pt x="370" y="12409"/>
                    <a:pt x="312" y="12368"/>
                  </a:cubicBezTo>
                  <a:cubicBezTo>
                    <a:pt x="247" y="12327"/>
                    <a:pt x="91" y="12327"/>
                    <a:pt x="124" y="12425"/>
                  </a:cubicBezTo>
                  <a:close/>
                  <a:moveTo>
                    <a:pt x="11736" y="329"/>
                  </a:moveTo>
                  <a:cubicBezTo>
                    <a:pt x="11703" y="329"/>
                    <a:pt x="11671" y="329"/>
                    <a:pt x="11638" y="337"/>
                  </a:cubicBezTo>
                  <a:cubicBezTo>
                    <a:pt x="11539" y="362"/>
                    <a:pt x="11449" y="386"/>
                    <a:pt x="11342" y="386"/>
                  </a:cubicBezTo>
                  <a:cubicBezTo>
                    <a:pt x="11227" y="386"/>
                    <a:pt x="11219" y="329"/>
                    <a:pt x="11080" y="263"/>
                  </a:cubicBezTo>
                  <a:cubicBezTo>
                    <a:pt x="10940" y="197"/>
                    <a:pt x="10981" y="312"/>
                    <a:pt x="10825" y="345"/>
                  </a:cubicBezTo>
                  <a:cubicBezTo>
                    <a:pt x="10669" y="386"/>
                    <a:pt x="10497" y="230"/>
                    <a:pt x="10407" y="222"/>
                  </a:cubicBezTo>
                  <a:cubicBezTo>
                    <a:pt x="10308" y="222"/>
                    <a:pt x="10046" y="288"/>
                    <a:pt x="9881" y="312"/>
                  </a:cubicBezTo>
                  <a:cubicBezTo>
                    <a:pt x="9709" y="337"/>
                    <a:pt x="9627" y="312"/>
                    <a:pt x="9545" y="263"/>
                  </a:cubicBezTo>
                  <a:cubicBezTo>
                    <a:pt x="9463" y="222"/>
                    <a:pt x="9217" y="206"/>
                    <a:pt x="9069" y="189"/>
                  </a:cubicBezTo>
                  <a:cubicBezTo>
                    <a:pt x="8921" y="165"/>
                    <a:pt x="8905" y="140"/>
                    <a:pt x="8831" y="91"/>
                  </a:cubicBezTo>
                  <a:cubicBezTo>
                    <a:pt x="8765" y="33"/>
                    <a:pt x="8774" y="99"/>
                    <a:pt x="8568" y="156"/>
                  </a:cubicBezTo>
                  <a:cubicBezTo>
                    <a:pt x="8363" y="222"/>
                    <a:pt x="8043" y="214"/>
                    <a:pt x="7953" y="214"/>
                  </a:cubicBezTo>
                  <a:cubicBezTo>
                    <a:pt x="7871" y="206"/>
                    <a:pt x="7887" y="156"/>
                    <a:pt x="7846" y="115"/>
                  </a:cubicBezTo>
                  <a:cubicBezTo>
                    <a:pt x="7805" y="66"/>
                    <a:pt x="7707" y="50"/>
                    <a:pt x="7608" y="58"/>
                  </a:cubicBezTo>
                  <a:cubicBezTo>
                    <a:pt x="7518" y="58"/>
                    <a:pt x="7518" y="107"/>
                    <a:pt x="7436" y="124"/>
                  </a:cubicBezTo>
                  <a:cubicBezTo>
                    <a:pt x="7346" y="148"/>
                    <a:pt x="7403" y="33"/>
                    <a:pt x="7370" y="17"/>
                  </a:cubicBezTo>
                  <a:cubicBezTo>
                    <a:pt x="7337" y="1"/>
                    <a:pt x="7157" y="107"/>
                    <a:pt x="7067" y="156"/>
                  </a:cubicBezTo>
                  <a:cubicBezTo>
                    <a:pt x="6976" y="214"/>
                    <a:pt x="7181" y="239"/>
                    <a:pt x="7206" y="296"/>
                  </a:cubicBezTo>
                  <a:cubicBezTo>
                    <a:pt x="7231" y="353"/>
                    <a:pt x="6976" y="370"/>
                    <a:pt x="6861" y="411"/>
                  </a:cubicBezTo>
                  <a:cubicBezTo>
                    <a:pt x="6747" y="444"/>
                    <a:pt x="6763" y="403"/>
                    <a:pt x="6722" y="362"/>
                  </a:cubicBezTo>
                  <a:cubicBezTo>
                    <a:pt x="6673" y="329"/>
                    <a:pt x="6558" y="477"/>
                    <a:pt x="6459" y="534"/>
                  </a:cubicBezTo>
                  <a:cubicBezTo>
                    <a:pt x="6369" y="600"/>
                    <a:pt x="6361" y="657"/>
                    <a:pt x="6361" y="723"/>
                  </a:cubicBezTo>
                  <a:cubicBezTo>
                    <a:pt x="6353" y="788"/>
                    <a:pt x="6459" y="797"/>
                    <a:pt x="6525" y="862"/>
                  </a:cubicBezTo>
                  <a:cubicBezTo>
                    <a:pt x="6599" y="936"/>
                    <a:pt x="6517" y="936"/>
                    <a:pt x="6533" y="1010"/>
                  </a:cubicBezTo>
                  <a:cubicBezTo>
                    <a:pt x="6550" y="1076"/>
                    <a:pt x="6681" y="944"/>
                    <a:pt x="6747" y="928"/>
                  </a:cubicBezTo>
                  <a:cubicBezTo>
                    <a:pt x="6812" y="903"/>
                    <a:pt x="6763" y="969"/>
                    <a:pt x="6738" y="1026"/>
                  </a:cubicBezTo>
                  <a:cubicBezTo>
                    <a:pt x="6714" y="1084"/>
                    <a:pt x="6697" y="1125"/>
                    <a:pt x="6681" y="1190"/>
                  </a:cubicBezTo>
                  <a:cubicBezTo>
                    <a:pt x="6664" y="1248"/>
                    <a:pt x="6812" y="1190"/>
                    <a:pt x="6861" y="1215"/>
                  </a:cubicBezTo>
                  <a:cubicBezTo>
                    <a:pt x="6911" y="1232"/>
                    <a:pt x="6771" y="1330"/>
                    <a:pt x="6714" y="1379"/>
                  </a:cubicBezTo>
                  <a:cubicBezTo>
                    <a:pt x="6664" y="1428"/>
                    <a:pt x="6664" y="1535"/>
                    <a:pt x="6656" y="1642"/>
                  </a:cubicBezTo>
                  <a:lnTo>
                    <a:pt x="6673" y="1625"/>
                  </a:lnTo>
                  <a:cubicBezTo>
                    <a:pt x="6738" y="1560"/>
                    <a:pt x="6804" y="1494"/>
                    <a:pt x="6853" y="1478"/>
                  </a:cubicBezTo>
                  <a:cubicBezTo>
                    <a:pt x="6902" y="1453"/>
                    <a:pt x="6952" y="1461"/>
                    <a:pt x="6993" y="1461"/>
                  </a:cubicBezTo>
                  <a:cubicBezTo>
                    <a:pt x="7026" y="1461"/>
                    <a:pt x="7050" y="1470"/>
                    <a:pt x="7058" y="1461"/>
                  </a:cubicBezTo>
                  <a:cubicBezTo>
                    <a:pt x="7067" y="1453"/>
                    <a:pt x="7075" y="1437"/>
                    <a:pt x="7083" y="1428"/>
                  </a:cubicBezTo>
                  <a:cubicBezTo>
                    <a:pt x="7099" y="1412"/>
                    <a:pt x="7108" y="1396"/>
                    <a:pt x="7116" y="1387"/>
                  </a:cubicBezTo>
                  <a:lnTo>
                    <a:pt x="7116" y="1387"/>
                  </a:lnTo>
                  <a:cubicBezTo>
                    <a:pt x="7149" y="1355"/>
                    <a:pt x="7181" y="1346"/>
                    <a:pt x="7231" y="1387"/>
                  </a:cubicBezTo>
                  <a:cubicBezTo>
                    <a:pt x="7288" y="1453"/>
                    <a:pt x="7264" y="1527"/>
                    <a:pt x="7239" y="1584"/>
                  </a:cubicBezTo>
                  <a:cubicBezTo>
                    <a:pt x="7239" y="1593"/>
                    <a:pt x="7239" y="1593"/>
                    <a:pt x="7239" y="1601"/>
                  </a:cubicBezTo>
                  <a:cubicBezTo>
                    <a:pt x="7231" y="1609"/>
                    <a:pt x="7231" y="1617"/>
                    <a:pt x="7223" y="1625"/>
                  </a:cubicBezTo>
                  <a:cubicBezTo>
                    <a:pt x="7223" y="1642"/>
                    <a:pt x="7214" y="1658"/>
                    <a:pt x="7206" y="1675"/>
                  </a:cubicBezTo>
                  <a:cubicBezTo>
                    <a:pt x="7206" y="1683"/>
                    <a:pt x="7206" y="1691"/>
                    <a:pt x="7214" y="1691"/>
                  </a:cubicBezTo>
                  <a:cubicBezTo>
                    <a:pt x="7239" y="1699"/>
                    <a:pt x="7272" y="1683"/>
                    <a:pt x="7305" y="1666"/>
                  </a:cubicBezTo>
                  <a:cubicBezTo>
                    <a:pt x="7354" y="1642"/>
                    <a:pt x="7403" y="1625"/>
                    <a:pt x="7461" y="1634"/>
                  </a:cubicBezTo>
                  <a:cubicBezTo>
                    <a:pt x="7477" y="1634"/>
                    <a:pt x="7493" y="1634"/>
                    <a:pt x="7510" y="1642"/>
                  </a:cubicBezTo>
                  <a:cubicBezTo>
                    <a:pt x="7575" y="1650"/>
                    <a:pt x="7641" y="1666"/>
                    <a:pt x="7699" y="1650"/>
                  </a:cubicBezTo>
                  <a:cubicBezTo>
                    <a:pt x="7723" y="1642"/>
                    <a:pt x="7740" y="1642"/>
                    <a:pt x="7756" y="1634"/>
                  </a:cubicBezTo>
                  <a:cubicBezTo>
                    <a:pt x="7838" y="1617"/>
                    <a:pt x="7937" y="1593"/>
                    <a:pt x="7961" y="1568"/>
                  </a:cubicBezTo>
                  <a:cubicBezTo>
                    <a:pt x="7986" y="1543"/>
                    <a:pt x="8010" y="1535"/>
                    <a:pt x="8035" y="1535"/>
                  </a:cubicBezTo>
                  <a:cubicBezTo>
                    <a:pt x="8060" y="1527"/>
                    <a:pt x="8084" y="1535"/>
                    <a:pt x="8125" y="1543"/>
                  </a:cubicBezTo>
                  <a:cubicBezTo>
                    <a:pt x="8158" y="1552"/>
                    <a:pt x="8191" y="1543"/>
                    <a:pt x="8224" y="1543"/>
                  </a:cubicBezTo>
                  <a:lnTo>
                    <a:pt x="8224" y="1543"/>
                  </a:lnTo>
                  <a:cubicBezTo>
                    <a:pt x="8273" y="1535"/>
                    <a:pt x="8330" y="1535"/>
                    <a:pt x="8363" y="1568"/>
                  </a:cubicBezTo>
                  <a:cubicBezTo>
                    <a:pt x="8388" y="1593"/>
                    <a:pt x="8388" y="1634"/>
                    <a:pt x="8388" y="1675"/>
                  </a:cubicBezTo>
                  <a:cubicBezTo>
                    <a:pt x="8380" y="1699"/>
                    <a:pt x="8380" y="1732"/>
                    <a:pt x="8396" y="1740"/>
                  </a:cubicBezTo>
                  <a:cubicBezTo>
                    <a:pt x="8412" y="1757"/>
                    <a:pt x="8445" y="1773"/>
                    <a:pt x="8478" y="1790"/>
                  </a:cubicBezTo>
                  <a:cubicBezTo>
                    <a:pt x="8544" y="1822"/>
                    <a:pt x="8618" y="1855"/>
                    <a:pt x="8642" y="1896"/>
                  </a:cubicBezTo>
                  <a:lnTo>
                    <a:pt x="8642" y="1904"/>
                  </a:lnTo>
                  <a:lnTo>
                    <a:pt x="8642" y="1904"/>
                  </a:lnTo>
                  <a:lnTo>
                    <a:pt x="8642" y="1904"/>
                  </a:lnTo>
                  <a:cubicBezTo>
                    <a:pt x="8659" y="1946"/>
                    <a:pt x="8634" y="2003"/>
                    <a:pt x="8593" y="2052"/>
                  </a:cubicBezTo>
                  <a:cubicBezTo>
                    <a:pt x="8560" y="2101"/>
                    <a:pt x="8503" y="2151"/>
                    <a:pt x="8462" y="2167"/>
                  </a:cubicBezTo>
                  <a:lnTo>
                    <a:pt x="8462" y="2167"/>
                  </a:lnTo>
                  <a:lnTo>
                    <a:pt x="8454" y="2167"/>
                  </a:lnTo>
                  <a:lnTo>
                    <a:pt x="8454" y="2167"/>
                  </a:lnTo>
                  <a:cubicBezTo>
                    <a:pt x="8412" y="2184"/>
                    <a:pt x="8371" y="2184"/>
                    <a:pt x="8339" y="2192"/>
                  </a:cubicBezTo>
                  <a:cubicBezTo>
                    <a:pt x="8298" y="2192"/>
                    <a:pt x="8265" y="2192"/>
                    <a:pt x="8248" y="2208"/>
                  </a:cubicBezTo>
                  <a:cubicBezTo>
                    <a:pt x="8240" y="2225"/>
                    <a:pt x="8224" y="2241"/>
                    <a:pt x="8207" y="2257"/>
                  </a:cubicBezTo>
                  <a:lnTo>
                    <a:pt x="8207" y="2257"/>
                  </a:lnTo>
                  <a:cubicBezTo>
                    <a:pt x="8166" y="2307"/>
                    <a:pt x="8109" y="2364"/>
                    <a:pt x="8109" y="2380"/>
                  </a:cubicBezTo>
                  <a:cubicBezTo>
                    <a:pt x="8109" y="2389"/>
                    <a:pt x="8133" y="2422"/>
                    <a:pt x="8150" y="2454"/>
                  </a:cubicBezTo>
                  <a:cubicBezTo>
                    <a:pt x="8191" y="2495"/>
                    <a:pt x="8224" y="2553"/>
                    <a:pt x="8216" y="2594"/>
                  </a:cubicBezTo>
                  <a:cubicBezTo>
                    <a:pt x="8216" y="2627"/>
                    <a:pt x="8199" y="2742"/>
                    <a:pt x="8191" y="2848"/>
                  </a:cubicBezTo>
                  <a:cubicBezTo>
                    <a:pt x="8174" y="2922"/>
                    <a:pt x="8166" y="2988"/>
                    <a:pt x="8158" y="3004"/>
                  </a:cubicBezTo>
                  <a:lnTo>
                    <a:pt x="8158" y="3004"/>
                  </a:lnTo>
                  <a:cubicBezTo>
                    <a:pt x="8150" y="3029"/>
                    <a:pt x="8133" y="3037"/>
                    <a:pt x="8117" y="3053"/>
                  </a:cubicBezTo>
                  <a:cubicBezTo>
                    <a:pt x="8101" y="3070"/>
                    <a:pt x="8076" y="3086"/>
                    <a:pt x="8076" y="3127"/>
                  </a:cubicBezTo>
                  <a:cubicBezTo>
                    <a:pt x="8076" y="3168"/>
                    <a:pt x="8076" y="3201"/>
                    <a:pt x="8076" y="3234"/>
                  </a:cubicBezTo>
                  <a:cubicBezTo>
                    <a:pt x="8076" y="3291"/>
                    <a:pt x="8076" y="3349"/>
                    <a:pt x="8076" y="3390"/>
                  </a:cubicBezTo>
                  <a:cubicBezTo>
                    <a:pt x="8068" y="3423"/>
                    <a:pt x="8060" y="3464"/>
                    <a:pt x="8051" y="3505"/>
                  </a:cubicBezTo>
                  <a:cubicBezTo>
                    <a:pt x="8035" y="3538"/>
                    <a:pt x="8019" y="3579"/>
                    <a:pt x="8002" y="3587"/>
                  </a:cubicBezTo>
                  <a:cubicBezTo>
                    <a:pt x="7986" y="3595"/>
                    <a:pt x="7945" y="3595"/>
                    <a:pt x="7904" y="3587"/>
                  </a:cubicBezTo>
                  <a:cubicBezTo>
                    <a:pt x="7830" y="3587"/>
                    <a:pt x="7715" y="3579"/>
                    <a:pt x="7715" y="3595"/>
                  </a:cubicBezTo>
                  <a:cubicBezTo>
                    <a:pt x="7707" y="3620"/>
                    <a:pt x="7772" y="3685"/>
                    <a:pt x="7822" y="3743"/>
                  </a:cubicBezTo>
                  <a:cubicBezTo>
                    <a:pt x="7846" y="3776"/>
                    <a:pt x="7871" y="3808"/>
                    <a:pt x="7887" y="3825"/>
                  </a:cubicBezTo>
                  <a:lnTo>
                    <a:pt x="7887" y="3825"/>
                  </a:lnTo>
                  <a:cubicBezTo>
                    <a:pt x="7904" y="3858"/>
                    <a:pt x="7904" y="3890"/>
                    <a:pt x="7904" y="3915"/>
                  </a:cubicBezTo>
                  <a:cubicBezTo>
                    <a:pt x="7904" y="3932"/>
                    <a:pt x="7895" y="3932"/>
                    <a:pt x="7895" y="3940"/>
                  </a:cubicBezTo>
                  <a:lnTo>
                    <a:pt x="7895" y="3940"/>
                  </a:lnTo>
                  <a:cubicBezTo>
                    <a:pt x="7904" y="3940"/>
                    <a:pt x="7912" y="3940"/>
                    <a:pt x="7920" y="3948"/>
                  </a:cubicBezTo>
                  <a:cubicBezTo>
                    <a:pt x="7928" y="3956"/>
                    <a:pt x="7945" y="3964"/>
                    <a:pt x="7969" y="3973"/>
                  </a:cubicBezTo>
                  <a:cubicBezTo>
                    <a:pt x="8035" y="4005"/>
                    <a:pt x="8109" y="4055"/>
                    <a:pt x="8084" y="4112"/>
                  </a:cubicBezTo>
                  <a:cubicBezTo>
                    <a:pt x="8068" y="4145"/>
                    <a:pt x="8019" y="4194"/>
                    <a:pt x="7978" y="4235"/>
                  </a:cubicBezTo>
                  <a:cubicBezTo>
                    <a:pt x="7953" y="4260"/>
                    <a:pt x="7928" y="4284"/>
                    <a:pt x="7912" y="4301"/>
                  </a:cubicBezTo>
                  <a:cubicBezTo>
                    <a:pt x="7895" y="4325"/>
                    <a:pt x="7879" y="4375"/>
                    <a:pt x="7863" y="4432"/>
                  </a:cubicBezTo>
                  <a:cubicBezTo>
                    <a:pt x="7854" y="4490"/>
                    <a:pt x="7838" y="4555"/>
                    <a:pt x="7846" y="4563"/>
                  </a:cubicBezTo>
                  <a:cubicBezTo>
                    <a:pt x="7854" y="4580"/>
                    <a:pt x="7879" y="4621"/>
                    <a:pt x="7904" y="4654"/>
                  </a:cubicBezTo>
                  <a:cubicBezTo>
                    <a:pt x="7928" y="4695"/>
                    <a:pt x="7961" y="4728"/>
                    <a:pt x="7969" y="4736"/>
                  </a:cubicBezTo>
                  <a:lnTo>
                    <a:pt x="7969" y="4736"/>
                  </a:lnTo>
                  <a:cubicBezTo>
                    <a:pt x="7969" y="4736"/>
                    <a:pt x="7986" y="4736"/>
                    <a:pt x="8002" y="4736"/>
                  </a:cubicBezTo>
                  <a:cubicBezTo>
                    <a:pt x="8068" y="4736"/>
                    <a:pt x="8158" y="4736"/>
                    <a:pt x="8158" y="4793"/>
                  </a:cubicBezTo>
                  <a:cubicBezTo>
                    <a:pt x="8158" y="4851"/>
                    <a:pt x="8019" y="4916"/>
                    <a:pt x="7912" y="4974"/>
                  </a:cubicBezTo>
                  <a:lnTo>
                    <a:pt x="7912" y="4974"/>
                  </a:lnTo>
                  <a:cubicBezTo>
                    <a:pt x="7871" y="4990"/>
                    <a:pt x="7838" y="5007"/>
                    <a:pt x="7830" y="5015"/>
                  </a:cubicBezTo>
                  <a:cubicBezTo>
                    <a:pt x="7813" y="5031"/>
                    <a:pt x="7781" y="5089"/>
                    <a:pt x="7748" y="5154"/>
                  </a:cubicBezTo>
                  <a:cubicBezTo>
                    <a:pt x="7723" y="5220"/>
                    <a:pt x="7699" y="5277"/>
                    <a:pt x="7699" y="5294"/>
                  </a:cubicBezTo>
                  <a:cubicBezTo>
                    <a:pt x="7707" y="5327"/>
                    <a:pt x="7723" y="5359"/>
                    <a:pt x="7740" y="5401"/>
                  </a:cubicBezTo>
                  <a:lnTo>
                    <a:pt x="7748" y="5417"/>
                  </a:lnTo>
                  <a:lnTo>
                    <a:pt x="7748" y="5417"/>
                  </a:lnTo>
                  <a:cubicBezTo>
                    <a:pt x="7756" y="5442"/>
                    <a:pt x="7764" y="5491"/>
                    <a:pt x="7772" y="5532"/>
                  </a:cubicBezTo>
                  <a:cubicBezTo>
                    <a:pt x="7846" y="5507"/>
                    <a:pt x="8019" y="5507"/>
                    <a:pt x="8117" y="5515"/>
                  </a:cubicBezTo>
                  <a:cubicBezTo>
                    <a:pt x="8224" y="5515"/>
                    <a:pt x="8092" y="5565"/>
                    <a:pt x="8101" y="5630"/>
                  </a:cubicBezTo>
                  <a:cubicBezTo>
                    <a:pt x="8109" y="5696"/>
                    <a:pt x="8314" y="5803"/>
                    <a:pt x="8363" y="5860"/>
                  </a:cubicBezTo>
                  <a:cubicBezTo>
                    <a:pt x="8412" y="5918"/>
                    <a:pt x="8454" y="5860"/>
                    <a:pt x="8478" y="5844"/>
                  </a:cubicBezTo>
                  <a:cubicBezTo>
                    <a:pt x="8503" y="5819"/>
                    <a:pt x="8560" y="5844"/>
                    <a:pt x="8593" y="5877"/>
                  </a:cubicBezTo>
                  <a:cubicBezTo>
                    <a:pt x="8634" y="5901"/>
                    <a:pt x="8503" y="5967"/>
                    <a:pt x="8470" y="5983"/>
                  </a:cubicBezTo>
                  <a:cubicBezTo>
                    <a:pt x="8437" y="6008"/>
                    <a:pt x="8454" y="6065"/>
                    <a:pt x="8495" y="6139"/>
                  </a:cubicBezTo>
                  <a:cubicBezTo>
                    <a:pt x="8536" y="6221"/>
                    <a:pt x="8708" y="6435"/>
                    <a:pt x="8782" y="6476"/>
                  </a:cubicBezTo>
                  <a:cubicBezTo>
                    <a:pt x="8864" y="6517"/>
                    <a:pt x="8979" y="6566"/>
                    <a:pt x="9003" y="6549"/>
                  </a:cubicBezTo>
                  <a:cubicBezTo>
                    <a:pt x="9028" y="6541"/>
                    <a:pt x="9159" y="6500"/>
                    <a:pt x="9225" y="6476"/>
                  </a:cubicBezTo>
                  <a:cubicBezTo>
                    <a:pt x="9291" y="6451"/>
                    <a:pt x="9266" y="6426"/>
                    <a:pt x="9307" y="6361"/>
                  </a:cubicBezTo>
                  <a:cubicBezTo>
                    <a:pt x="9348" y="6295"/>
                    <a:pt x="9373" y="6311"/>
                    <a:pt x="9529" y="6238"/>
                  </a:cubicBezTo>
                  <a:cubicBezTo>
                    <a:pt x="9693" y="6164"/>
                    <a:pt x="9734" y="6057"/>
                    <a:pt x="9923" y="6024"/>
                  </a:cubicBezTo>
                  <a:cubicBezTo>
                    <a:pt x="10111" y="5991"/>
                    <a:pt x="10727" y="5991"/>
                    <a:pt x="10833" y="5991"/>
                  </a:cubicBezTo>
                  <a:cubicBezTo>
                    <a:pt x="10940" y="5991"/>
                    <a:pt x="11030" y="6024"/>
                    <a:pt x="11154" y="6032"/>
                  </a:cubicBezTo>
                  <a:cubicBezTo>
                    <a:pt x="11277" y="6041"/>
                    <a:pt x="11285" y="5942"/>
                    <a:pt x="11375" y="5901"/>
                  </a:cubicBezTo>
                  <a:cubicBezTo>
                    <a:pt x="11465" y="5852"/>
                    <a:pt x="11490" y="5991"/>
                    <a:pt x="11539" y="5983"/>
                  </a:cubicBezTo>
                  <a:cubicBezTo>
                    <a:pt x="11580" y="5983"/>
                    <a:pt x="11662" y="5860"/>
                    <a:pt x="11720" y="5753"/>
                  </a:cubicBezTo>
                  <a:cubicBezTo>
                    <a:pt x="11785" y="5655"/>
                    <a:pt x="11835" y="5474"/>
                    <a:pt x="11909" y="5450"/>
                  </a:cubicBezTo>
                  <a:cubicBezTo>
                    <a:pt x="11982" y="5425"/>
                    <a:pt x="11966" y="5442"/>
                    <a:pt x="12064" y="5417"/>
                  </a:cubicBezTo>
                  <a:cubicBezTo>
                    <a:pt x="12155" y="5401"/>
                    <a:pt x="12237" y="5376"/>
                    <a:pt x="12352" y="5343"/>
                  </a:cubicBezTo>
                  <a:cubicBezTo>
                    <a:pt x="12467" y="5318"/>
                    <a:pt x="12590" y="5335"/>
                    <a:pt x="12606" y="5294"/>
                  </a:cubicBezTo>
                  <a:cubicBezTo>
                    <a:pt x="12623" y="5261"/>
                    <a:pt x="12508" y="5204"/>
                    <a:pt x="12491" y="5179"/>
                  </a:cubicBezTo>
                  <a:cubicBezTo>
                    <a:pt x="12467" y="5146"/>
                    <a:pt x="12491" y="5138"/>
                    <a:pt x="12540" y="5097"/>
                  </a:cubicBezTo>
                  <a:cubicBezTo>
                    <a:pt x="12582" y="5064"/>
                    <a:pt x="12639" y="4793"/>
                    <a:pt x="12664" y="4728"/>
                  </a:cubicBezTo>
                  <a:cubicBezTo>
                    <a:pt x="12688" y="4654"/>
                    <a:pt x="12828" y="4563"/>
                    <a:pt x="12951" y="4506"/>
                  </a:cubicBezTo>
                  <a:cubicBezTo>
                    <a:pt x="13074" y="4440"/>
                    <a:pt x="13246" y="4399"/>
                    <a:pt x="13271" y="4366"/>
                  </a:cubicBezTo>
                  <a:cubicBezTo>
                    <a:pt x="13295" y="4325"/>
                    <a:pt x="13271" y="4317"/>
                    <a:pt x="13181" y="4284"/>
                  </a:cubicBezTo>
                  <a:cubicBezTo>
                    <a:pt x="13090" y="4243"/>
                    <a:pt x="13066" y="4161"/>
                    <a:pt x="13025" y="4055"/>
                  </a:cubicBezTo>
                  <a:cubicBezTo>
                    <a:pt x="12984" y="3956"/>
                    <a:pt x="12852" y="3825"/>
                    <a:pt x="12861" y="3743"/>
                  </a:cubicBezTo>
                  <a:cubicBezTo>
                    <a:pt x="12877" y="3669"/>
                    <a:pt x="12943" y="3505"/>
                    <a:pt x="12992" y="3406"/>
                  </a:cubicBezTo>
                  <a:cubicBezTo>
                    <a:pt x="13049" y="3300"/>
                    <a:pt x="13304" y="3045"/>
                    <a:pt x="13394" y="2873"/>
                  </a:cubicBezTo>
                  <a:cubicBezTo>
                    <a:pt x="13492" y="2701"/>
                    <a:pt x="13722" y="2422"/>
                    <a:pt x="13755" y="2356"/>
                  </a:cubicBezTo>
                  <a:cubicBezTo>
                    <a:pt x="13780" y="2298"/>
                    <a:pt x="14018" y="2290"/>
                    <a:pt x="14206" y="2249"/>
                  </a:cubicBezTo>
                  <a:cubicBezTo>
                    <a:pt x="14395" y="2216"/>
                    <a:pt x="14436" y="2142"/>
                    <a:pt x="14600" y="2077"/>
                  </a:cubicBezTo>
                  <a:cubicBezTo>
                    <a:pt x="14773" y="2011"/>
                    <a:pt x="14773" y="1954"/>
                    <a:pt x="14896" y="1896"/>
                  </a:cubicBezTo>
                  <a:cubicBezTo>
                    <a:pt x="15019" y="1839"/>
                    <a:pt x="15282" y="1732"/>
                    <a:pt x="15339" y="1642"/>
                  </a:cubicBezTo>
                  <a:cubicBezTo>
                    <a:pt x="15396" y="1560"/>
                    <a:pt x="15331" y="1445"/>
                    <a:pt x="15314" y="1387"/>
                  </a:cubicBezTo>
                  <a:cubicBezTo>
                    <a:pt x="15298" y="1330"/>
                    <a:pt x="15446" y="1289"/>
                    <a:pt x="15470" y="1256"/>
                  </a:cubicBezTo>
                  <a:cubicBezTo>
                    <a:pt x="15487" y="1240"/>
                    <a:pt x="15470" y="1215"/>
                    <a:pt x="15446" y="1190"/>
                  </a:cubicBezTo>
                  <a:cubicBezTo>
                    <a:pt x="15298" y="1223"/>
                    <a:pt x="15076" y="1273"/>
                    <a:pt x="15011" y="1273"/>
                  </a:cubicBezTo>
                  <a:cubicBezTo>
                    <a:pt x="14961" y="1273"/>
                    <a:pt x="14888" y="1256"/>
                    <a:pt x="14814" y="1240"/>
                  </a:cubicBezTo>
                  <a:cubicBezTo>
                    <a:pt x="14748" y="1223"/>
                    <a:pt x="14682" y="1207"/>
                    <a:pt x="14641" y="1182"/>
                  </a:cubicBezTo>
                  <a:cubicBezTo>
                    <a:pt x="14617" y="1166"/>
                    <a:pt x="14592" y="1141"/>
                    <a:pt x="14568" y="1117"/>
                  </a:cubicBezTo>
                  <a:cubicBezTo>
                    <a:pt x="14543" y="1149"/>
                    <a:pt x="14494" y="1199"/>
                    <a:pt x="14453" y="1215"/>
                  </a:cubicBezTo>
                  <a:cubicBezTo>
                    <a:pt x="14428" y="1240"/>
                    <a:pt x="14346" y="1256"/>
                    <a:pt x="14272" y="1273"/>
                  </a:cubicBezTo>
                  <a:cubicBezTo>
                    <a:pt x="14198" y="1281"/>
                    <a:pt x="14124" y="1289"/>
                    <a:pt x="14100" y="1281"/>
                  </a:cubicBezTo>
                  <a:cubicBezTo>
                    <a:pt x="14026" y="1264"/>
                    <a:pt x="14026" y="1084"/>
                    <a:pt x="14026" y="1018"/>
                  </a:cubicBezTo>
                  <a:lnTo>
                    <a:pt x="14026" y="1010"/>
                  </a:lnTo>
                  <a:cubicBezTo>
                    <a:pt x="14026" y="1002"/>
                    <a:pt x="14026" y="1002"/>
                    <a:pt x="14018" y="994"/>
                  </a:cubicBezTo>
                  <a:cubicBezTo>
                    <a:pt x="14009" y="969"/>
                    <a:pt x="13911" y="936"/>
                    <a:pt x="13804" y="895"/>
                  </a:cubicBezTo>
                  <a:cubicBezTo>
                    <a:pt x="13739" y="870"/>
                    <a:pt x="13665" y="846"/>
                    <a:pt x="13616" y="821"/>
                  </a:cubicBezTo>
                  <a:cubicBezTo>
                    <a:pt x="13591" y="805"/>
                    <a:pt x="13583" y="805"/>
                    <a:pt x="13575" y="821"/>
                  </a:cubicBezTo>
                  <a:cubicBezTo>
                    <a:pt x="13566" y="838"/>
                    <a:pt x="13558" y="862"/>
                    <a:pt x="13558" y="887"/>
                  </a:cubicBezTo>
                  <a:cubicBezTo>
                    <a:pt x="13550" y="920"/>
                    <a:pt x="13550" y="944"/>
                    <a:pt x="13533" y="969"/>
                  </a:cubicBezTo>
                  <a:lnTo>
                    <a:pt x="13533" y="969"/>
                  </a:lnTo>
                  <a:cubicBezTo>
                    <a:pt x="13509" y="1026"/>
                    <a:pt x="13435" y="1026"/>
                    <a:pt x="13345" y="1018"/>
                  </a:cubicBezTo>
                  <a:lnTo>
                    <a:pt x="13345" y="1018"/>
                  </a:lnTo>
                  <a:cubicBezTo>
                    <a:pt x="13312" y="1018"/>
                    <a:pt x="13271" y="1010"/>
                    <a:pt x="13230" y="1018"/>
                  </a:cubicBezTo>
                  <a:cubicBezTo>
                    <a:pt x="13107" y="1026"/>
                    <a:pt x="13033" y="961"/>
                    <a:pt x="12992" y="928"/>
                  </a:cubicBezTo>
                  <a:cubicBezTo>
                    <a:pt x="12984" y="920"/>
                    <a:pt x="12984" y="911"/>
                    <a:pt x="12975" y="911"/>
                  </a:cubicBezTo>
                  <a:lnTo>
                    <a:pt x="12975" y="911"/>
                  </a:lnTo>
                  <a:cubicBezTo>
                    <a:pt x="12959" y="895"/>
                    <a:pt x="12811" y="911"/>
                    <a:pt x="12721" y="920"/>
                  </a:cubicBezTo>
                  <a:cubicBezTo>
                    <a:pt x="12705" y="920"/>
                    <a:pt x="12688" y="920"/>
                    <a:pt x="12680" y="920"/>
                  </a:cubicBezTo>
                  <a:cubicBezTo>
                    <a:pt x="12606" y="928"/>
                    <a:pt x="12582" y="879"/>
                    <a:pt x="12549" y="821"/>
                  </a:cubicBezTo>
                  <a:cubicBezTo>
                    <a:pt x="12549" y="813"/>
                    <a:pt x="12540" y="797"/>
                    <a:pt x="12532" y="788"/>
                  </a:cubicBezTo>
                  <a:cubicBezTo>
                    <a:pt x="12524" y="772"/>
                    <a:pt x="12475" y="764"/>
                    <a:pt x="12409" y="747"/>
                  </a:cubicBezTo>
                  <a:cubicBezTo>
                    <a:pt x="12302" y="731"/>
                    <a:pt x="12163" y="715"/>
                    <a:pt x="12106" y="706"/>
                  </a:cubicBezTo>
                  <a:cubicBezTo>
                    <a:pt x="12040" y="706"/>
                    <a:pt x="12023" y="665"/>
                    <a:pt x="12032" y="608"/>
                  </a:cubicBezTo>
                  <a:cubicBezTo>
                    <a:pt x="12032" y="575"/>
                    <a:pt x="12040" y="542"/>
                    <a:pt x="12048" y="509"/>
                  </a:cubicBezTo>
                  <a:cubicBezTo>
                    <a:pt x="12056" y="493"/>
                    <a:pt x="12056" y="468"/>
                    <a:pt x="12056" y="460"/>
                  </a:cubicBezTo>
                  <a:cubicBezTo>
                    <a:pt x="12056" y="460"/>
                    <a:pt x="12032" y="460"/>
                    <a:pt x="11999" y="460"/>
                  </a:cubicBezTo>
                  <a:lnTo>
                    <a:pt x="11999" y="460"/>
                  </a:lnTo>
                  <a:cubicBezTo>
                    <a:pt x="11974" y="460"/>
                    <a:pt x="11958" y="460"/>
                    <a:pt x="11933" y="460"/>
                  </a:cubicBezTo>
                  <a:cubicBezTo>
                    <a:pt x="11909" y="468"/>
                    <a:pt x="11884" y="468"/>
                    <a:pt x="11868" y="468"/>
                  </a:cubicBezTo>
                  <a:cubicBezTo>
                    <a:pt x="11826" y="460"/>
                    <a:pt x="11785" y="419"/>
                    <a:pt x="11753" y="353"/>
                  </a:cubicBezTo>
                  <a:cubicBezTo>
                    <a:pt x="11744" y="345"/>
                    <a:pt x="11736" y="337"/>
                    <a:pt x="11736" y="32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74"/>
            <p:cNvSpPr/>
            <p:nvPr/>
          </p:nvSpPr>
          <p:spPr>
            <a:xfrm>
              <a:off x="3306400" y="2073325"/>
              <a:ext cx="406050" cy="332800"/>
            </a:xfrm>
            <a:custGeom>
              <a:avLst/>
              <a:gdLst/>
              <a:ahLst/>
              <a:cxnLst/>
              <a:rect l="l" t="t" r="r" b="b"/>
              <a:pathLst>
                <a:path w="16242" h="13312" fill="none" extrusionOk="0">
                  <a:moveTo>
                    <a:pt x="15027" y="3357"/>
                  </a:moveTo>
                  <a:cubicBezTo>
                    <a:pt x="14961" y="3406"/>
                    <a:pt x="14855" y="3497"/>
                    <a:pt x="14797" y="3529"/>
                  </a:cubicBezTo>
                  <a:cubicBezTo>
                    <a:pt x="14748" y="3570"/>
                    <a:pt x="14723" y="3620"/>
                    <a:pt x="14773" y="3644"/>
                  </a:cubicBezTo>
                  <a:cubicBezTo>
                    <a:pt x="14822" y="3677"/>
                    <a:pt x="14855" y="3628"/>
                    <a:pt x="14945" y="3628"/>
                  </a:cubicBezTo>
                  <a:cubicBezTo>
                    <a:pt x="15035" y="3636"/>
                    <a:pt x="15019" y="3702"/>
                    <a:pt x="15101" y="3767"/>
                  </a:cubicBezTo>
                  <a:cubicBezTo>
                    <a:pt x="15183" y="3841"/>
                    <a:pt x="15158" y="3882"/>
                    <a:pt x="15249" y="3849"/>
                  </a:cubicBezTo>
                  <a:cubicBezTo>
                    <a:pt x="15331" y="3817"/>
                    <a:pt x="15298" y="3833"/>
                    <a:pt x="15396" y="3767"/>
                  </a:cubicBezTo>
                  <a:cubicBezTo>
                    <a:pt x="15487" y="3702"/>
                    <a:pt x="15569" y="3587"/>
                    <a:pt x="15569" y="3529"/>
                  </a:cubicBezTo>
                  <a:cubicBezTo>
                    <a:pt x="15569" y="3464"/>
                    <a:pt x="15298" y="3497"/>
                    <a:pt x="15306" y="3439"/>
                  </a:cubicBezTo>
                  <a:cubicBezTo>
                    <a:pt x="15314" y="3382"/>
                    <a:pt x="15478" y="3308"/>
                    <a:pt x="15364" y="3291"/>
                  </a:cubicBezTo>
                  <a:cubicBezTo>
                    <a:pt x="15249" y="3275"/>
                    <a:pt x="15167" y="3316"/>
                    <a:pt x="15027" y="3357"/>
                  </a:cubicBezTo>
                  <a:close/>
                  <a:moveTo>
                    <a:pt x="14026" y="4055"/>
                  </a:moveTo>
                  <a:cubicBezTo>
                    <a:pt x="13944" y="4104"/>
                    <a:pt x="13919" y="4104"/>
                    <a:pt x="13927" y="4145"/>
                  </a:cubicBezTo>
                  <a:cubicBezTo>
                    <a:pt x="13936" y="4178"/>
                    <a:pt x="13919" y="4309"/>
                    <a:pt x="13993" y="4268"/>
                  </a:cubicBezTo>
                  <a:cubicBezTo>
                    <a:pt x="14067" y="4235"/>
                    <a:pt x="14133" y="4161"/>
                    <a:pt x="14165" y="4104"/>
                  </a:cubicBezTo>
                  <a:cubicBezTo>
                    <a:pt x="14198" y="4038"/>
                    <a:pt x="14157" y="4030"/>
                    <a:pt x="14026" y="4055"/>
                  </a:cubicBezTo>
                  <a:close/>
                  <a:moveTo>
                    <a:pt x="15815" y="3275"/>
                  </a:moveTo>
                  <a:cubicBezTo>
                    <a:pt x="15987" y="3373"/>
                    <a:pt x="16160" y="3603"/>
                    <a:pt x="16143" y="3439"/>
                  </a:cubicBezTo>
                  <a:cubicBezTo>
                    <a:pt x="16119" y="3275"/>
                    <a:pt x="16242" y="3209"/>
                    <a:pt x="16078" y="3177"/>
                  </a:cubicBezTo>
                  <a:cubicBezTo>
                    <a:pt x="15913" y="3152"/>
                    <a:pt x="15700" y="3127"/>
                    <a:pt x="15815" y="3275"/>
                  </a:cubicBezTo>
                  <a:close/>
                  <a:moveTo>
                    <a:pt x="2996" y="12458"/>
                  </a:moveTo>
                  <a:cubicBezTo>
                    <a:pt x="2971" y="12524"/>
                    <a:pt x="2947" y="12631"/>
                    <a:pt x="2914" y="12688"/>
                  </a:cubicBezTo>
                  <a:cubicBezTo>
                    <a:pt x="2881" y="12737"/>
                    <a:pt x="2783" y="12803"/>
                    <a:pt x="2733" y="12852"/>
                  </a:cubicBezTo>
                  <a:cubicBezTo>
                    <a:pt x="2684" y="12901"/>
                    <a:pt x="2578" y="12967"/>
                    <a:pt x="2684" y="12959"/>
                  </a:cubicBezTo>
                  <a:cubicBezTo>
                    <a:pt x="2799" y="12959"/>
                    <a:pt x="3021" y="12860"/>
                    <a:pt x="3054" y="12787"/>
                  </a:cubicBezTo>
                  <a:cubicBezTo>
                    <a:pt x="3095" y="12713"/>
                    <a:pt x="3127" y="12573"/>
                    <a:pt x="3111" y="12524"/>
                  </a:cubicBezTo>
                  <a:cubicBezTo>
                    <a:pt x="3086" y="12483"/>
                    <a:pt x="3037" y="12417"/>
                    <a:pt x="2996" y="12458"/>
                  </a:cubicBezTo>
                  <a:close/>
                  <a:moveTo>
                    <a:pt x="3382" y="12040"/>
                  </a:moveTo>
                  <a:cubicBezTo>
                    <a:pt x="3283" y="12081"/>
                    <a:pt x="3144" y="12114"/>
                    <a:pt x="3160" y="12171"/>
                  </a:cubicBezTo>
                  <a:cubicBezTo>
                    <a:pt x="3168" y="12237"/>
                    <a:pt x="3103" y="12368"/>
                    <a:pt x="3209" y="12319"/>
                  </a:cubicBezTo>
                  <a:cubicBezTo>
                    <a:pt x="3316" y="12278"/>
                    <a:pt x="3497" y="12064"/>
                    <a:pt x="3382" y="12040"/>
                  </a:cubicBezTo>
                  <a:close/>
                  <a:moveTo>
                    <a:pt x="1757" y="12893"/>
                  </a:moveTo>
                  <a:cubicBezTo>
                    <a:pt x="1716" y="12951"/>
                    <a:pt x="1675" y="12959"/>
                    <a:pt x="1683" y="13025"/>
                  </a:cubicBezTo>
                  <a:cubicBezTo>
                    <a:pt x="1691" y="13082"/>
                    <a:pt x="1683" y="13131"/>
                    <a:pt x="1708" y="13148"/>
                  </a:cubicBezTo>
                  <a:cubicBezTo>
                    <a:pt x="1740" y="13164"/>
                    <a:pt x="1773" y="13213"/>
                    <a:pt x="1839" y="13189"/>
                  </a:cubicBezTo>
                  <a:cubicBezTo>
                    <a:pt x="1896" y="13156"/>
                    <a:pt x="2003" y="13156"/>
                    <a:pt x="1995" y="13074"/>
                  </a:cubicBezTo>
                  <a:cubicBezTo>
                    <a:pt x="1995" y="13000"/>
                    <a:pt x="2110" y="12869"/>
                    <a:pt x="1970" y="12852"/>
                  </a:cubicBezTo>
                  <a:cubicBezTo>
                    <a:pt x="1822" y="12844"/>
                    <a:pt x="1847" y="12828"/>
                    <a:pt x="1757" y="12893"/>
                  </a:cubicBezTo>
                  <a:close/>
                  <a:moveTo>
                    <a:pt x="1051" y="12639"/>
                  </a:moveTo>
                  <a:cubicBezTo>
                    <a:pt x="1166" y="12606"/>
                    <a:pt x="1347" y="12499"/>
                    <a:pt x="1388" y="12532"/>
                  </a:cubicBezTo>
                  <a:cubicBezTo>
                    <a:pt x="1429" y="12557"/>
                    <a:pt x="1379" y="12680"/>
                    <a:pt x="1322" y="12737"/>
                  </a:cubicBezTo>
                  <a:cubicBezTo>
                    <a:pt x="1256" y="12787"/>
                    <a:pt x="1182" y="12934"/>
                    <a:pt x="1125" y="12975"/>
                  </a:cubicBezTo>
                  <a:cubicBezTo>
                    <a:pt x="1067" y="13016"/>
                    <a:pt x="1010" y="12918"/>
                    <a:pt x="977" y="12860"/>
                  </a:cubicBezTo>
                  <a:cubicBezTo>
                    <a:pt x="953" y="12803"/>
                    <a:pt x="985" y="12655"/>
                    <a:pt x="1051" y="12639"/>
                  </a:cubicBezTo>
                  <a:close/>
                  <a:moveTo>
                    <a:pt x="624" y="12819"/>
                  </a:moveTo>
                  <a:cubicBezTo>
                    <a:pt x="682" y="12844"/>
                    <a:pt x="797" y="12852"/>
                    <a:pt x="780" y="12885"/>
                  </a:cubicBezTo>
                  <a:cubicBezTo>
                    <a:pt x="764" y="12926"/>
                    <a:pt x="674" y="12992"/>
                    <a:pt x="624" y="12975"/>
                  </a:cubicBezTo>
                  <a:cubicBezTo>
                    <a:pt x="567" y="12951"/>
                    <a:pt x="518" y="12819"/>
                    <a:pt x="624" y="12819"/>
                  </a:cubicBezTo>
                  <a:close/>
                  <a:moveTo>
                    <a:pt x="91" y="13115"/>
                  </a:moveTo>
                  <a:cubicBezTo>
                    <a:pt x="157" y="13090"/>
                    <a:pt x="247" y="13041"/>
                    <a:pt x="214" y="13107"/>
                  </a:cubicBezTo>
                  <a:cubicBezTo>
                    <a:pt x="181" y="13164"/>
                    <a:pt x="189" y="13205"/>
                    <a:pt x="148" y="13263"/>
                  </a:cubicBezTo>
                  <a:cubicBezTo>
                    <a:pt x="115" y="13312"/>
                    <a:pt x="17" y="13263"/>
                    <a:pt x="9" y="13222"/>
                  </a:cubicBezTo>
                  <a:cubicBezTo>
                    <a:pt x="1" y="13172"/>
                    <a:pt x="17" y="13123"/>
                    <a:pt x="91" y="13115"/>
                  </a:cubicBezTo>
                  <a:close/>
                  <a:moveTo>
                    <a:pt x="124" y="12425"/>
                  </a:moveTo>
                  <a:cubicBezTo>
                    <a:pt x="181" y="12483"/>
                    <a:pt x="206" y="12573"/>
                    <a:pt x="247" y="12581"/>
                  </a:cubicBezTo>
                  <a:cubicBezTo>
                    <a:pt x="280" y="12598"/>
                    <a:pt x="263" y="12549"/>
                    <a:pt x="288" y="12483"/>
                  </a:cubicBezTo>
                  <a:cubicBezTo>
                    <a:pt x="312" y="12417"/>
                    <a:pt x="370" y="12409"/>
                    <a:pt x="312" y="12368"/>
                  </a:cubicBezTo>
                  <a:cubicBezTo>
                    <a:pt x="247" y="12327"/>
                    <a:pt x="91" y="12327"/>
                    <a:pt x="124" y="12425"/>
                  </a:cubicBezTo>
                  <a:close/>
                  <a:moveTo>
                    <a:pt x="11736" y="329"/>
                  </a:moveTo>
                  <a:cubicBezTo>
                    <a:pt x="11703" y="329"/>
                    <a:pt x="11671" y="329"/>
                    <a:pt x="11638" y="337"/>
                  </a:cubicBezTo>
                  <a:cubicBezTo>
                    <a:pt x="11539" y="362"/>
                    <a:pt x="11449" y="386"/>
                    <a:pt x="11342" y="386"/>
                  </a:cubicBezTo>
                  <a:cubicBezTo>
                    <a:pt x="11227" y="386"/>
                    <a:pt x="11219" y="329"/>
                    <a:pt x="11080" y="263"/>
                  </a:cubicBezTo>
                  <a:cubicBezTo>
                    <a:pt x="10940" y="197"/>
                    <a:pt x="10981" y="312"/>
                    <a:pt x="10825" y="345"/>
                  </a:cubicBezTo>
                  <a:cubicBezTo>
                    <a:pt x="10669" y="386"/>
                    <a:pt x="10497" y="230"/>
                    <a:pt x="10407" y="222"/>
                  </a:cubicBezTo>
                  <a:cubicBezTo>
                    <a:pt x="10308" y="222"/>
                    <a:pt x="10046" y="288"/>
                    <a:pt x="9881" y="312"/>
                  </a:cubicBezTo>
                  <a:cubicBezTo>
                    <a:pt x="9709" y="337"/>
                    <a:pt x="9627" y="312"/>
                    <a:pt x="9545" y="263"/>
                  </a:cubicBezTo>
                  <a:cubicBezTo>
                    <a:pt x="9463" y="222"/>
                    <a:pt x="9217" y="206"/>
                    <a:pt x="9069" y="189"/>
                  </a:cubicBezTo>
                  <a:cubicBezTo>
                    <a:pt x="8921" y="165"/>
                    <a:pt x="8905" y="140"/>
                    <a:pt x="8831" y="91"/>
                  </a:cubicBezTo>
                  <a:cubicBezTo>
                    <a:pt x="8765" y="33"/>
                    <a:pt x="8774" y="99"/>
                    <a:pt x="8568" y="156"/>
                  </a:cubicBezTo>
                  <a:cubicBezTo>
                    <a:pt x="8363" y="222"/>
                    <a:pt x="8043" y="214"/>
                    <a:pt x="7953" y="214"/>
                  </a:cubicBezTo>
                  <a:cubicBezTo>
                    <a:pt x="7871" y="206"/>
                    <a:pt x="7887" y="156"/>
                    <a:pt x="7846" y="115"/>
                  </a:cubicBezTo>
                  <a:cubicBezTo>
                    <a:pt x="7805" y="66"/>
                    <a:pt x="7707" y="50"/>
                    <a:pt x="7608" y="58"/>
                  </a:cubicBezTo>
                  <a:cubicBezTo>
                    <a:pt x="7518" y="58"/>
                    <a:pt x="7518" y="107"/>
                    <a:pt x="7436" y="124"/>
                  </a:cubicBezTo>
                  <a:cubicBezTo>
                    <a:pt x="7346" y="148"/>
                    <a:pt x="7403" y="33"/>
                    <a:pt x="7370" y="17"/>
                  </a:cubicBezTo>
                  <a:cubicBezTo>
                    <a:pt x="7337" y="1"/>
                    <a:pt x="7157" y="107"/>
                    <a:pt x="7067" y="156"/>
                  </a:cubicBezTo>
                  <a:cubicBezTo>
                    <a:pt x="6976" y="214"/>
                    <a:pt x="7181" y="239"/>
                    <a:pt x="7206" y="296"/>
                  </a:cubicBezTo>
                  <a:cubicBezTo>
                    <a:pt x="7231" y="353"/>
                    <a:pt x="6976" y="370"/>
                    <a:pt x="6861" y="411"/>
                  </a:cubicBezTo>
                  <a:cubicBezTo>
                    <a:pt x="6747" y="444"/>
                    <a:pt x="6763" y="403"/>
                    <a:pt x="6722" y="362"/>
                  </a:cubicBezTo>
                  <a:cubicBezTo>
                    <a:pt x="6673" y="329"/>
                    <a:pt x="6558" y="477"/>
                    <a:pt x="6459" y="534"/>
                  </a:cubicBezTo>
                  <a:cubicBezTo>
                    <a:pt x="6369" y="600"/>
                    <a:pt x="6361" y="657"/>
                    <a:pt x="6361" y="723"/>
                  </a:cubicBezTo>
                  <a:cubicBezTo>
                    <a:pt x="6353" y="788"/>
                    <a:pt x="6459" y="797"/>
                    <a:pt x="6525" y="862"/>
                  </a:cubicBezTo>
                  <a:cubicBezTo>
                    <a:pt x="6599" y="936"/>
                    <a:pt x="6517" y="936"/>
                    <a:pt x="6533" y="1010"/>
                  </a:cubicBezTo>
                  <a:cubicBezTo>
                    <a:pt x="6550" y="1076"/>
                    <a:pt x="6681" y="944"/>
                    <a:pt x="6747" y="928"/>
                  </a:cubicBezTo>
                  <a:cubicBezTo>
                    <a:pt x="6812" y="903"/>
                    <a:pt x="6763" y="969"/>
                    <a:pt x="6738" y="1026"/>
                  </a:cubicBezTo>
                  <a:cubicBezTo>
                    <a:pt x="6714" y="1084"/>
                    <a:pt x="6697" y="1125"/>
                    <a:pt x="6681" y="1190"/>
                  </a:cubicBezTo>
                  <a:cubicBezTo>
                    <a:pt x="6664" y="1248"/>
                    <a:pt x="6812" y="1190"/>
                    <a:pt x="6861" y="1215"/>
                  </a:cubicBezTo>
                  <a:cubicBezTo>
                    <a:pt x="6911" y="1232"/>
                    <a:pt x="6771" y="1330"/>
                    <a:pt x="6714" y="1379"/>
                  </a:cubicBezTo>
                  <a:cubicBezTo>
                    <a:pt x="6664" y="1428"/>
                    <a:pt x="6664" y="1535"/>
                    <a:pt x="6656" y="1642"/>
                  </a:cubicBezTo>
                  <a:lnTo>
                    <a:pt x="6673" y="1625"/>
                  </a:lnTo>
                  <a:cubicBezTo>
                    <a:pt x="6738" y="1560"/>
                    <a:pt x="6804" y="1494"/>
                    <a:pt x="6853" y="1478"/>
                  </a:cubicBezTo>
                  <a:cubicBezTo>
                    <a:pt x="6902" y="1453"/>
                    <a:pt x="6952" y="1461"/>
                    <a:pt x="6993" y="1461"/>
                  </a:cubicBezTo>
                  <a:cubicBezTo>
                    <a:pt x="7026" y="1461"/>
                    <a:pt x="7050" y="1470"/>
                    <a:pt x="7058" y="1461"/>
                  </a:cubicBezTo>
                  <a:cubicBezTo>
                    <a:pt x="7067" y="1453"/>
                    <a:pt x="7075" y="1437"/>
                    <a:pt x="7083" y="1428"/>
                  </a:cubicBezTo>
                  <a:cubicBezTo>
                    <a:pt x="7099" y="1412"/>
                    <a:pt x="7108" y="1396"/>
                    <a:pt x="7116" y="1387"/>
                  </a:cubicBezTo>
                  <a:lnTo>
                    <a:pt x="7116" y="1387"/>
                  </a:lnTo>
                  <a:cubicBezTo>
                    <a:pt x="7149" y="1355"/>
                    <a:pt x="7181" y="1346"/>
                    <a:pt x="7231" y="1387"/>
                  </a:cubicBezTo>
                  <a:cubicBezTo>
                    <a:pt x="7288" y="1453"/>
                    <a:pt x="7264" y="1527"/>
                    <a:pt x="7239" y="1584"/>
                  </a:cubicBezTo>
                  <a:cubicBezTo>
                    <a:pt x="7239" y="1593"/>
                    <a:pt x="7239" y="1593"/>
                    <a:pt x="7239" y="1601"/>
                  </a:cubicBezTo>
                  <a:cubicBezTo>
                    <a:pt x="7231" y="1609"/>
                    <a:pt x="7231" y="1617"/>
                    <a:pt x="7223" y="1625"/>
                  </a:cubicBezTo>
                  <a:cubicBezTo>
                    <a:pt x="7223" y="1642"/>
                    <a:pt x="7214" y="1658"/>
                    <a:pt x="7206" y="1675"/>
                  </a:cubicBezTo>
                  <a:cubicBezTo>
                    <a:pt x="7206" y="1683"/>
                    <a:pt x="7206" y="1691"/>
                    <a:pt x="7214" y="1691"/>
                  </a:cubicBezTo>
                  <a:cubicBezTo>
                    <a:pt x="7239" y="1699"/>
                    <a:pt x="7272" y="1683"/>
                    <a:pt x="7305" y="1666"/>
                  </a:cubicBezTo>
                  <a:cubicBezTo>
                    <a:pt x="7354" y="1642"/>
                    <a:pt x="7403" y="1625"/>
                    <a:pt x="7461" y="1634"/>
                  </a:cubicBezTo>
                  <a:cubicBezTo>
                    <a:pt x="7477" y="1634"/>
                    <a:pt x="7493" y="1634"/>
                    <a:pt x="7510" y="1642"/>
                  </a:cubicBezTo>
                  <a:cubicBezTo>
                    <a:pt x="7575" y="1650"/>
                    <a:pt x="7641" y="1666"/>
                    <a:pt x="7699" y="1650"/>
                  </a:cubicBezTo>
                  <a:cubicBezTo>
                    <a:pt x="7723" y="1642"/>
                    <a:pt x="7740" y="1642"/>
                    <a:pt x="7756" y="1634"/>
                  </a:cubicBezTo>
                  <a:cubicBezTo>
                    <a:pt x="7838" y="1617"/>
                    <a:pt x="7937" y="1593"/>
                    <a:pt x="7961" y="1568"/>
                  </a:cubicBezTo>
                  <a:cubicBezTo>
                    <a:pt x="7986" y="1543"/>
                    <a:pt x="8010" y="1535"/>
                    <a:pt x="8035" y="1535"/>
                  </a:cubicBezTo>
                  <a:cubicBezTo>
                    <a:pt x="8060" y="1527"/>
                    <a:pt x="8084" y="1535"/>
                    <a:pt x="8125" y="1543"/>
                  </a:cubicBezTo>
                  <a:cubicBezTo>
                    <a:pt x="8158" y="1552"/>
                    <a:pt x="8191" y="1543"/>
                    <a:pt x="8224" y="1543"/>
                  </a:cubicBezTo>
                  <a:lnTo>
                    <a:pt x="8224" y="1543"/>
                  </a:lnTo>
                  <a:cubicBezTo>
                    <a:pt x="8273" y="1535"/>
                    <a:pt x="8330" y="1535"/>
                    <a:pt x="8363" y="1568"/>
                  </a:cubicBezTo>
                  <a:cubicBezTo>
                    <a:pt x="8388" y="1593"/>
                    <a:pt x="8388" y="1634"/>
                    <a:pt x="8388" y="1675"/>
                  </a:cubicBezTo>
                  <a:cubicBezTo>
                    <a:pt x="8380" y="1699"/>
                    <a:pt x="8380" y="1732"/>
                    <a:pt x="8396" y="1740"/>
                  </a:cubicBezTo>
                  <a:cubicBezTo>
                    <a:pt x="8412" y="1757"/>
                    <a:pt x="8445" y="1773"/>
                    <a:pt x="8478" y="1790"/>
                  </a:cubicBezTo>
                  <a:cubicBezTo>
                    <a:pt x="8544" y="1822"/>
                    <a:pt x="8618" y="1855"/>
                    <a:pt x="8642" y="1896"/>
                  </a:cubicBezTo>
                  <a:lnTo>
                    <a:pt x="8642" y="1904"/>
                  </a:lnTo>
                  <a:lnTo>
                    <a:pt x="8642" y="1904"/>
                  </a:lnTo>
                  <a:lnTo>
                    <a:pt x="8642" y="1904"/>
                  </a:lnTo>
                  <a:cubicBezTo>
                    <a:pt x="8659" y="1946"/>
                    <a:pt x="8634" y="2003"/>
                    <a:pt x="8593" y="2052"/>
                  </a:cubicBezTo>
                  <a:cubicBezTo>
                    <a:pt x="8560" y="2101"/>
                    <a:pt x="8503" y="2151"/>
                    <a:pt x="8462" y="2167"/>
                  </a:cubicBezTo>
                  <a:lnTo>
                    <a:pt x="8462" y="2167"/>
                  </a:lnTo>
                  <a:lnTo>
                    <a:pt x="8454" y="2167"/>
                  </a:lnTo>
                  <a:lnTo>
                    <a:pt x="8454" y="2167"/>
                  </a:lnTo>
                  <a:cubicBezTo>
                    <a:pt x="8412" y="2184"/>
                    <a:pt x="8371" y="2184"/>
                    <a:pt x="8339" y="2192"/>
                  </a:cubicBezTo>
                  <a:cubicBezTo>
                    <a:pt x="8298" y="2192"/>
                    <a:pt x="8265" y="2192"/>
                    <a:pt x="8248" y="2208"/>
                  </a:cubicBezTo>
                  <a:cubicBezTo>
                    <a:pt x="8240" y="2225"/>
                    <a:pt x="8224" y="2241"/>
                    <a:pt x="8207" y="2257"/>
                  </a:cubicBezTo>
                  <a:lnTo>
                    <a:pt x="8207" y="2257"/>
                  </a:lnTo>
                  <a:cubicBezTo>
                    <a:pt x="8166" y="2307"/>
                    <a:pt x="8109" y="2364"/>
                    <a:pt x="8109" y="2380"/>
                  </a:cubicBezTo>
                  <a:cubicBezTo>
                    <a:pt x="8109" y="2389"/>
                    <a:pt x="8133" y="2422"/>
                    <a:pt x="8150" y="2454"/>
                  </a:cubicBezTo>
                  <a:cubicBezTo>
                    <a:pt x="8191" y="2495"/>
                    <a:pt x="8224" y="2553"/>
                    <a:pt x="8216" y="2594"/>
                  </a:cubicBezTo>
                  <a:cubicBezTo>
                    <a:pt x="8216" y="2627"/>
                    <a:pt x="8199" y="2742"/>
                    <a:pt x="8191" y="2848"/>
                  </a:cubicBezTo>
                  <a:cubicBezTo>
                    <a:pt x="8174" y="2922"/>
                    <a:pt x="8166" y="2988"/>
                    <a:pt x="8158" y="3004"/>
                  </a:cubicBezTo>
                  <a:lnTo>
                    <a:pt x="8158" y="3004"/>
                  </a:lnTo>
                  <a:cubicBezTo>
                    <a:pt x="8150" y="3029"/>
                    <a:pt x="8133" y="3037"/>
                    <a:pt x="8117" y="3053"/>
                  </a:cubicBezTo>
                  <a:cubicBezTo>
                    <a:pt x="8101" y="3070"/>
                    <a:pt x="8076" y="3086"/>
                    <a:pt x="8076" y="3127"/>
                  </a:cubicBezTo>
                  <a:cubicBezTo>
                    <a:pt x="8076" y="3168"/>
                    <a:pt x="8076" y="3201"/>
                    <a:pt x="8076" y="3234"/>
                  </a:cubicBezTo>
                  <a:cubicBezTo>
                    <a:pt x="8076" y="3291"/>
                    <a:pt x="8076" y="3349"/>
                    <a:pt x="8076" y="3390"/>
                  </a:cubicBezTo>
                  <a:cubicBezTo>
                    <a:pt x="8068" y="3423"/>
                    <a:pt x="8060" y="3464"/>
                    <a:pt x="8051" y="3505"/>
                  </a:cubicBezTo>
                  <a:cubicBezTo>
                    <a:pt x="8035" y="3538"/>
                    <a:pt x="8019" y="3579"/>
                    <a:pt x="8002" y="3587"/>
                  </a:cubicBezTo>
                  <a:cubicBezTo>
                    <a:pt x="7986" y="3595"/>
                    <a:pt x="7945" y="3595"/>
                    <a:pt x="7904" y="3587"/>
                  </a:cubicBezTo>
                  <a:cubicBezTo>
                    <a:pt x="7830" y="3587"/>
                    <a:pt x="7715" y="3579"/>
                    <a:pt x="7715" y="3595"/>
                  </a:cubicBezTo>
                  <a:cubicBezTo>
                    <a:pt x="7707" y="3620"/>
                    <a:pt x="7772" y="3685"/>
                    <a:pt x="7822" y="3743"/>
                  </a:cubicBezTo>
                  <a:cubicBezTo>
                    <a:pt x="7846" y="3776"/>
                    <a:pt x="7871" y="3808"/>
                    <a:pt x="7887" y="3825"/>
                  </a:cubicBezTo>
                  <a:lnTo>
                    <a:pt x="7887" y="3825"/>
                  </a:lnTo>
                  <a:cubicBezTo>
                    <a:pt x="7904" y="3858"/>
                    <a:pt x="7904" y="3890"/>
                    <a:pt x="7904" y="3915"/>
                  </a:cubicBezTo>
                  <a:cubicBezTo>
                    <a:pt x="7904" y="3932"/>
                    <a:pt x="7895" y="3932"/>
                    <a:pt x="7895" y="3940"/>
                  </a:cubicBezTo>
                  <a:lnTo>
                    <a:pt x="7895" y="3940"/>
                  </a:lnTo>
                  <a:cubicBezTo>
                    <a:pt x="7904" y="3940"/>
                    <a:pt x="7912" y="3940"/>
                    <a:pt x="7920" y="3948"/>
                  </a:cubicBezTo>
                  <a:cubicBezTo>
                    <a:pt x="7928" y="3956"/>
                    <a:pt x="7945" y="3964"/>
                    <a:pt x="7969" y="3973"/>
                  </a:cubicBezTo>
                  <a:cubicBezTo>
                    <a:pt x="8035" y="4005"/>
                    <a:pt x="8109" y="4055"/>
                    <a:pt x="8084" y="4112"/>
                  </a:cubicBezTo>
                  <a:cubicBezTo>
                    <a:pt x="8068" y="4145"/>
                    <a:pt x="8019" y="4194"/>
                    <a:pt x="7978" y="4235"/>
                  </a:cubicBezTo>
                  <a:cubicBezTo>
                    <a:pt x="7953" y="4260"/>
                    <a:pt x="7928" y="4284"/>
                    <a:pt x="7912" y="4301"/>
                  </a:cubicBezTo>
                  <a:cubicBezTo>
                    <a:pt x="7895" y="4325"/>
                    <a:pt x="7879" y="4375"/>
                    <a:pt x="7863" y="4432"/>
                  </a:cubicBezTo>
                  <a:cubicBezTo>
                    <a:pt x="7854" y="4490"/>
                    <a:pt x="7838" y="4555"/>
                    <a:pt x="7846" y="4563"/>
                  </a:cubicBezTo>
                  <a:cubicBezTo>
                    <a:pt x="7854" y="4580"/>
                    <a:pt x="7879" y="4621"/>
                    <a:pt x="7904" y="4654"/>
                  </a:cubicBezTo>
                  <a:cubicBezTo>
                    <a:pt x="7928" y="4695"/>
                    <a:pt x="7961" y="4728"/>
                    <a:pt x="7969" y="4736"/>
                  </a:cubicBezTo>
                  <a:lnTo>
                    <a:pt x="7969" y="4736"/>
                  </a:lnTo>
                  <a:cubicBezTo>
                    <a:pt x="7969" y="4736"/>
                    <a:pt x="7986" y="4736"/>
                    <a:pt x="8002" y="4736"/>
                  </a:cubicBezTo>
                  <a:cubicBezTo>
                    <a:pt x="8068" y="4736"/>
                    <a:pt x="8158" y="4736"/>
                    <a:pt x="8158" y="4793"/>
                  </a:cubicBezTo>
                  <a:cubicBezTo>
                    <a:pt x="8158" y="4851"/>
                    <a:pt x="8019" y="4916"/>
                    <a:pt x="7912" y="4974"/>
                  </a:cubicBezTo>
                  <a:lnTo>
                    <a:pt x="7912" y="4974"/>
                  </a:lnTo>
                  <a:cubicBezTo>
                    <a:pt x="7871" y="4990"/>
                    <a:pt x="7838" y="5007"/>
                    <a:pt x="7830" y="5015"/>
                  </a:cubicBezTo>
                  <a:cubicBezTo>
                    <a:pt x="7813" y="5031"/>
                    <a:pt x="7781" y="5089"/>
                    <a:pt x="7748" y="5154"/>
                  </a:cubicBezTo>
                  <a:cubicBezTo>
                    <a:pt x="7723" y="5220"/>
                    <a:pt x="7699" y="5277"/>
                    <a:pt x="7699" y="5294"/>
                  </a:cubicBezTo>
                  <a:cubicBezTo>
                    <a:pt x="7707" y="5327"/>
                    <a:pt x="7723" y="5359"/>
                    <a:pt x="7740" y="5401"/>
                  </a:cubicBezTo>
                  <a:lnTo>
                    <a:pt x="7748" y="5417"/>
                  </a:lnTo>
                  <a:lnTo>
                    <a:pt x="7748" y="5417"/>
                  </a:lnTo>
                  <a:cubicBezTo>
                    <a:pt x="7756" y="5442"/>
                    <a:pt x="7764" y="5491"/>
                    <a:pt x="7772" y="5532"/>
                  </a:cubicBezTo>
                  <a:cubicBezTo>
                    <a:pt x="7846" y="5507"/>
                    <a:pt x="8019" y="5507"/>
                    <a:pt x="8117" y="5515"/>
                  </a:cubicBezTo>
                  <a:cubicBezTo>
                    <a:pt x="8224" y="5515"/>
                    <a:pt x="8092" y="5565"/>
                    <a:pt x="8101" y="5630"/>
                  </a:cubicBezTo>
                  <a:cubicBezTo>
                    <a:pt x="8109" y="5696"/>
                    <a:pt x="8314" y="5803"/>
                    <a:pt x="8363" y="5860"/>
                  </a:cubicBezTo>
                  <a:cubicBezTo>
                    <a:pt x="8412" y="5918"/>
                    <a:pt x="8454" y="5860"/>
                    <a:pt x="8478" y="5844"/>
                  </a:cubicBezTo>
                  <a:cubicBezTo>
                    <a:pt x="8503" y="5819"/>
                    <a:pt x="8560" y="5844"/>
                    <a:pt x="8593" y="5877"/>
                  </a:cubicBezTo>
                  <a:cubicBezTo>
                    <a:pt x="8634" y="5901"/>
                    <a:pt x="8503" y="5967"/>
                    <a:pt x="8470" y="5983"/>
                  </a:cubicBezTo>
                  <a:cubicBezTo>
                    <a:pt x="8437" y="6008"/>
                    <a:pt x="8454" y="6065"/>
                    <a:pt x="8495" y="6139"/>
                  </a:cubicBezTo>
                  <a:cubicBezTo>
                    <a:pt x="8536" y="6221"/>
                    <a:pt x="8708" y="6435"/>
                    <a:pt x="8782" y="6476"/>
                  </a:cubicBezTo>
                  <a:cubicBezTo>
                    <a:pt x="8864" y="6517"/>
                    <a:pt x="8979" y="6566"/>
                    <a:pt x="9003" y="6549"/>
                  </a:cubicBezTo>
                  <a:cubicBezTo>
                    <a:pt x="9028" y="6541"/>
                    <a:pt x="9159" y="6500"/>
                    <a:pt x="9225" y="6476"/>
                  </a:cubicBezTo>
                  <a:cubicBezTo>
                    <a:pt x="9291" y="6451"/>
                    <a:pt x="9266" y="6426"/>
                    <a:pt x="9307" y="6361"/>
                  </a:cubicBezTo>
                  <a:cubicBezTo>
                    <a:pt x="9348" y="6295"/>
                    <a:pt x="9373" y="6311"/>
                    <a:pt x="9529" y="6238"/>
                  </a:cubicBezTo>
                  <a:cubicBezTo>
                    <a:pt x="9693" y="6164"/>
                    <a:pt x="9734" y="6057"/>
                    <a:pt x="9923" y="6024"/>
                  </a:cubicBezTo>
                  <a:cubicBezTo>
                    <a:pt x="10111" y="5991"/>
                    <a:pt x="10727" y="5991"/>
                    <a:pt x="10833" y="5991"/>
                  </a:cubicBezTo>
                  <a:cubicBezTo>
                    <a:pt x="10940" y="5991"/>
                    <a:pt x="11030" y="6024"/>
                    <a:pt x="11154" y="6032"/>
                  </a:cubicBezTo>
                  <a:cubicBezTo>
                    <a:pt x="11277" y="6041"/>
                    <a:pt x="11285" y="5942"/>
                    <a:pt x="11375" y="5901"/>
                  </a:cubicBezTo>
                  <a:cubicBezTo>
                    <a:pt x="11465" y="5852"/>
                    <a:pt x="11490" y="5991"/>
                    <a:pt x="11539" y="5983"/>
                  </a:cubicBezTo>
                  <a:cubicBezTo>
                    <a:pt x="11580" y="5983"/>
                    <a:pt x="11662" y="5860"/>
                    <a:pt x="11720" y="5753"/>
                  </a:cubicBezTo>
                  <a:cubicBezTo>
                    <a:pt x="11785" y="5655"/>
                    <a:pt x="11835" y="5474"/>
                    <a:pt x="11909" y="5450"/>
                  </a:cubicBezTo>
                  <a:cubicBezTo>
                    <a:pt x="11982" y="5425"/>
                    <a:pt x="11966" y="5442"/>
                    <a:pt x="12064" y="5417"/>
                  </a:cubicBezTo>
                  <a:cubicBezTo>
                    <a:pt x="12155" y="5401"/>
                    <a:pt x="12237" y="5376"/>
                    <a:pt x="12352" y="5343"/>
                  </a:cubicBezTo>
                  <a:cubicBezTo>
                    <a:pt x="12467" y="5318"/>
                    <a:pt x="12590" y="5335"/>
                    <a:pt x="12606" y="5294"/>
                  </a:cubicBezTo>
                  <a:cubicBezTo>
                    <a:pt x="12623" y="5261"/>
                    <a:pt x="12508" y="5204"/>
                    <a:pt x="12491" y="5179"/>
                  </a:cubicBezTo>
                  <a:cubicBezTo>
                    <a:pt x="12467" y="5146"/>
                    <a:pt x="12491" y="5138"/>
                    <a:pt x="12540" y="5097"/>
                  </a:cubicBezTo>
                  <a:cubicBezTo>
                    <a:pt x="12582" y="5064"/>
                    <a:pt x="12639" y="4793"/>
                    <a:pt x="12664" y="4728"/>
                  </a:cubicBezTo>
                  <a:cubicBezTo>
                    <a:pt x="12688" y="4654"/>
                    <a:pt x="12828" y="4563"/>
                    <a:pt x="12951" y="4506"/>
                  </a:cubicBezTo>
                  <a:cubicBezTo>
                    <a:pt x="13074" y="4440"/>
                    <a:pt x="13246" y="4399"/>
                    <a:pt x="13271" y="4366"/>
                  </a:cubicBezTo>
                  <a:cubicBezTo>
                    <a:pt x="13295" y="4325"/>
                    <a:pt x="13271" y="4317"/>
                    <a:pt x="13181" y="4284"/>
                  </a:cubicBezTo>
                  <a:cubicBezTo>
                    <a:pt x="13090" y="4243"/>
                    <a:pt x="13066" y="4161"/>
                    <a:pt x="13025" y="4055"/>
                  </a:cubicBezTo>
                  <a:cubicBezTo>
                    <a:pt x="12984" y="3956"/>
                    <a:pt x="12852" y="3825"/>
                    <a:pt x="12861" y="3743"/>
                  </a:cubicBezTo>
                  <a:cubicBezTo>
                    <a:pt x="12877" y="3669"/>
                    <a:pt x="12943" y="3505"/>
                    <a:pt x="12992" y="3406"/>
                  </a:cubicBezTo>
                  <a:cubicBezTo>
                    <a:pt x="13049" y="3300"/>
                    <a:pt x="13304" y="3045"/>
                    <a:pt x="13394" y="2873"/>
                  </a:cubicBezTo>
                  <a:cubicBezTo>
                    <a:pt x="13492" y="2701"/>
                    <a:pt x="13722" y="2422"/>
                    <a:pt x="13755" y="2356"/>
                  </a:cubicBezTo>
                  <a:cubicBezTo>
                    <a:pt x="13780" y="2298"/>
                    <a:pt x="14018" y="2290"/>
                    <a:pt x="14206" y="2249"/>
                  </a:cubicBezTo>
                  <a:cubicBezTo>
                    <a:pt x="14395" y="2216"/>
                    <a:pt x="14436" y="2142"/>
                    <a:pt x="14600" y="2077"/>
                  </a:cubicBezTo>
                  <a:cubicBezTo>
                    <a:pt x="14773" y="2011"/>
                    <a:pt x="14773" y="1954"/>
                    <a:pt x="14896" y="1896"/>
                  </a:cubicBezTo>
                  <a:cubicBezTo>
                    <a:pt x="15019" y="1839"/>
                    <a:pt x="15282" y="1732"/>
                    <a:pt x="15339" y="1642"/>
                  </a:cubicBezTo>
                  <a:cubicBezTo>
                    <a:pt x="15396" y="1560"/>
                    <a:pt x="15331" y="1445"/>
                    <a:pt x="15314" y="1387"/>
                  </a:cubicBezTo>
                  <a:cubicBezTo>
                    <a:pt x="15298" y="1330"/>
                    <a:pt x="15446" y="1289"/>
                    <a:pt x="15470" y="1256"/>
                  </a:cubicBezTo>
                  <a:cubicBezTo>
                    <a:pt x="15487" y="1240"/>
                    <a:pt x="15470" y="1215"/>
                    <a:pt x="15446" y="1190"/>
                  </a:cubicBezTo>
                  <a:cubicBezTo>
                    <a:pt x="15298" y="1223"/>
                    <a:pt x="15076" y="1273"/>
                    <a:pt x="15011" y="1273"/>
                  </a:cubicBezTo>
                  <a:cubicBezTo>
                    <a:pt x="14961" y="1273"/>
                    <a:pt x="14888" y="1256"/>
                    <a:pt x="14814" y="1240"/>
                  </a:cubicBezTo>
                  <a:cubicBezTo>
                    <a:pt x="14748" y="1223"/>
                    <a:pt x="14682" y="1207"/>
                    <a:pt x="14641" y="1182"/>
                  </a:cubicBezTo>
                  <a:cubicBezTo>
                    <a:pt x="14617" y="1166"/>
                    <a:pt x="14592" y="1141"/>
                    <a:pt x="14568" y="1117"/>
                  </a:cubicBezTo>
                  <a:cubicBezTo>
                    <a:pt x="14543" y="1149"/>
                    <a:pt x="14494" y="1199"/>
                    <a:pt x="14453" y="1215"/>
                  </a:cubicBezTo>
                  <a:cubicBezTo>
                    <a:pt x="14428" y="1240"/>
                    <a:pt x="14346" y="1256"/>
                    <a:pt x="14272" y="1273"/>
                  </a:cubicBezTo>
                  <a:cubicBezTo>
                    <a:pt x="14198" y="1281"/>
                    <a:pt x="14124" y="1289"/>
                    <a:pt x="14100" y="1281"/>
                  </a:cubicBezTo>
                  <a:cubicBezTo>
                    <a:pt x="14026" y="1264"/>
                    <a:pt x="14026" y="1084"/>
                    <a:pt x="14026" y="1018"/>
                  </a:cubicBezTo>
                  <a:lnTo>
                    <a:pt x="14026" y="1010"/>
                  </a:lnTo>
                  <a:cubicBezTo>
                    <a:pt x="14026" y="1002"/>
                    <a:pt x="14026" y="1002"/>
                    <a:pt x="14018" y="994"/>
                  </a:cubicBezTo>
                  <a:cubicBezTo>
                    <a:pt x="14009" y="969"/>
                    <a:pt x="13911" y="936"/>
                    <a:pt x="13804" y="895"/>
                  </a:cubicBezTo>
                  <a:cubicBezTo>
                    <a:pt x="13739" y="870"/>
                    <a:pt x="13665" y="846"/>
                    <a:pt x="13616" y="821"/>
                  </a:cubicBezTo>
                  <a:cubicBezTo>
                    <a:pt x="13591" y="805"/>
                    <a:pt x="13583" y="805"/>
                    <a:pt x="13575" y="821"/>
                  </a:cubicBezTo>
                  <a:cubicBezTo>
                    <a:pt x="13566" y="838"/>
                    <a:pt x="13558" y="862"/>
                    <a:pt x="13558" y="887"/>
                  </a:cubicBezTo>
                  <a:cubicBezTo>
                    <a:pt x="13550" y="920"/>
                    <a:pt x="13550" y="944"/>
                    <a:pt x="13533" y="969"/>
                  </a:cubicBezTo>
                  <a:lnTo>
                    <a:pt x="13533" y="969"/>
                  </a:lnTo>
                  <a:cubicBezTo>
                    <a:pt x="13509" y="1026"/>
                    <a:pt x="13435" y="1026"/>
                    <a:pt x="13345" y="1018"/>
                  </a:cubicBezTo>
                  <a:lnTo>
                    <a:pt x="13345" y="1018"/>
                  </a:lnTo>
                  <a:cubicBezTo>
                    <a:pt x="13312" y="1018"/>
                    <a:pt x="13271" y="1010"/>
                    <a:pt x="13230" y="1018"/>
                  </a:cubicBezTo>
                  <a:cubicBezTo>
                    <a:pt x="13107" y="1026"/>
                    <a:pt x="13033" y="961"/>
                    <a:pt x="12992" y="928"/>
                  </a:cubicBezTo>
                  <a:cubicBezTo>
                    <a:pt x="12984" y="920"/>
                    <a:pt x="12984" y="911"/>
                    <a:pt x="12975" y="911"/>
                  </a:cubicBezTo>
                  <a:lnTo>
                    <a:pt x="12975" y="911"/>
                  </a:lnTo>
                  <a:cubicBezTo>
                    <a:pt x="12959" y="895"/>
                    <a:pt x="12811" y="911"/>
                    <a:pt x="12721" y="920"/>
                  </a:cubicBezTo>
                  <a:cubicBezTo>
                    <a:pt x="12705" y="920"/>
                    <a:pt x="12688" y="920"/>
                    <a:pt x="12680" y="920"/>
                  </a:cubicBezTo>
                  <a:cubicBezTo>
                    <a:pt x="12606" y="928"/>
                    <a:pt x="12582" y="879"/>
                    <a:pt x="12549" y="821"/>
                  </a:cubicBezTo>
                  <a:cubicBezTo>
                    <a:pt x="12549" y="813"/>
                    <a:pt x="12540" y="797"/>
                    <a:pt x="12532" y="788"/>
                  </a:cubicBezTo>
                  <a:cubicBezTo>
                    <a:pt x="12524" y="772"/>
                    <a:pt x="12475" y="764"/>
                    <a:pt x="12409" y="747"/>
                  </a:cubicBezTo>
                  <a:cubicBezTo>
                    <a:pt x="12302" y="731"/>
                    <a:pt x="12163" y="715"/>
                    <a:pt x="12106" y="706"/>
                  </a:cubicBezTo>
                  <a:cubicBezTo>
                    <a:pt x="12040" y="706"/>
                    <a:pt x="12023" y="665"/>
                    <a:pt x="12032" y="608"/>
                  </a:cubicBezTo>
                  <a:cubicBezTo>
                    <a:pt x="12032" y="575"/>
                    <a:pt x="12040" y="542"/>
                    <a:pt x="12048" y="509"/>
                  </a:cubicBezTo>
                  <a:cubicBezTo>
                    <a:pt x="12056" y="493"/>
                    <a:pt x="12056" y="468"/>
                    <a:pt x="12056" y="460"/>
                  </a:cubicBezTo>
                  <a:cubicBezTo>
                    <a:pt x="12056" y="460"/>
                    <a:pt x="12032" y="460"/>
                    <a:pt x="11999" y="460"/>
                  </a:cubicBezTo>
                  <a:lnTo>
                    <a:pt x="11999" y="460"/>
                  </a:lnTo>
                  <a:cubicBezTo>
                    <a:pt x="11974" y="460"/>
                    <a:pt x="11958" y="460"/>
                    <a:pt x="11933" y="460"/>
                  </a:cubicBezTo>
                  <a:cubicBezTo>
                    <a:pt x="11909" y="468"/>
                    <a:pt x="11884" y="468"/>
                    <a:pt x="11868" y="468"/>
                  </a:cubicBezTo>
                  <a:cubicBezTo>
                    <a:pt x="11826" y="460"/>
                    <a:pt x="11785" y="419"/>
                    <a:pt x="11753" y="353"/>
                  </a:cubicBezTo>
                  <a:cubicBezTo>
                    <a:pt x="11744" y="345"/>
                    <a:pt x="11736" y="337"/>
                    <a:pt x="11736" y="32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74"/>
            <p:cNvSpPr/>
            <p:nvPr/>
          </p:nvSpPr>
          <p:spPr>
            <a:xfrm>
              <a:off x="3546850" y="1906525"/>
              <a:ext cx="258750" cy="218525"/>
            </a:xfrm>
            <a:custGeom>
              <a:avLst/>
              <a:gdLst/>
              <a:ahLst/>
              <a:cxnLst/>
              <a:rect l="l" t="t" r="r" b="b"/>
              <a:pathLst>
                <a:path w="10350" h="8741" extrusionOk="0">
                  <a:moveTo>
                    <a:pt x="10169" y="7321"/>
                  </a:moveTo>
                  <a:cubicBezTo>
                    <a:pt x="10144" y="7436"/>
                    <a:pt x="10267" y="7551"/>
                    <a:pt x="10144" y="7575"/>
                  </a:cubicBezTo>
                  <a:cubicBezTo>
                    <a:pt x="10013" y="7608"/>
                    <a:pt x="9931" y="7592"/>
                    <a:pt x="9874" y="7649"/>
                  </a:cubicBezTo>
                  <a:cubicBezTo>
                    <a:pt x="9816" y="7707"/>
                    <a:pt x="9816" y="7772"/>
                    <a:pt x="9750" y="7830"/>
                  </a:cubicBezTo>
                  <a:cubicBezTo>
                    <a:pt x="9677" y="7879"/>
                    <a:pt x="9652" y="7805"/>
                    <a:pt x="9644" y="7936"/>
                  </a:cubicBezTo>
                  <a:cubicBezTo>
                    <a:pt x="9627" y="8059"/>
                    <a:pt x="9595" y="8174"/>
                    <a:pt x="9652" y="8215"/>
                  </a:cubicBezTo>
                  <a:cubicBezTo>
                    <a:pt x="9718" y="8256"/>
                    <a:pt x="9775" y="8281"/>
                    <a:pt x="9775" y="8306"/>
                  </a:cubicBezTo>
                  <a:cubicBezTo>
                    <a:pt x="9775" y="8322"/>
                    <a:pt x="9677" y="8371"/>
                    <a:pt x="9718" y="8412"/>
                  </a:cubicBezTo>
                  <a:cubicBezTo>
                    <a:pt x="9767" y="8453"/>
                    <a:pt x="9816" y="8453"/>
                    <a:pt x="9816" y="8486"/>
                  </a:cubicBezTo>
                  <a:cubicBezTo>
                    <a:pt x="9816" y="8519"/>
                    <a:pt x="9693" y="8527"/>
                    <a:pt x="9816" y="8609"/>
                  </a:cubicBezTo>
                  <a:cubicBezTo>
                    <a:pt x="9939" y="8683"/>
                    <a:pt x="9972" y="8724"/>
                    <a:pt x="10062" y="8732"/>
                  </a:cubicBezTo>
                  <a:cubicBezTo>
                    <a:pt x="10144" y="8741"/>
                    <a:pt x="10136" y="8659"/>
                    <a:pt x="10161" y="8568"/>
                  </a:cubicBezTo>
                  <a:cubicBezTo>
                    <a:pt x="10194" y="8478"/>
                    <a:pt x="10300" y="8371"/>
                    <a:pt x="10284" y="8256"/>
                  </a:cubicBezTo>
                  <a:cubicBezTo>
                    <a:pt x="10267" y="8142"/>
                    <a:pt x="10226" y="8117"/>
                    <a:pt x="10292" y="8035"/>
                  </a:cubicBezTo>
                  <a:cubicBezTo>
                    <a:pt x="10350" y="7953"/>
                    <a:pt x="10333" y="7756"/>
                    <a:pt x="10309" y="7674"/>
                  </a:cubicBezTo>
                  <a:cubicBezTo>
                    <a:pt x="10284" y="7592"/>
                    <a:pt x="10309" y="7444"/>
                    <a:pt x="10292" y="7378"/>
                  </a:cubicBezTo>
                  <a:cubicBezTo>
                    <a:pt x="10267" y="7304"/>
                    <a:pt x="10251" y="7222"/>
                    <a:pt x="10169" y="7321"/>
                  </a:cubicBezTo>
                  <a:close/>
                  <a:moveTo>
                    <a:pt x="5286" y="0"/>
                  </a:moveTo>
                  <a:cubicBezTo>
                    <a:pt x="5188" y="33"/>
                    <a:pt x="5155" y="9"/>
                    <a:pt x="4999" y="66"/>
                  </a:cubicBezTo>
                  <a:cubicBezTo>
                    <a:pt x="4843" y="115"/>
                    <a:pt x="4662" y="156"/>
                    <a:pt x="4605" y="214"/>
                  </a:cubicBezTo>
                  <a:cubicBezTo>
                    <a:pt x="4556" y="263"/>
                    <a:pt x="4588" y="673"/>
                    <a:pt x="4605" y="739"/>
                  </a:cubicBezTo>
                  <a:cubicBezTo>
                    <a:pt x="4621" y="805"/>
                    <a:pt x="4638" y="813"/>
                    <a:pt x="4629" y="879"/>
                  </a:cubicBezTo>
                  <a:cubicBezTo>
                    <a:pt x="4621" y="952"/>
                    <a:pt x="4408" y="985"/>
                    <a:pt x="4334" y="1026"/>
                  </a:cubicBezTo>
                  <a:cubicBezTo>
                    <a:pt x="4252" y="1059"/>
                    <a:pt x="4162" y="1100"/>
                    <a:pt x="3989" y="1166"/>
                  </a:cubicBezTo>
                  <a:cubicBezTo>
                    <a:pt x="3825" y="1223"/>
                    <a:pt x="3768" y="1231"/>
                    <a:pt x="3686" y="1264"/>
                  </a:cubicBezTo>
                  <a:cubicBezTo>
                    <a:pt x="3604" y="1305"/>
                    <a:pt x="3571" y="1371"/>
                    <a:pt x="3554" y="1420"/>
                  </a:cubicBezTo>
                  <a:cubicBezTo>
                    <a:pt x="3538" y="1461"/>
                    <a:pt x="3792" y="1453"/>
                    <a:pt x="3809" y="1502"/>
                  </a:cubicBezTo>
                  <a:cubicBezTo>
                    <a:pt x="3817" y="1552"/>
                    <a:pt x="3464" y="1642"/>
                    <a:pt x="3308" y="1691"/>
                  </a:cubicBezTo>
                  <a:cubicBezTo>
                    <a:pt x="3152" y="1732"/>
                    <a:pt x="3054" y="1691"/>
                    <a:pt x="2972" y="1666"/>
                  </a:cubicBezTo>
                  <a:cubicBezTo>
                    <a:pt x="2881" y="1642"/>
                    <a:pt x="2758" y="1658"/>
                    <a:pt x="2635" y="1617"/>
                  </a:cubicBezTo>
                  <a:cubicBezTo>
                    <a:pt x="2504" y="1584"/>
                    <a:pt x="2578" y="1527"/>
                    <a:pt x="2512" y="1461"/>
                  </a:cubicBezTo>
                  <a:cubicBezTo>
                    <a:pt x="2446" y="1387"/>
                    <a:pt x="2537" y="1355"/>
                    <a:pt x="2529" y="1314"/>
                  </a:cubicBezTo>
                  <a:cubicBezTo>
                    <a:pt x="2520" y="1273"/>
                    <a:pt x="2455" y="1355"/>
                    <a:pt x="2364" y="1371"/>
                  </a:cubicBezTo>
                  <a:cubicBezTo>
                    <a:pt x="2266" y="1379"/>
                    <a:pt x="2200" y="1273"/>
                    <a:pt x="2135" y="1314"/>
                  </a:cubicBezTo>
                  <a:cubicBezTo>
                    <a:pt x="2069" y="1346"/>
                    <a:pt x="2241" y="1576"/>
                    <a:pt x="2258" y="1650"/>
                  </a:cubicBezTo>
                  <a:cubicBezTo>
                    <a:pt x="2274" y="1724"/>
                    <a:pt x="2356" y="1666"/>
                    <a:pt x="2364" y="1732"/>
                  </a:cubicBezTo>
                  <a:cubicBezTo>
                    <a:pt x="2364" y="1798"/>
                    <a:pt x="2414" y="2085"/>
                    <a:pt x="2414" y="2167"/>
                  </a:cubicBezTo>
                  <a:cubicBezTo>
                    <a:pt x="2414" y="2249"/>
                    <a:pt x="2504" y="2225"/>
                    <a:pt x="2520" y="2282"/>
                  </a:cubicBezTo>
                  <a:cubicBezTo>
                    <a:pt x="2545" y="2339"/>
                    <a:pt x="2414" y="2298"/>
                    <a:pt x="2323" y="2298"/>
                  </a:cubicBezTo>
                  <a:cubicBezTo>
                    <a:pt x="2233" y="2298"/>
                    <a:pt x="2225" y="2249"/>
                    <a:pt x="2135" y="2249"/>
                  </a:cubicBezTo>
                  <a:cubicBezTo>
                    <a:pt x="2053" y="2249"/>
                    <a:pt x="2110" y="2339"/>
                    <a:pt x="2069" y="2372"/>
                  </a:cubicBezTo>
                  <a:cubicBezTo>
                    <a:pt x="2020" y="2405"/>
                    <a:pt x="1962" y="2339"/>
                    <a:pt x="1897" y="2323"/>
                  </a:cubicBezTo>
                  <a:cubicBezTo>
                    <a:pt x="1831" y="2307"/>
                    <a:pt x="1757" y="2348"/>
                    <a:pt x="1618" y="2397"/>
                  </a:cubicBezTo>
                  <a:cubicBezTo>
                    <a:pt x="1486" y="2446"/>
                    <a:pt x="1536" y="2421"/>
                    <a:pt x="1437" y="2323"/>
                  </a:cubicBezTo>
                  <a:cubicBezTo>
                    <a:pt x="1339" y="2225"/>
                    <a:pt x="1257" y="2052"/>
                    <a:pt x="1199" y="2060"/>
                  </a:cubicBezTo>
                  <a:cubicBezTo>
                    <a:pt x="1133" y="2069"/>
                    <a:pt x="928" y="2183"/>
                    <a:pt x="854" y="2225"/>
                  </a:cubicBezTo>
                  <a:cubicBezTo>
                    <a:pt x="772" y="2257"/>
                    <a:pt x="518" y="2274"/>
                    <a:pt x="378" y="2315"/>
                  </a:cubicBezTo>
                  <a:cubicBezTo>
                    <a:pt x="239" y="2364"/>
                    <a:pt x="58" y="2348"/>
                    <a:pt x="26" y="2389"/>
                  </a:cubicBezTo>
                  <a:cubicBezTo>
                    <a:pt x="1" y="2430"/>
                    <a:pt x="9" y="2438"/>
                    <a:pt x="17" y="2495"/>
                  </a:cubicBezTo>
                  <a:cubicBezTo>
                    <a:pt x="26" y="2553"/>
                    <a:pt x="83" y="2504"/>
                    <a:pt x="140" y="2479"/>
                  </a:cubicBezTo>
                  <a:cubicBezTo>
                    <a:pt x="190" y="2454"/>
                    <a:pt x="329" y="2454"/>
                    <a:pt x="362" y="2487"/>
                  </a:cubicBezTo>
                  <a:cubicBezTo>
                    <a:pt x="395" y="2512"/>
                    <a:pt x="362" y="2520"/>
                    <a:pt x="288" y="2553"/>
                  </a:cubicBezTo>
                  <a:cubicBezTo>
                    <a:pt x="214" y="2577"/>
                    <a:pt x="149" y="2594"/>
                    <a:pt x="124" y="2651"/>
                  </a:cubicBezTo>
                  <a:cubicBezTo>
                    <a:pt x="99" y="2709"/>
                    <a:pt x="157" y="2692"/>
                    <a:pt x="239" y="2684"/>
                  </a:cubicBezTo>
                  <a:cubicBezTo>
                    <a:pt x="321" y="2668"/>
                    <a:pt x="321" y="2709"/>
                    <a:pt x="313" y="2766"/>
                  </a:cubicBezTo>
                  <a:cubicBezTo>
                    <a:pt x="296" y="2815"/>
                    <a:pt x="231" y="2783"/>
                    <a:pt x="149" y="2832"/>
                  </a:cubicBezTo>
                  <a:cubicBezTo>
                    <a:pt x="58" y="2881"/>
                    <a:pt x="222" y="2938"/>
                    <a:pt x="288" y="3012"/>
                  </a:cubicBezTo>
                  <a:cubicBezTo>
                    <a:pt x="346" y="3094"/>
                    <a:pt x="436" y="2955"/>
                    <a:pt x="493" y="2938"/>
                  </a:cubicBezTo>
                  <a:cubicBezTo>
                    <a:pt x="559" y="2922"/>
                    <a:pt x="912" y="3029"/>
                    <a:pt x="994" y="3086"/>
                  </a:cubicBezTo>
                  <a:cubicBezTo>
                    <a:pt x="1068" y="3135"/>
                    <a:pt x="1125" y="3308"/>
                    <a:pt x="1191" y="3341"/>
                  </a:cubicBezTo>
                  <a:cubicBezTo>
                    <a:pt x="1248" y="3382"/>
                    <a:pt x="1191" y="3250"/>
                    <a:pt x="1191" y="3226"/>
                  </a:cubicBezTo>
                  <a:cubicBezTo>
                    <a:pt x="1183" y="3201"/>
                    <a:pt x="1215" y="3160"/>
                    <a:pt x="1273" y="3135"/>
                  </a:cubicBezTo>
                  <a:cubicBezTo>
                    <a:pt x="1339" y="3111"/>
                    <a:pt x="1396" y="3185"/>
                    <a:pt x="1445" y="3234"/>
                  </a:cubicBezTo>
                  <a:cubicBezTo>
                    <a:pt x="1495" y="3283"/>
                    <a:pt x="1593" y="3275"/>
                    <a:pt x="1675" y="3349"/>
                  </a:cubicBezTo>
                  <a:cubicBezTo>
                    <a:pt x="1757" y="3423"/>
                    <a:pt x="1650" y="3456"/>
                    <a:pt x="1675" y="3480"/>
                  </a:cubicBezTo>
                  <a:cubicBezTo>
                    <a:pt x="1708" y="3497"/>
                    <a:pt x="1929" y="3456"/>
                    <a:pt x="1995" y="3456"/>
                  </a:cubicBezTo>
                  <a:cubicBezTo>
                    <a:pt x="2069" y="3447"/>
                    <a:pt x="2184" y="3562"/>
                    <a:pt x="2167" y="3603"/>
                  </a:cubicBezTo>
                  <a:cubicBezTo>
                    <a:pt x="2151" y="3652"/>
                    <a:pt x="2020" y="3579"/>
                    <a:pt x="1970" y="3570"/>
                  </a:cubicBezTo>
                  <a:cubicBezTo>
                    <a:pt x="1913" y="3562"/>
                    <a:pt x="1897" y="3620"/>
                    <a:pt x="1905" y="3652"/>
                  </a:cubicBezTo>
                  <a:cubicBezTo>
                    <a:pt x="1905" y="3685"/>
                    <a:pt x="2036" y="3702"/>
                    <a:pt x="2069" y="3718"/>
                  </a:cubicBezTo>
                  <a:cubicBezTo>
                    <a:pt x="2094" y="3743"/>
                    <a:pt x="2036" y="3808"/>
                    <a:pt x="2003" y="3841"/>
                  </a:cubicBezTo>
                  <a:cubicBezTo>
                    <a:pt x="1979" y="3874"/>
                    <a:pt x="1872" y="3767"/>
                    <a:pt x="1839" y="3784"/>
                  </a:cubicBezTo>
                  <a:cubicBezTo>
                    <a:pt x="1806" y="3800"/>
                    <a:pt x="1921" y="3899"/>
                    <a:pt x="1946" y="3956"/>
                  </a:cubicBezTo>
                  <a:cubicBezTo>
                    <a:pt x="1970" y="4005"/>
                    <a:pt x="2143" y="4145"/>
                    <a:pt x="2159" y="4194"/>
                  </a:cubicBezTo>
                  <a:cubicBezTo>
                    <a:pt x="2184" y="4243"/>
                    <a:pt x="2274" y="4243"/>
                    <a:pt x="2397" y="4293"/>
                  </a:cubicBezTo>
                  <a:cubicBezTo>
                    <a:pt x="2520" y="4342"/>
                    <a:pt x="2627" y="4350"/>
                    <a:pt x="2668" y="4383"/>
                  </a:cubicBezTo>
                  <a:cubicBezTo>
                    <a:pt x="2709" y="4416"/>
                    <a:pt x="2643" y="4473"/>
                    <a:pt x="2602" y="4539"/>
                  </a:cubicBezTo>
                  <a:cubicBezTo>
                    <a:pt x="2561" y="4596"/>
                    <a:pt x="2594" y="4629"/>
                    <a:pt x="2611" y="4719"/>
                  </a:cubicBezTo>
                  <a:cubicBezTo>
                    <a:pt x="2635" y="4801"/>
                    <a:pt x="2676" y="4785"/>
                    <a:pt x="2676" y="4859"/>
                  </a:cubicBezTo>
                  <a:cubicBezTo>
                    <a:pt x="2668" y="4933"/>
                    <a:pt x="2611" y="4883"/>
                    <a:pt x="2594" y="4933"/>
                  </a:cubicBezTo>
                  <a:cubicBezTo>
                    <a:pt x="2578" y="4974"/>
                    <a:pt x="2791" y="5072"/>
                    <a:pt x="2824" y="5113"/>
                  </a:cubicBezTo>
                  <a:cubicBezTo>
                    <a:pt x="2857" y="5154"/>
                    <a:pt x="2955" y="5220"/>
                    <a:pt x="2988" y="5286"/>
                  </a:cubicBezTo>
                  <a:cubicBezTo>
                    <a:pt x="3029" y="5343"/>
                    <a:pt x="3021" y="5376"/>
                    <a:pt x="3037" y="5417"/>
                  </a:cubicBezTo>
                  <a:cubicBezTo>
                    <a:pt x="3062" y="5458"/>
                    <a:pt x="3111" y="5466"/>
                    <a:pt x="3119" y="5524"/>
                  </a:cubicBezTo>
                  <a:cubicBezTo>
                    <a:pt x="3128" y="5573"/>
                    <a:pt x="3054" y="5614"/>
                    <a:pt x="3037" y="5630"/>
                  </a:cubicBezTo>
                  <a:cubicBezTo>
                    <a:pt x="3013" y="5647"/>
                    <a:pt x="2964" y="5499"/>
                    <a:pt x="2947" y="5417"/>
                  </a:cubicBezTo>
                  <a:cubicBezTo>
                    <a:pt x="2922" y="5335"/>
                    <a:pt x="2873" y="5286"/>
                    <a:pt x="2840" y="5236"/>
                  </a:cubicBezTo>
                  <a:cubicBezTo>
                    <a:pt x="2808" y="5195"/>
                    <a:pt x="2684" y="5105"/>
                    <a:pt x="2652" y="5130"/>
                  </a:cubicBezTo>
                  <a:cubicBezTo>
                    <a:pt x="2627" y="5154"/>
                    <a:pt x="2643" y="5228"/>
                    <a:pt x="2668" y="5318"/>
                  </a:cubicBezTo>
                  <a:cubicBezTo>
                    <a:pt x="2684" y="5409"/>
                    <a:pt x="2693" y="5606"/>
                    <a:pt x="2701" y="5712"/>
                  </a:cubicBezTo>
                  <a:cubicBezTo>
                    <a:pt x="2709" y="5819"/>
                    <a:pt x="2668" y="5835"/>
                    <a:pt x="2668" y="5901"/>
                  </a:cubicBezTo>
                  <a:cubicBezTo>
                    <a:pt x="2668" y="5975"/>
                    <a:pt x="2619" y="5959"/>
                    <a:pt x="2529" y="6024"/>
                  </a:cubicBezTo>
                  <a:cubicBezTo>
                    <a:pt x="2446" y="6082"/>
                    <a:pt x="2512" y="6073"/>
                    <a:pt x="2479" y="6336"/>
                  </a:cubicBezTo>
                  <a:cubicBezTo>
                    <a:pt x="2446" y="6599"/>
                    <a:pt x="2381" y="6640"/>
                    <a:pt x="2364" y="6820"/>
                  </a:cubicBezTo>
                  <a:cubicBezTo>
                    <a:pt x="2340" y="7001"/>
                    <a:pt x="2291" y="6911"/>
                    <a:pt x="2258" y="6960"/>
                  </a:cubicBezTo>
                  <a:cubicBezTo>
                    <a:pt x="2241" y="6984"/>
                    <a:pt x="2217" y="6993"/>
                    <a:pt x="2192" y="6993"/>
                  </a:cubicBezTo>
                  <a:lnTo>
                    <a:pt x="2192" y="6993"/>
                  </a:lnTo>
                  <a:cubicBezTo>
                    <a:pt x="2217" y="7034"/>
                    <a:pt x="2241" y="7066"/>
                    <a:pt x="2250" y="7066"/>
                  </a:cubicBezTo>
                  <a:cubicBezTo>
                    <a:pt x="2266" y="7066"/>
                    <a:pt x="2291" y="7066"/>
                    <a:pt x="2315" y="7066"/>
                  </a:cubicBezTo>
                  <a:cubicBezTo>
                    <a:pt x="2340" y="7066"/>
                    <a:pt x="2364" y="7066"/>
                    <a:pt x="2381" y="7066"/>
                  </a:cubicBezTo>
                  <a:lnTo>
                    <a:pt x="2381" y="7066"/>
                  </a:lnTo>
                  <a:cubicBezTo>
                    <a:pt x="2446" y="7066"/>
                    <a:pt x="2512" y="7075"/>
                    <a:pt x="2512" y="7132"/>
                  </a:cubicBezTo>
                  <a:cubicBezTo>
                    <a:pt x="2512" y="7149"/>
                    <a:pt x="2504" y="7173"/>
                    <a:pt x="2496" y="7198"/>
                  </a:cubicBezTo>
                  <a:lnTo>
                    <a:pt x="2496" y="7198"/>
                  </a:lnTo>
                  <a:cubicBezTo>
                    <a:pt x="2488" y="7231"/>
                    <a:pt x="2479" y="7263"/>
                    <a:pt x="2479" y="7280"/>
                  </a:cubicBezTo>
                  <a:cubicBezTo>
                    <a:pt x="2479" y="7296"/>
                    <a:pt x="2479" y="7313"/>
                    <a:pt x="2496" y="7313"/>
                  </a:cubicBezTo>
                  <a:cubicBezTo>
                    <a:pt x="2545" y="7313"/>
                    <a:pt x="2693" y="7329"/>
                    <a:pt x="2799" y="7354"/>
                  </a:cubicBezTo>
                  <a:cubicBezTo>
                    <a:pt x="2881" y="7370"/>
                    <a:pt x="2947" y="7395"/>
                    <a:pt x="2964" y="7419"/>
                  </a:cubicBezTo>
                  <a:cubicBezTo>
                    <a:pt x="2980" y="7436"/>
                    <a:pt x="2988" y="7452"/>
                    <a:pt x="2996" y="7469"/>
                  </a:cubicBezTo>
                  <a:cubicBezTo>
                    <a:pt x="3013" y="7493"/>
                    <a:pt x="3029" y="7526"/>
                    <a:pt x="3054" y="7526"/>
                  </a:cubicBezTo>
                  <a:lnTo>
                    <a:pt x="3054" y="7526"/>
                  </a:lnTo>
                  <a:cubicBezTo>
                    <a:pt x="3062" y="7526"/>
                    <a:pt x="3078" y="7526"/>
                    <a:pt x="3103" y="7518"/>
                  </a:cubicBezTo>
                  <a:cubicBezTo>
                    <a:pt x="3193" y="7510"/>
                    <a:pt x="3357" y="7501"/>
                    <a:pt x="3398" y="7526"/>
                  </a:cubicBezTo>
                  <a:lnTo>
                    <a:pt x="3398" y="7526"/>
                  </a:lnTo>
                  <a:cubicBezTo>
                    <a:pt x="3407" y="7534"/>
                    <a:pt x="3415" y="7542"/>
                    <a:pt x="3423" y="7542"/>
                  </a:cubicBezTo>
                  <a:cubicBezTo>
                    <a:pt x="3456" y="7575"/>
                    <a:pt x="3513" y="7625"/>
                    <a:pt x="3604" y="7616"/>
                  </a:cubicBezTo>
                  <a:cubicBezTo>
                    <a:pt x="3653" y="7616"/>
                    <a:pt x="3694" y="7616"/>
                    <a:pt x="3735" y="7625"/>
                  </a:cubicBezTo>
                  <a:cubicBezTo>
                    <a:pt x="3801" y="7625"/>
                    <a:pt x="3850" y="7625"/>
                    <a:pt x="3858" y="7608"/>
                  </a:cubicBezTo>
                  <a:lnTo>
                    <a:pt x="3858" y="7608"/>
                  </a:lnTo>
                  <a:cubicBezTo>
                    <a:pt x="3866" y="7600"/>
                    <a:pt x="3866" y="7575"/>
                    <a:pt x="3874" y="7551"/>
                  </a:cubicBezTo>
                  <a:cubicBezTo>
                    <a:pt x="3874" y="7518"/>
                    <a:pt x="3883" y="7485"/>
                    <a:pt x="3891" y="7460"/>
                  </a:cubicBezTo>
                  <a:cubicBezTo>
                    <a:pt x="3915" y="7411"/>
                    <a:pt x="3957" y="7395"/>
                    <a:pt x="4030" y="7428"/>
                  </a:cubicBezTo>
                  <a:cubicBezTo>
                    <a:pt x="4080" y="7452"/>
                    <a:pt x="4145" y="7477"/>
                    <a:pt x="4211" y="7501"/>
                  </a:cubicBezTo>
                  <a:cubicBezTo>
                    <a:pt x="4326" y="7542"/>
                    <a:pt x="4449" y="7592"/>
                    <a:pt x="4465" y="7641"/>
                  </a:cubicBezTo>
                  <a:cubicBezTo>
                    <a:pt x="4465" y="7641"/>
                    <a:pt x="4474" y="7633"/>
                    <a:pt x="4490" y="7625"/>
                  </a:cubicBezTo>
                  <a:cubicBezTo>
                    <a:pt x="4531" y="7608"/>
                    <a:pt x="4597" y="7583"/>
                    <a:pt x="4703" y="7583"/>
                  </a:cubicBezTo>
                  <a:cubicBezTo>
                    <a:pt x="4859" y="7592"/>
                    <a:pt x="4933" y="7674"/>
                    <a:pt x="4999" y="7739"/>
                  </a:cubicBezTo>
                  <a:cubicBezTo>
                    <a:pt x="5023" y="7764"/>
                    <a:pt x="5040" y="7780"/>
                    <a:pt x="5064" y="7797"/>
                  </a:cubicBezTo>
                  <a:cubicBezTo>
                    <a:pt x="5097" y="7813"/>
                    <a:pt x="5155" y="7830"/>
                    <a:pt x="5212" y="7846"/>
                  </a:cubicBezTo>
                  <a:cubicBezTo>
                    <a:pt x="5278" y="7862"/>
                    <a:pt x="5352" y="7871"/>
                    <a:pt x="5393" y="7871"/>
                  </a:cubicBezTo>
                  <a:cubicBezTo>
                    <a:pt x="5450" y="7871"/>
                    <a:pt x="5631" y="7838"/>
                    <a:pt x="5778" y="7797"/>
                  </a:cubicBezTo>
                  <a:cubicBezTo>
                    <a:pt x="5762" y="7780"/>
                    <a:pt x="5746" y="7764"/>
                    <a:pt x="5729" y="7756"/>
                  </a:cubicBezTo>
                  <a:cubicBezTo>
                    <a:pt x="5672" y="7707"/>
                    <a:pt x="5705" y="7657"/>
                    <a:pt x="5664" y="7575"/>
                  </a:cubicBezTo>
                  <a:cubicBezTo>
                    <a:pt x="5622" y="7493"/>
                    <a:pt x="5565" y="7452"/>
                    <a:pt x="5614" y="7403"/>
                  </a:cubicBezTo>
                  <a:cubicBezTo>
                    <a:pt x="5672" y="7345"/>
                    <a:pt x="5680" y="7206"/>
                    <a:pt x="5705" y="7173"/>
                  </a:cubicBezTo>
                  <a:cubicBezTo>
                    <a:pt x="5729" y="7140"/>
                    <a:pt x="5992" y="7025"/>
                    <a:pt x="6131" y="6993"/>
                  </a:cubicBezTo>
                  <a:cubicBezTo>
                    <a:pt x="6271" y="6952"/>
                    <a:pt x="6353" y="6812"/>
                    <a:pt x="6419" y="6853"/>
                  </a:cubicBezTo>
                  <a:cubicBezTo>
                    <a:pt x="6484" y="6902"/>
                    <a:pt x="6509" y="6911"/>
                    <a:pt x="6632" y="6911"/>
                  </a:cubicBezTo>
                  <a:cubicBezTo>
                    <a:pt x="6763" y="6911"/>
                    <a:pt x="6714" y="6820"/>
                    <a:pt x="6804" y="6820"/>
                  </a:cubicBezTo>
                  <a:cubicBezTo>
                    <a:pt x="6895" y="6820"/>
                    <a:pt x="6845" y="6919"/>
                    <a:pt x="6927" y="6952"/>
                  </a:cubicBezTo>
                  <a:cubicBezTo>
                    <a:pt x="7018" y="6993"/>
                    <a:pt x="6968" y="6861"/>
                    <a:pt x="7009" y="6828"/>
                  </a:cubicBezTo>
                  <a:cubicBezTo>
                    <a:pt x="7042" y="6804"/>
                    <a:pt x="7050" y="6886"/>
                    <a:pt x="7059" y="6984"/>
                  </a:cubicBezTo>
                  <a:cubicBezTo>
                    <a:pt x="7075" y="7075"/>
                    <a:pt x="7141" y="7017"/>
                    <a:pt x="7206" y="7017"/>
                  </a:cubicBezTo>
                  <a:cubicBezTo>
                    <a:pt x="7272" y="7017"/>
                    <a:pt x="7264" y="7050"/>
                    <a:pt x="7272" y="7149"/>
                  </a:cubicBezTo>
                  <a:cubicBezTo>
                    <a:pt x="7280" y="7239"/>
                    <a:pt x="7403" y="7149"/>
                    <a:pt x="7502" y="7149"/>
                  </a:cubicBezTo>
                  <a:cubicBezTo>
                    <a:pt x="7600" y="7149"/>
                    <a:pt x="7600" y="7206"/>
                    <a:pt x="7658" y="7272"/>
                  </a:cubicBezTo>
                  <a:cubicBezTo>
                    <a:pt x="7715" y="7345"/>
                    <a:pt x="7888" y="7239"/>
                    <a:pt x="8011" y="7239"/>
                  </a:cubicBezTo>
                  <a:cubicBezTo>
                    <a:pt x="8134" y="7239"/>
                    <a:pt x="8126" y="7132"/>
                    <a:pt x="8191" y="7091"/>
                  </a:cubicBezTo>
                  <a:cubicBezTo>
                    <a:pt x="8265" y="7042"/>
                    <a:pt x="8339" y="6960"/>
                    <a:pt x="8396" y="6886"/>
                  </a:cubicBezTo>
                  <a:cubicBezTo>
                    <a:pt x="8446" y="6812"/>
                    <a:pt x="8478" y="6853"/>
                    <a:pt x="8536" y="6853"/>
                  </a:cubicBezTo>
                  <a:cubicBezTo>
                    <a:pt x="8593" y="6845"/>
                    <a:pt x="8618" y="6779"/>
                    <a:pt x="8659" y="6755"/>
                  </a:cubicBezTo>
                  <a:cubicBezTo>
                    <a:pt x="8667" y="6755"/>
                    <a:pt x="8708" y="6730"/>
                    <a:pt x="8766" y="6705"/>
                  </a:cubicBezTo>
                  <a:cubicBezTo>
                    <a:pt x="8782" y="6648"/>
                    <a:pt x="8807" y="6582"/>
                    <a:pt x="8840" y="6541"/>
                  </a:cubicBezTo>
                  <a:cubicBezTo>
                    <a:pt x="8864" y="6517"/>
                    <a:pt x="8889" y="6476"/>
                    <a:pt x="8905" y="6443"/>
                  </a:cubicBezTo>
                  <a:cubicBezTo>
                    <a:pt x="8930" y="6402"/>
                    <a:pt x="8946" y="6377"/>
                    <a:pt x="8946" y="6377"/>
                  </a:cubicBezTo>
                  <a:lnTo>
                    <a:pt x="8946" y="6377"/>
                  </a:lnTo>
                  <a:cubicBezTo>
                    <a:pt x="8946" y="6369"/>
                    <a:pt x="8790" y="6320"/>
                    <a:pt x="8651" y="6262"/>
                  </a:cubicBezTo>
                  <a:cubicBezTo>
                    <a:pt x="8552" y="6221"/>
                    <a:pt x="8470" y="6180"/>
                    <a:pt x="8446" y="6172"/>
                  </a:cubicBezTo>
                  <a:cubicBezTo>
                    <a:pt x="8396" y="6147"/>
                    <a:pt x="8388" y="6114"/>
                    <a:pt x="8388" y="6065"/>
                  </a:cubicBezTo>
                  <a:cubicBezTo>
                    <a:pt x="8388" y="6032"/>
                    <a:pt x="8405" y="6000"/>
                    <a:pt x="8413" y="5959"/>
                  </a:cubicBezTo>
                  <a:cubicBezTo>
                    <a:pt x="8429" y="5934"/>
                    <a:pt x="8437" y="5918"/>
                    <a:pt x="8454" y="5901"/>
                  </a:cubicBezTo>
                  <a:cubicBezTo>
                    <a:pt x="8470" y="5876"/>
                    <a:pt x="8487" y="5860"/>
                    <a:pt x="8487" y="5819"/>
                  </a:cubicBezTo>
                  <a:cubicBezTo>
                    <a:pt x="8478" y="5770"/>
                    <a:pt x="8388" y="5663"/>
                    <a:pt x="8323" y="5573"/>
                  </a:cubicBezTo>
                  <a:cubicBezTo>
                    <a:pt x="8273" y="5515"/>
                    <a:pt x="8240" y="5474"/>
                    <a:pt x="8232" y="5450"/>
                  </a:cubicBezTo>
                  <a:cubicBezTo>
                    <a:pt x="8232" y="5409"/>
                    <a:pt x="8281" y="5384"/>
                    <a:pt x="8339" y="5359"/>
                  </a:cubicBezTo>
                  <a:cubicBezTo>
                    <a:pt x="8396" y="5343"/>
                    <a:pt x="8454" y="5327"/>
                    <a:pt x="8495" y="5310"/>
                  </a:cubicBezTo>
                  <a:cubicBezTo>
                    <a:pt x="8552" y="5302"/>
                    <a:pt x="8552" y="5228"/>
                    <a:pt x="8552" y="5195"/>
                  </a:cubicBezTo>
                  <a:lnTo>
                    <a:pt x="8552" y="5195"/>
                  </a:lnTo>
                  <a:lnTo>
                    <a:pt x="8552" y="5187"/>
                  </a:lnTo>
                  <a:lnTo>
                    <a:pt x="8552" y="5187"/>
                  </a:lnTo>
                  <a:cubicBezTo>
                    <a:pt x="8552" y="5187"/>
                    <a:pt x="8511" y="5138"/>
                    <a:pt x="8470" y="5080"/>
                  </a:cubicBezTo>
                  <a:cubicBezTo>
                    <a:pt x="8413" y="5015"/>
                    <a:pt x="8355" y="4941"/>
                    <a:pt x="8339" y="4900"/>
                  </a:cubicBezTo>
                  <a:cubicBezTo>
                    <a:pt x="8323" y="4834"/>
                    <a:pt x="8388" y="4769"/>
                    <a:pt x="8446" y="4719"/>
                  </a:cubicBezTo>
                  <a:cubicBezTo>
                    <a:pt x="8470" y="4687"/>
                    <a:pt x="8495" y="4678"/>
                    <a:pt x="8495" y="4670"/>
                  </a:cubicBezTo>
                  <a:lnTo>
                    <a:pt x="8495" y="4670"/>
                  </a:lnTo>
                  <a:cubicBezTo>
                    <a:pt x="8495" y="4670"/>
                    <a:pt x="8470" y="4645"/>
                    <a:pt x="8437" y="4621"/>
                  </a:cubicBezTo>
                  <a:cubicBezTo>
                    <a:pt x="8405" y="4596"/>
                    <a:pt x="8364" y="4563"/>
                    <a:pt x="8339" y="4531"/>
                  </a:cubicBezTo>
                  <a:cubicBezTo>
                    <a:pt x="8314" y="4498"/>
                    <a:pt x="8306" y="4457"/>
                    <a:pt x="8306" y="4416"/>
                  </a:cubicBezTo>
                  <a:cubicBezTo>
                    <a:pt x="8298" y="4383"/>
                    <a:pt x="8298" y="4358"/>
                    <a:pt x="8281" y="4334"/>
                  </a:cubicBezTo>
                  <a:cubicBezTo>
                    <a:pt x="8273" y="4325"/>
                    <a:pt x="8249" y="4325"/>
                    <a:pt x="8216" y="4325"/>
                  </a:cubicBezTo>
                  <a:cubicBezTo>
                    <a:pt x="8167" y="4325"/>
                    <a:pt x="8117" y="4350"/>
                    <a:pt x="8093" y="4358"/>
                  </a:cubicBezTo>
                  <a:cubicBezTo>
                    <a:pt x="8068" y="4383"/>
                    <a:pt x="7978" y="4432"/>
                    <a:pt x="7912" y="4457"/>
                  </a:cubicBezTo>
                  <a:lnTo>
                    <a:pt x="7912" y="4457"/>
                  </a:lnTo>
                  <a:cubicBezTo>
                    <a:pt x="7888" y="4465"/>
                    <a:pt x="7871" y="4473"/>
                    <a:pt x="7855" y="4481"/>
                  </a:cubicBezTo>
                  <a:cubicBezTo>
                    <a:pt x="7822" y="4490"/>
                    <a:pt x="7805" y="4481"/>
                    <a:pt x="7789" y="4465"/>
                  </a:cubicBezTo>
                  <a:lnTo>
                    <a:pt x="7789" y="4457"/>
                  </a:lnTo>
                  <a:lnTo>
                    <a:pt x="7789" y="4457"/>
                  </a:lnTo>
                  <a:lnTo>
                    <a:pt x="7789" y="4457"/>
                  </a:lnTo>
                  <a:lnTo>
                    <a:pt x="7789" y="4457"/>
                  </a:lnTo>
                  <a:lnTo>
                    <a:pt x="7789" y="4449"/>
                  </a:lnTo>
                  <a:cubicBezTo>
                    <a:pt x="7789" y="4440"/>
                    <a:pt x="7789" y="4424"/>
                    <a:pt x="7789" y="4407"/>
                  </a:cubicBezTo>
                  <a:cubicBezTo>
                    <a:pt x="7789" y="4375"/>
                    <a:pt x="7789" y="4334"/>
                    <a:pt x="7781" y="4309"/>
                  </a:cubicBezTo>
                  <a:cubicBezTo>
                    <a:pt x="7764" y="4260"/>
                    <a:pt x="7904" y="4104"/>
                    <a:pt x="8002" y="3997"/>
                  </a:cubicBezTo>
                  <a:cubicBezTo>
                    <a:pt x="8043" y="3948"/>
                    <a:pt x="8085" y="3915"/>
                    <a:pt x="8085" y="3907"/>
                  </a:cubicBezTo>
                  <a:cubicBezTo>
                    <a:pt x="8085" y="3907"/>
                    <a:pt x="8085" y="3890"/>
                    <a:pt x="8093" y="3874"/>
                  </a:cubicBezTo>
                  <a:cubicBezTo>
                    <a:pt x="8093" y="3841"/>
                    <a:pt x="8101" y="3800"/>
                    <a:pt x="8117" y="3759"/>
                  </a:cubicBezTo>
                  <a:cubicBezTo>
                    <a:pt x="8134" y="3726"/>
                    <a:pt x="8199" y="3685"/>
                    <a:pt x="8273" y="3636"/>
                  </a:cubicBezTo>
                  <a:cubicBezTo>
                    <a:pt x="8339" y="3595"/>
                    <a:pt x="8405" y="3554"/>
                    <a:pt x="8405" y="3546"/>
                  </a:cubicBezTo>
                  <a:cubicBezTo>
                    <a:pt x="8405" y="3513"/>
                    <a:pt x="8413" y="3464"/>
                    <a:pt x="8437" y="3414"/>
                  </a:cubicBezTo>
                  <a:cubicBezTo>
                    <a:pt x="8446" y="3382"/>
                    <a:pt x="8470" y="3349"/>
                    <a:pt x="8511" y="3341"/>
                  </a:cubicBezTo>
                  <a:cubicBezTo>
                    <a:pt x="8544" y="3324"/>
                    <a:pt x="8585" y="3341"/>
                    <a:pt x="8626" y="3349"/>
                  </a:cubicBezTo>
                  <a:cubicBezTo>
                    <a:pt x="8667" y="3365"/>
                    <a:pt x="8708" y="3373"/>
                    <a:pt x="8749" y="3357"/>
                  </a:cubicBezTo>
                  <a:cubicBezTo>
                    <a:pt x="8790" y="3341"/>
                    <a:pt x="8831" y="3316"/>
                    <a:pt x="8864" y="3300"/>
                  </a:cubicBezTo>
                  <a:cubicBezTo>
                    <a:pt x="8881" y="3291"/>
                    <a:pt x="8889" y="3283"/>
                    <a:pt x="8897" y="3275"/>
                  </a:cubicBezTo>
                  <a:cubicBezTo>
                    <a:pt x="8889" y="3226"/>
                    <a:pt x="8856" y="3119"/>
                    <a:pt x="8840" y="3070"/>
                  </a:cubicBezTo>
                  <a:cubicBezTo>
                    <a:pt x="8831" y="3037"/>
                    <a:pt x="8840" y="2971"/>
                    <a:pt x="8848" y="2906"/>
                  </a:cubicBezTo>
                  <a:cubicBezTo>
                    <a:pt x="8864" y="2840"/>
                    <a:pt x="8881" y="2766"/>
                    <a:pt x="8905" y="2733"/>
                  </a:cubicBezTo>
                  <a:cubicBezTo>
                    <a:pt x="8922" y="2717"/>
                    <a:pt x="8946" y="2659"/>
                    <a:pt x="8963" y="2602"/>
                  </a:cubicBezTo>
                  <a:cubicBezTo>
                    <a:pt x="8987" y="2536"/>
                    <a:pt x="9004" y="2471"/>
                    <a:pt x="9012" y="2430"/>
                  </a:cubicBezTo>
                  <a:cubicBezTo>
                    <a:pt x="9028" y="2323"/>
                    <a:pt x="9209" y="2110"/>
                    <a:pt x="9274" y="2036"/>
                  </a:cubicBezTo>
                  <a:lnTo>
                    <a:pt x="9274" y="2036"/>
                  </a:lnTo>
                  <a:lnTo>
                    <a:pt x="9283" y="2019"/>
                  </a:lnTo>
                  <a:cubicBezTo>
                    <a:pt x="9299" y="2003"/>
                    <a:pt x="9307" y="1995"/>
                    <a:pt x="9299" y="1978"/>
                  </a:cubicBezTo>
                  <a:cubicBezTo>
                    <a:pt x="9299" y="1962"/>
                    <a:pt x="9283" y="1945"/>
                    <a:pt x="9258" y="1929"/>
                  </a:cubicBezTo>
                  <a:cubicBezTo>
                    <a:pt x="9233" y="1913"/>
                    <a:pt x="9184" y="1921"/>
                    <a:pt x="9127" y="1921"/>
                  </a:cubicBezTo>
                  <a:cubicBezTo>
                    <a:pt x="9094" y="1929"/>
                    <a:pt x="9053" y="1937"/>
                    <a:pt x="9020" y="1929"/>
                  </a:cubicBezTo>
                  <a:cubicBezTo>
                    <a:pt x="8922" y="1929"/>
                    <a:pt x="8856" y="1863"/>
                    <a:pt x="8798" y="1806"/>
                  </a:cubicBezTo>
                  <a:cubicBezTo>
                    <a:pt x="8798" y="1798"/>
                    <a:pt x="8790" y="1790"/>
                    <a:pt x="8782" y="1781"/>
                  </a:cubicBezTo>
                  <a:cubicBezTo>
                    <a:pt x="8749" y="1757"/>
                    <a:pt x="8708" y="1781"/>
                    <a:pt x="8659" y="1806"/>
                  </a:cubicBezTo>
                  <a:cubicBezTo>
                    <a:pt x="8651" y="1814"/>
                    <a:pt x="8634" y="1822"/>
                    <a:pt x="8618" y="1822"/>
                  </a:cubicBezTo>
                  <a:cubicBezTo>
                    <a:pt x="8552" y="1855"/>
                    <a:pt x="8519" y="1847"/>
                    <a:pt x="8413" y="1822"/>
                  </a:cubicBezTo>
                  <a:lnTo>
                    <a:pt x="8413" y="1822"/>
                  </a:lnTo>
                  <a:lnTo>
                    <a:pt x="8372" y="1814"/>
                  </a:lnTo>
                  <a:cubicBezTo>
                    <a:pt x="8281" y="1790"/>
                    <a:pt x="8257" y="1749"/>
                    <a:pt x="8224" y="1707"/>
                  </a:cubicBezTo>
                  <a:cubicBezTo>
                    <a:pt x="8216" y="1683"/>
                    <a:pt x="8199" y="1658"/>
                    <a:pt x="8175" y="1642"/>
                  </a:cubicBezTo>
                  <a:cubicBezTo>
                    <a:pt x="8134" y="1609"/>
                    <a:pt x="8060" y="1584"/>
                    <a:pt x="7978" y="1560"/>
                  </a:cubicBezTo>
                  <a:cubicBezTo>
                    <a:pt x="7896" y="1535"/>
                    <a:pt x="7814" y="1519"/>
                    <a:pt x="7773" y="1511"/>
                  </a:cubicBezTo>
                  <a:cubicBezTo>
                    <a:pt x="7748" y="1502"/>
                    <a:pt x="7699" y="1502"/>
                    <a:pt x="7641" y="1502"/>
                  </a:cubicBezTo>
                  <a:cubicBezTo>
                    <a:pt x="7559" y="1511"/>
                    <a:pt x="7469" y="1527"/>
                    <a:pt x="7412" y="1535"/>
                  </a:cubicBezTo>
                  <a:cubicBezTo>
                    <a:pt x="7329" y="1552"/>
                    <a:pt x="7305" y="1502"/>
                    <a:pt x="7288" y="1445"/>
                  </a:cubicBezTo>
                  <a:cubicBezTo>
                    <a:pt x="7288" y="1428"/>
                    <a:pt x="7288" y="1412"/>
                    <a:pt x="7288" y="1404"/>
                  </a:cubicBezTo>
                  <a:cubicBezTo>
                    <a:pt x="7280" y="1387"/>
                    <a:pt x="7288" y="1379"/>
                    <a:pt x="7280" y="1371"/>
                  </a:cubicBezTo>
                  <a:cubicBezTo>
                    <a:pt x="7272" y="1363"/>
                    <a:pt x="7206" y="1330"/>
                    <a:pt x="7133" y="1297"/>
                  </a:cubicBezTo>
                  <a:cubicBezTo>
                    <a:pt x="7059" y="1264"/>
                    <a:pt x="6968" y="1231"/>
                    <a:pt x="6919" y="1207"/>
                  </a:cubicBezTo>
                  <a:cubicBezTo>
                    <a:pt x="6812" y="1174"/>
                    <a:pt x="6837" y="1043"/>
                    <a:pt x="6853" y="961"/>
                  </a:cubicBezTo>
                  <a:cubicBezTo>
                    <a:pt x="6837" y="977"/>
                    <a:pt x="6812" y="993"/>
                    <a:pt x="6788" y="1010"/>
                  </a:cubicBezTo>
                  <a:cubicBezTo>
                    <a:pt x="6747" y="1043"/>
                    <a:pt x="6714" y="1067"/>
                    <a:pt x="6698" y="1084"/>
                  </a:cubicBezTo>
                  <a:cubicBezTo>
                    <a:pt x="6632" y="1117"/>
                    <a:pt x="6550" y="1092"/>
                    <a:pt x="6484" y="1067"/>
                  </a:cubicBezTo>
                  <a:lnTo>
                    <a:pt x="6468" y="1059"/>
                  </a:lnTo>
                  <a:lnTo>
                    <a:pt x="6468" y="1059"/>
                  </a:lnTo>
                  <a:cubicBezTo>
                    <a:pt x="6394" y="1035"/>
                    <a:pt x="6435" y="920"/>
                    <a:pt x="6460" y="838"/>
                  </a:cubicBezTo>
                  <a:cubicBezTo>
                    <a:pt x="6468" y="813"/>
                    <a:pt x="6476" y="797"/>
                    <a:pt x="6476" y="788"/>
                  </a:cubicBezTo>
                  <a:cubicBezTo>
                    <a:pt x="6476" y="780"/>
                    <a:pt x="6468" y="764"/>
                    <a:pt x="6460" y="756"/>
                  </a:cubicBezTo>
                  <a:cubicBezTo>
                    <a:pt x="6443" y="731"/>
                    <a:pt x="6435" y="714"/>
                    <a:pt x="6419" y="698"/>
                  </a:cubicBezTo>
                  <a:cubicBezTo>
                    <a:pt x="6410" y="690"/>
                    <a:pt x="6320" y="714"/>
                    <a:pt x="6238" y="739"/>
                  </a:cubicBezTo>
                  <a:cubicBezTo>
                    <a:pt x="6213" y="747"/>
                    <a:pt x="6189" y="756"/>
                    <a:pt x="6164" y="764"/>
                  </a:cubicBezTo>
                  <a:cubicBezTo>
                    <a:pt x="6107" y="772"/>
                    <a:pt x="6074" y="747"/>
                    <a:pt x="6066" y="714"/>
                  </a:cubicBezTo>
                  <a:cubicBezTo>
                    <a:pt x="6066" y="690"/>
                    <a:pt x="6066" y="657"/>
                    <a:pt x="6066" y="632"/>
                  </a:cubicBezTo>
                  <a:cubicBezTo>
                    <a:pt x="6066" y="616"/>
                    <a:pt x="6074" y="600"/>
                    <a:pt x="6066" y="591"/>
                  </a:cubicBezTo>
                  <a:cubicBezTo>
                    <a:pt x="6066" y="583"/>
                    <a:pt x="6016" y="591"/>
                    <a:pt x="5967" y="591"/>
                  </a:cubicBezTo>
                  <a:lnTo>
                    <a:pt x="5967" y="591"/>
                  </a:lnTo>
                  <a:cubicBezTo>
                    <a:pt x="5943" y="600"/>
                    <a:pt x="5910" y="600"/>
                    <a:pt x="5885" y="600"/>
                  </a:cubicBezTo>
                  <a:cubicBezTo>
                    <a:pt x="5811" y="600"/>
                    <a:pt x="5778" y="476"/>
                    <a:pt x="5754" y="378"/>
                  </a:cubicBezTo>
                  <a:cubicBezTo>
                    <a:pt x="5746" y="345"/>
                    <a:pt x="5737" y="312"/>
                    <a:pt x="5729" y="304"/>
                  </a:cubicBezTo>
                  <a:cubicBezTo>
                    <a:pt x="5729" y="304"/>
                    <a:pt x="5696" y="304"/>
                    <a:pt x="5664" y="312"/>
                  </a:cubicBezTo>
                  <a:cubicBezTo>
                    <a:pt x="5622" y="321"/>
                    <a:pt x="5573" y="329"/>
                    <a:pt x="5557" y="337"/>
                  </a:cubicBezTo>
                  <a:cubicBezTo>
                    <a:pt x="5524" y="345"/>
                    <a:pt x="5483" y="312"/>
                    <a:pt x="5442" y="280"/>
                  </a:cubicBezTo>
                  <a:cubicBezTo>
                    <a:pt x="5393" y="230"/>
                    <a:pt x="5335" y="156"/>
                    <a:pt x="5319" y="132"/>
                  </a:cubicBezTo>
                  <a:cubicBezTo>
                    <a:pt x="5311" y="107"/>
                    <a:pt x="5294" y="50"/>
                    <a:pt x="528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74"/>
            <p:cNvSpPr/>
            <p:nvPr/>
          </p:nvSpPr>
          <p:spPr>
            <a:xfrm>
              <a:off x="3546850" y="1906525"/>
              <a:ext cx="258750" cy="218525"/>
            </a:xfrm>
            <a:custGeom>
              <a:avLst/>
              <a:gdLst/>
              <a:ahLst/>
              <a:cxnLst/>
              <a:rect l="l" t="t" r="r" b="b"/>
              <a:pathLst>
                <a:path w="10350" h="8741" fill="none" extrusionOk="0">
                  <a:moveTo>
                    <a:pt x="10169" y="7321"/>
                  </a:moveTo>
                  <a:cubicBezTo>
                    <a:pt x="10144" y="7436"/>
                    <a:pt x="10267" y="7551"/>
                    <a:pt x="10144" y="7575"/>
                  </a:cubicBezTo>
                  <a:cubicBezTo>
                    <a:pt x="10013" y="7608"/>
                    <a:pt x="9931" y="7592"/>
                    <a:pt x="9874" y="7649"/>
                  </a:cubicBezTo>
                  <a:cubicBezTo>
                    <a:pt x="9816" y="7707"/>
                    <a:pt x="9816" y="7772"/>
                    <a:pt x="9750" y="7830"/>
                  </a:cubicBezTo>
                  <a:cubicBezTo>
                    <a:pt x="9677" y="7879"/>
                    <a:pt x="9652" y="7805"/>
                    <a:pt x="9644" y="7936"/>
                  </a:cubicBezTo>
                  <a:cubicBezTo>
                    <a:pt x="9627" y="8059"/>
                    <a:pt x="9595" y="8174"/>
                    <a:pt x="9652" y="8215"/>
                  </a:cubicBezTo>
                  <a:cubicBezTo>
                    <a:pt x="9718" y="8256"/>
                    <a:pt x="9775" y="8281"/>
                    <a:pt x="9775" y="8306"/>
                  </a:cubicBezTo>
                  <a:cubicBezTo>
                    <a:pt x="9775" y="8322"/>
                    <a:pt x="9677" y="8371"/>
                    <a:pt x="9718" y="8412"/>
                  </a:cubicBezTo>
                  <a:cubicBezTo>
                    <a:pt x="9767" y="8453"/>
                    <a:pt x="9816" y="8453"/>
                    <a:pt x="9816" y="8486"/>
                  </a:cubicBezTo>
                  <a:cubicBezTo>
                    <a:pt x="9816" y="8519"/>
                    <a:pt x="9693" y="8527"/>
                    <a:pt x="9816" y="8609"/>
                  </a:cubicBezTo>
                  <a:cubicBezTo>
                    <a:pt x="9939" y="8683"/>
                    <a:pt x="9972" y="8724"/>
                    <a:pt x="10062" y="8732"/>
                  </a:cubicBezTo>
                  <a:cubicBezTo>
                    <a:pt x="10144" y="8741"/>
                    <a:pt x="10136" y="8659"/>
                    <a:pt x="10161" y="8568"/>
                  </a:cubicBezTo>
                  <a:cubicBezTo>
                    <a:pt x="10194" y="8478"/>
                    <a:pt x="10300" y="8371"/>
                    <a:pt x="10284" y="8256"/>
                  </a:cubicBezTo>
                  <a:cubicBezTo>
                    <a:pt x="10267" y="8142"/>
                    <a:pt x="10226" y="8117"/>
                    <a:pt x="10292" y="8035"/>
                  </a:cubicBezTo>
                  <a:cubicBezTo>
                    <a:pt x="10350" y="7953"/>
                    <a:pt x="10333" y="7756"/>
                    <a:pt x="10309" y="7674"/>
                  </a:cubicBezTo>
                  <a:cubicBezTo>
                    <a:pt x="10284" y="7592"/>
                    <a:pt x="10309" y="7444"/>
                    <a:pt x="10292" y="7378"/>
                  </a:cubicBezTo>
                  <a:cubicBezTo>
                    <a:pt x="10267" y="7304"/>
                    <a:pt x="10251" y="7222"/>
                    <a:pt x="10169" y="7321"/>
                  </a:cubicBezTo>
                  <a:close/>
                  <a:moveTo>
                    <a:pt x="5286" y="0"/>
                  </a:moveTo>
                  <a:cubicBezTo>
                    <a:pt x="5188" y="33"/>
                    <a:pt x="5155" y="9"/>
                    <a:pt x="4999" y="66"/>
                  </a:cubicBezTo>
                  <a:cubicBezTo>
                    <a:pt x="4843" y="115"/>
                    <a:pt x="4662" y="156"/>
                    <a:pt x="4605" y="214"/>
                  </a:cubicBezTo>
                  <a:cubicBezTo>
                    <a:pt x="4556" y="263"/>
                    <a:pt x="4588" y="673"/>
                    <a:pt x="4605" y="739"/>
                  </a:cubicBezTo>
                  <a:cubicBezTo>
                    <a:pt x="4621" y="805"/>
                    <a:pt x="4638" y="813"/>
                    <a:pt x="4629" y="879"/>
                  </a:cubicBezTo>
                  <a:cubicBezTo>
                    <a:pt x="4621" y="952"/>
                    <a:pt x="4408" y="985"/>
                    <a:pt x="4334" y="1026"/>
                  </a:cubicBezTo>
                  <a:cubicBezTo>
                    <a:pt x="4252" y="1059"/>
                    <a:pt x="4162" y="1100"/>
                    <a:pt x="3989" y="1166"/>
                  </a:cubicBezTo>
                  <a:cubicBezTo>
                    <a:pt x="3825" y="1223"/>
                    <a:pt x="3768" y="1231"/>
                    <a:pt x="3686" y="1264"/>
                  </a:cubicBezTo>
                  <a:cubicBezTo>
                    <a:pt x="3604" y="1305"/>
                    <a:pt x="3571" y="1371"/>
                    <a:pt x="3554" y="1420"/>
                  </a:cubicBezTo>
                  <a:cubicBezTo>
                    <a:pt x="3538" y="1461"/>
                    <a:pt x="3792" y="1453"/>
                    <a:pt x="3809" y="1502"/>
                  </a:cubicBezTo>
                  <a:cubicBezTo>
                    <a:pt x="3817" y="1552"/>
                    <a:pt x="3464" y="1642"/>
                    <a:pt x="3308" y="1691"/>
                  </a:cubicBezTo>
                  <a:cubicBezTo>
                    <a:pt x="3152" y="1732"/>
                    <a:pt x="3054" y="1691"/>
                    <a:pt x="2972" y="1666"/>
                  </a:cubicBezTo>
                  <a:cubicBezTo>
                    <a:pt x="2881" y="1642"/>
                    <a:pt x="2758" y="1658"/>
                    <a:pt x="2635" y="1617"/>
                  </a:cubicBezTo>
                  <a:cubicBezTo>
                    <a:pt x="2504" y="1584"/>
                    <a:pt x="2578" y="1527"/>
                    <a:pt x="2512" y="1461"/>
                  </a:cubicBezTo>
                  <a:cubicBezTo>
                    <a:pt x="2446" y="1387"/>
                    <a:pt x="2537" y="1355"/>
                    <a:pt x="2529" y="1314"/>
                  </a:cubicBezTo>
                  <a:cubicBezTo>
                    <a:pt x="2520" y="1273"/>
                    <a:pt x="2455" y="1355"/>
                    <a:pt x="2364" y="1371"/>
                  </a:cubicBezTo>
                  <a:cubicBezTo>
                    <a:pt x="2266" y="1379"/>
                    <a:pt x="2200" y="1273"/>
                    <a:pt x="2135" y="1314"/>
                  </a:cubicBezTo>
                  <a:cubicBezTo>
                    <a:pt x="2069" y="1346"/>
                    <a:pt x="2241" y="1576"/>
                    <a:pt x="2258" y="1650"/>
                  </a:cubicBezTo>
                  <a:cubicBezTo>
                    <a:pt x="2274" y="1724"/>
                    <a:pt x="2356" y="1666"/>
                    <a:pt x="2364" y="1732"/>
                  </a:cubicBezTo>
                  <a:cubicBezTo>
                    <a:pt x="2364" y="1798"/>
                    <a:pt x="2414" y="2085"/>
                    <a:pt x="2414" y="2167"/>
                  </a:cubicBezTo>
                  <a:cubicBezTo>
                    <a:pt x="2414" y="2249"/>
                    <a:pt x="2504" y="2225"/>
                    <a:pt x="2520" y="2282"/>
                  </a:cubicBezTo>
                  <a:cubicBezTo>
                    <a:pt x="2545" y="2339"/>
                    <a:pt x="2414" y="2298"/>
                    <a:pt x="2323" y="2298"/>
                  </a:cubicBezTo>
                  <a:cubicBezTo>
                    <a:pt x="2233" y="2298"/>
                    <a:pt x="2225" y="2249"/>
                    <a:pt x="2135" y="2249"/>
                  </a:cubicBezTo>
                  <a:cubicBezTo>
                    <a:pt x="2053" y="2249"/>
                    <a:pt x="2110" y="2339"/>
                    <a:pt x="2069" y="2372"/>
                  </a:cubicBezTo>
                  <a:cubicBezTo>
                    <a:pt x="2020" y="2405"/>
                    <a:pt x="1962" y="2339"/>
                    <a:pt x="1897" y="2323"/>
                  </a:cubicBezTo>
                  <a:cubicBezTo>
                    <a:pt x="1831" y="2307"/>
                    <a:pt x="1757" y="2348"/>
                    <a:pt x="1618" y="2397"/>
                  </a:cubicBezTo>
                  <a:cubicBezTo>
                    <a:pt x="1486" y="2446"/>
                    <a:pt x="1536" y="2421"/>
                    <a:pt x="1437" y="2323"/>
                  </a:cubicBezTo>
                  <a:cubicBezTo>
                    <a:pt x="1339" y="2225"/>
                    <a:pt x="1257" y="2052"/>
                    <a:pt x="1199" y="2060"/>
                  </a:cubicBezTo>
                  <a:cubicBezTo>
                    <a:pt x="1133" y="2069"/>
                    <a:pt x="928" y="2183"/>
                    <a:pt x="854" y="2225"/>
                  </a:cubicBezTo>
                  <a:cubicBezTo>
                    <a:pt x="772" y="2257"/>
                    <a:pt x="518" y="2274"/>
                    <a:pt x="378" y="2315"/>
                  </a:cubicBezTo>
                  <a:cubicBezTo>
                    <a:pt x="239" y="2364"/>
                    <a:pt x="58" y="2348"/>
                    <a:pt x="26" y="2389"/>
                  </a:cubicBezTo>
                  <a:cubicBezTo>
                    <a:pt x="1" y="2430"/>
                    <a:pt x="9" y="2438"/>
                    <a:pt x="17" y="2495"/>
                  </a:cubicBezTo>
                  <a:cubicBezTo>
                    <a:pt x="26" y="2553"/>
                    <a:pt x="83" y="2504"/>
                    <a:pt x="140" y="2479"/>
                  </a:cubicBezTo>
                  <a:cubicBezTo>
                    <a:pt x="190" y="2454"/>
                    <a:pt x="329" y="2454"/>
                    <a:pt x="362" y="2487"/>
                  </a:cubicBezTo>
                  <a:cubicBezTo>
                    <a:pt x="395" y="2512"/>
                    <a:pt x="362" y="2520"/>
                    <a:pt x="288" y="2553"/>
                  </a:cubicBezTo>
                  <a:cubicBezTo>
                    <a:pt x="214" y="2577"/>
                    <a:pt x="149" y="2594"/>
                    <a:pt x="124" y="2651"/>
                  </a:cubicBezTo>
                  <a:cubicBezTo>
                    <a:pt x="99" y="2709"/>
                    <a:pt x="157" y="2692"/>
                    <a:pt x="239" y="2684"/>
                  </a:cubicBezTo>
                  <a:cubicBezTo>
                    <a:pt x="321" y="2668"/>
                    <a:pt x="321" y="2709"/>
                    <a:pt x="313" y="2766"/>
                  </a:cubicBezTo>
                  <a:cubicBezTo>
                    <a:pt x="296" y="2815"/>
                    <a:pt x="231" y="2783"/>
                    <a:pt x="149" y="2832"/>
                  </a:cubicBezTo>
                  <a:cubicBezTo>
                    <a:pt x="58" y="2881"/>
                    <a:pt x="222" y="2938"/>
                    <a:pt x="288" y="3012"/>
                  </a:cubicBezTo>
                  <a:cubicBezTo>
                    <a:pt x="346" y="3094"/>
                    <a:pt x="436" y="2955"/>
                    <a:pt x="493" y="2938"/>
                  </a:cubicBezTo>
                  <a:cubicBezTo>
                    <a:pt x="559" y="2922"/>
                    <a:pt x="912" y="3029"/>
                    <a:pt x="994" y="3086"/>
                  </a:cubicBezTo>
                  <a:cubicBezTo>
                    <a:pt x="1068" y="3135"/>
                    <a:pt x="1125" y="3308"/>
                    <a:pt x="1191" y="3341"/>
                  </a:cubicBezTo>
                  <a:cubicBezTo>
                    <a:pt x="1248" y="3382"/>
                    <a:pt x="1191" y="3250"/>
                    <a:pt x="1191" y="3226"/>
                  </a:cubicBezTo>
                  <a:cubicBezTo>
                    <a:pt x="1183" y="3201"/>
                    <a:pt x="1215" y="3160"/>
                    <a:pt x="1273" y="3135"/>
                  </a:cubicBezTo>
                  <a:cubicBezTo>
                    <a:pt x="1339" y="3111"/>
                    <a:pt x="1396" y="3185"/>
                    <a:pt x="1445" y="3234"/>
                  </a:cubicBezTo>
                  <a:cubicBezTo>
                    <a:pt x="1495" y="3283"/>
                    <a:pt x="1593" y="3275"/>
                    <a:pt x="1675" y="3349"/>
                  </a:cubicBezTo>
                  <a:cubicBezTo>
                    <a:pt x="1757" y="3423"/>
                    <a:pt x="1650" y="3456"/>
                    <a:pt x="1675" y="3480"/>
                  </a:cubicBezTo>
                  <a:cubicBezTo>
                    <a:pt x="1708" y="3497"/>
                    <a:pt x="1929" y="3456"/>
                    <a:pt x="1995" y="3456"/>
                  </a:cubicBezTo>
                  <a:cubicBezTo>
                    <a:pt x="2069" y="3447"/>
                    <a:pt x="2184" y="3562"/>
                    <a:pt x="2167" y="3603"/>
                  </a:cubicBezTo>
                  <a:cubicBezTo>
                    <a:pt x="2151" y="3652"/>
                    <a:pt x="2020" y="3579"/>
                    <a:pt x="1970" y="3570"/>
                  </a:cubicBezTo>
                  <a:cubicBezTo>
                    <a:pt x="1913" y="3562"/>
                    <a:pt x="1897" y="3620"/>
                    <a:pt x="1905" y="3652"/>
                  </a:cubicBezTo>
                  <a:cubicBezTo>
                    <a:pt x="1905" y="3685"/>
                    <a:pt x="2036" y="3702"/>
                    <a:pt x="2069" y="3718"/>
                  </a:cubicBezTo>
                  <a:cubicBezTo>
                    <a:pt x="2094" y="3743"/>
                    <a:pt x="2036" y="3808"/>
                    <a:pt x="2003" y="3841"/>
                  </a:cubicBezTo>
                  <a:cubicBezTo>
                    <a:pt x="1979" y="3874"/>
                    <a:pt x="1872" y="3767"/>
                    <a:pt x="1839" y="3784"/>
                  </a:cubicBezTo>
                  <a:cubicBezTo>
                    <a:pt x="1806" y="3800"/>
                    <a:pt x="1921" y="3899"/>
                    <a:pt x="1946" y="3956"/>
                  </a:cubicBezTo>
                  <a:cubicBezTo>
                    <a:pt x="1970" y="4005"/>
                    <a:pt x="2143" y="4145"/>
                    <a:pt x="2159" y="4194"/>
                  </a:cubicBezTo>
                  <a:cubicBezTo>
                    <a:pt x="2184" y="4243"/>
                    <a:pt x="2274" y="4243"/>
                    <a:pt x="2397" y="4293"/>
                  </a:cubicBezTo>
                  <a:cubicBezTo>
                    <a:pt x="2520" y="4342"/>
                    <a:pt x="2627" y="4350"/>
                    <a:pt x="2668" y="4383"/>
                  </a:cubicBezTo>
                  <a:cubicBezTo>
                    <a:pt x="2709" y="4416"/>
                    <a:pt x="2643" y="4473"/>
                    <a:pt x="2602" y="4539"/>
                  </a:cubicBezTo>
                  <a:cubicBezTo>
                    <a:pt x="2561" y="4596"/>
                    <a:pt x="2594" y="4629"/>
                    <a:pt x="2611" y="4719"/>
                  </a:cubicBezTo>
                  <a:cubicBezTo>
                    <a:pt x="2635" y="4801"/>
                    <a:pt x="2676" y="4785"/>
                    <a:pt x="2676" y="4859"/>
                  </a:cubicBezTo>
                  <a:cubicBezTo>
                    <a:pt x="2668" y="4933"/>
                    <a:pt x="2611" y="4883"/>
                    <a:pt x="2594" y="4933"/>
                  </a:cubicBezTo>
                  <a:cubicBezTo>
                    <a:pt x="2578" y="4974"/>
                    <a:pt x="2791" y="5072"/>
                    <a:pt x="2824" y="5113"/>
                  </a:cubicBezTo>
                  <a:cubicBezTo>
                    <a:pt x="2857" y="5154"/>
                    <a:pt x="2955" y="5220"/>
                    <a:pt x="2988" y="5286"/>
                  </a:cubicBezTo>
                  <a:cubicBezTo>
                    <a:pt x="3029" y="5343"/>
                    <a:pt x="3021" y="5376"/>
                    <a:pt x="3037" y="5417"/>
                  </a:cubicBezTo>
                  <a:cubicBezTo>
                    <a:pt x="3062" y="5458"/>
                    <a:pt x="3111" y="5466"/>
                    <a:pt x="3119" y="5524"/>
                  </a:cubicBezTo>
                  <a:cubicBezTo>
                    <a:pt x="3128" y="5573"/>
                    <a:pt x="3054" y="5614"/>
                    <a:pt x="3037" y="5630"/>
                  </a:cubicBezTo>
                  <a:cubicBezTo>
                    <a:pt x="3013" y="5647"/>
                    <a:pt x="2964" y="5499"/>
                    <a:pt x="2947" y="5417"/>
                  </a:cubicBezTo>
                  <a:cubicBezTo>
                    <a:pt x="2922" y="5335"/>
                    <a:pt x="2873" y="5286"/>
                    <a:pt x="2840" y="5236"/>
                  </a:cubicBezTo>
                  <a:cubicBezTo>
                    <a:pt x="2808" y="5195"/>
                    <a:pt x="2684" y="5105"/>
                    <a:pt x="2652" y="5130"/>
                  </a:cubicBezTo>
                  <a:cubicBezTo>
                    <a:pt x="2627" y="5154"/>
                    <a:pt x="2643" y="5228"/>
                    <a:pt x="2668" y="5318"/>
                  </a:cubicBezTo>
                  <a:cubicBezTo>
                    <a:pt x="2684" y="5409"/>
                    <a:pt x="2693" y="5606"/>
                    <a:pt x="2701" y="5712"/>
                  </a:cubicBezTo>
                  <a:cubicBezTo>
                    <a:pt x="2709" y="5819"/>
                    <a:pt x="2668" y="5835"/>
                    <a:pt x="2668" y="5901"/>
                  </a:cubicBezTo>
                  <a:cubicBezTo>
                    <a:pt x="2668" y="5975"/>
                    <a:pt x="2619" y="5959"/>
                    <a:pt x="2529" y="6024"/>
                  </a:cubicBezTo>
                  <a:cubicBezTo>
                    <a:pt x="2446" y="6082"/>
                    <a:pt x="2512" y="6073"/>
                    <a:pt x="2479" y="6336"/>
                  </a:cubicBezTo>
                  <a:cubicBezTo>
                    <a:pt x="2446" y="6599"/>
                    <a:pt x="2381" y="6640"/>
                    <a:pt x="2364" y="6820"/>
                  </a:cubicBezTo>
                  <a:cubicBezTo>
                    <a:pt x="2340" y="7001"/>
                    <a:pt x="2291" y="6911"/>
                    <a:pt x="2258" y="6960"/>
                  </a:cubicBezTo>
                  <a:cubicBezTo>
                    <a:pt x="2241" y="6984"/>
                    <a:pt x="2217" y="6993"/>
                    <a:pt x="2192" y="6993"/>
                  </a:cubicBezTo>
                  <a:lnTo>
                    <a:pt x="2192" y="6993"/>
                  </a:lnTo>
                  <a:cubicBezTo>
                    <a:pt x="2217" y="7034"/>
                    <a:pt x="2241" y="7066"/>
                    <a:pt x="2250" y="7066"/>
                  </a:cubicBezTo>
                  <a:cubicBezTo>
                    <a:pt x="2266" y="7066"/>
                    <a:pt x="2291" y="7066"/>
                    <a:pt x="2315" y="7066"/>
                  </a:cubicBezTo>
                  <a:cubicBezTo>
                    <a:pt x="2340" y="7066"/>
                    <a:pt x="2364" y="7066"/>
                    <a:pt x="2381" y="7066"/>
                  </a:cubicBezTo>
                  <a:lnTo>
                    <a:pt x="2381" y="7066"/>
                  </a:lnTo>
                  <a:cubicBezTo>
                    <a:pt x="2446" y="7066"/>
                    <a:pt x="2512" y="7075"/>
                    <a:pt x="2512" y="7132"/>
                  </a:cubicBezTo>
                  <a:cubicBezTo>
                    <a:pt x="2512" y="7149"/>
                    <a:pt x="2504" y="7173"/>
                    <a:pt x="2496" y="7198"/>
                  </a:cubicBezTo>
                  <a:lnTo>
                    <a:pt x="2496" y="7198"/>
                  </a:lnTo>
                  <a:cubicBezTo>
                    <a:pt x="2488" y="7231"/>
                    <a:pt x="2479" y="7263"/>
                    <a:pt x="2479" y="7280"/>
                  </a:cubicBezTo>
                  <a:cubicBezTo>
                    <a:pt x="2479" y="7296"/>
                    <a:pt x="2479" y="7313"/>
                    <a:pt x="2496" y="7313"/>
                  </a:cubicBezTo>
                  <a:cubicBezTo>
                    <a:pt x="2545" y="7313"/>
                    <a:pt x="2693" y="7329"/>
                    <a:pt x="2799" y="7354"/>
                  </a:cubicBezTo>
                  <a:cubicBezTo>
                    <a:pt x="2881" y="7370"/>
                    <a:pt x="2947" y="7395"/>
                    <a:pt x="2964" y="7419"/>
                  </a:cubicBezTo>
                  <a:cubicBezTo>
                    <a:pt x="2980" y="7436"/>
                    <a:pt x="2988" y="7452"/>
                    <a:pt x="2996" y="7469"/>
                  </a:cubicBezTo>
                  <a:cubicBezTo>
                    <a:pt x="3013" y="7493"/>
                    <a:pt x="3029" y="7526"/>
                    <a:pt x="3054" y="7526"/>
                  </a:cubicBezTo>
                  <a:lnTo>
                    <a:pt x="3054" y="7526"/>
                  </a:lnTo>
                  <a:cubicBezTo>
                    <a:pt x="3062" y="7526"/>
                    <a:pt x="3078" y="7526"/>
                    <a:pt x="3103" y="7518"/>
                  </a:cubicBezTo>
                  <a:cubicBezTo>
                    <a:pt x="3193" y="7510"/>
                    <a:pt x="3357" y="7501"/>
                    <a:pt x="3398" y="7526"/>
                  </a:cubicBezTo>
                  <a:lnTo>
                    <a:pt x="3398" y="7526"/>
                  </a:lnTo>
                  <a:cubicBezTo>
                    <a:pt x="3407" y="7534"/>
                    <a:pt x="3415" y="7542"/>
                    <a:pt x="3423" y="7542"/>
                  </a:cubicBezTo>
                  <a:cubicBezTo>
                    <a:pt x="3456" y="7575"/>
                    <a:pt x="3513" y="7625"/>
                    <a:pt x="3604" y="7616"/>
                  </a:cubicBezTo>
                  <a:cubicBezTo>
                    <a:pt x="3653" y="7616"/>
                    <a:pt x="3694" y="7616"/>
                    <a:pt x="3735" y="7625"/>
                  </a:cubicBezTo>
                  <a:cubicBezTo>
                    <a:pt x="3801" y="7625"/>
                    <a:pt x="3850" y="7625"/>
                    <a:pt x="3858" y="7608"/>
                  </a:cubicBezTo>
                  <a:lnTo>
                    <a:pt x="3858" y="7608"/>
                  </a:lnTo>
                  <a:cubicBezTo>
                    <a:pt x="3866" y="7600"/>
                    <a:pt x="3866" y="7575"/>
                    <a:pt x="3874" y="7551"/>
                  </a:cubicBezTo>
                  <a:cubicBezTo>
                    <a:pt x="3874" y="7518"/>
                    <a:pt x="3883" y="7485"/>
                    <a:pt x="3891" y="7460"/>
                  </a:cubicBezTo>
                  <a:cubicBezTo>
                    <a:pt x="3915" y="7411"/>
                    <a:pt x="3957" y="7395"/>
                    <a:pt x="4030" y="7428"/>
                  </a:cubicBezTo>
                  <a:cubicBezTo>
                    <a:pt x="4080" y="7452"/>
                    <a:pt x="4145" y="7477"/>
                    <a:pt x="4211" y="7501"/>
                  </a:cubicBezTo>
                  <a:cubicBezTo>
                    <a:pt x="4326" y="7542"/>
                    <a:pt x="4449" y="7592"/>
                    <a:pt x="4465" y="7641"/>
                  </a:cubicBezTo>
                  <a:cubicBezTo>
                    <a:pt x="4465" y="7641"/>
                    <a:pt x="4474" y="7633"/>
                    <a:pt x="4490" y="7625"/>
                  </a:cubicBezTo>
                  <a:cubicBezTo>
                    <a:pt x="4531" y="7608"/>
                    <a:pt x="4597" y="7583"/>
                    <a:pt x="4703" y="7583"/>
                  </a:cubicBezTo>
                  <a:cubicBezTo>
                    <a:pt x="4859" y="7592"/>
                    <a:pt x="4933" y="7674"/>
                    <a:pt x="4999" y="7739"/>
                  </a:cubicBezTo>
                  <a:cubicBezTo>
                    <a:pt x="5023" y="7764"/>
                    <a:pt x="5040" y="7780"/>
                    <a:pt x="5064" y="7797"/>
                  </a:cubicBezTo>
                  <a:cubicBezTo>
                    <a:pt x="5097" y="7813"/>
                    <a:pt x="5155" y="7830"/>
                    <a:pt x="5212" y="7846"/>
                  </a:cubicBezTo>
                  <a:cubicBezTo>
                    <a:pt x="5278" y="7862"/>
                    <a:pt x="5352" y="7871"/>
                    <a:pt x="5393" y="7871"/>
                  </a:cubicBezTo>
                  <a:cubicBezTo>
                    <a:pt x="5450" y="7871"/>
                    <a:pt x="5631" y="7838"/>
                    <a:pt x="5778" y="7797"/>
                  </a:cubicBezTo>
                  <a:cubicBezTo>
                    <a:pt x="5762" y="7780"/>
                    <a:pt x="5746" y="7764"/>
                    <a:pt x="5729" y="7756"/>
                  </a:cubicBezTo>
                  <a:cubicBezTo>
                    <a:pt x="5672" y="7707"/>
                    <a:pt x="5705" y="7657"/>
                    <a:pt x="5664" y="7575"/>
                  </a:cubicBezTo>
                  <a:cubicBezTo>
                    <a:pt x="5622" y="7493"/>
                    <a:pt x="5565" y="7452"/>
                    <a:pt x="5614" y="7403"/>
                  </a:cubicBezTo>
                  <a:cubicBezTo>
                    <a:pt x="5672" y="7345"/>
                    <a:pt x="5680" y="7206"/>
                    <a:pt x="5705" y="7173"/>
                  </a:cubicBezTo>
                  <a:cubicBezTo>
                    <a:pt x="5729" y="7140"/>
                    <a:pt x="5992" y="7025"/>
                    <a:pt x="6131" y="6993"/>
                  </a:cubicBezTo>
                  <a:cubicBezTo>
                    <a:pt x="6271" y="6952"/>
                    <a:pt x="6353" y="6812"/>
                    <a:pt x="6419" y="6853"/>
                  </a:cubicBezTo>
                  <a:cubicBezTo>
                    <a:pt x="6484" y="6902"/>
                    <a:pt x="6509" y="6911"/>
                    <a:pt x="6632" y="6911"/>
                  </a:cubicBezTo>
                  <a:cubicBezTo>
                    <a:pt x="6763" y="6911"/>
                    <a:pt x="6714" y="6820"/>
                    <a:pt x="6804" y="6820"/>
                  </a:cubicBezTo>
                  <a:cubicBezTo>
                    <a:pt x="6895" y="6820"/>
                    <a:pt x="6845" y="6919"/>
                    <a:pt x="6927" y="6952"/>
                  </a:cubicBezTo>
                  <a:cubicBezTo>
                    <a:pt x="7018" y="6993"/>
                    <a:pt x="6968" y="6861"/>
                    <a:pt x="7009" y="6828"/>
                  </a:cubicBezTo>
                  <a:cubicBezTo>
                    <a:pt x="7042" y="6804"/>
                    <a:pt x="7050" y="6886"/>
                    <a:pt x="7059" y="6984"/>
                  </a:cubicBezTo>
                  <a:cubicBezTo>
                    <a:pt x="7075" y="7075"/>
                    <a:pt x="7141" y="7017"/>
                    <a:pt x="7206" y="7017"/>
                  </a:cubicBezTo>
                  <a:cubicBezTo>
                    <a:pt x="7272" y="7017"/>
                    <a:pt x="7264" y="7050"/>
                    <a:pt x="7272" y="7149"/>
                  </a:cubicBezTo>
                  <a:cubicBezTo>
                    <a:pt x="7280" y="7239"/>
                    <a:pt x="7403" y="7149"/>
                    <a:pt x="7502" y="7149"/>
                  </a:cubicBezTo>
                  <a:cubicBezTo>
                    <a:pt x="7600" y="7149"/>
                    <a:pt x="7600" y="7206"/>
                    <a:pt x="7658" y="7272"/>
                  </a:cubicBezTo>
                  <a:cubicBezTo>
                    <a:pt x="7715" y="7345"/>
                    <a:pt x="7888" y="7239"/>
                    <a:pt x="8011" y="7239"/>
                  </a:cubicBezTo>
                  <a:cubicBezTo>
                    <a:pt x="8134" y="7239"/>
                    <a:pt x="8126" y="7132"/>
                    <a:pt x="8191" y="7091"/>
                  </a:cubicBezTo>
                  <a:cubicBezTo>
                    <a:pt x="8265" y="7042"/>
                    <a:pt x="8339" y="6960"/>
                    <a:pt x="8396" y="6886"/>
                  </a:cubicBezTo>
                  <a:cubicBezTo>
                    <a:pt x="8446" y="6812"/>
                    <a:pt x="8478" y="6853"/>
                    <a:pt x="8536" y="6853"/>
                  </a:cubicBezTo>
                  <a:cubicBezTo>
                    <a:pt x="8593" y="6845"/>
                    <a:pt x="8618" y="6779"/>
                    <a:pt x="8659" y="6755"/>
                  </a:cubicBezTo>
                  <a:cubicBezTo>
                    <a:pt x="8667" y="6755"/>
                    <a:pt x="8708" y="6730"/>
                    <a:pt x="8766" y="6705"/>
                  </a:cubicBezTo>
                  <a:cubicBezTo>
                    <a:pt x="8782" y="6648"/>
                    <a:pt x="8807" y="6582"/>
                    <a:pt x="8840" y="6541"/>
                  </a:cubicBezTo>
                  <a:cubicBezTo>
                    <a:pt x="8864" y="6517"/>
                    <a:pt x="8889" y="6476"/>
                    <a:pt x="8905" y="6443"/>
                  </a:cubicBezTo>
                  <a:cubicBezTo>
                    <a:pt x="8930" y="6402"/>
                    <a:pt x="8946" y="6377"/>
                    <a:pt x="8946" y="6377"/>
                  </a:cubicBezTo>
                  <a:lnTo>
                    <a:pt x="8946" y="6377"/>
                  </a:lnTo>
                  <a:cubicBezTo>
                    <a:pt x="8946" y="6369"/>
                    <a:pt x="8790" y="6320"/>
                    <a:pt x="8651" y="6262"/>
                  </a:cubicBezTo>
                  <a:cubicBezTo>
                    <a:pt x="8552" y="6221"/>
                    <a:pt x="8470" y="6180"/>
                    <a:pt x="8446" y="6172"/>
                  </a:cubicBezTo>
                  <a:cubicBezTo>
                    <a:pt x="8396" y="6147"/>
                    <a:pt x="8388" y="6114"/>
                    <a:pt x="8388" y="6065"/>
                  </a:cubicBezTo>
                  <a:cubicBezTo>
                    <a:pt x="8388" y="6032"/>
                    <a:pt x="8405" y="6000"/>
                    <a:pt x="8413" y="5959"/>
                  </a:cubicBezTo>
                  <a:cubicBezTo>
                    <a:pt x="8429" y="5934"/>
                    <a:pt x="8437" y="5918"/>
                    <a:pt x="8454" y="5901"/>
                  </a:cubicBezTo>
                  <a:cubicBezTo>
                    <a:pt x="8470" y="5876"/>
                    <a:pt x="8487" y="5860"/>
                    <a:pt x="8487" y="5819"/>
                  </a:cubicBezTo>
                  <a:cubicBezTo>
                    <a:pt x="8478" y="5770"/>
                    <a:pt x="8388" y="5663"/>
                    <a:pt x="8323" y="5573"/>
                  </a:cubicBezTo>
                  <a:cubicBezTo>
                    <a:pt x="8273" y="5515"/>
                    <a:pt x="8240" y="5474"/>
                    <a:pt x="8232" y="5450"/>
                  </a:cubicBezTo>
                  <a:cubicBezTo>
                    <a:pt x="8232" y="5409"/>
                    <a:pt x="8281" y="5384"/>
                    <a:pt x="8339" y="5359"/>
                  </a:cubicBezTo>
                  <a:cubicBezTo>
                    <a:pt x="8396" y="5343"/>
                    <a:pt x="8454" y="5327"/>
                    <a:pt x="8495" y="5310"/>
                  </a:cubicBezTo>
                  <a:cubicBezTo>
                    <a:pt x="8552" y="5302"/>
                    <a:pt x="8552" y="5228"/>
                    <a:pt x="8552" y="5195"/>
                  </a:cubicBezTo>
                  <a:lnTo>
                    <a:pt x="8552" y="5195"/>
                  </a:lnTo>
                  <a:lnTo>
                    <a:pt x="8552" y="5187"/>
                  </a:lnTo>
                  <a:lnTo>
                    <a:pt x="8552" y="5187"/>
                  </a:lnTo>
                  <a:cubicBezTo>
                    <a:pt x="8552" y="5187"/>
                    <a:pt x="8511" y="5138"/>
                    <a:pt x="8470" y="5080"/>
                  </a:cubicBezTo>
                  <a:cubicBezTo>
                    <a:pt x="8413" y="5015"/>
                    <a:pt x="8355" y="4941"/>
                    <a:pt x="8339" y="4900"/>
                  </a:cubicBezTo>
                  <a:cubicBezTo>
                    <a:pt x="8323" y="4834"/>
                    <a:pt x="8388" y="4769"/>
                    <a:pt x="8446" y="4719"/>
                  </a:cubicBezTo>
                  <a:cubicBezTo>
                    <a:pt x="8470" y="4687"/>
                    <a:pt x="8495" y="4678"/>
                    <a:pt x="8495" y="4670"/>
                  </a:cubicBezTo>
                  <a:lnTo>
                    <a:pt x="8495" y="4670"/>
                  </a:lnTo>
                  <a:cubicBezTo>
                    <a:pt x="8495" y="4670"/>
                    <a:pt x="8470" y="4645"/>
                    <a:pt x="8437" y="4621"/>
                  </a:cubicBezTo>
                  <a:cubicBezTo>
                    <a:pt x="8405" y="4596"/>
                    <a:pt x="8364" y="4563"/>
                    <a:pt x="8339" y="4531"/>
                  </a:cubicBezTo>
                  <a:cubicBezTo>
                    <a:pt x="8314" y="4498"/>
                    <a:pt x="8306" y="4457"/>
                    <a:pt x="8306" y="4416"/>
                  </a:cubicBezTo>
                  <a:cubicBezTo>
                    <a:pt x="8298" y="4383"/>
                    <a:pt x="8298" y="4358"/>
                    <a:pt x="8281" y="4334"/>
                  </a:cubicBezTo>
                  <a:cubicBezTo>
                    <a:pt x="8273" y="4325"/>
                    <a:pt x="8249" y="4325"/>
                    <a:pt x="8216" y="4325"/>
                  </a:cubicBezTo>
                  <a:cubicBezTo>
                    <a:pt x="8167" y="4325"/>
                    <a:pt x="8117" y="4350"/>
                    <a:pt x="8093" y="4358"/>
                  </a:cubicBezTo>
                  <a:cubicBezTo>
                    <a:pt x="8068" y="4383"/>
                    <a:pt x="7978" y="4432"/>
                    <a:pt x="7912" y="4457"/>
                  </a:cubicBezTo>
                  <a:lnTo>
                    <a:pt x="7912" y="4457"/>
                  </a:lnTo>
                  <a:cubicBezTo>
                    <a:pt x="7888" y="4465"/>
                    <a:pt x="7871" y="4473"/>
                    <a:pt x="7855" y="4481"/>
                  </a:cubicBezTo>
                  <a:cubicBezTo>
                    <a:pt x="7822" y="4490"/>
                    <a:pt x="7805" y="4481"/>
                    <a:pt x="7789" y="4465"/>
                  </a:cubicBezTo>
                  <a:lnTo>
                    <a:pt x="7789" y="4457"/>
                  </a:lnTo>
                  <a:lnTo>
                    <a:pt x="7789" y="4457"/>
                  </a:lnTo>
                  <a:lnTo>
                    <a:pt x="7789" y="4457"/>
                  </a:lnTo>
                  <a:lnTo>
                    <a:pt x="7789" y="4457"/>
                  </a:lnTo>
                  <a:lnTo>
                    <a:pt x="7789" y="4449"/>
                  </a:lnTo>
                  <a:cubicBezTo>
                    <a:pt x="7789" y="4440"/>
                    <a:pt x="7789" y="4424"/>
                    <a:pt x="7789" y="4407"/>
                  </a:cubicBezTo>
                  <a:cubicBezTo>
                    <a:pt x="7789" y="4375"/>
                    <a:pt x="7789" y="4334"/>
                    <a:pt x="7781" y="4309"/>
                  </a:cubicBezTo>
                  <a:cubicBezTo>
                    <a:pt x="7764" y="4260"/>
                    <a:pt x="7904" y="4104"/>
                    <a:pt x="8002" y="3997"/>
                  </a:cubicBezTo>
                  <a:cubicBezTo>
                    <a:pt x="8043" y="3948"/>
                    <a:pt x="8085" y="3915"/>
                    <a:pt x="8085" y="3907"/>
                  </a:cubicBezTo>
                  <a:cubicBezTo>
                    <a:pt x="8085" y="3907"/>
                    <a:pt x="8085" y="3890"/>
                    <a:pt x="8093" y="3874"/>
                  </a:cubicBezTo>
                  <a:cubicBezTo>
                    <a:pt x="8093" y="3841"/>
                    <a:pt x="8101" y="3800"/>
                    <a:pt x="8117" y="3759"/>
                  </a:cubicBezTo>
                  <a:cubicBezTo>
                    <a:pt x="8134" y="3726"/>
                    <a:pt x="8199" y="3685"/>
                    <a:pt x="8273" y="3636"/>
                  </a:cubicBezTo>
                  <a:cubicBezTo>
                    <a:pt x="8339" y="3595"/>
                    <a:pt x="8405" y="3554"/>
                    <a:pt x="8405" y="3546"/>
                  </a:cubicBezTo>
                  <a:cubicBezTo>
                    <a:pt x="8405" y="3513"/>
                    <a:pt x="8413" y="3464"/>
                    <a:pt x="8437" y="3414"/>
                  </a:cubicBezTo>
                  <a:cubicBezTo>
                    <a:pt x="8446" y="3382"/>
                    <a:pt x="8470" y="3349"/>
                    <a:pt x="8511" y="3341"/>
                  </a:cubicBezTo>
                  <a:cubicBezTo>
                    <a:pt x="8544" y="3324"/>
                    <a:pt x="8585" y="3341"/>
                    <a:pt x="8626" y="3349"/>
                  </a:cubicBezTo>
                  <a:cubicBezTo>
                    <a:pt x="8667" y="3365"/>
                    <a:pt x="8708" y="3373"/>
                    <a:pt x="8749" y="3357"/>
                  </a:cubicBezTo>
                  <a:cubicBezTo>
                    <a:pt x="8790" y="3341"/>
                    <a:pt x="8831" y="3316"/>
                    <a:pt x="8864" y="3300"/>
                  </a:cubicBezTo>
                  <a:cubicBezTo>
                    <a:pt x="8881" y="3291"/>
                    <a:pt x="8889" y="3283"/>
                    <a:pt x="8897" y="3275"/>
                  </a:cubicBezTo>
                  <a:cubicBezTo>
                    <a:pt x="8889" y="3226"/>
                    <a:pt x="8856" y="3119"/>
                    <a:pt x="8840" y="3070"/>
                  </a:cubicBezTo>
                  <a:cubicBezTo>
                    <a:pt x="8831" y="3037"/>
                    <a:pt x="8840" y="2971"/>
                    <a:pt x="8848" y="2906"/>
                  </a:cubicBezTo>
                  <a:cubicBezTo>
                    <a:pt x="8864" y="2840"/>
                    <a:pt x="8881" y="2766"/>
                    <a:pt x="8905" y="2733"/>
                  </a:cubicBezTo>
                  <a:cubicBezTo>
                    <a:pt x="8922" y="2717"/>
                    <a:pt x="8946" y="2659"/>
                    <a:pt x="8963" y="2602"/>
                  </a:cubicBezTo>
                  <a:cubicBezTo>
                    <a:pt x="8987" y="2536"/>
                    <a:pt x="9004" y="2471"/>
                    <a:pt x="9012" y="2430"/>
                  </a:cubicBezTo>
                  <a:cubicBezTo>
                    <a:pt x="9028" y="2323"/>
                    <a:pt x="9209" y="2110"/>
                    <a:pt x="9274" y="2036"/>
                  </a:cubicBezTo>
                  <a:lnTo>
                    <a:pt x="9274" y="2036"/>
                  </a:lnTo>
                  <a:lnTo>
                    <a:pt x="9283" y="2019"/>
                  </a:lnTo>
                  <a:cubicBezTo>
                    <a:pt x="9299" y="2003"/>
                    <a:pt x="9307" y="1995"/>
                    <a:pt x="9299" y="1978"/>
                  </a:cubicBezTo>
                  <a:cubicBezTo>
                    <a:pt x="9299" y="1962"/>
                    <a:pt x="9283" y="1945"/>
                    <a:pt x="9258" y="1929"/>
                  </a:cubicBezTo>
                  <a:cubicBezTo>
                    <a:pt x="9233" y="1913"/>
                    <a:pt x="9184" y="1921"/>
                    <a:pt x="9127" y="1921"/>
                  </a:cubicBezTo>
                  <a:cubicBezTo>
                    <a:pt x="9094" y="1929"/>
                    <a:pt x="9053" y="1937"/>
                    <a:pt x="9020" y="1929"/>
                  </a:cubicBezTo>
                  <a:cubicBezTo>
                    <a:pt x="8922" y="1929"/>
                    <a:pt x="8856" y="1863"/>
                    <a:pt x="8798" y="1806"/>
                  </a:cubicBezTo>
                  <a:cubicBezTo>
                    <a:pt x="8798" y="1798"/>
                    <a:pt x="8790" y="1790"/>
                    <a:pt x="8782" y="1781"/>
                  </a:cubicBezTo>
                  <a:cubicBezTo>
                    <a:pt x="8749" y="1757"/>
                    <a:pt x="8708" y="1781"/>
                    <a:pt x="8659" y="1806"/>
                  </a:cubicBezTo>
                  <a:cubicBezTo>
                    <a:pt x="8651" y="1814"/>
                    <a:pt x="8634" y="1822"/>
                    <a:pt x="8618" y="1822"/>
                  </a:cubicBezTo>
                  <a:cubicBezTo>
                    <a:pt x="8552" y="1855"/>
                    <a:pt x="8519" y="1847"/>
                    <a:pt x="8413" y="1822"/>
                  </a:cubicBezTo>
                  <a:lnTo>
                    <a:pt x="8413" y="1822"/>
                  </a:lnTo>
                  <a:lnTo>
                    <a:pt x="8372" y="1814"/>
                  </a:lnTo>
                  <a:cubicBezTo>
                    <a:pt x="8281" y="1790"/>
                    <a:pt x="8257" y="1749"/>
                    <a:pt x="8224" y="1707"/>
                  </a:cubicBezTo>
                  <a:cubicBezTo>
                    <a:pt x="8216" y="1683"/>
                    <a:pt x="8199" y="1658"/>
                    <a:pt x="8175" y="1642"/>
                  </a:cubicBezTo>
                  <a:cubicBezTo>
                    <a:pt x="8134" y="1609"/>
                    <a:pt x="8060" y="1584"/>
                    <a:pt x="7978" y="1560"/>
                  </a:cubicBezTo>
                  <a:cubicBezTo>
                    <a:pt x="7896" y="1535"/>
                    <a:pt x="7814" y="1519"/>
                    <a:pt x="7773" y="1511"/>
                  </a:cubicBezTo>
                  <a:cubicBezTo>
                    <a:pt x="7748" y="1502"/>
                    <a:pt x="7699" y="1502"/>
                    <a:pt x="7641" y="1502"/>
                  </a:cubicBezTo>
                  <a:cubicBezTo>
                    <a:pt x="7559" y="1511"/>
                    <a:pt x="7469" y="1527"/>
                    <a:pt x="7412" y="1535"/>
                  </a:cubicBezTo>
                  <a:cubicBezTo>
                    <a:pt x="7329" y="1552"/>
                    <a:pt x="7305" y="1502"/>
                    <a:pt x="7288" y="1445"/>
                  </a:cubicBezTo>
                  <a:cubicBezTo>
                    <a:pt x="7288" y="1428"/>
                    <a:pt x="7288" y="1412"/>
                    <a:pt x="7288" y="1404"/>
                  </a:cubicBezTo>
                  <a:cubicBezTo>
                    <a:pt x="7280" y="1387"/>
                    <a:pt x="7288" y="1379"/>
                    <a:pt x="7280" y="1371"/>
                  </a:cubicBezTo>
                  <a:cubicBezTo>
                    <a:pt x="7272" y="1363"/>
                    <a:pt x="7206" y="1330"/>
                    <a:pt x="7133" y="1297"/>
                  </a:cubicBezTo>
                  <a:cubicBezTo>
                    <a:pt x="7059" y="1264"/>
                    <a:pt x="6968" y="1231"/>
                    <a:pt x="6919" y="1207"/>
                  </a:cubicBezTo>
                  <a:cubicBezTo>
                    <a:pt x="6812" y="1174"/>
                    <a:pt x="6837" y="1043"/>
                    <a:pt x="6853" y="961"/>
                  </a:cubicBezTo>
                  <a:cubicBezTo>
                    <a:pt x="6837" y="977"/>
                    <a:pt x="6812" y="993"/>
                    <a:pt x="6788" y="1010"/>
                  </a:cubicBezTo>
                  <a:cubicBezTo>
                    <a:pt x="6747" y="1043"/>
                    <a:pt x="6714" y="1067"/>
                    <a:pt x="6698" y="1084"/>
                  </a:cubicBezTo>
                  <a:cubicBezTo>
                    <a:pt x="6632" y="1117"/>
                    <a:pt x="6550" y="1092"/>
                    <a:pt x="6484" y="1067"/>
                  </a:cubicBezTo>
                  <a:lnTo>
                    <a:pt x="6468" y="1059"/>
                  </a:lnTo>
                  <a:lnTo>
                    <a:pt x="6468" y="1059"/>
                  </a:lnTo>
                  <a:cubicBezTo>
                    <a:pt x="6394" y="1035"/>
                    <a:pt x="6435" y="920"/>
                    <a:pt x="6460" y="838"/>
                  </a:cubicBezTo>
                  <a:cubicBezTo>
                    <a:pt x="6468" y="813"/>
                    <a:pt x="6476" y="797"/>
                    <a:pt x="6476" y="788"/>
                  </a:cubicBezTo>
                  <a:cubicBezTo>
                    <a:pt x="6476" y="780"/>
                    <a:pt x="6468" y="764"/>
                    <a:pt x="6460" y="756"/>
                  </a:cubicBezTo>
                  <a:cubicBezTo>
                    <a:pt x="6443" y="731"/>
                    <a:pt x="6435" y="714"/>
                    <a:pt x="6419" y="698"/>
                  </a:cubicBezTo>
                  <a:cubicBezTo>
                    <a:pt x="6410" y="690"/>
                    <a:pt x="6320" y="714"/>
                    <a:pt x="6238" y="739"/>
                  </a:cubicBezTo>
                  <a:cubicBezTo>
                    <a:pt x="6213" y="747"/>
                    <a:pt x="6189" y="756"/>
                    <a:pt x="6164" y="764"/>
                  </a:cubicBezTo>
                  <a:cubicBezTo>
                    <a:pt x="6107" y="772"/>
                    <a:pt x="6074" y="747"/>
                    <a:pt x="6066" y="714"/>
                  </a:cubicBezTo>
                  <a:cubicBezTo>
                    <a:pt x="6066" y="690"/>
                    <a:pt x="6066" y="657"/>
                    <a:pt x="6066" y="632"/>
                  </a:cubicBezTo>
                  <a:cubicBezTo>
                    <a:pt x="6066" y="616"/>
                    <a:pt x="6074" y="600"/>
                    <a:pt x="6066" y="591"/>
                  </a:cubicBezTo>
                  <a:cubicBezTo>
                    <a:pt x="6066" y="583"/>
                    <a:pt x="6016" y="591"/>
                    <a:pt x="5967" y="591"/>
                  </a:cubicBezTo>
                  <a:lnTo>
                    <a:pt x="5967" y="591"/>
                  </a:lnTo>
                  <a:cubicBezTo>
                    <a:pt x="5943" y="600"/>
                    <a:pt x="5910" y="600"/>
                    <a:pt x="5885" y="600"/>
                  </a:cubicBezTo>
                  <a:cubicBezTo>
                    <a:pt x="5811" y="600"/>
                    <a:pt x="5778" y="476"/>
                    <a:pt x="5754" y="378"/>
                  </a:cubicBezTo>
                  <a:cubicBezTo>
                    <a:pt x="5746" y="345"/>
                    <a:pt x="5737" y="312"/>
                    <a:pt x="5729" y="304"/>
                  </a:cubicBezTo>
                  <a:cubicBezTo>
                    <a:pt x="5729" y="304"/>
                    <a:pt x="5696" y="304"/>
                    <a:pt x="5664" y="312"/>
                  </a:cubicBezTo>
                  <a:cubicBezTo>
                    <a:pt x="5622" y="321"/>
                    <a:pt x="5573" y="329"/>
                    <a:pt x="5557" y="337"/>
                  </a:cubicBezTo>
                  <a:cubicBezTo>
                    <a:pt x="5524" y="345"/>
                    <a:pt x="5483" y="312"/>
                    <a:pt x="5442" y="280"/>
                  </a:cubicBezTo>
                  <a:cubicBezTo>
                    <a:pt x="5393" y="230"/>
                    <a:pt x="5335" y="156"/>
                    <a:pt x="5319" y="132"/>
                  </a:cubicBezTo>
                  <a:cubicBezTo>
                    <a:pt x="5311" y="107"/>
                    <a:pt x="5294" y="50"/>
                    <a:pt x="5286"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74"/>
            <p:cNvSpPr/>
            <p:nvPr/>
          </p:nvSpPr>
          <p:spPr>
            <a:xfrm>
              <a:off x="3680625" y="1898125"/>
              <a:ext cx="66100" cy="45350"/>
            </a:xfrm>
            <a:custGeom>
              <a:avLst/>
              <a:gdLst/>
              <a:ahLst/>
              <a:cxnLst/>
              <a:rect l="l" t="t" r="r" b="b"/>
              <a:pathLst>
                <a:path w="2644" h="1814" extrusionOk="0">
                  <a:moveTo>
                    <a:pt x="1141" y="82"/>
                  </a:moveTo>
                  <a:cubicBezTo>
                    <a:pt x="1141" y="98"/>
                    <a:pt x="1141" y="115"/>
                    <a:pt x="1141" y="131"/>
                  </a:cubicBezTo>
                  <a:cubicBezTo>
                    <a:pt x="1141" y="205"/>
                    <a:pt x="1068" y="131"/>
                    <a:pt x="994" y="148"/>
                  </a:cubicBezTo>
                  <a:cubicBezTo>
                    <a:pt x="912" y="172"/>
                    <a:pt x="854" y="148"/>
                    <a:pt x="780" y="140"/>
                  </a:cubicBezTo>
                  <a:cubicBezTo>
                    <a:pt x="715" y="131"/>
                    <a:pt x="583" y="82"/>
                    <a:pt x="501" y="82"/>
                  </a:cubicBezTo>
                  <a:cubicBezTo>
                    <a:pt x="427" y="82"/>
                    <a:pt x="354" y="107"/>
                    <a:pt x="263" y="156"/>
                  </a:cubicBezTo>
                  <a:cubicBezTo>
                    <a:pt x="181" y="197"/>
                    <a:pt x="83" y="263"/>
                    <a:pt x="1" y="304"/>
                  </a:cubicBezTo>
                  <a:cubicBezTo>
                    <a:pt x="9" y="353"/>
                    <a:pt x="25" y="419"/>
                    <a:pt x="33" y="435"/>
                  </a:cubicBezTo>
                  <a:cubicBezTo>
                    <a:pt x="42" y="451"/>
                    <a:pt x="91" y="517"/>
                    <a:pt x="140" y="566"/>
                  </a:cubicBezTo>
                  <a:cubicBezTo>
                    <a:pt x="165" y="591"/>
                    <a:pt x="189" y="607"/>
                    <a:pt x="189" y="607"/>
                  </a:cubicBezTo>
                  <a:cubicBezTo>
                    <a:pt x="206" y="599"/>
                    <a:pt x="255" y="583"/>
                    <a:pt x="296" y="583"/>
                  </a:cubicBezTo>
                  <a:cubicBezTo>
                    <a:pt x="354" y="574"/>
                    <a:pt x="411" y="574"/>
                    <a:pt x="427" y="599"/>
                  </a:cubicBezTo>
                  <a:cubicBezTo>
                    <a:pt x="444" y="616"/>
                    <a:pt x="452" y="657"/>
                    <a:pt x="468" y="698"/>
                  </a:cubicBezTo>
                  <a:cubicBezTo>
                    <a:pt x="485" y="771"/>
                    <a:pt x="509" y="862"/>
                    <a:pt x="534" y="870"/>
                  </a:cubicBezTo>
                  <a:cubicBezTo>
                    <a:pt x="559" y="870"/>
                    <a:pt x="583" y="862"/>
                    <a:pt x="608" y="862"/>
                  </a:cubicBezTo>
                  <a:cubicBezTo>
                    <a:pt x="690" y="854"/>
                    <a:pt x="772" y="845"/>
                    <a:pt x="789" y="911"/>
                  </a:cubicBezTo>
                  <a:cubicBezTo>
                    <a:pt x="789" y="936"/>
                    <a:pt x="789" y="952"/>
                    <a:pt x="789" y="977"/>
                  </a:cubicBezTo>
                  <a:lnTo>
                    <a:pt x="789" y="977"/>
                  </a:lnTo>
                  <a:cubicBezTo>
                    <a:pt x="780" y="1001"/>
                    <a:pt x="780" y="1018"/>
                    <a:pt x="780" y="1034"/>
                  </a:cubicBezTo>
                  <a:cubicBezTo>
                    <a:pt x="780" y="1034"/>
                    <a:pt x="789" y="1034"/>
                    <a:pt x="797" y="1026"/>
                  </a:cubicBezTo>
                  <a:cubicBezTo>
                    <a:pt x="813" y="1026"/>
                    <a:pt x="838" y="1018"/>
                    <a:pt x="871" y="1009"/>
                  </a:cubicBezTo>
                  <a:cubicBezTo>
                    <a:pt x="969" y="985"/>
                    <a:pt x="1084" y="944"/>
                    <a:pt x="1117" y="985"/>
                  </a:cubicBezTo>
                  <a:cubicBezTo>
                    <a:pt x="1133" y="1009"/>
                    <a:pt x="1158" y="1034"/>
                    <a:pt x="1166" y="1050"/>
                  </a:cubicBezTo>
                  <a:cubicBezTo>
                    <a:pt x="1182" y="1075"/>
                    <a:pt x="1191" y="1100"/>
                    <a:pt x="1191" y="1116"/>
                  </a:cubicBezTo>
                  <a:cubicBezTo>
                    <a:pt x="1191" y="1133"/>
                    <a:pt x="1182" y="1165"/>
                    <a:pt x="1174" y="1198"/>
                  </a:cubicBezTo>
                  <a:cubicBezTo>
                    <a:pt x="1158" y="1256"/>
                    <a:pt x="1133" y="1329"/>
                    <a:pt x="1141" y="1329"/>
                  </a:cubicBezTo>
                  <a:lnTo>
                    <a:pt x="1141" y="1329"/>
                  </a:lnTo>
                  <a:lnTo>
                    <a:pt x="1150" y="1338"/>
                  </a:lnTo>
                  <a:cubicBezTo>
                    <a:pt x="1207" y="1354"/>
                    <a:pt x="1273" y="1379"/>
                    <a:pt x="1306" y="1354"/>
                  </a:cubicBezTo>
                  <a:cubicBezTo>
                    <a:pt x="1322" y="1346"/>
                    <a:pt x="1355" y="1321"/>
                    <a:pt x="1396" y="1297"/>
                  </a:cubicBezTo>
                  <a:cubicBezTo>
                    <a:pt x="1437" y="1256"/>
                    <a:pt x="1486" y="1223"/>
                    <a:pt x="1511" y="1206"/>
                  </a:cubicBezTo>
                  <a:cubicBezTo>
                    <a:pt x="1544" y="1190"/>
                    <a:pt x="1568" y="1190"/>
                    <a:pt x="1585" y="1215"/>
                  </a:cubicBezTo>
                  <a:lnTo>
                    <a:pt x="1585" y="1215"/>
                  </a:lnTo>
                  <a:cubicBezTo>
                    <a:pt x="1593" y="1231"/>
                    <a:pt x="1585" y="1256"/>
                    <a:pt x="1576" y="1288"/>
                  </a:cubicBezTo>
                  <a:lnTo>
                    <a:pt x="1576" y="1288"/>
                  </a:lnTo>
                  <a:cubicBezTo>
                    <a:pt x="1560" y="1354"/>
                    <a:pt x="1535" y="1461"/>
                    <a:pt x="1585" y="1477"/>
                  </a:cubicBezTo>
                  <a:cubicBezTo>
                    <a:pt x="1642" y="1502"/>
                    <a:pt x="1732" y="1535"/>
                    <a:pt x="1806" y="1567"/>
                  </a:cubicBezTo>
                  <a:cubicBezTo>
                    <a:pt x="1896" y="1609"/>
                    <a:pt x="1970" y="1650"/>
                    <a:pt x="1987" y="1666"/>
                  </a:cubicBezTo>
                  <a:cubicBezTo>
                    <a:pt x="1995" y="1682"/>
                    <a:pt x="2003" y="1707"/>
                    <a:pt x="2003" y="1732"/>
                  </a:cubicBezTo>
                  <a:cubicBezTo>
                    <a:pt x="2003" y="1748"/>
                    <a:pt x="2003" y="1756"/>
                    <a:pt x="2003" y="1773"/>
                  </a:cubicBezTo>
                  <a:cubicBezTo>
                    <a:pt x="2011" y="1789"/>
                    <a:pt x="2020" y="1814"/>
                    <a:pt x="2044" y="1805"/>
                  </a:cubicBezTo>
                  <a:cubicBezTo>
                    <a:pt x="2110" y="1797"/>
                    <a:pt x="2200" y="1781"/>
                    <a:pt x="2282" y="1773"/>
                  </a:cubicBezTo>
                  <a:lnTo>
                    <a:pt x="2307" y="1773"/>
                  </a:lnTo>
                  <a:cubicBezTo>
                    <a:pt x="2307" y="1740"/>
                    <a:pt x="2307" y="1682"/>
                    <a:pt x="2299" y="1650"/>
                  </a:cubicBezTo>
                  <a:cubicBezTo>
                    <a:pt x="2299" y="1617"/>
                    <a:pt x="2290" y="1609"/>
                    <a:pt x="2274" y="1592"/>
                  </a:cubicBezTo>
                  <a:cubicBezTo>
                    <a:pt x="2266" y="1576"/>
                    <a:pt x="2249" y="1551"/>
                    <a:pt x="2225" y="1502"/>
                  </a:cubicBezTo>
                  <a:cubicBezTo>
                    <a:pt x="2167" y="1395"/>
                    <a:pt x="2274" y="1264"/>
                    <a:pt x="2315" y="1206"/>
                  </a:cubicBezTo>
                  <a:cubicBezTo>
                    <a:pt x="2315" y="1206"/>
                    <a:pt x="2323" y="1198"/>
                    <a:pt x="2323" y="1198"/>
                  </a:cubicBezTo>
                  <a:cubicBezTo>
                    <a:pt x="2348" y="1165"/>
                    <a:pt x="2397" y="1157"/>
                    <a:pt x="2454" y="1149"/>
                  </a:cubicBezTo>
                  <a:lnTo>
                    <a:pt x="2454" y="1149"/>
                  </a:lnTo>
                  <a:cubicBezTo>
                    <a:pt x="2479" y="1141"/>
                    <a:pt x="2512" y="1141"/>
                    <a:pt x="2528" y="1133"/>
                  </a:cubicBezTo>
                  <a:lnTo>
                    <a:pt x="2528" y="1133"/>
                  </a:lnTo>
                  <a:cubicBezTo>
                    <a:pt x="2553" y="1116"/>
                    <a:pt x="2586" y="1092"/>
                    <a:pt x="2610" y="1067"/>
                  </a:cubicBezTo>
                  <a:lnTo>
                    <a:pt x="2610" y="1067"/>
                  </a:lnTo>
                  <a:cubicBezTo>
                    <a:pt x="2627" y="1042"/>
                    <a:pt x="2643" y="1026"/>
                    <a:pt x="2643" y="1009"/>
                  </a:cubicBezTo>
                  <a:cubicBezTo>
                    <a:pt x="2643" y="985"/>
                    <a:pt x="2586" y="854"/>
                    <a:pt x="2553" y="780"/>
                  </a:cubicBezTo>
                  <a:cubicBezTo>
                    <a:pt x="2545" y="747"/>
                    <a:pt x="2537" y="730"/>
                    <a:pt x="2528" y="722"/>
                  </a:cubicBezTo>
                  <a:lnTo>
                    <a:pt x="2528" y="722"/>
                  </a:lnTo>
                  <a:cubicBezTo>
                    <a:pt x="2528" y="722"/>
                    <a:pt x="2471" y="689"/>
                    <a:pt x="2405" y="665"/>
                  </a:cubicBezTo>
                  <a:cubicBezTo>
                    <a:pt x="2348" y="640"/>
                    <a:pt x="2282" y="607"/>
                    <a:pt x="2266" y="591"/>
                  </a:cubicBezTo>
                  <a:cubicBezTo>
                    <a:pt x="2233" y="558"/>
                    <a:pt x="2249" y="484"/>
                    <a:pt x="2266" y="419"/>
                  </a:cubicBezTo>
                  <a:cubicBezTo>
                    <a:pt x="2266" y="378"/>
                    <a:pt x="2274" y="353"/>
                    <a:pt x="2274" y="336"/>
                  </a:cubicBezTo>
                  <a:lnTo>
                    <a:pt x="2274" y="336"/>
                  </a:lnTo>
                  <a:cubicBezTo>
                    <a:pt x="2274" y="320"/>
                    <a:pt x="2266" y="304"/>
                    <a:pt x="2249" y="279"/>
                  </a:cubicBezTo>
                  <a:cubicBezTo>
                    <a:pt x="2225" y="254"/>
                    <a:pt x="2184" y="222"/>
                    <a:pt x="2102" y="181"/>
                  </a:cubicBezTo>
                  <a:cubicBezTo>
                    <a:pt x="2028" y="140"/>
                    <a:pt x="2011" y="148"/>
                    <a:pt x="1995" y="164"/>
                  </a:cubicBezTo>
                  <a:cubicBezTo>
                    <a:pt x="1978" y="181"/>
                    <a:pt x="1954" y="205"/>
                    <a:pt x="1905" y="205"/>
                  </a:cubicBezTo>
                  <a:cubicBezTo>
                    <a:pt x="1814" y="213"/>
                    <a:pt x="1806" y="181"/>
                    <a:pt x="1790" y="123"/>
                  </a:cubicBezTo>
                  <a:cubicBezTo>
                    <a:pt x="1782" y="107"/>
                    <a:pt x="1773" y="82"/>
                    <a:pt x="1765" y="57"/>
                  </a:cubicBezTo>
                  <a:cubicBezTo>
                    <a:pt x="1732" y="0"/>
                    <a:pt x="1650" y="8"/>
                    <a:pt x="1560" y="8"/>
                  </a:cubicBezTo>
                  <a:cubicBezTo>
                    <a:pt x="1527" y="8"/>
                    <a:pt x="1502" y="16"/>
                    <a:pt x="1486" y="16"/>
                  </a:cubicBezTo>
                  <a:cubicBezTo>
                    <a:pt x="1379" y="16"/>
                    <a:pt x="1355" y="25"/>
                    <a:pt x="1306" y="49"/>
                  </a:cubicBezTo>
                  <a:lnTo>
                    <a:pt x="1306" y="49"/>
                  </a:lnTo>
                  <a:lnTo>
                    <a:pt x="1289" y="57"/>
                  </a:lnTo>
                  <a:lnTo>
                    <a:pt x="1289" y="57"/>
                  </a:lnTo>
                  <a:cubicBezTo>
                    <a:pt x="1248" y="74"/>
                    <a:pt x="1191" y="82"/>
                    <a:pt x="1141" y="8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74"/>
            <p:cNvSpPr/>
            <p:nvPr/>
          </p:nvSpPr>
          <p:spPr>
            <a:xfrm>
              <a:off x="3680625" y="1898125"/>
              <a:ext cx="66100" cy="45350"/>
            </a:xfrm>
            <a:custGeom>
              <a:avLst/>
              <a:gdLst/>
              <a:ahLst/>
              <a:cxnLst/>
              <a:rect l="l" t="t" r="r" b="b"/>
              <a:pathLst>
                <a:path w="2644" h="1814" fill="none" extrusionOk="0">
                  <a:moveTo>
                    <a:pt x="1141" y="82"/>
                  </a:moveTo>
                  <a:cubicBezTo>
                    <a:pt x="1141" y="98"/>
                    <a:pt x="1141" y="115"/>
                    <a:pt x="1141" y="131"/>
                  </a:cubicBezTo>
                  <a:cubicBezTo>
                    <a:pt x="1141" y="205"/>
                    <a:pt x="1068" y="131"/>
                    <a:pt x="994" y="148"/>
                  </a:cubicBezTo>
                  <a:cubicBezTo>
                    <a:pt x="912" y="172"/>
                    <a:pt x="854" y="148"/>
                    <a:pt x="780" y="140"/>
                  </a:cubicBezTo>
                  <a:cubicBezTo>
                    <a:pt x="715" y="131"/>
                    <a:pt x="583" y="82"/>
                    <a:pt x="501" y="82"/>
                  </a:cubicBezTo>
                  <a:cubicBezTo>
                    <a:pt x="427" y="82"/>
                    <a:pt x="354" y="107"/>
                    <a:pt x="263" y="156"/>
                  </a:cubicBezTo>
                  <a:cubicBezTo>
                    <a:pt x="181" y="197"/>
                    <a:pt x="83" y="263"/>
                    <a:pt x="1" y="304"/>
                  </a:cubicBezTo>
                  <a:cubicBezTo>
                    <a:pt x="9" y="353"/>
                    <a:pt x="25" y="419"/>
                    <a:pt x="33" y="435"/>
                  </a:cubicBezTo>
                  <a:cubicBezTo>
                    <a:pt x="42" y="451"/>
                    <a:pt x="91" y="517"/>
                    <a:pt x="140" y="566"/>
                  </a:cubicBezTo>
                  <a:cubicBezTo>
                    <a:pt x="165" y="591"/>
                    <a:pt x="189" y="607"/>
                    <a:pt x="189" y="607"/>
                  </a:cubicBezTo>
                  <a:cubicBezTo>
                    <a:pt x="206" y="599"/>
                    <a:pt x="255" y="583"/>
                    <a:pt x="296" y="583"/>
                  </a:cubicBezTo>
                  <a:cubicBezTo>
                    <a:pt x="354" y="574"/>
                    <a:pt x="411" y="574"/>
                    <a:pt x="427" y="599"/>
                  </a:cubicBezTo>
                  <a:cubicBezTo>
                    <a:pt x="444" y="616"/>
                    <a:pt x="452" y="657"/>
                    <a:pt x="468" y="698"/>
                  </a:cubicBezTo>
                  <a:cubicBezTo>
                    <a:pt x="485" y="771"/>
                    <a:pt x="509" y="862"/>
                    <a:pt x="534" y="870"/>
                  </a:cubicBezTo>
                  <a:cubicBezTo>
                    <a:pt x="559" y="870"/>
                    <a:pt x="583" y="862"/>
                    <a:pt x="608" y="862"/>
                  </a:cubicBezTo>
                  <a:cubicBezTo>
                    <a:pt x="690" y="854"/>
                    <a:pt x="772" y="845"/>
                    <a:pt x="789" y="911"/>
                  </a:cubicBezTo>
                  <a:cubicBezTo>
                    <a:pt x="789" y="936"/>
                    <a:pt x="789" y="952"/>
                    <a:pt x="789" y="977"/>
                  </a:cubicBezTo>
                  <a:lnTo>
                    <a:pt x="789" y="977"/>
                  </a:lnTo>
                  <a:cubicBezTo>
                    <a:pt x="780" y="1001"/>
                    <a:pt x="780" y="1018"/>
                    <a:pt x="780" y="1034"/>
                  </a:cubicBezTo>
                  <a:cubicBezTo>
                    <a:pt x="780" y="1034"/>
                    <a:pt x="789" y="1034"/>
                    <a:pt x="797" y="1026"/>
                  </a:cubicBezTo>
                  <a:cubicBezTo>
                    <a:pt x="813" y="1026"/>
                    <a:pt x="838" y="1018"/>
                    <a:pt x="871" y="1009"/>
                  </a:cubicBezTo>
                  <a:cubicBezTo>
                    <a:pt x="969" y="985"/>
                    <a:pt x="1084" y="944"/>
                    <a:pt x="1117" y="985"/>
                  </a:cubicBezTo>
                  <a:cubicBezTo>
                    <a:pt x="1133" y="1009"/>
                    <a:pt x="1158" y="1034"/>
                    <a:pt x="1166" y="1050"/>
                  </a:cubicBezTo>
                  <a:cubicBezTo>
                    <a:pt x="1182" y="1075"/>
                    <a:pt x="1191" y="1100"/>
                    <a:pt x="1191" y="1116"/>
                  </a:cubicBezTo>
                  <a:cubicBezTo>
                    <a:pt x="1191" y="1133"/>
                    <a:pt x="1182" y="1165"/>
                    <a:pt x="1174" y="1198"/>
                  </a:cubicBezTo>
                  <a:cubicBezTo>
                    <a:pt x="1158" y="1256"/>
                    <a:pt x="1133" y="1329"/>
                    <a:pt x="1141" y="1329"/>
                  </a:cubicBezTo>
                  <a:lnTo>
                    <a:pt x="1141" y="1329"/>
                  </a:lnTo>
                  <a:lnTo>
                    <a:pt x="1150" y="1338"/>
                  </a:lnTo>
                  <a:cubicBezTo>
                    <a:pt x="1207" y="1354"/>
                    <a:pt x="1273" y="1379"/>
                    <a:pt x="1306" y="1354"/>
                  </a:cubicBezTo>
                  <a:cubicBezTo>
                    <a:pt x="1322" y="1346"/>
                    <a:pt x="1355" y="1321"/>
                    <a:pt x="1396" y="1297"/>
                  </a:cubicBezTo>
                  <a:cubicBezTo>
                    <a:pt x="1437" y="1256"/>
                    <a:pt x="1486" y="1223"/>
                    <a:pt x="1511" y="1206"/>
                  </a:cubicBezTo>
                  <a:cubicBezTo>
                    <a:pt x="1544" y="1190"/>
                    <a:pt x="1568" y="1190"/>
                    <a:pt x="1585" y="1215"/>
                  </a:cubicBezTo>
                  <a:lnTo>
                    <a:pt x="1585" y="1215"/>
                  </a:lnTo>
                  <a:cubicBezTo>
                    <a:pt x="1593" y="1231"/>
                    <a:pt x="1585" y="1256"/>
                    <a:pt x="1576" y="1288"/>
                  </a:cubicBezTo>
                  <a:lnTo>
                    <a:pt x="1576" y="1288"/>
                  </a:lnTo>
                  <a:cubicBezTo>
                    <a:pt x="1560" y="1354"/>
                    <a:pt x="1535" y="1461"/>
                    <a:pt x="1585" y="1477"/>
                  </a:cubicBezTo>
                  <a:cubicBezTo>
                    <a:pt x="1642" y="1502"/>
                    <a:pt x="1732" y="1535"/>
                    <a:pt x="1806" y="1567"/>
                  </a:cubicBezTo>
                  <a:cubicBezTo>
                    <a:pt x="1896" y="1609"/>
                    <a:pt x="1970" y="1650"/>
                    <a:pt x="1987" y="1666"/>
                  </a:cubicBezTo>
                  <a:cubicBezTo>
                    <a:pt x="1995" y="1682"/>
                    <a:pt x="2003" y="1707"/>
                    <a:pt x="2003" y="1732"/>
                  </a:cubicBezTo>
                  <a:cubicBezTo>
                    <a:pt x="2003" y="1748"/>
                    <a:pt x="2003" y="1756"/>
                    <a:pt x="2003" y="1773"/>
                  </a:cubicBezTo>
                  <a:cubicBezTo>
                    <a:pt x="2011" y="1789"/>
                    <a:pt x="2020" y="1814"/>
                    <a:pt x="2044" y="1805"/>
                  </a:cubicBezTo>
                  <a:cubicBezTo>
                    <a:pt x="2110" y="1797"/>
                    <a:pt x="2200" y="1781"/>
                    <a:pt x="2282" y="1773"/>
                  </a:cubicBezTo>
                  <a:lnTo>
                    <a:pt x="2307" y="1773"/>
                  </a:lnTo>
                  <a:cubicBezTo>
                    <a:pt x="2307" y="1740"/>
                    <a:pt x="2307" y="1682"/>
                    <a:pt x="2299" y="1650"/>
                  </a:cubicBezTo>
                  <a:cubicBezTo>
                    <a:pt x="2299" y="1617"/>
                    <a:pt x="2290" y="1609"/>
                    <a:pt x="2274" y="1592"/>
                  </a:cubicBezTo>
                  <a:cubicBezTo>
                    <a:pt x="2266" y="1576"/>
                    <a:pt x="2249" y="1551"/>
                    <a:pt x="2225" y="1502"/>
                  </a:cubicBezTo>
                  <a:cubicBezTo>
                    <a:pt x="2167" y="1395"/>
                    <a:pt x="2274" y="1264"/>
                    <a:pt x="2315" y="1206"/>
                  </a:cubicBezTo>
                  <a:cubicBezTo>
                    <a:pt x="2315" y="1206"/>
                    <a:pt x="2323" y="1198"/>
                    <a:pt x="2323" y="1198"/>
                  </a:cubicBezTo>
                  <a:cubicBezTo>
                    <a:pt x="2348" y="1165"/>
                    <a:pt x="2397" y="1157"/>
                    <a:pt x="2454" y="1149"/>
                  </a:cubicBezTo>
                  <a:lnTo>
                    <a:pt x="2454" y="1149"/>
                  </a:lnTo>
                  <a:cubicBezTo>
                    <a:pt x="2479" y="1141"/>
                    <a:pt x="2512" y="1141"/>
                    <a:pt x="2528" y="1133"/>
                  </a:cubicBezTo>
                  <a:lnTo>
                    <a:pt x="2528" y="1133"/>
                  </a:lnTo>
                  <a:cubicBezTo>
                    <a:pt x="2553" y="1116"/>
                    <a:pt x="2586" y="1092"/>
                    <a:pt x="2610" y="1067"/>
                  </a:cubicBezTo>
                  <a:lnTo>
                    <a:pt x="2610" y="1067"/>
                  </a:lnTo>
                  <a:cubicBezTo>
                    <a:pt x="2627" y="1042"/>
                    <a:pt x="2643" y="1026"/>
                    <a:pt x="2643" y="1009"/>
                  </a:cubicBezTo>
                  <a:cubicBezTo>
                    <a:pt x="2643" y="985"/>
                    <a:pt x="2586" y="854"/>
                    <a:pt x="2553" y="780"/>
                  </a:cubicBezTo>
                  <a:cubicBezTo>
                    <a:pt x="2545" y="747"/>
                    <a:pt x="2537" y="730"/>
                    <a:pt x="2528" y="722"/>
                  </a:cubicBezTo>
                  <a:lnTo>
                    <a:pt x="2528" y="722"/>
                  </a:lnTo>
                  <a:cubicBezTo>
                    <a:pt x="2528" y="722"/>
                    <a:pt x="2471" y="689"/>
                    <a:pt x="2405" y="665"/>
                  </a:cubicBezTo>
                  <a:cubicBezTo>
                    <a:pt x="2348" y="640"/>
                    <a:pt x="2282" y="607"/>
                    <a:pt x="2266" y="591"/>
                  </a:cubicBezTo>
                  <a:cubicBezTo>
                    <a:pt x="2233" y="558"/>
                    <a:pt x="2249" y="484"/>
                    <a:pt x="2266" y="419"/>
                  </a:cubicBezTo>
                  <a:cubicBezTo>
                    <a:pt x="2266" y="378"/>
                    <a:pt x="2274" y="353"/>
                    <a:pt x="2274" y="336"/>
                  </a:cubicBezTo>
                  <a:lnTo>
                    <a:pt x="2274" y="336"/>
                  </a:lnTo>
                  <a:cubicBezTo>
                    <a:pt x="2274" y="320"/>
                    <a:pt x="2266" y="304"/>
                    <a:pt x="2249" y="279"/>
                  </a:cubicBezTo>
                  <a:cubicBezTo>
                    <a:pt x="2225" y="254"/>
                    <a:pt x="2184" y="222"/>
                    <a:pt x="2102" y="181"/>
                  </a:cubicBezTo>
                  <a:cubicBezTo>
                    <a:pt x="2028" y="140"/>
                    <a:pt x="2011" y="148"/>
                    <a:pt x="1995" y="164"/>
                  </a:cubicBezTo>
                  <a:cubicBezTo>
                    <a:pt x="1978" y="181"/>
                    <a:pt x="1954" y="205"/>
                    <a:pt x="1905" y="205"/>
                  </a:cubicBezTo>
                  <a:cubicBezTo>
                    <a:pt x="1814" y="213"/>
                    <a:pt x="1806" y="181"/>
                    <a:pt x="1790" y="123"/>
                  </a:cubicBezTo>
                  <a:cubicBezTo>
                    <a:pt x="1782" y="107"/>
                    <a:pt x="1773" y="82"/>
                    <a:pt x="1765" y="57"/>
                  </a:cubicBezTo>
                  <a:cubicBezTo>
                    <a:pt x="1732" y="0"/>
                    <a:pt x="1650" y="8"/>
                    <a:pt x="1560" y="8"/>
                  </a:cubicBezTo>
                  <a:cubicBezTo>
                    <a:pt x="1527" y="8"/>
                    <a:pt x="1502" y="16"/>
                    <a:pt x="1486" y="16"/>
                  </a:cubicBezTo>
                  <a:cubicBezTo>
                    <a:pt x="1379" y="16"/>
                    <a:pt x="1355" y="25"/>
                    <a:pt x="1306" y="49"/>
                  </a:cubicBezTo>
                  <a:lnTo>
                    <a:pt x="1306" y="49"/>
                  </a:lnTo>
                  <a:lnTo>
                    <a:pt x="1289" y="57"/>
                  </a:lnTo>
                  <a:lnTo>
                    <a:pt x="1289" y="57"/>
                  </a:lnTo>
                  <a:cubicBezTo>
                    <a:pt x="1248" y="74"/>
                    <a:pt x="1191" y="82"/>
                    <a:pt x="1141" y="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74"/>
            <p:cNvSpPr/>
            <p:nvPr/>
          </p:nvSpPr>
          <p:spPr>
            <a:xfrm>
              <a:off x="3693150" y="1845600"/>
              <a:ext cx="69575" cy="59100"/>
            </a:xfrm>
            <a:custGeom>
              <a:avLst/>
              <a:gdLst/>
              <a:ahLst/>
              <a:cxnLst/>
              <a:rect l="l" t="t" r="r" b="b"/>
              <a:pathLst>
                <a:path w="2783" h="2364" extrusionOk="0">
                  <a:moveTo>
                    <a:pt x="1453" y="1051"/>
                  </a:moveTo>
                  <a:cubicBezTo>
                    <a:pt x="1486" y="1026"/>
                    <a:pt x="1502" y="985"/>
                    <a:pt x="1551" y="985"/>
                  </a:cubicBezTo>
                  <a:cubicBezTo>
                    <a:pt x="1601" y="977"/>
                    <a:pt x="1617" y="1026"/>
                    <a:pt x="1633" y="1042"/>
                  </a:cubicBezTo>
                  <a:cubicBezTo>
                    <a:pt x="1650" y="1059"/>
                    <a:pt x="1740" y="1026"/>
                    <a:pt x="1674" y="1075"/>
                  </a:cubicBezTo>
                  <a:cubicBezTo>
                    <a:pt x="1609" y="1124"/>
                    <a:pt x="1494" y="1182"/>
                    <a:pt x="1445" y="1190"/>
                  </a:cubicBezTo>
                  <a:cubicBezTo>
                    <a:pt x="1404" y="1198"/>
                    <a:pt x="1346" y="1206"/>
                    <a:pt x="1363" y="1174"/>
                  </a:cubicBezTo>
                  <a:cubicBezTo>
                    <a:pt x="1371" y="1141"/>
                    <a:pt x="1404" y="1075"/>
                    <a:pt x="1453" y="1051"/>
                  </a:cubicBezTo>
                  <a:close/>
                  <a:moveTo>
                    <a:pt x="1067" y="542"/>
                  </a:moveTo>
                  <a:cubicBezTo>
                    <a:pt x="1100" y="509"/>
                    <a:pt x="1125" y="476"/>
                    <a:pt x="1157" y="451"/>
                  </a:cubicBezTo>
                  <a:cubicBezTo>
                    <a:pt x="1182" y="435"/>
                    <a:pt x="1223" y="402"/>
                    <a:pt x="1182" y="345"/>
                  </a:cubicBezTo>
                  <a:cubicBezTo>
                    <a:pt x="1149" y="287"/>
                    <a:pt x="1116" y="296"/>
                    <a:pt x="1075" y="361"/>
                  </a:cubicBezTo>
                  <a:cubicBezTo>
                    <a:pt x="1026" y="427"/>
                    <a:pt x="1001" y="583"/>
                    <a:pt x="1067" y="542"/>
                  </a:cubicBezTo>
                  <a:close/>
                  <a:moveTo>
                    <a:pt x="1354" y="246"/>
                  </a:moveTo>
                  <a:cubicBezTo>
                    <a:pt x="1404" y="205"/>
                    <a:pt x="1420" y="172"/>
                    <a:pt x="1510" y="156"/>
                  </a:cubicBezTo>
                  <a:cubicBezTo>
                    <a:pt x="1601" y="131"/>
                    <a:pt x="1650" y="148"/>
                    <a:pt x="1633" y="107"/>
                  </a:cubicBezTo>
                  <a:cubicBezTo>
                    <a:pt x="1625" y="66"/>
                    <a:pt x="1477" y="58"/>
                    <a:pt x="1436" y="90"/>
                  </a:cubicBezTo>
                  <a:cubicBezTo>
                    <a:pt x="1387" y="123"/>
                    <a:pt x="1297" y="181"/>
                    <a:pt x="1305" y="222"/>
                  </a:cubicBezTo>
                  <a:cubicBezTo>
                    <a:pt x="1313" y="263"/>
                    <a:pt x="1322" y="271"/>
                    <a:pt x="1354" y="246"/>
                  </a:cubicBezTo>
                  <a:close/>
                  <a:moveTo>
                    <a:pt x="1888" y="66"/>
                  </a:moveTo>
                  <a:cubicBezTo>
                    <a:pt x="1953" y="66"/>
                    <a:pt x="1978" y="66"/>
                    <a:pt x="2019" y="49"/>
                  </a:cubicBezTo>
                  <a:cubicBezTo>
                    <a:pt x="2052" y="41"/>
                    <a:pt x="2159" y="33"/>
                    <a:pt x="2068" y="17"/>
                  </a:cubicBezTo>
                  <a:cubicBezTo>
                    <a:pt x="1970" y="0"/>
                    <a:pt x="1896" y="0"/>
                    <a:pt x="1880" y="17"/>
                  </a:cubicBezTo>
                  <a:cubicBezTo>
                    <a:pt x="1855" y="33"/>
                    <a:pt x="1830" y="58"/>
                    <a:pt x="1888" y="66"/>
                  </a:cubicBezTo>
                  <a:close/>
                  <a:moveTo>
                    <a:pt x="99" y="1929"/>
                  </a:moveTo>
                  <a:cubicBezTo>
                    <a:pt x="66" y="1961"/>
                    <a:pt x="0" y="2011"/>
                    <a:pt x="58" y="2044"/>
                  </a:cubicBezTo>
                  <a:cubicBezTo>
                    <a:pt x="107" y="2076"/>
                    <a:pt x="74" y="2076"/>
                    <a:pt x="181" y="2085"/>
                  </a:cubicBezTo>
                  <a:cubicBezTo>
                    <a:pt x="288" y="2093"/>
                    <a:pt x="353" y="2093"/>
                    <a:pt x="411" y="2093"/>
                  </a:cubicBezTo>
                  <a:cubicBezTo>
                    <a:pt x="460" y="2101"/>
                    <a:pt x="526" y="2109"/>
                    <a:pt x="493" y="2052"/>
                  </a:cubicBezTo>
                  <a:cubicBezTo>
                    <a:pt x="460" y="1986"/>
                    <a:pt x="443" y="1994"/>
                    <a:pt x="361" y="1953"/>
                  </a:cubicBezTo>
                  <a:cubicBezTo>
                    <a:pt x="271" y="1912"/>
                    <a:pt x="148" y="1904"/>
                    <a:pt x="99" y="1929"/>
                  </a:cubicBezTo>
                  <a:close/>
                  <a:moveTo>
                    <a:pt x="378" y="1724"/>
                  </a:moveTo>
                  <a:cubicBezTo>
                    <a:pt x="312" y="1756"/>
                    <a:pt x="255" y="1781"/>
                    <a:pt x="279" y="1806"/>
                  </a:cubicBezTo>
                  <a:cubicBezTo>
                    <a:pt x="312" y="1830"/>
                    <a:pt x="304" y="1838"/>
                    <a:pt x="386" y="1847"/>
                  </a:cubicBezTo>
                  <a:cubicBezTo>
                    <a:pt x="468" y="1855"/>
                    <a:pt x="476" y="1904"/>
                    <a:pt x="517" y="1912"/>
                  </a:cubicBezTo>
                  <a:cubicBezTo>
                    <a:pt x="567" y="1920"/>
                    <a:pt x="624" y="1888"/>
                    <a:pt x="567" y="1847"/>
                  </a:cubicBezTo>
                  <a:cubicBezTo>
                    <a:pt x="509" y="1806"/>
                    <a:pt x="427" y="1724"/>
                    <a:pt x="378" y="1724"/>
                  </a:cubicBezTo>
                  <a:close/>
                  <a:moveTo>
                    <a:pt x="2741" y="345"/>
                  </a:moveTo>
                  <a:cubicBezTo>
                    <a:pt x="2700" y="378"/>
                    <a:pt x="2659" y="312"/>
                    <a:pt x="2577" y="255"/>
                  </a:cubicBezTo>
                  <a:cubicBezTo>
                    <a:pt x="2495" y="189"/>
                    <a:pt x="2479" y="205"/>
                    <a:pt x="2397" y="172"/>
                  </a:cubicBezTo>
                  <a:cubicBezTo>
                    <a:pt x="2306" y="131"/>
                    <a:pt x="2265" y="148"/>
                    <a:pt x="2126" y="148"/>
                  </a:cubicBezTo>
                  <a:cubicBezTo>
                    <a:pt x="1978" y="148"/>
                    <a:pt x="1880" y="181"/>
                    <a:pt x="1765" y="230"/>
                  </a:cubicBezTo>
                  <a:cubicBezTo>
                    <a:pt x="1650" y="279"/>
                    <a:pt x="1551" y="287"/>
                    <a:pt x="1502" y="386"/>
                  </a:cubicBezTo>
                  <a:cubicBezTo>
                    <a:pt x="1453" y="484"/>
                    <a:pt x="1379" y="493"/>
                    <a:pt x="1346" y="534"/>
                  </a:cubicBezTo>
                  <a:cubicBezTo>
                    <a:pt x="1313" y="575"/>
                    <a:pt x="1387" y="558"/>
                    <a:pt x="1445" y="542"/>
                  </a:cubicBezTo>
                  <a:cubicBezTo>
                    <a:pt x="1502" y="525"/>
                    <a:pt x="1502" y="575"/>
                    <a:pt x="1519" y="632"/>
                  </a:cubicBezTo>
                  <a:cubicBezTo>
                    <a:pt x="1543" y="698"/>
                    <a:pt x="1560" y="689"/>
                    <a:pt x="1609" y="689"/>
                  </a:cubicBezTo>
                  <a:cubicBezTo>
                    <a:pt x="1658" y="689"/>
                    <a:pt x="1715" y="689"/>
                    <a:pt x="1732" y="747"/>
                  </a:cubicBezTo>
                  <a:cubicBezTo>
                    <a:pt x="1748" y="796"/>
                    <a:pt x="1699" y="837"/>
                    <a:pt x="1691" y="919"/>
                  </a:cubicBezTo>
                  <a:cubicBezTo>
                    <a:pt x="1691" y="1001"/>
                    <a:pt x="1789" y="952"/>
                    <a:pt x="1822" y="993"/>
                  </a:cubicBezTo>
                  <a:cubicBezTo>
                    <a:pt x="1863" y="1034"/>
                    <a:pt x="1822" y="1075"/>
                    <a:pt x="1781" y="1149"/>
                  </a:cubicBezTo>
                  <a:cubicBezTo>
                    <a:pt x="1740" y="1215"/>
                    <a:pt x="1683" y="1190"/>
                    <a:pt x="1592" y="1231"/>
                  </a:cubicBezTo>
                  <a:cubicBezTo>
                    <a:pt x="1502" y="1264"/>
                    <a:pt x="1551" y="1297"/>
                    <a:pt x="1519" y="1330"/>
                  </a:cubicBezTo>
                  <a:cubicBezTo>
                    <a:pt x="1477" y="1354"/>
                    <a:pt x="1428" y="1305"/>
                    <a:pt x="1330" y="1272"/>
                  </a:cubicBezTo>
                  <a:cubicBezTo>
                    <a:pt x="1231" y="1248"/>
                    <a:pt x="1215" y="1248"/>
                    <a:pt x="1182" y="1223"/>
                  </a:cubicBezTo>
                  <a:cubicBezTo>
                    <a:pt x="1157" y="1190"/>
                    <a:pt x="1190" y="1141"/>
                    <a:pt x="1231" y="1100"/>
                  </a:cubicBezTo>
                  <a:cubicBezTo>
                    <a:pt x="1264" y="1051"/>
                    <a:pt x="1239" y="1034"/>
                    <a:pt x="1215" y="993"/>
                  </a:cubicBezTo>
                  <a:cubicBezTo>
                    <a:pt x="1190" y="952"/>
                    <a:pt x="1223" y="911"/>
                    <a:pt x="1272" y="895"/>
                  </a:cubicBezTo>
                  <a:cubicBezTo>
                    <a:pt x="1322" y="878"/>
                    <a:pt x="1395" y="845"/>
                    <a:pt x="1346" y="804"/>
                  </a:cubicBezTo>
                  <a:cubicBezTo>
                    <a:pt x="1289" y="763"/>
                    <a:pt x="1256" y="755"/>
                    <a:pt x="1256" y="689"/>
                  </a:cubicBezTo>
                  <a:cubicBezTo>
                    <a:pt x="1256" y="632"/>
                    <a:pt x="1305" y="583"/>
                    <a:pt x="1174" y="624"/>
                  </a:cubicBezTo>
                  <a:cubicBezTo>
                    <a:pt x="1051" y="673"/>
                    <a:pt x="1051" y="673"/>
                    <a:pt x="1018" y="739"/>
                  </a:cubicBezTo>
                  <a:cubicBezTo>
                    <a:pt x="977" y="813"/>
                    <a:pt x="952" y="968"/>
                    <a:pt x="911" y="1100"/>
                  </a:cubicBezTo>
                  <a:cubicBezTo>
                    <a:pt x="862" y="1231"/>
                    <a:pt x="780" y="1338"/>
                    <a:pt x="722" y="1420"/>
                  </a:cubicBezTo>
                  <a:cubicBezTo>
                    <a:pt x="665" y="1502"/>
                    <a:pt x="567" y="1576"/>
                    <a:pt x="534" y="1633"/>
                  </a:cubicBezTo>
                  <a:cubicBezTo>
                    <a:pt x="509" y="1691"/>
                    <a:pt x="747" y="1740"/>
                    <a:pt x="813" y="1756"/>
                  </a:cubicBezTo>
                  <a:cubicBezTo>
                    <a:pt x="878" y="1773"/>
                    <a:pt x="977" y="1715"/>
                    <a:pt x="1034" y="1715"/>
                  </a:cubicBezTo>
                  <a:cubicBezTo>
                    <a:pt x="1084" y="1724"/>
                    <a:pt x="1034" y="1732"/>
                    <a:pt x="1026" y="1781"/>
                  </a:cubicBezTo>
                  <a:cubicBezTo>
                    <a:pt x="1026" y="1830"/>
                    <a:pt x="1092" y="1822"/>
                    <a:pt x="1075" y="1847"/>
                  </a:cubicBezTo>
                  <a:cubicBezTo>
                    <a:pt x="1067" y="1863"/>
                    <a:pt x="928" y="1863"/>
                    <a:pt x="870" y="1863"/>
                  </a:cubicBezTo>
                  <a:cubicBezTo>
                    <a:pt x="805" y="1863"/>
                    <a:pt x="772" y="1888"/>
                    <a:pt x="714" y="1920"/>
                  </a:cubicBezTo>
                  <a:cubicBezTo>
                    <a:pt x="649" y="1961"/>
                    <a:pt x="640" y="1994"/>
                    <a:pt x="624" y="2044"/>
                  </a:cubicBezTo>
                  <a:cubicBezTo>
                    <a:pt x="616" y="2068"/>
                    <a:pt x="624" y="2085"/>
                    <a:pt x="624" y="2109"/>
                  </a:cubicBezTo>
                  <a:cubicBezTo>
                    <a:pt x="673" y="2109"/>
                    <a:pt x="731" y="2109"/>
                    <a:pt x="764" y="2093"/>
                  </a:cubicBezTo>
                  <a:lnTo>
                    <a:pt x="764" y="2093"/>
                  </a:lnTo>
                  <a:lnTo>
                    <a:pt x="780" y="2085"/>
                  </a:lnTo>
                  <a:cubicBezTo>
                    <a:pt x="837" y="2060"/>
                    <a:pt x="862" y="2044"/>
                    <a:pt x="985" y="2044"/>
                  </a:cubicBezTo>
                  <a:cubicBezTo>
                    <a:pt x="1010" y="2044"/>
                    <a:pt x="1026" y="2044"/>
                    <a:pt x="1051" y="2044"/>
                  </a:cubicBezTo>
                  <a:lnTo>
                    <a:pt x="1051" y="2044"/>
                  </a:lnTo>
                  <a:cubicBezTo>
                    <a:pt x="1166" y="2035"/>
                    <a:pt x="1272" y="2035"/>
                    <a:pt x="1322" y="2126"/>
                  </a:cubicBezTo>
                  <a:cubicBezTo>
                    <a:pt x="1338" y="2150"/>
                    <a:pt x="1346" y="2183"/>
                    <a:pt x="1354" y="2199"/>
                  </a:cubicBezTo>
                  <a:cubicBezTo>
                    <a:pt x="1363" y="2232"/>
                    <a:pt x="1363" y="2241"/>
                    <a:pt x="1404" y="2241"/>
                  </a:cubicBezTo>
                  <a:cubicBezTo>
                    <a:pt x="1428" y="2241"/>
                    <a:pt x="1436" y="2224"/>
                    <a:pt x="1445" y="2216"/>
                  </a:cubicBezTo>
                  <a:cubicBezTo>
                    <a:pt x="1486" y="2183"/>
                    <a:pt x="1510" y="2158"/>
                    <a:pt x="1633" y="2224"/>
                  </a:cubicBezTo>
                  <a:cubicBezTo>
                    <a:pt x="1724" y="2265"/>
                    <a:pt x="1765" y="2306"/>
                    <a:pt x="1798" y="2331"/>
                  </a:cubicBezTo>
                  <a:cubicBezTo>
                    <a:pt x="1806" y="2347"/>
                    <a:pt x="1814" y="2355"/>
                    <a:pt x="1822" y="2364"/>
                  </a:cubicBezTo>
                  <a:lnTo>
                    <a:pt x="1847" y="2355"/>
                  </a:lnTo>
                  <a:cubicBezTo>
                    <a:pt x="1888" y="2323"/>
                    <a:pt x="1937" y="2290"/>
                    <a:pt x="1945" y="2273"/>
                  </a:cubicBezTo>
                  <a:cubicBezTo>
                    <a:pt x="1953" y="2257"/>
                    <a:pt x="1962" y="2241"/>
                    <a:pt x="1978" y="2232"/>
                  </a:cubicBezTo>
                  <a:cubicBezTo>
                    <a:pt x="2003" y="2199"/>
                    <a:pt x="2036" y="2158"/>
                    <a:pt x="2027" y="2085"/>
                  </a:cubicBezTo>
                  <a:cubicBezTo>
                    <a:pt x="2019" y="2035"/>
                    <a:pt x="1962" y="1986"/>
                    <a:pt x="1904" y="1945"/>
                  </a:cubicBezTo>
                  <a:cubicBezTo>
                    <a:pt x="1855" y="1904"/>
                    <a:pt x="1806" y="1863"/>
                    <a:pt x="1806" y="1822"/>
                  </a:cubicBezTo>
                  <a:cubicBezTo>
                    <a:pt x="1798" y="1781"/>
                    <a:pt x="1806" y="1748"/>
                    <a:pt x="1822" y="1715"/>
                  </a:cubicBezTo>
                  <a:cubicBezTo>
                    <a:pt x="1839" y="1682"/>
                    <a:pt x="1863" y="1650"/>
                    <a:pt x="1888" y="1625"/>
                  </a:cubicBezTo>
                  <a:cubicBezTo>
                    <a:pt x="1921" y="1600"/>
                    <a:pt x="1995" y="1609"/>
                    <a:pt x="2068" y="1617"/>
                  </a:cubicBezTo>
                  <a:cubicBezTo>
                    <a:pt x="2109" y="1625"/>
                    <a:pt x="2150" y="1633"/>
                    <a:pt x="2183" y="1633"/>
                  </a:cubicBezTo>
                  <a:cubicBezTo>
                    <a:pt x="2233" y="1633"/>
                    <a:pt x="2298" y="1625"/>
                    <a:pt x="2356" y="1609"/>
                  </a:cubicBezTo>
                  <a:cubicBezTo>
                    <a:pt x="2388" y="1600"/>
                    <a:pt x="2421" y="1584"/>
                    <a:pt x="2429" y="1576"/>
                  </a:cubicBezTo>
                  <a:cubicBezTo>
                    <a:pt x="2429" y="1568"/>
                    <a:pt x="2429" y="1559"/>
                    <a:pt x="2429" y="1551"/>
                  </a:cubicBezTo>
                  <a:cubicBezTo>
                    <a:pt x="2413" y="1518"/>
                    <a:pt x="2405" y="1494"/>
                    <a:pt x="2429" y="1444"/>
                  </a:cubicBezTo>
                  <a:cubicBezTo>
                    <a:pt x="2446" y="1420"/>
                    <a:pt x="2495" y="1387"/>
                    <a:pt x="2544" y="1346"/>
                  </a:cubicBezTo>
                  <a:cubicBezTo>
                    <a:pt x="2610" y="1297"/>
                    <a:pt x="2676" y="1248"/>
                    <a:pt x="2676" y="1239"/>
                  </a:cubicBezTo>
                  <a:cubicBezTo>
                    <a:pt x="2659" y="1223"/>
                    <a:pt x="2618" y="1206"/>
                    <a:pt x="2569" y="1182"/>
                  </a:cubicBezTo>
                  <a:cubicBezTo>
                    <a:pt x="2495" y="1157"/>
                    <a:pt x="2413" y="1116"/>
                    <a:pt x="2421" y="1059"/>
                  </a:cubicBezTo>
                  <a:cubicBezTo>
                    <a:pt x="2421" y="1051"/>
                    <a:pt x="2421" y="1034"/>
                    <a:pt x="2421" y="1026"/>
                  </a:cubicBezTo>
                  <a:cubicBezTo>
                    <a:pt x="2421" y="968"/>
                    <a:pt x="2413" y="927"/>
                    <a:pt x="2487" y="895"/>
                  </a:cubicBezTo>
                  <a:cubicBezTo>
                    <a:pt x="2512" y="886"/>
                    <a:pt x="2536" y="886"/>
                    <a:pt x="2561" y="878"/>
                  </a:cubicBezTo>
                  <a:cubicBezTo>
                    <a:pt x="2602" y="870"/>
                    <a:pt x="2651" y="862"/>
                    <a:pt x="2659" y="829"/>
                  </a:cubicBezTo>
                  <a:cubicBezTo>
                    <a:pt x="2659" y="804"/>
                    <a:pt x="2667" y="772"/>
                    <a:pt x="2667" y="739"/>
                  </a:cubicBezTo>
                  <a:cubicBezTo>
                    <a:pt x="2676" y="665"/>
                    <a:pt x="2676" y="591"/>
                    <a:pt x="2708" y="558"/>
                  </a:cubicBezTo>
                  <a:cubicBezTo>
                    <a:pt x="2725" y="542"/>
                    <a:pt x="2750" y="517"/>
                    <a:pt x="2766" y="484"/>
                  </a:cubicBezTo>
                  <a:cubicBezTo>
                    <a:pt x="2774" y="460"/>
                    <a:pt x="2782" y="443"/>
                    <a:pt x="2774" y="419"/>
                  </a:cubicBezTo>
                  <a:cubicBezTo>
                    <a:pt x="2774" y="402"/>
                    <a:pt x="2758" y="369"/>
                    <a:pt x="2741" y="34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74"/>
            <p:cNvSpPr/>
            <p:nvPr/>
          </p:nvSpPr>
          <p:spPr>
            <a:xfrm>
              <a:off x="3693150" y="1845600"/>
              <a:ext cx="69575" cy="59100"/>
            </a:xfrm>
            <a:custGeom>
              <a:avLst/>
              <a:gdLst/>
              <a:ahLst/>
              <a:cxnLst/>
              <a:rect l="l" t="t" r="r" b="b"/>
              <a:pathLst>
                <a:path w="2783" h="2364" fill="none" extrusionOk="0">
                  <a:moveTo>
                    <a:pt x="1453" y="1051"/>
                  </a:moveTo>
                  <a:cubicBezTo>
                    <a:pt x="1486" y="1026"/>
                    <a:pt x="1502" y="985"/>
                    <a:pt x="1551" y="985"/>
                  </a:cubicBezTo>
                  <a:cubicBezTo>
                    <a:pt x="1601" y="977"/>
                    <a:pt x="1617" y="1026"/>
                    <a:pt x="1633" y="1042"/>
                  </a:cubicBezTo>
                  <a:cubicBezTo>
                    <a:pt x="1650" y="1059"/>
                    <a:pt x="1740" y="1026"/>
                    <a:pt x="1674" y="1075"/>
                  </a:cubicBezTo>
                  <a:cubicBezTo>
                    <a:pt x="1609" y="1124"/>
                    <a:pt x="1494" y="1182"/>
                    <a:pt x="1445" y="1190"/>
                  </a:cubicBezTo>
                  <a:cubicBezTo>
                    <a:pt x="1404" y="1198"/>
                    <a:pt x="1346" y="1206"/>
                    <a:pt x="1363" y="1174"/>
                  </a:cubicBezTo>
                  <a:cubicBezTo>
                    <a:pt x="1371" y="1141"/>
                    <a:pt x="1404" y="1075"/>
                    <a:pt x="1453" y="1051"/>
                  </a:cubicBezTo>
                  <a:close/>
                  <a:moveTo>
                    <a:pt x="1067" y="542"/>
                  </a:moveTo>
                  <a:cubicBezTo>
                    <a:pt x="1100" y="509"/>
                    <a:pt x="1125" y="476"/>
                    <a:pt x="1157" y="451"/>
                  </a:cubicBezTo>
                  <a:cubicBezTo>
                    <a:pt x="1182" y="435"/>
                    <a:pt x="1223" y="402"/>
                    <a:pt x="1182" y="345"/>
                  </a:cubicBezTo>
                  <a:cubicBezTo>
                    <a:pt x="1149" y="287"/>
                    <a:pt x="1116" y="296"/>
                    <a:pt x="1075" y="361"/>
                  </a:cubicBezTo>
                  <a:cubicBezTo>
                    <a:pt x="1026" y="427"/>
                    <a:pt x="1001" y="583"/>
                    <a:pt x="1067" y="542"/>
                  </a:cubicBezTo>
                  <a:close/>
                  <a:moveTo>
                    <a:pt x="1354" y="246"/>
                  </a:moveTo>
                  <a:cubicBezTo>
                    <a:pt x="1404" y="205"/>
                    <a:pt x="1420" y="172"/>
                    <a:pt x="1510" y="156"/>
                  </a:cubicBezTo>
                  <a:cubicBezTo>
                    <a:pt x="1601" y="131"/>
                    <a:pt x="1650" y="148"/>
                    <a:pt x="1633" y="107"/>
                  </a:cubicBezTo>
                  <a:cubicBezTo>
                    <a:pt x="1625" y="66"/>
                    <a:pt x="1477" y="58"/>
                    <a:pt x="1436" y="90"/>
                  </a:cubicBezTo>
                  <a:cubicBezTo>
                    <a:pt x="1387" y="123"/>
                    <a:pt x="1297" y="181"/>
                    <a:pt x="1305" y="222"/>
                  </a:cubicBezTo>
                  <a:cubicBezTo>
                    <a:pt x="1313" y="263"/>
                    <a:pt x="1322" y="271"/>
                    <a:pt x="1354" y="246"/>
                  </a:cubicBezTo>
                  <a:close/>
                  <a:moveTo>
                    <a:pt x="1888" y="66"/>
                  </a:moveTo>
                  <a:cubicBezTo>
                    <a:pt x="1953" y="66"/>
                    <a:pt x="1978" y="66"/>
                    <a:pt x="2019" y="49"/>
                  </a:cubicBezTo>
                  <a:cubicBezTo>
                    <a:pt x="2052" y="41"/>
                    <a:pt x="2159" y="33"/>
                    <a:pt x="2068" y="17"/>
                  </a:cubicBezTo>
                  <a:cubicBezTo>
                    <a:pt x="1970" y="0"/>
                    <a:pt x="1896" y="0"/>
                    <a:pt x="1880" y="17"/>
                  </a:cubicBezTo>
                  <a:cubicBezTo>
                    <a:pt x="1855" y="33"/>
                    <a:pt x="1830" y="58"/>
                    <a:pt x="1888" y="66"/>
                  </a:cubicBezTo>
                  <a:close/>
                  <a:moveTo>
                    <a:pt x="99" y="1929"/>
                  </a:moveTo>
                  <a:cubicBezTo>
                    <a:pt x="66" y="1961"/>
                    <a:pt x="0" y="2011"/>
                    <a:pt x="58" y="2044"/>
                  </a:cubicBezTo>
                  <a:cubicBezTo>
                    <a:pt x="107" y="2076"/>
                    <a:pt x="74" y="2076"/>
                    <a:pt x="181" y="2085"/>
                  </a:cubicBezTo>
                  <a:cubicBezTo>
                    <a:pt x="288" y="2093"/>
                    <a:pt x="353" y="2093"/>
                    <a:pt x="411" y="2093"/>
                  </a:cubicBezTo>
                  <a:cubicBezTo>
                    <a:pt x="460" y="2101"/>
                    <a:pt x="526" y="2109"/>
                    <a:pt x="493" y="2052"/>
                  </a:cubicBezTo>
                  <a:cubicBezTo>
                    <a:pt x="460" y="1986"/>
                    <a:pt x="443" y="1994"/>
                    <a:pt x="361" y="1953"/>
                  </a:cubicBezTo>
                  <a:cubicBezTo>
                    <a:pt x="271" y="1912"/>
                    <a:pt x="148" y="1904"/>
                    <a:pt x="99" y="1929"/>
                  </a:cubicBezTo>
                  <a:close/>
                  <a:moveTo>
                    <a:pt x="378" y="1724"/>
                  </a:moveTo>
                  <a:cubicBezTo>
                    <a:pt x="312" y="1756"/>
                    <a:pt x="255" y="1781"/>
                    <a:pt x="279" y="1806"/>
                  </a:cubicBezTo>
                  <a:cubicBezTo>
                    <a:pt x="312" y="1830"/>
                    <a:pt x="304" y="1838"/>
                    <a:pt x="386" y="1847"/>
                  </a:cubicBezTo>
                  <a:cubicBezTo>
                    <a:pt x="468" y="1855"/>
                    <a:pt x="476" y="1904"/>
                    <a:pt x="517" y="1912"/>
                  </a:cubicBezTo>
                  <a:cubicBezTo>
                    <a:pt x="567" y="1920"/>
                    <a:pt x="624" y="1888"/>
                    <a:pt x="567" y="1847"/>
                  </a:cubicBezTo>
                  <a:cubicBezTo>
                    <a:pt x="509" y="1806"/>
                    <a:pt x="427" y="1724"/>
                    <a:pt x="378" y="1724"/>
                  </a:cubicBezTo>
                  <a:close/>
                  <a:moveTo>
                    <a:pt x="2741" y="345"/>
                  </a:moveTo>
                  <a:cubicBezTo>
                    <a:pt x="2700" y="378"/>
                    <a:pt x="2659" y="312"/>
                    <a:pt x="2577" y="255"/>
                  </a:cubicBezTo>
                  <a:cubicBezTo>
                    <a:pt x="2495" y="189"/>
                    <a:pt x="2479" y="205"/>
                    <a:pt x="2397" y="172"/>
                  </a:cubicBezTo>
                  <a:cubicBezTo>
                    <a:pt x="2306" y="131"/>
                    <a:pt x="2265" y="148"/>
                    <a:pt x="2126" y="148"/>
                  </a:cubicBezTo>
                  <a:cubicBezTo>
                    <a:pt x="1978" y="148"/>
                    <a:pt x="1880" y="181"/>
                    <a:pt x="1765" y="230"/>
                  </a:cubicBezTo>
                  <a:cubicBezTo>
                    <a:pt x="1650" y="279"/>
                    <a:pt x="1551" y="287"/>
                    <a:pt x="1502" y="386"/>
                  </a:cubicBezTo>
                  <a:cubicBezTo>
                    <a:pt x="1453" y="484"/>
                    <a:pt x="1379" y="493"/>
                    <a:pt x="1346" y="534"/>
                  </a:cubicBezTo>
                  <a:cubicBezTo>
                    <a:pt x="1313" y="575"/>
                    <a:pt x="1387" y="558"/>
                    <a:pt x="1445" y="542"/>
                  </a:cubicBezTo>
                  <a:cubicBezTo>
                    <a:pt x="1502" y="525"/>
                    <a:pt x="1502" y="575"/>
                    <a:pt x="1519" y="632"/>
                  </a:cubicBezTo>
                  <a:cubicBezTo>
                    <a:pt x="1543" y="698"/>
                    <a:pt x="1560" y="689"/>
                    <a:pt x="1609" y="689"/>
                  </a:cubicBezTo>
                  <a:cubicBezTo>
                    <a:pt x="1658" y="689"/>
                    <a:pt x="1715" y="689"/>
                    <a:pt x="1732" y="747"/>
                  </a:cubicBezTo>
                  <a:cubicBezTo>
                    <a:pt x="1748" y="796"/>
                    <a:pt x="1699" y="837"/>
                    <a:pt x="1691" y="919"/>
                  </a:cubicBezTo>
                  <a:cubicBezTo>
                    <a:pt x="1691" y="1001"/>
                    <a:pt x="1789" y="952"/>
                    <a:pt x="1822" y="993"/>
                  </a:cubicBezTo>
                  <a:cubicBezTo>
                    <a:pt x="1863" y="1034"/>
                    <a:pt x="1822" y="1075"/>
                    <a:pt x="1781" y="1149"/>
                  </a:cubicBezTo>
                  <a:cubicBezTo>
                    <a:pt x="1740" y="1215"/>
                    <a:pt x="1683" y="1190"/>
                    <a:pt x="1592" y="1231"/>
                  </a:cubicBezTo>
                  <a:cubicBezTo>
                    <a:pt x="1502" y="1264"/>
                    <a:pt x="1551" y="1297"/>
                    <a:pt x="1519" y="1330"/>
                  </a:cubicBezTo>
                  <a:cubicBezTo>
                    <a:pt x="1477" y="1354"/>
                    <a:pt x="1428" y="1305"/>
                    <a:pt x="1330" y="1272"/>
                  </a:cubicBezTo>
                  <a:cubicBezTo>
                    <a:pt x="1231" y="1248"/>
                    <a:pt x="1215" y="1248"/>
                    <a:pt x="1182" y="1223"/>
                  </a:cubicBezTo>
                  <a:cubicBezTo>
                    <a:pt x="1157" y="1190"/>
                    <a:pt x="1190" y="1141"/>
                    <a:pt x="1231" y="1100"/>
                  </a:cubicBezTo>
                  <a:cubicBezTo>
                    <a:pt x="1264" y="1051"/>
                    <a:pt x="1239" y="1034"/>
                    <a:pt x="1215" y="993"/>
                  </a:cubicBezTo>
                  <a:cubicBezTo>
                    <a:pt x="1190" y="952"/>
                    <a:pt x="1223" y="911"/>
                    <a:pt x="1272" y="895"/>
                  </a:cubicBezTo>
                  <a:cubicBezTo>
                    <a:pt x="1322" y="878"/>
                    <a:pt x="1395" y="845"/>
                    <a:pt x="1346" y="804"/>
                  </a:cubicBezTo>
                  <a:cubicBezTo>
                    <a:pt x="1289" y="763"/>
                    <a:pt x="1256" y="755"/>
                    <a:pt x="1256" y="689"/>
                  </a:cubicBezTo>
                  <a:cubicBezTo>
                    <a:pt x="1256" y="632"/>
                    <a:pt x="1305" y="583"/>
                    <a:pt x="1174" y="624"/>
                  </a:cubicBezTo>
                  <a:cubicBezTo>
                    <a:pt x="1051" y="673"/>
                    <a:pt x="1051" y="673"/>
                    <a:pt x="1018" y="739"/>
                  </a:cubicBezTo>
                  <a:cubicBezTo>
                    <a:pt x="977" y="813"/>
                    <a:pt x="952" y="968"/>
                    <a:pt x="911" y="1100"/>
                  </a:cubicBezTo>
                  <a:cubicBezTo>
                    <a:pt x="862" y="1231"/>
                    <a:pt x="780" y="1338"/>
                    <a:pt x="722" y="1420"/>
                  </a:cubicBezTo>
                  <a:cubicBezTo>
                    <a:pt x="665" y="1502"/>
                    <a:pt x="567" y="1576"/>
                    <a:pt x="534" y="1633"/>
                  </a:cubicBezTo>
                  <a:cubicBezTo>
                    <a:pt x="509" y="1691"/>
                    <a:pt x="747" y="1740"/>
                    <a:pt x="813" y="1756"/>
                  </a:cubicBezTo>
                  <a:cubicBezTo>
                    <a:pt x="878" y="1773"/>
                    <a:pt x="977" y="1715"/>
                    <a:pt x="1034" y="1715"/>
                  </a:cubicBezTo>
                  <a:cubicBezTo>
                    <a:pt x="1084" y="1724"/>
                    <a:pt x="1034" y="1732"/>
                    <a:pt x="1026" y="1781"/>
                  </a:cubicBezTo>
                  <a:cubicBezTo>
                    <a:pt x="1026" y="1830"/>
                    <a:pt x="1092" y="1822"/>
                    <a:pt x="1075" y="1847"/>
                  </a:cubicBezTo>
                  <a:cubicBezTo>
                    <a:pt x="1067" y="1863"/>
                    <a:pt x="928" y="1863"/>
                    <a:pt x="870" y="1863"/>
                  </a:cubicBezTo>
                  <a:cubicBezTo>
                    <a:pt x="805" y="1863"/>
                    <a:pt x="772" y="1888"/>
                    <a:pt x="714" y="1920"/>
                  </a:cubicBezTo>
                  <a:cubicBezTo>
                    <a:pt x="649" y="1961"/>
                    <a:pt x="640" y="1994"/>
                    <a:pt x="624" y="2044"/>
                  </a:cubicBezTo>
                  <a:cubicBezTo>
                    <a:pt x="616" y="2068"/>
                    <a:pt x="624" y="2085"/>
                    <a:pt x="624" y="2109"/>
                  </a:cubicBezTo>
                  <a:cubicBezTo>
                    <a:pt x="673" y="2109"/>
                    <a:pt x="731" y="2109"/>
                    <a:pt x="764" y="2093"/>
                  </a:cubicBezTo>
                  <a:lnTo>
                    <a:pt x="764" y="2093"/>
                  </a:lnTo>
                  <a:lnTo>
                    <a:pt x="780" y="2085"/>
                  </a:lnTo>
                  <a:cubicBezTo>
                    <a:pt x="837" y="2060"/>
                    <a:pt x="862" y="2044"/>
                    <a:pt x="985" y="2044"/>
                  </a:cubicBezTo>
                  <a:cubicBezTo>
                    <a:pt x="1010" y="2044"/>
                    <a:pt x="1026" y="2044"/>
                    <a:pt x="1051" y="2044"/>
                  </a:cubicBezTo>
                  <a:lnTo>
                    <a:pt x="1051" y="2044"/>
                  </a:lnTo>
                  <a:cubicBezTo>
                    <a:pt x="1166" y="2035"/>
                    <a:pt x="1272" y="2035"/>
                    <a:pt x="1322" y="2126"/>
                  </a:cubicBezTo>
                  <a:cubicBezTo>
                    <a:pt x="1338" y="2150"/>
                    <a:pt x="1346" y="2183"/>
                    <a:pt x="1354" y="2199"/>
                  </a:cubicBezTo>
                  <a:cubicBezTo>
                    <a:pt x="1363" y="2232"/>
                    <a:pt x="1363" y="2241"/>
                    <a:pt x="1404" y="2241"/>
                  </a:cubicBezTo>
                  <a:cubicBezTo>
                    <a:pt x="1428" y="2241"/>
                    <a:pt x="1436" y="2224"/>
                    <a:pt x="1445" y="2216"/>
                  </a:cubicBezTo>
                  <a:cubicBezTo>
                    <a:pt x="1486" y="2183"/>
                    <a:pt x="1510" y="2158"/>
                    <a:pt x="1633" y="2224"/>
                  </a:cubicBezTo>
                  <a:cubicBezTo>
                    <a:pt x="1724" y="2265"/>
                    <a:pt x="1765" y="2306"/>
                    <a:pt x="1798" y="2331"/>
                  </a:cubicBezTo>
                  <a:cubicBezTo>
                    <a:pt x="1806" y="2347"/>
                    <a:pt x="1814" y="2355"/>
                    <a:pt x="1822" y="2364"/>
                  </a:cubicBezTo>
                  <a:lnTo>
                    <a:pt x="1847" y="2355"/>
                  </a:lnTo>
                  <a:cubicBezTo>
                    <a:pt x="1888" y="2323"/>
                    <a:pt x="1937" y="2290"/>
                    <a:pt x="1945" y="2273"/>
                  </a:cubicBezTo>
                  <a:cubicBezTo>
                    <a:pt x="1953" y="2257"/>
                    <a:pt x="1962" y="2241"/>
                    <a:pt x="1978" y="2232"/>
                  </a:cubicBezTo>
                  <a:cubicBezTo>
                    <a:pt x="2003" y="2199"/>
                    <a:pt x="2036" y="2158"/>
                    <a:pt x="2027" y="2085"/>
                  </a:cubicBezTo>
                  <a:cubicBezTo>
                    <a:pt x="2019" y="2035"/>
                    <a:pt x="1962" y="1986"/>
                    <a:pt x="1904" y="1945"/>
                  </a:cubicBezTo>
                  <a:cubicBezTo>
                    <a:pt x="1855" y="1904"/>
                    <a:pt x="1806" y="1863"/>
                    <a:pt x="1806" y="1822"/>
                  </a:cubicBezTo>
                  <a:cubicBezTo>
                    <a:pt x="1798" y="1781"/>
                    <a:pt x="1806" y="1748"/>
                    <a:pt x="1822" y="1715"/>
                  </a:cubicBezTo>
                  <a:cubicBezTo>
                    <a:pt x="1839" y="1682"/>
                    <a:pt x="1863" y="1650"/>
                    <a:pt x="1888" y="1625"/>
                  </a:cubicBezTo>
                  <a:cubicBezTo>
                    <a:pt x="1921" y="1600"/>
                    <a:pt x="1995" y="1609"/>
                    <a:pt x="2068" y="1617"/>
                  </a:cubicBezTo>
                  <a:cubicBezTo>
                    <a:pt x="2109" y="1625"/>
                    <a:pt x="2150" y="1633"/>
                    <a:pt x="2183" y="1633"/>
                  </a:cubicBezTo>
                  <a:cubicBezTo>
                    <a:pt x="2233" y="1633"/>
                    <a:pt x="2298" y="1625"/>
                    <a:pt x="2356" y="1609"/>
                  </a:cubicBezTo>
                  <a:cubicBezTo>
                    <a:pt x="2388" y="1600"/>
                    <a:pt x="2421" y="1584"/>
                    <a:pt x="2429" y="1576"/>
                  </a:cubicBezTo>
                  <a:cubicBezTo>
                    <a:pt x="2429" y="1568"/>
                    <a:pt x="2429" y="1559"/>
                    <a:pt x="2429" y="1551"/>
                  </a:cubicBezTo>
                  <a:cubicBezTo>
                    <a:pt x="2413" y="1518"/>
                    <a:pt x="2405" y="1494"/>
                    <a:pt x="2429" y="1444"/>
                  </a:cubicBezTo>
                  <a:cubicBezTo>
                    <a:pt x="2446" y="1420"/>
                    <a:pt x="2495" y="1387"/>
                    <a:pt x="2544" y="1346"/>
                  </a:cubicBezTo>
                  <a:cubicBezTo>
                    <a:pt x="2610" y="1297"/>
                    <a:pt x="2676" y="1248"/>
                    <a:pt x="2676" y="1239"/>
                  </a:cubicBezTo>
                  <a:cubicBezTo>
                    <a:pt x="2659" y="1223"/>
                    <a:pt x="2618" y="1206"/>
                    <a:pt x="2569" y="1182"/>
                  </a:cubicBezTo>
                  <a:cubicBezTo>
                    <a:pt x="2495" y="1157"/>
                    <a:pt x="2413" y="1116"/>
                    <a:pt x="2421" y="1059"/>
                  </a:cubicBezTo>
                  <a:cubicBezTo>
                    <a:pt x="2421" y="1051"/>
                    <a:pt x="2421" y="1034"/>
                    <a:pt x="2421" y="1026"/>
                  </a:cubicBezTo>
                  <a:cubicBezTo>
                    <a:pt x="2421" y="968"/>
                    <a:pt x="2413" y="927"/>
                    <a:pt x="2487" y="895"/>
                  </a:cubicBezTo>
                  <a:cubicBezTo>
                    <a:pt x="2512" y="886"/>
                    <a:pt x="2536" y="886"/>
                    <a:pt x="2561" y="878"/>
                  </a:cubicBezTo>
                  <a:cubicBezTo>
                    <a:pt x="2602" y="870"/>
                    <a:pt x="2651" y="862"/>
                    <a:pt x="2659" y="829"/>
                  </a:cubicBezTo>
                  <a:cubicBezTo>
                    <a:pt x="2659" y="804"/>
                    <a:pt x="2667" y="772"/>
                    <a:pt x="2667" y="739"/>
                  </a:cubicBezTo>
                  <a:cubicBezTo>
                    <a:pt x="2676" y="665"/>
                    <a:pt x="2676" y="591"/>
                    <a:pt x="2708" y="558"/>
                  </a:cubicBezTo>
                  <a:cubicBezTo>
                    <a:pt x="2725" y="542"/>
                    <a:pt x="2750" y="517"/>
                    <a:pt x="2766" y="484"/>
                  </a:cubicBezTo>
                  <a:cubicBezTo>
                    <a:pt x="2774" y="460"/>
                    <a:pt x="2782" y="443"/>
                    <a:pt x="2774" y="419"/>
                  </a:cubicBezTo>
                  <a:cubicBezTo>
                    <a:pt x="2774" y="402"/>
                    <a:pt x="2758" y="369"/>
                    <a:pt x="2741" y="3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74"/>
            <p:cNvSpPr/>
            <p:nvPr/>
          </p:nvSpPr>
          <p:spPr>
            <a:xfrm>
              <a:off x="3738275" y="1809900"/>
              <a:ext cx="164775" cy="183650"/>
            </a:xfrm>
            <a:custGeom>
              <a:avLst/>
              <a:gdLst/>
              <a:ahLst/>
              <a:cxnLst/>
              <a:rect l="l" t="t" r="r" b="b"/>
              <a:pathLst>
                <a:path w="6591" h="7346" extrusionOk="0">
                  <a:moveTo>
                    <a:pt x="5499" y="353"/>
                  </a:moveTo>
                  <a:cubicBezTo>
                    <a:pt x="5442" y="361"/>
                    <a:pt x="5360" y="378"/>
                    <a:pt x="5327" y="419"/>
                  </a:cubicBezTo>
                  <a:cubicBezTo>
                    <a:pt x="5302" y="452"/>
                    <a:pt x="5269" y="517"/>
                    <a:pt x="5335" y="575"/>
                  </a:cubicBezTo>
                  <a:cubicBezTo>
                    <a:pt x="5393" y="624"/>
                    <a:pt x="5401" y="681"/>
                    <a:pt x="5499" y="681"/>
                  </a:cubicBezTo>
                  <a:cubicBezTo>
                    <a:pt x="5606" y="681"/>
                    <a:pt x="5721" y="763"/>
                    <a:pt x="5721" y="681"/>
                  </a:cubicBezTo>
                  <a:cubicBezTo>
                    <a:pt x="5729" y="599"/>
                    <a:pt x="5590" y="624"/>
                    <a:pt x="5631" y="550"/>
                  </a:cubicBezTo>
                  <a:cubicBezTo>
                    <a:pt x="5680" y="468"/>
                    <a:pt x="5721" y="452"/>
                    <a:pt x="5672" y="435"/>
                  </a:cubicBezTo>
                  <a:cubicBezTo>
                    <a:pt x="5631" y="419"/>
                    <a:pt x="5647" y="328"/>
                    <a:pt x="5499" y="353"/>
                  </a:cubicBezTo>
                  <a:close/>
                  <a:moveTo>
                    <a:pt x="6049" y="1321"/>
                  </a:moveTo>
                  <a:cubicBezTo>
                    <a:pt x="6033" y="1313"/>
                    <a:pt x="6016" y="1305"/>
                    <a:pt x="6000" y="1297"/>
                  </a:cubicBezTo>
                  <a:cubicBezTo>
                    <a:pt x="5860" y="1239"/>
                    <a:pt x="5811" y="1264"/>
                    <a:pt x="5737" y="1182"/>
                  </a:cubicBezTo>
                  <a:cubicBezTo>
                    <a:pt x="5663" y="1100"/>
                    <a:pt x="5721" y="993"/>
                    <a:pt x="5688" y="919"/>
                  </a:cubicBezTo>
                  <a:cubicBezTo>
                    <a:pt x="5655" y="845"/>
                    <a:pt x="5532" y="895"/>
                    <a:pt x="5425" y="870"/>
                  </a:cubicBezTo>
                  <a:cubicBezTo>
                    <a:pt x="5311" y="845"/>
                    <a:pt x="5278" y="714"/>
                    <a:pt x="5228" y="624"/>
                  </a:cubicBezTo>
                  <a:cubicBezTo>
                    <a:pt x="5179" y="525"/>
                    <a:pt x="5163" y="640"/>
                    <a:pt x="5073" y="681"/>
                  </a:cubicBezTo>
                  <a:cubicBezTo>
                    <a:pt x="4974" y="714"/>
                    <a:pt x="4826" y="566"/>
                    <a:pt x="4752" y="624"/>
                  </a:cubicBezTo>
                  <a:cubicBezTo>
                    <a:pt x="4679" y="681"/>
                    <a:pt x="4621" y="870"/>
                    <a:pt x="4547" y="911"/>
                  </a:cubicBezTo>
                  <a:cubicBezTo>
                    <a:pt x="4482" y="952"/>
                    <a:pt x="4531" y="895"/>
                    <a:pt x="4490" y="821"/>
                  </a:cubicBezTo>
                  <a:cubicBezTo>
                    <a:pt x="4457" y="747"/>
                    <a:pt x="4096" y="993"/>
                    <a:pt x="4006" y="1026"/>
                  </a:cubicBezTo>
                  <a:cubicBezTo>
                    <a:pt x="3915" y="1067"/>
                    <a:pt x="3825" y="1124"/>
                    <a:pt x="3661" y="1092"/>
                  </a:cubicBezTo>
                  <a:cubicBezTo>
                    <a:pt x="3489" y="1051"/>
                    <a:pt x="3702" y="903"/>
                    <a:pt x="3743" y="804"/>
                  </a:cubicBezTo>
                  <a:cubicBezTo>
                    <a:pt x="3784" y="714"/>
                    <a:pt x="3809" y="681"/>
                    <a:pt x="3751" y="640"/>
                  </a:cubicBezTo>
                  <a:cubicBezTo>
                    <a:pt x="3694" y="599"/>
                    <a:pt x="3653" y="665"/>
                    <a:pt x="3554" y="689"/>
                  </a:cubicBezTo>
                  <a:cubicBezTo>
                    <a:pt x="3464" y="714"/>
                    <a:pt x="3341" y="632"/>
                    <a:pt x="3242" y="624"/>
                  </a:cubicBezTo>
                  <a:cubicBezTo>
                    <a:pt x="3152" y="616"/>
                    <a:pt x="3160" y="665"/>
                    <a:pt x="3119" y="673"/>
                  </a:cubicBezTo>
                  <a:cubicBezTo>
                    <a:pt x="3078" y="689"/>
                    <a:pt x="3111" y="607"/>
                    <a:pt x="3086" y="558"/>
                  </a:cubicBezTo>
                  <a:cubicBezTo>
                    <a:pt x="3070" y="517"/>
                    <a:pt x="2988" y="575"/>
                    <a:pt x="2931" y="542"/>
                  </a:cubicBezTo>
                  <a:cubicBezTo>
                    <a:pt x="2873" y="509"/>
                    <a:pt x="2996" y="468"/>
                    <a:pt x="3004" y="402"/>
                  </a:cubicBezTo>
                  <a:cubicBezTo>
                    <a:pt x="3013" y="337"/>
                    <a:pt x="2972" y="304"/>
                    <a:pt x="2898" y="271"/>
                  </a:cubicBezTo>
                  <a:cubicBezTo>
                    <a:pt x="2816" y="287"/>
                    <a:pt x="2750" y="296"/>
                    <a:pt x="2619" y="263"/>
                  </a:cubicBezTo>
                  <a:cubicBezTo>
                    <a:pt x="2504" y="238"/>
                    <a:pt x="2381" y="205"/>
                    <a:pt x="2282" y="181"/>
                  </a:cubicBezTo>
                  <a:cubicBezTo>
                    <a:pt x="2192" y="156"/>
                    <a:pt x="2118" y="131"/>
                    <a:pt x="2077" y="107"/>
                  </a:cubicBezTo>
                  <a:cubicBezTo>
                    <a:pt x="2036" y="82"/>
                    <a:pt x="1954" y="41"/>
                    <a:pt x="1880" y="0"/>
                  </a:cubicBezTo>
                  <a:cubicBezTo>
                    <a:pt x="1847" y="17"/>
                    <a:pt x="1814" y="41"/>
                    <a:pt x="1790" y="66"/>
                  </a:cubicBezTo>
                  <a:cubicBezTo>
                    <a:pt x="1749" y="123"/>
                    <a:pt x="1675" y="263"/>
                    <a:pt x="1724" y="271"/>
                  </a:cubicBezTo>
                  <a:cubicBezTo>
                    <a:pt x="1782" y="279"/>
                    <a:pt x="1790" y="172"/>
                    <a:pt x="1831" y="172"/>
                  </a:cubicBezTo>
                  <a:cubicBezTo>
                    <a:pt x="1880" y="164"/>
                    <a:pt x="1938" y="172"/>
                    <a:pt x="1995" y="181"/>
                  </a:cubicBezTo>
                  <a:cubicBezTo>
                    <a:pt x="2052" y="197"/>
                    <a:pt x="2217" y="386"/>
                    <a:pt x="2249" y="460"/>
                  </a:cubicBezTo>
                  <a:cubicBezTo>
                    <a:pt x="2282" y="534"/>
                    <a:pt x="2249" y="509"/>
                    <a:pt x="2167" y="558"/>
                  </a:cubicBezTo>
                  <a:cubicBezTo>
                    <a:pt x="2085" y="599"/>
                    <a:pt x="2003" y="632"/>
                    <a:pt x="1970" y="689"/>
                  </a:cubicBezTo>
                  <a:cubicBezTo>
                    <a:pt x="1938" y="755"/>
                    <a:pt x="2061" y="714"/>
                    <a:pt x="2110" y="698"/>
                  </a:cubicBezTo>
                  <a:cubicBezTo>
                    <a:pt x="2167" y="681"/>
                    <a:pt x="2258" y="698"/>
                    <a:pt x="2266" y="722"/>
                  </a:cubicBezTo>
                  <a:cubicBezTo>
                    <a:pt x="2274" y="747"/>
                    <a:pt x="2176" y="813"/>
                    <a:pt x="2176" y="886"/>
                  </a:cubicBezTo>
                  <a:cubicBezTo>
                    <a:pt x="2176" y="960"/>
                    <a:pt x="2208" y="960"/>
                    <a:pt x="2258" y="1001"/>
                  </a:cubicBezTo>
                  <a:cubicBezTo>
                    <a:pt x="2299" y="1042"/>
                    <a:pt x="2512" y="1075"/>
                    <a:pt x="2578" y="1133"/>
                  </a:cubicBezTo>
                  <a:cubicBezTo>
                    <a:pt x="2643" y="1198"/>
                    <a:pt x="2840" y="1412"/>
                    <a:pt x="2832" y="1469"/>
                  </a:cubicBezTo>
                  <a:cubicBezTo>
                    <a:pt x="2824" y="1518"/>
                    <a:pt x="2750" y="1461"/>
                    <a:pt x="2643" y="1362"/>
                  </a:cubicBezTo>
                  <a:cubicBezTo>
                    <a:pt x="2545" y="1264"/>
                    <a:pt x="2463" y="1182"/>
                    <a:pt x="2389" y="1182"/>
                  </a:cubicBezTo>
                  <a:cubicBezTo>
                    <a:pt x="2323" y="1182"/>
                    <a:pt x="2118" y="1157"/>
                    <a:pt x="2061" y="1141"/>
                  </a:cubicBezTo>
                  <a:cubicBezTo>
                    <a:pt x="1995" y="1124"/>
                    <a:pt x="1995" y="1207"/>
                    <a:pt x="1970" y="1280"/>
                  </a:cubicBezTo>
                  <a:cubicBezTo>
                    <a:pt x="1946" y="1354"/>
                    <a:pt x="1987" y="1379"/>
                    <a:pt x="1979" y="1477"/>
                  </a:cubicBezTo>
                  <a:cubicBezTo>
                    <a:pt x="1979" y="1576"/>
                    <a:pt x="1954" y="1633"/>
                    <a:pt x="1905" y="1691"/>
                  </a:cubicBezTo>
                  <a:cubicBezTo>
                    <a:pt x="1864" y="1748"/>
                    <a:pt x="1864" y="1617"/>
                    <a:pt x="1888" y="1543"/>
                  </a:cubicBezTo>
                  <a:cubicBezTo>
                    <a:pt x="1905" y="1461"/>
                    <a:pt x="1872" y="1436"/>
                    <a:pt x="1831" y="1403"/>
                  </a:cubicBezTo>
                  <a:cubicBezTo>
                    <a:pt x="1790" y="1371"/>
                    <a:pt x="1773" y="1428"/>
                    <a:pt x="1741" y="1502"/>
                  </a:cubicBezTo>
                  <a:cubicBezTo>
                    <a:pt x="1716" y="1568"/>
                    <a:pt x="1716" y="1609"/>
                    <a:pt x="1667" y="1592"/>
                  </a:cubicBezTo>
                  <a:cubicBezTo>
                    <a:pt x="1609" y="1584"/>
                    <a:pt x="1585" y="1527"/>
                    <a:pt x="1585" y="1494"/>
                  </a:cubicBezTo>
                  <a:cubicBezTo>
                    <a:pt x="1576" y="1453"/>
                    <a:pt x="1609" y="1436"/>
                    <a:pt x="1544" y="1387"/>
                  </a:cubicBezTo>
                  <a:cubicBezTo>
                    <a:pt x="1478" y="1330"/>
                    <a:pt x="1396" y="1330"/>
                    <a:pt x="1314" y="1346"/>
                  </a:cubicBezTo>
                  <a:cubicBezTo>
                    <a:pt x="1224" y="1362"/>
                    <a:pt x="961" y="1379"/>
                    <a:pt x="903" y="1420"/>
                  </a:cubicBezTo>
                  <a:cubicBezTo>
                    <a:pt x="838" y="1453"/>
                    <a:pt x="871" y="1510"/>
                    <a:pt x="879" y="1576"/>
                  </a:cubicBezTo>
                  <a:cubicBezTo>
                    <a:pt x="887" y="1633"/>
                    <a:pt x="969" y="1592"/>
                    <a:pt x="1010" y="1650"/>
                  </a:cubicBezTo>
                  <a:cubicBezTo>
                    <a:pt x="1035" y="1691"/>
                    <a:pt x="1018" y="1699"/>
                    <a:pt x="986" y="1724"/>
                  </a:cubicBezTo>
                  <a:cubicBezTo>
                    <a:pt x="1010" y="1765"/>
                    <a:pt x="1035" y="1806"/>
                    <a:pt x="1043" y="1838"/>
                  </a:cubicBezTo>
                  <a:cubicBezTo>
                    <a:pt x="1043" y="1871"/>
                    <a:pt x="1035" y="1912"/>
                    <a:pt x="1027" y="1937"/>
                  </a:cubicBezTo>
                  <a:cubicBezTo>
                    <a:pt x="1002" y="1978"/>
                    <a:pt x="977" y="2019"/>
                    <a:pt x="953" y="2035"/>
                  </a:cubicBezTo>
                  <a:cubicBezTo>
                    <a:pt x="945" y="2052"/>
                    <a:pt x="936" y="2117"/>
                    <a:pt x="928" y="2175"/>
                  </a:cubicBezTo>
                  <a:cubicBezTo>
                    <a:pt x="928" y="2208"/>
                    <a:pt x="928" y="2241"/>
                    <a:pt x="920" y="2273"/>
                  </a:cubicBezTo>
                  <a:cubicBezTo>
                    <a:pt x="903" y="2347"/>
                    <a:pt x="830" y="2364"/>
                    <a:pt x="764" y="2372"/>
                  </a:cubicBezTo>
                  <a:cubicBezTo>
                    <a:pt x="748" y="2380"/>
                    <a:pt x="723" y="2380"/>
                    <a:pt x="707" y="2388"/>
                  </a:cubicBezTo>
                  <a:cubicBezTo>
                    <a:pt x="682" y="2396"/>
                    <a:pt x="682" y="2421"/>
                    <a:pt x="682" y="2454"/>
                  </a:cubicBezTo>
                  <a:cubicBezTo>
                    <a:pt x="682" y="2462"/>
                    <a:pt x="682" y="2479"/>
                    <a:pt x="682" y="2487"/>
                  </a:cubicBezTo>
                  <a:cubicBezTo>
                    <a:pt x="682" y="2503"/>
                    <a:pt x="739" y="2528"/>
                    <a:pt x="797" y="2552"/>
                  </a:cubicBezTo>
                  <a:cubicBezTo>
                    <a:pt x="846" y="2577"/>
                    <a:pt x="903" y="2593"/>
                    <a:pt x="928" y="2626"/>
                  </a:cubicBezTo>
                  <a:cubicBezTo>
                    <a:pt x="961" y="2692"/>
                    <a:pt x="871" y="2766"/>
                    <a:pt x="780" y="2831"/>
                  </a:cubicBezTo>
                  <a:cubicBezTo>
                    <a:pt x="739" y="2864"/>
                    <a:pt x="698" y="2897"/>
                    <a:pt x="682" y="2914"/>
                  </a:cubicBezTo>
                  <a:cubicBezTo>
                    <a:pt x="674" y="2930"/>
                    <a:pt x="682" y="2938"/>
                    <a:pt x="682" y="2955"/>
                  </a:cubicBezTo>
                  <a:cubicBezTo>
                    <a:pt x="698" y="2971"/>
                    <a:pt x="707" y="2996"/>
                    <a:pt x="682" y="3037"/>
                  </a:cubicBezTo>
                  <a:cubicBezTo>
                    <a:pt x="666" y="3061"/>
                    <a:pt x="624" y="3086"/>
                    <a:pt x="567" y="3102"/>
                  </a:cubicBezTo>
                  <a:cubicBezTo>
                    <a:pt x="501" y="3119"/>
                    <a:pt x="428" y="3127"/>
                    <a:pt x="378" y="3127"/>
                  </a:cubicBezTo>
                  <a:cubicBezTo>
                    <a:pt x="345" y="3127"/>
                    <a:pt x="296" y="3127"/>
                    <a:pt x="255" y="3119"/>
                  </a:cubicBezTo>
                  <a:cubicBezTo>
                    <a:pt x="198" y="3110"/>
                    <a:pt x="140" y="3094"/>
                    <a:pt x="124" y="3110"/>
                  </a:cubicBezTo>
                  <a:cubicBezTo>
                    <a:pt x="107" y="3127"/>
                    <a:pt x="91" y="3143"/>
                    <a:pt x="83" y="3168"/>
                  </a:cubicBezTo>
                  <a:cubicBezTo>
                    <a:pt x="75" y="3193"/>
                    <a:pt x="66" y="3217"/>
                    <a:pt x="66" y="3242"/>
                  </a:cubicBezTo>
                  <a:cubicBezTo>
                    <a:pt x="66" y="3258"/>
                    <a:pt x="107" y="3291"/>
                    <a:pt x="140" y="3316"/>
                  </a:cubicBezTo>
                  <a:cubicBezTo>
                    <a:pt x="206" y="3365"/>
                    <a:pt x="280" y="3422"/>
                    <a:pt x="288" y="3504"/>
                  </a:cubicBezTo>
                  <a:cubicBezTo>
                    <a:pt x="304" y="3603"/>
                    <a:pt x="255" y="3660"/>
                    <a:pt x="222" y="3701"/>
                  </a:cubicBezTo>
                  <a:cubicBezTo>
                    <a:pt x="214" y="3718"/>
                    <a:pt x="206" y="3726"/>
                    <a:pt x="198" y="3734"/>
                  </a:cubicBezTo>
                  <a:cubicBezTo>
                    <a:pt x="181" y="3767"/>
                    <a:pt x="132" y="3800"/>
                    <a:pt x="75" y="3841"/>
                  </a:cubicBezTo>
                  <a:cubicBezTo>
                    <a:pt x="66" y="3849"/>
                    <a:pt x="50" y="3857"/>
                    <a:pt x="34" y="3865"/>
                  </a:cubicBezTo>
                  <a:cubicBezTo>
                    <a:pt x="42" y="3890"/>
                    <a:pt x="34" y="3923"/>
                    <a:pt x="25" y="3956"/>
                  </a:cubicBezTo>
                  <a:cubicBezTo>
                    <a:pt x="17" y="4005"/>
                    <a:pt x="1" y="4062"/>
                    <a:pt x="9" y="4071"/>
                  </a:cubicBezTo>
                  <a:cubicBezTo>
                    <a:pt x="17" y="4079"/>
                    <a:pt x="75" y="4103"/>
                    <a:pt x="132" y="4128"/>
                  </a:cubicBezTo>
                  <a:cubicBezTo>
                    <a:pt x="206" y="4161"/>
                    <a:pt x="280" y="4202"/>
                    <a:pt x="288" y="4227"/>
                  </a:cubicBezTo>
                  <a:lnTo>
                    <a:pt x="288" y="4227"/>
                  </a:lnTo>
                  <a:cubicBezTo>
                    <a:pt x="288" y="4235"/>
                    <a:pt x="304" y="4251"/>
                    <a:pt x="313" y="4284"/>
                  </a:cubicBezTo>
                  <a:cubicBezTo>
                    <a:pt x="345" y="4358"/>
                    <a:pt x="411" y="4497"/>
                    <a:pt x="411" y="4538"/>
                  </a:cubicBezTo>
                  <a:cubicBezTo>
                    <a:pt x="411" y="4571"/>
                    <a:pt x="386" y="4604"/>
                    <a:pt x="354" y="4637"/>
                  </a:cubicBezTo>
                  <a:lnTo>
                    <a:pt x="354" y="4637"/>
                  </a:lnTo>
                  <a:cubicBezTo>
                    <a:pt x="321" y="4678"/>
                    <a:pt x="280" y="4711"/>
                    <a:pt x="247" y="4719"/>
                  </a:cubicBezTo>
                  <a:lnTo>
                    <a:pt x="247" y="4719"/>
                  </a:lnTo>
                  <a:cubicBezTo>
                    <a:pt x="247" y="4727"/>
                    <a:pt x="239" y="4727"/>
                    <a:pt x="231" y="4727"/>
                  </a:cubicBezTo>
                  <a:cubicBezTo>
                    <a:pt x="239" y="4760"/>
                    <a:pt x="247" y="4809"/>
                    <a:pt x="272" y="4875"/>
                  </a:cubicBezTo>
                  <a:lnTo>
                    <a:pt x="272" y="4875"/>
                  </a:lnTo>
                  <a:cubicBezTo>
                    <a:pt x="280" y="4924"/>
                    <a:pt x="321" y="4941"/>
                    <a:pt x="362" y="4957"/>
                  </a:cubicBezTo>
                  <a:cubicBezTo>
                    <a:pt x="395" y="4973"/>
                    <a:pt x="436" y="4990"/>
                    <a:pt x="469" y="5023"/>
                  </a:cubicBezTo>
                  <a:cubicBezTo>
                    <a:pt x="542" y="5088"/>
                    <a:pt x="518" y="5129"/>
                    <a:pt x="493" y="5179"/>
                  </a:cubicBezTo>
                  <a:cubicBezTo>
                    <a:pt x="477" y="5195"/>
                    <a:pt x="469" y="5211"/>
                    <a:pt x="469" y="5228"/>
                  </a:cubicBezTo>
                  <a:cubicBezTo>
                    <a:pt x="469" y="5293"/>
                    <a:pt x="419" y="5334"/>
                    <a:pt x="370" y="5367"/>
                  </a:cubicBezTo>
                  <a:cubicBezTo>
                    <a:pt x="452" y="5392"/>
                    <a:pt x="518" y="5417"/>
                    <a:pt x="559" y="5449"/>
                  </a:cubicBezTo>
                  <a:cubicBezTo>
                    <a:pt x="600" y="5482"/>
                    <a:pt x="616" y="5507"/>
                    <a:pt x="633" y="5540"/>
                  </a:cubicBezTo>
                  <a:cubicBezTo>
                    <a:pt x="649" y="5572"/>
                    <a:pt x="666" y="5597"/>
                    <a:pt x="731" y="5614"/>
                  </a:cubicBezTo>
                  <a:lnTo>
                    <a:pt x="772" y="5622"/>
                  </a:lnTo>
                  <a:lnTo>
                    <a:pt x="772" y="5622"/>
                  </a:lnTo>
                  <a:cubicBezTo>
                    <a:pt x="862" y="5646"/>
                    <a:pt x="887" y="5646"/>
                    <a:pt x="936" y="5630"/>
                  </a:cubicBezTo>
                  <a:cubicBezTo>
                    <a:pt x="945" y="5622"/>
                    <a:pt x="961" y="5614"/>
                    <a:pt x="969" y="5605"/>
                  </a:cubicBezTo>
                  <a:cubicBezTo>
                    <a:pt x="1035" y="5572"/>
                    <a:pt x="1109" y="5531"/>
                    <a:pt x="1174" y="5597"/>
                  </a:cubicBezTo>
                  <a:cubicBezTo>
                    <a:pt x="1174" y="5605"/>
                    <a:pt x="1183" y="5614"/>
                    <a:pt x="1191" y="5622"/>
                  </a:cubicBezTo>
                  <a:cubicBezTo>
                    <a:pt x="1240" y="5671"/>
                    <a:pt x="1297" y="5728"/>
                    <a:pt x="1363" y="5728"/>
                  </a:cubicBezTo>
                  <a:cubicBezTo>
                    <a:pt x="1396" y="5728"/>
                    <a:pt x="1429" y="5728"/>
                    <a:pt x="1462" y="5720"/>
                  </a:cubicBezTo>
                  <a:cubicBezTo>
                    <a:pt x="1527" y="5712"/>
                    <a:pt x="1593" y="5704"/>
                    <a:pt x="1642" y="5737"/>
                  </a:cubicBezTo>
                  <a:cubicBezTo>
                    <a:pt x="1675" y="5769"/>
                    <a:pt x="1700" y="5794"/>
                    <a:pt x="1708" y="5827"/>
                  </a:cubicBezTo>
                  <a:cubicBezTo>
                    <a:pt x="1724" y="5860"/>
                    <a:pt x="1716" y="5893"/>
                    <a:pt x="1683" y="5934"/>
                  </a:cubicBezTo>
                  <a:lnTo>
                    <a:pt x="1667" y="5942"/>
                  </a:lnTo>
                  <a:lnTo>
                    <a:pt x="1667" y="5942"/>
                  </a:lnTo>
                  <a:cubicBezTo>
                    <a:pt x="1609" y="6016"/>
                    <a:pt x="1437" y="6221"/>
                    <a:pt x="1421" y="6303"/>
                  </a:cubicBezTo>
                  <a:cubicBezTo>
                    <a:pt x="1412" y="6352"/>
                    <a:pt x="1396" y="6426"/>
                    <a:pt x="1371" y="6483"/>
                  </a:cubicBezTo>
                  <a:cubicBezTo>
                    <a:pt x="1347" y="6549"/>
                    <a:pt x="1322" y="6615"/>
                    <a:pt x="1306" y="6639"/>
                  </a:cubicBezTo>
                  <a:lnTo>
                    <a:pt x="1306" y="6639"/>
                  </a:lnTo>
                  <a:cubicBezTo>
                    <a:pt x="1289" y="6664"/>
                    <a:pt x="1273" y="6721"/>
                    <a:pt x="1256" y="6787"/>
                  </a:cubicBezTo>
                  <a:cubicBezTo>
                    <a:pt x="1248" y="6836"/>
                    <a:pt x="1248" y="6894"/>
                    <a:pt x="1248" y="6918"/>
                  </a:cubicBezTo>
                  <a:cubicBezTo>
                    <a:pt x="1265" y="6968"/>
                    <a:pt x="1289" y="7058"/>
                    <a:pt x="1306" y="7107"/>
                  </a:cubicBezTo>
                  <a:cubicBezTo>
                    <a:pt x="1338" y="7099"/>
                    <a:pt x="1404" y="7083"/>
                    <a:pt x="1470" y="7074"/>
                  </a:cubicBezTo>
                  <a:cubicBezTo>
                    <a:pt x="1527" y="7058"/>
                    <a:pt x="1585" y="7050"/>
                    <a:pt x="1617" y="7050"/>
                  </a:cubicBezTo>
                  <a:cubicBezTo>
                    <a:pt x="1642" y="7050"/>
                    <a:pt x="1691" y="7058"/>
                    <a:pt x="1732" y="7066"/>
                  </a:cubicBezTo>
                  <a:cubicBezTo>
                    <a:pt x="1790" y="7083"/>
                    <a:pt x="1847" y="7099"/>
                    <a:pt x="1864" y="7083"/>
                  </a:cubicBezTo>
                  <a:cubicBezTo>
                    <a:pt x="1880" y="7083"/>
                    <a:pt x="1888" y="7050"/>
                    <a:pt x="1897" y="7017"/>
                  </a:cubicBezTo>
                  <a:cubicBezTo>
                    <a:pt x="1913" y="6959"/>
                    <a:pt x="1921" y="6902"/>
                    <a:pt x="1979" y="6894"/>
                  </a:cubicBezTo>
                  <a:cubicBezTo>
                    <a:pt x="2028" y="6894"/>
                    <a:pt x="2077" y="6935"/>
                    <a:pt x="2126" y="6976"/>
                  </a:cubicBezTo>
                  <a:cubicBezTo>
                    <a:pt x="2143" y="6992"/>
                    <a:pt x="2167" y="7017"/>
                    <a:pt x="2192" y="7025"/>
                  </a:cubicBezTo>
                  <a:cubicBezTo>
                    <a:pt x="2217" y="7041"/>
                    <a:pt x="2241" y="7033"/>
                    <a:pt x="2282" y="7025"/>
                  </a:cubicBezTo>
                  <a:cubicBezTo>
                    <a:pt x="2323" y="7009"/>
                    <a:pt x="2381" y="6992"/>
                    <a:pt x="2446" y="7000"/>
                  </a:cubicBezTo>
                  <a:cubicBezTo>
                    <a:pt x="2553" y="7009"/>
                    <a:pt x="2693" y="7066"/>
                    <a:pt x="2775" y="7107"/>
                  </a:cubicBezTo>
                  <a:cubicBezTo>
                    <a:pt x="2799" y="7115"/>
                    <a:pt x="2824" y="7124"/>
                    <a:pt x="2824" y="7124"/>
                  </a:cubicBezTo>
                  <a:cubicBezTo>
                    <a:pt x="2832" y="7132"/>
                    <a:pt x="2914" y="7148"/>
                    <a:pt x="2988" y="7165"/>
                  </a:cubicBezTo>
                  <a:cubicBezTo>
                    <a:pt x="3045" y="7173"/>
                    <a:pt x="3095" y="7189"/>
                    <a:pt x="3111" y="7189"/>
                  </a:cubicBezTo>
                  <a:cubicBezTo>
                    <a:pt x="3152" y="7206"/>
                    <a:pt x="3152" y="7263"/>
                    <a:pt x="3160" y="7321"/>
                  </a:cubicBezTo>
                  <a:cubicBezTo>
                    <a:pt x="3160" y="7329"/>
                    <a:pt x="3160" y="7337"/>
                    <a:pt x="3160" y="7345"/>
                  </a:cubicBezTo>
                  <a:cubicBezTo>
                    <a:pt x="3177" y="7345"/>
                    <a:pt x="3193" y="7337"/>
                    <a:pt x="3210" y="7329"/>
                  </a:cubicBezTo>
                  <a:cubicBezTo>
                    <a:pt x="3242" y="7312"/>
                    <a:pt x="3275" y="7288"/>
                    <a:pt x="3292" y="7279"/>
                  </a:cubicBezTo>
                  <a:lnTo>
                    <a:pt x="3292" y="7279"/>
                  </a:lnTo>
                  <a:cubicBezTo>
                    <a:pt x="3292" y="7271"/>
                    <a:pt x="3292" y="7279"/>
                    <a:pt x="3292" y="7279"/>
                  </a:cubicBezTo>
                  <a:lnTo>
                    <a:pt x="3292" y="7279"/>
                  </a:lnTo>
                  <a:cubicBezTo>
                    <a:pt x="3292" y="7271"/>
                    <a:pt x="3292" y="7263"/>
                    <a:pt x="3292" y="7247"/>
                  </a:cubicBezTo>
                  <a:lnTo>
                    <a:pt x="3292" y="7247"/>
                  </a:lnTo>
                  <a:cubicBezTo>
                    <a:pt x="3292" y="7214"/>
                    <a:pt x="3292" y="7156"/>
                    <a:pt x="3300" y="7132"/>
                  </a:cubicBezTo>
                  <a:lnTo>
                    <a:pt x="3300" y="7132"/>
                  </a:lnTo>
                  <a:cubicBezTo>
                    <a:pt x="3316" y="7074"/>
                    <a:pt x="3497" y="7099"/>
                    <a:pt x="3579" y="7115"/>
                  </a:cubicBezTo>
                  <a:cubicBezTo>
                    <a:pt x="3587" y="7115"/>
                    <a:pt x="3595" y="7115"/>
                    <a:pt x="3604" y="7115"/>
                  </a:cubicBezTo>
                  <a:lnTo>
                    <a:pt x="3604" y="7115"/>
                  </a:lnTo>
                  <a:cubicBezTo>
                    <a:pt x="3653" y="7124"/>
                    <a:pt x="3686" y="7197"/>
                    <a:pt x="3694" y="7238"/>
                  </a:cubicBezTo>
                  <a:cubicBezTo>
                    <a:pt x="3759" y="7238"/>
                    <a:pt x="3907" y="7238"/>
                    <a:pt x="3956" y="7230"/>
                  </a:cubicBezTo>
                  <a:cubicBezTo>
                    <a:pt x="3981" y="7222"/>
                    <a:pt x="4006" y="7189"/>
                    <a:pt x="4038" y="7165"/>
                  </a:cubicBezTo>
                  <a:cubicBezTo>
                    <a:pt x="4071" y="7124"/>
                    <a:pt x="4112" y="7083"/>
                    <a:pt x="4162" y="7066"/>
                  </a:cubicBezTo>
                  <a:cubicBezTo>
                    <a:pt x="4211" y="7058"/>
                    <a:pt x="4268" y="7058"/>
                    <a:pt x="4317" y="7066"/>
                  </a:cubicBezTo>
                  <a:cubicBezTo>
                    <a:pt x="4367" y="7066"/>
                    <a:pt x="4416" y="7074"/>
                    <a:pt x="4449" y="7066"/>
                  </a:cubicBezTo>
                  <a:cubicBezTo>
                    <a:pt x="4465" y="7058"/>
                    <a:pt x="4482" y="7058"/>
                    <a:pt x="4490" y="7058"/>
                  </a:cubicBezTo>
                  <a:cubicBezTo>
                    <a:pt x="4580" y="7033"/>
                    <a:pt x="4695" y="7009"/>
                    <a:pt x="4736" y="7025"/>
                  </a:cubicBezTo>
                  <a:lnTo>
                    <a:pt x="4736" y="7025"/>
                  </a:lnTo>
                  <a:cubicBezTo>
                    <a:pt x="4736" y="7033"/>
                    <a:pt x="4777" y="7025"/>
                    <a:pt x="4818" y="7025"/>
                  </a:cubicBezTo>
                  <a:cubicBezTo>
                    <a:pt x="4859" y="7025"/>
                    <a:pt x="4908" y="7017"/>
                    <a:pt x="4949" y="7025"/>
                  </a:cubicBezTo>
                  <a:cubicBezTo>
                    <a:pt x="5015" y="7033"/>
                    <a:pt x="5073" y="7099"/>
                    <a:pt x="5122" y="7148"/>
                  </a:cubicBezTo>
                  <a:cubicBezTo>
                    <a:pt x="5146" y="7173"/>
                    <a:pt x="5163" y="7189"/>
                    <a:pt x="5163" y="7189"/>
                  </a:cubicBezTo>
                  <a:cubicBezTo>
                    <a:pt x="5179" y="7189"/>
                    <a:pt x="5146" y="7115"/>
                    <a:pt x="5146" y="7041"/>
                  </a:cubicBezTo>
                  <a:cubicBezTo>
                    <a:pt x="5146" y="6992"/>
                    <a:pt x="5138" y="6935"/>
                    <a:pt x="5146" y="6910"/>
                  </a:cubicBezTo>
                  <a:cubicBezTo>
                    <a:pt x="5146" y="6886"/>
                    <a:pt x="5097" y="6828"/>
                    <a:pt x="5056" y="6779"/>
                  </a:cubicBezTo>
                  <a:cubicBezTo>
                    <a:pt x="5015" y="6738"/>
                    <a:pt x="4982" y="6697"/>
                    <a:pt x="4974" y="6664"/>
                  </a:cubicBezTo>
                  <a:cubicBezTo>
                    <a:pt x="4949" y="6590"/>
                    <a:pt x="5015" y="6557"/>
                    <a:pt x="5081" y="6524"/>
                  </a:cubicBezTo>
                  <a:lnTo>
                    <a:pt x="5081" y="6524"/>
                  </a:lnTo>
                  <a:lnTo>
                    <a:pt x="5105" y="6516"/>
                  </a:lnTo>
                  <a:cubicBezTo>
                    <a:pt x="5130" y="6500"/>
                    <a:pt x="5171" y="6483"/>
                    <a:pt x="5212" y="6475"/>
                  </a:cubicBezTo>
                  <a:cubicBezTo>
                    <a:pt x="5269" y="6459"/>
                    <a:pt x="5327" y="6434"/>
                    <a:pt x="5360" y="6410"/>
                  </a:cubicBezTo>
                  <a:cubicBezTo>
                    <a:pt x="5384" y="6393"/>
                    <a:pt x="5393" y="6360"/>
                    <a:pt x="5409" y="6319"/>
                  </a:cubicBezTo>
                  <a:lnTo>
                    <a:pt x="5409" y="6319"/>
                  </a:lnTo>
                  <a:cubicBezTo>
                    <a:pt x="5417" y="6286"/>
                    <a:pt x="5425" y="6262"/>
                    <a:pt x="5442" y="6237"/>
                  </a:cubicBezTo>
                  <a:cubicBezTo>
                    <a:pt x="5475" y="6188"/>
                    <a:pt x="5532" y="6204"/>
                    <a:pt x="5590" y="6213"/>
                  </a:cubicBezTo>
                  <a:cubicBezTo>
                    <a:pt x="5614" y="6221"/>
                    <a:pt x="5647" y="6229"/>
                    <a:pt x="5655" y="6229"/>
                  </a:cubicBezTo>
                  <a:lnTo>
                    <a:pt x="5655" y="6229"/>
                  </a:lnTo>
                  <a:cubicBezTo>
                    <a:pt x="5672" y="6204"/>
                    <a:pt x="5688" y="6131"/>
                    <a:pt x="5696" y="6073"/>
                  </a:cubicBezTo>
                  <a:cubicBezTo>
                    <a:pt x="5696" y="6065"/>
                    <a:pt x="5696" y="6048"/>
                    <a:pt x="5696" y="6040"/>
                  </a:cubicBezTo>
                  <a:lnTo>
                    <a:pt x="5688" y="6024"/>
                  </a:lnTo>
                  <a:cubicBezTo>
                    <a:pt x="5647" y="5975"/>
                    <a:pt x="5573" y="5893"/>
                    <a:pt x="5524" y="5876"/>
                  </a:cubicBezTo>
                  <a:cubicBezTo>
                    <a:pt x="5507" y="5868"/>
                    <a:pt x="5483" y="5868"/>
                    <a:pt x="5466" y="5868"/>
                  </a:cubicBezTo>
                  <a:cubicBezTo>
                    <a:pt x="5425" y="5876"/>
                    <a:pt x="5384" y="5876"/>
                    <a:pt x="5343" y="5827"/>
                  </a:cubicBezTo>
                  <a:cubicBezTo>
                    <a:pt x="5319" y="5786"/>
                    <a:pt x="5196" y="5671"/>
                    <a:pt x="5081" y="5564"/>
                  </a:cubicBezTo>
                  <a:cubicBezTo>
                    <a:pt x="4999" y="5482"/>
                    <a:pt x="4917" y="5408"/>
                    <a:pt x="4876" y="5384"/>
                  </a:cubicBezTo>
                  <a:lnTo>
                    <a:pt x="4876" y="5384"/>
                  </a:lnTo>
                  <a:cubicBezTo>
                    <a:pt x="4818" y="5343"/>
                    <a:pt x="4769" y="5293"/>
                    <a:pt x="4736" y="5236"/>
                  </a:cubicBezTo>
                  <a:cubicBezTo>
                    <a:pt x="4695" y="5170"/>
                    <a:pt x="4679" y="5105"/>
                    <a:pt x="4695" y="5072"/>
                  </a:cubicBezTo>
                  <a:lnTo>
                    <a:pt x="4695" y="5072"/>
                  </a:lnTo>
                  <a:cubicBezTo>
                    <a:pt x="4711" y="5047"/>
                    <a:pt x="4736" y="5031"/>
                    <a:pt x="4752" y="5014"/>
                  </a:cubicBezTo>
                  <a:cubicBezTo>
                    <a:pt x="4769" y="5006"/>
                    <a:pt x="4777" y="4998"/>
                    <a:pt x="4777" y="4998"/>
                  </a:cubicBezTo>
                  <a:lnTo>
                    <a:pt x="4777" y="4998"/>
                  </a:lnTo>
                  <a:cubicBezTo>
                    <a:pt x="4785" y="4990"/>
                    <a:pt x="4785" y="4990"/>
                    <a:pt x="4769" y="4973"/>
                  </a:cubicBezTo>
                  <a:cubicBezTo>
                    <a:pt x="4736" y="4949"/>
                    <a:pt x="4703" y="4924"/>
                    <a:pt x="4679" y="4908"/>
                  </a:cubicBezTo>
                  <a:cubicBezTo>
                    <a:pt x="4621" y="4867"/>
                    <a:pt x="4572" y="4834"/>
                    <a:pt x="4555" y="4785"/>
                  </a:cubicBezTo>
                  <a:cubicBezTo>
                    <a:pt x="4547" y="4760"/>
                    <a:pt x="4531" y="4735"/>
                    <a:pt x="4523" y="4719"/>
                  </a:cubicBezTo>
                  <a:cubicBezTo>
                    <a:pt x="4490" y="4670"/>
                    <a:pt x="4465" y="4629"/>
                    <a:pt x="4490" y="4571"/>
                  </a:cubicBezTo>
                  <a:lnTo>
                    <a:pt x="4490" y="4571"/>
                  </a:lnTo>
                  <a:cubicBezTo>
                    <a:pt x="4523" y="4514"/>
                    <a:pt x="4580" y="4547"/>
                    <a:pt x="4638" y="4571"/>
                  </a:cubicBezTo>
                  <a:cubicBezTo>
                    <a:pt x="4662" y="4588"/>
                    <a:pt x="4695" y="4596"/>
                    <a:pt x="4703" y="4596"/>
                  </a:cubicBezTo>
                  <a:cubicBezTo>
                    <a:pt x="4720" y="4596"/>
                    <a:pt x="4736" y="4571"/>
                    <a:pt x="4761" y="4547"/>
                  </a:cubicBezTo>
                  <a:cubicBezTo>
                    <a:pt x="4802" y="4506"/>
                    <a:pt x="4843" y="4456"/>
                    <a:pt x="4908" y="4456"/>
                  </a:cubicBezTo>
                  <a:cubicBezTo>
                    <a:pt x="4941" y="4456"/>
                    <a:pt x="4974" y="4465"/>
                    <a:pt x="5007" y="4473"/>
                  </a:cubicBezTo>
                  <a:cubicBezTo>
                    <a:pt x="5056" y="4481"/>
                    <a:pt x="5105" y="4497"/>
                    <a:pt x="5155" y="4473"/>
                  </a:cubicBezTo>
                  <a:cubicBezTo>
                    <a:pt x="5196" y="4456"/>
                    <a:pt x="5253" y="4407"/>
                    <a:pt x="5311" y="4358"/>
                  </a:cubicBezTo>
                  <a:cubicBezTo>
                    <a:pt x="5393" y="4292"/>
                    <a:pt x="5475" y="4227"/>
                    <a:pt x="5540" y="4202"/>
                  </a:cubicBezTo>
                  <a:cubicBezTo>
                    <a:pt x="5581" y="4186"/>
                    <a:pt x="5680" y="4161"/>
                    <a:pt x="5786" y="4136"/>
                  </a:cubicBezTo>
                  <a:cubicBezTo>
                    <a:pt x="5918" y="4103"/>
                    <a:pt x="6049" y="4071"/>
                    <a:pt x="6049" y="4071"/>
                  </a:cubicBezTo>
                  <a:lnTo>
                    <a:pt x="6049" y="4062"/>
                  </a:lnTo>
                  <a:cubicBezTo>
                    <a:pt x="6049" y="4062"/>
                    <a:pt x="6049" y="4046"/>
                    <a:pt x="6049" y="4021"/>
                  </a:cubicBezTo>
                  <a:lnTo>
                    <a:pt x="6049" y="4021"/>
                  </a:lnTo>
                  <a:cubicBezTo>
                    <a:pt x="6049" y="3948"/>
                    <a:pt x="6041" y="3857"/>
                    <a:pt x="6107" y="3849"/>
                  </a:cubicBezTo>
                  <a:cubicBezTo>
                    <a:pt x="6148" y="3849"/>
                    <a:pt x="6230" y="3898"/>
                    <a:pt x="6312" y="3939"/>
                  </a:cubicBezTo>
                  <a:cubicBezTo>
                    <a:pt x="6369" y="3972"/>
                    <a:pt x="6410" y="4005"/>
                    <a:pt x="6418" y="4005"/>
                  </a:cubicBezTo>
                  <a:cubicBezTo>
                    <a:pt x="6427" y="3997"/>
                    <a:pt x="6435" y="3997"/>
                    <a:pt x="6451" y="3989"/>
                  </a:cubicBezTo>
                  <a:cubicBezTo>
                    <a:pt x="6468" y="3980"/>
                    <a:pt x="6492" y="3972"/>
                    <a:pt x="6500" y="3956"/>
                  </a:cubicBezTo>
                  <a:cubicBezTo>
                    <a:pt x="6509" y="3931"/>
                    <a:pt x="6558" y="3792"/>
                    <a:pt x="6574" y="3685"/>
                  </a:cubicBezTo>
                  <a:cubicBezTo>
                    <a:pt x="6591" y="3627"/>
                    <a:pt x="6591" y="3586"/>
                    <a:pt x="6583" y="3578"/>
                  </a:cubicBezTo>
                  <a:cubicBezTo>
                    <a:pt x="6574" y="3562"/>
                    <a:pt x="6542" y="3545"/>
                    <a:pt x="6500" y="3529"/>
                  </a:cubicBezTo>
                  <a:cubicBezTo>
                    <a:pt x="6443" y="3496"/>
                    <a:pt x="6386" y="3472"/>
                    <a:pt x="6369" y="3414"/>
                  </a:cubicBezTo>
                  <a:cubicBezTo>
                    <a:pt x="6361" y="3381"/>
                    <a:pt x="6361" y="3348"/>
                    <a:pt x="6361" y="3316"/>
                  </a:cubicBezTo>
                  <a:cubicBezTo>
                    <a:pt x="6361" y="3299"/>
                    <a:pt x="6369" y="3283"/>
                    <a:pt x="6369" y="3283"/>
                  </a:cubicBezTo>
                  <a:cubicBezTo>
                    <a:pt x="6361" y="3283"/>
                    <a:pt x="6353" y="3283"/>
                    <a:pt x="6353" y="3275"/>
                  </a:cubicBezTo>
                  <a:cubicBezTo>
                    <a:pt x="6336" y="3275"/>
                    <a:pt x="6328" y="3266"/>
                    <a:pt x="6320" y="3266"/>
                  </a:cubicBezTo>
                  <a:cubicBezTo>
                    <a:pt x="6279" y="3242"/>
                    <a:pt x="6238" y="3201"/>
                    <a:pt x="6279" y="3127"/>
                  </a:cubicBezTo>
                  <a:cubicBezTo>
                    <a:pt x="6295" y="3086"/>
                    <a:pt x="6312" y="3053"/>
                    <a:pt x="6320" y="3012"/>
                  </a:cubicBezTo>
                  <a:cubicBezTo>
                    <a:pt x="6328" y="2979"/>
                    <a:pt x="6336" y="2946"/>
                    <a:pt x="6345" y="2922"/>
                  </a:cubicBezTo>
                  <a:lnTo>
                    <a:pt x="6345" y="2922"/>
                  </a:lnTo>
                  <a:lnTo>
                    <a:pt x="6345" y="2914"/>
                  </a:lnTo>
                  <a:cubicBezTo>
                    <a:pt x="6353" y="2872"/>
                    <a:pt x="6369" y="2782"/>
                    <a:pt x="6345" y="2749"/>
                  </a:cubicBezTo>
                  <a:cubicBezTo>
                    <a:pt x="6345" y="2741"/>
                    <a:pt x="6328" y="2725"/>
                    <a:pt x="6320" y="2717"/>
                  </a:cubicBezTo>
                  <a:cubicBezTo>
                    <a:pt x="6287" y="2676"/>
                    <a:pt x="6254" y="2634"/>
                    <a:pt x="6262" y="2569"/>
                  </a:cubicBezTo>
                  <a:cubicBezTo>
                    <a:pt x="6271" y="2536"/>
                    <a:pt x="6287" y="2511"/>
                    <a:pt x="6295" y="2479"/>
                  </a:cubicBezTo>
                  <a:lnTo>
                    <a:pt x="6295" y="2479"/>
                  </a:lnTo>
                  <a:cubicBezTo>
                    <a:pt x="6312" y="2454"/>
                    <a:pt x="6320" y="2421"/>
                    <a:pt x="6320" y="2421"/>
                  </a:cubicBezTo>
                  <a:cubicBezTo>
                    <a:pt x="6312" y="2413"/>
                    <a:pt x="6295" y="2405"/>
                    <a:pt x="6279" y="2388"/>
                  </a:cubicBezTo>
                  <a:cubicBezTo>
                    <a:pt x="6180" y="2306"/>
                    <a:pt x="5983" y="2150"/>
                    <a:pt x="6008" y="2093"/>
                  </a:cubicBezTo>
                  <a:cubicBezTo>
                    <a:pt x="6016" y="2068"/>
                    <a:pt x="6066" y="2019"/>
                    <a:pt x="6107" y="1986"/>
                  </a:cubicBezTo>
                  <a:cubicBezTo>
                    <a:pt x="6131" y="1953"/>
                    <a:pt x="6156" y="1929"/>
                    <a:pt x="6156" y="1929"/>
                  </a:cubicBezTo>
                  <a:lnTo>
                    <a:pt x="6156" y="1929"/>
                  </a:lnTo>
                  <a:cubicBezTo>
                    <a:pt x="6156" y="1921"/>
                    <a:pt x="6148" y="1888"/>
                    <a:pt x="6148" y="1838"/>
                  </a:cubicBezTo>
                  <a:cubicBezTo>
                    <a:pt x="6131" y="1765"/>
                    <a:pt x="6107" y="1666"/>
                    <a:pt x="6107" y="1650"/>
                  </a:cubicBezTo>
                  <a:cubicBezTo>
                    <a:pt x="6098" y="1625"/>
                    <a:pt x="6066" y="1420"/>
                    <a:pt x="6049" y="132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74"/>
            <p:cNvSpPr/>
            <p:nvPr/>
          </p:nvSpPr>
          <p:spPr>
            <a:xfrm>
              <a:off x="3738275" y="1809900"/>
              <a:ext cx="164775" cy="183650"/>
            </a:xfrm>
            <a:custGeom>
              <a:avLst/>
              <a:gdLst/>
              <a:ahLst/>
              <a:cxnLst/>
              <a:rect l="l" t="t" r="r" b="b"/>
              <a:pathLst>
                <a:path w="6591" h="7346" fill="none" extrusionOk="0">
                  <a:moveTo>
                    <a:pt x="5499" y="353"/>
                  </a:moveTo>
                  <a:cubicBezTo>
                    <a:pt x="5442" y="361"/>
                    <a:pt x="5360" y="378"/>
                    <a:pt x="5327" y="419"/>
                  </a:cubicBezTo>
                  <a:cubicBezTo>
                    <a:pt x="5302" y="452"/>
                    <a:pt x="5269" y="517"/>
                    <a:pt x="5335" y="575"/>
                  </a:cubicBezTo>
                  <a:cubicBezTo>
                    <a:pt x="5393" y="624"/>
                    <a:pt x="5401" y="681"/>
                    <a:pt x="5499" y="681"/>
                  </a:cubicBezTo>
                  <a:cubicBezTo>
                    <a:pt x="5606" y="681"/>
                    <a:pt x="5721" y="763"/>
                    <a:pt x="5721" y="681"/>
                  </a:cubicBezTo>
                  <a:cubicBezTo>
                    <a:pt x="5729" y="599"/>
                    <a:pt x="5590" y="624"/>
                    <a:pt x="5631" y="550"/>
                  </a:cubicBezTo>
                  <a:cubicBezTo>
                    <a:pt x="5680" y="468"/>
                    <a:pt x="5721" y="452"/>
                    <a:pt x="5672" y="435"/>
                  </a:cubicBezTo>
                  <a:cubicBezTo>
                    <a:pt x="5631" y="419"/>
                    <a:pt x="5647" y="328"/>
                    <a:pt x="5499" y="353"/>
                  </a:cubicBezTo>
                  <a:close/>
                  <a:moveTo>
                    <a:pt x="6049" y="1321"/>
                  </a:moveTo>
                  <a:cubicBezTo>
                    <a:pt x="6033" y="1313"/>
                    <a:pt x="6016" y="1305"/>
                    <a:pt x="6000" y="1297"/>
                  </a:cubicBezTo>
                  <a:cubicBezTo>
                    <a:pt x="5860" y="1239"/>
                    <a:pt x="5811" y="1264"/>
                    <a:pt x="5737" y="1182"/>
                  </a:cubicBezTo>
                  <a:cubicBezTo>
                    <a:pt x="5663" y="1100"/>
                    <a:pt x="5721" y="993"/>
                    <a:pt x="5688" y="919"/>
                  </a:cubicBezTo>
                  <a:cubicBezTo>
                    <a:pt x="5655" y="845"/>
                    <a:pt x="5532" y="895"/>
                    <a:pt x="5425" y="870"/>
                  </a:cubicBezTo>
                  <a:cubicBezTo>
                    <a:pt x="5311" y="845"/>
                    <a:pt x="5278" y="714"/>
                    <a:pt x="5228" y="624"/>
                  </a:cubicBezTo>
                  <a:cubicBezTo>
                    <a:pt x="5179" y="525"/>
                    <a:pt x="5163" y="640"/>
                    <a:pt x="5073" y="681"/>
                  </a:cubicBezTo>
                  <a:cubicBezTo>
                    <a:pt x="4974" y="714"/>
                    <a:pt x="4826" y="566"/>
                    <a:pt x="4752" y="624"/>
                  </a:cubicBezTo>
                  <a:cubicBezTo>
                    <a:pt x="4679" y="681"/>
                    <a:pt x="4621" y="870"/>
                    <a:pt x="4547" y="911"/>
                  </a:cubicBezTo>
                  <a:cubicBezTo>
                    <a:pt x="4482" y="952"/>
                    <a:pt x="4531" y="895"/>
                    <a:pt x="4490" y="821"/>
                  </a:cubicBezTo>
                  <a:cubicBezTo>
                    <a:pt x="4457" y="747"/>
                    <a:pt x="4096" y="993"/>
                    <a:pt x="4006" y="1026"/>
                  </a:cubicBezTo>
                  <a:cubicBezTo>
                    <a:pt x="3915" y="1067"/>
                    <a:pt x="3825" y="1124"/>
                    <a:pt x="3661" y="1092"/>
                  </a:cubicBezTo>
                  <a:cubicBezTo>
                    <a:pt x="3489" y="1051"/>
                    <a:pt x="3702" y="903"/>
                    <a:pt x="3743" y="804"/>
                  </a:cubicBezTo>
                  <a:cubicBezTo>
                    <a:pt x="3784" y="714"/>
                    <a:pt x="3809" y="681"/>
                    <a:pt x="3751" y="640"/>
                  </a:cubicBezTo>
                  <a:cubicBezTo>
                    <a:pt x="3694" y="599"/>
                    <a:pt x="3653" y="665"/>
                    <a:pt x="3554" y="689"/>
                  </a:cubicBezTo>
                  <a:cubicBezTo>
                    <a:pt x="3464" y="714"/>
                    <a:pt x="3341" y="632"/>
                    <a:pt x="3242" y="624"/>
                  </a:cubicBezTo>
                  <a:cubicBezTo>
                    <a:pt x="3152" y="616"/>
                    <a:pt x="3160" y="665"/>
                    <a:pt x="3119" y="673"/>
                  </a:cubicBezTo>
                  <a:cubicBezTo>
                    <a:pt x="3078" y="689"/>
                    <a:pt x="3111" y="607"/>
                    <a:pt x="3086" y="558"/>
                  </a:cubicBezTo>
                  <a:cubicBezTo>
                    <a:pt x="3070" y="517"/>
                    <a:pt x="2988" y="575"/>
                    <a:pt x="2931" y="542"/>
                  </a:cubicBezTo>
                  <a:cubicBezTo>
                    <a:pt x="2873" y="509"/>
                    <a:pt x="2996" y="468"/>
                    <a:pt x="3004" y="402"/>
                  </a:cubicBezTo>
                  <a:cubicBezTo>
                    <a:pt x="3013" y="337"/>
                    <a:pt x="2972" y="304"/>
                    <a:pt x="2898" y="271"/>
                  </a:cubicBezTo>
                  <a:cubicBezTo>
                    <a:pt x="2816" y="287"/>
                    <a:pt x="2750" y="296"/>
                    <a:pt x="2619" y="263"/>
                  </a:cubicBezTo>
                  <a:cubicBezTo>
                    <a:pt x="2504" y="238"/>
                    <a:pt x="2381" y="205"/>
                    <a:pt x="2282" y="181"/>
                  </a:cubicBezTo>
                  <a:cubicBezTo>
                    <a:pt x="2192" y="156"/>
                    <a:pt x="2118" y="131"/>
                    <a:pt x="2077" y="107"/>
                  </a:cubicBezTo>
                  <a:cubicBezTo>
                    <a:pt x="2036" y="82"/>
                    <a:pt x="1954" y="41"/>
                    <a:pt x="1880" y="0"/>
                  </a:cubicBezTo>
                  <a:cubicBezTo>
                    <a:pt x="1847" y="17"/>
                    <a:pt x="1814" y="41"/>
                    <a:pt x="1790" y="66"/>
                  </a:cubicBezTo>
                  <a:cubicBezTo>
                    <a:pt x="1749" y="123"/>
                    <a:pt x="1675" y="263"/>
                    <a:pt x="1724" y="271"/>
                  </a:cubicBezTo>
                  <a:cubicBezTo>
                    <a:pt x="1782" y="279"/>
                    <a:pt x="1790" y="172"/>
                    <a:pt x="1831" y="172"/>
                  </a:cubicBezTo>
                  <a:cubicBezTo>
                    <a:pt x="1880" y="164"/>
                    <a:pt x="1938" y="172"/>
                    <a:pt x="1995" y="181"/>
                  </a:cubicBezTo>
                  <a:cubicBezTo>
                    <a:pt x="2052" y="197"/>
                    <a:pt x="2217" y="386"/>
                    <a:pt x="2249" y="460"/>
                  </a:cubicBezTo>
                  <a:cubicBezTo>
                    <a:pt x="2282" y="534"/>
                    <a:pt x="2249" y="509"/>
                    <a:pt x="2167" y="558"/>
                  </a:cubicBezTo>
                  <a:cubicBezTo>
                    <a:pt x="2085" y="599"/>
                    <a:pt x="2003" y="632"/>
                    <a:pt x="1970" y="689"/>
                  </a:cubicBezTo>
                  <a:cubicBezTo>
                    <a:pt x="1938" y="755"/>
                    <a:pt x="2061" y="714"/>
                    <a:pt x="2110" y="698"/>
                  </a:cubicBezTo>
                  <a:cubicBezTo>
                    <a:pt x="2167" y="681"/>
                    <a:pt x="2258" y="698"/>
                    <a:pt x="2266" y="722"/>
                  </a:cubicBezTo>
                  <a:cubicBezTo>
                    <a:pt x="2274" y="747"/>
                    <a:pt x="2176" y="813"/>
                    <a:pt x="2176" y="886"/>
                  </a:cubicBezTo>
                  <a:cubicBezTo>
                    <a:pt x="2176" y="960"/>
                    <a:pt x="2208" y="960"/>
                    <a:pt x="2258" y="1001"/>
                  </a:cubicBezTo>
                  <a:cubicBezTo>
                    <a:pt x="2299" y="1042"/>
                    <a:pt x="2512" y="1075"/>
                    <a:pt x="2578" y="1133"/>
                  </a:cubicBezTo>
                  <a:cubicBezTo>
                    <a:pt x="2643" y="1198"/>
                    <a:pt x="2840" y="1412"/>
                    <a:pt x="2832" y="1469"/>
                  </a:cubicBezTo>
                  <a:cubicBezTo>
                    <a:pt x="2824" y="1518"/>
                    <a:pt x="2750" y="1461"/>
                    <a:pt x="2643" y="1362"/>
                  </a:cubicBezTo>
                  <a:cubicBezTo>
                    <a:pt x="2545" y="1264"/>
                    <a:pt x="2463" y="1182"/>
                    <a:pt x="2389" y="1182"/>
                  </a:cubicBezTo>
                  <a:cubicBezTo>
                    <a:pt x="2323" y="1182"/>
                    <a:pt x="2118" y="1157"/>
                    <a:pt x="2061" y="1141"/>
                  </a:cubicBezTo>
                  <a:cubicBezTo>
                    <a:pt x="1995" y="1124"/>
                    <a:pt x="1995" y="1207"/>
                    <a:pt x="1970" y="1280"/>
                  </a:cubicBezTo>
                  <a:cubicBezTo>
                    <a:pt x="1946" y="1354"/>
                    <a:pt x="1987" y="1379"/>
                    <a:pt x="1979" y="1477"/>
                  </a:cubicBezTo>
                  <a:cubicBezTo>
                    <a:pt x="1979" y="1576"/>
                    <a:pt x="1954" y="1633"/>
                    <a:pt x="1905" y="1691"/>
                  </a:cubicBezTo>
                  <a:cubicBezTo>
                    <a:pt x="1864" y="1748"/>
                    <a:pt x="1864" y="1617"/>
                    <a:pt x="1888" y="1543"/>
                  </a:cubicBezTo>
                  <a:cubicBezTo>
                    <a:pt x="1905" y="1461"/>
                    <a:pt x="1872" y="1436"/>
                    <a:pt x="1831" y="1403"/>
                  </a:cubicBezTo>
                  <a:cubicBezTo>
                    <a:pt x="1790" y="1371"/>
                    <a:pt x="1773" y="1428"/>
                    <a:pt x="1741" y="1502"/>
                  </a:cubicBezTo>
                  <a:cubicBezTo>
                    <a:pt x="1716" y="1568"/>
                    <a:pt x="1716" y="1609"/>
                    <a:pt x="1667" y="1592"/>
                  </a:cubicBezTo>
                  <a:cubicBezTo>
                    <a:pt x="1609" y="1584"/>
                    <a:pt x="1585" y="1527"/>
                    <a:pt x="1585" y="1494"/>
                  </a:cubicBezTo>
                  <a:cubicBezTo>
                    <a:pt x="1576" y="1453"/>
                    <a:pt x="1609" y="1436"/>
                    <a:pt x="1544" y="1387"/>
                  </a:cubicBezTo>
                  <a:cubicBezTo>
                    <a:pt x="1478" y="1330"/>
                    <a:pt x="1396" y="1330"/>
                    <a:pt x="1314" y="1346"/>
                  </a:cubicBezTo>
                  <a:cubicBezTo>
                    <a:pt x="1224" y="1362"/>
                    <a:pt x="961" y="1379"/>
                    <a:pt x="903" y="1420"/>
                  </a:cubicBezTo>
                  <a:cubicBezTo>
                    <a:pt x="838" y="1453"/>
                    <a:pt x="871" y="1510"/>
                    <a:pt x="879" y="1576"/>
                  </a:cubicBezTo>
                  <a:cubicBezTo>
                    <a:pt x="887" y="1633"/>
                    <a:pt x="969" y="1592"/>
                    <a:pt x="1010" y="1650"/>
                  </a:cubicBezTo>
                  <a:cubicBezTo>
                    <a:pt x="1035" y="1691"/>
                    <a:pt x="1018" y="1699"/>
                    <a:pt x="986" y="1724"/>
                  </a:cubicBezTo>
                  <a:cubicBezTo>
                    <a:pt x="1010" y="1765"/>
                    <a:pt x="1035" y="1806"/>
                    <a:pt x="1043" y="1838"/>
                  </a:cubicBezTo>
                  <a:cubicBezTo>
                    <a:pt x="1043" y="1871"/>
                    <a:pt x="1035" y="1912"/>
                    <a:pt x="1027" y="1937"/>
                  </a:cubicBezTo>
                  <a:cubicBezTo>
                    <a:pt x="1002" y="1978"/>
                    <a:pt x="977" y="2019"/>
                    <a:pt x="953" y="2035"/>
                  </a:cubicBezTo>
                  <a:cubicBezTo>
                    <a:pt x="945" y="2052"/>
                    <a:pt x="936" y="2117"/>
                    <a:pt x="928" y="2175"/>
                  </a:cubicBezTo>
                  <a:cubicBezTo>
                    <a:pt x="928" y="2208"/>
                    <a:pt x="928" y="2241"/>
                    <a:pt x="920" y="2273"/>
                  </a:cubicBezTo>
                  <a:cubicBezTo>
                    <a:pt x="903" y="2347"/>
                    <a:pt x="830" y="2364"/>
                    <a:pt x="764" y="2372"/>
                  </a:cubicBezTo>
                  <a:cubicBezTo>
                    <a:pt x="748" y="2380"/>
                    <a:pt x="723" y="2380"/>
                    <a:pt x="707" y="2388"/>
                  </a:cubicBezTo>
                  <a:cubicBezTo>
                    <a:pt x="682" y="2396"/>
                    <a:pt x="682" y="2421"/>
                    <a:pt x="682" y="2454"/>
                  </a:cubicBezTo>
                  <a:cubicBezTo>
                    <a:pt x="682" y="2462"/>
                    <a:pt x="682" y="2479"/>
                    <a:pt x="682" y="2487"/>
                  </a:cubicBezTo>
                  <a:cubicBezTo>
                    <a:pt x="682" y="2503"/>
                    <a:pt x="739" y="2528"/>
                    <a:pt x="797" y="2552"/>
                  </a:cubicBezTo>
                  <a:cubicBezTo>
                    <a:pt x="846" y="2577"/>
                    <a:pt x="903" y="2593"/>
                    <a:pt x="928" y="2626"/>
                  </a:cubicBezTo>
                  <a:cubicBezTo>
                    <a:pt x="961" y="2692"/>
                    <a:pt x="871" y="2766"/>
                    <a:pt x="780" y="2831"/>
                  </a:cubicBezTo>
                  <a:cubicBezTo>
                    <a:pt x="739" y="2864"/>
                    <a:pt x="698" y="2897"/>
                    <a:pt x="682" y="2914"/>
                  </a:cubicBezTo>
                  <a:cubicBezTo>
                    <a:pt x="674" y="2930"/>
                    <a:pt x="682" y="2938"/>
                    <a:pt x="682" y="2955"/>
                  </a:cubicBezTo>
                  <a:cubicBezTo>
                    <a:pt x="698" y="2971"/>
                    <a:pt x="707" y="2996"/>
                    <a:pt x="682" y="3037"/>
                  </a:cubicBezTo>
                  <a:cubicBezTo>
                    <a:pt x="666" y="3061"/>
                    <a:pt x="624" y="3086"/>
                    <a:pt x="567" y="3102"/>
                  </a:cubicBezTo>
                  <a:cubicBezTo>
                    <a:pt x="501" y="3119"/>
                    <a:pt x="428" y="3127"/>
                    <a:pt x="378" y="3127"/>
                  </a:cubicBezTo>
                  <a:cubicBezTo>
                    <a:pt x="345" y="3127"/>
                    <a:pt x="296" y="3127"/>
                    <a:pt x="255" y="3119"/>
                  </a:cubicBezTo>
                  <a:cubicBezTo>
                    <a:pt x="198" y="3110"/>
                    <a:pt x="140" y="3094"/>
                    <a:pt x="124" y="3110"/>
                  </a:cubicBezTo>
                  <a:cubicBezTo>
                    <a:pt x="107" y="3127"/>
                    <a:pt x="91" y="3143"/>
                    <a:pt x="83" y="3168"/>
                  </a:cubicBezTo>
                  <a:cubicBezTo>
                    <a:pt x="75" y="3193"/>
                    <a:pt x="66" y="3217"/>
                    <a:pt x="66" y="3242"/>
                  </a:cubicBezTo>
                  <a:cubicBezTo>
                    <a:pt x="66" y="3258"/>
                    <a:pt x="107" y="3291"/>
                    <a:pt x="140" y="3316"/>
                  </a:cubicBezTo>
                  <a:cubicBezTo>
                    <a:pt x="206" y="3365"/>
                    <a:pt x="280" y="3422"/>
                    <a:pt x="288" y="3504"/>
                  </a:cubicBezTo>
                  <a:cubicBezTo>
                    <a:pt x="304" y="3603"/>
                    <a:pt x="255" y="3660"/>
                    <a:pt x="222" y="3701"/>
                  </a:cubicBezTo>
                  <a:cubicBezTo>
                    <a:pt x="214" y="3718"/>
                    <a:pt x="206" y="3726"/>
                    <a:pt x="198" y="3734"/>
                  </a:cubicBezTo>
                  <a:cubicBezTo>
                    <a:pt x="181" y="3767"/>
                    <a:pt x="132" y="3800"/>
                    <a:pt x="75" y="3841"/>
                  </a:cubicBezTo>
                  <a:cubicBezTo>
                    <a:pt x="66" y="3849"/>
                    <a:pt x="50" y="3857"/>
                    <a:pt x="34" y="3865"/>
                  </a:cubicBezTo>
                  <a:cubicBezTo>
                    <a:pt x="42" y="3890"/>
                    <a:pt x="34" y="3923"/>
                    <a:pt x="25" y="3956"/>
                  </a:cubicBezTo>
                  <a:cubicBezTo>
                    <a:pt x="17" y="4005"/>
                    <a:pt x="1" y="4062"/>
                    <a:pt x="9" y="4071"/>
                  </a:cubicBezTo>
                  <a:cubicBezTo>
                    <a:pt x="17" y="4079"/>
                    <a:pt x="75" y="4103"/>
                    <a:pt x="132" y="4128"/>
                  </a:cubicBezTo>
                  <a:cubicBezTo>
                    <a:pt x="206" y="4161"/>
                    <a:pt x="280" y="4202"/>
                    <a:pt x="288" y="4227"/>
                  </a:cubicBezTo>
                  <a:lnTo>
                    <a:pt x="288" y="4227"/>
                  </a:lnTo>
                  <a:cubicBezTo>
                    <a:pt x="288" y="4235"/>
                    <a:pt x="304" y="4251"/>
                    <a:pt x="313" y="4284"/>
                  </a:cubicBezTo>
                  <a:cubicBezTo>
                    <a:pt x="345" y="4358"/>
                    <a:pt x="411" y="4497"/>
                    <a:pt x="411" y="4538"/>
                  </a:cubicBezTo>
                  <a:cubicBezTo>
                    <a:pt x="411" y="4571"/>
                    <a:pt x="386" y="4604"/>
                    <a:pt x="354" y="4637"/>
                  </a:cubicBezTo>
                  <a:lnTo>
                    <a:pt x="354" y="4637"/>
                  </a:lnTo>
                  <a:cubicBezTo>
                    <a:pt x="321" y="4678"/>
                    <a:pt x="280" y="4711"/>
                    <a:pt x="247" y="4719"/>
                  </a:cubicBezTo>
                  <a:lnTo>
                    <a:pt x="247" y="4719"/>
                  </a:lnTo>
                  <a:cubicBezTo>
                    <a:pt x="247" y="4727"/>
                    <a:pt x="239" y="4727"/>
                    <a:pt x="231" y="4727"/>
                  </a:cubicBezTo>
                  <a:cubicBezTo>
                    <a:pt x="239" y="4760"/>
                    <a:pt x="247" y="4809"/>
                    <a:pt x="272" y="4875"/>
                  </a:cubicBezTo>
                  <a:lnTo>
                    <a:pt x="272" y="4875"/>
                  </a:lnTo>
                  <a:cubicBezTo>
                    <a:pt x="280" y="4924"/>
                    <a:pt x="321" y="4941"/>
                    <a:pt x="362" y="4957"/>
                  </a:cubicBezTo>
                  <a:cubicBezTo>
                    <a:pt x="395" y="4973"/>
                    <a:pt x="436" y="4990"/>
                    <a:pt x="469" y="5023"/>
                  </a:cubicBezTo>
                  <a:cubicBezTo>
                    <a:pt x="542" y="5088"/>
                    <a:pt x="518" y="5129"/>
                    <a:pt x="493" y="5179"/>
                  </a:cubicBezTo>
                  <a:cubicBezTo>
                    <a:pt x="477" y="5195"/>
                    <a:pt x="469" y="5211"/>
                    <a:pt x="469" y="5228"/>
                  </a:cubicBezTo>
                  <a:cubicBezTo>
                    <a:pt x="469" y="5293"/>
                    <a:pt x="419" y="5334"/>
                    <a:pt x="370" y="5367"/>
                  </a:cubicBezTo>
                  <a:cubicBezTo>
                    <a:pt x="452" y="5392"/>
                    <a:pt x="518" y="5417"/>
                    <a:pt x="559" y="5449"/>
                  </a:cubicBezTo>
                  <a:cubicBezTo>
                    <a:pt x="600" y="5482"/>
                    <a:pt x="616" y="5507"/>
                    <a:pt x="633" y="5540"/>
                  </a:cubicBezTo>
                  <a:cubicBezTo>
                    <a:pt x="649" y="5572"/>
                    <a:pt x="666" y="5597"/>
                    <a:pt x="731" y="5614"/>
                  </a:cubicBezTo>
                  <a:lnTo>
                    <a:pt x="772" y="5622"/>
                  </a:lnTo>
                  <a:lnTo>
                    <a:pt x="772" y="5622"/>
                  </a:lnTo>
                  <a:cubicBezTo>
                    <a:pt x="862" y="5646"/>
                    <a:pt x="887" y="5646"/>
                    <a:pt x="936" y="5630"/>
                  </a:cubicBezTo>
                  <a:cubicBezTo>
                    <a:pt x="945" y="5622"/>
                    <a:pt x="961" y="5614"/>
                    <a:pt x="969" y="5605"/>
                  </a:cubicBezTo>
                  <a:cubicBezTo>
                    <a:pt x="1035" y="5572"/>
                    <a:pt x="1109" y="5531"/>
                    <a:pt x="1174" y="5597"/>
                  </a:cubicBezTo>
                  <a:cubicBezTo>
                    <a:pt x="1174" y="5605"/>
                    <a:pt x="1183" y="5614"/>
                    <a:pt x="1191" y="5622"/>
                  </a:cubicBezTo>
                  <a:cubicBezTo>
                    <a:pt x="1240" y="5671"/>
                    <a:pt x="1297" y="5728"/>
                    <a:pt x="1363" y="5728"/>
                  </a:cubicBezTo>
                  <a:cubicBezTo>
                    <a:pt x="1396" y="5728"/>
                    <a:pt x="1429" y="5728"/>
                    <a:pt x="1462" y="5720"/>
                  </a:cubicBezTo>
                  <a:cubicBezTo>
                    <a:pt x="1527" y="5712"/>
                    <a:pt x="1593" y="5704"/>
                    <a:pt x="1642" y="5737"/>
                  </a:cubicBezTo>
                  <a:cubicBezTo>
                    <a:pt x="1675" y="5769"/>
                    <a:pt x="1700" y="5794"/>
                    <a:pt x="1708" y="5827"/>
                  </a:cubicBezTo>
                  <a:cubicBezTo>
                    <a:pt x="1724" y="5860"/>
                    <a:pt x="1716" y="5893"/>
                    <a:pt x="1683" y="5934"/>
                  </a:cubicBezTo>
                  <a:lnTo>
                    <a:pt x="1667" y="5942"/>
                  </a:lnTo>
                  <a:lnTo>
                    <a:pt x="1667" y="5942"/>
                  </a:lnTo>
                  <a:cubicBezTo>
                    <a:pt x="1609" y="6016"/>
                    <a:pt x="1437" y="6221"/>
                    <a:pt x="1421" y="6303"/>
                  </a:cubicBezTo>
                  <a:cubicBezTo>
                    <a:pt x="1412" y="6352"/>
                    <a:pt x="1396" y="6426"/>
                    <a:pt x="1371" y="6483"/>
                  </a:cubicBezTo>
                  <a:cubicBezTo>
                    <a:pt x="1347" y="6549"/>
                    <a:pt x="1322" y="6615"/>
                    <a:pt x="1306" y="6639"/>
                  </a:cubicBezTo>
                  <a:lnTo>
                    <a:pt x="1306" y="6639"/>
                  </a:lnTo>
                  <a:cubicBezTo>
                    <a:pt x="1289" y="6664"/>
                    <a:pt x="1273" y="6721"/>
                    <a:pt x="1256" y="6787"/>
                  </a:cubicBezTo>
                  <a:cubicBezTo>
                    <a:pt x="1248" y="6836"/>
                    <a:pt x="1248" y="6894"/>
                    <a:pt x="1248" y="6918"/>
                  </a:cubicBezTo>
                  <a:cubicBezTo>
                    <a:pt x="1265" y="6968"/>
                    <a:pt x="1289" y="7058"/>
                    <a:pt x="1306" y="7107"/>
                  </a:cubicBezTo>
                  <a:cubicBezTo>
                    <a:pt x="1338" y="7099"/>
                    <a:pt x="1404" y="7083"/>
                    <a:pt x="1470" y="7074"/>
                  </a:cubicBezTo>
                  <a:cubicBezTo>
                    <a:pt x="1527" y="7058"/>
                    <a:pt x="1585" y="7050"/>
                    <a:pt x="1617" y="7050"/>
                  </a:cubicBezTo>
                  <a:cubicBezTo>
                    <a:pt x="1642" y="7050"/>
                    <a:pt x="1691" y="7058"/>
                    <a:pt x="1732" y="7066"/>
                  </a:cubicBezTo>
                  <a:cubicBezTo>
                    <a:pt x="1790" y="7083"/>
                    <a:pt x="1847" y="7099"/>
                    <a:pt x="1864" y="7083"/>
                  </a:cubicBezTo>
                  <a:cubicBezTo>
                    <a:pt x="1880" y="7083"/>
                    <a:pt x="1888" y="7050"/>
                    <a:pt x="1897" y="7017"/>
                  </a:cubicBezTo>
                  <a:cubicBezTo>
                    <a:pt x="1913" y="6959"/>
                    <a:pt x="1921" y="6902"/>
                    <a:pt x="1979" y="6894"/>
                  </a:cubicBezTo>
                  <a:cubicBezTo>
                    <a:pt x="2028" y="6894"/>
                    <a:pt x="2077" y="6935"/>
                    <a:pt x="2126" y="6976"/>
                  </a:cubicBezTo>
                  <a:cubicBezTo>
                    <a:pt x="2143" y="6992"/>
                    <a:pt x="2167" y="7017"/>
                    <a:pt x="2192" y="7025"/>
                  </a:cubicBezTo>
                  <a:cubicBezTo>
                    <a:pt x="2217" y="7041"/>
                    <a:pt x="2241" y="7033"/>
                    <a:pt x="2282" y="7025"/>
                  </a:cubicBezTo>
                  <a:cubicBezTo>
                    <a:pt x="2323" y="7009"/>
                    <a:pt x="2381" y="6992"/>
                    <a:pt x="2446" y="7000"/>
                  </a:cubicBezTo>
                  <a:cubicBezTo>
                    <a:pt x="2553" y="7009"/>
                    <a:pt x="2693" y="7066"/>
                    <a:pt x="2775" y="7107"/>
                  </a:cubicBezTo>
                  <a:cubicBezTo>
                    <a:pt x="2799" y="7115"/>
                    <a:pt x="2824" y="7124"/>
                    <a:pt x="2824" y="7124"/>
                  </a:cubicBezTo>
                  <a:cubicBezTo>
                    <a:pt x="2832" y="7132"/>
                    <a:pt x="2914" y="7148"/>
                    <a:pt x="2988" y="7165"/>
                  </a:cubicBezTo>
                  <a:cubicBezTo>
                    <a:pt x="3045" y="7173"/>
                    <a:pt x="3095" y="7189"/>
                    <a:pt x="3111" y="7189"/>
                  </a:cubicBezTo>
                  <a:cubicBezTo>
                    <a:pt x="3152" y="7206"/>
                    <a:pt x="3152" y="7263"/>
                    <a:pt x="3160" y="7321"/>
                  </a:cubicBezTo>
                  <a:cubicBezTo>
                    <a:pt x="3160" y="7329"/>
                    <a:pt x="3160" y="7337"/>
                    <a:pt x="3160" y="7345"/>
                  </a:cubicBezTo>
                  <a:cubicBezTo>
                    <a:pt x="3177" y="7345"/>
                    <a:pt x="3193" y="7337"/>
                    <a:pt x="3210" y="7329"/>
                  </a:cubicBezTo>
                  <a:cubicBezTo>
                    <a:pt x="3242" y="7312"/>
                    <a:pt x="3275" y="7288"/>
                    <a:pt x="3292" y="7279"/>
                  </a:cubicBezTo>
                  <a:lnTo>
                    <a:pt x="3292" y="7279"/>
                  </a:lnTo>
                  <a:cubicBezTo>
                    <a:pt x="3292" y="7271"/>
                    <a:pt x="3292" y="7279"/>
                    <a:pt x="3292" y="7279"/>
                  </a:cubicBezTo>
                  <a:lnTo>
                    <a:pt x="3292" y="7279"/>
                  </a:lnTo>
                  <a:cubicBezTo>
                    <a:pt x="3292" y="7271"/>
                    <a:pt x="3292" y="7263"/>
                    <a:pt x="3292" y="7247"/>
                  </a:cubicBezTo>
                  <a:lnTo>
                    <a:pt x="3292" y="7247"/>
                  </a:lnTo>
                  <a:cubicBezTo>
                    <a:pt x="3292" y="7214"/>
                    <a:pt x="3292" y="7156"/>
                    <a:pt x="3300" y="7132"/>
                  </a:cubicBezTo>
                  <a:lnTo>
                    <a:pt x="3300" y="7132"/>
                  </a:lnTo>
                  <a:cubicBezTo>
                    <a:pt x="3316" y="7074"/>
                    <a:pt x="3497" y="7099"/>
                    <a:pt x="3579" y="7115"/>
                  </a:cubicBezTo>
                  <a:cubicBezTo>
                    <a:pt x="3587" y="7115"/>
                    <a:pt x="3595" y="7115"/>
                    <a:pt x="3604" y="7115"/>
                  </a:cubicBezTo>
                  <a:lnTo>
                    <a:pt x="3604" y="7115"/>
                  </a:lnTo>
                  <a:cubicBezTo>
                    <a:pt x="3653" y="7124"/>
                    <a:pt x="3686" y="7197"/>
                    <a:pt x="3694" y="7238"/>
                  </a:cubicBezTo>
                  <a:cubicBezTo>
                    <a:pt x="3759" y="7238"/>
                    <a:pt x="3907" y="7238"/>
                    <a:pt x="3956" y="7230"/>
                  </a:cubicBezTo>
                  <a:cubicBezTo>
                    <a:pt x="3981" y="7222"/>
                    <a:pt x="4006" y="7189"/>
                    <a:pt x="4038" y="7165"/>
                  </a:cubicBezTo>
                  <a:cubicBezTo>
                    <a:pt x="4071" y="7124"/>
                    <a:pt x="4112" y="7083"/>
                    <a:pt x="4162" y="7066"/>
                  </a:cubicBezTo>
                  <a:cubicBezTo>
                    <a:pt x="4211" y="7058"/>
                    <a:pt x="4268" y="7058"/>
                    <a:pt x="4317" y="7066"/>
                  </a:cubicBezTo>
                  <a:cubicBezTo>
                    <a:pt x="4367" y="7066"/>
                    <a:pt x="4416" y="7074"/>
                    <a:pt x="4449" y="7066"/>
                  </a:cubicBezTo>
                  <a:cubicBezTo>
                    <a:pt x="4465" y="7058"/>
                    <a:pt x="4482" y="7058"/>
                    <a:pt x="4490" y="7058"/>
                  </a:cubicBezTo>
                  <a:cubicBezTo>
                    <a:pt x="4580" y="7033"/>
                    <a:pt x="4695" y="7009"/>
                    <a:pt x="4736" y="7025"/>
                  </a:cubicBezTo>
                  <a:lnTo>
                    <a:pt x="4736" y="7025"/>
                  </a:lnTo>
                  <a:cubicBezTo>
                    <a:pt x="4736" y="7033"/>
                    <a:pt x="4777" y="7025"/>
                    <a:pt x="4818" y="7025"/>
                  </a:cubicBezTo>
                  <a:cubicBezTo>
                    <a:pt x="4859" y="7025"/>
                    <a:pt x="4908" y="7017"/>
                    <a:pt x="4949" y="7025"/>
                  </a:cubicBezTo>
                  <a:cubicBezTo>
                    <a:pt x="5015" y="7033"/>
                    <a:pt x="5073" y="7099"/>
                    <a:pt x="5122" y="7148"/>
                  </a:cubicBezTo>
                  <a:cubicBezTo>
                    <a:pt x="5146" y="7173"/>
                    <a:pt x="5163" y="7189"/>
                    <a:pt x="5163" y="7189"/>
                  </a:cubicBezTo>
                  <a:cubicBezTo>
                    <a:pt x="5179" y="7189"/>
                    <a:pt x="5146" y="7115"/>
                    <a:pt x="5146" y="7041"/>
                  </a:cubicBezTo>
                  <a:cubicBezTo>
                    <a:pt x="5146" y="6992"/>
                    <a:pt x="5138" y="6935"/>
                    <a:pt x="5146" y="6910"/>
                  </a:cubicBezTo>
                  <a:cubicBezTo>
                    <a:pt x="5146" y="6886"/>
                    <a:pt x="5097" y="6828"/>
                    <a:pt x="5056" y="6779"/>
                  </a:cubicBezTo>
                  <a:cubicBezTo>
                    <a:pt x="5015" y="6738"/>
                    <a:pt x="4982" y="6697"/>
                    <a:pt x="4974" y="6664"/>
                  </a:cubicBezTo>
                  <a:cubicBezTo>
                    <a:pt x="4949" y="6590"/>
                    <a:pt x="5015" y="6557"/>
                    <a:pt x="5081" y="6524"/>
                  </a:cubicBezTo>
                  <a:lnTo>
                    <a:pt x="5081" y="6524"/>
                  </a:lnTo>
                  <a:lnTo>
                    <a:pt x="5105" y="6516"/>
                  </a:lnTo>
                  <a:cubicBezTo>
                    <a:pt x="5130" y="6500"/>
                    <a:pt x="5171" y="6483"/>
                    <a:pt x="5212" y="6475"/>
                  </a:cubicBezTo>
                  <a:cubicBezTo>
                    <a:pt x="5269" y="6459"/>
                    <a:pt x="5327" y="6434"/>
                    <a:pt x="5360" y="6410"/>
                  </a:cubicBezTo>
                  <a:cubicBezTo>
                    <a:pt x="5384" y="6393"/>
                    <a:pt x="5393" y="6360"/>
                    <a:pt x="5409" y="6319"/>
                  </a:cubicBezTo>
                  <a:lnTo>
                    <a:pt x="5409" y="6319"/>
                  </a:lnTo>
                  <a:cubicBezTo>
                    <a:pt x="5417" y="6286"/>
                    <a:pt x="5425" y="6262"/>
                    <a:pt x="5442" y="6237"/>
                  </a:cubicBezTo>
                  <a:cubicBezTo>
                    <a:pt x="5475" y="6188"/>
                    <a:pt x="5532" y="6204"/>
                    <a:pt x="5590" y="6213"/>
                  </a:cubicBezTo>
                  <a:cubicBezTo>
                    <a:pt x="5614" y="6221"/>
                    <a:pt x="5647" y="6229"/>
                    <a:pt x="5655" y="6229"/>
                  </a:cubicBezTo>
                  <a:lnTo>
                    <a:pt x="5655" y="6229"/>
                  </a:lnTo>
                  <a:cubicBezTo>
                    <a:pt x="5672" y="6204"/>
                    <a:pt x="5688" y="6131"/>
                    <a:pt x="5696" y="6073"/>
                  </a:cubicBezTo>
                  <a:cubicBezTo>
                    <a:pt x="5696" y="6065"/>
                    <a:pt x="5696" y="6048"/>
                    <a:pt x="5696" y="6040"/>
                  </a:cubicBezTo>
                  <a:lnTo>
                    <a:pt x="5688" y="6024"/>
                  </a:lnTo>
                  <a:cubicBezTo>
                    <a:pt x="5647" y="5975"/>
                    <a:pt x="5573" y="5893"/>
                    <a:pt x="5524" y="5876"/>
                  </a:cubicBezTo>
                  <a:cubicBezTo>
                    <a:pt x="5507" y="5868"/>
                    <a:pt x="5483" y="5868"/>
                    <a:pt x="5466" y="5868"/>
                  </a:cubicBezTo>
                  <a:cubicBezTo>
                    <a:pt x="5425" y="5876"/>
                    <a:pt x="5384" y="5876"/>
                    <a:pt x="5343" y="5827"/>
                  </a:cubicBezTo>
                  <a:cubicBezTo>
                    <a:pt x="5319" y="5786"/>
                    <a:pt x="5196" y="5671"/>
                    <a:pt x="5081" y="5564"/>
                  </a:cubicBezTo>
                  <a:cubicBezTo>
                    <a:pt x="4999" y="5482"/>
                    <a:pt x="4917" y="5408"/>
                    <a:pt x="4876" y="5384"/>
                  </a:cubicBezTo>
                  <a:lnTo>
                    <a:pt x="4876" y="5384"/>
                  </a:lnTo>
                  <a:cubicBezTo>
                    <a:pt x="4818" y="5343"/>
                    <a:pt x="4769" y="5293"/>
                    <a:pt x="4736" y="5236"/>
                  </a:cubicBezTo>
                  <a:cubicBezTo>
                    <a:pt x="4695" y="5170"/>
                    <a:pt x="4679" y="5105"/>
                    <a:pt x="4695" y="5072"/>
                  </a:cubicBezTo>
                  <a:lnTo>
                    <a:pt x="4695" y="5072"/>
                  </a:lnTo>
                  <a:cubicBezTo>
                    <a:pt x="4711" y="5047"/>
                    <a:pt x="4736" y="5031"/>
                    <a:pt x="4752" y="5014"/>
                  </a:cubicBezTo>
                  <a:cubicBezTo>
                    <a:pt x="4769" y="5006"/>
                    <a:pt x="4777" y="4998"/>
                    <a:pt x="4777" y="4998"/>
                  </a:cubicBezTo>
                  <a:lnTo>
                    <a:pt x="4777" y="4998"/>
                  </a:lnTo>
                  <a:cubicBezTo>
                    <a:pt x="4785" y="4990"/>
                    <a:pt x="4785" y="4990"/>
                    <a:pt x="4769" y="4973"/>
                  </a:cubicBezTo>
                  <a:cubicBezTo>
                    <a:pt x="4736" y="4949"/>
                    <a:pt x="4703" y="4924"/>
                    <a:pt x="4679" y="4908"/>
                  </a:cubicBezTo>
                  <a:cubicBezTo>
                    <a:pt x="4621" y="4867"/>
                    <a:pt x="4572" y="4834"/>
                    <a:pt x="4555" y="4785"/>
                  </a:cubicBezTo>
                  <a:cubicBezTo>
                    <a:pt x="4547" y="4760"/>
                    <a:pt x="4531" y="4735"/>
                    <a:pt x="4523" y="4719"/>
                  </a:cubicBezTo>
                  <a:cubicBezTo>
                    <a:pt x="4490" y="4670"/>
                    <a:pt x="4465" y="4629"/>
                    <a:pt x="4490" y="4571"/>
                  </a:cubicBezTo>
                  <a:lnTo>
                    <a:pt x="4490" y="4571"/>
                  </a:lnTo>
                  <a:cubicBezTo>
                    <a:pt x="4523" y="4514"/>
                    <a:pt x="4580" y="4547"/>
                    <a:pt x="4638" y="4571"/>
                  </a:cubicBezTo>
                  <a:cubicBezTo>
                    <a:pt x="4662" y="4588"/>
                    <a:pt x="4695" y="4596"/>
                    <a:pt x="4703" y="4596"/>
                  </a:cubicBezTo>
                  <a:cubicBezTo>
                    <a:pt x="4720" y="4596"/>
                    <a:pt x="4736" y="4571"/>
                    <a:pt x="4761" y="4547"/>
                  </a:cubicBezTo>
                  <a:cubicBezTo>
                    <a:pt x="4802" y="4506"/>
                    <a:pt x="4843" y="4456"/>
                    <a:pt x="4908" y="4456"/>
                  </a:cubicBezTo>
                  <a:cubicBezTo>
                    <a:pt x="4941" y="4456"/>
                    <a:pt x="4974" y="4465"/>
                    <a:pt x="5007" y="4473"/>
                  </a:cubicBezTo>
                  <a:cubicBezTo>
                    <a:pt x="5056" y="4481"/>
                    <a:pt x="5105" y="4497"/>
                    <a:pt x="5155" y="4473"/>
                  </a:cubicBezTo>
                  <a:cubicBezTo>
                    <a:pt x="5196" y="4456"/>
                    <a:pt x="5253" y="4407"/>
                    <a:pt x="5311" y="4358"/>
                  </a:cubicBezTo>
                  <a:cubicBezTo>
                    <a:pt x="5393" y="4292"/>
                    <a:pt x="5475" y="4227"/>
                    <a:pt x="5540" y="4202"/>
                  </a:cubicBezTo>
                  <a:cubicBezTo>
                    <a:pt x="5581" y="4186"/>
                    <a:pt x="5680" y="4161"/>
                    <a:pt x="5786" y="4136"/>
                  </a:cubicBezTo>
                  <a:cubicBezTo>
                    <a:pt x="5918" y="4103"/>
                    <a:pt x="6049" y="4071"/>
                    <a:pt x="6049" y="4071"/>
                  </a:cubicBezTo>
                  <a:lnTo>
                    <a:pt x="6049" y="4062"/>
                  </a:lnTo>
                  <a:cubicBezTo>
                    <a:pt x="6049" y="4062"/>
                    <a:pt x="6049" y="4046"/>
                    <a:pt x="6049" y="4021"/>
                  </a:cubicBezTo>
                  <a:lnTo>
                    <a:pt x="6049" y="4021"/>
                  </a:lnTo>
                  <a:cubicBezTo>
                    <a:pt x="6049" y="3948"/>
                    <a:pt x="6041" y="3857"/>
                    <a:pt x="6107" y="3849"/>
                  </a:cubicBezTo>
                  <a:cubicBezTo>
                    <a:pt x="6148" y="3849"/>
                    <a:pt x="6230" y="3898"/>
                    <a:pt x="6312" y="3939"/>
                  </a:cubicBezTo>
                  <a:cubicBezTo>
                    <a:pt x="6369" y="3972"/>
                    <a:pt x="6410" y="4005"/>
                    <a:pt x="6418" y="4005"/>
                  </a:cubicBezTo>
                  <a:cubicBezTo>
                    <a:pt x="6427" y="3997"/>
                    <a:pt x="6435" y="3997"/>
                    <a:pt x="6451" y="3989"/>
                  </a:cubicBezTo>
                  <a:cubicBezTo>
                    <a:pt x="6468" y="3980"/>
                    <a:pt x="6492" y="3972"/>
                    <a:pt x="6500" y="3956"/>
                  </a:cubicBezTo>
                  <a:cubicBezTo>
                    <a:pt x="6509" y="3931"/>
                    <a:pt x="6558" y="3792"/>
                    <a:pt x="6574" y="3685"/>
                  </a:cubicBezTo>
                  <a:cubicBezTo>
                    <a:pt x="6591" y="3627"/>
                    <a:pt x="6591" y="3586"/>
                    <a:pt x="6583" y="3578"/>
                  </a:cubicBezTo>
                  <a:cubicBezTo>
                    <a:pt x="6574" y="3562"/>
                    <a:pt x="6542" y="3545"/>
                    <a:pt x="6500" y="3529"/>
                  </a:cubicBezTo>
                  <a:cubicBezTo>
                    <a:pt x="6443" y="3496"/>
                    <a:pt x="6386" y="3472"/>
                    <a:pt x="6369" y="3414"/>
                  </a:cubicBezTo>
                  <a:cubicBezTo>
                    <a:pt x="6361" y="3381"/>
                    <a:pt x="6361" y="3348"/>
                    <a:pt x="6361" y="3316"/>
                  </a:cubicBezTo>
                  <a:cubicBezTo>
                    <a:pt x="6361" y="3299"/>
                    <a:pt x="6369" y="3283"/>
                    <a:pt x="6369" y="3283"/>
                  </a:cubicBezTo>
                  <a:cubicBezTo>
                    <a:pt x="6361" y="3283"/>
                    <a:pt x="6353" y="3283"/>
                    <a:pt x="6353" y="3275"/>
                  </a:cubicBezTo>
                  <a:cubicBezTo>
                    <a:pt x="6336" y="3275"/>
                    <a:pt x="6328" y="3266"/>
                    <a:pt x="6320" y="3266"/>
                  </a:cubicBezTo>
                  <a:cubicBezTo>
                    <a:pt x="6279" y="3242"/>
                    <a:pt x="6238" y="3201"/>
                    <a:pt x="6279" y="3127"/>
                  </a:cubicBezTo>
                  <a:cubicBezTo>
                    <a:pt x="6295" y="3086"/>
                    <a:pt x="6312" y="3053"/>
                    <a:pt x="6320" y="3012"/>
                  </a:cubicBezTo>
                  <a:cubicBezTo>
                    <a:pt x="6328" y="2979"/>
                    <a:pt x="6336" y="2946"/>
                    <a:pt x="6345" y="2922"/>
                  </a:cubicBezTo>
                  <a:lnTo>
                    <a:pt x="6345" y="2922"/>
                  </a:lnTo>
                  <a:lnTo>
                    <a:pt x="6345" y="2914"/>
                  </a:lnTo>
                  <a:cubicBezTo>
                    <a:pt x="6353" y="2872"/>
                    <a:pt x="6369" y="2782"/>
                    <a:pt x="6345" y="2749"/>
                  </a:cubicBezTo>
                  <a:cubicBezTo>
                    <a:pt x="6345" y="2741"/>
                    <a:pt x="6328" y="2725"/>
                    <a:pt x="6320" y="2717"/>
                  </a:cubicBezTo>
                  <a:cubicBezTo>
                    <a:pt x="6287" y="2676"/>
                    <a:pt x="6254" y="2634"/>
                    <a:pt x="6262" y="2569"/>
                  </a:cubicBezTo>
                  <a:cubicBezTo>
                    <a:pt x="6271" y="2536"/>
                    <a:pt x="6287" y="2511"/>
                    <a:pt x="6295" y="2479"/>
                  </a:cubicBezTo>
                  <a:lnTo>
                    <a:pt x="6295" y="2479"/>
                  </a:lnTo>
                  <a:cubicBezTo>
                    <a:pt x="6312" y="2454"/>
                    <a:pt x="6320" y="2421"/>
                    <a:pt x="6320" y="2421"/>
                  </a:cubicBezTo>
                  <a:cubicBezTo>
                    <a:pt x="6312" y="2413"/>
                    <a:pt x="6295" y="2405"/>
                    <a:pt x="6279" y="2388"/>
                  </a:cubicBezTo>
                  <a:cubicBezTo>
                    <a:pt x="6180" y="2306"/>
                    <a:pt x="5983" y="2150"/>
                    <a:pt x="6008" y="2093"/>
                  </a:cubicBezTo>
                  <a:cubicBezTo>
                    <a:pt x="6016" y="2068"/>
                    <a:pt x="6066" y="2019"/>
                    <a:pt x="6107" y="1986"/>
                  </a:cubicBezTo>
                  <a:cubicBezTo>
                    <a:pt x="6131" y="1953"/>
                    <a:pt x="6156" y="1929"/>
                    <a:pt x="6156" y="1929"/>
                  </a:cubicBezTo>
                  <a:lnTo>
                    <a:pt x="6156" y="1929"/>
                  </a:lnTo>
                  <a:cubicBezTo>
                    <a:pt x="6156" y="1921"/>
                    <a:pt x="6148" y="1888"/>
                    <a:pt x="6148" y="1838"/>
                  </a:cubicBezTo>
                  <a:cubicBezTo>
                    <a:pt x="6131" y="1765"/>
                    <a:pt x="6107" y="1666"/>
                    <a:pt x="6107" y="1650"/>
                  </a:cubicBezTo>
                  <a:cubicBezTo>
                    <a:pt x="6098" y="1625"/>
                    <a:pt x="6066" y="1420"/>
                    <a:pt x="6049" y="132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74"/>
            <p:cNvSpPr/>
            <p:nvPr/>
          </p:nvSpPr>
          <p:spPr>
            <a:xfrm>
              <a:off x="3884775" y="1815025"/>
              <a:ext cx="182000" cy="139525"/>
            </a:xfrm>
            <a:custGeom>
              <a:avLst/>
              <a:gdLst/>
              <a:ahLst/>
              <a:cxnLst/>
              <a:rect l="l" t="t" r="r" b="b"/>
              <a:pathLst>
                <a:path w="7280" h="5581" extrusionOk="0">
                  <a:moveTo>
                    <a:pt x="4235" y="394"/>
                  </a:moveTo>
                  <a:cubicBezTo>
                    <a:pt x="4178" y="443"/>
                    <a:pt x="4120" y="526"/>
                    <a:pt x="4079" y="575"/>
                  </a:cubicBezTo>
                  <a:cubicBezTo>
                    <a:pt x="4030" y="624"/>
                    <a:pt x="3972" y="640"/>
                    <a:pt x="3907" y="616"/>
                  </a:cubicBezTo>
                  <a:cubicBezTo>
                    <a:pt x="3841" y="599"/>
                    <a:pt x="3882" y="542"/>
                    <a:pt x="3907" y="501"/>
                  </a:cubicBezTo>
                  <a:cubicBezTo>
                    <a:pt x="3931" y="460"/>
                    <a:pt x="4145" y="312"/>
                    <a:pt x="4112" y="296"/>
                  </a:cubicBezTo>
                  <a:cubicBezTo>
                    <a:pt x="4079" y="288"/>
                    <a:pt x="3972" y="378"/>
                    <a:pt x="3923" y="402"/>
                  </a:cubicBezTo>
                  <a:cubicBezTo>
                    <a:pt x="3866" y="427"/>
                    <a:pt x="3775" y="443"/>
                    <a:pt x="3685" y="460"/>
                  </a:cubicBezTo>
                  <a:cubicBezTo>
                    <a:pt x="3603" y="468"/>
                    <a:pt x="3423" y="419"/>
                    <a:pt x="3332" y="394"/>
                  </a:cubicBezTo>
                  <a:cubicBezTo>
                    <a:pt x="3234" y="370"/>
                    <a:pt x="3217" y="222"/>
                    <a:pt x="3226" y="156"/>
                  </a:cubicBezTo>
                  <a:cubicBezTo>
                    <a:pt x="3226" y="99"/>
                    <a:pt x="3414" y="197"/>
                    <a:pt x="3496" y="173"/>
                  </a:cubicBezTo>
                  <a:cubicBezTo>
                    <a:pt x="3578" y="156"/>
                    <a:pt x="3168" y="0"/>
                    <a:pt x="3029" y="9"/>
                  </a:cubicBezTo>
                  <a:cubicBezTo>
                    <a:pt x="2897" y="9"/>
                    <a:pt x="2725" y="9"/>
                    <a:pt x="2610" y="25"/>
                  </a:cubicBezTo>
                  <a:cubicBezTo>
                    <a:pt x="2495" y="41"/>
                    <a:pt x="2479" y="66"/>
                    <a:pt x="2216" y="189"/>
                  </a:cubicBezTo>
                  <a:cubicBezTo>
                    <a:pt x="1954" y="312"/>
                    <a:pt x="1962" y="238"/>
                    <a:pt x="1814" y="312"/>
                  </a:cubicBezTo>
                  <a:cubicBezTo>
                    <a:pt x="1658" y="386"/>
                    <a:pt x="1707" y="452"/>
                    <a:pt x="1666" y="526"/>
                  </a:cubicBezTo>
                  <a:cubicBezTo>
                    <a:pt x="1617" y="599"/>
                    <a:pt x="1404" y="567"/>
                    <a:pt x="1166" y="624"/>
                  </a:cubicBezTo>
                  <a:cubicBezTo>
                    <a:pt x="936" y="673"/>
                    <a:pt x="599" y="747"/>
                    <a:pt x="444" y="805"/>
                  </a:cubicBezTo>
                  <a:cubicBezTo>
                    <a:pt x="296" y="862"/>
                    <a:pt x="189" y="837"/>
                    <a:pt x="91" y="846"/>
                  </a:cubicBezTo>
                  <a:cubicBezTo>
                    <a:pt x="0" y="846"/>
                    <a:pt x="50" y="919"/>
                    <a:pt x="82" y="952"/>
                  </a:cubicBezTo>
                  <a:cubicBezTo>
                    <a:pt x="123" y="985"/>
                    <a:pt x="370" y="969"/>
                    <a:pt x="435" y="969"/>
                  </a:cubicBezTo>
                  <a:cubicBezTo>
                    <a:pt x="501" y="977"/>
                    <a:pt x="452" y="1125"/>
                    <a:pt x="444" y="1182"/>
                  </a:cubicBezTo>
                  <a:cubicBezTo>
                    <a:pt x="435" y="1215"/>
                    <a:pt x="361" y="1190"/>
                    <a:pt x="263" y="1149"/>
                  </a:cubicBezTo>
                  <a:cubicBezTo>
                    <a:pt x="279" y="1248"/>
                    <a:pt x="304" y="1404"/>
                    <a:pt x="312" y="1420"/>
                  </a:cubicBezTo>
                  <a:cubicBezTo>
                    <a:pt x="312" y="1436"/>
                    <a:pt x="337" y="1543"/>
                    <a:pt x="353" y="1625"/>
                  </a:cubicBezTo>
                  <a:cubicBezTo>
                    <a:pt x="361" y="1683"/>
                    <a:pt x="370" y="1732"/>
                    <a:pt x="361" y="1748"/>
                  </a:cubicBezTo>
                  <a:lnTo>
                    <a:pt x="361" y="1748"/>
                  </a:lnTo>
                  <a:cubicBezTo>
                    <a:pt x="353" y="1765"/>
                    <a:pt x="320" y="1798"/>
                    <a:pt x="288" y="1830"/>
                  </a:cubicBezTo>
                  <a:cubicBezTo>
                    <a:pt x="255" y="1863"/>
                    <a:pt x="214" y="1896"/>
                    <a:pt x="214" y="1912"/>
                  </a:cubicBezTo>
                  <a:cubicBezTo>
                    <a:pt x="206" y="1921"/>
                    <a:pt x="378" y="2060"/>
                    <a:pt x="460" y="2126"/>
                  </a:cubicBezTo>
                  <a:cubicBezTo>
                    <a:pt x="485" y="2142"/>
                    <a:pt x="493" y="2159"/>
                    <a:pt x="501" y="2167"/>
                  </a:cubicBezTo>
                  <a:cubicBezTo>
                    <a:pt x="542" y="2200"/>
                    <a:pt x="526" y="2249"/>
                    <a:pt x="501" y="2306"/>
                  </a:cubicBezTo>
                  <a:lnTo>
                    <a:pt x="501" y="2306"/>
                  </a:lnTo>
                  <a:cubicBezTo>
                    <a:pt x="493" y="2331"/>
                    <a:pt x="476" y="2356"/>
                    <a:pt x="476" y="2380"/>
                  </a:cubicBezTo>
                  <a:cubicBezTo>
                    <a:pt x="468" y="2413"/>
                    <a:pt x="493" y="2438"/>
                    <a:pt x="509" y="2462"/>
                  </a:cubicBezTo>
                  <a:cubicBezTo>
                    <a:pt x="526" y="2479"/>
                    <a:pt x="542" y="2495"/>
                    <a:pt x="550" y="2512"/>
                  </a:cubicBezTo>
                  <a:cubicBezTo>
                    <a:pt x="575" y="2569"/>
                    <a:pt x="558" y="2667"/>
                    <a:pt x="550" y="2725"/>
                  </a:cubicBezTo>
                  <a:lnTo>
                    <a:pt x="550" y="2725"/>
                  </a:lnTo>
                  <a:lnTo>
                    <a:pt x="550" y="2725"/>
                  </a:lnTo>
                  <a:cubicBezTo>
                    <a:pt x="542" y="2750"/>
                    <a:pt x="542" y="2791"/>
                    <a:pt x="526" y="2823"/>
                  </a:cubicBezTo>
                  <a:cubicBezTo>
                    <a:pt x="517" y="2864"/>
                    <a:pt x="501" y="2914"/>
                    <a:pt x="476" y="2955"/>
                  </a:cubicBezTo>
                  <a:cubicBezTo>
                    <a:pt x="460" y="2979"/>
                    <a:pt x="476" y="2988"/>
                    <a:pt x="493" y="2996"/>
                  </a:cubicBezTo>
                  <a:lnTo>
                    <a:pt x="493" y="2996"/>
                  </a:lnTo>
                  <a:cubicBezTo>
                    <a:pt x="501" y="3004"/>
                    <a:pt x="509" y="3004"/>
                    <a:pt x="517" y="3012"/>
                  </a:cubicBezTo>
                  <a:cubicBezTo>
                    <a:pt x="526" y="3012"/>
                    <a:pt x="542" y="3020"/>
                    <a:pt x="542" y="3020"/>
                  </a:cubicBezTo>
                  <a:cubicBezTo>
                    <a:pt x="575" y="3045"/>
                    <a:pt x="575" y="3078"/>
                    <a:pt x="575" y="3111"/>
                  </a:cubicBezTo>
                  <a:cubicBezTo>
                    <a:pt x="567" y="3135"/>
                    <a:pt x="567" y="3168"/>
                    <a:pt x="575" y="3193"/>
                  </a:cubicBezTo>
                  <a:cubicBezTo>
                    <a:pt x="583" y="3217"/>
                    <a:pt x="632" y="3242"/>
                    <a:pt x="673" y="3258"/>
                  </a:cubicBezTo>
                  <a:cubicBezTo>
                    <a:pt x="714" y="3283"/>
                    <a:pt x="755" y="3299"/>
                    <a:pt x="780" y="3324"/>
                  </a:cubicBezTo>
                  <a:cubicBezTo>
                    <a:pt x="805" y="3357"/>
                    <a:pt x="796" y="3422"/>
                    <a:pt x="788" y="3488"/>
                  </a:cubicBezTo>
                  <a:cubicBezTo>
                    <a:pt x="780" y="3513"/>
                    <a:pt x="772" y="3546"/>
                    <a:pt x="764" y="3570"/>
                  </a:cubicBezTo>
                  <a:cubicBezTo>
                    <a:pt x="796" y="3595"/>
                    <a:pt x="846" y="3628"/>
                    <a:pt x="862" y="3652"/>
                  </a:cubicBezTo>
                  <a:lnTo>
                    <a:pt x="862" y="3652"/>
                  </a:lnTo>
                  <a:cubicBezTo>
                    <a:pt x="870" y="3660"/>
                    <a:pt x="870" y="3677"/>
                    <a:pt x="878" y="3693"/>
                  </a:cubicBezTo>
                  <a:cubicBezTo>
                    <a:pt x="895" y="3726"/>
                    <a:pt x="920" y="3775"/>
                    <a:pt x="961" y="3825"/>
                  </a:cubicBezTo>
                  <a:cubicBezTo>
                    <a:pt x="993" y="3857"/>
                    <a:pt x="1018" y="3874"/>
                    <a:pt x="1034" y="3890"/>
                  </a:cubicBezTo>
                  <a:cubicBezTo>
                    <a:pt x="1043" y="3898"/>
                    <a:pt x="1059" y="3907"/>
                    <a:pt x="1084" y="3915"/>
                  </a:cubicBezTo>
                  <a:cubicBezTo>
                    <a:pt x="1116" y="3923"/>
                    <a:pt x="1354" y="3964"/>
                    <a:pt x="1527" y="3997"/>
                  </a:cubicBezTo>
                  <a:cubicBezTo>
                    <a:pt x="1609" y="4005"/>
                    <a:pt x="1683" y="4022"/>
                    <a:pt x="1716" y="4022"/>
                  </a:cubicBezTo>
                  <a:cubicBezTo>
                    <a:pt x="1789" y="4038"/>
                    <a:pt x="1798" y="4071"/>
                    <a:pt x="1789" y="4112"/>
                  </a:cubicBezTo>
                  <a:cubicBezTo>
                    <a:pt x="1789" y="4120"/>
                    <a:pt x="1789" y="4128"/>
                    <a:pt x="1781" y="4136"/>
                  </a:cubicBezTo>
                  <a:cubicBezTo>
                    <a:pt x="1781" y="4145"/>
                    <a:pt x="1781" y="4161"/>
                    <a:pt x="1781" y="4169"/>
                  </a:cubicBezTo>
                  <a:cubicBezTo>
                    <a:pt x="1781" y="4219"/>
                    <a:pt x="1757" y="4243"/>
                    <a:pt x="1732" y="4268"/>
                  </a:cubicBezTo>
                  <a:cubicBezTo>
                    <a:pt x="1716" y="4284"/>
                    <a:pt x="1699" y="4301"/>
                    <a:pt x="1691" y="4317"/>
                  </a:cubicBezTo>
                  <a:cubicBezTo>
                    <a:pt x="1691" y="4333"/>
                    <a:pt x="1716" y="4374"/>
                    <a:pt x="1748" y="4416"/>
                  </a:cubicBezTo>
                  <a:cubicBezTo>
                    <a:pt x="1781" y="4465"/>
                    <a:pt x="1822" y="4498"/>
                    <a:pt x="1855" y="4506"/>
                  </a:cubicBezTo>
                  <a:lnTo>
                    <a:pt x="1855" y="4506"/>
                  </a:lnTo>
                  <a:lnTo>
                    <a:pt x="1855" y="4506"/>
                  </a:lnTo>
                  <a:cubicBezTo>
                    <a:pt x="1904" y="4514"/>
                    <a:pt x="1986" y="4481"/>
                    <a:pt x="2060" y="4448"/>
                  </a:cubicBezTo>
                  <a:cubicBezTo>
                    <a:pt x="2085" y="4432"/>
                    <a:pt x="2109" y="4424"/>
                    <a:pt x="2134" y="4416"/>
                  </a:cubicBezTo>
                  <a:cubicBezTo>
                    <a:pt x="2142" y="4416"/>
                    <a:pt x="2142" y="4407"/>
                    <a:pt x="2142" y="4407"/>
                  </a:cubicBezTo>
                  <a:cubicBezTo>
                    <a:pt x="2134" y="4399"/>
                    <a:pt x="2134" y="4391"/>
                    <a:pt x="2126" y="4374"/>
                  </a:cubicBezTo>
                  <a:cubicBezTo>
                    <a:pt x="2109" y="4350"/>
                    <a:pt x="2093" y="4325"/>
                    <a:pt x="2093" y="4292"/>
                  </a:cubicBezTo>
                  <a:cubicBezTo>
                    <a:pt x="2093" y="4292"/>
                    <a:pt x="2093" y="4284"/>
                    <a:pt x="2093" y="4284"/>
                  </a:cubicBezTo>
                  <a:cubicBezTo>
                    <a:pt x="2101" y="4260"/>
                    <a:pt x="2142" y="4243"/>
                    <a:pt x="2192" y="4251"/>
                  </a:cubicBezTo>
                  <a:cubicBezTo>
                    <a:pt x="2233" y="4251"/>
                    <a:pt x="2282" y="4260"/>
                    <a:pt x="2339" y="4268"/>
                  </a:cubicBezTo>
                  <a:cubicBezTo>
                    <a:pt x="2503" y="4292"/>
                    <a:pt x="2717" y="4342"/>
                    <a:pt x="2725" y="4350"/>
                  </a:cubicBezTo>
                  <a:lnTo>
                    <a:pt x="2725" y="4350"/>
                  </a:lnTo>
                  <a:cubicBezTo>
                    <a:pt x="2766" y="4366"/>
                    <a:pt x="2733" y="4448"/>
                    <a:pt x="2700" y="4522"/>
                  </a:cubicBezTo>
                  <a:cubicBezTo>
                    <a:pt x="2684" y="4555"/>
                    <a:pt x="2668" y="4588"/>
                    <a:pt x="2668" y="4588"/>
                  </a:cubicBezTo>
                  <a:cubicBezTo>
                    <a:pt x="2668" y="4596"/>
                    <a:pt x="2684" y="4604"/>
                    <a:pt x="2709" y="4621"/>
                  </a:cubicBezTo>
                  <a:cubicBezTo>
                    <a:pt x="2750" y="4645"/>
                    <a:pt x="2791" y="4678"/>
                    <a:pt x="2823" y="4686"/>
                  </a:cubicBezTo>
                  <a:cubicBezTo>
                    <a:pt x="2840" y="4695"/>
                    <a:pt x="2865" y="4678"/>
                    <a:pt x="2881" y="4662"/>
                  </a:cubicBezTo>
                  <a:cubicBezTo>
                    <a:pt x="2897" y="4645"/>
                    <a:pt x="2914" y="4637"/>
                    <a:pt x="2930" y="4629"/>
                  </a:cubicBezTo>
                  <a:cubicBezTo>
                    <a:pt x="2955" y="4621"/>
                    <a:pt x="3037" y="4662"/>
                    <a:pt x="3127" y="4703"/>
                  </a:cubicBezTo>
                  <a:cubicBezTo>
                    <a:pt x="3226" y="4760"/>
                    <a:pt x="3340" y="4826"/>
                    <a:pt x="3373" y="4859"/>
                  </a:cubicBezTo>
                  <a:cubicBezTo>
                    <a:pt x="3406" y="4883"/>
                    <a:pt x="3447" y="4933"/>
                    <a:pt x="3488" y="4974"/>
                  </a:cubicBezTo>
                  <a:cubicBezTo>
                    <a:pt x="3529" y="5023"/>
                    <a:pt x="3570" y="5080"/>
                    <a:pt x="3587" y="5113"/>
                  </a:cubicBezTo>
                  <a:cubicBezTo>
                    <a:pt x="3611" y="5146"/>
                    <a:pt x="3693" y="5162"/>
                    <a:pt x="3743" y="5179"/>
                  </a:cubicBezTo>
                  <a:lnTo>
                    <a:pt x="3767" y="5179"/>
                  </a:lnTo>
                  <a:cubicBezTo>
                    <a:pt x="3775" y="5187"/>
                    <a:pt x="3816" y="5154"/>
                    <a:pt x="3849" y="5121"/>
                  </a:cubicBezTo>
                  <a:cubicBezTo>
                    <a:pt x="3890" y="5088"/>
                    <a:pt x="3940" y="5056"/>
                    <a:pt x="3981" y="5039"/>
                  </a:cubicBezTo>
                  <a:cubicBezTo>
                    <a:pt x="4038" y="5023"/>
                    <a:pt x="4063" y="5056"/>
                    <a:pt x="4071" y="5097"/>
                  </a:cubicBezTo>
                  <a:cubicBezTo>
                    <a:pt x="4079" y="5113"/>
                    <a:pt x="4079" y="5138"/>
                    <a:pt x="4079" y="5154"/>
                  </a:cubicBezTo>
                  <a:cubicBezTo>
                    <a:pt x="4079" y="5171"/>
                    <a:pt x="4079" y="5187"/>
                    <a:pt x="4087" y="5195"/>
                  </a:cubicBezTo>
                  <a:cubicBezTo>
                    <a:pt x="4087" y="5195"/>
                    <a:pt x="4096" y="5195"/>
                    <a:pt x="4112" y="5195"/>
                  </a:cubicBezTo>
                  <a:cubicBezTo>
                    <a:pt x="4128" y="5187"/>
                    <a:pt x="4161" y="5187"/>
                    <a:pt x="4194" y="5187"/>
                  </a:cubicBezTo>
                  <a:cubicBezTo>
                    <a:pt x="4260" y="5195"/>
                    <a:pt x="4260" y="5244"/>
                    <a:pt x="4251" y="5302"/>
                  </a:cubicBezTo>
                  <a:lnTo>
                    <a:pt x="4251" y="5302"/>
                  </a:lnTo>
                  <a:cubicBezTo>
                    <a:pt x="4251" y="5318"/>
                    <a:pt x="4251" y="5326"/>
                    <a:pt x="4243" y="5335"/>
                  </a:cubicBezTo>
                  <a:cubicBezTo>
                    <a:pt x="4243" y="5367"/>
                    <a:pt x="4235" y="5400"/>
                    <a:pt x="4235" y="5400"/>
                  </a:cubicBezTo>
                  <a:cubicBezTo>
                    <a:pt x="4251" y="5409"/>
                    <a:pt x="4391" y="5326"/>
                    <a:pt x="4506" y="5261"/>
                  </a:cubicBezTo>
                  <a:cubicBezTo>
                    <a:pt x="4596" y="5220"/>
                    <a:pt x="4670" y="5179"/>
                    <a:pt x="4695" y="5179"/>
                  </a:cubicBezTo>
                  <a:cubicBezTo>
                    <a:pt x="4727" y="5171"/>
                    <a:pt x="4818" y="5195"/>
                    <a:pt x="4892" y="5220"/>
                  </a:cubicBezTo>
                  <a:cubicBezTo>
                    <a:pt x="4949" y="5236"/>
                    <a:pt x="5006" y="5261"/>
                    <a:pt x="5031" y="5261"/>
                  </a:cubicBezTo>
                  <a:cubicBezTo>
                    <a:pt x="5064" y="5261"/>
                    <a:pt x="5121" y="5244"/>
                    <a:pt x="5179" y="5220"/>
                  </a:cubicBezTo>
                  <a:cubicBezTo>
                    <a:pt x="5236" y="5203"/>
                    <a:pt x="5285" y="5187"/>
                    <a:pt x="5318" y="5187"/>
                  </a:cubicBezTo>
                  <a:cubicBezTo>
                    <a:pt x="5351" y="5179"/>
                    <a:pt x="5417" y="5187"/>
                    <a:pt x="5474" y="5195"/>
                  </a:cubicBezTo>
                  <a:cubicBezTo>
                    <a:pt x="5532" y="5203"/>
                    <a:pt x="5589" y="5220"/>
                    <a:pt x="5630" y="5236"/>
                  </a:cubicBezTo>
                  <a:cubicBezTo>
                    <a:pt x="5679" y="5253"/>
                    <a:pt x="5761" y="5302"/>
                    <a:pt x="5827" y="5343"/>
                  </a:cubicBezTo>
                  <a:cubicBezTo>
                    <a:pt x="5868" y="5367"/>
                    <a:pt x="5909" y="5384"/>
                    <a:pt x="5926" y="5400"/>
                  </a:cubicBezTo>
                  <a:cubicBezTo>
                    <a:pt x="5934" y="5400"/>
                    <a:pt x="5942" y="5409"/>
                    <a:pt x="5958" y="5409"/>
                  </a:cubicBezTo>
                  <a:cubicBezTo>
                    <a:pt x="6016" y="5441"/>
                    <a:pt x="6114" y="5491"/>
                    <a:pt x="6172" y="5540"/>
                  </a:cubicBezTo>
                  <a:cubicBezTo>
                    <a:pt x="6213" y="5532"/>
                    <a:pt x="6254" y="5548"/>
                    <a:pt x="6303" y="5556"/>
                  </a:cubicBezTo>
                  <a:cubicBezTo>
                    <a:pt x="6320" y="5564"/>
                    <a:pt x="6336" y="5564"/>
                    <a:pt x="6352" y="5564"/>
                  </a:cubicBezTo>
                  <a:cubicBezTo>
                    <a:pt x="6377" y="5573"/>
                    <a:pt x="6393" y="5581"/>
                    <a:pt x="6393" y="5581"/>
                  </a:cubicBezTo>
                  <a:cubicBezTo>
                    <a:pt x="6402" y="5564"/>
                    <a:pt x="6377" y="5532"/>
                    <a:pt x="6352" y="5491"/>
                  </a:cubicBezTo>
                  <a:cubicBezTo>
                    <a:pt x="6320" y="5433"/>
                    <a:pt x="6279" y="5367"/>
                    <a:pt x="6270" y="5294"/>
                  </a:cubicBezTo>
                  <a:cubicBezTo>
                    <a:pt x="6270" y="5261"/>
                    <a:pt x="6262" y="5236"/>
                    <a:pt x="6262" y="5212"/>
                  </a:cubicBezTo>
                  <a:cubicBezTo>
                    <a:pt x="6246" y="5129"/>
                    <a:pt x="6237" y="5080"/>
                    <a:pt x="6287" y="5006"/>
                  </a:cubicBezTo>
                  <a:cubicBezTo>
                    <a:pt x="6328" y="4957"/>
                    <a:pt x="6500" y="4752"/>
                    <a:pt x="6640" y="4596"/>
                  </a:cubicBezTo>
                  <a:cubicBezTo>
                    <a:pt x="6722" y="4506"/>
                    <a:pt x="6804" y="4432"/>
                    <a:pt x="6853" y="4416"/>
                  </a:cubicBezTo>
                  <a:cubicBezTo>
                    <a:pt x="6894" y="4399"/>
                    <a:pt x="6943" y="4383"/>
                    <a:pt x="6992" y="4374"/>
                  </a:cubicBezTo>
                  <a:cubicBezTo>
                    <a:pt x="7091" y="4350"/>
                    <a:pt x="7189" y="4317"/>
                    <a:pt x="7198" y="4284"/>
                  </a:cubicBezTo>
                  <a:cubicBezTo>
                    <a:pt x="7206" y="4260"/>
                    <a:pt x="7214" y="4235"/>
                    <a:pt x="7222" y="4210"/>
                  </a:cubicBezTo>
                  <a:cubicBezTo>
                    <a:pt x="7230" y="4169"/>
                    <a:pt x="7239" y="4128"/>
                    <a:pt x="7239" y="4095"/>
                  </a:cubicBezTo>
                  <a:cubicBezTo>
                    <a:pt x="7239" y="4079"/>
                    <a:pt x="7214" y="4054"/>
                    <a:pt x="7189" y="4030"/>
                  </a:cubicBezTo>
                  <a:lnTo>
                    <a:pt x="7189" y="4030"/>
                  </a:lnTo>
                  <a:cubicBezTo>
                    <a:pt x="7148" y="3981"/>
                    <a:pt x="7099" y="3931"/>
                    <a:pt x="7157" y="3882"/>
                  </a:cubicBezTo>
                  <a:cubicBezTo>
                    <a:pt x="7181" y="3857"/>
                    <a:pt x="7214" y="3841"/>
                    <a:pt x="7239" y="3833"/>
                  </a:cubicBezTo>
                  <a:cubicBezTo>
                    <a:pt x="7263" y="3825"/>
                    <a:pt x="7280" y="3816"/>
                    <a:pt x="7280" y="3808"/>
                  </a:cubicBezTo>
                  <a:cubicBezTo>
                    <a:pt x="7280" y="3808"/>
                    <a:pt x="7255" y="3784"/>
                    <a:pt x="7214" y="3759"/>
                  </a:cubicBezTo>
                  <a:cubicBezTo>
                    <a:pt x="7165" y="3726"/>
                    <a:pt x="7107" y="3685"/>
                    <a:pt x="7091" y="3636"/>
                  </a:cubicBezTo>
                  <a:cubicBezTo>
                    <a:pt x="7075" y="3611"/>
                    <a:pt x="7042" y="3529"/>
                    <a:pt x="7001" y="3447"/>
                  </a:cubicBezTo>
                  <a:cubicBezTo>
                    <a:pt x="6927" y="3299"/>
                    <a:pt x="6845" y="3135"/>
                    <a:pt x="6845" y="3102"/>
                  </a:cubicBezTo>
                  <a:lnTo>
                    <a:pt x="6845" y="3102"/>
                  </a:lnTo>
                  <a:cubicBezTo>
                    <a:pt x="6853" y="3102"/>
                    <a:pt x="6853" y="3086"/>
                    <a:pt x="6853" y="3061"/>
                  </a:cubicBezTo>
                  <a:cubicBezTo>
                    <a:pt x="6869" y="2971"/>
                    <a:pt x="6910" y="2725"/>
                    <a:pt x="6886" y="2700"/>
                  </a:cubicBezTo>
                  <a:cubicBezTo>
                    <a:pt x="6878" y="2692"/>
                    <a:pt x="6828" y="2667"/>
                    <a:pt x="6779" y="2651"/>
                  </a:cubicBezTo>
                  <a:cubicBezTo>
                    <a:pt x="6730" y="2635"/>
                    <a:pt x="6681" y="2610"/>
                    <a:pt x="6640" y="2585"/>
                  </a:cubicBezTo>
                  <a:lnTo>
                    <a:pt x="6640" y="2585"/>
                  </a:lnTo>
                  <a:cubicBezTo>
                    <a:pt x="6599" y="2561"/>
                    <a:pt x="6574" y="2528"/>
                    <a:pt x="6599" y="2487"/>
                  </a:cubicBezTo>
                  <a:cubicBezTo>
                    <a:pt x="6615" y="2454"/>
                    <a:pt x="6705" y="2380"/>
                    <a:pt x="6804" y="2290"/>
                  </a:cubicBezTo>
                  <a:cubicBezTo>
                    <a:pt x="6935" y="2183"/>
                    <a:pt x="7091" y="2052"/>
                    <a:pt x="7107" y="2011"/>
                  </a:cubicBezTo>
                  <a:cubicBezTo>
                    <a:pt x="7132" y="1953"/>
                    <a:pt x="7116" y="1839"/>
                    <a:pt x="7107" y="1740"/>
                  </a:cubicBezTo>
                  <a:cubicBezTo>
                    <a:pt x="7099" y="1707"/>
                    <a:pt x="7099" y="1674"/>
                    <a:pt x="7099" y="1642"/>
                  </a:cubicBezTo>
                  <a:cubicBezTo>
                    <a:pt x="7091" y="1543"/>
                    <a:pt x="6976" y="1281"/>
                    <a:pt x="6910" y="1133"/>
                  </a:cubicBezTo>
                  <a:lnTo>
                    <a:pt x="6894" y="1092"/>
                  </a:lnTo>
                  <a:lnTo>
                    <a:pt x="6894" y="1092"/>
                  </a:lnTo>
                  <a:cubicBezTo>
                    <a:pt x="6869" y="1026"/>
                    <a:pt x="6845" y="936"/>
                    <a:pt x="6820" y="846"/>
                  </a:cubicBezTo>
                  <a:cubicBezTo>
                    <a:pt x="6796" y="755"/>
                    <a:pt x="6771" y="665"/>
                    <a:pt x="6746" y="640"/>
                  </a:cubicBezTo>
                  <a:cubicBezTo>
                    <a:pt x="6722" y="608"/>
                    <a:pt x="6664" y="558"/>
                    <a:pt x="6607" y="517"/>
                  </a:cubicBezTo>
                  <a:cubicBezTo>
                    <a:pt x="6558" y="493"/>
                    <a:pt x="6517" y="476"/>
                    <a:pt x="6484" y="476"/>
                  </a:cubicBezTo>
                  <a:cubicBezTo>
                    <a:pt x="6459" y="476"/>
                    <a:pt x="6410" y="476"/>
                    <a:pt x="6352" y="484"/>
                  </a:cubicBezTo>
                  <a:cubicBezTo>
                    <a:pt x="6262" y="501"/>
                    <a:pt x="6139" y="517"/>
                    <a:pt x="5991" y="517"/>
                  </a:cubicBezTo>
                  <a:cubicBezTo>
                    <a:pt x="5950" y="526"/>
                    <a:pt x="5909" y="526"/>
                    <a:pt x="5860" y="526"/>
                  </a:cubicBezTo>
                  <a:cubicBezTo>
                    <a:pt x="5573" y="542"/>
                    <a:pt x="5105" y="558"/>
                    <a:pt x="4834" y="509"/>
                  </a:cubicBezTo>
                  <a:cubicBezTo>
                    <a:pt x="4637" y="476"/>
                    <a:pt x="4539" y="468"/>
                    <a:pt x="4465" y="468"/>
                  </a:cubicBezTo>
                  <a:cubicBezTo>
                    <a:pt x="4424" y="468"/>
                    <a:pt x="4391" y="460"/>
                    <a:pt x="4358" y="452"/>
                  </a:cubicBezTo>
                  <a:cubicBezTo>
                    <a:pt x="4325" y="443"/>
                    <a:pt x="4276" y="419"/>
                    <a:pt x="4235" y="394"/>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74"/>
            <p:cNvSpPr/>
            <p:nvPr/>
          </p:nvSpPr>
          <p:spPr>
            <a:xfrm>
              <a:off x="3884775" y="1815025"/>
              <a:ext cx="182000" cy="139525"/>
            </a:xfrm>
            <a:custGeom>
              <a:avLst/>
              <a:gdLst/>
              <a:ahLst/>
              <a:cxnLst/>
              <a:rect l="l" t="t" r="r" b="b"/>
              <a:pathLst>
                <a:path w="7280" h="5581" fill="none" extrusionOk="0">
                  <a:moveTo>
                    <a:pt x="4235" y="394"/>
                  </a:moveTo>
                  <a:cubicBezTo>
                    <a:pt x="4178" y="443"/>
                    <a:pt x="4120" y="526"/>
                    <a:pt x="4079" y="575"/>
                  </a:cubicBezTo>
                  <a:cubicBezTo>
                    <a:pt x="4030" y="624"/>
                    <a:pt x="3972" y="640"/>
                    <a:pt x="3907" y="616"/>
                  </a:cubicBezTo>
                  <a:cubicBezTo>
                    <a:pt x="3841" y="599"/>
                    <a:pt x="3882" y="542"/>
                    <a:pt x="3907" y="501"/>
                  </a:cubicBezTo>
                  <a:cubicBezTo>
                    <a:pt x="3931" y="460"/>
                    <a:pt x="4145" y="312"/>
                    <a:pt x="4112" y="296"/>
                  </a:cubicBezTo>
                  <a:cubicBezTo>
                    <a:pt x="4079" y="288"/>
                    <a:pt x="3972" y="378"/>
                    <a:pt x="3923" y="402"/>
                  </a:cubicBezTo>
                  <a:cubicBezTo>
                    <a:pt x="3866" y="427"/>
                    <a:pt x="3775" y="443"/>
                    <a:pt x="3685" y="460"/>
                  </a:cubicBezTo>
                  <a:cubicBezTo>
                    <a:pt x="3603" y="468"/>
                    <a:pt x="3423" y="419"/>
                    <a:pt x="3332" y="394"/>
                  </a:cubicBezTo>
                  <a:cubicBezTo>
                    <a:pt x="3234" y="370"/>
                    <a:pt x="3217" y="222"/>
                    <a:pt x="3226" y="156"/>
                  </a:cubicBezTo>
                  <a:cubicBezTo>
                    <a:pt x="3226" y="99"/>
                    <a:pt x="3414" y="197"/>
                    <a:pt x="3496" y="173"/>
                  </a:cubicBezTo>
                  <a:cubicBezTo>
                    <a:pt x="3578" y="156"/>
                    <a:pt x="3168" y="0"/>
                    <a:pt x="3029" y="9"/>
                  </a:cubicBezTo>
                  <a:cubicBezTo>
                    <a:pt x="2897" y="9"/>
                    <a:pt x="2725" y="9"/>
                    <a:pt x="2610" y="25"/>
                  </a:cubicBezTo>
                  <a:cubicBezTo>
                    <a:pt x="2495" y="41"/>
                    <a:pt x="2479" y="66"/>
                    <a:pt x="2216" y="189"/>
                  </a:cubicBezTo>
                  <a:cubicBezTo>
                    <a:pt x="1954" y="312"/>
                    <a:pt x="1962" y="238"/>
                    <a:pt x="1814" y="312"/>
                  </a:cubicBezTo>
                  <a:cubicBezTo>
                    <a:pt x="1658" y="386"/>
                    <a:pt x="1707" y="452"/>
                    <a:pt x="1666" y="526"/>
                  </a:cubicBezTo>
                  <a:cubicBezTo>
                    <a:pt x="1617" y="599"/>
                    <a:pt x="1404" y="567"/>
                    <a:pt x="1166" y="624"/>
                  </a:cubicBezTo>
                  <a:cubicBezTo>
                    <a:pt x="936" y="673"/>
                    <a:pt x="599" y="747"/>
                    <a:pt x="444" y="805"/>
                  </a:cubicBezTo>
                  <a:cubicBezTo>
                    <a:pt x="296" y="862"/>
                    <a:pt x="189" y="837"/>
                    <a:pt x="91" y="846"/>
                  </a:cubicBezTo>
                  <a:cubicBezTo>
                    <a:pt x="0" y="846"/>
                    <a:pt x="50" y="919"/>
                    <a:pt x="82" y="952"/>
                  </a:cubicBezTo>
                  <a:cubicBezTo>
                    <a:pt x="123" y="985"/>
                    <a:pt x="370" y="969"/>
                    <a:pt x="435" y="969"/>
                  </a:cubicBezTo>
                  <a:cubicBezTo>
                    <a:pt x="501" y="977"/>
                    <a:pt x="452" y="1125"/>
                    <a:pt x="444" y="1182"/>
                  </a:cubicBezTo>
                  <a:cubicBezTo>
                    <a:pt x="435" y="1215"/>
                    <a:pt x="361" y="1190"/>
                    <a:pt x="263" y="1149"/>
                  </a:cubicBezTo>
                  <a:cubicBezTo>
                    <a:pt x="279" y="1248"/>
                    <a:pt x="304" y="1404"/>
                    <a:pt x="312" y="1420"/>
                  </a:cubicBezTo>
                  <a:cubicBezTo>
                    <a:pt x="312" y="1436"/>
                    <a:pt x="337" y="1543"/>
                    <a:pt x="353" y="1625"/>
                  </a:cubicBezTo>
                  <a:cubicBezTo>
                    <a:pt x="361" y="1683"/>
                    <a:pt x="370" y="1732"/>
                    <a:pt x="361" y="1748"/>
                  </a:cubicBezTo>
                  <a:lnTo>
                    <a:pt x="361" y="1748"/>
                  </a:lnTo>
                  <a:cubicBezTo>
                    <a:pt x="353" y="1765"/>
                    <a:pt x="320" y="1798"/>
                    <a:pt x="288" y="1830"/>
                  </a:cubicBezTo>
                  <a:cubicBezTo>
                    <a:pt x="255" y="1863"/>
                    <a:pt x="214" y="1896"/>
                    <a:pt x="214" y="1912"/>
                  </a:cubicBezTo>
                  <a:cubicBezTo>
                    <a:pt x="206" y="1921"/>
                    <a:pt x="378" y="2060"/>
                    <a:pt x="460" y="2126"/>
                  </a:cubicBezTo>
                  <a:cubicBezTo>
                    <a:pt x="485" y="2142"/>
                    <a:pt x="493" y="2159"/>
                    <a:pt x="501" y="2167"/>
                  </a:cubicBezTo>
                  <a:cubicBezTo>
                    <a:pt x="542" y="2200"/>
                    <a:pt x="526" y="2249"/>
                    <a:pt x="501" y="2306"/>
                  </a:cubicBezTo>
                  <a:lnTo>
                    <a:pt x="501" y="2306"/>
                  </a:lnTo>
                  <a:cubicBezTo>
                    <a:pt x="493" y="2331"/>
                    <a:pt x="476" y="2356"/>
                    <a:pt x="476" y="2380"/>
                  </a:cubicBezTo>
                  <a:cubicBezTo>
                    <a:pt x="468" y="2413"/>
                    <a:pt x="493" y="2438"/>
                    <a:pt x="509" y="2462"/>
                  </a:cubicBezTo>
                  <a:cubicBezTo>
                    <a:pt x="526" y="2479"/>
                    <a:pt x="542" y="2495"/>
                    <a:pt x="550" y="2512"/>
                  </a:cubicBezTo>
                  <a:cubicBezTo>
                    <a:pt x="575" y="2569"/>
                    <a:pt x="558" y="2667"/>
                    <a:pt x="550" y="2725"/>
                  </a:cubicBezTo>
                  <a:lnTo>
                    <a:pt x="550" y="2725"/>
                  </a:lnTo>
                  <a:lnTo>
                    <a:pt x="550" y="2725"/>
                  </a:lnTo>
                  <a:cubicBezTo>
                    <a:pt x="542" y="2750"/>
                    <a:pt x="542" y="2791"/>
                    <a:pt x="526" y="2823"/>
                  </a:cubicBezTo>
                  <a:cubicBezTo>
                    <a:pt x="517" y="2864"/>
                    <a:pt x="501" y="2914"/>
                    <a:pt x="476" y="2955"/>
                  </a:cubicBezTo>
                  <a:cubicBezTo>
                    <a:pt x="460" y="2979"/>
                    <a:pt x="476" y="2988"/>
                    <a:pt x="493" y="2996"/>
                  </a:cubicBezTo>
                  <a:lnTo>
                    <a:pt x="493" y="2996"/>
                  </a:lnTo>
                  <a:cubicBezTo>
                    <a:pt x="501" y="3004"/>
                    <a:pt x="509" y="3004"/>
                    <a:pt x="517" y="3012"/>
                  </a:cubicBezTo>
                  <a:cubicBezTo>
                    <a:pt x="526" y="3012"/>
                    <a:pt x="542" y="3020"/>
                    <a:pt x="542" y="3020"/>
                  </a:cubicBezTo>
                  <a:cubicBezTo>
                    <a:pt x="575" y="3045"/>
                    <a:pt x="575" y="3078"/>
                    <a:pt x="575" y="3111"/>
                  </a:cubicBezTo>
                  <a:cubicBezTo>
                    <a:pt x="567" y="3135"/>
                    <a:pt x="567" y="3168"/>
                    <a:pt x="575" y="3193"/>
                  </a:cubicBezTo>
                  <a:cubicBezTo>
                    <a:pt x="583" y="3217"/>
                    <a:pt x="632" y="3242"/>
                    <a:pt x="673" y="3258"/>
                  </a:cubicBezTo>
                  <a:cubicBezTo>
                    <a:pt x="714" y="3283"/>
                    <a:pt x="755" y="3299"/>
                    <a:pt x="780" y="3324"/>
                  </a:cubicBezTo>
                  <a:cubicBezTo>
                    <a:pt x="805" y="3357"/>
                    <a:pt x="796" y="3422"/>
                    <a:pt x="788" y="3488"/>
                  </a:cubicBezTo>
                  <a:cubicBezTo>
                    <a:pt x="780" y="3513"/>
                    <a:pt x="772" y="3546"/>
                    <a:pt x="764" y="3570"/>
                  </a:cubicBezTo>
                  <a:cubicBezTo>
                    <a:pt x="796" y="3595"/>
                    <a:pt x="846" y="3628"/>
                    <a:pt x="862" y="3652"/>
                  </a:cubicBezTo>
                  <a:lnTo>
                    <a:pt x="862" y="3652"/>
                  </a:lnTo>
                  <a:cubicBezTo>
                    <a:pt x="870" y="3660"/>
                    <a:pt x="870" y="3677"/>
                    <a:pt x="878" y="3693"/>
                  </a:cubicBezTo>
                  <a:cubicBezTo>
                    <a:pt x="895" y="3726"/>
                    <a:pt x="920" y="3775"/>
                    <a:pt x="961" y="3825"/>
                  </a:cubicBezTo>
                  <a:cubicBezTo>
                    <a:pt x="993" y="3857"/>
                    <a:pt x="1018" y="3874"/>
                    <a:pt x="1034" y="3890"/>
                  </a:cubicBezTo>
                  <a:cubicBezTo>
                    <a:pt x="1043" y="3898"/>
                    <a:pt x="1059" y="3907"/>
                    <a:pt x="1084" y="3915"/>
                  </a:cubicBezTo>
                  <a:cubicBezTo>
                    <a:pt x="1116" y="3923"/>
                    <a:pt x="1354" y="3964"/>
                    <a:pt x="1527" y="3997"/>
                  </a:cubicBezTo>
                  <a:cubicBezTo>
                    <a:pt x="1609" y="4005"/>
                    <a:pt x="1683" y="4022"/>
                    <a:pt x="1716" y="4022"/>
                  </a:cubicBezTo>
                  <a:cubicBezTo>
                    <a:pt x="1789" y="4038"/>
                    <a:pt x="1798" y="4071"/>
                    <a:pt x="1789" y="4112"/>
                  </a:cubicBezTo>
                  <a:cubicBezTo>
                    <a:pt x="1789" y="4120"/>
                    <a:pt x="1789" y="4128"/>
                    <a:pt x="1781" y="4136"/>
                  </a:cubicBezTo>
                  <a:cubicBezTo>
                    <a:pt x="1781" y="4145"/>
                    <a:pt x="1781" y="4161"/>
                    <a:pt x="1781" y="4169"/>
                  </a:cubicBezTo>
                  <a:cubicBezTo>
                    <a:pt x="1781" y="4219"/>
                    <a:pt x="1757" y="4243"/>
                    <a:pt x="1732" y="4268"/>
                  </a:cubicBezTo>
                  <a:cubicBezTo>
                    <a:pt x="1716" y="4284"/>
                    <a:pt x="1699" y="4301"/>
                    <a:pt x="1691" y="4317"/>
                  </a:cubicBezTo>
                  <a:cubicBezTo>
                    <a:pt x="1691" y="4333"/>
                    <a:pt x="1716" y="4374"/>
                    <a:pt x="1748" y="4416"/>
                  </a:cubicBezTo>
                  <a:cubicBezTo>
                    <a:pt x="1781" y="4465"/>
                    <a:pt x="1822" y="4498"/>
                    <a:pt x="1855" y="4506"/>
                  </a:cubicBezTo>
                  <a:lnTo>
                    <a:pt x="1855" y="4506"/>
                  </a:lnTo>
                  <a:lnTo>
                    <a:pt x="1855" y="4506"/>
                  </a:lnTo>
                  <a:cubicBezTo>
                    <a:pt x="1904" y="4514"/>
                    <a:pt x="1986" y="4481"/>
                    <a:pt x="2060" y="4448"/>
                  </a:cubicBezTo>
                  <a:cubicBezTo>
                    <a:pt x="2085" y="4432"/>
                    <a:pt x="2109" y="4424"/>
                    <a:pt x="2134" y="4416"/>
                  </a:cubicBezTo>
                  <a:cubicBezTo>
                    <a:pt x="2142" y="4416"/>
                    <a:pt x="2142" y="4407"/>
                    <a:pt x="2142" y="4407"/>
                  </a:cubicBezTo>
                  <a:cubicBezTo>
                    <a:pt x="2134" y="4399"/>
                    <a:pt x="2134" y="4391"/>
                    <a:pt x="2126" y="4374"/>
                  </a:cubicBezTo>
                  <a:cubicBezTo>
                    <a:pt x="2109" y="4350"/>
                    <a:pt x="2093" y="4325"/>
                    <a:pt x="2093" y="4292"/>
                  </a:cubicBezTo>
                  <a:cubicBezTo>
                    <a:pt x="2093" y="4292"/>
                    <a:pt x="2093" y="4284"/>
                    <a:pt x="2093" y="4284"/>
                  </a:cubicBezTo>
                  <a:cubicBezTo>
                    <a:pt x="2101" y="4260"/>
                    <a:pt x="2142" y="4243"/>
                    <a:pt x="2192" y="4251"/>
                  </a:cubicBezTo>
                  <a:cubicBezTo>
                    <a:pt x="2233" y="4251"/>
                    <a:pt x="2282" y="4260"/>
                    <a:pt x="2339" y="4268"/>
                  </a:cubicBezTo>
                  <a:cubicBezTo>
                    <a:pt x="2503" y="4292"/>
                    <a:pt x="2717" y="4342"/>
                    <a:pt x="2725" y="4350"/>
                  </a:cubicBezTo>
                  <a:lnTo>
                    <a:pt x="2725" y="4350"/>
                  </a:lnTo>
                  <a:cubicBezTo>
                    <a:pt x="2766" y="4366"/>
                    <a:pt x="2733" y="4448"/>
                    <a:pt x="2700" y="4522"/>
                  </a:cubicBezTo>
                  <a:cubicBezTo>
                    <a:pt x="2684" y="4555"/>
                    <a:pt x="2668" y="4588"/>
                    <a:pt x="2668" y="4588"/>
                  </a:cubicBezTo>
                  <a:cubicBezTo>
                    <a:pt x="2668" y="4596"/>
                    <a:pt x="2684" y="4604"/>
                    <a:pt x="2709" y="4621"/>
                  </a:cubicBezTo>
                  <a:cubicBezTo>
                    <a:pt x="2750" y="4645"/>
                    <a:pt x="2791" y="4678"/>
                    <a:pt x="2823" y="4686"/>
                  </a:cubicBezTo>
                  <a:cubicBezTo>
                    <a:pt x="2840" y="4695"/>
                    <a:pt x="2865" y="4678"/>
                    <a:pt x="2881" y="4662"/>
                  </a:cubicBezTo>
                  <a:cubicBezTo>
                    <a:pt x="2897" y="4645"/>
                    <a:pt x="2914" y="4637"/>
                    <a:pt x="2930" y="4629"/>
                  </a:cubicBezTo>
                  <a:cubicBezTo>
                    <a:pt x="2955" y="4621"/>
                    <a:pt x="3037" y="4662"/>
                    <a:pt x="3127" y="4703"/>
                  </a:cubicBezTo>
                  <a:cubicBezTo>
                    <a:pt x="3226" y="4760"/>
                    <a:pt x="3340" y="4826"/>
                    <a:pt x="3373" y="4859"/>
                  </a:cubicBezTo>
                  <a:cubicBezTo>
                    <a:pt x="3406" y="4883"/>
                    <a:pt x="3447" y="4933"/>
                    <a:pt x="3488" y="4974"/>
                  </a:cubicBezTo>
                  <a:cubicBezTo>
                    <a:pt x="3529" y="5023"/>
                    <a:pt x="3570" y="5080"/>
                    <a:pt x="3587" y="5113"/>
                  </a:cubicBezTo>
                  <a:cubicBezTo>
                    <a:pt x="3611" y="5146"/>
                    <a:pt x="3693" y="5162"/>
                    <a:pt x="3743" y="5179"/>
                  </a:cubicBezTo>
                  <a:lnTo>
                    <a:pt x="3767" y="5179"/>
                  </a:lnTo>
                  <a:cubicBezTo>
                    <a:pt x="3775" y="5187"/>
                    <a:pt x="3816" y="5154"/>
                    <a:pt x="3849" y="5121"/>
                  </a:cubicBezTo>
                  <a:cubicBezTo>
                    <a:pt x="3890" y="5088"/>
                    <a:pt x="3940" y="5056"/>
                    <a:pt x="3981" y="5039"/>
                  </a:cubicBezTo>
                  <a:cubicBezTo>
                    <a:pt x="4038" y="5023"/>
                    <a:pt x="4063" y="5056"/>
                    <a:pt x="4071" y="5097"/>
                  </a:cubicBezTo>
                  <a:cubicBezTo>
                    <a:pt x="4079" y="5113"/>
                    <a:pt x="4079" y="5138"/>
                    <a:pt x="4079" y="5154"/>
                  </a:cubicBezTo>
                  <a:cubicBezTo>
                    <a:pt x="4079" y="5171"/>
                    <a:pt x="4079" y="5187"/>
                    <a:pt x="4087" y="5195"/>
                  </a:cubicBezTo>
                  <a:cubicBezTo>
                    <a:pt x="4087" y="5195"/>
                    <a:pt x="4096" y="5195"/>
                    <a:pt x="4112" y="5195"/>
                  </a:cubicBezTo>
                  <a:cubicBezTo>
                    <a:pt x="4128" y="5187"/>
                    <a:pt x="4161" y="5187"/>
                    <a:pt x="4194" y="5187"/>
                  </a:cubicBezTo>
                  <a:cubicBezTo>
                    <a:pt x="4260" y="5195"/>
                    <a:pt x="4260" y="5244"/>
                    <a:pt x="4251" y="5302"/>
                  </a:cubicBezTo>
                  <a:lnTo>
                    <a:pt x="4251" y="5302"/>
                  </a:lnTo>
                  <a:cubicBezTo>
                    <a:pt x="4251" y="5318"/>
                    <a:pt x="4251" y="5326"/>
                    <a:pt x="4243" y="5335"/>
                  </a:cubicBezTo>
                  <a:cubicBezTo>
                    <a:pt x="4243" y="5367"/>
                    <a:pt x="4235" y="5400"/>
                    <a:pt x="4235" y="5400"/>
                  </a:cubicBezTo>
                  <a:cubicBezTo>
                    <a:pt x="4251" y="5409"/>
                    <a:pt x="4391" y="5326"/>
                    <a:pt x="4506" y="5261"/>
                  </a:cubicBezTo>
                  <a:cubicBezTo>
                    <a:pt x="4596" y="5220"/>
                    <a:pt x="4670" y="5179"/>
                    <a:pt x="4695" y="5179"/>
                  </a:cubicBezTo>
                  <a:cubicBezTo>
                    <a:pt x="4727" y="5171"/>
                    <a:pt x="4818" y="5195"/>
                    <a:pt x="4892" y="5220"/>
                  </a:cubicBezTo>
                  <a:cubicBezTo>
                    <a:pt x="4949" y="5236"/>
                    <a:pt x="5006" y="5261"/>
                    <a:pt x="5031" y="5261"/>
                  </a:cubicBezTo>
                  <a:cubicBezTo>
                    <a:pt x="5064" y="5261"/>
                    <a:pt x="5121" y="5244"/>
                    <a:pt x="5179" y="5220"/>
                  </a:cubicBezTo>
                  <a:cubicBezTo>
                    <a:pt x="5236" y="5203"/>
                    <a:pt x="5285" y="5187"/>
                    <a:pt x="5318" y="5187"/>
                  </a:cubicBezTo>
                  <a:cubicBezTo>
                    <a:pt x="5351" y="5179"/>
                    <a:pt x="5417" y="5187"/>
                    <a:pt x="5474" y="5195"/>
                  </a:cubicBezTo>
                  <a:cubicBezTo>
                    <a:pt x="5532" y="5203"/>
                    <a:pt x="5589" y="5220"/>
                    <a:pt x="5630" y="5236"/>
                  </a:cubicBezTo>
                  <a:cubicBezTo>
                    <a:pt x="5679" y="5253"/>
                    <a:pt x="5761" y="5302"/>
                    <a:pt x="5827" y="5343"/>
                  </a:cubicBezTo>
                  <a:cubicBezTo>
                    <a:pt x="5868" y="5367"/>
                    <a:pt x="5909" y="5384"/>
                    <a:pt x="5926" y="5400"/>
                  </a:cubicBezTo>
                  <a:cubicBezTo>
                    <a:pt x="5934" y="5400"/>
                    <a:pt x="5942" y="5409"/>
                    <a:pt x="5958" y="5409"/>
                  </a:cubicBezTo>
                  <a:cubicBezTo>
                    <a:pt x="6016" y="5441"/>
                    <a:pt x="6114" y="5491"/>
                    <a:pt x="6172" y="5540"/>
                  </a:cubicBezTo>
                  <a:cubicBezTo>
                    <a:pt x="6213" y="5532"/>
                    <a:pt x="6254" y="5548"/>
                    <a:pt x="6303" y="5556"/>
                  </a:cubicBezTo>
                  <a:cubicBezTo>
                    <a:pt x="6320" y="5564"/>
                    <a:pt x="6336" y="5564"/>
                    <a:pt x="6352" y="5564"/>
                  </a:cubicBezTo>
                  <a:cubicBezTo>
                    <a:pt x="6377" y="5573"/>
                    <a:pt x="6393" y="5581"/>
                    <a:pt x="6393" y="5581"/>
                  </a:cubicBezTo>
                  <a:cubicBezTo>
                    <a:pt x="6402" y="5564"/>
                    <a:pt x="6377" y="5532"/>
                    <a:pt x="6352" y="5491"/>
                  </a:cubicBezTo>
                  <a:cubicBezTo>
                    <a:pt x="6320" y="5433"/>
                    <a:pt x="6279" y="5367"/>
                    <a:pt x="6270" y="5294"/>
                  </a:cubicBezTo>
                  <a:cubicBezTo>
                    <a:pt x="6270" y="5261"/>
                    <a:pt x="6262" y="5236"/>
                    <a:pt x="6262" y="5212"/>
                  </a:cubicBezTo>
                  <a:cubicBezTo>
                    <a:pt x="6246" y="5129"/>
                    <a:pt x="6237" y="5080"/>
                    <a:pt x="6287" y="5006"/>
                  </a:cubicBezTo>
                  <a:cubicBezTo>
                    <a:pt x="6328" y="4957"/>
                    <a:pt x="6500" y="4752"/>
                    <a:pt x="6640" y="4596"/>
                  </a:cubicBezTo>
                  <a:cubicBezTo>
                    <a:pt x="6722" y="4506"/>
                    <a:pt x="6804" y="4432"/>
                    <a:pt x="6853" y="4416"/>
                  </a:cubicBezTo>
                  <a:cubicBezTo>
                    <a:pt x="6894" y="4399"/>
                    <a:pt x="6943" y="4383"/>
                    <a:pt x="6992" y="4374"/>
                  </a:cubicBezTo>
                  <a:cubicBezTo>
                    <a:pt x="7091" y="4350"/>
                    <a:pt x="7189" y="4317"/>
                    <a:pt x="7198" y="4284"/>
                  </a:cubicBezTo>
                  <a:cubicBezTo>
                    <a:pt x="7206" y="4260"/>
                    <a:pt x="7214" y="4235"/>
                    <a:pt x="7222" y="4210"/>
                  </a:cubicBezTo>
                  <a:cubicBezTo>
                    <a:pt x="7230" y="4169"/>
                    <a:pt x="7239" y="4128"/>
                    <a:pt x="7239" y="4095"/>
                  </a:cubicBezTo>
                  <a:cubicBezTo>
                    <a:pt x="7239" y="4079"/>
                    <a:pt x="7214" y="4054"/>
                    <a:pt x="7189" y="4030"/>
                  </a:cubicBezTo>
                  <a:lnTo>
                    <a:pt x="7189" y="4030"/>
                  </a:lnTo>
                  <a:cubicBezTo>
                    <a:pt x="7148" y="3981"/>
                    <a:pt x="7099" y="3931"/>
                    <a:pt x="7157" y="3882"/>
                  </a:cubicBezTo>
                  <a:cubicBezTo>
                    <a:pt x="7181" y="3857"/>
                    <a:pt x="7214" y="3841"/>
                    <a:pt x="7239" y="3833"/>
                  </a:cubicBezTo>
                  <a:cubicBezTo>
                    <a:pt x="7263" y="3825"/>
                    <a:pt x="7280" y="3816"/>
                    <a:pt x="7280" y="3808"/>
                  </a:cubicBezTo>
                  <a:cubicBezTo>
                    <a:pt x="7280" y="3808"/>
                    <a:pt x="7255" y="3784"/>
                    <a:pt x="7214" y="3759"/>
                  </a:cubicBezTo>
                  <a:cubicBezTo>
                    <a:pt x="7165" y="3726"/>
                    <a:pt x="7107" y="3685"/>
                    <a:pt x="7091" y="3636"/>
                  </a:cubicBezTo>
                  <a:cubicBezTo>
                    <a:pt x="7075" y="3611"/>
                    <a:pt x="7042" y="3529"/>
                    <a:pt x="7001" y="3447"/>
                  </a:cubicBezTo>
                  <a:cubicBezTo>
                    <a:pt x="6927" y="3299"/>
                    <a:pt x="6845" y="3135"/>
                    <a:pt x="6845" y="3102"/>
                  </a:cubicBezTo>
                  <a:lnTo>
                    <a:pt x="6845" y="3102"/>
                  </a:lnTo>
                  <a:cubicBezTo>
                    <a:pt x="6853" y="3102"/>
                    <a:pt x="6853" y="3086"/>
                    <a:pt x="6853" y="3061"/>
                  </a:cubicBezTo>
                  <a:cubicBezTo>
                    <a:pt x="6869" y="2971"/>
                    <a:pt x="6910" y="2725"/>
                    <a:pt x="6886" y="2700"/>
                  </a:cubicBezTo>
                  <a:cubicBezTo>
                    <a:pt x="6878" y="2692"/>
                    <a:pt x="6828" y="2667"/>
                    <a:pt x="6779" y="2651"/>
                  </a:cubicBezTo>
                  <a:cubicBezTo>
                    <a:pt x="6730" y="2635"/>
                    <a:pt x="6681" y="2610"/>
                    <a:pt x="6640" y="2585"/>
                  </a:cubicBezTo>
                  <a:lnTo>
                    <a:pt x="6640" y="2585"/>
                  </a:lnTo>
                  <a:cubicBezTo>
                    <a:pt x="6599" y="2561"/>
                    <a:pt x="6574" y="2528"/>
                    <a:pt x="6599" y="2487"/>
                  </a:cubicBezTo>
                  <a:cubicBezTo>
                    <a:pt x="6615" y="2454"/>
                    <a:pt x="6705" y="2380"/>
                    <a:pt x="6804" y="2290"/>
                  </a:cubicBezTo>
                  <a:cubicBezTo>
                    <a:pt x="6935" y="2183"/>
                    <a:pt x="7091" y="2052"/>
                    <a:pt x="7107" y="2011"/>
                  </a:cubicBezTo>
                  <a:cubicBezTo>
                    <a:pt x="7132" y="1953"/>
                    <a:pt x="7116" y="1839"/>
                    <a:pt x="7107" y="1740"/>
                  </a:cubicBezTo>
                  <a:cubicBezTo>
                    <a:pt x="7099" y="1707"/>
                    <a:pt x="7099" y="1674"/>
                    <a:pt x="7099" y="1642"/>
                  </a:cubicBezTo>
                  <a:cubicBezTo>
                    <a:pt x="7091" y="1543"/>
                    <a:pt x="6976" y="1281"/>
                    <a:pt x="6910" y="1133"/>
                  </a:cubicBezTo>
                  <a:lnTo>
                    <a:pt x="6894" y="1092"/>
                  </a:lnTo>
                  <a:lnTo>
                    <a:pt x="6894" y="1092"/>
                  </a:lnTo>
                  <a:cubicBezTo>
                    <a:pt x="6869" y="1026"/>
                    <a:pt x="6845" y="936"/>
                    <a:pt x="6820" y="846"/>
                  </a:cubicBezTo>
                  <a:cubicBezTo>
                    <a:pt x="6796" y="755"/>
                    <a:pt x="6771" y="665"/>
                    <a:pt x="6746" y="640"/>
                  </a:cubicBezTo>
                  <a:cubicBezTo>
                    <a:pt x="6722" y="608"/>
                    <a:pt x="6664" y="558"/>
                    <a:pt x="6607" y="517"/>
                  </a:cubicBezTo>
                  <a:cubicBezTo>
                    <a:pt x="6558" y="493"/>
                    <a:pt x="6517" y="476"/>
                    <a:pt x="6484" y="476"/>
                  </a:cubicBezTo>
                  <a:cubicBezTo>
                    <a:pt x="6459" y="476"/>
                    <a:pt x="6410" y="476"/>
                    <a:pt x="6352" y="484"/>
                  </a:cubicBezTo>
                  <a:cubicBezTo>
                    <a:pt x="6262" y="501"/>
                    <a:pt x="6139" y="517"/>
                    <a:pt x="5991" y="517"/>
                  </a:cubicBezTo>
                  <a:cubicBezTo>
                    <a:pt x="5950" y="526"/>
                    <a:pt x="5909" y="526"/>
                    <a:pt x="5860" y="526"/>
                  </a:cubicBezTo>
                  <a:cubicBezTo>
                    <a:pt x="5573" y="542"/>
                    <a:pt x="5105" y="558"/>
                    <a:pt x="4834" y="509"/>
                  </a:cubicBezTo>
                  <a:cubicBezTo>
                    <a:pt x="4637" y="476"/>
                    <a:pt x="4539" y="468"/>
                    <a:pt x="4465" y="468"/>
                  </a:cubicBezTo>
                  <a:cubicBezTo>
                    <a:pt x="4424" y="468"/>
                    <a:pt x="4391" y="460"/>
                    <a:pt x="4358" y="452"/>
                  </a:cubicBezTo>
                  <a:cubicBezTo>
                    <a:pt x="4325" y="443"/>
                    <a:pt x="4276" y="419"/>
                    <a:pt x="4235" y="39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74"/>
            <p:cNvSpPr/>
            <p:nvPr/>
          </p:nvSpPr>
          <p:spPr>
            <a:xfrm>
              <a:off x="4011975" y="1774200"/>
              <a:ext cx="100150" cy="62800"/>
            </a:xfrm>
            <a:custGeom>
              <a:avLst/>
              <a:gdLst/>
              <a:ahLst/>
              <a:cxnLst/>
              <a:rect l="l" t="t" r="r" b="b"/>
              <a:pathLst>
                <a:path w="4006" h="2512" extrusionOk="0">
                  <a:moveTo>
                    <a:pt x="25" y="386"/>
                  </a:moveTo>
                  <a:cubicBezTo>
                    <a:pt x="17" y="411"/>
                    <a:pt x="17" y="443"/>
                    <a:pt x="9" y="509"/>
                  </a:cubicBezTo>
                  <a:cubicBezTo>
                    <a:pt x="1" y="624"/>
                    <a:pt x="50" y="690"/>
                    <a:pt x="91" y="870"/>
                  </a:cubicBezTo>
                  <a:cubicBezTo>
                    <a:pt x="115" y="993"/>
                    <a:pt x="132" y="1083"/>
                    <a:pt x="140" y="1174"/>
                  </a:cubicBezTo>
                  <a:lnTo>
                    <a:pt x="173" y="1174"/>
                  </a:lnTo>
                  <a:cubicBezTo>
                    <a:pt x="263" y="1198"/>
                    <a:pt x="370" y="1223"/>
                    <a:pt x="427" y="1248"/>
                  </a:cubicBezTo>
                  <a:cubicBezTo>
                    <a:pt x="452" y="1256"/>
                    <a:pt x="477" y="1272"/>
                    <a:pt x="509" y="1280"/>
                  </a:cubicBezTo>
                  <a:cubicBezTo>
                    <a:pt x="600" y="1330"/>
                    <a:pt x="715" y="1379"/>
                    <a:pt x="747" y="1379"/>
                  </a:cubicBezTo>
                  <a:cubicBezTo>
                    <a:pt x="788" y="1379"/>
                    <a:pt x="870" y="1362"/>
                    <a:pt x="944" y="1346"/>
                  </a:cubicBezTo>
                  <a:cubicBezTo>
                    <a:pt x="1002" y="1330"/>
                    <a:pt x="1051" y="1321"/>
                    <a:pt x="1067" y="1321"/>
                  </a:cubicBezTo>
                  <a:cubicBezTo>
                    <a:pt x="1084" y="1321"/>
                    <a:pt x="1117" y="1338"/>
                    <a:pt x="1149" y="1354"/>
                  </a:cubicBezTo>
                  <a:cubicBezTo>
                    <a:pt x="1174" y="1379"/>
                    <a:pt x="1199" y="1412"/>
                    <a:pt x="1207" y="1428"/>
                  </a:cubicBezTo>
                  <a:lnTo>
                    <a:pt x="1207" y="1428"/>
                  </a:lnTo>
                  <a:cubicBezTo>
                    <a:pt x="1215" y="1445"/>
                    <a:pt x="1240" y="1494"/>
                    <a:pt x="1273" y="1543"/>
                  </a:cubicBezTo>
                  <a:cubicBezTo>
                    <a:pt x="1297" y="1592"/>
                    <a:pt x="1322" y="1633"/>
                    <a:pt x="1330" y="1642"/>
                  </a:cubicBezTo>
                  <a:cubicBezTo>
                    <a:pt x="1363" y="1683"/>
                    <a:pt x="1338" y="1707"/>
                    <a:pt x="1305" y="1740"/>
                  </a:cubicBezTo>
                  <a:lnTo>
                    <a:pt x="1297" y="1740"/>
                  </a:lnTo>
                  <a:cubicBezTo>
                    <a:pt x="1281" y="1765"/>
                    <a:pt x="1264" y="1781"/>
                    <a:pt x="1264" y="1797"/>
                  </a:cubicBezTo>
                  <a:cubicBezTo>
                    <a:pt x="1264" y="1830"/>
                    <a:pt x="1297" y="1986"/>
                    <a:pt x="1314" y="2044"/>
                  </a:cubicBezTo>
                  <a:cubicBezTo>
                    <a:pt x="1346" y="2044"/>
                    <a:pt x="1379" y="2035"/>
                    <a:pt x="1396" y="2035"/>
                  </a:cubicBezTo>
                  <a:cubicBezTo>
                    <a:pt x="1445" y="2035"/>
                    <a:pt x="1494" y="2060"/>
                    <a:pt x="1552" y="2093"/>
                  </a:cubicBezTo>
                  <a:cubicBezTo>
                    <a:pt x="1617" y="2134"/>
                    <a:pt x="1683" y="2191"/>
                    <a:pt x="1716" y="2224"/>
                  </a:cubicBezTo>
                  <a:cubicBezTo>
                    <a:pt x="1749" y="2265"/>
                    <a:pt x="1773" y="2355"/>
                    <a:pt x="1798" y="2462"/>
                  </a:cubicBezTo>
                  <a:lnTo>
                    <a:pt x="1798" y="2470"/>
                  </a:lnTo>
                  <a:cubicBezTo>
                    <a:pt x="1847" y="2454"/>
                    <a:pt x="1888" y="2462"/>
                    <a:pt x="1937" y="2462"/>
                  </a:cubicBezTo>
                  <a:cubicBezTo>
                    <a:pt x="1970" y="2462"/>
                    <a:pt x="2019" y="2462"/>
                    <a:pt x="2077" y="2462"/>
                  </a:cubicBezTo>
                  <a:cubicBezTo>
                    <a:pt x="2175" y="2454"/>
                    <a:pt x="2266" y="2470"/>
                    <a:pt x="2331" y="2487"/>
                  </a:cubicBezTo>
                  <a:cubicBezTo>
                    <a:pt x="2372" y="2503"/>
                    <a:pt x="2405" y="2511"/>
                    <a:pt x="2422" y="2503"/>
                  </a:cubicBezTo>
                  <a:lnTo>
                    <a:pt x="2422" y="2503"/>
                  </a:lnTo>
                  <a:cubicBezTo>
                    <a:pt x="2438" y="2503"/>
                    <a:pt x="2471" y="2487"/>
                    <a:pt x="2504" y="2470"/>
                  </a:cubicBezTo>
                  <a:cubicBezTo>
                    <a:pt x="2561" y="2446"/>
                    <a:pt x="2627" y="2413"/>
                    <a:pt x="2660" y="2397"/>
                  </a:cubicBezTo>
                  <a:lnTo>
                    <a:pt x="2660" y="2397"/>
                  </a:lnTo>
                  <a:cubicBezTo>
                    <a:pt x="2660" y="2397"/>
                    <a:pt x="2660" y="2380"/>
                    <a:pt x="2668" y="2364"/>
                  </a:cubicBezTo>
                  <a:cubicBezTo>
                    <a:pt x="2668" y="2314"/>
                    <a:pt x="2676" y="2265"/>
                    <a:pt x="2742" y="2249"/>
                  </a:cubicBezTo>
                  <a:cubicBezTo>
                    <a:pt x="2791" y="2241"/>
                    <a:pt x="2848" y="2249"/>
                    <a:pt x="2898" y="2249"/>
                  </a:cubicBezTo>
                  <a:lnTo>
                    <a:pt x="2898" y="2249"/>
                  </a:lnTo>
                  <a:cubicBezTo>
                    <a:pt x="2930" y="2257"/>
                    <a:pt x="2963" y="2257"/>
                    <a:pt x="2971" y="2257"/>
                  </a:cubicBezTo>
                  <a:cubicBezTo>
                    <a:pt x="2971" y="2249"/>
                    <a:pt x="2980" y="2249"/>
                    <a:pt x="2988" y="2241"/>
                  </a:cubicBezTo>
                  <a:cubicBezTo>
                    <a:pt x="3004" y="2216"/>
                    <a:pt x="3037" y="2183"/>
                    <a:pt x="3103" y="2167"/>
                  </a:cubicBezTo>
                  <a:cubicBezTo>
                    <a:pt x="3152" y="2159"/>
                    <a:pt x="3209" y="2191"/>
                    <a:pt x="3267" y="2224"/>
                  </a:cubicBezTo>
                  <a:cubicBezTo>
                    <a:pt x="3308" y="2249"/>
                    <a:pt x="3349" y="2273"/>
                    <a:pt x="3365" y="2257"/>
                  </a:cubicBezTo>
                  <a:cubicBezTo>
                    <a:pt x="3373" y="2249"/>
                    <a:pt x="3349" y="2183"/>
                    <a:pt x="3324" y="2109"/>
                  </a:cubicBezTo>
                  <a:cubicBezTo>
                    <a:pt x="3308" y="2044"/>
                    <a:pt x="3283" y="1978"/>
                    <a:pt x="3291" y="1937"/>
                  </a:cubicBezTo>
                  <a:cubicBezTo>
                    <a:pt x="3300" y="1921"/>
                    <a:pt x="3300" y="1896"/>
                    <a:pt x="3308" y="1880"/>
                  </a:cubicBezTo>
                  <a:cubicBezTo>
                    <a:pt x="3324" y="1806"/>
                    <a:pt x="3341" y="1715"/>
                    <a:pt x="3406" y="1650"/>
                  </a:cubicBezTo>
                  <a:cubicBezTo>
                    <a:pt x="3439" y="1617"/>
                    <a:pt x="3497" y="1559"/>
                    <a:pt x="3570" y="1510"/>
                  </a:cubicBezTo>
                  <a:cubicBezTo>
                    <a:pt x="3669" y="1428"/>
                    <a:pt x="3776" y="1354"/>
                    <a:pt x="3800" y="1338"/>
                  </a:cubicBezTo>
                  <a:cubicBezTo>
                    <a:pt x="3800" y="1338"/>
                    <a:pt x="3808" y="1338"/>
                    <a:pt x="3825" y="1330"/>
                  </a:cubicBezTo>
                  <a:cubicBezTo>
                    <a:pt x="3882" y="1305"/>
                    <a:pt x="4005" y="1239"/>
                    <a:pt x="4005" y="1215"/>
                  </a:cubicBezTo>
                  <a:cubicBezTo>
                    <a:pt x="4005" y="1215"/>
                    <a:pt x="3989" y="1207"/>
                    <a:pt x="3973" y="1198"/>
                  </a:cubicBezTo>
                  <a:cubicBezTo>
                    <a:pt x="3932" y="1182"/>
                    <a:pt x="3882" y="1157"/>
                    <a:pt x="3866" y="1108"/>
                  </a:cubicBezTo>
                  <a:cubicBezTo>
                    <a:pt x="3849" y="1051"/>
                    <a:pt x="3882" y="985"/>
                    <a:pt x="3907" y="928"/>
                  </a:cubicBezTo>
                  <a:cubicBezTo>
                    <a:pt x="3915" y="911"/>
                    <a:pt x="3923" y="886"/>
                    <a:pt x="3923" y="886"/>
                  </a:cubicBezTo>
                  <a:cubicBezTo>
                    <a:pt x="3923" y="862"/>
                    <a:pt x="3932" y="829"/>
                    <a:pt x="3932" y="804"/>
                  </a:cubicBezTo>
                  <a:cubicBezTo>
                    <a:pt x="3849" y="788"/>
                    <a:pt x="3808" y="731"/>
                    <a:pt x="3743" y="657"/>
                  </a:cubicBezTo>
                  <a:lnTo>
                    <a:pt x="3743" y="657"/>
                  </a:lnTo>
                  <a:lnTo>
                    <a:pt x="3726" y="632"/>
                  </a:lnTo>
                  <a:lnTo>
                    <a:pt x="3726" y="632"/>
                  </a:lnTo>
                  <a:cubicBezTo>
                    <a:pt x="3702" y="607"/>
                    <a:pt x="3644" y="558"/>
                    <a:pt x="3579" y="509"/>
                  </a:cubicBezTo>
                  <a:cubicBezTo>
                    <a:pt x="3464" y="411"/>
                    <a:pt x="3324" y="304"/>
                    <a:pt x="3308" y="287"/>
                  </a:cubicBezTo>
                  <a:cubicBezTo>
                    <a:pt x="3291" y="279"/>
                    <a:pt x="3226" y="279"/>
                    <a:pt x="3144" y="279"/>
                  </a:cubicBezTo>
                  <a:cubicBezTo>
                    <a:pt x="3086" y="271"/>
                    <a:pt x="3021" y="271"/>
                    <a:pt x="2963" y="263"/>
                  </a:cubicBezTo>
                  <a:cubicBezTo>
                    <a:pt x="2840" y="255"/>
                    <a:pt x="2815" y="148"/>
                    <a:pt x="2791" y="66"/>
                  </a:cubicBezTo>
                  <a:cubicBezTo>
                    <a:pt x="2783" y="41"/>
                    <a:pt x="2774" y="8"/>
                    <a:pt x="2774" y="8"/>
                  </a:cubicBezTo>
                  <a:lnTo>
                    <a:pt x="2774" y="8"/>
                  </a:lnTo>
                  <a:cubicBezTo>
                    <a:pt x="2758" y="0"/>
                    <a:pt x="2701" y="58"/>
                    <a:pt x="2651" y="107"/>
                  </a:cubicBezTo>
                  <a:cubicBezTo>
                    <a:pt x="2610" y="140"/>
                    <a:pt x="2569" y="181"/>
                    <a:pt x="2528" y="197"/>
                  </a:cubicBezTo>
                  <a:cubicBezTo>
                    <a:pt x="2454" y="238"/>
                    <a:pt x="2422" y="205"/>
                    <a:pt x="2397" y="173"/>
                  </a:cubicBezTo>
                  <a:lnTo>
                    <a:pt x="2397" y="173"/>
                  </a:lnTo>
                  <a:cubicBezTo>
                    <a:pt x="2389" y="164"/>
                    <a:pt x="2380" y="156"/>
                    <a:pt x="2380" y="156"/>
                  </a:cubicBezTo>
                  <a:cubicBezTo>
                    <a:pt x="2380" y="156"/>
                    <a:pt x="2364" y="164"/>
                    <a:pt x="2339" y="173"/>
                  </a:cubicBezTo>
                  <a:cubicBezTo>
                    <a:pt x="2307" y="189"/>
                    <a:pt x="2274" y="205"/>
                    <a:pt x="2233" y="214"/>
                  </a:cubicBezTo>
                  <a:cubicBezTo>
                    <a:pt x="2184" y="222"/>
                    <a:pt x="2134" y="189"/>
                    <a:pt x="2085" y="164"/>
                  </a:cubicBezTo>
                  <a:cubicBezTo>
                    <a:pt x="2044" y="131"/>
                    <a:pt x="2003" y="107"/>
                    <a:pt x="1946" y="90"/>
                  </a:cubicBezTo>
                  <a:cubicBezTo>
                    <a:pt x="1896" y="90"/>
                    <a:pt x="1839" y="90"/>
                    <a:pt x="1773" y="107"/>
                  </a:cubicBezTo>
                  <a:cubicBezTo>
                    <a:pt x="1658" y="123"/>
                    <a:pt x="1543" y="156"/>
                    <a:pt x="1519" y="164"/>
                  </a:cubicBezTo>
                  <a:cubicBezTo>
                    <a:pt x="1470" y="189"/>
                    <a:pt x="1437" y="156"/>
                    <a:pt x="1396" y="123"/>
                  </a:cubicBezTo>
                  <a:cubicBezTo>
                    <a:pt x="1379" y="107"/>
                    <a:pt x="1363" y="90"/>
                    <a:pt x="1355" y="90"/>
                  </a:cubicBezTo>
                  <a:cubicBezTo>
                    <a:pt x="1346" y="90"/>
                    <a:pt x="1330" y="99"/>
                    <a:pt x="1314" y="99"/>
                  </a:cubicBezTo>
                  <a:cubicBezTo>
                    <a:pt x="1264" y="115"/>
                    <a:pt x="1207" y="131"/>
                    <a:pt x="1149" y="82"/>
                  </a:cubicBezTo>
                  <a:cubicBezTo>
                    <a:pt x="1117" y="58"/>
                    <a:pt x="1076" y="49"/>
                    <a:pt x="1018" y="49"/>
                  </a:cubicBezTo>
                  <a:cubicBezTo>
                    <a:pt x="953" y="41"/>
                    <a:pt x="887" y="49"/>
                    <a:pt x="821" y="49"/>
                  </a:cubicBezTo>
                  <a:cubicBezTo>
                    <a:pt x="764" y="49"/>
                    <a:pt x="682" y="66"/>
                    <a:pt x="600" y="90"/>
                  </a:cubicBezTo>
                  <a:cubicBezTo>
                    <a:pt x="509" y="115"/>
                    <a:pt x="419" y="148"/>
                    <a:pt x="353" y="173"/>
                  </a:cubicBezTo>
                  <a:cubicBezTo>
                    <a:pt x="280" y="205"/>
                    <a:pt x="263" y="222"/>
                    <a:pt x="239" y="246"/>
                  </a:cubicBezTo>
                  <a:cubicBezTo>
                    <a:pt x="222" y="263"/>
                    <a:pt x="197" y="287"/>
                    <a:pt x="165" y="312"/>
                  </a:cubicBezTo>
                  <a:cubicBezTo>
                    <a:pt x="107" y="353"/>
                    <a:pt x="66" y="369"/>
                    <a:pt x="25" y="38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74"/>
            <p:cNvSpPr/>
            <p:nvPr/>
          </p:nvSpPr>
          <p:spPr>
            <a:xfrm>
              <a:off x="4011975" y="1774200"/>
              <a:ext cx="100150" cy="62800"/>
            </a:xfrm>
            <a:custGeom>
              <a:avLst/>
              <a:gdLst/>
              <a:ahLst/>
              <a:cxnLst/>
              <a:rect l="l" t="t" r="r" b="b"/>
              <a:pathLst>
                <a:path w="4006" h="2512" fill="none" extrusionOk="0">
                  <a:moveTo>
                    <a:pt x="25" y="386"/>
                  </a:moveTo>
                  <a:cubicBezTo>
                    <a:pt x="17" y="411"/>
                    <a:pt x="17" y="443"/>
                    <a:pt x="9" y="509"/>
                  </a:cubicBezTo>
                  <a:cubicBezTo>
                    <a:pt x="1" y="624"/>
                    <a:pt x="50" y="690"/>
                    <a:pt x="91" y="870"/>
                  </a:cubicBezTo>
                  <a:cubicBezTo>
                    <a:pt x="115" y="993"/>
                    <a:pt x="132" y="1083"/>
                    <a:pt x="140" y="1174"/>
                  </a:cubicBezTo>
                  <a:lnTo>
                    <a:pt x="173" y="1174"/>
                  </a:lnTo>
                  <a:cubicBezTo>
                    <a:pt x="263" y="1198"/>
                    <a:pt x="370" y="1223"/>
                    <a:pt x="427" y="1248"/>
                  </a:cubicBezTo>
                  <a:cubicBezTo>
                    <a:pt x="452" y="1256"/>
                    <a:pt x="477" y="1272"/>
                    <a:pt x="509" y="1280"/>
                  </a:cubicBezTo>
                  <a:cubicBezTo>
                    <a:pt x="600" y="1330"/>
                    <a:pt x="715" y="1379"/>
                    <a:pt x="747" y="1379"/>
                  </a:cubicBezTo>
                  <a:cubicBezTo>
                    <a:pt x="788" y="1379"/>
                    <a:pt x="870" y="1362"/>
                    <a:pt x="944" y="1346"/>
                  </a:cubicBezTo>
                  <a:cubicBezTo>
                    <a:pt x="1002" y="1330"/>
                    <a:pt x="1051" y="1321"/>
                    <a:pt x="1067" y="1321"/>
                  </a:cubicBezTo>
                  <a:cubicBezTo>
                    <a:pt x="1084" y="1321"/>
                    <a:pt x="1117" y="1338"/>
                    <a:pt x="1149" y="1354"/>
                  </a:cubicBezTo>
                  <a:cubicBezTo>
                    <a:pt x="1174" y="1379"/>
                    <a:pt x="1199" y="1412"/>
                    <a:pt x="1207" y="1428"/>
                  </a:cubicBezTo>
                  <a:lnTo>
                    <a:pt x="1207" y="1428"/>
                  </a:lnTo>
                  <a:cubicBezTo>
                    <a:pt x="1215" y="1445"/>
                    <a:pt x="1240" y="1494"/>
                    <a:pt x="1273" y="1543"/>
                  </a:cubicBezTo>
                  <a:cubicBezTo>
                    <a:pt x="1297" y="1592"/>
                    <a:pt x="1322" y="1633"/>
                    <a:pt x="1330" y="1642"/>
                  </a:cubicBezTo>
                  <a:cubicBezTo>
                    <a:pt x="1363" y="1683"/>
                    <a:pt x="1338" y="1707"/>
                    <a:pt x="1305" y="1740"/>
                  </a:cubicBezTo>
                  <a:lnTo>
                    <a:pt x="1297" y="1740"/>
                  </a:lnTo>
                  <a:cubicBezTo>
                    <a:pt x="1281" y="1765"/>
                    <a:pt x="1264" y="1781"/>
                    <a:pt x="1264" y="1797"/>
                  </a:cubicBezTo>
                  <a:cubicBezTo>
                    <a:pt x="1264" y="1830"/>
                    <a:pt x="1297" y="1986"/>
                    <a:pt x="1314" y="2044"/>
                  </a:cubicBezTo>
                  <a:cubicBezTo>
                    <a:pt x="1346" y="2044"/>
                    <a:pt x="1379" y="2035"/>
                    <a:pt x="1396" y="2035"/>
                  </a:cubicBezTo>
                  <a:cubicBezTo>
                    <a:pt x="1445" y="2035"/>
                    <a:pt x="1494" y="2060"/>
                    <a:pt x="1552" y="2093"/>
                  </a:cubicBezTo>
                  <a:cubicBezTo>
                    <a:pt x="1617" y="2134"/>
                    <a:pt x="1683" y="2191"/>
                    <a:pt x="1716" y="2224"/>
                  </a:cubicBezTo>
                  <a:cubicBezTo>
                    <a:pt x="1749" y="2265"/>
                    <a:pt x="1773" y="2355"/>
                    <a:pt x="1798" y="2462"/>
                  </a:cubicBezTo>
                  <a:lnTo>
                    <a:pt x="1798" y="2470"/>
                  </a:lnTo>
                  <a:cubicBezTo>
                    <a:pt x="1847" y="2454"/>
                    <a:pt x="1888" y="2462"/>
                    <a:pt x="1937" y="2462"/>
                  </a:cubicBezTo>
                  <a:cubicBezTo>
                    <a:pt x="1970" y="2462"/>
                    <a:pt x="2019" y="2462"/>
                    <a:pt x="2077" y="2462"/>
                  </a:cubicBezTo>
                  <a:cubicBezTo>
                    <a:pt x="2175" y="2454"/>
                    <a:pt x="2266" y="2470"/>
                    <a:pt x="2331" y="2487"/>
                  </a:cubicBezTo>
                  <a:cubicBezTo>
                    <a:pt x="2372" y="2503"/>
                    <a:pt x="2405" y="2511"/>
                    <a:pt x="2422" y="2503"/>
                  </a:cubicBezTo>
                  <a:lnTo>
                    <a:pt x="2422" y="2503"/>
                  </a:lnTo>
                  <a:cubicBezTo>
                    <a:pt x="2438" y="2503"/>
                    <a:pt x="2471" y="2487"/>
                    <a:pt x="2504" y="2470"/>
                  </a:cubicBezTo>
                  <a:cubicBezTo>
                    <a:pt x="2561" y="2446"/>
                    <a:pt x="2627" y="2413"/>
                    <a:pt x="2660" y="2397"/>
                  </a:cubicBezTo>
                  <a:lnTo>
                    <a:pt x="2660" y="2397"/>
                  </a:lnTo>
                  <a:cubicBezTo>
                    <a:pt x="2660" y="2397"/>
                    <a:pt x="2660" y="2380"/>
                    <a:pt x="2668" y="2364"/>
                  </a:cubicBezTo>
                  <a:cubicBezTo>
                    <a:pt x="2668" y="2314"/>
                    <a:pt x="2676" y="2265"/>
                    <a:pt x="2742" y="2249"/>
                  </a:cubicBezTo>
                  <a:cubicBezTo>
                    <a:pt x="2791" y="2241"/>
                    <a:pt x="2848" y="2249"/>
                    <a:pt x="2898" y="2249"/>
                  </a:cubicBezTo>
                  <a:lnTo>
                    <a:pt x="2898" y="2249"/>
                  </a:lnTo>
                  <a:cubicBezTo>
                    <a:pt x="2930" y="2257"/>
                    <a:pt x="2963" y="2257"/>
                    <a:pt x="2971" y="2257"/>
                  </a:cubicBezTo>
                  <a:cubicBezTo>
                    <a:pt x="2971" y="2249"/>
                    <a:pt x="2980" y="2249"/>
                    <a:pt x="2988" y="2241"/>
                  </a:cubicBezTo>
                  <a:cubicBezTo>
                    <a:pt x="3004" y="2216"/>
                    <a:pt x="3037" y="2183"/>
                    <a:pt x="3103" y="2167"/>
                  </a:cubicBezTo>
                  <a:cubicBezTo>
                    <a:pt x="3152" y="2159"/>
                    <a:pt x="3209" y="2191"/>
                    <a:pt x="3267" y="2224"/>
                  </a:cubicBezTo>
                  <a:cubicBezTo>
                    <a:pt x="3308" y="2249"/>
                    <a:pt x="3349" y="2273"/>
                    <a:pt x="3365" y="2257"/>
                  </a:cubicBezTo>
                  <a:cubicBezTo>
                    <a:pt x="3373" y="2249"/>
                    <a:pt x="3349" y="2183"/>
                    <a:pt x="3324" y="2109"/>
                  </a:cubicBezTo>
                  <a:cubicBezTo>
                    <a:pt x="3308" y="2044"/>
                    <a:pt x="3283" y="1978"/>
                    <a:pt x="3291" y="1937"/>
                  </a:cubicBezTo>
                  <a:cubicBezTo>
                    <a:pt x="3300" y="1921"/>
                    <a:pt x="3300" y="1896"/>
                    <a:pt x="3308" y="1880"/>
                  </a:cubicBezTo>
                  <a:cubicBezTo>
                    <a:pt x="3324" y="1806"/>
                    <a:pt x="3341" y="1715"/>
                    <a:pt x="3406" y="1650"/>
                  </a:cubicBezTo>
                  <a:cubicBezTo>
                    <a:pt x="3439" y="1617"/>
                    <a:pt x="3497" y="1559"/>
                    <a:pt x="3570" y="1510"/>
                  </a:cubicBezTo>
                  <a:cubicBezTo>
                    <a:pt x="3669" y="1428"/>
                    <a:pt x="3776" y="1354"/>
                    <a:pt x="3800" y="1338"/>
                  </a:cubicBezTo>
                  <a:cubicBezTo>
                    <a:pt x="3800" y="1338"/>
                    <a:pt x="3808" y="1338"/>
                    <a:pt x="3825" y="1330"/>
                  </a:cubicBezTo>
                  <a:cubicBezTo>
                    <a:pt x="3882" y="1305"/>
                    <a:pt x="4005" y="1239"/>
                    <a:pt x="4005" y="1215"/>
                  </a:cubicBezTo>
                  <a:cubicBezTo>
                    <a:pt x="4005" y="1215"/>
                    <a:pt x="3989" y="1207"/>
                    <a:pt x="3973" y="1198"/>
                  </a:cubicBezTo>
                  <a:cubicBezTo>
                    <a:pt x="3932" y="1182"/>
                    <a:pt x="3882" y="1157"/>
                    <a:pt x="3866" y="1108"/>
                  </a:cubicBezTo>
                  <a:cubicBezTo>
                    <a:pt x="3849" y="1051"/>
                    <a:pt x="3882" y="985"/>
                    <a:pt x="3907" y="928"/>
                  </a:cubicBezTo>
                  <a:cubicBezTo>
                    <a:pt x="3915" y="911"/>
                    <a:pt x="3923" y="886"/>
                    <a:pt x="3923" y="886"/>
                  </a:cubicBezTo>
                  <a:cubicBezTo>
                    <a:pt x="3923" y="862"/>
                    <a:pt x="3932" y="829"/>
                    <a:pt x="3932" y="804"/>
                  </a:cubicBezTo>
                  <a:cubicBezTo>
                    <a:pt x="3849" y="788"/>
                    <a:pt x="3808" y="731"/>
                    <a:pt x="3743" y="657"/>
                  </a:cubicBezTo>
                  <a:lnTo>
                    <a:pt x="3743" y="657"/>
                  </a:lnTo>
                  <a:lnTo>
                    <a:pt x="3726" y="632"/>
                  </a:lnTo>
                  <a:lnTo>
                    <a:pt x="3726" y="632"/>
                  </a:lnTo>
                  <a:cubicBezTo>
                    <a:pt x="3702" y="607"/>
                    <a:pt x="3644" y="558"/>
                    <a:pt x="3579" y="509"/>
                  </a:cubicBezTo>
                  <a:cubicBezTo>
                    <a:pt x="3464" y="411"/>
                    <a:pt x="3324" y="304"/>
                    <a:pt x="3308" y="287"/>
                  </a:cubicBezTo>
                  <a:cubicBezTo>
                    <a:pt x="3291" y="279"/>
                    <a:pt x="3226" y="279"/>
                    <a:pt x="3144" y="279"/>
                  </a:cubicBezTo>
                  <a:cubicBezTo>
                    <a:pt x="3086" y="271"/>
                    <a:pt x="3021" y="271"/>
                    <a:pt x="2963" y="263"/>
                  </a:cubicBezTo>
                  <a:cubicBezTo>
                    <a:pt x="2840" y="255"/>
                    <a:pt x="2815" y="148"/>
                    <a:pt x="2791" y="66"/>
                  </a:cubicBezTo>
                  <a:cubicBezTo>
                    <a:pt x="2783" y="41"/>
                    <a:pt x="2774" y="8"/>
                    <a:pt x="2774" y="8"/>
                  </a:cubicBezTo>
                  <a:lnTo>
                    <a:pt x="2774" y="8"/>
                  </a:lnTo>
                  <a:cubicBezTo>
                    <a:pt x="2758" y="0"/>
                    <a:pt x="2701" y="58"/>
                    <a:pt x="2651" y="107"/>
                  </a:cubicBezTo>
                  <a:cubicBezTo>
                    <a:pt x="2610" y="140"/>
                    <a:pt x="2569" y="181"/>
                    <a:pt x="2528" y="197"/>
                  </a:cubicBezTo>
                  <a:cubicBezTo>
                    <a:pt x="2454" y="238"/>
                    <a:pt x="2422" y="205"/>
                    <a:pt x="2397" y="173"/>
                  </a:cubicBezTo>
                  <a:lnTo>
                    <a:pt x="2397" y="173"/>
                  </a:lnTo>
                  <a:cubicBezTo>
                    <a:pt x="2389" y="164"/>
                    <a:pt x="2380" y="156"/>
                    <a:pt x="2380" y="156"/>
                  </a:cubicBezTo>
                  <a:cubicBezTo>
                    <a:pt x="2380" y="156"/>
                    <a:pt x="2364" y="164"/>
                    <a:pt x="2339" y="173"/>
                  </a:cubicBezTo>
                  <a:cubicBezTo>
                    <a:pt x="2307" y="189"/>
                    <a:pt x="2274" y="205"/>
                    <a:pt x="2233" y="214"/>
                  </a:cubicBezTo>
                  <a:cubicBezTo>
                    <a:pt x="2184" y="222"/>
                    <a:pt x="2134" y="189"/>
                    <a:pt x="2085" y="164"/>
                  </a:cubicBezTo>
                  <a:cubicBezTo>
                    <a:pt x="2044" y="131"/>
                    <a:pt x="2003" y="107"/>
                    <a:pt x="1946" y="90"/>
                  </a:cubicBezTo>
                  <a:cubicBezTo>
                    <a:pt x="1896" y="90"/>
                    <a:pt x="1839" y="90"/>
                    <a:pt x="1773" y="107"/>
                  </a:cubicBezTo>
                  <a:cubicBezTo>
                    <a:pt x="1658" y="123"/>
                    <a:pt x="1543" y="156"/>
                    <a:pt x="1519" y="164"/>
                  </a:cubicBezTo>
                  <a:cubicBezTo>
                    <a:pt x="1470" y="189"/>
                    <a:pt x="1437" y="156"/>
                    <a:pt x="1396" y="123"/>
                  </a:cubicBezTo>
                  <a:cubicBezTo>
                    <a:pt x="1379" y="107"/>
                    <a:pt x="1363" y="90"/>
                    <a:pt x="1355" y="90"/>
                  </a:cubicBezTo>
                  <a:cubicBezTo>
                    <a:pt x="1346" y="90"/>
                    <a:pt x="1330" y="99"/>
                    <a:pt x="1314" y="99"/>
                  </a:cubicBezTo>
                  <a:cubicBezTo>
                    <a:pt x="1264" y="115"/>
                    <a:pt x="1207" y="131"/>
                    <a:pt x="1149" y="82"/>
                  </a:cubicBezTo>
                  <a:cubicBezTo>
                    <a:pt x="1117" y="58"/>
                    <a:pt x="1076" y="49"/>
                    <a:pt x="1018" y="49"/>
                  </a:cubicBezTo>
                  <a:cubicBezTo>
                    <a:pt x="953" y="41"/>
                    <a:pt x="887" y="49"/>
                    <a:pt x="821" y="49"/>
                  </a:cubicBezTo>
                  <a:cubicBezTo>
                    <a:pt x="764" y="49"/>
                    <a:pt x="682" y="66"/>
                    <a:pt x="600" y="90"/>
                  </a:cubicBezTo>
                  <a:cubicBezTo>
                    <a:pt x="509" y="115"/>
                    <a:pt x="419" y="148"/>
                    <a:pt x="353" y="173"/>
                  </a:cubicBezTo>
                  <a:cubicBezTo>
                    <a:pt x="280" y="205"/>
                    <a:pt x="263" y="222"/>
                    <a:pt x="239" y="246"/>
                  </a:cubicBezTo>
                  <a:cubicBezTo>
                    <a:pt x="222" y="263"/>
                    <a:pt x="197" y="287"/>
                    <a:pt x="165" y="312"/>
                  </a:cubicBezTo>
                  <a:cubicBezTo>
                    <a:pt x="107" y="353"/>
                    <a:pt x="66" y="369"/>
                    <a:pt x="25" y="38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74"/>
            <p:cNvSpPr/>
            <p:nvPr/>
          </p:nvSpPr>
          <p:spPr>
            <a:xfrm>
              <a:off x="4009925" y="1732750"/>
              <a:ext cx="129900" cy="59925"/>
            </a:xfrm>
            <a:custGeom>
              <a:avLst/>
              <a:gdLst/>
              <a:ahLst/>
              <a:cxnLst/>
              <a:rect l="l" t="t" r="r" b="b"/>
              <a:pathLst>
                <a:path w="5196" h="2397" extrusionOk="0">
                  <a:moveTo>
                    <a:pt x="2438" y="189"/>
                  </a:moveTo>
                  <a:cubicBezTo>
                    <a:pt x="2430" y="230"/>
                    <a:pt x="2421" y="279"/>
                    <a:pt x="2413" y="337"/>
                  </a:cubicBezTo>
                  <a:cubicBezTo>
                    <a:pt x="2405" y="452"/>
                    <a:pt x="2504" y="632"/>
                    <a:pt x="2504" y="723"/>
                  </a:cubicBezTo>
                  <a:cubicBezTo>
                    <a:pt x="2512" y="805"/>
                    <a:pt x="2339" y="961"/>
                    <a:pt x="2282" y="1002"/>
                  </a:cubicBezTo>
                  <a:cubicBezTo>
                    <a:pt x="2216" y="1051"/>
                    <a:pt x="2151" y="1075"/>
                    <a:pt x="2085" y="1092"/>
                  </a:cubicBezTo>
                  <a:cubicBezTo>
                    <a:pt x="2019" y="1117"/>
                    <a:pt x="1839" y="1075"/>
                    <a:pt x="1773" y="1034"/>
                  </a:cubicBezTo>
                  <a:cubicBezTo>
                    <a:pt x="1716" y="993"/>
                    <a:pt x="1666" y="829"/>
                    <a:pt x="1642" y="755"/>
                  </a:cubicBezTo>
                  <a:cubicBezTo>
                    <a:pt x="1625" y="673"/>
                    <a:pt x="1552" y="690"/>
                    <a:pt x="1486" y="641"/>
                  </a:cubicBezTo>
                  <a:cubicBezTo>
                    <a:pt x="1412" y="600"/>
                    <a:pt x="1256" y="427"/>
                    <a:pt x="1166" y="394"/>
                  </a:cubicBezTo>
                  <a:cubicBezTo>
                    <a:pt x="1076" y="370"/>
                    <a:pt x="706" y="444"/>
                    <a:pt x="632" y="468"/>
                  </a:cubicBezTo>
                  <a:cubicBezTo>
                    <a:pt x="567" y="501"/>
                    <a:pt x="435" y="673"/>
                    <a:pt x="370" y="731"/>
                  </a:cubicBezTo>
                  <a:cubicBezTo>
                    <a:pt x="296" y="796"/>
                    <a:pt x="362" y="920"/>
                    <a:pt x="378" y="1026"/>
                  </a:cubicBezTo>
                  <a:cubicBezTo>
                    <a:pt x="394" y="1141"/>
                    <a:pt x="156" y="1207"/>
                    <a:pt x="83" y="1256"/>
                  </a:cubicBezTo>
                  <a:cubicBezTo>
                    <a:pt x="0" y="1313"/>
                    <a:pt x="115" y="1478"/>
                    <a:pt x="124" y="1568"/>
                  </a:cubicBezTo>
                  <a:cubicBezTo>
                    <a:pt x="124" y="1650"/>
                    <a:pt x="99" y="1666"/>
                    <a:pt x="58" y="1789"/>
                  </a:cubicBezTo>
                  <a:cubicBezTo>
                    <a:pt x="9" y="1913"/>
                    <a:pt x="74" y="1896"/>
                    <a:pt x="99" y="1962"/>
                  </a:cubicBezTo>
                  <a:cubicBezTo>
                    <a:pt x="99" y="1962"/>
                    <a:pt x="99" y="1970"/>
                    <a:pt x="99" y="1970"/>
                  </a:cubicBezTo>
                  <a:cubicBezTo>
                    <a:pt x="132" y="1962"/>
                    <a:pt x="165" y="1945"/>
                    <a:pt x="206" y="1913"/>
                  </a:cubicBezTo>
                  <a:cubicBezTo>
                    <a:pt x="238" y="1888"/>
                    <a:pt x="255" y="1872"/>
                    <a:pt x="271" y="1855"/>
                  </a:cubicBezTo>
                  <a:cubicBezTo>
                    <a:pt x="296" y="1822"/>
                    <a:pt x="321" y="1806"/>
                    <a:pt x="411" y="1765"/>
                  </a:cubicBezTo>
                  <a:cubicBezTo>
                    <a:pt x="476" y="1740"/>
                    <a:pt x="575" y="1707"/>
                    <a:pt x="665" y="1683"/>
                  </a:cubicBezTo>
                  <a:cubicBezTo>
                    <a:pt x="755" y="1658"/>
                    <a:pt x="838" y="1642"/>
                    <a:pt x="903" y="1642"/>
                  </a:cubicBezTo>
                  <a:cubicBezTo>
                    <a:pt x="969" y="1634"/>
                    <a:pt x="1035" y="1634"/>
                    <a:pt x="1100" y="1634"/>
                  </a:cubicBezTo>
                  <a:cubicBezTo>
                    <a:pt x="1174" y="1642"/>
                    <a:pt x="1231" y="1658"/>
                    <a:pt x="1273" y="1691"/>
                  </a:cubicBezTo>
                  <a:cubicBezTo>
                    <a:pt x="1305" y="1716"/>
                    <a:pt x="1346" y="1699"/>
                    <a:pt x="1379" y="1691"/>
                  </a:cubicBezTo>
                  <a:cubicBezTo>
                    <a:pt x="1404" y="1683"/>
                    <a:pt x="1420" y="1683"/>
                    <a:pt x="1445" y="1683"/>
                  </a:cubicBezTo>
                  <a:cubicBezTo>
                    <a:pt x="1478" y="1683"/>
                    <a:pt x="1502" y="1707"/>
                    <a:pt x="1527" y="1732"/>
                  </a:cubicBezTo>
                  <a:cubicBezTo>
                    <a:pt x="1543" y="1748"/>
                    <a:pt x="1568" y="1765"/>
                    <a:pt x="1576" y="1765"/>
                  </a:cubicBezTo>
                  <a:cubicBezTo>
                    <a:pt x="1609" y="1748"/>
                    <a:pt x="1724" y="1716"/>
                    <a:pt x="1839" y="1691"/>
                  </a:cubicBezTo>
                  <a:cubicBezTo>
                    <a:pt x="1913" y="1683"/>
                    <a:pt x="1986" y="1675"/>
                    <a:pt x="2036" y="1683"/>
                  </a:cubicBezTo>
                  <a:cubicBezTo>
                    <a:pt x="2110" y="1699"/>
                    <a:pt x="2159" y="1732"/>
                    <a:pt x="2208" y="1757"/>
                  </a:cubicBezTo>
                  <a:cubicBezTo>
                    <a:pt x="2249" y="1781"/>
                    <a:pt x="2282" y="1806"/>
                    <a:pt x="2307" y="1806"/>
                  </a:cubicBezTo>
                  <a:cubicBezTo>
                    <a:pt x="2339" y="1798"/>
                    <a:pt x="2364" y="1781"/>
                    <a:pt x="2389" y="1773"/>
                  </a:cubicBezTo>
                  <a:cubicBezTo>
                    <a:pt x="2421" y="1757"/>
                    <a:pt x="2454" y="1740"/>
                    <a:pt x="2479" y="1748"/>
                  </a:cubicBezTo>
                  <a:cubicBezTo>
                    <a:pt x="2504" y="1757"/>
                    <a:pt x="2512" y="1773"/>
                    <a:pt x="2528" y="1781"/>
                  </a:cubicBezTo>
                  <a:lnTo>
                    <a:pt x="2528" y="1781"/>
                  </a:lnTo>
                  <a:cubicBezTo>
                    <a:pt x="2536" y="1798"/>
                    <a:pt x="2553" y="1814"/>
                    <a:pt x="2586" y="1798"/>
                  </a:cubicBezTo>
                  <a:cubicBezTo>
                    <a:pt x="2610" y="1781"/>
                    <a:pt x="2643" y="1748"/>
                    <a:pt x="2684" y="1716"/>
                  </a:cubicBezTo>
                  <a:cubicBezTo>
                    <a:pt x="2758" y="1650"/>
                    <a:pt x="2832" y="1576"/>
                    <a:pt x="2881" y="1609"/>
                  </a:cubicBezTo>
                  <a:lnTo>
                    <a:pt x="2881" y="1609"/>
                  </a:lnTo>
                  <a:cubicBezTo>
                    <a:pt x="2914" y="1625"/>
                    <a:pt x="2930" y="1658"/>
                    <a:pt x="2938" y="1707"/>
                  </a:cubicBezTo>
                  <a:cubicBezTo>
                    <a:pt x="2955" y="1773"/>
                    <a:pt x="2980" y="1847"/>
                    <a:pt x="3053" y="1855"/>
                  </a:cubicBezTo>
                  <a:cubicBezTo>
                    <a:pt x="3111" y="1863"/>
                    <a:pt x="3168" y="1863"/>
                    <a:pt x="3226" y="1863"/>
                  </a:cubicBezTo>
                  <a:cubicBezTo>
                    <a:pt x="3324" y="1872"/>
                    <a:pt x="3398" y="1872"/>
                    <a:pt x="3431" y="1888"/>
                  </a:cubicBezTo>
                  <a:cubicBezTo>
                    <a:pt x="3447" y="1904"/>
                    <a:pt x="3595" y="2011"/>
                    <a:pt x="3710" y="2110"/>
                  </a:cubicBezTo>
                  <a:cubicBezTo>
                    <a:pt x="3776" y="2167"/>
                    <a:pt x="3833" y="2216"/>
                    <a:pt x="3858" y="2249"/>
                  </a:cubicBezTo>
                  <a:lnTo>
                    <a:pt x="3858" y="2249"/>
                  </a:lnTo>
                  <a:lnTo>
                    <a:pt x="3882" y="2274"/>
                  </a:lnTo>
                  <a:lnTo>
                    <a:pt x="3882" y="2274"/>
                  </a:lnTo>
                  <a:cubicBezTo>
                    <a:pt x="3940" y="2339"/>
                    <a:pt x="3981" y="2397"/>
                    <a:pt x="4046" y="2397"/>
                  </a:cubicBezTo>
                  <a:cubicBezTo>
                    <a:pt x="4087" y="2397"/>
                    <a:pt x="4128" y="2397"/>
                    <a:pt x="4161" y="2380"/>
                  </a:cubicBezTo>
                  <a:lnTo>
                    <a:pt x="4161" y="2380"/>
                  </a:lnTo>
                  <a:cubicBezTo>
                    <a:pt x="4186" y="2372"/>
                    <a:pt x="4219" y="2356"/>
                    <a:pt x="4243" y="2331"/>
                  </a:cubicBezTo>
                  <a:cubicBezTo>
                    <a:pt x="4293" y="2282"/>
                    <a:pt x="4440" y="2274"/>
                    <a:pt x="4580" y="2274"/>
                  </a:cubicBezTo>
                  <a:cubicBezTo>
                    <a:pt x="4670" y="2274"/>
                    <a:pt x="4752" y="2274"/>
                    <a:pt x="4769" y="2265"/>
                  </a:cubicBezTo>
                  <a:cubicBezTo>
                    <a:pt x="4785" y="2249"/>
                    <a:pt x="4793" y="2216"/>
                    <a:pt x="4801" y="2192"/>
                  </a:cubicBezTo>
                  <a:cubicBezTo>
                    <a:pt x="4810" y="2159"/>
                    <a:pt x="4818" y="2126"/>
                    <a:pt x="4842" y="2085"/>
                  </a:cubicBezTo>
                  <a:lnTo>
                    <a:pt x="4842" y="2085"/>
                  </a:lnTo>
                  <a:cubicBezTo>
                    <a:pt x="4859" y="2052"/>
                    <a:pt x="4892" y="2019"/>
                    <a:pt x="4924" y="1995"/>
                  </a:cubicBezTo>
                  <a:cubicBezTo>
                    <a:pt x="4957" y="1962"/>
                    <a:pt x="4990" y="1937"/>
                    <a:pt x="5015" y="1929"/>
                  </a:cubicBezTo>
                  <a:cubicBezTo>
                    <a:pt x="5048" y="1913"/>
                    <a:pt x="5121" y="1904"/>
                    <a:pt x="5171" y="1896"/>
                  </a:cubicBezTo>
                  <a:cubicBezTo>
                    <a:pt x="5171" y="1880"/>
                    <a:pt x="5179" y="1847"/>
                    <a:pt x="5187" y="1822"/>
                  </a:cubicBezTo>
                  <a:cubicBezTo>
                    <a:pt x="5187" y="1806"/>
                    <a:pt x="5195" y="1789"/>
                    <a:pt x="5195" y="1773"/>
                  </a:cubicBezTo>
                  <a:cubicBezTo>
                    <a:pt x="5195" y="1757"/>
                    <a:pt x="5162" y="1658"/>
                    <a:pt x="5130" y="1560"/>
                  </a:cubicBezTo>
                  <a:cubicBezTo>
                    <a:pt x="5080" y="1437"/>
                    <a:pt x="5031" y="1313"/>
                    <a:pt x="5015" y="1289"/>
                  </a:cubicBezTo>
                  <a:cubicBezTo>
                    <a:pt x="5015" y="1272"/>
                    <a:pt x="4966" y="1272"/>
                    <a:pt x="4924" y="1272"/>
                  </a:cubicBezTo>
                  <a:cubicBezTo>
                    <a:pt x="4883" y="1272"/>
                    <a:pt x="4851" y="1272"/>
                    <a:pt x="4826" y="1256"/>
                  </a:cubicBezTo>
                  <a:lnTo>
                    <a:pt x="4826" y="1256"/>
                  </a:lnTo>
                  <a:cubicBezTo>
                    <a:pt x="4785" y="1223"/>
                    <a:pt x="4826" y="1166"/>
                    <a:pt x="4859" y="1117"/>
                  </a:cubicBezTo>
                  <a:cubicBezTo>
                    <a:pt x="4867" y="1092"/>
                    <a:pt x="4883" y="1075"/>
                    <a:pt x="4883" y="1075"/>
                  </a:cubicBezTo>
                  <a:cubicBezTo>
                    <a:pt x="4883" y="1067"/>
                    <a:pt x="4875" y="1059"/>
                    <a:pt x="4875" y="1043"/>
                  </a:cubicBezTo>
                  <a:cubicBezTo>
                    <a:pt x="4875" y="1026"/>
                    <a:pt x="4867" y="1010"/>
                    <a:pt x="4867" y="977"/>
                  </a:cubicBezTo>
                  <a:cubicBezTo>
                    <a:pt x="4859" y="936"/>
                    <a:pt x="4883" y="887"/>
                    <a:pt x="4900" y="838"/>
                  </a:cubicBezTo>
                  <a:cubicBezTo>
                    <a:pt x="4916" y="805"/>
                    <a:pt x="4933" y="764"/>
                    <a:pt x="4933" y="747"/>
                  </a:cubicBezTo>
                  <a:cubicBezTo>
                    <a:pt x="4933" y="731"/>
                    <a:pt x="4818" y="673"/>
                    <a:pt x="4736" y="632"/>
                  </a:cubicBezTo>
                  <a:cubicBezTo>
                    <a:pt x="4678" y="608"/>
                    <a:pt x="4629" y="583"/>
                    <a:pt x="4621" y="567"/>
                  </a:cubicBezTo>
                  <a:cubicBezTo>
                    <a:pt x="4613" y="558"/>
                    <a:pt x="4613" y="542"/>
                    <a:pt x="4613" y="534"/>
                  </a:cubicBezTo>
                  <a:cubicBezTo>
                    <a:pt x="4531" y="517"/>
                    <a:pt x="4293" y="485"/>
                    <a:pt x="4252" y="493"/>
                  </a:cubicBezTo>
                  <a:cubicBezTo>
                    <a:pt x="4219" y="501"/>
                    <a:pt x="4194" y="517"/>
                    <a:pt x="4153" y="534"/>
                  </a:cubicBezTo>
                  <a:cubicBezTo>
                    <a:pt x="4128" y="550"/>
                    <a:pt x="4096" y="558"/>
                    <a:pt x="4071" y="575"/>
                  </a:cubicBezTo>
                  <a:cubicBezTo>
                    <a:pt x="4022" y="600"/>
                    <a:pt x="3956" y="567"/>
                    <a:pt x="3882" y="509"/>
                  </a:cubicBezTo>
                  <a:cubicBezTo>
                    <a:pt x="3784" y="427"/>
                    <a:pt x="3669" y="296"/>
                    <a:pt x="3644" y="263"/>
                  </a:cubicBezTo>
                  <a:cubicBezTo>
                    <a:pt x="3620" y="222"/>
                    <a:pt x="3472" y="165"/>
                    <a:pt x="3406" y="140"/>
                  </a:cubicBezTo>
                  <a:lnTo>
                    <a:pt x="3390" y="132"/>
                  </a:lnTo>
                  <a:lnTo>
                    <a:pt x="3390" y="132"/>
                  </a:lnTo>
                  <a:cubicBezTo>
                    <a:pt x="3365" y="124"/>
                    <a:pt x="3332" y="124"/>
                    <a:pt x="3308" y="115"/>
                  </a:cubicBezTo>
                  <a:cubicBezTo>
                    <a:pt x="3259" y="115"/>
                    <a:pt x="3209" y="115"/>
                    <a:pt x="3168" y="115"/>
                  </a:cubicBezTo>
                  <a:cubicBezTo>
                    <a:pt x="3103" y="124"/>
                    <a:pt x="3062" y="99"/>
                    <a:pt x="3012" y="58"/>
                  </a:cubicBezTo>
                  <a:cubicBezTo>
                    <a:pt x="2996" y="50"/>
                    <a:pt x="2988" y="41"/>
                    <a:pt x="2971" y="33"/>
                  </a:cubicBezTo>
                  <a:cubicBezTo>
                    <a:pt x="2930" y="0"/>
                    <a:pt x="2840" y="58"/>
                    <a:pt x="2766" y="99"/>
                  </a:cubicBezTo>
                  <a:cubicBezTo>
                    <a:pt x="2750" y="107"/>
                    <a:pt x="2733" y="115"/>
                    <a:pt x="2717" y="124"/>
                  </a:cubicBezTo>
                  <a:cubicBezTo>
                    <a:pt x="2659" y="156"/>
                    <a:pt x="2536" y="173"/>
                    <a:pt x="2438" y="18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74"/>
            <p:cNvSpPr/>
            <p:nvPr/>
          </p:nvSpPr>
          <p:spPr>
            <a:xfrm>
              <a:off x="4009925" y="1732750"/>
              <a:ext cx="129900" cy="59925"/>
            </a:xfrm>
            <a:custGeom>
              <a:avLst/>
              <a:gdLst/>
              <a:ahLst/>
              <a:cxnLst/>
              <a:rect l="l" t="t" r="r" b="b"/>
              <a:pathLst>
                <a:path w="5196" h="2397" fill="none" extrusionOk="0">
                  <a:moveTo>
                    <a:pt x="2438" y="189"/>
                  </a:moveTo>
                  <a:cubicBezTo>
                    <a:pt x="2430" y="230"/>
                    <a:pt x="2421" y="279"/>
                    <a:pt x="2413" y="337"/>
                  </a:cubicBezTo>
                  <a:cubicBezTo>
                    <a:pt x="2405" y="452"/>
                    <a:pt x="2504" y="632"/>
                    <a:pt x="2504" y="723"/>
                  </a:cubicBezTo>
                  <a:cubicBezTo>
                    <a:pt x="2512" y="805"/>
                    <a:pt x="2339" y="961"/>
                    <a:pt x="2282" y="1002"/>
                  </a:cubicBezTo>
                  <a:cubicBezTo>
                    <a:pt x="2216" y="1051"/>
                    <a:pt x="2151" y="1075"/>
                    <a:pt x="2085" y="1092"/>
                  </a:cubicBezTo>
                  <a:cubicBezTo>
                    <a:pt x="2019" y="1117"/>
                    <a:pt x="1839" y="1075"/>
                    <a:pt x="1773" y="1034"/>
                  </a:cubicBezTo>
                  <a:cubicBezTo>
                    <a:pt x="1716" y="993"/>
                    <a:pt x="1666" y="829"/>
                    <a:pt x="1642" y="755"/>
                  </a:cubicBezTo>
                  <a:cubicBezTo>
                    <a:pt x="1625" y="673"/>
                    <a:pt x="1552" y="690"/>
                    <a:pt x="1486" y="641"/>
                  </a:cubicBezTo>
                  <a:cubicBezTo>
                    <a:pt x="1412" y="600"/>
                    <a:pt x="1256" y="427"/>
                    <a:pt x="1166" y="394"/>
                  </a:cubicBezTo>
                  <a:cubicBezTo>
                    <a:pt x="1076" y="370"/>
                    <a:pt x="706" y="444"/>
                    <a:pt x="632" y="468"/>
                  </a:cubicBezTo>
                  <a:cubicBezTo>
                    <a:pt x="567" y="501"/>
                    <a:pt x="435" y="673"/>
                    <a:pt x="370" y="731"/>
                  </a:cubicBezTo>
                  <a:cubicBezTo>
                    <a:pt x="296" y="796"/>
                    <a:pt x="362" y="920"/>
                    <a:pt x="378" y="1026"/>
                  </a:cubicBezTo>
                  <a:cubicBezTo>
                    <a:pt x="394" y="1141"/>
                    <a:pt x="156" y="1207"/>
                    <a:pt x="83" y="1256"/>
                  </a:cubicBezTo>
                  <a:cubicBezTo>
                    <a:pt x="0" y="1313"/>
                    <a:pt x="115" y="1478"/>
                    <a:pt x="124" y="1568"/>
                  </a:cubicBezTo>
                  <a:cubicBezTo>
                    <a:pt x="124" y="1650"/>
                    <a:pt x="99" y="1666"/>
                    <a:pt x="58" y="1789"/>
                  </a:cubicBezTo>
                  <a:cubicBezTo>
                    <a:pt x="9" y="1913"/>
                    <a:pt x="74" y="1896"/>
                    <a:pt x="99" y="1962"/>
                  </a:cubicBezTo>
                  <a:cubicBezTo>
                    <a:pt x="99" y="1962"/>
                    <a:pt x="99" y="1970"/>
                    <a:pt x="99" y="1970"/>
                  </a:cubicBezTo>
                  <a:cubicBezTo>
                    <a:pt x="132" y="1962"/>
                    <a:pt x="165" y="1945"/>
                    <a:pt x="206" y="1913"/>
                  </a:cubicBezTo>
                  <a:cubicBezTo>
                    <a:pt x="238" y="1888"/>
                    <a:pt x="255" y="1872"/>
                    <a:pt x="271" y="1855"/>
                  </a:cubicBezTo>
                  <a:cubicBezTo>
                    <a:pt x="296" y="1822"/>
                    <a:pt x="321" y="1806"/>
                    <a:pt x="411" y="1765"/>
                  </a:cubicBezTo>
                  <a:cubicBezTo>
                    <a:pt x="476" y="1740"/>
                    <a:pt x="575" y="1707"/>
                    <a:pt x="665" y="1683"/>
                  </a:cubicBezTo>
                  <a:cubicBezTo>
                    <a:pt x="755" y="1658"/>
                    <a:pt x="838" y="1642"/>
                    <a:pt x="903" y="1642"/>
                  </a:cubicBezTo>
                  <a:cubicBezTo>
                    <a:pt x="969" y="1634"/>
                    <a:pt x="1035" y="1634"/>
                    <a:pt x="1100" y="1634"/>
                  </a:cubicBezTo>
                  <a:cubicBezTo>
                    <a:pt x="1174" y="1642"/>
                    <a:pt x="1231" y="1658"/>
                    <a:pt x="1273" y="1691"/>
                  </a:cubicBezTo>
                  <a:cubicBezTo>
                    <a:pt x="1305" y="1716"/>
                    <a:pt x="1346" y="1699"/>
                    <a:pt x="1379" y="1691"/>
                  </a:cubicBezTo>
                  <a:cubicBezTo>
                    <a:pt x="1404" y="1683"/>
                    <a:pt x="1420" y="1683"/>
                    <a:pt x="1445" y="1683"/>
                  </a:cubicBezTo>
                  <a:cubicBezTo>
                    <a:pt x="1478" y="1683"/>
                    <a:pt x="1502" y="1707"/>
                    <a:pt x="1527" y="1732"/>
                  </a:cubicBezTo>
                  <a:cubicBezTo>
                    <a:pt x="1543" y="1748"/>
                    <a:pt x="1568" y="1765"/>
                    <a:pt x="1576" y="1765"/>
                  </a:cubicBezTo>
                  <a:cubicBezTo>
                    <a:pt x="1609" y="1748"/>
                    <a:pt x="1724" y="1716"/>
                    <a:pt x="1839" y="1691"/>
                  </a:cubicBezTo>
                  <a:cubicBezTo>
                    <a:pt x="1913" y="1683"/>
                    <a:pt x="1986" y="1675"/>
                    <a:pt x="2036" y="1683"/>
                  </a:cubicBezTo>
                  <a:cubicBezTo>
                    <a:pt x="2110" y="1699"/>
                    <a:pt x="2159" y="1732"/>
                    <a:pt x="2208" y="1757"/>
                  </a:cubicBezTo>
                  <a:cubicBezTo>
                    <a:pt x="2249" y="1781"/>
                    <a:pt x="2282" y="1806"/>
                    <a:pt x="2307" y="1806"/>
                  </a:cubicBezTo>
                  <a:cubicBezTo>
                    <a:pt x="2339" y="1798"/>
                    <a:pt x="2364" y="1781"/>
                    <a:pt x="2389" y="1773"/>
                  </a:cubicBezTo>
                  <a:cubicBezTo>
                    <a:pt x="2421" y="1757"/>
                    <a:pt x="2454" y="1740"/>
                    <a:pt x="2479" y="1748"/>
                  </a:cubicBezTo>
                  <a:cubicBezTo>
                    <a:pt x="2504" y="1757"/>
                    <a:pt x="2512" y="1773"/>
                    <a:pt x="2528" y="1781"/>
                  </a:cubicBezTo>
                  <a:lnTo>
                    <a:pt x="2528" y="1781"/>
                  </a:lnTo>
                  <a:cubicBezTo>
                    <a:pt x="2536" y="1798"/>
                    <a:pt x="2553" y="1814"/>
                    <a:pt x="2586" y="1798"/>
                  </a:cubicBezTo>
                  <a:cubicBezTo>
                    <a:pt x="2610" y="1781"/>
                    <a:pt x="2643" y="1748"/>
                    <a:pt x="2684" y="1716"/>
                  </a:cubicBezTo>
                  <a:cubicBezTo>
                    <a:pt x="2758" y="1650"/>
                    <a:pt x="2832" y="1576"/>
                    <a:pt x="2881" y="1609"/>
                  </a:cubicBezTo>
                  <a:lnTo>
                    <a:pt x="2881" y="1609"/>
                  </a:lnTo>
                  <a:cubicBezTo>
                    <a:pt x="2914" y="1625"/>
                    <a:pt x="2930" y="1658"/>
                    <a:pt x="2938" y="1707"/>
                  </a:cubicBezTo>
                  <a:cubicBezTo>
                    <a:pt x="2955" y="1773"/>
                    <a:pt x="2980" y="1847"/>
                    <a:pt x="3053" y="1855"/>
                  </a:cubicBezTo>
                  <a:cubicBezTo>
                    <a:pt x="3111" y="1863"/>
                    <a:pt x="3168" y="1863"/>
                    <a:pt x="3226" y="1863"/>
                  </a:cubicBezTo>
                  <a:cubicBezTo>
                    <a:pt x="3324" y="1872"/>
                    <a:pt x="3398" y="1872"/>
                    <a:pt x="3431" y="1888"/>
                  </a:cubicBezTo>
                  <a:cubicBezTo>
                    <a:pt x="3447" y="1904"/>
                    <a:pt x="3595" y="2011"/>
                    <a:pt x="3710" y="2110"/>
                  </a:cubicBezTo>
                  <a:cubicBezTo>
                    <a:pt x="3776" y="2167"/>
                    <a:pt x="3833" y="2216"/>
                    <a:pt x="3858" y="2249"/>
                  </a:cubicBezTo>
                  <a:lnTo>
                    <a:pt x="3858" y="2249"/>
                  </a:lnTo>
                  <a:lnTo>
                    <a:pt x="3882" y="2274"/>
                  </a:lnTo>
                  <a:lnTo>
                    <a:pt x="3882" y="2274"/>
                  </a:lnTo>
                  <a:cubicBezTo>
                    <a:pt x="3940" y="2339"/>
                    <a:pt x="3981" y="2397"/>
                    <a:pt x="4046" y="2397"/>
                  </a:cubicBezTo>
                  <a:cubicBezTo>
                    <a:pt x="4087" y="2397"/>
                    <a:pt x="4128" y="2397"/>
                    <a:pt x="4161" y="2380"/>
                  </a:cubicBezTo>
                  <a:lnTo>
                    <a:pt x="4161" y="2380"/>
                  </a:lnTo>
                  <a:cubicBezTo>
                    <a:pt x="4186" y="2372"/>
                    <a:pt x="4219" y="2356"/>
                    <a:pt x="4243" y="2331"/>
                  </a:cubicBezTo>
                  <a:cubicBezTo>
                    <a:pt x="4293" y="2282"/>
                    <a:pt x="4440" y="2274"/>
                    <a:pt x="4580" y="2274"/>
                  </a:cubicBezTo>
                  <a:cubicBezTo>
                    <a:pt x="4670" y="2274"/>
                    <a:pt x="4752" y="2274"/>
                    <a:pt x="4769" y="2265"/>
                  </a:cubicBezTo>
                  <a:cubicBezTo>
                    <a:pt x="4785" y="2249"/>
                    <a:pt x="4793" y="2216"/>
                    <a:pt x="4801" y="2192"/>
                  </a:cubicBezTo>
                  <a:cubicBezTo>
                    <a:pt x="4810" y="2159"/>
                    <a:pt x="4818" y="2126"/>
                    <a:pt x="4842" y="2085"/>
                  </a:cubicBezTo>
                  <a:lnTo>
                    <a:pt x="4842" y="2085"/>
                  </a:lnTo>
                  <a:cubicBezTo>
                    <a:pt x="4859" y="2052"/>
                    <a:pt x="4892" y="2019"/>
                    <a:pt x="4924" y="1995"/>
                  </a:cubicBezTo>
                  <a:cubicBezTo>
                    <a:pt x="4957" y="1962"/>
                    <a:pt x="4990" y="1937"/>
                    <a:pt x="5015" y="1929"/>
                  </a:cubicBezTo>
                  <a:cubicBezTo>
                    <a:pt x="5048" y="1913"/>
                    <a:pt x="5121" y="1904"/>
                    <a:pt x="5171" y="1896"/>
                  </a:cubicBezTo>
                  <a:cubicBezTo>
                    <a:pt x="5171" y="1880"/>
                    <a:pt x="5179" y="1847"/>
                    <a:pt x="5187" y="1822"/>
                  </a:cubicBezTo>
                  <a:cubicBezTo>
                    <a:pt x="5187" y="1806"/>
                    <a:pt x="5195" y="1789"/>
                    <a:pt x="5195" y="1773"/>
                  </a:cubicBezTo>
                  <a:cubicBezTo>
                    <a:pt x="5195" y="1757"/>
                    <a:pt x="5162" y="1658"/>
                    <a:pt x="5130" y="1560"/>
                  </a:cubicBezTo>
                  <a:cubicBezTo>
                    <a:pt x="5080" y="1437"/>
                    <a:pt x="5031" y="1313"/>
                    <a:pt x="5015" y="1289"/>
                  </a:cubicBezTo>
                  <a:cubicBezTo>
                    <a:pt x="5015" y="1272"/>
                    <a:pt x="4966" y="1272"/>
                    <a:pt x="4924" y="1272"/>
                  </a:cubicBezTo>
                  <a:cubicBezTo>
                    <a:pt x="4883" y="1272"/>
                    <a:pt x="4851" y="1272"/>
                    <a:pt x="4826" y="1256"/>
                  </a:cubicBezTo>
                  <a:lnTo>
                    <a:pt x="4826" y="1256"/>
                  </a:lnTo>
                  <a:cubicBezTo>
                    <a:pt x="4785" y="1223"/>
                    <a:pt x="4826" y="1166"/>
                    <a:pt x="4859" y="1117"/>
                  </a:cubicBezTo>
                  <a:cubicBezTo>
                    <a:pt x="4867" y="1092"/>
                    <a:pt x="4883" y="1075"/>
                    <a:pt x="4883" y="1075"/>
                  </a:cubicBezTo>
                  <a:cubicBezTo>
                    <a:pt x="4883" y="1067"/>
                    <a:pt x="4875" y="1059"/>
                    <a:pt x="4875" y="1043"/>
                  </a:cubicBezTo>
                  <a:cubicBezTo>
                    <a:pt x="4875" y="1026"/>
                    <a:pt x="4867" y="1010"/>
                    <a:pt x="4867" y="977"/>
                  </a:cubicBezTo>
                  <a:cubicBezTo>
                    <a:pt x="4859" y="936"/>
                    <a:pt x="4883" y="887"/>
                    <a:pt x="4900" y="838"/>
                  </a:cubicBezTo>
                  <a:cubicBezTo>
                    <a:pt x="4916" y="805"/>
                    <a:pt x="4933" y="764"/>
                    <a:pt x="4933" y="747"/>
                  </a:cubicBezTo>
                  <a:cubicBezTo>
                    <a:pt x="4933" y="731"/>
                    <a:pt x="4818" y="673"/>
                    <a:pt x="4736" y="632"/>
                  </a:cubicBezTo>
                  <a:cubicBezTo>
                    <a:pt x="4678" y="608"/>
                    <a:pt x="4629" y="583"/>
                    <a:pt x="4621" y="567"/>
                  </a:cubicBezTo>
                  <a:cubicBezTo>
                    <a:pt x="4613" y="558"/>
                    <a:pt x="4613" y="542"/>
                    <a:pt x="4613" y="534"/>
                  </a:cubicBezTo>
                  <a:cubicBezTo>
                    <a:pt x="4531" y="517"/>
                    <a:pt x="4293" y="485"/>
                    <a:pt x="4252" y="493"/>
                  </a:cubicBezTo>
                  <a:cubicBezTo>
                    <a:pt x="4219" y="501"/>
                    <a:pt x="4194" y="517"/>
                    <a:pt x="4153" y="534"/>
                  </a:cubicBezTo>
                  <a:cubicBezTo>
                    <a:pt x="4128" y="550"/>
                    <a:pt x="4096" y="558"/>
                    <a:pt x="4071" y="575"/>
                  </a:cubicBezTo>
                  <a:cubicBezTo>
                    <a:pt x="4022" y="600"/>
                    <a:pt x="3956" y="567"/>
                    <a:pt x="3882" y="509"/>
                  </a:cubicBezTo>
                  <a:cubicBezTo>
                    <a:pt x="3784" y="427"/>
                    <a:pt x="3669" y="296"/>
                    <a:pt x="3644" y="263"/>
                  </a:cubicBezTo>
                  <a:cubicBezTo>
                    <a:pt x="3620" y="222"/>
                    <a:pt x="3472" y="165"/>
                    <a:pt x="3406" y="140"/>
                  </a:cubicBezTo>
                  <a:lnTo>
                    <a:pt x="3390" y="132"/>
                  </a:lnTo>
                  <a:lnTo>
                    <a:pt x="3390" y="132"/>
                  </a:lnTo>
                  <a:cubicBezTo>
                    <a:pt x="3365" y="124"/>
                    <a:pt x="3332" y="124"/>
                    <a:pt x="3308" y="115"/>
                  </a:cubicBezTo>
                  <a:cubicBezTo>
                    <a:pt x="3259" y="115"/>
                    <a:pt x="3209" y="115"/>
                    <a:pt x="3168" y="115"/>
                  </a:cubicBezTo>
                  <a:cubicBezTo>
                    <a:pt x="3103" y="124"/>
                    <a:pt x="3062" y="99"/>
                    <a:pt x="3012" y="58"/>
                  </a:cubicBezTo>
                  <a:cubicBezTo>
                    <a:pt x="2996" y="50"/>
                    <a:pt x="2988" y="41"/>
                    <a:pt x="2971" y="33"/>
                  </a:cubicBezTo>
                  <a:cubicBezTo>
                    <a:pt x="2930" y="0"/>
                    <a:pt x="2840" y="58"/>
                    <a:pt x="2766" y="99"/>
                  </a:cubicBezTo>
                  <a:cubicBezTo>
                    <a:pt x="2750" y="107"/>
                    <a:pt x="2733" y="115"/>
                    <a:pt x="2717" y="124"/>
                  </a:cubicBezTo>
                  <a:cubicBezTo>
                    <a:pt x="2659" y="156"/>
                    <a:pt x="2536" y="173"/>
                    <a:pt x="2438" y="18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74"/>
            <p:cNvSpPr/>
            <p:nvPr/>
          </p:nvSpPr>
          <p:spPr>
            <a:xfrm>
              <a:off x="4023875" y="1688425"/>
              <a:ext cx="115125" cy="57275"/>
            </a:xfrm>
            <a:custGeom>
              <a:avLst/>
              <a:gdLst/>
              <a:ahLst/>
              <a:cxnLst/>
              <a:rect l="l" t="t" r="r" b="b"/>
              <a:pathLst>
                <a:path w="4605" h="2291" extrusionOk="0">
                  <a:moveTo>
                    <a:pt x="550" y="1191"/>
                  </a:moveTo>
                  <a:cubicBezTo>
                    <a:pt x="682" y="1174"/>
                    <a:pt x="698" y="1142"/>
                    <a:pt x="788" y="1183"/>
                  </a:cubicBezTo>
                  <a:cubicBezTo>
                    <a:pt x="879" y="1232"/>
                    <a:pt x="911" y="1207"/>
                    <a:pt x="1002" y="1273"/>
                  </a:cubicBezTo>
                  <a:cubicBezTo>
                    <a:pt x="1084" y="1338"/>
                    <a:pt x="1026" y="1322"/>
                    <a:pt x="944" y="1396"/>
                  </a:cubicBezTo>
                  <a:cubicBezTo>
                    <a:pt x="870" y="1470"/>
                    <a:pt x="994" y="1494"/>
                    <a:pt x="829" y="1519"/>
                  </a:cubicBezTo>
                  <a:cubicBezTo>
                    <a:pt x="673" y="1544"/>
                    <a:pt x="616" y="1519"/>
                    <a:pt x="542" y="1560"/>
                  </a:cubicBezTo>
                  <a:cubicBezTo>
                    <a:pt x="468" y="1601"/>
                    <a:pt x="419" y="1626"/>
                    <a:pt x="403" y="1691"/>
                  </a:cubicBezTo>
                  <a:cubicBezTo>
                    <a:pt x="378" y="1765"/>
                    <a:pt x="345" y="1855"/>
                    <a:pt x="280" y="1864"/>
                  </a:cubicBezTo>
                  <a:cubicBezTo>
                    <a:pt x="206" y="1880"/>
                    <a:pt x="197" y="1839"/>
                    <a:pt x="239" y="1749"/>
                  </a:cubicBezTo>
                  <a:cubicBezTo>
                    <a:pt x="280" y="1667"/>
                    <a:pt x="370" y="1659"/>
                    <a:pt x="304" y="1609"/>
                  </a:cubicBezTo>
                  <a:cubicBezTo>
                    <a:pt x="239" y="1560"/>
                    <a:pt x="66" y="1617"/>
                    <a:pt x="115" y="1535"/>
                  </a:cubicBezTo>
                  <a:cubicBezTo>
                    <a:pt x="165" y="1453"/>
                    <a:pt x="239" y="1478"/>
                    <a:pt x="156" y="1388"/>
                  </a:cubicBezTo>
                  <a:cubicBezTo>
                    <a:pt x="66" y="1289"/>
                    <a:pt x="1" y="1224"/>
                    <a:pt x="107" y="1248"/>
                  </a:cubicBezTo>
                  <a:cubicBezTo>
                    <a:pt x="222" y="1265"/>
                    <a:pt x="181" y="1396"/>
                    <a:pt x="321" y="1322"/>
                  </a:cubicBezTo>
                  <a:cubicBezTo>
                    <a:pt x="452" y="1256"/>
                    <a:pt x="444" y="1224"/>
                    <a:pt x="550" y="1191"/>
                  </a:cubicBezTo>
                  <a:close/>
                  <a:moveTo>
                    <a:pt x="739" y="969"/>
                  </a:moveTo>
                  <a:cubicBezTo>
                    <a:pt x="821" y="920"/>
                    <a:pt x="846" y="920"/>
                    <a:pt x="854" y="887"/>
                  </a:cubicBezTo>
                  <a:cubicBezTo>
                    <a:pt x="862" y="846"/>
                    <a:pt x="813" y="813"/>
                    <a:pt x="739" y="739"/>
                  </a:cubicBezTo>
                  <a:cubicBezTo>
                    <a:pt x="673" y="674"/>
                    <a:pt x="641" y="698"/>
                    <a:pt x="460" y="748"/>
                  </a:cubicBezTo>
                  <a:cubicBezTo>
                    <a:pt x="288" y="797"/>
                    <a:pt x="91" y="739"/>
                    <a:pt x="222" y="813"/>
                  </a:cubicBezTo>
                  <a:cubicBezTo>
                    <a:pt x="345" y="895"/>
                    <a:pt x="435" y="764"/>
                    <a:pt x="477" y="879"/>
                  </a:cubicBezTo>
                  <a:cubicBezTo>
                    <a:pt x="518" y="1002"/>
                    <a:pt x="460" y="1043"/>
                    <a:pt x="534" y="1035"/>
                  </a:cubicBezTo>
                  <a:cubicBezTo>
                    <a:pt x="608" y="1035"/>
                    <a:pt x="682" y="1002"/>
                    <a:pt x="739" y="969"/>
                  </a:cubicBezTo>
                  <a:close/>
                  <a:moveTo>
                    <a:pt x="4563" y="280"/>
                  </a:moveTo>
                  <a:lnTo>
                    <a:pt x="4563" y="288"/>
                  </a:lnTo>
                  <a:cubicBezTo>
                    <a:pt x="4531" y="354"/>
                    <a:pt x="4481" y="321"/>
                    <a:pt x="4375" y="321"/>
                  </a:cubicBezTo>
                  <a:cubicBezTo>
                    <a:pt x="4260" y="321"/>
                    <a:pt x="4235" y="296"/>
                    <a:pt x="4046" y="263"/>
                  </a:cubicBezTo>
                  <a:cubicBezTo>
                    <a:pt x="3858" y="239"/>
                    <a:pt x="3858" y="304"/>
                    <a:pt x="3784" y="304"/>
                  </a:cubicBezTo>
                  <a:cubicBezTo>
                    <a:pt x="3710" y="304"/>
                    <a:pt x="3726" y="247"/>
                    <a:pt x="3628" y="214"/>
                  </a:cubicBezTo>
                  <a:cubicBezTo>
                    <a:pt x="3529" y="181"/>
                    <a:pt x="3283" y="157"/>
                    <a:pt x="3144" y="148"/>
                  </a:cubicBezTo>
                  <a:cubicBezTo>
                    <a:pt x="3004" y="148"/>
                    <a:pt x="2906" y="148"/>
                    <a:pt x="2832" y="107"/>
                  </a:cubicBezTo>
                  <a:cubicBezTo>
                    <a:pt x="2758" y="66"/>
                    <a:pt x="2701" y="1"/>
                    <a:pt x="2701" y="50"/>
                  </a:cubicBezTo>
                  <a:cubicBezTo>
                    <a:pt x="2709" y="99"/>
                    <a:pt x="2742" y="190"/>
                    <a:pt x="2684" y="231"/>
                  </a:cubicBezTo>
                  <a:cubicBezTo>
                    <a:pt x="2618" y="272"/>
                    <a:pt x="2487" y="239"/>
                    <a:pt x="2397" y="239"/>
                  </a:cubicBezTo>
                  <a:cubicBezTo>
                    <a:pt x="2307" y="239"/>
                    <a:pt x="2282" y="255"/>
                    <a:pt x="2167" y="280"/>
                  </a:cubicBezTo>
                  <a:cubicBezTo>
                    <a:pt x="2052" y="296"/>
                    <a:pt x="2036" y="288"/>
                    <a:pt x="1962" y="296"/>
                  </a:cubicBezTo>
                  <a:cubicBezTo>
                    <a:pt x="1880" y="313"/>
                    <a:pt x="1872" y="345"/>
                    <a:pt x="1749" y="428"/>
                  </a:cubicBezTo>
                  <a:cubicBezTo>
                    <a:pt x="1625" y="501"/>
                    <a:pt x="1609" y="460"/>
                    <a:pt x="1511" y="518"/>
                  </a:cubicBezTo>
                  <a:cubicBezTo>
                    <a:pt x="1412" y="567"/>
                    <a:pt x="1412" y="518"/>
                    <a:pt x="1322" y="542"/>
                  </a:cubicBezTo>
                  <a:cubicBezTo>
                    <a:pt x="1223" y="567"/>
                    <a:pt x="1281" y="633"/>
                    <a:pt x="1273" y="666"/>
                  </a:cubicBezTo>
                  <a:cubicBezTo>
                    <a:pt x="1273" y="707"/>
                    <a:pt x="1305" y="731"/>
                    <a:pt x="1338" y="731"/>
                  </a:cubicBezTo>
                  <a:cubicBezTo>
                    <a:pt x="1371" y="723"/>
                    <a:pt x="1387" y="731"/>
                    <a:pt x="1396" y="805"/>
                  </a:cubicBezTo>
                  <a:cubicBezTo>
                    <a:pt x="1396" y="879"/>
                    <a:pt x="1371" y="813"/>
                    <a:pt x="1314" y="854"/>
                  </a:cubicBezTo>
                  <a:cubicBezTo>
                    <a:pt x="1256" y="895"/>
                    <a:pt x="1281" y="961"/>
                    <a:pt x="1346" y="961"/>
                  </a:cubicBezTo>
                  <a:cubicBezTo>
                    <a:pt x="1412" y="961"/>
                    <a:pt x="1543" y="977"/>
                    <a:pt x="1568" y="1027"/>
                  </a:cubicBezTo>
                  <a:cubicBezTo>
                    <a:pt x="1593" y="1068"/>
                    <a:pt x="1437" y="1035"/>
                    <a:pt x="1330" y="1051"/>
                  </a:cubicBezTo>
                  <a:cubicBezTo>
                    <a:pt x="1223" y="1059"/>
                    <a:pt x="1314" y="1133"/>
                    <a:pt x="1314" y="1207"/>
                  </a:cubicBezTo>
                  <a:cubicBezTo>
                    <a:pt x="1314" y="1273"/>
                    <a:pt x="1420" y="1355"/>
                    <a:pt x="1478" y="1421"/>
                  </a:cubicBezTo>
                  <a:cubicBezTo>
                    <a:pt x="1535" y="1486"/>
                    <a:pt x="1552" y="1478"/>
                    <a:pt x="1625" y="1478"/>
                  </a:cubicBezTo>
                  <a:cubicBezTo>
                    <a:pt x="1708" y="1478"/>
                    <a:pt x="1740" y="1527"/>
                    <a:pt x="1822" y="1527"/>
                  </a:cubicBezTo>
                  <a:cubicBezTo>
                    <a:pt x="1904" y="1527"/>
                    <a:pt x="1937" y="1453"/>
                    <a:pt x="1970" y="1421"/>
                  </a:cubicBezTo>
                  <a:cubicBezTo>
                    <a:pt x="2003" y="1388"/>
                    <a:pt x="2028" y="1429"/>
                    <a:pt x="2028" y="1470"/>
                  </a:cubicBezTo>
                  <a:cubicBezTo>
                    <a:pt x="2019" y="1511"/>
                    <a:pt x="1954" y="1782"/>
                    <a:pt x="1921" y="1847"/>
                  </a:cubicBezTo>
                  <a:cubicBezTo>
                    <a:pt x="1921" y="1855"/>
                    <a:pt x="1913" y="1872"/>
                    <a:pt x="1904" y="1888"/>
                  </a:cubicBezTo>
                  <a:cubicBezTo>
                    <a:pt x="1987" y="1880"/>
                    <a:pt x="2085" y="1864"/>
                    <a:pt x="2126" y="1839"/>
                  </a:cubicBezTo>
                  <a:cubicBezTo>
                    <a:pt x="2142" y="1823"/>
                    <a:pt x="2159" y="1823"/>
                    <a:pt x="2175" y="1814"/>
                  </a:cubicBezTo>
                  <a:cubicBezTo>
                    <a:pt x="2266" y="1757"/>
                    <a:pt x="2372" y="1691"/>
                    <a:pt x="2446" y="1749"/>
                  </a:cubicBezTo>
                  <a:cubicBezTo>
                    <a:pt x="2463" y="1757"/>
                    <a:pt x="2479" y="1765"/>
                    <a:pt x="2495" y="1773"/>
                  </a:cubicBezTo>
                  <a:cubicBezTo>
                    <a:pt x="2536" y="1806"/>
                    <a:pt x="2561" y="1823"/>
                    <a:pt x="2610" y="1823"/>
                  </a:cubicBezTo>
                  <a:lnTo>
                    <a:pt x="2610" y="1823"/>
                  </a:lnTo>
                  <a:cubicBezTo>
                    <a:pt x="2651" y="1823"/>
                    <a:pt x="2701" y="1823"/>
                    <a:pt x="2750" y="1823"/>
                  </a:cubicBezTo>
                  <a:cubicBezTo>
                    <a:pt x="2791" y="1823"/>
                    <a:pt x="2824" y="1831"/>
                    <a:pt x="2856" y="1839"/>
                  </a:cubicBezTo>
                  <a:lnTo>
                    <a:pt x="2856" y="1839"/>
                  </a:lnTo>
                  <a:lnTo>
                    <a:pt x="2873" y="1847"/>
                  </a:lnTo>
                  <a:cubicBezTo>
                    <a:pt x="2939" y="1872"/>
                    <a:pt x="3103" y="1938"/>
                    <a:pt x="3144" y="1995"/>
                  </a:cubicBezTo>
                  <a:cubicBezTo>
                    <a:pt x="3168" y="2028"/>
                    <a:pt x="3275" y="2151"/>
                    <a:pt x="3373" y="2225"/>
                  </a:cubicBezTo>
                  <a:cubicBezTo>
                    <a:pt x="3423" y="2266"/>
                    <a:pt x="3464" y="2290"/>
                    <a:pt x="3480" y="2290"/>
                  </a:cubicBezTo>
                  <a:cubicBezTo>
                    <a:pt x="3513" y="2274"/>
                    <a:pt x="3538" y="2258"/>
                    <a:pt x="3562" y="2249"/>
                  </a:cubicBezTo>
                  <a:cubicBezTo>
                    <a:pt x="3603" y="2225"/>
                    <a:pt x="3644" y="2200"/>
                    <a:pt x="3685" y="2200"/>
                  </a:cubicBezTo>
                  <a:cubicBezTo>
                    <a:pt x="3735" y="2192"/>
                    <a:pt x="3973" y="2225"/>
                    <a:pt x="4063" y="2233"/>
                  </a:cubicBezTo>
                  <a:cubicBezTo>
                    <a:pt x="4063" y="2208"/>
                    <a:pt x="4071" y="2176"/>
                    <a:pt x="4079" y="2151"/>
                  </a:cubicBezTo>
                  <a:cubicBezTo>
                    <a:pt x="4087" y="2118"/>
                    <a:pt x="4104" y="2085"/>
                    <a:pt x="4137" y="2052"/>
                  </a:cubicBezTo>
                  <a:lnTo>
                    <a:pt x="4137" y="2052"/>
                  </a:lnTo>
                  <a:cubicBezTo>
                    <a:pt x="4161" y="2020"/>
                    <a:pt x="4186" y="1995"/>
                    <a:pt x="4211" y="1970"/>
                  </a:cubicBezTo>
                  <a:cubicBezTo>
                    <a:pt x="4235" y="1946"/>
                    <a:pt x="4268" y="1946"/>
                    <a:pt x="4301" y="1946"/>
                  </a:cubicBezTo>
                  <a:lnTo>
                    <a:pt x="4301" y="1946"/>
                  </a:lnTo>
                  <a:cubicBezTo>
                    <a:pt x="4317" y="1938"/>
                    <a:pt x="4334" y="1938"/>
                    <a:pt x="4334" y="1921"/>
                  </a:cubicBezTo>
                  <a:cubicBezTo>
                    <a:pt x="4334" y="1888"/>
                    <a:pt x="4309" y="1831"/>
                    <a:pt x="4276" y="1765"/>
                  </a:cubicBezTo>
                  <a:cubicBezTo>
                    <a:pt x="4227" y="1683"/>
                    <a:pt x="4178" y="1601"/>
                    <a:pt x="4145" y="1560"/>
                  </a:cubicBezTo>
                  <a:cubicBezTo>
                    <a:pt x="4079" y="1486"/>
                    <a:pt x="4104" y="1092"/>
                    <a:pt x="4104" y="1010"/>
                  </a:cubicBezTo>
                  <a:lnTo>
                    <a:pt x="4104" y="1010"/>
                  </a:lnTo>
                  <a:lnTo>
                    <a:pt x="4104" y="1010"/>
                  </a:lnTo>
                  <a:lnTo>
                    <a:pt x="4104" y="1010"/>
                  </a:lnTo>
                  <a:cubicBezTo>
                    <a:pt x="4112" y="953"/>
                    <a:pt x="4186" y="879"/>
                    <a:pt x="4252" y="821"/>
                  </a:cubicBezTo>
                  <a:cubicBezTo>
                    <a:pt x="4293" y="789"/>
                    <a:pt x="4317" y="756"/>
                    <a:pt x="4325" y="748"/>
                  </a:cubicBezTo>
                  <a:cubicBezTo>
                    <a:pt x="4325" y="739"/>
                    <a:pt x="4325" y="731"/>
                    <a:pt x="4334" y="715"/>
                  </a:cubicBezTo>
                  <a:cubicBezTo>
                    <a:pt x="4342" y="666"/>
                    <a:pt x="4366" y="592"/>
                    <a:pt x="4399" y="551"/>
                  </a:cubicBezTo>
                  <a:lnTo>
                    <a:pt x="4399" y="551"/>
                  </a:lnTo>
                  <a:cubicBezTo>
                    <a:pt x="4416" y="526"/>
                    <a:pt x="4449" y="493"/>
                    <a:pt x="4490" y="469"/>
                  </a:cubicBezTo>
                  <a:cubicBezTo>
                    <a:pt x="4539" y="428"/>
                    <a:pt x="4604" y="378"/>
                    <a:pt x="4604" y="362"/>
                  </a:cubicBezTo>
                  <a:cubicBezTo>
                    <a:pt x="4604" y="345"/>
                    <a:pt x="4588" y="321"/>
                    <a:pt x="4563" y="2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74"/>
            <p:cNvSpPr/>
            <p:nvPr/>
          </p:nvSpPr>
          <p:spPr>
            <a:xfrm>
              <a:off x="4023875" y="1688425"/>
              <a:ext cx="115125" cy="57275"/>
            </a:xfrm>
            <a:custGeom>
              <a:avLst/>
              <a:gdLst/>
              <a:ahLst/>
              <a:cxnLst/>
              <a:rect l="l" t="t" r="r" b="b"/>
              <a:pathLst>
                <a:path w="4605" h="2291" fill="none" extrusionOk="0">
                  <a:moveTo>
                    <a:pt x="550" y="1191"/>
                  </a:moveTo>
                  <a:cubicBezTo>
                    <a:pt x="682" y="1174"/>
                    <a:pt x="698" y="1142"/>
                    <a:pt x="788" y="1183"/>
                  </a:cubicBezTo>
                  <a:cubicBezTo>
                    <a:pt x="879" y="1232"/>
                    <a:pt x="911" y="1207"/>
                    <a:pt x="1002" y="1273"/>
                  </a:cubicBezTo>
                  <a:cubicBezTo>
                    <a:pt x="1084" y="1338"/>
                    <a:pt x="1026" y="1322"/>
                    <a:pt x="944" y="1396"/>
                  </a:cubicBezTo>
                  <a:cubicBezTo>
                    <a:pt x="870" y="1470"/>
                    <a:pt x="994" y="1494"/>
                    <a:pt x="829" y="1519"/>
                  </a:cubicBezTo>
                  <a:cubicBezTo>
                    <a:pt x="673" y="1544"/>
                    <a:pt x="616" y="1519"/>
                    <a:pt x="542" y="1560"/>
                  </a:cubicBezTo>
                  <a:cubicBezTo>
                    <a:pt x="468" y="1601"/>
                    <a:pt x="419" y="1626"/>
                    <a:pt x="403" y="1691"/>
                  </a:cubicBezTo>
                  <a:cubicBezTo>
                    <a:pt x="378" y="1765"/>
                    <a:pt x="345" y="1855"/>
                    <a:pt x="280" y="1864"/>
                  </a:cubicBezTo>
                  <a:cubicBezTo>
                    <a:pt x="206" y="1880"/>
                    <a:pt x="197" y="1839"/>
                    <a:pt x="239" y="1749"/>
                  </a:cubicBezTo>
                  <a:cubicBezTo>
                    <a:pt x="280" y="1667"/>
                    <a:pt x="370" y="1659"/>
                    <a:pt x="304" y="1609"/>
                  </a:cubicBezTo>
                  <a:cubicBezTo>
                    <a:pt x="239" y="1560"/>
                    <a:pt x="66" y="1617"/>
                    <a:pt x="115" y="1535"/>
                  </a:cubicBezTo>
                  <a:cubicBezTo>
                    <a:pt x="165" y="1453"/>
                    <a:pt x="239" y="1478"/>
                    <a:pt x="156" y="1388"/>
                  </a:cubicBezTo>
                  <a:cubicBezTo>
                    <a:pt x="66" y="1289"/>
                    <a:pt x="1" y="1224"/>
                    <a:pt x="107" y="1248"/>
                  </a:cubicBezTo>
                  <a:cubicBezTo>
                    <a:pt x="222" y="1265"/>
                    <a:pt x="181" y="1396"/>
                    <a:pt x="321" y="1322"/>
                  </a:cubicBezTo>
                  <a:cubicBezTo>
                    <a:pt x="452" y="1256"/>
                    <a:pt x="444" y="1224"/>
                    <a:pt x="550" y="1191"/>
                  </a:cubicBezTo>
                  <a:close/>
                  <a:moveTo>
                    <a:pt x="739" y="969"/>
                  </a:moveTo>
                  <a:cubicBezTo>
                    <a:pt x="821" y="920"/>
                    <a:pt x="846" y="920"/>
                    <a:pt x="854" y="887"/>
                  </a:cubicBezTo>
                  <a:cubicBezTo>
                    <a:pt x="862" y="846"/>
                    <a:pt x="813" y="813"/>
                    <a:pt x="739" y="739"/>
                  </a:cubicBezTo>
                  <a:cubicBezTo>
                    <a:pt x="673" y="674"/>
                    <a:pt x="641" y="698"/>
                    <a:pt x="460" y="748"/>
                  </a:cubicBezTo>
                  <a:cubicBezTo>
                    <a:pt x="288" y="797"/>
                    <a:pt x="91" y="739"/>
                    <a:pt x="222" y="813"/>
                  </a:cubicBezTo>
                  <a:cubicBezTo>
                    <a:pt x="345" y="895"/>
                    <a:pt x="435" y="764"/>
                    <a:pt x="477" y="879"/>
                  </a:cubicBezTo>
                  <a:cubicBezTo>
                    <a:pt x="518" y="1002"/>
                    <a:pt x="460" y="1043"/>
                    <a:pt x="534" y="1035"/>
                  </a:cubicBezTo>
                  <a:cubicBezTo>
                    <a:pt x="608" y="1035"/>
                    <a:pt x="682" y="1002"/>
                    <a:pt x="739" y="969"/>
                  </a:cubicBezTo>
                  <a:close/>
                  <a:moveTo>
                    <a:pt x="4563" y="280"/>
                  </a:moveTo>
                  <a:lnTo>
                    <a:pt x="4563" y="288"/>
                  </a:lnTo>
                  <a:cubicBezTo>
                    <a:pt x="4531" y="354"/>
                    <a:pt x="4481" y="321"/>
                    <a:pt x="4375" y="321"/>
                  </a:cubicBezTo>
                  <a:cubicBezTo>
                    <a:pt x="4260" y="321"/>
                    <a:pt x="4235" y="296"/>
                    <a:pt x="4046" y="263"/>
                  </a:cubicBezTo>
                  <a:cubicBezTo>
                    <a:pt x="3858" y="239"/>
                    <a:pt x="3858" y="304"/>
                    <a:pt x="3784" y="304"/>
                  </a:cubicBezTo>
                  <a:cubicBezTo>
                    <a:pt x="3710" y="304"/>
                    <a:pt x="3726" y="247"/>
                    <a:pt x="3628" y="214"/>
                  </a:cubicBezTo>
                  <a:cubicBezTo>
                    <a:pt x="3529" y="181"/>
                    <a:pt x="3283" y="157"/>
                    <a:pt x="3144" y="148"/>
                  </a:cubicBezTo>
                  <a:cubicBezTo>
                    <a:pt x="3004" y="148"/>
                    <a:pt x="2906" y="148"/>
                    <a:pt x="2832" y="107"/>
                  </a:cubicBezTo>
                  <a:cubicBezTo>
                    <a:pt x="2758" y="66"/>
                    <a:pt x="2701" y="1"/>
                    <a:pt x="2701" y="50"/>
                  </a:cubicBezTo>
                  <a:cubicBezTo>
                    <a:pt x="2709" y="99"/>
                    <a:pt x="2742" y="190"/>
                    <a:pt x="2684" y="231"/>
                  </a:cubicBezTo>
                  <a:cubicBezTo>
                    <a:pt x="2618" y="272"/>
                    <a:pt x="2487" y="239"/>
                    <a:pt x="2397" y="239"/>
                  </a:cubicBezTo>
                  <a:cubicBezTo>
                    <a:pt x="2307" y="239"/>
                    <a:pt x="2282" y="255"/>
                    <a:pt x="2167" y="280"/>
                  </a:cubicBezTo>
                  <a:cubicBezTo>
                    <a:pt x="2052" y="296"/>
                    <a:pt x="2036" y="288"/>
                    <a:pt x="1962" y="296"/>
                  </a:cubicBezTo>
                  <a:cubicBezTo>
                    <a:pt x="1880" y="313"/>
                    <a:pt x="1872" y="345"/>
                    <a:pt x="1749" y="428"/>
                  </a:cubicBezTo>
                  <a:cubicBezTo>
                    <a:pt x="1625" y="501"/>
                    <a:pt x="1609" y="460"/>
                    <a:pt x="1511" y="518"/>
                  </a:cubicBezTo>
                  <a:cubicBezTo>
                    <a:pt x="1412" y="567"/>
                    <a:pt x="1412" y="518"/>
                    <a:pt x="1322" y="542"/>
                  </a:cubicBezTo>
                  <a:cubicBezTo>
                    <a:pt x="1223" y="567"/>
                    <a:pt x="1281" y="633"/>
                    <a:pt x="1273" y="666"/>
                  </a:cubicBezTo>
                  <a:cubicBezTo>
                    <a:pt x="1273" y="707"/>
                    <a:pt x="1305" y="731"/>
                    <a:pt x="1338" y="731"/>
                  </a:cubicBezTo>
                  <a:cubicBezTo>
                    <a:pt x="1371" y="723"/>
                    <a:pt x="1387" y="731"/>
                    <a:pt x="1396" y="805"/>
                  </a:cubicBezTo>
                  <a:cubicBezTo>
                    <a:pt x="1396" y="879"/>
                    <a:pt x="1371" y="813"/>
                    <a:pt x="1314" y="854"/>
                  </a:cubicBezTo>
                  <a:cubicBezTo>
                    <a:pt x="1256" y="895"/>
                    <a:pt x="1281" y="961"/>
                    <a:pt x="1346" y="961"/>
                  </a:cubicBezTo>
                  <a:cubicBezTo>
                    <a:pt x="1412" y="961"/>
                    <a:pt x="1543" y="977"/>
                    <a:pt x="1568" y="1027"/>
                  </a:cubicBezTo>
                  <a:cubicBezTo>
                    <a:pt x="1593" y="1068"/>
                    <a:pt x="1437" y="1035"/>
                    <a:pt x="1330" y="1051"/>
                  </a:cubicBezTo>
                  <a:cubicBezTo>
                    <a:pt x="1223" y="1059"/>
                    <a:pt x="1314" y="1133"/>
                    <a:pt x="1314" y="1207"/>
                  </a:cubicBezTo>
                  <a:cubicBezTo>
                    <a:pt x="1314" y="1273"/>
                    <a:pt x="1420" y="1355"/>
                    <a:pt x="1478" y="1421"/>
                  </a:cubicBezTo>
                  <a:cubicBezTo>
                    <a:pt x="1535" y="1486"/>
                    <a:pt x="1552" y="1478"/>
                    <a:pt x="1625" y="1478"/>
                  </a:cubicBezTo>
                  <a:cubicBezTo>
                    <a:pt x="1708" y="1478"/>
                    <a:pt x="1740" y="1527"/>
                    <a:pt x="1822" y="1527"/>
                  </a:cubicBezTo>
                  <a:cubicBezTo>
                    <a:pt x="1904" y="1527"/>
                    <a:pt x="1937" y="1453"/>
                    <a:pt x="1970" y="1421"/>
                  </a:cubicBezTo>
                  <a:cubicBezTo>
                    <a:pt x="2003" y="1388"/>
                    <a:pt x="2028" y="1429"/>
                    <a:pt x="2028" y="1470"/>
                  </a:cubicBezTo>
                  <a:cubicBezTo>
                    <a:pt x="2019" y="1511"/>
                    <a:pt x="1954" y="1782"/>
                    <a:pt x="1921" y="1847"/>
                  </a:cubicBezTo>
                  <a:cubicBezTo>
                    <a:pt x="1921" y="1855"/>
                    <a:pt x="1913" y="1872"/>
                    <a:pt x="1904" y="1888"/>
                  </a:cubicBezTo>
                  <a:cubicBezTo>
                    <a:pt x="1987" y="1880"/>
                    <a:pt x="2085" y="1864"/>
                    <a:pt x="2126" y="1839"/>
                  </a:cubicBezTo>
                  <a:cubicBezTo>
                    <a:pt x="2142" y="1823"/>
                    <a:pt x="2159" y="1823"/>
                    <a:pt x="2175" y="1814"/>
                  </a:cubicBezTo>
                  <a:cubicBezTo>
                    <a:pt x="2266" y="1757"/>
                    <a:pt x="2372" y="1691"/>
                    <a:pt x="2446" y="1749"/>
                  </a:cubicBezTo>
                  <a:cubicBezTo>
                    <a:pt x="2463" y="1757"/>
                    <a:pt x="2479" y="1765"/>
                    <a:pt x="2495" y="1773"/>
                  </a:cubicBezTo>
                  <a:cubicBezTo>
                    <a:pt x="2536" y="1806"/>
                    <a:pt x="2561" y="1823"/>
                    <a:pt x="2610" y="1823"/>
                  </a:cubicBezTo>
                  <a:lnTo>
                    <a:pt x="2610" y="1823"/>
                  </a:lnTo>
                  <a:cubicBezTo>
                    <a:pt x="2651" y="1823"/>
                    <a:pt x="2701" y="1823"/>
                    <a:pt x="2750" y="1823"/>
                  </a:cubicBezTo>
                  <a:cubicBezTo>
                    <a:pt x="2791" y="1823"/>
                    <a:pt x="2824" y="1831"/>
                    <a:pt x="2856" y="1839"/>
                  </a:cubicBezTo>
                  <a:lnTo>
                    <a:pt x="2856" y="1839"/>
                  </a:lnTo>
                  <a:lnTo>
                    <a:pt x="2873" y="1847"/>
                  </a:lnTo>
                  <a:cubicBezTo>
                    <a:pt x="2939" y="1872"/>
                    <a:pt x="3103" y="1938"/>
                    <a:pt x="3144" y="1995"/>
                  </a:cubicBezTo>
                  <a:cubicBezTo>
                    <a:pt x="3168" y="2028"/>
                    <a:pt x="3275" y="2151"/>
                    <a:pt x="3373" y="2225"/>
                  </a:cubicBezTo>
                  <a:cubicBezTo>
                    <a:pt x="3423" y="2266"/>
                    <a:pt x="3464" y="2290"/>
                    <a:pt x="3480" y="2290"/>
                  </a:cubicBezTo>
                  <a:cubicBezTo>
                    <a:pt x="3513" y="2274"/>
                    <a:pt x="3538" y="2258"/>
                    <a:pt x="3562" y="2249"/>
                  </a:cubicBezTo>
                  <a:cubicBezTo>
                    <a:pt x="3603" y="2225"/>
                    <a:pt x="3644" y="2200"/>
                    <a:pt x="3685" y="2200"/>
                  </a:cubicBezTo>
                  <a:cubicBezTo>
                    <a:pt x="3735" y="2192"/>
                    <a:pt x="3973" y="2225"/>
                    <a:pt x="4063" y="2233"/>
                  </a:cubicBezTo>
                  <a:cubicBezTo>
                    <a:pt x="4063" y="2208"/>
                    <a:pt x="4071" y="2176"/>
                    <a:pt x="4079" y="2151"/>
                  </a:cubicBezTo>
                  <a:cubicBezTo>
                    <a:pt x="4087" y="2118"/>
                    <a:pt x="4104" y="2085"/>
                    <a:pt x="4137" y="2052"/>
                  </a:cubicBezTo>
                  <a:lnTo>
                    <a:pt x="4137" y="2052"/>
                  </a:lnTo>
                  <a:cubicBezTo>
                    <a:pt x="4161" y="2020"/>
                    <a:pt x="4186" y="1995"/>
                    <a:pt x="4211" y="1970"/>
                  </a:cubicBezTo>
                  <a:cubicBezTo>
                    <a:pt x="4235" y="1946"/>
                    <a:pt x="4268" y="1946"/>
                    <a:pt x="4301" y="1946"/>
                  </a:cubicBezTo>
                  <a:lnTo>
                    <a:pt x="4301" y="1946"/>
                  </a:lnTo>
                  <a:cubicBezTo>
                    <a:pt x="4317" y="1938"/>
                    <a:pt x="4334" y="1938"/>
                    <a:pt x="4334" y="1921"/>
                  </a:cubicBezTo>
                  <a:cubicBezTo>
                    <a:pt x="4334" y="1888"/>
                    <a:pt x="4309" y="1831"/>
                    <a:pt x="4276" y="1765"/>
                  </a:cubicBezTo>
                  <a:cubicBezTo>
                    <a:pt x="4227" y="1683"/>
                    <a:pt x="4178" y="1601"/>
                    <a:pt x="4145" y="1560"/>
                  </a:cubicBezTo>
                  <a:cubicBezTo>
                    <a:pt x="4079" y="1486"/>
                    <a:pt x="4104" y="1092"/>
                    <a:pt x="4104" y="1010"/>
                  </a:cubicBezTo>
                  <a:lnTo>
                    <a:pt x="4104" y="1010"/>
                  </a:lnTo>
                  <a:lnTo>
                    <a:pt x="4104" y="1010"/>
                  </a:lnTo>
                  <a:lnTo>
                    <a:pt x="4104" y="1010"/>
                  </a:lnTo>
                  <a:cubicBezTo>
                    <a:pt x="4112" y="953"/>
                    <a:pt x="4186" y="879"/>
                    <a:pt x="4252" y="821"/>
                  </a:cubicBezTo>
                  <a:cubicBezTo>
                    <a:pt x="4293" y="789"/>
                    <a:pt x="4317" y="756"/>
                    <a:pt x="4325" y="748"/>
                  </a:cubicBezTo>
                  <a:cubicBezTo>
                    <a:pt x="4325" y="739"/>
                    <a:pt x="4325" y="731"/>
                    <a:pt x="4334" y="715"/>
                  </a:cubicBezTo>
                  <a:cubicBezTo>
                    <a:pt x="4342" y="666"/>
                    <a:pt x="4366" y="592"/>
                    <a:pt x="4399" y="551"/>
                  </a:cubicBezTo>
                  <a:lnTo>
                    <a:pt x="4399" y="551"/>
                  </a:lnTo>
                  <a:cubicBezTo>
                    <a:pt x="4416" y="526"/>
                    <a:pt x="4449" y="493"/>
                    <a:pt x="4490" y="469"/>
                  </a:cubicBezTo>
                  <a:cubicBezTo>
                    <a:pt x="4539" y="428"/>
                    <a:pt x="4604" y="378"/>
                    <a:pt x="4604" y="362"/>
                  </a:cubicBezTo>
                  <a:cubicBezTo>
                    <a:pt x="4604" y="345"/>
                    <a:pt x="4588" y="321"/>
                    <a:pt x="4563" y="2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74"/>
            <p:cNvSpPr/>
            <p:nvPr/>
          </p:nvSpPr>
          <p:spPr>
            <a:xfrm>
              <a:off x="4959650" y="1847650"/>
              <a:ext cx="1098900" cy="737175"/>
            </a:xfrm>
            <a:custGeom>
              <a:avLst/>
              <a:gdLst/>
              <a:ahLst/>
              <a:cxnLst/>
              <a:rect l="l" t="t" r="r" b="b"/>
              <a:pathLst>
                <a:path w="43956" h="29487" extrusionOk="0">
                  <a:moveTo>
                    <a:pt x="34140" y="24325"/>
                  </a:moveTo>
                  <a:cubicBezTo>
                    <a:pt x="34263" y="24235"/>
                    <a:pt x="34321" y="24185"/>
                    <a:pt x="34419" y="24177"/>
                  </a:cubicBezTo>
                  <a:cubicBezTo>
                    <a:pt x="34518" y="24161"/>
                    <a:pt x="34674" y="24251"/>
                    <a:pt x="34707" y="24292"/>
                  </a:cubicBezTo>
                  <a:cubicBezTo>
                    <a:pt x="34739" y="24333"/>
                    <a:pt x="34731" y="24382"/>
                    <a:pt x="34690" y="24497"/>
                  </a:cubicBezTo>
                  <a:cubicBezTo>
                    <a:pt x="34649" y="24612"/>
                    <a:pt x="34641" y="24735"/>
                    <a:pt x="34633" y="24866"/>
                  </a:cubicBezTo>
                  <a:cubicBezTo>
                    <a:pt x="34625" y="24998"/>
                    <a:pt x="34501" y="25088"/>
                    <a:pt x="34436" y="25293"/>
                  </a:cubicBezTo>
                  <a:cubicBezTo>
                    <a:pt x="34362" y="25490"/>
                    <a:pt x="34329" y="25662"/>
                    <a:pt x="34288" y="25802"/>
                  </a:cubicBezTo>
                  <a:cubicBezTo>
                    <a:pt x="34247" y="25942"/>
                    <a:pt x="34058" y="26073"/>
                    <a:pt x="34009" y="26212"/>
                  </a:cubicBezTo>
                  <a:cubicBezTo>
                    <a:pt x="33960" y="26344"/>
                    <a:pt x="34025" y="26549"/>
                    <a:pt x="33943" y="26623"/>
                  </a:cubicBezTo>
                  <a:cubicBezTo>
                    <a:pt x="33861" y="26697"/>
                    <a:pt x="33829" y="26467"/>
                    <a:pt x="33746" y="26344"/>
                  </a:cubicBezTo>
                  <a:cubicBezTo>
                    <a:pt x="33673" y="26221"/>
                    <a:pt x="33607" y="26303"/>
                    <a:pt x="33533" y="26155"/>
                  </a:cubicBezTo>
                  <a:cubicBezTo>
                    <a:pt x="33467" y="25999"/>
                    <a:pt x="33492" y="25884"/>
                    <a:pt x="33443" y="25794"/>
                  </a:cubicBezTo>
                  <a:cubicBezTo>
                    <a:pt x="33402" y="25704"/>
                    <a:pt x="33426" y="25662"/>
                    <a:pt x="33467" y="25515"/>
                  </a:cubicBezTo>
                  <a:cubicBezTo>
                    <a:pt x="33508" y="25359"/>
                    <a:pt x="33418" y="25342"/>
                    <a:pt x="33533" y="25170"/>
                  </a:cubicBezTo>
                  <a:cubicBezTo>
                    <a:pt x="33640" y="24998"/>
                    <a:pt x="33714" y="25063"/>
                    <a:pt x="33771" y="24883"/>
                  </a:cubicBezTo>
                  <a:cubicBezTo>
                    <a:pt x="33829" y="24702"/>
                    <a:pt x="33894" y="24571"/>
                    <a:pt x="33968" y="24497"/>
                  </a:cubicBezTo>
                  <a:cubicBezTo>
                    <a:pt x="34050" y="24423"/>
                    <a:pt x="34042" y="24349"/>
                    <a:pt x="34140" y="24325"/>
                  </a:cubicBezTo>
                  <a:close/>
                  <a:moveTo>
                    <a:pt x="25400" y="28502"/>
                  </a:moveTo>
                  <a:cubicBezTo>
                    <a:pt x="25294" y="28559"/>
                    <a:pt x="25220" y="28535"/>
                    <a:pt x="25203" y="28650"/>
                  </a:cubicBezTo>
                  <a:cubicBezTo>
                    <a:pt x="25187" y="28773"/>
                    <a:pt x="25261" y="28855"/>
                    <a:pt x="25236" y="28994"/>
                  </a:cubicBezTo>
                  <a:cubicBezTo>
                    <a:pt x="25203" y="29134"/>
                    <a:pt x="25129" y="29216"/>
                    <a:pt x="25228" y="29249"/>
                  </a:cubicBezTo>
                  <a:cubicBezTo>
                    <a:pt x="25326" y="29290"/>
                    <a:pt x="25408" y="29249"/>
                    <a:pt x="25540" y="29347"/>
                  </a:cubicBezTo>
                  <a:cubicBezTo>
                    <a:pt x="25663" y="29446"/>
                    <a:pt x="25778" y="29487"/>
                    <a:pt x="25852" y="29479"/>
                  </a:cubicBezTo>
                  <a:cubicBezTo>
                    <a:pt x="25917" y="29470"/>
                    <a:pt x="25868" y="29380"/>
                    <a:pt x="26008" y="29331"/>
                  </a:cubicBezTo>
                  <a:cubicBezTo>
                    <a:pt x="26139" y="29290"/>
                    <a:pt x="26295" y="29216"/>
                    <a:pt x="26369" y="29150"/>
                  </a:cubicBezTo>
                  <a:cubicBezTo>
                    <a:pt x="26442" y="29085"/>
                    <a:pt x="26484" y="29118"/>
                    <a:pt x="26516" y="29003"/>
                  </a:cubicBezTo>
                  <a:cubicBezTo>
                    <a:pt x="26541" y="28888"/>
                    <a:pt x="26566" y="28683"/>
                    <a:pt x="26615" y="28600"/>
                  </a:cubicBezTo>
                  <a:cubicBezTo>
                    <a:pt x="26664" y="28518"/>
                    <a:pt x="26639" y="28420"/>
                    <a:pt x="26730" y="28428"/>
                  </a:cubicBezTo>
                  <a:cubicBezTo>
                    <a:pt x="26820" y="28428"/>
                    <a:pt x="26902" y="28494"/>
                    <a:pt x="26918" y="28395"/>
                  </a:cubicBezTo>
                  <a:cubicBezTo>
                    <a:pt x="26927" y="28305"/>
                    <a:pt x="26886" y="28141"/>
                    <a:pt x="26820" y="28108"/>
                  </a:cubicBezTo>
                  <a:cubicBezTo>
                    <a:pt x="26746" y="28075"/>
                    <a:pt x="26664" y="27993"/>
                    <a:pt x="26639" y="28059"/>
                  </a:cubicBezTo>
                  <a:cubicBezTo>
                    <a:pt x="26607" y="28124"/>
                    <a:pt x="26689" y="28231"/>
                    <a:pt x="26598" y="28207"/>
                  </a:cubicBezTo>
                  <a:cubicBezTo>
                    <a:pt x="26508" y="28190"/>
                    <a:pt x="26328" y="28051"/>
                    <a:pt x="26295" y="28100"/>
                  </a:cubicBezTo>
                  <a:cubicBezTo>
                    <a:pt x="26254" y="28149"/>
                    <a:pt x="26270" y="28272"/>
                    <a:pt x="26147" y="28207"/>
                  </a:cubicBezTo>
                  <a:cubicBezTo>
                    <a:pt x="26024" y="28141"/>
                    <a:pt x="26016" y="28026"/>
                    <a:pt x="25950" y="28108"/>
                  </a:cubicBezTo>
                  <a:cubicBezTo>
                    <a:pt x="25884" y="28198"/>
                    <a:pt x="26008" y="28297"/>
                    <a:pt x="25852" y="28239"/>
                  </a:cubicBezTo>
                  <a:cubicBezTo>
                    <a:pt x="25696" y="28182"/>
                    <a:pt x="25605" y="28083"/>
                    <a:pt x="25605" y="28174"/>
                  </a:cubicBezTo>
                  <a:cubicBezTo>
                    <a:pt x="25605" y="28264"/>
                    <a:pt x="25696" y="28321"/>
                    <a:pt x="25614" y="28379"/>
                  </a:cubicBezTo>
                  <a:cubicBezTo>
                    <a:pt x="25532" y="28445"/>
                    <a:pt x="25474" y="28469"/>
                    <a:pt x="25400" y="28502"/>
                  </a:cubicBezTo>
                  <a:close/>
                  <a:moveTo>
                    <a:pt x="24735" y="26951"/>
                  </a:moveTo>
                  <a:cubicBezTo>
                    <a:pt x="24752" y="26943"/>
                    <a:pt x="24760" y="26935"/>
                    <a:pt x="24760" y="26926"/>
                  </a:cubicBezTo>
                  <a:cubicBezTo>
                    <a:pt x="24809" y="26869"/>
                    <a:pt x="24850" y="26844"/>
                    <a:pt x="24924" y="26828"/>
                  </a:cubicBezTo>
                  <a:cubicBezTo>
                    <a:pt x="24998" y="26803"/>
                    <a:pt x="25056" y="26910"/>
                    <a:pt x="25064" y="26869"/>
                  </a:cubicBezTo>
                  <a:cubicBezTo>
                    <a:pt x="25072" y="26828"/>
                    <a:pt x="25039" y="26738"/>
                    <a:pt x="25006" y="26680"/>
                  </a:cubicBezTo>
                  <a:cubicBezTo>
                    <a:pt x="24973" y="26623"/>
                    <a:pt x="25072" y="26623"/>
                    <a:pt x="25113" y="26623"/>
                  </a:cubicBezTo>
                  <a:cubicBezTo>
                    <a:pt x="25162" y="26623"/>
                    <a:pt x="25162" y="26672"/>
                    <a:pt x="25162" y="26729"/>
                  </a:cubicBezTo>
                  <a:cubicBezTo>
                    <a:pt x="25162" y="26779"/>
                    <a:pt x="25220" y="26779"/>
                    <a:pt x="25269" y="26803"/>
                  </a:cubicBezTo>
                  <a:cubicBezTo>
                    <a:pt x="25318" y="26828"/>
                    <a:pt x="25351" y="26754"/>
                    <a:pt x="25392" y="26729"/>
                  </a:cubicBezTo>
                  <a:cubicBezTo>
                    <a:pt x="25433" y="26713"/>
                    <a:pt x="25400" y="26811"/>
                    <a:pt x="25392" y="26885"/>
                  </a:cubicBezTo>
                  <a:cubicBezTo>
                    <a:pt x="25392" y="26959"/>
                    <a:pt x="25417" y="26893"/>
                    <a:pt x="25540" y="26902"/>
                  </a:cubicBezTo>
                  <a:cubicBezTo>
                    <a:pt x="25663" y="26910"/>
                    <a:pt x="25532" y="27008"/>
                    <a:pt x="25564" y="27058"/>
                  </a:cubicBezTo>
                  <a:cubicBezTo>
                    <a:pt x="25597" y="27099"/>
                    <a:pt x="25835" y="26992"/>
                    <a:pt x="25843" y="26976"/>
                  </a:cubicBezTo>
                  <a:cubicBezTo>
                    <a:pt x="25843" y="26951"/>
                    <a:pt x="25761" y="26910"/>
                    <a:pt x="25737" y="26893"/>
                  </a:cubicBezTo>
                  <a:cubicBezTo>
                    <a:pt x="25712" y="26877"/>
                    <a:pt x="25811" y="26754"/>
                    <a:pt x="25860" y="26762"/>
                  </a:cubicBezTo>
                  <a:cubicBezTo>
                    <a:pt x="25909" y="26779"/>
                    <a:pt x="25917" y="26885"/>
                    <a:pt x="25958" y="26959"/>
                  </a:cubicBezTo>
                  <a:cubicBezTo>
                    <a:pt x="25999" y="27033"/>
                    <a:pt x="26081" y="26976"/>
                    <a:pt x="26114" y="27008"/>
                  </a:cubicBezTo>
                  <a:cubicBezTo>
                    <a:pt x="26155" y="27041"/>
                    <a:pt x="26057" y="27066"/>
                    <a:pt x="25991" y="27123"/>
                  </a:cubicBezTo>
                  <a:cubicBezTo>
                    <a:pt x="25925" y="27181"/>
                    <a:pt x="25925" y="27345"/>
                    <a:pt x="25909" y="27435"/>
                  </a:cubicBezTo>
                  <a:cubicBezTo>
                    <a:pt x="25884" y="27517"/>
                    <a:pt x="26049" y="27870"/>
                    <a:pt x="26081" y="27911"/>
                  </a:cubicBezTo>
                  <a:cubicBezTo>
                    <a:pt x="26122" y="27952"/>
                    <a:pt x="26204" y="27928"/>
                    <a:pt x="26254" y="27919"/>
                  </a:cubicBezTo>
                  <a:cubicBezTo>
                    <a:pt x="26303" y="27911"/>
                    <a:pt x="26475" y="27829"/>
                    <a:pt x="26516" y="27788"/>
                  </a:cubicBezTo>
                  <a:cubicBezTo>
                    <a:pt x="26549" y="27747"/>
                    <a:pt x="26426" y="27681"/>
                    <a:pt x="26377" y="27640"/>
                  </a:cubicBezTo>
                  <a:cubicBezTo>
                    <a:pt x="26319" y="27591"/>
                    <a:pt x="26418" y="27517"/>
                    <a:pt x="26410" y="27476"/>
                  </a:cubicBezTo>
                  <a:cubicBezTo>
                    <a:pt x="26401" y="27427"/>
                    <a:pt x="26287" y="27476"/>
                    <a:pt x="26237" y="27468"/>
                  </a:cubicBezTo>
                  <a:cubicBezTo>
                    <a:pt x="26188" y="27452"/>
                    <a:pt x="26213" y="27411"/>
                    <a:pt x="26204" y="27369"/>
                  </a:cubicBezTo>
                  <a:cubicBezTo>
                    <a:pt x="26204" y="27337"/>
                    <a:pt x="26344" y="27263"/>
                    <a:pt x="26369" y="27205"/>
                  </a:cubicBezTo>
                  <a:cubicBezTo>
                    <a:pt x="26393" y="27156"/>
                    <a:pt x="26360" y="27033"/>
                    <a:pt x="26410" y="26992"/>
                  </a:cubicBezTo>
                  <a:cubicBezTo>
                    <a:pt x="26451" y="26959"/>
                    <a:pt x="26525" y="27099"/>
                    <a:pt x="26541" y="27131"/>
                  </a:cubicBezTo>
                  <a:cubicBezTo>
                    <a:pt x="26557" y="27164"/>
                    <a:pt x="26910" y="27000"/>
                    <a:pt x="27042" y="26951"/>
                  </a:cubicBezTo>
                  <a:cubicBezTo>
                    <a:pt x="27173" y="26893"/>
                    <a:pt x="27197" y="26910"/>
                    <a:pt x="27280" y="26885"/>
                  </a:cubicBezTo>
                  <a:cubicBezTo>
                    <a:pt x="27370" y="26869"/>
                    <a:pt x="27345" y="26820"/>
                    <a:pt x="27362" y="26762"/>
                  </a:cubicBezTo>
                  <a:cubicBezTo>
                    <a:pt x="27370" y="26713"/>
                    <a:pt x="27452" y="26820"/>
                    <a:pt x="27501" y="26836"/>
                  </a:cubicBezTo>
                  <a:cubicBezTo>
                    <a:pt x="27550" y="26844"/>
                    <a:pt x="27534" y="26811"/>
                    <a:pt x="27526" y="26762"/>
                  </a:cubicBezTo>
                  <a:cubicBezTo>
                    <a:pt x="27509" y="26721"/>
                    <a:pt x="27509" y="26664"/>
                    <a:pt x="27583" y="26672"/>
                  </a:cubicBezTo>
                  <a:cubicBezTo>
                    <a:pt x="27657" y="26680"/>
                    <a:pt x="27747" y="26779"/>
                    <a:pt x="27780" y="26770"/>
                  </a:cubicBezTo>
                  <a:cubicBezTo>
                    <a:pt x="27821" y="26762"/>
                    <a:pt x="27797" y="26532"/>
                    <a:pt x="27870" y="26532"/>
                  </a:cubicBezTo>
                  <a:cubicBezTo>
                    <a:pt x="27944" y="26524"/>
                    <a:pt x="27985" y="26614"/>
                    <a:pt x="28035" y="26582"/>
                  </a:cubicBezTo>
                  <a:cubicBezTo>
                    <a:pt x="28092" y="26557"/>
                    <a:pt x="28158" y="26631"/>
                    <a:pt x="28223" y="26631"/>
                  </a:cubicBezTo>
                  <a:cubicBezTo>
                    <a:pt x="28289" y="26623"/>
                    <a:pt x="28314" y="26508"/>
                    <a:pt x="28363" y="26426"/>
                  </a:cubicBezTo>
                  <a:cubicBezTo>
                    <a:pt x="28412" y="26344"/>
                    <a:pt x="28371" y="26212"/>
                    <a:pt x="28404" y="26163"/>
                  </a:cubicBezTo>
                  <a:cubicBezTo>
                    <a:pt x="28437" y="26122"/>
                    <a:pt x="28494" y="26188"/>
                    <a:pt x="28519" y="26278"/>
                  </a:cubicBezTo>
                  <a:cubicBezTo>
                    <a:pt x="28543" y="26360"/>
                    <a:pt x="28642" y="26450"/>
                    <a:pt x="28691" y="26409"/>
                  </a:cubicBezTo>
                  <a:cubicBezTo>
                    <a:pt x="28740" y="26376"/>
                    <a:pt x="28650" y="26237"/>
                    <a:pt x="28625" y="26147"/>
                  </a:cubicBezTo>
                  <a:cubicBezTo>
                    <a:pt x="28593" y="26048"/>
                    <a:pt x="28527" y="25942"/>
                    <a:pt x="28486" y="25884"/>
                  </a:cubicBezTo>
                  <a:cubicBezTo>
                    <a:pt x="28445" y="25827"/>
                    <a:pt x="28478" y="25736"/>
                    <a:pt x="28584" y="25728"/>
                  </a:cubicBezTo>
                  <a:cubicBezTo>
                    <a:pt x="28691" y="25728"/>
                    <a:pt x="28872" y="25736"/>
                    <a:pt x="28904" y="25777"/>
                  </a:cubicBezTo>
                  <a:cubicBezTo>
                    <a:pt x="28929" y="25827"/>
                    <a:pt x="28781" y="25818"/>
                    <a:pt x="28749" y="25876"/>
                  </a:cubicBezTo>
                  <a:cubicBezTo>
                    <a:pt x="28716" y="25942"/>
                    <a:pt x="28888" y="26089"/>
                    <a:pt x="28896" y="26122"/>
                  </a:cubicBezTo>
                  <a:cubicBezTo>
                    <a:pt x="28896" y="26147"/>
                    <a:pt x="29060" y="26327"/>
                    <a:pt x="29167" y="26270"/>
                  </a:cubicBezTo>
                  <a:cubicBezTo>
                    <a:pt x="29282" y="26221"/>
                    <a:pt x="29364" y="26270"/>
                    <a:pt x="29454" y="26237"/>
                  </a:cubicBezTo>
                  <a:cubicBezTo>
                    <a:pt x="29545" y="26204"/>
                    <a:pt x="29380" y="26147"/>
                    <a:pt x="29339" y="26097"/>
                  </a:cubicBezTo>
                  <a:cubicBezTo>
                    <a:pt x="29307" y="26048"/>
                    <a:pt x="29504" y="25958"/>
                    <a:pt x="29553" y="25958"/>
                  </a:cubicBezTo>
                  <a:cubicBezTo>
                    <a:pt x="29602" y="25958"/>
                    <a:pt x="29561" y="26032"/>
                    <a:pt x="29553" y="26065"/>
                  </a:cubicBezTo>
                  <a:cubicBezTo>
                    <a:pt x="29536" y="26097"/>
                    <a:pt x="29602" y="26155"/>
                    <a:pt x="29635" y="26163"/>
                  </a:cubicBezTo>
                  <a:cubicBezTo>
                    <a:pt x="29660" y="26171"/>
                    <a:pt x="29717" y="26106"/>
                    <a:pt x="29733" y="26065"/>
                  </a:cubicBezTo>
                  <a:cubicBezTo>
                    <a:pt x="29742" y="26032"/>
                    <a:pt x="29865" y="25900"/>
                    <a:pt x="29889" y="25884"/>
                  </a:cubicBezTo>
                  <a:cubicBezTo>
                    <a:pt x="29922" y="25876"/>
                    <a:pt x="29906" y="25933"/>
                    <a:pt x="29906" y="25974"/>
                  </a:cubicBezTo>
                  <a:cubicBezTo>
                    <a:pt x="29906" y="26015"/>
                    <a:pt x="30029" y="26048"/>
                    <a:pt x="30127" y="26073"/>
                  </a:cubicBezTo>
                  <a:cubicBezTo>
                    <a:pt x="30226" y="26097"/>
                    <a:pt x="30062" y="25925"/>
                    <a:pt x="30053" y="25876"/>
                  </a:cubicBezTo>
                  <a:cubicBezTo>
                    <a:pt x="30037" y="25827"/>
                    <a:pt x="30168" y="25843"/>
                    <a:pt x="30275" y="25876"/>
                  </a:cubicBezTo>
                  <a:cubicBezTo>
                    <a:pt x="30373" y="25917"/>
                    <a:pt x="30234" y="25950"/>
                    <a:pt x="30275" y="25966"/>
                  </a:cubicBezTo>
                  <a:cubicBezTo>
                    <a:pt x="30308" y="25991"/>
                    <a:pt x="30365" y="26015"/>
                    <a:pt x="30415" y="25974"/>
                  </a:cubicBezTo>
                  <a:cubicBezTo>
                    <a:pt x="30464" y="25933"/>
                    <a:pt x="30497" y="25892"/>
                    <a:pt x="30562" y="25900"/>
                  </a:cubicBezTo>
                  <a:cubicBezTo>
                    <a:pt x="30628" y="25909"/>
                    <a:pt x="30710" y="25933"/>
                    <a:pt x="30825" y="25909"/>
                  </a:cubicBezTo>
                  <a:cubicBezTo>
                    <a:pt x="30940" y="25884"/>
                    <a:pt x="30776" y="25786"/>
                    <a:pt x="30776" y="25745"/>
                  </a:cubicBezTo>
                  <a:cubicBezTo>
                    <a:pt x="30776" y="25704"/>
                    <a:pt x="30964" y="25712"/>
                    <a:pt x="30932" y="25662"/>
                  </a:cubicBezTo>
                  <a:cubicBezTo>
                    <a:pt x="30899" y="25621"/>
                    <a:pt x="30833" y="25613"/>
                    <a:pt x="30825" y="25548"/>
                  </a:cubicBezTo>
                  <a:cubicBezTo>
                    <a:pt x="30817" y="25482"/>
                    <a:pt x="30907" y="25531"/>
                    <a:pt x="30997" y="25539"/>
                  </a:cubicBezTo>
                  <a:cubicBezTo>
                    <a:pt x="31087" y="25539"/>
                    <a:pt x="31038" y="25392"/>
                    <a:pt x="31096" y="25342"/>
                  </a:cubicBezTo>
                  <a:cubicBezTo>
                    <a:pt x="31145" y="25293"/>
                    <a:pt x="31194" y="25359"/>
                    <a:pt x="31235" y="25383"/>
                  </a:cubicBezTo>
                  <a:cubicBezTo>
                    <a:pt x="31268" y="25416"/>
                    <a:pt x="31424" y="25293"/>
                    <a:pt x="31465" y="25244"/>
                  </a:cubicBezTo>
                  <a:cubicBezTo>
                    <a:pt x="31514" y="25203"/>
                    <a:pt x="31416" y="25162"/>
                    <a:pt x="31416" y="25129"/>
                  </a:cubicBezTo>
                  <a:cubicBezTo>
                    <a:pt x="31424" y="25104"/>
                    <a:pt x="31522" y="25113"/>
                    <a:pt x="31580" y="25129"/>
                  </a:cubicBezTo>
                  <a:cubicBezTo>
                    <a:pt x="31637" y="25145"/>
                    <a:pt x="31596" y="25219"/>
                    <a:pt x="31629" y="25269"/>
                  </a:cubicBezTo>
                  <a:cubicBezTo>
                    <a:pt x="31662" y="25310"/>
                    <a:pt x="31695" y="25219"/>
                    <a:pt x="31728" y="25170"/>
                  </a:cubicBezTo>
                  <a:cubicBezTo>
                    <a:pt x="31769" y="25129"/>
                    <a:pt x="31908" y="24973"/>
                    <a:pt x="31941" y="24949"/>
                  </a:cubicBezTo>
                  <a:cubicBezTo>
                    <a:pt x="31966" y="24924"/>
                    <a:pt x="31966" y="24875"/>
                    <a:pt x="31892" y="24850"/>
                  </a:cubicBezTo>
                  <a:cubicBezTo>
                    <a:pt x="31826" y="24825"/>
                    <a:pt x="31736" y="24801"/>
                    <a:pt x="31703" y="24743"/>
                  </a:cubicBezTo>
                  <a:cubicBezTo>
                    <a:pt x="31662" y="24678"/>
                    <a:pt x="31818" y="24711"/>
                    <a:pt x="31884" y="24711"/>
                  </a:cubicBezTo>
                  <a:cubicBezTo>
                    <a:pt x="31949" y="24702"/>
                    <a:pt x="31982" y="24620"/>
                    <a:pt x="32031" y="24604"/>
                  </a:cubicBezTo>
                  <a:cubicBezTo>
                    <a:pt x="32080" y="24579"/>
                    <a:pt x="32138" y="24645"/>
                    <a:pt x="32195" y="24637"/>
                  </a:cubicBezTo>
                  <a:cubicBezTo>
                    <a:pt x="32253" y="24620"/>
                    <a:pt x="32204" y="24563"/>
                    <a:pt x="32261" y="24563"/>
                  </a:cubicBezTo>
                  <a:cubicBezTo>
                    <a:pt x="32310" y="24563"/>
                    <a:pt x="32310" y="24661"/>
                    <a:pt x="32368" y="24661"/>
                  </a:cubicBezTo>
                  <a:cubicBezTo>
                    <a:pt x="32425" y="24661"/>
                    <a:pt x="32433" y="24596"/>
                    <a:pt x="32425" y="24563"/>
                  </a:cubicBezTo>
                  <a:cubicBezTo>
                    <a:pt x="32417" y="24538"/>
                    <a:pt x="32376" y="24505"/>
                    <a:pt x="32392" y="24473"/>
                  </a:cubicBezTo>
                  <a:cubicBezTo>
                    <a:pt x="32409" y="24440"/>
                    <a:pt x="32598" y="24448"/>
                    <a:pt x="32598" y="24390"/>
                  </a:cubicBezTo>
                  <a:cubicBezTo>
                    <a:pt x="32598" y="24341"/>
                    <a:pt x="32540" y="24235"/>
                    <a:pt x="32540" y="24161"/>
                  </a:cubicBezTo>
                  <a:cubicBezTo>
                    <a:pt x="32548" y="24087"/>
                    <a:pt x="32737" y="24169"/>
                    <a:pt x="32803" y="24144"/>
                  </a:cubicBezTo>
                  <a:cubicBezTo>
                    <a:pt x="32877" y="24120"/>
                    <a:pt x="32786" y="24054"/>
                    <a:pt x="32778" y="24013"/>
                  </a:cubicBezTo>
                  <a:cubicBezTo>
                    <a:pt x="32762" y="23964"/>
                    <a:pt x="32836" y="23914"/>
                    <a:pt x="32885" y="23890"/>
                  </a:cubicBezTo>
                  <a:cubicBezTo>
                    <a:pt x="32934" y="23865"/>
                    <a:pt x="33065" y="23964"/>
                    <a:pt x="33074" y="23939"/>
                  </a:cubicBezTo>
                  <a:cubicBezTo>
                    <a:pt x="33082" y="23923"/>
                    <a:pt x="33057" y="23923"/>
                    <a:pt x="33032" y="23841"/>
                  </a:cubicBezTo>
                  <a:cubicBezTo>
                    <a:pt x="33008" y="23759"/>
                    <a:pt x="33115" y="23668"/>
                    <a:pt x="33115" y="23611"/>
                  </a:cubicBezTo>
                  <a:cubicBezTo>
                    <a:pt x="33115" y="23553"/>
                    <a:pt x="33000" y="23619"/>
                    <a:pt x="32959" y="23627"/>
                  </a:cubicBezTo>
                  <a:cubicBezTo>
                    <a:pt x="32918" y="23635"/>
                    <a:pt x="32811" y="23619"/>
                    <a:pt x="32770" y="23603"/>
                  </a:cubicBezTo>
                  <a:cubicBezTo>
                    <a:pt x="32737" y="23578"/>
                    <a:pt x="32680" y="23463"/>
                    <a:pt x="32688" y="23422"/>
                  </a:cubicBezTo>
                  <a:cubicBezTo>
                    <a:pt x="32688" y="23381"/>
                    <a:pt x="32901" y="23512"/>
                    <a:pt x="32959" y="23521"/>
                  </a:cubicBezTo>
                  <a:cubicBezTo>
                    <a:pt x="33016" y="23537"/>
                    <a:pt x="33041" y="23430"/>
                    <a:pt x="33090" y="23381"/>
                  </a:cubicBezTo>
                  <a:cubicBezTo>
                    <a:pt x="33139" y="23340"/>
                    <a:pt x="33295" y="23340"/>
                    <a:pt x="33303" y="23315"/>
                  </a:cubicBezTo>
                  <a:cubicBezTo>
                    <a:pt x="33311" y="23291"/>
                    <a:pt x="33262" y="23242"/>
                    <a:pt x="33213" y="23233"/>
                  </a:cubicBezTo>
                  <a:cubicBezTo>
                    <a:pt x="33172" y="23225"/>
                    <a:pt x="33139" y="23266"/>
                    <a:pt x="33098" y="23274"/>
                  </a:cubicBezTo>
                  <a:cubicBezTo>
                    <a:pt x="33057" y="23283"/>
                    <a:pt x="33057" y="23242"/>
                    <a:pt x="33049" y="23217"/>
                  </a:cubicBezTo>
                  <a:cubicBezTo>
                    <a:pt x="33041" y="23200"/>
                    <a:pt x="33123" y="23151"/>
                    <a:pt x="33131" y="23127"/>
                  </a:cubicBezTo>
                  <a:cubicBezTo>
                    <a:pt x="33139" y="23110"/>
                    <a:pt x="33074" y="23102"/>
                    <a:pt x="33049" y="23086"/>
                  </a:cubicBezTo>
                  <a:cubicBezTo>
                    <a:pt x="33016" y="23069"/>
                    <a:pt x="33024" y="23053"/>
                    <a:pt x="33024" y="22971"/>
                  </a:cubicBezTo>
                  <a:cubicBezTo>
                    <a:pt x="33032" y="22889"/>
                    <a:pt x="33180" y="22946"/>
                    <a:pt x="33270" y="22946"/>
                  </a:cubicBezTo>
                  <a:cubicBezTo>
                    <a:pt x="33361" y="22946"/>
                    <a:pt x="33402" y="23077"/>
                    <a:pt x="33451" y="23061"/>
                  </a:cubicBezTo>
                  <a:cubicBezTo>
                    <a:pt x="33508" y="23045"/>
                    <a:pt x="33443" y="22962"/>
                    <a:pt x="33426" y="22856"/>
                  </a:cubicBezTo>
                  <a:cubicBezTo>
                    <a:pt x="33410" y="22757"/>
                    <a:pt x="33566" y="22749"/>
                    <a:pt x="33574" y="22683"/>
                  </a:cubicBezTo>
                  <a:cubicBezTo>
                    <a:pt x="33574" y="22618"/>
                    <a:pt x="33451" y="22593"/>
                    <a:pt x="33435" y="22544"/>
                  </a:cubicBezTo>
                  <a:cubicBezTo>
                    <a:pt x="33418" y="22487"/>
                    <a:pt x="33599" y="22560"/>
                    <a:pt x="33632" y="22569"/>
                  </a:cubicBezTo>
                  <a:cubicBezTo>
                    <a:pt x="33664" y="22577"/>
                    <a:pt x="33755" y="22511"/>
                    <a:pt x="33787" y="22495"/>
                  </a:cubicBezTo>
                  <a:cubicBezTo>
                    <a:pt x="33812" y="22478"/>
                    <a:pt x="33796" y="22437"/>
                    <a:pt x="33787" y="22314"/>
                  </a:cubicBezTo>
                  <a:cubicBezTo>
                    <a:pt x="33787" y="22199"/>
                    <a:pt x="33911" y="22150"/>
                    <a:pt x="33894" y="22101"/>
                  </a:cubicBezTo>
                  <a:cubicBezTo>
                    <a:pt x="33878" y="22052"/>
                    <a:pt x="33714" y="21937"/>
                    <a:pt x="33755" y="21879"/>
                  </a:cubicBezTo>
                  <a:cubicBezTo>
                    <a:pt x="33787" y="21830"/>
                    <a:pt x="33902" y="21928"/>
                    <a:pt x="33960" y="21920"/>
                  </a:cubicBezTo>
                  <a:cubicBezTo>
                    <a:pt x="34009" y="21904"/>
                    <a:pt x="34157" y="21731"/>
                    <a:pt x="34198" y="21707"/>
                  </a:cubicBezTo>
                  <a:cubicBezTo>
                    <a:pt x="34247" y="21682"/>
                    <a:pt x="34321" y="21830"/>
                    <a:pt x="34354" y="21822"/>
                  </a:cubicBezTo>
                  <a:cubicBezTo>
                    <a:pt x="34378" y="21822"/>
                    <a:pt x="34477" y="21797"/>
                    <a:pt x="34526" y="21756"/>
                  </a:cubicBezTo>
                  <a:cubicBezTo>
                    <a:pt x="34567" y="21723"/>
                    <a:pt x="34460" y="21567"/>
                    <a:pt x="34395" y="21543"/>
                  </a:cubicBezTo>
                  <a:cubicBezTo>
                    <a:pt x="34321" y="21526"/>
                    <a:pt x="34280" y="21543"/>
                    <a:pt x="34214" y="21493"/>
                  </a:cubicBezTo>
                  <a:cubicBezTo>
                    <a:pt x="34149" y="21436"/>
                    <a:pt x="34149" y="21395"/>
                    <a:pt x="34173" y="21362"/>
                  </a:cubicBezTo>
                  <a:cubicBezTo>
                    <a:pt x="34198" y="21321"/>
                    <a:pt x="34305" y="21403"/>
                    <a:pt x="34337" y="21411"/>
                  </a:cubicBezTo>
                  <a:cubicBezTo>
                    <a:pt x="34370" y="21428"/>
                    <a:pt x="34477" y="21387"/>
                    <a:pt x="34477" y="21362"/>
                  </a:cubicBezTo>
                  <a:cubicBezTo>
                    <a:pt x="34477" y="21338"/>
                    <a:pt x="34419" y="21313"/>
                    <a:pt x="34403" y="21297"/>
                  </a:cubicBezTo>
                  <a:cubicBezTo>
                    <a:pt x="34395" y="21272"/>
                    <a:pt x="34518" y="21231"/>
                    <a:pt x="34518" y="21206"/>
                  </a:cubicBezTo>
                  <a:cubicBezTo>
                    <a:pt x="34518" y="21182"/>
                    <a:pt x="34411" y="21190"/>
                    <a:pt x="34346" y="21165"/>
                  </a:cubicBezTo>
                  <a:cubicBezTo>
                    <a:pt x="34280" y="21132"/>
                    <a:pt x="34411" y="21050"/>
                    <a:pt x="34452" y="21026"/>
                  </a:cubicBezTo>
                  <a:cubicBezTo>
                    <a:pt x="34485" y="21001"/>
                    <a:pt x="34510" y="21050"/>
                    <a:pt x="34575" y="21067"/>
                  </a:cubicBezTo>
                  <a:cubicBezTo>
                    <a:pt x="34641" y="21091"/>
                    <a:pt x="34608" y="21001"/>
                    <a:pt x="34616" y="20952"/>
                  </a:cubicBezTo>
                  <a:cubicBezTo>
                    <a:pt x="34633" y="20911"/>
                    <a:pt x="34739" y="21042"/>
                    <a:pt x="34789" y="21050"/>
                  </a:cubicBezTo>
                  <a:cubicBezTo>
                    <a:pt x="34838" y="21059"/>
                    <a:pt x="34748" y="20862"/>
                    <a:pt x="34707" y="20804"/>
                  </a:cubicBezTo>
                  <a:cubicBezTo>
                    <a:pt x="34666" y="20738"/>
                    <a:pt x="34641" y="20821"/>
                    <a:pt x="34616" y="20845"/>
                  </a:cubicBezTo>
                  <a:cubicBezTo>
                    <a:pt x="34584" y="20870"/>
                    <a:pt x="34411" y="20878"/>
                    <a:pt x="34362" y="20845"/>
                  </a:cubicBezTo>
                  <a:cubicBezTo>
                    <a:pt x="34313" y="20821"/>
                    <a:pt x="34575" y="20747"/>
                    <a:pt x="34649" y="20697"/>
                  </a:cubicBezTo>
                  <a:cubicBezTo>
                    <a:pt x="34723" y="20648"/>
                    <a:pt x="34912" y="20583"/>
                    <a:pt x="34912" y="20533"/>
                  </a:cubicBezTo>
                  <a:cubicBezTo>
                    <a:pt x="34912" y="20484"/>
                    <a:pt x="34690" y="20476"/>
                    <a:pt x="34526" y="20410"/>
                  </a:cubicBezTo>
                  <a:cubicBezTo>
                    <a:pt x="34354" y="20353"/>
                    <a:pt x="34362" y="20262"/>
                    <a:pt x="34313" y="20230"/>
                  </a:cubicBezTo>
                  <a:cubicBezTo>
                    <a:pt x="34263" y="20197"/>
                    <a:pt x="34132" y="20246"/>
                    <a:pt x="34099" y="20279"/>
                  </a:cubicBezTo>
                  <a:cubicBezTo>
                    <a:pt x="34058" y="20312"/>
                    <a:pt x="33894" y="20386"/>
                    <a:pt x="33812" y="20369"/>
                  </a:cubicBezTo>
                  <a:cubicBezTo>
                    <a:pt x="33722" y="20345"/>
                    <a:pt x="33705" y="20238"/>
                    <a:pt x="33615" y="20271"/>
                  </a:cubicBezTo>
                  <a:cubicBezTo>
                    <a:pt x="33517" y="20304"/>
                    <a:pt x="33492" y="20345"/>
                    <a:pt x="33402" y="20336"/>
                  </a:cubicBezTo>
                  <a:cubicBezTo>
                    <a:pt x="33311" y="20336"/>
                    <a:pt x="33476" y="20172"/>
                    <a:pt x="33549" y="20131"/>
                  </a:cubicBezTo>
                  <a:cubicBezTo>
                    <a:pt x="33632" y="20090"/>
                    <a:pt x="33697" y="20123"/>
                    <a:pt x="33787" y="20139"/>
                  </a:cubicBezTo>
                  <a:cubicBezTo>
                    <a:pt x="33886" y="20156"/>
                    <a:pt x="33960" y="20139"/>
                    <a:pt x="34017" y="20090"/>
                  </a:cubicBezTo>
                  <a:cubicBezTo>
                    <a:pt x="34075" y="20041"/>
                    <a:pt x="34214" y="19934"/>
                    <a:pt x="34255" y="19885"/>
                  </a:cubicBezTo>
                  <a:cubicBezTo>
                    <a:pt x="34305" y="19836"/>
                    <a:pt x="34649" y="19754"/>
                    <a:pt x="34707" y="19721"/>
                  </a:cubicBezTo>
                  <a:cubicBezTo>
                    <a:pt x="34764" y="19696"/>
                    <a:pt x="34666" y="19614"/>
                    <a:pt x="34616" y="19499"/>
                  </a:cubicBezTo>
                  <a:cubicBezTo>
                    <a:pt x="34567" y="19384"/>
                    <a:pt x="34460" y="19384"/>
                    <a:pt x="34329" y="19269"/>
                  </a:cubicBezTo>
                  <a:cubicBezTo>
                    <a:pt x="34198" y="19155"/>
                    <a:pt x="34255" y="19204"/>
                    <a:pt x="34198" y="19155"/>
                  </a:cubicBezTo>
                  <a:cubicBezTo>
                    <a:pt x="34149" y="19105"/>
                    <a:pt x="34083" y="19073"/>
                    <a:pt x="33968" y="19064"/>
                  </a:cubicBezTo>
                  <a:cubicBezTo>
                    <a:pt x="33861" y="19056"/>
                    <a:pt x="33878" y="19040"/>
                    <a:pt x="33829" y="18949"/>
                  </a:cubicBezTo>
                  <a:cubicBezTo>
                    <a:pt x="33787" y="18867"/>
                    <a:pt x="33738" y="18917"/>
                    <a:pt x="33648" y="18917"/>
                  </a:cubicBezTo>
                  <a:cubicBezTo>
                    <a:pt x="33549" y="18917"/>
                    <a:pt x="33467" y="18949"/>
                    <a:pt x="33385" y="18949"/>
                  </a:cubicBezTo>
                  <a:cubicBezTo>
                    <a:pt x="33303" y="18949"/>
                    <a:pt x="33344" y="18917"/>
                    <a:pt x="33246" y="18851"/>
                  </a:cubicBezTo>
                  <a:cubicBezTo>
                    <a:pt x="33139" y="18777"/>
                    <a:pt x="33098" y="18785"/>
                    <a:pt x="33057" y="18736"/>
                  </a:cubicBezTo>
                  <a:cubicBezTo>
                    <a:pt x="33016" y="18695"/>
                    <a:pt x="33090" y="18679"/>
                    <a:pt x="33106" y="18646"/>
                  </a:cubicBezTo>
                  <a:cubicBezTo>
                    <a:pt x="33115" y="18613"/>
                    <a:pt x="33041" y="18564"/>
                    <a:pt x="33057" y="18547"/>
                  </a:cubicBezTo>
                  <a:cubicBezTo>
                    <a:pt x="33074" y="18531"/>
                    <a:pt x="33262" y="18572"/>
                    <a:pt x="33353" y="18687"/>
                  </a:cubicBezTo>
                  <a:cubicBezTo>
                    <a:pt x="33443" y="18802"/>
                    <a:pt x="33451" y="18818"/>
                    <a:pt x="33484" y="18810"/>
                  </a:cubicBezTo>
                  <a:cubicBezTo>
                    <a:pt x="33517" y="18810"/>
                    <a:pt x="33673" y="18752"/>
                    <a:pt x="33705" y="18744"/>
                  </a:cubicBezTo>
                  <a:cubicBezTo>
                    <a:pt x="33738" y="18736"/>
                    <a:pt x="33902" y="18793"/>
                    <a:pt x="33952" y="18843"/>
                  </a:cubicBezTo>
                  <a:cubicBezTo>
                    <a:pt x="34001" y="18884"/>
                    <a:pt x="34083" y="18958"/>
                    <a:pt x="34108" y="18974"/>
                  </a:cubicBezTo>
                  <a:cubicBezTo>
                    <a:pt x="34132" y="18990"/>
                    <a:pt x="34395" y="18974"/>
                    <a:pt x="34436" y="18974"/>
                  </a:cubicBezTo>
                  <a:cubicBezTo>
                    <a:pt x="34477" y="18974"/>
                    <a:pt x="34666" y="19073"/>
                    <a:pt x="34690" y="19048"/>
                  </a:cubicBezTo>
                  <a:cubicBezTo>
                    <a:pt x="34707" y="19023"/>
                    <a:pt x="34584" y="18851"/>
                    <a:pt x="34543" y="18802"/>
                  </a:cubicBezTo>
                  <a:cubicBezTo>
                    <a:pt x="34501" y="18744"/>
                    <a:pt x="34452" y="18769"/>
                    <a:pt x="34346" y="18703"/>
                  </a:cubicBezTo>
                  <a:cubicBezTo>
                    <a:pt x="34247" y="18638"/>
                    <a:pt x="34337" y="18539"/>
                    <a:pt x="34280" y="18498"/>
                  </a:cubicBezTo>
                  <a:cubicBezTo>
                    <a:pt x="34231" y="18457"/>
                    <a:pt x="34009" y="18416"/>
                    <a:pt x="33960" y="18350"/>
                  </a:cubicBezTo>
                  <a:cubicBezTo>
                    <a:pt x="33911" y="18276"/>
                    <a:pt x="33984" y="18121"/>
                    <a:pt x="33968" y="18047"/>
                  </a:cubicBezTo>
                  <a:cubicBezTo>
                    <a:pt x="33960" y="17973"/>
                    <a:pt x="33853" y="17817"/>
                    <a:pt x="33763" y="17587"/>
                  </a:cubicBezTo>
                  <a:cubicBezTo>
                    <a:pt x="33673" y="17357"/>
                    <a:pt x="33607" y="17054"/>
                    <a:pt x="33492" y="16996"/>
                  </a:cubicBezTo>
                  <a:cubicBezTo>
                    <a:pt x="33369" y="16939"/>
                    <a:pt x="33238" y="16939"/>
                    <a:pt x="33123" y="16857"/>
                  </a:cubicBezTo>
                  <a:cubicBezTo>
                    <a:pt x="33008" y="16766"/>
                    <a:pt x="32983" y="16668"/>
                    <a:pt x="32918" y="16652"/>
                  </a:cubicBezTo>
                  <a:cubicBezTo>
                    <a:pt x="32852" y="16635"/>
                    <a:pt x="32819" y="16717"/>
                    <a:pt x="32745" y="16693"/>
                  </a:cubicBezTo>
                  <a:cubicBezTo>
                    <a:pt x="32671" y="16668"/>
                    <a:pt x="32737" y="16479"/>
                    <a:pt x="32745" y="16430"/>
                  </a:cubicBezTo>
                  <a:cubicBezTo>
                    <a:pt x="32762" y="16381"/>
                    <a:pt x="32811" y="16373"/>
                    <a:pt x="32836" y="16323"/>
                  </a:cubicBezTo>
                  <a:cubicBezTo>
                    <a:pt x="32868" y="16282"/>
                    <a:pt x="33016" y="16003"/>
                    <a:pt x="33065" y="15946"/>
                  </a:cubicBezTo>
                  <a:cubicBezTo>
                    <a:pt x="33115" y="15897"/>
                    <a:pt x="33188" y="15929"/>
                    <a:pt x="33254" y="15905"/>
                  </a:cubicBezTo>
                  <a:cubicBezTo>
                    <a:pt x="33311" y="15880"/>
                    <a:pt x="33336" y="15790"/>
                    <a:pt x="33353" y="15749"/>
                  </a:cubicBezTo>
                  <a:cubicBezTo>
                    <a:pt x="33369" y="15716"/>
                    <a:pt x="33508" y="15634"/>
                    <a:pt x="33525" y="15601"/>
                  </a:cubicBezTo>
                  <a:cubicBezTo>
                    <a:pt x="33533" y="15568"/>
                    <a:pt x="33418" y="15552"/>
                    <a:pt x="33394" y="15494"/>
                  </a:cubicBezTo>
                  <a:cubicBezTo>
                    <a:pt x="33369" y="15437"/>
                    <a:pt x="33476" y="15363"/>
                    <a:pt x="33525" y="15355"/>
                  </a:cubicBezTo>
                  <a:cubicBezTo>
                    <a:pt x="33582" y="15347"/>
                    <a:pt x="33623" y="15453"/>
                    <a:pt x="33640" y="15494"/>
                  </a:cubicBezTo>
                  <a:cubicBezTo>
                    <a:pt x="33648" y="15544"/>
                    <a:pt x="33689" y="15535"/>
                    <a:pt x="33738" y="15527"/>
                  </a:cubicBezTo>
                  <a:cubicBezTo>
                    <a:pt x="33779" y="15519"/>
                    <a:pt x="33845" y="15478"/>
                    <a:pt x="33845" y="15445"/>
                  </a:cubicBezTo>
                  <a:cubicBezTo>
                    <a:pt x="33837" y="15412"/>
                    <a:pt x="33804" y="15388"/>
                    <a:pt x="33812" y="15330"/>
                  </a:cubicBezTo>
                  <a:cubicBezTo>
                    <a:pt x="33829" y="15273"/>
                    <a:pt x="34009" y="15256"/>
                    <a:pt x="33993" y="15215"/>
                  </a:cubicBezTo>
                  <a:cubicBezTo>
                    <a:pt x="33976" y="15174"/>
                    <a:pt x="33894" y="15191"/>
                    <a:pt x="33886" y="15150"/>
                  </a:cubicBezTo>
                  <a:cubicBezTo>
                    <a:pt x="33878" y="15100"/>
                    <a:pt x="33911" y="15076"/>
                    <a:pt x="33943" y="15059"/>
                  </a:cubicBezTo>
                  <a:cubicBezTo>
                    <a:pt x="33976" y="15035"/>
                    <a:pt x="34050" y="15068"/>
                    <a:pt x="34116" y="15068"/>
                  </a:cubicBezTo>
                  <a:cubicBezTo>
                    <a:pt x="34173" y="15068"/>
                    <a:pt x="34551" y="14862"/>
                    <a:pt x="34682" y="14830"/>
                  </a:cubicBezTo>
                  <a:cubicBezTo>
                    <a:pt x="34813" y="14789"/>
                    <a:pt x="34887" y="14756"/>
                    <a:pt x="34953" y="14789"/>
                  </a:cubicBezTo>
                  <a:cubicBezTo>
                    <a:pt x="35010" y="14821"/>
                    <a:pt x="34920" y="14912"/>
                    <a:pt x="34969" y="14920"/>
                  </a:cubicBezTo>
                  <a:cubicBezTo>
                    <a:pt x="35010" y="14928"/>
                    <a:pt x="35191" y="14879"/>
                    <a:pt x="35191" y="14821"/>
                  </a:cubicBezTo>
                  <a:cubicBezTo>
                    <a:pt x="35199" y="14764"/>
                    <a:pt x="35101" y="14780"/>
                    <a:pt x="35092" y="14731"/>
                  </a:cubicBezTo>
                  <a:cubicBezTo>
                    <a:pt x="35084" y="14682"/>
                    <a:pt x="35281" y="14575"/>
                    <a:pt x="35298" y="14501"/>
                  </a:cubicBezTo>
                  <a:cubicBezTo>
                    <a:pt x="35322" y="14428"/>
                    <a:pt x="35199" y="14510"/>
                    <a:pt x="35051" y="14510"/>
                  </a:cubicBezTo>
                  <a:cubicBezTo>
                    <a:pt x="34912" y="14518"/>
                    <a:pt x="34912" y="14386"/>
                    <a:pt x="34871" y="14386"/>
                  </a:cubicBezTo>
                  <a:cubicBezTo>
                    <a:pt x="34838" y="14386"/>
                    <a:pt x="34830" y="14419"/>
                    <a:pt x="34789" y="14460"/>
                  </a:cubicBezTo>
                  <a:cubicBezTo>
                    <a:pt x="34748" y="14493"/>
                    <a:pt x="34739" y="14436"/>
                    <a:pt x="34657" y="14428"/>
                  </a:cubicBezTo>
                  <a:cubicBezTo>
                    <a:pt x="34584" y="14428"/>
                    <a:pt x="34559" y="14444"/>
                    <a:pt x="34477" y="14452"/>
                  </a:cubicBezTo>
                  <a:cubicBezTo>
                    <a:pt x="34403" y="14452"/>
                    <a:pt x="34346" y="14403"/>
                    <a:pt x="34272" y="14370"/>
                  </a:cubicBezTo>
                  <a:cubicBezTo>
                    <a:pt x="34198" y="14329"/>
                    <a:pt x="33943" y="14132"/>
                    <a:pt x="33911" y="14132"/>
                  </a:cubicBezTo>
                  <a:cubicBezTo>
                    <a:pt x="33870" y="14124"/>
                    <a:pt x="33837" y="14157"/>
                    <a:pt x="33787" y="14181"/>
                  </a:cubicBezTo>
                  <a:cubicBezTo>
                    <a:pt x="33730" y="14206"/>
                    <a:pt x="33673" y="14198"/>
                    <a:pt x="33591" y="14239"/>
                  </a:cubicBezTo>
                  <a:cubicBezTo>
                    <a:pt x="33508" y="14272"/>
                    <a:pt x="33566" y="14288"/>
                    <a:pt x="33566" y="14345"/>
                  </a:cubicBezTo>
                  <a:cubicBezTo>
                    <a:pt x="33558" y="14403"/>
                    <a:pt x="33426" y="14444"/>
                    <a:pt x="33336" y="14493"/>
                  </a:cubicBezTo>
                  <a:cubicBezTo>
                    <a:pt x="33246" y="14534"/>
                    <a:pt x="33115" y="14666"/>
                    <a:pt x="33049" y="14698"/>
                  </a:cubicBezTo>
                  <a:cubicBezTo>
                    <a:pt x="32983" y="14739"/>
                    <a:pt x="32934" y="14682"/>
                    <a:pt x="32885" y="14657"/>
                  </a:cubicBezTo>
                  <a:cubicBezTo>
                    <a:pt x="32836" y="14641"/>
                    <a:pt x="32614" y="14583"/>
                    <a:pt x="32565" y="14542"/>
                  </a:cubicBezTo>
                  <a:cubicBezTo>
                    <a:pt x="32515" y="14501"/>
                    <a:pt x="32589" y="14428"/>
                    <a:pt x="32622" y="14354"/>
                  </a:cubicBezTo>
                  <a:cubicBezTo>
                    <a:pt x="32655" y="14280"/>
                    <a:pt x="32671" y="14107"/>
                    <a:pt x="32663" y="14042"/>
                  </a:cubicBezTo>
                  <a:cubicBezTo>
                    <a:pt x="32655" y="13984"/>
                    <a:pt x="32614" y="13919"/>
                    <a:pt x="32589" y="13902"/>
                  </a:cubicBezTo>
                  <a:cubicBezTo>
                    <a:pt x="32573" y="13886"/>
                    <a:pt x="32474" y="13853"/>
                    <a:pt x="32417" y="13861"/>
                  </a:cubicBezTo>
                  <a:cubicBezTo>
                    <a:pt x="32351" y="13878"/>
                    <a:pt x="32376" y="13952"/>
                    <a:pt x="32327" y="13984"/>
                  </a:cubicBezTo>
                  <a:cubicBezTo>
                    <a:pt x="32286" y="14025"/>
                    <a:pt x="32253" y="13943"/>
                    <a:pt x="32220" y="13894"/>
                  </a:cubicBezTo>
                  <a:cubicBezTo>
                    <a:pt x="32187" y="13845"/>
                    <a:pt x="32130" y="13869"/>
                    <a:pt x="32080" y="13861"/>
                  </a:cubicBezTo>
                  <a:cubicBezTo>
                    <a:pt x="32031" y="13853"/>
                    <a:pt x="31916" y="13828"/>
                    <a:pt x="31818" y="13796"/>
                  </a:cubicBezTo>
                  <a:cubicBezTo>
                    <a:pt x="31719" y="13763"/>
                    <a:pt x="31736" y="13738"/>
                    <a:pt x="31687" y="13656"/>
                  </a:cubicBezTo>
                  <a:cubicBezTo>
                    <a:pt x="31637" y="13582"/>
                    <a:pt x="31572" y="13508"/>
                    <a:pt x="31555" y="13476"/>
                  </a:cubicBezTo>
                  <a:cubicBezTo>
                    <a:pt x="31547" y="13435"/>
                    <a:pt x="31580" y="13369"/>
                    <a:pt x="31629" y="13262"/>
                  </a:cubicBezTo>
                  <a:cubicBezTo>
                    <a:pt x="31678" y="13164"/>
                    <a:pt x="31695" y="13032"/>
                    <a:pt x="31703" y="13016"/>
                  </a:cubicBezTo>
                  <a:cubicBezTo>
                    <a:pt x="31719" y="13000"/>
                    <a:pt x="31834" y="12942"/>
                    <a:pt x="31933" y="12926"/>
                  </a:cubicBezTo>
                  <a:cubicBezTo>
                    <a:pt x="32023" y="12901"/>
                    <a:pt x="32039" y="13000"/>
                    <a:pt x="32113" y="13049"/>
                  </a:cubicBezTo>
                  <a:cubicBezTo>
                    <a:pt x="32195" y="13098"/>
                    <a:pt x="32220" y="13032"/>
                    <a:pt x="32327" y="13008"/>
                  </a:cubicBezTo>
                  <a:cubicBezTo>
                    <a:pt x="32425" y="12991"/>
                    <a:pt x="32499" y="12991"/>
                    <a:pt x="32565" y="12975"/>
                  </a:cubicBezTo>
                  <a:cubicBezTo>
                    <a:pt x="32630" y="12967"/>
                    <a:pt x="32712" y="12844"/>
                    <a:pt x="32762" y="12778"/>
                  </a:cubicBezTo>
                  <a:cubicBezTo>
                    <a:pt x="32819" y="12704"/>
                    <a:pt x="32819" y="12540"/>
                    <a:pt x="32868" y="12458"/>
                  </a:cubicBezTo>
                  <a:cubicBezTo>
                    <a:pt x="32918" y="12376"/>
                    <a:pt x="33188" y="12294"/>
                    <a:pt x="33279" y="12245"/>
                  </a:cubicBezTo>
                  <a:cubicBezTo>
                    <a:pt x="33377" y="12187"/>
                    <a:pt x="33640" y="12039"/>
                    <a:pt x="33714" y="11998"/>
                  </a:cubicBezTo>
                  <a:cubicBezTo>
                    <a:pt x="33779" y="11966"/>
                    <a:pt x="34042" y="11588"/>
                    <a:pt x="34099" y="11531"/>
                  </a:cubicBezTo>
                  <a:cubicBezTo>
                    <a:pt x="34149" y="11481"/>
                    <a:pt x="34288" y="11531"/>
                    <a:pt x="34452" y="11522"/>
                  </a:cubicBezTo>
                  <a:cubicBezTo>
                    <a:pt x="34625" y="11514"/>
                    <a:pt x="34616" y="11375"/>
                    <a:pt x="34690" y="11383"/>
                  </a:cubicBezTo>
                  <a:cubicBezTo>
                    <a:pt x="34764" y="11391"/>
                    <a:pt x="34698" y="11506"/>
                    <a:pt x="34698" y="11580"/>
                  </a:cubicBezTo>
                  <a:cubicBezTo>
                    <a:pt x="34707" y="11662"/>
                    <a:pt x="34863" y="11637"/>
                    <a:pt x="34945" y="11678"/>
                  </a:cubicBezTo>
                  <a:cubicBezTo>
                    <a:pt x="35035" y="11719"/>
                    <a:pt x="35043" y="11752"/>
                    <a:pt x="35051" y="11826"/>
                  </a:cubicBezTo>
                  <a:cubicBezTo>
                    <a:pt x="35068" y="11892"/>
                    <a:pt x="34953" y="11949"/>
                    <a:pt x="34863" y="12080"/>
                  </a:cubicBezTo>
                  <a:cubicBezTo>
                    <a:pt x="34781" y="12212"/>
                    <a:pt x="34756" y="12286"/>
                    <a:pt x="34690" y="12368"/>
                  </a:cubicBezTo>
                  <a:cubicBezTo>
                    <a:pt x="34625" y="12442"/>
                    <a:pt x="34543" y="12417"/>
                    <a:pt x="34469" y="12442"/>
                  </a:cubicBezTo>
                  <a:cubicBezTo>
                    <a:pt x="34403" y="12466"/>
                    <a:pt x="34452" y="12499"/>
                    <a:pt x="34452" y="12565"/>
                  </a:cubicBezTo>
                  <a:cubicBezTo>
                    <a:pt x="34452" y="12622"/>
                    <a:pt x="34387" y="12630"/>
                    <a:pt x="34337" y="12680"/>
                  </a:cubicBezTo>
                  <a:cubicBezTo>
                    <a:pt x="34288" y="12729"/>
                    <a:pt x="34436" y="12762"/>
                    <a:pt x="34469" y="12770"/>
                  </a:cubicBezTo>
                  <a:cubicBezTo>
                    <a:pt x="34501" y="12778"/>
                    <a:pt x="34748" y="12737"/>
                    <a:pt x="34781" y="12762"/>
                  </a:cubicBezTo>
                  <a:cubicBezTo>
                    <a:pt x="34813" y="12778"/>
                    <a:pt x="34575" y="12852"/>
                    <a:pt x="34543" y="12885"/>
                  </a:cubicBezTo>
                  <a:cubicBezTo>
                    <a:pt x="34510" y="12926"/>
                    <a:pt x="34575" y="12950"/>
                    <a:pt x="34575" y="12991"/>
                  </a:cubicBezTo>
                  <a:cubicBezTo>
                    <a:pt x="34567" y="13024"/>
                    <a:pt x="34485" y="13041"/>
                    <a:pt x="34428" y="13057"/>
                  </a:cubicBezTo>
                  <a:cubicBezTo>
                    <a:pt x="34370" y="13073"/>
                    <a:pt x="34239" y="13114"/>
                    <a:pt x="34190" y="13155"/>
                  </a:cubicBezTo>
                  <a:cubicBezTo>
                    <a:pt x="34149" y="13197"/>
                    <a:pt x="34165" y="13311"/>
                    <a:pt x="34206" y="13328"/>
                  </a:cubicBezTo>
                  <a:cubicBezTo>
                    <a:pt x="34247" y="13344"/>
                    <a:pt x="34428" y="13238"/>
                    <a:pt x="34501" y="13188"/>
                  </a:cubicBezTo>
                  <a:cubicBezTo>
                    <a:pt x="34575" y="13131"/>
                    <a:pt x="34674" y="13016"/>
                    <a:pt x="34748" y="12983"/>
                  </a:cubicBezTo>
                  <a:cubicBezTo>
                    <a:pt x="34830" y="12942"/>
                    <a:pt x="35060" y="12753"/>
                    <a:pt x="35248" y="12680"/>
                  </a:cubicBezTo>
                  <a:cubicBezTo>
                    <a:pt x="35437" y="12606"/>
                    <a:pt x="35445" y="12532"/>
                    <a:pt x="35527" y="12507"/>
                  </a:cubicBezTo>
                  <a:cubicBezTo>
                    <a:pt x="35609" y="12491"/>
                    <a:pt x="35732" y="12450"/>
                    <a:pt x="36069" y="12409"/>
                  </a:cubicBezTo>
                  <a:cubicBezTo>
                    <a:pt x="36299" y="12384"/>
                    <a:pt x="36299" y="12392"/>
                    <a:pt x="36315" y="12392"/>
                  </a:cubicBezTo>
                  <a:cubicBezTo>
                    <a:pt x="36381" y="12294"/>
                    <a:pt x="36463" y="12154"/>
                    <a:pt x="36529" y="12105"/>
                  </a:cubicBezTo>
                  <a:cubicBezTo>
                    <a:pt x="36602" y="12048"/>
                    <a:pt x="36783" y="11949"/>
                    <a:pt x="36939" y="11867"/>
                  </a:cubicBezTo>
                  <a:cubicBezTo>
                    <a:pt x="37062" y="11801"/>
                    <a:pt x="37160" y="11744"/>
                    <a:pt x="37201" y="11719"/>
                  </a:cubicBezTo>
                  <a:cubicBezTo>
                    <a:pt x="37234" y="11695"/>
                    <a:pt x="37259" y="11670"/>
                    <a:pt x="37284" y="11645"/>
                  </a:cubicBezTo>
                  <a:cubicBezTo>
                    <a:pt x="37333" y="11596"/>
                    <a:pt x="37374" y="11547"/>
                    <a:pt x="37448" y="11522"/>
                  </a:cubicBezTo>
                  <a:cubicBezTo>
                    <a:pt x="37505" y="11506"/>
                    <a:pt x="37554" y="11490"/>
                    <a:pt x="37604" y="11481"/>
                  </a:cubicBezTo>
                  <a:cubicBezTo>
                    <a:pt x="37645" y="11473"/>
                    <a:pt x="37686" y="11465"/>
                    <a:pt x="37719" y="11465"/>
                  </a:cubicBezTo>
                  <a:cubicBezTo>
                    <a:pt x="37735" y="11465"/>
                    <a:pt x="37924" y="11153"/>
                    <a:pt x="38047" y="10948"/>
                  </a:cubicBezTo>
                  <a:cubicBezTo>
                    <a:pt x="38104" y="10849"/>
                    <a:pt x="38145" y="10767"/>
                    <a:pt x="38162" y="10759"/>
                  </a:cubicBezTo>
                  <a:cubicBezTo>
                    <a:pt x="38178" y="10735"/>
                    <a:pt x="38203" y="10726"/>
                    <a:pt x="38227" y="10710"/>
                  </a:cubicBezTo>
                  <a:cubicBezTo>
                    <a:pt x="38260" y="10702"/>
                    <a:pt x="38293" y="10702"/>
                    <a:pt x="38309" y="10702"/>
                  </a:cubicBezTo>
                  <a:cubicBezTo>
                    <a:pt x="38334" y="10702"/>
                    <a:pt x="38416" y="10776"/>
                    <a:pt x="38498" y="10849"/>
                  </a:cubicBezTo>
                  <a:cubicBezTo>
                    <a:pt x="38556" y="10899"/>
                    <a:pt x="38605" y="10948"/>
                    <a:pt x="38613" y="10956"/>
                  </a:cubicBezTo>
                  <a:lnTo>
                    <a:pt x="38613" y="10956"/>
                  </a:lnTo>
                  <a:cubicBezTo>
                    <a:pt x="38629" y="10964"/>
                    <a:pt x="38753" y="10981"/>
                    <a:pt x="38892" y="10997"/>
                  </a:cubicBezTo>
                  <a:cubicBezTo>
                    <a:pt x="39040" y="11022"/>
                    <a:pt x="39196" y="11038"/>
                    <a:pt x="39212" y="11038"/>
                  </a:cubicBezTo>
                  <a:cubicBezTo>
                    <a:pt x="39220" y="11038"/>
                    <a:pt x="39237" y="11022"/>
                    <a:pt x="39253" y="11005"/>
                  </a:cubicBezTo>
                  <a:cubicBezTo>
                    <a:pt x="39278" y="10973"/>
                    <a:pt x="39302" y="10940"/>
                    <a:pt x="39302" y="10931"/>
                  </a:cubicBezTo>
                  <a:cubicBezTo>
                    <a:pt x="39302" y="10931"/>
                    <a:pt x="39278" y="10899"/>
                    <a:pt x="39245" y="10841"/>
                  </a:cubicBezTo>
                  <a:cubicBezTo>
                    <a:pt x="39179" y="10726"/>
                    <a:pt x="39073" y="10554"/>
                    <a:pt x="39097" y="10513"/>
                  </a:cubicBezTo>
                  <a:lnTo>
                    <a:pt x="39097" y="10513"/>
                  </a:lnTo>
                  <a:cubicBezTo>
                    <a:pt x="39122" y="10464"/>
                    <a:pt x="39335" y="10455"/>
                    <a:pt x="39524" y="10439"/>
                  </a:cubicBezTo>
                  <a:cubicBezTo>
                    <a:pt x="39664" y="10439"/>
                    <a:pt x="39795" y="10431"/>
                    <a:pt x="39811" y="10423"/>
                  </a:cubicBezTo>
                  <a:lnTo>
                    <a:pt x="39811" y="10423"/>
                  </a:lnTo>
                  <a:cubicBezTo>
                    <a:pt x="39836" y="10406"/>
                    <a:pt x="39885" y="10332"/>
                    <a:pt x="39926" y="10267"/>
                  </a:cubicBezTo>
                  <a:cubicBezTo>
                    <a:pt x="39951" y="10217"/>
                    <a:pt x="39984" y="10168"/>
                    <a:pt x="40008" y="10152"/>
                  </a:cubicBezTo>
                  <a:cubicBezTo>
                    <a:pt x="40033" y="10119"/>
                    <a:pt x="40090" y="10111"/>
                    <a:pt x="40156" y="10094"/>
                  </a:cubicBezTo>
                  <a:cubicBezTo>
                    <a:pt x="40213" y="10078"/>
                    <a:pt x="40271" y="10062"/>
                    <a:pt x="40287" y="10045"/>
                  </a:cubicBezTo>
                  <a:cubicBezTo>
                    <a:pt x="40295" y="10029"/>
                    <a:pt x="40304" y="9963"/>
                    <a:pt x="40320" y="9897"/>
                  </a:cubicBezTo>
                  <a:cubicBezTo>
                    <a:pt x="40345" y="9766"/>
                    <a:pt x="40369" y="9610"/>
                    <a:pt x="40435" y="9610"/>
                  </a:cubicBezTo>
                  <a:cubicBezTo>
                    <a:pt x="40468" y="9610"/>
                    <a:pt x="40501" y="9618"/>
                    <a:pt x="40550" y="9627"/>
                  </a:cubicBezTo>
                  <a:cubicBezTo>
                    <a:pt x="40591" y="9635"/>
                    <a:pt x="40640" y="9651"/>
                    <a:pt x="40689" y="9668"/>
                  </a:cubicBezTo>
                  <a:cubicBezTo>
                    <a:pt x="40771" y="9692"/>
                    <a:pt x="40780" y="9725"/>
                    <a:pt x="40788" y="9774"/>
                  </a:cubicBezTo>
                  <a:cubicBezTo>
                    <a:pt x="40837" y="9774"/>
                    <a:pt x="40911" y="9766"/>
                    <a:pt x="40960" y="9766"/>
                  </a:cubicBezTo>
                  <a:cubicBezTo>
                    <a:pt x="40993" y="9766"/>
                    <a:pt x="41108" y="9758"/>
                    <a:pt x="41198" y="9742"/>
                  </a:cubicBezTo>
                  <a:cubicBezTo>
                    <a:pt x="41256" y="9733"/>
                    <a:pt x="41313" y="9725"/>
                    <a:pt x="41321" y="9717"/>
                  </a:cubicBezTo>
                  <a:cubicBezTo>
                    <a:pt x="41329" y="9709"/>
                    <a:pt x="41362" y="9627"/>
                    <a:pt x="41395" y="9536"/>
                  </a:cubicBezTo>
                  <a:cubicBezTo>
                    <a:pt x="41428" y="9446"/>
                    <a:pt x="41453" y="9348"/>
                    <a:pt x="41453" y="9298"/>
                  </a:cubicBezTo>
                  <a:cubicBezTo>
                    <a:pt x="41453" y="9257"/>
                    <a:pt x="41444" y="9126"/>
                    <a:pt x="41428" y="8978"/>
                  </a:cubicBezTo>
                  <a:cubicBezTo>
                    <a:pt x="41412" y="8781"/>
                    <a:pt x="41387" y="8568"/>
                    <a:pt x="41371" y="8511"/>
                  </a:cubicBezTo>
                  <a:cubicBezTo>
                    <a:pt x="41371" y="8486"/>
                    <a:pt x="41346" y="8428"/>
                    <a:pt x="41321" y="8371"/>
                  </a:cubicBezTo>
                  <a:cubicBezTo>
                    <a:pt x="41272" y="8256"/>
                    <a:pt x="41206" y="8117"/>
                    <a:pt x="41231" y="8035"/>
                  </a:cubicBezTo>
                  <a:cubicBezTo>
                    <a:pt x="41256" y="7952"/>
                    <a:pt x="41346" y="7944"/>
                    <a:pt x="41444" y="7936"/>
                  </a:cubicBezTo>
                  <a:cubicBezTo>
                    <a:pt x="41502" y="7928"/>
                    <a:pt x="41567" y="7920"/>
                    <a:pt x="41592" y="7903"/>
                  </a:cubicBezTo>
                  <a:cubicBezTo>
                    <a:pt x="41641" y="7862"/>
                    <a:pt x="41715" y="7739"/>
                    <a:pt x="41764" y="7665"/>
                  </a:cubicBezTo>
                  <a:lnTo>
                    <a:pt x="41764" y="7665"/>
                  </a:lnTo>
                  <a:cubicBezTo>
                    <a:pt x="41797" y="7616"/>
                    <a:pt x="41822" y="7575"/>
                    <a:pt x="41830" y="7567"/>
                  </a:cubicBezTo>
                  <a:cubicBezTo>
                    <a:pt x="41855" y="7559"/>
                    <a:pt x="41888" y="7575"/>
                    <a:pt x="41929" y="7600"/>
                  </a:cubicBezTo>
                  <a:cubicBezTo>
                    <a:pt x="41970" y="7624"/>
                    <a:pt x="42027" y="7665"/>
                    <a:pt x="42043" y="7682"/>
                  </a:cubicBezTo>
                  <a:cubicBezTo>
                    <a:pt x="42052" y="7690"/>
                    <a:pt x="42224" y="7731"/>
                    <a:pt x="42388" y="7764"/>
                  </a:cubicBezTo>
                  <a:cubicBezTo>
                    <a:pt x="42519" y="7797"/>
                    <a:pt x="42651" y="7829"/>
                    <a:pt x="42659" y="7821"/>
                  </a:cubicBezTo>
                  <a:cubicBezTo>
                    <a:pt x="42684" y="7813"/>
                    <a:pt x="42725" y="7797"/>
                    <a:pt x="42757" y="7780"/>
                  </a:cubicBezTo>
                  <a:cubicBezTo>
                    <a:pt x="42774" y="7772"/>
                    <a:pt x="42782" y="7764"/>
                    <a:pt x="42782" y="7764"/>
                  </a:cubicBezTo>
                  <a:cubicBezTo>
                    <a:pt x="42782" y="7755"/>
                    <a:pt x="42782" y="7731"/>
                    <a:pt x="42790" y="7698"/>
                  </a:cubicBezTo>
                  <a:cubicBezTo>
                    <a:pt x="42790" y="7657"/>
                    <a:pt x="42782" y="7608"/>
                    <a:pt x="42782" y="7600"/>
                  </a:cubicBezTo>
                  <a:cubicBezTo>
                    <a:pt x="42774" y="7567"/>
                    <a:pt x="42840" y="7509"/>
                    <a:pt x="42905" y="7460"/>
                  </a:cubicBezTo>
                  <a:cubicBezTo>
                    <a:pt x="42963" y="7411"/>
                    <a:pt x="43020" y="7370"/>
                    <a:pt x="43020" y="7362"/>
                  </a:cubicBezTo>
                  <a:cubicBezTo>
                    <a:pt x="43020" y="7345"/>
                    <a:pt x="43028" y="7329"/>
                    <a:pt x="43028" y="7296"/>
                  </a:cubicBezTo>
                  <a:cubicBezTo>
                    <a:pt x="43045" y="7263"/>
                    <a:pt x="43053" y="7214"/>
                    <a:pt x="43053" y="7173"/>
                  </a:cubicBezTo>
                  <a:cubicBezTo>
                    <a:pt x="43061" y="7099"/>
                    <a:pt x="43184" y="6984"/>
                    <a:pt x="43250" y="6910"/>
                  </a:cubicBezTo>
                  <a:cubicBezTo>
                    <a:pt x="43274" y="6886"/>
                    <a:pt x="43291" y="6869"/>
                    <a:pt x="43299" y="6869"/>
                  </a:cubicBezTo>
                  <a:cubicBezTo>
                    <a:pt x="43307" y="6853"/>
                    <a:pt x="43307" y="6754"/>
                    <a:pt x="43315" y="6680"/>
                  </a:cubicBezTo>
                  <a:cubicBezTo>
                    <a:pt x="43315" y="6623"/>
                    <a:pt x="43315" y="6582"/>
                    <a:pt x="43324" y="6566"/>
                  </a:cubicBezTo>
                  <a:cubicBezTo>
                    <a:pt x="43332" y="6557"/>
                    <a:pt x="43348" y="6533"/>
                    <a:pt x="43365" y="6500"/>
                  </a:cubicBezTo>
                  <a:cubicBezTo>
                    <a:pt x="43381" y="6475"/>
                    <a:pt x="43406" y="6434"/>
                    <a:pt x="43414" y="6418"/>
                  </a:cubicBezTo>
                  <a:cubicBezTo>
                    <a:pt x="43414" y="6410"/>
                    <a:pt x="43430" y="6377"/>
                    <a:pt x="43439" y="6328"/>
                  </a:cubicBezTo>
                  <a:cubicBezTo>
                    <a:pt x="43488" y="6155"/>
                    <a:pt x="43586" y="5786"/>
                    <a:pt x="43627" y="5737"/>
                  </a:cubicBezTo>
                  <a:cubicBezTo>
                    <a:pt x="43652" y="5712"/>
                    <a:pt x="43726" y="5679"/>
                    <a:pt x="43791" y="5646"/>
                  </a:cubicBezTo>
                  <a:cubicBezTo>
                    <a:pt x="43849" y="5622"/>
                    <a:pt x="43906" y="5597"/>
                    <a:pt x="43915" y="5581"/>
                  </a:cubicBezTo>
                  <a:cubicBezTo>
                    <a:pt x="43931" y="5556"/>
                    <a:pt x="43947" y="5515"/>
                    <a:pt x="43956" y="5499"/>
                  </a:cubicBezTo>
                  <a:cubicBezTo>
                    <a:pt x="43923" y="5449"/>
                    <a:pt x="43824" y="5293"/>
                    <a:pt x="43824" y="5236"/>
                  </a:cubicBezTo>
                  <a:cubicBezTo>
                    <a:pt x="43816" y="5203"/>
                    <a:pt x="43849" y="5162"/>
                    <a:pt x="43882" y="5113"/>
                  </a:cubicBezTo>
                  <a:lnTo>
                    <a:pt x="43882" y="5113"/>
                  </a:lnTo>
                  <a:cubicBezTo>
                    <a:pt x="43906" y="5064"/>
                    <a:pt x="43947" y="5006"/>
                    <a:pt x="43939" y="4998"/>
                  </a:cubicBezTo>
                  <a:cubicBezTo>
                    <a:pt x="43923" y="4973"/>
                    <a:pt x="43890" y="4949"/>
                    <a:pt x="43849" y="4924"/>
                  </a:cubicBezTo>
                  <a:cubicBezTo>
                    <a:pt x="43816" y="4908"/>
                    <a:pt x="43783" y="4900"/>
                    <a:pt x="43750" y="4900"/>
                  </a:cubicBezTo>
                  <a:cubicBezTo>
                    <a:pt x="43709" y="4900"/>
                    <a:pt x="43627" y="4916"/>
                    <a:pt x="43553" y="4932"/>
                  </a:cubicBezTo>
                  <a:cubicBezTo>
                    <a:pt x="43496" y="4941"/>
                    <a:pt x="43439" y="4957"/>
                    <a:pt x="43414" y="4973"/>
                  </a:cubicBezTo>
                  <a:lnTo>
                    <a:pt x="43414" y="4973"/>
                  </a:lnTo>
                  <a:cubicBezTo>
                    <a:pt x="43398" y="4982"/>
                    <a:pt x="43365" y="4998"/>
                    <a:pt x="43332" y="5014"/>
                  </a:cubicBezTo>
                  <a:cubicBezTo>
                    <a:pt x="43242" y="5064"/>
                    <a:pt x="43102" y="5138"/>
                    <a:pt x="43036" y="5154"/>
                  </a:cubicBezTo>
                  <a:cubicBezTo>
                    <a:pt x="42987" y="5179"/>
                    <a:pt x="42938" y="5170"/>
                    <a:pt x="42889" y="5170"/>
                  </a:cubicBezTo>
                  <a:cubicBezTo>
                    <a:pt x="42864" y="5162"/>
                    <a:pt x="42840" y="5162"/>
                    <a:pt x="42815" y="5162"/>
                  </a:cubicBezTo>
                  <a:cubicBezTo>
                    <a:pt x="42782" y="5162"/>
                    <a:pt x="42716" y="5187"/>
                    <a:pt x="42651" y="5220"/>
                  </a:cubicBezTo>
                  <a:cubicBezTo>
                    <a:pt x="42585" y="5244"/>
                    <a:pt x="42528" y="5277"/>
                    <a:pt x="42511" y="5293"/>
                  </a:cubicBezTo>
                  <a:cubicBezTo>
                    <a:pt x="42495" y="5318"/>
                    <a:pt x="42478" y="5359"/>
                    <a:pt x="42454" y="5400"/>
                  </a:cubicBezTo>
                  <a:cubicBezTo>
                    <a:pt x="42437" y="5441"/>
                    <a:pt x="42421" y="5482"/>
                    <a:pt x="42396" y="5507"/>
                  </a:cubicBezTo>
                  <a:cubicBezTo>
                    <a:pt x="42372" y="5523"/>
                    <a:pt x="42306" y="5540"/>
                    <a:pt x="42224" y="5548"/>
                  </a:cubicBezTo>
                  <a:cubicBezTo>
                    <a:pt x="42117" y="5556"/>
                    <a:pt x="41986" y="5556"/>
                    <a:pt x="41871" y="5556"/>
                  </a:cubicBezTo>
                  <a:lnTo>
                    <a:pt x="41871" y="5556"/>
                  </a:lnTo>
                  <a:lnTo>
                    <a:pt x="41773" y="5556"/>
                  </a:lnTo>
                  <a:cubicBezTo>
                    <a:pt x="41576" y="5556"/>
                    <a:pt x="41280" y="5556"/>
                    <a:pt x="41223" y="5540"/>
                  </a:cubicBezTo>
                  <a:cubicBezTo>
                    <a:pt x="41149" y="5523"/>
                    <a:pt x="41157" y="5458"/>
                    <a:pt x="41165" y="5400"/>
                  </a:cubicBezTo>
                  <a:cubicBezTo>
                    <a:pt x="41165" y="5376"/>
                    <a:pt x="41174" y="5351"/>
                    <a:pt x="41165" y="5343"/>
                  </a:cubicBezTo>
                  <a:cubicBezTo>
                    <a:pt x="41157" y="5335"/>
                    <a:pt x="41141" y="5310"/>
                    <a:pt x="41116" y="5277"/>
                  </a:cubicBezTo>
                  <a:cubicBezTo>
                    <a:pt x="41075" y="5228"/>
                    <a:pt x="41026" y="5170"/>
                    <a:pt x="41018" y="5138"/>
                  </a:cubicBezTo>
                  <a:cubicBezTo>
                    <a:pt x="41009" y="5097"/>
                    <a:pt x="41042" y="5039"/>
                    <a:pt x="41067" y="4982"/>
                  </a:cubicBezTo>
                  <a:lnTo>
                    <a:pt x="41067" y="4982"/>
                  </a:lnTo>
                  <a:cubicBezTo>
                    <a:pt x="41083" y="4957"/>
                    <a:pt x="41100" y="4932"/>
                    <a:pt x="41100" y="4924"/>
                  </a:cubicBezTo>
                  <a:cubicBezTo>
                    <a:pt x="41108" y="4900"/>
                    <a:pt x="41091" y="4842"/>
                    <a:pt x="41083" y="4817"/>
                  </a:cubicBezTo>
                  <a:cubicBezTo>
                    <a:pt x="41059" y="4801"/>
                    <a:pt x="40977" y="4735"/>
                    <a:pt x="40936" y="4703"/>
                  </a:cubicBezTo>
                  <a:cubicBezTo>
                    <a:pt x="40895" y="4662"/>
                    <a:pt x="40919" y="4588"/>
                    <a:pt x="40944" y="4514"/>
                  </a:cubicBezTo>
                  <a:cubicBezTo>
                    <a:pt x="40952" y="4481"/>
                    <a:pt x="40960" y="4448"/>
                    <a:pt x="40960" y="4448"/>
                  </a:cubicBezTo>
                  <a:lnTo>
                    <a:pt x="40960" y="4448"/>
                  </a:lnTo>
                  <a:cubicBezTo>
                    <a:pt x="40960" y="4448"/>
                    <a:pt x="40936" y="4448"/>
                    <a:pt x="40911" y="4448"/>
                  </a:cubicBezTo>
                  <a:cubicBezTo>
                    <a:pt x="40845" y="4448"/>
                    <a:pt x="40763" y="4456"/>
                    <a:pt x="40739" y="4456"/>
                  </a:cubicBezTo>
                  <a:lnTo>
                    <a:pt x="40739" y="4456"/>
                  </a:lnTo>
                  <a:cubicBezTo>
                    <a:pt x="40698" y="4465"/>
                    <a:pt x="40525" y="4284"/>
                    <a:pt x="40377" y="4128"/>
                  </a:cubicBezTo>
                  <a:cubicBezTo>
                    <a:pt x="40271" y="4021"/>
                    <a:pt x="40181" y="3915"/>
                    <a:pt x="40172" y="3915"/>
                  </a:cubicBezTo>
                  <a:cubicBezTo>
                    <a:pt x="40164" y="3915"/>
                    <a:pt x="40123" y="3939"/>
                    <a:pt x="40082" y="3964"/>
                  </a:cubicBezTo>
                  <a:lnTo>
                    <a:pt x="40082" y="3964"/>
                  </a:lnTo>
                  <a:cubicBezTo>
                    <a:pt x="40066" y="3980"/>
                    <a:pt x="40041" y="3989"/>
                    <a:pt x="40025" y="3997"/>
                  </a:cubicBezTo>
                  <a:cubicBezTo>
                    <a:pt x="39967" y="4030"/>
                    <a:pt x="39811" y="3956"/>
                    <a:pt x="39672" y="3882"/>
                  </a:cubicBezTo>
                  <a:cubicBezTo>
                    <a:pt x="39565" y="3833"/>
                    <a:pt x="39475" y="3792"/>
                    <a:pt x="39450" y="3792"/>
                  </a:cubicBezTo>
                  <a:cubicBezTo>
                    <a:pt x="39401" y="3792"/>
                    <a:pt x="39270" y="3792"/>
                    <a:pt x="39163" y="3783"/>
                  </a:cubicBezTo>
                  <a:cubicBezTo>
                    <a:pt x="39089" y="3783"/>
                    <a:pt x="39023" y="3783"/>
                    <a:pt x="38991" y="3783"/>
                  </a:cubicBezTo>
                  <a:cubicBezTo>
                    <a:pt x="38950" y="3783"/>
                    <a:pt x="38900" y="3734"/>
                    <a:pt x="38859" y="3677"/>
                  </a:cubicBezTo>
                  <a:cubicBezTo>
                    <a:pt x="38794" y="3595"/>
                    <a:pt x="38736" y="3472"/>
                    <a:pt x="38728" y="3447"/>
                  </a:cubicBezTo>
                  <a:cubicBezTo>
                    <a:pt x="38720" y="3431"/>
                    <a:pt x="38728" y="3381"/>
                    <a:pt x="38728" y="3332"/>
                  </a:cubicBezTo>
                  <a:cubicBezTo>
                    <a:pt x="38736" y="3250"/>
                    <a:pt x="38753" y="3143"/>
                    <a:pt x="38761" y="3119"/>
                  </a:cubicBezTo>
                  <a:cubicBezTo>
                    <a:pt x="38769" y="3086"/>
                    <a:pt x="38654" y="2840"/>
                    <a:pt x="38588" y="2708"/>
                  </a:cubicBezTo>
                  <a:cubicBezTo>
                    <a:pt x="38572" y="2659"/>
                    <a:pt x="38556" y="2626"/>
                    <a:pt x="38556" y="2618"/>
                  </a:cubicBezTo>
                  <a:cubicBezTo>
                    <a:pt x="38556" y="2618"/>
                    <a:pt x="38515" y="2585"/>
                    <a:pt x="38474" y="2552"/>
                  </a:cubicBezTo>
                  <a:lnTo>
                    <a:pt x="38474" y="2552"/>
                  </a:lnTo>
                  <a:cubicBezTo>
                    <a:pt x="38441" y="2520"/>
                    <a:pt x="38400" y="2487"/>
                    <a:pt x="38391" y="2479"/>
                  </a:cubicBezTo>
                  <a:lnTo>
                    <a:pt x="38391" y="2479"/>
                  </a:lnTo>
                  <a:cubicBezTo>
                    <a:pt x="38391" y="2462"/>
                    <a:pt x="38391" y="2413"/>
                    <a:pt x="38383" y="2347"/>
                  </a:cubicBezTo>
                  <a:cubicBezTo>
                    <a:pt x="38383" y="2265"/>
                    <a:pt x="38383" y="2167"/>
                    <a:pt x="38375" y="2159"/>
                  </a:cubicBezTo>
                  <a:cubicBezTo>
                    <a:pt x="38375" y="2150"/>
                    <a:pt x="38359" y="2175"/>
                    <a:pt x="38334" y="2175"/>
                  </a:cubicBezTo>
                  <a:cubicBezTo>
                    <a:pt x="38285" y="2183"/>
                    <a:pt x="38236" y="2183"/>
                    <a:pt x="38219" y="2150"/>
                  </a:cubicBezTo>
                  <a:lnTo>
                    <a:pt x="38219" y="2150"/>
                  </a:lnTo>
                  <a:cubicBezTo>
                    <a:pt x="38211" y="2134"/>
                    <a:pt x="38121" y="1953"/>
                    <a:pt x="38055" y="1781"/>
                  </a:cubicBezTo>
                  <a:cubicBezTo>
                    <a:pt x="37989" y="1650"/>
                    <a:pt x="37940" y="1527"/>
                    <a:pt x="37940" y="1502"/>
                  </a:cubicBezTo>
                  <a:cubicBezTo>
                    <a:pt x="37932" y="1469"/>
                    <a:pt x="37948" y="1436"/>
                    <a:pt x="37965" y="1395"/>
                  </a:cubicBezTo>
                  <a:lnTo>
                    <a:pt x="37965" y="1395"/>
                  </a:lnTo>
                  <a:cubicBezTo>
                    <a:pt x="37981" y="1371"/>
                    <a:pt x="37989" y="1346"/>
                    <a:pt x="37989" y="1321"/>
                  </a:cubicBezTo>
                  <a:cubicBezTo>
                    <a:pt x="37989" y="1297"/>
                    <a:pt x="37850" y="1149"/>
                    <a:pt x="37751" y="1051"/>
                  </a:cubicBezTo>
                  <a:cubicBezTo>
                    <a:pt x="37694" y="1001"/>
                    <a:pt x="37661" y="960"/>
                    <a:pt x="37645" y="944"/>
                  </a:cubicBezTo>
                  <a:cubicBezTo>
                    <a:pt x="37612" y="895"/>
                    <a:pt x="37636" y="829"/>
                    <a:pt x="37661" y="772"/>
                  </a:cubicBezTo>
                  <a:cubicBezTo>
                    <a:pt x="37677" y="739"/>
                    <a:pt x="37686" y="714"/>
                    <a:pt x="37686" y="698"/>
                  </a:cubicBezTo>
                  <a:cubicBezTo>
                    <a:pt x="37686" y="690"/>
                    <a:pt x="37645" y="657"/>
                    <a:pt x="37587" y="607"/>
                  </a:cubicBezTo>
                  <a:cubicBezTo>
                    <a:pt x="37505" y="550"/>
                    <a:pt x="37407" y="484"/>
                    <a:pt x="37366" y="468"/>
                  </a:cubicBezTo>
                  <a:cubicBezTo>
                    <a:pt x="37341" y="452"/>
                    <a:pt x="37308" y="435"/>
                    <a:pt x="37267" y="419"/>
                  </a:cubicBezTo>
                  <a:cubicBezTo>
                    <a:pt x="37193" y="378"/>
                    <a:pt x="37095" y="328"/>
                    <a:pt x="37046" y="328"/>
                  </a:cubicBezTo>
                  <a:cubicBezTo>
                    <a:pt x="37029" y="328"/>
                    <a:pt x="37005" y="328"/>
                    <a:pt x="36972" y="328"/>
                  </a:cubicBezTo>
                  <a:cubicBezTo>
                    <a:pt x="36890" y="328"/>
                    <a:pt x="36783" y="328"/>
                    <a:pt x="36660" y="337"/>
                  </a:cubicBezTo>
                  <a:cubicBezTo>
                    <a:pt x="36553" y="345"/>
                    <a:pt x="36332" y="214"/>
                    <a:pt x="36159" y="107"/>
                  </a:cubicBezTo>
                  <a:cubicBezTo>
                    <a:pt x="36061" y="49"/>
                    <a:pt x="35979" y="0"/>
                    <a:pt x="35962" y="0"/>
                  </a:cubicBezTo>
                  <a:cubicBezTo>
                    <a:pt x="35938" y="0"/>
                    <a:pt x="35823" y="8"/>
                    <a:pt x="35683" y="17"/>
                  </a:cubicBezTo>
                  <a:cubicBezTo>
                    <a:pt x="35494" y="25"/>
                    <a:pt x="35256" y="41"/>
                    <a:pt x="35150" y="49"/>
                  </a:cubicBezTo>
                  <a:cubicBezTo>
                    <a:pt x="35002" y="66"/>
                    <a:pt x="34895" y="99"/>
                    <a:pt x="34690" y="173"/>
                  </a:cubicBezTo>
                  <a:lnTo>
                    <a:pt x="34608" y="197"/>
                  </a:lnTo>
                  <a:lnTo>
                    <a:pt x="34600" y="197"/>
                  </a:lnTo>
                  <a:cubicBezTo>
                    <a:pt x="34428" y="255"/>
                    <a:pt x="34247" y="255"/>
                    <a:pt x="34116" y="255"/>
                  </a:cubicBezTo>
                  <a:cubicBezTo>
                    <a:pt x="34042" y="255"/>
                    <a:pt x="33984" y="255"/>
                    <a:pt x="33968" y="263"/>
                  </a:cubicBezTo>
                  <a:cubicBezTo>
                    <a:pt x="33952" y="271"/>
                    <a:pt x="33943" y="279"/>
                    <a:pt x="33935" y="296"/>
                  </a:cubicBezTo>
                  <a:cubicBezTo>
                    <a:pt x="33911" y="320"/>
                    <a:pt x="33886" y="353"/>
                    <a:pt x="33763" y="419"/>
                  </a:cubicBezTo>
                  <a:cubicBezTo>
                    <a:pt x="33689" y="468"/>
                    <a:pt x="33623" y="517"/>
                    <a:pt x="33574" y="566"/>
                  </a:cubicBezTo>
                  <a:cubicBezTo>
                    <a:pt x="33508" y="632"/>
                    <a:pt x="33467" y="690"/>
                    <a:pt x="33435" y="739"/>
                  </a:cubicBezTo>
                  <a:cubicBezTo>
                    <a:pt x="33402" y="813"/>
                    <a:pt x="33435" y="870"/>
                    <a:pt x="33451" y="895"/>
                  </a:cubicBezTo>
                  <a:lnTo>
                    <a:pt x="33451" y="895"/>
                  </a:lnTo>
                  <a:lnTo>
                    <a:pt x="33451" y="903"/>
                  </a:lnTo>
                  <a:lnTo>
                    <a:pt x="33451" y="903"/>
                  </a:lnTo>
                  <a:cubicBezTo>
                    <a:pt x="33459" y="911"/>
                    <a:pt x="33467" y="878"/>
                    <a:pt x="33500" y="870"/>
                  </a:cubicBezTo>
                  <a:cubicBezTo>
                    <a:pt x="33525" y="854"/>
                    <a:pt x="33558" y="845"/>
                    <a:pt x="33582" y="837"/>
                  </a:cubicBezTo>
                  <a:cubicBezTo>
                    <a:pt x="33607" y="829"/>
                    <a:pt x="33664" y="837"/>
                    <a:pt x="33730" y="854"/>
                  </a:cubicBezTo>
                  <a:cubicBezTo>
                    <a:pt x="33779" y="870"/>
                    <a:pt x="33837" y="886"/>
                    <a:pt x="33886" y="911"/>
                  </a:cubicBezTo>
                  <a:cubicBezTo>
                    <a:pt x="33976" y="960"/>
                    <a:pt x="33927" y="1042"/>
                    <a:pt x="33894" y="1116"/>
                  </a:cubicBezTo>
                  <a:cubicBezTo>
                    <a:pt x="33878" y="1141"/>
                    <a:pt x="33861" y="1166"/>
                    <a:pt x="33861" y="1174"/>
                  </a:cubicBezTo>
                  <a:cubicBezTo>
                    <a:pt x="33861" y="1190"/>
                    <a:pt x="33894" y="1223"/>
                    <a:pt x="33927" y="1248"/>
                  </a:cubicBezTo>
                  <a:cubicBezTo>
                    <a:pt x="33960" y="1280"/>
                    <a:pt x="34001" y="1305"/>
                    <a:pt x="33984" y="1346"/>
                  </a:cubicBezTo>
                  <a:cubicBezTo>
                    <a:pt x="33976" y="1371"/>
                    <a:pt x="33878" y="1469"/>
                    <a:pt x="33763" y="1584"/>
                  </a:cubicBezTo>
                  <a:lnTo>
                    <a:pt x="33763" y="1584"/>
                  </a:lnTo>
                  <a:cubicBezTo>
                    <a:pt x="33623" y="1724"/>
                    <a:pt x="33459" y="1888"/>
                    <a:pt x="33410" y="1953"/>
                  </a:cubicBezTo>
                  <a:cubicBezTo>
                    <a:pt x="33369" y="2019"/>
                    <a:pt x="33262" y="2200"/>
                    <a:pt x="33156" y="2364"/>
                  </a:cubicBezTo>
                  <a:cubicBezTo>
                    <a:pt x="33082" y="2495"/>
                    <a:pt x="33008" y="2626"/>
                    <a:pt x="32967" y="2676"/>
                  </a:cubicBezTo>
                  <a:cubicBezTo>
                    <a:pt x="32918" y="2749"/>
                    <a:pt x="32918" y="2881"/>
                    <a:pt x="32909" y="2996"/>
                  </a:cubicBezTo>
                  <a:cubicBezTo>
                    <a:pt x="32909" y="3086"/>
                    <a:pt x="32909" y="3160"/>
                    <a:pt x="32885" y="3209"/>
                  </a:cubicBezTo>
                  <a:cubicBezTo>
                    <a:pt x="32852" y="3283"/>
                    <a:pt x="32786" y="3324"/>
                    <a:pt x="32745" y="3357"/>
                  </a:cubicBezTo>
                  <a:lnTo>
                    <a:pt x="32745" y="3357"/>
                  </a:lnTo>
                  <a:cubicBezTo>
                    <a:pt x="32729" y="3365"/>
                    <a:pt x="32721" y="3373"/>
                    <a:pt x="32712" y="3381"/>
                  </a:cubicBezTo>
                  <a:cubicBezTo>
                    <a:pt x="32688" y="3406"/>
                    <a:pt x="32589" y="3422"/>
                    <a:pt x="32491" y="3439"/>
                  </a:cubicBezTo>
                  <a:cubicBezTo>
                    <a:pt x="32409" y="3455"/>
                    <a:pt x="32327" y="3463"/>
                    <a:pt x="32286" y="3480"/>
                  </a:cubicBezTo>
                  <a:cubicBezTo>
                    <a:pt x="32236" y="3496"/>
                    <a:pt x="32130" y="3570"/>
                    <a:pt x="32031" y="3644"/>
                  </a:cubicBezTo>
                  <a:cubicBezTo>
                    <a:pt x="31933" y="3710"/>
                    <a:pt x="31842" y="3775"/>
                    <a:pt x="31785" y="3800"/>
                  </a:cubicBezTo>
                  <a:lnTo>
                    <a:pt x="31785" y="3800"/>
                  </a:lnTo>
                  <a:lnTo>
                    <a:pt x="31785" y="3800"/>
                  </a:lnTo>
                  <a:lnTo>
                    <a:pt x="31785" y="3800"/>
                  </a:lnTo>
                  <a:cubicBezTo>
                    <a:pt x="31719" y="3833"/>
                    <a:pt x="31514" y="3783"/>
                    <a:pt x="31334" y="3718"/>
                  </a:cubicBezTo>
                  <a:cubicBezTo>
                    <a:pt x="31194" y="3677"/>
                    <a:pt x="31071" y="3628"/>
                    <a:pt x="30997" y="3586"/>
                  </a:cubicBezTo>
                  <a:cubicBezTo>
                    <a:pt x="30981" y="3611"/>
                    <a:pt x="30948" y="3652"/>
                    <a:pt x="30907" y="3701"/>
                  </a:cubicBezTo>
                  <a:cubicBezTo>
                    <a:pt x="30882" y="3734"/>
                    <a:pt x="30866" y="3775"/>
                    <a:pt x="30858" y="3833"/>
                  </a:cubicBezTo>
                  <a:cubicBezTo>
                    <a:pt x="30841" y="3890"/>
                    <a:pt x="30825" y="3956"/>
                    <a:pt x="30776" y="4038"/>
                  </a:cubicBezTo>
                  <a:cubicBezTo>
                    <a:pt x="30751" y="4087"/>
                    <a:pt x="30710" y="4145"/>
                    <a:pt x="30677" y="4210"/>
                  </a:cubicBezTo>
                  <a:cubicBezTo>
                    <a:pt x="30579" y="4366"/>
                    <a:pt x="30464" y="4555"/>
                    <a:pt x="30423" y="4686"/>
                  </a:cubicBezTo>
                  <a:cubicBezTo>
                    <a:pt x="30398" y="4776"/>
                    <a:pt x="30398" y="4817"/>
                    <a:pt x="30398" y="4850"/>
                  </a:cubicBezTo>
                  <a:cubicBezTo>
                    <a:pt x="30406" y="4891"/>
                    <a:pt x="30406" y="4916"/>
                    <a:pt x="30373" y="4982"/>
                  </a:cubicBezTo>
                  <a:cubicBezTo>
                    <a:pt x="30341" y="5055"/>
                    <a:pt x="30308" y="5064"/>
                    <a:pt x="30275" y="5080"/>
                  </a:cubicBezTo>
                  <a:cubicBezTo>
                    <a:pt x="30259" y="5088"/>
                    <a:pt x="30234" y="5097"/>
                    <a:pt x="30201" y="5129"/>
                  </a:cubicBezTo>
                  <a:cubicBezTo>
                    <a:pt x="30152" y="5187"/>
                    <a:pt x="30160" y="5220"/>
                    <a:pt x="30168" y="5244"/>
                  </a:cubicBezTo>
                  <a:cubicBezTo>
                    <a:pt x="30168" y="5261"/>
                    <a:pt x="30177" y="5277"/>
                    <a:pt x="30177" y="5293"/>
                  </a:cubicBezTo>
                  <a:cubicBezTo>
                    <a:pt x="30177" y="5310"/>
                    <a:pt x="30218" y="5351"/>
                    <a:pt x="30275" y="5408"/>
                  </a:cubicBezTo>
                  <a:cubicBezTo>
                    <a:pt x="30332" y="5458"/>
                    <a:pt x="30406" y="5507"/>
                    <a:pt x="30480" y="5548"/>
                  </a:cubicBezTo>
                  <a:cubicBezTo>
                    <a:pt x="30521" y="5564"/>
                    <a:pt x="30538" y="5564"/>
                    <a:pt x="30546" y="5548"/>
                  </a:cubicBezTo>
                  <a:lnTo>
                    <a:pt x="30546" y="5548"/>
                  </a:lnTo>
                  <a:cubicBezTo>
                    <a:pt x="30554" y="5540"/>
                    <a:pt x="30554" y="5507"/>
                    <a:pt x="30554" y="5482"/>
                  </a:cubicBezTo>
                  <a:cubicBezTo>
                    <a:pt x="30554" y="5458"/>
                    <a:pt x="30554" y="5433"/>
                    <a:pt x="30562" y="5417"/>
                  </a:cubicBezTo>
                  <a:cubicBezTo>
                    <a:pt x="30587" y="5367"/>
                    <a:pt x="30726" y="5359"/>
                    <a:pt x="30866" y="5351"/>
                  </a:cubicBezTo>
                  <a:cubicBezTo>
                    <a:pt x="30964" y="5351"/>
                    <a:pt x="31063" y="5343"/>
                    <a:pt x="31087" y="5335"/>
                  </a:cubicBezTo>
                  <a:cubicBezTo>
                    <a:pt x="31145" y="5310"/>
                    <a:pt x="31227" y="5367"/>
                    <a:pt x="31317" y="5425"/>
                  </a:cubicBezTo>
                  <a:lnTo>
                    <a:pt x="31317" y="5425"/>
                  </a:lnTo>
                  <a:cubicBezTo>
                    <a:pt x="31383" y="5466"/>
                    <a:pt x="31449" y="5515"/>
                    <a:pt x="31506" y="5531"/>
                  </a:cubicBezTo>
                  <a:cubicBezTo>
                    <a:pt x="31563" y="5548"/>
                    <a:pt x="31596" y="5474"/>
                    <a:pt x="31613" y="5408"/>
                  </a:cubicBezTo>
                  <a:cubicBezTo>
                    <a:pt x="31629" y="5367"/>
                    <a:pt x="31646" y="5326"/>
                    <a:pt x="31670" y="5310"/>
                  </a:cubicBezTo>
                  <a:cubicBezTo>
                    <a:pt x="31695" y="5285"/>
                    <a:pt x="31810" y="5277"/>
                    <a:pt x="31941" y="5269"/>
                  </a:cubicBezTo>
                  <a:cubicBezTo>
                    <a:pt x="32105" y="5252"/>
                    <a:pt x="32294" y="5252"/>
                    <a:pt x="32351" y="5261"/>
                  </a:cubicBezTo>
                  <a:cubicBezTo>
                    <a:pt x="32401" y="5269"/>
                    <a:pt x="32548" y="5384"/>
                    <a:pt x="32721" y="5531"/>
                  </a:cubicBezTo>
                  <a:cubicBezTo>
                    <a:pt x="32975" y="5745"/>
                    <a:pt x="33270" y="6024"/>
                    <a:pt x="33311" y="6073"/>
                  </a:cubicBezTo>
                  <a:cubicBezTo>
                    <a:pt x="33377" y="6155"/>
                    <a:pt x="33361" y="6254"/>
                    <a:pt x="33353" y="6344"/>
                  </a:cubicBezTo>
                  <a:cubicBezTo>
                    <a:pt x="33353" y="6360"/>
                    <a:pt x="33344" y="6377"/>
                    <a:pt x="33344" y="6393"/>
                  </a:cubicBezTo>
                  <a:cubicBezTo>
                    <a:pt x="33336" y="6459"/>
                    <a:pt x="33311" y="6475"/>
                    <a:pt x="33262" y="6475"/>
                  </a:cubicBezTo>
                  <a:cubicBezTo>
                    <a:pt x="33254" y="6475"/>
                    <a:pt x="33238" y="6467"/>
                    <a:pt x="33221" y="6467"/>
                  </a:cubicBezTo>
                  <a:cubicBezTo>
                    <a:pt x="33188" y="6459"/>
                    <a:pt x="33156" y="6451"/>
                    <a:pt x="33115" y="6442"/>
                  </a:cubicBezTo>
                  <a:cubicBezTo>
                    <a:pt x="33049" y="6442"/>
                    <a:pt x="32926" y="6434"/>
                    <a:pt x="32770" y="6434"/>
                  </a:cubicBezTo>
                  <a:cubicBezTo>
                    <a:pt x="32622" y="6434"/>
                    <a:pt x="32442" y="6442"/>
                    <a:pt x="32269" y="6475"/>
                  </a:cubicBezTo>
                  <a:cubicBezTo>
                    <a:pt x="32056" y="6508"/>
                    <a:pt x="31949" y="6566"/>
                    <a:pt x="31826" y="6623"/>
                  </a:cubicBezTo>
                  <a:cubicBezTo>
                    <a:pt x="31760" y="6664"/>
                    <a:pt x="31678" y="6705"/>
                    <a:pt x="31580" y="6738"/>
                  </a:cubicBezTo>
                  <a:cubicBezTo>
                    <a:pt x="31375" y="6812"/>
                    <a:pt x="31284" y="6771"/>
                    <a:pt x="31219" y="6746"/>
                  </a:cubicBezTo>
                  <a:cubicBezTo>
                    <a:pt x="31202" y="6738"/>
                    <a:pt x="31186" y="6730"/>
                    <a:pt x="31178" y="6730"/>
                  </a:cubicBezTo>
                  <a:cubicBezTo>
                    <a:pt x="31153" y="6738"/>
                    <a:pt x="31129" y="6738"/>
                    <a:pt x="31104" y="6738"/>
                  </a:cubicBezTo>
                  <a:cubicBezTo>
                    <a:pt x="31063" y="6746"/>
                    <a:pt x="31014" y="6746"/>
                    <a:pt x="30973" y="6754"/>
                  </a:cubicBezTo>
                  <a:cubicBezTo>
                    <a:pt x="30948" y="6762"/>
                    <a:pt x="30899" y="6812"/>
                    <a:pt x="30858" y="6861"/>
                  </a:cubicBezTo>
                  <a:cubicBezTo>
                    <a:pt x="30808" y="6910"/>
                    <a:pt x="30759" y="6968"/>
                    <a:pt x="30743" y="6992"/>
                  </a:cubicBezTo>
                  <a:cubicBezTo>
                    <a:pt x="30726" y="7017"/>
                    <a:pt x="30718" y="7083"/>
                    <a:pt x="30702" y="7148"/>
                  </a:cubicBezTo>
                  <a:cubicBezTo>
                    <a:pt x="30702" y="7189"/>
                    <a:pt x="30694" y="7238"/>
                    <a:pt x="30685" y="7280"/>
                  </a:cubicBezTo>
                  <a:cubicBezTo>
                    <a:pt x="30669" y="7329"/>
                    <a:pt x="30611" y="7378"/>
                    <a:pt x="30538" y="7419"/>
                  </a:cubicBezTo>
                  <a:cubicBezTo>
                    <a:pt x="30439" y="7476"/>
                    <a:pt x="30316" y="7526"/>
                    <a:pt x="30234" y="7542"/>
                  </a:cubicBezTo>
                  <a:cubicBezTo>
                    <a:pt x="30160" y="7567"/>
                    <a:pt x="30021" y="7559"/>
                    <a:pt x="29889" y="7550"/>
                  </a:cubicBezTo>
                  <a:cubicBezTo>
                    <a:pt x="29750" y="7542"/>
                    <a:pt x="29618" y="7534"/>
                    <a:pt x="29561" y="7550"/>
                  </a:cubicBezTo>
                  <a:cubicBezTo>
                    <a:pt x="29504" y="7575"/>
                    <a:pt x="29380" y="7698"/>
                    <a:pt x="29249" y="7829"/>
                  </a:cubicBezTo>
                  <a:cubicBezTo>
                    <a:pt x="29101" y="7969"/>
                    <a:pt x="28954" y="8117"/>
                    <a:pt x="28863" y="8158"/>
                  </a:cubicBezTo>
                  <a:cubicBezTo>
                    <a:pt x="28740" y="8207"/>
                    <a:pt x="28666" y="8190"/>
                    <a:pt x="28584" y="8174"/>
                  </a:cubicBezTo>
                  <a:cubicBezTo>
                    <a:pt x="28552" y="8166"/>
                    <a:pt x="28519" y="8158"/>
                    <a:pt x="28486" y="8158"/>
                  </a:cubicBezTo>
                  <a:cubicBezTo>
                    <a:pt x="28404" y="8149"/>
                    <a:pt x="28330" y="8100"/>
                    <a:pt x="28240" y="8043"/>
                  </a:cubicBezTo>
                  <a:cubicBezTo>
                    <a:pt x="28174" y="7993"/>
                    <a:pt x="28100" y="7936"/>
                    <a:pt x="28010" y="7903"/>
                  </a:cubicBezTo>
                  <a:cubicBezTo>
                    <a:pt x="27911" y="7870"/>
                    <a:pt x="27838" y="7846"/>
                    <a:pt x="27764" y="7838"/>
                  </a:cubicBezTo>
                  <a:cubicBezTo>
                    <a:pt x="27698" y="7829"/>
                    <a:pt x="27641" y="7838"/>
                    <a:pt x="27591" y="7846"/>
                  </a:cubicBezTo>
                  <a:cubicBezTo>
                    <a:pt x="27526" y="7862"/>
                    <a:pt x="27477" y="7928"/>
                    <a:pt x="27427" y="7985"/>
                  </a:cubicBezTo>
                  <a:cubicBezTo>
                    <a:pt x="27394" y="8026"/>
                    <a:pt x="27370" y="8059"/>
                    <a:pt x="27337" y="8092"/>
                  </a:cubicBezTo>
                  <a:cubicBezTo>
                    <a:pt x="27296" y="8125"/>
                    <a:pt x="27271" y="8182"/>
                    <a:pt x="27255" y="8240"/>
                  </a:cubicBezTo>
                  <a:cubicBezTo>
                    <a:pt x="27230" y="8314"/>
                    <a:pt x="27214" y="8387"/>
                    <a:pt x="27206" y="8445"/>
                  </a:cubicBezTo>
                  <a:cubicBezTo>
                    <a:pt x="27189" y="8494"/>
                    <a:pt x="27280" y="8593"/>
                    <a:pt x="27370" y="8691"/>
                  </a:cubicBezTo>
                  <a:cubicBezTo>
                    <a:pt x="27477" y="8814"/>
                    <a:pt x="27600" y="8945"/>
                    <a:pt x="27583" y="9052"/>
                  </a:cubicBezTo>
                  <a:cubicBezTo>
                    <a:pt x="27559" y="9183"/>
                    <a:pt x="27460" y="9216"/>
                    <a:pt x="27337" y="9266"/>
                  </a:cubicBezTo>
                  <a:cubicBezTo>
                    <a:pt x="27288" y="9282"/>
                    <a:pt x="27230" y="9298"/>
                    <a:pt x="27173" y="9323"/>
                  </a:cubicBezTo>
                  <a:cubicBezTo>
                    <a:pt x="27074" y="9380"/>
                    <a:pt x="27042" y="9372"/>
                    <a:pt x="27017" y="9356"/>
                  </a:cubicBezTo>
                  <a:cubicBezTo>
                    <a:pt x="26992" y="9356"/>
                    <a:pt x="26968" y="9348"/>
                    <a:pt x="26853" y="9405"/>
                  </a:cubicBezTo>
                  <a:cubicBezTo>
                    <a:pt x="26697" y="9487"/>
                    <a:pt x="26631" y="9643"/>
                    <a:pt x="26582" y="9766"/>
                  </a:cubicBezTo>
                  <a:lnTo>
                    <a:pt x="26582" y="9766"/>
                  </a:lnTo>
                  <a:cubicBezTo>
                    <a:pt x="26557" y="9815"/>
                    <a:pt x="26541" y="9865"/>
                    <a:pt x="26516" y="9906"/>
                  </a:cubicBezTo>
                  <a:cubicBezTo>
                    <a:pt x="26475" y="9955"/>
                    <a:pt x="26369" y="10012"/>
                    <a:pt x="26246" y="10062"/>
                  </a:cubicBezTo>
                  <a:cubicBezTo>
                    <a:pt x="26073" y="10127"/>
                    <a:pt x="25860" y="10185"/>
                    <a:pt x="25737" y="10209"/>
                  </a:cubicBezTo>
                  <a:cubicBezTo>
                    <a:pt x="25605" y="10234"/>
                    <a:pt x="25014" y="10275"/>
                    <a:pt x="24539" y="10308"/>
                  </a:cubicBezTo>
                  <a:cubicBezTo>
                    <a:pt x="24235" y="10332"/>
                    <a:pt x="23980" y="10349"/>
                    <a:pt x="23923" y="10357"/>
                  </a:cubicBezTo>
                  <a:cubicBezTo>
                    <a:pt x="23866" y="10365"/>
                    <a:pt x="23669" y="10439"/>
                    <a:pt x="23463" y="10521"/>
                  </a:cubicBezTo>
                  <a:cubicBezTo>
                    <a:pt x="23225" y="10620"/>
                    <a:pt x="22963" y="10735"/>
                    <a:pt x="22848" y="10800"/>
                  </a:cubicBezTo>
                  <a:cubicBezTo>
                    <a:pt x="22749" y="10849"/>
                    <a:pt x="22725" y="10874"/>
                    <a:pt x="22708" y="10890"/>
                  </a:cubicBezTo>
                  <a:lnTo>
                    <a:pt x="22708" y="10890"/>
                  </a:lnTo>
                  <a:cubicBezTo>
                    <a:pt x="22684" y="10915"/>
                    <a:pt x="22667" y="10931"/>
                    <a:pt x="22602" y="10948"/>
                  </a:cubicBezTo>
                  <a:cubicBezTo>
                    <a:pt x="22495" y="10981"/>
                    <a:pt x="22446" y="10964"/>
                    <a:pt x="22372" y="10948"/>
                  </a:cubicBezTo>
                  <a:cubicBezTo>
                    <a:pt x="22356" y="10940"/>
                    <a:pt x="22331" y="10931"/>
                    <a:pt x="22306" y="10923"/>
                  </a:cubicBezTo>
                  <a:cubicBezTo>
                    <a:pt x="22232" y="10907"/>
                    <a:pt x="22208" y="10849"/>
                    <a:pt x="22175" y="10800"/>
                  </a:cubicBezTo>
                  <a:cubicBezTo>
                    <a:pt x="22150" y="10751"/>
                    <a:pt x="22126" y="10710"/>
                    <a:pt x="22076" y="10702"/>
                  </a:cubicBezTo>
                  <a:cubicBezTo>
                    <a:pt x="22003" y="10702"/>
                    <a:pt x="21945" y="10726"/>
                    <a:pt x="21880" y="10751"/>
                  </a:cubicBezTo>
                  <a:cubicBezTo>
                    <a:pt x="21838" y="10767"/>
                    <a:pt x="21797" y="10784"/>
                    <a:pt x="21740" y="10800"/>
                  </a:cubicBezTo>
                  <a:cubicBezTo>
                    <a:pt x="21642" y="10825"/>
                    <a:pt x="21518" y="10767"/>
                    <a:pt x="21379" y="10702"/>
                  </a:cubicBezTo>
                  <a:cubicBezTo>
                    <a:pt x="21330" y="10677"/>
                    <a:pt x="21280" y="10652"/>
                    <a:pt x="21223" y="10636"/>
                  </a:cubicBezTo>
                  <a:cubicBezTo>
                    <a:pt x="21125" y="10595"/>
                    <a:pt x="20944" y="10579"/>
                    <a:pt x="20772" y="10562"/>
                  </a:cubicBezTo>
                  <a:cubicBezTo>
                    <a:pt x="20632" y="10554"/>
                    <a:pt x="20493" y="10538"/>
                    <a:pt x="20427" y="10513"/>
                  </a:cubicBezTo>
                  <a:cubicBezTo>
                    <a:pt x="20328" y="10480"/>
                    <a:pt x="20287" y="10382"/>
                    <a:pt x="20246" y="10300"/>
                  </a:cubicBezTo>
                  <a:cubicBezTo>
                    <a:pt x="20230" y="10250"/>
                    <a:pt x="20205" y="10201"/>
                    <a:pt x="20181" y="10185"/>
                  </a:cubicBezTo>
                  <a:cubicBezTo>
                    <a:pt x="20148" y="10152"/>
                    <a:pt x="19902" y="10094"/>
                    <a:pt x="19631" y="10053"/>
                  </a:cubicBezTo>
                  <a:cubicBezTo>
                    <a:pt x="19344" y="10004"/>
                    <a:pt x="19040" y="9971"/>
                    <a:pt x="18917" y="9980"/>
                  </a:cubicBezTo>
                  <a:cubicBezTo>
                    <a:pt x="18753" y="9988"/>
                    <a:pt x="18736" y="9996"/>
                    <a:pt x="18671" y="10021"/>
                  </a:cubicBezTo>
                  <a:cubicBezTo>
                    <a:pt x="18646" y="10029"/>
                    <a:pt x="18613" y="10045"/>
                    <a:pt x="18556" y="10062"/>
                  </a:cubicBezTo>
                  <a:cubicBezTo>
                    <a:pt x="18400" y="10111"/>
                    <a:pt x="18170" y="10078"/>
                    <a:pt x="17990" y="10053"/>
                  </a:cubicBezTo>
                  <a:cubicBezTo>
                    <a:pt x="17949" y="10045"/>
                    <a:pt x="17907" y="10045"/>
                    <a:pt x="17875" y="10037"/>
                  </a:cubicBezTo>
                  <a:cubicBezTo>
                    <a:pt x="17834" y="10037"/>
                    <a:pt x="17784" y="10029"/>
                    <a:pt x="17735" y="10021"/>
                  </a:cubicBezTo>
                  <a:cubicBezTo>
                    <a:pt x="17497" y="9996"/>
                    <a:pt x="17095" y="9947"/>
                    <a:pt x="16857" y="9930"/>
                  </a:cubicBezTo>
                  <a:cubicBezTo>
                    <a:pt x="16693" y="9930"/>
                    <a:pt x="16562" y="9971"/>
                    <a:pt x="16471" y="9996"/>
                  </a:cubicBezTo>
                  <a:cubicBezTo>
                    <a:pt x="16389" y="10021"/>
                    <a:pt x="16332" y="10037"/>
                    <a:pt x="16283" y="10029"/>
                  </a:cubicBezTo>
                  <a:cubicBezTo>
                    <a:pt x="16217" y="10012"/>
                    <a:pt x="16217" y="9971"/>
                    <a:pt x="16225" y="9922"/>
                  </a:cubicBezTo>
                  <a:cubicBezTo>
                    <a:pt x="16233" y="9906"/>
                    <a:pt x="16242" y="9889"/>
                    <a:pt x="16250" y="9873"/>
                  </a:cubicBezTo>
                  <a:cubicBezTo>
                    <a:pt x="16258" y="9848"/>
                    <a:pt x="16266" y="9824"/>
                    <a:pt x="16266" y="9807"/>
                  </a:cubicBezTo>
                  <a:cubicBezTo>
                    <a:pt x="16266" y="9774"/>
                    <a:pt x="16209" y="9725"/>
                    <a:pt x="16143" y="9668"/>
                  </a:cubicBezTo>
                  <a:cubicBezTo>
                    <a:pt x="16086" y="9618"/>
                    <a:pt x="16028" y="9561"/>
                    <a:pt x="15987" y="9512"/>
                  </a:cubicBezTo>
                  <a:cubicBezTo>
                    <a:pt x="15905" y="9405"/>
                    <a:pt x="15798" y="9118"/>
                    <a:pt x="15766" y="9019"/>
                  </a:cubicBezTo>
                  <a:lnTo>
                    <a:pt x="15766" y="9019"/>
                  </a:lnTo>
                  <a:lnTo>
                    <a:pt x="15757" y="8995"/>
                  </a:lnTo>
                  <a:lnTo>
                    <a:pt x="15757" y="8995"/>
                  </a:lnTo>
                  <a:cubicBezTo>
                    <a:pt x="15741" y="8970"/>
                    <a:pt x="15683" y="8921"/>
                    <a:pt x="15626" y="8880"/>
                  </a:cubicBezTo>
                  <a:cubicBezTo>
                    <a:pt x="15593" y="8855"/>
                    <a:pt x="15569" y="8839"/>
                    <a:pt x="15552" y="8822"/>
                  </a:cubicBezTo>
                  <a:cubicBezTo>
                    <a:pt x="15511" y="8781"/>
                    <a:pt x="15560" y="8699"/>
                    <a:pt x="15601" y="8625"/>
                  </a:cubicBezTo>
                  <a:cubicBezTo>
                    <a:pt x="15626" y="8584"/>
                    <a:pt x="15667" y="8560"/>
                    <a:pt x="15659" y="8552"/>
                  </a:cubicBezTo>
                  <a:cubicBezTo>
                    <a:pt x="15659" y="8552"/>
                    <a:pt x="15610" y="8560"/>
                    <a:pt x="15544" y="8568"/>
                  </a:cubicBezTo>
                  <a:cubicBezTo>
                    <a:pt x="15454" y="8576"/>
                    <a:pt x="15331" y="8593"/>
                    <a:pt x="15273" y="8568"/>
                  </a:cubicBezTo>
                  <a:cubicBezTo>
                    <a:pt x="15216" y="8543"/>
                    <a:pt x="14879" y="8346"/>
                    <a:pt x="14608" y="8190"/>
                  </a:cubicBezTo>
                  <a:cubicBezTo>
                    <a:pt x="14436" y="8084"/>
                    <a:pt x="14288" y="7993"/>
                    <a:pt x="14264" y="7985"/>
                  </a:cubicBezTo>
                  <a:lnTo>
                    <a:pt x="14264" y="7985"/>
                  </a:lnTo>
                  <a:cubicBezTo>
                    <a:pt x="14239" y="7969"/>
                    <a:pt x="14116" y="7961"/>
                    <a:pt x="13976" y="7952"/>
                  </a:cubicBezTo>
                  <a:cubicBezTo>
                    <a:pt x="13755" y="7936"/>
                    <a:pt x="13484" y="7920"/>
                    <a:pt x="13394" y="7920"/>
                  </a:cubicBezTo>
                  <a:cubicBezTo>
                    <a:pt x="13320" y="7920"/>
                    <a:pt x="13107" y="7895"/>
                    <a:pt x="12885" y="7870"/>
                  </a:cubicBezTo>
                  <a:cubicBezTo>
                    <a:pt x="12663" y="7838"/>
                    <a:pt x="12442" y="7805"/>
                    <a:pt x="12360" y="7780"/>
                  </a:cubicBezTo>
                  <a:cubicBezTo>
                    <a:pt x="12196" y="7739"/>
                    <a:pt x="12204" y="7583"/>
                    <a:pt x="12204" y="7485"/>
                  </a:cubicBezTo>
                  <a:cubicBezTo>
                    <a:pt x="12204" y="7468"/>
                    <a:pt x="12204" y="7452"/>
                    <a:pt x="12204" y="7444"/>
                  </a:cubicBezTo>
                  <a:cubicBezTo>
                    <a:pt x="12204" y="7386"/>
                    <a:pt x="12269" y="7271"/>
                    <a:pt x="12327" y="7165"/>
                  </a:cubicBezTo>
                  <a:cubicBezTo>
                    <a:pt x="12368" y="7099"/>
                    <a:pt x="12409" y="7042"/>
                    <a:pt x="12425" y="6992"/>
                  </a:cubicBezTo>
                  <a:cubicBezTo>
                    <a:pt x="12466" y="6902"/>
                    <a:pt x="12450" y="6598"/>
                    <a:pt x="12450" y="6459"/>
                  </a:cubicBezTo>
                  <a:cubicBezTo>
                    <a:pt x="12450" y="6434"/>
                    <a:pt x="12442" y="6410"/>
                    <a:pt x="12442" y="6401"/>
                  </a:cubicBezTo>
                  <a:cubicBezTo>
                    <a:pt x="12442" y="6369"/>
                    <a:pt x="12368" y="6254"/>
                    <a:pt x="12286" y="6131"/>
                  </a:cubicBezTo>
                  <a:cubicBezTo>
                    <a:pt x="12228" y="6048"/>
                    <a:pt x="12179" y="5975"/>
                    <a:pt x="12146" y="5917"/>
                  </a:cubicBezTo>
                  <a:cubicBezTo>
                    <a:pt x="12105" y="5835"/>
                    <a:pt x="12081" y="5753"/>
                    <a:pt x="12064" y="5687"/>
                  </a:cubicBezTo>
                  <a:cubicBezTo>
                    <a:pt x="12056" y="5646"/>
                    <a:pt x="12040" y="5605"/>
                    <a:pt x="12023" y="5564"/>
                  </a:cubicBezTo>
                  <a:lnTo>
                    <a:pt x="12023" y="5564"/>
                  </a:lnTo>
                  <a:cubicBezTo>
                    <a:pt x="12007" y="5523"/>
                    <a:pt x="11974" y="5482"/>
                    <a:pt x="11933" y="5441"/>
                  </a:cubicBezTo>
                  <a:cubicBezTo>
                    <a:pt x="11900" y="5417"/>
                    <a:pt x="11867" y="5392"/>
                    <a:pt x="11843" y="5384"/>
                  </a:cubicBezTo>
                  <a:cubicBezTo>
                    <a:pt x="11818" y="5384"/>
                    <a:pt x="11793" y="5384"/>
                    <a:pt x="11761" y="5376"/>
                  </a:cubicBezTo>
                  <a:cubicBezTo>
                    <a:pt x="11695" y="5376"/>
                    <a:pt x="11621" y="5367"/>
                    <a:pt x="11564" y="5351"/>
                  </a:cubicBezTo>
                  <a:cubicBezTo>
                    <a:pt x="11498" y="5335"/>
                    <a:pt x="11473" y="5293"/>
                    <a:pt x="11449" y="5261"/>
                  </a:cubicBezTo>
                  <a:cubicBezTo>
                    <a:pt x="11441" y="5244"/>
                    <a:pt x="11432" y="5236"/>
                    <a:pt x="11432" y="5228"/>
                  </a:cubicBezTo>
                  <a:cubicBezTo>
                    <a:pt x="11416" y="5228"/>
                    <a:pt x="11350" y="5228"/>
                    <a:pt x="11285" y="5236"/>
                  </a:cubicBezTo>
                  <a:cubicBezTo>
                    <a:pt x="11235" y="5236"/>
                    <a:pt x="11186" y="5244"/>
                    <a:pt x="11153" y="5236"/>
                  </a:cubicBezTo>
                  <a:cubicBezTo>
                    <a:pt x="11079" y="5236"/>
                    <a:pt x="10997" y="5179"/>
                    <a:pt x="10924" y="5129"/>
                  </a:cubicBezTo>
                  <a:cubicBezTo>
                    <a:pt x="10907" y="5121"/>
                    <a:pt x="10899" y="5121"/>
                    <a:pt x="10891" y="5113"/>
                  </a:cubicBezTo>
                  <a:cubicBezTo>
                    <a:pt x="10825" y="5072"/>
                    <a:pt x="10776" y="4998"/>
                    <a:pt x="10743" y="4949"/>
                  </a:cubicBezTo>
                  <a:cubicBezTo>
                    <a:pt x="10735" y="4932"/>
                    <a:pt x="10727" y="4924"/>
                    <a:pt x="10718" y="4916"/>
                  </a:cubicBezTo>
                  <a:cubicBezTo>
                    <a:pt x="10710" y="4908"/>
                    <a:pt x="10612" y="4859"/>
                    <a:pt x="10530" y="4826"/>
                  </a:cubicBezTo>
                  <a:cubicBezTo>
                    <a:pt x="10472" y="4801"/>
                    <a:pt x="10423" y="4776"/>
                    <a:pt x="10407" y="4768"/>
                  </a:cubicBezTo>
                  <a:cubicBezTo>
                    <a:pt x="10382" y="4752"/>
                    <a:pt x="10365" y="4727"/>
                    <a:pt x="10349" y="4694"/>
                  </a:cubicBezTo>
                  <a:cubicBezTo>
                    <a:pt x="10341" y="4653"/>
                    <a:pt x="10333" y="4612"/>
                    <a:pt x="10333" y="4580"/>
                  </a:cubicBezTo>
                  <a:cubicBezTo>
                    <a:pt x="10333" y="4571"/>
                    <a:pt x="10300" y="4547"/>
                    <a:pt x="10267" y="4514"/>
                  </a:cubicBezTo>
                  <a:cubicBezTo>
                    <a:pt x="10210" y="4473"/>
                    <a:pt x="10152" y="4424"/>
                    <a:pt x="10152" y="4383"/>
                  </a:cubicBezTo>
                  <a:cubicBezTo>
                    <a:pt x="10144" y="4333"/>
                    <a:pt x="10169" y="4259"/>
                    <a:pt x="10185" y="4194"/>
                  </a:cubicBezTo>
                  <a:lnTo>
                    <a:pt x="10193" y="4161"/>
                  </a:lnTo>
                  <a:cubicBezTo>
                    <a:pt x="10144" y="4177"/>
                    <a:pt x="10095" y="4186"/>
                    <a:pt x="10054" y="4202"/>
                  </a:cubicBezTo>
                  <a:cubicBezTo>
                    <a:pt x="9996" y="4210"/>
                    <a:pt x="9955" y="4218"/>
                    <a:pt x="9931" y="4227"/>
                  </a:cubicBezTo>
                  <a:cubicBezTo>
                    <a:pt x="9898" y="4235"/>
                    <a:pt x="9873" y="4235"/>
                    <a:pt x="9848" y="4227"/>
                  </a:cubicBezTo>
                  <a:cubicBezTo>
                    <a:pt x="9799" y="4243"/>
                    <a:pt x="9725" y="4251"/>
                    <a:pt x="9652" y="4251"/>
                  </a:cubicBezTo>
                  <a:cubicBezTo>
                    <a:pt x="9594" y="4251"/>
                    <a:pt x="9537" y="4259"/>
                    <a:pt x="9520" y="4268"/>
                  </a:cubicBezTo>
                  <a:cubicBezTo>
                    <a:pt x="9496" y="4276"/>
                    <a:pt x="9479" y="4391"/>
                    <a:pt x="9471" y="4473"/>
                  </a:cubicBezTo>
                  <a:cubicBezTo>
                    <a:pt x="9471" y="4522"/>
                    <a:pt x="9463" y="4555"/>
                    <a:pt x="9455" y="4571"/>
                  </a:cubicBezTo>
                  <a:cubicBezTo>
                    <a:pt x="9446" y="4588"/>
                    <a:pt x="9430" y="4621"/>
                    <a:pt x="9405" y="4653"/>
                  </a:cubicBezTo>
                  <a:cubicBezTo>
                    <a:pt x="9381" y="4694"/>
                    <a:pt x="9348" y="4744"/>
                    <a:pt x="9331" y="4760"/>
                  </a:cubicBezTo>
                  <a:cubicBezTo>
                    <a:pt x="9315" y="4793"/>
                    <a:pt x="9159" y="4809"/>
                    <a:pt x="9020" y="4834"/>
                  </a:cubicBezTo>
                  <a:cubicBezTo>
                    <a:pt x="8888" y="4850"/>
                    <a:pt x="8765" y="4867"/>
                    <a:pt x="8757" y="4875"/>
                  </a:cubicBezTo>
                  <a:cubicBezTo>
                    <a:pt x="8749" y="4891"/>
                    <a:pt x="8716" y="4949"/>
                    <a:pt x="8691" y="5014"/>
                  </a:cubicBezTo>
                  <a:cubicBezTo>
                    <a:pt x="8658" y="5097"/>
                    <a:pt x="8626" y="5195"/>
                    <a:pt x="8617" y="5228"/>
                  </a:cubicBezTo>
                  <a:cubicBezTo>
                    <a:pt x="8609" y="5261"/>
                    <a:pt x="8634" y="5408"/>
                    <a:pt x="8650" y="5540"/>
                  </a:cubicBezTo>
                  <a:cubicBezTo>
                    <a:pt x="8667" y="5671"/>
                    <a:pt x="8683" y="5794"/>
                    <a:pt x="8675" y="5819"/>
                  </a:cubicBezTo>
                  <a:lnTo>
                    <a:pt x="8667" y="5843"/>
                  </a:lnTo>
                  <a:lnTo>
                    <a:pt x="8667" y="5843"/>
                  </a:lnTo>
                  <a:cubicBezTo>
                    <a:pt x="8642" y="5901"/>
                    <a:pt x="8585" y="6040"/>
                    <a:pt x="8519" y="6073"/>
                  </a:cubicBezTo>
                  <a:cubicBezTo>
                    <a:pt x="8503" y="6081"/>
                    <a:pt x="8470" y="6098"/>
                    <a:pt x="8437" y="6122"/>
                  </a:cubicBezTo>
                  <a:cubicBezTo>
                    <a:pt x="8330" y="6172"/>
                    <a:pt x="8183" y="6254"/>
                    <a:pt x="8150" y="6262"/>
                  </a:cubicBezTo>
                  <a:cubicBezTo>
                    <a:pt x="8117" y="6270"/>
                    <a:pt x="8068" y="6245"/>
                    <a:pt x="8018" y="6221"/>
                  </a:cubicBezTo>
                  <a:cubicBezTo>
                    <a:pt x="7977" y="6204"/>
                    <a:pt x="7945" y="6188"/>
                    <a:pt x="7920" y="6180"/>
                  </a:cubicBezTo>
                  <a:lnTo>
                    <a:pt x="7920" y="6180"/>
                  </a:lnTo>
                  <a:cubicBezTo>
                    <a:pt x="7887" y="6180"/>
                    <a:pt x="7756" y="6180"/>
                    <a:pt x="7633" y="6180"/>
                  </a:cubicBezTo>
                  <a:cubicBezTo>
                    <a:pt x="7501" y="6180"/>
                    <a:pt x="7378" y="6188"/>
                    <a:pt x="7362" y="6188"/>
                  </a:cubicBezTo>
                  <a:cubicBezTo>
                    <a:pt x="7321" y="6196"/>
                    <a:pt x="7198" y="6147"/>
                    <a:pt x="7066" y="6098"/>
                  </a:cubicBezTo>
                  <a:lnTo>
                    <a:pt x="6787" y="5983"/>
                  </a:lnTo>
                  <a:cubicBezTo>
                    <a:pt x="6779" y="5999"/>
                    <a:pt x="6714" y="6188"/>
                    <a:pt x="6656" y="6360"/>
                  </a:cubicBezTo>
                  <a:cubicBezTo>
                    <a:pt x="6607" y="6500"/>
                    <a:pt x="6566" y="6623"/>
                    <a:pt x="6549" y="6648"/>
                  </a:cubicBezTo>
                  <a:cubicBezTo>
                    <a:pt x="6533" y="6672"/>
                    <a:pt x="6434" y="6935"/>
                    <a:pt x="6361" y="7148"/>
                  </a:cubicBezTo>
                  <a:cubicBezTo>
                    <a:pt x="6303" y="7304"/>
                    <a:pt x="6262" y="7427"/>
                    <a:pt x="6262" y="7444"/>
                  </a:cubicBezTo>
                  <a:cubicBezTo>
                    <a:pt x="6262" y="7460"/>
                    <a:pt x="6328" y="7468"/>
                    <a:pt x="6369" y="7476"/>
                  </a:cubicBezTo>
                  <a:cubicBezTo>
                    <a:pt x="6402" y="7485"/>
                    <a:pt x="6418" y="7485"/>
                    <a:pt x="6434" y="7493"/>
                  </a:cubicBezTo>
                  <a:cubicBezTo>
                    <a:pt x="6451" y="7501"/>
                    <a:pt x="6459" y="7526"/>
                    <a:pt x="6467" y="7550"/>
                  </a:cubicBezTo>
                  <a:cubicBezTo>
                    <a:pt x="6476" y="7583"/>
                    <a:pt x="6484" y="7632"/>
                    <a:pt x="6484" y="7673"/>
                  </a:cubicBezTo>
                  <a:cubicBezTo>
                    <a:pt x="6492" y="7714"/>
                    <a:pt x="6492" y="7764"/>
                    <a:pt x="6476" y="7780"/>
                  </a:cubicBezTo>
                  <a:lnTo>
                    <a:pt x="6476" y="7780"/>
                  </a:lnTo>
                  <a:cubicBezTo>
                    <a:pt x="6476" y="7788"/>
                    <a:pt x="6459" y="7797"/>
                    <a:pt x="6451" y="7797"/>
                  </a:cubicBezTo>
                  <a:cubicBezTo>
                    <a:pt x="6434" y="7805"/>
                    <a:pt x="6320" y="7813"/>
                    <a:pt x="6188" y="7813"/>
                  </a:cubicBezTo>
                  <a:cubicBezTo>
                    <a:pt x="6065" y="7813"/>
                    <a:pt x="5942" y="7813"/>
                    <a:pt x="5868" y="7805"/>
                  </a:cubicBezTo>
                  <a:cubicBezTo>
                    <a:pt x="5745" y="7797"/>
                    <a:pt x="5737" y="7714"/>
                    <a:pt x="5729" y="7657"/>
                  </a:cubicBezTo>
                  <a:cubicBezTo>
                    <a:pt x="5729" y="7649"/>
                    <a:pt x="5753" y="7641"/>
                    <a:pt x="5737" y="7641"/>
                  </a:cubicBezTo>
                  <a:lnTo>
                    <a:pt x="5737" y="7641"/>
                  </a:lnTo>
                  <a:cubicBezTo>
                    <a:pt x="5720" y="7641"/>
                    <a:pt x="5417" y="7698"/>
                    <a:pt x="5130" y="7755"/>
                  </a:cubicBezTo>
                  <a:cubicBezTo>
                    <a:pt x="4916" y="7797"/>
                    <a:pt x="4711" y="7838"/>
                    <a:pt x="4678" y="7854"/>
                  </a:cubicBezTo>
                  <a:cubicBezTo>
                    <a:pt x="4629" y="7870"/>
                    <a:pt x="4580" y="7903"/>
                    <a:pt x="4539" y="7936"/>
                  </a:cubicBezTo>
                  <a:cubicBezTo>
                    <a:pt x="4498" y="7961"/>
                    <a:pt x="4457" y="8002"/>
                    <a:pt x="4432" y="8035"/>
                  </a:cubicBezTo>
                  <a:cubicBezTo>
                    <a:pt x="4424" y="8043"/>
                    <a:pt x="4432" y="8051"/>
                    <a:pt x="4440" y="8059"/>
                  </a:cubicBezTo>
                  <a:cubicBezTo>
                    <a:pt x="4448" y="8067"/>
                    <a:pt x="4465" y="8076"/>
                    <a:pt x="4473" y="8084"/>
                  </a:cubicBezTo>
                  <a:lnTo>
                    <a:pt x="4473" y="8084"/>
                  </a:lnTo>
                  <a:cubicBezTo>
                    <a:pt x="4506" y="8100"/>
                    <a:pt x="4531" y="8108"/>
                    <a:pt x="4539" y="8133"/>
                  </a:cubicBezTo>
                  <a:cubicBezTo>
                    <a:pt x="4547" y="8141"/>
                    <a:pt x="4572" y="8117"/>
                    <a:pt x="4604" y="8100"/>
                  </a:cubicBezTo>
                  <a:cubicBezTo>
                    <a:pt x="4613" y="8092"/>
                    <a:pt x="4629" y="8084"/>
                    <a:pt x="4645" y="8076"/>
                  </a:cubicBezTo>
                  <a:lnTo>
                    <a:pt x="4645" y="8076"/>
                  </a:lnTo>
                  <a:cubicBezTo>
                    <a:pt x="4670" y="8067"/>
                    <a:pt x="4695" y="8051"/>
                    <a:pt x="4719" y="8043"/>
                  </a:cubicBezTo>
                  <a:cubicBezTo>
                    <a:pt x="4744" y="8035"/>
                    <a:pt x="4793" y="8043"/>
                    <a:pt x="4834" y="8051"/>
                  </a:cubicBezTo>
                  <a:cubicBezTo>
                    <a:pt x="4875" y="8067"/>
                    <a:pt x="4924" y="8092"/>
                    <a:pt x="4949" y="8108"/>
                  </a:cubicBezTo>
                  <a:cubicBezTo>
                    <a:pt x="5007" y="8166"/>
                    <a:pt x="4916" y="8305"/>
                    <a:pt x="4867" y="8379"/>
                  </a:cubicBezTo>
                  <a:cubicBezTo>
                    <a:pt x="4867" y="8387"/>
                    <a:pt x="4859" y="8396"/>
                    <a:pt x="4859" y="8404"/>
                  </a:cubicBezTo>
                  <a:cubicBezTo>
                    <a:pt x="4851" y="8412"/>
                    <a:pt x="4851" y="8469"/>
                    <a:pt x="4859" y="8543"/>
                  </a:cubicBezTo>
                  <a:cubicBezTo>
                    <a:pt x="4875" y="8666"/>
                    <a:pt x="4900" y="8831"/>
                    <a:pt x="4916" y="8896"/>
                  </a:cubicBezTo>
                  <a:cubicBezTo>
                    <a:pt x="4924" y="8945"/>
                    <a:pt x="4998" y="9085"/>
                    <a:pt x="5064" y="9216"/>
                  </a:cubicBezTo>
                  <a:cubicBezTo>
                    <a:pt x="5138" y="9364"/>
                    <a:pt x="5212" y="9504"/>
                    <a:pt x="5195" y="9536"/>
                  </a:cubicBezTo>
                  <a:cubicBezTo>
                    <a:pt x="5179" y="9569"/>
                    <a:pt x="5105" y="9602"/>
                    <a:pt x="5023" y="9635"/>
                  </a:cubicBezTo>
                  <a:cubicBezTo>
                    <a:pt x="4974" y="9651"/>
                    <a:pt x="4924" y="9668"/>
                    <a:pt x="4900" y="9684"/>
                  </a:cubicBezTo>
                  <a:cubicBezTo>
                    <a:pt x="4908" y="9684"/>
                    <a:pt x="4916" y="9692"/>
                    <a:pt x="4924" y="9692"/>
                  </a:cubicBezTo>
                  <a:cubicBezTo>
                    <a:pt x="4974" y="9717"/>
                    <a:pt x="5023" y="9742"/>
                    <a:pt x="5007" y="9799"/>
                  </a:cubicBezTo>
                  <a:cubicBezTo>
                    <a:pt x="4982" y="9848"/>
                    <a:pt x="4916" y="9856"/>
                    <a:pt x="4851" y="9865"/>
                  </a:cubicBezTo>
                  <a:lnTo>
                    <a:pt x="4851" y="9865"/>
                  </a:lnTo>
                  <a:cubicBezTo>
                    <a:pt x="4826" y="9865"/>
                    <a:pt x="4793" y="9873"/>
                    <a:pt x="4777" y="9873"/>
                  </a:cubicBezTo>
                  <a:cubicBezTo>
                    <a:pt x="4760" y="9881"/>
                    <a:pt x="4752" y="9897"/>
                    <a:pt x="4744" y="9922"/>
                  </a:cubicBezTo>
                  <a:cubicBezTo>
                    <a:pt x="4744" y="9947"/>
                    <a:pt x="4736" y="9963"/>
                    <a:pt x="4727" y="9988"/>
                  </a:cubicBezTo>
                  <a:cubicBezTo>
                    <a:pt x="4711" y="10021"/>
                    <a:pt x="4736" y="10086"/>
                    <a:pt x="4752" y="10152"/>
                  </a:cubicBezTo>
                  <a:cubicBezTo>
                    <a:pt x="4769" y="10217"/>
                    <a:pt x="4785" y="10275"/>
                    <a:pt x="4777" y="10324"/>
                  </a:cubicBezTo>
                  <a:cubicBezTo>
                    <a:pt x="4769" y="10349"/>
                    <a:pt x="4785" y="10382"/>
                    <a:pt x="4801" y="10414"/>
                  </a:cubicBezTo>
                  <a:cubicBezTo>
                    <a:pt x="4818" y="10447"/>
                    <a:pt x="4834" y="10480"/>
                    <a:pt x="4818" y="10521"/>
                  </a:cubicBezTo>
                  <a:cubicBezTo>
                    <a:pt x="4785" y="10570"/>
                    <a:pt x="4514" y="10652"/>
                    <a:pt x="4350" y="10702"/>
                  </a:cubicBezTo>
                  <a:lnTo>
                    <a:pt x="4334" y="10710"/>
                  </a:lnTo>
                  <a:cubicBezTo>
                    <a:pt x="4219" y="10743"/>
                    <a:pt x="3948" y="10849"/>
                    <a:pt x="3784" y="10923"/>
                  </a:cubicBezTo>
                  <a:cubicBezTo>
                    <a:pt x="3726" y="10948"/>
                    <a:pt x="3677" y="10964"/>
                    <a:pt x="3661" y="10973"/>
                  </a:cubicBezTo>
                  <a:cubicBezTo>
                    <a:pt x="3636" y="10981"/>
                    <a:pt x="3595" y="11022"/>
                    <a:pt x="3554" y="11071"/>
                  </a:cubicBezTo>
                  <a:cubicBezTo>
                    <a:pt x="3472" y="11161"/>
                    <a:pt x="3390" y="11276"/>
                    <a:pt x="3373" y="11293"/>
                  </a:cubicBezTo>
                  <a:lnTo>
                    <a:pt x="3373" y="11293"/>
                  </a:lnTo>
                  <a:cubicBezTo>
                    <a:pt x="3357" y="11334"/>
                    <a:pt x="3217" y="11342"/>
                    <a:pt x="3086" y="11350"/>
                  </a:cubicBezTo>
                  <a:cubicBezTo>
                    <a:pt x="3012" y="11350"/>
                    <a:pt x="2930" y="11358"/>
                    <a:pt x="2889" y="11366"/>
                  </a:cubicBezTo>
                  <a:cubicBezTo>
                    <a:pt x="2840" y="11375"/>
                    <a:pt x="2782" y="11375"/>
                    <a:pt x="2709" y="11383"/>
                  </a:cubicBezTo>
                  <a:cubicBezTo>
                    <a:pt x="2602" y="11391"/>
                    <a:pt x="2471" y="11391"/>
                    <a:pt x="2405" y="11424"/>
                  </a:cubicBezTo>
                  <a:cubicBezTo>
                    <a:pt x="2348" y="11457"/>
                    <a:pt x="2208" y="11686"/>
                    <a:pt x="2118" y="11842"/>
                  </a:cubicBezTo>
                  <a:cubicBezTo>
                    <a:pt x="2068" y="11933"/>
                    <a:pt x="2027" y="11998"/>
                    <a:pt x="2011" y="12015"/>
                  </a:cubicBezTo>
                  <a:cubicBezTo>
                    <a:pt x="1962" y="12056"/>
                    <a:pt x="1904" y="12023"/>
                    <a:pt x="1855" y="11990"/>
                  </a:cubicBezTo>
                  <a:cubicBezTo>
                    <a:pt x="1839" y="11982"/>
                    <a:pt x="1822" y="11966"/>
                    <a:pt x="1814" y="11966"/>
                  </a:cubicBezTo>
                  <a:cubicBezTo>
                    <a:pt x="1806" y="11966"/>
                    <a:pt x="1773" y="11974"/>
                    <a:pt x="1732" y="11990"/>
                  </a:cubicBezTo>
                  <a:cubicBezTo>
                    <a:pt x="1650" y="12007"/>
                    <a:pt x="1535" y="12039"/>
                    <a:pt x="1469" y="12031"/>
                  </a:cubicBezTo>
                  <a:cubicBezTo>
                    <a:pt x="1387" y="12023"/>
                    <a:pt x="1371" y="11916"/>
                    <a:pt x="1355" y="11826"/>
                  </a:cubicBezTo>
                  <a:cubicBezTo>
                    <a:pt x="1346" y="11801"/>
                    <a:pt x="1346" y="11785"/>
                    <a:pt x="1338" y="11769"/>
                  </a:cubicBezTo>
                  <a:cubicBezTo>
                    <a:pt x="1322" y="11785"/>
                    <a:pt x="1289" y="11810"/>
                    <a:pt x="1264" y="11834"/>
                  </a:cubicBezTo>
                  <a:cubicBezTo>
                    <a:pt x="1223" y="11867"/>
                    <a:pt x="1182" y="11900"/>
                    <a:pt x="1158" y="11916"/>
                  </a:cubicBezTo>
                  <a:cubicBezTo>
                    <a:pt x="1117" y="11933"/>
                    <a:pt x="1018" y="11908"/>
                    <a:pt x="936" y="11883"/>
                  </a:cubicBezTo>
                  <a:cubicBezTo>
                    <a:pt x="911" y="11875"/>
                    <a:pt x="879" y="11867"/>
                    <a:pt x="862" y="11867"/>
                  </a:cubicBezTo>
                  <a:cubicBezTo>
                    <a:pt x="862" y="11883"/>
                    <a:pt x="870" y="11900"/>
                    <a:pt x="870" y="11924"/>
                  </a:cubicBezTo>
                  <a:cubicBezTo>
                    <a:pt x="879" y="11957"/>
                    <a:pt x="887" y="11990"/>
                    <a:pt x="887" y="12015"/>
                  </a:cubicBezTo>
                  <a:cubicBezTo>
                    <a:pt x="887" y="12064"/>
                    <a:pt x="731" y="12105"/>
                    <a:pt x="583" y="12146"/>
                  </a:cubicBezTo>
                  <a:cubicBezTo>
                    <a:pt x="468" y="12179"/>
                    <a:pt x="361" y="12212"/>
                    <a:pt x="312" y="12236"/>
                  </a:cubicBezTo>
                  <a:cubicBezTo>
                    <a:pt x="263" y="12269"/>
                    <a:pt x="255" y="12409"/>
                    <a:pt x="247" y="12515"/>
                  </a:cubicBezTo>
                  <a:cubicBezTo>
                    <a:pt x="247" y="12581"/>
                    <a:pt x="238" y="12647"/>
                    <a:pt x="222" y="12671"/>
                  </a:cubicBezTo>
                  <a:lnTo>
                    <a:pt x="222" y="12671"/>
                  </a:lnTo>
                  <a:cubicBezTo>
                    <a:pt x="189" y="12712"/>
                    <a:pt x="132" y="12721"/>
                    <a:pt x="74" y="12729"/>
                  </a:cubicBezTo>
                  <a:cubicBezTo>
                    <a:pt x="50" y="12729"/>
                    <a:pt x="25" y="12737"/>
                    <a:pt x="17" y="12737"/>
                  </a:cubicBezTo>
                  <a:cubicBezTo>
                    <a:pt x="0" y="12745"/>
                    <a:pt x="0" y="12778"/>
                    <a:pt x="9" y="12827"/>
                  </a:cubicBezTo>
                  <a:cubicBezTo>
                    <a:pt x="9" y="12852"/>
                    <a:pt x="9" y="12876"/>
                    <a:pt x="9" y="12909"/>
                  </a:cubicBezTo>
                  <a:cubicBezTo>
                    <a:pt x="9" y="12950"/>
                    <a:pt x="58" y="13000"/>
                    <a:pt x="99" y="13041"/>
                  </a:cubicBezTo>
                  <a:cubicBezTo>
                    <a:pt x="132" y="13082"/>
                    <a:pt x="173" y="13114"/>
                    <a:pt x="181" y="13147"/>
                  </a:cubicBezTo>
                  <a:lnTo>
                    <a:pt x="181" y="13147"/>
                  </a:lnTo>
                  <a:cubicBezTo>
                    <a:pt x="197" y="13213"/>
                    <a:pt x="156" y="13229"/>
                    <a:pt x="107" y="13246"/>
                  </a:cubicBezTo>
                  <a:lnTo>
                    <a:pt x="107" y="13246"/>
                  </a:lnTo>
                  <a:cubicBezTo>
                    <a:pt x="82" y="13262"/>
                    <a:pt x="66" y="13270"/>
                    <a:pt x="50" y="13287"/>
                  </a:cubicBezTo>
                  <a:cubicBezTo>
                    <a:pt x="50" y="13287"/>
                    <a:pt x="50" y="13287"/>
                    <a:pt x="41" y="13287"/>
                  </a:cubicBezTo>
                  <a:cubicBezTo>
                    <a:pt x="41" y="13295"/>
                    <a:pt x="50" y="13311"/>
                    <a:pt x="58" y="13336"/>
                  </a:cubicBezTo>
                  <a:cubicBezTo>
                    <a:pt x="66" y="13361"/>
                    <a:pt x="91" y="13385"/>
                    <a:pt x="107" y="13402"/>
                  </a:cubicBezTo>
                  <a:cubicBezTo>
                    <a:pt x="123" y="13418"/>
                    <a:pt x="140" y="13435"/>
                    <a:pt x="148" y="13435"/>
                  </a:cubicBezTo>
                  <a:lnTo>
                    <a:pt x="148" y="13435"/>
                  </a:lnTo>
                  <a:cubicBezTo>
                    <a:pt x="165" y="13451"/>
                    <a:pt x="238" y="13435"/>
                    <a:pt x="320" y="13418"/>
                  </a:cubicBezTo>
                  <a:cubicBezTo>
                    <a:pt x="403" y="13402"/>
                    <a:pt x="485" y="13385"/>
                    <a:pt x="534" y="13402"/>
                  </a:cubicBezTo>
                  <a:cubicBezTo>
                    <a:pt x="583" y="13410"/>
                    <a:pt x="657" y="13467"/>
                    <a:pt x="723" y="13533"/>
                  </a:cubicBezTo>
                  <a:cubicBezTo>
                    <a:pt x="796" y="13607"/>
                    <a:pt x="862" y="13697"/>
                    <a:pt x="862" y="13730"/>
                  </a:cubicBezTo>
                  <a:cubicBezTo>
                    <a:pt x="862" y="13746"/>
                    <a:pt x="879" y="13837"/>
                    <a:pt x="895" y="13935"/>
                  </a:cubicBezTo>
                  <a:cubicBezTo>
                    <a:pt x="920" y="14091"/>
                    <a:pt x="944" y="14280"/>
                    <a:pt x="944" y="14321"/>
                  </a:cubicBezTo>
                  <a:cubicBezTo>
                    <a:pt x="944" y="14345"/>
                    <a:pt x="969" y="14370"/>
                    <a:pt x="1002" y="14386"/>
                  </a:cubicBezTo>
                  <a:cubicBezTo>
                    <a:pt x="1034" y="14411"/>
                    <a:pt x="1059" y="14436"/>
                    <a:pt x="1059" y="14469"/>
                  </a:cubicBezTo>
                  <a:cubicBezTo>
                    <a:pt x="1059" y="14501"/>
                    <a:pt x="1026" y="14534"/>
                    <a:pt x="993" y="14559"/>
                  </a:cubicBezTo>
                  <a:cubicBezTo>
                    <a:pt x="952" y="14592"/>
                    <a:pt x="903" y="14616"/>
                    <a:pt x="879" y="14624"/>
                  </a:cubicBezTo>
                  <a:cubicBezTo>
                    <a:pt x="854" y="14624"/>
                    <a:pt x="796" y="14600"/>
                    <a:pt x="723" y="14567"/>
                  </a:cubicBezTo>
                  <a:cubicBezTo>
                    <a:pt x="698" y="14608"/>
                    <a:pt x="649" y="14666"/>
                    <a:pt x="632" y="14707"/>
                  </a:cubicBezTo>
                  <a:cubicBezTo>
                    <a:pt x="632" y="14715"/>
                    <a:pt x="641" y="14731"/>
                    <a:pt x="649" y="14756"/>
                  </a:cubicBezTo>
                  <a:lnTo>
                    <a:pt x="649" y="14756"/>
                  </a:lnTo>
                  <a:cubicBezTo>
                    <a:pt x="657" y="14764"/>
                    <a:pt x="665" y="14780"/>
                    <a:pt x="665" y="14789"/>
                  </a:cubicBezTo>
                  <a:cubicBezTo>
                    <a:pt x="690" y="14789"/>
                    <a:pt x="714" y="14789"/>
                    <a:pt x="747" y="14789"/>
                  </a:cubicBezTo>
                  <a:cubicBezTo>
                    <a:pt x="837" y="14780"/>
                    <a:pt x="952" y="14780"/>
                    <a:pt x="1026" y="14780"/>
                  </a:cubicBezTo>
                  <a:cubicBezTo>
                    <a:pt x="1084" y="14789"/>
                    <a:pt x="1190" y="14821"/>
                    <a:pt x="1289" y="14862"/>
                  </a:cubicBezTo>
                  <a:cubicBezTo>
                    <a:pt x="1404" y="14912"/>
                    <a:pt x="1519" y="14969"/>
                    <a:pt x="1560" y="15002"/>
                  </a:cubicBezTo>
                  <a:cubicBezTo>
                    <a:pt x="1601" y="15035"/>
                    <a:pt x="1634" y="15092"/>
                    <a:pt x="1666" y="15142"/>
                  </a:cubicBezTo>
                  <a:cubicBezTo>
                    <a:pt x="1699" y="15215"/>
                    <a:pt x="1724" y="15297"/>
                    <a:pt x="1724" y="15330"/>
                  </a:cubicBezTo>
                  <a:cubicBezTo>
                    <a:pt x="1724" y="15363"/>
                    <a:pt x="1707" y="15396"/>
                    <a:pt x="1691" y="15429"/>
                  </a:cubicBezTo>
                  <a:cubicBezTo>
                    <a:pt x="1666" y="15470"/>
                    <a:pt x="1634" y="15511"/>
                    <a:pt x="1658" y="15552"/>
                  </a:cubicBezTo>
                  <a:cubicBezTo>
                    <a:pt x="1675" y="15593"/>
                    <a:pt x="1675" y="15634"/>
                    <a:pt x="1675" y="15675"/>
                  </a:cubicBezTo>
                  <a:cubicBezTo>
                    <a:pt x="1675" y="15700"/>
                    <a:pt x="1675" y="15716"/>
                    <a:pt x="1675" y="15732"/>
                  </a:cubicBezTo>
                  <a:cubicBezTo>
                    <a:pt x="1683" y="15749"/>
                    <a:pt x="1707" y="15757"/>
                    <a:pt x="1773" y="15741"/>
                  </a:cubicBezTo>
                  <a:cubicBezTo>
                    <a:pt x="1880" y="15716"/>
                    <a:pt x="1945" y="15683"/>
                    <a:pt x="1978" y="15667"/>
                  </a:cubicBezTo>
                  <a:cubicBezTo>
                    <a:pt x="2044" y="15634"/>
                    <a:pt x="2068" y="15618"/>
                    <a:pt x="2101" y="15675"/>
                  </a:cubicBezTo>
                  <a:cubicBezTo>
                    <a:pt x="2110" y="15691"/>
                    <a:pt x="2110" y="15716"/>
                    <a:pt x="2118" y="15749"/>
                  </a:cubicBezTo>
                  <a:cubicBezTo>
                    <a:pt x="2126" y="15790"/>
                    <a:pt x="2134" y="15847"/>
                    <a:pt x="2167" y="15855"/>
                  </a:cubicBezTo>
                  <a:cubicBezTo>
                    <a:pt x="2208" y="15864"/>
                    <a:pt x="2265" y="15880"/>
                    <a:pt x="2315" y="15888"/>
                  </a:cubicBezTo>
                  <a:cubicBezTo>
                    <a:pt x="2372" y="15905"/>
                    <a:pt x="2421" y="15913"/>
                    <a:pt x="2446" y="15913"/>
                  </a:cubicBezTo>
                  <a:cubicBezTo>
                    <a:pt x="2471" y="15913"/>
                    <a:pt x="2544" y="15929"/>
                    <a:pt x="2610" y="15946"/>
                  </a:cubicBezTo>
                  <a:cubicBezTo>
                    <a:pt x="2692" y="15962"/>
                    <a:pt x="2774" y="15987"/>
                    <a:pt x="2799" y="15987"/>
                  </a:cubicBezTo>
                  <a:cubicBezTo>
                    <a:pt x="2807" y="15987"/>
                    <a:pt x="2815" y="15987"/>
                    <a:pt x="2832" y="15987"/>
                  </a:cubicBezTo>
                  <a:cubicBezTo>
                    <a:pt x="2889" y="15995"/>
                    <a:pt x="2979" y="16003"/>
                    <a:pt x="3119" y="15946"/>
                  </a:cubicBezTo>
                  <a:cubicBezTo>
                    <a:pt x="3193" y="15913"/>
                    <a:pt x="3291" y="15855"/>
                    <a:pt x="3390" y="15798"/>
                  </a:cubicBezTo>
                  <a:cubicBezTo>
                    <a:pt x="3496" y="15741"/>
                    <a:pt x="3595" y="15691"/>
                    <a:pt x="3644" y="15667"/>
                  </a:cubicBezTo>
                  <a:cubicBezTo>
                    <a:pt x="3702" y="15650"/>
                    <a:pt x="3775" y="15634"/>
                    <a:pt x="3849" y="15626"/>
                  </a:cubicBezTo>
                  <a:cubicBezTo>
                    <a:pt x="3923" y="15618"/>
                    <a:pt x="3997" y="15618"/>
                    <a:pt x="4055" y="15618"/>
                  </a:cubicBezTo>
                  <a:cubicBezTo>
                    <a:pt x="4128" y="15626"/>
                    <a:pt x="4235" y="15724"/>
                    <a:pt x="4334" y="15814"/>
                  </a:cubicBezTo>
                  <a:cubicBezTo>
                    <a:pt x="4416" y="15897"/>
                    <a:pt x="4498" y="15979"/>
                    <a:pt x="4547" y="15987"/>
                  </a:cubicBezTo>
                  <a:cubicBezTo>
                    <a:pt x="4621" y="16003"/>
                    <a:pt x="4662" y="15987"/>
                    <a:pt x="4695" y="15979"/>
                  </a:cubicBezTo>
                  <a:cubicBezTo>
                    <a:pt x="4719" y="15970"/>
                    <a:pt x="4736" y="15962"/>
                    <a:pt x="4760" y="15962"/>
                  </a:cubicBezTo>
                  <a:cubicBezTo>
                    <a:pt x="4769" y="15962"/>
                    <a:pt x="4769" y="15962"/>
                    <a:pt x="4777" y="15962"/>
                  </a:cubicBezTo>
                  <a:lnTo>
                    <a:pt x="4777" y="15962"/>
                  </a:lnTo>
                  <a:cubicBezTo>
                    <a:pt x="4801" y="15962"/>
                    <a:pt x="4826" y="15979"/>
                    <a:pt x="4834" y="16003"/>
                  </a:cubicBezTo>
                  <a:cubicBezTo>
                    <a:pt x="4851" y="16020"/>
                    <a:pt x="4851" y="16044"/>
                    <a:pt x="4859" y="16069"/>
                  </a:cubicBezTo>
                  <a:cubicBezTo>
                    <a:pt x="4859" y="16102"/>
                    <a:pt x="4859" y="16135"/>
                    <a:pt x="4859" y="16159"/>
                  </a:cubicBezTo>
                  <a:cubicBezTo>
                    <a:pt x="4859" y="16184"/>
                    <a:pt x="4834" y="16233"/>
                    <a:pt x="4810" y="16290"/>
                  </a:cubicBezTo>
                  <a:lnTo>
                    <a:pt x="4810" y="16290"/>
                  </a:lnTo>
                  <a:cubicBezTo>
                    <a:pt x="4769" y="16373"/>
                    <a:pt x="4711" y="16471"/>
                    <a:pt x="4686" y="16520"/>
                  </a:cubicBezTo>
                  <a:cubicBezTo>
                    <a:pt x="4670" y="16553"/>
                    <a:pt x="4596" y="16643"/>
                    <a:pt x="4522" y="16734"/>
                  </a:cubicBezTo>
                  <a:cubicBezTo>
                    <a:pt x="4432" y="16840"/>
                    <a:pt x="4342" y="16955"/>
                    <a:pt x="4325" y="16955"/>
                  </a:cubicBezTo>
                  <a:lnTo>
                    <a:pt x="4325" y="16955"/>
                  </a:lnTo>
                  <a:cubicBezTo>
                    <a:pt x="4309" y="16963"/>
                    <a:pt x="4293" y="16955"/>
                    <a:pt x="4268" y="16955"/>
                  </a:cubicBezTo>
                  <a:cubicBezTo>
                    <a:pt x="4243" y="16947"/>
                    <a:pt x="4210" y="16939"/>
                    <a:pt x="4194" y="16939"/>
                  </a:cubicBezTo>
                  <a:cubicBezTo>
                    <a:pt x="4194" y="16963"/>
                    <a:pt x="4194" y="17004"/>
                    <a:pt x="4186" y="17037"/>
                  </a:cubicBezTo>
                  <a:cubicBezTo>
                    <a:pt x="4186" y="17086"/>
                    <a:pt x="4178" y="17136"/>
                    <a:pt x="4169" y="17160"/>
                  </a:cubicBezTo>
                  <a:cubicBezTo>
                    <a:pt x="4161" y="17193"/>
                    <a:pt x="4128" y="17218"/>
                    <a:pt x="4087" y="17242"/>
                  </a:cubicBezTo>
                  <a:cubicBezTo>
                    <a:pt x="4038" y="17267"/>
                    <a:pt x="3981" y="17283"/>
                    <a:pt x="3940" y="17283"/>
                  </a:cubicBezTo>
                  <a:cubicBezTo>
                    <a:pt x="3923" y="17283"/>
                    <a:pt x="3931" y="17357"/>
                    <a:pt x="3940" y="17415"/>
                  </a:cubicBezTo>
                  <a:cubicBezTo>
                    <a:pt x="3940" y="17456"/>
                    <a:pt x="3948" y="17489"/>
                    <a:pt x="3940" y="17513"/>
                  </a:cubicBezTo>
                  <a:cubicBezTo>
                    <a:pt x="3931" y="17571"/>
                    <a:pt x="3849" y="17612"/>
                    <a:pt x="3800" y="17636"/>
                  </a:cubicBezTo>
                  <a:cubicBezTo>
                    <a:pt x="3808" y="17677"/>
                    <a:pt x="3817" y="17710"/>
                    <a:pt x="3825" y="17727"/>
                  </a:cubicBezTo>
                  <a:lnTo>
                    <a:pt x="3825" y="17727"/>
                  </a:lnTo>
                  <a:cubicBezTo>
                    <a:pt x="3833" y="17759"/>
                    <a:pt x="3931" y="17800"/>
                    <a:pt x="4013" y="17833"/>
                  </a:cubicBezTo>
                  <a:cubicBezTo>
                    <a:pt x="4087" y="17858"/>
                    <a:pt x="4153" y="17891"/>
                    <a:pt x="4169" y="17924"/>
                  </a:cubicBezTo>
                  <a:cubicBezTo>
                    <a:pt x="4178" y="17948"/>
                    <a:pt x="4194" y="18006"/>
                    <a:pt x="4194" y="18063"/>
                  </a:cubicBezTo>
                  <a:cubicBezTo>
                    <a:pt x="4202" y="18129"/>
                    <a:pt x="4210" y="18194"/>
                    <a:pt x="4210" y="18235"/>
                  </a:cubicBezTo>
                  <a:cubicBezTo>
                    <a:pt x="4202" y="18244"/>
                    <a:pt x="4202" y="18260"/>
                    <a:pt x="4194" y="18268"/>
                  </a:cubicBezTo>
                  <a:cubicBezTo>
                    <a:pt x="4169" y="18318"/>
                    <a:pt x="4096" y="18400"/>
                    <a:pt x="4013" y="18473"/>
                  </a:cubicBezTo>
                  <a:cubicBezTo>
                    <a:pt x="3931" y="18547"/>
                    <a:pt x="3849" y="18605"/>
                    <a:pt x="3825" y="18605"/>
                  </a:cubicBezTo>
                  <a:cubicBezTo>
                    <a:pt x="3817" y="18605"/>
                    <a:pt x="3817" y="18605"/>
                    <a:pt x="3808" y="18605"/>
                  </a:cubicBezTo>
                  <a:lnTo>
                    <a:pt x="3808" y="18605"/>
                  </a:lnTo>
                  <a:cubicBezTo>
                    <a:pt x="3792" y="18588"/>
                    <a:pt x="3759" y="18547"/>
                    <a:pt x="3718" y="18490"/>
                  </a:cubicBezTo>
                  <a:cubicBezTo>
                    <a:pt x="3677" y="18441"/>
                    <a:pt x="3652" y="18367"/>
                    <a:pt x="3644" y="18367"/>
                  </a:cubicBezTo>
                  <a:lnTo>
                    <a:pt x="3644" y="18367"/>
                  </a:lnTo>
                  <a:cubicBezTo>
                    <a:pt x="3636" y="18375"/>
                    <a:pt x="3611" y="18375"/>
                    <a:pt x="3595" y="18375"/>
                  </a:cubicBezTo>
                  <a:cubicBezTo>
                    <a:pt x="3537" y="18383"/>
                    <a:pt x="3455" y="18391"/>
                    <a:pt x="3447" y="18424"/>
                  </a:cubicBezTo>
                  <a:cubicBezTo>
                    <a:pt x="3447" y="18465"/>
                    <a:pt x="3439" y="18506"/>
                    <a:pt x="3447" y="18547"/>
                  </a:cubicBezTo>
                  <a:cubicBezTo>
                    <a:pt x="3455" y="18580"/>
                    <a:pt x="3472" y="18629"/>
                    <a:pt x="3513" y="18679"/>
                  </a:cubicBezTo>
                  <a:cubicBezTo>
                    <a:pt x="3537" y="18720"/>
                    <a:pt x="3570" y="18752"/>
                    <a:pt x="3603" y="18785"/>
                  </a:cubicBezTo>
                  <a:cubicBezTo>
                    <a:pt x="3652" y="18843"/>
                    <a:pt x="3685" y="18884"/>
                    <a:pt x="3693" y="18917"/>
                  </a:cubicBezTo>
                  <a:cubicBezTo>
                    <a:pt x="3702" y="18941"/>
                    <a:pt x="3693" y="18982"/>
                    <a:pt x="3677" y="19040"/>
                  </a:cubicBezTo>
                  <a:cubicBezTo>
                    <a:pt x="3661" y="19122"/>
                    <a:pt x="3636" y="19237"/>
                    <a:pt x="3661" y="19278"/>
                  </a:cubicBezTo>
                  <a:cubicBezTo>
                    <a:pt x="3677" y="19319"/>
                    <a:pt x="3718" y="19368"/>
                    <a:pt x="3751" y="19401"/>
                  </a:cubicBezTo>
                  <a:cubicBezTo>
                    <a:pt x="3759" y="19409"/>
                    <a:pt x="3759" y="19409"/>
                    <a:pt x="3767" y="19409"/>
                  </a:cubicBezTo>
                  <a:cubicBezTo>
                    <a:pt x="3775" y="19401"/>
                    <a:pt x="3784" y="19384"/>
                    <a:pt x="3792" y="19368"/>
                  </a:cubicBezTo>
                  <a:cubicBezTo>
                    <a:pt x="3800" y="19343"/>
                    <a:pt x="3808" y="19311"/>
                    <a:pt x="3833" y="19294"/>
                  </a:cubicBezTo>
                  <a:cubicBezTo>
                    <a:pt x="3858" y="19261"/>
                    <a:pt x="3899" y="19245"/>
                    <a:pt x="3956" y="19294"/>
                  </a:cubicBezTo>
                  <a:cubicBezTo>
                    <a:pt x="3997" y="19335"/>
                    <a:pt x="4046" y="19393"/>
                    <a:pt x="4079" y="19442"/>
                  </a:cubicBezTo>
                  <a:cubicBezTo>
                    <a:pt x="4120" y="19499"/>
                    <a:pt x="4153" y="19557"/>
                    <a:pt x="4153" y="19590"/>
                  </a:cubicBezTo>
                  <a:cubicBezTo>
                    <a:pt x="4153" y="19590"/>
                    <a:pt x="4350" y="19663"/>
                    <a:pt x="4514" y="19729"/>
                  </a:cubicBezTo>
                  <a:cubicBezTo>
                    <a:pt x="4662" y="19778"/>
                    <a:pt x="4793" y="19828"/>
                    <a:pt x="4793" y="19860"/>
                  </a:cubicBezTo>
                  <a:cubicBezTo>
                    <a:pt x="4793" y="19885"/>
                    <a:pt x="4785" y="19901"/>
                    <a:pt x="4777" y="19926"/>
                  </a:cubicBezTo>
                  <a:cubicBezTo>
                    <a:pt x="4760" y="19951"/>
                    <a:pt x="4752" y="19975"/>
                    <a:pt x="4760" y="19983"/>
                  </a:cubicBezTo>
                  <a:cubicBezTo>
                    <a:pt x="4777" y="20000"/>
                    <a:pt x="4900" y="20057"/>
                    <a:pt x="5015" y="20123"/>
                  </a:cubicBezTo>
                  <a:cubicBezTo>
                    <a:pt x="5154" y="20189"/>
                    <a:pt x="5286" y="20254"/>
                    <a:pt x="5294" y="20271"/>
                  </a:cubicBezTo>
                  <a:lnTo>
                    <a:pt x="5294" y="20271"/>
                  </a:lnTo>
                  <a:cubicBezTo>
                    <a:pt x="5302" y="20287"/>
                    <a:pt x="5302" y="20295"/>
                    <a:pt x="5310" y="20312"/>
                  </a:cubicBezTo>
                  <a:cubicBezTo>
                    <a:pt x="5318" y="20345"/>
                    <a:pt x="5335" y="20386"/>
                    <a:pt x="5359" y="20386"/>
                  </a:cubicBezTo>
                  <a:cubicBezTo>
                    <a:pt x="5384" y="20394"/>
                    <a:pt x="5409" y="20386"/>
                    <a:pt x="5441" y="20377"/>
                  </a:cubicBezTo>
                  <a:cubicBezTo>
                    <a:pt x="5458" y="20369"/>
                    <a:pt x="5466" y="20361"/>
                    <a:pt x="5474" y="20353"/>
                  </a:cubicBezTo>
                  <a:cubicBezTo>
                    <a:pt x="5474" y="20345"/>
                    <a:pt x="5482" y="20328"/>
                    <a:pt x="5482" y="20304"/>
                  </a:cubicBezTo>
                  <a:cubicBezTo>
                    <a:pt x="5507" y="20230"/>
                    <a:pt x="5532" y="20107"/>
                    <a:pt x="5638" y="20107"/>
                  </a:cubicBezTo>
                  <a:cubicBezTo>
                    <a:pt x="5696" y="20098"/>
                    <a:pt x="5819" y="20107"/>
                    <a:pt x="5917" y="20115"/>
                  </a:cubicBezTo>
                  <a:cubicBezTo>
                    <a:pt x="5991" y="20131"/>
                    <a:pt x="6057" y="20148"/>
                    <a:pt x="6090" y="20172"/>
                  </a:cubicBezTo>
                  <a:cubicBezTo>
                    <a:pt x="6123" y="20197"/>
                    <a:pt x="6123" y="20221"/>
                    <a:pt x="6106" y="20246"/>
                  </a:cubicBezTo>
                  <a:cubicBezTo>
                    <a:pt x="6098" y="20254"/>
                    <a:pt x="6090" y="20262"/>
                    <a:pt x="6090" y="20262"/>
                  </a:cubicBezTo>
                  <a:cubicBezTo>
                    <a:pt x="6082" y="20271"/>
                    <a:pt x="6082" y="20271"/>
                    <a:pt x="6082" y="20271"/>
                  </a:cubicBezTo>
                  <a:cubicBezTo>
                    <a:pt x="6073" y="20279"/>
                    <a:pt x="6082" y="20287"/>
                    <a:pt x="6147" y="20328"/>
                  </a:cubicBezTo>
                  <a:cubicBezTo>
                    <a:pt x="6221" y="20377"/>
                    <a:pt x="6320" y="20451"/>
                    <a:pt x="6402" y="20517"/>
                  </a:cubicBezTo>
                  <a:cubicBezTo>
                    <a:pt x="6517" y="20599"/>
                    <a:pt x="6615" y="20681"/>
                    <a:pt x="6640" y="20706"/>
                  </a:cubicBezTo>
                  <a:cubicBezTo>
                    <a:pt x="6656" y="20722"/>
                    <a:pt x="6697" y="20714"/>
                    <a:pt x="6738" y="20714"/>
                  </a:cubicBezTo>
                  <a:cubicBezTo>
                    <a:pt x="6779" y="20714"/>
                    <a:pt x="6820" y="20714"/>
                    <a:pt x="6861" y="20722"/>
                  </a:cubicBezTo>
                  <a:cubicBezTo>
                    <a:pt x="6910" y="20730"/>
                    <a:pt x="6968" y="20812"/>
                    <a:pt x="7025" y="20894"/>
                  </a:cubicBezTo>
                  <a:cubicBezTo>
                    <a:pt x="7099" y="20993"/>
                    <a:pt x="7173" y="21091"/>
                    <a:pt x="7214" y="21083"/>
                  </a:cubicBezTo>
                  <a:cubicBezTo>
                    <a:pt x="7239" y="21075"/>
                    <a:pt x="7263" y="21075"/>
                    <a:pt x="7296" y="21067"/>
                  </a:cubicBezTo>
                  <a:cubicBezTo>
                    <a:pt x="7386" y="21042"/>
                    <a:pt x="7485" y="21018"/>
                    <a:pt x="7534" y="21034"/>
                  </a:cubicBezTo>
                  <a:cubicBezTo>
                    <a:pt x="7592" y="21050"/>
                    <a:pt x="7600" y="21116"/>
                    <a:pt x="7608" y="21182"/>
                  </a:cubicBezTo>
                  <a:lnTo>
                    <a:pt x="7608" y="21182"/>
                  </a:lnTo>
                  <a:cubicBezTo>
                    <a:pt x="7624" y="21231"/>
                    <a:pt x="7633" y="21288"/>
                    <a:pt x="7649" y="21297"/>
                  </a:cubicBezTo>
                  <a:cubicBezTo>
                    <a:pt x="7682" y="21313"/>
                    <a:pt x="7739" y="21354"/>
                    <a:pt x="7797" y="21403"/>
                  </a:cubicBezTo>
                  <a:cubicBezTo>
                    <a:pt x="7879" y="21469"/>
                    <a:pt x="7969" y="21543"/>
                    <a:pt x="7977" y="21535"/>
                  </a:cubicBezTo>
                  <a:cubicBezTo>
                    <a:pt x="8010" y="21518"/>
                    <a:pt x="8092" y="21510"/>
                    <a:pt x="8166" y="21518"/>
                  </a:cubicBezTo>
                  <a:cubicBezTo>
                    <a:pt x="8232" y="21518"/>
                    <a:pt x="8289" y="21526"/>
                    <a:pt x="8306" y="21559"/>
                  </a:cubicBezTo>
                  <a:cubicBezTo>
                    <a:pt x="8330" y="21592"/>
                    <a:pt x="8314" y="21633"/>
                    <a:pt x="8297" y="21674"/>
                  </a:cubicBezTo>
                  <a:cubicBezTo>
                    <a:pt x="8289" y="21699"/>
                    <a:pt x="8281" y="21731"/>
                    <a:pt x="8281" y="21731"/>
                  </a:cubicBezTo>
                  <a:cubicBezTo>
                    <a:pt x="8297" y="21740"/>
                    <a:pt x="8371" y="21731"/>
                    <a:pt x="8445" y="21731"/>
                  </a:cubicBezTo>
                  <a:cubicBezTo>
                    <a:pt x="8527" y="21723"/>
                    <a:pt x="8601" y="21715"/>
                    <a:pt x="8634" y="21740"/>
                  </a:cubicBezTo>
                  <a:cubicBezTo>
                    <a:pt x="8650" y="21748"/>
                    <a:pt x="8683" y="21789"/>
                    <a:pt x="8716" y="21838"/>
                  </a:cubicBezTo>
                  <a:cubicBezTo>
                    <a:pt x="8773" y="21928"/>
                    <a:pt x="8847" y="22043"/>
                    <a:pt x="8864" y="22035"/>
                  </a:cubicBezTo>
                  <a:cubicBezTo>
                    <a:pt x="8905" y="22011"/>
                    <a:pt x="8921" y="21978"/>
                    <a:pt x="8938" y="21953"/>
                  </a:cubicBezTo>
                  <a:cubicBezTo>
                    <a:pt x="8946" y="21928"/>
                    <a:pt x="8962" y="21904"/>
                    <a:pt x="8979" y="21887"/>
                  </a:cubicBezTo>
                  <a:cubicBezTo>
                    <a:pt x="9011" y="21863"/>
                    <a:pt x="9036" y="21871"/>
                    <a:pt x="9069" y="21904"/>
                  </a:cubicBezTo>
                  <a:cubicBezTo>
                    <a:pt x="9077" y="21912"/>
                    <a:pt x="9085" y="21928"/>
                    <a:pt x="9093" y="21937"/>
                  </a:cubicBezTo>
                  <a:cubicBezTo>
                    <a:pt x="9118" y="21978"/>
                    <a:pt x="9151" y="22019"/>
                    <a:pt x="9184" y="22019"/>
                  </a:cubicBezTo>
                  <a:cubicBezTo>
                    <a:pt x="9225" y="22011"/>
                    <a:pt x="9249" y="21994"/>
                    <a:pt x="9282" y="21978"/>
                  </a:cubicBezTo>
                  <a:lnTo>
                    <a:pt x="9282" y="21978"/>
                  </a:lnTo>
                  <a:cubicBezTo>
                    <a:pt x="9315" y="21953"/>
                    <a:pt x="9340" y="21937"/>
                    <a:pt x="9389" y="21928"/>
                  </a:cubicBezTo>
                  <a:cubicBezTo>
                    <a:pt x="9446" y="21920"/>
                    <a:pt x="9512" y="21961"/>
                    <a:pt x="9569" y="22002"/>
                  </a:cubicBezTo>
                  <a:cubicBezTo>
                    <a:pt x="9610" y="22027"/>
                    <a:pt x="9652" y="22052"/>
                    <a:pt x="9668" y="22052"/>
                  </a:cubicBezTo>
                  <a:lnTo>
                    <a:pt x="9676" y="22052"/>
                  </a:lnTo>
                  <a:cubicBezTo>
                    <a:pt x="9693" y="22052"/>
                    <a:pt x="9734" y="22060"/>
                    <a:pt x="9775" y="22068"/>
                  </a:cubicBezTo>
                  <a:cubicBezTo>
                    <a:pt x="9881" y="22084"/>
                    <a:pt x="10021" y="22109"/>
                    <a:pt x="10054" y="22101"/>
                  </a:cubicBezTo>
                  <a:cubicBezTo>
                    <a:pt x="10070" y="22101"/>
                    <a:pt x="10103" y="22101"/>
                    <a:pt x="10136" y="22101"/>
                  </a:cubicBezTo>
                  <a:cubicBezTo>
                    <a:pt x="10218" y="22109"/>
                    <a:pt x="10341" y="22109"/>
                    <a:pt x="10415" y="22076"/>
                  </a:cubicBezTo>
                  <a:cubicBezTo>
                    <a:pt x="10480" y="22043"/>
                    <a:pt x="10554" y="22002"/>
                    <a:pt x="10612" y="21961"/>
                  </a:cubicBezTo>
                  <a:cubicBezTo>
                    <a:pt x="10661" y="21928"/>
                    <a:pt x="10702" y="21904"/>
                    <a:pt x="10735" y="21896"/>
                  </a:cubicBezTo>
                  <a:cubicBezTo>
                    <a:pt x="10768" y="21879"/>
                    <a:pt x="10817" y="21896"/>
                    <a:pt x="10858" y="21912"/>
                  </a:cubicBezTo>
                  <a:lnTo>
                    <a:pt x="10858" y="21912"/>
                  </a:lnTo>
                  <a:cubicBezTo>
                    <a:pt x="10907" y="21937"/>
                    <a:pt x="10948" y="21978"/>
                    <a:pt x="10956" y="22002"/>
                  </a:cubicBezTo>
                  <a:cubicBezTo>
                    <a:pt x="10973" y="22035"/>
                    <a:pt x="10940" y="22117"/>
                    <a:pt x="10915" y="22199"/>
                  </a:cubicBezTo>
                  <a:cubicBezTo>
                    <a:pt x="10899" y="22265"/>
                    <a:pt x="10874" y="22322"/>
                    <a:pt x="10883" y="22331"/>
                  </a:cubicBezTo>
                  <a:cubicBezTo>
                    <a:pt x="10883" y="22355"/>
                    <a:pt x="10932" y="22421"/>
                    <a:pt x="10956" y="22462"/>
                  </a:cubicBezTo>
                  <a:lnTo>
                    <a:pt x="10956" y="22470"/>
                  </a:lnTo>
                  <a:cubicBezTo>
                    <a:pt x="10997" y="22421"/>
                    <a:pt x="11047" y="22347"/>
                    <a:pt x="11088" y="22281"/>
                  </a:cubicBezTo>
                  <a:lnTo>
                    <a:pt x="11088" y="22281"/>
                  </a:lnTo>
                  <a:cubicBezTo>
                    <a:pt x="11112" y="22240"/>
                    <a:pt x="11137" y="22199"/>
                    <a:pt x="11153" y="22183"/>
                  </a:cubicBezTo>
                  <a:cubicBezTo>
                    <a:pt x="11178" y="22158"/>
                    <a:pt x="11227" y="22093"/>
                    <a:pt x="11285" y="22035"/>
                  </a:cubicBezTo>
                  <a:cubicBezTo>
                    <a:pt x="11326" y="21994"/>
                    <a:pt x="11367" y="21953"/>
                    <a:pt x="11391" y="21937"/>
                  </a:cubicBezTo>
                  <a:cubicBezTo>
                    <a:pt x="11424" y="21904"/>
                    <a:pt x="11482" y="21855"/>
                    <a:pt x="11547" y="21822"/>
                  </a:cubicBezTo>
                  <a:cubicBezTo>
                    <a:pt x="11605" y="21781"/>
                    <a:pt x="11662" y="21756"/>
                    <a:pt x="11687" y="21748"/>
                  </a:cubicBezTo>
                  <a:cubicBezTo>
                    <a:pt x="11711" y="21740"/>
                    <a:pt x="11810" y="21740"/>
                    <a:pt x="11892" y="21740"/>
                  </a:cubicBezTo>
                  <a:cubicBezTo>
                    <a:pt x="11949" y="21748"/>
                    <a:pt x="12007" y="21756"/>
                    <a:pt x="12023" y="21773"/>
                  </a:cubicBezTo>
                  <a:cubicBezTo>
                    <a:pt x="12056" y="21797"/>
                    <a:pt x="12056" y="21830"/>
                    <a:pt x="12048" y="21871"/>
                  </a:cubicBezTo>
                  <a:cubicBezTo>
                    <a:pt x="12048" y="21879"/>
                    <a:pt x="12048" y="21887"/>
                    <a:pt x="12048" y="21904"/>
                  </a:cubicBezTo>
                  <a:cubicBezTo>
                    <a:pt x="12048" y="21920"/>
                    <a:pt x="12056" y="21928"/>
                    <a:pt x="12089" y="21928"/>
                  </a:cubicBezTo>
                  <a:cubicBezTo>
                    <a:pt x="12146" y="21928"/>
                    <a:pt x="12187" y="21920"/>
                    <a:pt x="12220" y="21920"/>
                  </a:cubicBezTo>
                  <a:cubicBezTo>
                    <a:pt x="12253" y="21928"/>
                    <a:pt x="12286" y="21928"/>
                    <a:pt x="12310" y="21928"/>
                  </a:cubicBezTo>
                  <a:cubicBezTo>
                    <a:pt x="12343" y="21937"/>
                    <a:pt x="12384" y="21961"/>
                    <a:pt x="12417" y="21978"/>
                  </a:cubicBezTo>
                  <a:cubicBezTo>
                    <a:pt x="12450" y="22002"/>
                    <a:pt x="12483" y="22019"/>
                    <a:pt x="12483" y="22019"/>
                  </a:cubicBezTo>
                  <a:cubicBezTo>
                    <a:pt x="12491" y="22019"/>
                    <a:pt x="12499" y="22002"/>
                    <a:pt x="12516" y="21994"/>
                  </a:cubicBezTo>
                  <a:cubicBezTo>
                    <a:pt x="12557" y="21961"/>
                    <a:pt x="12606" y="21920"/>
                    <a:pt x="12672" y="21928"/>
                  </a:cubicBezTo>
                  <a:cubicBezTo>
                    <a:pt x="12713" y="21937"/>
                    <a:pt x="12786" y="21953"/>
                    <a:pt x="12852" y="21969"/>
                  </a:cubicBezTo>
                  <a:cubicBezTo>
                    <a:pt x="12901" y="21986"/>
                    <a:pt x="12951" y="22002"/>
                    <a:pt x="12967" y="22027"/>
                  </a:cubicBezTo>
                  <a:cubicBezTo>
                    <a:pt x="12992" y="22052"/>
                    <a:pt x="13000" y="22117"/>
                    <a:pt x="13008" y="22158"/>
                  </a:cubicBezTo>
                  <a:lnTo>
                    <a:pt x="13008" y="22158"/>
                  </a:lnTo>
                  <a:lnTo>
                    <a:pt x="13008" y="22158"/>
                  </a:lnTo>
                  <a:cubicBezTo>
                    <a:pt x="13049" y="22150"/>
                    <a:pt x="13189" y="22134"/>
                    <a:pt x="13312" y="22125"/>
                  </a:cubicBezTo>
                  <a:cubicBezTo>
                    <a:pt x="13427" y="22117"/>
                    <a:pt x="13541" y="22101"/>
                    <a:pt x="13558" y="22101"/>
                  </a:cubicBezTo>
                  <a:cubicBezTo>
                    <a:pt x="13566" y="22093"/>
                    <a:pt x="13599" y="22068"/>
                    <a:pt x="13624" y="22043"/>
                  </a:cubicBezTo>
                  <a:cubicBezTo>
                    <a:pt x="13640" y="22027"/>
                    <a:pt x="13656" y="22011"/>
                    <a:pt x="13656" y="22011"/>
                  </a:cubicBezTo>
                  <a:cubicBezTo>
                    <a:pt x="13656" y="22002"/>
                    <a:pt x="13648" y="21994"/>
                    <a:pt x="13648" y="21986"/>
                  </a:cubicBezTo>
                  <a:cubicBezTo>
                    <a:pt x="13632" y="21937"/>
                    <a:pt x="13607" y="21887"/>
                    <a:pt x="13681" y="21838"/>
                  </a:cubicBezTo>
                  <a:cubicBezTo>
                    <a:pt x="13706" y="21822"/>
                    <a:pt x="13755" y="21797"/>
                    <a:pt x="13804" y="21781"/>
                  </a:cubicBezTo>
                  <a:cubicBezTo>
                    <a:pt x="13878" y="21756"/>
                    <a:pt x="13960" y="21723"/>
                    <a:pt x="13960" y="21707"/>
                  </a:cubicBezTo>
                  <a:cubicBezTo>
                    <a:pt x="13968" y="21674"/>
                    <a:pt x="13985" y="21625"/>
                    <a:pt x="14009" y="21584"/>
                  </a:cubicBezTo>
                  <a:cubicBezTo>
                    <a:pt x="14026" y="21543"/>
                    <a:pt x="14042" y="21510"/>
                    <a:pt x="14059" y="21493"/>
                  </a:cubicBezTo>
                  <a:cubicBezTo>
                    <a:pt x="14083" y="21469"/>
                    <a:pt x="14223" y="21444"/>
                    <a:pt x="14354" y="21420"/>
                  </a:cubicBezTo>
                  <a:cubicBezTo>
                    <a:pt x="14461" y="21395"/>
                    <a:pt x="14559" y="21379"/>
                    <a:pt x="14576" y="21362"/>
                  </a:cubicBezTo>
                  <a:lnTo>
                    <a:pt x="14576" y="21362"/>
                  </a:lnTo>
                  <a:cubicBezTo>
                    <a:pt x="14584" y="21362"/>
                    <a:pt x="14625" y="21321"/>
                    <a:pt x="14674" y="21280"/>
                  </a:cubicBezTo>
                  <a:cubicBezTo>
                    <a:pt x="14814" y="21149"/>
                    <a:pt x="15043" y="20935"/>
                    <a:pt x="15117" y="20944"/>
                  </a:cubicBezTo>
                  <a:cubicBezTo>
                    <a:pt x="15175" y="20952"/>
                    <a:pt x="15183" y="20985"/>
                    <a:pt x="15199" y="21018"/>
                  </a:cubicBezTo>
                  <a:cubicBezTo>
                    <a:pt x="15216" y="21050"/>
                    <a:pt x="15224" y="21075"/>
                    <a:pt x="15273" y="21083"/>
                  </a:cubicBezTo>
                  <a:cubicBezTo>
                    <a:pt x="15298" y="21091"/>
                    <a:pt x="15331" y="21100"/>
                    <a:pt x="15363" y="21108"/>
                  </a:cubicBezTo>
                  <a:cubicBezTo>
                    <a:pt x="15486" y="21132"/>
                    <a:pt x="15642" y="21173"/>
                    <a:pt x="15659" y="21165"/>
                  </a:cubicBezTo>
                  <a:lnTo>
                    <a:pt x="15659" y="21165"/>
                  </a:lnTo>
                  <a:cubicBezTo>
                    <a:pt x="15667" y="21165"/>
                    <a:pt x="15700" y="21124"/>
                    <a:pt x="15749" y="21083"/>
                  </a:cubicBezTo>
                  <a:cubicBezTo>
                    <a:pt x="15872" y="20960"/>
                    <a:pt x="16086" y="20763"/>
                    <a:pt x="16168" y="20812"/>
                  </a:cubicBezTo>
                  <a:cubicBezTo>
                    <a:pt x="16209" y="20837"/>
                    <a:pt x="16266" y="20870"/>
                    <a:pt x="16299" y="20903"/>
                  </a:cubicBezTo>
                  <a:cubicBezTo>
                    <a:pt x="16315" y="20927"/>
                    <a:pt x="16332" y="20944"/>
                    <a:pt x="16340" y="20960"/>
                  </a:cubicBezTo>
                  <a:cubicBezTo>
                    <a:pt x="16356" y="20985"/>
                    <a:pt x="16356" y="21009"/>
                    <a:pt x="16348" y="21026"/>
                  </a:cubicBezTo>
                  <a:cubicBezTo>
                    <a:pt x="16348" y="21034"/>
                    <a:pt x="16340" y="21034"/>
                    <a:pt x="16340" y="21034"/>
                  </a:cubicBezTo>
                  <a:cubicBezTo>
                    <a:pt x="16324" y="21050"/>
                    <a:pt x="16307" y="21067"/>
                    <a:pt x="16283" y="21091"/>
                  </a:cubicBezTo>
                  <a:cubicBezTo>
                    <a:pt x="16242" y="21124"/>
                    <a:pt x="16192" y="21173"/>
                    <a:pt x="16192" y="21173"/>
                  </a:cubicBezTo>
                  <a:cubicBezTo>
                    <a:pt x="16192" y="21182"/>
                    <a:pt x="16184" y="21198"/>
                    <a:pt x="16184" y="21214"/>
                  </a:cubicBezTo>
                  <a:cubicBezTo>
                    <a:pt x="16176" y="21239"/>
                    <a:pt x="16176" y="21272"/>
                    <a:pt x="16176" y="21288"/>
                  </a:cubicBezTo>
                  <a:cubicBezTo>
                    <a:pt x="16176" y="21297"/>
                    <a:pt x="16184" y="21297"/>
                    <a:pt x="16192" y="21297"/>
                  </a:cubicBezTo>
                  <a:cubicBezTo>
                    <a:pt x="16225" y="21288"/>
                    <a:pt x="16258" y="21255"/>
                    <a:pt x="16291" y="21223"/>
                  </a:cubicBezTo>
                  <a:cubicBezTo>
                    <a:pt x="16348" y="21173"/>
                    <a:pt x="16389" y="21132"/>
                    <a:pt x="16438" y="21173"/>
                  </a:cubicBezTo>
                  <a:lnTo>
                    <a:pt x="16438" y="21173"/>
                  </a:lnTo>
                  <a:cubicBezTo>
                    <a:pt x="16463" y="21198"/>
                    <a:pt x="16488" y="21239"/>
                    <a:pt x="16504" y="21280"/>
                  </a:cubicBezTo>
                  <a:cubicBezTo>
                    <a:pt x="16529" y="21321"/>
                    <a:pt x="16545" y="21370"/>
                    <a:pt x="16537" y="21403"/>
                  </a:cubicBezTo>
                  <a:cubicBezTo>
                    <a:pt x="16537" y="21436"/>
                    <a:pt x="16488" y="21493"/>
                    <a:pt x="16430" y="21559"/>
                  </a:cubicBezTo>
                  <a:cubicBezTo>
                    <a:pt x="16373" y="21617"/>
                    <a:pt x="16315" y="21682"/>
                    <a:pt x="16315" y="21682"/>
                  </a:cubicBezTo>
                  <a:cubicBezTo>
                    <a:pt x="16324" y="21699"/>
                    <a:pt x="16332" y="21707"/>
                    <a:pt x="16348" y="21715"/>
                  </a:cubicBezTo>
                  <a:lnTo>
                    <a:pt x="16348" y="21715"/>
                  </a:lnTo>
                  <a:cubicBezTo>
                    <a:pt x="16356" y="21723"/>
                    <a:pt x="16373" y="21723"/>
                    <a:pt x="16397" y="21715"/>
                  </a:cubicBezTo>
                  <a:cubicBezTo>
                    <a:pt x="16414" y="21715"/>
                    <a:pt x="16430" y="21707"/>
                    <a:pt x="16447" y="21699"/>
                  </a:cubicBezTo>
                  <a:cubicBezTo>
                    <a:pt x="16496" y="21682"/>
                    <a:pt x="16537" y="21666"/>
                    <a:pt x="16611" y="21674"/>
                  </a:cubicBezTo>
                  <a:cubicBezTo>
                    <a:pt x="16627" y="21674"/>
                    <a:pt x="16660" y="21682"/>
                    <a:pt x="16693" y="21682"/>
                  </a:cubicBezTo>
                  <a:cubicBezTo>
                    <a:pt x="16800" y="21699"/>
                    <a:pt x="16947" y="21715"/>
                    <a:pt x="16980" y="21740"/>
                  </a:cubicBezTo>
                  <a:cubicBezTo>
                    <a:pt x="16997" y="21756"/>
                    <a:pt x="17021" y="21773"/>
                    <a:pt x="17046" y="21781"/>
                  </a:cubicBezTo>
                  <a:cubicBezTo>
                    <a:pt x="17054" y="21789"/>
                    <a:pt x="17054" y="21789"/>
                    <a:pt x="17054" y="21789"/>
                  </a:cubicBezTo>
                  <a:cubicBezTo>
                    <a:pt x="17062" y="21789"/>
                    <a:pt x="17070" y="21764"/>
                    <a:pt x="17087" y="21731"/>
                  </a:cubicBezTo>
                  <a:cubicBezTo>
                    <a:pt x="17120" y="21674"/>
                    <a:pt x="17161" y="21608"/>
                    <a:pt x="17202" y="21592"/>
                  </a:cubicBezTo>
                  <a:cubicBezTo>
                    <a:pt x="17235" y="21576"/>
                    <a:pt x="17325" y="21617"/>
                    <a:pt x="17407" y="21674"/>
                  </a:cubicBezTo>
                  <a:cubicBezTo>
                    <a:pt x="17505" y="21748"/>
                    <a:pt x="17612" y="21838"/>
                    <a:pt x="17628" y="21871"/>
                  </a:cubicBezTo>
                  <a:cubicBezTo>
                    <a:pt x="17637" y="21887"/>
                    <a:pt x="17645" y="21920"/>
                    <a:pt x="17653" y="21961"/>
                  </a:cubicBezTo>
                  <a:cubicBezTo>
                    <a:pt x="17678" y="22052"/>
                    <a:pt x="17711" y="22183"/>
                    <a:pt x="17752" y="22207"/>
                  </a:cubicBezTo>
                  <a:cubicBezTo>
                    <a:pt x="17776" y="22224"/>
                    <a:pt x="17825" y="22240"/>
                    <a:pt x="17883" y="22249"/>
                  </a:cubicBezTo>
                  <a:cubicBezTo>
                    <a:pt x="17965" y="22265"/>
                    <a:pt x="18039" y="22281"/>
                    <a:pt x="18055" y="22339"/>
                  </a:cubicBezTo>
                  <a:cubicBezTo>
                    <a:pt x="18063" y="22372"/>
                    <a:pt x="18072" y="22618"/>
                    <a:pt x="18072" y="22848"/>
                  </a:cubicBezTo>
                  <a:cubicBezTo>
                    <a:pt x="18080" y="23028"/>
                    <a:pt x="18072" y="23192"/>
                    <a:pt x="18063" y="23225"/>
                  </a:cubicBezTo>
                  <a:cubicBezTo>
                    <a:pt x="18055" y="23250"/>
                    <a:pt x="18039" y="23274"/>
                    <a:pt x="18014" y="23307"/>
                  </a:cubicBezTo>
                  <a:lnTo>
                    <a:pt x="18014" y="23307"/>
                  </a:lnTo>
                  <a:cubicBezTo>
                    <a:pt x="17990" y="23332"/>
                    <a:pt x="17973" y="23365"/>
                    <a:pt x="17965" y="23406"/>
                  </a:cubicBezTo>
                  <a:cubicBezTo>
                    <a:pt x="17965" y="23455"/>
                    <a:pt x="18006" y="23562"/>
                    <a:pt x="18022" y="23611"/>
                  </a:cubicBezTo>
                  <a:lnTo>
                    <a:pt x="18022" y="23611"/>
                  </a:lnTo>
                  <a:cubicBezTo>
                    <a:pt x="18031" y="23627"/>
                    <a:pt x="18039" y="23644"/>
                    <a:pt x="18039" y="23652"/>
                  </a:cubicBezTo>
                  <a:cubicBezTo>
                    <a:pt x="18047" y="23676"/>
                    <a:pt x="17990" y="23742"/>
                    <a:pt x="17924" y="23808"/>
                  </a:cubicBezTo>
                  <a:cubicBezTo>
                    <a:pt x="17866" y="23865"/>
                    <a:pt x="17801" y="23923"/>
                    <a:pt x="17784" y="23931"/>
                  </a:cubicBezTo>
                  <a:cubicBezTo>
                    <a:pt x="17760" y="23939"/>
                    <a:pt x="17743" y="23931"/>
                    <a:pt x="17719" y="23923"/>
                  </a:cubicBezTo>
                  <a:cubicBezTo>
                    <a:pt x="17694" y="23923"/>
                    <a:pt x="17661" y="23914"/>
                    <a:pt x="17653" y="23923"/>
                  </a:cubicBezTo>
                  <a:cubicBezTo>
                    <a:pt x="17653" y="23939"/>
                    <a:pt x="17645" y="23964"/>
                    <a:pt x="17645" y="23980"/>
                  </a:cubicBezTo>
                  <a:cubicBezTo>
                    <a:pt x="17645" y="24029"/>
                    <a:pt x="17645" y="24070"/>
                    <a:pt x="17604" y="24095"/>
                  </a:cubicBezTo>
                  <a:cubicBezTo>
                    <a:pt x="17579" y="24111"/>
                    <a:pt x="17546" y="24111"/>
                    <a:pt x="17514" y="24111"/>
                  </a:cubicBezTo>
                  <a:cubicBezTo>
                    <a:pt x="17481" y="24120"/>
                    <a:pt x="17431" y="24120"/>
                    <a:pt x="17431" y="24152"/>
                  </a:cubicBezTo>
                  <a:cubicBezTo>
                    <a:pt x="17431" y="24177"/>
                    <a:pt x="17431" y="24202"/>
                    <a:pt x="17431" y="24235"/>
                  </a:cubicBezTo>
                  <a:cubicBezTo>
                    <a:pt x="17423" y="24317"/>
                    <a:pt x="17423" y="24407"/>
                    <a:pt x="17407" y="24440"/>
                  </a:cubicBezTo>
                  <a:cubicBezTo>
                    <a:pt x="17399" y="24473"/>
                    <a:pt x="17358" y="24489"/>
                    <a:pt x="17308" y="24514"/>
                  </a:cubicBezTo>
                  <a:cubicBezTo>
                    <a:pt x="17267" y="24522"/>
                    <a:pt x="17226" y="24546"/>
                    <a:pt x="17226" y="24546"/>
                  </a:cubicBezTo>
                  <a:cubicBezTo>
                    <a:pt x="17226" y="24571"/>
                    <a:pt x="17218" y="24587"/>
                    <a:pt x="17218" y="24604"/>
                  </a:cubicBezTo>
                  <a:cubicBezTo>
                    <a:pt x="17210" y="24645"/>
                    <a:pt x="17210" y="24694"/>
                    <a:pt x="17218" y="24711"/>
                  </a:cubicBezTo>
                  <a:cubicBezTo>
                    <a:pt x="17218" y="24719"/>
                    <a:pt x="17235" y="24719"/>
                    <a:pt x="17243" y="24727"/>
                  </a:cubicBezTo>
                  <a:cubicBezTo>
                    <a:pt x="17284" y="24752"/>
                    <a:pt x="17325" y="24776"/>
                    <a:pt x="17325" y="24842"/>
                  </a:cubicBezTo>
                  <a:cubicBezTo>
                    <a:pt x="17325" y="24858"/>
                    <a:pt x="17325" y="24875"/>
                    <a:pt x="17333" y="24891"/>
                  </a:cubicBezTo>
                  <a:cubicBezTo>
                    <a:pt x="17341" y="24932"/>
                    <a:pt x="17349" y="24965"/>
                    <a:pt x="17292" y="25031"/>
                  </a:cubicBezTo>
                  <a:lnTo>
                    <a:pt x="17292" y="25031"/>
                  </a:lnTo>
                  <a:lnTo>
                    <a:pt x="17284" y="25039"/>
                  </a:lnTo>
                  <a:lnTo>
                    <a:pt x="17284" y="25039"/>
                  </a:lnTo>
                  <a:cubicBezTo>
                    <a:pt x="17218" y="25104"/>
                    <a:pt x="17202" y="25129"/>
                    <a:pt x="17193" y="25145"/>
                  </a:cubicBezTo>
                  <a:lnTo>
                    <a:pt x="17193" y="25145"/>
                  </a:lnTo>
                  <a:cubicBezTo>
                    <a:pt x="17193" y="25154"/>
                    <a:pt x="17202" y="25154"/>
                    <a:pt x="17202" y="25162"/>
                  </a:cubicBezTo>
                  <a:cubicBezTo>
                    <a:pt x="17210" y="25178"/>
                    <a:pt x="17218" y="25187"/>
                    <a:pt x="17226" y="25187"/>
                  </a:cubicBezTo>
                  <a:cubicBezTo>
                    <a:pt x="17235" y="25187"/>
                    <a:pt x="17267" y="25154"/>
                    <a:pt x="17325" y="25121"/>
                  </a:cubicBezTo>
                  <a:cubicBezTo>
                    <a:pt x="17431" y="25047"/>
                    <a:pt x="17587" y="24949"/>
                    <a:pt x="17661" y="24949"/>
                  </a:cubicBezTo>
                  <a:cubicBezTo>
                    <a:pt x="17702" y="24949"/>
                    <a:pt x="17752" y="24965"/>
                    <a:pt x="17801" y="24981"/>
                  </a:cubicBezTo>
                  <a:cubicBezTo>
                    <a:pt x="17858" y="24998"/>
                    <a:pt x="17916" y="25014"/>
                    <a:pt x="17940" y="25006"/>
                  </a:cubicBezTo>
                  <a:lnTo>
                    <a:pt x="17940" y="25006"/>
                  </a:lnTo>
                  <a:lnTo>
                    <a:pt x="17957" y="24998"/>
                  </a:lnTo>
                  <a:cubicBezTo>
                    <a:pt x="18022" y="24965"/>
                    <a:pt x="18145" y="24907"/>
                    <a:pt x="18195" y="24916"/>
                  </a:cubicBezTo>
                  <a:cubicBezTo>
                    <a:pt x="18219" y="24916"/>
                    <a:pt x="18236" y="24932"/>
                    <a:pt x="18236" y="24965"/>
                  </a:cubicBezTo>
                  <a:cubicBezTo>
                    <a:pt x="18236" y="24998"/>
                    <a:pt x="18195" y="25055"/>
                    <a:pt x="18154" y="25113"/>
                  </a:cubicBezTo>
                  <a:cubicBezTo>
                    <a:pt x="18113" y="25162"/>
                    <a:pt x="18080" y="25219"/>
                    <a:pt x="18080" y="25228"/>
                  </a:cubicBezTo>
                  <a:cubicBezTo>
                    <a:pt x="18080" y="25260"/>
                    <a:pt x="18113" y="25449"/>
                    <a:pt x="18154" y="25589"/>
                  </a:cubicBezTo>
                  <a:cubicBezTo>
                    <a:pt x="18178" y="25662"/>
                    <a:pt x="18195" y="25712"/>
                    <a:pt x="18211" y="25712"/>
                  </a:cubicBezTo>
                  <a:cubicBezTo>
                    <a:pt x="18260" y="25712"/>
                    <a:pt x="18383" y="25720"/>
                    <a:pt x="18482" y="25728"/>
                  </a:cubicBezTo>
                  <a:cubicBezTo>
                    <a:pt x="18548" y="25736"/>
                    <a:pt x="18613" y="25745"/>
                    <a:pt x="18630" y="25769"/>
                  </a:cubicBezTo>
                  <a:cubicBezTo>
                    <a:pt x="18638" y="25786"/>
                    <a:pt x="18646" y="25818"/>
                    <a:pt x="18654" y="25851"/>
                  </a:cubicBezTo>
                  <a:cubicBezTo>
                    <a:pt x="18662" y="25900"/>
                    <a:pt x="18654" y="25958"/>
                    <a:pt x="18654" y="25966"/>
                  </a:cubicBezTo>
                  <a:lnTo>
                    <a:pt x="18654" y="25966"/>
                  </a:lnTo>
                  <a:cubicBezTo>
                    <a:pt x="18646" y="25983"/>
                    <a:pt x="18630" y="25991"/>
                    <a:pt x="18597" y="26007"/>
                  </a:cubicBezTo>
                  <a:cubicBezTo>
                    <a:pt x="18572" y="26015"/>
                    <a:pt x="18523" y="26040"/>
                    <a:pt x="18515" y="26056"/>
                  </a:cubicBezTo>
                  <a:cubicBezTo>
                    <a:pt x="18498" y="26089"/>
                    <a:pt x="18457" y="26221"/>
                    <a:pt x="18433" y="26335"/>
                  </a:cubicBezTo>
                  <a:cubicBezTo>
                    <a:pt x="18408" y="26409"/>
                    <a:pt x="18392" y="26459"/>
                    <a:pt x="18392" y="26467"/>
                  </a:cubicBezTo>
                  <a:cubicBezTo>
                    <a:pt x="18392" y="26467"/>
                    <a:pt x="18507" y="26483"/>
                    <a:pt x="18630" y="26500"/>
                  </a:cubicBezTo>
                  <a:lnTo>
                    <a:pt x="18630" y="26500"/>
                  </a:lnTo>
                  <a:cubicBezTo>
                    <a:pt x="18802" y="26516"/>
                    <a:pt x="18999" y="26541"/>
                    <a:pt x="18999" y="26590"/>
                  </a:cubicBezTo>
                  <a:cubicBezTo>
                    <a:pt x="18999" y="26606"/>
                    <a:pt x="18991" y="26623"/>
                    <a:pt x="18983" y="26639"/>
                  </a:cubicBezTo>
                  <a:cubicBezTo>
                    <a:pt x="18966" y="26672"/>
                    <a:pt x="18942" y="26721"/>
                    <a:pt x="18966" y="26746"/>
                  </a:cubicBezTo>
                  <a:cubicBezTo>
                    <a:pt x="18991" y="26770"/>
                    <a:pt x="19007" y="26811"/>
                    <a:pt x="19024" y="26861"/>
                  </a:cubicBezTo>
                  <a:cubicBezTo>
                    <a:pt x="19048" y="26918"/>
                    <a:pt x="19081" y="26992"/>
                    <a:pt x="19106" y="26984"/>
                  </a:cubicBezTo>
                  <a:cubicBezTo>
                    <a:pt x="19147" y="26976"/>
                    <a:pt x="19294" y="26910"/>
                    <a:pt x="19426" y="26844"/>
                  </a:cubicBezTo>
                  <a:cubicBezTo>
                    <a:pt x="19549" y="26795"/>
                    <a:pt x="19656" y="26746"/>
                    <a:pt x="19672" y="26746"/>
                  </a:cubicBezTo>
                  <a:cubicBezTo>
                    <a:pt x="19713" y="26746"/>
                    <a:pt x="19721" y="26795"/>
                    <a:pt x="19729" y="26869"/>
                  </a:cubicBezTo>
                  <a:cubicBezTo>
                    <a:pt x="19754" y="26976"/>
                    <a:pt x="19787" y="27164"/>
                    <a:pt x="19869" y="27181"/>
                  </a:cubicBezTo>
                  <a:cubicBezTo>
                    <a:pt x="20008" y="27214"/>
                    <a:pt x="20181" y="27214"/>
                    <a:pt x="20222" y="27214"/>
                  </a:cubicBezTo>
                  <a:lnTo>
                    <a:pt x="20222" y="27214"/>
                  </a:lnTo>
                  <a:lnTo>
                    <a:pt x="20222" y="27214"/>
                  </a:lnTo>
                  <a:lnTo>
                    <a:pt x="20222" y="27214"/>
                  </a:lnTo>
                  <a:lnTo>
                    <a:pt x="20222" y="27214"/>
                  </a:lnTo>
                  <a:cubicBezTo>
                    <a:pt x="20230" y="27214"/>
                    <a:pt x="20238" y="27205"/>
                    <a:pt x="20246" y="27197"/>
                  </a:cubicBezTo>
                  <a:cubicBezTo>
                    <a:pt x="20246" y="27197"/>
                    <a:pt x="20255" y="27197"/>
                    <a:pt x="20255" y="27189"/>
                  </a:cubicBezTo>
                  <a:cubicBezTo>
                    <a:pt x="20255" y="27189"/>
                    <a:pt x="20255" y="27189"/>
                    <a:pt x="20246" y="27189"/>
                  </a:cubicBezTo>
                  <a:lnTo>
                    <a:pt x="20246" y="27189"/>
                  </a:lnTo>
                  <a:cubicBezTo>
                    <a:pt x="20246" y="27173"/>
                    <a:pt x="20238" y="27140"/>
                    <a:pt x="20230" y="27123"/>
                  </a:cubicBezTo>
                  <a:cubicBezTo>
                    <a:pt x="20214" y="27082"/>
                    <a:pt x="20205" y="27049"/>
                    <a:pt x="20197" y="27033"/>
                  </a:cubicBezTo>
                  <a:cubicBezTo>
                    <a:pt x="20197" y="27017"/>
                    <a:pt x="20197" y="26976"/>
                    <a:pt x="20205" y="26935"/>
                  </a:cubicBezTo>
                  <a:cubicBezTo>
                    <a:pt x="20205" y="26861"/>
                    <a:pt x="20214" y="26770"/>
                    <a:pt x="20205" y="26746"/>
                  </a:cubicBezTo>
                  <a:cubicBezTo>
                    <a:pt x="20205" y="26738"/>
                    <a:pt x="20173" y="26697"/>
                    <a:pt x="20140" y="26656"/>
                  </a:cubicBezTo>
                  <a:cubicBezTo>
                    <a:pt x="20074" y="26573"/>
                    <a:pt x="19992" y="26475"/>
                    <a:pt x="20025" y="26418"/>
                  </a:cubicBezTo>
                  <a:cubicBezTo>
                    <a:pt x="20041" y="26393"/>
                    <a:pt x="20082" y="26335"/>
                    <a:pt x="20115" y="26286"/>
                  </a:cubicBezTo>
                  <a:cubicBezTo>
                    <a:pt x="20140" y="26253"/>
                    <a:pt x="20156" y="26221"/>
                    <a:pt x="20173" y="26212"/>
                  </a:cubicBezTo>
                  <a:lnTo>
                    <a:pt x="20173" y="26212"/>
                  </a:lnTo>
                  <a:cubicBezTo>
                    <a:pt x="20189" y="26196"/>
                    <a:pt x="20238" y="26212"/>
                    <a:pt x="20296" y="26229"/>
                  </a:cubicBezTo>
                  <a:cubicBezTo>
                    <a:pt x="20361" y="26262"/>
                    <a:pt x="20468" y="26294"/>
                    <a:pt x="20501" y="26270"/>
                  </a:cubicBezTo>
                  <a:cubicBezTo>
                    <a:pt x="20525" y="26253"/>
                    <a:pt x="20550" y="26212"/>
                    <a:pt x="20575" y="26171"/>
                  </a:cubicBezTo>
                  <a:cubicBezTo>
                    <a:pt x="20616" y="26097"/>
                    <a:pt x="20673" y="26015"/>
                    <a:pt x="20747" y="26015"/>
                  </a:cubicBezTo>
                  <a:cubicBezTo>
                    <a:pt x="20796" y="26015"/>
                    <a:pt x="20895" y="26081"/>
                    <a:pt x="20985" y="26138"/>
                  </a:cubicBezTo>
                  <a:cubicBezTo>
                    <a:pt x="21075" y="26188"/>
                    <a:pt x="21149" y="26245"/>
                    <a:pt x="21149" y="26245"/>
                  </a:cubicBezTo>
                  <a:cubicBezTo>
                    <a:pt x="21166" y="26229"/>
                    <a:pt x="21190" y="26188"/>
                    <a:pt x="21215" y="26147"/>
                  </a:cubicBezTo>
                  <a:cubicBezTo>
                    <a:pt x="21264" y="26073"/>
                    <a:pt x="21305" y="25999"/>
                    <a:pt x="21338" y="25991"/>
                  </a:cubicBezTo>
                  <a:cubicBezTo>
                    <a:pt x="21354" y="25991"/>
                    <a:pt x="21379" y="26015"/>
                    <a:pt x="21404" y="26040"/>
                  </a:cubicBezTo>
                  <a:cubicBezTo>
                    <a:pt x="21436" y="26073"/>
                    <a:pt x="21486" y="26122"/>
                    <a:pt x="21494" y="26122"/>
                  </a:cubicBezTo>
                  <a:cubicBezTo>
                    <a:pt x="21510" y="26106"/>
                    <a:pt x="21518" y="26081"/>
                    <a:pt x="21527" y="26056"/>
                  </a:cubicBezTo>
                  <a:cubicBezTo>
                    <a:pt x="21543" y="26024"/>
                    <a:pt x="21551" y="25991"/>
                    <a:pt x="21584" y="25991"/>
                  </a:cubicBezTo>
                  <a:cubicBezTo>
                    <a:pt x="21617" y="25983"/>
                    <a:pt x="21650" y="26024"/>
                    <a:pt x="21691" y="26073"/>
                  </a:cubicBezTo>
                  <a:cubicBezTo>
                    <a:pt x="21740" y="26130"/>
                    <a:pt x="21797" y="26196"/>
                    <a:pt x="21806" y="26196"/>
                  </a:cubicBezTo>
                  <a:lnTo>
                    <a:pt x="21806" y="26196"/>
                  </a:lnTo>
                  <a:cubicBezTo>
                    <a:pt x="21822" y="26188"/>
                    <a:pt x="21847" y="26147"/>
                    <a:pt x="21871" y="26106"/>
                  </a:cubicBezTo>
                  <a:cubicBezTo>
                    <a:pt x="21929" y="26040"/>
                    <a:pt x="21986" y="25958"/>
                    <a:pt x="22035" y="25983"/>
                  </a:cubicBezTo>
                  <a:cubicBezTo>
                    <a:pt x="22068" y="25991"/>
                    <a:pt x="22068" y="26024"/>
                    <a:pt x="22076" y="26048"/>
                  </a:cubicBezTo>
                  <a:cubicBezTo>
                    <a:pt x="22076" y="26056"/>
                    <a:pt x="22076" y="26073"/>
                    <a:pt x="22085" y="26073"/>
                  </a:cubicBezTo>
                  <a:cubicBezTo>
                    <a:pt x="22085" y="26081"/>
                    <a:pt x="22093" y="26089"/>
                    <a:pt x="22134" y="26073"/>
                  </a:cubicBezTo>
                  <a:cubicBezTo>
                    <a:pt x="22183" y="26048"/>
                    <a:pt x="22232" y="26024"/>
                    <a:pt x="22273" y="25999"/>
                  </a:cubicBezTo>
                  <a:cubicBezTo>
                    <a:pt x="22331" y="25958"/>
                    <a:pt x="22372" y="25925"/>
                    <a:pt x="22397" y="25900"/>
                  </a:cubicBezTo>
                  <a:cubicBezTo>
                    <a:pt x="22405" y="25884"/>
                    <a:pt x="22429" y="25859"/>
                    <a:pt x="22454" y="25818"/>
                  </a:cubicBezTo>
                  <a:cubicBezTo>
                    <a:pt x="22495" y="25753"/>
                    <a:pt x="22552" y="25679"/>
                    <a:pt x="22602" y="25646"/>
                  </a:cubicBezTo>
                  <a:cubicBezTo>
                    <a:pt x="22618" y="25630"/>
                    <a:pt x="22635" y="25613"/>
                    <a:pt x="22659" y="25597"/>
                  </a:cubicBezTo>
                  <a:cubicBezTo>
                    <a:pt x="22717" y="25539"/>
                    <a:pt x="22782" y="25490"/>
                    <a:pt x="22840" y="25531"/>
                  </a:cubicBezTo>
                  <a:lnTo>
                    <a:pt x="22840" y="25531"/>
                  </a:lnTo>
                  <a:cubicBezTo>
                    <a:pt x="22864" y="25548"/>
                    <a:pt x="22881" y="25589"/>
                    <a:pt x="22897" y="25630"/>
                  </a:cubicBezTo>
                  <a:cubicBezTo>
                    <a:pt x="22922" y="25679"/>
                    <a:pt x="22955" y="25736"/>
                    <a:pt x="22996" y="25761"/>
                  </a:cubicBezTo>
                  <a:cubicBezTo>
                    <a:pt x="23028" y="25786"/>
                    <a:pt x="23045" y="25802"/>
                    <a:pt x="23061" y="25827"/>
                  </a:cubicBezTo>
                  <a:cubicBezTo>
                    <a:pt x="23086" y="25859"/>
                    <a:pt x="23111" y="25884"/>
                    <a:pt x="23209" y="25884"/>
                  </a:cubicBezTo>
                  <a:cubicBezTo>
                    <a:pt x="23299" y="25884"/>
                    <a:pt x="23414" y="25892"/>
                    <a:pt x="23521" y="25900"/>
                  </a:cubicBezTo>
                  <a:cubicBezTo>
                    <a:pt x="23628" y="25900"/>
                    <a:pt x="23726" y="25909"/>
                    <a:pt x="23759" y="25925"/>
                  </a:cubicBezTo>
                  <a:cubicBezTo>
                    <a:pt x="23792" y="25942"/>
                    <a:pt x="23808" y="25950"/>
                    <a:pt x="23825" y="25966"/>
                  </a:cubicBezTo>
                  <a:cubicBezTo>
                    <a:pt x="23841" y="25991"/>
                    <a:pt x="23849" y="26007"/>
                    <a:pt x="23857" y="26040"/>
                  </a:cubicBezTo>
                  <a:cubicBezTo>
                    <a:pt x="23874" y="26089"/>
                    <a:pt x="23816" y="26171"/>
                    <a:pt x="23759" y="26237"/>
                  </a:cubicBezTo>
                  <a:cubicBezTo>
                    <a:pt x="23734" y="26286"/>
                    <a:pt x="23701" y="26319"/>
                    <a:pt x="23701" y="26327"/>
                  </a:cubicBezTo>
                  <a:cubicBezTo>
                    <a:pt x="23701" y="26335"/>
                    <a:pt x="23701" y="26344"/>
                    <a:pt x="23701" y="26352"/>
                  </a:cubicBezTo>
                  <a:cubicBezTo>
                    <a:pt x="23710" y="26418"/>
                    <a:pt x="23710" y="26590"/>
                    <a:pt x="23792" y="26598"/>
                  </a:cubicBezTo>
                  <a:cubicBezTo>
                    <a:pt x="23833" y="26598"/>
                    <a:pt x="23866" y="26598"/>
                    <a:pt x="23882" y="26590"/>
                  </a:cubicBezTo>
                  <a:cubicBezTo>
                    <a:pt x="23931" y="26582"/>
                    <a:pt x="23956" y="26573"/>
                    <a:pt x="24013" y="26614"/>
                  </a:cubicBezTo>
                  <a:cubicBezTo>
                    <a:pt x="24038" y="26639"/>
                    <a:pt x="24071" y="26688"/>
                    <a:pt x="24104" y="26738"/>
                  </a:cubicBezTo>
                  <a:cubicBezTo>
                    <a:pt x="24153" y="26795"/>
                    <a:pt x="24194" y="26869"/>
                    <a:pt x="24227" y="26861"/>
                  </a:cubicBezTo>
                  <a:cubicBezTo>
                    <a:pt x="24235" y="26861"/>
                    <a:pt x="24235" y="26861"/>
                    <a:pt x="24235" y="26861"/>
                  </a:cubicBezTo>
                  <a:cubicBezTo>
                    <a:pt x="24243" y="26820"/>
                    <a:pt x="24251" y="26787"/>
                    <a:pt x="24391" y="26820"/>
                  </a:cubicBezTo>
                  <a:cubicBezTo>
                    <a:pt x="24489" y="26844"/>
                    <a:pt x="24596" y="26885"/>
                    <a:pt x="24678" y="26918"/>
                  </a:cubicBezTo>
                  <a:cubicBezTo>
                    <a:pt x="24703" y="26926"/>
                    <a:pt x="24719" y="26935"/>
                    <a:pt x="24735" y="26951"/>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74"/>
            <p:cNvSpPr/>
            <p:nvPr/>
          </p:nvSpPr>
          <p:spPr>
            <a:xfrm>
              <a:off x="4959650" y="1847650"/>
              <a:ext cx="1098900" cy="737175"/>
            </a:xfrm>
            <a:custGeom>
              <a:avLst/>
              <a:gdLst/>
              <a:ahLst/>
              <a:cxnLst/>
              <a:rect l="l" t="t" r="r" b="b"/>
              <a:pathLst>
                <a:path w="43956" h="29487" fill="none" extrusionOk="0">
                  <a:moveTo>
                    <a:pt x="34140" y="24325"/>
                  </a:moveTo>
                  <a:cubicBezTo>
                    <a:pt x="34263" y="24235"/>
                    <a:pt x="34321" y="24185"/>
                    <a:pt x="34419" y="24177"/>
                  </a:cubicBezTo>
                  <a:cubicBezTo>
                    <a:pt x="34518" y="24161"/>
                    <a:pt x="34674" y="24251"/>
                    <a:pt x="34707" y="24292"/>
                  </a:cubicBezTo>
                  <a:cubicBezTo>
                    <a:pt x="34739" y="24333"/>
                    <a:pt x="34731" y="24382"/>
                    <a:pt x="34690" y="24497"/>
                  </a:cubicBezTo>
                  <a:cubicBezTo>
                    <a:pt x="34649" y="24612"/>
                    <a:pt x="34641" y="24735"/>
                    <a:pt x="34633" y="24866"/>
                  </a:cubicBezTo>
                  <a:cubicBezTo>
                    <a:pt x="34625" y="24998"/>
                    <a:pt x="34501" y="25088"/>
                    <a:pt x="34436" y="25293"/>
                  </a:cubicBezTo>
                  <a:cubicBezTo>
                    <a:pt x="34362" y="25490"/>
                    <a:pt x="34329" y="25662"/>
                    <a:pt x="34288" y="25802"/>
                  </a:cubicBezTo>
                  <a:cubicBezTo>
                    <a:pt x="34247" y="25942"/>
                    <a:pt x="34058" y="26073"/>
                    <a:pt x="34009" y="26212"/>
                  </a:cubicBezTo>
                  <a:cubicBezTo>
                    <a:pt x="33960" y="26344"/>
                    <a:pt x="34025" y="26549"/>
                    <a:pt x="33943" y="26623"/>
                  </a:cubicBezTo>
                  <a:cubicBezTo>
                    <a:pt x="33861" y="26697"/>
                    <a:pt x="33829" y="26467"/>
                    <a:pt x="33746" y="26344"/>
                  </a:cubicBezTo>
                  <a:cubicBezTo>
                    <a:pt x="33673" y="26221"/>
                    <a:pt x="33607" y="26303"/>
                    <a:pt x="33533" y="26155"/>
                  </a:cubicBezTo>
                  <a:cubicBezTo>
                    <a:pt x="33467" y="25999"/>
                    <a:pt x="33492" y="25884"/>
                    <a:pt x="33443" y="25794"/>
                  </a:cubicBezTo>
                  <a:cubicBezTo>
                    <a:pt x="33402" y="25704"/>
                    <a:pt x="33426" y="25662"/>
                    <a:pt x="33467" y="25515"/>
                  </a:cubicBezTo>
                  <a:cubicBezTo>
                    <a:pt x="33508" y="25359"/>
                    <a:pt x="33418" y="25342"/>
                    <a:pt x="33533" y="25170"/>
                  </a:cubicBezTo>
                  <a:cubicBezTo>
                    <a:pt x="33640" y="24998"/>
                    <a:pt x="33714" y="25063"/>
                    <a:pt x="33771" y="24883"/>
                  </a:cubicBezTo>
                  <a:cubicBezTo>
                    <a:pt x="33829" y="24702"/>
                    <a:pt x="33894" y="24571"/>
                    <a:pt x="33968" y="24497"/>
                  </a:cubicBezTo>
                  <a:cubicBezTo>
                    <a:pt x="34050" y="24423"/>
                    <a:pt x="34042" y="24349"/>
                    <a:pt x="34140" y="24325"/>
                  </a:cubicBezTo>
                  <a:close/>
                  <a:moveTo>
                    <a:pt x="25400" y="28502"/>
                  </a:moveTo>
                  <a:cubicBezTo>
                    <a:pt x="25294" y="28559"/>
                    <a:pt x="25220" y="28535"/>
                    <a:pt x="25203" y="28650"/>
                  </a:cubicBezTo>
                  <a:cubicBezTo>
                    <a:pt x="25187" y="28773"/>
                    <a:pt x="25261" y="28855"/>
                    <a:pt x="25236" y="28994"/>
                  </a:cubicBezTo>
                  <a:cubicBezTo>
                    <a:pt x="25203" y="29134"/>
                    <a:pt x="25129" y="29216"/>
                    <a:pt x="25228" y="29249"/>
                  </a:cubicBezTo>
                  <a:cubicBezTo>
                    <a:pt x="25326" y="29290"/>
                    <a:pt x="25408" y="29249"/>
                    <a:pt x="25540" y="29347"/>
                  </a:cubicBezTo>
                  <a:cubicBezTo>
                    <a:pt x="25663" y="29446"/>
                    <a:pt x="25778" y="29487"/>
                    <a:pt x="25852" y="29479"/>
                  </a:cubicBezTo>
                  <a:cubicBezTo>
                    <a:pt x="25917" y="29470"/>
                    <a:pt x="25868" y="29380"/>
                    <a:pt x="26008" y="29331"/>
                  </a:cubicBezTo>
                  <a:cubicBezTo>
                    <a:pt x="26139" y="29290"/>
                    <a:pt x="26295" y="29216"/>
                    <a:pt x="26369" y="29150"/>
                  </a:cubicBezTo>
                  <a:cubicBezTo>
                    <a:pt x="26442" y="29085"/>
                    <a:pt x="26484" y="29118"/>
                    <a:pt x="26516" y="29003"/>
                  </a:cubicBezTo>
                  <a:cubicBezTo>
                    <a:pt x="26541" y="28888"/>
                    <a:pt x="26566" y="28683"/>
                    <a:pt x="26615" y="28600"/>
                  </a:cubicBezTo>
                  <a:cubicBezTo>
                    <a:pt x="26664" y="28518"/>
                    <a:pt x="26639" y="28420"/>
                    <a:pt x="26730" y="28428"/>
                  </a:cubicBezTo>
                  <a:cubicBezTo>
                    <a:pt x="26820" y="28428"/>
                    <a:pt x="26902" y="28494"/>
                    <a:pt x="26918" y="28395"/>
                  </a:cubicBezTo>
                  <a:cubicBezTo>
                    <a:pt x="26927" y="28305"/>
                    <a:pt x="26886" y="28141"/>
                    <a:pt x="26820" y="28108"/>
                  </a:cubicBezTo>
                  <a:cubicBezTo>
                    <a:pt x="26746" y="28075"/>
                    <a:pt x="26664" y="27993"/>
                    <a:pt x="26639" y="28059"/>
                  </a:cubicBezTo>
                  <a:cubicBezTo>
                    <a:pt x="26607" y="28124"/>
                    <a:pt x="26689" y="28231"/>
                    <a:pt x="26598" y="28207"/>
                  </a:cubicBezTo>
                  <a:cubicBezTo>
                    <a:pt x="26508" y="28190"/>
                    <a:pt x="26328" y="28051"/>
                    <a:pt x="26295" y="28100"/>
                  </a:cubicBezTo>
                  <a:cubicBezTo>
                    <a:pt x="26254" y="28149"/>
                    <a:pt x="26270" y="28272"/>
                    <a:pt x="26147" y="28207"/>
                  </a:cubicBezTo>
                  <a:cubicBezTo>
                    <a:pt x="26024" y="28141"/>
                    <a:pt x="26016" y="28026"/>
                    <a:pt x="25950" y="28108"/>
                  </a:cubicBezTo>
                  <a:cubicBezTo>
                    <a:pt x="25884" y="28198"/>
                    <a:pt x="26008" y="28297"/>
                    <a:pt x="25852" y="28239"/>
                  </a:cubicBezTo>
                  <a:cubicBezTo>
                    <a:pt x="25696" y="28182"/>
                    <a:pt x="25605" y="28083"/>
                    <a:pt x="25605" y="28174"/>
                  </a:cubicBezTo>
                  <a:cubicBezTo>
                    <a:pt x="25605" y="28264"/>
                    <a:pt x="25696" y="28321"/>
                    <a:pt x="25614" y="28379"/>
                  </a:cubicBezTo>
                  <a:cubicBezTo>
                    <a:pt x="25532" y="28445"/>
                    <a:pt x="25474" y="28469"/>
                    <a:pt x="25400" y="28502"/>
                  </a:cubicBezTo>
                  <a:close/>
                  <a:moveTo>
                    <a:pt x="24735" y="26951"/>
                  </a:moveTo>
                  <a:cubicBezTo>
                    <a:pt x="24752" y="26943"/>
                    <a:pt x="24760" y="26935"/>
                    <a:pt x="24760" y="26926"/>
                  </a:cubicBezTo>
                  <a:cubicBezTo>
                    <a:pt x="24809" y="26869"/>
                    <a:pt x="24850" y="26844"/>
                    <a:pt x="24924" y="26828"/>
                  </a:cubicBezTo>
                  <a:cubicBezTo>
                    <a:pt x="24998" y="26803"/>
                    <a:pt x="25056" y="26910"/>
                    <a:pt x="25064" y="26869"/>
                  </a:cubicBezTo>
                  <a:cubicBezTo>
                    <a:pt x="25072" y="26828"/>
                    <a:pt x="25039" y="26738"/>
                    <a:pt x="25006" y="26680"/>
                  </a:cubicBezTo>
                  <a:cubicBezTo>
                    <a:pt x="24973" y="26623"/>
                    <a:pt x="25072" y="26623"/>
                    <a:pt x="25113" y="26623"/>
                  </a:cubicBezTo>
                  <a:cubicBezTo>
                    <a:pt x="25162" y="26623"/>
                    <a:pt x="25162" y="26672"/>
                    <a:pt x="25162" y="26729"/>
                  </a:cubicBezTo>
                  <a:cubicBezTo>
                    <a:pt x="25162" y="26779"/>
                    <a:pt x="25220" y="26779"/>
                    <a:pt x="25269" y="26803"/>
                  </a:cubicBezTo>
                  <a:cubicBezTo>
                    <a:pt x="25318" y="26828"/>
                    <a:pt x="25351" y="26754"/>
                    <a:pt x="25392" y="26729"/>
                  </a:cubicBezTo>
                  <a:cubicBezTo>
                    <a:pt x="25433" y="26713"/>
                    <a:pt x="25400" y="26811"/>
                    <a:pt x="25392" y="26885"/>
                  </a:cubicBezTo>
                  <a:cubicBezTo>
                    <a:pt x="25392" y="26959"/>
                    <a:pt x="25417" y="26893"/>
                    <a:pt x="25540" y="26902"/>
                  </a:cubicBezTo>
                  <a:cubicBezTo>
                    <a:pt x="25663" y="26910"/>
                    <a:pt x="25532" y="27008"/>
                    <a:pt x="25564" y="27058"/>
                  </a:cubicBezTo>
                  <a:cubicBezTo>
                    <a:pt x="25597" y="27099"/>
                    <a:pt x="25835" y="26992"/>
                    <a:pt x="25843" y="26976"/>
                  </a:cubicBezTo>
                  <a:cubicBezTo>
                    <a:pt x="25843" y="26951"/>
                    <a:pt x="25761" y="26910"/>
                    <a:pt x="25737" y="26893"/>
                  </a:cubicBezTo>
                  <a:cubicBezTo>
                    <a:pt x="25712" y="26877"/>
                    <a:pt x="25811" y="26754"/>
                    <a:pt x="25860" y="26762"/>
                  </a:cubicBezTo>
                  <a:cubicBezTo>
                    <a:pt x="25909" y="26779"/>
                    <a:pt x="25917" y="26885"/>
                    <a:pt x="25958" y="26959"/>
                  </a:cubicBezTo>
                  <a:cubicBezTo>
                    <a:pt x="25999" y="27033"/>
                    <a:pt x="26081" y="26976"/>
                    <a:pt x="26114" y="27008"/>
                  </a:cubicBezTo>
                  <a:cubicBezTo>
                    <a:pt x="26155" y="27041"/>
                    <a:pt x="26057" y="27066"/>
                    <a:pt x="25991" y="27123"/>
                  </a:cubicBezTo>
                  <a:cubicBezTo>
                    <a:pt x="25925" y="27181"/>
                    <a:pt x="25925" y="27345"/>
                    <a:pt x="25909" y="27435"/>
                  </a:cubicBezTo>
                  <a:cubicBezTo>
                    <a:pt x="25884" y="27517"/>
                    <a:pt x="26049" y="27870"/>
                    <a:pt x="26081" y="27911"/>
                  </a:cubicBezTo>
                  <a:cubicBezTo>
                    <a:pt x="26122" y="27952"/>
                    <a:pt x="26204" y="27928"/>
                    <a:pt x="26254" y="27919"/>
                  </a:cubicBezTo>
                  <a:cubicBezTo>
                    <a:pt x="26303" y="27911"/>
                    <a:pt x="26475" y="27829"/>
                    <a:pt x="26516" y="27788"/>
                  </a:cubicBezTo>
                  <a:cubicBezTo>
                    <a:pt x="26549" y="27747"/>
                    <a:pt x="26426" y="27681"/>
                    <a:pt x="26377" y="27640"/>
                  </a:cubicBezTo>
                  <a:cubicBezTo>
                    <a:pt x="26319" y="27591"/>
                    <a:pt x="26418" y="27517"/>
                    <a:pt x="26410" y="27476"/>
                  </a:cubicBezTo>
                  <a:cubicBezTo>
                    <a:pt x="26401" y="27427"/>
                    <a:pt x="26287" y="27476"/>
                    <a:pt x="26237" y="27468"/>
                  </a:cubicBezTo>
                  <a:cubicBezTo>
                    <a:pt x="26188" y="27452"/>
                    <a:pt x="26213" y="27411"/>
                    <a:pt x="26204" y="27369"/>
                  </a:cubicBezTo>
                  <a:cubicBezTo>
                    <a:pt x="26204" y="27337"/>
                    <a:pt x="26344" y="27263"/>
                    <a:pt x="26369" y="27205"/>
                  </a:cubicBezTo>
                  <a:cubicBezTo>
                    <a:pt x="26393" y="27156"/>
                    <a:pt x="26360" y="27033"/>
                    <a:pt x="26410" y="26992"/>
                  </a:cubicBezTo>
                  <a:cubicBezTo>
                    <a:pt x="26451" y="26959"/>
                    <a:pt x="26525" y="27099"/>
                    <a:pt x="26541" y="27131"/>
                  </a:cubicBezTo>
                  <a:cubicBezTo>
                    <a:pt x="26557" y="27164"/>
                    <a:pt x="26910" y="27000"/>
                    <a:pt x="27042" y="26951"/>
                  </a:cubicBezTo>
                  <a:cubicBezTo>
                    <a:pt x="27173" y="26893"/>
                    <a:pt x="27197" y="26910"/>
                    <a:pt x="27280" y="26885"/>
                  </a:cubicBezTo>
                  <a:cubicBezTo>
                    <a:pt x="27370" y="26869"/>
                    <a:pt x="27345" y="26820"/>
                    <a:pt x="27362" y="26762"/>
                  </a:cubicBezTo>
                  <a:cubicBezTo>
                    <a:pt x="27370" y="26713"/>
                    <a:pt x="27452" y="26820"/>
                    <a:pt x="27501" y="26836"/>
                  </a:cubicBezTo>
                  <a:cubicBezTo>
                    <a:pt x="27550" y="26844"/>
                    <a:pt x="27534" y="26811"/>
                    <a:pt x="27526" y="26762"/>
                  </a:cubicBezTo>
                  <a:cubicBezTo>
                    <a:pt x="27509" y="26721"/>
                    <a:pt x="27509" y="26664"/>
                    <a:pt x="27583" y="26672"/>
                  </a:cubicBezTo>
                  <a:cubicBezTo>
                    <a:pt x="27657" y="26680"/>
                    <a:pt x="27747" y="26779"/>
                    <a:pt x="27780" y="26770"/>
                  </a:cubicBezTo>
                  <a:cubicBezTo>
                    <a:pt x="27821" y="26762"/>
                    <a:pt x="27797" y="26532"/>
                    <a:pt x="27870" y="26532"/>
                  </a:cubicBezTo>
                  <a:cubicBezTo>
                    <a:pt x="27944" y="26524"/>
                    <a:pt x="27985" y="26614"/>
                    <a:pt x="28035" y="26582"/>
                  </a:cubicBezTo>
                  <a:cubicBezTo>
                    <a:pt x="28092" y="26557"/>
                    <a:pt x="28158" y="26631"/>
                    <a:pt x="28223" y="26631"/>
                  </a:cubicBezTo>
                  <a:cubicBezTo>
                    <a:pt x="28289" y="26623"/>
                    <a:pt x="28314" y="26508"/>
                    <a:pt x="28363" y="26426"/>
                  </a:cubicBezTo>
                  <a:cubicBezTo>
                    <a:pt x="28412" y="26344"/>
                    <a:pt x="28371" y="26212"/>
                    <a:pt x="28404" y="26163"/>
                  </a:cubicBezTo>
                  <a:cubicBezTo>
                    <a:pt x="28437" y="26122"/>
                    <a:pt x="28494" y="26188"/>
                    <a:pt x="28519" y="26278"/>
                  </a:cubicBezTo>
                  <a:cubicBezTo>
                    <a:pt x="28543" y="26360"/>
                    <a:pt x="28642" y="26450"/>
                    <a:pt x="28691" y="26409"/>
                  </a:cubicBezTo>
                  <a:cubicBezTo>
                    <a:pt x="28740" y="26376"/>
                    <a:pt x="28650" y="26237"/>
                    <a:pt x="28625" y="26147"/>
                  </a:cubicBezTo>
                  <a:cubicBezTo>
                    <a:pt x="28593" y="26048"/>
                    <a:pt x="28527" y="25942"/>
                    <a:pt x="28486" y="25884"/>
                  </a:cubicBezTo>
                  <a:cubicBezTo>
                    <a:pt x="28445" y="25827"/>
                    <a:pt x="28478" y="25736"/>
                    <a:pt x="28584" y="25728"/>
                  </a:cubicBezTo>
                  <a:cubicBezTo>
                    <a:pt x="28691" y="25728"/>
                    <a:pt x="28872" y="25736"/>
                    <a:pt x="28904" y="25777"/>
                  </a:cubicBezTo>
                  <a:cubicBezTo>
                    <a:pt x="28929" y="25827"/>
                    <a:pt x="28781" y="25818"/>
                    <a:pt x="28749" y="25876"/>
                  </a:cubicBezTo>
                  <a:cubicBezTo>
                    <a:pt x="28716" y="25942"/>
                    <a:pt x="28888" y="26089"/>
                    <a:pt x="28896" y="26122"/>
                  </a:cubicBezTo>
                  <a:cubicBezTo>
                    <a:pt x="28896" y="26147"/>
                    <a:pt x="29060" y="26327"/>
                    <a:pt x="29167" y="26270"/>
                  </a:cubicBezTo>
                  <a:cubicBezTo>
                    <a:pt x="29282" y="26221"/>
                    <a:pt x="29364" y="26270"/>
                    <a:pt x="29454" y="26237"/>
                  </a:cubicBezTo>
                  <a:cubicBezTo>
                    <a:pt x="29545" y="26204"/>
                    <a:pt x="29380" y="26147"/>
                    <a:pt x="29339" y="26097"/>
                  </a:cubicBezTo>
                  <a:cubicBezTo>
                    <a:pt x="29307" y="26048"/>
                    <a:pt x="29504" y="25958"/>
                    <a:pt x="29553" y="25958"/>
                  </a:cubicBezTo>
                  <a:cubicBezTo>
                    <a:pt x="29602" y="25958"/>
                    <a:pt x="29561" y="26032"/>
                    <a:pt x="29553" y="26065"/>
                  </a:cubicBezTo>
                  <a:cubicBezTo>
                    <a:pt x="29536" y="26097"/>
                    <a:pt x="29602" y="26155"/>
                    <a:pt x="29635" y="26163"/>
                  </a:cubicBezTo>
                  <a:cubicBezTo>
                    <a:pt x="29660" y="26171"/>
                    <a:pt x="29717" y="26106"/>
                    <a:pt x="29733" y="26065"/>
                  </a:cubicBezTo>
                  <a:cubicBezTo>
                    <a:pt x="29742" y="26032"/>
                    <a:pt x="29865" y="25900"/>
                    <a:pt x="29889" y="25884"/>
                  </a:cubicBezTo>
                  <a:cubicBezTo>
                    <a:pt x="29922" y="25876"/>
                    <a:pt x="29906" y="25933"/>
                    <a:pt x="29906" y="25974"/>
                  </a:cubicBezTo>
                  <a:cubicBezTo>
                    <a:pt x="29906" y="26015"/>
                    <a:pt x="30029" y="26048"/>
                    <a:pt x="30127" y="26073"/>
                  </a:cubicBezTo>
                  <a:cubicBezTo>
                    <a:pt x="30226" y="26097"/>
                    <a:pt x="30062" y="25925"/>
                    <a:pt x="30053" y="25876"/>
                  </a:cubicBezTo>
                  <a:cubicBezTo>
                    <a:pt x="30037" y="25827"/>
                    <a:pt x="30168" y="25843"/>
                    <a:pt x="30275" y="25876"/>
                  </a:cubicBezTo>
                  <a:cubicBezTo>
                    <a:pt x="30373" y="25917"/>
                    <a:pt x="30234" y="25950"/>
                    <a:pt x="30275" y="25966"/>
                  </a:cubicBezTo>
                  <a:cubicBezTo>
                    <a:pt x="30308" y="25991"/>
                    <a:pt x="30365" y="26015"/>
                    <a:pt x="30415" y="25974"/>
                  </a:cubicBezTo>
                  <a:cubicBezTo>
                    <a:pt x="30464" y="25933"/>
                    <a:pt x="30497" y="25892"/>
                    <a:pt x="30562" y="25900"/>
                  </a:cubicBezTo>
                  <a:cubicBezTo>
                    <a:pt x="30628" y="25909"/>
                    <a:pt x="30710" y="25933"/>
                    <a:pt x="30825" y="25909"/>
                  </a:cubicBezTo>
                  <a:cubicBezTo>
                    <a:pt x="30940" y="25884"/>
                    <a:pt x="30776" y="25786"/>
                    <a:pt x="30776" y="25745"/>
                  </a:cubicBezTo>
                  <a:cubicBezTo>
                    <a:pt x="30776" y="25704"/>
                    <a:pt x="30964" y="25712"/>
                    <a:pt x="30932" y="25662"/>
                  </a:cubicBezTo>
                  <a:cubicBezTo>
                    <a:pt x="30899" y="25621"/>
                    <a:pt x="30833" y="25613"/>
                    <a:pt x="30825" y="25548"/>
                  </a:cubicBezTo>
                  <a:cubicBezTo>
                    <a:pt x="30817" y="25482"/>
                    <a:pt x="30907" y="25531"/>
                    <a:pt x="30997" y="25539"/>
                  </a:cubicBezTo>
                  <a:cubicBezTo>
                    <a:pt x="31087" y="25539"/>
                    <a:pt x="31038" y="25392"/>
                    <a:pt x="31096" y="25342"/>
                  </a:cubicBezTo>
                  <a:cubicBezTo>
                    <a:pt x="31145" y="25293"/>
                    <a:pt x="31194" y="25359"/>
                    <a:pt x="31235" y="25383"/>
                  </a:cubicBezTo>
                  <a:cubicBezTo>
                    <a:pt x="31268" y="25416"/>
                    <a:pt x="31424" y="25293"/>
                    <a:pt x="31465" y="25244"/>
                  </a:cubicBezTo>
                  <a:cubicBezTo>
                    <a:pt x="31514" y="25203"/>
                    <a:pt x="31416" y="25162"/>
                    <a:pt x="31416" y="25129"/>
                  </a:cubicBezTo>
                  <a:cubicBezTo>
                    <a:pt x="31424" y="25104"/>
                    <a:pt x="31522" y="25113"/>
                    <a:pt x="31580" y="25129"/>
                  </a:cubicBezTo>
                  <a:cubicBezTo>
                    <a:pt x="31637" y="25145"/>
                    <a:pt x="31596" y="25219"/>
                    <a:pt x="31629" y="25269"/>
                  </a:cubicBezTo>
                  <a:cubicBezTo>
                    <a:pt x="31662" y="25310"/>
                    <a:pt x="31695" y="25219"/>
                    <a:pt x="31728" y="25170"/>
                  </a:cubicBezTo>
                  <a:cubicBezTo>
                    <a:pt x="31769" y="25129"/>
                    <a:pt x="31908" y="24973"/>
                    <a:pt x="31941" y="24949"/>
                  </a:cubicBezTo>
                  <a:cubicBezTo>
                    <a:pt x="31966" y="24924"/>
                    <a:pt x="31966" y="24875"/>
                    <a:pt x="31892" y="24850"/>
                  </a:cubicBezTo>
                  <a:cubicBezTo>
                    <a:pt x="31826" y="24825"/>
                    <a:pt x="31736" y="24801"/>
                    <a:pt x="31703" y="24743"/>
                  </a:cubicBezTo>
                  <a:cubicBezTo>
                    <a:pt x="31662" y="24678"/>
                    <a:pt x="31818" y="24711"/>
                    <a:pt x="31884" y="24711"/>
                  </a:cubicBezTo>
                  <a:cubicBezTo>
                    <a:pt x="31949" y="24702"/>
                    <a:pt x="31982" y="24620"/>
                    <a:pt x="32031" y="24604"/>
                  </a:cubicBezTo>
                  <a:cubicBezTo>
                    <a:pt x="32080" y="24579"/>
                    <a:pt x="32138" y="24645"/>
                    <a:pt x="32195" y="24637"/>
                  </a:cubicBezTo>
                  <a:cubicBezTo>
                    <a:pt x="32253" y="24620"/>
                    <a:pt x="32204" y="24563"/>
                    <a:pt x="32261" y="24563"/>
                  </a:cubicBezTo>
                  <a:cubicBezTo>
                    <a:pt x="32310" y="24563"/>
                    <a:pt x="32310" y="24661"/>
                    <a:pt x="32368" y="24661"/>
                  </a:cubicBezTo>
                  <a:cubicBezTo>
                    <a:pt x="32425" y="24661"/>
                    <a:pt x="32433" y="24596"/>
                    <a:pt x="32425" y="24563"/>
                  </a:cubicBezTo>
                  <a:cubicBezTo>
                    <a:pt x="32417" y="24538"/>
                    <a:pt x="32376" y="24505"/>
                    <a:pt x="32392" y="24473"/>
                  </a:cubicBezTo>
                  <a:cubicBezTo>
                    <a:pt x="32409" y="24440"/>
                    <a:pt x="32598" y="24448"/>
                    <a:pt x="32598" y="24390"/>
                  </a:cubicBezTo>
                  <a:cubicBezTo>
                    <a:pt x="32598" y="24341"/>
                    <a:pt x="32540" y="24235"/>
                    <a:pt x="32540" y="24161"/>
                  </a:cubicBezTo>
                  <a:cubicBezTo>
                    <a:pt x="32548" y="24087"/>
                    <a:pt x="32737" y="24169"/>
                    <a:pt x="32803" y="24144"/>
                  </a:cubicBezTo>
                  <a:cubicBezTo>
                    <a:pt x="32877" y="24120"/>
                    <a:pt x="32786" y="24054"/>
                    <a:pt x="32778" y="24013"/>
                  </a:cubicBezTo>
                  <a:cubicBezTo>
                    <a:pt x="32762" y="23964"/>
                    <a:pt x="32836" y="23914"/>
                    <a:pt x="32885" y="23890"/>
                  </a:cubicBezTo>
                  <a:cubicBezTo>
                    <a:pt x="32934" y="23865"/>
                    <a:pt x="33065" y="23964"/>
                    <a:pt x="33074" y="23939"/>
                  </a:cubicBezTo>
                  <a:cubicBezTo>
                    <a:pt x="33082" y="23923"/>
                    <a:pt x="33057" y="23923"/>
                    <a:pt x="33032" y="23841"/>
                  </a:cubicBezTo>
                  <a:cubicBezTo>
                    <a:pt x="33008" y="23759"/>
                    <a:pt x="33115" y="23668"/>
                    <a:pt x="33115" y="23611"/>
                  </a:cubicBezTo>
                  <a:cubicBezTo>
                    <a:pt x="33115" y="23553"/>
                    <a:pt x="33000" y="23619"/>
                    <a:pt x="32959" y="23627"/>
                  </a:cubicBezTo>
                  <a:cubicBezTo>
                    <a:pt x="32918" y="23635"/>
                    <a:pt x="32811" y="23619"/>
                    <a:pt x="32770" y="23603"/>
                  </a:cubicBezTo>
                  <a:cubicBezTo>
                    <a:pt x="32737" y="23578"/>
                    <a:pt x="32680" y="23463"/>
                    <a:pt x="32688" y="23422"/>
                  </a:cubicBezTo>
                  <a:cubicBezTo>
                    <a:pt x="32688" y="23381"/>
                    <a:pt x="32901" y="23512"/>
                    <a:pt x="32959" y="23521"/>
                  </a:cubicBezTo>
                  <a:cubicBezTo>
                    <a:pt x="33016" y="23537"/>
                    <a:pt x="33041" y="23430"/>
                    <a:pt x="33090" y="23381"/>
                  </a:cubicBezTo>
                  <a:cubicBezTo>
                    <a:pt x="33139" y="23340"/>
                    <a:pt x="33295" y="23340"/>
                    <a:pt x="33303" y="23315"/>
                  </a:cubicBezTo>
                  <a:cubicBezTo>
                    <a:pt x="33311" y="23291"/>
                    <a:pt x="33262" y="23242"/>
                    <a:pt x="33213" y="23233"/>
                  </a:cubicBezTo>
                  <a:cubicBezTo>
                    <a:pt x="33172" y="23225"/>
                    <a:pt x="33139" y="23266"/>
                    <a:pt x="33098" y="23274"/>
                  </a:cubicBezTo>
                  <a:cubicBezTo>
                    <a:pt x="33057" y="23283"/>
                    <a:pt x="33057" y="23242"/>
                    <a:pt x="33049" y="23217"/>
                  </a:cubicBezTo>
                  <a:cubicBezTo>
                    <a:pt x="33041" y="23200"/>
                    <a:pt x="33123" y="23151"/>
                    <a:pt x="33131" y="23127"/>
                  </a:cubicBezTo>
                  <a:cubicBezTo>
                    <a:pt x="33139" y="23110"/>
                    <a:pt x="33074" y="23102"/>
                    <a:pt x="33049" y="23086"/>
                  </a:cubicBezTo>
                  <a:cubicBezTo>
                    <a:pt x="33016" y="23069"/>
                    <a:pt x="33024" y="23053"/>
                    <a:pt x="33024" y="22971"/>
                  </a:cubicBezTo>
                  <a:cubicBezTo>
                    <a:pt x="33032" y="22889"/>
                    <a:pt x="33180" y="22946"/>
                    <a:pt x="33270" y="22946"/>
                  </a:cubicBezTo>
                  <a:cubicBezTo>
                    <a:pt x="33361" y="22946"/>
                    <a:pt x="33402" y="23077"/>
                    <a:pt x="33451" y="23061"/>
                  </a:cubicBezTo>
                  <a:cubicBezTo>
                    <a:pt x="33508" y="23045"/>
                    <a:pt x="33443" y="22962"/>
                    <a:pt x="33426" y="22856"/>
                  </a:cubicBezTo>
                  <a:cubicBezTo>
                    <a:pt x="33410" y="22757"/>
                    <a:pt x="33566" y="22749"/>
                    <a:pt x="33574" y="22683"/>
                  </a:cubicBezTo>
                  <a:cubicBezTo>
                    <a:pt x="33574" y="22618"/>
                    <a:pt x="33451" y="22593"/>
                    <a:pt x="33435" y="22544"/>
                  </a:cubicBezTo>
                  <a:cubicBezTo>
                    <a:pt x="33418" y="22487"/>
                    <a:pt x="33599" y="22560"/>
                    <a:pt x="33632" y="22569"/>
                  </a:cubicBezTo>
                  <a:cubicBezTo>
                    <a:pt x="33664" y="22577"/>
                    <a:pt x="33755" y="22511"/>
                    <a:pt x="33787" y="22495"/>
                  </a:cubicBezTo>
                  <a:cubicBezTo>
                    <a:pt x="33812" y="22478"/>
                    <a:pt x="33796" y="22437"/>
                    <a:pt x="33787" y="22314"/>
                  </a:cubicBezTo>
                  <a:cubicBezTo>
                    <a:pt x="33787" y="22199"/>
                    <a:pt x="33911" y="22150"/>
                    <a:pt x="33894" y="22101"/>
                  </a:cubicBezTo>
                  <a:cubicBezTo>
                    <a:pt x="33878" y="22052"/>
                    <a:pt x="33714" y="21937"/>
                    <a:pt x="33755" y="21879"/>
                  </a:cubicBezTo>
                  <a:cubicBezTo>
                    <a:pt x="33787" y="21830"/>
                    <a:pt x="33902" y="21928"/>
                    <a:pt x="33960" y="21920"/>
                  </a:cubicBezTo>
                  <a:cubicBezTo>
                    <a:pt x="34009" y="21904"/>
                    <a:pt x="34157" y="21731"/>
                    <a:pt x="34198" y="21707"/>
                  </a:cubicBezTo>
                  <a:cubicBezTo>
                    <a:pt x="34247" y="21682"/>
                    <a:pt x="34321" y="21830"/>
                    <a:pt x="34354" y="21822"/>
                  </a:cubicBezTo>
                  <a:cubicBezTo>
                    <a:pt x="34378" y="21822"/>
                    <a:pt x="34477" y="21797"/>
                    <a:pt x="34526" y="21756"/>
                  </a:cubicBezTo>
                  <a:cubicBezTo>
                    <a:pt x="34567" y="21723"/>
                    <a:pt x="34460" y="21567"/>
                    <a:pt x="34395" y="21543"/>
                  </a:cubicBezTo>
                  <a:cubicBezTo>
                    <a:pt x="34321" y="21526"/>
                    <a:pt x="34280" y="21543"/>
                    <a:pt x="34214" y="21493"/>
                  </a:cubicBezTo>
                  <a:cubicBezTo>
                    <a:pt x="34149" y="21436"/>
                    <a:pt x="34149" y="21395"/>
                    <a:pt x="34173" y="21362"/>
                  </a:cubicBezTo>
                  <a:cubicBezTo>
                    <a:pt x="34198" y="21321"/>
                    <a:pt x="34305" y="21403"/>
                    <a:pt x="34337" y="21411"/>
                  </a:cubicBezTo>
                  <a:cubicBezTo>
                    <a:pt x="34370" y="21428"/>
                    <a:pt x="34477" y="21387"/>
                    <a:pt x="34477" y="21362"/>
                  </a:cubicBezTo>
                  <a:cubicBezTo>
                    <a:pt x="34477" y="21338"/>
                    <a:pt x="34419" y="21313"/>
                    <a:pt x="34403" y="21297"/>
                  </a:cubicBezTo>
                  <a:cubicBezTo>
                    <a:pt x="34395" y="21272"/>
                    <a:pt x="34518" y="21231"/>
                    <a:pt x="34518" y="21206"/>
                  </a:cubicBezTo>
                  <a:cubicBezTo>
                    <a:pt x="34518" y="21182"/>
                    <a:pt x="34411" y="21190"/>
                    <a:pt x="34346" y="21165"/>
                  </a:cubicBezTo>
                  <a:cubicBezTo>
                    <a:pt x="34280" y="21132"/>
                    <a:pt x="34411" y="21050"/>
                    <a:pt x="34452" y="21026"/>
                  </a:cubicBezTo>
                  <a:cubicBezTo>
                    <a:pt x="34485" y="21001"/>
                    <a:pt x="34510" y="21050"/>
                    <a:pt x="34575" y="21067"/>
                  </a:cubicBezTo>
                  <a:cubicBezTo>
                    <a:pt x="34641" y="21091"/>
                    <a:pt x="34608" y="21001"/>
                    <a:pt x="34616" y="20952"/>
                  </a:cubicBezTo>
                  <a:cubicBezTo>
                    <a:pt x="34633" y="20911"/>
                    <a:pt x="34739" y="21042"/>
                    <a:pt x="34789" y="21050"/>
                  </a:cubicBezTo>
                  <a:cubicBezTo>
                    <a:pt x="34838" y="21059"/>
                    <a:pt x="34748" y="20862"/>
                    <a:pt x="34707" y="20804"/>
                  </a:cubicBezTo>
                  <a:cubicBezTo>
                    <a:pt x="34666" y="20738"/>
                    <a:pt x="34641" y="20821"/>
                    <a:pt x="34616" y="20845"/>
                  </a:cubicBezTo>
                  <a:cubicBezTo>
                    <a:pt x="34584" y="20870"/>
                    <a:pt x="34411" y="20878"/>
                    <a:pt x="34362" y="20845"/>
                  </a:cubicBezTo>
                  <a:cubicBezTo>
                    <a:pt x="34313" y="20821"/>
                    <a:pt x="34575" y="20747"/>
                    <a:pt x="34649" y="20697"/>
                  </a:cubicBezTo>
                  <a:cubicBezTo>
                    <a:pt x="34723" y="20648"/>
                    <a:pt x="34912" y="20583"/>
                    <a:pt x="34912" y="20533"/>
                  </a:cubicBezTo>
                  <a:cubicBezTo>
                    <a:pt x="34912" y="20484"/>
                    <a:pt x="34690" y="20476"/>
                    <a:pt x="34526" y="20410"/>
                  </a:cubicBezTo>
                  <a:cubicBezTo>
                    <a:pt x="34354" y="20353"/>
                    <a:pt x="34362" y="20262"/>
                    <a:pt x="34313" y="20230"/>
                  </a:cubicBezTo>
                  <a:cubicBezTo>
                    <a:pt x="34263" y="20197"/>
                    <a:pt x="34132" y="20246"/>
                    <a:pt x="34099" y="20279"/>
                  </a:cubicBezTo>
                  <a:cubicBezTo>
                    <a:pt x="34058" y="20312"/>
                    <a:pt x="33894" y="20386"/>
                    <a:pt x="33812" y="20369"/>
                  </a:cubicBezTo>
                  <a:cubicBezTo>
                    <a:pt x="33722" y="20345"/>
                    <a:pt x="33705" y="20238"/>
                    <a:pt x="33615" y="20271"/>
                  </a:cubicBezTo>
                  <a:cubicBezTo>
                    <a:pt x="33517" y="20304"/>
                    <a:pt x="33492" y="20345"/>
                    <a:pt x="33402" y="20336"/>
                  </a:cubicBezTo>
                  <a:cubicBezTo>
                    <a:pt x="33311" y="20336"/>
                    <a:pt x="33476" y="20172"/>
                    <a:pt x="33549" y="20131"/>
                  </a:cubicBezTo>
                  <a:cubicBezTo>
                    <a:pt x="33632" y="20090"/>
                    <a:pt x="33697" y="20123"/>
                    <a:pt x="33787" y="20139"/>
                  </a:cubicBezTo>
                  <a:cubicBezTo>
                    <a:pt x="33886" y="20156"/>
                    <a:pt x="33960" y="20139"/>
                    <a:pt x="34017" y="20090"/>
                  </a:cubicBezTo>
                  <a:cubicBezTo>
                    <a:pt x="34075" y="20041"/>
                    <a:pt x="34214" y="19934"/>
                    <a:pt x="34255" y="19885"/>
                  </a:cubicBezTo>
                  <a:cubicBezTo>
                    <a:pt x="34305" y="19836"/>
                    <a:pt x="34649" y="19754"/>
                    <a:pt x="34707" y="19721"/>
                  </a:cubicBezTo>
                  <a:cubicBezTo>
                    <a:pt x="34764" y="19696"/>
                    <a:pt x="34666" y="19614"/>
                    <a:pt x="34616" y="19499"/>
                  </a:cubicBezTo>
                  <a:cubicBezTo>
                    <a:pt x="34567" y="19384"/>
                    <a:pt x="34460" y="19384"/>
                    <a:pt x="34329" y="19269"/>
                  </a:cubicBezTo>
                  <a:cubicBezTo>
                    <a:pt x="34198" y="19155"/>
                    <a:pt x="34255" y="19204"/>
                    <a:pt x="34198" y="19155"/>
                  </a:cubicBezTo>
                  <a:cubicBezTo>
                    <a:pt x="34149" y="19105"/>
                    <a:pt x="34083" y="19073"/>
                    <a:pt x="33968" y="19064"/>
                  </a:cubicBezTo>
                  <a:cubicBezTo>
                    <a:pt x="33861" y="19056"/>
                    <a:pt x="33878" y="19040"/>
                    <a:pt x="33829" y="18949"/>
                  </a:cubicBezTo>
                  <a:cubicBezTo>
                    <a:pt x="33787" y="18867"/>
                    <a:pt x="33738" y="18917"/>
                    <a:pt x="33648" y="18917"/>
                  </a:cubicBezTo>
                  <a:cubicBezTo>
                    <a:pt x="33549" y="18917"/>
                    <a:pt x="33467" y="18949"/>
                    <a:pt x="33385" y="18949"/>
                  </a:cubicBezTo>
                  <a:cubicBezTo>
                    <a:pt x="33303" y="18949"/>
                    <a:pt x="33344" y="18917"/>
                    <a:pt x="33246" y="18851"/>
                  </a:cubicBezTo>
                  <a:cubicBezTo>
                    <a:pt x="33139" y="18777"/>
                    <a:pt x="33098" y="18785"/>
                    <a:pt x="33057" y="18736"/>
                  </a:cubicBezTo>
                  <a:cubicBezTo>
                    <a:pt x="33016" y="18695"/>
                    <a:pt x="33090" y="18679"/>
                    <a:pt x="33106" y="18646"/>
                  </a:cubicBezTo>
                  <a:cubicBezTo>
                    <a:pt x="33115" y="18613"/>
                    <a:pt x="33041" y="18564"/>
                    <a:pt x="33057" y="18547"/>
                  </a:cubicBezTo>
                  <a:cubicBezTo>
                    <a:pt x="33074" y="18531"/>
                    <a:pt x="33262" y="18572"/>
                    <a:pt x="33353" y="18687"/>
                  </a:cubicBezTo>
                  <a:cubicBezTo>
                    <a:pt x="33443" y="18802"/>
                    <a:pt x="33451" y="18818"/>
                    <a:pt x="33484" y="18810"/>
                  </a:cubicBezTo>
                  <a:cubicBezTo>
                    <a:pt x="33517" y="18810"/>
                    <a:pt x="33673" y="18752"/>
                    <a:pt x="33705" y="18744"/>
                  </a:cubicBezTo>
                  <a:cubicBezTo>
                    <a:pt x="33738" y="18736"/>
                    <a:pt x="33902" y="18793"/>
                    <a:pt x="33952" y="18843"/>
                  </a:cubicBezTo>
                  <a:cubicBezTo>
                    <a:pt x="34001" y="18884"/>
                    <a:pt x="34083" y="18958"/>
                    <a:pt x="34108" y="18974"/>
                  </a:cubicBezTo>
                  <a:cubicBezTo>
                    <a:pt x="34132" y="18990"/>
                    <a:pt x="34395" y="18974"/>
                    <a:pt x="34436" y="18974"/>
                  </a:cubicBezTo>
                  <a:cubicBezTo>
                    <a:pt x="34477" y="18974"/>
                    <a:pt x="34666" y="19073"/>
                    <a:pt x="34690" y="19048"/>
                  </a:cubicBezTo>
                  <a:cubicBezTo>
                    <a:pt x="34707" y="19023"/>
                    <a:pt x="34584" y="18851"/>
                    <a:pt x="34543" y="18802"/>
                  </a:cubicBezTo>
                  <a:cubicBezTo>
                    <a:pt x="34501" y="18744"/>
                    <a:pt x="34452" y="18769"/>
                    <a:pt x="34346" y="18703"/>
                  </a:cubicBezTo>
                  <a:cubicBezTo>
                    <a:pt x="34247" y="18638"/>
                    <a:pt x="34337" y="18539"/>
                    <a:pt x="34280" y="18498"/>
                  </a:cubicBezTo>
                  <a:cubicBezTo>
                    <a:pt x="34231" y="18457"/>
                    <a:pt x="34009" y="18416"/>
                    <a:pt x="33960" y="18350"/>
                  </a:cubicBezTo>
                  <a:cubicBezTo>
                    <a:pt x="33911" y="18276"/>
                    <a:pt x="33984" y="18121"/>
                    <a:pt x="33968" y="18047"/>
                  </a:cubicBezTo>
                  <a:cubicBezTo>
                    <a:pt x="33960" y="17973"/>
                    <a:pt x="33853" y="17817"/>
                    <a:pt x="33763" y="17587"/>
                  </a:cubicBezTo>
                  <a:cubicBezTo>
                    <a:pt x="33673" y="17357"/>
                    <a:pt x="33607" y="17054"/>
                    <a:pt x="33492" y="16996"/>
                  </a:cubicBezTo>
                  <a:cubicBezTo>
                    <a:pt x="33369" y="16939"/>
                    <a:pt x="33238" y="16939"/>
                    <a:pt x="33123" y="16857"/>
                  </a:cubicBezTo>
                  <a:cubicBezTo>
                    <a:pt x="33008" y="16766"/>
                    <a:pt x="32983" y="16668"/>
                    <a:pt x="32918" y="16652"/>
                  </a:cubicBezTo>
                  <a:cubicBezTo>
                    <a:pt x="32852" y="16635"/>
                    <a:pt x="32819" y="16717"/>
                    <a:pt x="32745" y="16693"/>
                  </a:cubicBezTo>
                  <a:cubicBezTo>
                    <a:pt x="32671" y="16668"/>
                    <a:pt x="32737" y="16479"/>
                    <a:pt x="32745" y="16430"/>
                  </a:cubicBezTo>
                  <a:cubicBezTo>
                    <a:pt x="32762" y="16381"/>
                    <a:pt x="32811" y="16373"/>
                    <a:pt x="32836" y="16323"/>
                  </a:cubicBezTo>
                  <a:cubicBezTo>
                    <a:pt x="32868" y="16282"/>
                    <a:pt x="33016" y="16003"/>
                    <a:pt x="33065" y="15946"/>
                  </a:cubicBezTo>
                  <a:cubicBezTo>
                    <a:pt x="33115" y="15897"/>
                    <a:pt x="33188" y="15929"/>
                    <a:pt x="33254" y="15905"/>
                  </a:cubicBezTo>
                  <a:cubicBezTo>
                    <a:pt x="33311" y="15880"/>
                    <a:pt x="33336" y="15790"/>
                    <a:pt x="33353" y="15749"/>
                  </a:cubicBezTo>
                  <a:cubicBezTo>
                    <a:pt x="33369" y="15716"/>
                    <a:pt x="33508" y="15634"/>
                    <a:pt x="33525" y="15601"/>
                  </a:cubicBezTo>
                  <a:cubicBezTo>
                    <a:pt x="33533" y="15568"/>
                    <a:pt x="33418" y="15552"/>
                    <a:pt x="33394" y="15494"/>
                  </a:cubicBezTo>
                  <a:cubicBezTo>
                    <a:pt x="33369" y="15437"/>
                    <a:pt x="33476" y="15363"/>
                    <a:pt x="33525" y="15355"/>
                  </a:cubicBezTo>
                  <a:cubicBezTo>
                    <a:pt x="33582" y="15347"/>
                    <a:pt x="33623" y="15453"/>
                    <a:pt x="33640" y="15494"/>
                  </a:cubicBezTo>
                  <a:cubicBezTo>
                    <a:pt x="33648" y="15544"/>
                    <a:pt x="33689" y="15535"/>
                    <a:pt x="33738" y="15527"/>
                  </a:cubicBezTo>
                  <a:cubicBezTo>
                    <a:pt x="33779" y="15519"/>
                    <a:pt x="33845" y="15478"/>
                    <a:pt x="33845" y="15445"/>
                  </a:cubicBezTo>
                  <a:cubicBezTo>
                    <a:pt x="33837" y="15412"/>
                    <a:pt x="33804" y="15388"/>
                    <a:pt x="33812" y="15330"/>
                  </a:cubicBezTo>
                  <a:cubicBezTo>
                    <a:pt x="33829" y="15273"/>
                    <a:pt x="34009" y="15256"/>
                    <a:pt x="33993" y="15215"/>
                  </a:cubicBezTo>
                  <a:cubicBezTo>
                    <a:pt x="33976" y="15174"/>
                    <a:pt x="33894" y="15191"/>
                    <a:pt x="33886" y="15150"/>
                  </a:cubicBezTo>
                  <a:cubicBezTo>
                    <a:pt x="33878" y="15100"/>
                    <a:pt x="33911" y="15076"/>
                    <a:pt x="33943" y="15059"/>
                  </a:cubicBezTo>
                  <a:cubicBezTo>
                    <a:pt x="33976" y="15035"/>
                    <a:pt x="34050" y="15068"/>
                    <a:pt x="34116" y="15068"/>
                  </a:cubicBezTo>
                  <a:cubicBezTo>
                    <a:pt x="34173" y="15068"/>
                    <a:pt x="34551" y="14862"/>
                    <a:pt x="34682" y="14830"/>
                  </a:cubicBezTo>
                  <a:cubicBezTo>
                    <a:pt x="34813" y="14789"/>
                    <a:pt x="34887" y="14756"/>
                    <a:pt x="34953" y="14789"/>
                  </a:cubicBezTo>
                  <a:cubicBezTo>
                    <a:pt x="35010" y="14821"/>
                    <a:pt x="34920" y="14912"/>
                    <a:pt x="34969" y="14920"/>
                  </a:cubicBezTo>
                  <a:cubicBezTo>
                    <a:pt x="35010" y="14928"/>
                    <a:pt x="35191" y="14879"/>
                    <a:pt x="35191" y="14821"/>
                  </a:cubicBezTo>
                  <a:cubicBezTo>
                    <a:pt x="35199" y="14764"/>
                    <a:pt x="35101" y="14780"/>
                    <a:pt x="35092" y="14731"/>
                  </a:cubicBezTo>
                  <a:cubicBezTo>
                    <a:pt x="35084" y="14682"/>
                    <a:pt x="35281" y="14575"/>
                    <a:pt x="35298" y="14501"/>
                  </a:cubicBezTo>
                  <a:cubicBezTo>
                    <a:pt x="35322" y="14428"/>
                    <a:pt x="35199" y="14510"/>
                    <a:pt x="35051" y="14510"/>
                  </a:cubicBezTo>
                  <a:cubicBezTo>
                    <a:pt x="34912" y="14518"/>
                    <a:pt x="34912" y="14386"/>
                    <a:pt x="34871" y="14386"/>
                  </a:cubicBezTo>
                  <a:cubicBezTo>
                    <a:pt x="34838" y="14386"/>
                    <a:pt x="34830" y="14419"/>
                    <a:pt x="34789" y="14460"/>
                  </a:cubicBezTo>
                  <a:cubicBezTo>
                    <a:pt x="34748" y="14493"/>
                    <a:pt x="34739" y="14436"/>
                    <a:pt x="34657" y="14428"/>
                  </a:cubicBezTo>
                  <a:cubicBezTo>
                    <a:pt x="34584" y="14428"/>
                    <a:pt x="34559" y="14444"/>
                    <a:pt x="34477" y="14452"/>
                  </a:cubicBezTo>
                  <a:cubicBezTo>
                    <a:pt x="34403" y="14452"/>
                    <a:pt x="34346" y="14403"/>
                    <a:pt x="34272" y="14370"/>
                  </a:cubicBezTo>
                  <a:cubicBezTo>
                    <a:pt x="34198" y="14329"/>
                    <a:pt x="33943" y="14132"/>
                    <a:pt x="33911" y="14132"/>
                  </a:cubicBezTo>
                  <a:cubicBezTo>
                    <a:pt x="33870" y="14124"/>
                    <a:pt x="33837" y="14157"/>
                    <a:pt x="33787" y="14181"/>
                  </a:cubicBezTo>
                  <a:cubicBezTo>
                    <a:pt x="33730" y="14206"/>
                    <a:pt x="33673" y="14198"/>
                    <a:pt x="33591" y="14239"/>
                  </a:cubicBezTo>
                  <a:cubicBezTo>
                    <a:pt x="33508" y="14272"/>
                    <a:pt x="33566" y="14288"/>
                    <a:pt x="33566" y="14345"/>
                  </a:cubicBezTo>
                  <a:cubicBezTo>
                    <a:pt x="33558" y="14403"/>
                    <a:pt x="33426" y="14444"/>
                    <a:pt x="33336" y="14493"/>
                  </a:cubicBezTo>
                  <a:cubicBezTo>
                    <a:pt x="33246" y="14534"/>
                    <a:pt x="33115" y="14666"/>
                    <a:pt x="33049" y="14698"/>
                  </a:cubicBezTo>
                  <a:cubicBezTo>
                    <a:pt x="32983" y="14739"/>
                    <a:pt x="32934" y="14682"/>
                    <a:pt x="32885" y="14657"/>
                  </a:cubicBezTo>
                  <a:cubicBezTo>
                    <a:pt x="32836" y="14641"/>
                    <a:pt x="32614" y="14583"/>
                    <a:pt x="32565" y="14542"/>
                  </a:cubicBezTo>
                  <a:cubicBezTo>
                    <a:pt x="32515" y="14501"/>
                    <a:pt x="32589" y="14428"/>
                    <a:pt x="32622" y="14354"/>
                  </a:cubicBezTo>
                  <a:cubicBezTo>
                    <a:pt x="32655" y="14280"/>
                    <a:pt x="32671" y="14107"/>
                    <a:pt x="32663" y="14042"/>
                  </a:cubicBezTo>
                  <a:cubicBezTo>
                    <a:pt x="32655" y="13984"/>
                    <a:pt x="32614" y="13919"/>
                    <a:pt x="32589" y="13902"/>
                  </a:cubicBezTo>
                  <a:cubicBezTo>
                    <a:pt x="32573" y="13886"/>
                    <a:pt x="32474" y="13853"/>
                    <a:pt x="32417" y="13861"/>
                  </a:cubicBezTo>
                  <a:cubicBezTo>
                    <a:pt x="32351" y="13878"/>
                    <a:pt x="32376" y="13952"/>
                    <a:pt x="32327" y="13984"/>
                  </a:cubicBezTo>
                  <a:cubicBezTo>
                    <a:pt x="32286" y="14025"/>
                    <a:pt x="32253" y="13943"/>
                    <a:pt x="32220" y="13894"/>
                  </a:cubicBezTo>
                  <a:cubicBezTo>
                    <a:pt x="32187" y="13845"/>
                    <a:pt x="32130" y="13869"/>
                    <a:pt x="32080" y="13861"/>
                  </a:cubicBezTo>
                  <a:cubicBezTo>
                    <a:pt x="32031" y="13853"/>
                    <a:pt x="31916" y="13828"/>
                    <a:pt x="31818" y="13796"/>
                  </a:cubicBezTo>
                  <a:cubicBezTo>
                    <a:pt x="31719" y="13763"/>
                    <a:pt x="31736" y="13738"/>
                    <a:pt x="31687" y="13656"/>
                  </a:cubicBezTo>
                  <a:cubicBezTo>
                    <a:pt x="31637" y="13582"/>
                    <a:pt x="31572" y="13508"/>
                    <a:pt x="31555" y="13476"/>
                  </a:cubicBezTo>
                  <a:cubicBezTo>
                    <a:pt x="31547" y="13435"/>
                    <a:pt x="31580" y="13369"/>
                    <a:pt x="31629" y="13262"/>
                  </a:cubicBezTo>
                  <a:cubicBezTo>
                    <a:pt x="31678" y="13164"/>
                    <a:pt x="31695" y="13032"/>
                    <a:pt x="31703" y="13016"/>
                  </a:cubicBezTo>
                  <a:cubicBezTo>
                    <a:pt x="31719" y="13000"/>
                    <a:pt x="31834" y="12942"/>
                    <a:pt x="31933" y="12926"/>
                  </a:cubicBezTo>
                  <a:cubicBezTo>
                    <a:pt x="32023" y="12901"/>
                    <a:pt x="32039" y="13000"/>
                    <a:pt x="32113" y="13049"/>
                  </a:cubicBezTo>
                  <a:cubicBezTo>
                    <a:pt x="32195" y="13098"/>
                    <a:pt x="32220" y="13032"/>
                    <a:pt x="32327" y="13008"/>
                  </a:cubicBezTo>
                  <a:cubicBezTo>
                    <a:pt x="32425" y="12991"/>
                    <a:pt x="32499" y="12991"/>
                    <a:pt x="32565" y="12975"/>
                  </a:cubicBezTo>
                  <a:cubicBezTo>
                    <a:pt x="32630" y="12967"/>
                    <a:pt x="32712" y="12844"/>
                    <a:pt x="32762" y="12778"/>
                  </a:cubicBezTo>
                  <a:cubicBezTo>
                    <a:pt x="32819" y="12704"/>
                    <a:pt x="32819" y="12540"/>
                    <a:pt x="32868" y="12458"/>
                  </a:cubicBezTo>
                  <a:cubicBezTo>
                    <a:pt x="32918" y="12376"/>
                    <a:pt x="33188" y="12294"/>
                    <a:pt x="33279" y="12245"/>
                  </a:cubicBezTo>
                  <a:cubicBezTo>
                    <a:pt x="33377" y="12187"/>
                    <a:pt x="33640" y="12039"/>
                    <a:pt x="33714" y="11998"/>
                  </a:cubicBezTo>
                  <a:cubicBezTo>
                    <a:pt x="33779" y="11966"/>
                    <a:pt x="34042" y="11588"/>
                    <a:pt x="34099" y="11531"/>
                  </a:cubicBezTo>
                  <a:cubicBezTo>
                    <a:pt x="34149" y="11481"/>
                    <a:pt x="34288" y="11531"/>
                    <a:pt x="34452" y="11522"/>
                  </a:cubicBezTo>
                  <a:cubicBezTo>
                    <a:pt x="34625" y="11514"/>
                    <a:pt x="34616" y="11375"/>
                    <a:pt x="34690" y="11383"/>
                  </a:cubicBezTo>
                  <a:cubicBezTo>
                    <a:pt x="34764" y="11391"/>
                    <a:pt x="34698" y="11506"/>
                    <a:pt x="34698" y="11580"/>
                  </a:cubicBezTo>
                  <a:cubicBezTo>
                    <a:pt x="34707" y="11662"/>
                    <a:pt x="34863" y="11637"/>
                    <a:pt x="34945" y="11678"/>
                  </a:cubicBezTo>
                  <a:cubicBezTo>
                    <a:pt x="35035" y="11719"/>
                    <a:pt x="35043" y="11752"/>
                    <a:pt x="35051" y="11826"/>
                  </a:cubicBezTo>
                  <a:cubicBezTo>
                    <a:pt x="35068" y="11892"/>
                    <a:pt x="34953" y="11949"/>
                    <a:pt x="34863" y="12080"/>
                  </a:cubicBezTo>
                  <a:cubicBezTo>
                    <a:pt x="34781" y="12212"/>
                    <a:pt x="34756" y="12286"/>
                    <a:pt x="34690" y="12368"/>
                  </a:cubicBezTo>
                  <a:cubicBezTo>
                    <a:pt x="34625" y="12442"/>
                    <a:pt x="34543" y="12417"/>
                    <a:pt x="34469" y="12442"/>
                  </a:cubicBezTo>
                  <a:cubicBezTo>
                    <a:pt x="34403" y="12466"/>
                    <a:pt x="34452" y="12499"/>
                    <a:pt x="34452" y="12565"/>
                  </a:cubicBezTo>
                  <a:cubicBezTo>
                    <a:pt x="34452" y="12622"/>
                    <a:pt x="34387" y="12630"/>
                    <a:pt x="34337" y="12680"/>
                  </a:cubicBezTo>
                  <a:cubicBezTo>
                    <a:pt x="34288" y="12729"/>
                    <a:pt x="34436" y="12762"/>
                    <a:pt x="34469" y="12770"/>
                  </a:cubicBezTo>
                  <a:cubicBezTo>
                    <a:pt x="34501" y="12778"/>
                    <a:pt x="34748" y="12737"/>
                    <a:pt x="34781" y="12762"/>
                  </a:cubicBezTo>
                  <a:cubicBezTo>
                    <a:pt x="34813" y="12778"/>
                    <a:pt x="34575" y="12852"/>
                    <a:pt x="34543" y="12885"/>
                  </a:cubicBezTo>
                  <a:cubicBezTo>
                    <a:pt x="34510" y="12926"/>
                    <a:pt x="34575" y="12950"/>
                    <a:pt x="34575" y="12991"/>
                  </a:cubicBezTo>
                  <a:cubicBezTo>
                    <a:pt x="34567" y="13024"/>
                    <a:pt x="34485" y="13041"/>
                    <a:pt x="34428" y="13057"/>
                  </a:cubicBezTo>
                  <a:cubicBezTo>
                    <a:pt x="34370" y="13073"/>
                    <a:pt x="34239" y="13114"/>
                    <a:pt x="34190" y="13155"/>
                  </a:cubicBezTo>
                  <a:cubicBezTo>
                    <a:pt x="34149" y="13197"/>
                    <a:pt x="34165" y="13311"/>
                    <a:pt x="34206" y="13328"/>
                  </a:cubicBezTo>
                  <a:cubicBezTo>
                    <a:pt x="34247" y="13344"/>
                    <a:pt x="34428" y="13238"/>
                    <a:pt x="34501" y="13188"/>
                  </a:cubicBezTo>
                  <a:cubicBezTo>
                    <a:pt x="34575" y="13131"/>
                    <a:pt x="34674" y="13016"/>
                    <a:pt x="34748" y="12983"/>
                  </a:cubicBezTo>
                  <a:cubicBezTo>
                    <a:pt x="34830" y="12942"/>
                    <a:pt x="35060" y="12753"/>
                    <a:pt x="35248" y="12680"/>
                  </a:cubicBezTo>
                  <a:cubicBezTo>
                    <a:pt x="35437" y="12606"/>
                    <a:pt x="35445" y="12532"/>
                    <a:pt x="35527" y="12507"/>
                  </a:cubicBezTo>
                  <a:cubicBezTo>
                    <a:pt x="35609" y="12491"/>
                    <a:pt x="35732" y="12450"/>
                    <a:pt x="36069" y="12409"/>
                  </a:cubicBezTo>
                  <a:cubicBezTo>
                    <a:pt x="36299" y="12384"/>
                    <a:pt x="36299" y="12392"/>
                    <a:pt x="36315" y="12392"/>
                  </a:cubicBezTo>
                  <a:cubicBezTo>
                    <a:pt x="36381" y="12294"/>
                    <a:pt x="36463" y="12154"/>
                    <a:pt x="36529" y="12105"/>
                  </a:cubicBezTo>
                  <a:cubicBezTo>
                    <a:pt x="36602" y="12048"/>
                    <a:pt x="36783" y="11949"/>
                    <a:pt x="36939" y="11867"/>
                  </a:cubicBezTo>
                  <a:cubicBezTo>
                    <a:pt x="37062" y="11801"/>
                    <a:pt x="37160" y="11744"/>
                    <a:pt x="37201" y="11719"/>
                  </a:cubicBezTo>
                  <a:cubicBezTo>
                    <a:pt x="37234" y="11695"/>
                    <a:pt x="37259" y="11670"/>
                    <a:pt x="37284" y="11645"/>
                  </a:cubicBezTo>
                  <a:cubicBezTo>
                    <a:pt x="37333" y="11596"/>
                    <a:pt x="37374" y="11547"/>
                    <a:pt x="37448" y="11522"/>
                  </a:cubicBezTo>
                  <a:cubicBezTo>
                    <a:pt x="37505" y="11506"/>
                    <a:pt x="37554" y="11490"/>
                    <a:pt x="37604" y="11481"/>
                  </a:cubicBezTo>
                  <a:cubicBezTo>
                    <a:pt x="37645" y="11473"/>
                    <a:pt x="37686" y="11465"/>
                    <a:pt x="37719" y="11465"/>
                  </a:cubicBezTo>
                  <a:cubicBezTo>
                    <a:pt x="37735" y="11465"/>
                    <a:pt x="37924" y="11153"/>
                    <a:pt x="38047" y="10948"/>
                  </a:cubicBezTo>
                  <a:cubicBezTo>
                    <a:pt x="38104" y="10849"/>
                    <a:pt x="38145" y="10767"/>
                    <a:pt x="38162" y="10759"/>
                  </a:cubicBezTo>
                  <a:cubicBezTo>
                    <a:pt x="38178" y="10735"/>
                    <a:pt x="38203" y="10726"/>
                    <a:pt x="38227" y="10710"/>
                  </a:cubicBezTo>
                  <a:cubicBezTo>
                    <a:pt x="38260" y="10702"/>
                    <a:pt x="38293" y="10702"/>
                    <a:pt x="38309" y="10702"/>
                  </a:cubicBezTo>
                  <a:cubicBezTo>
                    <a:pt x="38334" y="10702"/>
                    <a:pt x="38416" y="10776"/>
                    <a:pt x="38498" y="10849"/>
                  </a:cubicBezTo>
                  <a:cubicBezTo>
                    <a:pt x="38556" y="10899"/>
                    <a:pt x="38605" y="10948"/>
                    <a:pt x="38613" y="10956"/>
                  </a:cubicBezTo>
                  <a:lnTo>
                    <a:pt x="38613" y="10956"/>
                  </a:lnTo>
                  <a:cubicBezTo>
                    <a:pt x="38629" y="10964"/>
                    <a:pt x="38753" y="10981"/>
                    <a:pt x="38892" y="10997"/>
                  </a:cubicBezTo>
                  <a:cubicBezTo>
                    <a:pt x="39040" y="11022"/>
                    <a:pt x="39196" y="11038"/>
                    <a:pt x="39212" y="11038"/>
                  </a:cubicBezTo>
                  <a:cubicBezTo>
                    <a:pt x="39220" y="11038"/>
                    <a:pt x="39237" y="11022"/>
                    <a:pt x="39253" y="11005"/>
                  </a:cubicBezTo>
                  <a:cubicBezTo>
                    <a:pt x="39278" y="10973"/>
                    <a:pt x="39302" y="10940"/>
                    <a:pt x="39302" y="10931"/>
                  </a:cubicBezTo>
                  <a:cubicBezTo>
                    <a:pt x="39302" y="10931"/>
                    <a:pt x="39278" y="10899"/>
                    <a:pt x="39245" y="10841"/>
                  </a:cubicBezTo>
                  <a:cubicBezTo>
                    <a:pt x="39179" y="10726"/>
                    <a:pt x="39073" y="10554"/>
                    <a:pt x="39097" y="10513"/>
                  </a:cubicBezTo>
                  <a:lnTo>
                    <a:pt x="39097" y="10513"/>
                  </a:lnTo>
                  <a:cubicBezTo>
                    <a:pt x="39122" y="10464"/>
                    <a:pt x="39335" y="10455"/>
                    <a:pt x="39524" y="10439"/>
                  </a:cubicBezTo>
                  <a:cubicBezTo>
                    <a:pt x="39664" y="10439"/>
                    <a:pt x="39795" y="10431"/>
                    <a:pt x="39811" y="10423"/>
                  </a:cubicBezTo>
                  <a:lnTo>
                    <a:pt x="39811" y="10423"/>
                  </a:lnTo>
                  <a:cubicBezTo>
                    <a:pt x="39836" y="10406"/>
                    <a:pt x="39885" y="10332"/>
                    <a:pt x="39926" y="10267"/>
                  </a:cubicBezTo>
                  <a:cubicBezTo>
                    <a:pt x="39951" y="10217"/>
                    <a:pt x="39984" y="10168"/>
                    <a:pt x="40008" y="10152"/>
                  </a:cubicBezTo>
                  <a:cubicBezTo>
                    <a:pt x="40033" y="10119"/>
                    <a:pt x="40090" y="10111"/>
                    <a:pt x="40156" y="10094"/>
                  </a:cubicBezTo>
                  <a:cubicBezTo>
                    <a:pt x="40213" y="10078"/>
                    <a:pt x="40271" y="10062"/>
                    <a:pt x="40287" y="10045"/>
                  </a:cubicBezTo>
                  <a:cubicBezTo>
                    <a:pt x="40295" y="10029"/>
                    <a:pt x="40304" y="9963"/>
                    <a:pt x="40320" y="9897"/>
                  </a:cubicBezTo>
                  <a:cubicBezTo>
                    <a:pt x="40345" y="9766"/>
                    <a:pt x="40369" y="9610"/>
                    <a:pt x="40435" y="9610"/>
                  </a:cubicBezTo>
                  <a:cubicBezTo>
                    <a:pt x="40468" y="9610"/>
                    <a:pt x="40501" y="9618"/>
                    <a:pt x="40550" y="9627"/>
                  </a:cubicBezTo>
                  <a:cubicBezTo>
                    <a:pt x="40591" y="9635"/>
                    <a:pt x="40640" y="9651"/>
                    <a:pt x="40689" y="9668"/>
                  </a:cubicBezTo>
                  <a:cubicBezTo>
                    <a:pt x="40771" y="9692"/>
                    <a:pt x="40780" y="9725"/>
                    <a:pt x="40788" y="9774"/>
                  </a:cubicBezTo>
                  <a:cubicBezTo>
                    <a:pt x="40837" y="9774"/>
                    <a:pt x="40911" y="9766"/>
                    <a:pt x="40960" y="9766"/>
                  </a:cubicBezTo>
                  <a:cubicBezTo>
                    <a:pt x="40993" y="9766"/>
                    <a:pt x="41108" y="9758"/>
                    <a:pt x="41198" y="9742"/>
                  </a:cubicBezTo>
                  <a:cubicBezTo>
                    <a:pt x="41256" y="9733"/>
                    <a:pt x="41313" y="9725"/>
                    <a:pt x="41321" y="9717"/>
                  </a:cubicBezTo>
                  <a:cubicBezTo>
                    <a:pt x="41329" y="9709"/>
                    <a:pt x="41362" y="9627"/>
                    <a:pt x="41395" y="9536"/>
                  </a:cubicBezTo>
                  <a:cubicBezTo>
                    <a:pt x="41428" y="9446"/>
                    <a:pt x="41453" y="9348"/>
                    <a:pt x="41453" y="9298"/>
                  </a:cubicBezTo>
                  <a:cubicBezTo>
                    <a:pt x="41453" y="9257"/>
                    <a:pt x="41444" y="9126"/>
                    <a:pt x="41428" y="8978"/>
                  </a:cubicBezTo>
                  <a:cubicBezTo>
                    <a:pt x="41412" y="8781"/>
                    <a:pt x="41387" y="8568"/>
                    <a:pt x="41371" y="8511"/>
                  </a:cubicBezTo>
                  <a:cubicBezTo>
                    <a:pt x="41371" y="8486"/>
                    <a:pt x="41346" y="8428"/>
                    <a:pt x="41321" y="8371"/>
                  </a:cubicBezTo>
                  <a:cubicBezTo>
                    <a:pt x="41272" y="8256"/>
                    <a:pt x="41206" y="8117"/>
                    <a:pt x="41231" y="8035"/>
                  </a:cubicBezTo>
                  <a:cubicBezTo>
                    <a:pt x="41256" y="7952"/>
                    <a:pt x="41346" y="7944"/>
                    <a:pt x="41444" y="7936"/>
                  </a:cubicBezTo>
                  <a:cubicBezTo>
                    <a:pt x="41502" y="7928"/>
                    <a:pt x="41567" y="7920"/>
                    <a:pt x="41592" y="7903"/>
                  </a:cubicBezTo>
                  <a:cubicBezTo>
                    <a:pt x="41641" y="7862"/>
                    <a:pt x="41715" y="7739"/>
                    <a:pt x="41764" y="7665"/>
                  </a:cubicBezTo>
                  <a:lnTo>
                    <a:pt x="41764" y="7665"/>
                  </a:lnTo>
                  <a:cubicBezTo>
                    <a:pt x="41797" y="7616"/>
                    <a:pt x="41822" y="7575"/>
                    <a:pt x="41830" y="7567"/>
                  </a:cubicBezTo>
                  <a:cubicBezTo>
                    <a:pt x="41855" y="7559"/>
                    <a:pt x="41888" y="7575"/>
                    <a:pt x="41929" y="7600"/>
                  </a:cubicBezTo>
                  <a:cubicBezTo>
                    <a:pt x="41970" y="7624"/>
                    <a:pt x="42027" y="7665"/>
                    <a:pt x="42043" y="7682"/>
                  </a:cubicBezTo>
                  <a:cubicBezTo>
                    <a:pt x="42052" y="7690"/>
                    <a:pt x="42224" y="7731"/>
                    <a:pt x="42388" y="7764"/>
                  </a:cubicBezTo>
                  <a:cubicBezTo>
                    <a:pt x="42519" y="7797"/>
                    <a:pt x="42651" y="7829"/>
                    <a:pt x="42659" y="7821"/>
                  </a:cubicBezTo>
                  <a:cubicBezTo>
                    <a:pt x="42684" y="7813"/>
                    <a:pt x="42725" y="7797"/>
                    <a:pt x="42757" y="7780"/>
                  </a:cubicBezTo>
                  <a:cubicBezTo>
                    <a:pt x="42774" y="7772"/>
                    <a:pt x="42782" y="7764"/>
                    <a:pt x="42782" y="7764"/>
                  </a:cubicBezTo>
                  <a:cubicBezTo>
                    <a:pt x="42782" y="7755"/>
                    <a:pt x="42782" y="7731"/>
                    <a:pt x="42790" y="7698"/>
                  </a:cubicBezTo>
                  <a:cubicBezTo>
                    <a:pt x="42790" y="7657"/>
                    <a:pt x="42782" y="7608"/>
                    <a:pt x="42782" y="7600"/>
                  </a:cubicBezTo>
                  <a:cubicBezTo>
                    <a:pt x="42774" y="7567"/>
                    <a:pt x="42840" y="7509"/>
                    <a:pt x="42905" y="7460"/>
                  </a:cubicBezTo>
                  <a:cubicBezTo>
                    <a:pt x="42963" y="7411"/>
                    <a:pt x="43020" y="7370"/>
                    <a:pt x="43020" y="7362"/>
                  </a:cubicBezTo>
                  <a:cubicBezTo>
                    <a:pt x="43020" y="7345"/>
                    <a:pt x="43028" y="7329"/>
                    <a:pt x="43028" y="7296"/>
                  </a:cubicBezTo>
                  <a:cubicBezTo>
                    <a:pt x="43045" y="7263"/>
                    <a:pt x="43053" y="7214"/>
                    <a:pt x="43053" y="7173"/>
                  </a:cubicBezTo>
                  <a:cubicBezTo>
                    <a:pt x="43061" y="7099"/>
                    <a:pt x="43184" y="6984"/>
                    <a:pt x="43250" y="6910"/>
                  </a:cubicBezTo>
                  <a:cubicBezTo>
                    <a:pt x="43274" y="6886"/>
                    <a:pt x="43291" y="6869"/>
                    <a:pt x="43299" y="6869"/>
                  </a:cubicBezTo>
                  <a:cubicBezTo>
                    <a:pt x="43307" y="6853"/>
                    <a:pt x="43307" y="6754"/>
                    <a:pt x="43315" y="6680"/>
                  </a:cubicBezTo>
                  <a:cubicBezTo>
                    <a:pt x="43315" y="6623"/>
                    <a:pt x="43315" y="6582"/>
                    <a:pt x="43324" y="6566"/>
                  </a:cubicBezTo>
                  <a:cubicBezTo>
                    <a:pt x="43332" y="6557"/>
                    <a:pt x="43348" y="6533"/>
                    <a:pt x="43365" y="6500"/>
                  </a:cubicBezTo>
                  <a:cubicBezTo>
                    <a:pt x="43381" y="6475"/>
                    <a:pt x="43406" y="6434"/>
                    <a:pt x="43414" y="6418"/>
                  </a:cubicBezTo>
                  <a:cubicBezTo>
                    <a:pt x="43414" y="6410"/>
                    <a:pt x="43430" y="6377"/>
                    <a:pt x="43439" y="6328"/>
                  </a:cubicBezTo>
                  <a:cubicBezTo>
                    <a:pt x="43488" y="6155"/>
                    <a:pt x="43586" y="5786"/>
                    <a:pt x="43627" y="5737"/>
                  </a:cubicBezTo>
                  <a:cubicBezTo>
                    <a:pt x="43652" y="5712"/>
                    <a:pt x="43726" y="5679"/>
                    <a:pt x="43791" y="5646"/>
                  </a:cubicBezTo>
                  <a:cubicBezTo>
                    <a:pt x="43849" y="5622"/>
                    <a:pt x="43906" y="5597"/>
                    <a:pt x="43915" y="5581"/>
                  </a:cubicBezTo>
                  <a:cubicBezTo>
                    <a:pt x="43931" y="5556"/>
                    <a:pt x="43947" y="5515"/>
                    <a:pt x="43956" y="5499"/>
                  </a:cubicBezTo>
                  <a:cubicBezTo>
                    <a:pt x="43923" y="5449"/>
                    <a:pt x="43824" y="5293"/>
                    <a:pt x="43824" y="5236"/>
                  </a:cubicBezTo>
                  <a:cubicBezTo>
                    <a:pt x="43816" y="5203"/>
                    <a:pt x="43849" y="5162"/>
                    <a:pt x="43882" y="5113"/>
                  </a:cubicBezTo>
                  <a:lnTo>
                    <a:pt x="43882" y="5113"/>
                  </a:lnTo>
                  <a:cubicBezTo>
                    <a:pt x="43906" y="5064"/>
                    <a:pt x="43947" y="5006"/>
                    <a:pt x="43939" y="4998"/>
                  </a:cubicBezTo>
                  <a:cubicBezTo>
                    <a:pt x="43923" y="4973"/>
                    <a:pt x="43890" y="4949"/>
                    <a:pt x="43849" y="4924"/>
                  </a:cubicBezTo>
                  <a:cubicBezTo>
                    <a:pt x="43816" y="4908"/>
                    <a:pt x="43783" y="4900"/>
                    <a:pt x="43750" y="4900"/>
                  </a:cubicBezTo>
                  <a:cubicBezTo>
                    <a:pt x="43709" y="4900"/>
                    <a:pt x="43627" y="4916"/>
                    <a:pt x="43553" y="4932"/>
                  </a:cubicBezTo>
                  <a:cubicBezTo>
                    <a:pt x="43496" y="4941"/>
                    <a:pt x="43439" y="4957"/>
                    <a:pt x="43414" y="4973"/>
                  </a:cubicBezTo>
                  <a:lnTo>
                    <a:pt x="43414" y="4973"/>
                  </a:lnTo>
                  <a:cubicBezTo>
                    <a:pt x="43398" y="4982"/>
                    <a:pt x="43365" y="4998"/>
                    <a:pt x="43332" y="5014"/>
                  </a:cubicBezTo>
                  <a:cubicBezTo>
                    <a:pt x="43242" y="5064"/>
                    <a:pt x="43102" y="5138"/>
                    <a:pt x="43036" y="5154"/>
                  </a:cubicBezTo>
                  <a:cubicBezTo>
                    <a:pt x="42987" y="5179"/>
                    <a:pt x="42938" y="5170"/>
                    <a:pt x="42889" y="5170"/>
                  </a:cubicBezTo>
                  <a:cubicBezTo>
                    <a:pt x="42864" y="5162"/>
                    <a:pt x="42840" y="5162"/>
                    <a:pt x="42815" y="5162"/>
                  </a:cubicBezTo>
                  <a:cubicBezTo>
                    <a:pt x="42782" y="5162"/>
                    <a:pt x="42716" y="5187"/>
                    <a:pt x="42651" y="5220"/>
                  </a:cubicBezTo>
                  <a:cubicBezTo>
                    <a:pt x="42585" y="5244"/>
                    <a:pt x="42528" y="5277"/>
                    <a:pt x="42511" y="5293"/>
                  </a:cubicBezTo>
                  <a:cubicBezTo>
                    <a:pt x="42495" y="5318"/>
                    <a:pt x="42478" y="5359"/>
                    <a:pt x="42454" y="5400"/>
                  </a:cubicBezTo>
                  <a:cubicBezTo>
                    <a:pt x="42437" y="5441"/>
                    <a:pt x="42421" y="5482"/>
                    <a:pt x="42396" y="5507"/>
                  </a:cubicBezTo>
                  <a:cubicBezTo>
                    <a:pt x="42372" y="5523"/>
                    <a:pt x="42306" y="5540"/>
                    <a:pt x="42224" y="5548"/>
                  </a:cubicBezTo>
                  <a:cubicBezTo>
                    <a:pt x="42117" y="5556"/>
                    <a:pt x="41986" y="5556"/>
                    <a:pt x="41871" y="5556"/>
                  </a:cubicBezTo>
                  <a:lnTo>
                    <a:pt x="41871" y="5556"/>
                  </a:lnTo>
                  <a:lnTo>
                    <a:pt x="41773" y="5556"/>
                  </a:lnTo>
                  <a:cubicBezTo>
                    <a:pt x="41576" y="5556"/>
                    <a:pt x="41280" y="5556"/>
                    <a:pt x="41223" y="5540"/>
                  </a:cubicBezTo>
                  <a:cubicBezTo>
                    <a:pt x="41149" y="5523"/>
                    <a:pt x="41157" y="5458"/>
                    <a:pt x="41165" y="5400"/>
                  </a:cubicBezTo>
                  <a:cubicBezTo>
                    <a:pt x="41165" y="5376"/>
                    <a:pt x="41174" y="5351"/>
                    <a:pt x="41165" y="5343"/>
                  </a:cubicBezTo>
                  <a:cubicBezTo>
                    <a:pt x="41157" y="5335"/>
                    <a:pt x="41141" y="5310"/>
                    <a:pt x="41116" y="5277"/>
                  </a:cubicBezTo>
                  <a:cubicBezTo>
                    <a:pt x="41075" y="5228"/>
                    <a:pt x="41026" y="5170"/>
                    <a:pt x="41018" y="5138"/>
                  </a:cubicBezTo>
                  <a:cubicBezTo>
                    <a:pt x="41009" y="5097"/>
                    <a:pt x="41042" y="5039"/>
                    <a:pt x="41067" y="4982"/>
                  </a:cubicBezTo>
                  <a:lnTo>
                    <a:pt x="41067" y="4982"/>
                  </a:lnTo>
                  <a:cubicBezTo>
                    <a:pt x="41083" y="4957"/>
                    <a:pt x="41100" y="4932"/>
                    <a:pt x="41100" y="4924"/>
                  </a:cubicBezTo>
                  <a:cubicBezTo>
                    <a:pt x="41108" y="4900"/>
                    <a:pt x="41091" y="4842"/>
                    <a:pt x="41083" y="4817"/>
                  </a:cubicBezTo>
                  <a:cubicBezTo>
                    <a:pt x="41059" y="4801"/>
                    <a:pt x="40977" y="4735"/>
                    <a:pt x="40936" y="4703"/>
                  </a:cubicBezTo>
                  <a:cubicBezTo>
                    <a:pt x="40895" y="4662"/>
                    <a:pt x="40919" y="4588"/>
                    <a:pt x="40944" y="4514"/>
                  </a:cubicBezTo>
                  <a:cubicBezTo>
                    <a:pt x="40952" y="4481"/>
                    <a:pt x="40960" y="4448"/>
                    <a:pt x="40960" y="4448"/>
                  </a:cubicBezTo>
                  <a:lnTo>
                    <a:pt x="40960" y="4448"/>
                  </a:lnTo>
                  <a:cubicBezTo>
                    <a:pt x="40960" y="4448"/>
                    <a:pt x="40936" y="4448"/>
                    <a:pt x="40911" y="4448"/>
                  </a:cubicBezTo>
                  <a:cubicBezTo>
                    <a:pt x="40845" y="4448"/>
                    <a:pt x="40763" y="4456"/>
                    <a:pt x="40739" y="4456"/>
                  </a:cubicBezTo>
                  <a:lnTo>
                    <a:pt x="40739" y="4456"/>
                  </a:lnTo>
                  <a:cubicBezTo>
                    <a:pt x="40698" y="4465"/>
                    <a:pt x="40525" y="4284"/>
                    <a:pt x="40377" y="4128"/>
                  </a:cubicBezTo>
                  <a:cubicBezTo>
                    <a:pt x="40271" y="4021"/>
                    <a:pt x="40181" y="3915"/>
                    <a:pt x="40172" y="3915"/>
                  </a:cubicBezTo>
                  <a:cubicBezTo>
                    <a:pt x="40164" y="3915"/>
                    <a:pt x="40123" y="3939"/>
                    <a:pt x="40082" y="3964"/>
                  </a:cubicBezTo>
                  <a:lnTo>
                    <a:pt x="40082" y="3964"/>
                  </a:lnTo>
                  <a:cubicBezTo>
                    <a:pt x="40066" y="3980"/>
                    <a:pt x="40041" y="3989"/>
                    <a:pt x="40025" y="3997"/>
                  </a:cubicBezTo>
                  <a:cubicBezTo>
                    <a:pt x="39967" y="4030"/>
                    <a:pt x="39811" y="3956"/>
                    <a:pt x="39672" y="3882"/>
                  </a:cubicBezTo>
                  <a:cubicBezTo>
                    <a:pt x="39565" y="3833"/>
                    <a:pt x="39475" y="3792"/>
                    <a:pt x="39450" y="3792"/>
                  </a:cubicBezTo>
                  <a:cubicBezTo>
                    <a:pt x="39401" y="3792"/>
                    <a:pt x="39270" y="3792"/>
                    <a:pt x="39163" y="3783"/>
                  </a:cubicBezTo>
                  <a:cubicBezTo>
                    <a:pt x="39089" y="3783"/>
                    <a:pt x="39023" y="3783"/>
                    <a:pt x="38991" y="3783"/>
                  </a:cubicBezTo>
                  <a:cubicBezTo>
                    <a:pt x="38950" y="3783"/>
                    <a:pt x="38900" y="3734"/>
                    <a:pt x="38859" y="3677"/>
                  </a:cubicBezTo>
                  <a:cubicBezTo>
                    <a:pt x="38794" y="3595"/>
                    <a:pt x="38736" y="3472"/>
                    <a:pt x="38728" y="3447"/>
                  </a:cubicBezTo>
                  <a:cubicBezTo>
                    <a:pt x="38720" y="3431"/>
                    <a:pt x="38728" y="3381"/>
                    <a:pt x="38728" y="3332"/>
                  </a:cubicBezTo>
                  <a:cubicBezTo>
                    <a:pt x="38736" y="3250"/>
                    <a:pt x="38753" y="3143"/>
                    <a:pt x="38761" y="3119"/>
                  </a:cubicBezTo>
                  <a:cubicBezTo>
                    <a:pt x="38769" y="3086"/>
                    <a:pt x="38654" y="2840"/>
                    <a:pt x="38588" y="2708"/>
                  </a:cubicBezTo>
                  <a:cubicBezTo>
                    <a:pt x="38572" y="2659"/>
                    <a:pt x="38556" y="2626"/>
                    <a:pt x="38556" y="2618"/>
                  </a:cubicBezTo>
                  <a:cubicBezTo>
                    <a:pt x="38556" y="2618"/>
                    <a:pt x="38515" y="2585"/>
                    <a:pt x="38474" y="2552"/>
                  </a:cubicBezTo>
                  <a:lnTo>
                    <a:pt x="38474" y="2552"/>
                  </a:lnTo>
                  <a:cubicBezTo>
                    <a:pt x="38441" y="2520"/>
                    <a:pt x="38400" y="2487"/>
                    <a:pt x="38391" y="2479"/>
                  </a:cubicBezTo>
                  <a:lnTo>
                    <a:pt x="38391" y="2479"/>
                  </a:lnTo>
                  <a:cubicBezTo>
                    <a:pt x="38391" y="2462"/>
                    <a:pt x="38391" y="2413"/>
                    <a:pt x="38383" y="2347"/>
                  </a:cubicBezTo>
                  <a:cubicBezTo>
                    <a:pt x="38383" y="2265"/>
                    <a:pt x="38383" y="2167"/>
                    <a:pt x="38375" y="2159"/>
                  </a:cubicBezTo>
                  <a:cubicBezTo>
                    <a:pt x="38375" y="2150"/>
                    <a:pt x="38359" y="2175"/>
                    <a:pt x="38334" y="2175"/>
                  </a:cubicBezTo>
                  <a:cubicBezTo>
                    <a:pt x="38285" y="2183"/>
                    <a:pt x="38236" y="2183"/>
                    <a:pt x="38219" y="2150"/>
                  </a:cubicBezTo>
                  <a:lnTo>
                    <a:pt x="38219" y="2150"/>
                  </a:lnTo>
                  <a:cubicBezTo>
                    <a:pt x="38211" y="2134"/>
                    <a:pt x="38121" y="1953"/>
                    <a:pt x="38055" y="1781"/>
                  </a:cubicBezTo>
                  <a:cubicBezTo>
                    <a:pt x="37989" y="1650"/>
                    <a:pt x="37940" y="1527"/>
                    <a:pt x="37940" y="1502"/>
                  </a:cubicBezTo>
                  <a:cubicBezTo>
                    <a:pt x="37932" y="1469"/>
                    <a:pt x="37948" y="1436"/>
                    <a:pt x="37965" y="1395"/>
                  </a:cubicBezTo>
                  <a:lnTo>
                    <a:pt x="37965" y="1395"/>
                  </a:lnTo>
                  <a:cubicBezTo>
                    <a:pt x="37981" y="1371"/>
                    <a:pt x="37989" y="1346"/>
                    <a:pt x="37989" y="1321"/>
                  </a:cubicBezTo>
                  <a:cubicBezTo>
                    <a:pt x="37989" y="1297"/>
                    <a:pt x="37850" y="1149"/>
                    <a:pt x="37751" y="1051"/>
                  </a:cubicBezTo>
                  <a:cubicBezTo>
                    <a:pt x="37694" y="1001"/>
                    <a:pt x="37661" y="960"/>
                    <a:pt x="37645" y="944"/>
                  </a:cubicBezTo>
                  <a:cubicBezTo>
                    <a:pt x="37612" y="895"/>
                    <a:pt x="37636" y="829"/>
                    <a:pt x="37661" y="772"/>
                  </a:cubicBezTo>
                  <a:cubicBezTo>
                    <a:pt x="37677" y="739"/>
                    <a:pt x="37686" y="714"/>
                    <a:pt x="37686" y="698"/>
                  </a:cubicBezTo>
                  <a:cubicBezTo>
                    <a:pt x="37686" y="690"/>
                    <a:pt x="37645" y="657"/>
                    <a:pt x="37587" y="607"/>
                  </a:cubicBezTo>
                  <a:cubicBezTo>
                    <a:pt x="37505" y="550"/>
                    <a:pt x="37407" y="484"/>
                    <a:pt x="37366" y="468"/>
                  </a:cubicBezTo>
                  <a:cubicBezTo>
                    <a:pt x="37341" y="452"/>
                    <a:pt x="37308" y="435"/>
                    <a:pt x="37267" y="419"/>
                  </a:cubicBezTo>
                  <a:cubicBezTo>
                    <a:pt x="37193" y="378"/>
                    <a:pt x="37095" y="328"/>
                    <a:pt x="37046" y="328"/>
                  </a:cubicBezTo>
                  <a:cubicBezTo>
                    <a:pt x="37029" y="328"/>
                    <a:pt x="37005" y="328"/>
                    <a:pt x="36972" y="328"/>
                  </a:cubicBezTo>
                  <a:cubicBezTo>
                    <a:pt x="36890" y="328"/>
                    <a:pt x="36783" y="328"/>
                    <a:pt x="36660" y="337"/>
                  </a:cubicBezTo>
                  <a:cubicBezTo>
                    <a:pt x="36553" y="345"/>
                    <a:pt x="36332" y="214"/>
                    <a:pt x="36159" y="107"/>
                  </a:cubicBezTo>
                  <a:cubicBezTo>
                    <a:pt x="36061" y="49"/>
                    <a:pt x="35979" y="0"/>
                    <a:pt x="35962" y="0"/>
                  </a:cubicBezTo>
                  <a:cubicBezTo>
                    <a:pt x="35938" y="0"/>
                    <a:pt x="35823" y="8"/>
                    <a:pt x="35683" y="17"/>
                  </a:cubicBezTo>
                  <a:cubicBezTo>
                    <a:pt x="35494" y="25"/>
                    <a:pt x="35256" y="41"/>
                    <a:pt x="35150" y="49"/>
                  </a:cubicBezTo>
                  <a:cubicBezTo>
                    <a:pt x="35002" y="66"/>
                    <a:pt x="34895" y="99"/>
                    <a:pt x="34690" y="173"/>
                  </a:cubicBezTo>
                  <a:lnTo>
                    <a:pt x="34608" y="197"/>
                  </a:lnTo>
                  <a:lnTo>
                    <a:pt x="34600" y="197"/>
                  </a:lnTo>
                  <a:cubicBezTo>
                    <a:pt x="34428" y="255"/>
                    <a:pt x="34247" y="255"/>
                    <a:pt x="34116" y="255"/>
                  </a:cubicBezTo>
                  <a:cubicBezTo>
                    <a:pt x="34042" y="255"/>
                    <a:pt x="33984" y="255"/>
                    <a:pt x="33968" y="263"/>
                  </a:cubicBezTo>
                  <a:cubicBezTo>
                    <a:pt x="33952" y="271"/>
                    <a:pt x="33943" y="279"/>
                    <a:pt x="33935" y="296"/>
                  </a:cubicBezTo>
                  <a:cubicBezTo>
                    <a:pt x="33911" y="320"/>
                    <a:pt x="33886" y="353"/>
                    <a:pt x="33763" y="419"/>
                  </a:cubicBezTo>
                  <a:cubicBezTo>
                    <a:pt x="33689" y="468"/>
                    <a:pt x="33623" y="517"/>
                    <a:pt x="33574" y="566"/>
                  </a:cubicBezTo>
                  <a:cubicBezTo>
                    <a:pt x="33508" y="632"/>
                    <a:pt x="33467" y="690"/>
                    <a:pt x="33435" y="739"/>
                  </a:cubicBezTo>
                  <a:cubicBezTo>
                    <a:pt x="33402" y="813"/>
                    <a:pt x="33435" y="870"/>
                    <a:pt x="33451" y="895"/>
                  </a:cubicBezTo>
                  <a:lnTo>
                    <a:pt x="33451" y="895"/>
                  </a:lnTo>
                  <a:lnTo>
                    <a:pt x="33451" y="903"/>
                  </a:lnTo>
                  <a:lnTo>
                    <a:pt x="33451" y="903"/>
                  </a:lnTo>
                  <a:cubicBezTo>
                    <a:pt x="33459" y="911"/>
                    <a:pt x="33467" y="878"/>
                    <a:pt x="33500" y="870"/>
                  </a:cubicBezTo>
                  <a:cubicBezTo>
                    <a:pt x="33525" y="854"/>
                    <a:pt x="33558" y="845"/>
                    <a:pt x="33582" y="837"/>
                  </a:cubicBezTo>
                  <a:cubicBezTo>
                    <a:pt x="33607" y="829"/>
                    <a:pt x="33664" y="837"/>
                    <a:pt x="33730" y="854"/>
                  </a:cubicBezTo>
                  <a:cubicBezTo>
                    <a:pt x="33779" y="870"/>
                    <a:pt x="33837" y="886"/>
                    <a:pt x="33886" y="911"/>
                  </a:cubicBezTo>
                  <a:cubicBezTo>
                    <a:pt x="33976" y="960"/>
                    <a:pt x="33927" y="1042"/>
                    <a:pt x="33894" y="1116"/>
                  </a:cubicBezTo>
                  <a:cubicBezTo>
                    <a:pt x="33878" y="1141"/>
                    <a:pt x="33861" y="1166"/>
                    <a:pt x="33861" y="1174"/>
                  </a:cubicBezTo>
                  <a:cubicBezTo>
                    <a:pt x="33861" y="1190"/>
                    <a:pt x="33894" y="1223"/>
                    <a:pt x="33927" y="1248"/>
                  </a:cubicBezTo>
                  <a:cubicBezTo>
                    <a:pt x="33960" y="1280"/>
                    <a:pt x="34001" y="1305"/>
                    <a:pt x="33984" y="1346"/>
                  </a:cubicBezTo>
                  <a:cubicBezTo>
                    <a:pt x="33976" y="1371"/>
                    <a:pt x="33878" y="1469"/>
                    <a:pt x="33763" y="1584"/>
                  </a:cubicBezTo>
                  <a:lnTo>
                    <a:pt x="33763" y="1584"/>
                  </a:lnTo>
                  <a:cubicBezTo>
                    <a:pt x="33623" y="1724"/>
                    <a:pt x="33459" y="1888"/>
                    <a:pt x="33410" y="1953"/>
                  </a:cubicBezTo>
                  <a:cubicBezTo>
                    <a:pt x="33369" y="2019"/>
                    <a:pt x="33262" y="2200"/>
                    <a:pt x="33156" y="2364"/>
                  </a:cubicBezTo>
                  <a:cubicBezTo>
                    <a:pt x="33082" y="2495"/>
                    <a:pt x="33008" y="2626"/>
                    <a:pt x="32967" y="2676"/>
                  </a:cubicBezTo>
                  <a:cubicBezTo>
                    <a:pt x="32918" y="2749"/>
                    <a:pt x="32918" y="2881"/>
                    <a:pt x="32909" y="2996"/>
                  </a:cubicBezTo>
                  <a:cubicBezTo>
                    <a:pt x="32909" y="3086"/>
                    <a:pt x="32909" y="3160"/>
                    <a:pt x="32885" y="3209"/>
                  </a:cubicBezTo>
                  <a:cubicBezTo>
                    <a:pt x="32852" y="3283"/>
                    <a:pt x="32786" y="3324"/>
                    <a:pt x="32745" y="3357"/>
                  </a:cubicBezTo>
                  <a:lnTo>
                    <a:pt x="32745" y="3357"/>
                  </a:lnTo>
                  <a:cubicBezTo>
                    <a:pt x="32729" y="3365"/>
                    <a:pt x="32721" y="3373"/>
                    <a:pt x="32712" y="3381"/>
                  </a:cubicBezTo>
                  <a:cubicBezTo>
                    <a:pt x="32688" y="3406"/>
                    <a:pt x="32589" y="3422"/>
                    <a:pt x="32491" y="3439"/>
                  </a:cubicBezTo>
                  <a:cubicBezTo>
                    <a:pt x="32409" y="3455"/>
                    <a:pt x="32327" y="3463"/>
                    <a:pt x="32286" y="3480"/>
                  </a:cubicBezTo>
                  <a:cubicBezTo>
                    <a:pt x="32236" y="3496"/>
                    <a:pt x="32130" y="3570"/>
                    <a:pt x="32031" y="3644"/>
                  </a:cubicBezTo>
                  <a:cubicBezTo>
                    <a:pt x="31933" y="3710"/>
                    <a:pt x="31842" y="3775"/>
                    <a:pt x="31785" y="3800"/>
                  </a:cubicBezTo>
                  <a:lnTo>
                    <a:pt x="31785" y="3800"/>
                  </a:lnTo>
                  <a:lnTo>
                    <a:pt x="31785" y="3800"/>
                  </a:lnTo>
                  <a:lnTo>
                    <a:pt x="31785" y="3800"/>
                  </a:lnTo>
                  <a:cubicBezTo>
                    <a:pt x="31719" y="3833"/>
                    <a:pt x="31514" y="3783"/>
                    <a:pt x="31334" y="3718"/>
                  </a:cubicBezTo>
                  <a:cubicBezTo>
                    <a:pt x="31194" y="3677"/>
                    <a:pt x="31071" y="3628"/>
                    <a:pt x="30997" y="3586"/>
                  </a:cubicBezTo>
                  <a:cubicBezTo>
                    <a:pt x="30981" y="3611"/>
                    <a:pt x="30948" y="3652"/>
                    <a:pt x="30907" y="3701"/>
                  </a:cubicBezTo>
                  <a:cubicBezTo>
                    <a:pt x="30882" y="3734"/>
                    <a:pt x="30866" y="3775"/>
                    <a:pt x="30858" y="3833"/>
                  </a:cubicBezTo>
                  <a:cubicBezTo>
                    <a:pt x="30841" y="3890"/>
                    <a:pt x="30825" y="3956"/>
                    <a:pt x="30776" y="4038"/>
                  </a:cubicBezTo>
                  <a:cubicBezTo>
                    <a:pt x="30751" y="4087"/>
                    <a:pt x="30710" y="4145"/>
                    <a:pt x="30677" y="4210"/>
                  </a:cubicBezTo>
                  <a:cubicBezTo>
                    <a:pt x="30579" y="4366"/>
                    <a:pt x="30464" y="4555"/>
                    <a:pt x="30423" y="4686"/>
                  </a:cubicBezTo>
                  <a:cubicBezTo>
                    <a:pt x="30398" y="4776"/>
                    <a:pt x="30398" y="4817"/>
                    <a:pt x="30398" y="4850"/>
                  </a:cubicBezTo>
                  <a:cubicBezTo>
                    <a:pt x="30406" y="4891"/>
                    <a:pt x="30406" y="4916"/>
                    <a:pt x="30373" y="4982"/>
                  </a:cubicBezTo>
                  <a:cubicBezTo>
                    <a:pt x="30341" y="5055"/>
                    <a:pt x="30308" y="5064"/>
                    <a:pt x="30275" y="5080"/>
                  </a:cubicBezTo>
                  <a:cubicBezTo>
                    <a:pt x="30259" y="5088"/>
                    <a:pt x="30234" y="5097"/>
                    <a:pt x="30201" y="5129"/>
                  </a:cubicBezTo>
                  <a:cubicBezTo>
                    <a:pt x="30152" y="5187"/>
                    <a:pt x="30160" y="5220"/>
                    <a:pt x="30168" y="5244"/>
                  </a:cubicBezTo>
                  <a:cubicBezTo>
                    <a:pt x="30168" y="5261"/>
                    <a:pt x="30177" y="5277"/>
                    <a:pt x="30177" y="5293"/>
                  </a:cubicBezTo>
                  <a:cubicBezTo>
                    <a:pt x="30177" y="5310"/>
                    <a:pt x="30218" y="5351"/>
                    <a:pt x="30275" y="5408"/>
                  </a:cubicBezTo>
                  <a:cubicBezTo>
                    <a:pt x="30332" y="5458"/>
                    <a:pt x="30406" y="5507"/>
                    <a:pt x="30480" y="5548"/>
                  </a:cubicBezTo>
                  <a:cubicBezTo>
                    <a:pt x="30521" y="5564"/>
                    <a:pt x="30538" y="5564"/>
                    <a:pt x="30546" y="5548"/>
                  </a:cubicBezTo>
                  <a:lnTo>
                    <a:pt x="30546" y="5548"/>
                  </a:lnTo>
                  <a:cubicBezTo>
                    <a:pt x="30554" y="5540"/>
                    <a:pt x="30554" y="5507"/>
                    <a:pt x="30554" y="5482"/>
                  </a:cubicBezTo>
                  <a:cubicBezTo>
                    <a:pt x="30554" y="5458"/>
                    <a:pt x="30554" y="5433"/>
                    <a:pt x="30562" y="5417"/>
                  </a:cubicBezTo>
                  <a:cubicBezTo>
                    <a:pt x="30587" y="5367"/>
                    <a:pt x="30726" y="5359"/>
                    <a:pt x="30866" y="5351"/>
                  </a:cubicBezTo>
                  <a:cubicBezTo>
                    <a:pt x="30964" y="5351"/>
                    <a:pt x="31063" y="5343"/>
                    <a:pt x="31087" y="5335"/>
                  </a:cubicBezTo>
                  <a:cubicBezTo>
                    <a:pt x="31145" y="5310"/>
                    <a:pt x="31227" y="5367"/>
                    <a:pt x="31317" y="5425"/>
                  </a:cubicBezTo>
                  <a:lnTo>
                    <a:pt x="31317" y="5425"/>
                  </a:lnTo>
                  <a:cubicBezTo>
                    <a:pt x="31383" y="5466"/>
                    <a:pt x="31449" y="5515"/>
                    <a:pt x="31506" y="5531"/>
                  </a:cubicBezTo>
                  <a:cubicBezTo>
                    <a:pt x="31563" y="5548"/>
                    <a:pt x="31596" y="5474"/>
                    <a:pt x="31613" y="5408"/>
                  </a:cubicBezTo>
                  <a:cubicBezTo>
                    <a:pt x="31629" y="5367"/>
                    <a:pt x="31646" y="5326"/>
                    <a:pt x="31670" y="5310"/>
                  </a:cubicBezTo>
                  <a:cubicBezTo>
                    <a:pt x="31695" y="5285"/>
                    <a:pt x="31810" y="5277"/>
                    <a:pt x="31941" y="5269"/>
                  </a:cubicBezTo>
                  <a:cubicBezTo>
                    <a:pt x="32105" y="5252"/>
                    <a:pt x="32294" y="5252"/>
                    <a:pt x="32351" y="5261"/>
                  </a:cubicBezTo>
                  <a:cubicBezTo>
                    <a:pt x="32401" y="5269"/>
                    <a:pt x="32548" y="5384"/>
                    <a:pt x="32721" y="5531"/>
                  </a:cubicBezTo>
                  <a:cubicBezTo>
                    <a:pt x="32975" y="5745"/>
                    <a:pt x="33270" y="6024"/>
                    <a:pt x="33311" y="6073"/>
                  </a:cubicBezTo>
                  <a:cubicBezTo>
                    <a:pt x="33377" y="6155"/>
                    <a:pt x="33361" y="6254"/>
                    <a:pt x="33353" y="6344"/>
                  </a:cubicBezTo>
                  <a:cubicBezTo>
                    <a:pt x="33353" y="6360"/>
                    <a:pt x="33344" y="6377"/>
                    <a:pt x="33344" y="6393"/>
                  </a:cubicBezTo>
                  <a:cubicBezTo>
                    <a:pt x="33336" y="6459"/>
                    <a:pt x="33311" y="6475"/>
                    <a:pt x="33262" y="6475"/>
                  </a:cubicBezTo>
                  <a:cubicBezTo>
                    <a:pt x="33254" y="6475"/>
                    <a:pt x="33238" y="6467"/>
                    <a:pt x="33221" y="6467"/>
                  </a:cubicBezTo>
                  <a:cubicBezTo>
                    <a:pt x="33188" y="6459"/>
                    <a:pt x="33156" y="6451"/>
                    <a:pt x="33115" y="6442"/>
                  </a:cubicBezTo>
                  <a:cubicBezTo>
                    <a:pt x="33049" y="6442"/>
                    <a:pt x="32926" y="6434"/>
                    <a:pt x="32770" y="6434"/>
                  </a:cubicBezTo>
                  <a:cubicBezTo>
                    <a:pt x="32622" y="6434"/>
                    <a:pt x="32442" y="6442"/>
                    <a:pt x="32269" y="6475"/>
                  </a:cubicBezTo>
                  <a:cubicBezTo>
                    <a:pt x="32056" y="6508"/>
                    <a:pt x="31949" y="6566"/>
                    <a:pt x="31826" y="6623"/>
                  </a:cubicBezTo>
                  <a:cubicBezTo>
                    <a:pt x="31760" y="6664"/>
                    <a:pt x="31678" y="6705"/>
                    <a:pt x="31580" y="6738"/>
                  </a:cubicBezTo>
                  <a:cubicBezTo>
                    <a:pt x="31375" y="6812"/>
                    <a:pt x="31284" y="6771"/>
                    <a:pt x="31219" y="6746"/>
                  </a:cubicBezTo>
                  <a:cubicBezTo>
                    <a:pt x="31202" y="6738"/>
                    <a:pt x="31186" y="6730"/>
                    <a:pt x="31178" y="6730"/>
                  </a:cubicBezTo>
                  <a:cubicBezTo>
                    <a:pt x="31153" y="6738"/>
                    <a:pt x="31129" y="6738"/>
                    <a:pt x="31104" y="6738"/>
                  </a:cubicBezTo>
                  <a:cubicBezTo>
                    <a:pt x="31063" y="6746"/>
                    <a:pt x="31014" y="6746"/>
                    <a:pt x="30973" y="6754"/>
                  </a:cubicBezTo>
                  <a:cubicBezTo>
                    <a:pt x="30948" y="6762"/>
                    <a:pt x="30899" y="6812"/>
                    <a:pt x="30858" y="6861"/>
                  </a:cubicBezTo>
                  <a:cubicBezTo>
                    <a:pt x="30808" y="6910"/>
                    <a:pt x="30759" y="6968"/>
                    <a:pt x="30743" y="6992"/>
                  </a:cubicBezTo>
                  <a:cubicBezTo>
                    <a:pt x="30726" y="7017"/>
                    <a:pt x="30718" y="7083"/>
                    <a:pt x="30702" y="7148"/>
                  </a:cubicBezTo>
                  <a:cubicBezTo>
                    <a:pt x="30702" y="7189"/>
                    <a:pt x="30694" y="7238"/>
                    <a:pt x="30685" y="7280"/>
                  </a:cubicBezTo>
                  <a:cubicBezTo>
                    <a:pt x="30669" y="7329"/>
                    <a:pt x="30611" y="7378"/>
                    <a:pt x="30538" y="7419"/>
                  </a:cubicBezTo>
                  <a:cubicBezTo>
                    <a:pt x="30439" y="7476"/>
                    <a:pt x="30316" y="7526"/>
                    <a:pt x="30234" y="7542"/>
                  </a:cubicBezTo>
                  <a:cubicBezTo>
                    <a:pt x="30160" y="7567"/>
                    <a:pt x="30021" y="7559"/>
                    <a:pt x="29889" y="7550"/>
                  </a:cubicBezTo>
                  <a:cubicBezTo>
                    <a:pt x="29750" y="7542"/>
                    <a:pt x="29618" y="7534"/>
                    <a:pt x="29561" y="7550"/>
                  </a:cubicBezTo>
                  <a:cubicBezTo>
                    <a:pt x="29504" y="7575"/>
                    <a:pt x="29380" y="7698"/>
                    <a:pt x="29249" y="7829"/>
                  </a:cubicBezTo>
                  <a:cubicBezTo>
                    <a:pt x="29101" y="7969"/>
                    <a:pt x="28954" y="8117"/>
                    <a:pt x="28863" y="8158"/>
                  </a:cubicBezTo>
                  <a:cubicBezTo>
                    <a:pt x="28740" y="8207"/>
                    <a:pt x="28666" y="8190"/>
                    <a:pt x="28584" y="8174"/>
                  </a:cubicBezTo>
                  <a:cubicBezTo>
                    <a:pt x="28552" y="8166"/>
                    <a:pt x="28519" y="8158"/>
                    <a:pt x="28486" y="8158"/>
                  </a:cubicBezTo>
                  <a:cubicBezTo>
                    <a:pt x="28404" y="8149"/>
                    <a:pt x="28330" y="8100"/>
                    <a:pt x="28240" y="8043"/>
                  </a:cubicBezTo>
                  <a:cubicBezTo>
                    <a:pt x="28174" y="7993"/>
                    <a:pt x="28100" y="7936"/>
                    <a:pt x="28010" y="7903"/>
                  </a:cubicBezTo>
                  <a:cubicBezTo>
                    <a:pt x="27911" y="7870"/>
                    <a:pt x="27838" y="7846"/>
                    <a:pt x="27764" y="7838"/>
                  </a:cubicBezTo>
                  <a:cubicBezTo>
                    <a:pt x="27698" y="7829"/>
                    <a:pt x="27641" y="7838"/>
                    <a:pt x="27591" y="7846"/>
                  </a:cubicBezTo>
                  <a:cubicBezTo>
                    <a:pt x="27526" y="7862"/>
                    <a:pt x="27477" y="7928"/>
                    <a:pt x="27427" y="7985"/>
                  </a:cubicBezTo>
                  <a:cubicBezTo>
                    <a:pt x="27394" y="8026"/>
                    <a:pt x="27370" y="8059"/>
                    <a:pt x="27337" y="8092"/>
                  </a:cubicBezTo>
                  <a:cubicBezTo>
                    <a:pt x="27296" y="8125"/>
                    <a:pt x="27271" y="8182"/>
                    <a:pt x="27255" y="8240"/>
                  </a:cubicBezTo>
                  <a:cubicBezTo>
                    <a:pt x="27230" y="8314"/>
                    <a:pt x="27214" y="8387"/>
                    <a:pt x="27206" y="8445"/>
                  </a:cubicBezTo>
                  <a:cubicBezTo>
                    <a:pt x="27189" y="8494"/>
                    <a:pt x="27280" y="8593"/>
                    <a:pt x="27370" y="8691"/>
                  </a:cubicBezTo>
                  <a:cubicBezTo>
                    <a:pt x="27477" y="8814"/>
                    <a:pt x="27600" y="8945"/>
                    <a:pt x="27583" y="9052"/>
                  </a:cubicBezTo>
                  <a:cubicBezTo>
                    <a:pt x="27559" y="9183"/>
                    <a:pt x="27460" y="9216"/>
                    <a:pt x="27337" y="9266"/>
                  </a:cubicBezTo>
                  <a:cubicBezTo>
                    <a:pt x="27288" y="9282"/>
                    <a:pt x="27230" y="9298"/>
                    <a:pt x="27173" y="9323"/>
                  </a:cubicBezTo>
                  <a:cubicBezTo>
                    <a:pt x="27074" y="9380"/>
                    <a:pt x="27042" y="9372"/>
                    <a:pt x="27017" y="9356"/>
                  </a:cubicBezTo>
                  <a:cubicBezTo>
                    <a:pt x="26992" y="9356"/>
                    <a:pt x="26968" y="9348"/>
                    <a:pt x="26853" y="9405"/>
                  </a:cubicBezTo>
                  <a:cubicBezTo>
                    <a:pt x="26697" y="9487"/>
                    <a:pt x="26631" y="9643"/>
                    <a:pt x="26582" y="9766"/>
                  </a:cubicBezTo>
                  <a:lnTo>
                    <a:pt x="26582" y="9766"/>
                  </a:lnTo>
                  <a:cubicBezTo>
                    <a:pt x="26557" y="9815"/>
                    <a:pt x="26541" y="9865"/>
                    <a:pt x="26516" y="9906"/>
                  </a:cubicBezTo>
                  <a:cubicBezTo>
                    <a:pt x="26475" y="9955"/>
                    <a:pt x="26369" y="10012"/>
                    <a:pt x="26246" y="10062"/>
                  </a:cubicBezTo>
                  <a:cubicBezTo>
                    <a:pt x="26073" y="10127"/>
                    <a:pt x="25860" y="10185"/>
                    <a:pt x="25737" y="10209"/>
                  </a:cubicBezTo>
                  <a:cubicBezTo>
                    <a:pt x="25605" y="10234"/>
                    <a:pt x="25014" y="10275"/>
                    <a:pt x="24539" y="10308"/>
                  </a:cubicBezTo>
                  <a:cubicBezTo>
                    <a:pt x="24235" y="10332"/>
                    <a:pt x="23980" y="10349"/>
                    <a:pt x="23923" y="10357"/>
                  </a:cubicBezTo>
                  <a:cubicBezTo>
                    <a:pt x="23866" y="10365"/>
                    <a:pt x="23669" y="10439"/>
                    <a:pt x="23463" y="10521"/>
                  </a:cubicBezTo>
                  <a:cubicBezTo>
                    <a:pt x="23225" y="10620"/>
                    <a:pt x="22963" y="10735"/>
                    <a:pt x="22848" y="10800"/>
                  </a:cubicBezTo>
                  <a:cubicBezTo>
                    <a:pt x="22749" y="10849"/>
                    <a:pt x="22725" y="10874"/>
                    <a:pt x="22708" y="10890"/>
                  </a:cubicBezTo>
                  <a:lnTo>
                    <a:pt x="22708" y="10890"/>
                  </a:lnTo>
                  <a:cubicBezTo>
                    <a:pt x="22684" y="10915"/>
                    <a:pt x="22667" y="10931"/>
                    <a:pt x="22602" y="10948"/>
                  </a:cubicBezTo>
                  <a:cubicBezTo>
                    <a:pt x="22495" y="10981"/>
                    <a:pt x="22446" y="10964"/>
                    <a:pt x="22372" y="10948"/>
                  </a:cubicBezTo>
                  <a:cubicBezTo>
                    <a:pt x="22356" y="10940"/>
                    <a:pt x="22331" y="10931"/>
                    <a:pt x="22306" y="10923"/>
                  </a:cubicBezTo>
                  <a:cubicBezTo>
                    <a:pt x="22232" y="10907"/>
                    <a:pt x="22208" y="10849"/>
                    <a:pt x="22175" y="10800"/>
                  </a:cubicBezTo>
                  <a:cubicBezTo>
                    <a:pt x="22150" y="10751"/>
                    <a:pt x="22126" y="10710"/>
                    <a:pt x="22076" y="10702"/>
                  </a:cubicBezTo>
                  <a:cubicBezTo>
                    <a:pt x="22003" y="10702"/>
                    <a:pt x="21945" y="10726"/>
                    <a:pt x="21880" y="10751"/>
                  </a:cubicBezTo>
                  <a:cubicBezTo>
                    <a:pt x="21838" y="10767"/>
                    <a:pt x="21797" y="10784"/>
                    <a:pt x="21740" y="10800"/>
                  </a:cubicBezTo>
                  <a:cubicBezTo>
                    <a:pt x="21642" y="10825"/>
                    <a:pt x="21518" y="10767"/>
                    <a:pt x="21379" y="10702"/>
                  </a:cubicBezTo>
                  <a:cubicBezTo>
                    <a:pt x="21330" y="10677"/>
                    <a:pt x="21280" y="10652"/>
                    <a:pt x="21223" y="10636"/>
                  </a:cubicBezTo>
                  <a:cubicBezTo>
                    <a:pt x="21125" y="10595"/>
                    <a:pt x="20944" y="10579"/>
                    <a:pt x="20772" y="10562"/>
                  </a:cubicBezTo>
                  <a:cubicBezTo>
                    <a:pt x="20632" y="10554"/>
                    <a:pt x="20493" y="10538"/>
                    <a:pt x="20427" y="10513"/>
                  </a:cubicBezTo>
                  <a:cubicBezTo>
                    <a:pt x="20328" y="10480"/>
                    <a:pt x="20287" y="10382"/>
                    <a:pt x="20246" y="10300"/>
                  </a:cubicBezTo>
                  <a:cubicBezTo>
                    <a:pt x="20230" y="10250"/>
                    <a:pt x="20205" y="10201"/>
                    <a:pt x="20181" y="10185"/>
                  </a:cubicBezTo>
                  <a:cubicBezTo>
                    <a:pt x="20148" y="10152"/>
                    <a:pt x="19902" y="10094"/>
                    <a:pt x="19631" y="10053"/>
                  </a:cubicBezTo>
                  <a:cubicBezTo>
                    <a:pt x="19344" y="10004"/>
                    <a:pt x="19040" y="9971"/>
                    <a:pt x="18917" y="9980"/>
                  </a:cubicBezTo>
                  <a:cubicBezTo>
                    <a:pt x="18753" y="9988"/>
                    <a:pt x="18736" y="9996"/>
                    <a:pt x="18671" y="10021"/>
                  </a:cubicBezTo>
                  <a:cubicBezTo>
                    <a:pt x="18646" y="10029"/>
                    <a:pt x="18613" y="10045"/>
                    <a:pt x="18556" y="10062"/>
                  </a:cubicBezTo>
                  <a:cubicBezTo>
                    <a:pt x="18400" y="10111"/>
                    <a:pt x="18170" y="10078"/>
                    <a:pt x="17990" y="10053"/>
                  </a:cubicBezTo>
                  <a:cubicBezTo>
                    <a:pt x="17949" y="10045"/>
                    <a:pt x="17907" y="10045"/>
                    <a:pt x="17875" y="10037"/>
                  </a:cubicBezTo>
                  <a:cubicBezTo>
                    <a:pt x="17834" y="10037"/>
                    <a:pt x="17784" y="10029"/>
                    <a:pt x="17735" y="10021"/>
                  </a:cubicBezTo>
                  <a:cubicBezTo>
                    <a:pt x="17497" y="9996"/>
                    <a:pt x="17095" y="9947"/>
                    <a:pt x="16857" y="9930"/>
                  </a:cubicBezTo>
                  <a:cubicBezTo>
                    <a:pt x="16693" y="9930"/>
                    <a:pt x="16562" y="9971"/>
                    <a:pt x="16471" y="9996"/>
                  </a:cubicBezTo>
                  <a:cubicBezTo>
                    <a:pt x="16389" y="10021"/>
                    <a:pt x="16332" y="10037"/>
                    <a:pt x="16283" y="10029"/>
                  </a:cubicBezTo>
                  <a:cubicBezTo>
                    <a:pt x="16217" y="10012"/>
                    <a:pt x="16217" y="9971"/>
                    <a:pt x="16225" y="9922"/>
                  </a:cubicBezTo>
                  <a:cubicBezTo>
                    <a:pt x="16233" y="9906"/>
                    <a:pt x="16242" y="9889"/>
                    <a:pt x="16250" y="9873"/>
                  </a:cubicBezTo>
                  <a:cubicBezTo>
                    <a:pt x="16258" y="9848"/>
                    <a:pt x="16266" y="9824"/>
                    <a:pt x="16266" y="9807"/>
                  </a:cubicBezTo>
                  <a:cubicBezTo>
                    <a:pt x="16266" y="9774"/>
                    <a:pt x="16209" y="9725"/>
                    <a:pt x="16143" y="9668"/>
                  </a:cubicBezTo>
                  <a:cubicBezTo>
                    <a:pt x="16086" y="9618"/>
                    <a:pt x="16028" y="9561"/>
                    <a:pt x="15987" y="9512"/>
                  </a:cubicBezTo>
                  <a:cubicBezTo>
                    <a:pt x="15905" y="9405"/>
                    <a:pt x="15798" y="9118"/>
                    <a:pt x="15766" y="9019"/>
                  </a:cubicBezTo>
                  <a:lnTo>
                    <a:pt x="15766" y="9019"/>
                  </a:lnTo>
                  <a:lnTo>
                    <a:pt x="15757" y="8995"/>
                  </a:lnTo>
                  <a:lnTo>
                    <a:pt x="15757" y="8995"/>
                  </a:lnTo>
                  <a:cubicBezTo>
                    <a:pt x="15741" y="8970"/>
                    <a:pt x="15683" y="8921"/>
                    <a:pt x="15626" y="8880"/>
                  </a:cubicBezTo>
                  <a:cubicBezTo>
                    <a:pt x="15593" y="8855"/>
                    <a:pt x="15569" y="8839"/>
                    <a:pt x="15552" y="8822"/>
                  </a:cubicBezTo>
                  <a:cubicBezTo>
                    <a:pt x="15511" y="8781"/>
                    <a:pt x="15560" y="8699"/>
                    <a:pt x="15601" y="8625"/>
                  </a:cubicBezTo>
                  <a:cubicBezTo>
                    <a:pt x="15626" y="8584"/>
                    <a:pt x="15667" y="8560"/>
                    <a:pt x="15659" y="8552"/>
                  </a:cubicBezTo>
                  <a:cubicBezTo>
                    <a:pt x="15659" y="8552"/>
                    <a:pt x="15610" y="8560"/>
                    <a:pt x="15544" y="8568"/>
                  </a:cubicBezTo>
                  <a:cubicBezTo>
                    <a:pt x="15454" y="8576"/>
                    <a:pt x="15331" y="8593"/>
                    <a:pt x="15273" y="8568"/>
                  </a:cubicBezTo>
                  <a:cubicBezTo>
                    <a:pt x="15216" y="8543"/>
                    <a:pt x="14879" y="8346"/>
                    <a:pt x="14608" y="8190"/>
                  </a:cubicBezTo>
                  <a:cubicBezTo>
                    <a:pt x="14436" y="8084"/>
                    <a:pt x="14288" y="7993"/>
                    <a:pt x="14264" y="7985"/>
                  </a:cubicBezTo>
                  <a:lnTo>
                    <a:pt x="14264" y="7985"/>
                  </a:lnTo>
                  <a:cubicBezTo>
                    <a:pt x="14239" y="7969"/>
                    <a:pt x="14116" y="7961"/>
                    <a:pt x="13976" y="7952"/>
                  </a:cubicBezTo>
                  <a:cubicBezTo>
                    <a:pt x="13755" y="7936"/>
                    <a:pt x="13484" y="7920"/>
                    <a:pt x="13394" y="7920"/>
                  </a:cubicBezTo>
                  <a:cubicBezTo>
                    <a:pt x="13320" y="7920"/>
                    <a:pt x="13107" y="7895"/>
                    <a:pt x="12885" y="7870"/>
                  </a:cubicBezTo>
                  <a:cubicBezTo>
                    <a:pt x="12663" y="7838"/>
                    <a:pt x="12442" y="7805"/>
                    <a:pt x="12360" y="7780"/>
                  </a:cubicBezTo>
                  <a:cubicBezTo>
                    <a:pt x="12196" y="7739"/>
                    <a:pt x="12204" y="7583"/>
                    <a:pt x="12204" y="7485"/>
                  </a:cubicBezTo>
                  <a:cubicBezTo>
                    <a:pt x="12204" y="7468"/>
                    <a:pt x="12204" y="7452"/>
                    <a:pt x="12204" y="7444"/>
                  </a:cubicBezTo>
                  <a:cubicBezTo>
                    <a:pt x="12204" y="7386"/>
                    <a:pt x="12269" y="7271"/>
                    <a:pt x="12327" y="7165"/>
                  </a:cubicBezTo>
                  <a:cubicBezTo>
                    <a:pt x="12368" y="7099"/>
                    <a:pt x="12409" y="7042"/>
                    <a:pt x="12425" y="6992"/>
                  </a:cubicBezTo>
                  <a:cubicBezTo>
                    <a:pt x="12466" y="6902"/>
                    <a:pt x="12450" y="6598"/>
                    <a:pt x="12450" y="6459"/>
                  </a:cubicBezTo>
                  <a:cubicBezTo>
                    <a:pt x="12450" y="6434"/>
                    <a:pt x="12442" y="6410"/>
                    <a:pt x="12442" y="6401"/>
                  </a:cubicBezTo>
                  <a:cubicBezTo>
                    <a:pt x="12442" y="6369"/>
                    <a:pt x="12368" y="6254"/>
                    <a:pt x="12286" y="6131"/>
                  </a:cubicBezTo>
                  <a:cubicBezTo>
                    <a:pt x="12228" y="6048"/>
                    <a:pt x="12179" y="5975"/>
                    <a:pt x="12146" y="5917"/>
                  </a:cubicBezTo>
                  <a:cubicBezTo>
                    <a:pt x="12105" y="5835"/>
                    <a:pt x="12081" y="5753"/>
                    <a:pt x="12064" y="5687"/>
                  </a:cubicBezTo>
                  <a:cubicBezTo>
                    <a:pt x="12056" y="5646"/>
                    <a:pt x="12040" y="5605"/>
                    <a:pt x="12023" y="5564"/>
                  </a:cubicBezTo>
                  <a:lnTo>
                    <a:pt x="12023" y="5564"/>
                  </a:lnTo>
                  <a:cubicBezTo>
                    <a:pt x="12007" y="5523"/>
                    <a:pt x="11974" y="5482"/>
                    <a:pt x="11933" y="5441"/>
                  </a:cubicBezTo>
                  <a:cubicBezTo>
                    <a:pt x="11900" y="5417"/>
                    <a:pt x="11867" y="5392"/>
                    <a:pt x="11843" y="5384"/>
                  </a:cubicBezTo>
                  <a:cubicBezTo>
                    <a:pt x="11818" y="5384"/>
                    <a:pt x="11793" y="5384"/>
                    <a:pt x="11761" y="5376"/>
                  </a:cubicBezTo>
                  <a:cubicBezTo>
                    <a:pt x="11695" y="5376"/>
                    <a:pt x="11621" y="5367"/>
                    <a:pt x="11564" y="5351"/>
                  </a:cubicBezTo>
                  <a:cubicBezTo>
                    <a:pt x="11498" y="5335"/>
                    <a:pt x="11473" y="5293"/>
                    <a:pt x="11449" y="5261"/>
                  </a:cubicBezTo>
                  <a:cubicBezTo>
                    <a:pt x="11441" y="5244"/>
                    <a:pt x="11432" y="5236"/>
                    <a:pt x="11432" y="5228"/>
                  </a:cubicBezTo>
                  <a:cubicBezTo>
                    <a:pt x="11416" y="5228"/>
                    <a:pt x="11350" y="5228"/>
                    <a:pt x="11285" y="5236"/>
                  </a:cubicBezTo>
                  <a:cubicBezTo>
                    <a:pt x="11235" y="5236"/>
                    <a:pt x="11186" y="5244"/>
                    <a:pt x="11153" y="5236"/>
                  </a:cubicBezTo>
                  <a:cubicBezTo>
                    <a:pt x="11079" y="5236"/>
                    <a:pt x="10997" y="5179"/>
                    <a:pt x="10924" y="5129"/>
                  </a:cubicBezTo>
                  <a:cubicBezTo>
                    <a:pt x="10907" y="5121"/>
                    <a:pt x="10899" y="5121"/>
                    <a:pt x="10891" y="5113"/>
                  </a:cubicBezTo>
                  <a:cubicBezTo>
                    <a:pt x="10825" y="5072"/>
                    <a:pt x="10776" y="4998"/>
                    <a:pt x="10743" y="4949"/>
                  </a:cubicBezTo>
                  <a:cubicBezTo>
                    <a:pt x="10735" y="4932"/>
                    <a:pt x="10727" y="4924"/>
                    <a:pt x="10718" y="4916"/>
                  </a:cubicBezTo>
                  <a:cubicBezTo>
                    <a:pt x="10710" y="4908"/>
                    <a:pt x="10612" y="4859"/>
                    <a:pt x="10530" y="4826"/>
                  </a:cubicBezTo>
                  <a:cubicBezTo>
                    <a:pt x="10472" y="4801"/>
                    <a:pt x="10423" y="4776"/>
                    <a:pt x="10407" y="4768"/>
                  </a:cubicBezTo>
                  <a:cubicBezTo>
                    <a:pt x="10382" y="4752"/>
                    <a:pt x="10365" y="4727"/>
                    <a:pt x="10349" y="4694"/>
                  </a:cubicBezTo>
                  <a:cubicBezTo>
                    <a:pt x="10341" y="4653"/>
                    <a:pt x="10333" y="4612"/>
                    <a:pt x="10333" y="4580"/>
                  </a:cubicBezTo>
                  <a:cubicBezTo>
                    <a:pt x="10333" y="4571"/>
                    <a:pt x="10300" y="4547"/>
                    <a:pt x="10267" y="4514"/>
                  </a:cubicBezTo>
                  <a:cubicBezTo>
                    <a:pt x="10210" y="4473"/>
                    <a:pt x="10152" y="4424"/>
                    <a:pt x="10152" y="4383"/>
                  </a:cubicBezTo>
                  <a:cubicBezTo>
                    <a:pt x="10144" y="4333"/>
                    <a:pt x="10169" y="4259"/>
                    <a:pt x="10185" y="4194"/>
                  </a:cubicBezTo>
                  <a:lnTo>
                    <a:pt x="10193" y="4161"/>
                  </a:lnTo>
                  <a:cubicBezTo>
                    <a:pt x="10144" y="4177"/>
                    <a:pt x="10095" y="4186"/>
                    <a:pt x="10054" y="4202"/>
                  </a:cubicBezTo>
                  <a:cubicBezTo>
                    <a:pt x="9996" y="4210"/>
                    <a:pt x="9955" y="4218"/>
                    <a:pt x="9931" y="4227"/>
                  </a:cubicBezTo>
                  <a:cubicBezTo>
                    <a:pt x="9898" y="4235"/>
                    <a:pt x="9873" y="4235"/>
                    <a:pt x="9848" y="4227"/>
                  </a:cubicBezTo>
                  <a:cubicBezTo>
                    <a:pt x="9799" y="4243"/>
                    <a:pt x="9725" y="4251"/>
                    <a:pt x="9652" y="4251"/>
                  </a:cubicBezTo>
                  <a:cubicBezTo>
                    <a:pt x="9594" y="4251"/>
                    <a:pt x="9537" y="4259"/>
                    <a:pt x="9520" y="4268"/>
                  </a:cubicBezTo>
                  <a:cubicBezTo>
                    <a:pt x="9496" y="4276"/>
                    <a:pt x="9479" y="4391"/>
                    <a:pt x="9471" y="4473"/>
                  </a:cubicBezTo>
                  <a:cubicBezTo>
                    <a:pt x="9471" y="4522"/>
                    <a:pt x="9463" y="4555"/>
                    <a:pt x="9455" y="4571"/>
                  </a:cubicBezTo>
                  <a:cubicBezTo>
                    <a:pt x="9446" y="4588"/>
                    <a:pt x="9430" y="4621"/>
                    <a:pt x="9405" y="4653"/>
                  </a:cubicBezTo>
                  <a:cubicBezTo>
                    <a:pt x="9381" y="4694"/>
                    <a:pt x="9348" y="4744"/>
                    <a:pt x="9331" y="4760"/>
                  </a:cubicBezTo>
                  <a:cubicBezTo>
                    <a:pt x="9315" y="4793"/>
                    <a:pt x="9159" y="4809"/>
                    <a:pt x="9020" y="4834"/>
                  </a:cubicBezTo>
                  <a:cubicBezTo>
                    <a:pt x="8888" y="4850"/>
                    <a:pt x="8765" y="4867"/>
                    <a:pt x="8757" y="4875"/>
                  </a:cubicBezTo>
                  <a:cubicBezTo>
                    <a:pt x="8749" y="4891"/>
                    <a:pt x="8716" y="4949"/>
                    <a:pt x="8691" y="5014"/>
                  </a:cubicBezTo>
                  <a:cubicBezTo>
                    <a:pt x="8658" y="5097"/>
                    <a:pt x="8626" y="5195"/>
                    <a:pt x="8617" y="5228"/>
                  </a:cubicBezTo>
                  <a:cubicBezTo>
                    <a:pt x="8609" y="5261"/>
                    <a:pt x="8634" y="5408"/>
                    <a:pt x="8650" y="5540"/>
                  </a:cubicBezTo>
                  <a:cubicBezTo>
                    <a:pt x="8667" y="5671"/>
                    <a:pt x="8683" y="5794"/>
                    <a:pt x="8675" y="5819"/>
                  </a:cubicBezTo>
                  <a:lnTo>
                    <a:pt x="8667" y="5843"/>
                  </a:lnTo>
                  <a:lnTo>
                    <a:pt x="8667" y="5843"/>
                  </a:lnTo>
                  <a:cubicBezTo>
                    <a:pt x="8642" y="5901"/>
                    <a:pt x="8585" y="6040"/>
                    <a:pt x="8519" y="6073"/>
                  </a:cubicBezTo>
                  <a:cubicBezTo>
                    <a:pt x="8503" y="6081"/>
                    <a:pt x="8470" y="6098"/>
                    <a:pt x="8437" y="6122"/>
                  </a:cubicBezTo>
                  <a:cubicBezTo>
                    <a:pt x="8330" y="6172"/>
                    <a:pt x="8183" y="6254"/>
                    <a:pt x="8150" y="6262"/>
                  </a:cubicBezTo>
                  <a:cubicBezTo>
                    <a:pt x="8117" y="6270"/>
                    <a:pt x="8068" y="6245"/>
                    <a:pt x="8018" y="6221"/>
                  </a:cubicBezTo>
                  <a:cubicBezTo>
                    <a:pt x="7977" y="6204"/>
                    <a:pt x="7945" y="6188"/>
                    <a:pt x="7920" y="6180"/>
                  </a:cubicBezTo>
                  <a:lnTo>
                    <a:pt x="7920" y="6180"/>
                  </a:lnTo>
                  <a:cubicBezTo>
                    <a:pt x="7887" y="6180"/>
                    <a:pt x="7756" y="6180"/>
                    <a:pt x="7633" y="6180"/>
                  </a:cubicBezTo>
                  <a:cubicBezTo>
                    <a:pt x="7501" y="6180"/>
                    <a:pt x="7378" y="6188"/>
                    <a:pt x="7362" y="6188"/>
                  </a:cubicBezTo>
                  <a:cubicBezTo>
                    <a:pt x="7321" y="6196"/>
                    <a:pt x="7198" y="6147"/>
                    <a:pt x="7066" y="6098"/>
                  </a:cubicBezTo>
                  <a:lnTo>
                    <a:pt x="6787" y="5983"/>
                  </a:lnTo>
                  <a:cubicBezTo>
                    <a:pt x="6779" y="5999"/>
                    <a:pt x="6714" y="6188"/>
                    <a:pt x="6656" y="6360"/>
                  </a:cubicBezTo>
                  <a:cubicBezTo>
                    <a:pt x="6607" y="6500"/>
                    <a:pt x="6566" y="6623"/>
                    <a:pt x="6549" y="6648"/>
                  </a:cubicBezTo>
                  <a:cubicBezTo>
                    <a:pt x="6533" y="6672"/>
                    <a:pt x="6434" y="6935"/>
                    <a:pt x="6361" y="7148"/>
                  </a:cubicBezTo>
                  <a:cubicBezTo>
                    <a:pt x="6303" y="7304"/>
                    <a:pt x="6262" y="7427"/>
                    <a:pt x="6262" y="7444"/>
                  </a:cubicBezTo>
                  <a:cubicBezTo>
                    <a:pt x="6262" y="7460"/>
                    <a:pt x="6328" y="7468"/>
                    <a:pt x="6369" y="7476"/>
                  </a:cubicBezTo>
                  <a:cubicBezTo>
                    <a:pt x="6402" y="7485"/>
                    <a:pt x="6418" y="7485"/>
                    <a:pt x="6434" y="7493"/>
                  </a:cubicBezTo>
                  <a:cubicBezTo>
                    <a:pt x="6451" y="7501"/>
                    <a:pt x="6459" y="7526"/>
                    <a:pt x="6467" y="7550"/>
                  </a:cubicBezTo>
                  <a:cubicBezTo>
                    <a:pt x="6476" y="7583"/>
                    <a:pt x="6484" y="7632"/>
                    <a:pt x="6484" y="7673"/>
                  </a:cubicBezTo>
                  <a:cubicBezTo>
                    <a:pt x="6492" y="7714"/>
                    <a:pt x="6492" y="7764"/>
                    <a:pt x="6476" y="7780"/>
                  </a:cubicBezTo>
                  <a:lnTo>
                    <a:pt x="6476" y="7780"/>
                  </a:lnTo>
                  <a:cubicBezTo>
                    <a:pt x="6476" y="7788"/>
                    <a:pt x="6459" y="7797"/>
                    <a:pt x="6451" y="7797"/>
                  </a:cubicBezTo>
                  <a:cubicBezTo>
                    <a:pt x="6434" y="7805"/>
                    <a:pt x="6320" y="7813"/>
                    <a:pt x="6188" y="7813"/>
                  </a:cubicBezTo>
                  <a:cubicBezTo>
                    <a:pt x="6065" y="7813"/>
                    <a:pt x="5942" y="7813"/>
                    <a:pt x="5868" y="7805"/>
                  </a:cubicBezTo>
                  <a:cubicBezTo>
                    <a:pt x="5745" y="7797"/>
                    <a:pt x="5737" y="7714"/>
                    <a:pt x="5729" y="7657"/>
                  </a:cubicBezTo>
                  <a:cubicBezTo>
                    <a:pt x="5729" y="7649"/>
                    <a:pt x="5753" y="7641"/>
                    <a:pt x="5737" y="7641"/>
                  </a:cubicBezTo>
                  <a:lnTo>
                    <a:pt x="5737" y="7641"/>
                  </a:lnTo>
                  <a:cubicBezTo>
                    <a:pt x="5720" y="7641"/>
                    <a:pt x="5417" y="7698"/>
                    <a:pt x="5130" y="7755"/>
                  </a:cubicBezTo>
                  <a:cubicBezTo>
                    <a:pt x="4916" y="7797"/>
                    <a:pt x="4711" y="7838"/>
                    <a:pt x="4678" y="7854"/>
                  </a:cubicBezTo>
                  <a:cubicBezTo>
                    <a:pt x="4629" y="7870"/>
                    <a:pt x="4580" y="7903"/>
                    <a:pt x="4539" y="7936"/>
                  </a:cubicBezTo>
                  <a:cubicBezTo>
                    <a:pt x="4498" y="7961"/>
                    <a:pt x="4457" y="8002"/>
                    <a:pt x="4432" y="8035"/>
                  </a:cubicBezTo>
                  <a:cubicBezTo>
                    <a:pt x="4424" y="8043"/>
                    <a:pt x="4432" y="8051"/>
                    <a:pt x="4440" y="8059"/>
                  </a:cubicBezTo>
                  <a:cubicBezTo>
                    <a:pt x="4448" y="8067"/>
                    <a:pt x="4465" y="8076"/>
                    <a:pt x="4473" y="8084"/>
                  </a:cubicBezTo>
                  <a:lnTo>
                    <a:pt x="4473" y="8084"/>
                  </a:lnTo>
                  <a:cubicBezTo>
                    <a:pt x="4506" y="8100"/>
                    <a:pt x="4531" y="8108"/>
                    <a:pt x="4539" y="8133"/>
                  </a:cubicBezTo>
                  <a:cubicBezTo>
                    <a:pt x="4547" y="8141"/>
                    <a:pt x="4572" y="8117"/>
                    <a:pt x="4604" y="8100"/>
                  </a:cubicBezTo>
                  <a:cubicBezTo>
                    <a:pt x="4613" y="8092"/>
                    <a:pt x="4629" y="8084"/>
                    <a:pt x="4645" y="8076"/>
                  </a:cubicBezTo>
                  <a:lnTo>
                    <a:pt x="4645" y="8076"/>
                  </a:lnTo>
                  <a:cubicBezTo>
                    <a:pt x="4670" y="8067"/>
                    <a:pt x="4695" y="8051"/>
                    <a:pt x="4719" y="8043"/>
                  </a:cubicBezTo>
                  <a:cubicBezTo>
                    <a:pt x="4744" y="8035"/>
                    <a:pt x="4793" y="8043"/>
                    <a:pt x="4834" y="8051"/>
                  </a:cubicBezTo>
                  <a:cubicBezTo>
                    <a:pt x="4875" y="8067"/>
                    <a:pt x="4924" y="8092"/>
                    <a:pt x="4949" y="8108"/>
                  </a:cubicBezTo>
                  <a:cubicBezTo>
                    <a:pt x="5007" y="8166"/>
                    <a:pt x="4916" y="8305"/>
                    <a:pt x="4867" y="8379"/>
                  </a:cubicBezTo>
                  <a:cubicBezTo>
                    <a:pt x="4867" y="8387"/>
                    <a:pt x="4859" y="8396"/>
                    <a:pt x="4859" y="8404"/>
                  </a:cubicBezTo>
                  <a:cubicBezTo>
                    <a:pt x="4851" y="8412"/>
                    <a:pt x="4851" y="8469"/>
                    <a:pt x="4859" y="8543"/>
                  </a:cubicBezTo>
                  <a:cubicBezTo>
                    <a:pt x="4875" y="8666"/>
                    <a:pt x="4900" y="8831"/>
                    <a:pt x="4916" y="8896"/>
                  </a:cubicBezTo>
                  <a:cubicBezTo>
                    <a:pt x="4924" y="8945"/>
                    <a:pt x="4998" y="9085"/>
                    <a:pt x="5064" y="9216"/>
                  </a:cubicBezTo>
                  <a:cubicBezTo>
                    <a:pt x="5138" y="9364"/>
                    <a:pt x="5212" y="9504"/>
                    <a:pt x="5195" y="9536"/>
                  </a:cubicBezTo>
                  <a:cubicBezTo>
                    <a:pt x="5179" y="9569"/>
                    <a:pt x="5105" y="9602"/>
                    <a:pt x="5023" y="9635"/>
                  </a:cubicBezTo>
                  <a:cubicBezTo>
                    <a:pt x="4974" y="9651"/>
                    <a:pt x="4924" y="9668"/>
                    <a:pt x="4900" y="9684"/>
                  </a:cubicBezTo>
                  <a:cubicBezTo>
                    <a:pt x="4908" y="9684"/>
                    <a:pt x="4916" y="9692"/>
                    <a:pt x="4924" y="9692"/>
                  </a:cubicBezTo>
                  <a:cubicBezTo>
                    <a:pt x="4974" y="9717"/>
                    <a:pt x="5023" y="9742"/>
                    <a:pt x="5007" y="9799"/>
                  </a:cubicBezTo>
                  <a:cubicBezTo>
                    <a:pt x="4982" y="9848"/>
                    <a:pt x="4916" y="9856"/>
                    <a:pt x="4851" y="9865"/>
                  </a:cubicBezTo>
                  <a:lnTo>
                    <a:pt x="4851" y="9865"/>
                  </a:lnTo>
                  <a:cubicBezTo>
                    <a:pt x="4826" y="9865"/>
                    <a:pt x="4793" y="9873"/>
                    <a:pt x="4777" y="9873"/>
                  </a:cubicBezTo>
                  <a:cubicBezTo>
                    <a:pt x="4760" y="9881"/>
                    <a:pt x="4752" y="9897"/>
                    <a:pt x="4744" y="9922"/>
                  </a:cubicBezTo>
                  <a:cubicBezTo>
                    <a:pt x="4744" y="9947"/>
                    <a:pt x="4736" y="9963"/>
                    <a:pt x="4727" y="9988"/>
                  </a:cubicBezTo>
                  <a:cubicBezTo>
                    <a:pt x="4711" y="10021"/>
                    <a:pt x="4736" y="10086"/>
                    <a:pt x="4752" y="10152"/>
                  </a:cubicBezTo>
                  <a:cubicBezTo>
                    <a:pt x="4769" y="10217"/>
                    <a:pt x="4785" y="10275"/>
                    <a:pt x="4777" y="10324"/>
                  </a:cubicBezTo>
                  <a:cubicBezTo>
                    <a:pt x="4769" y="10349"/>
                    <a:pt x="4785" y="10382"/>
                    <a:pt x="4801" y="10414"/>
                  </a:cubicBezTo>
                  <a:cubicBezTo>
                    <a:pt x="4818" y="10447"/>
                    <a:pt x="4834" y="10480"/>
                    <a:pt x="4818" y="10521"/>
                  </a:cubicBezTo>
                  <a:cubicBezTo>
                    <a:pt x="4785" y="10570"/>
                    <a:pt x="4514" y="10652"/>
                    <a:pt x="4350" y="10702"/>
                  </a:cubicBezTo>
                  <a:lnTo>
                    <a:pt x="4334" y="10710"/>
                  </a:lnTo>
                  <a:cubicBezTo>
                    <a:pt x="4219" y="10743"/>
                    <a:pt x="3948" y="10849"/>
                    <a:pt x="3784" y="10923"/>
                  </a:cubicBezTo>
                  <a:cubicBezTo>
                    <a:pt x="3726" y="10948"/>
                    <a:pt x="3677" y="10964"/>
                    <a:pt x="3661" y="10973"/>
                  </a:cubicBezTo>
                  <a:cubicBezTo>
                    <a:pt x="3636" y="10981"/>
                    <a:pt x="3595" y="11022"/>
                    <a:pt x="3554" y="11071"/>
                  </a:cubicBezTo>
                  <a:cubicBezTo>
                    <a:pt x="3472" y="11161"/>
                    <a:pt x="3390" y="11276"/>
                    <a:pt x="3373" y="11293"/>
                  </a:cubicBezTo>
                  <a:lnTo>
                    <a:pt x="3373" y="11293"/>
                  </a:lnTo>
                  <a:cubicBezTo>
                    <a:pt x="3357" y="11334"/>
                    <a:pt x="3217" y="11342"/>
                    <a:pt x="3086" y="11350"/>
                  </a:cubicBezTo>
                  <a:cubicBezTo>
                    <a:pt x="3012" y="11350"/>
                    <a:pt x="2930" y="11358"/>
                    <a:pt x="2889" y="11366"/>
                  </a:cubicBezTo>
                  <a:cubicBezTo>
                    <a:pt x="2840" y="11375"/>
                    <a:pt x="2782" y="11375"/>
                    <a:pt x="2709" y="11383"/>
                  </a:cubicBezTo>
                  <a:cubicBezTo>
                    <a:pt x="2602" y="11391"/>
                    <a:pt x="2471" y="11391"/>
                    <a:pt x="2405" y="11424"/>
                  </a:cubicBezTo>
                  <a:cubicBezTo>
                    <a:pt x="2348" y="11457"/>
                    <a:pt x="2208" y="11686"/>
                    <a:pt x="2118" y="11842"/>
                  </a:cubicBezTo>
                  <a:cubicBezTo>
                    <a:pt x="2068" y="11933"/>
                    <a:pt x="2027" y="11998"/>
                    <a:pt x="2011" y="12015"/>
                  </a:cubicBezTo>
                  <a:cubicBezTo>
                    <a:pt x="1962" y="12056"/>
                    <a:pt x="1904" y="12023"/>
                    <a:pt x="1855" y="11990"/>
                  </a:cubicBezTo>
                  <a:cubicBezTo>
                    <a:pt x="1839" y="11982"/>
                    <a:pt x="1822" y="11966"/>
                    <a:pt x="1814" y="11966"/>
                  </a:cubicBezTo>
                  <a:cubicBezTo>
                    <a:pt x="1806" y="11966"/>
                    <a:pt x="1773" y="11974"/>
                    <a:pt x="1732" y="11990"/>
                  </a:cubicBezTo>
                  <a:cubicBezTo>
                    <a:pt x="1650" y="12007"/>
                    <a:pt x="1535" y="12039"/>
                    <a:pt x="1469" y="12031"/>
                  </a:cubicBezTo>
                  <a:cubicBezTo>
                    <a:pt x="1387" y="12023"/>
                    <a:pt x="1371" y="11916"/>
                    <a:pt x="1355" y="11826"/>
                  </a:cubicBezTo>
                  <a:cubicBezTo>
                    <a:pt x="1346" y="11801"/>
                    <a:pt x="1346" y="11785"/>
                    <a:pt x="1338" y="11769"/>
                  </a:cubicBezTo>
                  <a:cubicBezTo>
                    <a:pt x="1322" y="11785"/>
                    <a:pt x="1289" y="11810"/>
                    <a:pt x="1264" y="11834"/>
                  </a:cubicBezTo>
                  <a:cubicBezTo>
                    <a:pt x="1223" y="11867"/>
                    <a:pt x="1182" y="11900"/>
                    <a:pt x="1158" y="11916"/>
                  </a:cubicBezTo>
                  <a:cubicBezTo>
                    <a:pt x="1117" y="11933"/>
                    <a:pt x="1018" y="11908"/>
                    <a:pt x="936" y="11883"/>
                  </a:cubicBezTo>
                  <a:cubicBezTo>
                    <a:pt x="911" y="11875"/>
                    <a:pt x="879" y="11867"/>
                    <a:pt x="862" y="11867"/>
                  </a:cubicBezTo>
                  <a:cubicBezTo>
                    <a:pt x="862" y="11883"/>
                    <a:pt x="870" y="11900"/>
                    <a:pt x="870" y="11924"/>
                  </a:cubicBezTo>
                  <a:cubicBezTo>
                    <a:pt x="879" y="11957"/>
                    <a:pt x="887" y="11990"/>
                    <a:pt x="887" y="12015"/>
                  </a:cubicBezTo>
                  <a:cubicBezTo>
                    <a:pt x="887" y="12064"/>
                    <a:pt x="731" y="12105"/>
                    <a:pt x="583" y="12146"/>
                  </a:cubicBezTo>
                  <a:cubicBezTo>
                    <a:pt x="468" y="12179"/>
                    <a:pt x="361" y="12212"/>
                    <a:pt x="312" y="12236"/>
                  </a:cubicBezTo>
                  <a:cubicBezTo>
                    <a:pt x="263" y="12269"/>
                    <a:pt x="255" y="12409"/>
                    <a:pt x="247" y="12515"/>
                  </a:cubicBezTo>
                  <a:cubicBezTo>
                    <a:pt x="247" y="12581"/>
                    <a:pt x="238" y="12647"/>
                    <a:pt x="222" y="12671"/>
                  </a:cubicBezTo>
                  <a:lnTo>
                    <a:pt x="222" y="12671"/>
                  </a:lnTo>
                  <a:cubicBezTo>
                    <a:pt x="189" y="12712"/>
                    <a:pt x="132" y="12721"/>
                    <a:pt x="74" y="12729"/>
                  </a:cubicBezTo>
                  <a:cubicBezTo>
                    <a:pt x="50" y="12729"/>
                    <a:pt x="25" y="12737"/>
                    <a:pt x="17" y="12737"/>
                  </a:cubicBezTo>
                  <a:cubicBezTo>
                    <a:pt x="0" y="12745"/>
                    <a:pt x="0" y="12778"/>
                    <a:pt x="9" y="12827"/>
                  </a:cubicBezTo>
                  <a:cubicBezTo>
                    <a:pt x="9" y="12852"/>
                    <a:pt x="9" y="12876"/>
                    <a:pt x="9" y="12909"/>
                  </a:cubicBezTo>
                  <a:cubicBezTo>
                    <a:pt x="9" y="12950"/>
                    <a:pt x="58" y="13000"/>
                    <a:pt x="99" y="13041"/>
                  </a:cubicBezTo>
                  <a:cubicBezTo>
                    <a:pt x="132" y="13082"/>
                    <a:pt x="173" y="13114"/>
                    <a:pt x="181" y="13147"/>
                  </a:cubicBezTo>
                  <a:lnTo>
                    <a:pt x="181" y="13147"/>
                  </a:lnTo>
                  <a:cubicBezTo>
                    <a:pt x="197" y="13213"/>
                    <a:pt x="156" y="13229"/>
                    <a:pt x="107" y="13246"/>
                  </a:cubicBezTo>
                  <a:lnTo>
                    <a:pt x="107" y="13246"/>
                  </a:lnTo>
                  <a:cubicBezTo>
                    <a:pt x="82" y="13262"/>
                    <a:pt x="66" y="13270"/>
                    <a:pt x="50" y="13287"/>
                  </a:cubicBezTo>
                  <a:cubicBezTo>
                    <a:pt x="50" y="13287"/>
                    <a:pt x="50" y="13287"/>
                    <a:pt x="41" y="13287"/>
                  </a:cubicBezTo>
                  <a:cubicBezTo>
                    <a:pt x="41" y="13295"/>
                    <a:pt x="50" y="13311"/>
                    <a:pt x="58" y="13336"/>
                  </a:cubicBezTo>
                  <a:cubicBezTo>
                    <a:pt x="66" y="13361"/>
                    <a:pt x="91" y="13385"/>
                    <a:pt x="107" y="13402"/>
                  </a:cubicBezTo>
                  <a:cubicBezTo>
                    <a:pt x="123" y="13418"/>
                    <a:pt x="140" y="13435"/>
                    <a:pt x="148" y="13435"/>
                  </a:cubicBezTo>
                  <a:lnTo>
                    <a:pt x="148" y="13435"/>
                  </a:lnTo>
                  <a:cubicBezTo>
                    <a:pt x="165" y="13451"/>
                    <a:pt x="238" y="13435"/>
                    <a:pt x="320" y="13418"/>
                  </a:cubicBezTo>
                  <a:cubicBezTo>
                    <a:pt x="403" y="13402"/>
                    <a:pt x="485" y="13385"/>
                    <a:pt x="534" y="13402"/>
                  </a:cubicBezTo>
                  <a:cubicBezTo>
                    <a:pt x="583" y="13410"/>
                    <a:pt x="657" y="13467"/>
                    <a:pt x="723" y="13533"/>
                  </a:cubicBezTo>
                  <a:cubicBezTo>
                    <a:pt x="796" y="13607"/>
                    <a:pt x="862" y="13697"/>
                    <a:pt x="862" y="13730"/>
                  </a:cubicBezTo>
                  <a:cubicBezTo>
                    <a:pt x="862" y="13746"/>
                    <a:pt x="879" y="13837"/>
                    <a:pt x="895" y="13935"/>
                  </a:cubicBezTo>
                  <a:cubicBezTo>
                    <a:pt x="920" y="14091"/>
                    <a:pt x="944" y="14280"/>
                    <a:pt x="944" y="14321"/>
                  </a:cubicBezTo>
                  <a:cubicBezTo>
                    <a:pt x="944" y="14345"/>
                    <a:pt x="969" y="14370"/>
                    <a:pt x="1002" y="14386"/>
                  </a:cubicBezTo>
                  <a:cubicBezTo>
                    <a:pt x="1034" y="14411"/>
                    <a:pt x="1059" y="14436"/>
                    <a:pt x="1059" y="14469"/>
                  </a:cubicBezTo>
                  <a:cubicBezTo>
                    <a:pt x="1059" y="14501"/>
                    <a:pt x="1026" y="14534"/>
                    <a:pt x="993" y="14559"/>
                  </a:cubicBezTo>
                  <a:cubicBezTo>
                    <a:pt x="952" y="14592"/>
                    <a:pt x="903" y="14616"/>
                    <a:pt x="879" y="14624"/>
                  </a:cubicBezTo>
                  <a:cubicBezTo>
                    <a:pt x="854" y="14624"/>
                    <a:pt x="796" y="14600"/>
                    <a:pt x="723" y="14567"/>
                  </a:cubicBezTo>
                  <a:cubicBezTo>
                    <a:pt x="698" y="14608"/>
                    <a:pt x="649" y="14666"/>
                    <a:pt x="632" y="14707"/>
                  </a:cubicBezTo>
                  <a:cubicBezTo>
                    <a:pt x="632" y="14715"/>
                    <a:pt x="641" y="14731"/>
                    <a:pt x="649" y="14756"/>
                  </a:cubicBezTo>
                  <a:lnTo>
                    <a:pt x="649" y="14756"/>
                  </a:lnTo>
                  <a:cubicBezTo>
                    <a:pt x="657" y="14764"/>
                    <a:pt x="665" y="14780"/>
                    <a:pt x="665" y="14789"/>
                  </a:cubicBezTo>
                  <a:cubicBezTo>
                    <a:pt x="690" y="14789"/>
                    <a:pt x="714" y="14789"/>
                    <a:pt x="747" y="14789"/>
                  </a:cubicBezTo>
                  <a:cubicBezTo>
                    <a:pt x="837" y="14780"/>
                    <a:pt x="952" y="14780"/>
                    <a:pt x="1026" y="14780"/>
                  </a:cubicBezTo>
                  <a:cubicBezTo>
                    <a:pt x="1084" y="14789"/>
                    <a:pt x="1190" y="14821"/>
                    <a:pt x="1289" y="14862"/>
                  </a:cubicBezTo>
                  <a:cubicBezTo>
                    <a:pt x="1404" y="14912"/>
                    <a:pt x="1519" y="14969"/>
                    <a:pt x="1560" y="15002"/>
                  </a:cubicBezTo>
                  <a:cubicBezTo>
                    <a:pt x="1601" y="15035"/>
                    <a:pt x="1634" y="15092"/>
                    <a:pt x="1666" y="15142"/>
                  </a:cubicBezTo>
                  <a:cubicBezTo>
                    <a:pt x="1699" y="15215"/>
                    <a:pt x="1724" y="15297"/>
                    <a:pt x="1724" y="15330"/>
                  </a:cubicBezTo>
                  <a:cubicBezTo>
                    <a:pt x="1724" y="15363"/>
                    <a:pt x="1707" y="15396"/>
                    <a:pt x="1691" y="15429"/>
                  </a:cubicBezTo>
                  <a:cubicBezTo>
                    <a:pt x="1666" y="15470"/>
                    <a:pt x="1634" y="15511"/>
                    <a:pt x="1658" y="15552"/>
                  </a:cubicBezTo>
                  <a:cubicBezTo>
                    <a:pt x="1675" y="15593"/>
                    <a:pt x="1675" y="15634"/>
                    <a:pt x="1675" y="15675"/>
                  </a:cubicBezTo>
                  <a:cubicBezTo>
                    <a:pt x="1675" y="15700"/>
                    <a:pt x="1675" y="15716"/>
                    <a:pt x="1675" y="15732"/>
                  </a:cubicBezTo>
                  <a:cubicBezTo>
                    <a:pt x="1683" y="15749"/>
                    <a:pt x="1707" y="15757"/>
                    <a:pt x="1773" y="15741"/>
                  </a:cubicBezTo>
                  <a:cubicBezTo>
                    <a:pt x="1880" y="15716"/>
                    <a:pt x="1945" y="15683"/>
                    <a:pt x="1978" y="15667"/>
                  </a:cubicBezTo>
                  <a:cubicBezTo>
                    <a:pt x="2044" y="15634"/>
                    <a:pt x="2068" y="15618"/>
                    <a:pt x="2101" y="15675"/>
                  </a:cubicBezTo>
                  <a:cubicBezTo>
                    <a:pt x="2110" y="15691"/>
                    <a:pt x="2110" y="15716"/>
                    <a:pt x="2118" y="15749"/>
                  </a:cubicBezTo>
                  <a:cubicBezTo>
                    <a:pt x="2126" y="15790"/>
                    <a:pt x="2134" y="15847"/>
                    <a:pt x="2167" y="15855"/>
                  </a:cubicBezTo>
                  <a:cubicBezTo>
                    <a:pt x="2208" y="15864"/>
                    <a:pt x="2265" y="15880"/>
                    <a:pt x="2315" y="15888"/>
                  </a:cubicBezTo>
                  <a:cubicBezTo>
                    <a:pt x="2372" y="15905"/>
                    <a:pt x="2421" y="15913"/>
                    <a:pt x="2446" y="15913"/>
                  </a:cubicBezTo>
                  <a:cubicBezTo>
                    <a:pt x="2471" y="15913"/>
                    <a:pt x="2544" y="15929"/>
                    <a:pt x="2610" y="15946"/>
                  </a:cubicBezTo>
                  <a:cubicBezTo>
                    <a:pt x="2692" y="15962"/>
                    <a:pt x="2774" y="15987"/>
                    <a:pt x="2799" y="15987"/>
                  </a:cubicBezTo>
                  <a:cubicBezTo>
                    <a:pt x="2807" y="15987"/>
                    <a:pt x="2815" y="15987"/>
                    <a:pt x="2832" y="15987"/>
                  </a:cubicBezTo>
                  <a:cubicBezTo>
                    <a:pt x="2889" y="15995"/>
                    <a:pt x="2979" y="16003"/>
                    <a:pt x="3119" y="15946"/>
                  </a:cubicBezTo>
                  <a:cubicBezTo>
                    <a:pt x="3193" y="15913"/>
                    <a:pt x="3291" y="15855"/>
                    <a:pt x="3390" y="15798"/>
                  </a:cubicBezTo>
                  <a:cubicBezTo>
                    <a:pt x="3496" y="15741"/>
                    <a:pt x="3595" y="15691"/>
                    <a:pt x="3644" y="15667"/>
                  </a:cubicBezTo>
                  <a:cubicBezTo>
                    <a:pt x="3702" y="15650"/>
                    <a:pt x="3775" y="15634"/>
                    <a:pt x="3849" y="15626"/>
                  </a:cubicBezTo>
                  <a:cubicBezTo>
                    <a:pt x="3923" y="15618"/>
                    <a:pt x="3997" y="15618"/>
                    <a:pt x="4055" y="15618"/>
                  </a:cubicBezTo>
                  <a:cubicBezTo>
                    <a:pt x="4128" y="15626"/>
                    <a:pt x="4235" y="15724"/>
                    <a:pt x="4334" y="15814"/>
                  </a:cubicBezTo>
                  <a:cubicBezTo>
                    <a:pt x="4416" y="15897"/>
                    <a:pt x="4498" y="15979"/>
                    <a:pt x="4547" y="15987"/>
                  </a:cubicBezTo>
                  <a:cubicBezTo>
                    <a:pt x="4621" y="16003"/>
                    <a:pt x="4662" y="15987"/>
                    <a:pt x="4695" y="15979"/>
                  </a:cubicBezTo>
                  <a:cubicBezTo>
                    <a:pt x="4719" y="15970"/>
                    <a:pt x="4736" y="15962"/>
                    <a:pt x="4760" y="15962"/>
                  </a:cubicBezTo>
                  <a:cubicBezTo>
                    <a:pt x="4769" y="15962"/>
                    <a:pt x="4769" y="15962"/>
                    <a:pt x="4777" y="15962"/>
                  </a:cubicBezTo>
                  <a:lnTo>
                    <a:pt x="4777" y="15962"/>
                  </a:lnTo>
                  <a:cubicBezTo>
                    <a:pt x="4801" y="15962"/>
                    <a:pt x="4826" y="15979"/>
                    <a:pt x="4834" y="16003"/>
                  </a:cubicBezTo>
                  <a:cubicBezTo>
                    <a:pt x="4851" y="16020"/>
                    <a:pt x="4851" y="16044"/>
                    <a:pt x="4859" y="16069"/>
                  </a:cubicBezTo>
                  <a:cubicBezTo>
                    <a:pt x="4859" y="16102"/>
                    <a:pt x="4859" y="16135"/>
                    <a:pt x="4859" y="16159"/>
                  </a:cubicBezTo>
                  <a:cubicBezTo>
                    <a:pt x="4859" y="16184"/>
                    <a:pt x="4834" y="16233"/>
                    <a:pt x="4810" y="16290"/>
                  </a:cubicBezTo>
                  <a:lnTo>
                    <a:pt x="4810" y="16290"/>
                  </a:lnTo>
                  <a:cubicBezTo>
                    <a:pt x="4769" y="16373"/>
                    <a:pt x="4711" y="16471"/>
                    <a:pt x="4686" y="16520"/>
                  </a:cubicBezTo>
                  <a:cubicBezTo>
                    <a:pt x="4670" y="16553"/>
                    <a:pt x="4596" y="16643"/>
                    <a:pt x="4522" y="16734"/>
                  </a:cubicBezTo>
                  <a:cubicBezTo>
                    <a:pt x="4432" y="16840"/>
                    <a:pt x="4342" y="16955"/>
                    <a:pt x="4325" y="16955"/>
                  </a:cubicBezTo>
                  <a:lnTo>
                    <a:pt x="4325" y="16955"/>
                  </a:lnTo>
                  <a:cubicBezTo>
                    <a:pt x="4309" y="16963"/>
                    <a:pt x="4293" y="16955"/>
                    <a:pt x="4268" y="16955"/>
                  </a:cubicBezTo>
                  <a:cubicBezTo>
                    <a:pt x="4243" y="16947"/>
                    <a:pt x="4210" y="16939"/>
                    <a:pt x="4194" y="16939"/>
                  </a:cubicBezTo>
                  <a:cubicBezTo>
                    <a:pt x="4194" y="16963"/>
                    <a:pt x="4194" y="17004"/>
                    <a:pt x="4186" y="17037"/>
                  </a:cubicBezTo>
                  <a:cubicBezTo>
                    <a:pt x="4186" y="17086"/>
                    <a:pt x="4178" y="17136"/>
                    <a:pt x="4169" y="17160"/>
                  </a:cubicBezTo>
                  <a:cubicBezTo>
                    <a:pt x="4161" y="17193"/>
                    <a:pt x="4128" y="17218"/>
                    <a:pt x="4087" y="17242"/>
                  </a:cubicBezTo>
                  <a:cubicBezTo>
                    <a:pt x="4038" y="17267"/>
                    <a:pt x="3981" y="17283"/>
                    <a:pt x="3940" y="17283"/>
                  </a:cubicBezTo>
                  <a:cubicBezTo>
                    <a:pt x="3923" y="17283"/>
                    <a:pt x="3931" y="17357"/>
                    <a:pt x="3940" y="17415"/>
                  </a:cubicBezTo>
                  <a:cubicBezTo>
                    <a:pt x="3940" y="17456"/>
                    <a:pt x="3948" y="17489"/>
                    <a:pt x="3940" y="17513"/>
                  </a:cubicBezTo>
                  <a:cubicBezTo>
                    <a:pt x="3931" y="17571"/>
                    <a:pt x="3849" y="17612"/>
                    <a:pt x="3800" y="17636"/>
                  </a:cubicBezTo>
                  <a:cubicBezTo>
                    <a:pt x="3808" y="17677"/>
                    <a:pt x="3817" y="17710"/>
                    <a:pt x="3825" y="17727"/>
                  </a:cubicBezTo>
                  <a:lnTo>
                    <a:pt x="3825" y="17727"/>
                  </a:lnTo>
                  <a:cubicBezTo>
                    <a:pt x="3833" y="17759"/>
                    <a:pt x="3931" y="17800"/>
                    <a:pt x="4013" y="17833"/>
                  </a:cubicBezTo>
                  <a:cubicBezTo>
                    <a:pt x="4087" y="17858"/>
                    <a:pt x="4153" y="17891"/>
                    <a:pt x="4169" y="17924"/>
                  </a:cubicBezTo>
                  <a:cubicBezTo>
                    <a:pt x="4178" y="17948"/>
                    <a:pt x="4194" y="18006"/>
                    <a:pt x="4194" y="18063"/>
                  </a:cubicBezTo>
                  <a:cubicBezTo>
                    <a:pt x="4202" y="18129"/>
                    <a:pt x="4210" y="18194"/>
                    <a:pt x="4210" y="18235"/>
                  </a:cubicBezTo>
                  <a:cubicBezTo>
                    <a:pt x="4202" y="18244"/>
                    <a:pt x="4202" y="18260"/>
                    <a:pt x="4194" y="18268"/>
                  </a:cubicBezTo>
                  <a:cubicBezTo>
                    <a:pt x="4169" y="18318"/>
                    <a:pt x="4096" y="18400"/>
                    <a:pt x="4013" y="18473"/>
                  </a:cubicBezTo>
                  <a:cubicBezTo>
                    <a:pt x="3931" y="18547"/>
                    <a:pt x="3849" y="18605"/>
                    <a:pt x="3825" y="18605"/>
                  </a:cubicBezTo>
                  <a:cubicBezTo>
                    <a:pt x="3817" y="18605"/>
                    <a:pt x="3817" y="18605"/>
                    <a:pt x="3808" y="18605"/>
                  </a:cubicBezTo>
                  <a:lnTo>
                    <a:pt x="3808" y="18605"/>
                  </a:lnTo>
                  <a:cubicBezTo>
                    <a:pt x="3792" y="18588"/>
                    <a:pt x="3759" y="18547"/>
                    <a:pt x="3718" y="18490"/>
                  </a:cubicBezTo>
                  <a:cubicBezTo>
                    <a:pt x="3677" y="18441"/>
                    <a:pt x="3652" y="18367"/>
                    <a:pt x="3644" y="18367"/>
                  </a:cubicBezTo>
                  <a:lnTo>
                    <a:pt x="3644" y="18367"/>
                  </a:lnTo>
                  <a:cubicBezTo>
                    <a:pt x="3636" y="18375"/>
                    <a:pt x="3611" y="18375"/>
                    <a:pt x="3595" y="18375"/>
                  </a:cubicBezTo>
                  <a:cubicBezTo>
                    <a:pt x="3537" y="18383"/>
                    <a:pt x="3455" y="18391"/>
                    <a:pt x="3447" y="18424"/>
                  </a:cubicBezTo>
                  <a:cubicBezTo>
                    <a:pt x="3447" y="18465"/>
                    <a:pt x="3439" y="18506"/>
                    <a:pt x="3447" y="18547"/>
                  </a:cubicBezTo>
                  <a:cubicBezTo>
                    <a:pt x="3455" y="18580"/>
                    <a:pt x="3472" y="18629"/>
                    <a:pt x="3513" y="18679"/>
                  </a:cubicBezTo>
                  <a:cubicBezTo>
                    <a:pt x="3537" y="18720"/>
                    <a:pt x="3570" y="18752"/>
                    <a:pt x="3603" y="18785"/>
                  </a:cubicBezTo>
                  <a:cubicBezTo>
                    <a:pt x="3652" y="18843"/>
                    <a:pt x="3685" y="18884"/>
                    <a:pt x="3693" y="18917"/>
                  </a:cubicBezTo>
                  <a:cubicBezTo>
                    <a:pt x="3702" y="18941"/>
                    <a:pt x="3693" y="18982"/>
                    <a:pt x="3677" y="19040"/>
                  </a:cubicBezTo>
                  <a:cubicBezTo>
                    <a:pt x="3661" y="19122"/>
                    <a:pt x="3636" y="19237"/>
                    <a:pt x="3661" y="19278"/>
                  </a:cubicBezTo>
                  <a:cubicBezTo>
                    <a:pt x="3677" y="19319"/>
                    <a:pt x="3718" y="19368"/>
                    <a:pt x="3751" y="19401"/>
                  </a:cubicBezTo>
                  <a:cubicBezTo>
                    <a:pt x="3759" y="19409"/>
                    <a:pt x="3759" y="19409"/>
                    <a:pt x="3767" y="19409"/>
                  </a:cubicBezTo>
                  <a:cubicBezTo>
                    <a:pt x="3775" y="19401"/>
                    <a:pt x="3784" y="19384"/>
                    <a:pt x="3792" y="19368"/>
                  </a:cubicBezTo>
                  <a:cubicBezTo>
                    <a:pt x="3800" y="19343"/>
                    <a:pt x="3808" y="19311"/>
                    <a:pt x="3833" y="19294"/>
                  </a:cubicBezTo>
                  <a:cubicBezTo>
                    <a:pt x="3858" y="19261"/>
                    <a:pt x="3899" y="19245"/>
                    <a:pt x="3956" y="19294"/>
                  </a:cubicBezTo>
                  <a:cubicBezTo>
                    <a:pt x="3997" y="19335"/>
                    <a:pt x="4046" y="19393"/>
                    <a:pt x="4079" y="19442"/>
                  </a:cubicBezTo>
                  <a:cubicBezTo>
                    <a:pt x="4120" y="19499"/>
                    <a:pt x="4153" y="19557"/>
                    <a:pt x="4153" y="19590"/>
                  </a:cubicBezTo>
                  <a:cubicBezTo>
                    <a:pt x="4153" y="19590"/>
                    <a:pt x="4350" y="19663"/>
                    <a:pt x="4514" y="19729"/>
                  </a:cubicBezTo>
                  <a:cubicBezTo>
                    <a:pt x="4662" y="19778"/>
                    <a:pt x="4793" y="19828"/>
                    <a:pt x="4793" y="19860"/>
                  </a:cubicBezTo>
                  <a:cubicBezTo>
                    <a:pt x="4793" y="19885"/>
                    <a:pt x="4785" y="19901"/>
                    <a:pt x="4777" y="19926"/>
                  </a:cubicBezTo>
                  <a:cubicBezTo>
                    <a:pt x="4760" y="19951"/>
                    <a:pt x="4752" y="19975"/>
                    <a:pt x="4760" y="19983"/>
                  </a:cubicBezTo>
                  <a:cubicBezTo>
                    <a:pt x="4777" y="20000"/>
                    <a:pt x="4900" y="20057"/>
                    <a:pt x="5015" y="20123"/>
                  </a:cubicBezTo>
                  <a:cubicBezTo>
                    <a:pt x="5154" y="20189"/>
                    <a:pt x="5286" y="20254"/>
                    <a:pt x="5294" y="20271"/>
                  </a:cubicBezTo>
                  <a:lnTo>
                    <a:pt x="5294" y="20271"/>
                  </a:lnTo>
                  <a:cubicBezTo>
                    <a:pt x="5302" y="20287"/>
                    <a:pt x="5302" y="20295"/>
                    <a:pt x="5310" y="20312"/>
                  </a:cubicBezTo>
                  <a:cubicBezTo>
                    <a:pt x="5318" y="20345"/>
                    <a:pt x="5335" y="20386"/>
                    <a:pt x="5359" y="20386"/>
                  </a:cubicBezTo>
                  <a:cubicBezTo>
                    <a:pt x="5384" y="20394"/>
                    <a:pt x="5409" y="20386"/>
                    <a:pt x="5441" y="20377"/>
                  </a:cubicBezTo>
                  <a:cubicBezTo>
                    <a:pt x="5458" y="20369"/>
                    <a:pt x="5466" y="20361"/>
                    <a:pt x="5474" y="20353"/>
                  </a:cubicBezTo>
                  <a:cubicBezTo>
                    <a:pt x="5474" y="20345"/>
                    <a:pt x="5482" y="20328"/>
                    <a:pt x="5482" y="20304"/>
                  </a:cubicBezTo>
                  <a:cubicBezTo>
                    <a:pt x="5507" y="20230"/>
                    <a:pt x="5532" y="20107"/>
                    <a:pt x="5638" y="20107"/>
                  </a:cubicBezTo>
                  <a:cubicBezTo>
                    <a:pt x="5696" y="20098"/>
                    <a:pt x="5819" y="20107"/>
                    <a:pt x="5917" y="20115"/>
                  </a:cubicBezTo>
                  <a:cubicBezTo>
                    <a:pt x="5991" y="20131"/>
                    <a:pt x="6057" y="20148"/>
                    <a:pt x="6090" y="20172"/>
                  </a:cubicBezTo>
                  <a:cubicBezTo>
                    <a:pt x="6123" y="20197"/>
                    <a:pt x="6123" y="20221"/>
                    <a:pt x="6106" y="20246"/>
                  </a:cubicBezTo>
                  <a:cubicBezTo>
                    <a:pt x="6098" y="20254"/>
                    <a:pt x="6090" y="20262"/>
                    <a:pt x="6090" y="20262"/>
                  </a:cubicBezTo>
                  <a:cubicBezTo>
                    <a:pt x="6082" y="20271"/>
                    <a:pt x="6082" y="20271"/>
                    <a:pt x="6082" y="20271"/>
                  </a:cubicBezTo>
                  <a:cubicBezTo>
                    <a:pt x="6073" y="20279"/>
                    <a:pt x="6082" y="20287"/>
                    <a:pt x="6147" y="20328"/>
                  </a:cubicBezTo>
                  <a:cubicBezTo>
                    <a:pt x="6221" y="20377"/>
                    <a:pt x="6320" y="20451"/>
                    <a:pt x="6402" y="20517"/>
                  </a:cubicBezTo>
                  <a:cubicBezTo>
                    <a:pt x="6517" y="20599"/>
                    <a:pt x="6615" y="20681"/>
                    <a:pt x="6640" y="20706"/>
                  </a:cubicBezTo>
                  <a:cubicBezTo>
                    <a:pt x="6656" y="20722"/>
                    <a:pt x="6697" y="20714"/>
                    <a:pt x="6738" y="20714"/>
                  </a:cubicBezTo>
                  <a:cubicBezTo>
                    <a:pt x="6779" y="20714"/>
                    <a:pt x="6820" y="20714"/>
                    <a:pt x="6861" y="20722"/>
                  </a:cubicBezTo>
                  <a:cubicBezTo>
                    <a:pt x="6910" y="20730"/>
                    <a:pt x="6968" y="20812"/>
                    <a:pt x="7025" y="20894"/>
                  </a:cubicBezTo>
                  <a:cubicBezTo>
                    <a:pt x="7099" y="20993"/>
                    <a:pt x="7173" y="21091"/>
                    <a:pt x="7214" y="21083"/>
                  </a:cubicBezTo>
                  <a:cubicBezTo>
                    <a:pt x="7239" y="21075"/>
                    <a:pt x="7263" y="21075"/>
                    <a:pt x="7296" y="21067"/>
                  </a:cubicBezTo>
                  <a:cubicBezTo>
                    <a:pt x="7386" y="21042"/>
                    <a:pt x="7485" y="21018"/>
                    <a:pt x="7534" y="21034"/>
                  </a:cubicBezTo>
                  <a:cubicBezTo>
                    <a:pt x="7592" y="21050"/>
                    <a:pt x="7600" y="21116"/>
                    <a:pt x="7608" y="21182"/>
                  </a:cubicBezTo>
                  <a:lnTo>
                    <a:pt x="7608" y="21182"/>
                  </a:lnTo>
                  <a:cubicBezTo>
                    <a:pt x="7624" y="21231"/>
                    <a:pt x="7633" y="21288"/>
                    <a:pt x="7649" y="21297"/>
                  </a:cubicBezTo>
                  <a:cubicBezTo>
                    <a:pt x="7682" y="21313"/>
                    <a:pt x="7739" y="21354"/>
                    <a:pt x="7797" y="21403"/>
                  </a:cubicBezTo>
                  <a:cubicBezTo>
                    <a:pt x="7879" y="21469"/>
                    <a:pt x="7969" y="21543"/>
                    <a:pt x="7977" y="21535"/>
                  </a:cubicBezTo>
                  <a:cubicBezTo>
                    <a:pt x="8010" y="21518"/>
                    <a:pt x="8092" y="21510"/>
                    <a:pt x="8166" y="21518"/>
                  </a:cubicBezTo>
                  <a:cubicBezTo>
                    <a:pt x="8232" y="21518"/>
                    <a:pt x="8289" y="21526"/>
                    <a:pt x="8306" y="21559"/>
                  </a:cubicBezTo>
                  <a:cubicBezTo>
                    <a:pt x="8330" y="21592"/>
                    <a:pt x="8314" y="21633"/>
                    <a:pt x="8297" y="21674"/>
                  </a:cubicBezTo>
                  <a:cubicBezTo>
                    <a:pt x="8289" y="21699"/>
                    <a:pt x="8281" y="21731"/>
                    <a:pt x="8281" y="21731"/>
                  </a:cubicBezTo>
                  <a:cubicBezTo>
                    <a:pt x="8297" y="21740"/>
                    <a:pt x="8371" y="21731"/>
                    <a:pt x="8445" y="21731"/>
                  </a:cubicBezTo>
                  <a:cubicBezTo>
                    <a:pt x="8527" y="21723"/>
                    <a:pt x="8601" y="21715"/>
                    <a:pt x="8634" y="21740"/>
                  </a:cubicBezTo>
                  <a:cubicBezTo>
                    <a:pt x="8650" y="21748"/>
                    <a:pt x="8683" y="21789"/>
                    <a:pt x="8716" y="21838"/>
                  </a:cubicBezTo>
                  <a:cubicBezTo>
                    <a:pt x="8773" y="21928"/>
                    <a:pt x="8847" y="22043"/>
                    <a:pt x="8864" y="22035"/>
                  </a:cubicBezTo>
                  <a:cubicBezTo>
                    <a:pt x="8905" y="22011"/>
                    <a:pt x="8921" y="21978"/>
                    <a:pt x="8938" y="21953"/>
                  </a:cubicBezTo>
                  <a:cubicBezTo>
                    <a:pt x="8946" y="21928"/>
                    <a:pt x="8962" y="21904"/>
                    <a:pt x="8979" y="21887"/>
                  </a:cubicBezTo>
                  <a:cubicBezTo>
                    <a:pt x="9011" y="21863"/>
                    <a:pt x="9036" y="21871"/>
                    <a:pt x="9069" y="21904"/>
                  </a:cubicBezTo>
                  <a:cubicBezTo>
                    <a:pt x="9077" y="21912"/>
                    <a:pt x="9085" y="21928"/>
                    <a:pt x="9093" y="21937"/>
                  </a:cubicBezTo>
                  <a:cubicBezTo>
                    <a:pt x="9118" y="21978"/>
                    <a:pt x="9151" y="22019"/>
                    <a:pt x="9184" y="22019"/>
                  </a:cubicBezTo>
                  <a:cubicBezTo>
                    <a:pt x="9225" y="22011"/>
                    <a:pt x="9249" y="21994"/>
                    <a:pt x="9282" y="21978"/>
                  </a:cubicBezTo>
                  <a:lnTo>
                    <a:pt x="9282" y="21978"/>
                  </a:lnTo>
                  <a:cubicBezTo>
                    <a:pt x="9315" y="21953"/>
                    <a:pt x="9340" y="21937"/>
                    <a:pt x="9389" y="21928"/>
                  </a:cubicBezTo>
                  <a:cubicBezTo>
                    <a:pt x="9446" y="21920"/>
                    <a:pt x="9512" y="21961"/>
                    <a:pt x="9569" y="22002"/>
                  </a:cubicBezTo>
                  <a:cubicBezTo>
                    <a:pt x="9610" y="22027"/>
                    <a:pt x="9652" y="22052"/>
                    <a:pt x="9668" y="22052"/>
                  </a:cubicBezTo>
                  <a:lnTo>
                    <a:pt x="9676" y="22052"/>
                  </a:lnTo>
                  <a:cubicBezTo>
                    <a:pt x="9693" y="22052"/>
                    <a:pt x="9734" y="22060"/>
                    <a:pt x="9775" y="22068"/>
                  </a:cubicBezTo>
                  <a:cubicBezTo>
                    <a:pt x="9881" y="22084"/>
                    <a:pt x="10021" y="22109"/>
                    <a:pt x="10054" y="22101"/>
                  </a:cubicBezTo>
                  <a:cubicBezTo>
                    <a:pt x="10070" y="22101"/>
                    <a:pt x="10103" y="22101"/>
                    <a:pt x="10136" y="22101"/>
                  </a:cubicBezTo>
                  <a:cubicBezTo>
                    <a:pt x="10218" y="22109"/>
                    <a:pt x="10341" y="22109"/>
                    <a:pt x="10415" y="22076"/>
                  </a:cubicBezTo>
                  <a:cubicBezTo>
                    <a:pt x="10480" y="22043"/>
                    <a:pt x="10554" y="22002"/>
                    <a:pt x="10612" y="21961"/>
                  </a:cubicBezTo>
                  <a:cubicBezTo>
                    <a:pt x="10661" y="21928"/>
                    <a:pt x="10702" y="21904"/>
                    <a:pt x="10735" y="21896"/>
                  </a:cubicBezTo>
                  <a:cubicBezTo>
                    <a:pt x="10768" y="21879"/>
                    <a:pt x="10817" y="21896"/>
                    <a:pt x="10858" y="21912"/>
                  </a:cubicBezTo>
                  <a:lnTo>
                    <a:pt x="10858" y="21912"/>
                  </a:lnTo>
                  <a:cubicBezTo>
                    <a:pt x="10907" y="21937"/>
                    <a:pt x="10948" y="21978"/>
                    <a:pt x="10956" y="22002"/>
                  </a:cubicBezTo>
                  <a:cubicBezTo>
                    <a:pt x="10973" y="22035"/>
                    <a:pt x="10940" y="22117"/>
                    <a:pt x="10915" y="22199"/>
                  </a:cubicBezTo>
                  <a:cubicBezTo>
                    <a:pt x="10899" y="22265"/>
                    <a:pt x="10874" y="22322"/>
                    <a:pt x="10883" y="22331"/>
                  </a:cubicBezTo>
                  <a:cubicBezTo>
                    <a:pt x="10883" y="22355"/>
                    <a:pt x="10932" y="22421"/>
                    <a:pt x="10956" y="22462"/>
                  </a:cubicBezTo>
                  <a:lnTo>
                    <a:pt x="10956" y="22470"/>
                  </a:lnTo>
                  <a:cubicBezTo>
                    <a:pt x="10997" y="22421"/>
                    <a:pt x="11047" y="22347"/>
                    <a:pt x="11088" y="22281"/>
                  </a:cubicBezTo>
                  <a:lnTo>
                    <a:pt x="11088" y="22281"/>
                  </a:lnTo>
                  <a:cubicBezTo>
                    <a:pt x="11112" y="22240"/>
                    <a:pt x="11137" y="22199"/>
                    <a:pt x="11153" y="22183"/>
                  </a:cubicBezTo>
                  <a:cubicBezTo>
                    <a:pt x="11178" y="22158"/>
                    <a:pt x="11227" y="22093"/>
                    <a:pt x="11285" y="22035"/>
                  </a:cubicBezTo>
                  <a:cubicBezTo>
                    <a:pt x="11326" y="21994"/>
                    <a:pt x="11367" y="21953"/>
                    <a:pt x="11391" y="21937"/>
                  </a:cubicBezTo>
                  <a:cubicBezTo>
                    <a:pt x="11424" y="21904"/>
                    <a:pt x="11482" y="21855"/>
                    <a:pt x="11547" y="21822"/>
                  </a:cubicBezTo>
                  <a:cubicBezTo>
                    <a:pt x="11605" y="21781"/>
                    <a:pt x="11662" y="21756"/>
                    <a:pt x="11687" y="21748"/>
                  </a:cubicBezTo>
                  <a:cubicBezTo>
                    <a:pt x="11711" y="21740"/>
                    <a:pt x="11810" y="21740"/>
                    <a:pt x="11892" y="21740"/>
                  </a:cubicBezTo>
                  <a:cubicBezTo>
                    <a:pt x="11949" y="21748"/>
                    <a:pt x="12007" y="21756"/>
                    <a:pt x="12023" y="21773"/>
                  </a:cubicBezTo>
                  <a:cubicBezTo>
                    <a:pt x="12056" y="21797"/>
                    <a:pt x="12056" y="21830"/>
                    <a:pt x="12048" y="21871"/>
                  </a:cubicBezTo>
                  <a:cubicBezTo>
                    <a:pt x="12048" y="21879"/>
                    <a:pt x="12048" y="21887"/>
                    <a:pt x="12048" y="21904"/>
                  </a:cubicBezTo>
                  <a:cubicBezTo>
                    <a:pt x="12048" y="21920"/>
                    <a:pt x="12056" y="21928"/>
                    <a:pt x="12089" y="21928"/>
                  </a:cubicBezTo>
                  <a:cubicBezTo>
                    <a:pt x="12146" y="21928"/>
                    <a:pt x="12187" y="21920"/>
                    <a:pt x="12220" y="21920"/>
                  </a:cubicBezTo>
                  <a:cubicBezTo>
                    <a:pt x="12253" y="21928"/>
                    <a:pt x="12286" y="21928"/>
                    <a:pt x="12310" y="21928"/>
                  </a:cubicBezTo>
                  <a:cubicBezTo>
                    <a:pt x="12343" y="21937"/>
                    <a:pt x="12384" y="21961"/>
                    <a:pt x="12417" y="21978"/>
                  </a:cubicBezTo>
                  <a:cubicBezTo>
                    <a:pt x="12450" y="22002"/>
                    <a:pt x="12483" y="22019"/>
                    <a:pt x="12483" y="22019"/>
                  </a:cubicBezTo>
                  <a:cubicBezTo>
                    <a:pt x="12491" y="22019"/>
                    <a:pt x="12499" y="22002"/>
                    <a:pt x="12516" y="21994"/>
                  </a:cubicBezTo>
                  <a:cubicBezTo>
                    <a:pt x="12557" y="21961"/>
                    <a:pt x="12606" y="21920"/>
                    <a:pt x="12672" y="21928"/>
                  </a:cubicBezTo>
                  <a:cubicBezTo>
                    <a:pt x="12713" y="21937"/>
                    <a:pt x="12786" y="21953"/>
                    <a:pt x="12852" y="21969"/>
                  </a:cubicBezTo>
                  <a:cubicBezTo>
                    <a:pt x="12901" y="21986"/>
                    <a:pt x="12951" y="22002"/>
                    <a:pt x="12967" y="22027"/>
                  </a:cubicBezTo>
                  <a:cubicBezTo>
                    <a:pt x="12992" y="22052"/>
                    <a:pt x="13000" y="22117"/>
                    <a:pt x="13008" y="22158"/>
                  </a:cubicBezTo>
                  <a:lnTo>
                    <a:pt x="13008" y="22158"/>
                  </a:lnTo>
                  <a:lnTo>
                    <a:pt x="13008" y="22158"/>
                  </a:lnTo>
                  <a:cubicBezTo>
                    <a:pt x="13049" y="22150"/>
                    <a:pt x="13189" y="22134"/>
                    <a:pt x="13312" y="22125"/>
                  </a:cubicBezTo>
                  <a:cubicBezTo>
                    <a:pt x="13427" y="22117"/>
                    <a:pt x="13541" y="22101"/>
                    <a:pt x="13558" y="22101"/>
                  </a:cubicBezTo>
                  <a:cubicBezTo>
                    <a:pt x="13566" y="22093"/>
                    <a:pt x="13599" y="22068"/>
                    <a:pt x="13624" y="22043"/>
                  </a:cubicBezTo>
                  <a:cubicBezTo>
                    <a:pt x="13640" y="22027"/>
                    <a:pt x="13656" y="22011"/>
                    <a:pt x="13656" y="22011"/>
                  </a:cubicBezTo>
                  <a:cubicBezTo>
                    <a:pt x="13656" y="22002"/>
                    <a:pt x="13648" y="21994"/>
                    <a:pt x="13648" y="21986"/>
                  </a:cubicBezTo>
                  <a:cubicBezTo>
                    <a:pt x="13632" y="21937"/>
                    <a:pt x="13607" y="21887"/>
                    <a:pt x="13681" y="21838"/>
                  </a:cubicBezTo>
                  <a:cubicBezTo>
                    <a:pt x="13706" y="21822"/>
                    <a:pt x="13755" y="21797"/>
                    <a:pt x="13804" y="21781"/>
                  </a:cubicBezTo>
                  <a:cubicBezTo>
                    <a:pt x="13878" y="21756"/>
                    <a:pt x="13960" y="21723"/>
                    <a:pt x="13960" y="21707"/>
                  </a:cubicBezTo>
                  <a:cubicBezTo>
                    <a:pt x="13968" y="21674"/>
                    <a:pt x="13985" y="21625"/>
                    <a:pt x="14009" y="21584"/>
                  </a:cubicBezTo>
                  <a:cubicBezTo>
                    <a:pt x="14026" y="21543"/>
                    <a:pt x="14042" y="21510"/>
                    <a:pt x="14059" y="21493"/>
                  </a:cubicBezTo>
                  <a:cubicBezTo>
                    <a:pt x="14083" y="21469"/>
                    <a:pt x="14223" y="21444"/>
                    <a:pt x="14354" y="21420"/>
                  </a:cubicBezTo>
                  <a:cubicBezTo>
                    <a:pt x="14461" y="21395"/>
                    <a:pt x="14559" y="21379"/>
                    <a:pt x="14576" y="21362"/>
                  </a:cubicBezTo>
                  <a:lnTo>
                    <a:pt x="14576" y="21362"/>
                  </a:lnTo>
                  <a:cubicBezTo>
                    <a:pt x="14584" y="21362"/>
                    <a:pt x="14625" y="21321"/>
                    <a:pt x="14674" y="21280"/>
                  </a:cubicBezTo>
                  <a:cubicBezTo>
                    <a:pt x="14814" y="21149"/>
                    <a:pt x="15043" y="20935"/>
                    <a:pt x="15117" y="20944"/>
                  </a:cubicBezTo>
                  <a:cubicBezTo>
                    <a:pt x="15175" y="20952"/>
                    <a:pt x="15183" y="20985"/>
                    <a:pt x="15199" y="21018"/>
                  </a:cubicBezTo>
                  <a:cubicBezTo>
                    <a:pt x="15216" y="21050"/>
                    <a:pt x="15224" y="21075"/>
                    <a:pt x="15273" y="21083"/>
                  </a:cubicBezTo>
                  <a:cubicBezTo>
                    <a:pt x="15298" y="21091"/>
                    <a:pt x="15331" y="21100"/>
                    <a:pt x="15363" y="21108"/>
                  </a:cubicBezTo>
                  <a:cubicBezTo>
                    <a:pt x="15486" y="21132"/>
                    <a:pt x="15642" y="21173"/>
                    <a:pt x="15659" y="21165"/>
                  </a:cubicBezTo>
                  <a:lnTo>
                    <a:pt x="15659" y="21165"/>
                  </a:lnTo>
                  <a:cubicBezTo>
                    <a:pt x="15667" y="21165"/>
                    <a:pt x="15700" y="21124"/>
                    <a:pt x="15749" y="21083"/>
                  </a:cubicBezTo>
                  <a:cubicBezTo>
                    <a:pt x="15872" y="20960"/>
                    <a:pt x="16086" y="20763"/>
                    <a:pt x="16168" y="20812"/>
                  </a:cubicBezTo>
                  <a:cubicBezTo>
                    <a:pt x="16209" y="20837"/>
                    <a:pt x="16266" y="20870"/>
                    <a:pt x="16299" y="20903"/>
                  </a:cubicBezTo>
                  <a:cubicBezTo>
                    <a:pt x="16315" y="20927"/>
                    <a:pt x="16332" y="20944"/>
                    <a:pt x="16340" y="20960"/>
                  </a:cubicBezTo>
                  <a:cubicBezTo>
                    <a:pt x="16356" y="20985"/>
                    <a:pt x="16356" y="21009"/>
                    <a:pt x="16348" y="21026"/>
                  </a:cubicBezTo>
                  <a:cubicBezTo>
                    <a:pt x="16348" y="21034"/>
                    <a:pt x="16340" y="21034"/>
                    <a:pt x="16340" y="21034"/>
                  </a:cubicBezTo>
                  <a:cubicBezTo>
                    <a:pt x="16324" y="21050"/>
                    <a:pt x="16307" y="21067"/>
                    <a:pt x="16283" y="21091"/>
                  </a:cubicBezTo>
                  <a:cubicBezTo>
                    <a:pt x="16242" y="21124"/>
                    <a:pt x="16192" y="21173"/>
                    <a:pt x="16192" y="21173"/>
                  </a:cubicBezTo>
                  <a:cubicBezTo>
                    <a:pt x="16192" y="21182"/>
                    <a:pt x="16184" y="21198"/>
                    <a:pt x="16184" y="21214"/>
                  </a:cubicBezTo>
                  <a:cubicBezTo>
                    <a:pt x="16176" y="21239"/>
                    <a:pt x="16176" y="21272"/>
                    <a:pt x="16176" y="21288"/>
                  </a:cubicBezTo>
                  <a:cubicBezTo>
                    <a:pt x="16176" y="21297"/>
                    <a:pt x="16184" y="21297"/>
                    <a:pt x="16192" y="21297"/>
                  </a:cubicBezTo>
                  <a:cubicBezTo>
                    <a:pt x="16225" y="21288"/>
                    <a:pt x="16258" y="21255"/>
                    <a:pt x="16291" y="21223"/>
                  </a:cubicBezTo>
                  <a:cubicBezTo>
                    <a:pt x="16348" y="21173"/>
                    <a:pt x="16389" y="21132"/>
                    <a:pt x="16438" y="21173"/>
                  </a:cubicBezTo>
                  <a:lnTo>
                    <a:pt x="16438" y="21173"/>
                  </a:lnTo>
                  <a:cubicBezTo>
                    <a:pt x="16463" y="21198"/>
                    <a:pt x="16488" y="21239"/>
                    <a:pt x="16504" y="21280"/>
                  </a:cubicBezTo>
                  <a:cubicBezTo>
                    <a:pt x="16529" y="21321"/>
                    <a:pt x="16545" y="21370"/>
                    <a:pt x="16537" y="21403"/>
                  </a:cubicBezTo>
                  <a:cubicBezTo>
                    <a:pt x="16537" y="21436"/>
                    <a:pt x="16488" y="21493"/>
                    <a:pt x="16430" y="21559"/>
                  </a:cubicBezTo>
                  <a:cubicBezTo>
                    <a:pt x="16373" y="21617"/>
                    <a:pt x="16315" y="21682"/>
                    <a:pt x="16315" y="21682"/>
                  </a:cubicBezTo>
                  <a:cubicBezTo>
                    <a:pt x="16324" y="21699"/>
                    <a:pt x="16332" y="21707"/>
                    <a:pt x="16348" y="21715"/>
                  </a:cubicBezTo>
                  <a:lnTo>
                    <a:pt x="16348" y="21715"/>
                  </a:lnTo>
                  <a:cubicBezTo>
                    <a:pt x="16356" y="21723"/>
                    <a:pt x="16373" y="21723"/>
                    <a:pt x="16397" y="21715"/>
                  </a:cubicBezTo>
                  <a:cubicBezTo>
                    <a:pt x="16414" y="21715"/>
                    <a:pt x="16430" y="21707"/>
                    <a:pt x="16447" y="21699"/>
                  </a:cubicBezTo>
                  <a:cubicBezTo>
                    <a:pt x="16496" y="21682"/>
                    <a:pt x="16537" y="21666"/>
                    <a:pt x="16611" y="21674"/>
                  </a:cubicBezTo>
                  <a:cubicBezTo>
                    <a:pt x="16627" y="21674"/>
                    <a:pt x="16660" y="21682"/>
                    <a:pt x="16693" y="21682"/>
                  </a:cubicBezTo>
                  <a:cubicBezTo>
                    <a:pt x="16800" y="21699"/>
                    <a:pt x="16947" y="21715"/>
                    <a:pt x="16980" y="21740"/>
                  </a:cubicBezTo>
                  <a:cubicBezTo>
                    <a:pt x="16997" y="21756"/>
                    <a:pt x="17021" y="21773"/>
                    <a:pt x="17046" y="21781"/>
                  </a:cubicBezTo>
                  <a:cubicBezTo>
                    <a:pt x="17054" y="21789"/>
                    <a:pt x="17054" y="21789"/>
                    <a:pt x="17054" y="21789"/>
                  </a:cubicBezTo>
                  <a:cubicBezTo>
                    <a:pt x="17062" y="21789"/>
                    <a:pt x="17070" y="21764"/>
                    <a:pt x="17087" y="21731"/>
                  </a:cubicBezTo>
                  <a:cubicBezTo>
                    <a:pt x="17120" y="21674"/>
                    <a:pt x="17161" y="21608"/>
                    <a:pt x="17202" y="21592"/>
                  </a:cubicBezTo>
                  <a:cubicBezTo>
                    <a:pt x="17235" y="21576"/>
                    <a:pt x="17325" y="21617"/>
                    <a:pt x="17407" y="21674"/>
                  </a:cubicBezTo>
                  <a:cubicBezTo>
                    <a:pt x="17505" y="21748"/>
                    <a:pt x="17612" y="21838"/>
                    <a:pt x="17628" y="21871"/>
                  </a:cubicBezTo>
                  <a:cubicBezTo>
                    <a:pt x="17637" y="21887"/>
                    <a:pt x="17645" y="21920"/>
                    <a:pt x="17653" y="21961"/>
                  </a:cubicBezTo>
                  <a:cubicBezTo>
                    <a:pt x="17678" y="22052"/>
                    <a:pt x="17711" y="22183"/>
                    <a:pt x="17752" y="22207"/>
                  </a:cubicBezTo>
                  <a:cubicBezTo>
                    <a:pt x="17776" y="22224"/>
                    <a:pt x="17825" y="22240"/>
                    <a:pt x="17883" y="22249"/>
                  </a:cubicBezTo>
                  <a:cubicBezTo>
                    <a:pt x="17965" y="22265"/>
                    <a:pt x="18039" y="22281"/>
                    <a:pt x="18055" y="22339"/>
                  </a:cubicBezTo>
                  <a:cubicBezTo>
                    <a:pt x="18063" y="22372"/>
                    <a:pt x="18072" y="22618"/>
                    <a:pt x="18072" y="22848"/>
                  </a:cubicBezTo>
                  <a:cubicBezTo>
                    <a:pt x="18080" y="23028"/>
                    <a:pt x="18072" y="23192"/>
                    <a:pt x="18063" y="23225"/>
                  </a:cubicBezTo>
                  <a:cubicBezTo>
                    <a:pt x="18055" y="23250"/>
                    <a:pt x="18039" y="23274"/>
                    <a:pt x="18014" y="23307"/>
                  </a:cubicBezTo>
                  <a:lnTo>
                    <a:pt x="18014" y="23307"/>
                  </a:lnTo>
                  <a:cubicBezTo>
                    <a:pt x="17990" y="23332"/>
                    <a:pt x="17973" y="23365"/>
                    <a:pt x="17965" y="23406"/>
                  </a:cubicBezTo>
                  <a:cubicBezTo>
                    <a:pt x="17965" y="23455"/>
                    <a:pt x="18006" y="23562"/>
                    <a:pt x="18022" y="23611"/>
                  </a:cubicBezTo>
                  <a:lnTo>
                    <a:pt x="18022" y="23611"/>
                  </a:lnTo>
                  <a:cubicBezTo>
                    <a:pt x="18031" y="23627"/>
                    <a:pt x="18039" y="23644"/>
                    <a:pt x="18039" y="23652"/>
                  </a:cubicBezTo>
                  <a:cubicBezTo>
                    <a:pt x="18047" y="23676"/>
                    <a:pt x="17990" y="23742"/>
                    <a:pt x="17924" y="23808"/>
                  </a:cubicBezTo>
                  <a:cubicBezTo>
                    <a:pt x="17866" y="23865"/>
                    <a:pt x="17801" y="23923"/>
                    <a:pt x="17784" y="23931"/>
                  </a:cubicBezTo>
                  <a:cubicBezTo>
                    <a:pt x="17760" y="23939"/>
                    <a:pt x="17743" y="23931"/>
                    <a:pt x="17719" y="23923"/>
                  </a:cubicBezTo>
                  <a:cubicBezTo>
                    <a:pt x="17694" y="23923"/>
                    <a:pt x="17661" y="23914"/>
                    <a:pt x="17653" y="23923"/>
                  </a:cubicBezTo>
                  <a:cubicBezTo>
                    <a:pt x="17653" y="23939"/>
                    <a:pt x="17645" y="23964"/>
                    <a:pt x="17645" y="23980"/>
                  </a:cubicBezTo>
                  <a:cubicBezTo>
                    <a:pt x="17645" y="24029"/>
                    <a:pt x="17645" y="24070"/>
                    <a:pt x="17604" y="24095"/>
                  </a:cubicBezTo>
                  <a:cubicBezTo>
                    <a:pt x="17579" y="24111"/>
                    <a:pt x="17546" y="24111"/>
                    <a:pt x="17514" y="24111"/>
                  </a:cubicBezTo>
                  <a:cubicBezTo>
                    <a:pt x="17481" y="24120"/>
                    <a:pt x="17431" y="24120"/>
                    <a:pt x="17431" y="24152"/>
                  </a:cubicBezTo>
                  <a:cubicBezTo>
                    <a:pt x="17431" y="24177"/>
                    <a:pt x="17431" y="24202"/>
                    <a:pt x="17431" y="24235"/>
                  </a:cubicBezTo>
                  <a:cubicBezTo>
                    <a:pt x="17423" y="24317"/>
                    <a:pt x="17423" y="24407"/>
                    <a:pt x="17407" y="24440"/>
                  </a:cubicBezTo>
                  <a:cubicBezTo>
                    <a:pt x="17399" y="24473"/>
                    <a:pt x="17358" y="24489"/>
                    <a:pt x="17308" y="24514"/>
                  </a:cubicBezTo>
                  <a:cubicBezTo>
                    <a:pt x="17267" y="24522"/>
                    <a:pt x="17226" y="24546"/>
                    <a:pt x="17226" y="24546"/>
                  </a:cubicBezTo>
                  <a:cubicBezTo>
                    <a:pt x="17226" y="24571"/>
                    <a:pt x="17218" y="24587"/>
                    <a:pt x="17218" y="24604"/>
                  </a:cubicBezTo>
                  <a:cubicBezTo>
                    <a:pt x="17210" y="24645"/>
                    <a:pt x="17210" y="24694"/>
                    <a:pt x="17218" y="24711"/>
                  </a:cubicBezTo>
                  <a:cubicBezTo>
                    <a:pt x="17218" y="24719"/>
                    <a:pt x="17235" y="24719"/>
                    <a:pt x="17243" y="24727"/>
                  </a:cubicBezTo>
                  <a:cubicBezTo>
                    <a:pt x="17284" y="24752"/>
                    <a:pt x="17325" y="24776"/>
                    <a:pt x="17325" y="24842"/>
                  </a:cubicBezTo>
                  <a:cubicBezTo>
                    <a:pt x="17325" y="24858"/>
                    <a:pt x="17325" y="24875"/>
                    <a:pt x="17333" y="24891"/>
                  </a:cubicBezTo>
                  <a:cubicBezTo>
                    <a:pt x="17341" y="24932"/>
                    <a:pt x="17349" y="24965"/>
                    <a:pt x="17292" y="25031"/>
                  </a:cubicBezTo>
                  <a:lnTo>
                    <a:pt x="17292" y="25031"/>
                  </a:lnTo>
                  <a:lnTo>
                    <a:pt x="17284" y="25039"/>
                  </a:lnTo>
                  <a:lnTo>
                    <a:pt x="17284" y="25039"/>
                  </a:lnTo>
                  <a:cubicBezTo>
                    <a:pt x="17218" y="25104"/>
                    <a:pt x="17202" y="25129"/>
                    <a:pt x="17193" y="25145"/>
                  </a:cubicBezTo>
                  <a:lnTo>
                    <a:pt x="17193" y="25145"/>
                  </a:lnTo>
                  <a:cubicBezTo>
                    <a:pt x="17193" y="25154"/>
                    <a:pt x="17202" y="25154"/>
                    <a:pt x="17202" y="25162"/>
                  </a:cubicBezTo>
                  <a:cubicBezTo>
                    <a:pt x="17210" y="25178"/>
                    <a:pt x="17218" y="25187"/>
                    <a:pt x="17226" y="25187"/>
                  </a:cubicBezTo>
                  <a:cubicBezTo>
                    <a:pt x="17235" y="25187"/>
                    <a:pt x="17267" y="25154"/>
                    <a:pt x="17325" y="25121"/>
                  </a:cubicBezTo>
                  <a:cubicBezTo>
                    <a:pt x="17431" y="25047"/>
                    <a:pt x="17587" y="24949"/>
                    <a:pt x="17661" y="24949"/>
                  </a:cubicBezTo>
                  <a:cubicBezTo>
                    <a:pt x="17702" y="24949"/>
                    <a:pt x="17752" y="24965"/>
                    <a:pt x="17801" y="24981"/>
                  </a:cubicBezTo>
                  <a:cubicBezTo>
                    <a:pt x="17858" y="24998"/>
                    <a:pt x="17916" y="25014"/>
                    <a:pt x="17940" y="25006"/>
                  </a:cubicBezTo>
                  <a:lnTo>
                    <a:pt x="17940" y="25006"/>
                  </a:lnTo>
                  <a:lnTo>
                    <a:pt x="17957" y="24998"/>
                  </a:lnTo>
                  <a:cubicBezTo>
                    <a:pt x="18022" y="24965"/>
                    <a:pt x="18145" y="24907"/>
                    <a:pt x="18195" y="24916"/>
                  </a:cubicBezTo>
                  <a:cubicBezTo>
                    <a:pt x="18219" y="24916"/>
                    <a:pt x="18236" y="24932"/>
                    <a:pt x="18236" y="24965"/>
                  </a:cubicBezTo>
                  <a:cubicBezTo>
                    <a:pt x="18236" y="24998"/>
                    <a:pt x="18195" y="25055"/>
                    <a:pt x="18154" y="25113"/>
                  </a:cubicBezTo>
                  <a:cubicBezTo>
                    <a:pt x="18113" y="25162"/>
                    <a:pt x="18080" y="25219"/>
                    <a:pt x="18080" y="25228"/>
                  </a:cubicBezTo>
                  <a:cubicBezTo>
                    <a:pt x="18080" y="25260"/>
                    <a:pt x="18113" y="25449"/>
                    <a:pt x="18154" y="25589"/>
                  </a:cubicBezTo>
                  <a:cubicBezTo>
                    <a:pt x="18178" y="25662"/>
                    <a:pt x="18195" y="25712"/>
                    <a:pt x="18211" y="25712"/>
                  </a:cubicBezTo>
                  <a:cubicBezTo>
                    <a:pt x="18260" y="25712"/>
                    <a:pt x="18383" y="25720"/>
                    <a:pt x="18482" y="25728"/>
                  </a:cubicBezTo>
                  <a:cubicBezTo>
                    <a:pt x="18548" y="25736"/>
                    <a:pt x="18613" y="25745"/>
                    <a:pt x="18630" y="25769"/>
                  </a:cubicBezTo>
                  <a:cubicBezTo>
                    <a:pt x="18638" y="25786"/>
                    <a:pt x="18646" y="25818"/>
                    <a:pt x="18654" y="25851"/>
                  </a:cubicBezTo>
                  <a:cubicBezTo>
                    <a:pt x="18662" y="25900"/>
                    <a:pt x="18654" y="25958"/>
                    <a:pt x="18654" y="25966"/>
                  </a:cubicBezTo>
                  <a:lnTo>
                    <a:pt x="18654" y="25966"/>
                  </a:lnTo>
                  <a:cubicBezTo>
                    <a:pt x="18646" y="25983"/>
                    <a:pt x="18630" y="25991"/>
                    <a:pt x="18597" y="26007"/>
                  </a:cubicBezTo>
                  <a:cubicBezTo>
                    <a:pt x="18572" y="26015"/>
                    <a:pt x="18523" y="26040"/>
                    <a:pt x="18515" y="26056"/>
                  </a:cubicBezTo>
                  <a:cubicBezTo>
                    <a:pt x="18498" y="26089"/>
                    <a:pt x="18457" y="26221"/>
                    <a:pt x="18433" y="26335"/>
                  </a:cubicBezTo>
                  <a:cubicBezTo>
                    <a:pt x="18408" y="26409"/>
                    <a:pt x="18392" y="26459"/>
                    <a:pt x="18392" y="26467"/>
                  </a:cubicBezTo>
                  <a:cubicBezTo>
                    <a:pt x="18392" y="26467"/>
                    <a:pt x="18507" y="26483"/>
                    <a:pt x="18630" y="26500"/>
                  </a:cubicBezTo>
                  <a:lnTo>
                    <a:pt x="18630" y="26500"/>
                  </a:lnTo>
                  <a:cubicBezTo>
                    <a:pt x="18802" y="26516"/>
                    <a:pt x="18999" y="26541"/>
                    <a:pt x="18999" y="26590"/>
                  </a:cubicBezTo>
                  <a:cubicBezTo>
                    <a:pt x="18999" y="26606"/>
                    <a:pt x="18991" y="26623"/>
                    <a:pt x="18983" y="26639"/>
                  </a:cubicBezTo>
                  <a:cubicBezTo>
                    <a:pt x="18966" y="26672"/>
                    <a:pt x="18942" y="26721"/>
                    <a:pt x="18966" y="26746"/>
                  </a:cubicBezTo>
                  <a:cubicBezTo>
                    <a:pt x="18991" y="26770"/>
                    <a:pt x="19007" y="26811"/>
                    <a:pt x="19024" y="26861"/>
                  </a:cubicBezTo>
                  <a:cubicBezTo>
                    <a:pt x="19048" y="26918"/>
                    <a:pt x="19081" y="26992"/>
                    <a:pt x="19106" y="26984"/>
                  </a:cubicBezTo>
                  <a:cubicBezTo>
                    <a:pt x="19147" y="26976"/>
                    <a:pt x="19294" y="26910"/>
                    <a:pt x="19426" y="26844"/>
                  </a:cubicBezTo>
                  <a:cubicBezTo>
                    <a:pt x="19549" y="26795"/>
                    <a:pt x="19656" y="26746"/>
                    <a:pt x="19672" y="26746"/>
                  </a:cubicBezTo>
                  <a:cubicBezTo>
                    <a:pt x="19713" y="26746"/>
                    <a:pt x="19721" y="26795"/>
                    <a:pt x="19729" y="26869"/>
                  </a:cubicBezTo>
                  <a:cubicBezTo>
                    <a:pt x="19754" y="26976"/>
                    <a:pt x="19787" y="27164"/>
                    <a:pt x="19869" y="27181"/>
                  </a:cubicBezTo>
                  <a:cubicBezTo>
                    <a:pt x="20008" y="27214"/>
                    <a:pt x="20181" y="27214"/>
                    <a:pt x="20222" y="27214"/>
                  </a:cubicBezTo>
                  <a:lnTo>
                    <a:pt x="20222" y="27214"/>
                  </a:lnTo>
                  <a:lnTo>
                    <a:pt x="20222" y="27214"/>
                  </a:lnTo>
                  <a:lnTo>
                    <a:pt x="20222" y="27214"/>
                  </a:lnTo>
                  <a:lnTo>
                    <a:pt x="20222" y="27214"/>
                  </a:lnTo>
                  <a:cubicBezTo>
                    <a:pt x="20230" y="27214"/>
                    <a:pt x="20238" y="27205"/>
                    <a:pt x="20246" y="27197"/>
                  </a:cubicBezTo>
                  <a:cubicBezTo>
                    <a:pt x="20246" y="27197"/>
                    <a:pt x="20255" y="27197"/>
                    <a:pt x="20255" y="27189"/>
                  </a:cubicBezTo>
                  <a:cubicBezTo>
                    <a:pt x="20255" y="27189"/>
                    <a:pt x="20255" y="27189"/>
                    <a:pt x="20246" y="27189"/>
                  </a:cubicBezTo>
                  <a:lnTo>
                    <a:pt x="20246" y="27189"/>
                  </a:lnTo>
                  <a:cubicBezTo>
                    <a:pt x="20246" y="27173"/>
                    <a:pt x="20238" y="27140"/>
                    <a:pt x="20230" y="27123"/>
                  </a:cubicBezTo>
                  <a:cubicBezTo>
                    <a:pt x="20214" y="27082"/>
                    <a:pt x="20205" y="27049"/>
                    <a:pt x="20197" y="27033"/>
                  </a:cubicBezTo>
                  <a:cubicBezTo>
                    <a:pt x="20197" y="27017"/>
                    <a:pt x="20197" y="26976"/>
                    <a:pt x="20205" y="26935"/>
                  </a:cubicBezTo>
                  <a:cubicBezTo>
                    <a:pt x="20205" y="26861"/>
                    <a:pt x="20214" y="26770"/>
                    <a:pt x="20205" y="26746"/>
                  </a:cubicBezTo>
                  <a:cubicBezTo>
                    <a:pt x="20205" y="26738"/>
                    <a:pt x="20173" y="26697"/>
                    <a:pt x="20140" y="26656"/>
                  </a:cubicBezTo>
                  <a:cubicBezTo>
                    <a:pt x="20074" y="26573"/>
                    <a:pt x="19992" y="26475"/>
                    <a:pt x="20025" y="26418"/>
                  </a:cubicBezTo>
                  <a:cubicBezTo>
                    <a:pt x="20041" y="26393"/>
                    <a:pt x="20082" y="26335"/>
                    <a:pt x="20115" y="26286"/>
                  </a:cubicBezTo>
                  <a:cubicBezTo>
                    <a:pt x="20140" y="26253"/>
                    <a:pt x="20156" y="26221"/>
                    <a:pt x="20173" y="26212"/>
                  </a:cubicBezTo>
                  <a:lnTo>
                    <a:pt x="20173" y="26212"/>
                  </a:lnTo>
                  <a:cubicBezTo>
                    <a:pt x="20189" y="26196"/>
                    <a:pt x="20238" y="26212"/>
                    <a:pt x="20296" y="26229"/>
                  </a:cubicBezTo>
                  <a:cubicBezTo>
                    <a:pt x="20361" y="26262"/>
                    <a:pt x="20468" y="26294"/>
                    <a:pt x="20501" y="26270"/>
                  </a:cubicBezTo>
                  <a:cubicBezTo>
                    <a:pt x="20525" y="26253"/>
                    <a:pt x="20550" y="26212"/>
                    <a:pt x="20575" y="26171"/>
                  </a:cubicBezTo>
                  <a:cubicBezTo>
                    <a:pt x="20616" y="26097"/>
                    <a:pt x="20673" y="26015"/>
                    <a:pt x="20747" y="26015"/>
                  </a:cubicBezTo>
                  <a:cubicBezTo>
                    <a:pt x="20796" y="26015"/>
                    <a:pt x="20895" y="26081"/>
                    <a:pt x="20985" y="26138"/>
                  </a:cubicBezTo>
                  <a:cubicBezTo>
                    <a:pt x="21075" y="26188"/>
                    <a:pt x="21149" y="26245"/>
                    <a:pt x="21149" y="26245"/>
                  </a:cubicBezTo>
                  <a:cubicBezTo>
                    <a:pt x="21166" y="26229"/>
                    <a:pt x="21190" y="26188"/>
                    <a:pt x="21215" y="26147"/>
                  </a:cubicBezTo>
                  <a:cubicBezTo>
                    <a:pt x="21264" y="26073"/>
                    <a:pt x="21305" y="25999"/>
                    <a:pt x="21338" y="25991"/>
                  </a:cubicBezTo>
                  <a:cubicBezTo>
                    <a:pt x="21354" y="25991"/>
                    <a:pt x="21379" y="26015"/>
                    <a:pt x="21404" y="26040"/>
                  </a:cubicBezTo>
                  <a:cubicBezTo>
                    <a:pt x="21436" y="26073"/>
                    <a:pt x="21486" y="26122"/>
                    <a:pt x="21494" y="26122"/>
                  </a:cubicBezTo>
                  <a:cubicBezTo>
                    <a:pt x="21510" y="26106"/>
                    <a:pt x="21518" y="26081"/>
                    <a:pt x="21527" y="26056"/>
                  </a:cubicBezTo>
                  <a:cubicBezTo>
                    <a:pt x="21543" y="26024"/>
                    <a:pt x="21551" y="25991"/>
                    <a:pt x="21584" y="25991"/>
                  </a:cubicBezTo>
                  <a:cubicBezTo>
                    <a:pt x="21617" y="25983"/>
                    <a:pt x="21650" y="26024"/>
                    <a:pt x="21691" y="26073"/>
                  </a:cubicBezTo>
                  <a:cubicBezTo>
                    <a:pt x="21740" y="26130"/>
                    <a:pt x="21797" y="26196"/>
                    <a:pt x="21806" y="26196"/>
                  </a:cubicBezTo>
                  <a:lnTo>
                    <a:pt x="21806" y="26196"/>
                  </a:lnTo>
                  <a:cubicBezTo>
                    <a:pt x="21822" y="26188"/>
                    <a:pt x="21847" y="26147"/>
                    <a:pt x="21871" y="26106"/>
                  </a:cubicBezTo>
                  <a:cubicBezTo>
                    <a:pt x="21929" y="26040"/>
                    <a:pt x="21986" y="25958"/>
                    <a:pt x="22035" y="25983"/>
                  </a:cubicBezTo>
                  <a:cubicBezTo>
                    <a:pt x="22068" y="25991"/>
                    <a:pt x="22068" y="26024"/>
                    <a:pt x="22076" y="26048"/>
                  </a:cubicBezTo>
                  <a:cubicBezTo>
                    <a:pt x="22076" y="26056"/>
                    <a:pt x="22076" y="26073"/>
                    <a:pt x="22085" y="26073"/>
                  </a:cubicBezTo>
                  <a:cubicBezTo>
                    <a:pt x="22085" y="26081"/>
                    <a:pt x="22093" y="26089"/>
                    <a:pt x="22134" y="26073"/>
                  </a:cubicBezTo>
                  <a:cubicBezTo>
                    <a:pt x="22183" y="26048"/>
                    <a:pt x="22232" y="26024"/>
                    <a:pt x="22273" y="25999"/>
                  </a:cubicBezTo>
                  <a:cubicBezTo>
                    <a:pt x="22331" y="25958"/>
                    <a:pt x="22372" y="25925"/>
                    <a:pt x="22397" y="25900"/>
                  </a:cubicBezTo>
                  <a:cubicBezTo>
                    <a:pt x="22405" y="25884"/>
                    <a:pt x="22429" y="25859"/>
                    <a:pt x="22454" y="25818"/>
                  </a:cubicBezTo>
                  <a:cubicBezTo>
                    <a:pt x="22495" y="25753"/>
                    <a:pt x="22552" y="25679"/>
                    <a:pt x="22602" y="25646"/>
                  </a:cubicBezTo>
                  <a:cubicBezTo>
                    <a:pt x="22618" y="25630"/>
                    <a:pt x="22635" y="25613"/>
                    <a:pt x="22659" y="25597"/>
                  </a:cubicBezTo>
                  <a:cubicBezTo>
                    <a:pt x="22717" y="25539"/>
                    <a:pt x="22782" y="25490"/>
                    <a:pt x="22840" y="25531"/>
                  </a:cubicBezTo>
                  <a:lnTo>
                    <a:pt x="22840" y="25531"/>
                  </a:lnTo>
                  <a:cubicBezTo>
                    <a:pt x="22864" y="25548"/>
                    <a:pt x="22881" y="25589"/>
                    <a:pt x="22897" y="25630"/>
                  </a:cubicBezTo>
                  <a:cubicBezTo>
                    <a:pt x="22922" y="25679"/>
                    <a:pt x="22955" y="25736"/>
                    <a:pt x="22996" y="25761"/>
                  </a:cubicBezTo>
                  <a:cubicBezTo>
                    <a:pt x="23028" y="25786"/>
                    <a:pt x="23045" y="25802"/>
                    <a:pt x="23061" y="25827"/>
                  </a:cubicBezTo>
                  <a:cubicBezTo>
                    <a:pt x="23086" y="25859"/>
                    <a:pt x="23111" y="25884"/>
                    <a:pt x="23209" y="25884"/>
                  </a:cubicBezTo>
                  <a:cubicBezTo>
                    <a:pt x="23299" y="25884"/>
                    <a:pt x="23414" y="25892"/>
                    <a:pt x="23521" y="25900"/>
                  </a:cubicBezTo>
                  <a:cubicBezTo>
                    <a:pt x="23628" y="25900"/>
                    <a:pt x="23726" y="25909"/>
                    <a:pt x="23759" y="25925"/>
                  </a:cubicBezTo>
                  <a:cubicBezTo>
                    <a:pt x="23792" y="25942"/>
                    <a:pt x="23808" y="25950"/>
                    <a:pt x="23825" y="25966"/>
                  </a:cubicBezTo>
                  <a:cubicBezTo>
                    <a:pt x="23841" y="25991"/>
                    <a:pt x="23849" y="26007"/>
                    <a:pt x="23857" y="26040"/>
                  </a:cubicBezTo>
                  <a:cubicBezTo>
                    <a:pt x="23874" y="26089"/>
                    <a:pt x="23816" y="26171"/>
                    <a:pt x="23759" y="26237"/>
                  </a:cubicBezTo>
                  <a:cubicBezTo>
                    <a:pt x="23734" y="26286"/>
                    <a:pt x="23701" y="26319"/>
                    <a:pt x="23701" y="26327"/>
                  </a:cubicBezTo>
                  <a:cubicBezTo>
                    <a:pt x="23701" y="26335"/>
                    <a:pt x="23701" y="26344"/>
                    <a:pt x="23701" y="26352"/>
                  </a:cubicBezTo>
                  <a:cubicBezTo>
                    <a:pt x="23710" y="26418"/>
                    <a:pt x="23710" y="26590"/>
                    <a:pt x="23792" y="26598"/>
                  </a:cubicBezTo>
                  <a:cubicBezTo>
                    <a:pt x="23833" y="26598"/>
                    <a:pt x="23866" y="26598"/>
                    <a:pt x="23882" y="26590"/>
                  </a:cubicBezTo>
                  <a:cubicBezTo>
                    <a:pt x="23931" y="26582"/>
                    <a:pt x="23956" y="26573"/>
                    <a:pt x="24013" y="26614"/>
                  </a:cubicBezTo>
                  <a:cubicBezTo>
                    <a:pt x="24038" y="26639"/>
                    <a:pt x="24071" y="26688"/>
                    <a:pt x="24104" y="26738"/>
                  </a:cubicBezTo>
                  <a:cubicBezTo>
                    <a:pt x="24153" y="26795"/>
                    <a:pt x="24194" y="26869"/>
                    <a:pt x="24227" y="26861"/>
                  </a:cubicBezTo>
                  <a:cubicBezTo>
                    <a:pt x="24235" y="26861"/>
                    <a:pt x="24235" y="26861"/>
                    <a:pt x="24235" y="26861"/>
                  </a:cubicBezTo>
                  <a:cubicBezTo>
                    <a:pt x="24243" y="26820"/>
                    <a:pt x="24251" y="26787"/>
                    <a:pt x="24391" y="26820"/>
                  </a:cubicBezTo>
                  <a:cubicBezTo>
                    <a:pt x="24489" y="26844"/>
                    <a:pt x="24596" y="26885"/>
                    <a:pt x="24678" y="26918"/>
                  </a:cubicBezTo>
                  <a:cubicBezTo>
                    <a:pt x="24703" y="26926"/>
                    <a:pt x="24719" y="26935"/>
                    <a:pt x="24735" y="2695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74"/>
            <p:cNvSpPr/>
            <p:nvPr/>
          </p:nvSpPr>
          <p:spPr>
            <a:xfrm>
              <a:off x="5473400" y="2487150"/>
              <a:ext cx="131125" cy="274325"/>
            </a:xfrm>
            <a:custGeom>
              <a:avLst/>
              <a:gdLst/>
              <a:ahLst/>
              <a:cxnLst/>
              <a:rect l="l" t="t" r="r" b="b"/>
              <a:pathLst>
                <a:path w="5245" h="10973" extrusionOk="0">
                  <a:moveTo>
                    <a:pt x="2708" y="9889"/>
                  </a:moveTo>
                  <a:cubicBezTo>
                    <a:pt x="2872" y="10021"/>
                    <a:pt x="3061" y="10283"/>
                    <a:pt x="3110" y="10324"/>
                  </a:cubicBezTo>
                  <a:cubicBezTo>
                    <a:pt x="3160" y="10365"/>
                    <a:pt x="3283" y="10210"/>
                    <a:pt x="3258" y="10127"/>
                  </a:cubicBezTo>
                  <a:cubicBezTo>
                    <a:pt x="3233" y="10045"/>
                    <a:pt x="3184" y="10045"/>
                    <a:pt x="3004" y="9955"/>
                  </a:cubicBezTo>
                  <a:cubicBezTo>
                    <a:pt x="2823" y="9865"/>
                    <a:pt x="2520" y="9684"/>
                    <a:pt x="2708" y="9889"/>
                  </a:cubicBezTo>
                  <a:close/>
                  <a:moveTo>
                    <a:pt x="1625" y="9569"/>
                  </a:moveTo>
                  <a:cubicBezTo>
                    <a:pt x="1674" y="9610"/>
                    <a:pt x="1707" y="9701"/>
                    <a:pt x="1756" y="9783"/>
                  </a:cubicBezTo>
                  <a:cubicBezTo>
                    <a:pt x="1822" y="9881"/>
                    <a:pt x="1961" y="9889"/>
                    <a:pt x="2035" y="9906"/>
                  </a:cubicBezTo>
                  <a:cubicBezTo>
                    <a:pt x="2117" y="9931"/>
                    <a:pt x="2126" y="9947"/>
                    <a:pt x="2126" y="10004"/>
                  </a:cubicBezTo>
                  <a:cubicBezTo>
                    <a:pt x="2126" y="10054"/>
                    <a:pt x="2027" y="10004"/>
                    <a:pt x="1994" y="10004"/>
                  </a:cubicBezTo>
                  <a:cubicBezTo>
                    <a:pt x="1961" y="10004"/>
                    <a:pt x="1970" y="10021"/>
                    <a:pt x="1904" y="10086"/>
                  </a:cubicBezTo>
                  <a:cubicBezTo>
                    <a:pt x="1847" y="10152"/>
                    <a:pt x="1838" y="10636"/>
                    <a:pt x="1838" y="10694"/>
                  </a:cubicBezTo>
                  <a:cubicBezTo>
                    <a:pt x="1838" y="10759"/>
                    <a:pt x="1945" y="10792"/>
                    <a:pt x="1961" y="10850"/>
                  </a:cubicBezTo>
                  <a:cubicBezTo>
                    <a:pt x="1986" y="10899"/>
                    <a:pt x="1896" y="10882"/>
                    <a:pt x="1822" y="10924"/>
                  </a:cubicBezTo>
                  <a:cubicBezTo>
                    <a:pt x="1756" y="10973"/>
                    <a:pt x="2019" y="10948"/>
                    <a:pt x="2101" y="10907"/>
                  </a:cubicBezTo>
                  <a:cubicBezTo>
                    <a:pt x="2191" y="10866"/>
                    <a:pt x="2175" y="10809"/>
                    <a:pt x="2314" y="10653"/>
                  </a:cubicBezTo>
                  <a:cubicBezTo>
                    <a:pt x="2446" y="10497"/>
                    <a:pt x="2470" y="10530"/>
                    <a:pt x="2569" y="10489"/>
                  </a:cubicBezTo>
                  <a:cubicBezTo>
                    <a:pt x="2659" y="10439"/>
                    <a:pt x="2749" y="10431"/>
                    <a:pt x="2823" y="10374"/>
                  </a:cubicBezTo>
                  <a:cubicBezTo>
                    <a:pt x="2889" y="10308"/>
                    <a:pt x="2774" y="10185"/>
                    <a:pt x="2692" y="10045"/>
                  </a:cubicBezTo>
                  <a:cubicBezTo>
                    <a:pt x="2610" y="9898"/>
                    <a:pt x="2593" y="9931"/>
                    <a:pt x="2462" y="9783"/>
                  </a:cubicBezTo>
                  <a:cubicBezTo>
                    <a:pt x="2323" y="9635"/>
                    <a:pt x="2257" y="9569"/>
                    <a:pt x="2167" y="9463"/>
                  </a:cubicBezTo>
                  <a:cubicBezTo>
                    <a:pt x="2076" y="9348"/>
                    <a:pt x="2175" y="9348"/>
                    <a:pt x="2232" y="9340"/>
                  </a:cubicBezTo>
                  <a:cubicBezTo>
                    <a:pt x="2290" y="9331"/>
                    <a:pt x="2536" y="9586"/>
                    <a:pt x="2618" y="9660"/>
                  </a:cubicBezTo>
                  <a:cubicBezTo>
                    <a:pt x="2692" y="9742"/>
                    <a:pt x="2749" y="9676"/>
                    <a:pt x="2864" y="9684"/>
                  </a:cubicBezTo>
                  <a:cubicBezTo>
                    <a:pt x="2979" y="9693"/>
                    <a:pt x="3258" y="9734"/>
                    <a:pt x="3258" y="9717"/>
                  </a:cubicBezTo>
                  <a:cubicBezTo>
                    <a:pt x="3258" y="9693"/>
                    <a:pt x="3192" y="9651"/>
                    <a:pt x="3168" y="9619"/>
                  </a:cubicBezTo>
                  <a:cubicBezTo>
                    <a:pt x="3143" y="9578"/>
                    <a:pt x="3176" y="9528"/>
                    <a:pt x="3217" y="9487"/>
                  </a:cubicBezTo>
                  <a:cubicBezTo>
                    <a:pt x="3258" y="9438"/>
                    <a:pt x="3291" y="9545"/>
                    <a:pt x="3332" y="9578"/>
                  </a:cubicBezTo>
                  <a:cubicBezTo>
                    <a:pt x="3373" y="9602"/>
                    <a:pt x="3389" y="9537"/>
                    <a:pt x="3422" y="9520"/>
                  </a:cubicBezTo>
                  <a:cubicBezTo>
                    <a:pt x="3447" y="9504"/>
                    <a:pt x="3463" y="9463"/>
                    <a:pt x="3480" y="9455"/>
                  </a:cubicBezTo>
                  <a:cubicBezTo>
                    <a:pt x="3496" y="9446"/>
                    <a:pt x="3488" y="9651"/>
                    <a:pt x="3504" y="9668"/>
                  </a:cubicBezTo>
                  <a:cubicBezTo>
                    <a:pt x="3521" y="9693"/>
                    <a:pt x="4054" y="9381"/>
                    <a:pt x="4194" y="9299"/>
                  </a:cubicBezTo>
                  <a:cubicBezTo>
                    <a:pt x="4333" y="9217"/>
                    <a:pt x="4735" y="9003"/>
                    <a:pt x="4809" y="8946"/>
                  </a:cubicBezTo>
                  <a:cubicBezTo>
                    <a:pt x="4891" y="8888"/>
                    <a:pt x="4867" y="8880"/>
                    <a:pt x="4899" y="8773"/>
                  </a:cubicBezTo>
                  <a:cubicBezTo>
                    <a:pt x="4924" y="8667"/>
                    <a:pt x="4990" y="8724"/>
                    <a:pt x="5006" y="8708"/>
                  </a:cubicBezTo>
                  <a:cubicBezTo>
                    <a:pt x="5031" y="8683"/>
                    <a:pt x="4998" y="8626"/>
                    <a:pt x="4990" y="8601"/>
                  </a:cubicBezTo>
                  <a:cubicBezTo>
                    <a:pt x="4982" y="8576"/>
                    <a:pt x="4932" y="8560"/>
                    <a:pt x="4973" y="8486"/>
                  </a:cubicBezTo>
                  <a:cubicBezTo>
                    <a:pt x="5014" y="8420"/>
                    <a:pt x="5047" y="8470"/>
                    <a:pt x="5072" y="8429"/>
                  </a:cubicBezTo>
                  <a:cubicBezTo>
                    <a:pt x="5088" y="8388"/>
                    <a:pt x="5031" y="8306"/>
                    <a:pt x="5031" y="8191"/>
                  </a:cubicBezTo>
                  <a:cubicBezTo>
                    <a:pt x="5031" y="8068"/>
                    <a:pt x="5096" y="8191"/>
                    <a:pt x="5113" y="8158"/>
                  </a:cubicBezTo>
                  <a:cubicBezTo>
                    <a:pt x="5137" y="8125"/>
                    <a:pt x="5039" y="8059"/>
                    <a:pt x="5039" y="7977"/>
                  </a:cubicBezTo>
                  <a:cubicBezTo>
                    <a:pt x="5039" y="7895"/>
                    <a:pt x="5203" y="7879"/>
                    <a:pt x="5220" y="7821"/>
                  </a:cubicBezTo>
                  <a:cubicBezTo>
                    <a:pt x="5244" y="7764"/>
                    <a:pt x="5220" y="7731"/>
                    <a:pt x="5195" y="7624"/>
                  </a:cubicBezTo>
                  <a:cubicBezTo>
                    <a:pt x="5170" y="7518"/>
                    <a:pt x="5096" y="7362"/>
                    <a:pt x="5072" y="7263"/>
                  </a:cubicBezTo>
                  <a:cubicBezTo>
                    <a:pt x="5047" y="7173"/>
                    <a:pt x="5121" y="7148"/>
                    <a:pt x="5121" y="7042"/>
                  </a:cubicBezTo>
                  <a:cubicBezTo>
                    <a:pt x="5113" y="6943"/>
                    <a:pt x="5023" y="6672"/>
                    <a:pt x="5006" y="6582"/>
                  </a:cubicBezTo>
                  <a:cubicBezTo>
                    <a:pt x="4982" y="6492"/>
                    <a:pt x="4899" y="6393"/>
                    <a:pt x="4867" y="6303"/>
                  </a:cubicBezTo>
                  <a:cubicBezTo>
                    <a:pt x="4834" y="6213"/>
                    <a:pt x="4891" y="6172"/>
                    <a:pt x="4875" y="6065"/>
                  </a:cubicBezTo>
                  <a:cubicBezTo>
                    <a:pt x="4858" y="5958"/>
                    <a:pt x="4776" y="6008"/>
                    <a:pt x="4735" y="6008"/>
                  </a:cubicBezTo>
                  <a:cubicBezTo>
                    <a:pt x="4702" y="6000"/>
                    <a:pt x="4596" y="5811"/>
                    <a:pt x="4530" y="5720"/>
                  </a:cubicBezTo>
                  <a:cubicBezTo>
                    <a:pt x="4473" y="5638"/>
                    <a:pt x="4448" y="5622"/>
                    <a:pt x="4350" y="5556"/>
                  </a:cubicBezTo>
                  <a:cubicBezTo>
                    <a:pt x="4243" y="5482"/>
                    <a:pt x="4341" y="5425"/>
                    <a:pt x="4325" y="5359"/>
                  </a:cubicBezTo>
                  <a:cubicBezTo>
                    <a:pt x="4309" y="5294"/>
                    <a:pt x="4103" y="5236"/>
                    <a:pt x="4013" y="5195"/>
                  </a:cubicBezTo>
                  <a:cubicBezTo>
                    <a:pt x="3923" y="5162"/>
                    <a:pt x="3865" y="5105"/>
                    <a:pt x="3742" y="4990"/>
                  </a:cubicBezTo>
                  <a:cubicBezTo>
                    <a:pt x="3627" y="4875"/>
                    <a:pt x="3652" y="4924"/>
                    <a:pt x="3570" y="4875"/>
                  </a:cubicBezTo>
                  <a:cubicBezTo>
                    <a:pt x="3488" y="4826"/>
                    <a:pt x="3496" y="4752"/>
                    <a:pt x="3447" y="4678"/>
                  </a:cubicBezTo>
                  <a:cubicBezTo>
                    <a:pt x="3398" y="4596"/>
                    <a:pt x="3332" y="4555"/>
                    <a:pt x="3209" y="4465"/>
                  </a:cubicBezTo>
                  <a:cubicBezTo>
                    <a:pt x="3094" y="4375"/>
                    <a:pt x="2897" y="4293"/>
                    <a:pt x="2889" y="4251"/>
                  </a:cubicBezTo>
                  <a:cubicBezTo>
                    <a:pt x="2881" y="4210"/>
                    <a:pt x="3004" y="4243"/>
                    <a:pt x="3037" y="4243"/>
                  </a:cubicBezTo>
                  <a:cubicBezTo>
                    <a:pt x="3069" y="4243"/>
                    <a:pt x="3045" y="4186"/>
                    <a:pt x="3045" y="4120"/>
                  </a:cubicBezTo>
                  <a:cubicBezTo>
                    <a:pt x="3045" y="4055"/>
                    <a:pt x="3119" y="4096"/>
                    <a:pt x="3127" y="4063"/>
                  </a:cubicBezTo>
                  <a:cubicBezTo>
                    <a:pt x="3135" y="4038"/>
                    <a:pt x="2905" y="3882"/>
                    <a:pt x="2749" y="3751"/>
                  </a:cubicBezTo>
                  <a:cubicBezTo>
                    <a:pt x="2585" y="3611"/>
                    <a:pt x="2585" y="3587"/>
                    <a:pt x="2544" y="3554"/>
                  </a:cubicBezTo>
                  <a:cubicBezTo>
                    <a:pt x="2503" y="3513"/>
                    <a:pt x="2470" y="3324"/>
                    <a:pt x="2470" y="3300"/>
                  </a:cubicBezTo>
                  <a:cubicBezTo>
                    <a:pt x="2470" y="3267"/>
                    <a:pt x="2610" y="3094"/>
                    <a:pt x="2610" y="3062"/>
                  </a:cubicBezTo>
                  <a:cubicBezTo>
                    <a:pt x="2610" y="3029"/>
                    <a:pt x="2602" y="2865"/>
                    <a:pt x="2618" y="2807"/>
                  </a:cubicBezTo>
                  <a:cubicBezTo>
                    <a:pt x="2634" y="2758"/>
                    <a:pt x="2716" y="2586"/>
                    <a:pt x="2741" y="2561"/>
                  </a:cubicBezTo>
                  <a:cubicBezTo>
                    <a:pt x="2766" y="2536"/>
                    <a:pt x="2881" y="2438"/>
                    <a:pt x="2979" y="2372"/>
                  </a:cubicBezTo>
                  <a:cubicBezTo>
                    <a:pt x="3078" y="2298"/>
                    <a:pt x="3094" y="2307"/>
                    <a:pt x="3127" y="2274"/>
                  </a:cubicBezTo>
                  <a:cubicBezTo>
                    <a:pt x="3160" y="2241"/>
                    <a:pt x="3135" y="2159"/>
                    <a:pt x="3143" y="2093"/>
                  </a:cubicBezTo>
                  <a:cubicBezTo>
                    <a:pt x="3151" y="2027"/>
                    <a:pt x="3184" y="2044"/>
                    <a:pt x="3233" y="2003"/>
                  </a:cubicBezTo>
                  <a:cubicBezTo>
                    <a:pt x="3283" y="1970"/>
                    <a:pt x="3250" y="1945"/>
                    <a:pt x="3233" y="1913"/>
                  </a:cubicBezTo>
                  <a:cubicBezTo>
                    <a:pt x="3217" y="1872"/>
                    <a:pt x="3151" y="1806"/>
                    <a:pt x="3168" y="1765"/>
                  </a:cubicBezTo>
                  <a:cubicBezTo>
                    <a:pt x="3176" y="1724"/>
                    <a:pt x="3291" y="1831"/>
                    <a:pt x="3324" y="1863"/>
                  </a:cubicBezTo>
                  <a:cubicBezTo>
                    <a:pt x="3357" y="1896"/>
                    <a:pt x="3439" y="1954"/>
                    <a:pt x="3471" y="1937"/>
                  </a:cubicBezTo>
                  <a:cubicBezTo>
                    <a:pt x="3496" y="1913"/>
                    <a:pt x="3439" y="1863"/>
                    <a:pt x="3480" y="1839"/>
                  </a:cubicBezTo>
                  <a:cubicBezTo>
                    <a:pt x="3513" y="1822"/>
                    <a:pt x="3636" y="1798"/>
                    <a:pt x="3685" y="1765"/>
                  </a:cubicBezTo>
                  <a:cubicBezTo>
                    <a:pt x="3734" y="1724"/>
                    <a:pt x="3701" y="1691"/>
                    <a:pt x="3693" y="1650"/>
                  </a:cubicBezTo>
                  <a:cubicBezTo>
                    <a:pt x="3685" y="1609"/>
                    <a:pt x="3767" y="1584"/>
                    <a:pt x="3833" y="1576"/>
                  </a:cubicBezTo>
                  <a:cubicBezTo>
                    <a:pt x="3898" y="1568"/>
                    <a:pt x="3923" y="1486"/>
                    <a:pt x="3997" y="1453"/>
                  </a:cubicBezTo>
                  <a:cubicBezTo>
                    <a:pt x="4038" y="1437"/>
                    <a:pt x="4079" y="1420"/>
                    <a:pt x="4112" y="1404"/>
                  </a:cubicBezTo>
                  <a:lnTo>
                    <a:pt x="4103" y="1404"/>
                  </a:lnTo>
                  <a:cubicBezTo>
                    <a:pt x="4021" y="1371"/>
                    <a:pt x="3915" y="1330"/>
                    <a:pt x="3824" y="1313"/>
                  </a:cubicBezTo>
                  <a:cubicBezTo>
                    <a:pt x="3751" y="1289"/>
                    <a:pt x="3751" y="1297"/>
                    <a:pt x="3751" y="1297"/>
                  </a:cubicBezTo>
                  <a:cubicBezTo>
                    <a:pt x="3742" y="1322"/>
                    <a:pt x="3734" y="1346"/>
                    <a:pt x="3677" y="1355"/>
                  </a:cubicBezTo>
                  <a:cubicBezTo>
                    <a:pt x="3611" y="1355"/>
                    <a:pt x="3554" y="1272"/>
                    <a:pt x="3496" y="1190"/>
                  </a:cubicBezTo>
                  <a:cubicBezTo>
                    <a:pt x="3471" y="1149"/>
                    <a:pt x="3439" y="1108"/>
                    <a:pt x="3414" y="1092"/>
                  </a:cubicBezTo>
                  <a:cubicBezTo>
                    <a:pt x="3389" y="1067"/>
                    <a:pt x="3373" y="1076"/>
                    <a:pt x="3348" y="1076"/>
                  </a:cubicBezTo>
                  <a:cubicBezTo>
                    <a:pt x="3324" y="1084"/>
                    <a:pt x="3283" y="1092"/>
                    <a:pt x="3233" y="1084"/>
                  </a:cubicBezTo>
                  <a:cubicBezTo>
                    <a:pt x="3094" y="1067"/>
                    <a:pt x="3086" y="862"/>
                    <a:pt x="3086" y="780"/>
                  </a:cubicBezTo>
                  <a:cubicBezTo>
                    <a:pt x="3086" y="764"/>
                    <a:pt x="3086" y="764"/>
                    <a:pt x="3086" y="755"/>
                  </a:cubicBezTo>
                  <a:lnTo>
                    <a:pt x="3086" y="755"/>
                  </a:lnTo>
                  <a:cubicBezTo>
                    <a:pt x="3078" y="723"/>
                    <a:pt x="3119" y="673"/>
                    <a:pt x="3160" y="616"/>
                  </a:cubicBezTo>
                  <a:cubicBezTo>
                    <a:pt x="3201" y="558"/>
                    <a:pt x="3250" y="493"/>
                    <a:pt x="3242" y="485"/>
                  </a:cubicBezTo>
                  <a:cubicBezTo>
                    <a:pt x="3233" y="460"/>
                    <a:pt x="3233" y="444"/>
                    <a:pt x="3225" y="435"/>
                  </a:cubicBezTo>
                  <a:cubicBezTo>
                    <a:pt x="3217" y="427"/>
                    <a:pt x="3201" y="419"/>
                    <a:pt x="3176" y="411"/>
                  </a:cubicBezTo>
                  <a:cubicBezTo>
                    <a:pt x="3151" y="394"/>
                    <a:pt x="3069" y="394"/>
                    <a:pt x="2963" y="386"/>
                  </a:cubicBezTo>
                  <a:cubicBezTo>
                    <a:pt x="2864" y="378"/>
                    <a:pt x="2741" y="378"/>
                    <a:pt x="2659" y="378"/>
                  </a:cubicBezTo>
                  <a:cubicBezTo>
                    <a:pt x="2528" y="370"/>
                    <a:pt x="2495" y="329"/>
                    <a:pt x="2454" y="288"/>
                  </a:cubicBezTo>
                  <a:cubicBezTo>
                    <a:pt x="2446" y="271"/>
                    <a:pt x="2429" y="255"/>
                    <a:pt x="2405" y="238"/>
                  </a:cubicBezTo>
                  <a:cubicBezTo>
                    <a:pt x="2355" y="206"/>
                    <a:pt x="2314" y="140"/>
                    <a:pt x="2290" y="82"/>
                  </a:cubicBezTo>
                  <a:cubicBezTo>
                    <a:pt x="2273" y="41"/>
                    <a:pt x="2257" y="17"/>
                    <a:pt x="2240" y="9"/>
                  </a:cubicBezTo>
                  <a:lnTo>
                    <a:pt x="2240" y="9"/>
                  </a:lnTo>
                  <a:cubicBezTo>
                    <a:pt x="2232" y="0"/>
                    <a:pt x="2191" y="33"/>
                    <a:pt x="2150" y="66"/>
                  </a:cubicBezTo>
                  <a:cubicBezTo>
                    <a:pt x="2134" y="82"/>
                    <a:pt x="2109" y="107"/>
                    <a:pt x="2093" y="124"/>
                  </a:cubicBezTo>
                  <a:cubicBezTo>
                    <a:pt x="2052" y="148"/>
                    <a:pt x="2002" y="222"/>
                    <a:pt x="1961" y="279"/>
                  </a:cubicBezTo>
                  <a:cubicBezTo>
                    <a:pt x="1937" y="320"/>
                    <a:pt x="1912" y="353"/>
                    <a:pt x="1896" y="370"/>
                  </a:cubicBezTo>
                  <a:cubicBezTo>
                    <a:pt x="1863" y="394"/>
                    <a:pt x="1822" y="435"/>
                    <a:pt x="1756" y="476"/>
                  </a:cubicBezTo>
                  <a:cubicBezTo>
                    <a:pt x="1715" y="501"/>
                    <a:pt x="1666" y="534"/>
                    <a:pt x="1609" y="558"/>
                  </a:cubicBezTo>
                  <a:cubicBezTo>
                    <a:pt x="1518" y="591"/>
                    <a:pt x="1485" y="567"/>
                    <a:pt x="1469" y="517"/>
                  </a:cubicBezTo>
                  <a:cubicBezTo>
                    <a:pt x="1461" y="509"/>
                    <a:pt x="1461" y="493"/>
                    <a:pt x="1461" y="485"/>
                  </a:cubicBezTo>
                  <a:cubicBezTo>
                    <a:pt x="1453" y="468"/>
                    <a:pt x="1461" y="468"/>
                    <a:pt x="1461" y="460"/>
                  </a:cubicBezTo>
                  <a:cubicBezTo>
                    <a:pt x="1461" y="460"/>
                    <a:pt x="1420" y="517"/>
                    <a:pt x="1379" y="567"/>
                  </a:cubicBezTo>
                  <a:cubicBezTo>
                    <a:pt x="1346" y="616"/>
                    <a:pt x="1321" y="657"/>
                    <a:pt x="1297" y="673"/>
                  </a:cubicBezTo>
                  <a:lnTo>
                    <a:pt x="1297" y="673"/>
                  </a:lnTo>
                  <a:cubicBezTo>
                    <a:pt x="1239" y="706"/>
                    <a:pt x="1157" y="616"/>
                    <a:pt x="1092" y="542"/>
                  </a:cubicBezTo>
                  <a:cubicBezTo>
                    <a:pt x="1059" y="509"/>
                    <a:pt x="1051" y="476"/>
                    <a:pt x="1042" y="476"/>
                  </a:cubicBezTo>
                  <a:cubicBezTo>
                    <a:pt x="1034" y="476"/>
                    <a:pt x="1051" y="485"/>
                    <a:pt x="1042" y="501"/>
                  </a:cubicBezTo>
                  <a:cubicBezTo>
                    <a:pt x="1034" y="534"/>
                    <a:pt x="1018" y="575"/>
                    <a:pt x="985" y="600"/>
                  </a:cubicBezTo>
                  <a:cubicBezTo>
                    <a:pt x="927" y="632"/>
                    <a:pt x="854" y="558"/>
                    <a:pt x="804" y="509"/>
                  </a:cubicBezTo>
                  <a:cubicBezTo>
                    <a:pt x="796" y="493"/>
                    <a:pt x="804" y="485"/>
                    <a:pt x="796" y="485"/>
                  </a:cubicBezTo>
                  <a:cubicBezTo>
                    <a:pt x="788" y="485"/>
                    <a:pt x="763" y="542"/>
                    <a:pt x="722" y="600"/>
                  </a:cubicBezTo>
                  <a:cubicBezTo>
                    <a:pt x="698" y="641"/>
                    <a:pt x="673" y="690"/>
                    <a:pt x="657" y="706"/>
                  </a:cubicBezTo>
                  <a:cubicBezTo>
                    <a:pt x="616" y="755"/>
                    <a:pt x="509" y="690"/>
                    <a:pt x="402" y="616"/>
                  </a:cubicBezTo>
                  <a:cubicBezTo>
                    <a:pt x="320" y="567"/>
                    <a:pt x="230" y="509"/>
                    <a:pt x="189" y="509"/>
                  </a:cubicBezTo>
                  <a:cubicBezTo>
                    <a:pt x="156" y="501"/>
                    <a:pt x="115" y="567"/>
                    <a:pt x="82" y="632"/>
                  </a:cubicBezTo>
                  <a:cubicBezTo>
                    <a:pt x="57" y="673"/>
                    <a:pt x="25" y="714"/>
                    <a:pt x="0" y="739"/>
                  </a:cubicBezTo>
                  <a:cubicBezTo>
                    <a:pt x="16" y="755"/>
                    <a:pt x="33" y="772"/>
                    <a:pt x="57" y="788"/>
                  </a:cubicBezTo>
                  <a:lnTo>
                    <a:pt x="57" y="788"/>
                  </a:lnTo>
                  <a:cubicBezTo>
                    <a:pt x="156" y="879"/>
                    <a:pt x="287" y="993"/>
                    <a:pt x="295" y="1034"/>
                  </a:cubicBezTo>
                  <a:cubicBezTo>
                    <a:pt x="295" y="1051"/>
                    <a:pt x="304" y="1076"/>
                    <a:pt x="304" y="1100"/>
                  </a:cubicBezTo>
                  <a:cubicBezTo>
                    <a:pt x="312" y="1149"/>
                    <a:pt x="312" y="1215"/>
                    <a:pt x="320" y="1215"/>
                  </a:cubicBezTo>
                  <a:cubicBezTo>
                    <a:pt x="320" y="1215"/>
                    <a:pt x="353" y="1207"/>
                    <a:pt x="386" y="1190"/>
                  </a:cubicBezTo>
                  <a:cubicBezTo>
                    <a:pt x="460" y="1166"/>
                    <a:pt x="550" y="1141"/>
                    <a:pt x="575" y="1207"/>
                  </a:cubicBezTo>
                  <a:cubicBezTo>
                    <a:pt x="583" y="1248"/>
                    <a:pt x="566" y="1322"/>
                    <a:pt x="550" y="1404"/>
                  </a:cubicBezTo>
                  <a:cubicBezTo>
                    <a:pt x="533" y="1494"/>
                    <a:pt x="509" y="1593"/>
                    <a:pt x="525" y="1642"/>
                  </a:cubicBezTo>
                  <a:cubicBezTo>
                    <a:pt x="542" y="1683"/>
                    <a:pt x="566" y="1732"/>
                    <a:pt x="591" y="1781"/>
                  </a:cubicBezTo>
                  <a:cubicBezTo>
                    <a:pt x="624" y="1822"/>
                    <a:pt x="657" y="1855"/>
                    <a:pt x="706" y="1872"/>
                  </a:cubicBezTo>
                  <a:cubicBezTo>
                    <a:pt x="763" y="1888"/>
                    <a:pt x="870" y="1921"/>
                    <a:pt x="968" y="1937"/>
                  </a:cubicBezTo>
                  <a:cubicBezTo>
                    <a:pt x="1026" y="1945"/>
                    <a:pt x="1075" y="1954"/>
                    <a:pt x="1092" y="1945"/>
                  </a:cubicBezTo>
                  <a:cubicBezTo>
                    <a:pt x="1116" y="1937"/>
                    <a:pt x="1141" y="1913"/>
                    <a:pt x="1165" y="1880"/>
                  </a:cubicBezTo>
                  <a:cubicBezTo>
                    <a:pt x="1215" y="1814"/>
                    <a:pt x="1264" y="1748"/>
                    <a:pt x="1346" y="1773"/>
                  </a:cubicBezTo>
                  <a:cubicBezTo>
                    <a:pt x="1395" y="1789"/>
                    <a:pt x="1518" y="1847"/>
                    <a:pt x="1617" y="1904"/>
                  </a:cubicBezTo>
                  <a:cubicBezTo>
                    <a:pt x="1715" y="1954"/>
                    <a:pt x="1789" y="2011"/>
                    <a:pt x="1781" y="2044"/>
                  </a:cubicBezTo>
                  <a:cubicBezTo>
                    <a:pt x="1773" y="2069"/>
                    <a:pt x="1740" y="2101"/>
                    <a:pt x="1699" y="2126"/>
                  </a:cubicBezTo>
                  <a:lnTo>
                    <a:pt x="1625" y="2192"/>
                  </a:lnTo>
                  <a:cubicBezTo>
                    <a:pt x="1625" y="2200"/>
                    <a:pt x="1682" y="2208"/>
                    <a:pt x="1740" y="2216"/>
                  </a:cubicBezTo>
                  <a:cubicBezTo>
                    <a:pt x="1797" y="2233"/>
                    <a:pt x="1855" y="2241"/>
                    <a:pt x="1871" y="2265"/>
                  </a:cubicBezTo>
                  <a:cubicBezTo>
                    <a:pt x="1896" y="2290"/>
                    <a:pt x="1937" y="2356"/>
                    <a:pt x="1961" y="2413"/>
                  </a:cubicBezTo>
                  <a:cubicBezTo>
                    <a:pt x="1986" y="2462"/>
                    <a:pt x="2002" y="2512"/>
                    <a:pt x="2002" y="2536"/>
                  </a:cubicBezTo>
                  <a:cubicBezTo>
                    <a:pt x="2002" y="2577"/>
                    <a:pt x="1961" y="2635"/>
                    <a:pt x="1912" y="2684"/>
                  </a:cubicBezTo>
                  <a:cubicBezTo>
                    <a:pt x="1863" y="2733"/>
                    <a:pt x="1814" y="2782"/>
                    <a:pt x="1781" y="2799"/>
                  </a:cubicBezTo>
                  <a:cubicBezTo>
                    <a:pt x="1748" y="2832"/>
                    <a:pt x="1617" y="2832"/>
                    <a:pt x="1510" y="2832"/>
                  </a:cubicBezTo>
                  <a:cubicBezTo>
                    <a:pt x="1420" y="2832"/>
                    <a:pt x="1354" y="2824"/>
                    <a:pt x="1346" y="2824"/>
                  </a:cubicBezTo>
                  <a:cubicBezTo>
                    <a:pt x="1346" y="2832"/>
                    <a:pt x="1354" y="2865"/>
                    <a:pt x="1362" y="2897"/>
                  </a:cubicBezTo>
                  <a:cubicBezTo>
                    <a:pt x="1371" y="2938"/>
                    <a:pt x="1387" y="2979"/>
                    <a:pt x="1371" y="3004"/>
                  </a:cubicBezTo>
                  <a:cubicBezTo>
                    <a:pt x="1362" y="3037"/>
                    <a:pt x="1330" y="3053"/>
                    <a:pt x="1297" y="3070"/>
                  </a:cubicBezTo>
                  <a:cubicBezTo>
                    <a:pt x="1272" y="3078"/>
                    <a:pt x="1247" y="3094"/>
                    <a:pt x="1247" y="3094"/>
                  </a:cubicBezTo>
                  <a:cubicBezTo>
                    <a:pt x="1247" y="3094"/>
                    <a:pt x="1477" y="3201"/>
                    <a:pt x="1707" y="3300"/>
                  </a:cubicBezTo>
                  <a:cubicBezTo>
                    <a:pt x="1953" y="3414"/>
                    <a:pt x="2199" y="3521"/>
                    <a:pt x="2183" y="3570"/>
                  </a:cubicBezTo>
                  <a:cubicBezTo>
                    <a:pt x="2167" y="3603"/>
                    <a:pt x="2150" y="3611"/>
                    <a:pt x="2126" y="3628"/>
                  </a:cubicBezTo>
                  <a:cubicBezTo>
                    <a:pt x="2117" y="3628"/>
                    <a:pt x="2109" y="3636"/>
                    <a:pt x="2101" y="3636"/>
                  </a:cubicBezTo>
                  <a:cubicBezTo>
                    <a:pt x="2101" y="3636"/>
                    <a:pt x="2093" y="3644"/>
                    <a:pt x="2109" y="3661"/>
                  </a:cubicBezTo>
                  <a:cubicBezTo>
                    <a:pt x="2150" y="3718"/>
                    <a:pt x="2273" y="3833"/>
                    <a:pt x="2364" y="3915"/>
                  </a:cubicBezTo>
                  <a:cubicBezTo>
                    <a:pt x="2413" y="3956"/>
                    <a:pt x="2454" y="3989"/>
                    <a:pt x="2462" y="4005"/>
                  </a:cubicBezTo>
                  <a:cubicBezTo>
                    <a:pt x="2478" y="4030"/>
                    <a:pt x="2495" y="4071"/>
                    <a:pt x="2511" y="4120"/>
                  </a:cubicBezTo>
                  <a:cubicBezTo>
                    <a:pt x="2520" y="4169"/>
                    <a:pt x="2536" y="4227"/>
                    <a:pt x="2552" y="4243"/>
                  </a:cubicBezTo>
                  <a:cubicBezTo>
                    <a:pt x="2561" y="4251"/>
                    <a:pt x="2602" y="4276"/>
                    <a:pt x="2659" y="4309"/>
                  </a:cubicBezTo>
                  <a:lnTo>
                    <a:pt x="2659" y="4309"/>
                  </a:lnTo>
                  <a:cubicBezTo>
                    <a:pt x="2766" y="4366"/>
                    <a:pt x="2930" y="4457"/>
                    <a:pt x="2979" y="4531"/>
                  </a:cubicBezTo>
                  <a:cubicBezTo>
                    <a:pt x="3020" y="4588"/>
                    <a:pt x="3028" y="4637"/>
                    <a:pt x="3028" y="4670"/>
                  </a:cubicBezTo>
                  <a:cubicBezTo>
                    <a:pt x="3028" y="4703"/>
                    <a:pt x="3037" y="4719"/>
                    <a:pt x="3053" y="4736"/>
                  </a:cubicBezTo>
                  <a:cubicBezTo>
                    <a:pt x="3069" y="4744"/>
                    <a:pt x="3086" y="4752"/>
                    <a:pt x="3094" y="4760"/>
                  </a:cubicBezTo>
                  <a:cubicBezTo>
                    <a:pt x="3135" y="4785"/>
                    <a:pt x="3160" y="4801"/>
                    <a:pt x="3184" y="4867"/>
                  </a:cubicBezTo>
                  <a:cubicBezTo>
                    <a:pt x="3192" y="4900"/>
                    <a:pt x="3201" y="4941"/>
                    <a:pt x="3209" y="4982"/>
                  </a:cubicBezTo>
                  <a:cubicBezTo>
                    <a:pt x="3217" y="5023"/>
                    <a:pt x="3217" y="5072"/>
                    <a:pt x="3225" y="5072"/>
                  </a:cubicBezTo>
                  <a:cubicBezTo>
                    <a:pt x="3233" y="5080"/>
                    <a:pt x="3258" y="5080"/>
                    <a:pt x="3283" y="5080"/>
                  </a:cubicBezTo>
                  <a:cubicBezTo>
                    <a:pt x="3332" y="5080"/>
                    <a:pt x="3389" y="5089"/>
                    <a:pt x="3414" y="5130"/>
                  </a:cubicBezTo>
                  <a:cubicBezTo>
                    <a:pt x="3430" y="5154"/>
                    <a:pt x="3439" y="5179"/>
                    <a:pt x="3447" y="5203"/>
                  </a:cubicBezTo>
                  <a:cubicBezTo>
                    <a:pt x="3463" y="5236"/>
                    <a:pt x="3480" y="5277"/>
                    <a:pt x="3504" y="5294"/>
                  </a:cubicBezTo>
                  <a:lnTo>
                    <a:pt x="3513" y="5294"/>
                  </a:lnTo>
                  <a:cubicBezTo>
                    <a:pt x="3521" y="5310"/>
                    <a:pt x="3562" y="5318"/>
                    <a:pt x="3595" y="5335"/>
                  </a:cubicBezTo>
                  <a:cubicBezTo>
                    <a:pt x="3685" y="5376"/>
                    <a:pt x="3800" y="5425"/>
                    <a:pt x="3783" y="5482"/>
                  </a:cubicBezTo>
                  <a:cubicBezTo>
                    <a:pt x="3783" y="5507"/>
                    <a:pt x="3751" y="5532"/>
                    <a:pt x="3718" y="5556"/>
                  </a:cubicBezTo>
                  <a:cubicBezTo>
                    <a:pt x="3685" y="5589"/>
                    <a:pt x="3644" y="5622"/>
                    <a:pt x="3652" y="5647"/>
                  </a:cubicBezTo>
                  <a:cubicBezTo>
                    <a:pt x="3668" y="5671"/>
                    <a:pt x="3709" y="5720"/>
                    <a:pt x="3759" y="5770"/>
                  </a:cubicBezTo>
                  <a:cubicBezTo>
                    <a:pt x="3833" y="5852"/>
                    <a:pt x="3923" y="5942"/>
                    <a:pt x="3931" y="6016"/>
                  </a:cubicBezTo>
                  <a:cubicBezTo>
                    <a:pt x="3947" y="6073"/>
                    <a:pt x="3915" y="6123"/>
                    <a:pt x="3882" y="6172"/>
                  </a:cubicBezTo>
                  <a:cubicBezTo>
                    <a:pt x="3857" y="6213"/>
                    <a:pt x="3833" y="6246"/>
                    <a:pt x="3841" y="6287"/>
                  </a:cubicBezTo>
                  <a:cubicBezTo>
                    <a:pt x="3841" y="6328"/>
                    <a:pt x="3849" y="6361"/>
                    <a:pt x="3857" y="6385"/>
                  </a:cubicBezTo>
                  <a:cubicBezTo>
                    <a:pt x="3865" y="6451"/>
                    <a:pt x="3882" y="6492"/>
                    <a:pt x="3857" y="6549"/>
                  </a:cubicBezTo>
                  <a:cubicBezTo>
                    <a:pt x="3849" y="6566"/>
                    <a:pt x="3849" y="6574"/>
                    <a:pt x="3841" y="6590"/>
                  </a:cubicBezTo>
                  <a:lnTo>
                    <a:pt x="3841" y="6590"/>
                  </a:lnTo>
                  <a:cubicBezTo>
                    <a:pt x="3800" y="6681"/>
                    <a:pt x="3726" y="6861"/>
                    <a:pt x="3751" y="6894"/>
                  </a:cubicBezTo>
                  <a:cubicBezTo>
                    <a:pt x="3783" y="6951"/>
                    <a:pt x="3800" y="7009"/>
                    <a:pt x="3808" y="7075"/>
                  </a:cubicBezTo>
                  <a:cubicBezTo>
                    <a:pt x="3816" y="7091"/>
                    <a:pt x="3816" y="7116"/>
                    <a:pt x="3824" y="7140"/>
                  </a:cubicBezTo>
                  <a:cubicBezTo>
                    <a:pt x="3833" y="7181"/>
                    <a:pt x="3865" y="7231"/>
                    <a:pt x="3890" y="7280"/>
                  </a:cubicBezTo>
                  <a:cubicBezTo>
                    <a:pt x="3915" y="7321"/>
                    <a:pt x="3939" y="7362"/>
                    <a:pt x="3939" y="7395"/>
                  </a:cubicBezTo>
                  <a:cubicBezTo>
                    <a:pt x="3947" y="7427"/>
                    <a:pt x="3874" y="7501"/>
                    <a:pt x="3800" y="7583"/>
                  </a:cubicBezTo>
                  <a:cubicBezTo>
                    <a:pt x="3718" y="7674"/>
                    <a:pt x="3619" y="7772"/>
                    <a:pt x="3619" y="7813"/>
                  </a:cubicBezTo>
                  <a:cubicBezTo>
                    <a:pt x="3619" y="7830"/>
                    <a:pt x="3619" y="7846"/>
                    <a:pt x="3619" y="7862"/>
                  </a:cubicBezTo>
                  <a:cubicBezTo>
                    <a:pt x="3627" y="7961"/>
                    <a:pt x="3627" y="8109"/>
                    <a:pt x="3586" y="8207"/>
                  </a:cubicBezTo>
                  <a:cubicBezTo>
                    <a:pt x="3554" y="8281"/>
                    <a:pt x="3513" y="8330"/>
                    <a:pt x="3463" y="8363"/>
                  </a:cubicBezTo>
                  <a:cubicBezTo>
                    <a:pt x="3422" y="8404"/>
                    <a:pt x="3365" y="8420"/>
                    <a:pt x="3299" y="8437"/>
                  </a:cubicBezTo>
                  <a:cubicBezTo>
                    <a:pt x="3275" y="8445"/>
                    <a:pt x="3242" y="8453"/>
                    <a:pt x="3217" y="8453"/>
                  </a:cubicBezTo>
                  <a:lnTo>
                    <a:pt x="3217" y="8453"/>
                  </a:lnTo>
                  <a:cubicBezTo>
                    <a:pt x="3143" y="8470"/>
                    <a:pt x="3069" y="8478"/>
                    <a:pt x="3061" y="8503"/>
                  </a:cubicBezTo>
                  <a:cubicBezTo>
                    <a:pt x="3053" y="8527"/>
                    <a:pt x="3061" y="8568"/>
                    <a:pt x="3061" y="8601"/>
                  </a:cubicBezTo>
                  <a:cubicBezTo>
                    <a:pt x="3061" y="8650"/>
                    <a:pt x="3061" y="8700"/>
                    <a:pt x="3045" y="8724"/>
                  </a:cubicBezTo>
                  <a:cubicBezTo>
                    <a:pt x="3020" y="8765"/>
                    <a:pt x="2987" y="8757"/>
                    <a:pt x="2946" y="8732"/>
                  </a:cubicBezTo>
                  <a:cubicBezTo>
                    <a:pt x="2930" y="8724"/>
                    <a:pt x="2922" y="8716"/>
                    <a:pt x="2905" y="8708"/>
                  </a:cubicBezTo>
                  <a:lnTo>
                    <a:pt x="2905" y="8708"/>
                  </a:lnTo>
                  <a:cubicBezTo>
                    <a:pt x="2864" y="8683"/>
                    <a:pt x="2799" y="8642"/>
                    <a:pt x="2782" y="8658"/>
                  </a:cubicBezTo>
                  <a:cubicBezTo>
                    <a:pt x="2749" y="8683"/>
                    <a:pt x="2708" y="8716"/>
                    <a:pt x="2684" y="8741"/>
                  </a:cubicBezTo>
                  <a:cubicBezTo>
                    <a:pt x="2659" y="8765"/>
                    <a:pt x="2643" y="8790"/>
                    <a:pt x="2643" y="8798"/>
                  </a:cubicBezTo>
                  <a:cubicBezTo>
                    <a:pt x="2643" y="8798"/>
                    <a:pt x="2692" y="8847"/>
                    <a:pt x="2741" y="8896"/>
                  </a:cubicBezTo>
                  <a:cubicBezTo>
                    <a:pt x="2848" y="9003"/>
                    <a:pt x="2987" y="9134"/>
                    <a:pt x="2938" y="9192"/>
                  </a:cubicBezTo>
                  <a:cubicBezTo>
                    <a:pt x="2922" y="9208"/>
                    <a:pt x="2913" y="9233"/>
                    <a:pt x="2905" y="9249"/>
                  </a:cubicBezTo>
                  <a:cubicBezTo>
                    <a:pt x="2881" y="9299"/>
                    <a:pt x="2864" y="9331"/>
                    <a:pt x="2782" y="9299"/>
                  </a:cubicBezTo>
                  <a:cubicBezTo>
                    <a:pt x="2758" y="9282"/>
                    <a:pt x="2733" y="9266"/>
                    <a:pt x="2708" y="9249"/>
                  </a:cubicBezTo>
                  <a:cubicBezTo>
                    <a:pt x="2667" y="9225"/>
                    <a:pt x="2618" y="9192"/>
                    <a:pt x="2569" y="9200"/>
                  </a:cubicBezTo>
                  <a:cubicBezTo>
                    <a:pt x="2536" y="9208"/>
                    <a:pt x="2520" y="9217"/>
                    <a:pt x="2495" y="9233"/>
                  </a:cubicBezTo>
                  <a:cubicBezTo>
                    <a:pt x="2446" y="9274"/>
                    <a:pt x="2396" y="9307"/>
                    <a:pt x="2282" y="9258"/>
                  </a:cubicBezTo>
                  <a:cubicBezTo>
                    <a:pt x="2208" y="9225"/>
                    <a:pt x="2158" y="9200"/>
                    <a:pt x="2126" y="9200"/>
                  </a:cubicBezTo>
                  <a:cubicBezTo>
                    <a:pt x="2093" y="9192"/>
                    <a:pt x="2076" y="9200"/>
                    <a:pt x="2060" y="9208"/>
                  </a:cubicBezTo>
                  <a:cubicBezTo>
                    <a:pt x="2035" y="9225"/>
                    <a:pt x="2027" y="9249"/>
                    <a:pt x="2019" y="9266"/>
                  </a:cubicBezTo>
                  <a:lnTo>
                    <a:pt x="2019" y="9266"/>
                  </a:lnTo>
                  <a:cubicBezTo>
                    <a:pt x="2002" y="9299"/>
                    <a:pt x="1986" y="9340"/>
                    <a:pt x="1937" y="9381"/>
                  </a:cubicBezTo>
                  <a:cubicBezTo>
                    <a:pt x="1888" y="9422"/>
                    <a:pt x="1830" y="9438"/>
                    <a:pt x="1773" y="9455"/>
                  </a:cubicBezTo>
                  <a:cubicBezTo>
                    <a:pt x="1732" y="9471"/>
                    <a:pt x="1699" y="9479"/>
                    <a:pt x="1691" y="9496"/>
                  </a:cubicBezTo>
                  <a:cubicBezTo>
                    <a:pt x="1674" y="9512"/>
                    <a:pt x="1650" y="9537"/>
                    <a:pt x="1625" y="9569"/>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74"/>
            <p:cNvSpPr/>
            <p:nvPr/>
          </p:nvSpPr>
          <p:spPr>
            <a:xfrm>
              <a:off x="5473400" y="2487150"/>
              <a:ext cx="131125" cy="274325"/>
            </a:xfrm>
            <a:custGeom>
              <a:avLst/>
              <a:gdLst/>
              <a:ahLst/>
              <a:cxnLst/>
              <a:rect l="l" t="t" r="r" b="b"/>
              <a:pathLst>
                <a:path w="5245" h="10973" fill="none" extrusionOk="0">
                  <a:moveTo>
                    <a:pt x="2708" y="9889"/>
                  </a:moveTo>
                  <a:cubicBezTo>
                    <a:pt x="2872" y="10021"/>
                    <a:pt x="3061" y="10283"/>
                    <a:pt x="3110" y="10324"/>
                  </a:cubicBezTo>
                  <a:cubicBezTo>
                    <a:pt x="3160" y="10365"/>
                    <a:pt x="3283" y="10210"/>
                    <a:pt x="3258" y="10127"/>
                  </a:cubicBezTo>
                  <a:cubicBezTo>
                    <a:pt x="3233" y="10045"/>
                    <a:pt x="3184" y="10045"/>
                    <a:pt x="3004" y="9955"/>
                  </a:cubicBezTo>
                  <a:cubicBezTo>
                    <a:pt x="2823" y="9865"/>
                    <a:pt x="2520" y="9684"/>
                    <a:pt x="2708" y="9889"/>
                  </a:cubicBezTo>
                  <a:close/>
                  <a:moveTo>
                    <a:pt x="1625" y="9569"/>
                  </a:moveTo>
                  <a:cubicBezTo>
                    <a:pt x="1674" y="9610"/>
                    <a:pt x="1707" y="9701"/>
                    <a:pt x="1756" y="9783"/>
                  </a:cubicBezTo>
                  <a:cubicBezTo>
                    <a:pt x="1822" y="9881"/>
                    <a:pt x="1961" y="9889"/>
                    <a:pt x="2035" y="9906"/>
                  </a:cubicBezTo>
                  <a:cubicBezTo>
                    <a:pt x="2117" y="9931"/>
                    <a:pt x="2126" y="9947"/>
                    <a:pt x="2126" y="10004"/>
                  </a:cubicBezTo>
                  <a:cubicBezTo>
                    <a:pt x="2126" y="10054"/>
                    <a:pt x="2027" y="10004"/>
                    <a:pt x="1994" y="10004"/>
                  </a:cubicBezTo>
                  <a:cubicBezTo>
                    <a:pt x="1961" y="10004"/>
                    <a:pt x="1970" y="10021"/>
                    <a:pt x="1904" y="10086"/>
                  </a:cubicBezTo>
                  <a:cubicBezTo>
                    <a:pt x="1847" y="10152"/>
                    <a:pt x="1838" y="10636"/>
                    <a:pt x="1838" y="10694"/>
                  </a:cubicBezTo>
                  <a:cubicBezTo>
                    <a:pt x="1838" y="10759"/>
                    <a:pt x="1945" y="10792"/>
                    <a:pt x="1961" y="10850"/>
                  </a:cubicBezTo>
                  <a:cubicBezTo>
                    <a:pt x="1986" y="10899"/>
                    <a:pt x="1896" y="10882"/>
                    <a:pt x="1822" y="10924"/>
                  </a:cubicBezTo>
                  <a:cubicBezTo>
                    <a:pt x="1756" y="10973"/>
                    <a:pt x="2019" y="10948"/>
                    <a:pt x="2101" y="10907"/>
                  </a:cubicBezTo>
                  <a:cubicBezTo>
                    <a:pt x="2191" y="10866"/>
                    <a:pt x="2175" y="10809"/>
                    <a:pt x="2314" y="10653"/>
                  </a:cubicBezTo>
                  <a:cubicBezTo>
                    <a:pt x="2446" y="10497"/>
                    <a:pt x="2470" y="10530"/>
                    <a:pt x="2569" y="10489"/>
                  </a:cubicBezTo>
                  <a:cubicBezTo>
                    <a:pt x="2659" y="10439"/>
                    <a:pt x="2749" y="10431"/>
                    <a:pt x="2823" y="10374"/>
                  </a:cubicBezTo>
                  <a:cubicBezTo>
                    <a:pt x="2889" y="10308"/>
                    <a:pt x="2774" y="10185"/>
                    <a:pt x="2692" y="10045"/>
                  </a:cubicBezTo>
                  <a:cubicBezTo>
                    <a:pt x="2610" y="9898"/>
                    <a:pt x="2593" y="9931"/>
                    <a:pt x="2462" y="9783"/>
                  </a:cubicBezTo>
                  <a:cubicBezTo>
                    <a:pt x="2323" y="9635"/>
                    <a:pt x="2257" y="9569"/>
                    <a:pt x="2167" y="9463"/>
                  </a:cubicBezTo>
                  <a:cubicBezTo>
                    <a:pt x="2076" y="9348"/>
                    <a:pt x="2175" y="9348"/>
                    <a:pt x="2232" y="9340"/>
                  </a:cubicBezTo>
                  <a:cubicBezTo>
                    <a:pt x="2290" y="9331"/>
                    <a:pt x="2536" y="9586"/>
                    <a:pt x="2618" y="9660"/>
                  </a:cubicBezTo>
                  <a:cubicBezTo>
                    <a:pt x="2692" y="9742"/>
                    <a:pt x="2749" y="9676"/>
                    <a:pt x="2864" y="9684"/>
                  </a:cubicBezTo>
                  <a:cubicBezTo>
                    <a:pt x="2979" y="9693"/>
                    <a:pt x="3258" y="9734"/>
                    <a:pt x="3258" y="9717"/>
                  </a:cubicBezTo>
                  <a:cubicBezTo>
                    <a:pt x="3258" y="9693"/>
                    <a:pt x="3192" y="9651"/>
                    <a:pt x="3168" y="9619"/>
                  </a:cubicBezTo>
                  <a:cubicBezTo>
                    <a:pt x="3143" y="9578"/>
                    <a:pt x="3176" y="9528"/>
                    <a:pt x="3217" y="9487"/>
                  </a:cubicBezTo>
                  <a:cubicBezTo>
                    <a:pt x="3258" y="9438"/>
                    <a:pt x="3291" y="9545"/>
                    <a:pt x="3332" y="9578"/>
                  </a:cubicBezTo>
                  <a:cubicBezTo>
                    <a:pt x="3373" y="9602"/>
                    <a:pt x="3389" y="9537"/>
                    <a:pt x="3422" y="9520"/>
                  </a:cubicBezTo>
                  <a:cubicBezTo>
                    <a:pt x="3447" y="9504"/>
                    <a:pt x="3463" y="9463"/>
                    <a:pt x="3480" y="9455"/>
                  </a:cubicBezTo>
                  <a:cubicBezTo>
                    <a:pt x="3496" y="9446"/>
                    <a:pt x="3488" y="9651"/>
                    <a:pt x="3504" y="9668"/>
                  </a:cubicBezTo>
                  <a:cubicBezTo>
                    <a:pt x="3521" y="9693"/>
                    <a:pt x="4054" y="9381"/>
                    <a:pt x="4194" y="9299"/>
                  </a:cubicBezTo>
                  <a:cubicBezTo>
                    <a:pt x="4333" y="9217"/>
                    <a:pt x="4735" y="9003"/>
                    <a:pt x="4809" y="8946"/>
                  </a:cubicBezTo>
                  <a:cubicBezTo>
                    <a:pt x="4891" y="8888"/>
                    <a:pt x="4867" y="8880"/>
                    <a:pt x="4899" y="8773"/>
                  </a:cubicBezTo>
                  <a:cubicBezTo>
                    <a:pt x="4924" y="8667"/>
                    <a:pt x="4990" y="8724"/>
                    <a:pt x="5006" y="8708"/>
                  </a:cubicBezTo>
                  <a:cubicBezTo>
                    <a:pt x="5031" y="8683"/>
                    <a:pt x="4998" y="8626"/>
                    <a:pt x="4990" y="8601"/>
                  </a:cubicBezTo>
                  <a:cubicBezTo>
                    <a:pt x="4982" y="8576"/>
                    <a:pt x="4932" y="8560"/>
                    <a:pt x="4973" y="8486"/>
                  </a:cubicBezTo>
                  <a:cubicBezTo>
                    <a:pt x="5014" y="8420"/>
                    <a:pt x="5047" y="8470"/>
                    <a:pt x="5072" y="8429"/>
                  </a:cubicBezTo>
                  <a:cubicBezTo>
                    <a:pt x="5088" y="8388"/>
                    <a:pt x="5031" y="8306"/>
                    <a:pt x="5031" y="8191"/>
                  </a:cubicBezTo>
                  <a:cubicBezTo>
                    <a:pt x="5031" y="8068"/>
                    <a:pt x="5096" y="8191"/>
                    <a:pt x="5113" y="8158"/>
                  </a:cubicBezTo>
                  <a:cubicBezTo>
                    <a:pt x="5137" y="8125"/>
                    <a:pt x="5039" y="8059"/>
                    <a:pt x="5039" y="7977"/>
                  </a:cubicBezTo>
                  <a:cubicBezTo>
                    <a:pt x="5039" y="7895"/>
                    <a:pt x="5203" y="7879"/>
                    <a:pt x="5220" y="7821"/>
                  </a:cubicBezTo>
                  <a:cubicBezTo>
                    <a:pt x="5244" y="7764"/>
                    <a:pt x="5220" y="7731"/>
                    <a:pt x="5195" y="7624"/>
                  </a:cubicBezTo>
                  <a:cubicBezTo>
                    <a:pt x="5170" y="7518"/>
                    <a:pt x="5096" y="7362"/>
                    <a:pt x="5072" y="7263"/>
                  </a:cubicBezTo>
                  <a:cubicBezTo>
                    <a:pt x="5047" y="7173"/>
                    <a:pt x="5121" y="7148"/>
                    <a:pt x="5121" y="7042"/>
                  </a:cubicBezTo>
                  <a:cubicBezTo>
                    <a:pt x="5113" y="6943"/>
                    <a:pt x="5023" y="6672"/>
                    <a:pt x="5006" y="6582"/>
                  </a:cubicBezTo>
                  <a:cubicBezTo>
                    <a:pt x="4982" y="6492"/>
                    <a:pt x="4899" y="6393"/>
                    <a:pt x="4867" y="6303"/>
                  </a:cubicBezTo>
                  <a:cubicBezTo>
                    <a:pt x="4834" y="6213"/>
                    <a:pt x="4891" y="6172"/>
                    <a:pt x="4875" y="6065"/>
                  </a:cubicBezTo>
                  <a:cubicBezTo>
                    <a:pt x="4858" y="5958"/>
                    <a:pt x="4776" y="6008"/>
                    <a:pt x="4735" y="6008"/>
                  </a:cubicBezTo>
                  <a:cubicBezTo>
                    <a:pt x="4702" y="6000"/>
                    <a:pt x="4596" y="5811"/>
                    <a:pt x="4530" y="5720"/>
                  </a:cubicBezTo>
                  <a:cubicBezTo>
                    <a:pt x="4473" y="5638"/>
                    <a:pt x="4448" y="5622"/>
                    <a:pt x="4350" y="5556"/>
                  </a:cubicBezTo>
                  <a:cubicBezTo>
                    <a:pt x="4243" y="5482"/>
                    <a:pt x="4341" y="5425"/>
                    <a:pt x="4325" y="5359"/>
                  </a:cubicBezTo>
                  <a:cubicBezTo>
                    <a:pt x="4309" y="5294"/>
                    <a:pt x="4103" y="5236"/>
                    <a:pt x="4013" y="5195"/>
                  </a:cubicBezTo>
                  <a:cubicBezTo>
                    <a:pt x="3923" y="5162"/>
                    <a:pt x="3865" y="5105"/>
                    <a:pt x="3742" y="4990"/>
                  </a:cubicBezTo>
                  <a:cubicBezTo>
                    <a:pt x="3627" y="4875"/>
                    <a:pt x="3652" y="4924"/>
                    <a:pt x="3570" y="4875"/>
                  </a:cubicBezTo>
                  <a:cubicBezTo>
                    <a:pt x="3488" y="4826"/>
                    <a:pt x="3496" y="4752"/>
                    <a:pt x="3447" y="4678"/>
                  </a:cubicBezTo>
                  <a:cubicBezTo>
                    <a:pt x="3398" y="4596"/>
                    <a:pt x="3332" y="4555"/>
                    <a:pt x="3209" y="4465"/>
                  </a:cubicBezTo>
                  <a:cubicBezTo>
                    <a:pt x="3094" y="4375"/>
                    <a:pt x="2897" y="4293"/>
                    <a:pt x="2889" y="4251"/>
                  </a:cubicBezTo>
                  <a:cubicBezTo>
                    <a:pt x="2881" y="4210"/>
                    <a:pt x="3004" y="4243"/>
                    <a:pt x="3037" y="4243"/>
                  </a:cubicBezTo>
                  <a:cubicBezTo>
                    <a:pt x="3069" y="4243"/>
                    <a:pt x="3045" y="4186"/>
                    <a:pt x="3045" y="4120"/>
                  </a:cubicBezTo>
                  <a:cubicBezTo>
                    <a:pt x="3045" y="4055"/>
                    <a:pt x="3119" y="4096"/>
                    <a:pt x="3127" y="4063"/>
                  </a:cubicBezTo>
                  <a:cubicBezTo>
                    <a:pt x="3135" y="4038"/>
                    <a:pt x="2905" y="3882"/>
                    <a:pt x="2749" y="3751"/>
                  </a:cubicBezTo>
                  <a:cubicBezTo>
                    <a:pt x="2585" y="3611"/>
                    <a:pt x="2585" y="3587"/>
                    <a:pt x="2544" y="3554"/>
                  </a:cubicBezTo>
                  <a:cubicBezTo>
                    <a:pt x="2503" y="3513"/>
                    <a:pt x="2470" y="3324"/>
                    <a:pt x="2470" y="3300"/>
                  </a:cubicBezTo>
                  <a:cubicBezTo>
                    <a:pt x="2470" y="3267"/>
                    <a:pt x="2610" y="3094"/>
                    <a:pt x="2610" y="3062"/>
                  </a:cubicBezTo>
                  <a:cubicBezTo>
                    <a:pt x="2610" y="3029"/>
                    <a:pt x="2602" y="2865"/>
                    <a:pt x="2618" y="2807"/>
                  </a:cubicBezTo>
                  <a:cubicBezTo>
                    <a:pt x="2634" y="2758"/>
                    <a:pt x="2716" y="2586"/>
                    <a:pt x="2741" y="2561"/>
                  </a:cubicBezTo>
                  <a:cubicBezTo>
                    <a:pt x="2766" y="2536"/>
                    <a:pt x="2881" y="2438"/>
                    <a:pt x="2979" y="2372"/>
                  </a:cubicBezTo>
                  <a:cubicBezTo>
                    <a:pt x="3078" y="2298"/>
                    <a:pt x="3094" y="2307"/>
                    <a:pt x="3127" y="2274"/>
                  </a:cubicBezTo>
                  <a:cubicBezTo>
                    <a:pt x="3160" y="2241"/>
                    <a:pt x="3135" y="2159"/>
                    <a:pt x="3143" y="2093"/>
                  </a:cubicBezTo>
                  <a:cubicBezTo>
                    <a:pt x="3151" y="2027"/>
                    <a:pt x="3184" y="2044"/>
                    <a:pt x="3233" y="2003"/>
                  </a:cubicBezTo>
                  <a:cubicBezTo>
                    <a:pt x="3283" y="1970"/>
                    <a:pt x="3250" y="1945"/>
                    <a:pt x="3233" y="1913"/>
                  </a:cubicBezTo>
                  <a:cubicBezTo>
                    <a:pt x="3217" y="1872"/>
                    <a:pt x="3151" y="1806"/>
                    <a:pt x="3168" y="1765"/>
                  </a:cubicBezTo>
                  <a:cubicBezTo>
                    <a:pt x="3176" y="1724"/>
                    <a:pt x="3291" y="1831"/>
                    <a:pt x="3324" y="1863"/>
                  </a:cubicBezTo>
                  <a:cubicBezTo>
                    <a:pt x="3357" y="1896"/>
                    <a:pt x="3439" y="1954"/>
                    <a:pt x="3471" y="1937"/>
                  </a:cubicBezTo>
                  <a:cubicBezTo>
                    <a:pt x="3496" y="1913"/>
                    <a:pt x="3439" y="1863"/>
                    <a:pt x="3480" y="1839"/>
                  </a:cubicBezTo>
                  <a:cubicBezTo>
                    <a:pt x="3513" y="1822"/>
                    <a:pt x="3636" y="1798"/>
                    <a:pt x="3685" y="1765"/>
                  </a:cubicBezTo>
                  <a:cubicBezTo>
                    <a:pt x="3734" y="1724"/>
                    <a:pt x="3701" y="1691"/>
                    <a:pt x="3693" y="1650"/>
                  </a:cubicBezTo>
                  <a:cubicBezTo>
                    <a:pt x="3685" y="1609"/>
                    <a:pt x="3767" y="1584"/>
                    <a:pt x="3833" y="1576"/>
                  </a:cubicBezTo>
                  <a:cubicBezTo>
                    <a:pt x="3898" y="1568"/>
                    <a:pt x="3923" y="1486"/>
                    <a:pt x="3997" y="1453"/>
                  </a:cubicBezTo>
                  <a:cubicBezTo>
                    <a:pt x="4038" y="1437"/>
                    <a:pt x="4079" y="1420"/>
                    <a:pt x="4112" y="1404"/>
                  </a:cubicBezTo>
                  <a:lnTo>
                    <a:pt x="4103" y="1404"/>
                  </a:lnTo>
                  <a:cubicBezTo>
                    <a:pt x="4021" y="1371"/>
                    <a:pt x="3915" y="1330"/>
                    <a:pt x="3824" y="1313"/>
                  </a:cubicBezTo>
                  <a:cubicBezTo>
                    <a:pt x="3751" y="1289"/>
                    <a:pt x="3751" y="1297"/>
                    <a:pt x="3751" y="1297"/>
                  </a:cubicBezTo>
                  <a:cubicBezTo>
                    <a:pt x="3742" y="1322"/>
                    <a:pt x="3734" y="1346"/>
                    <a:pt x="3677" y="1355"/>
                  </a:cubicBezTo>
                  <a:cubicBezTo>
                    <a:pt x="3611" y="1355"/>
                    <a:pt x="3554" y="1272"/>
                    <a:pt x="3496" y="1190"/>
                  </a:cubicBezTo>
                  <a:cubicBezTo>
                    <a:pt x="3471" y="1149"/>
                    <a:pt x="3439" y="1108"/>
                    <a:pt x="3414" y="1092"/>
                  </a:cubicBezTo>
                  <a:cubicBezTo>
                    <a:pt x="3389" y="1067"/>
                    <a:pt x="3373" y="1076"/>
                    <a:pt x="3348" y="1076"/>
                  </a:cubicBezTo>
                  <a:cubicBezTo>
                    <a:pt x="3324" y="1084"/>
                    <a:pt x="3283" y="1092"/>
                    <a:pt x="3233" y="1084"/>
                  </a:cubicBezTo>
                  <a:cubicBezTo>
                    <a:pt x="3094" y="1067"/>
                    <a:pt x="3086" y="862"/>
                    <a:pt x="3086" y="780"/>
                  </a:cubicBezTo>
                  <a:cubicBezTo>
                    <a:pt x="3086" y="764"/>
                    <a:pt x="3086" y="764"/>
                    <a:pt x="3086" y="755"/>
                  </a:cubicBezTo>
                  <a:lnTo>
                    <a:pt x="3086" y="755"/>
                  </a:lnTo>
                  <a:cubicBezTo>
                    <a:pt x="3078" y="723"/>
                    <a:pt x="3119" y="673"/>
                    <a:pt x="3160" y="616"/>
                  </a:cubicBezTo>
                  <a:cubicBezTo>
                    <a:pt x="3201" y="558"/>
                    <a:pt x="3250" y="493"/>
                    <a:pt x="3242" y="485"/>
                  </a:cubicBezTo>
                  <a:cubicBezTo>
                    <a:pt x="3233" y="460"/>
                    <a:pt x="3233" y="444"/>
                    <a:pt x="3225" y="435"/>
                  </a:cubicBezTo>
                  <a:cubicBezTo>
                    <a:pt x="3217" y="427"/>
                    <a:pt x="3201" y="419"/>
                    <a:pt x="3176" y="411"/>
                  </a:cubicBezTo>
                  <a:cubicBezTo>
                    <a:pt x="3151" y="394"/>
                    <a:pt x="3069" y="394"/>
                    <a:pt x="2963" y="386"/>
                  </a:cubicBezTo>
                  <a:cubicBezTo>
                    <a:pt x="2864" y="378"/>
                    <a:pt x="2741" y="378"/>
                    <a:pt x="2659" y="378"/>
                  </a:cubicBezTo>
                  <a:cubicBezTo>
                    <a:pt x="2528" y="370"/>
                    <a:pt x="2495" y="329"/>
                    <a:pt x="2454" y="288"/>
                  </a:cubicBezTo>
                  <a:cubicBezTo>
                    <a:pt x="2446" y="271"/>
                    <a:pt x="2429" y="255"/>
                    <a:pt x="2405" y="238"/>
                  </a:cubicBezTo>
                  <a:cubicBezTo>
                    <a:pt x="2355" y="206"/>
                    <a:pt x="2314" y="140"/>
                    <a:pt x="2290" y="82"/>
                  </a:cubicBezTo>
                  <a:cubicBezTo>
                    <a:pt x="2273" y="41"/>
                    <a:pt x="2257" y="17"/>
                    <a:pt x="2240" y="9"/>
                  </a:cubicBezTo>
                  <a:lnTo>
                    <a:pt x="2240" y="9"/>
                  </a:lnTo>
                  <a:cubicBezTo>
                    <a:pt x="2232" y="0"/>
                    <a:pt x="2191" y="33"/>
                    <a:pt x="2150" y="66"/>
                  </a:cubicBezTo>
                  <a:cubicBezTo>
                    <a:pt x="2134" y="82"/>
                    <a:pt x="2109" y="107"/>
                    <a:pt x="2093" y="124"/>
                  </a:cubicBezTo>
                  <a:cubicBezTo>
                    <a:pt x="2052" y="148"/>
                    <a:pt x="2002" y="222"/>
                    <a:pt x="1961" y="279"/>
                  </a:cubicBezTo>
                  <a:cubicBezTo>
                    <a:pt x="1937" y="320"/>
                    <a:pt x="1912" y="353"/>
                    <a:pt x="1896" y="370"/>
                  </a:cubicBezTo>
                  <a:cubicBezTo>
                    <a:pt x="1863" y="394"/>
                    <a:pt x="1822" y="435"/>
                    <a:pt x="1756" y="476"/>
                  </a:cubicBezTo>
                  <a:cubicBezTo>
                    <a:pt x="1715" y="501"/>
                    <a:pt x="1666" y="534"/>
                    <a:pt x="1609" y="558"/>
                  </a:cubicBezTo>
                  <a:cubicBezTo>
                    <a:pt x="1518" y="591"/>
                    <a:pt x="1485" y="567"/>
                    <a:pt x="1469" y="517"/>
                  </a:cubicBezTo>
                  <a:cubicBezTo>
                    <a:pt x="1461" y="509"/>
                    <a:pt x="1461" y="493"/>
                    <a:pt x="1461" y="485"/>
                  </a:cubicBezTo>
                  <a:cubicBezTo>
                    <a:pt x="1453" y="468"/>
                    <a:pt x="1461" y="468"/>
                    <a:pt x="1461" y="460"/>
                  </a:cubicBezTo>
                  <a:cubicBezTo>
                    <a:pt x="1461" y="460"/>
                    <a:pt x="1420" y="517"/>
                    <a:pt x="1379" y="567"/>
                  </a:cubicBezTo>
                  <a:cubicBezTo>
                    <a:pt x="1346" y="616"/>
                    <a:pt x="1321" y="657"/>
                    <a:pt x="1297" y="673"/>
                  </a:cubicBezTo>
                  <a:lnTo>
                    <a:pt x="1297" y="673"/>
                  </a:lnTo>
                  <a:cubicBezTo>
                    <a:pt x="1239" y="706"/>
                    <a:pt x="1157" y="616"/>
                    <a:pt x="1092" y="542"/>
                  </a:cubicBezTo>
                  <a:cubicBezTo>
                    <a:pt x="1059" y="509"/>
                    <a:pt x="1051" y="476"/>
                    <a:pt x="1042" y="476"/>
                  </a:cubicBezTo>
                  <a:cubicBezTo>
                    <a:pt x="1034" y="476"/>
                    <a:pt x="1051" y="485"/>
                    <a:pt x="1042" y="501"/>
                  </a:cubicBezTo>
                  <a:cubicBezTo>
                    <a:pt x="1034" y="534"/>
                    <a:pt x="1018" y="575"/>
                    <a:pt x="985" y="600"/>
                  </a:cubicBezTo>
                  <a:cubicBezTo>
                    <a:pt x="927" y="632"/>
                    <a:pt x="854" y="558"/>
                    <a:pt x="804" y="509"/>
                  </a:cubicBezTo>
                  <a:cubicBezTo>
                    <a:pt x="796" y="493"/>
                    <a:pt x="804" y="485"/>
                    <a:pt x="796" y="485"/>
                  </a:cubicBezTo>
                  <a:cubicBezTo>
                    <a:pt x="788" y="485"/>
                    <a:pt x="763" y="542"/>
                    <a:pt x="722" y="600"/>
                  </a:cubicBezTo>
                  <a:cubicBezTo>
                    <a:pt x="698" y="641"/>
                    <a:pt x="673" y="690"/>
                    <a:pt x="657" y="706"/>
                  </a:cubicBezTo>
                  <a:cubicBezTo>
                    <a:pt x="616" y="755"/>
                    <a:pt x="509" y="690"/>
                    <a:pt x="402" y="616"/>
                  </a:cubicBezTo>
                  <a:cubicBezTo>
                    <a:pt x="320" y="567"/>
                    <a:pt x="230" y="509"/>
                    <a:pt x="189" y="509"/>
                  </a:cubicBezTo>
                  <a:cubicBezTo>
                    <a:pt x="156" y="501"/>
                    <a:pt x="115" y="567"/>
                    <a:pt x="82" y="632"/>
                  </a:cubicBezTo>
                  <a:cubicBezTo>
                    <a:pt x="57" y="673"/>
                    <a:pt x="25" y="714"/>
                    <a:pt x="0" y="739"/>
                  </a:cubicBezTo>
                  <a:cubicBezTo>
                    <a:pt x="16" y="755"/>
                    <a:pt x="33" y="772"/>
                    <a:pt x="57" y="788"/>
                  </a:cubicBezTo>
                  <a:lnTo>
                    <a:pt x="57" y="788"/>
                  </a:lnTo>
                  <a:cubicBezTo>
                    <a:pt x="156" y="879"/>
                    <a:pt x="287" y="993"/>
                    <a:pt x="295" y="1034"/>
                  </a:cubicBezTo>
                  <a:cubicBezTo>
                    <a:pt x="295" y="1051"/>
                    <a:pt x="304" y="1076"/>
                    <a:pt x="304" y="1100"/>
                  </a:cubicBezTo>
                  <a:cubicBezTo>
                    <a:pt x="312" y="1149"/>
                    <a:pt x="312" y="1215"/>
                    <a:pt x="320" y="1215"/>
                  </a:cubicBezTo>
                  <a:cubicBezTo>
                    <a:pt x="320" y="1215"/>
                    <a:pt x="353" y="1207"/>
                    <a:pt x="386" y="1190"/>
                  </a:cubicBezTo>
                  <a:cubicBezTo>
                    <a:pt x="460" y="1166"/>
                    <a:pt x="550" y="1141"/>
                    <a:pt x="575" y="1207"/>
                  </a:cubicBezTo>
                  <a:cubicBezTo>
                    <a:pt x="583" y="1248"/>
                    <a:pt x="566" y="1322"/>
                    <a:pt x="550" y="1404"/>
                  </a:cubicBezTo>
                  <a:cubicBezTo>
                    <a:pt x="533" y="1494"/>
                    <a:pt x="509" y="1593"/>
                    <a:pt x="525" y="1642"/>
                  </a:cubicBezTo>
                  <a:cubicBezTo>
                    <a:pt x="542" y="1683"/>
                    <a:pt x="566" y="1732"/>
                    <a:pt x="591" y="1781"/>
                  </a:cubicBezTo>
                  <a:cubicBezTo>
                    <a:pt x="624" y="1822"/>
                    <a:pt x="657" y="1855"/>
                    <a:pt x="706" y="1872"/>
                  </a:cubicBezTo>
                  <a:cubicBezTo>
                    <a:pt x="763" y="1888"/>
                    <a:pt x="870" y="1921"/>
                    <a:pt x="968" y="1937"/>
                  </a:cubicBezTo>
                  <a:cubicBezTo>
                    <a:pt x="1026" y="1945"/>
                    <a:pt x="1075" y="1954"/>
                    <a:pt x="1092" y="1945"/>
                  </a:cubicBezTo>
                  <a:cubicBezTo>
                    <a:pt x="1116" y="1937"/>
                    <a:pt x="1141" y="1913"/>
                    <a:pt x="1165" y="1880"/>
                  </a:cubicBezTo>
                  <a:cubicBezTo>
                    <a:pt x="1215" y="1814"/>
                    <a:pt x="1264" y="1748"/>
                    <a:pt x="1346" y="1773"/>
                  </a:cubicBezTo>
                  <a:cubicBezTo>
                    <a:pt x="1395" y="1789"/>
                    <a:pt x="1518" y="1847"/>
                    <a:pt x="1617" y="1904"/>
                  </a:cubicBezTo>
                  <a:cubicBezTo>
                    <a:pt x="1715" y="1954"/>
                    <a:pt x="1789" y="2011"/>
                    <a:pt x="1781" y="2044"/>
                  </a:cubicBezTo>
                  <a:cubicBezTo>
                    <a:pt x="1773" y="2069"/>
                    <a:pt x="1740" y="2101"/>
                    <a:pt x="1699" y="2126"/>
                  </a:cubicBezTo>
                  <a:lnTo>
                    <a:pt x="1625" y="2192"/>
                  </a:lnTo>
                  <a:cubicBezTo>
                    <a:pt x="1625" y="2200"/>
                    <a:pt x="1682" y="2208"/>
                    <a:pt x="1740" y="2216"/>
                  </a:cubicBezTo>
                  <a:cubicBezTo>
                    <a:pt x="1797" y="2233"/>
                    <a:pt x="1855" y="2241"/>
                    <a:pt x="1871" y="2265"/>
                  </a:cubicBezTo>
                  <a:cubicBezTo>
                    <a:pt x="1896" y="2290"/>
                    <a:pt x="1937" y="2356"/>
                    <a:pt x="1961" y="2413"/>
                  </a:cubicBezTo>
                  <a:cubicBezTo>
                    <a:pt x="1986" y="2462"/>
                    <a:pt x="2002" y="2512"/>
                    <a:pt x="2002" y="2536"/>
                  </a:cubicBezTo>
                  <a:cubicBezTo>
                    <a:pt x="2002" y="2577"/>
                    <a:pt x="1961" y="2635"/>
                    <a:pt x="1912" y="2684"/>
                  </a:cubicBezTo>
                  <a:cubicBezTo>
                    <a:pt x="1863" y="2733"/>
                    <a:pt x="1814" y="2782"/>
                    <a:pt x="1781" y="2799"/>
                  </a:cubicBezTo>
                  <a:cubicBezTo>
                    <a:pt x="1748" y="2832"/>
                    <a:pt x="1617" y="2832"/>
                    <a:pt x="1510" y="2832"/>
                  </a:cubicBezTo>
                  <a:cubicBezTo>
                    <a:pt x="1420" y="2832"/>
                    <a:pt x="1354" y="2824"/>
                    <a:pt x="1346" y="2824"/>
                  </a:cubicBezTo>
                  <a:cubicBezTo>
                    <a:pt x="1346" y="2832"/>
                    <a:pt x="1354" y="2865"/>
                    <a:pt x="1362" y="2897"/>
                  </a:cubicBezTo>
                  <a:cubicBezTo>
                    <a:pt x="1371" y="2938"/>
                    <a:pt x="1387" y="2979"/>
                    <a:pt x="1371" y="3004"/>
                  </a:cubicBezTo>
                  <a:cubicBezTo>
                    <a:pt x="1362" y="3037"/>
                    <a:pt x="1330" y="3053"/>
                    <a:pt x="1297" y="3070"/>
                  </a:cubicBezTo>
                  <a:cubicBezTo>
                    <a:pt x="1272" y="3078"/>
                    <a:pt x="1247" y="3094"/>
                    <a:pt x="1247" y="3094"/>
                  </a:cubicBezTo>
                  <a:cubicBezTo>
                    <a:pt x="1247" y="3094"/>
                    <a:pt x="1477" y="3201"/>
                    <a:pt x="1707" y="3300"/>
                  </a:cubicBezTo>
                  <a:cubicBezTo>
                    <a:pt x="1953" y="3414"/>
                    <a:pt x="2199" y="3521"/>
                    <a:pt x="2183" y="3570"/>
                  </a:cubicBezTo>
                  <a:cubicBezTo>
                    <a:pt x="2167" y="3603"/>
                    <a:pt x="2150" y="3611"/>
                    <a:pt x="2126" y="3628"/>
                  </a:cubicBezTo>
                  <a:cubicBezTo>
                    <a:pt x="2117" y="3628"/>
                    <a:pt x="2109" y="3636"/>
                    <a:pt x="2101" y="3636"/>
                  </a:cubicBezTo>
                  <a:cubicBezTo>
                    <a:pt x="2101" y="3636"/>
                    <a:pt x="2093" y="3644"/>
                    <a:pt x="2109" y="3661"/>
                  </a:cubicBezTo>
                  <a:cubicBezTo>
                    <a:pt x="2150" y="3718"/>
                    <a:pt x="2273" y="3833"/>
                    <a:pt x="2364" y="3915"/>
                  </a:cubicBezTo>
                  <a:cubicBezTo>
                    <a:pt x="2413" y="3956"/>
                    <a:pt x="2454" y="3989"/>
                    <a:pt x="2462" y="4005"/>
                  </a:cubicBezTo>
                  <a:cubicBezTo>
                    <a:pt x="2478" y="4030"/>
                    <a:pt x="2495" y="4071"/>
                    <a:pt x="2511" y="4120"/>
                  </a:cubicBezTo>
                  <a:cubicBezTo>
                    <a:pt x="2520" y="4169"/>
                    <a:pt x="2536" y="4227"/>
                    <a:pt x="2552" y="4243"/>
                  </a:cubicBezTo>
                  <a:cubicBezTo>
                    <a:pt x="2561" y="4251"/>
                    <a:pt x="2602" y="4276"/>
                    <a:pt x="2659" y="4309"/>
                  </a:cubicBezTo>
                  <a:lnTo>
                    <a:pt x="2659" y="4309"/>
                  </a:lnTo>
                  <a:cubicBezTo>
                    <a:pt x="2766" y="4366"/>
                    <a:pt x="2930" y="4457"/>
                    <a:pt x="2979" y="4531"/>
                  </a:cubicBezTo>
                  <a:cubicBezTo>
                    <a:pt x="3020" y="4588"/>
                    <a:pt x="3028" y="4637"/>
                    <a:pt x="3028" y="4670"/>
                  </a:cubicBezTo>
                  <a:cubicBezTo>
                    <a:pt x="3028" y="4703"/>
                    <a:pt x="3037" y="4719"/>
                    <a:pt x="3053" y="4736"/>
                  </a:cubicBezTo>
                  <a:cubicBezTo>
                    <a:pt x="3069" y="4744"/>
                    <a:pt x="3086" y="4752"/>
                    <a:pt x="3094" y="4760"/>
                  </a:cubicBezTo>
                  <a:cubicBezTo>
                    <a:pt x="3135" y="4785"/>
                    <a:pt x="3160" y="4801"/>
                    <a:pt x="3184" y="4867"/>
                  </a:cubicBezTo>
                  <a:cubicBezTo>
                    <a:pt x="3192" y="4900"/>
                    <a:pt x="3201" y="4941"/>
                    <a:pt x="3209" y="4982"/>
                  </a:cubicBezTo>
                  <a:cubicBezTo>
                    <a:pt x="3217" y="5023"/>
                    <a:pt x="3217" y="5072"/>
                    <a:pt x="3225" y="5072"/>
                  </a:cubicBezTo>
                  <a:cubicBezTo>
                    <a:pt x="3233" y="5080"/>
                    <a:pt x="3258" y="5080"/>
                    <a:pt x="3283" y="5080"/>
                  </a:cubicBezTo>
                  <a:cubicBezTo>
                    <a:pt x="3332" y="5080"/>
                    <a:pt x="3389" y="5089"/>
                    <a:pt x="3414" y="5130"/>
                  </a:cubicBezTo>
                  <a:cubicBezTo>
                    <a:pt x="3430" y="5154"/>
                    <a:pt x="3439" y="5179"/>
                    <a:pt x="3447" y="5203"/>
                  </a:cubicBezTo>
                  <a:cubicBezTo>
                    <a:pt x="3463" y="5236"/>
                    <a:pt x="3480" y="5277"/>
                    <a:pt x="3504" y="5294"/>
                  </a:cubicBezTo>
                  <a:lnTo>
                    <a:pt x="3513" y="5294"/>
                  </a:lnTo>
                  <a:cubicBezTo>
                    <a:pt x="3521" y="5310"/>
                    <a:pt x="3562" y="5318"/>
                    <a:pt x="3595" y="5335"/>
                  </a:cubicBezTo>
                  <a:cubicBezTo>
                    <a:pt x="3685" y="5376"/>
                    <a:pt x="3800" y="5425"/>
                    <a:pt x="3783" y="5482"/>
                  </a:cubicBezTo>
                  <a:cubicBezTo>
                    <a:pt x="3783" y="5507"/>
                    <a:pt x="3751" y="5532"/>
                    <a:pt x="3718" y="5556"/>
                  </a:cubicBezTo>
                  <a:cubicBezTo>
                    <a:pt x="3685" y="5589"/>
                    <a:pt x="3644" y="5622"/>
                    <a:pt x="3652" y="5647"/>
                  </a:cubicBezTo>
                  <a:cubicBezTo>
                    <a:pt x="3668" y="5671"/>
                    <a:pt x="3709" y="5720"/>
                    <a:pt x="3759" y="5770"/>
                  </a:cubicBezTo>
                  <a:cubicBezTo>
                    <a:pt x="3833" y="5852"/>
                    <a:pt x="3923" y="5942"/>
                    <a:pt x="3931" y="6016"/>
                  </a:cubicBezTo>
                  <a:cubicBezTo>
                    <a:pt x="3947" y="6073"/>
                    <a:pt x="3915" y="6123"/>
                    <a:pt x="3882" y="6172"/>
                  </a:cubicBezTo>
                  <a:cubicBezTo>
                    <a:pt x="3857" y="6213"/>
                    <a:pt x="3833" y="6246"/>
                    <a:pt x="3841" y="6287"/>
                  </a:cubicBezTo>
                  <a:cubicBezTo>
                    <a:pt x="3841" y="6328"/>
                    <a:pt x="3849" y="6361"/>
                    <a:pt x="3857" y="6385"/>
                  </a:cubicBezTo>
                  <a:cubicBezTo>
                    <a:pt x="3865" y="6451"/>
                    <a:pt x="3882" y="6492"/>
                    <a:pt x="3857" y="6549"/>
                  </a:cubicBezTo>
                  <a:cubicBezTo>
                    <a:pt x="3849" y="6566"/>
                    <a:pt x="3849" y="6574"/>
                    <a:pt x="3841" y="6590"/>
                  </a:cubicBezTo>
                  <a:lnTo>
                    <a:pt x="3841" y="6590"/>
                  </a:lnTo>
                  <a:cubicBezTo>
                    <a:pt x="3800" y="6681"/>
                    <a:pt x="3726" y="6861"/>
                    <a:pt x="3751" y="6894"/>
                  </a:cubicBezTo>
                  <a:cubicBezTo>
                    <a:pt x="3783" y="6951"/>
                    <a:pt x="3800" y="7009"/>
                    <a:pt x="3808" y="7075"/>
                  </a:cubicBezTo>
                  <a:cubicBezTo>
                    <a:pt x="3816" y="7091"/>
                    <a:pt x="3816" y="7116"/>
                    <a:pt x="3824" y="7140"/>
                  </a:cubicBezTo>
                  <a:cubicBezTo>
                    <a:pt x="3833" y="7181"/>
                    <a:pt x="3865" y="7231"/>
                    <a:pt x="3890" y="7280"/>
                  </a:cubicBezTo>
                  <a:cubicBezTo>
                    <a:pt x="3915" y="7321"/>
                    <a:pt x="3939" y="7362"/>
                    <a:pt x="3939" y="7395"/>
                  </a:cubicBezTo>
                  <a:cubicBezTo>
                    <a:pt x="3947" y="7427"/>
                    <a:pt x="3874" y="7501"/>
                    <a:pt x="3800" y="7583"/>
                  </a:cubicBezTo>
                  <a:cubicBezTo>
                    <a:pt x="3718" y="7674"/>
                    <a:pt x="3619" y="7772"/>
                    <a:pt x="3619" y="7813"/>
                  </a:cubicBezTo>
                  <a:cubicBezTo>
                    <a:pt x="3619" y="7830"/>
                    <a:pt x="3619" y="7846"/>
                    <a:pt x="3619" y="7862"/>
                  </a:cubicBezTo>
                  <a:cubicBezTo>
                    <a:pt x="3627" y="7961"/>
                    <a:pt x="3627" y="8109"/>
                    <a:pt x="3586" y="8207"/>
                  </a:cubicBezTo>
                  <a:cubicBezTo>
                    <a:pt x="3554" y="8281"/>
                    <a:pt x="3513" y="8330"/>
                    <a:pt x="3463" y="8363"/>
                  </a:cubicBezTo>
                  <a:cubicBezTo>
                    <a:pt x="3422" y="8404"/>
                    <a:pt x="3365" y="8420"/>
                    <a:pt x="3299" y="8437"/>
                  </a:cubicBezTo>
                  <a:cubicBezTo>
                    <a:pt x="3275" y="8445"/>
                    <a:pt x="3242" y="8453"/>
                    <a:pt x="3217" y="8453"/>
                  </a:cubicBezTo>
                  <a:lnTo>
                    <a:pt x="3217" y="8453"/>
                  </a:lnTo>
                  <a:cubicBezTo>
                    <a:pt x="3143" y="8470"/>
                    <a:pt x="3069" y="8478"/>
                    <a:pt x="3061" y="8503"/>
                  </a:cubicBezTo>
                  <a:cubicBezTo>
                    <a:pt x="3053" y="8527"/>
                    <a:pt x="3061" y="8568"/>
                    <a:pt x="3061" y="8601"/>
                  </a:cubicBezTo>
                  <a:cubicBezTo>
                    <a:pt x="3061" y="8650"/>
                    <a:pt x="3061" y="8700"/>
                    <a:pt x="3045" y="8724"/>
                  </a:cubicBezTo>
                  <a:cubicBezTo>
                    <a:pt x="3020" y="8765"/>
                    <a:pt x="2987" y="8757"/>
                    <a:pt x="2946" y="8732"/>
                  </a:cubicBezTo>
                  <a:cubicBezTo>
                    <a:pt x="2930" y="8724"/>
                    <a:pt x="2922" y="8716"/>
                    <a:pt x="2905" y="8708"/>
                  </a:cubicBezTo>
                  <a:lnTo>
                    <a:pt x="2905" y="8708"/>
                  </a:lnTo>
                  <a:cubicBezTo>
                    <a:pt x="2864" y="8683"/>
                    <a:pt x="2799" y="8642"/>
                    <a:pt x="2782" y="8658"/>
                  </a:cubicBezTo>
                  <a:cubicBezTo>
                    <a:pt x="2749" y="8683"/>
                    <a:pt x="2708" y="8716"/>
                    <a:pt x="2684" y="8741"/>
                  </a:cubicBezTo>
                  <a:cubicBezTo>
                    <a:pt x="2659" y="8765"/>
                    <a:pt x="2643" y="8790"/>
                    <a:pt x="2643" y="8798"/>
                  </a:cubicBezTo>
                  <a:cubicBezTo>
                    <a:pt x="2643" y="8798"/>
                    <a:pt x="2692" y="8847"/>
                    <a:pt x="2741" y="8896"/>
                  </a:cubicBezTo>
                  <a:cubicBezTo>
                    <a:pt x="2848" y="9003"/>
                    <a:pt x="2987" y="9134"/>
                    <a:pt x="2938" y="9192"/>
                  </a:cubicBezTo>
                  <a:cubicBezTo>
                    <a:pt x="2922" y="9208"/>
                    <a:pt x="2913" y="9233"/>
                    <a:pt x="2905" y="9249"/>
                  </a:cubicBezTo>
                  <a:cubicBezTo>
                    <a:pt x="2881" y="9299"/>
                    <a:pt x="2864" y="9331"/>
                    <a:pt x="2782" y="9299"/>
                  </a:cubicBezTo>
                  <a:cubicBezTo>
                    <a:pt x="2758" y="9282"/>
                    <a:pt x="2733" y="9266"/>
                    <a:pt x="2708" y="9249"/>
                  </a:cubicBezTo>
                  <a:cubicBezTo>
                    <a:pt x="2667" y="9225"/>
                    <a:pt x="2618" y="9192"/>
                    <a:pt x="2569" y="9200"/>
                  </a:cubicBezTo>
                  <a:cubicBezTo>
                    <a:pt x="2536" y="9208"/>
                    <a:pt x="2520" y="9217"/>
                    <a:pt x="2495" y="9233"/>
                  </a:cubicBezTo>
                  <a:cubicBezTo>
                    <a:pt x="2446" y="9274"/>
                    <a:pt x="2396" y="9307"/>
                    <a:pt x="2282" y="9258"/>
                  </a:cubicBezTo>
                  <a:cubicBezTo>
                    <a:pt x="2208" y="9225"/>
                    <a:pt x="2158" y="9200"/>
                    <a:pt x="2126" y="9200"/>
                  </a:cubicBezTo>
                  <a:cubicBezTo>
                    <a:pt x="2093" y="9192"/>
                    <a:pt x="2076" y="9200"/>
                    <a:pt x="2060" y="9208"/>
                  </a:cubicBezTo>
                  <a:cubicBezTo>
                    <a:pt x="2035" y="9225"/>
                    <a:pt x="2027" y="9249"/>
                    <a:pt x="2019" y="9266"/>
                  </a:cubicBezTo>
                  <a:lnTo>
                    <a:pt x="2019" y="9266"/>
                  </a:lnTo>
                  <a:cubicBezTo>
                    <a:pt x="2002" y="9299"/>
                    <a:pt x="1986" y="9340"/>
                    <a:pt x="1937" y="9381"/>
                  </a:cubicBezTo>
                  <a:cubicBezTo>
                    <a:pt x="1888" y="9422"/>
                    <a:pt x="1830" y="9438"/>
                    <a:pt x="1773" y="9455"/>
                  </a:cubicBezTo>
                  <a:cubicBezTo>
                    <a:pt x="1732" y="9471"/>
                    <a:pt x="1699" y="9479"/>
                    <a:pt x="1691" y="9496"/>
                  </a:cubicBezTo>
                  <a:cubicBezTo>
                    <a:pt x="1674" y="9512"/>
                    <a:pt x="1650" y="9537"/>
                    <a:pt x="1625" y="956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74"/>
            <p:cNvSpPr/>
            <p:nvPr/>
          </p:nvSpPr>
          <p:spPr>
            <a:xfrm>
              <a:off x="5476675" y="2650050"/>
              <a:ext cx="93575" cy="88875"/>
            </a:xfrm>
            <a:custGeom>
              <a:avLst/>
              <a:gdLst/>
              <a:ahLst/>
              <a:cxnLst/>
              <a:rect l="l" t="t" r="r" b="b"/>
              <a:pathLst>
                <a:path w="3743" h="3555" extrusionOk="0">
                  <a:moveTo>
                    <a:pt x="1051" y="3193"/>
                  </a:moveTo>
                  <a:cubicBezTo>
                    <a:pt x="1108" y="3390"/>
                    <a:pt x="1133" y="3554"/>
                    <a:pt x="1190" y="3439"/>
                  </a:cubicBezTo>
                  <a:cubicBezTo>
                    <a:pt x="1240" y="3332"/>
                    <a:pt x="1322" y="3234"/>
                    <a:pt x="1248" y="3218"/>
                  </a:cubicBezTo>
                  <a:cubicBezTo>
                    <a:pt x="1182" y="3193"/>
                    <a:pt x="1059" y="3021"/>
                    <a:pt x="1051" y="3193"/>
                  </a:cubicBezTo>
                  <a:close/>
                  <a:moveTo>
                    <a:pt x="304" y="1880"/>
                  </a:moveTo>
                  <a:cubicBezTo>
                    <a:pt x="345" y="1904"/>
                    <a:pt x="337" y="1946"/>
                    <a:pt x="402" y="2052"/>
                  </a:cubicBezTo>
                  <a:cubicBezTo>
                    <a:pt x="485" y="2192"/>
                    <a:pt x="575" y="2298"/>
                    <a:pt x="583" y="2348"/>
                  </a:cubicBezTo>
                  <a:cubicBezTo>
                    <a:pt x="599" y="2389"/>
                    <a:pt x="534" y="2454"/>
                    <a:pt x="493" y="2495"/>
                  </a:cubicBezTo>
                  <a:cubicBezTo>
                    <a:pt x="452" y="2545"/>
                    <a:pt x="526" y="2635"/>
                    <a:pt x="550" y="2733"/>
                  </a:cubicBezTo>
                  <a:cubicBezTo>
                    <a:pt x="567" y="2832"/>
                    <a:pt x="649" y="2750"/>
                    <a:pt x="731" y="2758"/>
                  </a:cubicBezTo>
                  <a:cubicBezTo>
                    <a:pt x="821" y="2766"/>
                    <a:pt x="796" y="2553"/>
                    <a:pt x="837" y="2536"/>
                  </a:cubicBezTo>
                  <a:cubicBezTo>
                    <a:pt x="887" y="2528"/>
                    <a:pt x="920" y="2725"/>
                    <a:pt x="944" y="2815"/>
                  </a:cubicBezTo>
                  <a:cubicBezTo>
                    <a:pt x="969" y="2906"/>
                    <a:pt x="895" y="2840"/>
                    <a:pt x="854" y="2856"/>
                  </a:cubicBezTo>
                  <a:cubicBezTo>
                    <a:pt x="805" y="2865"/>
                    <a:pt x="821" y="2898"/>
                    <a:pt x="870" y="2971"/>
                  </a:cubicBezTo>
                  <a:cubicBezTo>
                    <a:pt x="911" y="3037"/>
                    <a:pt x="1026" y="2955"/>
                    <a:pt x="1116" y="2947"/>
                  </a:cubicBezTo>
                  <a:cubicBezTo>
                    <a:pt x="1190" y="2939"/>
                    <a:pt x="1346" y="2980"/>
                    <a:pt x="1428" y="3012"/>
                  </a:cubicBezTo>
                  <a:cubicBezTo>
                    <a:pt x="1461" y="2988"/>
                    <a:pt x="1486" y="2955"/>
                    <a:pt x="1502" y="2939"/>
                  </a:cubicBezTo>
                  <a:cubicBezTo>
                    <a:pt x="1527" y="2906"/>
                    <a:pt x="1576" y="2889"/>
                    <a:pt x="1625" y="2873"/>
                  </a:cubicBezTo>
                  <a:cubicBezTo>
                    <a:pt x="1675" y="2865"/>
                    <a:pt x="1724" y="2848"/>
                    <a:pt x="1765" y="2815"/>
                  </a:cubicBezTo>
                  <a:cubicBezTo>
                    <a:pt x="1798" y="2783"/>
                    <a:pt x="1814" y="2750"/>
                    <a:pt x="1822" y="2725"/>
                  </a:cubicBezTo>
                  <a:cubicBezTo>
                    <a:pt x="1839" y="2692"/>
                    <a:pt x="1847" y="2668"/>
                    <a:pt x="1880" y="2643"/>
                  </a:cubicBezTo>
                  <a:cubicBezTo>
                    <a:pt x="1921" y="2610"/>
                    <a:pt x="1954" y="2602"/>
                    <a:pt x="2003" y="2610"/>
                  </a:cubicBezTo>
                  <a:cubicBezTo>
                    <a:pt x="2052" y="2618"/>
                    <a:pt x="2101" y="2643"/>
                    <a:pt x="2183" y="2676"/>
                  </a:cubicBezTo>
                  <a:cubicBezTo>
                    <a:pt x="2257" y="2709"/>
                    <a:pt x="2290" y="2684"/>
                    <a:pt x="2323" y="2660"/>
                  </a:cubicBezTo>
                  <a:cubicBezTo>
                    <a:pt x="2356" y="2643"/>
                    <a:pt x="2380" y="2627"/>
                    <a:pt x="2421" y="2618"/>
                  </a:cubicBezTo>
                  <a:cubicBezTo>
                    <a:pt x="2503" y="2610"/>
                    <a:pt x="2561" y="2643"/>
                    <a:pt x="2618" y="2684"/>
                  </a:cubicBezTo>
                  <a:cubicBezTo>
                    <a:pt x="2635" y="2692"/>
                    <a:pt x="2659" y="2709"/>
                    <a:pt x="2684" y="2717"/>
                  </a:cubicBezTo>
                  <a:cubicBezTo>
                    <a:pt x="2700" y="2725"/>
                    <a:pt x="2709" y="2717"/>
                    <a:pt x="2709" y="2701"/>
                  </a:cubicBezTo>
                  <a:cubicBezTo>
                    <a:pt x="2725" y="2684"/>
                    <a:pt x="2733" y="2660"/>
                    <a:pt x="2750" y="2635"/>
                  </a:cubicBezTo>
                  <a:cubicBezTo>
                    <a:pt x="2766" y="2618"/>
                    <a:pt x="2651" y="2512"/>
                    <a:pt x="2561" y="2430"/>
                  </a:cubicBezTo>
                  <a:cubicBezTo>
                    <a:pt x="2503" y="2372"/>
                    <a:pt x="2446" y="2315"/>
                    <a:pt x="2446" y="2290"/>
                  </a:cubicBezTo>
                  <a:cubicBezTo>
                    <a:pt x="2438" y="2257"/>
                    <a:pt x="2462" y="2216"/>
                    <a:pt x="2503" y="2184"/>
                  </a:cubicBezTo>
                  <a:cubicBezTo>
                    <a:pt x="2528" y="2151"/>
                    <a:pt x="2569" y="2118"/>
                    <a:pt x="2610" y="2093"/>
                  </a:cubicBezTo>
                  <a:cubicBezTo>
                    <a:pt x="2668" y="2044"/>
                    <a:pt x="2750" y="2093"/>
                    <a:pt x="2815" y="2134"/>
                  </a:cubicBezTo>
                  <a:cubicBezTo>
                    <a:pt x="2823" y="2142"/>
                    <a:pt x="2840" y="2151"/>
                    <a:pt x="2848" y="2151"/>
                  </a:cubicBezTo>
                  <a:cubicBezTo>
                    <a:pt x="2856" y="2159"/>
                    <a:pt x="2848" y="2192"/>
                    <a:pt x="2856" y="2175"/>
                  </a:cubicBezTo>
                  <a:cubicBezTo>
                    <a:pt x="2856" y="2167"/>
                    <a:pt x="2856" y="2126"/>
                    <a:pt x="2856" y="2085"/>
                  </a:cubicBezTo>
                  <a:cubicBezTo>
                    <a:pt x="2856" y="2044"/>
                    <a:pt x="2856" y="2003"/>
                    <a:pt x="2864" y="1970"/>
                  </a:cubicBezTo>
                  <a:cubicBezTo>
                    <a:pt x="2889" y="1904"/>
                    <a:pt x="2971" y="1888"/>
                    <a:pt x="3070" y="1872"/>
                  </a:cubicBezTo>
                  <a:lnTo>
                    <a:pt x="3070" y="1872"/>
                  </a:lnTo>
                  <a:cubicBezTo>
                    <a:pt x="3102" y="1863"/>
                    <a:pt x="3127" y="1863"/>
                    <a:pt x="3152" y="1855"/>
                  </a:cubicBezTo>
                  <a:cubicBezTo>
                    <a:pt x="3209" y="1847"/>
                    <a:pt x="3250" y="1822"/>
                    <a:pt x="3291" y="1790"/>
                  </a:cubicBezTo>
                  <a:cubicBezTo>
                    <a:pt x="3332" y="1765"/>
                    <a:pt x="3365" y="1724"/>
                    <a:pt x="3390" y="1666"/>
                  </a:cubicBezTo>
                  <a:cubicBezTo>
                    <a:pt x="3431" y="1576"/>
                    <a:pt x="3423" y="1437"/>
                    <a:pt x="3423" y="1346"/>
                  </a:cubicBezTo>
                  <a:cubicBezTo>
                    <a:pt x="3423" y="1322"/>
                    <a:pt x="3423" y="1305"/>
                    <a:pt x="3423" y="1297"/>
                  </a:cubicBezTo>
                  <a:cubicBezTo>
                    <a:pt x="3423" y="1232"/>
                    <a:pt x="3529" y="1125"/>
                    <a:pt x="3620" y="1026"/>
                  </a:cubicBezTo>
                  <a:cubicBezTo>
                    <a:pt x="3685" y="953"/>
                    <a:pt x="3743" y="887"/>
                    <a:pt x="3743" y="879"/>
                  </a:cubicBezTo>
                  <a:cubicBezTo>
                    <a:pt x="3743" y="862"/>
                    <a:pt x="3718" y="829"/>
                    <a:pt x="3693" y="797"/>
                  </a:cubicBezTo>
                  <a:cubicBezTo>
                    <a:pt x="3669" y="747"/>
                    <a:pt x="3636" y="698"/>
                    <a:pt x="3628" y="641"/>
                  </a:cubicBezTo>
                  <a:cubicBezTo>
                    <a:pt x="3620" y="616"/>
                    <a:pt x="3611" y="591"/>
                    <a:pt x="3611" y="567"/>
                  </a:cubicBezTo>
                  <a:cubicBezTo>
                    <a:pt x="3595" y="509"/>
                    <a:pt x="3587" y="460"/>
                    <a:pt x="3562" y="419"/>
                  </a:cubicBezTo>
                  <a:cubicBezTo>
                    <a:pt x="3513" y="353"/>
                    <a:pt x="3603" y="148"/>
                    <a:pt x="3644" y="42"/>
                  </a:cubicBezTo>
                  <a:lnTo>
                    <a:pt x="3644" y="42"/>
                  </a:lnTo>
                  <a:cubicBezTo>
                    <a:pt x="3652" y="25"/>
                    <a:pt x="3661" y="17"/>
                    <a:pt x="3661" y="9"/>
                  </a:cubicBezTo>
                  <a:lnTo>
                    <a:pt x="3661" y="1"/>
                  </a:lnTo>
                  <a:cubicBezTo>
                    <a:pt x="3611" y="17"/>
                    <a:pt x="3546" y="42"/>
                    <a:pt x="3537" y="42"/>
                  </a:cubicBezTo>
                  <a:cubicBezTo>
                    <a:pt x="3529" y="50"/>
                    <a:pt x="3513" y="66"/>
                    <a:pt x="3480" y="91"/>
                  </a:cubicBezTo>
                  <a:lnTo>
                    <a:pt x="3480" y="91"/>
                  </a:lnTo>
                  <a:cubicBezTo>
                    <a:pt x="3423" y="148"/>
                    <a:pt x="3349" y="222"/>
                    <a:pt x="3283" y="230"/>
                  </a:cubicBezTo>
                  <a:cubicBezTo>
                    <a:pt x="3226" y="239"/>
                    <a:pt x="3152" y="189"/>
                    <a:pt x="3086" y="140"/>
                  </a:cubicBezTo>
                  <a:cubicBezTo>
                    <a:pt x="3045" y="115"/>
                    <a:pt x="3012" y="91"/>
                    <a:pt x="2988" y="83"/>
                  </a:cubicBezTo>
                  <a:cubicBezTo>
                    <a:pt x="2963" y="74"/>
                    <a:pt x="2922" y="83"/>
                    <a:pt x="2873" y="107"/>
                  </a:cubicBezTo>
                  <a:cubicBezTo>
                    <a:pt x="2799" y="140"/>
                    <a:pt x="2725" y="189"/>
                    <a:pt x="2700" y="214"/>
                  </a:cubicBezTo>
                  <a:cubicBezTo>
                    <a:pt x="2684" y="230"/>
                    <a:pt x="2709" y="304"/>
                    <a:pt x="2725" y="370"/>
                  </a:cubicBezTo>
                  <a:cubicBezTo>
                    <a:pt x="2741" y="435"/>
                    <a:pt x="2758" y="501"/>
                    <a:pt x="2733" y="526"/>
                  </a:cubicBezTo>
                  <a:lnTo>
                    <a:pt x="2725" y="526"/>
                  </a:lnTo>
                  <a:lnTo>
                    <a:pt x="2725" y="534"/>
                  </a:lnTo>
                  <a:cubicBezTo>
                    <a:pt x="2700" y="550"/>
                    <a:pt x="2668" y="559"/>
                    <a:pt x="2635" y="559"/>
                  </a:cubicBezTo>
                  <a:cubicBezTo>
                    <a:pt x="2594" y="567"/>
                    <a:pt x="2544" y="567"/>
                    <a:pt x="2520" y="559"/>
                  </a:cubicBezTo>
                  <a:cubicBezTo>
                    <a:pt x="2487" y="550"/>
                    <a:pt x="2454" y="518"/>
                    <a:pt x="2430" y="477"/>
                  </a:cubicBezTo>
                  <a:cubicBezTo>
                    <a:pt x="2413" y="452"/>
                    <a:pt x="2389" y="427"/>
                    <a:pt x="2372" y="411"/>
                  </a:cubicBezTo>
                  <a:cubicBezTo>
                    <a:pt x="2347" y="403"/>
                    <a:pt x="2298" y="403"/>
                    <a:pt x="2249" y="411"/>
                  </a:cubicBezTo>
                  <a:cubicBezTo>
                    <a:pt x="2224" y="419"/>
                    <a:pt x="2200" y="419"/>
                    <a:pt x="2167" y="419"/>
                  </a:cubicBezTo>
                  <a:cubicBezTo>
                    <a:pt x="2109" y="419"/>
                    <a:pt x="2077" y="345"/>
                    <a:pt x="2044" y="288"/>
                  </a:cubicBezTo>
                  <a:cubicBezTo>
                    <a:pt x="2044" y="280"/>
                    <a:pt x="2036" y="271"/>
                    <a:pt x="2036" y="263"/>
                  </a:cubicBezTo>
                  <a:cubicBezTo>
                    <a:pt x="1986" y="296"/>
                    <a:pt x="1945" y="312"/>
                    <a:pt x="1929" y="312"/>
                  </a:cubicBezTo>
                  <a:lnTo>
                    <a:pt x="1929" y="312"/>
                  </a:lnTo>
                  <a:lnTo>
                    <a:pt x="1929" y="312"/>
                  </a:lnTo>
                  <a:lnTo>
                    <a:pt x="1929" y="312"/>
                  </a:lnTo>
                  <a:cubicBezTo>
                    <a:pt x="1904" y="312"/>
                    <a:pt x="1888" y="296"/>
                    <a:pt x="1871" y="280"/>
                  </a:cubicBezTo>
                  <a:lnTo>
                    <a:pt x="1871" y="280"/>
                  </a:lnTo>
                  <a:cubicBezTo>
                    <a:pt x="1839" y="263"/>
                    <a:pt x="1798" y="230"/>
                    <a:pt x="1748" y="230"/>
                  </a:cubicBezTo>
                  <a:cubicBezTo>
                    <a:pt x="1707" y="230"/>
                    <a:pt x="1658" y="230"/>
                    <a:pt x="1601" y="239"/>
                  </a:cubicBezTo>
                  <a:cubicBezTo>
                    <a:pt x="1519" y="247"/>
                    <a:pt x="1412" y="255"/>
                    <a:pt x="1305" y="255"/>
                  </a:cubicBezTo>
                  <a:cubicBezTo>
                    <a:pt x="1223" y="255"/>
                    <a:pt x="1116" y="239"/>
                    <a:pt x="1010" y="230"/>
                  </a:cubicBezTo>
                  <a:cubicBezTo>
                    <a:pt x="878" y="222"/>
                    <a:pt x="755" y="206"/>
                    <a:pt x="739" y="214"/>
                  </a:cubicBezTo>
                  <a:lnTo>
                    <a:pt x="739" y="222"/>
                  </a:lnTo>
                  <a:cubicBezTo>
                    <a:pt x="723" y="230"/>
                    <a:pt x="665" y="255"/>
                    <a:pt x="599" y="288"/>
                  </a:cubicBezTo>
                  <a:cubicBezTo>
                    <a:pt x="517" y="321"/>
                    <a:pt x="419" y="370"/>
                    <a:pt x="419" y="370"/>
                  </a:cubicBezTo>
                  <a:cubicBezTo>
                    <a:pt x="411" y="394"/>
                    <a:pt x="378" y="485"/>
                    <a:pt x="345" y="550"/>
                  </a:cubicBezTo>
                  <a:cubicBezTo>
                    <a:pt x="329" y="600"/>
                    <a:pt x="304" y="641"/>
                    <a:pt x="288" y="657"/>
                  </a:cubicBezTo>
                  <a:cubicBezTo>
                    <a:pt x="271" y="673"/>
                    <a:pt x="238" y="690"/>
                    <a:pt x="197" y="715"/>
                  </a:cubicBezTo>
                  <a:cubicBezTo>
                    <a:pt x="115" y="764"/>
                    <a:pt x="0" y="838"/>
                    <a:pt x="0" y="846"/>
                  </a:cubicBezTo>
                  <a:cubicBezTo>
                    <a:pt x="0" y="887"/>
                    <a:pt x="9" y="961"/>
                    <a:pt x="9" y="994"/>
                  </a:cubicBezTo>
                  <a:cubicBezTo>
                    <a:pt x="41" y="1026"/>
                    <a:pt x="156" y="1149"/>
                    <a:pt x="123" y="1215"/>
                  </a:cubicBezTo>
                  <a:cubicBezTo>
                    <a:pt x="115" y="1240"/>
                    <a:pt x="107" y="1305"/>
                    <a:pt x="107" y="1355"/>
                  </a:cubicBezTo>
                  <a:cubicBezTo>
                    <a:pt x="107" y="1396"/>
                    <a:pt x="115" y="1420"/>
                    <a:pt x="132" y="1429"/>
                  </a:cubicBezTo>
                  <a:lnTo>
                    <a:pt x="132" y="1429"/>
                  </a:lnTo>
                  <a:lnTo>
                    <a:pt x="140" y="1445"/>
                  </a:lnTo>
                  <a:cubicBezTo>
                    <a:pt x="206" y="1486"/>
                    <a:pt x="312" y="1568"/>
                    <a:pt x="329" y="1609"/>
                  </a:cubicBezTo>
                  <a:cubicBezTo>
                    <a:pt x="337" y="1642"/>
                    <a:pt x="320" y="1790"/>
                    <a:pt x="304" y="188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74"/>
            <p:cNvSpPr/>
            <p:nvPr/>
          </p:nvSpPr>
          <p:spPr>
            <a:xfrm>
              <a:off x="5476675" y="2650050"/>
              <a:ext cx="93575" cy="88875"/>
            </a:xfrm>
            <a:custGeom>
              <a:avLst/>
              <a:gdLst/>
              <a:ahLst/>
              <a:cxnLst/>
              <a:rect l="l" t="t" r="r" b="b"/>
              <a:pathLst>
                <a:path w="3743" h="3555" fill="none" extrusionOk="0">
                  <a:moveTo>
                    <a:pt x="1051" y="3193"/>
                  </a:moveTo>
                  <a:cubicBezTo>
                    <a:pt x="1108" y="3390"/>
                    <a:pt x="1133" y="3554"/>
                    <a:pt x="1190" y="3439"/>
                  </a:cubicBezTo>
                  <a:cubicBezTo>
                    <a:pt x="1240" y="3332"/>
                    <a:pt x="1322" y="3234"/>
                    <a:pt x="1248" y="3218"/>
                  </a:cubicBezTo>
                  <a:cubicBezTo>
                    <a:pt x="1182" y="3193"/>
                    <a:pt x="1059" y="3021"/>
                    <a:pt x="1051" y="3193"/>
                  </a:cubicBezTo>
                  <a:close/>
                  <a:moveTo>
                    <a:pt x="304" y="1880"/>
                  </a:moveTo>
                  <a:cubicBezTo>
                    <a:pt x="345" y="1904"/>
                    <a:pt x="337" y="1946"/>
                    <a:pt x="402" y="2052"/>
                  </a:cubicBezTo>
                  <a:cubicBezTo>
                    <a:pt x="485" y="2192"/>
                    <a:pt x="575" y="2298"/>
                    <a:pt x="583" y="2348"/>
                  </a:cubicBezTo>
                  <a:cubicBezTo>
                    <a:pt x="599" y="2389"/>
                    <a:pt x="534" y="2454"/>
                    <a:pt x="493" y="2495"/>
                  </a:cubicBezTo>
                  <a:cubicBezTo>
                    <a:pt x="452" y="2545"/>
                    <a:pt x="526" y="2635"/>
                    <a:pt x="550" y="2733"/>
                  </a:cubicBezTo>
                  <a:cubicBezTo>
                    <a:pt x="567" y="2832"/>
                    <a:pt x="649" y="2750"/>
                    <a:pt x="731" y="2758"/>
                  </a:cubicBezTo>
                  <a:cubicBezTo>
                    <a:pt x="821" y="2766"/>
                    <a:pt x="796" y="2553"/>
                    <a:pt x="837" y="2536"/>
                  </a:cubicBezTo>
                  <a:cubicBezTo>
                    <a:pt x="887" y="2528"/>
                    <a:pt x="920" y="2725"/>
                    <a:pt x="944" y="2815"/>
                  </a:cubicBezTo>
                  <a:cubicBezTo>
                    <a:pt x="969" y="2906"/>
                    <a:pt x="895" y="2840"/>
                    <a:pt x="854" y="2856"/>
                  </a:cubicBezTo>
                  <a:cubicBezTo>
                    <a:pt x="805" y="2865"/>
                    <a:pt x="821" y="2898"/>
                    <a:pt x="870" y="2971"/>
                  </a:cubicBezTo>
                  <a:cubicBezTo>
                    <a:pt x="911" y="3037"/>
                    <a:pt x="1026" y="2955"/>
                    <a:pt x="1116" y="2947"/>
                  </a:cubicBezTo>
                  <a:cubicBezTo>
                    <a:pt x="1190" y="2939"/>
                    <a:pt x="1346" y="2980"/>
                    <a:pt x="1428" y="3012"/>
                  </a:cubicBezTo>
                  <a:cubicBezTo>
                    <a:pt x="1461" y="2988"/>
                    <a:pt x="1486" y="2955"/>
                    <a:pt x="1502" y="2939"/>
                  </a:cubicBezTo>
                  <a:cubicBezTo>
                    <a:pt x="1527" y="2906"/>
                    <a:pt x="1576" y="2889"/>
                    <a:pt x="1625" y="2873"/>
                  </a:cubicBezTo>
                  <a:cubicBezTo>
                    <a:pt x="1675" y="2865"/>
                    <a:pt x="1724" y="2848"/>
                    <a:pt x="1765" y="2815"/>
                  </a:cubicBezTo>
                  <a:cubicBezTo>
                    <a:pt x="1798" y="2783"/>
                    <a:pt x="1814" y="2750"/>
                    <a:pt x="1822" y="2725"/>
                  </a:cubicBezTo>
                  <a:cubicBezTo>
                    <a:pt x="1839" y="2692"/>
                    <a:pt x="1847" y="2668"/>
                    <a:pt x="1880" y="2643"/>
                  </a:cubicBezTo>
                  <a:cubicBezTo>
                    <a:pt x="1921" y="2610"/>
                    <a:pt x="1954" y="2602"/>
                    <a:pt x="2003" y="2610"/>
                  </a:cubicBezTo>
                  <a:cubicBezTo>
                    <a:pt x="2052" y="2618"/>
                    <a:pt x="2101" y="2643"/>
                    <a:pt x="2183" y="2676"/>
                  </a:cubicBezTo>
                  <a:cubicBezTo>
                    <a:pt x="2257" y="2709"/>
                    <a:pt x="2290" y="2684"/>
                    <a:pt x="2323" y="2660"/>
                  </a:cubicBezTo>
                  <a:cubicBezTo>
                    <a:pt x="2356" y="2643"/>
                    <a:pt x="2380" y="2627"/>
                    <a:pt x="2421" y="2618"/>
                  </a:cubicBezTo>
                  <a:cubicBezTo>
                    <a:pt x="2503" y="2610"/>
                    <a:pt x="2561" y="2643"/>
                    <a:pt x="2618" y="2684"/>
                  </a:cubicBezTo>
                  <a:cubicBezTo>
                    <a:pt x="2635" y="2692"/>
                    <a:pt x="2659" y="2709"/>
                    <a:pt x="2684" y="2717"/>
                  </a:cubicBezTo>
                  <a:cubicBezTo>
                    <a:pt x="2700" y="2725"/>
                    <a:pt x="2709" y="2717"/>
                    <a:pt x="2709" y="2701"/>
                  </a:cubicBezTo>
                  <a:cubicBezTo>
                    <a:pt x="2725" y="2684"/>
                    <a:pt x="2733" y="2660"/>
                    <a:pt x="2750" y="2635"/>
                  </a:cubicBezTo>
                  <a:cubicBezTo>
                    <a:pt x="2766" y="2618"/>
                    <a:pt x="2651" y="2512"/>
                    <a:pt x="2561" y="2430"/>
                  </a:cubicBezTo>
                  <a:cubicBezTo>
                    <a:pt x="2503" y="2372"/>
                    <a:pt x="2446" y="2315"/>
                    <a:pt x="2446" y="2290"/>
                  </a:cubicBezTo>
                  <a:cubicBezTo>
                    <a:pt x="2438" y="2257"/>
                    <a:pt x="2462" y="2216"/>
                    <a:pt x="2503" y="2184"/>
                  </a:cubicBezTo>
                  <a:cubicBezTo>
                    <a:pt x="2528" y="2151"/>
                    <a:pt x="2569" y="2118"/>
                    <a:pt x="2610" y="2093"/>
                  </a:cubicBezTo>
                  <a:cubicBezTo>
                    <a:pt x="2668" y="2044"/>
                    <a:pt x="2750" y="2093"/>
                    <a:pt x="2815" y="2134"/>
                  </a:cubicBezTo>
                  <a:cubicBezTo>
                    <a:pt x="2823" y="2142"/>
                    <a:pt x="2840" y="2151"/>
                    <a:pt x="2848" y="2151"/>
                  </a:cubicBezTo>
                  <a:cubicBezTo>
                    <a:pt x="2856" y="2159"/>
                    <a:pt x="2848" y="2192"/>
                    <a:pt x="2856" y="2175"/>
                  </a:cubicBezTo>
                  <a:cubicBezTo>
                    <a:pt x="2856" y="2167"/>
                    <a:pt x="2856" y="2126"/>
                    <a:pt x="2856" y="2085"/>
                  </a:cubicBezTo>
                  <a:cubicBezTo>
                    <a:pt x="2856" y="2044"/>
                    <a:pt x="2856" y="2003"/>
                    <a:pt x="2864" y="1970"/>
                  </a:cubicBezTo>
                  <a:cubicBezTo>
                    <a:pt x="2889" y="1904"/>
                    <a:pt x="2971" y="1888"/>
                    <a:pt x="3070" y="1872"/>
                  </a:cubicBezTo>
                  <a:lnTo>
                    <a:pt x="3070" y="1872"/>
                  </a:lnTo>
                  <a:cubicBezTo>
                    <a:pt x="3102" y="1863"/>
                    <a:pt x="3127" y="1863"/>
                    <a:pt x="3152" y="1855"/>
                  </a:cubicBezTo>
                  <a:cubicBezTo>
                    <a:pt x="3209" y="1847"/>
                    <a:pt x="3250" y="1822"/>
                    <a:pt x="3291" y="1790"/>
                  </a:cubicBezTo>
                  <a:cubicBezTo>
                    <a:pt x="3332" y="1765"/>
                    <a:pt x="3365" y="1724"/>
                    <a:pt x="3390" y="1666"/>
                  </a:cubicBezTo>
                  <a:cubicBezTo>
                    <a:pt x="3431" y="1576"/>
                    <a:pt x="3423" y="1437"/>
                    <a:pt x="3423" y="1346"/>
                  </a:cubicBezTo>
                  <a:cubicBezTo>
                    <a:pt x="3423" y="1322"/>
                    <a:pt x="3423" y="1305"/>
                    <a:pt x="3423" y="1297"/>
                  </a:cubicBezTo>
                  <a:cubicBezTo>
                    <a:pt x="3423" y="1232"/>
                    <a:pt x="3529" y="1125"/>
                    <a:pt x="3620" y="1026"/>
                  </a:cubicBezTo>
                  <a:cubicBezTo>
                    <a:pt x="3685" y="953"/>
                    <a:pt x="3743" y="887"/>
                    <a:pt x="3743" y="879"/>
                  </a:cubicBezTo>
                  <a:cubicBezTo>
                    <a:pt x="3743" y="862"/>
                    <a:pt x="3718" y="829"/>
                    <a:pt x="3693" y="797"/>
                  </a:cubicBezTo>
                  <a:cubicBezTo>
                    <a:pt x="3669" y="747"/>
                    <a:pt x="3636" y="698"/>
                    <a:pt x="3628" y="641"/>
                  </a:cubicBezTo>
                  <a:cubicBezTo>
                    <a:pt x="3620" y="616"/>
                    <a:pt x="3611" y="591"/>
                    <a:pt x="3611" y="567"/>
                  </a:cubicBezTo>
                  <a:cubicBezTo>
                    <a:pt x="3595" y="509"/>
                    <a:pt x="3587" y="460"/>
                    <a:pt x="3562" y="419"/>
                  </a:cubicBezTo>
                  <a:cubicBezTo>
                    <a:pt x="3513" y="353"/>
                    <a:pt x="3603" y="148"/>
                    <a:pt x="3644" y="42"/>
                  </a:cubicBezTo>
                  <a:lnTo>
                    <a:pt x="3644" y="42"/>
                  </a:lnTo>
                  <a:cubicBezTo>
                    <a:pt x="3652" y="25"/>
                    <a:pt x="3661" y="17"/>
                    <a:pt x="3661" y="9"/>
                  </a:cubicBezTo>
                  <a:lnTo>
                    <a:pt x="3661" y="1"/>
                  </a:lnTo>
                  <a:cubicBezTo>
                    <a:pt x="3611" y="17"/>
                    <a:pt x="3546" y="42"/>
                    <a:pt x="3537" y="42"/>
                  </a:cubicBezTo>
                  <a:cubicBezTo>
                    <a:pt x="3529" y="50"/>
                    <a:pt x="3513" y="66"/>
                    <a:pt x="3480" y="91"/>
                  </a:cubicBezTo>
                  <a:lnTo>
                    <a:pt x="3480" y="91"/>
                  </a:lnTo>
                  <a:cubicBezTo>
                    <a:pt x="3423" y="148"/>
                    <a:pt x="3349" y="222"/>
                    <a:pt x="3283" y="230"/>
                  </a:cubicBezTo>
                  <a:cubicBezTo>
                    <a:pt x="3226" y="239"/>
                    <a:pt x="3152" y="189"/>
                    <a:pt x="3086" y="140"/>
                  </a:cubicBezTo>
                  <a:cubicBezTo>
                    <a:pt x="3045" y="115"/>
                    <a:pt x="3012" y="91"/>
                    <a:pt x="2988" y="83"/>
                  </a:cubicBezTo>
                  <a:cubicBezTo>
                    <a:pt x="2963" y="74"/>
                    <a:pt x="2922" y="83"/>
                    <a:pt x="2873" y="107"/>
                  </a:cubicBezTo>
                  <a:cubicBezTo>
                    <a:pt x="2799" y="140"/>
                    <a:pt x="2725" y="189"/>
                    <a:pt x="2700" y="214"/>
                  </a:cubicBezTo>
                  <a:cubicBezTo>
                    <a:pt x="2684" y="230"/>
                    <a:pt x="2709" y="304"/>
                    <a:pt x="2725" y="370"/>
                  </a:cubicBezTo>
                  <a:cubicBezTo>
                    <a:pt x="2741" y="435"/>
                    <a:pt x="2758" y="501"/>
                    <a:pt x="2733" y="526"/>
                  </a:cubicBezTo>
                  <a:lnTo>
                    <a:pt x="2725" y="526"/>
                  </a:lnTo>
                  <a:lnTo>
                    <a:pt x="2725" y="534"/>
                  </a:lnTo>
                  <a:cubicBezTo>
                    <a:pt x="2700" y="550"/>
                    <a:pt x="2668" y="559"/>
                    <a:pt x="2635" y="559"/>
                  </a:cubicBezTo>
                  <a:cubicBezTo>
                    <a:pt x="2594" y="567"/>
                    <a:pt x="2544" y="567"/>
                    <a:pt x="2520" y="559"/>
                  </a:cubicBezTo>
                  <a:cubicBezTo>
                    <a:pt x="2487" y="550"/>
                    <a:pt x="2454" y="518"/>
                    <a:pt x="2430" y="477"/>
                  </a:cubicBezTo>
                  <a:cubicBezTo>
                    <a:pt x="2413" y="452"/>
                    <a:pt x="2389" y="427"/>
                    <a:pt x="2372" y="411"/>
                  </a:cubicBezTo>
                  <a:cubicBezTo>
                    <a:pt x="2347" y="403"/>
                    <a:pt x="2298" y="403"/>
                    <a:pt x="2249" y="411"/>
                  </a:cubicBezTo>
                  <a:cubicBezTo>
                    <a:pt x="2224" y="419"/>
                    <a:pt x="2200" y="419"/>
                    <a:pt x="2167" y="419"/>
                  </a:cubicBezTo>
                  <a:cubicBezTo>
                    <a:pt x="2109" y="419"/>
                    <a:pt x="2077" y="345"/>
                    <a:pt x="2044" y="288"/>
                  </a:cubicBezTo>
                  <a:cubicBezTo>
                    <a:pt x="2044" y="280"/>
                    <a:pt x="2036" y="271"/>
                    <a:pt x="2036" y="263"/>
                  </a:cubicBezTo>
                  <a:cubicBezTo>
                    <a:pt x="1986" y="296"/>
                    <a:pt x="1945" y="312"/>
                    <a:pt x="1929" y="312"/>
                  </a:cubicBezTo>
                  <a:lnTo>
                    <a:pt x="1929" y="312"/>
                  </a:lnTo>
                  <a:lnTo>
                    <a:pt x="1929" y="312"/>
                  </a:lnTo>
                  <a:lnTo>
                    <a:pt x="1929" y="312"/>
                  </a:lnTo>
                  <a:cubicBezTo>
                    <a:pt x="1904" y="312"/>
                    <a:pt x="1888" y="296"/>
                    <a:pt x="1871" y="280"/>
                  </a:cubicBezTo>
                  <a:lnTo>
                    <a:pt x="1871" y="280"/>
                  </a:lnTo>
                  <a:cubicBezTo>
                    <a:pt x="1839" y="263"/>
                    <a:pt x="1798" y="230"/>
                    <a:pt x="1748" y="230"/>
                  </a:cubicBezTo>
                  <a:cubicBezTo>
                    <a:pt x="1707" y="230"/>
                    <a:pt x="1658" y="230"/>
                    <a:pt x="1601" y="239"/>
                  </a:cubicBezTo>
                  <a:cubicBezTo>
                    <a:pt x="1519" y="247"/>
                    <a:pt x="1412" y="255"/>
                    <a:pt x="1305" y="255"/>
                  </a:cubicBezTo>
                  <a:cubicBezTo>
                    <a:pt x="1223" y="255"/>
                    <a:pt x="1116" y="239"/>
                    <a:pt x="1010" y="230"/>
                  </a:cubicBezTo>
                  <a:cubicBezTo>
                    <a:pt x="878" y="222"/>
                    <a:pt x="755" y="206"/>
                    <a:pt x="739" y="214"/>
                  </a:cubicBezTo>
                  <a:lnTo>
                    <a:pt x="739" y="222"/>
                  </a:lnTo>
                  <a:cubicBezTo>
                    <a:pt x="723" y="230"/>
                    <a:pt x="665" y="255"/>
                    <a:pt x="599" y="288"/>
                  </a:cubicBezTo>
                  <a:cubicBezTo>
                    <a:pt x="517" y="321"/>
                    <a:pt x="419" y="370"/>
                    <a:pt x="419" y="370"/>
                  </a:cubicBezTo>
                  <a:cubicBezTo>
                    <a:pt x="411" y="394"/>
                    <a:pt x="378" y="485"/>
                    <a:pt x="345" y="550"/>
                  </a:cubicBezTo>
                  <a:cubicBezTo>
                    <a:pt x="329" y="600"/>
                    <a:pt x="304" y="641"/>
                    <a:pt x="288" y="657"/>
                  </a:cubicBezTo>
                  <a:cubicBezTo>
                    <a:pt x="271" y="673"/>
                    <a:pt x="238" y="690"/>
                    <a:pt x="197" y="715"/>
                  </a:cubicBezTo>
                  <a:cubicBezTo>
                    <a:pt x="115" y="764"/>
                    <a:pt x="0" y="838"/>
                    <a:pt x="0" y="846"/>
                  </a:cubicBezTo>
                  <a:cubicBezTo>
                    <a:pt x="0" y="887"/>
                    <a:pt x="9" y="961"/>
                    <a:pt x="9" y="994"/>
                  </a:cubicBezTo>
                  <a:cubicBezTo>
                    <a:pt x="41" y="1026"/>
                    <a:pt x="156" y="1149"/>
                    <a:pt x="123" y="1215"/>
                  </a:cubicBezTo>
                  <a:cubicBezTo>
                    <a:pt x="115" y="1240"/>
                    <a:pt x="107" y="1305"/>
                    <a:pt x="107" y="1355"/>
                  </a:cubicBezTo>
                  <a:cubicBezTo>
                    <a:pt x="107" y="1396"/>
                    <a:pt x="115" y="1420"/>
                    <a:pt x="132" y="1429"/>
                  </a:cubicBezTo>
                  <a:lnTo>
                    <a:pt x="132" y="1429"/>
                  </a:lnTo>
                  <a:lnTo>
                    <a:pt x="140" y="1445"/>
                  </a:lnTo>
                  <a:cubicBezTo>
                    <a:pt x="206" y="1486"/>
                    <a:pt x="312" y="1568"/>
                    <a:pt x="329" y="1609"/>
                  </a:cubicBezTo>
                  <a:cubicBezTo>
                    <a:pt x="337" y="1642"/>
                    <a:pt x="320" y="1790"/>
                    <a:pt x="304" y="18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74"/>
            <p:cNvSpPr/>
            <p:nvPr/>
          </p:nvSpPr>
          <p:spPr>
            <a:xfrm>
              <a:off x="5386400" y="2542950"/>
              <a:ext cx="147550" cy="269200"/>
            </a:xfrm>
            <a:custGeom>
              <a:avLst/>
              <a:gdLst/>
              <a:ahLst/>
              <a:cxnLst/>
              <a:rect l="l" t="t" r="r" b="b"/>
              <a:pathLst>
                <a:path w="5902" h="10768" extrusionOk="0">
                  <a:moveTo>
                    <a:pt x="665" y="9250"/>
                  </a:moveTo>
                  <a:cubicBezTo>
                    <a:pt x="649" y="9348"/>
                    <a:pt x="583" y="9529"/>
                    <a:pt x="624" y="9520"/>
                  </a:cubicBezTo>
                  <a:cubicBezTo>
                    <a:pt x="673" y="9520"/>
                    <a:pt x="788" y="9430"/>
                    <a:pt x="788" y="9397"/>
                  </a:cubicBezTo>
                  <a:cubicBezTo>
                    <a:pt x="788" y="9364"/>
                    <a:pt x="747" y="9225"/>
                    <a:pt x="714" y="9192"/>
                  </a:cubicBezTo>
                  <a:cubicBezTo>
                    <a:pt x="682" y="9151"/>
                    <a:pt x="665" y="9168"/>
                    <a:pt x="665" y="9250"/>
                  </a:cubicBezTo>
                  <a:close/>
                  <a:moveTo>
                    <a:pt x="1609" y="10119"/>
                  </a:moveTo>
                  <a:cubicBezTo>
                    <a:pt x="1576" y="10193"/>
                    <a:pt x="1494" y="10357"/>
                    <a:pt x="1543" y="10456"/>
                  </a:cubicBezTo>
                  <a:cubicBezTo>
                    <a:pt x="1592" y="10563"/>
                    <a:pt x="1691" y="10653"/>
                    <a:pt x="1707" y="10571"/>
                  </a:cubicBezTo>
                  <a:cubicBezTo>
                    <a:pt x="1716" y="10489"/>
                    <a:pt x="1839" y="10366"/>
                    <a:pt x="1757" y="10333"/>
                  </a:cubicBezTo>
                  <a:cubicBezTo>
                    <a:pt x="1675" y="10292"/>
                    <a:pt x="1642" y="10341"/>
                    <a:pt x="1642" y="10275"/>
                  </a:cubicBezTo>
                  <a:cubicBezTo>
                    <a:pt x="1642" y="10210"/>
                    <a:pt x="1666" y="10087"/>
                    <a:pt x="1609" y="10119"/>
                  </a:cubicBezTo>
                  <a:close/>
                  <a:moveTo>
                    <a:pt x="846" y="7575"/>
                  </a:moveTo>
                  <a:cubicBezTo>
                    <a:pt x="846" y="7666"/>
                    <a:pt x="846" y="7756"/>
                    <a:pt x="829" y="7813"/>
                  </a:cubicBezTo>
                  <a:cubicBezTo>
                    <a:pt x="780" y="7928"/>
                    <a:pt x="764" y="8002"/>
                    <a:pt x="723" y="8183"/>
                  </a:cubicBezTo>
                  <a:cubicBezTo>
                    <a:pt x="690" y="8363"/>
                    <a:pt x="591" y="8626"/>
                    <a:pt x="583" y="8757"/>
                  </a:cubicBezTo>
                  <a:cubicBezTo>
                    <a:pt x="575" y="8888"/>
                    <a:pt x="657" y="9012"/>
                    <a:pt x="714" y="9036"/>
                  </a:cubicBezTo>
                  <a:cubicBezTo>
                    <a:pt x="772" y="9069"/>
                    <a:pt x="755" y="8954"/>
                    <a:pt x="755" y="8921"/>
                  </a:cubicBezTo>
                  <a:cubicBezTo>
                    <a:pt x="755" y="8888"/>
                    <a:pt x="788" y="8905"/>
                    <a:pt x="887" y="8888"/>
                  </a:cubicBezTo>
                  <a:cubicBezTo>
                    <a:pt x="985" y="8864"/>
                    <a:pt x="1108" y="9061"/>
                    <a:pt x="1207" y="9168"/>
                  </a:cubicBezTo>
                  <a:cubicBezTo>
                    <a:pt x="1297" y="9274"/>
                    <a:pt x="1166" y="9414"/>
                    <a:pt x="1223" y="9389"/>
                  </a:cubicBezTo>
                  <a:cubicBezTo>
                    <a:pt x="1272" y="9373"/>
                    <a:pt x="1256" y="9340"/>
                    <a:pt x="1322" y="9381"/>
                  </a:cubicBezTo>
                  <a:cubicBezTo>
                    <a:pt x="1387" y="9414"/>
                    <a:pt x="1346" y="9529"/>
                    <a:pt x="1428" y="9602"/>
                  </a:cubicBezTo>
                  <a:cubicBezTo>
                    <a:pt x="1502" y="9676"/>
                    <a:pt x="1551" y="9561"/>
                    <a:pt x="1592" y="9570"/>
                  </a:cubicBezTo>
                  <a:cubicBezTo>
                    <a:pt x="1634" y="9570"/>
                    <a:pt x="1560" y="9644"/>
                    <a:pt x="1584" y="9726"/>
                  </a:cubicBezTo>
                  <a:cubicBezTo>
                    <a:pt x="1601" y="9808"/>
                    <a:pt x="1699" y="9726"/>
                    <a:pt x="1716" y="9742"/>
                  </a:cubicBezTo>
                  <a:cubicBezTo>
                    <a:pt x="1740" y="9750"/>
                    <a:pt x="1683" y="9824"/>
                    <a:pt x="1650" y="9906"/>
                  </a:cubicBezTo>
                  <a:cubicBezTo>
                    <a:pt x="1609" y="9980"/>
                    <a:pt x="1748" y="9988"/>
                    <a:pt x="1806" y="10046"/>
                  </a:cubicBezTo>
                  <a:cubicBezTo>
                    <a:pt x="1855" y="10103"/>
                    <a:pt x="1880" y="10185"/>
                    <a:pt x="1929" y="10275"/>
                  </a:cubicBezTo>
                  <a:cubicBezTo>
                    <a:pt x="1945" y="10275"/>
                    <a:pt x="1962" y="10267"/>
                    <a:pt x="1962" y="10259"/>
                  </a:cubicBezTo>
                  <a:cubicBezTo>
                    <a:pt x="1978" y="10218"/>
                    <a:pt x="1978" y="10193"/>
                    <a:pt x="1970" y="10177"/>
                  </a:cubicBezTo>
                  <a:cubicBezTo>
                    <a:pt x="1970" y="10128"/>
                    <a:pt x="1970" y="10111"/>
                    <a:pt x="2052" y="10078"/>
                  </a:cubicBezTo>
                  <a:cubicBezTo>
                    <a:pt x="2134" y="10046"/>
                    <a:pt x="2159" y="10087"/>
                    <a:pt x="2200" y="10128"/>
                  </a:cubicBezTo>
                  <a:lnTo>
                    <a:pt x="2200" y="10128"/>
                  </a:lnTo>
                  <a:cubicBezTo>
                    <a:pt x="2216" y="10152"/>
                    <a:pt x="2241" y="10177"/>
                    <a:pt x="2282" y="10177"/>
                  </a:cubicBezTo>
                  <a:cubicBezTo>
                    <a:pt x="2323" y="10185"/>
                    <a:pt x="2348" y="10185"/>
                    <a:pt x="2364" y="10185"/>
                  </a:cubicBezTo>
                  <a:lnTo>
                    <a:pt x="2364" y="10185"/>
                  </a:lnTo>
                  <a:cubicBezTo>
                    <a:pt x="2430" y="10185"/>
                    <a:pt x="2454" y="10185"/>
                    <a:pt x="2503" y="10226"/>
                  </a:cubicBezTo>
                  <a:cubicBezTo>
                    <a:pt x="2544" y="10259"/>
                    <a:pt x="2520" y="10292"/>
                    <a:pt x="2503" y="10333"/>
                  </a:cubicBezTo>
                  <a:cubicBezTo>
                    <a:pt x="2495" y="10349"/>
                    <a:pt x="2487" y="10366"/>
                    <a:pt x="2487" y="10374"/>
                  </a:cubicBezTo>
                  <a:cubicBezTo>
                    <a:pt x="2487" y="10382"/>
                    <a:pt x="2495" y="10390"/>
                    <a:pt x="2544" y="10399"/>
                  </a:cubicBezTo>
                  <a:cubicBezTo>
                    <a:pt x="2733" y="10415"/>
                    <a:pt x="2766" y="10415"/>
                    <a:pt x="2766" y="10415"/>
                  </a:cubicBezTo>
                  <a:lnTo>
                    <a:pt x="2815" y="10415"/>
                  </a:lnTo>
                  <a:lnTo>
                    <a:pt x="2799" y="10464"/>
                  </a:lnTo>
                  <a:cubicBezTo>
                    <a:pt x="2799" y="10464"/>
                    <a:pt x="2717" y="10637"/>
                    <a:pt x="2700" y="10678"/>
                  </a:cubicBezTo>
                  <a:lnTo>
                    <a:pt x="2700" y="10678"/>
                  </a:lnTo>
                  <a:cubicBezTo>
                    <a:pt x="2692" y="10678"/>
                    <a:pt x="2692" y="10686"/>
                    <a:pt x="2692" y="10694"/>
                  </a:cubicBezTo>
                  <a:lnTo>
                    <a:pt x="2692" y="10694"/>
                  </a:lnTo>
                  <a:cubicBezTo>
                    <a:pt x="2684" y="10702"/>
                    <a:pt x="2684" y="10727"/>
                    <a:pt x="2692" y="10743"/>
                  </a:cubicBezTo>
                  <a:cubicBezTo>
                    <a:pt x="2692" y="10751"/>
                    <a:pt x="2692" y="10760"/>
                    <a:pt x="2700" y="10768"/>
                  </a:cubicBezTo>
                  <a:cubicBezTo>
                    <a:pt x="2700" y="10768"/>
                    <a:pt x="2700" y="10768"/>
                    <a:pt x="2700" y="10768"/>
                  </a:cubicBezTo>
                  <a:cubicBezTo>
                    <a:pt x="2709" y="10768"/>
                    <a:pt x="2717" y="10751"/>
                    <a:pt x="2733" y="10743"/>
                  </a:cubicBezTo>
                  <a:cubicBezTo>
                    <a:pt x="2774" y="10702"/>
                    <a:pt x="2832" y="10645"/>
                    <a:pt x="2963" y="10645"/>
                  </a:cubicBezTo>
                  <a:cubicBezTo>
                    <a:pt x="3061" y="10645"/>
                    <a:pt x="3111" y="10678"/>
                    <a:pt x="3160" y="10702"/>
                  </a:cubicBezTo>
                  <a:cubicBezTo>
                    <a:pt x="3185" y="10719"/>
                    <a:pt x="3201" y="10727"/>
                    <a:pt x="3226" y="10710"/>
                  </a:cubicBezTo>
                  <a:cubicBezTo>
                    <a:pt x="3267" y="10669"/>
                    <a:pt x="3365" y="10522"/>
                    <a:pt x="3439" y="10407"/>
                  </a:cubicBezTo>
                  <a:cubicBezTo>
                    <a:pt x="3406" y="10390"/>
                    <a:pt x="3365" y="10374"/>
                    <a:pt x="3349" y="10366"/>
                  </a:cubicBezTo>
                  <a:cubicBezTo>
                    <a:pt x="3308" y="10349"/>
                    <a:pt x="3217" y="10234"/>
                    <a:pt x="3119" y="10144"/>
                  </a:cubicBezTo>
                  <a:cubicBezTo>
                    <a:pt x="3012" y="10054"/>
                    <a:pt x="2938" y="9857"/>
                    <a:pt x="2856" y="9914"/>
                  </a:cubicBezTo>
                  <a:cubicBezTo>
                    <a:pt x="2774" y="9972"/>
                    <a:pt x="2758" y="9964"/>
                    <a:pt x="2709" y="9947"/>
                  </a:cubicBezTo>
                  <a:cubicBezTo>
                    <a:pt x="2659" y="9939"/>
                    <a:pt x="2520" y="9816"/>
                    <a:pt x="2421" y="9750"/>
                  </a:cubicBezTo>
                  <a:cubicBezTo>
                    <a:pt x="2323" y="9685"/>
                    <a:pt x="2167" y="9742"/>
                    <a:pt x="2159" y="9693"/>
                  </a:cubicBezTo>
                  <a:cubicBezTo>
                    <a:pt x="2142" y="9644"/>
                    <a:pt x="2077" y="9545"/>
                    <a:pt x="2011" y="9488"/>
                  </a:cubicBezTo>
                  <a:cubicBezTo>
                    <a:pt x="1945" y="9438"/>
                    <a:pt x="1970" y="9307"/>
                    <a:pt x="2027" y="9299"/>
                  </a:cubicBezTo>
                  <a:cubicBezTo>
                    <a:pt x="2093" y="9291"/>
                    <a:pt x="2274" y="9561"/>
                    <a:pt x="2298" y="9537"/>
                  </a:cubicBezTo>
                  <a:cubicBezTo>
                    <a:pt x="2315" y="9512"/>
                    <a:pt x="2142" y="9184"/>
                    <a:pt x="2068" y="9053"/>
                  </a:cubicBezTo>
                  <a:cubicBezTo>
                    <a:pt x="1995" y="8921"/>
                    <a:pt x="2052" y="8831"/>
                    <a:pt x="1904" y="8585"/>
                  </a:cubicBezTo>
                  <a:cubicBezTo>
                    <a:pt x="1757" y="8347"/>
                    <a:pt x="1765" y="8257"/>
                    <a:pt x="1699" y="8216"/>
                  </a:cubicBezTo>
                  <a:cubicBezTo>
                    <a:pt x="1625" y="8175"/>
                    <a:pt x="1396" y="8281"/>
                    <a:pt x="1346" y="8257"/>
                  </a:cubicBezTo>
                  <a:cubicBezTo>
                    <a:pt x="1305" y="8240"/>
                    <a:pt x="1371" y="8191"/>
                    <a:pt x="1420" y="8133"/>
                  </a:cubicBezTo>
                  <a:cubicBezTo>
                    <a:pt x="1469" y="8076"/>
                    <a:pt x="1322" y="7969"/>
                    <a:pt x="1264" y="7846"/>
                  </a:cubicBezTo>
                  <a:cubicBezTo>
                    <a:pt x="1207" y="7723"/>
                    <a:pt x="1322" y="7690"/>
                    <a:pt x="1330" y="7584"/>
                  </a:cubicBezTo>
                  <a:cubicBezTo>
                    <a:pt x="1338" y="7477"/>
                    <a:pt x="1289" y="7502"/>
                    <a:pt x="1272" y="7419"/>
                  </a:cubicBezTo>
                  <a:cubicBezTo>
                    <a:pt x="1256" y="7329"/>
                    <a:pt x="1502" y="7067"/>
                    <a:pt x="1535" y="6902"/>
                  </a:cubicBezTo>
                  <a:cubicBezTo>
                    <a:pt x="1568" y="6738"/>
                    <a:pt x="1732" y="6476"/>
                    <a:pt x="1765" y="6361"/>
                  </a:cubicBezTo>
                  <a:cubicBezTo>
                    <a:pt x="1806" y="6254"/>
                    <a:pt x="1880" y="6172"/>
                    <a:pt x="1904" y="6123"/>
                  </a:cubicBezTo>
                  <a:cubicBezTo>
                    <a:pt x="1929" y="6065"/>
                    <a:pt x="1888" y="5909"/>
                    <a:pt x="1863" y="5754"/>
                  </a:cubicBezTo>
                  <a:cubicBezTo>
                    <a:pt x="1839" y="5598"/>
                    <a:pt x="1945" y="5499"/>
                    <a:pt x="1954" y="5466"/>
                  </a:cubicBezTo>
                  <a:cubicBezTo>
                    <a:pt x="1962" y="5433"/>
                    <a:pt x="1880" y="5343"/>
                    <a:pt x="1855" y="5310"/>
                  </a:cubicBezTo>
                  <a:cubicBezTo>
                    <a:pt x="1830" y="5269"/>
                    <a:pt x="1872" y="5237"/>
                    <a:pt x="1921" y="5179"/>
                  </a:cubicBezTo>
                  <a:cubicBezTo>
                    <a:pt x="1978" y="5122"/>
                    <a:pt x="1995" y="5154"/>
                    <a:pt x="2068" y="5154"/>
                  </a:cubicBezTo>
                  <a:cubicBezTo>
                    <a:pt x="2134" y="5146"/>
                    <a:pt x="2265" y="5064"/>
                    <a:pt x="2339" y="5056"/>
                  </a:cubicBezTo>
                  <a:cubicBezTo>
                    <a:pt x="2421" y="5048"/>
                    <a:pt x="2512" y="5097"/>
                    <a:pt x="2627" y="5138"/>
                  </a:cubicBezTo>
                  <a:cubicBezTo>
                    <a:pt x="2741" y="5179"/>
                    <a:pt x="2602" y="5237"/>
                    <a:pt x="2569" y="5351"/>
                  </a:cubicBezTo>
                  <a:cubicBezTo>
                    <a:pt x="2528" y="5458"/>
                    <a:pt x="2503" y="5614"/>
                    <a:pt x="2495" y="5688"/>
                  </a:cubicBezTo>
                  <a:cubicBezTo>
                    <a:pt x="2487" y="5762"/>
                    <a:pt x="2544" y="5729"/>
                    <a:pt x="2618" y="5737"/>
                  </a:cubicBezTo>
                  <a:cubicBezTo>
                    <a:pt x="2700" y="5745"/>
                    <a:pt x="3020" y="5688"/>
                    <a:pt x="3185" y="5696"/>
                  </a:cubicBezTo>
                  <a:cubicBezTo>
                    <a:pt x="3341" y="5704"/>
                    <a:pt x="3365" y="5852"/>
                    <a:pt x="3423" y="5909"/>
                  </a:cubicBezTo>
                  <a:cubicBezTo>
                    <a:pt x="3480" y="5967"/>
                    <a:pt x="3521" y="5918"/>
                    <a:pt x="3595" y="5942"/>
                  </a:cubicBezTo>
                  <a:cubicBezTo>
                    <a:pt x="3669" y="5975"/>
                    <a:pt x="3562" y="6016"/>
                    <a:pt x="3570" y="6082"/>
                  </a:cubicBezTo>
                  <a:cubicBezTo>
                    <a:pt x="3570" y="6139"/>
                    <a:pt x="3726" y="6139"/>
                    <a:pt x="3849" y="6147"/>
                  </a:cubicBezTo>
                  <a:cubicBezTo>
                    <a:pt x="3858" y="6065"/>
                    <a:pt x="3882" y="5934"/>
                    <a:pt x="3874" y="5918"/>
                  </a:cubicBezTo>
                  <a:cubicBezTo>
                    <a:pt x="3866" y="5893"/>
                    <a:pt x="3767" y="5819"/>
                    <a:pt x="3710" y="5778"/>
                  </a:cubicBezTo>
                  <a:lnTo>
                    <a:pt x="3710" y="5778"/>
                  </a:lnTo>
                  <a:lnTo>
                    <a:pt x="3693" y="5770"/>
                  </a:lnTo>
                  <a:lnTo>
                    <a:pt x="3693" y="5770"/>
                  </a:lnTo>
                  <a:cubicBezTo>
                    <a:pt x="3669" y="5745"/>
                    <a:pt x="3652" y="5696"/>
                    <a:pt x="3652" y="5647"/>
                  </a:cubicBezTo>
                  <a:cubicBezTo>
                    <a:pt x="3644" y="5581"/>
                    <a:pt x="3661" y="5507"/>
                    <a:pt x="3677" y="5475"/>
                  </a:cubicBezTo>
                  <a:cubicBezTo>
                    <a:pt x="3685" y="5442"/>
                    <a:pt x="3562" y="5310"/>
                    <a:pt x="3562" y="5310"/>
                  </a:cubicBezTo>
                  <a:lnTo>
                    <a:pt x="3554" y="5302"/>
                  </a:lnTo>
                  <a:lnTo>
                    <a:pt x="3554" y="5294"/>
                  </a:lnTo>
                  <a:cubicBezTo>
                    <a:pt x="3554" y="5294"/>
                    <a:pt x="3537" y="5171"/>
                    <a:pt x="3537" y="5130"/>
                  </a:cubicBezTo>
                  <a:cubicBezTo>
                    <a:pt x="3537" y="5081"/>
                    <a:pt x="3677" y="4999"/>
                    <a:pt x="3775" y="4941"/>
                  </a:cubicBezTo>
                  <a:cubicBezTo>
                    <a:pt x="3808" y="4916"/>
                    <a:pt x="3841" y="4900"/>
                    <a:pt x="3849" y="4892"/>
                  </a:cubicBezTo>
                  <a:cubicBezTo>
                    <a:pt x="3866" y="4875"/>
                    <a:pt x="3882" y="4851"/>
                    <a:pt x="3899" y="4810"/>
                  </a:cubicBezTo>
                  <a:cubicBezTo>
                    <a:pt x="3931" y="4744"/>
                    <a:pt x="3956" y="4662"/>
                    <a:pt x="3964" y="4637"/>
                  </a:cubicBezTo>
                  <a:cubicBezTo>
                    <a:pt x="3972" y="4605"/>
                    <a:pt x="4087" y="4547"/>
                    <a:pt x="4186" y="4506"/>
                  </a:cubicBezTo>
                  <a:cubicBezTo>
                    <a:pt x="4243" y="4481"/>
                    <a:pt x="4301" y="4457"/>
                    <a:pt x="4309" y="4449"/>
                  </a:cubicBezTo>
                  <a:lnTo>
                    <a:pt x="4309" y="4449"/>
                  </a:lnTo>
                  <a:cubicBezTo>
                    <a:pt x="4342" y="4424"/>
                    <a:pt x="4481" y="4432"/>
                    <a:pt x="4629" y="4449"/>
                  </a:cubicBezTo>
                  <a:cubicBezTo>
                    <a:pt x="4727" y="4457"/>
                    <a:pt x="4834" y="4465"/>
                    <a:pt x="4916" y="4465"/>
                  </a:cubicBezTo>
                  <a:cubicBezTo>
                    <a:pt x="5023" y="4465"/>
                    <a:pt x="5121" y="4457"/>
                    <a:pt x="5212" y="4457"/>
                  </a:cubicBezTo>
                  <a:cubicBezTo>
                    <a:pt x="5269" y="4449"/>
                    <a:pt x="5318" y="4449"/>
                    <a:pt x="5359" y="4449"/>
                  </a:cubicBezTo>
                  <a:cubicBezTo>
                    <a:pt x="5433" y="4449"/>
                    <a:pt x="5482" y="4481"/>
                    <a:pt x="5524" y="4506"/>
                  </a:cubicBezTo>
                  <a:lnTo>
                    <a:pt x="5524" y="4506"/>
                  </a:lnTo>
                  <a:cubicBezTo>
                    <a:pt x="5532" y="4514"/>
                    <a:pt x="5540" y="4523"/>
                    <a:pt x="5548" y="4523"/>
                  </a:cubicBezTo>
                  <a:cubicBezTo>
                    <a:pt x="5565" y="4523"/>
                    <a:pt x="5630" y="4481"/>
                    <a:pt x="5688" y="4432"/>
                  </a:cubicBezTo>
                  <a:cubicBezTo>
                    <a:pt x="5753" y="4383"/>
                    <a:pt x="5819" y="4342"/>
                    <a:pt x="5827" y="4326"/>
                  </a:cubicBezTo>
                  <a:cubicBezTo>
                    <a:pt x="5827" y="4301"/>
                    <a:pt x="5811" y="4186"/>
                    <a:pt x="5803" y="4079"/>
                  </a:cubicBezTo>
                  <a:cubicBezTo>
                    <a:pt x="5794" y="3997"/>
                    <a:pt x="5778" y="3907"/>
                    <a:pt x="5770" y="3874"/>
                  </a:cubicBezTo>
                  <a:cubicBezTo>
                    <a:pt x="5753" y="3776"/>
                    <a:pt x="5844" y="3685"/>
                    <a:pt x="5876" y="3653"/>
                  </a:cubicBezTo>
                  <a:lnTo>
                    <a:pt x="5876" y="3653"/>
                  </a:lnTo>
                  <a:cubicBezTo>
                    <a:pt x="5893" y="3636"/>
                    <a:pt x="5901" y="3587"/>
                    <a:pt x="5901" y="3562"/>
                  </a:cubicBezTo>
                  <a:cubicBezTo>
                    <a:pt x="5901" y="3554"/>
                    <a:pt x="5885" y="3554"/>
                    <a:pt x="5860" y="3538"/>
                  </a:cubicBezTo>
                  <a:cubicBezTo>
                    <a:pt x="5844" y="3530"/>
                    <a:pt x="5811" y="3513"/>
                    <a:pt x="5786" y="3497"/>
                  </a:cubicBezTo>
                  <a:cubicBezTo>
                    <a:pt x="5737" y="3456"/>
                    <a:pt x="5753" y="3398"/>
                    <a:pt x="5770" y="3341"/>
                  </a:cubicBezTo>
                  <a:cubicBezTo>
                    <a:pt x="5778" y="3316"/>
                    <a:pt x="5786" y="3300"/>
                    <a:pt x="5778" y="3283"/>
                  </a:cubicBezTo>
                  <a:cubicBezTo>
                    <a:pt x="5778" y="3275"/>
                    <a:pt x="5720" y="3275"/>
                    <a:pt x="5655" y="3275"/>
                  </a:cubicBezTo>
                  <a:cubicBezTo>
                    <a:pt x="5638" y="3275"/>
                    <a:pt x="5614" y="3275"/>
                    <a:pt x="5597" y="3275"/>
                  </a:cubicBezTo>
                  <a:cubicBezTo>
                    <a:pt x="5491" y="3275"/>
                    <a:pt x="5491" y="3185"/>
                    <a:pt x="5482" y="3136"/>
                  </a:cubicBezTo>
                  <a:lnTo>
                    <a:pt x="5482" y="3136"/>
                  </a:lnTo>
                  <a:cubicBezTo>
                    <a:pt x="5482" y="3127"/>
                    <a:pt x="5482" y="3119"/>
                    <a:pt x="5482" y="3119"/>
                  </a:cubicBezTo>
                  <a:cubicBezTo>
                    <a:pt x="5482" y="3103"/>
                    <a:pt x="5392" y="2988"/>
                    <a:pt x="5343" y="2930"/>
                  </a:cubicBezTo>
                  <a:lnTo>
                    <a:pt x="5335" y="2914"/>
                  </a:lnTo>
                  <a:lnTo>
                    <a:pt x="5335" y="2914"/>
                  </a:lnTo>
                  <a:cubicBezTo>
                    <a:pt x="5302" y="2881"/>
                    <a:pt x="5302" y="2791"/>
                    <a:pt x="5294" y="2701"/>
                  </a:cubicBezTo>
                  <a:cubicBezTo>
                    <a:pt x="5294" y="2651"/>
                    <a:pt x="5294" y="2594"/>
                    <a:pt x="5286" y="2553"/>
                  </a:cubicBezTo>
                  <a:cubicBezTo>
                    <a:pt x="5269" y="2463"/>
                    <a:pt x="5310" y="2389"/>
                    <a:pt x="5335" y="2331"/>
                  </a:cubicBezTo>
                  <a:cubicBezTo>
                    <a:pt x="5343" y="2315"/>
                    <a:pt x="5351" y="2299"/>
                    <a:pt x="5351" y="2290"/>
                  </a:cubicBezTo>
                  <a:cubicBezTo>
                    <a:pt x="5351" y="2282"/>
                    <a:pt x="5212" y="2167"/>
                    <a:pt x="5097" y="2069"/>
                  </a:cubicBezTo>
                  <a:cubicBezTo>
                    <a:pt x="5023" y="2003"/>
                    <a:pt x="4949" y="1946"/>
                    <a:pt x="4924" y="1913"/>
                  </a:cubicBezTo>
                  <a:cubicBezTo>
                    <a:pt x="4883" y="1872"/>
                    <a:pt x="4842" y="1798"/>
                    <a:pt x="4810" y="1732"/>
                  </a:cubicBezTo>
                  <a:cubicBezTo>
                    <a:pt x="4785" y="1675"/>
                    <a:pt x="4760" y="1626"/>
                    <a:pt x="4744" y="1617"/>
                  </a:cubicBezTo>
                  <a:cubicBezTo>
                    <a:pt x="4727" y="1609"/>
                    <a:pt x="4654" y="1585"/>
                    <a:pt x="4572" y="1560"/>
                  </a:cubicBezTo>
                  <a:cubicBezTo>
                    <a:pt x="4489" y="1535"/>
                    <a:pt x="4407" y="1511"/>
                    <a:pt x="4399" y="1511"/>
                  </a:cubicBezTo>
                  <a:cubicBezTo>
                    <a:pt x="4391" y="1519"/>
                    <a:pt x="4342" y="1535"/>
                    <a:pt x="4301" y="1560"/>
                  </a:cubicBezTo>
                  <a:cubicBezTo>
                    <a:pt x="4276" y="1576"/>
                    <a:pt x="4243" y="1601"/>
                    <a:pt x="4227" y="1617"/>
                  </a:cubicBezTo>
                  <a:cubicBezTo>
                    <a:pt x="4202" y="1650"/>
                    <a:pt x="4202" y="1708"/>
                    <a:pt x="4202" y="1749"/>
                  </a:cubicBezTo>
                  <a:cubicBezTo>
                    <a:pt x="4202" y="1790"/>
                    <a:pt x="4202" y="1823"/>
                    <a:pt x="4178" y="1847"/>
                  </a:cubicBezTo>
                  <a:cubicBezTo>
                    <a:pt x="4145" y="1880"/>
                    <a:pt x="4046" y="1864"/>
                    <a:pt x="3989" y="1855"/>
                  </a:cubicBezTo>
                  <a:cubicBezTo>
                    <a:pt x="3972" y="1855"/>
                    <a:pt x="3956" y="1847"/>
                    <a:pt x="3948" y="1847"/>
                  </a:cubicBezTo>
                  <a:cubicBezTo>
                    <a:pt x="3940" y="1847"/>
                    <a:pt x="3899" y="1880"/>
                    <a:pt x="3866" y="1913"/>
                  </a:cubicBezTo>
                  <a:cubicBezTo>
                    <a:pt x="3833" y="1937"/>
                    <a:pt x="3808" y="1954"/>
                    <a:pt x="3792" y="1962"/>
                  </a:cubicBezTo>
                  <a:cubicBezTo>
                    <a:pt x="3734" y="1987"/>
                    <a:pt x="3488" y="1749"/>
                    <a:pt x="3439" y="1691"/>
                  </a:cubicBezTo>
                  <a:lnTo>
                    <a:pt x="3439" y="1691"/>
                  </a:lnTo>
                  <a:cubicBezTo>
                    <a:pt x="3423" y="1683"/>
                    <a:pt x="3341" y="1757"/>
                    <a:pt x="3267" y="1823"/>
                  </a:cubicBezTo>
                  <a:cubicBezTo>
                    <a:pt x="3226" y="1864"/>
                    <a:pt x="3193" y="1896"/>
                    <a:pt x="3168" y="1913"/>
                  </a:cubicBezTo>
                  <a:cubicBezTo>
                    <a:pt x="3135" y="1929"/>
                    <a:pt x="3070" y="1995"/>
                    <a:pt x="2996" y="2069"/>
                  </a:cubicBezTo>
                  <a:cubicBezTo>
                    <a:pt x="2897" y="2167"/>
                    <a:pt x="2791" y="2274"/>
                    <a:pt x="2750" y="2274"/>
                  </a:cubicBezTo>
                  <a:cubicBezTo>
                    <a:pt x="2717" y="2274"/>
                    <a:pt x="2692" y="2257"/>
                    <a:pt x="2659" y="2241"/>
                  </a:cubicBezTo>
                  <a:cubicBezTo>
                    <a:pt x="2635" y="2225"/>
                    <a:pt x="2610" y="2208"/>
                    <a:pt x="2594" y="2192"/>
                  </a:cubicBezTo>
                  <a:cubicBezTo>
                    <a:pt x="2544" y="2143"/>
                    <a:pt x="2561" y="2085"/>
                    <a:pt x="2594" y="2011"/>
                  </a:cubicBezTo>
                  <a:cubicBezTo>
                    <a:pt x="2594" y="1995"/>
                    <a:pt x="2602" y="1978"/>
                    <a:pt x="2602" y="1970"/>
                  </a:cubicBezTo>
                  <a:cubicBezTo>
                    <a:pt x="2618" y="1921"/>
                    <a:pt x="2659" y="1872"/>
                    <a:pt x="2692" y="1839"/>
                  </a:cubicBezTo>
                  <a:cubicBezTo>
                    <a:pt x="2709" y="1814"/>
                    <a:pt x="2725" y="1790"/>
                    <a:pt x="2725" y="1781"/>
                  </a:cubicBezTo>
                  <a:lnTo>
                    <a:pt x="2725" y="1781"/>
                  </a:lnTo>
                  <a:cubicBezTo>
                    <a:pt x="2733" y="1773"/>
                    <a:pt x="2717" y="1724"/>
                    <a:pt x="2700" y="1675"/>
                  </a:cubicBezTo>
                  <a:cubicBezTo>
                    <a:pt x="2684" y="1617"/>
                    <a:pt x="2659" y="1552"/>
                    <a:pt x="2651" y="1502"/>
                  </a:cubicBezTo>
                  <a:cubicBezTo>
                    <a:pt x="2643" y="1429"/>
                    <a:pt x="2700" y="1289"/>
                    <a:pt x="2741" y="1182"/>
                  </a:cubicBezTo>
                  <a:cubicBezTo>
                    <a:pt x="2766" y="1117"/>
                    <a:pt x="2782" y="1059"/>
                    <a:pt x="2782" y="1051"/>
                  </a:cubicBezTo>
                  <a:cubicBezTo>
                    <a:pt x="2782" y="1026"/>
                    <a:pt x="2758" y="985"/>
                    <a:pt x="2741" y="944"/>
                  </a:cubicBezTo>
                  <a:lnTo>
                    <a:pt x="2741" y="944"/>
                  </a:lnTo>
                  <a:cubicBezTo>
                    <a:pt x="2725" y="912"/>
                    <a:pt x="2709" y="887"/>
                    <a:pt x="2700" y="862"/>
                  </a:cubicBezTo>
                  <a:cubicBezTo>
                    <a:pt x="2692" y="830"/>
                    <a:pt x="2709" y="788"/>
                    <a:pt x="2725" y="747"/>
                  </a:cubicBezTo>
                  <a:cubicBezTo>
                    <a:pt x="2750" y="706"/>
                    <a:pt x="2766" y="665"/>
                    <a:pt x="2750" y="649"/>
                  </a:cubicBezTo>
                  <a:cubicBezTo>
                    <a:pt x="2733" y="624"/>
                    <a:pt x="2610" y="641"/>
                    <a:pt x="2487" y="665"/>
                  </a:cubicBezTo>
                  <a:cubicBezTo>
                    <a:pt x="2413" y="674"/>
                    <a:pt x="2339" y="690"/>
                    <a:pt x="2282" y="690"/>
                  </a:cubicBezTo>
                  <a:cubicBezTo>
                    <a:pt x="2183" y="690"/>
                    <a:pt x="2167" y="649"/>
                    <a:pt x="2167" y="600"/>
                  </a:cubicBezTo>
                  <a:cubicBezTo>
                    <a:pt x="2167" y="583"/>
                    <a:pt x="2167" y="575"/>
                    <a:pt x="2167" y="567"/>
                  </a:cubicBezTo>
                  <a:cubicBezTo>
                    <a:pt x="2167" y="559"/>
                    <a:pt x="2167" y="542"/>
                    <a:pt x="2167" y="542"/>
                  </a:cubicBezTo>
                  <a:cubicBezTo>
                    <a:pt x="2151" y="501"/>
                    <a:pt x="2192" y="427"/>
                    <a:pt x="2233" y="370"/>
                  </a:cubicBezTo>
                  <a:cubicBezTo>
                    <a:pt x="2249" y="345"/>
                    <a:pt x="2265" y="321"/>
                    <a:pt x="2265" y="312"/>
                  </a:cubicBezTo>
                  <a:cubicBezTo>
                    <a:pt x="2265" y="296"/>
                    <a:pt x="2265" y="255"/>
                    <a:pt x="2249" y="214"/>
                  </a:cubicBezTo>
                  <a:cubicBezTo>
                    <a:pt x="2241" y="198"/>
                    <a:pt x="2233" y="173"/>
                    <a:pt x="2208" y="165"/>
                  </a:cubicBezTo>
                  <a:cubicBezTo>
                    <a:pt x="2175" y="140"/>
                    <a:pt x="2126" y="157"/>
                    <a:pt x="2093" y="173"/>
                  </a:cubicBezTo>
                  <a:cubicBezTo>
                    <a:pt x="2068" y="181"/>
                    <a:pt x="2044" y="189"/>
                    <a:pt x="2027" y="189"/>
                  </a:cubicBezTo>
                  <a:cubicBezTo>
                    <a:pt x="1970" y="181"/>
                    <a:pt x="1962" y="124"/>
                    <a:pt x="1945" y="58"/>
                  </a:cubicBezTo>
                  <a:lnTo>
                    <a:pt x="1945" y="58"/>
                  </a:lnTo>
                  <a:cubicBezTo>
                    <a:pt x="1913" y="58"/>
                    <a:pt x="1888" y="42"/>
                    <a:pt x="1863" y="25"/>
                  </a:cubicBezTo>
                  <a:cubicBezTo>
                    <a:pt x="1847" y="17"/>
                    <a:pt x="1830" y="1"/>
                    <a:pt x="1830" y="1"/>
                  </a:cubicBezTo>
                  <a:cubicBezTo>
                    <a:pt x="1814" y="9"/>
                    <a:pt x="1765" y="33"/>
                    <a:pt x="1716" y="50"/>
                  </a:cubicBezTo>
                  <a:cubicBezTo>
                    <a:pt x="1691" y="66"/>
                    <a:pt x="1658" y="83"/>
                    <a:pt x="1650" y="83"/>
                  </a:cubicBezTo>
                  <a:lnTo>
                    <a:pt x="1650" y="83"/>
                  </a:lnTo>
                  <a:cubicBezTo>
                    <a:pt x="1634" y="91"/>
                    <a:pt x="1609" y="75"/>
                    <a:pt x="1576" y="58"/>
                  </a:cubicBezTo>
                  <a:cubicBezTo>
                    <a:pt x="1560" y="50"/>
                    <a:pt x="1543" y="42"/>
                    <a:pt x="1527" y="33"/>
                  </a:cubicBezTo>
                  <a:cubicBezTo>
                    <a:pt x="1527" y="50"/>
                    <a:pt x="1535" y="58"/>
                    <a:pt x="1535" y="75"/>
                  </a:cubicBezTo>
                  <a:cubicBezTo>
                    <a:pt x="1551" y="140"/>
                    <a:pt x="1568" y="206"/>
                    <a:pt x="1527" y="239"/>
                  </a:cubicBezTo>
                  <a:cubicBezTo>
                    <a:pt x="1502" y="263"/>
                    <a:pt x="1461" y="263"/>
                    <a:pt x="1420" y="263"/>
                  </a:cubicBezTo>
                  <a:cubicBezTo>
                    <a:pt x="1379" y="255"/>
                    <a:pt x="1330" y="255"/>
                    <a:pt x="1305" y="271"/>
                  </a:cubicBezTo>
                  <a:cubicBezTo>
                    <a:pt x="1281" y="296"/>
                    <a:pt x="1272" y="337"/>
                    <a:pt x="1256" y="370"/>
                  </a:cubicBezTo>
                  <a:cubicBezTo>
                    <a:pt x="1240" y="419"/>
                    <a:pt x="1223" y="452"/>
                    <a:pt x="1199" y="477"/>
                  </a:cubicBezTo>
                  <a:cubicBezTo>
                    <a:pt x="1149" y="501"/>
                    <a:pt x="969" y="534"/>
                    <a:pt x="879" y="559"/>
                  </a:cubicBezTo>
                  <a:cubicBezTo>
                    <a:pt x="854" y="559"/>
                    <a:pt x="846" y="559"/>
                    <a:pt x="829" y="567"/>
                  </a:cubicBezTo>
                  <a:cubicBezTo>
                    <a:pt x="805" y="567"/>
                    <a:pt x="731" y="542"/>
                    <a:pt x="657" y="518"/>
                  </a:cubicBezTo>
                  <a:cubicBezTo>
                    <a:pt x="575" y="485"/>
                    <a:pt x="493" y="460"/>
                    <a:pt x="493" y="460"/>
                  </a:cubicBezTo>
                  <a:cubicBezTo>
                    <a:pt x="476" y="477"/>
                    <a:pt x="460" y="509"/>
                    <a:pt x="452" y="542"/>
                  </a:cubicBezTo>
                  <a:cubicBezTo>
                    <a:pt x="435" y="575"/>
                    <a:pt x="419" y="608"/>
                    <a:pt x="403" y="633"/>
                  </a:cubicBezTo>
                  <a:cubicBezTo>
                    <a:pt x="386" y="649"/>
                    <a:pt x="386" y="723"/>
                    <a:pt x="386" y="780"/>
                  </a:cubicBezTo>
                  <a:cubicBezTo>
                    <a:pt x="386" y="821"/>
                    <a:pt x="378" y="862"/>
                    <a:pt x="378" y="887"/>
                  </a:cubicBezTo>
                  <a:cubicBezTo>
                    <a:pt x="370" y="912"/>
                    <a:pt x="353" y="928"/>
                    <a:pt x="345" y="953"/>
                  </a:cubicBezTo>
                  <a:cubicBezTo>
                    <a:pt x="320" y="985"/>
                    <a:pt x="296" y="1026"/>
                    <a:pt x="296" y="1068"/>
                  </a:cubicBezTo>
                  <a:cubicBezTo>
                    <a:pt x="296" y="1125"/>
                    <a:pt x="304" y="1215"/>
                    <a:pt x="312" y="1289"/>
                  </a:cubicBezTo>
                  <a:cubicBezTo>
                    <a:pt x="312" y="1322"/>
                    <a:pt x="312" y="1355"/>
                    <a:pt x="312" y="1363"/>
                  </a:cubicBezTo>
                  <a:cubicBezTo>
                    <a:pt x="312" y="1396"/>
                    <a:pt x="288" y="1412"/>
                    <a:pt x="255" y="1412"/>
                  </a:cubicBezTo>
                  <a:cubicBezTo>
                    <a:pt x="222" y="1412"/>
                    <a:pt x="181" y="1404"/>
                    <a:pt x="140" y="1396"/>
                  </a:cubicBezTo>
                  <a:cubicBezTo>
                    <a:pt x="99" y="1396"/>
                    <a:pt x="50" y="1388"/>
                    <a:pt x="9" y="1388"/>
                  </a:cubicBezTo>
                  <a:cubicBezTo>
                    <a:pt x="0" y="1388"/>
                    <a:pt x="0" y="1355"/>
                    <a:pt x="0" y="1371"/>
                  </a:cubicBezTo>
                  <a:cubicBezTo>
                    <a:pt x="0" y="1388"/>
                    <a:pt x="17" y="1437"/>
                    <a:pt x="33" y="1478"/>
                  </a:cubicBezTo>
                  <a:cubicBezTo>
                    <a:pt x="50" y="1519"/>
                    <a:pt x="74" y="1560"/>
                    <a:pt x="82" y="1560"/>
                  </a:cubicBezTo>
                  <a:cubicBezTo>
                    <a:pt x="82" y="1560"/>
                    <a:pt x="99" y="1560"/>
                    <a:pt x="123" y="1560"/>
                  </a:cubicBezTo>
                  <a:cubicBezTo>
                    <a:pt x="165" y="1560"/>
                    <a:pt x="222" y="1560"/>
                    <a:pt x="247" y="1593"/>
                  </a:cubicBezTo>
                  <a:cubicBezTo>
                    <a:pt x="271" y="1609"/>
                    <a:pt x="279" y="1650"/>
                    <a:pt x="296" y="1691"/>
                  </a:cubicBezTo>
                  <a:cubicBezTo>
                    <a:pt x="304" y="1740"/>
                    <a:pt x="312" y="1790"/>
                    <a:pt x="312" y="1806"/>
                  </a:cubicBezTo>
                  <a:cubicBezTo>
                    <a:pt x="304" y="1831"/>
                    <a:pt x="296" y="1847"/>
                    <a:pt x="279" y="1864"/>
                  </a:cubicBezTo>
                  <a:cubicBezTo>
                    <a:pt x="263" y="1880"/>
                    <a:pt x="238" y="1913"/>
                    <a:pt x="247" y="1921"/>
                  </a:cubicBezTo>
                  <a:cubicBezTo>
                    <a:pt x="255" y="1929"/>
                    <a:pt x="288" y="1970"/>
                    <a:pt x="337" y="2019"/>
                  </a:cubicBezTo>
                  <a:cubicBezTo>
                    <a:pt x="394" y="2085"/>
                    <a:pt x="468" y="2159"/>
                    <a:pt x="534" y="2241"/>
                  </a:cubicBezTo>
                  <a:cubicBezTo>
                    <a:pt x="632" y="2364"/>
                    <a:pt x="780" y="2512"/>
                    <a:pt x="846" y="2578"/>
                  </a:cubicBezTo>
                  <a:lnTo>
                    <a:pt x="879" y="2602"/>
                  </a:lnTo>
                  <a:cubicBezTo>
                    <a:pt x="903" y="2627"/>
                    <a:pt x="920" y="2717"/>
                    <a:pt x="936" y="2807"/>
                  </a:cubicBezTo>
                  <a:cubicBezTo>
                    <a:pt x="952" y="2857"/>
                    <a:pt x="961" y="2898"/>
                    <a:pt x="969" y="2930"/>
                  </a:cubicBezTo>
                  <a:cubicBezTo>
                    <a:pt x="993" y="2898"/>
                    <a:pt x="1026" y="2857"/>
                    <a:pt x="1084" y="2873"/>
                  </a:cubicBezTo>
                  <a:cubicBezTo>
                    <a:pt x="1117" y="2881"/>
                    <a:pt x="1141" y="2898"/>
                    <a:pt x="1158" y="2914"/>
                  </a:cubicBezTo>
                  <a:cubicBezTo>
                    <a:pt x="1174" y="2930"/>
                    <a:pt x="1182" y="2947"/>
                    <a:pt x="1190" y="2963"/>
                  </a:cubicBezTo>
                  <a:cubicBezTo>
                    <a:pt x="1207" y="2988"/>
                    <a:pt x="1190" y="3045"/>
                    <a:pt x="1166" y="3095"/>
                  </a:cubicBezTo>
                  <a:cubicBezTo>
                    <a:pt x="1141" y="3152"/>
                    <a:pt x="1100" y="3209"/>
                    <a:pt x="1084" y="3226"/>
                  </a:cubicBezTo>
                  <a:cubicBezTo>
                    <a:pt x="1067" y="3234"/>
                    <a:pt x="1018" y="3242"/>
                    <a:pt x="977" y="3242"/>
                  </a:cubicBezTo>
                  <a:cubicBezTo>
                    <a:pt x="928" y="3250"/>
                    <a:pt x="879" y="3250"/>
                    <a:pt x="870" y="3259"/>
                  </a:cubicBezTo>
                  <a:cubicBezTo>
                    <a:pt x="870" y="3259"/>
                    <a:pt x="879" y="3374"/>
                    <a:pt x="887" y="3480"/>
                  </a:cubicBezTo>
                  <a:cubicBezTo>
                    <a:pt x="895" y="3612"/>
                    <a:pt x="911" y="3743"/>
                    <a:pt x="887" y="3776"/>
                  </a:cubicBezTo>
                  <a:cubicBezTo>
                    <a:pt x="862" y="3809"/>
                    <a:pt x="805" y="3817"/>
                    <a:pt x="747" y="3825"/>
                  </a:cubicBezTo>
                  <a:cubicBezTo>
                    <a:pt x="706" y="3833"/>
                    <a:pt x="665" y="3850"/>
                    <a:pt x="657" y="3858"/>
                  </a:cubicBezTo>
                  <a:cubicBezTo>
                    <a:pt x="641" y="3874"/>
                    <a:pt x="641" y="3899"/>
                    <a:pt x="641" y="3923"/>
                  </a:cubicBezTo>
                  <a:cubicBezTo>
                    <a:pt x="641" y="3956"/>
                    <a:pt x="649" y="3981"/>
                    <a:pt x="649" y="3997"/>
                  </a:cubicBezTo>
                  <a:cubicBezTo>
                    <a:pt x="649" y="4014"/>
                    <a:pt x="682" y="4088"/>
                    <a:pt x="706" y="4153"/>
                  </a:cubicBezTo>
                  <a:cubicBezTo>
                    <a:pt x="731" y="4202"/>
                    <a:pt x="755" y="4252"/>
                    <a:pt x="764" y="4268"/>
                  </a:cubicBezTo>
                  <a:cubicBezTo>
                    <a:pt x="772" y="4276"/>
                    <a:pt x="821" y="4326"/>
                    <a:pt x="887" y="4399"/>
                  </a:cubicBezTo>
                  <a:cubicBezTo>
                    <a:pt x="1051" y="4580"/>
                    <a:pt x="1330" y="4884"/>
                    <a:pt x="1330" y="4925"/>
                  </a:cubicBezTo>
                  <a:cubicBezTo>
                    <a:pt x="1330" y="4933"/>
                    <a:pt x="1338" y="4957"/>
                    <a:pt x="1338" y="4999"/>
                  </a:cubicBezTo>
                  <a:cubicBezTo>
                    <a:pt x="1354" y="5122"/>
                    <a:pt x="1371" y="5335"/>
                    <a:pt x="1346" y="5376"/>
                  </a:cubicBezTo>
                  <a:cubicBezTo>
                    <a:pt x="1330" y="5401"/>
                    <a:pt x="1313" y="5417"/>
                    <a:pt x="1289" y="5425"/>
                  </a:cubicBezTo>
                  <a:cubicBezTo>
                    <a:pt x="1272" y="5442"/>
                    <a:pt x="1256" y="5450"/>
                    <a:pt x="1256" y="5450"/>
                  </a:cubicBezTo>
                  <a:cubicBezTo>
                    <a:pt x="1264" y="5466"/>
                    <a:pt x="1272" y="5483"/>
                    <a:pt x="1289" y="5507"/>
                  </a:cubicBezTo>
                  <a:cubicBezTo>
                    <a:pt x="1330" y="5589"/>
                    <a:pt x="1420" y="5754"/>
                    <a:pt x="1478" y="5811"/>
                  </a:cubicBezTo>
                  <a:cubicBezTo>
                    <a:pt x="1519" y="5844"/>
                    <a:pt x="1543" y="5909"/>
                    <a:pt x="1560" y="5983"/>
                  </a:cubicBezTo>
                  <a:cubicBezTo>
                    <a:pt x="1601" y="6106"/>
                    <a:pt x="1617" y="6254"/>
                    <a:pt x="1617" y="6271"/>
                  </a:cubicBezTo>
                  <a:cubicBezTo>
                    <a:pt x="1617" y="6279"/>
                    <a:pt x="1551" y="6410"/>
                    <a:pt x="1478" y="6541"/>
                  </a:cubicBezTo>
                  <a:cubicBezTo>
                    <a:pt x="1396" y="6681"/>
                    <a:pt x="1305" y="6845"/>
                    <a:pt x="1281" y="6886"/>
                  </a:cubicBezTo>
                  <a:lnTo>
                    <a:pt x="1281" y="6886"/>
                  </a:lnTo>
                  <a:cubicBezTo>
                    <a:pt x="1256" y="6919"/>
                    <a:pt x="1223" y="6935"/>
                    <a:pt x="1182" y="6952"/>
                  </a:cubicBezTo>
                  <a:cubicBezTo>
                    <a:pt x="1149" y="6976"/>
                    <a:pt x="1108" y="6993"/>
                    <a:pt x="1100" y="7058"/>
                  </a:cubicBezTo>
                  <a:cubicBezTo>
                    <a:pt x="1100" y="7124"/>
                    <a:pt x="1092" y="7182"/>
                    <a:pt x="1084" y="7239"/>
                  </a:cubicBezTo>
                  <a:cubicBezTo>
                    <a:pt x="1067" y="7288"/>
                    <a:pt x="1051" y="7346"/>
                    <a:pt x="1026" y="7395"/>
                  </a:cubicBezTo>
                  <a:cubicBezTo>
                    <a:pt x="985" y="7452"/>
                    <a:pt x="903" y="7526"/>
                    <a:pt x="846" y="757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74"/>
            <p:cNvSpPr/>
            <p:nvPr/>
          </p:nvSpPr>
          <p:spPr>
            <a:xfrm>
              <a:off x="5386400" y="2542950"/>
              <a:ext cx="147550" cy="269200"/>
            </a:xfrm>
            <a:custGeom>
              <a:avLst/>
              <a:gdLst/>
              <a:ahLst/>
              <a:cxnLst/>
              <a:rect l="l" t="t" r="r" b="b"/>
              <a:pathLst>
                <a:path w="5902" h="10768" fill="none" extrusionOk="0">
                  <a:moveTo>
                    <a:pt x="665" y="9250"/>
                  </a:moveTo>
                  <a:cubicBezTo>
                    <a:pt x="649" y="9348"/>
                    <a:pt x="583" y="9529"/>
                    <a:pt x="624" y="9520"/>
                  </a:cubicBezTo>
                  <a:cubicBezTo>
                    <a:pt x="673" y="9520"/>
                    <a:pt x="788" y="9430"/>
                    <a:pt x="788" y="9397"/>
                  </a:cubicBezTo>
                  <a:cubicBezTo>
                    <a:pt x="788" y="9364"/>
                    <a:pt x="747" y="9225"/>
                    <a:pt x="714" y="9192"/>
                  </a:cubicBezTo>
                  <a:cubicBezTo>
                    <a:pt x="682" y="9151"/>
                    <a:pt x="665" y="9168"/>
                    <a:pt x="665" y="9250"/>
                  </a:cubicBezTo>
                  <a:close/>
                  <a:moveTo>
                    <a:pt x="1609" y="10119"/>
                  </a:moveTo>
                  <a:cubicBezTo>
                    <a:pt x="1576" y="10193"/>
                    <a:pt x="1494" y="10357"/>
                    <a:pt x="1543" y="10456"/>
                  </a:cubicBezTo>
                  <a:cubicBezTo>
                    <a:pt x="1592" y="10563"/>
                    <a:pt x="1691" y="10653"/>
                    <a:pt x="1707" y="10571"/>
                  </a:cubicBezTo>
                  <a:cubicBezTo>
                    <a:pt x="1716" y="10489"/>
                    <a:pt x="1839" y="10366"/>
                    <a:pt x="1757" y="10333"/>
                  </a:cubicBezTo>
                  <a:cubicBezTo>
                    <a:pt x="1675" y="10292"/>
                    <a:pt x="1642" y="10341"/>
                    <a:pt x="1642" y="10275"/>
                  </a:cubicBezTo>
                  <a:cubicBezTo>
                    <a:pt x="1642" y="10210"/>
                    <a:pt x="1666" y="10087"/>
                    <a:pt x="1609" y="10119"/>
                  </a:cubicBezTo>
                  <a:close/>
                  <a:moveTo>
                    <a:pt x="846" y="7575"/>
                  </a:moveTo>
                  <a:cubicBezTo>
                    <a:pt x="846" y="7666"/>
                    <a:pt x="846" y="7756"/>
                    <a:pt x="829" y="7813"/>
                  </a:cubicBezTo>
                  <a:cubicBezTo>
                    <a:pt x="780" y="7928"/>
                    <a:pt x="764" y="8002"/>
                    <a:pt x="723" y="8183"/>
                  </a:cubicBezTo>
                  <a:cubicBezTo>
                    <a:pt x="690" y="8363"/>
                    <a:pt x="591" y="8626"/>
                    <a:pt x="583" y="8757"/>
                  </a:cubicBezTo>
                  <a:cubicBezTo>
                    <a:pt x="575" y="8888"/>
                    <a:pt x="657" y="9012"/>
                    <a:pt x="714" y="9036"/>
                  </a:cubicBezTo>
                  <a:cubicBezTo>
                    <a:pt x="772" y="9069"/>
                    <a:pt x="755" y="8954"/>
                    <a:pt x="755" y="8921"/>
                  </a:cubicBezTo>
                  <a:cubicBezTo>
                    <a:pt x="755" y="8888"/>
                    <a:pt x="788" y="8905"/>
                    <a:pt x="887" y="8888"/>
                  </a:cubicBezTo>
                  <a:cubicBezTo>
                    <a:pt x="985" y="8864"/>
                    <a:pt x="1108" y="9061"/>
                    <a:pt x="1207" y="9168"/>
                  </a:cubicBezTo>
                  <a:cubicBezTo>
                    <a:pt x="1297" y="9274"/>
                    <a:pt x="1166" y="9414"/>
                    <a:pt x="1223" y="9389"/>
                  </a:cubicBezTo>
                  <a:cubicBezTo>
                    <a:pt x="1272" y="9373"/>
                    <a:pt x="1256" y="9340"/>
                    <a:pt x="1322" y="9381"/>
                  </a:cubicBezTo>
                  <a:cubicBezTo>
                    <a:pt x="1387" y="9414"/>
                    <a:pt x="1346" y="9529"/>
                    <a:pt x="1428" y="9602"/>
                  </a:cubicBezTo>
                  <a:cubicBezTo>
                    <a:pt x="1502" y="9676"/>
                    <a:pt x="1551" y="9561"/>
                    <a:pt x="1592" y="9570"/>
                  </a:cubicBezTo>
                  <a:cubicBezTo>
                    <a:pt x="1634" y="9570"/>
                    <a:pt x="1560" y="9644"/>
                    <a:pt x="1584" y="9726"/>
                  </a:cubicBezTo>
                  <a:cubicBezTo>
                    <a:pt x="1601" y="9808"/>
                    <a:pt x="1699" y="9726"/>
                    <a:pt x="1716" y="9742"/>
                  </a:cubicBezTo>
                  <a:cubicBezTo>
                    <a:pt x="1740" y="9750"/>
                    <a:pt x="1683" y="9824"/>
                    <a:pt x="1650" y="9906"/>
                  </a:cubicBezTo>
                  <a:cubicBezTo>
                    <a:pt x="1609" y="9980"/>
                    <a:pt x="1748" y="9988"/>
                    <a:pt x="1806" y="10046"/>
                  </a:cubicBezTo>
                  <a:cubicBezTo>
                    <a:pt x="1855" y="10103"/>
                    <a:pt x="1880" y="10185"/>
                    <a:pt x="1929" y="10275"/>
                  </a:cubicBezTo>
                  <a:cubicBezTo>
                    <a:pt x="1945" y="10275"/>
                    <a:pt x="1962" y="10267"/>
                    <a:pt x="1962" y="10259"/>
                  </a:cubicBezTo>
                  <a:cubicBezTo>
                    <a:pt x="1978" y="10218"/>
                    <a:pt x="1978" y="10193"/>
                    <a:pt x="1970" y="10177"/>
                  </a:cubicBezTo>
                  <a:cubicBezTo>
                    <a:pt x="1970" y="10128"/>
                    <a:pt x="1970" y="10111"/>
                    <a:pt x="2052" y="10078"/>
                  </a:cubicBezTo>
                  <a:cubicBezTo>
                    <a:pt x="2134" y="10046"/>
                    <a:pt x="2159" y="10087"/>
                    <a:pt x="2200" y="10128"/>
                  </a:cubicBezTo>
                  <a:lnTo>
                    <a:pt x="2200" y="10128"/>
                  </a:lnTo>
                  <a:cubicBezTo>
                    <a:pt x="2216" y="10152"/>
                    <a:pt x="2241" y="10177"/>
                    <a:pt x="2282" y="10177"/>
                  </a:cubicBezTo>
                  <a:cubicBezTo>
                    <a:pt x="2323" y="10185"/>
                    <a:pt x="2348" y="10185"/>
                    <a:pt x="2364" y="10185"/>
                  </a:cubicBezTo>
                  <a:lnTo>
                    <a:pt x="2364" y="10185"/>
                  </a:lnTo>
                  <a:cubicBezTo>
                    <a:pt x="2430" y="10185"/>
                    <a:pt x="2454" y="10185"/>
                    <a:pt x="2503" y="10226"/>
                  </a:cubicBezTo>
                  <a:cubicBezTo>
                    <a:pt x="2544" y="10259"/>
                    <a:pt x="2520" y="10292"/>
                    <a:pt x="2503" y="10333"/>
                  </a:cubicBezTo>
                  <a:cubicBezTo>
                    <a:pt x="2495" y="10349"/>
                    <a:pt x="2487" y="10366"/>
                    <a:pt x="2487" y="10374"/>
                  </a:cubicBezTo>
                  <a:cubicBezTo>
                    <a:pt x="2487" y="10382"/>
                    <a:pt x="2495" y="10390"/>
                    <a:pt x="2544" y="10399"/>
                  </a:cubicBezTo>
                  <a:cubicBezTo>
                    <a:pt x="2733" y="10415"/>
                    <a:pt x="2766" y="10415"/>
                    <a:pt x="2766" y="10415"/>
                  </a:cubicBezTo>
                  <a:lnTo>
                    <a:pt x="2815" y="10415"/>
                  </a:lnTo>
                  <a:lnTo>
                    <a:pt x="2799" y="10464"/>
                  </a:lnTo>
                  <a:cubicBezTo>
                    <a:pt x="2799" y="10464"/>
                    <a:pt x="2717" y="10637"/>
                    <a:pt x="2700" y="10678"/>
                  </a:cubicBezTo>
                  <a:lnTo>
                    <a:pt x="2700" y="10678"/>
                  </a:lnTo>
                  <a:cubicBezTo>
                    <a:pt x="2692" y="10678"/>
                    <a:pt x="2692" y="10686"/>
                    <a:pt x="2692" y="10694"/>
                  </a:cubicBezTo>
                  <a:lnTo>
                    <a:pt x="2692" y="10694"/>
                  </a:lnTo>
                  <a:cubicBezTo>
                    <a:pt x="2684" y="10702"/>
                    <a:pt x="2684" y="10727"/>
                    <a:pt x="2692" y="10743"/>
                  </a:cubicBezTo>
                  <a:cubicBezTo>
                    <a:pt x="2692" y="10751"/>
                    <a:pt x="2692" y="10760"/>
                    <a:pt x="2700" y="10768"/>
                  </a:cubicBezTo>
                  <a:cubicBezTo>
                    <a:pt x="2700" y="10768"/>
                    <a:pt x="2700" y="10768"/>
                    <a:pt x="2700" y="10768"/>
                  </a:cubicBezTo>
                  <a:cubicBezTo>
                    <a:pt x="2709" y="10768"/>
                    <a:pt x="2717" y="10751"/>
                    <a:pt x="2733" y="10743"/>
                  </a:cubicBezTo>
                  <a:cubicBezTo>
                    <a:pt x="2774" y="10702"/>
                    <a:pt x="2832" y="10645"/>
                    <a:pt x="2963" y="10645"/>
                  </a:cubicBezTo>
                  <a:cubicBezTo>
                    <a:pt x="3061" y="10645"/>
                    <a:pt x="3111" y="10678"/>
                    <a:pt x="3160" y="10702"/>
                  </a:cubicBezTo>
                  <a:cubicBezTo>
                    <a:pt x="3185" y="10719"/>
                    <a:pt x="3201" y="10727"/>
                    <a:pt x="3226" y="10710"/>
                  </a:cubicBezTo>
                  <a:cubicBezTo>
                    <a:pt x="3267" y="10669"/>
                    <a:pt x="3365" y="10522"/>
                    <a:pt x="3439" y="10407"/>
                  </a:cubicBezTo>
                  <a:cubicBezTo>
                    <a:pt x="3406" y="10390"/>
                    <a:pt x="3365" y="10374"/>
                    <a:pt x="3349" y="10366"/>
                  </a:cubicBezTo>
                  <a:cubicBezTo>
                    <a:pt x="3308" y="10349"/>
                    <a:pt x="3217" y="10234"/>
                    <a:pt x="3119" y="10144"/>
                  </a:cubicBezTo>
                  <a:cubicBezTo>
                    <a:pt x="3012" y="10054"/>
                    <a:pt x="2938" y="9857"/>
                    <a:pt x="2856" y="9914"/>
                  </a:cubicBezTo>
                  <a:cubicBezTo>
                    <a:pt x="2774" y="9972"/>
                    <a:pt x="2758" y="9964"/>
                    <a:pt x="2709" y="9947"/>
                  </a:cubicBezTo>
                  <a:cubicBezTo>
                    <a:pt x="2659" y="9939"/>
                    <a:pt x="2520" y="9816"/>
                    <a:pt x="2421" y="9750"/>
                  </a:cubicBezTo>
                  <a:cubicBezTo>
                    <a:pt x="2323" y="9685"/>
                    <a:pt x="2167" y="9742"/>
                    <a:pt x="2159" y="9693"/>
                  </a:cubicBezTo>
                  <a:cubicBezTo>
                    <a:pt x="2142" y="9644"/>
                    <a:pt x="2077" y="9545"/>
                    <a:pt x="2011" y="9488"/>
                  </a:cubicBezTo>
                  <a:cubicBezTo>
                    <a:pt x="1945" y="9438"/>
                    <a:pt x="1970" y="9307"/>
                    <a:pt x="2027" y="9299"/>
                  </a:cubicBezTo>
                  <a:cubicBezTo>
                    <a:pt x="2093" y="9291"/>
                    <a:pt x="2274" y="9561"/>
                    <a:pt x="2298" y="9537"/>
                  </a:cubicBezTo>
                  <a:cubicBezTo>
                    <a:pt x="2315" y="9512"/>
                    <a:pt x="2142" y="9184"/>
                    <a:pt x="2068" y="9053"/>
                  </a:cubicBezTo>
                  <a:cubicBezTo>
                    <a:pt x="1995" y="8921"/>
                    <a:pt x="2052" y="8831"/>
                    <a:pt x="1904" y="8585"/>
                  </a:cubicBezTo>
                  <a:cubicBezTo>
                    <a:pt x="1757" y="8347"/>
                    <a:pt x="1765" y="8257"/>
                    <a:pt x="1699" y="8216"/>
                  </a:cubicBezTo>
                  <a:cubicBezTo>
                    <a:pt x="1625" y="8175"/>
                    <a:pt x="1396" y="8281"/>
                    <a:pt x="1346" y="8257"/>
                  </a:cubicBezTo>
                  <a:cubicBezTo>
                    <a:pt x="1305" y="8240"/>
                    <a:pt x="1371" y="8191"/>
                    <a:pt x="1420" y="8133"/>
                  </a:cubicBezTo>
                  <a:cubicBezTo>
                    <a:pt x="1469" y="8076"/>
                    <a:pt x="1322" y="7969"/>
                    <a:pt x="1264" y="7846"/>
                  </a:cubicBezTo>
                  <a:cubicBezTo>
                    <a:pt x="1207" y="7723"/>
                    <a:pt x="1322" y="7690"/>
                    <a:pt x="1330" y="7584"/>
                  </a:cubicBezTo>
                  <a:cubicBezTo>
                    <a:pt x="1338" y="7477"/>
                    <a:pt x="1289" y="7502"/>
                    <a:pt x="1272" y="7419"/>
                  </a:cubicBezTo>
                  <a:cubicBezTo>
                    <a:pt x="1256" y="7329"/>
                    <a:pt x="1502" y="7067"/>
                    <a:pt x="1535" y="6902"/>
                  </a:cubicBezTo>
                  <a:cubicBezTo>
                    <a:pt x="1568" y="6738"/>
                    <a:pt x="1732" y="6476"/>
                    <a:pt x="1765" y="6361"/>
                  </a:cubicBezTo>
                  <a:cubicBezTo>
                    <a:pt x="1806" y="6254"/>
                    <a:pt x="1880" y="6172"/>
                    <a:pt x="1904" y="6123"/>
                  </a:cubicBezTo>
                  <a:cubicBezTo>
                    <a:pt x="1929" y="6065"/>
                    <a:pt x="1888" y="5909"/>
                    <a:pt x="1863" y="5754"/>
                  </a:cubicBezTo>
                  <a:cubicBezTo>
                    <a:pt x="1839" y="5598"/>
                    <a:pt x="1945" y="5499"/>
                    <a:pt x="1954" y="5466"/>
                  </a:cubicBezTo>
                  <a:cubicBezTo>
                    <a:pt x="1962" y="5433"/>
                    <a:pt x="1880" y="5343"/>
                    <a:pt x="1855" y="5310"/>
                  </a:cubicBezTo>
                  <a:cubicBezTo>
                    <a:pt x="1830" y="5269"/>
                    <a:pt x="1872" y="5237"/>
                    <a:pt x="1921" y="5179"/>
                  </a:cubicBezTo>
                  <a:cubicBezTo>
                    <a:pt x="1978" y="5122"/>
                    <a:pt x="1995" y="5154"/>
                    <a:pt x="2068" y="5154"/>
                  </a:cubicBezTo>
                  <a:cubicBezTo>
                    <a:pt x="2134" y="5146"/>
                    <a:pt x="2265" y="5064"/>
                    <a:pt x="2339" y="5056"/>
                  </a:cubicBezTo>
                  <a:cubicBezTo>
                    <a:pt x="2421" y="5048"/>
                    <a:pt x="2512" y="5097"/>
                    <a:pt x="2627" y="5138"/>
                  </a:cubicBezTo>
                  <a:cubicBezTo>
                    <a:pt x="2741" y="5179"/>
                    <a:pt x="2602" y="5237"/>
                    <a:pt x="2569" y="5351"/>
                  </a:cubicBezTo>
                  <a:cubicBezTo>
                    <a:pt x="2528" y="5458"/>
                    <a:pt x="2503" y="5614"/>
                    <a:pt x="2495" y="5688"/>
                  </a:cubicBezTo>
                  <a:cubicBezTo>
                    <a:pt x="2487" y="5762"/>
                    <a:pt x="2544" y="5729"/>
                    <a:pt x="2618" y="5737"/>
                  </a:cubicBezTo>
                  <a:cubicBezTo>
                    <a:pt x="2700" y="5745"/>
                    <a:pt x="3020" y="5688"/>
                    <a:pt x="3185" y="5696"/>
                  </a:cubicBezTo>
                  <a:cubicBezTo>
                    <a:pt x="3341" y="5704"/>
                    <a:pt x="3365" y="5852"/>
                    <a:pt x="3423" y="5909"/>
                  </a:cubicBezTo>
                  <a:cubicBezTo>
                    <a:pt x="3480" y="5967"/>
                    <a:pt x="3521" y="5918"/>
                    <a:pt x="3595" y="5942"/>
                  </a:cubicBezTo>
                  <a:cubicBezTo>
                    <a:pt x="3669" y="5975"/>
                    <a:pt x="3562" y="6016"/>
                    <a:pt x="3570" y="6082"/>
                  </a:cubicBezTo>
                  <a:cubicBezTo>
                    <a:pt x="3570" y="6139"/>
                    <a:pt x="3726" y="6139"/>
                    <a:pt x="3849" y="6147"/>
                  </a:cubicBezTo>
                  <a:cubicBezTo>
                    <a:pt x="3858" y="6065"/>
                    <a:pt x="3882" y="5934"/>
                    <a:pt x="3874" y="5918"/>
                  </a:cubicBezTo>
                  <a:cubicBezTo>
                    <a:pt x="3866" y="5893"/>
                    <a:pt x="3767" y="5819"/>
                    <a:pt x="3710" y="5778"/>
                  </a:cubicBezTo>
                  <a:lnTo>
                    <a:pt x="3710" y="5778"/>
                  </a:lnTo>
                  <a:lnTo>
                    <a:pt x="3693" y="5770"/>
                  </a:lnTo>
                  <a:lnTo>
                    <a:pt x="3693" y="5770"/>
                  </a:lnTo>
                  <a:cubicBezTo>
                    <a:pt x="3669" y="5745"/>
                    <a:pt x="3652" y="5696"/>
                    <a:pt x="3652" y="5647"/>
                  </a:cubicBezTo>
                  <a:cubicBezTo>
                    <a:pt x="3644" y="5581"/>
                    <a:pt x="3661" y="5507"/>
                    <a:pt x="3677" y="5475"/>
                  </a:cubicBezTo>
                  <a:cubicBezTo>
                    <a:pt x="3685" y="5442"/>
                    <a:pt x="3562" y="5310"/>
                    <a:pt x="3562" y="5310"/>
                  </a:cubicBezTo>
                  <a:lnTo>
                    <a:pt x="3554" y="5302"/>
                  </a:lnTo>
                  <a:lnTo>
                    <a:pt x="3554" y="5294"/>
                  </a:lnTo>
                  <a:cubicBezTo>
                    <a:pt x="3554" y="5294"/>
                    <a:pt x="3537" y="5171"/>
                    <a:pt x="3537" y="5130"/>
                  </a:cubicBezTo>
                  <a:cubicBezTo>
                    <a:pt x="3537" y="5081"/>
                    <a:pt x="3677" y="4999"/>
                    <a:pt x="3775" y="4941"/>
                  </a:cubicBezTo>
                  <a:cubicBezTo>
                    <a:pt x="3808" y="4916"/>
                    <a:pt x="3841" y="4900"/>
                    <a:pt x="3849" y="4892"/>
                  </a:cubicBezTo>
                  <a:cubicBezTo>
                    <a:pt x="3866" y="4875"/>
                    <a:pt x="3882" y="4851"/>
                    <a:pt x="3899" y="4810"/>
                  </a:cubicBezTo>
                  <a:cubicBezTo>
                    <a:pt x="3931" y="4744"/>
                    <a:pt x="3956" y="4662"/>
                    <a:pt x="3964" y="4637"/>
                  </a:cubicBezTo>
                  <a:cubicBezTo>
                    <a:pt x="3972" y="4605"/>
                    <a:pt x="4087" y="4547"/>
                    <a:pt x="4186" y="4506"/>
                  </a:cubicBezTo>
                  <a:cubicBezTo>
                    <a:pt x="4243" y="4481"/>
                    <a:pt x="4301" y="4457"/>
                    <a:pt x="4309" y="4449"/>
                  </a:cubicBezTo>
                  <a:lnTo>
                    <a:pt x="4309" y="4449"/>
                  </a:lnTo>
                  <a:cubicBezTo>
                    <a:pt x="4342" y="4424"/>
                    <a:pt x="4481" y="4432"/>
                    <a:pt x="4629" y="4449"/>
                  </a:cubicBezTo>
                  <a:cubicBezTo>
                    <a:pt x="4727" y="4457"/>
                    <a:pt x="4834" y="4465"/>
                    <a:pt x="4916" y="4465"/>
                  </a:cubicBezTo>
                  <a:cubicBezTo>
                    <a:pt x="5023" y="4465"/>
                    <a:pt x="5121" y="4457"/>
                    <a:pt x="5212" y="4457"/>
                  </a:cubicBezTo>
                  <a:cubicBezTo>
                    <a:pt x="5269" y="4449"/>
                    <a:pt x="5318" y="4449"/>
                    <a:pt x="5359" y="4449"/>
                  </a:cubicBezTo>
                  <a:cubicBezTo>
                    <a:pt x="5433" y="4449"/>
                    <a:pt x="5482" y="4481"/>
                    <a:pt x="5524" y="4506"/>
                  </a:cubicBezTo>
                  <a:lnTo>
                    <a:pt x="5524" y="4506"/>
                  </a:lnTo>
                  <a:cubicBezTo>
                    <a:pt x="5532" y="4514"/>
                    <a:pt x="5540" y="4523"/>
                    <a:pt x="5548" y="4523"/>
                  </a:cubicBezTo>
                  <a:cubicBezTo>
                    <a:pt x="5565" y="4523"/>
                    <a:pt x="5630" y="4481"/>
                    <a:pt x="5688" y="4432"/>
                  </a:cubicBezTo>
                  <a:cubicBezTo>
                    <a:pt x="5753" y="4383"/>
                    <a:pt x="5819" y="4342"/>
                    <a:pt x="5827" y="4326"/>
                  </a:cubicBezTo>
                  <a:cubicBezTo>
                    <a:pt x="5827" y="4301"/>
                    <a:pt x="5811" y="4186"/>
                    <a:pt x="5803" y="4079"/>
                  </a:cubicBezTo>
                  <a:cubicBezTo>
                    <a:pt x="5794" y="3997"/>
                    <a:pt x="5778" y="3907"/>
                    <a:pt x="5770" y="3874"/>
                  </a:cubicBezTo>
                  <a:cubicBezTo>
                    <a:pt x="5753" y="3776"/>
                    <a:pt x="5844" y="3685"/>
                    <a:pt x="5876" y="3653"/>
                  </a:cubicBezTo>
                  <a:lnTo>
                    <a:pt x="5876" y="3653"/>
                  </a:lnTo>
                  <a:cubicBezTo>
                    <a:pt x="5893" y="3636"/>
                    <a:pt x="5901" y="3587"/>
                    <a:pt x="5901" y="3562"/>
                  </a:cubicBezTo>
                  <a:cubicBezTo>
                    <a:pt x="5901" y="3554"/>
                    <a:pt x="5885" y="3554"/>
                    <a:pt x="5860" y="3538"/>
                  </a:cubicBezTo>
                  <a:cubicBezTo>
                    <a:pt x="5844" y="3530"/>
                    <a:pt x="5811" y="3513"/>
                    <a:pt x="5786" y="3497"/>
                  </a:cubicBezTo>
                  <a:cubicBezTo>
                    <a:pt x="5737" y="3456"/>
                    <a:pt x="5753" y="3398"/>
                    <a:pt x="5770" y="3341"/>
                  </a:cubicBezTo>
                  <a:cubicBezTo>
                    <a:pt x="5778" y="3316"/>
                    <a:pt x="5786" y="3300"/>
                    <a:pt x="5778" y="3283"/>
                  </a:cubicBezTo>
                  <a:cubicBezTo>
                    <a:pt x="5778" y="3275"/>
                    <a:pt x="5720" y="3275"/>
                    <a:pt x="5655" y="3275"/>
                  </a:cubicBezTo>
                  <a:cubicBezTo>
                    <a:pt x="5638" y="3275"/>
                    <a:pt x="5614" y="3275"/>
                    <a:pt x="5597" y="3275"/>
                  </a:cubicBezTo>
                  <a:cubicBezTo>
                    <a:pt x="5491" y="3275"/>
                    <a:pt x="5491" y="3185"/>
                    <a:pt x="5482" y="3136"/>
                  </a:cubicBezTo>
                  <a:lnTo>
                    <a:pt x="5482" y="3136"/>
                  </a:lnTo>
                  <a:cubicBezTo>
                    <a:pt x="5482" y="3127"/>
                    <a:pt x="5482" y="3119"/>
                    <a:pt x="5482" y="3119"/>
                  </a:cubicBezTo>
                  <a:cubicBezTo>
                    <a:pt x="5482" y="3103"/>
                    <a:pt x="5392" y="2988"/>
                    <a:pt x="5343" y="2930"/>
                  </a:cubicBezTo>
                  <a:lnTo>
                    <a:pt x="5335" y="2914"/>
                  </a:lnTo>
                  <a:lnTo>
                    <a:pt x="5335" y="2914"/>
                  </a:lnTo>
                  <a:cubicBezTo>
                    <a:pt x="5302" y="2881"/>
                    <a:pt x="5302" y="2791"/>
                    <a:pt x="5294" y="2701"/>
                  </a:cubicBezTo>
                  <a:cubicBezTo>
                    <a:pt x="5294" y="2651"/>
                    <a:pt x="5294" y="2594"/>
                    <a:pt x="5286" y="2553"/>
                  </a:cubicBezTo>
                  <a:cubicBezTo>
                    <a:pt x="5269" y="2463"/>
                    <a:pt x="5310" y="2389"/>
                    <a:pt x="5335" y="2331"/>
                  </a:cubicBezTo>
                  <a:cubicBezTo>
                    <a:pt x="5343" y="2315"/>
                    <a:pt x="5351" y="2299"/>
                    <a:pt x="5351" y="2290"/>
                  </a:cubicBezTo>
                  <a:cubicBezTo>
                    <a:pt x="5351" y="2282"/>
                    <a:pt x="5212" y="2167"/>
                    <a:pt x="5097" y="2069"/>
                  </a:cubicBezTo>
                  <a:cubicBezTo>
                    <a:pt x="5023" y="2003"/>
                    <a:pt x="4949" y="1946"/>
                    <a:pt x="4924" y="1913"/>
                  </a:cubicBezTo>
                  <a:cubicBezTo>
                    <a:pt x="4883" y="1872"/>
                    <a:pt x="4842" y="1798"/>
                    <a:pt x="4810" y="1732"/>
                  </a:cubicBezTo>
                  <a:cubicBezTo>
                    <a:pt x="4785" y="1675"/>
                    <a:pt x="4760" y="1626"/>
                    <a:pt x="4744" y="1617"/>
                  </a:cubicBezTo>
                  <a:cubicBezTo>
                    <a:pt x="4727" y="1609"/>
                    <a:pt x="4654" y="1585"/>
                    <a:pt x="4572" y="1560"/>
                  </a:cubicBezTo>
                  <a:cubicBezTo>
                    <a:pt x="4489" y="1535"/>
                    <a:pt x="4407" y="1511"/>
                    <a:pt x="4399" y="1511"/>
                  </a:cubicBezTo>
                  <a:cubicBezTo>
                    <a:pt x="4391" y="1519"/>
                    <a:pt x="4342" y="1535"/>
                    <a:pt x="4301" y="1560"/>
                  </a:cubicBezTo>
                  <a:cubicBezTo>
                    <a:pt x="4276" y="1576"/>
                    <a:pt x="4243" y="1601"/>
                    <a:pt x="4227" y="1617"/>
                  </a:cubicBezTo>
                  <a:cubicBezTo>
                    <a:pt x="4202" y="1650"/>
                    <a:pt x="4202" y="1708"/>
                    <a:pt x="4202" y="1749"/>
                  </a:cubicBezTo>
                  <a:cubicBezTo>
                    <a:pt x="4202" y="1790"/>
                    <a:pt x="4202" y="1823"/>
                    <a:pt x="4178" y="1847"/>
                  </a:cubicBezTo>
                  <a:cubicBezTo>
                    <a:pt x="4145" y="1880"/>
                    <a:pt x="4046" y="1864"/>
                    <a:pt x="3989" y="1855"/>
                  </a:cubicBezTo>
                  <a:cubicBezTo>
                    <a:pt x="3972" y="1855"/>
                    <a:pt x="3956" y="1847"/>
                    <a:pt x="3948" y="1847"/>
                  </a:cubicBezTo>
                  <a:cubicBezTo>
                    <a:pt x="3940" y="1847"/>
                    <a:pt x="3899" y="1880"/>
                    <a:pt x="3866" y="1913"/>
                  </a:cubicBezTo>
                  <a:cubicBezTo>
                    <a:pt x="3833" y="1937"/>
                    <a:pt x="3808" y="1954"/>
                    <a:pt x="3792" y="1962"/>
                  </a:cubicBezTo>
                  <a:cubicBezTo>
                    <a:pt x="3734" y="1987"/>
                    <a:pt x="3488" y="1749"/>
                    <a:pt x="3439" y="1691"/>
                  </a:cubicBezTo>
                  <a:lnTo>
                    <a:pt x="3439" y="1691"/>
                  </a:lnTo>
                  <a:cubicBezTo>
                    <a:pt x="3423" y="1683"/>
                    <a:pt x="3341" y="1757"/>
                    <a:pt x="3267" y="1823"/>
                  </a:cubicBezTo>
                  <a:cubicBezTo>
                    <a:pt x="3226" y="1864"/>
                    <a:pt x="3193" y="1896"/>
                    <a:pt x="3168" y="1913"/>
                  </a:cubicBezTo>
                  <a:cubicBezTo>
                    <a:pt x="3135" y="1929"/>
                    <a:pt x="3070" y="1995"/>
                    <a:pt x="2996" y="2069"/>
                  </a:cubicBezTo>
                  <a:cubicBezTo>
                    <a:pt x="2897" y="2167"/>
                    <a:pt x="2791" y="2274"/>
                    <a:pt x="2750" y="2274"/>
                  </a:cubicBezTo>
                  <a:cubicBezTo>
                    <a:pt x="2717" y="2274"/>
                    <a:pt x="2692" y="2257"/>
                    <a:pt x="2659" y="2241"/>
                  </a:cubicBezTo>
                  <a:cubicBezTo>
                    <a:pt x="2635" y="2225"/>
                    <a:pt x="2610" y="2208"/>
                    <a:pt x="2594" y="2192"/>
                  </a:cubicBezTo>
                  <a:cubicBezTo>
                    <a:pt x="2544" y="2143"/>
                    <a:pt x="2561" y="2085"/>
                    <a:pt x="2594" y="2011"/>
                  </a:cubicBezTo>
                  <a:cubicBezTo>
                    <a:pt x="2594" y="1995"/>
                    <a:pt x="2602" y="1978"/>
                    <a:pt x="2602" y="1970"/>
                  </a:cubicBezTo>
                  <a:cubicBezTo>
                    <a:pt x="2618" y="1921"/>
                    <a:pt x="2659" y="1872"/>
                    <a:pt x="2692" y="1839"/>
                  </a:cubicBezTo>
                  <a:cubicBezTo>
                    <a:pt x="2709" y="1814"/>
                    <a:pt x="2725" y="1790"/>
                    <a:pt x="2725" y="1781"/>
                  </a:cubicBezTo>
                  <a:lnTo>
                    <a:pt x="2725" y="1781"/>
                  </a:lnTo>
                  <a:cubicBezTo>
                    <a:pt x="2733" y="1773"/>
                    <a:pt x="2717" y="1724"/>
                    <a:pt x="2700" y="1675"/>
                  </a:cubicBezTo>
                  <a:cubicBezTo>
                    <a:pt x="2684" y="1617"/>
                    <a:pt x="2659" y="1552"/>
                    <a:pt x="2651" y="1502"/>
                  </a:cubicBezTo>
                  <a:cubicBezTo>
                    <a:pt x="2643" y="1429"/>
                    <a:pt x="2700" y="1289"/>
                    <a:pt x="2741" y="1182"/>
                  </a:cubicBezTo>
                  <a:cubicBezTo>
                    <a:pt x="2766" y="1117"/>
                    <a:pt x="2782" y="1059"/>
                    <a:pt x="2782" y="1051"/>
                  </a:cubicBezTo>
                  <a:cubicBezTo>
                    <a:pt x="2782" y="1026"/>
                    <a:pt x="2758" y="985"/>
                    <a:pt x="2741" y="944"/>
                  </a:cubicBezTo>
                  <a:lnTo>
                    <a:pt x="2741" y="944"/>
                  </a:lnTo>
                  <a:cubicBezTo>
                    <a:pt x="2725" y="912"/>
                    <a:pt x="2709" y="887"/>
                    <a:pt x="2700" y="862"/>
                  </a:cubicBezTo>
                  <a:cubicBezTo>
                    <a:pt x="2692" y="830"/>
                    <a:pt x="2709" y="788"/>
                    <a:pt x="2725" y="747"/>
                  </a:cubicBezTo>
                  <a:cubicBezTo>
                    <a:pt x="2750" y="706"/>
                    <a:pt x="2766" y="665"/>
                    <a:pt x="2750" y="649"/>
                  </a:cubicBezTo>
                  <a:cubicBezTo>
                    <a:pt x="2733" y="624"/>
                    <a:pt x="2610" y="641"/>
                    <a:pt x="2487" y="665"/>
                  </a:cubicBezTo>
                  <a:cubicBezTo>
                    <a:pt x="2413" y="674"/>
                    <a:pt x="2339" y="690"/>
                    <a:pt x="2282" y="690"/>
                  </a:cubicBezTo>
                  <a:cubicBezTo>
                    <a:pt x="2183" y="690"/>
                    <a:pt x="2167" y="649"/>
                    <a:pt x="2167" y="600"/>
                  </a:cubicBezTo>
                  <a:cubicBezTo>
                    <a:pt x="2167" y="583"/>
                    <a:pt x="2167" y="575"/>
                    <a:pt x="2167" y="567"/>
                  </a:cubicBezTo>
                  <a:cubicBezTo>
                    <a:pt x="2167" y="559"/>
                    <a:pt x="2167" y="542"/>
                    <a:pt x="2167" y="542"/>
                  </a:cubicBezTo>
                  <a:cubicBezTo>
                    <a:pt x="2151" y="501"/>
                    <a:pt x="2192" y="427"/>
                    <a:pt x="2233" y="370"/>
                  </a:cubicBezTo>
                  <a:cubicBezTo>
                    <a:pt x="2249" y="345"/>
                    <a:pt x="2265" y="321"/>
                    <a:pt x="2265" y="312"/>
                  </a:cubicBezTo>
                  <a:cubicBezTo>
                    <a:pt x="2265" y="296"/>
                    <a:pt x="2265" y="255"/>
                    <a:pt x="2249" y="214"/>
                  </a:cubicBezTo>
                  <a:cubicBezTo>
                    <a:pt x="2241" y="198"/>
                    <a:pt x="2233" y="173"/>
                    <a:pt x="2208" y="165"/>
                  </a:cubicBezTo>
                  <a:cubicBezTo>
                    <a:pt x="2175" y="140"/>
                    <a:pt x="2126" y="157"/>
                    <a:pt x="2093" y="173"/>
                  </a:cubicBezTo>
                  <a:cubicBezTo>
                    <a:pt x="2068" y="181"/>
                    <a:pt x="2044" y="189"/>
                    <a:pt x="2027" y="189"/>
                  </a:cubicBezTo>
                  <a:cubicBezTo>
                    <a:pt x="1970" y="181"/>
                    <a:pt x="1962" y="124"/>
                    <a:pt x="1945" y="58"/>
                  </a:cubicBezTo>
                  <a:lnTo>
                    <a:pt x="1945" y="58"/>
                  </a:lnTo>
                  <a:cubicBezTo>
                    <a:pt x="1913" y="58"/>
                    <a:pt x="1888" y="42"/>
                    <a:pt x="1863" y="25"/>
                  </a:cubicBezTo>
                  <a:cubicBezTo>
                    <a:pt x="1847" y="17"/>
                    <a:pt x="1830" y="1"/>
                    <a:pt x="1830" y="1"/>
                  </a:cubicBezTo>
                  <a:cubicBezTo>
                    <a:pt x="1814" y="9"/>
                    <a:pt x="1765" y="33"/>
                    <a:pt x="1716" y="50"/>
                  </a:cubicBezTo>
                  <a:cubicBezTo>
                    <a:pt x="1691" y="66"/>
                    <a:pt x="1658" y="83"/>
                    <a:pt x="1650" y="83"/>
                  </a:cubicBezTo>
                  <a:lnTo>
                    <a:pt x="1650" y="83"/>
                  </a:lnTo>
                  <a:cubicBezTo>
                    <a:pt x="1634" y="91"/>
                    <a:pt x="1609" y="75"/>
                    <a:pt x="1576" y="58"/>
                  </a:cubicBezTo>
                  <a:cubicBezTo>
                    <a:pt x="1560" y="50"/>
                    <a:pt x="1543" y="42"/>
                    <a:pt x="1527" y="33"/>
                  </a:cubicBezTo>
                  <a:cubicBezTo>
                    <a:pt x="1527" y="50"/>
                    <a:pt x="1535" y="58"/>
                    <a:pt x="1535" y="75"/>
                  </a:cubicBezTo>
                  <a:cubicBezTo>
                    <a:pt x="1551" y="140"/>
                    <a:pt x="1568" y="206"/>
                    <a:pt x="1527" y="239"/>
                  </a:cubicBezTo>
                  <a:cubicBezTo>
                    <a:pt x="1502" y="263"/>
                    <a:pt x="1461" y="263"/>
                    <a:pt x="1420" y="263"/>
                  </a:cubicBezTo>
                  <a:cubicBezTo>
                    <a:pt x="1379" y="255"/>
                    <a:pt x="1330" y="255"/>
                    <a:pt x="1305" y="271"/>
                  </a:cubicBezTo>
                  <a:cubicBezTo>
                    <a:pt x="1281" y="296"/>
                    <a:pt x="1272" y="337"/>
                    <a:pt x="1256" y="370"/>
                  </a:cubicBezTo>
                  <a:cubicBezTo>
                    <a:pt x="1240" y="419"/>
                    <a:pt x="1223" y="452"/>
                    <a:pt x="1199" y="477"/>
                  </a:cubicBezTo>
                  <a:cubicBezTo>
                    <a:pt x="1149" y="501"/>
                    <a:pt x="969" y="534"/>
                    <a:pt x="879" y="559"/>
                  </a:cubicBezTo>
                  <a:cubicBezTo>
                    <a:pt x="854" y="559"/>
                    <a:pt x="846" y="559"/>
                    <a:pt x="829" y="567"/>
                  </a:cubicBezTo>
                  <a:cubicBezTo>
                    <a:pt x="805" y="567"/>
                    <a:pt x="731" y="542"/>
                    <a:pt x="657" y="518"/>
                  </a:cubicBezTo>
                  <a:cubicBezTo>
                    <a:pt x="575" y="485"/>
                    <a:pt x="493" y="460"/>
                    <a:pt x="493" y="460"/>
                  </a:cubicBezTo>
                  <a:cubicBezTo>
                    <a:pt x="476" y="477"/>
                    <a:pt x="460" y="509"/>
                    <a:pt x="452" y="542"/>
                  </a:cubicBezTo>
                  <a:cubicBezTo>
                    <a:pt x="435" y="575"/>
                    <a:pt x="419" y="608"/>
                    <a:pt x="403" y="633"/>
                  </a:cubicBezTo>
                  <a:cubicBezTo>
                    <a:pt x="386" y="649"/>
                    <a:pt x="386" y="723"/>
                    <a:pt x="386" y="780"/>
                  </a:cubicBezTo>
                  <a:cubicBezTo>
                    <a:pt x="386" y="821"/>
                    <a:pt x="378" y="862"/>
                    <a:pt x="378" y="887"/>
                  </a:cubicBezTo>
                  <a:cubicBezTo>
                    <a:pt x="370" y="912"/>
                    <a:pt x="353" y="928"/>
                    <a:pt x="345" y="953"/>
                  </a:cubicBezTo>
                  <a:cubicBezTo>
                    <a:pt x="320" y="985"/>
                    <a:pt x="296" y="1026"/>
                    <a:pt x="296" y="1068"/>
                  </a:cubicBezTo>
                  <a:cubicBezTo>
                    <a:pt x="296" y="1125"/>
                    <a:pt x="304" y="1215"/>
                    <a:pt x="312" y="1289"/>
                  </a:cubicBezTo>
                  <a:cubicBezTo>
                    <a:pt x="312" y="1322"/>
                    <a:pt x="312" y="1355"/>
                    <a:pt x="312" y="1363"/>
                  </a:cubicBezTo>
                  <a:cubicBezTo>
                    <a:pt x="312" y="1396"/>
                    <a:pt x="288" y="1412"/>
                    <a:pt x="255" y="1412"/>
                  </a:cubicBezTo>
                  <a:cubicBezTo>
                    <a:pt x="222" y="1412"/>
                    <a:pt x="181" y="1404"/>
                    <a:pt x="140" y="1396"/>
                  </a:cubicBezTo>
                  <a:cubicBezTo>
                    <a:pt x="99" y="1396"/>
                    <a:pt x="50" y="1388"/>
                    <a:pt x="9" y="1388"/>
                  </a:cubicBezTo>
                  <a:cubicBezTo>
                    <a:pt x="0" y="1388"/>
                    <a:pt x="0" y="1355"/>
                    <a:pt x="0" y="1371"/>
                  </a:cubicBezTo>
                  <a:cubicBezTo>
                    <a:pt x="0" y="1388"/>
                    <a:pt x="17" y="1437"/>
                    <a:pt x="33" y="1478"/>
                  </a:cubicBezTo>
                  <a:cubicBezTo>
                    <a:pt x="50" y="1519"/>
                    <a:pt x="74" y="1560"/>
                    <a:pt x="82" y="1560"/>
                  </a:cubicBezTo>
                  <a:cubicBezTo>
                    <a:pt x="82" y="1560"/>
                    <a:pt x="99" y="1560"/>
                    <a:pt x="123" y="1560"/>
                  </a:cubicBezTo>
                  <a:cubicBezTo>
                    <a:pt x="165" y="1560"/>
                    <a:pt x="222" y="1560"/>
                    <a:pt x="247" y="1593"/>
                  </a:cubicBezTo>
                  <a:cubicBezTo>
                    <a:pt x="271" y="1609"/>
                    <a:pt x="279" y="1650"/>
                    <a:pt x="296" y="1691"/>
                  </a:cubicBezTo>
                  <a:cubicBezTo>
                    <a:pt x="304" y="1740"/>
                    <a:pt x="312" y="1790"/>
                    <a:pt x="312" y="1806"/>
                  </a:cubicBezTo>
                  <a:cubicBezTo>
                    <a:pt x="304" y="1831"/>
                    <a:pt x="296" y="1847"/>
                    <a:pt x="279" y="1864"/>
                  </a:cubicBezTo>
                  <a:cubicBezTo>
                    <a:pt x="263" y="1880"/>
                    <a:pt x="238" y="1913"/>
                    <a:pt x="247" y="1921"/>
                  </a:cubicBezTo>
                  <a:cubicBezTo>
                    <a:pt x="255" y="1929"/>
                    <a:pt x="288" y="1970"/>
                    <a:pt x="337" y="2019"/>
                  </a:cubicBezTo>
                  <a:cubicBezTo>
                    <a:pt x="394" y="2085"/>
                    <a:pt x="468" y="2159"/>
                    <a:pt x="534" y="2241"/>
                  </a:cubicBezTo>
                  <a:cubicBezTo>
                    <a:pt x="632" y="2364"/>
                    <a:pt x="780" y="2512"/>
                    <a:pt x="846" y="2578"/>
                  </a:cubicBezTo>
                  <a:lnTo>
                    <a:pt x="879" y="2602"/>
                  </a:lnTo>
                  <a:cubicBezTo>
                    <a:pt x="903" y="2627"/>
                    <a:pt x="920" y="2717"/>
                    <a:pt x="936" y="2807"/>
                  </a:cubicBezTo>
                  <a:cubicBezTo>
                    <a:pt x="952" y="2857"/>
                    <a:pt x="961" y="2898"/>
                    <a:pt x="969" y="2930"/>
                  </a:cubicBezTo>
                  <a:cubicBezTo>
                    <a:pt x="993" y="2898"/>
                    <a:pt x="1026" y="2857"/>
                    <a:pt x="1084" y="2873"/>
                  </a:cubicBezTo>
                  <a:cubicBezTo>
                    <a:pt x="1117" y="2881"/>
                    <a:pt x="1141" y="2898"/>
                    <a:pt x="1158" y="2914"/>
                  </a:cubicBezTo>
                  <a:cubicBezTo>
                    <a:pt x="1174" y="2930"/>
                    <a:pt x="1182" y="2947"/>
                    <a:pt x="1190" y="2963"/>
                  </a:cubicBezTo>
                  <a:cubicBezTo>
                    <a:pt x="1207" y="2988"/>
                    <a:pt x="1190" y="3045"/>
                    <a:pt x="1166" y="3095"/>
                  </a:cubicBezTo>
                  <a:cubicBezTo>
                    <a:pt x="1141" y="3152"/>
                    <a:pt x="1100" y="3209"/>
                    <a:pt x="1084" y="3226"/>
                  </a:cubicBezTo>
                  <a:cubicBezTo>
                    <a:pt x="1067" y="3234"/>
                    <a:pt x="1018" y="3242"/>
                    <a:pt x="977" y="3242"/>
                  </a:cubicBezTo>
                  <a:cubicBezTo>
                    <a:pt x="928" y="3250"/>
                    <a:pt x="879" y="3250"/>
                    <a:pt x="870" y="3259"/>
                  </a:cubicBezTo>
                  <a:cubicBezTo>
                    <a:pt x="870" y="3259"/>
                    <a:pt x="879" y="3374"/>
                    <a:pt x="887" y="3480"/>
                  </a:cubicBezTo>
                  <a:cubicBezTo>
                    <a:pt x="895" y="3612"/>
                    <a:pt x="911" y="3743"/>
                    <a:pt x="887" y="3776"/>
                  </a:cubicBezTo>
                  <a:cubicBezTo>
                    <a:pt x="862" y="3809"/>
                    <a:pt x="805" y="3817"/>
                    <a:pt x="747" y="3825"/>
                  </a:cubicBezTo>
                  <a:cubicBezTo>
                    <a:pt x="706" y="3833"/>
                    <a:pt x="665" y="3850"/>
                    <a:pt x="657" y="3858"/>
                  </a:cubicBezTo>
                  <a:cubicBezTo>
                    <a:pt x="641" y="3874"/>
                    <a:pt x="641" y="3899"/>
                    <a:pt x="641" y="3923"/>
                  </a:cubicBezTo>
                  <a:cubicBezTo>
                    <a:pt x="641" y="3956"/>
                    <a:pt x="649" y="3981"/>
                    <a:pt x="649" y="3997"/>
                  </a:cubicBezTo>
                  <a:cubicBezTo>
                    <a:pt x="649" y="4014"/>
                    <a:pt x="682" y="4088"/>
                    <a:pt x="706" y="4153"/>
                  </a:cubicBezTo>
                  <a:cubicBezTo>
                    <a:pt x="731" y="4202"/>
                    <a:pt x="755" y="4252"/>
                    <a:pt x="764" y="4268"/>
                  </a:cubicBezTo>
                  <a:cubicBezTo>
                    <a:pt x="772" y="4276"/>
                    <a:pt x="821" y="4326"/>
                    <a:pt x="887" y="4399"/>
                  </a:cubicBezTo>
                  <a:cubicBezTo>
                    <a:pt x="1051" y="4580"/>
                    <a:pt x="1330" y="4884"/>
                    <a:pt x="1330" y="4925"/>
                  </a:cubicBezTo>
                  <a:cubicBezTo>
                    <a:pt x="1330" y="4933"/>
                    <a:pt x="1338" y="4957"/>
                    <a:pt x="1338" y="4999"/>
                  </a:cubicBezTo>
                  <a:cubicBezTo>
                    <a:pt x="1354" y="5122"/>
                    <a:pt x="1371" y="5335"/>
                    <a:pt x="1346" y="5376"/>
                  </a:cubicBezTo>
                  <a:cubicBezTo>
                    <a:pt x="1330" y="5401"/>
                    <a:pt x="1313" y="5417"/>
                    <a:pt x="1289" y="5425"/>
                  </a:cubicBezTo>
                  <a:cubicBezTo>
                    <a:pt x="1272" y="5442"/>
                    <a:pt x="1256" y="5450"/>
                    <a:pt x="1256" y="5450"/>
                  </a:cubicBezTo>
                  <a:cubicBezTo>
                    <a:pt x="1264" y="5466"/>
                    <a:pt x="1272" y="5483"/>
                    <a:pt x="1289" y="5507"/>
                  </a:cubicBezTo>
                  <a:cubicBezTo>
                    <a:pt x="1330" y="5589"/>
                    <a:pt x="1420" y="5754"/>
                    <a:pt x="1478" y="5811"/>
                  </a:cubicBezTo>
                  <a:cubicBezTo>
                    <a:pt x="1519" y="5844"/>
                    <a:pt x="1543" y="5909"/>
                    <a:pt x="1560" y="5983"/>
                  </a:cubicBezTo>
                  <a:cubicBezTo>
                    <a:pt x="1601" y="6106"/>
                    <a:pt x="1617" y="6254"/>
                    <a:pt x="1617" y="6271"/>
                  </a:cubicBezTo>
                  <a:cubicBezTo>
                    <a:pt x="1617" y="6279"/>
                    <a:pt x="1551" y="6410"/>
                    <a:pt x="1478" y="6541"/>
                  </a:cubicBezTo>
                  <a:cubicBezTo>
                    <a:pt x="1396" y="6681"/>
                    <a:pt x="1305" y="6845"/>
                    <a:pt x="1281" y="6886"/>
                  </a:cubicBezTo>
                  <a:lnTo>
                    <a:pt x="1281" y="6886"/>
                  </a:lnTo>
                  <a:cubicBezTo>
                    <a:pt x="1256" y="6919"/>
                    <a:pt x="1223" y="6935"/>
                    <a:pt x="1182" y="6952"/>
                  </a:cubicBezTo>
                  <a:cubicBezTo>
                    <a:pt x="1149" y="6976"/>
                    <a:pt x="1108" y="6993"/>
                    <a:pt x="1100" y="7058"/>
                  </a:cubicBezTo>
                  <a:cubicBezTo>
                    <a:pt x="1100" y="7124"/>
                    <a:pt x="1092" y="7182"/>
                    <a:pt x="1084" y="7239"/>
                  </a:cubicBezTo>
                  <a:cubicBezTo>
                    <a:pt x="1067" y="7288"/>
                    <a:pt x="1051" y="7346"/>
                    <a:pt x="1026" y="7395"/>
                  </a:cubicBezTo>
                  <a:cubicBezTo>
                    <a:pt x="985" y="7452"/>
                    <a:pt x="903" y="7526"/>
                    <a:pt x="846" y="75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74"/>
            <p:cNvSpPr/>
            <p:nvPr/>
          </p:nvSpPr>
          <p:spPr>
            <a:xfrm>
              <a:off x="4859525" y="2248325"/>
              <a:ext cx="526475" cy="545975"/>
            </a:xfrm>
            <a:custGeom>
              <a:avLst/>
              <a:gdLst/>
              <a:ahLst/>
              <a:cxnLst/>
              <a:rect l="l" t="t" r="r" b="b"/>
              <a:pathLst>
                <a:path w="21059" h="21839" extrusionOk="0">
                  <a:moveTo>
                    <a:pt x="17867" y="16874"/>
                  </a:moveTo>
                  <a:cubicBezTo>
                    <a:pt x="17842" y="16989"/>
                    <a:pt x="17834" y="17186"/>
                    <a:pt x="17776" y="17235"/>
                  </a:cubicBezTo>
                  <a:cubicBezTo>
                    <a:pt x="17719" y="17284"/>
                    <a:pt x="17899" y="17301"/>
                    <a:pt x="17924" y="17243"/>
                  </a:cubicBezTo>
                  <a:cubicBezTo>
                    <a:pt x="17957" y="17194"/>
                    <a:pt x="17998" y="17153"/>
                    <a:pt x="17965" y="17120"/>
                  </a:cubicBezTo>
                  <a:cubicBezTo>
                    <a:pt x="17932" y="17095"/>
                    <a:pt x="17924" y="17030"/>
                    <a:pt x="17940" y="16989"/>
                  </a:cubicBezTo>
                  <a:cubicBezTo>
                    <a:pt x="17957" y="16939"/>
                    <a:pt x="17973" y="16923"/>
                    <a:pt x="17949" y="16874"/>
                  </a:cubicBezTo>
                  <a:cubicBezTo>
                    <a:pt x="17924" y="16833"/>
                    <a:pt x="17875" y="16816"/>
                    <a:pt x="17867" y="16874"/>
                  </a:cubicBezTo>
                  <a:close/>
                  <a:moveTo>
                    <a:pt x="17645" y="17350"/>
                  </a:moveTo>
                  <a:cubicBezTo>
                    <a:pt x="17629" y="17391"/>
                    <a:pt x="17604" y="17456"/>
                    <a:pt x="17637" y="17448"/>
                  </a:cubicBezTo>
                  <a:cubicBezTo>
                    <a:pt x="17678" y="17440"/>
                    <a:pt x="17719" y="17440"/>
                    <a:pt x="17719" y="17391"/>
                  </a:cubicBezTo>
                  <a:cubicBezTo>
                    <a:pt x="17711" y="17350"/>
                    <a:pt x="17653" y="17268"/>
                    <a:pt x="17645" y="17350"/>
                  </a:cubicBezTo>
                  <a:close/>
                  <a:moveTo>
                    <a:pt x="17817" y="17473"/>
                  </a:moveTo>
                  <a:cubicBezTo>
                    <a:pt x="17801" y="17555"/>
                    <a:pt x="17760" y="17752"/>
                    <a:pt x="17760" y="17809"/>
                  </a:cubicBezTo>
                  <a:cubicBezTo>
                    <a:pt x="17768" y="17875"/>
                    <a:pt x="17875" y="17744"/>
                    <a:pt x="17908" y="17637"/>
                  </a:cubicBezTo>
                  <a:cubicBezTo>
                    <a:pt x="17940" y="17522"/>
                    <a:pt x="17908" y="17514"/>
                    <a:pt x="17891" y="17448"/>
                  </a:cubicBezTo>
                  <a:cubicBezTo>
                    <a:pt x="17875" y="17374"/>
                    <a:pt x="17826" y="17407"/>
                    <a:pt x="17817" y="17473"/>
                  </a:cubicBezTo>
                  <a:close/>
                  <a:moveTo>
                    <a:pt x="17604" y="18006"/>
                  </a:moveTo>
                  <a:cubicBezTo>
                    <a:pt x="17563" y="18064"/>
                    <a:pt x="17530" y="18129"/>
                    <a:pt x="17546" y="18154"/>
                  </a:cubicBezTo>
                  <a:cubicBezTo>
                    <a:pt x="17571" y="18187"/>
                    <a:pt x="17588" y="18195"/>
                    <a:pt x="17604" y="18253"/>
                  </a:cubicBezTo>
                  <a:cubicBezTo>
                    <a:pt x="17612" y="18310"/>
                    <a:pt x="17555" y="18523"/>
                    <a:pt x="17604" y="18491"/>
                  </a:cubicBezTo>
                  <a:cubicBezTo>
                    <a:pt x="17645" y="18458"/>
                    <a:pt x="17735" y="18310"/>
                    <a:pt x="17735" y="18228"/>
                  </a:cubicBezTo>
                  <a:cubicBezTo>
                    <a:pt x="17727" y="18146"/>
                    <a:pt x="17670" y="18129"/>
                    <a:pt x="17702" y="18031"/>
                  </a:cubicBezTo>
                  <a:cubicBezTo>
                    <a:pt x="17735" y="17932"/>
                    <a:pt x="17743" y="17891"/>
                    <a:pt x="17702" y="17900"/>
                  </a:cubicBezTo>
                  <a:cubicBezTo>
                    <a:pt x="17670" y="17916"/>
                    <a:pt x="17637" y="17957"/>
                    <a:pt x="17604" y="18006"/>
                  </a:cubicBezTo>
                  <a:close/>
                  <a:moveTo>
                    <a:pt x="17522" y="18819"/>
                  </a:moveTo>
                  <a:cubicBezTo>
                    <a:pt x="17448" y="18876"/>
                    <a:pt x="17440" y="18901"/>
                    <a:pt x="17448" y="18950"/>
                  </a:cubicBezTo>
                  <a:cubicBezTo>
                    <a:pt x="17448" y="18999"/>
                    <a:pt x="17456" y="19090"/>
                    <a:pt x="17505" y="19090"/>
                  </a:cubicBezTo>
                  <a:cubicBezTo>
                    <a:pt x="17555" y="19090"/>
                    <a:pt x="17588" y="19081"/>
                    <a:pt x="17588" y="19008"/>
                  </a:cubicBezTo>
                  <a:cubicBezTo>
                    <a:pt x="17579" y="18934"/>
                    <a:pt x="17579" y="18958"/>
                    <a:pt x="17588" y="18901"/>
                  </a:cubicBezTo>
                  <a:cubicBezTo>
                    <a:pt x="17604" y="18843"/>
                    <a:pt x="17620" y="18778"/>
                    <a:pt x="17522" y="18819"/>
                  </a:cubicBezTo>
                  <a:close/>
                  <a:moveTo>
                    <a:pt x="17727" y="20025"/>
                  </a:moveTo>
                  <a:cubicBezTo>
                    <a:pt x="17702" y="20050"/>
                    <a:pt x="17645" y="20099"/>
                    <a:pt x="17670" y="20115"/>
                  </a:cubicBezTo>
                  <a:cubicBezTo>
                    <a:pt x="17702" y="20132"/>
                    <a:pt x="17801" y="20132"/>
                    <a:pt x="17801" y="20074"/>
                  </a:cubicBezTo>
                  <a:cubicBezTo>
                    <a:pt x="17809" y="20025"/>
                    <a:pt x="17793" y="19976"/>
                    <a:pt x="17727" y="20025"/>
                  </a:cubicBezTo>
                  <a:close/>
                  <a:moveTo>
                    <a:pt x="18457" y="21511"/>
                  </a:moveTo>
                  <a:cubicBezTo>
                    <a:pt x="18523" y="21470"/>
                    <a:pt x="18581" y="21461"/>
                    <a:pt x="18572" y="21519"/>
                  </a:cubicBezTo>
                  <a:cubicBezTo>
                    <a:pt x="18572" y="21568"/>
                    <a:pt x="18523" y="21691"/>
                    <a:pt x="18523" y="21765"/>
                  </a:cubicBezTo>
                  <a:cubicBezTo>
                    <a:pt x="18523" y="21839"/>
                    <a:pt x="18334" y="21724"/>
                    <a:pt x="18334" y="21642"/>
                  </a:cubicBezTo>
                  <a:cubicBezTo>
                    <a:pt x="18334" y="21560"/>
                    <a:pt x="18392" y="21560"/>
                    <a:pt x="18457" y="21511"/>
                  </a:cubicBezTo>
                  <a:close/>
                  <a:moveTo>
                    <a:pt x="18359" y="21273"/>
                  </a:moveTo>
                  <a:cubicBezTo>
                    <a:pt x="18334" y="21314"/>
                    <a:pt x="18326" y="21404"/>
                    <a:pt x="18359" y="21396"/>
                  </a:cubicBezTo>
                  <a:cubicBezTo>
                    <a:pt x="18400" y="21387"/>
                    <a:pt x="18441" y="21355"/>
                    <a:pt x="18457" y="21273"/>
                  </a:cubicBezTo>
                  <a:cubicBezTo>
                    <a:pt x="18474" y="21191"/>
                    <a:pt x="18408" y="21182"/>
                    <a:pt x="18359" y="21273"/>
                  </a:cubicBezTo>
                  <a:close/>
                  <a:moveTo>
                    <a:pt x="18293" y="20747"/>
                  </a:moveTo>
                  <a:cubicBezTo>
                    <a:pt x="18244" y="20780"/>
                    <a:pt x="18187" y="20813"/>
                    <a:pt x="18228" y="20854"/>
                  </a:cubicBezTo>
                  <a:cubicBezTo>
                    <a:pt x="18277" y="20903"/>
                    <a:pt x="18326" y="20985"/>
                    <a:pt x="18343" y="20920"/>
                  </a:cubicBezTo>
                  <a:cubicBezTo>
                    <a:pt x="18359" y="20862"/>
                    <a:pt x="18343" y="20723"/>
                    <a:pt x="18293" y="20747"/>
                  </a:cubicBezTo>
                  <a:close/>
                  <a:moveTo>
                    <a:pt x="17924" y="20657"/>
                  </a:moveTo>
                  <a:cubicBezTo>
                    <a:pt x="17949" y="20723"/>
                    <a:pt x="18022" y="20829"/>
                    <a:pt x="18039" y="20780"/>
                  </a:cubicBezTo>
                  <a:cubicBezTo>
                    <a:pt x="18055" y="20739"/>
                    <a:pt x="18014" y="20608"/>
                    <a:pt x="17981" y="20583"/>
                  </a:cubicBezTo>
                  <a:cubicBezTo>
                    <a:pt x="17940" y="20559"/>
                    <a:pt x="17891" y="20559"/>
                    <a:pt x="17924" y="20657"/>
                  </a:cubicBezTo>
                  <a:close/>
                  <a:moveTo>
                    <a:pt x="18072" y="20961"/>
                  </a:moveTo>
                  <a:cubicBezTo>
                    <a:pt x="18129" y="20920"/>
                    <a:pt x="18154" y="20895"/>
                    <a:pt x="18162" y="20928"/>
                  </a:cubicBezTo>
                  <a:cubicBezTo>
                    <a:pt x="18170" y="20961"/>
                    <a:pt x="18211" y="21108"/>
                    <a:pt x="18170" y="21084"/>
                  </a:cubicBezTo>
                  <a:cubicBezTo>
                    <a:pt x="18121" y="21051"/>
                    <a:pt x="18031" y="20985"/>
                    <a:pt x="18072" y="20961"/>
                  </a:cubicBezTo>
                  <a:close/>
                  <a:moveTo>
                    <a:pt x="18334" y="20477"/>
                  </a:moveTo>
                  <a:cubicBezTo>
                    <a:pt x="18318" y="20526"/>
                    <a:pt x="18326" y="20608"/>
                    <a:pt x="18359" y="20575"/>
                  </a:cubicBezTo>
                  <a:cubicBezTo>
                    <a:pt x="18384" y="20550"/>
                    <a:pt x="18416" y="20452"/>
                    <a:pt x="18408" y="20435"/>
                  </a:cubicBezTo>
                  <a:cubicBezTo>
                    <a:pt x="18392" y="20411"/>
                    <a:pt x="18359" y="20419"/>
                    <a:pt x="18334" y="20477"/>
                  </a:cubicBezTo>
                  <a:close/>
                  <a:moveTo>
                    <a:pt x="1" y="9373"/>
                  </a:moveTo>
                  <a:cubicBezTo>
                    <a:pt x="25" y="9406"/>
                    <a:pt x="91" y="9373"/>
                    <a:pt x="148" y="9356"/>
                  </a:cubicBezTo>
                  <a:cubicBezTo>
                    <a:pt x="214" y="9332"/>
                    <a:pt x="460" y="9176"/>
                    <a:pt x="493" y="9217"/>
                  </a:cubicBezTo>
                  <a:cubicBezTo>
                    <a:pt x="526" y="9258"/>
                    <a:pt x="304" y="9373"/>
                    <a:pt x="271" y="9422"/>
                  </a:cubicBezTo>
                  <a:cubicBezTo>
                    <a:pt x="239" y="9471"/>
                    <a:pt x="280" y="9480"/>
                    <a:pt x="312" y="9570"/>
                  </a:cubicBezTo>
                  <a:cubicBezTo>
                    <a:pt x="345" y="9652"/>
                    <a:pt x="386" y="9709"/>
                    <a:pt x="444" y="9759"/>
                  </a:cubicBezTo>
                  <a:cubicBezTo>
                    <a:pt x="493" y="9808"/>
                    <a:pt x="797" y="9956"/>
                    <a:pt x="829" y="9956"/>
                  </a:cubicBezTo>
                  <a:cubicBezTo>
                    <a:pt x="862" y="9956"/>
                    <a:pt x="1108" y="10005"/>
                    <a:pt x="1141" y="10013"/>
                  </a:cubicBezTo>
                  <a:cubicBezTo>
                    <a:pt x="1174" y="10021"/>
                    <a:pt x="1387" y="9873"/>
                    <a:pt x="1428" y="9857"/>
                  </a:cubicBezTo>
                  <a:cubicBezTo>
                    <a:pt x="1470" y="9832"/>
                    <a:pt x="1535" y="9857"/>
                    <a:pt x="1584" y="9832"/>
                  </a:cubicBezTo>
                  <a:cubicBezTo>
                    <a:pt x="1642" y="9800"/>
                    <a:pt x="1716" y="9693"/>
                    <a:pt x="1724" y="9718"/>
                  </a:cubicBezTo>
                  <a:cubicBezTo>
                    <a:pt x="1740" y="9742"/>
                    <a:pt x="1699" y="9841"/>
                    <a:pt x="1650" y="9906"/>
                  </a:cubicBezTo>
                  <a:cubicBezTo>
                    <a:pt x="1601" y="9980"/>
                    <a:pt x="1535" y="10070"/>
                    <a:pt x="1461" y="10169"/>
                  </a:cubicBezTo>
                  <a:cubicBezTo>
                    <a:pt x="1379" y="10267"/>
                    <a:pt x="1289" y="10218"/>
                    <a:pt x="1182" y="10267"/>
                  </a:cubicBezTo>
                  <a:cubicBezTo>
                    <a:pt x="1076" y="10317"/>
                    <a:pt x="879" y="10374"/>
                    <a:pt x="805" y="10366"/>
                  </a:cubicBezTo>
                  <a:cubicBezTo>
                    <a:pt x="723" y="10358"/>
                    <a:pt x="829" y="10292"/>
                    <a:pt x="805" y="10276"/>
                  </a:cubicBezTo>
                  <a:cubicBezTo>
                    <a:pt x="788" y="10259"/>
                    <a:pt x="690" y="10226"/>
                    <a:pt x="641" y="10284"/>
                  </a:cubicBezTo>
                  <a:cubicBezTo>
                    <a:pt x="591" y="10333"/>
                    <a:pt x="616" y="10341"/>
                    <a:pt x="616" y="10423"/>
                  </a:cubicBezTo>
                  <a:cubicBezTo>
                    <a:pt x="624" y="10505"/>
                    <a:pt x="895" y="10645"/>
                    <a:pt x="977" y="10752"/>
                  </a:cubicBezTo>
                  <a:cubicBezTo>
                    <a:pt x="1059" y="10858"/>
                    <a:pt x="1223" y="11031"/>
                    <a:pt x="1387" y="11162"/>
                  </a:cubicBezTo>
                  <a:cubicBezTo>
                    <a:pt x="1552" y="11285"/>
                    <a:pt x="1617" y="11416"/>
                    <a:pt x="1683" y="11490"/>
                  </a:cubicBezTo>
                  <a:cubicBezTo>
                    <a:pt x="1757" y="11556"/>
                    <a:pt x="1995" y="11531"/>
                    <a:pt x="2118" y="11531"/>
                  </a:cubicBezTo>
                  <a:cubicBezTo>
                    <a:pt x="2241" y="11531"/>
                    <a:pt x="2807" y="11203"/>
                    <a:pt x="2881" y="11170"/>
                  </a:cubicBezTo>
                  <a:cubicBezTo>
                    <a:pt x="2963" y="11137"/>
                    <a:pt x="3004" y="10965"/>
                    <a:pt x="3029" y="10908"/>
                  </a:cubicBezTo>
                  <a:cubicBezTo>
                    <a:pt x="3062" y="10842"/>
                    <a:pt x="2955" y="10825"/>
                    <a:pt x="2873" y="10768"/>
                  </a:cubicBezTo>
                  <a:cubicBezTo>
                    <a:pt x="2791" y="10719"/>
                    <a:pt x="2865" y="10702"/>
                    <a:pt x="2906" y="10694"/>
                  </a:cubicBezTo>
                  <a:cubicBezTo>
                    <a:pt x="2947" y="10678"/>
                    <a:pt x="2889" y="10661"/>
                    <a:pt x="2856" y="10612"/>
                  </a:cubicBezTo>
                  <a:cubicBezTo>
                    <a:pt x="2832" y="10563"/>
                    <a:pt x="2963" y="10555"/>
                    <a:pt x="3004" y="10505"/>
                  </a:cubicBezTo>
                  <a:cubicBezTo>
                    <a:pt x="3045" y="10456"/>
                    <a:pt x="2930" y="10440"/>
                    <a:pt x="2914" y="10374"/>
                  </a:cubicBezTo>
                  <a:cubicBezTo>
                    <a:pt x="2897" y="10300"/>
                    <a:pt x="3004" y="10349"/>
                    <a:pt x="3111" y="10366"/>
                  </a:cubicBezTo>
                  <a:cubicBezTo>
                    <a:pt x="3218" y="10391"/>
                    <a:pt x="3365" y="10341"/>
                    <a:pt x="3439" y="10399"/>
                  </a:cubicBezTo>
                  <a:cubicBezTo>
                    <a:pt x="3521" y="10456"/>
                    <a:pt x="3259" y="10489"/>
                    <a:pt x="3209" y="10538"/>
                  </a:cubicBezTo>
                  <a:cubicBezTo>
                    <a:pt x="3160" y="10587"/>
                    <a:pt x="3177" y="10801"/>
                    <a:pt x="3218" y="10809"/>
                  </a:cubicBezTo>
                  <a:cubicBezTo>
                    <a:pt x="3259" y="10817"/>
                    <a:pt x="3554" y="10743"/>
                    <a:pt x="3611" y="10793"/>
                  </a:cubicBezTo>
                  <a:cubicBezTo>
                    <a:pt x="3669" y="10850"/>
                    <a:pt x="3439" y="10858"/>
                    <a:pt x="3357" y="10891"/>
                  </a:cubicBezTo>
                  <a:cubicBezTo>
                    <a:pt x="3267" y="10924"/>
                    <a:pt x="3242" y="11014"/>
                    <a:pt x="3218" y="11055"/>
                  </a:cubicBezTo>
                  <a:cubicBezTo>
                    <a:pt x="3193" y="11104"/>
                    <a:pt x="3242" y="11195"/>
                    <a:pt x="3242" y="11260"/>
                  </a:cubicBezTo>
                  <a:cubicBezTo>
                    <a:pt x="3242" y="11334"/>
                    <a:pt x="3365" y="11301"/>
                    <a:pt x="3431" y="11334"/>
                  </a:cubicBezTo>
                  <a:cubicBezTo>
                    <a:pt x="3505" y="11375"/>
                    <a:pt x="3415" y="11384"/>
                    <a:pt x="3415" y="11449"/>
                  </a:cubicBezTo>
                  <a:cubicBezTo>
                    <a:pt x="3406" y="11515"/>
                    <a:pt x="3390" y="11646"/>
                    <a:pt x="3390" y="11745"/>
                  </a:cubicBezTo>
                  <a:cubicBezTo>
                    <a:pt x="3390" y="11851"/>
                    <a:pt x="3357" y="11827"/>
                    <a:pt x="3316" y="11925"/>
                  </a:cubicBezTo>
                  <a:cubicBezTo>
                    <a:pt x="3275" y="12024"/>
                    <a:pt x="3300" y="12303"/>
                    <a:pt x="3300" y="12352"/>
                  </a:cubicBezTo>
                  <a:cubicBezTo>
                    <a:pt x="3300" y="12409"/>
                    <a:pt x="3390" y="12409"/>
                    <a:pt x="3423" y="12450"/>
                  </a:cubicBezTo>
                  <a:cubicBezTo>
                    <a:pt x="3464" y="12500"/>
                    <a:pt x="3382" y="12500"/>
                    <a:pt x="3357" y="12557"/>
                  </a:cubicBezTo>
                  <a:cubicBezTo>
                    <a:pt x="3332" y="12623"/>
                    <a:pt x="3488" y="12631"/>
                    <a:pt x="3505" y="12713"/>
                  </a:cubicBezTo>
                  <a:cubicBezTo>
                    <a:pt x="3521" y="12795"/>
                    <a:pt x="3472" y="12770"/>
                    <a:pt x="3431" y="12820"/>
                  </a:cubicBezTo>
                  <a:cubicBezTo>
                    <a:pt x="3398" y="12869"/>
                    <a:pt x="3406" y="12951"/>
                    <a:pt x="3415" y="13025"/>
                  </a:cubicBezTo>
                  <a:cubicBezTo>
                    <a:pt x="3423" y="13091"/>
                    <a:pt x="3497" y="13115"/>
                    <a:pt x="3497" y="13173"/>
                  </a:cubicBezTo>
                  <a:cubicBezTo>
                    <a:pt x="3505" y="13230"/>
                    <a:pt x="3472" y="13205"/>
                    <a:pt x="3472" y="13246"/>
                  </a:cubicBezTo>
                  <a:cubicBezTo>
                    <a:pt x="3480" y="13287"/>
                    <a:pt x="3611" y="13320"/>
                    <a:pt x="3603" y="13370"/>
                  </a:cubicBezTo>
                  <a:cubicBezTo>
                    <a:pt x="3595" y="13419"/>
                    <a:pt x="3505" y="13370"/>
                    <a:pt x="3505" y="13419"/>
                  </a:cubicBezTo>
                  <a:cubicBezTo>
                    <a:pt x="3497" y="13460"/>
                    <a:pt x="3653" y="14042"/>
                    <a:pt x="3669" y="14198"/>
                  </a:cubicBezTo>
                  <a:cubicBezTo>
                    <a:pt x="3694" y="14354"/>
                    <a:pt x="3792" y="14863"/>
                    <a:pt x="3849" y="14986"/>
                  </a:cubicBezTo>
                  <a:cubicBezTo>
                    <a:pt x="3899" y="15109"/>
                    <a:pt x="3923" y="15134"/>
                    <a:pt x="3964" y="15208"/>
                  </a:cubicBezTo>
                  <a:cubicBezTo>
                    <a:pt x="4005" y="15273"/>
                    <a:pt x="4243" y="15438"/>
                    <a:pt x="4227" y="15495"/>
                  </a:cubicBezTo>
                  <a:cubicBezTo>
                    <a:pt x="4219" y="15561"/>
                    <a:pt x="4161" y="15520"/>
                    <a:pt x="4071" y="15503"/>
                  </a:cubicBezTo>
                  <a:cubicBezTo>
                    <a:pt x="3981" y="15487"/>
                    <a:pt x="4227" y="15758"/>
                    <a:pt x="4252" y="15832"/>
                  </a:cubicBezTo>
                  <a:cubicBezTo>
                    <a:pt x="4268" y="15905"/>
                    <a:pt x="4399" y="15848"/>
                    <a:pt x="4416" y="15881"/>
                  </a:cubicBezTo>
                  <a:cubicBezTo>
                    <a:pt x="4432" y="15914"/>
                    <a:pt x="4358" y="15922"/>
                    <a:pt x="4309" y="15946"/>
                  </a:cubicBezTo>
                  <a:cubicBezTo>
                    <a:pt x="4252" y="15979"/>
                    <a:pt x="4490" y="16094"/>
                    <a:pt x="4547" y="16176"/>
                  </a:cubicBezTo>
                  <a:cubicBezTo>
                    <a:pt x="4604" y="16258"/>
                    <a:pt x="4572" y="16291"/>
                    <a:pt x="4572" y="16398"/>
                  </a:cubicBezTo>
                  <a:cubicBezTo>
                    <a:pt x="4572" y="16513"/>
                    <a:pt x="4621" y="16529"/>
                    <a:pt x="4670" y="16652"/>
                  </a:cubicBezTo>
                  <a:cubicBezTo>
                    <a:pt x="4711" y="16775"/>
                    <a:pt x="4736" y="16874"/>
                    <a:pt x="4810" y="17054"/>
                  </a:cubicBezTo>
                  <a:cubicBezTo>
                    <a:pt x="4884" y="17243"/>
                    <a:pt x="4834" y="17276"/>
                    <a:pt x="4851" y="17383"/>
                  </a:cubicBezTo>
                  <a:cubicBezTo>
                    <a:pt x="4867" y="17489"/>
                    <a:pt x="4793" y="17456"/>
                    <a:pt x="4908" y="17629"/>
                  </a:cubicBezTo>
                  <a:cubicBezTo>
                    <a:pt x="5031" y="17801"/>
                    <a:pt x="5327" y="18220"/>
                    <a:pt x="5384" y="18318"/>
                  </a:cubicBezTo>
                  <a:cubicBezTo>
                    <a:pt x="5450" y="18408"/>
                    <a:pt x="5442" y="18433"/>
                    <a:pt x="5499" y="18540"/>
                  </a:cubicBezTo>
                  <a:cubicBezTo>
                    <a:pt x="5548" y="18646"/>
                    <a:pt x="5721" y="19090"/>
                    <a:pt x="5753" y="19204"/>
                  </a:cubicBezTo>
                  <a:cubicBezTo>
                    <a:pt x="5794" y="19311"/>
                    <a:pt x="5909" y="19393"/>
                    <a:pt x="5959" y="19484"/>
                  </a:cubicBezTo>
                  <a:cubicBezTo>
                    <a:pt x="6016" y="19566"/>
                    <a:pt x="6041" y="19639"/>
                    <a:pt x="6000" y="19689"/>
                  </a:cubicBezTo>
                  <a:cubicBezTo>
                    <a:pt x="5959" y="19730"/>
                    <a:pt x="5885" y="19574"/>
                    <a:pt x="5877" y="19615"/>
                  </a:cubicBezTo>
                  <a:cubicBezTo>
                    <a:pt x="5868" y="19664"/>
                    <a:pt x="5950" y="19853"/>
                    <a:pt x="5983" y="19960"/>
                  </a:cubicBezTo>
                  <a:cubicBezTo>
                    <a:pt x="6016" y="20074"/>
                    <a:pt x="6131" y="20099"/>
                    <a:pt x="6172" y="20148"/>
                  </a:cubicBezTo>
                  <a:cubicBezTo>
                    <a:pt x="6205" y="20198"/>
                    <a:pt x="6156" y="20214"/>
                    <a:pt x="6139" y="20271"/>
                  </a:cubicBezTo>
                  <a:cubicBezTo>
                    <a:pt x="6131" y="20329"/>
                    <a:pt x="6451" y="20690"/>
                    <a:pt x="6500" y="20739"/>
                  </a:cubicBezTo>
                  <a:cubicBezTo>
                    <a:pt x="6549" y="20797"/>
                    <a:pt x="6664" y="20854"/>
                    <a:pt x="6763" y="20854"/>
                  </a:cubicBezTo>
                  <a:cubicBezTo>
                    <a:pt x="6870" y="20846"/>
                    <a:pt x="6804" y="20797"/>
                    <a:pt x="6894" y="20747"/>
                  </a:cubicBezTo>
                  <a:cubicBezTo>
                    <a:pt x="6984" y="20698"/>
                    <a:pt x="7140" y="20657"/>
                    <a:pt x="7206" y="20575"/>
                  </a:cubicBezTo>
                  <a:cubicBezTo>
                    <a:pt x="7263" y="20501"/>
                    <a:pt x="7206" y="20394"/>
                    <a:pt x="7222" y="20312"/>
                  </a:cubicBezTo>
                  <a:cubicBezTo>
                    <a:pt x="7247" y="20230"/>
                    <a:pt x="7337" y="20181"/>
                    <a:pt x="7403" y="20115"/>
                  </a:cubicBezTo>
                  <a:cubicBezTo>
                    <a:pt x="7469" y="20058"/>
                    <a:pt x="7633" y="20042"/>
                    <a:pt x="7789" y="20025"/>
                  </a:cubicBezTo>
                  <a:cubicBezTo>
                    <a:pt x="7945" y="20017"/>
                    <a:pt x="8125" y="20083"/>
                    <a:pt x="8166" y="20050"/>
                  </a:cubicBezTo>
                  <a:cubicBezTo>
                    <a:pt x="8207" y="20017"/>
                    <a:pt x="7863" y="19910"/>
                    <a:pt x="7805" y="19877"/>
                  </a:cubicBezTo>
                  <a:cubicBezTo>
                    <a:pt x="7748" y="19845"/>
                    <a:pt x="7871" y="19697"/>
                    <a:pt x="7945" y="19598"/>
                  </a:cubicBezTo>
                  <a:cubicBezTo>
                    <a:pt x="8010" y="19500"/>
                    <a:pt x="8010" y="19360"/>
                    <a:pt x="8027" y="19319"/>
                  </a:cubicBezTo>
                  <a:cubicBezTo>
                    <a:pt x="8043" y="19278"/>
                    <a:pt x="8142" y="19246"/>
                    <a:pt x="8248" y="19221"/>
                  </a:cubicBezTo>
                  <a:cubicBezTo>
                    <a:pt x="8355" y="19196"/>
                    <a:pt x="8388" y="19295"/>
                    <a:pt x="8445" y="19246"/>
                  </a:cubicBezTo>
                  <a:cubicBezTo>
                    <a:pt x="8503" y="19204"/>
                    <a:pt x="8445" y="19172"/>
                    <a:pt x="8437" y="19049"/>
                  </a:cubicBezTo>
                  <a:cubicBezTo>
                    <a:pt x="8429" y="18925"/>
                    <a:pt x="8453" y="18753"/>
                    <a:pt x="8429" y="18696"/>
                  </a:cubicBezTo>
                  <a:cubicBezTo>
                    <a:pt x="8396" y="18646"/>
                    <a:pt x="8347" y="18622"/>
                    <a:pt x="8339" y="18540"/>
                  </a:cubicBezTo>
                  <a:cubicBezTo>
                    <a:pt x="8330" y="18458"/>
                    <a:pt x="8404" y="18507"/>
                    <a:pt x="8412" y="18458"/>
                  </a:cubicBezTo>
                  <a:cubicBezTo>
                    <a:pt x="8429" y="18408"/>
                    <a:pt x="8371" y="18294"/>
                    <a:pt x="8396" y="18187"/>
                  </a:cubicBezTo>
                  <a:cubicBezTo>
                    <a:pt x="8421" y="18072"/>
                    <a:pt x="8494" y="17932"/>
                    <a:pt x="8560" y="17818"/>
                  </a:cubicBezTo>
                  <a:cubicBezTo>
                    <a:pt x="8618" y="17703"/>
                    <a:pt x="8741" y="17473"/>
                    <a:pt x="8749" y="17456"/>
                  </a:cubicBezTo>
                  <a:cubicBezTo>
                    <a:pt x="8757" y="17440"/>
                    <a:pt x="8749" y="17350"/>
                    <a:pt x="8724" y="17218"/>
                  </a:cubicBezTo>
                  <a:cubicBezTo>
                    <a:pt x="8700" y="17095"/>
                    <a:pt x="8774" y="17005"/>
                    <a:pt x="8757" y="16956"/>
                  </a:cubicBezTo>
                  <a:cubicBezTo>
                    <a:pt x="8732" y="16915"/>
                    <a:pt x="8732" y="16948"/>
                    <a:pt x="8650" y="16915"/>
                  </a:cubicBezTo>
                  <a:cubicBezTo>
                    <a:pt x="8568" y="16874"/>
                    <a:pt x="8601" y="16825"/>
                    <a:pt x="8609" y="16792"/>
                  </a:cubicBezTo>
                  <a:cubicBezTo>
                    <a:pt x="8626" y="16751"/>
                    <a:pt x="8732" y="16849"/>
                    <a:pt x="8749" y="16833"/>
                  </a:cubicBezTo>
                  <a:cubicBezTo>
                    <a:pt x="8774" y="16825"/>
                    <a:pt x="8749" y="16808"/>
                    <a:pt x="8708" y="16734"/>
                  </a:cubicBezTo>
                  <a:cubicBezTo>
                    <a:pt x="8667" y="16660"/>
                    <a:pt x="8626" y="16480"/>
                    <a:pt x="8609" y="16439"/>
                  </a:cubicBezTo>
                  <a:cubicBezTo>
                    <a:pt x="8585" y="16398"/>
                    <a:pt x="8609" y="16324"/>
                    <a:pt x="8601" y="16160"/>
                  </a:cubicBezTo>
                  <a:cubicBezTo>
                    <a:pt x="8601" y="16004"/>
                    <a:pt x="8609" y="15749"/>
                    <a:pt x="8618" y="15708"/>
                  </a:cubicBezTo>
                  <a:cubicBezTo>
                    <a:pt x="8618" y="15667"/>
                    <a:pt x="8626" y="15635"/>
                    <a:pt x="8642" y="15585"/>
                  </a:cubicBezTo>
                  <a:cubicBezTo>
                    <a:pt x="8659" y="15536"/>
                    <a:pt x="8741" y="15306"/>
                    <a:pt x="8815" y="15249"/>
                  </a:cubicBezTo>
                  <a:cubicBezTo>
                    <a:pt x="8888" y="15191"/>
                    <a:pt x="8962" y="15175"/>
                    <a:pt x="9044" y="15183"/>
                  </a:cubicBezTo>
                  <a:cubicBezTo>
                    <a:pt x="9118" y="15191"/>
                    <a:pt x="9094" y="15232"/>
                    <a:pt x="9135" y="15232"/>
                  </a:cubicBezTo>
                  <a:cubicBezTo>
                    <a:pt x="9176" y="15232"/>
                    <a:pt x="9159" y="15109"/>
                    <a:pt x="9192" y="15044"/>
                  </a:cubicBezTo>
                  <a:cubicBezTo>
                    <a:pt x="9217" y="14978"/>
                    <a:pt x="9282" y="15191"/>
                    <a:pt x="9323" y="15208"/>
                  </a:cubicBezTo>
                  <a:cubicBezTo>
                    <a:pt x="9364" y="15224"/>
                    <a:pt x="9430" y="14912"/>
                    <a:pt x="9471" y="14806"/>
                  </a:cubicBezTo>
                  <a:cubicBezTo>
                    <a:pt x="9504" y="14707"/>
                    <a:pt x="9611" y="14806"/>
                    <a:pt x="9799" y="14806"/>
                  </a:cubicBezTo>
                  <a:cubicBezTo>
                    <a:pt x="9980" y="14806"/>
                    <a:pt x="10185" y="14707"/>
                    <a:pt x="10259" y="14609"/>
                  </a:cubicBezTo>
                  <a:cubicBezTo>
                    <a:pt x="10325" y="14518"/>
                    <a:pt x="10234" y="14502"/>
                    <a:pt x="10210" y="14363"/>
                  </a:cubicBezTo>
                  <a:cubicBezTo>
                    <a:pt x="10177" y="14223"/>
                    <a:pt x="10284" y="14174"/>
                    <a:pt x="10390" y="14125"/>
                  </a:cubicBezTo>
                  <a:cubicBezTo>
                    <a:pt x="10497" y="14075"/>
                    <a:pt x="10760" y="13944"/>
                    <a:pt x="10907" y="13854"/>
                  </a:cubicBezTo>
                  <a:cubicBezTo>
                    <a:pt x="11055" y="13772"/>
                    <a:pt x="11080" y="13591"/>
                    <a:pt x="11203" y="13517"/>
                  </a:cubicBezTo>
                  <a:cubicBezTo>
                    <a:pt x="11318" y="13443"/>
                    <a:pt x="11326" y="13435"/>
                    <a:pt x="11490" y="13386"/>
                  </a:cubicBezTo>
                  <a:cubicBezTo>
                    <a:pt x="11654" y="13337"/>
                    <a:pt x="11531" y="13353"/>
                    <a:pt x="11638" y="13189"/>
                  </a:cubicBezTo>
                  <a:cubicBezTo>
                    <a:pt x="11744" y="13033"/>
                    <a:pt x="11974" y="12721"/>
                    <a:pt x="12064" y="12680"/>
                  </a:cubicBezTo>
                  <a:cubicBezTo>
                    <a:pt x="12146" y="12631"/>
                    <a:pt x="12417" y="12450"/>
                    <a:pt x="12393" y="12385"/>
                  </a:cubicBezTo>
                  <a:cubicBezTo>
                    <a:pt x="12368" y="12319"/>
                    <a:pt x="12319" y="12360"/>
                    <a:pt x="12286" y="12278"/>
                  </a:cubicBezTo>
                  <a:cubicBezTo>
                    <a:pt x="12245" y="12196"/>
                    <a:pt x="12376" y="12180"/>
                    <a:pt x="12467" y="12139"/>
                  </a:cubicBezTo>
                  <a:cubicBezTo>
                    <a:pt x="12557" y="12106"/>
                    <a:pt x="12573" y="12147"/>
                    <a:pt x="12573" y="12212"/>
                  </a:cubicBezTo>
                  <a:cubicBezTo>
                    <a:pt x="12573" y="12278"/>
                    <a:pt x="12631" y="12253"/>
                    <a:pt x="12746" y="12237"/>
                  </a:cubicBezTo>
                  <a:cubicBezTo>
                    <a:pt x="12860" y="12212"/>
                    <a:pt x="13025" y="12196"/>
                    <a:pt x="13041" y="12122"/>
                  </a:cubicBezTo>
                  <a:cubicBezTo>
                    <a:pt x="13066" y="12056"/>
                    <a:pt x="12959" y="12032"/>
                    <a:pt x="12975" y="11991"/>
                  </a:cubicBezTo>
                  <a:cubicBezTo>
                    <a:pt x="13000" y="11942"/>
                    <a:pt x="13131" y="12048"/>
                    <a:pt x="13213" y="12056"/>
                  </a:cubicBezTo>
                  <a:cubicBezTo>
                    <a:pt x="13304" y="12056"/>
                    <a:pt x="13304" y="11942"/>
                    <a:pt x="13353" y="11835"/>
                  </a:cubicBezTo>
                  <a:cubicBezTo>
                    <a:pt x="13410" y="11728"/>
                    <a:pt x="13657" y="11630"/>
                    <a:pt x="13648" y="11580"/>
                  </a:cubicBezTo>
                  <a:cubicBezTo>
                    <a:pt x="13648" y="11531"/>
                    <a:pt x="13558" y="11474"/>
                    <a:pt x="13542" y="11416"/>
                  </a:cubicBezTo>
                  <a:cubicBezTo>
                    <a:pt x="13517" y="11351"/>
                    <a:pt x="13517" y="11195"/>
                    <a:pt x="13509" y="11146"/>
                  </a:cubicBezTo>
                  <a:cubicBezTo>
                    <a:pt x="13492" y="11088"/>
                    <a:pt x="13665" y="10932"/>
                    <a:pt x="13698" y="10916"/>
                  </a:cubicBezTo>
                  <a:cubicBezTo>
                    <a:pt x="13730" y="10891"/>
                    <a:pt x="14067" y="10809"/>
                    <a:pt x="14165" y="10793"/>
                  </a:cubicBezTo>
                  <a:cubicBezTo>
                    <a:pt x="14264" y="10768"/>
                    <a:pt x="14338" y="10670"/>
                    <a:pt x="14354" y="10563"/>
                  </a:cubicBezTo>
                  <a:cubicBezTo>
                    <a:pt x="14362" y="10464"/>
                    <a:pt x="14329" y="10514"/>
                    <a:pt x="14272" y="10432"/>
                  </a:cubicBezTo>
                  <a:cubicBezTo>
                    <a:pt x="14223" y="10341"/>
                    <a:pt x="14239" y="10243"/>
                    <a:pt x="14280" y="10300"/>
                  </a:cubicBezTo>
                  <a:cubicBezTo>
                    <a:pt x="14329" y="10349"/>
                    <a:pt x="14346" y="10374"/>
                    <a:pt x="14412" y="10399"/>
                  </a:cubicBezTo>
                  <a:cubicBezTo>
                    <a:pt x="14477" y="10423"/>
                    <a:pt x="14518" y="10489"/>
                    <a:pt x="14510" y="10530"/>
                  </a:cubicBezTo>
                  <a:cubicBezTo>
                    <a:pt x="14510" y="10571"/>
                    <a:pt x="14502" y="10735"/>
                    <a:pt x="14485" y="10817"/>
                  </a:cubicBezTo>
                  <a:cubicBezTo>
                    <a:pt x="14461" y="10908"/>
                    <a:pt x="14551" y="10866"/>
                    <a:pt x="14608" y="10850"/>
                  </a:cubicBezTo>
                  <a:cubicBezTo>
                    <a:pt x="14666" y="10842"/>
                    <a:pt x="14633" y="10711"/>
                    <a:pt x="14658" y="10645"/>
                  </a:cubicBezTo>
                  <a:cubicBezTo>
                    <a:pt x="14691" y="10587"/>
                    <a:pt x="14732" y="10620"/>
                    <a:pt x="14764" y="10555"/>
                  </a:cubicBezTo>
                  <a:cubicBezTo>
                    <a:pt x="14797" y="10497"/>
                    <a:pt x="14838" y="10432"/>
                    <a:pt x="14863" y="10440"/>
                  </a:cubicBezTo>
                  <a:cubicBezTo>
                    <a:pt x="14896" y="10448"/>
                    <a:pt x="14879" y="10768"/>
                    <a:pt x="14879" y="10858"/>
                  </a:cubicBezTo>
                  <a:cubicBezTo>
                    <a:pt x="14871" y="10949"/>
                    <a:pt x="14961" y="10850"/>
                    <a:pt x="15035" y="10842"/>
                  </a:cubicBezTo>
                  <a:cubicBezTo>
                    <a:pt x="15068" y="10834"/>
                    <a:pt x="15093" y="10809"/>
                    <a:pt x="15117" y="10776"/>
                  </a:cubicBezTo>
                  <a:cubicBezTo>
                    <a:pt x="15109" y="10661"/>
                    <a:pt x="15093" y="10587"/>
                    <a:pt x="15076" y="10530"/>
                  </a:cubicBezTo>
                  <a:cubicBezTo>
                    <a:pt x="15068" y="10505"/>
                    <a:pt x="15060" y="10481"/>
                    <a:pt x="15052" y="10456"/>
                  </a:cubicBezTo>
                  <a:cubicBezTo>
                    <a:pt x="15052" y="10423"/>
                    <a:pt x="15035" y="10382"/>
                    <a:pt x="15019" y="10341"/>
                  </a:cubicBezTo>
                  <a:cubicBezTo>
                    <a:pt x="14994" y="10276"/>
                    <a:pt x="14970" y="10202"/>
                    <a:pt x="14978" y="10136"/>
                  </a:cubicBezTo>
                  <a:cubicBezTo>
                    <a:pt x="14978" y="10095"/>
                    <a:pt x="14961" y="10062"/>
                    <a:pt x="14937" y="10029"/>
                  </a:cubicBezTo>
                  <a:cubicBezTo>
                    <a:pt x="14912" y="9980"/>
                    <a:pt x="14888" y="9939"/>
                    <a:pt x="14904" y="9865"/>
                  </a:cubicBezTo>
                  <a:cubicBezTo>
                    <a:pt x="14920" y="9816"/>
                    <a:pt x="14953" y="9775"/>
                    <a:pt x="14970" y="9742"/>
                  </a:cubicBezTo>
                  <a:cubicBezTo>
                    <a:pt x="14978" y="9734"/>
                    <a:pt x="14986" y="9726"/>
                    <a:pt x="14986" y="9718"/>
                  </a:cubicBezTo>
                  <a:lnTo>
                    <a:pt x="14986" y="9718"/>
                  </a:lnTo>
                  <a:cubicBezTo>
                    <a:pt x="14994" y="9718"/>
                    <a:pt x="15002" y="9718"/>
                    <a:pt x="15002" y="9718"/>
                  </a:cubicBezTo>
                  <a:cubicBezTo>
                    <a:pt x="14994" y="9709"/>
                    <a:pt x="14978" y="9709"/>
                    <a:pt x="14961" y="9709"/>
                  </a:cubicBezTo>
                  <a:cubicBezTo>
                    <a:pt x="14896" y="9701"/>
                    <a:pt x="14830" y="9701"/>
                    <a:pt x="14846" y="9578"/>
                  </a:cubicBezTo>
                  <a:cubicBezTo>
                    <a:pt x="14855" y="9504"/>
                    <a:pt x="14879" y="9471"/>
                    <a:pt x="14896" y="9455"/>
                  </a:cubicBezTo>
                  <a:cubicBezTo>
                    <a:pt x="14904" y="9447"/>
                    <a:pt x="14888" y="9471"/>
                    <a:pt x="14871" y="9455"/>
                  </a:cubicBezTo>
                  <a:cubicBezTo>
                    <a:pt x="14846" y="9439"/>
                    <a:pt x="14822" y="9430"/>
                    <a:pt x="14805" y="9422"/>
                  </a:cubicBezTo>
                  <a:cubicBezTo>
                    <a:pt x="14764" y="9406"/>
                    <a:pt x="14748" y="9397"/>
                    <a:pt x="14740" y="9324"/>
                  </a:cubicBezTo>
                  <a:cubicBezTo>
                    <a:pt x="14740" y="9307"/>
                    <a:pt x="14740" y="9283"/>
                    <a:pt x="14732" y="9258"/>
                  </a:cubicBezTo>
                  <a:cubicBezTo>
                    <a:pt x="14723" y="9201"/>
                    <a:pt x="14715" y="9151"/>
                    <a:pt x="14756" y="9102"/>
                  </a:cubicBezTo>
                  <a:cubicBezTo>
                    <a:pt x="14781" y="9077"/>
                    <a:pt x="14789" y="9053"/>
                    <a:pt x="14797" y="9028"/>
                  </a:cubicBezTo>
                  <a:cubicBezTo>
                    <a:pt x="14805" y="8995"/>
                    <a:pt x="14805" y="8954"/>
                    <a:pt x="14805" y="8913"/>
                  </a:cubicBezTo>
                  <a:cubicBezTo>
                    <a:pt x="14805" y="8880"/>
                    <a:pt x="14789" y="8856"/>
                    <a:pt x="14764" y="8839"/>
                  </a:cubicBezTo>
                  <a:cubicBezTo>
                    <a:pt x="14740" y="8815"/>
                    <a:pt x="14699" y="8798"/>
                    <a:pt x="14650" y="8790"/>
                  </a:cubicBezTo>
                  <a:lnTo>
                    <a:pt x="14600" y="8774"/>
                  </a:lnTo>
                  <a:cubicBezTo>
                    <a:pt x="14485" y="8749"/>
                    <a:pt x="14379" y="8716"/>
                    <a:pt x="14379" y="8659"/>
                  </a:cubicBezTo>
                  <a:cubicBezTo>
                    <a:pt x="14379" y="8651"/>
                    <a:pt x="14379" y="8642"/>
                    <a:pt x="14379" y="8634"/>
                  </a:cubicBezTo>
                  <a:cubicBezTo>
                    <a:pt x="14370" y="8560"/>
                    <a:pt x="14370" y="8421"/>
                    <a:pt x="14420" y="8396"/>
                  </a:cubicBezTo>
                  <a:cubicBezTo>
                    <a:pt x="14436" y="8380"/>
                    <a:pt x="14461" y="8380"/>
                    <a:pt x="14485" y="8372"/>
                  </a:cubicBezTo>
                  <a:cubicBezTo>
                    <a:pt x="14518" y="8363"/>
                    <a:pt x="14559" y="8355"/>
                    <a:pt x="14567" y="8339"/>
                  </a:cubicBezTo>
                  <a:cubicBezTo>
                    <a:pt x="14567" y="8314"/>
                    <a:pt x="14576" y="8298"/>
                    <a:pt x="14584" y="8281"/>
                  </a:cubicBezTo>
                  <a:cubicBezTo>
                    <a:pt x="14600" y="8224"/>
                    <a:pt x="14617" y="8175"/>
                    <a:pt x="14650" y="8150"/>
                  </a:cubicBezTo>
                  <a:cubicBezTo>
                    <a:pt x="14666" y="8142"/>
                    <a:pt x="14699" y="8134"/>
                    <a:pt x="14723" y="8125"/>
                  </a:cubicBezTo>
                  <a:cubicBezTo>
                    <a:pt x="14764" y="8117"/>
                    <a:pt x="14814" y="8117"/>
                    <a:pt x="14822" y="8117"/>
                  </a:cubicBezTo>
                  <a:cubicBezTo>
                    <a:pt x="14838" y="8117"/>
                    <a:pt x="14846" y="8125"/>
                    <a:pt x="14871" y="8125"/>
                  </a:cubicBezTo>
                  <a:cubicBezTo>
                    <a:pt x="14896" y="8134"/>
                    <a:pt x="14929" y="8150"/>
                    <a:pt x="14970" y="8150"/>
                  </a:cubicBezTo>
                  <a:cubicBezTo>
                    <a:pt x="14986" y="8150"/>
                    <a:pt x="15002" y="8142"/>
                    <a:pt x="15002" y="8134"/>
                  </a:cubicBezTo>
                  <a:cubicBezTo>
                    <a:pt x="15011" y="8125"/>
                    <a:pt x="15011" y="8109"/>
                    <a:pt x="15011" y="8101"/>
                  </a:cubicBezTo>
                  <a:cubicBezTo>
                    <a:pt x="15011" y="8093"/>
                    <a:pt x="14994" y="8084"/>
                    <a:pt x="14970" y="8068"/>
                  </a:cubicBezTo>
                  <a:cubicBezTo>
                    <a:pt x="14937" y="8043"/>
                    <a:pt x="14896" y="8019"/>
                    <a:pt x="14879" y="7978"/>
                  </a:cubicBezTo>
                  <a:cubicBezTo>
                    <a:pt x="14871" y="7961"/>
                    <a:pt x="14871" y="7937"/>
                    <a:pt x="14871" y="7920"/>
                  </a:cubicBezTo>
                  <a:cubicBezTo>
                    <a:pt x="14871" y="7904"/>
                    <a:pt x="14871" y="7896"/>
                    <a:pt x="14822" y="7896"/>
                  </a:cubicBezTo>
                  <a:cubicBezTo>
                    <a:pt x="14797" y="7896"/>
                    <a:pt x="14773" y="7896"/>
                    <a:pt x="14756" y="7896"/>
                  </a:cubicBezTo>
                  <a:cubicBezTo>
                    <a:pt x="14682" y="7896"/>
                    <a:pt x="14658" y="7896"/>
                    <a:pt x="14592" y="7789"/>
                  </a:cubicBezTo>
                  <a:cubicBezTo>
                    <a:pt x="14559" y="7748"/>
                    <a:pt x="14518" y="7740"/>
                    <a:pt x="14494" y="7740"/>
                  </a:cubicBezTo>
                  <a:cubicBezTo>
                    <a:pt x="14436" y="7740"/>
                    <a:pt x="14403" y="7732"/>
                    <a:pt x="14395" y="7658"/>
                  </a:cubicBezTo>
                  <a:cubicBezTo>
                    <a:pt x="14387" y="7633"/>
                    <a:pt x="14387" y="7608"/>
                    <a:pt x="14387" y="7592"/>
                  </a:cubicBezTo>
                  <a:cubicBezTo>
                    <a:pt x="14379" y="7535"/>
                    <a:pt x="14370" y="7502"/>
                    <a:pt x="14428" y="7453"/>
                  </a:cubicBezTo>
                  <a:cubicBezTo>
                    <a:pt x="14444" y="7436"/>
                    <a:pt x="14469" y="7420"/>
                    <a:pt x="14494" y="7395"/>
                  </a:cubicBezTo>
                  <a:cubicBezTo>
                    <a:pt x="14543" y="7362"/>
                    <a:pt x="14608" y="7313"/>
                    <a:pt x="14600" y="7297"/>
                  </a:cubicBezTo>
                  <a:cubicBezTo>
                    <a:pt x="14600" y="7256"/>
                    <a:pt x="14608" y="7231"/>
                    <a:pt x="14625" y="7198"/>
                  </a:cubicBezTo>
                  <a:cubicBezTo>
                    <a:pt x="14633" y="7173"/>
                    <a:pt x="14658" y="7149"/>
                    <a:pt x="14691" y="7124"/>
                  </a:cubicBezTo>
                  <a:cubicBezTo>
                    <a:pt x="14723" y="7100"/>
                    <a:pt x="14756" y="7116"/>
                    <a:pt x="14789" y="7157"/>
                  </a:cubicBezTo>
                  <a:lnTo>
                    <a:pt x="14789" y="7157"/>
                  </a:lnTo>
                  <a:cubicBezTo>
                    <a:pt x="14797" y="7182"/>
                    <a:pt x="14814" y="7198"/>
                    <a:pt x="14822" y="7223"/>
                  </a:cubicBezTo>
                  <a:cubicBezTo>
                    <a:pt x="14846" y="7256"/>
                    <a:pt x="14863" y="7280"/>
                    <a:pt x="14863" y="7280"/>
                  </a:cubicBezTo>
                  <a:lnTo>
                    <a:pt x="14863" y="7280"/>
                  </a:lnTo>
                  <a:cubicBezTo>
                    <a:pt x="14879" y="7288"/>
                    <a:pt x="14896" y="7288"/>
                    <a:pt x="14912" y="7297"/>
                  </a:cubicBezTo>
                  <a:cubicBezTo>
                    <a:pt x="14945" y="7305"/>
                    <a:pt x="14978" y="7321"/>
                    <a:pt x="14978" y="7313"/>
                  </a:cubicBezTo>
                  <a:cubicBezTo>
                    <a:pt x="14978" y="7313"/>
                    <a:pt x="14978" y="7297"/>
                    <a:pt x="14978" y="7280"/>
                  </a:cubicBezTo>
                  <a:cubicBezTo>
                    <a:pt x="14978" y="7264"/>
                    <a:pt x="14970" y="7256"/>
                    <a:pt x="14970" y="7239"/>
                  </a:cubicBezTo>
                  <a:cubicBezTo>
                    <a:pt x="14970" y="7190"/>
                    <a:pt x="14986" y="7157"/>
                    <a:pt x="15052" y="7157"/>
                  </a:cubicBezTo>
                  <a:cubicBezTo>
                    <a:pt x="15134" y="7157"/>
                    <a:pt x="15183" y="7272"/>
                    <a:pt x="15216" y="7354"/>
                  </a:cubicBezTo>
                  <a:lnTo>
                    <a:pt x="15216" y="7354"/>
                  </a:lnTo>
                  <a:cubicBezTo>
                    <a:pt x="15232" y="7395"/>
                    <a:pt x="15249" y="7428"/>
                    <a:pt x="15257" y="7436"/>
                  </a:cubicBezTo>
                  <a:lnTo>
                    <a:pt x="15257" y="7436"/>
                  </a:lnTo>
                  <a:lnTo>
                    <a:pt x="15257" y="7436"/>
                  </a:lnTo>
                  <a:cubicBezTo>
                    <a:pt x="15290" y="7469"/>
                    <a:pt x="15331" y="7510"/>
                    <a:pt x="15388" y="7469"/>
                  </a:cubicBezTo>
                  <a:cubicBezTo>
                    <a:pt x="15421" y="7453"/>
                    <a:pt x="15429" y="7420"/>
                    <a:pt x="15437" y="7395"/>
                  </a:cubicBezTo>
                  <a:cubicBezTo>
                    <a:pt x="15454" y="7346"/>
                    <a:pt x="15470" y="7305"/>
                    <a:pt x="15560" y="7329"/>
                  </a:cubicBezTo>
                  <a:cubicBezTo>
                    <a:pt x="15675" y="7362"/>
                    <a:pt x="15675" y="7535"/>
                    <a:pt x="15667" y="7641"/>
                  </a:cubicBezTo>
                  <a:cubicBezTo>
                    <a:pt x="15667" y="7649"/>
                    <a:pt x="15667" y="7666"/>
                    <a:pt x="15667" y="7682"/>
                  </a:cubicBezTo>
                  <a:cubicBezTo>
                    <a:pt x="15667" y="7707"/>
                    <a:pt x="15667" y="7740"/>
                    <a:pt x="15659" y="7781"/>
                  </a:cubicBezTo>
                  <a:cubicBezTo>
                    <a:pt x="15643" y="7887"/>
                    <a:pt x="15618" y="8035"/>
                    <a:pt x="15659" y="8043"/>
                  </a:cubicBezTo>
                  <a:cubicBezTo>
                    <a:pt x="15700" y="8052"/>
                    <a:pt x="15725" y="8052"/>
                    <a:pt x="15749" y="8052"/>
                  </a:cubicBezTo>
                  <a:cubicBezTo>
                    <a:pt x="15798" y="8043"/>
                    <a:pt x="15831" y="8043"/>
                    <a:pt x="15889" y="8084"/>
                  </a:cubicBezTo>
                  <a:lnTo>
                    <a:pt x="15897" y="8093"/>
                  </a:lnTo>
                  <a:cubicBezTo>
                    <a:pt x="15971" y="8142"/>
                    <a:pt x="16004" y="8166"/>
                    <a:pt x="16086" y="8158"/>
                  </a:cubicBezTo>
                  <a:cubicBezTo>
                    <a:pt x="16127" y="8158"/>
                    <a:pt x="16176" y="8150"/>
                    <a:pt x="16225" y="8142"/>
                  </a:cubicBezTo>
                  <a:cubicBezTo>
                    <a:pt x="16307" y="8134"/>
                    <a:pt x="16389" y="8125"/>
                    <a:pt x="16439" y="8125"/>
                  </a:cubicBezTo>
                  <a:cubicBezTo>
                    <a:pt x="16463" y="8125"/>
                    <a:pt x="16480" y="8125"/>
                    <a:pt x="16496" y="8125"/>
                  </a:cubicBezTo>
                  <a:cubicBezTo>
                    <a:pt x="16570" y="8117"/>
                    <a:pt x="16660" y="8117"/>
                    <a:pt x="16759" y="8142"/>
                  </a:cubicBezTo>
                  <a:cubicBezTo>
                    <a:pt x="16833" y="8158"/>
                    <a:pt x="16915" y="8150"/>
                    <a:pt x="16988" y="8134"/>
                  </a:cubicBezTo>
                  <a:cubicBezTo>
                    <a:pt x="17029" y="8134"/>
                    <a:pt x="17062" y="8125"/>
                    <a:pt x="17103" y="8125"/>
                  </a:cubicBezTo>
                  <a:cubicBezTo>
                    <a:pt x="17169" y="8117"/>
                    <a:pt x="17259" y="8134"/>
                    <a:pt x="17341" y="8158"/>
                  </a:cubicBezTo>
                  <a:cubicBezTo>
                    <a:pt x="17423" y="8183"/>
                    <a:pt x="17489" y="8224"/>
                    <a:pt x="17530" y="8257"/>
                  </a:cubicBezTo>
                  <a:lnTo>
                    <a:pt x="17530" y="8257"/>
                  </a:lnTo>
                  <a:lnTo>
                    <a:pt x="17538" y="8273"/>
                  </a:lnTo>
                  <a:lnTo>
                    <a:pt x="17538" y="8273"/>
                  </a:lnTo>
                  <a:cubicBezTo>
                    <a:pt x="17579" y="8314"/>
                    <a:pt x="17612" y="8355"/>
                    <a:pt x="17612" y="8396"/>
                  </a:cubicBezTo>
                  <a:cubicBezTo>
                    <a:pt x="17612" y="8437"/>
                    <a:pt x="17588" y="8462"/>
                    <a:pt x="17522" y="8462"/>
                  </a:cubicBezTo>
                  <a:lnTo>
                    <a:pt x="17522" y="8462"/>
                  </a:lnTo>
                  <a:lnTo>
                    <a:pt x="17481" y="8462"/>
                  </a:lnTo>
                  <a:lnTo>
                    <a:pt x="17481" y="8462"/>
                  </a:lnTo>
                  <a:cubicBezTo>
                    <a:pt x="17415" y="8462"/>
                    <a:pt x="17391" y="8462"/>
                    <a:pt x="17374" y="8495"/>
                  </a:cubicBezTo>
                  <a:cubicBezTo>
                    <a:pt x="17366" y="8528"/>
                    <a:pt x="17350" y="8569"/>
                    <a:pt x="17341" y="8610"/>
                  </a:cubicBezTo>
                  <a:cubicBezTo>
                    <a:pt x="17325" y="8642"/>
                    <a:pt x="17317" y="8675"/>
                    <a:pt x="17317" y="8692"/>
                  </a:cubicBezTo>
                  <a:cubicBezTo>
                    <a:pt x="17309" y="8716"/>
                    <a:pt x="17276" y="8749"/>
                    <a:pt x="17243" y="8782"/>
                  </a:cubicBezTo>
                  <a:cubicBezTo>
                    <a:pt x="17210" y="8815"/>
                    <a:pt x="17177" y="8848"/>
                    <a:pt x="17177" y="8848"/>
                  </a:cubicBezTo>
                  <a:cubicBezTo>
                    <a:pt x="17177" y="8872"/>
                    <a:pt x="17169" y="8922"/>
                    <a:pt x="17161" y="8963"/>
                  </a:cubicBezTo>
                  <a:lnTo>
                    <a:pt x="17161" y="8963"/>
                  </a:lnTo>
                  <a:cubicBezTo>
                    <a:pt x="17144" y="9004"/>
                    <a:pt x="17128" y="9028"/>
                    <a:pt x="17095" y="9036"/>
                  </a:cubicBezTo>
                  <a:cubicBezTo>
                    <a:pt x="17079" y="9036"/>
                    <a:pt x="17029" y="9036"/>
                    <a:pt x="16980" y="9028"/>
                  </a:cubicBezTo>
                  <a:cubicBezTo>
                    <a:pt x="16906" y="9028"/>
                    <a:pt x="16808" y="9020"/>
                    <a:pt x="16808" y="9020"/>
                  </a:cubicBezTo>
                  <a:cubicBezTo>
                    <a:pt x="16800" y="9036"/>
                    <a:pt x="16783" y="9045"/>
                    <a:pt x="16775" y="9061"/>
                  </a:cubicBezTo>
                  <a:cubicBezTo>
                    <a:pt x="16742" y="9094"/>
                    <a:pt x="16693" y="9151"/>
                    <a:pt x="16693" y="9168"/>
                  </a:cubicBezTo>
                  <a:cubicBezTo>
                    <a:pt x="16693" y="9201"/>
                    <a:pt x="16677" y="9233"/>
                    <a:pt x="16652" y="9266"/>
                  </a:cubicBezTo>
                  <a:lnTo>
                    <a:pt x="16652" y="9266"/>
                  </a:lnTo>
                  <a:cubicBezTo>
                    <a:pt x="16644" y="9291"/>
                    <a:pt x="16627" y="9315"/>
                    <a:pt x="16627" y="9332"/>
                  </a:cubicBezTo>
                  <a:cubicBezTo>
                    <a:pt x="16627" y="9348"/>
                    <a:pt x="16652" y="9397"/>
                    <a:pt x="16677" y="9447"/>
                  </a:cubicBezTo>
                  <a:cubicBezTo>
                    <a:pt x="16701" y="9488"/>
                    <a:pt x="16726" y="9529"/>
                    <a:pt x="16734" y="9553"/>
                  </a:cubicBezTo>
                  <a:cubicBezTo>
                    <a:pt x="16734" y="9570"/>
                    <a:pt x="16750" y="9586"/>
                    <a:pt x="16767" y="9603"/>
                  </a:cubicBezTo>
                  <a:cubicBezTo>
                    <a:pt x="16783" y="9619"/>
                    <a:pt x="16808" y="9644"/>
                    <a:pt x="16841" y="9660"/>
                  </a:cubicBezTo>
                  <a:cubicBezTo>
                    <a:pt x="16874" y="9685"/>
                    <a:pt x="16882" y="9726"/>
                    <a:pt x="16890" y="9750"/>
                  </a:cubicBezTo>
                  <a:cubicBezTo>
                    <a:pt x="16890" y="9767"/>
                    <a:pt x="16898" y="9775"/>
                    <a:pt x="16906" y="9783"/>
                  </a:cubicBezTo>
                  <a:lnTo>
                    <a:pt x="16906" y="9783"/>
                  </a:lnTo>
                  <a:cubicBezTo>
                    <a:pt x="16947" y="9783"/>
                    <a:pt x="16988" y="9718"/>
                    <a:pt x="17021" y="9668"/>
                  </a:cubicBezTo>
                  <a:lnTo>
                    <a:pt x="17021" y="9668"/>
                  </a:lnTo>
                  <a:cubicBezTo>
                    <a:pt x="17029" y="9660"/>
                    <a:pt x="17038" y="9644"/>
                    <a:pt x="17038" y="9644"/>
                  </a:cubicBezTo>
                  <a:cubicBezTo>
                    <a:pt x="17062" y="9619"/>
                    <a:pt x="17079" y="9578"/>
                    <a:pt x="17095" y="9545"/>
                  </a:cubicBezTo>
                  <a:cubicBezTo>
                    <a:pt x="17112" y="9504"/>
                    <a:pt x="17120" y="9471"/>
                    <a:pt x="17128" y="9439"/>
                  </a:cubicBezTo>
                  <a:cubicBezTo>
                    <a:pt x="17128" y="9422"/>
                    <a:pt x="17128" y="9397"/>
                    <a:pt x="17128" y="9373"/>
                  </a:cubicBezTo>
                  <a:cubicBezTo>
                    <a:pt x="17120" y="9348"/>
                    <a:pt x="17120" y="9324"/>
                    <a:pt x="17120" y="9307"/>
                  </a:cubicBezTo>
                  <a:cubicBezTo>
                    <a:pt x="17128" y="9266"/>
                    <a:pt x="17144" y="9242"/>
                    <a:pt x="17194" y="9242"/>
                  </a:cubicBezTo>
                  <a:cubicBezTo>
                    <a:pt x="17226" y="9250"/>
                    <a:pt x="17251" y="9266"/>
                    <a:pt x="17267" y="9274"/>
                  </a:cubicBezTo>
                  <a:cubicBezTo>
                    <a:pt x="17284" y="9283"/>
                    <a:pt x="17292" y="9291"/>
                    <a:pt x="17309" y="9291"/>
                  </a:cubicBezTo>
                  <a:cubicBezTo>
                    <a:pt x="17341" y="9283"/>
                    <a:pt x="17382" y="9283"/>
                    <a:pt x="17407" y="9291"/>
                  </a:cubicBezTo>
                  <a:cubicBezTo>
                    <a:pt x="17440" y="9299"/>
                    <a:pt x="17473" y="9315"/>
                    <a:pt x="17481" y="9340"/>
                  </a:cubicBezTo>
                  <a:cubicBezTo>
                    <a:pt x="17489" y="9365"/>
                    <a:pt x="17497" y="9430"/>
                    <a:pt x="17505" y="9504"/>
                  </a:cubicBezTo>
                  <a:cubicBezTo>
                    <a:pt x="17514" y="9578"/>
                    <a:pt x="17522" y="9660"/>
                    <a:pt x="17522" y="9693"/>
                  </a:cubicBezTo>
                  <a:cubicBezTo>
                    <a:pt x="17522" y="9718"/>
                    <a:pt x="17514" y="9734"/>
                    <a:pt x="17514" y="9750"/>
                  </a:cubicBezTo>
                  <a:lnTo>
                    <a:pt x="17514" y="9750"/>
                  </a:lnTo>
                  <a:cubicBezTo>
                    <a:pt x="17505" y="9775"/>
                    <a:pt x="17505" y="9791"/>
                    <a:pt x="17522" y="9841"/>
                  </a:cubicBezTo>
                  <a:cubicBezTo>
                    <a:pt x="17546" y="9882"/>
                    <a:pt x="17579" y="9947"/>
                    <a:pt x="17604" y="10021"/>
                  </a:cubicBezTo>
                  <a:cubicBezTo>
                    <a:pt x="17620" y="10070"/>
                    <a:pt x="17637" y="10128"/>
                    <a:pt x="17645" y="10185"/>
                  </a:cubicBezTo>
                  <a:cubicBezTo>
                    <a:pt x="17653" y="10276"/>
                    <a:pt x="17653" y="10317"/>
                    <a:pt x="17653" y="10349"/>
                  </a:cubicBezTo>
                  <a:cubicBezTo>
                    <a:pt x="17653" y="10366"/>
                    <a:pt x="17653" y="10374"/>
                    <a:pt x="17661" y="10391"/>
                  </a:cubicBezTo>
                  <a:cubicBezTo>
                    <a:pt x="17661" y="10407"/>
                    <a:pt x="17686" y="10432"/>
                    <a:pt x="17702" y="10448"/>
                  </a:cubicBezTo>
                  <a:cubicBezTo>
                    <a:pt x="17719" y="10448"/>
                    <a:pt x="17727" y="10440"/>
                    <a:pt x="17743" y="10440"/>
                  </a:cubicBezTo>
                  <a:cubicBezTo>
                    <a:pt x="17776" y="10440"/>
                    <a:pt x="17817" y="10456"/>
                    <a:pt x="17858" y="10481"/>
                  </a:cubicBezTo>
                  <a:cubicBezTo>
                    <a:pt x="17908" y="10505"/>
                    <a:pt x="17949" y="10530"/>
                    <a:pt x="17965" y="10522"/>
                  </a:cubicBezTo>
                  <a:lnTo>
                    <a:pt x="17965" y="10522"/>
                  </a:lnTo>
                  <a:lnTo>
                    <a:pt x="17981" y="10514"/>
                  </a:lnTo>
                  <a:lnTo>
                    <a:pt x="17981" y="10514"/>
                  </a:lnTo>
                  <a:cubicBezTo>
                    <a:pt x="18006" y="10505"/>
                    <a:pt x="18006" y="10505"/>
                    <a:pt x="18014" y="10432"/>
                  </a:cubicBezTo>
                  <a:cubicBezTo>
                    <a:pt x="18022" y="10399"/>
                    <a:pt x="18014" y="10349"/>
                    <a:pt x="17998" y="10308"/>
                  </a:cubicBezTo>
                  <a:cubicBezTo>
                    <a:pt x="17973" y="10243"/>
                    <a:pt x="17957" y="10177"/>
                    <a:pt x="17973" y="10111"/>
                  </a:cubicBezTo>
                  <a:cubicBezTo>
                    <a:pt x="17981" y="10070"/>
                    <a:pt x="17981" y="10021"/>
                    <a:pt x="17981" y="9972"/>
                  </a:cubicBezTo>
                  <a:cubicBezTo>
                    <a:pt x="17990" y="9882"/>
                    <a:pt x="17998" y="9791"/>
                    <a:pt x="18039" y="9775"/>
                  </a:cubicBezTo>
                  <a:cubicBezTo>
                    <a:pt x="18080" y="9759"/>
                    <a:pt x="18105" y="9783"/>
                    <a:pt x="18129" y="9808"/>
                  </a:cubicBezTo>
                  <a:cubicBezTo>
                    <a:pt x="18129" y="9808"/>
                    <a:pt x="18137" y="9816"/>
                    <a:pt x="18146" y="9824"/>
                  </a:cubicBezTo>
                  <a:cubicBezTo>
                    <a:pt x="18154" y="9824"/>
                    <a:pt x="18162" y="9824"/>
                    <a:pt x="18178" y="9800"/>
                  </a:cubicBezTo>
                  <a:cubicBezTo>
                    <a:pt x="18228" y="9726"/>
                    <a:pt x="18203" y="9553"/>
                    <a:pt x="18187" y="9422"/>
                  </a:cubicBezTo>
                  <a:cubicBezTo>
                    <a:pt x="18187" y="9373"/>
                    <a:pt x="18178" y="9324"/>
                    <a:pt x="18178" y="9299"/>
                  </a:cubicBezTo>
                  <a:cubicBezTo>
                    <a:pt x="18178" y="9258"/>
                    <a:pt x="18146" y="9201"/>
                    <a:pt x="18113" y="9151"/>
                  </a:cubicBezTo>
                  <a:cubicBezTo>
                    <a:pt x="18096" y="9135"/>
                    <a:pt x="18088" y="9110"/>
                    <a:pt x="18080" y="9086"/>
                  </a:cubicBezTo>
                  <a:cubicBezTo>
                    <a:pt x="18055" y="9045"/>
                    <a:pt x="18055" y="9012"/>
                    <a:pt x="18096" y="8987"/>
                  </a:cubicBezTo>
                  <a:lnTo>
                    <a:pt x="18096" y="8987"/>
                  </a:lnTo>
                  <a:cubicBezTo>
                    <a:pt x="18129" y="8971"/>
                    <a:pt x="18203" y="8979"/>
                    <a:pt x="18277" y="8995"/>
                  </a:cubicBezTo>
                  <a:cubicBezTo>
                    <a:pt x="18384" y="9012"/>
                    <a:pt x="18515" y="9053"/>
                    <a:pt x="18564" y="9069"/>
                  </a:cubicBezTo>
                  <a:cubicBezTo>
                    <a:pt x="18613" y="9086"/>
                    <a:pt x="18638" y="9135"/>
                    <a:pt x="18663" y="9176"/>
                  </a:cubicBezTo>
                  <a:cubicBezTo>
                    <a:pt x="18679" y="9201"/>
                    <a:pt x="18695" y="9225"/>
                    <a:pt x="18712" y="9233"/>
                  </a:cubicBezTo>
                  <a:lnTo>
                    <a:pt x="18712" y="9233"/>
                  </a:lnTo>
                  <a:cubicBezTo>
                    <a:pt x="18712" y="9233"/>
                    <a:pt x="18720" y="9233"/>
                    <a:pt x="18736" y="9217"/>
                  </a:cubicBezTo>
                  <a:cubicBezTo>
                    <a:pt x="18786" y="9160"/>
                    <a:pt x="18827" y="9012"/>
                    <a:pt x="18860" y="8880"/>
                  </a:cubicBezTo>
                  <a:cubicBezTo>
                    <a:pt x="18901" y="8757"/>
                    <a:pt x="18933" y="8642"/>
                    <a:pt x="18966" y="8601"/>
                  </a:cubicBezTo>
                  <a:cubicBezTo>
                    <a:pt x="18991" y="8577"/>
                    <a:pt x="19007" y="8560"/>
                    <a:pt x="19024" y="8544"/>
                  </a:cubicBezTo>
                  <a:lnTo>
                    <a:pt x="19024" y="8544"/>
                  </a:lnTo>
                  <a:cubicBezTo>
                    <a:pt x="19048" y="8519"/>
                    <a:pt x="19073" y="8495"/>
                    <a:pt x="19089" y="8446"/>
                  </a:cubicBezTo>
                  <a:lnTo>
                    <a:pt x="19089" y="8446"/>
                  </a:lnTo>
                  <a:cubicBezTo>
                    <a:pt x="19114" y="8380"/>
                    <a:pt x="19114" y="8322"/>
                    <a:pt x="19114" y="8273"/>
                  </a:cubicBezTo>
                  <a:cubicBezTo>
                    <a:pt x="19114" y="8249"/>
                    <a:pt x="19114" y="8232"/>
                    <a:pt x="19114" y="8216"/>
                  </a:cubicBezTo>
                  <a:cubicBezTo>
                    <a:pt x="19114" y="8199"/>
                    <a:pt x="19106" y="8175"/>
                    <a:pt x="19098" y="8150"/>
                  </a:cubicBezTo>
                  <a:cubicBezTo>
                    <a:pt x="19073" y="8109"/>
                    <a:pt x="19048" y="8060"/>
                    <a:pt x="19081" y="7994"/>
                  </a:cubicBezTo>
                  <a:cubicBezTo>
                    <a:pt x="19106" y="7920"/>
                    <a:pt x="19188" y="7863"/>
                    <a:pt x="19262" y="7822"/>
                  </a:cubicBezTo>
                  <a:cubicBezTo>
                    <a:pt x="19295" y="7797"/>
                    <a:pt x="19319" y="7773"/>
                    <a:pt x="19336" y="7764"/>
                  </a:cubicBezTo>
                  <a:lnTo>
                    <a:pt x="19336" y="7764"/>
                  </a:lnTo>
                  <a:cubicBezTo>
                    <a:pt x="19352" y="7740"/>
                    <a:pt x="19352" y="7723"/>
                    <a:pt x="19352" y="7699"/>
                  </a:cubicBezTo>
                  <a:cubicBezTo>
                    <a:pt x="19360" y="7666"/>
                    <a:pt x="19360" y="7633"/>
                    <a:pt x="19377" y="7600"/>
                  </a:cubicBezTo>
                  <a:cubicBezTo>
                    <a:pt x="19393" y="7567"/>
                    <a:pt x="19409" y="7535"/>
                    <a:pt x="19434" y="7510"/>
                  </a:cubicBezTo>
                  <a:cubicBezTo>
                    <a:pt x="19459" y="7477"/>
                    <a:pt x="19483" y="7444"/>
                    <a:pt x="19483" y="7436"/>
                  </a:cubicBezTo>
                  <a:cubicBezTo>
                    <a:pt x="19483" y="7420"/>
                    <a:pt x="19467" y="7387"/>
                    <a:pt x="19450" y="7346"/>
                  </a:cubicBezTo>
                  <a:cubicBezTo>
                    <a:pt x="19418" y="7264"/>
                    <a:pt x="19377" y="7165"/>
                    <a:pt x="19409" y="7124"/>
                  </a:cubicBezTo>
                  <a:lnTo>
                    <a:pt x="19409" y="7124"/>
                  </a:lnTo>
                  <a:lnTo>
                    <a:pt x="19426" y="7100"/>
                  </a:lnTo>
                  <a:lnTo>
                    <a:pt x="19426" y="7100"/>
                  </a:lnTo>
                  <a:cubicBezTo>
                    <a:pt x="19467" y="7042"/>
                    <a:pt x="19533" y="6952"/>
                    <a:pt x="19598" y="6944"/>
                  </a:cubicBezTo>
                  <a:cubicBezTo>
                    <a:pt x="19623" y="6944"/>
                    <a:pt x="19672" y="6927"/>
                    <a:pt x="19721" y="6894"/>
                  </a:cubicBezTo>
                  <a:cubicBezTo>
                    <a:pt x="19787" y="6853"/>
                    <a:pt x="19869" y="6796"/>
                    <a:pt x="19943" y="6739"/>
                  </a:cubicBezTo>
                  <a:cubicBezTo>
                    <a:pt x="20009" y="6681"/>
                    <a:pt x="20132" y="6607"/>
                    <a:pt x="20247" y="6550"/>
                  </a:cubicBezTo>
                  <a:cubicBezTo>
                    <a:pt x="20353" y="6501"/>
                    <a:pt x="20460" y="6460"/>
                    <a:pt x="20509" y="6460"/>
                  </a:cubicBezTo>
                  <a:cubicBezTo>
                    <a:pt x="20567" y="6460"/>
                    <a:pt x="20640" y="6517"/>
                    <a:pt x="20706" y="6583"/>
                  </a:cubicBezTo>
                  <a:cubicBezTo>
                    <a:pt x="20780" y="6632"/>
                    <a:pt x="20846" y="6689"/>
                    <a:pt x="20854" y="6681"/>
                  </a:cubicBezTo>
                  <a:cubicBezTo>
                    <a:pt x="20870" y="6656"/>
                    <a:pt x="20813" y="6533"/>
                    <a:pt x="20764" y="6435"/>
                  </a:cubicBezTo>
                  <a:cubicBezTo>
                    <a:pt x="20731" y="6369"/>
                    <a:pt x="20706" y="6312"/>
                    <a:pt x="20706" y="6279"/>
                  </a:cubicBezTo>
                  <a:cubicBezTo>
                    <a:pt x="20706" y="6230"/>
                    <a:pt x="20821" y="6148"/>
                    <a:pt x="20919" y="6074"/>
                  </a:cubicBezTo>
                  <a:cubicBezTo>
                    <a:pt x="20985" y="6025"/>
                    <a:pt x="21043" y="5984"/>
                    <a:pt x="21051" y="5975"/>
                  </a:cubicBezTo>
                  <a:lnTo>
                    <a:pt x="21051" y="5975"/>
                  </a:lnTo>
                  <a:cubicBezTo>
                    <a:pt x="21059" y="5951"/>
                    <a:pt x="21043" y="5869"/>
                    <a:pt x="21034" y="5828"/>
                  </a:cubicBezTo>
                  <a:cubicBezTo>
                    <a:pt x="21034" y="5828"/>
                    <a:pt x="21026" y="5819"/>
                    <a:pt x="21018" y="5819"/>
                  </a:cubicBezTo>
                  <a:cubicBezTo>
                    <a:pt x="20993" y="5811"/>
                    <a:pt x="20960" y="5787"/>
                    <a:pt x="20936" y="5770"/>
                  </a:cubicBezTo>
                  <a:cubicBezTo>
                    <a:pt x="20919" y="5754"/>
                    <a:pt x="20788" y="5737"/>
                    <a:pt x="20690" y="5721"/>
                  </a:cubicBezTo>
                  <a:cubicBezTo>
                    <a:pt x="20657" y="5721"/>
                    <a:pt x="20632" y="5721"/>
                    <a:pt x="20608" y="5713"/>
                  </a:cubicBezTo>
                  <a:cubicBezTo>
                    <a:pt x="20550" y="5704"/>
                    <a:pt x="20517" y="5721"/>
                    <a:pt x="20476" y="5737"/>
                  </a:cubicBezTo>
                  <a:cubicBezTo>
                    <a:pt x="20460" y="5746"/>
                    <a:pt x="20435" y="5754"/>
                    <a:pt x="20419" y="5754"/>
                  </a:cubicBezTo>
                  <a:cubicBezTo>
                    <a:pt x="20378" y="5770"/>
                    <a:pt x="20345" y="5762"/>
                    <a:pt x="20320" y="5754"/>
                  </a:cubicBezTo>
                  <a:cubicBezTo>
                    <a:pt x="20288" y="5737"/>
                    <a:pt x="20263" y="5704"/>
                    <a:pt x="20255" y="5680"/>
                  </a:cubicBezTo>
                  <a:cubicBezTo>
                    <a:pt x="20247" y="5639"/>
                    <a:pt x="20312" y="5557"/>
                    <a:pt x="20378" y="5483"/>
                  </a:cubicBezTo>
                  <a:cubicBezTo>
                    <a:pt x="20427" y="5434"/>
                    <a:pt x="20476" y="5376"/>
                    <a:pt x="20476" y="5368"/>
                  </a:cubicBezTo>
                  <a:cubicBezTo>
                    <a:pt x="20476" y="5352"/>
                    <a:pt x="20468" y="5319"/>
                    <a:pt x="20452" y="5278"/>
                  </a:cubicBezTo>
                  <a:cubicBezTo>
                    <a:pt x="20435" y="5245"/>
                    <a:pt x="20419" y="5220"/>
                    <a:pt x="20402" y="5204"/>
                  </a:cubicBezTo>
                  <a:lnTo>
                    <a:pt x="20402" y="5204"/>
                  </a:lnTo>
                  <a:cubicBezTo>
                    <a:pt x="20394" y="5196"/>
                    <a:pt x="20370" y="5220"/>
                    <a:pt x="20345" y="5245"/>
                  </a:cubicBezTo>
                  <a:cubicBezTo>
                    <a:pt x="20304" y="5286"/>
                    <a:pt x="20263" y="5327"/>
                    <a:pt x="20205" y="5335"/>
                  </a:cubicBezTo>
                  <a:cubicBezTo>
                    <a:pt x="20148" y="5343"/>
                    <a:pt x="20123" y="5319"/>
                    <a:pt x="20115" y="5278"/>
                  </a:cubicBezTo>
                  <a:cubicBezTo>
                    <a:pt x="20107" y="5245"/>
                    <a:pt x="20115" y="5204"/>
                    <a:pt x="20123" y="5179"/>
                  </a:cubicBezTo>
                  <a:cubicBezTo>
                    <a:pt x="20123" y="5163"/>
                    <a:pt x="20123" y="5155"/>
                    <a:pt x="20123" y="5155"/>
                  </a:cubicBezTo>
                  <a:cubicBezTo>
                    <a:pt x="20123" y="5114"/>
                    <a:pt x="20189" y="5056"/>
                    <a:pt x="20247" y="5007"/>
                  </a:cubicBezTo>
                  <a:cubicBezTo>
                    <a:pt x="20263" y="4991"/>
                    <a:pt x="20279" y="4974"/>
                    <a:pt x="20296" y="4966"/>
                  </a:cubicBezTo>
                  <a:cubicBezTo>
                    <a:pt x="20296" y="4966"/>
                    <a:pt x="20288" y="4966"/>
                    <a:pt x="20288" y="4966"/>
                  </a:cubicBezTo>
                  <a:cubicBezTo>
                    <a:pt x="20279" y="4958"/>
                    <a:pt x="20271" y="4941"/>
                    <a:pt x="20255" y="4933"/>
                  </a:cubicBezTo>
                  <a:cubicBezTo>
                    <a:pt x="20222" y="4900"/>
                    <a:pt x="20181" y="4867"/>
                    <a:pt x="20140" y="4843"/>
                  </a:cubicBezTo>
                  <a:cubicBezTo>
                    <a:pt x="20099" y="4818"/>
                    <a:pt x="19918" y="4999"/>
                    <a:pt x="19803" y="5105"/>
                  </a:cubicBezTo>
                  <a:cubicBezTo>
                    <a:pt x="19746" y="5155"/>
                    <a:pt x="19705" y="5196"/>
                    <a:pt x="19688" y="5204"/>
                  </a:cubicBezTo>
                  <a:cubicBezTo>
                    <a:pt x="19656" y="5212"/>
                    <a:pt x="19483" y="5179"/>
                    <a:pt x="19352" y="5146"/>
                  </a:cubicBezTo>
                  <a:cubicBezTo>
                    <a:pt x="19327" y="5138"/>
                    <a:pt x="19295" y="5130"/>
                    <a:pt x="19270" y="5130"/>
                  </a:cubicBezTo>
                  <a:cubicBezTo>
                    <a:pt x="19188" y="5105"/>
                    <a:pt x="19163" y="5064"/>
                    <a:pt x="19147" y="5023"/>
                  </a:cubicBezTo>
                  <a:cubicBezTo>
                    <a:pt x="19139" y="5007"/>
                    <a:pt x="19130" y="4991"/>
                    <a:pt x="19114" y="4982"/>
                  </a:cubicBezTo>
                  <a:cubicBezTo>
                    <a:pt x="19073" y="4982"/>
                    <a:pt x="18851" y="5179"/>
                    <a:pt x="18720" y="5302"/>
                  </a:cubicBezTo>
                  <a:cubicBezTo>
                    <a:pt x="18671" y="5352"/>
                    <a:pt x="18630" y="5384"/>
                    <a:pt x="18613" y="5393"/>
                  </a:cubicBezTo>
                  <a:lnTo>
                    <a:pt x="18613" y="5393"/>
                  </a:lnTo>
                  <a:cubicBezTo>
                    <a:pt x="18589" y="5417"/>
                    <a:pt x="18482" y="5434"/>
                    <a:pt x="18367" y="5458"/>
                  </a:cubicBezTo>
                  <a:cubicBezTo>
                    <a:pt x="18252" y="5483"/>
                    <a:pt x="18121" y="5508"/>
                    <a:pt x="18113" y="5516"/>
                  </a:cubicBezTo>
                  <a:cubicBezTo>
                    <a:pt x="18105" y="5524"/>
                    <a:pt x="18088" y="5549"/>
                    <a:pt x="18072" y="5581"/>
                  </a:cubicBezTo>
                  <a:cubicBezTo>
                    <a:pt x="18055" y="5622"/>
                    <a:pt x="18039" y="5663"/>
                    <a:pt x="18039" y="5696"/>
                  </a:cubicBezTo>
                  <a:cubicBezTo>
                    <a:pt x="18022" y="5746"/>
                    <a:pt x="17924" y="5787"/>
                    <a:pt x="17834" y="5819"/>
                  </a:cubicBezTo>
                  <a:cubicBezTo>
                    <a:pt x="17793" y="5836"/>
                    <a:pt x="17743" y="5852"/>
                    <a:pt x="17719" y="5869"/>
                  </a:cubicBezTo>
                  <a:cubicBezTo>
                    <a:pt x="17694" y="5885"/>
                    <a:pt x="17711" y="5910"/>
                    <a:pt x="17719" y="5934"/>
                  </a:cubicBezTo>
                  <a:cubicBezTo>
                    <a:pt x="17719" y="5951"/>
                    <a:pt x="17727" y="5967"/>
                    <a:pt x="17727" y="5984"/>
                  </a:cubicBezTo>
                  <a:lnTo>
                    <a:pt x="17727" y="5984"/>
                  </a:lnTo>
                  <a:cubicBezTo>
                    <a:pt x="17727" y="6008"/>
                    <a:pt x="17702" y="6041"/>
                    <a:pt x="17678" y="6066"/>
                  </a:cubicBezTo>
                  <a:cubicBezTo>
                    <a:pt x="17653" y="6098"/>
                    <a:pt x="17612" y="6123"/>
                    <a:pt x="17588" y="6131"/>
                  </a:cubicBezTo>
                  <a:cubicBezTo>
                    <a:pt x="17563" y="6148"/>
                    <a:pt x="17448" y="6156"/>
                    <a:pt x="17325" y="6164"/>
                  </a:cubicBezTo>
                  <a:cubicBezTo>
                    <a:pt x="17202" y="6180"/>
                    <a:pt x="17071" y="6189"/>
                    <a:pt x="17038" y="6197"/>
                  </a:cubicBezTo>
                  <a:lnTo>
                    <a:pt x="17038" y="6197"/>
                  </a:lnTo>
                  <a:lnTo>
                    <a:pt x="17029" y="6197"/>
                  </a:lnTo>
                  <a:lnTo>
                    <a:pt x="17029" y="6197"/>
                  </a:lnTo>
                  <a:cubicBezTo>
                    <a:pt x="17005" y="6205"/>
                    <a:pt x="16988" y="6213"/>
                    <a:pt x="16980" y="6213"/>
                  </a:cubicBezTo>
                  <a:cubicBezTo>
                    <a:pt x="16972" y="6222"/>
                    <a:pt x="16964" y="6230"/>
                    <a:pt x="16956" y="6246"/>
                  </a:cubicBezTo>
                  <a:lnTo>
                    <a:pt x="16956" y="6246"/>
                  </a:lnTo>
                  <a:lnTo>
                    <a:pt x="16939" y="6263"/>
                  </a:lnTo>
                  <a:lnTo>
                    <a:pt x="16939" y="6263"/>
                  </a:lnTo>
                  <a:cubicBezTo>
                    <a:pt x="16923" y="6279"/>
                    <a:pt x="16939" y="6312"/>
                    <a:pt x="16964" y="6336"/>
                  </a:cubicBezTo>
                  <a:cubicBezTo>
                    <a:pt x="16980" y="6353"/>
                    <a:pt x="16988" y="6369"/>
                    <a:pt x="16997" y="6386"/>
                  </a:cubicBezTo>
                  <a:cubicBezTo>
                    <a:pt x="17005" y="6402"/>
                    <a:pt x="17079" y="6410"/>
                    <a:pt x="17144" y="6418"/>
                  </a:cubicBezTo>
                  <a:cubicBezTo>
                    <a:pt x="17210" y="6427"/>
                    <a:pt x="17267" y="6435"/>
                    <a:pt x="17292" y="6460"/>
                  </a:cubicBezTo>
                  <a:cubicBezTo>
                    <a:pt x="17325" y="6501"/>
                    <a:pt x="17300" y="6550"/>
                    <a:pt x="17276" y="6599"/>
                  </a:cubicBezTo>
                  <a:lnTo>
                    <a:pt x="17276" y="6599"/>
                  </a:lnTo>
                  <a:cubicBezTo>
                    <a:pt x="17267" y="6624"/>
                    <a:pt x="17251" y="6648"/>
                    <a:pt x="17251" y="6665"/>
                  </a:cubicBezTo>
                  <a:cubicBezTo>
                    <a:pt x="17251" y="6681"/>
                    <a:pt x="17259" y="6706"/>
                    <a:pt x="17276" y="6730"/>
                  </a:cubicBezTo>
                  <a:cubicBezTo>
                    <a:pt x="17292" y="6763"/>
                    <a:pt x="17309" y="6796"/>
                    <a:pt x="17317" y="6829"/>
                  </a:cubicBezTo>
                  <a:cubicBezTo>
                    <a:pt x="17317" y="6903"/>
                    <a:pt x="17276" y="6927"/>
                    <a:pt x="17226" y="6952"/>
                  </a:cubicBezTo>
                  <a:lnTo>
                    <a:pt x="17226" y="6952"/>
                  </a:lnTo>
                  <a:lnTo>
                    <a:pt x="17210" y="6960"/>
                  </a:lnTo>
                  <a:cubicBezTo>
                    <a:pt x="17177" y="6977"/>
                    <a:pt x="17144" y="6968"/>
                    <a:pt x="17103" y="6960"/>
                  </a:cubicBezTo>
                  <a:cubicBezTo>
                    <a:pt x="17079" y="6952"/>
                    <a:pt x="17046" y="6944"/>
                    <a:pt x="17005" y="6944"/>
                  </a:cubicBezTo>
                  <a:cubicBezTo>
                    <a:pt x="16956" y="6944"/>
                    <a:pt x="16824" y="6952"/>
                    <a:pt x="16693" y="6960"/>
                  </a:cubicBezTo>
                  <a:cubicBezTo>
                    <a:pt x="16562" y="6977"/>
                    <a:pt x="16430" y="6985"/>
                    <a:pt x="16357" y="6985"/>
                  </a:cubicBezTo>
                  <a:cubicBezTo>
                    <a:pt x="16266" y="6993"/>
                    <a:pt x="16209" y="6952"/>
                    <a:pt x="16151" y="6927"/>
                  </a:cubicBezTo>
                  <a:cubicBezTo>
                    <a:pt x="16110" y="6903"/>
                    <a:pt x="16061" y="6878"/>
                    <a:pt x="16020" y="6878"/>
                  </a:cubicBezTo>
                  <a:cubicBezTo>
                    <a:pt x="15954" y="6878"/>
                    <a:pt x="15913" y="6894"/>
                    <a:pt x="15881" y="6927"/>
                  </a:cubicBezTo>
                  <a:cubicBezTo>
                    <a:pt x="15848" y="6944"/>
                    <a:pt x="15815" y="6968"/>
                    <a:pt x="15766" y="6985"/>
                  </a:cubicBezTo>
                  <a:cubicBezTo>
                    <a:pt x="15700" y="7001"/>
                    <a:pt x="15659" y="7009"/>
                    <a:pt x="15626" y="7009"/>
                  </a:cubicBezTo>
                  <a:cubicBezTo>
                    <a:pt x="15585" y="7009"/>
                    <a:pt x="15560" y="7001"/>
                    <a:pt x="15536" y="6985"/>
                  </a:cubicBezTo>
                  <a:cubicBezTo>
                    <a:pt x="15511" y="6977"/>
                    <a:pt x="15454" y="6952"/>
                    <a:pt x="15396" y="6935"/>
                  </a:cubicBezTo>
                  <a:lnTo>
                    <a:pt x="15396" y="6935"/>
                  </a:lnTo>
                  <a:cubicBezTo>
                    <a:pt x="15355" y="6935"/>
                    <a:pt x="15314" y="6927"/>
                    <a:pt x="15298" y="6935"/>
                  </a:cubicBezTo>
                  <a:cubicBezTo>
                    <a:pt x="15257" y="6944"/>
                    <a:pt x="15216" y="6935"/>
                    <a:pt x="15167" y="6919"/>
                  </a:cubicBezTo>
                  <a:cubicBezTo>
                    <a:pt x="15101" y="6894"/>
                    <a:pt x="15043" y="6853"/>
                    <a:pt x="14994" y="6821"/>
                  </a:cubicBezTo>
                  <a:cubicBezTo>
                    <a:pt x="14953" y="6796"/>
                    <a:pt x="14920" y="6755"/>
                    <a:pt x="14904" y="6714"/>
                  </a:cubicBezTo>
                  <a:cubicBezTo>
                    <a:pt x="14879" y="6673"/>
                    <a:pt x="14871" y="6624"/>
                    <a:pt x="14888" y="6591"/>
                  </a:cubicBezTo>
                  <a:lnTo>
                    <a:pt x="14888" y="6591"/>
                  </a:lnTo>
                  <a:cubicBezTo>
                    <a:pt x="14896" y="6583"/>
                    <a:pt x="14896" y="6566"/>
                    <a:pt x="14904" y="6558"/>
                  </a:cubicBezTo>
                  <a:cubicBezTo>
                    <a:pt x="14912" y="6533"/>
                    <a:pt x="14929" y="6509"/>
                    <a:pt x="14929" y="6509"/>
                  </a:cubicBezTo>
                  <a:cubicBezTo>
                    <a:pt x="14920" y="6501"/>
                    <a:pt x="14912" y="6492"/>
                    <a:pt x="14904" y="6476"/>
                  </a:cubicBezTo>
                  <a:cubicBezTo>
                    <a:pt x="14871" y="6427"/>
                    <a:pt x="14830" y="6361"/>
                    <a:pt x="14822" y="6328"/>
                  </a:cubicBezTo>
                  <a:cubicBezTo>
                    <a:pt x="14805" y="6295"/>
                    <a:pt x="14830" y="6222"/>
                    <a:pt x="14855" y="6148"/>
                  </a:cubicBezTo>
                  <a:cubicBezTo>
                    <a:pt x="14879" y="6082"/>
                    <a:pt x="14904" y="6016"/>
                    <a:pt x="14896" y="6000"/>
                  </a:cubicBezTo>
                  <a:cubicBezTo>
                    <a:pt x="14896" y="5984"/>
                    <a:pt x="14863" y="5967"/>
                    <a:pt x="14830" y="5951"/>
                  </a:cubicBezTo>
                  <a:lnTo>
                    <a:pt x="14830" y="5951"/>
                  </a:lnTo>
                  <a:cubicBezTo>
                    <a:pt x="14805" y="5934"/>
                    <a:pt x="14773" y="5926"/>
                    <a:pt x="14756" y="5934"/>
                  </a:cubicBezTo>
                  <a:cubicBezTo>
                    <a:pt x="14740" y="5934"/>
                    <a:pt x="14699" y="5967"/>
                    <a:pt x="14650" y="5992"/>
                  </a:cubicBezTo>
                  <a:cubicBezTo>
                    <a:pt x="14592" y="6033"/>
                    <a:pt x="14518" y="6082"/>
                    <a:pt x="14453" y="6115"/>
                  </a:cubicBezTo>
                  <a:cubicBezTo>
                    <a:pt x="14436" y="6115"/>
                    <a:pt x="14420" y="6123"/>
                    <a:pt x="14403" y="6131"/>
                  </a:cubicBezTo>
                  <a:cubicBezTo>
                    <a:pt x="14395" y="6172"/>
                    <a:pt x="14387" y="6279"/>
                    <a:pt x="14362" y="6345"/>
                  </a:cubicBezTo>
                  <a:cubicBezTo>
                    <a:pt x="14354" y="6394"/>
                    <a:pt x="14329" y="6484"/>
                    <a:pt x="14313" y="6566"/>
                  </a:cubicBezTo>
                  <a:cubicBezTo>
                    <a:pt x="14297" y="6632"/>
                    <a:pt x="14288" y="6689"/>
                    <a:pt x="14280" y="6722"/>
                  </a:cubicBezTo>
                  <a:cubicBezTo>
                    <a:pt x="14272" y="6747"/>
                    <a:pt x="14321" y="6804"/>
                    <a:pt x="14362" y="6845"/>
                  </a:cubicBezTo>
                  <a:cubicBezTo>
                    <a:pt x="14387" y="6878"/>
                    <a:pt x="14412" y="6911"/>
                    <a:pt x="14412" y="6935"/>
                  </a:cubicBezTo>
                  <a:cubicBezTo>
                    <a:pt x="14420" y="6952"/>
                    <a:pt x="14403" y="7018"/>
                    <a:pt x="14395" y="7075"/>
                  </a:cubicBezTo>
                  <a:cubicBezTo>
                    <a:pt x="14370" y="7149"/>
                    <a:pt x="14354" y="7223"/>
                    <a:pt x="14338" y="7239"/>
                  </a:cubicBezTo>
                  <a:lnTo>
                    <a:pt x="14338" y="7239"/>
                  </a:lnTo>
                  <a:cubicBezTo>
                    <a:pt x="14321" y="7272"/>
                    <a:pt x="14272" y="7264"/>
                    <a:pt x="14206" y="7264"/>
                  </a:cubicBezTo>
                  <a:cubicBezTo>
                    <a:pt x="14190" y="7264"/>
                    <a:pt x="14165" y="7264"/>
                    <a:pt x="14149" y="7264"/>
                  </a:cubicBezTo>
                  <a:cubicBezTo>
                    <a:pt x="14108" y="7264"/>
                    <a:pt x="14026" y="7264"/>
                    <a:pt x="13944" y="7264"/>
                  </a:cubicBezTo>
                  <a:cubicBezTo>
                    <a:pt x="13853" y="7272"/>
                    <a:pt x="13771" y="7272"/>
                    <a:pt x="13747" y="7280"/>
                  </a:cubicBezTo>
                  <a:cubicBezTo>
                    <a:pt x="13706" y="7280"/>
                    <a:pt x="13689" y="7247"/>
                    <a:pt x="13657" y="7206"/>
                  </a:cubicBezTo>
                  <a:cubicBezTo>
                    <a:pt x="13640" y="7182"/>
                    <a:pt x="13624" y="7149"/>
                    <a:pt x="13599" y="7141"/>
                  </a:cubicBezTo>
                  <a:cubicBezTo>
                    <a:pt x="13583" y="7132"/>
                    <a:pt x="13550" y="7165"/>
                    <a:pt x="13517" y="7198"/>
                  </a:cubicBezTo>
                  <a:cubicBezTo>
                    <a:pt x="13492" y="7223"/>
                    <a:pt x="13468" y="7247"/>
                    <a:pt x="13443" y="7256"/>
                  </a:cubicBezTo>
                  <a:cubicBezTo>
                    <a:pt x="13402" y="7280"/>
                    <a:pt x="13345" y="7247"/>
                    <a:pt x="13279" y="7206"/>
                  </a:cubicBezTo>
                  <a:cubicBezTo>
                    <a:pt x="13222" y="7165"/>
                    <a:pt x="13156" y="7124"/>
                    <a:pt x="13098" y="7124"/>
                  </a:cubicBezTo>
                  <a:cubicBezTo>
                    <a:pt x="13033" y="7116"/>
                    <a:pt x="12984" y="7108"/>
                    <a:pt x="12934" y="7108"/>
                  </a:cubicBezTo>
                  <a:cubicBezTo>
                    <a:pt x="12877" y="7108"/>
                    <a:pt x="12828" y="7108"/>
                    <a:pt x="12754" y="7108"/>
                  </a:cubicBezTo>
                  <a:cubicBezTo>
                    <a:pt x="12639" y="7108"/>
                    <a:pt x="12631" y="7034"/>
                    <a:pt x="12631" y="6968"/>
                  </a:cubicBezTo>
                  <a:cubicBezTo>
                    <a:pt x="12631" y="6952"/>
                    <a:pt x="12622" y="6935"/>
                    <a:pt x="12622" y="6935"/>
                  </a:cubicBezTo>
                  <a:cubicBezTo>
                    <a:pt x="12622" y="6935"/>
                    <a:pt x="12590" y="6944"/>
                    <a:pt x="12557" y="6960"/>
                  </a:cubicBezTo>
                  <a:lnTo>
                    <a:pt x="12557" y="6960"/>
                  </a:lnTo>
                  <a:cubicBezTo>
                    <a:pt x="12475" y="6993"/>
                    <a:pt x="12384" y="7034"/>
                    <a:pt x="12335" y="6944"/>
                  </a:cubicBezTo>
                  <a:cubicBezTo>
                    <a:pt x="12302" y="6886"/>
                    <a:pt x="12146" y="6829"/>
                    <a:pt x="12040" y="6788"/>
                  </a:cubicBezTo>
                  <a:cubicBezTo>
                    <a:pt x="11982" y="6763"/>
                    <a:pt x="11941" y="6747"/>
                    <a:pt x="11925" y="6730"/>
                  </a:cubicBezTo>
                  <a:cubicBezTo>
                    <a:pt x="11876" y="6697"/>
                    <a:pt x="11876" y="6640"/>
                    <a:pt x="11867" y="6591"/>
                  </a:cubicBezTo>
                  <a:cubicBezTo>
                    <a:pt x="11867" y="6574"/>
                    <a:pt x="11859" y="6558"/>
                    <a:pt x="11859" y="6550"/>
                  </a:cubicBezTo>
                  <a:cubicBezTo>
                    <a:pt x="11859" y="6542"/>
                    <a:pt x="11794" y="6517"/>
                    <a:pt x="11744" y="6492"/>
                  </a:cubicBezTo>
                  <a:cubicBezTo>
                    <a:pt x="11712" y="6484"/>
                    <a:pt x="11687" y="6476"/>
                    <a:pt x="11679" y="6468"/>
                  </a:cubicBezTo>
                  <a:cubicBezTo>
                    <a:pt x="11662" y="6460"/>
                    <a:pt x="11638" y="6451"/>
                    <a:pt x="11613" y="6443"/>
                  </a:cubicBezTo>
                  <a:cubicBezTo>
                    <a:pt x="11580" y="6435"/>
                    <a:pt x="11539" y="6427"/>
                    <a:pt x="11482" y="6427"/>
                  </a:cubicBezTo>
                  <a:cubicBezTo>
                    <a:pt x="11391" y="6435"/>
                    <a:pt x="11375" y="6451"/>
                    <a:pt x="11367" y="6460"/>
                  </a:cubicBezTo>
                  <a:cubicBezTo>
                    <a:pt x="11359" y="6468"/>
                    <a:pt x="11350" y="6476"/>
                    <a:pt x="11342" y="6484"/>
                  </a:cubicBezTo>
                  <a:cubicBezTo>
                    <a:pt x="11301" y="6509"/>
                    <a:pt x="11219" y="6484"/>
                    <a:pt x="11153" y="6468"/>
                  </a:cubicBezTo>
                  <a:cubicBezTo>
                    <a:pt x="11129" y="6460"/>
                    <a:pt x="11112" y="6460"/>
                    <a:pt x="11096" y="6460"/>
                  </a:cubicBezTo>
                  <a:cubicBezTo>
                    <a:pt x="11071" y="6451"/>
                    <a:pt x="11071" y="6460"/>
                    <a:pt x="11055" y="6468"/>
                  </a:cubicBezTo>
                  <a:cubicBezTo>
                    <a:pt x="11047" y="6484"/>
                    <a:pt x="11030" y="6509"/>
                    <a:pt x="10989" y="6533"/>
                  </a:cubicBezTo>
                  <a:cubicBezTo>
                    <a:pt x="10932" y="6566"/>
                    <a:pt x="10907" y="6558"/>
                    <a:pt x="10883" y="6525"/>
                  </a:cubicBezTo>
                  <a:cubicBezTo>
                    <a:pt x="10874" y="6517"/>
                    <a:pt x="10874" y="6501"/>
                    <a:pt x="10866" y="6492"/>
                  </a:cubicBezTo>
                  <a:cubicBezTo>
                    <a:pt x="10866" y="6476"/>
                    <a:pt x="10858" y="6468"/>
                    <a:pt x="10850" y="6460"/>
                  </a:cubicBezTo>
                  <a:lnTo>
                    <a:pt x="10850" y="6460"/>
                  </a:lnTo>
                  <a:cubicBezTo>
                    <a:pt x="10842" y="6435"/>
                    <a:pt x="10694" y="6418"/>
                    <a:pt x="10612" y="6410"/>
                  </a:cubicBezTo>
                  <a:cubicBezTo>
                    <a:pt x="10579" y="6410"/>
                    <a:pt x="10554" y="6410"/>
                    <a:pt x="10546" y="6402"/>
                  </a:cubicBezTo>
                  <a:cubicBezTo>
                    <a:pt x="10497" y="6394"/>
                    <a:pt x="10497" y="6345"/>
                    <a:pt x="10489" y="6295"/>
                  </a:cubicBezTo>
                  <a:cubicBezTo>
                    <a:pt x="10481" y="6271"/>
                    <a:pt x="10481" y="6246"/>
                    <a:pt x="10481" y="6238"/>
                  </a:cubicBezTo>
                  <a:cubicBezTo>
                    <a:pt x="10472" y="6230"/>
                    <a:pt x="10333" y="6180"/>
                    <a:pt x="10210" y="6139"/>
                  </a:cubicBezTo>
                  <a:cubicBezTo>
                    <a:pt x="10152" y="6115"/>
                    <a:pt x="10095" y="6098"/>
                    <a:pt x="10062" y="6082"/>
                  </a:cubicBezTo>
                  <a:cubicBezTo>
                    <a:pt x="10013" y="6066"/>
                    <a:pt x="10005" y="6074"/>
                    <a:pt x="9996" y="6090"/>
                  </a:cubicBezTo>
                  <a:cubicBezTo>
                    <a:pt x="9980" y="6107"/>
                    <a:pt x="9963" y="6123"/>
                    <a:pt x="9939" y="6139"/>
                  </a:cubicBezTo>
                  <a:cubicBezTo>
                    <a:pt x="9865" y="6172"/>
                    <a:pt x="9742" y="6074"/>
                    <a:pt x="9684" y="6033"/>
                  </a:cubicBezTo>
                  <a:cubicBezTo>
                    <a:pt x="9676" y="6025"/>
                    <a:pt x="9668" y="6025"/>
                    <a:pt x="9668" y="6016"/>
                  </a:cubicBezTo>
                  <a:cubicBezTo>
                    <a:pt x="9652" y="6008"/>
                    <a:pt x="9496" y="5869"/>
                    <a:pt x="9405" y="5778"/>
                  </a:cubicBezTo>
                  <a:cubicBezTo>
                    <a:pt x="9381" y="5754"/>
                    <a:pt x="9356" y="5737"/>
                    <a:pt x="9348" y="5729"/>
                  </a:cubicBezTo>
                  <a:cubicBezTo>
                    <a:pt x="9340" y="5713"/>
                    <a:pt x="9217" y="5639"/>
                    <a:pt x="9118" y="5573"/>
                  </a:cubicBezTo>
                  <a:cubicBezTo>
                    <a:pt x="9044" y="5532"/>
                    <a:pt x="8987" y="5499"/>
                    <a:pt x="8987" y="5499"/>
                  </a:cubicBezTo>
                  <a:cubicBezTo>
                    <a:pt x="8987" y="5499"/>
                    <a:pt x="8987" y="5508"/>
                    <a:pt x="8979" y="5516"/>
                  </a:cubicBezTo>
                  <a:cubicBezTo>
                    <a:pt x="8962" y="5540"/>
                    <a:pt x="8938" y="5565"/>
                    <a:pt x="8905" y="5565"/>
                  </a:cubicBezTo>
                  <a:cubicBezTo>
                    <a:pt x="8880" y="5565"/>
                    <a:pt x="8798" y="5516"/>
                    <a:pt x="8724" y="5466"/>
                  </a:cubicBezTo>
                  <a:cubicBezTo>
                    <a:pt x="8700" y="5442"/>
                    <a:pt x="8667" y="5425"/>
                    <a:pt x="8642" y="5409"/>
                  </a:cubicBezTo>
                  <a:cubicBezTo>
                    <a:pt x="8552" y="5352"/>
                    <a:pt x="8593" y="5253"/>
                    <a:pt x="8609" y="5196"/>
                  </a:cubicBezTo>
                  <a:cubicBezTo>
                    <a:pt x="8609" y="5187"/>
                    <a:pt x="8609" y="5187"/>
                    <a:pt x="8609" y="5187"/>
                  </a:cubicBezTo>
                  <a:cubicBezTo>
                    <a:pt x="8609" y="5163"/>
                    <a:pt x="8708" y="5032"/>
                    <a:pt x="8732" y="4991"/>
                  </a:cubicBezTo>
                  <a:cubicBezTo>
                    <a:pt x="8732" y="4958"/>
                    <a:pt x="8724" y="4900"/>
                    <a:pt x="8708" y="4876"/>
                  </a:cubicBezTo>
                  <a:cubicBezTo>
                    <a:pt x="8683" y="4826"/>
                    <a:pt x="8757" y="4777"/>
                    <a:pt x="8806" y="4744"/>
                  </a:cubicBezTo>
                  <a:cubicBezTo>
                    <a:pt x="8815" y="4736"/>
                    <a:pt x="8823" y="4728"/>
                    <a:pt x="8831" y="4728"/>
                  </a:cubicBezTo>
                  <a:cubicBezTo>
                    <a:pt x="8839" y="4720"/>
                    <a:pt x="8831" y="4662"/>
                    <a:pt x="8831" y="4621"/>
                  </a:cubicBezTo>
                  <a:cubicBezTo>
                    <a:pt x="8831" y="4605"/>
                    <a:pt x="8831" y="4588"/>
                    <a:pt x="8831" y="4580"/>
                  </a:cubicBezTo>
                  <a:cubicBezTo>
                    <a:pt x="8831" y="4539"/>
                    <a:pt x="9036" y="4383"/>
                    <a:pt x="9159" y="4301"/>
                  </a:cubicBezTo>
                  <a:lnTo>
                    <a:pt x="9208" y="4260"/>
                  </a:lnTo>
                  <a:cubicBezTo>
                    <a:pt x="9167" y="4244"/>
                    <a:pt x="9077" y="4194"/>
                    <a:pt x="8995" y="4153"/>
                  </a:cubicBezTo>
                  <a:cubicBezTo>
                    <a:pt x="8864" y="4096"/>
                    <a:pt x="8741" y="4030"/>
                    <a:pt x="8716" y="4006"/>
                  </a:cubicBezTo>
                  <a:cubicBezTo>
                    <a:pt x="8675" y="3965"/>
                    <a:pt x="8700" y="3915"/>
                    <a:pt x="8716" y="3866"/>
                  </a:cubicBezTo>
                  <a:cubicBezTo>
                    <a:pt x="8724" y="3858"/>
                    <a:pt x="8732" y="3842"/>
                    <a:pt x="8732" y="3842"/>
                  </a:cubicBezTo>
                  <a:cubicBezTo>
                    <a:pt x="8732" y="3833"/>
                    <a:pt x="8618" y="3809"/>
                    <a:pt x="8494" y="3768"/>
                  </a:cubicBezTo>
                  <a:cubicBezTo>
                    <a:pt x="8306" y="3694"/>
                    <a:pt x="8092" y="3612"/>
                    <a:pt x="8092" y="3563"/>
                  </a:cubicBezTo>
                  <a:cubicBezTo>
                    <a:pt x="8092" y="3546"/>
                    <a:pt x="8068" y="3505"/>
                    <a:pt x="8035" y="3456"/>
                  </a:cubicBezTo>
                  <a:cubicBezTo>
                    <a:pt x="7994" y="3407"/>
                    <a:pt x="7953" y="3349"/>
                    <a:pt x="7912" y="3316"/>
                  </a:cubicBezTo>
                  <a:cubicBezTo>
                    <a:pt x="7904" y="3308"/>
                    <a:pt x="7895" y="3308"/>
                    <a:pt x="7887" y="3308"/>
                  </a:cubicBezTo>
                  <a:cubicBezTo>
                    <a:pt x="7879" y="3325"/>
                    <a:pt x="7863" y="3349"/>
                    <a:pt x="7854" y="3366"/>
                  </a:cubicBezTo>
                  <a:cubicBezTo>
                    <a:pt x="7846" y="3390"/>
                    <a:pt x="7838" y="3415"/>
                    <a:pt x="7822" y="3431"/>
                  </a:cubicBezTo>
                  <a:cubicBezTo>
                    <a:pt x="7822" y="3439"/>
                    <a:pt x="7813" y="3448"/>
                    <a:pt x="7805" y="3448"/>
                  </a:cubicBezTo>
                  <a:cubicBezTo>
                    <a:pt x="7789" y="3456"/>
                    <a:pt x="7772" y="3456"/>
                    <a:pt x="7748" y="3448"/>
                  </a:cubicBezTo>
                  <a:cubicBezTo>
                    <a:pt x="7739" y="3448"/>
                    <a:pt x="7723" y="3439"/>
                    <a:pt x="7707" y="3423"/>
                  </a:cubicBezTo>
                  <a:cubicBezTo>
                    <a:pt x="7666" y="3390"/>
                    <a:pt x="7625" y="3333"/>
                    <a:pt x="7600" y="3275"/>
                  </a:cubicBezTo>
                  <a:cubicBezTo>
                    <a:pt x="7567" y="3218"/>
                    <a:pt x="7600" y="3095"/>
                    <a:pt x="7616" y="2996"/>
                  </a:cubicBezTo>
                  <a:cubicBezTo>
                    <a:pt x="7625" y="2955"/>
                    <a:pt x="7633" y="2914"/>
                    <a:pt x="7633" y="2906"/>
                  </a:cubicBezTo>
                  <a:cubicBezTo>
                    <a:pt x="7633" y="2890"/>
                    <a:pt x="7592" y="2857"/>
                    <a:pt x="7551" y="2808"/>
                  </a:cubicBezTo>
                  <a:cubicBezTo>
                    <a:pt x="7526" y="2775"/>
                    <a:pt x="7493" y="2734"/>
                    <a:pt x="7460" y="2693"/>
                  </a:cubicBezTo>
                  <a:cubicBezTo>
                    <a:pt x="7411" y="2635"/>
                    <a:pt x="7395" y="2578"/>
                    <a:pt x="7387" y="2528"/>
                  </a:cubicBezTo>
                  <a:cubicBezTo>
                    <a:pt x="7378" y="2479"/>
                    <a:pt x="7378" y="2430"/>
                    <a:pt x="7387" y="2389"/>
                  </a:cubicBezTo>
                  <a:cubicBezTo>
                    <a:pt x="7395" y="2307"/>
                    <a:pt x="7518" y="2291"/>
                    <a:pt x="7592" y="2282"/>
                  </a:cubicBezTo>
                  <a:cubicBezTo>
                    <a:pt x="7608" y="2282"/>
                    <a:pt x="7616" y="2282"/>
                    <a:pt x="7616" y="2282"/>
                  </a:cubicBezTo>
                  <a:lnTo>
                    <a:pt x="7616" y="2282"/>
                  </a:lnTo>
                  <a:cubicBezTo>
                    <a:pt x="7657" y="2258"/>
                    <a:pt x="7723" y="2348"/>
                    <a:pt x="7780" y="2430"/>
                  </a:cubicBezTo>
                  <a:cubicBezTo>
                    <a:pt x="7805" y="2463"/>
                    <a:pt x="7830" y="2496"/>
                    <a:pt x="7838" y="2504"/>
                  </a:cubicBezTo>
                  <a:cubicBezTo>
                    <a:pt x="7863" y="2496"/>
                    <a:pt x="7912" y="2446"/>
                    <a:pt x="7977" y="2397"/>
                  </a:cubicBezTo>
                  <a:cubicBezTo>
                    <a:pt x="8043" y="2332"/>
                    <a:pt x="8117" y="2258"/>
                    <a:pt x="8142" y="2217"/>
                  </a:cubicBezTo>
                  <a:lnTo>
                    <a:pt x="8142" y="2217"/>
                  </a:lnTo>
                  <a:cubicBezTo>
                    <a:pt x="8142" y="2208"/>
                    <a:pt x="8142" y="2208"/>
                    <a:pt x="8142" y="2208"/>
                  </a:cubicBezTo>
                  <a:cubicBezTo>
                    <a:pt x="8142" y="2167"/>
                    <a:pt x="8142" y="2110"/>
                    <a:pt x="8133" y="2044"/>
                  </a:cubicBezTo>
                  <a:cubicBezTo>
                    <a:pt x="8125" y="1995"/>
                    <a:pt x="8117" y="1946"/>
                    <a:pt x="8109" y="1921"/>
                  </a:cubicBezTo>
                  <a:cubicBezTo>
                    <a:pt x="8109" y="1913"/>
                    <a:pt x="8051" y="1897"/>
                    <a:pt x="7994" y="1872"/>
                  </a:cubicBezTo>
                  <a:cubicBezTo>
                    <a:pt x="7895" y="1831"/>
                    <a:pt x="7789" y="1790"/>
                    <a:pt x="7764" y="1724"/>
                  </a:cubicBezTo>
                  <a:lnTo>
                    <a:pt x="7764" y="1724"/>
                  </a:lnTo>
                  <a:cubicBezTo>
                    <a:pt x="7748" y="1667"/>
                    <a:pt x="7698" y="1511"/>
                    <a:pt x="7666" y="1371"/>
                  </a:cubicBezTo>
                  <a:cubicBezTo>
                    <a:pt x="7641" y="1281"/>
                    <a:pt x="7625" y="1191"/>
                    <a:pt x="7625" y="1166"/>
                  </a:cubicBezTo>
                  <a:cubicBezTo>
                    <a:pt x="7625" y="1117"/>
                    <a:pt x="7674" y="1059"/>
                    <a:pt x="7715" y="1010"/>
                  </a:cubicBezTo>
                  <a:cubicBezTo>
                    <a:pt x="7748" y="969"/>
                    <a:pt x="7772" y="936"/>
                    <a:pt x="7772" y="928"/>
                  </a:cubicBezTo>
                  <a:cubicBezTo>
                    <a:pt x="7772" y="928"/>
                    <a:pt x="7657" y="871"/>
                    <a:pt x="7542" y="822"/>
                  </a:cubicBezTo>
                  <a:cubicBezTo>
                    <a:pt x="7428" y="764"/>
                    <a:pt x="7313" y="715"/>
                    <a:pt x="7296" y="682"/>
                  </a:cubicBezTo>
                  <a:lnTo>
                    <a:pt x="7296" y="682"/>
                  </a:lnTo>
                  <a:cubicBezTo>
                    <a:pt x="7280" y="649"/>
                    <a:pt x="7222" y="493"/>
                    <a:pt x="7173" y="354"/>
                  </a:cubicBezTo>
                  <a:cubicBezTo>
                    <a:pt x="7140" y="263"/>
                    <a:pt x="7116" y="173"/>
                    <a:pt x="7124" y="149"/>
                  </a:cubicBezTo>
                  <a:cubicBezTo>
                    <a:pt x="7124" y="116"/>
                    <a:pt x="7124" y="83"/>
                    <a:pt x="7116" y="50"/>
                  </a:cubicBezTo>
                  <a:cubicBezTo>
                    <a:pt x="7108" y="34"/>
                    <a:pt x="7108" y="17"/>
                    <a:pt x="7099" y="1"/>
                  </a:cubicBezTo>
                  <a:cubicBezTo>
                    <a:pt x="6976" y="50"/>
                    <a:pt x="6886" y="34"/>
                    <a:pt x="6829" y="34"/>
                  </a:cubicBezTo>
                  <a:cubicBezTo>
                    <a:pt x="6820" y="34"/>
                    <a:pt x="6812" y="25"/>
                    <a:pt x="6804" y="25"/>
                  </a:cubicBezTo>
                  <a:cubicBezTo>
                    <a:pt x="6779" y="25"/>
                    <a:pt x="6722" y="17"/>
                    <a:pt x="6656" y="1"/>
                  </a:cubicBezTo>
                  <a:cubicBezTo>
                    <a:pt x="6632" y="58"/>
                    <a:pt x="6558" y="239"/>
                    <a:pt x="6492" y="346"/>
                  </a:cubicBezTo>
                  <a:cubicBezTo>
                    <a:pt x="6451" y="411"/>
                    <a:pt x="6402" y="469"/>
                    <a:pt x="6361" y="518"/>
                  </a:cubicBezTo>
                  <a:cubicBezTo>
                    <a:pt x="6320" y="575"/>
                    <a:pt x="6270" y="616"/>
                    <a:pt x="6238" y="633"/>
                  </a:cubicBezTo>
                  <a:cubicBezTo>
                    <a:pt x="6205" y="657"/>
                    <a:pt x="6139" y="666"/>
                    <a:pt x="6065" y="674"/>
                  </a:cubicBezTo>
                  <a:cubicBezTo>
                    <a:pt x="6000" y="682"/>
                    <a:pt x="5934" y="690"/>
                    <a:pt x="5885" y="707"/>
                  </a:cubicBezTo>
                  <a:lnTo>
                    <a:pt x="5835" y="731"/>
                  </a:lnTo>
                  <a:cubicBezTo>
                    <a:pt x="5737" y="772"/>
                    <a:pt x="5614" y="830"/>
                    <a:pt x="5556" y="838"/>
                  </a:cubicBezTo>
                  <a:cubicBezTo>
                    <a:pt x="5491" y="846"/>
                    <a:pt x="5360" y="830"/>
                    <a:pt x="5286" y="830"/>
                  </a:cubicBezTo>
                  <a:lnTo>
                    <a:pt x="5269" y="822"/>
                  </a:lnTo>
                  <a:cubicBezTo>
                    <a:pt x="5220" y="822"/>
                    <a:pt x="5171" y="789"/>
                    <a:pt x="5130" y="756"/>
                  </a:cubicBezTo>
                  <a:cubicBezTo>
                    <a:pt x="5105" y="739"/>
                    <a:pt x="5080" y="723"/>
                    <a:pt x="5064" y="723"/>
                  </a:cubicBezTo>
                  <a:lnTo>
                    <a:pt x="5064" y="723"/>
                  </a:lnTo>
                  <a:cubicBezTo>
                    <a:pt x="5039" y="715"/>
                    <a:pt x="4974" y="707"/>
                    <a:pt x="4900" y="690"/>
                  </a:cubicBezTo>
                  <a:cubicBezTo>
                    <a:pt x="4834" y="690"/>
                    <a:pt x="4760" y="682"/>
                    <a:pt x="4711" y="682"/>
                  </a:cubicBezTo>
                  <a:cubicBezTo>
                    <a:pt x="4654" y="682"/>
                    <a:pt x="4547" y="682"/>
                    <a:pt x="4449" y="690"/>
                  </a:cubicBezTo>
                  <a:cubicBezTo>
                    <a:pt x="4358" y="690"/>
                    <a:pt x="4276" y="698"/>
                    <a:pt x="4268" y="707"/>
                  </a:cubicBezTo>
                  <a:cubicBezTo>
                    <a:pt x="4260" y="715"/>
                    <a:pt x="4252" y="723"/>
                    <a:pt x="4243" y="739"/>
                  </a:cubicBezTo>
                  <a:lnTo>
                    <a:pt x="4243" y="739"/>
                  </a:lnTo>
                  <a:cubicBezTo>
                    <a:pt x="4202" y="780"/>
                    <a:pt x="4137" y="863"/>
                    <a:pt x="4112" y="912"/>
                  </a:cubicBezTo>
                  <a:cubicBezTo>
                    <a:pt x="4104" y="912"/>
                    <a:pt x="4112" y="912"/>
                    <a:pt x="4112" y="920"/>
                  </a:cubicBezTo>
                  <a:cubicBezTo>
                    <a:pt x="4128" y="928"/>
                    <a:pt x="4153" y="928"/>
                    <a:pt x="4178" y="936"/>
                  </a:cubicBezTo>
                  <a:cubicBezTo>
                    <a:pt x="4202" y="936"/>
                    <a:pt x="4227" y="945"/>
                    <a:pt x="4243" y="953"/>
                  </a:cubicBezTo>
                  <a:lnTo>
                    <a:pt x="4243" y="953"/>
                  </a:lnTo>
                  <a:cubicBezTo>
                    <a:pt x="4268" y="977"/>
                    <a:pt x="4260" y="1027"/>
                    <a:pt x="4252" y="1084"/>
                  </a:cubicBezTo>
                  <a:cubicBezTo>
                    <a:pt x="4252" y="1117"/>
                    <a:pt x="4243" y="1158"/>
                    <a:pt x="4243" y="1174"/>
                  </a:cubicBezTo>
                  <a:lnTo>
                    <a:pt x="4243" y="1174"/>
                  </a:lnTo>
                  <a:cubicBezTo>
                    <a:pt x="4243" y="1183"/>
                    <a:pt x="4293" y="1191"/>
                    <a:pt x="4325" y="1191"/>
                  </a:cubicBezTo>
                  <a:cubicBezTo>
                    <a:pt x="4383" y="1191"/>
                    <a:pt x="4432" y="1199"/>
                    <a:pt x="4449" y="1240"/>
                  </a:cubicBezTo>
                  <a:cubicBezTo>
                    <a:pt x="4457" y="1289"/>
                    <a:pt x="4391" y="1339"/>
                    <a:pt x="4317" y="1396"/>
                  </a:cubicBezTo>
                  <a:cubicBezTo>
                    <a:pt x="4293" y="1412"/>
                    <a:pt x="4260" y="1437"/>
                    <a:pt x="4243" y="1453"/>
                  </a:cubicBezTo>
                  <a:cubicBezTo>
                    <a:pt x="4243" y="1453"/>
                    <a:pt x="4243" y="1462"/>
                    <a:pt x="4252" y="1462"/>
                  </a:cubicBezTo>
                  <a:cubicBezTo>
                    <a:pt x="4260" y="1478"/>
                    <a:pt x="4276" y="1486"/>
                    <a:pt x="4293" y="1503"/>
                  </a:cubicBezTo>
                  <a:cubicBezTo>
                    <a:pt x="4334" y="1527"/>
                    <a:pt x="4375" y="1560"/>
                    <a:pt x="4391" y="1609"/>
                  </a:cubicBezTo>
                  <a:cubicBezTo>
                    <a:pt x="4424" y="1683"/>
                    <a:pt x="4383" y="1749"/>
                    <a:pt x="4342" y="1815"/>
                  </a:cubicBezTo>
                  <a:cubicBezTo>
                    <a:pt x="4325" y="1847"/>
                    <a:pt x="4309" y="1880"/>
                    <a:pt x="4301" y="1897"/>
                  </a:cubicBezTo>
                  <a:cubicBezTo>
                    <a:pt x="4301" y="1921"/>
                    <a:pt x="4342" y="1979"/>
                    <a:pt x="4399" y="2036"/>
                  </a:cubicBezTo>
                  <a:cubicBezTo>
                    <a:pt x="4457" y="2102"/>
                    <a:pt x="4531" y="2159"/>
                    <a:pt x="4563" y="2167"/>
                  </a:cubicBezTo>
                  <a:cubicBezTo>
                    <a:pt x="4588" y="2176"/>
                    <a:pt x="4613" y="2159"/>
                    <a:pt x="4637" y="2151"/>
                  </a:cubicBezTo>
                  <a:cubicBezTo>
                    <a:pt x="4662" y="2143"/>
                    <a:pt x="4695" y="2126"/>
                    <a:pt x="4736" y="2135"/>
                  </a:cubicBezTo>
                  <a:cubicBezTo>
                    <a:pt x="4793" y="2135"/>
                    <a:pt x="4810" y="2192"/>
                    <a:pt x="4810" y="2258"/>
                  </a:cubicBezTo>
                  <a:cubicBezTo>
                    <a:pt x="4801" y="2291"/>
                    <a:pt x="4801" y="2332"/>
                    <a:pt x="4801" y="2356"/>
                  </a:cubicBezTo>
                  <a:cubicBezTo>
                    <a:pt x="4793" y="2397"/>
                    <a:pt x="4793" y="2438"/>
                    <a:pt x="4793" y="2438"/>
                  </a:cubicBezTo>
                  <a:cubicBezTo>
                    <a:pt x="4793" y="2446"/>
                    <a:pt x="4900" y="2463"/>
                    <a:pt x="4998" y="2479"/>
                  </a:cubicBezTo>
                  <a:cubicBezTo>
                    <a:pt x="5080" y="2496"/>
                    <a:pt x="5163" y="2512"/>
                    <a:pt x="5187" y="2528"/>
                  </a:cubicBezTo>
                  <a:cubicBezTo>
                    <a:pt x="5220" y="2553"/>
                    <a:pt x="5236" y="2586"/>
                    <a:pt x="5228" y="2627"/>
                  </a:cubicBezTo>
                  <a:cubicBezTo>
                    <a:pt x="5228" y="2660"/>
                    <a:pt x="5220" y="2693"/>
                    <a:pt x="5212" y="2725"/>
                  </a:cubicBezTo>
                  <a:cubicBezTo>
                    <a:pt x="5195" y="2775"/>
                    <a:pt x="5023" y="2832"/>
                    <a:pt x="4892" y="2881"/>
                  </a:cubicBezTo>
                  <a:cubicBezTo>
                    <a:pt x="4826" y="2906"/>
                    <a:pt x="4777" y="2931"/>
                    <a:pt x="4760" y="2939"/>
                  </a:cubicBezTo>
                  <a:cubicBezTo>
                    <a:pt x="4744" y="2947"/>
                    <a:pt x="4719" y="2980"/>
                    <a:pt x="4695" y="3013"/>
                  </a:cubicBezTo>
                  <a:cubicBezTo>
                    <a:pt x="4670" y="3046"/>
                    <a:pt x="4654" y="3078"/>
                    <a:pt x="4654" y="3087"/>
                  </a:cubicBezTo>
                  <a:cubicBezTo>
                    <a:pt x="4654" y="3095"/>
                    <a:pt x="4662" y="3128"/>
                    <a:pt x="4670" y="3177"/>
                  </a:cubicBezTo>
                  <a:cubicBezTo>
                    <a:pt x="4687" y="3333"/>
                    <a:pt x="4728" y="3612"/>
                    <a:pt x="4703" y="3669"/>
                  </a:cubicBezTo>
                  <a:cubicBezTo>
                    <a:pt x="4678" y="3735"/>
                    <a:pt x="4547" y="3801"/>
                    <a:pt x="4465" y="3842"/>
                  </a:cubicBezTo>
                  <a:cubicBezTo>
                    <a:pt x="4432" y="3858"/>
                    <a:pt x="4399" y="3874"/>
                    <a:pt x="4391" y="3883"/>
                  </a:cubicBezTo>
                  <a:cubicBezTo>
                    <a:pt x="4366" y="3899"/>
                    <a:pt x="4309" y="3948"/>
                    <a:pt x="4243" y="4014"/>
                  </a:cubicBezTo>
                  <a:cubicBezTo>
                    <a:pt x="4202" y="4055"/>
                    <a:pt x="4161" y="4104"/>
                    <a:pt x="4137" y="4137"/>
                  </a:cubicBezTo>
                  <a:cubicBezTo>
                    <a:pt x="4128" y="4153"/>
                    <a:pt x="4137" y="4162"/>
                    <a:pt x="4145" y="4170"/>
                  </a:cubicBezTo>
                  <a:cubicBezTo>
                    <a:pt x="4153" y="4178"/>
                    <a:pt x="4170" y="4178"/>
                    <a:pt x="4186" y="4186"/>
                  </a:cubicBezTo>
                  <a:cubicBezTo>
                    <a:pt x="4235" y="4203"/>
                    <a:pt x="4276" y="4227"/>
                    <a:pt x="4268" y="4277"/>
                  </a:cubicBezTo>
                  <a:cubicBezTo>
                    <a:pt x="4260" y="4334"/>
                    <a:pt x="4153" y="4375"/>
                    <a:pt x="4038" y="4408"/>
                  </a:cubicBezTo>
                  <a:cubicBezTo>
                    <a:pt x="3956" y="4441"/>
                    <a:pt x="3866" y="4465"/>
                    <a:pt x="3833" y="4498"/>
                  </a:cubicBezTo>
                  <a:cubicBezTo>
                    <a:pt x="3776" y="4547"/>
                    <a:pt x="3669" y="4826"/>
                    <a:pt x="3595" y="5023"/>
                  </a:cubicBezTo>
                  <a:cubicBezTo>
                    <a:pt x="3562" y="5105"/>
                    <a:pt x="3538" y="5171"/>
                    <a:pt x="3529" y="5196"/>
                  </a:cubicBezTo>
                  <a:cubicBezTo>
                    <a:pt x="3497" y="5245"/>
                    <a:pt x="3431" y="5253"/>
                    <a:pt x="3349" y="5270"/>
                  </a:cubicBezTo>
                  <a:cubicBezTo>
                    <a:pt x="3275" y="5286"/>
                    <a:pt x="3193" y="5302"/>
                    <a:pt x="3135" y="5352"/>
                  </a:cubicBezTo>
                  <a:cubicBezTo>
                    <a:pt x="3078" y="5401"/>
                    <a:pt x="2947" y="5614"/>
                    <a:pt x="2824" y="5795"/>
                  </a:cubicBezTo>
                  <a:cubicBezTo>
                    <a:pt x="2733" y="5942"/>
                    <a:pt x="2643" y="6074"/>
                    <a:pt x="2610" y="6090"/>
                  </a:cubicBezTo>
                  <a:cubicBezTo>
                    <a:pt x="2577" y="6115"/>
                    <a:pt x="2487" y="6115"/>
                    <a:pt x="2389" y="6123"/>
                  </a:cubicBezTo>
                  <a:cubicBezTo>
                    <a:pt x="2323" y="6123"/>
                    <a:pt x="2249" y="6123"/>
                    <a:pt x="2192" y="6131"/>
                  </a:cubicBezTo>
                  <a:cubicBezTo>
                    <a:pt x="2118" y="6139"/>
                    <a:pt x="2085" y="6164"/>
                    <a:pt x="2044" y="6189"/>
                  </a:cubicBezTo>
                  <a:cubicBezTo>
                    <a:pt x="2019" y="6205"/>
                    <a:pt x="1995" y="6222"/>
                    <a:pt x="1970" y="6238"/>
                  </a:cubicBezTo>
                  <a:cubicBezTo>
                    <a:pt x="1896" y="6263"/>
                    <a:pt x="1831" y="6180"/>
                    <a:pt x="1765" y="6098"/>
                  </a:cubicBezTo>
                  <a:cubicBezTo>
                    <a:pt x="1724" y="6057"/>
                    <a:pt x="1691" y="6008"/>
                    <a:pt x="1683" y="6016"/>
                  </a:cubicBezTo>
                  <a:cubicBezTo>
                    <a:pt x="1650" y="6016"/>
                    <a:pt x="1617" y="6049"/>
                    <a:pt x="1576" y="6082"/>
                  </a:cubicBezTo>
                  <a:cubicBezTo>
                    <a:pt x="1568" y="6090"/>
                    <a:pt x="1560" y="6098"/>
                    <a:pt x="1552" y="6107"/>
                  </a:cubicBezTo>
                  <a:cubicBezTo>
                    <a:pt x="1519" y="6131"/>
                    <a:pt x="1371" y="6304"/>
                    <a:pt x="1248" y="6460"/>
                  </a:cubicBezTo>
                  <a:cubicBezTo>
                    <a:pt x="1158" y="6566"/>
                    <a:pt x="1084" y="6673"/>
                    <a:pt x="1067" y="6697"/>
                  </a:cubicBezTo>
                  <a:cubicBezTo>
                    <a:pt x="1059" y="6739"/>
                    <a:pt x="1043" y="6788"/>
                    <a:pt x="1026" y="6837"/>
                  </a:cubicBezTo>
                  <a:lnTo>
                    <a:pt x="1026" y="6837"/>
                  </a:lnTo>
                  <a:cubicBezTo>
                    <a:pt x="1018" y="6894"/>
                    <a:pt x="1002" y="6944"/>
                    <a:pt x="994" y="6968"/>
                  </a:cubicBezTo>
                  <a:cubicBezTo>
                    <a:pt x="994" y="6977"/>
                    <a:pt x="1125" y="6985"/>
                    <a:pt x="1240" y="7009"/>
                  </a:cubicBezTo>
                  <a:cubicBezTo>
                    <a:pt x="1346" y="7034"/>
                    <a:pt x="1453" y="7059"/>
                    <a:pt x="1478" y="7083"/>
                  </a:cubicBezTo>
                  <a:cubicBezTo>
                    <a:pt x="1502" y="7108"/>
                    <a:pt x="1519" y="7157"/>
                    <a:pt x="1511" y="7215"/>
                  </a:cubicBezTo>
                  <a:cubicBezTo>
                    <a:pt x="1511" y="7280"/>
                    <a:pt x="1494" y="7370"/>
                    <a:pt x="1478" y="7436"/>
                  </a:cubicBezTo>
                  <a:cubicBezTo>
                    <a:pt x="1470" y="7469"/>
                    <a:pt x="1486" y="7510"/>
                    <a:pt x="1502" y="7559"/>
                  </a:cubicBezTo>
                  <a:cubicBezTo>
                    <a:pt x="1535" y="7633"/>
                    <a:pt x="1593" y="7715"/>
                    <a:pt x="1609" y="7732"/>
                  </a:cubicBezTo>
                  <a:lnTo>
                    <a:pt x="1609" y="7732"/>
                  </a:lnTo>
                  <a:cubicBezTo>
                    <a:pt x="1625" y="7740"/>
                    <a:pt x="1699" y="7740"/>
                    <a:pt x="1757" y="7740"/>
                  </a:cubicBezTo>
                  <a:cubicBezTo>
                    <a:pt x="1806" y="7740"/>
                    <a:pt x="1847" y="7732"/>
                    <a:pt x="1863" y="7740"/>
                  </a:cubicBezTo>
                  <a:cubicBezTo>
                    <a:pt x="1880" y="7756"/>
                    <a:pt x="1921" y="7838"/>
                    <a:pt x="1962" y="7953"/>
                  </a:cubicBezTo>
                  <a:cubicBezTo>
                    <a:pt x="2044" y="8150"/>
                    <a:pt x="2142" y="8437"/>
                    <a:pt x="2159" y="8470"/>
                  </a:cubicBezTo>
                  <a:cubicBezTo>
                    <a:pt x="2175" y="8519"/>
                    <a:pt x="2151" y="8552"/>
                    <a:pt x="2134" y="8585"/>
                  </a:cubicBezTo>
                  <a:cubicBezTo>
                    <a:pt x="2118" y="8601"/>
                    <a:pt x="2110" y="8618"/>
                    <a:pt x="2101" y="8642"/>
                  </a:cubicBezTo>
                  <a:cubicBezTo>
                    <a:pt x="2101" y="8659"/>
                    <a:pt x="2110" y="8667"/>
                    <a:pt x="2110" y="8684"/>
                  </a:cubicBezTo>
                  <a:cubicBezTo>
                    <a:pt x="2126" y="8708"/>
                    <a:pt x="2134" y="8733"/>
                    <a:pt x="2118" y="8766"/>
                  </a:cubicBezTo>
                  <a:lnTo>
                    <a:pt x="2118" y="8774"/>
                  </a:lnTo>
                  <a:lnTo>
                    <a:pt x="2118" y="8774"/>
                  </a:lnTo>
                  <a:lnTo>
                    <a:pt x="2118" y="8774"/>
                  </a:lnTo>
                  <a:cubicBezTo>
                    <a:pt x="2101" y="8807"/>
                    <a:pt x="2060" y="8831"/>
                    <a:pt x="2019" y="8848"/>
                  </a:cubicBezTo>
                  <a:cubicBezTo>
                    <a:pt x="1978" y="8864"/>
                    <a:pt x="1929" y="8872"/>
                    <a:pt x="1896" y="8856"/>
                  </a:cubicBezTo>
                  <a:lnTo>
                    <a:pt x="1896" y="8856"/>
                  </a:lnTo>
                  <a:lnTo>
                    <a:pt x="1896" y="8848"/>
                  </a:lnTo>
                  <a:lnTo>
                    <a:pt x="1888" y="8848"/>
                  </a:lnTo>
                  <a:cubicBezTo>
                    <a:pt x="1872" y="8839"/>
                    <a:pt x="1855" y="8823"/>
                    <a:pt x="1831" y="8807"/>
                  </a:cubicBezTo>
                  <a:cubicBezTo>
                    <a:pt x="1790" y="8774"/>
                    <a:pt x="1749" y="8741"/>
                    <a:pt x="1708" y="8741"/>
                  </a:cubicBezTo>
                  <a:cubicBezTo>
                    <a:pt x="1675" y="8749"/>
                    <a:pt x="1601" y="8790"/>
                    <a:pt x="1519" y="8839"/>
                  </a:cubicBezTo>
                  <a:cubicBezTo>
                    <a:pt x="1445" y="8880"/>
                    <a:pt x="1371" y="8922"/>
                    <a:pt x="1330" y="8938"/>
                  </a:cubicBezTo>
                  <a:cubicBezTo>
                    <a:pt x="1281" y="8946"/>
                    <a:pt x="1092" y="8913"/>
                    <a:pt x="903" y="8880"/>
                  </a:cubicBezTo>
                  <a:cubicBezTo>
                    <a:pt x="682" y="8839"/>
                    <a:pt x="452" y="8798"/>
                    <a:pt x="435" y="8815"/>
                  </a:cubicBezTo>
                  <a:cubicBezTo>
                    <a:pt x="419" y="8839"/>
                    <a:pt x="419" y="8905"/>
                    <a:pt x="419" y="8954"/>
                  </a:cubicBezTo>
                  <a:cubicBezTo>
                    <a:pt x="419" y="9004"/>
                    <a:pt x="419" y="9045"/>
                    <a:pt x="394" y="9061"/>
                  </a:cubicBezTo>
                  <a:lnTo>
                    <a:pt x="394" y="9061"/>
                  </a:lnTo>
                  <a:cubicBezTo>
                    <a:pt x="378" y="9077"/>
                    <a:pt x="321" y="9094"/>
                    <a:pt x="263" y="9102"/>
                  </a:cubicBezTo>
                  <a:cubicBezTo>
                    <a:pt x="230" y="9110"/>
                    <a:pt x="197" y="9118"/>
                    <a:pt x="181" y="9127"/>
                  </a:cubicBezTo>
                  <a:cubicBezTo>
                    <a:pt x="173" y="9135"/>
                    <a:pt x="91" y="9250"/>
                    <a:pt x="17" y="934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74"/>
            <p:cNvSpPr/>
            <p:nvPr/>
          </p:nvSpPr>
          <p:spPr>
            <a:xfrm>
              <a:off x="4859525" y="2248325"/>
              <a:ext cx="526475" cy="545975"/>
            </a:xfrm>
            <a:custGeom>
              <a:avLst/>
              <a:gdLst/>
              <a:ahLst/>
              <a:cxnLst/>
              <a:rect l="l" t="t" r="r" b="b"/>
              <a:pathLst>
                <a:path w="21059" h="21839" fill="none" extrusionOk="0">
                  <a:moveTo>
                    <a:pt x="17867" y="16874"/>
                  </a:moveTo>
                  <a:cubicBezTo>
                    <a:pt x="17842" y="16989"/>
                    <a:pt x="17834" y="17186"/>
                    <a:pt x="17776" y="17235"/>
                  </a:cubicBezTo>
                  <a:cubicBezTo>
                    <a:pt x="17719" y="17284"/>
                    <a:pt x="17899" y="17301"/>
                    <a:pt x="17924" y="17243"/>
                  </a:cubicBezTo>
                  <a:cubicBezTo>
                    <a:pt x="17957" y="17194"/>
                    <a:pt x="17998" y="17153"/>
                    <a:pt x="17965" y="17120"/>
                  </a:cubicBezTo>
                  <a:cubicBezTo>
                    <a:pt x="17932" y="17095"/>
                    <a:pt x="17924" y="17030"/>
                    <a:pt x="17940" y="16989"/>
                  </a:cubicBezTo>
                  <a:cubicBezTo>
                    <a:pt x="17957" y="16939"/>
                    <a:pt x="17973" y="16923"/>
                    <a:pt x="17949" y="16874"/>
                  </a:cubicBezTo>
                  <a:cubicBezTo>
                    <a:pt x="17924" y="16833"/>
                    <a:pt x="17875" y="16816"/>
                    <a:pt x="17867" y="16874"/>
                  </a:cubicBezTo>
                  <a:close/>
                  <a:moveTo>
                    <a:pt x="17645" y="17350"/>
                  </a:moveTo>
                  <a:cubicBezTo>
                    <a:pt x="17629" y="17391"/>
                    <a:pt x="17604" y="17456"/>
                    <a:pt x="17637" y="17448"/>
                  </a:cubicBezTo>
                  <a:cubicBezTo>
                    <a:pt x="17678" y="17440"/>
                    <a:pt x="17719" y="17440"/>
                    <a:pt x="17719" y="17391"/>
                  </a:cubicBezTo>
                  <a:cubicBezTo>
                    <a:pt x="17711" y="17350"/>
                    <a:pt x="17653" y="17268"/>
                    <a:pt x="17645" y="17350"/>
                  </a:cubicBezTo>
                  <a:close/>
                  <a:moveTo>
                    <a:pt x="17817" y="17473"/>
                  </a:moveTo>
                  <a:cubicBezTo>
                    <a:pt x="17801" y="17555"/>
                    <a:pt x="17760" y="17752"/>
                    <a:pt x="17760" y="17809"/>
                  </a:cubicBezTo>
                  <a:cubicBezTo>
                    <a:pt x="17768" y="17875"/>
                    <a:pt x="17875" y="17744"/>
                    <a:pt x="17908" y="17637"/>
                  </a:cubicBezTo>
                  <a:cubicBezTo>
                    <a:pt x="17940" y="17522"/>
                    <a:pt x="17908" y="17514"/>
                    <a:pt x="17891" y="17448"/>
                  </a:cubicBezTo>
                  <a:cubicBezTo>
                    <a:pt x="17875" y="17374"/>
                    <a:pt x="17826" y="17407"/>
                    <a:pt x="17817" y="17473"/>
                  </a:cubicBezTo>
                  <a:close/>
                  <a:moveTo>
                    <a:pt x="17604" y="18006"/>
                  </a:moveTo>
                  <a:cubicBezTo>
                    <a:pt x="17563" y="18064"/>
                    <a:pt x="17530" y="18129"/>
                    <a:pt x="17546" y="18154"/>
                  </a:cubicBezTo>
                  <a:cubicBezTo>
                    <a:pt x="17571" y="18187"/>
                    <a:pt x="17588" y="18195"/>
                    <a:pt x="17604" y="18253"/>
                  </a:cubicBezTo>
                  <a:cubicBezTo>
                    <a:pt x="17612" y="18310"/>
                    <a:pt x="17555" y="18523"/>
                    <a:pt x="17604" y="18491"/>
                  </a:cubicBezTo>
                  <a:cubicBezTo>
                    <a:pt x="17645" y="18458"/>
                    <a:pt x="17735" y="18310"/>
                    <a:pt x="17735" y="18228"/>
                  </a:cubicBezTo>
                  <a:cubicBezTo>
                    <a:pt x="17727" y="18146"/>
                    <a:pt x="17670" y="18129"/>
                    <a:pt x="17702" y="18031"/>
                  </a:cubicBezTo>
                  <a:cubicBezTo>
                    <a:pt x="17735" y="17932"/>
                    <a:pt x="17743" y="17891"/>
                    <a:pt x="17702" y="17900"/>
                  </a:cubicBezTo>
                  <a:cubicBezTo>
                    <a:pt x="17670" y="17916"/>
                    <a:pt x="17637" y="17957"/>
                    <a:pt x="17604" y="18006"/>
                  </a:cubicBezTo>
                  <a:close/>
                  <a:moveTo>
                    <a:pt x="17522" y="18819"/>
                  </a:moveTo>
                  <a:cubicBezTo>
                    <a:pt x="17448" y="18876"/>
                    <a:pt x="17440" y="18901"/>
                    <a:pt x="17448" y="18950"/>
                  </a:cubicBezTo>
                  <a:cubicBezTo>
                    <a:pt x="17448" y="18999"/>
                    <a:pt x="17456" y="19090"/>
                    <a:pt x="17505" y="19090"/>
                  </a:cubicBezTo>
                  <a:cubicBezTo>
                    <a:pt x="17555" y="19090"/>
                    <a:pt x="17588" y="19081"/>
                    <a:pt x="17588" y="19008"/>
                  </a:cubicBezTo>
                  <a:cubicBezTo>
                    <a:pt x="17579" y="18934"/>
                    <a:pt x="17579" y="18958"/>
                    <a:pt x="17588" y="18901"/>
                  </a:cubicBezTo>
                  <a:cubicBezTo>
                    <a:pt x="17604" y="18843"/>
                    <a:pt x="17620" y="18778"/>
                    <a:pt x="17522" y="18819"/>
                  </a:cubicBezTo>
                  <a:close/>
                  <a:moveTo>
                    <a:pt x="17727" y="20025"/>
                  </a:moveTo>
                  <a:cubicBezTo>
                    <a:pt x="17702" y="20050"/>
                    <a:pt x="17645" y="20099"/>
                    <a:pt x="17670" y="20115"/>
                  </a:cubicBezTo>
                  <a:cubicBezTo>
                    <a:pt x="17702" y="20132"/>
                    <a:pt x="17801" y="20132"/>
                    <a:pt x="17801" y="20074"/>
                  </a:cubicBezTo>
                  <a:cubicBezTo>
                    <a:pt x="17809" y="20025"/>
                    <a:pt x="17793" y="19976"/>
                    <a:pt x="17727" y="20025"/>
                  </a:cubicBezTo>
                  <a:close/>
                  <a:moveTo>
                    <a:pt x="18457" y="21511"/>
                  </a:moveTo>
                  <a:cubicBezTo>
                    <a:pt x="18523" y="21470"/>
                    <a:pt x="18581" y="21461"/>
                    <a:pt x="18572" y="21519"/>
                  </a:cubicBezTo>
                  <a:cubicBezTo>
                    <a:pt x="18572" y="21568"/>
                    <a:pt x="18523" y="21691"/>
                    <a:pt x="18523" y="21765"/>
                  </a:cubicBezTo>
                  <a:cubicBezTo>
                    <a:pt x="18523" y="21839"/>
                    <a:pt x="18334" y="21724"/>
                    <a:pt x="18334" y="21642"/>
                  </a:cubicBezTo>
                  <a:cubicBezTo>
                    <a:pt x="18334" y="21560"/>
                    <a:pt x="18392" y="21560"/>
                    <a:pt x="18457" y="21511"/>
                  </a:cubicBezTo>
                  <a:close/>
                  <a:moveTo>
                    <a:pt x="18359" y="21273"/>
                  </a:moveTo>
                  <a:cubicBezTo>
                    <a:pt x="18334" y="21314"/>
                    <a:pt x="18326" y="21404"/>
                    <a:pt x="18359" y="21396"/>
                  </a:cubicBezTo>
                  <a:cubicBezTo>
                    <a:pt x="18400" y="21387"/>
                    <a:pt x="18441" y="21355"/>
                    <a:pt x="18457" y="21273"/>
                  </a:cubicBezTo>
                  <a:cubicBezTo>
                    <a:pt x="18474" y="21191"/>
                    <a:pt x="18408" y="21182"/>
                    <a:pt x="18359" y="21273"/>
                  </a:cubicBezTo>
                  <a:close/>
                  <a:moveTo>
                    <a:pt x="18293" y="20747"/>
                  </a:moveTo>
                  <a:cubicBezTo>
                    <a:pt x="18244" y="20780"/>
                    <a:pt x="18187" y="20813"/>
                    <a:pt x="18228" y="20854"/>
                  </a:cubicBezTo>
                  <a:cubicBezTo>
                    <a:pt x="18277" y="20903"/>
                    <a:pt x="18326" y="20985"/>
                    <a:pt x="18343" y="20920"/>
                  </a:cubicBezTo>
                  <a:cubicBezTo>
                    <a:pt x="18359" y="20862"/>
                    <a:pt x="18343" y="20723"/>
                    <a:pt x="18293" y="20747"/>
                  </a:cubicBezTo>
                  <a:close/>
                  <a:moveTo>
                    <a:pt x="17924" y="20657"/>
                  </a:moveTo>
                  <a:cubicBezTo>
                    <a:pt x="17949" y="20723"/>
                    <a:pt x="18022" y="20829"/>
                    <a:pt x="18039" y="20780"/>
                  </a:cubicBezTo>
                  <a:cubicBezTo>
                    <a:pt x="18055" y="20739"/>
                    <a:pt x="18014" y="20608"/>
                    <a:pt x="17981" y="20583"/>
                  </a:cubicBezTo>
                  <a:cubicBezTo>
                    <a:pt x="17940" y="20559"/>
                    <a:pt x="17891" y="20559"/>
                    <a:pt x="17924" y="20657"/>
                  </a:cubicBezTo>
                  <a:close/>
                  <a:moveTo>
                    <a:pt x="18072" y="20961"/>
                  </a:moveTo>
                  <a:cubicBezTo>
                    <a:pt x="18129" y="20920"/>
                    <a:pt x="18154" y="20895"/>
                    <a:pt x="18162" y="20928"/>
                  </a:cubicBezTo>
                  <a:cubicBezTo>
                    <a:pt x="18170" y="20961"/>
                    <a:pt x="18211" y="21108"/>
                    <a:pt x="18170" y="21084"/>
                  </a:cubicBezTo>
                  <a:cubicBezTo>
                    <a:pt x="18121" y="21051"/>
                    <a:pt x="18031" y="20985"/>
                    <a:pt x="18072" y="20961"/>
                  </a:cubicBezTo>
                  <a:close/>
                  <a:moveTo>
                    <a:pt x="18334" y="20477"/>
                  </a:moveTo>
                  <a:cubicBezTo>
                    <a:pt x="18318" y="20526"/>
                    <a:pt x="18326" y="20608"/>
                    <a:pt x="18359" y="20575"/>
                  </a:cubicBezTo>
                  <a:cubicBezTo>
                    <a:pt x="18384" y="20550"/>
                    <a:pt x="18416" y="20452"/>
                    <a:pt x="18408" y="20435"/>
                  </a:cubicBezTo>
                  <a:cubicBezTo>
                    <a:pt x="18392" y="20411"/>
                    <a:pt x="18359" y="20419"/>
                    <a:pt x="18334" y="20477"/>
                  </a:cubicBezTo>
                  <a:close/>
                  <a:moveTo>
                    <a:pt x="1" y="9373"/>
                  </a:moveTo>
                  <a:cubicBezTo>
                    <a:pt x="25" y="9406"/>
                    <a:pt x="91" y="9373"/>
                    <a:pt x="148" y="9356"/>
                  </a:cubicBezTo>
                  <a:cubicBezTo>
                    <a:pt x="214" y="9332"/>
                    <a:pt x="460" y="9176"/>
                    <a:pt x="493" y="9217"/>
                  </a:cubicBezTo>
                  <a:cubicBezTo>
                    <a:pt x="526" y="9258"/>
                    <a:pt x="304" y="9373"/>
                    <a:pt x="271" y="9422"/>
                  </a:cubicBezTo>
                  <a:cubicBezTo>
                    <a:pt x="239" y="9471"/>
                    <a:pt x="280" y="9480"/>
                    <a:pt x="312" y="9570"/>
                  </a:cubicBezTo>
                  <a:cubicBezTo>
                    <a:pt x="345" y="9652"/>
                    <a:pt x="386" y="9709"/>
                    <a:pt x="444" y="9759"/>
                  </a:cubicBezTo>
                  <a:cubicBezTo>
                    <a:pt x="493" y="9808"/>
                    <a:pt x="797" y="9956"/>
                    <a:pt x="829" y="9956"/>
                  </a:cubicBezTo>
                  <a:cubicBezTo>
                    <a:pt x="862" y="9956"/>
                    <a:pt x="1108" y="10005"/>
                    <a:pt x="1141" y="10013"/>
                  </a:cubicBezTo>
                  <a:cubicBezTo>
                    <a:pt x="1174" y="10021"/>
                    <a:pt x="1387" y="9873"/>
                    <a:pt x="1428" y="9857"/>
                  </a:cubicBezTo>
                  <a:cubicBezTo>
                    <a:pt x="1470" y="9832"/>
                    <a:pt x="1535" y="9857"/>
                    <a:pt x="1584" y="9832"/>
                  </a:cubicBezTo>
                  <a:cubicBezTo>
                    <a:pt x="1642" y="9800"/>
                    <a:pt x="1716" y="9693"/>
                    <a:pt x="1724" y="9718"/>
                  </a:cubicBezTo>
                  <a:cubicBezTo>
                    <a:pt x="1740" y="9742"/>
                    <a:pt x="1699" y="9841"/>
                    <a:pt x="1650" y="9906"/>
                  </a:cubicBezTo>
                  <a:cubicBezTo>
                    <a:pt x="1601" y="9980"/>
                    <a:pt x="1535" y="10070"/>
                    <a:pt x="1461" y="10169"/>
                  </a:cubicBezTo>
                  <a:cubicBezTo>
                    <a:pt x="1379" y="10267"/>
                    <a:pt x="1289" y="10218"/>
                    <a:pt x="1182" y="10267"/>
                  </a:cubicBezTo>
                  <a:cubicBezTo>
                    <a:pt x="1076" y="10317"/>
                    <a:pt x="879" y="10374"/>
                    <a:pt x="805" y="10366"/>
                  </a:cubicBezTo>
                  <a:cubicBezTo>
                    <a:pt x="723" y="10358"/>
                    <a:pt x="829" y="10292"/>
                    <a:pt x="805" y="10276"/>
                  </a:cubicBezTo>
                  <a:cubicBezTo>
                    <a:pt x="788" y="10259"/>
                    <a:pt x="690" y="10226"/>
                    <a:pt x="641" y="10284"/>
                  </a:cubicBezTo>
                  <a:cubicBezTo>
                    <a:pt x="591" y="10333"/>
                    <a:pt x="616" y="10341"/>
                    <a:pt x="616" y="10423"/>
                  </a:cubicBezTo>
                  <a:cubicBezTo>
                    <a:pt x="624" y="10505"/>
                    <a:pt x="895" y="10645"/>
                    <a:pt x="977" y="10752"/>
                  </a:cubicBezTo>
                  <a:cubicBezTo>
                    <a:pt x="1059" y="10858"/>
                    <a:pt x="1223" y="11031"/>
                    <a:pt x="1387" y="11162"/>
                  </a:cubicBezTo>
                  <a:cubicBezTo>
                    <a:pt x="1552" y="11285"/>
                    <a:pt x="1617" y="11416"/>
                    <a:pt x="1683" y="11490"/>
                  </a:cubicBezTo>
                  <a:cubicBezTo>
                    <a:pt x="1757" y="11556"/>
                    <a:pt x="1995" y="11531"/>
                    <a:pt x="2118" y="11531"/>
                  </a:cubicBezTo>
                  <a:cubicBezTo>
                    <a:pt x="2241" y="11531"/>
                    <a:pt x="2807" y="11203"/>
                    <a:pt x="2881" y="11170"/>
                  </a:cubicBezTo>
                  <a:cubicBezTo>
                    <a:pt x="2963" y="11137"/>
                    <a:pt x="3004" y="10965"/>
                    <a:pt x="3029" y="10908"/>
                  </a:cubicBezTo>
                  <a:cubicBezTo>
                    <a:pt x="3062" y="10842"/>
                    <a:pt x="2955" y="10825"/>
                    <a:pt x="2873" y="10768"/>
                  </a:cubicBezTo>
                  <a:cubicBezTo>
                    <a:pt x="2791" y="10719"/>
                    <a:pt x="2865" y="10702"/>
                    <a:pt x="2906" y="10694"/>
                  </a:cubicBezTo>
                  <a:cubicBezTo>
                    <a:pt x="2947" y="10678"/>
                    <a:pt x="2889" y="10661"/>
                    <a:pt x="2856" y="10612"/>
                  </a:cubicBezTo>
                  <a:cubicBezTo>
                    <a:pt x="2832" y="10563"/>
                    <a:pt x="2963" y="10555"/>
                    <a:pt x="3004" y="10505"/>
                  </a:cubicBezTo>
                  <a:cubicBezTo>
                    <a:pt x="3045" y="10456"/>
                    <a:pt x="2930" y="10440"/>
                    <a:pt x="2914" y="10374"/>
                  </a:cubicBezTo>
                  <a:cubicBezTo>
                    <a:pt x="2897" y="10300"/>
                    <a:pt x="3004" y="10349"/>
                    <a:pt x="3111" y="10366"/>
                  </a:cubicBezTo>
                  <a:cubicBezTo>
                    <a:pt x="3218" y="10391"/>
                    <a:pt x="3365" y="10341"/>
                    <a:pt x="3439" y="10399"/>
                  </a:cubicBezTo>
                  <a:cubicBezTo>
                    <a:pt x="3521" y="10456"/>
                    <a:pt x="3259" y="10489"/>
                    <a:pt x="3209" y="10538"/>
                  </a:cubicBezTo>
                  <a:cubicBezTo>
                    <a:pt x="3160" y="10587"/>
                    <a:pt x="3177" y="10801"/>
                    <a:pt x="3218" y="10809"/>
                  </a:cubicBezTo>
                  <a:cubicBezTo>
                    <a:pt x="3259" y="10817"/>
                    <a:pt x="3554" y="10743"/>
                    <a:pt x="3611" y="10793"/>
                  </a:cubicBezTo>
                  <a:cubicBezTo>
                    <a:pt x="3669" y="10850"/>
                    <a:pt x="3439" y="10858"/>
                    <a:pt x="3357" y="10891"/>
                  </a:cubicBezTo>
                  <a:cubicBezTo>
                    <a:pt x="3267" y="10924"/>
                    <a:pt x="3242" y="11014"/>
                    <a:pt x="3218" y="11055"/>
                  </a:cubicBezTo>
                  <a:cubicBezTo>
                    <a:pt x="3193" y="11104"/>
                    <a:pt x="3242" y="11195"/>
                    <a:pt x="3242" y="11260"/>
                  </a:cubicBezTo>
                  <a:cubicBezTo>
                    <a:pt x="3242" y="11334"/>
                    <a:pt x="3365" y="11301"/>
                    <a:pt x="3431" y="11334"/>
                  </a:cubicBezTo>
                  <a:cubicBezTo>
                    <a:pt x="3505" y="11375"/>
                    <a:pt x="3415" y="11384"/>
                    <a:pt x="3415" y="11449"/>
                  </a:cubicBezTo>
                  <a:cubicBezTo>
                    <a:pt x="3406" y="11515"/>
                    <a:pt x="3390" y="11646"/>
                    <a:pt x="3390" y="11745"/>
                  </a:cubicBezTo>
                  <a:cubicBezTo>
                    <a:pt x="3390" y="11851"/>
                    <a:pt x="3357" y="11827"/>
                    <a:pt x="3316" y="11925"/>
                  </a:cubicBezTo>
                  <a:cubicBezTo>
                    <a:pt x="3275" y="12024"/>
                    <a:pt x="3300" y="12303"/>
                    <a:pt x="3300" y="12352"/>
                  </a:cubicBezTo>
                  <a:cubicBezTo>
                    <a:pt x="3300" y="12409"/>
                    <a:pt x="3390" y="12409"/>
                    <a:pt x="3423" y="12450"/>
                  </a:cubicBezTo>
                  <a:cubicBezTo>
                    <a:pt x="3464" y="12500"/>
                    <a:pt x="3382" y="12500"/>
                    <a:pt x="3357" y="12557"/>
                  </a:cubicBezTo>
                  <a:cubicBezTo>
                    <a:pt x="3332" y="12623"/>
                    <a:pt x="3488" y="12631"/>
                    <a:pt x="3505" y="12713"/>
                  </a:cubicBezTo>
                  <a:cubicBezTo>
                    <a:pt x="3521" y="12795"/>
                    <a:pt x="3472" y="12770"/>
                    <a:pt x="3431" y="12820"/>
                  </a:cubicBezTo>
                  <a:cubicBezTo>
                    <a:pt x="3398" y="12869"/>
                    <a:pt x="3406" y="12951"/>
                    <a:pt x="3415" y="13025"/>
                  </a:cubicBezTo>
                  <a:cubicBezTo>
                    <a:pt x="3423" y="13091"/>
                    <a:pt x="3497" y="13115"/>
                    <a:pt x="3497" y="13173"/>
                  </a:cubicBezTo>
                  <a:cubicBezTo>
                    <a:pt x="3505" y="13230"/>
                    <a:pt x="3472" y="13205"/>
                    <a:pt x="3472" y="13246"/>
                  </a:cubicBezTo>
                  <a:cubicBezTo>
                    <a:pt x="3480" y="13287"/>
                    <a:pt x="3611" y="13320"/>
                    <a:pt x="3603" y="13370"/>
                  </a:cubicBezTo>
                  <a:cubicBezTo>
                    <a:pt x="3595" y="13419"/>
                    <a:pt x="3505" y="13370"/>
                    <a:pt x="3505" y="13419"/>
                  </a:cubicBezTo>
                  <a:cubicBezTo>
                    <a:pt x="3497" y="13460"/>
                    <a:pt x="3653" y="14042"/>
                    <a:pt x="3669" y="14198"/>
                  </a:cubicBezTo>
                  <a:cubicBezTo>
                    <a:pt x="3694" y="14354"/>
                    <a:pt x="3792" y="14863"/>
                    <a:pt x="3849" y="14986"/>
                  </a:cubicBezTo>
                  <a:cubicBezTo>
                    <a:pt x="3899" y="15109"/>
                    <a:pt x="3923" y="15134"/>
                    <a:pt x="3964" y="15208"/>
                  </a:cubicBezTo>
                  <a:cubicBezTo>
                    <a:pt x="4005" y="15273"/>
                    <a:pt x="4243" y="15438"/>
                    <a:pt x="4227" y="15495"/>
                  </a:cubicBezTo>
                  <a:cubicBezTo>
                    <a:pt x="4219" y="15561"/>
                    <a:pt x="4161" y="15520"/>
                    <a:pt x="4071" y="15503"/>
                  </a:cubicBezTo>
                  <a:cubicBezTo>
                    <a:pt x="3981" y="15487"/>
                    <a:pt x="4227" y="15758"/>
                    <a:pt x="4252" y="15832"/>
                  </a:cubicBezTo>
                  <a:cubicBezTo>
                    <a:pt x="4268" y="15905"/>
                    <a:pt x="4399" y="15848"/>
                    <a:pt x="4416" y="15881"/>
                  </a:cubicBezTo>
                  <a:cubicBezTo>
                    <a:pt x="4432" y="15914"/>
                    <a:pt x="4358" y="15922"/>
                    <a:pt x="4309" y="15946"/>
                  </a:cubicBezTo>
                  <a:cubicBezTo>
                    <a:pt x="4252" y="15979"/>
                    <a:pt x="4490" y="16094"/>
                    <a:pt x="4547" y="16176"/>
                  </a:cubicBezTo>
                  <a:cubicBezTo>
                    <a:pt x="4604" y="16258"/>
                    <a:pt x="4572" y="16291"/>
                    <a:pt x="4572" y="16398"/>
                  </a:cubicBezTo>
                  <a:cubicBezTo>
                    <a:pt x="4572" y="16513"/>
                    <a:pt x="4621" y="16529"/>
                    <a:pt x="4670" y="16652"/>
                  </a:cubicBezTo>
                  <a:cubicBezTo>
                    <a:pt x="4711" y="16775"/>
                    <a:pt x="4736" y="16874"/>
                    <a:pt x="4810" y="17054"/>
                  </a:cubicBezTo>
                  <a:cubicBezTo>
                    <a:pt x="4884" y="17243"/>
                    <a:pt x="4834" y="17276"/>
                    <a:pt x="4851" y="17383"/>
                  </a:cubicBezTo>
                  <a:cubicBezTo>
                    <a:pt x="4867" y="17489"/>
                    <a:pt x="4793" y="17456"/>
                    <a:pt x="4908" y="17629"/>
                  </a:cubicBezTo>
                  <a:cubicBezTo>
                    <a:pt x="5031" y="17801"/>
                    <a:pt x="5327" y="18220"/>
                    <a:pt x="5384" y="18318"/>
                  </a:cubicBezTo>
                  <a:cubicBezTo>
                    <a:pt x="5450" y="18408"/>
                    <a:pt x="5442" y="18433"/>
                    <a:pt x="5499" y="18540"/>
                  </a:cubicBezTo>
                  <a:cubicBezTo>
                    <a:pt x="5548" y="18646"/>
                    <a:pt x="5721" y="19090"/>
                    <a:pt x="5753" y="19204"/>
                  </a:cubicBezTo>
                  <a:cubicBezTo>
                    <a:pt x="5794" y="19311"/>
                    <a:pt x="5909" y="19393"/>
                    <a:pt x="5959" y="19484"/>
                  </a:cubicBezTo>
                  <a:cubicBezTo>
                    <a:pt x="6016" y="19566"/>
                    <a:pt x="6041" y="19639"/>
                    <a:pt x="6000" y="19689"/>
                  </a:cubicBezTo>
                  <a:cubicBezTo>
                    <a:pt x="5959" y="19730"/>
                    <a:pt x="5885" y="19574"/>
                    <a:pt x="5877" y="19615"/>
                  </a:cubicBezTo>
                  <a:cubicBezTo>
                    <a:pt x="5868" y="19664"/>
                    <a:pt x="5950" y="19853"/>
                    <a:pt x="5983" y="19960"/>
                  </a:cubicBezTo>
                  <a:cubicBezTo>
                    <a:pt x="6016" y="20074"/>
                    <a:pt x="6131" y="20099"/>
                    <a:pt x="6172" y="20148"/>
                  </a:cubicBezTo>
                  <a:cubicBezTo>
                    <a:pt x="6205" y="20198"/>
                    <a:pt x="6156" y="20214"/>
                    <a:pt x="6139" y="20271"/>
                  </a:cubicBezTo>
                  <a:cubicBezTo>
                    <a:pt x="6131" y="20329"/>
                    <a:pt x="6451" y="20690"/>
                    <a:pt x="6500" y="20739"/>
                  </a:cubicBezTo>
                  <a:cubicBezTo>
                    <a:pt x="6549" y="20797"/>
                    <a:pt x="6664" y="20854"/>
                    <a:pt x="6763" y="20854"/>
                  </a:cubicBezTo>
                  <a:cubicBezTo>
                    <a:pt x="6870" y="20846"/>
                    <a:pt x="6804" y="20797"/>
                    <a:pt x="6894" y="20747"/>
                  </a:cubicBezTo>
                  <a:cubicBezTo>
                    <a:pt x="6984" y="20698"/>
                    <a:pt x="7140" y="20657"/>
                    <a:pt x="7206" y="20575"/>
                  </a:cubicBezTo>
                  <a:cubicBezTo>
                    <a:pt x="7263" y="20501"/>
                    <a:pt x="7206" y="20394"/>
                    <a:pt x="7222" y="20312"/>
                  </a:cubicBezTo>
                  <a:cubicBezTo>
                    <a:pt x="7247" y="20230"/>
                    <a:pt x="7337" y="20181"/>
                    <a:pt x="7403" y="20115"/>
                  </a:cubicBezTo>
                  <a:cubicBezTo>
                    <a:pt x="7469" y="20058"/>
                    <a:pt x="7633" y="20042"/>
                    <a:pt x="7789" y="20025"/>
                  </a:cubicBezTo>
                  <a:cubicBezTo>
                    <a:pt x="7945" y="20017"/>
                    <a:pt x="8125" y="20083"/>
                    <a:pt x="8166" y="20050"/>
                  </a:cubicBezTo>
                  <a:cubicBezTo>
                    <a:pt x="8207" y="20017"/>
                    <a:pt x="7863" y="19910"/>
                    <a:pt x="7805" y="19877"/>
                  </a:cubicBezTo>
                  <a:cubicBezTo>
                    <a:pt x="7748" y="19845"/>
                    <a:pt x="7871" y="19697"/>
                    <a:pt x="7945" y="19598"/>
                  </a:cubicBezTo>
                  <a:cubicBezTo>
                    <a:pt x="8010" y="19500"/>
                    <a:pt x="8010" y="19360"/>
                    <a:pt x="8027" y="19319"/>
                  </a:cubicBezTo>
                  <a:cubicBezTo>
                    <a:pt x="8043" y="19278"/>
                    <a:pt x="8142" y="19246"/>
                    <a:pt x="8248" y="19221"/>
                  </a:cubicBezTo>
                  <a:cubicBezTo>
                    <a:pt x="8355" y="19196"/>
                    <a:pt x="8388" y="19295"/>
                    <a:pt x="8445" y="19246"/>
                  </a:cubicBezTo>
                  <a:cubicBezTo>
                    <a:pt x="8503" y="19204"/>
                    <a:pt x="8445" y="19172"/>
                    <a:pt x="8437" y="19049"/>
                  </a:cubicBezTo>
                  <a:cubicBezTo>
                    <a:pt x="8429" y="18925"/>
                    <a:pt x="8453" y="18753"/>
                    <a:pt x="8429" y="18696"/>
                  </a:cubicBezTo>
                  <a:cubicBezTo>
                    <a:pt x="8396" y="18646"/>
                    <a:pt x="8347" y="18622"/>
                    <a:pt x="8339" y="18540"/>
                  </a:cubicBezTo>
                  <a:cubicBezTo>
                    <a:pt x="8330" y="18458"/>
                    <a:pt x="8404" y="18507"/>
                    <a:pt x="8412" y="18458"/>
                  </a:cubicBezTo>
                  <a:cubicBezTo>
                    <a:pt x="8429" y="18408"/>
                    <a:pt x="8371" y="18294"/>
                    <a:pt x="8396" y="18187"/>
                  </a:cubicBezTo>
                  <a:cubicBezTo>
                    <a:pt x="8421" y="18072"/>
                    <a:pt x="8494" y="17932"/>
                    <a:pt x="8560" y="17818"/>
                  </a:cubicBezTo>
                  <a:cubicBezTo>
                    <a:pt x="8618" y="17703"/>
                    <a:pt x="8741" y="17473"/>
                    <a:pt x="8749" y="17456"/>
                  </a:cubicBezTo>
                  <a:cubicBezTo>
                    <a:pt x="8757" y="17440"/>
                    <a:pt x="8749" y="17350"/>
                    <a:pt x="8724" y="17218"/>
                  </a:cubicBezTo>
                  <a:cubicBezTo>
                    <a:pt x="8700" y="17095"/>
                    <a:pt x="8774" y="17005"/>
                    <a:pt x="8757" y="16956"/>
                  </a:cubicBezTo>
                  <a:cubicBezTo>
                    <a:pt x="8732" y="16915"/>
                    <a:pt x="8732" y="16948"/>
                    <a:pt x="8650" y="16915"/>
                  </a:cubicBezTo>
                  <a:cubicBezTo>
                    <a:pt x="8568" y="16874"/>
                    <a:pt x="8601" y="16825"/>
                    <a:pt x="8609" y="16792"/>
                  </a:cubicBezTo>
                  <a:cubicBezTo>
                    <a:pt x="8626" y="16751"/>
                    <a:pt x="8732" y="16849"/>
                    <a:pt x="8749" y="16833"/>
                  </a:cubicBezTo>
                  <a:cubicBezTo>
                    <a:pt x="8774" y="16825"/>
                    <a:pt x="8749" y="16808"/>
                    <a:pt x="8708" y="16734"/>
                  </a:cubicBezTo>
                  <a:cubicBezTo>
                    <a:pt x="8667" y="16660"/>
                    <a:pt x="8626" y="16480"/>
                    <a:pt x="8609" y="16439"/>
                  </a:cubicBezTo>
                  <a:cubicBezTo>
                    <a:pt x="8585" y="16398"/>
                    <a:pt x="8609" y="16324"/>
                    <a:pt x="8601" y="16160"/>
                  </a:cubicBezTo>
                  <a:cubicBezTo>
                    <a:pt x="8601" y="16004"/>
                    <a:pt x="8609" y="15749"/>
                    <a:pt x="8618" y="15708"/>
                  </a:cubicBezTo>
                  <a:cubicBezTo>
                    <a:pt x="8618" y="15667"/>
                    <a:pt x="8626" y="15635"/>
                    <a:pt x="8642" y="15585"/>
                  </a:cubicBezTo>
                  <a:cubicBezTo>
                    <a:pt x="8659" y="15536"/>
                    <a:pt x="8741" y="15306"/>
                    <a:pt x="8815" y="15249"/>
                  </a:cubicBezTo>
                  <a:cubicBezTo>
                    <a:pt x="8888" y="15191"/>
                    <a:pt x="8962" y="15175"/>
                    <a:pt x="9044" y="15183"/>
                  </a:cubicBezTo>
                  <a:cubicBezTo>
                    <a:pt x="9118" y="15191"/>
                    <a:pt x="9094" y="15232"/>
                    <a:pt x="9135" y="15232"/>
                  </a:cubicBezTo>
                  <a:cubicBezTo>
                    <a:pt x="9176" y="15232"/>
                    <a:pt x="9159" y="15109"/>
                    <a:pt x="9192" y="15044"/>
                  </a:cubicBezTo>
                  <a:cubicBezTo>
                    <a:pt x="9217" y="14978"/>
                    <a:pt x="9282" y="15191"/>
                    <a:pt x="9323" y="15208"/>
                  </a:cubicBezTo>
                  <a:cubicBezTo>
                    <a:pt x="9364" y="15224"/>
                    <a:pt x="9430" y="14912"/>
                    <a:pt x="9471" y="14806"/>
                  </a:cubicBezTo>
                  <a:cubicBezTo>
                    <a:pt x="9504" y="14707"/>
                    <a:pt x="9611" y="14806"/>
                    <a:pt x="9799" y="14806"/>
                  </a:cubicBezTo>
                  <a:cubicBezTo>
                    <a:pt x="9980" y="14806"/>
                    <a:pt x="10185" y="14707"/>
                    <a:pt x="10259" y="14609"/>
                  </a:cubicBezTo>
                  <a:cubicBezTo>
                    <a:pt x="10325" y="14518"/>
                    <a:pt x="10234" y="14502"/>
                    <a:pt x="10210" y="14363"/>
                  </a:cubicBezTo>
                  <a:cubicBezTo>
                    <a:pt x="10177" y="14223"/>
                    <a:pt x="10284" y="14174"/>
                    <a:pt x="10390" y="14125"/>
                  </a:cubicBezTo>
                  <a:cubicBezTo>
                    <a:pt x="10497" y="14075"/>
                    <a:pt x="10760" y="13944"/>
                    <a:pt x="10907" y="13854"/>
                  </a:cubicBezTo>
                  <a:cubicBezTo>
                    <a:pt x="11055" y="13772"/>
                    <a:pt x="11080" y="13591"/>
                    <a:pt x="11203" y="13517"/>
                  </a:cubicBezTo>
                  <a:cubicBezTo>
                    <a:pt x="11318" y="13443"/>
                    <a:pt x="11326" y="13435"/>
                    <a:pt x="11490" y="13386"/>
                  </a:cubicBezTo>
                  <a:cubicBezTo>
                    <a:pt x="11654" y="13337"/>
                    <a:pt x="11531" y="13353"/>
                    <a:pt x="11638" y="13189"/>
                  </a:cubicBezTo>
                  <a:cubicBezTo>
                    <a:pt x="11744" y="13033"/>
                    <a:pt x="11974" y="12721"/>
                    <a:pt x="12064" y="12680"/>
                  </a:cubicBezTo>
                  <a:cubicBezTo>
                    <a:pt x="12146" y="12631"/>
                    <a:pt x="12417" y="12450"/>
                    <a:pt x="12393" y="12385"/>
                  </a:cubicBezTo>
                  <a:cubicBezTo>
                    <a:pt x="12368" y="12319"/>
                    <a:pt x="12319" y="12360"/>
                    <a:pt x="12286" y="12278"/>
                  </a:cubicBezTo>
                  <a:cubicBezTo>
                    <a:pt x="12245" y="12196"/>
                    <a:pt x="12376" y="12180"/>
                    <a:pt x="12467" y="12139"/>
                  </a:cubicBezTo>
                  <a:cubicBezTo>
                    <a:pt x="12557" y="12106"/>
                    <a:pt x="12573" y="12147"/>
                    <a:pt x="12573" y="12212"/>
                  </a:cubicBezTo>
                  <a:cubicBezTo>
                    <a:pt x="12573" y="12278"/>
                    <a:pt x="12631" y="12253"/>
                    <a:pt x="12746" y="12237"/>
                  </a:cubicBezTo>
                  <a:cubicBezTo>
                    <a:pt x="12860" y="12212"/>
                    <a:pt x="13025" y="12196"/>
                    <a:pt x="13041" y="12122"/>
                  </a:cubicBezTo>
                  <a:cubicBezTo>
                    <a:pt x="13066" y="12056"/>
                    <a:pt x="12959" y="12032"/>
                    <a:pt x="12975" y="11991"/>
                  </a:cubicBezTo>
                  <a:cubicBezTo>
                    <a:pt x="13000" y="11942"/>
                    <a:pt x="13131" y="12048"/>
                    <a:pt x="13213" y="12056"/>
                  </a:cubicBezTo>
                  <a:cubicBezTo>
                    <a:pt x="13304" y="12056"/>
                    <a:pt x="13304" y="11942"/>
                    <a:pt x="13353" y="11835"/>
                  </a:cubicBezTo>
                  <a:cubicBezTo>
                    <a:pt x="13410" y="11728"/>
                    <a:pt x="13657" y="11630"/>
                    <a:pt x="13648" y="11580"/>
                  </a:cubicBezTo>
                  <a:cubicBezTo>
                    <a:pt x="13648" y="11531"/>
                    <a:pt x="13558" y="11474"/>
                    <a:pt x="13542" y="11416"/>
                  </a:cubicBezTo>
                  <a:cubicBezTo>
                    <a:pt x="13517" y="11351"/>
                    <a:pt x="13517" y="11195"/>
                    <a:pt x="13509" y="11146"/>
                  </a:cubicBezTo>
                  <a:cubicBezTo>
                    <a:pt x="13492" y="11088"/>
                    <a:pt x="13665" y="10932"/>
                    <a:pt x="13698" y="10916"/>
                  </a:cubicBezTo>
                  <a:cubicBezTo>
                    <a:pt x="13730" y="10891"/>
                    <a:pt x="14067" y="10809"/>
                    <a:pt x="14165" y="10793"/>
                  </a:cubicBezTo>
                  <a:cubicBezTo>
                    <a:pt x="14264" y="10768"/>
                    <a:pt x="14338" y="10670"/>
                    <a:pt x="14354" y="10563"/>
                  </a:cubicBezTo>
                  <a:cubicBezTo>
                    <a:pt x="14362" y="10464"/>
                    <a:pt x="14329" y="10514"/>
                    <a:pt x="14272" y="10432"/>
                  </a:cubicBezTo>
                  <a:cubicBezTo>
                    <a:pt x="14223" y="10341"/>
                    <a:pt x="14239" y="10243"/>
                    <a:pt x="14280" y="10300"/>
                  </a:cubicBezTo>
                  <a:cubicBezTo>
                    <a:pt x="14329" y="10349"/>
                    <a:pt x="14346" y="10374"/>
                    <a:pt x="14412" y="10399"/>
                  </a:cubicBezTo>
                  <a:cubicBezTo>
                    <a:pt x="14477" y="10423"/>
                    <a:pt x="14518" y="10489"/>
                    <a:pt x="14510" y="10530"/>
                  </a:cubicBezTo>
                  <a:cubicBezTo>
                    <a:pt x="14510" y="10571"/>
                    <a:pt x="14502" y="10735"/>
                    <a:pt x="14485" y="10817"/>
                  </a:cubicBezTo>
                  <a:cubicBezTo>
                    <a:pt x="14461" y="10908"/>
                    <a:pt x="14551" y="10866"/>
                    <a:pt x="14608" y="10850"/>
                  </a:cubicBezTo>
                  <a:cubicBezTo>
                    <a:pt x="14666" y="10842"/>
                    <a:pt x="14633" y="10711"/>
                    <a:pt x="14658" y="10645"/>
                  </a:cubicBezTo>
                  <a:cubicBezTo>
                    <a:pt x="14691" y="10587"/>
                    <a:pt x="14732" y="10620"/>
                    <a:pt x="14764" y="10555"/>
                  </a:cubicBezTo>
                  <a:cubicBezTo>
                    <a:pt x="14797" y="10497"/>
                    <a:pt x="14838" y="10432"/>
                    <a:pt x="14863" y="10440"/>
                  </a:cubicBezTo>
                  <a:cubicBezTo>
                    <a:pt x="14896" y="10448"/>
                    <a:pt x="14879" y="10768"/>
                    <a:pt x="14879" y="10858"/>
                  </a:cubicBezTo>
                  <a:cubicBezTo>
                    <a:pt x="14871" y="10949"/>
                    <a:pt x="14961" y="10850"/>
                    <a:pt x="15035" y="10842"/>
                  </a:cubicBezTo>
                  <a:cubicBezTo>
                    <a:pt x="15068" y="10834"/>
                    <a:pt x="15093" y="10809"/>
                    <a:pt x="15117" y="10776"/>
                  </a:cubicBezTo>
                  <a:cubicBezTo>
                    <a:pt x="15109" y="10661"/>
                    <a:pt x="15093" y="10587"/>
                    <a:pt x="15076" y="10530"/>
                  </a:cubicBezTo>
                  <a:cubicBezTo>
                    <a:pt x="15068" y="10505"/>
                    <a:pt x="15060" y="10481"/>
                    <a:pt x="15052" y="10456"/>
                  </a:cubicBezTo>
                  <a:cubicBezTo>
                    <a:pt x="15052" y="10423"/>
                    <a:pt x="15035" y="10382"/>
                    <a:pt x="15019" y="10341"/>
                  </a:cubicBezTo>
                  <a:cubicBezTo>
                    <a:pt x="14994" y="10276"/>
                    <a:pt x="14970" y="10202"/>
                    <a:pt x="14978" y="10136"/>
                  </a:cubicBezTo>
                  <a:cubicBezTo>
                    <a:pt x="14978" y="10095"/>
                    <a:pt x="14961" y="10062"/>
                    <a:pt x="14937" y="10029"/>
                  </a:cubicBezTo>
                  <a:cubicBezTo>
                    <a:pt x="14912" y="9980"/>
                    <a:pt x="14888" y="9939"/>
                    <a:pt x="14904" y="9865"/>
                  </a:cubicBezTo>
                  <a:cubicBezTo>
                    <a:pt x="14920" y="9816"/>
                    <a:pt x="14953" y="9775"/>
                    <a:pt x="14970" y="9742"/>
                  </a:cubicBezTo>
                  <a:cubicBezTo>
                    <a:pt x="14978" y="9734"/>
                    <a:pt x="14986" y="9726"/>
                    <a:pt x="14986" y="9718"/>
                  </a:cubicBezTo>
                  <a:lnTo>
                    <a:pt x="14986" y="9718"/>
                  </a:lnTo>
                  <a:cubicBezTo>
                    <a:pt x="14994" y="9718"/>
                    <a:pt x="15002" y="9718"/>
                    <a:pt x="15002" y="9718"/>
                  </a:cubicBezTo>
                  <a:cubicBezTo>
                    <a:pt x="14994" y="9709"/>
                    <a:pt x="14978" y="9709"/>
                    <a:pt x="14961" y="9709"/>
                  </a:cubicBezTo>
                  <a:cubicBezTo>
                    <a:pt x="14896" y="9701"/>
                    <a:pt x="14830" y="9701"/>
                    <a:pt x="14846" y="9578"/>
                  </a:cubicBezTo>
                  <a:cubicBezTo>
                    <a:pt x="14855" y="9504"/>
                    <a:pt x="14879" y="9471"/>
                    <a:pt x="14896" y="9455"/>
                  </a:cubicBezTo>
                  <a:cubicBezTo>
                    <a:pt x="14904" y="9447"/>
                    <a:pt x="14888" y="9471"/>
                    <a:pt x="14871" y="9455"/>
                  </a:cubicBezTo>
                  <a:cubicBezTo>
                    <a:pt x="14846" y="9439"/>
                    <a:pt x="14822" y="9430"/>
                    <a:pt x="14805" y="9422"/>
                  </a:cubicBezTo>
                  <a:cubicBezTo>
                    <a:pt x="14764" y="9406"/>
                    <a:pt x="14748" y="9397"/>
                    <a:pt x="14740" y="9324"/>
                  </a:cubicBezTo>
                  <a:cubicBezTo>
                    <a:pt x="14740" y="9307"/>
                    <a:pt x="14740" y="9283"/>
                    <a:pt x="14732" y="9258"/>
                  </a:cubicBezTo>
                  <a:cubicBezTo>
                    <a:pt x="14723" y="9201"/>
                    <a:pt x="14715" y="9151"/>
                    <a:pt x="14756" y="9102"/>
                  </a:cubicBezTo>
                  <a:cubicBezTo>
                    <a:pt x="14781" y="9077"/>
                    <a:pt x="14789" y="9053"/>
                    <a:pt x="14797" y="9028"/>
                  </a:cubicBezTo>
                  <a:cubicBezTo>
                    <a:pt x="14805" y="8995"/>
                    <a:pt x="14805" y="8954"/>
                    <a:pt x="14805" y="8913"/>
                  </a:cubicBezTo>
                  <a:cubicBezTo>
                    <a:pt x="14805" y="8880"/>
                    <a:pt x="14789" y="8856"/>
                    <a:pt x="14764" y="8839"/>
                  </a:cubicBezTo>
                  <a:cubicBezTo>
                    <a:pt x="14740" y="8815"/>
                    <a:pt x="14699" y="8798"/>
                    <a:pt x="14650" y="8790"/>
                  </a:cubicBezTo>
                  <a:lnTo>
                    <a:pt x="14600" y="8774"/>
                  </a:lnTo>
                  <a:cubicBezTo>
                    <a:pt x="14485" y="8749"/>
                    <a:pt x="14379" y="8716"/>
                    <a:pt x="14379" y="8659"/>
                  </a:cubicBezTo>
                  <a:cubicBezTo>
                    <a:pt x="14379" y="8651"/>
                    <a:pt x="14379" y="8642"/>
                    <a:pt x="14379" y="8634"/>
                  </a:cubicBezTo>
                  <a:cubicBezTo>
                    <a:pt x="14370" y="8560"/>
                    <a:pt x="14370" y="8421"/>
                    <a:pt x="14420" y="8396"/>
                  </a:cubicBezTo>
                  <a:cubicBezTo>
                    <a:pt x="14436" y="8380"/>
                    <a:pt x="14461" y="8380"/>
                    <a:pt x="14485" y="8372"/>
                  </a:cubicBezTo>
                  <a:cubicBezTo>
                    <a:pt x="14518" y="8363"/>
                    <a:pt x="14559" y="8355"/>
                    <a:pt x="14567" y="8339"/>
                  </a:cubicBezTo>
                  <a:cubicBezTo>
                    <a:pt x="14567" y="8314"/>
                    <a:pt x="14576" y="8298"/>
                    <a:pt x="14584" y="8281"/>
                  </a:cubicBezTo>
                  <a:cubicBezTo>
                    <a:pt x="14600" y="8224"/>
                    <a:pt x="14617" y="8175"/>
                    <a:pt x="14650" y="8150"/>
                  </a:cubicBezTo>
                  <a:cubicBezTo>
                    <a:pt x="14666" y="8142"/>
                    <a:pt x="14699" y="8134"/>
                    <a:pt x="14723" y="8125"/>
                  </a:cubicBezTo>
                  <a:cubicBezTo>
                    <a:pt x="14764" y="8117"/>
                    <a:pt x="14814" y="8117"/>
                    <a:pt x="14822" y="8117"/>
                  </a:cubicBezTo>
                  <a:cubicBezTo>
                    <a:pt x="14838" y="8117"/>
                    <a:pt x="14846" y="8125"/>
                    <a:pt x="14871" y="8125"/>
                  </a:cubicBezTo>
                  <a:cubicBezTo>
                    <a:pt x="14896" y="8134"/>
                    <a:pt x="14929" y="8150"/>
                    <a:pt x="14970" y="8150"/>
                  </a:cubicBezTo>
                  <a:cubicBezTo>
                    <a:pt x="14986" y="8150"/>
                    <a:pt x="15002" y="8142"/>
                    <a:pt x="15002" y="8134"/>
                  </a:cubicBezTo>
                  <a:cubicBezTo>
                    <a:pt x="15011" y="8125"/>
                    <a:pt x="15011" y="8109"/>
                    <a:pt x="15011" y="8101"/>
                  </a:cubicBezTo>
                  <a:cubicBezTo>
                    <a:pt x="15011" y="8093"/>
                    <a:pt x="14994" y="8084"/>
                    <a:pt x="14970" y="8068"/>
                  </a:cubicBezTo>
                  <a:cubicBezTo>
                    <a:pt x="14937" y="8043"/>
                    <a:pt x="14896" y="8019"/>
                    <a:pt x="14879" y="7978"/>
                  </a:cubicBezTo>
                  <a:cubicBezTo>
                    <a:pt x="14871" y="7961"/>
                    <a:pt x="14871" y="7937"/>
                    <a:pt x="14871" y="7920"/>
                  </a:cubicBezTo>
                  <a:cubicBezTo>
                    <a:pt x="14871" y="7904"/>
                    <a:pt x="14871" y="7896"/>
                    <a:pt x="14822" y="7896"/>
                  </a:cubicBezTo>
                  <a:cubicBezTo>
                    <a:pt x="14797" y="7896"/>
                    <a:pt x="14773" y="7896"/>
                    <a:pt x="14756" y="7896"/>
                  </a:cubicBezTo>
                  <a:cubicBezTo>
                    <a:pt x="14682" y="7896"/>
                    <a:pt x="14658" y="7896"/>
                    <a:pt x="14592" y="7789"/>
                  </a:cubicBezTo>
                  <a:cubicBezTo>
                    <a:pt x="14559" y="7748"/>
                    <a:pt x="14518" y="7740"/>
                    <a:pt x="14494" y="7740"/>
                  </a:cubicBezTo>
                  <a:cubicBezTo>
                    <a:pt x="14436" y="7740"/>
                    <a:pt x="14403" y="7732"/>
                    <a:pt x="14395" y="7658"/>
                  </a:cubicBezTo>
                  <a:cubicBezTo>
                    <a:pt x="14387" y="7633"/>
                    <a:pt x="14387" y="7608"/>
                    <a:pt x="14387" y="7592"/>
                  </a:cubicBezTo>
                  <a:cubicBezTo>
                    <a:pt x="14379" y="7535"/>
                    <a:pt x="14370" y="7502"/>
                    <a:pt x="14428" y="7453"/>
                  </a:cubicBezTo>
                  <a:cubicBezTo>
                    <a:pt x="14444" y="7436"/>
                    <a:pt x="14469" y="7420"/>
                    <a:pt x="14494" y="7395"/>
                  </a:cubicBezTo>
                  <a:cubicBezTo>
                    <a:pt x="14543" y="7362"/>
                    <a:pt x="14608" y="7313"/>
                    <a:pt x="14600" y="7297"/>
                  </a:cubicBezTo>
                  <a:cubicBezTo>
                    <a:pt x="14600" y="7256"/>
                    <a:pt x="14608" y="7231"/>
                    <a:pt x="14625" y="7198"/>
                  </a:cubicBezTo>
                  <a:cubicBezTo>
                    <a:pt x="14633" y="7173"/>
                    <a:pt x="14658" y="7149"/>
                    <a:pt x="14691" y="7124"/>
                  </a:cubicBezTo>
                  <a:cubicBezTo>
                    <a:pt x="14723" y="7100"/>
                    <a:pt x="14756" y="7116"/>
                    <a:pt x="14789" y="7157"/>
                  </a:cubicBezTo>
                  <a:lnTo>
                    <a:pt x="14789" y="7157"/>
                  </a:lnTo>
                  <a:cubicBezTo>
                    <a:pt x="14797" y="7182"/>
                    <a:pt x="14814" y="7198"/>
                    <a:pt x="14822" y="7223"/>
                  </a:cubicBezTo>
                  <a:cubicBezTo>
                    <a:pt x="14846" y="7256"/>
                    <a:pt x="14863" y="7280"/>
                    <a:pt x="14863" y="7280"/>
                  </a:cubicBezTo>
                  <a:lnTo>
                    <a:pt x="14863" y="7280"/>
                  </a:lnTo>
                  <a:cubicBezTo>
                    <a:pt x="14879" y="7288"/>
                    <a:pt x="14896" y="7288"/>
                    <a:pt x="14912" y="7297"/>
                  </a:cubicBezTo>
                  <a:cubicBezTo>
                    <a:pt x="14945" y="7305"/>
                    <a:pt x="14978" y="7321"/>
                    <a:pt x="14978" y="7313"/>
                  </a:cubicBezTo>
                  <a:cubicBezTo>
                    <a:pt x="14978" y="7313"/>
                    <a:pt x="14978" y="7297"/>
                    <a:pt x="14978" y="7280"/>
                  </a:cubicBezTo>
                  <a:cubicBezTo>
                    <a:pt x="14978" y="7264"/>
                    <a:pt x="14970" y="7256"/>
                    <a:pt x="14970" y="7239"/>
                  </a:cubicBezTo>
                  <a:cubicBezTo>
                    <a:pt x="14970" y="7190"/>
                    <a:pt x="14986" y="7157"/>
                    <a:pt x="15052" y="7157"/>
                  </a:cubicBezTo>
                  <a:cubicBezTo>
                    <a:pt x="15134" y="7157"/>
                    <a:pt x="15183" y="7272"/>
                    <a:pt x="15216" y="7354"/>
                  </a:cubicBezTo>
                  <a:lnTo>
                    <a:pt x="15216" y="7354"/>
                  </a:lnTo>
                  <a:cubicBezTo>
                    <a:pt x="15232" y="7395"/>
                    <a:pt x="15249" y="7428"/>
                    <a:pt x="15257" y="7436"/>
                  </a:cubicBezTo>
                  <a:lnTo>
                    <a:pt x="15257" y="7436"/>
                  </a:lnTo>
                  <a:lnTo>
                    <a:pt x="15257" y="7436"/>
                  </a:lnTo>
                  <a:cubicBezTo>
                    <a:pt x="15290" y="7469"/>
                    <a:pt x="15331" y="7510"/>
                    <a:pt x="15388" y="7469"/>
                  </a:cubicBezTo>
                  <a:cubicBezTo>
                    <a:pt x="15421" y="7453"/>
                    <a:pt x="15429" y="7420"/>
                    <a:pt x="15437" y="7395"/>
                  </a:cubicBezTo>
                  <a:cubicBezTo>
                    <a:pt x="15454" y="7346"/>
                    <a:pt x="15470" y="7305"/>
                    <a:pt x="15560" y="7329"/>
                  </a:cubicBezTo>
                  <a:cubicBezTo>
                    <a:pt x="15675" y="7362"/>
                    <a:pt x="15675" y="7535"/>
                    <a:pt x="15667" y="7641"/>
                  </a:cubicBezTo>
                  <a:cubicBezTo>
                    <a:pt x="15667" y="7649"/>
                    <a:pt x="15667" y="7666"/>
                    <a:pt x="15667" y="7682"/>
                  </a:cubicBezTo>
                  <a:cubicBezTo>
                    <a:pt x="15667" y="7707"/>
                    <a:pt x="15667" y="7740"/>
                    <a:pt x="15659" y="7781"/>
                  </a:cubicBezTo>
                  <a:cubicBezTo>
                    <a:pt x="15643" y="7887"/>
                    <a:pt x="15618" y="8035"/>
                    <a:pt x="15659" y="8043"/>
                  </a:cubicBezTo>
                  <a:cubicBezTo>
                    <a:pt x="15700" y="8052"/>
                    <a:pt x="15725" y="8052"/>
                    <a:pt x="15749" y="8052"/>
                  </a:cubicBezTo>
                  <a:cubicBezTo>
                    <a:pt x="15798" y="8043"/>
                    <a:pt x="15831" y="8043"/>
                    <a:pt x="15889" y="8084"/>
                  </a:cubicBezTo>
                  <a:lnTo>
                    <a:pt x="15897" y="8093"/>
                  </a:lnTo>
                  <a:cubicBezTo>
                    <a:pt x="15971" y="8142"/>
                    <a:pt x="16004" y="8166"/>
                    <a:pt x="16086" y="8158"/>
                  </a:cubicBezTo>
                  <a:cubicBezTo>
                    <a:pt x="16127" y="8158"/>
                    <a:pt x="16176" y="8150"/>
                    <a:pt x="16225" y="8142"/>
                  </a:cubicBezTo>
                  <a:cubicBezTo>
                    <a:pt x="16307" y="8134"/>
                    <a:pt x="16389" y="8125"/>
                    <a:pt x="16439" y="8125"/>
                  </a:cubicBezTo>
                  <a:cubicBezTo>
                    <a:pt x="16463" y="8125"/>
                    <a:pt x="16480" y="8125"/>
                    <a:pt x="16496" y="8125"/>
                  </a:cubicBezTo>
                  <a:cubicBezTo>
                    <a:pt x="16570" y="8117"/>
                    <a:pt x="16660" y="8117"/>
                    <a:pt x="16759" y="8142"/>
                  </a:cubicBezTo>
                  <a:cubicBezTo>
                    <a:pt x="16833" y="8158"/>
                    <a:pt x="16915" y="8150"/>
                    <a:pt x="16988" y="8134"/>
                  </a:cubicBezTo>
                  <a:cubicBezTo>
                    <a:pt x="17029" y="8134"/>
                    <a:pt x="17062" y="8125"/>
                    <a:pt x="17103" y="8125"/>
                  </a:cubicBezTo>
                  <a:cubicBezTo>
                    <a:pt x="17169" y="8117"/>
                    <a:pt x="17259" y="8134"/>
                    <a:pt x="17341" y="8158"/>
                  </a:cubicBezTo>
                  <a:cubicBezTo>
                    <a:pt x="17423" y="8183"/>
                    <a:pt x="17489" y="8224"/>
                    <a:pt x="17530" y="8257"/>
                  </a:cubicBezTo>
                  <a:lnTo>
                    <a:pt x="17530" y="8257"/>
                  </a:lnTo>
                  <a:lnTo>
                    <a:pt x="17538" y="8273"/>
                  </a:lnTo>
                  <a:lnTo>
                    <a:pt x="17538" y="8273"/>
                  </a:lnTo>
                  <a:cubicBezTo>
                    <a:pt x="17579" y="8314"/>
                    <a:pt x="17612" y="8355"/>
                    <a:pt x="17612" y="8396"/>
                  </a:cubicBezTo>
                  <a:cubicBezTo>
                    <a:pt x="17612" y="8437"/>
                    <a:pt x="17588" y="8462"/>
                    <a:pt x="17522" y="8462"/>
                  </a:cubicBezTo>
                  <a:lnTo>
                    <a:pt x="17522" y="8462"/>
                  </a:lnTo>
                  <a:lnTo>
                    <a:pt x="17481" y="8462"/>
                  </a:lnTo>
                  <a:lnTo>
                    <a:pt x="17481" y="8462"/>
                  </a:lnTo>
                  <a:cubicBezTo>
                    <a:pt x="17415" y="8462"/>
                    <a:pt x="17391" y="8462"/>
                    <a:pt x="17374" y="8495"/>
                  </a:cubicBezTo>
                  <a:cubicBezTo>
                    <a:pt x="17366" y="8528"/>
                    <a:pt x="17350" y="8569"/>
                    <a:pt x="17341" y="8610"/>
                  </a:cubicBezTo>
                  <a:cubicBezTo>
                    <a:pt x="17325" y="8642"/>
                    <a:pt x="17317" y="8675"/>
                    <a:pt x="17317" y="8692"/>
                  </a:cubicBezTo>
                  <a:cubicBezTo>
                    <a:pt x="17309" y="8716"/>
                    <a:pt x="17276" y="8749"/>
                    <a:pt x="17243" y="8782"/>
                  </a:cubicBezTo>
                  <a:cubicBezTo>
                    <a:pt x="17210" y="8815"/>
                    <a:pt x="17177" y="8848"/>
                    <a:pt x="17177" y="8848"/>
                  </a:cubicBezTo>
                  <a:cubicBezTo>
                    <a:pt x="17177" y="8872"/>
                    <a:pt x="17169" y="8922"/>
                    <a:pt x="17161" y="8963"/>
                  </a:cubicBezTo>
                  <a:lnTo>
                    <a:pt x="17161" y="8963"/>
                  </a:lnTo>
                  <a:cubicBezTo>
                    <a:pt x="17144" y="9004"/>
                    <a:pt x="17128" y="9028"/>
                    <a:pt x="17095" y="9036"/>
                  </a:cubicBezTo>
                  <a:cubicBezTo>
                    <a:pt x="17079" y="9036"/>
                    <a:pt x="17029" y="9036"/>
                    <a:pt x="16980" y="9028"/>
                  </a:cubicBezTo>
                  <a:cubicBezTo>
                    <a:pt x="16906" y="9028"/>
                    <a:pt x="16808" y="9020"/>
                    <a:pt x="16808" y="9020"/>
                  </a:cubicBezTo>
                  <a:cubicBezTo>
                    <a:pt x="16800" y="9036"/>
                    <a:pt x="16783" y="9045"/>
                    <a:pt x="16775" y="9061"/>
                  </a:cubicBezTo>
                  <a:cubicBezTo>
                    <a:pt x="16742" y="9094"/>
                    <a:pt x="16693" y="9151"/>
                    <a:pt x="16693" y="9168"/>
                  </a:cubicBezTo>
                  <a:cubicBezTo>
                    <a:pt x="16693" y="9201"/>
                    <a:pt x="16677" y="9233"/>
                    <a:pt x="16652" y="9266"/>
                  </a:cubicBezTo>
                  <a:lnTo>
                    <a:pt x="16652" y="9266"/>
                  </a:lnTo>
                  <a:cubicBezTo>
                    <a:pt x="16644" y="9291"/>
                    <a:pt x="16627" y="9315"/>
                    <a:pt x="16627" y="9332"/>
                  </a:cubicBezTo>
                  <a:cubicBezTo>
                    <a:pt x="16627" y="9348"/>
                    <a:pt x="16652" y="9397"/>
                    <a:pt x="16677" y="9447"/>
                  </a:cubicBezTo>
                  <a:cubicBezTo>
                    <a:pt x="16701" y="9488"/>
                    <a:pt x="16726" y="9529"/>
                    <a:pt x="16734" y="9553"/>
                  </a:cubicBezTo>
                  <a:cubicBezTo>
                    <a:pt x="16734" y="9570"/>
                    <a:pt x="16750" y="9586"/>
                    <a:pt x="16767" y="9603"/>
                  </a:cubicBezTo>
                  <a:cubicBezTo>
                    <a:pt x="16783" y="9619"/>
                    <a:pt x="16808" y="9644"/>
                    <a:pt x="16841" y="9660"/>
                  </a:cubicBezTo>
                  <a:cubicBezTo>
                    <a:pt x="16874" y="9685"/>
                    <a:pt x="16882" y="9726"/>
                    <a:pt x="16890" y="9750"/>
                  </a:cubicBezTo>
                  <a:cubicBezTo>
                    <a:pt x="16890" y="9767"/>
                    <a:pt x="16898" y="9775"/>
                    <a:pt x="16906" y="9783"/>
                  </a:cubicBezTo>
                  <a:lnTo>
                    <a:pt x="16906" y="9783"/>
                  </a:lnTo>
                  <a:cubicBezTo>
                    <a:pt x="16947" y="9783"/>
                    <a:pt x="16988" y="9718"/>
                    <a:pt x="17021" y="9668"/>
                  </a:cubicBezTo>
                  <a:lnTo>
                    <a:pt x="17021" y="9668"/>
                  </a:lnTo>
                  <a:cubicBezTo>
                    <a:pt x="17029" y="9660"/>
                    <a:pt x="17038" y="9644"/>
                    <a:pt x="17038" y="9644"/>
                  </a:cubicBezTo>
                  <a:cubicBezTo>
                    <a:pt x="17062" y="9619"/>
                    <a:pt x="17079" y="9578"/>
                    <a:pt x="17095" y="9545"/>
                  </a:cubicBezTo>
                  <a:cubicBezTo>
                    <a:pt x="17112" y="9504"/>
                    <a:pt x="17120" y="9471"/>
                    <a:pt x="17128" y="9439"/>
                  </a:cubicBezTo>
                  <a:cubicBezTo>
                    <a:pt x="17128" y="9422"/>
                    <a:pt x="17128" y="9397"/>
                    <a:pt x="17128" y="9373"/>
                  </a:cubicBezTo>
                  <a:cubicBezTo>
                    <a:pt x="17120" y="9348"/>
                    <a:pt x="17120" y="9324"/>
                    <a:pt x="17120" y="9307"/>
                  </a:cubicBezTo>
                  <a:cubicBezTo>
                    <a:pt x="17128" y="9266"/>
                    <a:pt x="17144" y="9242"/>
                    <a:pt x="17194" y="9242"/>
                  </a:cubicBezTo>
                  <a:cubicBezTo>
                    <a:pt x="17226" y="9250"/>
                    <a:pt x="17251" y="9266"/>
                    <a:pt x="17267" y="9274"/>
                  </a:cubicBezTo>
                  <a:cubicBezTo>
                    <a:pt x="17284" y="9283"/>
                    <a:pt x="17292" y="9291"/>
                    <a:pt x="17309" y="9291"/>
                  </a:cubicBezTo>
                  <a:cubicBezTo>
                    <a:pt x="17341" y="9283"/>
                    <a:pt x="17382" y="9283"/>
                    <a:pt x="17407" y="9291"/>
                  </a:cubicBezTo>
                  <a:cubicBezTo>
                    <a:pt x="17440" y="9299"/>
                    <a:pt x="17473" y="9315"/>
                    <a:pt x="17481" y="9340"/>
                  </a:cubicBezTo>
                  <a:cubicBezTo>
                    <a:pt x="17489" y="9365"/>
                    <a:pt x="17497" y="9430"/>
                    <a:pt x="17505" y="9504"/>
                  </a:cubicBezTo>
                  <a:cubicBezTo>
                    <a:pt x="17514" y="9578"/>
                    <a:pt x="17522" y="9660"/>
                    <a:pt x="17522" y="9693"/>
                  </a:cubicBezTo>
                  <a:cubicBezTo>
                    <a:pt x="17522" y="9718"/>
                    <a:pt x="17514" y="9734"/>
                    <a:pt x="17514" y="9750"/>
                  </a:cubicBezTo>
                  <a:lnTo>
                    <a:pt x="17514" y="9750"/>
                  </a:lnTo>
                  <a:cubicBezTo>
                    <a:pt x="17505" y="9775"/>
                    <a:pt x="17505" y="9791"/>
                    <a:pt x="17522" y="9841"/>
                  </a:cubicBezTo>
                  <a:cubicBezTo>
                    <a:pt x="17546" y="9882"/>
                    <a:pt x="17579" y="9947"/>
                    <a:pt x="17604" y="10021"/>
                  </a:cubicBezTo>
                  <a:cubicBezTo>
                    <a:pt x="17620" y="10070"/>
                    <a:pt x="17637" y="10128"/>
                    <a:pt x="17645" y="10185"/>
                  </a:cubicBezTo>
                  <a:cubicBezTo>
                    <a:pt x="17653" y="10276"/>
                    <a:pt x="17653" y="10317"/>
                    <a:pt x="17653" y="10349"/>
                  </a:cubicBezTo>
                  <a:cubicBezTo>
                    <a:pt x="17653" y="10366"/>
                    <a:pt x="17653" y="10374"/>
                    <a:pt x="17661" y="10391"/>
                  </a:cubicBezTo>
                  <a:cubicBezTo>
                    <a:pt x="17661" y="10407"/>
                    <a:pt x="17686" y="10432"/>
                    <a:pt x="17702" y="10448"/>
                  </a:cubicBezTo>
                  <a:cubicBezTo>
                    <a:pt x="17719" y="10448"/>
                    <a:pt x="17727" y="10440"/>
                    <a:pt x="17743" y="10440"/>
                  </a:cubicBezTo>
                  <a:cubicBezTo>
                    <a:pt x="17776" y="10440"/>
                    <a:pt x="17817" y="10456"/>
                    <a:pt x="17858" y="10481"/>
                  </a:cubicBezTo>
                  <a:cubicBezTo>
                    <a:pt x="17908" y="10505"/>
                    <a:pt x="17949" y="10530"/>
                    <a:pt x="17965" y="10522"/>
                  </a:cubicBezTo>
                  <a:lnTo>
                    <a:pt x="17965" y="10522"/>
                  </a:lnTo>
                  <a:lnTo>
                    <a:pt x="17981" y="10514"/>
                  </a:lnTo>
                  <a:lnTo>
                    <a:pt x="17981" y="10514"/>
                  </a:lnTo>
                  <a:cubicBezTo>
                    <a:pt x="18006" y="10505"/>
                    <a:pt x="18006" y="10505"/>
                    <a:pt x="18014" y="10432"/>
                  </a:cubicBezTo>
                  <a:cubicBezTo>
                    <a:pt x="18022" y="10399"/>
                    <a:pt x="18014" y="10349"/>
                    <a:pt x="17998" y="10308"/>
                  </a:cubicBezTo>
                  <a:cubicBezTo>
                    <a:pt x="17973" y="10243"/>
                    <a:pt x="17957" y="10177"/>
                    <a:pt x="17973" y="10111"/>
                  </a:cubicBezTo>
                  <a:cubicBezTo>
                    <a:pt x="17981" y="10070"/>
                    <a:pt x="17981" y="10021"/>
                    <a:pt x="17981" y="9972"/>
                  </a:cubicBezTo>
                  <a:cubicBezTo>
                    <a:pt x="17990" y="9882"/>
                    <a:pt x="17998" y="9791"/>
                    <a:pt x="18039" y="9775"/>
                  </a:cubicBezTo>
                  <a:cubicBezTo>
                    <a:pt x="18080" y="9759"/>
                    <a:pt x="18105" y="9783"/>
                    <a:pt x="18129" y="9808"/>
                  </a:cubicBezTo>
                  <a:cubicBezTo>
                    <a:pt x="18129" y="9808"/>
                    <a:pt x="18137" y="9816"/>
                    <a:pt x="18146" y="9824"/>
                  </a:cubicBezTo>
                  <a:cubicBezTo>
                    <a:pt x="18154" y="9824"/>
                    <a:pt x="18162" y="9824"/>
                    <a:pt x="18178" y="9800"/>
                  </a:cubicBezTo>
                  <a:cubicBezTo>
                    <a:pt x="18228" y="9726"/>
                    <a:pt x="18203" y="9553"/>
                    <a:pt x="18187" y="9422"/>
                  </a:cubicBezTo>
                  <a:cubicBezTo>
                    <a:pt x="18187" y="9373"/>
                    <a:pt x="18178" y="9324"/>
                    <a:pt x="18178" y="9299"/>
                  </a:cubicBezTo>
                  <a:cubicBezTo>
                    <a:pt x="18178" y="9258"/>
                    <a:pt x="18146" y="9201"/>
                    <a:pt x="18113" y="9151"/>
                  </a:cubicBezTo>
                  <a:cubicBezTo>
                    <a:pt x="18096" y="9135"/>
                    <a:pt x="18088" y="9110"/>
                    <a:pt x="18080" y="9086"/>
                  </a:cubicBezTo>
                  <a:cubicBezTo>
                    <a:pt x="18055" y="9045"/>
                    <a:pt x="18055" y="9012"/>
                    <a:pt x="18096" y="8987"/>
                  </a:cubicBezTo>
                  <a:lnTo>
                    <a:pt x="18096" y="8987"/>
                  </a:lnTo>
                  <a:cubicBezTo>
                    <a:pt x="18129" y="8971"/>
                    <a:pt x="18203" y="8979"/>
                    <a:pt x="18277" y="8995"/>
                  </a:cubicBezTo>
                  <a:cubicBezTo>
                    <a:pt x="18384" y="9012"/>
                    <a:pt x="18515" y="9053"/>
                    <a:pt x="18564" y="9069"/>
                  </a:cubicBezTo>
                  <a:cubicBezTo>
                    <a:pt x="18613" y="9086"/>
                    <a:pt x="18638" y="9135"/>
                    <a:pt x="18663" y="9176"/>
                  </a:cubicBezTo>
                  <a:cubicBezTo>
                    <a:pt x="18679" y="9201"/>
                    <a:pt x="18695" y="9225"/>
                    <a:pt x="18712" y="9233"/>
                  </a:cubicBezTo>
                  <a:lnTo>
                    <a:pt x="18712" y="9233"/>
                  </a:lnTo>
                  <a:cubicBezTo>
                    <a:pt x="18712" y="9233"/>
                    <a:pt x="18720" y="9233"/>
                    <a:pt x="18736" y="9217"/>
                  </a:cubicBezTo>
                  <a:cubicBezTo>
                    <a:pt x="18786" y="9160"/>
                    <a:pt x="18827" y="9012"/>
                    <a:pt x="18860" y="8880"/>
                  </a:cubicBezTo>
                  <a:cubicBezTo>
                    <a:pt x="18901" y="8757"/>
                    <a:pt x="18933" y="8642"/>
                    <a:pt x="18966" y="8601"/>
                  </a:cubicBezTo>
                  <a:cubicBezTo>
                    <a:pt x="18991" y="8577"/>
                    <a:pt x="19007" y="8560"/>
                    <a:pt x="19024" y="8544"/>
                  </a:cubicBezTo>
                  <a:lnTo>
                    <a:pt x="19024" y="8544"/>
                  </a:lnTo>
                  <a:cubicBezTo>
                    <a:pt x="19048" y="8519"/>
                    <a:pt x="19073" y="8495"/>
                    <a:pt x="19089" y="8446"/>
                  </a:cubicBezTo>
                  <a:lnTo>
                    <a:pt x="19089" y="8446"/>
                  </a:lnTo>
                  <a:cubicBezTo>
                    <a:pt x="19114" y="8380"/>
                    <a:pt x="19114" y="8322"/>
                    <a:pt x="19114" y="8273"/>
                  </a:cubicBezTo>
                  <a:cubicBezTo>
                    <a:pt x="19114" y="8249"/>
                    <a:pt x="19114" y="8232"/>
                    <a:pt x="19114" y="8216"/>
                  </a:cubicBezTo>
                  <a:cubicBezTo>
                    <a:pt x="19114" y="8199"/>
                    <a:pt x="19106" y="8175"/>
                    <a:pt x="19098" y="8150"/>
                  </a:cubicBezTo>
                  <a:cubicBezTo>
                    <a:pt x="19073" y="8109"/>
                    <a:pt x="19048" y="8060"/>
                    <a:pt x="19081" y="7994"/>
                  </a:cubicBezTo>
                  <a:cubicBezTo>
                    <a:pt x="19106" y="7920"/>
                    <a:pt x="19188" y="7863"/>
                    <a:pt x="19262" y="7822"/>
                  </a:cubicBezTo>
                  <a:cubicBezTo>
                    <a:pt x="19295" y="7797"/>
                    <a:pt x="19319" y="7773"/>
                    <a:pt x="19336" y="7764"/>
                  </a:cubicBezTo>
                  <a:lnTo>
                    <a:pt x="19336" y="7764"/>
                  </a:lnTo>
                  <a:cubicBezTo>
                    <a:pt x="19352" y="7740"/>
                    <a:pt x="19352" y="7723"/>
                    <a:pt x="19352" y="7699"/>
                  </a:cubicBezTo>
                  <a:cubicBezTo>
                    <a:pt x="19360" y="7666"/>
                    <a:pt x="19360" y="7633"/>
                    <a:pt x="19377" y="7600"/>
                  </a:cubicBezTo>
                  <a:cubicBezTo>
                    <a:pt x="19393" y="7567"/>
                    <a:pt x="19409" y="7535"/>
                    <a:pt x="19434" y="7510"/>
                  </a:cubicBezTo>
                  <a:cubicBezTo>
                    <a:pt x="19459" y="7477"/>
                    <a:pt x="19483" y="7444"/>
                    <a:pt x="19483" y="7436"/>
                  </a:cubicBezTo>
                  <a:cubicBezTo>
                    <a:pt x="19483" y="7420"/>
                    <a:pt x="19467" y="7387"/>
                    <a:pt x="19450" y="7346"/>
                  </a:cubicBezTo>
                  <a:cubicBezTo>
                    <a:pt x="19418" y="7264"/>
                    <a:pt x="19377" y="7165"/>
                    <a:pt x="19409" y="7124"/>
                  </a:cubicBezTo>
                  <a:lnTo>
                    <a:pt x="19409" y="7124"/>
                  </a:lnTo>
                  <a:lnTo>
                    <a:pt x="19426" y="7100"/>
                  </a:lnTo>
                  <a:lnTo>
                    <a:pt x="19426" y="7100"/>
                  </a:lnTo>
                  <a:cubicBezTo>
                    <a:pt x="19467" y="7042"/>
                    <a:pt x="19533" y="6952"/>
                    <a:pt x="19598" y="6944"/>
                  </a:cubicBezTo>
                  <a:cubicBezTo>
                    <a:pt x="19623" y="6944"/>
                    <a:pt x="19672" y="6927"/>
                    <a:pt x="19721" y="6894"/>
                  </a:cubicBezTo>
                  <a:cubicBezTo>
                    <a:pt x="19787" y="6853"/>
                    <a:pt x="19869" y="6796"/>
                    <a:pt x="19943" y="6739"/>
                  </a:cubicBezTo>
                  <a:cubicBezTo>
                    <a:pt x="20009" y="6681"/>
                    <a:pt x="20132" y="6607"/>
                    <a:pt x="20247" y="6550"/>
                  </a:cubicBezTo>
                  <a:cubicBezTo>
                    <a:pt x="20353" y="6501"/>
                    <a:pt x="20460" y="6460"/>
                    <a:pt x="20509" y="6460"/>
                  </a:cubicBezTo>
                  <a:cubicBezTo>
                    <a:pt x="20567" y="6460"/>
                    <a:pt x="20640" y="6517"/>
                    <a:pt x="20706" y="6583"/>
                  </a:cubicBezTo>
                  <a:cubicBezTo>
                    <a:pt x="20780" y="6632"/>
                    <a:pt x="20846" y="6689"/>
                    <a:pt x="20854" y="6681"/>
                  </a:cubicBezTo>
                  <a:cubicBezTo>
                    <a:pt x="20870" y="6656"/>
                    <a:pt x="20813" y="6533"/>
                    <a:pt x="20764" y="6435"/>
                  </a:cubicBezTo>
                  <a:cubicBezTo>
                    <a:pt x="20731" y="6369"/>
                    <a:pt x="20706" y="6312"/>
                    <a:pt x="20706" y="6279"/>
                  </a:cubicBezTo>
                  <a:cubicBezTo>
                    <a:pt x="20706" y="6230"/>
                    <a:pt x="20821" y="6148"/>
                    <a:pt x="20919" y="6074"/>
                  </a:cubicBezTo>
                  <a:cubicBezTo>
                    <a:pt x="20985" y="6025"/>
                    <a:pt x="21043" y="5984"/>
                    <a:pt x="21051" y="5975"/>
                  </a:cubicBezTo>
                  <a:lnTo>
                    <a:pt x="21051" y="5975"/>
                  </a:lnTo>
                  <a:cubicBezTo>
                    <a:pt x="21059" y="5951"/>
                    <a:pt x="21043" y="5869"/>
                    <a:pt x="21034" y="5828"/>
                  </a:cubicBezTo>
                  <a:cubicBezTo>
                    <a:pt x="21034" y="5828"/>
                    <a:pt x="21026" y="5819"/>
                    <a:pt x="21018" y="5819"/>
                  </a:cubicBezTo>
                  <a:cubicBezTo>
                    <a:pt x="20993" y="5811"/>
                    <a:pt x="20960" y="5787"/>
                    <a:pt x="20936" y="5770"/>
                  </a:cubicBezTo>
                  <a:cubicBezTo>
                    <a:pt x="20919" y="5754"/>
                    <a:pt x="20788" y="5737"/>
                    <a:pt x="20690" y="5721"/>
                  </a:cubicBezTo>
                  <a:cubicBezTo>
                    <a:pt x="20657" y="5721"/>
                    <a:pt x="20632" y="5721"/>
                    <a:pt x="20608" y="5713"/>
                  </a:cubicBezTo>
                  <a:cubicBezTo>
                    <a:pt x="20550" y="5704"/>
                    <a:pt x="20517" y="5721"/>
                    <a:pt x="20476" y="5737"/>
                  </a:cubicBezTo>
                  <a:cubicBezTo>
                    <a:pt x="20460" y="5746"/>
                    <a:pt x="20435" y="5754"/>
                    <a:pt x="20419" y="5754"/>
                  </a:cubicBezTo>
                  <a:cubicBezTo>
                    <a:pt x="20378" y="5770"/>
                    <a:pt x="20345" y="5762"/>
                    <a:pt x="20320" y="5754"/>
                  </a:cubicBezTo>
                  <a:cubicBezTo>
                    <a:pt x="20288" y="5737"/>
                    <a:pt x="20263" y="5704"/>
                    <a:pt x="20255" y="5680"/>
                  </a:cubicBezTo>
                  <a:cubicBezTo>
                    <a:pt x="20247" y="5639"/>
                    <a:pt x="20312" y="5557"/>
                    <a:pt x="20378" y="5483"/>
                  </a:cubicBezTo>
                  <a:cubicBezTo>
                    <a:pt x="20427" y="5434"/>
                    <a:pt x="20476" y="5376"/>
                    <a:pt x="20476" y="5368"/>
                  </a:cubicBezTo>
                  <a:cubicBezTo>
                    <a:pt x="20476" y="5352"/>
                    <a:pt x="20468" y="5319"/>
                    <a:pt x="20452" y="5278"/>
                  </a:cubicBezTo>
                  <a:cubicBezTo>
                    <a:pt x="20435" y="5245"/>
                    <a:pt x="20419" y="5220"/>
                    <a:pt x="20402" y="5204"/>
                  </a:cubicBezTo>
                  <a:lnTo>
                    <a:pt x="20402" y="5204"/>
                  </a:lnTo>
                  <a:cubicBezTo>
                    <a:pt x="20394" y="5196"/>
                    <a:pt x="20370" y="5220"/>
                    <a:pt x="20345" y="5245"/>
                  </a:cubicBezTo>
                  <a:cubicBezTo>
                    <a:pt x="20304" y="5286"/>
                    <a:pt x="20263" y="5327"/>
                    <a:pt x="20205" y="5335"/>
                  </a:cubicBezTo>
                  <a:cubicBezTo>
                    <a:pt x="20148" y="5343"/>
                    <a:pt x="20123" y="5319"/>
                    <a:pt x="20115" y="5278"/>
                  </a:cubicBezTo>
                  <a:cubicBezTo>
                    <a:pt x="20107" y="5245"/>
                    <a:pt x="20115" y="5204"/>
                    <a:pt x="20123" y="5179"/>
                  </a:cubicBezTo>
                  <a:cubicBezTo>
                    <a:pt x="20123" y="5163"/>
                    <a:pt x="20123" y="5155"/>
                    <a:pt x="20123" y="5155"/>
                  </a:cubicBezTo>
                  <a:cubicBezTo>
                    <a:pt x="20123" y="5114"/>
                    <a:pt x="20189" y="5056"/>
                    <a:pt x="20247" y="5007"/>
                  </a:cubicBezTo>
                  <a:cubicBezTo>
                    <a:pt x="20263" y="4991"/>
                    <a:pt x="20279" y="4974"/>
                    <a:pt x="20296" y="4966"/>
                  </a:cubicBezTo>
                  <a:cubicBezTo>
                    <a:pt x="20296" y="4966"/>
                    <a:pt x="20288" y="4966"/>
                    <a:pt x="20288" y="4966"/>
                  </a:cubicBezTo>
                  <a:cubicBezTo>
                    <a:pt x="20279" y="4958"/>
                    <a:pt x="20271" y="4941"/>
                    <a:pt x="20255" y="4933"/>
                  </a:cubicBezTo>
                  <a:cubicBezTo>
                    <a:pt x="20222" y="4900"/>
                    <a:pt x="20181" y="4867"/>
                    <a:pt x="20140" y="4843"/>
                  </a:cubicBezTo>
                  <a:cubicBezTo>
                    <a:pt x="20099" y="4818"/>
                    <a:pt x="19918" y="4999"/>
                    <a:pt x="19803" y="5105"/>
                  </a:cubicBezTo>
                  <a:cubicBezTo>
                    <a:pt x="19746" y="5155"/>
                    <a:pt x="19705" y="5196"/>
                    <a:pt x="19688" y="5204"/>
                  </a:cubicBezTo>
                  <a:cubicBezTo>
                    <a:pt x="19656" y="5212"/>
                    <a:pt x="19483" y="5179"/>
                    <a:pt x="19352" y="5146"/>
                  </a:cubicBezTo>
                  <a:cubicBezTo>
                    <a:pt x="19327" y="5138"/>
                    <a:pt x="19295" y="5130"/>
                    <a:pt x="19270" y="5130"/>
                  </a:cubicBezTo>
                  <a:cubicBezTo>
                    <a:pt x="19188" y="5105"/>
                    <a:pt x="19163" y="5064"/>
                    <a:pt x="19147" y="5023"/>
                  </a:cubicBezTo>
                  <a:cubicBezTo>
                    <a:pt x="19139" y="5007"/>
                    <a:pt x="19130" y="4991"/>
                    <a:pt x="19114" y="4982"/>
                  </a:cubicBezTo>
                  <a:cubicBezTo>
                    <a:pt x="19073" y="4982"/>
                    <a:pt x="18851" y="5179"/>
                    <a:pt x="18720" y="5302"/>
                  </a:cubicBezTo>
                  <a:cubicBezTo>
                    <a:pt x="18671" y="5352"/>
                    <a:pt x="18630" y="5384"/>
                    <a:pt x="18613" y="5393"/>
                  </a:cubicBezTo>
                  <a:lnTo>
                    <a:pt x="18613" y="5393"/>
                  </a:lnTo>
                  <a:cubicBezTo>
                    <a:pt x="18589" y="5417"/>
                    <a:pt x="18482" y="5434"/>
                    <a:pt x="18367" y="5458"/>
                  </a:cubicBezTo>
                  <a:cubicBezTo>
                    <a:pt x="18252" y="5483"/>
                    <a:pt x="18121" y="5508"/>
                    <a:pt x="18113" y="5516"/>
                  </a:cubicBezTo>
                  <a:cubicBezTo>
                    <a:pt x="18105" y="5524"/>
                    <a:pt x="18088" y="5549"/>
                    <a:pt x="18072" y="5581"/>
                  </a:cubicBezTo>
                  <a:cubicBezTo>
                    <a:pt x="18055" y="5622"/>
                    <a:pt x="18039" y="5663"/>
                    <a:pt x="18039" y="5696"/>
                  </a:cubicBezTo>
                  <a:cubicBezTo>
                    <a:pt x="18022" y="5746"/>
                    <a:pt x="17924" y="5787"/>
                    <a:pt x="17834" y="5819"/>
                  </a:cubicBezTo>
                  <a:cubicBezTo>
                    <a:pt x="17793" y="5836"/>
                    <a:pt x="17743" y="5852"/>
                    <a:pt x="17719" y="5869"/>
                  </a:cubicBezTo>
                  <a:cubicBezTo>
                    <a:pt x="17694" y="5885"/>
                    <a:pt x="17711" y="5910"/>
                    <a:pt x="17719" y="5934"/>
                  </a:cubicBezTo>
                  <a:cubicBezTo>
                    <a:pt x="17719" y="5951"/>
                    <a:pt x="17727" y="5967"/>
                    <a:pt x="17727" y="5984"/>
                  </a:cubicBezTo>
                  <a:lnTo>
                    <a:pt x="17727" y="5984"/>
                  </a:lnTo>
                  <a:cubicBezTo>
                    <a:pt x="17727" y="6008"/>
                    <a:pt x="17702" y="6041"/>
                    <a:pt x="17678" y="6066"/>
                  </a:cubicBezTo>
                  <a:cubicBezTo>
                    <a:pt x="17653" y="6098"/>
                    <a:pt x="17612" y="6123"/>
                    <a:pt x="17588" y="6131"/>
                  </a:cubicBezTo>
                  <a:cubicBezTo>
                    <a:pt x="17563" y="6148"/>
                    <a:pt x="17448" y="6156"/>
                    <a:pt x="17325" y="6164"/>
                  </a:cubicBezTo>
                  <a:cubicBezTo>
                    <a:pt x="17202" y="6180"/>
                    <a:pt x="17071" y="6189"/>
                    <a:pt x="17038" y="6197"/>
                  </a:cubicBezTo>
                  <a:lnTo>
                    <a:pt x="17038" y="6197"/>
                  </a:lnTo>
                  <a:lnTo>
                    <a:pt x="17029" y="6197"/>
                  </a:lnTo>
                  <a:lnTo>
                    <a:pt x="17029" y="6197"/>
                  </a:lnTo>
                  <a:cubicBezTo>
                    <a:pt x="17005" y="6205"/>
                    <a:pt x="16988" y="6213"/>
                    <a:pt x="16980" y="6213"/>
                  </a:cubicBezTo>
                  <a:cubicBezTo>
                    <a:pt x="16972" y="6222"/>
                    <a:pt x="16964" y="6230"/>
                    <a:pt x="16956" y="6246"/>
                  </a:cubicBezTo>
                  <a:lnTo>
                    <a:pt x="16956" y="6246"/>
                  </a:lnTo>
                  <a:lnTo>
                    <a:pt x="16939" y="6263"/>
                  </a:lnTo>
                  <a:lnTo>
                    <a:pt x="16939" y="6263"/>
                  </a:lnTo>
                  <a:cubicBezTo>
                    <a:pt x="16923" y="6279"/>
                    <a:pt x="16939" y="6312"/>
                    <a:pt x="16964" y="6336"/>
                  </a:cubicBezTo>
                  <a:cubicBezTo>
                    <a:pt x="16980" y="6353"/>
                    <a:pt x="16988" y="6369"/>
                    <a:pt x="16997" y="6386"/>
                  </a:cubicBezTo>
                  <a:cubicBezTo>
                    <a:pt x="17005" y="6402"/>
                    <a:pt x="17079" y="6410"/>
                    <a:pt x="17144" y="6418"/>
                  </a:cubicBezTo>
                  <a:cubicBezTo>
                    <a:pt x="17210" y="6427"/>
                    <a:pt x="17267" y="6435"/>
                    <a:pt x="17292" y="6460"/>
                  </a:cubicBezTo>
                  <a:cubicBezTo>
                    <a:pt x="17325" y="6501"/>
                    <a:pt x="17300" y="6550"/>
                    <a:pt x="17276" y="6599"/>
                  </a:cubicBezTo>
                  <a:lnTo>
                    <a:pt x="17276" y="6599"/>
                  </a:lnTo>
                  <a:cubicBezTo>
                    <a:pt x="17267" y="6624"/>
                    <a:pt x="17251" y="6648"/>
                    <a:pt x="17251" y="6665"/>
                  </a:cubicBezTo>
                  <a:cubicBezTo>
                    <a:pt x="17251" y="6681"/>
                    <a:pt x="17259" y="6706"/>
                    <a:pt x="17276" y="6730"/>
                  </a:cubicBezTo>
                  <a:cubicBezTo>
                    <a:pt x="17292" y="6763"/>
                    <a:pt x="17309" y="6796"/>
                    <a:pt x="17317" y="6829"/>
                  </a:cubicBezTo>
                  <a:cubicBezTo>
                    <a:pt x="17317" y="6903"/>
                    <a:pt x="17276" y="6927"/>
                    <a:pt x="17226" y="6952"/>
                  </a:cubicBezTo>
                  <a:lnTo>
                    <a:pt x="17226" y="6952"/>
                  </a:lnTo>
                  <a:lnTo>
                    <a:pt x="17210" y="6960"/>
                  </a:lnTo>
                  <a:cubicBezTo>
                    <a:pt x="17177" y="6977"/>
                    <a:pt x="17144" y="6968"/>
                    <a:pt x="17103" y="6960"/>
                  </a:cubicBezTo>
                  <a:cubicBezTo>
                    <a:pt x="17079" y="6952"/>
                    <a:pt x="17046" y="6944"/>
                    <a:pt x="17005" y="6944"/>
                  </a:cubicBezTo>
                  <a:cubicBezTo>
                    <a:pt x="16956" y="6944"/>
                    <a:pt x="16824" y="6952"/>
                    <a:pt x="16693" y="6960"/>
                  </a:cubicBezTo>
                  <a:cubicBezTo>
                    <a:pt x="16562" y="6977"/>
                    <a:pt x="16430" y="6985"/>
                    <a:pt x="16357" y="6985"/>
                  </a:cubicBezTo>
                  <a:cubicBezTo>
                    <a:pt x="16266" y="6993"/>
                    <a:pt x="16209" y="6952"/>
                    <a:pt x="16151" y="6927"/>
                  </a:cubicBezTo>
                  <a:cubicBezTo>
                    <a:pt x="16110" y="6903"/>
                    <a:pt x="16061" y="6878"/>
                    <a:pt x="16020" y="6878"/>
                  </a:cubicBezTo>
                  <a:cubicBezTo>
                    <a:pt x="15954" y="6878"/>
                    <a:pt x="15913" y="6894"/>
                    <a:pt x="15881" y="6927"/>
                  </a:cubicBezTo>
                  <a:cubicBezTo>
                    <a:pt x="15848" y="6944"/>
                    <a:pt x="15815" y="6968"/>
                    <a:pt x="15766" y="6985"/>
                  </a:cubicBezTo>
                  <a:cubicBezTo>
                    <a:pt x="15700" y="7001"/>
                    <a:pt x="15659" y="7009"/>
                    <a:pt x="15626" y="7009"/>
                  </a:cubicBezTo>
                  <a:cubicBezTo>
                    <a:pt x="15585" y="7009"/>
                    <a:pt x="15560" y="7001"/>
                    <a:pt x="15536" y="6985"/>
                  </a:cubicBezTo>
                  <a:cubicBezTo>
                    <a:pt x="15511" y="6977"/>
                    <a:pt x="15454" y="6952"/>
                    <a:pt x="15396" y="6935"/>
                  </a:cubicBezTo>
                  <a:lnTo>
                    <a:pt x="15396" y="6935"/>
                  </a:lnTo>
                  <a:cubicBezTo>
                    <a:pt x="15355" y="6935"/>
                    <a:pt x="15314" y="6927"/>
                    <a:pt x="15298" y="6935"/>
                  </a:cubicBezTo>
                  <a:cubicBezTo>
                    <a:pt x="15257" y="6944"/>
                    <a:pt x="15216" y="6935"/>
                    <a:pt x="15167" y="6919"/>
                  </a:cubicBezTo>
                  <a:cubicBezTo>
                    <a:pt x="15101" y="6894"/>
                    <a:pt x="15043" y="6853"/>
                    <a:pt x="14994" y="6821"/>
                  </a:cubicBezTo>
                  <a:cubicBezTo>
                    <a:pt x="14953" y="6796"/>
                    <a:pt x="14920" y="6755"/>
                    <a:pt x="14904" y="6714"/>
                  </a:cubicBezTo>
                  <a:cubicBezTo>
                    <a:pt x="14879" y="6673"/>
                    <a:pt x="14871" y="6624"/>
                    <a:pt x="14888" y="6591"/>
                  </a:cubicBezTo>
                  <a:lnTo>
                    <a:pt x="14888" y="6591"/>
                  </a:lnTo>
                  <a:cubicBezTo>
                    <a:pt x="14896" y="6583"/>
                    <a:pt x="14896" y="6566"/>
                    <a:pt x="14904" y="6558"/>
                  </a:cubicBezTo>
                  <a:cubicBezTo>
                    <a:pt x="14912" y="6533"/>
                    <a:pt x="14929" y="6509"/>
                    <a:pt x="14929" y="6509"/>
                  </a:cubicBezTo>
                  <a:cubicBezTo>
                    <a:pt x="14920" y="6501"/>
                    <a:pt x="14912" y="6492"/>
                    <a:pt x="14904" y="6476"/>
                  </a:cubicBezTo>
                  <a:cubicBezTo>
                    <a:pt x="14871" y="6427"/>
                    <a:pt x="14830" y="6361"/>
                    <a:pt x="14822" y="6328"/>
                  </a:cubicBezTo>
                  <a:cubicBezTo>
                    <a:pt x="14805" y="6295"/>
                    <a:pt x="14830" y="6222"/>
                    <a:pt x="14855" y="6148"/>
                  </a:cubicBezTo>
                  <a:cubicBezTo>
                    <a:pt x="14879" y="6082"/>
                    <a:pt x="14904" y="6016"/>
                    <a:pt x="14896" y="6000"/>
                  </a:cubicBezTo>
                  <a:cubicBezTo>
                    <a:pt x="14896" y="5984"/>
                    <a:pt x="14863" y="5967"/>
                    <a:pt x="14830" y="5951"/>
                  </a:cubicBezTo>
                  <a:lnTo>
                    <a:pt x="14830" y="5951"/>
                  </a:lnTo>
                  <a:cubicBezTo>
                    <a:pt x="14805" y="5934"/>
                    <a:pt x="14773" y="5926"/>
                    <a:pt x="14756" y="5934"/>
                  </a:cubicBezTo>
                  <a:cubicBezTo>
                    <a:pt x="14740" y="5934"/>
                    <a:pt x="14699" y="5967"/>
                    <a:pt x="14650" y="5992"/>
                  </a:cubicBezTo>
                  <a:cubicBezTo>
                    <a:pt x="14592" y="6033"/>
                    <a:pt x="14518" y="6082"/>
                    <a:pt x="14453" y="6115"/>
                  </a:cubicBezTo>
                  <a:cubicBezTo>
                    <a:pt x="14436" y="6115"/>
                    <a:pt x="14420" y="6123"/>
                    <a:pt x="14403" y="6131"/>
                  </a:cubicBezTo>
                  <a:cubicBezTo>
                    <a:pt x="14395" y="6172"/>
                    <a:pt x="14387" y="6279"/>
                    <a:pt x="14362" y="6345"/>
                  </a:cubicBezTo>
                  <a:cubicBezTo>
                    <a:pt x="14354" y="6394"/>
                    <a:pt x="14329" y="6484"/>
                    <a:pt x="14313" y="6566"/>
                  </a:cubicBezTo>
                  <a:cubicBezTo>
                    <a:pt x="14297" y="6632"/>
                    <a:pt x="14288" y="6689"/>
                    <a:pt x="14280" y="6722"/>
                  </a:cubicBezTo>
                  <a:cubicBezTo>
                    <a:pt x="14272" y="6747"/>
                    <a:pt x="14321" y="6804"/>
                    <a:pt x="14362" y="6845"/>
                  </a:cubicBezTo>
                  <a:cubicBezTo>
                    <a:pt x="14387" y="6878"/>
                    <a:pt x="14412" y="6911"/>
                    <a:pt x="14412" y="6935"/>
                  </a:cubicBezTo>
                  <a:cubicBezTo>
                    <a:pt x="14420" y="6952"/>
                    <a:pt x="14403" y="7018"/>
                    <a:pt x="14395" y="7075"/>
                  </a:cubicBezTo>
                  <a:cubicBezTo>
                    <a:pt x="14370" y="7149"/>
                    <a:pt x="14354" y="7223"/>
                    <a:pt x="14338" y="7239"/>
                  </a:cubicBezTo>
                  <a:lnTo>
                    <a:pt x="14338" y="7239"/>
                  </a:lnTo>
                  <a:cubicBezTo>
                    <a:pt x="14321" y="7272"/>
                    <a:pt x="14272" y="7264"/>
                    <a:pt x="14206" y="7264"/>
                  </a:cubicBezTo>
                  <a:cubicBezTo>
                    <a:pt x="14190" y="7264"/>
                    <a:pt x="14165" y="7264"/>
                    <a:pt x="14149" y="7264"/>
                  </a:cubicBezTo>
                  <a:cubicBezTo>
                    <a:pt x="14108" y="7264"/>
                    <a:pt x="14026" y="7264"/>
                    <a:pt x="13944" y="7264"/>
                  </a:cubicBezTo>
                  <a:cubicBezTo>
                    <a:pt x="13853" y="7272"/>
                    <a:pt x="13771" y="7272"/>
                    <a:pt x="13747" y="7280"/>
                  </a:cubicBezTo>
                  <a:cubicBezTo>
                    <a:pt x="13706" y="7280"/>
                    <a:pt x="13689" y="7247"/>
                    <a:pt x="13657" y="7206"/>
                  </a:cubicBezTo>
                  <a:cubicBezTo>
                    <a:pt x="13640" y="7182"/>
                    <a:pt x="13624" y="7149"/>
                    <a:pt x="13599" y="7141"/>
                  </a:cubicBezTo>
                  <a:cubicBezTo>
                    <a:pt x="13583" y="7132"/>
                    <a:pt x="13550" y="7165"/>
                    <a:pt x="13517" y="7198"/>
                  </a:cubicBezTo>
                  <a:cubicBezTo>
                    <a:pt x="13492" y="7223"/>
                    <a:pt x="13468" y="7247"/>
                    <a:pt x="13443" y="7256"/>
                  </a:cubicBezTo>
                  <a:cubicBezTo>
                    <a:pt x="13402" y="7280"/>
                    <a:pt x="13345" y="7247"/>
                    <a:pt x="13279" y="7206"/>
                  </a:cubicBezTo>
                  <a:cubicBezTo>
                    <a:pt x="13222" y="7165"/>
                    <a:pt x="13156" y="7124"/>
                    <a:pt x="13098" y="7124"/>
                  </a:cubicBezTo>
                  <a:cubicBezTo>
                    <a:pt x="13033" y="7116"/>
                    <a:pt x="12984" y="7108"/>
                    <a:pt x="12934" y="7108"/>
                  </a:cubicBezTo>
                  <a:cubicBezTo>
                    <a:pt x="12877" y="7108"/>
                    <a:pt x="12828" y="7108"/>
                    <a:pt x="12754" y="7108"/>
                  </a:cubicBezTo>
                  <a:cubicBezTo>
                    <a:pt x="12639" y="7108"/>
                    <a:pt x="12631" y="7034"/>
                    <a:pt x="12631" y="6968"/>
                  </a:cubicBezTo>
                  <a:cubicBezTo>
                    <a:pt x="12631" y="6952"/>
                    <a:pt x="12622" y="6935"/>
                    <a:pt x="12622" y="6935"/>
                  </a:cubicBezTo>
                  <a:cubicBezTo>
                    <a:pt x="12622" y="6935"/>
                    <a:pt x="12590" y="6944"/>
                    <a:pt x="12557" y="6960"/>
                  </a:cubicBezTo>
                  <a:lnTo>
                    <a:pt x="12557" y="6960"/>
                  </a:lnTo>
                  <a:cubicBezTo>
                    <a:pt x="12475" y="6993"/>
                    <a:pt x="12384" y="7034"/>
                    <a:pt x="12335" y="6944"/>
                  </a:cubicBezTo>
                  <a:cubicBezTo>
                    <a:pt x="12302" y="6886"/>
                    <a:pt x="12146" y="6829"/>
                    <a:pt x="12040" y="6788"/>
                  </a:cubicBezTo>
                  <a:cubicBezTo>
                    <a:pt x="11982" y="6763"/>
                    <a:pt x="11941" y="6747"/>
                    <a:pt x="11925" y="6730"/>
                  </a:cubicBezTo>
                  <a:cubicBezTo>
                    <a:pt x="11876" y="6697"/>
                    <a:pt x="11876" y="6640"/>
                    <a:pt x="11867" y="6591"/>
                  </a:cubicBezTo>
                  <a:cubicBezTo>
                    <a:pt x="11867" y="6574"/>
                    <a:pt x="11859" y="6558"/>
                    <a:pt x="11859" y="6550"/>
                  </a:cubicBezTo>
                  <a:cubicBezTo>
                    <a:pt x="11859" y="6542"/>
                    <a:pt x="11794" y="6517"/>
                    <a:pt x="11744" y="6492"/>
                  </a:cubicBezTo>
                  <a:cubicBezTo>
                    <a:pt x="11712" y="6484"/>
                    <a:pt x="11687" y="6476"/>
                    <a:pt x="11679" y="6468"/>
                  </a:cubicBezTo>
                  <a:cubicBezTo>
                    <a:pt x="11662" y="6460"/>
                    <a:pt x="11638" y="6451"/>
                    <a:pt x="11613" y="6443"/>
                  </a:cubicBezTo>
                  <a:cubicBezTo>
                    <a:pt x="11580" y="6435"/>
                    <a:pt x="11539" y="6427"/>
                    <a:pt x="11482" y="6427"/>
                  </a:cubicBezTo>
                  <a:cubicBezTo>
                    <a:pt x="11391" y="6435"/>
                    <a:pt x="11375" y="6451"/>
                    <a:pt x="11367" y="6460"/>
                  </a:cubicBezTo>
                  <a:cubicBezTo>
                    <a:pt x="11359" y="6468"/>
                    <a:pt x="11350" y="6476"/>
                    <a:pt x="11342" y="6484"/>
                  </a:cubicBezTo>
                  <a:cubicBezTo>
                    <a:pt x="11301" y="6509"/>
                    <a:pt x="11219" y="6484"/>
                    <a:pt x="11153" y="6468"/>
                  </a:cubicBezTo>
                  <a:cubicBezTo>
                    <a:pt x="11129" y="6460"/>
                    <a:pt x="11112" y="6460"/>
                    <a:pt x="11096" y="6460"/>
                  </a:cubicBezTo>
                  <a:cubicBezTo>
                    <a:pt x="11071" y="6451"/>
                    <a:pt x="11071" y="6460"/>
                    <a:pt x="11055" y="6468"/>
                  </a:cubicBezTo>
                  <a:cubicBezTo>
                    <a:pt x="11047" y="6484"/>
                    <a:pt x="11030" y="6509"/>
                    <a:pt x="10989" y="6533"/>
                  </a:cubicBezTo>
                  <a:cubicBezTo>
                    <a:pt x="10932" y="6566"/>
                    <a:pt x="10907" y="6558"/>
                    <a:pt x="10883" y="6525"/>
                  </a:cubicBezTo>
                  <a:cubicBezTo>
                    <a:pt x="10874" y="6517"/>
                    <a:pt x="10874" y="6501"/>
                    <a:pt x="10866" y="6492"/>
                  </a:cubicBezTo>
                  <a:cubicBezTo>
                    <a:pt x="10866" y="6476"/>
                    <a:pt x="10858" y="6468"/>
                    <a:pt x="10850" y="6460"/>
                  </a:cubicBezTo>
                  <a:lnTo>
                    <a:pt x="10850" y="6460"/>
                  </a:lnTo>
                  <a:cubicBezTo>
                    <a:pt x="10842" y="6435"/>
                    <a:pt x="10694" y="6418"/>
                    <a:pt x="10612" y="6410"/>
                  </a:cubicBezTo>
                  <a:cubicBezTo>
                    <a:pt x="10579" y="6410"/>
                    <a:pt x="10554" y="6410"/>
                    <a:pt x="10546" y="6402"/>
                  </a:cubicBezTo>
                  <a:cubicBezTo>
                    <a:pt x="10497" y="6394"/>
                    <a:pt x="10497" y="6345"/>
                    <a:pt x="10489" y="6295"/>
                  </a:cubicBezTo>
                  <a:cubicBezTo>
                    <a:pt x="10481" y="6271"/>
                    <a:pt x="10481" y="6246"/>
                    <a:pt x="10481" y="6238"/>
                  </a:cubicBezTo>
                  <a:cubicBezTo>
                    <a:pt x="10472" y="6230"/>
                    <a:pt x="10333" y="6180"/>
                    <a:pt x="10210" y="6139"/>
                  </a:cubicBezTo>
                  <a:cubicBezTo>
                    <a:pt x="10152" y="6115"/>
                    <a:pt x="10095" y="6098"/>
                    <a:pt x="10062" y="6082"/>
                  </a:cubicBezTo>
                  <a:cubicBezTo>
                    <a:pt x="10013" y="6066"/>
                    <a:pt x="10005" y="6074"/>
                    <a:pt x="9996" y="6090"/>
                  </a:cubicBezTo>
                  <a:cubicBezTo>
                    <a:pt x="9980" y="6107"/>
                    <a:pt x="9963" y="6123"/>
                    <a:pt x="9939" y="6139"/>
                  </a:cubicBezTo>
                  <a:cubicBezTo>
                    <a:pt x="9865" y="6172"/>
                    <a:pt x="9742" y="6074"/>
                    <a:pt x="9684" y="6033"/>
                  </a:cubicBezTo>
                  <a:cubicBezTo>
                    <a:pt x="9676" y="6025"/>
                    <a:pt x="9668" y="6025"/>
                    <a:pt x="9668" y="6016"/>
                  </a:cubicBezTo>
                  <a:cubicBezTo>
                    <a:pt x="9652" y="6008"/>
                    <a:pt x="9496" y="5869"/>
                    <a:pt x="9405" y="5778"/>
                  </a:cubicBezTo>
                  <a:cubicBezTo>
                    <a:pt x="9381" y="5754"/>
                    <a:pt x="9356" y="5737"/>
                    <a:pt x="9348" y="5729"/>
                  </a:cubicBezTo>
                  <a:cubicBezTo>
                    <a:pt x="9340" y="5713"/>
                    <a:pt x="9217" y="5639"/>
                    <a:pt x="9118" y="5573"/>
                  </a:cubicBezTo>
                  <a:cubicBezTo>
                    <a:pt x="9044" y="5532"/>
                    <a:pt x="8987" y="5499"/>
                    <a:pt x="8987" y="5499"/>
                  </a:cubicBezTo>
                  <a:cubicBezTo>
                    <a:pt x="8987" y="5499"/>
                    <a:pt x="8987" y="5508"/>
                    <a:pt x="8979" y="5516"/>
                  </a:cubicBezTo>
                  <a:cubicBezTo>
                    <a:pt x="8962" y="5540"/>
                    <a:pt x="8938" y="5565"/>
                    <a:pt x="8905" y="5565"/>
                  </a:cubicBezTo>
                  <a:cubicBezTo>
                    <a:pt x="8880" y="5565"/>
                    <a:pt x="8798" y="5516"/>
                    <a:pt x="8724" y="5466"/>
                  </a:cubicBezTo>
                  <a:cubicBezTo>
                    <a:pt x="8700" y="5442"/>
                    <a:pt x="8667" y="5425"/>
                    <a:pt x="8642" y="5409"/>
                  </a:cubicBezTo>
                  <a:cubicBezTo>
                    <a:pt x="8552" y="5352"/>
                    <a:pt x="8593" y="5253"/>
                    <a:pt x="8609" y="5196"/>
                  </a:cubicBezTo>
                  <a:cubicBezTo>
                    <a:pt x="8609" y="5187"/>
                    <a:pt x="8609" y="5187"/>
                    <a:pt x="8609" y="5187"/>
                  </a:cubicBezTo>
                  <a:cubicBezTo>
                    <a:pt x="8609" y="5163"/>
                    <a:pt x="8708" y="5032"/>
                    <a:pt x="8732" y="4991"/>
                  </a:cubicBezTo>
                  <a:cubicBezTo>
                    <a:pt x="8732" y="4958"/>
                    <a:pt x="8724" y="4900"/>
                    <a:pt x="8708" y="4876"/>
                  </a:cubicBezTo>
                  <a:cubicBezTo>
                    <a:pt x="8683" y="4826"/>
                    <a:pt x="8757" y="4777"/>
                    <a:pt x="8806" y="4744"/>
                  </a:cubicBezTo>
                  <a:cubicBezTo>
                    <a:pt x="8815" y="4736"/>
                    <a:pt x="8823" y="4728"/>
                    <a:pt x="8831" y="4728"/>
                  </a:cubicBezTo>
                  <a:cubicBezTo>
                    <a:pt x="8839" y="4720"/>
                    <a:pt x="8831" y="4662"/>
                    <a:pt x="8831" y="4621"/>
                  </a:cubicBezTo>
                  <a:cubicBezTo>
                    <a:pt x="8831" y="4605"/>
                    <a:pt x="8831" y="4588"/>
                    <a:pt x="8831" y="4580"/>
                  </a:cubicBezTo>
                  <a:cubicBezTo>
                    <a:pt x="8831" y="4539"/>
                    <a:pt x="9036" y="4383"/>
                    <a:pt x="9159" y="4301"/>
                  </a:cubicBezTo>
                  <a:lnTo>
                    <a:pt x="9208" y="4260"/>
                  </a:lnTo>
                  <a:cubicBezTo>
                    <a:pt x="9167" y="4244"/>
                    <a:pt x="9077" y="4194"/>
                    <a:pt x="8995" y="4153"/>
                  </a:cubicBezTo>
                  <a:cubicBezTo>
                    <a:pt x="8864" y="4096"/>
                    <a:pt x="8741" y="4030"/>
                    <a:pt x="8716" y="4006"/>
                  </a:cubicBezTo>
                  <a:cubicBezTo>
                    <a:pt x="8675" y="3965"/>
                    <a:pt x="8700" y="3915"/>
                    <a:pt x="8716" y="3866"/>
                  </a:cubicBezTo>
                  <a:cubicBezTo>
                    <a:pt x="8724" y="3858"/>
                    <a:pt x="8732" y="3842"/>
                    <a:pt x="8732" y="3842"/>
                  </a:cubicBezTo>
                  <a:cubicBezTo>
                    <a:pt x="8732" y="3833"/>
                    <a:pt x="8618" y="3809"/>
                    <a:pt x="8494" y="3768"/>
                  </a:cubicBezTo>
                  <a:cubicBezTo>
                    <a:pt x="8306" y="3694"/>
                    <a:pt x="8092" y="3612"/>
                    <a:pt x="8092" y="3563"/>
                  </a:cubicBezTo>
                  <a:cubicBezTo>
                    <a:pt x="8092" y="3546"/>
                    <a:pt x="8068" y="3505"/>
                    <a:pt x="8035" y="3456"/>
                  </a:cubicBezTo>
                  <a:cubicBezTo>
                    <a:pt x="7994" y="3407"/>
                    <a:pt x="7953" y="3349"/>
                    <a:pt x="7912" y="3316"/>
                  </a:cubicBezTo>
                  <a:cubicBezTo>
                    <a:pt x="7904" y="3308"/>
                    <a:pt x="7895" y="3308"/>
                    <a:pt x="7887" y="3308"/>
                  </a:cubicBezTo>
                  <a:cubicBezTo>
                    <a:pt x="7879" y="3325"/>
                    <a:pt x="7863" y="3349"/>
                    <a:pt x="7854" y="3366"/>
                  </a:cubicBezTo>
                  <a:cubicBezTo>
                    <a:pt x="7846" y="3390"/>
                    <a:pt x="7838" y="3415"/>
                    <a:pt x="7822" y="3431"/>
                  </a:cubicBezTo>
                  <a:cubicBezTo>
                    <a:pt x="7822" y="3439"/>
                    <a:pt x="7813" y="3448"/>
                    <a:pt x="7805" y="3448"/>
                  </a:cubicBezTo>
                  <a:cubicBezTo>
                    <a:pt x="7789" y="3456"/>
                    <a:pt x="7772" y="3456"/>
                    <a:pt x="7748" y="3448"/>
                  </a:cubicBezTo>
                  <a:cubicBezTo>
                    <a:pt x="7739" y="3448"/>
                    <a:pt x="7723" y="3439"/>
                    <a:pt x="7707" y="3423"/>
                  </a:cubicBezTo>
                  <a:cubicBezTo>
                    <a:pt x="7666" y="3390"/>
                    <a:pt x="7625" y="3333"/>
                    <a:pt x="7600" y="3275"/>
                  </a:cubicBezTo>
                  <a:cubicBezTo>
                    <a:pt x="7567" y="3218"/>
                    <a:pt x="7600" y="3095"/>
                    <a:pt x="7616" y="2996"/>
                  </a:cubicBezTo>
                  <a:cubicBezTo>
                    <a:pt x="7625" y="2955"/>
                    <a:pt x="7633" y="2914"/>
                    <a:pt x="7633" y="2906"/>
                  </a:cubicBezTo>
                  <a:cubicBezTo>
                    <a:pt x="7633" y="2890"/>
                    <a:pt x="7592" y="2857"/>
                    <a:pt x="7551" y="2808"/>
                  </a:cubicBezTo>
                  <a:cubicBezTo>
                    <a:pt x="7526" y="2775"/>
                    <a:pt x="7493" y="2734"/>
                    <a:pt x="7460" y="2693"/>
                  </a:cubicBezTo>
                  <a:cubicBezTo>
                    <a:pt x="7411" y="2635"/>
                    <a:pt x="7395" y="2578"/>
                    <a:pt x="7387" y="2528"/>
                  </a:cubicBezTo>
                  <a:cubicBezTo>
                    <a:pt x="7378" y="2479"/>
                    <a:pt x="7378" y="2430"/>
                    <a:pt x="7387" y="2389"/>
                  </a:cubicBezTo>
                  <a:cubicBezTo>
                    <a:pt x="7395" y="2307"/>
                    <a:pt x="7518" y="2291"/>
                    <a:pt x="7592" y="2282"/>
                  </a:cubicBezTo>
                  <a:cubicBezTo>
                    <a:pt x="7608" y="2282"/>
                    <a:pt x="7616" y="2282"/>
                    <a:pt x="7616" y="2282"/>
                  </a:cubicBezTo>
                  <a:lnTo>
                    <a:pt x="7616" y="2282"/>
                  </a:lnTo>
                  <a:cubicBezTo>
                    <a:pt x="7657" y="2258"/>
                    <a:pt x="7723" y="2348"/>
                    <a:pt x="7780" y="2430"/>
                  </a:cubicBezTo>
                  <a:cubicBezTo>
                    <a:pt x="7805" y="2463"/>
                    <a:pt x="7830" y="2496"/>
                    <a:pt x="7838" y="2504"/>
                  </a:cubicBezTo>
                  <a:cubicBezTo>
                    <a:pt x="7863" y="2496"/>
                    <a:pt x="7912" y="2446"/>
                    <a:pt x="7977" y="2397"/>
                  </a:cubicBezTo>
                  <a:cubicBezTo>
                    <a:pt x="8043" y="2332"/>
                    <a:pt x="8117" y="2258"/>
                    <a:pt x="8142" y="2217"/>
                  </a:cubicBezTo>
                  <a:lnTo>
                    <a:pt x="8142" y="2217"/>
                  </a:lnTo>
                  <a:cubicBezTo>
                    <a:pt x="8142" y="2208"/>
                    <a:pt x="8142" y="2208"/>
                    <a:pt x="8142" y="2208"/>
                  </a:cubicBezTo>
                  <a:cubicBezTo>
                    <a:pt x="8142" y="2167"/>
                    <a:pt x="8142" y="2110"/>
                    <a:pt x="8133" y="2044"/>
                  </a:cubicBezTo>
                  <a:cubicBezTo>
                    <a:pt x="8125" y="1995"/>
                    <a:pt x="8117" y="1946"/>
                    <a:pt x="8109" y="1921"/>
                  </a:cubicBezTo>
                  <a:cubicBezTo>
                    <a:pt x="8109" y="1913"/>
                    <a:pt x="8051" y="1897"/>
                    <a:pt x="7994" y="1872"/>
                  </a:cubicBezTo>
                  <a:cubicBezTo>
                    <a:pt x="7895" y="1831"/>
                    <a:pt x="7789" y="1790"/>
                    <a:pt x="7764" y="1724"/>
                  </a:cubicBezTo>
                  <a:lnTo>
                    <a:pt x="7764" y="1724"/>
                  </a:lnTo>
                  <a:cubicBezTo>
                    <a:pt x="7748" y="1667"/>
                    <a:pt x="7698" y="1511"/>
                    <a:pt x="7666" y="1371"/>
                  </a:cubicBezTo>
                  <a:cubicBezTo>
                    <a:pt x="7641" y="1281"/>
                    <a:pt x="7625" y="1191"/>
                    <a:pt x="7625" y="1166"/>
                  </a:cubicBezTo>
                  <a:cubicBezTo>
                    <a:pt x="7625" y="1117"/>
                    <a:pt x="7674" y="1059"/>
                    <a:pt x="7715" y="1010"/>
                  </a:cubicBezTo>
                  <a:cubicBezTo>
                    <a:pt x="7748" y="969"/>
                    <a:pt x="7772" y="936"/>
                    <a:pt x="7772" y="928"/>
                  </a:cubicBezTo>
                  <a:cubicBezTo>
                    <a:pt x="7772" y="928"/>
                    <a:pt x="7657" y="871"/>
                    <a:pt x="7542" y="822"/>
                  </a:cubicBezTo>
                  <a:cubicBezTo>
                    <a:pt x="7428" y="764"/>
                    <a:pt x="7313" y="715"/>
                    <a:pt x="7296" y="682"/>
                  </a:cubicBezTo>
                  <a:lnTo>
                    <a:pt x="7296" y="682"/>
                  </a:lnTo>
                  <a:cubicBezTo>
                    <a:pt x="7280" y="649"/>
                    <a:pt x="7222" y="493"/>
                    <a:pt x="7173" y="354"/>
                  </a:cubicBezTo>
                  <a:cubicBezTo>
                    <a:pt x="7140" y="263"/>
                    <a:pt x="7116" y="173"/>
                    <a:pt x="7124" y="149"/>
                  </a:cubicBezTo>
                  <a:cubicBezTo>
                    <a:pt x="7124" y="116"/>
                    <a:pt x="7124" y="83"/>
                    <a:pt x="7116" y="50"/>
                  </a:cubicBezTo>
                  <a:cubicBezTo>
                    <a:pt x="7108" y="34"/>
                    <a:pt x="7108" y="17"/>
                    <a:pt x="7099" y="1"/>
                  </a:cubicBezTo>
                  <a:cubicBezTo>
                    <a:pt x="6976" y="50"/>
                    <a:pt x="6886" y="34"/>
                    <a:pt x="6829" y="34"/>
                  </a:cubicBezTo>
                  <a:cubicBezTo>
                    <a:pt x="6820" y="34"/>
                    <a:pt x="6812" y="25"/>
                    <a:pt x="6804" y="25"/>
                  </a:cubicBezTo>
                  <a:cubicBezTo>
                    <a:pt x="6779" y="25"/>
                    <a:pt x="6722" y="17"/>
                    <a:pt x="6656" y="1"/>
                  </a:cubicBezTo>
                  <a:cubicBezTo>
                    <a:pt x="6632" y="58"/>
                    <a:pt x="6558" y="239"/>
                    <a:pt x="6492" y="346"/>
                  </a:cubicBezTo>
                  <a:cubicBezTo>
                    <a:pt x="6451" y="411"/>
                    <a:pt x="6402" y="469"/>
                    <a:pt x="6361" y="518"/>
                  </a:cubicBezTo>
                  <a:cubicBezTo>
                    <a:pt x="6320" y="575"/>
                    <a:pt x="6270" y="616"/>
                    <a:pt x="6238" y="633"/>
                  </a:cubicBezTo>
                  <a:cubicBezTo>
                    <a:pt x="6205" y="657"/>
                    <a:pt x="6139" y="666"/>
                    <a:pt x="6065" y="674"/>
                  </a:cubicBezTo>
                  <a:cubicBezTo>
                    <a:pt x="6000" y="682"/>
                    <a:pt x="5934" y="690"/>
                    <a:pt x="5885" y="707"/>
                  </a:cubicBezTo>
                  <a:lnTo>
                    <a:pt x="5835" y="731"/>
                  </a:lnTo>
                  <a:cubicBezTo>
                    <a:pt x="5737" y="772"/>
                    <a:pt x="5614" y="830"/>
                    <a:pt x="5556" y="838"/>
                  </a:cubicBezTo>
                  <a:cubicBezTo>
                    <a:pt x="5491" y="846"/>
                    <a:pt x="5360" y="830"/>
                    <a:pt x="5286" y="830"/>
                  </a:cubicBezTo>
                  <a:lnTo>
                    <a:pt x="5269" y="822"/>
                  </a:lnTo>
                  <a:cubicBezTo>
                    <a:pt x="5220" y="822"/>
                    <a:pt x="5171" y="789"/>
                    <a:pt x="5130" y="756"/>
                  </a:cubicBezTo>
                  <a:cubicBezTo>
                    <a:pt x="5105" y="739"/>
                    <a:pt x="5080" y="723"/>
                    <a:pt x="5064" y="723"/>
                  </a:cubicBezTo>
                  <a:lnTo>
                    <a:pt x="5064" y="723"/>
                  </a:lnTo>
                  <a:cubicBezTo>
                    <a:pt x="5039" y="715"/>
                    <a:pt x="4974" y="707"/>
                    <a:pt x="4900" y="690"/>
                  </a:cubicBezTo>
                  <a:cubicBezTo>
                    <a:pt x="4834" y="690"/>
                    <a:pt x="4760" y="682"/>
                    <a:pt x="4711" y="682"/>
                  </a:cubicBezTo>
                  <a:cubicBezTo>
                    <a:pt x="4654" y="682"/>
                    <a:pt x="4547" y="682"/>
                    <a:pt x="4449" y="690"/>
                  </a:cubicBezTo>
                  <a:cubicBezTo>
                    <a:pt x="4358" y="690"/>
                    <a:pt x="4276" y="698"/>
                    <a:pt x="4268" y="707"/>
                  </a:cubicBezTo>
                  <a:cubicBezTo>
                    <a:pt x="4260" y="715"/>
                    <a:pt x="4252" y="723"/>
                    <a:pt x="4243" y="739"/>
                  </a:cubicBezTo>
                  <a:lnTo>
                    <a:pt x="4243" y="739"/>
                  </a:lnTo>
                  <a:cubicBezTo>
                    <a:pt x="4202" y="780"/>
                    <a:pt x="4137" y="863"/>
                    <a:pt x="4112" y="912"/>
                  </a:cubicBezTo>
                  <a:cubicBezTo>
                    <a:pt x="4104" y="912"/>
                    <a:pt x="4112" y="912"/>
                    <a:pt x="4112" y="920"/>
                  </a:cubicBezTo>
                  <a:cubicBezTo>
                    <a:pt x="4128" y="928"/>
                    <a:pt x="4153" y="928"/>
                    <a:pt x="4178" y="936"/>
                  </a:cubicBezTo>
                  <a:cubicBezTo>
                    <a:pt x="4202" y="936"/>
                    <a:pt x="4227" y="945"/>
                    <a:pt x="4243" y="953"/>
                  </a:cubicBezTo>
                  <a:lnTo>
                    <a:pt x="4243" y="953"/>
                  </a:lnTo>
                  <a:cubicBezTo>
                    <a:pt x="4268" y="977"/>
                    <a:pt x="4260" y="1027"/>
                    <a:pt x="4252" y="1084"/>
                  </a:cubicBezTo>
                  <a:cubicBezTo>
                    <a:pt x="4252" y="1117"/>
                    <a:pt x="4243" y="1158"/>
                    <a:pt x="4243" y="1174"/>
                  </a:cubicBezTo>
                  <a:lnTo>
                    <a:pt x="4243" y="1174"/>
                  </a:lnTo>
                  <a:cubicBezTo>
                    <a:pt x="4243" y="1183"/>
                    <a:pt x="4293" y="1191"/>
                    <a:pt x="4325" y="1191"/>
                  </a:cubicBezTo>
                  <a:cubicBezTo>
                    <a:pt x="4383" y="1191"/>
                    <a:pt x="4432" y="1199"/>
                    <a:pt x="4449" y="1240"/>
                  </a:cubicBezTo>
                  <a:cubicBezTo>
                    <a:pt x="4457" y="1289"/>
                    <a:pt x="4391" y="1339"/>
                    <a:pt x="4317" y="1396"/>
                  </a:cubicBezTo>
                  <a:cubicBezTo>
                    <a:pt x="4293" y="1412"/>
                    <a:pt x="4260" y="1437"/>
                    <a:pt x="4243" y="1453"/>
                  </a:cubicBezTo>
                  <a:cubicBezTo>
                    <a:pt x="4243" y="1453"/>
                    <a:pt x="4243" y="1462"/>
                    <a:pt x="4252" y="1462"/>
                  </a:cubicBezTo>
                  <a:cubicBezTo>
                    <a:pt x="4260" y="1478"/>
                    <a:pt x="4276" y="1486"/>
                    <a:pt x="4293" y="1503"/>
                  </a:cubicBezTo>
                  <a:cubicBezTo>
                    <a:pt x="4334" y="1527"/>
                    <a:pt x="4375" y="1560"/>
                    <a:pt x="4391" y="1609"/>
                  </a:cubicBezTo>
                  <a:cubicBezTo>
                    <a:pt x="4424" y="1683"/>
                    <a:pt x="4383" y="1749"/>
                    <a:pt x="4342" y="1815"/>
                  </a:cubicBezTo>
                  <a:cubicBezTo>
                    <a:pt x="4325" y="1847"/>
                    <a:pt x="4309" y="1880"/>
                    <a:pt x="4301" y="1897"/>
                  </a:cubicBezTo>
                  <a:cubicBezTo>
                    <a:pt x="4301" y="1921"/>
                    <a:pt x="4342" y="1979"/>
                    <a:pt x="4399" y="2036"/>
                  </a:cubicBezTo>
                  <a:cubicBezTo>
                    <a:pt x="4457" y="2102"/>
                    <a:pt x="4531" y="2159"/>
                    <a:pt x="4563" y="2167"/>
                  </a:cubicBezTo>
                  <a:cubicBezTo>
                    <a:pt x="4588" y="2176"/>
                    <a:pt x="4613" y="2159"/>
                    <a:pt x="4637" y="2151"/>
                  </a:cubicBezTo>
                  <a:cubicBezTo>
                    <a:pt x="4662" y="2143"/>
                    <a:pt x="4695" y="2126"/>
                    <a:pt x="4736" y="2135"/>
                  </a:cubicBezTo>
                  <a:cubicBezTo>
                    <a:pt x="4793" y="2135"/>
                    <a:pt x="4810" y="2192"/>
                    <a:pt x="4810" y="2258"/>
                  </a:cubicBezTo>
                  <a:cubicBezTo>
                    <a:pt x="4801" y="2291"/>
                    <a:pt x="4801" y="2332"/>
                    <a:pt x="4801" y="2356"/>
                  </a:cubicBezTo>
                  <a:cubicBezTo>
                    <a:pt x="4793" y="2397"/>
                    <a:pt x="4793" y="2438"/>
                    <a:pt x="4793" y="2438"/>
                  </a:cubicBezTo>
                  <a:cubicBezTo>
                    <a:pt x="4793" y="2446"/>
                    <a:pt x="4900" y="2463"/>
                    <a:pt x="4998" y="2479"/>
                  </a:cubicBezTo>
                  <a:cubicBezTo>
                    <a:pt x="5080" y="2496"/>
                    <a:pt x="5163" y="2512"/>
                    <a:pt x="5187" y="2528"/>
                  </a:cubicBezTo>
                  <a:cubicBezTo>
                    <a:pt x="5220" y="2553"/>
                    <a:pt x="5236" y="2586"/>
                    <a:pt x="5228" y="2627"/>
                  </a:cubicBezTo>
                  <a:cubicBezTo>
                    <a:pt x="5228" y="2660"/>
                    <a:pt x="5220" y="2693"/>
                    <a:pt x="5212" y="2725"/>
                  </a:cubicBezTo>
                  <a:cubicBezTo>
                    <a:pt x="5195" y="2775"/>
                    <a:pt x="5023" y="2832"/>
                    <a:pt x="4892" y="2881"/>
                  </a:cubicBezTo>
                  <a:cubicBezTo>
                    <a:pt x="4826" y="2906"/>
                    <a:pt x="4777" y="2931"/>
                    <a:pt x="4760" y="2939"/>
                  </a:cubicBezTo>
                  <a:cubicBezTo>
                    <a:pt x="4744" y="2947"/>
                    <a:pt x="4719" y="2980"/>
                    <a:pt x="4695" y="3013"/>
                  </a:cubicBezTo>
                  <a:cubicBezTo>
                    <a:pt x="4670" y="3046"/>
                    <a:pt x="4654" y="3078"/>
                    <a:pt x="4654" y="3087"/>
                  </a:cubicBezTo>
                  <a:cubicBezTo>
                    <a:pt x="4654" y="3095"/>
                    <a:pt x="4662" y="3128"/>
                    <a:pt x="4670" y="3177"/>
                  </a:cubicBezTo>
                  <a:cubicBezTo>
                    <a:pt x="4687" y="3333"/>
                    <a:pt x="4728" y="3612"/>
                    <a:pt x="4703" y="3669"/>
                  </a:cubicBezTo>
                  <a:cubicBezTo>
                    <a:pt x="4678" y="3735"/>
                    <a:pt x="4547" y="3801"/>
                    <a:pt x="4465" y="3842"/>
                  </a:cubicBezTo>
                  <a:cubicBezTo>
                    <a:pt x="4432" y="3858"/>
                    <a:pt x="4399" y="3874"/>
                    <a:pt x="4391" y="3883"/>
                  </a:cubicBezTo>
                  <a:cubicBezTo>
                    <a:pt x="4366" y="3899"/>
                    <a:pt x="4309" y="3948"/>
                    <a:pt x="4243" y="4014"/>
                  </a:cubicBezTo>
                  <a:cubicBezTo>
                    <a:pt x="4202" y="4055"/>
                    <a:pt x="4161" y="4104"/>
                    <a:pt x="4137" y="4137"/>
                  </a:cubicBezTo>
                  <a:cubicBezTo>
                    <a:pt x="4128" y="4153"/>
                    <a:pt x="4137" y="4162"/>
                    <a:pt x="4145" y="4170"/>
                  </a:cubicBezTo>
                  <a:cubicBezTo>
                    <a:pt x="4153" y="4178"/>
                    <a:pt x="4170" y="4178"/>
                    <a:pt x="4186" y="4186"/>
                  </a:cubicBezTo>
                  <a:cubicBezTo>
                    <a:pt x="4235" y="4203"/>
                    <a:pt x="4276" y="4227"/>
                    <a:pt x="4268" y="4277"/>
                  </a:cubicBezTo>
                  <a:cubicBezTo>
                    <a:pt x="4260" y="4334"/>
                    <a:pt x="4153" y="4375"/>
                    <a:pt x="4038" y="4408"/>
                  </a:cubicBezTo>
                  <a:cubicBezTo>
                    <a:pt x="3956" y="4441"/>
                    <a:pt x="3866" y="4465"/>
                    <a:pt x="3833" y="4498"/>
                  </a:cubicBezTo>
                  <a:cubicBezTo>
                    <a:pt x="3776" y="4547"/>
                    <a:pt x="3669" y="4826"/>
                    <a:pt x="3595" y="5023"/>
                  </a:cubicBezTo>
                  <a:cubicBezTo>
                    <a:pt x="3562" y="5105"/>
                    <a:pt x="3538" y="5171"/>
                    <a:pt x="3529" y="5196"/>
                  </a:cubicBezTo>
                  <a:cubicBezTo>
                    <a:pt x="3497" y="5245"/>
                    <a:pt x="3431" y="5253"/>
                    <a:pt x="3349" y="5270"/>
                  </a:cubicBezTo>
                  <a:cubicBezTo>
                    <a:pt x="3275" y="5286"/>
                    <a:pt x="3193" y="5302"/>
                    <a:pt x="3135" y="5352"/>
                  </a:cubicBezTo>
                  <a:cubicBezTo>
                    <a:pt x="3078" y="5401"/>
                    <a:pt x="2947" y="5614"/>
                    <a:pt x="2824" y="5795"/>
                  </a:cubicBezTo>
                  <a:cubicBezTo>
                    <a:pt x="2733" y="5942"/>
                    <a:pt x="2643" y="6074"/>
                    <a:pt x="2610" y="6090"/>
                  </a:cubicBezTo>
                  <a:cubicBezTo>
                    <a:pt x="2577" y="6115"/>
                    <a:pt x="2487" y="6115"/>
                    <a:pt x="2389" y="6123"/>
                  </a:cubicBezTo>
                  <a:cubicBezTo>
                    <a:pt x="2323" y="6123"/>
                    <a:pt x="2249" y="6123"/>
                    <a:pt x="2192" y="6131"/>
                  </a:cubicBezTo>
                  <a:cubicBezTo>
                    <a:pt x="2118" y="6139"/>
                    <a:pt x="2085" y="6164"/>
                    <a:pt x="2044" y="6189"/>
                  </a:cubicBezTo>
                  <a:cubicBezTo>
                    <a:pt x="2019" y="6205"/>
                    <a:pt x="1995" y="6222"/>
                    <a:pt x="1970" y="6238"/>
                  </a:cubicBezTo>
                  <a:cubicBezTo>
                    <a:pt x="1896" y="6263"/>
                    <a:pt x="1831" y="6180"/>
                    <a:pt x="1765" y="6098"/>
                  </a:cubicBezTo>
                  <a:cubicBezTo>
                    <a:pt x="1724" y="6057"/>
                    <a:pt x="1691" y="6008"/>
                    <a:pt x="1683" y="6016"/>
                  </a:cubicBezTo>
                  <a:cubicBezTo>
                    <a:pt x="1650" y="6016"/>
                    <a:pt x="1617" y="6049"/>
                    <a:pt x="1576" y="6082"/>
                  </a:cubicBezTo>
                  <a:cubicBezTo>
                    <a:pt x="1568" y="6090"/>
                    <a:pt x="1560" y="6098"/>
                    <a:pt x="1552" y="6107"/>
                  </a:cubicBezTo>
                  <a:cubicBezTo>
                    <a:pt x="1519" y="6131"/>
                    <a:pt x="1371" y="6304"/>
                    <a:pt x="1248" y="6460"/>
                  </a:cubicBezTo>
                  <a:cubicBezTo>
                    <a:pt x="1158" y="6566"/>
                    <a:pt x="1084" y="6673"/>
                    <a:pt x="1067" y="6697"/>
                  </a:cubicBezTo>
                  <a:cubicBezTo>
                    <a:pt x="1059" y="6739"/>
                    <a:pt x="1043" y="6788"/>
                    <a:pt x="1026" y="6837"/>
                  </a:cubicBezTo>
                  <a:lnTo>
                    <a:pt x="1026" y="6837"/>
                  </a:lnTo>
                  <a:cubicBezTo>
                    <a:pt x="1018" y="6894"/>
                    <a:pt x="1002" y="6944"/>
                    <a:pt x="994" y="6968"/>
                  </a:cubicBezTo>
                  <a:cubicBezTo>
                    <a:pt x="994" y="6977"/>
                    <a:pt x="1125" y="6985"/>
                    <a:pt x="1240" y="7009"/>
                  </a:cubicBezTo>
                  <a:cubicBezTo>
                    <a:pt x="1346" y="7034"/>
                    <a:pt x="1453" y="7059"/>
                    <a:pt x="1478" y="7083"/>
                  </a:cubicBezTo>
                  <a:cubicBezTo>
                    <a:pt x="1502" y="7108"/>
                    <a:pt x="1519" y="7157"/>
                    <a:pt x="1511" y="7215"/>
                  </a:cubicBezTo>
                  <a:cubicBezTo>
                    <a:pt x="1511" y="7280"/>
                    <a:pt x="1494" y="7370"/>
                    <a:pt x="1478" y="7436"/>
                  </a:cubicBezTo>
                  <a:cubicBezTo>
                    <a:pt x="1470" y="7469"/>
                    <a:pt x="1486" y="7510"/>
                    <a:pt x="1502" y="7559"/>
                  </a:cubicBezTo>
                  <a:cubicBezTo>
                    <a:pt x="1535" y="7633"/>
                    <a:pt x="1593" y="7715"/>
                    <a:pt x="1609" y="7732"/>
                  </a:cubicBezTo>
                  <a:lnTo>
                    <a:pt x="1609" y="7732"/>
                  </a:lnTo>
                  <a:cubicBezTo>
                    <a:pt x="1625" y="7740"/>
                    <a:pt x="1699" y="7740"/>
                    <a:pt x="1757" y="7740"/>
                  </a:cubicBezTo>
                  <a:cubicBezTo>
                    <a:pt x="1806" y="7740"/>
                    <a:pt x="1847" y="7732"/>
                    <a:pt x="1863" y="7740"/>
                  </a:cubicBezTo>
                  <a:cubicBezTo>
                    <a:pt x="1880" y="7756"/>
                    <a:pt x="1921" y="7838"/>
                    <a:pt x="1962" y="7953"/>
                  </a:cubicBezTo>
                  <a:cubicBezTo>
                    <a:pt x="2044" y="8150"/>
                    <a:pt x="2142" y="8437"/>
                    <a:pt x="2159" y="8470"/>
                  </a:cubicBezTo>
                  <a:cubicBezTo>
                    <a:pt x="2175" y="8519"/>
                    <a:pt x="2151" y="8552"/>
                    <a:pt x="2134" y="8585"/>
                  </a:cubicBezTo>
                  <a:cubicBezTo>
                    <a:pt x="2118" y="8601"/>
                    <a:pt x="2110" y="8618"/>
                    <a:pt x="2101" y="8642"/>
                  </a:cubicBezTo>
                  <a:cubicBezTo>
                    <a:pt x="2101" y="8659"/>
                    <a:pt x="2110" y="8667"/>
                    <a:pt x="2110" y="8684"/>
                  </a:cubicBezTo>
                  <a:cubicBezTo>
                    <a:pt x="2126" y="8708"/>
                    <a:pt x="2134" y="8733"/>
                    <a:pt x="2118" y="8766"/>
                  </a:cubicBezTo>
                  <a:lnTo>
                    <a:pt x="2118" y="8774"/>
                  </a:lnTo>
                  <a:lnTo>
                    <a:pt x="2118" y="8774"/>
                  </a:lnTo>
                  <a:lnTo>
                    <a:pt x="2118" y="8774"/>
                  </a:lnTo>
                  <a:cubicBezTo>
                    <a:pt x="2101" y="8807"/>
                    <a:pt x="2060" y="8831"/>
                    <a:pt x="2019" y="8848"/>
                  </a:cubicBezTo>
                  <a:cubicBezTo>
                    <a:pt x="1978" y="8864"/>
                    <a:pt x="1929" y="8872"/>
                    <a:pt x="1896" y="8856"/>
                  </a:cubicBezTo>
                  <a:lnTo>
                    <a:pt x="1896" y="8856"/>
                  </a:lnTo>
                  <a:lnTo>
                    <a:pt x="1896" y="8848"/>
                  </a:lnTo>
                  <a:lnTo>
                    <a:pt x="1888" y="8848"/>
                  </a:lnTo>
                  <a:cubicBezTo>
                    <a:pt x="1872" y="8839"/>
                    <a:pt x="1855" y="8823"/>
                    <a:pt x="1831" y="8807"/>
                  </a:cubicBezTo>
                  <a:cubicBezTo>
                    <a:pt x="1790" y="8774"/>
                    <a:pt x="1749" y="8741"/>
                    <a:pt x="1708" y="8741"/>
                  </a:cubicBezTo>
                  <a:cubicBezTo>
                    <a:pt x="1675" y="8749"/>
                    <a:pt x="1601" y="8790"/>
                    <a:pt x="1519" y="8839"/>
                  </a:cubicBezTo>
                  <a:cubicBezTo>
                    <a:pt x="1445" y="8880"/>
                    <a:pt x="1371" y="8922"/>
                    <a:pt x="1330" y="8938"/>
                  </a:cubicBezTo>
                  <a:cubicBezTo>
                    <a:pt x="1281" y="8946"/>
                    <a:pt x="1092" y="8913"/>
                    <a:pt x="903" y="8880"/>
                  </a:cubicBezTo>
                  <a:cubicBezTo>
                    <a:pt x="682" y="8839"/>
                    <a:pt x="452" y="8798"/>
                    <a:pt x="435" y="8815"/>
                  </a:cubicBezTo>
                  <a:cubicBezTo>
                    <a:pt x="419" y="8839"/>
                    <a:pt x="419" y="8905"/>
                    <a:pt x="419" y="8954"/>
                  </a:cubicBezTo>
                  <a:cubicBezTo>
                    <a:pt x="419" y="9004"/>
                    <a:pt x="419" y="9045"/>
                    <a:pt x="394" y="9061"/>
                  </a:cubicBezTo>
                  <a:lnTo>
                    <a:pt x="394" y="9061"/>
                  </a:lnTo>
                  <a:cubicBezTo>
                    <a:pt x="378" y="9077"/>
                    <a:pt x="321" y="9094"/>
                    <a:pt x="263" y="9102"/>
                  </a:cubicBezTo>
                  <a:cubicBezTo>
                    <a:pt x="230" y="9110"/>
                    <a:pt x="197" y="9118"/>
                    <a:pt x="181" y="9127"/>
                  </a:cubicBezTo>
                  <a:cubicBezTo>
                    <a:pt x="173" y="9135"/>
                    <a:pt x="91" y="9250"/>
                    <a:pt x="17" y="934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74"/>
            <p:cNvSpPr/>
            <p:nvPr/>
          </p:nvSpPr>
          <p:spPr>
            <a:xfrm>
              <a:off x="4251600" y="2297175"/>
              <a:ext cx="22800" cy="71000"/>
            </a:xfrm>
            <a:custGeom>
              <a:avLst/>
              <a:gdLst/>
              <a:ahLst/>
              <a:cxnLst/>
              <a:rect l="l" t="t" r="r" b="b"/>
              <a:pathLst>
                <a:path w="912" h="2840" extrusionOk="0">
                  <a:moveTo>
                    <a:pt x="534" y="25"/>
                  </a:moveTo>
                  <a:cubicBezTo>
                    <a:pt x="534" y="41"/>
                    <a:pt x="534" y="66"/>
                    <a:pt x="526" y="90"/>
                  </a:cubicBezTo>
                  <a:cubicBezTo>
                    <a:pt x="510" y="205"/>
                    <a:pt x="452" y="361"/>
                    <a:pt x="362" y="591"/>
                  </a:cubicBezTo>
                  <a:cubicBezTo>
                    <a:pt x="264" y="821"/>
                    <a:pt x="214" y="1075"/>
                    <a:pt x="124" y="1182"/>
                  </a:cubicBezTo>
                  <a:cubicBezTo>
                    <a:pt x="116" y="1206"/>
                    <a:pt x="99" y="1223"/>
                    <a:pt x="91" y="1231"/>
                  </a:cubicBezTo>
                  <a:cubicBezTo>
                    <a:pt x="91" y="1239"/>
                    <a:pt x="91" y="1247"/>
                    <a:pt x="91" y="1264"/>
                  </a:cubicBezTo>
                  <a:cubicBezTo>
                    <a:pt x="108" y="1346"/>
                    <a:pt x="99" y="1436"/>
                    <a:pt x="83" y="1494"/>
                  </a:cubicBezTo>
                  <a:cubicBezTo>
                    <a:pt x="75" y="1535"/>
                    <a:pt x="58" y="1551"/>
                    <a:pt x="42" y="1568"/>
                  </a:cubicBezTo>
                  <a:lnTo>
                    <a:pt x="42" y="1568"/>
                  </a:lnTo>
                  <a:cubicBezTo>
                    <a:pt x="17" y="1600"/>
                    <a:pt x="1" y="1617"/>
                    <a:pt x="42" y="1764"/>
                  </a:cubicBezTo>
                  <a:cubicBezTo>
                    <a:pt x="75" y="1863"/>
                    <a:pt x="132" y="2068"/>
                    <a:pt x="198" y="2265"/>
                  </a:cubicBezTo>
                  <a:cubicBezTo>
                    <a:pt x="280" y="2511"/>
                    <a:pt x="362" y="2766"/>
                    <a:pt x="387" y="2823"/>
                  </a:cubicBezTo>
                  <a:cubicBezTo>
                    <a:pt x="387" y="2823"/>
                    <a:pt x="387" y="2831"/>
                    <a:pt x="387" y="2840"/>
                  </a:cubicBezTo>
                  <a:cubicBezTo>
                    <a:pt x="510" y="2388"/>
                    <a:pt x="731" y="1518"/>
                    <a:pt x="797" y="1330"/>
                  </a:cubicBezTo>
                  <a:cubicBezTo>
                    <a:pt x="690" y="1379"/>
                    <a:pt x="502" y="1469"/>
                    <a:pt x="461" y="1420"/>
                  </a:cubicBezTo>
                  <a:cubicBezTo>
                    <a:pt x="420" y="1371"/>
                    <a:pt x="420" y="1264"/>
                    <a:pt x="420" y="1215"/>
                  </a:cubicBezTo>
                  <a:lnTo>
                    <a:pt x="420" y="1215"/>
                  </a:lnTo>
                  <a:lnTo>
                    <a:pt x="420" y="1215"/>
                  </a:lnTo>
                  <a:cubicBezTo>
                    <a:pt x="420" y="1174"/>
                    <a:pt x="469" y="1141"/>
                    <a:pt x="518" y="1100"/>
                  </a:cubicBezTo>
                  <a:cubicBezTo>
                    <a:pt x="551" y="1067"/>
                    <a:pt x="592" y="1034"/>
                    <a:pt x="600" y="1018"/>
                  </a:cubicBezTo>
                  <a:cubicBezTo>
                    <a:pt x="608" y="1009"/>
                    <a:pt x="584" y="977"/>
                    <a:pt x="559" y="944"/>
                  </a:cubicBezTo>
                  <a:cubicBezTo>
                    <a:pt x="526" y="903"/>
                    <a:pt x="493" y="854"/>
                    <a:pt x="493" y="812"/>
                  </a:cubicBezTo>
                  <a:lnTo>
                    <a:pt x="493" y="812"/>
                  </a:lnTo>
                  <a:lnTo>
                    <a:pt x="493" y="804"/>
                  </a:lnTo>
                  <a:lnTo>
                    <a:pt x="493" y="804"/>
                  </a:lnTo>
                  <a:cubicBezTo>
                    <a:pt x="493" y="763"/>
                    <a:pt x="526" y="673"/>
                    <a:pt x="559" y="599"/>
                  </a:cubicBezTo>
                  <a:cubicBezTo>
                    <a:pt x="600" y="517"/>
                    <a:pt x="658" y="451"/>
                    <a:pt x="674" y="451"/>
                  </a:cubicBezTo>
                  <a:lnTo>
                    <a:pt x="674" y="451"/>
                  </a:lnTo>
                  <a:lnTo>
                    <a:pt x="674" y="451"/>
                  </a:lnTo>
                  <a:cubicBezTo>
                    <a:pt x="690" y="451"/>
                    <a:pt x="731" y="468"/>
                    <a:pt x="772" y="484"/>
                  </a:cubicBezTo>
                  <a:cubicBezTo>
                    <a:pt x="797" y="501"/>
                    <a:pt x="822" y="509"/>
                    <a:pt x="846" y="525"/>
                  </a:cubicBezTo>
                  <a:cubicBezTo>
                    <a:pt x="846" y="501"/>
                    <a:pt x="854" y="476"/>
                    <a:pt x="854" y="451"/>
                  </a:cubicBezTo>
                  <a:cubicBezTo>
                    <a:pt x="871" y="378"/>
                    <a:pt x="887" y="304"/>
                    <a:pt x="896" y="263"/>
                  </a:cubicBezTo>
                  <a:cubicBezTo>
                    <a:pt x="912" y="213"/>
                    <a:pt x="904" y="90"/>
                    <a:pt x="904" y="0"/>
                  </a:cubicBezTo>
                  <a:cubicBezTo>
                    <a:pt x="863" y="8"/>
                    <a:pt x="789" y="16"/>
                    <a:pt x="715" y="16"/>
                  </a:cubicBezTo>
                  <a:cubicBezTo>
                    <a:pt x="649" y="25"/>
                    <a:pt x="584" y="25"/>
                    <a:pt x="534" y="2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74"/>
            <p:cNvSpPr/>
            <p:nvPr/>
          </p:nvSpPr>
          <p:spPr>
            <a:xfrm>
              <a:off x="4251600" y="2297175"/>
              <a:ext cx="22800" cy="71000"/>
            </a:xfrm>
            <a:custGeom>
              <a:avLst/>
              <a:gdLst/>
              <a:ahLst/>
              <a:cxnLst/>
              <a:rect l="l" t="t" r="r" b="b"/>
              <a:pathLst>
                <a:path w="912" h="2840" fill="none" extrusionOk="0">
                  <a:moveTo>
                    <a:pt x="534" y="25"/>
                  </a:moveTo>
                  <a:cubicBezTo>
                    <a:pt x="534" y="41"/>
                    <a:pt x="534" y="66"/>
                    <a:pt x="526" y="90"/>
                  </a:cubicBezTo>
                  <a:cubicBezTo>
                    <a:pt x="510" y="205"/>
                    <a:pt x="452" y="361"/>
                    <a:pt x="362" y="591"/>
                  </a:cubicBezTo>
                  <a:cubicBezTo>
                    <a:pt x="264" y="821"/>
                    <a:pt x="214" y="1075"/>
                    <a:pt x="124" y="1182"/>
                  </a:cubicBezTo>
                  <a:cubicBezTo>
                    <a:pt x="116" y="1206"/>
                    <a:pt x="99" y="1223"/>
                    <a:pt x="91" y="1231"/>
                  </a:cubicBezTo>
                  <a:cubicBezTo>
                    <a:pt x="91" y="1239"/>
                    <a:pt x="91" y="1247"/>
                    <a:pt x="91" y="1264"/>
                  </a:cubicBezTo>
                  <a:cubicBezTo>
                    <a:pt x="108" y="1346"/>
                    <a:pt x="99" y="1436"/>
                    <a:pt x="83" y="1494"/>
                  </a:cubicBezTo>
                  <a:cubicBezTo>
                    <a:pt x="75" y="1535"/>
                    <a:pt x="58" y="1551"/>
                    <a:pt x="42" y="1568"/>
                  </a:cubicBezTo>
                  <a:lnTo>
                    <a:pt x="42" y="1568"/>
                  </a:lnTo>
                  <a:cubicBezTo>
                    <a:pt x="17" y="1600"/>
                    <a:pt x="1" y="1617"/>
                    <a:pt x="42" y="1764"/>
                  </a:cubicBezTo>
                  <a:cubicBezTo>
                    <a:pt x="75" y="1863"/>
                    <a:pt x="132" y="2068"/>
                    <a:pt x="198" y="2265"/>
                  </a:cubicBezTo>
                  <a:cubicBezTo>
                    <a:pt x="280" y="2511"/>
                    <a:pt x="362" y="2766"/>
                    <a:pt x="387" y="2823"/>
                  </a:cubicBezTo>
                  <a:cubicBezTo>
                    <a:pt x="387" y="2823"/>
                    <a:pt x="387" y="2831"/>
                    <a:pt x="387" y="2840"/>
                  </a:cubicBezTo>
                  <a:cubicBezTo>
                    <a:pt x="510" y="2388"/>
                    <a:pt x="731" y="1518"/>
                    <a:pt x="797" y="1330"/>
                  </a:cubicBezTo>
                  <a:cubicBezTo>
                    <a:pt x="690" y="1379"/>
                    <a:pt x="502" y="1469"/>
                    <a:pt x="461" y="1420"/>
                  </a:cubicBezTo>
                  <a:cubicBezTo>
                    <a:pt x="420" y="1371"/>
                    <a:pt x="420" y="1264"/>
                    <a:pt x="420" y="1215"/>
                  </a:cubicBezTo>
                  <a:lnTo>
                    <a:pt x="420" y="1215"/>
                  </a:lnTo>
                  <a:lnTo>
                    <a:pt x="420" y="1215"/>
                  </a:lnTo>
                  <a:cubicBezTo>
                    <a:pt x="420" y="1174"/>
                    <a:pt x="469" y="1141"/>
                    <a:pt x="518" y="1100"/>
                  </a:cubicBezTo>
                  <a:cubicBezTo>
                    <a:pt x="551" y="1067"/>
                    <a:pt x="592" y="1034"/>
                    <a:pt x="600" y="1018"/>
                  </a:cubicBezTo>
                  <a:cubicBezTo>
                    <a:pt x="608" y="1009"/>
                    <a:pt x="584" y="977"/>
                    <a:pt x="559" y="944"/>
                  </a:cubicBezTo>
                  <a:cubicBezTo>
                    <a:pt x="526" y="903"/>
                    <a:pt x="493" y="854"/>
                    <a:pt x="493" y="812"/>
                  </a:cubicBezTo>
                  <a:lnTo>
                    <a:pt x="493" y="812"/>
                  </a:lnTo>
                  <a:lnTo>
                    <a:pt x="493" y="804"/>
                  </a:lnTo>
                  <a:lnTo>
                    <a:pt x="493" y="804"/>
                  </a:lnTo>
                  <a:cubicBezTo>
                    <a:pt x="493" y="763"/>
                    <a:pt x="526" y="673"/>
                    <a:pt x="559" y="599"/>
                  </a:cubicBezTo>
                  <a:cubicBezTo>
                    <a:pt x="600" y="517"/>
                    <a:pt x="658" y="451"/>
                    <a:pt x="674" y="451"/>
                  </a:cubicBezTo>
                  <a:lnTo>
                    <a:pt x="674" y="451"/>
                  </a:lnTo>
                  <a:lnTo>
                    <a:pt x="674" y="451"/>
                  </a:lnTo>
                  <a:cubicBezTo>
                    <a:pt x="690" y="451"/>
                    <a:pt x="731" y="468"/>
                    <a:pt x="772" y="484"/>
                  </a:cubicBezTo>
                  <a:cubicBezTo>
                    <a:pt x="797" y="501"/>
                    <a:pt x="822" y="509"/>
                    <a:pt x="846" y="525"/>
                  </a:cubicBezTo>
                  <a:cubicBezTo>
                    <a:pt x="846" y="501"/>
                    <a:pt x="854" y="476"/>
                    <a:pt x="854" y="451"/>
                  </a:cubicBezTo>
                  <a:cubicBezTo>
                    <a:pt x="871" y="378"/>
                    <a:pt x="887" y="304"/>
                    <a:pt x="896" y="263"/>
                  </a:cubicBezTo>
                  <a:cubicBezTo>
                    <a:pt x="912" y="213"/>
                    <a:pt x="904" y="90"/>
                    <a:pt x="904" y="0"/>
                  </a:cubicBezTo>
                  <a:cubicBezTo>
                    <a:pt x="863" y="8"/>
                    <a:pt x="789" y="16"/>
                    <a:pt x="715" y="16"/>
                  </a:cubicBezTo>
                  <a:cubicBezTo>
                    <a:pt x="649" y="25"/>
                    <a:pt x="584" y="25"/>
                    <a:pt x="534"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74"/>
            <p:cNvSpPr/>
            <p:nvPr/>
          </p:nvSpPr>
          <p:spPr>
            <a:xfrm>
              <a:off x="4009300" y="1385600"/>
              <a:ext cx="191450" cy="299375"/>
            </a:xfrm>
            <a:custGeom>
              <a:avLst/>
              <a:gdLst/>
              <a:ahLst/>
              <a:cxnLst/>
              <a:rect l="l" t="t" r="r" b="b"/>
              <a:pathLst>
                <a:path w="7658" h="11975" extrusionOk="0">
                  <a:moveTo>
                    <a:pt x="1207" y="11687"/>
                  </a:moveTo>
                  <a:cubicBezTo>
                    <a:pt x="1142" y="11703"/>
                    <a:pt x="1010" y="11687"/>
                    <a:pt x="1018" y="11777"/>
                  </a:cubicBezTo>
                  <a:cubicBezTo>
                    <a:pt x="1018" y="11859"/>
                    <a:pt x="928" y="11884"/>
                    <a:pt x="1051" y="11884"/>
                  </a:cubicBezTo>
                  <a:cubicBezTo>
                    <a:pt x="1174" y="11884"/>
                    <a:pt x="1281" y="11892"/>
                    <a:pt x="1322" y="11851"/>
                  </a:cubicBezTo>
                  <a:cubicBezTo>
                    <a:pt x="1363" y="11818"/>
                    <a:pt x="1421" y="11794"/>
                    <a:pt x="1380" y="11712"/>
                  </a:cubicBezTo>
                  <a:cubicBezTo>
                    <a:pt x="1347" y="11630"/>
                    <a:pt x="1314" y="11646"/>
                    <a:pt x="1207" y="11687"/>
                  </a:cubicBezTo>
                  <a:close/>
                  <a:moveTo>
                    <a:pt x="2389" y="5237"/>
                  </a:moveTo>
                  <a:cubicBezTo>
                    <a:pt x="2430" y="5245"/>
                    <a:pt x="2471" y="5245"/>
                    <a:pt x="2504" y="5253"/>
                  </a:cubicBezTo>
                  <a:cubicBezTo>
                    <a:pt x="2635" y="5278"/>
                    <a:pt x="2701" y="5409"/>
                    <a:pt x="2840" y="5466"/>
                  </a:cubicBezTo>
                  <a:cubicBezTo>
                    <a:pt x="2972" y="5532"/>
                    <a:pt x="3037" y="5499"/>
                    <a:pt x="3169" y="5573"/>
                  </a:cubicBezTo>
                  <a:cubicBezTo>
                    <a:pt x="3300" y="5655"/>
                    <a:pt x="3193" y="5811"/>
                    <a:pt x="3185" y="5852"/>
                  </a:cubicBezTo>
                  <a:cubicBezTo>
                    <a:pt x="3185" y="5893"/>
                    <a:pt x="3160" y="5967"/>
                    <a:pt x="3136" y="6016"/>
                  </a:cubicBezTo>
                  <a:cubicBezTo>
                    <a:pt x="3111" y="6065"/>
                    <a:pt x="3300" y="6164"/>
                    <a:pt x="3300" y="6205"/>
                  </a:cubicBezTo>
                  <a:cubicBezTo>
                    <a:pt x="3292" y="6246"/>
                    <a:pt x="3177" y="6213"/>
                    <a:pt x="3152" y="6221"/>
                  </a:cubicBezTo>
                  <a:cubicBezTo>
                    <a:pt x="3128" y="6230"/>
                    <a:pt x="3226" y="6295"/>
                    <a:pt x="3234" y="6328"/>
                  </a:cubicBezTo>
                  <a:cubicBezTo>
                    <a:pt x="3242" y="6361"/>
                    <a:pt x="3226" y="6394"/>
                    <a:pt x="3169" y="6418"/>
                  </a:cubicBezTo>
                  <a:cubicBezTo>
                    <a:pt x="3111" y="6435"/>
                    <a:pt x="3013" y="6336"/>
                    <a:pt x="2963" y="6336"/>
                  </a:cubicBezTo>
                  <a:cubicBezTo>
                    <a:pt x="2914" y="6328"/>
                    <a:pt x="2816" y="6386"/>
                    <a:pt x="2701" y="6418"/>
                  </a:cubicBezTo>
                  <a:cubicBezTo>
                    <a:pt x="2586" y="6451"/>
                    <a:pt x="2602" y="6599"/>
                    <a:pt x="2561" y="6697"/>
                  </a:cubicBezTo>
                  <a:cubicBezTo>
                    <a:pt x="2512" y="6796"/>
                    <a:pt x="2266" y="6952"/>
                    <a:pt x="2200" y="7001"/>
                  </a:cubicBezTo>
                  <a:cubicBezTo>
                    <a:pt x="2143" y="7050"/>
                    <a:pt x="2077" y="7280"/>
                    <a:pt x="2028" y="7321"/>
                  </a:cubicBezTo>
                  <a:cubicBezTo>
                    <a:pt x="1970" y="7362"/>
                    <a:pt x="1888" y="7280"/>
                    <a:pt x="1823" y="7305"/>
                  </a:cubicBezTo>
                  <a:cubicBezTo>
                    <a:pt x="1749" y="7329"/>
                    <a:pt x="1847" y="7420"/>
                    <a:pt x="1831" y="7444"/>
                  </a:cubicBezTo>
                  <a:cubicBezTo>
                    <a:pt x="1815" y="7477"/>
                    <a:pt x="1749" y="7444"/>
                    <a:pt x="1675" y="7477"/>
                  </a:cubicBezTo>
                  <a:cubicBezTo>
                    <a:pt x="1601" y="7502"/>
                    <a:pt x="1552" y="7682"/>
                    <a:pt x="1478" y="7748"/>
                  </a:cubicBezTo>
                  <a:cubicBezTo>
                    <a:pt x="1404" y="7813"/>
                    <a:pt x="1355" y="7756"/>
                    <a:pt x="1232" y="7772"/>
                  </a:cubicBezTo>
                  <a:cubicBezTo>
                    <a:pt x="1109" y="7789"/>
                    <a:pt x="1043" y="7879"/>
                    <a:pt x="1002" y="7945"/>
                  </a:cubicBezTo>
                  <a:cubicBezTo>
                    <a:pt x="961" y="8019"/>
                    <a:pt x="1092" y="8051"/>
                    <a:pt x="1117" y="8134"/>
                  </a:cubicBezTo>
                  <a:cubicBezTo>
                    <a:pt x="1150" y="8207"/>
                    <a:pt x="1076" y="8175"/>
                    <a:pt x="961" y="8216"/>
                  </a:cubicBezTo>
                  <a:cubicBezTo>
                    <a:pt x="838" y="8265"/>
                    <a:pt x="904" y="8298"/>
                    <a:pt x="822" y="8314"/>
                  </a:cubicBezTo>
                  <a:cubicBezTo>
                    <a:pt x="748" y="8322"/>
                    <a:pt x="780" y="8216"/>
                    <a:pt x="731" y="8199"/>
                  </a:cubicBezTo>
                  <a:cubicBezTo>
                    <a:pt x="674" y="8175"/>
                    <a:pt x="625" y="8191"/>
                    <a:pt x="575" y="8207"/>
                  </a:cubicBezTo>
                  <a:cubicBezTo>
                    <a:pt x="534" y="8216"/>
                    <a:pt x="518" y="8232"/>
                    <a:pt x="493" y="8306"/>
                  </a:cubicBezTo>
                  <a:cubicBezTo>
                    <a:pt x="469" y="8380"/>
                    <a:pt x="559" y="8380"/>
                    <a:pt x="575" y="8437"/>
                  </a:cubicBezTo>
                  <a:cubicBezTo>
                    <a:pt x="600" y="8486"/>
                    <a:pt x="395" y="8560"/>
                    <a:pt x="313" y="8618"/>
                  </a:cubicBezTo>
                  <a:cubicBezTo>
                    <a:pt x="231" y="8667"/>
                    <a:pt x="231" y="8749"/>
                    <a:pt x="173" y="8839"/>
                  </a:cubicBezTo>
                  <a:cubicBezTo>
                    <a:pt x="116" y="8921"/>
                    <a:pt x="198" y="9012"/>
                    <a:pt x="231" y="9168"/>
                  </a:cubicBezTo>
                  <a:cubicBezTo>
                    <a:pt x="263" y="9315"/>
                    <a:pt x="304" y="9192"/>
                    <a:pt x="354" y="9233"/>
                  </a:cubicBezTo>
                  <a:cubicBezTo>
                    <a:pt x="395" y="9274"/>
                    <a:pt x="411" y="9307"/>
                    <a:pt x="395" y="9447"/>
                  </a:cubicBezTo>
                  <a:cubicBezTo>
                    <a:pt x="387" y="9578"/>
                    <a:pt x="346" y="9578"/>
                    <a:pt x="313" y="9652"/>
                  </a:cubicBezTo>
                  <a:cubicBezTo>
                    <a:pt x="280" y="9717"/>
                    <a:pt x="436" y="9816"/>
                    <a:pt x="477" y="9890"/>
                  </a:cubicBezTo>
                  <a:cubicBezTo>
                    <a:pt x="518" y="9964"/>
                    <a:pt x="600" y="10095"/>
                    <a:pt x="575" y="10136"/>
                  </a:cubicBezTo>
                  <a:cubicBezTo>
                    <a:pt x="559" y="10177"/>
                    <a:pt x="460" y="10111"/>
                    <a:pt x="428" y="10111"/>
                  </a:cubicBezTo>
                  <a:cubicBezTo>
                    <a:pt x="395" y="10120"/>
                    <a:pt x="419" y="10152"/>
                    <a:pt x="419" y="10202"/>
                  </a:cubicBezTo>
                  <a:cubicBezTo>
                    <a:pt x="419" y="10251"/>
                    <a:pt x="501" y="10399"/>
                    <a:pt x="501" y="10481"/>
                  </a:cubicBezTo>
                  <a:cubicBezTo>
                    <a:pt x="510" y="10563"/>
                    <a:pt x="387" y="10571"/>
                    <a:pt x="346" y="10628"/>
                  </a:cubicBezTo>
                  <a:cubicBezTo>
                    <a:pt x="313" y="10686"/>
                    <a:pt x="436" y="10784"/>
                    <a:pt x="436" y="10809"/>
                  </a:cubicBezTo>
                  <a:cubicBezTo>
                    <a:pt x="436" y="10842"/>
                    <a:pt x="436" y="11006"/>
                    <a:pt x="419" y="11104"/>
                  </a:cubicBezTo>
                  <a:cubicBezTo>
                    <a:pt x="395" y="11203"/>
                    <a:pt x="444" y="11219"/>
                    <a:pt x="452" y="11260"/>
                  </a:cubicBezTo>
                  <a:cubicBezTo>
                    <a:pt x="469" y="11301"/>
                    <a:pt x="559" y="11227"/>
                    <a:pt x="567" y="11211"/>
                  </a:cubicBezTo>
                  <a:cubicBezTo>
                    <a:pt x="575" y="11195"/>
                    <a:pt x="542" y="11145"/>
                    <a:pt x="559" y="11121"/>
                  </a:cubicBezTo>
                  <a:cubicBezTo>
                    <a:pt x="575" y="11104"/>
                    <a:pt x="674" y="11162"/>
                    <a:pt x="707" y="11203"/>
                  </a:cubicBezTo>
                  <a:cubicBezTo>
                    <a:pt x="739" y="11236"/>
                    <a:pt x="912" y="11326"/>
                    <a:pt x="1018" y="11375"/>
                  </a:cubicBezTo>
                  <a:cubicBezTo>
                    <a:pt x="1133" y="11424"/>
                    <a:pt x="1174" y="11359"/>
                    <a:pt x="1240" y="11383"/>
                  </a:cubicBezTo>
                  <a:cubicBezTo>
                    <a:pt x="1314" y="11408"/>
                    <a:pt x="1232" y="11539"/>
                    <a:pt x="1289" y="11539"/>
                  </a:cubicBezTo>
                  <a:cubicBezTo>
                    <a:pt x="1339" y="11539"/>
                    <a:pt x="1478" y="11416"/>
                    <a:pt x="1560" y="11383"/>
                  </a:cubicBezTo>
                  <a:cubicBezTo>
                    <a:pt x="1642" y="11351"/>
                    <a:pt x="1585" y="11416"/>
                    <a:pt x="1577" y="11457"/>
                  </a:cubicBezTo>
                  <a:cubicBezTo>
                    <a:pt x="1560" y="11506"/>
                    <a:pt x="1494" y="11605"/>
                    <a:pt x="1478" y="11662"/>
                  </a:cubicBezTo>
                  <a:cubicBezTo>
                    <a:pt x="1462" y="11728"/>
                    <a:pt x="1544" y="11695"/>
                    <a:pt x="1650" y="11761"/>
                  </a:cubicBezTo>
                  <a:cubicBezTo>
                    <a:pt x="1765" y="11827"/>
                    <a:pt x="1634" y="11827"/>
                    <a:pt x="1585" y="11876"/>
                  </a:cubicBezTo>
                  <a:cubicBezTo>
                    <a:pt x="1527" y="11917"/>
                    <a:pt x="1486" y="11974"/>
                    <a:pt x="1552" y="11966"/>
                  </a:cubicBezTo>
                  <a:cubicBezTo>
                    <a:pt x="1618" y="11958"/>
                    <a:pt x="1732" y="11851"/>
                    <a:pt x="1798" y="11818"/>
                  </a:cubicBezTo>
                  <a:cubicBezTo>
                    <a:pt x="1864" y="11786"/>
                    <a:pt x="1929" y="11827"/>
                    <a:pt x="2069" y="11818"/>
                  </a:cubicBezTo>
                  <a:cubicBezTo>
                    <a:pt x="2200" y="11810"/>
                    <a:pt x="2332" y="11744"/>
                    <a:pt x="2397" y="11712"/>
                  </a:cubicBezTo>
                  <a:cubicBezTo>
                    <a:pt x="2463" y="11687"/>
                    <a:pt x="2512" y="11794"/>
                    <a:pt x="2578" y="11802"/>
                  </a:cubicBezTo>
                  <a:cubicBezTo>
                    <a:pt x="2643" y="11818"/>
                    <a:pt x="2619" y="11646"/>
                    <a:pt x="2643" y="11613"/>
                  </a:cubicBezTo>
                  <a:cubicBezTo>
                    <a:pt x="2668" y="11580"/>
                    <a:pt x="2758" y="11556"/>
                    <a:pt x="2890" y="11556"/>
                  </a:cubicBezTo>
                  <a:cubicBezTo>
                    <a:pt x="3021" y="11564"/>
                    <a:pt x="3128" y="11556"/>
                    <a:pt x="3242" y="11556"/>
                  </a:cubicBezTo>
                  <a:cubicBezTo>
                    <a:pt x="3349" y="11548"/>
                    <a:pt x="3357" y="11490"/>
                    <a:pt x="3407" y="11457"/>
                  </a:cubicBezTo>
                  <a:cubicBezTo>
                    <a:pt x="3456" y="11416"/>
                    <a:pt x="3530" y="11515"/>
                    <a:pt x="3587" y="11515"/>
                  </a:cubicBezTo>
                  <a:cubicBezTo>
                    <a:pt x="3645" y="11506"/>
                    <a:pt x="3595" y="11449"/>
                    <a:pt x="3595" y="11416"/>
                  </a:cubicBezTo>
                  <a:cubicBezTo>
                    <a:pt x="3595" y="11375"/>
                    <a:pt x="3661" y="11424"/>
                    <a:pt x="3710" y="11424"/>
                  </a:cubicBezTo>
                  <a:cubicBezTo>
                    <a:pt x="3760" y="11416"/>
                    <a:pt x="3694" y="11326"/>
                    <a:pt x="3702" y="11285"/>
                  </a:cubicBezTo>
                  <a:cubicBezTo>
                    <a:pt x="3710" y="11252"/>
                    <a:pt x="3809" y="11342"/>
                    <a:pt x="3866" y="11359"/>
                  </a:cubicBezTo>
                  <a:cubicBezTo>
                    <a:pt x="3924" y="11375"/>
                    <a:pt x="4006" y="11301"/>
                    <a:pt x="4055" y="11277"/>
                  </a:cubicBezTo>
                  <a:cubicBezTo>
                    <a:pt x="4112" y="11244"/>
                    <a:pt x="4162" y="11244"/>
                    <a:pt x="4375" y="11244"/>
                  </a:cubicBezTo>
                  <a:cubicBezTo>
                    <a:pt x="4588" y="11244"/>
                    <a:pt x="4621" y="11252"/>
                    <a:pt x="4744" y="11260"/>
                  </a:cubicBezTo>
                  <a:cubicBezTo>
                    <a:pt x="4843" y="11268"/>
                    <a:pt x="4908" y="11244"/>
                    <a:pt x="4982" y="11219"/>
                  </a:cubicBezTo>
                  <a:cubicBezTo>
                    <a:pt x="5015" y="11154"/>
                    <a:pt x="5064" y="11080"/>
                    <a:pt x="5105" y="11047"/>
                  </a:cubicBezTo>
                  <a:cubicBezTo>
                    <a:pt x="5130" y="11014"/>
                    <a:pt x="5179" y="10981"/>
                    <a:pt x="5237" y="10932"/>
                  </a:cubicBezTo>
                  <a:cubicBezTo>
                    <a:pt x="5294" y="10899"/>
                    <a:pt x="5360" y="10850"/>
                    <a:pt x="5434" y="10801"/>
                  </a:cubicBezTo>
                  <a:cubicBezTo>
                    <a:pt x="5491" y="10768"/>
                    <a:pt x="5540" y="10727"/>
                    <a:pt x="5590" y="10686"/>
                  </a:cubicBezTo>
                  <a:cubicBezTo>
                    <a:pt x="5639" y="10645"/>
                    <a:pt x="5680" y="10612"/>
                    <a:pt x="5688" y="10596"/>
                  </a:cubicBezTo>
                  <a:cubicBezTo>
                    <a:pt x="5713" y="10579"/>
                    <a:pt x="5811" y="10522"/>
                    <a:pt x="5901" y="10472"/>
                  </a:cubicBezTo>
                  <a:cubicBezTo>
                    <a:pt x="5967" y="10440"/>
                    <a:pt x="6033" y="10407"/>
                    <a:pt x="6049" y="10399"/>
                  </a:cubicBezTo>
                  <a:cubicBezTo>
                    <a:pt x="6074" y="10374"/>
                    <a:pt x="6197" y="10259"/>
                    <a:pt x="6304" y="10152"/>
                  </a:cubicBezTo>
                  <a:cubicBezTo>
                    <a:pt x="6377" y="10079"/>
                    <a:pt x="6435" y="10013"/>
                    <a:pt x="6443" y="9988"/>
                  </a:cubicBezTo>
                  <a:lnTo>
                    <a:pt x="6443" y="9988"/>
                  </a:lnTo>
                  <a:cubicBezTo>
                    <a:pt x="6460" y="9964"/>
                    <a:pt x="6492" y="9914"/>
                    <a:pt x="6533" y="9857"/>
                  </a:cubicBezTo>
                  <a:lnTo>
                    <a:pt x="6533" y="9857"/>
                  </a:lnTo>
                  <a:cubicBezTo>
                    <a:pt x="6599" y="9783"/>
                    <a:pt x="6673" y="9701"/>
                    <a:pt x="6698" y="9676"/>
                  </a:cubicBezTo>
                  <a:cubicBezTo>
                    <a:pt x="6722" y="9660"/>
                    <a:pt x="6829" y="9561"/>
                    <a:pt x="6968" y="9447"/>
                  </a:cubicBezTo>
                  <a:cubicBezTo>
                    <a:pt x="7182" y="9258"/>
                    <a:pt x="7461" y="9020"/>
                    <a:pt x="7461" y="9012"/>
                  </a:cubicBezTo>
                  <a:cubicBezTo>
                    <a:pt x="7469" y="9003"/>
                    <a:pt x="7477" y="8979"/>
                    <a:pt x="7502" y="8946"/>
                  </a:cubicBezTo>
                  <a:cubicBezTo>
                    <a:pt x="7551" y="8848"/>
                    <a:pt x="7658" y="8667"/>
                    <a:pt x="7658" y="8601"/>
                  </a:cubicBezTo>
                  <a:cubicBezTo>
                    <a:pt x="7658" y="8544"/>
                    <a:pt x="7551" y="8437"/>
                    <a:pt x="7477" y="8347"/>
                  </a:cubicBezTo>
                  <a:cubicBezTo>
                    <a:pt x="7444" y="8322"/>
                    <a:pt x="7420" y="8289"/>
                    <a:pt x="7403" y="8273"/>
                  </a:cubicBezTo>
                  <a:cubicBezTo>
                    <a:pt x="7379" y="8240"/>
                    <a:pt x="7338" y="8216"/>
                    <a:pt x="7288" y="8191"/>
                  </a:cubicBezTo>
                  <a:cubicBezTo>
                    <a:pt x="7223" y="8158"/>
                    <a:pt x="7132" y="8117"/>
                    <a:pt x="7034" y="8027"/>
                  </a:cubicBezTo>
                  <a:cubicBezTo>
                    <a:pt x="6936" y="7945"/>
                    <a:pt x="6796" y="7854"/>
                    <a:pt x="6689" y="7789"/>
                  </a:cubicBezTo>
                  <a:cubicBezTo>
                    <a:pt x="6599" y="7731"/>
                    <a:pt x="6525" y="7682"/>
                    <a:pt x="6525" y="7658"/>
                  </a:cubicBezTo>
                  <a:cubicBezTo>
                    <a:pt x="6517" y="7617"/>
                    <a:pt x="6591" y="7592"/>
                    <a:pt x="6656" y="7567"/>
                  </a:cubicBezTo>
                  <a:cubicBezTo>
                    <a:pt x="6706" y="7551"/>
                    <a:pt x="6747" y="7534"/>
                    <a:pt x="6755" y="7526"/>
                  </a:cubicBezTo>
                  <a:cubicBezTo>
                    <a:pt x="6771" y="7510"/>
                    <a:pt x="6821" y="7452"/>
                    <a:pt x="6870" y="7403"/>
                  </a:cubicBezTo>
                  <a:cubicBezTo>
                    <a:pt x="6911" y="7354"/>
                    <a:pt x="6944" y="7305"/>
                    <a:pt x="6952" y="7288"/>
                  </a:cubicBezTo>
                  <a:cubicBezTo>
                    <a:pt x="6960" y="7280"/>
                    <a:pt x="6960" y="7255"/>
                    <a:pt x="6952" y="7223"/>
                  </a:cubicBezTo>
                  <a:cubicBezTo>
                    <a:pt x="6952" y="7173"/>
                    <a:pt x="6936" y="7116"/>
                    <a:pt x="6927" y="7099"/>
                  </a:cubicBezTo>
                  <a:cubicBezTo>
                    <a:pt x="6927" y="7099"/>
                    <a:pt x="6845" y="7058"/>
                    <a:pt x="6771" y="7026"/>
                  </a:cubicBezTo>
                  <a:cubicBezTo>
                    <a:pt x="6722" y="7001"/>
                    <a:pt x="6673" y="6976"/>
                    <a:pt x="6648" y="6968"/>
                  </a:cubicBezTo>
                  <a:cubicBezTo>
                    <a:pt x="6624" y="6944"/>
                    <a:pt x="6591" y="6911"/>
                    <a:pt x="6574" y="6870"/>
                  </a:cubicBezTo>
                  <a:cubicBezTo>
                    <a:pt x="6558" y="6820"/>
                    <a:pt x="6542" y="6763"/>
                    <a:pt x="6550" y="6730"/>
                  </a:cubicBezTo>
                  <a:cubicBezTo>
                    <a:pt x="6550" y="6681"/>
                    <a:pt x="6583" y="6648"/>
                    <a:pt x="6615" y="6615"/>
                  </a:cubicBezTo>
                  <a:cubicBezTo>
                    <a:pt x="6624" y="6607"/>
                    <a:pt x="6648" y="6615"/>
                    <a:pt x="6640" y="6607"/>
                  </a:cubicBezTo>
                  <a:cubicBezTo>
                    <a:pt x="6632" y="6591"/>
                    <a:pt x="6607" y="6550"/>
                    <a:pt x="6583" y="6525"/>
                  </a:cubicBezTo>
                  <a:cubicBezTo>
                    <a:pt x="6566" y="6509"/>
                    <a:pt x="6550" y="6492"/>
                    <a:pt x="6542" y="6484"/>
                  </a:cubicBezTo>
                  <a:cubicBezTo>
                    <a:pt x="6517" y="6468"/>
                    <a:pt x="6484" y="6468"/>
                    <a:pt x="6451" y="6459"/>
                  </a:cubicBezTo>
                  <a:cubicBezTo>
                    <a:pt x="6419" y="6459"/>
                    <a:pt x="6394" y="6459"/>
                    <a:pt x="6377" y="6443"/>
                  </a:cubicBezTo>
                  <a:cubicBezTo>
                    <a:pt x="6361" y="6435"/>
                    <a:pt x="6336" y="6402"/>
                    <a:pt x="6312" y="6369"/>
                  </a:cubicBezTo>
                  <a:cubicBezTo>
                    <a:pt x="6287" y="6328"/>
                    <a:pt x="6263" y="6271"/>
                    <a:pt x="6254" y="6246"/>
                  </a:cubicBezTo>
                  <a:cubicBezTo>
                    <a:pt x="6238" y="6189"/>
                    <a:pt x="6312" y="6139"/>
                    <a:pt x="6369" y="6098"/>
                  </a:cubicBezTo>
                  <a:cubicBezTo>
                    <a:pt x="6386" y="6082"/>
                    <a:pt x="6410" y="6082"/>
                    <a:pt x="6410" y="6074"/>
                  </a:cubicBezTo>
                  <a:cubicBezTo>
                    <a:pt x="6410" y="6074"/>
                    <a:pt x="6369" y="6041"/>
                    <a:pt x="6328" y="6008"/>
                  </a:cubicBezTo>
                  <a:cubicBezTo>
                    <a:pt x="6304" y="5975"/>
                    <a:pt x="6271" y="5951"/>
                    <a:pt x="6263" y="5934"/>
                  </a:cubicBezTo>
                  <a:lnTo>
                    <a:pt x="6263" y="5942"/>
                  </a:lnTo>
                  <a:cubicBezTo>
                    <a:pt x="6246" y="5901"/>
                    <a:pt x="6279" y="5819"/>
                    <a:pt x="6304" y="5762"/>
                  </a:cubicBezTo>
                  <a:lnTo>
                    <a:pt x="6304" y="5762"/>
                  </a:lnTo>
                  <a:cubicBezTo>
                    <a:pt x="6312" y="5745"/>
                    <a:pt x="6320" y="5729"/>
                    <a:pt x="6320" y="5721"/>
                  </a:cubicBezTo>
                  <a:cubicBezTo>
                    <a:pt x="6328" y="5704"/>
                    <a:pt x="6328" y="5647"/>
                    <a:pt x="6336" y="5589"/>
                  </a:cubicBezTo>
                  <a:cubicBezTo>
                    <a:pt x="6345" y="5532"/>
                    <a:pt x="6345" y="5475"/>
                    <a:pt x="6353" y="5458"/>
                  </a:cubicBezTo>
                  <a:cubicBezTo>
                    <a:pt x="6369" y="5425"/>
                    <a:pt x="6443" y="5425"/>
                    <a:pt x="6509" y="5417"/>
                  </a:cubicBezTo>
                  <a:cubicBezTo>
                    <a:pt x="6550" y="5417"/>
                    <a:pt x="6591" y="5450"/>
                    <a:pt x="6591" y="5434"/>
                  </a:cubicBezTo>
                  <a:cubicBezTo>
                    <a:pt x="6591" y="5425"/>
                    <a:pt x="6566" y="5343"/>
                    <a:pt x="6533" y="5245"/>
                  </a:cubicBezTo>
                  <a:cubicBezTo>
                    <a:pt x="6501" y="5163"/>
                    <a:pt x="6468" y="5072"/>
                    <a:pt x="6443" y="5015"/>
                  </a:cubicBezTo>
                  <a:cubicBezTo>
                    <a:pt x="6435" y="4990"/>
                    <a:pt x="6427" y="4974"/>
                    <a:pt x="6419" y="4949"/>
                  </a:cubicBezTo>
                  <a:cubicBezTo>
                    <a:pt x="6353" y="4793"/>
                    <a:pt x="6230" y="4506"/>
                    <a:pt x="6148" y="4399"/>
                  </a:cubicBezTo>
                  <a:cubicBezTo>
                    <a:pt x="6057" y="4285"/>
                    <a:pt x="5959" y="4120"/>
                    <a:pt x="5918" y="4055"/>
                  </a:cubicBezTo>
                  <a:lnTo>
                    <a:pt x="5918" y="4055"/>
                  </a:lnTo>
                  <a:lnTo>
                    <a:pt x="5910" y="4047"/>
                  </a:lnTo>
                  <a:lnTo>
                    <a:pt x="5910" y="4047"/>
                  </a:lnTo>
                  <a:cubicBezTo>
                    <a:pt x="5893" y="4014"/>
                    <a:pt x="5893" y="3965"/>
                    <a:pt x="5893" y="3915"/>
                  </a:cubicBezTo>
                  <a:cubicBezTo>
                    <a:pt x="5901" y="3866"/>
                    <a:pt x="5910" y="3825"/>
                    <a:pt x="5918" y="3800"/>
                  </a:cubicBezTo>
                  <a:cubicBezTo>
                    <a:pt x="5918" y="3768"/>
                    <a:pt x="6148" y="3497"/>
                    <a:pt x="6320" y="3283"/>
                  </a:cubicBezTo>
                  <a:cubicBezTo>
                    <a:pt x="6435" y="3152"/>
                    <a:pt x="6525" y="3045"/>
                    <a:pt x="6533" y="3029"/>
                  </a:cubicBezTo>
                  <a:cubicBezTo>
                    <a:pt x="6533" y="3029"/>
                    <a:pt x="6509" y="3013"/>
                    <a:pt x="6484" y="2980"/>
                  </a:cubicBezTo>
                  <a:cubicBezTo>
                    <a:pt x="6435" y="2930"/>
                    <a:pt x="6369" y="2873"/>
                    <a:pt x="6312" y="2824"/>
                  </a:cubicBezTo>
                  <a:cubicBezTo>
                    <a:pt x="6238" y="2775"/>
                    <a:pt x="6189" y="2692"/>
                    <a:pt x="6148" y="2627"/>
                  </a:cubicBezTo>
                  <a:cubicBezTo>
                    <a:pt x="6123" y="2586"/>
                    <a:pt x="6098" y="2545"/>
                    <a:pt x="6082" y="2537"/>
                  </a:cubicBezTo>
                  <a:lnTo>
                    <a:pt x="6082" y="2537"/>
                  </a:lnTo>
                  <a:cubicBezTo>
                    <a:pt x="6057" y="2520"/>
                    <a:pt x="5951" y="2487"/>
                    <a:pt x="5844" y="2446"/>
                  </a:cubicBezTo>
                  <a:cubicBezTo>
                    <a:pt x="5762" y="2422"/>
                    <a:pt x="5680" y="2397"/>
                    <a:pt x="5639" y="2381"/>
                  </a:cubicBezTo>
                  <a:lnTo>
                    <a:pt x="5639" y="2381"/>
                  </a:lnTo>
                  <a:cubicBezTo>
                    <a:pt x="5590" y="2356"/>
                    <a:pt x="5549" y="2299"/>
                    <a:pt x="5524" y="2225"/>
                  </a:cubicBezTo>
                  <a:cubicBezTo>
                    <a:pt x="5491" y="2143"/>
                    <a:pt x="5467" y="2044"/>
                    <a:pt x="5467" y="1987"/>
                  </a:cubicBezTo>
                  <a:cubicBezTo>
                    <a:pt x="5467" y="1921"/>
                    <a:pt x="5491" y="1839"/>
                    <a:pt x="5516" y="1773"/>
                  </a:cubicBezTo>
                  <a:cubicBezTo>
                    <a:pt x="5532" y="1724"/>
                    <a:pt x="5540" y="1683"/>
                    <a:pt x="5540" y="1667"/>
                  </a:cubicBezTo>
                  <a:cubicBezTo>
                    <a:pt x="5549" y="1650"/>
                    <a:pt x="5508" y="1617"/>
                    <a:pt x="5483" y="1585"/>
                  </a:cubicBezTo>
                  <a:cubicBezTo>
                    <a:pt x="5450" y="1560"/>
                    <a:pt x="5425" y="1527"/>
                    <a:pt x="5425" y="1503"/>
                  </a:cubicBezTo>
                  <a:cubicBezTo>
                    <a:pt x="5409" y="1445"/>
                    <a:pt x="5508" y="1420"/>
                    <a:pt x="5598" y="1388"/>
                  </a:cubicBezTo>
                  <a:cubicBezTo>
                    <a:pt x="5631" y="1379"/>
                    <a:pt x="5663" y="1371"/>
                    <a:pt x="5688" y="1355"/>
                  </a:cubicBezTo>
                  <a:cubicBezTo>
                    <a:pt x="5729" y="1347"/>
                    <a:pt x="5762" y="1330"/>
                    <a:pt x="5778" y="1314"/>
                  </a:cubicBezTo>
                  <a:cubicBezTo>
                    <a:pt x="5795" y="1297"/>
                    <a:pt x="5811" y="1289"/>
                    <a:pt x="5811" y="1273"/>
                  </a:cubicBezTo>
                  <a:cubicBezTo>
                    <a:pt x="5803" y="1248"/>
                    <a:pt x="5795" y="1207"/>
                    <a:pt x="5795" y="1158"/>
                  </a:cubicBezTo>
                  <a:cubicBezTo>
                    <a:pt x="5787" y="1100"/>
                    <a:pt x="5795" y="1035"/>
                    <a:pt x="5803" y="994"/>
                  </a:cubicBezTo>
                  <a:cubicBezTo>
                    <a:pt x="5803" y="985"/>
                    <a:pt x="5811" y="985"/>
                    <a:pt x="5811" y="977"/>
                  </a:cubicBezTo>
                  <a:cubicBezTo>
                    <a:pt x="5819" y="936"/>
                    <a:pt x="5885" y="871"/>
                    <a:pt x="5934" y="813"/>
                  </a:cubicBezTo>
                  <a:cubicBezTo>
                    <a:pt x="5975" y="772"/>
                    <a:pt x="6016" y="748"/>
                    <a:pt x="6016" y="739"/>
                  </a:cubicBezTo>
                  <a:lnTo>
                    <a:pt x="6016" y="739"/>
                  </a:lnTo>
                  <a:lnTo>
                    <a:pt x="6016" y="739"/>
                  </a:lnTo>
                  <a:lnTo>
                    <a:pt x="6016" y="739"/>
                  </a:lnTo>
                  <a:cubicBezTo>
                    <a:pt x="6000" y="706"/>
                    <a:pt x="5926" y="567"/>
                    <a:pt x="5893" y="551"/>
                  </a:cubicBezTo>
                  <a:cubicBezTo>
                    <a:pt x="5877" y="551"/>
                    <a:pt x="5819" y="518"/>
                    <a:pt x="5754" y="485"/>
                  </a:cubicBezTo>
                  <a:cubicBezTo>
                    <a:pt x="5631" y="427"/>
                    <a:pt x="5475" y="354"/>
                    <a:pt x="5425" y="345"/>
                  </a:cubicBezTo>
                  <a:cubicBezTo>
                    <a:pt x="5384" y="337"/>
                    <a:pt x="5294" y="263"/>
                    <a:pt x="5196" y="189"/>
                  </a:cubicBezTo>
                  <a:cubicBezTo>
                    <a:pt x="5073" y="99"/>
                    <a:pt x="4941" y="1"/>
                    <a:pt x="4917" y="9"/>
                  </a:cubicBezTo>
                  <a:cubicBezTo>
                    <a:pt x="4851" y="17"/>
                    <a:pt x="4777" y="58"/>
                    <a:pt x="4712" y="91"/>
                  </a:cubicBezTo>
                  <a:cubicBezTo>
                    <a:pt x="4703" y="99"/>
                    <a:pt x="4687" y="107"/>
                    <a:pt x="4679" y="116"/>
                  </a:cubicBezTo>
                  <a:cubicBezTo>
                    <a:pt x="4629" y="140"/>
                    <a:pt x="4490" y="157"/>
                    <a:pt x="4367" y="165"/>
                  </a:cubicBezTo>
                  <a:cubicBezTo>
                    <a:pt x="4252" y="181"/>
                    <a:pt x="4145" y="189"/>
                    <a:pt x="4129" y="206"/>
                  </a:cubicBezTo>
                  <a:cubicBezTo>
                    <a:pt x="4112" y="214"/>
                    <a:pt x="4104" y="222"/>
                    <a:pt x="4088" y="239"/>
                  </a:cubicBezTo>
                  <a:cubicBezTo>
                    <a:pt x="4063" y="263"/>
                    <a:pt x="4030" y="296"/>
                    <a:pt x="3956" y="345"/>
                  </a:cubicBezTo>
                  <a:cubicBezTo>
                    <a:pt x="3932" y="370"/>
                    <a:pt x="3899" y="386"/>
                    <a:pt x="3866" y="411"/>
                  </a:cubicBezTo>
                  <a:cubicBezTo>
                    <a:pt x="3784" y="468"/>
                    <a:pt x="3727" y="510"/>
                    <a:pt x="3686" y="567"/>
                  </a:cubicBezTo>
                  <a:cubicBezTo>
                    <a:pt x="3653" y="616"/>
                    <a:pt x="3579" y="1002"/>
                    <a:pt x="3538" y="1256"/>
                  </a:cubicBezTo>
                  <a:cubicBezTo>
                    <a:pt x="3522" y="1371"/>
                    <a:pt x="3505" y="1453"/>
                    <a:pt x="3497" y="1478"/>
                  </a:cubicBezTo>
                  <a:cubicBezTo>
                    <a:pt x="3480" y="1544"/>
                    <a:pt x="3407" y="1535"/>
                    <a:pt x="3333" y="1535"/>
                  </a:cubicBezTo>
                  <a:cubicBezTo>
                    <a:pt x="3308" y="1527"/>
                    <a:pt x="3275" y="1527"/>
                    <a:pt x="3267" y="1535"/>
                  </a:cubicBezTo>
                  <a:cubicBezTo>
                    <a:pt x="3251" y="1535"/>
                    <a:pt x="3193" y="1609"/>
                    <a:pt x="3128" y="1683"/>
                  </a:cubicBezTo>
                  <a:cubicBezTo>
                    <a:pt x="3054" y="1773"/>
                    <a:pt x="2972" y="1872"/>
                    <a:pt x="2922" y="1888"/>
                  </a:cubicBezTo>
                  <a:cubicBezTo>
                    <a:pt x="2865" y="1913"/>
                    <a:pt x="2635" y="1798"/>
                    <a:pt x="2446" y="1708"/>
                  </a:cubicBezTo>
                  <a:cubicBezTo>
                    <a:pt x="2323" y="1642"/>
                    <a:pt x="2208" y="1585"/>
                    <a:pt x="2208" y="1585"/>
                  </a:cubicBezTo>
                  <a:cubicBezTo>
                    <a:pt x="2192" y="1593"/>
                    <a:pt x="2184" y="1609"/>
                    <a:pt x="2167" y="1626"/>
                  </a:cubicBezTo>
                  <a:cubicBezTo>
                    <a:pt x="2135" y="1650"/>
                    <a:pt x="2110" y="1683"/>
                    <a:pt x="2069" y="1691"/>
                  </a:cubicBezTo>
                  <a:cubicBezTo>
                    <a:pt x="2020" y="1708"/>
                    <a:pt x="1897" y="1699"/>
                    <a:pt x="1790" y="1691"/>
                  </a:cubicBezTo>
                  <a:cubicBezTo>
                    <a:pt x="1724" y="1691"/>
                    <a:pt x="1667" y="1683"/>
                    <a:pt x="1626" y="1683"/>
                  </a:cubicBezTo>
                  <a:cubicBezTo>
                    <a:pt x="1593" y="1683"/>
                    <a:pt x="1536" y="1691"/>
                    <a:pt x="1478" y="1691"/>
                  </a:cubicBezTo>
                  <a:cubicBezTo>
                    <a:pt x="1330" y="1708"/>
                    <a:pt x="1142" y="1724"/>
                    <a:pt x="1076" y="1683"/>
                  </a:cubicBezTo>
                  <a:cubicBezTo>
                    <a:pt x="1018" y="1650"/>
                    <a:pt x="928" y="1535"/>
                    <a:pt x="846" y="1429"/>
                  </a:cubicBezTo>
                  <a:cubicBezTo>
                    <a:pt x="789" y="1347"/>
                    <a:pt x="731" y="1273"/>
                    <a:pt x="715" y="1256"/>
                  </a:cubicBezTo>
                  <a:cubicBezTo>
                    <a:pt x="674" y="1232"/>
                    <a:pt x="559" y="1158"/>
                    <a:pt x="452" y="1100"/>
                  </a:cubicBezTo>
                  <a:cubicBezTo>
                    <a:pt x="395" y="1068"/>
                    <a:pt x="337" y="1043"/>
                    <a:pt x="329" y="1043"/>
                  </a:cubicBezTo>
                  <a:cubicBezTo>
                    <a:pt x="321" y="1051"/>
                    <a:pt x="313" y="1051"/>
                    <a:pt x="296" y="1051"/>
                  </a:cubicBezTo>
                  <a:cubicBezTo>
                    <a:pt x="255" y="1059"/>
                    <a:pt x="198" y="1068"/>
                    <a:pt x="165" y="1092"/>
                  </a:cubicBezTo>
                  <a:lnTo>
                    <a:pt x="165" y="1092"/>
                  </a:lnTo>
                  <a:cubicBezTo>
                    <a:pt x="149" y="1109"/>
                    <a:pt x="149" y="1150"/>
                    <a:pt x="149" y="1191"/>
                  </a:cubicBezTo>
                  <a:cubicBezTo>
                    <a:pt x="149" y="1223"/>
                    <a:pt x="149" y="1265"/>
                    <a:pt x="132" y="1289"/>
                  </a:cubicBezTo>
                  <a:lnTo>
                    <a:pt x="132" y="1289"/>
                  </a:lnTo>
                  <a:cubicBezTo>
                    <a:pt x="108" y="1347"/>
                    <a:pt x="75" y="1347"/>
                    <a:pt x="25" y="1338"/>
                  </a:cubicBezTo>
                  <a:cubicBezTo>
                    <a:pt x="17" y="1338"/>
                    <a:pt x="9" y="1338"/>
                    <a:pt x="1" y="1338"/>
                  </a:cubicBezTo>
                  <a:cubicBezTo>
                    <a:pt x="34" y="1388"/>
                    <a:pt x="91" y="1470"/>
                    <a:pt x="124" y="1494"/>
                  </a:cubicBezTo>
                  <a:cubicBezTo>
                    <a:pt x="157" y="1527"/>
                    <a:pt x="419" y="1658"/>
                    <a:pt x="657" y="1765"/>
                  </a:cubicBezTo>
                  <a:cubicBezTo>
                    <a:pt x="682" y="1782"/>
                    <a:pt x="707" y="1798"/>
                    <a:pt x="797" y="1839"/>
                  </a:cubicBezTo>
                  <a:cubicBezTo>
                    <a:pt x="945" y="1913"/>
                    <a:pt x="1232" y="2061"/>
                    <a:pt x="1453" y="2175"/>
                  </a:cubicBezTo>
                  <a:cubicBezTo>
                    <a:pt x="1618" y="2258"/>
                    <a:pt x="1749" y="2331"/>
                    <a:pt x="1782" y="2340"/>
                  </a:cubicBezTo>
                  <a:lnTo>
                    <a:pt x="1782" y="2340"/>
                  </a:lnTo>
                  <a:cubicBezTo>
                    <a:pt x="1815" y="2356"/>
                    <a:pt x="1880" y="2405"/>
                    <a:pt x="1938" y="2454"/>
                  </a:cubicBezTo>
                  <a:cubicBezTo>
                    <a:pt x="1995" y="2496"/>
                    <a:pt x="2044" y="2553"/>
                    <a:pt x="2069" y="2586"/>
                  </a:cubicBezTo>
                  <a:cubicBezTo>
                    <a:pt x="2110" y="2643"/>
                    <a:pt x="2077" y="2684"/>
                    <a:pt x="2028" y="2717"/>
                  </a:cubicBezTo>
                  <a:cubicBezTo>
                    <a:pt x="2003" y="2734"/>
                    <a:pt x="1979" y="2750"/>
                    <a:pt x="1954" y="2766"/>
                  </a:cubicBezTo>
                  <a:cubicBezTo>
                    <a:pt x="1929" y="2775"/>
                    <a:pt x="1913" y="2783"/>
                    <a:pt x="1905" y="2791"/>
                  </a:cubicBezTo>
                  <a:cubicBezTo>
                    <a:pt x="1897" y="2799"/>
                    <a:pt x="1913" y="2881"/>
                    <a:pt x="1929" y="2955"/>
                  </a:cubicBezTo>
                  <a:cubicBezTo>
                    <a:pt x="1938" y="2996"/>
                    <a:pt x="1946" y="3037"/>
                    <a:pt x="1946" y="3062"/>
                  </a:cubicBezTo>
                  <a:cubicBezTo>
                    <a:pt x="1946" y="3103"/>
                    <a:pt x="1921" y="3136"/>
                    <a:pt x="1888" y="3168"/>
                  </a:cubicBezTo>
                  <a:cubicBezTo>
                    <a:pt x="1864" y="3201"/>
                    <a:pt x="1847" y="3226"/>
                    <a:pt x="1839" y="3242"/>
                  </a:cubicBezTo>
                  <a:cubicBezTo>
                    <a:pt x="1847" y="3242"/>
                    <a:pt x="1856" y="3242"/>
                    <a:pt x="1864" y="3242"/>
                  </a:cubicBezTo>
                  <a:lnTo>
                    <a:pt x="1864" y="3242"/>
                  </a:lnTo>
                  <a:cubicBezTo>
                    <a:pt x="1888" y="3234"/>
                    <a:pt x="1921" y="3234"/>
                    <a:pt x="1954" y="3242"/>
                  </a:cubicBezTo>
                  <a:cubicBezTo>
                    <a:pt x="1987" y="3251"/>
                    <a:pt x="2028" y="3275"/>
                    <a:pt x="2053" y="3300"/>
                  </a:cubicBezTo>
                  <a:cubicBezTo>
                    <a:pt x="2094" y="3333"/>
                    <a:pt x="2118" y="3382"/>
                    <a:pt x="2118" y="3406"/>
                  </a:cubicBezTo>
                  <a:cubicBezTo>
                    <a:pt x="2118" y="3431"/>
                    <a:pt x="2094" y="3456"/>
                    <a:pt x="2061" y="3489"/>
                  </a:cubicBezTo>
                  <a:cubicBezTo>
                    <a:pt x="2028" y="3538"/>
                    <a:pt x="1962" y="3603"/>
                    <a:pt x="1954" y="3669"/>
                  </a:cubicBezTo>
                  <a:cubicBezTo>
                    <a:pt x="1946" y="3718"/>
                    <a:pt x="2028" y="3800"/>
                    <a:pt x="2110" y="3874"/>
                  </a:cubicBezTo>
                  <a:cubicBezTo>
                    <a:pt x="2184" y="3940"/>
                    <a:pt x="2258" y="4014"/>
                    <a:pt x="2249" y="4071"/>
                  </a:cubicBezTo>
                  <a:cubicBezTo>
                    <a:pt x="2249" y="4129"/>
                    <a:pt x="2208" y="4227"/>
                    <a:pt x="2167" y="4342"/>
                  </a:cubicBezTo>
                  <a:cubicBezTo>
                    <a:pt x="2126" y="4449"/>
                    <a:pt x="2077" y="4564"/>
                    <a:pt x="2061" y="4646"/>
                  </a:cubicBezTo>
                  <a:cubicBezTo>
                    <a:pt x="2053" y="4711"/>
                    <a:pt x="2053" y="4711"/>
                    <a:pt x="2061" y="4711"/>
                  </a:cubicBezTo>
                  <a:cubicBezTo>
                    <a:pt x="2085" y="4711"/>
                    <a:pt x="2126" y="4720"/>
                    <a:pt x="2176" y="4769"/>
                  </a:cubicBezTo>
                  <a:lnTo>
                    <a:pt x="2176" y="4769"/>
                  </a:lnTo>
                  <a:cubicBezTo>
                    <a:pt x="2241" y="4834"/>
                    <a:pt x="2266" y="4875"/>
                    <a:pt x="2291" y="4925"/>
                  </a:cubicBezTo>
                  <a:lnTo>
                    <a:pt x="2291" y="4925"/>
                  </a:lnTo>
                  <a:cubicBezTo>
                    <a:pt x="2307" y="4958"/>
                    <a:pt x="2323" y="4982"/>
                    <a:pt x="2348" y="5015"/>
                  </a:cubicBezTo>
                  <a:cubicBezTo>
                    <a:pt x="2381" y="5072"/>
                    <a:pt x="2389" y="5154"/>
                    <a:pt x="2389" y="523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74"/>
            <p:cNvSpPr/>
            <p:nvPr/>
          </p:nvSpPr>
          <p:spPr>
            <a:xfrm>
              <a:off x="4009300" y="1385600"/>
              <a:ext cx="191450" cy="299375"/>
            </a:xfrm>
            <a:custGeom>
              <a:avLst/>
              <a:gdLst/>
              <a:ahLst/>
              <a:cxnLst/>
              <a:rect l="l" t="t" r="r" b="b"/>
              <a:pathLst>
                <a:path w="7658" h="11975" fill="none" extrusionOk="0">
                  <a:moveTo>
                    <a:pt x="1207" y="11687"/>
                  </a:moveTo>
                  <a:cubicBezTo>
                    <a:pt x="1142" y="11703"/>
                    <a:pt x="1010" y="11687"/>
                    <a:pt x="1018" y="11777"/>
                  </a:cubicBezTo>
                  <a:cubicBezTo>
                    <a:pt x="1018" y="11859"/>
                    <a:pt x="928" y="11884"/>
                    <a:pt x="1051" y="11884"/>
                  </a:cubicBezTo>
                  <a:cubicBezTo>
                    <a:pt x="1174" y="11884"/>
                    <a:pt x="1281" y="11892"/>
                    <a:pt x="1322" y="11851"/>
                  </a:cubicBezTo>
                  <a:cubicBezTo>
                    <a:pt x="1363" y="11818"/>
                    <a:pt x="1421" y="11794"/>
                    <a:pt x="1380" y="11712"/>
                  </a:cubicBezTo>
                  <a:cubicBezTo>
                    <a:pt x="1347" y="11630"/>
                    <a:pt x="1314" y="11646"/>
                    <a:pt x="1207" y="11687"/>
                  </a:cubicBezTo>
                  <a:close/>
                  <a:moveTo>
                    <a:pt x="2389" y="5237"/>
                  </a:moveTo>
                  <a:cubicBezTo>
                    <a:pt x="2430" y="5245"/>
                    <a:pt x="2471" y="5245"/>
                    <a:pt x="2504" y="5253"/>
                  </a:cubicBezTo>
                  <a:cubicBezTo>
                    <a:pt x="2635" y="5278"/>
                    <a:pt x="2701" y="5409"/>
                    <a:pt x="2840" y="5466"/>
                  </a:cubicBezTo>
                  <a:cubicBezTo>
                    <a:pt x="2972" y="5532"/>
                    <a:pt x="3037" y="5499"/>
                    <a:pt x="3169" y="5573"/>
                  </a:cubicBezTo>
                  <a:cubicBezTo>
                    <a:pt x="3300" y="5655"/>
                    <a:pt x="3193" y="5811"/>
                    <a:pt x="3185" y="5852"/>
                  </a:cubicBezTo>
                  <a:cubicBezTo>
                    <a:pt x="3185" y="5893"/>
                    <a:pt x="3160" y="5967"/>
                    <a:pt x="3136" y="6016"/>
                  </a:cubicBezTo>
                  <a:cubicBezTo>
                    <a:pt x="3111" y="6065"/>
                    <a:pt x="3300" y="6164"/>
                    <a:pt x="3300" y="6205"/>
                  </a:cubicBezTo>
                  <a:cubicBezTo>
                    <a:pt x="3292" y="6246"/>
                    <a:pt x="3177" y="6213"/>
                    <a:pt x="3152" y="6221"/>
                  </a:cubicBezTo>
                  <a:cubicBezTo>
                    <a:pt x="3128" y="6230"/>
                    <a:pt x="3226" y="6295"/>
                    <a:pt x="3234" y="6328"/>
                  </a:cubicBezTo>
                  <a:cubicBezTo>
                    <a:pt x="3242" y="6361"/>
                    <a:pt x="3226" y="6394"/>
                    <a:pt x="3169" y="6418"/>
                  </a:cubicBezTo>
                  <a:cubicBezTo>
                    <a:pt x="3111" y="6435"/>
                    <a:pt x="3013" y="6336"/>
                    <a:pt x="2963" y="6336"/>
                  </a:cubicBezTo>
                  <a:cubicBezTo>
                    <a:pt x="2914" y="6328"/>
                    <a:pt x="2816" y="6386"/>
                    <a:pt x="2701" y="6418"/>
                  </a:cubicBezTo>
                  <a:cubicBezTo>
                    <a:pt x="2586" y="6451"/>
                    <a:pt x="2602" y="6599"/>
                    <a:pt x="2561" y="6697"/>
                  </a:cubicBezTo>
                  <a:cubicBezTo>
                    <a:pt x="2512" y="6796"/>
                    <a:pt x="2266" y="6952"/>
                    <a:pt x="2200" y="7001"/>
                  </a:cubicBezTo>
                  <a:cubicBezTo>
                    <a:pt x="2143" y="7050"/>
                    <a:pt x="2077" y="7280"/>
                    <a:pt x="2028" y="7321"/>
                  </a:cubicBezTo>
                  <a:cubicBezTo>
                    <a:pt x="1970" y="7362"/>
                    <a:pt x="1888" y="7280"/>
                    <a:pt x="1823" y="7305"/>
                  </a:cubicBezTo>
                  <a:cubicBezTo>
                    <a:pt x="1749" y="7329"/>
                    <a:pt x="1847" y="7420"/>
                    <a:pt x="1831" y="7444"/>
                  </a:cubicBezTo>
                  <a:cubicBezTo>
                    <a:pt x="1815" y="7477"/>
                    <a:pt x="1749" y="7444"/>
                    <a:pt x="1675" y="7477"/>
                  </a:cubicBezTo>
                  <a:cubicBezTo>
                    <a:pt x="1601" y="7502"/>
                    <a:pt x="1552" y="7682"/>
                    <a:pt x="1478" y="7748"/>
                  </a:cubicBezTo>
                  <a:cubicBezTo>
                    <a:pt x="1404" y="7813"/>
                    <a:pt x="1355" y="7756"/>
                    <a:pt x="1232" y="7772"/>
                  </a:cubicBezTo>
                  <a:cubicBezTo>
                    <a:pt x="1109" y="7789"/>
                    <a:pt x="1043" y="7879"/>
                    <a:pt x="1002" y="7945"/>
                  </a:cubicBezTo>
                  <a:cubicBezTo>
                    <a:pt x="961" y="8019"/>
                    <a:pt x="1092" y="8051"/>
                    <a:pt x="1117" y="8134"/>
                  </a:cubicBezTo>
                  <a:cubicBezTo>
                    <a:pt x="1150" y="8207"/>
                    <a:pt x="1076" y="8175"/>
                    <a:pt x="961" y="8216"/>
                  </a:cubicBezTo>
                  <a:cubicBezTo>
                    <a:pt x="838" y="8265"/>
                    <a:pt x="904" y="8298"/>
                    <a:pt x="822" y="8314"/>
                  </a:cubicBezTo>
                  <a:cubicBezTo>
                    <a:pt x="748" y="8322"/>
                    <a:pt x="780" y="8216"/>
                    <a:pt x="731" y="8199"/>
                  </a:cubicBezTo>
                  <a:cubicBezTo>
                    <a:pt x="674" y="8175"/>
                    <a:pt x="625" y="8191"/>
                    <a:pt x="575" y="8207"/>
                  </a:cubicBezTo>
                  <a:cubicBezTo>
                    <a:pt x="534" y="8216"/>
                    <a:pt x="518" y="8232"/>
                    <a:pt x="493" y="8306"/>
                  </a:cubicBezTo>
                  <a:cubicBezTo>
                    <a:pt x="469" y="8380"/>
                    <a:pt x="559" y="8380"/>
                    <a:pt x="575" y="8437"/>
                  </a:cubicBezTo>
                  <a:cubicBezTo>
                    <a:pt x="600" y="8486"/>
                    <a:pt x="395" y="8560"/>
                    <a:pt x="313" y="8618"/>
                  </a:cubicBezTo>
                  <a:cubicBezTo>
                    <a:pt x="231" y="8667"/>
                    <a:pt x="231" y="8749"/>
                    <a:pt x="173" y="8839"/>
                  </a:cubicBezTo>
                  <a:cubicBezTo>
                    <a:pt x="116" y="8921"/>
                    <a:pt x="198" y="9012"/>
                    <a:pt x="231" y="9168"/>
                  </a:cubicBezTo>
                  <a:cubicBezTo>
                    <a:pt x="263" y="9315"/>
                    <a:pt x="304" y="9192"/>
                    <a:pt x="354" y="9233"/>
                  </a:cubicBezTo>
                  <a:cubicBezTo>
                    <a:pt x="395" y="9274"/>
                    <a:pt x="411" y="9307"/>
                    <a:pt x="395" y="9447"/>
                  </a:cubicBezTo>
                  <a:cubicBezTo>
                    <a:pt x="387" y="9578"/>
                    <a:pt x="346" y="9578"/>
                    <a:pt x="313" y="9652"/>
                  </a:cubicBezTo>
                  <a:cubicBezTo>
                    <a:pt x="280" y="9717"/>
                    <a:pt x="436" y="9816"/>
                    <a:pt x="477" y="9890"/>
                  </a:cubicBezTo>
                  <a:cubicBezTo>
                    <a:pt x="518" y="9964"/>
                    <a:pt x="600" y="10095"/>
                    <a:pt x="575" y="10136"/>
                  </a:cubicBezTo>
                  <a:cubicBezTo>
                    <a:pt x="559" y="10177"/>
                    <a:pt x="460" y="10111"/>
                    <a:pt x="428" y="10111"/>
                  </a:cubicBezTo>
                  <a:cubicBezTo>
                    <a:pt x="395" y="10120"/>
                    <a:pt x="419" y="10152"/>
                    <a:pt x="419" y="10202"/>
                  </a:cubicBezTo>
                  <a:cubicBezTo>
                    <a:pt x="419" y="10251"/>
                    <a:pt x="501" y="10399"/>
                    <a:pt x="501" y="10481"/>
                  </a:cubicBezTo>
                  <a:cubicBezTo>
                    <a:pt x="510" y="10563"/>
                    <a:pt x="387" y="10571"/>
                    <a:pt x="346" y="10628"/>
                  </a:cubicBezTo>
                  <a:cubicBezTo>
                    <a:pt x="313" y="10686"/>
                    <a:pt x="436" y="10784"/>
                    <a:pt x="436" y="10809"/>
                  </a:cubicBezTo>
                  <a:cubicBezTo>
                    <a:pt x="436" y="10842"/>
                    <a:pt x="436" y="11006"/>
                    <a:pt x="419" y="11104"/>
                  </a:cubicBezTo>
                  <a:cubicBezTo>
                    <a:pt x="395" y="11203"/>
                    <a:pt x="444" y="11219"/>
                    <a:pt x="452" y="11260"/>
                  </a:cubicBezTo>
                  <a:cubicBezTo>
                    <a:pt x="469" y="11301"/>
                    <a:pt x="559" y="11227"/>
                    <a:pt x="567" y="11211"/>
                  </a:cubicBezTo>
                  <a:cubicBezTo>
                    <a:pt x="575" y="11195"/>
                    <a:pt x="542" y="11145"/>
                    <a:pt x="559" y="11121"/>
                  </a:cubicBezTo>
                  <a:cubicBezTo>
                    <a:pt x="575" y="11104"/>
                    <a:pt x="674" y="11162"/>
                    <a:pt x="707" y="11203"/>
                  </a:cubicBezTo>
                  <a:cubicBezTo>
                    <a:pt x="739" y="11236"/>
                    <a:pt x="912" y="11326"/>
                    <a:pt x="1018" y="11375"/>
                  </a:cubicBezTo>
                  <a:cubicBezTo>
                    <a:pt x="1133" y="11424"/>
                    <a:pt x="1174" y="11359"/>
                    <a:pt x="1240" y="11383"/>
                  </a:cubicBezTo>
                  <a:cubicBezTo>
                    <a:pt x="1314" y="11408"/>
                    <a:pt x="1232" y="11539"/>
                    <a:pt x="1289" y="11539"/>
                  </a:cubicBezTo>
                  <a:cubicBezTo>
                    <a:pt x="1339" y="11539"/>
                    <a:pt x="1478" y="11416"/>
                    <a:pt x="1560" y="11383"/>
                  </a:cubicBezTo>
                  <a:cubicBezTo>
                    <a:pt x="1642" y="11351"/>
                    <a:pt x="1585" y="11416"/>
                    <a:pt x="1577" y="11457"/>
                  </a:cubicBezTo>
                  <a:cubicBezTo>
                    <a:pt x="1560" y="11506"/>
                    <a:pt x="1494" y="11605"/>
                    <a:pt x="1478" y="11662"/>
                  </a:cubicBezTo>
                  <a:cubicBezTo>
                    <a:pt x="1462" y="11728"/>
                    <a:pt x="1544" y="11695"/>
                    <a:pt x="1650" y="11761"/>
                  </a:cubicBezTo>
                  <a:cubicBezTo>
                    <a:pt x="1765" y="11827"/>
                    <a:pt x="1634" y="11827"/>
                    <a:pt x="1585" y="11876"/>
                  </a:cubicBezTo>
                  <a:cubicBezTo>
                    <a:pt x="1527" y="11917"/>
                    <a:pt x="1486" y="11974"/>
                    <a:pt x="1552" y="11966"/>
                  </a:cubicBezTo>
                  <a:cubicBezTo>
                    <a:pt x="1618" y="11958"/>
                    <a:pt x="1732" y="11851"/>
                    <a:pt x="1798" y="11818"/>
                  </a:cubicBezTo>
                  <a:cubicBezTo>
                    <a:pt x="1864" y="11786"/>
                    <a:pt x="1929" y="11827"/>
                    <a:pt x="2069" y="11818"/>
                  </a:cubicBezTo>
                  <a:cubicBezTo>
                    <a:pt x="2200" y="11810"/>
                    <a:pt x="2332" y="11744"/>
                    <a:pt x="2397" y="11712"/>
                  </a:cubicBezTo>
                  <a:cubicBezTo>
                    <a:pt x="2463" y="11687"/>
                    <a:pt x="2512" y="11794"/>
                    <a:pt x="2578" y="11802"/>
                  </a:cubicBezTo>
                  <a:cubicBezTo>
                    <a:pt x="2643" y="11818"/>
                    <a:pt x="2619" y="11646"/>
                    <a:pt x="2643" y="11613"/>
                  </a:cubicBezTo>
                  <a:cubicBezTo>
                    <a:pt x="2668" y="11580"/>
                    <a:pt x="2758" y="11556"/>
                    <a:pt x="2890" y="11556"/>
                  </a:cubicBezTo>
                  <a:cubicBezTo>
                    <a:pt x="3021" y="11564"/>
                    <a:pt x="3128" y="11556"/>
                    <a:pt x="3242" y="11556"/>
                  </a:cubicBezTo>
                  <a:cubicBezTo>
                    <a:pt x="3349" y="11548"/>
                    <a:pt x="3357" y="11490"/>
                    <a:pt x="3407" y="11457"/>
                  </a:cubicBezTo>
                  <a:cubicBezTo>
                    <a:pt x="3456" y="11416"/>
                    <a:pt x="3530" y="11515"/>
                    <a:pt x="3587" y="11515"/>
                  </a:cubicBezTo>
                  <a:cubicBezTo>
                    <a:pt x="3645" y="11506"/>
                    <a:pt x="3595" y="11449"/>
                    <a:pt x="3595" y="11416"/>
                  </a:cubicBezTo>
                  <a:cubicBezTo>
                    <a:pt x="3595" y="11375"/>
                    <a:pt x="3661" y="11424"/>
                    <a:pt x="3710" y="11424"/>
                  </a:cubicBezTo>
                  <a:cubicBezTo>
                    <a:pt x="3760" y="11416"/>
                    <a:pt x="3694" y="11326"/>
                    <a:pt x="3702" y="11285"/>
                  </a:cubicBezTo>
                  <a:cubicBezTo>
                    <a:pt x="3710" y="11252"/>
                    <a:pt x="3809" y="11342"/>
                    <a:pt x="3866" y="11359"/>
                  </a:cubicBezTo>
                  <a:cubicBezTo>
                    <a:pt x="3924" y="11375"/>
                    <a:pt x="4006" y="11301"/>
                    <a:pt x="4055" y="11277"/>
                  </a:cubicBezTo>
                  <a:cubicBezTo>
                    <a:pt x="4112" y="11244"/>
                    <a:pt x="4162" y="11244"/>
                    <a:pt x="4375" y="11244"/>
                  </a:cubicBezTo>
                  <a:cubicBezTo>
                    <a:pt x="4588" y="11244"/>
                    <a:pt x="4621" y="11252"/>
                    <a:pt x="4744" y="11260"/>
                  </a:cubicBezTo>
                  <a:cubicBezTo>
                    <a:pt x="4843" y="11268"/>
                    <a:pt x="4908" y="11244"/>
                    <a:pt x="4982" y="11219"/>
                  </a:cubicBezTo>
                  <a:cubicBezTo>
                    <a:pt x="5015" y="11154"/>
                    <a:pt x="5064" y="11080"/>
                    <a:pt x="5105" y="11047"/>
                  </a:cubicBezTo>
                  <a:cubicBezTo>
                    <a:pt x="5130" y="11014"/>
                    <a:pt x="5179" y="10981"/>
                    <a:pt x="5237" y="10932"/>
                  </a:cubicBezTo>
                  <a:cubicBezTo>
                    <a:pt x="5294" y="10899"/>
                    <a:pt x="5360" y="10850"/>
                    <a:pt x="5434" y="10801"/>
                  </a:cubicBezTo>
                  <a:cubicBezTo>
                    <a:pt x="5491" y="10768"/>
                    <a:pt x="5540" y="10727"/>
                    <a:pt x="5590" y="10686"/>
                  </a:cubicBezTo>
                  <a:cubicBezTo>
                    <a:pt x="5639" y="10645"/>
                    <a:pt x="5680" y="10612"/>
                    <a:pt x="5688" y="10596"/>
                  </a:cubicBezTo>
                  <a:cubicBezTo>
                    <a:pt x="5713" y="10579"/>
                    <a:pt x="5811" y="10522"/>
                    <a:pt x="5901" y="10472"/>
                  </a:cubicBezTo>
                  <a:cubicBezTo>
                    <a:pt x="5967" y="10440"/>
                    <a:pt x="6033" y="10407"/>
                    <a:pt x="6049" y="10399"/>
                  </a:cubicBezTo>
                  <a:cubicBezTo>
                    <a:pt x="6074" y="10374"/>
                    <a:pt x="6197" y="10259"/>
                    <a:pt x="6304" y="10152"/>
                  </a:cubicBezTo>
                  <a:cubicBezTo>
                    <a:pt x="6377" y="10079"/>
                    <a:pt x="6435" y="10013"/>
                    <a:pt x="6443" y="9988"/>
                  </a:cubicBezTo>
                  <a:lnTo>
                    <a:pt x="6443" y="9988"/>
                  </a:lnTo>
                  <a:cubicBezTo>
                    <a:pt x="6460" y="9964"/>
                    <a:pt x="6492" y="9914"/>
                    <a:pt x="6533" y="9857"/>
                  </a:cubicBezTo>
                  <a:lnTo>
                    <a:pt x="6533" y="9857"/>
                  </a:lnTo>
                  <a:cubicBezTo>
                    <a:pt x="6599" y="9783"/>
                    <a:pt x="6673" y="9701"/>
                    <a:pt x="6698" y="9676"/>
                  </a:cubicBezTo>
                  <a:cubicBezTo>
                    <a:pt x="6722" y="9660"/>
                    <a:pt x="6829" y="9561"/>
                    <a:pt x="6968" y="9447"/>
                  </a:cubicBezTo>
                  <a:cubicBezTo>
                    <a:pt x="7182" y="9258"/>
                    <a:pt x="7461" y="9020"/>
                    <a:pt x="7461" y="9012"/>
                  </a:cubicBezTo>
                  <a:cubicBezTo>
                    <a:pt x="7469" y="9003"/>
                    <a:pt x="7477" y="8979"/>
                    <a:pt x="7502" y="8946"/>
                  </a:cubicBezTo>
                  <a:cubicBezTo>
                    <a:pt x="7551" y="8848"/>
                    <a:pt x="7658" y="8667"/>
                    <a:pt x="7658" y="8601"/>
                  </a:cubicBezTo>
                  <a:cubicBezTo>
                    <a:pt x="7658" y="8544"/>
                    <a:pt x="7551" y="8437"/>
                    <a:pt x="7477" y="8347"/>
                  </a:cubicBezTo>
                  <a:cubicBezTo>
                    <a:pt x="7444" y="8322"/>
                    <a:pt x="7420" y="8289"/>
                    <a:pt x="7403" y="8273"/>
                  </a:cubicBezTo>
                  <a:cubicBezTo>
                    <a:pt x="7379" y="8240"/>
                    <a:pt x="7338" y="8216"/>
                    <a:pt x="7288" y="8191"/>
                  </a:cubicBezTo>
                  <a:cubicBezTo>
                    <a:pt x="7223" y="8158"/>
                    <a:pt x="7132" y="8117"/>
                    <a:pt x="7034" y="8027"/>
                  </a:cubicBezTo>
                  <a:cubicBezTo>
                    <a:pt x="6936" y="7945"/>
                    <a:pt x="6796" y="7854"/>
                    <a:pt x="6689" y="7789"/>
                  </a:cubicBezTo>
                  <a:cubicBezTo>
                    <a:pt x="6599" y="7731"/>
                    <a:pt x="6525" y="7682"/>
                    <a:pt x="6525" y="7658"/>
                  </a:cubicBezTo>
                  <a:cubicBezTo>
                    <a:pt x="6517" y="7617"/>
                    <a:pt x="6591" y="7592"/>
                    <a:pt x="6656" y="7567"/>
                  </a:cubicBezTo>
                  <a:cubicBezTo>
                    <a:pt x="6706" y="7551"/>
                    <a:pt x="6747" y="7534"/>
                    <a:pt x="6755" y="7526"/>
                  </a:cubicBezTo>
                  <a:cubicBezTo>
                    <a:pt x="6771" y="7510"/>
                    <a:pt x="6821" y="7452"/>
                    <a:pt x="6870" y="7403"/>
                  </a:cubicBezTo>
                  <a:cubicBezTo>
                    <a:pt x="6911" y="7354"/>
                    <a:pt x="6944" y="7305"/>
                    <a:pt x="6952" y="7288"/>
                  </a:cubicBezTo>
                  <a:cubicBezTo>
                    <a:pt x="6960" y="7280"/>
                    <a:pt x="6960" y="7255"/>
                    <a:pt x="6952" y="7223"/>
                  </a:cubicBezTo>
                  <a:cubicBezTo>
                    <a:pt x="6952" y="7173"/>
                    <a:pt x="6936" y="7116"/>
                    <a:pt x="6927" y="7099"/>
                  </a:cubicBezTo>
                  <a:cubicBezTo>
                    <a:pt x="6927" y="7099"/>
                    <a:pt x="6845" y="7058"/>
                    <a:pt x="6771" y="7026"/>
                  </a:cubicBezTo>
                  <a:cubicBezTo>
                    <a:pt x="6722" y="7001"/>
                    <a:pt x="6673" y="6976"/>
                    <a:pt x="6648" y="6968"/>
                  </a:cubicBezTo>
                  <a:cubicBezTo>
                    <a:pt x="6624" y="6944"/>
                    <a:pt x="6591" y="6911"/>
                    <a:pt x="6574" y="6870"/>
                  </a:cubicBezTo>
                  <a:cubicBezTo>
                    <a:pt x="6558" y="6820"/>
                    <a:pt x="6542" y="6763"/>
                    <a:pt x="6550" y="6730"/>
                  </a:cubicBezTo>
                  <a:cubicBezTo>
                    <a:pt x="6550" y="6681"/>
                    <a:pt x="6583" y="6648"/>
                    <a:pt x="6615" y="6615"/>
                  </a:cubicBezTo>
                  <a:cubicBezTo>
                    <a:pt x="6624" y="6607"/>
                    <a:pt x="6648" y="6615"/>
                    <a:pt x="6640" y="6607"/>
                  </a:cubicBezTo>
                  <a:cubicBezTo>
                    <a:pt x="6632" y="6591"/>
                    <a:pt x="6607" y="6550"/>
                    <a:pt x="6583" y="6525"/>
                  </a:cubicBezTo>
                  <a:cubicBezTo>
                    <a:pt x="6566" y="6509"/>
                    <a:pt x="6550" y="6492"/>
                    <a:pt x="6542" y="6484"/>
                  </a:cubicBezTo>
                  <a:cubicBezTo>
                    <a:pt x="6517" y="6468"/>
                    <a:pt x="6484" y="6468"/>
                    <a:pt x="6451" y="6459"/>
                  </a:cubicBezTo>
                  <a:cubicBezTo>
                    <a:pt x="6419" y="6459"/>
                    <a:pt x="6394" y="6459"/>
                    <a:pt x="6377" y="6443"/>
                  </a:cubicBezTo>
                  <a:cubicBezTo>
                    <a:pt x="6361" y="6435"/>
                    <a:pt x="6336" y="6402"/>
                    <a:pt x="6312" y="6369"/>
                  </a:cubicBezTo>
                  <a:cubicBezTo>
                    <a:pt x="6287" y="6328"/>
                    <a:pt x="6263" y="6271"/>
                    <a:pt x="6254" y="6246"/>
                  </a:cubicBezTo>
                  <a:cubicBezTo>
                    <a:pt x="6238" y="6189"/>
                    <a:pt x="6312" y="6139"/>
                    <a:pt x="6369" y="6098"/>
                  </a:cubicBezTo>
                  <a:cubicBezTo>
                    <a:pt x="6386" y="6082"/>
                    <a:pt x="6410" y="6082"/>
                    <a:pt x="6410" y="6074"/>
                  </a:cubicBezTo>
                  <a:cubicBezTo>
                    <a:pt x="6410" y="6074"/>
                    <a:pt x="6369" y="6041"/>
                    <a:pt x="6328" y="6008"/>
                  </a:cubicBezTo>
                  <a:cubicBezTo>
                    <a:pt x="6304" y="5975"/>
                    <a:pt x="6271" y="5951"/>
                    <a:pt x="6263" y="5934"/>
                  </a:cubicBezTo>
                  <a:lnTo>
                    <a:pt x="6263" y="5942"/>
                  </a:lnTo>
                  <a:cubicBezTo>
                    <a:pt x="6246" y="5901"/>
                    <a:pt x="6279" y="5819"/>
                    <a:pt x="6304" y="5762"/>
                  </a:cubicBezTo>
                  <a:lnTo>
                    <a:pt x="6304" y="5762"/>
                  </a:lnTo>
                  <a:cubicBezTo>
                    <a:pt x="6312" y="5745"/>
                    <a:pt x="6320" y="5729"/>
                    <a:pt x="6320" y="5721"/>
                  </a:cubicBezTo>
                  <a:cubicBezTo>
                    <a:pt x="6328" y="5704"/>
                    <a:pt x="6328" y="5647"/>
                    <a:pt x="6336" y="5589"/>
                  </a:cubicBezTo>
                  <a:cubicBezTo>
                    <a:pt x="6345" y="5532"/>
                    <a:pt x="6345" y="5475"/>
                    <a:pt x="6353" y="5458"/>
                  </a:cubicBezTo>
                  <a:cubicBezTo>
                    <a:pt x="6369" y="5425"/>
                    <a:pt x="6443" y="5425"/>
                    <a:pt x="6509" y="5417"/>
                  </a:cubicBezTo>
                  <a:cubicBezTo>
                    <a:pt x="6550" y="5417"/>
                    <a:pt x="6591" y="5450"/>
                    <a:pt x="6591" y="5434"/>
                  </a:cubicBezTo>
                  <a:cubicBezTo>
                    <a:pt x="6591" y="5425"/>
                    <a:pt x="6566" y="5343"/>
                    <a:pt x="6533" y="5245"/>
                  </a:cubicBezTo>
                  <a:cubicBezTo>
                    <a:pt x="6501" y="5163"/>
                    <a:pt x="6468" y="5072"/>
                    <a:pt x="6443" y="5015"/>
                  </a:cubicBezTo>
                  <a:cubicBezTo>
                    <a:pt x="6435" y="4990"/>
                    <a:pt x="6427" y="4974"/>
                    <a:pt x="6419" y="4949"/>
                  </a:cubicBezTo>
                  <a:cubicBezTo>
                    <a:pt x="6353" y="4793"/>
                    <a:pt x="6230" y="4506"/>
                    <a:pt x="6148" y="4399"/>
                  </a:cubicBezTo>
                  <a:cubicBezTo>
                    <a:pt x="6057" y="4285"/>
                    <a:pt x="5959" y="4120"/>
                    <a:pt x="5918" y="4055"/>
                  </a:cubicBezTo>
                  <a:lnTo>
                    <a:pt x="5918" y="4055"/>
                  </a:lnTo>
                  <a:lnTo>
                    <a:pt x="5910" y="4047"/>
                  </a:lnTo>
                  <a:lnTo>
                    <a:pt x="5910" y="4047"/>
                  </a:lnTo>
                  <a:cubicBezTo>
                    <a:pt x="5893" y="4014"/>
                    <a:pt x="5893" y="3965"/>
                    <a:pt x="5893" y="3915"/>
                  </a:cubicBezTo>
                  <a:cubicBezTo>
                    <a:pt x="5901" y="3866"/>
                    <a:pt x="5910" y="3825"/>
                    <a:pt x="5918" y="3800"/>
                  </a:cubicBezTo>
                  <a:cubicBezTo>
                    <a:pt x="5918" y="3768"/>
                    <a:pt x="6148" y="3497"/>
                    <a:pt x="6320" y="3283"/>
                  </a:cubicBezTo>
                  <a:cubicBezTo>
                    <a:pt x="6435" y="3152"/>
                    <a:pt x="6525" y="3045"/>
                    <a:pt x="6533" y="3029"/>
                  </a:cubicBezTo>
                  <a:cubicBezTo>
                    <a:pt x="6533" y="3029"/>
                    <a:pt x="6509" y="3013"/>
                    <a:pt x="6484" y="2980"/>
                  </a:cubicBezTo>
                  <a:cubicBezTo>
                    <a:pt x="6435" y="2930"/>
                    <a:pt x="6369" y="2873"/>
                    <a:pt x="6312" y="2824"/>
                  </a:cubicBezTo>
                  <a:cubicBezTo>
                    <a:pt x="6238" y="2775"/>
                    <a:pt x="6189" y="2692"/>
                    <a:pt x="6148" y="2627"/>
                  </a:cubicBezTo>
                  <a:cubicBezTo>
                    <a:pt x="6123" y="2586"/>
                    <a:pt x="6098" y="2545"/>
                    <a:pt x="6082" y="2537"/>
                  </a:cubicBezTo>
                  <a:lnTo>
                    <a:pt x="6082" y="2537"/>
                  </a:lnTo>
                  <a:cubicBezTo>
                    <a:pt x="6057" y="2520"/>
                    <a:pt x="5951" y="2487"/>
                    <a:pt x="5844" y="2446"/>
                  </a:cubicBezTo>
                  <a:cubicBezTo>
                    <a:pt x="5762" y="2422"/>
                    <a:pt x="5680" y="2397"/>
                    <a:pt x="5639" y="2381"/>
                  </a:cubicBezTo>
                  <a:lnTo>
                    <a:pt x="5639" y="2381"/>
                  </a:lnTo>
                  <a:cubicBezTo>
                    <a:pt x="5590" y="2356"/>
                    <a:pt x="5549" y="2299"/>
                    <a:pt x="5524" y="2225"/>
                  </a:cubicBezTo>
                  <a:cubicBezTo>
                    <a:pt x="5491" y="2143"/>
                    <a:pt x="5467" y="2044"/>
                    <a:pt x="5467" y="1987"/>
                  </a:cubicBezTo>
                  <a:cubicBezTo>
                    <a:pt x="5467" y="1921"/>
                    <a:pt x="5491" y="1839"/>
                    <a:pt x="5516" y="1773"/>
                  </a:cubicBezTo>
                  <a:cubicBezTo>
                    <a:pt x="5532" y="1724"/>
                    <a:pt x="5540" y="1683"/>
                    <a:pt x="5540" y="1667"/>
                  </a:cubicBezTo>
                  <a:cubicBezTo>
                    <a:pt x="5549" y="1650"/>
                    <a:pt x="5508" y="1617"/>
                    <a:pt x="5483" y="1585"/>
                  </a:cubicBezTo>
                  <a:cubicBezTo>
                    <a:pt x="5450" y="1560"/>
                    <a:pt x="5425" y="1527"/>
                    <a:pt x="5425" y="1503"/>
                  </a:cubicBezTo>
                  <a:cubicBezTo>
                    <a:pt x="5409" y="1445"/>
                    <a:pt x="5508" y="1420"/>
                    <a:pt x="5598" y="1388"/>
                  </a:cubicBezTo>
                  <a:cubicBezTo>
                    <a:pt x="5631" y="1379"/>
                    <a:pt x="5663" y="1371"/>
                    <a:pt x="5688" y="1355"/>
                  </a:cubicBezTo>
                  <a:cubicBezTo>
                    <a:pt x="5729" y="1347"/>
                    <a:pt x="5762" y="1330"/>
                    <a:pt x="5778" y="1314"/>
                  </a:cubicBezTo>
                  <a:cubicBezTo>
                    <a:pt x="5795" y="1297"/>
                    <a:pt x="5811" y="1289"/>
                    <a:pt x="5811" y="1273"/>
                  </a:cubicBezTo>
                  <a:cubicBezTo>
                    <a:pt x="5803" y="1248"/>
                    <a:pt x="5795" y="1207"/>
                    <a:pt x="5795" y="1158"/>
                  </a:cubicBezTo>
                  <a:cubicBezTo>
                    <a:pt x="5787" y="1100"/>
                    <a:pt x="5795" y="1035"/>
                    <a:pt x="5803" y="994"/>
                  </a:cubicBezTo>
                  <a:cubicBezTo>
                    <a:pt x="5803" y="985"/>
                    <a:pt x="5811" y="985"/>
                    <a:pt x="5811" y="977"/>
                  </a:cubicBezTo>
                  <a:cubicBezTo>
                    <a:pt x="5819" y="936"/>
                    <a:pt x="5885" y="871"/>
                    <a:pt x="5934" y="813"/>
                  </a:cubicBezTo>
                  <a:cubicBezTo>
                    <a:pt x="5975" y="772"/>
                    <a:pt x="6016" y="748"/>
                    <a:pt x="6016" y="739"/>
                  </a:cubicBezTo>
                  <a:lnTo>
                    <a:pt x="6016" y="739"/>
                  </a:lnTo>
                  <a:lnTo>
                    <a:pt x="6016" y="739"/>
                  </a:lnTo>
                  <a:lnTo>
                    <a:pt x="6016" y="739"/>
                  </a:lnTo>
                  <a:cubicBezTo>
                    <a:pt x="6000" y="706"/>
                    <a:pt x="5926" y="567"/>
                    <a:pt x="5893" y="551"/>
                  </a:cubicBezTo>
                  <a:cubicBezTo>
                    <a:pt x="5877" y="551"/>
                    <a:pt x="5819" y="518"/>
                    <a:pt x="5754" y="485"/>
                  </a:cubicBezTo>
                  <a:cubicBezTo>
                    <a:pt x="5631" y="427"/>
                    <a:pt x="5475" y="354"/>
                    <a:pt x="5425" y="345"/>
                  </a:cubicBezTo>
                  <a:cubicBezTo>
                    <a:pt x="5384" y="337"/>
                    <a:pt x="5294" y="263"/>
                    <a:pt x="5196" y="189"/>
                  </a:cubicBezTo>
                  <a:cubicBezTo>
                    <a:pt x="5073" y="99"/>
                    <a:pt x="4941" y="1"/>
                    <a:pt x="4917" y="9"/>
                  </a:cubicBezTo>
                  <a:cubicBezTo>
                    <a:pt x="4851" y="17"/>
                    <a:pt x="4777" y="58"/>
                    <a:pt x="4712" y="91"/>
                  </a:cubicBezTo>
                  <a:cubicBezTo>
                    <a:pt x="4703" y="99"/>
                    <a:pt x="4687" y="107"/>
                    <a:pt x="4679" y="116"/>
                  </a:cubicBezTo>
                  <a:cubicBezTo>
                    <a:pt x="4629" y="140"/>
                    <a:pt x="4490" y="157"/>
                    <a:pt x="4367" y="165"/>
                  </a:cubicBezTo>
                  <a:cubicBezTo>
                    <a:pt x="4252" y="181"/>
                    <a:pt x="4145" y="189"/>
                    <a:pt x="4129" y="206"/>
                  </a:cubicBezTo>
                  <a:cubicBezTo>
                    <a:pt x="4112" y="214"/>
                    <a:pt x="4104" y="222"/>
                    <a:pt x="4088" y="239"/>
                  </a:cubicBezTo>
                  <a:cubicBezTo>
                    <a:pt x="4063" y="263"/>
                    <a:pt x="4030" y="296"/>
                    <a:pt x="3956" y="345"/>
                  </a:cubicBezTo>
                  <a:cubicBezTo>
                    <a:pt x="3932" y="370"/>
                    <a:pt x="3899" y="386"/>
                    <a:pt x="3866" y="411"/>
                  </a:cubicBezTo>
                  <a:cubicBezTo>
                    <a:pt x="3784" y="468"/>
                    <a:pt x="3727" y="510"/>
                    <a:pt x="3686" y="567"/>
                  </a:cubicBezTo>
                  <a:cubicBezTo>
                    <a:pt x="3653" y="616"/>
                    <a:pt x="3579" y="1002"/>
                    <a:pt x="3538" y="1256"/>
                  </a:cubicBezTo>
                  <a:cubicBezTo>
                    <a:pt x="3522" y="1371"/>
                    <a:pt x="3505" y="1453"/>
                    <a:pt x="3497" y="1478"/>
                  </a:cubicBezTo>
                  <a:cubicBezTo>
                    <a:pt x="3480" y="1544"/>
                    <a:pt x="3407" y="1535"/>
                    <a:pt x="3333" y="1535"/>
                  </a:cubicBezTo>
                  <a:cubicBezTo>
                    <a:pt x="3308" y="1527"/>
                    <a:pt x="3275" y="1527"/>
                    <a:pt x="3267" y="1535"/>
                  </a:cubicBezTo>
                  <a:cubicBezTo>
                    <a:pt x="3251" y="1535"/>
                    <a:pt x="3193" y="1609"/>
                    <a:pt x="3128" y="1683"/>
                  </a:cubicBezTo>
                  <a:cubicBezTo>
                    <a:pt x="3054" y="1773"/>
                    <a:pt x="2972" y="1872"/>
                    <a:pt x="2922" y="1888"/>
                  </a:cubicBezTo>
                  <a:cubicBezTo>
                    <a:pt x="2865" y="1913"/>
                    <a:pt x="2635" y="1798"/>
                    <a:pt x="2446" y="1708"/>
                  </a:cubicBezTo>
                  <a:cubicBezTo>
                    <a:pt x="2323" y="1642"/>
                    <a:pt x="2208" y="1585"/>
                    <a:pt x="2208" y="1585"/>
                  </a:cubicBezTo>
                  <a:cubicBezTo>
                    <a:pt x="2192" y="1593"/>
                    <a:pt x="2184" y="1609"/>
                    <a:pt x="2167" y="1626"/>
                  </a:cubicBezTo>
                  <a:cubicBezTo>
                    <a:pt x="2135" y="1650"/>
                    <a:pt x="2110" y="1683"/>
                    <a:pt x="2069" y="1691"/>
                  </a:cubicBezTo>
                  <a:cubicBezTo>
                    <a:pt x="2020" y="1708"/>
                    <a:pt x="1897" y="1699"/>
                    <a:pt x="1790" y="1691"/>
                  </a:cubicBezTo>
                  <a:cubicBezTo>
                    <a:pt x="1724" y="1691"/>
                    <a:pt x="1667" y="1683"/>
                    <a:pt x="1626" y="1683"/>
                  </a:cubicBezTo>
                  <a:cubicBezTo>
                    <a:pt x="1593" y="1683"/>
                    <a:pt x="1536" y="1691"/>
                    <a:pt x="1478" y="1691"/>
                  </a:cubicBezTo>
                  <a:cubicBezTo>
                    <a:pt x="1330" y="1708"/>
                    <a:pt x="1142" y="1724"/>
                    <a:pt x="1076" y="1683"/>
                  </a:cubicBezTo>
                  <a:cubicBezTo>
                    <a:pt x="1018" y="1650"/>
                    <a:pt x="928" y="1535"/>
                    <a:pt x="846" y="1429"/>
                  </a:cubicBezTo>
                  <a:cubicBezTo>
                    <a:pt x="789" y="1347"/>
                    <a:pt x="731" y="1273"/>
                    <a:pt x="715" y="1256"/>
                  </a:cubicBezTo>
                  <a:cubicBezTo>
                    <a:pt x="674" y="1232"/>
                    <a:pt x="559" y="1158"/>
                    <a:pt x="452" y="1100"/>
                  </a:cubicBezTo>
                  <a:cubicBezTo>
                    <a:pt x="395" y="1068"/>
                    <a:pt x="337" y="1043"/>
                    <a:pt x="329" y="1043"/>
                  </a:cubicBezTo>
                  <a:cubicBezTo>
                    <a:pt x="321" y="1051"/>
                    <a:pt x="313" y="1051"/>
                    <a:pt x="296" y="1051"/>
                  </a:cubicBezTo>
                  <a:cubicBezTo>
                    <a:pt x="255" y="1059"/>
                    <a:pt x="198" y="1068"/>
                    <a:pt x="165" y="1092"/>
                  </a:cubicBezTo>
                  <a:lnTo>
                    <a:pt x="165" y="1092"/>
                  </a:lnTo>
                  <a:cubicBezTo>
                    <a:pt x="149" y="1109"/>
                    <a:pt x="149" y="1150"/>
                    <a:pt x="149" y="1191"/>
                  </a:cubicBezTo>
                  <a:cubicBezTo>
                    <a:pt x="149" y="1223"/>
                    <a:pt x="149" y="1265"/>
                    <a:pt x="132" y="1289"/>
                  </a:cubicBezTo>
                  <a:lnTo>
                    <a:pt x="132" y="1289"/>
                  </a:lnTo>
                  <a:cubicBezTo>
                    <a:pt x="108" y="1347"/>
                    <a:pt x="75" y="1347"/>
                    <a:pt x="25" y="1338"/>
                  </a:cubicBezTo>
                  <a:cubicBezTo>
                    <a:pt x="17" y="1338"/>
                    <a:pt x="9" y="1338"/>
                    <a:pt x="1" y="1338"/>
                  </a:cubicBezTo>
                  <a:cubicBezTo>
                    <a:pt x="34" y="1388"/>
                    <a:pt x="91" y="1470"/>
                    <a:pt x="124" y="1494"/>
                  </a:cubicBezTo>
                  <a:cubicBezTo>
                    <a:pt x="157" y="1527"/>
                    <a:pt x="419" y="1658"/>
                    <a:pt x="657" y="1765"/>
                  </a:cubicBezTo>
                  <a:cubicBezTo>
                    <a:pt x="682" y="1782"/>
                    <a:pt x="707" y="1798"/>
                    <a:pt x="797" y="1839"/>
                  </a:cubicBezTo>
                  <a:cubicBezTo>
                    <a:pt x="945" y="1913"/>
                    <a:pt x="1232" y="2061"/>
                    <a:pt x="1453" y="2175"/>
                  </a:cubicBezTo>
                  <a:cubicBezTo>
                    <a:pt x="1618" y="2258"/>
                    <a:pt x="1749" y="2331"/>
                    <a:pt x="1782" y="2340"/>
                  </a:cubicBezTo>
                  <a:lnTo>
                    <a:pt x="1782" y="2340"/>
                  </a:lnTo>
                  <a:cubicBezTo>
                    <a:pt x="1815" y="2356"/>
                    <a:pt x="1880" y="2405"/>
                    <a:pt x="1938" y="2454"/>
                  </a:cubicBezTo>
                  <a:cubicBezTo>
                    <a:pt x="1995" y="2496"/>
                    <a:pt x="2044" y="2553"/>
                    <a:pt x="2069" y="2586"/>
                  </a:cubicBezTo>
                  <a:cubicBezTo>
                    <a:pt x="2110" y="2643"/>
                    <a:pt x="2077" y="2684"/>
                    <a:pt x="2028" y="2717"/>
                  </a:cubicBezTo>
                  <a:cubicBezTo>
                    <a:pt x="2003" y="2734"/>
                    <a:pt x="1979" y="2750"/>
                    <a:pt x="1954" y="2766"/>
                  </a:cubicBezTo>
                  <a:cubicBezTo>
                    <a:pt x="1929" y="2775"/>
                    <a:pt x="1913" y="2783"/>
                    <a:pt x="1905" y="2791"/>
                  </a:cubicBezTo>
                  <a:cubicBezTo>
                    <a:pt x="1897" y="2799"/>
                    <a:pt x="1913" y="2881"/>
                    <a:pt x="1929" y="2955"/>
                  </a:cubicBezTo>
                  <a:cubicBezTo>
                    <a:pt x="1938" y="2996"/>
                    <a:pt x="1946" y="3037"/>
                    <a:pt x="1946" y="3062"/>
                  </a:cubicBezTo>
                  <a:cubicBezTo>
                    <a:pt x="1946" y="3103"/>
                    <a:pt x="1921" y="3136"/>
                    <a:pt x="1888" y="3168"/>
                  </a:cubicBezTo>
                  <a:cubicBezTo>
                    <a:pt x="1864" y="3201"/>
                    <a:pt x="1847" y="3226"/>
                    <a:pt x="1839" y="3242"/>
                  </a:cubicBezTo>
                  <a:cubicBezTo>
                    <a:pt x="1847" y="3242"/>
                    <a:pt x="1856" y="3242"/>
                    <a:pt x="1864" y="3242"/>
                  </a:cubicBezTo>
                  <a:lnTo>
                    <a:pt x="1864" y="3242"/>
                  </a:lnTo>
                  <a:cubicBezTo>
                    <a:pt x="1888" y="3234"/>
                    <a:pt x="1921" y="3234"/>
                    <a:pt x="1954" y="3242"/>
                  </a:cubicBezTo>
                  <a:cubicBezTo>
                    <a:pt x="1987" y="3251"/>
                    <a:pt x="2028" y="3275"/>
                    <a:pt x="2053" y="3300"/>
                  </a:cubicBezTo>
                  <a:cubicBezTo>
                    <a:pt x="2094" y="3333"/>
                    <a:pt x="2118" y="3382"/>
                    <a:pt x="2118" y="3406"/>
                  </a:cubicBezTo>
                  <a:cubicBezTo>
                    <a:pt x="2118" y="3431"/>
                    <a:pt x="2094" y="3456"/>
                    <a:pt x="2061" y="3489"/>
                  </a:cubicBezTo>
                  <a:cubicBezTo>
                    <a:pt x="2028" y="3538"/>
                    <a:pt x="1962" y="3603"/>
                    <a:pt x="1954" y="3669"/>
                  </a:cubicBezTo>
                  <a:cubicBezTo>
                    <a:pt x="1946" y="3718"/>
                    <a:pt x="2028" y="3800"/>
                    <a:pt x="2110" y="3874"/>
                  </a:cubicBezTo>
                  <a:cubicBezTo>
                    <a:pt x="2184" y="3940"/>
                    <a:pt x="2258" y="4014"/>
                    <a:pt x="2249" y="4071"/>
                  </a:cubicBezTo>
                  <a:cubicBezTo>
                    <a:pt x="2249" y="4129"/>
                    <a:pt x="2208" y="4227"/>
                    <a:pt x="2167" y="4342"/>
                  </a:cubicBezTo>
                  <a:cubicBezTo>
                    <a:pt x="2126" y="4449"/>
                    <a:pt x="2077" y="4564"/>
                    <a:pt x="2061" y="4646"/>
                  </a:cubicBezTo>
                  <a:cubicBezTo>
                    <a:pt x="2053" y="4711"/>
                    <a:pt x="2053" y="4711"/>
                    <a:pt x="2061" y="4711"/>
                  </a:cubicBezTo>
                  <a:cubicBezTo>
                    <a:pt x="2085" y="4711"/>
                    <a:pt x="2126" y="4720"/>
                    <a:pt x="2176" y="4769"/>
                  </a:cubicBezTo>
                  <a:lnTo>
                    <a:pt x="2176" y="4769"/>
                  </a:lnTo>
                  <a:cubicBezTo>
                    <a:pt x="2241" y="4834"/>
                    <a:pt x="2266" y="4875"/>
                    <a:pt x="2291" y="4925"/>
                  </a:cubicBezTo>
                  <a:lnTo>
                    <a:pt x="2291" y="4925"/>
                  </a:lnTo>
                  <a:cubicBezTo>
                    <a:pt x="2307" y="4958"/>
                    <a:pt x="2323" y="4982"/>
                    <a:pt x="2348" y="5015"/>
                  </a:cubicBezTo>
                  <a:cubicBezTo>
                    <a:pt x="2381" y="5072"/>
                    <a:pt x="2389" y="5154"/>
                    <a:pt x="2389" y="523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74"/>
            <p:cNvSpPr/>
            <p:nvPr/>
          </p:nvSpPr>
          <p:spPr>
            <a:xfrm>
              <a:off x="3833075" y="1419050"/>
              <a:ext cx="234325" cy="383275"/>
            </a:xfrm>
            <a:custGeom>
              <a:avLst/>
              <a:gdLst/>
              <a:ahLst/>
              <a:cxnLst/>
              <a:rect l="l" t="t" r="r" b="b"/>
              <a:pathLst>
                <a:path w="9373" h="15331" extrusionOk="0">
                  <a:moveTo>
                    <a:pt x="4251" y="13386"/>
                  </a:moveTo>
                  <a:cubicBezTo>
                    <a:pt x="4219" y="13525"/>
                    <a:pt x="4145" y="13738"/>
                    <a:pt x="4046" y="13853"/>
                  </a:cubicBezTo>
                  <a:cubicBezTo>
                    <a:pt x="3948" y="13968"/>
                    <a:pt x="3857" y="14009"/>
                    <a:pt x="3849" y="14132"/>
                  </a:cubicBezTo>
                  <a:cubicBezTo>
                    <a:pt x="3849" y="14264"/>
                    <a:pt x="3775" y="14395"/>
                    <a:pt x="3915" y="14395"/>
                  </a:cubicBezTo>
                  <a:cubicBezTo>
                    <a:pt x="4054" y="14403"/>
                    <a:pt x="4022" y="14198"/>
                    <a:pt x="4095" y="14050"/>
                  </a:cubicBezTo>
                  <a:cubicBezTo>
                    <a:pt x="4169" y="13894"/>
                    <a:pt x="4301" y="13730"/>
                    <a:pt x="4317" y="13607"/>
                  </a:cubicBezTo>
                  <a:cubicBezTo>
                    <a:pt x="4342" y="13484"/>
                    <a:pt x="4448" y="13238"/>
                    <a:pt x="4251" y="13386"/>
                  </a:cubicBezTo>
                  <a:close/>
                  <a:moveTo>
                    <a:pt x="5244" y="12885"/>
                  </a:moveTo>
                  <a:cubicBezTo>
                    <a:pt x="5146" y="12992"/>
                    <a:pt x="5039" y="12967"/>
                    <a:pt x="5047" y="13106"/>
                  </a:cubicBezTo>
                  <a:cubicBezTo>
                    <a:pt x="5047" y="13246"/>
                    <a:pt x="5039" y="13295"/>
                    <a:pt x="5072" y="13402"/>
                  </a:cubicBezTo>
                  <a:cubicBezTo>
                    <a:pt x="5097" y="13509"/>
                    <a:pt x="5072" y="13574"/>
                    <a:pt x="5080" y="13648"/>
                  </a:cubicBezTo>
                  <a:cubicBezTo>
                    <a:pt x="5080" y="13730"/>
                    <a:pt x="5121" y="13755"/>
                    <a:pt x="5203" y="13665"/>
                  </a:cubicBezTo>
                  <a:cubicBezTo>
                    <a:pt x="5294" y="13566"/>
                    <a:pt x="5220" y="13525"/>
                    <a:pt x="5335" y="13476"/>
                  </a:cubicBezTo>
                  <a:cubicBezTo>
                    <a:pt x="5441" y="13427"/>
                    <a:pt x="5499" y="13509"/>
                    <a:pt x="5507" y="13394"/>
                  </a:cubicBezTo>
                  <a:cubicBezTo>
                    <a:pt x="5515" y="13279"/>
                    <a:pt x="5589" y="13312"/>
                    <a:pt x="5614" y="13246"/>
                  </a:cubicBezTo>
                  <a:cubicBezTo>
                    <a:pt x="5638" y="13180"/>
                    <a:pt x="5499" y="13189"/>
                    <a:pt x="5507" y="13065"/>
                  </a:cubicBezTo>
                  <a:cubicBezTo>
                    <a:pt x="5523" y="12942"/>
                    <a:pt x="5458" y="12852"/>
                    <a:pt x="5532" y="12860"/>
                  </a:cubicBezTo>
                  <a:cubicBezTo>
                    <a:pt x="5614" y="12868"/>
                    <a:pt x="5745" y="12942"/>
                    <a:pt x="5761" y="12852"/>
                  </a:cubicBezTo>
                  <a:cubicBezTo>
                    <a:pt x="5786" y="12754"/>
                    <a:pt x="5835" y="12680"/>
                    <a:pt x="5688" y="12672"/>
                  </a:cubicBezTo>
                  <a:cubicBezTo>
                    <a:pt x="5548" y="12663"/>
                    <a:pt x="5564" y="12762"/>
                    <a:pt x="5474" y="12745"/>
                  </a:cubicBezTo>
                  <a:cubicBezTo>
                    <a:pt x="5392" y="12729"/>
                    <a:pt x="5376" y="12688"/>
                    <a:pt x="5351" y="12745"/>
                  </a:cubicBezTo>
                  <a:cubicBezTo>
                    <a:pt x="5318" y="12803"/>
                    <a:pt x="5326" y="12819"/>
                    <a:pt x="5244" y="12885"/>
                  </a:cubicBezTo>
                  <a:close/>
                  <a:moveTo>
                    <a:pt x="6270" y="10045"/>
                  </a:moveTo>
                  <a:cubicBezTo>
                    <a:pt x="6237" y="10127"/>
                    <a:pt x="6188" y="10127"/>
                    <a:pt x="6139" y="10177"/>
                  </a:cubicBezTo>
                  <a:cubicBezTo>
                    <a:pt x="6098" y="10218"/>
                    <a:pt x="5975" y="10308"/>
                    <a:pt x="6081" y="10300"/>
                  </a:cubicBezTo>
                  <a:cubicBezTo>
                    <a:pt x="6196" y="10300"/>
                    <a:pt x="6164" y="10226"/>
                    <a:pt x="6270" y="10292"/>
                  </a:cubicBezTo>
                  <a:cubicBezTo>
                    <a:pt x="6377" y="10357"/>
                    <a:pt x="6385" y="10456"/>
                    <a:pt x="6418" y="10365"/>
                  </a:cubicBezTo>
                  <a:cubicBezTo>
                    <a:pt x="6451" y="10283"/>
                    <a:pt x="6410" y="10234"/>
                    <a:pt x="6451" y="10152"/>
                  </a:cubicBezTo>
                  <a:cubicBezTo>
                    <a:pt x="6492" y="10070"/>
                    <a:pt x="6549" y="10013"/>
                    <a:pt x="6451" y="10004"/>
                  </a:cubicBezTo>
                  <a:cubicBezTo>
                    <a:pt x="6352" y="9988"/>
                    <a:pt x="6360" y="9914"/>
                    <a:pt x="6270" y="10045"/>
                  </a:cubicBezTo>
                  <a:close/>
                  <a:moveTo>
                    <a:pt x="148" y="11465"/>
                  </a:moveTo>
                  <a:cubicBezTo>
                    <a:pt x="148" y="11473"/>
                    <a:pt x="148" y="11482"/>
                    <a:pt x="148" y="11482"/>
                  </a:cubicBezTo>
                  <a:cubicBezTo>
                    <a:pt x="140" y="11539"/>
                    <a:pt x="99" y="11490"/>
                    <a:pt x="50" y="11531"/>
                  </a:cubicBezTo>
                  <a:cubicBezTo>
                    <a:pt x="0" y="11580"/>
                    <a:pt x="91" y="11720"/>
                    <a:pt x="115" y="11851"/>
                  </a:cubicBezTo>
                  <a:cubicBezTo>
                    <a:pt x="140" y="11974"/>
                    <a:pt x="140" y="12138"/>
                    <a:pt x="140" y="12212"/>
                  </a:cubicBezTo>
                  <a:cubicBezTo>
                    <a:pt x="140" y="12286"/>
                    <a:pt x="222" y="12245"/>
                    <a:pt x="263" y="12237"/>
                  </a:cubicBezTo>
                  <a:cubicBezTo>
                    <a:pt x="304" y="12237"/>
                    <a:pt x="304" y="12146"/>
                    <a:pt x="304" y="12105"/>
                  </a:cubicBezTo>
                  <a:cubicBezTo>
                    <a:pt x="304" y="12072"/>
                    <a:pt x="427" y="12081"/>
                    <a:pt x="484" y="12089"/>
                  </a:cubicBezTo>
                  <a:cubicBezTo>
                    <a:pt x="534" y="12097"/>
                    <a:pt x="435" y="12187"/>
                    <a:pt x="402" y="12245"/>
                  </a:cubicBezTo>
                  <a:cubicBezTo>
                    <a:pt x="361" y="12302"/>
                    <a:pt x="575" y="12220"/>
                    <a:pt x="608" y="12237"/>
                  </a:cubicBezTo>
                  <a:cubicBezTo>
                    <a:pt x="640" y="12253"/>
                    <a:pt x="567" y="12434"/>
                    <a:pt x="525" y="12491"/>
                  </a:cubicBezTo>
                  <a:cubicBezTo>
                    <a:pt x="484" y="12557"/>
                    <a:pt x="378" y="12516"/>
                    <a:pt x="361" y="12548"/>
                  </a:cubicBezTo>
                  <a:cubicBezTo>
                    <a:pt x="345" y="12581"/>
                    <a:pt x="402" y="12598"/>
                    <a:pt x="452" y="12606"/>
                  </a:cubicBezTo>
                  <a:cubicBezTo>
                    <a:pt x="501" y="12614"/>
                    <a:pt x="525" y="12630"/>
                    <a:pt x="484" y="12696"/>
                  </a:cubicBezTo>
                  <a:cubicBezTo>
                    <a:pt x="443" y="12770"/>
                    <a:pt x="501" y="12713"/>
                    <a:pt x="583" y="12786"/>
                  </a:cubicBezTo>
                  <a:cubicBezTo>
                    <a:pt x="657" y="12868"/>
                    <a:pt x="575" y="12803"/>
                    <a:pt x="517" y="12893"/>
                  </a:cubicBezTo>
                  <a:cubicBezTo>
                    <a:pt x="460" y="12975"/>
                    <a:pt x="558" y="12926"/>
                    <a:pt x="624" y="13008"/>
                  </a:cubicBezTo>
                  <a:cubicBezTo>
                    <a:pt x="698" y="13090"/>
                    <a:pt x="624" y="13065"/>
                    <a:pt x="616" y="13180"/>
                  </a:cubicBezTo>
                  <a:cubicBezTo>
                    <a:pt x="608" y="13303"/>
                    <a:pt x="681" y="13312"/>
                    <a:pt x="788" y="13476"/>
                  </a:cubicBezTo>
                  <a:cubicBezTo>
                    <a:pt x="903" y="13640"/>
                    <a:pt x="1075" y="13812"/>
                    <a:pt x="1182" y="13935"/>
                  </a:cubicBezTo>
                  <a:cubicBezTo>
                    <a:pt x="1289" y="14067"/>
                    <a:pt x="1272" y="13952"/>
                    <a:pt x="1322" y="13993"/>
                  </a:cubicBezTo>
                  <a:cubicBezTo>
                    <a:pt x="1363" y="14034"/>
                    <a:pt x="1379" y="14091"/>
                    <a:pt x="1363" y="14157"/>
                  </a:cubicBezTo>
                  <a:cubicBezTo>
                    <a:pt x="1346" y="14223"/>
                    <a:pt x="1289" y="14198"/>
                    <a:pt x="1207" y="14272"/>
                  </a:cubicBezTo>
                  <a:cubicBezTo>
                    <a:pt x="1125" y="14354"/>
                    <a:pt x="1256" y="14395"/>
                    <a:pt x="1223" y="14436"/>
                  </a:cubicBezTo>
                  <a:cubicBezTo>
                    <a:pt x="1182" y="14469"/>
                    <a:pt x="1149" y="14444"/>
                    <a:pt x="1108" y="14477"/>
                  </a:cubicBezTo>
                  <a:cubicBezTo>
                    <a:pt x="1059" y="14510"/>
                    <a:pt x="1223" y="14641"/>
                    <a:pt x="1281" y="14699"/>
                  </a:cubicBezTo>
                  <a:cubicBezTo>
                    <a:pt x="1330" y="14764"/>
                    <a:pt x="1412" y="14904"/>
                    <a:pt x="1436" y="14969"/>
                  </a:cubicBezTo>
                  <a:cubicBezTo>
                    <a:pt x="1453" y="15043"/>
                    <a:pt x="1387" y="15125"/>
                    <a:pt x="1395" y="15224"/>
                  </a:cubicBezTo>
                  <a:cubicBezTo>
                    <a:pt x="1404" y="15330"/>
                    <a:pt x="1674" y="15207"/>
                    <a:pt x="1789" y="15191"/>
                  </a:cubicBezTo>
                  <a:cubicBezTo>
                    <a:pt x="1904" y="15175"/>
                    <a:pt x="2101" y="15216"/>
                    <a:pt x="2191" y="15199"/>
                  </a:cubicBezTo>
                  <a:cubicBezTo>
                    <a:pt x="2290" y="15191"/>
                    <a:pt x="2290" y="15150"/>
                    <a:pt x="2323" y="15092"/>
                  </a:cubicBezTo>
                  <a:cubicBezTo>
                    <a:pt x="2356" y="15035"/>
                    <a:pt x="2232" y="14887"/>
                    <a:pt x="2224" y="14813"/>
                  </a:cubicBezTo>
                  <a:cubicBezTo>
                    <a:pt x="2216" y="14748"/>
                    <a:pt x="2298" y="14633"/>
                    <a:pt x="2429" y="14567"/>
                  </a:cubicBezTo>
                  <a:cubicBezTo>
                    <a:pt x="2561" y="14493"/>
                    <a:pt x="2651" y="14534"/>
                    <a:pt x="2823" y="14510"/>
                  </a:cubicBezTo>
                  <a:cubicBezTo>
                    <a:pt x="2996" y="14485"/>
                    <a:pt x="3168" y="14403"/>
                    <a:pt x="3234" y="14403"/>
                  </a:cubicBezTo>
                  <a:cubicBezTo>
                    <a:pt x="3308" y="14403"/>
                    <a:pt x="3373" y="14502"/>
                    <a:pt x="3422" y="14502"/>
                  </a:cubicBezTo>
                  <a:cubicBezTo>
                    <a:pt x="3472" y="14502"/>
                    <a:pt x="3636" y="14182"/>
                    <a:pt x="3636" y="14108"/>
                  </a:cubicBezTo>
                  <a:cubicBezTo>
                    <a:pt x="3628" y="14034"/>
                    <a:pt x="3808" y="13878"/>
                    <a:pt x="3833" y="13804"/>
                  </a:cubicBezTo>
                  <a:cubicBezTo>
                    <a:pt x="3849" y="13730"/>
                    <a:pt x="3792" y="13623"/>
                    <a:pt x="3784" y="13591"/>
                  </a:cubicBezTo>
                  <a:cubicBezTo>
                    <a:pt x="3775" y="13558"/>
                    <a:pt x="3874" y="13558"/>
                    <a:pt x="3915" y="13541"/>
                  </a:cubicBezTo>
                  <a:cubicBezTo>
                    <a:pt x="3956" y="13525"/>
                    <a:pt x="3833" y="13320"/>
                    <a:pt x="3866" y="13271"/>
                  </a:cubicBezTo>
                  <a:cubicBezTo>
                    <a:pt x="3890" y="13221"/>
                    <a:pt x="4013" y="13156"/>
                    <a:pt x="3997" y="13115"/>
                  </a:cubicBezTo>
                  <a:cubicBezTo>
                    <a:pt x="3981" y="13074"/>
                    <a:pt x="3882" y="13041"/>
                    <a:pt x="3915" y="13008"/>
                  </a:cubicBezTo>
                  <a:cubicBezTo>
                    <a:pt x="3948" y="12975"/>
                    <a:pt x="3890" y="12959"/>
                    <a:pt x="3882" y="12918"/>
                  </a:cubicBezTo>
                  <a:cubicBezTo>
                    <a:pt x="3874" y="12885"/>
                    <a:pt x="3948" y="12885"/>
                    <a:pt x="3981" y="12836"/>
                  </a:cubicBezTo>
                  <a:cubicBezTo>
                    <a:pt x="4022" y="12786"/>
                    <a:pt x="3907" y="12786"/>
                    <a:pt x="3874" y="12762"/>
                  </a:cubicBezTo>
                  <a:cubicBezTo>
                    <a:pt x="3841" y="12745"/>
                    <a:pt x="3849" y="12680"/>
                    <a:pt x="3890" y="12655"/>
                  </a:cubicBezTo>
                  <a:cubicBezTo>
                    <a:pt x="3931" y="12630"/>
                    <a:pt x="4005" y="12639"/>
                    <a:pt x="4005" y="12589"/>
                  </a:cubicBezTo>
                  <a:cubicBezTo>
                    <a:pt x="4005" y="12548"/>
                    <a:pt x="4013" y="12507"/>
                    <a:pt x="4063" y="12442"/>
                  </a:cubicBezTo>
                  <a:cubicBezTo>
                    <a:pt x="4120" y="12368"/>
                    <a:pt x="4087" y="12343"/>
                    <a:pt x="4063" y="12286"/>
                  </a:cubicBezTo>
                  <a:cubicBezTo>
                    <a:pt x="4038" y="12220"/>
                    <a:pt x="3857" y="12163"/>
                    <a:pt x="3866" y="12113"/>
                  </a:cubicBezTo>
                  <a:cubicBezTo>
                    <a:pt x="3882" y="12064"/>
                    <a:pt x="4120" y="12097"/>
                    <a:pt x="4112" y="12064"/>
                  </a:cubicBezTo>
                  <a:cubicBezTo>
                    <a:pt x="4104" y="12040"/>
                    <a:pt x="3989" y="11982"/>
                    <a:pt x="3882" y="11974"/>
                  </a:cubicBezTo>
                  <a:cubicBezTo>
                    <a:pt x="3775" y="11958"/>
                    <a:pt x="3726" y="11949"/>
                    <a:pt x="3636" y="11900"/>
                  </a:cubicBezTo>
                  <a:cubicBezTo>
                    <a:pt x="3537" y="11851"/>
                    <a:pt x="4030" y="11875"/>
                    <a:pt x="4145" y="11884"/>
                  </a:cubicBezTo>
                  <a:cubicBezTo>
                    <a:pt x="4260" y="11892"/>
                    <a:pt x="4465" y="11818"/>
                    <a:pt x="4555" y="11769"/>
                  </a:cubicBezTo>
                  <a:cubicBezTo>
                    <a:pt x="4637" y="11728"/>
                    <a:pt x="4580" y="11588"/>
                    <a:pt x="4604" y="11555"/>
                  </a:cubicBezTo>
                  <a:cubicBezTo>
                    <a:pt x="4637" y="11523"/>
                    <a:pt x="4703" y="11564"/>
                    <a:pt x="4760" y="11539"/>
                  </a:cubicBezTo>
                  <a:cubicBezTo>
                    <a:pt x="4826" y="11523"/>
                    <a:pt x="4777" y="11383"/>
                    <a:pt x="4809" y="11326"/>
                  </a:cubicBezTo>
                  <a:cubicBezTo>
                    <a:pt x="4850" y="11260"/>
                    <a:pt x="4859" y="11629"/>
                    <a:pt x="4900" y="11662"/>
                  </a:cubicBezTo>
                  <a:cubicBezTo>
                    <a:pt x="4941" y="11695"/>
                    <a:pt x="4949" y="11605"/>
                    <a:pt x="4982" y="11555"/>
                  </a:cubicBezTo>
                  <a:cubicBezTo>
                    <a:pt x="5023" y="11506"/>
                    <a:pt x="5171" y="11432"/>
                    <a:pt x="5253" y="11416"/>
                  </a:cubicBezTo>
                  <a:cubicBezTo>
                    <a:pt x="5335" y="11391"/>
                    <a:pt x="5310" y="11350"/>
                    <a:pt x="5269" y="11285"/>
                  </a:cubicBezTo>
                  <a:cubicBezTo>
                    <a:pt x="5220" y="11211"/>
                    <a:pt x="5195" y="11219"/>
                    <a:pt x="5088" y="11211"/>
                  </a:cubicBezTo>
                  <a:cubicBezTo>
                    <a:pt x="4990" y="11194"/>
                    <a:pt x="5006" y="11104"/>
                    <a:pt x="4998" y="11063"/>
                  </a:cubicBezTo>
                  <a:cubicBezTo>
                    <a:pt x="4990" y="11022"/>
                    <a:pt x="5015" y="11030"/>
                    <a:pt x="5121" y="11030"/>
                  </a:cubicBezTo>
                  <a:cubicBezTo>
                    <a:pt x="5228" y="11030"/>
                    <a:pt x="5704" y="10759"/>
                    <a:pt x="5753" y="10727"/>
                  </a:cubicBezTo>
                  <a:cubicBezTo>
                    <a:pt x="5802" y="10694"/>
                    <a:pt x="5646" y="10497"/>
                    <a:pt x="5597" y="10398"/>
                  </a:cubicBezTo>
                  <a:cubicBezTo>
                    <a:pt x="5540" y="10300"/>
                    <a:pt x="5491" y="10390"/>
                    <a:pt x="5367" y="10365"/>
                  </a:cubicBezTo>
                  <a:cubicBezTo>
                    <a:pt x="5253" y="10341"/>
                    <a:pt x="5351" y="10275"/>
                    <a:pt x="5351" y="10193"/>
                  </a:cubicBezTo>
                  <a:cubicBezTo>
                    <a:pt x="5343" y="10119"/>
                    <a:pt x="5056" y="9930"/>
                    <a:pt x="4974" y="9889"/>
                  </a:cubicBezTo>
                  <a:cubicBezTo>
                    <a:pt x="4900" y="9848"/>
                    <a:pt x="4875" y="9930"/>
                    <a:pt x="4777" y="9947"/>
                  </a:cubicBezTo>
                  <a:cubicBezTo>
                    <a:pt x="4678" y="9955"/>
                    <a:pt x="4621" y="9848"/>
                    <a:pt x="4547" y="9791"/>
                  </a:cubicBezTo>
                  <a:cubicBezTo>
                    <a:pt x="4481" y="9742"/>
                    <a:pt x="4415" y="9783"/>
                    <a:pt x="4325" y="9717"/>
                  </a:cubicBezTo>
                  <a:cubicBezTo>
                    <a:pt x="4227" y="9651"/>
                    <a:pt x="4457" y="9635"/>
                    <a:pt x="4481" y="9602"/>
                  </a:cubicBezTo>
                  <a:cubicBezTo>
                    <a:pt x="4506" y="9569"/>
                    <a:pt x="4342" y="9512"/>
                    <a:pt x="4309" y="9430"/>
                  </a:cubicBezTo>
                  <a:cubicBezTo>
                    <a:pt x="4268" y="9340"/>
                    <a:pt x="4292" y="9233"/>
                    <a:pt x="4284" y="9167"/>
                  </a:cubicBezTo>
                  <a:cubicBezTo>
                    <a:pt x="4268" y="9102"/>
                    <a:pt x="4366" y="9085"/>
                    <a:pt x="4415" y="9044"/>
                  </a:cubicBezTo>
                  <a:cubicBezTo>
                    <a:pt x="4457" y="8995"/>
                    <a:pt x="4374" y="8987"/>
                    <a:pt x="4342" y="8962"/>
                  </a:cubicBezTo>
                  <a:cubicBezTo>
                    <a:pt x="4317" y="8946"/>
                    <a:pt x="4276" y="8847"/>
                    <a:pt x="4309" y="8765"/>
                  </a:cubicBezTo>
                  <a:cubicBezTo>
                    <a:pt x="4333" y="8683"/>
                    <a:pt x="4292" y="8667"/>
                    <a:pt x="4301" y="8601"/>
                  </a:cubicBezTo>
                  <a:cubicBezTo>
                    <a:pt x="4309" y="8535"/>
                    <a:pt x="4514" y="8658"/>
                    <a:pt x="4563" y="8650"/>
                  </a:cubicBezTo>
                  <a:cubicBezTo>
                    <a:pt x="4604" y="8642"/>
                    <a:pt x="4539" y="8544"/>
                    <a:pt x="4506" y="8470"/>
                  </a:cubicBezTo>
                  <a:cubicBezTo>
                    <a:pt x="4465" y="8404"/>
                    <a:pt x="4522" y="8273"/>
                    <a:pt x="4580" y="8141"/>
                  </a:cubicBezTo>
                  <a:cubicBezTo>
                    <a:pt x="4645" y="8002"/>
                    <a:pt x="4489" y="7854"/>
                    <a:pt x="4489" y="7748"/>
                  </a:cubicBezTo>
                  <a:cubicBezTo>
                    <a:pt x="4481" y="7649"/>
                    <a:pt x="4580" y="7756"/>
                    <a:pt x="4695" y="7756"/>
                  </a:cubicBezTo>
                  <a:cubicBezTo>
                    <a:pt x="4818" y="7756"/>
                    <a:pt x="4785" y="7690"/>
                    <a:pt x="4850" y="7575"/>
                  </a:cubicBezTo>
                  <a:cubicBezTo>
                    <a:pt x="4916" y="7468"/>
                    <a:pt x="4900" y="7419"/>
                    <a:pt x="4875" y="7354"/>
                  </a:cubicBezTo>
                  <a:cubicBezTo>
                    <a:pt x="4850" y="7288"/>
                    <a:pt x="4801" y="7255"/>
                    <a:pt x="4719" y="7206"/>
                  </a:cubicBezTo>
                  <a:cubicBezTo>
                    <a:pt x="4637" y="7148"/>
                    <a:pt x="4736" y="7091"/>
                    <a:pt x="4760" y="7058"/>
                  </a:cubicBezTo>
                  <a:cubicBezTo>
                    <a:pt x="4785" y="7034"/>
                    <a:pt x="4933" y="7296"/>
                    <a:pt x="4957" y="7304"/>
                  </a:cubicBezTo>
                  <a:cubicBezTo>
                    <a:pt x="4990" y="7313"/>
                    <a:pt x="5006" y="7337"/>
                    <a:pt x="5072" y="7403"/>
                  </a:cubicBezTo>
                  <a:cubicBezTo>
                    <a:pt x="5129" y="7468"/>
                    <a:pt x="5138" y="7313"/>
                    <a:pt x="5146" y="7263"/>
                  </a:cubicBezTo>
                  <a:cubicBezTo>
                    <a:pt x="5146" y="7206"/>
                    <a:pt x="5171" y="7140"/>
                    <a:pt x="5187" y="7132"/>
                  </a:cubicBezTo>
                  <a:cubicBezTo>
                    <a:pt x="5203" y="7124"/>
                    <a:pt x="5491" y="7042"/>
                    <a:pt x="5704" y="6943"/>
                  </a:cubicBezTo>
                  <a:cubicBezTo>
                    <a:pt x="5917" y="6853"/>
                    <a:pt x="5778" y="6820"/>
                    <a:pt x="5827" y="6746"/>
                  </a:cubicBezTo>
                  <a:cubicBezTo>
                    <a:pt x="5876" y="6664"/>
                    <a:pt x="5958" y="6705"/>
                    <a:pt x="6008" y="6689"/>
                  </a:cubicBezTo>
                  <a:cubicBezTo>
                    <a:pt x="6049" y="6664"/>
                    <a:pt x="5991" y="6615"/>
                    <a:pt x="6008" y="6549"/>
                  </a:cubicBezTo>
                  <a:cubicBezTo>
                    <a:pt x="6024" y="6492"/>
                    <a:pt x="6122" y="6615"/>
                    <a:pt x="6213" y="6664"/>
                  </a:cubicBezTo>
                  <a:cubicBezTo>
                    <a:pt x="6303" y="6705"/>
                    <a:pt x="6262" y="6623"/>
                    <a:pt x="6319" y="6541"/>
                  </a:cubicBezTo>
                  <a:cubicBezTo>
                    <a:pt x="6385" y="6459"/>
                    <a:pt x="6467" y="6418"/>
                    <a:pt x="6689" y="6352"/>
                  </a:cubicBezTo>
                  <a:cubicBezTo>
                    <a:pt x="6919" y="6287"/>
                    <a:pt x="6886" y="6279"/>
                    <a:pt x="7033" y="6106"/>
                  </a:cubicBezTo>
                  <a:cubicBezTo>
                    <a:pt x="7181" y="5934"/>
                    <a:pt x="7296" y="5720"/>
                    <a:pt x="7353" y="5655"/>
                  </a:cubicBezTo>
                  <a:cubicBezTo>
                    <a:pt x="7419" y="5581"/>
                    <a:pt x="7534" y="5548"/>
                    <a:pt x="7534" y="5515"/>
                  </a:cubicBezTo>
                  <a:cubicBezTo>
                    <a:pt x="7526" y="5474"/>
                    <a:pt x="7444" y="5499"/>
                    <a:pt x="7403" y="5433"/>
                  </a:cubicBezTo>
                  <a:cubicBezTo>
                    <a:pt x="7370" y="5368"/>
                    <a:pt x="7518" y="5417"/>
                    <a:pt x="7534" y="5384"/>
                  </a:cubicBezTo>
                  <a:cubicBezTo>
                    <a:pt x="7550" y="5351"/>
                    <a:pt x="7460" y="5335"/>
                    <a:pt x="7386" y="5310"/>
                  </a:cubicBezTo>
                  <a:cubicBezTo>
                    <a:pt x="7312" y="5285"/>
                    <a:pt x="7247" y="5269"/>
                    <a:pt x="7230" y="5220"/>
                  </a:cubicBezTo>
                  <a:cubicBezTo>
                    <a:pt x="7222" y="5162"/>
                    <a:pt x="7312" y="5171"/>
                    <a:pt x="7312" y="5130"/>
                  </a:cubicBezTo>
                  <a:cubicBezTo>
                    <a:pt x="7312" y="5097"/>
                    <a:pt x="7222" y="5113"/>
                    <a:pt x="7140" y="5080"/>
                  </a:cubicBezTo>
                  <a:cubicBezTo>
                    <a:pt x="7058" y="5048"/>
                    <a:pt x="7157" y="5015"/>
                    <a:pt x="7255" y="4949"/>
                  </a:cubicBezTo>
                  <a:cubicBezTo>
                    <a:pt x="7353" y="4883"/>
                    <a:pt x="7452" y="4834"/>
                    <a:pt x="7526" y="4777"/>
                  </a:cubicBezTo>
                  <a:cubicBezTo>
                    <a:pt x="7608" y="4719"/>
                    <a:pt x="7526" y="4670"/>
                    <a:pt x="7518" y="4613"/>
                  </a:cubicBezTo>
                  <a:cubicBezTo>
                    <a:pt x="7501" y="4547"/>
                    <a:pt x="7591" y="4563"/>
                    <a:pt x="7616" y="4514"/>
                  </a:cubicBezTo>
                  <a:cubicBezTo>
                    <a:pt x="7649" y="4465"/>
                    <a:pt x="7526" y="4473"/>
                    <a:pt x="7485" y="4416"/>
                  </a:cubicBezTo>
                  <a:cubicBezTo>
                    <a:pt x="7444" y="4366"/>
                    <a:pt x="7633" y="4325"/>
                    <a:pt x="7747" y="4243"/>
                  </a:cubicBezTo>
                  <a:cubicBezTo>
                    <a:pt x="7862" y="4161"/>
                    <a:pt x="7994" y="4210"/>
                    <a:pt x="8043" y="4210"/>
                  </a:cubicBezTo>
                  <a:cubicBezTo>
                    <a:pt x="8100" y="4210"/>
                    <a:pt x="8117" y="4178"/>
                    <a:pt x="8117" y="4145"/>
                  </a:cubicBezTo>
                  <a:cubicBezTo>
                    <a:pt x="8117" y="4112"/>
                    <a:pt x="8084" y="4079"/>
                    <a:pt x="8051" y="4063"/>
                  </a:cubicBezTo>
                  <a:cubicBezTo>
                    <a:pt x="8018" y="4046"/>
                    <a:pt x="8117" y="3907"/>
                    <a:pt x="8158" y="3866"/>
                  </a:cubicBezTo>
                  <a:cubicBezTo>
                    <a:pt x="8191" y="3825"/>
                    <a:pt x="8240" y="3907"/>
                    <a:pt x="8305" y="3956"/>
                  </a:cubicBezTo>
                  <a:cubicBezTo>
                    <a:pt x="8371" y="4005"/>
                    <a:pt x="8363" y="3874"/>
                    <a:pt x="8379" y="3833"/>
                  </a:cubicBezTo>
                  <a:cubicBezTo>
                    <a:pt x="8404" y="3800"/>
                    <a:pt x="8494" y="3964"/>
                    <a:pt x="8593" y="3997"/>
                  </a:cubicBezTo>
                  <a:cubicBezTo>
                    <a:pt x="8683" y="4038"/>
                    <a:pt x="8658" y="3923"/>
                    <a:pt x="8691" y="3874"/>
                  </a:cubicBezTo>
                  <a:cubicBezTo>
                    <a:pt x="8732" y="3825"/>
                    <a:pt x="8962" y="3866"/>
                    <a:pt x="9102" y="3890"/>
                  </a:cubicBezTo>
                  <a:cubicBezTo>
                    <a:pt x="9175" y="3899"/>
                    <a:pt x="9274" y="3899"/>
                    <a:pt x="9372" y="3899"/>
                  </a:cubicBezTo>
                  <a:cubicBezTo>
                    <a:pt x="9372" y="3825"/>
                    <a:pt x="9364" y="3759"/>
                    <a:pt x="9340" y="3718"/>
                  </a:cubicBezTo>
                  <a:cubicBezTo>
                    <a:pt x="9315" y="3677"/>
                    <a:pt x="9298" y="3652"/>
                    <a:pt x="9282" y="3620"/>
                  </a:cubicBezTo>
                  <a:lnTo>
                    <a:pt x="9282" y="3620"/>
                  </a:lnTo>
                  <a:cubicBezTo>
                    <a:pt x="9257" y="3570"/>
                    <a:pt x="9233" y="3537"/>
                    <a:pt x="9175" y="3480"/>
                  </a:cubicBezTo>
                  <a:lnTo>
                    <a:pt x="9175" y="3480"/>
                  </a:lnTo>
                  <a:cubicBezTo>
                    <a:pt x="9151" y="3447"/>
                    <a:pt x="9118" y="3447"/>
                    <a:pt x="9102" y="3439"/>
                  </a:cubicBezTo>
                  <a:cubicBezTo>
                    <a:pt x="9044" y="3439"/>
                    <a:pt x="9019" y="3431"/>
                    <a:pt x="9044" y="3291"/>
                  </a:cubicBezTo>
                  <a:cubicBezTo>
                    <a:pt x="9060" y="3209"/>
                    <a:pt x="9110" y="3086"/>
                    <a:pt x="9151" y="2979"/>
                  </a:cubicBezTo>
                  <a:cubicBezTo>
                    <a:pt x="9192" y="2873"/>
                    <a:pt x="9233" y="2774"/>
                    <a:pt x="9233" y="2733"/>
                  </a:cubicBezTo>
                  <a:cubicBezTo>
                    <a:pt x="9233" y="2700"/>
                    <a:pt x="9175" y="2643"/>
                    <a:pt x="9110" y="2585"/>
                  </a:cubicBezTo>
                  <a:cubicBezTo>
                    <a:pt x="9019" y="2495"/>
                    <a:pt x="8921" y="2405"/>
                    <a:pt x="8937" y="2323"/>
                  </a:cubicBezTo>
                  <a:cubicBezTo>
                    <a:pt x="8954" y="2233"/>
                    <a:pt x="9019" y="2159"/>
                    <a:pt x="9060" y="2110"/>
                  </a:cubicBezTo>
                  <a:cubicBezTo>
                    <a:pt x="9077" y="2085"/>
                    <a:pt x="9093" y="2068"/>
                    <a:pt x="9093" y="2068"/>
                  </a:cubicBezTo>
                  <a:cubicBezTo>
                    <a:pt x="9093" y="2060"/>
                    <a:pt x="9077" y="2036"/>
                    <a:pt x="9052" y="2011"/>
                  </a:cubicBezTo>
                  <a:cubicBezTo>
                    <a:pt x="9036" y="1995"/>
                    <a:pt x="9011" y="1978"/>
                    <a:pt x="8987" y="1970"/>
                  </a:cubicBezTo>
                  <a:cubicBezTo>
                    <a:pt x="8962" y="1962"/>
                    <a:pt x="8937" y="1970"/>
                    <a:pt x="8921" y="1970"/>
                  </a:cubicBezTo>
                  <a:cubicBezTo>
                    <a:pt x="8913" y="1970"/>
                    <a:pt x="8896" y="1970"/>
                    <a:pt x="8888" y="1970"/>
                  </a:cubicBezTo>
                  <a:cubicBezTo>
                    <a:pt x="8847" y="1970"/>
                    <a:pt x="8822" y="1962"/>
                    <a:pt x="8822" y="1904"/>
                  </a:cubicBezTo>
                  <a:cubicBezTo>
                    <a:pt x="8822" y="1863"/>
                    <a:pt x="8855" y="1830"/>
                    <a:pt x="8880" y="1789"/>
                  </a:cubicBezTo>
                  <a:cubicBezTo>
                    <a:pt x="8905" y="1765"/>
                    <a:pt x="8929" y="1740"/>
                    <a:pt x="8929" y="1724"/>
                  </a:cubicBezTo>
                  <a:cubicBezTo>
                    <a:pt x="8929" y="1707"/>
                    <a:pt x="8921" y="1666"/>
                    <a:pt x="8913" y="1625"/>
                  </a:cubicBezTo>
                  <a:cubicBezTo>
                    <a:pt x="8896" y="1543"/>
                    <a:pt x="8872" y="1437"/>
                    <a:pt x="8905" y="1404"/>
                  </a:cubicBezTo>
                  <a:cubicBezTo>
                    <a:pt x="8921" y="1396"/>
                    <a:pt x="8946" y="1379"/>
                    <a:pt x="8970" y="1363"/>
                  </a:cubicBezTo>
                  <a:cubicBezTo>
                    <a:pt x="8995" y="1354"/>
                    <a:pt x="9019" y="1338"/>
                    <a:pt x="9036" y="1330"/>
                  </a:cubicBezTo>
                  <a:cubicBezTo>
                    <a:pt x="9060" y="1313"/>
                    <a:pt x="9069" y="1297"/>
                    <a:pt x="9069" y="1289"/>
                  </a:cubicBezTo>
                  <a:cubicBezTo>
                    <a:pt x="9044" y="1256"/>
                    <a:pt x="8995" y="1207"/>
                    <a:pt x="8946" y="1166"/>
                  </a:cubicBezTo>
                  <a:cubicBezTo>
                    <a:pt x="8888" y="1116"/>
                    <a:pt x="8831" y="1075"/>
                    <a:pt x="8798" y="1067"/>
                  </a:cubicBezTo>
                  <a:lnTo>
                    <a:pt x="8798" y="1067"/>
                  </a:lnTo>
                  <a:cubicBezTo>
                    <a:pt x="8773" y="1051"/>
                    <a:pt x="8634" y="985"/>
                    <a:pt x="8470" y="895"/>
                  </a:cubicBezTo>
                  <a:cubicBezTo>
                    <a:pt x="8240" y="780"/>
                    <a:pt x="7953" y="632"/>
                    <a:pt x="7813" y="558"/>
                  </a:cubicBezTo>
                  <a:lnTo>
                    <a:pt x="7674" y="493"/>
                  </a:lnTo>
                  <a:cubicBezTo>
                    <a:pt x="7436" y="378"/>
                    <a:pt x="7165" y="247"/>
                    <a:pt x="7124" y="206"/>
                  </a:cubicBezTo>
                  <a:cubicBezTo>
                    <a:pt x="7083" y="173"/>
                    <a:pt x="6992" y="41"/>
                    <a:pt x="6968" y="0"/>
                  </a:cubicBezTo>
                  <a:lnTo>
                    <a:pt x="6960" y="0"/>
                  </a:lnTo>
                  <a:cubicBezTo>
                    <a:pt x="6910" y="9"/>
                    <a:pt x="6845" y="9"/>
                    <a:pt x="6779" y="9"/>
                  </a:cubicBezTo>
                  <a:cubicBezTo>
                    <a:pt x="6689" y="9"/>
                    <a:pt x="6598" y="9"/>
                    <a:pt x="6574" y="25"/>
                  </a:cubicBezTo>
                  <a:cubicBezTo>
                    <a:pt x="6566" y="33"/>
                    <a:pt x="6590" y="115"/>
                    <a:pt x="6607" y="181"/>
                  </a:cubicBezTo>
                  <a:cubicBezTo>
                    <a:pt x="6615" y="222"/>
                    <a:pt x="6623" y="263"/>
                    <a:pt x="6623" y="288"/>
                  </a:cubicBezTo>
                  <a:cubicBezTo>
                    <a:pt x="6623" y="320"/>
                    <a:pt x="6582" y="386"/>
                    <a:pt x="6533" y="452"/>
                  </a:cubicBezTo>
                  <a:cubicBezTo>
                    <a:pt x="6508" y="501"/>
                    <a:pt x="6475" y="550"/>
                    <a:pt x="6467" y="575"/>
                  </a:cubicBezTo>
                  <a:cubicBezTo>
                    <a:pt x="6451" y="599"/>
                    <a:pt x="6459" y="624"/>
                    <a:pt x="6467" y="641"/>
                  </a:cubicBezTo>
                  <a:cubicBezTo>
                    <a:pt x="6467" y="665"/>
                    <a:pt x="6475" y="682"/>
                    <a:pt x="6467" y="714"/>
                  </a:cubicBezTo>
                  <a:cubicBezTo>
                    <a:pt x="6467" y="755"/>
                    <a:pt x="6451" y="788"/>
                    <a:pt x="6434" y="813"/>
                  </a:cubicBezTo>
                  <a:cubicBezTo>
                    <a:pt x="6410" y="837"/>
                    <a:pt x="6393" y="854"/>
                    <a:pt x="6369" y="862"/>
                  </a:cubicBezTo>
                  <a:cubicBezTo>
                    <a:pt x="6344" y="879"/>
                    <a:pt x="6139" y="837"/>
                    <a:pt x="5893" y="788"/>
                  </a:cubicBezTo>
                  <a:cubicBezTo>
                    <a:pt x="5556" y="723"/>
                    <a:pt x="5146" y="641"/>
                    <a:pt x="5129" y="657"/>
                  </a:cubicBezTo>
                  <a:cubicBezTo>
                    <a:pt x="5105" y="673"/>
                    <a:pt x="5105" y="764"/>
                    <a:pt x="5105" y="854"/>
                  </a:cubicBezTo>
                  <a:cubicBezTo>
                    <a:pt x="5105" y="920"/>
                    <a:pt x="5097" y="985"/>
                    <a:pt x="5088" y="1026"/>
                  </a:cubicBezTo>
                  <a:cubicBezTo>
                    <a:pt x="5072" y="1084"/>
                    <a:pt x="5056" y="1133"/>
                    <a:pt x="5031" y="1174"/>
                  </a:cubicBezTo>
                  <a:cubicBezTo>
                    <a:pt x="5006" y="1223"/>
                    <a:pt x="4982" y="1256"/>
                    <a:pt x="4941" y="1272"/>
                  </a:cubicBezTo>
                  <a:cubicBezTo>
                    <a:pt x="4891" y="1297"/>
                    <a:pt x="4678" y="1256"/>
                    <a:pt x="4547" y="1223"/>
                  </a:cubicBezTo>
                  <a:cubicBezTo>
                    <a:pt x="4498" y="1215"/>
                    <a:pt x="4457" y="1207"/>
                    <a:pt x="4448" y="1207"/>
                  </a:cubicBezTo>
                  <a:cubicBezTo>
                    <a:pt x="4440" y="1207"/>
                    <a:pt x="4407" y="1231"/>
                    <a:pt x="4374" y="1248"/>
                  </a:cubicBezTo>
                  <a:cubicBezTo>
                    <a:pt x="4366" y="1256"/>
                    <a:pt x="4358" y="1264"/>
                    <a:pt x="4342" y="1272"/>
                  </a:cubicBezTo>
                  <a:cubicBezTo>
                    <a:pt x="4333" y="1281"/>
                    <a:pt x="4309" y="1297"/>
                    <a:pt x="4284" y="1313"/>
                  </a:cubicBezTo>
                  <a:cubicBezTo>
                    <a:pt x="4219" y="1354"/>
                    <a:pt x="4136" y="1404"/>
                    <a:pt x="4112" y="1428"/>
                  </a:cubicBezTo>
                  <a:cubicBezTo>
                    <a:pt x="4095" y="1445"/>
                    <a:pt x="4071" y="1510"/>
                    <a:pt x="4038" y="1576"/>
                  </a:cubicBezTo>
                  <a:cubicBezTo>
                    <a:pt x="3989" y="1699"/>
                    <a:pt x="3923" y="1839"/>
                    <a:pt x="3882" y="1863"/>
                  </a:cubicBezTo>
                  <a:cubicBezTo>
                    <a:pt x="3857" y="1872"/>
                    <a:pt x="3833" y="1880"/>
                    <a:pt x="3800" y="1880"/>
                  </a:cubicBezTo>
                  <a:cubicBezTo>
                    <a:pt x="3767" y="1888"/>
                    <a:pt x="3734" y="1888"/>
                    <a:pt x="3718" y="1913"/>
                  </a:cubicBezTo>
                  <a:cubicBezTo>
                    <a:pt x="3710" y="1929"/>
                    <a:pt x="3767" y="2027"/>
                    <a:pt x="3808" y="2110"/>
                  </a:cubicBezTo>
                  <a:lnTo>
                    <a:pt x="3808" y="2110"/>
                  </a:lnTo>
                  <a:cubicBezTo>
                    <a:pt x="3833" y="2159"/>
                    <a:pt x="3857" y="2200"/>
                    <a:pt x="3857" y="2216"/>
                  </a:cubicBezTo>
                  <a:cubicBezTo>
                    <a:pt x="3857" y="2249"/>
                    <a:pt x="3841" y="2315"/>
                    <a:pt x="3825" y="2380"/>
                  </a:cubicBezTo>
                  <a:cubicBezTo>
                    <a:pt x="3800" y="2446"/>
                    <a:pt x="3767" y="2512"/>
                    <a:pt x="3751" y="2544"/>
                  </a:cubicBezTo>
                  <a:cubicBezTo>
                    <a:pt x="3726" y="2585"/>
                    <a:pt x="3570" y="2717"/>
                    <a:pt x="3431" y="2840"/>
                  </a:cubicBezTo>
                  <a:cubicBezTo>
                    <a:pt x="3299" y="2955"/>
                    <a:pt x="3168" y="3061"/>
                    <a:pt x="3152" y="3086"/>
                  </a:cubicBezTo>
                  <a:cubicBezTo>
                    <a:pt x="3143" y="3094"/>
                    <a:pt x="3160" y="3127"/>
                    <a:pt x="3176" y="3152"/>
                  </a:cubicBezTo>
                  <a:cubicBezTo>
                    <a:pt x="3201" y="3201"/>
                    <a:pt x="3226" y="3242"/>
                    <a:pt x="3209" y="3291"/>
                  </a:cubicBezTo>
                  <a:cubicBezTo>
                    <a:pt x="3193" y="3332"/>
                    <a:pt x="3045" y="3390"/>
                    <a:pt x="2889" y="3447"/>
                  </a:cubicBezTo>
                  <a:cubicBezTo>
                    <a:pt x="2741" y="3496"/>
                    <a:pt x="2585" y="3554"/>
                    <a:pt x="2536" y="3595"/>
                  </a:cubicBezTo>
                  <a:cubicBezTo>
                    <a:pt x="2495" y="3636"/>
                    <a:pt x="2520" y="3702"/>
                    <a:pt x="2553" y="3759"/>
                  </a:cubicBezTo>
                  <a:cubicBezTo>
                    <a:pt x="2577" y="3808"/>
                    <a:pt x="2602" y="3858"/>
                    <a:pt x="2594" y="3907"/>
                  </a:cubicBezTo>
                  <a:cubicBezTo>
                    <a:pt x="2594" y="3923"/>
                    <a:pt x="2594" y="3956"/>
                    <a:pt x="2585" y="3989"/>
                  </a:cubicBezTo>
                  <a:cubicBezTo>
                    <a:pt x="2577" y="4128"/>
                    <a:pt x="2553" y="4375"/>
                    <a:pt x="2487" y="4514"/>
                  </a:cubicBezTo>
                  <a:cubicBezTo>
                    <a:pt x="2479" y="4547"/>
                    <a:pt x="2462" y="4572"/>
                    <a:pt x="2454" y="4596"/>
                  </a:cubicBezTo>
                  <a:cubicBezTo>
                    <a:pt x="2413" y="4686"/>
                    <a:pt x="2413" y="4686"/>
                    <a:pt x="2364" y="4736"/>
                  </a:cubicBezTo>
                  <a:cubicBezTo>
                    <a:pt x="2347" y="4752"/>
                    <a:pt x="2290" y="4826"/>
                    <a:pt x="2224" y="4908"/>
                  </a:cubicBezTo>
                  <a:cubicBezTo>
                    <a:pt x="2142" y="5006"/>
                    <a:pt x="2052" y="5121"/>
                    <a:pt x="2019" y="5162"/>
                  </a:cubicBezTo>
                  <a:cubicBezTo>
                    <a:pt x="1994" y="5203"/>
                    <a:pt x="2003" y="5253"/>
                    <a:pt x="2019" y="5294"/>
                  </a:cubicBezTo>
                  <a:cubicBezTo>
                    <a:pt x="2027" y="5327"/>
                    <a:pt x="2036" y="5351"/>
                    <a:pt x="2036" y="5384"/>
                  </a:cubicBezTo>
                  <a:cubicBezTo>
                    <a:pt x="2036" y="5417"/>
                    <a:pt x="2093" y="5458"/>
                    <a:pt x="2142" y="5499"/>
                  </a:cubicBezTo>
                  <a:cubicBezTo>
                    <a:pt x="2167" y="5515"/>
                    <a:pt x="2191" y="5532"/>
                    <a:pt x="2200" y="5540"/>
                  </a:cubicBezTo>
                  <a:cubicBezTo>
                    <a:pt x="2232" y="5573"/>
                    <a:pt x="2241" y="5638"/>
                    <a:pt x="2232" y="5712"/>
                  </a:cubicBezTo>
                  <a:cubicBezTo>
                    <a:pt x="2224" y="5794"/>
                    <a:pt x="2200" y="5893"/>
                    <a:pt x="2183" y="5926"/>
                  </a:cubicBezTo>
                  <a:lnTo>
                    <a:pt x="2183" y="5926"/>
                  </a:lnTo>
                  <a:cubicBezTo>
                    <a:pt x="2159" y="5950"/>
                    <a:pt x="2118" y="5975"/>
                    <a:pt x="2077" y="5983"/>
                  </a:cubicBezTo>
                  <a:cubicBezTo>
                    <a:pt x="2011" y="5999"/>
                    <a:pt x="1937" y="5999"/>
                    <a:pt x="1896" y="5999"/>
                  </a:cubicBezTo>
                  <a:cubicBezTo>
                    <a:pt x="1855" y="5999"/>
                    <a:pt x="1789" y="5999"/>
                    <a:pt x="1707" y="5991"/>
                  </a:cubicBezTo>
                  <a:cubicBezTo>
                    <a:pt x="1625" y="5991"/>
                    <a:pt x="1527" y="5983"/>
                    <a:pt x="1461" y="5983"/>
                  </a:cubicBezTo>
                  <a:cubicBezTo>
                    <a:pt x="1395" y="5983"/>
                    <a:pt x="1338" y="6016"/>
                    <a:pt x="1264" y="6065"/>
                  </a:cubicBezTo>
                  <a:cubicBezTo>
                    <a:pt x="1231" y="6090"/>
                    <a:pt x="1190" y="6114"/>
                    <a:pt x="1141" y="6131"/>
                  </a:cubicBezTo>
                  <a:cubicBezTo>
                    <a:pt x="1051" y="6180"/>
                    <a:pt x="1001" y="6262"/>
                    <a:pt x="969" y="6336"/>
                  </a:cubicBezTo>
                  <a:cubicBezTo>
                    <a:pt x="952" y="6361"/>
                    <a:pt x="944" y="6385"/>
                    <a:pt x="928" y="6410"/>
                  </a:cubicBezTo>
                  <a:cubicBezTo>
                    <a:pt x="911" y="6434"/>
                    <a:pt x="895" y="6467"/>
                    <a:pt x="870" y="6508"/>
                  </a:cubicBezTo>
                  <a:cubicBezTo>
                    <a:pt x="821" y="6590"/>
                    <a:pt x="763" y="6697"/>
                    <a:pt x="690" y="6804"/>
                  </a:cubicBezTo>
                  <a:cubicBezTo>
                    <a:pt x="624" y="6886"/>
                    <a:pt x="698" y="6976"/>
                    <a:pt x="755" y="7042"/>
                  </a:cubicBezTo>
                  <a:cubicBezTo>
                    <a:pt x="796" y="7091"/>
                    <a:pt x="837" y="7140"/>
                    <a:pt x="837" y="7189"/>
                  </a:cubicBezTo>
                  <a:cubicBezTo>
                    <a:pt x="846" y="7239"/>
                    <a:pt x="837" y="7313"/>
                    <a:pt x="821" y="7386"/>
                  </a:cubicBezTo>
                  <a:cubicBezTo>
                    <a:pt x="805" y="7460"/>
                    <a:pt x="772" y="7551"/>
                    <a:pt x="739" y="7624"/>
                  </a:cubicBezTo>
                  <a:cubicBezTo>
                    <a:pt x="714" y="7706"/>
                    <a:pt x="788" y="7764"/>
                    <a:pt x="862" y="7830"/>
                  </a:cubicBezTo>
                  <a:cubicBezTo>
                    <a:pt x="903" y="7854"/>
                    <a:pt x="936" y="7887"/>
                    <a:pt x="960" y="7920"/>
                  </a:cubicBezTo>
                  <a:cubicBezTo>
                    <a:pt x="1018" y="8002"/>
                    <a:pt x="936" y="8248"/>
                    <a:pt x="870" y="8420"/>
                  </a:cubicBezTo>
                  <a:cubicBezTo>
                    <a:pt x="846" y="8494"/>
                    <a:pt x="829" y="8544"/>
                    <a:pt x="829" y="8560"/>
                  </a:cubicBezTo>
                  <a:cubicBezTo>
                    <a:pt x="829" y="8593"/>
                    <a:pt x="944" y="8683"/>
                    <a:pt x="1043" y="8757"/>
                  </a:cubicBezTo>
                  <a:cubicBezTo>
                    <a:pt x="1092" y="8798"/>
                    <a:pt x="1141" y="8831"/>
                    <a:pt x="1157" y="8855"/>
                  </a:cubicBezTo>
                  <a:cubicBezTo>
                    <a:pt x="1174" y="8864"/>
                    <a:pt x="1190" y="8880"/>
                    <a:pt x="1207" y="8896"/>
                  </a:cubicBezTo>
                  <a:cubicBezTo>
                    <a:pt x="1248" y="8937"/>
                    <a:pt x="1289" y="8970"/>
                    <a:pt x="1297" y="9036"/>
                  </a:cubicBezTo>
                  <a:cubicBezTo>
                    <a:pt x="1305" y="9085"/>
                    <a:pt x="1297" y="9151"/>
                    <a:pt x="1272" y="9217"/>
                  </a:cubicBezTo>
                  <a:cubicBezTo>
                    <a:pt x="1256" y="9266"/>
                    <a:pt x="1223" y="9315"/>
                    <a:pt x="1182" y="9340"/>
                  </a:cubicBezTo>
                  <a:cubicBezTo>
                    <a:pt x="1149" y="9372"/>
                    <a:pt x="1108" y="9372"/>
                    <a:pt x="1067" y="9372"/>
                  </a:cubicBezTo>
                  <a:cubicBezTo>
                    <a:pt x="1026" y="9372"/>
                    <a:pt x="977" y="9372"/>
                    <a:pt x="928" y="9454"/>
                  </a:cubicBezTo>
                  <a:cubicBezTo>
                    <a:pt x="887" y="9537"/>
                    <a:pt x="960" y="9643"/>
                    <a:pt x="1026" y="9742"/>
                  </a:cubicBezTo>
                  <a:cubicBezTo>
                    <a:pt x="1084" y="9832"/>
                    <a:pt x="1141" y="9906"/>
                    <a:pt x="1116" y="9963"/>
                  </a:cubicBezTo>
                  <a:cubicBezTo>
                    <a:pt x="1108" y="9988"/>
                    <a:pt x="1100" y="10013"/>
                    <a:pt x="1092" y="10045"/>
                  </a:cubicBezTo>
                  <a:cubicBezTo>
                    <a:pt x="1051" y="10177"/>
                    <a:pt x="993" y="10357"/>
                    <a:pt x="895" y="10439"/>
                  </a:cubicBezTo>
                  <a:cubicBezTo>
                    <a:pt x="829" y="10497"/>
                    <a:pt x="780" y="10505"/>
                    <a:pt x="731" y="10513"/>
                  </a:cubicBezTo>
                  <a:cubicBezTo>
                    <a:pt x="690" y="10521"/>
                    <a:pt x="649" y="10530"/>
                    <a:pt x="599" y="10579"/>
                  </a:cubicBezTo>
                  <a:cubicBezTo>
                    <a:pt x="567" y="10603"/>
                    <a:pt x="567" y="10612"/>
                    <a:pt x="567" y="10620"/>
                  </a:cubicBezTo>
                  <a:cubicBezTo>
                    <a:pt x="567" y="10620"/>
                    <a:pt x="575" y="10628"/>
                    <a:pt x="583" y="10636"/>
                  </a:cubicBezTo>
                  <a:cubicBezTo>
                    <a:pt x="599" y="10644"/>
                    <a:pt x="624" y="10661"/>
                    <a:pt x="624" y="10694"/>
                  </a:cubicBezTo>
                  <a:cubicBezTo>
                    <a:pt x="632" y="10751"/>
                    <a:pt x="608" y="10776"/>
                    <a:pt x="558" y="10825"/>
                  </a:cubicBezTo>
                  <a:cubicBezTo>
                    <a:pt x="550" y="10841"/>
                    <a:pt x="542" y="10850"/>
                    <a:pt x="525" y="10866"/>
                  </a:cubicBezTo>
                  <a:cubicBezTo>
                    <a:pt x="493" y="10899"/>
                    <a:pt x="534" y="10997"/>
                    <a:pt x="558" y="11071"/>
                  </a:cubicBezTo>
                  <a:cubicBezTo>
                    <a:pt x="575" y="11104"/>
                    <a:pt x="583" y="11137"/>
                    <a:pt x="591" y="11153"/>
                  </a:cubicBezTo>
                  <a:cubicBezTo>
                    <a:pt x="591" y="11170"/>
                    <a:pt x="591" y="11194"/>
                    <a:pt x="591" y="11227"/>
                  </a:cubicBezTo>
                  <a:cubicBezTo>
                    <a:pt x="583" y="11276"/>
                    <a:pt x="567" y="11350"/>
                    <a:pt x="550" y="11399"/>
                  </a:cubicBezTo>
                  <a:cubicBezTo>
                    <a:pt x="534" y="11465"/>
                    <a:pt x="509" y="11514"/>
                    <a:pt x="476" y="11523"/>
                  </a:cubicBezTo>
                  <a:cubicBezTo>
                    <a:pt x="468" y="11523"/>
                    <a:pt x="468" y="11523"/>
                    <a:pt x="460" y="11523"/>
                  </a:cubicBezTo>
                  <a:lnTo>
                    <a:pt x="460" y="11523"/>
                  </a:lnTo>
                  <a:cubicBezTo>
                    <a:pt x="435" y="11523"/>
                    <a:pt x="419" y="11514"/>
                    <a:pt x="394" y="11506"/>
                  </a:cubicBezTo>
                  <a:cubicBezTo>
                    <a:pt x="370" y="11498"/>
                    <a:pt x="329" y="11482"/>
                    <a:pt x="255" y="11465"/>
                  </a:cubicBezTo>
                  <a:cubicBezTo>
                    <a:pt x="222" y="11465"/>
                    <a:pt x="189" y="11465"/>
                    <a:pt x="148" y="11465"/>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74"/>
            <p:cNvSpPr/>
            <p:nvPr/>
          </p:nvSpPr>
          <p:spPr>
            <a:xfrm>
              <a:off x="3833075" y="1419050"/>
              <a:ext cx="234325" cy="383275"/>
            </a:xfrm>
            <a:custGeom>
              <a:avLst/>
              <a:gdLst/>
              <a:ahLst/>
              <a:cxnLst/>
              <a:rect l="l" t="t" r="r" b="b"/>
              <a:pathLst>
                <a:path w="9373" h="15331" fill="none" extrusionOk="0">
                  <a:moveTo>
                    <a:pt x="4251" y="13386"/>
                  </a:moveTo>
                  <a:cubicBezTo>
                    <a:pt x="4219" y="13525"/>
                    <a:pt x="4145" y="13738"/>
                    <a:pt x="4046" y="13853"/>
                  </a:cubicBezTo>
                  <a:cubicBezTo>
                    <a:pt x="3948" y="13968"/>
                    <a:pt x="3857" y="14009"/>
                    <a:pt x="3849" y="14132"/>
                  </a:cubicBezTo>
                  <a:cubicBezTo>
                    <a:pt x="3849" y="14264"/>
                    <a:pt x="3775" y="14395"/>
                    <a:pt x="3915" y="14395"/>
                  </a:cubicBezTo>
                  <a:cubicBezTo>
                    <a:pt x="4054" y="14403"/>
                    <a:pt x="4022" y="14198"/>
                    <a:pt x="4095" y="14050"/>
                  </a:cubicBezTo>
                  <a:cubicBezTo>
                    <a:pt x="4169" y="13894"/>
                    <a:pt x="4301" y="13730"/>
                    <a:pt x="4317" y="13607"/>
                  </a:cubicBezTo>
                  <a:cubicBezTo>
                    <a:pt x="4342" y="13484"/>
                    <a:pt x="4448" y="13238"/>
                    <a:pt x="4251" y="13386"/>
                  </a:cubicBezTo>
                  <a:close/>
                  <a:moveTo>
                    <a:pt x="5244" y="12885"/>
                  </a:moveTo>
                  <a:cubicBezTo>
                    <a:pt x="5146" y="12992"/>
                    <a:pt x="5039" y="12967"/>
                    <a:pt x="5047" y="13106"/>
                  </a:cubicBezTo>
                  <a:cubicBezTo>
                    <a:pt x="5047" y="13246"/>
                    <a:pt x="5039" y="13295"/>
                    <a:pt x="5072" y="13402"/>
                  </a:cubicBezTo>
                  <a:cubicBezTo>
                    <a:pt x="5097" y="13509"/>
                    <a:pt x="5072" y="13574"/>
                    <a:pt x="5080" y="13648"/>
                  </a:cubicBezTo>
                  <a:cubicBezTo>
                    <a:pt x="5080" y="13730"/>
                    <a:pt x="5121" y="13755"/>
                    <a:pt x="5203" y="13665"/>
                  </a:cubicBezTo>
                  <a:cubicBezTo>
                    <a:pt x="5294" y="13566"/>
                    <a:pt x="5220" y="13525"/>
                    <a:pt x="5335" y="13476"/>
                  </a:cubicBezTo>
                  <a:cubicBezTo>
                    <a:pt x="5441" y="13427"/>
                    <a:pt x="5499" y="13509"/>
                    <a:pt x="5507" y="13394"/>
                  </a:cubicBezTo>
                  <a:cubicBezTo>
                    <a:pt x="5515" y="13279"/>
                    <a:pt x="5589" y="13312"/>
                    <a:pt x="5614" y="13246"/>
                  </a:cubicBezTo>
                  <a:cubicBezTo>
                    <a:pt x="5638" y="13180"/>
                    <a:pt x="5499" y="13189"/>
                    <a:pt x="5507" y="13065"/>
                  </a:cubicBezTo>
                  <a:cubicBezTo>
                    <a:pt x="5523" y="12942"/>
                    <a:pt x="5458" y="12852"/>
                    <a:pt x="5532" y="12860"/>
                  </a:cubicBezTo>
                  <a:cubicBezTo>
                    <a:pt x="5614" y="12868"/>
                    <a:pt x="5745" y="12942"/>
                    <a:pt x="5761" y="12852"/>
                  </a:cubicBezTo>
                  <a:cubicBezTo>
                    <a:pt x="5786" y="12754"/>
                    <a:pt x="5835" y="12680"/>
                    <a:pt x="5688" y="12672"/>
                  </a:cubicBezTo>
                  <a:cubicBezTo>
                    <a:pt x="5548" y="12663"/>
                    <a:pt x="5564" y="12762"/>
                    <a:pt x="5474" y="12745"/>
                  </a:cubicBezTo>
                  <a:cubicBezTo>
                    <a:pt x="5392" y="12729"/>
                    <a:pt x="5376" y="12688"/>
                    <a:pt x="5351" y="12745"/>
                  </a:cubicBezTo>
                  <a:cubicBezTo>
                    <a:pt x="5318" y="12803"/>
                    <a:pt x="5326" y="12819"/>
                    <a:pt x="5244" y="12885"/>
                  </a:cubicBezTo>
                  <a:close/>
                  <a:moveTo>
                    <a:pt x="6270" y="10045"/>
                  </a:moveTo>
                  <a:cubicBezTo>
                    <a:pt x="6237" y="10127"/>
                    <a:pt x="6188" y="10127"/>
                    <a:pt x="6139" y="10177"/>
                  </a:cubicBezTo>
                  <a:cubicBezTo>
                    <a:pt x="6098" y="10218"/>
                    <a:pt x="5975" y="10308"/>
                    <a:pt x="6081" y="10300"/>
                  </a:cubicBezTo>
                  <a:cubicBezTo>
                    <a:pt x="6196" y="10300"/>
                    <a:pt x="6164" y="10226"/>
                    <a:pt x="6270" y="10292"/>
                  </a:cubicBezTo>
                  <a:cubicBezTo>
                    <a:pt x="6377" y="10357"/>
                    <a:pt x="6385" y="10456"/>
                    <a:pt x="6418" y="10365"/>
                  </a:cubicBezTo>
                  <a:cubicBezTo>
                    <a:pt x="6451" y="10283"/>
                    <a:pt x="6410" y="10234"/>
                    <a:pt x="6451" y="10152"/>
                  </a:cubicBezTo>
                  <a:cubicBezTo>
                    <a:pt x="6492" y="10070"/>
                    <a:pt x="6549" y="10013"/>
                    <a:pt x="6451" y="10004"/>
                  </a:cubicBezTo>
                  <a:cubicBezTo>
                    <a:pt x="6352" y="9988"/>
                    <a:pt x="6360" y="9914"/>
                    <a:pt x="6270" y="10045"/>
                  </a:cubicBezTo>
                  <a:close/>
                  <a:moveTo>
                    <a:pt x="148" y="11465"/>
                  </a:moveTo>
                  <a:cubicBezTo>
                    <a:pt x="148" y="11473"/>
                    <a:pt x="148" y="11482"/>
                    <a:pt x="148" y="11482"/>
                  </a:cubicBezTo>
                  <a:cubicBezTo>
                    <a:pt x="140" y="11539"/>
                    <a:pt x="99" y="11490"/>
                    <a:pt x="50" y="11531"/>
                  </a:cubicBezTo>
                  <a:cubicBezTo>
                    <a:pt x="0" y="11580"/>
                    <a:pt x="91" y="11720"/>
                    <a:pt x="115" y="11851"/>
                  </a:cubicBezTo>
                  <a:cubicBezTo>
                    <a:pt x="140" y="11974"/>
                    <a:pt x="140" y="12138"/>
                    <a:pt x="140" y="12212"/>
                  </a:cubicBezTo>
                  <a:cubicBezTo>
                    <a:pt x="140" y="12286"/>
                    <a:pt x="222" y="12245"/>
                    <a:pt x="263" y="12237"/>
                  </a:cubicBezTo>
                  <a:cubicBezTo>
                    <a:pt x="304" y="12237"/>
                    <a:pt x="304" y="12146"/>
                    <a:pt x="304" y="12105"/>
                  </a:cubicBezTo>
                  <a:cubicBezTo>
                    <a:pt x="304" y="12072"/>
                    <a:pt x="427" y="12081"/>
                    <a:pt x="484" y="12089"/>
                  </a:cubicBezTo>
                  <a:cubicBezTo>
                    <a:pt x="534" y="12097"/>
                    <a:pt x="435" y="12187"/>
                    <a:pt x="402" y="12245"/>
                  </a:cubicBezTo>
                  <a:cubicBezTo>
                    <a:pt x="361" y="12302"/>
                    <a:pt x="575" y="12220"/>
                    <a:pt x="608" y="12237"/>
                  </a:cubicBezTo>
                  <a:cubicBezTo>
                    <a:pt x="640" y="12253"/>
                    <a:pt x="567" y="12434"/>
                    <a:pt x="525" y="12491"/>
                  </a:cubicBezTo>
                  <a:cubicBezTo>
                    <a:pt x="484" y="12557"/>
                    <a:pt x="378" y="12516"/>
                    <a:pt x="361" y="12548"/>
                  </a:cubicBezTo>
                  <a:cubicBezTo>
                    <a:pt x="345" y="12581"/>
                    <a:pt x="402" y="12598"/>
                    <a:pt x="452" y="12606"/>
                  </a:cubicBezTo>
                  <a:cubicBezTo>
                    <a:pt x="501" y="12614"/>
                    <a:pt x="525" y="12630"/>
                    <a:pt x="484" y="12696"/>
                  </a:cubicBezTo>
                  <a:cubicBezTo>
                    <a:pt x="443" y="12770"/>
                    <a:pt x="501" y="12713"/>
                    <a:pt x="583" y="12786"/>
                  </a:cubicBezTo>
                  <a:cubicBezTo>
                    <a:pt x="657" y="12868"/>
                    <a:pt x="575" y="12803"/>
                    <a:pt x="517" y="12893"/>
                  </a:cubicBezTo>
                  <a:cubicBezTo>
                    <a:pt x="460" y="12975"/>
                    <a:pt x="558" y="12926"/>
                    <a:pt x="624" y="13008"/>
                  </a:cubicBezTo>
                  <a:cubicBezTo>
                    <a:pt x="698" y="13090"/>
                    <a:pt x="624" y="13065"/>
                    <a:pt x="616" y="13180"/>
                  </a:cubicBezTo>
                  <a:cubicBezTo>
                    <a:pt x="608" y="13303"/>
                    <a:pt x="681" y="13312"/>
                    <a:pt x="788" y="13476"/>
                  </a:cubicBezTo>
                  <a:cubicBezTo>
                    <a:pt x="903" y="13640"/>
                    <a:pt x="1075" y="13812"/>
                    <a:pt x="1182" y="13935"/>
                  </a:cubicBezTo>
                  <a:cubicBezTo>
                    <a:pt x="1289" y="14067"/>
                    <a:pt x="1272" y="13952"/>
                    <a:pt x="1322" y="13993"/>
                  </a:cubicBezTo>
                  <a:cubicBezTo>
                    <a:pt x="1363" y="14034"/>
                    <a:pt x="1379" y="14091"/>
                    <a:pt x="1363" y="14157"/>
                  </a:cubicBezTo>
                  <a:cubicBezTo>
                    <a:pt x="1346" y="14223"/>
                    <a:pt x="1289" y="14198"/>
                    <a:pt x="1207" y="14272"/>
                  </a:cubicBezTo>
                  <a:cubicBezTo>
                    <a:pt x="1125" y="14354"/>
                    <a:pt x="1256" y="14395"/>
                    <a:pt x="1223" y="14436"/>
                  </a:cubicBezTo>
                  <a:cubicBezTo>
                    <a:pt x="1182" y="14469"/>
                    <a:pt x="1149" y="14444"/>
                    <a:pt x="1108" y="14477"/>
                  </a:cubicBezTo>
                  <a:cubicBezTo>
                    <a:pt x="1059" y="14510"/>
                    <a:pt x="1223" y="14641"/>
                    <a:pt x="1281" y="14699"/>
                  </a:cubicBezTo>
                  <a:cubicBezTo>
                    <a:pt x="1330" y="14764"/>
                    <a:pt x="1412" y="14904"/>
                    <a:pt x="1436" y="14969"/>
                  </a:cubicBezTo>
                  <a:cubicBezTo>
                    <a:pt x="1453" y="15043"/>
                    <a:pt x="1387" y="15125"/>
                    <a:pt x="1395" y="15224"/>
                  </a:cubicBezTo>
                  <a:cubicBezTo>
                    <a:pt x="1404" y="15330"/>
                    <a:pt x="1674" y="15207"/>
                    <a:pt x="1789" y="15191"/>
                  </a:cubicBezTo>
                  <a:cubicBezTo>
                    <a:pt x="1904" y="15175"/>
                    <a:pt x="2101" y="15216"/>
                    <a:pt x="2191" y="15199"/>
                  </a:cubicBezTo>
                  <a:cubicBezTo>
                    <a:pt x="2290" y="15191"/>
                    <a:pt x="2290" y="15150"/>
                    <a:pt x="2323" y="15092"/>
                  </a:cubicBezTo>
                  <a:cubicBezTo>
                    <a:pt x="2356" y="15035"/>
                    <a:pt x="2232" y="14887"/>
                    <a:pt x="2224" y="14813"/>
                  </a:cubicBezTo>
                  <a:cubicBezTo>
                    <a:pt x="2216" y="14748"/>
                    <a:pt x="2298" y="14633"/>
                    <a:pt x="2429" y="14567"/>
                  </a:cubicBezTo>
                  <a:cubicBezTo>
                    <a:pt x="2561" y="14493"/>
                    <a:pt x="2651" y="14534"/>
                    <a:pt x="2823" y="14510"/>
                  </a:cubicBezTo>
                  <a:cubicBezTo>
                    <a:pt x="2996" y="14485"/>
                    <a:pt x="3168" y="14403"/>
                    <a:pt x="3234" y="14403"/>
                  </a:cubicBezTo>
                  <a:cubicBezTo>
                    <a:pt x="3308" y="14403"/>
                    <a:pt x="3373" y="14502"/>
                    <a:pt x="3422" y="14502"/>
                  </a:cubicBezTo>
                  <a:cubicBezTo>
                    <a:pt x="3472" y="14502"/>
                    <a:pt x="3636" y="14182"/>
                    <a:pt x="3636" y="14108"/>
                  </a:cubicBezTo>
                  <a:cubicBezTo>
                    <a:pt x="3628" y="14034"/>
                    <a:pt x="3808" y="13878"/>
                    <a:pt x="3833" y="13804"/>
                  </a:cubicBezTo>
                  <a:cubicBezTo>
                    <a:pt x="3849" y="13730"/>
                    <a:pt x="3792" y="13623"/>
                    <a:pt x="3784" y="13591"/>
                  </a:cubicBezTo>
                  <a:cubicBezTo>
                    <a:pt x="3775" y="13558"/>
                    <a:pt x="3874" y="13558"/>
                    <a:pt x="3915" y="13541"/>
                  </a:cubicBezTo>
                  <a:cubicBezTo>
                    <a:pt x="3956" y="13525"/>
                    <a:pt x="3833" y="13320"/>
                    <a:pt x="3866" y="13271"/>
                  </a:cubicBezTo>
                  <a:cubicBezTo>
                    <a:pt x="3890" y="13221"/>
                    <a:pt x="4013" y="13156"/>
                    <a:pt x="3997" y="13115"/>
                  </a:cubicBezTo>
                  <a:cubicBezTo>
                    <a:pt x="3981" y="13074"/>
                    <a:pt x="3882" y="13041"/>
                    <a:pt x="3915" y="13008"/>
                  </a:cubicBezTo>
                  <a:cubicBezTo>
                    <a:pt x="3948" y="12975"/>
                    <a:pt x="3890" y="12959"/>
                    <a:pt x="3882" y="12918"/>
                  </a:cubicBezTo>
                  <a:cubicBezTo>
                    <a:pt x="3874" y="12885"/>
                    <a:pt x="3948" y="12885"/>
                    <a:pt x="3981" y="12836"/>
                  </a:cubicBezTo>
                  <a:cubicBezTo>
                    <a:pt x="4022" y="12786"/>
                    <a:pt x="3907" y="12786"/>
                    <a:pt x="3874" y="12762"/>
                  </a:cubicBezTo>
                  <a:cubicBezTo>
                    <a:pt x="3841" y="12745"/>
                    <a:pt x="3849" y="12680"/>
                    <a:pt x="3890" y="12655"/>
                  </a:cubicBezTo>
                  <a:cubicBezTo>
                    <a:pt x="3931" y="12630"/>
                    <a:pt x="4005" y="12639"/>
                    <a:pt x="4005" y="12589"/>
                  </a:cubicBezTo>
                  <a:cubicBezTo>
                    <a:pt x="4005" y="12548"/>
                    <a:pt x="4013" y="12507"/>
                    <a:pt x="4063" y="12442"/>
                  </a:cubicBezTo>
                  <a:cubicBezTo>
                    <a:pt x="4120" y="12368"/>
                    <a:pt x="4087" y="12343"/>
                    <a:pt x="4063" y="12286"/>
                  </a:cubicBezTo>
                  <a:cubicBezTo>
                    <a:pt x="4038" y="12220"/>
                    <a:pt x="3857" y="12163"/>
                    <a:pt x="3866" y="12113"/>
                  </a:cubicBezTo>
                  <a:cubicBezTo>
                    <a:pt x="3882" y="12064"/>
                    <a:pt x="4120" y="12097"/>
                    <a:pt x="4112" y="12064"/>
                  </a:cubicBezTo>
                  <a:cubicBezTo>
                    <a:pt x="4104" y="12040"/>
                    <a:pt x="3989" y="11982"/>
                    <a:pt x="3882" y="11974"/>
                  </a:cubicBezTo>
                  <a:cubicBezTo>
                    <a:pt x="3775" y="11958"/>
                    <a:pt x="3726" y="11949"/>
                    <a:pt x="3636" y="11900"/>
                  </a:cubicBezTo>
                  <a:cubicBezTo>
                    <a:pt x="3537" y="11851"/>
                    <a:pt x="4030" y="11875"/>
                    <a:pt x="4145" y="11884"/>
                  </a:cubicBezTo>
                  <a:cubicBezTo>
                    <a:pt x="4260" y="11892"/>
                    <a:pt x="4465" y="11818"/>
                    <a:pt x="4555" y="11769"/>
                  </a:cubicBezTo>
                  <a:cubicBezTo>
                    <a:pt x="4637" y="11728"/>
                    <a:pt x="4580" y="11588"/>
                    <a:pt x="4604" y="11555"/>
                  </a:cubicBezTo>
                  <a:cubicBezTo>
                    <a:pt x="4637" y="11523"/>
                    <a:pt x="4703" y="11564"/>
                    <a:pt x="4760" y="11539"/>
                  </a:cubicBezTo>
                  <a:cubicBezTo>
                    <a:pt x="4826" y="11523"/>
                    <a:pt x="4777" y="11383"/>
                    <a:pt x="4809" y="11326"/>
                  </a:cubicBezTo>
                  <a:cubicBezTo>
                    <a:pt x="4850" y="11260"/>
                    <a:pt x="4859" y="11629"/>
                    <a:pt x="4900" y="11662"/>
                  </a:cubicBezTo>
                  <a:cubicBezTo>
                    <a:pt x="4941" y="11695"/>
                    <a:pt x="4949" y="11605"/>
                    <a:pt x="4982" y="11555"/>
                  </a:cubicBezTo>
                  <a:cubicBezTo>
                    <a:pt x="5023" y="11506"/>
                    <a:pt x="5171" y="11432"/>
                    <a:pt x="5253" y="11416"/>
                  </a:cubicBezTo>
                  <a:cubicBezTo>
                    <a:pt x="5335" y="11391"/>
                    <a:pt x="5310" y="11350"/>
                    <a:pt x="5269" y="11285"/>
                  </a:cubicBezTo>
                  <a:cubicBezTo>
                    <a:pt x="5220" y="11211"/>
                    <a:pt x="5195" y="11219"/>
                    <a:pt x="5088" y="11211"/>
                  </a:cubicBezTo>
                  <a:cubicBezTo>
                    <a:pt x="4990" y="11194"/>
                    <a:pt x="5006" y="11104"/>
                    <a:pt x="4998" y="11063"/>
                  </a:cubicBezTo>
                  <a:cubicBezTo>
                    <a:pt x="4990" y="11022"/>
                    <a:pt x="5015" y="11030"/>
                    <a:pt x="5121" y="11030"/>
                  </a:cubicBezTo>
                  <a:cubicBezTo>
                    <a:pt x="5228" y="11030"/>
                    <a:pt x="5704" y="10759"/>
                    <a:pt x="5753" y="10727"/>
                  </a:cubicBezTo>
                  <a:cubicBezTo>
                    <a:pt x="5802" y="10694"/>
                    <a:pt x="5646" y="10497"/>
                    <a:pt x="5597" y="10398"/>
                  </a:cubicBezTo>
                  <a:cubicBezTo>
                    <a:pt x="5540" y="10300"/>
                    <a:pt x="5491" y="10390"/>
                    <a:pt x="5367" y="10365"/>
                  </a:cubicBezTo>
                  <a:cubicBezTo>
                    <a:pt x="5253" y="10341"/>
                    <a:pt x="5351" y="10275"/>
                    <a:pt x="5351" y="10193"/>
                  </a:cubicBezTo>
                  <a:cubicBezTo>
                    <a:pt x="5343" y="10119"/>
                    <a:pt x="5056" y="9930"/>
                    <a:pt x="4974" y="9889"/>
                  </a:cubicBezTo>
                  <a:cubicBezTo>
                    <a:pt x="4900" y="9848"/>
                    <a:pt x="4875" y="9930"/>
                    <a:pt x="4777" y="9947"/>
                  </a:cubicBezTo>
                  <a:cubicBezTo>
                    <a:pt x="4678" y="9955"/>
                    <a:pt x="4621" y="9848"/>
                    <a:pt x="4547" y="9791"/>
                  </a:cubicBezTo>
                  <a:cubicBezTo>
                    <a:pt x="4481" y="9742"/>
                    <a:pt x="4415" y="9783"/>
                    <a:pt x="4325" y="9717"/>
                  </a:cubicBezTo>
                  <a:cubicBezTo>
                    <a:pt x="4227" y="9651"/>
                    <a:pt x="4457" y="9635"/>
                    <a:pt x="4481" y="9602"/>
                  </a:cubicBezTo>
                  <a:cubicBezTo>
                    <a:pt x="4506" y="9569"/>
                    <a:pt x="4342" y="9512"/>
                    <a:pt x="4309" y="9430"/>
                  </a:cubicBezTo>
                  <a:cubicBezTo>
                    <a:pt x="4268" y="9340"/>
                    <a:pt x="4292" y="9233"/>
                    <a:pt x="4284" y="9167"/>
                  </a:cubicBezTo>
                  <a:cubicBezTo>
                    <a:pt x="4268" y="9102"/>
                    <a:pt x="4366" y="9085"/>
                    <a:pt x="4415" y="9044"/>
                  </a:cubicBezTo>
                  <a:cubicBezTo>
                    <a:pt x="4457" y="8995"/>
                    <a:pt x="4374" y="8987"/>
                    <a:pt x="4342" y="8962"/>
                  </a:cubicBezTo>
                  <a:cubicBezTo>
                    <a:pt x="4317" y="8946"/>
                    <a:pt x="4276" y="8847"/>
                    <a:pt x="4309" y="8765"/>
                  </a:cubicBezTo>
                  <a:cubicBezTo>
                    <a:pt x="4333" y="8683"/>
                    <a:pt x="4292" y="8667"/>
                    <a:pt x="4301" y="8601"/>
                  </a:cubicBezTo>
                  <a:cubicBezTo>
                    <a:pt x="4309" y="8535"/>
                    <a:pt x="4514" y="8658"/>
                    <a:pt x="4563" y="8650"/>
                  </a:cubicBezTo>
                  <a:cubicBezTo>
                    <a:pt x="4604" y="8642"/>
                    <a:pt x="4539" y="8544"/>
                    <a:pt x="4506" y="8470"/>
                  </a:cubicBezTo>
                  <a:cubicBezTo>
                    <a:pt x="4465" y="8404"/>
                    <a:pt x="4522" y="8273"/>
                    <a:pt x="4580" y="8141"/>
                  </a:cubicBezTo>
                  <a:cubicBezTo>
                    <a:pt x="4645" y="8002"/>
                    <a:pt x="4489" y="7854"/>
                    <a:pt x="4489" y="7748"/>
                  </a:cubicBezTo>
                  <a:cubicBezTo>
                    <a:pt x="4481" y="7649"/>
                    <a:pt x="4580" y="7756"/>
                    <a:pt x="4695" y="7756"/>
                  </a:cubicBezTo>
                  <a:cubicBezTo>
                    <a:pt x="4818" y="7756"/>
                    <a:pt x="4785" y="7690"/>
                    <a:pt x="4850" y="7575"/>
                  </a:cubicBezTo>
                  <a:cubicBezTo>
                    <a:pt x="4916" y="7468"/>
                    <a:pt x="4900" y="7419"/>
                    <a:pt x="4875" y="7354"/>
                  </a:cubicBezTo>
                  <a:cubicBezTo>
                    <a:pt x="4850" y="7288"/>
                    <a:pt x="4801" y="7255"/>
                    <a:pt x="4719" y="7206"/>
                  </a:cubicBezTo>
                  <a:cubicBezTo>
                    <a:pt x="4637" y="7148"/>
                    <a:pt x="4736" y="7091"/>
                    <a:pt x="4760" y="7058"/>
                  </a:cubicBezTo>
                  <a:cubicBezTo>
                    <a:pt x="4785" y="7034"/>
                    <a:pt x="4933" y="7296"/>
                    <a:pt x="4957" y="7304"/>
                  </a:cubicBezTo>
                  <a:cubicBezTo>
                    <a:pt x="4990" y="7313"/>
                    <a:pt x="5006" y="7337"/>
                    <a:pt x="5072" y="7403"/>
                  </a:cubicBezTo>
                  <a:cubicBezTo>
                    <a:pt x="5129" y="7468"/>
                    <a:pt x="5138" y="7313"/>
                    <a:pt x="5146" y="7263"/>
                  </a:cubicBezTo>
                  <a:cubicBezTo>
                    <a:pt x="5146" y="7206"/>
                    <a:pt x="5171" y="7140"/>
                    <a:pt x="5187" y="7132"/>
                  </a:cubicBezTo>
                  <a:cubicBezTo>
                    <a:pt x="5203" y="7124"/>
                    <a:pt x="5491" y="7042"/>
                    <a:pt x="5704" y="6943"/>
                  </a:cubicBezTo>
                  <a:cubicBezTo>
                    <a:pt x="5917" y="6853"/>
                    <a:pt x="5778" y="6820"/>
                    <a:pt x="5827" y="6746"/>
                  </a:cubicBezTo>
                  <a:cubicBezTo>
                    <a:pt x="5876" y="6664"/>
                    <a:pt x="5958" y="6705"/>
                    <a:pt x="6008" y="6689"/>
                  </a:cubicBezTo>
                  <a:cubicBezTo>
                    <a:pt x="6049" y="6664"/>
                    <a:pt x="5991" y="6615"/>
                    <a:pt x="6008" y="6549"/>
                  </a:cubicBezTo>
                  <a:cubicBezTo>
                    <a:pt x="6024" y="6492"/>
                    <a:pt x="6122" y="6615"/>
                    <a:pt x="6213" y="6664"/>
                  </a:cubicBezTo>
                  <a:cubicBezTo>
                    <a:pt x="6303" y="6705"/>
                    <a:pt x="6262" y="6623"/>
                    <a:pt x="6319" y="6541"/>
                  </a:cubicBezTo>
                  <a:cubicBezTo>
                    <a:pt x="6385" y="6459"/>
                    <a:pt x="6467" y="6418"/>
                    <a:pt x="6689" y="6352"/>
                  </a:cubicBezTo>
                  <a:cubicBezTo>
                    <a:pt x="6919" y="6287"/>
                    <a:pt x="6886" y="6279"/>
                    <a:pt x="7033" y="6106"/>
                  </a:cubicBezTo>
                  <a:cubicBezTo>
                    <a:pt x="7181" y="5934"/>
                    <a:pt x="7296" y="5720"/>
                    <a:pt x="7353" y="5655"/>
                  </a:cubicBezTo>
                  <a:cubicBezTo>
                    <a:pt x="7419" y="5581"/>
                    <a:pt x="7534" y="5548"/>
                    <a:pt x="7534" y="5515"/>
                  </a:cubicBezTo>
                  <a:cubicBezTo>
                    <a:pt x="7526" y="5474"/>
                    <a:pt x="7444" y="5499"/>
                    <a:pt x="7403" y="5433"/>
                  </a:cubicBezTo>
                  <a:cubicBezTo>
                    <a:pt x="7370" y="5368"/>
                    <a:pt x="7518" y="5417"/>
                    <a:pt x="7534" y="5384"/>
                  </a:cubicBezTo>
                  <a:cubicBezTo>
                    <a:pt x="7550" y="5351"/>
                    <a:pt x="7460" y="5335"/>
                    <a:pt x="7386" y="5310"/>
                  </a:cubicBezTo>
                  <a:cubicBezTo>
                    <a:pt x="7312" y="5285"/>
                    <a:pt x="7247" y="5269"/>
                    <a:pt x="7230" y="5220"/>
                  </a:cubicBezTo>
                  <a:cubicBezTo>
                    <a:pt x="7222" y="5162"/>
                    <a:pt x="7312" y="5171"/>
                    <a:pt x="7312" y="5130"/>
                  </a:cubicBezTo>
                  <a:cubicBezTo>
                    <a:pt x="7312" y="5097"/>
                    <a:pt x="7222" y="5113"/>
                    <a:pt x="7140" y="5080"/>
                  </a:cubicBezTo>
                  <a:cubicBezTo>
                    <a:pt x="7058" y="5048"/>
                    <a:pt x="7157" y="5015"/>
                    <a:pt x="7255" y="4949"/>
                  </a:cubicBezTo>
                  <a:cubicBezTo>
                    <a:pt x="7353" y="4883"/>
                    <a:pt x="7452" y="4834"/>
                    <a:pt x="7526" y="4777"/>
                  </a:cubicBezTo>
                  <a:cubicBezTo>
                    <a:pt x="7608" y="4719"/>
                    <a:pt x="7526" y="4670"/>
                    <a:pt x="7518" y="4613"/>
                  </a:cubicBezTo>
                  <a:cubicBezTo>
                    <a:pt x="7501" y="4547"/>
                    <a:pt x="7591" y="4563"/>
                    <a:pt x="7616" y="4514"/>
                  </a:cubicBezTo>
                  <a:cubicBezTo>
                    <a:pt x="7649" y="4465"/>
                    <a:pt x="7526" y="4473"/>
                    <a:pt x="7485" y="4416"/>
                  </a:cubicBezTo>
                  <a:cubicBezTo>
                    <a:pt x="7444" y="4366"/>
                    <a:pt x="7633" y="4325"/>
                    <a:pt x="7747" y="4243"/>
                  </a:cubicBezTo>
                  <a:cubicBezTo>
                    <a:pt x="7862" y="4161"/>
                    <a:pt x="7994" y="4210"/>
                    <a:pt x="8043" y="4210"/>
                  </a:cubicBezTo>
                  <a:cubicBezTo>
                    <a:pt x="8100" y="4210"/>
                    <a:pt x="8117" y="4178"/>
                    <a:pt x="8117" y="4145"/>
                  </a:cubicBezTo>
                  <a:cubicBezTo>
                    <a:pt x="8117" y="4112"/>
                    <a:pt x="8084" y="4079"/>
                    <a:pt x="8051" y="4063"/>
                  </a:cubicBezTo>
                  <a:cubicBezTo>
                    <a:pt x="8018" y="4046"/>
                    <a:pt x="8117" y="3907"/>
                    <a:pt x="8158" y="3866"/>
                  </a:cubicBezTo>
                  <a:cubicBezTo>
                    <a:pt x="8191" y="3825"/>
                    <a:pt x="8240" y="3907"/>
                    <a:pt x="8305" y="3956"/>
                  </a:cubicBezTo>
                  <a:cubicBezTo>
                    <a:pt x="8371" y="4005"/>
                    <a:pt x="8363" y="3874"/>
                    <a:pt x="8379" y="3833"/>
                  </a:cubicBezTo>
                  <a:cubicBezTo>
                    <a:pt x="8404" y="3800"/>
                    <a:pt x="8494" y="3964"/>
                    <a:pt x="8593" y="3997"/>
                  </a:cubicBezTo>
                  <a:cubicBezTo>
                    <a:pt x="8683" y="4038"/>
                    <a:pt x="8658" y="3923"/>
                    <a:pt x="8691" y="3874"/>
                  </a:cubicBezTo>
                  <a:cubicBezTo>
                    <a:pt x="8732" y="3825"/>
                    <a:pt x="8962" y="3866"/>
                    <a:pt x="9102" y="3890"/>
                  </a:cubicBezTo>
                  <a:cubicBezTo>
                    <a:pt x="9175" y="3899"/>
                    <a:pt x="9274" y="3899"/>
                    <a:pt x="9372" y="3899"/>
                  </a:cubicBezTo>
                  <a:cubicBezTo>
                    <a:pt x="9372" y="3825"/>
                    <a:pt x="9364" y="3759"/>
                    <a:pt x="9340" y="3718"/>
                  </a:cubicBezTo>
                  <a:cubicBezTo>
                    <a:pt x="9315" y="3677"/>
                    <a:pt x="9298" y="3652"/>
                    <a:pt x="9282" y="3620"/>
                  </a:cubicBezTo>
                  <a:lnTo>
                    <a:pt x="9282" y="3620"/>
                  </a:lnTo>
                  <a:cubicBezTo>
                    <a:pt x="9257" y="3570"/>
                    <a:pt x="9233" y="3537"/>
                    <a:pt x="9175" y="3480"/>
                  </a:cubicBezTo>
                  <a:lnTo>
                    <a:pt x="9175" y="3480"/>
                  </a:lnTo>
                  <a:cubicBezTo>
                    <a:pt x="9151" y="3447"/>
                    <a:pt x="9118" y="3447"/>
                    <a:pt x="9102" y="3439"/>
                  </a:cubicBezTo>
                  <a:cubicBezTo>
                    <a:pt x="9044" y="3439"/>
                    <a:pt x="9019" y="3431"/>
                    <a:pt x="9044" y="3291"/>
                  </a:cubicBezTo>
                  <a:cubicBezTo>
                    <a:pt x="9060" y="3209"/>
                    <a:pt x="9110" y="3086"/>
                    <a:pt x="9151" y="2979"/>
                  </a:cubicBezTo>
                  <a:cubicBezTo>
                    <a:pt x="9192" y="2873"/>
                    <a:pt x="9233" y="2774"/>
                    <a:pt x="9233" y="2733"/>
                  </a:cubicBezTo>
                  <a:cubicBezTo>
                    <a:pt x="9233" y="2700"/>
                    <a:pt x="9175" y="2643"/>
                    <a:pt x="9110" y="2585"/>
                  </a:cubicBezTo>
                  <a:cubicBezTo>
                    <a:pt x="9019" y="2495"/>
                    <a:pt x="8921" y="2405"/>
                    <a:pt x="8937" y="2323"/>
                  </a:cubicBezTo>
                  <a:cubicBezTo>
                    <a:pt x="8954" y="2233"/>
                    <a:pt x="9019" y="2159"/>
                    <a:pt x="9060" y="2110"/>
                  </a:cubicBezTo>
                  <a:cubicBezTo>
                    <a:pt x="9077" y="2085"/>
                    <a:pt x="9093" y="2068"/>
                    <a:pt x="9093" y="2068"/>
                  </a:cubicBezTo>
                  <a:cubicBezTo>
                    <a:pt x="9093" y="2060"/>
                    <a:pt x="9077" y="2036"/>
                    <a:pt x="9052" y="2011"/>
                  </a:cubicBezTo>
                  <a:cubicBezTo>
                    <a:pt x="9036" y="1995"/>
                    <a:pt x="9011" y="1978"/>
                    <a:pt x="8987" y="1970"/>
                  </a:cubicBezTo>
                  <a:cubicBezTo>
                    <a:pt x="8962" y="1962"/>
                    <a:pt x="8937" y="1970"/>
                    <a:pt x="8921" y="1970"/>
                  </a:cubicBezTo>
                  <a:cubicBezTo>
                    <a:pt x="8913" y="1970"/>
                    <a:pt x="8896" y="1970"/>
                    <a:pt x="8888" y="1970"/>
                  </a:cubicBezTo>
                  <a:cubicBezTo>
                    <a:pt x="8847" y="1970"/>
                    <a:pt x="8822" y="1962"/>
                    <a:pt x="8822" y="1904"/>
                  </a:cubicBezTo>
                  <a:cubicBezTo>
                    <a:pt x="8822" y="1863"/>
                    <a:pt x="8855" y="1830"/>
                    <a:pt x="8880" y="1789"/>
                  </a:cubicBezTo>
                  <a:cubicBezTo>
                    <a:pt x="8905" y="1765"/>
                    <a:pt x="8929" y="1740"/>
                    <a:pt x="8929" y="1724"/>
                  </a:cubicBezTo>
                  <a:cubicBezTo>
                    <a:pt x="8929" y="1707"/>
                    <a:pt x="8921" y="1666"/>
                    <a:pt x="8913" y="1625"/>
                  </a:cubicBezTo>
                  <a:cubicBezTo>
                    <a:pt x="8896" y="1543"/>
                    <a:pt x="8872" y="1437"/>
                    <a:pt x="8905" y="1404"/>
                  </a:cubicBezTo>
                  <a:cubicBezTo>
                    <a:pt x="8921" y="1396"/>
                    <a:pt x="8946" y="1379"/>
                    <a:pt x="8970" y="1363"/>
                  </a:cubicBezTo>
                  <a:cubicBezTo>
                    <a:pt x="8995" y="1354"/>
                    <a:pt x="9019" y="1338"/>
                    <a:pt x="9036" y="1330"/>
                  </a:cubicBezTo>
                  <a:cubicBezTo>
                    <a:pt x="9060" y="1313"/>
                    <a:pt x="9069" y="1297"/>
                    <a:pt x="9069" y="1289"/>
                  </a:cubicBezTo>
                  <a:cubicBezTo>
                    <a:pt x="9044" y="1256"/>
                    <a:pt x="8995" y="1207"/>
                    <a:pt x="8946" y="1166"/>
                  </a:cubicBezTo>
                  <a:cubicBezTo>
                    <a:pt x="8888" y="1116"/>
                    <a:pt x="8831" y="1075"/>
                    <a:pt x="8798" y="1067"/>
                  </a:cubicBezTo>
                  <a:lnTo>
                    <a:pt x="8798" y="1067"/>
                  </a:lnTo>
                  <a:cubicBezTo>
                    <a:pt x="8773" y="1051"/>
                    <a:pt x="8634" y="985"/>
                    <a:pt x="8470" y="895"/>
                  </a:cubicBezTo>
                  <a:cubicBezTo>
                    <a:pt x="8240" y="780"/>
                    <a:pt x="7953" y="632"/>
                    <a:pt x="7813" y="558"/>
                  </a:cubicBezTo>
                  <a:lnTo>
                    <a:pt x="7674" y="493"/>
                  </a:lnTo>
                  <a:cubicBezTo>
                    <a:pt x="7436" y="378"/>
                    <a:pt x="7165" y="247"/>
                    <a:pt x="7124" y="206"/>
                  </a:cubicBezTo>
                  <a:cubicBezTo>
                    <a:pt x="7083" y="173"/>
                    <a:pt x="6992" y="41"/>
                    <a:pt x="6968" y="0"/>
                  </a:cubicBezTo>
                  <a:lnTo>
                    <a:pt x="6960" y="0"/>
                  </a:lnTo>
                  <a:cubicBezTo>
                    <a:pt x="6910" y="9"/>
                    <a:pt x="6845" y="9"/>
                    <a:pt x="6779" y="9"/>
                  </a:cubicBezTo>
                  <a:cubicBezTo>
                    <a:pt x="6689" y="9"/>
                    <a:pt x="6598" y="9"/>
                    <a:pt x="6574" y="25"/>
                  </a:cubicBezTo>
                  <a:cubicBezTo>
                    <a:pt x="6566" y="33"/>
                    <a:pt x="6590" y="115"/>
                    <a:pt x="6607" y="181"/>
                  </a:cubicBezTo>
                  <a:cubicBezTo>
                    <a:pt x="6615" y="222"/>
                    <a:pt x="6623" y="263"/>
                    <a:pt x="6623" y="288"/>
                  </a:cubicBezTo>
                  <a:cubicBezTo>
                    <a:pt x="6623" y="320"/>
                    <a:pt x="6582" y="386"/>
                    <a:pt x="6533" y="452"/>
                  </a:cubicBezTo>
                  <a:cubicBezTo>
                    <a:pt x="6508" y="501"/>
                    <a:pt x="6475" y="550"/>
                    <a:pt x="6467" y="575"/>
                  </a:cubicBezTo>
                  <a:cubicBezTo>
                    <a:pt x="6451" y="599"/>
                    <a:pt x="6459" y="624"/>
                    <a:pt x="6467" y="641"/>
                  </a:cubicBezTo>
                  <a:cubicBezTo>
                    <a:pt x="6467" y="665"/>
                    <a:pt x="6475" y="682"/>
                    <a:pt x="6467" y="714"/>
                  </a:cubicBezTo>
                  <a:cubicBezTo>
                    <a:pt x="6467" y="755"/>
                    <a:pt x="6451" y="788"/>
                    <a:pt x="6434" y="813"/>
                  </a:cubicBezTo>
                  <a:cubicBezTo>
                    <a:pt x="6410" y="837"/>
                    <a:pt x="6393" y="854"/>
                    <a:pt x="6369" y="862"/>
                  </a:cubicBezTo>
                  <a:cubicBezTo>
                    <a:pt x="6344" y="879"/>
                    <a:pt x="6139" y="837"/>
                    <a:pt x="5893" y="788"/>
                  </a:cubicBezTo>
                  <a:cubicBezTo>
                    <a:pt x="5556" y="723"/>
                    <a:pt x="5146" y="641"/>
                    <a:pt x="5129" y="657"/>
                  </a:cubicBezTo>
                  <a:cubicBezTo>
                    <a:pt x="5105" y="673"/>
                    <a:pt x="5105" y="764"/>
                    <a:pt x="5105" y="854"/>
                  </a:cubicBezTo>
                  <a:cubicBezTo>
                    <a:pt x="5105" y="920"/>
                    <a:pt x="5097" y="985"/>
                    <a:pt x="5088" y="1026"/>
                  </a:cubicBezTo>
                  <a:cubicBezTo>
                    <a:pt x="5072" y="1084"/>
                    <a:pt x="5056" y="1133"/>
                    <a:pt x="5031" y="1174"/>
                  </a:cubicBezTo>
                  <a:cubicBezTo>
                    <a:pt x="5006" y="1223"/>
                    <a:pt x="4982" y="1256"/>
                    <a:pt x="4941" y="1272"/>
                  </a:cubicBezTo>
                  <a:cubicBezTo>
                    <a:pt x="4891" y="1297"/>
                    <a:pt x="4678" y="1256"/>
                    <a:pt x="4547" y="1223"/>
                  </a:cubicBezTo>
                  <a:cubicBezTo>
                    <a:pt x="4498" y="1215"/>
                    <a:pt x="4457" y="1207"/>
                    <a:pt x="4448" y="1207"/>
                  </a:cubicBezTo>
                  <a:cubicBezTo>
                    <a:pt x="4440" y="1207"/>
                    <a:pt x="4407" y="1231"/>
                    <a:pt x="4374" y="1248"/>
                  </a:cubicBezTo>
                  <a:cubicBezTo>
                    <a:pt x="4366" y="1256"/>
                    <a:pt x="4358" y="1264"/>
                    <a:pt x="4342" y="1272"/>
                  </a:cubicBezTo>
                  <a:cubicBezTo>
                    <a:pt x="4333" y="1281"/>
                    <a:pt x="4309" y="1297"/>
                    <a:pt x="4284" y="1313"/>
                  </a:cubicBezTo>
                  <a:cubicBezTo>
                    <a:pt x="4219" y="1354"/>
                    <a:pt x="4136" y="1404"/>
                    <a:pt x="4112" y="1428"/>
                  </a:cubicBezTo>
                  <a:cubicBezTo>
                    <a:pt x="4095" y="1445"/>
                    <a:pt x="4071" y="1510"/>
                    <a:pt x="4038" y="1576"/>
                  </a:cubicBezTo>
                  <a:cubicBezTo>
                    <a:pt x="3989" y="1699"/>
                    <a:pt x="3923" y="1839"/>
                    <a:pt x="3882" y="1863"/>
                  </a:cubicBezTo>
                  <a:cubicBezTo>
                    <a:pt x="3857" y="1872"/>
                    <a:pt x="3833" y="1880"/>
                    <a:pt x="3800" y="1880"/>
                  </a:cubicBezTo>
                  <a:cubicBezTo>
                    <a:pt x="3767" y="1888"/>
                    <a:pt x="3734" y="1888"/>
                    <a:pt x="3718" y="1913"/>
                  </a:cubicBezTo>
                  <a:cubicBezTo>
                    <a:pt x="3710" y="1929"/>
                    <a:pt x="3767" y="2027"/>
                    <a:pt x="3808" y="2110"/>
                  </a:cubicBezTo>
                  <a:lnTo>
                    <a:pt x="3808" y="2110"/>
                  </a:lnTo>
                  <a:cubicBezTo>
                    <a:pt x="3833" y="2159"/>
                    <a:pt x="3857" y="2200"/>
                    <a:pt x="3857" y="2216"/>
                  </a:cubicBezTo>
                  <a:cubicBezTo>
                    <a:pt x="3857" y="2249"/>
                    <a:pt x="3841" y="2315"/>
                    <a:pt x="3825" y="2380"/>
                  </a:cubicBezTo>
                  <a:cubicBezTo>
                    <a:pt x="3800" y="2446"/>
                    <a:pt x="3767" y="2512"/>
                    <a:pt x="3751" y="2544"/>
                  </a:cubicBezTo>
                  <a:cubicBezTo>
                    <a:pt x="3726" y="2585"/>
                    <a:pt x="3570" y="2717"/>
                    <a:pt x="3431" y="2840"/>
                  </a:cubicBezTo>
                  <a:cubicBezTo>
                    <a:pt x="3299" y="2955"/>
                    <a:pt x="3168" y="3061"/>
                    <a:pt x="3152" y="3086"/>
                  </a:cubicBezTo>
                  <a:cubicBezTo>
                    <a:pt x="3143" y="3094"/>
                    <a:pt x="3160" y="3127"/>
                    <a:pt x="3176" y="3152"/>
                  </a:cubicBezTo>
                  <a:cubicBezTo>
                    <a:pt x="3201" y="3201"/>
                    <a:pt x="3226" y="3242"/>
                    <a:pt x="3209" y="3291"/>
                  </a:cubicBezTo>
                  <a:cubicBezTo>
                    <a:pt x="3193" y="3332"/>
                    <a:pt x="3045" y="3390"/>
                    <a:pt x="2889" y="3447"/>
                  </a:cubicBezTo>
                  <a:cubicBezTo>
                    <a:pt x="2741" y="3496"/>
                    <a:pt x="2585" y="3554"/>
                    <a:pt x="2536" y="3595"/>
                  </a:cubicBezTo>
                  <a:cubicBezTo>
                    <a:pt x="2495" y="3636"/>
                    <a:pt x="2520" y="3702"/>
                    <a:pt x="2553" y="3759"/>
                  </a:cubicBezTo>
                  <a:cubicBezTo>
                    <a:pt x="2577" y="3808"/>
                    <a:pt x="2602" y="3858"/>
                    <a:pt x="2594" y="3907"/>
                  </a:cubicBezTo>
                  <a:cubicBezTo>
                    <a:pt x="2594" y="3923"/>
                    <a:pt x="2594" y="3956"/>
                    <a:pt x="2585" y="3989"/>
                  </a:cubicBezTo>
                  <a:cubicBezTo>
                    <a:pt x="2577" y="4128"/>
                    <a:pt x="2553" y="4375"/>
                    <a:pt x="2487" y="4514"/>
                  </a:cubicBezTo>
                  <a:cubicBezTo>
                    <a:pt x="2479" y="4547"/>
                    <a:pt x="2462" y="4572"/>
                    <a:pt x="2454" y="4596"/>
                  </a:cubicBezTo>
                  <a:cubicBezTo>
                    <a:pt x="2413" y="4686"/>
                    <a:pt x="2413" y="4686"/>
                    <a:pt x="2364" y="4736"/>
                  </a:cubicBezTo>
                  <a:cubicBezTo>
                    <a:pt x="2347" y="4752"/>
                    <a:pt x="2290" y="4826"/>
                    <a:pt x="2224" y="4908"/>
                  </a:cubicBezTo>
                  <a:cubicBezTo>
                    <a:pt x="2142" y="5006"/>
                    <a:pt x="2052" y="5121"/>
                    <a:pt x="2019" y="5162"/>
                  </a:cubicBezTo>
                  <a:cubicBezTo>
                    <a:pt x="1994" y="5203"/>
                    <a:pt x="2003" y="5253"/>
                    <a:pt x="2019" y="5294"/>
                  </a:cubicBezTo>
                  <a:cubicBezTo>
                    <a:pt x="2027" y="5327"/>
                    <a:pt x="2036" y="5351"/>
                    <a:pt x="2036" y="5384"/>
                  </a:cubicBezTo>
                  <a:cubicBezTo>
                    <a:pt x="2036" y="5417"/>
                    <a:pt x="2093" y="5458"/>
                    <a:pt x="2142" y="5499"/>
                  </a:cubicBezTo>
                  <a:cubicBezTo>
                    <a:pt x="2167" y="5515"/>
                    <a:pt x="2191" y="5532"/>
                    <a:pt x="2200" y="5540"/>
                  </a:cubicBezTo>
                  <a:cubicBezTo>
                    <a:pt x="2232" y="5573"/>
                    <a:pt x="2241" y="5638"/>
                    <a:pt x="2232" y="5712"/>
                  </a:cubicBezTo>
                  <a:cubicBezTo>
                    <a:pt x="2224" y="5794"/>
                    <a:pt x="2200" y="5893"/>
                    <a:pt x="2183" y="5926"/>
                  </a:cubicBezTo>
                  <a:lnTo>
                    <a:pt x="2183" y="5926"/>
                  </a:lnTo>
                  <a:cubicBezTo>
                    <a:pt x="2159" y="5950"/>
                    <a:pt x="2118" y="5975"/>
                    <a:pt x="2077" y="5983"/>
                  </a:cubicBezTo>
                  <a:cubicBezTo>
                    <a:pt x="2011" y="5999"/>
                    <a:pt x="1937" y="5999"/>
                    <a:pt x="1896" y="5999"/>
                  </a:cubicBezTo>
                  <a:cubicBezTo>
                    <a:pt x="1855" y="5999"/>
                    <a:pt x="1789" y="5999"/>
                    <a:pt x="1707" y="5991"/>
                  </a:cubicBezTo>
                  <a:cubicBezTo>
                    <a:pt x="1625" y="5991"/>
                    <a:pt x="1527" y="5983"/>
                    <a:pt x="1461" y="5983"/>
                  </a:cubicBezTo>
                  <a:cubicBezTo>
                    <a:pt x="1395" y="5983"/>
                    <a:pt x="1338" y="6016"/>
                    <a:pt x="1264" y="6065"/>
                  </a:cubicBezTo>
                  <a:cubicBezTo>
                    <a:pt x="1231" y="6090"/>
                    <a:pt x="1190" y="6114"/>
                    <a:pt x="1141" y="6131"/>
                  </a:cubicBezTo>
                  <a:cubicBezTo>
                    <a:pt x="1051" y="6180"/>
                    <a:pt x="1001" y="6262"/>
                    <a:pt x="969" y="6336"/>
                  </a:cubicBezTo>
                  <a:cubicBezTo>
                    <a:pt x="952" y="6361"/>
                    <a:pt x="944" y="6385"/>
                    <a:pt x="928" y="6410"/>
                  </a:cubicBezTo>
                  <a:cubicBezTo>
                    <a:pt x="911" y="6434"/>
                    <a:pt x="895" y="6467"/>
                    <a:pt x="870" y="6508"/>
                  </a:cubicBezTo>
                  <a:cubicBezTo>
                    <a:pt x="821" y="6590"/>
                    <a:pt x="763" y="6697"/>
                    <a:pt x="690" y="6804"/>
                  </a:cubicBezTo>
                  <a:cubicBezTo>
                    <a:pt x="624" y="6886"/>
                    <a:pt x="698" y="6976"/>
                    <a:pt x="755" y="7042"/>
                  </a:cubicBezTo>
                  <a:cubicBezTo>
                    <a:pt x="796" y="7091"/>
                    <a:pt x="837" y="7140"/>
                    <a:pt x="837" y="7189"/>
                  </a:cubicBezTo>
                  <a:cubicBezTo>
                    <a:pt x="846" y="7239"/>
                    <a:pt x="837" y="7313"/>
                    <a:pt x="821" y="7386"/>
                  </a:cubicBezTo>
                  <a:cubicBezTo>
                    <a:pt x="805" y="7460"/>
                    <a:pt x="772" y="7551"/>
                    <a:pt x="739" y="7624"/>
                  </a:cubicBezTo>
                  <a:cubicBezTo>
                    <a:pt x="714" y="7706"/>
                    <a:pt x="788" y="7764"/>
                    <a:pt x="862" y="7830"/>
                  </a:cubicBezTo>
                  <a:cubicBezTo>
                    <a:pt x="903" y="7854"/>
                    <a:pt x="936" y="7887"/>
                    <a:pt x="960" y="7920"/>
                  </a:cubicBezTo>
                  <a:cubicBezTo>
                    <a:pt x="1018" y="8002"/>
                    <a:pt x="936" y="8248"/>
                    <a:pt x="870" y="8420"/>
                  </a:cubicBezTo>
                  <a:cubicBezTo>
                    <a:pt x="846" y="8494"/>
                    <a:pt x="829" y="8544"/>
                    <a:pt x="829" y="8560"/>
                  </a:cubicBezTo>
                  <a:cubicBezTo>
                    <a:pt x="829" y="8593"/>
                    <a:pt x="944" y="8683"/>
                    <a:pt x="1043" y="8757"/>
                  </a:cubicBezTo>
                  <a:cubicBezTo>
                    <a:pt x="1092" y="8798"/>
                    <a:pt x="1141" y="8831"/>
                    <a:pt x="1157" y="8855"/>
                  </a:cubicBezTo>
                  <a:cubicBezTo>
                    <a:pt x="1174" y="8864"/>
                    <a:pt x="1190" y="8880"/>
                    <a:pt x="1207" y="8896"/>
                  </a:cubicBezTo>
                  <a:cubicBezTo>
                    <a:pt x="1248" y="8937"/>
                    <a:pt x="1289" y="8970"/>
                    <a:pt x="1297" y="9036"/>
                  </a:cubicBezTo>
                  <a:cubicBezTo>
                    <a:pt x="1305" y="9085"/>
                    <a:pt x="1297" y="9151"/>
                    <a:pt x="1272" y="9217"/>
                  </a:cubicBezTo>
                  <a:cubicBezTo>
                    <a:pt x="1256" y="9266"/>
                    <a:pt x="1223" y="9315"/>
                    <a:pt x="1182" y="9340"/>
                  </a:cubicBezTo>
                  <a:cubicBezTo>
                    <a:pt x="1149" y="9372"/>
                    <a:pt x="1108" y="9372"/>
                    <a:pt x="1067" y="9372"/>
                  </a:cubicBezTo>
                  <a:cubicBezTo>
                    <a:pt x="1026" y="9372"/>
                    <a:pt x="977" y="9372"/>
                    <a:pt x="928" y="9454"/>
                  </a:cubicBezTo>
                  <a:cubicBezTo>
                    <a:pt x="887" y="9537"/>
                    <a:pt x="960" y="9643"/>
                    <a:pt x="1026" y="9742"/>
                  </a:cubicBezTo>
                  <a:cubicBezTo>
                    <a:pt x="1084" y="9832"/>
                    <a:pt x="1141" y="9906"/>
                    <a:pt x="1116" y="9963"/>
                  </a:cubicBezTo>
                  <a:cubicBezTo>
                    <a:pt x="1108" y="9988"/>
                    <a:pt x="1100" y="10013"/>
                    <a:pt x="1092" y="10045"/>
                  </a:cubicBezTo>
                  <a:cubicBezTo>
                    <a:pt x="1051" y="10177"/>
                    <a:pt x="993" y="10357"/>
                    <a:pt x="895" y="10439"/>
                  </a:cubicBezTo>
                  <a:cubicBezTo>
                    <a:pt x="829" y="10497"/>
                    <a:pt x="780" y="10505"/>
                    <a:pt x="731" y="10513"/>
                  </a:cubicBezTo>
                  <a:cubicBezTo>
                    <a:pt x="690" y="10521"/>
                    <a:pt x="649" y="10530"/>
                    <a:pt x="599" y="10579"/>
                  </a:cubicBezTo>
                  <a:cubicBezTo>
                    <a:pt x="567" y="10603"/>
                    <a:pt x="567" y="10612"/>
                    <a:pt x="567" y="10620"/>
                  </a:cubicBezTo>
                  <a:cubicBezTo>
                    <a:pt x="567" y="10620"/>
                    <a:pt x="575" y="10628"/>
                    <a:pt x="583" y="10636"/>
                  </a:cubicBezTo>
                  <a:cubicBezTo>
                    <a:pt x="599" y="10644"/>
                    <a:pt x="624" y="10661"/>
                    <a:pt x="624" y="10694"/>
                  </a:cubicBezTo>
                  <a:cubicBezTo>
                    <a:pt x="632" y="10751"/>
                    <a:pt x="608" y="10776"/>
                    <a:pt x="558" y="10825"/>
                  </a:cubicBezTo>
                  <a:cubicBezTo>
                    <a:pt x="550" y="10841"/>
                    <a:pt x="542" y="10850"/>
                    <a:pt x="525" y="10866"/>
                  </a:cubicBezTo>
                  <a:cubicBezTo>
                    <a:pt x="493" y="10899"/>
                    <a:pt x="534" y="10997"/>
                    <a:pt x="558" y="11071"/>
                  </a:cubicBezTo>
                  <a:cubicBezTo>
                    <a:pt x="575" y="11104"/>
                    <a:pt x="583" y="11137"/>
                    <a:pt x="591" y="11153"/>
                  </a:cubicBezTo>
                  <a:cubicBezTo>
                    <a:pt x="591" y="11170"/>
                    <a:pt x="591" y="11194"/>
                    <a:pt x="591" y="11227"/>
                  </a:cubicBezTo>
                  <a:cubicBezTo>
                    <a:pt x="583" y="11276"/>
                    <a:pt x="567" y="11350"/>
                    <a:pt x="550" y="11399"/>
                  </a:cubicBezTo>
                  <a:cubicBezTo>
                    <a:pt x="534" y="11465"/>
                    <a:pt x="509" y="11514"/>
                    <a:pt x="476" y="11523"/>
                  </a:cubicBezTo>
                  <a:cubicBezTo>
                    <a:pt x="468" y="11523"/>
                    <a:pt x="468" y="11523"/>
                    <a:pt x="460" y="11523"/>
                  </a:cubicBezTo>
                  <a:lnTo>
                    <a:pt x="460" y="11523"/>
                  </a:lnTo>
                  <a:cubicBezTo>
                    <a:pt x="435" y="11523"/>
                    <a:pt x="419" y="11514"/>
                    <a:pt x="394" y="11506"/>
                  </a:cubicBezTo>
                  <a:cubicBezTo>
                    <a:pt x="370" y="11498"/>
                    <a:pt x="329" y="11482"/>
                    <a:pt x="255" y="11465"/>
                  </a:cubicBezTo>
                  <a:cubicBezTo>
                    <a:pt x="222" y="11465"/>
                    <a:pt x="189" y="11465"/>
                    <a:pt x="148" y="114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74"/>
            <p:cNvSpPr/>
            <p:nvPr/>
          </p:nvSpPr>
          <p:spPr>
            <a:xfrm>
              <a:off x="5370200" y="3109425"/>
              <a:ext cx="1029550" cy="647950"/>
            </a:xfrm>
            <a:custGeom>
              <a:avLst/>
              <a:gdLst/>
              <a:ahLst/>
              <a:cxnLst/>
              <a:rect l="l" t="t" r="r" b="b"/>
              <a:pathLst>
                <a:path w="41182" h="25918" extrusionOk="0">
                  <a:moveTo>
                    <a:pt x="24776" y="419"/>
                  </a:moveTo>
                  <a:cubicBezTo>
                    <a:pt x="24653" y="468"/>
                    <a:pt x="24645" y="517"/>
                    <a:pt x="24587" y="476"/>
                  </a:cubicBezTo>
                  <a:cubicBezTo>
                    <a:pt x="24530" y="427"/>
                    <a:pt x="24481" y="353"/>
                    <a:pt x="24464" y="427"/>
                  </a:cubicBezTo>
                  <a:cubicBezTo>
                    <a:pt x="24448" y="493"/>
                    <a:pt x="24423" y="608"/>
                    <a:pt x="24522" y="681"/>
                  </a:cubicBezTo>
                  <a:cubicBezTo>
                    <a:pt x="24620" y="764"/>
                    <a:pt x="24776" y="911"/>
                    <a:pt x="24842" y="870"/>
                  </a:cubicBezTo>
                  <a:cubicBezTo>
                    <a:pt x="24916" y="829"/>
                    <a:pt x="25006" y="731"/>
                    <a:pt x="25088" y="665"/>
                  </a:cubicBezTo>
                  <a:cubicBezTo>
                    <a:pt x="25162" y="599"/>
                    <a:pt x="25219" y="591"/>
                    <a:pt x="25219" y="534"/>
                  </a:cubicBezTo>
                  <a:cubicBezTo>
                    <a:pt x="25211" y="476"/>
                    <a:pt x="25055" y="271"/>
                    <a:pt x="25039" y="337"/>
                  </a:cubicBezTo>
                  <a:cubicBezTo>
                    <a:pt x="25022" y="402"/>
                    <a:pt x="25072" y="534"/>
                    <a:pt x="24981" y="493"/>
                  </a:cubicBezTo>
                  <a:cubicBezTo>
                    <a:pt x="24891" y="443"/>
                    <a:pt x="24834" y="394"/>
                    <a:pt x="24776" y="419"/>
                  </a:cubicBezTo>
                  <a:close/>
                  <a:moveTo>
                    <a:pt x="24317" y="493"/>
                  </a:moveTo>
                  <a:cubicBezTo>
                    <a:pt x="24317" y="550"/>
                    <a:pt x="24308" y="616"/>
                    <a:pt x="24358" y="665"/>
                  </a:cubicBezTo>
                  <a:cubicBezTo>
                    <a:pt x="24399" y="706"/>
                    <a:pt x="24456" y="747"/>
                    <a:pt x="24448" y="780"/>
                  </a:cubicBezTo>
                  <a:cubicBezTo>
                    <a:pt x="24440" y="821"/>
                    <a:pt x="24021" y="846"/>
                    <a:pt x="24079" y="796"/>
                  </a:cubicBezTo>
                  <a:cubicBezTo>
                    <a:pt x="24136" y="747"/>
                    <a:pt x="24218" y="723"/>
                    <a:pt x="24202" y="649"/>
                  </a:cubicBezTo>
                  <a:cubicBezTo>
                    <a:pt x="24185" y="575"/>
                    <a:pt x="24202" y="517"/>
                    <a:pt x="24226" y="476"/>
                  </a:cubicBezTo>
                  <a:cubicBezTo>
                    <a:pt x="24251" y="435"/>
                    <a:pt x="24325" y="443"/>
                    <a:pt x="24317" y="493"/>
                  </a:cubicBezTo>
                  <a:close/>
                  <a:moveTo>
                    <a:pt x="28748" y="2323"/>
                  </a:moveTo>
                  <a:cubicBezTo>
                    <a:pt x="28756" y="2372"/>
                    <a:pt x="28740" y="2495"/>
                    <a:pt x="28740" y="2512"/>
                  </a:cubicBezTo>
                  <a:cubicBezTo>
                    <a:pt x="28748" y="2536"/>
                    <a:pt x="28880" y="2569"/>
                    <a:pt x="28937" y="2569"/>
                  </a:cubicBezTo>
                  <a:cubicBezTo>
                    <a:pt x="28986" y="2561"/>
                    <a:pt x="29093" y="2594"/>
                    <a:pt x="29118" y="2577"/>
                  </a:cubicBezTo>
                  <a:cubicBezTo>
                    <a:pt x="29134" y="2569"/>
                    <a:pt x="29191" y="2487"/>
                    <a:pt x="29167" y="2479"/>
                  </a:cubicBezTo>
                  <a:cubicBezTo>
                    <a:pt x="29142" y="2471"/>
                    <a:pt x="29093" y="2520"/>
                    <a:pt x="29060" y="2503"/>
                  </a:cubicBezTo>
                  <a:cubicBezTo>
                    <a:pt x="29027" y="2479"/>
                    <a:pt x="28962" y="2462"/>
                    <a:pt x="28994" y="2413"/>
                  </a:cubicBezTo>
                  <a:cubicBezTo>
                    <a:pt x="29019" y="2372"/>
                    <a:pt x="29101" y="2306"/>
                    <a:pt x="29076" y="2290"/>
                  </a:cubicBezTo>
                  <a:cubicBezTo>
                    <a:pt x="29060" y="2282"/>
                    <a:pt x="29035" y="2315"/>
                    <a:pt x="29011" y="2290"/>
                  </a:cubicBezTo>
                  <a:cubicBezTo>
                    <a:pt x="28978" y="2265"/>
                    <a:pt x="28970" y="2208"/>
                    <a:pt x="28953" y="2192"/>
                  </a:cubicBezTo>
                  <a:cubicBezTo>
                    <a:pt x="28937" y="2175"/>
                    <a:pt x="28888" y="2265"/>
                    <a:pt x="28863" y="2265"/>
                  </a:cubicBezTo>
                  <a:cubicBezTo>
                    <a:pt x="28838" y="2274"/>
                    <a:pt x="28740" y="2265"/>
                    <a:pt x="28748" y="2323"/>
                  </a:cubicBezTo>
                  <a:close/>
                  <a:moveTo>
                    <a:pt x="30857" y="4210"/>
                  </a:moveTo>
                  <a:cubicBezTo>
                    <a:pt x="30808" y="4251"/>
                    <a:pt x="30734" y="4317"/>
                    <a:pt x="30751" y="4342"/>
                  </a:cubicBezTo>
                  <a:cubicBezTo>
                    <a:pt x="30759" y="4366"/>
                    <a:pt x="30775" y="4407"/>
                    <a:pt x="30816" y="4391"/>
                  </a:cubicBezTo>
                  <a:cubicBezTo>
                    <a:pt x="30866" y="4374"/>
                    <a:pt x="30898" y="4325"/>
                    <a:pt x="30948" y="4292"/>
                  </a:cubicBezTo>
                  <a:cubicBezTo>
                    <a:pt x="30997" y="4260"/>
                    <a:pt x="31087" y="4276"/>
                    <a:pt x="31112" y="4251"/>
                  </a:cubicBezTo>
                  <a:cubicBezTo>
                    <a:pt x="31128" y="4227"/>
                    <a:pt x="31161" y="4210"/>
                    <a:pt x="31145" y="4161"/>
                  </a:cubicBezTo>
                  <a:cubicBezTo>
                    <a:pt x="31136" y="4120"/>
                    <a:pt x="30964" y="4153"/>
                    <a:pt x="30857" y="4210"/>
                  </a:cubicBezTo>
                  <a:close/>
                  <a:moveTo>
                    <a:pt x="30972" y="4604"/>
                  </a:moveTo>
                  <a:cubicBezTo>
                    <a:pt x="30931" y="4645"/>
                    <a:pt x="30915" y="4695"/>
                    <a:pt x="30956" y="4695"/>
                  </a:cubicBezTo>
                  <a:cubicBezTo>
                    <a:pt x="31005" y="4695"/>
                    <a:pt x="31136" y="4695"/>
                    <a:pt x="31120" y="4654"/>
                  </a:cubicBezTo>
                  <a:cubicBezTo>
                    <a:pt x="31104" y="4612"/>
                    <a:pt x="31071" y="4539"/>
                    <a:pt x="30972" y="4604"/>
                  </a:cubicBezTo>
                  <a:close/>
                  <a:moveTo>
                    <a:pt x="29249" y="19081"/>
                  </a:moveTo>
                  <a:cubicBezTo>
                    <a:pt x="29167" y="19130"/>
                    <a:pt x="28986" y="19089"/>
                    <a:pt x="28937" y="19138"/>
                  </a:cubicBezTo>
                  <a:cubicBezTo>
                    <a:pt x="28888" y="19179"/>
                    <a:pt x="28822" y="19229"/>
                    <a:pt x="28847" y="19270"/>
                  </a:cubicBezTo>
                  <a:cubicBezTo>
                    <a:pt x="28871" y="19311"/>
                    <a:pt x="28838" y="19393"/>
                    <a:pt x="28945" y="19385"/>
                  </a:cubicBezTo>
                  <a:cubicBezTo>
                    <a:pt x="29044" y="19385"/>
                    <a:pt x="28994" y="19327"/>
                    <a:pt x="29118" y="19319"/>
                  </a:cubicBezTo>
                  <a:cubicBezTo>
                    <a:pt x="29232" y="19319"/>
                    <a:pt x="29314" y="19253"/>
                    <a:pt x="29372" y="19319"/>
                  </a:cubicBezTo>
                  <a:cubicBezTo>
                    <a:pt x="29421" y="19376"/>
                    <a:pt x="29413" y="19434"/>
                    <a:pt x="29495" y="19409"/>
                  </a:cubicBezTo>
                  <a:cubicBezTo>
                    <a:pt x="29577" y="19376"/>
                    <a:pt x="29618" y="19253"/>
                    <a:pt x="29692" y="19229"/>
                  </a:cubicBezTo>
                  <a:cubicBezTo>
                    <a:pt x="29758" y="19204"/>
                    <a:pt x="29758" y="19155"/>
                    <a:pt x="29708" y="19089"/>
                  </a:cubicBezTo>
                  <a:cubicBezTo>
                    <a:pt x="29651" y="19032"/>
                    <a:pt x="29651" y="19007"/>
                    <a:pt x="29544" y="19007"/>
                  </a:cubicBezTo>
                  <a:cubicBezTo>
                    <a:pt x="29446" y="19015"/>
                    <a:pt x="29364" y="19023"/>
                    <a:pt x="29249" y="19081"/>
                  </a:cubicBezTo>
                  <a:close/>
                  <a:moveTo>
                    <a:pt x="29914" y="19196"/>
                  </a:moveTo>
                  <a:cubicBezTo>
                    <a:pt x="29897" y="19229"/>
                    <a:pt x="29856" y="19278"/>
                    <a:pt x="29881" y="19294"/>
                  </a:cubicBezTo>
                  <a:cubicBezTo>
                    <a:pt x="29905" y="19302"/>
                    <a:pt x="30111" y="19376"/>
                    <a:pt x="30119" y="19335"/>
                  </a:cubicBezTo>
                  <a:cubicBezTo>
                    <a:pt x="30119" y="19286"/>
                    <a:pt x="30078" y="19229"/>
                    <a:pt x="30028" y="19204"/>
                  </a:cubicBezTo>
                  <a:cubicBezTo>
                    <a:pt x="29987" y="19171"/>
                    <a:pt x="29930" y="19179"/>
                    <a:pt x="29914" y="19196"/>
                  </a:cubicBezTo>
                  <a:close/>
                  <a:moveTo>
                    <a:pt x="34083" y="22495"/>
                  </a:moveTo>
                  <a:cubicBezTo>
                    <a:pt x="34091" y="22610"/>
                    <a:pt x="34050" y="22733"/>
                    <a:pt x="34115" y="22733"/>
                  </a:cubicBezTo>
                  <a:cubicBezTo>
                    <a:pt x="34181" y="22733"/>
                    <a:pt x="34189" y="22684"/>
                    <a:pt x="34247" y="22684"/>
                  </a:cubicBezTo>
                  <a:cubicBezTo>
                    <a:pt x="34312" y="22675"/>
                    <a:pt x="34321" y="22462"/>
                    <a:pt x="34280" y="22405"/>
                  </a:cubicBezTo>
                  <a:cubicBezTo>
                    <a:pt x="34247" y="22339"/>
                    <a:pt x="34189" y="22199"/>
                    <a:pt x="34148" y="22249"/>
                  </a:cubicBezTo>
                  <a:cubicBezTo>
                    <a:pt x="34115" y="22298"/>
                    <a:pt x="34083" y="22405"/>
                    <a:pt x="34083" y="22495"/>
                  </a:cubicBezTo>
                  <a:close/>
                  <a:moveTo>
                    <a:pt x="37045" y="22396"/>
                  </a:moveTo>
                  <a:cubicBezTo>
                    <a:pt x="36947" y="22503"/>
                    <a:pt x="36881" y="22487"/>
                    <a:pt x="36914" y="22561"/>
                  </a:cubicBezTo>
                  <a:cubicBezTo>
                    <a:pt x="36955" y="22634"/>
                    <a:pt x="37029" y="22807"/>
                    <a:pt x="37094" y="22823"/>
                  </a:cubicBezTo>
                  <a:cubicBezTo>
                    <a:pt x="37152" y="22840"/>
                    <a:pt x="37300" y="22848"/>
                    <a:pt x="37300" y="22848"/>
                  </a:cubicBezTo>
                  <a:cubicBezTo>
                    <a:pt x="37300" y="22848"/>
                    <a:pt x="37349" y="22823"/>
                    <a:pt x="37324" y="22725"/>
                  </a:cubicBezTo>
                  <a:cubicBezTo>
                    <a:pt x="37300" y="22626"/>
                    <a:pt x="37111" y="22388"/>
                    <a:pt x="37045" y="22396"/>
                  </a:cubicBezTo>
                  <a:close/>
                  <a:moveTo>
                    <a:pt x="37332" y="23012"/>
                  </a:moveTo>
                  <a:cubicBezTo>
                    <a:pt x="37267" y="23012"/>
                    <a:pt x="37119" y="22971"/>
                    <a:pt x="37127" y="23020"/>
                  </a:cubicBezTo>
                  <a:cubicBezTo>
                    <a:pt x="37135" y="23069"/>
                    <a:pt x="37283" y="23299"/>
                    <a:pt x="37341" y="23258"/>
                  </a:cubicBezTo>
                  <a:cubicBezTo>
                    <a:pt x="37398" y="23217"/>
                    <a:pt x="37472" y="23160"/>
                    <a:pt x="37472" y="23119"/>
                  </a:cubicBezTo>
                  <a:cubicBezTo>
                    <a:pt x="37472" y="23069"/>
                    <a:pt x="37415" y="23012"/>
                    <a:pt x="37332" y="23012"/>
                  </a:cubicBezTo>
                  <a:close/>
                  <a:moveTo>
                    <a:pt x="36766" y="23463"/>
                  </a:moveTo>
                  <a:cubicBezTo>
                    <a:pt x="36594" y="23512"/>
                    <a:pt x="36331" y="23545"/>
                    <a:pt x="36307" y="23586"/>
                  </a:cubicBezTo>
                  <a:cubicBezTo>
                    <a:pt x="36282" y="23619"/>
                    <a:pt x="36331" y="23750"/>
                    <a:pt x="36331" y="23750"/>
                  </a:cubicBezTo>
                  <a:cubicBezTo>
                    <a:pt x="36331" y="23750"/>
                    <a:pt x="36192" y="23660"/>
                    <a:pt x="36093" y="23660"/>
                  </a:cubicBezTo>
                  <a:cubicBezTo>
                    <a:pt x="36003" y="23652"/>
                    <a:pt x="36003" y="23734"/>
                    <a:pt x="35847" y="23685"/>
                  </a:cubicBezTo>
                  <a:cubicBezTo>
                    <a:pt x="35699" y="23627"/>
                    <a:pt x="35749" y="23586"/>
                    <a:pt x="35625" y="23570"/>
                  </a:cubicBezTo>
                  <a:cubicBezTo>
                    <a:pt x="35502" y="23562"/>
                    <a:pt x="35437" y="23471"/>
                    <a:pt x="35322" y="23430"/>
                  </a:cubicBezTo>
                  <a:cubicBezTo>
                    <a:pt x="35199" y="23389"/>
                    <a:pt x="35149" y="23406"/>
                    <a:pt x="35067" y="23373"/>
                  </a:cubicBezTo>
                  <a:cubicBezTo>
                    <a:pt x="34985" y="23340"/>
                    <a:pt x="34977" y="23291"/>
                    <a:pt x="34903" y="23283"/>
                  </a:cubicBezTo>
                  <a:cubicBezTo>
                    <a:pt x="34829" y="23283"/>
                    <a:pt x="34862" y="23258"/>
                    <a:pt x="34764" y="23209"/>
                  </a:cubicBezTo>
                  <a:cubicBezTo>
                    <a:pt x="34665" y="23160"/>
                    <a:pt x="34665" y="23447"/>
                    <a:pt x="34665" y="23504"/>
                  </a:cubicBezTo>
                  <a:cubicBezTo>
                    <a:pt x="34657" y="23554"/>
                    <a:pt x="34731" y="23660"/>
                    <a:pt x="34764" y="23800"/>
                  </a:cubicBezTo>
                  <a:cubicBezTo>
                    <a:pt x="34797" y="23939"/>
                    <a:pt x="34862" y="24054"/>
                    <a:pt x="34911" y="24103"/>
                  </a:cubicBezTo>
                  <a:cubicBezTo>
                    <a:pt x="34953" y="24161"/>
                    <a:pt x="35117" y="24366"/>
                    <a:pt x="35117" y="24366"/>
                  </a:cubicBezTo>
                  <a:cubicBezTo>
                    <a:pt x="35117" y="24366"/>
                    <a:pt x="35092" y="24473"/>
                    <a:pt x="35125" y="24530"/>
                  </a:cubicBezTo>
                  <a:cubicBezTo>
                    <a:pt x="35166" y="24596"/>
                    <a:pt x="35379" y="24686"/>
                    <a:pt x="35330" y="24752"/>
                  </a:cubicBezTo>
                  <a:cubicBezTo>
                    <a:pt x="35281" y="24809"/>
                    <a:pt x="35264" y="24875"/>
                    <a:pt x="35223" y="24834"/>
                  </a:cubicBezTo>
                  <a:cubicBezTo>
                    <a:pt x="35182" y="24785"/>
                    <a:pt x="35158" y="24629"/>
                    <a:pt x="35108" y="24694"/>
                  </a:cubicBezTo>
                  <a:cubicBezTo>
                    <a:pt x="35059" y="24752"/>
                    <a:pt x="35084" y="24899"/>
                    <a:pt x="35141" y="25006"/>
                  </a:cubicBezTo>
                  <a:cubicBezTo>
                    <a:pt x="35199" y="25121"/>
                    <a:pt x="35281" y="25170"/>
                    <a:pt x="35379" y="25318"/>
                  </a:cubicBezTo>
                  <a:cubicBezTo>
                    <a:pt x="35470" y="25457"/>
                    <a:pt x="35437" y="25499"/>
                    <a:pt x="35511" y="25499"/>
                  </a:cubicBezTo>
                  <a:cubicBezTo>
                    <a:pt x="35584" y="25499"/>
                    <a:pt x="35543" y="25384"/>
                    <a:pt x="35658" y="25441"/>
                  </a:cubicBezTo>
                  <a:cubicBezTo>
                    <a:pt x="35773" y="25490"/>
                    <a:pt x="35880" y="25482"/>
                    <a:pt x="35822" y="25540"/>
                  </a:cubicBezTo>
                  <a:cubicBezTo>
                    <a:pt x="35773" y="25597"/>
                    <a:pt x="35609" y="25654"/>
                    <a:pt x="35683" y="25712"/>
                  </a:cubicBezTo>
                  <a:cubicBezTo>
                    <a:pt x="35749" y="25778"/>
                    <a:pt x="35863" y="25646"/>
                    <a:pt x="35995" y="25663"/>
                  </a:cubicBezTo>
                  <a:cubicBezTo>
                    <a:pt x="36118" y="25671"/>
                    <a:pt x="36372" y="25868"/>
                    <a:pt x="36372" y="25827"/>
                  </a:cubicBezTo>
                  <a:cubicBezTo>
                    <a:pt x="36380" y="25794"/>
                    <a:pt x="36331" y="25646"/>
                    <a:pt x="36348" y="25605"/>
                  </a:cubicBezTo>
                  <a:cubicBezTo>
                    <a:pt x="36364" y="25572"/>
                    <a:pt x="36463" y="25548"/>
                    <a:pt x="36422" y="25507"/>
                  </a:cubicBezTo>
                  <a:cubicBezTo>
                    <a:pt x="36380" y="25466"/>
                    <a:pt x="36274" y="25408"/>
                    <a:pt x="36298" y="25367"/>
                  </a:cubicBezTo>
                  <a:cubicBezTo>
                    <a:pt x="36323" y="25326"/>
                    <a:pt x="36405" y="25285"/>
                    <a:pt x="36438" y="25334"/>
                  </a:cubicBezTo>
                  <a:cubicBezTo>
                    <a:pt x="36463" y="25384"/>
                    <a:pt x="36487" y="25433"/>
                    <a:pt x="36520" y="25441"/>
                  </a:cubicBezTo>
                  <a:cubicBezTo>
                    <a:pt x="36553" y="25457"/>
                    <a:pt x="36618" y="25326"/>
                    <a:pt x="36610" y="25252"/>
                  </a:cubicBezTo>
                  <a:cubicBezTo>
                    <a:pt x="36594" y="25178"/>
                    <a:pt x="36545" y="25080"/>
                    <a:pt x="36577" y="25072"/>
                  </a:cubicBezTo>
                  <a:cubicBezTo>
                    <a:pt x="36618" y="25064"/>
                    <a:pt x="36717" y="25261"/>
                    <a:pt x="36766" y="25219"/>
                  </a:cubicBezTo>
                  <a:cubicBezTo>
                    <a:pt x="36815" y="25170"/>
                    <a:pt x="36758" y="25096"/>
                    <a:pt x="36824" y="25121"/>
                  </a:cubicBezTo>
                  <a:cubicBezTo>
                    <a:pt x="36889" y="25146"/>
                    <a:pt x="36996" y="25293"/>
                    <a:pt x="37029" y="25252"/>
                  </a:cubicBezTo>
                  <a:cubicBezTo>
                    <a:pt x="37062" y="25211"/>
                    <a:pt x="37053" y="25047"/>
                    <a:pt x="37053" y="24957"/>
                  </a:cubicBezTo>
                  <a:cubicBezTo>
                    <a:pt x="37045" y="24858"/>
                    <a:pt x="37012" y="24760"/>
                    <a:pt x="37037" y="24711"/>
                  </a:cubicBezTo>
                  <a:cubicBezTo>
                    <a:pt x="37062" y="24661"/>
                    <a:pt x="37144" y="24407"/>
                    <a:pt x="37168" y="24366"/>
                  </a:cubicBezTo>
                  <a:cubicBezTo>
                    <a:pt x="37193" y="24325"/>
                    <a:pt x="37259" y="24448"/>
                    <a:pt x="37259" y="24473"/>
                  </a:cubicBezTo>
                  <a:cubicBezTo>
                    <a:pt x="37250" y="24497"/>
                    <a:pt x="37373" y="24571"/>
                    <a:pt x="37439" y="24555"/>
                  </a:cubicBezTo>
                  <a:cubicBezTo>
                    <a:pt x="37505" y="24538"/>
                    <a:pt x="37349" y="24382"/>
                    <a:pt x="37324" y="24251"/>
                  </a:cubicBezTo>
                  <a:cubicBezTo>
                    <a:pt x="37291" y="24112"/>
                    <a:pt x="37267" y="24005"/>
                    <a:pt x="37291" y="23792"/>
                  </a:cubicBezTo>
                  <a:cubicBezTo>
                    <a:pt x="37324" y="23578"/>
                    <a:pt x="37341" y="23545"/>
                    <a:pt x="37308" y="23488"/>
                  </a:cubicBezTo>
                  <a:cubicBezTo>
                    <a:pt x="37275" y="23439"/>
                    <a:pt x="37135" y="23291"/>
                    <a:pt x="37070" y="23316"/>
                  </a:cubicBezTo>
                  <a:cubicBezTo>
                    <a:pt x="37004" y="23332"/>
                    <a:pt x="36922" y="23447"/>
                    <a:pt x="36766" y="23463"/>
                  </a:cubicBezTo>
                  <a:close/>
                  <a:moveTo>
                    <a:pt x="36906" y="25457"/>
                  </a:moveTo>
                  <a:cubicBezTo>
                    <a:pt x="36971" y="25400"/>
                    <a:pt x="37029" y="25326"/>
                    <a:pt x="37094" y="25416"/>
                  </a:cubicBezTo>
                  <a:cubicBezTo>
                    <a:pt x="37152" y="25507"/>
                    <a:pt x="37300" y="25646"/>
                    <a:pt x="37226" y="25638"/>
                  </a:cubicBezTo>
                  <a:cubicBezTo>
                    <a:pt x="37152" y="25630"/>
                    <a:pt x="36955" y="25613"/>
                    <a:pt x="36906" y="25581"/>
                  </a:cubicBezTo>
                  <a:cubicBezTo>
                    <a:pt x="36856" y="25548"/>
                    <a:pt x="36848" y="25490"/>
                    <a:pt x="36906" y="25457"/>
                  </a:cubicBezTo>
                  <a:close/>
                  <a:moveTo>
                    <a:pt x="36594" y="25605"/>
                  </a:moveTo>
                  <a:cubicBezTo>
                    <a:pt x="36553" y="25663"/>
                    <a:pt x="36446" y="25597"/>
                    <a:pt x="36479" y="25695"/>
                  </a:cubicBezTo>
                  <a:cubicBezTo>
                    <a:pt x="36512" y="25802"/>
                    <a:pt x="36725" y="25917"/>
                    <a:pt x="36725" y="25835"/>
                  </a:cubicBezTo>
                  <a:cubicBezTo>
                    <a:pt x="36725" y="25761"/>
                    <a:pt x="36676" y="25531"/>
                    <a:pt x="36594" y="25605"/>
                  </a:cubicBezTo>
                  <a:close/>
                  <a:moveTo>
                    <a:pt x="38449" y="4046"/>
                  </a:moveTo>
                  <a:cubicBezTo>
                    <a:pt x="38408" y="4128"/>
                    <a:pt x="38563" y="4284"/>
                    <a:pt x="38613" y="4268"/>
                  </a:cubicBezTo>
                  <a:cubicBezTo>
                    <a:pt x="38670" y="4251"/>
                    <a:pt x="38793" y="4128"/>
                    <a:pt x="38760" y="4079"/>
                  </a:cubicBezTo>
                  <a:cubicBezTo>
                    <a:pt x="38719" y="4030"/>
                    <a:pt x="38646" y="3923"/>
                    <a:pt x="38449" y="4046"/>
                  </a:cubicBezTo>
                  <a:close/>
                  <a:moveTo>
                    <a:pt x="74" y="690"/>
                  </a:moveTo>
                  <a:cubicBezTo>
                    <a:pt x="0" y="788"/>
                    <a:pt x="33" y="969"/>
                    <a:pt x="99" y="1026"/>
                  </a:cubicBezTo>
                  <a:cubicBezTo>
                    <a:pt x="164" y="1075"/>
                    <a:pt x="205" y="1067"/>
                    <a:pt x="238" y="936"/>
                  </a:cubicBezTo>
                  <a:cubicBezTo>
                    <a:pt x="271" y="796"/>
                    <a:pt x="189" y="649"/>
                    <a:pt x="74" y="690"/>
                  </a:cubicBezTo>
                  <a:close/>
                  <a:moveTo>
                    <a:pt x="320" y="1231"/>
                  </a:moveTo>
                  <a:cubicBezTo>
                    <a:pt x="197" y="1281"/>
                    <a:pt x="181" y="1354"/>
                    <a:pt x="295" y="1363"/>
                  </a:cubicBezTo>
                  <a:cubicBezTo>
                    <a:pt x="402" y="1371"/>
                    <a:pt x="599" y="1420"/>
                    <a:pt x="550" y="1313"/>
                  </a:cubicBezTo>
                  <a:cubicBezTo>
                    <a:pt x="509" y="1215"/>
                    <a:pt x="451" y="1157"/>
                    <a:pt x="320" y="1231"/>
                  </a:cubicBezTo>
                  <a:close/>
                  <a:moveTo>
                    <a:pt x="23709" y="2618"/>
                  </a:moveTo>
                  <a:cubicBezTo>
                    <a:pt x="23750" y="2462"/>
                    <a:pt x="23726" y="2446"/>
                    <a:pt x="23824" y="2430"/>
                  </a:cubicBezTo>
                  <a:cubicBezTo>
                    <a:pt x="23931" y="2405"/>
                    <a:pt x="24013" y="2200"/>
                    <a:pt x="24013" y="2126"/>
                  </a:cubicBezTo>
                  <a:cubicBezTo>
                    <a:pt x="24013" y="2044"/>
                    <a:pt x="23988" y="2019"/>
                    <a:pt x="24029" y="1995"/>
                  </a:cubicBezTo>
                  <a:cubicBezTo>
                    <a:pt x="24079" y="1970"/>
                    <a:pt x="24136" y="2019"/>
                    <a:pt x="24177" y="2027"/>
                  </a:cubicBezTo>
                  <a:cubicBezTo>
                    <a:pt x="24210" y="2036"/>
                    <a:pt x="24292" y="1954"/>
                    <a:pt x="24333" y="1937"/>
                  </a:cubicBezTo>
                  <a:cubicBezTo>
                    <a:pt x="24382" y="1921"/>
                    <a:pt x="24415" y="1912"/>
                    <a:pt x="24399" y="1888"/>
                  </a:cubicBezTo>
                  <a:cubicBezTo>
                    <a:pt x="24382" y="1863"/>
                    <a:pt x="24325" y="1888"/>
                    <a:pt x="24284" y="1781"/>
                  </a:cubicBezTo>
                  <a:cubicBezTo>
                    <a:pt x="24243" y="1683"/>
                    <a:pt x="24177" y="1740"/>
                    <a:pt x="24226" y="1625"/>
                  </a:cubicBezTo>
                  <a:cubicBezTo>
                    <a:pt x="24284" y="1510"/>
                    <a:pt x="24423" y="1395"/>
                    <a:pt x="24489" y="1404"/>
                  </a:cubicBezTo>
                  <a:cubicBezTo>
                    <a:pt x="24555" y="1404"/>
                    <a:pt x="24612" y="1445"/>
                    <a:pt x="24637" y="1428"/>
                  </a:cubicBezTo>
                  <a:cubicBezTo>
                    <a:pt x="24653" y="1404"/>
                    <a:pt x="24563" y="1305"/>
                    <a:pt x="24563" y="1272"/>
                  </a:cubicBezTo>
                  <a:cubicBezTo>
                    <a:pt x="24571" y="1248"/>
                    <a:pt x="24555" y="1198"/>
                    <a:pt x="24587" y="1182"/>
                  </a:cubicBezTo>
                  <a:cubicBezTo>
                    <a:pt x="24628" y="1157"/>
                    <a:pt x="24637" y="1248"/>
                    <a:pt x="24727" y="1305"/>
                  </a:cubicBezTo>
                  <a:cubicBezTo>
                    <a:pt x="24809" y="1354"/>
                    <a:pt x="24817" y="1412"/>
                    <a:pt x="24834" y="1354"/>
                  </a:cubicBezTo>
                  <a:cubicBezTo>
                    <a:pt x="24850" y="1297"/>
                    <a:pt x="24768" y="1215"/>
                    <a:pt x="24817" y="1198"/>
                  </a:cubicBezTo>
                  <a:cubicBezTo>
                    <a:pt x="24866" y="1182"/>
                    <a:pt x="24940" y="1240"/>
                    <a:pt x="24940" y="1182"/>
                  </a:cubicBezTo>
                  <a:cubicBezTo>
                    <a:pt x="24940" y="1133"/>
                    <a:pt x="24899" y="1067"/>
                    <a:pt x="24932" y="1051"/>
                  </a:cubicBezTo>
                  <a:cubicBezTo>
                    <a:pt x="24965" y="1034"/>
                    <a:pt x="25014" y="1108"/>
                    <a:pt x="25039" y="1075"/>
                  </a:cubicBezTo>
                  <a:cubicBezTo>
                    <a:pt x="25063" y="1051"/>
                    <a:pt x="25055" y="993"/>
                    <a:pt x="25096" y="993"/>
                  </a:cubicBezTo>
                  <a:cubicBezTo>
                    <a:pt x="25145" y="993"/>
                    <a:pt x="25187" y="1141"/>
                    <a:pt x="25301" y="1141"/>
                  </a:cubicBezTo>
                  <a:cubicBezTo>
                    <a:pt x="25416" y="1141"/>
                    <a:pt x="25507" y="1198"/>
                    <a:pt x="25597" y="1141"/>
                  </a:cubicBezTo>
                  <a:cubicBezTo>
                    <a:pt x="25695" y="1092"/>
                    <a:pt x="25720" y="1059"/>
                    <a:pt x="25745" y="1051"/>
                  </a:cubicBezTo>
                  <a:cubicBezTo>
                    <a:pt x="25769" y="1051"/>
                    <a:pt x="25843" y="1051"/>
                    <a:pt x="25851" y="1075"/>
                  </a:cubicBezTo>
                  <a:cubicBezTo>
                    <a:pt x="25859" y="1108"/>
                    <a:pt x="25687" y="1207"/>
                    <a:pt x="25851" y="1207"/>
                  </a:cubicBezTo>
                  <a:cubicBezTo>
                    <a:pt x="26015" y="1198"/>
                    <a:pt x="26114" y="1051"/>
                    <a:pt x="26114" y="1026"/>
                  </a:cubicBezTo>
                  <a:cubicBezTo>
                    <a:pt x="26114" y="1002"/>
                    <a:pt x="26032" y="1018"/>
                    <a:pt x="26032" y="944"/>
                  </a:cubicBezTo>
                  <a:cubicBezTo>
                    <a:pt x="26032" y="862"/>
                    <a:pt x="26073" y="780"/>
                    <a:pt x="26065" y="764"/>
                  </a:cubicBezTo>
                  <a:cubicBezTo>
                    <a:pt x="26048" y="747"/>
                    <a:pt x="25966" y="796"/>
                    <a:pt x="25983" y="731"/>
                  </a:cubicBezTo>
                  <a:cubicBezTo>
                    <a:pt x="26007" y="665"/>
                    <a:pt x="26056" y="649"/>
                    <a:pt x="26032" y="624"/>
                  </a:cubicBezTo>
                  <a:cubicBezTo>
                    <a:pt x="26007" y="599"/>
                    <a:pt x="25892" y="517"/>
                    <a:pt x="25876" y="526"/>
                  </a:cubicBezTo>
                  <a:cubicBezTo>
                    <a:pt x="25851" y="526"/>
                    <a:pt x="25720" y="591"/>
                    <a:pt x="25654" y="550"/>
                  </a:cubicBezTo>
                  <a:cubicBezTo>
                    <a:pt x="25589" y="517"/>
                    <a:pt x="25408" y="402"/>
                    <a:pt x="25441" y="353"/>
                  </a:cubicBezTo>
                  <a:cubicBezTo>
                    <a:pt x="25482" y="296"/>
                    <a:pt x="25580" y="271"/>
                    <a:pt x="25605" y="288"/>
                  </a:cubicBezTo>
                  <a:cubicBezTo>
                    <a:pt x="25621" y="304"/>
                    <a:pt x="25654" y="443"/>
                    <a:pt x="25687" y="419"/>
                  </a:cubicBezTo>
                  <a:cubicBezTo>
                    <a:pt x="25712" y="402"/>
                    <a:pt x="25679" y="329"/>
                    <a:pt x="25720" y="329"/>
                  </a:cubicBezTo>
                  <a:cubicBezTo>
                    <a:pt x="25761" y="320"/>
                    <a:pt x="25728" y="353"/>
                    <a:pt x="25777" y="353"/>
                  </a:cubicBezTo>
                  <a:cubicBezTo>
                    <a:pt x="25827" y="345"/>
                    <a:pt x="25802" y="329"/>
                    <a:pt x="25835" y="329"/>
                  </a:cubicBezTo>
                  <a:cubicBezTo>
                    <a:pt x="25876" y="329"/>
                    <a:pt x="25933" y="419"/>
                    <a:pt x="25950" y="394"/>
                  </a:cubicBezTo>
                  <a:cubicBezTo>
                    <a:pt x="25966" y="370"/>
                    <a:pt x="25900" y="271"/>
                    <a:pt x="25950" y="255"/>
                  </a:cubicBezTo>
                  <a:cubicBezTo>
                    <a:pt x="25999" y="238"/>
                    <a:pt x="26015" y="197"/>
                    <a:pt x="26032" y="214"/>
                  </a:cubicBezTo>
                  <a:cubicBezTo>
                    <a:pt x="26048" y="230"/>
                    <a:pt x="26040" y="419"/>
                    <a:pt x="26048" y="443"/>
                  </a:cubicBezTo>
                  <a:cubicBezTo>
                    <a:pt x="26056" y="468"/>
                    <a:pt x="26081" y="542"/>
                    <a:pt x="26122" y="542"/>
                  </a:cubicBezTo>
                  <a:cubicBezTo>
                    <a:pt x="26171" y="534"/>
                    <a:pt x="26229" y="427"/>
                    <a:pt x="26270" y="419"/>
                  </a:cubicBezTo>
                  <a:cubicBezTo>
                    <a:pt x="26311" y="411"/>
                    <a:pt x="26319" y="608"/>
                    <a:pt x="26385" y="624"/>
                  </a:cubicBezTo>
                  <a:cubicBezTo>
                    <a:pt x="26459" y="649"/>
                    <a:pt x="26680" y="723"/>
                    <a:pt x="26697" y="739"/>
                  </a:cubicBezTo>
                  <a:cubicBezTo>
                    <a:pt x="26705" y="755"/>
                    <a:pt x="26664" y="805"/>
                    <a:pt x="26697" y="813"/>
                  </a:cubicBezTo>
                  <a:cubicBezTo>
                    <a:pt x="26729" y="821"/>
                    <a:pt x="26918" y="747"/>
                    <a:pt x="26967" y="747"/>
                  </a:cubicBezTo>
                  <a:cubicBezTo>
                    <a:pt x="27025" y="739"/>
                    <a:pt x="27140" y="829"/>
                    <a:pt x="27148" y="862"/>
                  </a:cubicBezTo>
                  <a:cubicBezTo>
                    <a:pt x="27156" y="887"/>
                    <a:pt x="27066" y="993"/>
                    <a:pt x="27164" y="993"/>
                  </a:cubicBezTo>
                  <a:cubicBezTo>
                    <a:pt x="27263" y="1002"/>
                    <a:pt x="27369" y="993"/>
                    <a:pt x="27452" y="961"/>
                  </a:cubicBezTo>
                  <a:cubicBezTo>
                    <a:pt x="27525" y="928"/>
                    <a:pt x="27517" y="903"/>
                    <a:pt x="27575" y="895"/>
                  </a:cubicBezTo>
                  <a:cubicBezTo>
                    <a:pt x="27632" y="887"/>
                    <a:pt x="27854" y="1125"/>
                    <a:pt x="27895" y="1125"/>
                  </a:cubicBezTo>
                  <a:cubicBezTo>
                    <a:pt x="27928" y="1125"/>
                    <a:pt x="27960" y="1125"/>
                    <a:pt x="27969" y="1092"/>
                  </a:cubicBezTo>
                  <a:cubicBezTo>
                    <a:pt x="27977" y="1059"/>
                    <a:pt x="27936" y="1051"/>
                    <a:pt x="27993" y="1034"/>
                  </a:cubicBezTo>
                  <a:cubicBezTo>
                    <a:pt x="28042" y="1018"/>
                    <a:pt x="28133" y="1010"/>
                    <a:pt x="28141" y="977"/>
                  </a:cubicBezTo>
                  <a:cubicBezTo>
                    <a:pt x="28141" y="952"/>
                    <a:pt x="28108" y="944"/>
                    <a:pt x="28141" y="903"/>
                  </a:cubicBezTo>
                  <a:cubicBezTo>
                    <a:pt x="28174" y="870"/>
                    <a:pt x="28379" y="706"/>
                    <a:pt x="28404" y="731"/>
                  </a:cubicBezTo>
                  <a:cubicBezTo>
                    <a:pt x="28420" y="747"/>
                    <a:pt x="28338" y="837"/>
                    <a:pt x="28363" y="862"/>
                  </a:cubicBezTo>
                  <a:cubicBezTo>
                    <a:pt x="28379" y="895"/>
                    <a:pt x="28412" y="911"/>
                    <a:pt x="28395" y="928"/>
                  </a:cubicBezTo>
                  <a:cubicBezTo>
                    <a:pt x="28379" y="952"/>
                    <a:pt x="28256" y="1018"/>
                    <a:pt x="28256" y="1059"/>
                  </a:cubicBezTo>
                  <a:cubicBezTo>
                    <a:pt x="28264" y="1100"/>
                    <a:pt x="28256" y="1190"/>
                    <a:pt x="28313" y="1157"/>
                  </a:cubicBezTo>
                  <a:cubicBezTo>
                    <a:pt x="28379" y="1116"/>
                    <a:pt x="28412" y="1026"/>
                    <a:pt x="28461" y="1043"/>
                  </a:cubicBezTo>
                  <a:cubicBezTo>
                    <a:pt x="28510" y="1059"/>
                    <a:pt x="28453" y="1133"/>
                    <a:pt x="28494" y="1166"/>
                  </a:cubicBezTo>
                  <a:cubicBezTo>
                    <a:pt x="28535" y="1198"/>
                    <a:pt x="28568" y="1289"/>
                    <a:pt x="28625" y="1248"/>
                  </a:cubicBezTo>
                  <a:cubicBezTo>
                    <a:pt x="28674" y="1207"/>
                    <a:pt x="28748" y="1174"/>
                    <a:pt x="28715" y="1125"/>
                  </a:cubicBezTo>
                  <a:cubicBezTo>
                    <a:pt x="28691" y="1075"/>
                    <a:pt x="28625" y="1092"/>
                    <a:pt x="28633" y="1034"/>
                  </a:cubicBezTo>
                  <a:cubicBezTo>
                    <a:pt x="28642" y="977"/>
                    <a:pt x="28674" y="944"/>
                    <a:pt x="28740" y="936"/>
                  </a:cubicBezTo>
                  <a:cubicBezTo>
                    <a:pt x="28806" y="919"/>
                    <a:pt x="28830" y="870"/>
                    <a:pt x="28871" y="862"/>
                  </a:cubicBezTo>
                  <a:cubicBezTo>
                    <a:pt x="28912" y="854"/>
                    <a:pt x="28855" y="961"/>
                    <a:pt x="28855" y="977"/>
                  </a:cubicBezTo>
                  <a:cubicBezTo>
                    <a:pt x="28855" y="1002"/>
                    <a:pt x="28904" y="1092"/>
                    <a:pt x="28937" y="1092"/>
                  </a:cubicBezTo>
                  <a:cubicBezTo>
                    <a:pt x="28970" y="1092"/>
                    <a:pt x="29003" y="1051"/>
                    <a:pt x="29044" y="1059"/>
                  </a:cubicBezTo>
                  <a:cubicBezTo>
                    <a:pt x="29093" y="1075"/>
                    <a:pt x="29150" y="1157"/>
                    <a:pt x="29150" y="1174"/>
                  </a:cubicBezTo>
                  <a:cubicBezTo>
                    <a:pt x="29142" y="1190"/>
                    <a:pt x="28978" y="1281"/>
                    <a:pt x="28953" y="1322"/>
                  </a:cubicBezTo>
                  <a:cubicBezTo>
                    <a:pt x="28929" y="1354"/>
                    <a:pt x="28962" y="1453"/>
                    <a:pt x="28921" y="1494"/>
                  </a:cubicBezTo>
                  <a:cubicBezTo>
                    <a:pt x="28871" y="1543"/>
                    <a:pt x="28814" y="1469"/>
                    <a:pt x="28797" y="1494"/>
                  </a:cubicBezTo>
                  <a:cubicBezTo>
                    <a:pt x="28773" y="1519"/>
                    <a:pt x="28814" y="1560"/>
                    <a:pt x="28847" y="1592"/>
                  </a:cubicBezTo>
                  <a:cubicBezTo>
                    <a:pt x="28880" y="1633"/>
                    <a:pt x="28814" y="1633"/>
                    <a:pt x="28806" y="1674"/>
                  </a:cubicBezTo>
                  <a:cubicBezTo>
                    <a:pt x="28789" y="1716"/>
                    <a:pt x="28806" y="1748"/>
                    <a:pt x="28789" y="1806"/>
                  </a:cubicBezTo>
                  <a:cubicBezTo>
                    <a:pt x="28773" y="1863"/>
                    <a:pt x="28707" y="1937"/>
                    <a:pt x="28699" y="1896"/>
                  </a:cubicBezTo>
                  <a:cubicBezTo>
                    <a:pt x="28691" y="1855"/>
                    <a:pt x="28748" y="1748"/>
                    <a:pt x="28666" y="1765"/>
                  </a:cubicBezTo>
                  <a:cubicBezTo>
                    <a:pt x="28584" y="1781"/>
                    <a:pt x="28486" y="1847"/>
                    <a:pt x="28420" y="1855"/>
                  </a:cubicBezTo>
                  <a:cubicBezTo>
                    <a:pt x="28354" y="1855"/>
                    <a:pt x="28404" y="2027"/>
                    <a:pt x="28387" y="2085"/>
                  </a:cubicBezTo>
                  <a:cubicBezTo>
                    <a:pt x="28363" y="2142"/>
                    <a:pt x="28330" y="2183"/>
                    <a:pt x="28371" y="2192"/>
                  </a:cubicBezTo>
                  <a:cubicBezTo>
                    <a:pt x="28412" y="2192"/>
                    <a:pt x="28461" y="2134"/>
                    <a:pt x="28469" y="2167"/>
                  </a:cubicBezTo>
                  <a:cubicBezTo>
                    <a:pt x="28477" y="2208"/>
                    <a:pt x="28420" y="2372"/>
                    <a:pt x="28363" y="2462"/>
                  </a:cubicBezTo>
                  <a:cubicBezTo>
                    <a:pt x="28313" y="2553"/>
                    <a:pt x="28215" y="2766"/>
                    <a:pt x="28133" y="2823"/>
                  </a:cubicBezTo>
                  <a:cubicBezTo>
                    <a:pt x="28059" y="2881"/>
                    <a:pt x="28083" y="2856"/>
                    <a:pt x="28067" y="2938"/>
                  </a:cubicBezTo>
                  <a:cubicBezTo>
                    <a:pt x="28042" y="3020"/>
                    <a:pt x="28075" y="3061"/>
                    <a:pt x="28092" y="3102"/>
                  </a:cubicBezTo>
                  <a:cubicBezTo>
                    <a:pt x="28108" y="3143"/>
                    <a:pt x="28272" y="3258"/>
                    <a:pt x="28420" y="3357"/>
                  </a:cubicBezTo>
                  <a:cubicBezTo>
                    <a:pt x="28559" y="3464"/>
                    <a:pt x="28724" y="3570"/>
                    <a:pt x="28797" y="3669"/>
                  </a:cubicBezTo>
                  <a:cubicBezTo>
                    <a:pt x="28871" y="3759"/>
                    <a:pt x="28896" y="3833"/>
                    <a:pt x="28978" y="3816"/>
                  </a:cubicBezTo>
                  <a:cubicBezTo>
                    <a:pt x="29068" y="3808"/>
                    <a:pt x="29134" y="3792"/>
                    <a:pt x="29175" y="3816"/>
                  </a:cubicBezTo>
                  <a:cubicBezTo>
                    <a:pt x="29224" y="3841"/>
                    <a:pt x="29380" y="3956"/>
                    <a:pt x="29520" y="4038"/>
                  </a:cubicBezTo>
                  <a:cubicBezTo>
                    <a:pt x="29651" y="4128"/>
                    <a:pt x="29774" y="4235"/>
                    <a:pt x="29897" y="4268"/>
                  </a:cubicBezTo>
                  <a:cubicBezTo>
                    <a:pt x="30020" y="4309"/>
                    <a:pt x="30283" y="4424"/>
                    <a:pt x="30406" y="4457"/>
                  </a:cubicBezTo>
                  <a:cubicBezTo>
                    <a:pt x="30529" y="4481"/>
                    <a:pt x="30603" y="4481"/>
                    <a:pt x="30636" y="4530"/>
                  </a:cubicBezTo>
                  <a:cubicBezTo>
                    <a:pt x="30677" y="4571"/>
                    <a:pt x="30628" y="4596"/>
                    <a:pt x="30759" y="4711"/>
                  </a:cubicBezTo>
                  <a:cubicBezTo>
                    <a:pt x="30890" y="4826"/>
                    <a:pt x="31071" y="4949"/>
                    <a:pt x="31136" y="4982"/>
                  </a:cubicBezTo>
                  <a:cubicBezTo>
                    <a:pt x="31202" y="5023"/>
                    <a:pt x="31292" y="5130"/>
                    <a:pt x="31350" y="5121"/>
                  </a:cubicBezTo>
                  <a:cubicBezTo>
                    <a:pt x="31399" y="5121"/>
                    <a:pt x="31497" y="5072"/>
                    <a:pt x="31629" y="5047"/>
                  </a:cubicBezTo>
                  <a:cubicBezTo>
                    <a:pt x="31768" y="5031"/>
                    <a:pt x="31777" y="5047"/>
                    <a:pt x="31826" y="5023"/>
                  </a:cubicBezTo>
                  <a:cubicBezTo>
                    <a:pt x="31883" y="4990"/>
                    <a:pt x="31941" y="4908"/>
                    <a:pt x="31973" y="4842"/>
                  </a:cubicBezTo>
                  <a:cubicBezTo>
                    <a:pt x="32014" y="4777"/>
                    <a:pt x="32170" y="4481"/>
                    <a:pt x="32211" y="4301"/>
                  </a:cubicBezTo>
                  <a:cubicBezTo>
                    <a:pt x="32261" y="4128"/>
                    <a:pt x="32359" y="3972"/>
                    <a:pt x="32400" y="3825"/>
                  </a:cubicBezTo>
                  <a:cubicBezTo>
                    <a:pt x="32441" y="3669"/>
                    <a:pt x="32482" y="3521"/>
                    <a:pt x="32490" y="3398"/>
                  </a:cubicBezTo>
                  <a:cubicBezTo>
                    <a:pt x="32507" y="3283"/>
                    <a:pt x="32540" y="3234"/>
                    <a:pt x="32532" y="3152"/>
                  </a:cubicBezTo>
                  <a:cubicBezTo>
                    <a:pt x="32523" y="3061"/>
                    <a:pt x="32490" y="3004"/>
                    <a:pt x="32482" y="2905"/>
                  </a:cubicBezTo>
                  <a:cubicBezTo>
                    <a:pt x="32482" y="2807"/>
                    <a:pt x="32523" y="2635"/>
                    <a:pt x="32490" y="2528"/>
                  </a:cubicBezTo>
                  <a:cubicBezTo>
                    <a:pt x="32458" y="2430"/>
                    <a:pt x="32400" y="2274"/>
                    <a:pt x="32408" y="2241"/>
                  </a:cubicBezTo>
                  <a:cubicBezTo>
                    <a:pt x="32417" y="2200"/>
                    <a:pt x="32556" y="1921"/>
                    <a:pt x="32548" y="1863"/>
                  </a:cubicBezTo>
                  <a:cubicBezTo>
                    <a:pt x="32540" y="1798"/>
                    <a:pt x="32474" y="1625"/>
                    <a:pt x="32507" y="1576"/>
                  </a:cubicBezTo>
                  <a:cubicBezTo>
                    <a:pt x="32540" y="1527"/>
                    <a:pt x="32589" y="1478"/>
                    <a:pt x="32622" y="1453"/>
                  </a:cubicBezTo>
                  <a:cubicBezTo>
                    <a:pt x="32655" y="1436"/>
                    <a:pt x="32712" y="1609"/>
                    <a:pt x="32728" y="1584"/>
                  </a:cubicBezTo>
                  <a:cubicBezTo>
                    <a:pt x="32745" y="1560"/>
                    <a:pt x="32737" y="1469"/>
                    <a:pt x="32728" y="1428"/>
                  </a:cubicBezTo>
                  <a:cubicBezTo>
                    <a:pt x="32720" y="1395"/>
                    <a:pt x="32753" y="1379"/>
                    <a:pt x="32728" y="1346"/>
                  </a:cubicBezTo>
                  <a:cubicBezTo>
                    <a:pt x="32704" y="1322"/>
                    <a:pt x="32630" y="1256"/>
                    <a:pt x="32605" y="1272"/>
                  </a:cubicBezTo>
                  <a:cubicBezTo>
                    <a:pt x="32589" y="1297"/>
                    <a:pt x="32532" y="1322"/>
                    <a:pt x="32523" y="1289"/>
                  </a:cubicBezTo>
                  <a:cubicBezTo>
                    <a:pt x="32515" y="1248"/>
                    <a:pt x="32581" y="1198"/>
                    <a:pt x="32597" y="1157"/>
                  </a:cubicBezTo>
                  <a:cubicBezTo>
                    <a:pt x="32622" y="1108"/>
                    <a:pt x="32679" y="1018"/>
                    <a:pt x="32704" y="895"/>
                  </a:cubicBezTo>
                  <a:cubicBezTo>
                    <a:pt x="32728" y="780"/>
                    <a:pt x="32827" y="435"/>
                    <a:pt x="32835" y="337"/>
                  </a:cubicBezTo>
                  <a:cubicBezTo>
                    <a:pt x="32843" y="247"/>
                    <a:pt x="32827" y="205"/>
                    <a:pt x="32868" y="173"/>
                  </a:cubicBezTo>
                  <a:cubicBezTo>
                    <a:pt x="32909" y="132"/>
                    <a:pt x="33122" y="0"/>
                    <a:pt x="33163" y="0"/>
                  </a:cubicBezTo>
                  <a:cubicBezTo>
                    <a:pt x="33204" y="0"/>
                    <a:pt x="33246" y="25"/>
                    <a:pt x="33237" y="50"/>
                  </a:cubicBezTo>
                  <a:cubicBezTo>
                    <a:pt x="33237" y="74"/>
                    <a:pt x="33155" y="140"/>
                    <a:pt x="33172" y="164"/>
                  </a:cubicBezTo>
                  <a:cubicBezTo>
                    <a:pt x="33188" y="181"/>
                    <a:pt x="33254" y="173"/>
                    <a:pt x="33287" y="205"/>
                  </a:cubicBezTo>
                  <a:cubicBezTo>
                    <a:pt x="33319" y="238"/>
                    <a:pt x="33352" y="493"/>
                    <a:pt x="33360" y="558"/>
                  </a:cubicBezTo>
                  <a:cubicBezTo>
                    <a:pt x="33377" y="624"/>
                    <a:pt x="33360" y="788"/>
                    <a:pt x="33401" y="813"/>
                  </a:cubicBezTo>
                  <a:cubicBezTo>
                    <a:pt x="33442" y="846"/>
                    <a:pt x="33664" y="862"/>
                    <a:pt x="33664" y="911"/>
                  </a:cubicBezTo>
                  <a:cubicBezTo>
                    <a:pt x="33664" y="961"/>
                    <a:pt x="33500" y="1100"/>
                    <a:pt x="33549" y="1166"/>
                  </a:cubicBezTo>
                  <a:cubicBezTo>
                    <a:pt x="33598" y="1231"/>
                    <a:pt x="33763" y="1322"/>
                    <a:pt x="33779" y="1363"/>
                  </a:cubicBezTo>
                  <a:cubicBezTo>
                    <a:pt x="33787" y="1404"/>
                    <a:pt x="33730" y="1535"/>
                    <a:pt x="33763" y="1560"/>
                  </a:cubicBezTo>
                  <a:cubicBezTo>
                    <a:pt x="33787" y="1584"/>
                    <a:pt x="33877" y="1494"/>
                    <a:pt x="33902" y="1535"/>
                  </a:cubicBezTo>
                  <a:cubicBezTo>
                    <a:pt x="33927" y="1584"/>
                    <a:pt x="33853" y="1666"/>
                    <a:pt x="33861" y="1724"/>
                  </a:cubicBezTo>
                  <a:cubicBezTo>
                    <a:pt x="33877" y="1789"/>
                    <a:pt x="33902" y="1929"/>
                    <a:pt x="33935" y="2093"/>
                  </a:cubicBezTo>
                  <a:cubicBezTo>
                    <a:pt x="33968" y="2249"/>
                    <a:pt x="34033" y="2602"/>
                    <a:pt x="34066" y="2651"/>
                  </a:cubicBezTo>
                  <a:cubicBezTo>
                    <a:pt x="34107" y="2700"/>
                    <a:pt x="34091" y="2750"/>
                    <a:pt x="34173" y="2733"/>
                  </a:cubicBezTo>
                  <a:cubicBezTo>
                    <a:pt x="34247" y="2717"/>
                    <a:pt x="34288" y="2618"/>
                    <a:pt x="34345" y="2585"/>
                  </a:cubicBezTo>
                  <a:cubicBezTo>
                    <a:pt x="34403" y="2553"/>
                    <a:pt x="34485" y="2536"/>
                    <a:pt x="34550" y="2577"/>
                  </a:cubicBezTo>
                  <a:cubicBezTo>
                    <a:pt x="34616" y="2626"/>
                    <a:pt x="34567" y="2700"/>
                    <a:pt x="34682" y="2774"/>
                  </a:cubicBezTo>
                  <a:cubicBezTo>
                    <a:pt x="34797" y="2856"/>
                    <a:pt x="35158" y="3020"/>
                    <a:pt x="35166" y="3086"/>
                  </a:cubicBezTo>
                  <a:cubicBezTo>
                    <a:pt x="35182" y="3143"/>
                    <a:pt x="35108" y="3135"/>
                    <a:pt x="35141" y="3193"/>
                  </a:cubicBezTo>
                  <a:cubicBezTo>
                    <a:pt x="35174" y="3258"/>
                    <a:pt x="35215" y="3258"/>
                    <a:pt x="35199" y="3299"/>
                  </a:cubicBezTo>
                  <a:cubicBezTo>
                    <a:pt x="35182" y="3340"/>
                    <a:pt x="35100" y="3332"/>
                    <a:pt x="35117" y="3431"/>
                  </a:cubicBezTo>
                  <a:cubicBezTo>
                    <a:pt x="35141" y="3529"/>
                    <a:pt x="35190" y="3619"/>
                    <a:pt x="35215" y="3751"/>
                  </a:cubicBezTo>
                  <a:cubicBezTo>
                    <a:pt x="35248" y="3874"/>
                    <a:pt x="35215" y="3989"/>
                    <a:pt x="35223" y="4038"/>
                  </a:cubicBezTo>
                  <a:cubicBezTo>
                    <a:pt x="35240" y="4095"/>
                    <a:pt x="35207" y="4112"/>
                    <a:pt x="35248" y="4210"/>
                  </a:cubicBezTo>
                  <a:cubicBezTo>
                    <a:pt x="35297" y="4309"/>
                    <a:pt x="35445" y="4424"/>
                    <a:pt x="35470" y="4473"/>
                  </a:cubicBezTo>
                  <a:cubicBezTo>
                    <a:pt x="35486" y="4530"/>
                    <a:pt x="35437" y="4563"/>
                    <a:pt x="35494" y="4571"/>
                  </a:cubicBezTo>
                  <a:cubicBezTo>
                    <a:pt x="35543" y="4580"/>
                    <a:pt x="35584" y="4465"/>
                    <a:pt x="35625" y="4522"/>
                  </a:cubicBezTo>
                  <a:cubicBezTo>
                    <a:pt x="35666" y="4580"/>
                    <a:pt x="35642" y="4645"/>
                    <a:pt x="35666" y="4752"/>
                  </a:cubicBezTo>
                  <a:cubicBezTo>
                    <a:pt x="35683" y="4859"/>
                    <a:pt x="35716" y="4974"/>
                    <a:pt x="35724" y="5047"/>
                  </a:cubicBezTo>
                  <a:cubicBezTo>
                    <a:pt x="35732" y="5121"/>
                    <a:pt x="35724" y="5425"/>
                    <a:pt x="35732" y="5507"/>
                  </a:cubicBezTo>
                  <a:cubicBezTo>
                    <a:pt x="35740" y="5589"/>
                    <a:pt x="35896" y="5688"/>
                    <a:pt x="35913" y="5712"/>
                  </a:cubicBezTo>
                  <a:cubicBezTo>
                    <a:pt x="35929" y="5745"/>
                    <a:pt x="35937" y="5843"/>
                    <a:pt x="35896" y="5909"/>
                  </a:cubicBezTo>
                  <a:cubicBezTo>
                    <a:pt x="35863" y="5975"/>
                    <a:pt x="35814" y="6016"/>
                    <a:pt x="35888" y="6065"/>
                  </a:cubicBezTo>
                  <a:cubicBezTo>
                    <a:pt x="35954" y="6106"/>
                    <a:pt x="36019" y="6139"/>
                    <a:pt x="36093" y="6188"/>
                  </a:cubicBezTo>
                  <a:cubicBezTo>
                    <a:pt x="36159" y="6237"/>
                    <a:pt x="36233" y="6336"/>
                    <a:pt x="36282" y="6303"/>
                  </a:cubicBezTo>
                  <a:cubicBezTo>
                    <a:pt x="36339" y="6262"/>
                    <a:pt x="36315" y="6155"/>
                    <a:pt x="36380" y="6229"/>
                  </a:cubicBezTo>
                  <a:cubicBezTo>
                    <a:pt x="36438" y="6295"/>
                    <a:pt x="36339" y="6303"/>
                    <a:pt x="36463" y="6352"/>
                  </a:cubicBezTo>
                  <a:cubicBezTo>
                    <a:pt x="36594" y="6410"/>
                    <a:pt x="36545" y="6410"/>
                    <a:pt x="36602" y="6369"/>
                  </a:cubicBezTo>
                  <a:cubicBezTo>
                    <a:pt x="36651" y="6336"/>
                    <a:pt x="36627" y="6278"/>
                    <a:pt x="36692" y="6311"/>
                  </a:cubicBezTo>
                  <a:cubicBezTo>
                    <a:pt x="36758" y="6344"/>
                    <a:pt x="36750" y="6467"/>
                    <a:pt x="36783" y="6533"/>
                  </a:cubicBezTo>
                  <a:cubicBezTo>
                    <a:pt x="36815" y="6607"/>
                    <a:pt x="36799" y="6722"/>
                    <a:pt x="36856" y="6697"/>
                  </a:cubicBezTo>
                  <a:cubicBezTo>
                    <a:pt x="36922" y="6664"/>
                    <a:pt x="36873" y="6599"/>
                    <a:pt x="36971" y="6631"/>
                  </a:cubicBezTo>
                  <a:cubicBezTo>
                    <a:pt x="37070" y="6656"/>
                    <a:pt x="37226" y="6746"/>
                    <a:pt x="37291" y="6820"/>
                  </a:cubicBezTo>
                  <a:cubicBezTo>
                    <a:pt x="37357" y="6886"/>
                    <a:pt x="37382" y="7025"/>
                    <a:pt x="37431" y="6984"/>
                  </a:cubicBezTo>
                  <a:cubicBezTo>
                    <a:pt x="37480" y="6943"/>
                    <a:pt x="37480" y="6787"/>
                    <a:pt x="37538" y="6894"/>
                  </a:cubicBezTo>
                  <a:cubicBezTo>
                    <a:pt x="37595" y="6992"/>
                    <a:pt x="37792" y="7206"/>
                    <a:pt x="37784" y="7239"/>
                  </a:cubicBezTo>
                  <a:cubicBezTo>
                    <a:pt x="37767" y="7263"/>
                    <a:pt x="37669" y="7181"/>
                    <a:pt x="37644" y="7230"/>
                  </a:cubicBezTo>
                  <a:cubicBezTo>
                    <a:pt x="37611" y="7280"/>
                    <a:pt x="37587" y="7312"/>
                    <a:pt x="37611" y="7354"/>
                  </a:cubicBezTo>
                  <a:cubicBezTo>
                    <a:pt x="37636" y="7395"/>
                    <a:pt x="37653" y="7452"/>
                    <a:pt x="37710" y="7485"/>
                  </a:cubicBezTo>
                  <a:cubicBezTo>
                    <a:pt x="37776" y="7509"/>
                    <a:pt x="37882" y="7616"/>
                    <a:pt x="37981" y="7624"/>
                  </a:cubicBezTo>
                  <a:cubicBezTo>
                    <a:pt x="38071" y="7633"/>
                    <a:pt x="37997" y="7797"/>
                    <a:pt x="38046" y="7895"/>
                  </a:cubicBezTo>
                  <a:cubicBezTo>
                    <a:pt x="38096" y="7994"/>
                    <a:pt x="38129" y="7985"/>
                    <a:pt x="38145" y="8084"/>
                  </a:cubicBezTo>
                  <a:cubicBezTo>
                    <a:pt x="38161" y="8182"/>
                    <a:pt x="38227" y="8388"/>
                    <a:pt x="38252" y="8486"/>
                  </a:cubicBezTo>
                  <a:cubicBezTo>
                    <a:pt x="38268" y="8585"/>
                    <a:pt x="38227" y="8675"/>
                    <a:pt x="38301" y="8683"/>
                  </a:cubicBezTo>
                  <a:cubicBezTo>
                    <a:pt x="38367" y="8699"/>
                    <a:pt x="38408" y="8642"/>
                    <a:pt x="38457" y="8699"/>
                  </a:cubicBezTo>
                  <a:cubicBezTo>
                    <a:pt x="38498" y="8765"/>
                    <a:pt x="38522" y="8872"/>
                    <a:pt x="38555" y="8823"/>
                  </a:cubicBezTo>
                  <a:cubicBezTo>
                    <a:pt x="38588" y="8781"/>
                    <a:pt x="38580" y="8585"/>
                    <a:pt x="38588" y="8527"/>
                  </a:cubicBezTo>
                  <a:cubicBezTo>
                    <a:pt x="38588" y="8461"/>
                    <a:pt x="38580" y="8445"/>
                    <a:pt x="38604" y="8461"/>
                  </a:cubicBezTo>
                  <a:cubicBezTo>
                    <a:pt x="38629" y="8478"/>
                    <a:pt x="38654" y="8585"/>
                    <a:pt x="38703" y="8626"/>
                  </a:cubicBezTo>
                  <a:cubicBezTo>
                    <a:pt x="38752" y="8658"/>
                    <a:pt x="38916" y="8773"/>
                    <a:pt x="38941" y="8765"/>
                  </a:cubicBezTo>
                  <a:cubicBezTo>
                    <a:pt x="38957" y="8765"/>
                    <a:pt x="38925" y="8740"/>
                    <a:pt x="38949" y="8699"/>
                  </a:cubicBezTo>
                  <a:cubicBezTo>
                    <a:pt x="38966" y="8650"/>
                    <a:pt x="38982" y="8626"/>
                    <a:pt x="39023" y="8601"/>
                  </a:cubicBezTo>
                  <a:cubicBezTo>
                    <a:pt x="39064" y="8585"/>
                    <a:pt x="39056" y="8626"/>
                    <a:pt x="39105" y="8740"/>
                  </a:cubicBezTo>
                  <a:cubicBezTo>
                    <a:pt x="39154" y="8864"/>
                    <a:pt x="39179" y="8872"/>
                    <a:pt x="39171" y="8921"/>
                  </a:cubicBezTo>
                  <a:cubicBezTo>
                    <a:pt x="39163" y="8970"/>
                    <a:pt x="39080" y="8905"/>
                    <a:pt x="39089" y="9061"/>
                  </a:cubicBezTo>
                  <a:cubicBezTo>
                    <a:pt x="39105" y="9216"/>
                    <a:pt x="39122" y="9233"/>
                    <a:pt x="39138" y="9340"/>
                  </a:cubicBezTo>
                  <a:cubicBezTo>
                    <a:pt x="39154" y="9454"/>
                    <a:pt x="39072" y="9438"/>
                    <a:pt x="39163" y="9520"/>
                  </a:cubicBezTo>
                  <a:cubicBezTo>
                    <a:pt x="39261" y="9594"/>
                    <a:pt x="39318" y="9586"/>
                    <a:pt x="39376" y="9651"/>
                  </a:cubicBezTo>
                  <a:cubicBezTo>
                    <a:pt x="39442" y="9717"/>
                    <a:pt x="39392" y="9701"/>
                    <a:pt x="39548" y="9816"/>
                  </a:cubicBezTo>
                  <a:cubicBezTo>
                    <a:pt x="39712" y="9930"/>
                    <a:pt x="39663" y="9906"/>
                    <a:pt x="39753" y="9914"/>
                  </a:cubicBezTo>
                  <a:cubicBezTo>
                    <a:pt x="39844" y="9930"/>
                    <a:pt x="39918" y="9881"/>
                    <a:pt x="39934" y="9963"/>
                  </a:cubicBezTo>
                  <a:cubicBezTo>
                    <a:pt x="39959" y="10045"/>
                    <a:pt x="39975" y="10127"/>
                    <a:pt x="40000" y="10185"/>
                  </a:cubicBezTo>
                  <a:cubicBezTo>
                    <a:pt x="40024" y="10242"/>
                    <a:pt x="39983" y="10218"/>
                    <a:pt x="40123" y="10300"/>
                  </a:cubicBezTo>
                  <a:cubicBezTo>
                    <a:pt x="40254" y="10374"/>
                    <a:pt x="40270" y="10365"/>
                    <a:pt x="40295" y="10447"/>
                  </a:cubicBezTo>
                  <a:cubicBezTo>
                    <a:pt x="40320" y="10530"/>
                    <a:pt x="40344" y="10603"/>
                    <a:pt x="40369" y="10669"/>
                  </a:cubicBezTo>
                  <a:cubicBezTo>
                    <a:pt x="40394" y="10735"/>
                    <a:pt x="40328" y="10776"/>
                    <a:pt x="40410" y="10792"/>
                  </a:cubicBezTo>
                  <a:cubicBezTo>
                    <a:pt x="40492" y="10817"/>
                    <a:pt x="40582" y="10792"/>
                    <a:pt x="40607" y="10850"/>
                  </a:cubicBezTo>
                  <a:cubicBezTo>
                    <a:pt x="40640" y="10915"/>
                    <a:pt x="40607" y="10956"/>
                    <a:pt x="40607" y="11014"/>
                  </a:cubicBezTo>
                  <a:cubicBezTo>
                    <a:pt x="40607" y="11079"/>
                    <a:pt x="40615" y="11137"/>
                    <a:pt x="40640" y="11186"/>
                  </a:cubicBezTo>
                  <a:cubicBezTo>
                    <a:pt x="40664" y="11227"/>
                    <a:pt x="40640" y="11285"/>
                    <a:pt x="40722" y="11309"/>
                  </a:cubicBezTo>
                  <a:cubicBezTo>
                    <a:pt x="40796" y="11334"/>
                    <a:pt x="40804" y="11285"/>
                    <a:pt x="40845" y="11342"/>
                  </a:cubicBezTo>
                  <a:cubicBezTo>
                    <a:pt x="40886" y="11391"/>
                    <a:pt x="40763" y="11506"/>
                    <a:pt x="40746" y="11572"/>
                  </a:cubicBezTo>
                  <a:cubicBezTo>
                    <a:pt x="40730" y="11637"/>
                    <a:pt x="40771" y="11752"/>
                    <a:pt x="40787" y="11834"/>
                  </a:cubicBezTo>
                  <a:cubicBezTo>
                    <a:pt x="40804" y="11908"/>
                    <a:pt x="40771" y="11908"/>
                    <a:pt x="40812" y="12056"/>
                  </a:cubicBezTo>
                  <a:cubicBezTo>
                    <a:pt x="40845" y="12195"/>
                    <a:pt x="40902" y="12204"/>
                    <a:pt x="40861" y="12245"/>
                  </a:cubicBezTo>
                  <a:cubicBezTo>
                    <a:pt x="40812" y="12278"/>
                    <a:pt x="40755" y="12171"/>
                    <a:pt x="40763" y="12253"/>
                  </a:cubicBezTo>
                  <a:cubicBezTo>
                    <a:pt x="40763" y="12335"/>
                    <a:pt x="40722" y="12343"/>
                    <a:pt x="40771" y="12417"/>
                  </a:cubicBezTo>
                  <a:cubicBezTo>
                    <a:pt x="40820" y="12491"/>
                    <a:pt x="40902" y="12606"/>
                    <a:pt x="40976" y="12737"/>
                  </a:cubicBezTo>
                  <a:cubicBezTo>
                    <a:pt x="41058" y="12868"/>
                    <a:pt x="41083" y="13049"/>
                    <a:pt x="41099" y="13147"/>
                  </a:cubicBezTo>
                  <a:cubicBezTo>
                    <a:pt x="41116" y="13254"/>
                    <a:pt x="41173" y="13443"/>
                    <a:pt x="41173" y="13517"/>
                  </a:cubicBezTo>
                  <a:cubicBezTo>
                    <a:pt x="41181" y="13591"/>
                    <a:pt x="41108" y="13574"/>
                    <a:pt x="41050" y="13747"/>
                  </a:cubicBezTo>
                  <a:cubicBezTo>
                    <a:pt x="40993" y="13919"/>
                    <a:pt x="40976" y="14026"/>
                    <a:pt x="40960" y="14165"/>
                  </a:cubicBezTo>
                  <a:cubicBezTo>
                    <a:pt x="40952" y="14305"/>
                    <a:pt x="40976" y="14288"/>
                    <a:pt x="40935" y="14354"/>
                  </a:cubicBezTo>
                  <a:cubicBezTo>
                    <a:pt x="40894" y="14419"/>
                    <a:pt x="40886" y="14477"/>
                    <a:pt x="40837" y="14625"/>
                  </a:cubicBezTo>
                  <a:cubicBezTo>
                    <a:pt x="40787" y="14772"/>
                    <a:pt x="40771" y="14813"/>
                    <a:pt x="40738" y="14895"/>
                  </a:cubicBezTo>
                  <a:cubicBezTo>
                    <a:pt x="40705" y="14986"/>
                    <a:pt x="40697" y="15010"/>
                    <a:pt x="40697" y="15125"/>
                  </a:cubicBezTo>
                  <a:cubicBezTo>
                    <a:pt x="40697" y="15232"/>
                    <a:pt x="40705" y="15388"/>
                    <a:pt x="40697" y="15454"/>
                  </a:cubicBezTo>
                  <a:cubicBezTo>
                    <a:pt x="40697" y="15527"/>
                    <a:pt x="40623" y="15749"/>
                    <a:pt x="40566" y="15864"/>
                  </a:cubicBezTo>
                  <a:cubicBezTo>
                    <a:pt x="40500" y="15987"/>
                    <a:pt x="40369" y="16053"/>
                    <a:pt x="40361" y="16159"/>
                  </a:cubicBezTo>
                  <a:cubicBezTo>
                    <a:pt x="40353" y="16258"/>
                    <a:pt x="40410" y="16364"/>
                    <a:pt x="40361" y="16447"/>
                  </a:cubicBezTo>
                  <a:cubicBezTo>
                    <a:pt x="40320" y="16520"/>
                    <a:pt x="40156" y="16561"/>
                    <a:pt x="40098" y="16602"/>
                  </a:cubicBezTo>
                  <a:cubicBezTo>
                    <a:pt x="40032" y="16652"/>
                    <a:pt x="40065" y="16676"/>
                    <a:pt x="40065" y="16717"/>
                  </a:cubicBezTo>
                  <a:cubicBezTo>
                    <a:pt x="40065" y="16750"/>
                    <a:pt x="39934" y="16734"/>
                    <a:pt x="39877" y="16791"/>
                  </a:cubicBezTo>
                  <a:cubicBezTo>
                    <a:pt x="39819" y="16849"/>
                    <a:pt x="39926" y="16914"/>
                    <a:pt x="39721" y="17029"/>
                  </a:cubicBezTo>
                  <a:cubicBezTo>
                    <a:pt x="39515" y="17144"/>
                    <a:pt x="39425" y="17284"/>
                    <a:pt x="39433" y="17316"/>
                  </a:cubicBezTo>
                  <a:cubicBezTo>
                    <a:pt x="39442" y="17357"/>
                    <a:pt x="39515" y="17357"/>
                    <a:pt x="39491" y="17423"/>
                  </a:cubicBezTo>
                  <a:cubicBezTo>
                    <a:pt x="39466" y="17489"/>
                    <a:pt x="39515" y="17587"/>
                    <a:pt x="39401" y="17719"/>
                  </a:cubicBezTo>
                  <a:cubicBezTo>
                    <a:pt x="39286" y="17850"/>
                    <a:pt x="39245" y="17940"/>
                    <a:pt x="39195" y="18030"/>
                  </a:cubicBezTo>
                  <a:cubicBezTo>
                    <a:pt x="39154" y="18121"/>
                    <a:pt x="39113" y="18145"/>
                    <a:pt x="39138" y="18178"/>
                  </a:cubicBezTo>
                  <a:cubicBezTo>
                    <a:pt x="39171" y="18211"/>
                    <a:pt x="39228" y="18211"/>
                    <a:pt x="39187" y="18260"/>
                  </a:cubicBezTo>
                  <a:cubicBezTo>
                    <a:pt x="39154" y="18318"/>
                    <a:pt x="39105" y="18293"/>
                    <a:pt x="39105" y="18375"/>
                  </a:cubicBezTo>
                  <a:cubicBezTo>
                    <a:pt x="39113" y="18465"/>
                    <a:pt x="39179" y="18474"/>
                    <a:pt x="39138" y="18523"/>
                  </a:cubicBezTo>
                  <a:cubicBezTo>
                    <a:pt x="39097" y="18572"/>
                    <a:pt x="39015" y="18506"/>
                    <a:pt x="39031" y="18597"/>
                  </a:cubicBezTo>
                  <a:cubicBezTo>
                    <a:pt x="39048" y="18695"/>
                    <a:pt x="39015" y="18695"/>
                    <a:pt x="38990" y="18703"/>
                  </a:cubicBezTo>
                  <a:cubicBezTo>
                    <a:pt x="38957" y="18712"/>
                    <a:pt x="38834" y="18933"/>
                    <a:pt x="38777" y="19048"/>
                  </a:cubicBezTo>
                  <a:cubicBezTo>
                    <a:pt x="38719" y="19171"/>
                    <a:pt x="38572" y="19664"/>
                    <a:pt x="38547" y="19844"/>
                  </a:cubicBezTo>
                  <a:cubicBezTo>
                    <a:pt x="38531" y="20033"/>
                    <a:pt x="38432" y="20197"/>
                    <a:pt x="38457" y="20246"/>
                  </a:cubicBezTo>
                  <a:cubicBezTo>
                    <a:pt x="38481" y="20295"/>
                    <a:pt x="38555" y="20312"/>
                    <a:pt x="38555" y="20361"/>
                  </a:cubicBezTo>
                  <a:cubicBezTo>
                    <a:pt x="38555" y="20419"/>
                    <a:pt x="38506" y="20583"/>
                    <a:pt x="38498" y="20599"/>
                  </a:cubicBezTo>
                  <a:cubicBezTo>
                    <a:pt x="38490" y="20624"/>
                    <a:pt x="38399" y="20558"/>
                    <a:pt x="38317" y="20616"/>
                  </a:cubicBezTo>
                  <a:cubicBezTo>
                    <a:pt x="38235" y="20673"/>
                    <a:pt x="38129" y="20796"/>
                    <a:pt x="38063" y="20829"/>
                  </a:cubicBezTo>
                  <a:cubicBezTo>
                    <a:pt x="37989" y="20870"/>
                    <a:pt x="37710" y="20870"/>
                    <a:pt x="37505" y="20862"/>
                  </a:cubicBezTo>
                  <a:cubicBezTo>
                    <a:pt x="37300" y="20862"/>
                    <a:pt x="37226" y="20821"/>
                    <a:pt x="37111" y="20903"/>
                  </a:cubicBezTo>
                  <a:cubicBezTo>
                    <a:pt x="37004" y="20985"/>
                    <a:pt x="36848" y="21059"/>
                    <a:pt x="36750" y="21157"/>
                  </a:cubicBezTo>
                  <a:cubicBezTo>
                    <a:pt x="36651" y="21247"/>
                    <a:pt x="36463" y="21371"/>
                    <a:pt x="36372" y="21461"/>
                  </a:cubicBezTo>
                  <a:cubicBezTo>
                    <a:pt x="36274" y="21551"/>
                    <a:pt x="36331" y="21551"/>
                    <a:pt x="36225" y="21559"/>
                  </a:cubicBezTo>
                  <a:cubicBezTo>
                    <a:pt x="36110" y="21568"/>
                    <a:pt x="36118" y="21699"/>
                    <a:pt x="36085" y="21699"/>
                  </a:cubicBezTo>
                  <a:cubicBezTo>
                    <a:pt x="36044" y="21691"/>
                    <a:pt x="36028" y="21682"/>
                    <a:pt x="36036" y="21650"/>
                  </a:cubicBezTo>
                  <a:cubicBezTo>
                    <a:pt x="36044" y="21617"/>
                    <a:pt x="36060" y="21576"/>
                    <a:pt x="36036" y="21576"/>
                  </a:cubicBezTo>
                  <a:cubicBezTo>
                    <a:pt x="36011" y="21576"/>
                    <a:pt x="35831" y="21617"/>
                    <a:pt x="35831" y="21641"/>
                  </a:cubicBezTo>
                  <a:cubicBezTo>
                    <a:pt x="35839" y="21666"/>
                    <a:pt x="35888" y="21691"/>
                    <a:pt x="35913" y="21723"/>
                  </a:cubicBezTo>
                  <a:cubicBezTo>
                    <a:pt x="35937" y="21756"/>
                    <a:pt x="35937" y="21961"/>
                    <a:pt x="35904" y="21953"/>
                  </a:cubicBezTo>
                  <a:cubicBezTo>
                    <a:pt x="35880" y="21953"/>
                    <a:pt x="35798" y="21797"/>
                    <a:pt x="35765" y="21756"/>
                  </a:cubicBezTo>
                  <a:cubicBezTo>
                    <a:pt x="35732" y="21715"/>
                    <a:pt x="35675" y="21650"/>
                    <a:pt x="35650" y="21658"/>
                  </a:cubicBezTo>
                  <a:cubicBezTo>
                    <a:pt x="35625" y="21666"/>
                    <a:pt x="35617" y="21740"/>
                    <a:pt x="35568" y="21707"/>
                  </a:cubicBezTo>
                  <a:cubicBezTo>
                    <a:pt x="35519" y="21682"/>
                    <a:pt x="35387" y="21543"/>
                    <a:pt x="35314" y="21494"/>
                  </a:cubicBezTo>
                  <a:cubicBezTo>
                    <a:pt x="35240" y="21436"/>
                    <a:pt x="35100" y="21477"/>
                    <a:pt x="35084" y="21453"/>
                  </a:cubicBezTo>
                  <a:cubicBezTo>
                    <a:pt x="35067" y="21428"/>
                    <a:pt x="35182" y="21362"/>
                    <a:pt x="35232" y="21330"/>
                  </a:cubicBezTo>
                  <a:cubicBezTo>
                    <a:pt x="35289" y="21305"/>
                    <a:pt x="35330" y="21288"/>
                    <a:pt x="35297" y="21239"/>
                  </a:cubicBezTo>
                  <a:cubicBezTo>
                    <a:pt x="35264" y="21190"/>
                    <a:pt x="35207" y="21174"/>
                    <a:pt x="35199" y="21190"/>
                  </a:cubicBezTo>
                  <a:cubicBezTo>
                    <a:pt x="35190" y="21198"/>
                    <a:pt x="35026" y="21338"/>
                    <a:pt x="34953" y="21362"/>
                  </a:cubicBezTo>
                  <a:cubicBezTo>
                    <a:pt x="34879" y="21387"/>
                    <a:pt x="34829" y="21354"/>
                    <a:pt x="34788" y="21313"/>
                  </a:cubicBezTo>
                  <a:cubicBezTo>
                    <a:pt x="34747" y="21272"/>
                    <a:pt x="34854" y="21288"/>
                    <a:pt x="34920" y="21256"/>
                  </a:cubicBezTo>
                  <a:cubicBezTo>
                    <a:pt x="34985" y="21215"/>
                    <a:pt x="35035" y="21174"/>
                    <a:pt x="35035" y="21133"/>
                  </a:cubicBezTo>
                  <a:cubicBezTo>
                    <a:pt x="35043" y="21092"/>
                    <a:pt x="34911" y="20960"/>
                    <a:pt x="34879" y="20903"/>
                  </a:cubicBezTo>
                  <a:cubicBezTo>
                    <a:pt x="34838" y="20854"/>
                    <a:pt x="34731" y="20977"/>
                    <a:pt x="34665" y="21009"/>
                  </a:cubicBezTo>
                  <a:cubicBezTo>
                    <a:pt x="34608" y="21034"/>
                    <a:pt x="34460" y="21042"/>
                    <a:pt x="34460" y="21100"/>
                  </a:cubicBezTo>
                  <a:cubicBezTo>
                    <a:pt x="34468" y="21149"/>
                    <a:pt x="34616" y="21116"/>
                    <a:pt x="34649" y="21157"/>
                  </a:cubicBezTo>
                  <a:cubicBezTo>
                    <a:pt x="34682" y="21190"/>
                    <a:pt x="34624" y="21256"/>
                    <a:pt x="34542" y="21272"/>
                  </a:cubicBezTo>
                  <a:cubicBezTo>
                    <a:pt x="34468" y="21297"/>
                    <a:pt x="34304" y="21330"/>
                    <a:pt x="34247" y="21403"/>
                  </a:cubicBezTo>
                  <a:cubicBezTo>
                    <a:pt x="34189" y="21469"/>
                    <a:pt x="34197" y="21494"/>
                    <a:pt x="34140" y="21551"/>
                  </a:cubicBezTo>
                  <a:cubicBezTo>
                    <a:pt x="34083" y="21609"/>
                    <a:pt x="34009" y="21723"/>
                    <a:pt x="33935" y="21707"/>
                  </a:cubicBezTo>
                  <a:cubicBezTo>
                    <a:pt x="33853" y="21699"/>
                    <a:pt x="33287" y="21371"/>
                    <a:pt x="33172" y="21338"/>
                  </a:cubicBezTo>
                  <a:cubicBezTo>
                    <a:pt x="33057" y="21313"/>
                    <a:pt x="32991" y="21371"/>
                    <a:pt x="32917" y="21346"/>
                  </a:cubicBezTo>
                  <a:cubicBezTo>
                    <a:pt x="32843" y="21313"/>
                    <a:pt x="32794" y="21198"/>
                    <a:pt x="32679" y="21231"/>
                  </a:cubicBezTo>
                  <a:cubicBezTo>
                    <a:pt x="32564" y="21272"/>
                    <a:pt x="32482" y="21403"/>
                    <a:pt x="32408" y="21330"/>
                  </a:cubicBezTo>
                  <a:cubicBezTo>
                    <a:pt x="32326" y="21256"/>
                    <a:pt x="32441" y="21330"/>
                    <a:pt x="32302" y="21198"/>
                  </a:cubicBezTo>
                  <a:cubicBezTo>
                    <a:pt x="32170" y="21067"/>
                    <a:pt x="32097" y="20993"/>
                    <a:pt x="31908" y="21001"/>
                  </a:cubicBezTo>
                  <a:cubicBezTo>
                    <a:pt x="31711" y="21009"/>
                    <a:pt x="31686" y="21034"/>
                    <a:pt x="31645" y="20968"/>
                  </a:cubicBezTo>
                  <a:cubicBezTo>
                    <a:pt x="31604" y="20911"/>
                    <a:pt x="31456" y="20624"/>
                    <a:pt x="31383" y="20566"/>
                  </a:cubicBezTo>
                  <a:cubicBezTo>
                    <a:pt x="31301" y="20517"/>
                    <a:pt x="31218" y="20460"/>
                    <a:pt x="31218" y="20419"/>
                  </a:cubicBezTo>
                  <a:cubicBezTo>
                    <a:pt x="31210" y="20378"/>
                    <a:pt x="31136" y="20295"/>
                    <a:pt x="31169" y="20164"/>
                  </a:cubicBezTo>
                  <a:cubicBezTo>
                    <a:pt x="31202" y="20041"/>
                    <a:pt x="31251" y="19959"/>
                    <a:pt x="31218" y="19828"/>
                  </a:cubicBezTo>
                  <a:cubicBezTo>
                    <a:pt x="31177" y="19696"/>
                    <a:pt x="31186" y="19606"/>
                    <a:pt x="31063" y="19508"/>
                  </a:cubicBezTo>
                  <a:cubicBezTo>
                    <a:pt x="30939" y="19417"/>
                    <a:pt x="30800" y="19278"/>
                    <a:pt x="30734" y="19204"/>
                  </a:cubicBezTo>
                  <a:cubicBezTo>
                    <a:pt x="30677" y="19130"/>
                    <a:pt x="30825" y="19188"/>
                    <a:pt x="30882" y="19212"/>
                  </a:cubicBezTo>
                  <a:cubicBezTo>
                    <a:pt x="30948" y="19229"/>
                    <a:pt x="30997" y="19270"/>
                    <a:pt x="31013" y="19237"/>
                  </a:cubicBezTo>
                  <a:cubicBezTo>
                    <a:pt x="31021" y="19212"/>
                    <a:pt x="30849" y="19130"/>
                    <a:pt x="30841" y="19073"/>
                  </a:cubicBezTo>
                  <a:cubicBezTo>
                    <a:pt x="30833" y="19023"/>
                    <a:pt x="30825" y="18859"/>
                    <a:pt x="30808" y="18826"/>
                  </a:cubicBezTo>
                  <a:cubicBezTo>
                    <a:pt x="30800" y="18785"/>
                    <a:pt x="30701" y="18802"/>
                    <a:pt x="30669" y="18843"/>
                  </a:cubicBezTo>
                  <a:cubicBezTo>
                    <a:pt x="30628" y="18884"/>
                    <a:pt x="30628" y="18958"/>
                    <a:pt x="30537" y="18958"/>
                  </a:cubicBezTo>
                  <a:cubicBezTo>
                    <a:pt x="30439" y="18958"/>
                    <a:pt x="30431" y="18925"/>
                    <a:pt x="30365" y="18966"/>
                  </a:cubicBezTo>
                  <a:cubicBezTo>
                    <a:pt x="30291" y="19007"/>
                    <a:pt x="30299" y="19056"/>
                    <a:pt x="30201" y="19048"/>
                  </a:cubicBezTo>
                  <a:cubicBezTo>
                    <a:pt x="30094" y="19040"/>
                    <a:pt x="29905" y="19106"/>
                    <a:pt x="29979" y="19007"/>
                  </a:cubicBezTo>
                  <a:cubicBezTo>
                    <a:pt x="30061" y="18909"/>
                    <a:pt x="30152" y="18892"/>
                    <a:pt x="30225" y="18802"/>
                  </a:cubicBezTo>
                  <a:cubicBezTo>
                    <a:pt x="30291" y="18703"/>
                    <a:pt x="30324" y="18408"/>
                    <a:pt x="30291" y="18350"/>
                  </a:cubicBezTo>
                  <a:cubicBezTo>
                    <a:pt x="30258" y="18293"/>
                    <a:pt x="30094" y="18071"/>
                    <a:pt x="30061" y="17998"/>
                  </a:cubicBezTo>
                  <a:cubicBezTo>
                    <a:pt x="30020" y="17924"/>
                    <a:pt x="30012" y="17801"/>
                    <a:pt x="29946" y="17842"/>
                  </a:cubicBezTo>
                  <a:cubicBezTo>
                    <a:pt x="29873" y="17875"/>
                    <a:pt x="29856" y="18006"/>
                    <a:pt x="29840" y="18121"/>
                  </a:cubicBezTo>
                  <a:cubicBezTo>
                    <a:pt x="29815" y="18227"/>
                    <a:pt x="29758" y="18260"/>
                    <a:pt x="29741" y="18400"/>
                  </a:cubicBezTo>
                  <a:cubicBezTo>
                    <a:pt x="29733" y="18539"/>
                    <a:pt x="29766" y="18654"/>
                    <a:pt x="29684" y="18654"/>
                  </a:cubicBezTo>
                  <a:cubicBezTo>
                    <a:pt x="29602" y="18654"/>
                    <a:pt x="29536" y="18605"/>
                    <a:pt x="29413" y="18646"/>
                  </a:cubicBezTo>
                  <a:cubicBezTo>
                    <a:pt x="29290" y="18687"/>
                    <a:pt x="29052" y="18859"/>
                    <a:pt x="29076" y="18712"/>
                  </a:cubicBezTo>
                  <a:cubicBezTo>
                    <a:pt x="29101" y="18564"/>
                    <a:pt x="29118" y="18465"/>
                    <a:pt x="29191" y="18449"/>
                  </a:cubicBezTo>
                  <a:cubicBezTo>
                    <a:pt x="29257" y="18424"/>
                    <a:pt x="29429" y="18457"/>
                    <a:pt x="29503" y="18408"/>
                  </a:cubicBezTo>
                  <a:cubicBezTo>
                    <a:pt x="29577" y="18359"/>
                    <a:pt x="29520" y="18186"/>
                    <a:pt x="29511" y="18088"/>
                  </a:cubicBezTo>
                  <a:cubicBezTo>
                    <a:pt x="29495" y="17989"/>
                    <a:pt x="29487" y="17940"/>
                    <a:pt x="29552" y="17809"/>
                  </a:cubicBezTo>
                  <a:cubicBezTo>
                    <a:pt x="29618" y="17669"/>
                    <a:pt x="29643" y="17661"/>
                    <a:pt x="29651" y="17579"/>
                  </a:cubicBezTo>
                  <a:cubicBezTo>
                    <a:pt x="29667" y="17497"/>
                    <a:pt x="29758" y="17464"/>
                    <a:pt x="29790" y="17374"/>
                  </a:cubicBezTo>
                  <a:cubicBezTo>
                    <a:pt x="29815" y="17284"/>
                    <a:pt x="29840" y="17226"/>
                    <a:pt x="29799" y="17169"/>
                  </a:cubicBezTo>
                  <a:cubicBezTo>
                    <a:pt x="29758" y="17103"/>
                    <a:pt x="29790" y="17062"/>
                    <a:pt x="29856" y="16996"/>
                  </a:cubicBezTo>
                  <a:cubicBezTo>
                    <a:pt x="29914" y="16923"/>
                    <a:pt x="29938" y="16955"/>
                    <a:pt x="29897" y="16873"/>
                  </a:cubicBezTo>
                  <a:cubicBezTo>
                    <a:pt x="29856" y="16791"/>
                    <a:pt x="29782" y="16529"/>
                    <a:pt x="29733" y="16537"/>
                  </a:cubicBezTo>
                  <a:cubicBezTo>
                    <a:pt x="29692" y="16553"/>
                    <a:pt x="29717" y="16734"/>
                    <a:pt x="29700" y="16799"/>
                  </a:cubicBezTo>
                  <a:cubicBezTo>
                    <a:pt x="29676" y="16873"/>
                    <a:pt x="29643" y="16881"/>
                    <a:pt x="29585" y="16947"/>
                  </a:cubicBezTo>
                  <a:cubicBezTo>
                    <a:pt x="29528" y="17005"/>
                    <a:pt x="29470" y="17095"/>
                    <a:pt x="29438" y="17177"/>
                  </a:cubicBezTo>
                  <a:cubicBezTo>
                    <a:pt x="29397" y="17259"/>
                    <a:pt x="29314" y="17423"/>
                    <a:pt x="29265" y="17472"/>
                  </a:cubicBezTo>
                  <a:cubicBezTo>
                    <a:pt x="29216" y="17522"/>
                    <a:pt x="28986" y="17497"/>
                    <a:pt x="28904" y="17587"/>
                  </a:cubicBezTo>
                  <a:cubicBezTo>
                    <a:pt x="28830" y="17669"/>
                    <a:pt x="28781" y="17768"/>
                    <a:pt x="28691" y="17866"/>
                  </a:cubicBezTo>
                  <a:cubicBezTo>
                    <a:pt x="28600" y="17957"/>
                    <a:pt x="28387" y="18211"/>
                    <a:pt x="28387" y="18260"/>
                  </a:cubicBezTo>
                  <a:cubicBezTo>
                    <a:pt x="28395" y="18309"/>
                    <a:pt x="28453" y="18400"/>
                    <a:pt x="28445" y="18457"/>
                  </a:cubicBezTo>
                  <a:cubicBezTo>
                    <a:pt x="28436" y="18523"/>
                    <a:pt x="28395" y="18433"/>
                    <a:pt x="28272" y="18457"/>
                  </a:cubicBezTo>
                  <a:cubicBezTo>
                    <a:pt x="28149" y="18490"/>
                    <a:pt x="28174" y="18605"/>
                    <a:pt x="28100" y="18474"/>
                  </a:cubicBezTo>
                  <a:cubicBezTo>
                    <a:pt x="28034" y="18342"/>
                    <a:pt x="28018" y="18301"/>
                    <a:pt x="27936" y="18268"/>
                  </a:cubicBezTo>
                  <a:cubicBezTo>
                    <a:pt x="27862" y="18244"/>
                    <a:pt x="27755" y="18211"/>
                    <a:pt x="27780" y="18162"/>
                  </a:cubicBezTo>
                  <a:cubicBezTo>
                    <a:pt x="27796" y="18112"/>
                    <a:pt x="27845" y="17932"/>
                    <a:pt x="27911" y="18047"/>
                  </a:cubicBezTo>
                  <a:cubicBezTo>
                    <a:pt x="27969" y="18162"/>
                    <a:pt x="28018" y="18260"/>
                    <a:pt x="28051" y="18170"/>
                  </a:cubicBezTo>
                  <a:cubicBezTo>
                    <a:pt x="28083" y="18080"/>
                    <a:pt x="27993" y="17678"/>
                    <a:pt x="27887" y="17612"/>
                  </a:cubicBezTo>
                  <a:cubicBezTo>
                    <a:pt x="27772" y="17546"/>
                    <a:pt x="27624" y="17440"/>
                    <a:pt x="27616" y="17390"/>
                  </a:cubicBezTo>
                  <a:cubicBezTo>
                    <a:pt x="27607" y="17333"/>
                    <a:pt x="27534" y="16947"/>
                    <a:pt x="27452" y="17005"/>
                  </a:cubicBezTo>
                  <a:cubicBezTo>
                    <a:pt x="27378" y="17054"/>
                    <a:pt x="27361" y="17119"/>
                    <a:pt x="27296" y="17087"/>
                  </a:cubicBezTo>
                  <a:cubicBezTo>
                    <a:pt x="27222" y="17054"/>
                    <a:pt x="27058" y="16873"/>
                    <a:pt x="27066" y="16816"/>
                  </a:cubicBezTo>
                  <a:cubicBezTo>
                    <a:pt x="27066" y="16758"/>
                    <a:pt x="27058" y="16676"/>
                    <a:pt x="27099" y="16676"/>
                  </a:cubicBezTo>
                  <a:cubicBezTo>
                    <a:pt x="27148" y="16676"/>
                    <a:pt x="27197" y="16775"/>
                    <a:pt x="27197" y="16668"/>
                  </a:cubicBezTo>
                  <a:cubicBezTo>
                    <a:pt x="27205" y="16553"/>
                    <a:pt x="27238" y="16520"/>
                    <a:pt x="27189" y="16479"/>
                  </a:cubicBezTo>
                  <a:cubicBezTo>
                    <a:pt x="27131" y="16438"/>
                    <a:pt x="27008" y="16561"/>
                    <a:pt x="26943" y="16496"/>
                  </a:cubicBezTo>
                  <a:cubicBezTo>
                    <a:pt x="26877" y="16430"/>
                    <a:pt x="26918" y="16397"/>
                    <a:pt x="26877" y="16299"/>
                  </a:cubicBezTo>
                  <a:cubicBezTo>
                    <a:pt x="26844" y="16200"/>
                    <a:pt x="26869" y="16151"/>
                    <a:pt x="26779" y="16168"/>
                  </a:cubicBezTo>
                  <a:cubicBezTo>
                    <a:pt x="26697" y="16184"/>
                    <a:pt x="26639" y="16315"/>
                    <a:pt x="26532" y="16233"/>
                  </a:cubicBezTo>
                  <a:cubicBezTo>
                    <a:pt x="26426" y="16151"/>
                    <a:pt x="26221" y="15995"/>
                    <a:pt x="26081" y="16020"/>
                  </a:cubicBezTo>
                  <a:cubicBezTo>
                    <a:pt x="25942" y="16053"/>
                    <a:pt x="25794" y="16151"/>
                    <a:pt x="25679" y="16110"/>
                  </a:cubicBezTo>
                  <a:cubicBezTo>
                    <a:pt x="25564" y="16069"/>
                    <a:pt x="25457" y="15962"/>
                    <a:pt x="25211" y="15839"/>
                  </a:cubicBezTo>
                  <a:cubicBezTo>
                    <a:pt x="24965" y="15708"/>
                    <a:pt x="24907" y="15667"/>
                    <a:pt x="24825" y="15708"/>
                  </a:cubicBezTo>
                  <a:cubicBezTo>
                    <a:pt x="24743" y="15749"/>
                    <a:pt x="24793" y="15815"/>
                    <a:pt x="24620" y="15806"/>
                  </a:cubicBezTo>
                  <a:cubicBezTo>
                    <a:pt x="24456" y="15790"/>
                    <a:pt x="24382" y="15757"/>
                    <a:pt x="24128" y="15798"/>
                  </a:cubicBezTo>
                  <a:cubicBezTo>
                    <a:pt x="23882" y="15839"/>
                    <a:pt x="23570" y="15815"/>
                    <a:pt x="23447" y="15831"/>
                  </a:cubicBezTo>
                  <a:cubicBezTo>
                    <a:pt x="23315" y="15839"/>
                    <a:pt x="22856" y="16069"/>
                    <a:pt x="22700" y="16126"/>
                  </a:cubicBezTo>
                  <a:cubicBezTo>
                    <a:pt x="22536" y="16192"/>
                    <a:pt x="22404" y="16307"/>
                    <a:pt x="22224" y="16299"/>
                  </a:cubicBezTo>
                  <a:cubicBezTo>
                    <a:pt x="22043" y="16291"/>
                    <a:pt x="21896" y="16315"/>
                    <a:pt x="21625" y="16323"/>
                  </a:cubicBezTo>
                  <a:cubicBezTo>
                    <a:pt x="21346" y="16323"/>
                    <a:pt x="21297" y="16266"/>
                    <a:pt x="21141" y="16315"/>
                  </a:cubicBezTo>
                  <a:cubicBezTo>
                    <a:pt x="20976" y="16364"/>
                    <a:pt x="21059" y="16471"/>
                    <a:pt x="20845" y="16537"/>
                  </a:cubicBezTo>
                  <a:cubicBezTo>
                    <a:pt x="20632" y="16602"/>
                    <a:pt x="20049" y="16808"/>
                    <a:pt x="19992" y="16898"/>
                  </a:cubicBezTo>
                  <a:cubicBezTo>
                    <a:pt x="19926" y="16996"/>
                    <a:pt x="19885" y="17243"/>
                    <a:pt x="19778" y="17325"/>
                  </a:cubicBezTo>
                  <a:cubicBezTo>
                    <a:pt x="19680" y="17415"/>
                    <a:pt x="19540" y="17571"/>
                    <a:pt x="19458" y="17628"/>
                  </a:cubicBezTo>
                  <a:cubicBezTo>
                    <a:pt x="19376" y="17678"/>
                    <a:pt x="19302" y="17678"/>
                    <a:pt x="19212" y="17702"/>
                  </a:cubicBezTo>
                  <a:cubicBezTo>
                    <a:pt x="19122" y="17719"/>
                    <a:pt x="19097" y="17554"/>
                    <a:pt x="18999" y="17587"/>
                  </a:cubicBezTo>
                  <a:cubicBezTo>
                    <a:pt x="18908" y="17628"/>
                    <a:pt x="18728" y="17678"/>
                    <a:pt x="18580" y="17694"/>
                  </a:cubicBezTo>
                  <a:cubicBezTo>
                    <a:pt x="18432" y="17719"/>
                    <a:pt x="18605" y="17563"/>
                    <a:pt x="18416" y="17522"/>
                  </a:cubicBezTo>
                  <a:cubicBezTo>
                    <a:pt x="18227" y="17481"/>
                    <a:pt x="17530" y="17563"/>
                    <a:pt x="17423" y="17587"/>
                  </a:cubicBezTo>
                  <a:cubicBezTo>
                    <a:pt x="17316" y="17612"/>
                    <a:pt x="16832" y="17694"/>
                    <a:pt x="16717" y="17760"/>
                  </a:cubicBezTo>
                  <a:cubicBezTo>
                    <a:pt x="16602" y="17825"/>
                    <a:pt x="16602" y="18022"/>
                    <a:pt x="16537" y="18071"/>
                  </a:cubicBezTo>
                  <a:cubicBezTo>
                    <a:pt x="16479" y="18121"/>
                    <a:pt x="16414" y="18145"/>
                    <a:pt x="16372" y="18154"/>
                  </a:cubicBezTo>
                  <a:cubicBezTo>
                    <a:pt x="16323" y="18154"/>
                    <a:pt x="16233" y="18080"/>
                    <a:pt x="16159" y="18104"/>
                  </a:cubicBezTo>
                  <a:cubicBezTo>
                    <a:pt x="16085" y="18121"/>
                    <a:pt x="15708" y="18506"/>
                    <a:pt x="15626" y="18531"/>
                  </a:cubicBezTo>
                  <a:cubicBezTo>
                    <a:pt x="15544" y="18547"/>
                    <a:pt x="15429" y="18523"/>
                    <a:pt x="15388" y="18547"/>
                  </a:cubicBezTo>
                  <a:cubicBezTo>
                    <a:pt x="15338" y="18572"/>
                    <a:pt x="15338" y="18613"/>
                    <a:pt x="15199" y="18588"/>
                  </a:cubicBezTo>
                  <a:cubicBezTo>
                    <a:pt x="15059" y="18556"/>
                    <a:pt x="14854" y="18539"/>
                    <a:pt x="14789" y="18547"/>
                  </a:cubicBezTo>
                  <a:cubicBezTo>
                    <a:pt x="14731" y="18564"/>
                    <a:pt x="14608" y="18613"/>
                    <a:pt x="14501" y="18580"/>
                  </a:cubicBezTo>
                  <a:cubicBezTo>
                    <a:pt x="14395" y="18547"/>
                    <a:pt x="14304" y="18449"/>
                    <a:pt x="14173" y="18433"/>
                  </a:cubicBezTo>
                  <a:cubicBezTo>
                    <a:pt x="14050" y="18408"/>
                    <a:pt x="14025" y="18277"/>
                    <a:pt x="13984" y="18244"/>
                  </a:cubicBezTo>
                  <a:cubicBezTo>
                    <a:pt x="13943" y="18211"/>
                    <a:pt x="13697" y="18071"/>
                    <a:pt x="13615" y="18039"/>
                  </a:cubicBezTo>
                  <a:cubicBezTo>
                    <a:pt x="13533" y="18014"/>
                    <a:pt x="13369" y="17981"/>
                    <a:pt x="13344" y="17899"/>
                  </a:cubicBezTo>
                  <a:cubicBezTo>
                    <a:pt x="13328" y="17809"/>
                    <a:pt x="13328" y="17735"/>
                    <a:pt x="13328" y="17653"/>
                  </a:cubicBezTo>
                  <a:cubicBezTo>
                    <a:pt x="13320" y="17579"/>
                    <a:pt x="13262" y="17366"/>
                    <a:pt x="13320" y="17308"/>
                  </a:cubicBezTo>
                  <a:cubicBezTo>
                    <a:pt x="13369" y="17251"/>
                    <a:pt x="13344" y="17415"/>
                    <a:pt x="13426" y="17407"/>
                  </a:cubicBezTo>
                  <a:cubicBezTo>
                    <a:pt x="13508" y="17390"/>
                    <a:pt x="13705" y="17284"/>
                    <a:pt x="13755" y="17234"/>
                  </a:cubicBezTo>
                  <a:cubicBezTo>
                    <a:pt x="13804" y="17177"/>
                    <a:pt x="13837" y="17095"/>
                    <a:pt x="13837" y="16988"/>
                  </a:cubicBezTo>
                  <a:cubicBezTo>
                    <a:pt x="13837" y="16873"/>
                    <a:pt x="13730" y="16619"/>
                    <a:pt x="13746" y="16561"/>
                  </a:cubicBezTo>
                  <a:cubicBezTo>
                    <a:pt x="13755" y="16512"/>
                    <a:pt x="13845" y="16693"/>
                    <a:pt x="13878" y="16643"/>
                  </a:cubicBezTo>
                  <a:cubicBezTo>
                    <a:pt x="13902" y="16594"/>
                    <a:pt x="13927" y="16471"/>
                    <a:pt x="13902" y="16364"/>
                  </a:cubicBezTo>
                  <a:cubicBezTo>
                    <a:pt x="13878" y="16258"/>
                    <a:pt x="13804" y="15847"/>
                    <a:pt x="13796" y="15806"/>
                  </a:cubicBezTo>
                  <a:cubicBezTo>
                    <a:pt x="13796" y="15765"/>
                    <a:pt x="13738" y="15708"/>
                    <a:pt x="13681" y="15560"/>
                  </a:cubicBezTo>
                  <a:cubicBezTo>
                    <a:pt x="13623" y="15421"/>
                    <a:pt x="13492" y="15207"/>
                    <a:pt x="13451" y="15051"/>
                  </a:cubicBezTo>
                  <a:cubicBezTo>
                    <a:pt x="13402" y="14887"/>
                    <a:pt x="13311" y="14674"/>
                    <a:pt x="13311" y="14633"/>
                  </a:cubicBezTo>
                  <a:cubicBezTo>
                    <a:pt x="13320" y="14600"/>
                    <a:pt x="13352" y="14395"/>
                    <a:pt x="13303" y="14231"/>
                  </a:cubicBezTo>
                  <a:cubicBezTo>
                    <a:pt x="13254" y="14067"/>
                    <a:pt x="13254" y="13943"/>
                    <a:pt x="13262" y="13837"/>
                  </a:cubicBezTo>
                  <a:cubicBezTo>
                    <a:pt x="13270" y="13738"/>
                    <a:pt x="13073" y="13632"/>
                    <a:pt x="13041" y="13525"/>
                  </a:cubicBezTo>
                  <a:cubicBezTo>
                    <a:pt x="13008" y="13426"/>
                    <a:pt x="13041" y="13377"/>
                    <a:pt x="12958" y="13303"/>
                  </a:cubicBezTo>
                  <a:cubicBezTo>
                    <a:pt x="12876" y="13238"/>
                    <a:pt x="12778" y="13172"/>
                    <a:pt x="12745" y="13041"/>
                  </a:cubicBezTo>
                  <a:cubicBezTo>
                    <a:pt x="12712" y="12901"/>
                    <a:pt x="12671" y="12483"/>
                    <a:pt x="12597" y="12392"/>
                  </a:cubicBezTo>
                  <a:cubicBezTo>
                    <a:pt x="12532" y="12302"/>
                    <a:pt x="12368" y="12072"/>
                    <a:pt x="12244" y="11966"/>
                  </a:cubicBezTo>
                  <a:cubicBezTo>
                    <a:pt x="12121" y="11851"/>
                    <a:pt x="11957" y="11572"/>
                    <a:pt x="11974" y="11539"/>
                  </a:cubicBezTo>
                  <a:cubicBezTo>
                    <a:pt x="11998" y="11506"/>
                    <a:pt x="12015" y="11449"/>
                    <a:pt x="11998" y="11424"/>
                  </a:cubicBezTo>
                  <a:cubicBezTo>
                    <a:pt x="11974" y="11399"/>
                    <a:pt x="11892" y="11326"/>
                    <a:pt x="11867" y="11235"/>
                  </a:cubicBezTo>
                  <a:cubicBezTo>
                    <a:pt x="11851" y="11153"/>
                    <a:pt x="11777" y="11088"/>
                    <a:pt x="11867" y="11005"/>
                  </a:cubicBezTo>
                  <a:cubicBezTo>
                    <a:pt x="11949" y="10932"/>
                    <a:pt x="11949" y="11104"/>
                    <a:pt x="11982" y="11194"/>
                  </a:cubicBezTo>
                  <a:cubicBezTo>
                    <a:pt x="12023" y="11285"/>
                    <a:pt x="12039" y="11358"/>
                    <a:pt x="12097" y="11367"/>
                  </a:cubicBezTo>
                  <a:cubicBezTo>
                    <a:pt x="12154" y="11375"/>
                    <a:pt x="12228" y="11350"/>
                    <a:pt x="12228" y="11432"/>
                  </a:cubicBezTo>
                  <a:cubicBezTo>
                    <a:pt x="12228" y="11514"/>
                    <a:pt x="12236" y="11596"/>
                    <a:pt x="12269" y="11687"/>
                  </a:cubicBezTo>
                  <a:cubicBezTo>
                    <a:pt x="12302" y="11777"/>
                    <a:pt x="12302" y="11703"/>
                    <a:pt x="12343" y="11777"/>
                  </a:cubicBezTo>
                  <a:cubicBezTo>
                    <a:pt x="12376" y="11851"/>
                    <a:pt x="12433" y="11916"/>
                    <a:pt x="12458" y="11867"/>
                  </a:cubicBezTo>
                  <a:cubicBezTo>
                    <a:pt x="12482" y="11818"/>
                    <a:pt x="12532" y="11761"/>
                    <a:pt x="12491" y="11662"/>
                  </a:cubicBezTo>
                  <a:cubicBezTo>
                    <a:pt x="12441" y="11564"/>
                    <a:pt x="12384" y="11588"/>
                    <a:pt x="12409" y="11506"/>
                  </a:cubicBezTo>
                  <a:cubicBezTo>
                    <a:pt x="12441" y="11432"/>
                    <a:pt x="12474" y="11350"/>
                    <a:pt x="12507" y="11350"/>
                  </a:cubicBezTo>
                  <a:cubicBezTo>
                    <a:pt x="12548" y="11350"/>
                    <a:pt x="12532" y="11523"/>
                    <a:pt x="12581" y="11580"/>
                  </a:cubicBezTo>
                  <a:cubicBezTo>
                    <a:pt x="12638" y="11646"/>
                    <a:pt x="12622" y="11703"/>
                    <a:pt x="12688" y="11629"/>
                  </a:cubicBezTo>
                  <a:cubicBezTo>
                    <a:pt x="12745" y="11547"/>
                    <a:pt x="12745" y="11498"/>
                    <a:pt x="12762" y="11416"/>
                  </a:cubicBezTo>
                  <a:cubicBezTo>
                    <a:pt x="12778" y="11342"/>
                    <a:pt x="12811" y="11293"/>
                    <a:pt x="12770" y="11235"/>
                  </a:cubicBezTo>
                  <a:cubicBezTo>
                    <a:pt x="12720" y="11178"/>
                    <a:pt x="12622" y="11129"/>
                    <a:pt x="12606" y="11063"/>
                  </a:cubicBezTo>
                  <a:cubicBezTo>
                    <a:pt x="12589" y="10989"/>
                    <a:pt x="12474" y="10620"/>
                    <a:pt x="12392" y="10447"/>
                  </a:cubicBezTo>
                  <a:cubicBezTo>
                    <a:pt x="12310" y="10275"/>
                    <a:pt x="12171" y="10177"/>
                    <a:pt x="12187" y="10029"/>
                  </a:cubicBezTo>
                  <a:cubicBezTo>
                    <a:pt x="12203" y="9873"/>
                    <a:pt x="12171" y="9848"/>
                    <a:pt x="12269" y="9717"/>
                  </a:cubicBezTo>
                  <a:cubicBezTo>
                    <a:pt x="12376" y="9586"/>
                    <a:pt x="12458" y="9610"/>
                    <a:pt x="12466" y="9471"/>
                  </a:cubicBezTo>
                  <a:cubicBezTo>
                    <a:pt x="12474" y="9331"/>
                    <a:pt x="12482" y="9143"/>
                    <a:pt x="12482" y="9052"/>
                  </a:cubicBezTo>
                  <a:cubicBezTo>
                    <a:pt x="12491" y="8962"/>
                    <a:pt x="12253" y="8921"/>
                    <a:pt x="12359" y="8757"/>
                  </a:cubicBezTo>
                  <a:cubicBezTo>
                    <a:pt x="12466" y="8585"/>
                    <a:pt x="12466" y="8535"/>
                    <a:pt x="12515" y="8437"/>
                  </a:cubicBezTo>
                  <a:cubicBezTo>
                    <a:pt x="12565" y="8338"/>
                    <a:pt x="12630" y="8215"/>
                    <a:pt x="12679" y="8199"/>
                  </a:cubicBezTo>
                  <a:cubicBezTo>
                    <a:pt x="12720" y="8191"/>
                    <a:pt x="12638" y="8568"/>
                    <a:pt x="12679" y="8658"/>
                  </a:cubicBezTo>
                  <a:cubicBezTo>
                    <a:pt x="12720" y="8757"/>
                    <a:pt x="12696" y="8773"/>
                    <a:pt x="12794" y="8732"/>
                  </a:cubicBezTo>
                  <a:cubicBezTo>
                    <a:pt x="12893" y="8683"/>
                    <a:pt x="12893" y="8732"/>
                    <a:pt x="12934" y="8667"/>
                  </a:cubicBezTo>
                  <a:cubicBezTo>
                    <a:pt x="12967" y="8609"/>
                    <a:pt x="12942" y="8470"/>
                    <a:pt x="13000" y="8379"/>
                  </a:cubicBezTo>
                  <a:cubicBezTo>
                    <a:pt x="13057" y="8297"/>
                    <a:pt x="13024" y="8264"/>
                    <a:pt x="13131" y="8215"/>
                  </a:cubicBezTo>
                  <a:cubicBezTo>
                    <a:pt x="13238" y="8158"/>
                    <a:pt x="13344" y="8068"/>
                    <a:pt x="13525" y="8002"/>
                  </a:cubicBezTo>
                  <a:cubicBezTo>
                    <a:pt x="13705" y="7944"/>
                    <a:pt x="13746" y="7805"/>
                    <a:pt x="14001" y="7690"/>
                  </a:cubicBezTo>
                  <a:cubicBezTo>
                    <a:pt x="14247" y="7575"/>
                    <a:pt x="14583" y="7255"/>
                    <a:pt x="14633" y="7247"/>
                  </a:cubicBezTo>
                  <a:cubicBezTo>
                    <a:pt x="14674" y="7239"/>
                    <a:pt x="14567" y="7378"/>
                    <a:pt x="14657" y="7386"/>
                  </a:cubicBezTo>
                  <a:cubicBezTo>
                    <a:pt x="14739" y="7395"/>
                    <a:pt x="14780" y="7321"/>
                    <a:pt x="14862" y="7329"/>
                  </a:cubicBezTo>
                  <a:cubicBezTo>
                    <a:pt x="14945" y="7345"/>
                    <a:pt x="14862" y="7395"/>
                    <a:pt x="15018" y="7386"/>
                  </a:cubicBezTo>
                  <a:cubicBezTo>
                    <a:pt x="15174" y="7386"/>
                    <a:pt x="15265" y="7329"/>
                    <a:pt x="15314" y="7345"/>
                  </a:cubicBezTo>
                  <a:cubicBezTo>
                    <a:pt x="15363" y="7354"/>
                    <a:pt x="15535" y="7148"/>
                    <a:pt x="15642" y="7099"/>
                  </a:cubicBezTo>
                  <a:cubicBezTo>
                    <a:pt x="15757" y="7050"/>
                    <a:pt x="15913" y="7148"/>
                    <a:pt x="16077" y="7050"/>
                  </a:cubicBezTo>
                  <a:cubicBezTo>
                    <a:pt x="16241" y="6960"/>
                    <a:pt x="16290" y="6836"/>
                    <a:pt x="16389" y="6812"/>
                  </a:cubicBezTo>
                  <a:cubicBezTo>
                    <a:pt x="16487" y="6787"/>
                    <a:pt x="16471" y="6935"/>
                    <a:pt x="16693" y="6878"/>
                  </a:cubicBezTo>
                  <a:cubicBezTo>
                    <a:pt x="16914" y="6828"/>
                    <a:pt x="17078" y="6738"/>
                    <a:pt x="17210" y="6705"/>
                  </a:cubicBezTo>
                  <a:cubicBezTo>
                    <a:pt x="17349" y="6681"/>
                    <a:pt x="17497" y="6640"/>
                    <a:pt x="17571" y="6549"/>
                  </a:cubicBezTo>
                  <a:cubicBezTo>
                    <a:pt x="17653" y="6451"/>
                    <a:pt x="17759" y="6467"/>
                    <a:pt x="17833" y="6418"/>
                  </a:cubicBezTo>
                  <a:cubicBezTo>
                    <a:pt x="17907" y="6369"/>
                    <a:pt x="18038" y="6057"/>
                    <a:pt x="18121" y="5975"/>
                  </a:cubicBezTo>
                  <a:cubicBezTo>
                    <a:pt x="18203" y="5893"/>
                    <a:pt x="18121" y="5729"/>
                    <a:pt x="18293" y="5638"/>
                  </a:cubicBezTo>
                  <a:cubicBezTo>
                    <a:pt x="18457" y="5556"/>
                    <a:pt x="18638" y="5507"/>
                    <a:pt x="18638" y="5441"/>
                  </a:cubicBezTo>
                  <a:cubicBezTo>
                    <a:pt x="18646" y="5367"/>
                    <a:pt x="18695" y="5343"/>
                    <a:pt x="18629" y="5318"/>
                  </a:cubicBezTo>
                  <a:cubicBezTo>
                    <a:pt x="18564" y="5294"/>
                    <a:pt x="18523" y="5425"/>
                    <a:pt x="18514" y="5294"/>
                  </a:cubicBezTo>
                  <a:cubicBezTo>
                    <a:pt x="18498" y="5162"/>
                    <a:pt x="18465" y="5146"/>
                    <a:pt x="18490" y="5006"/>
                  </a:cubicBezTo>
                  <a:cubicBezTo>
                    <a:pt x="18514" y="4867"/>
                    <a:pt x="18506" y="4760"/>
                    <a:pt x="18572" y="4695"/>
                  </a:cubicBezTo>
                  <a:cubicBezTo>
                    <a:pt x="18638" y="4629"/>
                    <a:pt x="18670" y="4588"/>
                    <a:pt x="18703" y="4571"/>
                  </a:cubicBezTo>
                  <a:cubicBezTo>
                    <a:pt x="18744" y="4555"/>
                    <a:pt x="18744" y="4629"/>
                    <a:pt x="18810" y="4580"/>
                  </a:cubicBezTo>
                  <a:cubicBezTo>
                    <a:pt x="18884" y="4539"/>
                    <a:pt x="18802" y="4514"/>
                    <a:pt x="18851" y="4473"/>
                  </a:cubicBezTo>
                  <a:cubicBezTo>
                    <a:pt x="18908" y="4432"/>
                    <a:pt x="18917" y="4481"/>
                    <a:pt x="18974" y="4432"/>
                  </a:cubicBezTo>
                  <a:cubicBezTo>
                    <a:pt x="19031" y="4374"/>
                    <a:pt x="19048" y="4243"/>
                    <a:pt x="19105" y="4202"/>
                  </a:cubicBezTo>
                  <a:cubicBezTo>
                    <a:pt x="19155" y="4153"/>
                    <a:pt x="19089" y="4292"/>
                    <a:pt x="19138" y="4358"/>
                  </a:cubicBezTo>
                  <a:cubicBezTo>
                    <a:pt x="19179" y="4424"/>
                    <a:pt x="19245" y="4465"/>
                    <a:pt x="19245" y="4522"/>
                  </a:cubicBezTo>
                  <a:cubicBezTo>
                    <a:pt x="19253" y="4571"/>
                    <a:pt x="19179" y="4596"/>
                    <a:pt x="19278" y="4711"/>
                  </a:cubicBezTo>
                  <a:cubicBezTo>
                    <a:pt x="19368" y="4826"/>
                    <a:pt x="19417" y="4850"/>
                    <a:pt x="19442" y="4933"/>
                  </a:cubicBezTo>
                  <a:cubicBezTo>
                    <a:pt x="19466" y="5015"/>
                    <a:pt x="19475" y="5080"/>
                    <a:pt x="19507" y="5056"/>
                  </a:cubicBezTo>
                  <a:cubicBezTo>
                    <a:pt x="19532" y="5023"/>
                    <a:pt x="19532" y="4859"/>
                    <a:pt x="19540" y="4785"/>
                  </a:cubicBezTo>
                  <a:cubicBezTo>
                    <a:pt x="19548" y="4703"/>
                    <a:pt x="19516" y="4637"/>
                    <a:pt x="19565" y="4629"/>
                  </a:cubicBezTo>
                  <a:cubicBezTo>
                    <a:pt x="19614" y="4621"/>
                    <a:pt x="19614" y="4711"/>
                    <a:pt x="19713" y="4744"/>
                  </a:cubicBezTo>
                  <a:cubicBezTo>
                    <a:pt x="19803" y="4785"/>
                    <a:pt x="19828" y="4736"/>
                    <a:pt x="19811" y="4703"/>
                  </a:cubicBezTo>
                  <a:cubicBezTo>
                    <a:pt x="19795" y="4670"/>
                    <a:pt x="19721" y="4670"/>
                    <a:pt x="19737" y="4612"/>
                  </a:cubicBezTo>
                  <a:cubicBezTo>
                    <a:pt x="19754" y="4555"/>
                    <a:pt x="19869" y="4481"/>
                    <a:pt x="19811" y="4457"/>
                  </a:cubicBezTo>
                  <a:cubicBezTo>
                    <a:pt x="19754" y="4432"/>
                    <a:pt x="19663" y="4547"/>
                    <a:pt x="19639" y="4498"/>
                  </a:cubicBezTo>
                  <a:cubicBezTo>
                    <a:pt x="19622" y="4448"/>
                    <a:pt x="19631" y="4309"/>
                    <a:pt x="19557" y="4276"/>
                  </a:cubicBezTo>
                  <a:cubicBezTo>
                    <a:pt x="19491" y="4251"/>
                    <a:pt x="19384" y="4276"/>
                    <a:pt x="19417" y="4243"/>
                  </a:cubicBezTo>
                  <a:cubicBezTo>
                    <a:pt x="19450" y="4202"/>
                    <a:pt x="19598" y="4210"/>
                    <a:pt x="19590" y="4153"/>
                  </a:cubicBezTo>
                  <a:cubicBezTo>
                    <a:pt x="19581" y="4095"/>
                    <a:pt x="19516" y="3997"/>
                    <a:pt x="19565" y="3989"/>
                  </a:cubicBezTo>
                  <a:cubicBezTo>
                    <a:pt x="19614" y="3981"/>
                    <a:pt x="19631" y="4087"/>
                    <a:pt x="19704" y="4136"/>
                  </a:cubicBezTo>
                  <a:cubicBezTo>
                    <a:pt x="19778" y="4178"/>
                    <a:pt x="19819" y="4178"/>
                    <a:pt x="19828" y="4136"/>
                  </a:cubicBezTo>
                  <a:cubicBezTo>
                    <a:pt x="19836" y="4104"/>
                    <a:pt x="19918" y="4136"/>
                    <a:pt x="19959" y="4169"/>
                  </a:cubicBezTo>
                  <a:cubicBezTo>
                    <a:pt x="20000" y="4202"/>
                    <a:pt x="20024" y="4186"/>
                    <a:pt x="20090" y="4186"/>
                  </a:cubicBezTo>
                  <a:cubicBezTo>
                    <a:pt x="20148" y="4186"/>
                    <a:pt x="20591" y="4235"/>
                    <a:pt x="20541" y="4178"/>
                  </a:cubicBezTo>
                  <a:cubicBezTo>
                    <a:pt x="20492" y="4128"/>
                    <a:pt x="20476" y="4095"/>
                    <a:pt x="20345" y="4095"/>
                  </a:cubicBezTo>
                  <a:cubicBezTo>
                    <a:pt x="20221" y="4095"/>
                    <a:pt x="20131" y="4112"/>
                    <a:pt x="20139" y="4071"/>
                  </a:cubicBezTo>
                  <a:cubicBezTo>
                    <a:pt x="20148" y="4022"/>
                    <a:pt x="20098" y="3981"/>
                    <a:pt x="20172" y="3964"/>
                  </a:cubicBezTo>
                  <a:cubicBezTo>
                    <a:pt x="20246" y="3940"/>
                    <a:pt x="20262" y="4022"/>
                    <a:pt x="20303" y="3923"/>
                  </a:cubicBezTo>
                  <a:cubicBezTo>
                    <a:pt x="20345" y="3833"/>
                    <a:pt x="20295" y="3800"/>
                    <a:pt x="20328" y="3734"/>
                  </a:cubicBezTo>
                  <a:cubicBezTo>
                    <a:pt x="20353" y="3669"/>
                    <a:pt x="20402" y="3619"/>
                    <a:pt x="20353" y="3628"/>
                  </a:cubicBezTo>
                  <a:cubicBezTo>
                    <a:pt x="20312" y="3628"/>
                    <a:pt x="20205" y="3833"/>
                    <a:pt x="20172" y="3759"/>
                  </a:cubicBezTo>
                  <a:cubicBezTo>
                    <a:pt x="20139" y="3685"/>
                    <a:pt x="20090" y="3562"/>
                    <a:pt x="20156" y="3529"/>
                  </a:cubicBezTo>
                  <a:cubicBezTo>
                    <a:pt x="20213" y="3505"/>
                    <a:pt x="20238" y="3529"/>
                    <a:pt x="20287" y="3464"/>
                  </a:cubicBezTo>
                  <a:cubicBezTo>
                    <a:pt x="20336" y="3398"/>
                    <a:pt x="20295" y="3308"/>
                    <a:pt x="20345" y="3340"/>
                  </a:cubicBezTo>
                  <a:cubicBezTo>
                    <a:pt x="20402" y="3373"/>
                    <a:pt x="20427" y="3455"/>
                    <a:pt x="20509" y="3480"/>
                  </a:cubicBezTo>
                  <a:cubicBezTo>
                    <a:pt x="20591" y="3505"/>
                    <a:pt x="20714" y="3578"/>
                    <a:pt x="20706" y="3505"/>
                  </a:cubicBezTo>
                  <a:cubicBezTo>
                    <a:pt x="20697" y="3423"/>
                    <a:pt x="20697" y="3398"/>
                    <a:pt x="20632" y="3357"/>
                  </a:cubicBezTo>
                  <a:cubicBezTo>
                    <a:pt x="20566" y="3316"/>
                    <a:pt x="20541" y="3291"/>
                    <a:pt x="20550" y="3226"/>
                  </a:cubicBezTo>
                  <a:cubicBezTo>
                    <a:pt x="20566" y="3152"/>
                    <a:pt x="20648" y="3152"/>
                    <a:pt x="20738" y="3201"/>
                  </a:cubicBezTo>
                  <a:cubicBezTo>
                    <a:pt x="20821" y="3258"/>
                    <a:pt x="20837" y="3324"/>
                    <a:pt x="20878" y="3258"/>
                  </a:cubicBezTo>
                  <a:cubicBezTo>
                    <a:pt x="20919" y="3201"/>
                    <a:pt x="20648" y="3020"/>
                    <a:pt x="20665" y="2947"/>
                  </a:cubicBezTo>
                  <a:cubicBezTo>
                    <a:pt x="20681" y="2873"/>
                    <a:pt x="20714" y="2791"/>
                    <a:pt x="20763" y="2774"/>
                  </a:cubicBezTo>
                  <a:cubicBezTo>
                    <a:pt x="20812" y="2758"/>
                    <a:pt x="20697" y="2807"/>
                    <a:pt x="20829" y="2815"/>
                  </a:cubicBezTo>
                  <a:cubicBezTo>
                    <a:pt x="20952" y="2832"/>
                    <a:pt x="21001" y="2832"/>
                    <a:pt x="21009" y="2791"/>
                  </a:cubicBezTo>
                  <a:cubicBezTo>
                    <a:pt x="21009" y="2750"/>
                    <a:pt x="21042" y="2709"/>
                    <a:pt x="21067" y="2709"/>
                  </a:cubicBezTo>
                  <a:cubicBezTo>
                    <a:pt x="21091" y="2717"/>
                    <a:pt x="21050" y="2823"/>
                    <a:pt x="21149" y="2807"/>
                  </a:cubicBezTo>
                  <a:cubicBezTo>
                    <a:pt x="21247" y="2799"/>
                    <a:pt x="21255" y="2602"/>
                    <a:pt x="21329" y="2561"/>
                  </a:cubicBezTo>
                  <a:cubicBezTo>
                    <a:pt x="21411" y="2520"/>
                    <a:pt x="21567" y="2405"/>
                    <a:pt x="21600" y="2397"/>
                  </a:cubicBezTo>
                  <a:cubicBezTo>
                    <a:pt x="21633" y="2397"/>
                    <a:pt x="21510" y="2503"/>
                    <a:pt x="21567" y="2544"/>
                  </a:cubicBezTo>
                  <a:cubicBezTo>
                    <a:pt x="21625" y="2585"/>
                    <a:pt x="21649" y="2610"/>
                    <a:pt x="21699" y="2577"/>
                  </a:cubicBezTo>
                  <a:cubicBezTo>
                    <a:pt x="21756" y="2544"/>
                    <a:pt x="21863" y="2249"/>
                    <a:pt x="21928" y="2241"/>
                  </a:cubicBezTo>
                  <a:cubicBezTo>
                    <a:pt x="21994" y="2224"/>
                    <a:pt x="21928" y="2388"/>
                    <a:pt x="22084" y="2388"/>
                  </a:cubicBezTo>
                  <a:cubicBezTo>
                    <a:pt x="22240" y="2380"/>
                    <a:pt x="22207" y="2290"/>
                    <a:pt x="22281" y="2380"/>
                  </a:cubicBezTo>
                  <a:cubicBezTo>
                    <a:pt x="22355" y="2471"/>
                    <a:pt x="22404" y="2512"/>
                    <a:pt x="22511" y="2610"/>
                  </a:cubicBezTo>
                  <a:cubicBezTo>
                    <a:pt x="22618" y="2717"/>
                    <a:pt x="22782" y="2856"/>
                    <a:pt x="22798" y="2889"/>
                  </a:cubicBezTo>
                  <a:cubicBezTo>
                    <a:pt x="22815" y="2922"/>
                    <a:pt x="22782" y="3135"/>
                    <a:pt x="22757" y="3193"/>
                  </a:cubicBezTo>
                  <a:cubicBezTo>
                    <a:pt x="22741" y="3250"/>
                    <a:pt x="22610" y="3562"/>
                    <a:pt x="22683" y="3546"/>
                  </a:cubicBezTo>
                  <a:cubicBezTo>
                    <a:pt x="22749" y="3529"/>
                    <a:pt x="22757" y="3431"/>
                    <a:pt x="22807" y="3431"/>
                  </a:cubicBezTo>
                  <a:cubicBezTo>
                    <a:pt x="22864" y="3431"/>
                    <a:pt x="22930" y="3480"/>
                    <a:pt x="22938" y="3431"/>
                  </a:cubicBezTo>
                  <a:cubicBezTo>
                    <a:pt x="22938" y="3381"/>
                    <a:pt x="22831" y="3267"/>
                    <a:pt x="22880" y="3217"/>
                  </a:cubicBezTo>
                  <a:cubicBezTo>
                    <a:pt x="22921" y="3168"/>
                    <a:pt x="22995" y="3226"/>
                    <a:pt x="23020" y="3168"/>
                  </a:cubicBezTo>
                  <a:cubicBezTo>
                    <a:pt x="23045" y="3111"/>
                    <a:pt x="22938" y="3045"/>
                    <a:pt x="23045" y="3029"/>
                  </a:cubicBezTo>
                  <a:cubicBezTo>
                    <a:pt x="23151" y="3012"/>
                    <a:pt x="23356" y="2963"/>
                    <a:pt x="23373" y="3029"/>
                  </a:cubicBezTo>
                  <a:cubicBezTo>
                    <a:pt x="23389" y="3094"/>
                    <a:pt x="23480" y="3061"/>
                    <a:pt x="23512" y="3111"/>
                  </a:cubicBezTo>
                  <a:cubicBezTo>
                    <a:pt x="23545" y="3152"/>
                    <a:pt x="23504" y="3308"/>
                    <a:pt x="23562" y="3275"/>
                  </a:cubicBezTo>
                  <a:cubicBezTo>
                    <a:pt x="23611" y="3242"/>
                    <a:pt x="23635" y="3053"/>
                    <a:pt x="23685" y="3094"/>
                  </a:cubicBezTo>
                  <a:cubicBezTo>
                    <a:pt x="23734" y="3127"/>
                    <a:pt x="23849" y="3324"/>
                    <a:pt x="23882" y="3267"/>
                  </a:cubicBezTo>
                  <a:cubicBezTo>
                    <a:pt x="23923" y="3209"/>
                    <a:pt x="23841" y="3119"/>
                    <a:pt x="23890" y="3086"/>
                  </a:cubicBezTo>
                  <a:cubicBezTo>
                    <a:pt x="23939" y="3061"/>
                    <a:pt x="24177" y="3029"/>
                    <a:pt x="24152" y="2979"/>
                  </a:cubicBezTo>
                  <a:cubicBezTo>
                    <a:pt x="24136" y="2938"/>
                    <a:pt x="24013" y="2971"/>
                    <a:pt x="23931" y="2922"/>
                  </a:cubicBezTo>
                  <a:cubicBezTo>
                    <a:pt x="23857" y="2864"/>
                    <a:pt x="23750" y="2791"/>
                    <a:pt x="23734" y="2733"/>
                  </a:cubicBezTo>
                  <a:cubicBezTo>
                    <a:pt x="23726" y="2676"/>
                    <a:pt x="23693" y="2651"/>
                    <a:pt x="23709" y="2618"/>
                  </a:cubicBezTo>
                </a:path>
              </a:pathLst>
            </a:custGeom>
            <a:solidFill>
              <a:srgbClr val="00A3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74"/>
            <p:cNvSpPr/>
            <p:nvPr/>
          </p:nvSpPr>
          <p:spPr>
            <a:xfrm>
              <a:off x="5370200" y="3109425"/>
              <a:ext cx="1029550" cy="647950"/>
            </a:xfrm>
            <a:custGeom>
              <a:avLst/>
              <a:gdLst/>
              <a:ahLst/>
              <a:cxnLst/>
              <a:rect l="l" t="t" r="r" b="b"/>
              <a:pathLst>
                <a:path w="41182" h="25918" fill="none" extrusionOk="0">
                  <a:moveTo>
                    <a:pt x="24776" y="419"/>
                  </a:moveTo>
                  <a:cubicBezTo>
                    <a:pt x="24653" y="468"/>
                    <a:pt x="24645" y="517"/>
                    <a:pt x="24587" y="476"/>
                  </a:cubicBezTo>
                  <a:cubicBezTo>
                    <a:pt x="24530" y="427"/>
                    <a:pt x="24481" y="353"/>
                    <a:pt x="24464" y="427"/>
                  </a:cubicBezTo>
                  <a:cubicBezTo>
                    <a:pt x="24448" y="493"/>
                    <a:pt x="24423" y="608"/>
                    <a:pt x="24522" y="681"/>
                  </a:cubicBezTo>
                  <a:cubicBezTo>
                    <a:pt x="24620" y="764"/>
                    <a:pt x="24776" y="911"/>
                    <a:pt x="24842" y="870"/>
                  </a:cubicBezTo>
                  <a:cubicBezTo>
                    <a:pt x="24916" y="829"/>
                    <a:pt x="25006" y="731"/>
                    <a:pt x="25088" y="665"/>
                  </a:cubicBezTo>
                  <a:cubicBezTo>
                    <a:pt x="25162" y="599"/>
                    <a:pt x="25219" y="591"/>
                    <a:pt x="25219" y="534"/>
                  </a:cubicBezTo>
                  <a:cubicBezTo>
                    <a:pt x="25211" y="476"/>
                    <a:pt x="25055" y="271"/>
                    <a:pt x="25039" y="337"/>
                  </a:cubicBezTo>
                  <a:cubicBezTo>
                    <a:pt x="25022" y="402"/>
                    <a:pt x="25072" y="534"/>
                    <a:pt x="24981" y="493"/>
                  </a:cubicBezTo>
                  <a:cubicBezTo>
                    <a:pt x="24891" y="443"/>
                    <a:pt x="24834" y="394"/>
                    <a:pt x="24776" y="419"/>
                  </a:cubicBezTo>
                  <a:close/>
                  <a:moveTo>
                    <a:pt x="24317" y="493"/>
                  </a:moveTo>
                  <a:cubicBezTo>
                    <a:pt x="24317" y="550"/>
                    <a:pt x="24308" y="616"/>
                    <a:pt x="24358" y="665"/>
                  </a:cubicBezTo>
                  <a:cubicBezTo>
                    <a:pt x="24399" y="706"/>
                    <a:pt x="24456" y="747"/>
                    <a:pt x="24448" y="780"/>
                  </a:cubicBezTo>
                  <a:cubicBezTo>
                    <a:pt x="24440" y="821"/>
                    <a:pt x="24021" y="846"/>
                    <a:pt x="24079" y="796"/>
                  </a:cubicBezTo>
                  <a:cubicBezTo>
                    <a:pt x="24136" y="747"/>
                    <a:pt x="24218" y="723"/>
                    <a:pt x="24202" y="649"/>
                  </a:cubicBezTo>
                  <a:cubicBezTo>
                    <a:pt x="24185" y="575"/>
                    <a:pt x="24202" y="517"/>
                    <a:pt x="24226" y="476"/>
                  </a:cubicBezTo>
                  <a:cubicBezTo>
                    <a:pt x="24251" y="435"/>
                    <a:pt x="24325" y="443"/>
                    <a:pt x="24317" y="493"/>
                  </a:cubicBezTo>
                  <a:close/>
                  <a:moveTo>
                    <a:pt x="28748" y="2323"/>
                  </a:moveTo>
                  <a:cubicBezTo>
                    <a:pt x="28756" y="2372"/>
                    <a:pt x="28740" y="2495"/>
                    <a:pt x="28740" y="2512"/>
                  </a:cubicBezTo>
                  <a:cubicBezTo>
                    <a:pt x="28748" y="2536"/>
                    <a:pt x="28880" y="2569"/>
                    <a:pt x="28937" y="2569"/>
                  </a:cubicBezTo>
                  <a:cubicBezTo>
                    <a:pt x="28986" y="2561"/>
                    <a:pt x="29093" y="2594"/>
                    <a:pt x="29118" y="2577"/>
                  </a:cubicBezTo>
                  <a:cubicBezTo>
                    <a:pt x="29134" y="2569"/>
                    <a:pt x="29191" y="2487"/>
                    <a:pt x="29167" y="2479"/>
                  </a:cubicBezTo>
                  <a:cubicBezTo>
                    <a:pt x="29142" y="2471"/>
                    <a:pt x="29093" y="2520"/>
                    <a:pt x="29060" y="2503"/>
                  </a:cubicBezTo>
                  <a:cubicBezTo>
                    <a:pt x="29027" y="2479"/>
                    <a:pt x="28962" y="2462"/>
                    <a:pt x="28994" y="2413"/>
                  </a:cubicBezTo>
                  <a:cubicBezTo>
                    <a:pt x="29019" y="2372"/>
                    <a:pt x="29101" y="2306"/>
                    <a:pt x="29076" y="2290"/>
                  </a:cubicBezTo>
                  <a:cubicBezTo>
                    <a:pt x="29060" y="2282"/>
                    <a:pt x="29035" y="2315"/>
                    <a:pt x="29011" y="2290"/>
                  </a:cubicBezTo>
                  <a:cubicBezTo>
                    <a:pt x="28978" y="2265"/>
                    <a:pt x="28970" y="2208"/>
                    <a:pt x="28953" y="2192"/>
                  </a:cubicBezTo>
                  <a:cubicBezTo>
                    <a:pt x="28937" y="2175"/>
                    <a:pt x="28888" y="2265"/>
                    <a:pt x="28863" y="2265"/>
                  </a:cubicBezTo>
                  <a:cubicBezTo>
                    <a:pt x="28838" y="2274"/>
                    <a:pt x="28740" y="2265"/>
                    <a:pt x="28748" y="2323"/>
                  </a:cubicBezTo>
                  <a:close/>
                  <a:moveTo>
                    <a:pt x="30857" y="4210"/>
                  </a:moveTo>
                  <a:cubicBezTo>
                    <a:pt x="30808" y="4251"/>
                    <a:pt x="30734" y="4317"/>
                    <a:pt x="30751" y="4342"/>
                  </a:cubicBezTo>
                  <a:cubicBezTo>
                    <a:pt x="30759" y="4366"/>
                    <a:pt x="30775" y="4407"/>
                    <a:pt x="30816" y="4391"/>
                  </a:cubicBezTo>
                  <a:cubicBezTo>
                    <a:pt x="30866" y="4374"/>
                    <a:pt x="30898" y="4325"/>
                    <a:pt x="30948" y="4292"/>
                  </a:cubicBezTo>
                  <a:cubicBezTo>
                    <a:pt x="30997" y="4260"/>
                    <a:pt x="31087" y="4276"/>
                    <a:pt x="31112" y="4251"/>
                  </a:cubicBezTo>
                  <a:cubicBezTo>
                    <a:pt x="31128" y="4227"/>
                    <a:pt x="31161" y="4210"/>
                    <a:pt x="31145" y="4161"/>
                  </a:cubicBezTo>
                  <a:cubicBezTo>
                    <a:pt x="31136" y="4120"/>
                    <a:pt x="30964" y="4153"/>
                    <a:pt x="30857" y="4210"/>
                  </a:cubicBezTo>
                  <a:close/>
                  <a:moveTo>
                    <a:pt x="30972" y="4604"/>
                  </a:moveTo>
                  <a:cubicBezTo>
                    <a:pt x="30931" y="4645"/>
                    <a:pt x="30915" y="4695"/>
                    <a:pt x="30956" y="4695"/>
                  </a:cubicBezTo>
                  <a:cubicBezTo>
                    <a:pt x="31005" y="4695"/>
                    <a:pt x="31136" y="4695"/>
                    <a:pt x="31120" y="4654"/>
                  </a:cubicBezTo>
                  <a:cubicBezTo>
                    <a:pt x="31104" y="4612"/>
                    <a:pt x="31071" y="4539"/>
                    <a:pt x="30972" y="4604"/>
                  </a:cubicBezTo>
                  <a:close/>
                  <a:moveTo>
                    <a:pt x="29249" y="19081"/>
                  </a:moveTo>
                  <a:cubicBezTo>
                    <a:pt x="29167" y="19130"/>
                    <a:pt x="28986" y="19089"/>
                    <a:pt x="28937" y="19138"/>
                  </a:cubicBezTo>
                  <a:cubicBezTo>
                    <a:pt x="28888" y="19179"/>
                    <a:pt x="28822" y="19229"/>
                    <a:pt x="28847" y="19270"/>
                  </a:cubicBezTo>
                  <a:cubicBezTo>
                    <a:pt x="28871" y="19311"/>
                    <a:pt x="28838" y="19393"/>
                    <a:pt x="28945" y="19385"/>
                  </a:cubicBezTo>
                  <a:cubicBezTo>
                    <a:pt x="29044" y="19385"/>
                    <a:pt x="28994" y="19327"/>
                    <a:pt x="29118" y="19319"/>
                  </a:cubicBezTo>
                  <a:cubicBezTo>
                    <a:pt x="29232" y="19319"/>
                    <a:pt x="29314" y="19253"/>
                    <a:pt x="29372" y="19319"/>
                  </a:cubicBezTo>
                  <a:cubicBezTo>
                    <a:pt x="29421" y="19376"/>
                    <a:pt x="29413" y="19434"/>
                    <a:pt x="29495" y="19409"/>
                  </a:cubicBezTo>
                  <a:cubicBezTo>
                    <a:pt x="29577" y="19376"/>
                    <a:pt x="29618" y="19253"/>
                    <a:pt x="29692" y="19229"/>
                  </a:cubicBezTo>
                  <a:cubicBezTo>
                    <a:pt x="29758" y="19204"/>
                    <a:pt x="29758" y="19155"/>
                    <a:pt x="29708" y="19089"/>
                  </a:cubicBezTo>
                  <a:cubicBezTo>
                    <a:pt x="29651" y="19032"/>
                    <a:pt x="29651" y="19007"/>
                    <a:pt x="29544" y="19007"/>
                  </a:cubicBezTo>
                  <a:cubicBezTo>
                    <a:pt x="29446" y="19015"/>
                    <a:pt x="29364" y="19023"/>
                    <a:pt x="29249" y="19081"/>
                  </a:cubicBezTo>
                  <a:close/>
                  <a:moveTo>
                    <a:pt x="29914" y="19196"/>
                  </a:moveTo>
                  <a:cubicBezTo>
                    <a:pt x="29897" y="19229"/>
                    <a:pt x="29856" y="19278"/>
                    <a:pt x="29881" y="19294"/>
                  </a:cubicBezTo>
                  <a:cubicBezTo>
                    <a:pt x="29905" y="19302"/>
                    <a:pt x="30111" y="19376"/>
                    <a:pt x="30119" y="19335"/>
                  </a:cubicBezTo>
                  <a:cubicBezTo>
                    <a:pt x="30119" y="19286"/>
                    <a:pt x="30078" y="19229"/>
                    <a:pt x="30028" y="19204"/>
                  </a:cubicBezTo>
                  <a:cubicBezTo>
                    <a:pt x="29987" y="19171"/>
                    <a:pt x="29930" y="19179"/>
                    <a:pt x="29914" y="19196"/>
                  </a:cubicBezTo>
                  <a:close/>
                  <a:moveTo>
                    <a:pt x="34083" y="22495"/>
                  </a:moveTo>
                  <a:cubicBezTo>
                    <a:pt x="34091" y="22610"/>
                    <a:pt x="34050" y="22733"/>
                    <a:pt x="34115" y="22733"/>
                  </a:cubicBezTo>
                  <a:cubicBezTo>
                    <a:pt x="34181" y="22733"/>
                    <a:pt x="34189" y="22684"/>
                    <a:pt x="34247" y="22684"/>
                  </a:cubicBezTo>
                  <a:cubicBezTo>
                    <a:pt x="34312" y="22675"/>
                    <a:pt x="34321" y="22462"/>
                    <a:pt x="34280" y="22405"/>
                  </a:cubicBezTo>
                  <a:cubicBezTo>
                    <a:pt x="34247" y="22339"/>
                    <a:pt x="34189" y="22199"/>
                    <a:pt x="34148" y="22249"/>
                  </a:cubicBezTo>
                  <a:cubicBezTo>
                    <a:pt x="34115" y="22298"/>
                    <a:pt x="34083" y="22405"/>
                    <a:pt x="34083" y="22495"/>
                  </a:cubicBezTo>
                  <a:close/>
                  <a:moveTo>
                    <a:pt x="37045" y="22396"/>
                  </a:moveTo>
                  <a:cubicBezTo>
                    <a:pt x="36947" y="22503"/>
                    <a:pt x="36881" y="22487"/>
                    <a:pt x="36914" y="22561"/>
                  </a:cubicBezTo>
                  <a:cubicBezTo>
                    <a:pt x="36955" y="22634"/>
                    <a:pt x="37029" y="22807"/>
                    <a:pt x="37094" y="22823"/>
                  </a:cubicBezTo>
                  <a:cubicBezTo>
                    <a:pt x="37152" y="22840"/>
                    <a:pt x="37300" y="22848"/>
                    <a:pt x="37300" y="22848"/>
                  </a:cubicBezTo>
                  <a:cubicBezTo>
                    <a:pt x="37300" y="22848"/>
                    <a:pt x="37349" y="22823"/>
                    <a:pt x="37324" y="22725"/>
                  </a:cubicBezTo>
                  <a:cubicBezTo>
                    <a:pt x="37300" y="22626"/>
                    <a:pt x="37111" y="22388"/>
                    <a:pt x="37045" y="22396"/>
                  </a:cubicBezTo>
                  <a:close/>
                  <a:moveTo>
                    <a:pt x="37332" y="23012"/>
                  </a:moveTo>
                  <a:cubicBezTo>
                    <a:pt x="37267" y="23012"/>
                    <a:pt x="37119" y="22971"/>
                    <a:pt x="37127" y="23020"/>
                  </a:cubicBezTo>
                  <a:cubicBezTo>
                    <a:pt x="37135" y="23069"/>
                    <a:pt x="37283" y="23299"/>
                    <a:pt x="37341" y="23258"/>
                  </a:cubicBezTo>
                  <a:cubicBezTo>
                    <a:pt x="37398" y="23217"/>
                    <a:pt x="37472" y="23160"/>
                    <a:pt x="37472" y="23119"/>
                  </a:cubicBezTo>
                  <a:cubicBezTo>
                    <a:pt x="37472" y="23069"/>
                    <a:pt x="37415" y="23012"/>
                    <a:pt x="37332" y="23012"/>
                  </a:cubicBezTo>
                  <a:close/>
                  <a:moveTo>
                    <a:pt x="36766" y="23463"/>
                  </a:moveTo>
                  <a:cubicBezTo>
                    <a:pt x="36594" y="23512"/>
                    <a:pt x="36331" y="23545"/>
                    <a:pt x="36307" y="23586"/>
                  </a:cubicBezTo>
                  <a:cubicBezTo>
                    <a:pt x="36282" y="23619"/>
                    <a:pt x="36331" y="23750"/>
                    <a:pt x="36331" y="23750"/>
                  </a:cubicBezTo>
                  <a:cubicBezTo>
                    <a:pt x="36331" y="23750"/>
                    <a:pt x="36192" y="23660"/>
                    <a:pt x="36093" y="23660"/>
                  </a:cubicBezTo>
                  <a:cubicBezTo>
                    <a:pt x="36003" y="23652"/>
                    <a:pt x="36003" y="23734"/>
                    <a:pt x="35847" y="23685"/>
                  </a:cubicBezTo>
                  <a:cubicBezTo>
                    <a:pt x="35699" y="23627"/>
                    <a:pt x="35749" y="23586"/>
                    <a:pt x="35625" y="23570"/>
                  </a:cubicBezTo>
                  <a:cubicBezTo>
                    <a:pt x="35502" y="23562"/>
                    <a:pt x="35437" y="23471"/>
                    <a:pt x="35322" y="23430"/>
                  </a:cubicBezTo>
                  <a:cubicBezTo>
                    <a:pt x="35199" y="23389"/>
                    <a:pt x="35149" y="23406"/>
                    <a:pt x="35067" y="23373"/>
                  </a:cubicBezTo>
                  <a:cubicBezTo>
                    <a:pt x="34985" y="23340"/>
                    <a:pt x="34977" y="23291"/>
                    <a:pt x="34903" y="23283"/>
                  </a:cubicBezTo>
                  <a:cubicBezTo>
                    <a:pt x="34829" y="23283"/>
                    <a:pt x="34862" y="23258"/>
                    <a:pt x="34764" y="23209"/>
                  </a:cubicBezTo>
                  <a:cubicBezTo>
                    <a:pt x="34665" y="23160"/>
                    <a:pt x="34665" y="23447"/>
                    <a:pt x="34665" y="23504"/>
                  </a:cubicBezTo>
                  <a:cubicBezTo>
                    <a:pt x="34657" y="23554"/>
                    <a:pt x="34731" y="23660"/>
                    <a:pt x="34764" y="23800"/>
                  </a:cubicBezTo>
                  <a:cubicBezTo>
                    <a:pt x="34797" y="23939"/>
                    <a:pt x="34862" y="24054"/>
                    <a:pt x="34911" y="24103"/>
                  </a:cubicBezTo>
                  <a:cubicBezTo>
                    <a:pt x="34953" y="24161"/>
                    <a:pt x="35117" y="24366"/>
                    <a:pt x="35117" y="24366"/>
                  </a:cubicBezTo>
                  <a:cubicBezTo>
                    <a:pt x="35117" y="24366"/>
                    <a:pt x="35092" y="24473"/>
                    <a:pt x="35125" y="24530"/>
                  </a:cubicBezTo>
                  <a:cubicBezTo>
                    <a:pt x="35166" y="24596"/>
                    <a:pt x="35379" y="24686"/>
                    <a:pt x="35330" y="24752"/>
                  </a:cubicBezTo>
                  <a:cubicBezTo>
                    <a:pt x="35281" y="24809"/>
                    <a:pt x="35264" y="24875"/>
                    <a:pt x="35223" y="24834"/>
                  </a:cubicBezTo>
                  <a:cubicBezTo>
                    <a:pt x="35182" y="24785"/>
                    <a:pt x="35158" y="24629"/>
                    <a:pt x="35108" y="24694"/>
                  </a:cubicBezTo>
                  <a:cubicBezTo>
                    <a:pt x="35059" y="24752"/>
                    <a:pt x="35084" y="24899"/>
                    <a:pt x="35141" y="25006"/>
                  </a:cubicBezTo>
                  <a:cubicBezTo>
                    <a:pt x="35199" y="25121"/>
                    <a:pt x="35281" y="25170"/>
                    <a:pt x="35379" y="25318"/>
                  </a:cubicBezTo>
                  <a:cubicBezTo>
                    <a:pt x="35470" y="25457"/>
                    <a:pt x="35437" y="25499"/>
                    <a:pt x="35511" y="25499"/>
                  </a:cubicBezTo>
                  <a:cubicBezTo>
                    <a:pt x="35584" y="25499"/>
                    <a:pt x="35543" y="25384"/>
                    <a:pt x="35658" y="25441"/>
                  </a:cubicBezTo>
                  <a:cubicBezTo>
                    <a:pt x="35773" y="25490"/>
                    <a:pt x="35880" y="25482"/>
                    <a:pt x="35822" y="25540"/>
                  </a:cubicBezTo>
                  <a:cubicBezTo>
                    <a:pt x="35773" y="25597"/>
                    <a:pt x="35609" y="25654"/>
                    <a:pt x="35683" y="25712"/>
                  </a:cubicBezTo>
                  <a:cubicBezTo>
                    <a:pt x="35749" y="25778"/>
                    <a:pt x="35863" y="25646"/>
                    <a:pt x="35995" y="25663"/>
                  </a:cubicBezTo>
                  <a:cubicBezTo>
                    <a:pt x="36118" y="25671"/>
                    <a:pt x="36372" y="25868"/>
                    <a:pt x="36372" y="25827"/>
                  </a:cubicBezTo>
                  <a:cubicBezTo>
                    <a:pt x="36380" y="25794"/>
                    <a:pt x="36331" y="25646"/>
                    <a:pt x="36348" y="25605"/>
                  </a:cubicBezTo>
                  <a:cubicBezTo>
                    <a:pt x="36364" y="25572"/>
                    <a:pt x="36463" y="25548"/>
                    <a:pt x="36422" y="25507"/>
                  </a:cubicBezTo>
                  <a:cubicBezTo>
                    <a:pt x="36380" y="25466"/>
                    <a:pt x="36274" y="25408"/>
                    <a:pt x="36298" y="25367"/>
                  </a:cubicBezTo>
                  <a:cubicBezTo>
                    <a:pt x="36323" y="25326"/>
                    <a:pt x="36405" y="25285"/>
                    <a:pt x="36438" y="25334"/>
                  </a:cubicBezTo>
                  <a:cubicBezTo>
                    <a:pt x="36463" y="25384"/>
                    <a:pt x="36487" y="25433"/>
                    <a:pt x="36520" y="25441"/>
                  </a:cubicBezTo>
                  <a:cubicBezTo>
                    <a:pt x="36553" y="25457"/>
                    <a:pt x="36618" y="25326"/>
                    <a:pt x="36610" y="25252"/>
                  </a:cubicBezTo>
                  <a:cubicBezTo>
                    <a:pt x="36594" y="25178"/>
                    <a:pt x="36545" y="25080"/>
                    <a:pt x="36577" y="25072"/>
                  </a:cubicBezTo>
                  <a:cubicBezTo>
                    <a:pt x="36618" y="25064"/>
                    <a:pt x="36717" y="25261"/>
                    <a:pt x="36766" y="25219"/>
                  </a:cubicBezTo>
                  <a:cubicBezTo>
                    <a:pt x="36815" y="25170"/>
                    <a:pt x="36758" y="25096"/>
                    <a:pt x="36824" y="25121"/>
                  </a:cubicBezTo>
                  <a:cubicBezTo>
                    <a:pt x="36889" y="25146"/>
                    <a:pt x="36996" y="25293"/>
                    <a:pt x="37029" y="25252"/>
                  </a:cubicBezTo>
                  <a:cubicBezTo>
                    <a:pt x="37062" y="25211"/>
                    <a:pt x="37053" y="25047"/>
                    <a:pt x="37053" y="24957"/>
                  </a:cubicBezTo>
                  <a:cubicBezTo>
                    <a:pt x="37045" y="24858"/>
                    <a:pt x="37012" y="24760"/>
                    <a:pt x="37037" y="24711"/>
                  </a:cubicBezTo>
                  <a:cubicBezTo>
                    <a:pt x="37062" y="24661"/>
                    <a:pt x="37144" y="24407"/>
                    <a:pt x="37168" y="24366"/>
                  </a:cubicBezTo>
                  <a:cubicBezTo>
                    <a:pt x="37193" y="24325"/>
                    <a:pt x="37259" y="24448"/>
                    <a:pt x="37259" y="24473"/>
                  </a:cubicBezTo>
                  <a:cubicBezTo>
                    <a:pt x="37250" y="24497"/>
                    <a:pt x="37373" y="24571"/>
                    <a:pt x="37439" y="24555"/>
                  </a:cubicBezTo>
                  <a:cubicBezTo>
                    <a:pt x="37505" y="24538"/>
                    <a:pt x="37349" y="24382"/>
                    <a:pt x="37324" y="24251"/>
                  </a:cubicBezTo>
                  <a:cubicBezTo>
                    <a:pt x="37291" y="24112"/>
                    <a:pt x="37267" y="24005"/>
                    <a:pt x="37291" y="23792"/>
                  </a:cubicBezTo>
                  <a:cubicBezTo>
                    <a:pt x="37324" y="23578"/>
                    <a:pt x="37341" y="23545"/>
                    <a:pt x="37308" y="23488"/>
                  </a:cubicBezTo>
                  <a:cubicBezTo>
                    <a:pt x="37275" y="23439"/>
                    <a:pt x="37135" y="23291"/>
                    <a:pt x="37070" y="23316"/>
                  </a:cubicBezTo>
                  <a:cubicBezTo>
                    <a:pt x="37004" y="23332"/>
                    <a:pt x="36922" y="23447"/>
                    <a:pt x="36766" y="23463"/>
                  </a:cubicBezTo>
                  <a:close/>
                  <a:moveTo>
                    <a:pt x="36906" y="25457"/>
                  </a:moveTo>
                  <a:cubicBezTo>
                    <a:pt x="36971" y="25400"/>
                    <a:pt x="37029" y="25326"/>
                    <a:pt x="37094" y="25416"/>
                  </a:cubicBezTo>
                  <a:cubicBezTo>
                    <a:pt x="37152" y="25507"/>
                    <a:pt x="37300" y="25646"/>
                    <a:pt x="37226" y="25638"/>
                  </a:cubicBezTo>
                  <a:cubicBezTo>
                    <a:pt x="37152" y="25630"/>
                    <a:pt x="36955" y="25613"/>
                    <a:pt x="36906" y="25581"/>
                  </a:cubicBezTo>
                  <a:cubicBezTo>
                    <a:pt x="36856" y="25548"/>
                    <a:pt x="36848" y="25490"/>
                    <a:pt x="36906" y="25457"/>
                  </a:cubicBezTo>
                  <a:close/>
                  <a:moveTo>
                    <a:pt x="36594" y="25605"/>
                  </a:moveTo>
                  <a:cubicBezTo>
                    <a:pt x="36553" y="25663"/>
                    <a:pt x="36446" y="25597"/>
                    <a:pt x="36479" y="25695"/>
                  </a:cubicBezTo>
                  <a:cubicBezTo>
                    <a:pt x="36512" y="25802"/>
                    <a:pt x="36725" y="25917"/>
                    <a:pt x="36725" y="25835"/>
                  </a:cubicBezTo>
                  <a:cubicBezTo>
                    <a:pt x="36725" y="25761"/>
                    <a:pt x="36676" y="25531"/>
                    <a:pt x="36594" y="25605"/>
                  </a:cubicBezTo>
                  <a:close/>
                  <a:moveTo>
                    <a:pt x="38449" y="4046"/>
                  </a:moveTo>
                  <a:cubicBezTo>
                    <a:pt x="38408" y="4128"/>
                    <a:pt x="38563" y="4284"/>
                    <a:pt x="38613" y="4268"/>
                  </a:cubicBezTo>
                  <a:cubicBezTo>
                    <a:pt x="38670" y="4251"/>
                    <a:pt x="38793" y="4128"/>
                    <a:pt x="38760" y="4079"/>
                  </a:cubicBezTo>
                  <a:cubicBezTo>
                    <a:pt x="38719" y="4030"/>
                    <a:pt x="38646" y="3923"/>
                    <a:pt x="38449" y="4046"/>
                  </a:cubicBezTo>
                  <a:close/>
                  <a:moveTo>
                    <a:pt x="74" y="690"/>
                  </a:moveTo>
                  <a:cubicBezTo>
                    <a:pt x="0" y="788"/>
                    <a:pt x="33" y="969"/>
                    <a:pt x="99" y="1026"/>
                  </a:cubicBezTo>
                  <a:cubicBezTo>
                    <a:pt x="164" y="1075"/>
                    <a:pt x="205" y="1067"/>
                    <a:pt x="238" y="936"/>
                  </a:cubicBezTo>
                  <a:cubicBezTo>
                    <a:pt x="271" y="796"/>
                    <a:pt x="189" y="649"/>
                    <a:pt x="74" y="690"/>
                  </a:cubicBezTo>
                  <a:close/>
                  <a:moveTo>
                    <a:pt x="320" y="1231"/>
                  </a:moveTo>
                  <a:cubicBezTo>
                    <a:pt x="197" y="1281"/>
                    <a:pt x="181" y="1354"/>
                    <a:pt x="295" y="1363"/>
                  </a:cubicBezTo>
                  <a:cubicBezTo>
                    <a:pt x="402" y="1371"/>
                    <a:pt x="599" y="1420"/>
                    <a:pt x="550" y="1313"/>
                  </a:cubicBezTo>
                  <a:cubicBezTo>
                    <a:pt x="509" y="1215"/>
                    <a:pt x="451" y="1157"/>
                    <a:pt x="320" y="1231"/>
                  </a:cubicBezTo>
                  <a:close/>
                  <a:moveTo>
                    <a:pt x="23709" y="2618"/>
                  </a:moveTo>
                  <a:cubicBezTo>
                    <a:pt x="23750" y="2462"/>
                    <a:pt x="23726" y="2446"/>
                    <a:pt x="23824" y="2430"/>
                  </a:cubicBezTo>
                  <a:cubicBezTo>
                    <a:pt x="23931" y="2405"/>
                    <a:pt x="24013" y="2200"/>
                    <a:pt x="24013" y="2126"/>
                  </a:cubicBezTo>
                  <a:cubicBezTo>
                    <a:pt x="24013" y="2044"/>
                    <a:pt x="23988" y="2019"/>
                    <a:pt x="24029" y="1995"/>
                  </a:cubicBezTo>
                  <a:cubicBezTo>
                    <a:pt x="24079" y="1970"/>
                    <a:pt x="24136" y="2019"/>
                    <a:pt x="24177" y="2027"/>
                  </a:cubicBezTo>
                  <a:cubicBezTo>
                    <a:pt x="24210" y="2036"/>
                    <a:pt x="24292" y="1954"/>
                    <a:pt x="24333" y="1937"/>
                  </a:cubicBezTo>
                  <a:cubicBezTo>
                    <a:pt x="24382" y="1921"/>
                    <a:pt x="24415" y="1912"/>
                    <a:pt x="24399" y="1888"/>
                  </a:cubicBezTo>
                  <a:cubicBezTo>
                    <a:pt x="24382" y="1863"/>
                    <a:pt x="24325" y="1888"/>
                    <a:pt x="24284" y="1781"/>
                  </a:cubicBezTo>
                  <a:cubicBezTo>
                    <a:pt x="24243" y="1683"/>
                    <a:pt x="24177" y="1740"/>
                    <a:pt x="24226" y="1625"/>
                  </a:cubicBezTo>
                  <a:cubicBezTo>
                    <a:pt x="24284" y="1510"/>
                    <a:pt x="24423" y="1395"/>
                    <a:pt x="24489" y="1404"/>
                  </a:cubicBezTo>
                  <a:cubicBezTo>
                    <a:pt x="24555" y="1404"/>
                    <a:pt x="24612" y="1445"/>
                    <a:pt x="24637" y="1428"/>
                  </a:cubicBezTo>
                  <a:cubicBezTo>
                    <a:pt x="24653" y="1404"/>
                    <a:pt x="24563" y="1305"/>
                    <a:pt x="24563" y="1272"/>
                  </a:cubicBezTo>
                  <a:cubicBezTo>
                    <a:pt x="24571" y="1248"/>
                    <a:pt x="24555" y="1198"/>
                    <a:pt x="24587" y="1182"/>
                  </a:cubicBezTo>
                  <a:cubicBezTo>
                    <a:pt x="24628" y="1157"/>
                    <a:pt x="24637" y="1248"/>
                    <a:pt x="24727" y="1305"/>
                  </a:cubicBezTo>
                  <a:cubicBezTo>
                    <a:pt x="24809" y="1354"/>
                    <a:pt x="24817" y="1412"/>
                    <a:pt x="24834" y="1354"/>
                  </a:cubicBezTo>
                  <a:cubicBezTo>
                    <a:pt x="24850" y="1297"/>
                    <a:pt x="24768" y="1215"/>
                    <a:pt x="24817" y="1198"/>
                  </a:cubicBezTo>
                  <a:cubicBezTo>
                    <a:pt x="24866" y="1182"/>
                    <a:pt x="24940" y="1240"/>
                    <a:pt x="24940" y="1182"/>
                  </a:cubicBezTo>
                  <a:cubicBezTo>
                    <a:pt x="24940" y="1133"/>
                    <a:pt x="24899" y="1067"/>
                    <a:pt x="24932" y="1051"/>
                  </a:cubicBezTo>
                  <a:cubicBezTo>
                    <a:pt x="24965" y="1034"/>
                    <a:pt x="25014" y="1108"/>
                    <a:pt x="25039" y="1075"/>
                  </a:cubicBezTo>
                  <a:cubicBezTo>
                    <a:pt x="25063" y="1051"/>
                    <a:pt x="25055" y="993"/>
                    <a:pt x="25096" y="993"/>
                  </a:cubicBezTo>
                  <a:cubicBezTo>
                    <a:pt x="25145" y="993"/>
                    <a:pt x="25187" y="1141"/>
                    <a:pt x="25301" y="1141"/>
                  </a:cubicBezTo>
                  <a:cubicBezTo>
                    <a:pt x="25416" y="1141"/>
                    <a:pt x="25507" y="1198"/>
                    <a:pt x="25597" y="1141"/>
                  </a:cubicBezTo>
                  <a:cubicBezTo>
                    <a:pt x="25695" y="1092"/>
                    <a:pt x="25720" y="1059"/>
                    <a:pt x="25745" y="1051"/>
                  </a:cubicBezTo>
                  <a:cubicBezTo>
                    <a:pt x="25769" y="1051"/>
                    <a:pt x="25843" y="1051"/>
                    <a:pt x="25851" y="1075"/>
                  </a:cubicBezTo>
                  <a:cubicBezTo>
                    <a:pt x="25859" y="1108"/>
                    <a:pt x="25687" y="1207"/>
                    <a:pt x="25851" y="1207"/>
                  </a:cubicBezTo>
                  <a:cubicBezTo>
                    <a:pt x="26015" y="1198"/>
                    <a:pt x="26114" y="1051"/>
                    <a:pt x="26114" y="1026"/>
                  </a:cubicBezTo>
                  <a:cubicBezTo>
                    <a:pt x="26114" y="1002"/>
                    <a:pt x="26032" y="1018"/>
                    <a:pt x="26032" y="944"/>
                  </a:cubicBezTo>
                  <a:cubicBezTo>
                    <a:pt x="26032" y="862"/>
                    <a:pt x="26073" y="780"/>
                    <a:pt x="26065" y="764"/>
                  </a:cubicBezTo>
                  <a:cubicBezTo>
                    <a:pt x="26048" y="747"/>
                    <a:pt x="25966" y="796"/>
                    <a:pt x="25983" y="731"/>
                  </a:cubicBezTo>
                  <a:cubicBezTo>
                    <a:pt x="26007" y="665"/>
                    <a:pt x="26056" y="649"/>
                    <a:pt x="26032" y="624"/>
                  </a:cubicBezTo>
                  <a:cubicBezTo>
                    <a:pt x="26007" y="599"/>
                    <a:pt x="25892" y="517"/>
                    <a:pt x="25876" y="526"/>
                  </a:cubicBezTo>
                  <a:cubicBezTo>
                    <a:pt x="25851" y="526"/>
                    <a:pt x="25720" y="591"/>
                    <a:pt x="25654" y="550"/>
                  </a:cubicBezTo>
                  <a:cubicBezTo>
                    <a:pt x="25589" y="517"/>
                    <a:pt x="25408" y="402"/>
                    <a:pt x="25441" y="353"/>
                  </a:cubicBezTo>
                  <a:cubicBezTo>
                    <a:pt x="25482" y="296"/>
                    <a:pt x="25580" y="271"/>
                    <a:pt x="25605" y="288"/>
                  </a:cubicBezTo>
                  <a:cubicBezTo>
                    <a:pt x="25621" y="304"/>
                    <a:pt x="25654" y="443"/>
                    <a:pt x="25687" y="419"/>
                  </a:cubicBezTo>
                  <a:cubicBezTo>
                    <a:pt x="25712" y="402"/>
                    <a:pt x="25679" y="329"/>
                    <a:pt x="25720" y="329"/>
                  </a:cubicBezTo>
                  <a:cubicBezTo>
                    <a:pt x="25761" y="320"/>
                    <a:pt x="25728" y="353"/>
                    <a:pt x="25777" y="353"/>
                  </a:cubicBezTo>
                  <a:cubicBezTo>
                    <a:pt x="25827" y="345"/>
                    <a:pt x="25802" y="329"/>
                    <a:pt x="25835" y="329"/>
                  </a:cubicBezTo>
                  <a:cubicBezTo>
                    <a:pt x="25876" y="329"/>
                    <a:pt x="25933" y="419"/>
                    <a:pt x="25950" y="394"/>
                  </a:cubicBezTo>
                  <a:cubicBezTo>
                    <a:pt x="25966" y="370"/>
                    <a:pt x="25900" y="271"/>
                    <a:pt x="25950" y="255"/>
                  </a:cubicBezTo>
                  <a:cubicBezTo>
                    <a:pt x="25999" y="238"/>
                    <a:pt x="26015" y="197"/>
                    <a:pt x="26032" y="214"/>
                  </a:cubicBezTo>
                  <a:cubicBezTo>
                    <a:pt x="26048" y="230"/>
                    <a:pt x="26040" y="419"/>
                    <a:pt x="26048" y="443"/>
                  </a:cubicBezTo>
                  <a:cubicBezTo>
                    <a:pt x="26056" y="468"/>
                    <a:pt x="26081" y="542"/>
                    <a:pt x="26122" y="542"/>
                  </a:cubicBezTo>
                  <a:cubicBezTo>
                    <a:pt x="26171" y="534"/>
                    <a:pt x="26229" y="427"/>
                    <a:pt x="26270" y="419"/>
                  </a:cubicBezTo>
                  <a:cubicBezTo>
                    <a:pt x="26311" y="411"/>
                    <a:pt x="26319" y="608"/>
                    <a:pt x="26385" y="624"/>
                  </a:cubicBezTo>
                  <a:cubicBezTo>
                    <a:pt x="26459" y="649"/>
                    <a:pt x="26680" y="723"/>
                    <a:pt x="26697" y="739"/>
                  </a:cubicBezTo>
                  <a:cubicBezTo>
                    <a:pt x="26705" y="755"/>
                    <a:pt x="26664" y="805"/>
                    <a:pt x="26697" y="813"/>
                  </a:cubicBezTo>
                  <a:cubicBezTo>
                    <a:pt x="26729" y="821"/>
                    <a:pt x="26918" y="747"/>
                    <a:pt x="26967" y="747"/>
                  </a:cubicBezTo>
                  <a:cubicBezTo>
                    <a:pt x="27025" y="739"/>
                    <a:pt x="27140" y="829"/>
                    <a:pt x="27148" y="862"/>
                  </a:cubicBezTo>
                  <a:cubicBezTo>
                    <a:pt x="27156" y="887"/>
                    <a:pt x="27066" y="993"/>
                    <a:pt x="27164" y="993"/>
                  </a:cubicBezTo>
                  <a:cubicBezTo>
                    <a:pt x="27263" y="1002"/>
                    <a:pt x="27369" y="993"/>
                    <a:pt x="27452" y="961"/>
                  </a:cubicBezTo>
                  <a:cubicBezTo>
                    <a:pt x="27525" y="928"/>
                    <a:pt x="27517" y="903"/>
                    <a:pt x="27575" y="895"/>
                  </a:cubicBezTo>
                  <a:cubicBezTo>
                    <a:pt x="27632" y="887"/>
                    <a:pt x="27854" y="1125"/>
                    <a:pt x="27895" y="1125"/>
                  </a:cubicBezTo>
                  <a:cubicBezTo>
                    <a:pt x="27928" y="1125"/>
                    <a:pt x="27960" y="1125"/>
                    <a:pt x="27969" y="1092"/>
                  </a:cubicBezTo>
                  <a:cubicBezTo>
                    <a:pt x="27977" y="1059"/>
                    <a:pt x="27936" y="1051"/>
                    <a:pt x="27993" y="1034"/>
                  </a:cubicBezTo>
                  <a:cubicBezTo>
                    <a:pt x="28042" y="1018"/>
                    <a:pt x="28133" y="1010"/>
                    <a:pt x="28141" y="977"/>
                  </a:cubicBezTo>
                  <a:cubicBezTo>
                    <a:pt x="28141" y="952"/>
                    <a:pt x="28108" y="944"/>
                    <a:pt x="28141" y="903"/>
                  </a:cubicBezTo>
                  <a:cubicBezTo>
                    <a:pt x="28174" y="870"/>
                    <a:pt x="28379" y="706"/>
                    <a:pt x="28404" y="731"/>
                  </a:cubicBezTo>
                  <a:cubicBezTo>
                    <a:pt x="28420" y="747"/>
                    <a:pt x="28338" y="837"/>
                    <a:pt x="28363" y="862"/>
                  </a:cubicBezTo>
                  <a:cubicBezTo>
                    <a:pt x="28379" y="895"/>
                    <a:pt x="28412" y="911"/>
                    <a:pt x="28395" y="928"/>
                  </a:cubicBezTo>
                  <a:cubicBezTo>
                    <a:pt x="28379" y="952"/>
                    <a:pt x="28256" y="1018"/>
                    <a:pt x="28256" y="1059"/>
                  </a:cubicBezTo>
                  <a:cubicBezTo>
                    <a:pt x="28264" y="1100"/>
                    <a:pt x="28256" y="1190"/>
                    <a:pt x="28313" y="1157"/>
                  </a:cubicBezTo>
                  <a:cubicBezTo>
                    <a:pt x="28379" y="1116"/>
                    <a:pt x="28412" y="1026"/>
                    <a:pt x="28461" y="1043"/>
                  </a:cubicBezTo>
                  <a:cubicBezTo>
                    <a:pt x="28510" y="1059"/>
                    <a:pt x="28453" y="1133"/>
                    <a:pt x="28494" y="1166"/>
                  </a:cubicBezTo>
                  <a:cubicBezTo>
                    <a:pt x="28535" y="1198"/>
                    <a:pt x="28568" y="1289"/>
                    <a:pt x="28625" y="1248"/>
                  </a:cubicBezTo>
                  <a:cubicBezTo>
                    <a:pt x="28674" y="1207"/>
                    <a:pt x="28748" y="1174"/>
                    <a:pt x="28715" y="1125"/>
                  </a:cubicBezTo>
                  <a:cubicBezTo>
                    <a:pt x="28691" y="1075"/>
                    <a:pt x="28625" y="1092"/>
                    <a:pt x="28633" y="1034"/>
                  </a:cubicBezTo>
                  <a:cubicBezTo>
                    <a:pt x="28642" y="977"/>
                    <a:pt x="28674" y="944"/>
                    <a:pt x="28740" y="936"/>
                  </a:cubicBezTo>
                  <a:cubicBezTo>
                    <a:pt x="28806" y="919"/>
                    <a:pt x="28830" y="870"/>
                    <a:pt x="28871" y="862"/>
                  </a:cubicBezTo>
                  <a:cubicBezTo>
                    <a:pt x="28912" y="854"/>
                    <a:pt x="28855" y="961"/>
                    <a:pt x="28855" y="977"/>
                  </a:cubicBezTo>
                  <a:cubicBezTo>
                    <a:pt x="28855" y="1002"/>
                    <a:pt x="28904" y="1092"/>
                    <a:pt x="28937" y="1092"/>
                  </a:cubicBezTo>
                  <a:cubicBezTo>
                    <a:pt x="28970" y="1092"/>
                    <a:pt x="29003" y="1051"/>
                    <a:pt x="29044" y="1059"/>
                  </a:cubicBezTo>
                  <a:cubicBezTo>
                    <a:pt x="29093" y="1075"/>
                    <a:pt x="29150" y="1157"/>
                    <a:pt x="29150" y="1174"/>
                  </a:cubicBezTo>
                  <a:cubicBezTo>
                    <a:pt x="29142" y="1190"/>
                    <a:pt x="28978" y="1281"/>
                    <a:pt x="28953" y="1322"/>
                  </a:cubicBezTo>
                  <a:cubicBezTo>
                    <a:pt x="28929" y="1354"/>
                    <a:pt x="28962" y="1453"/>
                    <a:pt x="28921" y="1494"/>
                  </a:cubicBezTo>
                  <a:cubicBezTo>
                    <a:pt x="28871" y="1543"/>
                    <a:pt x="28814" y="1469"/>
                    <a:pt x="28797" y="1494"/>
                  </a:cubicBezTo>
                  <a:cubicBezTo>
                    <a:pt x="28773" y="1519"/>
                    <a:pt x="28814" y="1560"/>
                    <a:pt x="28847" y="1592"/>
                  </a:cubicBezTo>
                  <a:cubicBezTo>
                    <a:pt x="28880" y="1633"/>
                    <a:pt x="28814" y="1633"/>
                    <a:pt x="28806" y="1674"/>
                  </a:cubicBezTo>
                  <a:cubicBezTo>
                    <a:pt x="28789" y="1716"/>
                    <a:pt x="28806" y="1748"/>
                    <a:pt x="28789" y="1806"/>
                  </a:cubicBezTo>
                  <a:cubicBezTo>
                    <a:pt x="28773" y="1863"/>
                    <a:pt x="28707" y="1937"/>
                    <a:pt x="28699" y="1896"/>
                  </a:cubicBezTo>
                  <a:cubicBezTo>
                    <a:pt x="28691" y="1855"/>
                    <a:pt x="28748" y="1748"/>
                    <a:pt x="28666" y="1765"/>
                  </a:cubicBezTo>
                  <a:cubicBezTo>
                    <a:pt x="28584" y="1781"/>
                    <a:pt x="28486" y="1847"/>
                    <a:pt x="28420" y="1855"/>
                  </a:cubicBezTo>
                  <a:cubicBezTo>
                    <a:pt x="28354" y="1855"/>
                    <a:pt x="28404" y="2027"/>
                    <a:pt x="28387" y="2085"/>
                  </a:cubicBezTo>
                  <a:cubicBezTo>
                    <a:pt x="28363" y="2142"/>
                    <a:pt x="28330" y="2183"/>
                    <a:pt x="28371" y="2192"/>
                  </a:cubicBezTo>
                  <a:cubicBezTo>
                    <a:pt x="28412" y="2192"/>
                    <a:pt x="28461" y="2134"/>
                    <a:pt x="28469" y="2167"/>
                  </a:cubicBezTo>
                  <a:cubicBezTo>
                    <a:pt x="28477" y="2208"/>
                    <a:pt x="28420" y="2372"/>
                    <a:pt x="28363" y="2462"/>
                  </a:cubicBezTo>
                  <a:cubicBezTo>
                    <a:pt x="28313" y="2553"/>
                    <a:pt x="28215" y="2766"/>
                    <a:pt x="28133" y="2823"/>
                  </a:cubicBezTo>
                  <a:cubicBezTo>
                    <a:pt x="28059" y="2881"/>
                    <a:pt x="28083" y="2856"/>
                    <a:pt x="28067" y="2938"/>
                  </a:cubicBezTo>
                  <a:cubicBezTo>
                    <a:pt x="28042" y="3020"/>
                    <a:pt x="28075" y="3061"/>
                    <a:pt x="28092" y="3102"/>
                  </a:cubicBezTo>
                  <a:cubicBezTo>
                    <a:pt x="28108" y="3143"/>
                    <a:pt x="28272" y="3258"/>
                    <a:pt x="28420" y="3357"/>
                  </a:cubicBezTo>
                  <a:cubicBezTo>
                    <a:pt x="28559" y="3464"/>
                    <a:pt x="28724" y="3570"/>
                    <a:pt x="28797" y="3669"/>
                  </a:cubicBezTo>
                  <a:cubicBezTo>
                    <a:pt x="28871" y="3759"/>
                    <a:pt x="28896" y="3833"/>
                    <a:pt x="28978" y="3816"/>
                  </a:cubicBezTo>
                  <a:cubicBezTo>
                    <a:pt x="29068" y="3808"/>
                    <a:pt x="29134" y="3792"/>
                    <a:pt x="29175" y="3816"/>
                  </a:cubicBezTo>
                  <a:cubicBezTo>
                    <a:pt x="29224" y="3841"/>
                    <a:pt x="29380" y="3956"/>
                    <a:pt x="29520" y="4038"/>
                  </a:cubicBezTo>
                  <a:cubicBezTo>
                    <a:pt x="29651" y="4128"/>
                    <a:pt x="29774" y="4235"/>
                    <a:pt x="29897" y="4268"/>
                  </a:cubicBezTo>
                  <a:cubicBezTo>
                    <a:pt x="30020" y="4309"/>
                    <a:pt x="30283" y="4424"/>
                    <a:pt x="30406" y="4457"/>
                  </a:cubicBezTo>
                  <a:cubicBezTo>
                    <a:pt x="30529" y="4481"/>
                    <a:pt x="30603" y="4481"/>
                    <a:pt x="30636" y="4530"/>
                  </a:cubicBezTo>
                  <a:cubicBezTo>
                    <a:pt x="30677" y="4571"/>
                    <a:pt x="30628" y="4596"/>
                    <a:pt x="30759" y="4711"/>
                  </a:cubicBezTo>
                  <a:cubicBezTo>
                    <a:pt x="30890" y="4826"/>
                    <a:pt x="31071" y="4949"/>
                    <a:pt x="31136" y="4982"/>
                  </a:cubicBezTo>
                  <a:cubicBezTo>
                    <a:pt x="31202" y="5023"/>
                    <a:pt x="31292" y="5130"/>
                    <a:pt x="31350" y="5121"/>
                  </a:cubicBezTo>
                  <a:cubicBezTo>
                    <a:pt x="31399" y="5121"/>
                    <a:pt x="31497" y="5072"/>
                    <a:pt x="31629" y="5047"/>
                  </a:cubicBezTo>
                  <a:cubicBezTo>
                    <a:pt x="31768" y="5031"/>
                    <a:pt x="31777" y="5047"/>
                    <a:pt x="31826" y="5023"/>
                  </a:cubicBezTo>
                  <a:cubicBezTo>
                    <a:pt x="31883" y="4990"/>
                    <a:pt x="31941" y="4908"/>
                    <a:pt x="31973" y="4842"/>
                  </a:cubicBezTo>
                  <a:cubicBezTo>
                    <a:pt x="32014" y="4777"/>
                    <a:pt x="32170" y="4481"/>
                    <a:pt x="32211" y="4301"/>
                  </a:cubicBezTo>
                  <a:cubicBezTo>
                    <a:pt x="32261" y="4128"/>
                    <a:pt x="32359" y="3972"/>
                    <a:pt x="32400" y="3825"/>
                  </a:cubicBezTo>
                  <a:cubicBezTo>
                    <a:pt x="32441" y="3669"/>
                    <a:pt x="32482" y="3521"/>
                    <a:pt x="32490" y="3398"/>
                  </a:cubicBezTo>
                  <a:cubicBezTo>
                    <a:pt x="32507" y="3283"/>
                    <a:pt x="32540" y="3234"/>
                    <a:pt x="32532" y="3152"/>
                  </a:cubicBezTo>
                  <a:cubicBezTo>
                    <a:pt x="32523" y="3061"/>
                    <a:pt x="32490" y="3004"/>
                    <a:pt x="32482" y="2905"/>
                  </a:cubicBezTo>
                  <a:cubicBezTo>
                    <a:pt x="32482" y="2807"/>
                    <a:pt x="32523" y="2635"/>
                    <a:pt x="32490" y="2528"/>
                  </a:cubicBezTo>
                  <a:cubicBezTo>
                    <a:pt x="32458" y="2430"/>
                    <a:pt x="32400" y="2274"/>
                    <a:pt x="32408" y="2241"/>
                  </a:cubicBezTo>
                  <a:cubicBezTo>
                    <a:pt x="32417" y="2200"/>
                    <a:pt x="32556" y="1921"/>
                    <a:pt x="32548" y="1863"/>
                  </a:cubicBezTo>
                  <a:cubicBezTo>
                    <a:pt x="32540" y="1798"/>
                    <a:pt x="32474" y="1625"/>
                    <a:pt x="32507" y="1576"/>
                  </a:cubicBezTo>
                  <a:cubicBezTo>
                    <a:pt x="32540" y="1527"/>
                    <a:pt x="32589" y="1478"/>
                    <a:pt x="32622" y="1453"/>
                  </a:cubicBezTo>
                  <a:cubicBezTo>
                    <a:pt x="32655" y="1436"/>
                    <a:pt x="32712" y="1609"/>
                    <a:pt x="32728" y="1584"/>
                  </a:cubicBezTo>
                  <a:cubicBezTo>
                    <a:pt x="32745" y="1560"/>
                    <a:pt x="32737" y="1469"/>
                    <a:pt x="32728" y="1428"/>
                  </a:cubicBezTo>
                  <a:cubicBezTo>
                    <a:pt x="32720" y="1395"/>
                    <a:pt x="32753" y="1379"/>
                    <a:pt x="32728" y="1346"/>
                  </a:cubicBezTo>
                  <a:cubicBezTo>
                    <a:pt x="32704" y="1322"/>
                    <a:pt x="32630" y="1256"/>
                    <a:pt x="32605" y="1272"/>
                  </a:cubicBezTo>
                  <a:cubicBezTo>
                    <a:pt x="32589" y="1297"/>
                    <a:pt x="32532" y="1322"/>
                    <a:pt x="32523" y="1289"/>
                  </a:cubicBezTo>
                  <a:cubicBezTo>
                    <a:pt x="32515" y="1248"/>
                    <a:pt x="32581" y="1198"/>
                    <a:pt x="32597" y="1157"/>
                  </a:cubicBezTo>
                  <a:cubicBezTo>
                    <a:pt x="32622" y="1108"/>
                    <a:pt x="32679" y="1018"/>
                    <a:pt x="32704" y="895"/>
                  </a:cubicBezTo>
                  <a:cubicBezTo>
                    <a:pt x="32728" y="780"/>
                    <a:pt x="32827" y="435"/>
                    <a:pt x="32835" y="337"/>
                  </a:cubicBezTo>
                  <a:cubicBezTo>
                    <a:pt x="32843" y="247"/>
                    <a:pt x="32827" y="205"/>
                    <a:pt x="32868" y="173"/>
                  </a:cubicBezTo>
                  <a:cubicBezTo>
                    <a:pt x="32909" y="132"/>
                    <a:pt x="33122" y="0"/>
                    <a:pt x="33163" y="0"/>
                  </a:cubicBezTo>
                  <a:cubicBezTo>
                    <a:pt x="33204" y="0"/>
                    <a:pt x="33246" y="25"/>
                    <a:pt x="33237" y="50"/>
                  </a:cubicBezTo>
                  <a:cubicBezTo>
                    <a:pt x="33237" y="74"/>
                    <a:pt x="33155" y="140"/>
                    <a:pt x="33172" y="164"/>
                  </a:cubicBezTo>
                  <a:cubicBezTo>
                    <a:pt x="33188" y="181"/>
                    <a:pt x="33254" y="173"/>
                    <a:pt x="33287" y="205"/>
                  </a:cubicBezTo>
                  <a:cubicBezTo>
                    <a:pt x="33319" y="238"/>
                    <a:pt x="33352" y="493"/>
                    <a:pt x="33360" y="558"/>
                  </a:cubicBezTo>
                  <a:cubicBezTo>
                    <a:pt x="33377" y="624"/>
                    <a:pt x="33360" y="788"/>
                    <a:pt x="33401" y="813"/>
                  </a:cubicBezTo>
                  <a:cubicBezTo>
                    <a:pt x="33442" y="846"/>
                    <a:pt x="33664" y="862"/>
                    <a:pt x="33664" y="911"/>
                  </a:cubicBezTo>
                  <a:cubicBezTo>
                    <a:pt x="33664" y="961"/>
                    <a:pt x="33500" y="1100"/>
                    <a:pt x="33549" y="1166"/>
                  </a:cubicBezTo>
                  <a:cubicBezTo>
                    <a:pt x="33598" y="1231"/>
                    <a:pt x="33763" y="1322"/>
                    <a:pt x="33779" y="1363"/>
                  </a:cubicBezTo>
                  <a:cubicBezTo>
                    <a:pt x="33787" y="1404"/>
                    <a:pt x="33730" y="1535"/>
                    <a:pt x="33763" y="1560"/>
                  </a:cubicBezTo>
                  <a:cubicBezTo>
                    <a:pt x="33787" y="1584"/>
                    <a:pt x="33877" y="1494"/>
                    <a:pt x="33902" y="1535"/>
                  </a:cubicBezTo>
                  <a:cubicBezTo>
                    <a:pt x="33927" y="1584"/>
                    <a:pt x="33853" y="1666"/>
                    <a:pt x="33861" y="1724"/>
                  </a:cubicBezTo>
                  <a:cubicBezTo>
                    <a:pt x="33877" y="1789"/>
                    <a:pt x="33902" y="1929"/>
                    <a:pt x="33935" y="2093"/>
                  </a:cubicBezTo>
                  <a:cubicBezTo>
                    <a:pt x="33968" y="2249"/>
                    <a:pt x="34033" y="2602"/>
                    <a:pt x="34066" y="2651"/>
                  </a:cubicBezTo>
                  <a:cubicBezTo>
                    <a:pt x="34107" y="2700"/>
                    <a:pt x="34091" y="2750"/>
                    <a:pt x="34173" y="2733"/>
                  </a:cubicBezTo>
                  <a:cubicBezTo>
                    <a:pt x="34247" y="2717"/>
                    <a:pt x="34288" y="2618"/>
                    <a:pt x="34345" y="2585"/>
                  </a:cubicBezTo>
                  <a:cubicBezTo>
                    <a:pt x="34403" y="2553"/>
                    <a:pt x="34485" y="2536"/>
                    <a:pt x="34550" y="2577"/>
                  </a:cubicBezTo>
                  <a:cubicBezTo>
                    <a:pt x="34616" y="2626"/>
                    <a:pt x="34567" y="2700"/>
                    <a:pt x="34682" y="2774"/>
                  </a:cubicBezTo>
                  <a:cubicBezTo>
                    <a:pt x="34797" y="2856"/>
                    <a:pt x="35158" y="3020"/>
                    <a:pt x="35166" y="3086"/>
                  </a:cubicBezTo>
                  <a:cubicBezTo>
                    <a:pt x="35182" y="3143"/>
                    <a:pt x="35108" y="3135"/>
                    <a:pt x="35141" y="3193"/>
                  </a:cubicBezTo>
                  <a:cubicBezTo>
                    <a:pt x="35174" y="3258"/>
                    <a:pt x="35215" y="3258"/>
                    <a:pt x="35199" y="3299"/>
                  </a:cubicBezTo>
                  <a:cubicBezTo>
                    <a:pt x="35182" y="3340"/>
                    <a:pt x="35100" y="3332"/>
                    <a:pt x="35117" y="3431"/>
                  </a:cubicBezTo>
                  <a:cubicBezTo>
                    <a:pt x="35141" y="3529"/>
                    <a:pt x="35190" y="3619"/>
                    <a:pt x="35215" y="3751"/>
                  </a:cubicBezTo>
                  <a:cubicBezTo>
                    <a:pt x="35248" y="3874"/>
                    <a:pt x="35215" y="3989"/>
                    <a:pt x="35223" y="4038"/>
                  </a:cubicBezTo>
                  <a:cubicBezTo>
                    <a:pt x="35240" y="4095"/>
                    <a:pt x="35207" y="4112"/>
                    <a:pt x="35248" y="4210"/>
                  </a:cubicBezTo>
                  <a:cubicBezTo>
                    <a:pt x="35297" y="4309"/>
                    <a:pt x="35445" y="4424"/>
                    <a:pt x="35470" y="4473"/>
                  </a:cubicBezTo>
                  <a:cubicBezTo>
                    <a:pt x="35486" y="4530"/>
                    <a:pt x="35437" y="4563"/>
                    <a:pt x="35494" y="4571"/>
                  </a:cubicBezTo>
                  <a:cubicBezTo>
                    <a:pt x="35543" y="4580"/>
                    <a:pt x="35584" y="4465"/>
                    <a:pt x="35625" y="4522"/>
                  </a:cubicBezTo>
                  <a:cubicBezTo>
                    <a:pt x="35666" y="4580"/>
                    <a:pt x="35642" y="4645"/>
                    <a:pt x="35666" y="4752"/>
                  </a:cubicBezTo>
                  <a:cubicBezTo>
                    <a:pt x="35683" y="4859"/>
                    <a:pt x="35716" y="4974"/>
                    <a:pt x="35724" y="5047"/>
                  </a:cubicBezTo>
                  <a:cubicBezTo>
                    <a:pt x="35732" y="5121"/>
                    <a:pt x="35724" y="5425"/>
                    <a:pt x="35732" y="5507"/>
                  </a:cubicBezTo>
                  <a:cubicBezTo>
                    <a:pt x="35740" y="5589"/>
                    <a:pt x="35896" y="5688"/>
                    <a:pt x="35913" y="5712"/>
                  </a:cubicBezTo>
                  <a:cubicBezTo>
                    <a:pt x="35929" y="5745"/>
                    <a:pt x="35937" y="5843"/>
                    <a:pt x="35896" y="5909"/>
                  </a:cubicBezTo>
                  <a:cubicBezTo>
                    <a:pt x="35863" y="5975"/>
                    <a:pt x="35814" y="6016"/>
                    <a:pt x="35888" y="6065"/>
                  </a:cubicBezTo>
                  <a:cubicBezTo>
                    <a:pt x="35954" y="6106"/>
                    <a:pt x="36019" y="6139"/>
                    <a:pt x="36093" y="6188"/>
                  </a:cubicBezTo>
                  <a:cubicBezTo>
                    <a:pt x="36159" y="6237"/>
                    <a:pt x="36233" y="6336"/>
                    <a:pt x="36282" y="6303"/>
                  </a:cubicBezTo>
                  <a:cubicBezTo>
                    <a:pt x="36339" y="6262"/>
                    <a:pt x="36315" y="6155"/>
                    <a:pt x="36380" y="6229"/>
                  </a:cubicBezTo>
                  <a:cubicBezTo>
                    <a:pt x="36438" y="6295"/>
                    <a:pt x="36339" y="6303"/>
                    <a:pt x="36463" y="6352"/>
                  </a:cubicBezTo>
                  <a:cubicBezTo>
                    <a:pt x="36594" y="6410"/>
                    <a:pt x="36545" y="6410"/>
                    <a:pt x="36602" y="6369"/>
                  </a:cubicBezTo>
                  <a:cubicBezTo>
                    <a:pt x="36651" y="6336"/>
                    <a:pt x="36627" y="6278"/>
                    <a:pt x="36692" y="6311"/>
                  </a:cubicBezTo>
                  <a:cubicBezTo>
                    <a:pt x="36758" y="6344"/>
                    <a:pt x="36750" y="6467"/>
                    <a:pt x="36783" y="6533"/>
                  </a:cubicBezTo>
                  <a:cubicBezTo>
                    <a:pt x="36815" y="6607"/>
                    <a:pt x="36799" y="6722"/>
                    <a:pt x="36856" y="6697"/>
                  </a:cubicBezTo>
                  <a:cubicBezTo>
                    <a:pt x="36922" y="6664"/>
                    <a:pt x="36873" y="6599"/>
                    <a:pt x="36971" y="6631"/>
                  </a:cubicBezTo>
                  <a:cubicBezTo>
                    <a:pt x="37070" y="6656"/>
                    <a:pt x="37226" y="6746"/>
                    <a:pt x="37291" y="6820"/>
                  </a:cubicBezTo>
                  <a:cubicBezTo>
                    <a:pt x="37357" y="6886"/>
                    <a:pt x="37382" y="7025"/>
                    <a:pt x="37431" y="6984"/>
                  </a:cubicBezTo>
                  <a:cubicBezTo>
                    <a:pt x="37480" y="6943"/>
                    <a:pt x="37480" y="6787"/>
                    <a:pt x="37538" y="6894"/>
                  </a:cubicBezTo>
                  <a:cubicBezTo>
                    <a:pt x="37595" y="6992"/>
                    <a:pt x="37792" y="7206"/>
                    <a:pt x="37784" y="7239"/>
                  </a:cubicBezTo>
                  <a:cubicBezTo>
                    <a:pt x="37767" y="7263"/>
                    <a:pt x="37669" y="7181"/>
                    <a:pt x="37644" y="7230"/>
                  </a:cubicBezTo>
                  <a:cubicBezTo>
                    <a:pt x="37611" y="7280"/>
                    <a:pt x="37587" y="7312"/>
                    <a:pt x="37611" y="7354"/>
                  </a:cubicBezTo>
                  <a:cubicBezTo>
                    <a:pt x="37636" y="7395"/>
                    <a:pt x="37653" y="7452"/>
                    <a:pt x="37710" y="7485"/>
                  </a:cubicBezTo>
                  <a:cubicBezTo>
                    <a:pt x="37776" y="7509"/>
                    <a:pt x="37882" y="7616"/>
                    <a:pt x="37981" y="7624"/>
                  </a:cubicBezTo>
                  <a:cubicBezTo>
                    <a:pt x="38071" y="7633"/>
                    <a:pt x="37997" y="7797"/>
                    <a:pt x="38046" y="7895"/>
                  </a:cubicBezTo>
                  <a:cubicBezTo>
                    <a:pt x="38096" y="7994"/>
                    <a:pt x="38129" y="7985"/>
                    <a:pt x="38145" y="8084"/>
                  </a:cubicBezTo>
                  <a:cubicBezTo>
                    <a:pt x="38161" y="8182"/>
                    <a:pt x="38227" y="8388"/>
                    <a:pt x="38252" y="8486"/>
                  </a:cubicBezTo>
                  <a:cubicBezTo>
                    <a:pt x="38268" y="8585"/>
                    <a:pt x="38227" y="8675"/>
                    <a:pt x="38301" y="8683"/>
                  </a:cubicBezTo>
                  <a:cubicBezTo>
                    <a:pt x="38367" y="8699"/>
                    <a:pt x="38408" y="8642"/>
                    <a:pt x="38457" y="8699"/>
                  </a:cubicBezTo>
                  <a:cubicBezTo>
                    <a:pt x="38498" y="8765"/>
                    <a:pt x="38522" y="8872"/>
                    <a:pt x="38555" y="8823"/>
                  </a:cubicBezTo>
                  <a:cubicBezTo>
                    <a:pt x="38588" y="8781"/>
                    <a:pt x="38580" y="8585"/>
                    <a:pt x="38588" y="8527"/>
                  </a:cubicBezTo>
                  <a:cubicBezTo>
                    <a:pt x="38588" y="8461"/>
                    <a:pt x="38580" y="8445"/>
                    <a:pt x="38604" y="8461"/>
                  </a:cubicBezTo>
                  <a:cubicBezTo>
                    <a:pt x="38629" y="8478"/>
                    <a:pt x="38654" y="8585"/>
                    <a:pt x="38703" y="8626"/>
                  </a:cubicBezTo>
                  <a:cubicBezTo>
                    <a:pt x="38752" y="8658"/>
                    <a:pt x="38916" y="8773"/>
                    <a:pt x="38941" y="8765"/>
                  </a:cubicBezTo>
                  <a:cubicBezTo>
                    <a:pt x="38957" y="8765"/>
                    <a:pt x="38925" y="8740"/>
                    <a:pt x="38949" y="8699"/>
                  </a:cubicBezTo>
                  <a:cubicBezTo>
                    <a:pt x="38966" y="8650"/>
                    <a:pt x="38982" y="8626"/>
                    <a:pt x="39023" y="8601"/>
                  </a:cubicBezTo>
                  <a:cubicBezTo>
                    <a:pt x="39064" y="8585"/>
                    <a:pt x="39056" y="8626"/>
                    <a:pt x="39105" y="8740"/>
                  </a:cubicBezTo>
                  <a:cubicBezTo>
                    <a:pt x="39154" y="8864"/>
                    <a:pt x="39179" y="8872"/>
                    <a:pt x="39171" y="8921"/>
                  </a:cubicBezTo>
                  <a:cubicBezTo>
                    <a:pt x="39163" y="8970"/>
                    <a:pt x="39080" y="8905"/>
                    <a:pt x="39089" y="9061"/>
                  </a:cubicBezTo>
                  <a:cubicBezTo>
                    <a:pt x="39105" y="9216"/>
                    <a:pt x="39122" y="9233"/>
                    <a:pt x="39138" y="9340"/>
                  </a:cubicBezTo>
                  <a:cubicBezTo>
                    <a:pt x="39154" y="9454"/>
                    <a:pt x="39072" y="9438"/>
                    <a:pt x="39163" y="9520"/>
                  </a:cubicBezTo>
                  <a:cubicBezTo>
                    <a:pt x="39261" y="9594"/>
                    <a:pt x="39318" y="9586"/>
                    <a:pt x="39376" y="9651"/>
                  </a:cubicBezTo>
                  <a:cubicBezTo>
                    <a:pt x="39442" y="9717"/>
                    <a:pt x="39392" y="9701"/>
                    <a:pt x="39548" y="9816"/>
                  </a:cubicBezTo>
                  <a:cubicBezTo>
                    <a:pt x="39712" y="9930"/>
                    <a:pt x="39663" y="9906"/>
                    <a:pt x="39753" y="9914"/>
                  </a:cubicBezTo>
                  <a:cubicBezTo>
                    <a:pt x="39844" y="9930"/>
                    <a:pt x="39918" y="9881"/>
                    <a:pt x="39934" y="9963"/>
                  </a:cubicBezTo>
                  <a:cubicBezTo>
                    <a:pt x="39959" y="10045"/>
                    <a:pt x="39975" y="10127"/>
                    <a:pt x="40000" y="10185"/>
                  </a:cubicBezTo>
                  <a:cubicBezTo>
                    <a:pt x="40024" y="10242"/>
                    <a:pt x="39983" y="10218"/>
                    <a:pt x="40123" y="10300"/>
                  </a:cubicBezTo>
                  <a:cubicBezTo>
                    <a:pt x="40254" y="10374"/>
                    <a:pt x="40270" y="10365"/>
                    <a:pt x="40295" y="10447"/>
                  </a:cubicBezTo>
                  <a:cubicBezTo>
                    <a:pt x="40320" y="10530"/>
                    <a:pt x="40344" y="10603"/>
                    <a:pt x="40369" y="10669"/>
                  </a:cubicBezTo>
                  <a:cubicBezTo>
                    <a:pt x="40394" y="10735"/>
                    <a:pt x="40328" y="10776"/>
                    <a:pt x="40410" y="10792"/>
                  </a:cubicBezTo>
                  <a:cubicBezTo>
                    <a:pt x="40492" y="10817"/>
                    <a:pt x="40582" y="10792"/>
                    <a:pt x="40607" y="10850"/>
                  </a:cubicBezTo>
                  <a:cubicBezTo>
                    <a:pt x="40640" y="10915"/>
                    <a:pt x="40607" y="10956"/>
                    <a:pt x="40607" y="11014"/>
                  </a:cubicBezTo>
                  <a:cubicBezTo>
                    <a:pt x="40607" y="11079"/>
                    <a:pt x="40615" y="11137"/>
                    <a:pt x="40640" y="11186"/>
                  </a:cubicBezTo>
                  <a:cubicBezTo>
                    <a:pt x="40664" y="11227"/>
                    <a:pt x="40640" y="11285"/>
                    <a:pt x="40722" y="11309"/>
                  </a:cubicBezTo>
                  <a:cubicBezTo>
                    <a:pt x="40796" y="11334"/>
                    <a:pt x="40804" y="11285"/>
                    <a:pt x="40845" y="11342"/>
                  </a:cubicBezTo>
                  <a:cubicBezTo>
                    <a:pt x="40886" y="11391"/>
                    <a:pt x="40763" y="11506"/>
                    <a:pt x="40746" y="11572"/>
                  </a:cubicBezTo>
                  <a:cubicBezTo>
                    <a:pt x="40730" y="11637"/>
                    <a:pt x="40771" y="11752"/>
                    <a:pt x="40787" y="11834"/>
                  </a:cubicBezTo>
                  <a:cubicBezTo>
                    <a:pt x="40804" y="11908"/>
                    <a:pt x="40771" y="11908"/>
                    <a:pt x="40812" y="12056"/>
                  </a:cubicBezTo>
                  <a:cubicBezTo>
                    <a:pt x="40845" y="12195"/>
                    <a:pt x="40902" y="12204"/>
                    <a:pt x="40861" y="12245"/>
                  </a:cubicBezTo>
                  <a:cubicBezTo>
                    <a:pt x="40812" y="12278"/>
                    <a:pt x="40755" y="12171"/>
                    <a:pt x="40763" y="12253"/>
                  </a:cubicBezTo>
                  <a:cubicBezTo>
                    <a:pt x="40763" y="12335"/>
                    <a:pt x="40722" y="12343"/>
                    <a:pt x="40771" y="12417"/>
                  </a:cubicBezTo>
                  <a:cubicBezTo>
                    <a:pt x="40820" y="12491"/>
                    <a:pt x="40902" y="12606"/>
                    <a:pt x="40976" y="12737"/>
                  </a:cubicBezTo>
                  <a:cubicBezTo>
                    <a:pt x="41058" y="12868"/>
                    <a:pt x="41083" y="13049"/>
                    <a:pt x="41099" y="13147"/>
                  </a:cubicBezTo>
                  <a:cubicBezTo>
                    <a:pt x="41116" y="13254"/>
                    <a:pt x="41173" y="13443"/>
                    <a:pt x="41173" y="13517"/>
                  </a:cubicBezTo>
                  <a:cubicBezTo>
                    <a:pt x="41181" y="13591"/>
                    <a:pt x="41108" y="13574"/>
                    <a:pt x="41050" y="13747"/>
                  </a:cubicBezTo>
                  <a:cubicBezTo>
                    <a:pt x="40993" y="13919"/>
                    <a:pt x="40976" y="14026"/>
                    <a:pt x="40960" y="14165"/>
                  </a:cubicBezTo>
                  <a:cubicBezTo>
                    <a:pt x="40952" y="14305"/>
                    <a:pt x="40976" y="14288"/>
                    <a:pt x="40935" y="14354"/>
                  </a:cubicBezTo>
                  <a:cubicBezTo>
                    <a:pt x="40894" y="14419"/>
                    <a:pt x="40886" y="14477"/>
                    <a:pt x="40837" y="14625"/>
                  </a:cubicBezTo>
                  <a:cubicBezTo>
                    <a:pt x="40787" y="14772"/>
                    <a:pt x="40771" y="14813"/>
                    <a:pt x="40738" y="14895"/>
                  </a:cubicBezTo>
                  <a:cubicBezTo>
                    <a:pt x="40705" y="14986"/>
                    <a:pt x="40697" y="15010"/>
                    <a:pt x="40697" y="15125"/>
                  </a:cubicBezTo>
                  <a:cubicBezTo>
                    <a:pt x="40697" y="15232"/>
                    <a:pt x="40705" y="15388"/>
                    <a:pt x="40697" y="15454"/>
                  </a:cubicBezTo>
                  <a:cubicBezTo>
                    <a:pt x="40697" y="15527"/>
                    <a:pt x="40623" y="15749"/>
                    <a:pt x="40566" y="15864"/>
                  </a:cubicBezTo>
                  <a:cubicBezTo>
                    <a:pt x="40500" y="15987"/>
                    <a:pt x="40369" y="16053"/>
                    <a:pt x="40361" y="16159"/>
                  </a:cubicBezTo>
                  <a:cubicBezTo>
                    <a:pt x="40353" y="16258"/>
                    <a:pt x="40410" y="16364"/>
                    <a:pt x="40361" y="16447"/>
                  </a:cubicBezTo>
                  <a:cubicBezTo>
                    <a:pt x="40320" y="16520"/>
                    <a:pt x="40156" y="16561"/>
                    <a:pt x="40098" y="16602"/>
                  </a:cubicBezTo>
                  <a:cubicBezTo>
                    <a:pt x="40032" y="16652"/>
                    <a:pt x="40065" y="16676"/>
                    <a:pt x="40065" y="16717"/>
                  </a:cubicBezTo>
                  <a:cubicBezTo>
                    <a:pt x="40065" y="16750"/>
                    <a:pt x="39934" y="16734"/>
                    <a:pt x="39877" y="16791"/>
                  </a:cubicBezTo>
                  <a:cubicBezTo>
                    <a:pt x="39819" y="16849"/>
                    <a:pt x="39926" y="16914"/>
                    <a:pt x="39721" y="17029"/>
                  </a:cubicBezTo>
                  <a:cubicBezTo>
                    <a:pt x="39515" y="17144"/>
                    <a:pt x="39425" y="17284"/>
                    <a:pt x="39433" y="17316"/>
                  </a:cubicBezTo>
                  <a:cubicBezTo>
                    <a:pt x="39442" y="17357"/>
                    <a:pt x="39515" y="17357"/>
                    <a:pt x="39491" y="17423"/>
                  </a:cubicBezTo>
                  <a:cubicBezTo>
                    <a:pt x="39466" y="17489"/>
                    <a:pt x="39515" y="17587"/>
                    <a:pt x="39401" y="17719"/>
                  </a:cubicBezTo>
                  <a:cubicBezTo>
                    <a:pt x="39286" y="17850"/>
                    <a:pt x="39245" y="17940"/>
                    <a:pt x="39195" y="18030"/>
                  </a:cubicBezTo>
                  <a:cubicBezTo>
                    <a:pt x="39154" y="18121"/>
                    <a:pt x="39113" y="18145"/>
                    <a:pt x="39138" y="18178"/>
                  </a:cubicBezTo>
                  <a:cubicBezTo>
                    <a:pt x="39171" y="18211"/>
                    <a:pt x="39228" y="18211"/>
                    <a:pt x="39187" y="18260"/>
                  </a:cubicBezTo>
                  <a:cubicBezTo>
                    <a:pt x="39154" y="18318"/>
                    <a:pt x="39105" y="18293"/>
                    <a:pt x="39105" y="18375"/>
                  </a:cubicBezTo>
                  <a:cubicBezTo>
                    <a:pt x="39113" y="18465"/>
                    <a:pt x="39179" y="18474"/>
                    <a:pt x="39138" y="18523"/>
                  </a:cubicBezTo>
                  <a:cubicBezTo>
                    <a:pt x="39097" y="18572"/>
                    <a:pt x="39015" y="18506"/>
                    <a:pt x="39031" y="18597"/>
                  </a:cubicBezTo>
                  <a:cubicBezTo>
                    <a:pt x="39048" y="18695"/>
                    <a:pt x="39015" y="18695"/>
                    <a:pt x="38990" y="18703"/>
                  </a:cubicBezTo>
                  <a:cubicBezTo>
                    <a:pt x="38957" y="18712"/>
                    <a:pt x="38834" y="18933"/>
                    <a:pt x="38777" y="19048"/>
                  </a:cubicBezTo>
                  <a:cubicBezTo>
                    <a:pt x="38719" y="19171"/>
                    <a:pt x="38572" y="19664"/>
                    <a:pt x="38547" y="19844"/>
                  </a:cubicBezTo>
                  <a:cubicBezTo>
                    <a:pt x="38531" y="20033"/>
                    <a:pt x="38432" y="20197"/>
                    <a:pt x="38457" y="20246"/>
                  </a:cubicBezTo>
                  <a:cubicBezTo>
                    <a:pt x="38481" y="20295"/>
                    <a:pt x="38555" y="20312"/>
                    <a:pt x="38555" y="20361"/>
                  </a:cubicBezTo>
                  <a:cubicBezTo>
                    <a:pt x="38555" y="20419"/>
                    <a:pt x="38506" y="20583"/>
                    <a:pt x="38498" y="20599"/>
                  </a:cubicBezTo>
                  <a:cubicBezTo>
                    <a:pt x="38490" y="20624"/>
                    <a:pt x="38399" y="20558"/>
                    <a:pt x="38317" y="20616"/>
                  </a:cubicBezTo>
                  <a:cubicBezTo>
                    <a:pt x="38235" y="20673"/>
                    <a:pt x="38129" y="20796"/>
                    <a:pt x="38063" y="20829"/>
                  </a:cubicBezTo>
                  <a:cubicBezTo>
                    <a:pt x="37989" y="20870"/>
                    <a:pt x="37710" y="20870"/>
                    <a:pt x="37505" y="20862"/>
                  </a:cubicBezTo>
                  <a:cubicBezTo>
                    <a:pt x="37300" y="20862"/>
                    <a:pt x="37226" y="20821"/>
                    <a:pt x="37111" y="20903"/>
                  </a:cubicBezTo>
                  <a:cubicBezTo>
                    <a:pt x="37004" y="20985"/>
                    <a:pt x="36848" y="21059"/>
                    <a:pt x="36750" y="21157"/>
                  </a:cubicBezTo>
                  <a:cubicBezTo>
                    <a:pt x="36651" y="21247"/>
                    <a:pt x="36463" y="21371"/>
                    <a:pt x="36372" y="21461"/>
                  </a:cubicBezTo>
                  <a:cubicBezTo>
                    <a:pt x="36274" y="21551"/>
                    <a:pt x="36331" y="21551"/>
                    <a:pt x="36225" y="21559"/>
                  </a:cubicBezTo>
                  <a:cubicBezTo>
                    <a:pt x="36110" y="21568"/>
                    <a:pt x="36118" y="21699"/>
                    <a:pt x="36085" y="21699"/>
                  </a:cubicBezTo>
                  <a:cubicBezTo>
                    <a:pt x="36044" y="21691"/>
                    <a:pt x="36028" y="21682"/>
                    <a:pt x="36036" y="21650"/>
                  </a:cubicBezTo>
                  <a:cubicBezTo>
                    <a:pt x="36044" y="21617"/>
                    <a:pt x="36060" y="21576"/>
                    <a:pt x="36036" y="21576"/>
                  </a:cubicBezTo>
                  <a:cubicBezTo>
                    <a:pt x="36011" y="21576"/>
                    <a:pt x="35831" y="21617"/>
                    <a:pt x="35831" y="21641"/>
                  </a:cubicBezTo>
                  <a:cubicBezTo>
                    <a:pt x="35839" y="21666"/>
                    <a:pt x="35888" y="21691"/>
                    <a:pt x="35913" y="21723"/>
                  </a:cubicBezTo>
                  <a:cubicBezTo>
                    <a:pt x="35937" y="21756"/>
                    <a:pt x="35937" y="21961"/>
                    <a:pt x="35904" y="21953"/>
                  </a:cubicBezTo>
                  <a:cubicBezTo>
                    <a:pt x="35880" y="21953"/>
                    <a:pt x="35798" y="21797"/>
                    <a:pt x="35765" y="21756"/>
                  </a:cubicBezTo>
                  <a:cubicBezTo>
                    <a:pt x="35732" y="21715"/>
                    <a:pt x="35675" y="21650"/>
                    <a:pt x="35650" y="21658"/>
                  </a:cubicBezTo>
                  <a:cubicBezTo>
                    <a:pt x="35625" y="21666"/>
                    <a:pt x="35617" y="21740"/>
                    <a:pt x="35568" y="21707"/>
                  </a:cubicBezTo>
                  <a:cubicBezTo>
                    <a:pt x="35519" y="21682"/>
                    <a:pt x="35387" y="21543"/>
                    <a:pt x="35314" y="21494"/>
                  </a:cubicBezTo>
                  <a:cubicBezTo>
                    <a:pt x="35240" y="21436"/>
                    <a:pt x="35100" y="21477"/>
                    <a:pt x="35084" y="21453"/>
                  </a:cubicBezTo>
                  <a:cubicBezTo>
                    <a:pt x="35067" y="21428"/>
                    <a:pt x="35182" y="21362"/>
                    <a:pt x="35232" y="21330"/>
                  </a:cubicBezTo>
                  <a:cubicBezTo>
                    <a:pt x="35289" y="21305"/>
                    <a:pt x="35330" y="21288"/>
                    <a:pt x="35297" y="21239"/>
                  </a:cubicBezTo>
                  <a:cubicBezTo>
                    <a:pt x="35264" y="21190"/>
                    <a:pt x="35207" y="21174"/>
                    <a:pt x="35199" y="21190"/>
                  </a:cubicBezTo>
                  <a:cubicBezTo>
                    <a:pt x="35190" y="21198"/>
                    <a:pt x="35026" y="21338"/>
                    <a:pt x="34953" y="21362"/>
                  </a:cubicBezTo>
                  <a:cubicBezTo>
                    <a:pt x="34879" y="21387"/>
                    <a:pt x="34829" y="21354"/>
                    <a:pt x="34788" y="21313"/>
                  </a:cubicBezTo>
                  <a:cubicBezTo>
                    <a:pt x="34747" y="21272"/>
                    <a:pt x="34854" y="21288"/>
                    <a:pt x="34920" y="21256"/>
                  </a:cubicBezTo>
                  <a:cubicBezTo>
                    <a:pt x="34985" y="21215"/>
                    <a:pt x="35035" y="21174"/>
                    <a:pt x="35035" y="21133"/>
                  </a:cubicBezTo>
                  <a:cubicBezTo>
                    <a:pt x="35043" y="21092"/>
                    <a:pt x="34911" y="20960"/>
                    <a:pt x="34879" y="20903"/>
                  </a:cubicBezTo>
                  <a:cubicBezTo>
                    <a:pt x="34838" y="20854"/>
                    <a:pt x="34731" y="20977"/>
                    <a:pt x="34665" y="21009"/>
                  </a:cubicBezTo>
                  <a:cubicBezTo>
                    <a:pt x="34608" y="21034"/>
                    <a:pt x="34460" y="21042"/>
                    <a:pt x="34460" y="21100"/>
                  </a:cubicBezTo>
                  <a:cubicBezTo>
                    <a:pt x="34468" y="21149"/>
                    <a:pt x="34616" y="21116"/>
                    <a:pt x="34649" y="21157"/>
                  </a:cubicBezTo>
                  <a:cubicBezTo>
                    <a:pt x="34682" y="21190"/>
                    <a:pt x="34624" y="21256"/>
                    <a:pt x="34542" y="21272"/>
                  </a:cubicBezTo>
                  <a:cubicBezTo>
                    <a:pt x="34468" y="21297"/>
                    <a:pt x="34304" y="21330"/>
                    <a:pt x="34247" y="21403"/>
                  </a:cubicBezTo>
                  <a:cubicBezTo>
                    <a:pt x="34189" y="21469"/>
                    <a:pt x="34197" y="21494"/>
                    <a:pt x="34140" y="21551"/>
                  </a:cubicBezTo>
                  <a:cubicBezTo>
                    <a:pt x="34083" y="21609"/>
                    <a:pt x="34009" y="21723"/>
                    <a:pt x="33935" y="21707"/>
                  </a:cubicBezTo>
                  <a:cubicBezTo>
                    <a:pt x="33853" y="21699"/>
                    <a:pt x="33287" y="21371"/>
                    <a:pt x="33172" y="21338"/>
                  </a:cubicBezTo>
                  <a:cubicBezTo>
                    <a:pt x="33057" y="21313"/>
                    <a:pt x="32991" y="21371"/>
                    <a:pt x="32917" y="21346"/>
                  </a:cubicBezTo>
                  <a:cubicBezTo>
                    <a:pt x="32843" y="21313"/>
                    <a:pt x="32794" y="21198"/>
                    <a:pt x="32679" y="21231"/>
                  </a:cubicBezTo>
                  <a:cubicBezTo>
                    <a:pt x="32564" y="21272"/>
                    <a:pt x="32482" y="21403"/>
                    <a:pt x="32408" y="21330"/>
                  </a:cubicBezTo>
                  <a:cubicBezTo>
                    <a:pt x="32326" y="21256"/>
                    <a:pt x="32441" y="21330"/>
                    <a:pt x="32302" y="21198"/>
                  </a:cubicBezTo>
                  <a:cubicBezTo>
                    <a:pt x="32170" y="21067"/>
                    <a:pt x="32097" y="20993"/>
                    <a:pt x="31908" y="21001"/>
                  </a:cubicBezTo>
                  <a:cubicBezTo>
                    <a:pt x="31711" y="21009"/>
                    <a:pt x="31686" y="21034"/>
                    <a:pt x="31645" y="20968"/>
                  </a:cubicBezTo>
                  <a:cubicBezTo>
                    <a:pt x="31604" y="20911"/>
                    <a:pt x="31456" y="20624"/>
                    <a:pt x="31383" y="20566"/>
                  </a:cubicBezTo>
                  <a:cubicBezTo>
                    <a:pt x="31301" y="20517"/>
                    <a:pt x="31218" y="20460"/>
                    <a:pt x="31218" y="20419"/>
                  </a:cubicBezTo>
                  <a:cubicBezTo>
                    <a:pt x="31210" y="20378"/>
                    <a:pt x="31136" y="20295"/>
                    <a:pt x="31169" y="20164"/>
                  </a:cubicBezTo>
                  <a:cubicBezTo>
                    <a:pt x="31202" y="20041"/>
                    <a:pt x="31251" y="19959"/>
                    <a:pt x="31218" y="19828"/>
                  </a:cubicBezTo>
                  <a:cubicBezTo>
                    <a:pt x="31177" y="19696"/>
                    <a:pt x="31186" y="19606"/>
                    <a:pt x="31063" y="19508"/>
                  </a:cubicBezTo>
                  <a:cubicBezTo>
                    <a:pt x="30939" y="19417"/>
                    <a:pt x="30800" y="19278"/>
                    <a:pt x="30734" y="19204"/>
                  </a:cubicBezTo>
                  <a:cubicBezTo>
                    <a:pt x="30677" y="19130"/>
                    <a:pt x="30825" y="19188"/>
                    <a:pt x="30882" y="19212"/>
                  </a:cubicBezTo>
                  <a:cubicBezTo>
                    <a:pt x="30948" y="19229"/>
                    <a:pt x="30997" y="19270"/>
                    <a:pt x="31013" y="19237"/>
                  </a:cubicBezTo>
                  <a:cubicBezTo>
                    <a:pt x="31021" y="19212"/>
                    <a:pt x="30849" y="19130"/>
                    <a:pt x="30841" y="19073"/>
                  </a:cubicBezTo>
                  <a:cubicBezTo>
                    <a:pt x="30833" y="19023"/>
                    <a:pt x="30825" y="18859"/>
                    <a:pt x="30808" y="18826"/>
                  </a:cubicBezTo>
                  <a:cubicBezTo>
                    <a:pt x="30800" y="18785"/>
                    <a:pt x="30701" y="18802"/>
                    <a:pt x="30669" y="18843"/>
                  </a:cubicBezTo>
                  <a:cubicBezTo>
                    <a:pt x="30628" y="18884"/>
                    <a:pt x="30628" y="18958"/>
                    <a:pt x="30537" y="18958"/>
                  </a:cubicBezTo>
                  <a:cubicBezTo>
                    <a:pt x="30439" y="18958"/>
                    <a:pt x="30431" y="18925"/>
                    <a:pt x="30365" y="18966"/>
                  </a:cubicBezTo>
                  <a:cubicBezTo>
                    <a:pt x="30291" y="19007"/>
                    <a:pt x="30299" y="19056"/>
                    <a:pt x="30201" y="19048"/>
                  </a:cubicBezTo>
                  <a:cubicBezTo>
                    <a:pt x="30094" y="19040"/>
                    <a:pt x="29905" y="19106"/>
                    <a:pt x="29979" y="19007"/>
                  </a:cubicBezTo>
                  <a:cubicBezTo>
                    <a:pt x="30061" y="18909"/>
                    <a:pt x="30152" y="18892"/>
                    <a:pt x="30225" y="18802"/>
                  </a:cubicBezTo>
                  <a:cubicBezTo>
                    <a:pt x="30291" y="18703"/>
                    <a:pt x="30324" y="18408"/>
                    <a:pt x="30291" y="18350"/>
                  </a:cubicBezTo>
                  <a:cubicBezTo>
                    <a:pt x="30258" y="18293"/>
                    <a:pt x="30094" y="18071"/>
                    <a:pt x="30061" y="17998"/>
                  </a:cubicBezTo>
                  <a:cubicBezTo>
                    <a:pt x="30020" y="17924"/>
                    <a:pt x="30012" y="17801"/>
                    <a:pt x="29946" y="17842"/>
                  </a:cubicBezTo>
                  <a:cubicBezTo>
                    <a:pt x="29873" y="17875"/>
                    <a:pt x="29856" y="18006"/>
                    <a:pt x="29840" y="18121"/>
                  </a:cubicBezTo>
                  <a:cubicBezTo>
                    <a:pt x="29815" y="18227"/>
                    <a:pt x="29758" y="18260"/>
                    <a:pt x="29741" y="18400"/>
                  </a:cubicBezTo>
                  <a:cubicBezTo>
                    <a:pt x="29733" y="18539"/>
                    <a:pt x="29766" y="18654"/>
                    <a:pt x="29684" y="18654"/>
                  </a:cubicBezTo>
                  <a:cubicBezTo>
                    <a:pt x="29602" y="18654"/>
                    <a:pt x="29536" y="18605"/>
                    <a:pt x="29413" y="18646"/>
                  </a:cubicBezTo>
                  <a:cubicBezTo>
                    <a:pt x="29290" y="18687"/>
                    <a:pt x="29052" y="18859"/>
                    <a:pt x="29076" y="18712"/>
                  </a:cubicBezTo>
                  <a:cubicBezTo>
                    <a:pt x="29101" y="18564"/>
                    <a:pt x="29118" y="18465"/>
                    <a:pt x="29191" y="18449"/>
                  </a:cubicBezTo>
                  <a:cubicBezTo>
                    <a:pt x="29257" y="18424"/>
                    <a:pt x="29429" y="18457"/>
                    <a:pt x="29503" y="18408"/>
                  </a:cubicBezTo>
                  <a:cubicBezTo>
                    <a:pt x="29577" y="18359"/>
                    <a:pt x="29520" y="18186"/>
                    <a:pt x="29511" y="18088"/>
                  </a:cubicBezTo>
                  <a:cubicBezTo>
                    <a:pt x="29495" y="17989"/>
                    <a:pt x="29487" y="17940"/>
                    <a:pt x="29552" y="17809"/>
                  </a:cubicBezTo>
                  <a:cubicBezTo>
                    <a:pt x="29618" y="17669"/>
                    <a:pt x="29643" y="17661"/>
                    <a:pt x="29651" y="17579"/>
                  </a:cubicBezTo>
                  <a:cubicBezTo>
                    <a:pt x="29667" y="17497"/>
                    <a:pt x="29758" y="17464"/>
                    <a:pt x="29790" y="17374"/>
                  </a:cubicBezTo>
                  <a:cubicBezTo>
                    <a:pt x="29815" y="17284"/>
                    <a:pt x="29840" y="17226"/>
                    <a:pt x="29799" y="17169"/>
                  </a:cubicBezTo>
                  <a:cubicBezTo>
                    <a:pt x="29758" y="17103"/>
                    <a:pt x="29790" y="17062"/>
                    <a:pt x="29856" y="16996"/>
                  </a:cubicBezTo>
                  <a:cubicBezTo>
                    <a:pt x="29914" y="16923"/>
                    <a:pt x="29938" y="16955"/>
                    <a:pt x="29897" y="16873"/>
                  </a:cubicBezTo>
                  <a:cubicBezTo>
                    <a:pt x="29856" y="16791"/>
                    <a:pt x="29782" y="16529"/>
                    <a:pt x="29733" y="16537"/>
                  </a:cubicBezTo>
                  <a:cubicBezTo>
                    <a:pt x="29692" y="16553"/>
                    <a:pt x="29717" y="16734"/>
                    <a:pt x="29700" y="16799"/>
                  </a:cubicBezTo>
                  <a:cubicBezTo>
                    <a:pt x="29676" y="16873"/>
                    <a:pt x="29643" y="16881"/>
                    <a:pt x="29585" y="16947"/>
                  </a:cubicBezTo>
                  <a:cubicBezTo>
                    <a:pt x="29528" y="17005"/>
                    <a:pt x="29470" y="17095"/>
                    <a:pt x="29438" y="17177"/>
                  </a:cubicBezTo>
                  <a:cubicBezTo>
                    <a:pt x="29397" y="17259"/>
                    <a:pt x="29314" y="17423"/>
                    <a:pt x="29265" y="17472"/>
                  </a:cubicBezTo>
                  <a:cubicBezTo>
                    <a:pt x="29216" y="17522"/>
                    <a:pt x="28986" y="17497"/>
                    <a:pt x="28904" y="17587"/>
                  </a:cubicBezTo>
                  <a:cubicBezTo>
                    <a:pt x="28830" y="17669"/>
                    <a:pt x="28781" y="17768"/>
                    <a:pt x="28691" y="17866"/>
                  </a:cubicBezTo>
                  <a:cubicBezTo>
                    <a:pt x="28600" y="17957"/>
                    <a:pt x="28387" y="18211"/>
                    <a:pt x="28387" y="18260"/>
                  </a:cubicBezTo>
                  <a:cubicBezTo>
                    <a:pt x="28395" y="18309"/>
                    <a:pt x="28453" y="18400"/>
                    <a:pt x="28445" y="18457"/>
                  </a:cubicBezTo>
                  <a:cubicBezTo>
                    <a:pt x="28436" y="18523"/>
                    <a:pt x="28395" y="18433"/>
                    <a:pt x="28272" y="18457"/>
                  </a:cubicBezTo>
                  <a:cubicBezTo>
                    <a:pt x="28149" y="18490"/>
                    <a:pt x="28174" y="18605"/>
                    <a:pt x="28100" y="18474"/>
                  </a:cubicBezTo>
                  <a:cubicBezTo>
                    <a:pt x="28034" y="18342"/>
                    <a:pt x="28018" y="18301"/>
                    <a:pt x="27936" y="18268"/>
                  </a:cubicBezTo>
                  <a:cubicBezTo>
                    <a:pt x="27862" y="18244"/>
                    <a:pt x="27755" y="18211"/>
                    <a:pt x="27780" y="18162"/>
                  </a:cubicBezTo>
                  <a:cubicBezTo>
                    <a:pt x="27796" y="18112"/>
                    <a:pt x="27845" y="17932"/>
                    <a:pt x="27911" y="18047"/>
                  </a:cubicBezTo>
                  <a:cubicBezTo>
                    <a:pt x="27969" y="18162"/>
                    <a:pt x="28018" y="18260"/>
                    <a:pt x="28051" y="18170"/>
                  </a:cubicBezTo>
                  <a:cubicBezTo>
                    <a:pt x="28083" y="18080"/>
                    <a:pt x="27993" y="17678"/>
                    <a:pt x="27887" y="17612"/>
                  </a:cubicBezTo>
                  <a:cubicBezTo>
                    <a:pt x="27772" y="17546"/>
                    <a:pt x="27624" y="17440"/>
                    <a:pt x="27616" y="17390"/>
                  </a:cubicBezTo>
                  <a:cubicBezTo>
                    <a:pt x="27607" y="17333"/>
                    <a:pt x="27534" y="16947"/>
                    <a:pt x="27452" y="17005"/>
                  </a:cubicBezTo>
                  <a:cubicBezTo>
                    <a:pt x="27378" y="17054"/>
                    <a:pt x="27361" y="17119"/>
                    <a:pt x="27296" y="17087"/>
                  </a:cubicBezTo>
                  <a:cubicBezTo>
                    <a:pt x="27222" y="17054"/>
                    <a:pt x="27058" y="16873"/>
                    <a:pt x="27066" y="16816"/>
                  </a:cubicBezTo>
                  <a:cubicBezTo>
                    <a:pt x="27066" y="16758"/>
                    <a:pt x="27058" y="16676"/>
                    <a:pt x="27099" y="16676"/>
                  </a:cubicBezTo>
                  <a:cubicBezTo>
                    <a:pt x="27148" y="16676"/>
                    <a:pt x="27197" y="16775"/>
                    <a:pt x="27197" y="16668"/>
                  </a:cubicBezTo>
                  <a:cubicBezTo>
                    <a:pt x="27205" y="16553"/>
                    <a:pt x="27238" y="16520"/>
                    <a:pt x="27189" y="16479"/>
                  </a:cubicBezTo>
                  <a:cubicBezTo>
                    <a:pt x="27131" y="16438"/>
                    <a:pt x="27008" y="16561"/>
                    <a:pt x="26943" y="16496"/>
                  </a:cubicBezTo>
                  <a:cubicBezTo>
                    <a:pt x="26877" y="16430"/>
                    <a:pt x="26918" y="16397"/>
                    <a:pt x="26877" y="16299"/>
                  </a:cubicBezTo>
                  <a:cubicBezTo>
                    <a:pt x="26844" y="16200"/>
                    <a:pt x="26869" y="16151"/>
                    <a:pt x="26779" y="16168"/>
                  </a:cubicBezTo>
                  <a:cubicBezTo>
                    <a:pt x="26697" y="16184"/>
                    <a:pt x="26639" y="16315"/>
                    <a:pt x="26532" y="16233"/>
                  </a:cubicBezTo>
                  <a:cubicBezTo>
                    <a:pt x="26426" y="16151"/>
                    <a:pt x="26221" y="15995"/>
                    <a:pt x="26081" y="16020"/>
                  </a:cubicBezTo>
                  <a:cubicBezTo>
                    <a:pt x="25942" y="16053"/>
                    <a:pt x="25794" y="16151"/>
                    <a:pt x="25679" y="16110"/>
                  </a:cubicBezTo>
                  <a:cubicBezTo>
                    <a:pt x="25564" y="16069"/>
                    <a:pt x="25457" y="15962"/>
                    <a:pt x="25211" y="15839"/>
                  </a:cubicBezTo>
                  <a:cubicBezTo>
                    <a:pt x="24965" y="15708"/>
                    <a:pt x="24907" y="15667"/>
                    <a:pt x="24825" y="15708"/>
                  </a:cubicBezTo>
                  <a:cubicBezTo>
                    <a:pt x="24743" y="15749"/>
                    <a:pt x="24793" y="15815"/>
                    <a:pt x="24620" y="15806"/>
                  </a:cubicBezTo>
                  <a:cubicBezTo>
                    <a:pt x="24456" y="15790"/>
                    <a:pt x="24382" y="15757"/>
                    <a:pt x="24128" y="15798"/>
                  </a:cubicBezTo>
                  <a:cubicBezTo>
                    <a:pt x="23882" y="15839"/>
                    <a:pt x="23570" y="15815"/>
                    <a:pt x="23447" y="15831"/>
                  </a:cubicBezTo>
                  <a:cubicBezTo>
                    <a:pt x="23315" y="15839"/>
                    <a:pt x="22856" y="16069"/>
                    <a:pt x="22700" y="16126"/>
                  </a:cubicBezTo>
                  <a:cubicBezTo>
                    <a:pt x="22536" y="16192"/>
                    <a:pt x="22404" y="16307"/>
                    <a:pt x="22224" y="16299"/>
                  </a:cubicBezTo>
                  <a:cubicBezTo>
                    <a:pt x="22043" y="16291"/>
                    <a:pt x="21896" y="16315"/>
                    <a:pt x="21625" y="16323"/>
                  </a:cubicBezTo>
                  <a:cubicBezTo>
                    <a:pt x="21346" y="16323"/>
                    <a:pt x="21297" y="16266"/>
                    <a:pt x="21141" y="16315"/>
                  </a:cubicBezTo>
                  <a:cubicBezTo>
                    <a:pt x="20976" y="16364"/>
                    <a:pt x="21059" y="16471"/>
                    <a:pt x="20845" y="16537"/>
                  </a:cubicBezTo>
                  <a:cubicBezTo>
                    <a:pt x="20632" y="16602"/>
                    <a:pt x="20049" y="16808"/>
                    <a:pt x="19992" y="16898"/>
                  </a:cubicBezTo>
                  <a:cubicBezTo>
                    <a:pt x="19926" y="16996"/>
                    <a:pt x="19885" y="17243"/>
                    <a:pt x="19778" y="17325"/>
                  </a:cubicBezTo>
                  <a:cubicBezTo>
                    <a:pt x="19680" y="17415"/>
                    <a:pt x="19540" y="17571"/>
                    <a:pt x="19458" y="17628"/>
                  </a:cubicBezTo>
                  <a:cubicBezTo>
                    <a:pt x="19376" y="17678"/>
                    <a:pt x="19302" y="17678"/>
                    <a:pt x="19212" y="17702"/>
                  </a:cubicBezTo>
                  <a:cubicBezTo>
                    <a:pt x="19122" y="17719"/>
                    <a:pt x="19097" y="17554"/>
                    <a:pt x="18999" y="17587"/>
                  </a:cubicBezTo>
                  <a:cubicBezTo>
                    <a:pt x="18908" y="17628"/>
                    <a:pt x="18728" y="17678"/>
                    <a:pt x="18580" y="17694"/>
                  </a:cubicBezTo>
                  <a:cubicBezTo>
                    <a:pt x="18432" y="17719"/>
                    <a:pt x="18605" y="17563"/>
                    <a:pt x="18416" y="17522"/>
                  </a:cubicBezTo>
                  <a:cubicBezTo>
                    <a:pt x="18227" y="17481"/>
                    <a:pt x="17530" y="17563"/>
                    <a:pt x="17423" y="17587"/>
                  </a:cubicBezTo>
                  <a:cubicBezTo>
                    <a:pt x="17316" y="17612"/>
                    <a:pt x="16832" y="17694"/>
                    <a:pt x="16717" y="17760"/>
                  </a:cubicBezTo>
                  <a:cubicBezTo>
                    <a:pt x="16602" y="17825"/>
                    <a:pt x="16602" y="18022"/>
                    <a:pt x="16537" y="18071"/>
                  </a:cubicBezTo>
                  <a:cubicBezTo>
                    <a:pt x="16479" y="18121"/>
                    <a:pt x="16414" y="18145"/>
                    <a:pt x="16372" y="18154"/>
                  </a:cubicBezTo>
                  <a:cubicBezTo>
                    <a:pt x="16323" y="18154"/>
                    <a:pt x="16233" y="18080"/>
                    <a:pt x="16159" y="18104"/>
                  </a:cubicBezTo>
                  <a:cubicBezTo>
                    <a:pt x="16085" y="18121"/>
                    <a:pt x="15708" y="18506"/>
                    <a:pt x="15626" y="18531"/>
                  </a:cubicBezTo>
                  <a:cubicBezTo>
                    <a:pt x="15544" y="18547"/>
                    <a:pt x="15429" y="18523"/>
                    <a:pt x="15388" y="18547"/>
                  </a:cubicBezTo>
                  <a:cubicBezTo>
                    <a:pt x="15338" y="18572"/>
                    <a:pt x="15338" y="18613"/>
                    <a:pt x="15199" y="18588"/>
                  </a:cubicBezTo>
                  <a:cubicBezTo>
                    <a:pt x="15059" y="18556"/>
                    <a:pt x="14854" y="18539"/>
                    <a:pt x="14789" y="18547"/>
                  </a:cubicBezTo>
                  <a:cubicBezTo>
                    <a:pt x="14731" y="18564"/>
                    <a:pt x="14608" y="18613"/>
                    <a:pt x="14501" y="18580"/>
                  </a:cubicBezTo>
                  <a:cubicBezTo>
                    <a:pt x="14395" y="18547"/>
                    <a:pt x="14304" y="18449"/>
                    <a:pt x="14173" y="18433"/>
                  </a:cubicBezTo>
                  <a:cubicBezTo>
                    <a:pt x="14050" y="18408"/>
                    <a:pt x="14025" y="18277"/>
                    <a:pt x="13984" y="18244"/>
                  </a:cubicBezTo>
                  <a:cubicBezTo>
                    <a:pt x="13943" y="18211"/>
                    <a:pt x="13697" y="18071"/>
                    <a:pt x="13615" y="18039"/>
                  </a:cubicBezTo>
                  <a:cubicBezTo>
                    <a:pt x="13533" y="18014"/>
                    <a:pt x="13369" y="17981"/>
                    <a:pt x="13344" y="17899"/>
                  </a:cubicBezTo>
                  <a:cubicBezTo>
                    <a:pt x="13328" y="17809"/>
                    <a:pt x="13328" y="17735"/>
                    <a:pt x="13328" y="17653"/>
                  </a:cubicBezTo>
                  <a:cubicBezTo>
                    <a:pt x="13320" y="17579"/>
                    <a:pt x="13262" y="17366"/>
                    <a:pt x="13320" y="17308"/>
                  </a:cubicBezTo>
                  <a:cubicBezTo>
                    <a:pt x="13369" y="17251"/>
                    <a:pt x="13344" y="17415"/>
                    <a:pt x="13426" y="17407"/>
                  </a:cubicBezTo>
                  <a:cubicBezTo>
                    <a:pt x="13508" y="17390"/>
                    <a:pt x="13705" y="17284"/>
                    <a:pt x="13755" y="17234"/>
                  </a:cubicBezTo>
                  <a:cubicBezTo>
                    <a:pt x="13804" y="17177"/>
                    <a:pt x="13837" y="17095"/>
                    <a:pt x="13837" y="16988"/>
                  </a:cubicBezTo>
                  <a:cubicBezTo>
                    <a:pt x="13837" y="16873"/>
                    <a:pt x="13730" y="16619"/>
                    <a:pt x="13746" y="16561"/>
                  </a:cubicBezTo>
                  <a:cubicBezTo>
                    <a:pt x="13755" y="16512"/>
                    <a:pt x="13845" y="16693"/>
                    <a:pt x="13878" y="16643"/>
                  </a:cubicBezTo>
                  <a:cubicBezTo>
                    <a:pt x="13902" y="16594"/>
                    <a:pt x="13927" y="16471"/>
                    <a:pt x="13902" y="16364"/>
                  </a:cubicBezTo>
                  <a:cubicBezTo>
                    <a:pt x="13878" y="16258"/>
                    <a:pt x="13804" y="15847"/>
                    <a:pt x="13796" y="15806"/>
                  </a:cubicBezTo>
                  <a:cubicBezTo>
                    <a:pt x="13796" y="15765"/>
                    <a:pt x="13738" y="15708"/>
                    <a:pt x="13681" y="15560"/>
                  </a:cubicBezTo>
                  <a:cubicBezTo>
                    <a:pt x="13623" y="15421"/>
                    <a:pt x="13492" y="15207"/>
                    <a:pt x="13451" y="15051"/>
                  </a:cubicBezTo>
                  <a:cubicBezTo>
                    <a:pt x="13402" y="14887"/>
                    <a:pt x="13311" y="14674"/>
                    <a:pt x="13311" y="14633"/>
                  </a:cubicBezTo>
                  <a:cubicBezTo>
                    <a:pt x="13320" y="14600"/>
                    <a:pt x="13352" y="14395"/>
                    <a:pt x="13303" y="14231"/>
                  </a:cubicBezTo>
                  <a:cubicBezTo>
                    <a:pt x="13254" y="14067"/>
                    <a:pt x="13254" y="13943"/>
                    <a:pt x="13262" y="13837"/>
                  </a:cubicBezTo>
                  <a:cubicBezTo>
                    <a:pt x="13270" y="13738"/>
                    <a:pt x="13073" y="13632"/>
                    <a:pt x="13041" y="13525"/>
                  </a:cubicBezTo>
                  <a:cubicBezTo>
                    <a:pt x="13008" y="13426"/>
                    <a:pt x="13041" y="13377"/>
                    <a:pt x="12958" y="13303"/>
                  </a:cubicBezTo>
                  <a:cubicBezTo>
                    <a:pt x="12876" y="13238"/>
                    <a:pt x="12778" y="13172"/>
                    <a:pt x="12745" y="13041"/>
                  </a:cubicBezTo>
                  <a:cubicBezTo>
                    <a:pt x="12712" y="12901"/>
                    <a:pt x="12671" y="12483"/>
                    <a:pt x="12597" y="12392"/>
                  </a:cubicBezTo>
                  <a:cubicBezTo>
                    <a:pt x="12532" y="12302"/>
                    <a:pt x="12368" y="12072"/>
                    <a:pt x="12244" y="11966"/>
                  </a:cubicBezTo>
                  <a:cubicBezTo>
                    <a:pt x="12121" y="11851"/>
                    <a:pt x="11957" y="11572"/>
                    <a:pt x="11974" y="11539"/>
                  </a:cubicBezTo>
                  <a:cubicBezTo>
                    <a:pt x="11998" y="11506"/>
                    <a:pt x="12015" y="11449"/>
                    <a:pt x="11998" y="11424"/>
                  </a:cubicBezTo>
                  <a:cubicBezTo>
                    <a:pt x="11974" y="11399"/>
                    <a:pt x="11892" y="11326"/>
                    <a:pt x="11867" y="11235"/>
                  </a:cubicBezTo>
                  <a:cubicBezTo>
                    <a:pt x="11851" y="11153"/>
                    <a:pt x="11777" y="11088"/>
                    <a:pt x="11867" y="11005"/>
                  </a:cubicBezTo>
                  <a:cubicBezTo>
                    <a:pt x="11949" y="10932"/>
                    <a:pt x="11949" y="11104"/>
                    <a:pt x="11982" y="11194"/>
                  </a:cubicBezTo>
                  <a:cubicBezTo>
                    <a:pt x="12023" y="11285"/>
                    <a:pt x="12039" y="11358"/>
                    <a:pt x="12097" y="11367"/>
                  </a:cubicBezTo>
                  <a:cubicBezTo>
                    <a:pt x="12154" y="11375"/>
                    <a:pt x="12228" y="11350"/>
                    <a:pt x="12228" y="11432"/>
                  </a:cubicBezTo>
                  <a:cubicBezTo>
                    <a:pt x="12228" y="11514"/>
                    <a:pt x="12236" y="11596"/>
                    <a:pt x="12269" y="11687"/>
                  </a:cubicBezTo>
                  <a:cubicBezTo>
                    <a:pt x="12302" y="11777"/>
                    <a:pt x="12302" y="11703"/>
                    <a:pt x="12343" y="11777"/>
                  </a:cubicBezTo>
                  <a:cubicBezTo>
                    <a:pt x="12376" y="11851"/>
                    <a:pt x="12433" y="11916"/>
                    <a:pt x="12458" y="11867"/>
                  </a:cubicBezTo>
                  <a:cubicBezTo>
                    <a:pt x="12482" y="11818"/>
                    <a:pt x="12532" y="11761"/>
                    <a:pt x="12491" y="11662"/>
                  </a:cubicBezTo>
                  <a:cubicBezTo>
                    <a:pt x="12441" y="11564"/>
                    <a:pt x="12384" y="11588"/>
                    <a:pt x="12409" y="11506"/>
                  </a:cubicBezTo>
                  <a:cubicBezTo>
                    <a:pt x="12441" y="11432"/>
                    <a:pt x="12474" y="11350"/>
                    <a:pt x="12507" y="11350"/>
                  </a:cubicBezTo>
                  <a:cubicBezTo>
                    <a:pt x="12548" y="11350"/>
                    <a:pt x="12532" y="11523"/>
                    <a:pt x="12581" y="11580"/>
                  </a:cubicBezTo>
                  <a:cubicBezTo>
                    <a:pt x="12638" y="11646"/>
                    <a:pt x="12622" y="11703"/>
                    <a:pt x="12688" y="11629"/>
                  </a:cubicBezTo>
                  <a:cubicBezTo>
                    <a:pt x="12745" y="11547"/>
                    <a:pt x="12745" y="11498"/>
                    <a:pt x="12762" y="11416"/>
                  </a:cubicBezTo>
                  <a:cubicBezTo>
                    <a:pt x="12778" y="11342"/>
                    <a:pt x="12811" y="11293"/>
                    <a:pt x="12770" y="11235"/>
                  </a:cubicBezTo>
                  <a:cubicBezTo>
                    <a:pt x="12720" y="11178"/>
                    <a:pt x="12622" y="11129"/>
                    <a:pt x="12606" y="11063"/>
                  </a:cubicBezTo>
                  <a:cubicBezTo>
                    <a:pt x="12589" y="10989"/>
                    <a:pt x="12474" y="10620"/>
                    <a:pt x="12392" y="10447"/>
                  </a:cubicBezTo>
                  <a:cubicBezTo>
                    <a:pt x="12310" y="10275"/>
                    <a:pt x="12171" y="10177"/>
                    <a:pt x="12187" y="10029"/>
                  </a:cubicBezTo>
                  <a:cubicBezTo>
                    <a:pt x="12203" y="9873"/>
                    <a:pt x="12171" y="9848"/>
                    <a:pt x="12269" y="9717"/>
                  </a:cubicBezTo>
                  <a:cubicBezTo>
                    <a:pt x="12376" y="9586"/>
                    <a:pt x="12458" y="9610"/>
                    <a:pt x="12466" y="9471"/>
                  </a:cubicBezTo>
                  <a:cubicBezTo>
                    <a:pt x="12474" y="9331"/>
                    <a:pt x="12482" y="9143"/>
                    <a:pt x="12482" y="9052"/>
                  </a:cubicBezTo>
                  <a:cubicBezTo>
                    <a:pt x="12491" y="8962"/>
                    <a:pt x="12253" y="8921"/>
                    <a:pt x="12359" y="8757"/>
                  </a:cubicBezTo>
                  <a:cubicBezTo>
                    <a:pt x="12466" y="8585"/>
                    <a:pt x="12466" y="8535"/>
                    <a:pt x="12515" y="8437"/>
                  </a:cubicBezTo>
                  <a:cubicBezTo>
                    <a:pt x="12565" y="8338"/>
                    <a:pt x="12630" y="8215"/>
                    <a:pt x="12679" y="8199"/>
                  </a:cubicBezTo>
                  <a:cubicBezTo>
                    <a:pt x="12720" y="8191"/>
                    <a:pt x="12638" y="8568"/>
                    <a:pt x="12679" y="8658"/>
                  </a:cubicBezTo>
                  <a:cubicBezTo>
                    <a:pt x="12720" y="8757"/>
                    <a:pt x="12696" y="8773"/>
                    <a:pt x="12794" y="8732"/>
                  </a:cubicBezTo>
                  <a:cubicBezTo>
                    <a:pt x="12893" y="8683"/>
                    <a:pt x="12893" y="8732"/>
                    <a:pt x="12934" y="8667"/>
                  </a:cubicBezTo>
                  <a:cubicBezTo>
                    <a:pt x="12967" y="8609"/>
                    <a:pt x="12942" y="8470"/>
                    <a:pt x="13000" y="8379"/>
                  </a:cubicBezTo>
                  <a:cubicBezTo>
                    <a:pt x="13057" y="8297"/>
                    <a:pt x="13024" y="8264"/>
                    <a:pt x="13131" y="8215"/>
                  </a:cubicBezTo>
                  <a:cubicBezTo>
                    <a:pt x="13238" y="8158"/>
                    <a:pt x="13344" y="8068"/>
                    <a:pt x="13525" y="8002"/>
                  </a:cubicBezTo>
                  <a:cubicBezTo>
                    <a:pt x="13705" y="7944"/>
                    <a:pt x="13746" y="7805"/>
                    <a:pt x="14001" y="7690"/>
                  </a:cubicBezTo>
                  <a:cubicBezTo>
                    <a:pt x="14247" y="7575"/>
                    <a:pt x="14583" y="7255"/>
                    <a:pt x="14633" y="7247"/>
                  </a:cubicBezTo>
                  <a:cubicBezTo>
                    <a:pt x="14674" y="7239"/>
                    <a:pt x="14567" y="7378"/>
                    <a:pt x="14657" y="7386"/>
                  </a:cubicBezTo>
                  <a:cubicBezTo>
                    <a:pt x="14739" y="7395"/>
                    <a:pt x="14780" y="7321"/>
                    <a:pt x="14862" y="7329"/>
                  </a:cubicBezTo>
                  <a:cubicBezTo>
                    <a:pt x="14945" y="7345"/>
                    <a:pt x="14862" y="7395"/>
                    <a:pt x="15018" y="7386"/>
                  </a:cubicBezTo>
                  <a:cubicBezTo>
                    <a:pt x="15174" y="7386"/>
                    <a:pt x="15265" y="7329"/>
                    <a:pt x="15314" y="7345"/>
                  </a:cubicBezTo>
                  <a:cubicBezTo>
                    <a:pt x="15363" y="7354"/>
                    <a:pt x="15535" y="7148"/>
                    <a:pt x="15642" y="7099"/>
                  </a:cubicBezTo>
                  <a:cubicBezTo>
                    <a:pt x="15757" y="7050"/>
                    <a:pt x="15913" y="7148"/>
                    <a:pt x="16077" y="7050"/>
                  </a:cubicBezTo>
                  <a:cubicBezTo>
                    <a:pt x="16241" y="6960"/>
                    <a:pt x="16290" y="6836"/>
                    <a:pt x="16389" y="6812"/>
                  </a:cubicBezTo>
                  <a:cubicBezTo>
                    <a:pt x="16487" y="6787"/>
                    <a:pt x="16471" y="6935"/>
                    <a:pt x="16693" y="6878"/>
                  </a:cubicBezTo>
                  <a:cubicBezTo>
                    <a:pt x="16914" y="6828"/>
                    <a:pt x="17078" y="6738"/>
                    <a:pt x="17210" y="6705"/>
                  </a:cubicBezTo>
                  <a:cubicBezTo>
                    <a:pt x="17349" y="6681"/>
                    <a:pt x="17497" y="6640"/>
                    <a:pt x="17571" y="6549"/>
                  </a:cubicBezTo>
                  <a:cubicBezTo>
                    <a:pt x="17653" y="6451"/>
                    <a:pt x="17759" y="6467"/>
                    <a:pt x="17833" y="6418"/>
                  </a:cubicBezTo>
                  <a:cubicBezTo>
                    <a:pt x="17907" y="6369"/>
                    <a:pt x="18038" y="6057"/>
                    <a:pt x="18121" y="5975"/>
                  </a:cubicBezTo>
                  <a:cubicBezTo>
                    <a:pt x="18203" y="5893"/>
                    <a:pt x="18121" y="5729"/>
                    <a:pt x="18293" y="5638"/>
                  </a:cubicBezTo>
                  <a:cubicBezTo>
                    <a:pt x="18457" y="5556"/>
                    <a:pt x="18638" y="5507"/>
                    <a:pt x="18638" y="5441"/>
                  </a:cubicBezTo>
                  <a:cubicBezTo>
                    <a:pt x="18646" y="5367"/>
                    <a:pt x="18695" y="5343"/>
                    <a:pt x="18629" y="5318"/>
                  </a:cubicBezTo>
                  <a:cubicBezTo>
                    <a:pt x="18564" y="5294"/>
                    <a:pt x="18523" y="5425"/>
                    <a:pt x="18514" y="5294"/>
                  </a:cubicBezTo>
                  <a:cubicBezTo>
                    <a:pt x="18498" y="5162"/>
                    <a:pt x="18465" y="5146"/>
                    <a:pt x="18490" y="5006"/>
                  </a:cubicBezTo>
                  <a:cubicBezTo>
                    <a:pt x="18514" y="4867"/>
                    <a:pt x="18506" y="4760"/>
                    <a:pt x="18572" y="4695"/>
                  </a:cubicBezTo>
                  <a:cubicBezTo>
                    <a:pt x="18638" y="4629"/>
                    <a:pt x="18670" y="4588"/>
                    <a:pt x="18703" y="4571"/>
                  </a:cubicBezTo>
                  <a:cubicBezTo>
                    <a:pt x="18744" y="4555"/>
                    <a:pt x="18744" y="4629"/>
                    <a:pt x="18810" y="4580"/>
                  </a:cubicBezTo>
                  <a:cubicBezTo>
                    <a:pt x="18884" y="4539"/>
                    <a:pt x="18802" y="4514"/>
                    <a:pt x="18851" y="4473"/>
                  </a:cubicBezTo>
                  <a:cubicBezTo>
                    <a:pt x="18908" y="4432"/>
                    <a:pt x="18917" y="4481"/>
                    <a:pt x="18974" y="4432"/>
                  </a:cubicBezTo>
                  <a:cubicBezTo>
                    <a:pt x="19031" y="4374"/>
                    <a:pt x="19048" y="4243"/>
                    <a:pt x="19105" y="4202"/>
                  </a:cubicBezTo>
                  <a:cubicBezTo>
                    <a:pt x="19155" y="4153"/>
                    <a:pt x="19089" y="4292"/>
                    <a:pt x="19138" y="4358"/>
                  </a:cubicBezTo>
                  <a:cubicBezTo>
                    <a:pt x="19179" y="4424"/>
                    <a:pt x="19245" y="4465"/>
                    <a:pt x="19245" y="4522"/>
                  </a:cubicBezTo>
                  <a:cubicBezTo>
                    <a:pt x="19253" y="4571"/>
                    <a:pt x="19179" y="4596"/>
                    <a:pt x="19278" y="4711"/>
                  </a:cubicBezTo>
                  <a:cubicBezTo>
                    <a:pt x="19368" y="4826"/>
                    <a:pt x="19417" y="4850"/>
                    <a:pt x="19442" y="4933"/>
                  </a:cubicBezTo>
                  <a:cubicBezTo>
                    <a:pt x="19466" y="5015"/>
                    <a:pt x="19475" y="5080"/>
                    <a:pt x="19507" y="5056"/>
                  </a:cubicBezTo>
                  <a:cubicBezTo>
                    <a:pt x="19532" y="5023"/>
                    <a:pt x="19532" y="4859"/>
                    <a:pt x="19540" y="4785"/>
                  </a:cubicBezTo>
                  <a:cubicBezTo>
                    <a:pt x="19548" y="4703"/>
                    <a:pt x="19516" y="4637"/>
                    <a:pt x="19565" y="4629"/>
                  </a:cubicBezTo>
                  <a:cubicBezTo>
                    <a:pt x="19614" y="4621"/>
                    <a:pt x="19614" y="4711"/>
                    <a:pt x="19713" y="4744"/>
                  </a:cubicBezTo>
                  <a:cubicBezTo>
                    <a:pt x="19803" y="4785"/>
                    <a:pt x="19828" y="4736"/>
                    <a:pt x="19811" y="4703"/>
                  </a:cubicBezTo>
                  <a:cubicBezTo>
                    <a:pt x="19795" y="4670"/>
                    <a:pt x="19721" y="4670"/>
                    <a:pt x="19737" y="4612"/>
                  </a:cubicBezTo>
                  <a:cubicBezTo>
                    <a:pt x="19754" y="4555"/>
                    <a:pt x="19869" y="4481"/>
                    <a:pt x="19811" y="4457"/>
                  </a:cubicBezTo>
                  <a:cubicBezTo>
                    <a:pt x="19754" y="4432"/>
                    <a:pt x="19663" y="4547"/>
                    <a:pt x="19639" y="4498"/>
                  </a:cubicBezTo>
                  <a:cubicBezTo>
                    <a:pt x="19622" y="4448"/>
                    <a:pt x="19631" y="4309"/>
                    <a:pt x="19557" y="4276"/>
                  </a:cubicBezTo>
                  <a:cubicBezTo>
                    <a:pt x="19491" y="4251"/>
                    <a:pt x="19384" y="4276"/>
                    <a:pt x="19417" y="4243"/>
                  </a:cubicBezTo>
                  <a:cubicBezTo>
                    <a:pt x="19450" y="4202"/>
                    <a:pt x="19598" y="4210"/>
                    <a:pt x="19590" y="4153"/>
                  </a:cubicBezTo>
                  <a:cubicBezTo>
                    <a:pt x="19581" y="4095"/>
                    <a:pt x="19516" y="3997"/>
                    <a:pt x="19565" y="3989"/>
                  </a:cubicBezTo>
                  <a:cubicBezTo>
                    <a:pt x="19614" y="3981"/>
                    <a:pt x="19631" y="4087"/>
                    <a:pt x="19704" y="4136"/>
                  </a:cubicBezTo>
                  <a:cubicBezTo>
                    <a:pt x="19778" y="4178"/>
                    <a:pt x="19819" y="4178"/>
                    <a:pt x="19828" y="4136"/>
                  </a:cubicBezTo>
                  <a:cubicBezTo>
                    <a:pt x="19836" y="4104"/>
                    <a:pt x="19918" y="4136"/>
                    <a:pt x="19959" y="4169"/>
                  </a:cubicBezTo>
                  <a:cubicBezTo>
                    <a:pt x="20000" y="4202"/>
                    <a:pt x="20024" y="4186"/>
                    <a:pt x="20090" y="4186"/>
                  </a:cubicBezTo>
                  <a:cubicBezTo>
                    <a:pt x="20148" y="4186"/>
                    <a:pt x="20591" y="4235"/>
                    <a:pt x="20541" y="4178"/>
                  </a:cubicBezTo>
                  <a:cubicBezTo>
                    <a:pt x="20492" y="4128"/>
                    <a:pt x="20476" y="4095"/>
                    <a:pt x="20345" y="4095"/>
                  </a:cubicBezTo>
                  <a:cubicBezTo>
                    <a:pt x="20221" y="4095"/>
                    <a:pt x="20131" y="4112"/>
                    <a:pt x="20139" y="4071"/>
                  </a:cubicBezTo>
                  <a:cubicBezTo>
                    <a:pt x="20148" y="4022"/>
                    <a:pt x="20098" y="3981"/>
                    <a:pt x="20172" y="3964"/>
                  </a:cubicBezTo>
                  <a:cubicBezTo>
                    <a:pt x="20246" y="3940"/>
                    <a:pt x="20262" y="4022"/>
                    <a:pt x="20303" y="3923"/>
                  </a:cubicBezTo>
                  <a:cubicBezTo>
                    <a:pt x="20345" y="3833"/>
                    <a:pt x="20295" y="3800"/>
                    <a:pt x="20328" y="3734"/>
                  </a:cubicBezTo>
                  <a:cubicBezTo>
                    <a:pt x="20353" y="3669"/>
                    <a:pt x="20402" y="3619"/>
                    <a:pt x="20353" y="3628"/>
                  </a:cubicBezTo>
                  <a:cubicBezTo>
                    <a:pt x="20312" y="3628"/>
                    <a:pt x="20205" y="3833"/>
                    <a:pt x="20172" y="3759"/>
                  </a:cubicBezTo>
                  <a:cubicBezTo>
                    <a:pt x="20139" y="3685"/>
                    <a:pt x="20090" y="3562"/>
                    <a:pt x="20156" y="3529"/>
                  </a:cubicBezTo>
                  <a:cubicBezTo>
                    <a:pt x="20213" y="3505"/>
                    <a:pt x="20238" y="3529"/>
                    <a:pt x="20287" y="3464"/>
                  </a:cubicBezTo>
                  <a:cubicBezTo>
                    <a:pt x="20336" y="3398"/>
                    <a:pt x="20295" y="3308"/>
                    <a:pt x="20345" y="3340"/>
                  </a:cubicBezTo>
                  <a:cubicBezTo>
                    <a:pt x="20402" y="3373"/>
                    <a:pt x="20427" y="3455"/>
                    <a:pt x="20509" y="3480"/>
                  </a:cubicBezTo>
                  <a:cubicBezTo>
                    <a:pt x="20591" y="3505"/>
                    <a:pt x="20714" y="3578"/>
                    <a:pt x="20706" y="3505"/>
                  </a:cubicBezTo>
                  <a:cubicBezTo>
                    <a:pt x="20697" y="3423"/>
                    <a:pt x="20697" y="3398"/>
                    <a:pt x="20632" y="3357"/>
                  </a:cubicBezTo>
                  <a:cubicBezTo>
                    <a:pt x="20566" y="3316"/>
                    <a:pt x="20541" y="3291"/>
                    <a:pt x="20550" y="3226"/>
                  </a:cubicBezTo>
                  <a:cubicBezTo>
                    <a:pt x="20566" y="3152"/>
                    <a:pt x="20648" y="3152"/>
                    <a:pt x="20738" y="3201"/>
                  </a:cubicBezTo>
                  <a:cubicBezTo>
                    <a:pt x="20821" y="3258"/>
                    <a:pt x="20837" y="3324"/>
                    <a:pt x="20878" y="3258"/>
                  </a:cubicBezTo>
                  <a:cubicBezTo>
                    <a:pt x="20919" y="3201"/>
                    <a:pt x="20648" y="3020"/>
                    <a:pt x="20665" y="2947"/>
                  </a:cubicBezTo>
                  <a:cubicBezTo>
                    <a:pt x="20681" y="2873"/>
                    <a:pt x="20714" y="2791"/>
                    <a:pt x="20763" y="2774"/>
                  </a:cubicBezTo>
                  <a:cubicBezTo>
                    <a:pt x="20812" y="2758"/>
                    <a:pt x="20697" y="2807"/>
                    <a:pt x="20829" y="2815"/>
                  </a:cubicBezTo>
                  <a:cubicBezTo>
                    <a:pt x="20952" y="2832"/>
                    <a:pt x="21001" y="2832"/>
                    <a:pt x="21009" y="2791"/>
                  </a:cubicBezTo>
                  <a:cubicBezTo>
                    <a:pt x="21009" y="2750"/>
                    <a:pt x="21042" y="2709"/>
                    <a:pt x="21067" y="2709"/>
                  </a:cubicBezTo>
                  <a:cubicBezTo>
                    <a:pt x="21091" y="2717"/>
                    <a:pt x="21050" y="2823"/>
                    <a:pt x="21149" y="2807"/>
                  </a:cubicBezTo>
                  <a:cubicBezTo>
                    <a:pt x="21247" y="2799"/>
                    <a:pt x="21255" y="2602"/>
                    <a:pt x="21329" y="2561"/>
                  </a:cubicBezTo>
                  <a:cubicBezTo>
                    <a:pt x="21411" y="2520"/>
                    <a:pt x="21567" y="2405"/>
                    <a:pt x="21600" y="2397"/>
                  </a:cubicBezTo>
                  <a:cubicBezTo>
                    <a:pt x="21633" y="2397"/>
                    <a:pt x="21510" y="2503"/>
                    <a:pt x="21567" y="2544"/>
                  </a:cubicBezTo>
                  <a:cubicBezTo>
                    <a:pt x="21625" y="2585"/>
                    <a:pt x="21649" y="2610"/>
                    <a:pt x="21699" y="2577"/>
                  </a:cubicBezTo>
                  <a:cubicBezTo>
                    <a:pt x="21756" y="2544"/>
                    <a:pt x="21863" y="2249"/>
                    <a:pt x="21928" y="2241"/>
                  </a:cubicBezTo>
                  <a:cubicBezTo>
                    <a:pt x="21994" y="2224"/>
                    <a:pt x="21928" y="2388"/>
                    <a:pt x="22084" y="2388"/>
                  </a:cubicBezTo>
                  <a:cubicBezTo>
                    <a:pt x="22240" y="2380"/>
                    <a:pt x="22207" y="2290"/>
                    <a:pt x="22281" y="2380"/>
                  </a:cubicBezTo>
                  <a:cubicBezTo>
                    <a:pt x="22355" y="2471"/>
                    <a:pt x="22404" y="2512"/>
                    <a:pt x="22511" y="2610"/>
                  </a:cubicBezTo>
                  <a:cubicBezTo>
                    <a:pt x="22618" y="2717"/>
                    <a:pt x="22782" y="2856"/>
                    <a:pt x="22798" y="2889"/>
                  </a:cubicBezTo>
                  <a:cubicBezTo>
                    <a:pt x="22815" y="2922"/>
                    <a:pt x="22782" y="3135"/>
                    <a:pt x="22757" y="3193"/>
                  </a:cubicBezTo>
                  <a:cubicBezTo>
                    <a:pt x="22741" y="3250"/>
                    <a:pt x="22610" y="3562"/>
                    <a:pt x="22683" y="3546"/>
                  </a:cubicBezTo>
                  <a:cubicBezTo>
                    <a:pt x="22749" y="3529"/>
                    <a:pt x="22757" y="3431"/>
                    <a:pt x="22807" y="3431"/>
                  </a:cubicBezTo>
                  <a:cubicBezTo>
                    <a:pt x="22864" y="3431"/>
                    <a:pt x="22930" y="3480"/>
                    <a:pt x="22938" y="3431"/>
                  </a:cubicBezTo>
                  <a:cubicBezTo>
                    <a:pt x="22938" y="3381"/>
                    <a:pt x="22831" y="3267"/>
                    <a:pt x="22880" y="3217"/>
                  </a:cubicBezTo>
                  <a:cubicBezTo>
                    <a:pt x="22921" y="3168"/>
                    <a:pt x="22995" y="3226"/>
                    <a:pt x="23020" y="3168"/>
                  </a:cubicBezTo>
                  <a:cubicBezTo>
                    <a:pt x="23045" y="3111"/>
                    <a:pt x="22938" y="3045"/>
                    <a:pt x="23045" y="3029"/>
                  </a:cubicBezTo>
                  <a:cubicBezTo>
                    <a:pt x="23151" y="3012"/>
                    <a:pt x="23356" y="2963"/>
                    <a:pt x="23373" y="3029"/>
                  </a:cubicBezTo>
                  <a:cubicBezTo>
                    <a:pt x="23389" y="3094"/>
                    <a:pt x="23480" y="3061"/>
                    <a:pt x="23512" y="3111"/>
                  </a:cubicBezTo>
                  <a:cubicBezTo>
                    <a:pt x="23545" y="3152"/>
                    <a:pt x="23504" y="3308"/>
                    <a:pt x="23562" y="3275"/>
                  </a:cubicBezTo>
                  <a:cubicBezTo>
                    <a:pt x="23611" y="3242"/>
                    <a:pt x="23635" y="3053"/>
                    <a:pt x="23685" y="3094"/>
                  </a:cubicBezTo>
                  <a:cubicBezTo>
                    <a:pt x="23734" y="3127"/>
                    <a:pt x="23849" y="3324"/>
                    <a:pt x="23882" y="3267"/>
                  </a:cubicBezTo>
                  <a:cubicBezTo>
                    <a:pt x="23923" y="3209"/>
                    <a:pt x="23841" y="3119"/>
                    <a:pt x="23890" y="3086"/>
                  </a:cubicBezTo>
                  <a:cubicBezTo>
                    <a:pt x="23939" y="3061"/>
                    <a:pt x="24177" y="3029"/>
                    <a:pt x="24152" y="2979"/>
                  </a:cubicBezTo>
                  <a:cubicBezTo>
                    <a:pt x="24136" y="2938"/>
                    <a:pt x="24013" y="2971"/>
                    <a:pt x="23931" y="2922"/>
                  </a:cubicBezTo>
                  <a:cubicBezTo>
                    <a:pt x="23857" y="2864"/>
                    <a:pt x="23750" y="2791"/>
                    <a:pt x="23734" y="2733"/>
                  </a:cubicBezTo>
                  <a:cubicBezTo>
                    <a:pt x="23726" y="2676"/>
                    <a:pt x="23693" y="2651"/>
                    <a:pt x="23709" y="261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74"/>
            <p:cNvSpPr/>
            <p:nvPr/>
          </p:nvSpPr>
          <p:spPr>
            <a:xfrm>
              <a:off x="3443450" y="1800650"/>
              <a:ext cx="81275" cy="97700"/>
            </a:xfrm>
            <a:custGeom>
              <a:avLst/>
              <a:gdLst/>
              <a:ahLst/>
              <a:cxnLst/>
              <a:rect l="l" t="t" r="r" b="b"/>
              <a:pathLst>
                <a:path w="3251" h="3908" extrusionOk="0">
                  <a:moveTo>
                    <a:pt x="165" y="1380"/>
                  </a:moveTo>
                  <a:cubicBezTo>
                    <a:pt x="230" y="1380"/>
                    <a:pt x="329" y="1339"/>
                    <a:pt x="354" y="1363"/>
                  </a:cubicBezTo>
                  <a:cubicBezTo>
                    <a:pt x="370" y="1388"/>
                    <a:pt x="370" y="1412"/>
                    <a:pt x="362" y="1453"/>
                  </a:cubicBezTo>
                  <a:cubicBezTo>
                    <a:pt x="345" y="1503"/>
                    <a:pt x="345" y="1544"/>
                    <a:pt x="272" y="1519"/>
                  </a:cubicBezTo>
                  <a:cubicBezTo>
                    <a:pt x="198" y="1486"/>
                    <a:pt x="107" y="1453"/>
                    <a:pt x="116" y="1429"/>
                  </a:cubicBezTo>
                  <a:cubicBezTo>
                    <a:pt x="124" y="1404"/>
                    <a:pt x="107" y="1388"/>
                    <a:pt x="165" y="1380"/>
                  </a:cubicBezTo>
                  <a:close/>
                  <a:moveTo>
                    <a:pt x="3210" y="1412"/>
                  </a:moveTo>
                  <a:lnTo>
                    <a:pt x="3210" y="1412"/>
                  </a:lnTo>
                  <a:cubicBezTo>
                    <a:pt x="3168" y="1445"/>
                    <a:pt x="3070" y="1437"/>
                    <a:pt x="3029" y="1462"/>
                  </a:cubicBezTo>
                  <a:cubicBezTo>
                    <a:pt x="2988" y="1494"/>
                    <a:pt x="2947" y="1519"/>
                    <a:pt x="3021" y="1601"/>
                  </a:cubicBezTo>
                  <a:cubicBezTo>
                    <a:pt x="3095" y="1691"/>
                    <a:pt x="3021" y="1741"/>
                    <a:pt x="3111" y="1782"/>
                  </a:cubicBezTo>
                  <a:cubicBezTo>
                    <a:pt x="3193" y="1823"/>
                    <a:pt x="3210" y="1741"/>
                    <a:pt x="3210" y="1831"/>
                  </a:cubicBezTo>
                  <a:cubicBezTo>
                    <a:pt x="3210" y="1929"/>
                    <a:pt x="3201" y="1970"/>
                    <a:pt x="3193" y="2102"/>
                  </a:cubicBezTo>
                  <a:cubicBezTo>
                    <a:pt x="3193" y="2233"/>
                    <a:pt x="3242" y="2332"/>
                    <a:pt x="3242" y="2397"/>
                  </a:cubicBezTo>
                  <a:cubicBezTo>
                    <a:pt x="3251" y="2463"/>
                    <a:pt x="3210" y="2512"/>
                    <a:pt x="3160" y="2586"/>
                  </a:cubicBezTo>
                  <a:cubicBezTo>
                    <a:pt x="3119" y="2660"/>
                    <a:pt x="3086" y="2758"/>
                    <a:pt x="3078" y="2849"/>
                  </a:cubicBezTo>
                  <a:cubicBezTo>
                    <a:pt x="3070" y="2931"/>
                    <a:pt x="3070" y="2955"/>
                    <a:pt x="3029" y="2972"/>
                  </a:cubicBezTo>
                  <a:cubicBezTo>
                    <a:pt x="2996" y="2980"/>
                    <a:pt x="2906" y="2980"/>
                    <a:pt x="2914" y="3021"/>
                  </a:cubicBezTo>
                  <a:cubicBezTo>
                    <a:pt x="2922" y="3062"/>
                    <a:pt x="3013" y="3103"/>
                    <a:pt x="2988" y="3136"/>
                  </a:cubicBezTo>
                  <a:cubicBezTo>
                    <a:pt x="2955" y="3177"/>
                    <a:pt x="2717" y="3054"/>
                    <a:pt x="2684" y="3103"/>
                  </a:cubicBezTo>
                  <a:cubicBezTo>
                    <a:pt x="2660" y="3152"/>
                    <a:pt x="2692" y="3218"/>
                    <a:pt x="2627" y="3201"/>
                  </a:cubicBezTo>
                  <a:cubicBezTo>
                    <a:pt x="2569" y="3177"/>
                    <a:pt x="2528" y="3054"/>
                    <a:pt x="2504" y="3078"/>
                  </a:cubicBezTo>
                  <a:cubicBezTo>
                    <a:pt x="2479" y="3103"/>
                    <a:pt x="2569" y="3193"/>
                    <a:pt x="2455" y="3210"/>
                  </a:cubicBezTo>
                  <a:cubicBezTo>
                    <a:pt x="2348" y="3226"/>
                    <a:pt x="2233" y="3193"/>
                    <a:pt x="2175" y="3226"/>
                  </a:cubicBezTo>
                  <a:cubicBezTo>
                    <a:pt x="2126" y="3267"/>
                    <a:pt x="1995" y="3308"/>
                    <a:pt x="1962" y="3349"/>
                  </a:cubicBezTo>
                  <a:cubicBezTo>
                    <a:pt x="1921" y="3390"/>
                    <a:pt x="1855" y="3423"/>
                    <a:pt x="1798" y="3480"/>
                  </a:cubicBezTo>
                  <a:cubicBezTo>
                    <a:pt x="1749" y="3538"/>
                    <a:pt x="1716" y="3571"/>
                    <a:pt x="1675" y="3546"/>
                  </a:cubicBezTo>
                  <a:cubicBezTo>
                    <a:pt x="1642" y="3513"/>
                    <a:pt x="1494" y="3382"/>
                    <a:pt x="1470" y="3407"/>
                  </a:cubicBezTo>
                  <a:cubicBezTo>
                    <a:pt x="1445" y="3431"/>
                    <a:pt x="1486" y="3489"/>
                    <a:pt x="1494" y="3530"/>
                  </a:cubicBezTo>
                  <a:cubicBezTo>
                    <a:pt x="1503" y="3579"/>
                    <a:pt x="1503" y="3604"/>
                    <a:pt x="1453" y="3661"/>
                  </a:cubicBezTo>
                  <a:cubicBezTo>
                    <a:pt x="1404" y="3710"/>
                    <a:pt x="1396" y="3710"/>
                    <a:pt x="1273" y="3735"/>
                  </a:cubicBezTo>
                  <a:cubicBezTo>
                    <a:pt x="1141" y="3759"/>
                    <a:pt x="1043" y="3801"/>
                    <a:pt x="936" y="3825"/>
                  </a:cubicBezTo>
                  <a:cubicBezTo>
                    <a:pt x="830" y="3858"/>
                    <a:pt x="534" y="3907"/>
                    <a:pt x="567" y="3866"/>
                  </a:cubicBezTo>
                  <a:cubicBezTo>
                    <a:pt x="592" y="3817"/>
                    <a:pt x="698" y="3833"/>
                    <a:pt x="674" y="3759"/>
                  </a:cubicBezTo>
                  <a:cubicBezTo>
                    <a:pt x="657" y="3694"/>
                    <a:pt x="698" y="3645"/>
                    <a:pt x="633" y="3653"/>
                  </a:cubicBezTo>
                  <a:cubicBezTo>
                    <a:pt x="567" y="3661"/>
                    <a:pt x="345" y="3735"/>
                    <a:pt x="378" y="3677"/>
                  </a:cubicBezTo>
                  <a:cubicBezTo>
                    <a:pt x="403" y="3620"/>
                    <a:pt x="485" y="3563"/>
                    <a:pt x="551" y="3538"/>
                  </a:cubicBezTo>
                  <a:cubicBezTo>
                    <a:pt x="616" y="3513"/>
                    <a:pt x="723" y="3489"/>
                    <a:pt x="682" y="3472"/>
                  </a:cubicBezTo>
                  <a:cubicBezTo>
                    <a:pt x="649" y="3448"/>
                    <a:pt x="510" y="3448"/>
                    <a:pt x="395" y="3456"/>
                  </a:cubicBezTo>
                  <a:cubicBezTo>
                    <a:pt x="272" y="3456"/>
                    <a:pt x="124" y="3489"/>
                    <a:pt x="181" y="3431"/>
                  </a:cubicBezTo>
                  <a:cubicBezTo>
                    <a:pt x="230" y="3374"/>
                    <a:pt x="304" y="3341"/>
                    <a:pt x="370" y="3316"/>
                  </a:cubicBezTo>
                  <a:cubicBezTo>
                    <a:pt x="436" y="3300"/>
                    <a:pt x="559" y="3242"/>
                    <a:pt x="518" y="3234"/>
                  </a:cubicBezTo>
                  <a:cubicBezTo>
                    <a:pt x="468" y="3218"/>
                    <a:pt x="370" y="3210"/>
                    <a:pt x="280" y="3218"/>
                  </a:cubicBezTo>
                  <a:cubicBezTo>
                    <a:pt x="181" y="3218"/>
                    <a:pt x="1" y="3193"/>
                    <a:pt x="42" y="3160"/>
                  </a:cubicBezTo>
                  <a:cubicBezTo>
                    <a:pt x="91" y="3119"/>
                    <a:pt x="206" y="3054"/>
                    <a:pt x="296" y="3046"/>
                  </a:cubicBezTo>
                  <a:cubicBezTo>
                    <a:pt x="378" y="3046"/>
                    <a:pt x="354" y="3070"/>
                    <a:pt x="411" y="3103"/>
                  </a:cubicBezTo>
                  <a:cubicBezTo>
                    <a:pt x="468" y="3136"/>
                    <a:pt x="567" y="3136"/>
                    <a:pt x="567" y="3103"/>
                  </a:cubicBezTo>
                  <a:cubicBezTo>
                    <a:pt x="567" y="3070"/>
                    <a:pt x="452" y="2963"/>
                    <a:pt x="468" y="2947"/>
                  </a:cubicBezTo>
                  <a:cubicBezTo>
                    <a:pt x="493" y="2931"/>
                    <a:pt x="542" y="2947"/>
                    <a:pt x="583" y="2914"/>
                  </a:cubicBezTo>
                  <a:cubicBezTo>
                    <a:pt x="633" y="2881"/>
                    <a:pt x="600" y="2849"/>
                    <a:pt x="657" y="2816"/>
                  </a:cubicBezTo>
                  <a:cubicBezTo>
                    <a:pt x="715" y="2791"/>
                    <a:pt x="756" y="2799"/>
                    <a:pt x="854" y="2799"/>
                  </a:cubicBezTo>
                  <a:cubicBezTo>
                    <a:pt x="961" y="2799"/>
                    <a:pt x="985" y="2791"/>
                    <a:pt x="1059" y="2758"/>
                  </a:cubicBezTo>
                  <a:cubicBezTo>
                    <a:pt x="1125" y="2725"/>
                    <a:pt x="1265" y="2717"/>
                    <a:pt x="1281" y="2701"/>
                  </a:cubicBezTo>
                  <a:cubicBezTo>
                    <a:pt x="1297" y="2676"/>
                    <a:pt x="1199" y="2545"/>
                    <a:pt x="1133" y="2570"/>
                  </a:cubicBezTo>
                  <a:cubicBezTo>
                    <a:pt x="1068" y="2594"/>
                    <a:pt x="961" y="2635"/>
                    <a:pt x="903" y="2668"/>
                  </a:cubicBezTo>
                  <a:cubicBezTo>
                    <a:pt x="838" y="2701"/>
                    <a:pt x="739" y="2701"/>
                    <a:pt x="690" y="2701"/>
                  </a:cubicBezTo>
                  <a:cubicBezTo>
                    <a:pt x="633" y="2701"/>
                    <a:pt x="501" y="2766"/>
                    <a:pt x="542" y="2717"/>
                  </a:cubicBezTo>
                  <a:cubicBezTo>
                    <a:pt x="583" y="2660"/>
                    <a:pt x="789" y="2602"/>
                    <a:pt x="805" y="2537"/>
                  </a:cubicBezTo>
                  <a:cubicBezTo>
                    <a:pt x="830" y="2471"/>
                    <a:pt x="772" y="2463"/>
                    <a:pt x="813" y="2397"/>
                  </a:cubicBezTo>
                  <a:cubicBezTo>
                    <a:pt x="846" y="2332"/>
                    <a:pt x="862" y="2274"/>
                    <a:pt x="928" y="2249"/>
                  </a:cubicBezTo>
                  <a:cubicBezTo>
                    <a:pt x="994" y="2217"/>
                    <a:pt x="1051" y="2249"/>
                    <a:pt x="1084" y="2217"/>
                  </a:cubicBezTo>
                  <a:cubicBezTo>
                    <a:pt x="1109" y="2176"/>
                    <a:pt x="1158" y="2151"/>
                    <a:pt x="1100" y="2135"/>
                  </a:cubicBezTo>
                  <a:cubicBezTo>
                    <a:pt x="1043" y="2110"/>
                    <a:pt x="953" y="2102"/>
                    <a:pt x="846" y="2126"/>
                  </a:cubicBezTo>
                  <a:cubicBezTo>
                    <a:pt x="748" y="2143"/>
                    <a:pt x="674" y="2176"/>
                    <a:pt x="690" y="2118"/>
                  </a:cubicBezTo>
                  <a:cubicBezTo>
                    <a:pt x="706" y="2061"/>
                    <a:pt x="772" y="2003"/>
                    <a:pt x="706" y="1979"/>
                  </a:cubicBezTo>
                  <a:cubicBezTo>
                    <a:pt x="641" y="1962"/>
                    <a:pt x="501" y="1979"/>
                    <a:pt x="444" y="1979"/>
                  </a:cubicBezTo>
                  <a:cubicBezTo>
                    <a:pt x="378" y="1970"/>
                    <a:pt x="354" y="1995"/>
                    <a:pt x="337" y="1962"/>
                  </a:cubicBezTo>
                  <a:cubicBezTo>
                    <a:pt x="313" y="1929"/>
                    <a:pt x="222" y="1872"/>
                    <a:pt x="272" y="1847"/>
                  </a:cubicBezTo>
                  <a:cubicBezTo>
                    <a:pt x="329" y="1823"/>
                    <a:pt x="329" y="1815"/>
                    <a:pt x="427" y="1823"/>
                  </a:cubicBezTo>
                  <a:cubicBezTo>
                    <a:pt x="526" y="1831"/>
                    <a:pt x="583" y="1839"/>
                    <a:pt x="600" y="1798"/>
                  </a:cubicBezTo>
                  <a:cubicBezTo>
                    <a:pt x="624" y="1757"/>
                    <a:pt x="526" y="1732"/>
                    <a:pt x="510" y="1683"/>
                  </a:cubicBezTo>
                  <a:cubicBezTo>
                    <a:pt x="493" y="1634"/>
                    <a:pt x="493" y="1609"/>
                    <a:pt x="534" y="1585"/>
                  </a:cubicBezTo>
                  <a:cubicBezTo>
                    <a:pt x="567" y="1568"/>
                    <a:pt x="698" y="1560"/>
                    <a:pt x="649" y="1511"/>
                  </a:cubicBezTo>
                  <a:cubicBezTo>
                    <a:pt x="608" y="1462"/>
                    <a:pt x="575" y="1486"/>
                    <a:pt x="501" y="1470"/>
                  </a:cubicBezTo>
                  <a:cubicBezTo>
                    <a:pt x="436" y="1453"/>
                    <a:pt x="551" y="1322"/>
                    <a:pt x="526" y="1281"/>
                  </a:cubicBezTo>
                  <a:cubicBezTo>
                    <a:pt x="501" y="1232"/>
                    <a:pt x="427" y="1207"/>
                    <a:pt x="460" y="1166"/>
                  </a:cubicBezTo>
                  <a:cubicBezTo>
                    <a:pt x="485" y="1125"/>
                    <a:pt x="493" y="1092"/>
                    <a:pt x="559" y="1084"/>
                  </a:cubicBezTo>
                  <a:cubicBezTo>
                    <a:pt x="624" y="1076"/>
                    <a:pt x="748" y="1076"/>
                    <a:pt x="821" y="1092"/>
                  </a:cubicBezTo>
                  <a:cubicBezTo>
                    <a:pt x="895" y="1109"/>
                    <a:pt x="936" y="1297"/>
                    <a:pt x="985" y="1265"/>
                  </a:cubicBezTo>
                  <a:cubicBezTo>
                    <a:pt x="1035" y="1232"/>
                    <a:pt x="1035" y="1174"/>
                    <a:pt x="1092" y="1150"/>
                  </a:cubicBezTo>
                  <a:cubicBezTo>
                    <a:pt x="1150" y="1133"/>
                    <a:pt x="1273" y="1166"/>
                    <a:pt x="1347" y="1191"/>
                  </a:cubicBezTo>
                  <a:cubicBezTo>
                    <a:pt x="1412" y="1215"/>
                    <a:pt x="1453" y="1273"/>
                    <a:pt x="1478" y="1224"/>
                  </a:cubicBezTo>
                  <a:cubicBezTo>
                    <a:pt x="1503" y="1166"/>
                    <a:pt x="1544" y="961"/>
                    <a:pt x="1568" y="936"/>
                  </a:cubicBezTo>
                  <a:cubicBezTo>
                    <a:pt x="1585" y="912"/>
                    <a:pt x="1691" y="920"/>
                    <a:pt x="1708" y="904"/>
                  </a:cubicBezTo>
                  <a:cubicBezTo>
                    <a:pt x="1724" y="887"/>
                    <a:pt x="1782" y="822"/>
                    <a:pt x="1732" y="772"/>
                  </a:cubicBezTo>
                  <a:cubicBezTo>
                    <a:pt x="1675" y="731"/>
                    <a:pt x="1535" y="723"/>
                    <a:pt x="1453" y="715"/>
                  </a:cubicBezTo>
                  <a:cubicBezTo>
                    <a:pt x="1371" y="715"/>
                    <a:pt x="1281" y="748"/>
                    <a:pt x="1322" y="690"/>
                  </a:cubicBezTo>
                  <a:cubicBezTo>
                    <a:pt x="1363" y="641"/>
                    <a:pt x="1437" y="641"/>
                    <a:pt x="1478" y="575"/>
                  </a:cubicBezTo>
                  <a:cubicBezTo>
                    <a:pt x="1511" y="501"/>
                    <a:pt x="1535" y="428"/>
                    <a:pt x="1560" y="362"/>
                  </a:cubicBezTo>
                  <a:cubicBezTo>
                    <a:pt x="1593" y="304"/>
                    <a:pt x="1609" y="239"/>
                    <a:pt x="1642" y="231"/>
                  </a:cubicBezTo>
                  <a:cubicBezTo>
                    <a:pt x="1683" y="231"/>
                    <a:pt x="1708" y="288"/>
                    <a:pt x="1749" y="263"/>
                  </a:cubicBezTo>
                  <a:cubicBezTo>
                    <a:pt x="1790" y="239"/>
                    <a:pt x="1831" y="198"/>
                    <a:pt x="1872" y="165"/>
                  </a:cubicBezTo>
                  <a:cubicBezTo>
                    <a:pt x="1921" y="140"/>
                    <a:pt x="1946" y="124"/>
                    <a:pt x="1995" y="173"/>
                  </a:cubicBezTo>
                  <a:cubicBezTo>
                    <a:pt x="2044" y="231"/>
                    <a:pt x="2126" y="337"/>
                    <a:pt x="2159" y="296"/>
                  </a:cubicBezTo>
                  <a:cubicBezTo>
                    <a:pt x="2184" y="255"/>
                    <a:pt x="2184" y="181"/>
                    <a:pt x="2208" y="157"/>
                  </a:cubicBezTo>
                  <a:cubicBezTo>
                    <a:pt x="2233" y="124"/>
                    <a:pt x="2315" y="181"/>
                    <a:pt x="2331" y="108"/>
                  </a:cubicBezTo>
                  <a:cubicBezTo>
                    <a:pt x="2348" y="34"/>
                    <a:pt x="2274" y="1"/>
                    <a:pt x="2340" y="9"/>
                  </a:cubicBezTo>
                  <a:cubicBezTo>
                    <a:pt x="2397" y="17"/>
                    <a:pt x="2578" y="124"/>
                    <a:pt x="2578" y="157"/>
                  </a:cubicBezTo>
                  <a:cubicBezTo>
                    <a:pt x="2578" y="190"/>
                    <a:pt x="2504" y="206"/>
                    <a:pt x="2471" y="247"/>
                  </a:cubicBezTo>
                  <a:cubicBezTo>
                    <a:pt x="2422" y="263"/>
                    <a:pt x="2364" y="280"/>
                    <a:pt x="2356" y="280"/>
                  </a:cubicBezTo>
                  <a:lnTo>
                    <a:pt x="2356" y="280"/>
                  </a:lnTo>
                  <a:cubicBezTo>
                    <a:pt x="2348" y="288"/>
                    <a:pt x="2323" y="304"/>
                    <a:pt x="2290" y="337"/>
                  </a:cubicBezTo>
                  <a:cubicBezTo>
                    <a:pt x="2274" y="362"/>
                    <a:pt x="2249" y="395"/>
                    <a:pt x="2217" y="444"/>
                  </a:cubicBezTo>
                  <a:cubicBezTo>
                    <a:pt x="2184" y="493"/>
                    <a:pt x="2134" y="518"/>
                    <a:pt x="2093" y="542"/>
                  </a:cubicBezTo>
                  <a:cubicBezTo>
                    <a:pt x="2044" y="567"/>
                    <a:pt x="1995" y="600"/>
                    <a:pt x="1970" y="649"/>
                  </a:cubicBezTo>
                  <a:cubicBezTo>
                    <a:pt x="1937" y="707"/>
                    <a:pt x="1946" y="715"/>
                    <a:pt x="1954" y="748"/>
                  </a:cubicBezTo>
                  <a:cubicBezTo>
                    <a:pt x="1962" y="756"/>
                    <a:pt x="1970" y="772"/>
                    <a:pt x="1970" y="822"/>
                  </a:cubicBezTo>
                  <a:cubicBezTo>
                    <a:pt x="1970" y="863"/>
                    <a:pt x="1937" y="895"/>
                    <a:pt x="1905" y="920"/>
                  </a:cubicBezTo>
                  <a:cubicBezTo>
                    <a:pt x="1864" y="953"/>
                    <a:pt x="1823" y="986"/>
                    <a:pt x="1831" y="1035"/>
                  </a:cubicBezTo>
                  <a:cubicBezTo>
                    <a:pt x="1839" y="1076"/>
                    <a:pt x="1905" y="1125"/>
                    <a:pt x="1987" y="1166"/>
                  </a:cubicBezTo>
                  <a:cubicBezTo>
                    <a:pt x="2093" y="1224"/>
                    <a:pt x="2241" y="1273"/>
                    <a:pt x="2290" y="1281"/>
                  </a:cubicBezTo>
                  <a:cubicBezTo>
                    <a:pt x="2356" y="1289"/>
                    <a:pt x="2381" y="1256"/>
                    <a:pt x="2381" y="1207"/>
                  </a:cubicBezTo>
                  <a:cubicBezTo>
                    <a:pt x="2389" y="1183"/>
                    <a:pt x="2389" y="1166"/>
                    <a:pt x="2381" y="1142"/>
                  </a:cubicBezTo>
                  <a:cubicBezTo>
                    <a:pt x="2381" y="1117"/>
                    <a:pt x="2381" y="1092"/>
                    <a:pt x="2389" y="1084"/>
                  </a:cubicBezTo>
                  <a:lnTo>
                    <a:pt x="2389" y="1084"/>
                  </a:lnTo>
                  <a:cubicBezTo>
                    <a:pt x="2389" y="1068"/>
                    <a:pt x="2455" y="1068"/>
                    <a:pt x="2537" y="1076"/>
                  </a:cubicBezTo>
                  <a:cubicBezTo>
                    <a:pt x="2561" y="1076"/>
                    <a:pt x="2594" y="1076"/>
                    <a:pt x="2619" y="1076"/>
                  </a:cubicBezTo>
                  <a:cubicBezTo>
                    <a:pt x="2692" y="1076"/>
                    <a:pt x="2725" y="1158"/>
                    <a:pt x="2758" y="1232"/>
                  </a:cubicBezTo>
                  <a:cubicBezTo>
                    <a:pt x="2783" y="1265"/>
                    <a:pt x="2799" y="1306"/>
                    <a:pt x="2816" y="1330"/>
                  </a:cubicBezTo>
                  <a:cubicBezTo>
                    <a:pt x="2881" y="1412"/>
                    <a:pt x="2955" y="1371"/>
                    <a:pt x="3029" y="1330"/>
                  </a:cubicBezTo>
                  <a:lnTo>
                    <a:pt x="3029" y="1330"/>
                  </a:lnTo>
                  <a:cubicBezTo>
                    <a:pt x="3054" y="1314"/>
                    <a:pt x="3078" y="1297"/>
                    <a:pt x="3103" y="1297"/>
                  </a:cubicBezTo>
                  <a:cubicBezTo>
                    <a:pt x="3136" y="1289"/>
                    <a:pt x="3160" y="1330"/>
                    <a:pt x="3193" y="138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74"/>
            <p:cNvSpPr/>
            <p:nvPr/>
          </p:nvSpPr>
          <p:spPr>
            <a:xfrm>
              <a:off x="3443450" y="1800650"/>
              <a:ext cx="81275" cy="97700"/>
            </a:xfrm>
            <a:custGeom>
              <a:avLst/>
              <a:gdLst/>
              <a:ahLst/>
              <a:cxnLst/>
              <a:rect l="l" t="t" r="r" b="b"/>
              <a:pathLst>
                <a:path w="3251" h="3908" fill="none" extrusionOk="0">
                  <a:moveTo>
                    <a:pt x="165" y="1380"/>
                  </a:moveTo>
                  <a:cubicBezTo>
                    <a:pt x="230" y="1380"/>
                    <a:pt x="329" y="1339"/>
                    <a:pt x="354" y="1363"/>
                  </a:cubicBezTo>
                  <a:cubicBezTo>
                    <a:pt x="370" y="1388"/>
                    <a:pt x="370" y="1412"/>
                    <a:pt x="362" y="1453"/>
                  </a:cubicBezTo>
                  <a:cubicBezTo>
                    <a:pt x="345" y="1503"/>
                    <a:pt x="345" y="1544"/>
                    <a:pt x="272" y="1519"/>
                  </a:cubicBezTo>
                  <a:cubicBezTo>
                    <a:pt x="198" y="1486"/>
                    <a:pt x="107" y="1453"/>
                    <a:pt x="116" y="1429"/>
                  </a:cubicBezTo>
                  <a:cubicBezTo>
                    <a:pt x="124" y="1404"/>
                    <a:pt x="107" y="1388"/>
                    <a:pt x="165" y="1380"/>
                  </a:cubicBezTo>
                  <a:close/>
                  <a:moveTo>
                    <a:pt x="3210" y="1412"/>
                  </a:moveTo>
                  <a:lnTo>
                    <a:pt x="3210" y="1412"/>
                  </a:lnTo>
                  <a:cubicBezTo>
                    <a:pt x="3168" y="1445"/>
                    <a:pt x="3070" y="1437"/>
                    <a:pt x="3029" y="1462"/>
                  </a:cubicBezTo>
                  <a:cubicBezTo>
                    <a:pt x="2988" y="1494"/>
                    <a:pt x="2947" y="1519"/>
                    <a:pt x="3021" y="1601"/>
                  </a:cubicBezTo>
                  <a:cubicBezTo>
                    <a:pt x="3095" y="1691"/>
                    <a:pt x="3021" y="1741"/>
                    <a:pt x="3111" y="1782"/>
                  </a:cubicBezTo>
                  <a:cubicBezTo>
                    <a:pt x="3193" y="1823"/>
                    <a:pt x="3210" y="1741"/>
                    <a:pt x="3210" y="1831"/>
                  </a:cubicBezTo>
                  <a:cubicBezTo>
                    <a:pt x="3210" y="1929"/>
                    <a:pt x="3201" y="1970"/>
                    <a:pt x="3193" y="2102"/>
                  </a:cubicBezTo>
                  <a:cubicBezTo>
                    <a:pt x="3193" y="2233"/>
                    <a:pt x="3242" y="2332"/>
                    <a:pt x="3242" y="2397"/>
                  </a:cubicBezTo>
                  <a:cubicBezTo>
                    <a:pt x="3251" y="2463"/>
                    <a:pt x="3210" y="2512"/>
                    <a:pt x="3160" y="2586"/>
                  </a:cubicBezTo>
                  <a:cubicBezTo>
                    <a:pt x="3119" y="2660"/>
                    <a:pt x="3086" y="2758"/>
                    <a:pt x="3078" y="2849"/>
                  </a:cubicBezTo>
                  <a:cubicBezTo>
                    <a:pt x="3070" y="2931"/>
                    <a:pt x="3070" y="2955"/>
                    <a:pt x="3029" y="2972"/>
                  </a:cubicBezTo>
                  <a:cubicBezTo>
                    <a:pt x="2996" y="2980"/>
                    <a:pt x="2906" y="2980"/>
                    <a:pt x="2914" y="3021"/>
                  </a:cubicBezTo>
                  <a:cubicBezTo>
                    <a:pt x="2922" y="3062"/>
                    <a:pt x="3013" y="3103"/>
                    <a:pt x="2988" y="3136"/>
                  </a:cubicBezTo>
                  <a:cubicBezTo>
                    <a:pt x="2955" y="3177"/>
                    <a:pt x="2717" y="3054"/>
                    <a:pt x="2684" y="3103"/>
                  </a:cubicBezTo>
                  <a:cubicBezTo>
                    <a:pt x="2660" y="3152"/>
                    <a:pt x="2692" y="3218"/>
                    <a:pt x="2627" y="3201"/>
                  </a:cubicBezTo>
                  <a:cubicBezTo>
                    <a:pt x="2569" y="3177"/>
                    <a:pt x="2528" y="3054"/>
                    <a:pt x="2504" y="3078"/>
                  </a:cubicBezTo>
                  <a:cubicBezTo>
                    <a:pt x="2479" y="3103"/>
                    <a:pt x="2569" y="3193"/>
                    <a:pt x="2455" y="3210"/>
                  </a:cubicBezTo>
                  <a:cubicBezTo>
                    <a:pt x="2348" y="3226"/>
                    <a:pt x="2233" y="3193"/>
                    <a:pt x="2175" y="3226"/>
                  </a:cubicBezTo>
                  <a:cubicBezTo>
                    <a:pt x="2126" y="3267"/>
                    <a:pt x="1995" y="3308"/>
                    <a:pt x="1962" y="3349"/>
                  </a:cubicBezTo>
                  <a:cubicBezTo>
                    <a:pt x="1921" y="3390"/>
                    <a:pt x="1855" y="3423"/>
                    <a:pt x="1798" y="3480"/>
                  </a:cubicBezTo>
                  <a:cubicBezTo>
                    <a:pt x="1749" y="3538"/>
                    <a:pt x="1716" y="3571"/>
                    <a:pt x="1675" y="3546"/>
                  </a:cubicBezTo>
                  <a:cubicBezTo>
                    <a:pt x="1642" y="3513"/>
                    <a:pt x="1494" y="3382"/>
                    <a:pt x="1470" y="3407"/>
                  </a:cubicBezTo>
                  <a:cubicBezTo>
                    <a:pt x="1445" y="3431"/>
                    <a:pt x="1486" y="3489"/>
                    <a:pt x="1494" y="3530"/>
                  </a:cubicBezTo>
                  <a:cubicBezTo>
                    <a:pt x="1503" y="3579"/>
                    <a:pt x="1503" y="3604"/>
                    <a:pt x="1453" y="3661"/>
                  </a:cubicBezTo>
                  <a:cubicBezTo>
                    <a:pt x="1404" y="3710"/>
                    <a:pt x="1396" y="3710"/>
                    <a:pt x="1273" y="3735"/>
                  </a:cubicBezTo>
                  <a:cubicBezTo>
                    <a:pt x="1141" y="3759"/>
                    <a:pt x="1043" y="3801"/>
                    <a:pt x="936" y="3825"/>
                  </a:cubicBezTo>
                  <a:cubicBezTo>
                    <a:pt x="830" y="3858"/>
                    <a:pt x="534" y="3907"/>
                    <a:pt x="567" y="3866"/>
                  </a:cubicBezTo>
                  <a:cubicBezTo>
                    <a:pt x="592" y="3817"/>
                    <a:pt x="698" y="3833"/>
                    <a:pt x="674" y="3759"/>
                  </a:cubicBezTo>
                  <a:cubicBezTo>
                    <a:pt x="657" y="3694"/>
                    <a:pt x="698" y="3645"/>
                    <a:pt x="633" y="3653"/>
                  </a:cubicBezTo>
                  <a:cubicBezTo>
                    <a:pt x="567" y="3661"/>
                    <a:pt x="345" y="3735"/>
                    <a:pt x="378" y="3677"/>
                  </a:cubicBezTo>
                  <a:cubicBezTo>
                    <a:pt x="403" y="3620"/>
                    <a:pt x="485" y="3563"/>
                    <a:pt x="551" y="3538"/>
                  </a:cubicBezTo>
                  <a:cubicBezTo>
                    <a:pt x="616" y="3513"/>
                    <a:pt x="723" y="3489"/>
                    <a:pt x="682" y="3472"/>
                  </a:cubicBezTo>
                  <a:cubicBezTo>
                    <a:pt x="649" y="3448"/>
                    <a:pt x="510" y="3448"/>
                    <a:pt x="395" y="3456"/>
                  </a:cubicBezTo>
                  <a:cubicBezTo>
                    <a:pt x="272" y="3456"/>
                    <a:pt x="124" y="3489"/>
                    <a:pt x="181" y="3431"/>
                  </a:cubicBezTo>
                  <a:cubicBezTo>
                    <a:pt x="230" y="3374"/>
                    <a:pt x="304" y="3341"/>
                    <a:pt x="370" y="3316"/>
                  </a:cubicBezTo>
                  <a:cubicBezTo>
                    <a:pt x="436" y="3300"/>
                    <a:pt x="559" y="3242"/>
                    <a:pt x="518" y="3234"/>
                  </a:cubicBezTo>
                  <a:cubicBezTo>
                    <a:pt x="468" y="3218"/>
                    <a:pt x="370" y="3210"/>
                    <a:pt x="280" y="3218"/>
                  </a:cubicBezTo>
                  <a:cubicBezTo>
                    <a:pt x="181" y="3218"/>
                    <a:pt x="1" y="3193"/>
                    <a:pt x="42" y="3160"/>
                  </a:cubicBezTo>
                  <a:cubicBezTo>
                    <a:pt x="91" y="3119"/>
                    <a:pt x="206" y="3054"/>
                    <a:pt x="296" y="3046"/>
                  </a:cubicBezTo>
                  <a:cubicBezTo>
                    <a:pt x="378" y="3046"/>
                    <a:pt x="354" y="3070"/>
                    <a:pt x="411" y="3103"/>
                  </a:cubicBezTo>
                  <a:cubicBezTo>
                    <a:pt x="468" y="3136"/>
                    <a:pt x="567" y="3136"/>
                    <a:pt x="567" y="3103"/>
                  </a:cubicBezTo>
                  <a:cubicBezTo>
                    <a:pt x="567" y="3070"/>
                    <a:pt x="452" y="2963"/>
                    <a:pt x="468" y="2947"/>
                  </a:cubicBezTo>
                  <a:cubicBezTo>
                    <a:pt x="493" y="2931"/>
                    <a:pt x="542" y="2947"/>
                    <a:pt x="583" y="2914"/>
                  </a:cubicBezTo>
                  <a:cubicBezTo>
                    <a:pt x="633" y="2881"/>
                    <a:pt x="600" y="2849"/>
                    <a:pt x="657" y="2816"/>
                  </a:cubicBezTo>
                  <a:cubicBezTo>
                    <a:pt x="715" y="2791"/>
                    <a:pt x="756" y="2799"/>
                    <a:pt x="854" y="2799"/>
                  </a:cubicBezTo>
                  <a:cubicBezTo>
                    <a:pt x="961" y="2799"/>
                    <a:pt x="985" y="2791"/>
                    <a:pt x="1059" y="2758"/>
                  </a:cubicBezTo>
                  <a:cubicBezTo>
                    <a:pt x="1125" y="2725"/>
                    <a:pt x="1265" y="2717"/>
                    <a:pt x="1281" y="2701"/>
                  </a:cubicBezTo>
                  <a:cubicBezTo>
                    <a:pt x="1297" y="2676"/>
                    <a:pt x="1199" y="2545"/>
                    <a:pt x="1133" y="2570"/>
                  </a:cubicBezTo>
                  <a:cubicBezTo>
                    <a:pt x="1068" y="2594"/>
                    <a:pt x="961" y="2635"/>
                    <a:pt x="903" y="2668"/>
                  </a:cubicBezTo>
                  <a:cubicBezTo>
                    <a:pt x="838" y="2701"/>
                    <a:pt x="739" y="2701"/>
                    <a:pt x="690" y="2701"/>
                  </a:cubicBezTo>
                  <a:cubicBezTo>
                    <a:pt x="633" y="2701"/>
                    <a:pt x="501" y="2766"/>
                    <a:pt x="542" y="2717"/>
                  </a:cubicBezTo>
                  <a:cubicBezTo>
                    <a:pt x="583" y="2660"/>
                    <a:pt x="789" y="2602"/>
                    <a:pt x="805" y="2537"/>
                  </a:cubicBezTo>
                  <a:cubicBezTo>
                    <a:pt x="830" y="2471"/>
                    <a:pt x="772" y="2463"/>
                    <a:pt x="813" y="2397"/>
                  </a:cubicBezTo>
                  <a:cubicBezTo>
                    <a:pt x="846" y="2332"/>
                    <a:pt x="862" y="2274"/>
                    <a:pt x="928" y="2249"/>
                  </a:cubicBezTo>
                  <a:cubicBezTo>
                    <a:pt x="994" y="2217"/>
                    <a:pt x="1051" y="2249"/>
                    <a:pt x="1084" y="2217"/>
                  </a:cubicBezTo>
                  <a:cubicBezTo>
                    <a:pt x="1109" y="2176"/>
                    <a:pt x="1158" y="2151"/>
                    <a:pt x="1100" y="2135"/>
                  </a:cubicBezTo>
                  <a:cubicBezTo>
                    <a:pt x="1043" y="2110"/>
                    <a:pt x="953" y="2102"/>
                    <a:pt x="846" y="2126"/>
                  </a:cubicBezTo>
                  <a:cubicBezTo>
                    <a:pt x="748" y="2143"/>
                    <a:pt x="674" y="2176"/>
                    <a:pt x="690" y="2118"/>
                  </a:cubicBezTo>
                  <a:cubicBezTo>
                    <a:pt x="706" y="2061"/>
                    <a:pt x="772" y="2003"/>
                    <a:pt x="706" y="1979"/>
                  </a:cubicBezTo>
                  <a:cubicBezTo>
                    <a:pt x="641" y="1962"/>
                    <a:pt x="501" y="1979"/>
                    <a:pt x="444" y="1979"/>
                  </a:cubicBezTo>
                  <a:cubicBezTo>
                    <a:pt x="378" y="1970"/>
                    <a:pt x="354" y="1995"/>
                    <a:pt x="337" y="1962"/>
                  </a:cubicBezTo>
                  <a:cubicBezTo>
                    <a:pt x="313" y="1929"/>
                    <a:pt x="222" y="1872"/>
                    <a:pt x="272" y="1847"/>
                  </a:cubicBezTo>
                  <a:cubicBezTo>
                    <a:pt x="329" y="1823"/>
                    <a:pt x="329" y="1815"/>
                    <a:pt x="427" y="1823"/>
                  </a:cubicBezTo>
                  <a:cubicBezTo>
                    <a:pt x="526" y="1831"/>
                    <a:pt x="583" y="1839"/>
                    <a:pt x="600" y="1798"/>
                  </a:cubicBezTo>
                  <a:cubicBezTo>
                    <a:pt x="624" y="1757"/>
                    <a:pt x="526" y="1732"/>
                    <a:pt x="510" y="1683"/>
                  </a:cubicBezTo>
                  <a:cubicBezTo>
                    <a:pt x="493" y="1634"/>
                    <a:pt x="493" y="1609"/>
                    <a:pt x="534" y="1585"/>
                  </a:cubicBezTo>
                  <a:cubicBezTo>
                    <a:pt x="567" y="1568"/>
                    <a:pt x="698" y="1560"/>
                    <a:pt x="649" y="1511"/>
                  </a:cubicBezTo>
                  <a:cubicBezTo>
                    <a:pt x="608" y="1462"/>
                    <a:pt x="575" y="1486"/>
                    <a:pt x="501" y="1470"/>
                  </a:cubicBezTo>
                  <a:cubicBezTo>
                    <a:pt x="436" y="1453"/>
                    <a:pt x="551" y="1322"/>
                    <a:pt x="526" y="1281"/>
                  </a:cubicBezTo>
                  <a:cubicBezTo>
                    <a:pt x="501" y="1232"/>
                    <a:pt x="427" y="1207"/>
                    <a:pt x="460" y="1166"/>
                  </a:cubicBezTo>
                  <a:cubicBezTo>
                    <a:pt x="485" y="1125"/>
                    <a:pt x="493" y="1092"/>
                    <a:pt x="559" y="1084"/>
                  </a:cubicBezTo>
                  <a:cubicBezTo>
                    <a:pt x="624" y="1076"/>
                    <a:pt x="748" y="1076"/>
                    <a:pt x="821" y="1092"/>
                  </a:cubicBezTo>
                  <a:cubicBezTo>
                    <a:pt x="895" y="1109"/>
                    <a:pt x="936" y="1297"/>
                    <a:pt x="985" y="1265"/>
                  </a:cubicBezTo>
                  <a:cubicBezTo>
                    <a:pt x="1035" y="1232"/>
                    <a:pt x="1035" y="1174"/>
                    <a:pt x="1092" y="1150"/>
                  </a:cubicBezTo>
                  <a:cubicBezTo>
                    <a:pt x="1150" y="1133"/>
                    <a:pt x="1273" y="1166"/>
                    <a:pt x="1347" y="1191"/>
                  </a:cubicBezTo>
                  <a:cubicBezTo>
                    <a:pt x="1412" y="1215"/>
                    <a:pt x="1453" y="1273"/>
                    <a:pt x="1478" y="1224"/>
                  </a:cubicBezTo>
                  <a:cubicBezTo>
                    <a:pt x="1503" y="1166"/>
                    <a:pt x="1544" y="961"/>
                    <a:pt x="1568" y="936"/>
                  </a:cubicBezTo>
                  <a:cubicBezTo>
                    <a:pt x="1585" y="912"/>
                    <a:pt x="1691" y="920"/>
                    <a:pt x="1708" y="904"/>
                  </a:cubicBezTo>
                  <a:cubicBezTo>
                    <a:pt x="1724" y="887"/>
                    <a:pt x="1782" y="822"/>
                    <a:pt x="1732" y="772"/>
                  </a:cubicBezTo>
                  <a:cubicBezTo>
                    <a:pt x="1675" y="731"/>
                    <a:pt x="1535" y="723"/>
                    <a:pt x="1453" y="715"/>
                  </a:cubicBezTo>
                  <a:cubicBezTo>
                    <a:pt x="1371" y="715"/>
                    <a:pt x="1281" y="748"/>
                    <a:pt x="1322" y="690"/>
                  </a:cubicBezTo>
                  <a:cubicBezTo>
                    <a:pt x="1363" y="641"/>
                    <a:pt x="1437" y="641"/>
                    <a:pt x="1478" y="575"/>
                  </a:cubicBezTo>
                  <a:cubicBezTo>
                    <a:pt x="1511" y="501"/>
                    <a:pt x="1535" y="428"/>
                    <a:pt x="1560" y="362"/>
                  </a:cubicBezTo>
                  <a:cubicBezTo>
                    <a:pt x="1593" y="304"/>
                    <a:pt x="1609" y="239"/>
                    <a:pt x="1642" y="231"/>
                  </a:cubicBezTo>
                  <a:cubicBezTo>
                    <a:pt x="1683" y="231"/>
                    <a:pt x="1708" y="288"/>
                    <a:pt x="1749" y="263"/>
                  </a:cubicBezTo>
                  <a:cubicBezTo>
                    <a:pt x="1790" y="239"/>
                    <a:pt x="1831" y="198"/>
                    <a:pt x="1872" y="165"/>
                  </a:cubicBezTo>
                  <a:cubicBezTo>
                    <a:pt x="1921" y="140"/>
                    <a:pt x="1946" y="124"/>
                    <a:pt x="1995" y="173"/>
                  </a:cubicBezTo>
                  <a:cubicBezTo>
                    <a:pt x="2044" y="231"/>
                    <a:pt x="2126" y="337"/>
                    <a:pt x="2159" y="296"/>
                  </a:cubicBezTo>
                  <a:cubicBezTo>
                    <a:pt x="2184" y="255"/>
                    <a:pt x="2184" y="181"/>
                    <a:pt x="2208" y="157"/>
                  </a:cubicBezTo>
                  <a:cubicBezTo>
                    <a:pt x="2233" y="124"/>
                    <a:pt x="2315" y="181"/>
                    <a:pt x="2331" y="108"/>
                  </a:cubicBezTo>
                  <a:cubicBezTo>
                    <a:pt x="2348" y="34"/>
                    <a:pt x="2274" y="1"/>
                    <a:pt x="2340" y="9"/>
                  </a:cubicBezTo>
                  <a:cubicBezTo>
                    <a:pt x="2397" y="17"/>
                    <a:pt x="2578" y="124"/>
                    <a:pt x="2578" y="157"/>
                  </a:cubicBezTo>
                  <a:cubicBezTo>
                    <a:pt x="2578" y="190"/>
                    <a:pt x="2504" y="206"/>
                    <a:pt x="2471" y="247"/>
                  </a:cubicBezTo>
                  <a:cubicBezTo>
                    <a:pt x="2422" y="263"/>
                    <a:pt x="2364" y="280"/>
                    <a:pt x="2356" y="280"/>
                  </a:cubicBezTo>
                  <a:lnTo>
                    <a:pt x="2356" y="280"/>
                  </a:lnTo>
                  <a:cubicBezTo>
                    <a:pt x="2348" y="288"/>
                    <a:pt x="2323" y="304"/>
                    <a:pt x="2290" y="337"/>
                  </a:cubicBezTo>
                  <a:cubicBezTo>
                    <a:pt x="2274" y="362"/>
                    <a:pt x="2249" y="395"/>
                    <a:pt x="2217" y="444"/>
                  </a:cubicBezTo>
                  <a:cubicBezTo>
                    <a:pt x="2184" y="493"/>
                    <a:pt x="2134" y="518"/>
                    <a:pt x="2093" y="542"/>
                  </a:cubicBezTo>
                  <a:cubicBezTo>
                    <a:pt x="2044" y="567"/>
                    <a:pt x="1995" y="600"/>
                    <a:pt x="1970" y="649"/>
                  </a:cubicBezTo>
                  <a:cubicBezTo>
                    <a:pt x="1937" y="707"/>
                    <a:pt x="1946" y="715"/>
                    <a:pt x="1954" y="748"/>
                  </a:cubicBezTo>
                  <a:cubicBezTo>
                    <a:pt x="1962" y="756"/>
                    <a:pt x="1970" y="772"/>
                    <a:pt x="1970" y="822"/>
                  </a:cubicBezTo>
                  <a:cubicBezTo>
                    <a:pt x="1970" y="863"/>
                    <a:pt x="1937" y="895"/>
                    <a:pt x="1905" y="920"/>
                  </a:cubicBezTo>
                  <a:cubicBezTo>
                    <a:pt x="1864" y="953"/>
                    <a:pt x="1823" y="986"/>
                    <a:pt x="1831" y="1035"/>
                  </a:cubicBezTo>
                  <a:cubicBezTo>
                    <a:pt x="1839" y="1076"/>
                    <a:pt x="1905" y="1125"/>
                    <a:pt x="1987" y="1166"/>
                  </a:cubicBezTo>
                  <a:cubicBezTo>
                    <a:pt x="2093" y="1224"/>
                    <a:pt x="2241" y="1273"/>
                    <a:pt x="2290" y="1281"/>
                  </a:cubicBezTo>
                  <a:cubicBezTo>
                    <a:pt x="2356" y="1289"/>
                    <a:pt x="2381" y="1256"/>
                    <a:pt x="2381" y="1207"/>
                  </a:cubicBezTo>
                  <a:cubicBezTo>
                    <a:pt x="2389" y="1183"/>
                    <a:pt x="2389" y="1166"/>
                    <a:pt x="2381" y="1142"/>
                  </a:cubicBezTo>
                  <a:cubicBezTo>
                    <a:pt x="2381" y="1117"/>
                    <a:pt x="2381" y="1092"/>
                    <a:pt x="2389" y="1084"/>
                  </a:cubicBezTo>
                  <a:lnTo>
                    <a:pt x="2389" y="1084"/>
                  </a:lnTo>
                  <a:cubicBezTo>
                    <a:pt x="2389" y="1068"/>
                    <a:pt x="2455" y="1068"/>
                    <a:pt x="2537" y="1076"/>
                  </a:cubicBezTo>
                  <a:cubicBezTo>
                    <a:pt x="2561" y="1076"/>
                    <a:pt x="2594" y="1076"/>
                    <a:pt x="2619" y="1076"/>
                  </a:cubicBezTo>
                  <a:cubicBezTo>
                    <a:pt x="2692" y="1076"/>
                    <a:pt x="2725" y="1158"/>
                    <a:pt x="2758" y="1232"/>
                  </a:cubicBezTo>
                  <a:cubicBezTo>
                    <a:pt x="2783" y="1265"/>
                    <a:pt x="2799" y="1306"/>
                    <a:pt x="2816" y="1330"/>
                  </a:cubicBezTo>
                  <a:cubicBezTo>
                    <a:pt x="2881" y="1412"/>
                    <a:pt x="2955" y="1371"/>
                    <a:pt x="3029" y="1330"/>
                  </a:cubicBezTo>
                  <a:lnTo>
                    <a:pt x="3029" y="1330"/>
                  </a:lnTo>
                  <a:cubicBezTo>
                    <a:pt x="3054" y="1314"/>
                    <a:pt x="3078" y="1297"/>
                    <a:pt x="3103" y="1297"/>
                  </a:cubicBezTo>
                  <a:cubicBezTo>
                    <a:pt x="3136" y="1289"/>
                    <a:pt x="3160" y="1330"/>
                    <a:pt x="3193" y="13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74"/>
            <p:cNvSpPr/>
            <p:nvPr/>
          </p:nvSpPr>
          <p:spPr>
            <a:xfrm>
              <a:off x="3490850" y="1657050"/>
              <a:ext cx="173400" cy="297300"/>
            </a:xfrm>
            <a:custGeom>
              <a:avLst/>
              <a:gdLst/>
              <a:ahLst/>
              <a:cxnLst/>
              <a:rect l="l" t="t" r="r" b="b"/>
              <a:pathLst>
                <a:path w="6936" h="11892" extrusionOk="0">
                  <a:moveTo>
                    <a:pt x="2996" y="2421"/>
                  </a:moveTo>
                  <a:cubicBezTo>
                    <a:pt x="3185" y="2405"/>
                    <a:pt x="3250" y="2388"/>
                    <a:pt x="3341" y="2388"/>
                  </a:cubicBezTo>
                  <a:cubicBezTo>
                    <a:pt x="3439" y="2388"/>
                    <a:pt x="3570" y="2306"/>
                    <a:pt x="3497" y="2421"/>
                  </a:cubicBezTo>
                  <a:cubicBezTo>
                    <a:pt x="3423" y="2544"/>
                    <a:pt x="3398" y="2610"/>
                    <a:pt x="3365" y="2692"/>
                  </a:cubicBezTo>
                  <a:cubicBezTo>
                    <a:pt x="3324" y="2774"/>
                    <a:pt x="3324" y="2799"/>
                    <a:pt x="3185" y="2831"/>
                  </a:cubicBezTo>
                  <a:cubicBezTo>
                    <a:pt x="3053" y="2864"/>
                    <a:pt x="2996" y="2889"/>
                    <a:pt x="2897" y="2971"/>
                  </a:cubicBezTo>
                  <a:cubicBezTo>
                    <a:pt x="2799" y="3061"/>
                    <a:pt x="2783" y="3045"/>
                    <a:pt x="2750" y="3102"/>
                  </a:cubicBezTo>
                  <a:cubicBezTo>
                    <a:pt x="2717" y="3160"/>
                    <a:pt x="2635" y="3110"/>
                    <a:pt x="2545" y="3127"/>
                  </a:cubicBezTo>
                  <a:cubicBezTo>
                    <a:pt x="2454" y="3143"/>
                    <a:pt x="2397" y="3176"/>
                    <a:pt x="2528" y="3201"/>
                  </a:cubicBezTo>
                  <a:cubicBezTo>
                    <a:pt x="2651" y="3234"/>
                    <a:pt x="2848" y="3209"/>
                    <a:pt x="2824" y="3258"/>
                  </a:cubicBezTo>
                  <a:cubicBezTo>
                    <a:pt x="2807" y="3316"/>
                    <a:pt x="2750" y="3365"/>
                    <a:pt x="2643" y="3398"/>
                  </a:cubicBezTo>
                  <a:cubicBezTo>
                    <a:pt x="2528" y="3422"/>
                    <a:pt x="2430" y="3472"/>
                    <a:pt x="2479" y="3504"/>
                  </a:cubicBezTo>
                  <a:cubicBezTo>
                    <a:pt x="2528" y="3537"/>
                    <a:pt x="2635" y="3422"/>
                    <a:pt x="2651" y="3488"/>
                  </a:cubicBezTo>
                  <a:cubicBezTo>
                    <a:pt x="2659" y="3554"/>
                    <a:pt x="2586" y="3644"/>
                    <a:pt x="2676" y="3619"/>
                  </a:cubicBezTo>
                  <a:cubicBezTo>
                    <a:pt x="2774" y="3603"/>
                    <a:pt x="2799" y="3537"/>
                    <a:pt x="2963" y="3455"/>
                  </a:cubicBezTo>
                  <a:cubicBezTo>
                    <a:pt x="3135" y="3373"/>
                    <a:pt x="3103" y="3324"/>
                    <a:pt x="3300" y="3357"/>
                  </a:cubicBezTo>
                  <a:cubicBezTo>
                    <a:pt x="3497" y="3381"/>
                    <a:pt x="3669" y="3431"/>
                    <a:pt x="3841" y="3431"/>
                  </a:cubicBezTo>
                  <a:cubicBezTo>
                    <a:pt x="4014" y="3431"/>
                    <a:pt x="4210" y="3348"/>
                    <a:pt x="4358" y="3472"/>
                  </a:cubicBezTo>
                  <a:cubicBezTo>
                    <a:pt x="4465" y="3578"/>
                    <a:pt x="4227" y="3808"/>
                    <a:pt x="4194" y="3890"/>
                  </a:cubicBezTo>
                  <a:cubicBezTo>
                    <a:pt x="4161" y="3972"/>
                    <a:pt x="4194" y="4112"/>
                    <a:pt x="4104" y="4210"/>
                  </a:cubicBezTo>
                  <a:cubicBezTo>
                    <a:pt x="4005" y="4309"/>
                    <a:pt x="3923" y="4358"/>
                    <a:pt x="3849" y="4432"/>
                  </a:cubicBezTo>
                  <a:cubicBezTo>
                    <a:pt x="3767" y="4506"/>
                    <a:pt x="3817" y="4588"/>
                    <a:pt x="3718" y="4629"/>
                  </a:cubicBezTo>
                  <a:cubicBezTo>
                    <a:pt x="3620" y="4670"/>
                    <a:pt x="3324" y="4694"/>
                    <a:pt x="3316" y="4752"/>
                  </a:cubicBezTo>
                  <a:cubicBezTo>
                    <a:pt x="3308" y="4801"/>
                    <a:pt x="3382" y="4826"/>
                    <a:pt x="3455" y="4801"/>
                  </a:cubicBezTo>
                  <a:cubicBezTo>
                    <a:pt x="3538" y="4785"/>
                    <a:pt x="3677" y="4727"/>
                    <a:pt x="3718" y="4785"/>
                  </a:cubicBezTo>
                  <a:cubicBezTo>
                    <a:pt x="3751" y="4842"/>
                    <a:pt x="3825" y="4924"/>
                    <a:pt x="3776" y="4941"/>
                  </a:cubicBezTo>
                  <a:cubicBezTo>
                    <a:pt x="3726" y="4957"/>
                    <a:pt x="3603" y="4891"/>
                    <a:pt x="3505" y="4949"/>
                  </a:cubicBezTo>
                  <a:cubicBezTo>
                    <a:pt x="3406" y="5006"/>
                    <a:pt x="3406" y="5047"/>
                    <a:pt x="3316" y="5064"/>
                  </a:cubicBezTo>
                  <a:cubicBezTo>
                    <a:pt x="3217" y="5088"/>
                    <a:pt x="3168" y="5080"/>
                    <a:pt x="3103" y="5055"/>
                  </a:cubicBezTo>
                  <a:cubicBezTo>
                    <a:pt x="3029" y="5039"/>
                    <a:pt x="2971" y="4982"/>
                    <a:pt x="2955" y="5031"/>
                  </a:cubicBezTo>
                  <a:cubicBezTo>
                    <a:pt x="2947" y="5080"/>
                    <a:pt x="2963" y="5170"/>
                    <a:pt x="3062" y="5179"/>
                  </a:cubicBezTo>
                  <a:cubicBezTo>
                    <a:pt x="3168" y="5187"/>
                    <a:pt x="3259" y="5211"/>
                    <a:pt x="3349" y="5187"/>
                  </a:cubicBezTo>
                  <a:cubicBezTo>
                    <a:pt x="3431" y="5162"/>
                    <a:pt x="3497" y="5146"/>
                    <a:pt x="3603" y="5146"/>
                  </a:cubicBezTo>
                  <a:cubicBezTo>
                    <a:pt x="3718" y="5154"/>
                    <a:pt x="3915" y="5154"/>
                    <a:pt x="3956" y="5179"/>
                  </a:cubicBezTo>
                  <a:cubicBezTo>
                    <a:pt x="4005" y="5195"/>
                    <a:pt x="4169" y="5244"/>
                    <a:pt x="4268" y="5351"/>
                  </a:cubicBezTo>
                  <a:cubicBezTo>
                    <a:pt x="4366" y="5458"/>
                    <a:pt x="4490" y="5490"/>
                    <a:pt x="4547" y="5548"/>
                  </a:cubicBezTo>
                  <a:cubicBezTo>
                    <a:pt x="4596" y="5605"/>
                    <a:pt x="4572" y="5753"/>
                    <a:pt x="4588" y="5835"/>
                  </a:cubicBezTo>
                  <a:cubicBezTo>
                    <a:pt x="4604" y="5925"/>
                    <a:pt x="4637" y="6114"/>
                    <a:pt x="4703" y="6221"/>
                  </a:cubicBezTo>
                  <a:cubicBezTo>
                    <a:pt x="4760" y="6319"/>
                    <a:pt x="4613" y="6278"/>
                    <a:pt x="4785" y="6401"/>
                  </a:cubicBezTo>
                  <a:cubicBezTo>
                    <a:pt x="4957" y="6516"/>
                    <a:pt x="5113" y="6533"/>
                    <a:pt x="5162" y="6582"/>
                  </a:cubicBezTo>
                  <a:cubicBezTo>
                    <a:pt x="5204" y="6639"/>
                    <a:pt x="5277" y="6730"/>
                    <a:pt x="5351" y="6803"/>
                  </a:cubicBezTo>
                  <a:cubicBezTo>
                    <a:pt x="5425" y="6877"/>
                    <a:pt x="5524" y="6918"/>
                    <a:pt x="5565" y="6976"/>
                  </a:cubicBezTo>
                  <a:cubicBezTo>
                    <a:pt x="5606" y="7041"/>
                    <a:pt x="5671" y="7279"/>
                    <a:pt x="5704" y="7345"/>
                  </a:cubicBezTo>
                  <a:cubicBezTo>
                    <a:pt x="5729" y="7403"/>
                    <a:pt x="5794" y="7460"/>
                    <a:pt x="5786" y="7485"/>
                  </a:cubicBezTo>
                  <a:cubicBezTo>
                    <a:pt x="5778" y="7501"/>
                    <a:pt x="5630" y="7427"/>
                    <a:pt x="5540" y="7394"/>
                  </a:cubicBezTo>
                  <a:cubicBezTo>
                    <a:pt x="5450" y="7370"/>
                    <a:pt x="5121" y="7370"/>
                    <a:pt x="5162" y="7419"/>
                  </a:cubicBezTo>
                  <a:cubicBezTo>
                    <a:pt x="5195" y="7460"/>
                    <a:pt x="5286" y="7468"/>
                    <a:pt x="5392" y="7485"/>
                  </a:cubicBezTo>
                  <a:cubicBezTo>
                    <a:pt x="5499" y="7501"/>
                    <a:pt x="5638" y="7526"/>
                    <a:pt x="5679" y="7600"/>
                  </a:cubicBezTo>
                  <a:cubicBezTo>
                    <a:pt x="5721" y="7673"/>
                    <a:pt x="5950" y="7895"/>
                    <a:pt x="5942" y="7944"/>
                  </a:cubicBezTo>
                  <a:cubicBezTo>
                    <a:pt x="5926" y="7993"/>
                    <a:pt x="5868" y="8084"/>
                    <a:pt x="5803" y="8125"/>
                  </a:cubicBezTo>
                  <a:cubicBezTo>
                    <a:pt x="5745" y="8158"/>
                    <a:pt x="5679" y="8207"/>
                    <a:pt x="5688" y="8248"/>
                  </a:cubicBezTo>
                  <a:cubicBezTo>
                    <a:pt x="5688" y="8289"/>
                    <a:pt x="5844" y="8338"/>
                    <a:pt x="5901" y="8305"/>
                  </a:cubicBezTo>
                  <a:cubicBezTo>
                    <a:pt x="5959" y="8281"/>
                    <a:pt x="6098" y="8199"/>
                    <a:pt x="6114" y="8166"/>
                  </a:cubicBezTo>
                  <a:cubicBezTo>
                    <a:pt x="6139" y="8141"/>
                    <a:pt x="6188" y="8125"/>
                    <a:pt x="6279" y="8133"/>
                  </a:cubicBezTo>
                  <a:cubicBezTo>
                    <a:pt x="6377" y="8141"/>
                    <a:pt x="6435" y="8166"/>
                    <a:pt x="6574" y="8174"/>
                  </a:cubicBezTo>
                  <a:cubicBezTo>
                    <a:pt x="6714" y="8174"/>
                    <a:pt x="6878" y="8314"/>
                    <a:pt x="6894" y="8363"/>
                  </a:cubicBezTo>
                  <a:cubicBezTo>
                    <a:pt x="6911" y="8412"/>
                    <a:pt x="6927" y="8461"/>
                    <a:pt x="6935" y="8535"/>
                  </a:cubicBezTo>
                  <a:cubicBezTo>
                    <a:pt x="6935" y="8609"/>
                    <a:pt x="6828" y="8896"/>
                    <a:pt x="6820" y="8962"/>
                  </a:cubicBezTo>
                  <a:cubicBezTo>
                    <a:pt x="6812" y="9019"/>
                    <a:pt x="6804" y="9044"/>
                    <a:pt x="6755" y="9077"/>
                  </a:cubicBezTo>
                  <a:cubicBezTo>
                    <a:pt x="6705" y="9110"/>
                    <a:pt x="6689" y="9126"/>
                    <a:pt x="6640" y="9118"/>
                  </a:cubicBezTo>
                  <a:cubicBezTo>
                    <a:pt x="6599" y="9110"/>
                    <a:pt x="6533" y="9028"/>
                    <a:pt x="6517" y="9052"/>
                  </a:cubicBezTo>
                  <a:cubicBezTo>
                    <a:pt x="6500" y="9077"/>
                    <a:pt x="6533" y="9110"/>
                    <a:pt x="6484" y="9118"/>
                  </a:cubicBezTo>
                  <a:cubicBezTo>
                    <a:pt x="6435" y="9118"/>
                    <a:pt x="6402" y="9085"/>
                    <a:pt x="6418" y="9142"/>
                  </a:cubicBezTo>
                  <a:cubicBezTo>
                    <a:pt x="6426" y="9200"/>
                    <a:pt x="6582" y="9224"/>
                    <a:pt x="6533" y="9257"/>
                  </a:cubicBezTo>
                  <a:cubicBezTo>
                    <a:pt x="6484" y="9298"/>
                    <a:pt x="6426" y="9315"/>
                    <a:pt x="6336" y="9315"/>
                  </a:cubicBezTo>
                  <a:cubicBezTo>
                    <a:pt x="6238" y="9315"/>
                    <a:pt x="6123" y="9298"/>
                    <a:pt x="6155" y="9348"/>
                  </a:cubicBezTo>
                  <a:cubicBezTo>
                    <a:pt x="6188" y="9389"/>
                    <a:pt x="6221" y="9364"/>
                    <a:pt x="6279" y="9405"/>
                  </a:cubicBezTo>
                  <a:cubicBezTo>
                    <a:pt x="6336" y="9438"/>
                    <a:pt x="6385" y="9479"/>
                    <a:pt x="6320" y="9495"/>
                  </a:cubicBezTo>
                  <a:cubicBezTo>
                    <a:pt x="6262" y="9512"/>
                    <a:pt x="5827" y="9536"/>
                    <a:pt x="5942" y="9610"/>
                  </a:cubicBezTo>
                  <a:cubicBezTo>
                    <a:pt x="6057" y="9684"/>
                    <a:pt x="6106" y="9610"/>
                    <a:pt x="6188" y="9651"/>
                  </a:cubicBezTo>
                  <a:cubicBezTo>
                    <a:pt x="6270" y="9684"/>
                    <a:pt x="6311" y="9791"/>
                    <a:pt x="6361" y="9733"/>
                  </a:cubicBezTo>
                  <a:cubicBezTo>
                    <a:pt x="6410" y="9684"/>
                    <a:pt x="6344" y="9651"/>
                    <a:pt x="6418" y="9651"/>
                  </a:cubicBezTo>
                  <a:cubicBezTo>
                    <a:pt x="6500" y="9643"/>
                    <a:pt x="6697" y="9602"/>
                    <a:pt x="6705" y="9684"/>
                  </a:cubicBezTo>
                  <a:cubicBezTo>
                    <a:pt x="6714" y="9758"/>
                    <a:pt x="6648" y="9774"/>
                    <a:pt x="6656" y="9840"/>
                  </a:cubicBezTo>
                  <a:cubicBezTo>
                    <a:pt x="6664" y="9897"/>
                    <a:pt x="6673" y="9906"/>
                    <a:pt x="6607" y="9938"/>
                  </a:cubicBezTo>
                  <a:cubicBezTo>
                    <a:pt x="6541" y="9971"/>
                    <a:pt x="6352" y="10119"/>
                    <a:pt x="6229" y="10160"/>
                  </a:cubicBezTo>
                  <a:cubicBezTo>
                    <a:pt x="6106" y="10193"/>
                    <a:pt x="5991" y="10283"/>
                    <a:pt x="5893" y="10275"/>
                  </a:cubicBezTo>
                  <a:cubicBezTo>
                    <a:pt x="5803" y="10259"/>
                    <a:pt x="5565" y="10135"/>
                    <a:pt x="5483" y="10176"/>
                  </a:cubicBezTo>
                  <a:cubicBezTo>
                    <a:pt x="5392" y="10209"/>
                    <a:pt x="5212" y="10283"/>
                    <a:pt x="5154" y="10283"/>
                  </a:cubicBezTo>
                  <a:cubicBezTo>
                    <a:pt x="5089" y="10283"/>
                    <a:pt x="5121" y="10226"/>
                    <a:pt x="5056" y="10201"/>
                  </a:cubicBezTo>
                  <a:cubicBezTo>
                    <a:pt x="4982" y="10176"/>
                    <a:pt x="4810" y="10160"/>
                    <a:pt x="4703" y="10144"/>
                  </a:cubicBezTo>
                  <a:cubicBezTo>
                    <a:pt x="4596" y="10119"/>
                    <a:pt x="4613" y="10217"/>
                    <a:pt x="4563" y="10234"/>
                  </a:cubicBezTo>
                  <a:cubicBezTo>
                    <a:pt x="4514" y="10259"/>
                    <a:pt x="4490" y="10300"/>
                    <a:pt x="4383" y="10291"/>
                  </a:cubicBezTo>
                  <a:cubicBezTo>
                    <a:pt x="4276" y="10275"/>
                    <a:pt x="4227" y="10259"/>
                    <a:pt x="4210" y="10291"/>
                  </a:cubicBezTo>
                  <a:cubicBezTo>
                    <a:pt x="4186" y="10324"/>
                    <a:pt x="4317" y="10390"/>
                    <a:pt x="4243" y="10414"/>
                  </a:cubicBezTo>
                  <a:cubicBezTo>
                    <a:pt x="4178" y="10439"/>
                    <a:pt x="4087" y="10431"/>
                    <a:pt x="4038" y="10455"/>
                  </a:cubicBezTo>
                  <a:cubicBezTo>
                    <a:pt x="3989" y="10472"/>
                    <a:pt x="3964" y="10497"/>
                    <a:pt x="3931" y="10488"/>
                  </a:cubicBezTo>
                  <a:cubicBezTo>
                    <a:pt x="3899" y="10480"/>
                    <a:pt x="3915" y="10406"/>
                    <a:pt x="3817" y="10390"/>
                  </a:cubicBezTo>
                  <a:cubicBezTo>
                    <a:pt x="3726" y="10373"/>
                    <a:pt x="3587" y="10349"/>
                    <a:pt x="3579" y="10324"/>
                  </a:cubicBezTo>
                  <a:cubicBezTo>
                    <a:pt x="3579" y="10300"/>
                    <a:pt x="3570" y="10275"/>
                    <a:pt x="3505" y="10283"/>
                  </a:cubicBezTo>
                  <a:cubicBezTo>
                    <a:pt x="3439" y="10283"/>
                    <a:pt x="3373" y="10341"/>
                    <a:pt x="3316" y="10341"/>
                  </a:cubicBezTo>
                  <a:cubicBezTo>
                    <a:pt x="3267" y="10341"/>
                    <a:pt x="3193" y="10308"/>
                    <a:pt x="3160" y="10349"/>
                  </a:cubicBezTo>
                  <a:cubicBezTo>
                    <a:pt x="3127" y="10390"/>
                    <a:pt x="3135" y="10480"/>
                    <a:pt x="3103" y="10562"/>
                  </a:cubicBezTo>
                  <a:cubicBezTo>
                    <a:pt x="3070" y="10644"/>
                    <a:pt x="3103" y="10800"/>
                    <a:pt x="3004" y="10784"/>
                  </a:cubicBezTo>
                  <a:cubicBezTo>
                    <a:pt x="2906" y="10767"/>
                    <a:pt x="2750" y="10726"/>
                    <a:pt x="2733" y="10669"/>
                  </a:cubicBezTo>
                  <a:cubicBezTo>
                    <a:pt x="2717" y="10620"/>
                    <a:pt x="2659" y="10529"/>
                    <a:pt x="2635" y="10538"/>
                  </a:cubicBezTo>
                  <a:cubicBezTo>
                    <a:pt x="2610" y="10538"/>
                    <a:pt x="2618" y="10620"/>
                    <a:pt x="2602" y="10669"/>
                  </a:cubicBezTo>
                  <a:cubicBezTo>
                    <a:pt x="2586" y="10718"/>
                    <a:pt x="2569" y="10743"/>
                    <a:pt x="2454" y="10743"/>
                  </a:cubicBezTo>
                  <a:cubicBezTo>
                    <a:pt x="2331" y="10751"/>
                    <a:pt x="2290" y="10767"/>
                    <a:pt x="2183" y="10776"/>
                  </a:cubicBezTo>
                  <a:cubicBezTo>
                    <a:pt x="2077" y="10792"/>
                    <a:pt x="2052" y="10759"/>
                    <a:pt x="2028" y="10817"/>
                  </a:cubicBezTo>
                  <a:cubicBezTo>
                    <a:pt x="2003" y="10874"/>
                    <a:pt x="2036" y="11030"/>
                    <a:pt x="1945" y="10997"/>
                  </a:cubicBezTo>
                  <a:cubicBezTo>
                    <a:pt x="1863" y="10964"/>
                    <a:pt x="1904" y="10890"/>
                    <a:pt x="1806" y="10890"/>
                  </a:cubicBezTo>
                  <a:cubicBezTo>
                    <a:pt x="1707" y="10890"/>
                    <a:pt x="1568" y="10989"/>
                    <a:pt x="1593" y="10907"/>
                  </a:cubicBezTo>
                  <a:cubicBezTo>
                    <a:pt x="1617" y="10825"/>
                    <a:pt x="1806" y="10759"/>
                    <a:pt x="1855" y="10693"/>
                  </a:cubicBezTo>
                  <a:cubicBezTo>
                    <a:pt x="1913" y="10620"/>
                    <a:pt x="1921" y="10579"/>
                    <a:pt x="2011" y="10538"/>
                  </a:cubicBezTo>
                  <a:cubicBezTo>
                    <a:pt x="2101" y="10505"/>
                    <a:pt x="2151" y="10554"/>
                    <a:pt x="2233" y="10497"/>
                  </a:cubicBezTo>
                  <a:cubicBezTo>
                    <a:pt x="2315" y="10439"/>
                    <a:pt x="2446" y="10291"/>
                    <a:pt x="2430" y="10217"/>
                  </a:cubicBezTo>
                  <a:cubicBezTo>
                    <a:pt x="2413" y="10152"/>
                    <a:pt x="2331" y="10201"/>
                    <a:pt x="2405" y="10111"/>
                  </a:cubicBezTo>
                  <a:cubicBezTo>
                    <a:pt x="2487" y="10012"/>
                    <a:pt x="2520" y="10037"/>
                    <a:pt x="2594" y="9963"/>
                  </a:cubicBezTo>
                  <a:cubicBezTo>
                    <a:pt x="2659" y="9889"/>
                    <a:pt x="2635" y="9840"/>
                    <a:pt x="2709" y="9840"/>
                  </a:cubicBezTo>
                  <a:cubicBezTo>
                    <a:pt x="2783" y="9832"/>
                    <a:pt x="2791" y="9840"/>
                    <a:pt x="2963" y="9832"/>
                  </a:cubicBezTo>
                  <a:cubicBezTo>
                    <a:pt x="3135" y="9832"/>
                    <a:pt x="3103" y="9774"/>
                    <a:pt x="3267" y="9815"/>
                  </a:cubicBezTo>
                  <a:cubicBezTo>
                    <a:pt x="3423" y="9856"/>
                    <a:pt x="3455" y="9930"/>
                    <a:pt x="3497" y="9865"/>
                  </a:cubicBezTo>
                  <a:cubicBezTo>
                    <a:pt x="3546" y="9807"/>
                    <a:pt x="3439" y="9856"/>
                    <a:pt x="3546" y="9758"/>
                  </a:cubicBezTo>
                  <a:cubicBezTo>
                    <a:pt x="3644" y="9651"/>
                    <a:pt x="3669" y="9651"/>
                    <a:pt x="3759" y="9553"/>
                  </a:cubicBezTo>
                  <a:cubicBezTo>
                    <a:pt x="3849" y="9454"/>
                    <a:pt x="3981" y="9380"/>
                    <a:pt x="3874" y="9364"/>
                  </a:cubicBezTo>
                  <a:cubicBezTo>
                    <a:pt x="3776" y="9348"/>
                    <a:pt x="3735" y="9446"/>
                    <a:pt x="3595" y="9495"/>
                  </a:cubicBezTo>
                  <a:cubicBezTo>
                    <a:pt x="3455" y="9553"/>
                    <a:pt x="3349" y="9577"/>
                    <a:pt x="3234" y="9602"/>
                  </a:cubicBezTo>
                  <a:cubicBezTo>
                    <a:pt x="3127" y="9627"/>
                    <a:pt x="3160" y="9610"/>
                    <a:pt x="3021" y="9545"/>
                  </a:cubicBezTo>
                  <a:cubicBezTo>
                    <a:pt x="2881" y="9479"/>
                    <a:pt x="2676" y="9586"/>
                    <a:pt x="2659" y="9512"/>
                  </a:cubicBezTo>
                  <a:cubicBezTo>
                    <a:pt x="2643" y="9438"/>
                    <a:pt x="2824" y="9405"/>
                    <a:pt x="2725" y="9364"/>
                  </a:cubicBezTo>
                  <a:cubicBezTo>
                    <a:pt x="2635" y="9323"/>
                    <a:pt x="2553" y="9274"/>
                    <a:pt x="2471" y="9298"/>
                  </a:cubicBezTo>
                  <a:cubicBezTo>
                    <a:pt x="2380" y="9331"/>
                    <a:pt x="2134" y="9503"/>
                    <a:pt x="2110" y="9430"/>
                  </a:cubicBezTo>
                  <a:cubicBezTo>
                    <a:pt x="2093" y="9364"/>
                    <a:pt x="2282" y="9315"/>
                    <a:pt x="2183" y="9290"/>
                  </a:cubicBezTo>
                  <a:cubicBezTo>
                    <a:pt x="2093" y="9257"/>
                    <a:pt x="2077" y="9348"/>
                    <a:pt x="1986" y="9282"/>
                  </a:cubicBezTo>
                  <a:cubicBezTo>
                    <a:pt x="1904" y="9224"/>
                    <a:pt x="1773" y="9200"/>
                    <a:pt x="1847" y="9142"/>
                  </a:cubicBezTo>
                  <a:cubicBezTo>
                    <a:pt x="1921" y="9085"/>
                    <a:pt x="2118" y="9019"/>
                    <a:pt x="2282" y="8986"/>
                  </a:cubicBezTo>
                  <a:cubicBezTo>
                    <a:pt x="2438" y="8954"/>
                    <a:pt x="2503" y="8945"/>
                    <a:pt x="2577" y="8888"/>
                  </a:cubicBezTo>
                  <a:cubicBezTo>
                    <a:pt x="2651" y="8831"/>
                    <a:pt x="2832" y="8666"/>
                    <a:pt x="2848" y="8593"/>
                  </a:cubicBezTo>
                  <a:cubicBezTo>
                    <a:pt x="2856" y="8527"/>
                    <a:pt x="2741" y="8617"/>
                    <a:pt x="2725" y="8502"/>
                  </a:cubicBezTo>
                  <a:cubicBezTo>
                    <a:pt x="2709" y="8387"/>
                    <a:pt x="2832" y="8231"/>
                    <a:pt x="2750" y="8223"/>
                  </a:cubicBezTo>
                  <a:cubicBezTo>
                    <a:pt x="2668" y="8215"/>
                    <a:pt x="2594" y="8248"/>
                    <a:pt x="2479" y="8264"/>
                  </a:cubicBezTo>
                  <a:cubicBezTo>
                    <a:pt x="2356" y="8289"/>
                    <a:pt x="2200" y="8363"/>
                    <a:pt x="2298" y="8264"/>
                  </a:cubicBezTo>
                  <a:cubicBezTo>
                    <a:pt x="2389" y="8166"/>
                    <a:pt x="2462" y="8067"/>
                    <a:pt x="2561" y="8026"/>
                  </a:cubicBezTo>
                  <a:cubicBezTo>
                    <a:pt x="2651" y="7985"/>
                    <a:pt x="2651" y="8026"/>
                    <a:pt x="2717" y="7961"/>
                  </a:cubicBezTo>
                  <a:cubicBezTo>
                    <a:pt x="2791" y="7895"/>
                    <a:pt x="2799" y="7870"/>
                    <a:pt x="2881" y="7838"/>
                  </a:cubicBezTo>
                  <a:cubicBezTo>
                    <a:pt x="2963" y="7797"/>
                    <a:pt x="3053" y="7854"/>
                    <a:pt x="3160" y="7879"/>
                  </a:cubicBezTo>
                  <a:cubicBezTo>
                    <a:pt x="3267" y="7895"/>
                    <a:pt x="3373" y="7920"/>
                    <a:pt x="3414" y="7887"/>
                  </a:cubicBezTo>
                  <a:cubicBezTo>
                    <a:pt x="3455" y="7846"/>
                    <a:pt x="3365" y="7821"/>
                    <a:pt x="3390" y="7755"/>
                  </a:cubicBezTo>
                  <a:cubicBezTo>
                    <a:pt x="3423" y="7690"/>
                    <a:pt x="3529" y="7805"/>
                    <a:pt x="3603" y="7805"/>
                  </a:cubicBezTo>
                  <a:cubicBezTo>
                    <a:pt x="3669" y="7813"/>
                    <a:pt x="3702" y="7829"/>
                    <a:pt x="3702" y="7780"/>
                  </a:cubicBezTo>
                  <a:cubicBezTo>
                    <a:pt x="3702" y="7723"/>
                    <a:pt x="3546" y="7657"/>
                    <a:pt x="3546" y="7583"/>
                  </a:cubicBezTo>
                  <a:cubicBezTo>
                    <a:pt x="3546" y="7509"/>
                    <a:pt x="3595" y="7493"/>
                    <a:pt x="3570" y="7403"/>
                  </a:cubicBezTo>
                  <a:cubicBezTo>
                    <a:pt x="3546" y="7312"/>
                    <a:pt x="3439" y="7279"/>
                    <a:pt x="3480" y="7214"/>
                  </a:cubicBezTo>
                  <a:cubicBezTo>
                    <a:pt x="3529" y="7148"/>
                    <a:pt x="3636" y="7009"/>
                    <a:pt x="3611" y="6976"/>
                  </a:cubicBezTo>
                  <a:cubicBezTo>
                    <a:pt x="3579" y="6943"/>
                    <a:pt x="3587" y="6894"/>
                    <a:pt x="3521" y="6927"/>
                  </a:cubicBezTo>
                  <a:cubicBezTo>
                    <a:pt x="3447" y="6959"/>
                    <a:pt x="3513" y="7017"/>
                    <a:pt x="3423" y="7025"/>
                  </a:cubicBezTo>
                  <a:cubicBezTo>
                    <a:pt x="3332" y="7033"/>
                    <a:pt x="3414" y="6918"/>
                    <a:pt x="3267" y="6820"/>
                  </a:cubicBezTo>
                  <a:cubicBezTo>
                    <a:pt x="3119" y="6721"/>
                    <a:pt x="3103" y="6705"/>
                    <a:pt x="3103" y="6623"/>
                  </a:cubicBezTo>
                  <a:cubicBezTo>
                    <a:pt x="3103" y="6541"/>
                    <a:pt x="3226" y="6311"/>
                    <a:pt x="3267" y="6262"/>
                  </a:cubicBezTo>
                  <a:cubicBezTo>
                    <a:pt x="3316" y="6221"/>
                    <a:pt x="3497" y="6213"/>
                    <a:pt x="3472" y="6172"/>
                  </a:cubicBezTo>
                  <a:cubicBezTo>
                    <a:pt x="3455" y="6131"/>
                    <a:pt x="3259" y="6131"/>
                    <a:pt x="3135" y="6155"/>
                  </a:cubicBezTo>
                  <a:cubicBezTo>
                    <a:pt x="3021" y="6172"/>
                    <a:pt x="2914" y="6418"/>
                    <a:pt x="2791" y="6369"/>
                  </a:cubicBezTo>
                  <a:cubicBezTo>
                    <a:pt x="2668" y="6328"/>
                    <a:pt x="2569" y="6188"/>
                    <a:pt x="2545" y="6245"/>
                  </a:cubicBezTo>
                  <a:cubicBezTo>
                    <a:pt x="2520" y="6295"/>
                    <a:pt x="2610" y="6516"/>
                    <a:pt x="2503" y="6459"/>
                  </a:cubicBezTo>
                  <a:cubicBezTo>
                    <a:pt x="2405" y="6410"/>
                    <a:pt x="2249" y="6237"/>
                    <a:pt x="2216" y="6262"/>
                  </a:cubicBezTo>
                  <a:cubicBezTo>
                    <a:pt x="2175" y="6286"/>
                    <a:pt x="2134" y="6303"/>
                    <a:pt x="2151" y="6360"/>
                  </a:cubicBezTo>
                  <a:cubicBezTo>
                    <a:pt x="2159" y="6418"/>
                    <a:pt x="2224" y="6524"/>
                    <a:pt x="2151" y="6500"/>
                  </a:cubicBezTo>
                  <a:cubicBezTo>
                    <a:pt x="2085" y="6483"/>
                    <a:pt x="2085" y="6360"/>
                    <a:pt x="2003" y="6278"/>
                  </a:cubicBezTo>
                  <a:cubicBezTo>
                    <a:pt x="1913" y="6196"/>
                    <a:pt x="1896" y="6180"/>
                    <a:pt x="1954" y="6147"/>
                  </a:cubicBezTo>
                  <a:cubicBezTo>
                    <a:pt x="2011" y="6114"/>
                    <a:pt x="2028" y="6163"/>
                    <a:pt x="2093" y="6073"/>
                  </a:cubicBezTo>
                  <a:cubicBezTo>
                    <a:pt x="2159" y="5983"/>
                    <a:pt x="2175" y="5917"/>
                    <a:pt x="2241" y="5852"/>
                  </a:cubicBezTo>
                  <a:cubicBezTo>
                    <a:pt x="2307" y="5778"/>
                    <a:pt x="2413" y="5687"/>
                    <a:pt x="2389" y="5638"/>
                  </a:cubicBezTo>
                  <a:cubicBezTo>
                    <a:pt x="2372" y="5581"/>
                    <a:pt x="2290" y="5581"/>
                    <a:pt x="2257" y="5499"/>
                  </a:cubicBezTo>
                  <a:cubicBezTo>
                    <a:pt x="2216" y="5417"/>
                    <a:pt x="2249" y="5392"/>
                    <a:pt x="2233" y="5334"/>
                  </a:cubicBezTo>
                  <a:cubicBezTo>
                    <a:pt x="2224" y="5269"/>
                    <a:pt x="2159" y="5244"/>
                    <a:pt x="2216" y="5211"/>
                  </a:cubicBezTo>
                  <a:cubicBezTo>
                    <a:pt x="2266" y="5187"/>
                    <a:pt x="2315" y="5236"/>
                    <a:pt x="2389" y="5220"/>
                  </a:cubicBezTo>
                  <a:cubicBezTo>
                    <a:pt x="2471" y="5211"/>
                    <a:pt x="2487" y="5228"/>
                    <a:pt x="2479" y="5195"/>
                  </a:cubicBezTo>
                  <a:cubicBezTo>
                    <a:pt x="2471" y="5170"/>
                    <a:pt x="2356" y="5179"/>
                    <a:pt x="2331" y="5113"/>
                  </a:cubicBezTo>
                  <a:cubicBezTo>
                    <a:pt x="2307" y="5055"/>
                    <a:pt x="2298" y="4850"/>
                    <a:pt x="2274" y="4883"/>
                  </a:cubicBezTo>
                  <a:cubicBezTo>
                    <a:pt x="2241" y="4916"/>
                    <a:pt x="2274" y="4990"/>
                    <a:pt x="2216" y="4965"/>
                  </a:cubicBezTo>
                  <a:cubicBezTo>
                    <a:pt x="2151" y="4941"/>
                    <a:pt x="2151" y="4891"/>
                    <a:pt x="2126" y="4941"/>
                  </a:cubicBezTo>
                  <a:cubicBezTo>
                    <a:pt x="2110" y="4990"/>
                    <a:pt x="2151" y="5113"/>
                    <a:pt x="2101" y="5146"/>
                  </a:cubicBezTo>
                  <a:cubicBezTo>
                    <a:pt x="2044" y="5187"/>
                    <a:pt x="2019" y="5121"/>
                    <a:pt x="1962" y="5146"/>
                  </a:cubicBezTo>
                  <a:cubicBezTo>
                    <a:pt x="1913" y="5170"/>
                    <a:pt x="1962" y="5211"/>
                    <a:pt x="1896" y="5220"/>
                  </a:cubicBezTo>
                  <a:cubicBezTo>
                    <a:pt x="1839" y="5220"/>
                    <a:pt x="1880" y="5105"/>
                    <a:pt x="1921" y="5047"/>
                  </a:cubicBezTo>
                  <a:cubicBezTo>
                    <a:pt x="1970" y="4982"/>
                    <a:pt x="2019" y="4924"/>
                    <a:pt x="1962" y="4941"/>
                  </a:cubicBezTo>
                  <a:cubicBezTo>
                    <a:pt x="1904" y="4957"/>
                    <a:pt x="1822" y="5006"/>
                    <a:pt x="1790" y="5055"/>
                  </a:cubicBezTo>
                  <a:cubicBezTo>
                    <a:pt x="1757" y="5113"/>
                    <a:pt x="1806" y="5220"/>
                    <a:pt x="1773" y="5236"/>
                  </a:cubicBezTo>
                  <a:cubicBezTo>
                    <a:pt x="1740" y="5252"/>
                    <a:pt x="1625" y="5334"/>
                    <a:pt x="1617" y="5244"/>
                  </a:cubicBezTo>
                  <a:cubicBezTo>
                    <a:pt x="1609" y="5162"/>
                    <a:pt x="1650" y="5097"/>
                    <a:pt x="1675" y="5006"/>
                  </a:cubicBezTo>
                  <a:cubicBezTo>
                    <a:pt x="1691" y="4916"/>
                    <a:pt x="1634" y="4875"/>
                    <a:pt x="1683" y="4826"/>
                  </a:cubicBezTo>
                  <a:cubicBezTo>
                    <a:pt x="1724" y="4776"/>
                    <a:pt x="1675" y="4727"/>
                    <a:pt x="1773" y="4711"/>
                  </a:cubicBezTo>
                  <a:cubicBezTo>
                    <a:pt x="1880" y="4694"/>
                    <a:pt x="1888" y="4744"/>
                    <a:pt x="1970" y="4694"/>
                  </a:cubicBezTo>
                  <a:cubicBezTo>
                    <a:pt x="2052" y="4653"/>
                    <a:pt x="2118" y="4596"/>
                    <a:pt x="2085" y="4571"/>
                  </a:cubicBezTo>
                  <a:cubicBezTo>
                    <a:pt x="2052" y="4547"/>
                    <a:pt x="1954" y="4621"/>
                    <a:pt x="1921" y="4596"/>
                  </a:cubicBezTo>
                  <a:cubicBezTo>
                    <a:pt x="1888" y="4563"/>
                    <a:pt x="1831" y="4555"/>
                    <a:pt x="1896" y="4514"/>
                  </a:cubicBezTo>
                  <a:cubicBezTo>
                    <a:pt x="1954" y="4465"/>
                    <a:pt x="2093" y="4456"/>
                    <a:pt x="2101" y="4415"/>
                  </a:cubicBezTo>
                  <a:cubicBezTo>
                    <a:pt x="2101" y="4366"/>
                    <a:pt x="2003" y="4366"/>
                    <a:pt x="2003" y="4333"/>
                  </a:cubicBezTo>
                  <a:cubicBezTo>
                    <a:pt x="1995" y="4292"/>
                    <a:pt x="2028" y="4235"/>
                    <a:pt x="1978" y="4259"/>
                  </a:cubicBezTo>
                  <a:cubicBezTo>
                    <a:pt x="1921" y="4292"/>
                    <a:pt x="1822" y="4399"/>
                    <a:pt x="1773" y="4440"/>
                  </a:cubicBezTo>
                  <a:cubicBezTo>
                    <a:pt x="1724" y="4481"/>
                    <a:pt x="1699" y="4629"/>
                    <a:pt x="1568" y="4571"/>
                  </a:cubicBezTo>
                  <a:cubicBezTo>
                    <a:pt x="1445" y="4522"/>
                    <a:pt x="1297" y="4465"/>
                    <a:pt x="1346" y="4424"/>
                  </a:cubicBezTo>
                  <a:cubicBezTo>
                    <a:pt x="1396" y="4391"/>
                    <a:pt x="1478" y="4473"/>
                    <a:pt x="1486" y="4383"/>
                  </a:cubicBezTo>
                  <a:cubicBezTo>
                    <a:pt x="1494" y="4284"/>
                    <a:pt x="1420" y="4227"/>
                    <a:pt x="1486" y="4186"/>
                  </a:cubicBezTo>
                  <a:cubicBezTo>
                    <a:pt x="1543" y="4136"/>
                    <a:pt x="1617" y="4128"/>
                    <a:pt x="1658" y="4128"/>
                  </a:cubicBezTo>
                  <a:cubicBezTo>
                    <a:pt x="1699" y="4136"/>
                    <a:pt x="1790" y="4161"/>
                    <a:pt x="1732" y="4095"/>
                  </a:cubicBezTo>
                  <a:cubicBezTo>
                    <a:pt x="1683" y="4030"/>
                    <a:pt x="1658" y="4062"/>
                    <a:pt x="1683" y="4038"/>
                  </a:cubicBezTo>
                  <a:cubicBezTo>
                    <a:pt x="1716" y="4005"/>
                    <a:pt x="1839" y="4021"/>
                    <a:pt x="1831" y="3980"/>
                  </a:cubicBezTo>
                  <a:cubicBezTo>
                    <a:pt x="1822" y="3939"/>
                    <a:pt x="1683" y="3948"/>
                    <a:pt x="1724" y="3907"/>
                  </a:cubicBezTo>
                  <a:cubicBezTo>
                    <a:pt x="1757" y="3857"/>
                    <a:pt x="1831" y="3849"/>
                    <a:pt x="1798" y="3800"/>
                  </a:cubicBezTo>
                  <a:cubicBezTo>
                    <a:pt x="1757" y="3751"/>
                    <a:pt x="1765" y="3742"/>
                    <a:pt x="1773" y="3693"/>
                  </a:cubicBezTo>
                  <a:cubicBezTo>
                    <a:pt x="1773" y="3644"/>
                    <a:pt x="1716" y="3693"/>
                    <a:pt x="1666" y="3685"/>
                  </a:cubicBezTo>
                  <a:cubicBezTo>
                    <a:pt x="1609" y="3677"/>
                    <a:pt x="1445" y="3611"/>
                    <a:pt x="1519" y="3562"/>
                  </a:cubicBezTo>
                  <a:cubicBezTo>
                    <a:pt x="1584" y="3521"/>
                    <a:pt x="1707" y="3586"/>
                    <a:pt x="1732" y="3545"/>
                  </a:cubicBezTo>
                  <a:cubicBezTo>
                    <a:pt x="1748" y="3496"/>
                    <a:pt x="1601" y="3414"/>
                    <a:pt x="1609" y="3340"/>
                  </a:cubicBezTo>
                  <a:cubicBezTo>
                    <a:pt x="1617" y="3258"/>
                    <a:pt x="1658" y="3275"/>
                    <a:pt x="1666" y="3234"/>
                  </a:cubicBezTo>
                  <a:cubicBezTo>
                    <a:pt x="1683" y="3201"/>
                    <a:pt x="1732" y="3217"/>
                    <a:pt x="1790" y="3225"/>
                  </a:cubicBezTo>
                  <a:cubicBezTo>
                    <a:pt x="1839" y="3234"/>
                    <a:pt x="2060" y="3316"/>
                    <a:pt x="2060" y="3250"/>
                  </a:cubicBezTo>
                  <a:cubicBezTo>
                    <a:pt x="2060" y="3184"/>
                    <a:pt x="1855" y="3110"/>
                    <a:pt x="1880" y="3045"/>
                  </a:cubicBezTo>
                  <a:cubicBezTo>
                    <a:pt x="1904" y="2971"/>
                    <a:pt x="2003" y="2946"/>
                    <a:pt x="1962" y="2914"/>
                  </a:cubicBezTo>
                  <a:cubicBezTo>
                    <a:pt x="1921" y="2872"/>
                    <a:pt x="1831" y="2840"/>
                    <a:pt x="1896" y="2823"/>
                  </a:cubicBezTo>
                  <a:cubicBezTo>
                    <a:pt x="1954" y="2815"/>
                    <a:pt x="2126" y="2864"/>
                    <a:pt x="2142" y="2831"/>
                  </a:cubicBezTo>
                  <a:cubicBezTo>
                    <a:pt x="2151" y="2790"/>
                    <a:pt x="2028" y="2766"/>
                    <a:pt x="2019" y="2717"/>
                  </a:cubicBezTo>
                  <a:cubicBezTo>
                    <a:pt x="2019" y="2676"/>
                    <a:pt x="2077" y="2479"/>
                    <a:pt x="2126" y="2462"/>
                  </a:cubicBezTo>
                  <a:cubicBezTo>
                    <a:pt x="2175" y="2454"/>
                    <a:pt x="2298" y="2470"/>
                    <a:pt x="2266" y="2511"/>
                  </a:cubicBezTo>
                  <a:cubicBezTo>
                    <a:pt x="2224" y="2552"/>
                    <a:pt x="2183" y="2634"/>
                    <a:pt x="2249" y="2634"/>
                  </a:cubicBezTo>
                  <a:cubicBezTo>
                    <a:pt x="2323" y="2626"/>
                    <a:pt x="2339" y="2520"/>
                    <a:pt x="2397" y="2528"/>
                  </a:cubicBezTo>
                  <a:cubicBezTo>
                    <a:pt x="2462" y="2536"/>
                    <a:pt x="2364" y="2610"/>
                    <a:pt x="2438" y="2626"/>
                  </a:cubicBezTo>
                  <a:cubicBezTo>
                    <a:pt x="2512" y="2643"/>
                    <a:pt x="2536" y="2618"/>
                    <a:pt x="2627" y="2544"/>
                  </a:cubicBezTo>
                  <a:cubicBezTo>
                    <a:pt x="2725" y="2470"/>
                    <a:pt x="2733" y="2462"/>
                    <a:pt x="2799" y="2454"/>
                  </a:cubicBezTo>
                  <a:cubicBezTo>
                    <a:pt x="2865" y="2446"/>
                    <a:pt x="2873" y="2421"/>
                    <a:pt x="2996" y="2421"/>
                  </a:cubicBezTo>
                  <a:close/>
                  <a:moveTo>
                    <a:pt x="1240" y="2618"/>
                  </a:moveTo>
                  <a:cubicBezTo>
                    <a:pt x="1264" y="2717"/>
                    <a:pt x="1297" y="2799"/>
                    <a:pt x="1264" y="2831"/>
                  </a:cubicBezTo>
                  <a:cubicBezTo>
                    <a:pt x="1240" y="2856"/>
                    <a:pt x="1092" y="2790"/>
                    <a:pt x="1092" y="2856"/>
                  </a:cubicBezTo>
                  <a:cubicBezTo>
                    <a:pt x="1084" y="2914"/>
                    <a:pt x="1182" y="2955"/>
                    <a:pt x="1076" y="2963"/>
                  </a:cubicBezTo>
                  <a:cubicBezTo>
                    <a:pt x="961" y="2979"/>
                    <a:pt x="903" y="2955"/>
                    <a:pt x="879" y="2987"/>
                  </a:cubicBezTo>
                  <a:cubicBezTo>
                    <a:pt x="846" y="3028"/>
                    <a:pt x="813" y="3037"/>
                    <a:pt x="821" y="3110"/>
                  </a:cubicBezTo>
                  <a:cubicBezTo>
                    <a:pt x="821" y="3184"/>
                    <a:pt x="559" y="3160"/>
                    <a:pt x="559" y="3069"/>
                  </a:cubicBezTo>
                  <a:cubicBezTo>
                    <a:pt x="559" y="2979"/>
                    <a:pt x="526" y="2946"/>
                    <a:pt x="567" y="2897"/>
                  </a:cubicBezTo>
                  <a:cubicBezTo>
                    <a:pt x="616" y="2856"/>
                    <a:pt x="575" y="2905"/>
                    <a:pt x="698" y="2864"/>
                  </a:cubicBezTo>
                  <a:cubicBezTo>
                    <a:pt x="821" y="2823"/>
                    <a:pt x="838" y="2741"/>
                    <a:pt x="887" y="2700"/>
                  </a:cubicBezTo>
                  <a:cubicBezTo>
                    <a:pt x="944" y="2659"/>
                    <a:pt x="944" y="2700"/>
                    <a:pt x="1034" y="2651"/>
                  </a:cubicBezTo>
                  <a:cubicBezTo>
                    <a:pt x="1133" y="2602"/>
                    <a:pt x="1231" y="2544"/>
                    <a:pt x="1240" y="2618"/>
                  </a:cubicBezTo>
                  <a:close/>
                  <a:moveTo>
                    <a:pt x="1117" y="3455"/>
                  </a:moveTo>
                  <a:cubicBezTo>
                    <a:pt x="1092" y="3521"/>
                    <a:pt x="1100" y="3578"/>
                    <a:pt x="1051" y="3578"/>
                  </a:cubicBezTo>
                  <a:cubicBezTo>
                    <a:pt x="1002" y="3586"/>
                    <a:pt x="952" y="3488"/>
                    <a:pt x="920" y="3529"/>
                  </a:cubicBezTo>
                  <a:cubicBezTo>
                    <a:pt x="887" y="3570"/>
                    <a:pt x="928" y="3595"/>
                    <a:pt x="887" y="3619"/>
                  </a:cubicBezTo>
                  <a:cubicBezTo>
                    <a:pt x="838" y="3644"/>
                    <a:pt x="772" y="3628"/>
                    <a:pt x="854" y="3685"/>
                  </a:cubicBezTo>
                  <a:cubicBezTo>
                    <a:pt x="928" y="3742"/>
                    <a:pt x="977" y="3718"/>
                    <a:pt x="1043" y="3775"/>
                  </a:cubicBezTo>
                  <a:cubicBezTo>
                    <a:pt x="1108" y="3824"/>
                    <a:pt x="1059" y="3857"/>
                    <a:pt x="1158" y="3866"/>
                  </a:cubicBezTo>
                  <a:cubicBezTo>
                    <a:pt x="1256" y="3866"/>
                    <a:pt x="1330" y="3948"/>
                    <a:pt x="1289" y="3849"/>
                  </a:cubicBezTo>
                  <a:cubicBezTo>
                    <a:pt x="1240" y="3751"/>
                    <a:pt x="1215" y="3734"/>
                    <a:pt x="1223" y="3644"/>
                  </a:cubicBezTo>
                  <a:cubicBezTo>
                    <a:pt x="1240" y="3562"/>
                    <a:pt x="1272" y="3554"/>
                    <a:pt x="1231" y="3488"/>
                  </a:cubicBezTo>
                  <a:cubicBezTo>
                    <a:pt x="1199" y="3431"/>
                    <a:pt x="1166" y="3373"/>
                    <a:pt x="1117" y="3455"/>
                  </a:cubicBezTo>
                  <a:close/>
                  <a:moveTo>
                    <a:pt x="3365" y="1863"/>
                  </a:moveTo>
                  <a:cubicBezTo>
                    <a:pt x="3283" y="1879"/>
                    <a:pt x="3185" y="1904"/>
                    <a:pt x="3259" y="1978"/>
                  </a:cubicBezTo>
                  <a:cubicBezTo>
                    <a:pt x="3332" y="2052"/>
                    <a:pt x="3283" y="2068"/>
                    <a:pt x="3300" y="2126"/>
                  </a:cubicBezTo>
                  <a:cubicBezTo>
                    <a:pt x="3324" y="2183"/>
                    <a:pt x="3398" y="2167"/>
                    <a:pt x="3439" y="2076"/>
                  </a:cubicBezTo>
                  <a:cubicBezTo>
                    <a:pt x="3480" y="1986"/>
                    <a:pt x="3554" y="2019"/>
                    <a:pt x="3521" y="1945"/>
                  </a:cubicBezTo>
                  <a:cubicBezTo>
                    <a:pt x="3480" y="1863"/>
                    <a:pt x="3423" y="1855"/>
                    <a:pt x="3365" y="1863"/>
                  </a:cubicBezTo>
                  <a:close/>
                  <a:moveTo>
                    <a:pt x="3611" y="2068"/>
                  </a:moveTo>
                  <a:cubicBezTo>
                    <a:pt x="3735" y="2068"/>
                    <a:pt x="3808" y="2027"/>
                    <a:pt x="3808" y="2076"/>
                  </a:cubicBezTo>
                  <a:cubicBezTo>
                    <a:pt x="3800" y="2134"/>
                    <a:pt x="3817" y="2167"/>
                    <a:pt x="3735" y="2183"/>
                  </a:cubicBezTo>
                  <a:cubicBezTo>
                    <a:pt x="3661" y="2191"/>
                    <a:pt x="3620" y="2208"/>
                    <a:pt x="3570" y="2183"/>
                  </a:cubicBezTo>
                  <a:cubicBezTo>
                    <a:pt x="3513" y="2159"/>
                    <a:pt x="3488" y="2101"/>
                    <a:pt x="3611" y="2068"/>
                  </a:cubicBezTo>
                  <a:close/>
                  <a:moveTo>
                    <a:pt x="567" y="3242"/>
                  </a:moveTo>
                  <a:cubicBezTo>
                    <a:pt x="517" y="3250"/>
                    <a:pt x="386" y="3266"/>
                    <a:pt x="476" y="3316"/>
                  </a:cubicBezTo>
                  <a:cubicBezTo>
                    <a:pt x="559" y="3365"/>
                    <a:pt x="591" y="3422"/>
                    <a:pt x="649" y="3390"/>
                  </a:cubicBezTo>
                  <a:cubicBezTo>
                    <a:pt x="714" y="3365"/>
                    <a:pt x="755" y="3340"/>
                    <a:pt x="747" y="3324"/>
                  </a:cubicBezTo>
                  <a:cubicBezTo>
                    <a:pt x="739" y="3299"/>
                    <a:pt x="641" y="3234"/>
                    <a:pt x="567" y="3242"/>
                  </a:cubicBezTo>
                  <a:close/>
                  <a:moveTo>
                    <a:pt x="977" y="3119"/>
                  </a:moveTo>
                  <a:cubicBezTo>
                    <a:pt x="977" y="3193"/>
                    <a:pt x="944" y="3250"/>
                    <a:pt x="1026" y="3217"/>
                  </a:cubicBezTo>
                  <a:cubicBezTo>
                    <a:pt x="1108" y="3193"/>
                    <a:pt x="1149" y="3168"/>
                    <a:pt x="1141" y="3143"/>
                  </a:cubicBezTo>
                  <a:cubicBezTo>
                    <a:pt x="1125" y="3127"/>
                    <a:pt x="1002" y="3053"/>
                    <a:pt x="977" y="3119"/>
                  </a:cubicBezTo>
                  <a:close/>
                  <a:moveTo>
                    <a:pt x="1396" y="4703"/>
                  </a:moveTo>
                  <a:cubicBezTo>
                    <a:pt x="1387" y="4752"/>
                    <a:pt x="1322" y="4768"/>
                    <a:pt x="1231" y="4776"/>
                  </a:cubicBezTo>
                  <a:cubicBezTo>
                    <a:pt x="1141" y="4793"/>
                    <a:pt x="1076" y="4776"/>
                    <a:pt x="1092" y="4850"/>
                  </a:cubicBezTo>
                  <a:cubicBezTo>
                    <a:pt x="1108" y="4924"/>
                    <a:pt x="1108" y="4949"/>
                    <a:pt x="1215" y="4924"/>
                  </a:cubicBezTo>
                  <a:cubicBezTo>
                    <a:pt x="1330" y="4891"/>
                    <a:pt x="1428" y="4867"/>
                    <a:pt x="1478" y="4842"/>
                  </a:cubicBezTo>
                  <a:cubicBezTo>
                    <a:pt x="1535" y="4817"/>
                    <a:pt x="1560" y="4801"/>
                    <a:pt x="1576" y="4744"/>
                  </a:cubicBezTo>
                  <a:cubicBezTo>
                    <a:pt x="1601" y="4686"/>
                    <a:pt x="1445" y="4604"/>
                    <a:pt x="1396" y="4703"/>
                  </a:cubicBezTo>
                  <a:close/>
                  <a:moveTo>
                    <a:pt x="1158" y="4563"/>
                  </a:moveTo>
                  <a:cubicBezTo>
                    <a:pt x="1149" y="4588"/>
                    <a:pt x="1190" y="4621"/>
                    <a:pt x="1223" y="4629"/>
                  </a:cubicBezTo>
                  <a:cubicBezTo>
                    <a:pt x="1256" y="4629"/>
                    <a:pt x="1272" y="4653"/>
                    <a:pt x="1264" y="4579"/>
                  </a:cubicBezTo>
                  <a:cubicBezTo>
                    <a:pt x="1248" y="4497"/>
                    <a:pt x="1272" y="4530"/>
                    <a:pt x="1248" y="4489"/>
                  </a:cubicBezTo>
                  <a:cubicBezTo>
                    <a:pt x="1231" y="4456"/>
                    <a:pt x="1149" y="4465"/>
                    <a:pt x="1158" y="4563"/>
                  </a:cubicBezTo>
                  <a:close/>
                  <a:moveTo>
                    <a:pt x="1683" y="5400"/>
                  </a:moveTo>
                  <a:cubicBezTo>
                    <a:pt x="1609" y="5449"/>
                    <a:pt x="1519" y="5581"/>
                    <a:pt x="1502" y="5671"/>
                  </a:cubicBezTo>
                  <a:cubicBezTo>
                    <a:pt x="1478" y="5761"/>
                    <a:pt x="1428" y="5835"/>
                    <a:pt x="1478" y="5843"/>
                  </a:cubicBezTo>
                  <a:cubicBezTo>
                    <a:pt x="1527" y="5843"/>
                    <a:pt x="1576" y="5827"/>
                    <a:pt x="1642" y="5794"/>
                  </a:cubicBezTo>
                  <a:cubicBezTo>
                    <a:pt x="1707" y="5769"/>
                    <a:pt x="1683" y="5687"/>
                    <a:pt x="1707" y="5605"/>
                  </a:cubicBezTo>
                  <a:cubicBezTo>
                    <a:pt x="1732" y="5523"/>
                    <a:pt x="1798" y="5441"/>
                    <a:pt x="1814" y="5400"/>
                  </a:cubicBezTo>
                  <a:cubicBezTo>
                    <a:pt x="1831" y="5359"/>
                    <a:pt x="1740" y="5359"/>
                    <a:pt x="1683" y="5400"/>
                  </a:cubicBezTo>
                  <a:close/>
                  <a:moveTo>
                    <a:pt x="1904" y="5581"/>
                  </a:moveTo>
                  <a:cubicBezTo>
                    <a:pt x="1945" y="5687"/>
                    <a:pt x="1929" y="5753"/>
                    <a:pt x="1986" y="5720"/>
                  </a:cubicBezTo>
                  <a:cubicBezTo>
                    <a:pt x="2036" y="5679"/>
                    <a:pt x="2060" y="5622"/>
                    <a:pt x="2060" y="5589"/>
                  </a:cubicBezTo>
                  <a:cubicBezTo>
                    <a:pt x="2060" y="5548"/>
                    <a:pt x="2011" y="5531"/>
                    <a:pt x="1970" y="5515"/>
                  </a:cubicBezTo>
                  <a:cubicBezTo>
                    <a:pt x="1921" y="5499"/>
                    <a:pt x="1904" y="5523"/>
                    <a:pt x="1904" y="5581"/>
                  </a:cubicBezTo>
                  <a:close/>
                  <a:moveTo>
                    <a:pt x="1034" y="5310"/>
                  </a:moveTo>
                  <a:cubicBezTo>
                    <a:pt x="1100" y="5277"/>
                    <a:pt x="1190" y="5236"/>
                    <a:pt x="1240" y="5236"/>
                  </a:cubicBezTo>
                  <a:cubicBezTo>
                    <a:pt x="1289" y="5244"/>
                    <a:pt x="1338" y="5392"/>
                    <a:pt x="1330" y="5425"/>
                  </a:cubicBezTo>
                  <a:cubicBezTo>
                    <a:pt x="1314" y="5466"/>
                    <a:pt x="1141" y="5622"/>
                    <a:pt x="1133" y="5572"/>
                  </a:cubicBezTo>
                  <a:cubicBezTo>
                    <a:pt x="1133" y="5523"/>
                    <a:pt x="1223" y="5466"/>
                    <a:pt x="1158" y="5417"/>
                  </a:cubicBezTo>
                  <a:cubicBezTo>
                    <a:pt x="1092" y="5376"/>
                    <a:pt x="977" y="5326"/>
                    <a:pt x="1034" y="5310"/>
                  </a:cubicBezTo>
                  <a:close/>
                  <a:moveTo>
                    <a:pt x="1469" y="5006"/>
                  </a:moveTo>
                  <a:cubicBezTo>
                    <a:pt x="1412" y="5064"/>
                    <a:pt x="1338" y="5097"/>
                    <a:pt x="1330" y="5129"/>
                  </a:cubicBezTo>
                  <a:cubicBezTo>
                    <a:pt x="1330" y="5162"/>
                    <a:pt x="1330" y="5211"/>
                    <a:pt x="1379" y="5236"/>
                  </a:cubicBezTo>
                  <a:cubicBezTo>
                    <a:pt x="1428" y="5252"/>
                    <a:pt x="1519" y="5187"/>
                    <a:pt x="1535" y="5105"/>
                  </a:cubicBezTo>
                  <a:cubicBezTo>
                    <a:pt x="1543" y="5031"/>
                    <a:pt x="1502" y="4982"/>
                    <a:pt x="1469" y="5006"/>
                  </a:cubicBezTo>
                  <a:close/>
                  <a:moveTo>
                    <a:pt x="353" y="3463"/>
                  </a:moveTo>
                  <a:cubicBezTo>
                    <a:pt x="394" y="3463"/>
                    <a:pt x="501" y="3447"/>
                    <a:pt x="493" y="3504"/>
                  </a:cubicBezTo>
                  <a:cubicBezTo>
                    <a:pt x="485" y="3554"/>
                    <a:pt x="517" y="3595"/>
                    <a:pt x="452" y="3595"/>
                  </a:cubicBezTo>
                  <a:cubicBezTo>
                    <a:pt x="386" y="3603"/>
                    <a:pt x="271" y="3636"/>
                    <a:pt x="247" y="3586"/>
                  </a:cubicBezTo>
                  <a:cubicBezTo>
                    <a:pt x="214" y="3529"/>
                    <a:pt x="304" y="3480"/>
                    <a:pt x="353" y="3463"/>
                  </a:cubicBezTo>
                  <a:close/>
                  <a:moveTo>
                    <a:pt x="403" y="3734"/>
                  </a:moveTo>
                  <a:cubicBezTo>
                    <a:pt x="476" y="3775"/>
                    <a:pt x="583" y="3800"/>
                    <a:pt x="501" y="3833"/>
                  </a:cubicBezTo>
                  <a:cubicBezTo>
                    <a:pt x="411" y="3866"/>
                    <a:pt x="329" y="3939"/>
                    <a:pt x="296" y="3898"/>
                  </a:cubicBezTo>
                  <a:cubicBezTo>
                    <a:pt x="271" y="3849"/>
                    <a:pt x="321" y="3726"/>
                    <a:pt x="403" y="3734"/>
                  </a:cubicBezTo>
                  <a:close/>
                  <a:moveTo>
                    <a:pt x="1067" y="4046"/>
                  </a:moveTo>
                  <a:cubicBezTo>
                    <a:pt x="1010" y="4071"/>
                    <a:pt x="969" y="4103"/>
                    <a:pt x="1018" y="4153"/>
                  </a:cubicBezTo>
                  <a:cubicBezTo>
                    <a:pt x="1067" y="4194"/>
                    <a:pt x="1117" y="4259"/>
                    <a:pt x="1158" y="4194"/>
                  </a:cubicBezTo>
                  <a:cubicBezTo>
                    <a:pt x="1190" y="4128"/>
                    <a:pt x="1166" y="4030"/>
                    <a:pt x="1067" y="4046"/>
                  </a:cubicBezTo>
                  <a:close/>
                  <a:moveTo>
                    <a:pt x="2372" y="6861"/>
                  </a:moveTo>
                  <a:cubicBezTo>
                    <a:pt x="2323" y="6927"/>
                    <a:pt x="2126" y="7066"/>
                    <a:pt x="2216" y="7074"/>
                  </a:cubicBezTo>
                  <a:cubicBezTo>
                    <a:pt x="2307" y="7091"/>
                    <a:pt x="2356" y="7066"/>
                    <a:pt x="2405" y="7041"/>
                  </a:cubicBezTo>
                  <a:cubicBezTo>
                    <a:pt x="2462" y="7025"/>
                    <a:pt x="2577" y="6836"/>
                    <a:pt x="2577" y="6803"/>
                  </a:cubicBezTo>
                  <a:cubicBezTo>
                    <a:pt x="2586" y="6762"/>
                    <a:pt x="2627" y="6672"/>
                    <a:pt x="2545" y="6680"/>
                  </a:cubicBezTo>
                  <a:cubicBezTo>
                    <a:pt x="2471" y="6697"/>
                    <a:pt x="2430" y="6803"/>
                    <a:pt x="2372" y="6861"/>
                  </a:cubicBezTo>
                  <a:close/>
                  <a:moveTo>
                    <a:pt x="2397" y="7690"/>
                  </a:moveTo>
                  <a:cubicBezTo>
                    <a:pt x="2454" y="7829"/>
                    <a:pt x="2413" y="7854"/>
                    <a:pt x="2462" y="7895"/>
                  </a:cubicBezTo>
                  <a:cubicBezTo>
                    <a:pt x="2520" y="7936"/>
                    <a:pt x="2586" y="7952"/>
                    <a:pt x="2618" y="7895"/>
                  </a:cubicBezTo>
                  <a:cubicBezTo>
                    <a:pt x="2651" y="7829"/>
                    <a:pt x="2684" y="7829"/>
                    <a:pt x="2692" y="7764"/>
                  </a:cubicBezTo>
                  <a:cubicBezTo>
                    <a:pt x="2709" y="7706"/>
                    <a:pt x="2430" y="7591"/>
                    <a:pt x="2389" y="7600"/>
                  </a:cubicBezTo>
                  <a:cubicBezTo>
                    <a:pt x="2348" y="7608"/>
                    <a:pt x="2389" y="7649"/>
                    <a:pt x="2397" y="7690"/>
                  </a:cubicBezTo>
                  <a:close/>
                  <a:moveTo>
                    <a:pt x="4785" y="312"/>
                  </a:moveTo>
                  <a:cubicBezTo>
                    <a:pt x="4810" y="394"/>
                    <a:pt x="4826" y="460"/>
                    <a:pt x="4883" y="501"/>
                  </a:cubicBezTo>
                  <a:cubicBezTo>
                    <a:pt x="4941" y="550"/>
                    <a:pt x="4966" y="616"/>
                    <a:pt x="4916" y="706"/>
                  </a:cubicBezTo>
                  <a:cubicBezTo>
                    <a:pt x="4875" y="796"/>
                    <a:pt x="4818" y="952"/>
                    <a:pt x="4810" y="1042"/>
                  </a:cubicBezTo>
                  <a:cubicBezTo>
                    <a:pt x="4801" y="1133"/>
                    <a:pt x="4744" y="1231"/>
                    <a:pt x="4703" y="1165"/>
                  </a:cubicBezTo>
                  <a:cubicBezTo>
                    <a:pt x="4662" y="1100"/>
                    <a:pt x="4777" y="862"/>
                    <a:pt x="4736" y="780"/>
                  </a:cubicBezTo>
                  <a:cubicBezTo>
                    <a:pt x="4695" y="698"/>
                    <a:pt x="4629" y="780"/>
                    <a:pt x="4539" y="731"/>
                  </a:cubicBezTo>
                  <a:cubicBezTo>
                    <a:pt x="4440" y="673"/>
                    <a:pt x="4383" y="665"/>
                    <a:pt x="4465" y="616"/>
                  </a:cubicBezTo>
                  <a:cubicBezTo>
                    <a:pt x="4547" y="566"/>
                    <a:pt x="4662" y="624"/>
                    <a:pt x="4678" y="558"/>
                  </a:cubicBezTo>
                  <a:cubicBezTo>
                    <a:pt x="4686" y="484"/>
                    <a:pt x="4637" y="493"/>
                    <a:pt x="4645" y="386"/>
                  </a:cubicBezTo>
                  <a:cubicBezTo>
                    <a:pt x="4654" y="287"/>
                    <a:pt x="4637" y="255"/>
                    <a:pt x="4703" y="230"/>
                  </a:cubicBezTo>
                  <a:cubicBezTo>
                    <a:pt x="4769" y="197"/>
                    <a:pt x="4785" y="230"/>
                    <a:pt x="4785" y="312"/>
                  </a:cubicBezTo>
                  <a:close/>
                  <a:moveTo>
                    <a:pt x="5056" y="8"/>
                  </a:moveTo>
                  <a:cubicBezTo>
                    <a:pt x="5007" y="49"/>
                    <a:pt x="4916" y="33"/>
                    <a:pt x="5007" y="148"/>
                  </a:cubicBezTo>
                  <a:cubicBezTo>
                    <a:pt x="5089" y="271"/>
                    <a:pt x="5138" y="410"/>
                    <a:pt x="5154" y="263"/>
                  </a:cubicBezTo>
                  <a:cubicBezTo>
                    <a:pt x="5162" y="123"/>
                    <a:pt x="5146" y="0"/>
                    <a:pt x="5056" y="8"/>
                  </a:cubicBezTo>
                  <a:close/>
                  <a:moveTo>
                    <a:pt x="4087" y="11670"/>
                  </a:moveTo>
                  <a:cubicBezTo>
                    <a:pt x="3997" y="11703"/>
                    <a:pt x="3915" y="11719"/>
                    <a:pt x="4022" y="11769"/>
                  </a:cubicBezTo>
                  <a:cubicBezTo>
                    <a:pt x="4128" y="11818"/>
                    <a:pt x="4145" y="11892"/>
                    <a:pt x="4178" y="11818"/>
                  </a:cubicBezTo>
                  <a:cubicBezTo>
                    <a:pt x="4219" y="11744"/>
                    <a:pt x="4161" y="11662"/>
                    <a:pt x="4087" y="11670"/>
                  </a:cubicBezTo>
                  <a:close/>
                  <a:moveTo>
                    <a:pt x="4662" y="10505"/>
                  </a:moveTo>
                  <a:cubicBezTo>
                    <a:pt x="4736" y="10546"/>
                    <a:pt x="4793" y="10513"/>
                    <a:pt x="4842" y="10464"/>
                  </a:cubicBezTo>
                  <a:cubicBezTo>
                    <a:pt x="4892" y="10414"/>
                    <a:pt x="4998" y="10390"/>
                    <a:pt x="4916" y="10365"/>
                  </a:cubicBezTo>
                  <a:cubicBezTo>
                    <a:pt x="4834" y="10332"/>
                    <a:pt x="4785" y="10308"/>
                    <a:pt x="4744" y="10316"/>
                  </a:cubicBezTo>
                  <a:cubicBezTo>
                    <a:pt x="4711" y="10332"/>
                    <a:pt x="4555" y="10349"/>
                    <a:pt x="4555" y="10398"/>
                  </a:cubicBezTo>
                  <a:cubicBezTo>
                    <a:pt x="4563" y="10439"/>
                    <a:pt x="4580" y="10455"/>
                    <a:pt x="4662" y="10505"/>
                  </a:cubicBezTo>
                  <a:close/>
                  <a:moveTo>
                    <a:pt x="3833" y="11416"/>
                  </a:moveTo>
                  <a:cubicBezTo>
                    <a:pt x="3800" y="11448"/>
                    <a:pt x="3767" y="11506"/>
                    <a:pt x="3792" y="11506"/>
                  </a:cubicBezTo>
                  <a:cubicBezTo>
                    <a:pt x="3817" y="11506"/>
                    <a:pt x="3940" y="11424"/>
                    <a:pt x="3915" y="11399"/>
                  </a:cubicBezTo>
                  <a:cubicBezTo>
                    <a:pt x="3899" y="11375"/>
                    <a:pt x="3874" y="11366"/>
                    <a:pt x="3833" y="11416"/>
                  </a:cubicBezTo>
                  <a:moveTo>
                    <a:pt x="1010" y="5917"/>
                  </a:moveTo>
                  <a:cubicBezTo>
                    <a:pt x="1207" y="5950"/>
                    <a:pt x="1207" y="5901"/>
                    <a:pt x="1281" y="5958"/>
                  </a:cubicBezTo>
                  <a:cubicBezTo>
                    <a:pt x="1346" y="6007"/>
                    <a:pt x="1305" y="6090"/>
                    <a:pt x="1412" y="6172"/>
                  </a:cubicBezTo>
                  <a:cubicBezTo>
                    <a:pt x="1510" y="6262"/>
                    <a:pt x="1625" y="6270"/>
                    <a:pt x="1601" y="6344"/>
                  </a:cubicBezTo>
                  <a:cubicBezTo>
                    <a:pt x="1584" y="6410"/>
                    <a:pt x="1387" y="6434"/>
                    <a:pt x="1428" y="6483"/>
                  </a:cubicBezTo>
                  <a:cubicBezTo>
                    <a:pt x="1478" y="6541"/>
                    <a:pt x="1675" y="6475"/>
                    <a:pt x="1691" y="6541"/>
                  </a:cubicBezTo>
                  <a:cubicBezTo>
                    <a:pt x="1716" y="6607"/>
                    <a:pt x="1757" y="6672"/>
                    <a:pt x="1683" y="6697"/>
                  </a:cubicBezTo>
                  <a:cubicBezTo>
                    <a:pt x="1601" y="6713"/>
                    <a:pt x="1510" y="6779"/>
                    <a:pt x="1576" y="6820"/>
                  </a:cubicBezTo>
                  <a:cubicBezTo>
                    <a:pt x="1642" y="6853"/>
                    <a:pt x="1699" y="6828"/>
                    <a:pt x="1658" y="6877"/>
                  </a:cubicBezTo>
                  <a:cubicBezTo>
                    <a:pt x="1617" y="6918"/>
                    <a:pt x="1584" y="6910"/>
                    <a:pt x="1478" y="6984"/>
                  </a:cubicBezTo>
                  <a:cubicBezTo>
                    <a:pt x="1420" y="7033"/>
                    <a:pt x="1387" y="7066"/>
                    <a:pt x="1363" y="7099"/>
                  </a:cubicBezTo>
                  <a:lnTo>
                    <a:pt x="1355" y="7091"/>
                  </a:lnTo>
                  <a:cubicBezTo>
                    <a:pt x="1305" y="7017"/>
                    <a:pt x="1264" y="6951"/>
                    <a:pt x="1190" y="6968"/>
                  </a:cubicBezTo>
                  <a:cubicBezTo>
                    <a:pt x="1158" y="6976"/>
                    <a:pt x="1125" y="6992"/>
                    <a:pt x="1100" y="7017"/>
                  </a:cubicBezTo>
                  <a:lnTo>
                    <a:pt x="1100" y="7017"/>
                  </a:lnTo>
                  <a:cubicBezTo>
                    <a:pt x="1051" y="7041"/>
                    <a:pt x="1002" y="7066"/>
                    <a:pt x="977" y="7033"/>
                  </a:cubicBezTo>
                  <a:cubicBezTo>
                    <a:pt x="961" y="7009"/>
                    <a:pt x="944" y="6976"/>
                    <a:pt x="928" y="6943"/>
                  </a:cubicBezTo>
                  <a:cubicBezTo>
                    <a:pt x="887" y="6853"/>
                    <a:pt x="838" y="6746"/>
                    <a:pt x="723" y="6746"/>
                  </a:cubicBezTo>
                  <a:cubicBezTo>
                    <a:pt x="690" y="6746"/>
                    <a:pt x="665" y="6746"/>
                    <a:pt x="641" y="6746"/>
                  </a:cubicBezTo>
                  <a:cubicBezTo>
                    <a:pt x="534" y="6746"/>
                    <a:pt x="452" y="6746"/>
                    <a:pt x="427" y="6803"/>
                  </a:cubicBezTo>
                  <a:lnTo>
                    <a:pt x="427" y="6803"/>
                  </a:lnTo>
                  <a:cubicBezTo>
                    <a:pt x="419" y="6828"/>
                    <a:pt x="419" y="6853"/>
                    <a:pt x="419" y="6886"/>
                  </a:cubicBezTo>
                  <a:cubicBezTo>
                    <a:pt x="419" y="6910"/>
                    <a:pt x="419" y="6927"/>
                    <a:pt x="419" y="6943"/>
                  </a:cubicBezTo>
                  <a:cubicBezTo>
                    <a:pt x="419" y="6951"/>
                    <a:pt x="419" y="6951"/>
                    <a:pt x="411" y="6951"/>
                  </a:cubicBezTo>
                  <a:cubicBezTo>
                    <a:pt x="353" y="6943"/>
                    <a:pt x="222" y="6902"/>
                    <a:pt x="124" y="6853"/>
                  </a:cubicBezTo>
                  <a:cubicBezTo>
                    <a:pt x="58" y="6820"/>
                    <a:pt x="9" y="6787"/>
                    <a:pt x="9" y="6771"/>
                  </a:cubicBezTo>
                  <a:cubicBezTo>
                    <a:pt x="0" y="6754"/>
                    <a:pt x="25" y="6738"/>
                    <a:pt x="50" y="6721"/>
                  </a:cubicBezTo>
                  <a:cubicBezTo>
                    <a:pt x="91" y="6680"/>
                    <a:pt x="148" y="6639"/>
                    <a:pt x="140" y="6557"/>
                  </a:cubicBezTo>
                  <a:cubicBezTo>
                    <a:pt x="140" y="6500"/>
                    <a:pt x="132" y="6475"/>
                    <a:pt x="124" y="6459"/>
                  </a:cubicBezTo>
                  <a:cubicBezTo>
                    <a:pt x="124" y="6459"/>
                    <a:pt x="115" y="6451"/>
                    <a:pt x="132" y="6418"/>
                  </a:cubicBezTo>
                  <a:cubicBezTo>
                    <a:pt x="148" y="6393"/>
                    <a:pt x="189" y="6369"/>
                    <a:pt x="230" y="6344"/>
                  </a:cubicBezTo>
                  <a:cubicBezTo>
                    <a:pt x="279" y="6319"/>
                    <a:pt x="329" y="6286"/>
                    <a:pt x="378" y="6229"/>
                  </a:cubicBezTo>
                  <a:cubicBezTo>
                    <a:pt x="403" y="6180"/>
                    <a:pt x="427" y="6155"/>
                    <a:pt x="452" y="6131"/>
                  </a:cubicBezTo>
                  <a:cubicBezTo>
                    <a:pt x="468" y="6106"/>
                    <a:pt x="485" y="6090"/>
                    <a:pt x="485" y="6090"/>
                  </a:cubicBezTo>
                  <a:lnTo>
                    <a:pt x="485" y="6090"/>
                  </a:lnTo>
                  <a:cubicBezTo>
                    <a:pt x="493" y="6090"/>
                    <a:pt x="517" y="6081"/>
                    <a:pt x="550" y="6073"/>
                  </a:cubicBezTo>
                  <a:cubicBezTo>
                    <a:pt x="542" y="6131"/>
                    <a:pt x="526" y="6139"/>
                    <a:pt x="567" y="6122"/>
                  </a:cubicBezTo>
                  <a:cubicBezTo>
                    <a:pt x="624" y="6106"/>
                    <a:pt x="673" y="6057"/>
                    <a:pt x="731" y="6007"/>
                  </a:cubicBezTo>
                  <a:cubicBezTo>
                    <a:pt x="796" y="5958"/>
                    <a:pt x="805" y="5934"/>
                    <a:pt x="870" y="5917"/>
                  </a:cubicBezTo>
                  <a:cubicBezTo>
                    <a:pt x="936" y="5909"/>
                    <a:pt x="961" y="5917"/>
                    <a:pt x="1010" y="591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74"/>
            <p:cNvSpPr/>
            <p:nvPr/>
          </p:nvSpPr>
          <p:spPr>
            <a:xfrm>
              <a:off x="3490850" y="1657050"/>
              <a:ext cx="173400" cy="297300"/>
            </a:xfrm>
            <a:custGeom>
              <a:avLst/>
              <a:gdLst/>
              <a:ahLst/>
              <a:cxnLst/>
              <a:rect l="l" t="t" r="r" b="b"/>
              <a:pathLst>
                <a:path w="6936" h="11892" fill="none" extrusionOk="0">
                  <a:moveTo>
                    <a:pt x="2996" y="2421"/>
                  </a:moveTo>
                  <a:cubicBezTo>
                    <a:pt x="3185" y="2405"/>
                    <a:pt x="3250" y="2388"/>
                    <a:pt x="3341" y="2388"/>
                  </a:cubicBezTo>
                  <a:cubicBezTo>
                    <a:pt x="3439" y="2388"/>
                    <a:pt x="3570" y="2306"/>
                    <a:pt x="3497" y="2421"/>
                  </a:cubicBezTo>
                  <a:cubicBezTo>
                    <a:pt x="3423" y="2544"/>
                    <a:pt x="3398" y="2610"/>
                    <a:pt x="3365" y="2692"/>
                  </a:cubicBezTo>
                  <a:cubicBezTo>
                    <a:pt x="3324" y="2774"/>
                    <a:pt x="3324" y="2799"/>
                    <a:pt x="3185" y="2831"/>
                  </a:cubicBezTo>
                  <a:cubicBezTo>
                    <a:pt x="3053" y="2864"/>
                    <a:pt x="2996" y="2889"/>
                    <a:pt x="2897" y="2971"/>
                  </a:cubicBezTo>
                  <a:cubicBezTo>
                    <a:pt x="2799" y="3061"/>
                    <a:pt x="2783" y="3045"/>
                    <a:pt x="2750" y="3102"/>
                  </a:cubicBezTo>
                  <a:cubicBezTo>
                    <a:pt x="2717" y="3160"/>
                    <a:pt x="2635" y="3110"/>
                    <a:pt x="2545" y="3127"/>
                  </a:cubicBezTo>
                  <a:cubicBezTo>
                    <a:pt x="2454" y="3143"/>
                    <a:pt x="2397" y="3176"/>
                    <a:pt x="2528" y="3201"/>
                  </a:cubicBezTo>
                  <a:cubicBezTo>
                    <a:pt x="2651" y="3234"/>
                    <a:pt x="2848" y="3209"/>
                    <a:pt x="2824" y="3258"/>
                  </a:cubicBezTo>
                  <a:cubicBezTo>
                    <a:pt x="2807" y="3316"/>
                    <a:pt x="2750" y="3365"/>
                    <a:pt x="2643" y="3398"/>
                  </a:cubicBezTo>
                  <a:cubicBezTo>
                    <a:pt x="2528" y="3422"/>
                    <a:pt x="2430" y="3472"/>
                    <a:pt x="2479" y="3504"/>
                  </a:cubicBezTo>
                  <a:cubicBezTo>
                    <a:pt x="2528" y="3537"/>
                    <a:pt x="2635" y="3422"/>
                    <a:pt x="2651" y="3488"/>
                  </a:cubicBezTo>
                  <a:cubicBezTo>
                    <a:pt x="2659" y="3554"/>
                    <a:pt x="2586" y="3644"/>
                    <a:pt x="2676" y="3619"/>
                  </a:cubicBezTo>
                  <a:cubicBezTo>
                    <a:pt x="2774" y="3603"/>
                    <a:pt x="2799" y="3537"/>
                    <a:pt x="2963" y="3455"/>
                  </a:cubicBezTo>
                  <a:cubicBezTo>
                    <a:pt x="3135" y="3373"/>
                    <a:pt x="3103" y="3324"/>
                    <a:pt x="3300" y="3357"/>
                  </a:cubicBezTo>
                  <a:cubicBezTo>
                    <a:pt x="3497" y="3381"/>
                    <a:pt x="3669" y="3431"/>
                    <a:pt x="3841" y="3431"/>
                  </a:cubicBezTo>
                  <a:cubicBezTo>
                    <a:pt x="4014" y="3431"/>
                    <a:pt x="4210" y="3348"/>
                    <a:pt x="4358" y="3472"/>
                  </a:cubicBezTo>
                  <a:cubicBezTo>
                    <a:pt x="4465" y="3578"/>
                    <a:pt x="4227" y="3808"/>
                    <a:pt x="4194" y="3890"/>
                  </a:cubicBezTo>
                  <a:cubicBezTo>
                    <a:pt x="4161" y="3972"/>
                    <a:pt x="4194" y="4112"/>
                    <a:pt x="4104" y="4210"/>
                  </a:cubicBezTo>
                  <a:cubicBezTo>
                    <a:pt x="4005" y="4309"/>
                    <a:pt x="3923" y="4358"/>
                    <a:pt x="3849" y="4432"/>
                  </a:cubicBezTo>
                  <a:cubicBezTo>
                    <a:pt x="3767" y="4506"/>
                    <a:pt x="3817" y="4588"/>
                    <a:pt x="3718" y="4629"/>
                  </a:cubicBezTo>
                  <a:cubicBezTo>
                    <a:pt x="3620" y="4670"/>
                    <a:pt x="3324" y="4694"/>
                    <a:pt x="3316" y="4752"/>
                  </a:cubicBezTo>
                  <a:cubicBezTo>
                    <a:pt x="3308" y="4801"/>
                    <a:pt x="3382" y="4826"/>
                    <a:pt x="3455" y="4801"/>
                  </a:cubicBezTo>
                  <a:cubicBezTo>
                    <a:pt x="3538" y="4785"/>
                    <a:pt x="3677" y="4727"/>
                    <a:pt x="3718" y="4785"/>
                  </a:cubicBezTo>
                  <a:cubicBezTo>
                    <a:pt x="3751" y="4842"/>
                    <a:pt x="3825" y="4924"/>
                    <a:pt x="3776" y="4941"/>
                  </a:cubicBezTo>
                  <a:cubicBezTo>
                    <a:pt x="3726" y="4957"/>
                    <a:pt x="3603" y="4891"/>
                    <a:pt x="3505" y="4949"/>
                  </a:cubicBezTo>
                  <a:cubicBezTo>
                    <a:pt x="3406" y="5006"/>
                    <a:pt x="3406" y="5047"/>
                    <a:pt x="3316" y="5064"/>
                  </a:cubicBezTo>
                  <a:cubicBezTo>
                    <a:pt x="3217" y="5088"/>
                    <a:pt x="3168" y="5080"/>
                    <a:pt x="3103" y="5055"/>
                  </a:cubicBezTo>
                  <a:cubicBezTo>
                    <a:pt x="3029" y="5039"/>
                    <a:pt x="2971" y="4982"/>
                    <a:pt x="2955" y="5031"/>
                  </a:cubicBezTo>
                  <a:cubicBezTo>
                    <a:pt x="2947" y="5080"/>
                    <a:pt x="2963" y="5170"/>
                    <a:pt x="3062" y="5179"/>
                  </a:cubicBezTo>
                  <a:cubicBezTo>
                    <a:pt x="3168" y="5187"/>
                    <a:pt x="3259" y="5211"/>
                    <a:pt x="3349" y="5187"/>
                  </a:cubicBezTo>
                  <a:cubicBezTo>
                    <a:pt x="3431" y="5162"/>
                    <a:pt x="3497" y="5146"/>
                    <a:pt x="3603" y="5146"/>
                  </a:cubicBezTo>
                  <a:cubicBezTo>
                    <a:pt x="3718" y="5154"/>
                    <a:pt x="3915" y="5154"/>
                    <a:pt x="3956" y="5179"/>
                  </a:cubicBezTo>
                  <a:cubicBezTo>
                    <a:pt x="4005" y="5195"/>
                    <a:pt x="4169" y="5244"/>
                    <a:pt x="4268" y="5351"/>
                  </a:cubicBezTo>
                  <a:cubicBezTo>
                    <a:pt x="4366" y="5458"/>
                    <a:pt x="4490" y="5490"/>
                    <a:pt x="4547" y="5548"/>
                  </a:cubicBezTo>
                  <a:cubicBezTo>
                    <a:pt x="4596" y="5605"/>
                    <a:pt x="4572" y="5753"/>
                    <a:pt x="4588" y="5835"/>
                  </a:cubicBezTo>
                  <a:cubicBezTo>
                    <a:pt x="4604" y="5925"/>
                    <a:pt x="4637" y="6114"/>
                    <a:pt x="4703" y="6221"/>
                  </a:cubicBezTo>
                  <a:cubicBezTo>
                    <a:pt x="4760" y="6319"/>
                    <a:pt x="4613" y="6278"/>
                    <a:pt x="4785" y="6401"/>
                  </a:cubicBezTo>
                  <a:cubicBezTo>
                    <a:pt x="4957" y="6516"/>
                    <a:pt x="5113" y="6533"/>
                    <a:pt x="5162" y="6582"/>
                  </a:cubicBezTo>
                  <a:cubicBezTo>
                    <a:pt x="5204" y="6639"/>
                    <a:pt x="5277" y="6730"/>
                    <a:pt x="5351" y="6803"/>
                  </a:cubicBezTo>
                  <a:cubicBezTo>
                    <a:pt x="5425" y="6877"/>
                    <a:pt x="5524" y="6918"/>
                    <a:pt x="5565" y="6976"/>
                  </a:cubicBezTo>
                  <a:cubicBezTo>
                    <a:pt x="5606" y="7041"/>
                    <a:pt x="5671" y="7279"/>
                    <a:pt x="5704" y="7345"/>
                  </a:cubicBezTo>
                  <a:cubicBezTo>
                    <a:pt x="5729" y="7403"/>
                    <a:pt x="5794" y="7460"/>
                    <a:pt x="5786" y="7485"/>
                  </a:cubicBezTo>
                  <a:cubicBezTo>
                    <a:pt x="5778" y="7501"/>
                    <a:pt x="5630" y="7427"/>
                    <a:pt x="5540" y="7394"/>
                  </a:cubicBezTo>
                  <a:cubicBezTo>
                    <a:pt x="5450" y="7370"/>
                    <a:pt x="5121" y="7370"/>
                    <a:pt x="5162" y="7419"/>
                  </a:cubicBezTo>
                  <a:cubicBezTo>
                    <a:pt x="5195" y="7460"/>
                    <a:pt x="5286" y="7468"/>
                    <a:pt x="5392" y="7485"/>
                  </a:cubicBezTo>
                  <a:cubicBezTo>
                    <a:pt x="5499" y="7501"/>
                    <a:pt x="5638" y="7526"/>
                    <a:pt x="5679" y="7600"/>
                  </a:cubicBezTo>
                  <a:cubicBezTo>
                    <a:pt x="5721" y="7673"/>
                    <a:pt x="5950" y="7895"/>
                    <a:pt x="5942" y="7944"/>
                  </a:cubicBezTo>
                  <a:cubicBezTo>
                    <a:pt x="5926" y="7993"/>
                    <a:pt x="5868" y="8084"/>
                    <a:pt x="5803" y="8125"/>
                  </a:cubicBezTo>
                  <a:cubicBezTo>
                    <a:pt x="5745" y="8158"/>
                    <a:pt x="5679" y="8207"/>
                    <a:pt x="5688" y="8248"/>
                  </a:cubicBezTo>
                  <a:cubicBezTo>
                    <a:pt x="5688" y="8289"/>
                    <a:pt x="5844" y="8338"/>
                    <a:pt x="5901" y="8305"/>
                  </a:cubicBezTo>
                  <a:cubicBezTo>
                    <a:pt x="5959" y="8281"/>
                    <a:pt x="6098" y="8199"/>
                    <a:pt x="6114" y="8166"/>
                  </a:cubicBezTo>
                  <a:cubicBezTo>
                    <a:pt x="6139" y="8141"/>
                    <a:pt x="6188" y="8125"/>
                    <a:pt x="6279" y="8133"/>
                  </a:cubicBezTo>
                  <a:cubicBezTo>
                    <a:pt x="6377" y="8141"/>
                    <a:pt x="6435" y="8166"/>
                    <a:pt x="6574" y="8174"/>
                  </a:cubicBezTo>
                  <a:cubicBezTo>
                    <a:pt x="6714" y="8174"/>
                    <a:pt x="6878" y="8314"/>
                    <a:pt x="6894" y="8363"/>
                  </a:cubicBezTo>
                  <a:cubicBezTo>
                    <a:pt x="6911" y="8412"/>
                    <a:pt x="6927" y="8461"/>
                    <a:pt x="6935" y="8535"/>
                  </a:cubicBezTo>
                  <a:cubicBezTo>
                    <a:pt x="6935" y="8609"/>
                    <a:pt x="6828" y="8896"/>
                    <a:pt x="6820" y="8962"/>
                  </a:cubicBezTo>
                  <a:cubicBezTo>
                    <a:pt x="6812" y="9019"/>
                    <a:pt x="6804" y="9044"/>
                    <a:pt x="6755" y="9077"/>
                  </a:cubicBezTo>
                  <a:cubicBezTo>
                    <a:pt x="6705" y="9110"/>
                    <a:pt x="6689" y="9126"/>
                    <a:pt x="6640" y="9118"/>
                  </a:cubicBezTo>
                  <a:cubicBezTo>
                    <a:pt x="6599" y="9110"/>
                    <a:pt x="6533" y="9028"/>
                    <a:pt x="6517" y="9052"/>
                  </a:cubicBezTo>
                  <a:cubicBezTo>
                    <a:pt x="6500" y="9077"/>
                    <a:pt x="6533" y="9110"/>
                    <a:pt x="6484" y="9118"/>
                  </a:cubicBezTo>
                  <a:cubicBezTo>
                    <a:pt x="6435" y="9118"/>
                    <a:pt x="6402" y="9085"/>
                    <a:pt x="6418" y="9142"/>
                  </a:cubicBezTo>
                  <a:cubicBezTo>
                    <a:pt x="6426" y="9200"/>
                    <a:pt x="6582" y="9224"/>
                    <a:pt x="6533" y="9257"/>
                  </a:cubicBezTo>
                  <a:cubicBezTo>
                    <a:pt x="6484" y="9298"/>
                    <a:pt x="6426" y="9315"/>
                    <a:pt x="6336" y="9315"/>
                  </a:cubicBezTo>
                  <a:cubicBezTo>
                    <a:pt x="6238" y="9315"/>
                    <a:pt x="6123" y="9298"/>
                    <a:pt x="6155" y="9348"/>
                  </a:cubicBezTo>
                  <a:cubicBezTo>
                    <a:pt x="6188" y="9389"/>
                    <a:pt x="6221" y="9364"/>
                    <a:pt x="6279" y="9405"/>
                  </a:cubicBezTo>
                  <a:cubicBezTo>
                    <a:pt x="6336" y="9438"/>
                    <a:pt x="6385" y="9479"/>
                    <a:pt x="6320" y="9495"/>
                  </a:cubicBezTo>
                  <a:cubicBezTo>
                    <a:pt x="6262" y="9512"/>
                    <a:pt x="5827" y="9536"/>
                    <a:pt x="5942" y="9610"/>
                  </a:cubicBezTo>
                  <a:cubicBezTo>
                    <a:pt x="6057" y="9684"/>
                    <a:pt x="6106" y="9610"/>
                    <a:pt x="6188" y="9651"/>
                  </a:cubicBezTo>
                  <a:cubicBezTo>
                    <a:pt x="6270" y="9684"/>
                    <a:pt x="6311" y="9791"/>
                    <a:pt x="6361" y="9733"/>
                  </a:cubicBezTo>
                  <a:cubicBezTo>
                    <a:pt x="6410" y="9684"/>
                    <a:pt x="6344" y="9651"/>
                    <a:pt x="6418" y="9651"/>
                  </a:cubicBezTo>
                  <a:cubicBezTo>
                    <a:pt x="6500" y="9643"/>
                    <a:pt x="6697" y="9602"/>
                    <a:pt x="6705" y="9684"/>
                  </a:cubicBezTo>
                  <a:cubicBezTo>
                    <a:pt x="6714" y="9758"/>
                    <a:pt x="6648" y="9774"/>
                    <a:pt x="6656" y="9840"/>
                  </a:cubicBezTo>
                  <a:cubicBezTo>
                    <a:pt x="6664" y="9897"/>
                    <a:pt x="6673" y="9906"/>
                    <a:pt x="6607" y="9938"/>
                  </a:cubicBezTo>
                  <a:cubicBezTo>
                    <a:pt x="6541" y="9971"/>
                    <a:pt x="6352" y="10119"/>
                    <a:pt x="6229" y="10160"/>
                  </a:cubicBezTo>
                  <a:cubicBezTo>
                    <a:pt x="6106" y="10193"/>
                    <a:pt x="5991" y="10283"/>
                    <a:pt x="5893" y="10275"/>
                  </a:cubicBezTo>
                  <a:cubicBezTo>
                    <a:pt x="5803" y="10259"/>
                    <a:pt x="5565" y="10135"/>
                    <a:pt x="5483" y="10176"/>
                  </a:cubicBezTo>
                  <a:cubicBezTo>
                    <a:pt x="5392" y="10209"/>
                    <a:pt x="5212" y="10283"/>
                    <a:pt x="5154" y="10283"/>
                  </a:cubicBezTo>
                  <a:cubicBezTo>
                    <a:pt x="5089" y="10283"/>
                    <a:pt x="5121" y="10226"/>
                    <a:pt x="5056" y="10201"/>
                  </a:cubicBezTo>
                  <a:cubicBezTo>
                    <a:pt x="4982" y="10176"/>
                    <a:pt x="4810" y="10160"/>
                    <a:pt x="4703" y="10144"/>
                  </a:cubicBezTo>
                  <a:cubicBezTo>
                    <a:pt x="4596" y="10119"/>
                    <a:pt x="4613" y="10217"/>
                    <a:pt x="4563" y="10234"/>
                  </a:cubicBezTo>
                  <a:cubicBezTo>
                    <a:pt x="4514" y="10259"/>
                    <a:pt x="4490" y="10300"/>
                    <a:pt x="4383" y="10291"/>
                  </a:cubicBezTo>
                  <a:cubicBezTo>
                    <a:pt x="4276" y="10275"/>
                    <a:pt x="4227" y="10259"/>
                    <a:pt x="4210" y="10291"/>
                  </a:cubicBezTo>
                  <a:cubicBezTo>
                    <a:pt x="4186" y="10324"/>
                    <a:pt x="4317" y="10390"/>
                    <a:pt x="4243" y="10414"/>
                  </a:cubicBezTo>
                  <a:cubicBezTo>
                    <a:pt x="4178" y="10439"/>
                    <a:pt x="4087" y="10431"/>
                    <a:pt x="4038" y="10455"/>
                  </a:cubicBezTo>
                  <a:cubicBezTo>
                    <a:pt x="3989" y="10472"/>
                    <a:pt x="3964" y="10497"/>
                    <a:pt x="3931" y="10488"/>
                  </a:cubicBezTo>
                  <a:cubicBezTo>
                    <a:pt x="3899" y="10480"/>
                    <a:pt x="3915" y="10406"/>
                    <a:pt x="3817" y="10390"/>
                  </a:cubicBezTo>
                  <a:cubicBezTo>
                    <a:pt x="3726" y="10373"/>
                    <a:pt x="3587" y="10349"/>
                    <a:pt x="3579" y="10324"/>
                  </a:cubicBezTo>
                  <a:cubicBezTo>
                    <a:pt x="3579" y="10300"/>
                    <a:pt x="3570" y="10275"/>
                    <a:pt x="3505" y="10283"/>
                  </a:cubicBezTo>
                  <a:cubicBezTo>
                    <a:pt x="3439" y="10283"/>
                    <a:pt x="3373" y="10341"/>
                    <a:pt x="3316" y="10341"/>
                  </a:cubicBezTo>
                  <a:cubicBezTo>
                    <a:pt x="3267" y="10341"/>
                    <a:pt x="3193" y="10308"/>
                    <a:pt x="3160" y="10349"/>
                  </a:cubicBezTo>
                  <a:cubicBezTo>
                    <a:pt x="3127" y="10390"/>
                    <a:pt x="3135" y="10480"/>
                    <a:pt x="3103" y="10562"/>
                  </a:cubicBezTo>
                  <a:cubicBezTo>
                    <a:pt x="3070" y="10644"/>
                    <a:pt x="3103" y="10800"/>
                    <a:pt x="3004" y="10784"/>
                  </a:cubicBezTo>
                  <a:cubicBezTo>
                    <a:pt x="2906" y="10767"/>
                    <a:pt x="2750" y="10726"/>
                    <a:pt x="2733" y="10669"/>
                  </a:cubicBezTo>
                  <a:cubicBezTo>
                    <a:pt x="2717" y="10620"/>
                    <a:pt x="2659" y="10529"/>
                    <a:pt x="2635" y="10538"/>
                  </a:cubicBezTo>
                  <a:cubicBezTo>
                    <a:pt x="2610" y="10538"/>
                    <a:pt x="2618" y="10620"/>
                    <a:pt x="2602" y="10669"/>
                  </a:cubicBezTo>
                  <a:cubicBezTo>
                    <a:pt x="2586" y="10718"/>
                    <a:pt x="2569" y="10743"/>
                    <a:pt x="2454" y="10743"/>
                  </a:cubicBezTo>
                  <a:cubicBezTo>
                    <a:pt x="2331" y="10751"/>
                    <a:pt x="2290" y="10767"/>
                    <a:pt x="2183" y="10776"/>
                  </a:cubicBezTo>
                  <a:cubicBezTo>
                    <a:pt x="2077" y="10792"/>
                    <a:pt x="2052" y="10759"/>
                    <a:pt x="2028" y="10817"/>
                  </a:cubicBezTo>
                  <a:cubicBezTo>
                    <a:pt x="2003" y="10874"/>
                    <a:pt x="2036" y="11030"/>
                    <a:pt x="1945" y="10997"/>
                  </a:cubicBezTo>
                  <a:cubicBezTo>
                    <a:pt x="1863" y="10964"/>
                    <a:pt x="1904" y="10890"/>
                    <a:pt x="1806" y="10890"/>
                  </a:cubicBezTo>
                  <a:cubicBezTo>
                    <a:pt x="1707" y="10890"/>
                    <a:pt x="1568" y="10989"/>
                    <a:pt x="1593" y="10907"/>
                  </a:cubicBezTo>
                  <a:cubicBezTo>
                    <a:pt x="1617" y="10825"/>
                    <a:pt x="1806" y="10759"/>
                    <a:pt x="1855" y="10693"/>
                  </a:cubicBezTo>
                  <a:cubicBezTo>
                    <a:pt x="1913" y="10620"/>
                    <a:pt x="1921" y="10579"/>
                    <a:pt x="2011" y="10538"/>
                  </a:cubicBezTo>
                  <a:cubicBezTo>
                    <a:pt x="2101" y="10505"/>
                    <a:pt x="2151" y="10554"/>
                    <a:pt x="2233" y="10497"/>
                  </a:cubicBezTo>
                  <a:cubicBezTo>
                    <a:pt x="2315" y="10439"/>
                    <a:pt x="2446" y="10291"/>
                    <a:pt x="2430" y="10217"/>
                  </a:cubicBezTo>
                  <a:cubicBezTo>
                    <a:pt x="2413" y="10152"/>
                    <a:pt x="2331" y="10201"/>
                    <a:pt x="2405" y="10111"/>
                  </a:cubicBezTo>
                  <a:cubicBezTo>
                    <a:pt x="2487" y="10012"/>
                    <a:pt x="2520" y="10037"/>
                    <a:pt x="2594" y="9963"/>
                  </a:cubicBezTo>
                  <a:cubicBezTo>
                    <a:pt x="2659" y="9889"/>
                    <a:pt x="2635" y="9840"/>
                    <a:pt x="2709" y="9840"/>
                  </a:cubicBezTo>
                  <a:cubicBezTo>
                    <a:pt x="2783" y="9832"/>
                    <a:pt x="2791" y="9840"/>
                    <a:pt x="2963" y="9832"/>
                  </a:cubicBezTo>
                  <a:cubicBezTo>
                    <a:pt x="3135" y="9832"/>
                    <a:pt x="3103" y="9774"/>
                    <a:pt x="3267" y="9815"/>
                  </a:cubicBezTo>
                  <a:cubicBezTo>
                    <a:pt x="3423" y="9856"/>
                    <a:pt x="3455" y="9930"/>
                    <a:pt x="3497" y="9865"/>
                  </a:cubicBezTo>
                  <a:cubicBezTo>
                    <a:pt x="3546" y="9807"/>
                    <a:pt x="3439" y="9856"/>
                    <a:pt x="3546" y="9758"/>
                  </a:cubicBezTo>
                  <a:cubicBezTo>
                    <a:pt x="3644" y="9651"/>
                    <a:pt x="3669" y="9651"/>
                    <a:pt x="3759" y="9553"/>
                  </a:cubicBezTo>
                  <a:cubicBezTo>
                    <a:pt x="3849" y="9454"/>
                    <a:pt x="3981" y="9380"/>
                    <a:pt x="3874" y="9364"/>
                  </a:cubicBezTo>
                  <a:cubicBezTo>
                    <a:pt x="3776" y="9348"/>
                    <a:pt x="3735" y="9446"/>
                    <a:pt x="3595" y="9495"/>
                  </a:cubicBezTo>
                  <a:cubicBezTo>
                    <a:pt x="3455" y="9553"/>
                    <a:pt x="3349" y="9577"/>
                    <a:pt x="3234" y="9602"/>
                  </a:cubicBezTo>
                  <a:cubicBezTo>
                    <a:pt x="3127" y="9627"/>
                    <a:pt x="3160" y="9610"/>
                    <a:pt x="3021" y="9545"/>
                  </a:cubicBezTo>
                  <a:cubicBezTo>
                    <a:pt x="2881" y="9479"/>
                    <a:pt x="2676" y="9586"/>
                    <a:pt x="2659" y="9512"/>
                  </a:cubicBezTo>
                  <a:cubicBezTo>
                    <a:pt x="2643" y="9438"/>
                    <a:pt x="2824" y="9405"/>
                    <a:pt x="2725" y="9364"/>
                  </a:cubicBezTo>
                  <a:cubicBezTo>
                    <a:pt x="2635" y="9323"/>
                    <a:pt x="2553" y="9274"/>
                    <a:pt x="2471" y="9298"/>
                  </a:cubicBezTo>
                  <a:cubicBezTo>
                    <a:pt x="2380" y="9331"/>
                    <a:pt x="2134" y="9503"/>
                    <a:pt x="2110" y="9430"/>
                  </a:cubicBezTo>
                  <a:cubicBezTo>
                    <a:pt x="2093" y="9364"/>
                    <a:pt x="2282" y="9315"/>
                    <a:pt x="2183" y="9290"/>
                  </a:cubicBezTo>
                  <a:cubicBezTo>
                    <a:pt x="2093" y="9257"/>
                    <a:pt x="2077" y="9348"/>
                    <a:pt x="1986" y="9282"/>
                  </a:cubicBezTo>
                  <a:cubicBezTo>
                    <a:pt x="1904" y="9224"/>
                    <a:pt x="1773" y="9200"/>
                    <a:pt x="1847" y="9142"/>
                  </a:cubicBezTo>
                  <a:cubicBezTo>
                    <a:pt x="1921" y="9085"/>
                    <a:pt x="2118" y="9019"/>
                    <a:pt x="2282" y="8986"/>
                  </a:cubicBezTo>
                  <a:cubicBezTo>
                    <a:pt x="2438" y="8954"/>
                    <a:pt x="2503" y="8945"/>
                    <a:pt x="2577" y="8888"/>
                  </a:cubicBezTo>
                  <a:cubicBezTo>
                    <a:pt x="2651" y="8831"/>
                    <a:pt x="2832" y="8666"/>
                    <a:pt x="2848" y="8593"/>
                  </a:cubicBezTo>
                  <a:cubicBezTo>
                    <a:pt x="2856" y="8527"/>
                    <a:pt x="2741" y="8617"/>
                    <a:pt x="2725" y="8502"/>
                  </a:cubicBezTo>
                  <a:cubicBezTo>
                    <a:pt x="2709" y="8387"/>
                    <a:pt x="2832" y="8231"/>
                    <a:pt x="2750" y="8223"/>
                  </a:cubicBezTo>
                  <a:cubicBezTo>
                    <a:pt x="2668" y="8215"/>
                    <a:pt x="2594" y="8248"/>
                    <a:pt x="2479" y="8264"/>
                  </a:cubicBezTo>
                  <a:cubicBezTo>
                    <a:pt x="2356" y="8289"/>
                    <a:pt x="2200" y="8363"/>
                    <a:pt x="2298" y="8264"/>
                  </a:cubicBezTo>
                  <a:cubicBezTo>
                    <a:pt x="2389" y="8166"/>
                    <a:pt x="2462" y="8067"/>
                    <a:pt x="2561" y="8026"/>
                  </a:cubicBezTo>
                  <a:cubicBezTo>
                    <a:pt x="2651" y="7985"/>
                    <a:pt x="2651" y="8026"/>
                    <a:pt x="2717" y="7961"/>
                  </a:cubicBezTo>
                  <a:cubicBezTo>
                    <a:pt x="2791" y="7895"/>
                    <a:pt x="2799" y="7870"/>
                    <a:pt x="2881" y="7838"/>
                  </a:cubicBezTo>
                  <a:cubicBezTo>
                    <a:pt x="2963" y="7797"/>
                    <a:pt x="3053" y="7854"/>
                    <a:pt x="3160" y="7879"/>
                  </a:cubicBezTo>
                  <a:cubicBezTo>
                    <a:pt x="3267" y="7895"/>
                    <a:pt x="3373" y="7920"/>
                    <a:pt x="3414" y="7887"/>
                  </a:cubicBezTo>
                  <a:cubicBezTo>
                    <a:pt x="3455" y="7846"/>
                    <a:pt x="3365" y="7821"/>
                    <a:pt x="3390" y="7755"/>
                  </a:cubicBezTo>
                  <a:cubicBezTo>
                    <a:pt x="3423" y="7690"/>
                    <a:pt x="3529" y="7805"/>
                    <a:pt x="3603" y="7805"/>
                  </a:cubicBezTo>
                  <a:cubicBezTo>
                    <a:pt x="3669" y="7813"/>
                    <a:pt x="3702" y="7829"/>
                    <a:pt x="3702" y="7780"/>
                  </a:cubicBezTo>
                  <a:cubicBezTo>
                    <a:pt x="3702" y="7723"/>
                    <a:pt x="3546" y="7657"/>
                    <a:pt x="3546" y="7583"/>
                  </a:cubicBezTo>
                  <a:cubicBezTo>
                    <a:pt x="3546" y="7509"/>
                    <a:pt x="3595" y="7493"/>
                    <a:pt x="3570" y="7403"/>
                  </a:cubicBezTo>
                  <a:cubicBezTo>
                    <a:pt x="3546" y="7312"/>
                    <a:pt x="3439" y="7279"/>
                    <a:pt x="3480" y="7214"/>
                  </a:cubicBezTo>
                  <a:cubicBezTo>
                    <a:pt x="3529" y="7148"/>
                    <a:pt x="3636" y="7009"/>
                    <a:pt x="3611" y="6976"/>
                  </a:cubicBezTo>
                  <a:cubicBezTo>
                    <a:pt x="3579" y="6943"/>
                    <a:pt x="3587" y="6894"/>
                    <a:pt x="3521" y="6927"/>
                  </a:cubicBezTo>
                  <a:cubicBezTo>
                    <a:pt x="3447" y="6959"/>
                    <a:pt x="3513" y="7017"/>
                    <a:pt x="3423" y="7025"/>
                  </a:cubicBezTo>
                  <a:cubicBezTo>
                    <a:pt x="3332" y="7033"/>
                    <a:pt x="3414" y="6918"/>
                    <a:pt x="3267" y="6820"/>
                  </a:cubicBezTo>
                  <a:cubicBezTo>
                    <a:pt x="3119" y="6721"/>
                    <a:pt x="3103" y="6705"/>
                    <a:pt x="3103" y="6623"/>
                  </a:cubicBezTo>
                  <a:cubicBezTo>
                    <a:pt x="3103" y="6541"/>
                    <a:pt x="3226" y="6311"/>
                    <a:pt x="3267" y="6262"/>
                  </a:cubicBezTo>
                  <a:cubicBezTo>
                    <a:pt x="3316" y="6221"/>
                    <a:pt x="3497" y="6213"/>
                    <a:pt x="3472" y="6172"/>
                  </a:cubicBezTo>
                  <a:cubicBezTo>
                    <a:pt x="3455" y="6131"/>
                    <a:pt x="3259" y="6131"/>
                    <a:pt x="3135" y="6155"/>
                  </a:cubicBezTo>
                  <a:cubicBezTo>
                    <a:pt x="3021" y="6172"/>
                    <a:pt x="2914" y="6418"/>
                    <a:pt x="2791" y="6369"/>
                  </a:cubicBezTo>
                  <a:cubicBezTo>
                    <a:pt x="2668" y="6328"/>
                    <a:pt x="2569" y="6188"/>
                    <a:pt x="2545" y="6245"/>
                  </a:cubicBezTo>
                  <a:cubicBezTo>
                    <a:pt x="2520" y="6295"/>
                    <a:pt x="2610" y="6516"/>
                    <a:pt x="2503" y="6459"/>
                  </a:cubicBezTo>
                  <a:cubicBezTo>
                    <a:pt x="2405" y="6410"/>
                    <a:pt x="2249" y="6237"/>
                    <a:pt x="2216" y="6262"/>
                  </a:cubicBezTo>
                  <a:cubicBezTo>
                    <a:pt x="2175" y="6286"/>
                    <a:pt x="2134" y="6303"/>
                    <a:pt x="2151" y="6360"/>
                  </a:cubicBezTo>
                  <a:cubicBezTo>
                    <a:pt x="2159" y="6418"/>
                    <a:pt x="2224" y="6524"/>
                    <a:pt x="2151" y="6500"/>
                  </a:cubicBezTo>
                  <a:cubicBezTo>
                    <a:pt x="2085" y="6483"/>
                    <a:pt x="2085" y="6360"/>
                    <a:pt x="2003" y="6278"/>
                  </a:cubicBezTo>
                  <a:cubicBezTo>
                    <a:pt x="1913" y="6196"/>
                    <a:pt x="1896" y="6180"/>
                    <a:pt x="1954" y="6147"/>
                  </a:cubicBezTo>
                  <a:cubicBezTo>
                    <a:pt x="2011" y="6114"/>
                    <a:pt x="2028" y="6163"/>
                    <a:pt x="2093" y="6073"/>
                  </a:cubicBezTo>
                  <a:cubicBezTo>
                    <a:pt x="2159" y="5983"/>
                    <a:pt x="2175" y="5917"/>
                    <a:pt x="2241" y="5852"/>
                  </a:cubicBezTo>
                  <a:cubicBezTo>
                    <a:pt x="2307" y="5778"/>
                    <a:pt x="2413" y="5687"/>
                    <a:pt x="2389" y="5638"/>
                  </a:cubicBezTo>
                  <a:cubicBezTo>
                    <a:pt x="2372" y="5581"/>
                    <a:pt x="2290" y="5581"/>
                    <a:pt x="2257" y="5499"/>
                  </a:cubicBezTo>
                  <a:cubicBezTo>
                    <a:pt x="2216" y="5417"/>
                    <a:pt x="2249" y="5392"/>
                    <a:pt x="2233" y="5334"/>
                  </a:cubicBezTo>
                  <a:cubicBezTo>
                    <a:pt x="2224" y="5269"/>
                    <a:pt x="2159" y="5244"/>
                    <a:pt x="2216" y="5211"/>
                  </a:cubicBezTo>
                  <a:cubicBezTo>
                    <a:pt x="2266" y="5187"/>
                    <a:pt x="2315" y="5236"/>
                    <a:pt x="2389" y="5220"/>
                  </a:cubicBezTo>
                  <a:cubicBezTo>
                    <a:pt x="2471" y="5211"/>
                    <a:pt x="2487" y="5228"/>
                    <a:pt x="2479" y="5195"/>
                  </a:cubicBezTo>
                  <a:cubicBezTo>
                    <a:pt x="2471" y="5170"/>
                    <a:pt x="2356" y="5179"/>
                    <a:pt x="2331" y="5113"/>
                  </a:cubicBezTo>
                  <a:cubicBezTo>
                    <a:pt x="2307" y="5055"/>
                    <a:pt x="2298" y="4850"/>
                    <a:pt x="2274" y="4883"/>
                  </a:cubicBezTo>
                  <a:cubicBezTo>
                    <a:pt x="2241" y="4916"/>
                    <a:pt x="2274" y="4990"/>
                    <a:pt x="2216" y="4965"/>
                  </a:cubicBezTo>
                  <a:cubicBezTo>
                    <a:pt x="2151" y="4941"/>
                    <a:pt x="2151" y="4891"/>
                    <a:pt x="2126" y="4941"/>
                  </a:cubicBezTo>
                  <a:cubicBezTo>
                    <a:pt x="2110" y="4990"/>
                    <a:pt x="2151" y="5113"/>
                    <a:pt x="2101" y="5146"/>
                  </a:cubicBezTo>
                  <a:cubicBezTo>
                    <a:pt x="2044" y="5187"/>
                    <a:pt x="2019" y="5121"/>
                    <a:pt x="1962" y="5146"/>
                  </a:cubicBezTo>
                  <a:cubicBezTo>
                    <a:pt x="1913" y="5170"/>
                    <a:pt x="1962" y="5211"/>
                    <a:pt x="1896" y="5220"/>
                  </a:cubicBezTo>
                  <a:cubicBezTo>
                    <a:pt x="1839" y="5220"/>
                    <a:pt x="1880" y="5105"/>
                    <a:pt x="1921" y="5047"/>
                  </a:cubicBezTo>
                  <a:cubicBezTo>
                    <a:pt x="1970" y="4982"/>
                    <a:pt x="2019" y="4924"/>
                    <a:pt x="1962" y="4941"/>
                  </a:cubicBezTo>
                  <a:cubicBezTo>
                    <a:pt x="1904" y="4957"/>
                    <a:pt x="1822" y="5006"/>
                    <a:pt x="1790" y="5055"/>
                  </a:cubicBezTo>
                  <a:cubicBezTo>
                    <a:pt x="1757" y="5113"/>
                    <a:pt x="1806" y="5220"/>
                    <a:pt x="1773" y="5236"/>
                  </a:cubicBezTo>
                  <a:cubicBezTo>
                    <a:pt x="1740" y="5252"/>
                    <a:pt x="1625" y="5334"/>
                    <a:pt x="1617" y="5244"/>
                  </a:cubicBezTo>
                  <a:cubicBezTo>
                    <a:pt x="1609" y="5162"/>
                    <a:pt x="1650" y="5097"/>
                    <a:pt x="1675" y="5006"/>
                  </a:cubicBezTo>
                  <a:cubicBezTo>
                    <a:pt x="1691" y="4916"/>
                    <a:pt x="1634" y="4875"/>
                    <a:pt x="1683" y="4826"/>
                  </a:cubicBezTo>
                  <a:cubicBezTo>
                    <a:pt x="1724" y="4776"/>
                    <a:pt x="1675" y="4727"/>
                    <a:pt x="1773" y="4711"/>
                  </a:cubicBezTo>
                  <a:cubicBezTo>
                    <a:pt x="1880" y="4694"/>
                    <a:pt x="1888" y="4744"/>
                    <a:pt x="1970" y="4694"/>
                  </a:cubicBezTo>
                  <a:cubicBezTo>
                    <a:pt x="2052" y="4653"/>
                    <a:pt x="2118" y="4596"/>
                    <a:pt x="2085" y="4571"/>
                  </a:cubicBezTo>
                  <a:cubicBezTo>
                    <a:pt x="2052" y="4547"/>
                    <a:pt x="1954" y="4621"/>
                    <a:pt x="1921" y="4596"/>
                  </a:cubicBezTo>
                  <a:cubicBezTo>
                    <a:pt x="1888" y="4563"/>
                    <a:pt x="1831" y="4555"/>
                    <a:pt x="1896" y="4514"/>
                  </a:cubicBezTo>
                  <a:cubicBezTo>
                    <a:pt x="1954" y="4465"/>
                    <a:pt x="2093" y="4456"/>
                    <a:pt x="2101" y="4415"/>
                  </a:cubicBezTo>
                  <a:cubicBezTo>
                    <a:pt x="2101" y="4366"/>
                    <a:pt x="2003" y="4366"/>
                    <a:pt x="2003" y="4333"/>
                  </a:cubicBezTo>
                  <a:cubicBezTo>
                    <a:pt x="1995" y="4292"/>
                    <a:pt x="2028" y="4235"/>
                    <a:pt x="1978" y="4259"/>
                  </a:cubicBezTo>
                  <a:cubicBezTo>
                    <a:pt x="1921" y="4292"/>
                    <a:pt x="1822" y="4399"/>
                    <a:pt x="1773" y="4440"/>
                  </a:cubicBezTo>
                  <a:cubicBezTo>
                    <a:pt x="1724" y="4481"/>
                    <a:pt x="1699" y="4629"/>
                    <a:pt x="1568" y="4571"/>
                  </a:cubicBezTo>
                  <a:cubicBezTo>
                    <a:pt x="1445" y="4522"/>
                    <a:pt x="1297" y="4465"/>
                    <a:pt x="1346" y="4424"/>
                  </a:cubicBezTo>
                  <a:cubicBezTo>
                    <a:pt x="1396" y="4391"/>
                    <a:pt x="1478" y="4473"/>
                    <a:pt x="1486" y="4383"/>
                  </a:cubicBezTo>
                  <a:cubicBezTo>
                    <a:pt x="1494" y="4284"/>
                    <a:pt x="1420" y="4227"/>
                    <a:pt x="1486" y="4186"/>
                  </a:cubicBezTo>
                  <a:cubicBezTo>
                    <a:pt x="1543" y="4136"/>
                    <a:pt x="1617" y="4128"/>
                    <a:pt x="1658" y="4128"/>
                  </a:cubicBezTo>
                  <a:cubicBezTo>
                    <a:pt x="1699" y="4136"/>
                    <a:pt x="1790" y="4161"/>
                    <a:pt x="1732" y="4095"/>
                  </a:cubicBezTo>
                  <a:cubicBezTo>
                    <a:pt x="1683" y="4030"/>
                    <a:pt x="1658" y="4062"/>
                    <a:pt x="1683" y="4038"/>
                  </a:cubicBezTo>
                  <a:cubicBezTo>
                    <a:pt x="1716" y="4005"/>
                    <a:pt x="1839" y="4021"/>
                    <a:pt x="1831" y="3980"/>
                  </a:cubicBezTo>
                  <a:cubicBezTo>
                    <a:pt x="1822" y="3939"/>
                    <a:pt x="1683" y="3948"/>
                    <a:pt x="1724" y="3907"/>
                  </a:cubicBezTo>
                  <a:cubicBezTo>
                    <a:pt x="1757" y="3857"/>
                    <a:pt x="1831" y="3849"/>
                    <a:pt x="1798" y="3800"/>
                  </a:cubicBezTo>
                  <a:cubicBezTo>
                    <a:pt x="1757" y="3751"/>
                    <a:pt x="1765" y="3742"/>
                    <a:pt x="1773" y="3693"/>
                  </a:cubicBezTo>
                  <a:cubicBezTo>
                    <a:pt x="1773" y="3644"/>
                    <a:pt x="1716" y="3693"/>
                    <a:pt x="1666" y="3685"/>
                  </a:cubicBezTo>
                  <a:cubicBezTo>
                    <a:pt x="1609" y="3677"/>
                    <a:pt x="1445" y="3611"/>
                    <a:pt x="1519" y="3562"/>
                  </a:cubicBezTo>
                  <a:cubicBezTo>
                    <a:pt x="1584" y="3521"/>
                    <a:pt x="1707" y="3586"/>
                    <a:pt x="1732" y="3545"/>
                  </a:cubicBezTo>
                  <a:cubicBezTo>
                    <a:pt x="1748" y="3496"/>
                    <a:pt x="1601" y="3414"/>
                    <a:pt x="1609" y="3340"/>
                  </a:cubicBezTo>
                  <a:cubicBezTo>
                    <a:pt x="1617" y="3258"/>
                    <a:pt x="1658" y="3275"/>
                    <a:pt x="1666" y="3234"/>
                  </a:cubicBezTo>
                  <a:cubicBezTo>
                    <a:pt x="1683" y="3201"/>
                    <a:pt x="1732" y="3217"/>
                    <a:pt x="1790" y="3225"/>
                  </a:cubicBezTo>
                  <a:cubicBezTo>
                    <a:pt x="1839" y="3234"/>
                    <a:pt x="2060" y="3316"/>
                    <a:pt x="2060" y="3250"/>
                  </a:cubicBezTo>
                  <a:cubicBezTo>
                    <a:pt x="2060" y="3184"/>
                    <a:pt x="1855" y="3110"/>
                    <a:pt x="1880" y="3045"/>
                  </a:cubicBezTo>
                  <a:cubicBezTo>
                    <a:pt x="1904" y="2971"/>
                    <a:pt x="2003" y="2946"/>
                    <a:pt x="1962" y="2914"/>
                  </a:cubicBezTo>
                  <a:cubicBezTo>
                    <a:pt x="1921" y="2872"/>
                    <a:pt x="1831" y="2840"/>
                    <a:pt x="1896" y="2823"/>
                  </a:cubicBezTo>
                  <a:cubicBezTo>
                    <a:pt x="1954" y="2815"/>
                    <a:pt x="2126" y="2864"/>
                    <a:pt x="2142" y="2831"/>
                  </a:cubicBezTo>
                  <a:cubicBezTo>
                    <a:pt x="2151" y="2790"/>
                    <a:pt x="2028" y="2766"/>
                    <a:pt x="2019" y="2717"/>
                  </a:cubicBezTo>
                  <a:cubicBezTo>
                    <a:pt x="2019" y="2676"/>
                    <a:pt x="2077" y="2479"/>
                    <a:pt x="2126" y="2462"/>
                  </a:cubicBezTo>
                  <a:cubicBezTo>
                    <a:pt x="2175" y="2454"/>
                    <a:pt x="2298" y="2470"/>
                    <a:pt x="2266" y="2511"/>
                  </a:cubicBezTo>
                  <a:cubicBezTo>
                    <a:pt x="2224" y="2552"/>
                    <a:pt x="2183" y="2634"/>
                    <a:pt x="2249" y="2634"/>
                  </a:cubicBezTo>
                  <a:cubicBezTo>
                    <a:pt x="2323" y="2626"/>
                    <a:pt x="2339" y="2520"/>
                    <a:pt x="2397" y="2528"/>
                  </a:cubicBezTo>
                  <a:cubicBezTo>
                    <a:pt x="2462" y="2536"/>
                    <a:pt x="2364" y="2610"/>
                    <a:pt x="2438" y="2626"/>
                  </a:cubicBezTo>
                  <a:cubicBezTo>
                    <a:pt x="2512" y="2643"/>
                    <a:pt x="2536" y="2618"/>
                    <a:pt x="2627" y="2544"/>
                  </a:cubicBezTo>
                  <a:cubicBezTo>
                    <a:pt x="2725" y="2470"/>
                    <a:pt x="2733" y="2462"/>
                    <a:pt x="2799" y="2454"/>
                  </a:cubicBezTo>
                  <a:cubicBezTo>
                    <a:pt x="2865" y="2446"/>
                    <a:pt x="2873" y="2421"/>
                    <a:pt x="2996" y="2421"/>
                  </a:cubicBezTo>
                  <a:close/>
                  <a:moveTo>
                    <a:pt x="1240" y="2618"/>
                  </a:moveTo>
                  <a:cubicBezTo>
                    <a:pt x="1264" y="2717"/>
                    <a:pt x="1297" y="2799"/>
                    <a:pt x="1264" y="2831"/>
                  </a:cubicBezTo>
                  <a:cubicBezTo>
                    <a:pt x="1240" y="2856"/>
                    <a:pt x="1092" y="2790"/>
                    <a:pt x="1092" y="2856"/>
                  </a:cubicBezTo>
                  <a:cubicBezTo>
                    <a:pt x="1084" y="2914"/>
                    <a:pt x="1182" y="2955"/>
                    <a:pt x="1076" y="2963"/>
                  </a:cubicBezTo>
                  <a:cubicBezTo>
                    <a:pt x="961" y="2979"/>
                    <a:pt x="903" y="2955"/>
                    <a:pt x="879" y="2987"/>
                  </a:cubicBezTo>
                  <a:cubicBezTo>
                    <a:pt x="846" y="3028"/>
                    <a:pt x="813" y="3037"/>
                    <a:pt x="821" y="3110"/>
                  </a:cubicBezTo>
                  <a:cubicBezTo>
                    <a:pt x="821" y="3184"/>
                    <a:pt x="559" y="3160"/>
                    <a:pt x="559" y="3069"/>
                  </a:cubicBezTo>
                  <a:cubicBezTo>
                    <a:pt x="559" y="2979"/>
                    <a:pt x="526" y="2946"/>
                    <a:pt x="567" y="2897"/>
                  </a:cubicBezTo>
                  <a:cubicBezTo>
                    <a:pt x="616" y="2856"/>
                    <a:pt x="575" y="2905"/>
                    <a:pt x="698" y="2864"/>
                  </a:cubicBezTo>
                  <a:cubicBezTo>
                    <a:pt x="821" y="2823"/>
                    <a:pt x="838" y="2741"/>
                    <a:pt x="887" y="2700"/>
                  </a:cubicBezTo>
                  <a:cubicBezTo>
                    <a:pt x="944" y="2659"/>
                    <a:pt x="944" y="2700"/>
                    <a:pt x="1034" y="2651"/>
                  </a:cubicBezTo>
                  <a:cubicBezTo>
                    <a:pt x="1133" y="2602"/>
                    <a:pt x="1231" y="2544"/>
                    <a:pt x="1240" y="2618"/>
                  </a:cubicBezTo>
                  <a:close/>
                  <a:moveTo>
                    <a:pt x="1117" y="3455"/>
                  </a:moveTo>
                  <a:cubicBezTo>
                    <a:pt x="1092" y="3521"/>
                    <a:pt x="1100" y="3578"/>
                    <a:pt x="1051" y="3578"/>
                  </a:cubicBezTo>
                  <a:cubicBezTo>
                    <a:pt x="1002" y="3586"/>
                    <a:pt x="952" y="3488"/>
                    <a:pt x="920" y="3529"/>
                  </a:cubicBezTo>
                  <a:cubicBezTo>
                    <a:pt x="887" y="3570"/>
                    <a:pt x="928" y="3595"/>
                    <a:pt x="887" y="3619"/>
                  </a:cubicBezTo>
                  <a:cubicBezTo>
                    <a:pt x="838" y="3644"/>
                    <a:pt x="772" y="3628"/>
                    <a:pt x="854" y="3685"/>
                  </a:cubicBezTo>
                  <a:cubicBezTo>
                    <a:pt x="928" y="3742"/>
                    <a:pt x="977" y="3718"/>
                    <a:pt x="1043" y="3775"/>
                  </a:cubicBezTo>
                  <a:cubicBezTo>
                    <a:pt x="1108" y="3824"/>
                    <a:pt x="1059" y="3857"/>
                    <a:pt x="1158" y="3866"/>
                  </a:cubicBezTo>
                  <a:cubicBezTo>
                    <a:pt x="1256" y="3866"/>
                    <a:pt x="1330" y="3948"/>
                    <a:pt x="1289" y="3849"/>
                  </a:cubicBezTo>
                  <a:cubicBezTo>
                    <a:pt x="1240" y="3751"/>
                    <a:pt x="1215" y="3734"/>
                    <a:pt x="1223" y="3644"/>
                  </a:cubicBezTo>
                  <a:cubicBezTo>
                    <a:pt x="1240" y="3562"/>
                    <a:pt x="1272" y="3554"/>
                    <a:pt x="1231" y="3488"/>
                  </a:cubicBezTo>
                  <a:cubicBezTo>
                    <a:pt x="1199" y="3431"/>
                    <a:pt x="1166" y="3373"/>
                    <a:pt x="1117" y="3455"/>
                  </a:cubicBezTo>
                  <a:close/>
                  <a:moveTo>
                    <a:pt x="3365" y="1863"/>
                  </a:moveTo>
                  <a:cubicBezTo>
                    <a:pt x="3283" y="1879"/>
                    <a:pt x="3185" y="1904"/>
                    <a:pt x="3259" y="1978"/>
                  </a:cubicBezTo>
                  <a:cubicBezTo>
                    <a:pt x="3332" y="2052"/>
                    <a:pt x="3283" y="2068"/>
                    <a:pt x="3300" y="2126"/>
                  </a:cubicBezTo>
                  <a:cubicBezTo>
                    <a:pt x="3324" y="2183"/>
                    <a:pt x="3398" y="2167"/>
                    <a:pt x="3439" y="2076"/>
                  </a:cubicBezTo>
                  <a:cubicBezTo>
                    <a:pt x="3480" y="1986"/>
                    <a:pt x="3554" y="2019"/>
                    <a:pt x="3521" y="1945"/>
                  </a:cubicBezTo>
                  <a:cubicBezTo>
                    <a:pt x="3480" y="1863"/>
                    <a:pt x="3423" y="1855"/>
                    <a:pt x="3365" y="1863"/>
                  </a:cubicBezTo>
                  <a:close/>
                  <a:moveTo>
                    <a:pt x="3611" y="2068"/>
                  </a:moveTo>
                  <a:cubicBezTo>
                    <a:pt x="3735" y="2068"/>
                    <a:pt x="3808" y="2027"/>
                    <a:pt x="3808" y="2076"/>
                  </a:cubicBezTo>
                  <a:cubicBezTo>
                    <a:pt x="3800" y="2134"/>
                    <a:pt x="3817" y="2167"/>
                    <a:pt x="3735" y="2183"/>
                  </a:cubicBezTo>
                  <a:cubicBezTo>
                    <a:pt x="3661" y="2191"/>
                    <a:pt x="3620" y="2208"/>
                    <a:pt x="3570" y="2183"/>
                  </a:cubicBezTo>
                  <a:cubicBezTo>
                    <a:pt x="3513" y="2159"/>
                    <a:pt x="3488" y="2101"/>
                    <a:pt x="3611" y="2068"/>
                  </a:cubicBezTo>
                  <a:close/>
                  <a:moveTo>
                    <a:pt x="567" y="3242"/>
                  </a:moveTo>
                  <a:cubicBezTo>
                    <a:pt x="517" y="3250"/>
                    <a:pt x="386" y="3266"/>
                    <a:pt x="476" y="3316"/>
                  </a:cubicBezTo>
                  <a:cubicBezTo>
                    <a:pt x="559" y="3365"/>
                    <a:pt x="591" y="3422"/>
                    <a:pt x="649" y="3390"/>
                  </a:cubicBezTo>
                  <a:cubicBezTo>
                    <a:pt x="714" y="3365"/>
                    <a:pt x="755" y="3340"/>
                    <a:pt x="747" y="3324"/>
                  </a:cubicBezTo>
                  <a:cubicBezTo>
                    <a:pt x="739" y="3299"/>
                    <a:pt x="641" y="3234"/>
                    <a:pt x="567" y="3242"/>
                  </a:cubicBezTo>
                  <a:close/>
                  <a:moveTo>
                    <a:pt x="977" y="3119"/>
                  </a:moveTo>
                  <a:cubicBezTo>
                    <a:pt x="977" y="3193"/>
                    <a:pt x="944" y="3250"/>
                    <a:pt x="1026" y="3217"/>
                  </a:cubicBezTo>
                  <a:cubicBezTo>
                    <a:pt x="1108" y="3193"/>
                    <a:pt x="1149" y="3168"/>
                    <a:pt x="1141" y="3143"/>
                  </a:cubicBezTo>
                  <a:cubicBezTo>
                    <a:pt x="1125" y="3127"/>
                    <a:pt x="1002" y="3053"/>
                    <a:pt x="977" y="3119"/>
                  </a:cubicBezTo>
                  <a:close/>
                  <a:moveTo>
                    <a:pt x="1396" y="4703"/>
                  </a:moveTo>
                  <a:cubicBezTo>
                    <a:pt x="1387" y="4752"/>
                    <a:pt x="1322" y="4768"/>
                    <a:pt x="1231" y="4776"/>
                  </a:cubicBezTo>
                  <a:cubicBezTo>
                    <a:pt x="1141" y="4793"/>
                    <a:pt x="1076" y="4776"/>
                    <a:pt x="1092" y="4850"/>
                  </a:cubicBezTo>
                  <a:cubicBezTo>
                    <a:pt x="1108" y="4924"/>
                    <a:pt x="1108" y="4949"/>
                    <a:pt x="1215" y="4924"/>
                  </a:cubicBezTo>
                  <a:cubicBezTo>
                    <a:pt x="1330" y="4891"/>
                    <a:pt x="1428" y="4867"/>
                    <a:pt x="1478" y="4842"/>
                  </a:cubicBezTo>
                  <a:cubicBezTo>
                    <a:pt x="1535" y="4817"/>
                    <a:pt x="1560" y="4801"/>
                    <a:pt x="1576" y="4744"/>
                  </a:cubicBezTo>
                  <a:cubicBezTo>
                    <a:pt x="1601" y="4686"/>
                    <a:pt x="1445" y="4604"/>
                    <a:pt x="1396" y="4703"/>
                  </a:cubicBezTo>
                  <a:close/>
                  <a:moveTo>
                    <a:pt x="1158" y="4563"/>
                  </a:moveTo>
                  <a:cubicBezTo>
                    <a:pt x="1149" y="4588"/>
                    <a:pt x="1190" y="4621"/>
                    <a:pt x="1223" y="4629"/>
                  </a:cubicBezTo>
                  <a:cubicBezTo>
                    <a:pt x="1256" y="4629"/>
                    <a:pt x="1272" y="4653"/>
                    <a:pt x="1264" y="4579"/>
                  </a:cubicBezTo>
                  <a:cubicBezTo>
                    <a:pt x="1248" y="4497"/>
                    <a:pt x="1272" y="4530"/>
                    <a:pt x="1248" y="4489"/>
                  </a:cubicBezTo>
                  <a:cubicBezTo>
                    <a:pt x="1231" y="4456"/>
                    <a:pt x="1149" y="4465"/>
                    <a:pt x="1158" y="4563"/>
                  </a:cubicBezTo>
                  <a:close/>
                  <a:moveTo>
                    <a:pt x="1683" y="5400"/>
                  </a:moveTo>
                  <a:cubicBezTo>
                    <a:pt x="1609" y="5449"/>
                    <a:pt x="1519" y="5581"/>
                    <a:pt x="1502" y="5671"/>
                  </a:cubicBezTo>
                  <a:cubicBezTo>
                    <a:pt x="1478" y="5761"/>
                    <a:pt x="1428" y="5835"/>
                    <a:pt x="1478" y="5843"/>
                  </a:cubicBezTo>
                  <a:cubicBezTo>
                    <a:pt x="1527" y="5843"/>
                    <a:pt x="1576" y="5827"/>
                    <a:pt x="1642" y="5794"/>
                  </a:cubicBezTo>
                  <a:cubicBezTo>
                    <a:pt x="1707" y="5769"/>
                    <a:pt x="1683" y="5687"/>
                    <a:pt x="1707" y="5605"/>
                  </a:cubicBezTo>
                  <a:cubicBezTo>
                    <a:pt x="1732" y="5523"/>
                    <a:pt x="1798" y="5441"/>
                    <a:pt x="1814" y="5400"/>
                  </a:cubicBezTo>
                  <a:cubicBezTo>
                    <a:pt x="1831" y="5359"/>
                    <a:pt x="1740" y="5359"/>
                    <a:pt x="1683" y="5400"/>
                  </a:cubicBezTo>
                  <a:close/>
                  <a:moveTo>
                    <a:pt x="1904" y="5581"/>
                  </a:moveTo>
                  <a:cubicBezTo>
                    <a:pt x="1945" y="5687"/>
                    <a:pt x="1929" y="5753"/>
                    <a:pt x="1986" y="5720"/>
                  </a:cubicBezTo>
                  <a:cubicBezTo>
                    <a:pt x="2036" y="5679"/>
                    <a:pt x="2060" y="5622"/>
                    <a:pt x="2060" y="5589"/>
                  </a:cubicBezTo>
                  <a:cubicBezTo>
                    <a:pt x="2060" y="5548"/>
                    <a:pt x="2011" y="5531"/>
                    <a:pt x="1970" y="5515"/>
                  </a:cubicBezTo>
                  <a:cubicBezTo>
                    <a:pt x="1921" y="5499"/>
                    <a:pt x="1904" y="5523"/>
                    <a:pt x="1904" y="5581"/>
                  </a:cubicBezTo>
                  <a:close/>
                  <a:moveTo>
                    <a:pt x="1034" y="5310"/>
                  </a:moveTo>
                  <a:cubicBezTo>
                    <a:pt x="1100" y="5277"/>
                    <a:pt x="1190" y="5236"/>
                    <a:pt x="1240" y="5236"/>
                  </a:cubicBezTo>
                  <a:cubicBezTo>
                    <a:pt x="1289" y="5244"/>
                    <a:pt x="1338" y="5392"/>
                    <a:pt x="1330" y="5425"/>
                  </a:cubicBezTo>
                  <a:cubicBezTo>
                    <a:pt x="1314" y="5466"/>
                    <a:pt x="1141" y="5622"/>
                    <a:pt x="1133" y="5572"/>
                  </a:cubicBezTo>
                  <a:cubicBezTo>
                    <a:pt x="1133" y="5523"/>
                    <a:pt x="1223" y="5466"/>
                    <a:pt x="1158" y="5417"/>
                  </a:cubicBezTo>
                  <a:cubicBezTo>
                    <a:pt x="1092" y="5376"/>
                    <a:pt x="977" y="5326"/>
                    <a:pt x="1034" y="5310"/>
                  </a:cubicBezTo>
                  <a:close/>
                  <a:moveTo>
                    <a:pt x="1469" y="5006"/>
                  </a:moveTo>
                  <a:cubicBezTo>
                    <a:pt x="1412" y="5064"/>
                    <a:pt x="1338" y="5097"/>
                    <a:pt x="1330" y="5129"/>
                  </a:cubicBezTo>
                  <a:cubicBezTo>
                    <a:pt x="1330" y="5162"/>
                    <a:pt x="1330" y="5211"/>
                    <a:pt x="1379" y="5236"/>
                  </a:cubicBezTo>
                  <a:cubicBezTo>
                    <a:pt x="1428" y="5252"/>
                    <a:pt x="1519" y="5187"/>
                    <a:pt x="1535" y="5105"/>
                  </a:cubicBezTo>
                  <a:cubicBezTo>
                    <a:pt x="1543" y="5031"/>
                    <a:pt x="1502" y="4982"/>
                    <a:pt x="1469" y="5006"/>
                  </a:cubicBezTo>
                  <a:close/>
                  <a:moveTo>
                    <a:pt x="353" y="3463"/>
                  </a:moveTo>
                  <a:cubicBezTo>
                    <a:pt x="394" y="3463"/>
                    <a:pt x="501" y="3447"/>
                    <a:pt x="493" y="3504"/>
                  </a:cubicBezTo>
                  <a:cubicBezTo>
                    <a:pt x="485" y="3554"/>
                    <a:pt x="517" y="3595"/>
                    <a:pt x="452" y="3595"/>
                  </a:cubicBezTo>
                  <a:cubicBezTo>
                    <a:pt x="386" y="3603"/>
                    <a:pt x="271" y="3636"/>
                    <a:pt x="247" y="3586"/>
                  </a:cubicBezTo>
                  <a:cubicBezTo>
                    <a:pt x="214" y="3529"/>
                    <a:pt x="304" y="3480"/>
                    <a:pt x="353" y="3463"/>
                  </a:cubicBezTo>
                  <a:close/>
                  <a:moveTo>
                    <a:pt x="403" y="3734"/>
                  </a:moveTo>
                  <a:cubicBezTo>
                    <a:pt x="476" y="3775"/>
                    <a:pt x="583" y="3800"/>
                    <a:pt x="501" y="3833"/>
                  </a:cubicBezTo>
                  <a:cubicBezTo>
                    <a:pt x="411" y="3866"/>
                    <a:pt x="329" y="3939"/>
                    <a:pt x="296" y="3898"/>
                  </a:cubicBezTo>
                  <a:cubicBezTo>
                    <a:pt x="271" y="3849"/>
                    <a:pt x="321" y="3726"/>
                    <a:pt x="403" y="3734"/>
                  </a:cubicBezTo>
                  <a:close/>
                  <a:moveTo>
                    <a:pt x="1067" y="4046"/>
                  </a:moveTo>
                  <a:cubicBezTo>
                    <a:pt x="1010" y="4071"/>
                    <a:pt x="969" y="4103"/>
                    <a:pt x="1018" y="4153"/>
                  </a:cubicBezTo>
                  <a:cubicBezTo>
                    <a:pt x="1067" y="4194"/>
                    <a:pt x="1117" y="4259"/>
                    <a:pt x="1158" y="4194"/>
                  </a:cubicBezTo>
                  <a:cubicBezTo>
                    <a:pt x="1190" y="4128"/>
                    <a:pt x="1166" y="4030"/>
                    <a:pt x="1067" y="4046"/>
                  </a:cubicBezTo>
                  <a:close/>
                  <a:moveTo>
                    <a:pt x="2372" y="6861"/>
                  </a:moveTo>
                  <a:cubicBezTo>
                    <a:pt x="2323" y="6927"/>
                    <a:pt x="2126" y="7066"/>
                    <a:pt x="2216" y="7074"/>
                  </a:cubicBezTo>
                  <a:cubicBezTo>
                    <a:pt x="2307" y="7091"/>
                    <a:pt x="2356" y="7066"/>
                    <a:pt x="2405" y="7041"/>
                  </a:cubicBezTo>
                  <a:cubicBezTo>
                    <a:pt x="2462" y="7025"/>
                    <a:pt x="2577" y="6836"/>
                    <a:pt x="2577" y="6803"/>
                  </a:cubicBezTo>
                  <a:cubicBezTo>
                    <a:pt x="2586" y="6762"/>
                    <a:pt x="2627" y="6672"/>
                    <a:pt x="2545" y="6680"/>
                  </a:cubicBezTo>
                  <a:cubicBezTo>
                    <a:pt x="2471" y="6697"/>
                    <a:pt x="2430" y="6803"/>
                    <a:pt x="2372" y="6861"/>
                  </a:cubicBezTo>
                  <a:close/>
                  <a:moveTo>
                    <a:pt x="2397" y="7690"/>
                  </a:moveTo>
                  <a:cubicBezTo>
                    <a:pt x="2454" y="7829"/>
                    <a:pt x="2413" y="7854"/>
                    <a:pt x="2462" y="7895"/>
                  </a:cubicBezTo>
                  <a:cubicBezTo>
                    <a:pt x="2520" y="7936"/>
                    <a:pt x="2586" y="7952"/>
                    <a:pt x="2618" y="7895"/>
                  </a:cubicBezTo>
                  <a:cubicBezTo>
                    <a:pt x="2651" y="7829"/>
                    <a:pt x="2684" y="7829"/>
                    <a:pt x="2692" y="7764"/>
                  </a:cubicBezTo>
                  <a:cubicBezTo>
                    <a:pt x="2709" y="7706"/>
                    <a:pt x="2430" y="7591"/>
                    <a:pt x="2389" y="7600"/>
                  </a:cubicBezTo>
                  <a:cubicBezTo>
                    <a:pt x="2348" y="7608"/>
                    <a:pt x="2389" y="7649"/>
                    <a:pt x="2397" y="7690"/>
                  </a:cubicBezTo>
                  <a:close/>
                  <a:moveTo>
                    <a:pt x="4785" y="312"/>
                  </a:moveTo>
                  <a:cubicBezTo>
                    <a:pt x="4810" y="394"/>
                    <a:pt x="4826" y="460"/>
                    <a:pt x="4883" y="501"/>
                  </a:cubicBezTo>
                  <a:cubicBezTo>
                    <a:pt x="4941" y="550"/>
                    <a:pt x="4966" y="616"/>
                    <a:pt x="4916" y="706"/>
                  </a:cubicBezTo>
                  <a:cubicBezTo>
                    <a:pt x="4875" y="796"/>
                    <a:pt x="4818" y="952"/>
                    <a:pt x="4810" y="1042"/>
                  </a:cubicBezTo>
                  <a:cubicBezTo>
                    <a:pt x="4801" y="1133"/>
                    <a:pt x="4744" y="1231"/>
                    <a:pt x="4703" y="1165"/>
                  </a:cubicBezTo>
                  <a:cubicBezTo>
                    <a:pt x="4662" y="1100"/>
                    <a:pt x="4777" y="862"/>
                    <a:pt x="4736" y="780"/>
                  </a:cubicBezTo>
                  <a:cubicBezTo>
                    <a:pt x="4695" y="698"/>
                    <a:pt x="4629" y="780"/>
                    <a:pt x="4539" y="731"/>
                  </a:cubicBezTo>
                  <a:cubicBezTo>
                    <a:pt x="4440" y="673"/>
                    <a:pt x="4383" y="665"/>
                    <a:pt x="4465" y="616"/>
                  </a:cubicBezTo>
                  <a:cubicBezTo>
                    <a:pt x="4547" y="566"/>
                    <a:pt x="4662" y="624"/>
                    <a:pt x="4678" y="558"/>
                  </a:cubicBezTo>
                  <a:cubicBezTo>
                    <a:pt x="4686" y="484"/>
                    <a:pt x="4637" y="493"/>
                    <a:pt x="4645" y="386"/>
                  </a:cubicBezTo>
                  <a:cubicBezTo>
                    <a:pt x="4654" y="287"/>
                    <a:pt x="4637" y="255"/>
                    <a:pt x="4703" y="230"/>
                  </a:cubicBezTo>
                  <a:cubicBezTo>
                    <a:pt x="4769" y="197"/>
                    <a:pt x="4785" y="230"/>
                    <a:pt x="4785" y="312"/>
                  </a:cubicBezTo>
                  <a:close/>
                  <a:moveTo>
                    <a:pt x="5056" y="8"/>
                  </a:moveTo>
                  <a:cubicBezTo>
                    <a:pt x="5007" y="49"/>
                    <a:pt x="4916" y="33"/>
                    <a:pt x="5007" y="148"/>
                  </a:cubicBezTo>
                  <a:cubicBezTo>
                    <a:pt x="5089" y="271"/>
                    <a:pt x="5138" y="410"/>
                    <a:pt x="5154" y="263"/>
                  </a:cubicBezTo>
                  <a:cubicBezTo>
                    <a:pt x="5162" y="123"/>
                    <a:pt x="5146" y="0"/>
                    <a:pt x="5056" y="8"/>
                  </a:cubicBezTo>
                  <a:close/>
                  <a:moveTo>
                    <a:pt x="4087" y="11670"/>
                  </a:moveTo>
                  <a:cubicBezTo>
                    <a:pt x="3997" y="11703"/>
                    <a:pt x="3915" y="11719"/>
                    <a:pt x="4022" y="11769"/>
                  </a:cubicBezTo>
                  <a:cubicBezTo>
                    <a:pt x="4128" y="11818"/>
                    <a:pt x="4145" y="11892"/>
                    <a:pt x="4178" y="11818"/>
                  </a:cubicBezTo>
                  <a:cubicBezTo>
                    <a:pt x="4219" y="11744"/>
                    <a:pt x="4161" y="11662"/>
                    <a:pt x="4087" y="11670"/>
                  </a:cubicBezTo>
                  <a:close/>
                  <a:moveTo>
                    <a:pt x="4662" y="10505"/>
                  </a:moveTo>
                  <a:cubicBezTo>
                    <a:pt x="4736" y="10546"/>
                    <a:pt x="4793" y="10513"/>
                    <a:pt x="4842" y="10464"/>
                  </a:cubicBezTo>
                  <a:cubicBezTo>
                    <a:pt x="4892" y="10414"/>
                    <a:pt x="4998" y="10390"/>
                    <a:pt x="4916" y="10365"/>
                  </a:cubicBezTo>
                  <a:cubicBezTo>
                    <a:pt x="4834" y="10332"/>
                    <a:pt x="4785" y="10308"/>
                    <a:pt x="4744" y="10316"/>
                  </a:cubicBezTo>
                  <a:cubicBezTo>
                    <a:pt x="4711" y="10332"/>
                    <a:pt x="4555" y="10349"/>
                    <a:pt x="4555" y="10398"/>
                  </a:cubicBezTo>
                  <a:cubicBezTo>
                    <a:pt x="4563" y="10439"/>
                    <a:pt x="4580" y="10455"/>
                    <a:pt x="4662" y="10505"/>
                  </a:cubicBezTo>
                  <a:close/>
                  <a:moveTo>
                    <a:pt x="3833" y="11416"/>
                  </a:moveTo>
                  <a:cubicBezTo>
                    <a:pt x="3800" y="11448"/>
                    <a:pt x="3767" y="11506"/>
                    <a:pt x="3792" y="11506"/>
                  </a:cubicBezTo>
                  <a:cubicBezTo>
                    <a:pt x="3817" y="11506"/>
                    <a:pt x="3940" y="11424"/>
                    <a:pt x="3915" y="11399"/>
                  </a:cubicBezTo>
                  <a:cubicBezTo>
                    <a:pt x="3899" y="11375"/>
                    <a:pt x="3874" y="11366"/>
                    <a:pt x="3833" y="11416"/>
                  </a:cubicBezTo>
                  <a:close/>
                  <a:moveTo>
                    <a:pt x="1010" y="5917"/>
                  </a:moveTo>
                  <a:cubicBezTo>
                    <a:pt x="1207" y="5950"/>
                    <a:pt x="1207" y="5901"/>
                    <a:pt x="1281" y="5958"/>
                  </a:cubicBezTo>
                  <a:cubicBezTo>
                    <a:pt x="1346" y="6007"/>
                    <a:pt x="1305" y="6090"/>
                    <a:pt x="1412" y="6172"/>
                  </a:cubicBezTo>
                  <a:cubicBezTo>
                    <a:pt x="1510" y="6262"/>
                    <a:pt x="1625" y="6270"/>
                    <a:pt x="1601" y="6344"/>
                  </a:cubicBezTo>
                  <a:cubicBezTo>
                    <a:pt x="1584" y="6410"/>
                    <a:pt x="1387" y="6434"/>
                    <a:pt x="1428" y="6483"/>
                  </a:cubicBezTo>
                  <a:cubicBezTo>
                    <a:pt x="1478" y="6541"/>
                    <a:pt x="1675" y="6475"/>
                    <a:pt x="1691" y="6541"/>
                  </a:cubicBezTo>
                  <a:cubicBezTo>
                    <a:pt x="1716" y="6607"/>
                    <a:pt x="1757" y="6672"/>
                    <a:pt x="1683" y="6697"/>
                  </a:cubicBezTo>
                  <a:cubicBezTo>
                    <a:pt x="1601" y="6713"/>
                    <a:pt x="1510" y="6779"/>
                    <a:pt x="1576" y="6820"/>
                  </a:cubicBezTo>
                  <a:cubicBezTo>
                    <a:pt x="1642" y="6853"/>
                    <a:pt x="1699" y="6828"/>
                    <a:pt x="1658" y="6877"/>
                  </a:cubicBezTo>
                  <a:cubicBezTo>
                    <a:pt x="1617" y="6918"/>
                    <a:pt x="1584" y="6910"/>
                    <a:pt x="1478" y="6984"/>
                  </a:cubicBezTo>
                  <a:cubicBezTo>
                    <a:pt x="1420" y="7033"/>
                    <a:pt x="1387" y="7066"/>
                    <a:pt x="1363" y="7099"/>
                  </a:cubicBezTo>
                  <a:lnTo>
                    <a:pt x="1355" y="7091"/>
                  </a:lnTo>
                  <a:cubicBezTo>
                    <a:pt x="1305" y="7017"/>
                    <a:pt x="1264" y="6951"/>
                    <a:pt x="1190" y="6968"/>
                  </a:cubicBezTo>
                  <a:cubicBezTo>
                    <a:pt x="1158" y="6976"/>
                    <a:pt x="1125" y="6992"/>
                    <a:pt x="1100" y="7017"/>
                  </a:cubicBezTo>
                  <a:lnTo>
                    <a:pt x="1100" y="7017"/>
                  </a:lnTo>
                  <a:cubicBezTo>
                    <a:pt x="1051" y="7041"/>
                    <a:pt x="1002" y="7066"/>
                    <a:pt x="977" y="7033"/>
                  </a:cubicBezTo>
                  <a:cubicBezTo>
                    <a:pt x="961" y="7009"/>
                    <a:pt x="944" y="6976"/>
                    <a:pt x="928" y="6943"/>
                  </a:cubicBezTo>
                  <a:cubicBezTo>
                    <a:pt x="887" y="6853"/>
                    <a:pt x="838" y="6746"/>
                    <a:pt x="723" y="6746"/>
                  </a:cubicBezTo>
                  <a:cubicBezTo>
                    <a:pt x="690" y="6746"/>
                    <a:pt x="665" y="6746"/>
                    <a:pt x="641" y="6746"/>
                  </a:cubicBezTo>
                  <a:cubicBezTo>
                    <a:pt x="534" y="6746"/>
                    <a:pt x="452" y="6746"/>
                    <a:pt x="427" y="6803"/>
                  </a:cubicBezTo>
                  <a:lnTo>
                    <a:pt x="427" y="6803"/>
                  </a:lnTo>
                  <a:cubicBezTo>
                    <a:pt x="419" y="6828"/>
                    <a:pt x="419" y="6853"/>
                    <a:pt x="419" y="6886"/>
                  </a:cubicBezTo>
                  <a:cubicBezTo>
                    <a:pt x="419" y="6910"/>
                    <a:pt x="419" y="6927"/>
                    <a:pt x="419" y="6943"/>
                  </a:cubicBezTo>
                  <a:cubicBezTo>
                    <a:pt x="419" y="6951"/>
                    <a:pt x="419" y="6951"/>
                    <a:pt x="411" y="6951"/>
                  </a:cubicBezTo>
                  <a:cubicBezTo>
                    <a:pt x="353" y="6943"/>
                    <a:pt x="222" y="6902"/>
                    <a:pt x="124" y="6853"/>
                  </a:cubicBezTo>
                  <a:cubicBezTo>
                    <a:pt x="58" y="6820"/>
                    <a:pt x="9" y="6787"/>
                    <a:pt x="9" y="6771"/>
                  </a:cubicBezTo>
                  <a:cubicBezTo>
                    <a:pt x="0" y="6754"/>
                    <a:pt x="25" y="6738"/>
                    <a:pt x="50" y="6721"/>
                  </a:cubicBezTo>
                  <a:cubicBezTo>
                    <a:pt x="91" y="6680"/>
                    <a:pt x="148" y="6639"/>
                    <a:pt x="140" y="6557"/>
                  </a:cubicBezTo>
                  <a:cubicBezTo>
                    <a:pt x="140" y="6500"/>
                    <a:pt x="132" y="6475"/>
                    <a:pt x="124" y="6459"/>
                  </a:cubicBezTo>
                  <a:cubicBezTo>
                    <a:pt x="124" y="6459"/>
                    <a:pt x="115" y="6451"/>
                    <a:pt x="132" y="6418"/>
                  </a:cubicBezTo>
                  <a:cubicBezTo>
                    <a:pt x="148" y="6393"/>
                    <a:pt x="189" y="6369"/>
                    <a:pt x="230" y="6344"/>
                  </a:cubicBezTo>
                  <a:cubicBezTo>
                    <a:pt x="279" y="6319"/>
                    <a:pt x="329" y="6286"/>
                    <a:pt x="378" y="6229"/>
                  </a:cubicBezTo>
                  <a:cubicBezTo>
                    <a:pt x="403" y="6180"/>
                    <a:pt x="427" y="6155"/>
                    <a:pt x="452" y="6131"/>
                  </a:cubicBezTo>
                  <a:cubicBezTo>
                    <a:pt x="468" y="6106"/>
                    <a:pt x="485" y="6090"/>
                    <a:pt x="485" y="6090"/>
                  </a:cubicBezTo>
                  <a:lnTo>
                    <a:pt x="485" y="6090"/>
                  </a:lnTo>
                  <a:cubicBezTo>
                    <a:pt x="493" y="6090"/>
                    <a:pt x="517" y="6081"/>
                    <a:pt x="550" y="6073"/>
                  </a:cubicBezTo>
                  <a:cubicBezTo>
                    <a:pt x="542" y="6131"/>
                    <a:pt x="526" y="6139"/>
                    <a:pt x="567" y="6122"/>
                  </a:cubicBezTo>
                  <a:cubicBezTo>
                    <a:pt x="624" y="6106"/>
                    <a:pt x="673" y="6057"/>
                    <a:pt x="731" y="6007"/>
                  </a:cubicBezTo>
                  <a:cubicBezTo>
                    <a:pt x="796" y="5958"/>
                    <a:pt x="805" y="5934"/>
                    <a:pt x="870" y="5917"/>
                  </a:cubicBezTo>
                  <a:cubicBezTo>
                    <a:pt x="936" y="5909"/>
                    <a:pt x="961" y="5917"/>
                    <a:pt x="1010" y="59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74"/>
            <p:cNvSpPr/>
            <p:nvPr/>
          </p:nvSpPr>
          <p:spPr>
            <a:xfrm>
              <a:off x="3191100" y="1494950"/>
              <a:ext cx="198225" cy="92150"/>
            </a:xfrm>
            <a:custGeom>
              <a:avLst/>
              <a:gdLst/>
              <a:ahLst/>
              <a:cxnLst/>
              <a:rect l="l" t="t" r="r" b="b"/>
              <a:pathLst>
                <a:path w="7929" h="3686" extrusionOk="0">
                  <a:moveTo>
                    <a:pt x="5524" y="436"/>
                  </a:moveTo>
                  <a:cubicBezTo>
                    <a:pt x="5704" y="452"/>
                    <a:pt x="5811" y="567"/>
                    <a:pt x="5868" y="501"/>
                  </a:cubicBezTo>
                  <a:cubicBezTo>
                    <a:pt x="5917" y="436"/>
                    <a:pt x="5803" y="354"/>
                    <a:pt x="5778" y="255"/>
                  </a:cubicBezTo>
                  <a:cubicBezTo>
                    <a:pt x="5762" y="157"/>
                    <a:pt x="5721" y="99"/>
                    <a:pt x="5762" y="50"/>
                  </a:cubicBezTo>
                  <a:cubicBezTo>
                    <a:pt x="5811" y="1"/>
                    <a:pt x="5868" y="25"/>
                    <a:pt x="6065" y="25"/>
                  </a:cubicBezTo>
                  <a:cubicBezTo>
                    <a:pt x="6254" y="25"/>
                    <a:pt x="6139" y="116"/>
                    <a:pt x="6238" y="157"/>
                  </a:cubicBezTo>
                  <a:cubicBezTo>
                    <a:pt x="6336" y="198"/>
                    <a:pt x="6426" y="116"/>
                    <a:pt x="6410" y="198"/>
                  </a:cubicBezTo>
                  <a:cubicBezTo>
                    <a:pt x="6393" y="288"/>
                    <a:pt x="6287" y="296"/>
                    <a:pt x="6361" y="354"/>
                  </a:cubicBezTo>
                  <a:cubicBezTo>
                    <a:pt x="6434" y="411"/>
                    <a:pt x="6607" y="551"/>
                    <a:pt x="6640" y="469"/>
                  </a:cubicBezTo>
                  <a:cubicBezTo>
                    <a:pt x="6664" y="387"/>
                    <a:pt x="6607" y="395"/>
                    <a:pt x="6672" y="337"/>
                  </a:cubicBezTo>
                  <a:cubicBezTo>
                    <a:pt x="6738" y="288"/>
                    <a:pt x="6812" y="239"/>
                    <a:pt x="6878" y="222"/>
                  </a:cubicBezTo>
                  <a:cubicBezTo>
                    <a:pt x="6943" y="206"/>
                    <a:pt x="7255" y="124"/>
                    <a:pt x="7214" y="198"/>
                  </a:cubicBezTo>
                  <a:cubicBezTo>
                    <a:pt x="7173" y="280"/>
                    <a:pt x="6910" y="272"/>
                    <a:pt x="6902" y="354"/>
                  </a:cubicBezTo>
                  <a:cubicBezTo>
                    <a:pt x="6886" y="436"/>
                    <a:pt x="6968" y="436"/>
                    <a:pt x="6886" y="501"/>
                  </a:cubicBezTo>
                  <a:cubicBezTo>
                    <a:pt x="6812" y="559"/>
                    <a:pt x="6755" y="518"/>
                    <a:pt x="6779" y="584"/>
                  </a:cubicBezTo>
                  <a:cubicBezTo>
                    <a:pt x="6812" y="641"/>
                    <a:pt x="6886" y="657"/>
                    <a:pt x="6993" y="657"/>
                  </a:cubicBezTo>
                  <a:cubicBezTo>
                    <a:pt x="7091" y="657"/>
                    <a:pt x="7165" y="608"/>
                    <a:pt x="7148" y="674"/>
                  </a:cubicBezTo>
                  <a:cubicBezTo>
                    <a:pt x="7132" y="731"/>
                    <a:pt x="7099" y="789"/>
                    <a:pt x="7075" y="830"/>
                  </a:cubicBezTo>
                  <a:cubicBezTo>
                    <a:pt x="7058" y="863"/>
                    <a:pt x="6960" y="945"/>
                    <a:pt x="7001" y="961"/>
                  </a:cubicBezTo>
                  <a:cubicBezTo>
                    <a:pt x="7042" y="986"/>
                    <a:pt x="7222" y="945"/>
                    <a:pt x="7272" y="945"/>
                  </a:cubicBezTo>
                  <a:cubicBezTo>
                    <a:pt x="7321" y="945"/>
                    <a:pt x="7370" y="920"/>
                    <a:pt x="7362" y="961"/>
                  </a:cubicBezTo>
                  <a:cubicBezTo>
                    <a:pt x="7345" y="1002"/>
                    <a:pt x="7362" y="1002"/>
                    <a:pt x="7280" y="1068"/>
                  </a:cubicBezTo>
                  <a:cubicBezTo>
                    <a:pt x="7206" y="1142"/>
                    <a:pt x="7148" y="1240"/>
                    <a:pt x="7198" y="1240"/>
                  </a:cubicBezTo>
                  <a:cubicBezTo>
                    <a:pt x="7247" y="1232"/>
                    <a:pt x="7354" y="1150"/>
                    <a:pt x="7395" y="1117"/>
                  </a:cubicBezTo>
                  <a:cubicBezTo>
                    <a:pt x="7436" y="1084"/>
                    <a:pt x="7469" y="1060"/>
                    <a:pt x="7518" y="1084"/>
                  </a:cubicBezTo>
                  <a:cubicBezTo>
                    <a:pt x="7575" y="1109"/>
                    <a:pt x="7600" y="1142"/>
                    <a:pt x="7707" y="1174"/>
                  </a:cubicBezTo>
                  <a:cubicBezTo>
                    <a:pt x="7821" y="1207"/>
                    <a:pt x="7903" y="1199"/>
                    <a:pt x="7879" y="1256"/>
                  </a:cubicBezTo>
                  <a:cubicBezTo>
                    <a:pt x="7854" y="1306"/>
                    <a:pt x="7821" y="1380"/>
                    <a:pt x="7764" y="1421"/>
                  </a:cubicBezTo>
                  <a:cubicBezTo>
                    <a:pt x="7707" y="1462"/>
                    <a:pt x="7600" y="1486"/>
                    <a:pt x="7608" y="1503"/>
                  </a:cubicBezTo>
                  <a:cubicBezTo>
                    <a:pt x="7616" y="1519"/>
                    <a:pt x="7797" y="1478"/>
                    <a:pt x="7797" y="1511"/>
                  </a:cubicBezTo>
                  <a:cubicBezTo>
                    <a:pt x="7789" y="1552"/>
                    <a:pt x="7624" y="1601"/>
                    <a:pt x="7641" y="1626"/>
                  </a:cubicBezTo>
                  <a:cubicBezTo>
                    <a:pt x="7657" y="1642"/>
                    <a:pt x="7862" y="1683"/>
                    <a:pt x="7879" y="1700"/>
                  </a:cubicBezTo>
                  <a:cubicBezTo>
                    <a:pt x="7903" y="1724"/>
                    <a:pt x="7928" y="1774"/>
                    <a:pt x="7862" y="1782"/>
                  </a:cubicBezTo>
                  <a:cubicBezTo>
                    <a:pt x="7805" y="1798"/>
                    <a:pt x="7641" y="1782"/>
                    <a:pt x="7551" y="1798"/>
                  </a:cubicBezTo>
                  <a:cubicBezTo>
                    <a:pt x="7460" y="1823"/>
                    <a:pt x="7378" y="1856"/>
                    <a:pt x="7436" y="1872"/>
                  </a:cubicBezTo>
                  <a:cubicBezTo>
                    <a:pt x="7485" y="1888"/>
                    <a:pt x="7657" y="1897"/>
                    <a:pt x="7641" y="1929"/>
                  </a:cubicBezTo>
                  <a:cubicBezTo>
                    <a:pt x="7624" y="1970"/>
                    <a:pt x="7542" y="1962"/>
                    <a:pt x="7542" y="2003"/>
                  </a:cubicBezTo>
                  <a:cubicBezTo>
                    <a:pt x="7542" y="2036"/>
                    <a:pt x="7551" y="2053"/>
                    <a:pt x="7542" y="2110"/>
                  </a:cubicBezTo>
                  <a:cubicBezTo>
                    <a:pt x="7534" y="2159"/>
                    <a:pt x="7469" y="2200"/>
                    <a:pt x="7444" y="2192"/>
                  </a:cubicBezTo>
                  <a:cubicBezTo>
                    <a:pt x="7419" y="2192"/>
                    <a:pt x="7239" y="2044"/>
                    <a:pt x="7206" y="2061"/>
                  </a:cubicBezTo>
                  <a:cubicBezTo>
                    <a:pt x="7173" y="2069"/>
                    <a:pt x="7255" y="2126"/>
                    <a:pt x="7247" y="2176"/>
                  </a:cubicBezTo>
                  <a:cubicBezTo>
                    <a:pt x="7239" y="2233"/>
                    <a:pt x="7058" y="2167"/>
                    <a:pt x="7140" y="2315"/>
                  </a:cubicBezTo>
                  <a:cubicBezTo>
                    <a:pt x="7222" y="2463"/>
                    <a:pt x="7288" y="2414"/>
                    <a:pt x="7214" y="2479"/>
                  </a:cubicBezTo>
                  <a:cubicBezTo>
                    <a:pt x="7140" y="2545"/>
                    <a:pt x="7001" y="2586"/>
                    <a:pt x="6952" y="2643"/>
                  </a:cubicBezTo>
                  <a:cubicBezTo>
                    <a:pt x="6910" y="2701"/>
                    <a:pt x="6787" y="2635"/>
                    <a:pt x="6746" y="2611"/>
                  </a:cubicBezTo>
                  <a:cubicBezTo>
                    <a:pt x="6714" y="2586"/>
                    <a:pt x="6590" y="2496"/>
                    <a:pt x="6533" y="2504"/>
                  </a:cubicBezTo>
                  <a:cubicBezTo>
                    <a:pt x="6476" y="2504"/>
                    <a:pt x="6525" y="2586"/>
                    <a:pt x="6508" y="2643"/>
                  </a:cubicBezTo>
                  <a:cubicBezTo>
                    <a:pt x="6492" y="2701"/>
                    <a:pt x="6287" y="2849"/>
                    <a:pt x="6155" y="2931"/>
                  </a:cubicBezTo>
                  <a:cubicBezTo>
                    <a:pt x="6016" y="3021"/>
                    <a:pt x="5786" y="3169"/>
                    <a:pt x="5614" y="3160"/>
                  </a:cubicBezTo>
                  <a:cubicBezTo>
                    <a:pt x="5433" y="3160"/>
                    <a:pt x="5269" y="3119"/>
                    <a:pt x="5187" y="3160"/>
                  </a:cubicBezTo>
                  <a:cubicBezTo>
                    <a:pt x="5097" y="3210"/>
                    <a:pt x="4957" y="3226"/>
                    <a:pt x="4867" y="3259"/>
                  </a:cubicBezTo>
                  <a:cubicBezTo>
                    <a:pt x="4777" y="3300"/>
                    <a:pt x="4760" y="3448"/>
                    <a:pt x="4670" y="3505"/>
                  </a:cubicBezTo>
                  <a:cubicBezTo>
                    <a:pt x="4580" y="3563"/>
                    <a:pt x="4489" y="3489"/>
                    <a:pt x="4465" y="3513"/>
                  </a:cubicBezTo>
                  <a:cubicBezTo>
                    <a:pt x="4440" y="3538"/>
                    <a:pt x="4514" y="3612"/>
                    <a:pt x="4465" y="3645"/>
                  </a:cubicBezTo>
                  <a:cubicBezTo>
                    <a:pt x="4416" y="3677"/>
                    <a:pt x="4309" y="3686"/>
                    <a:pt x="4210" y="3677"/>
                  </a:cubicBezTo>
                  <a:cubicBezTo>
                    <a:pt x="4112" y="3677"/>
                    <a:pt x="3964" y="3645"/>
                    <a:pt x="3817" y="3612"/>
                  </a:cubicBezTo>
                  <a:cubicBezTo>
                    <a:pt x="3669" y="3579"/>
                    <a:pt x="3373" y="3530"/>
                    <a:pt x="3242" y="3513"/>
                  </a:cubicBezTo>
                  <a:cubicBezTo>
                    <a:pt x="3111" y="3497"/>
                    <a:pt x="2922" y="3382"/>
                    <a:pt x="2922" y="3341"/>
                  </a:cubicBezTo>
                  <a:cubicBezTo>
                    <a:pt x="2922" y="3292"/>
                    <a:pt x="3037" y="3193"/>
                    <a:pt x="3004" y="3169"/>
                  </a:cubicBezTo>
                  <a:cubicBezTo>
                    <a:pt x="2979" y="3144"/>
                    <a:pt x="2815" y="3284"/>
                    <a:pt x="2774" y="3251"/>
                  </a:cubicBezTo>
                  <a:cubicBezTo>
                    <a:pt x="2741" y="3226"/>
                    <a:pt x="2766" y="3201"/>
                    <a:pt x="2750" y="3160"/>
                  </a:cubicBezTo>
                  <a:cubicBezTo>
                    <a:pt x="2725" y="3119"/>
                    <a:pt x="2602" y="3119"/>
                    <a:pt x="2512" y="3119"/>
                  </a:cubicBezTo>
                  <a:cubicBezTo>
                    <a:pt x="2413" y="3119"/>
                    <a:pt x="1814" y="3177"/>
                    <a:pt x="1724" y="3193"/>
                  </a:cubicBezTo>
                  <a:cubicBezTo>
                    <a:pt x="1642" y="3201"/>
                    <a:pt x="1453" y="3169"/>
                    <a:pt x="1412" y="3169"/>
                  </a:cubicBezTo>
                  <a:cubicBezTo>
                    <a:pt x="1371" y="3160"/>
                    <a:pt x="1272" y="3185"/>
                    <a:pt x="1281" y="3111"/>
                  </a:cubicBezTo>
                  <a:cubicBezTo>
                    <a:pt x="1281" y="3029"/>
                    <a:pt x="1264" y="2988"/>
                    <a:pt x="1330" y="2898"/>
                  </a:cubicBezTo>
                  <a:cubicBezTo>
                    <a:pt x="1396" y="2808"/>
                    <a:pt x="1338" y="3054"/>
                    <a:pt x="1461" y="3029"/>
                  </a:cubicBezTo>
                  <a:cubicBezTo>
                    <a:pt x="1584" y="2996"/>
                    <a:pt x="1543" y="2931"/>
                    <a:pt x="1683" y="2898"/>
                  </a:cubicBezTo>
                  <a:cubicBezTo>
                    <a:pt x="1814" y="2857"/>
                    <a:pt x="1986" y="2865"/>
                    <a:pt x="2003" y="2816"/>
                  </a:cubicBezTo>
                  <a:cubicBezTo>
                    <a:pt x="2019" y="2767"/>
                    <a:pt x="1913" y="2742"/>
                    <a:pt x="1937" y="2701"/>
                  </a:cubicBezTo>
                  <a:cubicBezTo>
                    <a:pt x="1970" y="2668"/>
                    <a:pt x="1995" y="2627"/>
                    <a:pt x="2077" y="2627"/>
                  </a:cubicBezTo>
                  <a:cubicBezTo>
                    <a:pt x="2151" y="2627"/>
                    <a:pt x="2315" y="2578"/>
                    <a:pt x="2315" y="2561"/>
                  </a:cubicBezTo>
                  <a:cubicBezTo>
                    <a:pt x="2315" y="2545"/>
                    <a:pt x="2183" y="2545"/>
                    <a:pt x="2126" y="2545"/>
                  </a:cubicBezTo>
                  <a:cubicBezTo>
                    <a:pt x="2077" y="2553"/>
                    <a:pt x="1945" y="2602"/>
                    <a:pt x="1896" y="2570"/>
                  </a:cubicBezTo>
                  <a:cubicBezTo>
                    <a:pt x="1855" y="2545"/>
                    <a:pt x="1855" y="2471"/>
                    <a:pt x="1937" y="2422"/>
                  </a:cubicBezTo>
                  <a:cubicBezTo>
                    <a:pt x="2019" y="2373"/>
                    <a:pt x="2142" y="2348"/>
                    <a:pt x="2175" y="2299"/>
                  </a:cubicBezTo>
                  <a:cubicBezTo>
                    <a:pt x="2216" y="2258"/>
                    <a:pt x="2233" y="2208"/>
                    <a:pt x="2192" y="2208"/>
                  </a:cubicBezTo>
                  <a:cubicBezTo>
                    <a:pt x="2151" y="2208"/>
                    <a:pt x="2011" y="2266"/>
                    <a:pt x="1937" y="2307"/>
                  </a:cubicBezTo>
                  <a:cubicBezTo>
                    <a:pt x="1855" y="2348"/>
                    <a:pt x="1781" y="2430"/>
                    <a:pt x="1732" y="2389"/>
                  </a:cubicBezTo>
                  <a:cubicBezTo>
                    <a:pt x="1675" y="2348"/>
                    <a:pt x="1576" y="2299"/>
                    <a:pt x="1609" y="2258"/>
                  </a:cubicBezTo>
                  <a:cubicBezTo>
                    <a:pt x="1650" y="2217"/>
                    <a:pt x="1814" y="2159"/>
                    <a:pt x="1757" y="2126"/>
                  </a:cubicBezTo>
                  <a:cubicBezTo>
                    <a:pt x="1707" y="2094"/>
                    <a:pt x="1182" y="2094"/>
                    <a:pt x="1067" y="2102"/>
                  </a:cubicBezTo>
                  <a:cubicBezTo>
                    <a:pt x="952" y="2102"/>
                    <a:pt x="608" y="2143"/>
                    <a:pt x="558" y="2118"/>
                  </a:cubicBezTo>
                  <a:cubicBezTo>
                    <a:pt x="509" y="2094"/>
                    <a:pt x="362" y="1970"/>
                    <a:pt x="411" y="1954"/>
                  </a:cubicBezTo>
                  <a:cubicBezTo>
                    <a:pt x="460" y="1929"/>
                    <a:pt x="526" y="1979"/>
                    <a:pt x="665" y="1954"/>
                  </a:cubicBezTo>
                  <a:cubicBezTo>
                    <a:pt x="805" y="1929"/>
                    <a:pt x="805" y="1938"/>
                    <a:pt x="879" y="1913"/>
                  </a:cubicBezTo>
                  <a:cubicBezTo>
                    <a:pt x="944" y="1880"/>
                    <a:pt x="928" y="1831"/>
                    <a:pt x="977" y="1815"/>
                  </a:cubicBezTo>
                  <a:cubicBezTo>
                    <a:pt x="1034" y="1806"/>
                    <a:pt x="1010" y="1905"/>
                    <a:pt x="1075" y="1888"/>
                  </a:cubicBezTo>
                  <a:cubicBezTo>
                    <a:pt x="1141" y="1880"/>
                    <a:pt x="1248" y="1774"/>
                    <a:pt x="1281" y="1774"/>
                  </a:cubicBezTo>
                  <a:cubicBezTo>
                    <a:pt x="1322" y="1774"/>
                    <a:pt x="1305" y="1888"/>
                    <a:pt x="1379" y="1864"/>
                  </a:cubicBezTo>
                  <a:cubicBezTo>
                    <a:pt x="1453" y="1847"/>
                    <a:pt x="1527" y="1765"/>
                    <a:pt x="1593" y="1774"/>
                  </a:cubicBezTo>
                  <a:cubicBezTo>
                    <a:pt x="1658" y="1774"/>
                    <a:pt x="1691" y="1815"/>
                    <a:pt x="1773" y="1806"/>
                  </a:cubicBezTo>
                  <a:cubicBezTo>
                    <a:pt x="1863" y="1798"/>
                    <a:pt x="1945" y="1856"/>
                    <a:pt x="1995" y="1765"/>
                  </a:cubicBezTo>
                  <a:cubicBezTo>
                    <a:pt x="2036" y="1683"/>
                    <a:pt x="2060" y="1568"/>
                    <a:pt x="2044" y="1536"/>
                  </a:cubicBezTo>
                  <a:cubicBezTo>
                    <a:pt x="2019" y="1503"/>
                    <a:pt x="1978" y="1626"/>
                    <a:pt x="1880" y="1634"/>
                  </a:cubicBezTo>
                  <a:cubicBezTo>
                    <a:pt x="1773" y="1642"/>
                    <a:pt x="1699" y="1626"/>
                    <a:pt x="1609" y="1609"/>
                  </a:cubicBezTo>
                  <a:cubicBezTo>
                    <a:pt x="1519" y="1593"/>
                    <a:pt x="1494" y="1585"/>
                    <a:pt x="1527" y="1560"/>
                  </a:cubicBezTo>
                  <a:cubicBezTo>
                    <a:pt x="1560" y="1536"/>
                    <a:pt x="1757" y="1519"/>
                    <a:pt x="1831" y="1462"/>
                  </a:cubicBezTo>
                  <a:cubicBezTo>
                    <a:pt x="1904" y="1404"/>
                    <a:pt x="2011" y="1355"/>
                    <a:pt x="2003" y="1314"/>
                  </a:cubicBezTo>
                  <a:cubicBezTo>
                    <a:pt x="1986" y="1281"/>
                    <a:pt x="1945" y="1289"/>
                    <a:pt x="1798" y="1248"/>
                  </a:cubicBezTo>
                  <a:cubicBezTo>
                    <a:pt x="1642" y="1215"/>
                    <a:pt x="1617" y="1191"/>
                    <a:pt x="1494" y="1166"/>
                  </a:cubicBezTo>
                  <a:cubicBezTo>
                    <a:pt x="1371" y="1142"/>
                    <a:pt x="1272" y="1084"/>
                    <a:pt x="1174" y="1109"/>
                  </a:cubicBezTo>
                  <a:cubicBezTo>
                    <a:pt x="1067" y="1125"/>
                    <a:pt x="764" y="1224"/>
                    <a:pt x="698" y="1248"/>
                  </a:cubicBezTo>
                  <a:cubicBezTo>
                    <a:pt x="641" y="1273"/>
                    <a:pt x="542" y="1322"/>
                    <a:pt x="468" y="1314"/>
                  </a:cubicBezTo>
                  <a:cubicBezTo>
                    <a:pt x="386" y="1306"/>
                    <a:pt x="0" y="1248"/>
                    <a:pt x="50" y="1199"/>
                  </a:cubicBezTo>
                  <a:cubicBezTo>
                    <a:pt x="91" y="1142"/>
                    <a:pt x="197" y="1076"/>
                    <a:pt x="222" y="1092"/>
                  </a:cubicBezTo>
                  <a:cubicBezTo>
                    <a:pt x="247" y="1101"/>
                    <a:pt x="279" y="1150"/>
                    <a:pt x="337" y="1183"/>
                  </a:cubicBezTo>
                  <a:cubicBezTo>
                    <a:pt x="403" y="1215"/>
                    <a:pt x="427" y="1240"/>
                    <a:pt x="460" y="1207"/>
                  </a:cubicBezTo>
                  <a:cubicBezTo>
                    <a:pt x="501" y="1166"/>
                    <a:pt x="452" y="1133"/>
                    <a:pt x="501" y="1125"/>
                  </a:cubicBezTo>
                  <a:cubicBezTo>
                    <a:pt x="550" y="1117"/>
                    <a:pt x="583" y="1142"/>
                    <a:pt x="567" y="1101"/>
                  </a:cubicBezTo>
                  <a:cubicBezTo>
                    <a:pt x="558" y="1060"/>
                    <a:pt x="435" y="1035"/>
                    <a:pt x="403" y="1010"/>
                  </a:cubicBezTo>
                  <a:cubicBezTo>
                    <a:pt x="370" y="977"/>
                    <a:pt x="329" y="961"/>
                    <a:pt x="362" y="928"/>
                  </a:cubicBezTo>
                  <a:cubicBezTo>
                    <a:pt x="403" y="904"/>
                    <a:pt x="435" y="904"/>
                    <a:pt x="509" y="945"/>
                  </a:cubicBezTo>
                  <a:cubicBezTo>
                    <a:pt x="583" y="994"/>
                    <a:pt x="616" y="1010"/>
                    <a:pt x="665" y="1060"/>
                  </a:cubicBezTo>
                  <a:cubicBezTo>
                    <a:pt x="706" y="1101"/>
                    <a:pt x="723" y="1158"/>
                    <a:pt x="739" y="1117"/>
                  </a:cubicBezTo>
                  <a:cubicBezTo>
                    <a:pt x="764" y="1068"/>
                    <a:pt x="698" y="1035"/>
                    <a:pt x="780" y="1002"/>
                  </a:cubicBezTo>
                  <a:cubicBezTo>
                    <a:pt x="854" y="969"/>
                    <a:pt x="887" y="961"/>
                    <a:pt x="936" y="936"/>
                  </a:cubicBezTo>
                  <a:cubicBezTo>
                    <a:pt x="993" y="920"/>
                    <a:pt x="911" y="887"/>
                    <a:pt x="829" y="879"/>
                  </a:cubicBezTo>
                  <a:cubicBezTo>
                    <a:pt x="747" y="871"/>
                    <a:pt x="583" y="822"/>
                    <a:pt x="608" y="805"/>
                  </a:cubicBezTo>
                  <a:cubicBezTo>
                    <a:pt x="624" y="780"/>
                    <a:pt x="731" y="789"/>
                    <a:pt x="796" y="789"/>
                  </a:cubicBezTo>
                  <a:cubicBezTo>
                    <a:pt x="870" y="797"/>
                    <a:pt x="928" y="805"/>
                    <a:pt x="920" y="772"/>
                  </a:cubicBezTo>
                  <a:cubicBezTo>
                    <a:pt x="920" y="739"/>
                    <a:pt x="788" y="723"/>
                    <a:pt x="723" y="682"/>
                  </a:cubicBezTo>
                  <a:cubicBezTo>
                    <a:pt x="657" y="633"/>
                    <a:pt x="624" y="616"/>
                    <a:pt x="616" y="575"/>
                  </a:cubicBezTo>
                  <a:cubicBezTo>
                    <a:pt x="616" y="526"/>
                    <a:pt x="673" y="518"/>
                    <a:pt x="706" y="543"/>
                  </a:cubicBezTo>
                  <a:cubicBezTo>
                    <a:pt x="739" y="575"/>
                    <a:pt x="747" y="608"/>
                    <a:pt x="805" y="633"/>
                  </a:cubicBezTo>
                  <a:cubicBezTo>
                    <a:pt x="862" y="666"/>
                    <a:pt x="879" y="698"/>
                    <a:pt x="895" y="666"/>
                  </a:cubicBezTo>
                  <a:cubicBezTo>
                    <a:pt x="911" y="633"/>
                    <a:pt x="895" y="575"/>
                    <a:pt x="887" y="559"/>
                  </a:cubicBezTo>
                  <a:cubicBezTo>
                    <a:pt x="887" y="543"/>
                    <a:pt x="920" y="501"/>
                    <a:pt x="928" y="501"/>
                  </a:cubicBezTo>
                  <a:cubicBezTo>
                    <a:pt x="944" y="501"/>
                    <a:pt x="952" y="534"/>
                    <a:pt x="1002" y="543"/>
                  </a:cubicBezTo>
                  <a:cubicBezTo>
                    <a:pt x="1051" y="551"/>
                    <a:pt x="1059" y="518"/>
                    <a:pt x="1084" y="543"/>
                  </a:cubicBezTo>
                  <a:cubicBezTo>
                    <a:pt x="1108" y="575"/>
                    <a:pt x="1141" y="584"/>
                    <a:pt x="1158" y="657"/>
                  </a:cubicBezTo>
                  <a:cubicBezTo>
                    <a:pt x="1174" y="731"/>
                    <a:pt x="1133" y="813"/>
                    <a:pt x="1207" y="789"/>
                  </a:cubicBezTo>
                  <a:cubicBezTo>
                    <a:pt x="1281" y="764"/>
                    <a:pt x="1289" y="707"/>
                    <a:pt x="1322" y="698"/>
                  </a:cubicBezTo>
                  <a:cubicBezTo>
                    <a:pt x="1363" y="682"/>
                    <a:pt x="1387" y="748"/>
                    <a:pt x="1371" y="797"/>
                  </a:cubicBezTo>
                  <a:cubicBezTo>
                    <a:pt x="1355" y="854"/>
                    <a:pt x="1313" y="887"/>
                    <a:pt x="1355" y="887"/>
                  </a:cubicBezTo>
                  <a:cubicBezTo>
                    <a:pt x="1404" y="887"/>
                    <a:pt x="1428" y="871"/>
                    <a:pt x="1469" y="830"/>
                  </a:cubicBezTo>
                  <a:cubicBezTo>
                    <a:pt x="1502" y="789"/>
                    <a:pt x="1519" y="887"/>
                    <a:pt x="1560" y="854"/>
                  </a:cubicBezTo>
                  <a:cubicBezTo>
                    <a:pt x="1601" y="830"/>
                    <a:pt x="1527" y="731"/>
                    <a:pt x="1543" y="666"/>
                  </a:cubicBezTo>
                  <a:cubicBezTo>
                    <a:pt x="1568" y="608"/>
                    <a:pt x="1609" y="559"/>
                    <a:pt x="1576" y="534"/>
                  </a:cubicBezTo>
                  <a:cubicBezTo>
                    <a:pt x="1543" y="501"/>
                    <a:pt x="1330" y="543"/>
                    <a:pt x="1379" y="485"/>
                  </a:cubicBezTo>
                  <a:cubicBezTo>
                    <a:pt x="1420" y="428"/>
                    <a:pt x="1642" y="346"/>
                    <a:pt x="1584" y="321"/>
                  </a:cubicBezTo>
                  <a:cubicBezTo>
                    <a:pt x="1527" y="305"/>
                    <a:pt x="1428" y="337"/>
                    <a:pt x="1420" y="296"/>
                  </a:cubicBezTo>
                  <a:cubicBezTo>
                    <a:pt x="1420" y="247"/>
                    <a:pt x="1445" y="173"/>
                    <a:pt x="1379" y="190"/>
                  </a:cubicBezTo>
                  <a:cubicBezTo>
                    <a:pt x="1313" y="206"/>
                    <a:pt x="1223" y="231"/>
                    <a:pt x="1141" y="231"/>
                  </a:cubicBezTo>
                  <a:cubicBezTo>
                    <a:pt x="1067" y="239"/>
                    <a:pt x="1034" y="231"/>
                    <a:pt x="1026" y="173"/>
                  </a:cubicBezTo>
                  <a:cubicBezTo>
                    <a:pt x="1018" y="116"/>
                    <a:pt x="1067" y="99"/>
                    <a:pt x="1166" y="108"/>
                  </a:cubicBezTo>
                  <a:cubicBezTo>
                    <a:pt x="1256" y="124"/>
                    <a:pt x="1346" y="124"/>
                    <a:pt x="1437" y="116"/>
                  </a:cubicBezTo>
                  <a:cubicBezTo>
                    <a:pt x="1519" y="99"/>
                    <a:pt x="1551" y="75"/>
                    <a:pt x="1642" y="165"/>
                  </a:cubicBezTo>
                  <a:cubicBezTo>
                    <a:pt x="1740" y="255"/>
                    <a:pt x="1757" y="288"/>
                    <a:pt x="1822" y="321"/>
                  </a:cubicBezTo>
                  <a:cubicBezTo>
                    <a:pt x="1888" y="362"/>
                    <a:pt x="1945" y="428"/>
                    <a:pt x="2003" y="510"/>
                  </a:cubicBezTo>
                  <a:cubicBezTo>
                    <a:pt x="2052" y="592"/>
                    <a:pt x="2011" y="584"/>
                    <a:pt x="2069" y="600"/>
                  </a:cubicBezTo>
                  <a:cubicBezTo>
                    <a:pt x="2126" y="608"/>
                    <a:pt x="2200" y="608"/>
                    <a:pt x="2200" y="641"/>
                  </a:cubicBezTo>
                  <a:cubicBezTo>
                    <a:pt x="2200" y="674"/>
                    <a:pt x="2126" y="715"/>
                    <a:pt x="2151" y="723"/>
                  </a:cubicBezTo>
                  <a:cubicBezTo>
                    <a:pt x="2175" y="739"/>
                    <a:pt x="2282" y="731"/>
                    <a:pt x="2307" y="748"/>
                  </a:cubicBezTo>
                  <a:cubicBezTo>
                    <a:pt x="2323" y="764"/>
                    <a:pt x="2348" y="797"/>
                    <a:pt x="2323" y="863"/>
                  </a:cubicBezTo>
                  <a:cubicBezTo>
                    <a:pt x="2298" y="936"/>
                    <a:pt x="2274" y="986"/>
                    <a:pt x="2192" y="969"/>
                  </a:cubicBezTo>
                  <a:cubicBezTo>
                    <a:pt x="2110" y="953"/>
                    <a:pt x="2011" y="871"/>
                    <a:pt x="1986" y="895"/>
                  </a:cubicBezTo>
                  <a:cubicBezTo>
                    <a:pt x="1962" y="912"/>
                    <a:pt x="1962" y="961"/>
                    <a:pt x="2044" y="1035"/>
                  </a:cubicBezTo>
                  <a:cubicBezTo>
                    <a:pt x="2118" y="1109"/>
                    <a:pt x="2175" y="1068"/>
                    <a:pt x="2200" y="1109"/>
                  </a:cubicBezTo>
                  <a:cubicBezTo>
                    <a:pt x="2216" y="1158"/>
                    <a:pt x="2175" y="1174"/>
                    <a:pt x="2224" y="1191"/>
                  </a:cubicBezTo>
                  <a:cubicBezTo>
                    <a:pt x="2274" y="1207"/>
                    <a:pt x="2315" y="1158"/>
                    <a:pt x="2307" y="1215"/>
                  </a:cubicBezTo>
                  <a:cubicBezTo>
                    <a:pt x="2290" y="1273"/>
                    <a:pt x="2216" y="1289"/>
                    <a:pt x="2249" y="1347"/>
                  </a:cubicBezTo>
                  <a:cubicBezTo>
                    <a:pt x="2282" y="1412"/>
                    <a:pt x="2331" y="1437"/>
                    <a:pt x="2372" y="1519"/>
                  </a:cubicBezTo>
                  <a:cubicBezTo>
                    <a:pt x="2413" y="1601"/>
                    <a:pt x="2471" y="1724"/>
                    <a:pt x="2503" y="1667"/>
                  </a:cubicBezTo>
                  <a:cubicBezTo>
                    <a:pt x="2536" y="1609"/>
                    <a:pt x="2462" y="1412"/>
                    <a:pt x="2479" y="1363"/>
                  </a:cubicBezTo>
                  <a:cubicBezTo>
                    <a:pt x="2487" y="1322"/>
                    <a:pt x="2594" y="1380"/>
                    <a:pt x="2627" y="1363"/>
                  </a:cubicBezTo>
                  <a:cubicBezTo>
                    <a:pt x="2651" y="1339"/>
                    <a:pt x="2618" y="1224"/>
                    <a:pt x="2651" y="1174"/>
                  </a:cubicBezTo>
                  <a:cubicBezTo>
                    <a:pt x="2692" y="1125"/>
                    <a:pt x="2774" y="953"/>
                    <a:pt x="2782" y="1060"/>
                  </a:cubicBezTo>
                  <a:cubicBezTo>
                    <a:pt x="2799" y="1166"/>
                    <a:pt x="2741" y="1166"/>
                    <a:pt x="2807" y="1224"/>
                  </a:cubicBezTo>
                  <a:cubicBezTo>
                    <a:pt x="2881" y="1273"/>
                    <a:pt x="2897" y="1306"/>
                    <a:pt x="2938" y="1265"/>
                  </a:cubicBezTo>
                  <a:cubicBezTo>
                    <a:pt x="2979" y="1224"/>
                    <a:pt x="3045" y="1150"/>
                    <a:pt x="3078" y="1060"/>
                  </a:cubicBezTo>
                  <a:cubicBezTo>
                    <a:pt x="3111" y="961"/>
                    <a:pt x="3152" y="1010"/>
                    <a:pt x="3103" y="887"/>
                  </a:cubicBezTo>
                  <a:cubicBezTo>
                    <a:pt x="3053" y="764"/>
                    <a:pt x="2914" y="641"/>
                    <a:pt x="2996" y="559"/>
                  </a:cubicBezTo>
                  <a:cubicBezTo>
                    <a:pt x="3078" y="477"/>
                    <a:pt x="3094" y="469"/>
                    <a:pt x="3209" y="551"/>
                  </a:cubicBezTo>
                  <a:cubicBezTo>
                    <a:pt x="3332" y="633"/>
                    <a:pt x="3472" y="797"/>
                    <a:pt x="3554" y="879"/>
                  </a:cubicBezTo>
                  <a:cubicBezTo>
                    <a:pt x="3636" y="961"/>
                    <a:pt x="3685" y="1002"/>
                    <a:pt x="3702" y="961"/>
                  </a:cubicBezTo>
                  <a:cubicBezTo>
                    <a:pt x="3718" y="928"/>
                    <a:pt x="3784" y="920"/>
                    <a:pt x="3734" y="830"/>
                  </a:cubicBezTo>
                  <a:cubicBezTo>
                    <a:pt x="3685" y="748"/>
                    <a:pt x="3554" y="764"/>
                    <a:pt x="3644" y="682"/>
                  </a:cubicBezTo>
                  <a:cubicBezTo>
                    <a:pt x="3734" y="608"/>
                    <a:pt x="3833" y="534"/>
                    <a:pt x="3940" y="501"/>
                  </a:cubicBezTo>
                  <a:cubicBezTo>
                    <a:pt x="4046" y="460"/>
                    <a:pt x="4178" y="378"/>
                    <a:pt x="4252" y="485"/>
                  </a:cubicBezTo>
                  <a:cubicBezTo>
                    <a:pt x="4325" y="584"/>
                    <a:pt x="4399" y="666"/>
                    <a:pt x="4448" y="772"/>
                  </a:cubicBezTo>
                  <a:cubicBezTo>
                    <a:pt x="4506" y="879"/>
                    <a:pt x="4654" y="1117"/>
                    <a:pt x="4686" y="1043"/>
                  </a:cubicBezTo>
                  <a:cubicBezTo>
                    <a:pt x="4711" y="961"/>
                    <a:pt x="4629" y="838"/>
                    <a:pt x="4613" y="748"/>
                  </a:cubicBezTo>
                  <a:cubicBezTo>
                    <a:pt x="4588" y="649"/>
                    <a:pt x="4539" y="510"/>
                    <a:pt x="4547" y="460"/>
                  </a:cubicBezTo>
                  <a:cubicBezTo>
                    <a:pt x="4555" y="419"/>
                    <a:pt x="4785" y="452"/>
                    <a:pt x="4842" y="493"/>
                  </a:cubicBezTo>
                  <a:cubicBezTo>
                    <a:pt x="4908" y="534"/>
                    <a:pt x="4859" y="698"/>
                    <a:pt x="4990" y="666"/>
                  </a:cubicBezTo>
                  <a:cubicBezTo>
                    <a:pt x="5121" y="633"/>
                    <a:pt x="5277" y="485"/>
                    <a:pt x="5327" y="452"/>
                  </a:cubicBezTo>
                  <a:cubicBezTo>
                    <a:pt x="5368" y="428"/>
                    <a:pt x="5441" y="411"/>
                    <a:pt x="5524" y="436"/>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74"/>
            <p:cNvSpPr/>
            <p:nvPr/>
          </p:nvSpPr>
          <p:spPr>
            <a:xfrm>
              <a:off x="3191100" y="1494950"/>
              <a:ext cx="198225" cy="92150"/>
            </a:xfrm>
            <a:custGeom>
              <a:avLst/>
              <a:gdLst/>
              <a:ahLst/>
              <a:cxnLst/>
              <a:rect l="l" t="t" r="r" b="b"/>
              <a:pathLst>
                <a:path w="7929" h="3686" fill="none" extrusionOk="0">
                  <a:moveTo>
                    <a:pt x="5524" y="436"/>
                  </a:moveTo>
                  <a:cubicBezTo>
                    <a:pt x="5704" y="452"/>
                    <a:pt x="5811" y="567"/>
                    <a:pt x="5868" y="501"/>
                  </a:cubicBezTo>
                  <a:cubicBezTo>
                    <a:pt x="5917" y="436"/>
                    <a:pt x="5803" y="354"/>
                    <a:pt x="5778" y="255"/>
                  </a:cubicBezTo>
                  <a:cubicBezTo>
                    <a:pt x="5762" y="157"/>
                    <a:pt x="5721" y="99"/>
                    <a:pt x="5762" y="50"/>
                  </a:cubicBezTo>
                  <a:cubicBezTo>
                    <a:pt x="5811" y="1"/>
                    <a:pt x="5868" y="25"/>
                    <a:pt x="6065" y="25"/>
                  </a:cubicBezTo>
                  <a:cubicBezTo>
                    <a:pt x="6254" y="25"/>
                    <a:pt x="6139" y="116"/>
                    <a:pt x="6238" y="157"/>
                  </a:cubicBezTo>
                  <a:cubicBezTo>
                    <a:pt x="6336" y="198"/>
                    <a:pt x="6426" y="116"/>
                    <a:pt x="6410" y="198"/>
                  </a:cubicBezTo>
                  <a:cubicBezTo>
                    <a:pt x="6393" y="288"/>
                    <a:pt x="6287" y="296"/>
                    <a:pt x="6361" y="354"/>
                  </a:cubicBezTo>
                  <a:cubicBezTo>
                    <a:pt x="6434" y="411"/>
                    <a:pt x="6607" y="551"/>
                    <a:pt x="6640" y="469"/>
                  </a:cubicBezTo>
                  <a:cubicBezTo>
                    <a:pt x="6664" y="387"/>
                    <a:pt x="6607" y="395"/>
                    <a:pt x="6672" y="337"/>
                  </a:cubicBezTo>
                  <a:cubicBezTo>
                    <a:pt x="6738" y="288"/>
                    <a:pt x="6812" y="239"/>
                    <a:pt x="6878" y="222"/>
                  </a:cubicBezTo>
                  <a:cubicBezTo>
                    <a:pt x="6943" y="206"/>
                    <a:pt x="7255" y="124"/>
                    <a:pt x="7214" y="198"/>
                  </a:cubicBezTo>
                  <a:cubicBezTo>
                    <a:pt x="7173" y="280"/>
                    <a:pt x="6910" y="272"/>
                    <a:pt x="6902" y="354"/>
                  </a:cubicBezTo>
                  <a:cubicBezTo>
                    <a:pt x="6886" y="436"/>
                    <a:pt x="6968" y="436"/>
                    <a:pt x="6886" y="501"/>
                  </a:cubicBezTo>
                  <a:cubicBezTo>
                    <a:pt x="6812" y="559"/>
                    <a:pt x="6755" y="518"/>
                    <a:pt x="6779" y="584"/>
                  </a:cubicBezTo>
                  <a:cubicBezTo>
                    <a:pt x="6812" y="641"/>
                    <a:pt x="6886" y="657"/>
                    <a:pt x="6993" y="657"/>
                  </a:cubicBezTo>
                  <a:cubicBezTo>
                    <a:pt x="7091" y="657"/>
                    <a:pt x="7165" y="608"/>
                    <a:pt x="7148" y="674"/>
                  </a:cubicBezTo>
                  <a:cubicBezTo>
                    <a:pt x="7132" y="731"/>
                    <a:pt x="7099" y="789"/>
                    <a:pt x="7075" y="830"/>
                  </a:cubicBezTo>
                  <a:cubicBezTo>
                    <a:pt x="7058" y="863"/>
                    <a:pt x="6960" y="945"/>
                    <a:pt x="7001" y="961"/>
                  </a:cubicBezTo>
                  <a:cubicBezTo>
                    <a:pt x="7042" y="986"/>
                    <a:pt x="7222" y="945"/>
                    <a:pt x="7272" y="945"/>
                  </a:cubicBezTo>
                  <a:cubicBezTo>
                    <a:pt x="7321" y="945"/>
                    <a:pt x="7370" y="920"/>
                    <a:pt x="7362" y="961"/>
                  </a:cubicBezTo>
                  <a:cubicBezTo>
                    <a:pt x="7345" y="1002"/>
                    <a:pt x="7362" y="1002"/>
                    <a:pt x="7280" y="1068"/>
                  </a:cubicBezTo>
                  <a:cubicBezTo>
                    <a:pt x="7206" y="1142"/>
                    <a:pt x="7148" y="1240"/>
                    <a:pt x="7198" y="1240"/>
                  </a:cubicBezTo>
                  <a:cubicBezTo>
                    <a:pt x="7247" y="1232"/>
                    <a:pt x="7354" y="1150"/>
                    <a:pt x="7395" y="1117"/>
                  </a:cubicBezTo>
                  <a:cubicBezTo>
                    <a:pt x="7436" y="1084"/>
                    <a:pt x="7469" y="1060"/>
                    <a:pt x="7518" y="1084"/>
                  </a:cubicBezTo>
                  <a:cubicBezTo>
                    <a:pt x="7575" y="1109"/>
                    <a:pt x="7600" y="1142"/>
                    <a:pt x="7707" y="1174"/>
                  </a:cubicBezTo>
                  <a:cubicBezTo>
                    <a:pt x="7821" y="1207"/>
                    <a:pt x="7903" y="1199"/>
                    <a:pt x="7879" y="1256"/>
                  </a:cubicBezTo>
                  <a:cubicBezTo>
                    <a:pt x="7854" y="1306"/>
                    <a:pt x="7821" y="1380"/>
                    <a:pt x="7764" y="1421"/>
                  </a:cubicBezTo>
                  <a:cubicBezTo>
                    <a:pt x="7707" y="1462"/>
                    <a:pt x="7600" y="1486"/>
                    <a:pt x="7608" y="1503"/>
                  </a:cubicBezTo>
                  <a:cubicBezTo>
                    <a:pt x="7616" y="1519"/>
                    <a:pt x="7797" y="1478"/>
                    <a:pt x="7797" y="1511"/>
                  </a:cubicBezTo>
                  <a:cubicBezTo>
                    <a:pt x="7789" y="1552"/>
                    <a:pt x="7624" y="1601"/>
                    <a:pt x="7641" y="1626"/>
                  </a:cubicBezTo>
                  <a:cubicBezTo>
                    <a:pt x="7657" y="1642"/>
                    <a:pt x="7862" y="1683"/>
                    <a:pt x="7879" y="1700"/>
                  </a:cubicBezTo>
                  <a:cubicBezTo>
                    <a:pt x="7903" y="1724"/>
                    <a:pt x="7928" y="1774"/>
                    <a:pt x="7862" y="1782"/>
                  </a:cubicBezTo>
                  <a:cubicBezTo>
                    <a:pt x="7805" y="1798"/>
                    <a:pt x="7641" y="1782"/>
                    <a:pt x="7551" y="1798"/>
                  </a:cubicBezTo>
                  <a:cubicBezTo>
                    <a:pt x="7460" y="1823"/>
                    <a:pt x="7378" y="1856"/>
                    <a:pt x="7436" y="1872"/>
                  </a:cubicBezTo>
                  <a:cubicBezTo>
                    <a:pt x="7485" y="1888"/>
                    <a:pt x="7657" y="1897"/>
                    <a:pt x="7641" y="1929"/>
                  </a:cubicBezTo>
                  <a:cubicBezTo>
                    <a:pt x="7624" y="1970"/>
                    <a:pt x="7542" y="1962"/>
                    <a:pt x="7542" y="2003"/>
                  </a:cubicBezTo>
                  <a:cubicBezTo>
                    <a:pt x="7542" y="2036"/>
                    <a:pt x="7551" y="2053"/>
                    <a:pt x="7542" y="2110"/>
                  </a:cubicBezTo>
                  <a:cubicBezTo>
                    <a:pt x="7534" y="2159"/>
                    <a:pt x="7469" y="2200"/>
                    <a:pt x="7444" y="2192"/>
                  </a:cubicBezTo>
                  <a:cubicBezTo>
                    <a:pt x="7419" y="2192"/>
                    <a:pt x="7239" y="2044"/>
                    <a:pt x="7206" y="2061"/>
                  </a:cubicBezTo>
                  <a:cubicBezTo>
                    <a:pt x="7173" y="2069"/>
                    <a:pt x="7255" y="2126"/>
                    <a:pt x="7247" y="2176"/>
                  </a:cubicBezTo>
                  <a:cubicBezTo>
                    <a:pt x="7239" y="2233"/>
                    <a:pt x="7058" y="2167"/>
                    <a:pt x="7140" y="2315"/>
                  </a:cubicBezTo>
                  <a:cubicBezTo>
                    <a:pt x="7222" y="2463"/>
                    <a:pt x="7288" y="2414"/>
                    <a:pt x="7214" y="2479"/>
                  </a:cubicBezTo>
                  <a:cubicBezTo>
                    <a:pt x="7140" y="2545"/>
                    <a:pt x="7001" y="2586"/>
                    <a:pt x="6952" y="2643"/>
                  </a:cubicBezTo>
                  <a:cubicBezTo>
                    <a:pt x="6910" y="2701"/>
                    <a:pt x="6787" y="2635"/>
                    <a:pt x="6746" y="2611"/>
                  </a:cubicBezTo>
                  <a:cubicBezTo>
                    <a:pt x="6714" y="2586"/>
                    <a:pt x="6590" y="2496"/>
                    <a:pt x="6533" y="2504"/>
                  </a:cubicBezTo>
                  <a:cubicBezTo>
                    <a:pt x="6476" y="2504"/>
                    <a:pt x="6525" y="2586"/>
                    <a:pt x="6508" y="2643"/>
                  </a:cubicBezTo>
                  <a:cubicBezTo>
                    <a:pt x="6492" y="2701"/>
                    <a:pt x="6287" y="2849"/>
                    <a:pt x="6155" y="2931"/>
                  </a:cubicBezTo>
                  <a:cubicBezTo>
                    <a:pt x="6016" y="3021"/>
                    <a:pt x="5786" y="3169"/>
                    <a:pt x="5614" y="3160"/>
                  </a:cubicBezTo>
                  <a:cubicBezTo>
                    <a:pt x="5433" y="3160"/>
                    <a:pt x="5269" y="3119"/>
                    <a:pt x="5187" y="3160"/>
                  </a:cubicBezTo>
                  <a:cubicBezTo>
                    <a:pt x="5097" y="3210"/>
                    <a:pt x="4957" y="3226"/>
                    <a:pt x="4867" y="3259"/>
                  </a:cubicBezTo>
                  <a:cubicBezTo>
                    <a:pt x="4777" y="3300"/>
                    <a:pt x="4760" y="3448"/>
                    <a:pt x="4670" y="3505"/>
                  </a:cubicBezTo>
                  <a:cubicBezTo>
                    <a:pt x="4580" y="3563"/>
                    <a:pt x="4489" y="3489"/>
                    <a:pt x="4465" y="3513"/>
                  </a:cubicBezTo>
                  <a:cubicBezTo>
                    <a:pt x="4440" y="3538"/>
                    <a:pt x="4514" y="3612"/>
                    <a:pt x="4465" y="3645"/>
                  </a:cubicBezTo>
                  <a:cubicBezTo>
                    <a:pt x="4416" y="3677"/>
                    <a:pt x="4309" y="3686"/>
                    <a:pt x="4210" y="3677"/>
                  </a:cubicBezTo>
                  <a:cubicBezTo>
                    <a:pt x="4112" y="3677"/>
                    <a:pt x="3964" y="3645"/>
                    <a:pt x="3817" y="3612"/>
                  </a:cubicBezTo>
                  <a:cubicBezTo>
                    <a:pt x="3669" y="3579"/>
                    <a:pt x="3373" y="3530"/>
                    <a:pt x="3242" y="3513"/>
                  </a:cubicBezTo>
                  <a:cubicBezTo>
                    <a:pt x="3111" y="3497"/>
                    <a:pt x="2922" y="3382"/>
                    <a:pt x="2922" y="3341"/>
                  </a:cubicBezTo>
                  <a:cubicBezTo>
                    <a:pt x="2922" y="3292"/>
                    <a:pt x="3037" y="3193"/>
                    <a:pt x="3004" y="3169"/>
                  </a:cubicBezTo>
                  <a:cubicBezTo>
                    <a:pt x="2979" y="3144"/>
                    <a:pt x="2815" y="3284"/>
                    <a:pt x="2774" y="3251"/>
                  </a:cubicBezTo>
                  <a:cubicBezTo>
                    <a:pt x="2741" y="3226"/>
                    <a:pt x="2766" y="3201"/>
                    <a:pt x="2750" y="3160"/>
                  </a:cubicBezTo>
                  <a:cubicBezTo>
                    <a:pt x="2725" y="3119"/>
                    <a:pt x="2602" y="3119"/>
                    <a:pt x="2512" y="3119"/>
                  </a:cubicBezTo>
                  <a:cubicBezTo>
                    <a:pt x="2413" y="3119"/>
                    <a:pt x="1814" y="3177"/>
                    <a:pt x="1724" y="3193"/>
                  </a:cubicBezTo>
                  <a:cubicBezTo>
                    <a:pt x="1642" y="3201"/>
                    <a:pt x="1453" y="3169"/>
                    <a:pt x="1412" y="3169"/>
                  </a:cubicBezTo>
                  <a:cubicBezTo>
                    <a:pt x="1371" y="3160"/>
                    <a:pt x="1272" y="3185"/>
                    <a:pt x="1281" y="3111"/>
                  </a:cubicBezTo>
                  <a:cubicBezTo>
                    <a:pt x="1281" y="3029"/>
                    <a:pt x="1264" y="2988"/>
                    <a:pt x="1330" y="2898"/>
                  </a:cubicBezTo>
                  <a:cubicBezTo>
                    <a:pt x="1396" y="2808"/>
                    <a:pt x="1338" y="3054"/>
                    <a:pt x="1461" y="3029"/>
                  </a:cubicBezTo>
                  <a:cubicBezTo>
                    <a:pt x="1584" y="2996"/>
                    <a:pt x="1543" y="2931"/>
                    <a:pt x="1683" y="2898"/>
                  </a:cubicBezTo>
                  <a:cubicBezTo>
                    <a:pt x="1814" y="2857"/>
                    <a:pt x="1986" y="2865"/>
                    <a:pt x="2003" y="2816"/>
                  </a:cubicBezTo>
                  <a:cubicBezTo>
                    <a:pt x="2019" y="2767"/>
                    <a:pt x="1913" y="2742"/>
                    <a:pt x="1937" y="2701"/>
                  </a:cubicBezTo>
                  <a:cubicBezTo>
                    <a:pt x="1970" y="2668"/>
                    <a:pt x="1995" y="2627"/>
                    <a:pt x="2077" y="2627"/>
                  </a:cubicBezTo>
                  <a:cubicBezTo>
                    <a:pt x="2151" y="2627"/>
                    <a:pt x="2315" y="2578"/>
                    <a:pt x="2315" y="2561"/>
                  </a:cubicBezTo>
                  <a:cubicBezTo>
                    <a:pt x="2315" y="2545"/>
                    <a:pt x="2183" y="2545"/>
                    <a:pt x="2126" y="2545"/>
                  </a:cubicBezTo>
                  <a:cubicBezTo>
                    <a:pt x="2077" y="2553"/>
                    <a:pt x="1945" y="2602"/>
                    <a:pt x="1896" y="2570"/>
                  </a:cubicBezTo>
                  <a:cubicBezTo>
                    <a:pt x="1855" y="2545"/>
                    <a:pt x="1855" y="2471"/>
                    <a:pt x="1937" y="2422"/>
                  </a:cubicBezTo>
                  <a:cubicBezTo>
                    <a:pt x="2019" y="2373"/>
                    <a:pt x="2142" y="2348"/>
                    <a:pt x="2175" y="2299"/>
                  </a:cubicBezTo>
                  <a:cubicBezTo>
                    <a:pt x="2216" y="2258"/>
                    <a:pt x="2233" y="2208"/>
                    <a:pt x="2192" y="2208"/>
                  </a:cubicBezTo>
                  <a:cubicBezTo>
                    <a:pt x="2151" y="2208"/>
                    <a:pt x="2011" y="2266"/>
                    <a:pt x="1937" y="2307"/>
                  </a:cubicBezTo>
                  <a:cubicBezTo>
                    <a:pt x="1855" y="2348"/>
                    <a:pt x="1781" y="2430"/>
                    <a:pt x="1732" y="2389"/>
                  </a:cubicBezTo>
                  <a:cubicBezTo>
                    <a:pt x="1675" y="2348"/>
                    <a:pt x="1576" y="2299"/>
                    <a:pt x="1609" y="2258"/>
                  </a:cubicBezTo>
                  <a:cubicBezTo>
                    <a:pt x="1650" y="2217"/>
                    <a:pt x="1814" y="2159"/>
                    <a:pt x="1757" y="2126"/>
                  </a:cubicBezTo>
                  <a:cubicBezTo>
                    <a:pt x="1707" y="2094"/>
                    <a:pt x="1182" y="2094"/>
                    <a:pt x="1067" y="2102"/>
                  </a:cubicBezTo>
                  <a:cubicBezTo>
                    <a:pt x="952" y="2102"/>
                    <a:pt x="608" y="2143"/>
                    <a:pt x="558" y="2118"/>
                  </a:cubicBezTo>
                  <a:cubicBezTo>
                    <a:pt x="509" y="2094"/>
                    <a:pt x="362" y="1970"/>
                    <a:pt x="411" y="1954"/>
                  </a:cubicBezTo>
                  <a:cubicBezTo>
                    <a:pt x="460" y="1929"/>
                    <a:pt x="526" y="1979"/>
                    <a:pt x="665" y="1954"/>
                  </a:cubicBezTo>
                  <a:cubicBezTo>
                    <a:pt x="805" y="1929"/>
                    <a:pt x="805" y="1938"/>
                    <a:pt x="879" y="1913"/>
                  </a:cubicBezTo>
                  <a:cubicBezTo>
                    <a:pt x="944" y="1880"/>
                    <a:pt x="928" y="1831"/>
                    <a:pt x="977" y="1815"/>
                  </a:cubicBezTo>
                  <a:cubicBezTo>
                    <a:pt x="1034" y="1806"/>
                    <a:pt x="1010" y="1905"/>
                    <a:pt x="1075" y="1888"/>
                  </a:cubicBezTo>
                  <a:cubicBezTo>
                    <a:pt x="1141" y="1880"/>
                    <a:pt x="1248" y="1774"/>
                    <a:pt x="1281" y="1774"/>
                  </a:cubicBezTo>
                  <a:cubicBezTo>
                    <a:pt x="1322" y="1774"/>
                    <a:pt x="1305" y="1888"/>
                    <a:pt x="1379" y="1864"/>
                  </a:cubicBezTo>
                  <a:cubicBezTo>
                    <a:pt x="1453" y="1847"/>
                    <a:pt x="1527" y="1765"/>
                    <a:pt x="1593" y="1774"/>
                  </a:cubicBezTo>
                  <a:cubicBezTo>
                    <a:pt x="1658" y="1774"/>
                    <a:pt x="1691" y="1815"/>
                    <a:pt x="1773" y="1806"/>
                  </a:cubicBezTo>
                  <a:cubicBezTo>
                    <a:pt x="1863" y="1798"/>
                    <a:pt x="1945" y="1856"/>
                    <a:pt x="1995" y="1765"/>
                  </a:cubicBezTo>
                  <a:cubicBezTo>
                    <a:pt x="2036" y="1683"/>
                    <a:pt x="2060" y="1568"/>
                    <a:pt x="2044" y="1536"/>
                  </a:cubicBezTo>
                  <a:cubicBezTo>
                    <a:pt x="2019" y="1503"/>
                    <a:pt x="1978" y="1626"/>
                    <a:pt x="1880" y="1634"/>
                  </a:cubicBezTo>
                  <a:cubicBezTo>
                    <a:pt x="1773" y="1642"/>
                    <a:pt x="1699" y="1626"/>
                    <a:pt x="1609" y="1609"/>
                  </a:cubicBezTo>
                  <a:cubicBezTo>
                    <a:pt x="1519" y="1593"/>
                    <a:pt x="1494" y="1585"/>
                    <a:pt x="1527" y="1560"/>
                  </a:cubicBezTo>
                  <a:cubicBezTo>
                    <a:pt x="1560" y="1536"/>
                    <a:pt x="1757" y="1519"/>
                    <a:pt x="1831" y="1462"/>
                  </a:cubicBezTo>
                  <a:cubicBezTo>
                    <a:pt x="1904" y="1404"/>
                    <a:pt x="2011" y="1355"/>
                    <a:pt x="2003" y="1314"/>
                  </a:cubicBezTo>
                  <a:cubicBezTo>
                    <a:pt x="1986" y="1281"/>
                    <a:pt x="1945" y="1289"/>
                    <a:pt x="1798" y="1248"/>
                  </a:cubicBezTo>
                  <a:cubicBezTo>
                    <a:pt x="1642" y="1215"/>
                    <a:pt x="1617" y="1191"/>
                    <a:pt x="1494" y="1166"/>
                  </a:cubicBezTo>
                  <a:cubicBezTo>
                    <a:pt x="1371" y="1142"/>
                    <a:pt x="1272" y="1084"/>
                    <a:pt x="1174" y="1109"/>
                  </a:cubicBezTo>
                  <a:cubicBezTo>
                    <a:pt x="1067" y="1125"/>
                    <a:pt x="764" y="1224"/>
                    <a:pt x="698" y="1248"/>
                  </a:cubicBezTo>
                  <a:cubicBezTo>
                    <a:pt x="641" y="1273"/>
                    <a:pt x="542" y="1322"/>
                    <a:pt x="468" y="1314"/>
                  </a:cubicBezTo>
                  <a:cubicBezTo>
                    <a:pt x="386" y="1306"/>
                    <a:pt x="0" y="1248"/>
                    <a:pt x="50" y="1199"/>
                  </a:cubicBezTo>
                  <a:cubicBezTo>
                    <a:pt x="91" y="1142"/>
                    <a:pt x="197" y="1076"/>
                    <a:pt x="222" y="1092"/>
                  </a:cubicBezTo>
                  <a:cubicBezTo>
                    <a:pt x="247" y="1101"/>
                    <a:pt x="279" y="1150"/>
                    <a:pt x="337" y="1183"/>
                  </a:cubicBezTo>
                  <a:cubicBezTo>
                    <a:pt x="403" y="1215"/>
                    <a:pt x="427" y="1240"/>
                    <a:pt x="460" y="1207"/>
                  </a:cubicBezTo>
                  <a:cubicBezTo>
                    <a:pt x="501" y="1166"/>
                    <a:pt x="452" y="1133"/>
                    <a:pt x="501" y="1125"/>
                  </a:cubicBezTo>
                  <a:cubicBezTo>
                    <a:pt x="550" y="1117"/>
                    <a:pt x="583" y="1142"/>
                    <a:pt x="567" y="1101"/>
                  </a:cubicBezTo>
                  <a:cubicBezTo>
                    <a:pt x="558" y="1060"/>
                    <a:pt x="435" y="1035"/>
                    <a:pt x="403" y="1010"/>
                  </a:cubicBezTo>
                  <a:cubicBezTo>
                    <a:pt x="370" y="977"/>
                    <a:pt x="329" y="961"/>
                    <a:pt x="362" y="928"/>
                  </a:cubicBezTo>
                  <a:cubicBezTo>
                    <a:pt x="403" y="904"/>
                    <a:pt x="435" y="904"/>
                    <a:pt x="509" y="945"/>
                  </a:cubicBezTo>
                  <a:cubicBezTo>
                    <a:pt x="583" y="994"/>
                    <a:pt x="616" y="1010"/>
                    <a:pt x="665" y="1060"/>
                  </a:cubicBezTo>
                  <a:cubicBezTo>
                    <a:pt x="706" y="1101"/>
                    <a:pt x="723" y="1158"/>
                    <a:pt x="739" y="1117"/>
                  </a:cubicBezTo>
                  <a:cubicBezTo>
                    <a:pt x="764" y="1068"/>
                    <a:pt x="698" y="1035"/>
                    <a:pt x="780" y="1002"/>
                  </a:cubicBezTo>
                  <a:cubicBezTo>
                    <a:pt x="854" y="969"/>
                    <a:pt x="887" y="961"/>
                    <a:pt x="936" y="936"/>
                  </a:cubicBezTo>
                  <a:cubicBezTo>
                    <a:pt x="993" y="920"/>
                    <a:pt x="911" y="887"/>
                    <a:pt x="829" y="879"/>
                  </a:cubicBezTo>
                  <a:cubicBezTo>
                    <a:pt x="747" y="871"/>
                    <a:pt x="583" y="822"/>
                    <a:pt x="608" y="805"/>
                  </a:cubicBezTo>
                  <a:cubicBezTo>
                    <a:pt x="624" y="780"/>
                    <a:pt x="731" y="789"/>
                    <a:pt x="796" y="789"/>
                  </a:cubicBezTo>
                  <a:cubicBezTo>
                    <a:pt x="870" y="797"/>
                    <a:pt x="928" y="805"/>
                    <a:pt x="920" y="772"/>
                  </a:cubicBezTo>
                  <a:cubicBezTo>
                    <a:pt x="920" y="739"/>
                    <a:pt x="788" y="723"/>
                    <a:pt x="723" y="682"/>
                  </a:cubicBezTo>
                  <a:cubicBezTo>
                    <a:pt x="657" y="633"/>
                    <a:pt x="624" y="616"/>
                    <a:pt x="616" y="575"/>
                  </a:cubicBezTo>
                  <a:cubicBezTo>
                    <a:pt x="616" y="526"/>
                    <a:pt x="673" y="518"/>
                    <a:pt x="706" y="543"/>
                  </a:cubicBezTo>
                  <a:cubicBezTo>
                    <a:pt x="739" y="575"/>
                    <a:pt x="747" y="608"/>
                    <a:pt x="805" y="633"/>
                  </a:cubicBezTo>
                  <a:cubicBezTo>
                    <a:pt x="862" y="666"/>
                    <a:pt x="879" y="698"/>
                    <a:pt x="895" y="666"/>
                  </a:cubicBezTo>
                  <a:cubicBezTo>
                    <a:pt x="911" y="633"/>
                    <a:pt x="895" y="575"/>
                    <a:pt x="887" y="559"/>
                  </a:cubicBezTo>
                  <a:cubicBezTo>
                    <a:pt x="887" y="543"/>
                    <a:pt x="920" y="501"/>
                    <a:pt x="928" y="501"/>
                  </a:cubicBezTo>
                  <a:cubicBezTo>
                    <a:pt x="944" y="501"/>
                    <a:pt x="952" y="534"/>
                    <a:pt x="1002" y="543"/>
                  </a:cubicBezTo>
                  <a:cubicBezTo>
                    <a:pt x="1051" y="551"/>
                    <a:pt x="1059" y="518"/>
                    <a:pt x="1084" y="543"/>
                  </a:cubicBezTo>
                  <a:cubicBezTo>
                    <a:pt x="1108" y="575"/>
                    <a:pt x="1141" y="584"/>
                    <a:pt x="1158" y="657"/>
                  </a:cubicBezTo>
                  <a:cubicBezTo>
                    <a:pt x="1174" y="731"/>
                    <a:pt x="1133" y="813"/>
                    <a:pt x="1207" y="789"/>
                  </a:cubicBezTo>
                  <a:cubicBezTo>
                    <a:pt x="1281" y="764"/>
                    <a:pt x="1289" y="707"/>
                    <a:pt x="1322" y="698"/>
                  </a:cubicBezTo>
                  <a:cubicBezTo>
                    <a:pt x="1363" y="682"/>
                    <a:pt x="1387" y="748"/>
                    <a:pt x="1371" y="797"/>
                  </a:cubicBezTo>
                  <a:cubicBezTo>
                    <a:pt x="1355" y="854"/>
                    <a:pt x="1313" y="887"/>
                    <a:pt x="1355" y="887"/>
                  </a:cubicBezTo>
                  <a:cubicBezTo>
                    <a:pt x="1404" y="887"/>
                    <a:pt x="1428" y="871"/>
                    <a:pt x="1469" y="830"/>
                  </a:cubicBezTo>
                  <a:cubicBezTo>
                    <a:pt x="1502" y="789"/>
                    <a:pt x="1519" y="887"/>
                    <a:pt x="1560" y="854"/>
                  </a:cubicBezTo>
                  <a:cubicBezTo>
                    <a:pt x="1601" y="830"/>
                    <a:pt x="1527" y="731"/>
                    <a:pt x="1543" y="666"/>
                  </a:cubicBezTo>
                  <a:cubicBezTo>
                    <a:pt x="1568" y="608"/>
                    <a:pt x="1609" y="559"/>
                    <a:pt x="1576" y="534"/>
                  </a:cubicBezTo>
                  <a:cubicBezTo>
                    <a:pt x="1543" y="501"/>
                    <a:pt x="1330" y="543"/>
                    <a:pt x="1379" y="485"/>
                  </a:cubicBezTo>
                  <a:cubicBezTo>
                    <a:pt x="1420" y="428"/>
                    <a:pt x="1642" y="346"/>
                    <a:pt x="1584" y="321"/>
                  </a:cubicBezTo>
                  <a:cubicBezTo>
                    <a:pt x="1527" y="305"/>
                    <a:pt x="1428" y="337"/>
                    <a:pt x="1420" y="296"/>
                  </a:cubicBezTo>
                  <a:cubicBezTo>
                    <a:pt x="1420" y="247"/>
                    <a:pt x="1445" y="173"/>
                    <a:pt x="1379" y="190"/>
                  </a:cubicBezTo>
                  <a:cubicBezTo>
                    <a:pt x="1313" y="206"/>
                    <a:pt x="1223" y="231"/>
                    <a:pt x="1141" y="231"/>
                  </a:cubicBezTo>
                  <a:cubicBezTo>
                    <a:pt x="1067" y="239"/>
                    <a:pt x="1034" y="231"/>
                    <a:pt x="1026" y="173"/>
                  </a:cubicBezTo>
                  <a:cubicBezTo>
                    <a:pt x="1018" y="116"/>
                    <a:pt x="1067" y="99"/>
                    <a:pt x="1166" y="108"/>
                  </a:cubicBezTo>
                  <a:cubicBezTo>
                    <a:pt x="1256" y="124"/>
                    <a:pt x="1346" y="124"/>
                    <a:pt x="1437" y="116"/>
                  </a:cubicBezTo>
                  <a:cubicBezTo>
                    <a:pt x="1519" y="99"/>
                    <a:pt x="1551" y="75"/>
                    <a:pt x="1642" y="165"/>
                  </a:cubicBezTo>
                  <a:cubicBezTo>
                    <a:pt x="1740" y="255"/>
                    <a:pt x="1757" y="288"/>
                    <a:pt x="1822" y="321"/>
                  </a:cubicBezTo>
                  <a:cubicBezTo>
                    <a:pt x="1888" y="362"/>
                    <a:pt x="1945" y="428"/>
                    <a:pt x="2003" y="510"/>
                  </a:cubicBezTo>
                  <a:cubicBezTo>
                    <a:pt x="2052" y="592"/>
                    <a:pt x="2011" y="584"/>
                    <a:pt x="2069" y="600"/>
                  </a:cubicBezTo>
                  <a:cubicBezTo>
                    <a:pt x="2126" y="608"/>
                    <a:pt x="2200" y="608"/>
                    <a:pt x="2200" y="641"/>
                  </a:cubicBezTo>
                  <a:cubicBezTo>
                    <a:pt x="2200" y="674"/>
                    <a:pt x="2126" y="715"/>
                    <a:pt x="2151" y="723"/>
                  </a:cubicBezTo>
                  <a:cubicBezTo>
                    <a:pt x="2175" y="739"/>
                    <a:pt x="2282" y="731"/>
                    <a:pt x="2307" y="748"/>
                  </a:cubicBezTo>
                  <a:cubicBezTo>
                    <a:pt x="2323" y="764"/>
                    <a:pt x="2348" y="797"/>
                    <a:pt x="2323" y="863"/>
                  </a:cubicBezTo>
                  <a:cubicBezTo>
                    <a:pt x="2298" y="936"/>
                    <a:pt x="2274" y="986"/>
                    <a:pt x="2192" y="969"/>
                  </a:cubicBezTo>
                  <a:cubicBezTo>
                    <a:pt x="2110" y="953"/>
                    <a:pt x="2011" y="871"/>
                    <a:pt x="1986" y="895"/>
                  </a:cubicBezTo>
                  <a:cubicBezTo>
                    <a:pt x="1962" y="912"/>
                    <a:pt x="1962" y="961"/>
                    <a:pt x="2044" y="1035"/>
                  </a:cubicBezTo>
                  <a:cubicBezTo>
                    <a:pt x="2118" y="1109"/>
                    <a:pt x="2175" y="1068"/>
                    <a:pt x="2200" y="1109"/>
                  </a:cubicBezTo>
                  <a:cubicBezTo>
                    <a:pt x="2216" y="1158"/>
                    <a:pt x="2175" y="1174"/>
                    <a:pt x="2224" y="1191"/>
                  </a:cubicBezTo>
                  <a:cubicBezTo>
                    <a:pt x="2274" y="1207"/>
                    <a:pt x="2315" y="1158"/>
                    <a:pt x="2307" y="1215"/>
                  </a:cubicBezTo>
                  <a:cubicBezTo>
                    <a:pt x="2290" y="1273"/>
                    <a:pt x="2216" y="1289"/>
                    <a:pt x="2249" y="1347"/>
                  </a:cubicBezTo>
                  <a:cubicBezTo>
                    <a:pt x="2282" y="1412"/>
                    <a:pt x="2331" y="1437"/>
                    <a:pt x="2372" y="1519"/>
                  </a:cubicBezTo>
                  <a:cubicBezTo>
                    <a:pt x="2413" y="1601"/>
                    <a:pt x="2471" y="1724"/>
                    <a:pt x="2503" y="1667"/>
                  </a:cubicBezTo>
                  <a:cubicBezTo>
                    <a:pt x="2536" y="1609"/>
                    <a:pt x="2462" y="1412"/>
                    <a:pt x="2479" y="1363"/>
                  </a:cubicBezTo>
                  <a:cubicBezTo>
                    <a:pt x="2487" y="1322"/>
                    <a:pt x="2594" y="1380"/>
                    <a:pt x="2627" y="1363"/>
                  </a:cubicBezTo>
                  <a:cubicBezTo>
                    <a:pt x="2651" y="1339"/>
                    <a:pt x="2618" y="1224"/>
                    <a:pt x="2651" y="1174"/>
                  </a:cubicBezTo>
                  <a:cubicBezTo>
                    <a:pt x="2692" y="1125"/>
                    <a:pt x="2774" y="953"/>
                    <a:pt x="2782" y="1060"/>
                  </a:cubicBezTo>
                  <a:cubicBezTo>
                    <a:pt x="2799" y="1166"/>
                    <a:pt x="2741" y="1166"/>
                    <a:pt x="2807" y="1224"/>
                  </a:cubicBezTo>
                  <a:cubicBezTo>
                    <a:pt x="2881" y="1273"/>
                    <a:pt x="2897" y="1306"/>
                    <a:pt x="2938" y="1265"/>
                  </a:cubicBezTo>
                  <a:cubicBezTo>
                    <a:pt x="2979" y="1224"/>
                    <a:pt x="3045" y="1150"/>
                    <a:pt x="3078" y="1060"/>
                  </a:cubicBezTo>
                  <a:cubicBezTo>
                    <a:pt x="3111" y="961"/>
                    <a:pt x="3152" y="1010"/>
                    <a:pt x="3103" y="887"/>
                  </a:cubicBezTo>
                  <a:cubicBezTo>
                    <a:pt x="3053" y="764"/>
                    <a:pt x="2914" y="641"/>
                    <a:pt x="2996" y="559"/>
                  </a:cubicBezTo>
                  <a:cubicBezTo>
                    <a:pt x="3078" y="477"/>
                    <a:pt x="3094" y="469"/>
                    <a:pt x="3209" y="551"/>
                  </a:cubicBezTo>
                  <a:cubicBezTo>
                    <a:pt x="3332" y="633"/>
                    <a:pt x="3472" y="797"/>
                    <a:pt x="3554" y="879"/>
                  </a:cubicBezTo>
                  <a:cubicBezTo>
                    <a:pt x="3636" y="961"/>
                    <a:pt x="3685" y="1002"/>
                    <a:pt x="3702" y="961"/>
                  </a:cubicBezTo>
                  <a:cubicBezTo>
                    <a:pt x="3718" y="928"/>
                    <a:pt x="3784" y="920"/>
                    <a:pt x="3734" y="830"/>
                  </a:cubicBezTo>
                  <a:cubicBezTo>
                    <a:pt x="3685" y="748"/>
                    <a:pt x="3554" y="764"/>
                    <a:pt x="3644" y="682"/>
                  </a:cubicBezTo>
                  <a:cubicBezTo>
                    <a:pt x="3734" y="608"/>
                    <a:pt x="3833" y="534"/>
                    <a:pt x="3940" y="501"/>
                  </a:cubicBezTo>
                  <a:cubicBezTo>
                    <a:pt x="4046" y="460"/>
                    <a:pt x="4178" y="378"/>
                    <a:pt x="4252" y="485"/>
                  </a:cubicBezTo>
                  <a:cubicBezTo>
                    <a:pt x="4325" y="584"/>
                    <a:pt x="4399" y="666"/>
                    <a:pt x="4448" y="772"/>
                  </a:cubicBezTo>
                  <a:cubicBezTo>
                    <a:pt x="4506" y="879"/>
                    <a:pt x="4654" y="1117"/>
                    <a:pt x="4686" y="1043"/>
                  </a:cubicBezTo>
                  <a:cubicBezTo>
                    <a:pt x="4711" y="961"/>
                    <a:pt x="4629" y="838"/>
                    <a:pt x="4613" y="748"/>
                  </a:cubicBezTo>
                  <a:cubicBezTo>
                    <a:pt x="4588" y="649"/>
                    <a:pt x="4539" y="510"/>
                    <a:pt x="4547" y="460"/>
                  </a:cubicBezTo>
                  <a:cubicBezTo>
                    <a:pt x="4555" y="419"/>
                    <a:pt x="4785" y="452"/>
                    <a:pt x="4842" y="493"/>
                  </a:cubicBezTo>
                  <a:cubicBezTo>
                    <a:pt x="4908" y="534"/>
                    <a:pt x="4859" y="698"/>
                    <a:pt x="4990" y="666"/>
                  </a:cubicBezTo>
                  <a:cubicBezTo>
                    <a:pt x="5121" y="633"/>
                    <a:pt x="5277" y="485"/>
                    <a:pt x="5327" y="452"/>
                  </a:cubicBezTo>
                  <a:cubicBezTo>
                    <a:pt x="5368" y="428"/>
                    <a:pt x="5441" y="411"/>
                    <a:pt x="5524" y="43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74"/>
            <p:cNvSpPr/>
            <p:nvPr/>
          </p:nvSpPr>
          <p:spPr>
            <a:xfrm>
              <a:off x="2317700" y="869400"/>
              <a:ext cx="1101775" cy="811250"/>
            </a:xfrm>
            <a:custGeom>
              <a:avLst/>
              <a:gdLst/>
              <a:ahLst/>
              <a:cxnLst/>
              <a:rect l="l" t="t" r="r" b="b"/>
              <a:pathLst>
                <a:path w="44071" h="32450" extrusionOk="0">
                  <a:moveTo>
                    <a:pt x="13681" y="20370"/>
                  </a:moveTo>
                  <a:cubicBezTo>
                    <a:pt x="13960" y="20419"/>
                    <a:pt x="14017" y="20370"/>
                    <a:pt x="14206" y="20468"/>
                  </a:cubicBezTo>
                  <a:cubicBezTo>
                    <a:pt x="14387" y="20575"/>
                    <a:pt x="14485" y="20731"/>
                    <a:pt x="14592" y="20788"/>
                  </a:cubicBezTo>
                  <a:cubicBezTo>
                    <a:pt x="14707" y="20846"/>
                    <a:pt x="14682" y="20813"/>
                    <a:pt x="14887" y="20870"/>
                  </a:cubicBezTo>
                  <a:cubicBezTo>
                    <a:pt x="15084" y="20936"/>
                    <a:pt x="15175" y="20977"/>
                    <a:pt x="15183" y="21010"/>
                  </a:cubicBezTo>
                  <a:cubicBezTo>
                    <a:pt x="15191" y="21043"/>
                    <a:pt x="15158" y="21141"/>
                    <a:pt x="15232" y="21190"/>
                  </a:cubicBezTo>
                  <a:cubicBezTo>
                    <a:pt x="15298" y="21240"/>
                    <a:pt x="15158" y="21371"/>
                    <a:pt x="15117" y="21396"/>
                  </a:cubicBezTo>
                  <a:cubicBezTo>
                    <a:pt x="15068" y="21420"/>
                    <a:pt x="14904" y="21461"/>
                    <a:pt x="14781" y="21519"/>
                  </a:cubicBezTo>
                  <a:cubicBezTo>
                    <a:pt x="14658" y="21576"/>
                    <a:pt x="14075" y="21724"/>
                    <a:pt x="14009" y="21740"/>
                  </a:cubicBezTo>
                  <a:cubicBezTo>
                    <a:pt x="13944" y="21765"/>
                    <a:pt x="13648" y="21617"/>
                    <a:pt x="13722" y="21568"/>
                  </a:cubicBezTo>
                  <a:cubicBezTo>
                    <a:pt x="13788" y="21519"/>
                    <a:pt x="14075" y="21576"/>
                    <a:pt x="14132" y="21494"/>
                  </a:cubicBezTo>
                  <a:cubicBezTo>
                    <a:pt x="14190" y="21412"/>
                    <a:pt x="14001" y="21420"/>
                    <a:pt x="13886" y="21379"/>
                  </a:cubicBezTo>
                  <a:cubicBezTo>
                    <a:pt x="13771" y="21346"/>
                    <a:pt x="13812" y="21313"/>
                    <a:pt x="13714" y="21289"/>
                  </a:cubicBezTo>
                  <a:cubicBezTo>
                    <a:pt x="13615" y="21272"/>
                    <a:pt x="13377" y="21248"/>
                    <a:pt x="13271" y="21215"/>
                  </a:cubicBezTo>
                  <a:cubicBezTo>
                    <a:pt x="13164" y="21182"/>
                    <a:pt x="13008" y="21125"/>
                    <a:pt x="13074" y="21092"/>
                  </a:cubicBezTo>
                  <a:cubicBezTo>
                    <a:pt x="13131" y="21059"/>
                    <a:pt x="13451" y="21149"/>
                    <a:pt x="13435" y="21084"/>
                  </a:cubicBezTo>
                  <a:cubicBezTo>
                    <a:pt x="13427" y="21026"/>
                    <a:pt x="13123" y="20977"/>
                    <a:pt x="13180" y="20887"/>
                  </a:cubicBezTo>
                  <a:cubicBezTo>
                    <a:pt x="13238" y="20796"/>
                    <a:pt x="13312" y="20788"/>
                    <a:pt x="13418" y="20805"/>
                  </a:cubicBezTo>
                  <a:cubicBezTo>
                    <a:pt x="13517" y="20813"/>
                    <a:pt x="13574" y="20846"/>
                    <a:pt x="13541" y="20764"/>
                  </a:cubicBezTo>
                  <a:cubicBezTo>
                    <a:pt x="13509" y="20682"/>
                    <a:pt x="13328" y="20739"/>
                    <a:pt x="13262" y="20624"/>
                  </a:cubicBezTo>
                  <a:cubicBezTo>
                    <a:pt x="13205" y="20509"/>
                    <a:pt x="13057" y="20468"/>
                    <a:pt x="13205" y="20394"/>
                  </a:cubicBezTo>
                  <a:cubicBezTo>
                    <a:pt x="13345" y="20320"/>
                    <a:pt x="13336" y="20304"/>
                    <a:pt x="13459" y="20320"/>
                  </a:cubicBezTo>
                  <a:cubicBezTo>
                    <a:pt x="13574" y="20337"/>
                    <a:pt x="13632" y="20378"/>
                    <a:pt x="13681" y="20370"/>
                  </a:cubicBezTo>
                  <a:close/>
                  <a:moveTo>
                    <a:pt x="15766" y="20944"/>
                  </a:moveTo>
                  <a:cubicBezTo>
                    <a:pt x="15708" y="21026"/>
                    <a:pt x="15651" y="21149"/>
                    <a:pt x="15700" y="21207"/>
                  </a:cubicBezTo>
                  <a:cubicBezTo>
                    <a:pt x="15749" y="21272"/>
                    <a:pt x="15766" y="21363"/>
                    <a:pt x="15823" y="21322"/>
                  </a:cubicBezTo>
                  <a:cubicBezTo>
                    <a:pt x="15880" y="21281"/>
                    <a:pt x="15823" y="21116"/>
                    <a:pt x="15889" y="21059"/>
                  </a:cubicBezTo>
                  <a:cubicBezTo>
                    <a:pt x="15962" y="20993"/>
                    <a:pt x="16086" y="20936"/>
                    <a:pt x="16053" y="20895"/>
                  </a:cubicBezTo>
                  <a:cubicBezTo>
                    <a:pt x="16020" y="20854"/>
                    <a:pt x="15807" y="20854"/>
                    <a:pt x="15766" y="20944"/>
                  </a:cubicBezTo>
                  <a:close/>
                  <a:moveTo>
                    <a:pt x="14403" y="18966"/>
                  </a:moveTo>
                  <a:cubicBezTo>
                    <a:pt x="14346" y="19007"/>
                    <a:pt x="14346" y="19139"/>
                    <a:pt x="14436" y="19188"/>
                  </a:cubicBezTo>
                  <a:cubicBezTo>
                    <a:pt x="14518" y="19245"/>
                    <a:pt x="14608" y="19270"/>
                    <a:pt x="14690" y="19221"/>
                  </a:cubicBezTo>
                  <a:cubicBezTo>
                    <a:pt x="14781" y="19171"/>
                    <a:pt x="14928" y="19171"/>
                    <a:pt x="14764" y="19106"/>
                  </a:cubicBezTo>
                  <a:cubicBezTo>
                    <a:pt x="14600" y="19048"/>
                    <a:pt x="14518" y="18975"/>
                    <a:pt x="14403" y="18966"/>
                  </a:cubicBezTo>
                  <a:close/>
                  <a:moveTo>
                    <a:pt x="13837" y="19163"/>
                  </a:moveTo>
                  <a:cubicBezTo>
                    <a:pt x="13730" y="19221"/>
                    <a:pt x="13714" y="19286"/>
                    <a:pt x="13845" y="19336"/>
                  </a:cubicBezTo>
                  <a:cubicBezTo>
                    <a:pt x="13976" y="19377"/>
                    <a:pt x="14075" y="19442"/>
                    <a:pt x="14132" y="19352"/>
                  </a:cubicBezTo>
                  <a:cubicBezTo>
                    <a:pt x="14182" y="19270"/>
                    <a:pt x="14157" y="19270"/>
                    <a:pt x="14067" y="19106"/>
                  </a:cubicBezTo>
                  <a:cubicBezTo>
                    <a:pt x="13968" y="18942"/>
                    <a:pt x="13911" y="19114"/>
                    <a:pt x="13837" y="19163"/>
                  </a:cubicBezTo>
                  <a:close/>
                  <a:moveTo>
                    <a:pt x="14050" y="23439"/>
                  </a:moveTo>
                  <a:cubicBezTo>
                    <a:pt x="14009" y="23455"/>
                    <a:pt x="13935" y="23513"/>
                    <a:pt x="13993" y="23578"/>
                  </a:cubicBezTo>
                  <a:cubicBezTo>
                    <a:pt x="14050" y="23652"/>
                    <a:pt x="13985" y="23800"/>
                    <a:pt x="14050" y="23775"/>
                  </a:cubicBezTo>
                  <a:cubicBezTo>
                    <a:pt x="14124" y="23751"/>
                    <a:pt x="14231" y="23661"/>
                    <a:pt x="14280" y="23595"/>
                  </a:cubicBezTo>
                  <a:cubicBezTo>
                    <a:pt x="14329" y="23521"/>
                    <a:pt x="14387" y="23488"/>
                    <a:pt x="14518" y="23455"/>
                  </a:cubicBezTo>
                  <a:cubicBezTo>
                    <a:pt x="14641" y="23414"/>
                    <a:pt x="14838" y="23406"/>
                    <a:pt x="14904" y="23365"/>
                  </a:cubicBezTo>
                  <a:cubicBezTo>
                    <a:pt x="14969" y="23324"/>
                    <a:pt x="14715" y="23299"/>
                    <a:pt x="14600" y="23291"/>
                  </a:cubicBezTo>
                  <a:cubicBezTo>
                    <a:pt x="14485" y="23283"/>
                    <a:pt x="14280" y="23201"/>
                    <a:pt x="14288" y="23275"/>
                  </a:cubicBezTo>
                  <a:cubicBezTo>
                    <a:pt x="14296" y="23349"/>
                    <a:pt x="14387" y="23373"/>
                    <a:pt x="14288" y="23398"/>
                  </a:cubicBezTo>
                  <a:cubicBezTo>
                    <a:pt x="14182" y="23414"/>
                    <a:pt x="14108" y="23423"/>
                    <a:pt x="14050" y="23439"/>
                  </a:cubicBezTo>
                  <a:close/>
                  <a:moveTo>
                    <a:pt x="15577" y="23185"/>
                  </a:moveTo>
                  <a:cubicBezTo>
                    <a:pt x="15437" y="23185"/>
                    <a:pt x="15290" y="23242"/>
                    <a:pt x="15166" y="23193"/>
                  </a:cubicBezTo>
                  <a:cubicBezTo>
                    <a:pt x="15043" y="23135"/>
                    <a:pt x="14961" y="23061"/>
                    <a:pt x="14879" y="23094"/>
                  </a:cubicBezTo>
                  <a:cubicBezTo>
                    <a:pt x="14805" y="23127"/>
                    <a:pt x="14444" y="23070"/>
                    <a:pt x="14551" y="23127"/>
                  </a:cubicBezTo>
                  <a:cubicBezTo>
                    <a:pt x="14658" y="23176"/>
                    <a:pt x="14707" y="23160"/>
                    <a:pt x="14846" y="23193"/>
                  </a:cubicBezTo>
                  <a:cubicBezTo>
                    <a:pt x="14986" y="23226"/>
                    <a:pt x="15093" y="23234"/>
                    <a:pt x="15101" y="23299"/>
                  </a:cubicBezTo>
                  <a:cubicBezTo>
                    <a:pt x="15109" y="23357"/>
                    <a:pt x="15109" y="23390"/>
                    <a:pt x="15224" y="23373"/>
                  </a:cubicBezTo>
                  <a:cubicBezTo>
                    <a:pt x="15347" y="23357"/>
                    <a:pt x="15585" y="23365"/>
                    <a:pt x="15634" y="23299"/>
                  </a:cubicBezTo>
                  <a:cubicBezTo>
                    <a:pt x="15683" y="23234"/>
                    <a:pt x="15618" y="23185"/>
                    <a:pt x="15577" y="23185"/>
                  </a:cubicBezTo>
                  <a:close/>
                  <a:moveTo>
                    <a:pt x="18572" y="1699"/>
                  </a:moveTo>
                  <a:cubicBezTo>
                    <a:pt x="18293" y="1749"/>
                    <a:pt x="17990" y="1732"/>
                    <a:pt x="18310" y="1872"/>
                  </a:cubicBezTo>
                  <a:cubicBezTo>
                    <a:pt x="18638" y="2003"/>
                    <a:pt x="18728" y="1954"/>
                    <a:pt x="19032" y="2102"/>
                  </a:cubicBezTo>
                  <a:cubicBezTo>
                    <a:pt x="19335" y="2257"/>
                    <a:pt x="19409" y="2315"/>
                    <a:pt x="19705" y="2528"/>
                  </a:cubicBezTo>
                  <a:cubicBezTo>
                    <a:pt x="20000" y="2742"/>
                    <a:pt x="20107" y="2889"/>
                    <a:pt x="20123" y="2742"/>
                  </a:cubicBezTo>
                  <a:cubicBezTo>
                    <a:pt x="20148" y="2602"/>
                    <a:pt x="19910" y="2479"/>
                    <a:pt x="20017" y="2356"/>
                  </a:cubicBezTo>
                  <a:cubicBezTo>
                    <a:pt x="20115" y="2233"/>
                    <a:pt x="20419" y="2323"/>
                    <a:pt x="20402" y="2175"/>
                  </a:cubicBezTo>
                  <a:cubicBezTo>
                    <a:pt x="20378" y="2036"/>
                    <a:pt x="20197" y="1839"/>
                    <a:pt x="19861" y="1806"/>
                  </a:cubicBezTo>
                  <a:cubicBezTo>
                    <a:pt x="19524" y="1773"/>
                    <a:pt x="19401" y="1658"/>
                    <a:pt x="19204" y="1658"/>
                  </a:cubicBezTo>
                  <a:cubicBezTo>
                    <a:pt x="18999" y="1667"/>
                    <a:pt x="19122" y="1732"/>
                    <a:pt x="18950" y="1732"/>
                  </a:cubicBezTo>
                  <a:cubicBezTo>
                    <a:pt x="18769" y="1732"/>
                    <a:pt x="18769" y="1675"/>
                    <a:pt x="18572" y="1699"/>
                  </a:cubicBezTo>
                  <a:moveTo>
                    <a:pt x="14411" y="2241"/>
                  </a:moveTo>
                  <a:cubicBezTo>
                    <a:pt x="14288" y="2299"/>
                    <a:pt x="14083" y="2331"/>
                    <a:pt x="14157" y="2463"/>
                  </a:cubicBezTo>
                  <a:cubicBezTo>
                    <a:pt x="14223" y="2586"/>
                    <a:pt x="14173" y="2619"/>
                    <a:pt x="14321" y="2619"/>
                  </a:cubicBezTo>
                  <a:cubicBezTo>
                    <a:pt x="14461" y="2619"/>
                    <a:pt x="14543" y="2537"/>
                    <a:pt x="14740" y="2619"/>
                  </a:cubicBezTo>
                  <a:cubicBezTo>
                    <a:pt x="14937" y="2701"/>
                    <a:pt x="14846" y="2725"/>
                    <a:pt x="15125" y="2775"/>
                  </a:cubicBezTo>
                  <a:cubicBezTo>
                    <a:pt x="15413" y="2816"/>
                    <a:pt x="15659" y="2881"/>
                    <a:pt x="15642" y="2816"/>
                  </a:cubicBezTo>
                  <a:cubicBezTo>
                    <a:pt x="15626" y="2742"/>
                    <a:pt x="15314" y="2684"/>
                    <a:pt x="15191" y="2594"/>
                  </a:cubicBezTo>
                  <a:cubicBezTo>
                    <a:pt x="15068" y="2504"/>
                    <a:pt x="15019" y="2454"/>
                    <a:pt x="14855" y="2438"/>
                  </a:cubicBezTo>
                  <a:cubicBezTo>
                    <a:pt x="14682" y="2430"/>
                    <a:pt x="14551" y="2389"/>
                    <a:pt x="14518" y="2315"/>
                  </a:cubicBezTo>
                  <a:cubicBezTo>
                    <a:pt x="14485" y="2241"/>
                    <a:pt x="14477" y="2216"/>
                    <a:pt x="14411" y="2241"/>
                  </a:cubicBezTo>
                  <a:close/>
                  <a:moveTo>
                    <a:pt x="33065" y="19631"/>
                  </a:moveTo>
                  <a:cubicBezTo>
                    <a:pt x="32959" y="19672"/>
                    <a:pt x="32630" y="19803"/>
                    <a:pt x="32565" y="19869"/>
                  </a:cubicBezTo>
                  <a:cubicBezTo>
                    <a:pt x="32499" y="19935"/>
                    <a:pt x="32409" y="20025"/>
                    <a:pt x="32442" y="20041"/>
                  </a:cubicBezTo>
                  <a:cubicBezTo>
                    <a:pt x="32466" y="20066"/>
                    <a:pt x="32753" y="20050"/>
                    <a:pt x="32934" y="20009"/>
                  </a:cubicBezTo>
                  <a:cubicBezTo>
                    <a:pt x="33115" y="19976"/>
                    <a:pt x="33287" y="19902"/>
                    <a:pt x="33476" y="19910"/>
                  </a:cubicBezTo>
                  <a:cubicBezTo>
                    <a:pt x="33664" y="19918"/>
                    <a:pt x="33640" y="19976"/>
                    <a:pt x="33804" y="20000"/>
                  </a:cubicBezTo>
                  <a:cubicBezTo>
                    <a:pt x="33976" y="20017"/>
                    <a:pt x="34075" y="20009"/>
                    <a:pt x="34181" y="19935"/>
                  </a:cubicBezTo>
                  <a:cubicBezTo>
                    <a:pt x="34288" y="19861"/>
                    <a:pt x="34362" y="19894"/>
                    <a:pt x="34304" y="19754"/>
                  </a:cubicBezTo>
                  <a:cubicBezTo>
                    <a:pt x="34247" y="19606"/>
                    <a:pt x="34222" y="19459"/>
                    <a:pt x="34140" y="19467"/>
                  </a:cubicBezTo>
                  <a:cubicBezTo>
                    <a:pt x="34058" y="19475"/>
                    <a:pt x="34067" y="19483"/>
                    <a:pt x="33894" y="19557"/>
                  </a:cubicBezTo>
                  <a:cubicBezTo>
                    <a:pt x="33722" y="19631"/>
                    <a:pt x="33533" y="19689"/>
                    <a:pt x="33377" y="19664"/>
                  </a:cubicBezTo>
                  <a:cubicBezTo>
                    <a:pt x="33229" y="19631"/>
                    <a:pt x="33205" y="19606"/>
                    <a:pt x="33065" y="19631"/>
                  </a:cubicBezTo>
                  <a:close/>
                  <a:moveTo>
                    <a:pt x="34739" y="16151"/>
                  </a:moveTo>
                  <a:cubicBezTo>
                    <a:pt x="34592" y="16168"/>
                    <a:pt x="34387" y="16160"/>
                    <a:pt x="34518" y="16258"/>
                  </a:cubicBezTo>
                  <a:cubicBezTo>
                    <a:pt x="34657" y="16348"/>
                    <a:pt x="34657" y="16357"/>
                    <a:pt x="34863" y="16357"/>
                  </a:cubicBezTo>
                  <a:cubicBezTo>
                    <a:pt x="35060" y="16357"/>
                    <a:pt x="35470" y="16430"/>
                    <a:pt x="35544" y="16389"/>
                  </a:cubicBezTo>
                  <a:cubicBezTo>
                    <a:pt x="35618" y="16348"/>
                    <a:pt x="35552" y="16316"/>
                    <a:pt x="35289" y="16250"/>
                  </a:cubicBezTo>
                  <a:cubicBezTo>
                    <a:pt x="35027" y="16176"/>
                    <a:pt x="34863" y="16160"/>
                    <a:pt x="34739" y="16151"/>
                  </a:cubicBezTo>
                  <a:close/>
                  <a:moveTo>
                    <a:pt x="36028" y="16660"/>
                  </a:moveTo>
                  <a:cubicBezTo>
                    <a:pt x="35806" y="16652"/>
                    <a:pt x="35544" y="16685"/>
                    <a:pt x="35388" y="16709"/>
                  </a:cubicBezTo>
                  <a:cubicBezTo>
                    <a:pt x="35240" y="16734"/>
                    <a:pt x="34920" y="16709"/>
                    <a:pt x="35035" y="16783"/>
                  </a:cubicBezTo>
                  <a:cubicBezTo>
                    <a:pt x="35142" y="16865"/>
                    <a:pt x="35142" y="16857"/>
                    <a:pt x="35478" y="16882"/>
                  </a:cubicBezTo>
                  <a:cubicBezTo>
                    <a:pt x="35815" y="16906"/>
                    <a:pt x="36102" y="16906"/>
                    <a:pt x="36176" y="16956"/>
                  </a:cubicBezTo>
                  <a:cubicBezTo>
                    <a:pt x="36249" y="17013"/>
                    <a:pt x="36167" y="17136"/>
                    <a:pt x="36405" y="17136"/>
                  </a:cubicBezTo>
                  <a:cubicBezTo>
                    <a:pt x="36635" y="17136"/>
                    <a:pt x="36898" y="17251"/>
                    <a:pt x="36808" y="17136"/>
                  </a:cubicBezTo>
                  <a:cubicBezTo>
                    <a:pt x="36725" y="17030"/>
                    <a:pt x="36594" y="17062"/>
                    <a:pt x="36668" y="16980"/>
                  </a:cubicBezTo>
                  <a:cubicBezTo>
                    <a:pt x="36734" y="16898"/>
                    <a:pt x="36890" y="16906"/>
                    <a:pt x="36611" y="16808"/>
                  </a:cubicBezTo>
                  <a:cubicBezTo>
                    <a:pt x="36332" y="16701"/>
                    <a:pt x="36110" y="16660"/>
                    <a:pt x="36028" y="16660"/>
                  </a:cubicBezTo>
                  <a:close/>
                  <a:moveTo>
                    <a:pt x="35018" y="17112"/>
                  </a:moveTo>
                  <a:cubicBezTo>
                    <a:pt x="35076" y="17227"/>
                    <a:pt x="35125" y="17350"/>
                    <a:pt x="35224" y="17366"/>
                  </a:cubicBezTo>
                  <a:cubicBezTo>
                    <a:pt x="35330" y="17382"/>
                    <a:pt x="35199" y="17423"/>
                    <a:pt x="35355" y="17514"/>
                  </a:cubicBezTo>
                  <a:cubicBezTo>
                    <a:pt x="35511" y="17612"/>
                    <a:pt x="35536" y="17563"/>
                    <a:pt x="35732" y="17612"/>
                  </a:cubicBezTo>
                  <a:cubicBezTo>
                    <a:pt x="35938" y="17661"/>
                    <a:pt x="36020" y="17661"/>
                    <a:pt x="36102" y="17760"/>
                  </a:cubicBezTo>
                  <a:cubicBezTo>
                    <a:pt x="36184" y="17858"/>
                    <a:pt x="36332" y="17990"/>
                    <a:pt x="36479" y="17957"/>
                  </a:cubicBezTo>
                  <a:cubicBezTo>
                    <a:pt x="36635" y="17924"/>
                    <a:pt x="36808" y="17858"/>
                    <a:pt x="36643" y="17768"/>
                  </a:cubicBezTo>
                  <a:cubicBezTo>
                    <a:pt x="36487" y="17670"/>
                    <a:pt x="36176" y="17670"/>
                    <a:pt x="36233" y="17579"/>
                  </a:cubicBezTo>
                  <a:cubicBezTo>
                    <a:pt x="36291" y="17489"/>
                    <a:pt x="36463" y="17530"/>
                    <a:pt x="36496" y="17464"/>
                  </a:cubicBezTo>
                  <a:cubicBezTo>
                    <a:pt x="36520" y="17391"/>
                    <a:pt x="36307" y="17333"/>
                    <a:pt x="36094" y="17251"/>
                  </a:cubicBezTo>
                  <a:cubicBezTo>
                    <a:pt x="35880" y="17161"/>
                    <a:pt x="35708" y="17079"/>
                    <a:pt x="35494" y="17038"/>
                  </a:cubicBezTo>
                  <a:cubicBezTo>
                    <a:pt x="35281" y="17005"/>
                    <a:pt x="34920" y="16964"/>
                    <a:pt x="35018" y="17112"/>
                  </a:cubicBezTo>
                  <a:close/>
                  <a:moveTo>
                    <a:pt x="37226" y="14863"/>
                  </a:moveTo>
                  <a:cubicBezTo>
                    <a:pt x="37111" y="14912"/>
                    <a:pt x="36914" y="14912"/>
                    <a:pt x="36931" y="14994"/>
                  </a:cubicBezTo>
                  <a:cubicBezTo>
                    <a:pt x="36947" y="15068"/>
                    <a:pt x="37005" y="15101"/>
                    <a:pt x="37119" y="15117"/>
                  </a:cubicBezTo>
                  <a:cubicBezTo>
                    <a:pt x="37234" y="15126"/>
                    <a:pt x="37160" y="15175"/>
                    <a:pt x="37357" y="15158"/>
                  </a:cubicBezTo>
                  <a:cubicBezTo>
                    <a:pt x="37563" y="15142"/>
                    <a:pt x="37661" y="15109"/>
                    <a:pt x="37792" y="15076"/>
                  </a:cubicBezTo>
                  <a:cubicBezTo>
                    <a:pt x="37924" y="15044"/>
                    <a:pt x="38071" y="15068"/>
                    <a:pt x="37965" y="15011"/>
                  </a:cubicBezTo>
                  <a:cubicBezTo>
                    <a:pt x="37858" y="14945"/>
                    <a:pt x="37694" y="14978"/>
                    <a:pt x="37579" y="14912"/>
                  </a:cubicBezTo>
                  <a:cubicBezTo>
                    <a:pt x="37464" y="14855"/>
                    <a:pt x="37382" y="14830"/>
                    <a:pt x="37226" y="14863"/>
                  </a:cubicBezTo>
                  <a:moveTo>
                    <a:pt x="37915" y="13837"/>
                  </a:moveTo>
                  <a:cubicBezTo>
                    <a:pt x="37817" y="13862"/>
                    <a:pt x="37735" y="13927"/>
                    <a:pt x="37809" y="13985"/>
                  </a:cubicBezTo>
                  <a:cubicBezTo>
                    <a:pt x="37883" y="14042"/>
                    <a:pt x="37858" y="14124"/>
                    <a:pt x="37833" y="14182"/>
                  </a:cubicBezTo>
                  <a:cubicBezTo>
                    <a:pt x="37817" y="14231"/>
                    <a:pt x="37940" y="14272"/>
                    <a:pt x="38006" y="14272"/>
                  </a:cubicBezTo>
                  <a:cubicBezTo>
                    <a:pt x="38071" y="14280"/>
                    <a:pt x="38194" y="14272"/>
                    <a:pt x="38252" y="14190"/>
                  </a:cubicBezTo>
                  <a:cubicBezTo>
                    <a:pt x="38309" y="14100"/>
                    <a:pt x="38449" y="14067"/>
                    <a:pt x="38301" y="14051"/>
                  </a:cubicBezTo>
                  <a:cubicBezTo>
                    <a:pt x="38162" y="14042"/>
                    <a:pt x="38104" y="14026"/>
                    <a:pt x="38112" y="13977"/>
                  </a:cubicBezTo>
                  <a:cubicBezTo>
                    <a:pt x="38112" y="13919"/>
                    <a:pt x="38121" y="13862"/>
                    <a:pt x="38088" y="13862"/>
                  </a:cubicBezTo>
                  <a:cubicBezTo>
                    <a:pt x="38047" y="13862"/>
                    <a:pt x="37981" y="13821"/>
                    <a:pt x="37915" y="13837"/>
                  </a:cubicBezTo>
                  <a:close/>
                  <a:moveTo>
                    <a:pt x="39294" y="13361"/>
                  </a:moveTo>
                  <a:cubicBezTo>
                    <a:pt x="39171" y="13419"/>
                    <a:pt x="39048" y="13361"/>
                    <a:pt x="39048" y="13484"/>
                  </a:cubicBezTo>
                  <a:cubicBezTo>
                    <a:pt x="39048" y="13616"/>
                    <a:pt x="39114" y="13657"/>
                    <a:pt x="39097" y="13755"/>
                  </a:cubicBezTo>
                  <a:cubicBezTo>
                    <a:pt x="39081" y="13854"/>
                    <a:pt x="38925" y="13903"/>
                    <a:pt x="39105" y="13944"/>
                  </a:cubicBezTo>
                  <a:cubicBezTo>
                    <a:pt x="39286" y="13977"/>
                    <a:pt x="39384" y="13977"/>
                    <a:pt x="39532" y="13977"/>
                  </a:cubicBezTo>
                  <a:cubicBezTo>
                    <a:pt x="39680" y="13977"/>
                    <a:pt x="39622" y="13985"/>
                    <a:pt x="39836" y="13985"/>
                  </a:cubicBezTo>
                  <a:cubicBezTo>
                    <a:pt x="40049" y="13993"/>
                    <a:pt x="40164" y="14026"/>
                    <a:pt x="40197" y="13895"/>
                  </a:cubicBezTo>
                  <a:cubicBezTo>
                    <a:pt x="40222" y="13755"/>
                    <a:pt x="40271" y="13648"/>
                    <a:pt x="40181" y="13689"/>
                  </a:cubicBezTo>
                  <a:cubicBezTo>
                    <a:pt x="40090" y="13730"/>
                    <a:pt x="40016" y="13837"/>
                    <a:pt x="39885" y="13804"/>
                  </a:cubicBezTo>
                  <a:cubicBezTo>
                    <a:pt x="39762" y="13771"/>
                    <a:pt x="39549" y="13755"/>
                    <a:pt x="39639" y="13657"/>
                  </a:cubicBezTo>
                  <a:cubicBezTo>
                    <a:pt x="39721" y="13558"/>
                    <a:pt x="39918" y="13501"/>
                    <a:pt x="39828" y="13394"/>
                  </a:cubicBezTo>
                  <a:cubicBezTo>
                    <a:pt x="39729" y="13295"/>
                    <a:pt x="39663" y="13238"/>
                    <a:pt x="39614" y="13295"/>
                  </a:cubicBezTo>
                  <a:cubicBezTo>
                    <a:pt x="39565" y="13361"/>
                    <a:pt x="39647" y="13550"/>
                    <a:pt x="39491" y="13468"/>
                  </a:cubicBezTo>
                  <a:cubicBezTo>
                    <a:pt x="39327" y="13394"/>
                    <a:pt x="39475" y="13312"/>
                    <a:pt x="39294" y="13361"/>
                  </a:cubicBezTo>
                  <a:moveTo>
                    <a:pt x="38999" y="11375"/>
                  </a:moveTo>
                  <a:cubicBezTo>
                    <a:pt x="38950" y="11416"/>
                    <a:pt x="38892" y="11441"/>
                    <a:pt x="38958" y="11498"/>
                  </a:cubicBezTo>
                  <a:cubicBezTo>
                    <a:pt x="39032" y="11547"/>
                    <a:pt x="39097" y="11515"/>
                    <a:pt x="39097" y="11572"/>
                  </a:cubicBezTo>
                  <a:cubicBezTo>
                    <a:pt x="39097" y="11638"/>
                    <a:pt x="38966" y="11613"/>
                    <a:pt x="38933" y="11654"/>
                  </a:cubicBezTo>
                  <a:cubicBezTo>
                    <a:pt x="38900" y="11695"/>
                    <a:pt x="38867" y="11744"/>
                    <a:pt x="38876" y="11794"/>
                  </a:cubicBezTo>
                  <a:cubicBezTo>
                    <a:pt x="38876" y="11851"/>
                    <a:pt x="38950" y="12015"/>
                    <a:pt x="39032" y="12138"/>
                  </a:cubicBezTo>
                  <a:cubicBezTo>
                    <a:pt x="39114" y="12253"/>
                    <a:pt x="39163" y="12549"/>
                    <a:pt x="39220" y="12549"/>
                  </a:cubicBezTo>
                  <a:cubicBezTo>
                    <a:pt x="39286" y="12549"/>
                    <a:pt x="39278" y="12368"/>
                    <a:pt x="39270" y="12302"/>
                  </a:cubicBezTo>
                  <a:cubicBezTo>
                    <a:pt x="39261" y="12237"/>
                    <a:pt x="39188" y="12270"/>
                    <a:pt x="39196" y="12089"/>
                  </a:cubicBezTo>
                  <a:cubicBezTo>
                    <a:pt x="39196" y="11917"/>
                    <a:pt x="39237" y="11621"/>
                    <a:pt x="39229" y="11556"/>
                  </a:cubicBezTo>
                  <a:cubicBezTo>
                    <a:pt x="39229" y="11482"/>
                    <a:pt x="39089" y="11367"/>
                    <a:pt x="38999" y="11375"/>
                  </a:cubicBezTo>
                  <a:moveTo>
                    <a:pt x="39713" y="9644"/>
                  </a:moveTo>
                  <a:cubicBezTo>
                    <a:pt x="39680" y="9750"/>
                    <a:pt x="39319" y="9832"/>
                    <a:pt x="39491" y="9914"/>
                  </a:cubicBezTo>
                  <a:cubicBezTo>
                    <a:pt x="39663" y="9996"/>
                    <a:pt x="39713" y="10005"/>
                    <a:pt x="39844" y="9939"/>
                  </a:cubicBezTo>
                  <a:cubicBezTo>
                    <a:pt x="39975" y="9873"/>
                    <a:pt x="40016" y="9734"/>
                    <a:pt x="39975" y="9627"/>
                  </a:cubicBezTo>
                  <a:cubicBezTo>
                    <a:pt x="39934" y="9529"/>
                    <a:pt x="39795" y="9553"/>
                    <a:pt x="39713" y="9644"/>
                  </a:cubicBezTo>
                  <a:moveTo>
                    <a:pt x="38465" y="5860"/>
                  </a:moveTo>
                  <a:cubicBezTo>
                    <a:pt x="38408" y="5918"/>
                    <a:pt x="38268" y="5909"/>
                    <a:pt x="38293" y="6024"/>
                  </a:cubicBezTo>
                  <a:cubicBezTo>
                    <a:pt x="38326" y="6139"/>
                    <a:pt x="38432" y="6164"/>
                    <a:pt x="38613" y="6106"/>
                  </a:cubicBezTo>
                  <a:cubicBezTo>
                    <a:pt x="38785" y="6049"/>
                    <a:pt x="38958" y="6123"/>
                    <a:pt x="38884" y="6033"/>
                  </a:cubicBezTo>
                  <a:cubicBezTo>
                    <a:pt x="38802" y="5934"/>
                    <a:pt x="38621" y="5860"/>
                    <a:pt x="38465" y="5860"/>
                  </a:cubicBezTo>
                  <a:close/>
                  <a:moveTo>
                    <a:pt x="39688" y="7559"/>
                  </a:moveTo>
                  <a:cubicBezTo>
                    <a:pt x="39606" y="7649"/>
                    <a:pt x="39491" y="7846"/>
                    <a:pt x="39573" y="7895"/>
                  </a:cubicBezTo>
                  <a:cubicBezTo>
                    <a:pt x="39655" y="7945"/>
                    <a:pt x="39778" y="7863"/>
                    <a:pt x="39893" y="7797"/>
                  </a:cubicBezTo>
                  <a:cubicBezTo>
                    <a:pt x="40000" y="7723"/>
                    <a:pt x="39926" y="7592"/>
                    <a:pt x="39901" y="7502"/>
                  </a:cubicBezTo>
                  <a:cubicBezTo>
                    <a:pt x="39877" y="7411"/>
                    <a:pt x="39754" y="7493"/>
                    <a:pt x="39688" y="7559"/>
                  </a:cubicBezTo>
                  <a:close/>
                  <a:moveTo>
                    <a:pt x="38679" y="7953"/>
                  </a:moveTo>
                  <a:cubicBezTo>
                    <a:pt x="38588" y="8051"/>
                    <a:pt x="38334" y="8060"/>
                    <a:pt x="38383" y="8183"/>
                  </a:cubicBezTo>
                  <a:cubicBezTo>
                    <a:pt x="38432" y="8314"/>
                    <a:pt x="38605" y="8216"/>
                    <a:pt x="38753" y="8216"/>
                  </a:cubicBezTo>
                  <a:cubicBezTo>
                    <a:pt x="38908" y="8216"/>
                    <a:pt x="38884" y="7879"/>
                    <a:pt x="38826" y="7854"/>
                  </a:cubicBezTo>
                  <a:cubicBezTo>
                    <a:pt x="38761" y="7830"/>
                    <a:pt x="38769" y="7887"/>
                    <a:pt x="38679" y="7953"/>
                  </a:cubicBezTo>
                  <a:close/>
                  <a:moveTo>
                    <a:pt x="1354" y="10226"/>
                  </a:moveTo>
                  <a:cubicBezTo>
                    <a:pt x="1363" y="10284"/>
                    <a:pt x="1387" y="10366"/>
                    <a:pt x="1486" y="10399"/>
                  </a:cubicBezTo>
                  <a:cubicBezTo>
                    <a:pt x="1584" y="10423"/>
                    <a:pt x="1707" y="10399"/>
                    <a:pt x="1904" y="10390"/>
                  </a:cubicBezTo>
                  <a:cubicBezTo>
                    <a:pt x="2101" y="10382"/>
                    <a:pt x="2339" y="10431"/>
                    <a:pt x="2151" y="10358"/>
                  </a:cubicBezTo>
                  <a:cubicBezTo>
                    <a:pt x="1970" y="10284"/>
                    <a:pt x="1707" y="10349"/>
                    <a:pt x="1560" y="10267"/>
                  </a:cubicBezTo>
                  <a:cubicBezTo>
                    <a:pt x="1412" y="10185"/>
                    <a:pt x="1330" y="10136"/>
                    <a:pt x="1354" y="10226"/>
                  </a:cubicBezTo>
                  <a:close/>
                  <a:moveTo>
                    <a:pt x="567" y="10251"/>
                  </a:moveTo>
                  <a:cubicBezTo>
                    <a:pt x="723" y="10308"/>
                    <a:pt x="739" y="10333"/>
                    <a:pt x="887" y="10374"/>
                  </a:cubicBezTo>
                  <a:cubicBezTo>
                    <a:pt x="1026" y="10415"/>
                    <a:pt x="1272" y="10390"/>
                    <a:pt x="1067" y="10472"/>
                  </a:cubicBezTo>
                  <a:cubicBezTo>
                    <a:pt x="870" y="10554"/>
                    <a:pt x="846" y="10595"/>
                    <a:pt x="616" y="10546"/>
                  </a:cubicBezTo>
                  <a:cubicBezTo>
                    <a:pt x="394" y="10497"/>
                    <a:pt x="91" y="10456"/>
                    <a:pt x="197" y="10349"/>
                  </a:cubicBezTo>
                  <a:cubicBezTo>
                    <a:pt x="312" y="10243"/>
                    <a:pt x="288" y="10202"/>
                    <a:pt x="567" y="10251"/>
                  </a:cubicBezTo>
                  <a:close/>
                  <a:moveTo>
                    <a:pt x="11424" y="2520"/>
                  </a:moveTo>
                  <a:cubicBezTo>
                    <a:pt x="11769" y="2479"/>
                    <a:pt x="11884" y="2504"/>
                    <a:pt x="12187" y="2454"/>
                  </a:cubicBezTo>
                  <a:cubicBezTo>
                    <a:pt x="12491" y="2397"/>
                    <a:pt x="12622" y="2413"/>
                    <a:pt x="12639" y="2348"/>
                  </a:cubicBezTo>
                  <a:cubicBezTo>
                    <a:pt x="12655" y="2290"/>
                    <a:pt x="12721" y="2241"/>
                    <a:pt x="12877" y="2233"/>
                  </a:cubicBezTo>
                  <a:cubicBezTo>
                    <a:pt x="13024" y="2225"/>
                    <a:pt x="13082" y="2184"/>
                    <a:pt x="13271" y="2216"/>
                  </a:cubicBezTo>
                  <a:cubicBezTo>
                    <a:pt x="13451" y="2249"/>
                    <a:pt x="13500" y="2299"/>
                    <a:pt x="13656" y="2422"/>
                  </a:cubicBezTo>
                  <a:cubicBezTo>
                    <a:pt x="13812" y="2545"/>
                    <a:pt x="14009" y="2586"/>
                    <a:pt x="14034" y="2676"/>
                  </a:cubicBezTo>
                  <a:cubicBezTo>
                    <a:pt x="14059" y="2775"/>
                    <a:pt x="13985" y="2750"/>
                    <a:pt x="14017" y="2857"/>
                  </a:cubicBezTo>
                  <a:cubicBezTo>
                    <a:pt x="14050" y="2955"/>
                    <a:pt x="14132" y="2980"/>
                    <a:pt x="14091" y="3054"/>
                  </a:cubicBezTo>
                  <a:cubicBezTo>
                    <a:pt x="14042" y="3119"/>
                    <a:pt x="13960" y="3160"/>
                    <a:pt x="13894" y="3292"/>
                  </a:cubicBezTo>
                  <a:cubicBezTo>
                    <a:pt x="13829" y="3423"/>
                    <a:pt x="13812" y="3513"/>
                    <a:pt x="13829" y="3571"/>
                  </a:cubicBezTo>
                  <a:cubicBezTo>
                    <a:pt x="13845" y="3628"/>
                    <a:pt x="13935" y="3726"/>
                    <a:pt x="14034" y="3768"/>
                  </a:cubicBezTo>
                  <a:cubicBezTo>
                    <a:pt x="14124" y="3817"/>
                    <a:pt x="14198" y="3866"/>
                    <a:pt x="14190" y="3809"/>
                  </a:cubicBezTo>
                  <a:cubicBezTo>
                    <a:pt x="14182" y="3743"/>
                    <a:pt x="14042" y="3620"/>
                    <a:pt x="14042" y="3546"/>
                  </a:cubicBezTo>
                  <a:cubicBezTo>
                    <a:pt x="14042" y="3464"/>
                    <a:pt x="14017" y="3333"/>
                    <a:pt x="14157" y="3251"/>
                  </a:cubicBezTo>
                  <a:cubicBezTo>
                    <a:pt x="14296" y="3168"/>
                    <a:pt x="14428" y="3013"/>
                    <a:pt x="14428" y="2963"/>
                  </a:cubicBezTo>
                  <a:cubicBezTo>
                    <a:pt x="14428" y="2914"/>
                    <a:pt x="14387" y="2865"/>
                    <a:pt x="14461" y="2848"/>
                  </a:cubicBezTo>
                  <a:cubicBezTo>
                    <a:pt x="14526" y="2824"/>
                    <a:pt x="14576" y="2824"/>
                    <a:pt x="14781" y="2873"/>
                  </a:cubicBezTo>
                  <a:cubicBezTo>
                    <a:pt x="14994" y="2922"/>
                    <a:pt x="15035" y="2939"/>
                    <a:pt x="15248" y="2980"/>
                  </a:cubicBezTo>
                  <a:cubicBezTo>
                    <a:pt x="15470" y="3013"/>
                    <a:pt x="15700" y="3029"/>
                    <a:pt x="15815" y="3103"/>
                  </a:cubicBezTo>
                  <a:cubicBezTo>
                    <a:pt x="15921" y="3177"/>
                    <a:pt x="16192" y="3218"/>
                    <a:pt x="16283" y="3308"/>
                  </a:cubicBezTo>
                  <a:cubicBezTo>
                    <a:pt x="16365" y="3406"/>
                    <a:pt x="16307" y="3423"/>
                    <a:pt x="16381" y="3497"/>
                  </a:cubicBezTo>
                  <a:cubicBezTo>
                    <a:pt x="16463" y="3562"/>
                    <a:pt x="16841" y="3554"/>
                    <a:pt x="16824" y="3472"/>
                  </a:cubicBezTo>
                  <a:cubicBezTo>
                    <a:pt x="16808" y="3390"/>
                    <a:pt x="16562" y="3300"/>
                    <a:pt x="16479" y="3259"/>
                  </a:cubicBezTo>
                  <a:cubicBezTo>
                    <a:pt x="16389" y="3226"/>
                    <a:pt x="16061" y="3078"/>
                    <a:pt x="16102" y="3045"/>
                  </a:cubicBezTo>
                  <a:cubicBezTo>
                    <a:pt x="16143" y="3021"/>
                    <a:pt x="16365" y="3062"/>
                    <a:pt x="16562" y="3078"/>
                  </a:cubicBezTo>
                  <a:cubicBezTo>
                    <a:pt x="16750" y="3103"/>
                    <a:pt x="16947" y="3103"/>
                    <a:pt x="16980" y="3021"/>
                  </a:cubicBezTo>
                  <a:cubicBezTo>
                    <a:pt x="17013" y="2947"/>
                    <a:pt x="16890" y="2889"/>
                    <a:pt x="16767" y="2848"/>
                  </a:cubicBezTo>
                  <a:cubicBezTo>
                    <a:pt x="16644" y="2807"/>
                    <a:pt x="16389" y="2733"/>
                    <a:pt x="16324" y="2660"/>
                  </a:cubicBezTo>
                  <a:cubicBezTo>
                    <a:pt x="16250" y="2586"/>
                    <a:pt x="16135" y="2569"/>
                    <a:pt x="16127" y="2463"/>
                  </a:cubicBezTo>
                  <a:cubicBezTo>
                    <a:pt x="16118" y="2356"/>
                    <a:pt x="16077" y="2208"/>
                    <a:pt x="16020" y="2151"/>
                  </a:cubicBezTo>
                  <a:cubicBezTo>
                    <a:pt x="15954" y="2102"/>
                    <a:pt x="15790" y="2020"/>
                    <a:pt x="15856" y="1978"/>
                  </a:cubicBezTo>
                  <a:cubicBezTo>
                    <a:pt x="15921" y="1946"/>
                    <a:pt x="16077" y="1937"/>
                    <a:pt x="16258" y="1978"/>
                  </a:cubicBezTo>
                  <a:cubicBezTo>
                    <a:pt x="16438" y="2020"/>
                    <a:pt x="16553" y="1954"/>
                    <a:pt x="16750" y="1970"/>
                  </a:cubicBezTo>
                  <a:cubicBezTo>
                    <a:pt x="16955" y="1987"/>
                    <a:pt x="17046" y="2020"/>
                    <a:pt x="17136" y="2052"/>
                  </a:cubicBezTo>
                  <a:cubicBezTo>
                    <a:pt x="17226" y="2077"/>
                    <a:pt x="17251" y="2143"/>
                    <a:pt x="17456" y="2233"/>
                  </a:cubicBezTo>
                  <a:cubicBezTo>
                    <a:pt x="17669" y="2323"/>
                    <a:pt x="17694" y="2340"/>
                    <a:pt x="17907" y="2381"/>
                  </a:cubicBezTo>
                  <a:cubicBezTo>
                    <a:pt x="18129" y="2413"/>
                    <a:pt x="18228" y="2372"/>
                    <a:pt x="18310" y="2438"/>
                  </a:cubicBezTo>
                  <a:cubicBezTo>
                    <a:pt x="18383" y="2512"/>
                    <a:pt x="18219" y="2545"/>
                    <a:pt x="18441" y="2586"/>
                  </a:cubicBezTo>
                  <a:cubicBezTo>
                    <a:pt x="18671" y="2619"/>
                    <a:pt x="18777" y="2602"/>
                    <a:pt x="18958" y="2635"/>
                  </a:cubicBezTo>
                  <a:cubicBezTo>
                    <a:pt x="19130" y="2676"/>
                    <a:pt x="19179" y="2660"/>
                    <a:pt x="19253" y="2701"/>
                  </a:cubicBezTo>
                  <a:cubicBezTo>
                    <a:pt x="19335" y="2733"/>
                    <a:pt x="19434" y="2733"/>
                    <a:pt x="19459" y="2799"/>
                  </a:cubicBezTo>
                  <a:cubicBezTo>
                    <a:pt x="19491" y="2865"/>
                    <a:pt x="19303" y="2939"/>
                    <a:pt x="19524" y="2971"/>
                  </a:cubicBezTo>
                  <a:cubicBezTo>
                    <a:pt x="19738" y="3004"/>
                    <a:pt x="19877" y="3037"/>
                    <a:pt x="19943" y="3111"/>
                  </a:cubicBezTo>
                  <a:cubicBezTo>
                    <a:pt x="20008" y="3185"/>
                    <a:pt x="20090" y="3226"/>
                    <a:pt x="20181" y="3251"/>
                  </a:cubicBezTo>
                  <a:cubicBezTo>
                    <a:pt x="20271" y="3267"/>
                    <a:pt x="20320" y="3292"/>
                    <a:pt x="20427" y="3283"/>
                  </a:cubicBezTo>
                  <a:cubicBezTo>
                    <a:pt x="20534" y="3275"/>
                    <a:pt x="20624" y="3251"/>
                    <a:pt x="20673" y="3193"/>
                  </a:cubicBezTo>
                  <a:cubicBezTo>
                    <a:pt x="20714" y="3144"/>
                    <a:pt x="20673" y="3111"/>
                    <a:pt x="20624" y="3021"/>
                  </a:cubicBezTo>
                  <a:cubicBezTo>
                    <a:pt x="20575" y="2922"/>
                    <a:pt x="20501" y="2807"/>
                    <a:pt x="20542" y="2775"/>
                  </a:cubicBezTo>
                  <a:cubicBezTo>
                    <a:pt x="20575" y="2733"/>
                    <a:pt x="20616" y="2709"/>
                    <a:pt x="20591" y="2619"/>
                  </a:cubicBezTo>
                  <a:cubicBezTo>
                    <a:pt x="20566" y="2528"/>
                    <a:pt x="20443" y="2471"/>
                    <a:pt x="20484" y="2422"/>
                  </a:cubicBezTo>
                  <a:cubicBezTo>
                    <a:pt x="20525" y="2381"/>
                    <a:pt x="20607" y="2381"/>
                    <a:pt x="20714" y="2372"/>
                  </a:cubicBezTo>
                  <a:cubicBezTo>
                    <a:pt x="20829" y="2364"/>
                    <a:pt x="20870" y="2331"/>
                    <a:pt x="21059" y="2364"/>
                  </a:cubicBezTo>
                  <a:cubicBezTo>
                    <a:pt x="21248" y="2405"/>
                    <a:pt x="21264" y="2348"/>
                    <a:pt x="21453" y="2389"/>
                  </a:cubicBezTo>
                  <a:cubicBezTo>
                    <a:pt x="21642" y="2430"/>
                    <a:pt x="22035" y="2512"/>
                    <a:pt x="22044" y="2454"/>
                  </a:cubicBezTo>
                  <a:cubicBezTo>
                    <a:pt x="22052" y="2405"/>
                    <a:pt x="21945" y="2413"/>
                    <a:pt x="21814" y="2364"/>
                  </a:cubicBezTo>
                  <a:cubicBezTo>
                    <a:pt x="21683" y="2323"/>
                    <a:pt x="21518" y="2331"/>
                    <a:pt x="21445" y="2290"/>
                  </a:cubicBezTo>
                  <a:cubicBezTo>
                    <a:pt x="21371" y="2257"/>
                    <a:pt x="21182" y="2266"/>
                    <a:pt x="21083" y="2233"/>
                  </a:cubicBezTo>
                  <a:cubicBezTo>
                    <a:pt x="20985" y="2200"/>
                    <a:pt x="20870" y="2167"/>
                    <a:pt x="20821" y="2069"/>
                  </a:cubicBezTo>
                  <a:cubicBezTo>
                    <a:pt x="20772" y="1970"/>
                    <a:pt x="20468" y="1864"/>
                    <a:pt x="20378" y="1782"/>
                  </a:cubicBezTo>
                  <a:cubicBezTo>
                    <a:pt x="20296" y="1691"/>
                    <a:pt x="19820" y="1535"/>
                    <a:pt x="19943" y="1486"/>
                  </a:cubicBezTo>
                  <a:cubicBezTo>
                    <a:pt x="20074" y="1437"/>
                    <a:pt x="20066" y="1470"/>
                    <a:pt x="20435" y="1502"/>
                  </a:cubicBezTo>
                  <a:cubicBezTo>
                    <a:pt x="20804" y="1527"/>
                    <a:pt x="20969" y="1478"/>
                    <a:pt x="21248" y="1494"/>
                  </a:cubicBezTo>
                  <a:cubicBezTo>
                    <a:pt x="21527" y="1502"/>
                    <a:pt x="21674" y="1478"/>
                    <a:pt x="21896" y="1552"/>
                  </a:cubicBezTo>
                  <a:cubicBezTo>
                    <a:pt x="22118" y="1626"/>
                    <a:pt x="22191" y="1502"/>
                    <a:pt x="22282" y="1552"/>
                  </a:cubicBezTo>
                  <a:cubicBezTo>
                    <a:pt x="22364" y="1601"/>
                    <a:pt x="22495" y="1642"/>
                    <a:pt x="22470" y="1724"/>
                  </a:cubicBezTo>
                  <a:cubicBezTo>
                    <a:pt x="22454" y="1814"/>
                    <a:pt x="22388" y="1880"/>
                    <a:pt x="22470" y="1954"/>
                  </a:cubicBezTo>
                  <a:cubicBezTo>
                    <a:pt x="22552" y="2036"/>
                    <a:pt x="22593" y="2118"/>
                    <a:pt x="22651" y="2020"/>
                  </a:cubicBezTo>
                  <a:cubicBezTo>
                    <a:pt x="22700" y="1929"/>
                    <a:pt x="22766" y="1929"/>
                    <a:pt x="22708" y="1823"/>
                  </a:cubicBezTo>
                  <a:cubicBezTo>
                    <a:pt x="22659" y="1716"/>
                    <a:pt x="22495" y="1609"/>
                    <a:pt x="22585" y="1576"/>
                  </a:cubicBezTo>
                  <a:cubicBezTo>
                    <a:pt x="22667" y="1544"/>
                    <a:pt x="22815" y="1585"/>
                    <a:pt x="22946" y="1675"/>
                  </a:cubicBezTo>
                  <a:cubicBezTo>
                    <a:pt x="23078" y="1765"/>
                    <a:pt x="23225" y="1847"/>
                    <a:pt x="23406" y="1855"/>
                  </a:cubicBezTo>
                  <a:cubicBezTo>
                    <a:pt x="23587" y="1864"/>
                    <a:pt x="23587" y="1806"/>
                    <a:pt x="23660" y="1872"/>
                  </a:cubicBezTo>
                  <a:cubicBezTo>
                    <a:pt x="23734" y="1937"/>
                    <a:pt x="23808" y="1970"/>
                    <a:pt x="23783" y="2036"/>
                  </a:cubicBezTo>
                  <a:cubicBezTo>
                    <a:pt x="23759" y="2102"/>
                    <a:pt x="23652" y="2077"/>
                    <a:pt x="23742" y="2143"/>
                  </a:cubicBezTo>
                  <a:cubicBezTo>
                    <a:pt x="23833" y="2208"/>
                    <a:pt x="23931" y="2290"/>
                    <a:pt x="23956" y="2225"/>
                  </a:cubicBezTo>
                  <a:cubicBezTo>
                    <a:pt x="23972" y="2159"/>
                    <a:pt x="24063" y="2020"/>
                    <a:pt x="23997" y="1962"/>
                  </a:cubicBezTo>
                  <a:cubicBezTo>
                    <a:pt x="23931" y="1905"/>
                    <a:pt x="23833" y="1905"/>
                    <a:pt x="23866" y="1839"/>
                  </a:cubicBezTo>
                  <a:cubicBezTo>
                    <a:pt x="23890" y="1782"/>
                    <a:pt x="23997" y="1790"/>
                    <a:pt x="23915" y="1699"/>
                  </a:cubicBezTo>
                  <a:cubicBezTo>
                    <a:pt x="23841" y="1609"/>
                    <a:pt x="23800" y="1568"/>
                    <a:pt x="23669" y="1568"/>
                  </a:cubicBezTo>
                  <a:cubicBezTo>
                    <a:pt x="23537" y="1568"/>
                    <a:pt x="23349" y="1585"/>
                    <a:pt x="23217" y="1560"/>
                  </a:cubicBezTo>
                  <a:cubicBezTo>
                    <a:pt x="23086" y="1535"/>
                    <a:pt x="22905" y="1511"/>
                    <a:pt x="22815" y="1470"/>
                  </a:cubicBezTo>
                  <a:cubicBezTo>
                    <a:pt x="22725" y="1429"/>
                    <a:pt x="22536" y="1429"/>
                    <a:pt x="22446" y="1437"/>
                  </a:cubicBezTo>
                  <a:cubicBezTo>
                    <a:pt x="22347" y="1445"/>
                    <a:pt x="22101" y="1429"/>
                    <a:pt x="22003" y="1396"/>
                  </a:cubicBezTo>
                  <a:cubicBezTo>
                    <a:pt x="21904" y="1355"/>
                    <a:pt x="21633" y="1388"/>
                    <a:pt x="21445" y="1363"/>
                  </a:cubicBezTo>
                  <a:cubicBezTo>
                    <a:pt x="21248" y="1347"/>
                    <a:pt x="20969" y="1322"/>
                    <a:pt x="20788" y="1297"/>
                  </a:cubicBezTo>
                  <a:cubicBezTo>
                    <a:pt x="20616" y="1273"/>
                    <a:pt x="20066" y="1256"/>
                    <a:pt x="19885" y="1248"/>
                  </a:cubicBezTo>
                  <a:cubicBezTo>
                    <a:pt x="19713" y="1240"/>
                    <a:pt x="19270" y="1174"/>
                    <a:pt x="19278" y="1141"/>
                  </a:cubicBezTo>
                  <a:cubicBezTo>
                    <a:pt x="19286" y="1117"/>
                    <a:pt x="19483" y="1133"/>
                    <a:pt x="19606" y="1133"/>
                  </a:cubicBezTo>
                  <a:cubicBezTo>
                    <a:pt x="19738" y="1133"/>
                    <a:pt x="19836" y="1166"/>
                    <a:pt x="20008" y="1166"/>
                  </a:cubicBezTo>
                  <a:cubicBezTo>
                    <a:pt x="20181" y="1166"/>
                    <a:pt x="20246" y="1166"/>
                    <a:pt x="20452" y="1166"/>
                  </a:cubicBezTo>
                  <a:cubicBezTo>
                    <a:pt x="20649" y="1166"/>
                    <a:pt x="21182" y="1240"/>
                    <a:pt x="21166" y="1191"/>
                  </a:cubicBezTo>
                  <a:cubicBezTo>
                    <a:pt x="21149" y="1150"/>
                    <a:pt x="20813" y="1100"/>
                    <a:pt x="20665" y="1092"/>
                  </a:cubicBezTo>
                  <a:cubicBezTo>
                    <a:pt x="20525" y="1084"/>
                    <a:pt x="20189" y="1043"/>
                    <a:pt x="20148" y="1010"/>
                  </a:cubicBezTo>
                  <a:cubicBezTo>
                    <a:pt x="20107" y="977"/>
                    <a:pt x="19902" y="912"/>
                    <a:pt x="19935" y="846"/>
                  </a:cubicBezTo>
                  <a:cubicBezTo>
                    <a:pt x="19967" y="780"/>
                    <a:pt x="20304" y="871"/>
                    <a:pt x="20468" y="871"/>
                  </a:cubicBezTo>
                  <a:cubicBezTo>
                    <a:pt x="20624" y="871"/>
                    <a:pt x="20829" y="879"/>
                    <a:pt x="20960" y="871"/>
                  </a:cubicBezTo>
                  <a:cubicBezTo>
                    <a:pt x="21092" y="871"/>
                    <a:pt x="21256" y="854"/>
                    <a:pt x="21362" y="862"/>
                  </a:cubicBezTo>
                  <a:cubicBezTo>
                    <a:pt x="21461" y="879"/>
                    <a:pt x="21732" y="1010"/>
                    <a:pt x="21748" y="953"/>
                  </a:cubicBezTo>
                  <a:cubicBezTo>
                    <a:pt x="21773" y="895"/>
                    <a:pt x="21838" y="920"/>
                    <a:pt x="21674" y="871"/>
                  </a:cubicBezTo>
                  <a:cubicBezTo>
                    <a:pt x="21510" y="821"/>
                    <a:pt x="21231" y="780"/>
                    <a:pt x="21133" y="747"/>
                  </a:cubicBezTo>
                  <a:cubicBezTo>
                    <a:pt x="21034" y="715"/>
                    <a:pt x="20960" y="682"/>
                    <a:pt x="21018" y="649"/>
                  </a:cubicBezTo>
                  <a:cubicBezTo>
                    <a:pt x="21075" y="616"/>
                    <a:pt x="21494" y="559"/>
                    <a:pt x="21633" y="567"/>
                  </a:cubicBezTo>
                  <a:cubicBezTo>
                    <a:pt x="21773" y="575"/>
                    <a:pt x="22019" y="706"/>
                    <a:pt x="22191" y="706"/>
                  </a:cubicBezTo>
                  <a:cubicBezTo>
                    <a:pt x="22364" y="706"/>
                    <a:pt x="22470" y="682"/>
                    <a:pt x="22520" y="723"/>
                  </a:cubicBezTo>
                  <a:cubicBezTo>
                    <a:pt x="22569" y="764"/>
                    <a:pt x="22602" y="756"/>
                    <a:pt x="22585" y="797"/>
                  </a:cubicBezTo>
                  <a:cubicBezTo>
                    <a:pt x="22569" y="838"/>
                    <a:pt x="22331" y="944"/>
                    <a:pt x="22438" y="953"/>
                  </a:cubicBezTo>
                  <a:cubicBezTo>
                    <a:pt x="22552" y="969"/>
                    <a:pt x="22700" y="903"/>
                    <a:pt x="22807" y="920"/>
                  </a:cubicBezTo>
                  <a:cubicBezTo>
                    <a:pt x="22922" y="936"/>
                    <a:pt x="23217" y="1133"/>
                    <a:pt x="23349" y="1133"/>
                  </a:cubicBezTo>
                  <a:cubicBezTo>
                    <a:pt x="23472" y="1133"/>
                    <a:pt x="23775" y="1158"/>
                    <a:pt x="23989" y="1158"/>
                  </a:cubicBezTo>
                  <a:cubicBezTo>
                    <a:pt x="24194" y="1166"/>
                    <a:pt x="24235" y="1109"/>
                    <a:pt x="24317" y="1174"/>
                  </a:cubicBezTo>
                  <a:cubicBezTo>
                    <a:pt x="24407" y="1232"/>
                    <a:pt x="24497" y="1240"/>
                    <a:pt x="24506" y="1281"/>
                  </a:cubicBezTo>
                  <a:cubicBezTo>
                    <a:pt x="24506" y="1330"/>
                    <a:pt x="24456" y="1396"/>
                    <a:pt x="24596" y="1445"/>
                  </a:cubicBezTo>
                  <a:cubicBezTo>
                    <a:pt x="24727" y="1486"/>
                    <a:pt x="24776" y="1593"/>
                    <a:pt x="24818" y="1552"/>
                  </a:cubicBezTo>
                  <a:cubicBezTo>
                    <a:pt x="24859" y="1511"/>
                    <a:pt x="24776" y="1256"/>
                    <a:pt x="24711" y="1223"/>
                  </a:cubicBezTo>
                  <a:cubicBezTo>
                    <a:pt x="24645" y="1191"/>
                    <a:pt x="24473" y="1158"/>
                    <a:pt x="24538" y="1117"/>
                  </a:cubicBezTo>
                  <a:cubicBezTo>
                    <a:pt x="24596" y="1084"/>
                    <a:pt x="24670" y="1076"/>
                    <a:pt x="24826" y="1076"/>
                  </a:cubicBezTo>
                  <a:cubicBezTo>
                    <a:pt x="24982" y="1076"/>
                    <a:pt x="25088" y="1043"/>
                    <a:pt x="25252" y="1076"/>
                  </a:cubicBezTo>
                  <a:cubicBezTo>
                    <a:pt x="25425" y="1117"/>
                    <a:pt x="25737" y="1141"/>
                    <a:pt x="25696" y="1084"/>
                  </a:cubicBezTo>
                  <a:cubicBezTo>
                    <a:pt x="25655" y="1035"/>
                    <a:pt x="25532" y="1010"/>
                    <a:pt x="25359" y="1010"/>
                  </a:cubicBezTo>
                  <a:cubicBezTo>
                    <a:pt x="25187" y="1010"/>
                    <a:pt x="24973" y="1018"/>
                    <a:pt x="24998" y="977"/>
                  </a:cubicBezTo>
                  <a:cubicBezTo>
                    <a:pt x="25031" y="936"/>
                    <a:pt x="25121" y="903"/>
                    <a:pt x="25252" y="895"/>
                  </a:cubicBezTo>
                  <a:cubicBezTo>
                    <a:pt x="25376" y="895"/>
                    <a:pt x="25597" y="912"/>
                    <a:pt x="25737" y="887"/>
                  </a:cubicBezTo>
                  <a:cubicBezTo>
                    <a:pt x="25876" y="862"/>
                    <a:pt x="26007" y="854"/>
                    <a:pt x="25983" y="821"/>
                  </a:cubicBezTo>
                  <a:cubicBezTo>
                    <a:pt x="25950" y="788"/>
                    <a:pt x="25728" y="797"/>
                    <a:pt x="25523" y="788"/>
                  </a:cubicBezTo>
                  <a:cubicBezTo>
                    <a:pt x="25318" y="772"/>
                    <a:pt x="25072" y="739"/>
                    <a:pt x="24949" y="715"/>
                  </a:cubicBezTo>
                  <a:cubicBezTo>
                    <a:pt x="24818" y="690"/>
                    <a:pt x="24752" y="739"/>
                    <a:pt x="24711" y="641"/>
                  </a:cubicBezTo>
                  <a:cubicBezTo>
                    <a:pt x="24662" y="542"/>
                    <a:pt x="24596" y="468"/>
                    <a:pt x="24645" y="378"/>
                  </a:cubicBezTo>
                  <a:cubicBezTo>
                    <a:pt x="24686" y="296"/>
                    <a:pt x="24744" y="362"/>
                    <a:pt x="24908" y="386"/>
                  </a:cubicBezTo>
                  <a:cubicBezTo>
                    <a:pt x="25072" y="411"/>
                    <a:pt x="25129" y="419"/>
                    <a:pt x="25220" y="436"/>
                  </a:cubicBezTo>
                  <a:cubicBezTo>
                    <a:pt x="25310" y="452"/>
                    <a:pt x="25335" y="468"/>
                    <a:pt x="25343" y="427"/>
                  </a:cubicBezTo>
                  <a:cubicBezTo>
                    <a:pt x="25343" y="386"/>
                    <a:pt x="25252" y="321"/>
                    <a:pt x="25294" y="296"/>
                  </a:cubicBezTo>
                  <a:cubicBezTo>
                    <a:pt x="25335" y="271"/>
                    <a:pt x="25515" y="189"/>
                    <a:pt x="25630" y="230"/>
                  </a:cubicBezTo>
                  <a:cubicBezTo>
                    <a:pt x="25737" y="271"/>
                    <a:pt x="26049" y="329"/>
                    <a:pt x="26139" y="370"/>
                  </a:cubicBezTo>
                  <a:cubicBezTo>
                    <a:pt x="26221" y="411"/>
                    <a:pt x="26287" y="460"/>
                    <a:pt x="26303" y="427"/>
                  </a:cubicBezTo>
                  <a:cubicBezTo>
                    <a:pt x="26328" y="395"/>
                    <a:pt x="26147" y="255"/>
                    <a:pt x="26172" y="206"/>
                  </a:cubicBezTo>
                  <a:cubicBezTo>
                    <a:pt x="26196" y="165"/>
                    <a:pt x="26270" y="124"/>
                    <a:pt x="26360" y="124"/>
                  </a:cubicBezTo>
                  <a:cubicBezTo>
                    <a:pt x="26451" y="124"/>
                    <a:pt x="26902" y="132"/>
                    <a:pt x="27074" y="124"/>
                  </a:cubicBezTo>
                  <a:cubicBezTo>
                    <a:pt x="27247" y="116"/>
                    <a:pt x="27337" y="140"/>
                    <a:pt x="27419" y="107"/>
                  </a:cubicBezTo>
                  <a:cubicBezTo>
                    <a:pt x="27493" y="75"/>
                    <a:pt x="27468" y="9"/>
                    <a:pt x="27616" y="17"/>
                  </a:cubicBezTo>
                  <a:cubicBezTo>
                    <a:pt x="27756" y="25"/>
                    <a:pt x="27846" y="75"/>
                    <a:pt x="27870" y="99"/>
                  </a:cubicBezTo>
                  <a:cubicBezTo>
                    <a:pt x="27903" y="124"/>
                    <a:pt x="28141" y="296"/>
                    <a:pt x="28190" y="263"/>
                  </a:cubicBezTo>
                  <a:cubicBezTo>
                    <a:pt x="28240" y="239"/>
                    <a:pt x="28149" y="107"/>
                    <a:pt x="28166" y="75"/>
                  </a:cubicBezTo>
                  <a:cubicBezTo>
                    <a:pt x="28174" y="50"/>
                    <a:pt x="28297" y="1"/>
                    <a:pt x="28371" y="1"/>
                  </a:cubicBezTo>
                  <a:cubicBezTo>
                    <a:pt x="28437" y="1"/>
                    <a:pt x="28527" y="1"/>
                    <a:pt x="28970" y="33"/>
                  </a:cubicBezTo>
                  <a:cubicBezTo>
                    <a:pt x="29413" y="58"/>
                    <a:pt x="29528" y="42"/>
                    <a:pt x="29725" y="42"/>
                  </a:cubicBezTo>
                  <a:cubicBezTo>
                    <a:pt x="29930" y="42"/>
                    <a:pt x="30431" y="25"/>
                    <a:pt x="30587" y="25"/>
                  </a:cubicBezTo>
                  <a:cubicBezTo>
                    <a:pt x="30751" y="25"/>
                    <a:pt x="30800" y="33"/>
                    <a:pt x="30956" y="66"/>
                  </a:cubicBezTo>
                  <a:cubicBezTo>
                    <a:pt x="31112" y="91"/>
                    <a:pt x="31793" y="214"/>
                    <a:pt x="32080" y="255"/>
                  </a:cubicBezTo>
                  <a:cubicBezTo>
                    <a:pt x="32368" y="296"/>
                    <a:pt x="32597" y="362"/>
                    <a:pt x="32901" y="395"/>
                  </a:cubicBezTo>
                  <a:cubicBezTo>
                    <a:pt x="33205" y="419"/>
                    <a:pt x="33976" y="509"/>
                    <a:pt x="33976" y="551"/>
                  </a:cubicBezTo>
                  <a:cubicBezTo>
                    <a:pt x="33976" y="592"/>
                    <a:pt x="33845" y="657"/>
                    <a:pt x="33656" y="657"/>
                  </a:cubicBezTo>
                  <a:cubicBezTo>
                    <a:pt x="33467" y="665"/>
                    <a:pt x="33262" y="756"/>
                    <a:pt x="33065" y="756"/>
                  </a:cubicBezTo>
                  <a:cubicBezTo>
                    <a:pt x="32868" y="747"/>
                    <a:pt x="31949" y="747"/>
                    <a:pt x="31736" y="723"/>
                  </a:cubicBezTo>
                  <a:cubicBezTo>
                    <a:pt x="31514" y="698"/>
                    <a:pt x="31079" y="674"/>
                    <a:pt x="30817" y="674"/>
                  </a:cubicBezTo>
                  <a:cubicBezTo>
                    <a:pt x="30562" y="674"/>
                    <a:pt x="30332" y="813"/>
                    <a:pt x="30160" y="838"/>
                  </a:cubicBezTo>
                  <a:cubicBezTo>
                    <a:pt x="29988" y="871"/>
                    <a:pt x="29766" y="961"/>
                    <a:pt x="29610" y="928"/>
                  </a:cubicBezTo>
                  <a:cubicBezTo>
                    <a:pt x="29446" y="895"/>
                    <a:pt x="29142" y="862"/>
                    <a:pt x="29003" y="838"/>
                  </a:cubicBezTo>
                  <a:cubicBezTo>
                    <a:pt x="28863" y="813"/>
                    <a:pt x="28543" y="723"/>
                    <a:pt x="28535" y="788"/>
                  </a:cubicBezTo>
                  <a:cubicBezTo>
                    <a:pt x="28535" y="854"/>
                    <a:pt x="28683" y="903"/>
                    <a:pt x="28708" y="953"/>
                  </a:cubicBezTo>
                  <a:cubicBezTo>
                    <a:pt x="28740" y="1002"/>
                    <a:pt x="28822" y="1002"/>
                    <a:pt x="28683" y="1035"/>
                  </a:cubicBezTo>
                  <a:cubicBezTo>
                    <a:pt x="28543" y="1059"/>
                    <a:pt x="28223" y="1150"/>
                    <a:pt x="28051" y="1150"/>
                  </a:cubicBezTo>
                  <a:cubicBezTo>
                    <a:pt x="27879" y="1150"/>
                    <a:pt x="27575" y="1150"/>
                    <a:pt x="27427" y="1150"/>
                  </a:cubicBezTo>
                  <a:cubicBezTo>
                    <a:pt x="27271" y="1150"/>
                    <a:pt x="26894" y="1150"/>
                    <a:pt x="26910" y="1215"/>
                  </a:cubicBezTo>
                  <a:cubicBezTo>
                    <a:pt x="26927" y="1281"/>
                    <a:pt x="27050" y="1256"/>
                    <a:pt x="27009" y="1371"/>
                  </a:cubicBezTo>
                  <a:cubicBezTo>
                    <a:pt x="26968" y="1486"/>
                    <a:pt x="26861" y="1560"/>
                    <a:pt x="26943" y="1585"/>
                  </a:cubicBezTo>
                  <a:cubicBezTo>
                    <a:pt x="27017" y="1609"/>
                    <a:pt x="27050" y="1511"/>
                    <a:pt x="27156" y="1453"/>
                  </a:cubicBezTo>
                  <a:cubicBezTo>
                    <a:pt x="27255" y="1404"/>
                    <a:pt x="27370" y="1363"/>
                    <a:pt x="27452" y="1330"/>
                  </a:cubicBezTo>
                  <a:cubicBezTo>
                    <a:pt x="27542" y="1297"/>
                    <a:pt x="27542" y="1248"/>
                    <a:pt x="27747" y="1355"/>
                  </a:cubicBezTo>
                  <a:cubicBezTo>
                    <a:pt x="27952" y="1461"/>
                    <a:pt x="28133" y="1502"/>
                    <a:pt x="28199" y="1486"/>
                  </a:cubicBezTo>
                  <a:cubicBezTo>
                    <a:pt x="28256" y="1461"/>
                    <a:pt x="28322" y="1256"/>
                    <a:pt x="28494" y="1232"/>
                  </a:cubicBezTo>
                  <a:cubicBezTo>
                    <a:pt x="28658" y="1199"/>
                    <a:pt x="28847" y="1191"/>
                    <a:pt x="29044" y="1191"/>
                  </a:cubicBezTo>
                  <a:cubicBezTo>
                    <a:pt x="29241" y="1191"/>
                    <a:pt x="29536" y="1125"/>
                    <a:pt x="29906" y="1109"/>
                  </a:cubicBezTo>
                  <a:cubicBezTo>
                    <a:pt x="30275" y="1100"/>
                    <a:pt x="30694" y="912"/>
                    <a:pt x="31030" y="912"/>
                  </a:cubicBezTo>
                  <a:cubicBezTo>
                    <a:pt x="31375" y="920"/>
                    <a:pt x="31547" y="912"/>
                    <a:pt x="32039" y="928"/>
                  </a:cubicBezTo>
                  <a:cubicBezTo>
                    <a:pt x="32540" y="953"/>
                    <a:pt x="33246" y="953"/>
                    <a:pt x="33418" y="953"/>
                  </a:cubicBezTo>
                  <a:cubicBezTo>
                    <a:pt x="33591" y="953"/>
                    <a:pt x="33853" y="903"/>
                    <a:pt x="34025" y="871"/>
                  </a:cubicBezTo>
                  <a:cubicBezTo>
                    <a:pt x="34190" y="838"/>
                    <a:pt x="34222" y="821"/>
                    <a:pt x="34329" y="821"/>
                  </a:cubicBezTo>
                  <a:cubicBezTo>
                    <a:pt x="34444" y="821"/>
                    <a:pt x="34452" y="846"/>
                    <a:pt x="34518" y="936"/>
                  </a:cubicBezTo>
                  <a:cubicBezTo>
                    <a:pt x="34584" y="1035"/>
                    <a:pt x="34682" y="1035"/>
                    <a:pt x="34690" y="1084"/>
                  </a:cubicBezTo>
                  <a:cubicBezTo>
                    <a:pt x="34698" y="1141"/>
                    <a:pt x="34649" y="1273"/>
                    <a:pt x="34518" y="1289"/>
                  </a:cubicBezTo>
                  <a:cubicBezTo>
                    <a:pt x="34395" y="1306"/>
                    <a:pt x="34034" y="1338"/>
                    <a:pt x="33984" y="1437"/>
                  </a:cubicBezTo>
                  <a:cubicBezTo>
                    <a:pt x="33927" y="1535"/>
                    <a:pt x="33878" y="1585"/>
                    <a:pt x="34025" y="1568"/>
                  </a:cubicBezTo>
                  <a:cubicBezTo>
                    <a:pt x="34181" y="1544"/>
                    <a:pt x="34395" y="1445"/>
                    <a:pt x="34575" y="1404"/>
                  </a:cubicBezTo>
                  <a:cubicBezTo>
                    <a:pt x="34756" y="1363"/>
                    <a:pt x="35125" y="1248"/>
                    <a:pt x="35232" y="1289"/>
                  </a:cubicBezTo>
                  <a:cubicBezTo>
                    <a:pt x="35339" y="1330"/>
                    <a:pt x="35404" y="1330"/>
                    <a:pt x="35404" y="1379"/>
                  </a:cubicBezTo>
                  <a:cubicBezTo>
                    <a:pt x="35404" y="1420"/>
                    <a:pt x="35347" y="1445"/>
                    <a:pt x="35347" y="1511"/>
                  </a:cubicBezTo>
                  <a:cubicBezTo>
                    <a:pt x="35339" y="1568"/>
                    <a:pt x="35404" y="1626"/>
                    <a:pt x="35560" y="1576"/>
                  </a:cubicBezTo>
                  <a:cubicBezTo>
                    <a:pt x="35716" y="1535"/>
                    <a:pt x="36184" y="1494"/>
                    <a:pt x="36332" y="1494"/>
                  </a:cubicBezTo>
                  <a:cubicBezTo>
                    <a:pt x="36487" y="1494"/>
                    <a:pt x="36553" y="1502"/>
                    <a:pt x="36676" y="1585"/>
                  </a:cubicBezTo>
                  <a:cubicBezTo>
                    <a:pt x="36791" y="1667"/>
                    <a:pt x="36849" y="1667"/>
                    <a:pt x="37005" y="1708"/>
                  </a:cubicBezTo>
                  <a:cubicBezTo>
                    <a:pt x="37160" y="1757"/>
                    <a:pt x="37234" y="1765"/>
                    <a:pt x="37177" y="1823"/>
                  </a:cubicBezTo>
                  <a:cubicBezTo>
                    <a:pt x="37111" y="1880"/>
                    <a:pt x="36758" y="1987"/>
                    <a:pt x="36643" y="2085"/>
                  </a:cubicBezTo>
                  <a:cubicBezTo>
                    <a:pt x="36529" y="2184"/>
                    <a:pt x="36570" y="2241"/>
                    <a:pt x="36381" y="2257"/>
                  </a:cubicBezTo>
                  <a:cubicBezTo>
                    <a:pt x="36200" y="2266"/>
                    <a:pt x="35667" y="2208"/>
                    <a:pt x="35519" y="2274"/>
                  </a:cubicBezTo>
                  <a:cubicBezTo>
                    <a:pt x="35380" y="2331"/>
                    <a:pt x="35191" y="2372"/>
                    <a:pt x="35002" y="2438"/>
                  </a:cubicBezTo>
                  <a:cubicBezTo>
                    <a:pt x="34805" y="2504"/>
                    <a:pt x="34674" y="2578"/>
                    <a:pt x="34477" y="2553"/>
                  </a:cubicBezTo>
                  <a:cubicBezTo>
                    <a:pt x="34272" y="2520"/>
                    <a:pt x="33714" y="2487"/>
                    <a:pt x="33591" y="2487"/>
                  </a:cubicBezTo>
                  <a:cubicBezTo>
                    <a:pt x="33467" y="2479"/>
                    <a:pt x="32819" y="2471"/>
                    <a:pt x="32630" y="2479"/>
                  </a:cubicBezTo>
                  <a:cubicBezTo>
                    <a:pt x="32442" y="2479"/>
                    <a:pt x="32080" y="2504"/>
                    <a:pt x="31892" y="2537"/>
                  </a:cubicBezTo>
                  <a:cubicBezTo>
                    <a:pt x="31703" y="2569"/>
                    <a:pt x="31252" y="2578"/>
                    <a:pt x="31161" y="2569"/>
                  </a:cubicBezTo>
                  <a:cubicBezTo>
                    <a:pt x="31071" y="2553"/>
                    <a:pt x="30825" y="2479"/>
                    <a:pt x="30710" y="2479"/>
                  </a:cubicBezTo>
                  <a:cubicBezTo>
                    <a:pt x="30595" y="2479"/>
                    <a:pt x="30439" y="2520"/>
                    <a:pt x="30259" y="2479"/>
                  </a:cubicBezTo>
                  <a:cubicBezTo>
                    <a:pt x="30070" y="2438"/>
                    <a:pt x="29750" y="2397"/>
                    <a:pt x="29766" y="2438"/>
                  </a:cubicBezTo>
                  <a:cubicBezTo>
                    <a:pt x="29791" y="2487"/>
                    <a:pt x="29758" y="2520"/>
                    <a:pt x="29939" y="2553"/>
                  </a:cubicBezTo>
                  <a:cubicBezTo>
                    <a:pt x="30119" y="2586"/>
                    <a:pt x="30308" y="2594"/>
                    <a:pt x="30415" y="2619"/>
                  </a:cubicBezTo>
                  <a:cubicBezTo>
                    <a:pt x="30529" y="2643"/>
                    <a:pt x="30841" y="2692"/>
                    <a:pt x="30825" y="2725"/>
                  </a:cubicBezTo>
                  <a:cubicBezTo>
                    <a:pt x="30808" y="2758"/>
                    <a:pt x="30324" y="2783"/>
                    <a:pt x="30094" y="2824"/>
                  </a:cubicBezTo>
                  <a:cubicBezTo>
                    <a:pt x="29865" y="2865"/>
                    <a:pt x="29865" y="2930"/>
                    <a:pt x="29553" y="2930"/>
                  </a:cubicBezTo>
                  <a:cubicBezTo>
                    <a:pt x="29249" y="2939"/>
                    <a:pt x="28863" y="3062"/>
                    <a:pt x="28806" y="3111"/>
                  </a:cubicBezTo>
                  <a:cubicBezTo>
                    <a:pt x="28749" y="3152"/>
                    <a:pt x="28666" y="3390"/>
                    <a:pt x="28798" y="3431"/>
                  </a:cubicBezTo>
                  <a:cubicBezTo>
                    <a:pt x="28929" y="3464"/>
                    <a:pt x="28872" y="3472"/>
                    <a:pt x="29167" y="3382"/>
                  </a:cubicBezTo>
                  <a:cubicBezTo>
                    <a:pt x="29463" y="3283"/>
                    <a:pt x="29364" y="3226"/>
                    <a:pt x="29709" y="3177"/>
                  </a:cubicBezTo>
                  <a:cubicBezTo>
                    <a:pt x="30062" y="3127"/>
                    <a:pt x="30086" y="3177"/>
                    <a:pt x="30431" y="3119"/>
                  </a:cubicBezTo>
                  <a:cubicBezTo>
                    <a:pt x="30784" y="3062"/>
                    <a:pt x="31005" y="2971"/>
                    <a:pt x="31334" y="2947"/>
                  </a:cubicBezTo>
                  <a:cubicBezTo>
                    <a:pt x="31670" y="2922"/>
                    <a:pt x="31728" y="2881"/>
                    <a:pt x="31884" y="2881"/>
                  </a:cubicBezTo>
                  <a:cubicBezTo>
                    <a:pt x="32039" y="2881"/>
                    <a:pt x="32261" y="2881"/>
                    <a:pt x="32540" y="2906"/>
                  </a:cubicBezTo>
                  <a:cubicBezTo>
                    <a:pt x="32819" y="2930"/>
                    <a:pt x="32926" y="2914"/>
                    <a:pt x="33180" y="2914"/>
                  </a:cubicBezTo>
                  <a:cubicBezTo>
                    <a:pt x="33435" y="2906"/>
                    <a:pt x="33722" y="2955"/>
                    <a:pt x="33935" y="2955"/>
                  </a:cubicBezTo>
                  <a:cubicBezTo>
                    <a:pt x="34157" y="2955"/>
                    <a:pt x="34378" y="2881"/>
                    <a:pt x="34411" y="2947"/>
                  </a:cubicBezTo>
                  <a:cubicBezTo>
                    <a:pt x="34436" y="3013"/>
                    <a:pt x="34444" y="3062"/>
                    <a:pt x="34403" y="3136"/>
                  </a:cubicBezTo>
                  <a:cubicBezTo>
                    <a:pt x="34370" y="3201"/>
                    <a:pt x="34313" y="3300"/>
                    <a:pt x="34190" y="3308"/>
                  </a:cubicBezTo>
                  <a:cubicBezTo>
                    <a:pt x="34075" y="3316"/>
                    <a:pt x="33673" y="3390"/>
                    <a:pt x="33574" y="3447"/>
                  </a:cubicBezTo>
                  <a:cubicBezTo>
                    <a:pt x="33476" y="3497"/>
                    <a:pt x="33295" y="3587"/>
                    <a:pt x="33057" y="3612"/>
                  </a:cubicBezTo>
                  <a:cubicBezTo>
                    <a:pt x="32819" y="3636"/>
                    <a:pt x="32614" y="3669"/>
                    <a:pt x="32663" y="3710"/>
                  </a:cubicBezTo>
                  <a:cubicBezTo>
                    <a:pt x="32712" y="3751"/>
                    <a:pt x="32967" y="3726"/>
                    <a:pt x="32926" y="3800"/>
                  </a:cubicBezTo>
                  <a:cubicBezTo>
                    <a:pt x="32877" y="3882"/>
                    <a:pt x="32786" y="3932"/>
                    <a:pt x="32860" y="3964"/>
                  </a:cubicBezTo>
                  <a:cubicBezTo>
                    <a:pt x="32942" y="3997"/>
                    <a:pt x="33090" y="3948"/>
                    <a:pt x="33254" y="3874"/>
                  </a:cubicBezTo>
                  <a:cubicBezTo>
                    <a:pt x="33410" y="3809"/>
                    <a:pt x="33623" y="3735"/>
                    <a:pt x="33779" y="3710"/>
                  </a:cubicBezTo>
                  <a:cubicBezTo>
                    <a:pt x="33935" y="3685"/>
                    <a:pt x="34304" y="3595"/>
                    <a:pt x="34419" y="3546"/>
                  </a:cubicBezTo>
                  <a:cubicBezTo>
                    <a:pt x="34526" y="3497"/>
                    <a:pt x="34789" y="3406"/>
                    <a:pt x="34912" y="3390"/>
                  </a:cubicBezTo>
                  <a:cubicBezTo>
                    <a:pt x="35043" y="3382"/>
                    <a:pt x="35125" y="3398"/>
                    <a:pt x="35142" y="3349"/>
                  </a:cubicBezTo>
                  <a:cubicBezTo>
                    <a:pt x="35150" y="3292"/>
                    <a:pt x="35314" y="2889"/>
                    <a:pt x="35388" y="2840"/>
                  </a:cubicBezTo>
                  <a:cubicBezTo>
                    <a:pt x="35462" y="2791"/>
                    <a:pt x="35470" y="2733"/>
                    <a:pt x="35741" y="2775"/>
                  </a:cubicBezTo>
                  <a:cubicBezTo>
                    <a:pt x="36011" y="2824"/>
                    <a:pt x="36184" y="2766"/>
                    <a:pt x="36315" y="2742"/>
                  </a:cubicBezTo>
                  <a:cubicBezTo>
                    <a:pt x="36446" y="2717"/>
                    <a:pt x="36553" y="2660"/>
                    <a:pt x="36627" y="2742"/>
                  </a:cubicBezTo>
                  <a:cubicBezTo>
                    <a:pt x="36701" y="2824"/>
                    <a:pt x="36725" y="2857"/>
                    <a:pt x="36758" y="2988"/>
                  </a:cubicBezTo>
                  <a:cubicBezTo>
                    <a:pt x="36791" y="3111"/>
                    <a:pt x="36832" y="3160"/>
                    <a:pt x="36783" y="3300"/>
                  </a:cubicBezTo>
                  <a:cubicBezTo>
                    <a:pt x="36734" y="3439"/>
                    <a:pt x="36611" y="3603"/>
                    <a:pt x="36512" y="3776"/>
                  </a:cubicBezTo>
                  <a:cubicBezTo>
                    <a:pt x="36405" y="3956"/>
                    <a:pt x="36356" y="3989"/>
                    <a:pt x="36233" y="4030"/>
                  </a:cubicBezTo>
                  <a:cubicBezTo>
                    <a:pt x="36118" y="4063"/>
                    <a:pt x="36036" y="4047"/>
                    <a:pt x="35987" y="4161"/>
                  </a:cubicBezTo>
                  <a:cubicBezTo>
                    <a:pt x="35929" y="4276"/>
                    <a:pt x="35938" y="4293"/>
                    <a:pt x="35839" y="4399"/>
                  </a:cubicBezTo>
                  <a:cubicBezTo>
                    <a:pt x="35741" y="4498"/>
                    <a:pt x="35601" y="4547"/>
                    <a:pt x="35503" y="4646"/>
                  </a:cubicBezTo>
                  <a:cubicBezTo>
                    <a:pt x="35412" y="4752"/>
                    <a:pt x="35404" y="4769"/>
                    <a:pt x="35388" y="4826"/>
                  </a:cubicBezTo>
                  <a:cubicBezTo>
                    <a:pt x="35380" y="4884"/>
                    <a:pt x="35363" y="4933"/>
                    <a:pt x="35306" y="4974"/>
                  </a:cubicBezTo>
                  <a:cubicBezTo>
                    <a:pt x="35240" y="5015"/>
                    <a:pt x="35076" y="4990"/>
                    <a:pt x="35010" y="5072"/>
                  </a:cubicBezTo>
                  <a:cubicBezTo>
                    <a:pt x="34953" y="5154"/>
                    <a:pt x="34805" y="5409"/>
                    <a:pt x="34912" y="5401"/>
                  </a:cubicBezTo>
                  <a:cubicBezTo>
                    <a:pt x="35010" y="5392"/>
                    <a:pt x="35174" y="5228"/>
                    <a:pt x="35232" y="5187"/>
                  </a:cubicBezTo>
                  <a:cubicBezTo>
                    <a:pt x="35298" y="5138"/>
                    <a:pt x="35536" y="5056"/>
                    <a:pt x="35618" y="5023"/>
                  </a:cubicBezTo>
                  <a:cubicBezTo>
                    <a:pt x="35700" y="4990"/>
                    <a:pt x="35864" y="4884"/>
                    <a:pt x="35970" y="4777"/>
                  </a:cubicBezTo>
                  <a:cubicBezTo>
                    <a:pt x="36069" y="4670"/>
                    <a:pt x="36200" y="4580"/>
                    <a:pt x="36315" y="4506"/>
                  </a:cubicBezTo>
                  <a:cubicBezTo>
                    <a:pt x="36430" y="4432"/>
                    <a:pt x="36742" y="4235"/>
                    <a:pt x="36922" y="4153"/>
                  </a:cubicBezTo>
                  <a:cubicBezTo>
                    <a:pt x="37103" y="4071"/>
                    <a:pt x="37185" y="4088"/>
                    <a:pt x="37218" y="3989"/>
                  </a:cubicBezTo>
                  <a:cubicBezTo>
                    <a:pt x="37251" y="3891"/>
                    <a:pt x="37193" y="3866"/>
                    <a:pt x="37259" y="3817"/>
                  </a:cubicBezTo>
                  <a:cubicBezTo>
                    <a:pt x="37325" y="3768"/>
                    <a:pt x="37472" y="3685"/>
                    <a:pt x="37579" y="3653"/>
                  </a:cubicBezTo>
                  <a:cubicBezTo>
                    <a:pt x="37686" y="3620"/>
                    <a:pt x="37718" y="3571"/>
                    <a:pt x="37858" y="3554"/>
                  </a:cubicBezTo>
                  <a:cubicBezTo>
                    <a:pt x="37989" y="3530"/>
                    <a:pt x="38080" y="3423"/>
                    <a:pt x="38194" y="3447"/>
                  </a:cubicBezTo>
                  <a:cubicBezTo>
                    <a:pt x="38318" y="3464"/>
                    <a:pt x="38063" y="3571"/>
                    <a:pt x="38071" y="3677"/>
                  </a:cubicBezTo>
                  <a:cubicBezTo>
                    <a:pt x="38071" y="3792"/>
                    <a:pt x="37956" y="3915"/>
                    <a:pt x="38055" y="3899"/>
                  </a:cubicBezTo>
                  <a:cubicBezTo>
                    <a:pt x="38153" y="3891"/>
                    <a:pt x="38449" y="3653"/>
                    <a:pt x="38506" y="3644"/>
                  </a:cubicBezTo>
                  <a:cubicBezTo>
                    <a:pt x="38564" y="3636"/>
                    <a:pt x="38769" y="3628"/>
                    <a:pt x="39064" y="3710"/>
                  </a:cubicBezTo>
                  <a:cubicBezTo>
                    <a:pt x="39368" y="3800"/>
                    <a:pt x="39409" y="3932"/>
                    <a:pt x="39508" y="3850"/>
                  </a:cubicBezTo>
                  <a:cubicBezTo>
                    <a:pt x="39606" y="3768"/>
                    <a:pt x="39672" y="3726"/>
                    <a:pt x="39655" y="3669"/>
                  </a:cubicBezTo>
                  <a:cubicBezTo>
                    <a:pt x="39631" y="3603"/>
                    <a:pt x="39483" y="3546"/>
                    <a:pt x="39590" y="3530"/>
                  </a:cubicBezTo>
                  <a:cubicBezTo>
                    <a:pt x="39688" y="3513"/>
                    <a:pt x="40008" y="3595"/>
                    <a:pt x="40000" y="3546"/>
                  </a:cubicBezTo>
                  <a:cubicBezTo>
                    <a:pt x="39992" y="3497"/>
                    <a:pt x="39787" y="3439"/>
                    <a:pt x="39803" y="3398"/>
                  </a:cubicBezTo>
                  <a:cubicBezTo>
                    <a:pt x="39811" y="3349"/>
                    <a:pt x="39819" y="3316"/>
                    <a:pt x="39885" y="3300"/>
                  </a:cubicBezTo>
                  <a:cubicBezTo>
                    <a:pt x="39943" y="3292"/>
                    <a:pt x="40066" y="3341"/>
                    <a:pt x="40082" y="3275"/>
                  </a:cubicBezTo>
                  <a:cubicBezTo>
                    <a:pt x="40090" y="3218"/>
                    <a:pt x="39959" y="3160"/>
                    <a:pt x="40082" y="3111"/>
                  </a:cubicBezTo>
                  <a:cubicBezTo>
                    <a:pt x="40213" y="3062"/>
                    <a:pt x="40451" y="3103"/>
                    <a:pt x="40558" y="3045"/>
                  </a:cubicBezTo>
                  <a:cubicBezTo>
                    <a:pt x="40665" y="2980"/>
                    <a:pt x="40615" y="2971"/>
                    <a:pt x="40755" y="2963"/>
                  </a:cubicBezTo>
                  <a:cubicBezTo>
                    <a:pt x="40886" y="2947"/>
                    <a:pt x="41141" y="2980"/>
                    <a:pt x="41354" y="2988"/>
                  </a:cubicBezTo>
                  <a:cubicBezTo>
                    <a:pt x="41567" y="2996"/>
                    <a:pt x="41986" y="2980"/>
                    <a:pt x="42068" y="2980"/>
                  </a:cubicBezTo>
                  <a:cubicBezTo>
                    <a:pt x="42158" y="2980"/>
                    <a:pt x="42839" y="3160"/>
                    <a:pt x="43119" y="3275"/>
                  </a:cubicBezTo>
                  <a:cubicBezTo>
                    <a:pt x="43389" y="3382"/>
                    <a:pt x="44054" y="3480"/>
                    <a:pt x="44062" y="3571"/>
                  </a:cubicBezTo>
                  <a:cubicBezTo>
                    <a:pt x="44071" y="3661"/>
                    <a:pt x="43915" y="3661"/>
                    <a:pt x="43677" y="3735"/>
                  </a:cubicBezTo>
                  <a:cubicBezTo>
                    <a:pt x="43430" y="3817"/>
                    <a:pt x="42593" y="4252"/>
                    <a:pt x="42487" y="4334"/>
                  </a:cubicBezTo>
                  <a:cubicBezTo>
                    <a:pt x="42372" y="4416"/>
                    <a:pt x="42027" y="4531"/>
                    <a:pt x="42035" y="4596"/>
                  </a:cubicBezTo>
                  <a:cubicBezTo>
                    <a:pt x="42052" y="4670"/>
                    <a:pt x="42199" y="4703"/>
                    <a:pt x="42175" y="4744"/>
                  </a:cubicBezTo>
                  <a:cubicBezTo>
                    <a:pt x="42142" y="4793"/>
                    <a:pt x="41863" y="4793"/>
                    <a:pt x="41641" y="4818"/>
                  </a:cubicBezTo>
                  <a:cubicBezTo>
                    <a:pt x="41420" y="4851"/>
                    <a:pt x="40993" y="4933"/>
                    <a:pt x="40895" y="4990"/>
                  </a:cubicBezTo>
                  <a:cubicBezTo>
                    <a:pt x="40788" y="5040"/>
                    <a:pt x="40780" y="5097"/>
                    <a:pt x="40599" y="5056"/>
                  </a:cubicBezTo>
                  <a:cubicBezTo>
                    <a:pt x="40419" y="5015"/>
                    <a:pt x="40066" y="5015"/>
                    <a:pt x="40000" y="5007"/>
                  </a:cubicBezTo>
                  <a:cubicBezTo>
                    <a:pt x="39943" y="5007"/>
                    <a:pt x="39885" y="4974"/>
                    <a:pt x="39811" y="4925"/>
                  </a:cubicBezTo>
                  <a:cubicBezTo>
                    <a:pt x="39729" y="4875"/>
                    <a:pt x="39746" y="4826"/>
                    <a:pt x="39680" y="4867"/>
                  </a:cubicBezTo>
                  <a:cubicBezTo>
                    <a:pt x="39606" y="4916"/>
                    <a:pt x="39655" y="5031"/>
                    <a:pt x="39499" y="5048"/>
                  </a:cubicBezTo>
                  <a:cubicBezTo>
                    <a:pt x="39343" y="5064"/>
                    <a:pt x="39212" y="5179"/>
                    <a:pt x="39097" y="5171"/>
                  </a:cubicBezTo>
                  <a:cubicBezTo>
                    <a:pt x="38991" y="5154"/>
                    <a:pt x="38736" y="5089"/>
                    <a:pt x="38638" y="5081"/>
                  </a:cubicBezTo>
                  <a:cubicBezTo>
                    <a:pt x="38547" y="5064"/>
                    <a:pt x="38301" y="4999"/>
                    <a:pt x="38194" y="5031"/>
                  </a:cubicBezTo>
                  <a:cubicBezTo>
                    <a:pt x="38088" y="5072"/>
                    <a:pt x="37924" y="5245"/>
                    <a:pt x="37760" y="5253"/>
                  </a:cubicBezTo>
                  <a:cubicBezTo>
                    <a:pt x="37595" y="5253"/>
                    <a:pt x="37251" y="5195"/>
                    <a:pt x="37275" y="5253"/>
                  </a:cubicBezTo>
                  <a:cubicBezTo>
                    <a:pt x="37292" y="5310"/>
                    <a:pt x="37325" y="5302"/>
                    <a:pt x="37480" y="5343"/>
                  </a:cubicBezTo>
                  <a:cubicBezTo>
                    <a:pt x="37636" y="5392"/>
                    <a:pt x="37595" y="5483"/>
                    <a:pt x="37702" y="5450"/>
                  </a:cubicBezTo>
                  <a:cubicBezTo>
                    <a:pt x="37801" y="5409"/>
                    <a:pt x="37842" y="5401"/>
                    <a:pt x="37924" y="5335"/>
                  </a:cubicBezTo>
                  <a:cubicBezTo>
                    <a:pt x="38006" y="5278"/>
                    <a:pt x="38063" y="5212"/>
                    <a:pt x="38194" y="5212"/>
                  </a:cubicBezTo>
                  <a:cubicBezTo>
                    <a:pt x="38318" y="5212"/>
                    <a:pt x="38490" y="5220"/>
                    <a:pt x="38621" y="5261"/>
                  </a:cubicBezTo>
                  <a:cubicBezTo>
                    <a:pt x="38761" y="5302"/>
                    <a:pt x="39163" y="5343"/>
                    <a:pt x="39286" y="5335"/>
                  </a:cubicBezTo>
                  <a:cubicBezTo>
                    <a:pt x="39401" y="5319"/>
                    <a:pt x="39918" y="5228"/>
                    <a:pt x="40016" y="5212"/>
                  </a:cubicBezTo>
                  <a:cubicBezTo>
                    <a:pt x="40115" y="5195"/>
                    <a:pt x="40312" y="5237"/>
                    <a:pt x="40419" y="5269"/>
                  </a:cubicBezTo>
                  <a:cubicBezTo>
                    <a:pt x="40525" y="5294"/>
                    <a:pt x="40886" y="5343"/>
                    <a:pt x="40968" y="5360"/>
                  </a:cubicBezTo>
                  <a:cubicBezTo>
                    <a:pt x="41050" y="5384"/>
                    <a:pt x="41075" y="5409"/>
                    <a:pt x="41067" y="5417"/>
                  </a:cubicBezTo>
                  <a:cubicBezTo>
                    <a:pt x="41059" y="5425"/>
                    <a:pt x="40952" y="5475"/>
                    <a:pt x="40895" y="5524"/>
                  </a:cubicBezTo>
                  <a:cubicBezTo>
                    <a:pt x="40845" y="5573"/>
                    <a:pt x="40780" y="5614"/>
                    <a:pt x="40730" y="5680"/>
                  </a:cubicBezTo>
                  <a:cubicBezTo>
                    <a:pt x="40673" y="5745"/>
                    <a:pt x="40484" y="5836"/>
                    <a:pt x="40402" y="5836"/>
                  </a:cubicBezTo>
                  <a:cubicBezTo>
                    <a:pt x="40312" y="5836"/>
                    <a:pt x="39959" y="5868"/>
                    <a:pt x="39795" y="5868"/>
                  </a:cubicBezTo>
                  <a:cubicBezTo>
                    <a:pt x="39622" y="5868"/>
                    <a:pt x="39442" y="5901"/>
                    <a:pt x="39261" y="5868"/>
                  </a:cubicBezTo>
                  <a:cubicBezTo>
                    <a:pt x="39089" y="5844"/>
                    <a:pt x="38908" y="5836"/>
                    <a:pt x="38794" y="5811"/>
                  </a:cubicBezTo>
                  <a:cubicBezTo>
                    <a:pt x="38670" y="5778"/>
                    <a:pt x="38490" y="5713"/>
                    <a:pt x="38400" y="5754"/>
                  </a:cubicBezTo>
                  <a:cubicBezTo>
                    <a:pt x="38301" y="5803"/>
                    <a:pt x="38268" y="5860"/>
                    <a:pt x="38137" y="5926"/>
                  </a:cubicBezTo>
                  <a:cubicBezTo>
                    <a:pt x="38006" y="5992"/>
                    <a:pt x="37858" y="6000"/>
                    <a:pt x="37842" y="6033"/>
                  </a:cubicBezTo>
                  <a:cubicBezTo>
                    <a:pt x="37825" y="6065"/>
                    <a:pt x="37915" y="6065"/>
                    <a:pt x="37907" y="6115"/>
                  </a:cubicBezTo>
                  <a:cubicBezTo>
                    <a:pt x="37899" y="6164"/>
                    <a:pt x="37842" y="6246"/>
                    <a:pt x="37768" y="6320"/>
                  </a:cubicBezTo>
                  <a:cubicBezTo>
                    <a:pt x="37694" y="6394"/>
                    <a:pt x="37636" y="6410"/>
                    <a:pt x="37710" y="6476"/>
                  </a:cubicBezTo>
                  <a:cubicBezTo>
                    <a:pt x="37784" y="6533"/>
                    <a:pt x="37924" y="6550"/>
                    <a:pt x="37989" y="6582"/>
                  </a:cubicBezTo>
                  <a:cubicBezTo>
                    <a:pt x="38055" y="6623"/>
                    <a:pt x="38137" y="6632"/>
                    <a:pt x="38186" y="6582"/>
                  </a:cubicBezTo>
                  <a:cubicBezTo>
                    <a:pt x="38244" y="6525"/>
                    <a:pt x="38367" y="6517"/>
                    <a:pt x="38252" y="6500"/>
                  </a:cubicBezTo>
                  <a:cubicBezTo>
                    <a:pt x="38137" y="6492"/>
                    <a:pt x="38039" y="6500"/>
                    <a:pt x="38039" y="6459"/>
                  </a:cubicBezTo>
                  <a:cubicBezTo>
                    <a:pt x="38039" y="6410"/>
                    <a:pt x="38047" y="6385"/>
                    <a:pt x="38137" y="6377"/>
                  </a:cubicBezTo>
                  <a:cubicBezTo>
                    <a:pt x="38227" y="6361"/>
                    <a:pt x="38252" y="6394"/>
                    <a:pt x="38449" y="6361"/>
                  </a:cubicBezTo>
                  <a:cubicBezTo>
                    <a:pt x="38646" y="6328"/>
                    <a:pt x="38794" y="6328"/>
                    <a:pt x="39007" y="6295"/>
                  </a:cubicBezTo>
                  <a:cubicBezTo>
                    <a:pt x="39220" y="6271"/>
                    <a:pt x="39376" y="6213"/>
                    <a:pt x="39565" y="6189"/>
                  </a:cubicBezTo>
                  <a:cubicBezTo>
                    <a:pt x="39746" y="6156"/>
                    <a:pt x="39918" y="6147"/>
                    <a:pt x="40000" y="6147"/>
                  </a:cubicBezTo>
                  <a:cubicBezTo>
                    <a:pt x="40090" y="6147"/>
                    <a:pt x="40041" y="6238"/>
                    <a:pt x="39910" y="6320"/>
                  </a:cubicBezTo>
                  <a:cubicBezTo>
                    <a:pt x="39770" y="6410"/>
                    <a:pt x="39696" y="6492"/>
                    <a:pt x="39639" y="6582"/>
                  </a:cubicBezTo>
                  <a:cubicBezTo>
                    <a:pt x="39590" y="6673"/>
                    <a:pt x="39458" y="6640"/>
                    <a:pt x="39302" y="6632"/>
                  </a:cubicBezTo>
                  <a:cubicBezTo>
                    <a:pt x="39155" y="6623"/>
                    <a:pt x="38867" y="6541"/>
                    <a:pt x="38835" y="6582"/>
                  </a:cubicBezTo>
                  <a:cubicBezTo>
                    <a:pt x="38802" y="6615"/>
                    <a:pt x="38687" y="6648"/>
                    <a:pt x="38638" y="6664"/>
                  </a:cubicBezTo>
                  <a:cubicBezTo>
                    <a:pt x="38588" y="6681"/>
                    <a:pt x="38564" y="6648"/>
                    <a:pt x="38531" y="6730"/>
                  </a:cubicBezTo>
                  <a:cubicBezTo>
                    <a:pt x="38490" y="6804"/>
                    <a:pt x="38482" y="6911"/>
                    <a:pt x="38465" y="6960"/>
                  </a:cubicBezTo>
                  <a:cubicBezTo>
                    <a:pt x="38449" y="7017"/>
                    <a:pt x="38457" y="7165"/>
                    <a:pt x="38457" y="7198"/>
                  </a:cubicBezTo>
                  <a:cubicBezTo>
                    <a:pt x="38465" y="7239"/>
                    <a:pt x="38441" y="7469"/>
                    <a:pt x="38367" y="7551"/>
                  </a:cubicBezTo>
                  <a:cubicBezTo>
                    <a:pt x="38293" y="7633"/>
                    <a:pt x="38203" y="7715"/>
                    <a:pt x="38203" y="7805"/>
                  </a:cubicBezTo>
                  <a:cubicBezTo>
                    <a:pt x="38203" y="7904"/>
                    <a:pt x="38227" y="7986"/>
                    <a:pt x="38236" y="8010"/>
                  </a:cubicBezTo>
                  <a:cubicBezTo>
                    <a:pt x="38236" y="8035"/>
                    <a:pt x="38293" y="8027"/>
                    <a:pt x="38137" y="8035"/>
                  </a:cubicBezTo>
                  <a:cubicBezTo>
                    <a:pt x="37981" y="8043"/>
                    <a:pt x="37801" y="8019"/>
                    <a:pt x="37710" y="8043"/>
                  </a:cubicBezTo>
                  <a:cubicBezTo>
                    <a:pt x="37620" y="8060"/>
                    <a:pt x="37390" y="8101"/>
                    <a:pt x="37398" y="8150"/>
                  </a:cubicBezTo>
                  <a:cubicBezTo>
                    <a:pt x="37407" y="8191"/>
                    <a:pt x="37423" y="8216"/>
                    <a:pt x="37398" y="8248"/>
                  </a:cubicBezTo>
                  <a:cubicBezTo>
                    <a:pt x="37374" y="8281"/>
                    <a:pt x="37374" y="8314"/>
                    <a:pt x="37415" y="8330"/>
                  </a:cubicBezTo>
                  <a:cubicBezTo>
                    <a:pt x="37456" y="8347"/>
                    <a:pt x="37210" y="8380"/>
                    <a:pt x="37193" y="8413"/>
                  </a:cubicBezTo>
                  <a:cubicBezTo>
                    <a:pt x="37177" y="8445"/>
                    <a:pt x="37275" y="8478"/>
                    <a:pt x="37357" y="8478"/>
                  </a:cubicBezTo>
                  <a:cubicBezTo>
                    <a:pt x="37448" y="8478"/>
                    <a:pt x="37587" y="8454"/>
                    <a:pt x="37546" y="8511"/>
                  </a:cubicBezTo>
                  <a:cubicBezTo>
                    <a:pt x="37505" y="8560"/>
                    <a:pt x="37292" y="8733"/>
                    <a:pt x="37259" y="8847"/>
                  </a:cubicBezTo>
                  <a:cubicBezTo>
                    <a:pt x="37226" y="8962"/>
                    <a:pt x="37259" y="9012"/>
                    <a:pt x="37259" y="9069"/>
                  </a:cubicBezTo>
                  <a:cubicBezTo>
                    <a:pt x="37259" y="9126"/>
                    <a:pt x="37243" y="9151"/>
                    <a:pt x="37185" y="9176"/>
                  </a:cubicBezTo>
                  <a:cubicBezTo>
                    <a:pt x="37119" y="9192"/>
                    <a:pt x="36906" y="9176"/>
                    <a:pt x="36906" y="9209"/>
                  </a:cubicBezTo>
                  <a:cubicBezTo>
                    <a:pt x="36906" y="9241"/>
                    <a:pt x="37128" y="9241"/>
                    <a:pt x="37103" y="9291"/>
                  </a:cubicBezTo>
                  <a:cubicBezTo>
                    <a:pt x="37078" y="9340"/>
                    <a:pt x="36816" y="9471"/>
                    <a:pt x="36865" y="9504"/>
                  </a:cubicBezTo>
                  <a:cubicBezTo>
                    <a:pt x="36906" y="9529"/>
                    <a:pt x="37078" y="9455"/>
                    <a:pt x="37021" y="9537"/>
                  </a:cubicBezTo>
                  <a:cubicBezTo>
                    <a:pt x="36972" y="9619"/>
                    <a:pt x="36660" y="9873"/>
                    <a:pt x="36701" y="9906"/>
                  </a:cubicBezTo>
                  <a:cubicBezTo>
                    <a:pt x="36742" y="9939"/>
                    <a:pt x="37054" y="9873"/>
                    <a:pt x="37070" y="9939"/>
                  </a:cubicBezTo>
                  <a:cubicBezTo>
                    <a:pt x="37087" y="9996"/>
                    <a:pt x="36840" y="10177"/>
                    <a:pt x="36931" y="10169"/>
                  </a:cubicBezTo>
                  <a:cubicBezTo>
                    <a:pt x="37013" y="10169"/>
                    <a:pt x="37300" y="10078"/>
                    <a:pt x="37267" y="9988"/>
                  </a:cubicBezTo>
                  <a:cubicBezTo>
                    <a:pt x="37226" y="9898"/>
                    <a:pt x="37177" y="9873"/>
                    <a:pt x="37210" y="9816"/>
                  </a:cubicBezTo>
                  <a:cubicBezTo>
                    <a:pt x="37234" y="9758"/>
                    <a:pt x="37300" y="9709"/>
                    <a:pt x="37415" y="9635"/>
                  </a:cubicBezTo>
                  <a:cubicBezTo>
                    <a:pt x="37530" y="9553"/>
                    <a:pt x="37480" y="9438"/>
                    <a:pt x="37612" y="9438"/>
                  </a:cubicBezTo>
                  <a:cubicBezTo>
                    <a:pt x="37751" y="9447"/>
                    <a:pt x="37735" y="9545"/>
                    <a:pt x="37907" y="9602"/>
                  </a:cubicBezTo>
                  <a:cubicBezTo>
                    <a:pt x="38080" y="9652"/>
                    <a:pt x="38104" y="9635"/>
                    <a:pt x="38211" y="9652"/>
                  </a:cubicBezTo>
                  <a:cubicBezTo>
                    <a:pt x="38309" y="9676"/>
                    <a:pt x="38490" y="9742"/>
                    <a:pt x="38498" y="9701"/>
                  </a:cubicBezTo>
                  <a:cubicBezTo>
                    <a:pt x="38506" y="9668"/>
                    <a:pt x="38621" y="9652"/>
                    <a:pt x="38703" y="9726"/>
                  </a:cubicBezTo>
                  <a:cubicBezTo>
                    <a:pt x="38785" y="9808"/>
                    <a:pt x="38999" y="9931"/>
                    <a:pt x="38958" y="9980"/>
                  </a:cubicBezTo>
                  <a:cubicBezTo>
                    <a:pt x="38917" y="10029"/>
                    <a:pt x="38867" y="10161"/>
                    <a:pt x="38695" y="10078"/>
                  </a:cubicBezTo>
                  <a:cubicBezTo>
                    <a:pt x="38523" y="9996"/>
                    <a:pt x="38301" y="9914"/>
                    <a:pt x="38178" y="9882"/>
                  </a:cubicBezTo>
                  <a:cubicBezTo>
                    <a:pt x="38063" y="9849"/>
                    <a:pt x="37751" y="9857"/>
                    <a:pt x="37686" y="9890"/>
                  </a:cubicBezTo>
                  <a:cubicBezTo>
                    <a:pt x="37628" y="9914"/>
                    <a:pt x="37653" y="9947"/>
                    <a:pt x="37776" y="9972"/>
                  </a:cubicBezTo>
                  <a:cubicBezTo>
                    <a:pt x="37899" y="9996"/>
                    <a:pt x="38055" y="10021"/>
                    <a:pt x="38030" y="10062"/>
                  </a:cubicBezTo>
                  <a:cubicBezTo>
                    <a:pt x="38014" y="10103"/>
                    <a:pt x="37702" y="10046"/>
                    <a:pt x="37833" y="10120"/>
                  </a:cubicBezTo>
                  <a:cubicBezTo>
                    <a:pt x="37965" y="10185"/>
                    <a:pt x="38400" y="10415"/>
                    <a:pt x="38482" y="10481"/>
                  </a:cubicBezTo>
                  <a:cubicBezTo>
                    <a:pt x="38564" y="10546"/>
                    <a:pt x="38679" y="10579"/>
                    <a:pt x="38769" y="10587"/>
                  </a:cubicBezTo>
                  <a:cubicBezTo>
                    <a:pt x="38859" y="10587"/>
                    <a:pt x="38884" y="10645"/>
                    <a:pt x="39064" y="10571"/>
                  </a:cubicBezTo>
                  <a:cubicBezTo>
                    <a:pt x="39253" y="10497"/>
                    <a:pt x="39286" y="10530"/>
                    <a:pt x="39401" y="10554"/>
                  </a:cubicBezTo>
                  <a:cubicBezTo>
                    <a:pt x="39516" y="10587"/>
                    <a:pt x="39467" y="10612"/>
                    <a:pt x="39516" y="10751"/>
                  </a:cubicBezTo>
                  <a:cubicBezTo>
                    <a:pt x="39557" y="10883"/>
                    <a:pt x="39581" y="10932"/>
                    <a:pt x="39565" y="11022"/>
                  </a:cubicBezTo>
                  <a:cubicBezTo>
                    <a:pt x="39549" y="11113"/>
                    <a:pt x="39425" y="11219"/>
                    <a:pt x="39401" y="11244"/>
                  </a:cubicBezTo>
                  <a:cubicBezTo>
                    <a:pt x="39368" y="11277"/>
                    <a:pt x="39261" y="11236"/>
                    <a:pt x="39253" y="11268"/>
                  </a:cubicBezTo>
                  <a:cubicBezTo>
                    <a:pt x="39237" y="11293"/>
                    <a:pt x="39105" y="11145"/>
                    <a:pt x="38974" y="11137"/>
                  </a:cubicBezTo>
                  <a:cubicBezTo>
                    <a:pt x="38835" y="11137"/>
                    <a:pt x="38777" y="11203"/>
                    <a:pt x="38638" y="11162"/>
                  </a:cubicBezTo>
                  <a:cubicBezTo>
                    <a:pt x="38498" y="11121"/>
                    <a:pt x="38498" y="11047"/>
                    <a:pt x="38309" y="11022"/>
                  </a:cubicBezTo>
                  <a:cubicBezTo>
                    <a:pt x="38129" y="10989"/>
                    <a:pt x="37801" y="10932"/>
                    <a:pt x="37718" y="10948"/>
                  </a:cubicBezTo>
                  <a:cubicBezTo>
                    <a:pt x="37636" y="10965"/>
                    <a:pt x="37415" y="10989"/>
                    <a:pt x="37464" y="11030"/>
                  </a:cubicBezTo>
                  <a:cubicBezTo>
                    <a:pt x="37513" y="11071"/>
                    <a:pt x="37669" y="11113"/>
                    <a:pt x="37604" y="11137"/>
                  </a:cubicBezTo>
                  <a:cubicBezTo>
                    <a:pt x="37530" y="11162"/>
                    <a:pt x="37193" y="11071"/>
                    <a:pt x="37193" y="11129"/>
                  </a:cubicBezTo>
                  <a:cubicBezTo>
                    <a:pt x="37193" y="11195"/>
                    <a:pt x="37308" y="11236"/>
                    <a:pt x="37308" y="11285"/>
                  </a:cubicBezTo>
                  <a:cubicBezTo>
                    <a:pt x="37300" y="11326"/>
                    <a:pt x="37078" y="11465"/>
                    <a:pt x="37005" y="11441"/>
                  </a:cubicBezTo>
                  <a:cubicBezTo>
                    <a:pt x="36922" y="11416"/>
                    <a:pt x="36586" y="11137"/>
                    <a:pt x="36545" y="11145"/>
                  </a:cubicBezTo>
                  <a:cubicBezTo>
                    <a:pt x="36512" y="11162"/>
                    <a:pt x="36438" y="11162"/>
                    <a:pt x="36455" y="11227"/>
                  </a:cubicBezTo>
                  <a:cubicBezTo>
                    <a:pt x="36479" y="11301"/>
                    <a:pt x="36553" y="11351"/>
                    <a:pt x="36487" y="11375"/>
                  </a:cubicBezTo>
                  <a:cubicBezTo>
                    <a:pt x="36414" y="11408"/>
                    <a:pt x="36249" y="11383"/>
                    <a:pt x="36274" y="11441"/>
                  </a:cubicBezTo>
                  <a:cubicBezTo>
                    <a:pt x="36291" y="11498"/>
                    <a:pt x="36529" y="11621"/>
                    <a:pt x="36496" y="11671"/>
                  </a:cubicBezTo>
                  <a:cubicBezTo>
                    <a:pt x="36463" y="11712"/>
                    <a:pt x="36258" y="11769"/>
                    <a:pt x="36422" y="11810"/>
                  </a:cubicBezTo>
                  <a:cubicBezTo>
                    <a:pt x="36586" y="11859"/>
                    <a:pt x="36643" y="11859"/>
                    <a:pt x="36767" y="11826"/>
                  </a:cubicBezTo>
                  <a:cubicBezTo>
                    <a:pt x="36898" y="11794"/>
                    <a:pt x="36980" y="11744"/>
                    <a:pt x="37037" y="11818"/>
                  </a:cubicBezTo>
                  <a:cubicBezTo>
                    <a:pt x="37087" y="11892"/>
                    <a:pt x="36972" y="11999"/>
                    <a:pt x="36996" y="12056"/>
                  </a:cubicBezTo>
                  <a:cubicBezTo>
                    <a:pt x="37029" y="12106"/>
                    <a:pt x="37169" y="12081"/>
                    <a:pt x="37243" y="12056"/>
                  </a:cubicBezTo>
                  <a:cubicBezTo>
                    <a:pt x="37316" y="12040"/>
                    <a:pt x="37357" y="12007"/>
                    <a:pt x="37431" y="12089"/>
                  </a:cubicBezTo>
                  <a:cubicBezTo>
                    <a:pt x="37513" y="12179"/>
                    <a:pt x="37686" y="12319"/>
                    <a:pt x="37710" y="12253"/>
                  </a:cubicBezTo>
                  <a:cubicBezTo>
                    <a:pt x="37743" y="12188"/>
                    <a:pt x="37579" y="12138"/>
                    <a:pt x="37686" y="12089"/>
                  </a:cubicBezTo>
                  <a:cubicBezTo>
                    <a:pt x="37792" y="12032"/>
                    <a:pt x="37998" y="12155"/>
                    <a:pt x="38104" y="12155"/>
                  </a:cubicBezTo>
                  <a:cubicBezTo>
                    <a:pt x="38203" y="12147"/>
                    <a:pt x="38318" y="12179"/>
                    <a:pt x="38375" y="12237"/>
                  </a:cubicBezTo>
                  <a:cubicBezTo>
                    <a:pt x="38424" y="12294"/>
                    <a:pt x="38572" y="12385"/>
                    <a:pt x="38375" y="12385"/>
                  </a:cubicBezTo>
                  <a:cubicBezTo>
                    <a:pt x="38186" y="12393"/>
                    <a:pt x="37965" y="12475"/>
                    <a:pt x="37792" y="12475"/>
                  </a:cubicBezTo>
                  <a:cubicBezTo>
                    <a:pt x="37612" y="12475"/>
                    <a:pt x="37275" y="12467"/>
                    <a:pt x="37152" y="12458"/>
                  </a:cubicBezTo>
                  <a:cubicBezTo>
                    <a:pt x="37037" y="12442"/>
                    <a:pt x="36799" y="12360"/>
                    <a:pt x="36783" y="12442"/>
                  </a:cubicBezTo>
                  <a:cubicBezTo>
                    <a:pt x="36767" y="12524"/>
                    <a:pt x="36693" y="12590"/>
                    <a:pt x="36857" y="12598"/>
                  </a:cubicBezTo>
                  <a:cubicBezTo>
                    <a:pt x="37021" y="12606"/>
                    <a:pt x="37160" y="12590"/>
                    <a:pt x="37325" y="12582"/>
                  </a:cubicBezTo>
                  <a:cubicBezTo>
                    <a:pt x="37480" y="12573"/>
                    <a:pt x="37480" y="12565"/>
                    <a:pt x="37718" y="12565"/>
                  </a:cubicBezTo>
                  <a:cubicBezTo>
                    <a:pt x="37956" y="12565"/>
                    <a:pt x="38055" y="12549"/>
                    <a:pt x="38145" y="12565"/>
                  </a:cubicBezTo>
                  <a:cubicBezTo>
                    <a:pt x="38227" y="12582"/>
                    <a:pt x="38244" y="12573"/>
                    <a:pt x="38383" y="12680"/>
                  </a:cubicBezTo>
                  <a:cubicBezTo>
                    <a:pt x="38515" y="12787"/>
                    <a:pt x="38597" y="12811"/>
                    <a:pt x="38580" y="12861"/>
                  </a:cubicBezTo>
                  <a:cubicBezTo>
                    <a:pt x="38572" y="12902"/>
                    <a:pt x="38449" y="12869"/>
                    <a:pt x="38498" y="12984"/>
                  </a:cubicBezTo>
                  <a:cubicBezTo>
                    <a:pt x="38556" y="13090"/>
                    <a:pt x="38720" y="13279"/>
                    <a:pt x="38670" y="13369"/>
                  </a:cubicBezTo>
                  <a:cubicBezTo>
                    <a:pt x="38629" y="13460"/>
                    <a:pt x="38621" y="13501"/>
                    <a:pt x="38539" y="13575"/>
                  </a:cubicBezTo>
                  <a:cubicBezTo>
                    <a:pt x="38457" y="13640"/>
                    <a:pt x="38194" y="13624"/>
                    <a:pt x="38194" y="13624"/>
                  </a:cubicBezTo>
                  <a:cubicBezTo>
                    <a:pt x="38194" y="13624"/>
                    <a:pt x="38219" y="13427"/>
                    <a:pt x="38071" y="13427"/>
                  </a:cubicBezTo>
                  <a:cubicBezTo>
                    <a:pt x="37924" y="13419"/>
                    <a:pt x="37760" y="13476"/>
                    <a:pt x="37686" y="13451"/>
                  </a:cubicBezTo>
                  <a:cubicBezTo>
                    <a:pt x="37612" y="13427"/>
                    <a:pt x="37349" y="13271"/>
                    <a:pt x="37284" y="13205"/>
                  </a:cubicBezTo>
                  <a:cubicBezTo>
                    <a:pt x="37218" y="13140"/>
                    <a:pt x="36602" y="12918"/>
                    <a:pt x="36594" y="12951"/>
                  </a:cubicBezTo>
                  <a:cubicBezTo>
                    <a:pt x="36594" y="12992"/>
                    <a:pt x="36832" y="13082"/>
                    <a:pt x="36750" y="13115"/>
                  </a:cubicBezTo>
                  <a:cubicBezTo>
                    <a:pt x="36668" y="13140"/>
                    <a:pt x="36307" y="13074"/>
                    <a:pt x="36348" y="13140"/>
                  </a:cubicBezTo>
                  <a:cubicBezTo>
                    <a:pt x="36381" y="13205"/>
                    <a:pt x="36586" y="13230"/>
                    <a:pt x="36849" y="13279"/>
                  </a:cubicBezTo>
                  <a:cubicBezTo>
                    <a:pt x="37103" y="13320"/>
                    <a:pt x="37480" y="13468"/>
                    <a:pt x="37522" y="13509"/>
                  </a:cubicBezTo>
                  <a:cubicBezTo>
                    <a:pt x="37563" y="13542"/>
                    <a:pt x="37768" y="13624"/>
                    <a:pt x="37751" y="13657"/>
                  </a:cubicBezTo>
                  <a:cubicBezTo>
                    <a:pt x="37727" y="13698"/>
                    <a:pt x="37587" y="13780"/>
                    <a:pt x="37439" y="13747"/>
                  </a:cubicBezTo>
                  <a:cubicBezTo>
                    <a:pt x="37292" y="13722"/>
                    <a:pt x="37070" y="13895"/>
                    <a:pt x="36972" y="13854"/>
                  </a:cubicBezTo>
                  <a:cubicBezTo>
                    <a:pt x="36873" y="13804"/>
                    <a:pt x="36783" y="13722"/>
                    <a:pt x="36693" y="13698"/>
                  </a:cubicBezTo>
                  <a:cubicBezTo>
                    <a:pt x="36611" y="13681"/>
                    <a:pt x="36373" y="13632"/>
                    <a:pt x="36389" y="13673"/>
                  </a:cubicBezTo>
                  <a:cubicBezTo>
                    <a:pt x="36405" y="13706"/>
                    <a:pt x="36537" y="13862"/>
                    <a:pt x="36652" y="13911"/>
                  </a:cubicBezTo>
                  <a:cubicBezTo>
                    <a:pt x="36767" y="13960"/>
                    <a:pt x="36816" y="14051"/>
                    <a:pt x="36939" y="14001"/>
                  </a:cubicBezTo>
                  <a:cubicBezTo>
                    <a:pt x="37062" y="13960"/>
                    <a:pt x="37128" y="13944"/>
                    <a:pt x="37284" y="13919"/>
                  </a:cubicBezTo>
                  <a:cubicBezTo>
                    <a:pt x="37431" y="13895"/>
                    <a:pt x="37587" y="13870"/>
                    <a:pt x="37604" y="13870"/>
                  </a:cubicBezTo>
                  <a:cubicBezTo>
                    <a:pt x="37628" y="13870"/>
                    <a:pt x="37636" y="13985"/>
                    <a:pt x="37620" y="14067"/>
                  </a:cubicBezTo>
                  <a:cubicBezTo>
                    <a:pt x="37595" y="14149"/>
                    <a:pt x="37702" y="14231"/>
                    <a:pt x="37686" y="14272"/>
                  </a:cubicBezTo>
                  <a:cubicBezTo>
                    <a:pt x="37669" y="14321"/>
                    <a:pt x="37275" y="14313"/>
                    <a:pt x="37308" y="14371"/>
                  </a:cubicBezTo>
                  <a:cubicBezTo>
                    <a:pt x="37349" y="14428"/>
                    <a:pt x="37497" y="14428"/>
                    <a:pt x="37677" y="14420"/>
                  </a:cubicBezTo>
                  <a:cubicBezTo>
                    <a:pt x="37858" y="14412"/>
                    <a:pt x="37915" y="14395"/>
                    <a:pt x="38039" y="14395"/>
                  </a:cubicBezTo>
                  <a:cubicBezTo>
                    <a:pt x="38170" y="14403"/>
                    <a:pt x="38236" y="14527"/>
                    <a:pt x="38359" y="14510"/>
                  </a:cubicBezTo>
                  <a:cubicBezTo>
                    <a:pt x="38482" y="14494"/>
                    <a:pt x="38605" y="14354"/>
                    <a:pt x="38654" y="14395"/>
                  </a:cubicBezTo>
                  <a:cubicBezTo>
                    <a:pt x="38703" y="14436"/>
                    <a:pt x="38769" y="14518"/>
                    <a:pt x="38720" y="14551"/>
                  </a:cubicBezTo>
                  <a:cubicBezTo>
                    <a:pt x="38679" y="14584"/>
                    <a:pt x="38933" y="14592"/>
                    <a:pt x="38941" y="14674"/>
                  </a:cubicBezTo>
                  <a:cubicBezTo>
                    <a:pt x="38958" y="14748"/>
                    <a:pt x="38876" y="14797"/>
                    <a:pt x="38785" y="14863"/>
                  </a:cubicBezTo>
                  <a:cubicBezTo>
                    <a:pt x="38703" y="14929"/>
                    <a:pt x="38597" y="15027"/>
                    <a:pt x="38449" y="15011"/>
                  </a:cubicBezTo>
                  <a:cubicBezTo>
                    <a:pt x="38309" y="14986"/>
                    <a:pt x="38145" y="15019"/>
                    <a:pt x="38104" y="14945"/>
                  </a:cubicBezTo>
                  <a:cubicBezTo>
                    <a:pt x="38055" y="14879"/>
                    <a:pt x="38006" y="14707"/>
                    <a:pt x="37883" y="14691"/>
                  </a:cubicBezTo>
                  <a:cubicBezTo>
                    <a:pt x="37751" y="14682"/>
                    <a:pt x="37538" y="14707"/>
                    <a:pt x="37407" y="14699"/>
                  </a:cubicBezTo>
                  <a:cubicBezTo>
                    <a:pt x="37284" y="14691"/>
                    <a:pt x="37087" y="14764"/>
                    <a:pt x="36988" y="14674"/>
                  </a:cubicBezTo>
                  <a:cubicBezTo>
                    <a:pt x="36881" y="14576"/>
                    <a:pt x="36890" y="14494"/>
                    <a:pt x="36734" y="14485"/>
                  </a:cubicBezTo>
                  <a:cubicBezTo>
                    <a:pt x="36578" y="14469"/>
                    <a:pt x="36668" y="14584"/>
                    <a:pt x="36742" y="14633"/>
                  </a:cubicBezTo>
                  <a:cubicBezTo>
                    <a:pt x="36824" y="14682"/>
                    <a:pt x="36849" y="14789"/>
                    <a:pt x="36808" y="14830"/>
                  </a:cubicBezTo>
                  <a:cubicBezTo>
                    <a:pt x="36775" y="14871"/>
                    <a:pt x="36446" y="14855"/>
                    <a:pt x="36422" y="14879"/>
                  </a:cubicBezTo>
                  <a:cubicBezTo>
                    <a:pt x="36397" y="14904"/>
                    <a:pt x="36635" y="14912"/>
                    <a:pt x="36660" y="14961"/>
                  </a:cubicBezTo>
                  <a:cubicBezTo>
                    <a:pt x="36684" y="15019"/>
                    <a:pt x="36635" y="15183"/>
                    <a:pt x="36594" y="15199"/>
                  </a:cubicBezTo>
                  <a:cubicBezTo>
                    <a:pt x="36553" y="15216"/>
                    <a:pt x="36291" y="15158"/>
                    <a:pt x="36430" y="15240"/>
                  </a:cubicBezTo>
                  <a:cubicBezTo>
                    <a:pt x="36570" y="15331"/>
                    <a:pt x="36701" y="15396"/>
                    <a:pt x="36775" y="15495"/>
                  </a:cubicBezTo>
                  <a:cubicBezTo>
                    <a:pt x="36849" y="15593"/>
                    <a:pt x="36783" y="15905"/>
                    <a:pt x="36873" y="15889"/>
                  </a:cubicBezTo>
                  <a:cubicBezTo>
                    <a:pt x="36955" y="15872"/>
                    <a:pt x="37021" y="15823"/>
                    <a:pt x="37021" y="15766"/>
                  </a:cubicBezTo>
                  <a:cubicBezTo>
                    <a:pt x="37021" y="15716"/>
                    <a:pt x="36906" y="15503"/>
                    <a:pt x="36906" y="15454"/>
                  </a:cubicBezTo>
                  <a:cubicBezTo>
                    <a:pt x="36906" y="15405"/>
                    <a:pt x="36881" y="15339"/>
                    <a:pt x="36906" y="15314"/>
                  </a:cubicBezTo>
                  <a:cubicBezTo>
                    <a:pt x="36922" y="15290"/>
                    <a:pt x="36898" y="15249"/>
                    <a:pt x="37021" y="15265"/>
                  </a:cubicBezTo>
                  <a:cubicBezTo>
                    <a:pt x="37144" y="15290"/>
                    <a:pt x="37234" y="15355"/>
                    <a:pt x="37407" y="15396"/>
                  </a:cubicBezTo>
                  <a:cubicBezTo>
                    <a:pt x="37579" y="15437"/>
                    <a:pt x="38088" y="15429"/>
                    <a:pt x="38071" y="15503"/>
                  </a:cubicBezTo>
                  <a:cubicBezTo>
                    <a:pt x="38063" y="15585"/>
                    <a:pt x="38055" y="15634"/>
                    <a:pt x="37981" y="15651"/>
                  </a:cubicBezTo>
                  <a:cubicBezTo>
                    <a:pt x="37915" y="15675"/>
                    <a:pt x="37743" y="15716"/>
                    <a:pt x="37776" y="15782"/>
                  </a:cubicBezTo>
                  <a:cubicBezTo>
                    <a:pt x="37801" y="15840"/>
                    <a:pt x="37924" y="15954"/>
                    <a:pt x="37924" y="15987"/>
                  </a:cubicBezTo>
                  <a:cubicBezTo>
                    <a:pt x="37924" y="16028"/>
                    <a:pt x="37874" y="16119"/>
                    <a:pt x="37792" y="16119"/>
                  </a:cubicBezTo>
                  <a:cubicBezTo>
                    <a:pt x="37702" y="16119"/>
                    <a:pt x="37103" y="16045"/>
                    <a:pt x="37103" y="16061"/>
                  </a:cubicBezTo>
                  <a:cubicBezTo>
                    <a:pt x="37103" y="16078"/>
                    <a:pt x="37136" y="16143"/>
                    <a:pt x="37095" y="16168"/>
                  </a:cubicBezTo>
                  <a:cubicBezTo>
                    <a:pt x="37054" y="16184"/>
                    <a:pt x="36627" y="16447"/>
                    <a:pt x="36487" y="16398"/>
                  </a:cubicBezTo>
                  <a:cubicBezTo>
                    <a:pt x="36348" y="16340"/>
                    <a:pt x="35732" y="16201"/>
                    <a:pt x="35691" y="16135"/>
                  </a:cubicBezTo>
                  <a:cubicBezTo>
                    <a:pt x="35642" y="16078"/>
                    <a:pt x="35412" y="15954"/>
                    <a:pt x="35388" y="15913"/>
                  </a:cubicBezTo>
                  <a:cubicBezTo>
                    <a:pt x="35363" y="15872"/>
                    <a:pt x="35355" y="15790"/>
                    <a:pt x="35363" y="15766"/>
                  </a:cubicBezTo>
                  <a:cubicBezTo>
                    <a:pt x="35371" y="15749"/>
                    <a:pt x="35527" y="15749"/>
                    <a:pt x="35626" y="15766"/>
                  </a:cubicBezTo>
                  <a:cubicBezTo>
                    <a:pt x="35732" y="15782"/>
                    <a:pt x="35806" y="15831"/>
                    <a:pt x="35979" y="15905"/>
                  </a:cubicBezTo>
                  <a:cubicBezTo>
                    <a:pt x="36143" y="15987"/>
                    <a:pt x="36553" y="15938"/>
                    <a:pt x="36561" y="15897"/>
                  </a:cubicBezTo>
                  <a:cubicBezTo>
                    <a:pt x="36570" y="15864"/>
                    <a:pt x="36315" y="15889"/>
                    <a:pt x="36225" y="15872"/>
                  </a:cubicBezTo>
                  <a:cubicBezTo>
                    <a:pt x="36135" y="15864"/>
                    <a:pt x="36003" y="15823"/>
                    <a:pt x="35872" y="15749"/>
                  </a:cubicBezTo>
                  <a:cubicBezTo>
                    <a:pt x="35741" y="15675"/>
                    <a:pt x="35462" y="15602"/>
                    <a:pt x="35347" y="15610"/>
                  </a:cubicBezTo>
                  <a:cubicBezTo>
                    <a:pt x="35232" y="15618"/>
                    <a:pt x="35076" y="15692"/>
                    <a:pt x="35051" y="15733"/>
                  </a:cubicBezTo>
                  <a:cubicBezTo>
                    <a:pt x="35018" y="15766"/>
                    <a:pt x="35125" y="15979"/>
                    <a:pt x="35010" y="15987"/>
                  </a:cubicBezTo>
                  <a:cubicBezTo>
                    <a:pt x="34895" y="16004"/>
                    <a:pt x="34772" y="15938"/>
                    <a:pt x="34707" y="15881"/>
                  </a:cubicBezTo>
                  <a:cubicBezTo>
                    <a:pt x="34649" y="15823"/>
                    <a:pt x="34690" y="15766"/>
                    <a:pt x="34608" y="15692"/>
                  </a:cubicBezTo>
                  <a:cubicBezTo>
                    <a:pt x="34518" y="15618"/>
                    <a:pt x="34280" y="15585"/>
                    <a:pt x="34214" y="15503"/>
                  </a:cubicBezTo>
                  <a:cubicBezTo>
                    <a:pt x="34140" y="15421"/>
                    <a:pt x="34083" y="15347"/>
                    <a:pt x="34058" y="15396"/>
                  </a:cubicBezTo>
                  <a:cubicBezTo>
                    <a:pt x="34034" y="15446"/>
                    <a:pt x="34050" y="15536"/>
                    <a:pt x="34132" y="15610"/>
                  </a:cubicBezTo>
                  <a:cubicBezTo>
                    <a:pt x="34214" y="15675"/>
                    <a:pt x="34263" y="15651"/>
                    <a:pt x="34370" y="15716"/>
                  </a:cubicBezTo>
                  <a:cubicBezTo>
                    <a:pt x="34485" y="15782"/>
                    <a:pt x="34534" y="15815"/>
                    <a:pt x="34534" y="15848"/>
                  </a:cubicBezTo>
                  <a:cubicBezTo>
                    <a:pt x="34526" y="15881"/>
                    <a:pt x="34370" y="15954"/>
                    <a:pt x="34313" y="16028"/>
                  </a:cubicBezTo>
                  <a:cubicBezTo>
                    <a:pt x="34255" y="16102"/>
                    <a:pt x="34149" y="16324"/>
                    <a:pt x="34083" y="16324"/>
                  </a:cubicBezTo>
                  <a:cubicBezTo>
                    <a:pt x="34017" y="16324"/>
                    <a:pt x="33861" y="16316"/>
                    <a:pt x="33829" y="16332"/>
                  </a:cubicBezTo>
                  <a:cubicBezTo>
                    <a:pt x="33796" y="16348"/>
                    <a:pt x="33689" y="16266"/>
                    <a:pt x="33574" y="16242"/>
                  </a:cubicBezTo>
                  <a:cubicBezTo>
                    <a:pt x="33459" y="16209"/>
                    <a:pt x="33254" y="16242"/>
                    <a:pt x="33205" y="16192"/>
                  </a:cubicBezTo>
                  <a:cubicBezTo>
                    <a:pt x="33147" y="16143"/>
                    <a:pt x="32852" y="15995"/>
                    <a:pt x="32811" y="16012"/>
                  </a:cubicBezTo>
                  <a:cubicBezTo>
                    <a:pt x="32770" y="16037"/>
                    <a:pt x="32704" y="16135"/>
                    <a:pt x="32753" y="16176"/>
                  </a:cubicBezTo>
                  <a:cubicBezTo>
                    <a:pt x="32803" y="16209"/>
                    <a:pt x="32918" y="16201"/>
                    <a:pt x="33041" y="16225"/>
                  </a:cubicBezTo>
                  <a:cubicBezTo>
                    <a:pt x="33172" y="16258"/>
                    <a:pt x="33156" y="16283"/>
                    <a:pt x="33279" y="16324"/>
                  </a:cubicBezTo>
                  <a:cubicBezTo>
                    <a:pt x="33410" y="16365"/>
                    <a:pt x="33484" y="16365"/>
                    <a:pt x="33426" y="16406"/>
                  </a:cubicBezTo>
                  <a:cubicBezTo>
                    <a:pt x="33377" y="16447"/>
                    <a:pt x="33205" y="16471"/>
                    <a:pt x="33115" y="16463"/>
                  </a:cubicBezTo>
                  <a:cubicBezTo>
                    <a:pt x="33016" y="16447"/>
                    <a:pt x="32737" y="16439"/>
                    <a:pt x="32696" y="16496"/>
                  </a:cubicBezTo>
                  <a:cubicBezTo>
                    <a:pt x="32655" y="16554"/>
                    <a:pt x="32581" y="16603"/>
                    <a:pt x="32721" y="16611"/>
                  </a:cubicBezTo>
                  <a:cubicBezTo>
                    <a:pt x="32860" y="16611"/>
                    <a:pt x="32827" y="16660"/>
                    <a:pt x="32844" y="16751"/>
                  </a:cubicBezTo>
                  <a:cubicBezTo>
                    <a:pt x="32860" y="16841"/>
                    <a:pt x="32967" y="16849"/>
                    <a:pt x="32975" y="16783"/>
                  </a:cubicBezTo>
                  <a:cubicBezTo>
                    <a:pt x="32983" y="16709"/>
                    <a:pt x="32852" y="16652"/>
                    <a:pt x="33000" y="16627"/>
                  </a:cubicBezTo>
                  <a:cubicBezTo>
                    <a:pt x="33147" y="16603"/>
                    <a:pt x="33197" y="16611"/>
                    <a:pt x="33295" y="16619"/>
                  </a:cubicBezTo>
                  <a:cubicBezTo>
                    <a:pt x="33385" y="16627"/>
                    <a:pt x="33492" y="16660"/>
                    <a:pt x="33517" y="16586"/>
                  </a:cubicBezTo>
                  <a:cubicBezTo>
                    <a:pt x="33549" y="16504"/>
                    <a:pt x="33418" y="16439"/>
                    <a:pt x="33591" y="16447"/>
                  </a:cubicBezTo>
                  <a:cubicBezTo>
                    <a:pt x="33763" y="16447"/>
                    <a:pt x="33804" y="16422"/>
                    <a:pt x="33960" y="16471"/>
                  </a:cubicBezTo>
                  <a:cubicBezTo>
                    <a:pt x="34116" y="16521"/>
                    <a:pt x="34247" y="16570"/>
                    <a:pt x="34362" y="16578"/>
                  </a:cubicBezTo>
                  <a:cubicBezTo>
                    <a:pt x="34477" y="16578"/>
                    <a:pt x="34575" y="16627"/>
                    <a:pt x="34534" y="16677"/>
                  </a:cubicBezTo>
                  <a:cubicBezTo>
                    <a:pt x="34501" y="16726"/>
                    <a:pt x="34542" y="16792"/>
                    <a:pt x="34452" y="16808"/>
                  </a:cubicBezTo>
                  <a:cubicBezTo>
                    <a:pt x="34362" y="16824"/>
                    <a:pt x="34214" y="16783"/>
                    <a:pt x="34116" y="16833"/>
                  </a:cubicBezTo>
                  <a:cubicBezTo>
                    <a:pt x="34017" y="16882"/>
                    <a:pt x="33911" y="16964"/>
                    <a:pt x="33804" y="16980"/>
                  </a:cubicBezTo>
                  <a:cubicBezTo>
                    <a:pt x="33705" y="17005"/>
                    <a:pt x="33623" y="16931"/>
                    <a:pt x="33484" y="16898"/>
                  </a:cubicBezTo>
                  <a:cubicBezTo>
                    <a:pt x="33344" y="16874"/>
                    <a:pt x="32877" y="16947"/>
                    <a:pt x="32942" y="16972"/>
                  </a:cubicBezTo>
                  <a:cubicBezTo>
                    <a:pt x="33000" y="17005"/>
                    <a:pt x="33279" y="16939"/>
                    <a:pt x="33303" y="16980"/>
                  </a:cubicBezTo>
                  <a:cubicBezTo>
                    <a:pt x="33328" y="17030"/>
                    <a:pt x="33213" y="17153"/>
                    <a:pt x="33320" y="17161"/>
                  </a:cubicBezTo>
                  <a:cubicBezTo>
                    <a:pt x="33426" y="17161"/>
                    <a:pt x="33640" y="16956"/>
                    <a:pt x="33640" y="17087"/>
                  </a:cubicBezTo>
                  <a:cubicBezTo>
                    <a:pt x="33632" y="17218"/>
                    <a:pt x="33599" y="17309"/>
                    <a:pt x="33656" y="17276"/>
                  </a:cubicBezTo>
                  <a:cubicBezTo>
                    <a:pt x="33705" y="17251"/>
                    <a:pt x="33812" y="17177"/>
                    <a:pt x="33878" y="17120"/>
                  </a:cubicBezTo>
                  <a:cubicBezTo>
                    <a:pt x="33943" y="17062"/>
                    <a:pt x="34025" y="17013"/>
                    <a:pt x="34124" y="17005"/>
                  </a:cubicBezTo>
                  <a:cubicBezTo>
                    <a:pt x="34222" y="17005"/>
                    <a:pt x="34288" y="16972"/>
                    <a:pt x="34428" y="17021"/>
                  </a:cubicBezTo>
                  <a:cubicBezTo>
                    <a:pt x="34559" y="17071"/>
                    <a:pt x="34748" y="17021"/>
                    <a:pt x="34789" y="17144"/>
                  </a:cubicBezTo>
                  <a:cubicBezTo>
                    <a:pt x="34830" y="17276"/>
                    <a:pt x="34912" y="17292"/>
                    <a:pt x="34887" y="17350"/>
                  </a:cubicBezTo>
                  <a:cubicBezTo>
                    <a:pt x="34871" y="17407"/>
                    <a:pt x="34698" y="17423"/>
                    <a:pt x="34584" y="17448"/>
                  </a:cubicBezTo>
                  <a:cubicBezTo>
                    <a:pt x="34477" y="17464"/>
                    <a:pt x="33976" y="17432"/>
                    <a:pt x="33984" y="17514"/>
                  </a:cubicBezTo>
                  <a:cubicBezTo>
                    <a:pt x="33984" y="17596"/>
                    <a:pt x="34108" y="17612"/>
                    <a:pt x="34231" y="17620"/>
                  </a:cubicBezTo>
                  <a:cubicBezTo>
                    <a:pt x="34354" y="17620"/>
                    <a:pt x="34099" y="17940"/>
                    <a:pt x="34247" y="17940"/>
                  </a:cubicBezTo>
                  <a:cubicBezTo>
                    <a:pt x="34395" y="17940"/>
                    <a:pt x="34428" y="17670"/>
                    <a:pt x="34477" y="17620"/>
                  </a:cubicBezTo>
                  <a:cubicBezTo>
                    <a:pt x="34534" y="17571"/>
                    <a:pt x="34633" y="17547"/>
                    <a:pt x="34723" y="17547"/>
                  </a:cubicBezTo>
                  <a:cubicBezTo>
                    <a:pt x="34822" y="17547"/>
                    <a:pt x="34961" y="17563"/>
                    <a:pt x="35043" y="17620"/>
                  </a:cubicBezTo>
                  <a:cubicBezTo>
                    <a:pt x="35133" y="17670"/>
                    <a:pt x="35330" y="17686"/>
                    <a:pt x="35355" y="17735"/>
                  </a:cubicBezTo>
                  <a:cubicBezTo>
                    <a:pt x="35388" y="17793"/>
                    <a:pt x="35412" y="17916"/>
                    <a:pt x="35470" y="17924"/>
                  </a:cubicBezTo>
                  <a:cubicBezTo>
                    <a:pt x="35519" y="17924"/>
                    <a:pt x="35552" y="17883"/>
                    <a:pt x="35675" y="17916"/>
                  </a:cubicBezTo>
                  <a:cubicBezTo>
                    <a:pt x="35798" y="17949"/>
                    <a:pt x="35823" y="17899"/>
                    <a:pt x="35897" y="18006"/>
                  </a:cubicBezTo>
                  <a:cubicBezTo>
                    <a:pt x="35970" y="18113"/>
                    <a:pt x="35913" y="18121"/>
                    <a:pt x="36143" y="18178"/>
                  </a:cubicBezTo>
                  <a:cubicBezTo>
                    <a:pt x="36364" y="18228"/>
                    <a:pt x="36446" y="18154"/>
                    <a:pt x="36422" y="18228"/>
                  </a:cubicBezTo>
                  <a:cubicBezTo>
                    <a:pt x="36389" y="18293"/>
                    <a:pt x="36126" y="18334"/>
                    <a:pt x="36077" y="18400"/>
                  </a:cubicBezTo>
                  <a:cubicBezTo>
                    <a:pt x="36036" y="18474"/>
                    <a:pt x="35929" y="18540"/>
                    <a:pt x="36011" y="18548"/>
                  </a:cubicBezTo>
                  <a:cubicBezTo>
                    <a:pt x="36094" y="18556"/>
                    <a:pt x="36225" y="18490"/>
                    <a:pt x="36307" y="18441"/>
                  </a:cubicBezTo>
                  <a:cubicBezTo>
                    <a:pt x="36389" y="18400"/>
                    <a:pt x="36438" y="18384"/>
                    <a:pt x="36405" y="18449"/>
                  </a:cubicBezTo>
                  <a:cubicBezTo>
                    <a:pt x="36364" y="18515"/>
                    <a:pt x="36241" y="18605"/>
                    <a:pt x="36315" y="18630"/>
                  </a:cubicBezTo>
                  <a:cubicBezTo>
                    <a:pt x="36389" y="18654"/>
                    <a:pt x="36504" y="18548"/>
                    <a:pt x="36545" y="18490"/>
                  </a:cubicBezTo>
                  <a:cubicBezTo>
                    <a:pt x="36578" y="18433"/>
                    <a:pt x="36635" y="18449"/>
                    <a:pt x="36676" y="18466"/>
                  </a:cubicBezTo>
                  <a:cubicBezTo>
                    <a:pt x="36709" y="18490"/>
                    <a:pt x="36947" y="18359"/>
                    <a:pt x="36881" y="18449"/>
                  </a:cubicBezTo>
                  <a:cubicBezTo>
                    <a:pt x="36816" y="18540"/>
                    <a:pt x="36709" y="18548"/>
                    <a:pt x="36701" y="18605"/>
                  </a:cubicBezTo>
                  <a:cubicBezTo>
                    <a:pt x="36684" y="18663"/>
                    <a:pt x="36668" y="18646"/>
                    <a:pt x="36553" y="18679"/>
                  </a:cubicBezTo>
                  <a:cubicBezTo>
                    <a:pt x="36430" y="18720"/>
                    <a:pt x="36405" y="18696"/>
                    <a:pt x="36397" y="18786"/>
                  </a:cubicBezTo>
                  <a:cubicBezTo>
                    <a:pt x="36389" y="18876"/>
                    <a:pt x="36422" y="19073"/>
                    <a:pt x="36455" y="19089"/>
                  </a:cubicBezTo>
                  <a:cubicBezTo>
                    <a:pt x="36479" y="19106"/>
                    <a:pt x="36578" y="18860"/>
                    <a:pt x="36643" y="18819"/>
                  </a:cubicBezTo>
                  <a:cubicBezTo>
                    <a:pt x="36717" y="18778"/>
                    <a:pt x="36799" y="18745"/>
                    <a:pt x="36857" y="18786"/>
                  </a:cubicBezTo>
                  <a:cubicBezTo>
                    <a:pt x="36914" y="18827"/>
                    <a:pt x="36808" y="18868"/>
                    <a:pt x="36865" y="18909"/>
                  </a:cubicBezTo>
                  <a:cubicBezTo>
                    <a:pt x="36914" y="18950"/>
                    <a:pt x="36963" y="18933"/>
                    <a:pt x="36922" y="18991"/>
                  </a:cubicBezTo>
                  <a:cubicBezTo>
                    <a:pt x="36881" y="19040"/>
                    <a:pt x="36849" y="19057"/>
                    <a:pt x="36881" y="19098"/>
                  </a:cubicBezTo>
                  <a:cubicBezTo>
                    <a:pt x="36906" y="19139"/>
                    <a:pt x="36914" y="19163"/>
                    <a:pt x="36890" y="19204"/>
                  </a:cubicBezTo>
                  <a:cubicBezTo>
                    <a:pt x="36865" y="19237"/>
                    <a:pt x="36783" y="19270"/>
                    <a:pt x="36701" y="19295"/>
                  </a:cubicBezTo>
                  <a:cubicBezTo>
                    <a:pt x="36611" y="19311"/>
                    <a:pt x="36529" y="19360"/>
                    <a:pt x="36578" y="19385"/>
                  </a:cubicBezTo>
                  <a:cubicBezTo>
                    <a:pt x="36619" y="19401"/>
                    <a:pt x="36931" y="19319"/>
                    <a:pt x="36931" y="19368"/>
                  </a:cubicBezTo>
                  <a:cubicBezTo>
                    <a:pt x="36922" y="19426"/>
                    <a:pt x="36742" y="19442"/>
                    <a:pt x="36816" y="19483"/>
                  </a:cubicBezTo>
                  <a:cubicBezTo>
                    <a:pt x="36890" y="19533"/>
                    <a:pt x="37037" y="19434"/>
                    <a:pt x="37021" y="19549"/>
                  </a:cubicBezTo>
                  <a:cubicBezTo>
                    <a:pt x="36996" y="19664"/>
                    <a:pt x="37062" y="19680"/>
                    <a:pt x="36963" y="19689"/>
                  </a:cubicBezTo>
                  <a:cubicBezTo>
                    <a:pt x="36865" y="19705"/>
                    <a:pt x="36799" y="19672"/>
                    <a:pt x="36824" y="19721"/>
                  </a:cubicBezTo>
                  <a:cubicBezTo>
                    <a:pt x="36857" y="19771"/>
                    <a:pt x="36980" y="19803"/>
                    <a:pt x="36980" y="19861"/>
                  </a:cubicBezTo>
                  <a:cubicBezTo>
                    <a:pt x="36972" y="19918"/>
                    <a:pt x="36939" y="19951"/>
                    <a:pt x="36980" y="19992"/>
                  </a:cubicBezTo>
                  <a:cubicBezTo>
                    <a:pt x="37013" y="20025"/>
                    <a:pt x="37062" y="20041"/>
                    <a:pt x="37046" y="20082"/>
                  </a:cubicBezTo>
                  <a:cubicBezTo>
                    <a:pt x="37029" y="20123"/>
                    <a:pt x="37046" y="20156"/>
                    <a:pt x="36914" y="20123"/>
                  </a:cubicBezTo>
                  <a:cubicBezTo>
                    <a:pt x="36783" y="20099"/>
                    <a:pt x="36652" y="20099"/>
                    <a:pt x="36594" y="20132"/>
                  </a:cubicBezTo>
                  <a:cubicBezTo>
                    <a:pt x="36545" y="20164"/>
                    <a:pt x="36545" y="20230"/>
                    <a:pt x="36504" y="20140"/>
                  </a:cubicBezTo>
                  <a:cubicBezTo>
                    <a:pt x="36471" y="20050"/>
                    <a:pt x="36438" y="19672"/>
                    <a:pt x="36422" y="19730"/>
                  </a:cubicBezTo>
                  <a:cubicBezTo>
                    <a:pt x="36397" y="19787"/>
                    <a:pt x="36348" y="20099"/>
                    <a:pt x="36274" y="20115"/>
                  </a:cubicBezTo>
                  <a:cubicBezTo>
                    <a:pt x="36200" y="20123"/>
                    <a:pt x="35872" y="20156"/>
                    <a:pt x="35790" y="20123"/>
                  </a:cubicBezTo>
                  <a:cubicBezTo>
                    <a:pt x="35708" y="20099"/>
                    <a:pt x="35371" y="19951"/>
                    <a:pt x="35330" y="19894"/>
                  </a:cubicBezTo>
                  <a:cubicBezTo>
                    <a:pt x="35289" y="19828"/>
                    <a:pt x="35207" y="19730"/>
                    <a:pt x="35207" y="19664"/>
                  </a:cubicBezTo>
                  <a:cubicBezTo>
                    <a:pt x="35207" y="19590"/>
                    <a:pt x="35265" y="19409"/>
                    <a:pt x="35191" y="19360"/>
                  </a:cubicBezTo>
                  <a:cubicBezTo>
                    <a:pt x="35117" y="19319"/>
                    <a:pt x="34879" y="19155"/>
                    <a:pt x="34879" y="19081"/>
                  </a:cubicBezTo>
                  <a:cubicBezTo>
                    <a:pt x="34879" y="19007"/>
                    <a:pt x="34977" y="18942"/>
                    <a:pt x="34863" y="18942"/>
                  </a:cubicBezTo>
                  <a:cubicBezTo>
                    <a:pt x="34756" y="18942"/>
                    <a:pt x="34633" y="19016"/>
                    <a:pt x="34575" y="18991"/>
                  </a:cubicBezTo>
                  <a:cubicBezTo>
                    <a:pt x="34526" y="18975"/>
                    <a:pt x="34395" y="18712"/>
                    <a:pt x="34140" y="18687"/>
                  </a:cubicBezTo>
                  <a:cubicBezTo>
                    <a:pt x="33886" y="18671"/>
                    <a:pt x="33886" y="18622"/>
                    <a:pt x="33640" y="18638"/>
                  </a:cubicBezTo>
                  <a:cubicBezTo>
                    <a:pt x="33385" y="18646"/>
                    <a:pt x="33402" y="18720"/>
                    <a:pt x="33328" y="18646"/>
                  </a:cubicBezTo>
                  <a:cubicBezTo>
                    <a:pt x="33254" y="18581"/>
                    <a:pt x="32860" y="18187"/>
                    <a:pt x="32721" y="18129"/>
                  </a:cubicBezTo>
                  <a:cubicBezTo>
                    <a:pt x="32573" y="18072"/>
                    <a:pt x="32450" y="18072"/>
                    <a:pt x="32294" y="18031"/>
                  </a:cubicBezTo>
                  <a:cubicBezTo>
                    <a:pt x="32138" y="17982"/>
                    <a:pt x="31925" y="17891"/>
                    <a:pt x="31908" y="17940"/>
                  </a:cubicBezTo>
                  <a:cubicBezTo>
                    <a:pt x="31900" y="17982"/>
                    <a:pt x="31892" y="17998"/>
                    <a:pt x="32007" y="18055"/>
                  </a:cubicBezTo>
                  <a:cubicBezTo>
                    <a:pt x="32122" y="18113"/>
                    <a:pt x="32064" y="18137"/>
                    <a:pt x="32130" y="18203"/>
                  </a:cubicBezTo>
                  <a:cubicBezTo>
                    <a:pt x="32204" y="18277"/>
                    <a:pt x="32302" y="18244"/>
                    <a:pt x="32442" y="18269"/>
                  </a:cubicBezTo>
                  <a:cubicBezTo>
                    <a:pt x="32573" y="18293"/>
                    <a:pt x="32491" y="18326"/>
                    <a:pt x="32556" y="18367"/>
                  </a:cubicBezTo>
                  <a:cubicBezTo>
                    <a:pt x="32630" y="18400"/>
                    <a:pt x="32753" y="18375"/>
                    <a:pt x="32794" y="18458"/>
                  </a:cubicBezTo>
                  <a:cubicBezTo>
                    <a:pt x="32827" y="18540"/>
                    <a:pt x="32819" y="18572"/>
                    <a:pt x="32680" y="18572"/>
                  </a:cubicBezTo>
                  <a:cubicBezTo>
                    <a:pt x="32532" y="18572"/>
                    <a:pt x="32039" y="18646"/>
                    <a:pt x="32113" y="18687"/>
                  </a:cubicBezTo>
                  <a:cubicBezTo>
                    <a:pt x="32187" y="18720"/>
                    <a:pt x="32269" y="18753"/>
                    <a:pt x="32384" y="18728"/>
                  </a:cubicBezTo>
                  <a:cubicBezTo>
                    <a:pt x="32507" y="18704"/>
                    <a:pt x="32671" y="18646"/>
                    <a:pt x="32762" y="18646"/>
                  </a:cubicBezTo>
                  <a:cubicBezTo>
                    <a:pt x="32844" y="18638"/>
                    <a:pt x="32909" y="18597"/>
                    <a:pt x="32942" y="18654"/>
                  </a:cubicBezTo>
                  <a:cubicBezTo>
                    <a:pt x="32967" y="18712"/>
                    <a:pt x="32918" y="18835"/>
                    <a:pt x="32991" y="18819"/>
                  </a:cubicBezTo>
                  <a:cubicBezTo>
                    <a:pt x="33073" y="18810"/>
                    <a:pt x="33082" y="18737"/>
                    <a:pt x="33156" y="18737"/>
                  </a:cubicBezTo>
                  <a:cubicBezTo>
                    <a:pt x="33238" y="18737"/>
                    <a:pt x="33287" y="18810"/>
                    <a:pt x="33402" y="18827"/>
                  </a:cubicBezTo>
                  <a:cubicBezTo>
                    <a:pt x="33517" y="18843"/>
                    <a:pt x="33599" y="18794"/>
                    <a:pt x="33705" y="18794"/>
                  </a:cubicBezTo>
                  <a:cubicBezTo>
                    <a:pt x="33812" y="18794"/>
                    <a:pt x="33861" y="18720"/>
                    <a:pt x="33960" y="18786"/>
                  </a:cubicBezTo>
                  <a:cubicBezTo>
                    <a:pt x="34067" y="18860"/>
                    <a:pt x="34173" y="18860"/>
                    <a:pt x="34190" y="18966"/>
                  </a:cubicBezTo>
                  <a:cubicBezTo>
                    <a:pt x="34206" y="19073"/>
                    <a:pt x="34304" y="19098"/>
                    <a:pt x="34190" y="19089"/>
                  </a:cubicBezTo>
                  <a:cubicBezTo>
                    <a:pt x="34075" y="19089"/>
                    <a:pt x="34050" y="19016"/>
                    <a:pt x="34058" y="19098"/>
                  </a:cubicBezTo>
                  <a:cubicBezTo>
                    <a:pt x="34067" y="19180"/>
                    <a:pt x="34108" y="19204"/>
                    <a:pt x="34050" y="19237"/>
                  </a:cubicBezTo>
                  <a:cubicBezTo>
                    <a:pt x="34001" y="19262"/>
                    <a:pt x="33689" y="19434"/>
                    <a:pt x="33492" y="19434"/>
                  </a:cubicBezTo>
                  <a:cubicBezTo>
                    <a:pt x="33287" y="19434"/>
                    <a:pt x="32983" y="19508"/>
                    <a:pt x="32885" y="19442"/>
                  </a:cubicBezTo>
                  <a:cubicBezTo>
                    <a:pt x="32786" y="19377"/>
                    <a:pt x="32712" y="19163"/>
                    <a:pt x="32663" y="19188"/>
                  </a:cubicBezTo>
                  <a:cubicBezTo>
                    <a:pt x="32606" y="19221"/>
                    <a:pt x="32811" y="19459"/>
                    <a:pt x="32680" y="19467"/>
                  </a:cubicBezTo>
                  <a:cubicBezTo>
                    <a:pt x="32556" y="19475"/>
                    <a:pt x="32204" y="19327"/>
                    <a:pt x="32171" y="19401"/>
                  </a:cubicBezTo>
                  <a:cubicBezTo>
                    <a:pt x="32146" y="19467"/>
                    <a:pt x="32220" y="19451"/>
                    <a:pt x="32302" y="19500"/>
                  </a:cubicBezTo>
                  <a:cubicBezTo>
                    <a:pt x="32376" y="19557"/>
                    <a:pt x="32302" y="19689"/>
                    <a:pt x="32286" y="19721"/>
                  </a:cubicBezTo>
                  <a:cubicBezTo>
                    <a:pt x="32261" y="19762"/>
                    <a:pt x="32212" y="19877"/>
                    <a:pt x="32105" y="19918"/>
                  </a:cubicBezTo>
                  <a:cubicBezTo>
                    <a:pt x="31998" y="19959"/>
                    <a:pt x="31465" y="20099"/>
                    <a:pt x="31481" y="20156"/>
                  </a:cubicBezTo>
                  <a:cubicBezTo>
                    <a:pt x="31498" y="20214"/>
                    <a:pt x="31637" y="20230"/>
                    <a:pt x="31777" y="20189"/>
                  </a:cubicBezTo>
                  <a:cubicBezTo>
                    <a:pt x="31916" y="20148"/>
                    <a:pt x="32187" y="20033"/>
                    <a:pt x="32195" y="20123"/>
                  </a:cubicBezTo>
                  <a:cubicBezTo>
                    <a:pt x="32204" y="20214"/>
                    <a:pt x="32130" y="20263"/>
                    <a:pt x="32253" y="20255"/>
                  </a:cubicBezTo>
                  <a:cubicBezTo>
                    <a:pt x="32376" y="20255"/>
                    <a:pt x="32450" y="20255"/>
                    <a:pt x="32589" y="20214"/>
                  </a:cubicBezTo>
                  <a:cubicBezTo>
                    <a:pt x="32737" y="20173"/>
                    <a:pt x="32967" y="20140"/>
                    <a:pt x="33082" y="20140"/>
                  </a:cubicBezTo>
                  <a:cubicBezTo>
                    <a:pt x="33205" y="20148"/>
                    <a:pt x="33369" y="20091"/>
                    <a:pt x="33443" y="20115"/>
                  </a:cubicBezTo>
                  <a:cubicBezTo>
                    <a:pt x="33517" y="20140"/>
                    <a:pt x="33714" y="20206"/>
                    <a:pt x="33648" y="20255"/>
                  </a:cubicBezTo>
                  <a:cubicBezTo>
                    <a:pt x="33582" y="20304"/>
                    <a:pt x="33394" y="20361"/>
                    <a:pt x="33336" y="20345"/>
                  </a:cubicBezTo>
                  <a:cubicBezTo>
                    <a:pt x="33270" y="20329"/>
                    <a:pt x="33188" y="20255"/>
                    <a:pt x="33073" y="20296"/>
                  </a:cubicBezTo>
                  <a:cubicBezTo>
                    <a:pt x="32959" y="20337"/>
                    <a:pt x="32770" y="20460"/>
                    <a:pt x="32688" y="20509"/>
                  </a:cubicBezTo>
                  <a:cubicBezTo>
                    <a:pt x="32597" y="20550"/>
                    <a:pt x="32483" y="20501"/>
                    <a:pt x="32286" y="20501"/>
                  </a:cubicBezTo>
                  <a:cubicBezTo>
                    <a:pt x="32097" y="20493"/>
                    <a:pt x="31851" y="20567"/>
                    <a:pt x="31974" y="20616"/>
                  </a:cubicBezTo>
                  <a:cubicBezTo>
                    <a:pt x="32097" y="20673"/>
                    <a:pt x="32327" y="20682"/>
                    <a:pt x="32425" y="20690"/>
                  </a:cubicBezTo>
                  <a:cubicBezTo>
                    <a:pt x="32532" y="20698"/>
                    <a:pt x="32803" y="20821"/>
                    <a:pt x="32893" y="20755"/>
                  </a:cubicBezTo>
                  <a:cubicBezTo>
                    <a:pt x="32991" y="20698"/>
                    <a:pt x="32926" y="20624"/>
                    <a:pt x="33073" y="20575"/>
                  </a:cubicBezTo>
                  <a:cubicBezTo>
                    <a:pt x="33221" y="20526"/>
                    <a:pt x="33418" y="20485"/>
                    <a:pt x="33558" y="20485"/>
                  </a:cubicBezTo>
                  <a:cubicBezTo>
                    <a:pt x="33697" y="20485"/>
                    <a:pt x="33738" y="20509"/>
                    <a:pt x="33976" y="20378"/>
                  </a:cubicBezTo>
                  <a:cubicBezTo>
                    <a:pt x="34206" y="20247"/>
                    <a:pt x="34411" y="20041"/>
                    <a:pt x="34436" y="20140"/>
                  </a:cubicBezTo>
                  <a:cubicBezTo>
                    <a:pt x="34469" y="20238"/>
                    <a:pt x="34296" y="20288"/>
                    <a:pt x="34469" y="20296"/>
                  </a:cubicBezTo>
                  <a:cubicBezTo>
                    <a:pt x="34641" y="20304"/>
                    <a:pt x="34887" y="20361"/>
                    <a:pt x="35018" y="20419"/>
                  </a:cubicBezTo>
                  <a:cubicBezTo>
                    <a:pt x="35150" y="20485"/>
                    <a:pt x="35018" y="20476"/>
                    <a:pt x="35322" y="20485"/>
                  </a:cubicBezTo>
                  <a:cubicBezTo>
                    <a:pt x="35618" y="20485"/>
                    <a:pt x="35494" y="20476"/>
                    <a:pt x="35905" y="20493"/>
                  </a:cubicBezTo>
                  <a:cubicBezTo>
                    <a:pt x="36315" y="20517"/>
                    <a:pt x="36717" y="20435"/>
                    <a:pt x="36701" y="20509"/>
                  </a:cubicBezTo>
                  <a:cubicBezTo>
                    <a:pt x="36684" y="20583"/>
                    <a:pt x="36537" y="20657"/>
                    <a:pt x="36446" y="20714"/>
                  </a:cubicBezTo>
                  <a:cubicBezTo>
                    <a:pt x="36348" y="20764"/>
                    <a:pt x="36167" y="20780"/>
                    <a:pt x="36028" y="20805"/>
                  </a:cubicBezTo>
                  <a:cubicBezTo>
                    <a:pt x="35888" y="20837"/>
                    <a:pt x="36118" y="20895"/>
                    <a:pt x="36053" y="20961"/>
                  </a:cubicBezTo>
                  <a:cubicBezTo>
                    <a:pt x="35979" y="21026"/>
                    <a:pt x="35806" y="20895"/>
                    <a:pt x="35774" y="20936"/>
                  </a:cubicBezTo>
                  <a:cubicBezTo>
                    <a:pt x="35741" y="20977"/>
                    <a:pt x="35864" y="21002"/>
                    <a:pt x="35798" y="21043"/>
                  </a:cubicBezTo>
                  <a:cubicBezTo>
                    <a:pt x="35741" y="21092"/>
                    <a:pt x="35453" y="20961"/>
                    <a:pt x="35371" y="21034"/>
                  </a:cubicBezTo>
                  <a:cubicBezTo>
                    <a:pt x="35298" y="21100"/>
                    <a:pt x="35626" y="21084"/>
                    <a:pt x="35585" y="21182"/>
                  </a:cubicBezTo>
                  <a:cubicBezTo>
                    <a:pt x="35536" y="21281"/>
                    <a:pt x="35519" y="21354"/>
                    <a:pt x="35453" y="21354"/>
                  </a:cubicBezTo>
                  <a:cubicBezTo>
                    <a:pt x="35388" y="21346"/>
                    <a:pt x="35101" y="21190"/>
                    <a:pt x="35060" y="21215"/>
                  </a:cubicBezTo>
                  <a:cubicBezTo>
                    <a:pt x="35027" y="21248"/>
                    <a:pt x="35018" y="21305"/>
                    <a:pt x="35043" y="21322"/>
                  </a:cubicBezTo>
                  <a:cubicBezTo>
                    <a:pt x="35060" y="21330"/>
                    <a:pt x="35248" y="21396"/>
                    <a:pt x="35224" y="21437"/>
                  </a:cubicBezTo>
                  <a:cubicBezTo>
                    <a:pt x="35191" y="21478"/>
                    <a:pt x="35051" y="21527"/>
                    <a:pt x="35002" y="21527"/>
                  </a:cubicBezTo>
                  <a:cubicBezTo>
                    <a:pt x="34961" y="21527"/>
                    <a:pt x="34780" y="21445"/>
                    <a:pt x="34772" y="21469"/>
                  </a:cubicBezTo>
                  <a:cubicBezTo>
                    <a:pt x="34756" y="21494"/>
                    <a:pt x="34789" y="21519"/>
                    <a:pt x="34789" y="21535"/>
                  </a:cubicBezTo>
                  <a:cubicBezTo>
                    <a:pt x="34797" y="21551"/>
                    <a:pt x="34838" y="21675"/>
                    <a:pt x="34797" y="21691"/>
                  </a:cubicBezTo>
                  <a:cubicBezTo>
                    <a:pt x="34748" y="21707"/>
                    <a:pt x="34452" y="21617"/>
                    <a:pt x="34444" y="21666"/>
                  </a:cubicBezTo>
                  <a:cubicBezTo>
                    <a:pt x="34436" y="21716"/>
                    <a:pt x="34469" y="21765"/>
                    <a:pt x="34444" y="21781"/>
                  </a:cubicBezTo>
                  <a:cubicBezTo>
                    <a:pt x="34411" y="21806"/>
                    <a:pt x="34469" y="21970"/>
                    <a:pt x="34411" y="21986"/>
                  </a:cubicBezTo>
                  <a:cubicBezTo>
                    <a:pt x="34354" y="22003"/>
                    <a:pt x="34124" y="21871"/>
                    <a:pt x="34116" y="21896"/>
                  </a:cubicBezTo>
                  <a:cubicBezTo>
                    <a:pt x="34099" y="21929"/>
                    <a:pt x="34108" y="22027"/>
                    <a:pt x="34067" y="22077"/>
                  </a:cubicBezTo>
                  <a:cubicBezTo>
                    <a:pt x="34017" y="22134"/>
                    <a:pt x="33960" y="22183"/>
                    <a:pt x="33902" y="22233"/>
                  </a:cubicBezTo>
                  <a:cubicBezTo>
                    <a:pt x="33845" y="22290"/>
                    <a:pt x="32819" y="22627"/>
                    <a:pt x="32778" y="22627"/>
                  </a:cubicBezTo>
                  <a:cubicBezTo>
                    <a:pt x="32729" y="22635"/>
                    <a:pt x="32573" y="22528"/>
                    <a:pt x="32466" y="22544"/>
                  </a:cubicBezTo>
                  <a:cubicBezTo>
                    <a:pt x="32360" y="22561"/>
                    <a:pt x="32368" y="22643"/>
                    <a:pt x="32187" y="22717"/>
                  </a:cubicBezTo>
                  <a:cubicBezTo>
                    <a:pt x="32007" y="22782"/>
                    <a:pt x="31884" y="22840"/>
                    <a:pt x="31810" y="22823"/>
                  </a:cubicBezTo>
                  <a:cubicBezTo>
                    <a:pt x="31744" y="22815"/>
                    <a:pt x="31555" y="22750"/>
                    <a:pt x="31531" y="22766"/>
                  </a:cubicBezTo>
                  <a:cubicBezTo>
                    <a:pt x="31498" y="22791"/>
                    <a:pt x="31522" y="22947"/>
                    <a:pt x="31440" y="22963"/>
                  </a:cubicBezTo>
                  <a:cubicBezTo>
                    <a:pt x="31358" y="22979"/>
                    <a:pt x="31211" y="22906"/>
                    <a:pt x="31186" y="22848"/>
                  </a:cubicBezTo>
                  <a:cubicBezTo>
                    <a:pt x="31161" y="22782"/>
                    <a:pt x="31170" y="22668"/>
                    <a:pt x="31079" y="22692"/>
                  </a:cubicBezTo>
                  <a:cubicBezTo>
                    <a:pt x="30981" y="22717"/>
                    <a:pt x="30948" y="22823"/>
                    <a:pt x="30858" y="22881"/>
                  </a:cubicBezTo>
                  <a:cubicBezTo>
                    <a:pt x="30759" y="22930"/>
                    <a:pt x="30956" y="22922"/>
                    <a:pt x="30948" y="22979"/>
                  </a:cubicBezTo>
                  <a:cubicBezTo>
                    <a:pt x="30932" y="23029"/>
                    <a:pt x="30964" y="23111"/>
                    <a:pt x="30899" y="23119"/>
                  </a:cubicBezTo>
                  <a:cubicBezTo>
                    <a:pt x="30833" y="23127"/>
                    <a:pt x="30776" y="23176"/>
                    <a:pt x="30735" y="23094"/>
                  </a:cubicBezTo>
                  <a:cubicBezTo>
                    <a:pt x="30694" y="23020"/>
                    <a:pt x="30792" y="23029"/>
                    <a:pt x="30669" y="22971"/>
                  </a:cubicBezTo>
                  <a:cubicBezTo>
                    <a:pt x="30546" y="22906"/>
                    <a:pt x="30373" y="22840"/>
                    <a:pt x="30373" y="22881"/>
                  </a:cubicBezTo>
                  <a:cubicBezTo>
                    <a:pt x="30373" y="22930"/>
                    <a:pt x="30464" y="22955"/>
                    <a:pt x="30464" y="23004"/>
                  </a:cubicBezTo>
                  <a:cubicBezTo>
                    <a:pt x="30472" y="23053"/>
                    <a:pt x="30390" y="23185"/>
                    <a:pt x="30308" y="23193"/>
                  </a:cubicBezTo>
                  <a:cubicBezTo>
                    <a:pt x="30226" y="23201"/>
                    <a:pt x="29766" y="23160"/>
                    <a:pt x="29766" y="23119"/>
                  </a:cubicBezTo>
                  <a:cubicBezTo>
                    <a:pt x="29766" y="23078"/>
                    <a:pt x="29783" y="23012"/>
                    <a:pt x="29848" y="22996"/>
                  </a:cubicBezTo>
                  <a:cubicBezTo>
                    <a:pt x="29914" y="22979"/>
                    <a:pt x="29963" y="22979"/>
                    <a:pt x="29947" y="22947"/>
                  </a:cubicBezTo>
                  <a:cubicBezTo>
                    <a:pt x="29930" y="22906"/>
                    <a:pt x="29709" y="22873"/>
                    <a:pt x="29651" y="22881"/>
                  </a:cubicBezTo>
                  <a:cubicBezTo>
                    <a:pt x="29586" y="22889"/>
                    <a:pt x="29553" y="22922"/>
                    <a:pt x="29512" y="22823"/>
                  </a:cubicBezTo>
                  <a:cubicBezTo>
                    <a:pt x="29463" y="22725"/>
                    <a:pt x="29200" y="22323"/>
                    <a:pt x="29175" y="22380"/>
                  </a:cubicBezTo>
                  <a:cubicBezTo>
                    <a:pt x="29151" y="22438"/>
                    <a:pt x="29142" y="22684"/>
                    <a:pt x="29175" y="22709"/>
                  </a:cubicBezTo>
                  <a:cubicBezTo>
                    <a:pt x="29216" y="22733"/>
                    <a:pt x="29315" y="22741"/>
                    <a:pt x="29339" y="22782"/>
                  </a:cubicBezTo>
                  <a:cubicBezTo>
                    <a:pt x="29356" y="22832"/>
                    <a:pt x="29241" y="22930"/>
                    <a:pt x="29257" y="22963"/>
                  </a:cubicBezTo>
                  <a:cubicBezTo>
                    <a:pt x="29274" y="22996"/>
                    <a:pt x="29315" y="22996"/>
                    <a:pt x="29446" y="23045"/>
                  </a:cubicBezTo>
                  <a:cubicBezTo>
                    <a:pt x="29577" y="23086"/>
                    <a:pt x="29405" y="23152"/>
                    <a:pt x="29438" y="23201"/>
                  </a:cubicBezTo>
                  <a:cubicBezTo>
                    <a:pt x="29479" y="23250"/>
                    <a:pt x="29545" y="23258"/>
                    <a:pt x="29520" y="23291"/>
                  </a:cubicBezTo>
                  <a:cubicBezTo>
                    <a:pt x="29487" y="23324"/>
                    <a:pt x="29380" y="23332"/>
                    <a:pt x="29233" y="23373"/>
                  </a:cubicBezTo>
                  <a:cubicBezTo>
                    <a:pt x="29093" y="23414"/>
                    <a:pt x="28880" y="23554"/>
                    <a:pt x="28773" y="23578"/>
                  </a:cubicBezTo>
                  <a:cubicBezTo>
                    <a:pt x="28666" y="23603"/>
                    <a:pt x="28822" y="23669"/>
                    <a:pt x="28798" y="23693"/>
                  </a:cubicBezTo>
                  <a:cubicBezTo>
                    <a:pt x="28781" y="23726"/>
                    <a:pt x="28683" y="23726"/>
                    <a:pt x="28675" y="23751"/>
                  </a:cubicBezTo>
                  <a:cubicBezTo>
                    <a:pt x="28666" y="23767"/>
                    <a:pt x="28584" y="23800"/>
                    <a:pt x="28634" y="23866"/>
                  </a:cubicBezTo>
                  <a:cubicBezTo>
                    <a:pt x="28691" y="23931"/>
                    <a:pt x="28486" y="23972"/>
                    <a:pt x="28486" y="24013"/>
                  </a:cubicBezTo>
                  <a:cubicBezTo>
                    <a:pt x="28478" y="24046"/>
                    <a:pt x="28519" y="24054"/>
                    <a:pt x="28519" y="24087"/>
                  </a:cubicBezTo>
                  <a:cubicBezTo>
                    <a:pt x="28527" y="24112"/>
                    <a:pt x="28437" y="24112"/>
                    <a:pt x="28420" y="24169"/>
                  </a:cubicBezTo>
                  <a:cubicBezTo>
                    <a:pt x="28404" y="24227"/>
                    <a:pt x="28478" y="24194"/>
                    <a:pt x="28470" y="24260"/>
                  </a:cubicBezTo>
                  <a:cubicBezTo>
                    <a:pt x="28470" y="24333"/>
                    <a:pt x="28289" y="24366"/>
                    <a:pt x="28223" y="24432"/>
                  </a:cubicBezTo>
                  <a:cubicBezTo>
                    <a:pt x="28158" y="24498"/>
                    <a:pt x="28149" y="24481"/>
                    <a:pt x="28100" y="24613"/>
                  </a:cubicBezTo>
                  <a:cubicBezTo>
                    <a:pt x="28051" y="24752"/>
                    <a:pt x="28010" y="24933"/>
                    <a:pt x="27961" y="24957"/>
                  </a:cubicBezTo>
                  <a:cubicBezTo>
                    <a:pt x="27903" y="24990"/>
                    <a:pt x="27846" y="24678"/>
                    <a:pt x="27805" y="24719"/>
                  </a:cubicBezTo>
                  <a:cubicBezTo>
                    <a:pt x="27764" y="24768"/>
                    <a:pt x="27723" y="24859"/>
                    <a:pt x="27739" y="24892"/>
                  </a:cubicBezTo>
                  <a:cubicBezTo>
                    <a:pt x="27756" y="24924"/>
                    <a:pt x="27821" y="24941"/>
                    <a:pt x="27797" y="24990"/>
                  </a:cubicBezTo>
                  <a:cubicBezTo>
                    <a:pt x="27772" y="25039"/>
                    <a:pt x="27714" y="25138"/>
                    <a:pt x="27641" y="25203"/>
                  </a:cubicBezTo>
                  <a:cubicBezTo>
                    <a:pt x="27567" y="25269"/>
                    <a:pt x="27518" y="25343"/>
                    <a:pt x="27477" y="25302"/>
                  </a:cubicBezTo>
                  <a:cubicBezTo>
                    <a:pt x="27435" y="25269"/>
                    <a:pt x="27353" y="25138"/>
                    <a:pt x="27329" y="25154"/>
                  </a:cubicBezTo>
                  <a:cubicBezTo>
                    <a:pt x="27304" y="25171"/>
                    <a:pt x="27230" y="25212"/>
                    <a:pt x="27247" y="25253"/>
                  </a:cubicBezTo>
                  <a:cubicBezTo>
                    <a:pt x="27263" y="25294"/>
                    <a:pt x="27345" y="25359"/>
                    <a:pt x="27337" y="25376"/>
                  </a:cubicBezTo>
                  <a:cubicBezTo>
                    <a:pt x="27329" y="25392"/>
                    <a:pt x="27066" y="25376"/>
                    <a:pt x="27017" y="25318"/>
                  </a:cubicBezTo>
                  <a:cubicBezTo>
                    <a:pt x="26959" y="25269"/>
                    <a:pt x="26828" y="25064"/>
                    <a:pt x="26820" y="25105"/>
                  </a:cubicBezTo>
                  <a:cubicBezTo>
                    <a:pt x="26820" y="25138"/>
                    <a:pt x="26828" y="25253"/>
                    <a:pt x="26828" y="25318"/>
                  </a:cubicBezTo>
                  <a:cubicBezTo>
                    <a:pt x="26836" y="25376"/>
                    <a:pt x="26935" y="25507"/>
                    <a:pt x="26910" y="25532"/>
                  </a:cubicBezTo>
                  <a:cubicBezTo>
                    <a:pt x="26886" y="25556"/>
                    <a:pt x="26738" y="25507"/>
                    <a:pt x="26713" y="25556"/>
                  </a:cubicBezTo>
                  <a:cubicBezTo>
                    <a:pt x="26689" y="25614"/>
                    <a:pt x="26664" y="25696"/>
                    <a:pt x="26598" y="25729"/>
                  </a:cubicBezTo>
                  <a:cubicBezTo>
                    <a:pt x="26541" y="25761"/>
                    <a:pt x="26467" y="25819"/>
                    <a:pt x="26426" y="25745"/>
                  </a:cubicBezTo>
                  <a:cubicBezTo>
                    <a:pt x="26377" y="25671"/>
                    <a:pt x="26401" y="25597"/>
                    <a:pt x="26336" y="25597"/>
                  </a:cubicBezTo>
                  <a:cubicBezTo>
                    <a:pt x="26262" y="25589"/>
                    <a:pt x="26213" y="25606"/>
                    <a:pt x="26106" y="25704"/>
                  </a:cubicBezTo>
                  <a:cubicBezTo>
                    <a:pt x="25999" y="25802"/>
                    <a:pt x="25966" y="25868"/>
                    <a:pt x="25950" y="25811"/>
                  </a:cubicBezTo>
                  <a:cubicBezTo>
                    <a:pt x="25942" y="25745"/>
                    <a:pt x="25966" y="25532"/>
                    <a:pt x="25893" y="25589"/>
                  </a:cubicBezTo>
                  <a:cubicBezTo>
                    <a:pt x="25819" y="25647"/>
                    <a:pt x="25745" y="25745"/>
                    <a:pt x="25761" y="25827"/>
                  </a:cubicBezTo>
                  <a:cubicBezTo>
                    <a:pt x="25778" y="25901"/>
                    <a:pt x="25852" y="26008"/>
                    <a:pt x="25778" y="25975"/>
                  </a:cubicBezTo>
                  <a:cubicBezTo>
                    <a:pt x="25704" y="25934"/>
                    <a:pt x="25696" y="25876"/>
                    <a:pt x="25614" y="25835"/>
                  </a:cubicBezTo>
                  <a:cubicBezTo>
                    <a:pt x="25540" y="25786"/>
                    <a:pt x="25400" y="25835"/>
                    <a:pt x="25417" y="25753"/>
                  </a:cubicBezTo>
                  <a:cubicBezTo>
                    <a:pt x="25425" y="25671"/>
                    <a:pt x="25400" y="25622"/>
                    <a:pt x="25490" y="25565"/>
                  </a:cubicBezTo>
                  <a:cubicBezTo>
                    <a:pt x="25581" y="25507"/>
                    <a:pt x="25679" y="25433"/>
                    <a:pt x="25753" y="25392"/>
                  </a:cubicBezTo>
                  <a:cubicBezTo>
                    <a:pt x="25827" y="25351"/>
                    <a:pt x="25917" y="25302"/>
                    <a:pt x="25884" y="25244"/>
                  </a:cubicBezTo>
                  <a:cubicBezTo>
                    <a:pt x="25843" y="25195"/>
                    <a:pt x="25728" y="25220"/>
                    <a:pt x="25655" y="25244"/>
                  </a:cubicBezTo>
                  <a:cubicBezTo>
                    <a:pt x="25581" y="25269"/>
                    <a:pt x="25532" y="25285"/>
                    <a:pt x="25490" y="25228"/>
                  </a:cubicBezTo>
                  <a:cubicBezTo>
                    <a:pt x="25449" y="25171"/>
                    <a:pt x="25326" y="25047"/>
                    <a:pt x="25326" y="25089"/>
                  </a:cubicBezTo>
                  <a:cubicBezTo>
                    <a:pt x="25318" y="25130"/>
                    <a:pt x="25376" y="25171"/>
                    <a:pt x="25318" y="25187"/>
                  </a:cubicBezTo>
                  <a:cubicBezTo>
                    <a:pt x="25261" y="25212"/>
                    <a:pt x="25072" y="25179"/>
                    <a:pt x="25080" y="25244"/>
                  </a:cubicBezTo>
                  <a:cubicBezTo>
                    <a:pt x="25088" y="25318"/>
                    <a:pt x="25162" y="25359"/>
                    <a:pt x="25252" y="25359"/>
                  </a:cubicBezTo>
                  <a:cubicBezTo>
                    <a:pt x="25343" y="25359"/>
                    <a:pt x="25326" y="25409"/>
                    <a:pt x="25294" y="25425"/>
                  </a:cubicBezTo>
                  <a:cubicBezTo>
                    <a:pt x="25269" y="25433"/>
                    <a:pt x="25179" y="25491"/>
                    <a:pt x="25187" y="25532"/>
                  </a:cubicBezTo>
                  <a:cubicBezTo>
                    <a:pt x="25195" y="25565"/>
                    <a:pt x="25129" y="25606"/>
                    <a:pt x="25056" y="25606"/>
                  </a:cubicBezTo>
                  <a:cubicBezTo>
                    <a:pt x="24982" y="25597"/>
                    <a:pt x="24900" y="25622"/>
                    <a:pt x="24891" y="25663"/>
                  </a:cubicBezTo>
                  <a:cubicBezTo>
                    <a:pt x="24891" y="25704"/>
                    <a:pt x="24859" y="25786"/>
                    <a:pt x="24932" y="25819"/>
                  </a:cubicBezTo>
                  <a:cubicBezTo>
                    <a:pt x="25014" y="25852"/>
                    <a:pt x="25121" y="25860"/>
                    <a:pt x="25105" y="25901"/>
                  </a:cubicBezTo>
                  <a:cubicBezTo>
                    <a:pt x="25088" y="25934"/>
                    <a:pt x="24965" y="26106"/>
                    <a:pt x="24883" y="26082"/>
                  </a:cubicBezTo>
                  <a:cubicBezTo>
                    <a:pt x="24801" y="26057"/>
                    <a:pt x="24703" y="25983"/>
                    <a:pt x="24686" y="26024"/>
                  </a:cubicBezTo>
                  <a:cubicBezTo>
                    <a:pt x="24670" y="26057"/>
                    <a:pt x="24711" y="26090"/>
                    <a:pt x="24662" y="26123"/>
                  </a:cubicBezTo>
                  <a:cubicBezTo>
                    <a:pt x="24621" y="26155"/>
                    <a:pt x="24497" y="26139"/>
                    <a:pt x="24473" y="26139"/>
                  </a:cubicBezTo>
                  <a:cubicBezTo>
                    <a:pt x="24448" y="26131"/>
                    <a:pt x="24333" y="25909"/>
                    <a:pt x="24300" y="25958"/>
                  </a:cubicBezTo>
                  <a:cubicBezTo>
                    <a:pt x="24276" y="26016"/>
                    <a:pt x="24342" y="26221"/>
                    <a:pt x="24227" y="26164"/>
                  </a:cubicBezTo>
                  <a:cubicBezTo>
                    <a:pt x="24112" y="26098"/>
                    <a:pt x="24136" y="26040"/>
                    <a:pt x="24063" y="26024"/>
                  </a:cubicBezTo>
                  <a:cubicBezTo>
                    <a:pt x="23980" y="26016"/>
                    <a:pt x="24021" y="26172"/>
                    <a:pt x="23956" y="26188"/>
                  </a:cubicBezTo>
                  <a:cubicBezTo>
                    <a:pt x="23890" y="26213"/>
                    <a:pt x="23767" y="26131"/>
                    <a:pt x="23701" y="26164"/>
                  </a:cubicBezTo>
                  <a:cubicBezTo>
                    <a:pt x="23636" y="26188"/>
                    <a:pt x="23545" y="26229"/>
                    <a:pt x="23595" y="26278"/>
                  </a:cubicBezTo>
                  <a:cubicBezTo>
                    <a:pt x="23644" y="26320"/>
                    <a:pt x="23825" y="26320"/>
                    <a:pt x="23833" y="26344"/>
                  </a:cubicBezTo>
                  <a:cubicBezTo>
                    <a:pt x="23841" y="26361"/>
                    <a:pt x="23775" y="26369"/>
                    <a:pt x="23808" y="26418"/>
                  </a:cubicBezTo>
                  <a:cubicBezTo>
                    <a:pt x="23849" y="26459"/>
                    <a:pt x="23956" y="26467"/>
                    <a:pt x="23882" y="26516"/>
                  </a:cubicBezTo>
                  <a:cubicBezTo>
                    <a:pt x="23808" y="26566"/>
                    <a:pt x="23701" y="26623"/>
                    <a:pt x="23677" y="26681"/>
                  </a:cubicBezTo>
                  <a:cubicBezTo>
                    <a:pt x="23652" y="26730"/>
                    <a:pt x="23660" y="26779"/>
                    <a:pt x="23603" y="26787"/>
                  </a:cubicBezTo>
                  <a:cubicBezTo>
                    <a:pt x="23537" y="26787"/>
                    <a:pt x="23053" y="26656"/>
                    <a:pt x="22987" y="26681"/>
                  </a:cubicBezTo>
                  <a:cubicBezTo>
                    <a:pt x="22930" y="26705"/>
                    <a:pt x="22938" y="26845"/>
                    <a:pt x="22955" y="26902"/>
                  </a:cubicBezTo>
                  <a:cubicBezTo>
                    <a:pt x="22971" y="26960"/>
                    <a:pt x="22987" y="26910"/>
                    <a:pt x="23102" y="27025"/>
                  </a:cubicBezTo>
                  <a:cubicBezTo>
                    <a:pt x="23225" y="27148"/>
                    <a:pt x="23307" y="27181"/>
                    <a:pt x="23316" y="27263"/>
                  </a:cubicBezTo>
                  <a:cubicBezTo>
                    <a:pt x="23316" y="27345"/>
                    <a:pt x="23283" y="27378"/>
                    <a:pt x="23316" y="27427"/>
                  </a:cubicBezTo>
                  <a:cubicBezTo>
                    <a:pt x="23349" y="27477"/>
                    <a:pt x="23488" y="27567"/>
                    <a:pt x="23455" y="27575"/>
                  </a:cubicBezTo>
                  <a:cubicBezTo>
                    <a:pt x="23422" y="27592"/>
                    <a:pt x="23234" y="27518"/>
                    <a:pt x="23160" y="27559"/>
                  </a:cubicBezTo>
                  <a:cubicBezTo>
                    <a:pt x="23094" y="27592"/>
                    <a:pt x="23086" y="27641"/>
                    <a:pt x="22971" y="27633"/>
                  </a:cubicBezTo>
                  <a:cubicBezTo>
                    <a:pt x="22864" y="27624"/>
                    <a:pt x="22700" y="27567"/>
                    <a:pt x="22667" y="27608"/>
                  </a:cubicBezTo>
                  <a:cubicBezTo>
                    <a:pt x="22635" y="27649"/>
                    <a:pt x="22602" y="27690"/>
                    <a:pt x="22635" y="27723"/>
                  </a:cubicBezTo>
                  <a:cubicBezTo>
                    <a:pt x="22659" y="27756"/>
                    <a:pt x="22889" y="27887"/>
                    <a:pt x="22987" y="27887"/>
                  </a:cubicBezTo>
                  <a:cubicBezTo>
                    <a:pt x="23086" y="27887"/>
                    <a:pt x="23135" y="27854"/>
                    <a:pt x="23168" y="27846"/>
                  </a:cubicBezTo>
                  <a:cubicBezTo>
                    <a:pt x="23201" y="27838"/>
                    <a:pt x="23291" y="27821"/>
                    <a:pt x="23299" y="27879"/>
                  </a:cubicBezTo>
                  <a:cubicBezTo>
                    <a:pt x="23307" y="27928"/>
                    <a:pt x="23176" y="28035"/>
                    <a:pt x="23193" y="28076"/>
                  </a:cubicBezTo>
                  <a:cubicBezTo>
                    <a:pt x="23209" y="28117"/>
                    <a:pt x="23299" y="28076"/>
                    <a:pt x="23332" y="28109"/>
                  </a:cubicBezTo>
                  <a:cubicBezTo>
                    <a:pt x="23365" y="28150"/>
                    <a:pt x="23381" y="28281"/>
                    <a:pt x="23373" y="28297"/>
                  </a:cubicBezTo>
                  <a:cubicBezTo>
                    <a:pt x="23357" y="28314"/>
                    <a:pt x="23160" y="28289"/>
                    <a:pt x="23012" y="28281"/>
                  </a:cubicBezTo>
                  <a:cubicBezTo>
                    <a:pt x="22856" y="28273"/>
                    <a:pt x="22610" y="28182"/>
                    <a:pt x="22602" y="28240"/>
                  </a:cubicBezTo>
                  <a:cubicBezTo>
                    <a:pt x="22593" y="28297"/>
                    <a:pt x="22684" y="28338"/>
                    <a:pt x="22799" y="28363"/>
                  </a:cubicBezTo>
                  <a:cubicBezTo>
                    <a:pt x="22905" y="28388"/>
                    <a:pt x="23094" y="28420"/>
                    <a:pt x="23119" y="28453"/>
                  </a:cubicBezTo>
                  <a:cubicBezTo>
                    <a:pt x="23135" y="28478"/>
                    <a:pt x="23160" y="28494"/>
                    <a:pt x="23143" y="28527"/>
                  </a:cubicBezTo>
                  <a:cubicBezTo>
                    <a:pt x="23127" y="28560"/>
                    <a:pt x="22971" y="28552"/>
                    <a:pt x="22946" y="28535"/>
                  </a:cubicBezTo>
                  <a:cubicBezTo>
                    <a:pt x="22914" y="28511"/>
                    <a:pt x="22815" y="28453"/>
                    <a:pt x="22774" y="28470"/>
                  </a:cubicBezTo>
                  <a:cubicBezTo>
                    <a:pt x="22741" y="28494"/>
                    <a:pt x="22799" y="28568"/>
                    <a:pt x="22749" y="28585"/>
                  </a:cubicBezTo>
                  <a:cubicBezTo>
                    <a:pt x="22692" y="28593"/>
                    <a:pt x="22635" y="28544"/>
                    <a:pt x="22552" y="28544"/>
                  </a:cubicBezTo>
                  <a:cubicBezTo>
                    <a:pt x="22470" y="28544"/>
                    <a:pt x="22331" y="28585"/>
                    <a:pt x="22364" y="28626"/>
                  </a:cubicBezTo>
                  <a:cubicBezTo>
                    <a:pt x="22388" y="28675"/>
                    <a:pt x="22569" y="28691"/>
                    <a:pt x="22618" y="28806"/>
                  </a:cubicBezTo>
                  <a:cubicBezTo>
                    <a:pt x="22676" y="28929"/>
                    <a:pt x="22725" y="28978"/>
                    <a:pt x="22667" y="28987"/>
                  </a:cubicBezTo>
                  <a:cubicBezTo>
                    <a:pt x="22618" y="28995"/>
                    <a:pt x="22380" y="28798"/>
                    <a:pt x="22356" y="28839"/>
                  </a:cubicBezTo>
                  <a:cubicBezTo>
                    <a:pt x="22339" y="28872"/>
                    <a:pt x="22405" y="28937"/>
                    <a:pt x="22429" y="28978"/>
                  </a:cubicBezTo>
                  <a:cubicBezTo>
                    <a:pt x="22446" y="29028"/>
                    <a:pt x="22388" y="29044"/>
                    <a:pt x="22331" y="29011"/>
                  </a:cubicBezTo>
                  <a:cubicBezTo>
                    <a:pt x="22273" y="28978"/>
                    <a:pt x="22200" y="28896"/>
                    <a:pt x="22167" y="28962"/>
                  </a:cubicBezTo>
                  <a:cubicBezTo>
                    <a:pt x="22142" y="29020"/>
                    <a:pt x="22175" y="29044"/>
                    <a:pt x="22257" y="29085"/>
                  </a:cubicBezTo>
                  <a:cubicBezTo>
                    <a:pt x="22339" y="29126"/>
                    <a:pt x="22544" y="29159"/>
                    <a:pt x="22536" y="29200"/>
                  </a:cubicBezTo>
                  <a:cubicBezTo>
                    <a:pt x="22520" y="29249"/>
                    <a:pt x="22552" y="29282"/>
                    <a:pt x="22470" y="29290"/>
                  </a:cubicBezTo>
                  <a:cubicBezTo>
                    <a:pt x="22397" y="29299"/>
                    <a:pt x="22175" y="29331"/>
                    <a:pt x="22159" y="29307"/>
                  </a:cubicBezTo>
                  <a:cubicBezTo>
                    <a:pt x="22142" y="29290"/>
                    <a:pt x="22134" y="29167"/>
                    <a:pt x="22085" y="29192"/>
                  </a:cubicBezTo>
                  <a:cubicBezTo>
                    <a:pt x="22035" y="29216"/>
                    <a:pt x="21912" y="29192"/>
                    <a:pt x="21921" y="29282"/>
                  </a:cubicBezTo>
                  <a:cubicBezTo>
                    <a:pt x="21929" y="29381"/>
                    <a:pt x="21953" y="29422"/>
                    <a:pt x="21904" y="29430"/>
                  </a:cubicBezTo>
                  <a:cubicBezTo>
                    <a:pt x="21847" y="29430"/>
                    <a:pt x="21756" y="29413"/>
                    <a:pt x="21650" y="29405"/>
                  </a:cubicBezTo>
                  <a:cubicBezTo>
                    <a:pt x="21535" y="29397"/>
                    <a:pt x="21494" y="29389"/>
                    <a:pt x="21477" y="29446"/>
                  </a:cubicBezTo>
                  <a:cubicBezTo>
                    <a:pt x="21461" y="29496"/>
                    <a:pt x="21461" y="29520"/>
                    <a:pt x="21543" y="29537"/>
                  </a:cubicBezTo>
                  <a:cubicBezTo>
                    <a:pt x="21625" y="29545"/>
                    <a:pt x="21945" y="29553"/>
                    <a:pt x="21945" y="29610"/>
                  </a:cubicBezTo>
                  <a:cubicBezTo>
                    <a:pt x="21945" y="29668"/>
                    <a:pt x="21994" y="29717"/>
                    <a:pt x="21921" y="29717"/>
                  </a:cubicBezTo>
                  <a:cubicBezTo>
                    <a:pt x="21847" y="29717"/>
                    <a:pt x="21600" y="29643"/>
                    <a:pt x="21600" y="29676"/>
                  </a:cubicBezTo>
                  <a:cubicBezTo>
                    <a:pt x="21592" y="29709"/>
                    <a:pt x="21699" y="29791"/>
                    <a:pt x="21822" y="29848"/>
                  </a:cubicBezTo>
                  <a:cubicBezTo>
                    <a:pt x="21945" y="29914"/>
                    <a:pt x="22076" y="29865"/>
                    <a:pt x="22085" y="29914"/>
                  </a:cubicBezTo>
                  <a:cubicBezTo>
                    <a:pt x="22101" y="29971"/>
                    <a:pt x="22011" y="30193"/>
                    <a:pt x="21994" y="30242"/>
                  </a:cubicBezTo>
                  <a:cubicBezTo>
                    <a:pt x="21978" y="30292"/>
                    <a:pt x="21953" y="30300"/>
                    <a:pt x="21994" y="30333"/>
                  </a:cubicBezTo>
                  <a:cubicBezTo>
                    <a:pt x="22027" y="30374"/>
                    <a:pt x="22052" y="30349"/>
                    <a:pt x="22093" y="30406"/>
                  </a:cubicBezTo>
                  <a:cubicBezTo>
                    <a:pt x="22134" y="30456"/>
                    <a:pt x="22175" y="30480"/>
                    <a:pt x="22126" y="30497"/>
                  </a:cubicBezTo>
                  <a:cubicBezTo>
                    <a:pt x="22076" y="30513"/>
                    <a:pt x="22052" y="30521"/>
                    <a:pt x="21937" y="30505"/>
                  </a:cubicBezTo>
                  <a:cubicBezTo>
                    <a:pt x="21814" y="30489"/>
                    <a:pt x="21691" y="30456"/>
                    <a:pt x="21699" y="30497"/>
                  </a:cubicBezTo>
                  <a:cubicBezTo>
                    <a:pt x="21699" y="30530"/>
                    <a:pt x="21707" y="30562"/>
                    <a:pt x="21773" y="30571"/>
                  </a:cubicBezTo>
                  <a:cubicBezTo>
                    <a:pt x="21838" y="30579"/>
                    <a:pt x="22003" y="30571"/>
                    <a:pt x="22027" y="30612"/>
                  </a:cubicBezTo>
                  <a:cubicBezTo>
                    <a:pt x="22052" y="30653"/>
                    <a:pt x="22035" y="30710"/>
                    <a:pt x="21986" y="30710"/>
                  </a:cubicBezTo>
                  <a:cubicBezTo>
                    <a:pt x="21945" y="30710"/>
                    <a:pt x="21666" y="30661"/>
                    <a:pt x="21625" y="30685"/>
                  </a:cubicBezTo>
                  <a:cubicBezTo>
                    <a:pt x="21576" y="30718"/>
                    <a:pt x="21535" y="30718"/>
                    <a:pt x="21576" y="30759"/>
                  </a:cubicBezTo>
                  <a:cubicBezTo>
                    <a:pt x="21625" y="30800"/>
                    <a:pt x="21814" y="30841"/>
                    <a:pt x="21880" y="30841"/>
                  </a:cubicBezTo>
                  <a:cubicBezTo>
                    <a:pt x="21953" y="30841"/>
                    <a:pt x="21970" y="30858"/>
                    <a:pt x="21994" y="30891"/>
                  </a:cubicBezTo>
                  <a:cubicBezTo>
                    <a:pt x="22019" y="30932"/>
                    <a:pt x="21962" y="30965"/>
                    <a:pt x="21945" y="30981"/>
                  </a:cubicBezTo>
                  <a:cubicBezTo>
                    <a:pt x="21921" y="30989"/>
                    <a:pt x="21863" y="30997"/>
                    <a:pt x="21748" y="30989"/>
                  </a:cubicBezTo>
                  <a:cubicBezTo>
                    <a:pt x="21633" y="30981"/>
                    <a:pt x="21486" y="30915"/>
                    <a:pt x="21461" y="30973"/>
                  </a:cubicBezTo>
                  <a:cubicBezTo>
                    <a:pt x="21428" y="31030"/>
                    <a:pt x="21453" y="31055"/>
                    <a:pt x="21535" y="31071"/>
                  </a:cubicBezTo>
                  <a:cubicBezTo>
                    <a:pt x="21617" y="31088"/>
                    <a:pt x="21699" y="31088"/>
                    <a:pt x="21674" y="31112"/>
                  </a:cubicBezTo>
                  <a:cubicBezTo>
                    <a:pt x="21650" y="31129"/>
                    <a:pt x="21477" y="31096"/>
                    <a:pt x="21486" y="31137"/>
                  </a:cubicBezTo>
                  <a:cubicBezTo>
                    <a:pt x="21494" y="31178"/>
                    <a:pt x="21559" y="31203"/>
                    <a:pt x="21518" y="31211"/>
                  </a:cubicBezTo>
                  <a:cubicBezTo>
                    <a:pt x="21477" y="31227"/>
                    <a:pt x="21223" y="31186"/>
                    <a:pt x="21215" y="31227"/>
                  </a:cubicBezTo>
                  <a:cubicBezTo>
                    <a:pt x="21198" y="31260"/>
                    <a:pt x="21190" y="31293"/>
                    <a:pt x="21248" y="31293"/>
                  </a:cubicBezTo>
                  <a:cubicBezTo>
                    <a:pt x="21313" y="31301"/>
                    <a:pt x="21617" y="31293"/>
                    <a:pt x="21650" y="31309"/>
                  </a:cubicBezTo>
                  <a:cubicBezTo>
                    <a:pt x="21683" y="31326"/>
                    <a:pt x="21740" y="31350"/>
                    <a:pt x="21691" y="31391"/>
                  </a:cubicBezTo>
                  <a:cubicBezTo>
                    <a:pt x="21650" y="31424"/>
                    <a:pt x="21518" y="31424"/>
                    <a:pt x="21428" y="31424"/>
                  </a:cubicBezTo>
                  <a:cubicBezTo>
                    <a:pt x="21346" y="31424"/>
                    <a:pt x="21248" y="31416"/>
                    <a:pt x="21248" y="31432"/>
                  </a:cubicBezTo>
                  <a:cubicBezTo>
                    <a:pt x="21248" y="31449"/>
                    <a:pt x="21297" y="31482"/>
                    <a:pt x="21346" y="31514"/>
                  </a:cubicBezTo>
                  <a:cubicBezTo>
                    <a:pt x="21395" y="31547"/>
                    <a:pt x="21256" y="31555"/>
                    <a:pt x="21272" y="31580"/>
                  </a:cubicBezTo>
                  <a:cubicBezTo>
                    <a:pt x="21297" y="31605"/>
                    <a:pt x="21420" y="31613"/>
                    <a:pt x="21510" y="31637"/>
                  </a:cubicBezTo>
                  <a:cubicBezTo>
                    <a:pt x="21600" y="31662"/>
                    <a:pt x="21683" y="31670"/>
                    <a:pt x="21658" y="31695"/>
                  </a:cubicBezTo>
                  <a:cubicBezTo>
                    <a:pt x="21642" y="31711"/>
                    <a:pt x="21445" y="31687"/>
                    <a:pt x="21461" y="31736"/>
                  </a:cubicBezTo>
                  <a:cubicBezTo>
                    <a:pt x="21477" y="31785"/>
                    <a:pt x="21633" y="31793"/>
                    <a:pt x="21617" y="31834"/>
                  </a:cubicBezTo>
                  <a:cubicBezTo>
                    <a:pt x="21600" y="31875"/>
                    <a:pt x="21453" y="31826"/>
                    <a:pt x="21395" y="31843"/>
                  </a:cubicBezTo>
                  <a:cubicBezTo>
                    <a:pt x="21330" y="31859"/>
                    <a:pt x="21289" y="31892"/>
                    <a:pt x="21239" y="31826"/>
                  </a:cubicBezTo>
                  <a:cubicBezTo>
                    <a:pt x="21198" y="31769"/>
                    <a:pt x="21141" y="31637"/>
                    <a:pt x="21116" y="31687"/>
                  </a:cubicBezTo>
                  <a:cubicBezTo>
                    <a:pt x="21092" y="31736"/>
                    <a:pt x="21157" y="31793"/>
                    <a:pt x="21092" y="31810"/>
                  </a:cubicBezTo>
                  <a:cubicBezTo>
                    <a:pt x="21034" y="31826"/>
                    <a:pt x="20895" y="31793"/>
                    <a:pt x="20854" y="31793"/>
                  </a:cubicBezTo>
                  <a:cubicBezTo>
                    <a:pt x="20813" y="31793"/>
                    <a:pt x="20755" y="31769"/>
                    <a:pt x="20780" y="31810"/>
                  </a:cubicBezTo>
                  <a:cubicBezTo>
                    <a:pt x="20796" y="31859"/>
                    <a:pt x="20829" y="31843"/>
                    <a:pt x="20969" y="31884"/>
                  </a:cubicBezTo>
                  <a:cubicBezTo>
                    <a:pt x="21100" y="31916"/>
                    <a:pt x="21215" y="31933"/>
                    <a:pt x="21239" y="31974"/>
                  </a:cubicBezTo>
                  <a:cubicBezTo>
                    <a:pt x="21264" y="32015"/>
                    <a:pt x="21272" y="32015"/>
                    <a:pt x="21223" y="32056"/>
                  </a:cubicBezTo>
                  <a:cubicBezTo>
                    <a:pt x="21174" y="32105"/>
                    <a:pt x="21182" y="32154"/>
                    <a:pt x="21231" y="32146"/>
                  </a:cubicBezTo>
                  <a:cubicBezTo>
                    <a:pt x="21280" y="32130"/>
                    <a:pt x="21338" y="32081"/>
                    <a:pt x="21395" y="32081"/>
                  </a:cubicBezTo>
                  <a:cubicBezTo>
                    <a:pt x="21453" y="32072"/>
                    <a:pt x="21518" y="32056"/>
                    <a:pt x="21518" y="32146"/>
                  </a:cubicBezTo>
                  <a:cubicBezTo>
                    <a:pt x="21527" y="32245"/>
                    <a:pt x="21617" y="32294"/>
                    <a:pt x="21510" y="32302"/>
                  </a:cubicBezTo>
                  <a:cubicBezTo>
                    <a:pt x="21404" y="32310"/>
                    <a:pt x="21231" y="32261"/>
                    <a:pt x="21124" y="32269"/>
                  </a:cubicBezTo>
                  <a:cubicBezTo>
                    <a:pt x="21018" y="32278"/>
                    <a:pt x="20845" y="32294"/>
                    <a:pt x="20854" y="32228"/>
                  </a:cubicBezTo>
                  <a:cubicBezTo>
                    <a:pt x="20862" y="32163"/>
                    <a:pt x="20928" y="31999"/>
                    <a:pt x="20878" y="32031"/>
                  </a:cubicBezTo>
                  <a:cubicBezTo>
                    <a:pt x="20821" y="32056"/>
                    <a:pt x="20714" y="32056"/>
                    <a:pt x="20714" y="32113"/>
                  </a:cubicBezTo>
                  <a:cubicBezTo>
                    <a:pt x="20714" y="32171"/>
                    <a:pt x="20780" y="32220"/>
                    <a:pt x="20706" y="32237"/>
                  </a:cubicBezTo>
                  <a:cubicBezTo>
                    <a:pt x="20640" y="32261"/>
                    <a:pt x="20607" y="32212"/>
                    <a:pt x="20575" y="32278"/>
                  </a:cubicBezTo>
                  <a:cubicBezTo>
                    <a:pt x="20542" y="32351"/>
                    <a:pt x="20566" y="32409"/>
                    <a:pt x="20509" y="32417"/>
                  </a:cubicBezTo>
                  <a:cubicBezTo>
                    <a:pt x="20460" y="32425"/>
                    <a:pt x="20394" y="32450"/>
                    <a:pt x="20394" y="32417"/>
                  </a:cubicBezTo>
                  <a:cubicBezTo>
                    <a:pt x="20386" y="32384"/>
                    <a:pt x="20328" y="32368"/>
                    <a:pt x="20361" y="32286"/>
                  </a:cubicBezTo>
                  <a:cubicBezTo>
                    <a:pt x="20386" y="32204"/>
                    <a:pt x="20673" y="31851"/>
                    <a:pt x="20632" y="31867"/>
                  </a:cubicBezTo>
                  <a:cubicBezTo>
                    <a:pt x="20599" y="31884"/>
                    <a:pt x="20320" y="32064"/>
                    <a:pt x="20312" y="32040"/>
                  </a:cubicBezTo>
                  <a:cubicBezTo>
                    <a:pt x="20304" y="32015"/>
                    <a:pt x="20525" y="31687"/>
                    <a:pt x="20501" y="31670"/>
                  </a:cubicBezTo>
                  <a:cubicBezTo>
                    <a:pt x="20476" y="31662"/>
                    <a:pt x="20181" y="31966"/>
                    <a:pt x="20164" y="31892"/>
                  </a:cubicBezTo>
                  <a:cubicBezTo>
                    <a:pt x="20140" y="31826"/>
                    <a:pt x="20205" y="31769"/>
                    <a:pt x="20181" y="31711"/>
                  </a:cubicBezTo>
                  <a:cubicBezTo>
                    <a:pt x="20156" y="31654"/>
                    <a:pt x="20033" y="31629"/>
                    <a:pt x="20000" y="31637"/>
                  </a:cubicBezTo>
                  <a:cubicBezTo>
                    <a:pt x="19976" y="31654"/>
                    <a:pt x="19935" y="31711"/>
                    <a:pt x="19877" y="31752"/>
                  </a:cubicBezTo>
                  <a:cubicBezTo>
                    <a:pt x="19828" y="31785"/>
                    <a:pt x="19803" y="31744"/>
                    <a:pt x="19811" y="31703"/>
                  </a:cubicBezTo>
                  <a:cubicBezTo>
                    <a:pt x="19811" y="31662"/>
                    <a:pt x="19779" y="31654"/>
                    <a:pt x="19795" y="31613"/>
                  </a:cubicBezTo>
                  <a:cubicBezTo>
                    <a:pt x="19820" y="31564"/>
                    <a:pt x="19861" y="31596"/>
                    <a:pt x="19893" y="31547"/>
                  </a:cubicBezTo>
                  <a:cubicBezTo>
                    <a:pt x="19926" y="31490"/>
                    <a:pt x="19910" y="31424"/>
                    <a:pt x="19959" y="31358"/>
                  </a:cubicBezTo>
                  <a:cubicBezTo>
                    <a:pt x="20017" y="31301"/>
                    <a:pt x="20099" y="31276"/>
                    <a:pt x="20066" y="31170"/>
                  </a:cubicBezTo>
                  <a:cubicBezTo>
                    <a:pt x="20033" y="31063"/>
                    <a:pt x="20017" y="31178"/>
                    <a:pt x="19943" y="31145"/>
                  </a:cubicBezTo>
                  <a:cubicBezTo>
                    <a:pt x="19877" y="31112"/>
                    <a:pt x="19852" y="31030"/>
                    <a:pt x="19844" y="31079"/>
                  </a:cubicBezTo>
                  <a:cubicBezTo>
                    <a:pt x="19836" y="31129"/>
                    <a:pt x="19861" y="31153"/>
                    <a:pt x="19844" y="31211"/>
                  </a:cubicBezTo>
                  <a:cubicBezTo>
                    <a:pt x="19820" y="31268"/>
                    <a:pt x="19729" y="31375"/>
                    <a:pt x="19688" y="31326"/>
                  </a:cubicBezTo>
                  <a:cubicBezTo>
                    <a:pt x="19647" y="31285"/>
                    <a:pt x="19762" y="31227"/>
                    <a:pt x="19713" y="31161"/>
                  </a:cubicBezTo>
                  <a:cubicBezTo>
                    <a:pt x="19664" y="31096"/>
                    <a:pt x="19614" y="31129"/>
                    <a:pt x="19647" y="31063"/>
                  </a:cubicBezTo>
                  <a:cubicBezTo>
                    <a:pt x="19688" y="31006"/>
                    <a:pt x="19705" y="30956"/>
                    <a:pt x="19647" y="30956"/>
                  </a:cubicBezTo>
                  <a:cubicBezTo>
                    <a:pt x="19590" y="30956"/>
                    <a:pt x="19303" y="31047"/>
                    <a:pt x="19360" y="31096"/>
                  </a:cubicBezTo>
                  <a:cubicBezTo>
                    <a:pt x="19409" y="31145"/>
                    <a:pt x="19549" y="31170"/>
                    <a:pt x="19508" y="31211"/>
                  </a:cubicBezTo>
                  <a:cubicBezTo>
                    <a:pt x="19467" y="31244"/>
                    <a:pt x="19262" y="31178"/>
                    <a:pt x="19196" y="31235"/>
                  </a:cubicBezTo>
                  <a:cubicBezTo>
                    <a:pt x="19138" y="31301"/>
                    <a:pt x="19262" y="31326"/>
                    <a:pt x="19155" y="31350"/>
                  </a:cubicBezTo>
                  <a:cubicBezTo>
                    <a:pt x="19056" y="31375"/>
                    <a:pt x="18999" y="31317"/>
                    <a:pt x="18983" y="31367"/>
                  </a:cubicBezTo>
                  <a:cubicBezTo>
                    <a:pt x="18966" y="31424"/>
                    <a:pt x="18983" y="31432"/>
                    <a:pt x="18925" y="31432"/>
                  </a:cubicBezTo>
                  <a:cubicBezTo>
                    <a:pt x="18876" y="31440"/>
                    <a:pt x="18876" y="31457"/>
                    <a:pt x="18868" y="31490"/>
                  </a:cubicBezTo>
                  <a:cubicBezTo>
                    <a:pt x="18868" y="31523"/>
                    <a:pt x="18769" y="31555"/>
                    <a:pt x="18753" y="31498"/>
                  </a:cubicBezTo>
                  <a:cubicBezTo>
                    <a:pt x="18736" y="31440"/>
                    <a:pt x="18769" y="31342"/>
                    <a:pt x="18671" y="31367"/>
                  </a:cubicBezTo>
                  <a:cubicBezTo>
                    <a:pt x="18564" y="31391"/>
                    <a:pt x="18433" y="31457"/>
                    <a:pt x="18351" y="31465"/>
                  </a:cubicBezTo>
                  <a:cubicBezTo>
                    <a:pt x="18277" y="31473"/>
                    <a:pt x="18137" y="31531"/>
                    <a:pt x="18178" y="31465"/>
                  </a:cubicBezTo>
                  <a:cubicBezTo>
                    <a:pt x="18219" y="31399"/>
                    <a:pt x="18318" y="31358"/>
                    <a:pt x="18236" y="31334"/>
                  </a:cubicBezTo>
                  <a:cubicBezTo>
                    <a:pt x="18154" y="31309"/>
                    <a:pt x="18113" y="31350"/>
                    <a:pt x="18145" y="31293"/>
                  </a:cubicBezTo>
                  <a:cubicBezTo>
                    <a:pt x="18178" y="31227"/>
                    <a:pt x="18244" y="31153"/>
                    <a:pt x="18195" y="31137"/>
                  </a:cubicBezTo>
                  <a:cubicBezTo>
                    <a:pt x="18137" y="31112"/>
                    <a:pt x="18014" y="31260"/>
                    <a:pt x="17973" y="31235"/>
                  </a:cubicBezTo>
                  <a:cubicBezTo>
                    <a:pt x="17932" y="31219"/>
                    <a:pt x="17875" y="31170"/>
                    <a:pt x="17907" y="31145"/>
                  </a:cubicBezTo>
                  <a:cubicBezTo>
                    <a:pt x="17932" y="31120"/>
                    <a:pt x="18137" y="31055"/>
                    <a:pt x="18104" y="31022"/>
                  </a:cubicBezTo>
                  <a:cubicBezTo>
                    <a:pt x="18072" y="30997"/>
                    <a:pt x="17973" y="30965"/>
                    <a:pt x="17940" y="30989"/>
                  </a:cubicBezTo>
                  <a:cubicBezTo>
                    <a:pt x="17899" y="31014"/>
                    <a:pt x="17776" y="31137"/>
                    <a:pt x="17776" y="31088"/>
                  </a:cubicBezTo>
                  <a:cubicBezTo>
                    <a:pt x="17768" y="31030"/>
                    <a:pt x="17899" y="30981"/>
                    <a:pt x="17801" y="30940"/>
                  </a:cubicBezTo>
                  <a:cubicBezTo>
                    <a:pt x="17710" y="30899"/>
                    <a:pt x="17604" y="30882"/>
                    <a:pt x="17669" y="30858"/>
                  </a:cubicBezTo>
                  <a:cubicBezTo>
                    <a:pt x="17743" y="30833"/>
                    <a:pt x="17891" y="30866"/>
                    <a:pt x="17858" y="30792"/>
                  </a:cubicBezTo>
                  <a:cubicBezTo>
                    <a:pt x="17834" y="30718"/>
                    <a:pt x="17866" y="30644"/>
                    <a:pt x="17776" y="30694"/>
                  </a:cubicBezTo>
                  <a:cubicBezTo>
                    <a:pt x="17686" y="30743"/>
                    <a:pt x="17497" y="30784"/>
                    <a:pt x="17456" y="30776"/>
                  </a:cubicBezTo>
                  <a:cubicBezTo>
                    <a:pt x="17415" y="30759"/>
                    <a:pt x="17390" y="30710"/>
                    <a:pt x="17440" y="30702"/>
                  </a:cubicBezTo>
                  <a:cubicBezTo>
                    <a:pt x="17489" y="30685"/>
                    <a:pt x="17596" y="30710"/>
                    <a:pt x="17620" y="30669"/>
                  </a:cubicBezTo>
                  <a:cubicBezTo>
                    <a:pt x="17637" y="30620"/>
                    <a:pt x="17645" y="30595"/>
                    <a:pt x="17596" y="30587"/>
                  </a:cubicBezTo>
                  <a:cubicBezTo>
                    <a:pt x="17546" y="30587"/>
                    <a:pt x="17423" y="30636"/>
                    <a:pt x="17415" y="30595"/>
                  </a:cubicBezTo>
                  <a:cubicBezTo>
                    <a:pt x="17407" y="30554"/>
                    <a:pt x="17473" y="30513"/>
                    <a:pt x="17440" y="30489"/>
                  </a:cubicBezTo>
                  <a:cubicBezTo>
                    <a:pt x="17407" y="30472"/>
                    <a:pt x="17341" y="30505"/>
                    <a:pt x="17366" y="30464"/>
                  </a:cubicBezTo>
                  <a:cubicBezTo>
                    <a:pt x="17390" y="30415"/>
                    <a:pt x="17431" y="30382"/>
                    <a:pt x="17497" y="30349"/>
                  </a:cubicBezTo>
                  <a:cubicBezTo>
                    <a:pt x="17563" y="30308"/>
                    <a:pt x="17546" y="30259"/>
                    <a:pt x="17505" y="30242"/>
                  </a:cubicBezTo>
                  <a:cubicBezTo>
                    <a:pt x="17473" y="30226"/>
                    <a:pt x="17292" y="30390"/>
                    <a:pt x="17251" y="30382"/>
                  </a:cubicBezTo>
                  <a:cubicBezTo>
                    <a:pt x="17202" y="30374"/>
                    <a:pt x="17095" y="30390"/>
                    <a:pt x="17128" y="30349"/>
                  </a:cubicBezTo>
                  <a:cubicBezTo>
                    <a:pt x="17169" y="30300"/>
                    <a:pt x="17251" y="30267"/>
                    <a:pt x="17317" y="30242"/>
                  </a:cubicBezTo>
                  <a:cubicBezTo>
                    <a:pt x="17382" y="30218"/>
                    <a:pt x="17473" y="30177"/>
                    <a:pt x="17440" y="30160"/>
                  </a:cubicBezTo>
                  <a:cubicBezTo>
                    <a:pt x="17407" y="30136"/>
                    <a:pt x="17333" y="30177"/>
                    <a:pt x="17325" y="30127"/>
                  </a:cubicBezTo>
                  <a:cubicBezTo>
                    <a:pt x="17317" y="30070"/>
                    <a:pt x="17349" y="30004"/>
                    <a:pt x="17317" y="30004"/>
                  </a:cubicBezTo>
                  <a:cubicBezTo>
                    <a:pt x="17284" y="30013"/>
                    <a:pt x="17243" y="30062"/>
                    <a:pt x="17210" y="30119"/>
                  </a:cubicBezTo>
                  <a:cubicBezTo>
                    <a:pt x="17169" y="30177"/>
                    <a:pt x="17120" y="30209"/>
                    <a:pt x="17103" y="30160"/>
                  </a:cubicBezTo>
                  <a:cubicBezTo>
                    <a:pt x="17079" y="30111"/>
                    <a:pt x="17243" y="29980"/>
                    <a:pt x="17144" y="29947"/>
                  </a:cubicBezTo>
                  <a:cubicBezTo>
                    <a:pt x="17046" y="29922"/>
                    <a:pt x="16873" y="29955"/>
                    <a:pt x="16841" y="29922"/>
                  </a:cubicBezTo>
                  <a:cubicBezTo>
                    <a:pt x="16800" y="29898"/>
                    <a:pt x="16455" y="29734"/>
                    <a:pt x="16447" y="29692"/>
                  </a:cubicBezTo>
                  <a:cubicBezTo>
                    <a:pt x="16447" y="29651"/>
                    <a:pt x="16455" y="29578"/>
                    <a:pt x="16496" y="29545"/>
                  </a:cubicBezTo>
                  <a:cubicBezTo>
                    <a:pt x="16537" y="29504"/>
                    <a:pt x="16586" y="29446"/>
                    <a:pt x="16635" y="29389"/>
                  </a:cubicBezTo>
                  <a:cubicBezTo>
                    <a:pt x="16685" y="29340"/>
                    <a:pt x="16726" y="29315"/>
                    <a:pt x="16709" y="29282"/>
                  </a:cubicBezTo>
                  <a:cubicBezTo>
                    <a:pt x="16685" y="29249"/>
                    <a:pt x="16578" y="29348"/>
                    <a:pt x="16537" y="29331"/>
                  </a:cubicBezTo>
                  <a:cubicBezTo>
                    <a:pt x="16504" y="29307"/>
                    <a:pt x="16488" y="29274"/>
                    <a:pt x="16512" y="29258"/>
                  </a:cubicBezTo>
                  <a:cubicBezTo>
                    <a:pt x="16545" y="29241"/>
                    <a:pt x="16668" y="29200"/>
                    <a:pt x="16717" y="29175"/>
                  </a:cubicBezTo>
                  <a:cubicBezTo>
                    <a:pt x="16767" y="29143"/>
                    <a:pt x="16832" y="29102"/>
                    <a:pt x="16808" y="29077"/>
                  </a:cubicBezTo>
                  <a:cubicBezTo>
                    <a:pt x="16791" y="29052"/>
                    <a:pt x="16594" y="29175"/>
                    <a:pt x="16537" y="29126"/>
                  </a:cubicBezTo>
                  <a:cubicBezTo>
                    <a:pt x="16471" y="29077"/>
                    <a:pt x="16463" y="29069"/>
                    <a:pt x="16438" y="29085"/>
                  </a:cubicBezTo>
                  <a:cubicBezTo>
                    <a:pt x="16414" y="29102"/>
                    <a:pt x="16397" y="29143"/>
                    <a:pt x="16340" y="29134"/>
                  </a:cubicBezTo>
                  <a:cubicBezTo>
                    <a:pt x="16283" y="29134"/>
                    <a:pt x="16217" y="29143"/>
                    <a:pt x="16225" y="29110"/>
                  </a:cubicBezTo>
                  <a:cubicBezTo>
                    <a:pt x="16233" y="29069"/>
                    <a:pt x="16209" y="29036"/>
                    <a:pt x="16340" y="29003"/>
                  </a:cubicBezTo>
                  <a:cubicBezTo>
                    <a:pt x="16479" y="28970"/>
                    <a:pt x="16545" y="28978"/>
                    <a:pt x="16570" y="28921"/>
                  </a:cubicBezTo>
                  <a:cubicBezTo>
                    <a:pt x="16594" y="28864"/>
                    <a:pt x="16504" y="28864"/>
                    <a:pt x="16397" y="28880"/>
                  </a:cubicBezTo>
                  <a:cubicBezTo>
                    <a:pt x="16291" y="28896"/>
                    <a:pt x="16086" y="28954"/>
                    <a:pt x="16069" y="28913"/>
                  </a:cubicBezTo>
                  <a:cubicBezTo>
                    <a:pt x="16053" y="28872"/>
                    <a:pt x="16094" y="28847"/>
                    <a:pt x="16053" y="28839"/>
                  </a:cubicBezTo>
                  <a:cubicBezTo>
                    <a:pt x="16012" y="28831"/>
                    <a:pt x="15889" y="28888"/>
                    <a:pt x="15880" y="28872"/>
                  </a:cubicBezTo>
                  <a:cubicBezTo>
                    <a:pt x="15864" y="28847"/>
                    <a:pt x="15856" y="28814"/>
                    <a:pt x="15880" y="28790"/>
                  </a:cubicBezTo>
                  <a:cubicBezTo>
                    <a:pt x="15905" y="28773"/>
                    <a:pt x="16036" y="28765"/>
                    <a:pt x="16102" y="28765"/>
                  </a:cubicBezTo>
                  <a:cubicBezTo>
                    <a:pt x="16176" y="28765"/>
                    <a:pt x="16381" y="28749"/>
                    <a:pt x="16397" y="28708"/>
                  </a:cubicBezTo>
                  <a:cubicBezTo>
                    <a:pt x="16406" y="28667"/>
                    <a:pt x="16455" y="28658"/>
                    <a:pt x="16356" y="28658"/>
                  </a:cubicBezTo>
                  <a:cubicBezTo>
                    <a:pt x="16250" y="28658"/>
                    <a:pt x="15897" y="28708"/>
                    <a:pt x="15905" y="28667"/>
                  </a:cubicBezTo>
                  <a:cubicBezTo>
                    <a:pt x="15913" y="28634"/>
                    <a:pt x="16086" y="28601"/>
                    <a:pt x="16118" y="28560"/>
                  </a:cubicBezTo>
                  <a:cubicBezTo>
                    <a:pt x="16143" y="28519"/>
                    <a:pt x="15913" y="28527"/>
                    <a:pt x="15930" y="28494"/>
                  </a:cubicBezTo>
                  <a:cubicBezTo>
                    <a:pt x="15938" y="28461"/>
                    <a:pt x="16258" y="28453"/>
                    <a:pt x="16266" y="28412"/>
                  </a:cubicBezTo>
                  <a:cubicBezTo>
                    <a:pt x="16274" y="28379"/>
                    <a:pt x="16241" y="28347"/>
                    <a:pt x="16192" y="28347"/>
                  </a:cubicBezTo>
                  <a:cubicBezTo>
                    <a:pt x="16135" y="28347"/>
                    <a:pt x="15839" y="28338"/>
                    <a:pt x="15807" y="28355"/>
                  </a:cubicBezTo>
                  <a:cubicBezTo>
                    <a:pt x="15766" y="28371"/>
                    <a:pt x="15716" y="28461"/>
                    <a:pt x="15700" y="28486"/>
                  </a:cubicBezTo>
                  <a:cubicBezTo>
                    <a:pt x="15683" y="28511"/>
                    <a:pt x="15560" y="28486"/>
                    <a:pt x="15577" y="28429"/>
                  </a:cubicBezTo>
                  <a:cubicBezTo>
                    <a:pt x="15585" y="28379"/>
                    <a:pt x="15626" y="28388"/>
                    <a:pt x="15642" y="28355"/>
                  </a:cubicBezTo>
                  <a:cubicBezTo>
                    <a:pt x="15667" y="28314"/>
                    <a:pt x="15610" y="28314"/>
                    <a:pt x="15659" y="28273"/>
                  </a:cubicBezTo>
                  <a:cubicBezTo>
                    <a:pt x="15708" y="28223"/>
                    <a:pt x="15831" y="28199"/>
                    <a:pt x="15897" y="28150"/>
                  </a:cubicBezTo>
                  <a:cubicBezTo>
                    <a:pt x="15962" y="28109"/>
                    <a:pt x="16053" y="28076"/>
                    <a:pt x="15954" y="28051"/>
                  </a:cubicBezTo>
                  <a:cubicBezTo>
                    <a:pt x="15864" y="28035"/>
                    <a:pt x="15618" y="28182"/>
                    <a:pt x="15618" y="28117"/>
                  </a:cubicBezTo>
                  <a:cubicBezTo>
                    <a:pt x="15618" y="28059"/>
                    <a:pt x="15659" y="28043"/>
                    <a:pt x="15651" y="28010"/>
                  </a:cubicBezTo>
                  <a:cubicBezTo>
                    <a:pt x="15642" y="27977"/>
                    <a:pt x="15667" y="27936"/>
                    <a:pt x="15700" y="27928"/>
                  </a:cubicBezTo>
                  <a:cubicBezTo>
                    <a:pt x="15733" y="27920"/>
                    <a:pt x="15782" y="27944"/>
                    <a:pt x="15905" y="27920"/>
                  </a:cubicBezTo>
                  <a:cubicBezTo>
                    <a:pt x="16028" y="27895"/>
                    <a:pt x="16077" y="27879"/>
                    <a:pt x="16192" y="27862"/>
                  </a:cubicBezTo>
                  <a:cubicBezTo>
                    <a:pt x="16315" y="27846"/>
                    <a:pt x="16356" y="27813"/>
                    <a:pt x="16414" y="27838"/>
                  </a:cubicBezTo>
                  <a:cubicBezTo>
                    <a:pt x="16463" y="27862"/>
                    <a:pt x="16537" y="28002"/>
                    <a:pt x="16570" y="27912"/>
                  </a:cubicBezTo>
                  <a:cubicBezTo>
                    <a:pt x="16603" y="27821"/>
                    <a:pt x="16578" y="27690"/>
                    <a:pt x="16504" y="27698"/>
                  </a:cubicBezTo>
                  <a:cubicBezTo>
                    <a:pt x="16438" y="27706"/>
                    <a:pt x="16447" y="27723"/>
                    <a:pt x="16397" y="27698"/>
                  </a:cubicBezTo>
                  <a:cubicBezTo>
                    <a:pt x="16356" y="27665"/>
                    <a:pt x="16332" y="27624"/>
                    <a:pt x="16381" y="27575"/>
                  </a:cubicBezTo>
                  <a:cubicBezTo>
                    <a:pt x="16430" y="27518"/>
                    <a:pt x="16455" y="27509"/>
                    <a:pt x="16521" y="27518"/>
                  </a:cubicBezTo>
                  <a:cubicBezTo>
                    <a:pt x="16578" y="27526"/>
                    <a:pt x="16652" y="27567"/>
                    <a:pt x="16750" y="27592"/>
                  </a:cubicBezTo>
                  <a:cubicBezTo>
                    <a:pt x="16849" y="27624"/>
                    <a:pt x="16955" y="27665"/>
                    <a:pt x="16931" y="27600"/>
                  </a:cubicBezTo>
                  <a:cubicBezTo>
                    <a:pt x="16914" y="27534"/>
                    <a:pt x="16644" y="27485"/>
                    <a:pt x="16611" y="27395"/>
                  </a:cubicBezTo>
                  <a:cubicBezTo>
                    <a:pt x="16586" y="27313"/>
                    <a:pt x="16586" y="27329"/>
                    <a:pt x="16611" y="27198"/>
                  </a:cubicBezTo>
                  <a:cubicBezTo>
                    <a:pt x="16644" y="27075"/>
                    <a:pt x="16734" y="26960"/>
                    <a:pt x="16627" y="26968"/>
                  </a:cubicBezTo>
                  <a:cubicBezTo>
                    <a:pt x="16529" y="26984"/>
                    <a:pt x="16537" y="27066"/>
                    <a:pt x="16414" y="27083"/>
                  </a:cubicBezTo>
                  <a:cubicBezTo>
                    <a:pt x="16291" y="27107"/>
                    <a:pt x="16209" y="27157"/>
                    <a:pt x="16217" y="27050"/>
                  </a:cubicBezTo>
                  <a:cubicBezTo>
                    <a:pt x="16225" y="26935"/>
                    <a:pt x="16241" y="26943"/>
                    <a:pt x="16184" y="26894"/>
                  </a:cubicBezTo>
                  <a:cubicBezTo>
                    <a:pt x="16135" y="26853"/>
                    <a:pt x="16094" y="26910"/>
                    <a:pt x="16118" y="26787"/>
                  </a:cubicBezTo>
                  <a:cubicBezTo>
                    <a:pt x="16143" y="26672"/>
                    <a:pt x="16217" y="26558"/>
                    <a:pt x="16127" y="26566"/>
                  </a:cubicBezTo>
                  <a:cubicBezTo>
                    <a:pt x="16028" y="26582"/>
                    <a:pt x="16061" y="26689"/>
                    <a:pt x="15979" y="26640"/>
                  </a:cubicBezTo>
                  <a:cubicBezTo>
                    <a:pt x="15897" y="26590"/>
                    <a:pt x="15880" y="26533"/>
                    <a:pt x="15872" y="26582"/>
                  </a:cubicBezTo>
                  <a:cubicBezTo>
                    <a:pt x="15864" y="26631"/>
                    <a:pt x="15856" y="26705"/>
                    <a:pt x="15905" y="26763"/>
                  </a:cubicBezTo>
                  <a:cubicBezTo>
                    <a:pt x="15962" y="26820"/>
                    <a:pt x="15954" y="26845"/>
                    <a:pt x="15987" y="26869"/>
                  </a:cubicBezTo>
                  <a:cubicBezTo>
                    <a:pt x="16020" y="26894"/>
                    <a:pt x="15979" y="26894"/>
                    <a:pt x="15995" y="26960"/>
                  </a:cubicBezTo>
                  <a:cubicBezTo>
                    <a:pt x="16012" y="27034"/>
                    <a:pt x="16028" y="27017"/>
                    <a:pt x="16053" y="27075"/>
                  </a:cubicBezTo>
                  <a:cubicBezTo>
                    <a:pt x="16077" y="27132"/>
                    <a:pt x="16086" y="27132"/>
                    <a:pt x="16028" y="27165"/>
                  </a:cubicBezTo>
                  <a:cubicBezTo>
                    <a:pt x="15971" y="27206"/>
                    <a:pt x="15798" y="27329"/>
                    <a:pt x="15815" y="27230"/>
                  </a:cubicBezTo>
                  <a:cubicBezTo>
                    <a:pt x="15831" y="27132"/>
                    <a:pt x="15905" y="27042"/>
                    <a:pt x="15807" y="27066"/>
                  </a:cubicBezTo>
                  <a:cubicBezTo>
                    <a:pt x="15700" y="27091"/>
                    <a:pt x="15683" y="27099"/>
                    <a:pt x="15659" y="27157"/>
                  </a:cubicBezTo>
                  <a:cubicBezTo>
                    <a:pt x="15626" y="27214"/>
                    <a:pt x="15511" y="27427"/>
                    <a:pt x="15413" y="27551"/>
                  </a:cubicBezTo>
                  <a:cubicBezTo>
                    <a:pt x="15306" y="27674"/>
                    <a:pt x="15306" y="27780"/>
                    <a:pt x="15207" y="27731"/>
                  </a:cubicBezTo>
                  <a:cubicBezTo>
                    <a:pt x="15101" y="27674"/>
                    <a:pt x="15027" y="27247"/>
                    <a:pt x="15117" y="27189"/>
                  </a:cubicBezTo>
                  <a:cubicBezTo>
                    <a:pt x="15207" y="27140"/>
                    <a:pt x="15298" y="27116"/>
                    <a:pt x="15380" y="27058"/>
                  </a:cubicBezTo>
                  <a:cubicBezTo>
                    <a:pt x="15454" y="27009"/>
                    <a:pt x="15536" y="27017"/>
                    <a:pt x="15601" y="26910"/>
                  </a:cubicBezTo>
                  <a:cubicBezTo>
                    <a:pt x="15675" y="26804"/>
                    <a:pt x="15618" y="26853"/>
                    <a:pt x="15528" y="26861"/>
                  </a:cubicBezTo>
                  <a:cubicBezTo>
                    <a:pt x="15437" y="26878"/>
                    <a:pt x="15396" y="26754"/>
                    <a:pt x="15355" y="26820"/>
                  </a:cubicBezTo>
                  <a:cubicBezTo>
                    <a:pt x="15314" y="26886"/>
                    <a:pt x="15314" y="27058"/>
                    <a:pt x="15248" y="26992"/>
                  </a:cubicBezTo>
                  <a:cubicBezTo>
                    <a:pt x="15175" y="26935"/>
                    <a:pt x="15224" y="27001"/>
                    <a:pt x="15142" y="26878"/>
                  </a:cubicBezTo>
                  <a:cubicBezTo>
                    <a:pt x="15052" y="26754"/>
                    <a:pt x="15002" y="26828"/>
                    <a:pt x="15010" y="26738"/>
                  </a:cubicBezTo>
                  <a:cubicBezTo>
                    <a:pt x="15027" y="26648"/>
                    <a:pt x="15240" y="26516"/>
                    <a:pt x="15150" y="26508"/>
                  </a:cubicBezTo>
                  <a:cubicBezTo>
                    <a:pt x="15060" y="26500"/>
                    <a:pt x="15019" y="26533"/>
                    <a:pt x="14986" y="26475"/>
                  </a:cubicBezTo>
                  <a:cubicBezTo>
                    <a:pt x="14961" y="26410"/>
                    <a:pt x="14797" y="26574"/>
                    <a:pt x="14830" y="26475"/>
                  </a:cubicBezTo>
                  <a:cubicBezTo>
                    <a:pt x="14863" y="26385"/>
                    <a:pt x="15027" y="26344"/>
                    <a:pt x="15117" y="26295"/>
                  </a:cubicBezTo>
                  <a:cubicBezTo>
                    <a:pt x="15207" y="26237"/>
                    <a:pt x="15248" y="26221"/>
                    <a:pt x="15273" y="26180"/>
                  </a:cubicBezTo>
                  <a:cubicBezTo>
                    <a:pt x="15290" y="26147"/>
                    <a:pt x="15224" y="26139"/>
                    <a:pt x="15355" y="26082"/>
                  </a:cubicBezTo>
                  <a:cubicBezTo>
                    <a:pt x="15486" y="26032"/>
                    <a:pt x="15519" y="25983"/>
                    <a:pt x="15642" y="26008"/>
                  </a:cubicBezTo>
                  <a:cubicBezTo>
                    <a:pt x="15766" y="26032"/>
                    <a:pt x="16266" y="26082"/>
                    <a:pt x="16225" y="26024"/>
                  </a:cubicBezTo>
                  <a:cubicBezTo>
                    <a:pt x="16192" y="25975"/>
                    <a:pt x="16176" y="26008"/>
                    <a:pt x="15987" y="25958"/>
                  </a:cubicBezTo>
                  <a:cubicBezTo>
                    <a:pt x="15798" y="25909"/>
                    <a:pt x="15593" y="25876"/>
                    <a:pt x="15478" y="25885"/>
                  </a:cubicBezTo>
                  <a:cubicBezTo>
                    <a:pt x="15363" y="25893"/>
                    <a:pt x="15216" y="25942"/>
                    <a:pt x="15183" y="25983"/>
                  </a:cubicBezTo>
                  <a:cubicBezTo>
                    <a:pt x="15158" y="26032"/>
                    <a:pt x="15150" y="26082"/>
                    <a:pt x="15125" y="26114"/>
                  </a:cubicBezTo>
                  <a:cubicBezTo>
                    <a:pt x="15101" y="26155"/>
                    <a:pt x="14953" y="26246"/>
                    <a:pt x="14912" y="26237"/>
                  </a:cubicBezTo>
                  <a:cubicBezTo>
                    <a:pt x="14871" y="26229"/>
                    <a:pt x="14846" y="26205"/>
                    <a:pt x="14830" y="26180"/>
                  </a:cubicBezTo>
                  <a:cubicBezTo>
                    <a:pt x="14814" y="26155"/>
                    <a:pt x="14937" y="26082"/>
                    <a:pt x="14855" y="26049"/>
                  </a:cubicBezTo>
                  <a:cubicBezTo>
                    <a:pt x="14764" y="26016"/>
                    <a:pt x="14658" y="26082"/>
                    <a:pt x="14674" y="25991"/>
                  </a:cubicBezTo>
                  <a:cubicBezTo>
                    <a:pt x="14699" y="25909"/>
                    <a:pt x="14723" y="25844"/>
                    <a:pt x="14666" y="25868"/>
                  </a:cubicBezTo>
                  <a:cubicBezTo>
                    <a:pt x="14608" y="25893"/>
                    <a:pt x="14576" y="25958"/>
                    <a:pt x="14543" y="25909"/>
                  </a:cubicBezTo>
                  <a:cubicBezTo>
                    <a:pt x="14510" y="25868"/>
                    <a:pt x="14543" y="25794"/>
                    <a:pt x="14600" y="25794"/>
                  </a:cubicBezTo>
                  <a:cubicBezTo>
                    <a:pt x="14649" y="25786"/>
                    <a:pt x="14723" y="25819"/>
                    <a:pt x="14814" y="25835"/>
                  </a:cubicBezTo>
                  <a:cubicBezTo>
                    <a:pt x="14904" y="25852"/>
                    <a:pt x="14945" y="25868"/>
                    <a:pt x="15027" y="25819"/>
                  </a:cubicBezTo>
                  <a:cubicBezTo>
                    <a:pt x="15117" y="25770"/>
                    <a:pt x="15134" y="25737"/>
                    <a:pt x="15183" y="25720"/>
                  </a:cubicBezTo>
                  <a:cubicBezTo>
                    <a:pt x="15224" y="25704"/>
                    <a:pt x="15281" y="25745"/>
                    <a:pt x="15347" y="25704"/>
                  </a:cubicBezTo>
                  <a:cubicBezTo>
                    <a:pt x="15413" y="25663"/>
                    <a:pt x="15396" y="25491"/>
                    <a:pt x="15347" y="25515"/>
                  </a:cubicBezTo>
                  <a:cubicBezTo>
                    <a:pt x="15290" y="25548"/>
                    <a:pt x="15175" y="25638"/>
                    <a:pt x="15125" y="25647"/>
                  </a:cubicBezTo>
                  <a:cubicBezTo>
                    <a:pt x="15068" y="25655"/>
                    <a:pt x="15010" y="25647"/>
                    <a:pt x="14969" y="25688"/>
                  </a:cubicBezTo>
                  <a:cubicBezTo>
                    <a:pt x="14928" y="25729"/>
                    <a:pt x="14846" y="25597"/>
                    <a:pt x="14740" y="25630"/>
                  </a:cubicBezTo>
                  <a:cubicBezTo>
                    <a:pt x="14641" y="25663"/>
                    <a:pt x="14567" y="25737"/>
                    <a:pt x="14518" y="25712"/>
                  </a:cubicBezTo>
                  <a:cubicBezTo>
                    <a:pt x="14469" y="25688"/>
                    <a:pt x="14625" y="25606"/>
                    <a:pt x="14559" y="25589"/>
                  </a:cubicBezTo>
                  <a:cubicBezTo>
                    <a:pt x="14493" y="25573"/>
                    <a:pt x="14305" y="25647"/>
                    <a:pt x="14296" y="25597"/>
                  </a:cubicBezTo>
                  <a:cubicBezTo>
                    <a:pt x="14280" y="25548"/>
                    <a:pt x="14354" y="25532"/>
                    <a:pt x="14452" y="25491"/>
                  </a:cubicBezTo>
                  <a:cubicBezTo>
                    <a:pt x="14559" y="25458"/>
                    <a:pt x="14576" y="25400"/>
                    <a:pt x="14731" y="25343"/>
                  </a:cubicBezTo>
                  <a:cubicBezTo>
                    <a:pt x="14887" y="25285"/>
                    <a:pt x="14994" y="25277"/>
                    <a:pt x="15101" y="25162"/>
                  </a:cubicBezTo>
                  <a:cubicBezTo>
                    <a:pt x="15199" y="25047"/>
                    <a:pt x="15199" y="24990"/>
                    <a:pt x="15306" y="24916"/>
                  </a:cubicBezTo>
                  <a:cubicBezTo>
                    <a:pt x="15413" y="24851"/>
                    <a:pt x="15610" y="24744"/>
                    <a:pt x="15683" y="24727"/>
                  </a:cubicBezTo>
                  <a:cubicBezTo>
                    <a:pt x="15766" y="24703"/>
                    <a:pt x="16266" y="24752"/>
                    <a:pt x="16307" y="24703"/>
                  </a:cubicBezTo>
                  <a:cubicBezTo>
                    <a:pt x="16348" y="24654"/>
                    <a:pt x="16036" y="24678"/>
                    <a:pt x="16061" y="24596"/>
                  </a:cubicBezTo>
                  <a:cubicBezTo>
                    <a:pt x="16094" y="24522"/>
                    <a:pt x="16077" y="24514"/>
                    <a:pt x="16209" y="24514"/>
                  </a:cubicBezTo>
                  <a:cubicBezTo>
                    <a:pt x="16340" y="24506"/>
                    <a:pt x="16570" y="24563"/>
                    <a:pt x="16586" y="24514"/>
                  </a:cubicBezTo>
                  <a:cubicBezTo>
                    <a:pt x="16611" y="24465"/>
                    <a:pt x="16529" y="24473"/>
                    <a:pt x="16422" y="24424"/>
                  </a:cubicBezTo>
                  <a:cubicBezTo>
                    <a:pt x="16315" y="24366"/>
                    <a:pt x="16381" y="24342"/>
                    <a:pt x="16299" y="24358"/>
                  </a:cubicBezTo>
                  <a:cubicBezTo>
                    <a:pt x="16217" y="24375"/>
                    <a:pt x="15921" y="24399"/>
                    <a:pt x="15839" y="24481"/>
                  </a:cubicBezTo>
                  <a:cubicBezTo>
                    <a:pt x="15757" y="24571"/>
                    <a:pt x="15724" y="24588"/>
                    <a:pt x="15585" y="24645"/>
                  </a:cubicBezTo>
                  <a:cubicBezTo>
                    <a:pt x="15445" y="24703"/>
                    <a:pt x="15207" y="24768"/>
                    <a:pt x="15158" y="24842"/>
                  </a:cubicBezTo>
                  <a:cubicBezTo>
                    <a:pt x="15117" y="24908"/>
                    <a:pt x="15142" y="24933"/>
                    <a:pt x="15035" y="24998"/>
                  </a:cubicBezTo>
                  <a:cubicBezTo>
                    <a:pt x="14928" y="25064"/>
                    <a:pt x="14830" y="25089"/>
                    <a:pt x="14740" y="25154"/>
                  </a:cubicBezTo>
                  <a:cubicBezTo>
                    <a:pt x="14649" y="25228"/>
                    <a:pt x="14559" y="25261"/>
                    <a:pt x="14477" y="25327"/>
                  </a:cubicBezTo>
                  <a:cubicBezTo>
                    <a:pt x="14395" y="25392"/>
                    <a:pt x="14223" y="25482"/>
                    <a:pt x="14132" y="25466"/>
                  </a:cubicBezTo>
                  <a:cubicBezTo>
                    <a:pt x="14034" y="25441"/>
                    <a:pt x="14050" y="25400"/>
                    <a:pt x="14149" y="25368"/>
                  </a:cubicBezTo>
                  <a:cubicBezTo>
                    <a:pt x="14239" y="25335"/>
                    <a:pt x="14362" y="25359"/>
                    <a:pt x="14272" y="25285"/>
                  </a:cubicBezTo>
                  <a:cubicBezTo>
                    <a:pt x="14173" y="25203"/>
                    <a:pt x="13985" y="25261"/>
                    <a:pt x="14017" y="25203"/>
                  </a:cubicBezTo>
                  <a:cubicBezTo>
                    <a:pt x="14059" y="25146"/>
                    <a:pt x="14116" y="25089"/>
                    <a:pt x="14165" y="25080"/>
                  </a:cubicBezTo>
                  <a:cubicBezTo>
                    <a:pt x="14214" y="25064"/>
                    <a:pt x="14255" y="25089"/>
                    <a:pt x="14411" y="25072"/>
                  </a:cubicBezTo>
                  <a:cubicBezTo>
                    <a:pt x="14567" y="25056"/>
                    <a:pt x="14715" y="25039"/>
                    <a:pt x="14731" y="25006"/>
                  </a:cubicBezTo>
                  <a:cubicBezTo>
                    <a:pt x="14740" y="24974"/>
                    <a:pt x="14346" y="24990"/>
                    <a:pt x="14288" y="24949"/>
                  </a:cubicBezTo>
                  <a:cubicBezTo>
                    <a:pt x="14231" y="24900"/>
                    <a:pt x="14354" y="24867"/>
                    <a:pt x="14510" y="24834"/>
                  </a:cubicBezTo>
                  <a:cubicBezTo>
                    <a:pt x="14666" y="24801"/>
                    <a:pt x="14781" y="24834"/>
                    <a:pt x="14748" y="24777"/>
                  </a:cubicBezTo>
                  <a:cubicBezTo>
                    <a:pt x="14723" y="24719"/>
                    <a:pt x="14666" y="24703"/>
                    <a:pt x="14723" y="24670"/>
                  </a:cubicBezTo>
                  <a:cubicBezTo>
                    <a:pt x="14781" y="24637"/>
                    <a:pt x="14772" y="24645"/>
                    <a:pt x="14871" y="24637"/>
                  </a:cubicBezTo>
                  <a:cubicBezTo>
                    <a:pt x="14969" y="24629"/>
                    <a:pt x="15019" y="24613"/>
                    <a:pt x="14969" y="24555"/>
                  </a:cubicBezTo>
                  <a:cubicBezTo>
                    <a:pt x="14912" y="24498"/>
                    <a:pt x="14838" y="24399"/>
                    <a:pt x="14764" y="24465"/>
                  </a:cubicBezTo>
                  <a:cubicBezTo>
                    <a:pt x="14690" y="24530"/>
                    <a:pt x="14707" y="24563"/>
                    <a:pt x="14584" y="24571"/>
                  </a:cubicBezTo>
                  <a:cubicBezTo>
                    <a:pt x="14461" y="24588"/>
                    <a:pt x="14305" y="24571"/>
                    <a:pt x="14231" y="24563"/>
                  </a:cubicBezTo>
                  <a:cubicBezTo>
                    <a:pt x="14165" y="24555"/>
                    <a:pt x="13952" y="24547"/>
                    <a:pt x="14017" y="24522"/>
                  </a:cubicBezTo>
                  <a:cubicBezTo>
                    <a:pt x="14083" y="24489"/>
                    <a:pt x="14296" y="24547"/>
                    <a:pt x="14296" y="24481"/>
                  </a:cubicBezTo>
                  <a:cubicBezTo>
                    <a:pt x="14296" y="24407"/>
                    <a:pt x="13927" y="24448"/>
                    <a:pt x="13993" y="24391"/>
                  </a:cubicBezTo>
                  <a:cubicBezTo>
                    <a:pt x="14050" y="24333"/>
                    <a:pt x="14206" y="24375"/>
                    <a:pt x="14165" y="24317"/>
                  </a:cubicBezTo>
                  <a:cubicBezTo>
                    <a:pt x="14132" y="24268"/>
                    <a:pt x="13878" y="24301"/>
                    <a:pt x="14017" y="24243"/>
                  </a:cubicBezTo>
                  <a:cubicBezTo>
                    <a:pt x="14157" y="24194"/>
                    <a:pt x="14214" y="24235"/>
                    <a:pt x="14403" y="24194"/>
                  </a:cubicBezTo>
                  <a:cubicBezTo>
                    <a:pt x="14592" y="24145"/>
                    <a:pt x="14674" y="24120"/>
                    <a:pt x="14789" y="24096"/>
                  </a:cubicBezTo>
                  <a:cubicBezTo>
                    <a:pt x="14896" y="24071"/>
                    <a:pt x="14994" y="24071"/>
                    <a:pt x="15068" y="24071"/>
                  </a:cubicBezTo>
                  <a:cubicBezTo>
                    <a:pt x="15134" y="24071"/>
                    <a:pt x="15224" y="24046"/>
                    <a:pt x="15331" y="24079"/>
                  </a:cubicBezTo>
                  <a:cubicBezTo>
                    <a:pt x="15437" y="24120"/>
                    <a:pt x="15454" y="24030"/>
                    <a:pt x="15528" y="24145"/>
                  </a:cubicBezTo>
                  <a:cubicBezTo>
                    <a:pt x="15610" y="24268"/>
                    <a:pt x="15626" y="24333"/>
                    <a:pt x="15692" y="24333"/>
                  </a:cubicBezTo>
                  <a:cubicBezTo>
                    <a:pt x="15757" y="24325"/>
                    <a:pt x="15807" y="24325"/>
                    <a:pt x="15897" y="24301"/>
                  </a:cubicBezTo>
                  <a:cubicBezTo>
                    <a:pt x="15979" y="24284"/>
                    <a:pt x="16324" y="24235"/>
                    <a:pt x="16291" y="24202"/>
                  </a:cubicBezTo>
                  <a:cubicBezTo>
                    <a:pt x="16266" y="24169"/>
                    <a:pt x="16176" y="24145"/>
                    <a:pt x="16102" y="24161"/>
                  </a:cubicBezTo>
                  <a:cubicBezTo>
                    <a:pt x="16036" y="24169"/>
                    <a:pt x="15774" y="24243"/>
                    <a:pt x="15749" y="24194"/>
                  </a:cubicBezTo>
                  <a:cubicBezTo>
                    <a:pt x="15724" y="24137"/>
                    <a:pt x="15642" y="24079"/>
                    <a:pt x="15741" y="24030"/>
                  </a:cubicBezTo>
                  <a:cubicBezTo>
                    <a:pt x="15831" y="23981"/>
                    <a:pt x="15831" y="23907"/>
                    <a:pt x="15766" y="23899"/>
                  </a:cubicBezTo>
                  <a:cubicBezTo>
                    <a:pt x="15692" y="23899"/>
                    <a:pt x="15618" y="23972"/>
                    <a:pt x="15486" y="23972"/>
                  </a:cubicBezTo>
                  <a:cubicBezTo>
                    <a:pt x="15355" y="23964"/>
                    <a:pt x="15273" y="23940"/>
                    <a:pt x="15150" y="23923"/>
                  </a:cubicBezTo>
                  <a:cubicBezTo>
                    <a:pt x="15027" y="23915"/>
                    <a:pt x="14690" y="23964"/>
                    <a:pt x="14617" y="23997"/>
                  </a:cubicBezTo>
                  <a:cubicBezTo>
                    <a:pt x="14551" y="24030"/>
                    <a:pt x="14461" y="24071"/>
                    <a:pt x="14379" y="24038"/>
                  </a:cubicBezTo>
                  <a:cubicBezTo>
                    <a:pt x="14296" y="24005"/>
                    <a:pt x="14198" y="24038"/>
                    <a:pt x="14075" y="24079"/>
                  </a:cubicBezTo>
                  <a:cubicBezTo>
                    <a:pt x="13952" y="24120"/>
                    <a:pt x="13845" y="24202"/>
                    <a:pt x="13845" y="24153"/>
                  </a:cubicBezTo>
                  <a:cubicBezTo>
                    <a:pt x="13845" y="24104"/>
                    <a:pt x="13886" y="23989"/>
                    <a:pt x="13960" y="23964"/>
                  </a:cubicBezTo>
                  <a:cubicBezTo>
                    <a:pt x="14034" y="23940"/>
                    <a:pt x="14338" y="23874"/>
                    <a:pt x="14387" y="23792"/>
                  </a:cubicBezTo>
                  <a:cubicBezTo>
                    <a:pt x="14444" y="23710"/>
                    <a:pt x="14641" y="23546"/>
                    <a:pt x="14797" y="23546"/>
                  </a:cubicBezTo>
                  <a:cubicBezTo>
                    <a:pt x="14945" y="23546"/>
                    <a:pt x="15109" y="23611"/>
                    <a:pt x="15216" y="23636"/>
                  </a:cubicBezTo>
                  <a:cubicBezTo>
                    <a:pt x="15322" y="23661"/>
                    <a:pt x="15454" y="23661"/>
                    <a:pt x="15577" y="23677"/>
                  </a:cubicBezTo>
                  <a:cubicBezTo>
                    <a:pt x="15700" y="23693"/>
                    <a:pt x="15823" y="23734"/>
                    <a:pt x="15921" y="23751"/>
                  </a:cubicBezTo>
                  <a:cubicBezTo>
                    <a:pt x="16020" y="23767"/>
                    <a:pt x="16028" y="23849"/>
                    <a:pt x="16225" y="23858"/>
                  </a:cubicBezTo>
                  <a:cubicBezTo>
                    <a:pt x="16430" y="23874"/>
                    <a:pt x="16603" y="23915"/>
                    <a:pt x="16603" y="23858"/>
                  </a:cubicBezTo>
                  <a:cubicBezTo>
                    <a:pt x="16603" y="23808"/>
                    <a:pt x="16381" y="23858"/>
                    <a:pt x="16447" y="23775"/>
                  </a:cubicBezTo>
                  <a:cubicBezTo>
                    <a:pt x="16512" y="23702"/>
                    <a:pt x="16808" y="23644"/>
                    <a:pt x="16644" y="23595"/>
                  </a:cubicBezTo>
                  <a:cubicBezTo>
                    <a:pt x="16479" y="23546"/>
                    <a:pt x="16299" y="23718"/>
                    <a:pt x="16250" y="23644"/>
                  </a:cubicBezTo>
                  <a:cubicBezTo>
                    <a:pt x="16200" y="23562"/>
                    <a:pt x="16373" y="23505"/>
                    <a:pt x="16373" y="23447"/>
                  </a:cubicBezTo>
                  <a:cubicBezTo>
                    <a:pt x="16365" y="23382"/>
                    <a:pt x="16036" y="23455"/>
                    <a:pt x="15979" y="23464"/>
                  </a:cubicBezTo>
                  <a:cubicBezTo>
                    <a:pt x="15913" y="23472"/>
                    <a:pt x="15864" y="23439"/>
                    <a:pt x="15889" y="23390"/>
                  </a:cubicBezTo>
                  <a:cubicBezTo>
                    <a:pt x="15905" y="23332"/>
                    <a:pt x="15987" y="23283"/>
                    <a:pt x="16020" y="23283"/>
                  </a:cubicBezTo>
                  <a:cubicBezTo>
                    <a:pt x="16045" y="23283"/>
                    <a:pt x="16299" y="23349"/>
                    <a:pt x="16406" y="23340"/>
                  </a:cubicBezTo>
                  <a:cubicBezTo>
                    <a:pt x="16504" y="23332"/>
                    <a:pt x="16570" y="23283"/>
                    <a:pt x="16479" y="23267"/>
                  </a:cubicBezTo>
                  <a:cubicBezTo>
                    <a:pt x="16397" y="23258"/>
                    <a:pt x="16077" y="23242"/>
                    <a:pt x="16028" y="23176"/>
                  </a:cubicBezTo>
                  <a:cubicBezTo>
                    <a:pt x="15979" y="23111"/>
                    <a:pt x="15979" y="23070"/>
                    <a:pt x="15913" y="23070"/>
                  </a:cubicBezTo>
                  <a:cubicBezTo>
                    <a:pt x="15848" y="23070"/>
                    <a:pt x="15782" y="23102"/>
                    <a:pt x="15749" y="23053"/>
                  </a:cubicBezTo>
                  <a:cubicBezTo>
                    <a:pt x="15716" y="23004"/>
                    <a:pt x="15667" y="22930"/>
                    <a:pt x="15774" y="22947"/>
                  </a:cubicBezTo>
                  <a:cubicBezTo>
                    <a:pt x="15880" y="22963"/>
                    <a:pt x="15905" y="22848"/>
                    <a:pt x="15930" y="22782"/>
                  </a:cubicBezTo>
                  <a:cubicBezTo>
                    <a:pt x="15962" y="22709"/>
                    <a:pt x="16086" y="22651"/>
                    <a:pt x="16020" y="22635"/>
                  </a:cubicBezTo>
                  <a:cubicBezTo>
                    <a:pt x="15954" y="22618"/>
                    <a:pt x="15642" y="22733"/>
                    <a:pt x="15552" y="22725"/>
                  </a:cubicBezTo>
                  <a:cubicBezTo>
                    <a:pt x="15470" y="22717"/>
                    <a:pt x="15380" y="22659"/>
                    <a:pt x="15404" y="22717"/>
                  </a:cubicBezTo>
                  <a:cubicBezTo>
                    <a:pt x="15429" y="22774"/>
                    <a:pt x="15634" y="22832"/>
                    <a:pt x="15560" y="22873"/>
                  </a:cubicBezTo>
                  <a:cubicBezTo>
                    <a:pt x="15486" y="22914"/>
                    <a:pt x="15175" y="22947"/>
                    <a:pt x="15076" y="22963"/>
                  </a:cubicBezTo>
                  <a:cubicBezTo>
                    <a:pt x="14978" y="22979"/>
                    <a:pt x="14928" y="23045"/>
                    <a:pt x="14871" y="22963"/>
                  </a:cubicBezTo>
                  <a:cubicBezTo>
                    <a:pt x="14822" y="22873"/>
                    <a:pt x="14781" y="22791"/>
                    <a:pt x="14707" y="22815"/>
                  </a:cubicBezTo>
                  <a:cubicBezTo>
                    <a:pt x="14625" y="22832"/>
                    <a:pt x="14469" y="22881"/>
                    <a:pt x="14518" y="22823"/>
                  </a:cubicBezTo>
                  <a:cubicBezTo>
                    <a:pt x="14567" y="22766"/>
                    <a:pt x="14805" y="22692"/>
                    <a:pt x="14805" y="22659"/>
                  </a:cubicBezTo>
                  <a:cubicBezTo>
                    <a:pt x="14805" y="22618"/>
                    <a:pt x="14649" y="22643"/>
                    <a:pt x="14740" y="22585"/>
                  </a:cubicBezTo>
                  <a:cubicBezTo>
                    <a:pt x="14838" y="22520"/>
                    <a:pt x="14986" y="22512"/>
                    <a:pt x="15084" y="22512"/>
                  </a:cubicBezTo>
                  <a:cubicBezTo>
                    <a:pt x="15191" y="22503"/>
                    <a:pt x="15191" y="22561"/>
                    <a:pt x="15281" y="22569"/>
                  </a:cubicBezTo>
                  <a:cubicBezTo>
                    <a:pt x="15363" y="22577"/>
                    <a:pt x="15388" y="22577"/>
                    <a:pt x="15478" y="22569"/>
                  </a:cubicBezTo>
                  <a:cubicBezTo>
                    <a:pt x="15569" y="22553"/>
                    <a:pt x="15864" y="22561"/>
                    <a:pt x="15864" y="22512"/>
                  </a:cubicBezTo>
                  <a:cubicBezTo>
                    <a:pt x="15872" y="22462"/>
                    <a:pt x="15815" y="22364"/>
                    <a:pt x="15889" y="22389"/>
                  </a:cubicBezTo>
                  <a:cubicBezTo>
                    <a:pt x="15971" y="22421"/>
                    <a:pt x="15987" y="22495"/>
                    <a:pt x="16020" y="22462"/>
                  </a:cubicBezTo>
                  <a:cubicBezTo>
                    <a:pt x="16045" y="22421"/>
                    <a:pt x="16159" y="22200"/>
                    <a:pt x="16127" y="22192"/>
                  </a:cubicBezTo>
                  <a:cubicBezTo>
                    <a:pt x="16094" y="22183"/>
                    <a:pt x="15995" y="22233"/>
                    <a:pt x="15930" y="22241"/>
                  </a:cubicBezTo>
                  <a:cubicBezTo>
                    <a:pt x="15864" y="22249"/>
                    <a:pt x="15815" y="22233"/>
                    <a:pt x="15872" y="22175"/>
                  </a:cubicBezTo>
                  <a:cubicBezTo>
                    <a:pt x="15921" y="22118"/>
                    <a:pt x="15987" y="22068"/>
                    <a:pt x="15930" y="22060"/>
                  </a:cubicBezTo>
                  <a:cubicBezTo>
                    <a:pt x="15872" y="22052"/>
                    <a:pt x="15774" y="22167"/>
                    <a:pt x="15831" y="22044"/>
                  </a:cubicBezTo>
                  <a:cubicBezTo>
                    <a:pt x="15880" y="21921"/>
                    <a:pt x="15872" y="21789"/>
                    <a:pt x="15946" y="21871"/>
                  </a:cubicBezTo>
                  <a:cubicBezTo>
                    <a:pt x="16012" y="21945"/>
                    <a:pt x="15995" y="21995"/>
                    <a:pt x="16061" y="21970"/>
                  </a:cubicBezTo>
                  <a:cubicBezTo>
                    <a:pt x="16135" y="21945"/>
                    <a:pt x="16176" y="21937"/>
                    <a:pt x="16217" y="22011"/>
                  </a:cubicBezTo>
                  <a:cubicBezTo>
                    <a:pt x="16250" y="22085"/>
                    <a:pt x="16348" y="22118"/>
                    <a:pt x="16373" y="22109"/>
                  </a:cubicBezTo>
                  <a:cubicBezTo>
                    <a:pt x="16406" y="22109"/>
                    <a:pt x="16283" y="22011"/>
                    <a:pt x="16324" y="21995"/>
                  </a:cubicBezTo>
                  <a:cubicBezTo>
                    <a:pt x="16365" y="21970"/>
                    <a:pt x="16488" y="22085"/>
                    <a:pt x="16496" y="22019"/>
                  </a:cubicBezTo>
                  <a:cubicBezTo>
                    <a:pt x="16504" y="21954"/>
                    <a:pt x="16471" y="21888"/>
                    <a:pt x="16447" y="21880"/>
                  </a:cubicBezTo>
                  <a:cubicBezTo>
                    <a:pt x="16414" y="21863"/>
                    <a:pt x="16397" y="21806"/>
                    <a:pt x="16422" y="21798"/>
                  </a:cubicBezTo>
                  <a:cubicBezTo>
                    <a:pt x="16447" y="21781"/>
                    <a:pt x="16529" y="21691"/>
                    <a:pt x="16496" y="21683"/>
                  </a:cubicBezTo>
                  <a:cubicBezTo>
                    <a:pt x="16455" y="21675"/>
                    <a:pt x="16389" y="21716"/>
                    <a:pt x="16381" y="21666"/>
                  </a:cubicBezTo>
                  <a:cubicBezTo>
                    <a:pt x="16373" y="21617"/>
                    <a:pt x="16389" y="21486"/>
                    <a:pt x="16332" y="21551"/>
                  </a:cubicBezTo>
                  <a:cubicBezTo>
                    <a:pt x="16274" y="21625"/>
                    <a:pt x="16184" y="21732"/>
                    <a:pt x="16110" y="21724"/>
                  </a:cubicBezTo>
                  <a:cubicBezTo>
                    <a:pt x="16036" y="21716"/>
                    <a:pt x="15921" y="21773"/>
                    <a:pt x="15954" y="21691"/>
                  </a:cubicBezTo>
                  <a:cubicBezTo>
                    <a:pt x="15979" y="21609"/>
                    <a:pt x="15987" y="21478"/>
                    <a:pt x="16020" y="21453"/>
                  </a:cubicBezTo>
                  <a:cubicBezTo>
                    <a:pt x="16061" y="21428"/>
                    <a:pt x="16192" y="21428"/>
                    <a:pt x="16274" y="21404"/>
                  </a:cubicBezTo>
                  <a:cubicBezTo>
                    <a:pt x="16365" y="21379"/>
                    <a:pt x="16529" y="21379"/>
                    <a:pt x="16447" y="21330"/>
                  </a:cubicBezTo>
                  <a:cubicBezTo>
                    <a:pt x="16365" y="21281"/>
                    <a:pt x="16045" y="21363"/>
                    <a:pt x="16045" y="21313"/>
                  </a:cubicBezTo>
                  <a:cubicBezTo>
                    <a:pt x="16036" y="21264"/>
                    <a:pt x="16028" y="21240"/>
                    <a:pt x="16077" y="21231"/>
                  </a:cubicBezTo>
                  <a:cubicBezTo>
                    <a:pt x="16135" y="21215"/>
                    <a:pt x="16159" y="21231"/>
                    <a:pt x="16209" y="21207"/>
                  </a:cubicBezTo>
                  <a:cubicBezTo>
                    <a:pt x="16258" y="21190"/>
                    <a:pt x="16291" y="21207"/>
                    <a:pt x="16274" y="21149"/>
                  </a:cubicBezTo>
                  <a:cubicBezTo>
                    <a:pt x="16258" y="21100"/>
                    <a:pt x="16258" y="21092"/>
                    <a:pt x="16324" y="21067"/>
                  </a:cubicBezTo>
                  <a:cubicBezTo>
                    <a:pt x="16389" y="21043"/>
                    <a:pt x="16463" y="21092"/>
                    <a:pt x="16430" y="21018"/>
                  </a:cubicBezTo>
                  <a:cubicBezTo>
                    <a:pt x="16389" y="20936"/>
                    <a:pt x="16241" y="20903"/>
                    <a:pt x="16291" y="20813"/>
                  </a:cubicBezTo>
                  <a:cubicBezTo>
                    <a:pt x="16348" y="20723"/>
                    <a:pt x="16463" y="20690"/>
                    <a:pt x="16397" y="20657"/>
                  </a:cubicBezTo>
                  <a:cubicBezTo>
                    <a:pt x="16340" y="20624"/>
                    <a:pt x="16225" y="20723"/>
                    <a:pt x="16094" y="20731"/>
                  </a:cubicBezTo>
                  <a:cubicBezTo>
                    <a:pt x="15971" y="20739"/>
                    <a:pt x="15930" y="20673"/>
                    <a:pt x="15856" y="20649"/>
                  </a:cubicBezTo>
                  <a:cubicBezTo>
                    <a:pt x="15774" y="20632"/>
                    <a:pt x="15815" y="20649"/>
                    <a:pt x="15675" y="20682"/>
                  </a:cubicBezTo>
                  <a:cubicBezTo>
                    <a:pt x="15536" y="20714"/>
                    <a:pt x="15454" y="20706"/>
                    <a:pt x="15290" y="20632"/>
                  </a:cubicBezTo>
                  <a:cubicBezTo>
                    <a:pt x="15125" y="20567"/>
                    <a:pt x="14994" y="20542"/>
                    <a:pt x="14781" y="20460"/>
                  </a:cubicBezTo>
                  <a:cubicBezTo>
                    <a:pt x="14567" y="20378"/>
                    <a:pt x="14132" y="20206"/>
                    <a:pt x="13927" y="20107"/>
                  </a:cubicBezTo>
                  <a:cubicBezTo>
                    <a:pt x="13722" y="20000"/>
                    <a:pt x="13509" y="19927"/>
                    <a:pt x="13443" y="19910"/>
                  </a:cubicBezTo>
                  <a:cubicBezTo>
                    <a:pt x="13369" y="19885"/>
                    <a:pt x="13287" y="19984"/>
                    <a:pt x="13303" y="19877"/>
                  </a:cubicBezTo>
                  <a:cubicBezTo>
                    <a:pt x="13328" y="19762"/>
                    <a:pt x="13328" y="19803"/>
                    <a:pt x="13468" y="19713"/>
                  </a:cubicBezTo>
                  <a:cubicBezTo>
                    <a:pt x="13607" y="19623"/>
                    <a:pt x="13656" y="19623"/>
                    <a:pt x="13755" y="19664"/>
                  </a:cubicBezTo>
                  <a:cubicBezTo>
                    <a:pt x="13853" y="19705"/>
                    <a:pt x="13878" y="19746"/>
                    <a:pt x="14059" y="19746"/>
                  </a:cubicBezTo>
                  <a:cubicBezTo>
                    <a:pt x="14247" y="19754"/>
                    <a:pt x="14321" y="19730"/>
                    <a:pt x="14461" y="19730"/>
                  </a:cubicBezTo>
                  <a:cubicBezTo>
                    <a:pt x="14592" y="19730"/>
                    <a:pt x="14649" y="19730"/>
                    <a:pt x="14805" y="19803"/>
                  </a:cubicBezTo>
                  <a:cubicBezTo>
                    <a:pt x="14953" y="19877"/>
                    <a:pt x="14969" y="19853"/>
                    <a:pt x="15093" y="19951"/>
                  </a:cubicBezTo>
                  <a:cubicBezTo>
                    <a:pt x="15216" y="20050"/>
                    <a:pt x="15396" y="20123"/>
                    <a:pt x="15495" y="20156"/>
                  </a:cubicBezTo>
                  <a:cubicBezTo>
                    <a:pt x="15585" y="20181"/>
                    <a:pt x="15437" y="20189"/>
                    <a:pt x="15667" y="20230"/>
                  </a:cubicBezTo>
                  <a:cubicBezTo>
                    <a:pt x="15897" y="20279"/>
                    <a:pt x="16118" y="20337"/>
                    <a:pt x="16143" y="20288"/>
                  </a:cubicBezTo>
                  <a:cubicBezTo>
                    <a:pt x="16176" y="20238"/>
                    <a:pt x="16143" y="20214"/>
                    <a:pt x="16192" y="20173"/>
                  </a:cubicBezTo>
                  <a:cubicBezTo>
                    <a:pt x="16241" y="20123"/>
                    <a:pt x="16324" y="20058"/>
                    <a:pt x="16291" y="20033"/>
                  </a:cubicBezTo>
                  <a:cubicBezTo>
                    <a:pt x="16250" y="20017"/>
                    <a:pt x="16217" y="20074"/>
                    <a:pt x="16135" y="20115"/>
                  </a:cubicBezTo>
                  <a:cubicBezTo>
                    <a:pt x="16061" y="20148"/>
                    <a:pt x="15913" y="20173"/>
                    <a:pt x="15954" y="20115"/>
                  </a:cubicBezTo>
                  <a:cubicBezTo>
                    <a:pt x="15987" y="20050"/>
                    <a:pt x="16036" y="20074"/>
                    <a:pt x="16053" y="20025"/>
                  </a:cubicBezTo>
                  <a:cubicBezTo>
                    <a:pt x="16069" y="19984"/>
                    <a:pt x="15995" y="19951"/>
                    <a:pt x="16069" y="19935"/>
                  </a:cubicBezTo>
                  <a:cubicBezTo>
                    <a:pt x="16143" y="19918"/>
                    <a:pt x="16258" y="19968"/>
                    <a:pt x="16192" y="19902"/>
                  </a:cubicBezTo>
                  <a:cubicBezTo>
                    <a:pt x="16127" y="19828"/>
                    <a:pt x="15897" y="19943"/>
                    <a:pt x="15930" y="19828"/>
                  </a:cubicBezTo>
                  <a:cubicBezTo>
                    <a:pt x="15962" y="19713"/>
                    <a:pt x="16020" y="19746"/>
                    <a:pt x="16077" y="19754"/>
                  </a:cubicBezTo>
                  <a:cubicBezTo>
                    <a:pt x="16143" y="19762"/>
                    <a:pt x="16209" y="19762"/>
                    <a:pt x="16168" y="19705"/>
                  </a:cubicBezTo>
                  <a:cubicBezTo>
                    <a:pt x="16135" y="19647"/>
                    <a:pt x="16077" y="19557"/>
                    <a:pt x="15987" y="19574"/>
                  </a:cubicBezTo>
                  <a:cubicBezTo>
                    <a:pt x="15889" y="19590"/>
                    <a:pt x="15897" y="19623"/>
                    <a:pt x="15766" y="19590"/>
                  </a:cubicBezTo>
                  <a:cubicBezTo>
                    <a:pt x="15626" y="19565"/>
                    <a:pt x="15240" y="19475"/>
                    <a:pt x="15257" y="19401"/>
                  </a:cubicBezTo>
                  <a:cubicBezTo>
                    <a:pt x="15273" y="19336"/>
                    <a:pt x="15363" y="19327"/>
                    <a:pt x="15478" y="19377"/>
                  </a:cubicBezTo>
                  <a:cubicBezTo>
                    <a:pt x="15593" y="19426"/>
                    <a:pt x="15683" y="19483"/>
                    <a:pt x="15782" y="19459"/>
                  </a:cubicBezTo>
                  <a:cubicBezTo>
                    <a:pt x="15880" y="19426"/>
                    <a:pt x="15979" y="19426"/>
                    <a:pt x="15930" y="19385"/>
                  </a:cubicBezTo>
                  <a:cubicBezTo>
                    <a:pt x="15880" y="19336"/>
                    <a:pt x="15610" y="19377"/>
                    <a:pt x="15651" y="19311"/>
                  </a:cubicBezTo>
                  <a:cubicBezTo>
                    <a:pt x="15683" y="19254"/>
                    <a:pt x="15848" y="19188"/>
                    <a:pt x="15733" y="19180"/>
                  </a:cubicBezTo>
                  <a:cubicBezTo>
                    <a:pt x="15618" y="19163"/>
                    <a:pt x="15470" y="19196"/>
                    <a:pt x="15347" y="19204"/>
                  </a:cubicBezTo>
                  <a:cubicBezTo>
                    <a:pt x="15216" y="19213"/>
                    <a:pt x="15084" y="19221"/>
                    <a:pt x="15142" y="19188"/>
                  </a:cubicBezTo>
                  <a:cubicBezTo>
                    <a:pt x="15191" y="19147"/>
                    <a:pt x="15290" y="19057"/>
                    <a:pt x="15372" y="19057"/>
                  </a:cubicBezTo>
                  <a:cubicBezTo>
                    <a:pt x="15445" y="19057"/>
                    <a:pt x="15560" y="19040"/>
                    <a:pt x="15495" y="18991"/>
                  </a:cubicBezTo>
                  <a:cubicBezTo>
                    <a:pt x="15421" y="18942"/>
                    <a:pt x="15322" y="18925"/>
                    <a:pt x="15281" y="18966"/>
                  </a:cubicBezTo>
                  <a:cubicBezTo>
                    <a:pt x="15232" y="19007"/>
                    <a:pt x="15035" y="19130"/>
                    <a:pt x="15043" y="19081"/>
                  </a:cubicBezTo>
                  <a:cubicBezTo>
                    <a:pt x="15052" y="19032"/>
                    <a:pt x="15035" y="18884"/>
                    <a:pt x="15117" y="18884"/>
                  </a:cubicBezTo>
                  <a:cubicBezTo>
                    <a:pt x="15191" y="18876"/>
                    <a:pt x="15437" y="18860"/>
                    <a:pt x="15495" y="18827"/>
                  </a:cubicBezTo>
                  <a:cubicBezTo>
                    <a:pt x="15552" y="18802"/>
                    <a:pt x="15618" y="18769"/>
                    <a:pt x="15560" y="18745"/>
                  </a:cubicBezTo>
                  <a:cubicBezTo>
                    <a:pt x="15511" y="18720"/>
                    <a:pt x="15363" y="18696"/>
                    <a:pt x="15314" y="18728"/>
                  </a:cubicBezTo>
                  <a:cubicBezTo>
                    <a:pt x="15265" y="18761"/>
                    <a:pt x="15134" y="18810"/>
                    <a:pt x="15043" y="18827"/>
                  </a:cubicBezTo>
                  <a:cubicBezTo>
                    <a:pt x="14961" y="18851"/>
                    <a:pt x="14420" y="18975"/>
                    <a:pt x="14576" y="18851"/>
                  </a:cubicBezTo>
                  <a:cubicBezTo>
                    <a:pt x="14731" y="18728"/>
                    <a:pt x="14772" y="18696"/>
                    <a:pt x="14846" y="18679"/>
                  </a:cubicBezTo>
                  <a:cubicBezTo>
                    <a:pt x="14928" y="18671"/>
                    <a:pt x="15035" y="18679"/>
                    <a:pt x="15134" y="18663"/>
                  </a:cubicBezTo>
                  <a:cubicBezTo>
                    <a:pt x="15224" y="18638"/>
                    <a:pt x="15355" y="18515"/>
                    <a:pt x="15355" y="18466"/>
                  </a:cubicBezTo>
                  <a:cubicBezTo>
                    <a:pt x="15355" y="18408"/>
                    <a:pt x="15142" y="18540"/>
                    <a:pt x="15060" y="18548"/>
                  </a:cubicBezTo>
                  <a:cubicBezTo>
                    <a:pt x="14969" y="18556"/>
                    <a:pt x="14896" y="18515"/>
                    <a:pt x="14814" y="18499"/>
                  </a:cubicBezTo>
                  <a:cubicBezTo>
                    <a:pt x="14731" y="18474"/>
                    <a:pt x="14411" y="18523"/>
                    <a:pt x="14428" y="18458"/>
                  </a:cubicBezTo>
                  <a:cubicBezTo>
                    <a:pt x="14452" y="18392"/>
                    <a:pt x="14510" y="18416"/>
                    <a:pt x="14543" y="18326"/>
                  </a:cubicBezTo>
                  <a:cubicBezTo>
                    <a:pt x="14567" y="18236"/>
                    <a:pt x="14608" y="18220"/>
                    <a:pt x="14625" y="18170"/>
                  </a:cubicBezTo>
                  <a:cubicBezTo>
                    <a:pt x="14649" y="18121"/>
                    <a:pt x="14797" y="18088"/>
                    <a:pt x="14682" y="18064"/>
                  </a:cubicBezTo>
                  <a:cubicBezTo>
                    <a:pt x="14567" y="18031"/>
                    <a:pt x="14420" y="18129"/>
                    <a:pt x="14411" y="18162"/>
                  </a:cubicBezTo>
                  <a:cubicBezTo>
                    <a:pt x="14403" y="18203"/>
                    <a:pt x="14469" y="18261"/>
                    <a:pt x="14370" y="18293"/>
                  </a:cubicBezTo>
                  <a:cubicBezTo>
                    <a:pt x="14272" y="18326"/>
                    <a:pt x="14157" y="18515"/>
                    <a:pt x="14190" y="18318"/>
                  </a:cubicBezTo>
                  <a:cubicBezTo>
                    <a:pt x="14223" y="18129"/>
                    <a:pt x="14280" y="18039"/>
                    <a:pt x="14182" y="17990"/>
                  </a:cubicBezTo>
                  <a:cubicBezTo>
                    <a:pt x="14083" y="17949"/>
                    <a:pt x="13944" y="17908"/>
                    <a:pt x="13944" y="17834"/>
                  </a:cubicBezTo>
                  <a:cubicBezTo>
                    <a:pt x="13944" y="17760"/>
                    <a:pt x="13952" y="17719"/>
                    <a:pt x="14009" y="17661"/>
                  </a:cubicBezTo>
                  <a:cubicBezTo>
                    <a:pt x="14059" y="17596"/>
                    <a:pt x="14190" y="17522"/>
                    <a:pt x="13993" y="17563"/>
                  </a:cubicBezTo>
                  <a:cubicBezTo>
                    <a:pt x="13804" y="17596"/>
                    <a:pt x="13697" y="17547"/>
                    <a:pt x="13706" y="17670"/>
                  </a:cubicBezTo>
                  <a:cubicBezTo>
                    <a:pt x="13722" y="17801"/>
                    <a:pt x="13747" y="17924"/>
                    <a:pt x="13829" y="17965"/>
                  </a:cubicBezTo>
                  <a:cubicBezTo>
                    <a:pt x="13911" y="18006"/>
                    <a:pt x="13935" y="17965"/>
                    <a:pt x="14001" y="18055"/>
                  </a:cubicBezTo>
                  <a:cubicBezTo>
                    <a:pt x="14067" y="18146"/>
                    <a:pt x="14100" y="18170"/>
                    <a:pt x="14067" y="18252"/>
                  </a:cubicBezTo>
                  <a:cubicBezTo>
                    <a:pt x="14034" y="18326"/>
                    <a:pt x="13944" y="18384"/>
                    <a:pt x="13903" y="18400"/>
                  </a:cubicBezTo>
                  <a:cubicBezTo>
                    <a:pt x="13862" y="18416"/>
                    <a:pt x="13911" y="18523"/>
                    <a:pt x="13862" y="18540"/>
                  </a:cubicBezTo>
                  <a:cubicBezTo>
                    <a:pt x="13812" y="18548"/>
                    <a:pt x="13681" y="18408"/>
                    <a:pt x="13648" y="18441"/>
                  </a:cubicBezTo>
                  <a:cubicBezTo>
                    <a:pt x="13615" y="18474"/>
                    <a:pt x="13747" y="18638"/>
                    <a:pt x="13779" y="18671"/>
                  </a:cubicBezTo>
                  <a:cubicBezTo>
                    <a:pt x="13812" y="18704"/>
                    <a:pt x="13796" y="18786"/>
                    <a:pt x="13730" y="18819"/>
                  </a:cubicBezTo>
                  <a:cubicBezTo>
                    <a:pt x="13673" y="18843"/>
                    <a:pt x="13451" y="18843"/>
                    <a:pt x="13386" y="18876"/>
                  </a:cubicBezTo>
                  <a:cubicBezTo>
                    <a:pt x="13320" y="18909"/>
                    <a:pt x="13320" y="19040"/>
                    <a:pt x="13164" y="18933"/>
                  </a:cubicBezTo>
                  <a:cubicBezTo>
                    <a:pt x="13008" y="18835"/>
                    <a:pt x="12598" y="18581"/>
                    <a:pt x="12524" y="18556"/>
                  </a:cubicBezTo>
                  <a:cubicBezTo>
                    <a:pt x="12458" y="18531"/>
                    <a:pt x="12450" y="18482"/>
                    <a:pt x="12516" y="18449"/>
                  </a:cubicBezTo>
                  <a:cubicBezTo>
                    <a:pt x="12581" y="18425"/>
                    <a:pt x="12663" y="18408"/>
                    <a:pt x="12737" y="18416"/>
                  </a:cubicBezTo>
                  <a:cubicBezTo>
                    <a:pt x="12819" y="18433"/>
                    <a:pt x="12770" y="18269"/>
                    <a:pt x="12811" y="18244"/>
                  </a:cubicBezTo>
                  <a:cubicBezTo>
                    <a:pt x="12860" y="18220"/>
                    <a:pt x="13016" y="18220"/>
                    <a:pt x="13090" y="18220"/>
                  </a:cubicBezTo>
                  <a:cubicBezTo>
                    <a:pt x="13164" y="18228"/>
                    <a:pt x="13303" y="18154"/>
                    <a:pt x="13353" y="18064"/>
                  </a:cubicBezTo>
                  <a:cubicBezTo>
                    <a:pt x="13402" y="17973"/>
                    <a:pt x="13484" y="17809"/>
                    <a:pt x="13443" y="17801"/>
                  </a:cubicBezTo>
                  <a:cubicBezTo>
                    <a:pt x="13394" y="17785"/>
                    <a:pt x="13279" y="17924"/>
                    <a:pt x="13221" y="17990"/>
                  </a:cubicBezTo>
                  <a:cubicBezTo>
                    <a:pt x="13164" y="18055"/>
                    <a:pt x="13131" y="18105"/>
                    <a:pt x="13024" y="18105"/>
                  </a:cubicBezTo>
                  <a:cubicBezTo>
                    <a:pt x="12918" y="18096"/>
                    <a:pt x="12466" y="18121"/>
                    <a:pt x="12598" y="18039"/>
                  </a:cubicBezTo>
                  <a:cubicBezTo>
                    <a:pt x="12729" y="17965"/>
                    <a:pt x="12934" y="17875"/>
                    <a:pt x="13000" y="17826"/>
                  </a:cubicBezTo>
                  <a:cubicBezTo>
                    <a:pt x="13065" y="17776"/>
                    <a:pt x="13057" y="17596"/>
                    <a:pt x="13098" y="17588"/>
                  </a:cubicBezTo>
                  <a:cubicBezTo>
                    <a:pt x="13148" y="17588"/>
                    <a:pt x="13230" y="17637"/>
                    <a:pt x="13213" y="17579"/>
                  </a:cubicBezTo>
                  <a:cubicBezTo>
                    <a:pt x="13189" y="17522"/>
                    <a:pt x="13271" y="17522"/>
                    <a:pt x="13353" y="17497"/>
                  </a:cubicBezTo>
                  <a:cubicBezTo>
                    <a:pt x="13435" y="17473"/>
                    <a:pt x="13583" y="17489"/>
                    <a:pt x="13492" y="17432"/>
                  </a:cubicBezTo>
                  <a:cubicBezTo>
                    <a:pt x="13402" y="17382"/>
                    <a:pt x="13230" y="17415"/>
                    <a:pt x="13156" y="17391"/>
                  </a:cubicBezTo>
                  <a:cubicBezTo>
                    <a:pt x="13090" y="17358"/>
                    <a:pt x="13033" y="17325"/>
                    <a:pt x="13098" y="17292"/>
                  </a:cubicBezTo>
                  <a:cubicBezTo>
                    <a:pt x="13172" y="17259"/>
                    <a:pt x="13271" y="17284"/>
                    <a:pt x="13271" y="17243"/>
                  </a:cubicBezTo>
                  <a:cubicBezTo>
                    <a:pt x="13262" y="17194"/>
                    <a:pt x="13139" y="17202"/>
                    <a:pt x="13213" y="17161"/>
                  </a:cubicBezTo>
                  <a:cubicBezTo>
                    <a:pt x="13287" y="17112"/>
                    <a:pt x="13459" y="17013"/>
                    <a:pt x="13353" y="16997"/>
                  </a:cubicBezTo>
                  <a:cubicBezTo>
                    <a:pt x="13246" y="16980"/>
                    <a:pt x="13180" y="17079"/>
                    <a:pt x="13197" y="16980"/>
                  </a:cubicBezTo>
                  <a:cubicBezTo>
                    <a:pt x="13205" y="16882"/>
                    <a:pt x="13279" y="16816"/>
                    <a:pt x="13197" y="16751"/>
                  </a:cubicBezTo>
                  <a:cubicBezTo>
                    <a:pt x="13115" y="16693"/>
                    <a:pt x="13090" y="16644"/>
                    <a:pt x="13024" y="16660"/>
                  </a:cubicBezTo>
                  <a:cubicBezTo>
                    <a:pt x="12959" y="16677"/>
                    <a:pt x="12983" y="16734"/>
                    <a:pt x="12869" y="16701"/>
                  </a:cubicBezTo>
                  <a:cubicBezTo>
                    <a:pt x="12754" y="16677"/>
                    <a:pt x="12458" y="16652"/>
                    <a:pt x="12565" y="16619"/>
                  </a:cubicBezTo>
                  <a:cubicBezTo>
                    <a:pt x="12672" y="16578"/>
                    <a:pt x="12745" y="16627"/>
                    <a:pt x="12762" y="16562"/>
                  </a:cubicBezTo>
                  <a:cubicBezTo>
                    <a:pt x="12778" y="16488"/>
                    <a:pt x="12803" y="16471"/>
                    <a:pt x="12869" y="16455"/>
                  </a:cubicBezTo>
                  <a:cubicBezTo>
                    <a:pt x="12926" y="16430"/>
                    <a:pt x="12762" y="16406"/>
                    <a:pt x="12754" y="16340"/>
                  </a:cubicBezTo>
                  <a:cubicBezTo>
                    <a:pt x="12754" y="16275"/>
                    <a:pt x="12778" y="16233"/>
                    <a:pt x="12811" y="16225"/>
                  </a:cubicBezTo>
                  <a:cubicBezTo>
                    <a:pt x="12852" y="16217"/>
                    <a:pt x="12983" y="16225"/>
                    <a:pt x="12942" y="16176"/>
                  </a:cubicBezTo>
                  <a:cubicBezTo>
                    <a:pt x="12893" y="16135"/>
                    <a:pt x="12754" y="16127"/>
                    <a:pt x="12696" y="16053"/>
                  </a:cubicBezTo>
                  <a:cubicBezTo>
                    <a:pt x="12631" y="15979"/>
                    <a:pt x="12409" y="15856"/>
                    <a:pt x="12376" y="15848"/>
                  </a:cubicBezTo>
                  <a:cubicBezTo>
                    <a:pt x="12335" y="15831"/>
                    <a:pt x="12286" y="15741"/>
                    <a:pt x="12327" y="15716"/>
                  </a:cubicBezTo>
                  <a:cubicBezTo>
                    <a:pt x="12368" y="15700"/>
                    <a:pt x="12499" y="15790"/>
                    <a:pt x="12516" y="15733"/>
                  </a:cubicBezTo>
                  <a:cubicBezTo>
                    <a:pt x="12524" y="15684"/>
                    <a:pt x="12376" y="15610"/>
                    <a:pt x="12442" y="15569"/>
                  </a:cubicBezTo>
                  <a:cubicBezTo>
                    <a:pt x="12507" y="15528"/>
                    <a:pt x="12565" y="15528"/>
                    <a:pt x="12548" y="15503"/>
                  </a:cubicBezTo>
                  <a:cubicBezTo>
                    <a:pt x="12532" y="15478"/>
                    <a:pt x="12278" y="15421"/>
                    <a:pt x="12278" y="15380"/>
                  </a:cubicBezTo>
                  <a:cubicBezTo>
                    <a:pt x="12286" y="15331"/>
                    <a:pt x="12360" y="15306"/>
                    <a:pt x="12319" y="15273"/>
                  </a:cubicBezTo>
                  <a:cubicBezTo>
                    <a:pt x="12278" y="15240"/>
                    <a:pt x="12064" y="15331"/>
                    <a:pt x="12114" y="15208"/>
                  </a:cubicBezTo>
                  <a:cubicBezTo>
                    <a:pt x="12155" y="15093"/>
                    <a:pt x="12253" y="14986"/>
                    <a:pt x="12204" y="14970"/>
                  </a:cubicBezTo>
                  <a:cubicBezTo>
                    <a:pt x="12163" y="14945"/>
                    <a:pt x="11876" y="15117"/>
                    <a:pt x="11810" y="15142"/>
                  </a:cubicBezTo>
                  <a:cubicBezTo>
                    <a:pt x="11752" y="15158"/>
                    <a:pt x="11408" y="15224"/>
                    <a:pt x="11539" y="15134"/>
                  </a:cubicBezTo>
                  <a:cubicBezTo>
                    <a:pt x="11670" y="15044"/>
                    <a:pt x="11843" y="14978"/>
                    <a:pt x="11925" y="14945"/>
                  </a:cubicBezTo>
                  <a:cubicBezTo>
                    <a:pt x="11999" y="14912"/>
                    <a:pt x="12048" y="14929"/>
                    <a:pt x="12023" y="14879"/>
                  </a:cubicBezTo>
                  <a:cubicBezTo>
                    <a:pt x="11990" y="14838"/>
                    <a:pt x="11892" y="14838"/>
                    <a:pt x="11982" y="14806"/>
                  </a:cubicBezTo>
                  <a:cubicBezTo>
                    <a:pt x="12072" y="14781"/>
                    <a:pt x="12187" y="14830"/>
                    <a:pt x="12171" y="14764"/>
                  </a:cubicBezTo>
                  <a:cubicBezTo>
                    <a:pt x="12146" y="14707"/>
                    <a:pt x="12048" y="14723"/>
                    <a:pt x="12064" y="14666"/>
                  </a:cubicBezTo>
                  <a:cubicBezTo>
                    <a:pt x="12081" y="14600"/>
                    <a:pt x="12187" y="14551"/>
                    <a:pt x="12097" y="14518"/>
                  </a:cubicBezTo>
                  <a:cubicBezTo>
                    <a:pt x="12007" y="14494"/>
                    <a:pt x="11908" y="14502"/>
                    <a:pt x="11908" y="14453"/>
                  </a:cubicBezTo>
                  <a:cubicBezTo>
                    <a:pt x="11917" y="14403"/>
                    <a:pt x="11949" y="14371"/>
                    <a:pt x="11925" y="14362"/>
                  </a:cubicBezTo>
                  <a:cubicBezTo>
                    <a:pt x="11900" y="14346"/>
                    <a:pt x="11555" y="14354"/>
                    <a:pt x="11588" y="14280"/>
                  </a:cubicBezTo>
                  <a:cubicBezTo>
                    <a:pt x="11621" y="14206"/>
                    <a:pt x="11695" y="14223"/>
                    <a:pt x="11670" y="14165"/>
                  </a:cubicBezTo>
                  <a:cubicBezTo>
                    <a:pt x="11646" y="14100"/>
                    <a:pt x="11564" y="14051"/>
                    <a:pt x="11506" y="14051"/>
                  </a:cubicBezTo>
                  <a:cubicBezTo>
                    <a:pt x="11457" y="14051"/>
                    <a:pt x="11375" y="14059"/>
                    <a:pt x="11317" y="14018"/>
                  </a:cubicBezTo>
                  <a:cubicBezTo>
                    <a:pt x="11260" y="13977"/>
                    <a:pt x="11211" y="13985"/>
                    <a:pt x="11129" y="13895"/>
                  </a:cubicBezTo>
                  <a:cubicBezTo>
                    <a:pt x="11047" y="13796"/>
                    <a:pt x="11006" y="13673"/>
                    <a:pt x="10899" y="13624"/>
                  </a:cubicBezTo>
                  <a:cubicBezTo>
                    <a:pt x="10792" y="13575"/>
                    <a:pt x="10505" y="13542"/>
                    <a:pt x="10571" y="13460"/>
                  </a:cubicBezTo>
                  <a:cubicBezTo>
                    <a:pt x="10636" y="13378"/>
                    <a:pt x="10497" y="13402"/>
                    <a:pt x="10538" y="13345"/>
                  </a:cubicBezTo>
                  <a:cubicBezTo>
                    <a:pt x="10571" y="13295"/>
                    <a:pt x="10710" y="13263"/>
                    <a:pt x="10727" y="13213"/>
                  </a:cubicBezTo>
                  <a:cubicBezTo>
                    <a:pt x="10735" y="13172"/>
                    <a:pt x="10612" y="13131"/>
                    <a:pt x="10603" y="13066"/>
                  </a:cubicBezTo>
                  <a:cubicBezTo>
                    <a:pt x="10595" y="13000"/>
                    <a:pt x="10702" y="13000"/>
                    <a:pt x="10645" y="12967"/>
                  </a:cubicBezTo>
                  <a:cubicBezTo>
                    <a:pt x="10579" y="12934"/>
                    <a:pt x="10505" y="12934"/>
                    <a:pt x="10505" y="12893"/>
                  </a:cubicBezTo>
                  <a:cubicBezTo>
                    <a:pt x="10505" y="12861"/>
                    <a:pt x="10579" y="12852"/>
                    <a:pt x="10489" y="12811"/>
                  </a:cubicBezTo>
                  <a:cubicBezTo>
                    <a:pt x="10390" y="12770"/>
                    <a:pt x="10045" y="12754"/>
                    <a:pt x="9832" y="12639"/>
                  </a:cubicBezTo>
                  <a:cubicBezTo>
                    <a:pt x="9619" y="12524"/>
                    <a:pt x="8921" y="12286"/>
                    <a:pt x="8864" y="12245"/>
                  </a:cubicBezTo>
                  <a:cubicBezTo>
                    <a:pt x="8806" y="12196"/>
                    <a:pt x="8675" y="12220"/>
                    <a:pt x="8281" y="12220"/>
                  </a:cubicBezTo>
                  <a:cubicBezTo>
                    <a:pt x="7879" y="12220"/>
                    <a:pt x="7789" y="12212"/>
                    <a:pt x="7460" y="12179"/>
                  </a:cubicBezTo>
                  <a:cubicBezTo>
                    <a:pt x="7124" y="12147"/>
                    <a:pt x="6771" y="12122"/>
                    <a:pt x="6730" y="12138"/>
                  </a:cubicBezTo>
                  <a:cubicBezTo>
                    <a:pt x="6697" y="12155"/>
                    <a:pt x="6549" y="12294"/>
                    <a:pt x="6475" y="12253"/>
                  </a:cubicBezTo>
                  <a:cubicBezTo>
                    <a:pt x="6402" y="12212"/>
                    <a:pt x="6361" y="11950"/>
                    <a:pt x="6287" y="11933"/>
                  </a:cubicBezTo>
                  <a:cubicBezTo>
                    <a:pt x="6213" y="11925"/>
                    <a:pt x="6270" y="12106"/>
                    <a:pt x="6213" y="12138"/>
                  </a:cubicBezTo>
                  <a:cubicBezTo>
                    <a:pt x="6147" y="12163"/>
                    <a:pt x="6082" y="12155"/>
                    <a:pt x="6082" y="12188"/>
                  </a:cubicBezTo>
                  <a:cubicBezTo>
                    <a:pt x="6082" y="12220"/>
                    <a:pt x="6155" y="12270"/>
                    <a:pt x="6073" y="12286"/>
                  </a:cubicBezTo>
                  <a:cubicBezTo>
                    <a:pt x="5999" y="12302"/>
                    <a:pt x="5917" y="12294"/>
                    <a:pt x="5835" y="12327"/>
                  </a:cubicBezTo>
                  <a:cubicBezTo>
                    <a:pt x="5753" y="12360"/>
                    <a:pt x="5647" y="12467"/>
                    <a:pt x="5565" y="12434"/>
                  </a:cubicBezTo>
                  <a:cubicBezTo>
                    <a:pt x="5482" y="12401"/>
                    <a:pt x="5220" y="12302"/>
                    <a:pt x="5244" y="12261"/>
                  </a:cubicBezTo>
                  <a:cubicBezTo>
                    <a:pt x="5269" y="12212"/>
                    <a:pt x="5302" y="12196"/>
                    <a:pt x="5343" y="12155"/>
                  </a:cubicBezTo>
                  <a:cubicBezTo>
                    <a:pt x="5384" y="12122"/>
                    <a:pt x="5458" y="12106"/>
                    <a:pt x="5359" y="12089"/>
                  </a:cubicBezTo>
                  <a:cubicBezTo>
                    <a:pt x="5261" y="12064"/>
                    <a:pt x="5121" y="11999"/>
                    <a:pt x="5039" y="12056"/>
                  </a:cubicBezTo>
                  <a:cubicBezTo>
                    <a:pt x="4957" y="12106"/>
                    <a:pt x="4875" y="12212"/>
                    <a:pt x="4859" y="12253"/>
                  </a:cubicBezTo>
                  <a:cubicBezTo>
                    <a:pt x="4851" y="12302"/>
                    <a:pt x="4867" y="12319"/>
                    <a:pt x="4810" y="12319"/>
                  </a:cubicBezTo>
                  <a:cubicBezTo>
                    <a:pt x="4760" y="12327"/>
                    <a:pt x="4580" y="12237"/>
                    <a:pt x="4580" y="12204"/>
                  </a:cubicBezTo>
                  <a:cubicBezTo>
                    <a:pt x="4588" y="12171"/>
                    <a:pt x="4662" y="12147"/>
                    <a:pt x="4547" y="12089"/>
                  </a:cubicBezTo>
                  <a:cubicBezTo>
                    <a:pt x="4440" y="12032"/>
                    <a:pt x="4284" y="12032"/>
                    <a:pt x="4284" y="12081"/>
                  </a:cubicBezTo>
                  <a:cubicBezTo>
                    <a:pt x="4284" y="12122"/>
                    <a:pt x="4292" y="12286"/>
                    <a:pt x="4342" y="12302"/>
                  </a:cubicBezTo>
                  <a:cubicBezTo>
                    <a:pt x="4391" y="12327"/>
                    <a:pt x="4530" y="12467"/>
                    <a:pt x="4621" y="12499"/>
                  </a:cubicBezTo>
                  <a:cubicBezTo>
                    <a:pt x="4703" y="12540"/>
                    <a:pt x="4752" y="12540"/>
                    <a:pt x="4760" y="12573"/>
                  </a:cubicBezTo>
                  <a:cubicBezTo>
                    <a:pt x="4760" y="12598"/>
                    <a:pt x="4514" y="12582"/>
                    <a:pt x="4309" y="12508"/>
                  </a:cubicBezTo>
                  <a:cubicBezTo>
                    <a:pt x="4096" y="12434"/>
                    <a:pt x="3915" y="12417"/>
                    <a:pt x="3874" y="12417"/>
                  </a:cubicBezTo>
                  <a:cubicBezTo>
                    <a:pt x="3833" y="12409"/>
                    <a:pt x="3644" y="12385"/>
                    <a:pt x="3455" y="12360"/>
                  </a:cubicBezTo>
                  <a:cubicBezTo>
                    <a:pt x="3267" y="12327"/>
                    <a:pt x="3258" y="12344"/>
                    <a:pt x="3152" y="12270"/>
                  </a:cubicBezTo>
                  <a:cubicBezTo>
                    <a:pt x="3053" y="12196"/>
                    <a:pt x="2462" y="11958"/>
                    <a:pt x="2528" y="11900"/>
                  </a:cubicBezTo>
                  <a:cubicBezTo>
                    <a:pt x="2594" y="11851"/>
                    <a:pt x="2774" y="11810"/>
                    <a:pt x="2906" y="11728"/>
                  </a:cubicBezTo>
                  <a:cubicBezTo>
                    <a:pt x="3029" y="11654"/>
                    <a:pt x="3070" y="11597"/>
                    <a:pt x="3127" y="11597"/>
                  </a:cubicBezTo>
                  <a:cubicBezTo>
                    <a:pt x="3185" y="11589"/>
                    <a:pt x="3349" y="11605"/>
                    <a:pt x="3464" y="11597"/>
                  </a:cubicBezTo>
                  <a:cubicBezTo>
                    <a:pt x="3587" y="11589"/>
                    <a:pt x="3636" y="11597"/>
                    <a:pt x="3644" y="11564"/>
                  </a:cubicBezTo>
                  <a:cubicBezTo>
                    <a:pt x="3661" y="11531"/>
                    <a:pt x="3685" y="11457"/>
                    <a:pt x="3628" y="11441"/>
                  </a:cubicBezTo>
                  <a:cubicBezTo>
                    <a:pt x="3579" y="11416"/>
                    <a:pt x="3398" y="11474"/>
                    <a:pt x="3275" y="11474"/>
                  </a:cubicBezTo>
                  <a:cubicBezTo>
                    <a:pt x="3144" y="11474"/>
                    <a:pt x="2815" y="11457"/>
                    <a:pt x="2750" y="11449"/>
                  </a:cubicBezTo>
                  <a:cubicBezTo>
                    <a:pt x="2684" y="11441"/>
                    <a:pt x="2216" y="11367"/>
                    <a:pt x="2216" y="11301"/>
                  </a:cubicBezTo>
                  <a:cubicBezTo>
                    <a:pt x="2216" y="11244"/>
                    <a:pt x="2216" y="11162"/>
                    <a:pt x="2265" y="11137"/>
                  </a:cubicBezTo>
                  <a:cubicBezTo>
                    <a:pt x="2323" y="11113"/>
                    <a:pt x="2553" y="10940"/>
                    <a:pt x="2553" y="10916"/>
                  </a:cubicBezTo>
                  <a:cubicBezTo>
                    <a:pt x="2553" y="10899"/>
                    <a:pt x="2405" y="10924"/>
                    <a:pt x="2323" y="10973"/>
                  </a:cubicBezTo>
                  <a:cubicBezTo>
                    <a:pt x="2241" y="11030"/>
                    <a:pt x="2175" y="11104"/>
                    <a:pt x="2093" y="11145"/>
                  </a:cubicBezTo>
                  <a:cubicBezTo>
                    <a:pt x="2011" y="11178"/>
                    <a:pt x="1872" y="11293"/>
                    <a:pt x="1789" y="11268"/>
                  </a:cubicBezTo>
                  <a:cubicBezTo>
                    <a:pt x="1716" y="11236"/>
                    <a:pt x="1650" y="11260"/>
                    <a:pt x="1683" y="11203"/>
                  </a:cubicBezTo>
                  <a:cubicBezTo>
                    <a:pt x="1716" y="11154"/>
                    <a:pt x="1822" y="11096"/>
                    <a:pt x="1716" y="11063"/>
                  </a:cubicBezTo>
                  <a:cubicBezTo>
                    <a:pt x="1617" y="11022"/>
                    <a:pt x="1527" y="10981"/>
                    <a:pt x="1502" y="11006"/>
                  </a:cubicBezTo>
                  <a:cubicBezTo>
                    <a:pt x="1469" y="11039"/>
                    <a:pt x="1478" y="11129"/>
                    <a:pt x="1404" y="11063"/>
                  </a:cubicBezTo>
                  <a:cubicBezTo>
                    <a:pt x="1322" y="10998"/>
                    <a:pt x="1248" y="10981"/>
                    <a:pt x="1264" y="10932"/>
                  </a:cubicBezTo>
                  <a:cubicBezTo>
                    <a:pt x="1281" y="10891"/>
                    <a:pt x="1289" y="10801"/>
                    <a:pt x="1371" y="10768"/>
                  </a:cubicBezTo>
                  <a:cubicBezTo>
                    <a:pt x="1453" y="10743"/>
                    <a:pt x="1576" y="10776"/>
                    <a:pt x="1642" y="10751"/>
                  </a:cubicBezTo>
                  <a:cubicBezTo>
                    <a:pt x="1699" y="10735"/>
                    <a:pt x="1691" y="10702"/>
                    <a:pt x="1716" y="10686"/>
                  </a:cubicBezTo>
                  <a:cubicBezTo>
                    <a:pt x="1740" y="10661"/>
                    <a:pt x="2027" y="10620"/>
                    <a:pt x="2110" y="10604"/>
                  </a:cubicBezTo>
                  <a:cubicBezTo>
                    <a:pt x="2183" y="10595"/>
                    <a:pt x="2364" y="10595"/>
                    <a:pt x="2495" y="10628"/>
                  </a:cubicBezTo>
                  <a:cubicBezTo>
                    <a:pt x="2635" y="10653"/>
                    <a:pt x="2848" y="10669"/>
                    <a:pt x="2963" y="10686"/>
                  </a:cubicBezTo>
                  <a:cubicBezTo>
                    <a:pt x="3070" y="10694"/>
                    <a:pt x="3193" y="10751"/>
                    <a:pt x="3357" y="10743"/>
                  </a:cubicBezTo>
                  <a:cubicBezTo>
                    <a:pt x="3513" y="10727"/>
                    <a:pt x="3595" y="10702"/>
                    <a:pt x="3718" y="10702"/>
                  </a:cubicBezTo>
                  <a:cubicBezTo>
                    <a:pt x="3849" y="10702"/>
                    <a:pt x="4128" y="10760"/>
                    <a:pt x="4227" y="10784"/>
                  </a:cubicBezTo>
                  <a:cubicBezTo>
                    <a:pt x="4325" y="10817"/>
                    <a:pt x="4522" y="10842"/>
                    <a:pt x="4629" y="10850"/>
                  </a:cubicBezTo>
                  <a:cubicBezTo>
                    <a:pt x="4736" y="10850"/>
                    <a:pt x="4826" y="10850"/>
                    <a:pt x="4859" y="10809"/>
                  </a:cubicBezTo>
                  <a:cubicBezTo>
                    <a:pt x="4892" y="10776"/>
                    <a:pt x="4941" y="10727"/>
                    <a:pt x="4941" y="10694"/>
                  </a:cubicBezTo>
                  <a:cubicBezTo>
                    <a:pt x="4941" y="10661"/>
                    <a:pt x="4810" y="10710"/>
                    <a:pt x="4621" y="10719"/>
                  </a:cubicBezTo>
                  <a:cubicBezTo>
                    <a:pt x="4424" y="10719"/>
                    <a:pt x="4399" y="10768"/>
                    <a:pt x="4227" y="10710"/>
                  </a:cubicBezTo>
                  <a:cubicBezTo>
                    <a:pt x="4046" y="10645"/>
                    <a:pt x="4022" y="10637"/>
                    <a:pt x="3882" y="10620"/>
                  </a:cubicBezTo>
                  <a:cubicBezTo>
                    <a:pt x="3734" y="10604"/>
                    <a:pt x="3611" y="10595"/>
                    <a:pt x="3496" y="10604"/>
                  </a:cubicBezTo>
                  <a:cubicBezTo>
                    <a:pt x="3382" y="10604"/>
                    <a:pt x="2930" y="10595"/>
                    <a:pt x="3012" y="10546"/>
                  </a:cubicBezTo>
                  <a:cubicBezTo>
                    <a:pt x="3103" y="10505"/>
                    <a:pt x="3217" y="10456"/>
                    <a:pt x="3349" y="10423"/>
                  </a:cubicBezTo>
                  <a:cubicBezTo>
                    <a:pt x="3480" y="10399"/>
                    <a:pt x="3488" y="10382"/>
                    <a:pt x="3702" y="10399"/>
                  </a:cubicBezTo>
                  <a:cubicBezTo>
                    <a:pt x="3907" y="10407"/>
                    <a:pt x="4005" y="10382"/>
                    <a:pt x="4210" y="10407"/>
                  </a:cubicBezTo>
                  <a:cubicBezTo>
                    <a:pt x="4407" y="10431"/>
                    <a:pt x="4465" y="10448"/>
                    <a:pt x="4547" y="10464"/>
                  </a:cubicBezTo>
                  <a:cubicBezTo>
                    <a:pt x="4629" y="10481"/>
                    <a:pt x="4695" y="10522"/>
                    <a:pt x="4768" y="10522"/>
                  </a:cubicBezTo>
                  <a:cubicBezTo>
                    <a:pt x="4851" y="10522"/>
                    <a:pt x="4883" y="10513"/>
                    <a:pt x="4826" y="10431"/>
                  </a:cubicBezTo>
                  <a:cubicBezTo>
                    <a:pt x="4768" y="10349"/>
                    <a:pt x="4645" y="10341"/>
                    <a:pt x="4752" y="10300"/>
                  </a:cubicBezTo>
                  <a:cubicBezTo>
                    <a:pt x="4859" y="10259"/>
                    <a:pt x="4982" y="10349"/>
                    <a:pt x="5031" y="10267"/>
                  </a:cubicBezTo>
                  <a:cubicBezTo>
                    <a:pt x="5089" y="10177"/>
                    <a:pt x="5080" y="10037"/>
                    <a:pt x="4924" y="10046"/>
                  </a:cubicBezTo>
                  <a:cubicBezTo>
                    <a:pt x="4760" y="10054"/>
                    <a:pt x="4801" y="10120"/>
                    <a:pt x="4555" y="10128"/>
                  </a:cubicBezTo>
                  <a:cubicBezTo>
                    <a:pt x="4301" y="10128"/>
                    <a:pt x="4292" y="10111"/>
                    <a:pt x="4128" y="10111"/>
                  </a:cubicBezTo>
                  <a:cubicBezTo>
                    <a:pt x="3964" y="10111"/>
                    <a:pt x="3899" y="10103"/>
                    <a:pt x="3784" y="10152"/>
                  </a:cubicBezTo>
                  <a:cubicBezTo>
                    <a:pt x="3677" y="10202"/>
                    <a:pt x="3480" y="10275"/>
                    <a:pt x="3439" y="10193"/>
                  </a:cubicBezTo>
                  <a:cubicBezTo>
                    <a:pt x="3406" y="10111"/>
                    <a:pt x="3209" y="9799"/>
                    <a:pt x="3201" y="9947"/>
                  </a:cubicBezTo>
                  <a:cubicBezTo>
                    <a:pt x="3193" y="10095"/>
                    <a:pt x="3324" y="10202"/>
                    <a:pt x="3176" y="10218"/>
                  </a:cubicBezTo>
                  <a:cubicBezTo>
                    <a:pt x="3029" y="10234"/>
                    <a:pt x="2881" y="10275"/>
                    <a:pt x="2823" y="10234"/>
                  </a:cubicBezTo>
                  <a:cubicBezTo>
                    <a:pt x="2758" y="10185"/>
                    <a:pt x="2823" y="10177"/>
                    <a:pt x="2692" y="10111"/>
                  </a:cubicBezTo>
                  <a:cubicBezTo>
                    <a:pt x="2561" y="10054"/>
                    <a:pt x="2364" y="10029"/>
                    <a:pt x="2438" y="9964"/>
                  </a:cubicBezTo>
                  <a:cubicBezTo>
                    <a:pt x="2520" y="9906"/>
                    <a:pt x="2643" y="9890"/>
                    <a:pt x="2610" y="9849"/>
                  </a:cubicBezTo>
                  <a:cubicBezTo>
                    <a:pt x="2569" y="9808"/>
                    <a:pt x="2610" y="9742"/>
                    <a:pt x="2454" y="9791"/>
                  </a:cubicBezTo>
                  <a:cubicBezTo>
                    <a:pt x="2298" y="9849"/>
                    <a:pt x="2389" y="9865"/>
                    <a:pt x="2200" y="9906"/>
                  </a:cubicBezTo>
                  <a:cubicBezTo>
                    <a:pt x="2019" y="9955"/>
                    <a:pt x="1642" y="9996"/>
                    <a:pt x="1789" y="9914"/>
                  </a:cubicBezTo>
                  <a:cubicBezTo>
                    <a:pt x="1945" y="9824"/>
                    <a:pt x="1995" y="9767"/>
                    <a:pt x="2093" y="9767"/>
                  </a:cubicBezTo>
                  <a:cubicBezTo>
                    <a:pt x="2192" y="9767"/>
                    <a:pt x="2348" y="9709"/>
                    <a:pt x="2274" y="9685"/>
                  </a:cubicBezTo>
                  <a:cubicBezTo>
                    <a:pt x="2200" y="9660"/>
                    <a:pt x="1855" y="9668"/>
                    <a:pt x="1781" y="9701"/>
                  </a:cubicBezTo>
                  <a:cubicBezTo>
                    <a:pt x="1707" y="9726"/>
                    <a:pt x="1543" y="9726"/>
                    <a:pt x="1469" y="9758"/>
                  </a:cubicBezTo>
                  <a:cubicBezTo>
                    <a:pt x="1404" y="9783"/>
                    <a:pt x="1248" y="9791"/>
                    <a:pt x="1313" y="9734"/>
                  </a:cubicBezTo>
                  <a:cubicBezTo>
                    <a:pt x="1371" y="9668"/>
                    <a:pt x="1346" y="9586"/>
                    <a:pt x="1240" y="9561"/>
                  </a:cubicBezTo>
                  <a:cubicBezTo>
                    <a:pt x="1133" y="9537"/>
                    <a:pt x="920" y="9504"/>
                    <a:pt x="821" y="9438"/>
                  </a:cubicBezTo>
                  <a:cubicBezTo>
                    <a:pt x="723" y="9364"/>
                    <a:pt x="156" y="9250"/>
                    <a:pt x="107" y="9217"/>
                  </a:cubicBezTo>
                  <a:cubicBezTo>
                    <a:pt x="66" y="9176"/>
                    <a:pt x="0" y="9192"/>
                    <a:pt x="50" y="9126"/>
                  </a:cubicBezTo>
                  <a:cubicBezTo>
                    <a:pt x="99" y="9069"/>
                    <a:pt x="115" y="9020"/>
                    <a:pt x="165" y="8938"/>
                  </a:cubicBezTo>
                  <a:cubicBezTo>
                    <a:pt x="214" y="8847"/>
                    <a:pt x="279" y="8847"/>
                    <a:pt x="304" y="8798"/>
                  </a:cubicBezTo>
                  <a:cubicBezTo>
                    <a:pt x="337" y="8749"/>
                    <a:pt x="304" y="8765"/>
                    <a:pt x="337" y="8700"/>
                  </a:cubicBezTo>
                  <a:cubicBezTo>
                    <a:pt x="370" y="8634"/>
                    <a:pt x="353" y="8601"/>
                    <a:pt x="427" y="8601"/>
                  </a:cubicBezTo>
                  <a:cubicBezTo>
                    <a:pt x="493" y="8593"/>
                    <a:pt x="542" y="8618"/>
                    <a:pt x="796" y="8593"/>
                  </a:cubicBezTo>
                  <a:cubicBezTo>
                    <a:pt x="1051" y="8568"/>
                    <a:pt x="1231" y="8552"/>
                    <a:pt x="1420" y="8527"/>
                  </a:cubicBezTo>
                  <a:cubicBezTo>
                    <a:pt x="1609" y="8503"/>
                    <a:pt x="1617" y="8552"/>
                    <a:pt x="1888" y="8462"/>
                  </a:cubicBezTo>
                  <a:cubicBezTo>
                    <a:pt x="2159" y="8363"/>
                    <a:pt x="2438" y="8298"/>
                    <a:pt x="2618" y="8240"/>
                  </a:cubicBezTo>
                  <a:cubicBezTo>
                    <a:pt x="2807" y="8183"/>
                    <a:pt x="3070" y="8166"/>
                    <a:pt x="3029" y="8101"/>
                  </a:cubicBezTo>
                  <a:cubicBezTo>
                    <a:pt x="2988" y="8035"/>
                    <a:pt x="2988" y="7994"/>
                    <a:pt x="2922" y="7994"/>
                  </a:cubicBezTo>
                  <a:cubicBezTo>
                    <a:pt x="2856" y="7994"/>
                    <a:pt x="2799" y="8035"/>
                    <a:pt x="2823" y="7961"/>
                  </a:cubicBezTo>
                  <a:cubicBezTo>
                    <a:pt x="2848" y="7887"/>
                    <a:pt x="2988" y="7830"/>
                    <a:pt x="3185" y="7805"/>
                  </a:cubicBezTo>
                  <a:cubicBezTo>
                    <a:pt x="3390" y="7789"/>
                    <a:pt x="3521" y="7764"/>
                    <a:pt x="3685" y="7715"/>
                  </a:cubicBezTo>
                  <a:cubicBezTo>
                    <a:pt x="3849" y="7666"/>
                    <a:pt x="3964" y="7633"/>
                    <a:pt x="4055" y="7633"/>
                  </a:cubicBezTo>
                  <a:cubicBezTo>
                    <a:pt x="4145" y="7633"/>
                    <a:pt x="4325" y="7608"/>
                    <a:pt x="4383" y="7641"/>
                  </a:cubicBezTo>
                  <a:cubicBezTo>
                    <a:pt x="4448" y="7674"/>
                    <a:pt x="4342" y="7813"/>
                    <a:pt x="4457" y="7756"/>
                  </a:cubicBezTo>
                  <a:cubicBezTo>
                    <a:pt x="4580" y="7690"/>
                    <a:pt x="4522" y="7649"/>
                    <a:pt x="4629" y="7641"/>
                  </a:cubicBezTo>
                  <a:cubicBezTo>
                    <a:pt x="4744" y="7633"/>
                    <a:pt x="4810" y="7690"/>
                    <a:pt x="4974" y="7682"/>
                  </a:cubicBezTo>
                  <a:cubicBezTo>
                    <a:pt x="5130" y="7666"/>
                    <a:pt x="5154" y="7690"/>
                    <a:pt x="5212" y="7641"/>
                  </a:cubicBezTo>
                  <a:cubicBezTo>
                    <a:pt x="5269" y="7592"/>
                    <a:pt x="5376" y="7452"/>
                    <a:pt x="5441" y="7337"/>
                  </a:cubicBezTo>
                  <a:cubicBezTo>
                    <a:pt x="5507" y="7223"/>
                    <a:pt x="5548" y="7091"/>
                    <a:pt x="5663" y="7001"/>
                  </a:cubicBezTo>
                  <a:cubicBezTo>
                    <a:pt x="5778" y="6911"/>
                    <a:pt x="5844" y="6788"/>
                    <a:pt x="5844" y="6730"/>
                  </a:cubicBezTo>
                  <a:cubicBezTo>
                    <a:pt x="5844" y="6673"/>
                    <a:pt x="5704" y="6591"/>
                    <a:pt x="5745" y="6484"/>
                  </a:cubicBezTo>
                  <a:cubicBezTo>
                    <a:pt x="5786" y="6385"/>
                    <a:pt x="5844" y="6344"/>
                    <a:pt x="5827" y="6303"/>
                  </a:cubicBezTo>
                  <a:cubicBezTo>
                    <a:pt x="5819" y="6262"/>
                    <a:pt x="5729" y="6254"/>
                    <a:pt x="5794" y="6230"/>
                  </a:cubicBezTo>
                  <a:cubicBezTo>
                    <a:pt x="5860" y="6205"/>
                    <a:pt x="5926" y="6213"/>
                    <a:pt x="6041" y="6213"/>
                  </a:cubicBezTo>
                  <a:cubicBezTo>
                    <a:pt x="6147" y="6205"/>
                    <a:pt x="6139" y="6172"/>
                    <a:pt x="6311" y="6115"/>
                  </a:cubicBezTo>
                  <a:cubicBezTo>
                    <a:pt x="6475" y="6065"/>
                    <a:pt x="6681" y="6090"/>
                    <a:pt x="6713" y="6041"/>
                  </a:cubicBezTo>
                  <a:cubicBezTo>
                    <a:pt x="6746" y="5992"/>
                    <a:pt x="6607" y="6057"/>
                    <a:pt x="6492" y="5967"/>
                  </a:cubicBezTo>
                  <a:cubicBezTo>
                    <a:pt x="6377" y="5885"/>
                    <a:pt x="6402" y="5630"/>
                    <a:pt x="6336" y="5721"/>
                  </a:cubicBezTo>
                  <a:cubicBezTo>
                    <a:pt x="6270" y="5811"/>
                    <a:pt x="6246" y="5934"/>
                    <a:pt x="6172" y="5975"/>
                  </a:cubicBezTo>
                  <a:cubicBezTo>
                    <a:pt x="6098" y="6016"/>
                    <a:pt x="6049" y="6057"/>
                    <a:pt x="5901" y="6057"/>
                  </a:cubicBezTo>
                  <a:cubicBezTo>
                    <a:pt x="5753" y="6065"/>
                    <a:pt x="5762" y="5992"/>
                    <a:pt x="5614" y="6024"/>
                  </a:cubicBezTo>
                  <a:cubicBezTo>
                    <a:pt x="5466" y="6049"/>
                    <a:pt x="5507" y="6082"/>
                    <a:pt x="5327" y="6147"/>
                  </a:cubicBezTo>
                  <a:cubicBezTo>
                    <a:pt x="5154" y="6213"/>
                    <a:pt x="5203" y="6312"/>
                    <a:pt x="5056" y="6197"/>
                  </a:cubicBezTo>
                  <a:cubicBezTo>
                    <a:pt x="4900" y="6082"/>
                    <a:pt x="4900" y="6008"/>
                    <a:pt x="4760" y="6049"/>
                  </a:cubicBezTo>
                  <a:cubicBezTo>
                    <a:pt x="4621" y="6090"/>
                    <a:pt x="4465" y="6115"/>
                    <a:pt x="4424" y="6123"/>
                  </a:cubicBezTo>
                  <a:cubicBezTo>
                    <a:pt x="4383" y="6123"/>
                    <a:pt x="4317" y="5992"/>
                    <a:pt x="4243" y="5983"/>
                  </a:cubicBezTo>
                  <a:cubicBezTo>
                    <a:pt x="4161" y="5975"/>
                    <a:pt x="4038" y="5992"/>
                    <a:pt x="3972" y="5926"/>
                  </a:cubicBezTo>
                  <a:cubicBezTo>
                    <a:pt x="3907" y="5868"/>
                    <a:pt x="3866" y="5778"/>
                    <a:pt x="3907" y="5745"/>
                  </a:cubicBezTo>
                  <a:cubicBezTo>
                    <a:pt x="3956" y="5713"/>
                    <a:pt x="4013" y="5680"/>
                    <a:pt x="4210" y="5622"/>
                  </a:cubicBezTo>
                  <a:cubicBezTo>
                    <a:pt x="4416" y="5573"/>
                    <a:pt x="4695" y="5392"/>
                    <a:pt x="4916" y="5302"/>
                  </a:cubicBezTo>
                  <a:cubicBezTo>
                    <a:pt x="5138" y="5220"/>
                    <a:pt x="5614" y="5072"/>
                    <a:pt x="5835" y="4949"/>
                  </a:cubicBezTo>
                  <a:cubicBezTo>
                    <a:pt x="6065" y="4826"/>
                    <a:pt x="6254" y="4678"/>
                    <a:pt x="6475" y="4621"/>
                  </a:cubicBezTo>
                  <a:cubicBezTo>
                    <a:pt x="6697" y="4572"/>
                    <a:pt x="6853" y="4465"/>
                    <a:pt x="6886" y="4465"/>
                  </a:cubicBezTo>
                  <a:cubicBezTo>
                    <a:pt x="6919" y="4465"/>
                    <a:pt x="6927" y="4621"/>
                    <a:pt x="6960" y="4670"/>
                  </a:cubicBezTo>
                  <a:cubicBezTo>
                    <a:pt x="7001" y="4728"/>
                    <a:pt x="7116" y="4793"/>
                    <a:pt x="7173" y="4843"/>
                  </a:cubicBezTo>
                  <a:cubicBezTo>
                    <a:pt x="7231" y="4892"/>
                    <a:pt x="7378" y="5031"/>
                    <a:pt x="7403" y="4982"/>
                  </a:cubicBezTo>
                  <a:cubicBezTo>
                    <a:pt x="7436" y="4941"/>
                    <a:pt x="7288" y="4785"/>
                    <a:pt x="7239" y="4720"/>
                  </a:cubicBezTo>
                  <a:cubicBezTo>
                    <a:pt x="7189" y="4654"/>
                    <a:pt x="7058" y="4531"/>
                    <a:pt x="7050" y="4473"/>
                  </a:cubicBezTo>
                  <a:cubicBezTo>
                    <a:pt x="7042" y="4416"/>
                    <a:pt x="7025" y="4317"/>
                    <a:pt x="7058" y="4293"/>
                  </a:cubicBezTo>
                  <a:cubicBezTo>
                    <a:pt x="7099" y="4268"/>
                    <a:pt x="7395" y="4268"/>
                    <a:pt x="7526" y="4268"/>
                  </a:cubicBezTo>
                  <a:cubicBezTo>
                    <a:pt x="7657" y="4260"/>
                    <a:pt x="7682" y="4227"/>
                    <a:pt x="7764" y="4260"/>
                  </a:cubicBezTo>
                  <a:cubicBezTo>
                    <a:pt x="7846" y="4293"/>
                    <a:pt x="8215" y="4449"/>
                    <a:pt x="8273" y="4449"/>
                  </a:cubicBezTo>
                  <a:cubicBezTo>
                    <a:pt x="8322" y="4449"/>
                    <a:pt x="8494" y="4432"/>
                    <a:pt x="8552" y="4399"/>
                  </a:cubicBezTo>
                  <a:cubicBezTo>
                    <a:pt x="8609" y="4367"/>
                    <a:pt x="8667" y="4276"/>
                    <a:pt x="8601" y="4161"/>
                  </a:cubicBezTo>
                  <a:cubicBezTo>
                    <a:pt x="8535" y="4047"/>
                    <a:pt x="8412" y="4038"/>
                    <a:pt x="8445" y="3948"/>
                  </a:cubicBezTo>
                  <a:cubicBezTo>
                    <a:pt x="8478" y="3858"/>
                    <a:pt x="8724" y="3661"/>
                    <a:pt x="8667" y="3579"/>
                  </a:cubicBezTo>
                  <a:cubicBezTo>
                    <a:pt x="8609" y="3489"/>
                    <a:pt x="8322" y="3341"/>
                    <a:pt x="8388" y="3283"/>
                  </a:cubicBezTo>
                  <a:cubicBezTo>
                    <a:pt x="8445" y="3218"/>
                    <a:pt x="8798" y="3201"/>
                    <a:pt x="9044" y="3160"/>
                  </a:cubicBezTo>
                  <a:cubicBezTo>
                    <a:pt x="9299" y="3119"/>
                    <a:pt x="9602" y="3078"/>
                    <a:pt x="9701" y="3062"/>
                  </a:cubicBezTo>
                  <a:cubicBezTo>
                    <a:pt x="9799" y="3045"/>
                    <a:pt x="9939" y="3029"/>
                    <a:pt x="9988" y="3070"/>
                  </a:cubicBezTo>
                  <a:cubicBezTo>
                    <a:pt x="10037" y="3103"/>
                    <a:pt x="10226" y="3168"/>
                    <a:pt x="10259" y="3226"/>
                  </a:cubicBezTo>
                  <a:cubicBezTo>
                    <a:pt x="10292" y="3283"/>
                    <a:pt x="10185" y="3308"/>
                    <a:pt x="10267" y="3398"/>
                  </a:cubicBezTo>
                  <a:cubicBezTo>
                    <a:pt x="10349" y="3497"/>
                    <a:pt x="10431" y="3480"/>
                    <a:pt x="10521" y="3497"/>
                  </a:cubicBezTo>
                  <a:cubicBezTo>
                    <a:pt x="10612" y="3513"/>
                    <a:pt x="10841" y="3513"/>
                    <a:pt x="10924" y="3571"/>
                  </a:cubicBezTo>
                  <a:cubicBezTo>
                    <a:pt x="10997" y="3628"/>
                    <a:pt x="11293" y="3718"/>
                    <a:pt x="11350" y="3817"/>
                  </a:cubicBezTo>
                  <a:cubicBezTo>
                    <a:pt x="11416" y="3915"/>
                    <a:pt x="11268" y="3948"/>
                    <a:pt x="11482" y="3981"/>
                  </a:cubicBezTo>
                  <a:cubicBezTo>
                    <a:pt x="11687" y="4014"/>
                    <a:pt x="12056" y="4096"/>
                    <a:pt x="12056" y="4014"/>
                  </a:cubicBezTo>
                  <a:cubicBezTo>
                    <a:pt x="12064" y="3932"/>
                    <a:pt x="11695" y="3858"/>
                    <a:pt x="11613" y="3768"/>
                  </a:cubicBezTo>
                  <a:cubicBezTo>
                    <a:pt x="11531" y="3677"/>
                    <a:pt x="11317" y="3530"/>
                    <a:pt x="11178" y="3480"/>
                  </a:cubicBezTo>
                  <a:cubicBezTo>
                    <a:pt x="11038" y="3439"/>
                    <a:pt x="10776" y="3406"/>
                    <a:pt x="10603" y="3242"/>
                  </a:cubicBezTo>
                  <a:cubicBezTo>
                    <a:pt x="10431" y="3078"/>
                    <a:pt x="9832" y="2906"/>
                    <a:pt x="9906" y="2824"/>
                  </a:cubicBezTo>
                  <a:cubicBezTo>
                    <a:pt x="9988" y="2733"/>
                    <a:pt x="10234" y="2709"/>
                    <a:pt x="10431" y="2668"/>
                  </a:cubicBezTo>
                  <a:cubicBezTo>
                    <a:pt x="10628" y="2635"/>
                    <a:pt x="10776" y="2586"/>
                    <a:pt x="10915" y="2578"/>
                  </a:cubicBezTo>
                  <a:cubicBezTo>
                    <a:pt x="11047" y="2569"/>
                    <a:pt x="11424" y="2520"/>
                    <a:pt x="11424" y="2520"/>
                  </a:cubicBezTo>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74"/>
            <p:cNvSpPr/>
            <p:nvPr/>
          </p:nvSpPr>
          <p:spPr>
            <a:xfrm>
              <a:off x="2317700" y="869400"/>
              <a:ext cx="1101775" cy="811250"/>
            </a:xfrm>
            <a:custGeom>
              <a:avLst/>
              <a:gdLst/>
              <a:ahLst/>
              <a:cxnLst/>
              <a:rect l="l" t="t" r="r" b="b"/>
              <a:pathLst>
                <a:path w="44071" h="32450" fill="none" extrusionOk="0">
                  <a:moveTo>
                    <a:pt x="13681" y="20370"/>
                  </a:moveTo>
                  <a:cubicBezTo>
                    <a:pt x="13960" y="20419"/>
                    <a:pt x="14017" y="20370"/>
                    <a:pt x="14206" y="20468"/>
                  </a:cubicBezTo>
                  <a:cubicBezTo>
                    <a:pt x="14387" y="20575"/>
                    <a:pt x="14485" y="20731"/>
                    <a:pt x="14592" y="20788"/>
                  </a:cubicBezTo>
                  <a:cubicBezTo>
                    <a:pt x="14707" y="20846"/>
                    <a:pt x="14682" y="20813"/>
                    <a:pt x="14887" y="20870"/>
                  </a:cubicBezTo>
                  <a:cubicBezTo>
                    <a:pt x="15084" y="20936"/>
                    <a:pt x="15175" y="20977"/>
                    <a:pt x="15183" y="21010"/>
                  </a:cubicBezTo>
                  <a:cubicBezTo>
                    <a:pt x="15191" y="21043"/>
                    <a:pt x="15158" y="21141"/>
                    <a:pt x="15232" y="21190"/>
                  </a:cubicBezTo>
                  <a:cubicBezTo>
                    <a:pt x="15298" y="21240"/>
                    <a:pt x="15158" y="21371"/>
                    <a:pt x="15117" y="21396"/>
                  </a:cubicBezTo>
                  <a:cubicBezTo>
                    <a:pt x="15068" y="21420"/>
                    <a:pt x="14904" y="21461"/>
                    <a:pt x="14781" y="21519"/>
                  </a:cubicBezTo>
                  <a:cubicBezTo>
                    <a:pt x="14658" y="21576"/>
                    <a:pt x="14075" y="21724"/>
                    <a:pt x="14009" y="21740"/>
                  </a:cubicBezTo>
                  <a:cubicBezTo>
                    <a:pt x="13944" y="21765"/>
                    <a:pt x="13648" y="21617"/>
                    <a:pt x="13722" y="21568"/>
                  </a:cubicBezTo>
                  <a:cubicBezTo>
                    <a:pt x="13788" y="21519"/>
                    <a:pt x="14075" y="21576"/>
                    <a:pt x="14132" y="21494"/>
                  </a:cubicBezTo>
                  <a:cubicBezTo>
                    <a:pt x="14190" y="21412"/>
                    <a:pt x="14001" y="21420"/>
                    <a:pt x="13886" y="21379"/>
                  </a:cubicBezTo>
                  <a:cubicBezTo>
                    <a:pt x="13771" y="21346"/>
                    <a:pt x="13812" y="21313"/>
                    <a:pt x="13714" y="21289"/>
                  </a:cubicBezTo>
                  <a:cubicBezTo>
                    <a:pt x="13615" y="21272"/>
                    <a:pt x="13377" y="21248"/>
                    <a:pt x="13271" y="21215"/>
                  </a:cubicBezTo>
                  <a:cubicBezTo>
                    <a:pt x="13164" y="21182"/>
                    <a:pt x="13008" y="21125"/>
                    <a:pt x="13074" y="21092"/>
                  </a:cubicBezTo>
                  <a:cubicBezTo>
                    <a:pt x="13131" y="21059"/>
                    <a:pt x="13451" y="21149"/>
                    <a:pt x="13435" y="21084"/>
                  </a:cubicBezTo>
                  <a:cubicBezTo>
                    <a:pt x="13427" y="21026"/>
                    <a:pt x="13123" y="20977"/>
                    <a:pt x="13180" y="20887"/>
                  </a:cubicBezTo>
                  <a:cubicBezTo>
                    <a:pt x="13238" y="20796"/>
                    <a:pt x="13312" y="20788"/>
                    <a:pt x="13418" y="20805"/>
                  </a:cubicBezTo>
                  <a:cubicBezTo>
                    <a:pt x="13517" y="20813"/>
                    <a:pt x="13574" y="20846"/>
                    <a:pt x="13541" y="20764"/>
                  </a:cubicBezTo>
                  <a:cubicBezTo>
                    <a:pt x="13509" y="20682"/>
                    <a:pt x="13328" y="20739"/>
                    <a:pt x="13262" y="20624"/>
                  </a:cubicBezTo>
                  <a:cubicBezTo>
                    <a:pt x="13205" y="20509"/>
                    <a:pt x="13057" y="20468"/>
                    <a:pt x="13205" y="20394"/>
                  </a:cubicBezTo>
                  <a:cubicBezTo>
                    <a:pt x="13345" y="20320"/>
                    <a:pt x="13336" y="20304"/>
                    <a:pt x="13459" y="20320"/>
                  </a:cubicBezTo>
                  <a:cubicBezTo>
                    <a:pt x="13574" y="20337"/>
                    <a:pt x="13632" y="20378"/>
                    <a:pt x="13681" y="20370"/>
                  </a:cubicBezTo>
                  <a:close/>
                  <a:moveTo>
                    <a:pt x="15766" y="20944"/>
                  </a:moveTo>
                  <a:cubicBezTo>
                    <a:pt x="15708" y="21026"/>
                    <a:pt x="15651" y="21149"/>
                    <a:pt x="15700" y="21207"/>
                  </a:cubicBezTo>
                  <a:cubicBezTo>
                    <a:pt x="15749" y="21272"/>
                    <a:pt x="15766" y="21363"/>
                    <a:pt x="15823" y="21322"/>
                  </a:cubicBezTo>
                  <a:cubicBezTo>
                    <a:pt x="15880" y="21281"/>
                    <a:pt x="15823" y="21116"/>
                    <a:pt x="15889" y="21059"/>
                  </a:cubicBezTo>
                  <a:cubicBezTo>
                    <a:pt x="15962" y="20993"/>
                    <a:pt x="16086" y="20936"/>
                    <a:pt x="16053" y="20895"/>
                  </a:cubicBezTo>
                  <a:cubicBezTo>
                    <a:pt x="16020" y="20854"/>
                    <a:pt x="15807" y="20854"/>
                    <a:pt x="15766" y="20944"/>
                  </a:cubicBezTo>
                  <a:close/>
                  <a:moveTo>
                    <a:pt x="14403" y="18966"/>
                  </a:moveTo>
                  <a:cubicBezTo>
                    <a:pt x="14346" y="19007"/>
                    <a:pt x="14346" y="19139"/>
                    <a:pt x="14436" y="19188"/>
                  </a:cubicBezTo>
                  <a:cubicBezTo>
                    <a:pt x="14518" y="19245"/>
                    <a:pt x="14608" y="19270"/>
                    <a:pt x="14690" y="19221"/>
                  </a:cubicBezTo>
                  <a:cubicBezTo>
                    <a:pt x="14781" y="19171"/>
                    <a:pt x="14928" y="19171"/>
                    <a:pt x="14764" y="19106"/>
                  </a:cubicBezTo>
                  <a:cubicBezTo>
                    <a:pt x="14600" y="19048"/>
                    <a:pt x="14518" y="18975"/>
                    <a:pt x="14403" y="18966"/>
                  </a:cubicBezTo>
                  <a:close/>
                  <a:moveTo>
                    <a:pt x="13837" y="19163"/>
                  </a:moveTo>
                  <a:cubicBezTo>
                    <a:pt x="13730" y="19221"/>
                    <a:pt x="13714" y="19286"/>
                    <a:pt x="13845" y="19336"/>
                  </a:cubicBezTo>
                  <a:cubicBezTo>
                    <a:pt x="13976" y="19377"/>
                    <a:pt x="14075" y="19442"/>
                    <a:pt x="14132" y="19352"/>
                  </a:cubicBezTo>
                  <a:cubicBezTo>
                    <a:pt x="14182" y="19270"/>
                    <a:pt x="14157" y="19270"/>
                    <a:pt x="14067" y="19106"/>
                  </a:cubicBezTo>
                  <a:cubicBezTo>
                    <a:pt x="13968" y="18942"/>
                    <a:pt x="13911" y="19114"/>
                    <a:pt x="13837" y="19163"/>
                  </a:cubicBezTo>
                  <a:close/>
                  <a:moveTo>
                    <a:pt x="14050" y="23439"/>
                  </a:moveTo>
                  <a:cubicBezTo>
                    <a:pt x="14009" y="23455"/>
                    <a:pt x="13935" y="23513"/>
                    <a:pt x="13993" y="23578"/>
                  </a:cubicBezTo>
                  <a:cubicBezTo>
                    <a:pt x="14050" y="23652"/>
                    <a:pt x="13985" y="23800"/>
                    <a:pt x="14050" y="23775"/>
                  </a:cubicBezTo>
                  <a:cubicBezTo>
                    <a:pt x="14124" y="23751"/>
                    <a:pt x="14231" y="23661"/>
                    <a:pt x="14280" y="23595"/>
                  </a:cubicBezTo>
                  <a:cubicBezTo>
                    <a:pt x="14329" y="23521"/>
                    <a:pt x="14387" y="23488"/>
                    <a:pt x="14518" y="23455"/>
                  </a:cubicBezTo>
                  <a:cubicBezTo>
                    <a:pt x="14641" y="23414"/>
                    <a:pt x="14838" y="23406"/>
                    <a:pt x="14904" y="23365"/>
                  </a:cubicBezTo>
                  <a:cubicBezTo>
                    <a:pt x="14969" y="23324"/>
                    <a:pt x="14715" y="23299"/>
                    <a:pt x="14600" y="23291"/>
                  </a:cubicBezTo>
                  <a:cubicBezTo>
                    <a:pt x="14485" y="23283"/>
                    <a:pt x="14280" y="23201"/>
                    <a:pt x="14288" y="23275"/>
                  </a:cubicBezTo>
                  <a:cubicBezTo>
                    <a:pt x="14296" y="23349"/>
                    <a:pt x="14387" y="23373"/>
                    <a:pt x="14288" y="23398"/>
                  </a:cubicBezTo>
                  <a:cubicBezTo>
                    <a:pt x="14182" y="23414"/>
                    <a:pt x="14108" y="23423"/>
                    <a:pt x="14050" y="23439"/>
                  </a:cubicBezTo>
                  <a:close/>
                  <a:moveTo>
                    <a:pt x="15577" y="23185"/>
                  </a:moveTo>
                  <a:cubicBezTo>
                    <a:pt x="15437" y="23185"/>
                    <a:pt x="15290" y="23242"/>
                    <a:pt x="15166" y="23193"/>
                  </a:cubicBezTo>
                  <a:cubicBezTo>
                    <a:pt x="15043" y="23135"/>
                    <a:pt x="14961" y="23061"/>
                    <a:pt x="14879" y="23094"/>
                  </a:cubicBezTo>
                  <a:cubicBezTo>
                    <a:pt x="14805" y="23127"/>
                    <a:pt x="14444" y="23070"/>
                    <a:pt x="14551" y="23127"/>
                  </a:cubicBezTo>
                  <a:cubicBezTo>
                    <a:pt x="14658" y="23176"/>
                    <a:pt x="14707" y="23160"/>
                    <a:pt x="14846" y="23193"/>
                  </a:cubicBezTo>
                  <a:cubicBezTo>
                    <a:pt x="14986" y="23226"/>
                    <a:pt x="15093" y="23234"/>
                    <a:pt x="15101" y="23299"/>
                  </a:cubicBezTo>
                  <a:cubicBezTo>
                    <a:pt x="15109" y="23357"/>
                    <a:pt x="15109" y="23390"/>
                    <a:pt x="15224" y="23373"/>
                  </a:cubicBezTo>
                  <a:cubicBezTo>
                    <a:pt x="15347" y="23357"/>
                    <a:pt x="15585" y="23365"/>
                    <a:pt x="15634" y="23299"/>
                  </a:cubicBezTo>
                  <a:cubicBezTo>
                    <a:pt x="15683" y="23234"/>
                    <a:pt x="15618" y="23185"/>
                    <a:pt x="15577" y="23185"/>
                  </a:cubicBezTo>
                  <a:close/>
                  <a:moveTo>
                    <a:pt x="18572" y="1699"/>
                  </a:moveTo>
                  <a:cubicBezTo>
                    <a:pt x="18293" y="1749"/>
                    <a:pt x="17990" y="1732"/>
                    <a:pt x="18310" y="1872"/>
                  </a:cubicBezTo>
                  <a:cubicBezTo>
                    <a:pt x="18638" y="2003"/>
                    <a:pt x="18728" y="1954"/>
                    <a:pt x="19032" y="2102"/>
                  </a:cubicBezTo>
                  <a:cubicBezTo>
                    <a:pt x="19335" y="2257"/>
                    <a:pt x="19409" y="2315"/>
                    <a:pt x="19705" y="2528"/>
                  </a:cubicBezTo>
                  <a:cubicBezTo>
                    <a:pt x="20000" y="2742"/>
                    <a:pt x="20107" y="2889"/>
                    <a:pt x="20123" y="2742"/>
                  </a:cubicBezTo>
                  <a:cubicBezTo>
                    <a:pt x="20148" y="2602"/>
                    <a:pt x="19910" y="2479"/>
                    <a:pt x="20017" y="2356"/>
                  </a:cubicBezTo>
                  <a:cubicBezTo>
                    <a:pt x="20115" y="2233"/>
                    <a:pt x="20419" y="2323"/>
                    <a:pt x="20402" y="2175"/>
                  </a:cubicBezTo>
                  <a:cubicBezTo>
                    <a:pt x="20378" y="2036"/>
                    <a:pt x="20197" y="1839"/>
                    <a:pt x="19861" y="1806"/>
                  </a:cubicBezTo>
                  <a:cubicBezTo>
                    <a:pt x="19524" y="1773"/>
                    <a:pt x="19401" y="1658"/>
                    <a:pt x="19204" y="1658"/>
                  </a:cubicBezTo>
                  <a:cubicBezTo>
                    <a:pt x="18999" y="1667"/>
                    <a:pt x="19122" y="1732"/>
                    <a:pt x="18950" y="1732"/>
                  </a:cubicBezTo>
                  <a:cubicBezTo>
                    <a:pt x="18769" y="1732"/>
                    <a:pt x="18769" y="1675"/>
                    <a:pt x="18572" y="1699"/>
                  </a:cubicBezTo>
                  <a:close/>
                  <a:moveTo>
                    <a:pt x="14411" y="2241"/>
                  </a:moveTo>
                  <a:cubicBezTo>
                    <a:pt x="14288" y="2299"/>
                    <a:pt x="14083" y="2331"/>
                    <a:pt x="14157" y="2463"/>
                  </a:cubicBezTo>
                  <a:cubicBezTo>
                    <a:pt x="14223" y="2586"/>
                    <a:pt x="14173" y="2619"/>
                    <a:pt x="14321" y="2619"/>
                  </a:cubicBezTo>
                  <a:cubicBezTo>
                    <a:pt x="14461" y="2619"/>
                    <a:pt x="14543" y="2537"/>
                    <a:pt x="14740" y="2619"/>
                  </a:cubicBezTo>
                  <a:cubicBezTo>
                    <a:pt x="14937" y="2701"/>
                    <a:pt x="14846" y="2725"/>
                    <a:pt x="15125" y="2775"/>
                  </a:cubicBezTo>
                  <a:cubicBezTo>
                    <a:pt x="15413" y="2816"/>
                    <a:pt x="15659" y="2881"/>
                    <a:pt x="15642" y="2816"/>
                  </a:cubicBezTo>
                  <a:cubicBezTo>
                    <a:pt x="15626" y="2742"/>
                    <a:pt x="15314" y="2684"/>
                    <a:pt x="15191" y="2594"/>
                  </a:cubicBezTo>
                  <a:cubicBezTo>
                    <a:pt x="15068" y="2504"/>
                    <a:pt x="15019" y="2454"/>
                    <a:pt x="14855" y="2438"/>
                  </a:cubicBezTo>
                  <a:cubicBezTo>
                    <a:pt x="14682" y="2430"/>
                    <a:pt x="14551" y="2389"/>
                    <a:pt x="14518" y="2315"/>
                  </a:cubicBezTo>
                  <a:cubicBezTo>
                    <a:pt x="14485" y="2241"/>
                    <a:pt x="14477" y="2216"/>
                    <a:pt x="14411" y="2241"/>
                  </a:cubicBezTo>
                  <a:close/>
                  <a:moveTo>
                    <a:pt x="33065" y="19631"/>
                  </a:moveTo>
                  <a:cubicBezTo>
                    <a:pt x="32959" y="19672"/>
                    <a:pt x="32630" y="19803"/>
                    <a:pt x="32565" y="19869"/>
                  </a:cubicBezTo>
                  <a:cubicBezTo>
                    <a:pt x="32499" y="19935"/>
                    <a:pt x="32409" y="20025"/>
                    <a:pt x="32442" y="20041"/>
                  </a:cubicBezTo>
                  <a:cubicBezTo>
                    <a:pt x="32466" y="20066"/>
                    <a:pt x="32753" y="20050"/>
                    <a:pt x="32934" y="20009"/>
                  </a:cubicBezTo>
                  <a:cubicBezTo>
                    <a:pt x="33115" y="19976"/>
                    <a:pt x="33287" y="19902"/>
                    <a:pt x="33476" y="19910"/>
                  </a:cubicBezTo>
                  <a:cubicBezTo>
                    <a:pt x="33664" y="19918"/>
                    <a:pt x="33640" y="19976"/>
                    <a:pt x="33804" y="20000"/>
                  </a:cubicBezTo>
                  <a:cubicBezTo>
                    <a:pt x="33976" y="20017"/>
                    <a:pt x="34075" y="20009"/>
                    <a:pt x="34181" y="19935"/>
                  </a:cubicBezTo>
                  <a:cubicBezTo>
                    <a:pt x="34288" y="19861"/>
                    <a:pt x="34362" y="19894"/>
                    <a:pt x="34304" y="19754"/>
                  </a:cubicBezTo>
                  <a:cubicBezTo>
                    <a:pt x="34247" y="19606"/>
                    <a:pt x="34222" y="19459"/>
                    <a:pt x="34140" y="19467"/>
                  </a:cubicBezTo>
                  <a:cubicBezTo>
                    <a:pt x="34058" y="19475"/>
                    <a:pt x="34067" y="19483"/>
                    <a:pt x="33894" y="19557"/>
                  </a:cubicBezTo>
                  <a:cubicBezTo>
                    <a:pt x="33722" y="19631"/>
                    <a:pt x="33533" y="19689"/>
                    <a:pt x="33377" y="19664"/>
                  </a:cubicBezTo>
                  <a:cubicBezTo>
                    <a:pt x="33229" y="19631"/>
                    <a:pt x="33205" y="19606"/>
                    <a:pt x="33065" y="19631"/>
                  </a:cubicBezTo>
                  <a:close/>
                  <a:moveTo>
                    <a:pt x="34739" y="16151"/>
                  </a:moveTo>
                  <a:cubicBezTo>
                    <a:pt x="34592" y="16168"/>
                    <a:pt x="34387" y="16160"/>
                    <a:pt x="34518" y="16258"/>
                  </a:cubicBezTo>
                  <a:cubicBezTo>
                    <a:pt x="34657" y="16348"/>
                    <a:pt x="34657" y="16357"/>
                    <a:pt x="34863" y="16357"/>
                  </a:cubicBezTo>
                  <a:cubicBezTo>
                    <a:pt x="35060" y="16357"/>
                    <a:pt x="35470" y="16430"/>
                    <a:pt x="35544" y="16389"/>
                  </a:cubicBezTo>
                  <a:cubicBezTo>
                    <a:pt x="35618" y="16348"/>
                    <a:pt x="35552" y="16316"/>
                    <a:pt x="35289" y="16250"/>
                  </a:cubicBezTo>
                  <a:cubicBezTo>
                    <a:pt x="35027" y="16176"/>
                    <a:pt x="34863" y="16160"/>
                    <a:pt x="34739" y="16151"/>
                  </a:cubicBezTo>
                  <a:close/>
                  <a:moveTo>
                    <a:pt x="36028" y="16660"/>
                  </a:moveTo>
                  <a:cubicBezTo>
                    <a:pt x="35806" y="16652"/>
                    <a:pt x="35544" y="16685"/>
                    <a:pt x="35388" y="16709"/>
                  </a:cubicBezTo>
                  <a:cubicBezTo>
                    <a:pt x="35240" y="16734"/>
                    <a:pt x="34920" y="16709"/>
                    <a:pt x="35035" y="16783"/>
                  </a:cubicBezTo>
                  <a:cubicBezTo>
                    <a:pt x="35142" y="16865"/>
                    <a:pt x="35142" y="16857"/>
                    <a:pt x="35478" y="16882"/>
                  </a:cubicBezTo>
                  <a:cubicBezTo>
                    <a:pt x="35815" y="16906"/>
                    <a:pt x="36102" y="16906"/>
                    <a:pt x="36176" y="16956"/>
                  </a:cubicBezTo>
                  <a:cubicBezTo>
                    <a:pt x="36249" y="17013"/>
                    <a:pt x="36167" y="17136"/>
                    <a:pt x="36405" y="17136"/>
                  </a:cubicBezTo>
                  <a:cubicBezTo>
                    <a:pt x="36635" y="17136"/>
                    <a:pt x="36898" y="17251"/>
                    <a:pt x="36808" y="17136"/>
                  </a:cubicBezTo>
                  <a:cubicBezTo>
                    <a:pt x="36725" y="17030"/>
                    <a:pt x="36594" y="17062"/>
                    <a:pt x="36668" y="16980"/>
                  </a:cubicBezTo>
                  <a:cubicBezTo>
                    <a:pt x="36734" y="16898"/>
                    <a:pt x="36890" y="16906"/>
                    <a:pt x="36611" y="16808"/>
                  </a:cubicBezTo>
                  <a:cubicBezTo>
                    <a:pt x="36332" y="16701"/>
                    <a:pt x="36110" y="16660"/>
                    <a:pt x="36028" y="16660"/>
                  </a:cubicBezTo>
                  <a:close/>
                  <a:moveTo>
                    <a:pt x="35018" y="17112"/>
                  </a:moveTo>
                  <a:cubicBezTo>
                    <a:pt x="35076" y="17227"/>
                    <a:pt x="35125" y="17350"/>
                    <a:pt x="35224" y="17366"/>
                  </a:cubicBezTo>
                  <a:cubicBezTo>
                    <a:pt x="35330" y="17382"/>
                    <a:pt x="35199" y="17423"/>
                    <a:pt x="35355" y="17514"/>
                  </a:cubicBezTo>
                  <a:cubicBezTo>
                    <a:pt x="35511" y="17612"/>
                    <a:pt x="35536" y="17563"/>
                    <a:pt x="35732" y="17612"/>
                  </a:cubicBezTo>
                  <a:cubicBezTo>
                    <a:pt x="35938" y="17661"/>
                    <a:pt x="36020" y="17661"/>
                    <a:pt x="36102" y="17760"/>
                  </a:cubicBezTo>
                  <a:cubicBezTo>
                    <a:pt x="36184" y="17858"/>
                    <a:pt x="36332" y="17990"/>
                    <a:pt x="36479" y="17957"/>
                  </a:cubicBezTo>
                  <a:cubicBezTo>
                    <a:pt x="36635" y="17924"/>
                    <a:pt x="36808" y="17858"/>
                    <a:pt x="36643" y="17768"/>
                  </a:cubicBezTo>
                  <a:cubicBezTo>
                    <a:pt x="36487" y="17670"/>
                    <a:pt x="36176" y="17670"/>
                    <a:pt x="36233" y="17579"/>
                  </a:cubicBezTo>
                  <a:cubicBezTo>
                    <a:pt x="36291" y="17489"/>
                    <a:pt x="36463" y="17530"/>
                    <a:pt x="36496" y="17464"/>
                  </a:cubicBezTo>
                  <a:cubicBezTo>
                    <a:pt x="36520" y="17391"/>
                    <a:pt x="36307" y="17333"/>
                    <a:pt x="36094" y="17251"/>
                  </a:cubicBezTo>
                  <a:cubicBezTo>
                    <a:pt x="35880" y="17161"/>
                    <a:pt x="35708" y="17079"/>
                    <a:pt x="35494" y="17038"/>
                  </a:cubicBezTo>
                  <a:cubicBezTo>
                    <a:pt x="35281" y="17005"/>
                    <a:pt x="34920" y="16964"/>
                    <a:pt x="35018" y="17112"/>
                  </a:cubicBezTo>
                  <a:close/>
                  <a:moveTo>
                    <a:pt x="37226" y="14863"/>
                  </a:moveTo>
                  <a:cubicBezTo>
                    <a:pt x="37111" y="14912"/>
                    <a:pt x="36914" y="14912"/>
                    <a:pt x="36931" y="14994"/>
                  </a:cubicBezTo>
                  <a:cubicBezTo>
                    <a:pt x="36947" y="15068"/>
                    <a:pt x="37005" y="15101"/>
                    <a:pt x="37119" y="15117"/>
                  </a:cubicBezTo>
                  <a:cubicBezTo>
                    <a:pt x="37234" y="15126"/>
                    <a:pt x="37160" y="15175"/>
                    <a:pt x="37357" y="15158"/>
                  </a:cubicBezTo>
                  <a:cubicBezTo>
                    <a:pt x="37563" y="15142"/>
                    <a:pt x="37661" y="15109"/>
                    <a:pt x="37792" y="15076"/>
                  </a:cubicBezTo>
                  <a:cubicBezTo>
                    <a:pt x="37924" y="15044"/>
                    <a:pt x="38071" y="15068"/>
                    <a:pt x="37965" y="15011"/>
                  </a:cubicBezTo>
                  <a:cubicBezTo>
                    <a:pt x="37858" y="14945"/>
                    <a:pt x="37694" y="14978"/>
                    <a:pt x="37579" y="14912"/>
                  </a:cubicBezTo>
                  <a:cubicBezTo>
                    <a:pt x="37464" y="14855"/>
                    <a:pt x="37382" y="14830"/>
                    <a:pt x="37226" y="14863"/>
                  </a:cubicBezTo>
                  <a:close/>
                  <a:moveTo>
                    <a:pt x="37915" y="13837"/>
                  </a:moveTo>
                  <a:cubicBezTo>
                    <a:pt x="37817" y="13862"/>
                    <a:pt x="37735" y="13927"/>
                    <a:pt x="37809" y="13985"/>
                  </a:cubicBezTo>
                  <a:cubicBezTo>
                    <a:pt x="37883" y="14042"/>
                    <a:pt x="37858" y="14124"/>
                    <a:pt x="37833" y="14182"/>
                  </a:cubicBezTo>
                  <a:cubicBezTo>
                    <a:pt x="37817" y="14231"/>
                    <a:pt x="37940" y="14272"/>
                    <a:pt x="38006" y="14272"/>
                  </a:cubicBezTo>
                  <a:cubicBezTo>
                    <a:pt x="38071" y="14280"/>
                    <a:pt x="38194" y="14272"/>
                    <a:pt x="38252" y="14190"/>
                  </a:cubicBezTo>
                  <a:cubicBezTo>
                    <a:pt x="38309" y="14100"/>
                    <a:pt x="38449" y="14067"/>
                    <a:pt x="38301" y="14051"/>
                  </a:cubicBezTo>
                  <a:cubicBezTo>
                    <a:pt x="38162" y="14042"/>
                    <a:pt x="38104" y="14026"/>
                    <a:pt x="38112" y="13977"/>
                  </a:cubicBezTo>
                  <a:cubicBezTo>
                    <a:pt x="38112" y="13919"/>
                    <a:pt x="38121" y="13862"/>
                    <a:pt x="38088" y="13862"/>
                  </a:cubicBezTo>
                  <a:cubicBezTo>
                    <a:pt x="38047" y="13862"/>
                    <a:pt x="37981" y="13821"/>
                    <a:pt x="37915" y="13837"/>
                  </a:cubicBezTo>
                  <a:close/>
                  <a:moveTo>
                    <a:pt x="39294" y="13361"/>
                  </a:moveTo>
                  <a:cubicBezTo>
                    <a:pt x="39171" y="13419"/>
                    <a:pt x="39048" y="13361"/>
                    <a:pt x="39048" y="13484"/>
                  </a:cubicBezTo>
                  <a:cubicBezTo>
                    <a:pt x="39048" y="13616"/>
                    <a:pt x="39114" y="13657"/>
                    <a:pt x="39097" y="13755"/>
                  </a:cubicBezTo>
                  <a:cubicBezTo>
                    <a:pt x="39081" y="13854"/>
                    <a:pt x="38925" y="13903"/>
                    <a:pt x="39105" y="13944"/>
                  </a:cubicBezTo>
                  <a:cubicBezTo>
                    <a:pt x="39286" y="13977"/>
                    <a:pt x="39384" y="13977"/>
                    <a:pt x="39532" y="13977"/>
                  </a:cubicBezTo>
                  <a:cubicBezTo>
                    <a:pt x="39680" y="13977"/>
                    <a:pt x="39622" y="13985"/>
                    <a:pt x="39836" y="13985"/>
                  </a:cubicBezTo>
                  <a:cubicBezTo>
                    <a:pt x="40049" y="13993"/>
                    <a:pt x="40164" y="14026"/>
                    <a:pt x="40197" y="13895"/>
                  </a:cubicBezTo>
                  <a:cubicBezTo>
                    <a:pt x="40222" y="13755"/>
                    <a:pt x="40271" y="13648"/>
                    <a:pt x="40181" y="13689"/>
                  </a:cubicBezTo>
                  <a:cubicBezTo>
                    <a:pt x="40090" y="13730"/>
                    <a:pt x="40016" y="13837"/>
                    <a:pt x="39885" y="13804"/>
                  </a:cubicBezTo>
                  <a:cubicBezTo>
                    <a:pt x="39762" y="13771"/>
                    <a:pt x="39549" y="13755"/>
                    <a:pt x="39639" y="13657"/>
                  </a:cubicBezTo>
                  <a:cubicBezTo>
                    <a:pt x="39721" y="13558"/>
                    <a:pt x="39918" y="13501"/>
                    <a:pt x="39828" y="13394"/>
                  </a:cubicBezTo>
                  <a:cubicBezTo>
                    <a:pt x="39729" y="13295"/>
                    <a:pt x="39663" y="13238"/>
                    <a:pt x="39614" y="13295"/>
                  </a:cubicBezTo>
                  <a:cubicBezTo>
                    <a:pt x="39565" y="13361"/>
                    <a:pt x="39647" y="13550"/>
                    <a:pt x="39491" y="13468"/>
                  </a:cubicBezTo>
                  <a:cubicBezTo>
                    <a:pt x="39327" y="13394"/>
                    <a:pt x="39475" y="13312"/>
                    <a:pt x="39294" y="13361"/>
                  </a:cubicBezTo>
                  <a:close/>
                  <a:moveTo>
                    <a:pt x="38999" y="11375"/>
                  </a:moveTo>
                  <a:cubicBezTo>
                    <a:pt x="38950" y="11416"/>
                    <a:pt x="38892" y="11441"/>
                    <a:pt x="38958" y="11498"/>
                  </a:cubicBezTo>
                  <a:cubicBezTo>
                    <a:pt x="39032" y="11547"/>
                    <a:pt x="39097" y="11515"/>
                    <a:pt x="39097" y="11572"/>
                  </a:cubicBezTo>
                  <a:cubicBezTo>
                    <a:pt x="39097" y="11638"/>
                    <a:pt x="38966" y="11613"/>
                    <a:pt x="38933" y="11654"/>
                  </a:cubicBezTo>
                  <a:cubicBezTo>
                    <a:pt x="38900" y="11695"/>
                    <a:pt x="38867" y="11744"/>
                    <a:pt x="38876" y="11794"/>
                  </a:cubicBezTo>
                  <a:cubicBezTo>
                    <a:pt x="38876" y="11851"/>
                    <a:pt x="38950" y="12015"/>
                    <a:pt x="39032" y="12138"/>
                  </a:cubicBezTo>
                  <a:cubicBezTo>
                    <a:pt x="39114" y="12253"/>
                    <a:pt x="39163" y="12549"/>
                    <a:pt x="39220" y="12549"/>
                  </a:cubicBezTo>
                  <a:cubicBezTo>
                    <a:pt x="39286" y="12549"/>
                    <a:pt x="39278" y="12368"/>
                    <a:pt x="39270" y="12302"/>
                  </a:cubicBezTo>
                  <a:cubicBezTo>
                    <a:pt x="39261" y="12237"/>
                    <a:pt x="39188" y="12270"/>
                    <a:pt x="39196" y="12089"/>
                  </a:cubicBezTo>
                  <a:cubicBezTo>
                    <a:pt x="39196" y="11917"/>
                    <a:pt x="39237" y="11621"/>
                    <a:pt x="39229" y="11556"/>
                  </a:cubicBezTo>
                  <a:cubicBezTo>
                    <a:pt x="39229" y="11482"/>
                    <a:pt x="39089" y="11367"/>
                    <a:pt x="38999" y="11375"/>
                  </a:cubicBezTo>
                  <a:close/>
                  <a:moveTo>
                    <a:pt x="39713" y="9644"/>
                  </a:moveTo>
                  <a:cubicBezTo>
                    <a:pt x="39680" y="9750"/>
                    <a:pt x="39319" y="9832"/>
                    <a:pt x="39491" y="9914"/>
                  </a:cubicBezTo>
                  <a:cubicBezTo>
                    <a:pt x="39663" y="9996"/>
                    <a:pt x="39713" y="10005"/>
                    <a:pt x="39844" y="9939"/>
                  </a:cubicBezTo>
                  <a:cubicBezTo>
                    <a:pt x="39975" y="9873"/>
                    <a:pt x="40016" y="9734"/>
                    <a:pt x="39975" y="9627"/>
                  </a:cubicBezTo>
                  <a:cubicBezTo>
                    <a:pt x="39934" y="9529"/>
                    <a:pt x="39795" y="9553"/>
                    <a:pt x="39713" y="9644"/>
                  </a:cubicBezTo>
                  <a:close/>
                  <a:moveTo>
                    <a:pt x="38465" y="5860"/>
                  </a:moveTo>
                  <a:cubicBezTo>
                    <a:pt x="38408" y="5918"/>
                    <a:pt x="38268" y="5909"/>
                    <a:pt x="38293" y="6024"/>
                  </a:cubicBezTo>
                  <a:cubicBezTo>
                    <a:pt x="38326" y="6139"/>
                    <a:pt x="38432" y="6164"/>
                    <a:pt x="38613" y="6106"/>
                  </a:cubicBezTo>
                  <a:cubicBezTo>
                    <a:pt x="38785" y="6049"/>
                    <a:pt x="38958" y="6123"/>
                    <a:pt x="38884" y="6033"/>
                  </a:cubicBezTo>
                  <a:cubicBezTo>
                    <a:pt x="38802" y="5934"/>
                    <a:pt x="38621" y="5860"/>
                    <a:pt x="38465" y="5860"/>
                  </a:cubicBezTo>
                  <a:close/>
                  <a:moveTo>
                    <a:pt x="39688" y="7559"/>
                  </a:moveTo>
                  <a:cubicBezTo>
                    <a:pt x="39606" y="7649"/>
                    <a:pt x="39491" y="7846"/>
                    <a:pt x="39573" y="7895"/>
                  </a:cubicBezTo>
                  <a:cubicBezTo>
                    <a:pt x="39655" y="7945"/>
                    <a:pt x="39778" y="7863"/>
                    <a:pt x="39893" y="7797"/>
                  </a:cubicBezTo>
                  <a:cubicBezTo>
                    <a:pt x="40000" y="7723"/>
                    <a:pt x="39926" y="7592"/>
                    <a:pt x="39901" y="7502"/>
                  </a:cubicBezTo>
                  <a:cubicBezTo>
                    <a:pt x="39877" y="7411"/>
                    <a:pt x="39754" y="7493"/>
                    <a:pt x="39688" y="7559"/>
                  </a:cubicBezTo>
                  <a:close/>
                  <a:moveTo>
                    <a:pt x="38679" y="7953"/>
                  </a:moveTo>
                  <a:cubicBezTo>
                    <a:pt x="38588" y="8051"/>
                    <a:pt x="38334" y="8060"/>
                    <a:pt x="38383" y="8183"/>
                  </a:cubicBezTo>
                  <a:cubicBezTo>
                    <a:pt x="38432" y="8314"/>
                    <a:pt x="38605" y="8216"/>
                    <a:pt x="38753" y="8216"/>
                  </a:cubicBezTo>
                  <a:cubicBezTo>
                    <a:pt x="38908" y="8216"/>
                    <a:pt x="38884" y="7879"/>
                    <a:pt x="38826" y="7854"/>
                  </a:cubicBezTo>
                  <a:cubicBezTo>
                    <a:pt x="38761" y="7830"/>
                    <a:pt x="38769" y="7887"/>
                    <a:pt x="38679" y="7953"/>
                  </a:cubicBezTo>
                  <a:close/>
                  <a:moveTo>
                    <a:pt x="1354" y="10226"/>
                  </a:moveTo>
                  <a:cubicBezTo>
                    <a:pt x="1363" y="10284"/>
                    <a:pt x="1387" y="10366"/>
                    <a:pt x="1486" y="10399"/>
                  </a:cubicBezTo>
                  <a:cubicBezTo>
                    <a:pt x="1584" y="10423"/>
                    <a:pt x="1707" y="10399"/>
                    <a:pt x="1904" y="10390"/>
                  </a:cubicBezTo>
                  <a:cubicBezTo>
                    <a:pt x="2101" y="10382"/>
                    <a:pt x="2339" y="10431"/>
                    <a:pt x="2151" y="10358"/>
                  </a:cubicBezTo>
                  <a:cubicBezTo>
                    <a:pt x="1970" y="10284"/>
                    <a:pt x="1707" y="10349"/>
                    <a:pt x="1560" y="10267"/>
                  </a:cubicBezTo>
                  <a:cubicBezTo>
                    <a:pt x="1412" y="10185"/>
                    <a:pt x="1330" y="10136"/>
                    <a:pt x="1354" y="10226"/>
                  </a:cubicBezTo>
                  <a:close/>
                  <a:moveTo>
                    <a:pt x="567" y="10251"/>
                  </a:moveTo>
                  <a:cubicBezTo>
                    <a:pt x="723" y="10308"/>
                    <a:pt x="739" y="10333"/>
                    <a:pt x="887" y="10374"/>
                  </a:cubicBezTo>
                  <a:cubicBezTo>
                    <a:pt x="1026" y="10415"/>
                    <a:pt x="1272" y="10390"/>
                    <a:pt x="1067" y="10472"/>
                  </a:cubicBezTo>
                  <a:cubicBezTo>
                    <a:pt x="870" y="10554"/>
                    <a:pt x="846" y="10595"/>
                    <a:pt x="616" y="10546"/>
                  </a:cubicBezTo>
                  <a:cubicBezTo>
                    <a:pt x="394" y="10497"/>
                    <a:pt x="91" y="10456"/>
                    <a:pt x="197" y="10349"/>
                  </a:cubicBezTo>
                  <a:cubicBezTo>
                    <a:pt x="312" y="10243"/>
                    <a:pt x="288" y="10202"/>
                    <a:pt x="567" y="10251"/>
                  </a:cubicBezTo>
                  <a:close/>
                  <a:moveTo>
                    <a:pt x="11424" y="2520"/>
                  </a:moveTo>
                  <a:cubicBezTo>
                    <a:pt x="11769" y="2479"/>
                    <a:pt x="11884" y="2504"/>
                    <a:pt x="12187" y="2454"/>
                  </a:cubicBezTo>
                  <a:cubicBezTo>
                    <a:pt x="12491" y="2397"/>
                    <a:pt x="12622" y="2413"/>
                    <a:pt x="12639" y="2348"/>
                  </a:cubicBezTo>
                  <a:cubicBezTo>
                    <a:pt x="12655" y="2290"/>
                    <a:pt x="12721" y="2241"/>
                    <a:pt x="12877" y="2233"/>
                  </a:cubicBezTo>
                  <a:cubicBezTo>
                    <a:pt x="13024" y="2225"/>
                    <a:pt x="13082" y="2184"/>
                    <a:pt x="13271" y="2216"/>
                  </a:cubicBezTo>
                  <a:cubicBezTo>
                    <a:pt x="13451" y="2249"/>
                    <a:pt x="13500" y="2299"/>
                    <a:pt x="13656" y="2422"/>
                  </a:cubicBezTo>
                  <a:cubicBezTo>
                    <a:pt x="13812" y="2545"/>
                    <a:pt x="14009" y="2586"/>
                    <a:pt x="14034" y="2676"/>
                  </a:cubicBezTo>
                  <a:cubicBezTo>
                    <a:pt x="14059" y="2775"/>
                    <a:pt x="13985" y="2750"/>
                    <a:pt x="14017" y="2857"/>
                  </a:cubicBezTo>
                  <a:cubicBezTo>
                    <a:pt x="14050" y="2955"/>
                    <a:pt x="14132" y="2980"/>
                    <a:pt x="14091" y="3054"/>
                  </a:cubicBezTo>
                  <a:cubicBezTo>
                    <a:pt x="14042" y="3119"/>
                    <a:pt x="13960" y="3160"/>
                    <a:pt x="13894" y="3292"/>
                  </a:cubicBezTo>
                  <a:cubicBezTo>
                    <a:pt x="13829" y="3423"/>
                    <a:pt x="13812" y="3513"/>
                    <a:pt x="13829" y="3571"/>
                  </a:cubicBezTo>
                  <a:cubicBezTo>
                    <a:pt x="13845" y="3628"/>
                    <a:pt x="13935" y="3726"/>
                    <a:pt x="14034" y="3768"/>
                  </a:cubicBezTo>
                  <a:cubicBezTo>
                    <a:pt x="14124" y="3817"/>
                    <a:pt x="14198" y="3866"/>
                    <a:pt x="14190" y="3809"/>
                  </a:cubicBezTo>
                  <a:cubicBezTo>
                    <a:pt x="14182" y="3743"/>
                    <a:pt x="14042" y="3620"/>
                    <a:pt x="14042" y="3546"/>
                  </a:cubicBezTo>
                  <a:cubicBezTo>
                    <a:pt x="14042" y="3464"/>
                    <a:pt x="14017" y="3333"/>
                    <a:pt x="14157" y="3251"/>
                  </a:cubicBezTo>
                  <a:cubicBezTo>
                    <a:pt x="14296" y="3168"/>
                    <a:pt x="14428" y="3013"/>
                    <a:pt x="14428" y="2963"/>
                  </a:cubicBezTo>
                  <a:cubicBezTo>
                    <a:pt x="14428" y="2914"/>
                    <a:pt x="14387" y="2865"/>
                    <a:pt x="14461" y="2848"/>
                  </a:cubicBezTo>
                  <a:cubicBezTo>
                    <a:pt x="14526" y="2824"/>
                    <a:pt x="14576" y="2824"/>
                    <a:pt x="14781" y="2873"/>
                  </a:cubicBezTo>
                  <a:cubicBezTo>
                    <a:pt x="14994" y="2922"/>
                    <a:pt x="15035" y="2939"/>
                    <a:pt x="15248" y="2980"/>
                  </a:cubicBezTo>
                  <a:cubicBezTo>
                    <a:pt x="15470" y="3013"/>
                    <a:pt x="15700" y="3029"/>
                    <a:pt x="15815" y="3103"/>
                  </a:cubicBezTo>
                  <a:cubicBezTo>
                    <a:pt x="15921" y="3177"/>
                    <a:pt x="16192" y="3218"/>
                    <a:pt x="16283" y="3308"/>
                  </a:cubicBezTo>
                  <a:cubicBezTo>
                    <a:pt x="16365" y="3406"/>
                    <a:pt x="16307" y="3423"/>
                    <a:pt x="16381" y="3497"/>
                  </a:cubicBezTo>
                  <a:cubicBezTo>
                    <a:pt x="16463" y="3562"/>
                    <a:pt x="16841" y="3554"/>
                    <a:pt x="16824" y="3472"/>
                  </a:cubicBezTo>
                  <a:cubicBezTo>
                    <a:pt x="16808" y="3390"/>
                    <a:pt x="16562" y="3300"/>
                    <a:pt x="16479" y="3259"/>
                  </a:cubicBezTo>
                  <a:cubicBezTo>
                    <a:pt x="16389" y="3226"/>
                    <a:pt x="16061" y="3078"/>
                    <a:pt x="16102" y="3045"/>
                  </a:cubicBezTo>
                  <a:cubicBezTo>
                    <a:pt x="16143" y="3021"/>
                    <a:pt x="16365" y="3062"/>
                    <a:pt x="16562" y="3078"/>
                  </a:cubicBezTo>
                  <a:cubicBezTo>
                    <a:pt x="16750" y="3103"/>
                    <a:pt x="16947" y="3103"/>
                    <a:pt x="16980" y="3021"/>
                  </a:cubicBezTo>
                  <a:cubicBezTo>
                    <a:pt x="17013" y="2947"/>
                    <a:pt x="16890" y="2889"/>
                    <a:pt x="16767" y="2848"/>
                  </a:cubicBezTo>
                  <a:cubicBezTo>
                    <a:pt x="16644" y="2807"/>
                    <a:pt x="16389" y="2733"/>
                    <a:pt x="16324" y="2660"/>
                  </a:cubicBezTo>
                  <a:cubicBezTo>
                    <a:pt x="16250" y="2586"/>
                    <a:pt x="16135" y="2569"/>
                    <a:pt x="16127" y="2463"/>
                  </a:cubicBezTo>
                  <a:cubicBezTo>
                    <a:pt x="16118" y="2356"/>
                    <a:pt x="16077" y="2208"/>
                    <a:pt x="16020" y="2151"/>
                  </a:cubicBezTo>
                  <a:cubicBezTo>
                    <a:pt x="15954" y="2102"/>
                    <a:pt x="15790" y="2020"/>
                    <a:pt x="15856" y="1978"/>
                  </a:cubicBezTo>
                  <a:cubicBezTo>
                    <a:pt x="15921" y="1946"/>
                    <a:pt x="16077" y="1937"/>
                    <a:pt x="16258" y="1978"/>
                  </a:cubicBezTo>
                  <a:cubicBezTo>
                    <a:pt x="16438" y="2020"/>
                    <a:pt x="16553" y="1954"/>
                    <a:pt x="16750" y="1970"/>
                  </a:cubicBezTo>
                  <a:cubicBezTo>
                    <a:pt x="16955" y="1987"/>
                    <a:pt x="17046" y="2020"/>
                    <a:pt x="17136" y="2052"/>
                  </a:cubicBezTo>
                  <a:cubicBezTo>
                    <a:pt x="17226" y="2077"/>
                    <a:pt x="17251" y="2143"/>
                    <a:pt x="17456" y="2233"/>
                  </a:cubicBezTo>
                  <a:cubicBezTo>
                    <a:pt x="17669" y="2323"/>
                    <a:pt x="17694" y="2340"/>
                    <a:pt x="17907" y="2381"/>
                  </a:cubicBezTo>
                  <a:cubicBezTo>
                    <a:pt x="18129" y="2413"/>
                    <a:pt x="18228" y="2372"/>
                    <a:pt x="18310" y="2438"/>
                  </a:cubicBezTo>
                  <a:cubicBezTo>
                    <a:pt x="18383" y="2512"/>
                    <a:pt x="18219" y="2545"/>
                    <a:pt x="18441" y="2586"/>
                  </a:cubicBezTo>
                  <a:cubicBezTo>
                    <a:pt x="18671" y="2619"/>
                    <a:pt x="18777" y="2602"/>
                    <a:pt x="18958" y="2635"/>
                  </a:cubicBezTo>
                  <a:cubicBezTo>
                    <a:pt x="19130" y="2676"/>
                    <a:pt x="19179" y="2660"/>
                    <a:pt x="19253" y="2701"/>
                  </a:cubicBezTo>
                  <a:cubicBezTo>
                    <a:pt x="19335" y="2733"/>
                    <a:pt x="19434" y="2733"/>
                    <a:pt x="19459" y="2799"/>
                  </a:cubicBezTo>
                  <a:cubicBezTo>
                    <a:pt x="19491" y="2865"/>
                    <a:pt x="19303" y="2939"/>
                    <a:pt x="19524" y="2971"/>
                  </a:cubicBezTo>
                  <a:cubicBezTo>
                    <a:pt x="19738" y="3004"/>
                    <a:pt x="19877" y="3037"/>
                    <a:pt x="19943" y="3111"/>
                  </a:cubicBezTo>
                  <a:cubicBezTo>
                    <a:pt x="20008" y="3185"/>
                    <a:pt x="20090" y="3226"/>
                    <a:pt x="20181" y="3251"/>
                  </a:cubicBezTo>
                  <a:cubicBezTo>
                    <a:pt x="20271" y="3267"/>
                    <a:pt x="20320" y="3292"/>
                    <a:pt x="20427" y="3283"/>
                  </a:cubicBezTo>
                  <a:cubicBezTo>
                    <a:pt x="20534" y="3275"/>
                    <a:pt x="20624" y="3251"/>
                    <a:pt x="20673" y="3193"/>
                  </a:cubicBezTo>
                  <a:cubicBezTo>
                    <a:pt x="20714" y="3144"/>
                    <a:pt x="20673" y="3111"/>
                    <a:pt x="20624" y="3021"/>
                  </a:cubicBezTo>
                  <a:cubicBezTo>
                    <a:pt x="20575" y="2922"/>
                    <a:pt x="20501" y="2807"/>
                    <a:pt x="20542" y="2775"/>
                  </a:cubicBezTo>
                  <a:cubicBezTo>
                    <a:pt x="20575" y="2733"/>
                    <a:pt x="20616" y="2709"/>
                    <a:pt x="20591" y="2619"/>
                  </a:cubicBezTo>
                  <a:cubicBezTo>
                    <a:pt x="20566" y="2528"/>
                    <a:pt x="20443" y="2471"/>
                    <a:pt x="20484" y="2422"/>
                  </a:cubicBezTo>
                  <a:cubicBezTo>
                    <a:pt x="20525" y="2381"/>
                    <a:pt x="20607" y="2381"/>
                    <a:pt x="20714" y="2372"/>
                  </a:cubicBezTo>
                  <a:cubicBezTo>
                    <a:pt x="20829" y="2364"/>
                    <a:pt x="20870" y="2331"/>
                    <a:pt x="21059" y="2364"/>
                  </a:cubicBezTo>
                  <a:cubicBezTo>
                    <a:pt x="21248" y="2405"/>
                    <a:pt x="21264" y="2348"/>
                    <a:pt x="21453" y="2389"/>
                  </a:cubicBezTo>
                  <a:cubicBezTo>
                    <a:pt x="21642" y="2430"/>
                    <a:pt x="22035" y="2512"/>
                    <a:pt x="22044" y="2454"/>
                  </a:cubicBezTo>
                  <a:cubicBezTo>
                    <a:pt x="22052" y="2405"/>
                    <a:pt x="21945" y="2413"/>
                    <a:pt x="21814" y="2364"/>
                  </a:cubicBezTo>
                  <a:cubicBezTo>
                    <a:pt x="21683" y="2323"/>
                    <a:pt x="21518" y="2331"/>
                    <a:pt x="21445" y="2290"/>
                  </a:cubicBezTo>
                  <a:cubicBezTo>
                    <a:pt x="21371" y="2257"/>
                    <a:pt x="21182" y="2266"/>
                    <a:pt x="21083" y="2233"/>
                  </a:cubicBezTo>
                  <a:cubicBezTo>
                    <a:pt x="20985" y="2200"/>
                    <a:pt x="20870" y="2167"/>
                    <a:pt x="20821" y="2069"/>
                  </a:cubicBezTo>
                  <a:cubicBezTo>
                    <a:pt x="20772" y="1970"/>
                    <a:pt x="20468" y="1864"/>
                    <a:pt x="20378" y="1782"/>
                  </a:cubicBezTo>
                  <a:cubicBezTo>
                    <a:pt x="20296" y="1691"/>
                    <a:pt x="19820" y="1535"/>
                    <a:pt x="19943" y="1486"/>
                  </a:cubicBezTo>
                  <a:cubicBezTo>
                    <a:pt x="20074" y="1437"/>
                    <a:pt x="20066" y="1470"/>
                    <a:pt x="20435" y="1502"/>
                  </a:cubicBezTo>
                  <a:cubicBezTo>
                    <a:pt x="20804" y="1527"/>
                    <a:pt x="20969" y="1478"/>
                    <a:pt x="21248" y="1494"/>
                  </a:cubicBezTo>
                  <a:cubicBezTo>
                    <a:pt x="21527" y="1502"/>
                    <a:pt x="21674" y="1478"/>
                    <a:pt x="21896" y="1552"/>
                  </a:cubicBezTo>
                  <a:cubicBezTo>
                    <a:pt x="22118" y="1626"/>
                    <a:pt x="22191" y="1502"/>
                    <a:pt x="22282" y="1552"/>
                  </a:cubicBezTo>
                  <a:cubicBezTo>
                    <a:pt x="22364" y="1601"/>
                    <a:pt x="22495" y="1642"/>
                    <a:pt x="22470" y="1724"/>
                  </a:cubicBezTo>
                  <a:cubicBezTo>
                    <a:pt x="22454" y="1814"/>
                    <a:pt x="22388" y="1880"/>
                    <a:pt x="22470" y="1954"/>
                  </a:cubicBezTo>
                  <a:cubicBezTo>
                    <a:pt x="22552" y="2036"/>
                    <a:pt x="22593" y="2118"/>
                    <a:pt x="22651" y="2020"/>
                  </a:cubicBezTo>
                  <a:cubicBezTo>
                    <a:pt x="22700" y="1929"/>
                    <a:pt x="22766" y="1929"/>
                    <a:pt x="22708" y="1823"/>
                  </a:cubicBezTo>
                  <a:cubicBezTo>
                    <a:pt x="22659" y="1716"/>
                    <a:pt x="22495" y="1609"/>
                    <a:pt x="22585" y="1576"/>
                  </a:cubicBezTo>
                  <a:cubicBezTo>
                    <a:pt x="22667" y="1544"/>
                    <a:pt x="22815" y="1585"/>
                    <a:pt x="22946" y="1675"/>
                  </a:cubicBezTo>
                  <a:cubicBezTo>
                    <a:pt x="23078" y="1765"/>
                    <a:pt x="23225" y="1847"/>
                    <a:pt x="23406" y="1855"/>
                  </a:cubicBezTo>
                  <a:cubicBezTo>
                    <a:pt x="23587" y="1864"/>
                    <a:pt x="23587" y="1806"/>
                    <a:pt x="23660" y="1872"/>
                  </a:cubicBezTo>
                  <a:cubicBezTo>
                    <a:pt x="23734" y="1937"/>
                    <a:pt x="23808" y="1970"/>
                    <a:pt x="23783" y="2036"/>
                  </a:cubicBezTo>
                  <a:cubicBezTo>
                    <a:pt x="23759" y="2102"/>
                    <a:pt x="23652" y="2077"/>
                    <a:pt x="23742" y="2143"/>
                  </a:cubicBezTo>
                  <a:cubicBezTo>
                    <a:pt x="23833" y="2208"/>
                    <a:pt x="23931" y="2290"/>
                    <a:pt x="23956" y="2225"/>
                  </a:cubicBezTo>
                  <a:cubicBezTo>
                    <a:pt x="23972" y="2159"/>
                    <a:pt x="24063" y="2020"/>
                    <a:pt x="23997" y="1962"/>
                  </a:cubicBezTo>
                  <a:cubicBezTo>
                    <a:pt x="23931" y="1905"/>
                    <a:pt x="23833" y="1905"/>
                    <a:pt x="23866" y="1839"/>
                  </a:cubicBezTo>
                  <a:cubicBezTo>
                    <a:pt x="23890" y="1782"/>
                    <a:pt x="23997" y="1790"/>
                    <a:pt x="23915" y="1699"/>
                  </a:cubicBezTo>
                  <a:cubicBezTo>
                    <a:pt x="23841" y="1609"/>
                    <a:pt x="23800" y="1568"/>
                    <a:pt x="23669" y="1568"/>
                  </a:cubicBezTo>
                  <a:cubicBezTo>
                    <a:pt x="23537" y="1568"/>
                    <a:pt x="23349" y="1585"/>
                    <a:pt x="23217" y="1560"/>
                  </a:cubicBezTo>
                  <a:cubicBezTo>
                    <a:pt x="23086" y="1535"/>
                    <a:pt x="22905" y="1511"/>
                    <a:pt x="22815" y="1470"/>
                  </a:cubicBezTo>
                  <a:cubicBezTo>
                    <a:pt x="22725" y="1429"/>
                    <a:pt x="22536" y="1429"/>
                    <a:pt x="22446" y="1437"/>
                  </a:cubicBezTo>
                  <a:cubicBezTo>
                    <a:pt x="22347" y="1445"/>
                    <a:pt x="22101" y="1429"/>
                    <a:pt x="22003" y="1396"/>
                  </a:cubicBezTo>
                  <a:cubicBezTo>
                    <a:pt x="21904" y="1355"/>
                    <a:pt x="21633" y="1388"/>
                    <a:pt x="21445" y="1363"/>
                  </a:cubicBezTo>
                  <a:cubicBezTo>
                    <a:pt x="21248" y="1347"/>
                    <a:pt x="20969" y="1322"/>
                    <a:pt x="20788" y="1297"/>
                  </a:cubicBezTo>
                  <a:cubicBezTo>
                    <a:pt x="20616" y="1273"/>
                    <a:pt x="20066" y="1256"/>
                    <a:pt x="19885" y="1248"/>
                  </a:cubicBezTo>
                  <a:cubicBezTo>
                    <a:pt x="19713" y="1240"/>
                    <a:pt x="19270" y="1174"/>
                    <a:pt x="19278" y="1141"/>
                  </a:cubicBezTo>
                  <a:cubicBezTo>
                    <a:pt x="19286" y="1117"/>
                    <a:pt x="19483" y="1133"/>
                    <a:pt x="19606" y="1133"/>
                  </a:cubicBezTo>
                  <a:cubicBezTo>
                    <a:pt x="19738" y="1133"/>
                    <a:pt x="19836" y="1166"/>
                    <a:pt x="20008" y="1166"/>
                  </a:cubicBezTo>
                  <a:cubicBezTo>
                    <a:pt x="20181" y="1166"/>
                    <a:pt x="20246" y="1166"/>
                    <a:pt x="20452" y="1166"/>
                  </a:cubicBezTo>
                  <a:cubicBezTo>
                    <a:pt x="20649" y="1166"/>
                    <a:pt x="21182" y="1240"/>
                    <a:pt x="21166" y="1191"/>
                  </a:cubicBezTo>
                  <a:cubicBezTo>
                    <a:pt x="21149" y="1150"/>
                    <a:pt x="20813" y="1100"/>
                    <a:pt x="20665" y="1092"/>
                  </a:cubicBezTo>
                  <a:cubicBezTo>
                    <a:pt x="20525" y="1084"/>
                    <a:pt x="20189" y="1043"/>
                    <a:pt x="20148" y="1010"/>
                  </a:cubicBezTo>
                  <a:cubicBezTo>
                    <a:pt x="20107" y="977"/>
                    <a:pt x="19902" y="912"/>
                    <a:pt x="19935" y="846"/>
                  </a:cubicBezTo>
                  <a:cubicBezTo>
                    <a:pt x="19967" y="780"/>
                    <a:pt x="20304" y="871"/>
                    <a:pt x="20468" y="871"/>
                  </a:cubicBezTo>
                  <a:cubicBezTo>
                    <a:pt x="20624" y="871"/>
                    <a:pt x="20829" y="879"/>
                    <a:pt x="20960" y="871"/>
                  </a:cubicBezTo>
                  <a:cubicBezTo>
                    <a:pt x="21092" y="871"/>
                    <a:pt x="21256" y="854"/>
                    <a:pt x="21362" y="862"/>
                  </a:cubicBezTo>
                  <a:cubicBezTo>
                    <a:pt x="21461" y="879"/>
                    <a:pt x="21732" y="1010"/>
                    <a:pt x="21748" y="953"/>
                  </a:cubicBezTo>
                  <a:cubicBezTo>
                    <a:pt x="21773" y="895"/>
                    <a:pt x="21838" y="920"/>
                    <a:pt x="21674" y="871"/>
                  </a:cubicBezTo>
                  <a:cubicBezTo>
                    <a:pt x="21510" y="821"/>
                    <a:pt x="21231" y="780"/>
                    <a:pt x="21133" y="747"/>
                  </a:cubicBezTo>
                  <a:cubicBezTo>
                    <a:pt x="21034" y="715"/>
                    <a:pt x="20960" y="682"/>
                    <a:pt x="21018" y="649"/>
                  </a:cubicBezTo>
                  <a:cubicBezTo>
                    <a:pt x="21075" y="616"/>
                    <a:pt x="21494" y="559"/>
                    <a:pt x="21633" y="567"/>
                  </a:cubicBezTo>
                  <a:cubicBezTo>
                    <a:pt x="21773" y="575"/>
                    <a:pt x="22019" y="706"/>
                    <a:pt x="22191" y="706"/>
                  </a:cubicBezTo>
                  <a:cubicBezTo>
                    <a:pt x="22364" y="706"/>
                    <a:pt x="22470" y="682"/>
                    <a:pt x="22520" y="723"/>
                  </a:cubicBezTo>
                  <a:cubicBezTo>
                    <a:pt x="22569" y="764"/>
                    <a:pt x="22602" y="756"/>
                    <a:pt x="22585" y="797"/>
                  </a:cubicBezTo>
                  <a:cubicBezTo>
                    <a:pt x="22569" y="838"/>
                    <a:pt x="22331" y="944"/>
                    <a:pt x="22438" y="953"/>
                  </a:cubicBezTo>
                  <a:cubicBezTo>
                    <a:pt x="22552" y="969"/>
                    <a:pt x="22700" y="903"/>
                    <a:pt x="22807" y="920"/>
                  </a:cubicBezTo>
                  <a:cubicBezTo>
                    <a:pt x="22922" y="936"/>
                    <a:pt x="23217" y="1133"/>
                    <a:pt x="23349" y="1133"/>
                  </a:cubicBezTo>
                  <a:cubicBezTo>
                    <a:pt x="23472" y="1133"/>
                    <a:pt x="23775" y="1158"/>
                    <a:pt x="23989" y="1158"/>
                  </a:cubicBezTo>
                  <a:cubicBezTo>
                    <a:pt x="24194" y="1166"/>
                    <a:pt x="24235" y="1109"/>
                    <a:pt x="24317" y="1174"/>
                  </a:cubicBezTo>
                  <a:cubicBezTo>
                    <a:pt x="24407" y="1232"/>
                    <a:pt x="24497" y="1240"/>
                    <a:pt x="24506" y="1281"/>
                  </a:cubicBezTo>
                  <a:cubicBezTo>
                    <a:pt x="24506" y="1330"/>
                    <a:pt x="24456" y="1396"/>
                    <a:pt x="24596" y="1445"/>
                  </a:cubicBezTo>
                  <a:cubicBezTo>
                    <a:pt x="24727" y="1486"/>
                    <a:pt x="24776" y="1593"/>
                    <a:pt x="24818" y="1552"/>
                  </a:cubicBezTo>
                  <a:cubicBezTo>
                    <a:pt x="24859" y="1511"/>
                    <a:pt x="24776" y="1256"/>
                    <a:pt x="24711" y="1223"/>
                  </a:cubicBezTo>
                  <a:cubicBezTo>
                    <a:pt x="24645" y="1191"/>
                    <a:pt x="24473" y="1158"/>
                    <a:pt x="24538" y="1117"/>
                  </a:cubicBezTo>
                  <a:cubicBezTo>
                    <a:pt x="24596" y="1084"/>
                    <a:pt x="24670" y="1076"/>
                    <a:pt x="24826" y="1076"/>
                  </a:cubicBezTo>
                  <a:cubicBezTo>
                    <a:pt x="24982" y="1076"/>
                    <a:pt x="25088" y="1043"/>
                    <a:pt x="25252" y="1076"/>
                  </a:cubicBezTo>
                  <a:cubicBezTo>
                    <a:pt x="25425" y="1117"/>
                    <a:pt x="25737" y="1141"/>
                    <a:pt x="25696" y="1084"/>
                  </a:cubicBezTo>
                  <a:cubicBezTo>
                    <a:pt x="25655" y="1035"/>
                    <a:pt x="25532" y="1010"/>
                    <a:pt x="25359" y="1010"/>
                  </a:cubicBezTo>
                  <a:cubicBezTo>
                    <a:pt x="25187" y="1010"/>
                    <a:pt x="24973" y="1018"/>
                    <a:pt x="24998" y="977"/>
                  </a:cubicBezTo>
                  <a:cubicBezTo>
                    <a:pt x="25031" y="936"/>
                    <a:pt x="25121" y="903"/>
                    <a:pt x="25252" y="895"/>
                  </a:cubicBezTo>
                  <a:cubicBezTo>
                    <a:pt x="25376" y="895"/>
                    <a:pt x="25597" y="912"/>
                    <a:pt x="25737" y="887"/>
                  </a:cubicBezTo>
                  <a:cubicBezTo>
                    <a:pt x="25876" y="862"/>
                    <a:pt x="26007" y="854"/>
                    <a:pt x="25983" y="821"/>
                  </a:cubicBezTo>
                  <a:cubicBezTo>
                    <a:pt x="25950" y="788"/>
                    <a:pt x="25728" y="797"/>
                    <a:pt x="25523" y="788"/>
                  </a:cubicBezTo>
                  <a:cubicBezTo>
                    <a:pt x="25318" y="772"/>
                    <a:pt x="25072" y="739"/>
                    <a:pt x="24949" y="715"/>
                  </a:cubicBezTo>
                  <a:cubicBezTo>
                    <a:pt x="24818" y="690"/>
                    <a:pt x="24752" y="739"/>
                    <a:pt x="24711" y="641"/>
                  </a:cubicBezTo>
                  <a:cubicBezTo>
                    <a:pt x="24662" y="542"/>
                    <a:pt x="24596" y="468"/>
                    <a:pt x="24645" y="378"/>
                  </a:cubicBezTo>
                  <a:cubicBezTo>
                    <a:pt x="24686" y="296"/>
                    <a:pt x="24744" y="362"/>
                    <a:pt x="24908" y="386"/>
                  </a:cubicBezTo>
                  <a:cubicBezTo>
                    <a:pt x="25072" y="411"/>
                    <a:pt x="25129" y="419"/>
                    <a:pt x="25220" y="436"/>
                  </a:cubicBezTo>
                  <a:cubicBezTo>
                    <a:pt x="25310" y="452"/>
                    <a:pt x="25335" y="468"/>
                    <a:pt x="25343" y="427"/>
                  </a:cubicBezTo>
                  <a:cubicBezTo>
                    <a:pt x="25343" y="386"/>
                    <a:pt x="25252" y="321"/>
                    <a:pt x="25294" y="296"/>
                  </a:cubicBezTo>
                  <a:cubicBezTo>
                    <a:pt x="25335" y="271"/>
                    <a:pt x="25515" y="189"/>
                    <a:pt x="25630" y="230"/>
                  </a:cubicBezTo>
                  <a:cubicBezTo>
                    <a:pt x="25737" y="271"/>
                    <a:pt x="26049" y="329"/>
                    <a:pt x="26139" y="370"/>
                  </a:cubicBezTo>
                  <a:cubicBezTo>
                    <a:pt x="26221" y="411"/>
                    <a:pt x="26287" y="460"/>
                    <a:pt x="26303" y="427"/>
                  </a:cubicBezTo>
                  <a:cubicBezTo>
                    <a:pt x="26328" y="395"/>
                    <a:pt x="26147" y="255"/>
                    <a:pt x="26172" y="206"/>
                  </a:cubicBezTo>
                  <a:cubicBezTo>
                    <a:pt x="26196" y="165"/>
                    <a:pt x="26270" y="124"/>
                    <a:pt x="26360" y="124"/>
                  </a:cubicBezTo>
                  <a:cubicBezTo>
                    <a:pt x="26451" y="124"/>
                    <a:pt x="26902" y="132"/>
                    <a:pt x="27074" y="124"/>
                  </a:cubicBezTo>
                  <a:cubicBezTo>
                    <a:pt x="27247" y="116"/>
                    <a:pt x="27337" y="140"/>
                    <a:pt x="27419" y="107"/>
                  </a:cubicBezTo>
                  <a:cubicBezTo>
                    <a:pt x="27493" y="75"/>
                    <a:pt x="27468" y="9"/>
                    <a:pt x="27616" y="17"/>
                  </a:cubicBezTo>
                  <a:cubicBezTo>
                    <a:pt x="27756" y="25"/>
                    <a:pt x="27846" y="75"/>
                    <a:pt x="27870" y="99"/>
                  </a:cubicBezTo>
                  <a:cubicBezTo>
                    <a:pt x="27903" y="124"/>
                    <a:pt x="28141" y="296"/>
                    <a:pt x="28190" y="263"/>
                  </a:cubicBezTo>
                  <a:cubicBezTo>
                    <a:pt x="28240" y="239"/>
                    <a:pt x="28149" y="107"/>
                    <a:pt x="28166" y="75"/>
                  </a:cubicBezTo>
                  <a:cubicBezTo>
                    <a:pt x="28174" y="50"/>
                    <a:pt x="28297" y="1"/>
                    <a:pt x="28371" y="1"/>
                  </a:cubicBezTo>
                  <a:cubicBezTo>
                    <a:pt x="28437" y="1"/>
                    <a:pt x="28527" y="1"/>
                    <a:pt x="28970" y="33"/>
                  </a:cubicBezTo>
                  <a:cubicBezTo>
                    <a:pt x="29413" y="58"/>
                    <a:pt x="29528" y="42"/>
                    <a:pt x="29725" y="42"/>
                  </a:cubicBezTo>
                  <a:cubicBezTo>
                    <a:pt x="29930" y="42"/>
                    <a:pt x="30431" y="25"/>
                    <a:pt x="30587" y="25"/>
                  </a:cubicBezTo>
                  <a:cubicBezTo>
                    <a:pt x="30751" y="25"/>
                    <a:pt x="30800" y="33"/>
                    <a:pt x="30956" y="66"/>
                  </a:cubicBezTo>
                  <a:cubicBezTo>
                    <a:pt x="31112" y="91"/>
                    <a:pt x="31793" y="214"/>
                    <a:pt x="32080" y="255"/>
                  </a:cubicBezTo>
                  <a:cubicBezTo>
                    <a:pt x="32368" y="296"/>
                    <a:pt x="32597" y="362"/>
                    <a:pt x="32901" y="395"/>
                  </a:cubicBezTo>
                  <a:cubicBezTo>
                    <a:pt x="33205" y="419"/>
                    <a:pt x="33976" y="509"/>
                    <a:pt x="33976" y="551"/>
                  </a:cubicBezTo>
                  <a:cubicBezTo>
                    <a:pt x="33976" y="592"/>
                    <a:pt x="33845" y="657"/>
                    <a:pt x="33656" y="657"/>
                  </a:cubicBezTo>
                  <a:cubicBezTo>
                    <a:pt x="33467" y="665"/>
                    <a:pt x="33262" y="756"/>
                    <a:pt x="33065" y="756"/>
                  </a:cubicBezTo>
                  <a:cubicBezTo>
                    <a:pt x="32868" y="747"/>
                    <a:pt x="31949" y="747"/>
                    <a:pt x="31736" y="723"/>
                  </a:cubicBezTo>
                  <a:cubicBezTo>
                    <a:pt x="31514" y="698"/>
                    <a:pt x="31079" y="674"/>
                    <a:pt x="30817" y="674"/>
                  </a:cubicBezTo>
                  <a:cubicBezTo>
                    <a:pt x="30562" y="674"/>
                    <a:pt x="30332" y="813"/>
                    <a:pt x="30160" y="838"/>
                  </a:cubicBezTo>
                  <a:cubicBezTo>
                    <a:pt x="29988" y="871"/>
                    <a:pt x="29766" y="961"/>
                    <a:pt x="29610" y="928"/>
                  </a:cubicBezTo>
                  <a:cubicBezTo>
                    <a:pt x="29446" y="895"/>
                    <a:pt x="29142" y="862"/>
                    <a:pt x="29003" y="838"/>
                  </a:cubicBezTo>
                  <a:cubicBezTo>
                    <a:pt x="28863" y="813"/>
                    <a:pt x="28543" y="723"/>
                    <a:pt x="28535" y="788"/>
                  </a:cubicBezTo>
                  <a:cubicBezTo>
                    <a:pt x="28535" y="854"/>
                    <a:pt x="28683" y="903"/>
                    <a:pt x="28708" y="953"/>
                  </a:cubicBezTo>
                  <a:cubicBezTo>
                    <a:pt x="28740" y="1002"/>
                    <a:pt x="28822" y="1002"/>
                    <a:pt x="28683" y="1035"/>
                  </a:cubicBezTo>
                  <a:cubicBezTo>
                    <a:pt x="28543" y="1059"/>
                    <a:pt x="28223" y="1150"/>
                    <a:pt x="28051" y="1150"/>
                  </a:cubicBezTo>
                  <a:cubicBezTo>
                    <a:pt x="27879" y="1150"/>
                    <a:pt x="27575" y="1150"/>
                    <a:pt x="27427" y="1150"/>
                  </a:cubicBezTo>
                  <a:cubicBezTo>
                    <a:pt x="27271" y="1150"/>
                    <a:pt x="26894" y="1150"/>
                    <a:pt x="26910" y="1215"/>
                  </a:cubicBezTo>
                  <a:cubicBezTo>
                    <a:pt x="26927" y="1281"/>
                    <a:pt x="27050" y="1256"/>
                    <a:pt x="27009" y="1371"/>
                  </a:cubicBezTo>
                  <a:cubicBezTo>
                    <a:pt x="26968" y="1486"/>
                    <a:pt x="26861" y="1560"/>
                    <a:pt x="26943" y="1585"/>
                  </a:cubicBezTo>
                  <a:cubicBezTo>
                    <a:pt x="27017" y="1609"/>
                    <a:pt x="27050" y="1511"/>
                    <a:pt x="27156" y="1453"/>
                  </a:cubicBezTo>
                  <a:cubicBezTo>
                    <a:pt x="27255" y="1404"/>
                    <a:pt x="27370" y="1363"/>
                    <a:pt x="27452" y="1330"/>
                  </a:cubicBezTo>
                  <a:cubicBezTo>
                    <a:pt x="27542" y="1297"/>
                    <a:pt x="27542" y="1248"/>
                    <a:pt x="27747" y="1355"/>
                  </a:cubicBezTo>
                  <a:cubicBezTo>
                    <a:pt x="27952" y="1461"/>
                    <a:pt x="28133" y="1502"/>
                    <a:pt x="28199" y="1486"/>
                  </a:cubicBezTo>
                  <a:cubicBezTo>
                    <a:pt x="28256" y="1461"/>
                    <a:pt x="28322" y="1256"/>
                    <a:pt x="28494" y="1232"/>
                  </a:cubicBezTo>
                  <a:cubicBezTo>
                    <a:pt x="28658" y="1199"/>
                    <a:pt x="28847" y="1191"/>
                    <a:pt x="29044" y="1191"/>
                  </a:cubicBezTo>
                  <a:cubicBezTo>
                    <a:pt x="29241" y="1191"/>
                    <a:pt x="29536" y="1125"/>
                    <a:pt x="29906" y="1109"/>
                  </a:cubicBezTo>
                  <a:cubicBezTo>
                    <a:pt x="30275" y="1100"/>
                    <a:pt x="30694" y="912"/>
                    <a:pt x="31030" y="912"/>
                  </a:cubicBezTo>
                  <a:cubicBezTo>
                    <a:pt x="31375" y="920"/>
                    <a:pt x="31547" y="912"/>
                    <a:pt x="32039" y="928"/>
                  </a:cubicBezTo>
                  <a:cubicBezTo>
                    <a:pt x="32540" y="953"/>
                    <a:pt x="33246" y="953"/>
                    <a:pt x="33418" y="953"/>
                  </a:cubicBezTo>
                  <a:cubicBezTo>
                    <a:pt x="33591" y="953"/>
                    <a:pt x="33853" y="903"/>
                    <a:pt x="34025" y="871"/>
                  </a:cubicBezTo>
                  <a:cubicBezTo>
                    <a:pt x="34190" y="838"/>
                    <a:pt x="34222" y="821"/>
                    <a:pt x="34329" y="821"/>
                  </a:cubicBezTo>
                  <a:cubicBezTo>
                    <a:pt x="34444" y="821"/>
                    <a:pt x="34452" y="846"/>
                    <a:pt x="34518" y="936"/>
                  </a:cubicBezTo>
                  <a:cubicBezTo>
                    <a:pt x="34584" y="1035"/>
                    <a:pt x="34682" y="1035"/>
                    <a:pt x="34690" y="1084"/>
                  </a:cubicBezTo>
                  <a:cubicBezTo>
                    <a:pt x="34698" y="1141"/>
                    <a:pt x="34649" y="1273"/>
                    <a:pt x="34518" y="1289"/>
                  </a:cubicBezTo>
                  <a:cubicBezTo>
                    <a:pt x="34395" y="1306"/>
                    <a:pt x="34034" y="1338"/>
                    <a:pt x="33984" y="1437"/>
                  </a:cubicBezTo>
                  <a:cubicBezTo>
                    <a:pt x="33927" y="1535"/>
                    <a:pt x="33878" y="1585"/>
                    <a:pt x="34025" y="1568"/>
                  </a:cubicBezTo>
                  <a:cubicBezTo>
                    <a:pt x="34181" y="1544"/>
                    <a:pt x="34395" y="1445"/>
                    <a:pt x="34575" y="1404"/>
                  </a:cubicBezTo>
                  <a:cubicBezTo>
                    <a:pt x="34756" y="1363"/>
                    <a:pt x="35125" y="1248"/>
                    <a:pt x="35232" y="1289"/>
                  </a:cubicBezTo>
                  <a:cubicBezTo>
                    <a:pt x="35339" y="1330"/>
                    <a:pt x="35404" y="1330"/>
                    <a:pt x="35404" y="1379"/>
                  </a:cubicBezTo>
                  <a:cubicBezTo>
                    <a:pt x="35404" y="1420"/>
                    <a:pt x="35347" y="1445"/>
                    <a:pt x="35347" y="1511"/>
                  </a:cubicBezTo>
                  <a:cubicBezTo>
                    <a:pt x="35339" y="1568"/>
                    <a:pt x="35404" y="1626"/>
                    <a:pt x="35560" y="1576"/>
                  </a:cubicBezTo>
                  <a:cubicBezTo>
                    <a:pt x="35716" y="1535"/>
                    <a:pt x="36184" y="1494"/>
                    <a:pt x="36332" y="1494"/>
                  </a:cubicBezTo>
                  <a:cubicBezTo>
                    <a:pt x="36487" y="1494"/>
                    <a:pt x="36553" y="1502"/>
                    <a:pt x="36676" y="1585"/>
                  </a:cubicBezTo>
                  <a:cubicBezTo>
                    <a:pt x="36791" y="1667"/>
                    <a:pt x="36849" y="1667"/>
                    <a:pt x="37005" y="1708"/>
                  </a:cubicBezTo>
                  <a:cubicBezTo>
                    <a:pt x="37160" y="1757"/>
                    <a:pt x="37234" y="1765"/>
                    <a:pt x="37177" y="1823"/>
                  </a:cubicBezTo>
                  <a:cubicBezTo>
                    <a:pt x="37111" y="1880"/>
                    <a:pt x="36758" y="1987"/>
                    <a:pt x="36643" y="2085"/>
                  </a:cubicBezTo>
                  <a:cubicBezTo>
                    <a:pt x="36529" y="2184"/>
                    <a:pt x="36570" y="2241"/>
                    <a:pt x="36381" y="2257"/>
                  </a:cubicBezTo>
                  <a:cubicBezTo>
                    <a:pt x="36200" y="2266"/>
                    <a:pt x="35667" y="2208"/>
                    <a:pt x="35519" y="2274"/>
                  </a:cubicBezTo>
                  <a:cubicBezTo>
                    <a:pt x="35380" y="2331"/>
                    <a:pt x="35191" y="2372"/>
                    <a:pt x="35002" y="2438"/>
                  </a:cubicBezTo>
                  <a:cubicBezTo>
                    <a:pt x="34805" y="2504"/>
                    <a:pt x="34674" y="2578"/>
                    <a:pt x="34477" y="2553"/>
                  </a:cubicBezTo>
                  <a:cubicBezTo>
                    <a:pt x="34272" y="2520"/>
                    <a:pt x="33714" y="2487"/>
                    <a:pt x="33591" y="2487"/>
                  </a:cubicBezTo>
                  <a:cubicBezTo>
                    <a:pt x="33467" y="2479"/>
                    <a:pt x="32819" y="2471"/>
                    <a:pt x="32630" y="2479"/>
                  </a:cubicBezTo>
                  <a:cubicBezTo>
                    <a:pt x="32442" y="2479"/>
                    <a:pt x="32080" y="2504"/>
                    <a:pt x="31892" y="2537"/>
                  </a:cubicBezTo>
                  <a:cubicBezTo>
                    <a:pt x="31703" y="2569"/>
                    <a:pt x="31252" y="2578"/>
                    <a:pt x="31161" y="2569"/>
                  </a:cubicBezTo>
                  <a:cubicBezTo>
                    <a:pt x="31071" y="2553"/>
                    <a:pt x="30825" y="2479"/>
                    <a:pt x="30710" y="2479"/>
                  </a:cubicBezTo>
                  <a:cubicBezTo>
                    <a:pt x="30595" y="2479"/>
                    <a:pt x="30439" y="2520"/>
                    <a:pt x="30259" y="2479"/>
                  </a:cubicBezTo>
                  <a:cubicBezTo>
                    <a:pt x="30070" y="2438"/>
                    <a:pt x="29750" y="2397"/>
                    <a:pt x="29766" y="2438"/>
                  </a:cubicBezTo>
                  <a:cubicBezTo>
                    <a:pt x="29791" y="2487"/>
                    <a:pt x="29758" y="2520"/>
                    <a:pt x="29939" y="2553"/>
                  </a:cubicBezTo>
                  <a:cubicBezTo>
                    <a:pt x="30119" y="2586"/>
                    <a:pt x="30308" y="2594"/>
                    <a:pt x="30415" y="2619"/>
                  </a:cubicBezTo>
                  <a:cubicBezTo>
                    <a:pt x="30529" y="2643"/>
                    <a:pt x="30841" y="2692"/>
                    <a:pt x="30825" y="2725"/>
                  </a:cubicBezTo>
                  <a:cubicBezTo>
                    <a:pt x="30808" y="2758"/>
                    <a:pt x="30324" y="2783"/>
                    <a:pt x="30094" y="2824"/>
                  </a:cubicBezTo>
                  <a:cubicBezTo>
                    <a:pt x="29865" y="2865"/>
                    <a:pt x="29865" y="2930"/>
                    <a:pt x="29553" y="2930"/>
                  </a:cubicBezTo>
                  <a:cubicBezTo>
                    <a:pt x="29249" y="2939"/>
                    <a:pt x="28863" y="3062"/>
                    <a:pt x="28806" y="3111"/>
                  </a:cubicBezTo>
                  <a:cubicBezTo>
                    <a:pt x="28749" y="3152"/>
                    <a:pt x="28666" y="3390"/>
                    <a:pt x="28798" y="3431"/>
                  </a:cubicBezTo>
                  <a:cubicBezTo>
                    <a:pt x="28929" y="3464"/>
                    <a:pt x="28872" y="3472"/>
                    <a:pt x="29167" y="3382"/>
                  </a:cubicBezTo>
                  <a:cubicBezTo>
                    <a:pt x="29463" y="3283"/>
                    <a:pt x="29364" y="3226"/>
                    <a:pt x="29709" y="3177"/>
                  </a:cubicBezTo>
                  <a:cubicBezTo>
                    <a:pt x="30062" y="3127"/>
                    <a:pt x="30086" y="3177"/>
                    <a:pt x="30431" y="3119"/>
                  </a:cubicBezTo>
                  <a:cubicBezTo>
                    <a:pt x="30784" y="3062"/>
                    <a:pt x="31005" y="2971"/>
                    <a:pt x="31334" y="2947"/>
                  </a:cubicBezTo>
                  <a:cubicBezTo>
                    <a:pt x="31670" y="2922"/>
                    <a:pt x="31728" y="2881"/>
                    <a:pt x="31884" y="2881"/>
                  </a:cubicBezTo>
                  <a:cubicBezTo>
                    <a:pt x="32039" y="2881"/>
                    <a:pt x="32261" y="2881"/>
                    <a:pt x="32540" y="2906"/>
                  </a:cubicBezTo>
                  <a:cubicBezTo>
                    <a:pt x="32819" y="2930"/>
                    <a:pt x="32926" y="2914"/>
                    <a:pt x="33180" y="2914"/>
                  </a:cubicBezTo>
                  <a:cubicBezTo>
                    <a:pt x="33435" y="2906"/>
                    <a:pt x="33722" y="2955"/>
                    <a:pt x="33935" y="2955"/>
                  </a:cubicBezTo>
                  <a:cubicBezTo>
                    <a:pt x="34157" y="2955"/>
                    <a:pt x="34378" y="2881"/>
                    <a:pt x="34411" y="2947"/>
                  </a:cubicBezTo>
                  <a:cubicBezTo>
                    <a:pt x="34436" y="3013"/>
                    <a:pt x="34444" y="3062"/>
                    <a:pt x="34403" y="3136"/>
                  </a:cubicBezTo>
                  <a:cubicBezTo>
                    <a:pt x="34370" y="3201"/>
                    <a:pt x="34313" y="3300"/>
                    <a:pt x="34190" y="3308"/>
                  </a:cubicBezTo>
                  <a:cubicBezTo>
                    <a:pt x="34075" y="3316"/>
                    <a:pt x="33673" y="3390"/>
                    <a:pt x="33574" y="3447"/>
                  </a:cubicBezTo>
                  <a:cubicBezTo>
                    <a:pt x="33476" y="3497"/>
                    <a:pt x="33295" y="3587"/>
                    <a:pt x="33057" y="3612"/>
                  </a:cubicBezTo>
                  <a:cubicBezTo>
                    <a:pt x="32819" y="3636"/>
                    <a:pt x="32614" y="3669"/>
                    <a:pt x="32663" y="3710"/>
                  </a:cubicBezTo>
                  <a:cubicBezTo>
                    <a:pt x="32712" y="3751"/>
                    <a:pt x="32967" y="3726"/>
                    <a:pt x="32926" y="3800"/>
                  </a:cubicBezTo>
                  <a:cubicBezTo>
                    <a:pt x="32877" y="3882"/>
                    <a:pt x="32786" y="3932"/>
                    <a:pt x="32860" y="3964"/>
                  </a:cubicBezTo>
                  <a:cubicBezTo>
                    <a:pt x="32942" y="3997"/>
                    <a:pt x="33090" y="3948"/>
                    <a:pt x="33254" y="3874"/>
                  </a:cubicBezTo>
                  <a:cubicBezTo>
                    <a:pt x="33410" y="3809"/>
                    <a:pt x="33623" y="3735"/>
                    <a:pt x="33779" y="3710"/>
                  </a:cubicBezTo>
                  <a:cubicBezTo>
                    <a:pt x="33935" y="3685"/>
                    <a:pt x="34304" y="3595"/>
                    <a:pt x="34419" y="3546"/>
                  </a:cubicBezTo>
                  <a:cubicBezTo>
                    <a:pt x="34526" y="3497"/>
                    <a:pt x="34789" y="3406"/>
                    <a:pt x="34912" y="3390"/>
                  </a:cubicBezTo>
                  <a:cubicBezTo>
                    <a:pt x="35043" y="3382"/>
                    <a:pt x="35125" y="3398"/>
                    <a:pt x="35142" y="3349"/>
                  </a:cubicBezTo>
                  <a:cubicBezTo>
                    <a:pt x="35150" y="3292"/>
                    <a:pt x="35314" y="2889"/>
                    <a:pt x="35388" y="2840"/>
                  </a:cubicBezTo>
                  <a:cubicBezTo>
                    <a:pt x="35462" y="2791"/>
                    <a:pt x="35470" y="2733"/>
                    <a:pt x="35741" y="2775"/>
                  </a:cubicBezTo>
                  <a:cubicBezTo>
                    <a:pt x="36011" y="2824"/>
                    <a:pt x="36184" y="2766"/>
                    <a:pt x="36315" y="2742"/>
                  </a:cubicBezTo>
                  <a:cubicBezTo>
                    <a:pt x="36446" y="2717"/>
                    <a:pt x="36553" y="2660"/>
                    <a:pt x="36627" y="2742"/>
                  </a:cubicBezTo>
                  <a:cubicBezTo>
                    <a:pt x="36701" y="2824"/>
                    <a:pt x="36725" y="2857"/>
                    <a:pt x="36758" y="2988"/>
                  </a:cubicBezTo>
                  <a:cubicBezTo>
                    <a:pt x="36791" y="3111"/>
                    <a:pt x="36832" y="3160"/>
                    <a:pt x="36783" y="3300"/>
                  </a:cubicBezTo>
                  <a:cubicBezTo>
                    <a:pt x="36734" y="3439"/>
                    <a:pt x="36611" y="3603"/>
                    <a:pt x="36512" y="3776"/>
                  </a:cubicBezTo>
                  <a:cubicBezTo>
                    <a:pt x="36405" y="3956"/>
                    <a:pt x="36356" y="3989"/>
                    <a:pt x="36233" y="4030"/>
                  </a:cubicBezTo>
                  <a:cubicBezTo>
                    <a:pt x="36118" y="4063"/>
                    <a:pt x="36036" y="4047"/>
                    <a:pt x="35987" y="4161"/>
                  </a:cubicBezTo>
                  <a:cubicBezTo>
                    <a:pt x="35929" y="4276"/>
                    <a:pt x="35938" y="4293"/>
                    <a:pt x="35839" y="4399"/>
                  </a:cubicBezTo>
                  <a:cubicBezTo>
                    <a:pt x="35741" y="4498"/>
                    <a:pt x="35601" y="4547"/>
                    <a:pt x="35503" y="4646"/>
                  </a:cubicBezTo>
                  <a:cubicBezTo>
                    <a:pt x="35412" y="4752"/>
                    <a:pt x="35404" y="4769"/>
                    <a:pt x="35388" y="4826"/>
                  </a:cubicBezTo>
                  <a:cubicBezTo>
                    <a:pt x="35380" y="4884"/>
                    <a:pt x="35363" y="4933"/>
                    <a:pt x="35306" y="4974"/>
                  </a:cubicBezTo>
                  <a:cubicBezTo>
                    <a:pt x="35240" y="5015"/>
                    <a:pt x="35076" y="4990"/>
                    <a:pt x="35010" y="5072"/>
                  </a:cubicBezTo>
                  <a:cubicBezTo>
                    <a:pt x="34953" y="5154"/>
                    <a:pt x="34805" y="5409"/>
                    <a:pt x="34912" y="5401"/>
                  </a:cubicBezTo>
                  <a:cubicBezTo>
                    <a:pt x="35010" y="5392"/>
                    <a:pt x="35174" y="5228"/>
                    <a:pt x="35232" y="5187"/>
                  </a:cubicBezTo>
                  <a:cubicBezTo>
                    <a:pt x="35298" y="5138"/>
                    <a:pt x="35536" y="5056"/>
                    <a:pt x="35618" y="5023"/>
                  </a:cubicBezTo>
                  <a:cubicBezTo>
                    <a:pt x="35700" y="4990"/>
                    <a:pt x="35864" y="4884"/>
                    <a:pt x="35970" y="4777"/>
                  </a:cubicBezTo>
                  <a:cubicBezTo>
                    <a:pt x="36069" y="4670"/>
                    <a:pt x="36200" y="4580"/>
                    <a:pt x="36315" y="4506"/>
                  </a:cubicBezTo>
                  <a:cubicBezTo>
                    <a:pt x="36430" y="4432"/>
                    <a:pt x="36742" y="4235"/>
                    <a:pt x="36922" y="4153"/>
                  </a:cubicBezTo>
                  <a:cubicBezTo>
                    <a:pt x="37103" y="4071"/>
                    <a:pt x="37185" y="4088"/>
                    <a:pt x="37218" y="3989"/>
                  </a:cubicBezTo>
                  <a:cubicBezTo>
                    <a:pt x="37251" y="3891"/>
                    <a:pt x="37193" y="3866"/>
                    <a:pt x="37259" y="3817"/>
                  </a:cubicBezTo>
                  <a:cubicBezTo>
                    <a:pt x="37325" y="3768"/>
                    <a:pt x="37472" y="3685"/>
                    <a:pt x="37579" y="3653"/>
                  </a:cubicBezTo>
                  <a:cubicBezTo>
                    <a:pt x="37686" y="3620"/>
                    <a:pt x="37718" y="3571"/>
                    <a:pt x="37858" y="3554"/>
                  </a:cubicBezTo>
                  <a:cubicBezTo>
                    <a:pt x="37989" y="3530"/>
                    <a:pt x="38080" y="3423"/>
                    <a:pt x="38194" y="3447"/>
                  </a:cubicBezTo>
                  <a:cubicBezTo>
                    <a:pt x="38318" y="3464"/>
                    <a:pt x="38063" y="3571"/>
                    <a:pt x="38071" y="3677"/>
                  </a:cubicBezTo>
                  <a:cubicBezTo>
                    <a:pt x="38071" y="3792"/>
                    <a:pt x="37956" y="3915"/>
                    <a:pt x="38055" y="3899"/>
                  </a:cubicBezTo>
                  <a:cubicBezTo>
                    <a:pt x="38153" y="3891"/>
                    <a:pt x="38449" y="3653"/>
                    <a:pt x="38506" y="3644"/>
                  </a:cubicBezTo>
                  <a:cubicBezTo>
                    <a:pt x="38564" y="3636"/>
                    <a:pt x="38769" y="3628"/>
                    <a:pt x="39064" y="3710"/>
                  </a:cubicBezTo>
                  <a:cubicBezTo>
                    <a:pt x="39368" y="3800"/>
                    <a:pt x="39409" y="3932"/>
                    <a:pt x="39508" y="3850"/>
                  </a:cubicBezTo>
                  <a:cubicBezTo>
                    <a:pt x="39606" y="3768"/>
                    <a:pt x="39672" y="3726"/>
                    <a:pt x="39655" y="3669"/>
                  </a:cubicBezTo>
                  <a:cubicBezTo>
                    <a:pt x="39631" y="3603"/>
                    <a:pt x="39483" y="3546"/>
                    <a:pt x="39590" y="3530"/>
                  </a:cubicBezTo>
                  <a:cubicBezTo>
                    <a:pt x="39688" y="3513"/>
                    <a:pt x="40008" y="3595"/>
                    <a:pt x="40000" y="3546"/>
                  </a:cubicBezTo>
                  <a:cubicBezTo>
                    <a:pt x="39992" y="3497"/>
                    <a:pt x="39787" y="3439"/>
                    <a:pt x="39803" y="3398"/>
                  </a:cubicBezTo>
                  <a:cubicBezTo>
                    <a:pt x="39811" y="3349"/>
                    <a:pt x="39819" y="3316"/>
                    <a:pt x="39885" y="3300"/>
                  </a:cubicBezTo>
                  <a:cubicBezTo>
                    <a:pt x="39943" y="3292"/>
                    <a:pt x="40066" y="3341"/>
                    <a:pt x="40082" y="3275"/>
                  </a:cubicBezTo>
                  <a:cubicBezTo>
                    <a:pt x="40090" y="3218"/>
                    <a:pt x="39959" y="3160"/>
                    <a:pt x="40082" y="3111"/>
                  </a:cubicBezTo>
                  <a:cubicBezTo>
                    <a:pt x="40213" y="3062"/>
                    <a:pt x="40451" y="3103"/>
                    <a:pt x="40558" y="3045"/>
                  </a:cubicBezTo>
                  <a:cubicBezTo>
                    <a:pt x="40665" y="2980"/>
                    <a:pt x="40615" y="2971"/>
                    <a:pt x="40755" y="2963"/>
                  </a:cubicBezTo>
                  <a:cubicBezTo>
                    <a:pt x="40886" y="2947"/>
                    <a:pt x="41141" y="2980"/>
                    <a:pt x="41354" y="2988"/>
                  </a:cubicBezTo>
                  <a:cubicBezTo>
                    <a:pt x="41567" y="2996"/>
                    <a:pt x="41986" y="2980"/>
                    <a:pt x="42068" y="2980"/>
                  </a:cubicBezTo>
                  <a:cubicBezTo>
                    <a:pt x="42158" y="2980"/>
                    <a:pt x="42839" y="3160"/>
                    <a:pt x="43119" y="3275"/>
                  </a:cubicBezTo>
                  <a:cubicBezTo>
                    <a:pt x="43389" y="3382"/>
                    <a:pt x="44054" y="3480"/>
                    <a:pt x="44062" y="3571"/>
                  </a:cubicBezTo>
                  <a:cubicBezTo>
                    <a:pt x="44071" y="3661"/>
                    <a:pt x="43915" y="3661"/>
                    <a:pt x="43677" y="3735"/>
                  </a:cubicBezTo>
                  <a:cubicBezTo>
                    <a:pt x="43430" y="3817"/>
                    <a:pt x="42593" y="4252"/>
                    <a:pt x="42487" y="4334"/>
                  </a:cubicBezTo>
                  <a:cubicBezTo>
                    <a:pt x="42372" y="4416"/>
                    <a:pt x="42027" y="4531"/>
                    <a:pt x="42035" y="4596"/>
                  </a:cubicBezTo>
                  <a:cubicBezTo>
                    <a:pt x="42052" y="4670"/>
                    <a:pt x="42199" y="4703"/>
                    <a:pt x="42175" y="4744"/>
                  </a:cubicBezTo>
                  <a:cubicBezTo>
                    <a:pt x="42142" y="4793"/>
                    <a:pt x="41863" y="4793"/>
                    <a:pt x="41641" y="4818"/>
                  </a:cubicBezTo>
                  <a:cubicBezTo>
                    <a:pt x="41420" y="4851"/>
                    <a:pt x="40993" y="4933"/>
                    <a:pt x="40895" y="4990"/>
                  </a:cubicBezTo>
                  <a:cubicBezTo>
                    <a:pt x="40788" y="5040"/>
                    <a:pt x="40780" y="5097"/>
                    <a:pt x="40599" y="5056"/>
                  </a:cubicBezTo>
                  <a:cubicBezTo>
                    <a:pt x="40419" y="5015"/>
                    <a:pt x="40066" y="5015"/>
                    <a:pt x="40000" y="5007"/>
                  </a:cubicBezTo>
                  <a:cubicBezTo>
                    <a:pt x="39943" y="5007"/>
                    <a:pt x="39885" y="4974"/>
                    <a:pt x="39811" y="4925"/>
                  </a:cubicBezTo>
                  <a:cubicBezTo>
                    <a:pt x="39729" y="4875"/>
                    <a:pt x="39746" y="4826"/>
                    <a:pt x="39680" y="4867"/>
                  </a:cubicBezTo>
                  <a:cubicBezTo>
                    <a:pt x="39606" y="4916"/>
                    <a:pt x="39655" y="5031"/>
                    <a:pt x="39499" y="5048"/>
                  </a:cubicBezTo>
                  <a:cubicBezTo>
                    <a:pt x="39343" y="5064"/>
                    <a:pt x="39212" y="5179"/>
                    <a:pt x="39097" y="5171"/>
                  </a:cubicBezTo>
                  <a:cubicBezTo>
                    <a:pt x="38991" y="5154"/>
                    <a:pt x="38736" y="5089"/>
                    <a:pt x="38638" y="5081"/>
                  </a:cubicBezTo>
                  <a:cubicBezTo>
                    <a:pt x="38547" y="5064"/>
                    <a:pt x="38301" y="4999"/>
                    <a:pt x="38194" y="5031"/>
                  </a:cubicBezTo>
                  <a:cubicBezTo>
                    <a:pt x="38088" y="5072"/>
                    <a:pt x="37924" y="5245"/>
                    <a:pt x="37760" y="5253"/>
                  </a:cubicBezTo>
                  <a:cubicBezTo>
                    <a:pt x="37595" y="5253"/>
                    <a:pt x="37251" y="5195"/>
                    <a:pt x="37275" y="5253"/>
                  </a:cubicBezTo>
                  <a:cubicBezTo>
                    <a:pt x="37292" y="5310"/>
                    <a:pt x="37325" y="5302"/>
                    <a:pt x="37480" y="5343"/>
                  </a:cubicBezTo>
                  <a:cubicBezTo>
                    <a:pt x="37636" y="5392"/>
                    <a:pt x="37595" y="5483"/>
                    <a:pt x="37702" y="5450"/>
                  </a:cubicBezTo>
                  <a:cubicBezTo>
                    <a:pt x="37801" y="5409"/>
                    <a:pt x="37842" y="5401"/>
                    <a:pt x="37924" y="5335"/>
                  </a:cubicBezTo>
                  <a:cubicBezTo>
                    <a:pt x="38006" y="5278"/>
                    <a:pt x="38063" y="5212"/>
                    <a:pt x="38194" y="5212"/>
                  </a:cubicBezTo>
                  <a:cubicBezTo>
                    <a:pt x="38318" y="5212"/>
                    <a:pt x="38490" y="5220"/>
                    <a:pt x="38621" y="5261"/>
                  </a:cubicBezTo>
                  <a:cubicBezTo>
                    <a:pt x="38761" y="5302"/>
                    <a:pt x="39163" y="5343"/>
                    <a:pt x="39286" y="5335"/>
                  </a:cubicBezTo>
                  <a:cubicBezTo>
                    <a:pt x="39401" y="5319"/>
                    <a:pt x="39918" y="5228"/>
                    <a:pt x="40016" y="5212"/>
                  </a:cubicBezTo>
                  <a:cubicBezTo>
                    <a:pt x="40115" y="5195"/>
                    <a:pt x="40312" y="5237"/>
                    <a:pt x="40419" y="5269"/>
                  </a:cubicBezTo>
                  <a:cubicBezTo>
                    <a:pt x="40525" y="5294"/>
                    <a:pt x="40886" y="5343"/>
                    <a:pt x="40968" y="5360"/>
                  </a:cubicBezTo>
                  <a:cubicBezTo>
                    <a:pt x="41050" y="5384"/>
                    <a:pt x="41075" y="5409"/>
                    <a:pt x="41067" y="5417"/>
                  </a:cubicBezTo>
                  <a:cubicBezTo>
                    <a:pt x="41059" y="5425"/>
                    <a:pt x="40952" y="5475"/>
                    <a:pt x="40895" y="5524"/>
                  </a:cubicBezTo>
                  <a:cubicBezTo>
                    <a:pt x="40845" y="5573"/>
                    <a:pt x="40780" y="5614"/>
                    <a:pt x="40730" y="5680"/>
                  </a:cubicBezTo>
                  <a:cubicBezTo>
                    <a:pt x="40673" y="5745"/>
                    <a:pt x="40484" y="5836"/>
                    <a:pt x="40402" y="5836"/>
                  </a:cubicBezTo>
                  <a:cubicBezTo>
                    <a:pt x="40312" y="5836"/>
                    <a:pt x="39959" y="5868"/>
                    <a:pt x="39795" y="5868"/>
                  </a:cubicBezTo>
                  <a:cubicBezTo>
                    <a:pt x="39622" y="5868"/>
                    <a:pt x="39442" y="5901"/>
                    <a:pt x="39261" y="5868"/>
                  </a:cubicBezTo>
                  <a:cubicBezTo>
                    <a:pt x="39089" y="5844"/>
                    <a:pt x="38908" y="5836"/>
                    <a:pt x="38794" y="5811"/>
                  </a:cubicBezTo>
                  <a:cubicBezTo>
                    <a:pt x="38670" y="5778"/>
                    <a:pt x="38490" y="5713"/>
                    <a:pt x="38400" y="5754"/>
                  </a:cubicBezTo>
                  <a:cubicBezTo>
                    <a:pt x="38301" y="5803"/>
                    <a:pt x="38268" y="5860"/>
                    <a:pt x="38137" y="5926"/>
                  </a:cubicBezTo>
                  <a:cubicBezTo>
                    <a:pt x="38006" y="5992"/>
                    <a:pt x="37858" y="6000"/>
                    <a:pt x="37842" y="6033"/>
                  </a:cubicBezTo>
                  <a:cubicBezTo>
                    <a:pt x="37825" y="6065"/>
                    <a:pt x="37915" y="6065"/>
                    <a:pt x="37907" y="6115"/>
                  </a:cubicBezTo>
                  <a:cubicBezTo>
                    <a:pt x="37899" y="6164"/>
                    <a:pt x="37842" y="6246"/>
                    <a:pt x="37768" y="6320"/>
                  </a:cubicBezTo>
                  <a:cubicBezTo>
                    <a:pt x="37694" y="6394"/>
                    <a:pt x="37636" y="6410"/>
                    <a:pt x="37710" y="6476"/>
                  </a:cubicBezTo>
                  <a:cubicBezTo>
                    <a:pt x="37784" y="6533"/>
                    <a:pt x="37924" y="6550"/>
                    <a:pt x="37989" y="6582"/>
                  </a:cubicBezTo>
                  <a:cubicBezTo>
                    <a:pt x="38055" y="6623"/>
                    <a:pt x="38137" y="6632"/>
                    <a:pt x="38186" y="6582"/>
                  </a:cubicBezTo>
                  <a:cubicBezTo>
                    <a:pt x="38244" y="6525"/>
                    <a:pt x="38367" y="6517"/>
                    <a:pt x="38252" y="6500"/>
                  </a:cubicBezTo>
                  <a:cubicBezTo>
                    <a:pt x="38137" y="6492"/>
                    <a:pt x="38039" y="6500"/>
                    <a:pt x="38039" y="6459"/>
                  </a:cubicBezTo>
                  <a:cubicBezTo>
                    <a:pt x="38039" y="6410"/>
                    <a:pt x="38047" y="6385"/>
                    <a:pt x="38137" y="6377"/>
                  </a:cubicBezTo>
                  <a:cubicBezTo>
                    <a:pt x="38227" y="6361"/>
                    <a:pt x="38252" y="6394"/>
                    <a:pt x="38449" y="6361"/>
                  </a:cubicBezTo>
                  <a:cubicBezTo>
                    <a:pt x="38646" y="6328"/>
                    <a:pt x="38794" y="6328"/>
                    <a:pt x="39007" y="6295"/>
                  </a:cubicBezTo>
                  <a:cubicBezTo>
                    <a:pt x="39220" y="6271"/>
                    <a:pt x="39376" y="6213"/>
                    <a:pt x="39565" y="6189"/>
                  </a:cubicBezTo>
                  <a:cubicBezTo>
                    <a:pt x="39746" y="6156"/>
                    <a:pt x="39918" y="6147"/>
                    <a:pt x="40000" y="6147"/>
                  </a:cubicBezTo>
                  <a:cubicBezTo>
                    <a:pt x="40090" y="6147"/>
                    <a:pt x="40041" y="6238"/>
                    <a:pt x="39910" y="6320"/>
                  </a:cubicBezTo>
                  <a:cubicBezTo>
                    <a:pt x="39770" y="6410"/>
                    <a:pt x="39696" y="6492"/>
                    <a:pt x="39639" y="6582"/>
                  </a:cubicBezTo>
                  <a:cubicBezTo>
                    <a:pt x="39590" y="6673"/>
                    <a:pt x="39458" y="6640"/>
                    <a:pt x="39302" y="6632"/>
                  </a:cubicBezTo>
                  <a:cubicBezTo>
                    <a:pt x="39155" y="6623"/>
                    <a:pt x="38867" y="6541"/>
                    <a:pt x="38835" y="6582"/>
                  </a:cubicBezTo>
                  <a:cubicBezTo>
                    <a:pt x="38802" y="6615"/>
                    <a:pt x="38687" y="6648"/>
                    <a:pt x="38638" y="6664"/>
                  </a:cubicBezTo>
                  <a:cubicBezTo>
                    <a:pt x="38588" y="6681"/>
                    <a:pt x="38564" y="6648"/>
                    <a:pt x="38531" y="6730"/>
                  </a:cubicBezTo>
                  <a:cubicBezTo>
                    <a:pt x="38490" y="6804"/>
                    <a:pt x="38482" y="6911"/>
                    <a:pt x="38465" y="6960"/>
                  </a:cubicBezTo>
                  <a:cubicBezTo>
                    <a:pt x="38449" y="7017"/>
                    <a:pt x="38457" y="7165"/>
                    <a:pt x="38457" y="7198"/>
                  </a:cubicBezTo>
                  <a:cubicBezTo>
                    <a:pt x="38465" y="7239"/>
                    <a:pt x="38441" y="7469"/>
                    <a:pt x="38367" y="7551"/>
                  </a:cubicBezTo>
                  <a:cubicBezTo>
                    <a:pt x="38293" y="7633"/>
                    <a:pt x="38203" y="7715"/>
                    <a:pt x="38203" y="7805"/>
                  </a:cubicBezTo>
                  <a:cubicBezTo>
                    <a:pt x="38203" y="7904"/>
                    <a:pt x="38227" y="7986"/>
                    <a:pt x="38236" y="8010"/>
                  </a:cubicBezTo>
                  <a:cubicBezTo>
                    <a:pt x="38236" y="8035"/>
                    <a:pt x="38293" y="8027"/>
                    <a:pt x="38137" y="8035"/>
                  </a:cubicBezTo>
                  <a:cubicBezTo>
                    <a:pt x="37981" y="8043"/>
                    <a:pt x="37801" y="8019"/>
                    <a:pt x="37710" y="8043"/>
                  </a:cubicBezTo>
                  <a:cubicBezTo>
                    <a:pt x="37620" y="8060"/>
                    <a:pt x="37390" y="8101"/>
                    <a:pt x="37398" y="8150"/>
                  </a:cubicBezTo>
                  <a:cubicBezTo>
                    <a:pt x="37407" y="8191"/>
                    <a:pt x="37423" y="8216"/>
                    <a:pt x="37398" y="8248"/>
                  </a:cubicBezTo>
                  <a:cubicBezTo>
                    <a:pt x="37374" y="8281"/>
                    <a:pt x="37374" y="8314"/>
                    <a:pt x="37415" y="8330"/>
                  </a:cubicBezTo>
                  <a:cubicBezTo>
                    <a:pt x="37456" y="8347"/>
                    <a:pt x="37210" y="8380"/>
                    <a:pt x="37193" y="8413"/>
                  </a:cubicBezTo>
                  <a:cubicBezTo>
                    <a:pt x="37177" y="8445"/>
                    <a:pt x="37275" y="8478"/>
                    <a:pt x="37357" y="8478"/>
                  </a:cubicBezTo>
                  <a:cubicBezTo>
                    <a:pt x="37448" y="8478"/>
                    <a:pt x="37587" y="8454"/>
                    <a:pt x="37546" y="8511"/>
                  </a:cubicBezTo>
                  <a:cubicBezTo>
                    <a:pt x="37505" y="8560"/>
                    <a:pt x="37292" y="8733"/>
                    <a:pt x="37259" y="8847"/>
                  </a:cubicBezTo>
                  <a:cubicBezTo>
                    <a:pt x="37226" y="8962"/>
                    <a:pt x="37259" y="9012"/>
                    <a:pt x="37259" y="9069"/>
                  </a:cubicBezTo>
                  <a:cubicBezTo>
                    <a:pt x="37259" y="9126"/>
                    <a:pt x="37243" y="9151"/>
                    <a:pt x="37185" y="9176"/>
                  </a:cubicBezTo>
                  <a:cubicBezTo>
                    <a:pt x="37119" y="9192"/>
                    <a:pt x="36906" y="9176"/>
                    <a:pt x="36906" y="9209"/>
                  </a:cubicBezTo>
                  <a:cubicBezTo>
                    <a:pt x="36906" y="9241"/>
                    <a:pt x="37128" y="9241"/>
                    <a:pt x="37103" y="9291"/>
                  </a:cubicBezTo>
                  <a:cubicBezTo>
                    <a:pt x="37078" y="9340"/>
                    <a:pt x="36816" y="9471"/>
                    <a:pt x="36865" y="9504"/>
                  </a:cubicBezTo>
                  <a:cubicBezTo>
                    <a:pt x="36906" y="9529"/>
                    <a:pt x="37078" y="9455"/>
                    <a:pt x="37021" y="9537"/>
                  </a:cubicBezTo>
                  <a:cubicBezTo>
                    <a:pt x="36972" y="9619"/>
                    <a:pt x="36660" y="9873"/>
                    <a:pt x="36701" y="9906"/>
                  </a:cubicBezTo>
                  <a:cubicBezTo>
                    <a:pt x="36742" y="9939"/>
                    <a:pt x="37054" y="9873"/>
                    <a:pt x="37070" y="9939"/>
                  </a:cubicBezTo>
                  <a:cubicBezTo>
                    <a:pt x="37087" y="9996"/>
                    <a:pt x="36840" y="10177"/>
                    <a:pt x="36931" y="10169"/>
                  </a:cubicBezTo>
                  <a:cubicBezTo>
                    <a:pt x="37013" y="10169"/>
                    <a:pt x="37300" y="10078"/>
                    <a:pt x="37267" y="9988"/>
                  </a:cubicBezTo>
                  <a:cubicBezTo>
                    <a:pt x="37226" y="9898"/>
                    <a:pt x="37177" y="9873"/>
                    <a:pt x="37210" y="9816"/>
                  </a:cubicBezTo>
                  <a:cubicBezTo>
                    <a:pt x="37234" y="9758"/>
                    <a:pt x="37300" y="9709"/>
                    <a:pt x="37415" y="9635"/>
                  </a:cubicBezTo>
                  <a:cubicBezTo>
                    <a:pt x="37530" y="9553"/>
                    <a:pt x="37480" y="9438"/>
                    <a:pt x="37612" y="9438"/>
                  </a:cubicBezTo>
                  <a:cubicBezTo>
                    <a:pt x="37751" y="9447"/>
                    <a:pt x="37735" y="9545"/>
                    <a:pt x="37907" y="9602"/>
                  </a:cubicBezTo>
                  <a:cubicBezTo>
                    <a:pt x="38080" y="9652"/>
                    <a:pt x="38104" y="9635"/>
                    <a:pt x="38211" y="9652"/>
                  </a:cubicBezTo>
                  <a:cubicBezTo>
                    <a:pt x="38309" y="9676"/>
                    <a:pt x="38490" y="9742"/>
                    <a:pt x="38498" y="9701"/>
                  </a:cubicBezTo>
                  <a:cubicBezTo>
                    <a:pt x="38506" y="9668"/>
                    <a:pt x="38621" y="9652"/>
                    <a:pt x="38703" y="9726"/>
                  </a:cubicBezTo>
                  <a:cubicBezTo>
                    <a:pt x="38785" y="9808"/>
                    <a:pt x="38999" y="9931"/>
                    <a:pt x="38958" y="9980"/>
                  </a:cubicBezTo>
                  <a:cubicBezTo>
                    <a:pt x="38917" y="10029"/>
                    <a:pt x="38867" y="10161"/>
                    <a:pt x="38695" y="10078"/>
                  </a:cubicBezTo>
                  <a:cubicBezTo>
                    <a:pt x="38523" y="9996"/>
                    <a:pt x="38301" y="9914"/>
                    <a:pt x="38178" y="9882"/>
                  </a:cubicBezTo>
                  <a:cubicBezTo>
                    <a:pt x="38063" y="9849"/>
                    <a:pt x="37751" y="9857"/>
                    <a:pt x="37686" y="9890"/>
                  </a:cubicBezTo>
                  <a:cubicBezTo>
                    <a:pt x="37628" y="9914"/>
                    <a:pt x="37653" y="9947"/>
                    <a:pt x="37776" y="9972"/>
                  </a:cubicBezTo>
                  <a:cubicBezTo>
                    <a:pt x="37899" y="9996"/>
                    <a:pt x="38055" y="10021"/>
                    <a:pt x="38030" y="10062"/>
                  </a:cubicBezTo>
                  <a:cubicBezTo>
                    <a:pt x="38014" y="10103"/>
                    <a:pt x="37702" y="10046"/>
                    <a:pt x="37833" y="10120"/>
                  </a:cubicBezTo>
                  <a:cubicBezTo>
                    <a:pt x="37965" y="10185"/>
                    <a:pt x="38400" y="10415"/>
                    <a:pt x="38482" y="10481"/>
                  </a:cubicBezTo>
                  <a:cubicBezTo>
                    <a:pt x="38564" y="10546"/>
                    <a:pt x="38679" y="10579"/>
                    <a:pt x="38769" y="10587"/>
                  </a:cubicBezTo>
                  <a:cubicBezTo>
                    <a:pt x="38859" y="10587"/>
                    <a:pt x="38884" y="10645"/>
                    <a:pt x="39064" y="10571"/>
                  </a:cubicBezTo>
                  <a:cubicBezTo>
                    <a:pt x="39253" y="10497"/>
                    <a:pt x="39286" y="10530"/>
                    <a:pt x="39401" y="10554"/>
                  </a:cubicBezTo>
                  <a:cubicBezTo>
                    <a:pt x="39516" y="10587"/>
                    <a:pt x="39467" y="10612"/>
                    <a:pt x="39516" y="10751"/>
                  </a:cubicBezTo>
                  <a:cubicBezTo>
                    <a:pt x="39557" y="10883"/>
                    <a:pt x="39581" y="10932"/>
                    <a:pt x="39565" y="11022"/>
                  </a:cubicBezTo>
                  <a:cubicBezTo>
                    <a:pt x="39549" y="11113"/>
                    <a:pt x="39425" y="11219"/>
                    <a:pt x="39401" y="11244"/>
                  </a:cubicBezTo>
                  <a:cubicBezTo>
                    <a:pt x="39368" y="11277"/>
                    <a:pt x="39261" y="11236"/>
                    <a:pt x="39253" y="11268"/>
                  </a:cubicBezTo>
                  <a:cubicBezTo>
                    <a:pt x="39237" y="11293"/>
                    <a:pt x="39105" y="11145"/>
                    <a:pt x="38974" y="11137"/>
                  </a:cubicBezTo>
                  <a:cubicBezTo>
                    <a:pt x="38835" y="11137"/>
                    <a:pt x="38777" y="11203"/>
                    <a:pt x="38638" y="11162"/>
                  </a:cubicBezTo>
                  <a:cubicBezTo>
                    <a:pt x="38498" y="11121"/>
                    <a:pt x="38498" y="11047"/>
                    <a:pt x="38309" y="11022"/>
                  </a:cubicBezTo>
                  <a:cubicBezTo>
                    <a:pt x="38129" y="10989"/>
                    <a:pt x="37801" y="10932"/>
                    <a:pt x="37718" y="10948"/>
                  </a:cubicBezTo>
                  <a:cubicBezTo>
                    <a:pt x="37636" y="10965"/>
                    <a:pt x="37415" y="10989"/>
                    <a:pt x="37464" y="11030"/>
                  </a:cubicBezTo>
                  <a:cubicBezTo>
                    <a:pt x="37513" y="11071"/>
                    <a:pt x="37669" y="11113"/>
                    <a:pt x="37604" y="11137"/>
                  </a:cubicBezTo>
                  <a:cubicBezTo>
                    <a:pt x="37530" y="11162"/>
                    <a:pt x="37193" y="11071"/>
                    <a:pt x="37193" y="11129"/>
                  </a:cubicBezTo>
                  <a:cubicBezTo>
                    <a:pt x="37193" y="11195"/>
                    <a:pt x="37308" y="11236"/>
                    <a:pt x="37308" y="11285"/>
                  </a:cubicBezTo>
                  <a:cubicBezTo>
                    <a:pt x="37300" y="11326"/>
                    <a:pt x="37078" y="11465"/>
                    <a:pt x="37005" y="11441"/>
                  </a:cubicBezTo>
                  <a:cubicBezTo>
                    <a:pt x="36922" y="11416"/>
                    <a:pt x="36586" y="11137"/>
                    <a:pt x="36545" y="11145"/>
                  </a:cubicBezTo>
                  <a:cubicBezTo>
                    <a:pt x="36512" y="11162"/>
                    <a:pt x="36438" y="11162"/>
                    <a:pt x="36455" y="11227"/>
                  </a:cubicBezTo>
                  <a:cubicBezTo>
                    <a:pt x="36479" y="11301"/>
                    <a:pt x="36553" y="11351"/>
                    <a:pt x="36487" y="11375"/>
                  </a:cubicBezTo>
                  <a:cubicBezTo>
                    <a:pt x="36414" y="11408"/>
                    <a:pt x="36249" y="11383"/>
                    <a:pt x="36274" y="11441"/>
                  </a:cubicBezTo>
                  <a:cubicBezTo>
                    <a:pt x="36291" y="11498"/>
                    <a:pt x="36529" y="11621"/>
                    <a:pt x="36496" y="11671"/>
                  </a:cubicBezTo>
                  <a:cubicBezTo>
                    <a:pt x="36463" y="11712"/>
                    <a:pt x="36258" y="11769"/>
                    <a:pt x="36422" y="11810"/>
                  </a:cubicBezTo>
                  <a:cubicBezTo>
                    <a:pt x="36586" y="11859"/>
                    <a:pt x="36643" y="11859"/>
                    <a:pt x="36767" y="11826"/>
                  </a:cubicBezTo>
                  <a:cubicBezTo>
                    <a:pt x="36898" y="11794"/>
                    <a:pt x="36980" y="11744"/>
                    <a:pt x="37037" y="11818"/>
                  </a:cubicBezTo>
                  <a:cubicBezTo>
                    <a:pt x="37087" y="11892"/>
                    <a:pt x="36972" y="11999"/>
                    <a:pt x="36996" y="12056"/>
                  </a:cubicBezTo>
                  <a:cubicBezTo>
                    <a:pt x="37029" y="12106"/>
                    <a:pt x="37169" y="12081"/>
                    <a:pt x="37243" y="12056"/>
                  </a:cubicBezTo>
                  <a:cubicBezTo>
                    <a:pt x="37316" y="12040"/>
                    <a:pt x="37357" y="12007"/>
                    <a:pt x="37431" y="12089"/>
                  </a:cubicBezTo>
                  <a:cubicBezTo>
                    <a:pt x="37513" y="12179"/>
                    <a:pt x="37686" y="12319"/>
                    <a:pt x="37710" y="12253"/>
                  </a:cubicBezTo>
                  <a:cubicBezTo>
                    <a:pt x="37743" y="12188"/>
                    <a:pt x="37579" y="12138"/>
                    <a:pt x="37686" y="12089"/>
                  </a:cubicBezTo>
                  <a:cubicBezTo>
                    <a:pt x="37792" y="12032"/>
                    <a:pt x="37998" y="12155"/>
                    <a:pt x="38104" y="12155"/>
                  </a:cubicBezTo>
                  <a:cubicBezTo>
                    <a:pt x="38203" y="12147"/>
                    <a:pt x="38318" y="12179"/>
                    <a:pt x="38375" y="12237"/>
                  </a:cubicBezTo>
                  <a:cubicBezTo>
                    <a:pt x="38424" y="12294"/>
                    <a:pt x="38572" y="12385"/>
                    <a:pt x="38375" y="12385"/>
                  </a:cubicBezTo>
                  <a:cubicBezTo>
                    <a:pt x="38186" y="12393"/>
                    <a:pt x="37965" y="12475"/>
                    <a:pt x="37792" y="12475"/>
                  </a:cubicBezTo>
                  <a:cubicBezTo>
                    <a:pt x="37612" y="12475"/>
                    <a:pt x="37275" y="12467"/>
                    <a:pt x="37152" y="12458"/>
                  </a:cubicBezTo>
                  <a:cubicBezTo>
                    <a:pt x="37037" y="12442"/>
                    <a:pt x="36799" y="12360"/>
                    <a:pt x="36783" y="12442"/>
                  </a:cubicBezTo>
                  <a:cubicBezTo>
                    <a:pt x="36767" y="12524"/>
                    <a:pt x="36693" y="12590"/>
                    <a:pt x="36857" y="12598"/>
                  </a:cubicBezTo>
                  <a:cubicBezTo>
                    <a:pt x="37021" y="12606"/>
                    <a:pt x="37160" y="12590"/>
                    <a:pt x="37325" y="12582"/>
                  </a:cubicBezTo>
                  <a:cubicBezTo>
                    <a:pt x="37480" y="12573"/>
                    <a:pt x="37480" y="12565"/>
                    <a:pt x="37718" y="12565"/>
                  </a:cubicBezTo>
                  <a:cubicBezTo>
                    <a:pt x="37956" y="12565"/>
                    <a:pt x="38055" y="12549"/>
                    <a:pt x="38145" y="12565"/>
                  </a:cubicBezTo>
                  <a:cubicBezTo>
                    <a:pt x="38227" y="12582"/>
                    <a:pt x="38244" y="12573"/>
                    <a:pt x="38383" y="12680"/>
                  </a:cubicBezTo>
                  <a:cubicBezTo>
                    <a:pt x="38515" y="12787"/>
                    <a:pt x="38597" y="12811"/>
                    <a:pt x="38580" y="12861"/>
                  </a:cubicBezTo>
                  <a:cubicBezTo>
                    <a:pt x="38572" y="12902"/>
                    <a:pt x="38449" y="12869"/>
                    <a:pt x="38498" y="12984"/>
                  </a:cubicBezTo>
                  <a:cubicBezTo>
                    <a:pt x="38556" y="13090"/>
                    <a:pt x="38720" y="13279"/>
                    <a:pt x="38670" y="13369"/>
                  </a:cubicBezTo>
                  <a:cubicBezTo>
                    <a:pt x="38629" y="13460"/>
                    <a:pt x="38621" y="13501"/>
                    <a:pt x="38539" y="13575"/>
                  </a:cubicBezTo>
                  <a:cubicBezTo>
                    <a:pt x="38457" y="13640"/>
                    <a:pt x="38194" y="13624"/>
                    <a:pt x="38194" y="13624"/>
                  </a:cubicBezTo>
                  <a:cubicBezTo>
                    <a:pt x="38194" y="13624"/>
                    <a:pt x="38219" y="13427"/>
                    <a:pt x="38071" y="13427"/>
                  </a:cubicBezTo>
                  <a:cubicBezTo>
                    <a:pt x="37924" y="13419"/>
                    <a:pt x="37760" y="13476"/>
                    <a:pt x="37686" y="13451"/>
                  </a:cubicBezTo>
                  <a:cubicBezTo>
                    <a:pt x="37612" y="13427"/>
                    <a:pt x="37349" y="13271"/>
                    <a:pt x="37284" y="13205"/>
                  </a:cubicBezTo>
                  <a:cubicBezTo>
                    <a:pt x="37218" y="13140"/>
                    <a:pt x="36602" y="12918"/>
                    <a:pt x="36594" y="12951"/>
                  </a:cubicBezTo>
                  <a:cubicBezTo>
                    <a:pt x="36594" y="12992"/>
                    <a:pt x="36832" y="13082"/>
                    <a:pt x="36750" y="13115"/>
                  </a:cubicBezTo>
                  <a:cubicBezTo>
                    <a:pt x="36668" y="13140"/>
                    <a:pt x="36307" y="13074"/>
                    <a:pt x="36348" y="13140"/>
                  </a:cubicBezTo>
                  <a:cubicBezTo>
                    <a:pt x="36381" y="13205"/>
                    <a:pt x="36586" y="13230"/>
                    <a:pt x="36849" y="13279"/>
                  </a:cubicBezTo>
                  <a:cubicBezTo>
                    <a:pt x="37103" y="13320"/>
                    <a:pt x="37480" y="13468"/>
                    <a:pt x="37522" y="13509"/>
                  </a:cubicBezTo>
                  <a:cubicBezTo>
                    <a:pt x="37563" y="13542"/>
                    <a:pt x="37768" y="13624"/>
                    <a:pt x="37751" y="13657"/>
                  </a:cubicBezTo>
                  <a:cubicBezTo>
                    <a:pt x="37727" y="13698"/>
                    <a:pt x="37587" y="13780"/>
                    <a:pt x="37439" y="13747"/>
                  </a:cubicBezTo>
                  <a:cubicBezTo>
                    <a:pt x="37292" y="13722"/>
                    <a:pt x="37070" y="13895"/>
                    <a:pt x="36972" y="13854"/>
                  </a:cubicBezTo>
                  <a:cubicBezTo>
                    <a:pt x="36873" y="13804"/>
                    <a:pt x="36783" y="13722"/>
                    <a:pt x="36693" y="13698"/>
                  </a:cubicBezTo>
                  <a:cubicBezTo>
                    <a:pt x="36611" y="13681"/>
                    <a:pt x="36373" y="13632"/>
                    <a:pt x="36389" y="13673"/>
                  </a:cubicBezTo>
                  <a:cubicBezTo>
                    <a:pt x="36405" y="13706"/>
                    <a:pt x="36537" y="13862"/>
                    <a:pt x="36652" y="13911"/>
                  </a:cubicBezTo>
                  <a:cubicBezTo>
                    <a:pt x="36767" y="13960"/>
                    <a:pt x="36816" y="14051"/>
                    <a:pt x="36939" y="14001"/>
                  </a:cubicBezTo>
                  <a:cubicBezTo>
                    <a:pt x="37062" y="13960"/>
                    <a:pt x="37128" y="13944"/>
                    <a:pt x="37284" y="13919"/>
                  </a:cubicBezTo>
                  <a:cubicBezTo>
                    <a:pt x="37431" y="13895"/>
                    <a:pt x="37587" y="13870"/>
                    <a:pt x="37604" y="13870"/>
                  </a:cubicBezTo>
                  <a:cubicBezTo>
                    <a:pt x="37628" y="13870"/>
                    <a:pt x="37636" y="13985"/>
                    <a:pt x="37620" y="14067"/>
                  </a:cubicBezTo>
                  <a:cubicBezTo>
                    <a:pt x="37595" y="14149"/>
                    <a:pt x="37702" y="14231"/>
                    <a:pt x="37686" y="14272"/>
                  </a:cubicBezTo>
                  <a:cubicBezTo>
                    <a:pt x="37669" y="14321"/>
                    <a:pt x="37275" y="14313"/>
                    <a:pt x="37308" y="14371"/>
                  </a:cubicBezTo>
                  <a:cubicBezTo>
                    <a:pt x="37349" y="14428"/>
                    <a:pt x="37497" y="14428"/>
                    <a:pt x="37677" y="14420"/>
                  </a:cubicBezTo>
                  <a:cubicBezTo>
                    <a:pt x="37858" y="14412"/>
                    <a:pt x="37915" y="14395"/>
                    <a:pt x="38039" y="14395"/>
                  </a:cubicBezTo>
                  <a:cubicBezTo>
                    <a:pt x="38170" y="14403"/>
                    <a:pt x="38236" y="14527"/>
                    <a:pt x="38359" y="14510"/>
                  </a:cubicBezTo>
                  <a:cubicBezTo>
                    <a:pt x="38482" y="14494"/>
                    <a:pt x="38605" y="14354"/>
                    <a:pt x="38654" y="14395"/>
                  </a:cubicBezTo>
                  <a:cubicBezTo>
                    <a:pt x="38703" y="14436"/>
                    <a:pt x="38769" y="14518"/>
                    <a:pt x="38720" y="14551"/>
                  </a:cubicBezTo>
                  <a:cubicBezTo>
                    <a:pt x="38679" y="14584"/>
                    <a:pt x="38933" y="14592"/>
                    <a:pt x="38941" y="14674"/>
                  </a:cubicBezTo>
                  <a:cubicBezTo>
                    <a:pt x="38958" y="14748"/>
                    <a:pt x="38876" y="14797"/>
                    <a:pt x="38785" y="14863"/>
                  </a:cubicBezTo>
                  <a:cubicBezTo>
                    <a:pt x="38703" y="14929"/>
                    <a:pt x="38597" y="15027"/>
                    <a:pt x="38449" y="15011"/>
                  </a:cubicBezTo>
                  <a:cubicBezTo>
                    <a:pt x="38309" y="14986"/>
                    <a:pt x="38145" y="15019"/>
                    <a:pt x="38104" y="14945"/>
                  </a:cubicBezTo>
                  <a:cubicBezTo>
                    <a:pt x="38055" y="14879"/>
                    <a:pt x="38006" y="14707"/>
                    <a:pt x="37883" y="14691"/>
                  </a:cubicBezTo>
                  <a:cubicBezTo>
                    <a:pt x="37751" y="14682"/>
                    <a:pt x="37538" y="14707"/>
                    <a:pt x="37407" y="14699"/>
                  </a:cubicBezTo>
                  <a:cubicBezTo>
                    <a:pt x="37284" y="14691"/>
                    <a:pt x="37087" y="14764"/>
                    <a:pt x="36988" y="14674"/>
                  </a:cubicBezTo>
                  <a:cubicBezTo>
                    <a:pt x="36881" y="14576"/>
                    <a:pt x="36890" y="14494"/>
                    <a:pt x="36734" y="14485"/>
                  </a:cubicBezTo>
                  <a:cubicBezTo>
                    <a:pt x="36578" y="14469"/>
                    <a:pt x="36668" y="14584"/>
                    <a:pt x="36742" y="14633"/>
                  </a:cubicBezTo>
                  <a:cubicBezTo>
                    <a:pt x="36824" y="14682"/>
                    <a:pt x="36849" y="14789"/>
                    <a:pt x="36808" y="14830"/>
                  </a:cubicBezTo>
                  <a:cubicBezTo>
                    <a:pt x="36775" y="14871"/>
                    <a:pt x="36446" y="14855"/>
                    <a:pt x="36422" y="14879"/>
                  </a:cubicBezTo>
                  <a:cubicBezTo>
                    <a:pt x="36397" y="14904"/>
                    <a:pt x="36635" y="14912"/>
                    <a:pt x="36660" y="14961"/>
                  </a:cubicBezTo>
                  <a:cubicBezTo>
                    <a:pt x="36684" y="15019"/>
                    <a:pt x="36635" y="15183"/>
                    <a:pt x="36594" y="15199"/>
                  </a:cubicBezTo>
                  <a:cubicBezTo>
                    <a:pt x="36553" y="15216"/>
                    <a:pt x="36291" y="15158"/>
                    <a:pt x="36430" y="15240"/>
                  </a:cubicBezTo>
                  <a:cubicBezTo>
                    <a:pt x="36570" y="15331"/>
                    <a:pt x="36701" y="15396"/>
                    <a:pt x="36775" y="15495"/>
                  </a:cubicBezTo>
                  <a:cubicBezTo>
                    <a:pt x="36849" y="15593"/>
                    <a:pt x="36783" y="15905"/>
                    <a:pt x="36873" y="15889"/>
                  </a:cubicBezTo>
                  <a:cubicBezTo>
                    <a:pt x="36955" y="15872"/>
                    <a:pt x="37021" y="15823"/>
                    <a:pt x="37021" y="15766"/>
                  </a:cubicBezTo>
                  <a:cubicBezTo>
                    <a:pt x="37021" y="15716"/>
                    <a:pt x="36906" y="15503"/>
                    <a:pt x="36906" y="15454"/>
                  </a:cubicBezTo>
                  <a:cubicBezTo>
                    <a:pt x="36906" y="15405"/>
                    <a:pt x="36881" y="15339"/>
                    <a:pt x="36906" y="15314"/>
                  </a:cubicBezTo>
                  <a:cubicBezTo>
                    <a:pt x="36922" y="15290"/>
                    <a:pt x="36898" y="15249"/>
                    <a:pt x="37021" y="15265"/>
                  </a:cubicBezTo>
                  <a:cubicBezTo>
                    <a:pt x="37144" y="15290"/>
                    <a:pt x="37234" y="15355"/>
                    <a:pt x="37407" y="15396"/>
                  </a:cubicBezTo>
                  <a:cubicBezTo>
                    <a:pt x="37579" y="15437"/>
                    <a:pt x="38088" y="15429"/>
                    <a:pt x="38071" y="15503"/>
                  </a:cubicBezTo>
                  <a:cubicBezTo>
                    <a:pt x="38063" y="15585"/>
                    <a:pt x="38055" y="15634"/>
                    <a:pt x="37981" y="15651"/>
                  </a:cubicBezTo>
                  <a:cubicBezTo>
                    <a:pt x="37915" y="15675"/>
                    <a:pt x="37743" y="15716"/>
                    <a:pt x="37776" y="15782"/>
                  </a:cubicBezTo>
                  <a:cubicBezTo>
                    <a:pt x="37801" y="15840"/>
                    <a:pt x="37924" y="15954"/>
                    <a:pt x="37924" y="15987"/>
                  </a:cubicBezTo>
                  <a:cubicBezTo>
                    <a:pt x="37924" y="16028"/>
                    <a:pt x="37874" y="16119"/>
                    <a:pt x="37792" y="16119"/>
                  </a:cubicBezTo>
                  <a:cubicBezTo>
                    <a:pt x="37702" y="16119"/>
                    <a:pt x="37103" y="16045"/>
                    <a:pt x="37103" y="16061"/>
                  </a:cubicBezTo>
                  <a:cubicBezTo>
                    <a:pt x="37103" y="16078"/>
                    <a:pt x="37136" y="16143"/>
                    <a:pt x="37095" y="16168"/>
                  </a:cubicBezTo>
                  <a:cubicBezTo>
                    <a:pt x="37054" y="16184"/>
                    <a:pt x="36627" y="16447"/>
                    <a:pt x="36487" y="16398"/>
                  </a:cubicBezTo>
                  <a:cubicBezTo>
                    <a:pt x="36348" y="16340"/>
                    <a:pt x="35732" y="16201"/>
                    <a:pt x="35691" y="16135"/>
                  </a:cubicBezTo>
                  <a:cubicBezTo>
                    <a:pt x="35642" y="16078"/>
                    <a:pt x="35412" y="15954"/>
                    <a:pt x="35388" y="15913"/>
                  </a:cubicBezTo>
                  <a:cubicBezTo>
                    <a:pt x="35363" y="15872"/>
                    <a:pt x="35355" y="15790"/>
                    <a:pt x="35363" y="15766"/>
                  </a:cubicBezTo>
                  <a:cubicBezTo>
                    <a:pt x="35371" y="15749"/>
                    <a:pt x="35527" y="15749"/>
                    <a:pt x="35626" y="15766"/>
                  </a:cubicBezTo>
                  <a:cubicBezTo>
                    <a:pt x="35732" y="15782"/>
                    <a:pt x="35806" y="15831"/>
                    <a:pt x="35979" y="15905"/>
                  </a:cubicBezTo>
                  <a:cubicBezTo>
                    <a:pt x="36143" y="15987"/>
                    <a:pt x="36553" y="15938"/>
                    <a:pt x="36561" y="15897"/>
                  </a:cubicBezTo>
                  <a:cubicBezTo>
                    <a:pt x="36570" y="15864"/>
                    <a:pt x="36315" y="15889"/>
                    <a:pt x="36225" y="15872"/>
                  </a:cubicBezTo>
                  <a:cubicBezTo>
                    <a:pt x="36135" y="15864"/>
                    <a:pt x="36003" y="15823"/>
                    <a:pt x="35872" y="15749"/>
                  </a:cubicBezTo>
                  <a:cubicBezTo>
                    <a:pt x="35741" y="15675"/>
                    <a:pt x="35462" y="15602"/>
                    <a:pt x="35347" y="15610"/>
                  </a:cubicBezTo>
                  <a:cubicBezTo>
                    <a:pt x="35232" y="15618"/>
                    <a:pt x="35076" y="15692"/>
                    <a:pt x="35051" y="15733"/>
                  </a:cubicBezTo>
                  <a:cubicBezTo>
                    <a:pt x="35018" y="15766"/>
                    <a:pt x="35125" y="15979"/>
                    <a:pt x="35010" y="15987"/>
                  </a:cubicBezTo>
                  <a:cubicBezTo>
                    <a:pt x="34895" y="16004"/>
                    <a:pt x="34772" y="15938"/>
                    <a:pt x="34707" y="15881"/>
                  </a:cubicBezTo>
                  <a:cubicBezTo>
                    <a:pt x="34649" y="15823"/>
                    <a:pt x="34690" y="15766"/>
                    <a:pt x="34608" y="15692"/>
                  </a:cubicBezTo>
                  <a:cubicBezTo>
                    <a:pt x="34518" y="15618"/>
                    <a:pt x="34280" y="15585"/>
                    <a:pt x="34214" y="15503"/>
                  </a:cubicBezTo>
                  <a:cubicBezTo>
                    <a:pt x="34140" y="15421"/>
                    <a:pt x="34083" y="15347"/>
                    <a:pt x="34058" y="15396"/>
                  </a:cubicBezTo>
                  <a:cubicBezTo>
                    <a:pt x="34034" y="15446"/>
                    <a:pt x="34050" y="15536"/>
                    <a:pt x="34132" y="15610"/>
                  </a:cubicBezTo>
                  <a:cubicBezTo>
                    <a:pt x="34214" y="15675"/>
                    <a:pt x="34263" y="15651"/>
                    <a:pt x="34370" y="15716"/>
                  </a:cubicBezTo>
                  <a:cubicBezTo>
                    <a:pt x="34485" y="15782"/>
                    <a:pt x="34534" y="15815"/>
                    <a:pt x="34534" y="15848"/>
                  </a:cubicBezTo>
                  <a:cubicBezTo>
                    <a:pt x="34526" y="15881"/>
                    <a:pt x="34370" y="15954"/>
                    <a:pt x="34313" y="16028"/>
                  </a:cubicBezTo>
                  <a:cubicBezTo>
                    <a:pt x="34255" y="16102"/>
                    <a:pt x="34149" y="16324"/>
                    <a:pt x="34083" y="16324"/>
                  </a:cubicBezTo>
                  <a:cubicBezTo>
                    <a:pt x="34017" y="16324"/>
                    <a:pt x="33861" y="16316"/>
                    <a:pt x="33829" y="16332"/>
                  </a:cubicBezTo>
                  <a:cubicBezTo>
                    <a:pt x="33796" y="16348"/>
                    <a:pt x="33689" y="16266"/>
                    <a:pt x="33574" y="16242"/>
                  </a:cubicBezTo>
                  <a:cubicBezTo>
                    <a:pt x="33459" y="16209"/>
                    <a:pt x="33254" y="16242"/>
                    <a:pt x="33205" y="16192"/>
                  </a:cubicBezTo>
                  <a:cubicBezTo>
                    <a:pt x="33147" y="16143"/>
                    <a:pt x="32852" y="15995"/>
                    <a:pt x="32811" y="16012"/>
                  </a:cubicBezTo>
                  <a:cubicBezTo>
                    <a:pt x="32770" y="16037"/>
                    <a:pt x="32704" y="16135"/>
                    <a:pt x="32753" y="16176"/>
                  </a:cubicBezTo>
                  <a:cubicBezTo>
                    <a:pt x="32803" y="16209"/>
                    <a:pt x="32918" y="16201"/>
                    <a:pt x="33041" y="16225"/>
                  </a:cubicBezTo>
                  <a:cubicBezTo>
                    <a:pt x="33172" y="16258"/>
                    <a:pt x="33156" y="16283"/>
                    <a:pt x="33279" y="16324"/>
                  </a:cubicBezTo>
                  <a:cubicBezTo>
                    <a:pt x="33410" y="16365"/>
                    <a:pt x="33484" y="16365"/>
                    <a:pt x="33426" y="16406"/>
                  </a:cubicBezTo>
                  <a:cubicBezTo>
                    <a:pt x="33377" y="16447"/>
                    <a:pt x="33205" y="16471"/>
                    <a:pt x="33115" y="16463"/>
                  </a:cubicBezTo>
                  <a:cubicBezTo>
                    <a:pt x="33016" y="16447"/>
                    <a:pt x="32737" y="16439"/>
                    <a:pt x="32696" y="16496"/>
                  </a:cubicBezTo>
                  <a:cubicBezTo>
                    <a:pt x="32655" y="16554"/>
                    <a:pt x="32581" y="16603"/>
                    <a:pt x="32721" y="16611"/>
                  </a:cubicBezTo>
                  <a:cubicBezTo>
                    <a:pt x="32860" y="16611"/>
                    <a:pt x="32827" y="16660"/>
                    <a:pt x="32844" y="16751"/>
                  </a:cubicBezTo>
                  <a:cubicBezTo>
                    <a:pt x="32860" y="16841"/>
                    <a:pt x="32967" y="16849"/>
                    <a:pt x="32975" y="16783"/>
                  </a:cubicBezTo>
                  <a:cubicBezTo>
                    <a:pt x="32983" y="16709"/>
                    <a:pt x="32852" y="16652"/>
                    <a:pt x="33000" y="16627"/>
                  </a:cubicBezTo>
                  <a:cubicBezTo>
                    <a:pt x="33147" y="16603"/>
                    <a:pt x="33197" y="16611"/>
                    <a:pt x="33295" y="16619"/>
                  </a:cubicBezTo>
                  <a:cubicBezTo>
                    <a:pt x="33385" y="16627"/>
                    <a:pt x="33492" y="16660"/>
                    <a:pt x="33517" y="16586"/>
                  </a:cubicBezTo>
                  <a:cubicBezTo>
                    <a:pt x="33549" y="16504"/>
                    <a:pt x="33418" y="16439"/>
                    <a:pt x="33591" y="16447"/>
                  </a:cubicBezTo>
                  <a:cubicBezTo>
                    <a:pt x="33763" y="16447"/>
                    <a:pt x="33804" y="16422"/>
                    <a:pt x="33960" y="16471"/>
                  </a:cubicBezTo>
                  <a:cubicBezTo>
                    <a:pt x="34116" y="16521"/>
                    <a:pt x="34247" y="16570"/>
                    <a:pt x="34362" y="16578"/>
                  </a:cubicBezTo>
                  <a:cubicBezTo>
                    <a:pt x="34477" y="16578"/>
                    <a:pt x="34575" y="16627"/>
                    <a:pt x="34534" y="16677"/>
                  </a:cubicBezTo>
                  <a:cubicBezTo>
                    <a:pt x="34501" y="16726"/>
                    <a:pt x="34542" y="16792"/>
                    <a:pt x="34452" y="16808"/>
                  </a:cubicBezTo>
                  <a:cubicBezTo>
                    <a:pt x="34362" y="16824"/>
                    <a:pt x="34214" y="16783"/>
                    <a:pt x="34116" y="16833"/>
                  </a:cubicBezTo>
                  <a:cubicBezTo>
                    <a:pt x="34017" y="16882"/>
                    <a:pt x="33911" y="16964"/>
                    <a:pt x="33804" y="16980"/>
                  </a:cubicBezTo>
                  <a:cubicBezTo>
                    <a:pt x="33705" y="17005"/>
                    <a:pt x="33623" y="16931"/>
                    <a:pt x="33484" y="16898"/>
                  </a:cubicBezTo>
                  <a:cubicBezTo>
                    <a:pt x="33344" y="16874"/>
                    <a:pt x="32877" y="16947"/>
                    <a:pt x="32942" y="16972"/>
                  </a:cubicBezTo>
                  <a:cubicBezTo>
                    <a:pt x="33000" y="17005"/>
                    <a:pt x="33279" y="16939"/>
                    <a:pt x="33303" y="16980"/>
                  </a:cubicBezTo>
                  <a:cubicBezTo>
                    <a:pt x="33328" y="17030"/>
                    <a:pt x="33213" y="17153"/>
                    <a:pt x="33320" y="17161"/>
                  </a:cubicBezTo>
                  <a:cubicBezTo>
                    <a:pt x="33426" y="17161"/>
                    <a:pt x="33640" y="16956"/>
                    <a:pt x="33640" y="17087"/>
                  </a:cubicBezTo>
                  <a:cubicBezTo>
                    <a:pt x="33632" y="17218"/>
                    <a:pt x="33599" y="17309"/>
                    <a:pt x="33656" y="17276"/>
                  </a:cubicBezTo>
                  <a:cubicBezTo>
                    <a:pt x="33705" y="17251"/>
                    <a:pt x="33812" y="17177"/>
                    <a:pt x="33878" y="17120"/>
                  </a:cubicBezTo>
                  <a:cubicBezTo>
                    <a:pt x="33943" y="17062"/>
                    <a:pt x="34025" y="17013"/>
                    <a:pt x="34124" y="17005"/>
                  </a:cubicBezTo>
                  <a:cubicBezTo>
                    <a:pt x="34222" y="17005"/>
                    <a:pt x="34288" y="16972"/>
                    <a:pt x="34428" y="17021"/>
                  </a:cubicBezTo>
                  <a:cubicBezTo>
                    <a:pt x="34559" y="17071"/>
                    <a:pt x="34748" y="17021"/>
                    <a:pt x="34789" y="17144"/>
                  </a:cubicBezTo>
                  <a:cubicBezTo>
                    <a:pt x="34830" y="17276"/>
                    <a:pt x="34912" y="17292"/>
                    <a:pt x="34887" y="17350"/>
                  </a:cubicBezTo>
                  <a:cubicBezTo>
                    <a:pt x="34871" y="17407"/>
                    <a:pt x="34698" y="17423"/>
                    <a:pt x="34584" y="17448"/>
                  </a:cubicBezTo>
                  <a:cubicBezTo>
                    <a:pt x="34477" y="17464"/>
                    <a:pt x="33976" y="17432"/>
                    <a:pt x="33984" y="17514"/>
                  </a:cubicBezTo>
                  <a:cubicBezTo>
                    <a:pt x="33984" y="17596"/>
                    <a:pt x="34108" y="17612"/>
                    <a:pt x="34231" y="17620"/>
                  </a:cubicBezTo>
                  <a:cubicBezTo>
                    <a:pt x="34354" y="17620"/>
                    <a:pt x="34099" y="17940"/>
                    <a:pt x="34247" y="17940"/>
                  </a:cubicBezTo>
                  <a:cubicBezTo>
                    <a:pt x="34395" y="17940"/>
                    <a:pt x="34428" y="17670"/>
                    <a:pt x="34477" y="17620"/>
                  </a:cubicBezTo>
                  <a:cubicBezTo>
                    <a:pt x="34534" y="17571"/>
                    <a:pt x="34633" y="17547"/>
                    <a:pt x="34723" y="17547"/>
                  </a:cubicBezTo>
                  <a:cubicBezTo>
                    <a:pt x="34822" y="17547"/>
                    <a:pt x="34961" y="17563"/>
                    <a:pt x="35043" y="17620"/>
                  </a:cubicBezTo>
                  <a:cubicBezTo>
                    <a:pt x="35133" y="17670"/>
                    <a:pt x="35330" y="17686"/>
                    <a:pt x="35355" y="17735"/>
                  </a:cubicBezTo>
                  <a:cubicBezTo>
                    <a:pt x="35388" y="17793"/>
                    <a:pt x="35412" y="17916"/>
                    <a:pt x="35470" y="17924"/>
                  </a:cubicBezTo>
                  <a:cubicBezTo>
                    <a:pt x="35519" y="17924"/>
                    <a:pt x="35552" y="17883"/>
                    <a:pt x="35675" y="17916"/>
                  </a:cubicBezTo>
                  <a:cubicBezTo>
                    <a:pt x="35798" y="17949"/>
                    <a:pt x="35823" y="17899"/>
                    <a:pt x="35897" y="18006"/>
                  </a:cubicBezTo>
                  <a:cubicBezTo>
                    <a:pt x="35970" y="18113"/>
                    <a:pt x="35913" y="18121"/>
                    <a:pt x="36143" y="18178"/>
                  </a:cubicBezTo>
                  <a:cubicBezTo>
                    <a:pt x="36364" y="18228"/>
                    <a:pt x="36446" y="18154"/>
                    <a:pt x="36422" y="18228"/>
                  </a:cubicBezTo>
                  <a:cubicBezTo>
                    <a:pt x="36389" y="18293"/>
                    <a:pt x="36126" y="18334"/>
                    <a:pt x="36077" y="18400"/>
                  </a:cubicBezTo>
                  <a:cubicBezTo>
                    <a:pt x="36036" y="18474"/>
                    <a:pt x="35929" y="18540"/>
                    <a:pt x="36011" y="18548"/>
                  </a:cubicBezTo>
                  <a:cubicBezTo>
                    <a:pt x="36094" y="18556"/>
                    <a:pt x="36225" y="18490"/>
                    <a:pt x="36307" y="18441"/>
                  </a:cubicBezTo>
                  <a:cubicBezTo>
                    <a:pt x="36389" y="18400"/>
                    <a:pt x="36438" y="18384"/>
                    <a:pt x="36405" y="18449"/>
                  </a:cubicBezTo>
                  <a:cubicBezTo>
                    <a:pt x="36364" y="18515"/>
                    <a:pt x="36241" y="18605"/>
                    <a:pt x="36315" y="18630"/>
                  </a:cubicBezTo>
                  <a:cubicBezTo>
                    <a:pt x="36389" y="18654"/>
                    <a:pt x="36504" y="18548"/>
                    <a:pt x="36545" y="18490"/>
                  </a:cubicBezTo>
                  <a:cubicBezTo>
                    <a:pt x="36578" y="18433"/>
                    <a:pt x="36635" y="18449"/>
                    <a:pt x="36676" y="18466"/>
                  </a:cubicBezTo>
                  <a:cubicBezTo>
                    <a:pt x="36709" y="18490"/>
                    <a:pt x="36947" y="18359"/>
                    <a:pt x="36881" y="18449"/>
                  </a:cubicBezTo>
                  <a:cubicBezTo>
                    <a:pt x="36816" y="18540"/>
                    <a:pt x="36709" y="18548"/>
                    <a:pt x="36701" y="18605"/>
                  </a:cubicBezTo>
                  <a:cubicBezTo>
                    <a:pt x="36684" y="18663"/>
                    <a:pt x="36668" y="18646"/>
                    <a:pt x="36553" y="18679"/>
                  </a:cubicBezTo>
                  <a:cubicBezTo>
                    <a:pt x="36430" y="18720"/>
                    <a:pt x="36405" y="18696"/>
                    <a:pt x="36397" y="18786"/>
                  </a:cubicBezTo>
                  <a:cubicBezTo>
                    <a:pt x="36389" y="18876"/>
                    <a:pt x="36422" y="19073"/>
                    <a:pt x="36455" y="19089"/>
                  </a:cubicBezTo>
                  <a:cubicBezTo>
                    <a:pt x="36479" y="19106"/>
                    <a:pt x="36578" y="18860"/>
                    <a:pt x="36643" y="18819"/>
                  </a:cubicBezTo>
                  <a:cubicBezTo>
                    <a:pt x="36717" y="18778"/>
                    <a:pt x="36799" y="18745"/>
                    <a:pt x="36857" y="18786"/>
                  </a:cubicBezTo>
                  <a:cubicBezTo>
                    <a:pt x="36914" y="18827"/>
                    <a:pt x="36808" y="18868"/>
                    <a:pt x="36865" y="18909"/>
                  </a:cubicBezTo>
                  <a:cubicBezTo>
                    <a:pt x="36914" y="18950"/>
                    <a:pt x="36963" y="18933"/>
                    <a:pt x="36922" y="18991"/>
                  </a:cubicBezTo>
                  <a:cubicBezTo>
                    <a:pt x="36881" y="19040"/>
                    <a:pt x="36849" y="19057"/>
                    <a:pt x="36881" y="19098"/>
                  </a:cubicBezTo>
                  <a:cubicBezTo>
                    <a:pt x="36906" y="19139"/>
                    <a:pt x="36914" y="19163"/>
                    <a:pt x="36890" y="19204"/>
                  </a:cubicBezTo>
                  <a:cubicBezTo>
                    <a:pt x="36865" y="19237"/>
                    <a:pt x="36783" y="19270"/>
                    <a:pt x="36701" y="19295"/>
                  </a:cubicBezTo>
                  <a:cubicBezTo>
                    <a:pt x="36611" y="19311"/>
                    <a:pt x="36529" y="19360"/>
                    <a:pt x="36578" y="19385"/>
                  </a:cubicBezTo>
                  <a:cubicBezTo>
                    <a:pt x="36619" y="19401"/>
                    <a:pt x="36931" y="19319"/>
                    <a:pt x="36931" y="19368"/>
                  </a:cubicBezTo>
                  <a:cubicBezTo>
                    <a:pt x="36922" y="19426"/>
                    <a:pt x="36742" y="19442"/>
                    <a:pt x="36816" y="19483"/>
                  </a:cubicBezTo>
                  <a:cubicBezTo>
                    <a:pt x="36890" y="19533"/>
                    <a:pt x="37037" y="19434"/>
                    <a:pt x="37021" y="19549"/>
                  </a:cubicBezTo>
                  <a:cubicBezTo>
                    <a:pt x="36996" y="19664"/>
                    <a:pt x="37062" y="19680"/>
                    <a:pt x="36963" y="19689"/>
                  </a:cubicBezTo>
                  <a:cubicBezTo>
                    <a:pt x="36865" y="19705"/>
                    <a:pt x="36799" y="19672"/>
                    <a:pt x="36824" y="19721"/>
                  </a:cubicBezTo>
                  <a:cubicBezTo>
                    <a:pt x="36857" y="19771"/>
                    <a:pt x="36980" y="19803"/>
                    <a:pt x="36980" y="19861"/>
                  </a:cubicBezTo>
                  <a:cubicBezTo>
                    <a:pt x="36972" y="19918"/>
                    <a:pt x="36939" y="19951"/>
                    <a:pt x="36980" y="19992"/>
                  </a:cubicBezTo>
                  <a:cubicBezTo>
                    <a:pt x="37013" y="20025"/>
                    <a:pt x="37062" y="20041"/>
                    <a:pt x="37046" y="20082"/>
                  </a:cubicBezTo>
                  <a:cubicBezTo>
                    <a:pt x="37029" y="20123"/>
                    <a:pt x="37046" y="20156"/>
                    <a:pt x="36914" y="20123"/>
                  </a:cubicBezTo>
                  <a:cubicBezTo>
                    <a:pt x="36783" y="20099"/>
                    <a:pt x="36652" y="20099"/>
                    <a:pt x="36594" y="20132"/>
                  </a:cubicBezTo>
                  <a:cubicBezTo>
                    <a:pt x="36545" y="20164"/>
                    <a:pt x="36545" y="20230"/>
                    <a:pt x="36504" y="20140"/>
                  </a:cubicBezTo>
                  <a:cubicBezTo>
                    <a:pt x="36471" y="20050"/>
                    <a:pt x="36438" y="19672"/>
                    <a:pt x="36422" y="19730"/>
                  </a:cubicBezTo>
                  <a:cubicBezTo>
                    <a:pt x="36397" y="19787"/>
                    <a:pt x="36348" y="20099"/>
                    <a:pt x="36274" y="20115"/>
                  </a:cubicBezTo>
                  <a:cubicBezTo>
                    <a:pt x="36200" y="20123"/>
                    <a:pt x="35872" y="20156"/>
                    <a:pt x="35790" y="20123"/>
                  </a:cubicBezTo>
                  <a:cubicBezTo>
                    <a:pt x="35708" y="20099"/>
                    <a:pt x="35371" y="19951"/>
                    <a:pt x="35330" y="19894"/>
                  </a:cubicBezTo>
                  <a:cubicBezTo>
                    <a:pt x="35289" y="19828"/>
                    <a:pt x="35207" y="19730"/>
                    <a:pt x="35207" y="19664"/>
                  </a:cubicBezTo>
                  <a:cubicBezTo>
                    <a:pt x="35207" y="19590"/>
                    <a:pt x="35265" y="19409"/>
                    <a:pt x="35191" y="19360"/>
                  </a:cubicBezTo>
                  <a:cubicBezTo>
                    <a:pt x="35117" y="19319"/>
                    <a:pt x="34879" y="19155"/>
                    <a:pt x="34879" y="19081"/>
                  </a:cubicBezTo>
                  <a:cubicBezTo>
                    <a:pt x="34879" y="19007"/>
                    <a:pt x="34977" y="18942"/>
                    <a:pt x="34863" y="18942"/>
                  </a:cubicBezTo>
                  <a:cubicBezTo>
                    <a:pt x="34756" y="18942"/>
                    <a:pt x="34633" y="19016"/>
                    <a:pt x="34575" y="18991"/>
                  </a:cubicBezTo>
                  <a:cubicBezTo>
                    <a:pt x="34526" y="18975"/>
                    <a:pt x="34395" y="18712"/>
                    <a:pt x="34140" y="18687"/>
                  </a:cubicBezTo>
                  <a:cubicBezTo>
                    <a:pt x="33886" y="18671"/>
                    <a:pt x="33886" y="18622"/>
                    <a:pt x="33640" y="18638"/>
                  </a:cubicBezTo>
                  <a:cubicBezTo>
                    <a:pt x="33385" y="18646"/>
                    <a:pt x="33402" y="18720"/>
                    <a:pt x="33328" y="18646"/>
                  </a:cubicBezTo>
                  <a:cubicBezTo>
                    <a:pt x="33254" y="18581"/>
                    <a:pt x="32860" y="18187"/>
                    <a:pt x="32721" y="18129"/>
                  </a:cubicBezTo>
                  <a:cubicBezTo>
                    <a:pt x="32573" y="18072"/>
                    <a:pt x="32450" y="18072"/>
                    <a:pt x="32294" y="18031"/>
                  </a:cubicBezTo>
                  <a:cubicBezTo>
                    <a:pt x="32138" y="17982"/>
                    <a:pt x="31925" y="17891"/>
                    <a:pt x="31908" y="17940"/>
                  </a:cubicBezTo>
                  <a:cubicBezTo>
                    <a:pt x="31900" y="17982"/>
                    <a:pt x="31892" y="17998"/>
                    <a:pt x="32007" y="18055"/>
                  </a:cubicBezTo>
                  <a:cubicBezTo>
                    <a:pt x="32122" y="18113"/>
                    <a:pt x="32064" y="18137"/>
                    <a:pt x="32130" y="18203"/>
                  </a:cubicBezTo>
                  <a:cubicBezTo>
                    <a:pt x="32204" y="18277"/>
                    <a:pt x="32302" y="18244"/>
                    <a:pt x="32442" y="18269"/>
                  </a:cubicBezTo>
                  <a:cubicBezTo>
                    <a:pt x="32573" y="18293"/>
                    <a:pt x="32491" y="18326"/>
                    <a:pt x="32556" y="18367"/>
                  </a:cubicBezTo>
                  <a:cubicBezTo>
                    <a:pt x="32630" y="18400"/>
                    <a:pt x="32753" y="18375"/>
                    <a:pt x="32794" y="18458"/>
                  </a:cubicBezTo>
                  <a:cubicBezTo>
                    <a:pt x="32827" y="18540"/>
                    <a:pt x="32819" y="18572"/>
                    <a:pt x="32680" y="18572"/>
                  </a:cubicBezTo>
                  <a:cubicBezTo>
                    <a:pt x="32532" y="18572"/>
                    <a:pt x="32039" y="18646"/>
                    <a:pt x="32113" y="18687"/>
                  </a:cubicBezTo>
                  <a:cubicBezTo>
                    <a:pt x="32187" y="18720"/>
                    <a:pt x="32269" y="18753"/>
                    <a:pt x="32384" y="18728"/>
                  </a:cubicBezTo>
                  <a:cubicBezTo>
                    <a:pt x="32507" y="18704"/>
                    <a:pt x="32671" y="18646"/>
                    <a:pt x="32762" y="18646"/>
                  </a:cubicBezTo>
                  <a:cubicBezTo>
                    <a:pt x="32844" y="18638"/>
                    <a:pt x="32909" y="18597"/>
                    <a:pt x="32942" y="18654"/>
                  </a:cubicBezTo>
                  <a:cubicBezTo>
                    <a:pt x="32967" y="18712"/>
                    <a:pt x="32918" y="18835"/>
                    <a:pt x="32991" y="18819"/>
                  </a:cubicBezTo>
                  <a:cubicBezTo>
                    <a:pt x="33073" y="18810"/>
                    <a:pt x="33082" y="18737"/>
                    <a:pt x="33156" y="18737"/>
                  </a:cubicBezTo>
                  <a:cubicBezTo>
                    <a:pt x="33238" y="18737"/>
                    <a:pt x="33287" y="18810"/>
                    <a:pt x="33402" y="18827"/>
                  </a:cubicBezTo>
                  <a:cubicBezTo>
                    <a:pt x="33517" y="18843"/>
                    <a:pt x="33599" y="18794"/>
                    <a:pt x="33705" y="18794"/>
                  </a:cubicBezTo>
                  <a:cubicBezTo>
                    <a:pt x="33812" y="18794"/>
                    <a:pt x="33861" y="18720"/>
                    <a:pt x="33960" y="18786"/>
                  </a:cubicBezTo>
                  <a:cubicBezTo>
                    <a:pt x="34067" y="18860"/>
                    <a:pt x="34173" y="18860"/>
                    <a:pt x="34190" y="18966"/>
                  </a:cubicBezTo>
                  <a:cubicBezTo>
                    <a:pt x="34206" y="19073"/>
                    <a:pt x="34304" y="19098"/>
                    <a:pt x="34190" y="19089"/>
                  </a:cubicBezTo>
                  <a:cubicBezTo>
                    <a:pt x="34075" y="19089"/>
                    <a:pt x="34050" y="19016"/>
                    <a:pt x="34058" y="19098"/>
                  </a:cubicBezTo>
                  <a:cubicBezTo>
                    <a:pt x="34067" y="19180"/>
                    <a:pt x="34108" y="19204"/>
                    <a:pt x="34050" y="19237"/>
                  </a:cubicBezTo>
                  <a:cubicBezTo>
                    <a:pt x="34001" y="19262"/>
                    <a:pt x="33689" y="19434"/>
                    <a:pt x="33492" y="19434"/>
                  </a:cubicBezTo>
                  <a:cubicBezTo>
                    <a:pt x="33287" y="19434"/>
                    <a:pt x="32983" y="19508"/>
                    <a:pt x="32885" y="19442"/>
                  </a:cubicBezTo>
                  <a:cubicBezTo>
                    <a:pt x="32786" y="19377"/>
                    <a:pt x="32712" y="19163"/>
                    <a:pt x="32663" y="19188"/>
                  </a:cubicBezTo>
                  <a:cubicBezTo>
                    <a:pt x="32606" y="19221"/>
                    <a:pt x="32811" y="19459"/>
                    <a:pt x="32680" y="19467"/>
                  </a:cubicBezTo>
                  <a:cubicBezTo>
                    <a:pt x="32556" y="19475"/>
                    <a:pt x="32204" y="19327"/>
                    <a:pt x="32171" y="19401"/>
                  </a:cubicBezTo>
                  <a:cubicBezTo>
                    <a:pt x="32146" y="19467"/>
                    <a:pt x="32220" y="19451"/>
                    <a:pt x="32302" y="19500"/>
                  </a:cubicBezTo>
                  <a:cubicBezTo>
                    <a:pt x="32376" y="19557"/>
                    <a:pt x="32302" y="19689"/>
                    <a:pt x="32286" y="19721"/>
                  </a:cubicBezTo>
                  <a:cubicBezTo>
                    <a:pt x="32261" y="19762"/>
                    <a:pt x="32212" y="19877"/>
                    <a:pt x="32105" y="19918"/>
                  </a:cubicBezTo>
                  <a:cubicBezTo>
                    <a:pt x="31998" y="19959"/>
                    <a:pt x="31465" y="20099"/>
                    <a:pt x="31481" y="20156"/>
                  </a:cubicBezTo>
                  <a:cubicBezTo>
                    <a:pt x="31498" y="20214"/>
                    <a:pt x="31637" y="20230"/>
                    <a:pt x="31777" y="20189"/>
                  </a:cubicBezTo>
                  <a:cubicBezTo>
                    <a:pt x="31916" y="20148"/>
                    <a:pt x="32187" y="20033"/>
                    <a:pt x="32195" y="20123"/>
                  </a:cubicBezTo>
                  <a:cubicBezTo>
                    <a:pt x="32204" y="20214"/>
                    <a:pt x="32130" y="20263"/>
                    <a:pt x="32253" y="20255"/>
                  </a:cubicBezTo>
                  <a:cubicBezTo>
                    <a:pt x="32376" y="20255"/>
                    <a:pt x="32450" y="20255"/>
                    <a:pt x="32589" y="20214"/>
                  </a:cubicBezTo>
                  <a:cubicBezTo>
                    <a:pt x="32737" y="20173"/>
                    <a:pt x="32967" y="20140"/>
                    <a:pt x="33082" y="20140"/>
                  </a:cubicBezTo>
                  <a:cubicBezTo>
                    <a:pt x="33205" y="20148"/>
                    <a:pt x="33369" y="20091"/>
                    <a:pt x="33443" y="20115"/>
                  </a:cubicBezTo>
                  <a:cubicBezTo>
                    <a:pt x="33517" y="20140"/>
                    <a:pt x="33714" y="20206"/>
                    <a:pt x="33648" y="20255"/>
                  </a:cubicBezTo>
                  <a:cubicBezTo>
                    <a:pt x="33582" y="20304"/>
                    <a:pt x="33394" y="20361"/>
                    <a:pt x="33336" y="20345"/>
                  </a:cubicBezTo>
                  <a:cubicBezTo>
                    <a:pt x="33270" y="20329"/>
                    <a:pt x="33188" y="20255"/>
                    <a:pt x="33073" y="20296"/>
                  </a:cubicBezTo>
                  <a:cubicBezTo>
                    <a:pt x="32959" y="20337"/>
                    <a:pt x="32770" y="20460"/>
                    <a:pt x="32688" y="20509"/>
                  </a:cubicBezTo>
                  <a:cubicBezTo>
                    <a:pt x="32597" y="20550"/>
                    <a:pt x="32483" y="20501"/>
                    <a:pt x="32286" y="20501"/>
                  </a:cubicBezTo>
                  <a:cubicBezTo>
                    <a:pt x="32097" y="20493"/>
                    <a:pt x="31851" y="20567"/>
                    <a:pt x="31974" y="20616"/>
                  </a:cubicBezTo>
                  <a:cubicBezTo>
                    <a:pt x="32097" y="20673"/>
                    <a:pt x="32327" y="20682"/>
                    <a:pt x="32425" y="20690"/>
                  </a:cubicBezTo>
                  <a:cubicBezTo>
                    <a:pt x="32532" y="20698"/>
                    <a:pt x="32803" y="20821"/>
                    <a:pt x="32893" y="20755"/>
                  </a:cubicBezTo>
                  <a:cubicBezTo>
                    <a:pt x="32991" y="20698"/>
                    <a:pt x="32926" y="20624"/>
                    <a:pt x="33073" y="20575"/>
                  </a:cubicBezTo>
                  <a:cubicBezTo>
                    <a:pt x="33221" y="20526"/>
                    <a:pt x="33418" y="20485"/>
                    <a:pt x="33558" y="20485"/>
                  </a:cubicBezTo>
                  <a:cubicBezTo>
                    <a:pt x="33697" y="20485"/>
                    <a:pt x="33738" y="20509"/>
                    <a:pt x="33976" y="20378"/>
                  </a:cubicBezTo>
                  <a:cubicBezTo>
                    <a:pt x="34206" y="20247"/>
                    <a:pt x="34411" y="20041"/>
                    <a:pt x="34436" y="20140"/>
                  </a:cubicBezTo>
                  <a:cubicBezTo>
                    <a:pt x="34469" y="20238"/>
                    <a:pt x="34296" y="20288"/>
                    <a:pt x="34469" y="20296"/>
                  </a:cubicBezTo>
                  <a:cubicBezTo>
                    <a:pt x="34641" y="20304"/>
                    <a:pt x="34887" y="20361"/>
                    <a:pt x="35018" y="20419"/>
                  </a:cubicBezTo>
                  <a:cubicBezTo>
                    <a:pt x="35150" y="20485"/>
                    <a:pt x="35018" y="20476"/>
                    <a:pt x="35322" y="20485"/>
                  </a:cubicBezTo>
                  <a:cubicBezTo>
                    <a:pt x="35618" y="20485"/>
                    <a:pt x="35494" y="20476"/>
                    <a:pt x="35905" y="20493"/>
                  </a:cubicBezTo>
                  <a:cubicBezTo>
                    <a:pt x="36315" y="20517"/>
                    <a:pt x="36717" y="20435"/>
                    <a:pt x="36701" y="20509"/>
                  </a:cubicBezTo>
                  <a:cubicBezTo>
                    <a:pt x="36684" y="20583"/>
                    <a:pt x="36537" y="20657"/>
                    <a:pt x="36446" y="20714"/>
                  </a:cubicBezTo>
                  <a:cubicBezTo>
                    <a:pt x="36348" y="20764"/>
                    <a:pt x="36167" y="20780"/>
                    <a:pt x="36028" y="20805"/>
                  </a:cubicBezTo>
                  <a:cubicBezTo>
                    <a:pt x="35888" y="20837"/>
                    <a:pt x="36118" y="20895"/>
                    <a:pt x="36053" y="20961"/>
                  </a:cubicBezTo>
                  <a:cubicBezTo>
                    <a:pt x="35979" y="21026"/>
                    <a:pt x="35806" y="20895"/>
                    <a:pt x="35774" y="20936"/>
                  </a:cubicBezTo>
                  <a:cubicBezTo>
                    <a:pt x="35741" y="20977"/>
                    <a:pt x="35864" y="21002"/>
                    <a:pt x="35798" y="21043"/>
                  </a:cubicBezTo>
                  <a:cubicBezTo>
                    <a:pt x="35741" y="21092"/>
                    <a:pt x="35453" y="20961"/>
                    <a:pt x="35371" y="21034"/>
                  </a:cubicBezTo>
                  <a:cubicBezTo>
                    <a:pt x="35298" y="21100"/>
                    <a:pt x="35626" y="21084"/>
                    <a:pt x="35585" y="21182"/>
                  </a:cubicBezTo>
                  <a:cubicBezTo>
                    <a:pt x="35536" y="21281"/>
                    <a:pt x="35519" y="21354"/>
                    <a:pt x="35453" y="21354"/>
                  </a:cubicBezTo>
                  <a:cubicBezTo>
                    <a:pt x="35388" y="21346"/>
                    <a:pt x="35101" y="21190"/>
                    <a:pt x="35060" y="21215"/>
                  </a:cubicBezTo>
                  <a:cubicBezTo>
                    <a:pt x="35027" y="21248"/>
                    <a:pt x="35018" y="21305"/>
                    <a:pt x="35043" y="21322"/>
                  </a:cubicBezTo>
                  <a:cubicBezTo>
                    <a:pt x="35060" y="21330"/>
                    <a:pt x="35248" y="21396"/>
                    <a:pt x="35224" y="21437"/>
                  </a:cubicBezTo>
                  <a:cubicBezTo>
                    <a:pt x="35191" y="21478"/>
                    <a:pt x="35051" y="21527"/>
                    <a:pt x="35002" y="21527"/>
                  </a:cubicBezTo>
                  <a:cubicBezTo>
                    <a:pt x="34961" y="21527"/>
                    <a:pt x="34780" y="21445"/>
                    <a:pt x="34772" y="21469"/>
                  </a:cubicBezTo>
                  <a:cubicBezTo>
                    <a:pt x="34756" y="21494"/>
                    <a:pt x="34789" y="21519"/>
                    <a:pt x="34789" y="21535"/>
                  </a:cubicBezTo>
                  <a:cubicBezTo>
                    <a:pt x="34797" y="21551"/>
                    <a:pt x="34838" y="21675"/>
                    <a:pt x="34797" y="21691"/>
                  </a:cubicBezTo>
                  <a:cubicBezTo>
                    <a:pt x="34748" y="21707"/>
                    <a:pt x="34452" y="21617"/>
                    <a:pt x="34444" y="21666"/>
                  </a:cubicBezTo>
                  <a:cubicBezTo>
                    <a:pt x="34436" y="21716"/>
                    <a:pt x="34469" y="21765"/>
                    <a:pt x="34444" y="21781"/>
                  </a:cubicBezTo>
                  <a:cubicBezTo>
                    <a:pt x="34411" y="21806"/>
                    <a:pt x="34469" y="21970"/>
                    <a:pt x="34411" y="21986"/>
                  </a:cubicBezTo>
                  <a:cubicBezTo>
                    <a:pt x="34354" y="22003"/>
                    <a:pt x="34124" y="21871"/>
                    <a:pt x="34116" y="21896"/>
                  </a:cubicBezTo>
                  <a:cubicBezTo>
                    <a:pt x="34099" y="21929"/>
                    <a:pt x="34108" y="22027"/>
                    <a:pt x="34067" y="22077"/>
                  </a:cubicBezTo>
                  <a:cubicBezTo>
                    <a:pt x="34017" y="22134"/>
                    <a:pt x="33960" y="22183"/>
                    <a:pt x="33902" y="22233"/>
                  </a:cubicBezTo>
                  <a:cubicBezTo>
                    <a:pt x="33845" y="22290"/>
                    <a:pt x="32819" y="22627"/>
                    <a:pt x="32778" y="22627"/>
                  </a:cubicBezTo>
                  <a:cubicBezTo>
                    <a:pt x="32729" y="22635"/>
                    <a:pt x="32573" y="22528"/>
                    <a:pt x="32466" y="22544"/>
                  </a:cubicBezTo>
                  <a:cubicBezTo>
                    <a:pt x="32360" y="22561"/>
                    <a:pt x="32368" y="22643"/>
                    <a:pt x="32187" y="22717"/>
                  </a:cubicBezTo>
                  <a:cubicBezTo>
                    <a:pt x="32007" y="22782"/>
                    <a:pt x="31884" y="22840"/>
                    <a:pt x="31810" y="22823"/>
                  </a:cubicBezTo>
                  <a:cubicBezTo>
                    <a:pt x="31744" y="22815"/>
                    <a:pt x="31555" y="22750"/>
                    <a:pt x="31531" y="22766"/>
                  </a:cubicBezTo>
                  <a:cubicBezTo>
                    <a:pt x="31498" y="22791"/>
                    <a:pt x="31522" y="22947"/>
                    <a:pt x="31440" y="22963"/>
                  </a:cubicBezTo>
                  <a:cubicBezTo>
                    <a:pt x="31358" y="22979"/>
                    <a:pt x="31211" y="22906"/>
                    <a:pt x="31186" y="22848"/>
                  </a:cubicBezTo>
                  <a:cubicBezTo>
                    <a:pt x="31161" y="22782"/>
                    <a:pt x="31170" y="22668"/>
                    <a:pt x="31079" y="22692"/>
                  </a:cubicBezTo>
                  <a:cubicBezTo>
                    <a:pt x="30981" y="22717"/>
                    <a:pt x="30948" y="22823"/>
                    <a:pt x="30858" y="22881"/>
                  </a:cubicBezTo>
                  <a:cubicBezTo>
                    <a:pt x="30759" y="22930"/>
                    <a:pt x="30956" y="22922"/>
                    <a:pt x="30948" y="22979"/>
                  </a:cubicBezTo>
                  <a:cubicBezTo>
                    <a:pt x="30932" y="23029"/>
                    <a:pt x="30964" y="23111"/>
                    <a:pt x="30899" y="23119"/>
                  </a:cubicBezTo>
                  <a:cubicBezTo>
                    <a:pt x="30833" y="23127"/>
                    <a:pt x="30776" y="23176"/>
                    <a:pt x="30735" y="23094"/>
                  </a:cubicBezTo>
                  <a:cubicBezTo>
                    <a:pt x="30694" y="23020"/>
                    <a:pt x="30792" y="23029"/>
                    <a:pt x="30669" y="22971"/>
                  </a:cubicBezTo>
                  <a:cubicBezTo>
                    <a:pt x="30546" y="22906"/>
                    <a:pt x="30373" y="22840"/>
                    <a:pt x="30373" y="22881"/>
                  </a:cubicBezTo>
                  <a:cubicBezTo>
                    <a:pt x="30373" y="22930"/>
                    <a:pt x="30464" y="22955"/>
                    <a:pt x="30464" y="23004"/>
                  </a:cubicBezTo>
                  <a:cubicBezTo>
                    <a:pt x="30472" y="23053"/>
                    <a:pt x="30390" y="23185"/>
                    <a:pt x="30308" y="23193"/>
                  </a:cubicBezTo>
                  <a:cubicBezTo>
                    <a:pt x="30226" y="23201"/>
                    <a:pt x="29766" y="23160"/>
                    <a:pt x="29766" y="23119"/>
                  </a:cubicBezTo>
                  <a:cubicBezTo>
                    <a:pt x="29766" y="23078"/>
                    <a:pt x="29783" y="23012"/>
                    <a:pt x="29848" y="22996"/>
                  </a:cubicBezTo>
                  <a:cubicBezTo>
                    <a:pt x="29914" y="22979"/>
                    <a:pt x="29963" y="22979"/>
                    <a:pt x="29947" y="22947"/>
                  </a:cubicBezTo>
                  <a:cubicBezTo>
                    <a:pt x="29930" y="22906"/>
                    <a:pt x="29709" y="22873"/>
                    <a:pt x="29651" y="22881"/>
                  </a:cubicBezTo>
                  <a:cubicBezTo>
                    <a:pt x="29586" y="22889"/>
                    <a:pt x="29553" y="22922"/>
                    <a:pt x="29512" y="22823"/>
                  </a:cubicBezTo>
                  <a:cubicBezTo>
                    <a:pt x="29463" y="22725"/>
                    <a:pt x="29200" y="22323"/>
                    <a:pt x="29175" y="22380"/>
                  </a:cubicBezTo>
                  <a:cubicBezTo>
                    <a:pt x="29151" y="22438"/>
                    <a:pt x="29142" y="22684"/>
                    <a:pt x="29175" y="22709"/>
                  </a:cubicBezTo>
                  <a:cubicBezTo>
                    <a:pt x="29216" y="22733"/>
                    <a:pt x="29315" y="22741"/>
                    <a:pt x="29339" y="22782"/>
                  </a:cubicBezTo>
                  <a:cubicBezTo>
                    <a:pt x="29356" y="22832"/>
                    <a:pt x="29241" y="22930"/>
                    <a:pt x="29257" y="22963"/>
                  </a:cubicBezTo>
                  <a:cubicBezTo>
                    <a:pt x="29274" y="22996"/>
                    <a:pt x="29315" y="22996"/>
                    <a:pt x="29446" y="23045"/>
                  </a:cubicBezTo>
                  <a:cubicBezTo>
                    <a:pt x="29577" y="23086"/>
                    <a:pt x="29405" y="23152"/>
                    <a:pt x="29438" y="23201"/>
                  </a:cubicBezTo>
                  <a:cubicBezTo>
                    <a:pt x="29479" y="23250"/>
                    <a:pt x="29545" y="23258"/>
                    <a:pt x="29520" y="23291"/>
                  </a:cubicBezTo>
                  <a:cubicBezTo>
                    <a:pt x="29487" y="23324"/>
                    <a:pt x="29380" y="23332"/>
                    <a:pt x="29233" y="23373"/>
                  </a:cubicBezTo>
                  <a:cubicBezTo>
                    <a:pt x="29093" y="23414"/>
                    <a:pt x="28880" y="23554"/>
                    <a:pt x="28773" y="23578"/>
                  </a:cubicBezTo>
                  <a:cubicBezTo>
                    <a:pt x="28666" y="23603"/>
                    <a:pt x="28822" y="23669"/>
                    <a:pt x="28798" y="23693"/>
                  </a:cubicBezTo>
                  <a:cubicBezTo>
                    <a:pt x="28781" y="23726"/>
                    <a:pt x="28683" y="23726"/>
                    <a:pt x="28675" y="23751"/>
                  </a:cubicBezTo>
                  <a:cubicBezTo>
                    <a:pt x="28666" y="23767"/>
                    <a:pt x="28584" y="23800"/>
                    <a:pt x="28634" y="23866"/>
                  </a:cubicBezTo>
                  <a:cubicBezTo>
                    <a:pt x="28691" y="23931"/>
                    <a:pt x="28486" y="23972"/>
                    <a:pt x="28486" y="24013"/>
                  </a:cubicBezTo>
                  <a:cubicBezTo>
                    <a:pt x="28478" y="24046"/>
                    <a:pt x="28519" y="24054"/>
                    <a:pt x="28519" y="24087"/>
                  </a:cubicBezTo>
                  <a:cubicBezTo>
                    <a:pt x="28527" y="24112"/>
                    <a:pt x="28437" y="24112"/>
                    <a:pt x="28420" y="24169"/>
                  </a:cubicBezTo>
                  <a:cubicBezTo>
                    <a:pt x="28404" y="24227"/>
                    <a:pt x="28478" y="24194"/>
                    <a:pt x="28470" y="24260"/>
                  </a:cubicBezTo>
                  <a:cubicBezTo>
                    <a:pt x="28470" y="24333"/>
                    <a:pt x="28289" y="24366"/>
                    <a:pt x="28223" y="24432"/>
                  </a:cubicBezTo>
                  <a:cubicBezTo>
                    <a:pt x="28158" y="24498"/>
                    <a:pt x="28149" y="24481"/>
                    <a:pt x="28100" y="24613"/>
                  </a:cubicBezTo>
                  <a:cubicBezTo>
                    <a:pt x="28051" y="24752"/>
                    <a:pt x="28010" y="24933"/>
                    <a:pt x="27961" y="24957"/>
                  </a:cubicBezTo>
                  <a:cubicBezTo>
                    <a:pt x="27903" y="24990"/>
                    <a:pt x="27846" y="24678"/>
                    <a:pt x="27805" y="24719"/>
                  </a:cubicBezTo>
                  <a:cubicBezTo>
                    <a:pt x="27764" y="24768"/>
                    <a:pt x="27723" y="24859"/>
                    <a:pt x="27739" y="24892"/>
                  </a:cubicBezTo>
                  <a:cubicBezTo>
                    <a:pt x="27756" y="24924"/>
                    <a:pt x="27821" y="24941"/>
                    <a:pt x="27797" y="24990"/>
                  </a:cubicBezTo>
                  <a:cubicBezTo>
                    <a:pt x="27772" y="25039"/>
                    <a:pt x="27714" y="25138"/>
                    <a:pt x="27641" y="25203"/>
                  </a:cubicBezTo>
                  <a:cubicBezTo>
                    <a:pt x="27567" y="25269"/>
                    <a:pt x="27518" y="25343"/>
                    <a:pt x="27477" y="25302"/>
                  </a:cubicBezTo>
                  <a:cubicBezTo>
                    <a:pt x="27435" y="25269"/>
                    <a:pt x="27353" y="25138"/>
                    <a:pt x="27329" y="25154"/>
                  </a:cubicBezTo>
                  <a:cubicBezTo>
                    <a:pt x="27304" y="25171"/>
                    <a:pt x="27230" y="25212"/>
                    <a:pt x="27247" y="25253"/>
                  </a:cubicBezTo>
                  <a:cubicBezTo>
                    <a:pt x="27263" y="25294"/>
                    <a:pt x="27345" y="25359"/>
                    <a:pt x="27337" y="25376"/>
                  </a:cubicBezTo>
                  <a:cubicBezTo>
                    <a:pt x="27329" y="25392"/>
                    <a:pt x="27066" y="25376"/>
                    <a:pt x="27017" y="25318"/>
                  </a:cubicBezTo>
                  <a:cubicBezTo>
                    <a:pt x="26959" y="25269"/>
                    <a:pt x="26828" y="25064"/>
                    <a:pt x="26820" y="25105"/>
                  </a:cubicBezTo>
                  <a:cubicBezTo>
                    <a:pt x="26820" y="25138"/>
                    <a:pt x="26828" y="25253"/>
                    <a:pt x="26828" y="25318"/>
                  </a:cubicBezTo>
                  <a:cubicBezTo>
                    <a:pt x="26836" y="25376"/>
                    <a:pt x="26935" y="25507"/>
                    <a:pt x="26910" y="25532"/>
                  </a:cubicBezTo>
                  <a:cubicBezTo>
                    <a:pt x="26886" y="25556"/>
                    <a:pt x="26738" y="25507"/>
                    <a:pt x="26713" y="25556"/>
                  </a:cubicBezTo>
                  <a:cubicBezTo>
                    <a:pt x="26689" y="25614"/>
                    <a:pt x="26664" y="25696"/>
                    <a:pt x="26598" y="25729"/>
                  </a:cubicBezTo>
                  <a:cubicBezTo>
                    <a:pt x="26541" y="25761"/>
                    <a:pt x="26467" y="25819"/>
                    <a:pt x="26426" y="25745"/>
                  </a:cubicBezTo>
                  <a:cubicBezTo>
                    <a:pt x="26377" y="25671"/>
                    <a:pt x="26401" y="25597"/>
                    <a:pt x="26336" y="25597"/>
                  </a:cubicBezTo>
                  <a:cubicBezTo>
                    <a:pt x="26262" y="25589"/>
                    <a:pt x="26213" y="25606"/>
                    <a:pt x="26106" y="25704"/>
                  </a:cubicBezTo>
                  <a:cubicBezTo>
                    <a:pt x="25999" y="25802"/>
                    <a:pt x="25966" y="25868"/>
                    <a:pt x="25950" y="25811"/>
                  </a:cubicBezTo>
                  <a:cubicBezTo>
                    <a:pt x="25942" y="25745"/>
                    <a:pt x="25966" y="25532"/>
                    <a:pt x="25893" y="25589"/>
                  </a:cubicBezTo>
                  <a:cubicBezTo>
                    <a:pt x="25819" y="25647"/>
                    <a:pt x="25745" y="25745"/>
                    <a:pt x="25761" y="25827"/>
                  </a:cubicBezTo>
                  <a:cubicBezTo>
                    <a:pt x="25778" y="25901"/>
                    <a:pt x="25852" y="26008"/>
                    <a:pt x="25778" y="25975"/>
                  </a:cubicBezTo>
                  <a:cubicBezTo>
                    <a:pt x="25704" y="25934"/>
                    <a:pt x="25696" y="25876"/>
                    <a:pt x="25614" y="25835"/>
                  </a:cubicBezTo>
                  <a:cubicBezTo>
                    <a:pt x="25540" y="25786"/>
                    <a:pt x="25400" y="25835"/>
                    <a:pt x="25417" y="25753"/>
                  </a:cubicBezTo>
                  <a:cubicBezTo>
                    <a:pt x="25425" y="25671"/>
                    <a:pt x="25400" y="25622"/>
                    <a:pt x="25490" y="25565"/>
                  </a:cubicBezTo>
                  <a:cubicBezTo>
                    <a:pt x="25581" y="25507"/>
                    <a:pt x="25679" y="25433"/>
                    <a:pt x="25753" y="25392"/>
                  </a:cubicBezTo>
                  <a:cubicBezTo>
                    <a:pt x="25827" y="25351"/>
                    <a:pt x="25917" y="25302"/>
                    <a:pt x="25884" y="25244"/>
                  </a:cubicBezTo>
                  <a:cubicBezTo>
                    <a:pt x="25843" y="25195"/>
                    <a:pt x="25728" y="25220"/>
                    <a:pt x="25655" y="25244"/>
                  </a:cubicBezTo>
                  <a:cubicBezTo>
                    <a:pt x="25581" y="25269"/>
                    <a:pt x="25532" y="25285"/>
                    <a:pt x="25490" y="25228"/>
                  </a:cubicBezTo>
                  <a:cubicBezTo>
                    <a:pt x="25449" y="25171"/>
                    <a:pt x="25326" y="25047"/>
                    <a:pt x="25326" y="25089"/>
                  </a:cubicBezTo>
                  <a:cubicBezTo>
                    <a:pt x="25318" y="25130"/>
                    <a:pt x="25376" y="25171"/>
                    <a:pt x="25318" y="25187"/>
                  </a:cubicBezTo>
                  <a:cubicBezTo>
                    <a:pt x="25261" y="25212"/>
                    <a:pt x="25072" y="25179"/>
                    <a:pt x="25080" y="25244"/>
                  </a:cubicBezTo>
                  <a:cubicBezTo>
                    <a:pt x="25088" y="25318"/>
                    <a:pt x="25162" y="25359"/>
                    <a:pt x="25252" y="25359"/>
                  </a:cubicBezTo>
                  <a:cubicBezTo>
                    <a:pt x="25343" y="25359"/>
                    <a:pt x="25326" y="25409"/>
                    <a:pt x="25294" y="25425"/>
                  </a:cubicBezTo>
                  <a:cubicBezTo>
                    <a:pt x="25269" y="25433"/>
                    <a:pt x="25179" y="25491"/>
                    <a:pt x="25187" y="25532"/>
                  </a:cubicBezTo>
                  <a:cubicBezTo>
                    <a:pt x="25195" y="25565"/>
                    <a:pt x="25129" y="25606"/>
                    <a:pt x="25056" y="25606"/>
                  </a:cubicBezTo>
                  <a:cubicBezTo>
                    <a:pt x="24982" y="25597"/>
                    <a:pt x="24900" y="25622"/>
                    <a:pt x="24891" y="25663"/>
                  </a:cubicBezTo>
                  <a:cubicBezTo>
                    <a:pt x="24891" y="25704"/>
                    <a:pt x="24859" y="25786"/>
                    <a:pt x="24932" y="25819"/>
                  </a:cubicBezTo>
                  <a:cubicBezTo>
                    <a:pt x="25014" y="25852"/>
                    <a:pt x="25121" y="25860"/>
                    <a:pt x="25105" y="25901"/>
                  </a:cubicBezTo>
                  <a:cubicBezTo>
                    <a:pt x="25088" y="25934"/>
                    <a:pt x="24965" y="26106"/>
                    <a:pt x="24883" y="26082"/>
                  </a:cubicBezTo>
                  <a:cubicBezTo>
                    <a:pt x="24801" y="26057"/>
                    <a:pt x="24703" y="25983"/>
                    <a:pt x="24686" y="26024"/>
                  </a:cubicBezTo>
                  <a:cubicBezTo>
                    <a:pt x="24670" y="26057"/>
                    <a:pt x="24711" y="26090"/>
                    <a:pt x="24662" y="26123"/>
                  </a:cubicBezTo>
                  <a:cubicBezTo>
                    <a:pt x="24621" y="26155"/>
                    <a:pt x="24497" y="26139"/>
                    <a:pt x="24473" y="26139"/>
                  </a:cubicBezTo>
                  <a:cubicBezTo>
                    <a:pt x="24448" y="26131"/>
                    <a:pt x="24333" y="25909"/>
                    <a:pt x="24300" y="25958"/>
                  </a:cubicBezTo>
                  <a:cubicBezTo>
                    <a:pt x="24276" y="26016"/>
                    <a:pt x="24342" y="26221"/>
                    <a:pt x="24227" y="26164"/>
                  </a:cubicBezTo>
                  <a:cubicBezTo>
                    <a:pt x="24112" y="26098"/>
                    <a:pt x="24136" y="26040"/>
                    <a:pt x="24063" y="26024"/>
                  </a:cubicBezTo>
                  <a:cubicBezTo>
                    <a:pt x="23980" y="26016"/>
                    <a:pt x="24021" y="26172"/>
                    <a:pt x="23956" y="26188"/>
                  </a:cubicBezTo>
                  <a:cubicBezTo>
                    <a:pt x="23890" y="26213"/>
                    <a:pt x="23767" y="26131"/>
                    <a:pt x="23701" y="26164"/>
                  </a:cubicBezTo>
                  <a:cubicBezTo>
                    <a:pt x="23636" y="26188"/>
                    <a:pt x="23545" y="26229"/>
                    <a:pt x="23595" y="26278"/>
                  </a:cubicBezTo>
                  <a:cubicBezTo>
                    <a:pt x="23644" y="26320"/>
                    <a:pt x="23825" y="26320"/>
                    <a:pt x="23833" y="26344"/>
                  </a:cubicBezTo>
                  <a:cubicBezTo>
                    <a:pt x="23841" y="26361"/>
                    <a:pt x="23775" y="26369"/>
                    <a:pt x="23808" y="26418"/>
                  </a:cubicBezTo>
                  <a:cubicBezTo>
                    <a:pt x="23849" y="26459"/>
                    <a:pt x="23956" y="26467"/>
                    <a:pt x="23882" y="26516"/>
                  </a:cubicBezTo>
                  <a:cubicBezTo>
                    <a:pt x="23808" y="26566"/>
                    <a:pt x="23701" y="26623"/>
                    <a:pt x="23677" y="26681"/>
                  </a:cubicBezTo>
                  <a:cubicBezTo>
                    <a:pt x="23652" y="26730"/>
                    <a:pt x="23660" y="26779"/>
                    <a:pt x="23603" y="26787"/>
                  </a:cubicBezTo>
                  <a:cubicBezTo>
                    <a:pt x="23537" y="26787"/>
                    <a:pt x="23053" y="26656"/>
                    <a:pt x="22987" y="26681"/>
                  </a:cubicBezTo>
                  <a:cubicBezTo>
                    <a:pt x="22930" y="26705"/>
                    <a:pt x="22938" y="26845"/>
                    <a:pt x="22955" y="26902"/>
                  </a:cubicBezTo>
                  <a:cubicBezTo>
                    <a:pt x="22971" y="26960"/>
                    <a:pt x="22987" y="26910"/>
                    <a:pt x="23102" y="27025"/>
                  </a:cubicBezTo>
                  <a:cubicBezTo>
                    <a:pt x="23225" y="27148"/>
                    <a:pt x="23307" y="27181"/>
                    <a:pt x="23316" y="27263"/>
                  </a:cubicBezTo>
                  <a:cubicBezTo>
                    <a:pt x="23316" y="27345"/>
                    <a:pt x="23283" y="27378"/>
                    <a:pt x="23316" y="27427"/>
                  </a:cubicBezTo>
                  <a:cubicBezTo>
                    <a:pt x="23349" y="27477"/>
                    <a:pt x="23488" y="27567"/>
                    <a:pt x="23455" y="27575"/>
                  </a:cubicBezTo>
                  <a:cubicBezTo>
                    <a:pt x="23422" y="27592"/>
                    <a:pt x="23234" y="27518"/>
                    <a:pt x="23160" y="27559"/>
                  </a:cubicBezTo>
                  <a:cubicBezTo>
                    <a:pt x="23094" y="27592"/>
                    <a:pt x="23086" y="27641"/>
                    <a:pt x="22971" y="27633"/>
                  </a:cubicBezTo>
                  <a:cubicBezTo>
                    <a:pt x="22864" y="27624"/>
                    <a:pt x="22700" y="27567"/>
                    <a:pt x="22667" y="27608"/>
                  </a:cubicBezTo>
                  <a:cubicBezTo>
                    <a:pt x="22635" y="27649"/>
                    <a:pt x="22602" y="27690"/>
                    <a:pt x="22635" y="27723"/>
                  </a:cubicBezTo>
                  <a:cubicBezTo>
                    <a:pt x="22659" y="27756"/>
                    <a:pt x="22889" y="27887"/>
                    <a:pt x="22987" y="27887"/>
                  </a:cubicBezTo>
                  <a:cubicBezTo>
                    <a:pt x="23086" y="27887"/>
                    <a:pt x="23135" y="27854"/>
                    <a:pt x="23168" y="27846"/>
                  </a:cubicBezTo>
                  <a:cubicBezTo>
                    <a:pt x="23201" y="27838"/>
                    <a:pt x="23291" y="27821"/>
                    <a:pt x="23299" y="27879"/>
                  </a:cubicBezTo>
                  <a:cubicBezTo>
                    <a:pt x="23307" y="27928"/>
                    <a:pt x="23176" y="28035"/>
                    <a:pt x="23193" y="28076"/>
                  </a:cubicBezTo>
                  <a:cubicBezTo>
                    <a:pt x="23209" y="28117"/>
                    <a:pt x="23299" y="28076"/>
                    <a:pt x="23332" y="28109"/>
                  </a:cubicBezTo>
                  <a:cubicBezTo>
                    <a:pt x="23365" y="28150"/>
                    <a:pt x="23381" y="28281"/>
                    <a:pt x="23373" y="28297"/>
                  </a:cubicBezTo>
                  <a:cubicBezTo>
                    <a:pt x="23357" y="28314"/>
                    <a:pt x="23160" y="28289"/>
                    <a:pt x="23012" y="28281"/>
                  </a:cubicBezTo>
                  <a:cubicBezTo>
                    <a:pt x="22856" y="28273"/>
                    <a:pt x="22610" y="28182"/>
                    <a:pt x="22602" y="28240"/>
                  </a:cubicBezTo>
                  <a:cubicBezTo>
                    <a:pt x="22593" y="28297"/>
                    <a:pt x="22684" y="28338"/>
                    <a:pt x="22799" y="28363"/>
                  </a:cubicBezTo>
                  <a:cubicBezTo>
                    <a:pt x="22905" y="28388"/>
                    <a:pt x="23094" y="28420"/>
                    <a:pt x="23119" y="28453"/>
                  </a:cubicBezTo>
                  <a:cubicBezTo>
                    <a:pt x="23135" y="28478"/>
                    <a:pt x="23160" y="28494"/>
                    <a:pt x="23143" y="28527"/>
                  </a:cubicBezTo>
                  <a:cubicBezTo>
                    <a:pt x="23127" y="28560"/>
                    <a:pt x="22971" y="28552"/>
                    <a:pt x="22946" y="28535"/>
                  </a:cubicBezTo>
                  <a:cubicBezTo>
                    <a:pt x="22914" y="28511"/>
                    <a:pt x="22815" y="28453"/>
                    <a:pt x="22774" y="28470"/>
                  </a:cubicBezTo>
                  <a:cubicBezTo>
                    <a:pt x="22741" y="28494"/>
                    <a:pt x="22799" y="28568"/>
                    <a:pt x="22749" y="28585"/>
                  </a:cubicBezTo>
                  <a:cubicBezTo>
                    <a:pt x="22692" y="28593"/>
                    <a:pt x="22635" y="28544"/>
                    <a:pt x="22552" y="28544"/>
                  </a:cubicBezTo>
                  <a:cubicBezTo>
                    <a:pt x="22470" y="28544"/>
                    <a:pt x="22331" y="28585"/>
                    <a:pt x="22364" y="28626"/>
                  </a:cubicBezTo>
                  <a:cubicBezTo>
                    <a:pt x="22388" y="28675"/>
                    <a:pt x="22569" y="28691"/>
                    <a:pt x="22618" y="28806"/>
                  </a:cubicBezTo>
                  <a:cubicBezTo>
                    <a:pt x="22676" y="28929"/>
                    <a:pt x="22725" y="28978"/>
                    <a:pt x="22667" y="28987"/>
                  </a:cubicBezTo>
                  <a:cubicBezTo>
                    <a:pt x="22618" y="28995"/>
                    <a:pt x="22380" y="28798"/>
                    <a:pt x="22356" y="28839"/>
                  </a:cubicBezTo>
                  <a:cubicBezTo>
                    <a:pt x="22339" y="28872"/>
                    <a:pt x="22405" y="28937"/>
                    <a:pt x="22429" y="28978"/>
                  </a:cubicBezTo>
                  <a:cubicBezTo>
                    <a:pt x="22446" y="29028"/>
                    <a:pt x="22388" y="29044"/>
                    <a:pt x="22331" y="29011"/>
                  </a:cubicBezTo>
                  <a:cubicBezTo>
                    <a:pt x="22273" y="28978"/>
                    <a:pt x="22200" y="28896"/>
                    <a:pt x="22167" y="28962"/>
                  </a:cubicBezTo>
                  <a:cubicBezTo>
                    <a:pt x="22142" y="29020"/>
                    <a:pt x="22175" y="29044"/>
                    <a:pt x="22257" y="29085"/>
                  </a:cubicBezTo>
                  <a:cubicBezTo>
                    <a:pt x="22339" y="29126"/>
                    <a:pt x="22544" y="29159"/>
                    <a:pt x="22536" y="29200"/>
                  </a:cubicBezTo>
                  <a:cubicBezTo>
                    <a:pt x="22520" y="29249"/>
                    <a:pt x="22552" y="29282"/>
                    <a:pt x="22470" y="29290"/>
                  </a:cubicBezTo>
                  <a:cubicBezTo>
                    <a:pt x="22397" y="29299"/>
                    <a:pt x="22175" y="29331"/>
                    <a:pt x="22159" y="29307"/>
                  </a:cubicBezTo>
                  <a:cubicBezTo>
                    <a:pt x="22142" y="29290"/>
                    <a:pt x="22134" y="29167"/>
                    <a:pt x="22085" y="29192"/>
                  </a:cubicBezTo>
                  <a:cubicBezTo>
                    <a:pt x="22035" y="29216"/>
                    <a:pt x="21912" y="29192"/>
                    <a:pt x="21921" y="29282"/>
                  </a:cubicBezTo>
                  <a:cubicBezTo>
                    <a:pt x="21929" y="29381"/>
                    <a:pt x="21953" y="29422"/>
                    <a:pt x="21904" y="29430"/>
                  </a:cubicBezTo>
                  <a:cubicBezTo>
                    <a:pt x="21847" y="29430"/>
                    <a:pt x="21756" y="29413"/>
                    <a:pt x="21650" y="29405"/>
                  </a:cubicBezTo>
                  <a:cubicBezTo>
                    <a:pt x="21535" y="29397"/>
                    <a:pt x="21494" y="29389"/>
                    <a:pt x="21477" y="29446"/>
                  </a:cubicBezTo>
                  <a:cubicBezTo>
                    <a:pt x="21461" y="29496"/>
                    <a:pt x="21461" y="29520"/>
                    <a:pt x="21543" y="29537"/>
                  </a:cubicBezTo>
                  <a:cubicBezTo>
                    <a:pt x="21625" y="29545"/>
                    <a:pt x="21945" y="29553"/>
                    <a:pt x="21945" y="29610"/>
                  </a:cubicBezTo>
                  <a:cubicBezTo>
                    <a:pt x="21945" y="29668"/>
                    <a:pt x="21994" y="29717"/>
                    <a:pt x="21921" y="29717"/>
                  </a:cubicBezTo>
                  <a:cubicBezTo>
                    <a:pt x="21847" y="29717"/>
                    <a:pt x="21600" y="29643"/>
                    <a:pt x="21600" y="29676"/>
                  </a:cubicBezTo>
                  <a:cubicBezTo>
                    <a:pt x="21592" y="29709"/>
                    <a:pt x="21699" y="29791"/>
                    <a:pt x="21822" y="29848"/>
                  </a:cubicBezTo>
                  <a:cubicBezTo>
                    <a:pt x="21945" y="29914"/>
                    <a:pt x="22076" y="29865"/>
                    <a:pt x="22085" y="29914"/>
                  </a:cubicBezTo>
                  <a:cubicBezTo>
                    <a:pt x="22101" y="29971"/>
                    <a:pt x="22011" y="30193"/>
                    <a:pt x="21994" y="30242"/>
                  </a:cubicBezTo>
                  <a:cubicBezTo>
                    <a:pt x="21978" y="30292"/>
                    <a:pt x="21953" y="30300"/>
                    <a:pt x="21994" y="30333"/>
                  </a:cubicBezTo>
                  <a:cubicBezTo>
                    <a:pt x="22027" y="30374"/>
                    <a:pt x="22052" y="30349"/>
                    <a:pt x="22093" y="30406"/>
                  </a:cubicBezTo>
                  <a:cubicBezTo>
                    <a:pt x="22134" y="30456"/>
                    <a:pt x="22175" y="30480"/>
                    <a:pt x="22126" y="30497"/>
                  </a:cubicBezTo>
                  <a:cubicBezTo>
                    <a:pt x="22076" y="30513"/>
                    <a:pt x="22052" y="30521"/>
                    <a:pt x="21937" y="30505"/>
                  </a:cubicBezTo>
                  <a:cubicBezTo>
                    <a:pt x="21814" y="30489"/>
                    <a:pt x="21691" y="30456"/>
                    <a:pt x="21699" y="30497"/>
                  </a:cubicBezTo>
                  <a:cubicBezTo>
                    <a:pt x="21699" y="30530"/>
                    <a:pt x="21707" y="30562"/>
                    <a:pt x="21773" y="30571"/>
                  </a:cubicBezTo>
                  <a:cubicBezTo>
                    <a:pt x="21838" y="30579"/>
                    <a:pt x="22003" y="30571"/>
                    <a:pt x="22027" y="30612"/>
                  </a:cubicBezTo>
                  <a:cubicBezTo>
                    <a:pt x="22052" y="30653"/>
                    <a:pt x="22035" y="30710"/>
                    <a:pt x="21986" y="30710"/>
                  </a:cubicBezTo>
                  <a:cubicBezTo>
                    <a:pt x="21945" y="30710"/>
                    <a:pt x="21666" y="30661"/>
                    <a:pt x="21625" y="30685"/>
                  </a:cubicBezTo>
                  <a:cubicBezTo>
                    <a:pt x="21576" y="30718"/>
                    <a:pt x="21535" y="30718"/>
                    <a:pt x="21576" y="30759"/>
                  </a:cubicBezTo>
                  <a:cubicBezTo>
                    <a:pt x="21625" y="30800"/>
                    <a:pt x="21814" y="30841"/>
                    <a:pt x="21880" y="30841"/>
                  </a:cubicBezTo>
                  <a:cubicBezTo>
                    <a:pt x="21953" y="30841"/>
                    <a:pt x="21970" y="30858"/>
                    <a:pt x="21994" y="30891"/>
                  </a:cubicBezTo>
                  <a:cubicBezTo>
                    <a:pt x="22019" y="30932"/>
                    <a:pt x="21962" y="30965"/>
                    <a:pt x="21945" y="30981"/>
                  </a:cubicBezTo>
                  <a:cubicBezTo>
                    <a:pt x="21921" y="30989"/>
                    <a:pt x="21863" y="30997"/>
                    <a:pt x="21748" y="30989"/>
                  </a:cubicBezTo>
                  <a:cubicBezTo>
                    <a:pt x="21633" y="30981"/>
                    <a:pt x="21486" y="30915"/>
                    <a:pt x="21461" y="30973"/>
                  </a:cubicBezTo>
                  <a:cubicBezTo>
                    <a:pt x="21428" y="31030"/>
                    <a:pt x="21453" y="31055"/>
                    <a:pt x="21535" y="31071"/>
                  </a:cubicBezTo>
                  <a:cubicBezTo>
                    <a:pt x="21617" y="31088"/>
                    <a:pt x="21699" y="31088"/>
                    <a:pt x="21674" y="31112"/>
                  </a:cubicBezTo>
                  <a:cubicBezTo>
                    <a:pt x="21650" y="31129"/>
                    <a:pt x="21477" y="31096"/>
                    <a:pt x="21486" y="31137"/>
                  </a:cubicBezTo>
                  <a:cubicBezTo>
                    <a:pt x="21494" y="31178"/>
                    <a:pt x="21559" y="31203"/>
                    <a:pt x="21518" y="31211"/>
                  </a:cubicBezTo>
                  <a:cubicBezTo>
                    <a:pt x="21477" y="31227"/>
                    <a:pt x="21223" y="31186"/>
                    <a:pt x="21215" y="31227"/>
                  </a:cubicBezTo>
                  <a:cubicBezTo>
                    <a:pt x="21198" y="31260"/>
                    <a:pt x="21190" y="31293"/>
                    <a:pt x="21248" y="31293"/>
                  </a:cubicBezTo>
                  <a:cubicBezTo>
                    <a:pt x="21313" y="31301"/>
                    <a:pt x="21617" y="31293"/>
                    <a:pt x="21650" y="31309"/>
                  </a:cubicBezTo>
                  <a:cubicBezTo>
                    <a:pt x="21683" y="31326"/>
                    <a:pt x="21740" y="31350"/>
                    <a:pt x="21691" y="31391"/>
                  </a:cubicBezTo>
                  <a:cubicBezTo>
                    <a:pt x="21650" y="31424"/>
                    <a:pt x="21518" y="31424"/>
                    <a:pt x="21428" y="31424"/>
                  </a:cubicBezTo>
                  <a:cubicBezTo>
                    <a:pt x="21346" y="31424"/>
                    <a:pt x="21248" y="31416"/>
                    <a:pt x="21248" y="31432"/>
                  </a:cubicBezTo>
                  <a:cubicBezTo>
                    <a:pt x="21248" y="31449"/>
                    <a:pt x="21297" y="31482"/>
                    <a:pt x="21346" y="31514"/>
                  </a:cubicBezTo>
                  <a:cubicBezTo>
                    <a:pt x="21395" y="31547"/>
                    <a:pt x="21256" y="31555"/>
                    <a:pt x="21272" y="31580"/>
                  </a:cubicBezTo>
                  <a:cubicBezTo>
                    <a:pt x="21297" y="31605"/>
                    <a:pt x="21420" y="31613"/>
                    <a:pt x="21510" y="31637"/>
                  </a:cubicBezTo>
                  <a:cubicBezTo>
                    <a:pt x="21600" y="31662"/>
                    <a:pt x="21683" y="31670"/>
                    <a:pt x="21658" y="31695"/>
                  </a:cubicBezTo>
                  <a:cubicBezTo>
                    <a:pt x="21642" y="31711"/>
                    <a:pt x="21445" y="31687"/>
                    <a:pt x="21461" y="31736"/>
                  </a:cubicBezTo>
                  <a:cubicBezTo>
                    <a:pt x="21477" y="31785"/>
                    <a:pt x="21633" y="31793"/>
                    <a:pt x="21617" y="31834"/>
                  </a:cubicBezTo>
                  <a:cubicBezTo>
                    <a:pt x="21600" y="31875"/>
                    <a:pt x="21453" y="31826"/>
                    <a:pt x="21395" y="31843"/>
                  </a:cubicBezTo>
                  <a:cubicBezTo>
                    <a:pt x="21330" y="31859"/>
                    <a:pt x="21289" y="31892"/>
                    <a:pt x="21239" y="31826"/>
                  </a:cubicBezTo>
                  <a:cubicBezTo>
                    <a:pt x="21198" y="31769"/>
                    <a:pt x="21141" y="31637"/>
                    <a:pt x="21116" y="31687"/>
                  </a:cubicBezTo>
                  <a:cubicBezTo>
                    <a:pt x="21092" y="31736"/>
                    <a:pt x="21157" y="31793"/>
                    <a:pt x="21092" y="31810"/>
                  </a:cubicBezTo>
                  <a:cubicBezTo>
                    <a:pt x="21034" y="31826"/>
                    <a:pt x="20895" y="31793"/>
                    <a:pt x="20854" y="31793"/>
                  </a:cubicBezTo>
                  <a:cubicBezTo>
                    <a:pt x="20813" y="31793"/>
                    <a:pt x="20755" y="31769"/>
                    <a:pt x="20780" y="31810"/>
                  </a:cubicBezTo>
                  <a:cubicBezTo>
                    <a:pt x="20796" y="31859"/>
                    <a:pt x="20829" y="31843"/>
                    <a:pt x="20969" y="31884"/>
                  </a:cubicBezTo>
                  <a:cubicBezTo>
                    <a:pt x="21100" y="31916"/>
                    <a:pt x="21215" y="31933"/>
                    <a:pt x="21239" y="31974"/>
                  </a:cubicBezTo>
                  <a:cubicBezTo>
                    <a:pt x="21264" y="32015"/>
                    <a:pt x="21272" y="32015"/>
                    <a:pt x="21223" y="32056"/>
                  </a:cubicBezTo>
                  <a:cubicBezTo>
                    <a:pt x="21174" y="32105"/>
                    <a:pt x="21182" y="32154"/>
                    <a:pt x="21231" y="32146"/>
                  </a:cubicBezTo>
                  <a:cubicBezTo>
                    <a:pt x="21280" y="32130"/>
                    <a:pt x="21338" y="32081"/>
                    <a:pt x="21395" y="32081"/>
                  </a:cubicBezTo>
                  <a:cubicBezTo>
                    <a:pt x="21453" y="32072"/>
                    <a:pt x="21518" y="32056"/>
                    <a:pt x="21518" y="32146"/>
                  </a:cubicBezTo>
                  <a:cubicBezTo>
                    <a:pt x="21527" y="32245"/>
                    <a:pt x="21617" y="32294"/>
                    <a:pt x="21510" y="32302"/>
                  </a:cubicBezTo>
                  <a:cubicBezTo>
                    <a:pt x="21404" y="32310"/>
                    <a:pt x="21231" y="32261"/>
                    <a:pt x="21124" y="32269"/>
                  </a:cubicBezTo>
                  <a:cubicBezTo>
                    <a:pt x="21018" y="32278"/>
                    <a:pt x="20845" y="32294"/>
                    <a:pt x="20854" y="32228"/>
                  </a:cubicBezTo>
                  <a:cubicBezTo>
                    <a:pt x="20862" y="32163"/>
                    <a:pt x="20928" y="31999"/>
                    <a:pt x="20878" y="32031"/>
                  </a:cubicBezTo>
                  <a:cubicBezTo>
                    <a:pt x="20821" y="32056"/>
                    <a:pt x="20714" y="32056"/>
                    <a:pt x="20714" y="32113"/>
                  </a:cubicBezTo>
                  <a:cubicBezTo>
                    <a:pt x="20714" y="32171"/>
                    <a:pt x="20780" y="32220"/>
                    <a:pt x="20706" y="32237"/>
                  </a:cubicBezTo>
                  <a:cubicBezTo>
                    <a:pt x="20640" y="32261"/>
                    <a:pt x="20607" y="32212"/>
                    <a:pt x="20575" y="32278"/>
                  </a:cubicBezTo>
                  <a:cubicBezTo>
                    <a:pt x="20542" y="32351"/>
                    <a:pt x="20566" y="32409"/>
                    <a:pt x="20509" y="32417"/>
                  </a:cubicBezTo>
                  <a:cubicBezTo>
                    <a:pt x="20460" y="32425"/>
                    <a:pt x="20394" y="32450"/>
                    <a:pt x="20394" y="32417"/>
                  </a:cubicBezTo>
                  <a:cubicBezTo>
                    <a:pt x="20386" y="32384"/>
                    <a:pt x="20328" y="32368"/>
                    <a:pt x="20361" y="32286"/>
                  </a:cubicBezTo>
                  <a:cubicBezTo>
                    <a:pt x="20386" y="32204"/>
                    <a:pt x="20673" y="31851"/>
                    <a:pt x="20632" y="31867"/>
                  </a:cubicBezTo>
                  <a:cubicBezTo>
                    <a:pt x="20599" y="31884"/>
                    <a:pt x="20320" y="32064"/>
                    <a:pt x="20312" y="32040"/>
                  </a:cubicBezTo>
                  <a:cubicBezTo>
                    <a:pt x="20304" y="32015"/>
                    <a:pt x="20525" y="31687"/>
                    <a:pt x="20501" y="31670"/>
                  </a:cubicBezTo>
                  <a:cubicBezTo>
                    <a:pt x="20476" y="31662"/>
                    <a:pt x="20181" y="31966"/>
                    <a:pt x="20164" y="31892"/>
                  </a:cubicBezTo>
                  <a:cubicBezTo>
                    <a:pt x="20140" y="31826"/>
                    <a:pt x="20205" y="31769"/>
                    <a:pt x="20181" y="31711"/>
                  </a:cubicBezTo>
                  <a:cubicBezTo>
                    <a:pt x="20156" y="31654"/>
                    <a:pt x="20033" y="31629"/>
                    <a:pt x="20000" y="31637"/>
                  </a:cubicBezTo>
                  <a:cubicBezTo>
                    <a:pt x="19976" y="31654"/>
                    <a:pt x="19935" y="31711"/>
                    <a:pt x="19877" y="31752"/>
                  </a:cubicBezTo>
                  <a:cubicBezTo>
                    <a:pt x="19828" y="31785"/>
                    <a:pt x="19803" y="31744"/>
                    <a:pt x="19811" y="31703"/>
                  </a:cubicBezTo>
                  <a:cubicBezTo>
                    <a:pt x="19811" y="31662"/>
                    <a:pt x="19779" y="31654"/>
                    <a:pt x="19795" y="31613"/>
                  </a:cubicBezTo>
                  <a:cubicBezTo>
                    <a:pt x="19820" y="31564"/>
                    <a:pt x="19861" y="31596"/>
                    <a:pt x="19893" y="31547"/>
                  </a:cubicBezTo>
                  <a:cubicBezTo>
                    <a:pt x="19926" y="31490"/>
                    <a:pt x="19910" y="31424"/>
                    <a:pt x="19959" y="31358"/>
                  </a:cubicBezTo>
                  <a:cubicBezTo>
                    <a:pt x="20017" y="31301"/>
                    <a:pt x="20099" y="31276"/>
                    <a:pt x="20066" y="31170"/>
                  </a:cubicBezTo>
                  <a:cubicBezTo>
                    <a:pt x="20033" y="31063"/>
                    <a:pt x="20017" y="31178"/>
                    <a:pt x="19943" y="31145"/>
                  </a:cubicBezTo>
                  <a:cubicBezTo>
                    <a:pt x="19877" y="31112"/>
                    <a:pt x="19852" y="31030"/>
                    <a:pt x="19844" y="31079"/>
                  </a:cubicBezTo>
                  <a:cubicBezTo>
                    <a:pt x="19836" y="31129"/>
                    <a:pt x="19861" y="31153"/>
                    <a:pt x="19844" y="31211"/>
                  </a:cubicBezTo>
                  <a:cubicBezTo>
                    <a:pt x="19820" y="31268"/>
                    <a:pt x="19729" y="31375"/>
                    <a:pt x="19688" y="31326"/>
                  </a:cubicBezTo>
                  <a:cubicBezTo>
                    <a:pt x="19647" y="31285"/>
                    <a:pt x="19762" y="31227"/>
                    <a:pt x="19713" y="31161"/>
                  </a:cubicBezTo>
                  <a:cubicBezTo>
                    <a:pt x="19664" y="31096"/>
                    <a:pt x="19614" y="31129"/>
                    <a:pt x="19647" y="31063"/>
                  </a:cubicBezTo>
                  <a:cubicBezTo>
                    <a:pt x="19688" y="31006"/>
                    <a:pt x="19705" y="30956"/>
                    <a:pt x="19647" y="30956"/>
                  </a:cubicBezTo>
                  <a:cubicBezTo>
                    <a:pt x="19590" y="30956"/>
                    <a:pt x="19303" y="31047"/>
                    <a:pt x="19360" y="31096"/>
                  </a:cubicBezTo>
                  <a:cubicBezTo>
                    <a:pt x="19409" y="31145"/>
                    <a:pt x="19549" y="31170"/>
                    <a:pt x="19508" y="31211"/>
                  </a:cubicBezTo>
                  <a:cubicBezTo>
                    <a:pt x="19467" y="31244"/>
                    <a:pt x="19262" y="31178"/>
                    <a:pt x="19196" y="31235"/>
                  </a:cubicBezTo>
                  <a:cubicBezTo>
                    <a:pt x="19138" y="31301"/>
                    <a:pt x="19262" y="31326"/>
                    <a:pt x="19155" y="31350"/>
                  </a:cubicBezTo>
                  <a:cubicBezTo>
                    <a:pt x="19056" y="31375"/>
                    <a:pt x="18999" y="31317"/>
                    <a:pt x="18983" y="31367"/>
                  </a:cubicBezTo>
                  <a:cubicBezTo>
                    <a:pt x="18966" y="31424"/>
                    <a:pt x="18983" y="31432"/>
                    <a:pt x="18925" y="31432"/>
                  </a:cubicBezTo>
                  <a:cubicBezTo>
                    <a:pt x="18876" y="31440"/>
                    <a:pt x="18876" y="31457"/>
                    <a:pt x="18868" y="31490"/>
                  </a:cubicBezTo>
                  <a:cubicBezTo>
                    <a:pt x="18868" y="31523"/>
                    <a:pt x="18769" y="31555"/>
                    <a:pt x="18753" y="31498"/>
                  </a:cubicBezTo>
                  <a:cubicBezTo>
                    <a:pt x="18736" y="31440"/>
                    <a:pt x="18769" y="31342"/>
                    <a:pt x="18671" y="31367"/>
                  </a:cubicBezTo>
                  <a:cubicBezTo>
                    <a:pt x="18564" y="31391"/>
                    <a:pt x="18433" y="31457"/>
                    <a:pt x="18351" y="31465"/>
                  </a:cubicBezTo>
                  <a:cubicBezTo>
                    <a:pt x="18277" y="31473"/>
                    <a:pt x="18137" y="31531"/>
                    <a:pt x="18178" y="31465"/>
                  </a:cubicBezTo>
                  <a:cubicBezTo>
                    <a:pt x="18219" y="31399"/>
                    <a:pt x="18318" y="31358"/>
                    <a:pt x="18236" y="31334"/>
                  </a:cubicBezTo>
                  <a:cubicBezTo>
                    <a:pt x="18154" y="31309"/>
                    <a:pt x="18113" y="31350"/>
                    <a:pt x="18145" y="31293"/>
                  </a:cubicBezTo>
                  <a:cubicBezTo>
                    <a:pt x="18178" y="31227"/>
                    <a:pt x="18244" y="31153"/>
                    <a:pt x="18195" y="31137"/>
                  </a:cubicBezTo>
                  <a:cubicBezTo>
                    <a:pt x="18137" y="31112"/>
                    <a:pt x="18014" y="31260"/>
                    <a:pt x="17973" y="31235"/>
                  </a:cubicBezTo>
                  <a:cubicBezTo>
                    <a:pt x="17932" y="31219"/>
                    <a:pt x="17875" y="31170"/>
                    <a:pt x="17907" y="31145"/>
                  </a:cubicBezTo>
                  <a:cubicBezTo>
                    <a:pt x="17932" y="31120"/>
                    <a:pt x="18137" y="31055"/>
                    <a:pt x="18104" y="31022"/>
                  </a:cubicBezTo>
                  <a:cubicBezTo>
                    <a:pt x="18072" y="30997"/>
                    <a:pt x="17973" y="30965"/>
                    <a:pt x="17940" y="30989"/>
                  </a:cubicBezTo>
                  <a:cubicBezTo>
                    <a:pt x="17899" y="31014"/>
                    <a:pt x="17776" y="31137"/>
                    <a:pt x="17776" y="31088"/>
                  </a:cubicBezTo>
                  <a:cubicBezTo>
                    <a:pt x="17768" y="31030"/>
                    <a:pt x="17899" y="30981"/>
                    <a:pt x="17801" y="30940"/>
                  </a:cubicBezTo>
                  <a:cubicBezTo>
                    <a:pt x="17710" y="30899"/>
                    <a:pt x="17604" y="30882"/>
                    <a:pt x="17669" y="30858"/>
                  </a:cubicBezTo>
                  <a:cubicBezTo>
                    <a:pt x="17743" y="30833"/>
                    <a:pt x="17891" y="30866"/>
                    <a:pt x="17858" y="30792"/>
                  </a:cubicBezTo>
                  <a:cubicBezTo>
                    <a:pt x="17834" y="30718"/>
                    <a:pt x="17866" y="30644"/>
                    <a:pt x="17776" y="30694"/>
                  </a:cubicBezTo>
                  <a:cubicBezTo>
                    <a:pt x="17686" y="30743"/>
                    <a:pt x="17497" y="30784"/>
                    <a:pt x="17456" y="30776"/>
                  </a:cubicBezTo>
                  <a:cubicBezTo>
                    <a:pt x="17415" y="30759"/>
                    <a:pt x="17390" y="30710"/>
                    <a:pt x="17440" y="30702"/>
                  </a:cubicBezTo>
                  <a:cubicBezTo>
                    <a:pt x="17489" y="30685"/>
                    <a:pt x="17596" y="30710"/>
                    <a:pt x="17620" y="30669"/>
                  </a:cubicBezTo>
                  <a:cubicBezTo>
                    <a:pt x="17637" y="30620"/>
                    <a:pt x="17645" y="30595"/>
                    <a:pt x="17596" y="30587"/>
                  </a:cubicBezTo>
                  <a:cubicBezTo>
                    <a:pt x="17546" y="30587"/>
                    <a:pt x="17423" y="30636"/>
                    <a:pt x="17415" y="30595"/>
                  </a:cubicBezTo>
                  <a:cubicBezTo>
                    <a:pt x="17407" y="30554"/>
                    <a:pt x="17473" y="30513"/>
                    <a:pt x="17440" y="30489"/>
                  </a:cubicBezTo>
                  <a:cubicBezTo>
                    <a:pt x="17407" y="30472"/>
                    <a:pt x="17341" y="30505"/>
                    <a:pt x="17366" y="30464"/>
                  </a:cubicBezTo>
                  <a:cubicBezTo>
                    <a:pt x="17390" y="30415"/>
                    <a:pt x="17431" y="30382"/>
                    <a:pt x="17497" y="30349"/>
                  </a:cubicBezTo>
                  <a:cubicBezTo>
                    <a:pt x="17563" y="30308"/>
                    <a:pt x="17546" y="30259"/>
                    <a:pt x="17505" y="30242"/>
                  </a:cubicBezTo>
                  <a:cubicBezTo>
                    <a:pt x="17473" y="30226"/>
                    <a:pt x="17292" y="30390"/>
                    <a:pt x="17251" y="30382"/>
                  </a:cubicBezTo>
                  <a:cubicBezTo>
                    <a:pt x="17202" y="30374"/>
                    <a:pt x="17095" y="30390"/>
                    <a:pt x="17128" y="30349"/>
                  </a:cubicBezTo>
                  <a:cubicBezTo>
                    <a:pt x="17169" y="30300"/>
                    <a:pt x="17251" y="30267"/>
                    <a:pt x="17317" y="30242"/>
                  </a:cubicBezTo>
                  <a:cubicBezTo>
                    <a:pt x="17382" y="30218"/>
                    <a:pt x="17473" y="30177"/>
                    <a:pt x="17440" y="30160"/>
                  </a:cubicBezTo>
                  <a:cubicBezTo>
                    <a:pt x="17407" y="30136"/>
                    <a:pt x="17333" y="30177"/>
                    <a:pt x="17325" y="30127"/>
                  </a:cubicBezTo>
                  <a:cubicBezTo>
                    <a:pt x="17317" y="30070"/>
                    <a:pt x="17349" y="30004"/>
                    <a:pt x="17317" y="30004"/>
                  </a:cubicBezTo>
                  <a:cubicBezTo>
                    <a:pt x="17284" y="30013"/>
                    <a:pt x="17243" y="30062"/>
                    <a:pt x="17210" y="30119"/>
                  </a:cubicBezTo>
                  <a:cubicBezTo>
                    <a:pt x="17169" y="30177"/>
                    <a:pt x="17120" y="30209"/>
                    <a:pt x="17103" y="30160"/>
                  </a:cubicBezTo>
                  <a:cubicBezTo>
                    <a:pt x="17079" y="30111"/>
                    <a:pt x="17243" y="29980"/>
                    <a:pt x="17144" y="29947"/>
                  </a:cubicBezTo>
                  <a:cubicBezTo>
                    <a:pt x="17046" y="29922"/>
                    <a:pt x="16873" y="29955"/>
                    <a:pt x="16841" y="29922"/>
                  </a:cubicBezTo>
                  <a:cubicBezTo>
                    <a:pt x="16800" y="29898"/>
                    <a:pt x="16455" y="29734"/>
                    <a:pt x="16447" y="29692"/>
                  </a:cubicBezTo>
                  <a:cubicBezTo>
                    <a:pt x="16447" y="29651"/>
                    <a:pt x="16455" y="29578"/>
                    <a:pt x="16496" y="29545"/>
                  </a:cubicBezTo>
                  <a:cubicBezTo>
                    <a:pt x="16537" y="29504"/>
                    <a:pt x="16586" y="29446"/>
                    <a:pt x="16635" y="29389"/>
                  </a:cubicBezTo>
                  <a:cubicBezTo>
                    <a:pt x="16685" y="29340"/>
                    <a:pt x="16726" y="29315"/>
                    <a:pt x="16709" y="29282"/>
                  </a:cubicBezTo>
                  <a:cubicBezTo>
                    <a:pt x="16685" y="29249"/>
                    <a:pt x="16578" y="29348"/>
                    <a:pt x="16537" y="29331"/>
                  </a:cubicBezTo>
                  <a:cubicBezTo>
                    <a:pt x="16504" y="29307"/>
                    <a:pt x="16488" y="29274"/>
                    <a:pt x="16512" y="29258"/>
                  </a:cubicBezTo>
                  <a:cubicBezTo>
                    <a:pt x="16545" y="29241"/>
                    <a:pt x="16668" y="29200"/>
                    <a:pt x="16717" y="29175"/>
                  </a:cubicBezTo>
                  <a:cubicBezTo>
                    <a:pt x="16767" y="29143"/>
                    <a:pt x="16832" y="29102"/>
                    <a:pt x="16808" y="29077"/>
                  </a:cubicBezTo>
                  <a:cubicBezTo>
                    <a:pt x="16791" y="29052"/>
                    <a:pt x="16594" y="29175"/>
                    <a:pt x="16537" y="29126"/>
                  </a:cubicBezTo>
                  <a:cubicBezTo>
                    <a:pt x="16471" y="29077"/>
                    <a:pt x="16463" y="29069"/>
                    <a:pt x="16438" y="29085"/>
                  </a:cubicBezTo>
                  <a:cubicBezTo>
                    <a:pt x="16414" y="29102"/>
                    <a:pt x="16397" y="29143"/>
                    <a:pt x="16340" y="29134"/>
                  </a:cubicBezTo>
                  <a:cubicBezTo>
                    <a:pt x="16283" y="29134"/>
                    <a:pt x="16217" y="29143"/>
                    <a:pt x="16225" y="29110"/>
                  </a:cubicBezTo>
                  <a:cubicBezTo>
                    <a:pt x="16233" y="29069"/>
                    <a:pt x="16209" y="29036"/>
                    <a:pt x="16340" y="29003"/>
                  </a:cubicBezTo>
                  <a:cubicBezTo>
                    <a:pt x="16479" y="28970"/>
                    <a:pt x="16545" y="28978"/>
                    <a:pt x="16570" y="28921"/>
                  </a:cubicBezTo>
                  <a:cubicBezTo>
                    <a:pt x="16594" y="28864"/>
                    <a:pt x="16504" y="28864"/>
                    <a:pt x="16397" y="28880"/>
                  </a:cubicBezTo>
                  <a:cubicBezTo>
                    <a:pt x="16291" y="28896"/>
                    <a:pt x="16086" y="28954"/>
                    <a:pt x="16069" y="28913"/>
                  </a:cubicBezTo>
                  <a:cubicBezTo>
                    <a:pt x="16053" y="28872"/>
                    <a:pt x="16094" y="28847"/>
                    <a:pt x="16053" y="28839"/>
                  </a:cubicBezTo>
                  <a:cubicBezTo>
                    <a:pt x="16012" y="28831"/>
                    <a:pt x="15889" y="28888"/>
                    <a:pt x="15880" y="28872"/>
                  </a:cubicBezTo>
                  <a:cubicBezTo>
                    <a:pt x="15864" y="28847"/>
                    <a:pt x="15856" y="28814"/>
                    <a:pt x="15880" y="28790"/>
                  </a:cubicBezTo>
                  <a:cubicBezTo>
                    <a:pt x="15905" y="28773"/>
                    <a:pt x="16036" y="28765"/>
                    <a:pt x="16102" y="28765"/>
                  </a:cubicBezTo>
                  <a:cubicBezTo>
                    <a:pt x="16176" y="28765"/>
                    <a:pt x="16381" y="28749"/>
                    <a:pt x="16397" y="28708"/>
                  </a:cubicBezTo>
                  <a:cubicBezTo>
                    <a:pt x="16406" y="28667"/>
                    <a:pt x="16455" y="28658"/>
                    <a:pt x="16356" y="28658"/>
                  </a:cubicBezTo>
                  <a:cubicBezTo>
                    <a:pt x="16250" y="28658"/>
                    <a:pt x="15897" y="28708"/>
                    <a:pt x="15905" y="28667"/>
                  </a:cubicBezTo>
                  <a:cubicBezTo>
                    <a:pt x="15913" y="28634"/>
                    <a:pt x="16086" y="28601"/>
                    <a:pt x="16118" y="28560"/>
                  </a:cubicBezTo>
                  <a:cubicBezTo>
                    <a:pt x="16143" y="28519"/>
                    <a:pt x="15913" y="28527"/>
                    <a:pt x="15930" y="28494"/>
                  </a:cubicBezTo>
                  <a:cubicBezTo>
                    <a:pt x="15938" y="28461"/>
                    <a:pt x="16258" y="28453"/>
                    <a:pt x="16266" y="28412"/>
                  </a:cubicBezTo>
                  <a:cubicBezTo>
                    <a:pt x="16274" y="28379"/>
                    <a:pt x="16241" y="28347"/>
                    <a:pt x="16192" y="28347"/>
                  </a:cubicBezTo>
                  <a:cubicBezTo>
                    <a:pt x="16135" y="28347"/>
                    <a:pt x="15839" y="28338"/>
                    <a:pt x="15807" y="28355"/>
                  </a:cubicBezTo>
                  <a:cubicBezTo>
                    <a:pt x="15766" y="28371"/>
                    <a:pt x="15716" y="28461"/>
                    <a:pt x="15700" y="28486"/>
                  </a:cubicBezTo>
                  <a:cubicBezTo>
                    <a:pt x="15683" y="28511"/>
                    <a:pt x="15560" y="28486"/>
                    <a:pt x="15577" y="28429"/>
                  </a:cubicBezTo>
                  <a:cubicBezTo>
                    <a:pt x="15585" y="28379"/>
                    <a:pt x="15626" y="28388"/>
                    <a:pt x="15642" y="28355"/>
                  </a:cubicBezTo>
                  <a:cubicBezTo>
                    <a:pt x="15667" y="28314"/>
                    <a:pt x="15610" y="28314"/>
                    <a:pt x="15659" y="28273"/>
                  </a:cubicBezTo>
                  <a:cubicBezTo>
                    <a:pt x="15708" y="28223"/>
                    <a:pt x="15831" y="28199"/>
                    <a:pt x="15897" y="28150"/>
                  </a:cubicBezTo>
                  <a:cubicBezTo>
                    <a:pt x="15962" y="28109"/>
                    <a:pt x="16053" y="28076"/>
                    <a:pt x="15954" y="28051"/>
                  </a:cubicBezTo>
                  <a:cubicBezTo>
                    <a:pt x="15864" y="28035"/>
                    <a:pt x="15618" y="28182"/>
                    <a:pt x="15618" y="28117"/>
                  </a:cubicBezTo>
                  <a:cubicBezTo>
                    <a:pt x="15618" y="28059"/>
                    <a:pt x="15659" y="28043"/>
                    <a:pt x="15651" y="28010"/>
                  </a:cubicBezTo>
                  <a:cubicBezTo>
                    <a:pt x="15642" y="27977"/>
                    <a:pt x="15667" y="27936"/>
                    <a:pt x="15700" y="27928"/>
                  </a:cubicBezTo>
                  <a:cubicBezTo>
                    <a:pt x="15733" y="27920"/>
                    <a:pt x="15782" y="27944"/>
                    <a:pt x="15905" y="27920"/>
                  </a:cubicBezTo>
                  <a:cubicBezTo>
                    <a:pt x="16028" y="27895"/>
                    <a:pt x="16077" y="27879"/>
                    <a:pt x="16192" y="27862"/>
                  </a:cubicBezTo>
                  <a:cubicBezTo>
                    <a:pt x="16315" y="27846"/>
                    <a:pt x="16356" y="27813"/>
                    <a:pt x="16414" y="27838"/>
                  </a:cubicBezTo>
                  <a:cubicBezTo>
                    <a:pt x="16463" y="27862"/>
                    <a:pt x="16537" y="28002"/>
                    <a:pt x="16570" y="27912"/>
                  </a:cubicBezTo>
                  <a:cubicBezTo>
                    <a:pt x="16603" y="27821"/>
                    <a:pt x="16578" y="27690"/>
                    <a:pt x="16504" y="27698"/>
                  </a:cubicBezTo>
                  <a:cubicBezTo>
                    <a:pt x="16438" y="27706"/>
                    <a:pt x="16447" y="27723"/>
                    <a:pt x="16397" y="27698"/>
                  </a:cubicBezTo>
                  <a:cubicBezTo>
                    <a:pt x="16356" y="27665"/>
                    <a:pt x="16332" y="27624"/>
                    <a:pt x="16381" y="27575"/>
                  </a:cubicBezTo>
                  <a:cubicBezTo>
                    <a:pt x="16430" y="27518"/>
                    <a:pt x="16455" y="27509"/>
                    <a:pt x="16521" y="27518"/>
                  </a:cubicBezTo>
                  <a:cubicBezTo>
                    <a:pt x="16578" y="27526"/>
                    <a:pt x="16652" y="27567"/>
                    <a:pt x="16750" y="27592"/>
                  </a:cubicBezTo>
                  <a:cubicBezTo>
                    <a:pt x="16849" y="27624"/>
                    <a:pt x="16955" y="27665"/>
                    <a:pt x="16931" y="27600"/>
                  </a:cubicBezTo>
                  <a:cubicBezTo>
                    <a:pt x="16914" y="27534"/>
                    <a:pt x="16644" y="27485"/>
                    <a:pt x="16611" y="27395"/>
                  </a:cubicBezTo>
                  <a:cubicBezTo>
                    <a:pt x="16586" y="27313"/>
                    <a:pt x="16586" y="27329"/>
                    <a:pt x="16611" y="27198"/>
                  </a:cubicBezTo>
                  <a:cubicBezTo>
                    <a:pt x="16644" y="27075"/>
                    <a:pt x="16734" y="26960"/>
                    <a:pt x="16627" y="26968"/>
                  </a:cubicBezTo>
                  <a:cubicBezTo>
                    <a:pt x="16529" y="26984"/>
                    <a:pt x="16537" y="27066"/>
                    <a:pt x="16414" y="27083"/>
                  </a:cubicBezTo>
                  <a:cubicBezTo>
                    <a:pt x="16291" y="27107"/>
                    <a:pt x="16209" y="27157"/>
                    <a:pt x="16217" y="27050"/>
                  </a:cubicBezTo>
                  <a:cubicBezTo>
                    <a:pt x="16225" y="26935"/>
                    <a:pt x="16241" y="26943"/>
                    <a:pt x="16184" y="26894"/>
                  </a:cubicBezTo>
                  <a:cubicBezTo>
                    <a:pt x="16135" y="26853"/>
                    <a:pt x="16094" y="26910"/>
                    <a:pt x="16118" y="26787"/>
                  </a:cubicBezTo>
                  <a:cubicBezTo>
                    <a:pt x="16143" y="26672"/>
                    <a:pt x="16217" y="26558"/>
                    <a:pt x="16127" y="26566"/>
                  </a:cubicBezTo>
                  <a:cubicBezTo>
                    <a:pt x="16028" y="26582"/>
                    <a:pt x="16061" y="26689"/>
                    <a:pt x="15979" y="26640"/>
                  </a:cubicBezTo>
                  <a:cubicBezTo>
                    <a:pt x="15897" y="26590"/>
                    <a:pt x="15880" y="26533"/>
                    <a:pt x="15872" y="26582"/>
                  </a:cubicBezTo>
                  <a:cubicBezTo>
                    <a:pt x="15864" y="26631"/>
                    <a:pt x="15856" y="26705"/>
                    <a:pt x="15905" y="26763"/>
                  </a:cubicBezTo>
                  <a:cubicBezTo>
                    <a:pt x="15962" y="26820"/>
                    <a:pt x="15954" y="26845"/>
                    <a:pt x="15987" y="26869"/>
                  </a:cubicBezTo>
                  <a:cubicBezTo>
                    <a:pt x="16020" y="26894"/>
                    <a:pt x="15979" y="26894"/>
                    <a:pt x="15995" y="26960"/>
                  </a:cubicBezTo>
                  <a:cubicBezTo>
                    <a:pt x="16012" y="27034"/>
                    <a:pt x="16028" y="27017"/>
                    <a:pt x="16053" y="27075"/>
                  </a:cubicBezTo>
                  <a:cubicBezTo>
                    <a:pt x="16077" y="27132"/>
                    <a:pt x="16086" y="27132"/>
                    <a:pt x="16028" y="27165"/>
                  </a:cubicBezTo>
                  <a:cubicBezTo>
                    <a:pt x="15971" y="27206"/>
                    <a:pt x="15798" y="27329"/>
                    <a:pt x="15815" y="27230"/>
                  </a:cubicBezTo>
                  <a:cubicBezTo>
                    <a:pt x="15831" y="27132"/>
                    <a:pt x="15905" y="27042"/>
                    <a:pt x="15807" y="27066"/>
                  </a:cubicBezTo>
                  <a:cubicBezTo>
                    <a:pt x="15700" y="27091"/>
                    <a:pt x="15683" y="27099"/>
                    <a:pt x="15659" y="27157"/>
                  </a:cubicBezTo>
                  <a:cubicBezTo>
                    <a:pt x="15626" y="27214"/>
                    <a:pt x="15511" y="27427"/>
                    <a:pt x="15413" y="27551"/>
                  </a:cubicBezTo>
                  <a:cubicBezTo>
                    <a:pt x="15306" y="27674"/>
                    <a:pt x="15306" y="27780"/>
                    <a:pt x="15207" y="27731"/>
                  </a:cubicBezTo>
                  <a:cubicBezTo>
                    <a:pt x="15101" y="27674"/>
                    <a:pt x="15027" y="27247"/>
                    <a:pt x="15117" y="27189"/>
                  </a:cubicBezTo>
                  <a:cubicBezTo>
                    <a:pt x="15207" y="27140"/>
                    <a:pt x="15298" y="27116"/>
                    <a:pt x="15380" y="27058"/>
                  </a:cubicBezTo>
                  <a:cubicBezTo>
                    <a:pt x="15454" y="27009"/>
                    <a:pt x="15536" y="27017"/>
                    <a:pt x="15601" y="26910"/>
                  </a:cubicBezTo>
                  <a:cubicBezTo>
                    <a:pt x="15675" y="26804"/>
                    <a:pt x="15618" y="26853"/>
                    <a:pt x="15528" y="26861"/>
                  </a:cubicBezTo>
                  <a:cubicBezTo>
                    <a:pt x="15437" y="26878"/>
                    <a:pt x="15396" y="26754"/>
                    <a:pt x="15355" y="26820"/>
                  </a:cubicBezTo>
                  <a:cubicBezTo>
                    <a:pt x="15314" y="26886"/>
                    <a:pt x="15314" y="27058"/>
                    <a:pt x="15248" y="26992"/>
                  </a:cubicBezTo>
                  <a:cubicBezTo>
                    <a:pt x="15175" y="26935"/>
                    <a:pt x="15224" y="27001"/>
                    <a:pt x="15142" y="26878"/>
                  </a:cubicBezTo>
                  <a:cubicBezTo>
                    <a:pt x="15052" y="26754"/>
                    <a:pt x="15002" y="26828"/>
                    <a:pt x="15010" y="26738"/>
                  </a:cubicBezTo>
                  <a:cubicBezTo>
                    <a:pt x="15027" y="26648"/>
                    <a:pt x="15240" y="26516"/>
                    <a:pt x="15150" y="26508"/>
                  </a:cubicBezTo>
                  <a:cubicBezTo>
                    <a:pt x="15060" y="26500"/>
                    <a:pt x="15019" y="26533"/>
                    <a:pt x="14986" y="26475"/>
                  </a:cubicBezTo>
                  <a:cubicBezTo>
                    <a:pt x="14961" y="26410"/>
                    <a:pt x="14797" y="26574"/>
                    <a:pt x="14830" y="26475"/>
                  </a:cubicBezTo>
                  <a:cubicBezTo>
                    <a:pt x="14863" y="26385"/>
                    <a:pt x="15027" y="26344"/>
                    <a:pt x="15117" y="26295"/>
                  </a:cubicBezTo>
                  <a:cubicBezTo>
                    <a:pt x="15207" y="26237"/>
                    <a:pt x="15248" y="26221"/>
                    <a:pt x="15273" y="26180"/>
                  </a:cubicBezTo>
                  <a:cubicBezTo>
                    <a:pt x="15290" y="26147"/>
                    <a:pt x="15224" y="26139"/>
                    <a:pt x="15355" y="26082"/>
                  </a:cubicBezTo>
                  <a:cubicBezTo>
                    <a:pt x="15486" y="26032"/>
                    <a:pt x="15519" y="25983"/>
                    <a:pt x="15642" y="26008"/>
                  </a:cubicBezTo>
                  <a:cubicBezTo>
                    <a:pt x="15766" y="26032"/>
                    <a:pt x="16266" y="26082"/>
                    <a:pt x="16225" y="26024"/>
                  </a:cubicBezTo>
                  <a:cubicBezTo>
                    <a:pt x="16192" y="25975"/>
                    <a:pt x="16176" y="26008"/>
                    <a:pt x="15987" y="25958"/>
                  </a:cubicBezTo>
                  <a:cubicBezTo>
                    <a:pt x="15798" y="25909"/>
                    <a:pt x="15593" y="25876"/>
                    <a:pt x="15478" y="25885"/>
                  </a:cubicBezTo>
                  <a:cubicBezTo>
                    <a:pt x="15363" y="25893"/>
                    <a:pt x="15216" y="25942"/>
                    <a:pt x="15183" y="25983"/>
                  </a:cubicBezTo>
                  <a:cubicBezTo>
                    <a:pt x="15158" y="26032"/>
                    <a:pt x="15150" y="26082"/>
                    <a:pt x="15125" y="26114"/>
                  </a:cubicBezTo>
                  <a:cubicBezTo>
                    <a:pt x="15101" y="26155"/>
                    <a:pt x="14953" y="26246"/>
                    <a:pt x="14912" y="26237"/>
                  </a:cubicBezTo>
                  <a:cubicBezTo>
                    <a:pt x="14871" y="26229"/>
                    <a:pt x="14846" y="26205"/>
                    <a:pt x="14830" y="26180"/>
                  </a:cubicBezTo>
                  <a:cubicBezTo>
                    <a:pt x="14814" y="26155"/>
                    <a:pt x="14937" y="26082"/>
                    <a:pt x="14855" y="26049"/>
                  </a:cubicBezTo>
                  <a:cubicBezTo>
                    <a:pt x="14764" y="26016"/>
                    <a:pt x="14658" y="26082"/>
                    <a:pt x="14674" y="25991"/>
                  </a:cubicBezTo>
                  <a:cubicBezTo>
                    <a:pt x="14699" y="25909"/>
                    <a:pt x="14723" y="25844"/>
                    <a:pt x="14666" y="25868"/>
                  </a:cubicBezTo>
                  <a:cubicBezTo>
                    <a:pt x="14608" y="25893"/>
                    <a:pt x="14576" y="25958"/>
                    <a:pt x="14543" y="25909"/>
                  </a:cubicBezTo>
                  <a:cubicBezTo>
                    <a:pt x="14510" y="25868"/>
                    <a:pt x="14543" y="25794"/>
                    <a:pt x="14600" y="25794"/>
                  </a:cubicBezTo>
                  <a:cubicBezTo>
                    <a:pt x="14649" y="25786"/>
                    <a:pt x="14723" y="25819"/>
                    <a:pt x="14814" y="25835"/>
                  </a:cubicBezTo>
                  <a:cubicBezTo>
                    <a:pt x="14904" y="25852"/>
                    <a:pt x="14945" y="25868"/>
                    <a:pt x="15027" y="25819"/>
                  </a:cubicBezTo>
                  <a:cubicBezTo>
                    <a:pt x="15117" y="25770"/>
                    <a:pt x="15134" y="25737"/>
                    <a:pt x="15183" y="25720"/>
                  </a:cubicBezTo>
                  <a:cubicBezTo>
                    <a:pt x="15224" y="25704"/>
                    <a:pt x="15281" y="25745"/>
                    <a:pt x="15347" y="25704"/>
                  </a:cubicBezTo>
                  <a:cubicBezTo>
                    <a:pt x="15413" y="25663"/>
                    <a:pt x="15396" y="25491"/>
                    <a:pt x="15347" y="25515"/>
                  </a:cubicBezTo>
                  <a:cubicBezTo>
                    <a:pt x="15290" y="25548"/>
                    <a:pt x="15175" y="25638"/>
                    <a:pt x="15125" y="25647"/>
                  </a:cubicBezTo>
                  <a:cubicBezTo>
                    <a:pt x="15068" y="25655"/>
                    <a:pt x="15010" y="25647"/>
                    <a:pt x="14969" y="25688"/>
                  </a:cubicBezTo>
                  <a:cubicBezTo>
                    <a:pt x="14928" y="25729"/>
                    <a:pt x="14846" y="25597"/>
                    <a:pt x="14740" y="25630"/>
                  </a:cubicBezTo>
                  <a:cubicBezTo>
                    <a:pt x="14641" y="25663"/>
                    <a:pt x="14567" y="25737"/>
                    <a:pt x="14518" y="25712"/>
                  </a:cubicBezTo>
                  <a:cubicBezTo>
                    <a:pt x="14469" y="25688"/>
                    <a:pt x="14625" y="25606"/>
                    <a:pt x="14559" y="25589"/>
                  </a:cubicBezTo>
                  <a:cubicBezTo>
                    <a:pt x="14493" y="25573"/>
                    <a:pt x="14305" y="25647"/>
                    <a:pt x="14296" y="25597"/>
                  </a:cubicBezTo>
                  <a:cubicBezTo>
                    <a:pt x="14280" y="25548"/>
                    <a:pt x="14354" y="25532"/>
                    <a:pt x="14452" y="25491"/>
                  </a:cubicBezTo>
                  <a:cubicBezTo>
                    <a:pt x="14559" y="25458"/>
                    <a:pt x="14576" y="25400"/>
                    <a:pt x="14731" y="25343"/>
                  </a:cubicBezTo>
                  <a:cubicBezTo>
                    <a:pt x="14887" y="25285"/>
                    <a:pt x="14994" y="25277"/>
                    <a:pt x="15101" y="25162"/>
                  </a:cubicBezTo>
                  <a:cubicBezTo>
                    <a:pt x="15199" y="25047"/>
                    <a:pt x="15199" y="24990"/>
                    <a:pt x="15306" y="24916"/>
                  </a:cubicBezTo>
                  <a:cubicBezTo>
                    <a:pt x="15413" y="24851"/>
                    <a:pt x="15610" y="24744"/>
                    <a:pt x="15683" y="24727"/>
                  </a:cubicBezTo>
                  <a:cubicBezTo>
                    <a:pt x="15766" y="24703"/>
                    <a:pt x="16266" y="24752"/>
                    <a:pt x="16307" y="24703"/>
                  </a:cubicBezTo>
                  <a:cubicBezTo>
                    <a:pt x="16348" y="24654"/>
                    <a:pt x="16036" y="24678"/>
                    <a:pt x="16061" y="24596"/>
                  </a:cubicBezTo>
                  <a:cubicBezTo>
                    <a:pt x="16094" y="24522"/>
                    <a:pt x="16077" y="24514"/>
                    <a:pt x="16209" y="24514"/>
                  </a:cubicBezTo>
                  <a:cubicBezTo>
                    <a:pt x="16340" y="24506"/>
                    <a:pt x="16570" y="24563"/>
                    <a:pt x="16586" y="24514"/>
                  </a:cubicBezTo>
                  <a:cubicBezTo>
                    <a:pt x="16611" y="24465"/>
                    <a:pt x="16529" y="24473"/>
                    <a:pt x="16422" y="24424"/>
                  </a:cubicBezTo>
                  <a:cubicBezTo>
                    <a:pt x="16315" y="24366"/>
                    <a:pt x="16381" y="24342"/>
                    <a:pt x="16299" y="24358"/>
                  </a:cubicBezTo>
                  <a:cubicBezTo>
                    <a:pt x="16217" y="24375"/>
                    <a:pt x="15921" y="24399"/>
                    <a:pt x="15839" y="24481"/>
                  </a:cubicBezTo>
                  <a:cubicBezTo>
                    <a:pt x="15757" y="24571"/>
                    <a:pt x="15724" y="24588"/>
                    <a:pt x="15585" y="24645"/>
                  </a:cubicBezTo>
                  <a:cubicBezTo>
                    <a:pt x="15445" y="24703"/>
                    <a:pt x="15207" y="24768"/>
                    <a:pt x="15158" y="24842"/>
                  </a:cubicBezTo>
                  <a:cubicBezTo>
                    <a:pt x="15117" y="24908"/>
                    <a:pt x="15142" y="24933"/>
                    <a:pt x="15035" y="24998"/>
                  </a:cubicBezTo>
                  <a:cubicBezTo>
                    <a:pt x="14928" y="25064"/>
                    <a:pt x="14830" y="25089"/>
                    <a:pt x="14740" y="25154"/>
                  </a:cubicBezTo>
                  <a:cubicBezTo>
                    <a:pt x="14649" y="25228"/>
                    <a:pt x="14559" y="25261"/>
                    <a:pt x="14477" y="25327"/>
                  </a:cubicBezTo>
                  <a:cubicBezTo>
                    <a:pt x="14395" y="25392"/>
                    <a:pt x="14223" y="25482"/>
                    <a:pt x="14132" y="25466"/>
                  </a:cubicBezTo>
                  <a:cubicBezTo>
                    <a:pt x="14034" y="25441"/>
                    <a:pt x="14050" y="25400"/>
                    <a:pt x="14149" y="25368"/>
                  </a:cubicBezTo>
                  <a:cubicBezTo>
                    <a:pt x="14239" y="25335"/>
                    <a:pt x="14362" y="25359"/>
                    <a:pt x="14272" y="25285"/>
                  </a:cubicBezTo>
                  <a:cubicBezTo>
                    <a:pt x="14173" y="25203"/>
                    <a:pt x="13985" y="25261"/>
                    <a:pt x="14017" y="25203"/>
                  </a:cubicBezTo>
                  <a:cubicBezTo>
                    <a:pt x="14059" y="25146"/>
                    <a:pt x="14116" y="25089"/>
                    <a:pt x="14165" y="25080"/>
                  </a:cubicBezTo>
                  <a:cubicBezTo>
                    <a:pt x="14214" y="25064"/>
                    <a:pt x="14255" y="25089"/>
                    <a:pt x="14411" y="25072"/>
                  </a:cubicBezTo>
                  <a:cubicBezTo>
                    <a:pt x="14567" y="25056"/>
                    <a:pt x="14715" y="25039"/>
                    <a:pt x="14731" y="25006"/>
                  </a:cubicBezTo>
                  <a:cubicBezTo>
                    <a:pt x="14740" y="24974"/>
                    <a:pt x="14346" y="24990"/>
                    <a:pt x="14288" y="24949"/>
                  </a:cubicBezTo>
                  <a:cubicBezTo>
                    <a:pt x="14231" y="24900"/>
                    <a:pt x="14354" y="24867"/>
                    <a:pt x="14510" y="24834"/>
                  </a:cubicBezTo>
                  <a:cubicBezTo>
                    <a:pt x="14666" y="24801"/>
                    <a:pt x="14781" y="24834"/>
                    <a:pt x="14748" y="24777"/>
                  </a:cubicBezTo>
                  <a:cubicBezTo>
                    <a:pt x="14723" y="24719"/>
                    <a:pt x="14666" y="24703"/>
                    <a:pt x="14723" y="24670"/>
                  </a:cubicBezTo>
                  <a:cubicBezTo>
                    <a:pt x="14781" y="24637"/>
                    <a:pt x="14772" y="24645"/>
                    <a:pt x="14871" y="24637"/>
                  </a:cubicBezTo>
                  <a:cubicBezTo>
                    <a:pt x="14969" y="24629"/>
                    <a:pt x="15019" y="24613"/>
                    <a:pt x="14969" y="24555"/>
                  </a:cubicBezTo>
                  <a:cubicBezTo>
                    <a:pt x="14912" y="24498"/>
                    <a:pt x="14838" y="24399"/>
                    <a:pt x="14764" y="24465"/>
                  </a:cubicBezTo>
                  <a:cubicBezTo>
                    <a:pt x="14690" y="24530"/>
                    <a:pt x="14707" y="24563"/>
                    <a:pt x="14584" y="24571"/>
                  </a:cubicBezTo>
                  <a:cubicBezTo>
                    <a:pt x="14461" y="24588"/>
                    <a:pt x="14305" y="24571"/>
                    <a:pt x="14231" y="24563"/>
                  </a:cubicBezTo>
                  <a:cubicBezTo>
                    <a:pt x="14165" y="24555"/>
                    <a:pt x="13952" y="24547"/>
                    <a:pt x="14017" y="24522"/>
                  </a:cubicBezTo>
                  <a:cubicBezTo>
                    <a:pt x="14083" y="24489"/>
                    <a:pt x="14296" y="24547"/>
                    <a:pt x="14296" y="24481"/>
                  </a:cubicBezTo>
                  <a:cubicBezTo>
                    <a:pt x="14296" y="24407"/>
                    <a:pt x="13927" y="24448"/>
                    <a:pt x="13993" y="24391"/>
                  </a:cubicBezTo>
                  <a:cubicBezTo>
                    <a:pt x="14050" y="24333"/>
                    <a:pt x="14206" y="24375"/>
                    <a:pt x="14165" y="24317"/>
                  </a:cubicBezTo>
                  <a:cubicBezTo>
                    <a:pt x="14132" y="24268"/>
                    <a:pt x="13878" y="24301"/>
                    <a:pt x="14017" y="24243"/>
                  </a:cubicBezTo>
                  <a:cubicBezTo>
                    <a:pt x="14157" y="24194"/>
                    <a:pt x="14214" y="24235"/>
                    <a:pt x="14403" y="24194"/>
                  </a:cubicBezTo>
                  <a:cubicBezTo>
                    <a:pt x="14592" y="24145"/>
                    <a:pt x="14674" y="24120"/>
                    <a:pt x="14789" y="24096"/>
                  </a:cubicBezTo>
                  <a:cubicBezTo>
                    <a:pt x="14896" y="24071"/>
                    <a:pt x="14994" y="24071"/>
                    <a:pt x="15068" y="24071"/>
                  </a:cubicBezTo>
                  <a:cubicBezTo>
                    <a:pt x="15134" y="24071"/>
                    <a:pt x="15224" y="24046"/>
                    <a:pt x="15331" y="24079"/>
                  </a:cubicBezTo>
                  <a:cubicBezTo>
                    <a:pt x="15437" y="24120"/>
                    <a:pt x="15454" y="24030"/>
                    <a:pt x="15528" y="24145"/>
                  </a:cubicBezTo>
                  <a:cubicBezTo>
                    <a:pt x="15610" y="24268"/>
                    <a:pt x="15626" y="24333"/>
                    <a:pt x="15692" y="24333"/>
                  </a:cubicBezTo>
                  <a:cubicBezTo>
                    <a:pt x="15757" y="24325"/>
                    <a:pt x="15807" y="24325"/>
                    <a:pt x="15897" y="24301"/>
                  </a:cubicBezTo>
                  <a:cubicBezTo>
                    <a:pt x="15979" y="24284"/>
                    <a:pt x="16324" y="24235"/>
                    <a:pt x="16291" y="24202"/>
                  </a:cubicBezTo>
                  <a:cubicBezTo>
                    <a:pt x="16266" y="24169"/>
                    <a:pt x="16176" y="24145"/>
                    <a:pt x="16102" y="24161"/>
                  </a:cubicBezTo>
                  <a:cubicBezTo>
                    <a:pt x="16036" y="24169"/>
                    <a:pt x="15774" y="24243"/>
                    <a:pt x="15749" y="24194"/>
                  </a:cubicBezTo>
                  <a:cubicBezTo>
                    <a:pt x="15724" y="24137"/>
                    <a:pt x="15642" y="24079"/>
                    <a:pt x="15741" y="24030"/>
                  </a:cubicBezTo>
                  <a:cubicBezTo>
                    <a:pt x="15831" y="23981"/>
                    <a:pt x="15831" y="23907"/>
                    <a:pt x="15766" y="23899"/>
                  </a:cubicBezTo>
                  <a:cubicBezTo>
                    <a:pt x="15692" y="23899"/>
                    <a:pt x="15618" y="23972"/>
                    <a:pt x="15486" y="23972"/>
                  </a:cubicBezTo>
                  <a:cubicBezTo>
                    <a:pt x="15355" y="23964"/>
                    <a:pt x="15273" y="23940"/>
                    <a:pt x="15150" y="23923"/>
                  </a:cubicBezTo>
                  <a:cubicBezTo>
                    <a:pt x="15027" y="23915"/>
                    <a:pt x="14690" y="23964"/>
                    <a:pt x="14617" y="23997"/>
                  </a:cubicBezTo>
                  <a:cubicBezTo>
                    <a:pt x="14551" y="24030"/>
                    <a:pt x="14461" y="24071"/>
                    <a:pt x="14379" y="24038"/>
                  </a:cubicBezTo>
                  <a:cubicBezTo>
                    <a:pt x="14296" y="24005"/>
                    <a:pt x="14198" y="24038"/>
                    <a:pt x="14075" y="24079"/>
                  </a:cubicBezTo>
                  <a:cubicBezTo>
                    <a:pt x="13952" y="24120"/>
                    <a:pt x="13845" y="24202"/>
                    <a:pt x="13845" y="24153"/>
                  </a:cubicBezTo>
                  <a:cubicBezTo>
                    <a:pt x="13845" y="24104"/>
                    <a:pt x="13886" y="23989"/>
                    <a:pt x="13960" y="23964"/>
                  </a:cubicBezTo>
                  <a:cubicBezTo>
                    <a:pt x="14034" y="23940"/>
                    <a:pt x="14338" y="23874"/>
                    <a:pt x="14387" y="23792"/>
                  </a:cubicBezTo>
                  <a:cubicBezTo>
                    <a:pt x="14444" y="23710"/>
                    <a:pt x="14641" y="23546"/>
                    <a:pt x="14797" y="23546"/>
                  </a:cubicBezTo>
                  <a:cubicBezTo>
                    <a:pt x="14945" y="23546"/>
                    <a:pt x="15109" y="23611"/>
                    <a:pt x="15216" y="23636"/>
                  </a:cubicBezTo>
                  <a:cubicBezTo>
                    <a:pt x="15322" y="23661"/>
                    <a:pt x="15454" y="23661"/>
                    <a:pt x="15577" y="23677"/>
                  </a:cubicBezTo>
                  <a:cubicBezTo>
                    <a:pt x="15700" y="23693"/>
                    <a:pt x="15823" y="23734"/>
                    <a:pt x="15921" y="23751"/>
                  </a:cubicBezTo>
                  <a:cubicBezTo>
                    <a:pt x="16020" y="23767"/>
                    <a:pt x="16028" y="23849"/>
                    <a:pt x="16225" y="23858"/>
                  </a:cubicBezTo>
                  <a:cubicBezTo>
                    <a:pt x="16430" y="23874"/>
                    <a:pt x="16603" y="23915"/>
                    <a:pt x="16603" y="23858"/>
                  </a:cubicBezTo>
                  <a:cubicBezTo>
                    <a:pt x="16603" y="23808"/>
                    <a:pt x="16381" y="23858"/>
                    <a:pt x="16447" y="23775"/>
                  </a:cubicBezTo>
                  <a:cubicBezTo>
                    <a:pt x="16512" y="23702"/>
                    <a:pt x="16808" y="23644"/>
                    <a:pt x="16644" y="23595"/>
                  </a:cubicBezTo>
                  <a:cubicBezTo>
                    <a:pt x="16479" y="23546"/>
                    <a:pt x="16299" y="23718"/>
                    <a:pt x="16250" y="23644"/>
                  </a:cubicBezTo>
                  <a:cubicBezTo>
                    <a:pt x="16200" y="23562"/>
                    <a:pt x="16373" y="23505"/>
                    <a:pt x="16373" y="23447"/>
                  </a:cubicBezTo>
                  <a:cubicBezTo>
                    <a:pt x="16365" y="23382"/>
                    <a:pt x="16036" y="23455"/>
                    <a:pt x="15979" y="23464"/>
                  </a:cubicBezTo>
                  <a:cubicBezTo>
                    <a:pt x="15913" y="23472"/>
                    <a:pt x="15864" y="23439"/>
                    <a:pt x="15889" y="23390"/>
                  </a:cubicBezTo>
                  <a:cubicBezTo>
                    <a:pt x="15905" y="23332"/>
                    <a:pt x="15987" y="23283"/>
                    <a:pt x="16020" y="23283"/>
                  </a:cubicBezTo>
                  <a:cubicBezTo>
                    <a:pt x="16045" y="23283"/>
                    <a:pt x="16299" y="23349"/>
                    <a:pt x="16406" y="23340"/>
                  </a:cubicBezTo>
                  <a:cubicBezTo>
                    <a:pt x="16504" y="23332"/>
                    <a:pt x="16570" y="23283"/>
                    <a:pt x="16479" y="23267"/>
                  </a:cubicBezTo>
                  <a:cubicBezTo>
                    <a:pt x="16397" y="23258"/>
                    <a:pt x="16077" y="23242"/>
                    <a:pt x="16028" y="23176"/>
                  </a:cubicBezTo>
                  <a:cubicBezTo>
                    <a:pt x="15979" y="23111"/>
                    <a:pt x="15979" y="23070"/>
                    <a:pt x="15913" y="23070"/>
                  </a:cubicBezTo>
                  <a:cubicBezTo>
                    <a:pt x="15848" y="23070"/>
                    <a:pt x="15782" y="23102"/>
                    <a:pt x="15749" y="23053"/>
                  </a:cubicBezTo>
                  <a:cubicBezTo>
                    <a:pt x="15716" y="23004"/>
                    <a:pt x="15667" y="22930"/>
                    <a:pt x="15774" y="22947"/>
                  </a:cubicBezTo>
                  <a:cubicBezTo>
                    <a:pt x="15880" y="22963"/>
                    <a:pt x="15905" y="22848"/>
                    <a:pt x="15930" y="22782"/>
                  </a:cubicBezTo>
                  <a:cubicBezTo>
                    <a:pt x="15962" y="22709"/>
                    <a:pt x="16086" y="22651"/>
                    <a:pt x="16020" y="22635"/>
                  </a:cubicBezTo>
                  <a:cubicBezTo>
                    <a:pt x="15954" y="22618"/>
                    <a:pt x="15642" y="22733"/>
                    <a:pt x="15552" y="22725"/>
                  </a:cubicBezTo>
                  <a:cubicBezTo>
                    <a:pt x="15470" y="22717"/>
                    <a:pt x="15380" y="22659"/>
                    <a:pt x="15404" y="22717"/>
                  </a:cubicBezTo>
                  <a:cubicBezTo>
                    <a:pt x="15429" y="22774"/>
                    <a:pt x="15634" y="22832"/>
                    <a:pt x="15560" y="22873"/>
                  </a:cubicBezTo>
                  <a:cubicBezTo>
                    <a:pt x="15486" y="22914"/>
                    <a:pt x="15175" y="22947"/>
                    <a:pt x="15076" y="22963"/>
                  </a:cubicBezTo>
                  <a:cubicBezTo>
                    <a:pt x="14978" y="22979"/>
                    <a:pt x="14928" y="23045"/>
                    <a:pt x="14871" y="22963"/>
                  </a:cubicBezTo>
                  <a:cubicBezTo>
                    <a:pt x="14822" y="22873"/>
                    <a:pt x="14781" y="22791"/>
                    <a:pt x="14707" y="22815"/>
                  </a:cubicBezTo>
                  <a:cubicBezTo>
                    <a:pt x="14625" y="22832"/>
                    <a:pt x="14469" y="22881"/>
                    <a:pt x="14518" y="22823"/>
                  </a:cubicBezTo>
                  <a:cubicBezTo>
                    <a:pt x="14567" y="22766"/>
                    <a:pt x="14805" y="22692"/>
                    <a:pt x="14805" y="22659"/>
                  </a:cubicBezTo>
                  <a:cubicBezTo>
                    <a:pt x="14805" y="22618"/>
                    <a:pt x="14649" y="22643"/>
                    <a:pt x="14740" y="22585"/>
                  </a:cubicBezTo>
                  <a:cubicBezTo>
                    <a:pt x="14838" y="22520"/>
                    <a:pt x="14986" y="22512"/>
                    <a:pt x="15084" y="22512"/>
                  </a:cubicBezTo>
                  <a:cubicBezTo>
                    <a:pt x="15191" y="22503"/>
                    <a:pt x="15191" y="22561"/>
                    <a:pt x="15281" y="22569"/>
                  </a:cubicBezTo>
                  <a:cubicBezTo>
                    <a:pt x="15363" y="22577"/>
                    <a:pt x="15388" y="22577"/>
                    <a:pt x="15478" y="22569"/>
                  </a:cubicBezTo>
                  <a:cubicBezTo>
                    <a:pt x="15569" y="22553"/>
                    <a:pt x="15864" y="22561"/>
                    <a:pt x="15864" y="22512"/>
                  </a:cubicBezTo>
                  <a:cubicBezTo>
                    <a:pt x="15872" y="22462"/>
                    <a:pt x="15815" y="22364"/>
                    <a:pt x="15889" y="22389"/>
                  </a:cubicBezTo>
                  <a:cubicBezTo>
                    <a:pt x="15971" y="22421"/>
                    <a:pt x="15987" y="22495"/>
                    <a:pt x="16020" y="22462"/>
                  </a:cubicBezTo>
                  <a:cubicBezTo>
                    <a:pt x="16045" y="22421"/>
                    <a:pt x="16159" y="22200"/>
                    <a:pt x="16127" y="22192"/>
                  </a:cubicBezTo>
                  <a:cubicBezTo>
                    <a:pt x="16094" y="22183"/>
                    <a:pt x="15995" y="22233"/>
                    <a:pt x="15930" y="22241"/>
                  </a:cubicBezTo>
                  <a:cubicBezTo>
                    <a:pt x="15864" y="22249"/>
                    <a:pt x="15815" y="22233"/>
                    <a:pt x="15872" y="22175"/>
                  </a:cubicBezTo>
                  <a:cubicBezTo>
                    <a:pt x="15921" y="22118"/>
                    <a:pt x="15987" y="22068"/>
                    <a:pt x="15930" y="22060"/>
                  </a:cubicBezTo>
                  <a:cubicBezTo>
                    <a:pt x="15872" y="22052"/>
                    <a:pt x="15774" y="22167"/>
                    <a:pt x="15831" y="22044"/>
                  </a:cubicBezTo>
                  <a:cubicBezTo>
                    <a:pt x="15880" y="21921"/>
                    <a:pt x="15872" y="21789"/>
                    <a:pt x="15946" y="21871"/>
                  </a:cubicBezTo>
                  <a:cubicBezTo>
                    <a:pt x="16012" y="21945"/>
                    <a:pt x="15995" y="21995"/>
                    <a:pt x="16061" y="21970"/>
                  </a:cubicBezTo>
                  <a:cubicBezTo>
                    <a:pt x="16135" y="21945"/>
                    <a:pt x="16176" y="21937"/>
                    <a:pt x="16217" y="22011"/>
                  </a:cubicBezTo>
                  <a:cubicBezTo>
                    <a:pt x="16250" y="22085"/>
                    <a:pt x="16348" y="22118"/>
                    <a:pt x="16373" y="22109"/>
                  </a:cubicBezTo>
                  <a:cubicBezTo>
                    <a:pt x="16406" y="22109"/>
                    <a:pt x="16283" y="22011"/>
                    <a:pt x="16324" y="21995"/>
                  </a:cubicBezTo>
                  <a:cubicBezTo>
                    <a:pt x="16365" y="21970"/>
                    <a:pt x="16488" y="22085"/>
                    <a:pt x="16496" y="22019"/>
                  </a:cubicBezTo>
                  <a:cubicBezTo>
                    <a:pt x="16504" y="21954"/>
                    <a:pt x="16471" y="21888"/>
                    <a:pt x="16447" y="21880"/>
                  </a:cubicBezTo>
                  <a:cubicBezTo>
                    <a:pt x="16414" y="21863"/>
                    <a:pt x="16397" y="21806"/>
                    <a:pt x="16422" y="21798"/>
                  </a:cubicBezTo>
                  <a:cubicBezTo>
                    <a:pt x="16447" y="21781"/>
                    <a:pt x="16529" y="21691"/>
                    <a:pt x="16496" y="21683"/>
                  </a:cubicBezTo>
                  <a:cubicBezTo>
                    <a:pt x="16455" y="21675"/>
                    <a:pt x="16389" y="21716"/>
                    <a:pt x="16381" y="21666"/>
                  </a:cubicBezTo>
                  <a:cubicBezTo>
                    <a:pt x="16373" y="21617"/>
                    <a:pt x="16389" y="21486"/>
                    <a:pt x="16332" y="21551"/>
                  </a:cubicBezTo>
                  <a:cubicBezTo>
                    <a:pt x="16274" y="21625"/>
                    <a:pt x="16184" y="21732"/>
                    <a:pt x="16110" y="21724"/>
                  </a:cubicBezTo>
                  <a:cubicBezTo>
                    <a:pt x="16036" y="21716"/>
                    <a:pt x="15921" y="21773"/>
                    <a:pt x="15954" y="21691"/>
                  </a:cubicBezTo>
                  <a:cubicBezTo>
                    <a:pt x="15979" y="21609"/>
                    <a:pt x="15987" y="21478"/>
                    <a:pt x="16020" y="21453"/>
                  </a:cubicBezTo>
                  <a:cubicBezTo>
                    <a:pt x="16061" y="21428"/>
                    <a:pt x="16192" y="21428"/>
                    <a:pt x="16274" y="21404"/>
                  </a:cubicBezTo>
                  <a:cubicBezTo>
                    <a:pt x="16365" y="21379"/>
                    <a:pt x="16529" y="21379"/>
                    <a:pt x="16447" y="21330"/>
                  </a:cubicBezTo>
                  <a:cubicBezTo>
                    <a:pt x="16365" y="21281"/>
                    <a:pt x="16045" y="21363"/>
                    <a:pt x="16045" y="21313"/>
                  </a:cubicBezTo>
                  <a:cubicBezTo>
                    <a:pt x="16036" y="21264"/>
                    <a:pt x="16028" y="21240"/>
                    <a:pt x="16077" y="21231"/>
                  </a:cubicBezTo>
                  <a:cubicBezTo>
                    <a:pt x="16135" y="21215"/>
                    <a:pt x="16159" y="21231"/>
                    <a:pt x="16209" y="21207"/>
                  </a:cubicBezTo>
                  <a:cubicBezTo>
                    <a:pt x="16258" y="21190"/>
                    <a:pt x="16291" y="21207"/>
                    <a:pt x="16274" y="21149"/>
                  </a:cubicBezTo>
                  <a:cubicBezTo>
                    <a:pt x="16258" y="21100"/>
                    <a:pt x="16258" y="21092"/>
                    <a:pt x="16324" y="21067"/>
                  </a:cubicBezTo>
                  <a:cubicBezTo>
                    <a:pt x="16389" y="21043"/>
                    <a:pt x="16463" y="21092"/>
                    <a:pt x="16430" y="21018"/>
                  </a:cubicBezTo>
                  <a:cubicBezTo>
                    <a:pt x="16389" y="20936"/>
                    <a:pt x="16241" y="20903"/>
                    <a:pt x="16291" y="20813"/>
                  </a:cubicBezTo>
                  <a:cubicBezTo>
                    <a:pt x="16348" y="20723"/>
                    <a:pt x="16463" y="20690"/>
                    <a:pt x="16397" y="20657"/>
                  </a:cubicBezTo>
                  <a:cubicBezTo>
                    <a:pt x="16340" y="20624"/>
                    <a:pt x="16225" y="20723"/>
                    <a:pt x="16094" y="20731"/>
                  </a:cubicBezTo>
                  <a:cubicBezTo>
                    <a:pt x="15971" y="20739"/>
                    <a:pt x="15930" y="20673"/>
                    <a:pt x="15856" y="20649"/>
                  </a:cubicBezTo>
                  <a:cubicBezTo>
                    <a:pt x="15774" y="20632"/>
                    <a:pt x="15815" y="20649"/>
                    <a:pt x="15675" y="20682"/>
                  </a:cubicBezTo>
                  <a:cubicBezTo>
                    <a:pt x="15536" y="20714"/>
                    <a:pt x="15454" y="20706"/>
                    <a:pt x="15290" y="20632"/>
                  </a:cubicBezTo>
                  <a:cubicBezTo>
                    <a:pt x="15125" y="20567"/>
                    <a:pt x="14994" y="20542"/>
                    <a:pt x="14781" y="20460"/>
                  </a:cubicBezTo>
                  <a:cubicBezTo>
                    <a:pt x="14567" y="20378"/>
                    <a:pt x="14132" y="20206"/>
                    <a:pt x="13927" y="20107"/>
                  </a:cubicBezTo>
                  <a:cubicBezTo>
                    <a:pt x="13722" y="20000"/>
                    <a:pt x="13509" y="19927"/>
                    <a:pt x="13443" y="19910"/>
                  </a:cubicBezTo>
                  <a:cubicBezTo>
                    <a:pt x="13369" y="19885"/>
                    <a:pt x="13287" y="19984"/>
                    <a:pt x="13303" y="19877"/>
                  </a:cubicBezTo>
                  <a:cubicBezTo>
                    <a:pt x="13328" y="19762"/>
                    <a:pt x="13328" y="19803"/>
                    <a:pt x="13468" y="19713"/>
                  </a:cubicBezTo>
                  <a:cubicBezTo>
                    <a:pt x="13607" y="19623"/>
                    <a:pt x="13656" y="19623"/>
                    <a:pt x="13755" y="19664"/>
                  </a:cubicBezTo>
                  <a:cubicBezTo>
                    <a:pt x="13853" y="19705"/>
                    <a:pt x="13878" y="19746"/>
                    <a:pt x="14059" y="19746"/>
                  </a:cubicBezTo>
                  <a:cubicBezTo>
                    <a:pt x="14247" y="19754"/>
                    <a:pt x="14321" y="19730"/>
                    <a:pt x="14461" y="19730"/>
                  </a:cubicBezTo>
                  <a:cubicBezTo>
                    <a:pt x="14592" y="19730"/>
                    <a:pt x="14649" y="19730"/>
                    <a:pt x="14805" y="19803"/>
                  </a:cubicBezTo>
                  <a:cubicBezTo>
                    <a:pt x="14953" y="19877"/>
                    <a:pt x="14969" y="19853"/>
                    <a:pt x="15093" y="19951"/>
                  </a:cubicBezTo>
                  <a:cubicBezTo>
                    <a:pt x="15216" y="20050"/>
                    <a:pt x="15396" y="20123"/>
                    <a:pt x="15495" y="20156"/>
                  </a:cubicBezTo>
                  <a:cubicBezTo>
                    <a:pt x="15585" y="20181"/>
                    <a:pt x="15437" y="20189"/>
                    <a:pt x="15667" y="20230"/>
                  </a:cubicBezTo>
                  <a:cubicBezTo>
                    <a:pt x="15897" y="20279"/>
                    <a:pt x="16118" y="20337"/>
                    <a:pt x="16143" y="20288"/>
                  </a:cubicBezTo>
                  <a:cubicBezTo>
                    <a:pt x="16176" y="20238"/>
                    <a:pt x="16143" y="20214"/>
                    <a:pt x="16192" y="20173"/>
                  </a:cubicBezTo>
                  <a:cubicBezTo>
                    <a:pt x="16241" y="20123"/>
                    <a:pt x="16324" y="20058"/>
                    <a:pt x="16291" y="20033"/>
                  </a:cubicBezTo>
                  <a:cubicBezTo>
                    <a:pt x="16250" y="20017"/>
                    <a:pt x="16217" y="20074"/>
                    <a:pt x="16135" y="20115"/>
                  </a:cubicBezTo>
                  <a:cubicBezTo>
                    <a:pt x="16061" y="20148"/>
                    <a:pt x="15913" y="20173"/>
                    <a:pt x="15954" y="20115"/>
                  </a:cubicBezTo>
                  <a:cubicBezTo>
                    <a:pt x="15987" y="20050"/>
                    <a:pt x="16036" y="20074"/>
                    <a:pt x="16053" y="20025"/>
                  </a:cubicBezTo>
                  <a:cubicBezTo>
                    <a:pt x="16069" y="19984"/>
                    <a:pt x="15995" y="19951"/>
                    <a:pt x="16069" y="19935"/>
                  </a:cubicBezTo>
                  <a:cubicBezTo>
                    <a:pt x="16143" y="19918"/>
                    <a:pt x="16258" y="19968"/>
                    <a:pt x="16192" y="19902"/>
                  </a:cubicBezTo>
                  <a:cubicBezTo>
                    <a:pt x="16127" y="19828"/>
                    <a:pt x="15897" y="19943"/>
                    <a:pt x="15930" y="19828"/>
                  </a:cubicBezTo>
                  <a:cubicBezTo>
                    <a:pt x="15962" y="19713"/>
                    <a:pt x="16020" y="19746"/>
                    <a:pt x="16077" y="19754"/>
                  </a:cubicBezTo>
                  <a:cubicBezTo>
                    <a:pt x="16143" y="19762"/>
                    <a:pt x="16209" y="19762"/>
                    <a:pt x="16168" y="19705"/>
                  </a:cubicBezTo>
                  <a:cubicBezTo>
                    <a:pt x="16135" y="19647"/>
                    <a:pt x="16077" y="19557"/>
                    <a:pt x="15987" y="19574"/>
                  </a:cubicBezTo>
                  <a:cubicBezTo>
                    <a:pt x="15889" y="19590"/>
                    <a:pt x="15897" y="19623"/>
                    <a:pt x="15766" y="19590"/>
                  </a:cubicBezTo>
                  <a:cubicBezTo>
                    <a:pt x="15626" y="19565"/>
                    <a:pt x="15240" y="19475"/>
                    <a:pt x="15257" y="19401"/>
                  </a:cubicBezTo>
                  <a:cubicBezTo>
                    <a:pt x="15273" y="19336"/>
                    <a:pt x="15363" y="19327"/>
                    <a:pt x="15478" y="19377"/>
                  </a:cubicBezTo>
                  <a:cubicBezTo>
                    <a:pt x="15593" y="19426"/>
                    <a:pt x="15683" y="19483"/>
                    <a:pt x="15782" y="19459"/>
                  </a:cubicBezTo>
                  <a:cubicBezTo>
                    <a:pt x="15880" y="19426"/>
                    <a:pt x="15979" y="19426"/>
                    <a:pt x="15930" y="19385"/>
                  </a:cubicBezTo>
                  <a:cubicBezTo>
                    <a:pt x="15880" y="19336"/>
                    <a:pt x="15610" y="19377"/>
                    <a:pt x="15651" y="19311"/>
                  </a:cubicBezTo>
                  <a:cubicBezTo>
                    <a:pt x="15683" y="19254"/>
                    <a:pt x="15848" y="19188"/>
                    <a:pt x="15733" y="19180"/>
                  </a:cubicBezTo>
                  <a:cubicBezTo>
                    <a:pt x="15618" y="19163"/>
                    <a:pt x="15470" y="19196"/>
                    <a:pt x="15347" y="19204"/>
                  </a:cubicBezTo>
                  <a:cubicBezTo>
                    <a:pt x="15216" y="19213"/>
                    <a:pt x="15084" y="19221"/>
                    <a:pt x="15142" y="19188"/>
                  </a:cubicBezTo>
                  <a:cubicBezTo>
                    <a:pt x="15191" y="19147"/>
                    <a:pt x="15290" y="19057"/>
                    <a:pt x="15372" y="19057"/>
                  </a:cubicBezTo>
                  <a:cubicBezTo>
                    <a:pt x="15445" y="19057"/>
                    <a:pt x="15560" y="19040"/>
                    <a:pt x="15495" y="18991"/>
                  </a:cubicBezTo>
                  <a:cubicBezTo>
                    <a:pt x="15421" y="18942"/>
                    <a:pt x="15322" y="18925"/>
                    <a:pt x="15281" y="18966"/>
                  </a:cubicBezTo>
                  <a:cubicBezTo>
                    <a:pt x="15232" y="19007"/>
                    <a:pt x="15035" y="19130"/>
                    <a:pt x="15043" y="19081"/>
                  </a:cubicBezTo>
                  <a:cubicBezTo>
                    <a:pt x="15052" y="19032"/>
                    <a:pt x="15035" y="18884"/>
                    <a:pt x="15117" y="18884"/>
                  </a:cubicBezTo>
                  <a:cubicBezTo>
                    <a:pt x="15191" y="18876"/>
                    <a:pt x="15437" y="18860"/>
                    <a:pt x="15495" y="18827"/>
                  </a:cubicBezTo>
                  <a:cubicBezTo>
                    <a:pt x="15552" y="18802"/>
                    <a:pt x="15618" y="18769"/>
                    <a:pt x="15560" y="18745"/>
                  </a:cubicBezTo>
                  <a:cubicBezTo>
                    <a:pt x="15511" y="18720"/>
                    <a:pt x="15363" y="18696"/>
                    <a:pt x="15314" y="18728"/>
                  </a:cubicBezTo>
                  <a:cubicBezTo>
                    <a:pt x="15265" y="18761"/>
                    <a:pt x="15134" y="18810"/>
                    <a:pt x="15043" y="18827"/>
                  </a:cubicBezTo>
                  <a:cubicBezTo>
                    <a:pt x="14961" y="18851"/>
                    <a:pt x="14420" y="18975"/>
                    <a:pt x="14576" y="18851"/>
                  </a:cubicBezTo>
                  <a:cubicBezTo>
                    <a:pt x="14731" y="18728"/>
                    <a:pt x="14772" y="18696"/>
                    <a:pt x="14846" y="18679"/>
                  </a:cubicBezTo>
                  <a:cubicBezTo>
                    <a:pt x="14928" y="18671"/>
                    <a:pt x="15035" y="18679"/>
                    <a:pt x="15134" y="18663"/>
                  </a:cubicBezTo>
                  <a:cubicBezTo>
                    <a:pt x="15224" y="18638"/>
                    <a:pt x="15355" y="18515"/>
                    <a:pt x="15355" y="18466"/>
                  </a:cubicBezTo>
                  <a:cubicBezTo>
                    <a:pt x="15355" y="18408"/>
                    <a:pt x="15142" y="18540"/>
                    <a:pt x="15060" y="18548"/>
                  </a:cubicBezTo>
                  <a:cubicBezTo>
                    <a:pt x="14969" y="18556"/>
                    <a:pt x="14896" y="18515"/>
                    <a:pt x="14814" y="18499"/>
                  </a:cubicBezTo>
                  <a:cubicBezTo>
                    <a:pt x="14731" y="18474"/>
                    <a:pt x="14411" y="18523"/>
                    <a:pt x="14428" y="18458"/>
                  </a:cubicBezTo>
                  <a:cubicBezTo>
                    <a:pt x="14452" y="18392"/>
                    <a:pt x="14510" y="18416"/>
                    <a:pt x="14543" y="18326"/>
                  </a:cubicBezTo>
                  <a:cubicBezTo>
                    <a:pt x="14567" y="18236"/>
                    <a:pt x="14608" y="18220"/>
                    <a:pt x="14625" y="18170"/>
                  </a:cubicBezTo>
                  <a:cubicBezTo>
                    <a:pt x="14649" y="18121"/>
                    <a:pt x="14797" y="18088"/>
                    <a:pt x="14682" y="18064"/>
                  </a:cubicBezTo>
                  <a:cubicBezTo>
                    <a:pt x="14567" y="18031"/>
                    <a:pt x="14420" y="18129"/>
                    <a:pt x="14411" y="18162"/>
                  </a:cubicBezTo>
                  <a:cubicBezTo>
                    <a:pt x="14403" y="18203"/>
                    <a:pt x="14469" y="18261"/>
                    <a:pt x="14370" y="18293"/>
                  </a:cubicBezTo>
                  <a:cubicBezTo>
                    <a:pt x="14272" y="18326"/>
                    <a:pt x="14157" y="18515"/>
                    <a:pt x="14190" y="18318"/>
                  </a:cubicBezTo>
                  <a:cubicBezTo>
                    <a:pt x="14223" y="18129"/>
                    <a:pt x="14280" y="18039"/>
                    <a:pt x="14182" y="17990"/>
                  </a:cubicBezTo>
                  <a:cubicBezTo>
                    <a:pt x="14083" y="17949"/>
                    <a:pt x="13944" y="17908"/>
                    <a:pt x="13944" y="17834"/>
                  </a:cubicBezTo>
                  <a:cubicBezTo>
                    <a:pt x="13944" y="17760"/>
                    <a:pt x="13952" y="17719"/>
                    <a:pt x="14009" y="17661"/>
                  </a:cubicBezTo>
                  <a:cubicBezTo>
                    <a:pt x="14059" y="17596"/>
                    <a:pt x="14190" y="17522"/>
                    <a:pt x="13993" y="17563"/>
                  </a:cubicBezTo>
                  <a:cubicBezTo>
                    <a:pt x="13804" y="17596"/>
                    <a:pt x="13697" y="17547"/>
                    <a:pt x="13706" y="17670"/>
                  </a:cubicBezTo>
                  <a:cubicBezTo>
                    <a:pt x="13722" y="17801"/>
                    <a:pt x="13747" y="17924"/>
                    <a:pt x="13829" y="17965"/>
                  </a:cubicBezTo>
                  <a:cubicBezTo>
                    <a:pt x="13911" y="18006"/>
                    <a:pt x="13935" y="17965"/>
                    <a:pt x="14001" y="18055"/>
                  </a:cubicBezTo>
                  <a:cubicBezTo>
                    <a:pt x="14067" y="18146"/>
                    <a:pt x="14100" y="18170"/>
                    <a:pt x="14067" y="18252"/>
                  </a:cubicBezTo>
                  <a:cubicBezTo>
                    <a:pt x="14034" y="18326"/>
                    <a:pt x="13944" y="18384"/>
                    <a:pt x="13903" y="18400"/>
                  </a:cubicBezTo>
                  <a:cubicBezTo>
                    <a:pt x="13862" y="18416"/>
                    <a:pt x="13911" y="18523"/>
                    <a:pt x="13862" y="18540"/>
                  </a:cubicBezTo>
                  <a:cubicBezTo>
                    <a:pt x="13812" y="18548"/>
                    <a:pt x="13681" y="18408"/>
                    <a:pt x="13648" y="18441"/>
                  </a:cubicBezTo>
                  <a:cubicBezTo>
                    <a:pt x="13615" y="18474"/>
                    <a:pt x="13747" y="18638"/>
                    <a:pt x="13779" y="18671"/>
                  </a:cubicBezTo>
                  <a:cubicBezTo>
                    <a:pt x="13812" y="18704"/>
                    <a:pt x="13796" y="18786"/>
                    <a:pt x="13730" y="18819"/>
                  </a:cubicBezTo>
                  <a:cubicBezTo>
                    <a:pt x="13673" y="18843"/>
                    <a:pt x="13451" y="18843"/>
                    <a:pt x="13386" y="18876"/>
                  </a:cubicBezTo>
                  <a:cubicBezTo>
                    <a:pt x="13320" y="18909"/>
                    <a:pt x="13320" y="19040"/>
                    <a:pt x="13164" y="18933"/>
                  </a:cubicBezTo>
                  <a:cubicBezTo>
                    <a:pt x="13008" y="18835"/>
                    <a:pt x="12598" y="18581"/>
                    <a:pt x="12524" y="18556"/>
                  </a:cubicBezTo>
                  <a:cubicBezTo>
                    <a:pt x="12458" y="18531"/>
                    <a:pt x="12450" y="18482"/>
                    <a:pt x="12516" y="18449"/>
                  </a:cubicBezTo>
                  <a:cubicBezTo>
                    <a:pt x="12581" y="18425"/>
                    <a:pt x="12663" y="18408"/>
                    <a:pt x="12737" y="18416"/>
                  </a:cubicBezTo>
                  <a:cubicBezTo>
                    <a:pt x="12819" y="18433"/>
                    <a:pt x="12770" y="18269"/>
                    <a:pt x="12811" y="18244"/>
                  </a:cubicBezTo>
                  <a:cubicBezTo>
                    <a:pt x="12860" y="18220"/>
                    <a:pt x="13016" y="18220"/>
                    <a:pt x="13090" y="18220"/>
                  </a:cubicBezTo>
                  <a:cubicBezTo>
                    <a:pt x="13164" y="18228"/>
                    <a:pt x="13303" y="18154"/>
                    <a:pt x="13353" y="18064"/>
                  </a:cubicBezTo>
                  <a:cubicBezTo>
                    <a:pt x="13402" y="17973"/>
                    <a:pt x="13484" y="17809"/>
                    <a:pt x="13443" y="17801"/>
                  </a:cubicBezTo>
                  <a:cubicBezTo>
                    <a:pt x="13394" y="17785"/>
                    <a:pt x="13279" y="17924"/>
                    <a:pt x="13221" y="17990"/>
                  </a:cubicBezTo>
                  <a:cubicBezTo>
                    <a:pt x="13164" y="18055"/>
                    <a:pt x="13131" y="18105"/>
                    <a:pt x="13024" y="18105"/>
                  </a:cubicBezTo>
                  <a:cubicBezTo>
                    <a:pt x="12918" y="18096"/>
                    <a:pt x="12466" y="18121"/>
                    <a:pt x="12598" y="18039"/>
                  </a:cubicBezTo>
                  <a:cubicBezTo>
                    <a:pt x="12729" y="17965"/>
                    <a:pt x="12934" y="17875"/>
                    <a:pt x="13000" y="17826"/>
                  </a:cubicBezTo>
                  <a:cubicBezTo>
                    <a:pt x="13065" y="17776"/>
                    <a:pt x="13057" y="17596"/>
                    <a:pt x="13098" y="17588"/>
                  </a:cubicBezTo>
                  <a:cubicBezTo>
                    <a:pt x="13148" y="17588"/>
                    <a:pt x="13230" y="17637"/>
                    <a:pt x="13213" y="17579"/>
                  </a:cubicBezTo>
                  <a:cubicBezTo>
                    <a:pt x="13189" y="17522"/>
                    <a:pt x="13271" y="17522"/>
                    <a:pt x="13353" y="17497"/>
                  </a:cubicBezTo>
                  <a:cubicBezTo>
                    <a:pt x="13435" y="17473"/>
                    <a:pt x="13583" y="17489"/>
                    <a:pt x="13492" y="17432"/>
                  </a:cubicBezTo>
                  <a:cubicBezTo>
                    <a:pt x="13402" y="17382"/>
                    <a:pt x="13230" y="17415"/>
                    <a:pt x="13156" y="17391"/>
                  </a:cubicBezTo>
                  <a:cubicBezTo>
                    <a:pt x="13090" y="17358"/>
                    <a:pt x="13033" y="17325"/>
                    <a:pt x="13098" y="17292"/>
                  </a:cubicBezTo>
                  <a:cubicBezTo>
                    <a:pt x="13172" y="17259"/>
                    <a:pt x="13271" y="17284"/>
                    <a:pt x="13271" y="17243"/>
                  </a:cubicBezTo>
                  <a:cubicBezTo>
                    <a:pt x="13262" y="17194"/>
                    <a:pt x="13139" y="17202"/>
                    <a:pt x="13213" y="17161"/>
                  </a:cubicBezTo>
                  <a:cubicBezTo>
                    <a:pt x="13287" y="17112"/>
                    <a:pt x="13459" y="17013"/>
                    <a:pt x="13353" y="16997"/>
                  </a:cubicBezTo>
                  <a:cubicBezTo>
                    <a:pt x="13246" y="16980"/>
                    <a:pt x="13180" y="17079"/>
                    <a:pt x="13197" y="16980"/>
                  </a:cubicBezTo>
                  <a:cubicBezTo>
                    <a:pt x="13205" y="16882"/>
                    <a:pt x="13279" y="16816"/>
                    <a:pt x="13197" y="16751"/>
                  </a:cubicBezTo>
                  <a:cubicBezTo>
                    <a:pt x="13115" y="16693"/>
                    <a:pt x="13090" y="16644"/>
                    <a:pt x="13024" y="16660"/>
                  </a:cubicBezTo>
                  <a:cubicBezTo>
                    <a:pt x="12959" y="16677"/>
                    <a:pt x="12983" y="16734"/>
                    <a:pt x="12869" y="16701"/>
                  </a:cubicBezTo>
                  <a:cubicBezTo>
                    <a:pt x="12754" y="16677"/>
                    <a:pt x="12458" y="16652"/>
                    <a:pt x="12565" y="16619"/>
                  </a:cubicBezTo>
                  <a:cubicBezTo>
                    <a:pt x="12672" y="16578"/>
                    <a:pt x="12745" y="16627"/>
                    <a:pt x="12762" y="16562"/>
                  </a:cubicBezTo>
                  <a:cubicBezTo>
                    <a:pt x="12778" y="16488"/>
                    <a:pt x="12803" y="16471"/>
                    <a:pt x="12869" y="16455"/>
                  </a:cubicBezTo>
                  <a:cubicBezTo>
                    <a:pt x="12926" y="16430"/>
                    <a:pt x="12762" y="16406"/>
                    <a:pt x="12754" y="16340"/>
                  </a:cubicBezTo>
                  <a:cubicBezTo>
                    <a:pt x="12754" y="16275"/>
                    <a:pt x="12778" y="16233"/>
                    <a:pt x="12811" y="16225"/>
                  </a:cubicBezTo>
                  <a:cubicBezTo>
                    <a:pt x="12852" y="16217"/>
                    <a:pt x="12983" y="16225"/>
                    <a:pt x="12942" y="16176"/>
                  </a:cubicBezTo>
                  <a:cubicBezTo>
                    <a:pt x="12893" y="16135"/>
                    <a:pt x="12754" y="16127"/>
                    <a:pt x="12696" y="16053"/>
                  </a:cubicBezTo>
                  <a:cubicBezTo>
                    <a:pt x="12631" y="15979"/>
                    <a:pt x="12409" y="15856"/>
                    <a:pt x="12376" y="15848"/>
                  </a:cubicBezTo>
                  <a:cubicBezTo>
                    <a:pt x="12335" y="15831"/>
                    <a:pt x="12286" y="15741"/>
                    <a:pt x="12327" y="15716"/>
                  </a:cubicBezTo>
                  <a:cubicBezTo>
                    <a:pt x="12368" y="15700"/>
                    <a:pt x="12499" y="15790"/>
                    <a:pt x="12516" y="15733"/>
                  </a:cubicBezTo>
                  <a:cubicBezTo>
                    <a:pt x="12524" y="15684"/>
                    <a:pt x="12376" y="15610"/>
                    <a:pt x="12442" y="15569"/>
                  </a:cubicBezTo>
                  <a:cubicBezTo>
                    <a:pt x="12507" y="15528"/>
                    <a:pt x="12565" y="15528"/>
                    <a:pt x="12548" y="15503"/>
                  </a:cubicBezTo>
                  <a:cubicBezTo>
                    <a:pt x="12532" y="15478"/>
                    <a:pt x="12278" y="15421"/>
                    <a:pt x="12278" y="15380"/>
                  </a:cubicBezTo>
                  <a:cubicBezTo>
                    <a:pt x="12286" y="15331"/>
                    <a:pt x="12360" y="15306"/>
                    <a:pt x="12319" y="15273"/>
                  </a:cubicBezTo>
                  <a:cubicBezTo>
                    <a:pt x="12278" y="15240"/>
                    <a:pt x="12064" y="15331"/>
                    <a:pt x="12114" y="15208"/>
                  </a:cubicBezTo>
                  <a:cubicBezTo>
                    <a:pt x="12155" y="15093"/>
                    <a:pt x="12253" y="14986"/>
                    <a:pt x="12204" y="14970"/>
                  </a:cubicBezTo>
                  <a:cubicBezTo>
                    <a:pt x="12163" y="14945"/>
                    <a:pt x="11876" y="15117"/>
                    <a:pt x="11810" y="15142"/>
                  </a:cubicBezTo>
                  <a:cubicBezTo>
                    <a:pt x="11752" y="15158"/>
                    <a:pt x="11408" y="15224"/>
                    <a:pt x="11539" y="15134"/>
                  </a:cubicBezTo>
                  <a:cubicBezTo>
                    <a:pt x="11670" y="15044"/>
                    <a:pt x="11843" y="14978"/>
                    <a:pt x="11925" y="14945"/>
                  </a:cubicBezTo>
                  <a:cubicBezTo>
                    <a:pt x="11999" y="14912"/>
                    <a:pt x="12048" y="14929"/>
                    <a:pt x="12023" y="14879"/>
                  </a:cubicBezTo>
                  <a:cubicBezTo>
                    <a:pt x="11990" y="14838"/>
                    <a:pt x="11892" y="14838"/>
                    <a:pt x="11982" y="14806"/>
                  </a:cubicBezTo>
                  <a:cubicBezTo>
                    <a:pt x="12072" y="14781"/>
                    <a:pt x="12187" y="14830"/>
                    <a:pt x="12171" y="14764"/>
                  </a:cubicBezTo>
                  <a:cubicBezTo>
                    <a:pt x="12146" y="14707"/>
                    <a:pt x="12048" y="14723"/>
                    <a:pt x="12064" y="14666"/>
                  </a:cubicBezTo>
                  <a:cubicBezTo>
                    <a:pt x="12081" y="14600"/>
                    <a:pt x="12187" y="14551"/>
                    <a:pt x="12097" y="14518"/>
                  </a:cubicBezTo>
                  <a:cubicBezTo>
                    <a:pt x="12007" y="14494"/>
                    <a:pt x="11908" y="14502"/>
                    <a:pt x="11908" y="14453"/>
                  </a:cubicBezTo>
                  <a:cubicBezTo>
                    <a:pt x="11917" y="14403"/>
                    <a:pt x="11949" y="14371"/>
                    <a:pt x="11925" y="14362"/>
                  </a:cubicBezTo>
                  <a:cubicBezTo>
                    <a:pt x="11900" y="14346"/>
                    <a:pt x="11555" y="14354"/>
                    <a:pt x="11588" y="14280"/>
                  </a:cubicBezTo>
                  <a:cubicBezTo>
                    <a:pt x="11621" y="14206"/>
                    <a:pt x="11695" y="14223"/>
                    <a:pt x="11670" y="14165"/>
                  </a:cubicBezTo>
                  <a:cubicBezTo>
                    <a:pt x="11646" y="14100"/>
                    <a:pt x="11564" y="14051"/>
                    <a:pt x="11506" y="14051"/>
                  </a:cubicBezTo>
                  <a:cubicBezTo>
                    <a:pt x="11457" y="14051"/>
                    <a:pt x="11375" y="14059"/>
                    <a:pt x="11317" y="14018"/>
                  </a:cubicBezTo>
                  <a:cubicBezTo>
                    <a:pt x="11260" y="13977"/>
                    <a:pt x="11211" y="13985"/>
                    <a:pt x="11129" y="13895"/>
                  </a:cubicBezTo>
                  <a:cubicBezTo>
                    <a:pt x="11047" y="13796"/>
                    <a:pt x="11006" y="13673"/>
                    <a:pt x="10899" y="13624"/>
                  </a:cubicBezTo>
                  <a:cubicBezTo>
                    <a:pt x="10792" y="13575"/>
                    <a:pt x="10505" y="13542"/>
                    <a:pt x="10571" y="13460"/>
                  </a:cubicBezTo>
                  <a:cubicBezTo>
                    <a:pt x="10636" y="13378"/>
                    <a:pt x="10497" y="13402"/>
                    <a:pt x="10538" y="13345"/>
                  </a:cubicBezTo>
                  <a:cubicBezTo>
                    <a:pt x="10571" y="13295"/>
                    <a:pt x="10710" y="13263"/>
                    <a:pt x="10727" y="13213"/>
                  </a:cubicBezTo>
                  <a:cubicBezTo>
                    <a:pt x="10735" y="13172"/>
                    <a:pt x="10612" y="13131"/>
                    <a:pt x="10603" y="13066"/>
                  </a:cubicBezTo>
                  <a:cubicBezTo>
                    <a:pt x="10595" y="13000"/>
                    <a:pt x="10702" y="13000"/>
                    <a:pt x="10645" y="12967"/>
                  </a:cubicBezTo>
                  <a:cubicBezTo>
                    <a:pt x="10579" y="12934"/>
                    <a:pt x="10505" y="12934"/>
                    <a:pt x="10505" y="12893"/>
                  </a:cubicBezTo>
                  <a:cubicBezTo>
                    <a:pt x="10505" y="12861"/>
                    <a:pt x="10579" y="12852"/>
                    <a:pt x="10489" y="12811"/>
                  </a:cubicBezTo>
                  <a:cubicBezTo>
                    <a:pt x="10390" y="12770"/>
                    <a:pt x="10045" y="12754"/>
                    <a:pt x="9832" y="12639"/>
                  </a:cubicBezTo>
                  <a:cubicBezTo>
                    <a:pt x="9619" y="12524"/>
                    <a:pt x="8921" y="12286"/>
                    <a:pt x="8864" y="12245"/>
                  </a:cubicBezTo>
                  <a:cubicBezTo>
                    <a:pt x="8806" y="12196"/>
                    <a:pt x="8675" y="12220"/>
                    <a:pt x="8281" y="12220"/>
                  </a:cubicBezTo>
                  <a:cubicBezTo>
                    <a:pt x="7879" y="12220"/>
                    <a:pt x="7789" y="12212"/>
                    <a:pt x="7460" y="12179"/>
                  </a:cubicBezTo>
                  <a:cubicBezTo>
                    <a:pt x="7124" y="12147"/>
                    <a:pt x="6771" y="12122"/>
                    <a:pt x="6730" y="12138"/>
                  </a:cubicBezTo>
                  <a:cubicBezTo>
                    <a:pt x="6697" y="12155"/>
                    <a:pt x="6549" y="12294"/>
                    <a:pt x="6475" y="12253"/>
                  </a:cubicBezTo>
                  <a:cubicBezTo>
                    <a:pt x="6402" y="12212"/>
                    <a:pt x="6361" y="11950"/>
                    <a:pt x="6287" y="11933"/>
                  </a:cubicBezTo>
                  <a:cubicBezTo>
                    <a:pt x="6213" y="11925"/>
                    <a:pt x="6270" y="12106"/>
                    <a:pt x="6213" y="12138"/>
                  </a:cubicBezTo>
                  <a:cubicBezTo>
                    <a:pt x="6147" y="12163"/>
                    <a:pt x="6082" y="12155"/>
                    <a:pt x="6082" y="12188"/>
                  </a:cubicBezTo>
                  <a:cubicBezTo>
                    <a:pt x="6082" y="12220"/>
                    <a:pt x="6155" y="12270"/>
                    <a:pt x="6073" y="12286"/>
                  </a:cubicBezTo>
                  <a:cubicBezTo>
                    <a:pt x="5999" y="12302"/>
                    <a:pt x="5917" y="12294"/>
                    <a:pt x="5835" y="12327"/>
                  </a:cubicBezTo>
                  <a:cubicBezTo>
                    <a:pt x="5753" y="12360"/>
                    <a:pt x="5647" y="12467"/>
                    <a:pt x="5565" y="12434"/>
                  </a:cubicBezTo>
                  <a:cubicBezTo>
                    <a:pt x="5482" y="12401"/>
                    <a:pt x="5220" y="12302"/>
                    <a:pt x="5244" y="12261"/>
                  </a:cubicBezTo>
                  <a:cubicBezTo>
                    <a:pt x="5269" y="12212"/>
                    <a:pt x="5302" y="12196"/>
                    <a:pt x="5343" y="12155"/>
                  </a:cubicBezTo>
                  <a:cubicBezTo>
                    <a:pt x="5384" y="12122"/>
                    <a:pt x="5458" y="12106"/>
                    <a:pt x="5359" y="12089"/>
                  </a:cubicBezTo>
                  <a:cubicBezTo>
                    <a:pt x="5261" y="12064"/>
                    <a:pt x="5121" y="11999"/>
                    <a:pt x="5039" y="12056"/>
                  </a:cubicBezTo>
                  <a:cubicBezTo>
                    <a:pt x="4957" y="12106"/>
                    <a:pt x="4875" y="12212"/>
                    <a:pt x="4859" y="12253"/>
                  </a:cubicBezTo>
                  <a:cubicBezTo>
                    <a:pt x="4851" y="12302"/>
                    <a:pt x="4867" y="12319"/>
                    <a:pt x="4810" y="12319"/>
                  </a:cubicBezTo>
                  <a:cubicBezTo>
                    <a:pt x="4760" y="12327"/>
                    <a:pt x="4580" y="12237"/>
                    <a:pt x="4580" y="12204"/>
                  </a:cubicBezTo>
                  <a:cubicBezTo>
                    <a:pt x="4588" y="12171"/>
                    <a:pt x="4662" y="12147"/>
                    <a:pt x="4547" y="12089"/>
                  </a:cubicBezTo>
                  <a:cubicBezTo>
                    <a:pt x="4440" y="12032"/>
                    <a:pt x="4284" y="12032"/>
                    <a:pt x="4284" y="12081"/>
                  </a:cubicBezTo>
                  <a:cubicBezTo>
                    <a:pt x="4284" y="12122"/>
                    <a:pt x="4292" y="12286"/>
                    <a:pt x="4342" y="12302"/>
                  </a:cubicBezTo>
                  <a:cubicBezTo>
                    <a:pt x="4391" y="12327"/>
                    <a:pt x="4530" y="12467"/>
                    <a:pt x="4621" y="12499"/>
                  </a:cubicBezTo>
                  <a:cubicBezTo>
                    <a:pt x="4703" y="12540"/>
                    <a:pt x="4752" y="12540"/>
                    <a:pt x="4760" y="12573"/>
                  </a:cubicBezTo>
                  <a:cubicBezTo>
                    <a:pt x="4760" y="12598"/>
                    <a:pt x="4514" y="12582"/>
                    <a:pt x="4309" y="12508"/>
                  </a:cubicBezTo>
                  <a:cubicBezTo>
                    <a:pt x="4096" y="12434"/>
                    <a:pt x="3915" y="12417"/>
                    <a:pt x="3874" y="12417"/>
                  </a:cubicBezTo>
                  <a:cubicBezTo>
                    <a:pt x="3833" y="12409"/>
                    <a:pt x="3644" y="12385"/>
                    <a:pt x="3455" y="12360"/>
                  </a:cubicBezTo>
                  <a:cubicBezTo>
                    <a:pt x="3267" y="12327"/>
                    <a:pt x="3258" y="12344"/>
                    <a:pt x="3152" y="12270"/>
                  </a:cubicBezTo>
                  <a:cubicBezTo>
                    <a:pt x="3053" y="12196"/>
                    <a:pt x="2462" y="11958"/>
                    <a:pt x="2528" y="11900"/>
                  </a:cubicBezTo>
                  <a:cubicBezTo>
                    <a:pt x="2594" y="11851"/>
                    <a:pt x="2774" y="11810"/>
                    <a:pt x="2906" y="11728"/>
                  </a:cubicBezTo>
                  <a:cubicBezTo>
                    <a:pt x="3029" y="11654"/>
                    <a:pt x="3070" y="11597"/>
                    <a:pt x="3127" y="11597"/>
                  </a:cubicBezTo>
                  <a:cubicBezTo>
                    <a:pt x="3185" y="11589"/>
                    <a:pt x="3349" y="11605"/>
                    <a:pt x="3464" y="11597"/>
                  </a:cubicBezTo>
                  <a:cubicBezTo>
                    <a:pt x="3587" y="11589"/>
                    <a:pt x="3636" y="11597"/>
                    <a:pt x="3644" y="11564"/>
                  </a:cubicBezTo>
                  <a:cubicBezTo>
                    <a:pt x="3661" y="11531"/>
                    <a:pt x="3685" y="11457"/>
                    <a:pt x="3628" y="11441"/>
                  </a:cubicBezTo>
                  <a:cubicBezTo>
                    <a:pt x="3579" y="11416"/>
                    <a:pt x="3398" y="11474"/>
                    <a:pt x="3275" y="11474"/>
                  </a:cubicBezTo>
                  <a:cubicBezTo>
                    <a:pt x="3144" y="11474"/>
                    <a:pt x="2815" y="11457"/>
                    <a:pt x="2750" y="11449"/>
                  </a:cubicBezTo>
                  <a:cubicBezTo>
                    <a:pt x="2684" y="11441"/>
                    <a:pt x="2216" y="11367"/>
                    <a:pt x="2216" y="11301"/>
                  </a:cubicBezTo>
                  <a:cubicBezTo>
                    <a:pt x="2216" y="11244"/>
                    <a:pt x="2216" y="11162"/>
                    <a:pt x="2265" y="11137"/>
                  </a:cubicBezTo>
                  <a:cubicBezTo>
                    <a:pt x="2323" y="11113"/>
                    <a:pt x="2553" y="10940"/>
                    <a:pt x="2553" y="10916"/>
                  </a:cubicBezTo>
                  <a:cubicBezTo>
                    <a:pt x="2553" y="10899"/>
                    <a:pt x="2405" y="10924"/>
                    <a:pt x="2323" y="10973"/>
                  </a:cubicBezTo>
                  <a:cubicBezTo>
                    <a:pt x="2241" y="11030"/>
                    <a:pt x="2175" y="11104"/>
                    <a:pt x="2093" y="11145"/>
                  </a:cubicBezTo>
                  <a:cubicBezTo>
                    <a:pt x="2011" y="11178"/>
                    <a:pt x="1872" y="11293"/>
                    <a:pt x="1789" y="11268"/>
                  </a:cubicBezTo>
                  <a:cubicBezTo>
                    <a:pt x="1716" y="11236"/>
                    <a:pt x="1650" y="11260"/>
                    <a:pt x="1683" y="11203"/>
                  </a:cubicBezTo>
                  <a:cubicBezTo>
                    <a:pt x="1716" y="11154"/>
                    <a:pt x="1822" y="11096"/>
                    <a:pt x="1716" y="11063"/>
                  </a:cubicBezTo>
                  <a:cubicBezTo>
                    <a:pt x="1617" y="11022"/>
                    <a:pt x="1527" y="10981"/>
                    <a:pt x="1502" y="11006"/>
                  </a:cubicBezTo>
                  <a:cubicBezTo>
                    <a:pt x="1469" y="11039"/>
                    <a:pt x="1478" y="11129"/>
                    <a:pt x="1404" y="11063"/>
                  </a:cubicBezTo>
                  <a:cubicBezTo>
                    <a:pt x="1322" y="10998"/>
                    <a:pt x="1248" y="10981"/>
                    <a:pt x="1264" y="10932"/>
                  </a:cubicBezTo>
                  <a:cubicBezTo>
                    <a:pt x="1281" y="10891"/>
                    <a:pt x="1289" y="10801"/>
                    <a:pt x="1371" y="10768"/>
                  </a:cubicBezTo>
                  <a:cubicBezTo>
                    <a:pt x="1453" y="10743"/>
                    <a:pt x="1576" y="10776"/>
                    <a:pt x="1642" y="10751"/>
                  </a:cubicBezTo>
                  <a:cubicBezTo>
                    <a:pt x="1699" y="10735"/>
                    <a:pt x="1691" y="10702"/>
                    <a:pt x="1716" y="10686"/>
                  </a:cubicBezTo>
                  <a:cubicBezTo>
                    <a:pt x="1740" y="10661"/>
                    <a:pt x="2027" y="10620"/>
                    <a:pt x="2110" y="10604"/>
                  </a:cubicBezTo>
                  <a:cubicBezTo>
                    <a:pt x="2183" y="10595"/>
                    <a:pt x="2364" y="10595"/>
                    <a:pt x="2495" y="10628"/>
                  </a:cubicBezTo>
                  <a:cubicBezTo>
                    <a:pt x="2635" y="10653"/>
                    <a:pt x="2848" y="10669"/>
                    <a:pt x="2963" y="10686"/>
                  </a:cubicBezTo>
                  <a:cubicBezTo>
                    <a:pt x="3070" y="10694"/>
                    <a:pt x="3193" y="10751"/>
                    <a:pt x="3357" y="10743"/>
                  </a:cubicBezTo>
                  <a:cubicBezTo>
                    <a:pt x="3513" y="10727"/>
                    <a:pt x="3595" y="10702"/>
                    <a:pt x="3718" y="10702"/>
                  </a:cubicBezTo>
                  <a:cubicBezTo>
                    <a:pt x="3849" y="10702"/>
                    <a:pt x="4128" y="10760"/>
                    <a:pt x="4227" y="10784"/>
                  </a:cubicBezTo>
                  <a:cubicBezTo>
                    <a:pt x="4325" y="10817"/>
                    <a:pt x="4522" y="10842"/>
                    <a:pt x="4629" y="10850"/>
                  </a:cubicBezTo>
                  <a:cubicBezTo>
                    <a:pt x="4736" y="10850"/>
                    <a:pt x="4826" y="10850"/>
                    <a:pt x="4859" y="10809"/>
                  </a:cubicBezTo>
                  <a:cubicBezTo>
                    <a:pt x="4892" y="10776"/>
                    <a:pt x="4941" y="10727"/>
                    <a:pt x="4941" y="10694"/>
                  </a:cubicBezTo>
                  <a:cubicBezTo>
                    <a:pt x="4941" y="10661"/>
                    <a:pt x="4810" y="10710"/>
                    <a:pt x="4621" y="10719"/>
                  </a:cubicBezTo>
                  <a:cubicBezTo>
                    <a:pt x="4424" y="10719"/>
                    <a:pt x="4399" y="10768"/>
                    <a:pt x="4227" y="10710"/>
                  </a:cubicBezTo>
                  <a:cubicBezTo>
                    <a:pt x="4046" y="10645"/>
                    <a:pt x="4022" y="10637"/>
                    <a:pt x="3882" y="10620"/>
                  </a:cubicBezTo>
                  <a:cubicBezTo>
                    <a:pt x="3734" y="10604"/>
                    <a:pt x="3611" y="10595"/>
                    <a:pt x="3496" y="10604"/>
                  </a:cubicBezTo>
                  <a:cubicBezTo>
                    <a:pt x="3382" y="10604"/>
                    <a:pt x="2930" y="10595"/>
                    <a:pt x="3012" y="10546"/>
                  </a:cubicBezTo>
                  <a:cubicBezTo>
                    <a:pt x="3103" y="10505"/>
                    <a:pt x="3217" y="10456"/>
                    <a:pt x="3349" y="10423"/>
                  </a:cubicBezTo>
                  <a:cubicBezTo>
                    <a:pt x="3480" y="10399"/>
                    <a:pt x="3488" y="10382"/>
                    <a:pt x="3702" y="10399"/>
                  </a:cubicBezTo>
                  <a:cubicBezTo>
                    <a:pt x="3907" y="10407"/>
                    <a:pt x="4005" y="10382"/>
                    <a:pt x="4210" y="10407"/>
                  </a:cubicBezTo>
                  <a:cubicBezTo>
                    <a:pt x="4407" y="10431"/>
                    <a:pt x="4465" y="10448"/>
                    <a:pt x="4547" y="10464"/>
                  </a:cubicBezTo>
                  <a:cubicBezTo>
                    <a:pt x="4629" y="10481"/>
                    <a:pt x="4695" y="10522"/>
                    <a:pt x="4768" y="10522"/>
                  </a:cubicBezTo>
                  <a:cubicBezTo>
                    <a:pt x="4851" y="10522"/>
                    <a:pt x="4883" y="10513"/>
                    <a:pt x="4826" y="10431"/>
                  </a:cubicBezTo>
                  <a:cubicBezTo>
                    <a:pt x="4768" y="10349"/>
                    <a:pt x="4645" y="10341"/>
                    <a:pt x="4752" y="10300"/>
                  </a:cubicBezTo>
                  <a:cubicBezTo>
                    <a:pt x="4859" y="10259"/>
                    <a:pt x="4982" y="10349"/>
                    <a:pt x="5031" y="10267"/>
                  </a:cubicBezTo>
                  <a:cubicBezTo>
                    <a:pt x="5089" y="10177"/>
                    <a:pt x="5080" y="10037"/>
                    <a:pt x="4924" y="10046"/>
                  </a:cubicBezTo>
                  <a:cubicBezTo>
                    <a:pt x="4760" y="10054"/>
                    <a:pt x="4801" y="10120"/>
                    <a:pt x="4555" y="10128"/>
                  </a:cubicBezTo>
                  <a:cubicBezTo>
                    <a:pt x="4301" y="10128"/>
                    <a:pt x="4292" y="10111"/>
                    <a:pt x="4128" y="10111"/>
                  </a:cubicBezTo>
                  <a:cubicBezTo>
                    <a:pt x="3964" y="10111"/>
                    <a:pt x="3899" y="10103"/>
                    <a:pt x="3784" y="10152"/>
                  </a:cubicBezTo>
                  <a:cubicBezTo>
                    <a:pt x="3677" y="10202"/>
                    <a:pt x="3480" y="10275"/>
                    <a:pt x="3439" y="10193"/>
                  </a:cubicBezTo>
                  <a:cubicBezTo>
                    <a:pt x="3406" y="10111"/>
                    <a:pt x="3209" y="9799"/>
                    <a:pt x="3201" y="9947"/>
                  </a:cubicBezTo>
                  <a:cubicBezTo>
                    <a:pt x="3193" y="10095"/>
                    <a:pt x="3324" y="10202"/>
                    <a:pt x="3176" y="10218"/>
                  </a:cubicBezTo>
                  <a:cubicBezTo>
                    <a:pt x="3029" y="10234"/>
                    <a:pt x="2881" y="10275"/>
                    <a:pt x="2823" y="10234"/>
                  </a:cubicBezTo>
                  <a:cubicBezTo>
                    <a:pt x="2758" y="10185"/>
                    <a:pt x="2823" y="10177"/>
                    <a:pt x="2692" y="10111"/>
                  </a:cubicBezTo>
                  <a:cubicBezTo>
                    <a:pt x="2561" y="10054"/>
                    <a:pt x="2364" y="10029"/>
                    <a:pt x="2438" y="9964"/>
                  </a:cubicBezTo>
                  <a:cubicBezTo>
                    <a:pt x="2520" y="9906"/>
                    <a:pt x="2643" y="9890"/>
                    <a:pt x="2610" y="9849"/>
                  </a:cubicBezTo>
                  <a:cubicBezTo>
                    <a:pt x="2569" y="9808"/>
                    <a:pt x="2610" y="9742"/>
                    <a:pt x="2454" y="9791"/>
                  </a:cubicBezTo>
                  <a:cubicBezTo>
                    <a:pt x="2298" y="9849"/>
                    <a:pt x="2389" y="9865"/>
                    <a:pt x="2200" y="9906"/>
                  </a:cubicBezTo>
                  <a:cubicBezTo>
                    <a:pt x="2019" y="9955"/>
                    <a:pt x="1642" y="9996"/>
                    <a:pt x="1789" y="9914"/>
                  </a:cubicBezTo>
                  <a:cubicBezTo>
                    <a:pt x="1945" y="9824"/>
                    <a:pt x="1995" y="9767"/>
                    <a:pt x="2093" y="9767"/>
                  </a:cubicBezTo>
                  <a:cubicBezTo>
                    <a:pt x="2192" y="9767"/>
                    <a:pt x="2348" y="9709"/>
                    <a:pt x="2274" y="9685"/>
                  </a:cubicBezTo>
                  <a:cubicBezTo>
                    <a:pt x="2200" y="9660"/>
                    <a:pt x="1855" y="9668"/>
                    <a:pt x="1781" y="9701"/>
                  </a:cubicBezTo>
                  <a:cubicBezTo>
                    <a:pt x="1707" y="9726"/>
                    <a:pt x="1543" y="9726"/>
                    <a:pt x="1469" y="9758"/>
                  </a:cubicBezTo>
                  <a:cubicBezTo>
                    <a:pt x="1404" y="9783"/>
                    <a:pt x="1248" y="9791"/>
                    <a:pt x="1313" y="9734"/>
                  </a:cubicBezTo>
                  <a:cubicBezTo>
                    <a:pt x="1371" y="9668"/>
                    <a:pt x="1346" y="9586"/>
                    <a:pt x="1240" y="9561"/>
                  </a:cubicBezTo>
                  <a:cubicBezTo>
                    <a:pt x="1133" y="9537"/>
                    <a:pt x="920" y="9504"/>
                    <a:pt x="821" y="9438"/>
                  </a:cubicBezTo>
                  <a:cubicBezTo>
                    <a:pt x="723" y="9364"/>
                    <a:pt x="156" y="9250"/>
                    <a:pt x="107" y="9217"/>
                  </a:cubicBezTo>
                  <a:cubicBezTo>
                    <a:pt x="66" y="9176"/>
                    <a:pt x="0" y="9192"/>
                    <a:pt x="50" y="9126"/>
                  </a:cubicBezTo>
                  <a:cubicBezTo>
                    <a:pt x="99" y="9069"/>
                    <a:pt x="115" y="9020"/>
                    <a:pt x="165" y="8938"/>
                  </a:cubicBezTo>
                  <a:cubicBezTo>
                    <a:pt x="214" y="8847"/>
                    <a:pt x="279" y="8847"/>
                    <a:pt x="304" y="8798"/>
                  </a:cubicBezTo>
                  <a:cubicBezTo>
                    <a:pt x="337" y="8749"/>
                    <a:pt x="304" y="8765"/>
                    <a:pt x="337" y="8700"/>
                  </a:cubicBezTo>
                  <a:cubicBezTo>
                    <a:pt x="370" y="8634"/>
                    <a:pt x="353" y="8601"/>
                    <a:pt x="427" y="8601"/>
                  </a:cubicBezTo>
                  <a:cubicBezTo>
                    <a:pt x="493" y="8593"/>
                    <a:pt x="542" y="8618"/>
                    <a:pt x="796" y="8593"/>
                  </a:cubicBezTo>
                  <a:cubicBezTo>
                    <a:pt x="1051" y="8568"/>
                    <a:pt x="1231" y="8552"/>
                    <a:pt x="1420" y="8527"/>
                  </a:cubicBezTo>
                  <a:cubicBezTo>
                    <a:pt x="1609" y="8503"/>
                    <a:pt x="1617" y="8552"/>
                    <a:pt x="1888" y="8462"/>
                  </a:cubicBezTo>
                  <a:cubicBezTo>
                    <a:pt x="2159" y="8363"/>
                    <a:pt x="2438" y="8298"/>
                    <a:pt x="2618" y="8240"/>
                  </a:cubicBezTo>
                  <a:cubicBezTo>
                    <a:pt x="2807" y="8183"/>
                    <a:pt x="3070" y="8166"/>
                    <a:pt x="3029" y="8101"/>
                  </a:cubicBezTo>
                  <a:cubicBezTo>
                    <a:pt x="2988" y="8035"/>
                    <a:pt x="2988" y="7994"/>
                    <a:pt x="2922" y="7994"/>
                  </a:cubicBezTo>
                  <a:cubicBezTo>
                    <a:pt x="2856" y="7994"/>
                    <a:pt x="2799" y="8035"/>
                    <a:pt x="2823" y="7961"/>
                  </a:cubicBezTo>
                  <a:cubicBezTo>
                    <a:pt x="2848" y="7887"/>
                    <a:pt x="2988" y="7830"/>
                    <a:pt x="3185" y="7805"/>
                  </a:cubicBezTo>
                  <a:cubicBezTo>
                    <a:pt x="3390" y="7789"/>
                    <a:pt x="3521" y="7764"/>
                    <a:pt x="3685" y="7715"/>
                  </a:cubicBezTo>
                  <a:cubicBezTo>
                    <a:pt x="3849" y="7666"/>
                    <a:pt x="3964" y="7633"/>
                    <a:pt x="4055" y="7633"/>
                  </a:cubicBezTo>
                  <a:cubicBezTo>
                    <a:pt x="4145" y="7633"/>
                    <a:pt x="4325" y="7608"/>
                    <a:pt x="4383" y="7641"/>
                  </a:cubicBezTo>
                  <a:cubicBezTo>
                    <a:pt x="4448" y="7674"/>
                    <a:pt x="4342" y="7813"/>
                    <a:pt x="4457" y="7756"/>
                  </a:cubicBezTo>
                  <a:cubicBezTo>
                    <a:pt x="4580" y="7690"/>
                    <a:pt x="4522" y="7649"/>
                    <a:pt x="4629" y="7641"/>
                  </a:cubicBezTo>
                  <a:cubicBezTo>
                    <a:pt x="4744" y="7633"/>
                    <a:pt x="4810" y="7690"/>
                    <a:pt x="4974" y="7682"/>
                  </a:cubicBezTo>
                  <a:cubicBezTo>
                    <a:pt x="5130" y="7666"/>
                    <a:pt x="5154" y="7690"/>
                    <a:pt x="5212" y="7641"/>
                  </a:cubicBezTo>
                  <a:cubicBezTo>
                    <a:pt x="5269" y="7592"/>
                    <a:pt x="5376" y="7452"/>
                    <a:pt x="5441" y="7337"/>
                  </a:cubicBezTo>
                  <a:cubicBezTo>
                    <a:pt x="5507" y="7223"/>
                    <a:pt x="5548" y="7091"/>
                    <a:pt x="5663" y="7001"/>
                  </a:cubicBezTo>
                  <a:cubicBezTo>
                    <a:pt x="5778" y="6911"/>
                    <a:pt x="5844" y="6788"/>
                    <a:pt x="5844" y="6730"/>
                  </a:cubicBezTo>
                  <a:cubicBezTo>
                    <a:pt x="5844" y="6673"/>
                    <a:pt x="5704" y="6591"/>
                    <a:pt x="5745" y="6484"/>
                  </a:cubicBezTo>
                  <a:cubicBezTo>
                    <a:pt x="5786" y="6385"/>
                    <a:pt x="5844" y="6344"/>
                    <a:pt x="5827" y="6303"/>
                  </a:cubicBezTo>
                  <a:cubicBezTo>
                    <a:pt x="5819" y="6262"/>
                    <a:pt x="5729" y="6254"/>
                    <a:pt x="5794" y="6230"/>
                  </a:cubicBezTo>
                  <a:cubicBezTo>
                    <a:pt x="5860" y="6205"/>
                    <a:pt x="5926" y="6213"/>
                    <a:pt x="6041" y="6213"/>
                  </a:cubicBezTo>
                  <a:cubicBezTo>
                    <a:pt x="6147" y="6205"/>
                    <a:pt x="6139" y="6172"/>
                    <a:pt x="6311" y="6115"/>
                  </a:cubicBezTo>
                  <a:cubicBezTo>
                    <a:pt x="6475" y="6065"/>
                    <a:pt x="6681" y="6090"/>
                    <a:pt x="6713" y="6041"/>
                  </a:cubicBezTo>
                  <a:cubicBezTo>
                    <a:pt x="6746" y="5992"/>
                    <a:pt x="6607" y="6057"/>
                    <a:pt x="6492" y="5967"/>
                  </a:cubicBezTo>
                  <a:cubicBezTo>
                    <a:pt x="6377" y="5885"/>
                    <a:pt x="6402" y="5630"/>
                    <a:pt x="6336" y="5721"/>
                  </a:cubicBezTo>
                  <a:cubicBezTo>
                    <a:pt x="6270" y="5811"/>
                    <a:pt x="6246" y="5934"/>
                    <a:pt x="6172" y="5975"/>
                  </a:cubicBezTo>
                  <a:cubicBezTo>
                    <a:pt x="6098" y="6016"/>
                    <a:pt x="6049" y="6057"/>
                    <a:pt x="5901" y="6057"/>
                  </a:cubicBezTo>
                  <a:cubicBezTo>
                    <a:pt x="5753" y="6065"/>
                    <a:pt x="5762" y="5992"/>
                    <a:pt x="5614" y="6024"/>
                  </a:cubicBezTo>
                  <a:cubicBezTo>
                    <a:pt x="5466" y="6049"/>
                    <a:pt x="5507" y="6082"/>
                    <a:pt x="5327" y="6147"/>
                  </a:cubicBezTo>
                  <a:cubicBezTo>
                    <a:pt x="5154" y="6213"/>
                    <a:pt x="5203" y="6312"/>
                    <a:pt x="5056" y="6197"/>
                  </a:cubicBezTo>
                  <a:cubicBezTo>
                    <a:pt x="4900" y="6082"/>
                    <a:pt x="4900" y="6008"/>
                    <a:pt x="4760" y="6049"/>
                  </a:cubicBezTo>
                  <a:cubicBezTo>
                    <a:pt x="4621" y="6090"/>
                    <a:pt x="4465" y="6115"/>
                    <a:pt x="4424" y="6123"/>
                  </a:cubicBezTo>
                  <a:cubicBezTo>
                    <a:pt x="4383" y="6123"/>
                    <a:pt x="4317" y="5992"/>
                    <a:pt x="4243" y="5983"/>
                  </a:cubicBezTo>
                  <a:cubicBezTo>
                    <a:pt x="4161" y="5975"/>
                    <a:pt x="4038" y="5992"/>
                    <a:pt x="3972" y="5926"/>
                  </a:cubicBezTo>
                  <a:cubicBezTo>
                    <a:pt x="3907" y="5868"/>
                    <a:pt x="3866" y="5778"/>
                    <a:pt x="3907" y="5745"/>
                  </a:cubicBezTo>
                  <a:cubicBezTo>
                    <a:pt x="3956" y="5713"/>
                    <a:pt x="4013" y="5680"/>
                    <a:pt x="4210" y="5622"/>
                  </a:cubicBezTo>
                  <a:cubicBezTo>
                    <a:pt x="4416" y="5573"/>
                    <a:pt x="4695" y="5392"/>
                    <a:pt x="4916" y="5302"/>
                  </a:cubicBezTo>
                  <a:cubicBezTo>
                    <a:pt x="5138" y="5220"/>
                    <a:pt x="5614" y="5072"/>
                    <a:pt x="5835" y="4949"/>
                  </a:cubicBezTo>
                  <a:cubicBezTo>
                    <a:pt x="6065" y="4826"/>
                    <a:pt x="6254" y="4678"/>
                    <a:pt x="6475" y="4621"/>
                  </a:cubicBezTo>
                  <a:cubicBezTo>
                    <a:pt x="6697" y="4572"/>
                    <a:pt x="6853" y="4465"/>
                    <a:pt x="6886" y="4465"/>
                  </a:cubicBezTo>
                  <a:cubicBezTo>
                    <a:pt x="6919" y="4465"/>
                    <a:pt x="6927" y="4621"/>
                    <a:pt x="6960" y="4670"/>
                  </a:cubicBezTo>
                  <a:cubicBezTo>
                    <a:pt x="7001" y="4728"/>
                    <a:pt x="7116" y="4793"/>
                    <a:pt x="7173" y="4843"/>
                  </a:cubicBezTo>
                  <a:cubicBezTo>
                    <a:pt x="7231" y="4892"/>
                    <a:pt x="7378" y="5031"/>
                    <a:pt x="7403" y="4982"/>
                  </a:cubicBezTo>
                  <a:cubicBezTo>
                    <a:pt x="7436" y="4941"/>
                    <a:pt x="7288" y="4785"/>
                    <a:pt x="7239" y="4720"/>
                  </a:cubicBezTo>
                  <a:cubicBezTo>
                    <a:pt x="7189" y="4654"/>
                    <a:pt x="7058" y="4531"/>
                    <a:pt x="7050" y="4473"/>
                  </a:cubicBezTo>
                  <a:cubicBezTo>
                    <a:pt x="7042" y="4416"/>
                    <a:pt x="7025" y="4317"/>
                    <a:pt x="7058" y="4293"/>
                  </a:cubicBezTo>
                  <a:cubicBezTo>
                    <a:pt x="7099" y="4268"/>
                    <a:pt x="7395" y="4268"/>
                    <a:pt x="7526" y="4268"/>
                  </a:cubicBezTo>
                  <a:cubicBezTo>
                    <a:pt x="7657" y="4260"/>
                    <a:pt x="7682" y="4227"/>
                    <a:pt x="7764" y="4260"/>
                  </a:cubicBezTo>
                  <a:cubicBezTo>
                    <a:pt x="7846" y="4293"/>
                    <a:pt x="8215" y="4449"/>
                    <a:pt x="8273" y="4449"/>
                  </a:cubicBezTo>
                  <a:cubicBezTo>
                    <a:pt x="8322" y="4449"/>
                    <a:pt x="8494" y="4432"/>
                    <a:pt x="8552" y="4399"/>
                  </a:cubicBezTo>
                  <a:cubicBezTo>
                    <a:pt x="8609" y="4367"/>
                    <a:pt x="8667" y="4276"/>
                    <a:pt x="8601" y="4161"/>
                  </a:cubicBezTo>
                  <a:cubicBezTo>
                    <a:pt x="8535" y="4047"/>
                    <a:pt x="8412" y="4038"/>
                    <a:pt x="8445" y="3948"/>
                  </a:cubicBezTo>
                  <a:cubicBezTo>
                    <a:pt x="8478" y="3858"/>
                    <a:pt x="8724" y="3661"/>
                    <a:pt x="8667" y="3579"/>
                  </a:cubicBezTo>
                  <a:cubicBezTo>
                    <a:pt x="8609" y="3489"/>
                    <a:pt x="8322" y="3341"/>
                    <a:pt x="8388" y="3283"/>
                  </a:cubicBezTo>
                  <a:cubicBezTo>
                    <a:pt x="8445" y="3218"/>
                    <a:pt x="8798" y="3201"/>
                    <a:pt x="9044" y="3160"/>
                  </a:cubicBezTo>
                  <a:cubicBezTo>
                    <a:pt x="9299" y="3119"/>
                    <a:pt x="9602" y="3078"/>
                    <a:pt x="9701" y="3062"/>
                  </a:cubicBezTo>
                  <a:cubicBezTo>
                    <a:pt x="9799" y="3045"/>
                    <a:pt x="9939" y="3029"/>
                    <a:pt x="9988" y="3070"/>
                  </a:cubicBezTo>
                  <a:cubicBezTo>
                    <a:pt x="10037" y="3103"/>
                    <a:pt x="10226" y="3168"/>
                    <a:pt x="10259" y="3226"/>
                  </a:cubicBezTo>
                  <a:cubicBezTo>
                    <a:pt x="10292" y="3283"/>
                    <a:pt x="10185" y="3308"/>
                    <a:pt x="10267" y="3398"/>
                  </a:cubicBezTo>
                  <a:cubicBezTo>
                    <a:pt x="10349" y="3497"/>
                    <a:pt x="10431" y="3480"/>
                    <a:pt x="10521" y="3497"/>
                  </a:cubicBezTo>
                  <a:cubicBezTo>
                    <a:pt x="10612" y="3513"/>
                    <a:pt x="10841" y="3513"/>
                    <a:pt x="10924" y="3571"/>
                  </a:cubicBezTo>
                  <a:cubicBezTo>
                    <a:pt x="10997" y="3628"/>
                    <a:pt x="11293" y="3718"/>
                    <a:pt x="11350" y="3817"/>
                  </a:cubicBezTo>
                  <a:cubicBezTo>
                    <a:pt x="11416" y="3915"/>
                    <a:pt x="11268" y="3948"/>
                    <a:pt x="11482" y="3981"/>
                  </a:cubicBezTo>
                  <a:cubicBezTo>
                    <a:pt x="11687" y="4014"/>
                    <a:pt x="12056" y="4096"/>
                    <a:pt x="12056" y="4014"/>
                  </a:cubicBezTo>
                  <a:cubicBezTo>
                    <a:pt x="12064" y="3932"/>
                    <a:pt x="11695" y="3858"/>
                    <a:pt x="11613" y="3768"/>
                  </a:cubicBezTo>
                  <a:cubicBezTo>
                    <a:pt x="11531" y="3677"/>
                    <a:pt x="11317" y="3530"/>
                    <a:pt x="11178" y="3480"/>
                  </a:cubicBezTo>
                  <a:cubicBezTo>
                    <a:pt x="11038" y="3439"/>
                    <a:pt x="10776" y="3406"/>
                    <a:pt x="10603" y="3242"/>
                  </a:cubicBezTo>
                  <a:cubicBezTo>
                    <a:pt x="10431" y="3078"/>
                    <a:pt x="9832" y="2906"/>
                    <a:pt x="9906" y="2824"/>
                  </a:cubicBezTo>
                  <a:cubicBezTo>
                    <a:pt x="9988" y="2733"/>
                    <a:pt x="10234" y="2709"/>
                    <a:pt x="10431" y="2668"/>
                  </a:cubicBezTo>
                  <a:cubicBezTo>
                    <a:pt x="10628" y="2635"/>
                    <a:pt x="10776" y="2586"/>
                    <a:pt x="10915" y="2578"/>
                  </a:cubicBezTo>
                  <a:cubicBezTo>
                    <a:pt x="11047" y="2569"/>
                    <a:pt x="11424" y="2520"/>
                    <a:pt x="11424" y="252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74"/>
            <p:cNvSpPr/>
            <p:nvPr/>
          </p:nvSpPr>
          <p:spPr>
            <a:xfrm>
              <a:off x="2102275" y="2490625"/>
              <a:ext cx="195350" cy="76975"/>
            </a:xfrm>
            <a:custGeom>
              <a:avLst/>
              <a:gdLst/>
              <a:ahLst/>
              <a:cxnLst/>
              <a:rect l="l" t="t" r="r" b="b"/>
              <a:pathLst>
                <a:path w="7814" h="3079" extrusionOk="0">
                  <a:moveTo>
                    <a:pt x="4727" y="444"/>
                  </a:moveTo>
                  <a:cubicBezTo>
                    <a:pt x="4547" y="452"/>
                    <a:pt x="4489" y="518"/>
                    <a:pt x="4604" y="534"/>
                  </a:cubicBezTo>
                  <a:cubicBezTo>
                    <a:pt x="4711" y="559"/>
                    <a:pt x="4736" y="534"/>
                    <a:pt x="4875" y="592"/>
                  </a:cubicBezTo>
                  <a:cubicBezTo>
                    <a:pt x="5015" y="641"/>
                    <a:pt x="5171" y="707"/>
                    <a:pt x="5212" y="772"/>
                  </a:cubicBezTo>
                  <a:cubicBezTo>
                    <a:pt x="5253" y="838"/>
                    <a:pt x="5261" y="920"/>
                    <a:pt x="5318" y="895"/>
                  </a:cubicBezTo>
                  <a:cubicBezTo>
                    <a:pt x="5376" y="871"/>
                    <a:pt x="5310" y="731"/>
                    <a:pt x="5244" y="682"/>
                  </a:cubicBezTo>
                  <a:cubicBezTo>
                    <a:pt x="5179" y="633"/>
                    <a:pt x="5130" y="600"/>
                    <a:pt x="5015" y="551"/>
                  </a:cubicBezTo>
                  <a:cubicBezTo>
                    <a:pt x="4892" y="493"/>
                    <a:pt x="4834" y="436"/>
                    <a:pt x="4727" y="444"/>
                  </a:cubicBezTo>
                  <a:close/>
                  <a:moveTo>
                    <a:pt x="1543" y="953"/>
                  </a:moveTo>
                  <a:cubicBezTo>
                    <a:pt x="1404" y="945"/>
                    <a:pt x="1395" y="1035"/>
                    <a:pt x="1395" y="1076"/>
                  </a:cubicBezTo>
                  <a:cubicBezTo>
                    <a:pt x="1404" y="1117"/>
                    <a:pt x="1420" y="1183"/>
                    <a:pt x="1395" y="1191"/>
                  </a:cubicBezTo>
                  <a:cubicBezTo>
                    <a:pt x="1379" y="1191"/>
                    <a:pt x="1305" y="1166"/>
                    <a:pt x="1297" y="1191"/>
                  </a:cubicBezTo>
                  <a:cubicBezTo>
                    <a:pt x="1297" y="1216"/>
                    <a:pt x="1322" y="1257"/>
                    <a:pt x="1379" y="1281"/>
                  </a:cubicBezTo>
                  <a:cubicBezTo>
                    <a:pt x="1436" y="1306"/>
                    <a:pt x="1420" y="1322"/>
                    <a:pt x="1510" y="1322"/>
                  </a:cubicBezTo>
                  <a:cubicBezTo>
                    <a:pt x="1609" y="1322"/>
                    <a:pt x="1757" y="1265"/>
                    <a:pt x="1781" y="1224"/>
                  </a:cubicBezTo>
                  <a:cubicBezTo>
                    <a:pt x="1806" y="1183"/>
                    <a:pt x="1765" y="1019"/>
                    <a:pt x="1699" y="994"/>
                  </a:cubicBezTo>
                  <a:cubicBezTo>
                    <a:pt x="1633" y="969"/>
                    <a:pt x="1683" y="945"/>
                    <a:pt x="1543" y="953"/>
                  </a:cubicBezTo>
                  <a:close/>
                  <a:moveTo>
                    <a:pt x="2676" y="2808"/>
                  </a:moveTo>
                  <a:cubicBezTo>
                    <a:pt x="2585" y="2808"/>
                    <a:pt x="2454" y="2816"/>
                    <a:pt x="2553" y="2898"/>
                  </a:cubicBezTo>
                  <a:cubicBezTo>
                    <a:pt x="2643" y="2972"/>
                    <a:pt x="2626" y="3078"/>
                    <a:pt x="2733" y="3013"/>
                  </a:cubicBezTo>
                  <a:cubicBezTo>
                    <a:pt x="2848" y="2947"/>
                    <a:pt x="2971" y="2816"/>
                    <a:pt x="2676" y="2808"/>
                  </a:cubicBezTo>
                  <a:close/>
                  <a:moveTo>
                    <a:pt x="1289" y="198"/>
                  </a:moveTo>
                  <a:cubicBezTo>
                    <a:pt x="1043" y="288"/>
                    <a:pt x="1051" y="296"/>
                    <a:pt x="919" y="313"/>
                  </a:cubicBezTo>
                  <a:cubicBezTo>
                    <a:pt x="780" y="329"/>
                    <a:pt x="714" y="321"/>
                    <a:pt x="640" y="411"/>
                  </a:cubicBezTo>
                  <a:cubicBezTo>
                    <a:pt x="575" y="510"/>
                    <a:pt x="452" y="526"/>
                    <a:pt x="468" y="616"/>
                  </a:cubicBezTo>
                  <a:cubicBezTo>
                    <a:pt x="493" y="715"/>
                    <a:pt x="558" y="813"/>
                    <a:pt x="509" y="854"/>
                  </a:cubicBezTo>
                  <a:cubicBezTo>
                    <a:pt x="452" y="887"/>
                    <a:pt x="378" y="937"/>
                    <a:pt x="271" y="937"/>
                  </a:cubicBezTo>
                  <a:cubicBezTo>
                    <a:pt x="164" y="937"/>
                    <a:pt x="0" y="920"/>
                    <a:pt x="58" y="986"/>
                  </a:cubicBezTo>
                  <a:cubicBezTo>
                    <a:pt x="115" y="1043"/>
                    <a:pt x="173" y="1043"/>
                    <a:pt x="304" y="1068"/>
                  </a:cubicBezTo>
                  <a:cubicBezTo>
                    <a:pt x="435" y="1101"/>
                    <a:pt x="534" y="1060"/>
                    <a:pt x="616" y="1019"/>
                  </a:cubicBezTo>
                  <a:cubicBezTo>
                    <a:pt x="698" y="978"/>
                    <a:pt x="731" y="928"/>
                    <a:pt x="755" y="838"/>
                  </a:cubicBezTo>
                  <a:cubicBezTo>
                    <a:pt x="772" y="748"/>
                    <a:pt x="772" y="748"/>
                    <a:pt x="903" y="731"/>
                  </a:cubicBezTo>
                  <a:cubicBezTo>
                    <a:pt x="1026" y="723"/>
                    <a:pt x="1043" y="657"/>
                    <a:pt x="1116" y="731"/>
                  </a:cubicBezTo>
                  <a:cubicBezTo>
                    <a:pt x="1182" y="805"/>
                    <a:pt x="1190" y="805"/>
                    <a:pt x="1240" y="715"/>
                  </a:cubicBezTo>
                  <a:cubicBezTo>
                    <a:pt x="1289" y="616"/>
                    <a:pt x="1240" y="600"/>
                    <a:pt x="1379" y="534"/>
                  </a:cubicBezTo>
                  <a:cubicBezTo>
                    <a:pt x="1519" y="477"/>
                    <a:pt x="1519" y="444"/>
                    <a:pt x="1650" y="395"/>
                  </a:cubicBezTo>
                  <a:cubicBezTo>
                    <a:pt x="1781" y="337"/>
                    <a:pt x="1888" y="305"/>
                    <a:pt x="1986" y="354"/>
                  </a:cubicBezTo>
                  <a:cubicBezTo>
                    <a:pt x="2077" y="403"/>
                    <a:pt x="2019" y="395"/>
                    <a:pt x="2159" y="378"/>
                  </a:cubicBezTo>
                  <a:cubicBezTo>
                    <a:pt x="2290" y="370"/>
                    <a:pt x="2290" y="337"/>
                    <a:pt x="2388" y="411"/>
                  </a:cubicBezTo>
                  <a:cubicBezTo>
                    <a:pt x="2479" y="485"/>
                    <a:pt x="2479" y="534"/>
                    <a:pt x="2430" y="551"/>
                  </a:cubicBezTo>
                  <a:cubicBezTo>
                    <a:pt x="2380" y="567"/>
                    <a:pt x="2265" y="567"/>
                    <a:pt x="2175" y="575"/>
                  </a:cubicBezTo>
                  <a:cubicBezTo>
                    <a:pt x="2093" y="575"/>
                    <a:pt x="2019" y="584"/>
                    <a:pt x="2060" y="616"/>
                  </a:cubicBezTo>
                  <a:cubicBezTo>
                    <a:pt x="2101" y="657"/>
                    <a:pt x="2200" y="657"/>
                    <a:pt x="2249" y="715"/>
                  </a:cubicBezTo>
                  <a:cubicBezTo>
                    <a:pt x="2298" y="781"/>
                    <a:pt x="2306" y="789"/>
                    <a:pt x="2397" y="756"/>
                  </a:cubicBezTo>
                  <a:cubicBezTo>
                    <a:pt x="2495" y="731"/>
                    <a:pt x="2479" y="707"/>
                    <a:pt x="2610" y="682"/>
                  </a:cubicBezTo>
                  <a:cubicBezTo>
                    <a:pt x="2741" y="666"/>
                    <a:pt x="2799" y="649"/>
                    <a:pt x="2815" y="723"/>
                  </a:cubicBezTo>
                  <a:cubicBezTo>
                    <a:pt x="2832" y="789"/>
                    <a:pt x="2733" y="879"/>
                    <a:pt x="2897" y="871"/>
                  </a:cubicBezTo>
                  <a:cubicBezTo>
                    <a:pt x="3061" y="854"/>
                    <a:pt x="3061" y="822"/>
                    <a:pt x="3185" y="830"/>
                  </a:cubicBezTo>
                  <a:cubicBezTo>
                    <a:pt x="3308" y="846"/>
                    <a:pt x="3414" y="937"/>
                    <a:pt x="3529" y="1027"/>
                  </a:cubicBezTo>
                  <a:cubicBezTo>
                    <a:pt x="3652" y="1117"/>
                    <a:pt x="3685" y="1125"/>
                    <a:pt x="3866" y="1142"/>
                  </a:cubicBezTo>
                  <a:cubicBezTo>
                    <a:pt x="4046" y="1158"/>
                    <a:pt x="4054" y="1224"/>
                    <a:pt x="4268" y="1224"/>
                  </a:cubicBezTo>
                  <a:cubicBezTo>
                    <a:pt x="4473" y="1224"/>
                    <a:pt x="4489" y="1166"/>
                    <a:pt x="4555" y="1224"/>
                  </a:cubicBezTo>
                  <a:cubicBezTo>
                    <a:pt x="4629" y="1281"/>
                    <a:pt x="4670" y="1322"/>
                    <a:pt x="4670" y="1380"/>
                  </a:cubicBezTo>
                  <a:cubicBezTo>
                    <a:pt x="4670" y="1429"/>
                    <a:pt x="4662" y="1577"/>
                    <a:pt x="4711" y="1626"/>
                  </a:cubicBezTo>
                  <a:cubicBezTo>
                    <a:pt x="4752" y="1667"/>
                    <a:pt x="4785" y="1716"/>
                    <a:pt x="5031" y="1806"/>
                  </a:cubicBezTo>
                  <a:cubicBezTo>
                    <a:pt x="5269" y="1897"/>
                    <a:pt x="5212" y="1897"/>
                    <a:pt x="5335" y="1897"/>
                  </a:cubicBezTo>
                  <a:cubicBezTo>
                    <a:pt x="5450" y="1888"/>
                    <a:pt x="5409" y="1872"/>
                    <a:pt x="5499" y="1856"/>
                  </a:cubicBezTo>
                  <a:cubicBezTo>
                    <a:pt x="5589" y="1847"/>
                    <a:pt x="5647" y="1962"/>
                    <a:pt x="5679" y="2012"/>
                  </a:cubicBezTo>
                  <a:cubicBezTo>
                    <a:pt x="5704" y="2061"/>
                    <a:pt x="5737" y="2085"/>
                    <a:pt x="5622" y="2143"/>
                  </a:cubicBezTo>
                  <a:cubicBezTo>
                    <a:pt x="5515" y="2200"/>
                    <a:pt x="5450" y="2258"/>
                    <a:pt x="5392" y="2323"/>
                  </a:cubicBezTo>
                  <a:cubicBezTo>
                    <a:pt x="5326" y="2389"/>
                    <a:pt x="5138" y="2471"/>
                    <a:pt x="5261" y="2512"/>
                  </a:cubicBezTo>
                  <a:cubicBezTo>
                    <a:pt x="5384" y="2561"/>
                    <a:pt x="5450" y="2496"/>
                    <a:pt x="5606" y="2496"/>
                  </a:cubicBezTo>
                  <a:cubicBezTo>
                    <a:pt x="5770" y="2488"/>
                    <a:pt x="5967" y="2471"/>
                    <a:pt x="6139" y="2463"/>
                  </a:cubicBezTo>
                  <a:cubicBezTo>
                    <a:pt x="6311" y="2463"/>
                    <a:pt x="6459" y="2422"/>
                    <a:pt x="6541" y="2422"/>
                  </a:cubicBezTo>
                  <a:cubicBezTo>
                    <a:pt x="6631" y="2422"/>
                    <a:pt x="6804" y="2447"/>
                    <a:pt x="6902" y="2471"/>
                  </a:cubicBezTo>
                  <a:cubicBezTo>
                    <a:pt x="7009" y="2488"/>
                    <a:pt x="7075" y="2438"/>
                    <a:pt x="7099" y="2430"/>
                  </a:cubicBezTo>
                  <a:cubicBezTo>
                    <a:pt x="7124" y="2422"/>
                    <a:pt x="7140" y="2463"/>
                    <a:pt x="7173" y="2463"/>
                  </a:cubicBezTo>
                  <a:cubicBezTo>
                    <a:pt x="7198" y="2463"/>
                    <a:pt x="7173" y="2422"/>
                    <a:pt x="7321" y="2389"/>
                  </a:cubicBezTo>
                  <a:cubicBezTo>
                    <a:pt x="7477" y="2348"/>
                    <a:pt x="7518" y="2397"/>
                    <a:pt x="7633" y="2356"/>
                  </a:cubicBezTo>
                  <a:cubicBezTo>
                    <a:pt x="7747" y="2315"/>
                    <a:pt x="7813" y="2340"/>
                    <a:pt x="7813" y="2282"/>
                  </a:cubicBezTo>
                  <a:cubicBezTo>
                    <a:pt x="7813" y="2225"/>
                    <a:pt x="7813" y="2233"/>
                    <a:pt x="7592" y="2094"/>
                  </a:cubicBezTo>
                  <a:cubicBezTo>
                    <a:pt x="7370" y="1946"/>
                    <a:pt x="7337" y="1872"/>
                    <a:pt x="7181" y="1872"/>
                  </a:cubicBezTo>
                  <a:cubicBezTo>
                    <a:pt x="7033" y="1872"/>
                    <a:pt x="6902" y="1930"/>
                    <a:pt x="6878" y="1839"/>
                  </a:cubicBezTo>
                  <a:cubicBezTo>
                    <a:pt x="6861" y="1749"/>
                    <a:pt x="6878" y="1601"/>
                    <a:pt x="6795" y="1585"/>
                  </a:cubicBezTo>
                  <a:cubicBezTo>
                    <a:pt x="6705" y="1577"/>
                    <a:pt x="6672" y="1585"/>
                    <a:pt x="6582" y="1568"/>
                  </a:cubicBezTo>
                  <a:cubicBezTo>
                    <a:pt x="6484" y="1560"/>
                    <a:pt x="6459" y="1626"/>
                    <a:pt x="6393" y="1577"/>
                  </a:cubicBezTo>
                  <a:cubicBezTo>
                    <a:pt x="6328" y="1527"/>
                    <a:pt x="6344" y="1470"/>
                    <a:pt x="6254" y="1470"/>
                  </a:cubicBezTo>
                  <a:cubicBezTo>
                    <a:pt x="6172" y="1462"/>
                    <a:pt x="6090" y="1437"/>
                    <a:pt x="5950" y="1380"/>
                  </a:cubicBezTo>
                  <a:cubicBezTo>
                    <a:pt x="5811" y="1322"/>
                    <a:pt x="5647" y="1191"/>
                    <a:pt x="5597" y="1183"/>
                  </a:cubicBezTo>
                  <a:cubicBezTo>
                    <a:pt x="5540" y="1174"/>
                    <a:pt x="5523" y="1224"/>
                    <a:pt x="5450" y="1166"/>
                  </a:cubicBezTo>
                  <a:cubicBezTo>
                    <a:pt x="5376" y="1117"/>
                    <a:pt x="5302" y="1068"/>
                    <a:pt x="5253" y="1060"/>
                  </a:cubicBezTo>
                  <a:cubicBezTo>
                    <a:pt x="5203" y="1051"/>
                    <a:pt x="5171" y="1010"/>
                    <a:pt x="5080" y="937"/>
                  </a:cubicBezTo>
                  <a:cubicBezTo>
                    <a:pt x="4998" y="854"/>
                    <a:pt x="5121" y="863"/>
                    <a:pt x="4900" y="789"/>
                  </a:cubicBezTo>
                  <a:cubicBezTo>
                    <a:pt x="4678" y="715"/>
                    <a:pt x="4514" y="657"/>
                    <a:pt x="4407" y="633"/>
                  </a:cubicBezTo>
                  <a:cubicBezTo>
                    <a:pt x="4301" y="608"/>
                    <a:pt x="4243" y="608"/>
                    <a:pt x="4145" y="592"/>
                  </a:cubicBezTo>
                  <a:cubicBezTo>
                    <a:pt x="4046" y="575"/>
                    <a:pt x="3981" y="592"/>
                    <a:pt x="3956" y="510"/>
                  </a:cubicBezTo>
                  <a:cubicBezTo>
                    <a:pt x="3940" y="419"/>
                    <a:pt x="3866" y="313"/>
                    <a:pt x="3751" y="280"/>
                  </a:cubicBezTo>
                  <a:cubicBezTo>
                    <a:pt x="3628" y="255"/>
                    <a:pt x="3455" y="264"/>
                    <a:pt x="3398" y="223"/>
                  </a:cubicBezTo>
                  <a:cubicBezTo>
                    <a:pt x="3332" y="190"/>
                    <a:pt x="3373" y="91"/>
                    <a:pt x="3185" y="91"/>
                  </a:cubicBezTo>
                  <a:cubicBezTo>
                    <a:pt x="3004" y="83"/>
                    <a:pt x="2856" y="149"/>
                    <a:pt x="2799" y="108"/>
                  </a:cubicBezTo>
                  <a:cubicBezTo>
                    <a:pt x="2733" y="58"/>
                    <a:pt x="2733" y="34"/>
                    <a:pt x="2659" y="42"/>
                  </a:cubicBezTo>
                  <a:cubicBezTo>
                    <a:pt x="2585" y="50"/>
                    <a:pt x="2585" y="108"/>
                    <a:pt x="2512" y="67"/>
                  </a:cubicBezTo>
                  <a:cubicBezTo>
                    <a:pt x="2438" y="34"/>
                    <a:pt x="2274" y="1"/>
                    <a:pt x="2142" y="1"/>
                  </a:cubicBezTo>
                  <a:cubicBezTo>
                    <a:pt x="2011" y="9"/>
                    <a:pt x="1880" y="83"/>
                    <a:pt x="1683" y="108"/>
                  </a:cubicBezTo>
                  <a:cubicBezTo>
                    <a:pt x="1486" y="124"/>
                    <a:pt x="1445" y="132"/>
                    <a:pt x="1289" y="198"/>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74"/>
            <p:cNvSpPr/>
            <p:nvPr/>
          </p:nvSpPr>
          <p:spPr>
            <a:xfrm>
              <a:off x="2102275" y="2490625"/>
              <a:ext cx="195350" cy="76975"/>
            </a:xfrm>
            <a:custGeom>
              <a:avLst/>
              <a:gdLst/>
              <a:ahLst/>
              <a:cxnLst/>
              <a:rect l="l" t="t" r="r" b="b"/>
              <a:pathLst>
                <a:path w="7814" h="3079" fill="none" extrusionOk="0">
                  <a:moveTo>
                    <a:pt x="4727" y="444"/>
                  </a:moveTo>
                  <a:cubicBezTo>
                    <a:pt x="4547" y="452"/>
                    <a:pt x="4489" y="518"/>
                    <a:pt x="4604" y="534"/>
                  </a:cubicBezTo>
                  <a:cubicBezTo>
                    <a:pt x="4711" y="559"/>
                    <a:pt x="4736" y="534"/>
                    <a:pt x="4875" y="592"/>
                  </a:cubicBezTo>
                  <a:cubicBezTo>
                    <a:pt x="5015" y="641"/>
                    <a:pt x="5171" y="707"/>
                    <a:pt x="5212" y="772"/>
                  </a:cubicBezTo>
                  <a:cubicBezTo>
                    <a:pt x="5253" y="838"/>
                    <a:pt x="5261" y="920"/>
                    <a:pt x="5318" y="895"/>
                  </a:cubicBezTo>
                  <a:cubicBezTo>
                    <a:pt x="5376" y="871"/>
                    <a:pt x="5310" y="731"/>
                    <a:pt x="5244" y="682"/>
                  </a:cubicBezTo>
                  <a:cubicBezTo>
                    <a:pt x="5179" y="633"/>
                    <a:pt x="5130" y="600"/>
                    <a:pt x="5015" y="551"/>
                  </a:cubicBezTo>
                  <a:cubicBezTo>
                    <a:pt x="4892" y="493"/>
                    <a:pt x="4834" y="436"/>
                    <a:pt x="4727" y="444"/>
                  </a:cubicBezTo>
                  <a:close/>
                  <a:moveTo>
                    <a:pt x="1543" y="953"/>
                  </a:moveTo>
                  <a:cubicBezTo>
                    <a:pt x="1404" y="945"/>
                    <a:pt x="1395" y="1035"/>
                    <a:pt x="1395" y="1076"/>
                  </a:cubicBezTo>
                  <a:cubicBezTo>
                    <a:pt x="1404" y="1117"/>
                    <a:pt x="1420" y="1183"/>
                    <a:pt x="1395" y="1191"/>
                  </a:cubicBezTo>
                  <a:cubicBezTo>
                    <a:pt x="1379" y="1191"/>
                    <a:pt x="1305" y="1166"/>
                    <a:pt x="1297" y="1191"/>
                  </a:cubicBezTo>
                  <a:cubicBezTo>
                    <a:pt x="1297" y="1216"/>
                    <a:pt x="1322" y="1257"/>
                    <a:pt x="1379" y="1281"/>
                  </a:cubicBezTo>
                  <a:cubicBezTo>
                    <a:pt x="1436" y="1306"/>
                    <a:pt x="1420" y="1322"/>
                    <a:pt x="1510" y="1322"/>
                  </a:cubicBezTo>
                  <a:cubicBezTo>
                    <a:pt x="1609" y="1322"/>
                    <a:pt x="1757" y="1265"/>
                    <a:pt x="1781" y="1224"/>
                  </a:cubicBezTo>
                  <a:cubicBezTo>
                    <a:pt x="1806" y="1183"/>
                    <a:pt x="1765" y="1019"/>
                    <a:pt x="1699" y="994"/>
                  </a:cubicBezTo>
                  <a:cubicBezTo>
                    <a:pt x="1633" y="969"/>
                    <a:pt x="1683" y="945"/>
                    <a:pt x="1543" y="953"/>
                  </a:cubicBezTo>
                  <a:close/>
                  <a:moveTo>
                    <a:pt x="2676" y="2808"/>
                  </a:moveTo>
                  <a:cubicBezTo>
                    <a:pt x="2585" y="2808"/>
                    <a:pt x="2454" y="2816"/>
                    <a:pt x="2553" y="2898"/>
                  </a:cubicBezTo>
                  <a:cubicBezTo>
                    <a:pt x="2643" y="2972"/>
                    <a:pt x="2626" y="3078"/>
                    <a:pt x="2733" y="3013"/>
                  </a:cubicBezTo>
                  <a:cubicBezTo>
                    <a:pt x="2848" y="2947"/>
                    <a:pt x="2971" y="2816"/>
                    <a:pt x="2676" y="2808"/>
                  </a:cubicBezTo>
                  <a:close/>
                  <a:moveTo>
                    <a:pt x="1289" y="198"/>
                  </a:moveTo>
                  <a:cubicBezTo>
                    <a:pt x="1043" y="288"/>
                    <a:pt x="1051" y="296"/>
                    <a:pt x="919" y="313"/>
                  </a:cubicBezTo>
                  <a:cubicBezTo>
                    <a:pt x="780" y="329"/>
                    <a:pt x="714" y="321"/>
                    <a:pt x="640" y="411"/>
                  </a:cubicBezTo>
                  <a:cubicBezTo>
                    <a:pt x="575" y="510"/>
                    <a:pt x="452" y="526"/>
                    <a:pt x="468" y="616"/>
                  </a:cubicBezTo>
                  <a:cubicBezTo>
                    <a:pt x="493" y="715"/>
                    <a:pt x="558" y="813"/>
                    <a:pt x="509" y="854"/>
                  </a:cubicBezTo>
                  <a:cubicBezTo>
                    <a:pt x="452" y="887"/>
                    <a:pt x="378" y="937"/>
                    <a:pt x="271" y="937"/>
                  </a:cubicBezTo>
                  <a:cubicBezTo>
                    <a:pt x="164" y="937"/>
                    <a:pt x="0" y="920"/>
                    <a:pt x="58" y="986"/>
                  </a:cubicBezTo>
                  <a:cubicBezTo>
                    <a:pt x="115" y="1043"/>
                    <a:pt x="173" y="1043"/>
                    <a:pt x="304" y="1068"/>
                  </a:cubicBezTo>
                  <a:cubicBezTo>
                    <a:pt x="435" y="1101"/>
                    <a:pt x="534" y="1060"/>
                    <a:pt x="616" y="1019"/>
                  </a:cubicBezTo>
                  <a:cubicBezTo>
                    <a:pt x="698" y="978"/>
                    <a:pt x="731" y="928"/>
                    <a:pt x="755" y="838"/>
                  </a:cubicBezTo>
                  <a:cubicBezTo>
                    <a:pt x="772" y="748"/>
                    <a:pt x="772" y="748"/>
                    <a:pt x="903" y="731"/>
                  </a:cubicBezTo>
                  <a:cubicBezTo>
                    <a:pt x="1026" y="723"/>
                    <a:pt x="1043" y="657"/>
                    <a:pt x="1116" y="731"/>
                  </a:cubicBezTo>
                  <a:cubicBezTo>
                    <a:pt x="1182" y="805"/>
                    <a:pt x="1190" y="805"/>
                    <a:pt x="1240" y="715"/>
                  </a:cubicBezTo>
                  <a:cubicBezTo>
                    <a:pt x="1289" y="616"/>
                    <a:pt x="1240" y="600"/>
                    <a:pt x="1379" y="534"/>
                  </a:cubicBezTo>
                  <a:cubicBezTo>
                    <a:pt x="1519" y="477"/>
                    <a:pt x="1519" y="444"/>
                    <a:pt x="1650" y="395"/>
                  </a:cubicBezTo>
                  <a:cubicBezTo>
                    <a:pt x="1781" y="337"/>
                    <a:pt x="1888" y="305"/>
                    <a:pt x="1986" y="354"/>
                  </a:cubicBezTo>
                  <a:cubicBezTo>
                    <a:pt x="2077" y="403"/>
                    <a:pt x="2019" y="395"/>
                    <a:pt x="2159" y="378"/>
                  </a:cubicBezTo>
                  <a:cubicBezTo>
                    <a:pt x="2290" y="370"/>
                    <a:pt x="2290" y="337"/>
                    <a:pt x="2388" y="411"/>
                  </a:cubicBezTo>
                  <a:cubicBezTo>
                    <a:pt x="2479" y="485"/>
                    <a:pt x="2479" y="534"/>
                    <a:pt x="2430" y="551"/>
                  </a:cubicBezTo>
                  <a:cubicBezTo>
                    <a:pt x="2380" y="567"/>
                    <a:pt x="2265" y="567"/>
                    <a:pt x="2175" y="575"/>
                  </a:cubicBezTo>
                  <a:cubicBezTo>
                    <a:pt x="2093" y="575"/>
                    <a:pt x="2019" y="584"/>
                    <a:pt x="2060" y="616"/>
                  </a:cubicBezTo>
                  <a:cubicBezTo>
                    <a:pt x="2101" y="657"/>
                    <a:pt x="2200" y="657"/>
                    <a:pt x="2249" y="715"/>
                  </a:cubicBezTo>
                  <a:cubicBezTo>
                    <a:pt x="2298" y="781"/>
                    <a:pt x="2306" y="789"/>
                    <a:pt x="2397" y="756"/>
                  </a:cubicBezTo>
                  <a:cubicBezTo>
                    <a:pt x="2495" y="731"/>
                    <a:pt x="2479" y="707"/>
                    <a:pt x="2610" y="682"/>
                  </a:cubicBezTo>
                  <a:cubicBezTo>
                    <a:pt x="2741" y="666"/>
                    <a:pt x="2799" y="649"/>
                    <a:pt x="2815" y="723"/>
                  </a:cubicBezTo>
                  <a:cubicBezTo>
                    <a:pt x="2832" y="789"/>
                    <a:pt x="2733" y="879"/>
                    <a:pt x="2897" y="871"/>
                  </a:cubicBezTo>
                  <a:cubicBezTo>
                    <a:pt x="3061" y="854"/>
                    <a:pt x="3061" y="822"/>
                    <a:pt x="3185" y="830"/>
                  </a:cubicBezTo>
                  <a:cubicBezTo>
                    <a:pt x="3308" y="846"/>
                    <a:pt x="3414" y="937"/>
                    <a:pt x="3529" y="1027"/>
                  </a:cubicBezTo>
                  <a:cubicBezTo>
                    <a:pt x="3652" y="1117"/>
                    <a:pt x="3685" y="1125"/>
                    <a:pt x="3866" y="1142"/>
                  </a:cubicBezTo>
                  <a:cubicBezTo>
                    <a:pt x="4046" y="1158"/>
                    <a:pt x="4054" y="1224"/>
                    <a:pt x="4268" y="1224"/>
                  </a:cubicBezTo>
                  <a:cubicBezTo>
                    <a:pt x="4473" y="1224"/>
                    <a:pt x="4489" y="1166"/>
                    <a:pt x="4555" y="1224"/>
                  </a:cubicBezTo>
                  <a:cubicBezTo>
                    <a:pt x="4629" y="1281"/>
                    <a:pt x="4670" y="1322"/>
                    <a:pt x="4670" y="1380"/>
                  </a:cubicBezTo>
                  <a:cubicBezTo>
                    <a:pt x="4670" y="1429"/>
                    <a:pt x="4662" y="1577"/>
                    <a:pt x="4711" y="1626"/>
                  </a:cubicBezTo>
                  <a:cubicBezTo>
                    <a:pt x="4752" y="1667"/>
                    <a:pt x="4785" y="1716"/>
                    <a:pt x="5031" y="1806"/>
                  </a:cubicBezTo>
                  <a:cubicBezTo>
                    <a:pt x="5269" y="1897"/>
                    <a:pt x="5212" y="1897"/>
                    <a:pt x="5335" y="1897"/>
                  </a:cubicBezTo>
                  <a:cubicBezTo>
                    <a:pt x="5450" y="1888"/>
                    <a:pt x="5409" y="1872"/>
                    <a:pt x="5499" y="1856"/>
                  </a:cubicBezTo>
                  <a:cubicBezTo>
                    <a:pt x="5589" y="1847"/>
                    <a:pt x="5647" y="1962"/>
                    <a:pt x="5679" y="2012"/>
                  </a:cubicBezTo>
                  <a:cubicBezTo>
                    <a:pt x="5704" y="2061"/>
                    <a:pt x="5737" y="2085"/>
                    <a:pt x="5622" y="2143"/>
                  </a:cubicBezTo>
                  <a:cubicBezTo>
                    <a:pt x="5515" y="2200"/>
                    <a:pt x="5450" y="2258"/>
                    <a:pt x="5392" y="2323"/>
                  </a:cubicBezTo>
                  <a:cubicBezTo>
                    <a:pt x="5326" y="2389"/>
                    <a:pt x="5138" y="2471"/>
                    <a:pt x="5261" y="2512"/>
                  </a:cubicBezTo>
                  <a:cubicBezTo>
                    <a:pt x="5384" y="2561"/>
                    <a:pt x="5450" y="2496"/>
                    <a:pt x="5606" y="2496"/>
                  </a:cubicBezTo>
                  <a:cubicBezTo>
                    <a:pt x="5770" y="2488"/>
                    <a:pt x="5967" y="2471"/>
                    <a:pt x="6139" y="2463"/>
                  </a:cubicBezTo>
                  <a:cubicBezTo>
                    <a:pt x="6311" y="2463"/>
                    <a:pt x="6459" y="2422"/>
                    <a:pt x="6541" y="2422"/>
                  </a:cubicBezTo>
                  <a:cubicBezTo>
                    <a:pt x="6631" y="2422"/>
                    <a:pt x="6804" y="2447"/>
                    <a:pt x="6902" y="2471"/>
                  </a:cubicBezTo>
                  <a:cubicBezTo>
                    <a:pt x="7009" y="2488"/>
                    <a:pt x="7075" y="2438"/>
                    <a:pt x="7099" y="2430"/>
                  </a:cubicBezTo>
                  <a:cubicBezTo>
                    <a:pt x="7124" y="2422"/>
                    <a:pt x="7140" y="2463"/>
                    <a:pt x="7173" y="2463"/>
                  </a:cubicBezTo>
                  <a:cubicBezTo>
                    <a:pt x="7198" y="2463"/>
                    <a:pt x="7173" y="2422"/>
                    <a:pt x="7321" y="2389"/>
                  </a:cubicBezTo>
                  <a:cubicBezTo>
                    <a:pt x="7477" y="2348"/>
                    <a:pt x="7518" y="2397"/>
                    <a:pt x="7633" y="2356"/>
                  </a:cubicBezTo>
                  <a:cubicBezTo>
                    <a:pt x="7747" y="2315"/>
                    <a:pt x="7813" y="2340"/>
                    <a:pt x="7813" y="2282"/>
                  </a:cubicBezTo>
                  <a:cubicBezTo>
                    <a:pt x="7813" y="2225"/>
                    <a:pt x="7813" y="2233"/>
                    <a:pt x="7592" y="2094"/>
                  </a:cubicBezTo>
                  <a:cubicBezTo>
                    <a:pt x="7370" y="1946"/>
                    <a:pt x="7337" y="1872"/>
                    <a:pt x="7181" y="1872"/>
                  </a:cubicBezTo>
                  <a:cubicBezTo>
                    <a:pt x="7033" y="1872"/>
                    <a:pt x="6902" y="1930"/>
                    <a:pt x="6878" y="1839"/>
                  </a:cubicBezTo>
                  <a:cubicBezTo>
                    <a:pt x="6861" y="1749"/>
                    <a:pt x="6878" y="1601"/>
                    <a:pt x="6795" y="1585"/>
                  </a:cubicBezTo>
                  <a:cubicBezTo>
                    <a:pt x="6705" y="1577"/>
                    <a:pt x="6672" y="1585"/>
                    <a:pt x="6582" y="1568"/>
                  </a:cubicBezTo>
                  <a:cubicBezTo>
                    <a:pt x="6484" y="1560"/>
                    <a:pt x="6459" y="1626"/>
                    <a:pt x="6393" y="1577"/>
                  </a:cubicBezTo>
                  <a:cubicBezTo>
                    <a:pt x="6328" y="1527"/>
                    <a:pt x="6344" y="1470"/>
                    <a:pt x="6254" y="1470"/>
                  </a:cubicBezTo>
                  <a:cubicBezTo>
                    <a:pt x="6172" y="1462"/>
                    <a:pt x="6090" y="1437"/>
                    <a:pt x="5950" y="1380"/>
                  </a:cubicBezTo>
                  <a:cubicBezTo>
                    <a:pt x="5811" y="1322"/>
                    <a:pt x="5647" y="1191"/>
                    <a:pt x="5597" y="1183"/>
                  </a:cubicBezTo>
                  <a:cubicBezTo>
                    <a:pt x="5540" y="1174"/>
                    <a:pt x="5523" y="1224"/>
                    <a:pt x="5450" y="1166"/>
                  </a:cubicBezTo>
                  <a:cubicBezTo>
                    <a:pt x="5376" y="1117"/>
                    <a:pt x="5302" y="1068"/>
                    <a:pt x="5253" y="1060"/>
                  </a:cubicBezTo>
                  <a:cubicBezTo>
                    <a:pt x="5203" y="1051"/>
                    <a:pt x="5171" y="1010"/>
                    <a:pt x="5080" y="937"/>
                  </a:cubicBezTo>
                  <a:cubicBezTo>
                    <a:pt x="4998" y="854"/>
                    <a:pt x="5121" y="863"/>
                    <a:pt x="4900" y="789"/>
                  </a:cubicBezTo>
                  <a:cubicBezTo>
                    <a:pt x="4678" y="715"/>
                    <a:pt x="4514" y="657"/>
                    <a:pt x="4407" y="633"/>
                  </a:cubicBezTo>
                  <a:cubicBezTo>
                    <a:pt x="4301" y="608"/>
                    <a:pt x="4243" y="608"/>
                    <a:pt x="4145" y="592"/>
                  </a:cubicBezTo>
                  <a:cubicBezTo>
                    <a:pt x="4046" y="575"/>
                    <a:pt x="3981" y="592"/>
                    <a:pt x="3956" y="510"/>
                  </a:cubicBezTo>
                  <a:cubicBezTo>
                    <a:pt x="3940" y="419"/>
                    <a:pt x="3866" y="313"/>
                    <a:pt x="3751" y="280"/>
                  </a:cubicBezTo>
                  <a:cubicBezTo>
                    <a:pt x="3628" y="255"/>
                    <a:pt x="3455" y="264"/>
                    <a:pt x="3398" y="223"/>
                  </a:cubicBezTo>
                  <a:cubicBezTo>
                    <a:pt x="3332" y="190"/>
                    <a:pt x="3373" y="91"/>
                    <a:pt x="3185" y="91"/>
                  </a:cubicBezTo>
                  <a:cubicBezTo>
                    <a:pt x="3004" y="83"/>
                    <a:pt x="2856" y="149"/>
                    <a:pt x="2799" y="108"/>
                  </a:cubicBezTo>
                  <a:cubicBezTo>
                    <a:pt x="2733" y="58"/>
                    <a:pt x="2733" y="34"/>
                    <a:pt x="2659" y="42"/>
                  </a:cubicBezTo>
                  <a:cubicBezTo>
                    <a:pt x="2585" y="50"/>
                    <a:pt x="2585" y="108"/>
                    <a:pt x="2512" y="67"/>
                  </a:cubicBezTo>
                  <a:cubicBezTo>
                    <a:pt x="2438" y="34"/>
                    <a:pt x="2274" y="1"/>
                    <a:pt x="2142" y="1"/>
                  </a:cubicBezTo>
                  <a:cubicBezTo>
                    <a:pt x="2011" y="9"/>
                    <a:pt x="1880" y="83"/>
                    <a:pt x="1683" y="108"/>
                  </a:cubicBezTo>
                  <a:cubicBezTo>
                    <a:pt x="1486" y="124"/>
                    <a:pt x="1445" y="132"/>
                    <a:pt x="1289" y="19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74"/>
            <p:cNvSpPr/>
            <p:nvPr/>
          </p:nvSpPr>
          <p:spPr>
            <a:xfrm>
              <a:off x="6618225" y="3558525"/>
              <a:ext cx="322550" cy="404625"/>
            </a:xfrm>
            <a:custGeom>
              <a:avLst/>
              <a:gdLst/>
              <a:ahLst/>
              <a:cxnLst/>
              <a:rect l="l" t="t" r="r" b="b"/>
              <a:pathLst>
                <a:path w="12902" h="16185" extrusionOk="0">
                  <a:moveTo>
                    <a:pt x="386" y="9816"/>
                  </a:moveTo>
                  <a:cubicBezTo>
                    <a:pt x="370" y="9841"/>
                    <a:pt x="353" y="9980"/>
                    <a:pt x="370" y="9988"/>
                  </a:cubicBezTo>
                  <a:cubicBezTo>
                    <a:pt x="395" y="9997"/>
                    <a:pt x="444" y="9931"/>
                    <a:pt x="468" y="9898"/>
                  </a:cubicBezTo>
                  <a:cubicBezTo>
                    <a:pt x="501" y="9865"/>
                    <a:pt x="534" y="9816"/>
                    <a:pt x="509" y="9791"/>
                  </a:cubicBezTo>
                  <a:cubicBezTo>
                    <a:pt x="477" y="9767"/>
                    <a:pt x="411" y="9767"/>
                    <a:pt x="386" y="9816"/>
                  </a:cubicBezTo>
                  <a:close/>
                  <a:moveTo>
                    <a:pt x="1437" y="10579"/>
                  </a:moveTo>
                  <a:cubicBezTo>
                    <a:pt x="1355" y="10596"/>
                    <a:pt x="1363" y="10669"/>
                    <a:pt x="1396" y="10719"/>
                  </a:cubicBezTo>
                  <a:cubicBezTo>
                    <a:pt x="1420" y="10768"/>
                    <a:pt x="1371" y="10883"/>
                    <a:pt x="1330" y="10916"/>
                  </a:cubicBezTo>
                  <a:cubicBezTo>
                    <a:pt x="1289" y="10957"/>
                    <a:pt x="1207" y="11137"/>
                    <a:pt x="1240" y="11129"/>
                  </a:cubicBezTo>
                  <a:cubicBezTo>
                    <a:pt x="1273" y="11129"/>
                    <a:pt x="1338" y="11006"/>
                    <a:pt x="1453" y="10973"/>
                  </a:cubicBezTo>
                  <a:cubicBezTo>
                    <a:pt x="1560" y="10949"/>
                    <a:pt x="1724" y="11006"/>
                    <a:pt x="1732" y="10940"/>
                  </a:cubicBezTo>
                  <a:cubicBezTo>
                    <a:pt x="1740" y="10883"/>
                    <a:pt x="1494" y="10801"/>
                    <a:pt x="1527" y="10752"/>
                  </a:cubicBezTo>
                  <a:cubicBezTo>
                    <a:pt x="1568" y="10702"/>
                    <a:pt x="1675" y="10743"/>
                    <a:pt x="1658" y="10678"/>
                  </a:cubicBezTo>
                  <a:cubicBezTo>
                    <a:pt x="1642" y="10612"/>
                    <a:pt x="1642" y="10579"/>
                    <a:pt x="1560" y="10571"/>
                  </a:cubicBezTo>
                  <a:cubicBezTo>
                    <a:pt x="1470" y="10571"/>
                    <a:pt x="1511" y="10555"/>
                    <a:pt x="1437" y="10579"/>
                  </a:cubicBezTo>
                  <a:close/>
                  <a:moveTo>
                    <a:pt x="6106" y="5491"/>
                  </a:moveTo>
                  <a:cubicBezTo>
                    <a:pt x="6033" y="5532"/>
                    <a:pt x="5926" y="5573"/>
                    <a:pt x="5950" y="5606"/>
                  </a:cubicBezTo>
                  <a:cubicBezTo>
                    <a:pt x="5967" y="5647"/>
                    <a:pt x="6057" y="5737"/>
                    <a:pt x="6115" y="5672"/>
                  </a:cubicBezTo>
                  <a:cubicBezTo>
                    <a:pt x="6172" y="5598"/>
                    <a:pt x="6205" y="5573"/>
                    <a:pt x="6188" y="5499"/>
                  </a:cubicBezTo>
                  <a:cubicBezTo>
                    <a:pt x="6172" y="5425"/>
                    <a:pt x="6164" y="5475"/>
                    <a:pt x="6106" y="5491"/>
                  </a:cubicBezTo>
                  <a:close/>
                  <a:moveTo>
                    <a:pt x="6139" y="3899"/>
                  </a:moveTo>
                  <a:cubicBezTo>
                    <a:pt x="5983" y="3997"/>
                    <a:pt x="5688" y="4014"/>
                    <a:pt x="5721" y="4129"/>
                  </a:cubicBezTo>
                  <a:cubicBezTo>
                    <a:pt x="5753" y="4244"/>
                    <a:pt x="5721" y="4301"/>
                    <a:pt x="5860" y="4334"/>
                  </a:cubicBezTo>
                  <a:cubicBezTo>
                    <a:pt x="5991" y="4375"/>
                    <a:pt x="6065" y="4326"/>
                    <a:pt x="6221" y="4465"/>
                  </a:cubicBezTo>
                  <a:cubicBezTo>
                    <a:pt x="6385" y="4597"/>
                    <a:pt x="6328" y="4588"/>
                    <a:pt x="6500" y="4613"/>
                  </a:cubicBezTo>
                  <a:cubicBezTo>
                    <a:pt x="6664" y="4646"/>
                    <a:pt x="6591" y="4638"/>
                    <a:pt x="6714" y="4818"/>
                  </a:cubicBezTo>
                  <a:cubicBezTo>
                    <a:pt x="6837" y="4999"/>
                    <a:pt x="6812" y="5081"/>
                    <a:pt x="6779" y="5155"/>
                  </a:cubicBezTo>
                  <a:cubicBezTo>
                    <a:pt x="6747" y="5237"/>
                    <a:pt x="6640" y="5442"/>
                    <a:pt x="6566" y="5548"/>
                  </a:cubicBezTo>
                  <a:cubicBezTo>
                    <a:pt x="6492" y="5663"/>
                    <a:pt x="6303" y="5770"/>
                    <a:pt x="6312" y="5836"/>
                  </a:cubicBezTo>
                  <a:cubicBezTo>
                    <a:pt x="6320" y="5893"/>
                    <a:pt x="6410" y="5975"/>
                    <a:pt x="6443" y="5926"/>
                  </a:cubicBezTo>
                  <a:cubicBezTo>
                    <a:pt x="6484" y="5869"/>
                    <a:pt x="6443" y="5770"/>
                    <a:pt x="6525" y="5795"/>
                  </a:cubicBezTo>
                  <a:cubicBezTo>
                    <a:pt x="6599" y="5819"/>
                    <a:pt x="6558" y="5918"/>
                    <a:pt x="6640" y="5918"/>
                  </a:cubicBezTo>
                  <a:cubicBezTo>
                    <a:pt x="6730" y="5918"/>
                    <a:pt x="6763" y="5836"/>
                    <a:pt x="6804" y="5901"/>
                  </a:cubicBezTo>
                  <a:cubicBezTo>
                    <a:pt x="6837" y="5967"/>
                    <a:pt x="6738" y="6066"/>
                    <a:pt x="6845" y="6066"/>
                  </a:cubicBezTo>
                  <a:cubicBezTo>
                    <a:pt x="6960" y="6066"/>
                    <a:pt x="7181" y="5795"/>
                    <a:pt x="7206" y="5786"/>
                  </a:cubicBezTo>
                  <a:cubicBezTo>
                    <a:pt x="7239" y="5778"/>
                    <a:pt x="7288" y="5811"/>
                    <a:pt x="7403" y="5696"/>
                  </a:cubicBezTo>
                  <a:cubicBezTo>
                    <a:pt x="7510" y="5581"/>
                    <a:pt x="7518" y="5442"/>
                    <a:pt x="7633" y="5311"/>
                  </a:cubicBezTo>
                  <a:cubicBezTo>
                    <a:pt x="7756" y="5179"/>
                    <a:pt x="7748" y="5302"/>
                    <a:pt x="7822" y="5105"/>
                  </a:cubicBezTo>
                  <a:cubicBezTo>
                    <a:pt x="7887" y="4900"/>
                    <a:pt x="7945" y="4826"/>
                    <a:pt x="8002" y="4695"/>
                  </a:cubicBezTo>
                  <a:cubicBezTo>
                    <a:pt x="8060" y="4572"/>
                    <a:pt x="8133" y="4432"/>
                    <a:pt x="8142" y="4408"/>
                  </a:cubicBezTo>
                  <a:cubicBezTo>
                    <a:pt x="8142" y="4375"/>
                    <a:pt x="8051" y="4441"/>
                    <a:pt x="8027" y="4317"/>
                  </a:cubicBezTo>
                  <a:cubicBezTo>
                    <a:pt x="8002" y="4194"/>
                    <a:pt x="7945" y="4235"/>
                    <a:pt x="8035" y="4137"/>
                  </a:cubicBezTo>
                  <a:cubicBezTo>
                    <a:pt x="8125" y="4038"/>
                    <a:pt x="8060" y="4030"/>
                    <a:pt x="8199" y="3989"/>
                  </a:cubicBezTo>
                  <a:cubicBezTo>
                    <a:pt x="8330" y="3940"/>
                    <a:pt x="8322" y="3915"/>
                    <a:pt x="8437" y="3915"/>
                  </a:cubicBezTo>
                  <a:cubicBezTo>
                    <a:pt x="8544" y="3915"/>
                    <a:pt x="8585" y="3858"/>
                    <a:pt x="8634" y="3932"/>
                  </a:cubicBezTo>
                  <a:cubicBezTo>
                    <a:pt x="8683" y="4006"/>
                    <a:pt x="8683" y="4088"/>
                    <a:pt x="8774" y="4055"/>
                  </a:cubicBezTo>
                  <a:cubicBezTo>
                    <a:pt x="8872" y="4030"/>
                    <a:pt x="8839" y="3997"/>
                    <a:pt x="8831" y="3932"/>
                  </a:cubicBezTo>
                  <a:cubicBezTo>
                    <a:pt x="8823" y="3866"/>
                    <a:pt x="8724" y="3883"/>
                    <a:pt x="8757" y="3809"/>
                  </a:cubicBezTo>
                  <a:cubicBezTo>
                    <a:pt x="8782" y="3735"/>
                    <a:pt x="9003" y="3587"/>
                    <a:pt x="9020" y="3423"/>
                  </a:cubicBezTo>
                  <a:cubicBezTo>
                    <a:pt x="9044" y="3259"/>
                    <a:pt x="8962" y="3128"/>
                    <a:pt x="9053" y="3029"/>
                  </a:cubicBezTo>
                  <a:cubicBezTo>
                    <a:pt x="9135" y="2922"/>
                    <a:pt x="9184" y="2799"/>
                    <a:pt x="9192" y="2766"/>
                  </a:cubicBezTo>
                  <a:cubicBezTo>
                    <a:pt x="9192" y="2742"/>
                    <a:pt x="8971" y="2627"/>
                    <a:pt x="8864" y="2668"/>
                  </a:cubicBezTo>
                  <a:cubicBezTo>
                    <a:pt x="8757" y="2701"/>
                    <a:pt x="8552" y="2931"/>
                    <a:pt x="8478" y="2963"/>
                  </a:cubicBezTo>
                  <a:cubicBezTo>
                    <a:pt x="8404" y="2996"/>
                    <a:pt x="8265" y="3054"/>
                    <a:pt x="8133" y="3021"/>
                  </a:cubicBezTo>
                  <a:cubicBezTo>
                    <a:pt x="8002" y="2996"/>
                    <a:pt x="7469" y="2848"/>
                    <a:pt x="7395" y="2758"/>
                  </a:cubicBezTo>
                  <a:cubicBezTo>
                    <a:pt x="7329" y="2668"/>
                    <a:pt x="7247" y="2569"/>
                    <a:pt x="7280" y="2463"/>
                  </a:cubicBezTo>
                  <a:cubicBezTo>
                    <a:pt x="7313" y="2348"/>
                    <a:pt x="7247" y="2225"/>
                    <a:pt x="7231" y="2176"/>
                  </a:cubicBezTo>
                  <a:cubicBezTo>
                    <a:pt x="7222" y="2135"/>
                    <a:pt x="7116" y="2085"/>
                    <a:pt x="7149" y="2044"/>
                  </a:cubicBezTo>
                  <a:cubicBezTo>
                    <a:pt x="7190" y="1995"/>
                    <a:pt x="7280" y="1995"/>
                    <a:pt x="7222" y="1954"/>
                  </a:cubicBezTo>
                  <a:cubicBezTo>
                    <a:pt x="7165" y="1913"/>
                    <a:pt x="7099" y="1970"/>
                    <a:pt x="7058" y="1905"/>
                  </a:cubicBezTo>
                  <a:cubicBezTo>
                    <a:pt x="7017" y="1839"/>
                    <a:pt x="6993" y="1700"/>
                    <a:pt x="6943" y="1732"/>
                  </a:cubicBezTo>
                  <a:cubicBezTo>
                    <a:pt x="6886" y="1757"/>
                    <a:pt x="6927" y="1888"/>
                    <a:pt x="6952" y="1995"/>
                  </a:cubicBezTo>
                  <a:cubicBezTo>
                    <a:pt x="6985" y="2110"/>
                    <a:pt x="7017" y="2241"/>
                    <a:pt x="7001" y="2290"/>
                  </a:cubicBezTo>
                  <a:cubicBezTo>
                    <a:pt x="6976" y="2331"/>
                    <a:pt x="6886" y="2348"/>
                    <a:pt x="6804" y="2266"/>
                  </a:cubicBezTo>
                  <a:cubicBezTo>
                    <a:pt x="6722" y="2184"/>
                    <a:pt x="6689" y="2102"/>
                    <a:pt x="6607" y="2102"/>
                  </a:cubicBezTo>
                  <a:cubicBezTo>
                    <a:pt x="6517" y="2102"/>
                    <a:pt x="6443" y="2102"/>
                    <a:pt x="6459" y="2151"/>
                  </a:cubicBezTo>
                  <a:cubicBezTo>
                    <a:pt x="6476" y="2192"/>
                    <a:pt x="6541" y="2217"/>
                    <a:pt x="6541" y="2266"/>
                  </a:cubicBezTo>
                  <a:cubicBezTo>
                    <a:pt x="6533" y="2315"/>
                    <a:pt x="6328" y="2381"/>
                    <a:pt x="6361" y="2430"/>
                  </a:cubicBezTo>
                  <a:cubicBezTo>
                    <a:pt x="6394" y="2487"/>
                    <a:pt x="6443" y="2479"/>
                    <a:pt x="6476" y="2545"/>
                  </a:cubicBezTo>
                  <a:cubicBezTo>
                    <a:pt x="6517" y="2602"/>
                    <a:pt x="6591" y="2799"/>
                    <a:pt x="6582" y="2857"/>
                  </a:cubicBezTo>
                  <a:cubicBezTo>
                    <a:pt x="6582" y="2906"/>
                    <a:pt x="6394" y="3308"/>
                    <a:pt x="6377" y="3390"/>
                  </a:cubicBezTo>
                  <a:cubicBezTo>
                    <a:pt x="6369" y="3472"/>
                    <a:pt x="6361" y="3521"/>
                    <a:pt x="6344" y="3636"/>
                  </a:cubicBezTo>
                  <a:cubicBezTo>
                    <a:pt x="6328" y="3759"/>
                    <a:pt x="6262" y="3817"/>
                    <a:pt x="6139" y="3899"/>
                  </a:cubicBezTo>
                  <a:close/>
                  <a:moveTo>
                    <a:pt x="5195" y="42"/>
                  </a:moveTo>
                  <a:cubicBezTo>
                    <a:pt x="5072" y="42"/>
                    <a:pt x="4949" y="1"/>
                    <a:pt x="4933" y="75"/>
                  </a:cubicBezTo>
                  <a:cubicBezTo>
                    <a:pt x="4925" y="148"/>
                    <a:pt x="5023" y="222"/>
                    <a:pt x="5105" y="337"/>
                  </a:cubicBezTo>
                  <a:cubicBezTo>
                    <a:pt x="5195" y="452"/>
                    <a:pt x="5212" y="510"/>
                    <a:pt x="5253" y="624"/>
                  </a:cubicBezTo>
                  <a:cubicBezTo>
                    <a:pt x="5294" y="748"/>
                    <a:pt x="5310" y="961"/>
                    <a:pt x="5368" y="977"/>
                  </a:cubicBezTo>
                  <a:cubicBezTo>
                    <a:pt x="5425" y="994"/>
                    <a:pt x="5376" y="887"/>
                    <a:pt x="5442" y="854"/>
                  </a:cubicBezTo>
                  <a:cubicBezTo>
                    <a:pt x="5516" y="821"/>
                    <a:pt x="5688" y="723"/>
                    <a:pt x="5671" y="797"/>
                  </a:cubicBezTo>
                  <a:cubicBezTo>
                    <a:pt x="5663" y="871"/>
                    <a:pt x="5548" y="887"/>
                    <a:pt x="5573" y="961"/>
                  </a:cubicBezTo>
                  <a:cubicBezTo>
                    <a:pt x="5598" y="1035"/>
                    <a:pt x="5737" y="1150"/>
                    <a:pt x="5778" y="1281"/>
                  </a:cubicBezTo>
                  <a:cubicBezTo>
                    <a:pt x="5811" y="1412"/>
                    <a:pt x="5827" y="1609"/>
                    <a:pt x="5877" y="1634"/>
                  </a:cubicBezTo>
                  <a:cubicBezTo>
                    <a:pt x="5926" y="1659"/>
                    <a:pt x="5885" y="1421"/>
                    <a:pt x="5942" y="1445"/>
                  </a:cubicBezTo>
                  <a:cubicBezTo>
                    <a:pt x="5991" y="1462"/>
                    <a:pt x="5983" y="1494"/>
                    <a:pt x="6033" y="1494"/>
                  </a:cubicBezTo>
                  <a:cubicBezTo>
                    <a:pt x="6082" y="1503"/>
                    <a:pt x="6180" y="1412"/>
                    <a:pt x="6197" y="1470"/>
                  </a:cubicBezTo>
                  <a:cubicBezTo>
                    <a:pt x="6213" y="1535"/>
                    <a:pt x="6115" y="1544"/>
                    <a:pt x="6147" y="1568"/>
                  </a:cubicBezTo>
                  <a:cubicBezTo>
                    <a:pt x="6172" y="1601"/>
                    <a:pt x="6254" y="1609"/>
                    <a:pt x="6246" y="1642"/>
                  </a:cubicBezTo>
                  <a:cubicBezTo>
                    <a:pt x="6229" y="1675"/>
                    <a:pt x="6123" y="1691"/>
                    <a:pt x="6131" y="1724"/>
                  </a:cubicBezTo>
                  <a:cubicBezTo>
                    <a:pt x="6139" y="1749"/>
                    <a:pt x="6188" y="1839"/>
                    <a:pt x="6164" y="1847"/>
                  </a:cubicBezTo>
                  <a:cubicBezTo>
                    <a:pt x="6139" y="1864"/>
                    <a:pt x="5975" y="1708"/>
                    <a:pt x="5975" y="1773"/>
                  </a:cubicBezTo>
                  <a:cubicBezTo>
                    <a:pt x="5975" y="1839"/>
                    <a:pt x="6131" y="1913"/>
                    <a:pt x="6156" y="2011"/>
                  </a:cubicBezTo>
                  <a:cubicBezTo>
                    <a:pt x="6180" y="2118"/>
                    <a:pt x="6197" y="2200"/>
                    <a:pt x="6238" y="2200"/>
                  </a:cubicBezTo>
                  <a:cubicBezTo>
                    <a:pt x="6287" y="2200"/>
                    <a:pt x="6344" y="2126"/>
                    <a:pt x="6353" y="2085"/>
                  </a:cubicBezTo>
                  <a:cubicBezTo>
                    <a:pt x="6369" y="2044"/>
                    <a:pt x="6410" y="1970"/>
                    <a:pt x="6459" y="1954"/>
                  </a:cubicBezTo>
                  <a:cubicBezTo>
                    <a:pt x="6509" y="1938"/>
                    <a:pt x="6541" y="1855"/>
                    <a:pt x="6509" y="1823"/>
                  </a:cubicBezTo>
                  <a:cubicBezTo>
                    <a:pt x="6476" y="1798"/>
                    <a:pt x="6394" y="1782"/>
                    <a:pt x="6410" y="1724"/>
                  </a:cubicBezTo>
                  <a:cubicBezTo>
                    <a:pt x="6426" y="1667"/>
                    <a:pt x="6484" y="1659"/>
                    <a:pt x="6476" y="1617"/>
                  </a:cubicBezTo>
                  <a:cubicBezTo>
                    <a:pt x="6467" y="1568"/>
                    <a:pt x="6336" y="1511"/>
                    <a:pt x="6328" y="1429"/>
                  </a:cubicBezTo>
                  <a:cubicBezTo>
                    <a:pt x="6320" y="1355"/>
                    <a:pt x="6213" y="1429"/>
                    <a:pt x="6164" y="1232"/>
                  </a:cubicBezTo>
                  <a:cubicBezTo>
                    <a:pt x="6115" y="1043"/>
                    <a:pt x="6106" y="994"/>
                    <a:pt x="6131" y="904"/>
                  </a:cubicBezTo>
                  <a:cubicBezTo>
                    <a:pt x="6156" y="813"/>
                    <a:pt x="6197" y="649"/>
                    <a:pt x="6156" y="649"/>
                  </a:cubicBezTo>
                  <a:cubicBezTo>
                    <a:pt x="6115" y="649"/>
                    <a:pt x="6090" y="805"/>
                    <a:pt x="6049" y="789"/>
                  </a:cubicBezTo>
                  <a:cubicBezTo>
                    <a:pt x="6008" y="780"/>
                    <a:pt x="5860" y="830"/>
                    <a:pt x="5909" y="731"/>
                  </a:cubicBezTo>
                  <a:cubicBezTo>
                    <a:pt x="5967" y="633"/>
                    <a:pt x="5975" y="666"/>
                    <a:pt x="5975" y="624"/>
                  </a:cubicBezTo>
                  <a:cubicBezTo>
                    <a:pt x="5967" y="575"/>
                    <a:pt x="5885" y="551"/>
                    <a:pt x="5803" y="551"/>
                  </a:cubicBezTo>
                  <a:cubicBezTo>
                    <a:pt x="5721" y="551"/>
                    <a:pt x="5516" y="624"/>
                    <a:pt x="5507" y="518"/>
                  </a:cubicBezTo>
                  <a:cubicBezTo>
                    <a:pt x="5499" y="403"/>
                    <a:pt x="5565" y="354"/>
                    <a:pt x="5499" y="362"/>
                  </a:cubicBezTo>
                  <a:cubicBezTo>
                    <a:pt x="5442" y="370"/>
                    <a:pt x="5384" y="551"/>
                    <a:pt x="5351" y="493"/>
                  </a:cubicBezTo>
                  <a:cubicBezTo>
                    <a:pt x="5310" y="436"/>
                    <a:pt x="5195" y="263"/>
                    <a:pt x="5179" y="239"/>
                  </a:cubicBezTo>
                  <a:cubicBezTo>
                    <a:pt x="5163" y="206"/>
                    <a:pt x="5269" y="107"/>
                    <a:pt x="5261" y="91"/>
                  </a:cubicBezTo>
                  <a:cubicBezTo>
                    <a:pt x="5261" y="75"/>
                    <a:pt x="5261" y="42"/>
                    <a:pt x="5195" y="42"/>
                  </a:cubicBezTo>
                  <a:moveTo>
                    <a:pt x="12639" y="8158"/>
                  </a:moveTo>
                  <a:cubicBezTo>
                    <a:pt x="12639" y="8207"/>
                    <a:pt x="12581" y="8298"/>
                    <a:pt x="12639" y="8322"/>
                  </a:cubicBezTo>
                  <a:cubicBezTo>
                    <a:pt x="12705" y="8339"/>
                    <a:pt x="12869" y="8322"/>
                    <a:pt x="12885" y="8248"/>
                  </a:cubicBezTo>
                  <a:cubicBezTo>
                    <a:pt x="12902" y="8175"/>
                    <a:pt x="12819" y="8109"/>
                    <a:pt x="12762" y="8052"/>
                  </a:cubicBezTo>
                  <a:cubicBezTo>
                    <a:pt x="12696" y="7994"/>
                    <a:pt x="12664" y="8076"/>
                    <a:pt x="12639" y="8158"/>
                  </a:cubicBezTo>
                  <a:close/>
                  <a:moveTo>
                    <a:pt x="12376" y="7912"/>
                  </a:moveTo>
                  <a:cubicBezTo>
                    <a:pt x="12335" y="7945"/>
                    <a:pt x="12352" y="8052"/>
                    <a:pt x="12426" y="8043"/>
                  </a:cubicBezTo>
                  <a:cubicBezTo>
                    <a:pt x="12491" y="8043"/>
                    <a:pt x="12524" y="8019"/>
                    <a:pt x="12549" y="7961"/>
                  </a:cubicBezTo>
                  <a:cubicBezTo>
                    <a:pt x="12565" y="7912"/>
                    <a:pt x="12524" y="7887"/>
                    <a:pt x="12376" y="7912"/>
                  </a:cubicBezTo>
                  <a:close/>
                  <a:moveTo>
                    <a:pt x="132" y="14166"/>
                  </a:moveTo>
                  <a:cubicBezTo>
                    <a:pt x="99" y="14264"/>
                    <a:pt x="1" y="14362"/>
                    <a:pt x="25" y="14412"/>
                  </a:cubicBezTo>
                  <a:cubicBezTo>
                    <a:pt x="58" y="14453"/>
                    <a:pt x="378" y="14518"/>
                    <a:pt x="337" y="14453"/>
                  </a:cubicBezTo>
                  <a:cubicBezTo>
                    <a:pt x="296" y="14395"/>
                    <a:pt x="214" y="14354"/>
                    <a:pt x="255" y="14239"/>
                  </a:cubicBezTo>
                  <a:cubicBezTo>
                    <a:pt x="296" y="14124"/>
                    <a:pt x="189" y="14059"/>
                    <a:pt x="132" y="14166"/>
                  </a:cubicBezTo>
                  <a:close/>
                  <a:moveTo>
                    <a:pt x="2422" y="15963"/>
                  </a:moveTo>
                  <a:cubicBezTo>
                    <a:pt x="2290" y="15979"/>
                    <a:pt x="2200" y="15987"/>
                    <a:pt x="2233" y="16028"/>
                  </a:cubicBezTo>
                  <a:cubicBezTo>
                    <a:pt x="2266" y="16078"/>
                    <a:pt x="2381" y="16184"/>
                    <a:pt x="2446" y="16119"/>
                  </a:cubicBezTo>
                  <a:cubicBezTo>
                    <a:pt x="2520" y="16053"/>
                    <a:pt x="2569" y="15946"/>
                    <a:pt x="2422" y="15963"/>
                  </a:cubicBezTo>
                  <a:close/>
                  <a:moveTo>
                    <a:pt x="2569" y="7855"/>
                  </a:moveTo>
                  <a:cubicBezTo>
                    <a:pt x="2413" y="7994"/>
                    <a:pt x="2356" y="8117"/>
                    <a:pt x="2118" y="8150"/>
                  </a:cubicBezTo>
                  <a:cubicBezTo>
                    <a:pt x="1872" y="8183"/>
                    <a:pt x="1855" y="8076"/>
                    <a:pt x="1798" y="8216"/>
                  </a:cubicBezTo>
                  <a:cubicBezTo>
                    <a:pt x="1749" y="8355"/>
                    <a:pt x="1675" y="8511"/>
                    <a:pt x="1593" y="8544"/>
                  </a:cubicBezTo>
                  <a:cubicBezTo>
                    <a:pt x="1511" y="8577"/>
                    <a:pt x="1412" y="8577"/>
                    <a:pt x="1420" y="8634"/>
                  </a:cubicBezTo>
                  <a:cubicBezTo>
                    <a:pt x="1437" y="8700"/>
                    <a:pt x="1593" y="8774"/>
                    <a:pt x="1494" y="8807"/>
                  </a:cubicBezTo>
                  <a:cubicBezTo>
                    <a:pt x="1396" y="8831"/>
                    <a:pt x="1166" y="8774"/>
                    <a:pt x="1166" y="8897"/>
                  </a:cubicBezTo>
                  <a:cubicBezTo>
                    <a:pt x="1158" y="9012"/>
                    <a:pt x="1199" y="9086"/>
                    <a:pt x="1150" y="9086"/>
                  </a:cubicBezTo>
                  <a:cubicBezTo>
                    <a:pt x="1100" y="9077"/>
                    <a:pt x="994" y="8971"/>
                    <a:pt x="994" y="9053"/>
                  </a:cubicBezTo>
                  <a:cubicBezTo>
                    <a:pt x="1002" y="9135"/>
                    <a:pt x="1051" y="9159"/>
                    <a:pt x="1018" y="9168"/>
                  </a:cubicBezTo>
                  <a:cubicBezTo>
                    <a:pt x="985" y="9184"/>
                    <a:pt x="912" y="9143"/>
                    <a:pt x="912" y="9176"/>
                  </a:cubicBezTo>
                  <a:cubicBezTo>
                    <a:pt x="903" y="9209"/>
                    <a:pt x="944" y="9258"/>
                    <a:pt x="936" y="9274"/>
                  </a:cubicBezTo>
                  <a:cubicBezTo>
                    <a:pt x="928" y="9291"/>
                    <a:pt x="846" y="9283"/>
                    <a:pt x="862" y="9315"/>
                  </a:cubicBezTo>
                  <a:cubicBezTo>
                    <a:pt x="879" y="9356"/>
                    <a:pt x="961" y="9455"/>
                    <a:pt x="944" y="9480"/>
                  </a:cubicBezTo>
                  <a:cubicBezTo>
                    <a:pt x="920" y="9512"/>
                    <a:pt x="862" y="9422"/>
                    <a:pt x="805" y="9422"/>
                  </a:cubicBezTo>
                  <a:cubicBezTo>
                    <a:pt x="747" y="9422"/>
                    <a:pt x="632" y="9496"/>
                    <a:pt x="665" y="9521"/>
                  </a:cubicBezTo>
                  <a:cubicBezTo>
                    <a:pt x="698" y="9545"/>
                    <a:pt x="756" y="9512"/>
                    <a:pt x="821" y="9553"/>
                  </a:cubicBezTo>
                  <a:cubicBezTo>
                    <a:pt x="887" y="9603"/>
                    <a:pt x="780" y="9627"/>
                    <a:pt x="805" y="9668"/>
                  </a:cubicBezTo>
                  <a:cubicBezTo>
                    <a:pt x="838" y="9709"/>
                    <a:pt x="928" y="9701"/>
                    <a:pt x="838" y="9750"/>
                  </a:cubicBezTo>
                  <a:cubicBezTo>
                    <a:pt x="747" y="9800"/>
                    <a:pt x="665" y="9783"/>
                    <a:pt x="649" y="9816"/>
                  </a:cubicBezTo>
                  <a:cubicBezTo>
                    <a:pt x="632" y="9841"/>
                    <a:pt x="608" y="9890"/>
                    <a:pt x="657" y="9923"/>
                  </a:cubicBezTo>
                  <a:cubicBezTo>
                    <a:pt x="698" y="9955"/>
                    <a:pt x="764" y="9882"/>
                    <a:pt x="797" y="9882"/>
                  </a:cubicBezTo>
                  <a:cubicBezTo>
                    <a:pt x="829" y="9873"/>
                    <a:pt x="854" y="9906"/>
                    <a:pt x="854" y="9931"/>
                  </a:cubicBezTo>
                  <a:cubicBezTo>
                    <a:pt x="846" y="9947"/>
                    <a:pt x="632" y="10046"/>
                    <a:pt x="649" y="10087"/>
                  </a:cubicBezTo>
                  <a:cubicBezTo>
                    <a:pt x="665" y="10120"/>
                    <a:pt x="682" y="10120"/>
                    <a:pt x="854" y="10120"/>
                  </a:cubicBezTo>
                  <a:cubicBezTo>
                    <a:pt x="1026" y="10120"/>
                    <a:pt x="1207" y="10103"/>
                    <a:pt x="1264" y="10111"/>
                  </a:cubicBezTo>
                  <a:cubicBezTo>
                    <a:pt x="1322" y="10120"/>
                    <a:pt x="1363" y="10243"/>
                    <a:pt x="1445" y="10276"/>
                  </a:cubicBezTo>
                  <a:cubicBezTo>
                    <a:pt x="1527" y="10300"/>
                    <a:pt x="1642" y="10325"/>
                    <a:pt x="1699" y="10325"/>
                  </a:cubicBezTo>
                  <a:cubicBezTo>
                    <a:pt x="1765" y="10325"/>
                    <a:pt x="1847" y="10308"/>
                    <a:pt x="1855" y="10358"/>
                  </a:cubicBezTo>
                  <a:cubicBezTo>
                    <a:pt x="1855" y="10407"/>
                    <a:pt x="1773" y="10423"/>
                    <a:pt x="1831" y="10464"/>
                  </a:cubicBezTo>
                  <a:cubicBezTo>
                    <a:pt x="1896" y="10514"/>
                    <a:pt x="2208" y="10505"/>
                    <a:pt x="2307" y="10522"/>
                  </a:cubicBezTo>
                  <a:cubicBezTo>
                    <a:pt x="2397" y="10538"/>
                    <a:pt x="2339" y="10546"/>
                    <a:pt x="2479" y="10497"/>
                  </a:cubicBezTo>
                  <a:cubicBezTo>
                    <a:pt x="2627" y="10448"/>
                    <a:pt x="2668" y="10448"/>
                    <a:pt x="2799" y="10382"/>
                  </a:cubicBezTo>
                  <a:cubicBezTo>
                    <a:pt x="2930" y="10317"/>
                    <a:pt x="2873" y="10349"/>
                    <a:pt x="2947" y="10226"/>
                  </a:cubicBezTo>
                  <a:cubicBezTo>
                    <a:pt x="3029" y="10111"/>
                    <a:pt x="3029" y="10038"/>
                    <a:pt x="3111" y="9997"/>
                  </a:cubicBezTo>
                  <a:cubicBezTo>
                    <a:pt x="3193" y="9955"/>
                    <a:pt x="3546" y="9873"/>
                    <a:pt x="3546" y="9849"/>
                  </a:cubicBezTo>
                  <a:cubicBezTo>
                    <a:pt x="3546" y="9832"/>
                    <a:pt x="3398" y="9791"/>
                    <a:pt x="3398" y="9734"/>
                  </a:cubicBezTo>
                  <a:cubicBezTo>
                    <a:pt x="3390" y="9676"/>
                    <a:pt x="3735" y="9168"/>
                    <a:pt x="3800" y="9028"/>
                  </a:cubicBezTo>
                  <a:cubicBezTo>
                    <a:pt x="3874" y="8880"/>
                    <a:pt x="3809" y="8692"/>
                    <a:pt x="3923" y="8528"/>
                  </a:cubicBezTo>
                  <a:cubicBezTo>
                    <a:pt x="4038" y="8355"/>
                    <a:pt x="4186" y="8257"/>
                    <a:pt x="4342" y="8183"/>
                  </a:cubicBezTo>
                  <a:cubicBezTo>
                    <a:pt x="4498" y="8101"/>
                    <a:pt x="4695" y="7986"/>
                    <a:pt x="4760" y="7961"/>
                  </a:cubicBezTo>
                  <a:cubicBezTo>
                    <a:pt x="4826" y="7937"/>
                    <a:pt x="4966" y="7945"/>
                    <a:pt x="4957" y="7969"/>
                  </a:cubicBezTo>
                  <a:cubicBezTo>
                    <a:pt x="4949" y="8002"/>
                    <a:pt x="4867" y="8076"/>
                    <a:pt x="4949" y="8076"/>
                  </a:cubicBezTo>
                  <a:cubicBezTo>
                    <a:pt x="5040" y="8076"/>
                    <a:pt x="5269" y="8084"/>
                    <a:pt x="5269" y="8035"/>
                  </a:cubicBezTo>
                  <a:cubicBezTo>
                    <a:pt x="5269" y="7978"/>
                    <a:pt x="5220" y="7871"/>
                    <a:pt x="5146" y="7838"/>
                  </a:cubicBezTo>
                  <a:cubicBezTo>
                    <a:pt x="5072" y="7805"/>
                    <a:pt x="5031" y="7887"/>
                    <a:pt x="4974" y="7830"/>
                  </a:cubicBezTo>
                  <a:cubicBezTo>
                    <a:pt x="4916" y="7773"/>
                    <a:pt x="4933" y="7682"/>
                    <a:pt x="4998" y="7617"/>
                  </a:cubicBezTo>
                  <a:cubicBezTo>
                    <a:pt x="5064" y="7551"/>
                    <a:pt x="5204" y="7411"/>
                    <a:pt x="5335" y="7255"/>
                  </a:cubicBezTo>
                  <a:cubicBezTo>
                    <a:pt x="5466" y="7108"/>
                    <a:pt x="5606" y="6894"/>
                    <a:pt x="5712" y="6706"/>
                  </a:cubicBezTo>
                  <a:cubicBezTo>
                    <a:pt x="5819" y="6525"/>
                    <a:pt x="5991" y="6402"/>
                    <a:pt x="6033" y="6238"/>
                  </a:cubicBezTo>
                  <a:cubicBezTo>
                    <a:pt x="6082" y="6082"/>
                    <a:pt x="6074" y="6090"/>
                    <a:pt x="6049" y="6057"/>
                  </a:cubicBezTo>
                  <a:cubicBezTo>
                    <a:pt x="6024" y="6024"/>
                    <a:pt x="5926" y="5942"/>
                    <a:pt x="5959" y="5893"/>
                  </a:cubicBezTo>
                  <a:cubicBezTo>
                    <a:pt x="5991" y="5844"/>
                    <a:pt x="6147" y="5803"/>
                    <a:pt x="6074" y="5786"/>
                  </a:cubicBezTo>
                  <a:cubicBezTo>
                    <a:pt x="6008" y="5770"/>
                    <a:pt x="5811" y="5877"/>
                    <a:pt x="5778" y="5811"/>
                  </a:cubicBezTo>
                  <a:cubicBezTo>
                    <a:pt x="5745" y="5737"/>
                    <a:pt x="5762" y="5680"/>
                    <a:pt x="5795" y="5622"/>
                  </a:cubicBezTo>
                  <a:cubicBezTo>
                    <a:pt x="5827" y="5573"/>
                    <a:pt x="5918" y="5483"/>
                    <a:pt x="5852" y="5491"/>
                  </a:cubicBezTo>
                  <a:cubicBezTo>
                    <a:pt x="5778" y="5499"/>
                    <a:pt x="5573" y="5622"/>
                    <a:pt x="5516" y="5680"/>
                  </a:cubicBezTo>
                  <a:cubicBezTo>
                    <a:pt x="5466" y="5745"/>
                    <a:pt x="5360" y="5951"/>
                    <a:pt x="5327" y="5828"/>
                  </a:cubicBezTo>
                  <a:cubicBezTo>
                    <a:pt x="5286" y="5704"/>
                    <a:pt x="5335" y="5540"/>
                    <a:pt x="5245" y="5491"/>
                  </a:cubicBezTo>
                  <a:cubicBezTo>
                    <a:pt x="5146" y="5442"/>
                    <a:pt x="4966" y="5458"/>
                    <a:pt x="4966" y="5376"/>
                  </a:cubicBezTo>
                  <a:cubicBezTo>
                    <a:pt x="4957" y="5286"/>
                    <a:pt x="4974" y="5253"/>
                    <a:pt x="5015" y="5212"/>
                  </a:cubicBezTo>
                  <a:cubicBezTo>
                    <a:pt x="5064" y="5179"/>
                    <a:pt x="5113" y="5220"/>
                    <a:pt x="5138" y="5163"/>
                  </a:cubicBezTo>
                  <a:cubicBezTo>
                    <a:pt x="5163" y="5114"/>
                    <a:pt x="4974" y="5097"/>
                    <a:pt x="4908" y="5122"/>
                  </a:cubicBezTo>
                  <a:cubicBezTo>
                    <a:pt x="4851" y="5155"/>
                    <a:pt x="4678" y="5294"/>
                    <a:pt x="4646" y="5343"/>
                  </a:cubicBezTo>
                  <a:cubicBezTo>
                    <a:pt x="4613" y="5393"/>
                    <a:pt x="4580" y="5811"/>
                    <a:pt x="4531" y="5869"/>
                  </a:cubicBezTo>
                  <a:cubicBezTo>
                    <a:pt x="4473" y="5926"/>
                    <a:pt x="4408" y="6008"/>
                    <a:pt x="4342" y="6057"/>
                  </a:cubicBezTo>
                  <a:cubicBezTo>
                    <a:pt x="4276" y="6098"/>
                    <a:pt x="4104" y="6123"/>
                    <a:pt x="4063" y="6213"/>
                  </a:cubicBezTo>
                  <a:cubicBezTo>
                    <a:pt x="4022" y="6304"/>
                    <a:pt x="4046" y="6500"/>
                    <a:pt x="3964" y="6632"/>
                  </a:cubicBezTo>
                  <a:cubicBezTo>
                    <a:pt x="3891" y="6755"/>
                    <a:pt x="3841" y="6886"/>
                    <a:pt x="3833" y="6903"/>
                  </a:cubicBezTo>
                  <a:cubicBezTo>
                    <a:pt x="3825" y="6919"/>
                    <a:pt x="3505" y="7297"/>
                    <a:pt x="3341" y="7362"/>
                  </a:cubicBezTo>
                  <a:cubicBezTo>
                    <a:pt x="3177" y="7436"/>
                    <a:pt x="3029" y="7518"/>
                    <a:pt x="2930" y="7633"/>
                  </a:cubicBezTo>
                  <a:cubicBezTo>
                    <a:pt x="2832" y="7748"/>
                    <a:pt x="2684" y="7756"/>
                    <a:pt x="2569" y="7855"/>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74"/>
            <p:cNvSpPr/>
            <p:nvPr/>
          </p:nvSpPr>
          <p:spPr>
            <a:xfrm>
              <a:off x="6618225" y="3558525"/>
              <a:ext cx="322550" cy="404625"/>
            </a:xfrm>
            <a:custGeom>
              <a:avLst/>
              <a:gdLst/>
              <a:ahLst/>
              <a:cxnLst/>
              <a:rect l="l" t="t" r="r" b="b"/>
              <a:pathLst>
                <a:path w="12902" h="16185" fill="none" extrusionOk="0">
                  <a:moveTo>
                    <a:pt x="386" y="9816"/>
                  </a:moveTo>
                  <a:cubicBezTo>
                    <a:pt x="370" y="9841"/>
                    <a:pt x="353" y="9980"/>
                    <a:pt x="370" y="9988"/>
                  </a:cubicBezTo>
                  <a:cubicBezTo>
                    <a:pt x="395" y="9997"/>
                    <a:pt x="444" y="9931"/>
                    <a:pt x="468" y="9898"/>
                  </a:cubicBezTo>
                  <a:cubicBezTo>
                    <a:pt x="501" y="9865"/>
                    <a:pt x="534" y="9816"/>
                    <a:pt x="509" y="9791"/>
                  </a:cubicBezTo>
                  <a:cubicBezTo>
                    <a:pt x="477" y="9767"/>
                    <a:pt x="411" y="9767"/>
                    <a:pt x="386" y="9816"/>
                  </a:cubicBezTo>
                  <a:close/>
                  <a:moveTo>
                    <a:pt x="1437" y="10579"/>
                  </a:moveTo>
                  <a:cubicBezTo>
                    <a:pt x="1355" y="10596"/>
                    <a:pt x="1363" y="10669"/>
                    <a:pt x="1396" y="10719"/>
                  </a:cubicBezTo>
                  <a:cubicBezTo>
                    <a:pt x="1420" y="10768"/>
                    <a:pt x="1371" y="10883"/>
                    <a:pt x="1330" y="10916"/>
                  </a:cubicBezTo>
                  <a:cubicBezTo>
                    <a:pt x="1289" y="10957"/>
                    <a:pt x="1207" y="11137"/>
                    <a:pt x="1240" y="11129"/>
                  </a:cubicBezTo>
                  <a:cubicBezTo>
                    <a:pt x="1273" y="11129"/>
                    <a:pt x="1338" y="11006"/>
                    <a:pt x="1453" y="10973"/>
                  </a:cubicBezTo>
                  <a:cubicBezTo>
                    <a:pt x="1560" y="10949"/>
                    <a:pt x="1724" y="11006"/>
                    <a:pt x="1732" y="10940"/>
                  </a:cubicBezTo>
                  <a:cubicBezTo>
                    <a:pt x="1740" y="10883"/>
                    <a:pt x="1494" y="10801"/>
                    <a:pt x="1527" y="10752"/>
                  </a:cubicBezTo>
                  <a:cubicBezTo>
                    <a:pt x="1568" y="10702"/>
                    <a:pt x="1675" y="10743"/>
                    <a:pt x="1658" y="10678"/>
                  </a:cubicBezTo>
                  <a:cubicBezTo>
                    <a:pt x="1642" y="10612"/>
                    <a:pt x="1642" y="10579"/>
                    <a:pt x="1560" y="10571"/>
                  </a:cubicBezTo>
                  <a:cubicBezTo>
                    <a:pt x="1470" y="10571"/>
                    <a:pt x="1511" y="10555"/>
                    <a:pt x="1437" y="10579"/>
                  </a:cubicBezTo>
                  <a:close/>
                  <a:moveTo>
                    <a:pt x="6106" y="5491"/>
                  </a:moveTo>
                  <a:cubicBezTo>
                    <a:pt x="6033" y="5532"/>
                    <a:pt x="5926" y="5573"/>
                    <a:pt x="5950" y="5606"/>
                  </a:cubicBezTo>
                  <a:cubicBezTo>
                    <a:pt x="5967" y="5647"/>
                    <a:pt x="6057" y="5737"/>
                    <a:pt x="6115" y="5672"/>
                  </a:cubicBezTo>
                  <a:cubicBezTo>
                    <a:pt x="6172" y="5598"/>
                    <a:pt x="6205" y="5573"/>
                    <a:pt x="6188" y="5499"/>
                  </a:cubicBezTo>
                  <a:cubicBezTo>
                    <a:pt x="6172" y="5425"/>
                    <a:pt x="6164" y="5475"/>
                    <a:pt x="6106" y="5491"/>
                  </a:cubicBezTo>
                  <a:close/>
                  <a:moveTo>
                    <a:pt x="6139" y="3899"/>
                  </a:moveTo>
                  <a:cubicBezTo>
                    <a:pt x="5983" y="3997"/>
                    <a:pt x="5688" y="4014"/>
                    <a:pt x="5721" y="4129"/>
                  </a:cubicBezTo>
                  <a:cubicBezTo>
                    <a:pt x="5753" y="4244"/>
                    <a:pt x="5721" y="4301"/>
                    <a:pt x="5860" y="4334"/>
                  </a:cubicBezTo>
                  <a:cubicBezTo>
                    <a:pt x="5991" y="4375"/>
                    <a:pt x="6065" y="4326"/>
                    <a:pt x="6221" y="4465"/>
                  </a:cubicBezTo>
                  <a:cubicBezTo>
                    <a:pt x="6385" y="4597"/>
                    <a:pt x="6328" y="4588"/>
                    <a:pt x="6500" y="4613"/>
                  </a:cubicBezTo>
                  <a:cubicBezTo>
                    <a:pt x="6664" y="4646"/>
                    <a:pt x="6591" y="4638"/>
                    <a:pt x="6714" y="4818"/>
                  </a:cubicBezTo>
                  <a:cubicBezTo>
                    <a:pt x="6837" y="4999"/>
                    <a:pt x="6812" y="5081"/>
                    <a:pt x="6779" y="5155"/>
                  </a:cubicBezTo>
                  <a:cubicBezTo>
                    <a:pt x="6747" y="5237"/>
                    <a:pt x="6640" y="5442"/>
                    <a:pt x="6566" y="5548"/>
                  </a:cubicBezTo>
                  <a:cubicBezTo>
                    <a:pt x="6492" y="5663"/>
                    <a:pt x="6303" y="5770"/>
                    <a:pt x="6312" y="5836"/>
                  </a:cubicBezTo>
                  <a:cubicBezTo>
                    <a:pt x="6320" y="5893"/>
                    <a:pt x="6410" y="5975"/>
                    <a:pt x="6443" y="5926"/>
                  </a:cubicBezTo>
                  <a:cubicBezTo>
                    <a:pt x="6484" y="5869"/>
                    <a:pt x="6443" y="5770"/>
                    <a:pt x="6525" y="5795"/>
                  </a:cubicBezTo>
                  <a:cubicBezTo>
                    <a:pt x="6599" y="5819"/>
                    <a:pt x="6558" y="5918"/>
                    <a:pt x="6640" y="5918"/>
                  </a:cubicBezTo>
                  <a:cubicBezTo>
                    <a:pt x="6730" y="5918"/>
                    <a:pt x="6763" y="5836"/>
                    <a:pt x="6804" y="5901"/>
                  </a:cubicBezTo>
                  <a:cubicBezTo>
                    <a:pt x="6837" y="5967"/>
                    <a:pt x="6738" y="6066"/>
                    <a:pt x="6845" y="6066"/>
                  </a:cubicBezTo>
                  <a:cubicBezTo>
                    <a:pt x="6960" y="6066"/>
                    <a:pt x="7181" y="5795"/>
                    <a:pt x="7206" y="5786"/>
                  </a:cubicBezTo>
                  <a:cubicBezTo>
                    <a:pt x="7239" y="5778"/>
                    <a:pt x="7288" y="5811"/>
                    <a:pt x="7403" y="5696"/>
                  </a:cubicBezTo>
                  <a:cubicBezTo>
                    <a:pt x="7510" y="5581"/>
                    <a:pt x="7518" y="5442"/>
                    <a:pt x="7633" y="5311"/>
                  </a:cubicBezTo>
                  <a:cubicBezTo>
                    <a:pt x="7756" y="5179"/>
                    <a:pt x="7748" y="5302"/>
                    <a:pt x="7822" y="5105"/>
                  </a:cubicBezTo>
                  <a:cubicBezTo>
                    <a:pt x="7887" y="4900"/>
                    <a:pt x="7945" y="4826"/>
                    <a:pt x="8002" y="4695"/>
                  </a:cubicBezTo>
                  <a:cubicBezTo>
                    <a:pt x="8060" y="4572"/>
                    <a:pt x="8133" y="4432"/>
                    <a:pt x="8142" y="4408"/>
                  </a:cubicBezTo>
                  <a:cubicBezTo>
                    <a:pt x="8142" y="4375"/>
                    <a:pt x="8051" y="4441"/>
                    <a:pt x="8027" y="4317"/>
                  </a:cubicBezTo>
                  <a:cubicBezTo>
                    <a:pt x="8002" y="4194"/>
                    <a:pt x="7945" y="4235"/>
                    <a:pt x="8035" y="4137"/>
                  </a:cubicBezTo>
                  <a:cubicBezTo>
                    <a:pt x="8125" y="4038"/>
                    <a:pt x="8060" y="4030"/>
                    <a:pt x="8199" y="3989"/>
                  </a:cubicBezTo>
                  <a:cubicBezTo>
                    <a:pt x="8330" y="3940"/>
                    <a:pt x="8322" y="3915"/>
                    <a:pt x="8437" y="3915"/>
                  </a:cubicBezTo>
                  <a:cubicBezTo>
                    <a:pt x="8544" y="3915"/>
                    <a:pt x="8585" y="3858"/>
                    <a:pt x="8634" y="3932"/>
                  </a:cubicBezTo>
                  <a:cubicBezTo>
                    <a:pt x="8683" y="4006"/>
                    <a:pt x="8683" y="4088"/>
                    <a:pt x="8774" y="4055"/>
                  </a:cubicBezTo>
                  <a:cubicBezTo>
                    <a:pt x="8872" y="4030"/>
                    <a:pt x="8839" y="3997"/>
                    <a:pt x="8831" y="3932"/>
                  </a:cubicBezTo>
                  <a:cubicBezTo>
                    <a:pt x="8823" y="3866"/>
                    <a:pt x="8724" y="3883"/>
                    <a:pt x="8757" y="3809"/>
                  </a:cubicBezTo>
                  <a:cubicBezTo>
                    <a:pt x="8782" y="3735"/>
                    <a:pt x="9003" y="3587"/>
                    <a:pt x="9020" y="3423"/>
                  </a:cubicBezTo>
                  <a:cubicBezTo>
                    <a:pt x="9044" y="3259"/>
                    <a:pt x="8962" y="3128"/>
                    <a:pt x="9053" y="3029"/>
                  </a:cubicBezTo>
                  <a:cubicBezTo>
                    <a:pt x="9135" y="2922"/>
                    <a:pt x="9184" y="2799"/>
                    <a:pt x="9192" y="2766"/>
                  </a:cubicBezTo>
                  <a:cubicBezTo>
                    <a:pt x="9192" y="2742"/>
                    <a:pt x="8971" y="2627"/>
                    <a:pt x="8864" y="2668"/>
                  </a:cubicBezTo>
                  <a:cubicBezTo>
                    <a:pt x="8757" y="2701"/>
                    <a:pt x="8552" y="2931"/>
                    <a:pt x="8478" y="2963"/>
                  </a:cubicBezTo>
                  <a:cubicBezTo>
                    <a:pt x="8404" y="2996"/>
                    <a:pt x="8265" y="3054"/>
                    <a:pt x="8133" y="3021"/>
                  </a:cubicBezTo>
                  <a:cubicBezTo>
                    <a:pt x="8002" y="2996"/>
                    <a:pt x="7469" y="2848"/>
                    <a:pt x="7395" y="2758"/>
                  </a:cubicBezTo>
                  <a:cubicBezTo>
                    <a:pt x="7329" y="2668"/>
                    <a:pt x="7247" y="2569"/>
                    <a:pt x="7280" y="2463"/>
                  </a:cubicBezTo>
                  <a:cubicBezTo>
                    <a:pt x="7313" y="2348"/>
                    <a:pt x="7247" y="2225"/>
                    <a:pt x="7231" y="2176"/>
                  </a:cubicBezTo>
                  <a:cubicBezTo>
                    <a:pt x="7222" y="2135"/>
                    <a:pt x="7116" y="2085"/>
                    <a:pt x="7149" y="2044"/>
                  </a:cubicBezTo>
                  <a:cubicBezTo>
                    <a:pt x="7190" y="1995"/>
                    <a:pt x="7280" y="1995"/>
                    <a:pt x="7222" y="1954"/>
                  </a:cubicBezTo>
                  <a:cubicBezTo>
                    <a:pt x="7165" y="1913"/>
                    <a:pt x="7099" y="1970"/>
                    <a:pt x="7058" y="1905"/>
                  </a:cubicBezTo>
                  <a:cubicBezTo>
                    <a:pt x="7017" y="1839"/>
                    <a:pt x="6993" y="1700"/>
                    <a:pt x="6943" y="1732"/>
                  </a:cubicBezTo>
                  <a:cubicBezTo>
                    <a:pt x="6886" y="1757"/>
                    <a:pt x="6927" y="1888"/>
                    <a:pt x="6952" y="1995"/>
                  </a:cubicBezTo>
                  <a:cubicBezTo>
                    <a:pt x="6985" y="2110"/>
                    <a:pt x="7017" y="2241"/>
                    <a:pt x="7001" y="2290"/>
                  </a:cubicBezTo>
                  <a:cubicBezTo>
                    <a:pt x="6976" y="2331"/>
                    <a:pt x="6886" y="2348"/>
                    <a:pt x="6804" y="2266"/>
                  </a:cubicBezTo>
                  <a:cubicBezTo>
                    <a:pt x="6722" y="2184"/>
                    <a:pt x="6689" y="2102"/>
                    <a:pt x="6607" y="2102"/>
                  </a:cubicBezTo>
                  <a:cubicBezTo>
                    <a:pt x="6517" y="2102"/>
                    <a:pt x="6443" y="2102"/>
                    <a:pt x="6459" y="2151"/>
                  </a:cubicBezTo>
                  <a:cubicBezTo>
                    <a:pt x="6476" y="2192"/>
                    <a:pt x="6541" y="2217"/>
                    <a:pt x="6541" y="2266"/>
                  </a:cubicBezTo>
                  <a:cubicBezTo>
                    <a:pt x="6533" y="2315"/>
                    <a:pt x="6328" y="2381"/>
                    <a:pt x="6361" y="2430"/>
                  </a:cubicBezTo>
                  <a:cubicBezTo>
                    <a:pt x="6394" y="2487"/>
                    <a:pt x="6443" y="2479"/>
                    <a:pt x="6476" y="2545"/>
                  </a:cubicBezTo>
                  <a:cubicBezTo>
                    <a:pt x="6517" y="2602"/>
                    <a:pt x="6591" y="2799"/>
                    <a:pt x="6582" y="2857"/>
                  </a:cubicBezTo>
                  <a:cubicBezTo>
                    <a:pt x="6582" y="2906"/>
                    <a:pt x="6394" y="3308"/>
                    <a:pt x="6377" y="3390"/>
                  </a:cubicBezTo>
                  <a:cubicBezTo>
                    <a:pt x="6369" y="3472"/>
                    <a:pt x="6361" y="3521"/>
                    <a:pt x="6344" y="3636"/>
                  </a:cubicBezTo>
                  <a:cubicBezTo>
                    <a:pt x="6328" y="3759"/>
                    <a:pt x="6262" y="3817"/>
                    <a:pt x="6139" y="3899"/>
                  </a:cubicBezTo>
                  <a:close/>
                  <a:moveTo>
                    <a:pt x="5195" y="42"/>
                  </a:moveTo>
                  <a:cubicBezTo>
                    <a:pt x="5072" y="42"/>
                    <a:pt x="4949" y="1"/>
                    <a:pt x="4933" y="75"/>
                  </a:cubicBezTo>
                  <a:cubicBezTo>
                    <a:pt x="4925" y="148"/>
                    <a:pt x="5023" y="222"/>
                    <a:pt x="5105" y="337"/>
                  </a:cubicBezTo>
                  <a:cubicBezTo>
                    <a:pt x="5195" y="452"/>
                    <a:pt x="5212" y="510"/>
                    <a:pt x="5253" y="624"/>
                  </a:cubicBezTo>
                  <a:cubicBezTo>
                    <a:pt x="5294" y="748"/>
                    <a:pt x="5310" y="961"/>
                    <a:pt x="5368" y="977"/>
                  </a:cubicBezTo>
                  <a:cubicBezTo>
                    <a:pt x="5425" y="994"/>
                    <a:pt x="5376" y="887"/>
                    <a:pt x="5442" y="854"/>
                  </a:cubicBezTo>
                  <a:cubicBezTo>
                    <a:pt x="5516" y="821"/>
                    <a:pt x="5688" y="723"/>
                    <a:pt x="5671" y="797"/>
                  </a:cubicBezTo>
                  <a:cubicBezTo>
                    <a:pt x="5663" y="871"/>
                    <a:pt x="5548" y="887"/>
                    <a:pt x="5573" y="961"/>
                  </a:cubicBezTo>
                  <a:cubicBezTo>
                    <a:pt x="5598" y="1035"/>
                    <a:pt x="5737" y="1150"/>
                    <a:pt x="5778" y="1281"/>
                  </a:cubicBezTo>
                  <a:cubicBezTo>
                    <a:pt x="5811" y="1412"/>
                    <a:pt x="5827" y="1609"/>
                    <a:pt x="5877" y="1634"/>
                  </a:cubicBezTo>
                  <a:cubicBezTo>
                    <a:pt x="5926" y="1659"/>
                    <a:pt x="5885" y="1421"/>
                    <a:pt x="5942" y="1445"/>
                  </a:cubicBezTo>
                  <a:cubicBezTo>
                    <a:pt x="5991" y="1462"/>
                    <a:pt x="5983" y="1494"/>
                    <a:pt x="6033" y="1494"/>
                  </a:cubicBezTo>
                  <a:cubicBezTo>
                    <a:pt x="6082" y="1503"/>
                    <a:pt x="6180" y="1412"/>
                    <a:pt x="6197" y="1470"/>
                  </a:cubicBezTo>
                  <a:cubicBezTo>
                    <a:pt x="6213" y="1535"/>
                    <a:pt x="6115" y="1544"/>
                    <a:pt x="6147" y="1568"/>
                  </a:cubicBezTo>
                  <a:cubicBezTo>
                    <a:pt x="6172" y="1601"/>
                    <a:pt x="6254" y="1609"/>
                    <a:pt x="6246" y="1642"/>
                  </a:cubicBezTo>
                  <a:cubicBezTo>
                    <a:pt x="6229" y="1675"/>
                    <a:pt x="6123" y="1691"/>
                    <a:pt x="6131" y="1724"/>
                  </a:cubicBezTo>
                  <a:cubicBezTo>
                    <a:pt x="6139" y="1749"/>
                    <a:pt x="6188" y="1839"/>
                    <a:pt x="6164" y="1847"/>
                  </a:cubicBezTo>
                  <a:cubicBezTo>
                    <a:pt x="6139" y="1864"/>
                    <a:pt x="5975" y="1708"/>
                    <a:pt x="5975" y="1773"/>
                  </a:cubicBezTo>
                  <a:cubicBezTo>
                    <a:pt x="5975" y="1839"/>
                    <a:pt x="6131" y="1913"/>
                    <a:pt x="6156" y="2011"/>
                  </a:cubicBezTo>
                  <a:cubicBezTo>
                    <a:pt x="6180" y="2118"/>
                    <a:pt x="6197" y="2200"/>
                    <a:pt x="6238" y="2200"/>
                  </a:cubicBezTo>
                  <a:cubicBezTo>
                    <a:pt x="6287" y="2200"/>
                    <a:pt x="6344" y="2126"/>
                    <a:pt x="6353" y="2085"/>
                  </a:cubicBezTo>
                  <a:cubicBezTo>
                    <a:pt x="6369" y="2044"/>
                    <a:pt x="6410" y="1970"/>
                    <a:pt x="6459" y="1954"/>
                  </a:cubicBezTo>
                  <a:cubicBezTo>
                    <a:pt x="6509" y="1938"/>
                    <a:pt x="6541" y="1855"/>
                    <a:pt x="6509" y="1823"/>
                  </a:cubicBezTo>
                  <a:cubicBezTo>
                    <a:pt x="6476" y="1798"/>
                    <a:pt x="6394" y="1782"/>
                    <a:pt x="6410" y="1724"/>
                  </a:cubicBezTo>
                  <a:cubicBezTo>
                    <a:pt x="6426" y="1667"/>
                    <a:pt x="6484" y="1659"/>
                    <a:pt x="6476" y="1617"/>
                  </a:cubicBezTo>
                  <a:cubicBezTo>
                    <a:pt x="6467" y="1568"/>
                    <a:pt x="6336" y="1511"/>
                    <a:pt x="6328" y="1429"/>
                  </a:cubicBezTo>
                  <a:cubicBezTo>
                    <a:pt x="6320" y="1355"/>
                    <a:pt x="6213" y="1429"/>
                    <a:pt x="6164" y="1232"/>
                  </a:cubicBezTo>
                  <a:cubicBezTo>
                    <a:pt x="6115" y="1043"/>
                    <a:pt x="6106" y="994"/>
                    <a:pt x="6131" y="904"/>
                  </a:cubicBezTo>
                  <a:cubicBezTo>
                    <a:pt x="6156" y="813"/>
                    <a:pt x="6197" y="649"/>
                    <a:pt x="6156" y="649"/>
                  </a:cubicBezTo>
                  <a:cubicBezTo>
                    <a:pt x="6115" y="649"/>
                    <a:pt x="6090" y="805"/>
                    <a:pt x="6049" y="789"/>
                  </a:cubicBezTo>
                  <a:cubicBezTo>
                    <a:pt x="6008" y="780"/>
                    <a:pt x="5860" y="830"/>
                    <a:pt x="5909" y="731"/>
                  </a:cubicBezTo>
                  <a:cubicBezTo>
                    <a:pt x="5967" y="633"/>
                    <a:pt x="5975" y="666"/>
                    <a:pt x="5975" y="624"/>
                  </a:cubicBezTo>
                  <a:cubicBezTo>
                    <a:pt x="5967" y="575"/>
                    <a:pt x="5885" y="551"/>
                    <a:pt x="5803" y="551"/>
                  </a:cubicBezTo>
                  <a:cubicBezTo>
                    <a:pt x="5721" y="551"/>
                    <a:pt x="5516" y="624"/>
                    <a:pt x="5507" y="518"/>
                  </a:cubicBezTo>
                  <a:cubicBezTo>
                    <a:pt x="5499" y="403"/>
                    <a:pt x="5565" y="354"/>
                    <a:pt x="5499" y="362"/>
                  </a:cubicBezTo>
                  <a:cubicBezTo>
                    <a:pt x="5442" y="370"/>
                    <a:pt x="5384" y="551"/>
                    <a:pt x="5351" y="493"/>
                  </a:cubicBezTo>
                  <a:cubicBezTo>
                    <a:pt x="5310" y="436"/>
                    <a:pt x="5195" y="263"/>
                    <a:pt x="5179" y="239"/>
                  </a:cubicBezTo>
                  <a:cubicBezTo>
                    <a:pt x="5163" y="206"/>
                    <a:pt x="5269" y="107"/>
                    <a:pt x="5261" y="91"/>
                  </a:cubicBezTo>
                  <a:cubicBezTo>
                    <a:pt x="5261" y="75"/>
                    <a:pt x="5261" y="42"/>
                    <a:pt x="5195" y="42"/>
                  </a:cubicBezTo>
                  <a:close/>
                  <a:moveTo>
                    <a:pt x="12639" y="8158"/>
                  </a:moveTo>
                  <a:cubicBezTo>
                    <a:pt x="12639" y="8207"/>
                    <a:pt x="12581" y="8298"/>
                    <a:pt x="12639" y="8322"/>
                  </a:cubicBezTo>
                  <a:cubicBezTo>
                    <a:pt x="12705" y="8339"/>
                    <a:pt x="12869" y="8322"/>
                    <a:pt x="12885" y="8248"/>
                  </a:cubicBezTo>
                  <a:cubicBezTo>
                    <a:pt x="12902" y="8175"/>
                    <a:pt x="12819" y="8109"/>
                    <a:pt x="12762" y="8052"/>
                  </a:cubicBezTo>
                  <a:cubicBezTo>
                    <a:pt x="12696" y="7994"/>
                    <a:pt x="12664" y="8076"/>
                    <a:pt x="12639" y="8158"/>
                  </a:cubicBezTo>
                  <a:close/>
                  <a:moveTo>
                    <a:pt x="12376" y="7912"/>
                  </a:moveTo>
                  <a:cubicBezTo>
                    <a:pt x="12335" y="7945"/>
                    <a:pt x="12352" y="8052"/>
                    <a:pt x="12426" y="8043"/>
                  </a:cubicBezTo>
                  <a:cubicBezTo>
                    <a:pt x="12491" y="8043"/>
                    <a:pt x="12524" y="8019"/>
                    <a:pt x="12549" y="7961"/>
                  </a:cubicBezTo>
                  <a:cubicBezTo>
                    <a:pt x="12565" y="7912"/>
                    <a:pt x="12524" y="7887"/>
                    <a:pt x="12376" y="7912"/>
                  </a:cubicBezTo>
                  <a:close/>
                  <a:moveTo>
                    <a:pt x="132" y="14166"/>
                  </a:moveTo>
                  <a:cubicBezTo>
                    <a:pt x="99" y="14264"/>
                    <a:pt x="1" y="14362"/>
                    <a:pt x="25" y="14412"/>
                  </a:cubicBezTo>
                  <a:cubicBezTo>
                    <a:pt x="58" y="14453"/>
                    <a:pt x="378" y="14518"/>
                    <a:pt x="337" y="14453"/>
                  </a:cubicBezTo>
                  <a:cubicBezTo>
                    <a:pt x="296" y="14395"/>
                    <a:pt x="214" y="14354"/>
                    <a:pt x="255" y="14239"/>
                  </a:cubicBezTo>
                  <a:cubicBezTo>
                    <a:pt x="296" y="14124"/>
                    <a:pt x="189" y="14059"/>
                    <a:pt x="132" y="14166"/>
                  </a:cubicBezTo>
                  <a:close/>
                  <a:moveTo>
                    <a:pt x="2422" y="15963"/>
                  </a:moveTo>
                  <a:cubicBezTo>
                    <a:pt x="2290" y="15979"/>
                    <a:pt x="2200" y="15987"/>
                    <a:pt x="2233" y="16028"/>
                  </a:cubicBezTo>
                  <a:cubicBezTo>
                    <a:pt x="2266" y="16078"/>
                    <a:pt x="2381" y="16184"/>
                    <a:pt x="2446" y="16119"/>
                  </a:cubicBezTo>
                  <a:cubicBezTo>
                    <a:pt x="2520" y="16053"/>
                    <a:pt x="2569" y="15946"/>
                    <a:pt x="2422" y="15963"/>
                  </a:cubicBezTo>
                  <a:close/>
                  <a:moveTo>
                    <a:pt x="2569" y="7855"/>
                  </a:moveTo>
                  <a:cubicBezTo>
                    <a:pt x="2413" y="7994"/>
                    <a:pt x="2356" y="8117"/>
                    <a:pt x="2118" y="8150"/>
                  </a:cubicBezTo>
                  <a:cubicBezTo>
                    <a:pt x="1872" y="8183"/>
                    <a:pt x="1855" y="8076"/>
                    <a:pt x="1798" y="8216"/>
                  </a:cubicBezTo>
                  <a:cubicBezTo>
                    <a:pt x="1749" y="8355"/>
                    <a:pt x="1675" y="8511"/>
                    <a:pt x="1593" y="8544"/>
                  </a:cubicBezTo>
                  <a:cubicBezTo>
                    <a:pt x="1511" y="8577"/>
                    <a:pt x="1412" y="8577"/>
                    <a:pt x="1420" y="8634"/>
                  </a:cubicBezTo>
                  <a:cubicBezTo>
                    <a:pt x="1437" y="8700"/>
                    <a:pt x="1593" y="8774"/>
                    <a:pt x="1494" y="8807"/>
                  </a:cubicBezTo>
                  <a:cubicBezTo>
                    <a:pt x="1396" y="8831"/>
                    <a:pt x="1166" y="8774"/>
                    <a:pt x="1166" y="8897"/>
                  </a:cubicBezTo>
                  <a:cubicBezTo>
                    <a:pt x="1158" y="9012"/>
                    <a:pt x="1199" y="9086"/>
                    <a:pt x="1150" y="9086"/>
                  </a:cubicBezTo>
                  <a:cubicBezTo>
                    <a:pt x="1100" y="9077"/>
                    <a:pt x="994" y="8971"/>
                    <a:pt x="994" y="9053"/>
                  </a:cubicBezTo>
                  <a:cubicBezTo>
                    <a:pt x="1002" y="9135"/>
                    <a:pt x="1051" y="9159"/>
                    <a:pt x="1018" y="9168"/>
                  </a:cubicBezTo>
                  <a:cubicBezTo>
                    <a:pt x="985" y="9184"/>
                    <a:pt x="912" y="9143"/>
                    <a:pt x="912" y="9176"/>
                  </a:cubicBezTo>
                  <a:cubicBezTo>
                    <a:pt x="903" y="9209"/>
                    <a:pt x="944" y="9258"/>
                    <a:pt x="936" y="9274"/>
                  </a:cubicBezTo>
                  <a:cubicBezTo>
                    <a:pt x="928" y="9291"/>
                    <a:pt x="846" y="9283"/>
                    <a:pt x="862" y="9315"/>
                  </a:cubicBezTo>
                  <a:cubicBezTo>
                    <a:pt x="879" y="9356"/>
                    <a:pt x="961" y="9455"/>
                    <a:pt x="944" y="9480"/>
                  </a:cubicBezTo>
                  <a:cubicBezTo>
                    <a:pt x="920" y="9512"/>
                    <a:pt x="862" y="9422"/>
                    <a:pt x="805" y="9422"/>
                  </a:cubicBezTo>
                  <a:cubicBezTo>
                    <a:pt x="747" y="9422"/>
                    <a:pt x="632" y="9496"/>
                    <a:pt x="665" y="9521"/>
                  </a:cubicBezTo>
                  <a:cubicBezTo>
                    <a:pt x="698" y="9545"/>
                    <a:pt x="756" y="9512"/>
                    <a:pt x="821" y="9553"/>
                  </a:cubicBezTo>
                  <a:cubicBezTo>
                    <a:pt x="887" y="9603"/>
                    <a:pt x="780" y="9627"/>
                    <a:pt x="805" y="9668"/>
                  </a:cubicBezTo>
                  <a:cubicBezTo>
                    <a:pt x="838" y="9709"/>
                    <a:pt x="928" y="9701"/>
                    <a:pt x="838" y="9750"/>
                  </a:cubicBezTo>
                  <a:cubicBezTo>
                    <a:pt x="747" y="9800"/>
                    <a:pt x="665" y="9783"/>
                    <a:pt x="649" y="9816"/>
                  </a:cubicBezTo>
                  <a:cubicBezTo>
                    <a:pt x="632" y="9841"/>
                    <a:pt x="608" y="9890"/>
                    <a:pt x="657" y="9923"/>
                  </a:cubicBezTo>
                  <a:cubicBezTo>
                    <a:pt x="698" y="9955"/>
                    <a:pt x="764" y="9882"/>
                    <a:pt x="797" y="9882"/>
                  </a:cubicBezTo>
                  <a:cubicBezTo>
                    <a:pt x="829" y="9873"/>
                    <a:pt x="854" y="9906"/>
                    <a:pt x="854" y="9931"/>
                  </a:cubicBezTo>
                  <a:cubicBezTo>
                    <a:pt x="846" y="9947"/>
                    <a:pt x="632" y="10046"/>
                    <a:pt x="649" y="10087"/>
                  </a:cubicBezTo>
                  <a:cubicBezTo>
                    <a:pt x="665" y="10120"/>
                    <a:pt x="682" y="10120"/>
                    <a:pt x="854" y="10120"/>
                  </a:cubicBezTo>
                  <a:cubicBezTo>
                    <a:pt x="1026" y="10120"/>
                    <a:pt x="1207" y="10103"/>
                    <a:pt x="1264" y="10111"/>
                  </a:cubicBezTo>
                  <a:cubicBezTo>
                    <a:pt x="1322" y="10120"/>
                    <a:pt x="1363" y="10243"/>
                    <a:pt x="1445" y="10276"/>
                  </a:cubicBezTo>
                  <a:cubicBezTo>
                    <a:pt x="1527" y="10300"/>
                    <a:pt x="1642" y="10325"/>
                    <a:pt x="1699" y="10325"/>
                  </a:cubicBezTo>
                  <a:cubicBezTo>
                    <a:pt x="1765" y="10325"/>
                    <a:pt x="1847" y="10308"/>
                    <a:pt x="1855" y="10358"/>
                  </a:cubicBezTo>
                  <a:cubicBezTo>
                    <a:pt x="1855" y="10407"/>
                    <a:pt x="1773" y="10423"/>
                    <a:pt x="1831" y="10464"/>
                  </a:cubicBezTo>
                  <a:cubicBezTo>
                    <a:pt x="1896" y="10514"/>
                    <a:pt x="2208" y="10505"/>
                    <a:pt x="2307" y="10522"/>
                  </a:cubicBezTo>
                  <a:cubicBezTo>
                    <a:pt x="2397" y="10538"/>
                    <a:pt x="2339" y="10546"/>
                    <a:pt x="2479" y="10497"/>
                  </a:cubicBezTo>
                  <a:cubicBezTo>
                    <a:pt x="2627" y="10448"/>
                    <a:pt x="2668" y="10448"/>
                    <a:pt x="2799" y="10382"/>
                  </a:cubicBezTo>
                  <a:cubicBezTo>
                    <a:pt x="2930" y="10317"/>
                    <a:pt x="2873" y="10349"/>
                    <a:pt x="2947" y="10226"/>
                  </a:cubicBezTo>
                  <a:cubicBezTo>
                    <a:pt x="3029" y="10111"/>
                    <a:pt x="3029" y="10038"/>
                    <a:pt x="3111" y="9997"/>
                  </a:cubicBezTo>
                  <a:cubicBezTo>
                    <a:pt x="3193" y="9955"/>
                    <a:pt x="3546" y="9873"/>
                    <a:pt x="3546" y="9849"/>
                  </a:cubicBezTo>
                  <a:cubicBezTo>
                    <a:pt x="3546" y="9832"/>
                    <a:pt x="3398" y="9791"/>
                    <a:pt x="3398" y="9734"/>
                  </a:cubicBezTo>
                  <a:cubicBezTo>
                    <a:pt x="3390" y="9676"/>
                    <a:pt x="3735" y="9168"/>
                    <a:pt x="3800" y="9028"/>
                  </a:cubicBezTo>
                  <a:cubicBezTo>
                    <a:pt x="3874" y="8880"/>
                    <a:pt x="3809" y="8692"/>
                    <a:pt x="3923" y="8528"/>
                  </a:cubicBezTo>
                  <a:cubicBezTo>
                    <a:pt x="4038" y="8355"/>
                    <a:pt x="4186" y="8257"/>
                    <a:pt x="4342" y="8183"/>
                  </a:cubicBezTo>
                  <a:cubicBezTo>
                    <a:pt x="4498" y="8101"/>
                    <a:pt x="4695" y="7986"/>
                    <a:pt x="4760" y="7961"/>
                  </a:cubicBezTo>
                  <a:cubicBezTo>
                    <a:pt x="4826" y="7937"/>
                    <a:pt x="4966" y="7945"/>
                    <a:pt x="4957" y="7969"/>
                  </a:cubicBezTo>
                  <a:cubicBezTo>
                    <a:pt x="4949" y="8002"/>
                    <a:pt x="4867" y="8076"/>
                    <a:pt x="4949" y="8076"/>
                  </a:cubicBezTo>
                  <a:cubicBezTo>
                    <a:pt x="5040" y="8076"/>
                    <a:pt x="5269" y="8084"/>
                    <a:pt x="5269" y="8035"/>
                  </a:cubicBezTo>
                  <a:cubicBezTo>
                    <a:pt x="5269" y="7978"/>
                    <a:pt x="5220" y="7871"/>
                    <a:pt x="5146" y="7838"/>
                  </a:cubicBezTo>
                  <a:cubicBezTo>
                    <a:pt x="5072" y="7805"/>
                    <a:pt x="5031" y="7887"/>
                    <a:pt x="4974" y="7830"/>
                  </a:cubicBezTo>
                  <a:cubicBezTo>
                    <a:pt x="4916" y="7773"/>
                    <a:pt x="4933" y="7682"/>
                    <a:pt x="4998" y="7617"/>
                  </a:cubicBezTo>
                  <a:cubicBezTo>
                    <a:pt x="5064" y="7551"/>
                    <a:pt x="5204" y="7411"/>
                    <a:pt x="5335" y="7255"/>
                  </a:cubicBezTo>
                  <a:cubicBezTo>
                    <a:pt x="5466" y="7108"/>
                    <a:pt x="5606" y="6894"/>
                    <a:pt x="5712" y="6706"/>
                  </a:cubicBezTo>
                  <a:cubicBezTo>
                    <a:pt x="5819" y="6525"/>
                    <a:pt x="5991" y="6402"/>
                    <a:pt x="6033" y="6238"/>
                  </a:cubicBezTo>
                  <a:cubicBezTo>
                    <a:pt x="6082" y="6082"/>
                    <a:pt x="6074" y="6090"/>
                    <a:pt x="6049" y="6057"/>
                  </a:cubicBezTo>
                  <a:cubicBezTo>
                    <a:pt x="6024" y="6024"/>
                    <a:pt x="5926" y="5942"/>
                    <a:pt x="5959" y="5893"/>
                  </a:cubicBezTo>
                  <a:cubicBezTo>
                    <a:pt x="5991" y="5844"/>
                    <a:pt x="6147" y="5803"/>
                    <a:pt x="6074" y="5786"/>
                  </a:cubicBezTo>
                  <a:cubicBezTo>
                    <a:pt x="6008" y="5770"/>
                    <a:pt x="5811" y="5877"/>
                    <a:pt x="5778" y="5811"/>
                  </a:cubicBezTo>
                  <a:cubicBezTo>
                    <a:pt x="5745" y="5737"/>
                    <a:pt x="5762" y="5680"/>
                    <a:pt x="5795" y="5622"/>
                  </a:cubicBezTo>
                  <a:cubicBezTo>
                    <a:pt x="5827" y="5573"/>
                    <a:pt x="5918" y="5483"/>
                    <a:pt x="5852" y="5491"/>
                  </a:cubicBezTo>
                  <a:cubicBezTo>
                    <a:pt x="5778" y="5499"/>
                    <a:pt x="5573" y="5622"/>
                    <a:pt x="5516" y="5680"/>
                  </a:cubicBezTo>
                  <a:cubicBezTo>
                    <a:pt x="5466" y="5745"/>
                    <a:pt x="5360" y="5951"/>
                    <a:pt x="5327" y="5828"/>
                  </a:cubicBezTo>
                  <a:cubicBezTo>
                    <a:pt x="5286" y="5704"/>
                    <a:pt x="5335" y="5540"/>
                    <a:pt x="5245" y="5491"/>
                  </a:cubicBezTo>
                  <a:cubicBezTo>
                    <a:pt x="5146" y="5442"/>
                    <a:pt x="4966" y="5458"/>
                    <a:pt x="4966" y="5376"/>
                  </a:cubicBezTo>
                  <a:cubicBezTo>
                    <a:pt x="4957" y="5286"/>
                    <a:pt x="4974" y="5253"/>
                    <a:pt x="5015" y="5212"/>
                  </a:cubicBezTo>
                  <a:cubicBezTo>
                    <a:pt x="5064" y="5179"/>
                    <a:pt x="5113" y="5220"/>
                    <a:pt x="5138" y="5163"/>
                  </a:cubicBezTo>
                  <a:cubicBezTo>
                    <a:pt x="5163" y="5114"/>
                    <a:pt x="4974" y="5097"/>
                    <a:pt x="4908" y="5122"/>
                  </a:cubicBezTo>
                  <a:cubicBezTo>
                    <a:pt x="4851" y="5155"/>
                    <a:pt x="4678" y="5294"/>
                    <a:pt x="4646" y="5343"/>
                  </a:cubicBezTo>
                  <a:cubicBezTo>
                    <a:pt x="4613" y="5393"/>
                    <a:pt x="4580" y="5811"/>
                    <a:pt x="4531" y="5869"/>
                  </a:cubicBezTo>
                  <a:cubicBezTo>
                    <a:pt x="4473" y="5926"/>
                    <a:pt x="4408" y="6008"/>
                    <a:pt x="4342" y="6057"/>
                  </a:cubicBezTo>
                  <a:cubicBezTo>
                    <a:pt x="4276" y="6098"/>
                    <a:pt x="4104" y="6123"/>
                    <a:pt x="4063" y="6213"/>
                  </a:cubicBezTo>
                  <a:cubicBezTo>
                    <a:pt x="4022" y="6304"/>
                    <a:pt x="4046" y="6500"/>
                    <a:pt x="3964" y="6632"/>
                  </a:cubicBezTo>
                  <a:cubicBezTo>
                    <a:pt x="3891" y="6755"/>
                    <a:pt x="3841" y="6886"/>
                    <a:pt x="3833" y="6903"/>
                  </a:cubicBezTo>
                  <a:cubicBezTo>
                    <a:pt x="3825" y="6919"/>
                    <a:pt x="3505" y="7297"/>
                    <a:pt x="3341" y="7362"/>
                  </a:cubicBezTo>
                  <a:cubicBezTo>
                    <a:pt x="3177" y="7436"/>
                    <a:pt x="3029" y="7518"/>
                    <a:pt x="2930" y="7633"/>
                  </a:cubicBezTo>
                  <a:cubicBezTo>
                    <a:pt x="2832" y="7748"/>
                    <a:pt x="2684" y="7756"/>
                    <a:pt x="2569" y="785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74"/>
            <p:cNvSpPr/>
            <p:nvPr/>
          </p:nvSpPr>
          <p:spPr>
            <a:xfrm>
              <a:off x="4712825" y="978075"/>
              <a:ext cx="31625" cy="9000"/>
            </a:xfrm>
            <a:custGeom>
              <a:avLst/>
              <a:gdLst/>
              <a:ahLst/>
              <a:cxnLst/>
              <a:rect l="l" t="t" r="r" b="b"/>
              <a:pathLst>
                <a:path w="1265" h="360" extrusionOk="0">
                  <a:moveTo>
                    <a:pt x="1164" y="1"/>
                  </a:moveTo>
                  <a:cubicBezTo>
                    <a:pt x="1069" y="1"/>
                    <a:pt x="866" y="82"/>
                    <a:pt x="657" y="102"/>
                  </a:cubicBezTo>
                  <a:cubicBezTo>
                    <a:pt x="575" y="126"/>
                    <a:pt x="534" y="135"/>
                    <a:pt x="427" y="143"/>
                  </a:cubicBezTo>
                  <a:cubicBezTo>
                    <a:pt x="395" y="143"/>
                    <a:pt x="359" y="141"/>
                    <a:pt x="322" y="141"/>
                  </a:cubicBezTo>
                  <a:cubicBezTo>
                    <a:pt x="249" y="141"/>
                    <a:pt x="170" y="148"/>
                    <a:pt x="99" y="192"/>
                  </a:cubicBezTo>
                  <a:cubicBezTo>
                    <a:pt x="1" y="266"/>
                    <a:pt x="255" y="282"/>
                    <a:pt x="321" y="307"/>
                  </a:cubicBezTo>
                  <a:cubicBezTo>
                    <a:pt x="386" y="331"/>
                    <a:pt x="567" y="331"/>
                    <a:pt x="649" y="356"/>
                  </a:cubicBezTo>
                  <a:cubicBezTo>
                    <a:pt x="657" y="359"/>
                    <a:pt x="666" y="360"/>
                    <a:pt x="677" y="360"/>
                  </a:cubicBezTo>
                  <a:cubicBezTo>
                    <a:pt x="763" y="360"/>
                    <a:pt x="922" y="278"/>
                    <a:pt x="1010" y="241"/>
                  </a:cubicBezTo>
                  <a:cubicBezTo>
                    <a:pt x="1100" y="192"/>
                    <a:pt x="1265" y="85"/>
                    <a:pt x="1215" y="20"/>
                  </a:cubicBezTo>
                  <a:cubicBezTo>
                    <a:pt x="1207" y="6"/>
                    <a:pt x="1189" y="1"/>
                    <a:pt x="116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74"/>
            <p:cNvSpPr/>
            <p:nvPr/>
          </p:nvSpPr>
          <p:spPr>
            <a:xfrm>
              <a:off x="4712825" y="976900"/>
              <a:ext cx="31625" cy="10700"/>
            </a:xfrm>
            <a:custGeom>
              <a:avLst/>
              <a:gdLst/>
              <a:ahLst/>
              <a:cxnLst/>
              <a:rect l="l" t="t" r="r" b="b"/>
              <a:pathLst>
                <a:path w="1265" h="428" fill="none" extrusionOk="0">
                  <a:moveTo>
                    <a:pt x="321" y="354"/>
                  </a:moveTo>
                  <a:cubicBezTo>
                    <a:pt x="386" y="378"/>
                    <a:pt x="567" y="378"/>
                    <a:pt x="649" y="403"/>
                  </a:cubicBezTo>
                  <a:cubicBezTo>
                    <a:pt x="723" y="428"/>
                    <a:pt x="912" y="329"/>
                    <a:pt x="1010" y="288"/>
                  </a:cubicBezTo>
                  <a:cubicBezTo>
                    <a:pt x="1100" y="239"/>
                    <a:pt x="1265" y="132"/>
                    <a:pt x="1215" y="67"/>
                  </a:cubicBezTo>
                  <a:cubicBezTo>
                    <a:pt x="1174" y="1"/>
                    <a:pt x="920" y="124"/>
                    <a:pt x="657" y="149"/>
                  </a:cubicBezTo>
                  <a:cubicBezTo>
                    <a:pt x="575" y="173"/>
                    <a:pt x="534" y="182"/>
                    <a:pt x="427" y="190"/>
                  </a:cubicBezTo>
                  <a:cubicBezTo>
                    <a:pt x="329" y="190"/>
                    <a:pt x="206" y="173"/>
                    <a:pt x="99" y="239"/>
                  </a:cubicBezTo>
                  <a:cubicBezTo>
                    <a:pt x="1" y="313"/>
                    <a:pt x="255" y="329"/>
                    <a:pt x="321" y="35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74"/>
            <p:cNvSpPr/>
            <p:nvPr/>
          </p:nvSpPr>
          <p:spPr>
            <a:xfrm>
              <a:off x="4660500" y="1005025"/>
              <a:ext cx="39025" cy="16025"/>
            </a:xfrm>
            <a:custGeom>
              <a:avLst/>
              <a:gdLst/>
              <a:ahLst/>
              <a:cxnLst/>
              <a:rect l="l" t="t" r="r" b="b"/>
              <a:pathLst>
                <a:path w="1561" h="641" extrusionOk="0">
                  <a:moveTo>
                    <a:pt x="641" y="0"/>
                  </a:moveTo>
                  <a:cubicBezTo>
                    <a:pt x="579" y="0"/>
                    <a:pt x="511" y="38"/>
                    <a:pt x="425" y="38"/>
                  </a:cubicBezTo>
                  <a:cubicBezTo>
                    <a:pt x="398" y="38"/>
                    <a:pt x="369" y="35"/>
                    <a:pt x="337" y="25"/>
                  </a:cubicBezTo>
                  <a:cubicBezTo>
                    <a:pt x="292" y="13"/>
                    <a:pt x="251" y="6"/>
                    <a:pt x="216" y="6"/>
                  </a:cubicBezTo>
                  <a:cubicBezTo>
                    <a:pt x="156" y="6"/>
                    <a:pt x="108" y="25"/>
                    <a:pt x="67" y="66"/>
                  </a:cubicBezTo>
                  <a:cubicBezTo>
                    <a:pt x="1" y="140"/>
                    <a:pt x="132" y="238"/>
                    <a:pt x="141" y="345"/>
                  </a:cubicBezTo>
                  <a:cubicBezTo>
                    <a:pt x="157" y="452"/>
                    <a:pt x="223" y="452"/>
                    <a:pt x="296" y="542"/>
                  </a:cubicBezTo>
                  <a:cubicBezTo>
                    <a:pt x="370" y="640"/>
                    <a:pt x="452" y="616"/>
                    <a:pt x="608" y="624"/>
                  </a:cubicBezTo>
                  <a:cubicBezTo>
                    <a:pt x="618" y="624"/>
                    <a:pt x="626" y="625"/>
                    <a:pt x="634" y="625"/>
                  </a:cubicBezTo>
                  <a:cubicBezTo>
                    <a:pt x="759" y="625"/>
                    <a:pt x="653" y="562"/>
                    <a:pt x="715" y="493"/>
                  </a:cubicBezTo>
                  <a:cubicBezTo>
                    <a:pt x="731" y="476"/>
                    <a:pt x="744" y="470"/>
                    <a:pt x="757" y="470"/>
                  </a:cubicBezTo>
                  <a:cubicBezTo>
                    <a:pt x="794" y="470"/>
                    <a:pt x="830" y="526"/>
                    <a:pt x="953" y="526"/>
                  </a:cubicBezTo>
                  <a:cubicBezTo>
                    <a:pt x="1117" y="517"/>
                    <a:pt x="1002" y="468"/>
                    <a:pt x="961" y="386"/>
                  </a:cubicBezTo>
                  <a:cubicBezTo>
                    <a:pt x="912" y="296"/>
                    <a:pt x="846" y="337"/>
                    <a:pt x="879" y="304"/>
                  </a:cubicBezTo>
                  <a:cubicBezTo>
                    <a:pt x="904" y="285"/>
                    <a:pt x="975" y="276"/>
                    <a:pt x="1064" y="276"/>
                  </a:cubicBezTo>
                  <a:cubicBezTo>
                    <a:pt x="1094" y="276"/>
                    <a:pt x="1125" y="277"/>
                    <a:pt x="1158" y="279"/>
                  </a:cubicBezTo>
                  <a:cubicBezTo>
                    <a:pt x="1298" y="279"/>
                    <a:pt x="1429" y="279"/>
                    <a:pt x="1495" y="246"/>
                  </a:cubicBezTo>
                  <a:cubicBezTo>
                    <a:pt x="1560" y="214"/>
                    <a:pt x="1478" y="205"/>
                    <a:pt x="1388" y="123"/>
                  </a:cubicBezTo>
                  <a:cubicBezTo>
                    <a:pt x="1298" y="41"/>
                    <a:pt x="1257" y="50"/>
                    <a:pt x="1060" y="25"/>
                  </a:cubicBezTo>
                  <a:cubicBezTo>
                    <a:pt x="965" y="13"/>
                    <a:pt x="906" y="13"/>
                    <a:pt x="847" y="13"/>
                  </a:cubicBezTo>
                  <a:cubicBezTo>
                    <a:pt x="789" y="13"/>
                    <a:pt x="731" y="13"/>
                    <a:pt x="64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74"/>
            <p:cNvSpPr/>
            <p:nvPr/>
          </p:nvSpPr>
          <p:spPr>
            <a:xfrm>
              <a:off x="4660500" y="1004825"/>
              <a:ext cx="39025" cy="16225"/>
            </a:xfrm>
            <a:custGeom>
              <a:avLst/>
              <a:gdLst/>
              <a:ahLst/>
              <a:cxnLst/>
              <a:rect l="l" t="t" r="r" b="b"/>
              <a:pathLst>
                <a:path w="1561" h="649" fill="none" extrusionOk="0">
                  <a:moveTo>
                    <a:pt x="1158" y="287"/>
                  </a:moveTo>
                  <a:cubicBezTo>
                    <a:pt x="1298" y="287"/>
                    <a:pt x="1429" y="287"/>
                    <a:pt x="1495" y="254"/>
                  </a:cubicBezTo>
                  <a:cubicBezTo>
                    <a:pt x="1560" y="222"/>
                    <a:pt x="1478" y="213"/>
                    <a:pt x="1388" y="131"/>
                  </a:cubicBezTo>
                  <a:cubicBezTo>
                    <a:pt x="1298" y="49"/>
                    <a:pt x="1257" y="58"/>
                    <a:pt x="1060" y="33"/>
                  </a:cubicBezTo>
                  <a:cubicBezTo>
                    <a:pt x="871" y="8"/>
                    <a:pt x="822" y="33"/>
                    <a:pt x="641" y="8"/>
                  </a:cubicBezTo>
                  <a:cubicBezTo>
                    <a:pt x="559" y="8"/>
                    <a:pt x="469" y="74"/>
                    <a:pt x="337" y="33"/>
                  </a:cubicBezTo>
                  <a:cubicBezTo>
                    <a:pt x="214" y="0"/>
                    <a:pt x="132" y="8"/>
                    <a:pt x="67" y="74"/>
                  </a:cubicBezTo>
                  <a:cubicBezTo>
                    <a:pt x="1" y="148"/>
                    <a:pt x="132" y="246"/>
                    <a:pt x="141" y="353"/>
                  </a:cubicBezTo>
                  <a:cubicBezTo>
                    <a:pt x="157" y="460"/>
                    <a:pt x="223" y="460"/>
                    <a:pt x="296" y="550"/>
                  </a:cubicBezTo>
                  <a:cubicBezTo>
                    <a:pt x="370" y="648"/>
                    <a:pt x="452" y="624"/>
                    <a:pt x="608" y="632"/>
                  </a:cubicBezTo>
                  <a:cubicBezTo>
                    <a:pt x="772" y="640"/>
                    <a:pt x="649" y="575"/>
                    <a:pt x="715" y="501"/>
                  </a:cubicBezTo>
                  <a:cubicBezTo>
                    <a:pt x="781" y="435"/>
                    <a:pt x="789" y="534"/>
                    <a:pt x="953" y="534"/>
                  </a:cubicBezTo>
                  <a:cubicBezTo>
                    <a:pt x="1117" y="525"/>
                    <a:pt x="1002" y="476"/>
                    <a:pt x="961" y="394"/>
                  </a:cubicBezTo>
                  <a:cubicBezTo>
                    <a:pt x="912" y="304"/>
                    <a:pt x="846" y="345"/>
                    <a:pt x="879" y="312"/>
                  </a:cubicBezTo>
                  <a:cubicBezTo>
                    <a:pt x="912" y="287"/>
                    <a:pt x="1027" y="279"/>
                    <a:pt x="1158" y="2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74"/>
            <p:cNvSpPr/>
            <p:nvPr/>
          </p:nvSpPr>
          <p:spPr>
            <a:xfrm>
              <a:off x="4632600" y="995375"/>
              <a:ext cx="21950" cy="4550"/>
            </a:xfrm>
            <a:custGeom>
              <a:avLst/>
              <a:gdLst/>
              <a:ahLst/>
              <a:cxnLst/>
              <a:rect l="l" t="t" r="r" b="b"/>
              <a:pathLst>
                <a:path w="878" h="182" extrusionOk="0">
                  <a:moveTo>
                    <a:pt x="239" y="1"/>
                  </a:moveTo>
                  <a:cubicBezTo>
                    <a:pt x="124" y="9"/>
                    <a:pt x="1" y="9"/>
                    <a:pt x="50" y="58"/>
                  </a:cubicBezTo>
                  <a:cubicBezTo>
                    <a:pt x="99" y="99"/>
                    <a:pt x="378" y="181"/>
                    <a:pt x="551" y="181"/>
                  </a:cubicBezTo>
                  <a:cubicBezTo>
                    <a:pt x="557" y="181"/>
                    <a:pt x="564" y="182"/>
                    <a:pt x="570" y="182"/>
                  </a:cubicBezTo>
                  <a:cubicBezTo>
                    <a:pt x="738" y="182"/>
                    <a:pt x="831" y="81"/>
                    <a:pt x="863" y="42"/>
                  </a:cubicBezTo>
                  <a:cubicBezTo>
                    <a:pt x="877" y="24"/>
                    <a:pt x="866" y="17"/>
                    <a:pt x="838" y="17"/>
                  </a:cubicBezTo>
                  <a:cubicBezTo>
                    <a:pt x="802" y="17"/>
                    <a:pt x="739" y="28"/>
                    <a:pt x="666" y="42"/>
                  </a:cubicBezTo>
                  <a:cubicBezTo>
                    <a:pt x="624" y="52"/>
                    <a:pt x="588" y="57"/>
                    <a:pt x="551" y="57"/>
                  </a:cubicBezTo>
                  <a:cubicBezTo>
                    <a:pt x="470" y="57"/>
                    <a:pt x="385" y="34"/>
                    <a:pt x="23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74"/>
            <p:cNvSpPr/>
            <p:nvPr/>
          </p:nvSpPr>
          <p:spPr>
            <a:xfrm>
              <a:off x="4632600" y="995375"/>
              <a:ext cx="22400" cy="4750"/>
            </a:xfrm>
            <a:custGeom>
              <a:avLst/>
              <a:gdLst/>
              <a:ahLst/>
              <a:cxnLst/>
              <a:rect l="l" t="t" r="r" b="b"/>
              <a:pathLst>
                <a:path w="896" h="190" fill="none" extrusionOk="0">
                  <a:moveTo>
                    <a:pt x="863" y="42"/>
                  </a:moveTo>
                  <a:cubicBezTo>
                    <a:pt x="895" y="1"/>
                    <a:pt x="797" y="17"/>
                    <a:pt x="666" y="42"/>
                  </a:cubicBezTo>
                  <a:cubicBezTo>
                    <a:pt x="534" y="74"/>
                    <a:pt x="452" y="50"/>
                    <a:pt x="239" y="1"/>
                  </a:cubicBezTo>
                  <a:cubicBezTo>
                    <a:pt x="124" y="9"/>
                    <a:pt x="1" y="9"/>
                    <a:pt x="50" y="58"/>
                  </a:cubicBezTo>
                  <a:cubicBezTo>
                    <a:pt x="99" y="99"/>
                    <a:pt x="378" y="181"/>
                    <a:pt x="551" y="181"/>
                  </a:cubicBezTo>
                  <a:cubicBezTo>
                    <a:pt x="731" y="189"/>
                    <a:pt x="830" y="83"/>
                    <a:pt x="863"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74"/>
            <p:cNvSpPr/>
            <p:nvPr/>
          </p:nvSpPr>
          <p:spPr>
            <a:xfrm>
              <a:off x="4755925" y="975850"/>
              <a:ext cx="56850" cy="21425"/>
            </a:xfrm>
            <a:custGeom>
              <a:avLst/>
              <a:gdLst/>
              <a:ahLst/>
              <a:cxnLst/>
              <a:rect l="l" t="t" r="r" b="b"/>
              <a:pathLst>
                <a:path w="2274" h="857" extrusionOk="0">
                  <a:moveTo>
                    <a:pt x="1479" y="0"/>
                  </a:moveTo>
                  <a:cubicBezTo>
                    <a:pt x="1409" y="0"/>
                    <a:pt x="1357" y="18"/>
                    <a:pt x="1330" y="68"/>
                  </a:cubicBezTo>
                  <a:cubicBezTo>
                    <a:pt x="1280" y="158"/>
                    <a:pt x="1321" y="289"/>
                    <a:pt x="1215" y="338"/>
                  </a:cubicBezTo>
                  <a:cubicBezTo>
                    <a:pt x="1108" y="388"/>
                    <a:pt x="952" y="371"/>
                    <a:pt x="837" y="379"/>
                  </a:cubicBezTo>
                  <a:cubicBezTo>
                    <a:pt x="766" y="385"/>
                    <a:pt x="709" y="387"/>
                    <a:pt x="660" y="387"/>
                  </a:cubicBezTo>
                  <a:cubicBezTo>
                    <a:pt x="588" y="387"/>
                    <a:pt x="537" y="383"/>
                    <a:pt x="498" y="383"/>
                  </a:cubicBezTo>
                  <a:cubicBezTo>
                    <a:pt x="451" y="383"/>
                    <a:pt x="420" y="388"/>
                    <a:pt x="386" y="412"/>
                  </a:cubicBezTo>
                  <a:cubicBezTo>
                    <a:pt x="304" y="462"/>
                    <a:pt x="0" y="544"/>
                    <a:pt x="107" y="609"/>
                  </a:cubicBezTo>
                  <a:cubicBezTo>
                    <a:pt x="222" y="675"/>
                    <a:pt x="378" y="683"/>
                    <a:pt x="542" y="765"/>
                  </a:cubicBezTo>
                  <a:cubicBezTo>
                    <a:pt x="641" y="812"/>
                    <a:pt x="721" y="856"/>
                    <a:pt x="799" y="856"/>
                  </a:cubicBezTo>
                  <a:cubicBezTo>
                    <a:pt x="844" y="856"/>
                    <a:pt x="888" y="842"/>
                    <a:pt x="936" y="806"/>
                  </a:cubicBezTo>
                  <a:cubicBezTo>
                    <a:pt x="1075" y="699"/>
                    <a:pt x="1174" y="667"/>
                    <a:pt x="1362" y="642"/>
                  </a:cubicBezTo>
                  <a:cubicBezTo>
                    <a:pt x="1559" y="626"/>
                    <a:pt x="1756" y="617"/>
                    <a:pt x="1920" y="552"/>
                  </a:cubicBezTo>
                  <a:cubicBezTo>
                    <a:pt x="2076" y="494"/>
                    <a:pt x="2167" y="552"/>
                    <a:pt x="2183" y="437"/>
                  </a:cubicBezTo>
                  <a:cubicBezTo>
                    <a:pt x="2208" y="330"/>
                    <a:pt x="2273" y="232"/>
                    <a:pt x="2101" y="141"/>
                  </a:cubicBezTo>
                  <a:cubicBezTo>
                    <a:pt x="1929" y="51"/>
                    <a:pt x="1855" y="51"/>
                    <a:pt x="1682" y="27"/>
                  </a:cubicBezTo>
                  <a:cubicBezTo>
                    <a:pt x="1605" y="12"/>
                    <a:pt x="1536" y="0"/>
                    <a:pt x="147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74"/>
            <p:cNvSpPr/>
            <p:nvPr/>
          </p:nvSpPr>
          <p:spPr>
            <a:xfrm>
              <a:off x="4755925" y="975275"/>
              <a:ext cx="56850" cy="23200"/>
            </a:xfrm>
            <a:custGeom>
              <a:avLst/>
              <a:gdLst/>
              <a:ahLst/>
              <a:cxnLst/>
              <a:rect l="l" t="t" r="r" b="b"/>
              <a:pathLst>
                <a:path w="2274" h="928" fill="none" extrusionOk="0">
                  <a:moveTo>
                    <a:pt x="386" y="435"/>
                  </a:moveTo>
                  <a:cubicBezTo>
                    <a:pt x="304" y="485"/>
                    <a:pt x="0" y="567"/>
                    <a:pt x="107" y="632"/>
                  </a:cubicBezTo>
                  <a:cubicBezTo>
                    <a:pt x="222" y="698"/>
                    <a:pt x="378" y="706"/>
                    <a:pt x="542" y="788"/>
                  </a:cubicBezTo>
                  <a:cubicBezTo>
                    <a:pt x="698" y="862"/>
                    <a:pt x="804" y="928"/>
                    <a:pt x="936" y="829"/>
                  </a:cubicBezTo>
                  <a:cubicBezTo>
                    <a:pt x="1075" y="722"/>
                    <a:pt x="1174" y="690"/>
                    <a:pt x="1362" y="665"/>
                  </a:cubicBezTo>
                  <a:cubicBezTo>
                    <a:pt x="1559" y="649"/>
                    <a:pt x="1756" y="640"/>
                    <a:pt x="1920" y="575"/>
                  </a:cubicBezTo>
                  <a:cubicBezTo>
                    <a:pt x="2076" y="517"/>
                    <a:pt x="2167" y="575"/>
                    <a:pt x="2183" y="460"/>
                  </a:cubicBezTo>
                  <a:cubicBezTo>
                    <a:pt x="2208" y="353"/>
                    <a:pt x="2273" y="255"/>
                    <a:pt x="2101" y="164"/>
                  </a:cubicBezTo>
                  <a:cubicBezTo>
                    <a:pt x="1929" y="74"/>
                    <a:pt x="1855" y="74"/>
                    <a:pt x="1682" y="50"/>
                  </a:cubicBezTo>
                  <a:cubicBezTo>
                    <a:pt x="1510" y="17"/>
                    <a:pt x="1379" y="0"/>
                    <a:pt x="1330" y="91"/>
                  </a:cubicBezTo>
                  <a:cubicBezTo>
                    <a:pt x="1280" y="181"/>
                    <a:pt x="1321" y="312"/>
                    <a:pt x="1215" y="361"/>
                  </a:cubicBezTo>
                  <a:cubicBezTo>
                    <a:pt x="1108" y="411"/>
                    <a:pt x="952" y="394"/>
                    <a:pt x="837" y="402"/>
                  </a:cubicBezTo>
                  <a:cubicBezTo>
                    <a:pt x="534" y="427"/>
                    <a:pt x="468" y="378"/>
                    <a:pt x="386" y="43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74"/>
            <p:cNvSpPr/>
            <p:nvPr/>
          </p:nvSpPr>
          <p:spPr>
            <a:xfrm>
              <a:off x="4890925" y="1270475"/>
              <a:ext cx="32025" cy="16500"/>
            </a:xfrm>
            <a:custGeom>
              <a:avLst/>
              <a:gdLst/>
              <a:ahLst/>
              <a:cxnLst/>
              <a:rect l="l" t="t" r="r" b="b"/>
              <a:pathLst>
                <a:path w="1281" h="660" extrusionOk="0">
                  <a:moveTo>
                    <a:pt x="752" y="1"/>
                  </a:moveTo>
                  <a:cubicBezTo>
                    <a:pt x="624" y="1"/>
                    <a:pt x="510" y="51"/>
                    <a:pt x="410" y="51"/>
                  </a:cubicBezTo>
                  <a:cubicBezTo>
                    <a:pt x="0" y="76"/>
                    <a:pt x="8" y="125"/>
                    <a:pt x="41" y="223"/>
                  </a:cubicBezTo>
                  <a:cubicBezTo>
                    <a:pt x="66" y="322"/>
                    <a:pt x="8" y="404"/>
                    <a:pt x="25" y="543"/>
                  </a:cubicBezTo>
                  <a:cubicBezTo>
                    <a:pt x="36" y="617"/>
                    <a:pt x="28" y="660"/>
                    <a:pt x="57" y="660"/>
                  </a:cubicBezTo>
                  <a:cubicBezTo>
                    <a:pt x="70" y="660"/>
                    <a:pt x="90" y="651"/>
                    <a:pt x="123" y="634"/>
                  </a:cubicBezTo>
                  <a:cubicBezTo>
                    <a:pt x="179" y="601"/>
                    <a:pt x="206" y="587"/>
                    <a:pt x="240" y="587"/>
                  </a:cubicBezTo>
                  <a:cubicBezTo>
                    <a:pt x="266" y="587"/>
                    <a:pt x="295" y="595"/>
                    <a:pt x="345" y="609"/>
                  </a:cubicBezTo>
                  <a:cubicBezTo>
                    <a:pt x="383" y="618"/>
                    <a:pt x="425" y="622"/>
                    <a:pt x="467" y="622"/>
                  </a:cubicBezTo>
                  <a:cubicBezTo>
                    <a:pt x="543" y="622"/>
                    <a:pt x="621" y="608"/>
                    <a:pt x="690" y="576"/>
                  </a:cubicBezTo>
                  <a:cubicBezTo>
                    <a:pt x="788" y="527"/>
                    <a:pt x="886" y="478"/>
                    <a:pt x="993" y="470"/>
                  </a:cubicBezTo>
                  <a:cubicBezTo>
                    <a:pt x="1100" y="461"/>
                    <a:pt x="1256" y="470"/>
                    <a:pt x="1272" y="420"/>
                  </a:cubicBezTo>
                  <a:cubicBezTo>
                    <a:pt x="1280" y="373"/>
                    <a:pt x="1227" y="264"/>
                    <a:pt x="1157" y="264"/>
                  </a:cubicBezTo>
                  <a:cubicBezTo>
                    <a:pt x="1154" y="264"/>
                    <a:pt x="1152" y="264"/>
                    <a:pt x="1149" y="264"/>
                  </a:cubicBezTo>
                  <a:cubicBezTo>
                    <a:pt x="1099" y="275"/>
                    <a:pt x="1049" y="328"/>
                    <a:pt x="1007" y="328"/>
                  </a:cubicBezTo>
                  <a:cubicBezTo>
                    <a:pt x="987" y="328"/>
                    <a:pt x="968" y="315"/>
                    <a:pt x="952" y="281"/>
                  </a:cubicBezTo>
                  <a:cubicBezTo>
                    <a:pt x="895" y="174"/>
                    <a:pt x="821" y="125"/>
                    <a:pt x="895" y="117"/>
                  </a:cubicBezTo>
                  <a:cubicBezTo>
                    <a:pt x="977" y="108"/>
                    <a:pt x="1067" y="92"/>
                    <a:pt x="1001" y="59"/>
                  </a:cubicBezTo>
                  <a:cubicBezTo>
                    <a:pt x="936" y="18"/>
                    <a:pt x="919" y="2"/>
                    <a:pt x="780" y="2"/>
                  </a:cubicBezTo>
                  <a:cubicBezTo>
                    <a:pt x="770" y="1"/>
                    <a:pt x="761" y="1"/>
                    <a:pt x="75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74"/>
            <p:cNvSpPr/>
            <p:nvPr/>
          </p:nvSpPr>
          <p:spPr>
            <a:xfrm>
              <a:off x="4890925" y="1270300"/>
              <a:ext cx="32025" cy="17475"/>
            </a:xfrm>
            <a:custGeom>
              <a:avLst/>
              <a:gdLst/>
              <a:ahLst/>
              <a:cxnLst/>
              <a:rect l="l" t="t" r="r" b="b"/>
              <a:pathLst>
                <a:path w="1281" h="699" fill="none" extrusionOk="0">
                  <a:moveTo>
                    <a:pt x="123" y="641"/>
                  </a:moveTo>
                  <a:cubicBezTo>
                    <a:pt x="222" y="583"/>
                    <a:pt x="230" y="583"/>
                    <a:pt x="345" y="616"/>
                  </a:cubicBezTo>
                  <a:cubicBezTo>
                    <a:pt x="452" y="641"/>
                    <a:pt x="583" y="632"/>
                    <a:pt x="690" y="583"/>
                  </a:cubicBezTo>
                  <a:cubicBezTo>
                    <a:pt x="788" y="534"/>
                    <a:pt x="886" y="485"/>
                    <a:pt x="993" y="477"/>
                  </a:cubicBezTo>
                  <a:cubicBezTo>
                    <a:pt x="1100" y="468"/>
                    <a:pt x="1256" y="477"/>
                    <a:pt x="1272" y="427"/>
                  </a:cubicBezTo>
                  <a:cubicBezTo>
                    <a:pt x="1280" y="378"/>
                    <a:pt x="1223" y="263"/>
                    <a:pt x="1149" y="271"/>
                  </a:cubicBezTo>
                  <a:cubicBezTo>
                    <a:pt x="1075" y="288"/>
                    <a:pt x="1001" y="394"/>
                    <a:pt x="952" y="288"/>
                  </a:cubicBezTo>
                  <a:cubicBezTo>
                    <a:pt x="895" y="181"/>
                    <a:pt x="821" y="132"/>
                    <a:pt x="895" y="124"/>
                  </a:cubicBezTo>
                  <a:cubicBezTo>
                    <a:pt x="977" y="115"/>
                    <a:pt x="1067" y="99"/>
                    <a:pt x="1001" y="66"/>
                  </a:cubicBezTo>
                  <a:cubicBezTo>
                    <a:pt x="936" y="25"/>
                    <a:pt x="919" y="9"/>
                    <a:pt x="780" y="9"/>
                  </a:cubicBezTo>
                  <a:cubicBezTo>
                    <a:pt x="640" y="1"/>
                    <a:pt x="517" y="58"/>
                    <a:pt x="410" y="58"/>
                  </a:cubicBezTo>
                  <a:cubicBezTo>
                    <a:pt x="0" y="83"/>
                    <a:pt x="8" y="132"/>
                    <a:pt x="41" y="230"/>
                  </a:cubicBezTo>
                  <a:cubicBezTo>
                    <a:pt x="66" y="329"/>
                    <a:pt x="8" y="411"/>
                    <a:pt x="25" y="550"/>
                  </a:cubicBezTo>
                  <a:cubicBezTo>
                    <a:pt x="41" y="657"/>
                    <a:pt x="17" y="698"/>
                    <a:pt x="123" y="6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74"/>
            <p:cNvSpPr/>
            <p:nvPr/>
          </p:nvSpPr>
          <p:spPr>
            <a:xfrm>
              <a:off x="4651700" y="980200"/>
              <a:ext cx="32225" cy="8800"/>
            </a:xfrm>
            <a:custGeom>
              <a:avLst/>
              <a:gdLst/>
              <a:ahLst/>
              <a:cxnLst/>
              <a:rect l="l" t="t" r="r" b="b"/>
              <a:pathLst>
                <a:path w="1289" h="352" extrusionOk="0">
                  <a:moveTo>
                    <a:pt x="89" y="1"/>
                  </a:moveTo>
                  <a:cubicBezTo>
                    <a:pt x="70" y="1"/>
                    <a:pt x="56" y="3"/>
                    <a:pt x="49" y="8"/>
                  </a:cubicBezTo>
                  <a:cubicBezTo>
                    <a:pt x="0" y="41"/>
                    <a:pt x="189" y="74"/>
                    <a:pt x="296" y="115"/>
                  </a:cubicBezTo>
                  <a:cubicBezTo>
                    <a:pt x="402" y="164"/>
                    <a:pt x="648" y="288"/>
                    <a:pt x="722" y="337"/>
                  </a:cubicBezTo>
                  <a:cubicBezTo>
                    <a:pt x="740" y="348"/>
                    <a:pt x="759" y="352"/>
                    <a:pt x="780" y="352"/>
                  </a:cubicBezTo>
                  <a:cubicBezTo>
                    <a:pt x="840" y="352"/>
                    <a:pt x="912" y="320"/>
                    <a:pt x="985" y="320"/>
                  </a:cubicBezTo>
                  <a:cubicBezTo>
                    <a:pt x="1075" y="320"/>
                    <a:pt x="1289" y="255"/>
                    <a:pt x="1272" y="246"/>
                  </a:cubicBezTo>
                  <a:cubicBezTo>
                    <a:pt x="1256" y="238"/>
                    <a:pt x="796" y="140"/>
                    <a:pt x="657" y="115"/>
                  </a:cubicBezTo>
                  <a:cubicBezTo>
                    <a:pt x="657" y="115"/>
                    <a:pt x="566" y="91"/>
                    <a:pt x="484" y="74"/>
                  </a:cubicBezTo>
                  <a:cubicBezTo>
                    <a:pt x="416" y="60"/>
                    <a:pt x="186" y="1"/>
                    <a:pt x="8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74"/>
            <p:cNvSpPr/>
            <p:nvPr/>
          </p:nvSpPr>
          <p:spPr>
            <a:xfrm>
              <a:off x="4651700" y="979575"/>
              <a:ext cx="32225" cy="10075"/>
            </a:xfrm>
            <a:custGeom>
              <a:avLst/>
              <a:gdLst/>
              <a:ahLst/>
              <a:cxnLst/>
              <a:rect l="l" t="t" r="r" b="b"/>
              <a:pathLst>
                <a:path w="1289" h="403" fill="none" extrusionOk="0">
                  <a:moveTo>
                    <a:pt x="985" y="345"/>
                  </a:moveTo>
                  <a:cubicBezTo>
                    <a:pt x="1075" y="345"/>
                    <a:pt x="1289" y="280"/>
                    <a:pt x="1272" y="271"/>
                  </a:cubicBezTo>
                  <a:cubicBezTo>
                    <a:pt x="1256" y="263"/>
                    <a:pt x="796" y="165"/>
                    <a:pt x="657" y="140"/>
                  </a:cubicBezTo>
                  <a:cubicBezTo>
                    <a:pt x="657" y="140"/>
                    <a:pt x="566" y="116"/>
                    <a:pt x="484" y="99"/>
                  </a:cubicBezTo>
                  <a:cubicBezTo>
                    <a:pt x="402" y="83"/>
                    <a:pt x="90" y="1"/>
                    <a:pt x="49" y="33"/>
                  </a:cubicBezTo>
                  <a:cubicBezTo>
                    <a:pt x="0" y="66"/>
                    <a:pt x="189" y="99"/>
                    <a:pt x="296" y="140"/>
                  </a:cubicBezTo>
                  <a:cubicBezTo>
                    <a:pt x="402" y="189"/>
                    <a:pt x="648" y="313"/>
                    <a:pt x="722" y="362"/>
                  </a:cubicBezTo>
                  <a:cubicBezTo>
                    <a:pt x="788" y="403"/>
                    <a:pt x="886" y="345"/>
                    <a:pt x="985" y="3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74"/>
            <p:cNvSpPr/>
            <p:nvPr/>
          </p:nvSpPr>
          <p:spPr>
            <a:xfrm>
              <a:off x="4751400" y="953575"/>
              <a:ext cx="30500" cy="6550"/>
            </a:xfrm>
            <a:custGeom>
              <a:avLst/>
              <a:gdLst/>
              <a:ahLst/>
              <a:cxnLst/>
              <a:rect l="l" t="t" r="r" b="b"/>
              <a:pathLst>
                <a:path w="1220" h="262" extrusionOk="0">
                  <a:moveTo>
                    <a:pt x="274" y="0"/>
                  </a:moveTo>
                  <a:cubicBezTo>
                    <a:pt x="189" y="0"/>
                    <a:pt x="110" y="6"/>
                    <a:pt x="74" y="31"/>
                  </a:cubicBezTo>
                  <a:cubicBezTo>
                    <a:pt x="1" y="97"/>
                    <a:pt x="370" y="122"/>
                    <a:pt x="468" y="187"/>
                  </a:cubicBezTo>
                  <a:cubicBezTo>
                    <a:pt x="575" y="253"/>
                    <a:pt x="731" y="261"/>
                    <a:pt x="879" y="261"/>
                  </a:cubicBezTo>
                  <a:cubicBezTo>
                    <a:pt x="1026" y="261"/>
                    <a:pt x="1141" y="163"/>
                    <a:pt x="1191" y="80"/>
                  </a:cubicBezTo>
                  <a:cubicBezTo>
                    <a:pt x="1219" y="33"/>
                    <a:pt x="1187" y="27"/>
                    <a:pt x="1128" y="27"/>
                  </a:cubicBezTo>
                  <a:cubicBezTo>
                    <a:pt x="1107" y="27"/>
                    <a:pt x="1083" y="27"/>
                    <a:pt x="1057" y="27"/>
                  </a:cubicBezTo>
                  <a:cubicBezTo>
                    <a:pt x="1029" y="27"/>
                    <a:pt x="999" y="27"/>
                    <a:pt x="969" y="23"/>
                  </a:cubicBezTo>
                  <a:cubicBezTo>
                    <a:pt x="903" y="11"/>
                    <a:pt x="827" y="9"/>
                    <a:pt x="754" y="9"/>
                  </a:cubicBezTo>
                  <a:cubicBezTo>
                    <a:pt x="717" y="9"/>
                    <a:pt x="680" y="9"/>
                    <a:pt x="646" y="9"/>
                  </a:cubicBezTo>
                  <a:cubicBezTo>
                    <a:pt x="611" y="9"/>
                    <a:pt x="579" y="9"/>
                    <a:pt x="550" y="7"/>
                  </a:cubicBezTo>
                  <a:cubicBezTo>
                    <a:pt x="543" y="7"/>
                    <a:pt x="534" y="8"/>
                    <a:pt x="522" y="8"/>
                  </a:cubicBezTo>
                  <a:cubicBezTo>
                    <a:pt x="467" y="8"/>
                    <a:pt x="367" y="0"/>
                    <a:pt x="27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74"/>
            <p:cNvSpPr/>
            <p:nvPr/>
          </p:nvSpPr>
          <p:spPr>
            <a:xfrm>
              <a:off x="4751400" y="952900"/>
              <a:ext cx="31000" cy="7225"/>
            </a:xfrm>
            <a:custGeom>
              <a:avLst/>
              <a:gdLst/>
              <a:ahLst/>
              <a:cxnLst/>
              <a:rect l="l" t="t" r="r" b="b"/>
              <a:pathLst>
                <a:path w="1240" h="289" fill="none" extrusionOk="0">
                  <a:moveTo>
                    <a:pt x="468" y="214"/>
                  </a:moveTo>
                  <a:cubicBezTo>
                    <a:pt x="575" y="280"/>
                    <a:pt x="731" y="288"/>
                    <a:pt x="879" y="288"/>
                  </a:cubicBezTo>
                  <a:cubicBezTo>
                    <a:pt x="1026" y="288"/>
                    <a:pt x="1141" y="190"/>
                    <a:pt x="1191" y="107"/>
                  </a:cubicBezTo>
                  <a:cubicBezTo>
                    <a:pt x="1240" y="25"/>
                    <a:pt x="1108" y="66"/>
                    <a:pt x="969" y="50"/>
                  </a:cubicBezTo>
                  <a:cubicBezTo>
                    <a:pt x="838" y="25"/>
                    <a:pt x="665" y="42"/>
                    <a:pt x="550" y="34"/>
                  </a:cubicBezTo>
                  <a:cubicBezTo>
                    <a:pt x="477" y="42"/>
                    <a:pt x="156" y="1"/>
                    <a:pt x="74" y="58"/>
                  </a:cubicBezTo>
                  <a:cubicBezTo>
                    <a:pt x="1" y="124"/>
                    <a:pt x="370" y="149"/>
                    <a:pt x="468" y="2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74"/>
            <p:cNvSpPr/>
            <p:nvPr/>
          </p:nvSpPr>
          <p:spPr>
            <a:xfrm>
              <a:off x="4687175" y="1019800"/>
              <a:ext cx="26500" cy="8425"/>
            </a:xfrm>
            <a:custGeom>
              <a:avLst/>
              <a:gdLst/>
              <a:ahLst/>
              <a:cxnLst/>
              <a:rect l="l" t="t" r="r" b="b"/>
              <a:pathLst>
                <a:path w="1060" h="337" extrusionOk="0">
                  <a:moveTo>
                    <a:pt x="509" y="0"/>
                  </a:moveTo>
                  <a:cubicBezTo>
                    <a:pt x="467" y="0"/>
                    <a:pt x="488" y="30"/>
                    <a:pt x="387" y="74"/>
                  </a:cubicBezTo>
                  <a:cubicBezTo>
                    <a:pt x="280" y="131"/>
                    <a:pt x="206" y="82"/>
                    <a:pt x="108" y="164"/>
                  </a:cubicBezTo>
                  <a:cubicBezTo>
                    <a:pt x="1" y="246"/>
                    <a:pt x="387" y="328"/>
                    <a:pt x="518" y="337"/>
                  </a:cubicBezTo>
                  <a:cubicBezTo>
                    <a:pt x="649" y="337"/>
                    <a:pt x="715" y="271"/>
                    <a:pt x="887" y="263"/>
                  </a:cubicBezTo>
                  <a:cubicBezTo>
                    <a:pt x="1060" y="255"/>
                    <a:pt x="945" y="90"/>
                    <a:pt x="863" y="82"/>
                  </a:cubicBezTo>
                  <a:cubicBezTo>
                    <a:pt x="772" y="66"/>
                    <a:pt x="690" y="33"/>
                    <a:pt x="567" y="8"/>
                  </a:cubicBezTo>
                  <a:cubicBezTo>
                    <a:pt x="539" y="3"/>
                    <a:pt x="521" y="0"/>
                    <a:pt x="50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74"/>
            <p:cNvSpPr/>
            <p:nvPr/>
          </p:nvSpPr>
          <p:spPr>
            <a:xfrm>
              <a:off x="4687175" y="1019375"/>
              <a:ext cx="26500" cy="8850"/>
            </a:xfrm>
            <a:custGeom>
              <a:avLst/>
              <a:gdLst/>
              <a:ahLst/>
              <a:cxnLst/>
              <a:rect l="l" t="t" r="r" b="b"/>
              <a:pathLst>
                <a:path w="1060" h="354" fill="none" extrusionOk="0">
                  <a:moveTo>
                    <a:pt x="518" y="354"/>
                  </a:moveTo>
                  <a:cubicBezTo>
                    <a:pt x="649" y="354"/>
                    <a:pt x="715" y="288"/>
                    <a:pt x="887" y="280"/>
                  </a:cubicBezTo>
                  <a:cubicBezTo>
                    <a:pt x="1060" y="272"/>
                    <a:pt x="945" y="107"/>
                    <a:pt x="863" y="99"/>
                  </a:cubicBezTo>
                  <a:cubicBezTo>
                    <a:pt x="772" y="83"/>
                    <a:pt x="690" y="50"/>
                    <a:pt x="567" y="25"/>
                  </a:cubicBezTo>
                  <a:cubicBezTo>
                    <a:pt x="444" y="1"/>
                    <a:pt x="518" y="34"/>
                    <a:pt x="387" y="91"/>
                  </a:cubicBezTo>
                  <a:cubicBezTo>
                    <a:pt x="280" y="148"/>
                    <a:pt x="206" y="99"/>
                    <a:pt x="108" y="181"/>
                  </a:cubicBezTo>
                  <a:cubicBezTo>
                    <a:pt x="1" y="263"/>
                    <a:pt x="387" y="345"/>
                    <a:pt x="518" y="35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74"/>
            <p:cNvSpPr/>
            <p:nvPr/>
          </p:nvSpPr>
          <p:spPr>
            <a:xfrm>
              <a:off x="4631925" y="967475"/>
              <a:ext cx="40300" cy="9175"/>
            </a:xfrm>
            <a:custGeom>
              <a:avLst/>
              <a:gdLst/>
              <a:ahLst/>
              <a:cxnLst/>
              <a:rect l="l" t="t" r="r" b="b"/>
              <a:pathLst>
                <a:path w="1612" h="367" extrusionOk="0">
                  <a:moveTo>
                    <a:pt x="750" y="0"/>
                  </a:moveTo>
                  <a:cubicBezTo>
                    <a:pt x="717" y="0"/>
                    <a:pt x="693" y="25"/>
                    <a:pt x="684" y="58"/>
                  </a:cubicBezTo>
                  <a:cubicBezTo>
                    <a:pt x="668" y="83"/>
                    <a:pt x="750" y="156"/>
                    <a:pt x="750" y="181"/>
                  </a:cubicBezTo>
                  <a:cubicBezTo>
                    <a:pt x="750" y="189"/>
                    <a:pt x="742" y="192"/>
                    <a:pt x="728" y="192"/>
                  </a:cubicBezTo>
                  <a:cubicBezTo>
                    <a:pt x="686" y="192"/>
                    <a:pt x="594" y="165"/>
                    <a:pt x="520" y="165"/>
                  </a:cubicBezTo>
                  <a:cubicBezTo>
                    <a:pt x="438" y="165"/>
                    <a:pt x="293" y="136"/>
                    <a:pt x="214" y="136"/>
                  </a:cubicBezTo>
                  <a:cubicBezTo>
                    <a:pt x="198" y="136"/>
                    <a:pt x="185" y="137"/>
                    <a:pt x="176" y="140"/>
                  </a:cubicBezTo>
                  <a:cubicBezTo>
                    <a:pt x="118" y="165"/>
                    <a:pt x="28" y="165"/>
                    <a:pt x="11" y="263"/>
                  </a:cubicBezTo>
                  <a:cubicBezTo>
                    <a:pt x="1" y="305"/>
                    <a:pt x="33" y="317"/>
                    <a:pt x="77" y="317"/>
                  </a:cubicBezTo>
                  <a:cubicBezTo>
                    <a:pt x="136" y="317"/>
                    <a:pt x="217" y="296"/>
                    <a:pt x="249" y="296"/>
                  </a:cubicBezTo>
                  <a:cubicBezTo>
                    <a:pt x="267" y="298"/>
                    <a:pt x="282" y="299"/>
                    <a:pt x="296" y="299"/>
                  </a:cubicBezTo>
                  <a:cubicBezTo>
                    <a:pt x="334" y="299"/>
                    <a:pt x="363" y="291"/>
                    <a:pt x="405" y="279"/>
                  </a:cubicBezTo>
                  <a:cubicBezTo>
                    <a:pt x="427" y="277"/>
                    <a:pt x="457" y="274"/>
                    <a:pt x="491" y="274"/>
                  </a:cubicBezTo>
                  <a:cubicBezTo>
                    <a:pt x="558" y="274"/>
                    <a:pt x="638" y="285"/>
                    <a:pt x="693" y="329"/>
                  </a:cubicBezTo>
                  <a:cubicBezTo>
                    <a:pt x="731" y="356"/>
                    <a:pt x="753" y="367"/>
                    <a:pt x="771" y="367"/>
                  </a:cubicBezTo>
                  <a:cubicBezTo>
                    <a:pt x="796" y="367"/>
                    <a:pt x="814" y="348"/>
                    <a:pt x="857" y="329"/>
                  </a:cubicBezTo>
                  <a:cubicBezTo>
                    <a:pt x="931" y="296"/>
                    <a:pt x="1070" y="214"/>
                    <a:pt x="1144" y="206"/>
                  </a:cubicBezTo>
                  <a:cubicBezTo>
                    <a:pt x="1218" y="189"/>
                    <a:pt x="1612" y="189"/>
                    <a:pt x="1530" y="156"/>
                  </a:cubicBezTo>
                  <a:cubicBezTo>
                    <a:pt x="1456" y="124"/>
                    <a:pt x="1390" y="124"/>
                    <a:pt x="1259" y="58"/>
                  </a:cubicBezTo>
                  <a:cubicBezTo>
                    <a:pt x="1184" y="20"/>
                    <a:pt x="1149" y="12"/>
                    <a:pt x="1108" y="12"/>
                  </a:cubicBezTo>
                  <a:cubicBezTo>
                    <a:pt x="1078" y="12"/>
                    <a:pt x="1044" y="17"/>
                    <a:pt x="988" y="17"/>
                  </a:cubicBezTo>
                  <a:cubicBezTo>
                    <a:pt x="857" y="17"/>
                    <a:pt x="824" y="0"/>
                    <a:pt x="75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74"/>
            <p:cNvSpPr/>
            <p:nvPr/>
          </p:nvSpPr>
          <p:spPr>
            <a:xfrm>
              <a:off x="4631575" y="967275"/>
              <a:ext cx="40650" cy="10075"/>
            </a:xfrm>
            <a:custGeom>
              <a:avLst/>
              <a:gdLst/>
              <a:ahLst/>
              <a:cxnLst/>
              <a:rect l="l" t="t" r="r" b="b"/>
              <a:pathLst>
                <a:path w="1626" h="403" fill="none" extrusionOk="0">
                  <a:moveTo>
                    <a:pt x="263" y="304"/>
                  </a:moveTo>
                  <a:cubicBezTo>
                    <a:pt x="329" y="312"/>
                    <a:pt x="362" y="304"/>
                    <a:pt x="419" y="287"/>
                  </a:cubicBezTo>
                  <a:cubicBezTo>
                    <a:pt x="485" y="279"/>
                    <a:pt x="625" y="271"/>
                    <a:pt x="707" y="337"/>
                  </a:cubicBezTo>
                  <a:cubicBezTo>
                    <a:pt x="797" y="402"/>
                    <a:pt x="797" y="370"/>
                    <a:pt x="871" y="337"/>
                  </a:cubicBezTo>
                  <a:cubicBezTo>
                    <a:pt x="945" y="304"/>
                    <a:pt x="1084" y="222"/>
                    <a:pt x="1158" y="214"/>
                  </a:cubicBezTo>
                  <a:cubicBezTo>
                    <a:pt x="1232" y="197"/>
                    <a:pt x="1626" y="197"/>
                    <a:pt x="1544" y="164"/>
                  </a:cubicBezTo>
                  <a:cubicBezTo>
                    <a:pt x="1470" y="132"/>
                    <a:pt x="1404" y="132"/>
                    <a:pt x="1273" y="66"/>
                  </a:cubicBezTo>
                  <a:cubicBezTo>
                    <a:pt x="1142" y="0"/>
                    <a:pt x="1133" y="25"/>
                    <a:pt x="1002" y="25"/>
                  </a:cubicBezTo>
                  <a:cubicBezTo>
                    <a:pt x="871" y="25"/>
                    <a:pt x="838" y="8"/>
                    <a:pt x="764" y="8"/>
                  </a:cubicBezTo>
                  <a:cubicBezTo>
                    <a:pt x="731" y="8"/>
                    <a:pt x="707" y="33"/>
                    <a:pt x="698" y="66"/>
                  </a:cubicBezTo>
                  <a:cubicBezTo>
                    <a:pt x="682" y="91"/>
                    <a:pt x="764" y="164"/>
                    <a:pt x="764" y="189"/>
                  </a:cubicBezTo>
                  <a:cubicBezTo>
                    <a:pt x="764" y="222"/>
                    <a:pt x="633" y="173"/>
                    <a:pt x="534" y="173"/>
                  </a:cubicBezTo>
                  <a:cubicBezTo>
                    <a:pt x="436" y="173"/>
                    <a:pt x="247" y="132"/>
                    <a:pt x="190" y="148"/>
                  </a:cubicBezTo>
                  <a:cubicBezTo>
                    <a:pt x="132" y="173"/>
                    <a:pt x="42" y="173"/>
                    <a:pt x="25" y="271"/>
                  </a:cubicBezTo>
                  <a:cubicBezTo>
                    <a:pt x="1" y="370"/>
                    <a:pt x="206" y="304"/>
                    <a:pt x="263" y="30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74"/>
            <p:cNvSpPr/>
            <p:nvPr/>
          </p:nvSpPr>
          <p:spPr>
            <a:xfrm>
              <a:off x="4615575" y="981650"/>
              <a:ext cx="51725" cy="13100"/>
            </a:xfrm>
            <a:custGeom>
              <a:avLst/>
              <a:gdLst/>
              <a:ahLst/>
              <a:cxnLst/>
              <a:rect l="l" t="t" r="r" b="b"/>
              <a:pathLst>
                <a:path w="2069" h="524" extrusionOk="0">
                  <a:moveTo>
                    <a:pt x="153" y="1"/>
                  </a:moveTo>
                  <a:cubicBezTo>
                    <a:pt x="97" y="1"/>
                    <a:pt x="57" y="6"/>
                    <a:pt x="42" y="24"/>
                  </a:cubicBezTo>
                  <a:cubicBezTo>
                    <a:pt x="1" y="65"/>
                    <a:pt x="83" y="74"/>
                    <a:pt x="222" y="139"/>
                  </a:cubicBezTo>
                  <a:cubicBezTo>
                    <a:pt x="260" y="159"/>
                    <a:pt x="296" y="167"/>
                    <a:pt x="329" y="167"/>
                  </a:cubicBezTo>
                  <a:cubicBezTo>
                    <a:pt x="418" y="167"/>
                    <a:pt x="491" y="115"/>
                    <a:pt x="551" y="115"/>
                  </a:cubicBezTo>
                  <a:cubicBezTo>
                    <a:pt x="633" y="115"/>
                    <a:pt x="657" y="164"/>
                    <a:pt x="682" y="205"/>
                  </a:cubicBezTo>
                  <a:cubicBezTo>
                    <a:pt x="706" y="246"/>
                    <a:pt x="920" y="295"/>
                    <a:pt x="1018" y="344"/>
                  </a:cubicBezTo>
                  <a:cubicBezTo>
                    <a:pt x="1064" y="366"/>
                    <a:pt x="1132" y="372"/>
                    <a:pt x="1203" y="372"/>
                  </a:cubicBezTo>
                  <a:cubicBezTo>
                    <a:pt x="1298" y="372"/>
                    <a:pt x="1397" y="361"/>
                    <a:pt x="1453" y="361"/>
                  </a:cubicBezTo>
                  <a:cubicBezTo>
                    <a:pt x="1552" y="361"/>
                    <a:pt x="1626" y="459"/>
                    <a:pt x="1691" y="509"/>
                  </a:cubicBezTo>
                  <a:cubicBezTo>
                    <a:pt x="1705" y="519"/>
                    <a:pt x="1730" y="524"/>
                    <a:pt x="1759" y="524"/>
                  </a:cubicBezTo>
                  <a:cubicBezTo>
                    <a:pt x="1868" y="524"/>
                    <a:pt x="2046" y="463"/>
                    <a:pt x="2052" y="418"/>
                  </a:cubicBezTo>
                  <a:cubicBezTo>
                    <a:pt x="2069" y="361"/>
                    <a:pt x="1946" y="353"/>
                    <a:pt x="1880" y="312"/>
                  </a:cubicBezTo>
                  <a:cubicBezTo>
                    <a:pt x="1806" y="271"/>
                    <a:pt x="1683" y="254"/>
                    <a:pt x="1511" y="188"/>
                  </a:cubicBezTo>
                  <a:cubicBezTo>
                    <a:pt x="1338" y="123"/>
                    <a:pt x="1347" y="115"/>
                    <a:pt x="1141" y="41"/>
                  </a:cubicBezTo>
                  <a:cubicBezTo>
                    <a:pt x="1085" y="19"/>
                    <a:pt x="1046" y="12"/>
                    <a:pt x="1014" y="12"/>
                  </a:cubicBezTo>
                  <a:cubicBezTo>
                    <a:pt x="968" y="12"/>
                    <a:pt x="938" y="25"/>
                    <a:pt x="898" y="25"/>
                  </a:cubicBezTo>
                  <a:cubicBezTo>
                    <a:pt x="892" y="25"/>
                    <a:pt x="885" y="25"/>
                    <a:pt x="879" y="24"/>
                  </a:cubicBezTo>
                  <a:cubicBezTo>
                    <a:pt x="801" y="24"/>
                    <a:pt x="628" y="6"/>
                    <a:pt x="476" y="6"/>
                  </a:cubicBezTo>
                  <a:cubicBezTo>
                    <a:pt x="451" y="6"/>
                    <a:pt x="426" y="7"/>
                    <a:pt x="403" y="8"/>
                  </a:cubicBezTo>
                  <a:cubicBezTo>
                    <a:pt x="309" y="8"/>
                    <a:pt x="220" y="1"/>
                    <a:pt x="15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74"/>
            <p:cNvSpPr/>
            <p:nvPr/>
          </p:nvSpPr>
          <p:spPr>
            <a:xfrm>
              <a:off x="4615575" y="981225"/>
              <a:ext cx="51725" cy="14375"/>
            </a:xfrm>
            <a:custGeom>
              <a:avLst/>
              <a:gdLst/>
              <a:ahLst/>
              <a:cxnLst/>
              <a:rect l="l" t="t" r="r" b="b"/>
              <a:pathLst>
                <a:path w="2069" h="575" fill="none" extrusionOk="0">
                  <a:moveTo>
                    <a:pt x="222" y="156"/>
                  </a:moveTo>
                  <a:cubicBezTo>
                    <a:pt x="362" y="230"/>
                    <a:pt x="469" y="132"/>
                    <a:pt x="551" y="132"/>
                  </a:cubicBezTo>
                  <a:cubicBezTo>
                    <a:pt x="633" y="132"/>
                    <a:pt x="657" y="181"/>
                    <a:pt x="682" y="222"/>
                  </a:cubicBezTo>
                  <a:cubicBezTo>
                    <a:pt x="706" y="263"/>
                    <a:pt x="920" y="312"/>
                    <a:pt x="1018" y="361"/>
                  </a:cubicBezTo>
                  <a:cubicBezTo>
                    <a:pt x="1125" y="411"/>
                    <a:pt x="1355" y="378"/>
                    <a:pt x="1453" y="378"/>
                  </a:cubicBezTo>
                  <a:cubicBezTo>
                    <a:pt x="1552" y="378"/>
                    <a:pt x="1626" y="476"/>
                    <a:pt x="1691" y="526"/>
                  </a:cubicBezTo>
                  <a:cubicBezTo>
                    <a:pt x="1757" y="575"/>
                    <a:pt x="2044" y="493"/>
                    <a:pt x="2052" y="435"/>
                  </a:cubicBezTo>
                  <a:cubicBezTo>
                    <a:pt x="2069" y="378"/>
                    <a:pt x="1946" y="370"/>
                    <a:pt x="1880" y="329"/>
                  </a:cubicBezTo>
                  <a:cubicBezTo>
                    <a:pt x="1806" y="288"/>
                    <a:pt x="1683" y="271"/>
                    <a:pt x="1511" y="205"/>
                  </a:cubicBezTo>
                  <a:cubicBezTo>
                    <a:pt x="1338" y="140"/>
                    <a:pt x="1347" y="132"/>
                    <a:pt x="1141" y="58"/>
                  </a:cubicBezTo>
                  <a:cubicBezTo>
                    <a:pt x="994" y="0"/>
                    <a:pt x="961" y="50"/>
                    <a:pt x="879" y="41"/>
                  </a:cubicBezTo>
                  <a:cubicBezTo>
                    <a:pt x="789" y="41"/>
                    <a:pt x="567" y="17"/>
                    <a:pt x="403" y="25"/>
                  </a:cubicBezTo>
                  <a:cubicBezTo>
                    <a:pt x="231" y="25"/>
                    <a:pt x="75" y="0"/>
                    <a:pt x="42" y="41"/>
                  </a:cubicBezTo>
                  <a:cubicBezTo>
                    <a:pt x="1" y="82"/>
                    <a:pt x="83" y="91"/>
                    <a:pt x="222" y="15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74"/>
            <p:cNvSpPr/>
            <p:nvPr/>
          </p:nvSpPr>
          <p:spPr>
            <a:xfrm>
              <a:off x="4635275" y="1010425"/>
              <a:ext cx="25875" cy="11575"/>
            </a:xfrm>
            <a:custGeom>
              <a:avLst/>
              <a:gdLst/>
              <a:ahLst/>
              <a:cxnLst/>
              <a:rect l="l" t="t" r="r" b="b"/>
              <a:pathLst>
                <a:path w="1035" h="463" extrusionOk="0">
                  <a:moveTo>
                    <a:pt x="682" y="1"/>
                  </a:moveTo>
                  <a:cubicBezTo>
                    <a:pt x="635" y="1"/>
                    <a:pt x="586" y="6"/>
                    <a:pt x="501" y="6"/>
                  </a:cubicBezTo>
                  <a:cubicBezTo>
                    <a:pt x="403" y="30"/>
                    <a:pt x="436" y="55"/>
                    <a:pt x="321" y="178"/>
                  </a:cubicBezTo>
                  <a:cubicBezTo>
                    <a:pt x="198" y="301"/>
                    <a:pt x="58" y="260"/>
                    <a:pt x="33" y="342"/>
                  </a:cubicBezTo>
                  <a:cubicBezTo>
                    <a:pt x="1" y="424"/>
                    <a:pt x="148" y="433"/>
                    <a:pt x="214" y="457"/>
                  </a:cubicBezTo>
                  <a:cubicBezTo>
                    <a:pt x="230" y="461"/>
                    <a:pt x="263" y="463"/>
                    <a:pt x="307" y="463"/>
                  </a:cubicBezTo>
                  <a:cubicBezTo>
                    <a:pt x="447" y="463"/>
                    <a:pt x="694" y="447"/>
                    <a:pt x="838" y="441"/>
                  </a:cubicBezTo>
                  <a:cubicBezTo>
                    <a:pt x="1035" y="433"/>
                    <a:pt x="985" y="359"/>
                    <a:pt x="1010" y="318"/>
                  </a:cubicBezTo>
                  <a:cubicBezTo>
                    <a:pt x="1026" y="268"/>
                    <a:pt x="1010" y="195"/>
                    <a:pt x="1002" y="145"/>
                  </a:cubicBezTo>
                  <a:cubicBezTo>
                    <a:pt x="985" y="104"/>
                    <a:pt x="903" y="39"/>
                    <a:pt x="797" y="14"/>
                  </a:cubicBezTo>
                  <a:cubicBezTo>
                    <a:pt x="751" y="4"/>
                    <a:pt x="717" y="1"/>
                    <a:pt x="68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74"/>
            <p:cNvSpPr/>
            <p:nvPr/>
          </p:nvSpPr>
          <p:spPr>
            <a:xfrm>
              <a:off x="4635275" y="1010150"/>
              <a:ext cx="25875" cy="12125"/>
            </a:xfrm>
            <a:custGeom>
              <a:avLst/>
              <a:gdLst/>
              <a:ahLst/>
              <a:cxnLst/>
              <a:rect l="l" t="t" r="r" b="b"/>
              <a:pathLst>
                <a:path w="1035" h="485" fill="none" extrusionOk="0">
                  <a:moveTo>
                    <a:pt x="214" y="468"/>
                  </a:moveTo>
                  <a:cubicBezTo>
                    <a:pt x="280" y="485"/>
                    <a:pt x="649" y="460"/>
                    <a:pt x="838" y="452"/>
                  </a:cubicBezTo>
                  <a:cubicBezTo>
                    <a:pt x="1035" y="444"/>
                    <a:pt x="985" y="370"/>
                    <a:pt x="1010" y="329"/>
                  </a:cubicBezTo>
                  <a:cubicBezTo>
                    <a:pt x="1026" y="279"/>
                    <a:pt x="1010" y="206"/>
                    <a:pt x="1002" y="156"/>
                  </a:cubicBezTo>
                  <a:cubicBezTo>
                    <a:pt x="985" y="115"/>
                    <a:pt x="903" y="50"/>
                    <a:pt x="797" y="25"/>
                  </a:cubicBezTo>
                  <a:cubicBezTo>
                    <a:pt x="690" y="0"/>
                    <a:pt x="649" y="17"/>
                    <a:pt x="501" y="17"/>
                  </a:cubicBezTo>
                  <a:cubicBezTo>
                    <a:pt x="403" y="41"/>
                    <a:pt x="436" y="66"/>
                    <a:pt x="321" y="189"/>
                  </a:cubicBezTo>
                  <a:cubicBezTo>
                    <a:pt x="198" y="312"/>
                    <a:pt x="58" y="271"/>
                    <a:pt x="33" y="353"/>
                  </a:cubicBezTo>
                  <a:cubicBezTo>
                    <a:pt x="1" y="435"/>
                    <a:pt x="148" y="444"/>
                    <a:pt x="214" y="46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74"/>
            <p:cNvSpPr/>
            <p:nvPr/>
          </p:nvSpPr>
          <p:spPr>
            <a:xfrm>
              <a:off x="4674050" y="947625"/>
              <a:ext cx="32450" cy="6300"/>
            </a:xfrm>
            <a:custGeom>
              <a:avLst/>
              <a:gdLst/>
              <a:ahLst/>
              <a:cxnLst/>
              <a:rect l="l" t="t" r="r" b="b"/>
              <a:pathLst>
                <a:path w="1298" h="252" extrusionOk="0">
                  <a:moveTo>
                    <a:pt x="170" y="1"/>
                  </a:moveTo>
                  <a:cubicBezTo>
                    <a:pt x="158" y="1"/>
                    <a:pt x="148" y="3"/>
                    <a:pt x="140" y="7"/>
                  </a:cubicBezTo>
                  <a:cubicBezTo>
                    <a:pt x="83" y="31"/>
                    <a:pt x="74" y="80"/>
                    <a:pt x="42" y="138"/>
                  </a:cubicBezTo>
                  <a:cubicBezTo>
                    <a:pt x="1" y="195"/>
                    <a:pt x="58" y="236"/>
                    <a:pt x="148" y="245"/>
                  </a:cubicBezTo>
                  <a:cubicBezTo>
                    <a:pt x="170" y="249"/>
                    <a:pt x="197" y="251"/>
                    <a:pt x="227" y="251"/>
                  </a:cubicBezTo>
                  <a:cubicBezTo>
                    <a:pt x="310" y="251"/>
                    <a:pt x="418" y="236"/>
                    <a:pt x="526" y="212"/>
                  </a:cubicBezTo>
                  <a:cubicBezTo>
                    <a:pt x="575" y="201"/>
                    <a:pt x="630" y="198"/>
                    <a:pt x="683" y="198"/>
                  </a:cubicBezTo>
                  <a:cubicBezTo>
                    <a:pt x="755" y="198"/>
                    <a:pt x="825" y="204"/>
                    <a:pt x="880" y="204"/>
                  </a:cubicBezTo>
                  <a:cubicBezTo>
                    <a:pt x="914" y="204"/>
                    <a:pt x="942" y="202"/>
                    <a:pt x="961" y="195"/>
                  </a:cubicBezTo>
                  <a:cubicBezTo>
                    <a:pt x="1035" y="163"/>
                    <a:pt x="1133" y="130"/>
                    <a:pt x="1215" y="72"/>
                  </a:cubicBezTo>
                  <a:cubicBezTo>
                    <a:pt x="1297" y="23"/>
                    <a:pt x="1133" y="15"/>
                    <a:pt x="1002" y="15"/>
                  </a:cubicBezTo>
                  <a:cubicBezTo>
                    <a:pt x="879" y="23"/>
                    <a:pt x="616" y="23"/>
                    <a:pt x="444" y="23"/>
                  </a:cubicBezTo>
                  <a:cubicBezTo>
                    <a:pt x="422" y="27"/>
                    <a:pt x="401" y="29"/>
                    <a:pt x="381" y="29"/>
                  </a:cubicBezTo>
                  <a:cubicBezTo>
                    <a:pt x="295" y="29"/>
                    <a:pt x="218" y="1"/>
                    <a:pt x="17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74"/>
            <p:cNvSpPr/>
            <p:nvPr/>
          </p:nvSpPr>
          <p:spPr>
            <a:xfrm>
              <a:off x="4674050" y="947150"/>
              <a:ext cx="32450" cy="7025"/>
            </a:xfrm>
            <a:custGeom>
              <a:avLst/>
              <a:gdLst/>
              <a:ahLst/>
              <a:cxnLst/>
              <a:rect l="l" t="t" r="r" b="b"/>
              <a:pathLst>
                <a:path w="1298" h="281" fill="none" extrusionOk="0">
                  <a:moveTo>
                    <a:pt x="148" y="264"/>
                  </a:moveTo>
                  <a:cubicBezTo>
                    <a:pt x="230" y="280"/>
                    <a:pt x="378" y="264"/>
                    <a:pt x="526" y="231"/>
                  </a:cubicBezTo>
                  <a:cubicBezTo>
                    <a:pt x="682" y="198"/>
                    <a:pt x="887" y="239"/>
                    <a:pt x="961" y="214"/>
                  </a:cubicBezTo>
                  <a:cubicBezTo>
                    <a:pt x="1035" y="182"/>
                    <a:pt x="1133" y="149"/>
                    <a:pt x="1215" y="91"/>
                  </a:cubicBezTo>
                  <a:cubicBezTo>
                    <a:pt x="1297" y="42"/>
                    <a:pt x="1133" y="34"/>
                    <a:pt x="1002" y="34"/>
                  </a:cubicBezTo>
                  <a:cubicBezTo>
                    <a:pt x="879" y="42"/>
                    <a:pt x="616" y="42"/>
                    <a:pt x="444" y="42"/>
                  </a:cubicBezTo>
                  <a:cubicBezTo>
                    <a:pt x="312" y="67"/>
                    <a:pt x="189" y="1"/>
                    <a:pt x="140" y="26"/>
                  </a:cubicBezTo>
                  <a:cubicBezTo>
                    <a:pt x="83" y="50"/>
                    <a:pt x="74" y="99"/>
                    <a:pt x="42" y="157"/>
                  </a:cubicBezTo>
                  <a:cubicBezTo>
                    <a:pt x="1" y="214"/>
                    <a:pt x="58" y="255"/>
                    <a:pt x="148" y="26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74"/>
            <p:cNvSpPr/>
            <p:nvPr/>
          </p:nvSpPr>
          <p:spPr>
            <a:xfrm>
              <a:off x="5054025" y="983575"/>
              <a:ext cx="28100" cy="8600"/>
            </a:xfrm>
            <a:custGeom>
              <a:avLst/>
              <a:gdLst/>
              <a:ahLst/>
              <a:cxnLst/>
              <a:rect l="l" t="t" r="r" b="b"/>
              <a:pathLst>
                <a:path w="1124" h="344" extrusionOk="0">
                  <a:moveTo>
                    <a:pt x="569" y="0"/>
                  </a:moveTo>
                  <a:cubicBezTo>
                    <a:pt x="541" y="0"/>
                    <a:pt x="513" y="2"/>
                    <a:pt x="485" y="5"/>
                  </a:cubicBezTo>
                  <a:cubicBezTo>
                    <a:pt x="353" y="21"/>
                    <a:pt x="329" y="46"/>
                    <a:pt x="206" y="62"/>
                  </a:cubicBezTo>
                  <a:cubicBezTo>
                    <a:pt x="83" y="79"/>
                    <a:pt x="0" y="153"/>
                    <a:pt x="9" y="259"/>
                  </a:cubicBezTo>
                  <a:cubicBezTo>
                    <a:pt x="9" y="325"/>
                    <a:pt x="75" y="338"/>
                    <a:pt x="150" y="338"/>
                  </a:cubicBezTo>
                  <a:cubicBezTo>
                    <a:pt x="197" y="338"/>
                    <a:pt x="247" y="333"/>
                    <a:pt x="288" y="333"/>
                  </a:cubicBezTo>
                  <a:cubicBezTo>
                    <a:pt x="332" y="337"/>
                    <a:pt x="428" y="344"/>
                    <a:pt x="528" y="344"/>
                  </a:cubicBezTo>
                  <a:cubicBezTo>
                    <a:pt x="653" y="344"/>
                    <a:pt x="784" y="333"/>
                    <a:pt x="829" y="292"/>
                  </a:cubicBezTo>
                  <a:cubicBezTo>
                    <a:pt x="920" y="210"/>
                    <a:pt x="1059" y="235"/>
                    <a:pt x="1100" y="136"/>
                  </a:cubicBezTo>
                  <a:cubicBezTo>
                    <a:pt x="1123" y="86"/>
                    <a:pt x="1099" y="78"/>
                    <a:pt x="1058" y="78"/>
                  </a:cubicBezTo>
                  <a:cubicBezTo>
                    <a:pt x="1037" y="78"/>
                    <a:pt x="1011" y="80"/>
                    <a:pt x="985" y="80"/>
                  </a:cubicBezTo>
                  <a:cubicBezTo>
                    <a:pt x="954" y="80"/>
                    <a:pt x="921" y="77"/>
                    <a:pt x="895" y="62"/>
                  </a:cubicBezTo>
                  <a:cubicBezTo>
                    <a:pt x="821" y="29"/>
                    <a:pt x="697" y="0"/>
                    <a:pt x="56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74"/>
            <p:cNvSpPr/>
            <p:nvPr/>
          </p:nvSpPr>
          <p:spPr>
            <a:xfrm>
              <a:off x="5054025" y="983275"/>
              <a:ext cx="28750" cy="9450"/>
            </a:xfrm>
            <a:custGeom>
              <a:avLst/>
              <a:gdLst/>
              <a:ahLst/>
              <a:cxnLst/>
              <a:rect l="l" t="t" r="r" b="b"/>
              <a:pathLst>
                <a:path w="1150" h="378" fill="none" extrusionOk="0">
                  <a:moveTo>
                    <a:pt x="288" y="345"/>
                  </a:moveTo>
                  <a:cubicBezTo>
                    <a:pt x="386" y="353"/>
                    <a:pt x="747" y="378"/>
                    <a:pt x="829" y="304"/>
                  </a:cubicBezTo>
                  <a:cubicBezTo>
                    <a:pt x="920" y="222"/>
                    <a:pt x="1059" y="247"/>
                    <a:pt x="1100" y="148"/>
                  </a:cubicBezTo>
                  <a:cubicBezTo>
                    <a:pt x="1149" y="41"/>
                    <a:pt x="985" y="123"/>
                    <a:pt x="895" y="74"/>
                  </a:cubicBezTo>
                  <a:cubicBezTo>
                    <a:pt x="805" y="33"/>
                    <a:pt x="641" y="0"/>
                    <a:pt x="485" y="17"/>
                  </a:cubicBezTo>
                  <a:cubicBezTo>
                    <a:pt x="353" y="33"/>
                    <a:pt x="329" y="58"/>
                    <a:pt x="206" y="74"/>
                  </a:cubicBezTo>
                  <a:cubicBezTo>
                    <a:pt x="83" y="91"/>
                    <a:pt x="0" y="165"/>
                    <a:pt x="9" y="271"/>
                  </a:cubicBezTo>
                  <a:cubicBezTo>
                    <a:pt x="9" y="378"/>
                    <a:pt x="181" y="345"/>
                    <a:pt x="288" y="3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74"/>
            <p:cNvSpPr/>
            <p:nvPr/>
          </p:nvSpPr>
          <p:spPr>
            <a:xfrm>
              <a:off x="4654550" y="957625"/>
              <a:ext cx="34100" cy="9875"/>
            </a:xfrm>
            <a:custGeom>
              <a:avLst/>
              <a:gdLst/>
              <a:ahLst/>
              <a:cxnLst/>
              <a:rect l="l" t="t" r="r" b="b"/>
              <a:pathLst>
                <a:path w="1364" h="395" extrusionOk="0">
                  <a:moveTo>
                    <a:pt x="724" y="0"/>
                  </a:moveTo>
                  <a:cubicBezTo>
                    <a:pt x="721" y="0"/>
                    <a:pt x="718" y="0"/>
                    <a:pt x="715" y="1"/>
                  </a:cubicBezTo>
                  <a:cubicBezTo>
                    <a:pt x="625" y="1"/>
                    <a:pt x="526" y="25"/>
                    <a:pt x="313" y="74"/>
                  </a:cubicBezTo>
                  <a:cubicBezTo>
                    <a:pt x="108" y="115"/>
                    <a:pt x="1" y="83"/>
                    <a:pt x="26" y="230"/>
                  </a:cubicBezTo>
                  <a:cubicBezTo>
                    <a:pt x="33" y="272"/>
                    <a:pt x="56" y="287"/>
                    <a:pt x="91" y="287"/>
                  </a:cubicBezTo>
                  <a:cubicBezTo>
                    <a:pt x="161" y="287"/>
                    <a:pt x="278" y="228"/>
                    <a:pt x="391" y="228"/>
                  </a:cubicBezTo>
                  <a:cubicBezTo>
                    <a:pt x="417" y="228"/>
                    <a:pt x="443" y="231"/>
                    <a:pt x="469" y="239"/>
                  </a:cubicBezTo>
                  <a:cubicBezTo>
                    <a:pt x="658" y="296"/>
                    <a:pt x="797" y="370"/>
                    <a:pt x="961" y="386"/>
                  </a:cubicBezTo>
                  <a:cubicBezTo>
                    <a:pt x="999" y="392"/>
                    <a:pt x="1037" y="395"/>
                    <a:pt x="1074" y="395"/>
                  </a:cubicBezTo>
                  <a:cubicBezTo>
                    <a:pt x="1197" y="395"/>
                    <a:pt x="1305" y="365"/>
                    <a:pt x="1330" y="321"/>
                  </a:cubicBezTo>
                  <a:cubicBezTo>
                    <a:pt x="1363" y="255"/>
                    <a:pt x="1207" y="280"/>
                    <a:pt x="986" y="222"/>
                  </a:cubicBezTo>
                  <a:cubicBezTo>
                    <a:pt x="674" y="142"/>
                    <a:pt x="821" y="0"/>
                    <a:pt x="72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74"/>
            <p:cNvSpPr/>
            <p:nvPr/>
          </p:nvSpPr>
          <p:spPr>
            <a:xfrm>
              <a:off x="4654550" y="957425"/>
              <a:ext cx="34100" cy="10475"/>
            </a:xfrm>
            <a:custGeom>
              <a:avLst/>
              <a:gdLst/>
              <a:ahLst/>
              <a:cxnLst/>
              <a:rect l="l" t="t" r="r" b="b"/>
              <a:pathLst>
                <a:path w="1364" h="419" fill="none" extrusionOk="0">
                  <a:moveTo>
                    <a:pt x="469" y="247"/>
                  </a:moveTo>
                  <a:cubicBezTo>
                    <a:pt x="658" y="304"/>
                    <a:pt x="797" y="378"/>
                    <a:pt x="961" y="394"/>
                  </a:cubicBezTo>
                  <a:cubicBezTo>
                    <a:pt x="1125" y="419"/>
                    <a:pt x="1298" y="386"/>
                    <a:pt x="1330" y="329"/>
                  </a:cubicBezTo>
                  <a:cubicBezTo>
                    <a:pt x="1363" y="263"/>
                    <a:pt x="1207" y="288"/>
                    <a:pt x="986" y="230"/>
                  </a:cubicBezTo>
                  <a:cubicBezTo>
                    <a:pt x="666" y="148"/>
                    <a:pt x="830" y="0"/>
                    <a:pt x="715" y="9"/>
                  </a:cubicBezTo>
                  <a:cubicBezTo>
                    <a:pt x="625" y="9"/>
                    <a:pt x="526" y="33"/>
                    <a:pt x="313" y="82"/>
                  </a:cubicBezTo>
                  <a:cubicBezTo>
                    <a:pt x="108" y="123"/>
                    <a:pt x="1" y="91"/>
                    <a:pt x="26" y="238"/>
                  </a:cubicBezTo>
                  <a:cubicBezTo>
                    <a:pt x="50" y="386"/>
                    <a:pt x="280" y="189"/>
                    <a:pt x="469" y="2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74"/>
            <p:cNvSpPr/>
            <p:nvPr/>
          </p:nvSpPr>
          <p:spPr>
            <a:xfrm>
              <a:off x="4698875" y="988550"/>
              <a:ext cx="56050" cy="19700"/>
            </a:xfrm>
            <a:custGeom>
              <a:avLst/>
              <a:gdLst/>
              <a:ahLst/>
              <a:cxnLst/>
              <a:rect l="l" t="t" r="r" b="b"/>
              <a:pathLst>
                <a:path w="2242" h="788" extrusionOk="0">
                  <a:moveTo>
                    <a:pt x="2046" y="0"/>
                  </a:moveTo>
                  <a:cubicBezTo>
                    <a:pt x="1998" y="0"/>
                    <a:pt x="1930" y="46"/>
                    <a:pt x="1782" y="52"/>
                  </a:cubicBezTo>
                  <a:cubicBezTo>
                    <a:pt x="1552" y="60"/>
                    <a:pt x="1478" y="85"/>
                    <a:pt x="1314" y="126"/>
                  </a:cubicBezTo>
                  <a:cubicBezTo>
                    <a:pt x="1282" y="142"/>
                    <a:pt x="1262" y="146"/>
                    <a:pt x="1242" y="146"/>
                  </a:cubicBezTo>
                  <a:cubicBezTo>
                    <a:pt x="1211" y="146"/>
                    <a:pt x="1182" y="134"/>
                    <a:pt x="1117" y="134"/>
                  </a:cubicBezTo>
                  <a:cubicBezTo>
                    <a:pt x="1025" y="134"/>
                    <a:pt x="849" y="170"/>
                    <a:pt x="749" y="170"/>
                  </a:cubicBezTo>
                  <a:cubicBezTo>
                    <a:pt x="733" y="170"/>
                    <a:pt x="718" y="169"/>
                    <a:pt x="706" y="167"/>
                  </a:cubicBezTo>
                  <a:cubicBezTo>
                    <a:pt x="616" y="159"/>
                    <a:pt x="723" y="68"/>
                    <a:pt x="567" y="60"/>
                  </a:cubicBezTo>
                  <a:cubicBezTo>
                    <a:pt x="559" y="60"/>
                    <a:pt x="552" y="60"/>
                    <a:pt x="545" y="60"/>
                  </a:cubicBezTo>
                  <a:cubicBezTo>
                    <a:pt x="402" y="60"/>
                    <a:pt x="395" y="138"/>
                    <a:pt x="230" y="216"/>
                  </a:cubicBezTo>
                  <a:cubicBezTo>
                    <a:pt x="66" y="290"/>
                    <a:pt x="58" y="298"/>
                    <a:pt x="25" y="405"/>
                  </a:cubicBezTo>
                  <a:cubicBezTo>
                    <a:pt x="1" y="512"/>
                    <a:pt x="116" y="602"/>
                    <a:pt x="189" y="676"/>
                  </a:cubicBezTo>
                  <a:cubicBezTo>
                    <a:pt x="248" y="723"/>
                    <a:pt x="312" y="740"/>
                    <a:pt x="376" y="740"/>
                  </a:cubicBezTo>
                  <a:cubicBezTo>
                    <a:pt x="401" y="740"/>
                    <a:pt x="427" y="738"/>
                    <a:pt x="452" y="733"/>
                  </a:cubicBezTo>
                  <a:cubicBezTo>
                    <a:pt x="542" y="709"/>
                    <a:pt x="756" y="635"/>
                    <a:pt x="936" y="626"/>
                  </a:cubicBezTo>
                  <a:cubicBezTo>
                    <a:pt x="942" y="626"/>
                    <a:pt x="948" y="626"/>
                    <a:pt x="953" y="626"/>
                  </a:cubicBezTo>
                  <a:cubicBezTo>
                    <a:pt x="1125" y="626"/>
                    <a:pt x="1245" y="743"/>
                    <a:pt x="1404" y="782"/>
                  </a:cubicBezTo>
                  <a:cubicBezTo>
                    <a:pt x="1418" y="786"/>
                    <a:pt x="1431" y="787"/>
                    <a:pt x="1443" y="787"/>
                  </a:cubicBezTo>
                  <a:cubicBezTo>
                    <a:pt x="1584" y="787"/>
                    <a:pt x="1671" y="593"/>
                    <a:pt x="1806" y="495"/>
                  </a:cubicBezTo>
                  <a:cubicBezTo>
                    <a:pt x="1864" y="456"/>
                    <a:pt x="1897" y="444"/>
                    <a:pt x="1921" y="444"/>
                  </a:cubicBezTo>
                  <a:cubicBezTo>
                    <a:pt x="1954" y="444"/>
                    <a:pt x="1970" y="466"/>
                    <a:pt x="2011" y="466"/>
                  </a:cubicBezTo>
                  <a:cubicBezTo>
                    <a:pt x="2021" y="466"/>
                    <a:pt x="2031" y="465"/>
                    <a:pt x="2044" y="462"/>
                  </a:cubicBezTo>
                  <a:cubicBezTo>
                    <a:pt x="2159" y="429"/>
                    <a:pt x="2102" y="388"/>
                    <a:pt x="2175" y="257"/>
                  </a:cubicBezTo>
                  <a:cubicBezTo>
                    <a:pt x="2241" y="118"/>
                    <a:pt x="2175" y="134"/>
                    <a:pt x="2110" y="44"/>
                  </a:cubicBezTo>
                  <a:cubicBezTo>
                    <a:pt x="2088" y="11"/>
                    <a:pt x="2069" y="0"/>
                    <a:pt x="204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74"/>
            <p:cNvSpPr/>
            <p:nvPr/>
          </p:nvSpPr>
          <p:spPr>
            <a:xfrm>
              <a:off x="4698875" y="987175"/>
              <a:ext cx="56050" cy="21975"/>
            </a:xfrm>
            <a:custGeom>
              <a:avLst/>
              <a:gdLst/>
              <a:ahLst/>
              <a:cxnLst/>
              <a:rect l="l" t="t" r="r" b="b"/>
              <a:pathLst>
                <a:path w="2242" h="879" fill="none" extrusionOk="0">
                  <a:moveTo>
                    <a:pt x="25" y="460"/>
                  </a:moveTo>
                  <a:cubicBezTo>
                    <a:pt x="1" y="567"/>
                    <a:pt x="116" y="657"/>
                    <a:pt x="189" y="731"/>
                  </a:cubicBezTo>
                  <a:cubicBezTo>
                    <a:pt x="271" y="796"/>
                    <a:pt x="362" y="805"/>
                    <a:pt x="452" y="788"/>
                  </a:cubicBezTo>
                  <a:cubicBezTo>
                    <a:pt x="542" y="764"/>
                    <a:pt x="756" y="690"/>
                    <a:pt x="936" y="681"/>
                  </a:cubicBezTo>
                  <a:cubicBezTo>
                    <a:pt x="1117" y="673"/>
                    <a:pt x="1240" y="796"/>
                    <a:pt x="1404" y="837"/>
                  </a:cubicBezTo>
                  <a:cubicBezTo>
                    <a:pt x="1568" y="878"/>
                    <a:pt x="1658" y="657"/>
                    <a:pt x="1806" y="550"/>
                  </a:cubicBezTo>
                  <a:cubicBezTo>
                    <a:pt x="1962" y="443"/>
                    <a:pt x="1937" y="542"/>
                    <a:pt x="2044" y="517"/>
                  </a:cubicBezTo>
                  <a:cubicBezTo>
                    <a:pt x="2159" y="484"/>
                    <a:pt x="2102" y="443"/>
                    <a:pt x="2175" y="312"/>
                  </a:cubicBezTo>
                  <a:cubicBezTo>
                    <a:pt x="2241" y="173"/>
                    <a:pt x="2175" y="189"/>
                    <a:pt x="2110" y="99"/>
                  </a:cubicBezTo>
                  <a:cubicBezTo>
                    <a:pt x="2044" y="0"/>
                    <a:pt x="2003" y="99"/>
                    <a:pt x="1782" y="107"/>
                  </a:cubicBezTo>
                  <a:cubicBezTo>
                    <a:pt x="1552" y="115"/>
                    <a:pt x="1478" y="140"/>
                    <a:pt x="1314" y="181"/>
                  </a:cubicBezTo>
                  <a:cubicBezTo>
                    <a:pt x="1232" y="222"/>
                    <a:pt x="1223" y="189"/>
                    <a:pt x="1117" y="189"/>
                  </a:cubicBezTo>
                  <a:cubicBezTo>
                    <a:pt x="1010" y="189"/>
                    <a:pt x="788" y="238"/>
                    <a:pt x="706" y="222"/>
                  </a:cubicBezTo>
                  <a:cubicBezTo>
                    <a:pt x="616" y="214"/>
                    <a:pt x="723" y="123"/>
                    <a:pt x="567" y="115"/>
                  </a:cubicBezTo>
                  <a:cubicBezTo>
                    <a:pt x="403" y="107"/>
                    <a:pt x="403" y="189"/>
                    <a:pt x="230" y="271"/>
                  </a:cubicBezTo>
                  <a:cubicBezTo>
                    <a:pt x="66" y="345"/>
                    <a:pt x="58" y="353"/>
                    <a:pt x="25" y="46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74"/>
            <p:cNvSpPr/>
            <p:nvPr/>
          </p:nvSpPr>
          <p:spPr>
            <a:xfrm>
              <a:off x="6261225" y="1195200"/>
              <a:ext cx="89900" cy="30725"/>
            </a:xfrm>
            <a:custGeom>
              <a:avLst/>
              <a:gdLst/>
              <a:ahLst/>
              <a:cxnLst/>
              <a:rect l="l" t="t" r="r" b="b"/>
              <a:pathLst>
                <a:path w="3596" h="1229" extrusionOk="0">
                  <a:moveTo>
                    <a:pt x="329" y="1"/>
                  </a:moveTo>
                  <a:cubicBezTo>
                    <a:pt x="83" y="17"/>
                    <a:pt x="181" y="255"/>
                    <a:pt x="91" y="387"/>
                  </a:cubicBezTo>
                  <a:cubicBezTo>
                    <a:pt x="1" y="518"/>
                    <a:pt x="34" y="543"/>
                    <a:pt x="116" y="641"/>
                  </a:cubicBezTo>
                  <a:cubicBezTo>
                    <a:pt x="198" y="748"/>
                    <a:pt x="551" y="797"/>
                    <a:pt x="830" y="854"/>
                  </a:cubicBezTo>
                  <a:cubicBezTo>
                    <a:pt x="1101" y="920"/>
                    <a:pt x="1207" y="1027"/>
                    <a:pt x="1552" y="1158"/>
                  </a:cubicBezTo>
                  <a:cubicBezTo>
                    <a:pt x="1692" y="1211"/>
                    <a:pt x="1796" y="1228"/>
                    <a:pt x="1893" y="1228"/>
                  </a:cubicBezTo>
                  <a:cubicBezTo>
                    <a:pt x="2035" y="1228"/>
                    <a:pt x="2163" y="1192"/>
                    <a:pt x="2373" y="1183"/>
                  </a:cubicBezTo>
                  <a:cubicBezTo>
                    <a:pt x="2726" y="1158"/>
                    <a:pt x="2635" y="1174"/>
                    <a:pt x="2988" y="1101"/>
                  </a:cubicBezTo>
                  <a:cubicBezTo>
                    <a:pt x="3341" y="1019"/>
                    <a:pt x="3259" y="1035"/>
                    <a:pt x="3431" y="945"/>
                  </a:cubicBezTo>
                  <a:cubicBezTo>
                    <a:pt x="3595" y="854"/>
                    <a:pt x="3513" y="789"/>
                    <a:pt x="3423" y="698"/>
                  </a:cubicBezTo>
                  <a:cubicBezTo>
                    <a:pt x="3395" y="670"/>
                    <a:pt x="3362" y="660"/>
                    <a:pt x="3327" y="660"/>
                  </a:cubicBezTo>
                  <a:cubicBezTo>
                    <a:pt x="3249" y="660"/>
                    <a:pt x="3155" y="707"/>
                    <a:pt x="3054" y="707"/>
                  </a:cubicBezTo>
                  <a:cubicBezTo>
                    <a:pt x="2914" y="707"/>
                    <a:pt x="2988" y="674"/>
                    <a:pt x="2996" y="584"/>
                  </a:cubicBezTo>
                  <a:cubicBezTo>
                    <a:pt x="3005" y="485"/>
                    <a:pt x="2750" y="501"/>
                    <a:pt x="2586" y="452"/>
                  </a:cubicBezTo>
                  <a:cubicBezTo>
                    <a:pt x="2531" y="433"/>
                    <a:pt x="2488" y="426"/>
                    <a:pt x="2450" y="426"/>
                  </a:cubicBezTo>
                  <a:cubicBezTo>
                    <a:pt x="2372" y="426"/>
                    <a:pt x="2310" y="455"/>
                    <a:pt x="2200" y="477"/>
                  </a:cubicBezTo>
                  <a:cubicBezTo>
                    <a:pt x="2053" y="506"/>
                    <a:pt x="1953" y="536"/>
                    <a:pt x="1851" y="536"/>
                  </a:cubicBezTo>
                  <a:cubicBezTo>
                    <a:pt x="1839" y="536"/>
                    <a:pt x="1827" y="535"/>
                    <a:pt x="1815" y="534"/>
                  </a:cubicBezTo>
                  <a:cubicBezTo>
                    <a:pt x="1700" y="526"/>
                    <a:pt x="1790" y="493"/>
                    <a:pt x="1864" y="378"/>
                  </a:cubicBezTo>
                  <a:cubicBezTo>
                    <a:pt x="1929" y="263"/>
                    <a:pt x="1691" y="280"/>
                    <a:pt x="1519" y="255"/>
                  </a:cubicBezTo>
                  <a:cubicBezTo>
                    <a:pt x="1441" y="244"/>
                    <a:pt x="1375" y="240"/>
                    <a:pt x="1312" y="240"/>
                  </a:cubicBezTo>
                  <a:cubicBezTo>
                    <a:pt x="1235" y="240"/>
                    <a:pt x="1161" y="246"/>
                    <a:pt x="1076" y="255"/>
                  </a:cubicBezTo>
                  <a:cubicBezTo>
                    <a:pt x="928" y="272"/>
                    <a:pt x="887" y="354"/>
                    <a:pt x="756" y="378"/>
                  </a:cubicBezTo>
                  <a:cubicBezTo>
                    <a:pt x="741" y="382"/>
                    <a:pt x="727" y="384"/>
                    <a:pt x="713" y="384"/>
                  </a:cubicBezTo>
                  <a:cubicBezTo>
                    <a:pt x="614" y="384"/>
                    <a:pt x="550" y="286"/>
                    <a:pt x="543" y="214"/>
                  </a:cubicBezTo>
                  <a:cubicBezTo>
                    <a:pt x="534" y="132"/>
                    <a:pt x="469" y="50"/>
                    <a:pt x="32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74"/>
            <p:cNvSpPr/>
            <p:nvPr/>
          </p:nvSpPr>
          <p:spPr>
            <a:xfrm>
              <a:off x="6261225" y="1195200"/>
              <a:ext cx="89900" cy="32250"/>
            </a:xfrm>
            <a:custGeom>
              <a:avLst/>
              <a:gdLst/>
              <a:ahLst/>
              <a:cxnLst/>
              <a:rect l="l" t="t" r="r" b="b"/>
              <a:pathLst>
                <a:path w="3596" h="1290" fill="none" extrusionOk="0">
                  <a:moveTo>
                    <a:pt x="830" y="854"/>
                  </a:moveTo>
                  <a:cubicBezTo>
                    <a:pt x="1101" y="920"/>
                    <a:pt x="1207" y="1027"/>
                    <a:pt x="1552" y="1158"/>
                  </a:cubicBezTo>
                  <a:cubicBezTo>
                    <a:pt x="1897" y="1289"/>
                    <a:pt x="2020" y="1199"/>
                    <a:pt x="2373" y="1183"/>
                  </a:cubicBezTo>
                  <a:cubicBezTo>
                    <a:pt x="2726" y="1158"/>
                    <a:pt x="2635" y="1174"/>
                    <a:pt x="2988" y="1101"/>
                  </a:cubicBezTo>
                  <a:cubicBezTo>
                    <a:pt x="3341" y="1019"/>
                    <a:pt x="3259" y="1035"/>
                    <a:pt x="3431" y="945"/>
                  </a:cubicBezTo>
                  <a:cubicBezTo>
                    <a:pt x="3595" y="854"/>
                    <a:pt x="3513" y="789"/>
                    <a:pt x="3423" y="698"/>
                  </a:cubicBezTo>
                  <a:cubicBezTo>
                    <a:pt x="3333" y="608"/>
                    <a:pt x="3201" y="707"/>
                    <a:pt x="3054" y="707"/>
                  </a:cubicBezTo>
                  <a:cubicBezTo>
                    <a:pt x="2914" y="707"/>
                    <a:pt x="2988" y="674"/>
                    <a:pt x="2996" y="584"/>
                  </a:cubicBezTo>
                  <a:cubicBezTo>
                    <a:pt x="3005" y="485"/>
                    <a:pt x="2750" y="501"/>
                    <a:pt x="2586" y="452"/>
                  </a:cubicBezTo>
                  <a:cubicBezTo>
                    <a:pt x="2422" y="395"/>
                    <a:pt x="2364" y="444"/>
                    <a:pt x="2200" y="477"/>
                  </a:cubicBezTo>
                  <a:cubicBezTo>
                    <a:pt x="2036" y="510"/>
                    <a:pt x="1929" y="543"/>
                    <a:pt x="1815" y="534"/>
                  </a:cubicBezTo>
                  <a:cubicBezTo>
                    <a:pt x="1700" y="526"/>
                    <a:pt x="1790" y="493"/>
                    <a:pt x="1864" y="378"/>
                  </a:cubicBezTo>
                  <a:cubicBezTo>
                    <a:pt x="1929" y="263"/>
                    <a:pt x="1691" y="280"/>
                    <a:pt x="1519" y="255"/>
                  </a:cubicBezTo>
                  <a:cubicBezTo>
                    <a:pt x="1347" y="231"/>
                    <a:pt x="1232" y="239"/>
                    <a:pt x="1076" y="255"/>
                  </a:cubicBezTo>
                  <a:cubicBezTo>
                    <a:pt x="928" y="272"/>
                    <a:pt x="887" y="354"/>
                    <a:pt x="756" y="378"/>
                  </a:cubicBezTo>
                  <a:cubicBezTo>
                    <a:pt x="633" y="411"/>
                    <a:pt x="551" y="296"/>
                    <a:pt x="543" y="214"/>
                  </a:cubicBezTo>
                  <a:cubicBezTo>
                    <a:pt x="534" y="132"/>
                    <a:pt x="469" y="50"/>
                    <a:pt x="329" y="1"/>
                  </a:cubicBezTo>
                  <a:cubicBezTo>
                    <a:pt x="83" y="17"/>
                    <a:pt x="181" y="255"/>
                    <a:pt x="91" y="387"/>
                  </a:cubicBezTo>
                  <a:cubicBezTo>
                    <a:pt x="1" y="518"/>
                    <a:pt x="34" y="543"/>
                    <a:pt x="116" y="641"/>
                  </a:cubicBezTo>
                  <a:cubicBezTo>
                    <a:pt x="198" y="748"/>
                    <a:pt x="551" y="797"/>
                    <a:pt x="830" y="85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74"/>
            <p:cNvSpPr/>
            <p:nvPr/>
          </p:nvSpPr>
          <p:spPr>
            <a:xfrm>
              <a:off x="6095675" y="1174050"/>
              <a:ext cx="153275" cy="55100"/>
            </a:xfrm>
            <a:custGeom>
              <a:avLst/>
              <a:gdLst/>
              <a:ahLst/>
              <a:cxnLst/>
              <a:rect l="l" t="t" r="r" b="b"/>
              <a:pathLst>
                <a:path w="6131" h="2204" extrusionOk="0">
                  <a:moveTo>
                    <a:pt x="1537" y="0"/>
                  </a:moveTo>
                  <a:cubicBezTo>
                    <a:pt x="1529" y="0"/>
                    <a:pt x="1520" y="1"/>
                    <a:pt x="1510" y="2"/>
                  </a:cubicBezTo>
                  <a:cubicBezTo>
                    <a:pt x="1412" y="10"/>
                    <a:pt x="1256" y="174"/>
                    <a:pt x="1182" y="199"/>
                  </a:cubicBezTo>
                  <a:cubicBezTo>
                    <a:pt x="1177" y="200"/>
                    <a:pt x="1174" y="200"/>
                    <a:pt x="1171" y="200"/>
                  </a:cubicBezTo>
                  <a:cubicBezTo>
                    <a:pt x="1128" y="200"/>
                    <a:pt x="1211" y="97"/>
                    <a:pt x="1165" y="59"/>
                  </a:cubicBezTo>
                  <a:cubicBezTo>
                    <a:pt x="1153" y="44"/>
                    <a:pt x="1147" y="38"/>
                    <a:pt x="1140" y="38"/>
                  </a:cubicBezTo>
                  <a:cubicBezTo>
                    <a:pt x="1124" y="38"/>
                    <a:pt x="1107" y="71"/>
                    <a:pt x="1009" y="100"/>
                  </a:cubicBezTo>
                  <a:cubicBezTo>
                    <a:pt x="870" y="133"/>
                    <a:pt x="977" y="125"/>
                    <a:pt x="829" y="256"/>
                  </a:cubicBezTo>
                  <a:cubicBezTo>
                    <a:pt x="745" y="331"/>
                    <a:pt x="679" y="336"/>
                    <a:pt x="614" y="336"/>
                  </a:cubicBezTo>
                  <a:cubicBezTo>
                    <a:pt x="603" y="336"/>
                    <a:pt x="592" y="336"/>
                    <a:pt x="581" y="336"/>
                  </a:cubicBezTo>
                  <a:cubicBezTo>
                    <a:pt x="543" y="336"/>
                    <a:pt x="503" y="338"/>
                    <a:pt x="460" y="354"/>
                  </a:cubicBezTo>
                  <a:cubicBezTo>
                    <a:pt x="328" y="404"/>
                    <a:pt x="517" y="551"/>
                    <a:pt x="501" y="634"/>
                  </a:cubicBezTo>
                  <a:cubicBezTo>
                    <a:pt x="498" y="658"/>
                    <a:pt x="488" y="666"/>
                    <a:pt x="472" y="666"/>
                  </a:cubicBezTo>
                  <a:cubicBezTo>
                    <a:pt x="437" y="666"/>
                    <a:pt x="375" y="625"/>
                    <a:pt x="315" y="625"/>
                  </a:cubicBezTo>
                  <a:cubicBezTo>
                    <a:pt x="311" y="625"/>
                    <a:pt x="307" y="625"/>
                    <a:pt x="304" y="625"/>
                  </a:cubicBezTo>
                  <a:cubicBezTo>
                    <a:pt x="213" y="625"/>
                    <a:pt x="189" y="732"/>
                    <a:pt x="172" y="814"/>
                  </a:cubicBezTo>
                  <a:cubicBezTo>
                    <a:pt x="156" y="904"/>
                    <a:pt x="271" y="839"/>
                    <a:pt x="320" y="888"/>
                  </a:cubicBezTo>
                  <a:cubicBezTo>
                    <a:pt x="361" y="945"/>
                    <a:pt x="378" y="1027"/>
                    <a:pt x="345" y="1109"/>
                  </a:cubicBezTo>
                  <a:cubicBezTo>
                    <a:pt x="320" y="1183"/>
                    <a:pt x="435" y="1175"/>
                    <a:pt x="378" y="1249"/>
                  </a:cubicBezTo>
                  <a:cubicBezTo>
                    <a:pt x="355" y="1271"/>
                    <a:pt x="330" y="1278"/>
                    <a:pt x="302" y="1278"/>
                  </a:cubicBezTo>
                  <a:cubicBezTo>
                    <a:pt x="268" y="1278"/>
                    <a:pt x="229" y="1269"/>
                    <a:pt x="187" y="1269"/>
                  </a:cubicBezTo>
                  <a:cubicBezTo>
                    <a:pt x="162" y="1269"/>
                    <a:pt x="135" y="1272"/>
                    <a:pt x="107" y="1282"/>
                  </a:cubicBezTo>
                  <a:cubicBezTo>
                    <a:pt x="0" y="1315"/>
                    <a:pt x="205" y="1430"/>
                    <a:pt x="263" y="1503"/>
                  </a:cubicBezTo>
                  <a:cubicBezTo>
                    <a:pt x="312" y="1577"/>
                    <a:pt x="533" y="1758"/>
                    <a:pt x="747" y="1889"/>
                  </a:cubicBezTo>
                  <a:cubicBezTo>
                    <a:pt x="952" y="2029"/>
                    <a:pt x="1453" y="2152"/>
                    <a:pt x="1568" y="2185"/>
                  </a:cubicBezTo>
                  <a:cubicBezTo>
                    <a:pt x="1609" y="2198"/>
                    <a:pt x="1636" y="2204"/>
                    <a:pt x="1657" y="2204"/>
                  </a:cubicBezTo>
                  <a:cubicBezTo>
                    <a:pt x="1698" y="2204"/>
                    <a:pt x="1713" y="2182"/>
                    <a:pt x="1756" y="2160"/>
                  </a:cubicBezTo>
                  <a:cubicBezTo>
                    <a:pt x="1814" y="2119"/>
                    <a:pt x="1986" y="2070"/>
                    <a:pt x="2019" y="1971"/>
                  </a:cubicBezTo>
                  <a:cubicBezTo>
                    <a:pt x="2052" y="1881"/>
                    <a:pt x="1953" y="1947"/>
                    <a:pt x="1929" y="1865"/>
                  </a:cubicBezTo>
                  <a:cubicBezTo>
                    <a:pt x="1904" y="1782"/>
                    <a:pt x="1978" y="1750"/>
                    <a:pt x="2109" y="1750"/>
                  </a:cubicBezTo>
                  <a:cubicBezTo>
                    <a:pt x="2121" y="1749"/>
                    <a:pt x="2133" y="1748"/>
                    <a:pt x="2143" y="1748"/>
                  </a:cubicBezTo>
                  <a:cubicBezTo>
                    <a:pt x="2246" y="1748"/>
                    <a:pt x="2274" y="1788"/>
                    <a:pt x="2364" y="1922"/>
                  </a:cubicBezTo>
                  <a:cubicBezTo>
                    <a:pt x="2401" y="1975"/>
                    <a:pt x="2430" y="1992"/>
                    <a:pt x="2456" y="1992"/>
                  </a:cubicBezTo>
                  <a:cubicBezTo>
                    <a:pt x="2499" y="1992"/>
                    <a:pt x="2534" y="1945"/>
                    <a:pt x="2585" y="1930"/>
                  </a:cubicBezTo>
                  <a:cubicBezTo>
                    <a:pt x="2667" y="1906"/>
                    <a:pt x="3160" y="1815"/>
                    <a:pt x="3422" y="1741"/>
                  </a:cubicBezTo>
                  <a:cubicBezTo>
                    <a:pt x="3545" y="1711"/>
                    <a:pt x="3625" y="1703"/>
                    <a:pt x="3682" y="1703"/>
                  </a:cubicBezTo>
                  <a:cubicBezTo>
                    <a:pt x="3736" y="1703"/>
                    <a:pt x="3770" y="1710"/>
                    <a:pt x="3803" y="1710"/>
                  </a:cubicBezTo>
                  <a:cubicBezTo>
                    <a:pt x="3810" y="1710"/>
                    <a:pt x="3817" y="1709"/>
                    <a:pt x="3824" y="1709"/>
                  </a:cubicBezTo>
                  <a:cubicBezTo>
                    <a:pt x="3832" y="1708"/>
                    <a:pt x="3840" y="1707"/>
                    <a:pt x="3848" y="1707"/>
                  </a:cubicBezTo>
                  <a:cubicBezTo>
                    <a:pt x="3917" y="1707"/>
                    <a:pt x="3998" y="1739"/>
                    <a:pt x="4013" y="1791"/>
                  </a:cubicBezTo>
                  <a:cubicBezTo>
                    <a:pt x="4030" y="1848"/>
                    <a:pt x="3923" y="1832"/>
                    <a:pt x="3849" y="1865"/>
                  </a:cubicBezTo>
                  <a:cubicBezTo>
                    <a:pt x="3775" y="1906"/>
                    <a:pt x="3923" y="1938"/>
                    <a:pt x="4005" y="1979"/>
                  </a:cubicBezTo>
                  <a:cubicBezTo>
                    <a:pt x="4031" y="1994"/>
                    <a:pt x="4074" y="2001"/>
                    <a:pt x="4119" y="2001"/>
                  </a:cubicBezTo>
                  <a:cubicBezTo>
                    <a:pt x="4199" y="2001"/>
                    <a:pt x="4284" y="1978"/>
                    <a:pt x="4284" y="1930"/>
                  </a:cubicBezTo>
                  <a:cubicBezTo>
                    <a:pt x="4284" y="1865"/>
                    <a:pt x="4333" y="1832"/>
                    <a:pt x="4473" y="1823"/>
                  </a:cubicBezTo>
                  <a:cubicBezTo>
                    <a:pt x="4526" y="1823"/>
                    <a:pt x="4592" y="1826"/>
                    <a:pt x="4652" y="1826"/>
                  </a:cubicBezTo>
                  <a:cubicBezTo>
                    <a:pt x="4756" y="1826"/>
                    <a:pt x="4841" y="1819"/>
                    <a:pt x="4809" y="1782"/>
                  </a:cubicBezTo>
                  <a:cubicBezTo>
                    <a:pt x="4752" y="1717"/>
                    <a:pt x="4423" y="1692"/>
                    <a:pt x="4292" y="1618"/>
                  </a:cubicBezTo>
                  <a:cubicBezTo>
                    <a:pt x="4161" y="1544"/>
                    <a:pt x="4227" y="1544"/>
                    <a:pt x="4136" y="1471"/>
                  </a:cubicBezTo>
                  <a:cubicBezTo>
                    <a:pt x="4046" y="1397"/>
                    <a:pt x="3989" y="1372"/>
                    <a:pt x="3923" y="1257"/>
                  </a:cubicBezTo>
                  <a:cubicBezTo>
                    <a:pt x="3857" y="1134"/>
                    <a:pt x="3931" y="1159"/>
                    <a:pt x="3841" y="1011"/>
                  </a:cubicBezTo>
                  <a:cubicBezTo>
                    <a:pt x="3742" y="872"/>
                    <a:pt x="3808" y="872"/>
                    <a:pt x="3857" y="798"/>
                  </a:cubicBezTo>
                  <a:cubicBezTo>
                    <a:pt x="3874" y="775"/>
                    <a:pt x="3888" y="768"/>
                    <a:pt x="3901" y="768"/>
                  </a:cubicBezTo>
                  <a:cubicBezTo>
                    <a:pt x="3922" y="768"/>
                    <a:pt x="3944" y="784"/>
                    <a:pt x="3984" y="784"/>
                  </a:cubicBezTo>
                  <a:cubicBezTo>
                    <a:pt x="3993" y="784"/>
                    <a:pt x="4002" y="783"/>
                    <a:pt x="4013" y="781"/>
                  </a:cubicBezTo>
                  <a:cubicBezTo>
                    <a:pt x="4112" y="757"/>
                    <a:pt x="4046" y="716"/>
                    <a:pt x="4087" y="691"/>
                  </a:cubicBezTo>
                  <a:cubicBezTo>
                    <a:pt x="4092" y="687"/>
                    <a:pt x="4102" y="685"/>
                    <a:pt x="4113" y="685"/>
                  </a:cubicBezTo>
                  <a:cubicBezTo>
                    <a:pt x="4191" y="685"/>
                    <a:pt x="4384" y="765"/>
                    <a:pt x="4448" y="765"/>
                  </a:cubicBezTo>
                  <a:cubicBezTo>
                    <a:pt x="4514" y="773"/>
                    <a:pt x="4489" y="847"/>
                    <a:pt x="4481" y="880"/>
                  </a:cubicBezTo>
                  <a:cubicBezTo>
                    <a:pt x="4481" y="904"/>
                    <a:pt x="4391" y="970"/>
                    <a:pt x="4194" y="1027"/>
                  </a:cubicBezTo>
                  <a:cubicBezTo>
                    <a:pt x="4005" y="1077"/>
                    <a:pt x="4153" y="1118"/>
                    <a:pt x="4177" y="1200"/>
                  </a:cubicBezTo>
                  <a:cubicBezTo>
                    <a:pt x="4194" y="1290"/>
                    <a:pt x="4350" y="1397"/>
                    <a:pt x="4399" y="1503"/>
                  </a:cubicBezTo>
                  <a:cubicBezTo>
                    <a:pt x="4418" y="1553"/>
                    <a:pt x="4449" y="1565"/>
                    <a:pt x="4492" y="1565"/>
                  </a:cubicBezTo>
                  <a:cubicBezTo>
                    <a:pt x="4536" y="1565"/>
                    <a:pt x="4592" y="1552"/>
                    <a:pt x="4659" y="1552"/>
                  </a:cubicBezTo>
                  <a:cubicBezTo>
                    <a:pt x="4668" y="1552"/>
                    <a:pt x="4677" y="1552"/>
                    <a:pt x="4686" y="1553"/>
                  </a:cubicBezTo>
                  <a:cubicBezTo>
                    <a:pt x="4826" y="1561"/>
                    <a:pt x="4998" y="1627"/>
                    <a:pt x="5080" y="1659"/>
                  </a:cubicBezTo>
                  <a:cubicBezTo>
                    <a:pt x="5107" y="1673"/>
                    <a:pt x="5137" y="1677"/>
                    <a:pt x="5172" y="1677"/>
                  </a:cubicBezTo>
                  <a:cubicBezTo>
                    <a:pt x="5243" y="1677"/>
                    <a:pt x="5330" y="1657"/>
                    <a:pt x="5425" y="1651"/>
                  </a:cubicBezTo>
                  <a:cubicBezTo>
                    <a:pt x="5572" y="1643"/>
                    <a:pt x="5548" y="1627"/>
                    <a:pt x="5630" y="1569"/>
                  </a:cubicBezTo>
                  <a:cubicBezTo>
                    <a:pt x="5720" y="1512"/>
                    <a:pt x="5696" y="1479"/>
                    <a:pt x="5704" y="1380"/>
                  </a:cubicBezTo>
                  <a:cubicBezTo>
                    <a:pt x="5711" y="1336"/>
                    <a:pt x="5730" y="1327"/>
                    <a:pt x="5751" y="1327"/>
                  </a:cubicBezTo>
                  <a:cubicBezTo>
                    <a:pt x="5767" y="1327"/>
                    <a:pt x="5783" y="1332"/>
                    <a:pt x="5797" y="1332"/>
                  </a:cubicBezTo>
                  <a:cubicBezTo>
                    <a:pt x="5806" y="1332"/>
                    <a:pt x="5813" y="1330"/>
                    <a:pt x="5819" y="1323"/>
                  </a:cubicBezTo>
                  <a:cubicBezTo>
                    <a:pt x="5835" y="1290"/>
                    <a:pt x="5753" y="1200"/>
                    <a:pt x="5745" y="1085"/>
                  </a:cubicBezTo>
                  <a:cubicBezTo>
                    <a:pt x="5745" y="978"/>
                    <a:pt x="6130" y="995"/>
                    <a:pt x="6114" y="954"/>
                  </a:cubicBezTo>
                  <a:cubicBezTo>
                    <a:pt x="6098" y="904"/>
                    <a:pt x="5819" y="822"/>
                    <a:pt x="5654" y="773"/>
                  </a:cubicBezTo>
                  <a:cubicBezTo>
                    <a:pt x="5490" y="724"/>
                    <a:pt x="5343" y="601"/>
                    <a:pt x="5220" y="543"/>
                  </a:cubicBezTo>
                  <a:cubicBezTo>
                    <a:pt x="5096" y="478"/>
                    <a:pt x="4883" y="453"/>
                    <a:pt x="4637" y="412"/>
                  </a:cubicBezTo>
                  <a:cubicBezTo>
                    <a:pt x="4399" y="363"/>
                    <a:pt x="4136" y="313"/>
                    <a:pt x="3890" y="264"/>
                  </a:cubicBezTo>
                  <a:cubicBezTo>
                    <a:pt x="3660" y="215"/>
                    <a:pt x="3668" y="149"/>
                    <a:pt x="3447" y="34"/>
                  </a:cubicBezTo>
                  <a:cubicBezTo>
                    <a:pt x="3418" y="20"/>
                    <a:pt x="3406" y="6"/>
                    <a:pt x="3390" y="6"/>
                  </a:cubicBezTo>
                  <a:cubicBezTo>
                    <a:pt x="3378" y="6"/>
                    <a:pt x="3364" y="14"/>
                    <a:pt x="3340" y="34"/>
                  </a:cubicBezTo>
                  <a:cubicBezTo>
                    <a:pt x="3266" y="84"/>
                    <a:pt x="3455" y="182"/>
                    <a:pt x="3496" y="240"/>
                  </a:cubicBezTo>
                  <a:cubicBezTo>
                    <a:pt x="3537" y="289"/>
                    <a:pt x="3480" y="297"/>
                    <a:pt x="3348" y="297"/>
                  </a:cubicBezTo>
                  <a:cubicBezTo>
                    <a:pt x="3250" y="297"/>
                    <a:pt x="3151" y="269"/>
                    <a:pt x="3070" y="269"/>
                  </a:cubicBezTo>
                  <a:cubicBezTo>
                    <a:pt x="3043" y="269"/>
                    <a:pt x="3018" y="272"/>
                    <a:pt x="2995" y="281"/>
                  </a:cubicBezTo>
                  <a:cubicBezTo>
                    <a:pt x="2913" y="313"/>
                    <a:pt x="2938" y="527"/>
                    <a:pt x="2954" y="642"/>
                  </a:cubicBezTo>
                  <a:cubicBezTo>
                    <a:pt x="2963" y="765"/>
                    <a:pt x="3086" y="757"/>
                    <a:pt x="3110" y="822"/>
                  </a:cubicBezTo>
                  <a:cubicBezTo>
                    <a:pt x="3121" y="855"/>
                    <a:pt x="3085" y="868"/>
                    <a:pt x="3032" y="868"/>
                  </a:cubicBezTo>
                  <a:cubicBezTo>
                    <a:pt x="2964" y="868"/>
                    <a:pt x="2870" y="846"/>
                    <a:pt x="2815" y="814"/>
                  </a:cubicBezTo>
                  <a:cubicBezTo>
                    <a:pt x="2716" y="748"/>
                    <a:pt x="2741" y="642"/>
                    <a:pt x="2667" y="584"/>
                  </a:cubicBezTo>
                  <a:cubicBezTo>
                    <a:pt x="2585" y="519"/>
                    <a:pt x="2446" y="543"/>
                    <a:pt x="2265" y="527"/>
                  </a:cubicBezTo>
                  <a:cubicBezTo>
                    <a:pt x="2085" y="519"/>
                    <a:pt x="2216" y="445"/>
                    <a:pt x="2109" y="354"/>
                  </a:cubicBezTo>
                  <a:cubicBezTo>
                    <a:pt x="2002" y="272"/>
                    <a:pt x="1863" y="231"/>
                    <a:pt x="1723" y="125"/>
                  </a:cubicBezTo>
                  <a:cubicBezTo>
                    <a:pt x="1593" y="30"/>
                    <a:pt x="1597" y="0"/>
                    <a:pt x="153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74"/>
            <p:cNvSpPr/>
            <p:nvPr/>
          </p:nvSpPr>
          <p:spPr>
            <a:xfrm>
              <a:off x="6095675" y="1173675"/>
              <a:ext cx="153275" cy="56025"/>
            </a:xfrm>
            <a:custGeom>
              <a:avLst/>
              <a:gdLst/>
              <a:ahLst/>
              <a:cxnLst/>
              <a:rect l="l" t="t" r="r" b="b"/>
              <a:pathLst>
                <a:path w="6131" h="2241" fill="none" extrusionOk="0">
                  <a:moveTo>
                    <a:pt x="263" y="1518"/>
                  </a:moveTo>
                  <a:cubicBezTo>
                    <a:pt x="312" y="1592"/>
                    <a:pt x="533" y="1773"/>
                    <a:pt x="747" y="1904"/>
                  </a:cubicBezTo>
                  <a:cubicBezTo>
                    <a:pt x="952" y="2044"/>
                    <a:pt x="1453" y="2167"/>
                    <a:pt x="1568" y="2200"/>
                  </a:cubicBezTo>
                  <a:cubicBezTo>
                    <a:pt x="1691" y="2241"/>
                    <a:pt x="1691" y="2208"/>
                    <a:pt x="1756" y="2175"/>
                  </a:cubicBezTo>
                  <a:cubicBezTo>
                    <a:pt x="1814" y="2134"/>
                    <a:pt x="1986" y="2085"/>
                    <a:pt x="2019" y="1986"/>
                  </a:cubicBezTo>
                  <a:cubicBezTo>
                    <a:pt x="2052" y="1896"/>
                    <a:pt x="1953" y="1962"/>
                    <a:pt x="1929" y="1880"/>
                  </a:cubicBezTo>
                  <a:cubicBezTo>
                    <a:pt x="1904" y="1797"/>
                    <a:pt x="1978" y="1765"/>
                    <a:pt x="2109" y="1765"/>
                  </a:cubicBezTo>
                  <a:cubicBezTo>
                    <a:pt x="2240" y="1756"/>
                    <a:pt x="2265" y="1789"/>
                    <a:pt x="2364" y="1937"/>
                  </a:cubicBezTo>
                  <a:cubicBezTo>
                    <a:pt x="2462" y="2076"/>
                    <a:pt x="2503" y="1970"/>
                    <a:pt x="2585" y="1945"/>
                  </a:cubicBezTo>
                  <a:cubicBezTo>
                    <a:pt x="2667" y="1921"/>
                    <a:pt x="3160" y="1830"/>
                    <a:pt x="3422" y="1756"/>
                  </a:cubicBezTo>
                  <a:cubicBezTo>
                    <a:pt x="3685" y="1691"/>
                    <a:pt x="3751" y="1732"/>
                    <a:pt x="3824" y="1724"/>
                  </a:cubicBezTo>
                  <a:cubicBezTo>
                    <a:pt x="3898" y="1715"/>
                    <a:pt x="3997" y="1748"/>
                    <a:pt x="4013" y="1806"/>
                  </a:cubicBezTo>
                  <a:cubicBezTo>
                    <a:pt x="4030" y="1863"/>
                    <a:pt x="3923" y="1847"/>
                    <a:pt x="3849" y="1880"/>
                  </a:cubicBezTo>
                  <a:cubicBezTo>
                    <a:pt x="3775" y="1921"/>
                    <a:pt x="3923" y="1953"/>
                    <a:pt x="4005" y="1994"/>
                  </a:cubicBezTo>
                  <a:cubicBezTo>
                    <a:pt x="4079" y="2035"/>
                    <a:pt x="4284" y="2019"/>
                    <a:pt x="4284" y="1945"/>
                  </a:cubicBezTo>
                  <a:cubicBezTo>
                    <a:pt x="4284" y="1880"/>
                    <a:pt x="4333" y="1847"/>
                    <a:pt x="4473" y="1838"/>
                  </a:cubicBezTo>
                  <a:cubicBezTo>
                    <a:pt x="4620" y="1838"/>
                    <a:pt x="4858" y="1855"/>
                    <a:pt x="4809" y="1797"/>
                  </a:cubicBezTo>
                  <a:cubicBezTo>
                    <a:pt x="4752" y="1732"/>
                    <a:pt x="4423" y="1707"/>
                    <a:pt x="4292" y="1633"/>
                  </a:cubicBezTo>
                  <a:cubicBezTo>
                    <a:pt x="4161" y="1559"/>
                    <a:pt x="4227" y="1559"/>
                    <a:pt x="4136" y="1486"/>
                  </a:cubicBezTo>
                  <a:cubicBezTo>
                    <a:pt x="4046" y="1412"/>
                    <a:pt x="3989" y="1387"/>
                    <a:pt x="3923" y="1272"/>
                  </a:cubicBezTo>
                  <a:cubicBezTo>
                    <a:pt x="3857" y="1149"/>
                    <a:pt x="3931" y="1174"/>
                    <a:pt x="3841" y="1026"/>
                  </a:cubicBezTo>
                  <a:cubicBezTo>
                    <a:pt x="3742" y="887"/>
                    <a:pt x="3808" y="887"/>
                    <a:pt x="3857" y="813"/>
                  </a:cubicBezTo>
                  <a:cubicBezTo>
                    <a:pt x="3906" y="747"/>
                    <a:pt x="3923" y="813"/>
                    <a:pt x="4013" y="796"/>
                  </a:cubicBezTo>
                  <a:cubicBezTo>
                    <a:pt x="4112" y="772"/>
                    <a:pt x="4046" y="731"/>
                    <a:pt x="4087" y="706"/>
                  </a:cubicBezTo>
                  <a:cubicBezTo>
                    <a:pt x="4128" y="673"/>
                    <a:pt x="4374" y="780"/>
                    <a:pt x="4448" y="780"/>
                  </a:cubicBezTo>
                  <a:cubicBezTo>
                    <a:pt x="4514" y="788"/>
                    <a:pt x="4489" y="862"/>
                    <a:pt x="4481" y="895"/>
                  </a:cubicBezTo>
                  <a:cubicBezTo>
                    <a:pt x="4481" y="919"/>
                    <a:pt x="4391" y="985"/>
                    <a:pt x="4194" y="1042"/>
                  </a:cubicBezTo>
                  <a:cubicBezTo>
                    <a:pt x="4005" y="1092"/>
                    <a:pt x="4153" y="1133"/>
                    <a:pt x="4177" y="1215"/>
                  </a:cubicBezTo>
                  <a:cubicBezTo>
                    <a:pt x="4194" y="1305"/>
                    <a:pt x="4350" y="1412"/>
                    <a:pt x="4399" y="1518"/>
                  </a:cubicBezTo>
                  <a:cubicBezTo>
                    <a:pt x="4440" y="1625"/>
                    <a:pt x="4538" y="1559"/>
                    <a:pt x="4686" y="1568"/>
                  </a:cubicBezTo>
                  <a:cubicBezTo>
                    <a:pt x="4826" y="1576"/>
                    <a:pt x="4998" y="1642"/>
                    <a:pt x="5080" y="1674"/>
                  </a:cubicBezTo>
                  <a:cubicBezTo>
                    <a:pt x="5162" y="1715"/>
                    <a:pt x="5285" y="1674"/>
                    <a:pt x="5425" y="1666"/>
                  </a:cubicBezTo>
                  <a:cubicBezTo>
                    <a:pt x="5572" y="1658"/>
                    <a:pt x="5548" y="1642"/>
                    <a:pt x="5630" y="1584"/>
                  </a:cubicBezTo>
                  <a:cubicBezTo>
                    <a:pt x="5720" y="1527"/>
                    <a:pt x="5696" y="1494"/>
                    <a:pt x="5704" y="1395"/>
                  </a:cubicBezTo>
                  <a:cubicBezTo>
                    <a:pt x="5720" y="1297"/>
                    <a:pt x="5794" y="1371"/>
                    <a:pt x="5819" y="1338"/>
                  </a:cubicBezTo>
                  <a:cubicBezTo>
                    <a:pt x="5835" y="1305"/>
                    <a:pt x="5753" y="1215"/>
                    <a:pt x="5745" y="1100"/>
                  </a:cubicBezTo>
                  <a:cubicBezTo>
                    <a:pt x="5745" y="993"/>
                    <a:pt x="6130" y="1010"/>
                    <a:pt x="6114" y="969"/>
                  </a:cubicBezTo>
                  <a:cubicBezTo>
                    <a:pt x="6098" y="919"/>
                    <a:pt x="5819" y="837"/>
                    <a:pt x="5654" y="788"/>
                  </a:cubicBezTo>
                  <a:cubicBezTo>
                    <a:pt x="5490" y="739"/>
                    <a:pt x="5343" y="616"/>
                    <a:pt x="5220" y="558"/>
                  </a:cubicBezTo>
                  <a:cubicBezTo>
                    <a:pt x="5096" y="493"/>
                    <a:pt x="4883" y="468"/>
                    <a:pt x="4637" y="427"/>
                  </a:cubicBezTo>
                  <a:cubicBezTo>
                    <a:pt x="4399" y="378"/>
                    <a:pt x="4136" y="328"/>
                    <a:pt x="3890" y="279"/>
                  </a:cubicBezTo>
                  <a:cubicBezTo>
                    <a:pt x="3660" y="230"/>
                    <a:pt x="3668" y="164"/>
                    <a:pt x="3447" y="49"/>
                  </a:cubicBezTo>
                  <a:cubicBezTo>
                    <a:pt x="3398" y="25"/>
                    <a:pt x="3398" y="0"/>
                    <a:pt x="3340" y="49"/>
                  </a:cubicBezTo>
                  <a:cubicBezTo>
                    <a:pt x="3266" y="99"/>
                    <a:pt x="3455" y="197"/>
                    <a:pt x="3496" y="255"/>
                  </a:cubicBezTo>
                  <a:cubicBezTo>
                    <a:pt x="3537" y="304"/>
                    <a:pt x="3480" y="312"/>
                    <a:pt x="3348" y="312"/>
                  </a:cubicBezTo>
                  <a:cubicBezTo>
                    <a:pt x="3217" y="312"/>
                    <a:pt x="3086" y="263"/>
                    <a:pt x="2995" y="296"/>
                  </a:cubicBezTo>
                  <a:cubicBezTo>
                    <a:pt x="2913" y="328"/>
                    <a:pt x="2938" y="542"/>
                    <a:pt x="2954" y="657"/>
                  </a:cubicBezTo>
                  <a:cubicBezTo>
                    <a:pt x="2963" y="780"/>
                    <a:pt x="3086" y="772"/>
                    <a:pt x="3110" y="837"/>
                  </a:cubicBezTo>
                  <a:cubicBezTo>
                    <a:pt x="3135" y="911"/>
                    <a:pt x="2913" y="887"/>
                    <a:pt x="2815" y="829"/>
                  </a:cubicBezTo>
                  <a:cubicBezTo>
                    <a:pt x="2716" y="763"/>
                    <a:pt x="2741" y="657"/>
                    <a:pt x="2667" y="599"/>
                  </a:cubicBezTo>
                  <a:cubicBezTo>
                    <a:pt x="2585" y="534"/>
                    <a:pt x="2446" y="558"/>
                    <a:pt x="2265" y="542"/>
                  </a:cubicBezTo>
                  <a:cubicBezTo>
                    <a:pt x="2085" y="534"/>
                    <a:pt x="2216" y="460"/>
                    <a:pt x="2109" y="369"/>
                  </a:cubicBezTo>
                  <a:cubicBezTo>
                    <a:pt x="2002" y="287"/>
                    <a:pt x="1863" y="246"/>
                    <a:pt x="1723" y="140"/>
                  </a:cubicBezTo>
                  <a:cubicBezTo>
                    <a:pt x="1576" y="33"/>
                    <a:pt x="1600" y="8"/>
                    <a:pt x="1510" y="17"/>
                  </a:cubicBezTo>
                  <a:cubicBezTo>
                    <a:pt x="1412" y="25"/>
                    <a:pt x="1256" y="189"/>
                    <a:pt x="1182" y="214"/>
                  </a:cubicBezTo>
                  <a:cubicBezTo>
                    <a:pt x="1116" y="230"/>
                    <a:pt x="1215" y="115"/>
                    <a:pt x="1165" y="74"/>
                  </a:cubicBezTo>
                  <a:cubicBezTo>
                    <a:pt x="1124" y="25"/>
                    <a:pt x="1149" y="74"/>
                    <a:pt x="1009" y="115"/>
                  </a:cubicBezTo>
                  <a:cubicBezTo>
                    <a:pt x="870" y="148"/>
                    <a:pt x="977" y="140"/>
                    <a:pt x="829" y="271"/>
                  </a:cubicBezTo>
                  <a:cubicBezTo>
                    <a:pt x="681" y="402"/>
                    <a:pt x="591" y="320"/>
                    <a:pt x="460" y="369"/>
                  </a:cubicBezTo>
                  <a:cubicBezTo>
                    <a:pt x="328" y="419"/>
                    <a:pt x="517" y="566"/>
                    <a:pt x="501" y="649"/>
                  </a:cubicBezTo>
                  <a:cubicBezTo>
                    <a:pt x="492" y="731"/>
                    <a:pt x="394" y="632"/>
                    <a:pt x="304" y="640"/>
                  </a:cubicBezTo>
                  <a:cubicBezTo>
                    <a:pt x="213" y="640"/>
                    <a:pt x="189" y="747"/>
                    <a:pt x="172" y="829"/>
                  </a:cubicBezTo>
                  <a:cubicBezTo>
                    <a:pt x="156" y="919"/>
                    <a:pt x="271" y="854"/>
                    <a:pt x="320" y="903"/>
                  </a:cubicBezTo>
                  <a:cubicBezTo>
                    <a:pt x="361" y="960"/>
                    <a:pt x="378" y="1042"/>
                    <a:pt x="345" y="1124"/>
                  </a:cubicBezTo>
                  <a:cubicBezTo>
                    <a:pt x="320" y="1198"/>
                    <a:pt x="435" y="1190"/>
                    <a:pt x="378" y="1264"/>
                  </a:cubicBezTo>
                  <a:cubicBezTo>
                    <a:pt x="312" y="1330"/>
                    <a:pt x="222" y="1256"/>
                    <a:pt x="107" y="1297"/>
                  </a:cubicBezTo>
                  <a:cubicBezTo>
                    <a:pt x="0" y="1330"/>
                    <a:pt x="205" y="1445"/>
                    <a:pt x="263" y="151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74"/>
            <p:cNvSpPr/>
            <p:nvPr/>
          </p:nvSpPr>
          <p:spPr>
            <a:xfrm>
              <a:off x="6155775" y="1242750"/>
              <a:ext cx="19325" cy="12375"/>
            </a:xfrm>
            <a:custGeom>
              <a:avLst/>
              <a:gdLst/>
              <a:ahLst/>
              <a:cxnLst/>
              <a:rect l="l" t="t" r="r" b="b"/>
              <a:pathLst>
                <a:path w="773" h="495" extrusionOk="0">
                  <a:moveTo>
                    <a:pt x="272" y="0"/>
                  </a:moveTo>
                  <a:cubicBezTo>
                    <a:pt x="255" y="0"/>
                    <a:pt x="229" y="7"/>
                    <a:pt x="173" y="27"/>
                  </a:cubicBezTo>
                  <a:cubicBezTo>
                    <a:pt x="91" y="68"/>
                    <a:pt x="33" y="60"/>
                    <a:pt x="25" y="118"/>
                  </a:cubicBezTo>
                  <a:cubicBezTo>
                    <a:pt x="17" y="183"/>
                    <a:pt x="1" y="249"/>
                    <a:pt x="17" y="323"/>
                  </a:cubicBezTo>
                  <a:cubicBezTo>
                    <a:pt x="33" y="397"/>
                    <a:pt x="50" y="446"/>
                    <a:pt x="148" y="462"/>
                  </a:cubicBezTo>
                  <a:cubicBezTo>
                    <a:pt x="213" y="479"/>
                    <a:pt x="253" y="495"/>
                    <a:pt x="305" y="495"/>
                  </a:cubicBezTo>
                  <a:cubicBezTo>
                    <a:pt x="332" y="495"/>
                    <a:pt x="363" y="490"/>
                    <a:pt x="403" y="479"/>
                  </a:cubicBezTo>
                  <a:cubicBezTo>
                    <a:pt x="518" y="446"/>
                    <a:pt x="674" y="462"/>
                    <a:pt x="682" y="348"/>
                  </a:cubicBezTo>
                  <a:cubicBezTo>
                    <a:pt x="682" y="233"/>
                    <a:pt x="772" y="167"/>
                    <a:pt x="665" y="118"/>
                  </a:cubicBezTo>
                  <a:cubicBezTo>
                    <a:pt x="567" y="68"/>
                    <a:pt x="526" y="44"/>
                    <a:pt x="395" y="27"/>
                  </a:cubicBezTo>
                  <a:cubicBezTo>
                    <a:pt x="305" y="22"/>
                    <a:pt x="303" y="0"/>
                    <a:pt x="27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74"/>
            <p:cNvSpPr/>
            <p:nvPr/>
          </p:nvSpPr>
          <p:spPr>
            <a:xfrm>
              <a:off x="6155775" y="1242000"/>
              <a:ext cx="19325" cy="13550"/>
            </a:xfrm>
            <a:custGeom>
              <a:avLst/>
              <a:gdLst/>
              <a:ahLst/>
              <a:cxnLst/>
              <a:rect l="l" t="t" r="r" b="b"/>
              <a:pathLst>
                <a:path w="773" h="542" fill="none" extrusionOk="0">
                  <a:moveTo>
                    <a:pt x="148" y="492"/>
                  </a:moveTo>
                  <a:cubicBezTo>
                    <a:pt x="247" y="517"/>
                    <a:pt x="288" y="542"/>
                    <a:pt x="403" y="509"/>
                  </a:cubicBezTo>
                  <a:cubicBezTo>
                    <a:pt x="518" y="476"/>
                    <a:pt x="674" y="492"/>
                    <a:pt x="682" y="378"/>
                  </a:cubicBezTo>
                  <a:cubicBezTo>
                    <a:pt x="682" y="263"/>
                    <a:pt x="772" y="197"/>
                    <a:pt x="665" y="148"/>
                  </a:cubicBezTo>
                  <a:cubicBezTo>
                    <a:pt x="567" y="98"/>
                    <a:pt x="526" y="74"/>
                    <a:pt x="395" y="57"/>
                  </a:cubicBezTo>
                  <a:cubicBezTo>
                    <a:pt x="255" y="49"/>
                    <a:pt x="329" y="0"/>
                    <a:pt x="173" y="57"/>
                  </a:cubicBezTo>
                  <a:cubicBezTo>
                    <a:pt x="91" y="98"/>
                    <a:pt x="33" y="90"/>
                    <a:pt x="25" y="148"/>
                  </a:cubicBezTo>
                  <a:cubicBezTo>
                    <a:pt x="17" y="213"/>
                    <a:pt x="1" y="279"/>
                    <a:pt x="17" y="353"/>
                  </a:cubicBezTo>
                  <a:cubicBezTo>
                    <a:pt x="33" y="427"/>
                    <a:pt x="50" y="476"/>
                    <a:pt x="148" y="49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74"/>
            <p:cNvSpPr/>
            <p:nvPr/>
          </p:nvSpPr>
          <p:spPr>
            <a:xfrm>
              <a:off x="6145925" y="1255825"/>
              <a:ext cx="71850" cy="24975"/>
            </a:xfrm>
            <a:custGeom>
              <a:avLst/>
              <a:gdLst/>
              <a:ahLst/>
              <a:cxnLst/>
              <a:rect l="l" t="t" r="r" b="b"/>
              <a:pathLst>
                <a:path w="2874" h="999" extrusionOk="0">
                  <a:moveTo>
                    <a:pt x="1556" y="0"/>
                  </a:moveTo>
                  <a:cubicBezTo>
                    <a:pt x="1402" y="0"/>
                    <a:pt x="1202" y="18"/>
                    <a:pt x="1051" y="120"/>
                  </a:cubicBezTo>
                  <a:cubicBezTo>
                    <a:pt x="1010" y="218"/>
                    <a:pt x="895" y="424"/>
                    <a:pt x="723" y="497"/>
                  </a:cubicBezTo>
                  <a:cubicBezTo>
                    <a:pt x="551" y="563"/>
                    <a:pt x="1" y="571"/>
                    <a:pt x="42" y="653"/>
                  </a:cubicBezTo>
                  <a:cubicBezTo>
                    <a:pt x="71" y="727"/>
                    <a:pt x="54" y="821"/>
                    <a:pt x="212" y="821"/>
                  </a:cubicBezTo>
                  <a:cubicBezTo>
                    <a:pt x="230" y="821"/>
                    <a:pt x="249" y="820"/>
                    <a:pt x="272" y="818"/>
                  </a:cubicBezTo>
                  <a:cubicBezTo>
                    <a:pt x="485" y="793"/>
                    <a:pt x="477" y="694"/>
                    <a:pt x="723" y="670"/>
                  </a:cubicBezTo>
                  <a:cubicBezTo>
                    <a:pt x="781" y="664"/>
                    <a:pt x="836" y="661"/>
                    <a:pt x="889" y="661"/>
                  </a:cubicBezTo>
                  <a:cubicBezTo>
                    <a:pt x="1067" y="661"/>
                    <a:pt x="1226" y="696"/>
                    <a:pt x="1429" y="785"/>
                  </a:cubicBezTo>
                  <a:cubicBezTo>
                    <a:pt x="1691" y="908"/>
                    <a:pt x="1782" y="949"/>
                    <a:pt x="2126" y="949"/>
                  </a:cubicBezTo>
                  <a:cubicBezTo>
                    <a:pt x="2356" y="949"/>
                    <a:pt x="2610" y="999"/>
                    <a:pt x="2749" y="999"/>
                  </a:cubicBezTo>
                  <a:cubicBezTo>
                    <a:pt x="2814" y="999"/>
                    <a:pt x="2854" y="988"/>
                    <a:pt x="2857" y="957"/>
                  </a:cubicBezTo>
                  <a:cubicBezTo>
                    <a:pt x="2873" y="867"/>
                    <a:pt x="2857" y="621"/>
                    <a:pt x="2758" y="547"/>
                  </a:cubicBezTo>
                  <a:cubicBezTo>
                    <a:pt x="2660" y="481"/>
                    <a:pt x="2299" y="112"/>
                    <a:pt x="2126" y="112"/>
                  </a:cubicBezTo>
                  <a:cubicBezTo>
                    <a:pt x="1962" y="112"/>
                    <a:pt x="1864" y="5"/>
                    <a:pt x="1749" y="5"/>
                  </a:cubicBezTo>
                  <a:cubicBezTo>
                    <a:pt x="1706" y="5"/>
                    <a:pt x="1637" y="0"/>
                    <a:pt x="155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74"/>
            <p:cNvSpPr/>
            <p:nvPr/>
          </p:nvSpPr>
          <p:spPr>
            <a:xfrm>
              <a:off x="6145925" y="1254925"/>
              <a:ext cx="71850" cy="27300"/>
            </a:xfrm>
            <a:custGeom>
              <a:avLst/>
              <a:gdLst/>
              <a:ahLst/>
              <a:cxnLst/>
              <a:rect l="l" t="t" r="r" b="b"/>
              <a:pathLst>
                <a:path w="2874" h="1092" fill="none" extrusionOk="0">
                  <a:moveTo>
                    <a:pt x="42" y="689"/>
                  </a:moveTo>
                  <a:cubicBezTo>
                    <a:pt x="75" y="771"/>
                    <a:pt x="50" y="878"/>
                    <a:pt x="272" y="854"/>
                  </a:cubicBezTo>
                  <a:cubicBezTo>
                    <a:pt x="485" y="829"/>
                    <a:pt x="477" y="730"/>
                    <a:pt x="723" y="706"/>
                  </a:cubicBezTo>
                  <a:cubicBezTo>
                    <a:pt x="977" y="681"/>
                    <a:pt x="1166" y="706"/>
                    <a:pt x="1429" y="821"/>
                  </a:cubicBezTo>
                  <a:cubicBezTo>
                    <a:pt x="1691" y="944"/>
                    <a:pt x="1782" y="985"/>
                    <a:pt x="2126" y="985"/>
                  </a:cubicBezTo>
                  <a:cubicBezTo>
                    <a:pt x="2463" y="985"/>
                    <a:pt x="2848" y="1092"/>
                    <a:pt x="2857" y="993"/>
                  </a:cubicBezTo>
                  <a:cubicBezTo>
                    <a:pt x="2873" y="903"/>
                    <a:pt x="2857" y="657"/>
                    <a:pt x="2758" y="583"/>
                  </a:cubicBezTo>
                  <a:cubicBezTo>
                    <a:pt x="2660" y="517"/>
                    <a:pt x="2299" y="148"/>
                    <a:pt x="2126" y="148"/>
                  </a:cubicBezTo>
                  <a:cubicBezTo>
                    <a:pt x="1962" y="148"/>
                    <a:pt x="1864" y="41"/>
                    <a:pt x="1749" y="41"/>
                  </a:cubicBezTo>
                  <a:cubicBezTo>
                    <a:pt x="1626" y="41"/>
                    <a:pt x="1281" y="0"/>
                    <a:pt x="1051" y="156"/>
                  </a:cubicBezTo>
                  <a:cubicBezTo>
                    <a:pt x="1010" y="254"/>
                    <a:pt x="895" y="460"/>
                    <a:pt x="723" y="533"/>
                  </a:cubicBezTo>
                  <a:cubicBezTo>
                    <a:pt x="551" y="599"/>
                    <a:pt x="1" y="607"/>
                    <a:pt x="42" y="68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74"/>
            <p:cNvSpPr/>
            <p:nvPr/>
          </p:nvSpPr>
          <p:spPr>
            <a:xfrm>
              <a:off x="5251800" y="973650"/>
              <a:ext cx="29775" cy="6500"/>
            </a:xfrm>
            <a:custGeom>
              <a:avLst/>
              <a:gdLst/>
              <a:ahLst/>
              <a:cxnLst/>
              <a:rect l="l" t="t" r="r" b="b"/>
              <a:pathLst>
                <a:path w="1191" h="260" extrusionOk="0">
                  <a:moveTo>
                    <a:pt x="285" y="1"/>
                  </a:moveTo>
                  <a:cubicBezTo>
                    <a:pt x="231" y="1"/>
                    <a:pt x="181" y="2"/>
                    <a:pt x="148" y="8"/>
                  </a:cubicBezTo>
                  <a:cubicBezTo>
                    <a:pt x="42" y="32"/>
                    <a:pt x="50" y="49"/>
                    <a:pt x="25" y="98"/>
                  </a:cubicBezTo>
                  <a:cubicBezTo>
                    <a:pt x="1" y="147"/>
                    <a:pt x="42" y="172"/>
                    <a:pt x="58" y="213"/>
                  </a:cubicBezTo>
                  <a:cubicBezTo>
                    <a:pt x="70" y="236"/>
                    <a:pt x="143" y="259"/>
                    <a:pt x="243" y="259"/>
                  </a:cubicBezTo>
                  <a:cubicBezTo>
                    <a:pt x="284" y="259"/>
                    <a:pt x="330" y="255"/>
                    <a:pt x="378" y="246"/>
                  </a:cubicBezTo>
                  <a:cubicBezTo>
                    <a:pt x="534" y="213"/>
                    <a:pt x="559" y="213"/>
                    <a:pt x="764" y="188"/>
                  </a:cubicBezTo>
                  <a:cubicBezTo>
                    <a:pt x="817" y="182"/>
                    <a:pt x="871" y="180"/>
                    <a:pt x="921" y="180"/>
                  </a:cubicBezTo>
                  <a:cubicBezTo>
                    <a:pt x="1004" y="180"/>
                    <a:pt x="1078" y="185"/>
                    <a:pt x="1128" y="185"/>
                  </a:cubicBezTo>
                  <a:cubicBezTo>
                    <a:pt x="1165" y="185"/>
                    <a:pt x="1188" y="182"/>
                    <a:pt x="1191" y="172"/>
                  </a:cubicBezTo>
                  <a:cubicBezTo>
                    <a:pt x="1191" y="131"/>
                    <a:pt x="1092" y="82"/>
                    <a:pt x="1018" y="32"/>
                  </a:cubicBezTo>
                  <a:cubicBezTo>
                    <a:pt x="973" y="10"/>
                    <a:pt x="917" y="5"/>
                    <a:pt x="837" y="5"/>
                  </a:cubicBezTo>
                  <a:cubicBezTo>
                    <a:pt x="773" y="5"/>
                    <a:pt x="694" y="8"/>
                    <a:pt x="592" y="8"/>
                  </a:cubicBezTo>
                  <a:cubicBezTo>
                    <a:pt x="526" y="8"/>
                    <a:pt x="395" y="1"/>
                    <a:pt x="28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74"/>
            <p:cNvSpPr/>
            <p:nvPr/>
          </p:nvSpPr>
          <p:spPr>
            <a:xfrm>
              <a:off x="5251800" y="973425"/>
              <a:ext cx="29775" cy="7200"/>
            </a:xfrm>
            <a:custGeom>
              <a:avLst/>
              <a:gdLst/>
              <a:ahLst/>
              <a:cxnLst/>
              <a:rect l="l" t="t" r="r" b="b"/>
              <a:pathLst>
                <a:path w="1191" h="288" fill="none" extrusionOk="0">
                  <a:moveTo>
                    <a:pt x="378" y="255"/>
                  </a:moveTo>
                  <a:cubicBezTo>
                    <a:pt x="534" y="222"/>
                    <a:pt x="559" y="222"/>
                    <a:pt x="764" y="197"/>
                  </a:cubicBezTo>
                  <a:cubicBezTo>
                    <a:pt x="969" y="173"/>
                    <a:pt x="1183" y="214"/>
                    <a:pt x="1191" y="181"/>
                  </a:cubicBezTo>
                  <a:cubicBezTo>
                    <a:pt x="1191" y="140"/>
                    <a:pt x="1092" y="91"/>
                    <a:pt x="1018" y="41"/>
                  </a:cubicBezTo>
                  <a:cubicBezTo>
                    <a:pt x="936" y="0"/>
                    <a:pt x="821" y="17"/>
                    <a:pt x="592" y="17"/>
                  </a:cubicBezTo>
                  <a:cubicBezTo>
                    <a:pt x="493" y="17"/>
                    <a:pt x="247" y="0"/>
                    <a:pt x="148" y="17"/>
                  </a:cubicBezTo>
                  <a:cubicBezTo>
                    <a:pt x="42" y="41"/>
                    <a:pt x="50" y="58"/>
                    <a:pt x="25" y="107"/>
                  </a:cubicBezTo>
                  <a:cubicBezTo>
                    <a:pt x="1" y="156"/>
                    <a:pt x="42" y="181"/>
                    <a:pt x="58" y="222"/>
                  </a:cubicBezTo>
                  <a:cubicBezTo>
                    <a:pt x="75" y="255"/>
                    <a:pt x="214" y="288"/>
                    <a:pt x="378" y="25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74"/>
            <p:cNvSpPr/>
            <p:nvPr/>
          </p:nvSpPr>
          <p:spPr>
            <a:xfrm>
              <a:off x="6653725" y="1384475"/>
              <a:ext cx="29775" cy="15600"/>
            </a:xfrm>
            <a:custGeom>
              <a:avLst/>
              <a:gdLst/>
              <a:ahLst/>
              <a:cxnLst/>
              <a:rect l="l" t="t" r="r" b="b"/>
              <a:pathLst>
                <a:path w="1191" h="624" extrusionOk="0">
                  <a:moveTo>
                    <a:pt x="382" y="0"/>
                  </a:moveTo>
                  <a:cubicBezTo>
                    <a:pt x="356" y="0"/>
                    <a:pt x="334" y="6"/>
                    <a:pt x="312" y="21"/>
                  </a:cubicBezTo>
                  <a:cubicBezTo>
                    <a:pt x="238" y="70"/>
                    <a:pt x="0" y="177"/>
                    <a:pt x="66" y="243"/>
                  </a:cubicBezTo>
                  <a:cubicBezTo>
                    <a:pt x="123" y="308"/>
                    <a:pt x="296" y="317"/>
                    <a:pt x="444" y="382"/>
                  </a:cubicBezTo>
                  <a:cubicBezTo>
                    <a:pt x="573" y="440"/>
                    <a:pt x="766" y="624"/>
                    <a:pt x="878" y="624"/>
                  </a:cubicBezTo>
                  <a:cubicBezTo>
                    <a:pt x="893" y="624"/>
                    <a:pt x="907" y="620"/>
                    <a:pt x="919" y="612"/>
                  </a:cubicBezTo>
                  <a:cubicBezTo>
                    <a:pt x="1018" y="555"/>
                    <a:pt x="1190" y="390"/>
                    <a:pt x="1174" y="284"/>
                  </a:cubicBezTo>
                  <a:cubicBezTo>
                    <a:pt x="1157" y="177"/>
                    <a:pt x="887" y="103"/>
                    <a:pt x="665" y="62"/>
                  </a:cubicBezTo>
                  <a:cubicBezTo>
                    <a:pt x="521" y="33"/>
                    <a:pt x="442" y="0"/>
                    <a:pt x="38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74"/>
            <p:cNvSpPr/>
            <p:nvPr/>
          </p:nvSpPr>
          <p:spPr>
            <a:xfrm>
              <a:off x="6653725" y="1383750"/>
              <a:ext cx="29775" cy="17675"/>
            </a:xfrm>
            <a:custGeom>
              <a:avLst/>
              <a:gdLst/>
              <a:ahLst/>
              <a:cxnLst/>
              <a:rect l="l" t="t" r="r" b="b"/>
              <a:pathLst>
                <a:path w="1191" h="707" fill="none" extrusionOk="0">
                  <a:moveTo>
                    <a:pt x="444" y="411"/>
                  </a:moveTo>
                  <a:cubicBezTo>
                    <a:pt x="591" y="477"/>
                    <a:pt x="821" y="707"/>
                    <a:pt x="919" y="641"/>
                  </a:cubicBezTo>
                  <a:cubicBezTo>
                    <a:pt x="1018" y="584"/>
                    <a:pt x="1190" y="419"/>
                    <a:pt x="1174" y="313"/>
                  </a:cubicBezTo>
                  <a:cubicBezTo>
                    <a:pt x="1157" y="206"/>
                    <a:pt x="887" y="132"/>
                    <a:pt x="665" y="91"/>
                  </a:cubicBezTo>
                  <a:cubicBezTo>
                    <a:pt x="460" y="50"/>
                    <a:pt x="386" y="1"/>
                    <a:pt x="312" y="50"/>
                  </a:cubicBezTo>
                  <a:cubicBezTo>
                    <a:pt x="238" y="99"/>
                    <a:pt x="0" y="206"/>
                    <a:pt x="66" y="272"/>
                  </a:cubicBezTo>
                  <a:cubicBezTo>
                    <a:pt x="123" y="337"/>
                    <a:pt x="296" y="346"/>
                    <a:pt x="444" y="41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74"/>
            <p:cNvSpPr/>
            <p:nvPr/>
          </p:nvSpPr>
          <p:spPr>
            <a:xfrm>
              <a:off x="6301075" y="1149725"/>
              <a:ext cx="28300" cy="7450"/>
            </a:xfrm>
            <a:custGeom>
              <a:avLst/>
              <a:gdLst/>
              <a:ahLst/>
              <a:cxnLst/>
              <a:rect l="l" t="t" r="r" b="b"/>
              <a:pathLst>
                <a:path w="1132" h="298" extrusionOk="0">
                  <a:moveTo>
                    <a:pt x="518" y="0"/>
                  </a:moveTo>
                  <a:cubicBezTo>
                    <a:pt x="462" y="0"/>
                    <a:pt x="403" y="4"/>
                    <a:pt x="344" y="14"/>
                  </a:cubicBezTo>
                  <a:cubicBezTo>
                    <a:pt x="344" y="14"/>
                    <a:pt x="89" y="129"/>
                    <a:pt x="32" y="228"/>
                  </a:cubicBezTo>
                  <a:cubicBezTo>
                    <a:pt x="0" y="275"/>
                    <a:pt x="25" y="298"/>
                    <a:pt x="80" y="298"/>
                  </a:cubicBezTo>
                  <a:cubicBezTo>
                    <a:pt x="139" y="298"/>
                    <a:pt x="233" y="271"/>
                    <a:pt x="327" y="220"/>
                  </a:cubicBezTo>
                  <a:cubicBezTo>
                    <a:pt x="387" y="189"/>
                    <a:pt x="431" y="179"/>
                    <a:pt x="474" y="179"/>
                  </a:cubicBezTo>
                  <a:cubicBezTo>
                    <a:pt x="559" y="179"/>
                    <a:pt x="639" y="220"/>
                    <a:pt x="836" y="220"/>
                  </a:cubicBezTo>
                  <a:cubicBezTo>
                    <a:pt x="1132" y="220"/>
                    <a:pt x="1000" y="113"/>
                    <a:pt x="910" y="72"/>
                  </a:cubicBezTo>
                  <a:cubicBezTo>
                    <a:pt x="842" y="41"/>
                    <a:pt x="693" y="0"/>
                    <a:pt x="51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74"/>
            <p:cNvSpPr/>
            <p:nvPr/>
          </p:nvSpPr>
          <p:spPr>
            <a:xfrm>
              <a:off x="6300225" y="1149050"/>
              <a:ext cx="29150" cy="8850"/>
            </a:xfrm>
            <a:custGeom>
              <a:avLst/>
              <a:gdLst/>
              <a:ahLst/>
              <a:cxnLst/>
              <a:rect l="l" t="t" r="r" b="b"/>
              <a:pathLst>
                <a:path w="1166" h="354" fill="none" extrusionOk="0">
                  <a:moveTo>
                    <a:pt x="361" y="247"/>
                  </a:moveTo>
                  <a:cubicBezTo>
                    <a:pt x="542" y="156"/>
                    <a:pt x="575" y="247"/>
                    <a:pt x="870" y="247"/>
                  </a:cubicBezTo>
                  <a:cubicBezTo>
                    <a:pt x="1166" y="247"/>
                    <a:pt x="1034" y="140"/>
                    <a:pt x="944" y="99"/>
                  </a:cubicBezTo>
                  <a:cubicBezTo>
                    <a:pt x="854" y="58"/>
                    <a:pt x="624" y="0"/>
                    <a:pt x="378" y="41"/>
                  </a:cubicBezTo>
                  <a:cubicBezTo>
                    <a:pt x="378" y="41"/>
                    <a:pt x="123" y="156"/>
                    <a:pt x="66" y="255"/>
                  </a:cubicBezTo>
                  <a:cubicBezTo>
                    <a:pt x="0" y="353"/>
                    <a:pt x="181" y="345"/>
                    <a:pt x="361" y="24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74"/>
            <p:cNvSpPr/>
            <p:nvPr/>
          </p:nvSpPr>
          <p:spPr>
            <a:xfrm>
              <a:off x="6844525" y="1335350"/>
              <a:ext cx="77375" cy="24775"/>
            </a:xfrm>
            <a:custGeom>
              <a:avLst/>
              <a:gdLst/>
              <a:ahLst/>
              <a:cxnLst/>
              <a:rect l="l" t="t" r="r" b="b"/>
              <a:pathLst>
                <a:path w="3095" h="991" extrusionOk="0">
                  <a:moveTo>
                    <a:pt x="1821" y="1"/>
                  </a:moveTo>
                  <a:cubicBezTo>
                    <a:pt x="1699" y="1"/>
                    <a:pt x="1558" y="9"/>
                    <a:pt x="1379" y="25"/>
                  </a:cubicBezTo>
                  <a:cubicBezTo>
                    <a:pt x="1379" y="25"/>
                    <a:pt x="1166" y="74"/>
                    <a:pt x="1059" y="107"/>
                  </a:cubicBezTo>
                  <a:cubicBezTo>
                    <a:pt x="953" y="140"/>
                    <a:pt x="797" y="197"/>
                    <a:pt x="682" y="304"/>
                  </a:cubicBezTo>
                  <a:cubicBezTo>
                    <a:pt x="559" y="419"/>
                    <a:pt x="477" y="468"/>
                    <a:pt x="239" y="558"/>
                  </a:cubicBezTo>
                  <a:cubicBezTo>
                    <a:pt x="1" y="657"/>
                    <a:pt x="173" y="730"/>
                    <a:pt x="173" y="862"/>
                  </a:cubicBezTo>
                  <a:cubicBezTo>
                    <a:pt x="173" y="948"/>
                    <a:pt x="230" y="990"/>
                    <a:pt x="310" y="990"/>
                  </a:cubicBezTo>
                  <a:cubicBezTo>
                    <a:pt x="343" y="990"/>
                    <a:pt x="380" y="983"/>
                    <a:pt x="419" y="968"/>
                  </a:cubicBezTo>
                  <a:cubicBezTo>
                    <a:pt x="550" y="919"/>
                    <a:pt x="772" y="845"/>
                    <a:pt x="1084" y="780"/>
                  </a:cubicBezTo>
                  <a:cubicBezTo>
                    <a:pt x="1157" y="766"/>
                    <a:pt x="1208" y="760"/>
                    <a:pt x="1247" y="760"/>
                  </a:cubicBezTo>
                  <a:cubicBezTo>
                    <a:pt x="1369" y="760"/>
                    <a:pt x="1361" y="818"/>
                    <a:pt x="1486" y="862"/>
                  </a:cubicBezTo>
                  <a:cubicBezTo>
                    <a:pt x="1558" y="883"/>
                    <a:pt x="1581" y="888"/>
                    <a:pt x="1611" y="888"/>
                  </a:cubicBezTo>
                  <a:cubicBezTo>
                    <a:pt x="1630" y="888"/>
                    <a:pt x="1651" y="886"/>
                    <a:pt x="1689" y="886"/>
                  </a:cubicBezTo>
                  <a:cubicBezTo>
                    <a:pt x="1728" y="886"/>
                    <a:pt x="1784" y="888"/>
                    <a:pt x="1872" y="895"/>
                  </a:cubicBezTo>
                  <a:cubicBezTo>
                    <a:pt x="1897" y="896"/>
                    <a:pt x="1920" y="897"/>
                    <a:pt x="1940" y="897"/>
                  </a:cubicBezTo>
                  <a:cubicBezTo>
                    <a:pt x="2181" y="897"/>
                    <a:pt x="2176" y="813"/>
                    <a:pt x="2463" y="730"/>
                  </a:cubicBezTo>
                  <a:cubicBezTo>
                    <a:pt x="2766" y="640"/>
                    <a:pt x="2635" y="689"/>
                    <a:pt x="2865" y="599"/>
                  </a:cubicBezTo>
                  <a:cubicBezTo>
                    <a:pt x="3095" y="509"/>
                    <a:pt x="3029" y="468"/>
                    <a:pt x="2766" y="279"/>
                  </a:cubicBezTo>
                  <a:cubicBezTo>
                    <a:pt x="2495" y="82"/>
                    <a:pt x="2381" y="66"/>
                    <a:pt x="2175" y="33"/>
                  </a:cubicBezTo>
                  <a:cubicBezTo>
                    <a:pt x="2067" y="11"/>
                    <a:pt x="1956" y="1"/>
                    <a:pt x="182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74"/>
            <p:cNvSpPr/>
            <p:nvPr/>
          </p:nvSpPr>
          <p:spPr>
            <a:xfrm>
              <a:off x="6844525" y="1335125"/>
              <a:ext cx="77375" cy="25675"/>
            </a:xfrm>
            <a:custGeom>
              <a:avLst/>
              <a:gdLst/>
              <a:ahLst/>
              <a:cxnLst/>
              <a:rect l="l" t="t" r="r" b="b"/>
              <a:pathLst>
                <a:path w="3095" h="1027" fill="none" extrusionOk="0">
                  <a:moveTo>
                    <a:pt x="419" y="977"/>
                  </a:moveTo>
                  <a:cubicBezTo>
                    <a:pt x="550" y="928"/>
                    <a:pt x="772" y="854"/>
                    <a:pt x="1084" y="789"/>
                  </a:cubicBezTo>
                  <a:cubicBezTo>
                    <a:pt x="1388" y="731"/>
                    <a:pt x="1322" y="813"/>
                    <a:pt x="1486" y="871"/>
                  </a:cubicBezTo>
                  <a:cubicBezTo>
                    <a:pt x="1650" y="920"/>
                    <a:pt x="1560" y="879"/>
                    <a:pt x="1872" y="904"/>
                  </a:cubicBezTo>
                  <a:cubicBezTo>
                    <a:pt x="2184" y="920"/>
                    <a:pt x="2151" y="830"/>
                    <a:pt x="2463" y="739"/>
                  </a:cubicBezTo>
                  <a:cubicBezTo>
                    <a:pt x="2766" y="649"/>
                    <a:pt x="2635" y="698"/>
                    <a:pt x="2865" y="608"/>
                  </a:cubicBezTo>
                  <a:cubicBezTo>
                    <a:pt x="3095" y="518"/>
                    <a:pt x="3029" y="477"/>
                    <a:pt x="2766" y="288"/>
                  </a:cubicBezTo>
                  <a:cubicBezTo>
                    <a:pt x="2495" y="91"/>
                    <a:pt x="2381" y="75"/>
                    <a:pt x="2175" y="42"/>
                  </a:cubicBezTo>
                  <a:cubicBezTo>
                    <a:pt x="1970" y="1"/>
                    <a:pt x="1757" y="1"/>
                    <a:pt x="1379" y="34"/>
                  </a:cubicBezTo>
                  <a:cubicBezTo>
                    <a:pt x="1379" y="34"/>
                    <a:pt x="1166" y="83"/>
                    <a:pt x="1059" y="116"/>
                  </a:cubicBezTo>
                  <a:cubicBezTo>
                    <a:pt x="953" y="149"/>
                    <a:pt x="797" y="206"/>
                    <a:pt x="682" y="313"/>
                  </a:cubicBezTo>
                  <a:cubicBezTo>
                    <a:pt x="559" y="428"/>
                    <a:pt x="477" y="477"/>
                    <a:pt x="239" y="567"/>
                  </a:cubicBezTo>
                  <a:cubicBezTo>
                    <a:pt x="1" y="666"/>
                    <a:pt x="173" y="739"/>
                    <a:pt x="173" y="871"/>
                  </a:cubicBezTo>
                  <a:cubicBezTo>
                    <a:pt x="173" y="994"/>
                    <a:pt x="288" y="1027"/>
                    <a:pt x="419" y="9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74"/>
            <p:cNvSpPr/>
            <p:nvPr/>
          </p:nvSpPr>
          <p:spPr>
            <a:xfrm>
              <a:off x="6070850" y="1243600"/>
              <a:ext cx="20725" cy="14425"/>
            </a:xfrm>
            <a:custGeom>
              <a:avLst/>
              <a:gdLst/>
              <a:ahLst/>
              <a:cxnLst/>
              <a:rect l="l" t="t" r="r" b="b"/>
              <a:pathLst>
                <a:path w="829" h="577" extrusionOk="0">
                  <a:moveTo>
                    <a:pt x="85" y="1"/>
                  </a:moveTo>
                  <a:cubicBezTo>
                    <a:pt x="62" y="1"/>
                    <a:pt x="41" y="6"/>
                    <a:pt x="25" y="18"/>
                  </a:cubicBezTo>
                  <a:cubicBezTo>
                    <a:pt x="0" y="117"/>
                    <a:pt x="74" y="100"/>
                    <a:pt x="197" y="248"/>
                  </a:cubicBezTo>
                  <a:cubicBezTo>
                    <a:pt x="309" y="400"/>
                    <a:pt x="203" y="552"/>
                    <a:pt x="387" y="552"/>
                  </a:cubicBezTo>
                  <a:cubicBezTo>
                    <a:pt x="392" y="552"/>
                    <a:pt x="397" y="552"/>
                    <a:pt x="402" y="552"/>
                  </a:cubicBezTo>
                  <a:cubicBezTo>
                    <a:pt x="599" y="543"/>
                    <a:pt x="829" y="576"/>
                    <a:pt x="665" y="396"/>
                  </a:cubicBezTo>
                  <a:cubicBezTo>
                    <a:pt x="523" y="232"/>
                    <a:pt x="238" y="1"/>
                    <a:pt x="8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74"/>
            <p:cNvSpPr/>
            <p:nvPr/>
          </p:nvSpPr>
          <p:spPr>
            <a:xfrm>
              <a:off x="6070850" y="1241775"/>
              <a:ext cx="20725" cy="16250"/>
            </a:xfrm>
            <a:custGeom>
              <a:avLst/>
              <a:gdLst/>
              <a:ahLst/>
              <a:cxnLst/>
              <a:rect l="l" t="t" r="r" b="b"/>
              <a:pathLst>
                <a:path w="829" h="650" fill="none" extrusionOk="0">
                  <a:moveTo>
                    <a:pt x="25" y="91"/>
                  </a:moveTo>
                  <a:cubicBezTo>
                    <a:pt x="0" y="190"/>
                    <a:pt x="74" y="173"/>
                    <a:pt x="197" y="321"/>
                  </a:cubicBezTo>
                  <a:cubicBezTo>
                    <a:pt x="312" y="477"/>
                    <a:pt x="197" y="633"/>
                    <a:pt x="402" y="625"/>
                  </a:cubicBezTo>
                  <a:cubicBezTo>
                    <a:pt x="599" y="616"/>
                    <a:pt x="829" y="649"/>
                    <a:pt x="665" y="469"/>
                  </a:cubicBezTo>
                  <a:cubicBezTo>
                    <a:pt x="501" y="280"/>
                    <a:pt x="148" y="1"/>
                    <a:pt x="25" y="9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74"/>
            <p:cNvSpPr/>
            <p:nvPr/>
          </p:nvSpPr>
          <p:spPr>
            <a:xfrm>
              <a:off x="5301925" y="1018875"/>
              <a:ext cx="132700" cy="55350"/>
            </a:xfrm>
            <a:custGeom>
              <a:avLst/>
              <a:gdLst/>
              <a:ahLst/>
              <a:cxnLst/>
              <a:rect l="l" t="t" r="r" b="b"/>
              <a:pathLst>
                <a:path w="5308" h="2214" extrusionOk="0">
                  <a:moveTo>
                    <a:pt x="3497" y="1"/>
                  </a:moveTo>
                  <a:cubicBezTo>
                    <a:pt x="3474" y="1"/>
                    <a:pt x="3433" y="13"/>
                    <a:pt x="3338" y="45"/>
                  </a:cubicBezTo>
                  <a:cubicBezTo>
                    <a:pt x="3109" y="119"/>
                    <a:pt x="2953" y="78"/>
                    <a:pt x="2509" y="127"/>
                  </a:cubicBezTo>
                  <a:cubicBezTo>
                    <a:pt x="2419" y="137"/>
                    <a:pt x="2352" y="141"/>
                    <a:pt x="2301" y="141"/>
                  </a:cubicBezTo>
                  <a:cubicBezTo>
                    <a:pt x="2099" y="141"/>
                    <a:pt x="2163" y="78"/>
                    <a:pt x="2091" y="78"/>
                  </a:cubicBezTo>
                  <a:cubicBezTo>
                    <a:pt x="1992" y="78"/>
                    <a:pt x="1960" y="185"/>
                    <a:pt x="1878" y="251"/>
                  </a:cubicBezTo>
                  <a:cubicBezTo>
                    <a:pt x="1863" y="262"/>
                    <a:pt x="1850" y="267"/>
                    <a:pt x="1837" y="267"/>
                  </a:cubicBezTo>
                  <a:cubicBezTo>
                    <a:pt x="1779" y="267"/>
                    <a:pt x="1737" y="161"/>
                    <a:pt x="1656" y="127"/>
                  </a:cubicBezTo>
                  <a:cubicBezTo>
                    <a:pt x="1636" y="118"/>
                    <a:pt x="1622" y="113"/>
                    <a:pt x="1610" y="113"/>
                  </a:cubicBezTo>
                  <a:cubicBezTo>
                    <a:pt x="1563" y="113"/>
                    <a:pt x="1567" y="182"/>
                    <a:pt x="1508" y="234"/>
                  </a:cubicBezTo>
                  <a:cubicBezTo>
                    <a:pt x="1434" y="300"/>
                    <a:pt x="1402" y="283"/>
                    <a:pt x="1320" y="292"/>
                  </a:cubicBezTo>
                  <a:cubicBezTo>
                    <a:pt x="1237" y="300"/>
                    <a:pt x="1188" y="365"/>
                    <a:pt x="1196" y="415"/>
                  </a:cubicBezTo>
                  <a:cubicBezTo>
                    <a:pt x="1205" y="464"/>
                    <a:pt x="1287" y="546"/>
                    <a:pt x="1287" y="603"/>
                  </a:cubicBezTo>
                  <a:cubicBezTo>
                    <a:pt x="1287" y="626"/>
                    <a:pt x="1282" y="633"/>
                    <a:pt x="1269" y="633"/>
                  </a:cubicBezTo>
                  <a:cubicBezTo>
                    <a:pt x="1250" y="633"/>
                    <a:pt x="1215" y="617"/>
                    <a:pt x="1155" y="612"/>
                  </a:cubicBezTo>
                  <a:cubicBezTo>
                    <a:pt x="1141" y="610"/>
                    <a:pt x="1129" y="610"/>
                    <a:pt x="1117" y="610"/>
                  </a:cubicBezTo>
                  <a:cubicBezTo>
                    <a:pt x="1057" y="610"/>
                    <a:pt x="1028" y="629"/>
                    <a:pt x="917" y="677"/>
                  </a:cubicBezTo>
                  <a:cubicBezTo>
                    <a:pt x="786" y="735"/>
                    <a:pt x="499" y="940"/>
                    <a:pt x="441" y="997"/>
                  </a:cubicBezTo>
                  <a:cubicBezTo>
                    <a:pt x="428" y="1011"/>
                    <a:pt x="413" y="1016"/>
                    <a:pt x="397" y="1016"/>
                  </a:cubicBezTo>
                  <a:cubicBezTo>
                    <a:pt x="346" y="1016"/>
                    <a:pt x="277" y="965"/>
                    <a:pt x="146" y="965"/>
                  </a:cubicBezTo>
                  <a:cubicBezTo>
                    <a:pt x="140" y="964"/>
                    <a:pt x="135" y="964"/>
                    <a:pt x="131" y="964"/>
                  </a:cubicBezTo>
                  <a:cubicBezTo>
                    <a:pt x="1" y="964"/>
                    <a:pt x="263" y="1074"/>
                    <a:pt x="335" y="1153"/>
                  </a:cubicBezTo>
                  <a:cubicBezTo>
                    <a:pt x="345" y="1162"/>
                    <a:pt x="358" y="1166"/>
                    <a:pt x="374" y="1166"/>
                  </a:cubicBezTo>
                  <a:cubicBezTo>
                    <a:pt x="486" y="1166"/>
                    <a:pt x="719" y="962"/>
                    <a:pt x="770" y="940"/>
                  </a:cubicBezTo>
                  <a:cubicBezTo>
                    <a:pt x="776" y="937"/>
                    <a:pt x="783" y="935"/>
                    <a:pt x="790" y="935"/>
                  </a:cubicBezTo>
                  <a:cubicBezTo>
                    <a:pt x="834" y="935"/>
                    <a:pt x="883" y="998"/>
                    <a:pt x="926" y="1055"/>
                  </a:cubicBezTo>
                  <a:cubicBezTo>
                    <a:pt x="975" y="1112"/>
                    <a:pt x="844" y="1112"/>
                    <a:pt x="893" y="1145"/>
                  </a:cubicBezTo>
                  <a:cubicBezTo>
                    <a:pt x="942" y="1178"/>
                    <a:pt x="1131" y="1170"/>
                    <a:pt x="1188" y="1178"/>
                  </a:cubicBezTo>
                  <a:cubicBezTo>
                    <a:pt x="1237" y="1178"/>
                    <a:pt x="1213" y="1367"/>
                    <a:pt x="1205" y="1473"/>
                  </a:cubicBezTo>
                  <a:cubicBezTo>
                    <a:pt x="1196" y="1588"/>
                    <a:pt x="1320" y="1531"/>
                    <a:pt x="1393" y="1564"/>
                  </a:cubicBezTo>
                  <a:cubicBezTo>
                    <a:pt x="1467" y="1596"/>
                    <a:pt x="1402" y="1613"/>
                    <a:pt x="1418" y="1687"/>
                  </a:cubicBezTo>
                  <a:cubicBezTo>
                    <a:pt x="1426" y="1761"/>
                    <a:pt x="1484" y="1752"/>
                    <a:pt x="1566" y="1777"/>
                  </a:cubicBezTo>
                  <a:cubicBezTo>
                    <a:pt x="1577" y="1780"/>
                    <a:pt x="1593" y="1782"/>
                    <a:pt x="1611" y="1782"/>
                  </a:cubicBezTo>
                  <a:cubicBezTo>
                    <a:pt x="1721" y="1782"/>
                    <a:pt x="1934" y="1728"/>
                    <a:pt x="2075" y="1728"/>
                  </a:cubicBezTo>
                  <a:cubicBezTo>
                    <a:pt x="2247" y="1728"/>
                    <a:pt x="2165" y="1793"/>
                    <a:pt x="2148" y="1867"/>
                  </a:cubicBezTo>
                  <a:cubicBezTo>
                    <a:pt x="2146" y="1889"/>
                    <a:pt x="2216" y="1896"/>
                    <a:pt x="2315" y="1896"/>
                  </a:cubicBezTo>
                  <a:cubicBezTo>
                    <a:pt x="2514" y="1896"/>
                    <a:pt x="2830" y="1867"/>
                    <a:pt x="2912" y="1867"/>
                  </a:cubicBezTo>
                  <a:cubicBezTo>
                    <a:pt x="3026" y="1867"/>
                    <a:pt x="3338" y="2072"/>
                    <a:pt x="3470" y="2130"/>
                  </a:cubicBezTo>
                  <a:cubicBezTo>
                    <a:pt x="3601" y="2196"/>
                    <a:pt x="3749" y="2204"/>
                    <a:pt x="3913" y="2212"/>
                  </a:cubicBezTo>
                  <a:cubicBezTo>
                    <a:pt x="3931" y="2213"/>
                    <a:pt x="3951" y="2213"/>
                    <a:pt x="3974" y="2213"/>
                  </a:cubicBezTo>
                  <a:cubicBezTo>
                    <a:pt x="4168" y="2213"/>
                    <a:pt x="4516" y="2183"/>
                    <a:pt x="4766" y="2146"/>
                  </a:cubicBezTo>
                  <a:cubicBezTo>
                    <a:pt x="5045" y="2105"/>
                    <a:pt x="5144" y="2023"/>
                    <a:pt x="5201" y="1958"/>
                  </a:cubicBezTo>
                  <a:cubicBezTo>
                    <a:pt x="5259" y="1892"/>
                    <a:pt x="5168" y="1785"/>
                    <a:pt x="5136" y="1720"/>
                  </a:cubicBezTo>
                  <a:cubicBezTo>
                    <a:pt x="5095" y="1654"/>
                    <a:pt x="4906" y="1621"/>
                    <a:pt x="4750" y="1572"/>
                  </a:cubicBezTo>
                  <a:cubicBezTo>
                    <a:pt x="4602" y="1523"/>
                    <a:pt x="4561" y="1416"/>
                    <a:pt x="4578" y="1399"/>
                  </a:cubicBezTo>
                  <a:cubicBezTo>
                    <a:pt x="4602" y="1375"/>
                    <a:pt x="4922" y="1408"/>
                    <a:pt x="4963" y="1350"/>
                  </a:cubicBezTo>
                  <a:cubicBezTo>
                    <a:pt x="5004" y="1301"/>
                    <a:pt x="5078" y="1342"/>
                    <a:pt x="5086" y="1120"/>
                  </a:cubicBezTo>
                  <a:cubicBezTo>
                    <a:pt x="5095" y="907"/>
                    <a:pt x="5086" y="866"/>
                    <a:pt x="5103" y="792"/>
                  </a:cubicBezTo>
                  <a:cubicBezTo>
                    <a:pt x="5119" y="710"/>
                    <a:pt x="5308" y="612"/>
                    <a:pt x="5283" y="562"/>
                  </a:cubicBezTo>
                  <a:cubicBezTo>
                    <a:pt x="5267" y="505"/>
                    <a:pt x="5103" y="480"/>
                    <a:pt x="4980" y="398"/>
                  </a:cubicBezTo>
                  <a:cubicBezTo>
                    <a:pt x="4848" y="324"/>
                    <a:pt x="4758" y="218"/>
                    <a:pt x="4627" y="210"/>
                  </a:cubicBezTo>
                  <a:cubicBezTo>
                    <a:pt x="4616" y="209"/>
                    <a:pt x="4607" y="208"/>
                    <a:pt x="4599" y="208"/>
                  </a:cubicBezTo>
                  <a:cubicBezTo>
                    <a:pt x="4509" y="208"/>
                    <a:pt x="4527" y="249"/>
                    <a:pt x="4241" y="316"/>
                  </a:cubicBezTo>
                  <a:cubicBezTo>
                    <a:pt x="4151" y="333"/>
                    <a:pt x="3946" y="374"/>
                    <a:pt x="3823" y="415"/>
                  </a:cubicBezTo>
                  <a:cubicBezTo>
                    <a:pt x="3691" y="447"/>
                    <a:pt x="3691" y="562"/>
                    <a:pt x="3617" y="644"/>
                  </a:cubicBezTo>
                  <a:cubicBezTo>
                    <a:pt x="3583" y="682"/>
                    <a:pt x="3525" y="694"/>
                    <a:pt x="3469" y="694"/>
                  </a:cubicBezTo>
                  <a:cubicBezTo>
                    <a:pt x="3403" y="694"/>
                    <a:pt x="3340" y="678"/>
                    <a:pt x="3322" y="669"/>
                  </a:cubicBezTo>
                  <a:cubicBezTo>
                    <a:pt x="3281" y="661"/>
                    <a:pt x="3404" y="595"/>
                    <a:pt x="3478" y="513"/>
                  </a:cubicBezTo>
                  <a:cubicBezTo>
                    <a:pt x="3552" y="439"/>
                    <a:pt x="3601" y="349"/>
                    <a:pt x="3699" y="292"/>
                  </a:cubicBezTo>
                  <a:cubicBezTo>
                    <a:pt x="3798" y="234"/>
                    <a:pt x="3872" y="201"/>
                    <a:pt x="3814" y="136"/>
                  </a:cubicBezTo>
                  <a:cubicBezTo>
                    <a:pt x="3765" y="62"/>
                    <a:pt x="3708" y="95"/>
                    <a:pt x="3593" y="54"/>
                  </a:cubicBezTo>
                  <a:cubicBezTo>
                    <a:pt x="3523" y="29"/>
                    <a:pt x="3532" y="1"/>
                    <a:pt x="349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74"/>
            <p:cNvSpPr/>
            <p:nvPr/>
          </p:nvSpPr>
          <p:spPr>
            <a:xfrm>
              <a:off x="5301450" y="1017950"/>
              <a:ext cx="133175" cy="56450"/>
            </a:xfrm>
            <a:custGeom>
              <a:avLst/>
              <a:gdLst/>
              <a:ahLst/>
              <a:cxnLst/>
              <a:rect l="l" t="t" r="r" b="b"/>
              <a:pathLst>
                <a:path w="5327" h="2258" fill="none" extrusionOk="0">
                  <a:moveTo>
                    <a:pt x="3357" y="82"/>
                  </a:moveTo>
                  <a:cubicBezTo>
                    <a:pt x="3128" y="156"/>
                    <a:pt x="2972" y="115"/>
                    <a:pt x="2528" y="164"/>
                  </a:cubicBezTo>
                  <a:cubicBezTo>
                    <a:pt x="2077" y="214"/>
                    <a:pt x="2200" y="115"/>
                    <a:pt x="2110" y="115"/>
                  </a:cubicBezTo>
                  <a:cubicBezTo>
                    <a:pt x="2011" y="115"/>
                    <a:pt x="1979" y="222"/>
                    <a:pt x="1897" y="288"/>
                  </a:cubicBezTo>
                  <a:cubicBezTo>
                    <a:pt x="1814" y="353"/>
                    <a:pt x="1773" y="205"/>
                    <a:pt x="1675" y="164"/>
                  </a:cubicBezTo>
                  <a:cubicBezTo>
                    <a:pt x="1576" y="115"/>
                    <a:pt x="1601" y="205"/>
                    <a:pt x="1527" y="271"/>
                  </a:cubicBezTo>
                  <a:cubicBezTo>
                    <a:pt x="1453" y="337"/>
                    <a:pt x="1421" y="320"/>
                    <a:pt x="1339" y="329"/>
                  </a:cubicBezTo>
                  <a:cubicBezTo>
                    <a:pt x="1256" y="337"/>
                    <a:pt x="1207" y="402"/>
                    <a:pt x="1215" y="452"/>
                  </a:cubicBezTo>
                  <a:cubicBezTo>
                    <a:pt x="1224" y="501"/>
                    <a:pt x="1306" y="583"/>
                    <a:pt x="1306" y="640"/>
                  </a:cubicBezTo>
                  <a:cubicBezTo>
                    <a:pt x="1306" y="698"/>
                    <a:pt x="1273" y="657"/>
                    <a:pt x="1174" y="649"/>
                  </a:cubicBezTo>
                  <a:cubicBezTo>
                    <a:pt x="1084" y="640"/>
                    <a:pt x="1068" y="657"/>
                    <a:pt x="936" y="714"/>
                  </a:cubicBezTo>
                  <a:cubicBezTo>
                    <a:pt x="805" y="772"/>
                    <a:pt x="518" y="977"/>
                    <a:pt x="460" y="1034"/>
                  </a:cubicBezTo>
                  <a:cubicBezTo>
                    <a:pt x="403" y="1092"/>
                    <a:pt x="337" y="1002"/>
                    <a:pt x="165" y="1002"/>
                  </a:cubicBezTo>
                  <a:cubicBezTo>
                    <a:pt x="1" y="993"/>
                    <a:pt x="280" y="1108"/>
                    <a:pt x="354" y="1190"/>
                  </a:cubicBezTo>
                  <a:cubicBezTo>
                    <a:pt x="436" y="1264"/>
                    <a:pt x="731" y="1002"/>
                    <a:pt x="789" y="977"/>
                  </a:cubicBezTo>
                  <a:cubicBezTo>
                    <a:pt x="838" y="952"/>
                    <a:pt x="895" y="1026"/>
                    <a:pt x="945" y="1092"/>
                  </a:cubicBezTo>
                  <a:cubicBezTo>
                    <a:pt x="994" y="1149"/>
                    <a:pt x="863" y="1149"/>
                    <a:pt x="912" y="1182"/>
                  </a:cubicBezTo>
                  <a:cubicBezTo>
                    <a:pt x="961" y="1215"/>
                    <a:pt x="1150" y="1207"/>
                    <a:pt x="1207" y="1215"/>
                  </a:cubicBezTo>
                  <a:cubicBezTo>
                    <a:pt x="1256" y="1215"/>
                    <a:pt x="1232" y="1404"/>
                    <a:pt x="1224" y="1510"/>
                  </a:cubicBezTo>
                  <a:cubicBezTo>
                    <a:pt x="1215" y="1625"/>
                    <a:pt x="1339" y="1568"/>
                    <a:pt x="1412" y="1601"/>
                  </a:cubicBezTo>
                  <a:cubicBezTo>
                    <a:pt x="1486" y="1633"/>
                    <a:pt x="1421" y="1650"/>
                    <a:pt x="1437" y="1724"/>
                  </a:cubicBezTo>
                  <a:cubicBezTo>
                    <a:pt x="1445" y="1798"/>
                    <a:pt x="1503" y="1789"/>
                    <a:pt x="1585" y="1814"/>
                  </a:cubicBezTo>
                  <a:cubicBezTo>
                    <a:pt x="1667" y="1839"/>
                    <a:pt x="1929" y="1765"/>
                    <a:pt x="2094" y="1765"/>
                  </a:cubicBezTo>
                  <a:cubicBezTo>
                    <a:pt x="2266" y="1765"/>
                    <a:pt x="2184" y="1830"/>
                    <a:pt x="2167" y="1904"/>
                  </a:cubicBezTo>
                  <a:cubicBezTo>
                    <a:pt x="2159" y="1970"/>
                    <a:pt x="2808" y="1904"/>
                    <a:pt x="2931" y="1904"/>
                  </a:cubicBezTo>
                  <a:cubicBezTo>
                    <a:pt x="3045" y="1904"/>
                    <a:pt x="3357" y="2109"/>
                    <a:pt x="3489" y="2167"/>
                  </a:cubicBezTo>
                  <a:cubicBezTo>
                    <a:pt x="3620" y="2233"/>
                    <a:pt x="3768" y="2241"/>
                    <a:pt x="3932" y="2249"/>
                  </a:cubicBezTo>
                  <a:cubicBezTo>
                    <a:pt x="4104" y="2257"/>
                    <a:pt x="4506" y="2224"/>
                    <a:pt x="4785" y="2183"/>
                  </a:cubicBezTo>
                  <a:cubicBezTo>
                    <a:pt x="5064" y="2142"/>
                    <a:pt x="5163" y="2060"/>
                    <a:pt x="5220" y="1995"/>
                  </a:cubicBezTo>
                  <a:cubicBezTo>
                    <a:pt x="5278" y="1929"/>
                    <a:pt x="5187" y="1822"/>
                    <a:pt x="5155" y="1757"/>
                  </a:cubicBezTo>
                  <a:cubicBezTo>
                    <a:pt x="5114" y="1691"/>
                    <a:pt x="4925" y="1658"/>
                    <a:pt x="4769" y="1609"/>
                  </a:cubicBezTo>
                  <a:cubicBezTo>
                    <a:pt x="4621" y="1560"/>
                    <a:pt x="4580" y="1453"/>
                    <a:pt x="4597" y="1436"/>
                  </a:cubicBezTo>
                  <a:cubicBezTo>
                    <a:pt x="4621" y="1412"/>
                    <a:pt x="4941" y="1445"/>
                    <a:pt x="4982" y="1387"/>
                  </a:cubicBezTo>
                  <a:cubicBezTo>
                    <a:pt x="5023" y="1338"/>
                    <a:pt x="5097" y="1379"/>
                    <a:pt x="5105" y="1157"/>
                  </a:cubicBezTo>
                  <a:cubicBezTo>
                    <a:pt x="5114" y="944"/>
                    <a:pt x="5105" y="903"/>
                    <a:pt x="5122" y="829"/>
                  </a:cubicBezTo>
                  <a:cubicBezTo>
                    <a:pt x="5138" y="747"/>
                    <a:pt x="5327" y="649"/>
                    <a:pt x="5302" y="599"/>
                  </a:cubicBezTo>
                  <a:cubicBezTo>
                    <a:pt x="5286" y="542"/>
                    <a:pt x="5122" y="517"/>
                    <a:pt x="4999" y="435"/>
                  </a:cubicBezTo>
                  <a:cubicBezTo>
                    <a:pt x="4867" y="361"/>
                    <a:pt x="4777" y="255"/>
                    <a:pt x="4646" y="247"/>
                  </a:cubicBezTo>
                  <a:cubicBezTo>
                    <a:pt x="4523" y="238"/>
                    <a:pt x="4572" y="279"/>
                    <a:pt x="4260" y="353"/>
                  </a:cubicBezTo>
                  <a:cubicBezTo>
                    <a:pt x="4170" y="370"/>
                    <a:pt x="3965" y="411"/>
                    <a:pt x="3842" y="452"/>
                  </a:cubicBezTo>
                  <a:cubicBezTo>
                    <a:pt x="3710" y="484"/>
                    <a:pt x="3710" y="599"/>
                    <a:pt x="3636" y="681"/>
                  </a:cubicBezTo>
                  <a:cubicBezTo>
                    <a:pt x="3563" y="764"/>
                    <a:pt x="3374" y="722"/>
                    <a:pt x="3341" y="706"/>
                  </a:cubicBezTo>
                  <a:cubicBezTo>
                    <a:pt x="3300" y="698"/>
                    <a:pt x="3423" y="632"/>
                    <a:pt x="3497" y="550"/>
                  </a:cubicBezTo>
                  <a:cubicBezTo>
                    <a:pt x="3571" y="476"/>
                    <a:pt x="3620" y="386"/>
                    <a:pt x="3718" y="329"/>
                  </a:cubicBezTo>
                  <a:cubicBezTo>
                    <a:pt x="3817" y="271"/>
                    <a:pt x="3891" y="238"/>
                    <a:pt x="3833" y="173"/>
                  </a:cubicBezTo>
                  <a:cubicBezTo>
                    <a:pt x="3784" y="99"/>
                    <a:pt x="3727" y="132"/>
                    <a:pt x="3612" y="91"/>
                  </a:cubicBezTo>
                  <a:cubicBezTo>
                    <a:pt x="3497" y="50"/>
                    <a:pt x="3595" y="0"/>
                    <a:pt x="3357" y="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74"/>
            <p:cNvSpPr/>
            <p:nvPr/>
          </p:nvSpPr>
          <p:spPr>
            <a:xfrm>
              <a:off x="5267400" y="1021900"/>
              <a:ext cx="53775" cy="17650"/>
            </a:xfrm>
            <a:custGeom>
              <a:avLst/>
              <a:gdLst/>
              <a:ahLst/>
              <a:cxnLst/>
              <a:rect l="l" t="t" r="r" b="b"/>
              <a:pathLst>
                <a:path w="2151" h="706" extrusionOk="0">
                  <a:moveTo>
                    <a:pt x="128" y="1"/>
                  </a:moveTo>
                  <a:cubicBezTo>
                    <a:pt x="76" y="1"/>
                    <a:pt x="36" y="10"/>
                    <a:pt x="25" y="31"/>
                  </a:cubicBezTo>
                  <a:cubicBezTo>
                    <a:pt x="0" y="89"/>
                    <a:pt x="74" y="64"/>
                    <a:pt x="173" y="113"/>
                  </a:cubicBezTo>
                  <a:cubicBezTo>
                    <a:pt x="271" y="154"/>
                    <a:pt x="214" y="244"/>
                    <a:pt x="238" y="343"/>
                  </a:cubicBezTo>
                  <a:cubicBezTo>
                    <a:pt x="247" y="399"/>
                    <a:pt x="281" y="410"/>
                    <a:pt x="323" y="410"/>
                  </a:cubicBezTo>
                  <a:cubicBezTo>
                    <a:pt x="350" y="410"/>
                    <a:pt x="381" y="405"/>
                    <a:pt x="412" y="405"/>
                  </a:cubicBezTo>
                  <a:cubicBezTo>
                    <a:pt x="425" y="405"/>
                    <a:pt x="439" y="406"/>
                    <a:pt x="452" y="409"/>
                  </a:cubicBezTo>
                  <a:cubicBezTo>
                    <a:pt x="501" y="421"/>
                    <a:pt x="579" y="425"/>
                    <a:pt x="659" y="425"/>
                  </a:cubicBezTo>
                  <a:cubicBezTo>
                    <a:pt x="739" y="425"/>
                    <a:pt x="821" y="421"/>
                    <a:pt x="879" y="417"/>
                  </a:cubicBezTo>
                  <a:cubicBezTo>
                    <a:pt x="882" y="417"/>
                    <a:pt x="885" y="416"/>
                    <a:pt x="888" y="416"/>
                  </a:cubicBezTo>
                  <a:cubicBezTo>
                    <a:pt x="977" y="416"/>
                    <a:pt x="847" y="535"/>
                    <a:pt x="887" y="647"/>
                  </a:cubicBezTo>
                  <a:cubicBezTo>
                    <a:pt x="899" y="692"/>
                    <a:pt x="924" y="706"/>
                    <a:pt x="956" y="706"/>
                  </a:cubicBezTo>
                  <a:cubicBezTo>
                    <a:pt x="1012" y="706"/>
                    <a:pt x="1090" y="663"/>
                    <a:pt x="1158" y="663"/>
                  </a:cubicBezTo>
                  <a:cubicBezTo>
                    <a:pt x="1186" y="663"/>
                    <a:pt x="1219" y="664"/>
                    <a:pt x="1254" y="664"/>
                  </a:cubicBezTo>
                  <a:cubicBezTo>
                    <a:pt x="1344" y="664"/>
                    <a:pt x="1452" y="659"/>
                    <a:pt x="1552" y="630"/>
                  </a:cubicBezTo>
                  <a:cubicBezTo>
                    <a:pt x="1683" y="581"/>
                    <a:pt x="1642" y="573"/>
                    <a:pt x="1790" y="474"/>
                  </a:cubicBezTo>
                  <a:cubicBezTo>
                    <a:pt x="1945" y="368"/>
                    <a:pt x="2126" y="376"/>
                    <a:pt x="2134" y="302"/>
                  </a:cubicBezTo>
                  <a:cubicBezTo>
                    <a:pt x="2151" y="220"/>
                    <a:pt x="1839" y="212"/>
                    <a:pt x="1757" y="171"/>
                  </a:cubicBezTo>
                  <a:cubicBezTo>
                    <a:pt x="1666" y="130"/>
                    <a:pt x="1601" y="121"/>
                    <a:pt x="1494" y="113"/>
                  </a:cubicBezTo>
                  <a:cubicBezTo>
                    <a:pt x="1387" y="113"/>
                    <a:pt x="1240" y="105"/>
                    <a:pt x="1076" y="105"/>
                  </a:cubicBezTo>
                  <a:cubicBezTo>
                    <a:pt x="911" y="97"/>
                    <a:pt x="895" y="105"/>
                    <a:pt x="731" y="72"/>
                  </a:cubicBezTo>
                  <a:cubicBezTo>
                    <a:pt x="675" y="57"/>
                    <a:pt x="630" y="53"/>
                    <a:pt x="592" y="53"/>
                  </a:cubicBezTo>
                  <a:cubicBezTo>
                    <a:pt x="546" y="53"/>
                    <a:pt x="508" y="59"/>
                    <a:pt x="469" y="59"/>
                  </a:cubicBezTo>
                  <a:cubicBezTo>
                    <a:pt x="436" y="59"/>
                    <a:pt x="402" y="55"/>
                    <a:pt x="362" y="39"/>
                  </a:cubicBezTo>
                  <a:cubicBezTo>
                    <a:pt x="287" y="16"/>
                    <a:pt x="197" y="1"/>
                    <a:pt x="12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74"/>
            <p:cNvSpPr/>
            <p:nvPr/>
          </p:nvSpPr>
          <p:spPr>
            <a:xfrm>
              <a:off x="5267400" y="1021425"/>
              <a:ext cx="53775" cy="19725"/>
            </a:xfrm>
            <a:custGeom>
              <a:avLst/>
              <a:gdLst/>
              <a:ahLst/>
              <a:cxnLst/>
              <a:rect l="l" t="t" r="r" b="b"/>
              <a:pathLst>
                <a:path w="2151" h="789" fill="none" extrusionOk="0">
                  <a:moveTo>
                    <a:pt x="362" y="58"/>
                  </a:moveTo>
                  <a:cubicBezTo>
                    <a:pt x="230" y="17"/>
                    <a:pt x="50" y="1"/>
                    <a:pt x="25" y="50"/>
                  </a:cubicBezTo>
                  <a:cubicBezTo>
                    <a:pt x="0" y="108"/>
                    <a:pt x="74" y="83"/>
                    <a:pt x="173" y="132"/>
                  </a:cubicBezTo>
                  <a:cubicBezTo>
                    <a:pt x="271" y="173"/>
                    <a:pt x="214" y="263"/>
                    <a:pt x="238" y="362"/>
                  </a:cubicBezTo>
                  <a:cubicBezTo>
                    <a:pt x="255" y="469"/>
                    <a:pt x="362" y="411"/>
                    <a:pt x="452" y="428"/>
                  </a:cubicBezTo>
                  <a:cubicBezTo>
                    <a:pt x="550" y="452"/>
                    <a:pt x="764" y="444"/>
                    <a:pt x="879" y="436"/>
                  </a:cubicBezTo>
                  <a:cubicBezTo>
                    <a:pt x="985" y="428"/>
                    <a:pt x="846" y="551"/>
                    <a:pt x="887" y="666"/>
                  </a:cubicBezTo>
                  <a:cubicBezTo>
                    <a:pt x="920" y="789"/>
                    <a:pt x="1051" y="682"/>
                    <a:pt x="1158" y="682"/>
                  </a:cubicBezTo>
                  <a:cubicBezTo>
                    <a:pt x="1256" y="682"/>
                    <a:pt x="1412" y="690"/>
                    <a:pt x="1552" y="649"/>
                  </a:cubicBezTo>
                  <a:cubicBezTo>
                    <a:pt x="1683" y="600"/>
                    <a:pt x="1642" y="592"/>
                    <a:pt x="1790" y="493"/>
                  </a:cubicBezTo>
                  <a:cubicBezTo>
                    <a:pt x="1945" y="387"/>
                    <a:pt x="2126" y="395"/>
                    <a:pt x="2134" y="321"/>
                  </a:cubicBezTo>
                  <a:cubicBezTo>
                    <a:pt x="2151" y="239"/>
                    <a:pt x="1839" y="231"/>
                    <a:pt x="1757" y="190"/>
                  </a:cubicBezTo>
                  <a:cubicBezTo>
                    <a:pt x="1666" y="149"/>
                    <a:pt x="1601" y="140"/>
                    <a:pt x="1494" y="132"/>
                  </a:cubicBezTo>
                  <a:cubicBezTo>
                    <a:pt x="1387" y="132"/>
                    <a:pt x="1240" y="124"/>
                    <a:pt x="1076" y="124"/>
                  </a:cubicBezTo>
                  <a:cubicBezTo>
                    <a:pt x="911" y="116"/>
                    <a:pt x="895" y="124"/>
                    <a:pt x="731" y="91"/>
                  </a:cubicBezTo>
                  <a:cubicBezTo>
                    <a:pt x="550" y="42"/>
                    <a:pt x="493" y="108"/>
                    <a:pt x="362" y="5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74"/>
            <p:cNvSpPr/>
            <p:nvPr/>
          </p:nvSpPr>
          <p:spPr>
            <a:xfrm>
              <a:off x="5281350" y="971475"/>
              <a:ext cx="115325" cy="53200"/>
            </a:xfrm>
            <a:custGeom>
              <a:avLst/>
              <a:gdLst/>
              <a:ahLst/>
              <a:cxnLst/>
              <a:rect l="l" t="t" r="r" b="b"/>
              <a:pathLst>
                <a:path w="4613" h="2128" extrusionOk="0">
                  <a:moveTo>
                    <a:pt x="2616" y="0"/>
                  </a:moveTo>
                  <a:cubicBezTo>
                    <a:pt x="2597" y="0"/>
                    <a:pt x="2577" y="4"/>
                    <a:pt x="2553" y="13"/>
                  </a:cubicBezTo>
                  <a:cubicBezTo>
                    <a:pt x="2422" y="54"/>
                    <a:pt x="2553" y="46"/>
                    <a:pt x="2561" y="128"/>
                  </a:cubicBezTo>
                  <a:cubicBezTo>
                    <a:pt x="2569" y="210"/>
                    <a:pt x="2545" y="161"/>
                    <a:pt x="2504" y="210"/>
                  </a:cubicBezTo>
                  <a:cubicBezTo>
                    <a:pt x="2463" y="267"/>
                    <a:pt x="2380" y="275"/>
                    <a:pt x="2175" y="300"/>
                  </a:cubicBezTo>
                  <a:cubicBezTo>
                    <a:pt x="1946" y="300"/>
                    <a:pt x="1798" y="382"/>
                    <a:pt x="1625" y="407"/>
                  </a:cubicBezTo>
                  <a:cubicBezTo>
                    <a:pt x="1453" y="431"/>
                    <a:pt x="1207" y="464"/>
                    <a:pt x="1117" y="497"/>
                  </a:cubicBezTo>
                  <a:cubicBezTo>
                    <a:pt x="1018" y="538"/>
                    <a:pt x="1166" y="538"/>
                    <a:pt x="1191" y="620"/>
                  </a:cubicBezTo>
                  <a:cubicBezTo>
                    <a:pt x="1215" y="702"/>
                    <a:pt x="895" y="669"/>
                    <a:pt x="813" y="694"/>
                  </a:cubicBezTo>
                  <a:cubicBezTo>
                    <a:pt x="731" y="719"/>
                    <a:pt x="739" y="792"/>
                    <a:pt x="715" y="874"/>
                  </a:cubicBezTo>
                  <a:cubicBezTo>
                    <a:pt x="698" y="957"/>
                    <a:pt x="870" y="998"/>
                    <a:pt x="928" y="1088"/>
                  </a:cubicBezTo>
                  <a:cubicBezTo>
                    <a:pt x="985" y="1178"/>
                    <a:pt x="928" y="1195"/>
                    <a:pt x="895" y="1268"/>
                  </a:cubicBezTo>
                  <a:cubicBezTo>
                    <a:pt x="870" y="1350"/>
                    <a:pt x="879" y="1318"/>
                    <a:pt x="723" y="1334"/>
                  </a:cubicBezTo>
                  <a:cubicBezTo>
                    <a:pt x="567" y="1359"/>
                    <a:pt x="427" y="1342"/>
                    <a:pt x="394" y="1392"/>
                  </a:cubicBezTo>
                  <a:cubicBezTo>
                    <a:pt x="362" y="1449"/>
                    <a:pt x="419" y="1457"/>
                    <a:pt x="394" y="1498"/>
                  </a:cubicBezTo>
                  <a:cubicBezTo>
                    <a:pt x="386" y="1510"/>
                    <a:pt x="370" y="1513"/>
                    <a:pt x="351" y="1513"/>
                  </a:cubicBezTo>
                  <a:cubicBezTo>
                    <a:pt x="322" y="1513"/>
                    <a:pt x="285" y="1505"/>
                    <a:pt x="252" y="1505"/>
                  </a:cubicBezTo>
                  <a:cubicBezTo>
                    <a:pt x="244" y="1505"/>
                    <a:pt x="237" y="1505"/>
                    <a:pt x="230" y="1506"/>
                  </a:cubicBezTo>
                  <a:cubicBezTo>
                    <a:pt x="165" y="1515"/>
                    <a:pt x="83" y="1531"/>
                    <a:pt x="42" y="1580"/>
                  </a:cubicBezTo>
                  <a:cubicBezTo>
                    <a:pt x="1" y="1630"/>
                    <a:pt x="58" y="1613"/>
                    <a:pt x="148" y="1621"/>
                  </a:cubicBezTo>
                  <a:cubicBezTo>
                    <a:pt x="168" y="1625"/>
                    <a:pt x="209" y="1627"/>
                    <a:pt x="261" y="1627"/>
                  </a:cubicBezTo>
                  <a:cubicBezTo>
                    <a:pt x="427" y="1627"/>
                    <a:pt x="713" y="1611"/>
                    <a:pt x="838" y="1605"/>
                  </a:cubicBezTo>
                  <a:cubicBezTo>
                    <a:pt x="947" y="1605"/>
                    <a:pt x="1038" y="1601"/>
                    <a:pt x="1111" y="1601"/>
                  </a:cubicBezTo>
                  <a:cubicBezTo>
                    <a:pt x="1148" y="1601"/>
                    <a:pt x="1180" y="1602"/>
                    <a:pt x="1207" y="1605"/>
                  </a:cubicBezTo>
                  <a:cubicBezTo>
                    <a:pt x="1289" y="1613"/>
                    <a:pt x="1281" y="1671"/>
                    <a:pt x="1281" y="1728"/>
                  </a:cubicBezTo>
                  <a:cubicBezTo>
                    <a:pt x="1281" y="1744"/>
                    <a:pt x="1232" y="1749"/>
                    <a:pt x="1164" y="1749"/>
                  </a:cubicBezTo>
                  <a:cubicBezTo>
                    <a:pt x="1080" y="1749"/>
                    <a:pt x="968" y="1742"/>
                    <a:pt x="890" y="1742"/>
                  </a:cubicBezTo>
                  <a:cubicBezTo>
                    <a:pt x="842" y="1742"/>
                    <a:pt x="807" y="1744"/>
                    <a:pt x="797" y="1753"/>
                  </a:cubicBezTo>
                  <a:cubicBezTo>
                    <a:pt x="756" y="1785"/>
                    <a:pt x="920" y="1802"/>
                    <a:pt x="969" y="1868"/>
                  </a:cubicBezTo>
                  <a:cubicBezTo>
                    <a:pt x="1026" y="1933"/>
                    <a:pt x="813" y="1900"/>
                    <a:pt x="870" y="1941"/>
                  </a:cubicBezTo>
                  <a:cubicBezTo>
                    <a:pt x="928" y="1991"/>
                    <a:pt x="1461" y="2097"/>
                    <a:pt x="1568" y="2122"/>
                  </a:cubicBezTo>
                  <a:cubicBezTo>
                    <a:pt x="1579" y="2126"/>
                    <a:pt x="1592" y="2127"/>
                    <a:pt x="1606" y="2127"/>
                  </a:cubicBezTo>
                  <a:cubicBezTo>
                    <a:pt x="1726" y="2127"/>
                    <a:pt x="1966" y="2019"/>
                    <a:pt x="2134" y="1982"/>
                  </a:cubicBezTo>
                  <a:cubicBezTo>
                    <a:pt x="2323" y="1933"/>
                    <a:pt x="2463" y="1876"/>
                    <a:pt x="2561" y="1835"/>
                  </a:cubicBezTo>
                  <a:cubicBezTo>
                    <a:pt x="2660" y="1794"/>
                    <a:pt x="2881" y="1785"/>
                    <a:pt x="3021" y="1785"/>
                  </a:cubicBezTo>
                  <a:cubicBezTo>
                    <a:pt x="3139" y="1785"/>
                    <a:pt x="3267" y="1775"/>
                    <a:pt x="3432" y="1775"/>
                  </a:cubicBezTo>
                  <a:cubicBezTo>
                    <a:pt x="3473" y="1775"/>
                    <a:pt x="3516" y="1776"/>
                    <a:pt x="3562" y="1777"/>
                  </a:cubicBezTo>
                  <a:cubicBezTo>
                    <a:pt x="3608" y="1779"/>
                    <a:pt x="3649" y="1780"/>
                    <a:pt x="3685" y="1780"/>
                  </a:cubicBezTo>
                  <a:cubicBezTo>
                    <a:pt x="3831" y="1780"/>
                    <a:pt x="3909" y="1769"/>
                    <a:pt x="3981" y="1769"/>
                  </a:cubicBezTo>
                  <a:cubicBezTo>
                    <a:pt x="4071" y="1769"/>
                    <a:pt x="4014" y="1753"/>
                    <a:pt x="4022" y="1662"/>
                  </a:cubicBezTo>
                  <a:cubicBezTo>
                    <a:pt x="4038" y="1564"/>
                    <a:pt x="4071" y="1523"/>
                    <a:pt x="4055" y="1449"/>
                  </a:cubicBezTo>
                  <a:cubicBezTo>
                    <a:pt x="4030" y="1375"/>
                    <a:pt x="3981" y="1350"/>
                    <a:pt x="3932" y="1277"/>
                  </a:cubicBezTo>
                  <a:cubicBezTo>
                    <a:pt x="3882" y="1203"/>
                    <a:pt x="3923" y="1145"/>
                    <a:pt x="3948" y="1096"/>
                  </a:cubicBezTo>
                  <a:cubicBezTo>
                    <a:pt x="3960" y="1071"/>
                    <a:pt x="3993" y="1065"/>
                    <a:pt x="4039" y="1065"/>
                  </a:cubicBezTo>
                  <a:cubicBezTo>
                    <a:pt x="4085" y="1065"/>
                    <a:pt x="4145" y="1071"/>
                    <a:pt x="4211" y="1071"/>
                  </a:cubicBezTo>
                  <a:cubicBezTo>
                    <a:pt x="4222" y="1072"/>
                    <a:pt x="4234" y="1073"/>
                    <a:pt x="4246" y="1073"/>
                  </a:cubicBezTo>
                  <a:cubicBezTo>
                    <a:pt x="4374" y="1073"/>
                    <a:pt x="4534" y="1036"/>
                    <a:pt x="4572" y="1006"/>
                  </a:cubicBezTo>
                  <a:cubicBezTo>
                    <a:pt x="4613" y="965"/>
                    <a:pt x="4490" y="948"/>
                    <a:pt x="4325" y="817"/>
                  </a:cubicBezTo>
                  <a:cubicBezTo>
                    <a:pt x="4161" y="686"/>
                    <a:pt x="4063" y="653"/>
                    <a:pt x="3882" y="505"/>
                  </a:cubicBezTo>
                  <a:cubicBezTo>
                    <a:pt x="3702" y="366"/>
                    <a:pt x="3431" y="234"/>
                    <a:pt x="3242" y="119"/>
                  </a:cubicBezTo>
                  <a:cubicBezTo>
                    <a:pt x="3108" y="41"/>
                    <a:pt x="3084" y="9"/>
                    <a:pt x="3024" y="9"/>
                  </a:cubicBezTo>
                  <a:cubicBezTo>
                    <a:pt x="2995" y="9"/>
                    <a:pt x="2958" y="16"/>
                    <a:pt x="2898" y="29"/>
                  </a:cubicBezTo>
                  <a:cubicBezTo>
                    <a:pt x="2863" y="38"/>
                    <a:pt x="2834" y="42"/>
                    <a:pt x="2808" y="42"/>
                  </a:cubicBezTo>
                  <a:cubicBezTo>
                    <a:pt x="2721" y="42"/>
                    <a:pt x="2680" y="0"/>
                    <a:pt x="261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74"/>
            <p:cNvSpPr/>
            <p:nvPr/>
          </p:nvSpPr>
          <p:spPr>
            <a:xfrm>
              <a:off x="5281350" y="970550"/>
              <a:ext cx="115325" cy="54800"/>
            </a:xfrm>
            <a:custGeom>
              <a:avLst/>
              <a:gdLst/>
              <a:ahLst/>
              <a:cxnLst/>
              <a:rect l="l" t="t" r="r" b="b"/>
              <a:pathLst>
                <a:path w="4613" h="2192" fill="none" extrusionOk="0">
                  <a:moveTo>
                    <a:pt x="148" y="1658"/>
                  </a:moveTo>
                  <a:cubicBezTo>
                    <a:pt x="230" y="1675"/>
                    <a:pt x="673" y="1650"/>
                    <a:pt x="838" y="1642"/>
                  </a:cubicBezTo>
                  <a:cubicBezTo>
                    <a:pt x="1002" y="1642"/>
                    <a:pt x="1125" y="1634"/>
                    <a:pt x="1207" y="1642"/>
                  </a:cubicBezTo>
                  <a:cubicBezTo>
                    <a:pt x="1289" y="1650"/>
                    <a:pt x="1281" y="1708"/>
                    <a:pt x="1281" y="1765"/>
                  </a:cubicBezTo>
                  <a:cubicBezTo>
                    <a:pt x="1281" y="1814"/>
                    <a:pt x="838" y="1757"/>
                    <a:pt x="797" y="1790"/>
                  </a:cubicBezTo>
                  <a:cubicBezTo>
                    <a:pt x="756" y="1822"/>
                    <a:pt x="920" y="1839"/>
                    <a:pt x="969" y="1905"/>
                  </a:cubicBezTo>
                  <a:cubicBezTo>
                    <a:pt x="1026" y="1970"/>
                    <a:pt x="813" y="1937"/>
                    <a:pt x="870" y="1978"/>
                  </a:cubicBezTo>
                  <a:cubicBezTo>
                    <a:pt x="928" y="2028"/>
                    <a:pt x="1461" y="2134"/>
                    <a:pt x="1568" y="2159"/>
                  </a:cubicBezTo>
                  <a:cubicBezTo>
                    <a:pt x="1667" y="2192"/>
                    <a:pt x="1946" y="2060"/>
                    <a:pt x="2134" y="2019"/>
                  </a:cubicBezTo>
                  <a:cubicBezTo>
                    <a:pt x="2323" y="1970"/>
                    <a:pt x="2463" y="1913"/>
                    <a:pt x="2561" y="1872"/>
                  </a:cubicBezTo>
                  <a:cubicBezTo>
                    <a:pt x="2660" y="1831"/>
                    <a:pt x="2881" y="1822"/>
                    <a:pt x="3021" y="1822"/>
                  </a:cubicBezTo>
                  <a:cubicBezTo>
                    <a:pt x="3168" y="1822"/>
                    <a:pt x="3332" y="1806"/>
                    <a:pt x="3562" y="1814"/>
                  </a:cubicBezTo>
                  <a:cubicBezTo>
                    <a:pt x="3792" y="1822"/>
                    <a:pt x="3891" y="1806"/>
                    <a:pt x="3981" y="1806"/>
                  </a:cubicBezTo>
                  <a:cubicBezTo>
                    <a:pt x="4071" y="1806"/>
                    <a:pt x="4014" y="1790"/>
                    <a:pt x="4022" y="1699"/>
                  </a:cubicBezTo>
                  <a:cubicBezTo>
                    <a:pt x="4038" y="1601"/>
                    <a:pt x="4071" y="1560"/>
                    <a:pt x="4055" y="1486"/>
                  </a:cubicBezTo>
                  <a:cubicBezTo>
                    <a:pt x="4030" y="1412"/>
                    <a:pt x="3981" y="1387"/>
                    <a:pt x="3932" y="1314"/>
                  </a:cubicBezTo>
                  <a:cubicBezTo>
                    <a:pt x="3882" y="1240"/>
                    <a:pt x="3923" y="1182"/>
                    <a:pt x="3948" y="1133"/>
                  </a:cubicBezTo>
                  <a:cubicBezTo>
                    <a:pt x="3973" y="1084"/>
                    <a:pt x="4079" y="1108"/>
                    <a:pt x="4211" y="1108"/>
                  </a:cubicBezTo>
                  <a:cubicBezTo>
                    <a:pt x="4342" y="1117"/>
                    <a:pt x="4531" y="1076"/>
                    <a:pt x="4572" y="1043"/>
                  </a:cubicBezTo>
                  <a:cubicBezTo>
                    <a:pt x="4613" y="1002"/>
                    <a:pt x="4490" y="985"/>
                    <a:pt x="4325" y="854"/>
                  </a:cubicBezTo>
                  <a:cubicBezTo>
                    <a:pt x="4161" y="723"/>
                    <a:pt x="4063" y="690"/>
                    <a:pt x="3882" y="542"/>
                  </a:cubicBezTo>
                  <a:cubicBezTo>
                    <a:pt x="3702" y="403"/>
                    <a:pt x="3431" y="271"/>
                    <a:pt x="3242" y="156"/>
                  </a:cubicBezTo>
                  <a:cubicBezTo>
                    <a:pt x="3045" y="42"/>
                    <a:pt x="3086" y="25"/>
                    <a:pt x="2898" y="66"/>
                  </a:cubicBezTo>
                  <a:cubicBezTo>
                    <a:pt x="2709" y="115"/>
                    <a:pt x="2684" y="1"/>
                    <a:pt x="2553" y="50"/>
                  </a:cubicBezTo>
                  <a:cubicBezTo>
                    <a:pt x="2422" y="91"/>
                    <a:pt x="2553" y="83"/>
                    <a:pt x="2561" y="165"/>
                  </a:cubicBezTo>
                  <a:cubicBezTo>
                    <a:pt x="2569" y="247"/>
                    <a:pt x="2545" y="198"/>
                    <a:pt x="2504" y="247"/>
                  </a:cubicBezTo>
                  <a:cubicBezTo>
                    <a:pt x="2463" y="304"/>
                    <a:pt x="2380" y="312"/>
                    <a:pt x="2175" y="337"/>
                  </a:cubicBezTo>
                  <a:cubicBezTo>
                    <a:pt x="1946" y="337"/>
                    <a:pt x="1798" y="419"/>
                    <a:pt x="1625" y="444"/>
                  </a:cubicBezTo>
                  <a:cubicBezTo>
                    <a:pt x="1453" y="468"/>
                    <a:pt x="1207" y="501"/>
                    <a:pt x="1117" y="534"/>
                  </a:cubicBezTo>
                  <a:cubicBezTo>
                    <a:pt x="1018" y="575"/>
                    <a:pt x="1166" y="575"/>
                    <a:pt x="1191" y="657"/>
                  </a:cubicBezTo>
                  <a:cubicBezTo>
                    <a:pt x="1215" y="739"/>
                    <a:pt x="895" y="706"/>
                    <a:pt x="813" y="731"/>
                  </a:cubicBezTo>
                  <a:cubicBezTo>
                    <a:pt x="731" y="756"/>
                    <a:pt x="739" y="829"/>
                    <a:pt x="715" y="911"/>
                  </a:cubicBezTo>
                  <a:cubicBezTo>
                    <a:pt x="698" y="994"/>
                    <a:pt x="870" y="1035"/>
                    <a:pt x="928" y="1125"/>
                  </a:cubicBezTo>
                  <a:cubicBezTo>
                    <a:pt x="985" y="1215"/>
                    <a:pt x="928" y="1232"/>
                    <a:pt x="895" y="1305"/>
                  </a:cubicBezTo>
                  <a:cubicBezTo>
                    <a:pt x="870" y="1387"/>
                    <a:pt x="879" y="1355"/>
                    <a:pt x="723" y="1371"/>
                  </a:cubicBezTo>
                  <a:cubicBezTo>
                    <a:pt x="567" y="1396"/>
                    <a:pt x="427" y="1379"/>
                    <a:pt x="394" y="1429"/>
                  </a:cubicBezTo>
                  <a:cubicBezTo>
                    <a:pt x="362" y="1486"/>
                    <a:pt x="419" y="1494"/>
                    <a:pt x="394" y="1535"/>
                  </a:cubicBezTo>
                  <a:cubicBezTo>
                    <a:pt x="370" y="1568"/>
                    <a:pt x="288" y="1535"/>
                    <a:pt x="230" y="1543"/>
                  </a:cubicBezTo>
                  <a:cubicBezTo>
                    <a:pt x="165" y="1552"/>
                    <a:pt x="83" y="1568"/>
                    <a:pt x="42" y="1617"/>
                  </a:cubicBezTo>
                  <a:cubicBezTo>
                    <a:pt x="1" y="1667"/>
                    <a:pt x="58" y="1650"/>
                    <a:pt x="148" y="165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74"/>
            <p:cNvSpPr/>
            <p:nvPr/>
          </p:nvSpPr>
          <p:spPr>
            <a:xfrm>
              <a:off x="5422700" y="1047275"/>
              <a:ext cx="111025" cy="59675"/>
            </a:xfrm>
            <a:custGeom>
              <a:avLst/>
              <a:gdLst/>
              <a:ahLst/>
              <a:cxnLst/>
              <a:rect l="l" t="t" r="r" b="b"/>
              <a:pathLst>
                <a:path w="4441" h="2387" extrusionOk="0">
                  <a:moveTo>
                    <a:pt x="2177" y="0"/>
                  </a:moveTo>
                  <a:cubicBezTo>
                    <a:pt x="2161" y="0"/>
                    <a:pt x="2144" y="12"/>
                    <a:pt x="2118" y="42"/>
                  </a:cubicBezTo>
                  <a:cubicBezTo>
                    <a:pt x="2020" y="140"/>
                    <a:pt x="2094" y="296"/>
                    <a:pt x="1987" y="296"/>
                  </a:cubicBezTo>
                  <a:cubicBezTo>
                    <a:pt x="1985" y="296"/>
                    <a:pt x="1983" y="297"/>
                    <a:pt x="1981" y="297"/>
                  </a:cubicBezTo>
                  <a:cubicBezTo>
                    <a:pt x="1887" y="297"/>
                    <a:pt x="1853" y="124"/>
                    <a:pt x="1749" y="124"/>
                  </a:cubicBezTo>
                  <a:cubicBezTo>
                    <a:pt x="1642" y="124"/>
                    <a:pt x="1544" y="181"/>
                    <a:pt x="1544" y="181"/>
                  </a:cubicBezTo>
                  <a:cubicBezTo>
                    <a:pt x="1437" y="263"/>
                    <a:pt x="1429" y="247"/>
                    <a:pt x="1396" y="329"/>
                  </a:cubicBezTo>
                  <a:cubicBezTo>
                    <a:pt x="1363" y="419"/>
                    <a:pt x="1265" y="526"/>
                    <a:pt x="1339" y="584"/>
                  </a:cubicBezTo>
                  <a:cubicBezTo>
                    <a:pt x="1413" y="641"/>
                    <a:pt x="1716" y="698"/>
                    <a:pt x="1601" y="739"/>
                  </a:cubicBezTo>
                  <a:cubicBezTo>
                    <a:pt x="1583" y="747"/>
                    <a:pt x="1561" y="750"/>
                    <a:pt x="1537" y="750"/>
                  </a:cubicBezTo>
                  <a:cubicBezTo>
                    <a:pt x="1443" y="750"/>
                    <a:pt x="1314" y="705"/>
                    <a:pt x="1234" y="705"/>
                  </a:cubicBezTo>
                  <a:cubicBezTo>
                    <a:pt x="1202" y="705"/>
                    <a:pt x="1178" y="712"/>
                    <a:pt x="1166" y="731"/>
                  </a:cubicBezTo>
                  <a:cubicBezTo>
                    <a:pt x="1109" y="805"/>
                    <a:pt x="920" y="904"/>
                    <a:pt x="1068" y="977"/>
                  </a:cubicBezTo>
                  <a:cubicBezTo>
                    <a:pt x="1216" y="1060"/>
                    <a:pt x="1388" y="1068"/>
                    <a:pt x="1322" y="1109"/>
                  </a:cubicBezTo>
                  <a:cubicBezTo>
                    <a:pt x="1314" y="1115"/>
                    <a:pt x="1299" y="1117"/>
                    <a:pt x="1280" y="1117"/>
                  </a:cubicBezTo>
                  <a:cubicBezTo>
                    <a:pt x="1195" y="1117"/>
                    <a:pt x="1022" y="1069"/>
                    <a:pt x="903" y="1069"/>
                  </a:cubicBezTo>
                  <a:cubicBezTo>
                    <a:pt x="867" y="1069"/>
                    <a:pt x="836" y="1073"/>
                    <a:pt x="813" y="1084"/>
                  </a:cubicBezTo>
                  <a:cubicBezTo>
                    <a:pt x="707" y="1150"/>
                    <a:pt x="625" y="1191"/>
                    <a:pt x="600" y="1306"/>
                  </a:cubicBezTo>
                  <a:cubicBezTo>
                    <a:pt x="575" y="1412"/>
                    <a:pt x="469" y="1601"/>
                    <a:pt x="428" y="1642"/>
                  </a:cubicBezTo>
                  <a:cubicBezTo>
                    <a:pt x="378" y="1683"/>
                    <a:pt x="411" y="1782"/>
                    <a:pt x="346" y="1880"/>
                  </a:cubicBezTo>
                  <a:cubicBezTo>
                    <a:pt x="288" y="1987"/>
                    <a:pt x="1" y="2159"/>
                    <a:pt x="26" y="2217"/>
                  </a:cubicBezTo>
                  <a:cubicBezTo>
                    <a:pt x="50" y="2282"/>
                    <a:pt x="34" y="2340"/>
                    <a:pt x="157" y="2364"/>
                  </a:cubicBezTo>
                  <a:cubicBezTo>
                    <a:pt x="218" y="2377"/>
                    <a:pt x="272" y="2387"/>
                    <a:pt x="326" y="2387"/>
                  </a:cubicBezTo>
                  <a:cubicBezTo>
                    <a:pt x="381" y="2387"/>
                    <a:pt x="436" y="2377"/>
                    <a:pt x="502" y="2348"/>
                  </a:cubicBezTo>
                  <a:cubicBezTo>
                    <a:pt x="633" y="2291"/>
                    <a:pt x="928" y="2167"/>
                    <a:pt x="1380" y="2053"/>
                  </a:cubicBezTo>
                  <a:cubicBezTo>
                    <a:pt x="1681" y="1980"/>
                    <a:pt x="1830" y="1896"/>
                    <a:pt x="1965" y="1896"/>
                  </a:cubicBezTo>
                  <a:cubicBezTo>
                    <a:pt x="2028" y="1896"/>
                    <a:pt x="2088" y="1915"/>
                    <a:pt x="2159" y="1962"/>
                  </a:cubicBezTo>
                  <a:cubicBezTo>
                    <a:pt x="2328" y="2064"/>
                    <a:pt x="2368" y="2162"/>
                    <a:pt x="2410" y="2162"/>
                  </a:cubicBezTo>
                  <a:cubicBezTo>
                    <a:pt x="2425" y="2162"/>
                    <a:pt x="2441" y="2149"/>
                    <a:pt x="2463" y="2118"/>
                  </a:cubicBezTo>
                  <a:cubicBezTo>
                    <a:pt x="2545" y="2011"/>
                    <a:pt x="2422" y="1954"/>
                    <a:pt x="2627" y="1921"/>
                  </a:cubicBezTo>
                  <a:cubicBezTo>
                    <a:pt x="2832" y="1880"/>
                    <a:pt x="3193" y="1847"/>
                    <a:pt x="3349" y="1847"/>
                  </a:cubicBezTo>
                  <a:cubicBezTo>
                    <a:pt x="3497" y="1839"/>
                    <a:pt x="3850" y="1856"/>
                    <a:pt x="3965" y="1790"/>
                  </a:cubicBezTo>
                  <a:cubicBezTo>
                    <a:pt x="4072" y="1724"/>
                    <a:pt x="4359" y="1568"/>
                    <a:pt x="4375" y="1494"/>
                  </a:cubicBezTo>
                  <a:cubicBezTo>
                    <a:pt x="4400" y="1412"/>
                    <a:pt x="4441" y="1388"/>
                    <a:pt x="4392" y="1322"/>
                  </a:cubicBezTo>
                  <a:cubicBezTo>
                    <a:pt x="4336" y="1259"/>
                    <a:pt x="4288" y="1018"/>
                    <a:pt x="4218" y="1018"/>
                  </a:cubicBezTo>
                  <a:cubicBezTo>
                    <a:pt x="4216" y="1018"/>
                    <a:pt x="4213" y="1018"/>
                    <a:pt x="4211" y="1018"/>
                  </a:cubicBezTo>
                  <a:cubicBezTo>
                    <a:pt x="4169" y="1029"/>
                    <a:pt x="3989" y="1043"/>
                    <a:pt x="3848" y="1043"/>
                  </a:cubicBezTo>
                  <a:cubicBezTo>
                    <a:pt x="3768" y="1043"/>
                    <a:pt x="3701" y="1039"/>
                    <a:pt x="3678" y="1027"/>
                  </a:cubicBezTo>
                  <a:cubicBezTo>
                    <a:pt x="3612" y="994"/>
                    <a:pt x="3899" y="912"/>
                    <a:pt x="3735" y="846"/>
                  </a:cubicBezTo>
                  <a:cubicBezTo>
                    <a:pt x="3579" y="780"/>
                    <a:pt x="3481" y="822"/>
                    <a:pt x="3415" y="723"/>
                  </a:cubicBezTo>
                  <a:cubicBezTo>
                    <a:pt x="3358" y="625"/>
                    <a:pt x="3423" y="534"/>
                    <a:pt x="3333" y="518"/>
                  </a:cubicBezTo>
                  <a:cubicBezTo>
                    <a:pt x="3258" y="497"/>
                    <a:pt x="3206" y="426"/>
                    <a:pt x="3129" y="426"/>
                  </a:cubicBezTo>
                  <a:cubicBezTo>
                    <a:pt x="3113" y="426"/>
                    <a:pt x="3097" y="429"/>
                    <a:pt x="3079" y="436"/>
                  </a:cubicBezTo>
                  <a:cubicBezTo>
                    <a:pt x="2989" y="463"/>
                    <a:pt x="2563" y="668"/>
                    <a:pt x="2420" y="668"/>
                  </a:cubicBezTo>
                  <a:cubicBezTo>
                    <a:pt x="2391" y="668"/>
                    <a:pt x="2374" y="660"/>
                    <a:pt x="2373" y="641"/>
                  </a:cubicBezTo>
                  <a:cubicBezTo>
                    <a:pt x="2373" y="534"/>
                    <a:pt x="2373" y="395"/>
                    <a:pt x="2504" y="346"/>
                  </a:cubicBezTo>
                  <a:cubicBezTo>
                    <a:pt x="2635" y="296"/>
                    <a:pt x="2775" y="313"/>
                    <a:pt x="2701" y="231"/>
                  </a:cubicBezTo>
                  <a:cubicBezTo>
                    <a:pt x="2635" y="157"/>
                    <a:pt x="2504" y="206"/>
                    <a:pt x="2348" y="132"/>
                  </a:cubicBezTo>
                  <a:cubicBezTo>
                    <a:pt x="2242" y="79"/>
                    <a:pt x="2216" y="0"/>
                    <a:pt x="217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74"/>
            <p:cNvSpPr/>
            <p:nvPr/>
          </p:nvSpPr>
          <p:spPr>
            <a:xfrm>
              <a:off x="5422700" y="1045650"/>
              <a:ext cx="111025" cy="61775"/>
            </a:xfrm>
            <a:custGeom>
              <a:avLst/>
              <a:gdLst/>
              <a:ahLst/>
              <a:cxnLst/>
              <a:rect l="l" t="t" r="r" b="b"/>
              <a:pathLst>
                <a:path w="4441" h="2471" fill="none" extrusionOk="0">
                  <a:moveTo>
                    <a:pt x="346" y="1945"/>
                  </a:moveTo>
                  <a:cubicBezTo>
                    <a:pt x="288" y="2052"/>
                    <a:pt x="1" y="2224"/>
                    <a:pt x="26" y="2282"/>
                  </a:cubicBezTo>
                  <a:cubicBezTo>
                    <a:pt x="50" y="2347"/>
                    <a:pt x="34" y="2405"/>
                    <a:pt x="157" y="2429"/>
                  </a:cubicBezTo>
                  <a:cubicBezTo>
                    <a:pt x="280" y="2454"/>
                    <a:pt x="370" y="2470"/>
                    <a:pt x="502" y="2413"/>
                  </a:cubicBezTo>
                  <a:cubicBezTo>
                    <a:pt x="633" y="2356"/>
                    <a:pt x="928" y="2232"/>
                    <a:pt x="1380" y="2118"/>
                  </a:cubicBezTo>
                  <a:cubicBezTo>
                    <a:pt x="1823" y="2011"/>
                    <a:pt x="1938" y="1880"/>
                    <a:pt x="2159" y="2027"/>
                  </a:cubicBezTo>
                  <a:cubicBezTo>
                    <a:pt x="2389" y="2167"/>
                    <a:pt x="2381" y="2298"/>
                    <a:pt x="2463" y="2183"/>
                  </a:cubicBezTo>
                  <a:cubicBezTo>
                    <a:pt x="2545" y="2076"/>
                    <a:pt x="2422" y="2019"/>
                    <a:pt x="2627" y="1986"/>
                  </a:cubicBezTo>
                  <a:cubicBezTo>
                    <a:pt x="2832" y="1945"/>
                    <a:pt x="3193" y="1912"/>
                    <a:pt x="3349" y="1912"/>
                  </a:cubicBezTo>
                  <a:cubicBezTo>
                    <a:pt x="3497" y="1904"/>
                    <a:pt x="3850" y="1921"/>
                    <a:pt x="3965" y="1855"/>
                  </a:cubicBezTo>
                  <a:cubicBezTo>
                    <a:pt x="4072" y="1789"/>
                    <a:pt x="4359" y="1633"/>
                    <a:pt x="4375" y="1559"/>
                  </a:cubicBezTo>
                  <a:cubicBezTo>
                    <a:pt x="4400" y="1477"/>
                    <a:pt x="4441" y="1453"/>
                    <a:pt x="4392" y="1387"/>
                  </a:cubicBezTo>
                  <a:cubicBezTo>
                    <a:pt x="4334" y="1321"/>
                    <a:pt x="4285" y="1067"/>
                    <a:pt x="4211" y="1083"/>
                  </a:cubicBezTo>
                  <a:cubicBezTo>
                    <a:pt x="4145" y="1100"/>
                    <a:pt x="3743" y="1125"/>
                    <a:pt x="3678" y="1092"/>
                  </a:cubicBezTo>
                  <a:cubicBezTo>
                    <a:pt x="3612" y="1059"/>
                    <a:pt x="3899" y="977"/>
                    <a:pt x="3735" y="911"/>
                  </a:cubicBezTo>
                  <a:cubicBezTo>
                    <a:pt x="3579" y="845"/>
                    <a:pt x="3481" y="887"/>
                    <a:pt x="3415" y="788"/>
                  </a:cubicBezTo>
                  <a:cubicBezTo>
                    <a:pt x="3358" y="690"/>
                    <a:pt x="3423" y="599"/>
                    <a:pt x="3333" y="583"/>
                  </a:cubicBezTo>
                  <a:cubicBezTo>
                    <a:pt x="3243" y="558"/>
                    <a:pt x="3185" y="460"/>
                    <a:pt x="3079" y="501"/>
                  </a:cubicBezTo>
                  <a:cubicBezTo>
                    <a:pt x="2972" y="534"/>
                    <a:pt x="2381" y="821"/>
                    <a:pt x="2373" y="706"/>
                  </a:cubicBezTo>
                  <a:cubicBezTo>
                    <a:pt x="2373" y="599"/>
                    <a:pt x="2373" y="460"/>
                    <a:pt x="2504" y="411"/>
                  </a:cubicBezTo>
                  <a:cubicBezTo>
                    <a:pt x="2635" y="361"/>
                    <a:pt x="2775" y="378"/>
                    <a:pt x="2701" y="296"/>
                  </a:cubicBezTo>
                  <a:cubicBezTo>
                    <a:pt x="2635" y="222"/>
                    <a:pt x="2504" y="271"/>
                    <a:pt x="2348" y="197"/>
                  </a:cubicBezTo>
                  <a:cubicBezTo>
                    <a:pt x="2200" y="123"/>
                    <a:pt x="2209" y="0"/>
                    <a:pt x="2118" y="107"/>
                  </a:cubicBezTo>
                  <a:cubicBezTo>
                    <a:pt x="2020" y="205"/>
                    <a:pt x="2094" y="361"/>
                    <a:pt x="1987" y="361"/>
                  </a:cubicBezTo>
                  <a:cubicBezTo>
                    <a:pt x="1889" y="370"/>
                    <a:pt x="1856" y="189"/>
                    <a:pt x="1749" y="189"/>
                  </a:cubicBezTo>
                  <a:cubicBezTo>
                    <a:pt x="1642" y="189"/>
                    <a:pt x="1544" y="246"/>
                    <a:pt x="1544" y="246"/>
                  </a:cubicBezTo>
                  <a:cubicBezTo>
                    <a:pt x="1437" y="328"/>
                    <a:pt x="1429" y="312"/>
                    <a:pt x="1396" y="394"/>
                  </a:cubicBezTo>
                  <a:cubicBezTo>
                    <a:pt x="1363" y="484"/>
                    <a:pt x="1265" y="591"/>
                    <a:pt x="1339" y="649"/>
                  </a:cubicBezTo>
                  <a:cubicBezTo>
                    <a:pt x="1413" y="706"/>
                    <a:pt x="1716" y="763"/>
                    <a:pt x="1601" y="804"/>
                  </a:cubicBezTo>
                  <a:cubicBezTo>
                    <a:pt x="1486" y="854"/>
                    <a:pt x="1216" y="714"/>
                    <a:pt x="1166" y="796"/>
                  </a:cubicBezTo>
                  <a:cubicBezTo>
                    <a:pt x="1109" y="870"/>
                    <a:pt x="920" y="969"/>
                    <a:pt x="1068" y="1042"/>
                  </a:cubicBezTo>
                  <a:cubicBezTo>
                    <a:pt x="1216" y="1125"/>
                    <a:pt x="1388" y="1133"/>
                    <a:pt x="1322" y="1174"/>
                  </a:cubicBezTo>
                  <a:cubicBezTo>
                    <a:pt x="1265" y="1215"/>
                    <a:pt x="928" y="1092"/>
                    <a:pt x="813" y="1149"/>
                  </a:cubicBezTo>
                  <a:cubicBezTo>
                    <a:pt x="707" y="1215"/>
                    <a:pt x="625" y="1256"/>
                    <a:pt x="600" y="1371"/>
                  </a:cubicBezTo>
                  <a:cubicBezTo>
                    <a:pt x="575" y="1477"/>
                    <a:pt x="469" y="1666"/>
                    <a:pt x="428" y="1707"/>
                  </a:cubicBezTo>
                  <a:cubicBezTo>
                    <a:pt x="378" y="1748"/>
                    <a:pt x="411" y="1847"/>
                    <a:pt x="346" y="194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74"/>
            <p:cNvSpPr/>
            <p:nvPr/>
          </p:nvSpPr>
          <p:spPr>
            <a:xfrm>
              <a:off x="6067350" y="1187000"/>
              <a:ext cx="16450" cy="17075"/>
            </a:xfrm>
            <a:custGeom>
              <a:avLst/>
              <a:gdLst/>
              <a:ahLst/>
              <a:cxnLst/>
              <a:rect l="l" t="t" r="r" b="b"/>
              <a:pathLst>
                <a:path w="658" h="683" extrusionOk="0">
                  <a:moveTo>
                    <a:pt x="356" y="0"/>
                  </a:moveTo>
                  <a:cubicBezTo>
                    <a:pt x="310" y="0"/>
                    <a:pt x="280" y="103"/>
                    <a:pt x="280" y="206"/>
                  </a:cubicBezTo>
                  <a:cubicBezTo>
                    <a:pt x="271" y="288"/>
                    <a:pt x="247" y="354"/>
                    <a:pt x="189" y="460"/>
                  </a:cubicBezTo>
                  <a:cubicBezTo>
                    <a:pt x="132" y="559"/>
                    <a:pt x="1" y="641"/>
                    <a:pt x="132" y="674"/>
                  </a:cubicBezTo>
                  <a:cubicBezTo>
                    <a:pt x="158" y="680"/>
                    <a:pt x="181" y="683"/>
                    <a:pt x="204" y="683"/>
                  </a:cubicBezTo>
                  <a:cubicBezTo>
                    <a:pt x="294" y="683"/>
                    <a:pt x="361" y="639"/>
                    <a:pt x="460" y="633"/>
                  </a:cubicBezTo>
                  <a:cubicBezTo>
                    <a:pt x="575" y="624"/>
                    <a:pt x="657" y="616"/>
                    <a:pt x="624" y="526"/>
                  </a:cubicBezTo>
                  <a:cubicBezTo>
                    <a:pt x="600" y="436"/>
                    <a:pt x="575" y="419"/>
                    <a:pt x="608" y="354"/>
                  </a:cubicBezTo>
                  <a:cubicBezTo>
                    <a:pt x="641" y="288"/>
                    <a:pt x="591" y="288"/>
                    <a:pt x="518" y="214"/>
                  </a:cubicBezTo>
                  <a:cubicBezTo>
                    <a:pt x="435" y="148"/>
                    <a:pt x="411" y="1"/>
                    <a:pt x="362" y="1"/>
                  </a:cubicBezTo>
                  <a:cubicBezTo>
                    <a:pt x="360" y="0"/>
                    <a:pt x="358" y="0"/>
                    <a:pt x="35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74"/>
            <p:cNvSpPr/>
            <p:nvPr/>
          </p:nvSpPr>
          <p:spPr>
            <a:xfrm>
              <a:off x="6067350" y="1186800"/>
              <a:ext cx="16450" cy="17875"/>
            </a:xfrm>
            <a:custGeom>
              <a:avLst/>
              <a:gdLst/>
              <a:ahLst/>
              <a:cxnLst/>
              <a:rect l="l" t="t" r="r" b="b"/>
              <a:pathLst>
                <a:path w="658" h="715" fill="none" extrusionOk="0">
                  <a:moveTo>
                    <a:pt x="132" y="682"/>
                  </a:moveTo>
                  <a:cubicBezTo>
                    <a:pt x="263" y="714"/>
                    <a:pt x="337" y="649"/>
                    <a:pt x="460" y="641"/>
                  </a:cubicBezTo>
                  <a:cubicBezTo>
                    <a:pt x="575" y="632"/>
                    <a:pt x="657" y="624"/>
                    <a:pt x="624" y="534"/>
                  </a:cubicBezTo>
                  <a:cubicBezTo>
                    <a:pt x="600" y="444"/>
                    <a:pt x="575" y="427"/>
                    <a:pt x="608" y="362"/>
                  </a:cubicBezTo>
                  <a:cubicBezTo>
                    <a:pt x="641" y="296"/>
                    <a:pt x="591" y="296"/>
                    <a:pt x="518" y="222"/>
                  </a:cubicBezTo>
                  <a:cubicBezTo>
                    <a:pt x="435" y="156"/>
                    <a:pt x="411" y="9"/>
                    <a:pt x="362" y="9"/>
                  </a:cubicBezTo>
                  <a:cubicBezTo>
                    <a:pt x="312" y="0"/>
                    <a:pt x="280" y="107"/>
                    <a:pt x="280" y="214"/>
                  </a:cubicBezTo>
                  <a:cubicBezTo>
                    <a:pt x="271" y="296"/>
                    <a:pt x="247" y="362"/>
                    <a:pt x="189" y="468"/>
                  </a:cubicBezTo>
                  <a:cubicBezTo>
                    <a:pt x="132" y="567"/>
                    <a:pt x="1" y="649"/>
                    <a:pt x="132" y="6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74"/>
            <p:cNvSpPr/>
            <p:nvPr/>
          </p:nvSpPr>
          <p:spPr>
            <a:xfrm>
              <a:off x="4556500" y="1277250"/>
              <a:ext cx="115325" cy="92950"/>
            </a:xfrm>
            <a:custGeom>
              <a:avLst/>
              <a:gdLst/>
              <a:ahLst/>
              <a:cxnLst/>
              <a:rect l="l" t="t" r="r" b="b"/>
              <a:pathLst>
                <a:path w="4613" h="3718" extrusionOk="0">
                  <a:moveTo>
                    <a:pt x="2816" y="1"/>
                  </a:moveTo>
                  <a:cubicBezTo>
                    <a:pt x="2785" y="1"/>
                    <a:pt x="2753" y="3"/>
                    <a:pt x="2717" y="10"/>
                  </a:cubicBezTo>
                  <a:cubicBezTo>
                    <a:pt x="2651" y="21"/>
                    <a:pt x="2583" y="24"/>
                    <a:pt x="2515" y="24"/>
                  </a:cubicBezTo>
                  <a:cubicBezTo>
                    <a:pt x="2381" y="24"/>
                    <a:pt x="2252" y="10"/>
                    <a:pt x="2159" y="10"/>
                  </a:cubicBezTo>
                  <a:cubicBezTo>
                    <a:pt x="2128" y="10"/>
                    <a:pt x="2098" y="9"/>
                    <a:pt x="2070" y="9"/>
                  </a:cubicBezTo>
                  <a:cubicBezTo>
                    <a:pt x="1970" y="9"/>
                    <a:pt x="1883" y="14"/>
                    <a:pt x="1781" y="59"/>
                  </a:cubicBezTo>
                  <a:cubicBezTo>
                    <a:pt x="1650" y="116"/>
                    <a:pt x="1518" y="92"/>
                    <a:pt x="1428" y="157"/>
                  </a:cubicBezTo>
                  <a:cubicBezTo>
                    <a:pt x="1346" y="223"/>
                    <a:pt x="1379" y="330"/>
                    <a:pt x="1395" y="420"/>
                  </a:cubicBezTo>
                  <a:cubicBezTo>
                    <a:pt x="1420" y="510"/>
                    <a:pt x="1477" y="576"/>
                    <a:pt x="1412" y="584"/>
                  </a:cubicBezTo>
                  <a:cubicBezTo>
                    <a:pt x="1403" y="586"/>
                    <a:pt x="1394" y="587"/>
                    <a:pt x="1383" y="587"/>
                  </a:cubicBezTo>
                  <a:cubicBezTo>
                    <a:pt x="1333" y="587"/>
                    <a:pt x="1265" y="566"/>
                    <a:pt x="1207" y="566"/>
                  </a:cubicBezTo>
                  <a:cubicBezTo>
                    <a:pt x="1186" y="566"/>
                    <a:pt x="1166" y="568"/>
                    <a:pt x="1149" y="576"/>
                  </a:cubicBezTo>
                  <a:cubicBezTo>
                    <a:pt x="1075" y="601"/>
                    <a:pt x="895" y="601"/>
                    <a:pt x="854" y="675"/>
                  </a:cubicBezTo>
                  <a:cubicBezTo>
                    <a:pt x="821" y="740"/>
                    <a:pt x="739" y="757"/>
                    <a:pt x="837" y="781"/>
                  </a:cubicBezTo>
                  <a:cubicBezTo>
                    <a:pt x="928" y="806"/>
                    <a:pt x="985" y="806"/>
                    <a:pt x="1075" y="822"/>
                  </a:cubicBezTo>
                  <a:cubicBezTo>
                    <a:pt x="1174" y="847"/>
                    <a:pt x="1346" y="847"/>
                    <a:pt x="1313" y="880"/>
                  </a:cubicBezTo>
                  <a:cubicBezTo>
                    <a:pt x="1289" y="913"/>
                    <a:pt x="1092" y="880"/>
                    <a:pt x="1092" y="921"/>
                  </a:cubicBezTo>
                  <a:cubicBezTo>
                    <a:pt x="1092" y="970"/>
                    <a:pt x="1174" y="986"/>
                    <a:pt x="1116" y="1044"/>
                  </a:cubicBezTo>
                  <a:cubicBezTo>
                    <a:pt x="1067" y="1093"/>
                    <a:pt x="1018" y="1109"/>
                    <a:pt x="1010" y="1142"/>
                  </a:cubicBezTo>
                  <a:cubicBezTo>
                    <a:pt x="1010" y="1183"/>
                    <a:pt x="1083" y="1265"/>
                    <a:pt x="1018" y="1290"/>
                  </a:cubicBezTo>
                  <a:cubicBezTo>
                    <a:pt x="996" y="1299"/>
                    <a:pt x="979" y="1300"/>
                    <a:pt x="966" y="1300"/>
                  </a:cubicBezTo>
                  <a:cubicBezTo>
                    <a:pt x="961" y="1300"/>
                    <a:pt x="957" y="1300"/>
                    <a:pt x="953" y="1300"/>
                  </a:cubicBezTo>
                  <a:cubicBezTo>
                    <a:pt x="938" y="1300"/>
                    <a:pt x="928" y="1302"/>
                    <a:pt x="919" y="1323"/>
                  </a:cubicBezTo>
                  <a:cubicBezTo>
                    <a:pt x="911" y="1372"/>
                    <a:pt x="928" y="1413"/>
                    <a:pt x="911" y="1430"/>
                  </a:cubicBezTo>
                  <a:cubicBezTo>
                    <a:pt x="909" y="1433"/>
                    <a:pt x="903" y="1435"/>
                    <a:pt x="895" y="1435"/>
                  </a:cubicBezTo>
                  <a:cubicBezTo>
                    <a:pt x="883" y="1435"/>
                    <a:pt x="868" y="1432"/>
                    <a:pt x="853" y="1432"/>
                  </a:cubicBezTo>
                  <a:cubicBezTo>
                    <a:pt x="834" y="1432"/>
                    <a:pt x="816" y="1436"/>
                    <a:pt x="813" y="1454"/>
                  </a:cubicBezTo>
                  <a:cubicBezTo>
                    <a:pt x="804" y="1495"/>
                    <a:pt x="837" y="1553"/>
                    <a:pt x="829" y="1585"/>
                  </a:cubicBezTo>
                  <a:cubicBezTo>
                    <a:pt x="829" y="1618"/>
                    <a:pt x="763" y="1585"/>
                    <a:pt x="747" y="1635"/>
                  </a:cubicBezTo>
                  <a:cubicBezTo>
                    <a:pt x="733" y="1670"/>
                    <a:pt x="687" y="1694"/>
                    <a:pt x="627" y="1694"/>
                  </a:cubicBezTo>
                  <a:cubicBezTo>
                    <a:pt x="618" y="1694"/>
                    <a:pt x="609" y="1693"/>
                    <a:pt x="599" y="1692"/>
                  </a:cubicBezTo>
                  <a:cubicBezTo>
                    <a:pt x="525" y="1685"/>
                    <a:pt x="491" y="1616"/>
                    <a:pt x="430" y="1616"/>
                  </a:cubicBezTo>
                  <a:cubicBezTo>
                    <a:pt x="424" y="1616"/>
                    <a:pt x="417" y="1617"/>
                    <a:pt x="411" y="1618"/>
                  </a:cubicBezTo>
                  <a:cubicBezTo>
                    <a:pt x="328" y="1635"/>
                    <a:pt x="189" y="1717"/>
                    <a:pt x="156" y="1782"/>
                  </a:cubicBezTo>
                  <a:cubicBezTo>
                    <a:pt x="115" y="1848"/>
                    <a:pt x="74" y="1889"/>
                    <a:pt x="90" y="1996"/>
                  </a:cubicBezTo>
                  <a:cubicBezTo>
                    <a:pt x="99" y="2102"/>
                    <a:pt x="0" y="2324"/>
                    <a:pt x="156" y="2340"/>
                  </a:cubicBezTo>
                  <a:cubicBezTo>
                    <a:pt x="238" y="2349"/>
                    <a:pt x="287" y="2351"/>
                    <a:pt x="338" y="2351"/>
                  </a:cubicBezTo>
                  <a:cubicBezTo>
                    <a:pt x="388" y="2351"/>
                    <a:pt x="439" y="2349"/>
                    <a:pt x="525" y="2349"/>
                  </a:cubicBezTo>
                  <a:cubicBezTo>
                    <a:pt x="633" y="2349"/>
                    <a:pt x="706" y="2381"/>
                    <a:pt x="757" y="2381"/>
                  </a:cubicBezTo>
                  <a:cubicBezTo>
                    <a:pt x="788" y="2381"/>
                    <a:pt x="811" y="2369"/>
                    <a:pt x="829" y="2332"/>
                  </a:cubicBezTo>
                  <a:cubicBezTo>
                    <a:pt x="857" y="2265"/>
                    <a:pt x="881" y="2195"/>
                    <a:pt x="901" y="2195"/>
                  </a:cubicBezTo>
                  <a:cubicBezTo>
                    <a:pt x="911" y="2195"/>
                    <a:pt x="920" y="2211"/>
                    <a:pt x="928" y="2250"/>
                  </a:cubicBezTo>
                  <a:cubicBezTo>
                    <a:pt x="952" y="2382"/>
                    <a:pt x="895" y="2423"/>
                    <a:pt x="1001" y="2464"/>
                  </a:cubicBezTo>
                  <a:cubicBezTo>
                    <a:pt x="1082" y="2495"/>
                    <a:pt x="1149" y="2535"/>
                    <a:pt x="1180" y="2535"/>
                  </a:cubicBezTo>
                  <a:cubicBezTo>
                    <a:pt x="1190" y="2535"/>
                    <a:pt x="1196" y="2531"/>
                    <a:pt x="1198" y="2521"/>
                  </a:cubicBezTo>
                  <a:cubicBezTo>
                    <a:pt x="1215" y="2472"/>
                    <a:pt x="1207" y="2414"/>
                    <a:pt x="1321" y="2398"/>
                  </a:cubicBezTo>
                  <a:cubicBezTo>
                    <a:pt x="1399" y="2381"/>
                    <a:pt x="1455" y="2327"/>
                    <a:pt x="1485" y="2327"/>
                  </a:cubicBezTo>
                  <a:cubicBezTo>
                    <a:pt x="1499" y="2327"/>
                    <a:pt x="1508" y="2339"/>
                    <a:pt x="1510" y="2373"/>
                  </a:cubicBezTo>
                  <a:cubicBezTo>
                    <a:pt x="1518" y="2480"/>
                    <a:pt x="1420" y="2447"/>
                    <a:pt x="1453" y="2529"/>
                  </a:cubicBezTo>
                  <a:cubicBezTo>
                    <a:pt x="1480" y="2605"/>
                    <a:pt x="1462" y="2640"/>
                    <a:pt x="1508" y="2640"/>
                  </a:cubicBezTo>
                  <a:cubicBezTo>
                    <a:pt x="1517" y="2640"/>
                    <a:pt x="1528" y="2639"/>
                    <a:pt x="1543" y="2636"/>
                  </a:cubicBezTo>
                  <a:cubicBezTo>
                    <a:pt x="1615" y="2622"/>
                    <a:pt x="1762" y="2532"/>
                    <a:pt x="1809" y="2532"/>
                  </a:cubicBezTo>
                  <a:cubicBezTo>
                    <a:pt x="1815" y="2532"/>
                    <a:pt x="1820" y="2533"/>
                    <a:pt x="1822" y="2537"/>
                  </a:cubicBezTo>
                  <a:cubicBezTo>
                    <a:pt x="1838" y="2570"/>
                    <a:pt x="1576" y="2743"/>
                    <a:pt x="1617" y="2775"/>
                  </a:cubicBezTo>
                  <a:cubicBezTo>
                    <a:pt x="1658" y="2808"/>
                    <a:pt x="1707" y="2816"/>
                    <a:pt x="1822" y="2857"/>
                  </a:cubicBezTo>
                  <a:cubicBezTo>
                    <a:pt x="1937" y="2899"/>
                    <a:pt x="2052" y="2940"/>
                    <a:pt x="2011" y="2972"/>
                  </a:cubicBezTo>
                  <a:cubicBezTo>
                    <a:pt x="2004" y="2980"/>
                    <a:pt x="1994" y="2982"/>
                    <a:pt x="1984" y="2982"/>
                  </a:cubicBezTo>
                  <a:cubicBezTo>
                    <a:pt x="1960" y="2982"/>
                    <a:pt x="1931" y="2970"/>
                    <a:pt x="1911" y="2970"/>
                  </a:cubicBezTo>
                  <a:cubicBezTo>
                    <a:pt x="1899" y="2970"/>
                    <a:pt x="1890" y="2974"/>
                    <a:pt x="1888" y="2989"/>
                  </a:cubicBezTo>
                  <a:cubicBezTo>
                    <a:pt x="1888" y="3030"/>
                    <a:pt x="1953" y="3104"/>
                    <a:pt x="1871" y="3112"/>
                  </a:cubicBezTo>
                  <a:cubicBezTo>
                    <a:pt x="1869" y="3112"/>
                    <a:pt x="1867" y="3112"/>
                    <a:pt x="1864" y="3112"/>
                  </a:cubicBezTo>
                  <a:cubicBezTo>
                    <a:pt x="1794" y="3112"/>
                    <a:pt x="1666" y="3024"/>
                    <a:pt x="1628" y="3024"/>
                  </a:cubicBezTo>
                  <a:cubicBezTo>
                    <a:pt x="1620" y="3024"/>
                    <a:pt x="1615" y="3028"/>
                    <a:pt x="1617" y="3038"/>
                  </a:cubicBezTo>
                  <a:cubicBezTo>
                    <a:pt x="1617" y="3104"/>
                    <a:pt x="1748" y="3202"/>
                    <a:pt x="1740" y="3268"/>
                  </a:cubicBezTo>
                  <a:cubicBezTo>
                    <a:pt x="1732" y="3333"/>
                    <a:pt x="1584" y="3301"/>
                    <a:pt x="1592" y="3342"/>
                  </a:cubicBezTo>
                  <a:cubicBezTo>
                    <a:pt x="1600" y="3390"/>
                    <a:pt x="2230" y="3531"/>
                    <a:pt x="2294" y="3531"/>
                  </a:cubicBezTo>
                  <a:cubicBezTo>
                    <a:pt x="2296" y="3531"/>
                    <a:pt x="2297" y="3531"/>
                    <a:pt x="2298" y="3530"/>
                  </a:cubicBezTo>
                  <a:cubicBezTo>
                    <a:pt x="2331" y="3522"/>
                    <a:pt x="2200" y="3399"/>
                    <a:pt x="2273" y="3342"/>
                  </a:cubicBezTo>
                  <a:cubicBezTo>
                    <a:pt x="2280" y="3337"/>
                    <a:pt x="2288" y="3335"/>
                    <a:pt x="2296" y="3335"/>
                  </a:cubicBezTo>
                  <a:cubicBezTo>
                    <a:pt x="2385" y="3335"/>
                    <a:pt x="2577" y="3551"/>
                    <a:pt x="2659" y="3596"/>
                  </a:cubicBezTo>
                  <a:cubicBezTo>
                    <a:pt x="2715" y="3629"/>
                    <a:pt x="2729" y="3648"/>
                    <a:pt x="2745" y="3648"/>
                  </a:cubicBezTo>
                  <a:cubicBezTo>
                    <a:pt x="2758" y="3648"/>
                    <a:pt x="2772" y="3637"/>
                    <a:pt x="2807" y="3613"/>
                  </a:cubicBezTo>
                  <a:cubicBezTo>
                    <a:pt x="2881" y="3547"/>
                    <a:pt x="2881" y="3481"/>
                    <a:pt x="2971" y="3465"/>
                  </a:cubicBezTo>
                  <a:cubicBezTo>
                    <a:pt x="2977" y="3464"/>
                    <a:pt x="2982" y="3463"/>
                    <a:pt x="2988" y="3463"/>
                  </a:cubicBezTo>
                  <a:cubicBezTo>
                    <a:pt x="3072" y="3463"/>
                    <a:pt x="3155" y="3575"/>
                    <a:pt x="3209" y="3629"/>
                  </a:cubicBezTo>
                  <a:cubicBezTo>
                    <a:pt x="3243" y="3669"/>
                    <a:pt x="3302" y="3717"/>
                    <a:pt x="3337" y="3717"/>
                  </a:cubicBezTo>
                  <a:cubicBezTo>
                    <a:pt x="3352" y="3717"/>
                    <a:pt x="3362" y="3709"/>
                    <a:pt x="3365" y="3686"/>
                  </a:cubicBezTo>
                  <a:cubicBezTo>
                    <a:pt x="3373" y="3621"/>
                    <a:pt x="3258" y="3563"/>
                    <a:pt x="3357" y="3555"/>
                  </a:cubicBezTo>
                  <a:cubicBezTo>
                    <a:pt x="3447" y="3555"/>
                    <a:pt x="3529" y="3596"/>
                    <a:pt x="3636" y="3645"/>
                  </a:cubicBezTo>
                  <a:cubicBezTo>
                    <a:pt x="3686" y="3667"/>
                    <a:pt x="3725" y="3676"/>
                    <a:pt x="3750" y="3676"/>
                  </a:cubicBezTo>
                  <a:cubicBezTo>
                    <a:pt x="3784" y="3676"/>
                    <a:pt x="3794" y="3660"/>
                    <a:pt x="3775" y="3637"/>
                  </a:cubicBezTo>
                  <a:cubicBezTo>
                    <a:pt x="3742" y="3596"/>
                    <a:pt x="3488" y="3498"/>
                    <a:pt x="3578" y="3481"/>
                  </a:cubicBezTo>
                  <a:cubicBezTo>
                    <a:pt x="3590" y="3479"/>
                    <a:pt x="3603" y="3478"/>
                    <a:pt x="3616" y="3478"/>
                  </a:cubicBezTo>
                  <a:cubicBezTo>
                    <a:pt x="3701" y="3478"/>
                    <a:pt x="3807" y="3521"/>
                    <a:pt x="3907" y="3563"/>
                  </a:cubicBezTo>
                  <a:cubicBezTo>
                    <a:pt x="3940" y="3579"/>
                    <a:pt x="3962" y="3585"/>
                    <a:pt x="3978" y="3585"/>
                  </a:cubicBezTo>
                  <a:cubicBezTo>
                    <a:pt x="4021" y="3585"/>
                    <a:pt x="4014" y="3540"/>
                    <a:pt x="4038" y="3522"/>
                  </a:cubicBezTo>
                  <a:cubicBezTo>
                    <a:pt x="4045" y="3517"/>
                    <a:pt x="4055" y="3515"/>
                    <a:pt x="4067" y="3515"/>
                  </a:cubicBezTo>
                  <a:cubicBezTo>
                    <a:pt x="4113" y="3515"/>
                    <a:pt x="4193" y="3547"/>
                    <a:pt x="4284" y="3580"/>
                  </a:cubicBezTo>
                  <a:cubicBezTo>
                    <a:pt x="4296" y="3583"/>
                    <a:pt x="4307" y="3585"/>
                    <a:pt x="4316" y="3585"/>
                  </a:cubicBezTo>
                  <a:cubicBezTo>
                    <a:pt x="4393" y="3585"/>
                    <a:pt x="4373" y="3473"/>
                    <a:pt x="4432" y="3473"/>
                  </a:cubicBezTo>
                  <a:cubicBezTo>
                    <a:pt x="4481" y="3473"/>
                    <a:pt x="4545" y="3495"/>
                    <a:pt x="4582" y="3495"/>
                  </a:cubicBezTo>
                  <a:cubicBezTo>
                    <a:pt x="4601" y="3495"/>
                    <a:pt x="4612" y="3489"/>
                    <a:pt x="4612" y="3473"/>
                  </a:cubicBezTo>
                  <a:cubicBezTo>
                    <a:pt x="4612" y="3416"/>
                    <a:pt x="4415" y="3391"/>
                    <a:pt x="4358" y="3366"/>
                  </a:cubicBezTo>
                  <a:cubicBezTo>
                    <a:pt x="4301" y="3342"/>
                    <a:pt x="4153" y="3260"/>
                    <a:pt x="4079" y="3169"/>
                  </a:cubicBezTo>
                  <a:cubicBezTo>
                    <a:pt x="3997" y="3087"/>
                    <a:pt x="3734" y="2915"/>
                    <a:pt x="3587" y="2849"/>
                  </a:cubicBezTo>
                  <a:cubicBezTo>
                    <a:pt x="3431" y="2792"/>
                    <a:pt x="3381" y="2578"/>
                    <a:pt x="3307" y="2447"/>
                  </a:cubicBezTo>
                  <a:cubicBezTo>
                    <a:pt x="3225" y="2316"/>
                    <a:pt x="3102" y="2029"/>
                    <a:pt x="3045" y="1996"/>
                  </a:cubicBezTo>
                  <a:cubicBezTo>
                    <a:pt x="2987" y="1955"/>
                    <a:pt x="2790" y="1938"/>
                    <a:pt x="2823" y="1889"/>
                  </a:cubicBezTo>
                  <a:cubicBezTo>
                    <a:pt x="2848" y="1848"/>
                    <a:pt x="2922" y="1840"/>
                    <a:pt x="2979" y="1791"/>
                  </a:cubicBezTo>
                  <a:cubicBezTo>
                    <a:pt x="3037" y="1750"/>
                    <a:pt x="3094" y="1643"/>
                    <a:pt x="3061" y="1553"/>
                  </a:cubicBezTo>
                  <a:cubicBezTo>
                    <a:pt x="3037" y="1471"/>
                    <a:pt x="2938" y="1446"/>
                    <a:pt x="2946" y="1388"/>
                  </a:cubicBezTo>
                  <a:cubicBezTo>
                    <a:pt x="2955" y="1323"/>
                    <a:pt x="3053" y="1249"/>
                    <a:pt x="2979" y="1241"/>
                  </a:cubicBezTo>
                  <a:cubicBezTo>
                    <a:pt x="2914" y="1233"/>
                    <a:pt x="2717" y="1216"/>
                    <a:pt x="2782" y="1175"/>
                  </a:cubicBezTo>
                  <a:cubicBezTo>
                    <a:pt x="2840" y="1134"/>
                    <a:pt x="3020" y="1159"/>
                    <a:pt x="3012" y="1118"/>
                  </a:cubicBezTo>
                  <a:cubicBezTo>
                    <a:pt x="3012" y="1077"/>
                    <a:pt x="2832" y="1052"/>
                    <a:pt x="2873" y="995"/>
                  </a:cubicBezTo>
                  <a:cubicBezTo>
                    <a:pt x="2881" y="982"/>
                    <a:pt x="2893" y="978"/>
                    <a:pt x="2908" y="978"/>
                  </a:cubicBezTo>
                  <a:cubicBezTo>
                    <a:pt x="2949" y="978"/>
                    <a:pt x="3009" y="1012"/>
                    <a:pt x="3052" y="1012"/>
                  </a:cubicBezTo>
                  <a:cubicBezTo>
                    <a:pt x="3055" y="1012"/>
                    <a:pt x="3058" y="1011"/>
                    <a:pt x="3061" y="1011"/>
                  </a:cubicBezTo>
                  <a:cubicBezTo>
                    <a:pt x="3111" y="995"/>
                    <a:pt x="3143" y="896"/>
                    <a:pt x="3176" y="880"/>
                  </a:cubicBezTo>
                  <a:cubicBezTo>
                    <a:pt x="3187" y="874"/>
                    <a:pt x="3203" y="873"/>
                    <a:pt x="3218" y="873"/>
                  </a:cubicBezTo>
                  <a:cubicBezTo>
                    <a:pt x="3225" y="873"/>
                    <a:pt x="3233" y="874"/>
                    <a:pt x="3240" y="874"/>
                  </a:cubicBezTo>
                  <a:cubicBezTo>
                    <a:pt x="3260" y="874"/>
                    <a:pt x="3275" y="871"/>
                    <a:pt x="3266" y="855"/>
                  </a:cubicBezTo>
                  <a:cubicBezTo>
                    <a:pt x="3250" y="814"/>
                    <a:pt x="2971" y="781"/>
                    <a:pt x="3045" y="724"/>
                  </a:cubicBezTo>
                  <a:cubicBezTo>
                    <a:pt x="3074" y="701"/>
                    <a:pt x="3129" y="695"/>
                    <a:pt x="3191" y="695"/>
                  </a:cubicBezTo>
                  <a:cubicBezTo>
                    <a:pt x="3254" y="695"/>
                    <a:pt x="3323" y="701"/>
                    <a:pt x="3378" y="701"/>
                  </a:cubicBezTo>
                  <a:cubicBezTo>
                    <a:pt x="3423" y="701"/>
                    <a:pt x="3457" y="697"/>
                    <a:pt x="3472" y="683"/>
                  </a:cubicBezTo>
                  <a:cubicBezTo>
                    <a:pt x="3521" y="633"/>
                    <a:pt x="3570" y="543"/>
                    <a:pt x="3504" y="535"/>
                  </a:cubicBezTo>
                  <a:cubicBezTo>
                    <a:pt x="3447" y="519"/>
                    <a:pt x="3135" y="535"/>
                    <a:pt x="3127" y="502"/>
                  </a:cubicBezTo>
                  <a:cubicBezTo>
                    <a:pt x="3127" y="478"/>
                    <a:pt x="3127" y="437"/>
                    <a:pt x="3184" y="437"/>
                  </a:cubicBezTo>
                  <a:cubicBezTo>
                    <a:pt x="3234" y="437"/>
                    <a:pt x="3545" y="420"/>
                    <a:pt x="3529" y="395"/>
                  </a:cubicBezTo>
                  <a:cubicBezTo>
                    <a:pt x="3513" y="371"/>
                    <a:pt x="3209" y="363"/>
                    <a:pt x="3291" y="313"/>
                  </a:cubicBezTo>
                  <a:cubicBezTo>
                    <a:pt x="3365" y="256"/>
                    <a:pt x="3742" y="248"/>
                    <a:pt x="3677" y="199"/>
                  </a:cubicBezTo>
                  <a:cubicBezTo>
                    <a:pt x="3611" y="149"/>
                    <a:pt x="3209" y="100"/>
                    <a:pt x="3102" y="75"/>
                  </a:cubicBezTo>
                  <a:cubicBezTo>
                    <a:pt x="3023" y="49"/>
                    <a:pt x="2943" y="1"/>
                    <a:pt x="281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74"/>
            <p:cNvSpPr/>
            <p:nvPr/>
          </p:nvSpPr>
          <p:spPr>
            <a:xfrm>
              <a:off x="4556500" y="1276650"/>
              <a:ext cx="115325" cy="94625"/>
            </a:xfrm>
            <a:custGeom>
              <a:avLst/>
              <a:gdLst/>
              <a:ahLst/>
              <a:cxnLst/>
              <a:rect l="l" t="t" r="r" b="b"/>
              <a:pathLst>
                <a:path w="4613" h="3785" fill="none" extrusionOk="0">
                  <a:moveTo>
                    <a:pt x="156" y="1806"/>
                  </a:moveTo>
                  <a:cubicBezTo>
                    <a:pt x="115" y="1872"/>
                    <a:pt x="74" y="1913"/>
                    <a:pt x="90" y="2020"/>
                  </a:cubicBezTo>
                  <a:cubicBezTo>
                    <a:pt x="99" y="2126"/>
                    <a:pt x="0" y="2348"/>
                    <a:pt x="156" y="2364"/>
                  </a:cubicBezTo>
                  <a:cubicBezTo>
                    <a:pt x="320" y="2381"/>
                    <a:pt x="353" y="2373"/>
                    <a:pt x="525" y="2373"/>
                  </a:cubicBezTo>
                  <a:cubicBezTo>
                    <a:pt x="698" y="2373"/>
                    <a:pt x="780" y="2455"/>
                    <a:pt x="829" y="2356"/>
                  </a:cubicBezTo>
                  <a:cubicBezTo>
                    <a:pt x="870" y="2258"/>
                    <a:pt x="903" y="2151"/>
                    <a:pt x="928" y="2274"/>
                  </a:cubicBezTo>
                  <a:cubicBezTo>
                    <a:pt x="952" y="2406"/>
                    <a:pt x="895" y="2447"/>
                    <a:pt x="1001" y="2488"/>
                  </a:cubicBezTo>
                  <a:cubicBezTo>
                    <a:pt x="1108" y="2529"/>
                    <a:pt x="1190" y="2586"/>
                    <a:pt x="1198" y="2545"/>
                  </a:cubicBezTo>
                  <a:cubicBezTo>
                    <a:pt x="1215" y="2496"/>
                    <a:pt x="1207" y="2438"/>
                    <a:pt x="1321" y="2422"/>
                  </a:cubicBezTo>
                  <a:cubicBezTo>
                    <a:pt x="1436" y="2397"/>
                    <a:pt x="1502" y="2291"/>
                    <a:pt x="1510" y="2397"/>
                  </a:cubicBezTo>
                  <a:cubicBezTo>
                    <a:pt x="1518" y="2504"/>
                    <a:pt x="1420" y="2471"/>
                    <a:pt x="1453" y="2553"/>
                  </a:cubicBezTo>
                  <a:cubicBezTo>
                    <a:pt x="1486" y="2643"/>
                    <a:pt x="1453" y="2676"/>
                    <a:pt x="1543" y="2660"/>
                  </a:cubicBezTo>
                  <a:cubicBezTo>
                    <a:pt x="1625" y="2643"/>
                    <a:pt x="1806" y="2529"/>
                    <a:pt x="1822" y="2561"/>
                  </a:cubicBezTo>
                  <a:cubicBezTo>
                    <a:pt x="1838" y="2594"/>
                    <a:pt x="1576" y="2767"/>
                    <a:pt x="1617" y="2799"/>
                  </a:cubicBezTo>
                  <a:cubicBezTo>
                    <a:pt x="1658" y="2832"/>
                    <a:pt x="1707" y="2840"/>
                    <a:pt x="1822" y="2881"/>
                  </a:cubicBezTo>
                  <a:cubicBezTo>
                    <a:pt x="1937" y="2923"/>
                    <a:pt x="2052" y="2964"/>
                    <a:pt x="2011" y="2996"/>
                  </a:cubicBezTo>
                  <a:cubicBezTo>
                    <a:pt x="1978" y="3029"/>
                    <a:pt x="1896" y="2964"/>
                    <a:pt x="1888" y="3013"/>
                  </a:cubicBezTo>
                  <a:cubicBezTo>
                    <a:pt x="1888" y="3054"/>
                    <a:pt x="1953" y="3128"/>
                    <a:pt x="1871" y="3136"/>
                  </a:cubicBezTo>
                  <a:cubicBezTo>
                    <a:pt x="1789" y="3144"/>
                    <a:pt x="1609" y="3005"/>
                    <a:pt x="1617" y="3062"/>
                  </a:cubicBezTo>
                  <a:cubicBezTo>
                    <a:pt x="1617" y="3128"/>
                    <a:pt x="1748" y="3226"/>
                    <a:pt x="1740" y="3292"/>
                  </a:cubicBezTo>
                  <a:cubicBezTo>
                    <a:pt x="1732" y="3357"/>
                    <a:pt x="1584" y="3325"/>
                    <a:pt x="1592" y="3366"/>
                  </a:cubicBezTo>
                  <a:cubicBezTo>
                    <a:pt x="1600" y="3415"/>
                    <a:pt x="2265" y="3563"/>
                    <a:pt x="2298" y="3554"/>
                  </a:cubicBezTo>
                  <a:cubicBezTo>
                    <a:pt x="2331" y="3546"/>
                    <a:pt x="2200" y="3423"/>
                    <a:pt x="2273" y="3366"/>
                  </a:cubicBezTo>
                  <a:cubicBezTo>
                    <a:pt x="2347" y="3316"/>
                    <a:pt x="2569" y="3571"/>
                    <a:pt x="2659" y="3620"/>
                  </a:cubicBezTo>
                  <a:cubicBezTo>
                    <a:pt x="2758" y="3678"/>
                    <a:pt x="2725" y="3694"/>
                    <a:pt x="2807" y="3637"/>
                  </a:cubicBezTo>
                  <a:cubicBezTo>
                    <a:pt x="2881" y="3571"/>
                    <a:pt x="2881" y="3505"/>
                    <a:pt x="2971" y="3489"/>
                  </a:cubicBezTo>
                  <a:cubicBezTo>
                    <a:pt x="3061" y="3472"/>
                    <a:pt x="3152" y="3595"/>
                    <a:pt x="3209" y="3653"/>
                  </a:cubicBezTo>
                  <a:cubicBezTo>
                    <a:pt x="3258" y="3710"/>
                    <a:pt x="3357" y="3784"/>
                    <a:pt x="3365" y="3710"/>
                  </a:cubicBezTo>
                  <a:cubicBezTo>
                    <a:pt x="3373" y="3645"/>
                    <a:pt x="3258" y="3587"/>
                    <a:pt x="3357" y="3579"/>
                  </a:cubicBezTo>
                  <a:cubicBezTo>
                    <a:pt x="3447" y="3579"/>
                    <a:pt x="3529" y="3620"/>
                    <a:pt x="3636" y="3669"/>
                  </a:cubicBezTo>
                  <a:cubicBezTo>
                    <a:pt x="3751" y="3719"/>
                    <a:pt x="3808" y="3702"/>
                    <a:pt x="3775" y="3661"/>
                  </a:cubicBezTo>
                  <a:cubicBezTo>
                    <a:pt x="3742" y="3620"/>
                    <a:pt x="3488" y="3522"/>
                    <a:pt x="3578" y="3505"/>
                  </a:cubicBezTo>
                  <a:cubicBezTo>
                    <a:pt x="3669" y="3489"/>
                    <a:pt x="3792" y="3538"/>
                    <a:pt x="3907" y="3587"/>
                  </a:cubicBezTo>
                  <a:cubicBezTo>
                    <a:pt x="4030" y="3645"/>
                    <a:pt x="4005" y="3571"/>
                    <a:pt x="4038" y="3546"/>
                  </a:cubicBezTo>
                  <a:cubicBezTo>
                    <a:pt x="4071" y="3522"/>
                    <a:pt x="4169" y="3563"/>
                    <a:pt x="4284" y="3604"/>
                  </a:cubicBezTo>
                  <a:cubicBezTo>
                    <a:pt x="4399" y="3637"/>
                    <a:pt x="4366" y="3497"/>
                    <a:pt x="4432" y="3497"/>
                  </a:cubicBezTo>
                  <a:cubicBezTo>
                    <a:pt x="4506" y="3497"/>
                    <a:pt x="4612" y="3546"/>
                    <a:pt x="4612" y="3497"/>
                  </a:cubicBezTo>
                  <a:cubicBezTo>
                    <a:pt x="4612" y="3440"/>
                    <a:pt x="4415" y="3415"/>
                    <a:pt x="4358" y="3390"/>
                  </a:cubicBezTo>
                  <a:cubicBezTo>
                    <a:pt x="4301" y="3366"/>
                    <a:pt x="4153" y="3284"/>
                    <a:pt x="4079" y="3193"/>
                  </a:cubicBezTo>
                  <a:cubicBezTo>
                    <a:pt x="3997" y="3111"/>
                    <a:pt x="3734" y="2939"/>
                    <a:pt x="3587" y="2873"/>
                  </a:cubicBezTo>
                  <a:cubicBezTo>
                    <a:pt x="3431" y="2816"/>
                    <a:pt x="3381" y="2602"/>
                    <a:pt x="3307" y="2471"/>
                  </a:cubicBezTo>
                  <a:cubicBezTo>
                    <a:pt x="3225" y="2340"/>
                    <a:pt x="3102" y="2053"/>
                    <a:pt x="3045" y="2020"/>
                  </a:cubicBezTo>
                  <a:cubicBezTo>
                    <a:pt x="2987" y="1979"/>
                    <a:pt x="2790" y="1962"/>
                    <a:pt x="2823" y="1913"/>
                  </a:cubicBezTo>
                  <a:cubicBezTo>
                    <a:pt x="2848" y="1872"/>
                    <a:pt x="2922" y="1864"/>
                    <a:pt x="2979" y="1815"/>
                  </a:cubicBezTo>
                  <a:cubicBezTo>
                    <a:pt x="3037" y="1774"/>
                    <a:pt x="3094" y="1667"/>
                    <a:pt x="3061" y="1577"/>
                  </a:cubicBezTo>
                  <a:cubicBezTo>
                    <a:pt x="3037" y="1495"/>
                    <a:pt x="2938" y="1470"/>
                    <a:pt x="2946" y="1412"/>
                  </a:cubicBezTo>
                  <a:cubicBezTo>
                    <a:pt x="2955" y="1347"/>
                    <a:pt x="3053" y="1273"/>
                    <a:pt x="2979" y="1265"/>
                  </a:cubicBezTo>
                  <a:cubicBezTo>
                    <a:pt x="2914" y="1257"/>
                    <a:pt x="2717" y="1240"/>
                    <a:pt x="2782" y="1199"/>
                  </a:cubicBezTo>
                  <a:cubicBezTo>
                    <a:pt x="2840" y="1158"/>
                    <a:pt x="3020" y="1183"/>
                    <a:pt x="3012" y="1142"/>
                  </a:cubicBezTo>
                  <a:cubicBezTo>
                    <a:pt x="3012" y="1101"/>
                    <a:pt x="2832" y="1076"/>
                    <a:pt x="2873" y="1019"/>
                  </a:cubicBezTo>
                  <a:cubicBezTo>
                    <a:pt x="2905" y="969"/>
                    <a:pt x="3004" y="1043"/>
                    <a:pt x="3061" y="1035"/>
                  </a:cubicBezTo>
                  <a:cubicBezTo>
                    <a:pt x="3111" y="1019"/>
                    <a:pt x="3143" y="920"/>
                    <a:pt x="3176" y="904"/>
                  </a:cubicBezTo>
                  <a:cubicBezTo>
                    <a:pt x="3209" y="887"/>
                    <a:pt x="3283" y="912"/>
                    <a:pt x="3266" y="879"/>
                  </a:cubicBezTo>
                  <a:cubicBezTo>
                    <a:pt x="3250" y="838"/>
                    <a:pt x="2971" y="805"/>
                    <a:pt x="3045" y="748"/>
                  </a:cubicBezTo>
                  <a:cubicBezTo>
                    <a:pt x="3127" y="682"/>
                    <a:pt x="3422" y="756"/>
                    <a:pt x="3472" y="707"/>
                  </a:cubicBezTo>
                  <a:cubicBezTo>
                    <a:pt x="3521" y="657"/>
                    <a:pt x="3570" y="567"/>
                    <a:pt x="3504" y="559"/>
                  </a:cubicBezTo>
                  <a:cubicBezTo>
                    <a:pt x="3447" y="543"/>
                    <a:pt x="3135" y="559"/>
                    <a:pt x="3127" y="526"/>
                  </a:cubicBezTo>
                  <a:cubicBezTo>
                    <a:pt x="3127" y="502"/>
                    <a:pt x="3127" y="461"/>
                    <a:pt x="3184" y="461"/>
                  </a:cubicBezTo>
                  <a:cubicBezTo>
                    <a:pt x="3234" y="461"/>
                    <a:pt x="3545" y="444"/>
                    <a:pt x="3529" y="419"/>
                  </a:cubicBezTo>
                  <a:cubicBezTo>
                    <a:pt x="3513" y="395"/>
                    <a:pt x="3209" y="387"/>
                    <a:pt x="3291" y="337"/>
                  </a:cubicBezTo>
                  <a:cubicBezTo>
                    <a:pt x="3365" y="280"/>
                    <a:pt x="3742" y="272"/>
                    <a:pt x="3677" y="223"/>
                  </a:cubicBezTo>
                  <a:cubicBezTo>
                    <a:pt x="3611" y="173"/>
                    <a:pt x="3209" y="124"/>
                    <a:pt x="3102" y="99"/>
                  </a:cubicBezTo>
                  <a:cubicBezTo>
                    <a:pt x="3004" y="67"/>
                    <a:pt x="2905" y="1"/>
                    <a:pt x="2717" y="34"/>
                  </a:cubicBezTo>
                  <a:cubicBezTo>
                    <a:pt x="2520" y="67"/>
                    <a:pt x="2298" y="34"/>
                    <a:pt x="2159" y="34"/>
                  </a:cubicBezTo>
                  <a:cubicBezTo>
                    <a:pt x="2019" y="34"/>
                    <a:pt x="1912" y="26"/>
                    <a:pt x="1781" y="83"/>
                  </a:cubicBezTo>
                  <a:cubicBezTo>
                    <a:pt x="1650" y="140"/>
                    <a:pt x="1518" y="116"/>
                    <a:pt x="1428" y="181"/>
                  </a:cubicBezTo>
                  <a:cubicBezTo>
                    <a:pt x="1346" y="247"/>
                    <a:pt x="1379" y="354"/>
                    <a:pt x="1395" y="444"/>
                  </a:cubicBezTo>
                  <a:cubicBezTo>
                    <a:pt x="1420" y="534"/>
                    <a:pt x="1477" y="600"/>
                    <a:pt x="1412" y="608"/>
                  </a:cubicBezTo>
                  <a:cubicBezTo>
                    <a:pt x="1346" y="625"/>
                    <a:pt x="1223" y="567"/>
                    <a:pt x="1149" y="600"/>
                  </a:cubicBezTo>
                  <a:cubicBezTo>
                    <a:pt x="1075" y="625"/>
                    <a:pt x="895" y="625"/>
                    <a:pt x="854" y="699"/>
                  </a:cubicBezTo>
                  <a:cubicBezTo>
                    <a:pt x="821" y="764"/>
                    <a:pt x="739" y="781"/>
                    <a:pt x="837" y="805"/>
                  </a:cubicBezTo>
                  <a:cubicBezTo>
                    <a:pt x="928" y="830"/>
                    <a:pt x="985" y="830"/>
                    <a:pt x="1075" y="846"/>
                  </a:cubicBezTo>
                  <a:cubicBezTo>
                    <a:pt x="1174" y="871"/>
                    <a:pt x="1346" y="871"/>
                    <a:pt x="1313" y="904"/>
                  </a:cubicBezTo>
                  <a:cubicBezTo>
                    <a:pt x="1289" y="937"/>
                    <a:pt x="1092" y="904"/>
                    <a:pt x="1092" y="945"/>
                  </a:cubicBezTo>
                  <a:cubicBezTo>
                    <a:pt x="1092" y="994"/>
                    <a:pt x="1174" y="1010"/>
                    <a:pt x="1116" y="1068"/>
                  </a:cubicBezTo>
                  <a:cubicBezTo>
                    <a:pt x="1067" y="1117"/>
                    <a:pt x="1018" y="1133"/>
                    <a:pt x="1010" y="1166"/>
                  </a:cubicBezTo>
                  <a:cubicBezTo>
                    <a:pt x="1010" y="1207"/>
                    <a:pt x="1083" y="1289"/>
                    <a:pt x="1018" y="1314"/>
                  </a:cubicBezTo>
                  <a:cubicBezTo>
                    <a:pt x="960" y="1339"/>
                    <a:pt x="936" y="1306"/>
                    <a:pt x="919" y="1347"/>
                  </a:cubicBezTo>
                  <a:cubicBezTo>
                    <a:pt x="911" y="1396"/>
                    <a:pt x="928" y="1437"/>
                    <a:pt x="911" y="1454"/>
                  </a:cubicBezTo>
                  <a:cubicBezTo>
                    <a:pt x="903" y="1470"/>
                    <a:pt x="821" y="1437"/>
                    <a:pt x="813" y="1478"/>
                  </a:cubicBezTo>
                  <a:cubicBezTo>
                    <a:pt x="804" y="1519"/>
                    <a:pt x="837" y="1577"/>
                    <a:pt x="829" y="1609"/>
                  </a:cubicBezTo>
                  <a:cubicBezTo>
                    <a:pt x="829" y="1642"/>
                    <a:pt x="763" y="1609"/>
                    <a:pt x="747" y="1659"/>
                  </a:cubicBezTo>
                  <a:cubicBezTo>
                    <a:pt x="731" y="1700"/>
                    <a:pt x="673" y="1724"/>
                    <a:pt x="599" y="1716"/>
                  </a:cubicBezTo>
                  <a:cubicBezTo>
                    <a:pt x="517" y="1708"/>
                    <a:pt x="484" y="1626"/>
                    <a:pt x="411" y="1642"/>
                  </a:cubicBezTo>
                  <a:cubicBezTo>
                    <a:pt x="328" y="1659"/>
                    <a:pt x="189" y="1741"/>
                    <a:pt x="156" y="180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74"/>
            <p:cNvSpPr/>
            <p:nvPr/>
          </p:nvSpPr>
          <p:spPr>
            <a:xfrm>
              <a:off x="6426600" y="1914375"/>
              <a:ext cx="18275" cy="17800"/>
            </a:xfrm>
            <a:custGeom>
              <a:avLst/>
              <a:gdLst/>
              <a:ahLst/>
              <a:cxnLst/>
              <a:rect l="l" t="t" r="r" b="b"/>
              <a:pathLst>
                <a:path w="731" h="712" extrusionOk="0">
                  <a:moveTo>
                    <a:pt x="626" y="0"/>
                  </a:moveTo>
                  <a:cubicBezTo>
                    <a:pt x="593" y="0"/>
                    <a:pt x="568" y="17"/>
                    <a:pt x="526" y="48"/>
                  </a:cubicBezTo>
                  <a:cubicBezTo>
                    <a:pt x="476" y="130"/>
                    <a:pt x="460" y="253"/>
                    <a:pt x="394" y="294"/>
                  </a:cubicBezTo>
                  <a:cubicBezTo>
                    <a:pt x="337" y="327"/>
                    <a:pt x="42" y="335"/>
                    <a:pt x="33" y="400"/>
                  </a:cubicBezTo>
                  <a:cubicBezTo>
                    <a:pt x="25" y="458"/>
                    <a:pt x="0" y="565"/>
                    <a:pt x="42" y="606"/>
                  </a:cubicBezTo>
                  <a:cubicBezTo>
                    <a:pt x="72" y="636"/>
                    <a:pt x="107" y="712"/>
                    <a:pt x="157" y="712"/>
                  </a:cubicBezTo>
                  <a:cubicBezTo>
                    <a:pt x="174" y="712"/>
                    <a:pt x="193" y="703"/>
                    <a:pt x="214" y="679"/>
                  </a:cubicBezTo>
                  <a:cubicBezTo>
                    <a:pt x="304" y="581"/>
                    <a:pt x="345" y="507"/>
                    <a:pt x="444" y="425"/>
                  </a:cubicBezTo>
                  <a:cubicBezTo>
                    <a:pt x="542" y="343"/>
                    <a:pt x="665" y="294"/>
                    <a:pt x="665" y="204"/>
                  </a:cubicBezTo>
                  <a:cubicBezTo>
                    <a:pt x="665" y="113"/>
                    <a:pt x="731" y="15"/>
                    <a:pt x="665" y="7"/>
                  </a:cubicBezTo>
                  <a:cubicBezTo>
                    <a:pt x="650" y="2"/>
                    <a:pt x="638" y="0"/>
                    <a:pt x="62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74"/>
            <p:cNvSpPr/>
            <p:nvPr/>
          </p:nvSpPr>
          <p:spPr>
            <a:xfrm>
              <a:off x="6426600" y="1914125"/>
              <a:ext cx="18275" cy="19500"/>
            </a:xfrm>
            <a:custGeom>
              <a:avLst/>
              <a:gdLst/>
              <a:ahLst/>
              <a:cxnLst/>
              <a:rect l="l" t="t" r="r" b="b"/>
              <a:pathLst>
                <a:path w="731" h="780" fill="none" extrusionOk="0">
                  <a:moveTo>
                    <a:pt x="665" y="17"/>
                  </a:moveTo>
                  <a:cubicBezTo>
                    <a:pt x="608" y="0"/>
                    <a:pt x="583" y="17"/>
                    <a:pt x="526" y="58"/>
                  </a:cubicBezTo>
                  <a:cubicBezTo>
                    <a:pt x="476" y="140"/>
                    <a:pt x="460" y="263"/>
                    <a:pt x="394" y="304"/>
                  </a:cubicBezTo>
                  <a:cubicBezTo>
                    <a:pt x="337" y="337"/>
                    <a:pt x="42" y="345"/>
                    <a:pt x="33" y="410"/>
                  </a:cubicBezTo>
                  <a:cubicBezTo>
                    <a:pt x="25" y="468"/>
                    <a:pt x="0" y="575"/>
                    <a:pt x="42" y="616"/>
                  </a:cubicBezTo>
                  <a:cubicBezTo>
                    <a:pt x="83" y="657"/>
                    <a:pt x="132" y="780"/>
                    <a:pt x="214" y="689"/>
                  </a:cubicBezTo>
                  <a:cubicBezTo>
                    <a:pt x="304" y="591"/>
                    <a:pt x="345" y="517"/>
                    <a:pt x="444" y="435"/>
                  </a:cubicBezTo>
                  <a:cubicBezTo>
                    <a:pt x="542" y="353"/>
                    <a:pt x="665" y="304"/>
                    <a:pt x="665" y="214"/>
                  </a:cubicBezTo>
                  <a:cubicBezTo>
                    <a:pt x="665" y="123"/>
                    <a:pt x="731" y="25"/>
                    <a:pt x="665"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74"/>
            <p:cNvSpPr/>
            <p:nvPr/>
          </p:nvSpPr>
          <p:spPr>
            <a:xfrm>
              <a:off x="6615750" y="1802200"/>
              <a:ext cx="17900" cy="17650"/>
            </a:xfrm>
            <a:custGeom>
              <a:avLst/>
              <a:gdLst/>
              <a:ahLst/>
              <a:cxnLst/>
              <a:rect l="l" t="t" r="r" b="b"/>
              <a:pathLst>
                <a:path w="716" h="706" extrusionOk="0">
                  <a:moveTo>
                    <a:pt x="412" y="1"/>
                  </a:moveTo>
                  <a:cubicBezTo>
                    <a:pt x="393" y="1"/>
                    <a:pt x="368" y="2"/>
                    <a:pt x="338" y="4"/>
                  </a:cubicBezTo>
                  <a:cubicBezTo>
                    <a:pt x="182" y="29"/>
                    <a:pt x="18" y="13"/>
                    <a:pt x="9" y="87"/>
                  </a:cubicBezTo>
                  <a:cubicBezTo>
                    <a:pt x="0" y="126"/>
                    <a:pt x="30" y="133"/>
                    <a:pt x="76" y="133"/>
                  </a:cubicBezTo>
                  <a:cubicBezTo>
                    <a:pt x="97" y="133"/>
                    <a:pt x="122" y="131"/>
                    <a:pt x="148" y="131"/>
                  </a:cubicBezTo>
                  <a:cubicBezTo>
                    <a:pt x="170" y="131"/>
                    <a:pt x="192" y="132"/>
                    <a:pt x="214" y="136"/>
                  </a:cubicBezTo>
                  <a:cubicBezTo>
                    <a:pt x="321" y="152"/>
                    <a:pt x="329" y="349"/>
                    <a:pt x="362" y="439"/>
                  </a:cubicBezTo>
                  <a:cubicBezTo>
                    <a:pt x="400" y="523"/>
                    <a:pt x="636" y="706"/>
                    <a:pt x="683" y="706"/>
                  </a:cubicBezTo>
                  <a:cubicBezTo>
                    <a:pt x="687" y="706"/>
                    <a:pt x="689" y="704"/>
                    <a:pt x="690" y="702"/>
                  </a:cubicBezTo>
                  <a:cubicBezTo>
                    <a:pt x="707" y="669"/>
                    <a:pt x="715" y="546"/>
                    <a:pt x="682" y="480"/>
                  </a:cubicBezTo>
                  <a:cubicBezTo>
                    <a:pt x="649" y="407"/>
                    <a:pt x="617" y="415"/>
                    <a:pt x="494" y="316"/>
                  </a:cubicBezTo>
                  <a:cubicBezTo>
                    <a:pt x="362" y="218"/>
                    <a:pt x="452" y="144"/>
                    <a:pt x="469" y="70"/>
                  </a:cubicBezTo>
                  <a:cubicBezTo>
                    <a:pt x="481" y="15"/>
                    <a:pt x="470" y="1"/>
                    <a:pt x="41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74"/>
            <p:cNvSpPr/>
            <p:nvPr/>
          </p:nvSpPr>
          <p:spPr>
            <a:xfrm>
              <a:off x="6615550" y="1802100"/>
              <a:ext cx="18100" cy="18475"/>
            </a:xfrm>
            <a:custGeom>
              <a:avLst/>
              <a:gdLst/>
              <a:ahLst/>
              <a:cxnLst/>
              <a:rect l="l" t="t" r="r" b="b"/>
              <a:pathLst>
                <a:path w="724" h="739" fill="none" extrusionOk="0">
                  <a:moveTo>
                    <a:pt x="502" y="320"/>
                  </a:moveTo>
                  <a:cubicBezTo>
                    <a:pt x="370" y="222"/>
                    <a:pt x="460" y="148"/>
                    <a:pt x="477" y="74"/>
                  </a:cubicBezTo>
                  <a:cubicBezTo>
                    <a:pt x="493" y="0"/>
                    <a:pt x="469" y="0"/>
                    <a:pt x="346" y="8"/>
                  </a:cubicBezTo>
                  <a:cubicBezTo>
                    <a:pt x="190" y="33"/>
                    <a:pt x="26" y="17"/>
                    <a:pt x="17" y="91"/>
                  </a:cubicBezTo>
                  <a:cubicBezTo>
                    <a:pt x="1" y="164"/>
                    <a:pt x="116" y="123"/>
                    <a:pt x="222" y="140"/>
                  </a:cubicBezTo>
                  <a:cubicBezTo>
                    <a:pt x="329" y="156"/>
                    <a:pt x="337" y="353"/>
                    <a:pt x="370" y="443"/>
                  </a:cubicBezTo>
                  <a:cubicBezTo>
                    <a:pt x="411" y="534"/>
                    <a:pt x="682" y="739"/>
                    <a:pt x="698" y="706"/>
                  </a:cubicBezTo>
                  <a:cubicBezTo>
                    <a:pt x="715" y="673"/>
                    <a:pt x="723" y="550"/>
                    <a:pt x="690" y="484"/>
                  </a:cubicBezTo>
                  <a:cubicBezTo>
                    <a:pt x="657" y="411"/>
                    <a:pt x="625" y="419"/>
                    <a:pt x="502" y="32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74"/>
            <p:cNvSpPr/>
            <p:nvPr/>
          </p:nvSpPr>
          <p:spPr>
            <a:xfrm>
              <a:off x="6574050" y="1701975"/>
              <a:ext cx="25325" cy="20600"/>
            </a:xfrm>
            <a:custGeom>
              <a:avLst/>
              <a:gdLst/>
              <a:ahLst/>
              <a:cxnLst/>
              <a:rect l="l" t="t" r="r" b="b"/>
              <a:pathLst>
                <a:path w="1013" h="824" extrusionOk="0">
                  <a:moveTo>
                    <a:pt x="898" y="0"/>
                  </a:moveTo>
                  <a:cubicBezTo>
                    <a:pt x="775" y="9"/>
                    <a:pt x="676" y="66"/>
                    <a:pt x="586" y="91"/>
                  </a:cubicBezTo>
                  <a:cubicBezTo>
                    <a:pt x="446" y="132"/>
                    <a:pt x="266" y="165"/>
                    <a:pt x="266" y="206"/>
                  </a:cubicBezTo>
                  <a:cubicBezTo>
                    <a:pt x="258" y="247"/>
                    <a:pt x="397" y="214"/>
                    <a:pt x="389" y="288"/>
                  </a:cubicBezTo>
                  <a:cubicBezTo>
                    <a:pt x="372" y="362"/>
                    <a:pt x="307" y="435"/>
                    <a:pt x="258" y="509"/>
                  </a:cubicBezTo>
                  <a:cubicBezTo>
                    <a:pt x="200" y="583"/>
                    <a:pt x="11" y="632"/>
                    <a:pt x="20" y="706"/>
                  </a:cubicBezTo>
                  <a:cubicBezTo>
                    <a:pt x="20" y="771"/>
                    <a:pt x="0" y="824"/>
                    <a:pt x="41" y="824"/>
                  </a:cubicBezTo>
                  <a:cubicBezTo>
                    <a:pt x="47" y="824"/>
                    <a:pt x="53" y="823"/>
                    <a:pt x="61" y="821"/>
                  </a:cubicBezTo>
                  <a:cubicBezTo>
                    <a:pt x="134" y="813"/>
                    <a:pt x="299" y="723"/>
                    <a:pt x="422" y="641"/>
                  </a:cubicBezTo>
                  <a:cubicBezTo>
                    <a:pt x="553" y="567"/>
                    <a:pt x="807" y="411"/>
                    <a:pt x="881" y="370"/>
                  </a:cubicBezTo>
                  <a:cubicBezTo>
                    <a:pt x="955" y="329"/>
                    <a:pt x="1004" y="263"/>
                    <a:pt x="996" y="181"/>
                  </a:cubicBezTo>
                  <a:cubicBezTo>
                    <a:pt x="988" y="107"/>
                    <a:pt x="1013" y="0"/>
                    <a:pt x="89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74"/>
            <p:cNvSpPr/>
            <p:nvPr/>
          </p:nvSpPr>
          <p:spPr>
            <a:xfrm>
              <a:off x="6573900" y="1701975"/>
              <a:ext cx="25475" cy="20950"/>
            </a:xfrm>
            <a:custGeom>
              <a:avLst/>
              <a:gdLst/>
              <a:ahLst/>
              <a:cxnLst/>
              <a:rect l="l" t="t" r="r" b="b"/>
              <a:pathLst>
                <a:path w="1019" h="838" fill="none" extrusionOk="0">
                  <a:moveTo>
                    <a:pt x="904" y="0"/>
                  </a:moveTo>
                  <a:cubicBezTo>
                    <a:pt x="781" y="9"/>
                    <a:pt x="682" y="66"/>
                    <a:pt x="592" y="91"/>
                  </a:cubicBezTo>
                  <a:cubicBezTo>
                    <a:pt x="452" y="132"/>
                    <a:pt x="272" y="165"/>
                    <a:pt x="272" y="206"/>
                  </a:cubicBezTo>
                  <a:cubicBezTo>
                    <a:pt x="264" y="247"/>
                    <a:pt x="403" y="214"/>
                    <a:pt x="395" y="288"/>
                  </a:cubicBezTo>
                  <a:cubicBezTo>
                    <a:pt x="378" y="362"/>
                    <a:pt x="313" y="435"/>
                    <a:pt x="264" y="509"/>
                  </a:cubicBezTo>
                  <a:cubicBezTo>
                    <a:pt x="206" y="583"/>
                    <a:pt x="17" y="632"/>
                    <a:pt x="26" y="706"/>
                  </a:cubicBezTo>
                  <a:cubicBezTo>
                    <a:pt x="26" y="780"/>
                    <a:pt x="1" y="837"/>
                    <a:pt x="67" y="821"/>
                  </a:cubicBezTo>
                  <a:cubicBezTo>
                    <a:pt x="140" y="813"/>
                    <a:pt x="305" y="723"/>
                    <a:pt x="428" y="641"/>
                  </a:cubicBezTo>
                  <a:cubicBezTo>
                    <a:pt x="559" y="567"/>
                    <a:pt x="813" y="411"/>
                    <a:pt x="887" y="370"/>
                  </a:cubicBezTo>
                  <a:cubicBezTo>
                    <a:pt x="961" y="329"/>
                    <a:pt x="1010" y="263"/>
                    <a:pt x="1002" y="181"/>
                  </a:cubicBezTo>
                  <a:cubicBezTo>
                    <a:pt x="994" y="107"/>
                    <a:pt x="1019" y="0"/>
                    <a:pt x="904"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74"/>
            <p:cNvSpPr/>
            <p:nvPr/>
          </p:nvSpPr>
          <p:spPr>
            <a:xfrm>
              <a:off x="6414300" y="1940075"/>
              <a:ext cx="7600" cy="8950"/>
            </a:xfrm>
            <a:custGeom>
              <a:avLst/>
              <a:gdLst/>
              <a:ahLst/>
              <a:cxnLst/>
              <a:rect l="l" t="t" r="r" b="b"/>
              <a:pathLst>
                <a:path w="304" h="358" extrusionOk="0">
                  <a:moveTo>
                    <a:pt x="235" y="1"/>
                  </a:moveTo>
                  <a:cubicBezTo>
                    <a:pt x="231" y="1"/>
                    <a:pt x="227" y="2"/>
                    <a:pt x="222" y="4"/>
                  </a:cubicBezTo>
                  <a:cubicBezTo>
                    <a:pt x="164" y="95"/>
                    <a:pt x="99" y="218"/>
                    <a:pt x="82" y="259"/>
                  </a:cubicBezTo>
                  <a:cubicBezTo>
                    <a:pt x="66" y="300"/>
                    <a:pt x="0" y="341"/>
                    <a:pt x="115" y="341"/>
                  </a:cubicBezTo>
                  <a:cubicBezTo>
                    <a:pt x="172" y="341"/>
                    <a:pt x="224" y="357"/>
                    <a:pt x="257" y="357"/>
                  </a:cubicBezTo>
                  <a:cubicBezTo>
                    <a:pt x="289" y="357"/>
                    <a:pt x="304" y="341"/>
                    <a:pt x="287" y="275"/>
                  </a:cubicBezTo>
                  <a:cubicBezTo>
                    <a:pt x="263" y="136"/>
                    <a:pt x="263" y="111"/>
                    <a:pt x="263" y="70"/>
                  </a:cubicBezTo>
                  <a:cubicBezTo>
                    <a:pt x="263" y="35"/>
                    <a:pt x="257" y="1"/>
                    <a:pt x="23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74"/>
            <p:cNvSpPr/>
            <p:nvPr/>
          </p:nvSpPr>
          <p:spPr>
            <a:xfrm>
              <a:off x="6414300" y="1939750"/>
              <a:ext cx="8025" cy="10500"/>
            </a:xfrm>
            <a:custGeom>
              <a:avLst/>
              <a:gdLst/>
              <a:ahLst/>
              <a:cxnLst/>
              <a:rect l="l" t="t" r="r" b="b"/>
              <a:pathLst>
                <a:path w="321" h="420" fill="none" extrusionOk="0">
                  <a:moveTo>
                    <a:pt x="263" y="83"/>
                  </a:moveTo>
                  <a:cubicBezTo>
                    <a:pt x="263" y="42"/>
                    <a:pt x="254" y="1"/>
                    <a:pt x="222" y="17"/>
                  </a:cubicBezTo>
                  <a:cubicBezTo>
                    <a:pt x="164" y="108"/>
                    <a:pt x="99" y="231"/>
                    <a:pt x="82" y="272"/>
                  </a:cubicBezTo>
                  <a:cubicBezTo>
                    <a:pt x="66" y="313"/>
                    <a:pt x="0" y="354"/>
                    <a:pt x="115" y="354"/>
                  </a:cubicBezTo>
                  <a:cubicBezTo>
                    <a:pt x="230" y="354"/>
                    <a:pt x="320" y="420"/>
                    <a:pt x="287" y="288"/>
                  </a:cubicBezTo>
                  <a:cubicBezTo>
                    <a:pt x="263" y="149"/>
                    <a:pt x="263" y="124"/>
                    <a:pt x="263" y="8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74"/>
            <p:cNvSpPr/>
            <p:nvPr/>
          </p:nvSpPr>
          <p:spPr>
            <a:xfrm>
              <a:off x="6386375" y="1982000"/>
              <a:ext cx="4275" cy="3125"/>
            </a:xfrm>
            <a:custGeom>
              <a:avLst/>
              <a:gdLst/>
              <a:ahLst/>
              <a:cxnLst/>
              <a:rect l="l" t="t" r="r" b="b"/>
              <a:pathLst>
                <a:path w="171" h="125" extrusionOk="0">
                  <a:moveTo>
                    <a:pt x="115" y="1"/>
                  </a:moveTo>
                  <a:cubicBezTo>
                    <a:pt x="99" y="1"/>
                    <a:pt x="81" y="6"/>
                    <a:pt x="67" y="18"/>
                  </a:cubicBezTo>
                  <a:cubicBezTo>
                    <a:pt x="42" y="51"/>
                    <a:pt x="1" y="125"/>
                    <a:pt x="34" y="125"/>
                  </a:cubicBezTo>
                  <a:cubicBezTo>
                    <a:pt x="58" y="125"/>
                    <a:pt x="149" y="92"/>
                    <a:pt x="165" y="51"/>
                  </a:cubicBezTo>
                  <a:cubicBezTo>
                    <a:pt x="170" y="19"/>
                    <a:pt x="145" y="1"/>
                    <a:pt x="11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74"/>
            <p:cNvSpPr/>
            <p:nvPr/>
          </p:nvSpPr>
          <p:spPr>
            <a:xfrm>
              <a:off x="6386375" y="1981625"/>
              <a:ext cx="4350" cy="3500"/>
            </a:xfrm>
            <a:custGeom>
              <a:avLst/>
              <a:gdLst/>
              <a:ahLst/>
              <a:cxnLst/>
              <a:rect l="l" t="t" r="r" b="b"/>
              <a:pathLst>
                <a:path w="174" h="140" fill="none" extrusionOk="0">
                  <a:moveTo>
                    <a:pt x="67" y="33"/>
                  </a:moveTo>
                  <a:cubicBezTo>
                    <a:pt x="42" y="66"/>
                    <a:pt x="1" y="140"/>
                    <a:pt x="34" y="140"/>
                  </a:cubicBezTo>
                  <a:cubicBezTo>
                    <a:pt x="58" y="140"/>
                    <a:pt x="149" y="107"/>
                    <a:pt x="165" y="66"/>
                  </a:cubicBezTo>
                  <a:cubicBezTo>
                    <a:pt x="173" y="17"/>
                    <a:pt x="108" y="0"/>
                    <a:pt x="67"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74"/>
            <p:cNvSpPr/>
            <p:nvPr/>
          </p:nvSpPr>
          <p:spPr>
            <a:xfrm>
              <a:off x="6403825" y="1956375"/>
              <a:ext cx="6600" cy="5300"/>
            </a:xfrm>
            <a:custGeom>
              <a:avLst/>
              <a:gdLst/>
              <a:ahLst/>
              <a:cxnLst/>
              <a:rect l="l" t="t" r="r" b="b"/>
              <a:pathLst>
                <a:path w="264" h="212" extrusionOk="0">
                  <a:moveTo>
                    <a:pt x="224" y="0"/>
                  </a:moveTo>
                  <a:cubicBezTo>
                    <a:pt x="206" y="0"/>
                    <a:pt x="183" y="11"/>
                    <a:pt x="156" y="34"/>
                  </a:cubicBezTo>
                  <a:cubicBezTo>
                    <a:pt x="115" y="75"/>
                    <a:pt x="1" y="140"/>
                    <a:pt x="25" y="181"/>
                  </a:cubicBezTo>
                  <a:cubicBezTo>
                    <a:pt x="33" y="201"/>
                    <a:pt x="43" y="211"/>
                    <a:pt x="57" y="211"/>
                  </a:cubicBezTo>
                  <a:cubicBezTo>
                    <a:pt x="73" y="211"/>
                    <a:pt x="94" y="199"/>
                    <a:pt x="124" y="173"/>
                  </a:cubicBezTo>
                  <a:cubicBezTo>
                    <a:pt x="181" y="124"/>
                    <a:pt x="263" y="83"/>
                    <a:pt x="263" y="42"/>
                  </a:cubicBezTo>
                  <a:cubicBezTo>
                    <a:pt x="259" y="15"/>
                    <a:pt x="245" y="0"/>
                    <a:pt x="22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74"/>
            <p:cNvSpPr/>
            <p:nvPr/>
          </p:nvSpPr>
          <p:spPr>
            <a:xfrm>
              <a:off x="6403825" y="1955975"/>
              <a:ext cx="6600" cy="5975"/>
            </a:xfrm>
            <a:custGeom>
              <a:avLst/>
              <a:gdLst/>
              <a:ahLst/>
              <a:cxnLst/>
              <a:rect l="l" t="t" r="r" b="b"/>
              <a:pathLst>
                <a:path w="264" h="239" fill="none" extrusionOk="0">
                  <a:moveTo>
                    <a:pt x="156" y="50"/>
                  </a:moveTo>
                  <a:cubicBezTo>
                    <a:pt x="115" y="91"/>
                    <a:pt x="1" y="156"/>
                    <a:pt x="25" y="197"/>
                  </a:cubicBezTo>
                  <a:cubicBezTo>
                    <a:pt x="42" y="238"/>
                    <a:pt x="66" y="238"/>
                    <a:pt x="124" y="189"/>
                  </a:cubicBezTo>
                  <a:cubicBezTo>
                    <a:pt x="181" y="140"/>
                    <a:pt x="263" y="99"/>
                    <a:pt x="263" y="58"/>
                  </a:cubicBezTo>
                  <a:cubicBezTo>
                    <a:pt x="255" y="9"/>
                    <a:pt x="214" y="0"/>
                    <a:pt x="156" y="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74"/>
            <p:cNvSpPr/>
            <p:nvPr/>
          </p:nvSpPr>
          <p:spPr>
            <a:xfrm>
              <a:off x="6376750" y="1992375"/>
              <a:ext cx="4400" cy="2400"/>
            </a:xfrm>
            <a:custGeom>
              <a:avLst/>
              <a:gdLst/>
              <a:ahLst/>
              <a:cxnLst/>
              <a:rect l="l" t="t" r="r" b="b"/>
              <a:pathLst>
                <a:path w="176" h="96" extrusionOk="0">
                  <a:moveTo>
                    <a:pt x="134" y="1"/>
                  </a:moveTo>
                  <a:cubicBezTo>
                    <a:pt x="120" y="1"/>
                    <a:pt x="105" y="7"/>
                    <a:pt x="91" y="22"/>
                  </a:cubicBezTo>
                  <a:cubicBezTo>
                    <a:pt x="58" y="54"/>
                    <a:pt x="0" y="87"/>
                    <a:pt x="41" y="95"/>
                  </a:cubicBezTo>
                  <a:cubicBezTo>
                    <a:pt x="91" y="95"/>
                    <a:pt x="156" y="95"/>
                    <a:pt x="164" y="54"/>
                  </a:cubicBezTo>
                  <a:cubicBezTo>
                    <a:pt x="175" y="22"/>
                    <a:pt x="158" y="1"/>
                    <a:pt x="13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74"/>
            <p:cNvSpPr/>
            <p:nvPr/>
          </p:nvSpPr>
          <p:spPr>
            <a:xfrm>
              <a:off x="6376750" y="1991875"/>
              <a:ext cx="4525" cy="2900"/>
            </a:xfrm>
            <a:custGeom>
              <a:avLst/>
              <a:gdLst/>
              <a:ahLst/>
              <a:cxnLst/>
              <a:rect l="l" t="t" r="r" b="b"/>
              <a:pathLst>
                <a:path w="181" h="116" fill="none" extrusionOk="0">
                  <a:moveTo>
                    <a:pt x="91" y="42"/>
                  </a:moveTo>
                  <a:cubicBezTo>
                    <a:pt x="58" y="74"/>
                    <a:pt x="0" y="107"/>
                    <a:pt x="41" y="115"/>
                  </a:cubicBezTo>
                  <a:cubicBezTo>
                    <a:pt x="91" y="115"/>
                    <a:pt x="156" y="115"/>
                    <a:pt x="164" y="74"/>
                  </a:cubicBezTo>
                  <a:cubicBezTo>
                    <a:pt x="181" y="25"/>
                    <a:pt x="132" y="0"/>
                    <a:pt x="91"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74"/>
            <p:cNvSpPr/>
            <p:nvPr/>
          </p:nvSpPr>
          <p:spPr>
            <a:xfrm>
              <a:off x="6390075" y="1974850"/>
              <a:ext cx="4750" cy="3175"/>
            </a:xfrm>
            <a:custGeom>
              <a:avLst/>
              <a:gdLst/>
              <a:ahLst/>
              <a:cxnLst/>
              <a:rect l="l" t="t" r="r" b="b"/>
              <a:pathLst>
                <a:path w="190" h="127" extrusionOk="0">
                  <a:moveTo>
                    <a:pt x="83" y="0"/>
                  </a:moveTo>
                  <a:cubicBezTo>
                    <a:pt x="42" y="17"/>
                    <a:pt x="1" y="41"/>
                    <a:pt x="50" y="82"/>
                  </a:cubicBezTo>
                  <a:cubicBezTo>
                    <a:pt x="83" y="104"/>
                    <a:pt x="119" y="126"/>
                    <a:pt x="145" y="126"/>
                  </a:cubicBezTo>
                  <a:cubicBezTo>
                    <a:pt x="158" y="126"/>
                    <a:pt x="168" y="121"/>
                    <a:pt x="173" y="107"/>
                  </a:cubicBezTo>
                  <a:cubicBezTo>
                    <a:pt x="189" y="66"/>
                    <a:pt x="148" y="0"/>
                    <a:pt x="8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74"/>
            <p:cNvSpPr/>
            <p:nvPr/>
          </p:nvSpPr>
          <p:spPr>
            <a:xfrm>
              <a:off x="6390075" y="1974850"/>
              <a:ext cx="4750" cy="3725"/>
            </a:xfrm>
            <a:custGeom>
              <a:avLst/>
              <a:gdLst/>
              <a:ahLst/>
              <a:cxnLst/>
              <a:rect l="l" t="t" r="r" b="b"/>
              <a:pathLst>
                <a:path w="190" h="149" fill="none" extrusionOk="0">
                  <a:moveTo>
                    <a:pt x="83" y="0"/>
                  </a:moveTo>
                  <a:cubicBezTo>
                    <a:pt x="42" y="17"/>
                    <a:pt x="1" y="41"/>
                    <a:pt x="50" y="82"/>
                  </a:cubicBezTo>
                  <a:cubicBezTo>
                    <a:pt x="99" y="115"/>
                    <a:pt x="157" y="148"/>
                    <a:pt x="173" y="107"/>
                  </a:cubicBezTo>
                  <a:cubicBezTo>
                    <a:pt x="189" y="66"/>
                    <a:pt x="148" y="0"/>
                    <a:pt x="83"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74"/>
            <p:cNvSpPr/>
            <p:nvPr/>
          </p:nvSpPr>
          <p:spPr>
            <a:xfrm>
              <a:off x="5639975" y="1233775"/>
              <a:ext cx="35525" cy="14325"/>
            </a:xfrm>
            <a:custGeom>
              <a:avLst/>
              <a:gdLst/>
              <a:ahLst/>
              <a:cxnLst/>
              <a:rect l="l" t="t" r="r" b="b"/>
              <a:pathLst>
                <a:path w="1421" h="573" extrusionOk="0">
                  <a:moveTo>
                    <a:pt x="575" y="17"/>
                  </a:moveTo>
                  <a:cubicBezTo>
                    <a:pt x="387" y="25"/>
                    <a:pt x="411" y="116"/>
                    <a:pt x="329" y="214"/>
                  </a:cubicBezTo>
                  <a:cubicBezTo>
                    <a:pt x="255" y="304"/>
                    <a:pt x="1" y="239"/>
                    <a:pt x="67" y="337"/>
                  </a:cubicBezTo>
                  <a:cubicBezTo>
                    <a:pt x="140" y="427"/>
                    <a:pt x="214" y="485"/>
                    <a:pt x="428" y="518"/>
                  </a:cubicBezTo>
                  <a:cubicBezTo>
                    <a:pt x="580" y="547"/>
                    <a:pt x="636" y="572"/>
                    <a:pt x="734" y="572"/>
                  </a:cubicBezTo>
                  <a:cubicBezTo>
                    <a:pt x="773" y="572"/>
                    <a:pt x="818" y="568"/>
                    <a:pt x="879" y="559"/>
                  </a:cubicBezTo>
                  <a:cubicBezTo>
                    <a:pt x="1084" y="534"/>
                    <a:pt x="1421" y="419"/>
                    <a:pt x="1404" y="214"/>
                  </a:cubicBezTo>
                  <a:cubicBezTo>
                    <a:pt x="1380" y="1"/>
                    <a:pt x="1051" y="83"/>
                    <a:pt x="575" y="17"/>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74"/>
            <p:cNvSpPr/>
            <p:nvPr/>
          </p:nvSpPr>
          <p:spPr>
            <a:xfrm>
              <a:off x="5639975" y="1233775"/>
              <a:ext cx="35525" cy="14800"/>
            </a:xfrm>
            <a:custGeom>
              <a:avLst/>
              <a:gdLst/>
              <a:ahLst/>
              <a:cxnLst/>
              <a:rect l="l" t="t" r="r" b="b"/>
              <a:pathLst>
                <a:path w="1421" h="592" fill="none" extrusionOk="0">
                  <a:moveTo>
                    <a:pt x="329" y="214"/>
                  </a:moveTo>
                  <a:cubicBezTo>
                    <a:pt x="255" y="304"/>
                    <a:pt x="1" y="239"/>
                    <a:pt x="67" y="337"/>
                  </a:cubicBezTo>
                  <a:cubicBezTo>
                    <a:pt x="140" y="427"/>
                    <a:pt x="214" y="485"/>
                    <a:pt x="428" y="518"/>
                  </a:cubicBezTo>
                  <a:cubicBezTo>
                    <a:pt x="641" y="559"/>
                    <a:pt x="666" y="592"/>
                    <a:pt x="879" y="559"/>
                  </a:cubicBezTo>
                  <a:cubicBezTo>
                    <a:pt x="1084" y="534"/>
                    <a:pt x="1421" y="419"/>
                    <a:pt x="1404" y="214"/>
                  </a:cubicBezTo>
                  <a:cubicBezTo>
                    <a:pt x="1380" y="1"/>
                    <a:pt x="1051" y="83"/>
                    <a:pt x="575" y="17"/>
                  </a:cubicBezTo>
                  <a:cubicBezTo>
                    <a:pt x="387" y="25"/>
                    <a:pt x="411" y="116"/>
                    <a:pt x="329" y="2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74"/>
            <p:cNvSpPr/>
            <p:nvPr/>
          </p:nvSpPr>
          <p:spPr>
            <a:xfrm>
              <a:off x="4126875" y="1115550"/>
              <a:ext cx="2932500" cy="1012875"/>
            </a:xfrm>
            <a:custGeom>
              <a:avLst/>
              <a:gdLst/>
              <a:ahLst/>
              <a:cxnLst/>
              <a:rect l="l" t="t" r="r" b="b"/>
              <a:pathLst>
                <a:path w="117300" h="40515" extrusionOk="0">
                  <a:moveTo>
                    <a:pt x="59277" y="26994"/>
                  </a:moveTo>
                  <a:cubicBezTo>
                    <a:pt x="59483" y="27003"/>
                    <a:pt x="59417" y="27159"/>
                    <a:pt x="59401" y="27257"/>
                  </a:cubicBezTo>
                  <a:cubicBezTo>
                    <a:pt x="59392" y="27364"/>
                    <a:pt x="59204" y="28037"/>
                    <a:pt x="59138" y="28168"/>
                  </a:cubicBezTo>
                  <a:cubicBezTo>
                    <a:pt x="59081" y="28291"/>
                    <a:pt x="59138" y="28546"/>
                    <a:pt x="59097" y="28726"/>
                  </a:cubicBezTo>
                  <a:cubicBezTo>
                    <a:pt x="59056" y="28898"/>
                    <a:pt x="58925" y="29087"/>
                    <a:pt x="58801" y="29112"/>
                  </a:cubicBezTo>
                  <a:cubicBezTo>
                    <a:pt x="58794" y="29113"/>
                    <a:pt x="58787" y="29113"/>
                    <a:pt x="58780" y="29113"/>
                  </a:cubicBezTo>
                  <a:cubicBezTo>
                    <a:pt x="58685" y="29113"/>
                    <a:pt x="58673" y="29013"/>
                    <a:pt x="58596" y="29005"/>
                  </a:cubicBezTo>
                  <a:cubicBezTo>
                    <a:pt x="58594" y="29005"/>
                    <a:pt x="58592" y="29005"/>
                    <a:pt x="58590" y="29005"/>
                  </a:cubicBezTo>
                  <a:cubicBezTo>
                    <a:pt x="58511" y="29005"/>
                    <a:pt x="58455" y="29148"/>
                    <a:pt x="58391" y="29276"/>
                  </a:cubicBezTo>
                  <a:cubicBezTo>
                    <a:pt x="58367" y="29318"/>
                    <a:pt x="58378" y="29333"/>
                    <a:pt x="58406" y="29333"/>
                  </a:cubicBezTo>
                  <a:cubicBezTo>
                    <a:pt x="58465" y="29333"/>
                    <a:pt x="58601" y="29268"/>
                    <a:pt x="58662" y="29251"/>
                  </a:cubicBezTo>
                  <a:cubicBezTo>
                    <a:pt x="58671" y="29248"/>
                    <a:pt x="58679" y="29246"/>
                    <a:pt x="58687" y="29246"/>
                  </a:cubicBezTo>
                  <a:cubicBezTo>
                    <a:pt x="58751" y="29246"/>
                    <a:pt x="58744" y="29367"/>
                    <a:pt x="58744" y="29448"/>
                  </a:cubicBezTo>
                  <a:cubicBezTo>
                    <a:pt x="58744" y="29539"/>
                    <a:pt x="58449" y="29580"/>
                    <a:pt x="58317" y="29653"/>
                  </a:cubicBezTo>
                  <a:cubicBezTo>
                    <a:pt x="58186" y="29727"/>
                    <a:pt x="58096" y="29867"/>
                    <a:pt x="57997" y="30006"/>
                  </a:cubicBezTo>
                  <a:cubicBezTo>
                    <a:pt x="57958" y="30062"/>
                    <a:pt x="57942" y="30076"/>
                    <a:pt x="57922" y="30076"/>
                  </a:cubicBezTo>
                  <a:cubicBezTo>
                    <a:pt x="57903" y="30076"/>
                    <a:pt x="57880" y="30064"/>
                    <a:pt x="57829" y="30064"/>
                  </a:cubicBezTo>
                  <a:cubicBezTo>
                    <a:pt x="57800" y="30064"/>
                    <a:pt x="57762" y="30068"/>
                    <a:pt x="57710" y="30080"/>
                  </a:cubicBezTo>
                  <a:cubicBezTo>
                    <a:pt x="57464" y="30138"/>
                    <a:pt x="57365" y="30326"/>
                    <a:pt x="57177" y="30417"/>
                  </a:cubicBezTo>
                  <a:cubicBezTo>
                    <a:pt x="57117" y="30448"/>
                    <a:pt x="57083" y="30459"/>
                    <a:pt x="57059" y="30459"/>
                  </a:cubicBezTo>
                  <a:cubicBezTo>
                    <a:pt x="57006" y="30459"/>
                    <a:pt x="56994" y="30406"/>
                    <a:pt x="56848" y="30384"/>
                  </a:cubicBezTo>
                  <a:cubicBezTo>
                    <a:pt x="56836" y="30382"/>
                    <a:pt x="56826" y="30382"/>
                    <a:pt x="56816" y="30382"/>
                  </a:cubicBezTo>
                  <a:cubicBezTo>
                    <a:pt x="56662" y="30382"/>
                    <a:pt x="56814" y="30564"/>
                    <a:pt x="56783" y="30696"/>
                  </a:cubicBezTo>
                  <a:cubicBezTo>
                    <a:pt x="56750" y="30835"/>
                    <a:pt x="56660" y="30893"/>
                    <a:pt x="56528" y="31024"/>
                  </a:cubicBezTo>
                  <a:cubicBezTo>
                    <a:pt x="56397" y="31155"/>
                    <a:pt x="55896" y="31196"/>
                    <a:pt x="55625" y="31229"/>
                  </a:cubicBezTo>
                  <a:cubicBezTo>
                    <a:pt x="55570" y="31234"/>
                    <a:pt x="55530" y="31237"/>
                    <a:pt x="55500" y="31237"/>
                  </a:cubicBezTo>
                  <a:cubicBezTo>
                    <a:pt x="55385" y="31237"/>
                    <a:pt x="55417" y="31203"/>
                    <a:pt x="55248" y="31163"/>
                  </a:cubicBezTo>
                  <a:cubicBezTo>
                    <a:pt x="55026" y="31114"/>
                    <a:pt x="54985" y="31081"/>
                    <a:pt x="54944" y="31024"/>
                  </a:cubicBezTo>
                  <a:cubicBezTo>
                    <a:pt x="54912" y="30975"/>
                    <a:pt x="55207" y="30934"/>
                    <a:pt x="55379" y="30917"/>
                  </a:cubicBezTo>
                  <a:cubicBezTo>
                    <a:pt x="55552" y="30893"/>
                    <a:pt x="55798" y="30819"/>
                    <a:pt x="55937" y="30778"/>
                  </a:cubicBezTo>
                  <a:cubicBezTo>
                    <a:pt x="56069" y="30737"/>
                    <a:pt x="56249" y="30630"/>
                    <a:pt x="56323" y="30581"/>
                  </a:cubicBezTo>
                  <a:cubicBezTo>
                    <a:pt x="56405" y="30523"/>
                    <a:pt x="56528" y="30326"/>
                    <a:pt x="56561" y="30244"/>
                  </a:cubicBezTo>
                  <a:cubicBezTo>
                    <a:pt x="56594" y="30154"/>
                    <a:pt x="56799" y="30154"/>
                    <a:pt x="56881" y="30113"/>
                  </a:cubicBezTo>
                  <a:cubicBezTo>
                    <a:pt x="56955" y="30080"/>
                    <a:pt x="57103" y="29949"/>
                    <a:pt x="57152" y="29900"/>
                  </a:cubicBezTo>
                  <a:cubicBezTo>
                    <a:pt x="57201" y="29850"/>
                    <a:pt x="57160" y="29777"/>
                    <a:pt x="57152" y="29711"/>
                  </a:cubicBezTo>
                  <a:cubicBezTo>
                    <a:pt x="57152" y="29637"/>
                    <a:pt x="57726" y="29407"/>
                    <a:pt x="57759" y="29251"/>
                  </a:cubicBezTo>
                  <a:cubicBezTo>
                    <a:pt x="57800" y="29104"/>
                    <a:pt x="58022" y="28964"/>
                    <a:pt x="58145" y="28882"/>
                  </a:cubicBezTo>
                  <a:cubicBezTo>
                    <a:pt x="58268" y="28792"/>
                    <a:pt x="58654" y="27971"/>
                    <a:pt x="58736" y="27848"/>
                  </a:cubicBezTo>
                  <a:cubicBezTo>
                    <a:pt x="58818" y="27725"/>
                    <a:pt x="58810" y="27421"/>
                    <a:pt x="58900" y="27216"/>
                  </a:cubicBezTo>
                  <a:cubicBezTo>
                    <a:pt x="58982" y="27011"/>
                    <a:pt x="59072" y="27019"/>
                    <a:pt x="59277" y="26994"/>
                  </a:cubicBezTo>
                  <a:close/>
                  <a:moveTo>
                    <a:pt x="55193" y="1"/>
                  </a:moveTo>
                  <a:cubicBezTo>
                    <a:pt x="55173" y="1"/>
                    <a:pt x="55153" y="2"/>
                    <a:pt x="55133" y="3"/>
                  </a:cubicBezTo>
                  <a:cubicBezTo>
                    <a:pt x="54994" y="11"/>
                    <a:pt x="54944" y="36"/>
                    <a:pt x="54665" y="126"/>
                  </a:cubicBezTo>
                  <a:cubicBezTo>
                    <a:pt x="54386" y="216"/>
                    <a:pt x="54288" y="183"/>
                    <a:pt x="54247" y="216"/>
                  </a:cubicBezTo>
                  <a:cubicBezTo>
                    <a:pt x="54198" y="241"/>
                    <a:pt x="53943" y="356"/>
                    <a:pt x="53836" y="413"/>
                  </a:cubicBezTo>
                  <a:cubicBezTo>
                    <a:pt x="53738" y="470"/>
                    <a:pt x="53533" y="503"/>
                    <a:pt x="53516" y="569"/>
                  </a:cubicBezTo>
                  <a:cubicBezTo>
                    <a:pt x="53508" y="635"/>
                    <a:pt x="53648" y="585"/>
                    <a:pt x="53680" y="626"/>
                  </a:cubicBezTo>
                  <a:cubicBezTo>
                    <a:pt x="53713" y="676"/>
                    <a:pt x="53278" y="914"/>
                    <a:pt x="53155" y="979"/>
                  </a:cubicBezTo>
                  <a:cubicBezTo>
                    <a:pt x="53040" y="1045"/>
                    <a:pt x="52958" y="1176"/>
                    <a:pt x="52917" y="1267"/>
                  </a:cubicBezTo>
                  <a:cubicBezTo>
                    <a:pt x="52876" y="1357"/>
                    <a:pt x="52950" y="1398"/>
                    <a:pt x="52983" y="1447"/>
                  </a:cubicBezTo>
                  <a:cubicBezTo>
                    <a:pt x="52993" y="1462"/>
                    <a:pt x="53009" y="1466"/>
                    <a:pt x="53027" y="1466"/>
                  </a:cubicBezTo>
                  <a:cubicBezTo>
                    <a:pt x="53054" y="1466"/>
                    <a:pt x="53086" y="1457"/>
                    <a:pt x="53113" y="1457"/>
                  </a:cubicBezTo>
                  <a:cubicBezTo>
                    <a:pt x="53129" y="1457"/>
                    <a:pt x="53144" y="1461"/>
                    <a:pt x="53155" y="1472"/>
                  </a:cubicBezTo>
                  <a:cubicBezTo>
                    <a:pt x="53196" y="1505"/>
                    <a:pt x="53073" y="1636"/>
                    <a:pt x="53040" y="1685"/>
                  </a:cubicBezTo>
                  <a:cubicBezTo>
                    <a:pt x="53008" y="1743"/>
                    <a:pt x="53032" y="1784"/>
                    <a:pt x="53073" y="1816"/>
                  </a:cubicBezTo>
                  <a:cubicBezTo>
                    <a:pt x="53122" y="1841"/>
                    <a:pt x="53295" y="1825"/>
                    <a:pt x="53328" y="1866"/>
                  </a:cubicBezTo>
                  <a:cubicBezTo>
                    <a:pt x="53360" y="1907"/>
                    <a:pt x="53705" y="1972"/>
                    <a:pt x="53812" y="1997"/>
                  </a:cubicBezTo>
                  <a:cubicBezTo>
                    <a:pt x="53927" y="2022"/>
                    <a:pt x="53902" y="2038"/>
                    <a:pt x="53861" y="2079"/>
                  </a:cubicBezTo>
                  <a:cubicBezTo>
                    <a:pt x="53856" y="2085"/>
                    <a:pt x="53845" y="2088"/>
                    <a:pt x="53830" y="2088"/>
                  </a:cubicBezTo>
                  <a:cubicBezTo>
                    <a:pt x="53723" y="2088"/>
                    <a:pt x="53395" y="1954"/>
                    <a:pt x="53295" y="1939"/>
                  </a:cubicBezTo>
                  <a:cubicBezTo>
                    <a:pt x="53278" y="1937"/>
                    <a:pt x="53263" y="1936"/>
                    <a:pt x="53248" y="1936"/>
                  </a:cubicBezTo>
                  <a:cubicBezTo>
                    <a:pt x="53179" y="1936"/>
                    <a:pt x="53133" y="1959"/>
                    <a:pt x="53068" y="1959"/>
                  </a:cubicBezTo>
                  <a:cubicBezTo>
                    <a:pt x="53054" y="1959"/>
                    <a:pt x="53040" y="1958"/>
                    <a:pt x="53024" y="1956"/>
                  </a:cubicBezTo>
                  <a:cubicBezTo>
                    <a:pt x="52917" y="1931"/>
                    <a:pt x="52909" y="1857"/>
                    <a:pt x="52843" y="1849"/>
                  </a:cubicBezTo>
                  <a:cubicBezTo>
                    <a:pt x="52778" y="1849"/>
                    <a:pt x="52597" y="1882"/>
                    <a:pt x="52466" y="1907"/>
                  </a:cubicBezTo>
                  <a:cubicBezTo>
                    <a:pt x="52422" y="1912"/>
                    <a:pt x="52367" y="1914"/>
                    <a:pt x="52307" y="1914"/>
                  </a:cubicBezTo>
                  <a:cubicBezTo>
                    <a:pt x="52188" y="1914"/>
                    <a:pt x="52053" y="1907"/>
                    <a:pt x="51965" y="1907"/>
                  </a:cubicBezTo>
                  <a:cubicBezTo>
                    <a:pt x="51960" y="1907"/>
                    <a:pt x="51953" y="1907"/>
                    <a:pt x="51947" y="1907"/>
                  </a:cubicBezTo>
                  <a:cubicBezTo>
                    <a:pt x="51837" y="1907"/>
                    <a:pt x="51648" y="1855"/>
                    <a:pt x="51537" y="1855"/>
                  </a:cubicBezTo>
                  <a:cubicBezTo>
                    <a:pt x="51510" y="1855"/>
                    <a:pt x="51488" y="1858"/>
                    <a:pt x="51473" y="1866"/>
                  </a:cubicBezTo>
                  <a:cubicBezTo>
                    <a:pt x="51391" y="1907"/>
                    <a:pt x="51539" y="2030"/>
                    <a:pt x="51580" y="2104"/>
                  </a:cubicBezTo>
                  <a:cubicBezTo>
                    <a:pt x="51612" y="2177"/>
                    <a:pt x="51908" y="2169"/>
                    <a:pt x="51990" y="2210"/>
                  </a:cubicBezTo>
                  <a:cubicBezTo>
                    <a:pt x="52072" y="2243"/>
                    <a:pt x="52195" y="2440"/>
                    <a:pt x="52121" y="2530"/>
                  </a:cubicBezTo>
                  <a:cubicBezTo>
                    <a:pt x="52108" y="2549"/>
                    <a:pt x="52090" y="2556"/>
                    <a:pt x="52069" y="2556"/>
                  </a:cubicBezTo>
                  <a:cubicBezTo>
                    <a:pt x="51985" y="2556"/>
                    <a:pt x="51852" y="2440"/>
                    <a:pt x="51760" y="2407"/>
                  </a:cubicBezTo>
                  <a:cubicBezTo>
                    <a:pt x="51645" y="2358"/>
                    <a:pt x="51473" y="2268"/>
                    <a:pt x="51399" y="2243"/>
                  </a:cubicBezTo>
                  <a:cubicBezTo>
                    <a:pt x="51383" y="2237"/>
                    <a:pt x="51368" y="2234"/>
                    <a:pt x="51354" y="2234"/>
                  </a:cubicBezTo>
                  <a:cubicBezTo>
                    <a:pt x="51297" y="2234"/>
                    <a:pt x="51242" y="2282"/>
                    <a:pt x="51071" y="2342"/>
                  </a:cubicBezTo>
                  <a:cubicBezTo>
                    <a:pt x="50857" y="2424"/>
                    <a:pt x="50718" y="2440"/>
                    <a:pt x="50636" y="2489"/>
                  </a:cubicBezTo>
                  <a:cubicBezTo>
                    <a:pt x="50546" y="2539"/>
                    <a:pt x="50398" y="2604"/>
                    <a:pt x="50340" y="2670"/>
                  </a:cubicBezTo>
                  <a:cubicBezTo>
                    <a:pt x="50333" y="2679"/>
                    <a:pt x="50327" y="2682"/>
                    <a:pt x="50323" y="2682"/>
                  </a:cubicBezTo>
                  <a:cubicBezTo>
                    <a:pt x="50296" y="2682"/>
                    <a:pt x="50332" y="2522"/>
                    <a:pt x="50275" y="2522"/>
                  </a:cubicBezTo>
                  <a:cubicBezTo>
                    <a:pt x="50217" y="2522"/>
                    <a:pt x="50143" y="2612"/>
                    <a:pt x="50045" y="2678"/>
                  </a:cubicBezTo>
                  <a:cubicBezTo>
                    <a:pt x="49938" y="2744"/>
                    <a:pt x="49864" y="2777"/>
                    <a:pt x="49725" y="2842"/>
                  </a:cubicBezTo>
                  <a:cubicBezTo>
                    <a:pt x="49714" y="2846"/>
                    <a:pt x="49706" y="2848"/>
                    <a:pt x="49699" y="2848"/>
                  </a:cubicBezTo>
                  <a:cubicBezTo>
                    <a:pt x="49614" y="2848"/>
                    <a:pt x="49764" y="2574"/>
                    <a:pt x="49703" y="2574"/>
                  </a:cubicBezTo>
                  <a:cubicBezTo>
                    <a:pt x="49698" y="2574"/>
                    <a:pt x="49692" y="2576"/>
                    <a:pt x="49684" y="2580"/>
                  </a:cubicBezTo>
                  <a:cubicBezTo>
                    <a:pt x="49561" y="2637"/>
                    <a:pt x="49257" y="2801"/>
                    <a:pt x="49191" y="2834"/>
                  </a:cubicBezTo>
                  <a:cubicBezTo>
                    <a:pt x="49170" y="2841"/>
                    <a:pt x="49152" y="2844"/>
                    <a:pt x="49136" y="2844"/>
                  </a:cubicBezTo>
                  <a:cubicBezTo>
                    <a:pt x="49095" y="2844"/>
                    <a:pt x="49067" y="2825"/>
                    <a:pt x="49044" y="2801"/>
                  </a:cubicBezTo>
                  <a:cubicBezTo>
                    <a:pt x="49011" y="2760"/>
                    <a:pt x="49249" y="2637"/>
                    <a:pt x="49216" y="2621"/>
                  </a:cubicBezTo>
                  <a:cubicBezTo>
                    <a:pt x="49206" y="2618"/>
                    <a:pt x="49187" y="2617"/>
                    <a:pt x="49159" y="2617"/>
                  </a:cubicBezTo>
                  <a:cubicBezTo>
                    <a:pt x="49092" y="2617"/>
                    <a:pt x="48975" y="2623"/>
                    <a:pt x="48830" y="2629"/>
                  </a:cubicBezTo>
                  <a:cubicBezTo>
                    <a:pt x="48821" y="2629"/>
                    <a:pt x="48811" y="2629"/>
                    <a:pt x="48801" y="2629"/>
                  </a:cubicBezTo>
                  <a:cubicBezTo>
                    <a:pt x="48610" y="2629"/>
                    <a:pt x="48372" y="2563"/>
                    <a:pt x="48221" y="2563"/>
                  </a:cubicBezTo>
                  <a:cubicBezTo>
                    <a:pt x="48214" y="2563"/>
                    <a:pt x="48206" y="2563"/>
                    <a:pt x="48198" y="2563"/>
                  </a:cubicBezTo>
                  <a:cubicBezTo>
                    <a:pt x="48048" y="2563"/>
                    <a:pt x="47835" y="2448"/>
                    <a:pt x="47680" y="2448"/>
                  </a:cubicBezTo>
                  <a:cubicBezTo>
                    <a:pt x="47675" y="2448"/>
                    <a:pt x="47670" y="2448"/>
                    <a:pt x="47665" y="2448"/>
                  </a:cubicBezTo>
                  <a:cubicBezTo>
                    <a:pt x="47509" y="2448"/>
                    <a:pt x="47337" y="2456"/>
                    <a:pt x="47255" y="2489"/>
                  </a:cubicBezTo>
                  <a:cubicBezTo>
                    <a:pt x="47173" y="2522"/>
                    <a:pt x="47115" y="2580"/>
                    <a:pt x="47132" y="2662"/>
                  </a:cubicBezTo>
                  <a:cubicBezTo>
                    <a:pt x="47139" y="2697"/>
                    <a:pt x="47171" y="2706"/>
                    <a:pt x="47221" y="2706"/>
                  </a:cubicBezTo>
                  <a:cubicBezTo>
                    <a:pt x="47279" y="2706"/>
                    <a:pt x="47359" y="2694"/>
                    <a:pt x="47447" y="2694"/>
                  </a:cubicBezTo>
                  <a:cubicBezTo>
                    <a:pt x="47459" y="2694"/>
                    <a:pt x="47472" y="2694"/>
                    <a:pt x="47484" y="2694"/>
                  </a:cubicBezTo>
                  <a:cubicBezTo>
                    <a:pt x="47538" y="2699"/>
                    <a:pt x="47608" y="2701"/>
                    <a:pt x="47680" y="2701"/>
                  </a:cubicBezTo>
                  <a:cubicBezTo>
                    <a:pt x="47756" y="2701"/>
                    <a:pt x="47835" y="2699"/>
                    <a:pt x="47900" y="2699"/>
                  </a:cubicBezTo>
                  <a:cubicBezTo>
                    <a:pt x="47981" y="2699"/>
                    <a:pt x="48041" y="2701"/>
                    <a:pt x="48051" y="2711"/>
                  </a:cubicBezTo>
                  <a:cubicBezTo>
                    <a:pt x="48075" y="2744"/>
                    <a:pt x="47591" y="2801"/>
                    <a:pt x="47230" y="2867"/>
                  </a:cubicBezTo>
                  <a:cubicBezTo>
                    <a:pt x="46869" y="2941"/>
                    <a:pt x="46754" y="2883"/>
                    <a:pt x="46442" y="2998"/>
                  </a:cubicBezTo>
                  <a:cubicBezTo>
                    <a:pt x="46139" y="3113"/>
                    <a:pt x="45408" y="3154"/>
                    <a:pt x="45244" y="3228"/>
                  </a:cubicBezTo>
                  <a:cubicBezTo>
                    <a:pt x="45072" y="3294"/>
                    <a:pt x="44653" y="3326"/>
                    <a:pt x="44481" y="3359"/>
                  </a:cubicBezTo>
                  <a:cubicBezTo>
                    <a:pt x="44300" y="3392"/>
                    <a:pt x="44161" y="3507"/>
                    <a:pt x="44046" y="3622"/>
                  </a:cubicBezTo>
                  <a:cubicBezTo>
                    <a:pt x="43931" y="3737"/>
                    <a:pt x="43627" y="3884"/>
                    <a:pt x="43562" y="3925"/>
                  </a:cubicBezTo>
                  <a:cubicBezTo>
                    <a:pt x="43544" y="3938"/>
                    <a:pt x="43527" y="3943"/>
                    <a:pt x="43511" y="3943"/>
                  </a:cubicBezTo>
                  <a:cubicBezTo>
                    <a:pt x="43473" y="3943"/>
                    <a:pt x="43437" y="3918"/>
                    <a:pt x="43397" y="3901"/>
                  </a:cubicBezTo>
                  <a:cubicBezTo>
                    <a:pt x="43340" y="3876"/>
                    <a:pt x="43135" y="3868"/>
                    <a:pt x="43028" y="3868"/>
                  </a:cubicBezTo>
                  <a:cubicBezTo>
                    <a:pt x="42930" y="3868"/>
                    <a:pt x="42905" y="3901"/>
                    <a:pt x="42889" y="3958"/>
                  </a:cubicBezTo>
                  <a:cubicBezTo>
                    <a:pt x="42882" y="3982"/>
                    <a:pt x="42904" y="3989"/>
                    <a:pt x="42938" y="3989"/>
                  </a:cubicBezTo>
                  <a:cubicBezTo>
                    <a:pt x="42985" y="3989"/>
                    <a:pt x="43055" y="3975"/>
                    <a:pt x="43094" y="3975"/>
                  </a:cubicBezTo>
                  <a:cubicBezTo>
                    <a:pt x="43159" y="3975"/>
                    <a:pt x="43250" y="3991"/>
                    <a:pt x="43266" y="4032"/>
                  </a:cubicBezTo>
                  <a:cubicBezTo>
                    <a:pt x="43291" y="4081"/>
                    <a:pt x="43151" y="4065"/>
                    <a:pt x="43110" y="4098"/>
                  </a:cubicBezTo>
                  <a:cubicBezTo>
                    <a:pt x="43069" y="4131"/>
                    <a:pt x="43168" y="4139"/>
                    <a:pt x="43184" y="4188"/>
                  </a:cubicBezTo>
                  <a:cubicBezTo>
                    <a:pt x="43209" y="4237"/>
                    <a:pt x="43118" y="4270"/>
                    <a:pt x="42971" y="4336"/>
                  </a:cubicBezTo>
                  <a:cubicBezTo>
                    <a:pt x="42831" y="4401"/>
                    <a:pt x="42815" y="4459"/>
                    <a:pt x="42798" y="4516"/>
                  </a:cubicBezTo>
                  <a:cubicBezTo>
                    <a:pt x="42782" y="4574"/>
                    <a:pt x="42905" y="4615"/>
                    <a:pt x="42905" y="4656"/>
                  </a:cubicBezTo>
                  <a:cubicBezTo>
                    <a:pt x="42903" y="4668"/>
                    <a:pt x="42895" y="4672"/>
                    <a:pt x="42883" y="4672"/>
                  </a:cubicBezTo>
                  <a:cubicBezTo>
                    <a:pt x="42856" y="4672"/>
                    <a:pt x="42809" y="4648"/>
                    <a:pt x="42774" y="4648"/>
                  </a:cubicBezTo>
                  <a:cubicBezTo>
                    <a:pt x="42733" y="4656"/>
                    <a:pt x="42741" y="4681"/>
                    <a:pt x="42741" y="4713"/>
                  </a:cubicBezTo>
                  <a:cubicBezTo>
                    <a:pt x="42741" y="4746"/>
                    <a:pt x="42692" y="4746"/>
                    <a:pt x="42659" y="4787"/>
                  </a:cubicBezTo>
                  <a:cubicBezTo>
                    <a:pt x="42626" y="4836"/>
                    <a:pt x="42774" y="4845"/>
                    <a:pt x="42807" y="4845"/>
                  </a:cubicBezTo>
                  <a:cubicBezTo>
                    <a:pt x="42820" y="4845"/>
                    <a:pt x="42845" y="4842"/>
                    <a:pt x="42870" y="4842"/>
                  </a:cubicBezTo>
                  <a:cubicBezTo>
                    <a:pt x="42921" y="4842"/>
                    <a:pt x="42976" y="4853"/>
                    <a:pt x="42954" y="4918"/>
                  </a:cubicBezTo>
                  <a:cubicBezTo>
                    <a:pt x="42930" y="5009"/>
                    <a:pt x="42921" y="5066"/>
                    <a:pt x="42889" y="5124"/>
                  </a:cubicBezTo>
                  <a:cubicBezTo>
                    <a:pt x="42881" y="5135"/>
                    <a:pt x="42869" y="5139"/>
                    <a:pt x="42855" y="5139"/>
                  </a:cubicBezTo>
                  <a:cubicBezTo>
                    <a:pt x="42805" y="5139"/>
                    <a:pt x="42725" y="5087"/>
                    <a:pt x="42700" y="5074"/>
                  </a:cubicBezTo>
                  <a:cubicBezTo>
                    <a:pt x="42667" y="5050"/>
                    <a:pt x="42766" y="5009"/>
                    <a:pt x="42774" y="4968"/>
                  </a:cubicBezTo>
                  <a:cubicBezTo>
                    <a:pt x="42777" y="4950"/>
                    <a:pt x="42753" y="4946"/>
                    <a:pt x="42716" y="4946"/>
                  </a:cubicBezTo>
                  <a:cubicBezTo>
                    <a:pt x="42688" y="4946"/>
                    <a:pt x="42653" y="4948"/>
                    <a:pt x="42618" y="4948"/>
                  </a:cubicBezTo>
                  <a:cubicBezTo>
                    <a:pt x="42593" y="4948"/>
                    <a:pt x="42567" y="4947"/>
                    <a:pt x="42544" y="4943"/>
                  </a:cubicBezTo>
                  <a:cubicBezTo>
                    <a:pt x="42476" y="4925"/>
                    <a:pt x="42409" y="4915"/>
                    <a:pt x="42341" y="4915"/>
                  </a:cubicBezTo>
                  <a:cubicBezTo>
                    <a:pt x="42318" y="4915"/>
                    <a:pt x="42296" y="4916"/>
                    <a:pt x="42273" y="4918"/>
                  </a:cubicBezTo>
                  <a:cubicBezTo>
                    <a:pt x="42191" y="4918"/>
                    <a:pt x="42175" y="4960"/>
                    <a:pt x="42134" y="5009"/>
                  </a:cubicBezTo>
                  <a:cubicBezTo>
                    <a:pt x="42101" y="5058"/>
                    <a:pt x="42175" y="5083"/>
                    <a:pt x="42191" y="5115"/>
                  </a:cubicBezTo>
                  <a:cubicBezTo>
                    <a:pt x="42207" y="5148"/>
                    <a:pt x="42265" y="5140"/>
                    <a:pt x="42355" y="5148"/>
                  </a:cubicBezTo>
                  <a:cubicBezTo>
                    <a:pt x="42445" y="5148"/>
                    <a:pt x="42659" y="5173"/>
                    <a:pt x="42733" y="5214"/>
                  </a:cubicBezTo>
                  <a:cubicBezTo>
                    <a:pt x="42807" y="5255"/>
                    <a:pt x="42749" y="5329"/>
                    <a:pt x="42823" y="5353"/>
                  </a:cubicBezTo>
                  <a:cubicBezTo>
                    <a:pt x="42889" y="5370"/>
                    <a:pt x="43127" y="5370"/>
                    <a:pt x="43118" y="5452"/>
                  </a:cubicBezTo>
                  <a:cubicBezTo>
                    <a:pt x="43112" y="5480"/>
                    <a:pt x="43088" y="5487"/>
                    <a:pt x="43056" y="5487"/>
                  </a:cubicBezTo>
                  <a:cubicBezTo>
                    <a:pt x="43025" y="5487"/>
                    <a:pt x="42987" y="5480"/>
                    <a:pt x="42953" y="5480"/>
                  </a:cubicBezTo>
                  <a:cubicBezTo>
                    <a:pt x="42931" y="5480"/>
                    <a:pt x="42911" y="5483"/>
                    <a:pt x="42897" y="5493"/>
                  </a:cubicBezTo>
                  <a:cubicBezTo>
                    <a:pt x="42839" y="5534"/>
                    <a:pt x="43028" y="5600"/>
                    <a:pt x="43036" y="5674"/>
                  </a:cubicBezTo>
                  <a:cubicBezTo>
                    <a:pt x="43047" y="5726"/>
                    <a:pt x="42929" y="5742"/>
                    <a:pt x="42733" y="5742"/>
                  </a:cubicBezTo>
                  <a:cubicBezTo>
                    <a:pt x="42623" y="5742"/>
                    <a:pt x="42489" y="5737"/>
                    <a:pt x="42339" y="5731"/>
                  </a:cubicBezTo>
                  <a:cubicBezTo>
                    <a:pt x="42183" y="5722"/>
                    <a:pt x="42071" y="5716"/>
                    <a:pt x="41970" y="5716"/>
                  </a:cubicBezTo>
                  <a:cubicBezTo>
                    <a:pt x="41806" y="5716"/>
                    <a:pt x="41672" y="5731"/>
                    <a:pt x="41428" y="5772"/>
                  </a:cubicBezTo>
                  <a:cubicBezTo>
                    <a:pt x="41034" y="5846"/>
                    <a:pt x="40517" y="5895"/>
                    <a:pt x="40468" y="5920"/>
                  </a:cubicBezTo>
                  <a:cubicBezTo>
                    <a:pt x="40418" y="5944"/>
                    <a:pt x="39869" y="5953"/>
                    <a:pt x="39614" y="5969"/>
                  </a:cubicBezTo>
                  <a:cubicBezTo>
                    <a:pt x="39352" y="5977"/>
                    <a:pt x="39311" y="5985"/>
                    <a:pt x="39196" y="6010"/>
                  </a:cubicBezTo>
                  <a:cubicBezTo>
                    <a:pt x="39081" y="6026"/>
                    <a:pt x="38802" y="6059"/>
                    <a:pt x="38662" y="6067"/>
                  </a:cubicBezTo>
                  <a:cubicBezTo>
                    <a:pt x="38538" y="6067"/>
                    <a:pt x="38401" y="6016"/>
                    <a:pt x="38338" y="6016"/>
                  </a:cubicBezTo>
                  <a:cubicBezTo>
                    <a:pt x="38330" y="6016"/>
                    <a:pt x="38323" y="6016"/>
                    <a:pt x="38318" y="6018"/>
                  </a:cubicBezTo>
                  <a:cubicBezTo>
                    <a:pt x="38268" y="6043"/>
                    <a:pt x="38235" y="6092"/>
                    <a:pt x="38235" y="6158"/>
                  </a:cubicBezTo>
                  <a:cubicBezTo>
                    <a:pt x="38235" y="6185"/>
                    <a:pt x="38247" y="6191"/>
                    <a:pt x="38263" y="6191"/>
                  </a:cubicBezTo>
                  <a:cubicBezTo>
                    <a:pt x="38276" y="6191"/>
                    <a:pt x="38291" y="6188"/>
                    <a:pt x="38306" y="6188"/>
                  </a:cubicBezTo>
                  <a:cubicBezTo>
                    <a:pt x="38319" y="6188"/>
                    <a:pt x="38331" y="6190"/>
                    <a:pt x="38342" y="6199"/>
                  </a:cubicBezTo>
                  <a:cubicBezTo>
                    <a:pt x="38383" y="6223"/>
                    <a:pt x="38318" y="6248"/>
                    <a:pt x="38260" y="6273"/>
                  </a:cubicBezTo>
                  <a:cubicBezTo>
                    <a:pt x="38194" y="6305"/>
                    <a:pt x="38129" y="6363"/>
                    <a:pt x="38088" y="6420"/>
                  </a:cubicBezTo>
                  <a:cubicBezTo>
                    <a:pt x="38038" y="6486"/>
                    <a:pt x="38194" y="6478"/>
                    <a:pt x="38203" y="6502"/>
                  </a:cubicBezTo>
                  <a:cubicBezTo>
                    <a:pt x="38211" y="6535"/>
                    <a:pt x="38104" y="6568"/>
                    <a:pt x="38063" y="6617"/>
                  </a:cubicBezTo>
                  <a:cubicBezTo>
                    <a:pt x="38047" y="6646"/>
                    <a:pt x="38086" y="6650"/>
                    <a:pt x="38133" y="6650"/>
                  </a:cubicBezTo>
                  <a:cubicBezTo>
                    <a:pt x="38152" y="6650"/>
                    <a:pt x="38172" y="6649"/>
                    <a:pt x="38190" y="6649"/>
                  </a:cubicBezTo>
                  <a:cubicBezTo>
                    <a:pt x="38218" y="6649"/>
                    <a:pt x="38242" y="6651"/>
                    <a:pt x="38252" y="6658"/>
                  </a:cubicBezTo>
                  <a:cubicBezTo>
                    <a:pt x="38276" y="6675"/>
                    <a:pt x="38211" y="6699"/>
                    <a:pt x="38186" y="6749"/>
                  </a:cubicBezTo>
                  <a:cubicBezTo>
                    <a:pt x="38174" y="6773"/>
                    <a:pt x="38188" y="6779"/>
                    <a:pt x="38211" y="6779"/>
                  </a:cubicBezTo>
                  <a:cubicBezTo>
                    <a:pt x="38233" y="6779"/>
                    <a:pt x="38264" y="6773"/>
                    <a:pt x="38285" y="6773"/>
                  </a:cubicBezTo>
                  <a:cubicBezTo>
                    <a:pt x="38326" y="6773"/>
                    <a:pt x="38408" y="6806"/>
                    <a:pt x="38449" y="6855"/>
                  </a:cubicBezTo>
                  <a:cubicBezTo>
                    <a:pt x="38490" y="6913"/>
                    <a:pt x="38473" y="6954"/>
                    <a:pt x="38473" y="7077"/>
                  </a:cubicBezTo>
                  <a:cubicBezTo>
                    <a:pt x="38473" y="7192"/>
                    <a:pt x="38350" y="7216"/>
                    <a:pt x="38334" y="7257"/>
                  </a:cubicBezTo>
                  <a:cubicBezTo>
                    <a:pt x="38318" y="7298"/>
                    <a:pt x="38424" y="7331"/>
                    <a:pt x="38498" y="7389"/>
                  </a:cubicBezTo>
                  <a:cubicBezTo>
                    <a:pt x="38572" y="7438"/>
                    <a:pt x="38465" y="7422"/>
                    <a:pt x="38400" y="7520"/>
                  </a:cubicBezTo>
                  <a:cubicBezTo>
                    <a:pt x="38334" y="7627"/>
                    <a:pt x="38555" y="7651"/>
                    <a:pt x="38597" y="7676"/>
                  </a:cubicBezTo>
                  <a:cubicBezTo>
                    <a:pt x="38629" y="7709"/>
                    <a:pt x="38769" y="7709"/>
                    <a:pt x="38917" y="7750"/>
                  </a:cubicBezTo>
                  <a:cubicBezTo>
                    <a:pt x="39064" y="7783"/>
                    <a:pt x="39352" y="7799"/>
                    <a:pt x="39425" y="7824"/>
                  </a:cubicBezTo>
                  <a:cubicBezTo>
                    <a:pt x="39499" y="7848"/>
                    <a:pt x="39475" y="8012"/>
                    <a:pt x="39475" y="8094"/>
                  </a:cubicBezTo>
                  <a:cubicBezTo>
                    <a:pt x="39483" y="8177"/>
                    <a:pt x="39598" y="8267"/>
                    <a:pt x="39713" y="8357"/>
                  </a:cubicBezTo>
                  <a:cubicBezTo>
                    <a:pt x="39836" y="8439"/>
                    <a:pt x="39893" y="8431"/>
                    <a:pt x="39836" y="8554"/>
                  </a:cubicBezTo>
                  <a:cubicBezTo>
                    <a:pt x="39800" y="8631"/>
                    <a:pt x="39636" y="8637"/>
                    <a:pt x="39476" y="8637"/>
                  </a:cubicBezTo>
                  <a:cubicBezTo>
                    <a:pt x="39444" y="8637"/>
                    <a:pt x="39412" y="8637"/>
                    <a:pt x="39381" y="8637"/>
                  </a:cubicBezTo>
                  <a:cubicBezTo>
                    <a:pt x="39320" y="8637"/>
                    <a:pt x="39263" y="8638"/>
                    <a:pt x="39220" y="8644"/>
                  </a:cubicBezTo>
                  <a:cubicBezTo>
                    <a:pt x="39194" y="8648"/>
                    <a:pt x="39172" y="8650"/>
                    <a:pt x="39153" y="8650"/>
                  </a:cubicBezTo>
                  <a:cubicBezTo>
                    <a:pt x="39040" y="8650"/>
                    <a:pt x="39031" y="8590"/>
                    <a:pt x="38933" y="8513"/>
                  </a:cubicBezTo>
                  <a:cubicBezTo>
                    <a:pt x="38810" y="8431"/>
                    <a:pt x="38605" y="8242"/>
                    <a:pt x="38523" y="8160"/>
                  </a:cubicBezTo>
                  <a:cubicBezTo>
                    <a:pt x="38441" y="8070"/>
                    <a:pt x="38342" y="8062"/>
                    <a:pt x="38178" y="8012"/>
                  </a:cubicBezTo>
                  <a:cubicBezTo>
                    <a:pt x="38022" y="7971"/>
                    <a:pt x="37702" y="7939"/>
                    <a:pt x="37374" y="7873"/>
                  </a:cubicBezTo>
                  <a:cubicBezTo>
                    <a:pt x="37037" y="7799"/>
                    <a:pt x="36996" y="7725"/>
                    <a:pt x="36824" y="7725"/>
                  </a:cubicBezTo>
                  <a:cubicBezTo>
                    <a:pt x="36652" y="7725"/>
                    <a:pt x="36742" y="7742"/>
                    <a:pt x="36561" y="7832"/>
                  </a:cubicBezTo>
                  <a:cubicBezTo>
                    <a:pt x="36373" y="7914"/>
                    <a:pt x="36052" y="7898"/>
                    <a:pt x="35995" y="7955"/>
                  </a:cubicBezTo>
                  <a:cubicBezTo>
                    <a:pt x="35929" y="8012"/>
                    <a:pt x="35970" y="8070"/>
                    <a:pt x="35962" y="8160"/>
                  </a:cubicBezTo>
                  <a:cubicBezTo>
                    <a:pt x="35960" y="8183"/>
                    <a:pt x="35970" y="8191"/>
                    <a:pt x="35987" y="8191"/>
                  </a:cubicBezTo>
                  <a:cubicBezTo>
                    <a:pt x="36037" y="8191"/>
                    <a:pt x="36151" y="8113"/>
                    <a:pt x="36200" y="8094"/>
                  </a:cubicBezTo>
                  <a:cubicBezTo>
                    <a:pt x="36215" y="8091"/>
                    <a:pt x="36232" y="8089"/>
                    <a:pt x="36250" y="8089"/>
                  </a:cubicBezTo>
                  <a:cubicBezTo>
                    <a:pt x="36317" y="8089"/>
                    <a:pt x="36402" y="8110"/>
                    <a:pt x="36446" y="8136"/>
                  </a:cubicBezTo>
                  <a:cubicBezTo>
                    <a:pt x="36512" y="8177"/>
                    <a:pt x="36512" y="8316"/>
                    <a:pt x="36504" y="8415"/>
                  </a:cubicBezTo>
                  <a:cubicBezTo>
                    <a:pt x="36500" y="8456"/>
                    <a:pt x="36440" y="8469"/>
                    <a:pt x="36363" y="8469"/>
                  </a:cubicBezTo>
                  <a:cubicBezTo>
                    <a:pt x="36254" y="8469"/>
                    <a:pt x="36111" y="8442"/>
                    <a:pt x="36044" y="8423"/>
                  </a:cubicBezTo>
                  <a:cubicBezTo>
                    <a:pt x="35921" y="8390"/>
                    <a:pt x="35839" y="8283"/>
                    <a:pt x="35757" y="8226"/>
                  </a:cubicBezTo>
                  <a:cubicBezTo>
                    <a:pt x="35732" y="8210"/>
                    <a:pt x="35715" y="8204"/>
                    <a:pt x="35699" y="8204"/>
                  </a:cubicBezTo>
                  <a:cubicBezTo>
                    <a:pt x="35656" y="8204"/>
                    <a:pt x="35621" y="8250"/>
                    <a:pt x="35478" y="8291"/>
                  </a:cubicBezTo>
                  <a:cubicBezTo>
                    <a:pt x="35401" y="8314"/>
                    <a:pt x="35332" y="8316"/>
                    <a:pt x="35270" y="8316"/>
                  </a:cubicBezTo>
                  <a:cubicBezTo>
                    <a:pt x="35252" y="8316"/>
                    <a:pt x="35234" y="8316"/>
                    <a:pt x="35217" y="8316"/>
                  </a:cubicBezTo>
                  <a:cubicBezTo>
                    <a:pt x="35141" y="8316"/>
                    <a:pt x="35076" y="8320"/>
                    <a:pt x="35018" y="8365"/>
                  </a:cubicBezTo>
                  <a:cubicBezTo>
                    <a:pt x="34904" y="8447"/>
                    <a:pt x="35043" y="8472"/>
                    <a:pt x="35092" y="8579"/>
                  </a:cubicBezTo>
                  <a:cubicBezTo>
                    <a:pt x="35141" y="8677"/>
                    <a:pt x="35117" y="8825"/>
                    <a:pt x="35265" y="8841"/>
                  </a:cubicBezTo>
                  <a:cubicBezTo>
                    <a:pt x="35421" y="8850"/>
                    <a:pt x="35667" y="8981"/>
                    <a:pt x="35839" y="9079"/>
                  </a:cubicBezTo>
                  <a:cubicBezTo>
                    <a:pt x="36003" y="9178"/>
                    <a:pt x="36102" y="9170"/>
                    <a:pt x="36192" y="9186"/>
                  </a:cubicBezTo>
                  <a:cubicBezTo>
                    <a:pt x="36197" y="9187"/>
                    <a:pt x="36202" y="9187"/>
                    <a:pt x="36207" y="9187"/>
                  </a:cubicBezTo>
                  <a:cubicBezTo>
                    <a:pt x="36286" y="9187"/>
                    <a:pt x="36377" y="9079"/>
                    <a:pt x="36438" y="9071"/>
                  </a:cubicBezTo>
                  <a:cubicBezTo>
                    <a:pt x="36504" y="9071"/>
                    <a:pt x="36414" y="9145"/>
                    <a:pt x="36397" y="9235"/>
                  </a:cubicBezTo>
                  <a:cubicBezTo>
                    <a:pt x="36389" y="9262"/>
                    <a:pt x="36403" y="9270"/>
                    <a:pt x="36428" y="9270"/>
                  </a:cubicBezTo>
                  <a:cubicBezTo>
                    <a:pt x="36474" y="9270"/>
                    <a:pt x="36559" y="9241"/>
                    <a:pt x="36624" y="9241"/>
                  </a:cubicBezTo>
                  <a:cubicBezTo>
                    <a:pt x="36634" y="9241"/>
                    <a:pt x="36643" y="9242"/>
                    <a:pt x="36652" y="9243"/>
                  </a:cubicBezTo>
                  <a:cubicBezTo>
                    <a:pt x="36758" y="9260"/>
                    <a:pt x="36627" y="9375"/>
                    <a:pt x="36635" y="9432"/>
                  </a:cubicBezTo>
                  <a:cubicBezTo>
                    <a:pt x="36635" y="9456"/>
                    <a:pt x="36643" y="9463"/>
                    <a:pt x="36659" y="9463"/>
                  </a:cubicBezTo>
                  <a:cubicBezTo>
                    <a:pt x="36681" y="9463"/>
                    <a:pt x="36718" y="9449"/>
                    <a:pt x="36766" y="9449"/>
                  </a:cubicBezTo>
                  <a:cubicBezTo>
                    <a:pt x="36840" y="9449"/>
                    <a:pt x="36775" y="9531"/>
                    <a:pt x="36750" y="9580"/>
                  </a:cubicBezTo>
                  <a:cubicBezTo>
                    <a:pt x="36735" y="9609"/>
                    <a:pt x="36759" y="9615"/>
                    <a:pt x="36794" y="9615"/>
                  </a:cubicBezTo>
                  <a:cubicBezTo>
                    <a:pt x="36818" y="9615"/>
                    <a:pt x="36847" y="9613"/>
                    <a:pt x="36873" y="9613"/>
                  </a:cubicBezTo>
                  <a:cubicBezTo>
                    <a:pt x="36931" y="9605"/>
                    <a:pt x="36963" y="9563"/>
                    <a:pt x="37004" y="9539"/>
                  </a:cubicBezTo>
                  <a:cubicBezTo>
                    <a:pt x="37014" y="9535"/>
                    <a:pt x="37033" y="9533"/>
                    <a:pt x="37054" y="9533"/>
                  </a:cubicBezTo>
                  <a:cubicBezTo>
                    <a:pt x="37122" y="9533"/>
                    <a:pt x="37226" y="9553"/>
                    <a:pt x="37226" y="9596"/>
                  </a:cubicBezTo>
                  <a:cubicBezTo>
                    <a:pt x="37234" y="9654"/>
                    <a:pt x="37160" y="9637"/>
                    <a:pt x="37070" y="9670"/>
                  </a:cubicBezTo>
                  <a:cubicBezTo>
                    <a:pt x="36980" y="9703"/>
                    <a:pt x="36865" y="9719"/>
                    <a:pt x="36766" y="9736"/>
                  </a:cubicBezTo>
                  <a:cubicBezTo>
                    <a:pt x="36755" y="9738"/>
                    <a:pt x="36743" y="9738"/>
                    <a:pt x="36731" y="9738"/>
                  </a:cubicBezTo>
                  <a:cubicBezTo>
                    <a:pt x="36630" y="9738"/>
                    <a:pt x="36504" y="9681"/>
                    <a:pt x="36364" y="9637"/>
                  </a:cubicBezTo>
                  <a:cubicBezTo>
                    <a:pt x="36217" y="9596"/>
                    <a:pt x="36373" y="9555"/>
                    <a:pt x="36364" y="9514"/>
                  </a:cubicBezTo>
                  <a:cubicBezTo>
                    <a:pt x="36356" y="9481"/>
                    <a:pt x="36315" y="9408"/>
                    <a:pt x="36217" y="9383"/>
                  </a:cubicBezTo>
                  <a:cubicBezTo>
                    <a:pt x="36157" y="9363"/>
                    <a:pt x="36016" y="9352"/>
                    <a:pt x="35905" y="9352"/>
                  </a:cubicBezTo>
                  <a:cubicBezTo>
                    <a:pt x="35833" y="9352"/>
                    <a:pt x="35773" y="9357"/>
                    <a:pt x="35757" y="9367"/>
                  </a:cubicBezTo>
                  <a:cubicBezTo>
                    <a:pt x="35724" y="9391"/>
                    <a:pt x="35659" y="9506"/>
                    <a:pt x="35617" y="9522"/>
                  </a:cubicBezTo>
                  <a:cubicBezTo>
                    <a:pt x="35617" y="9523"/>
                    <a:pt x="35616" y="9523"/>
                    <a:pt x="35615" y="9523"/>
                  </a:cubicBezTo>
                  <a:cubicBezTo>
                    <a:pt x="35580" y="9523"/>
                    <a:pt x="35657" y="9325"/>
                    <a:pt x="35576" y="9325"/>
                  </a:cubicBezTo>
                  <a:cubicBezTo>
                    <a:pt x="35513" y="9325"/>
                    <a:pt x="35203" y="9307"/>
                    <a:pt x="35074" y="9307"/>
                  </a:cubicBezTo>
                  <a:cubicBezTo>
                    <a:pt x="35052" y="9307"/>
                    <a:pt x="35036" y="9308"/>
                    <a:pt x="35027" y="9309"/>
                  </a:cubicBezTo>
                  <a:cubicBezTo>
                    <a:pt x="34961" y="9309"/>
                    <a:pt x="34518" y="9120"/>
                    <a:pt x="34469" y="9096"/>
                  </a:cubicBezTo>
                  <a:cubicBezTo>
                    <a:pt x="34428" y="9071"/>
                    <a:pt x="34411" y="9005"/>
                    <a:pt x="34428" y="8973"/>
                  </a:cubicBezTo>
                  <a:cubicBezTo>
                    <a:pt x="34432" y="8966"/>
                    <a:pt x="34441" y="8963"/>
                    <a:pt x="34453" y="8963"/>
                  </a:cubicBezTo>
                  <a:cubicBezTo>
                    <a:pt x="34478" y="8963"/>
                    <a:pt x="34513" y="8974"/>
                    <a:pt x="34538" y="8974"/>
                  </a:cubicBezTo>
                  <a:cubicBezTo>
                    <a:pt x="34542" y="8974"/>
                    <a:pt x="34547" y="8974"/>
                    <a:pt x="34551" y="8973"/>
                  </a:cubicBezTo>
                  <a:cubicBezTo>
                    <a:pt x="34583" y="8964"/>
                    <a:pt x="34608" y="8882"/>
                    <a:pt x="34608" y="8858"/>
                  </a:cubicBezTo>
                  <a:cubicBezTo>
                    <a:pt x="34608" y="8841"/>
                    <a:pt x="34567" y="8808"/>
                    <a:pt x="34551" y="8776"/>
                  </a:cubicBezTo>
                  <a:cubicBezTo>
                    <a:pt x="34526" y="8743"/>
                    <a:pt x="34616" y="8726"/>
                    <a:pt x="34633" y="8710"/>
                  </a:cubicBezTo>
                  <a:cubicBezTo>
                    <a:pt x="34657" y="8685"/>
                    <a:pt x="34518" y="8562"/>
                    <a:pt x="34444" y="8529"/>
                  </a:cubicBezTo>
                  <a:cubicBezTo>
                    <a:pt x="34370" y="8488"/>
                    <a:pt x="34444" y="8382"/>
                    <a:pt x="34436" y="8349"/>
                  </a:cubicBezTo>
                  <a:cubicBezTo>
                    <a:pt x="34436" y="8308"/>
                    <a:pt x="34510" y="8308"/>
                    <a:pt x="34567" y="8242"/>
                  </a:cubicBezTo>
                  <a:cubicBezTo>
                    <a:pt x="34633" y="8185"/>
                    <a:pt x="34624" y="8045"/>
                    <a:pt x="34624" y="8029"/>
                  </a:cubicBezTo>
                  <a:cubicBezTo>
                    <a:pt x="34624" y="8004"/>
                    <a:pt x="34764" y="7906"/>
                    <a:pt x="34789" y="7881"/>
                  </a:cubicBezTo>
                  <a:cubicBezTo>
                    <a:pt x="34813" y="7865"/>
                    <a:pt x="34649" y="7528"/>
                    <a:pt x="34583" y="7446"/>
                  </a:cubicBezTo>
                  <a:cubicBezTo>
                    <a:pt x="34518" y="7356"/>
                    <a:pt x="34304" y="7118"/>
                    <a:pt x="34247" y="7085"/>
                  </a:cubicBezTo>
                  <a:cubicBezTo>
                    <a:pt x="34234" y="7079"/>
                    <a:pt x="34219" y="7076"/>
                    <a:pt x="34202" y="7076"/>
                  </a:cubicBezTo>
                  <a:cubicBezTo>
                    <a:pt x="34153" y="7076"/>
                    <a:pt x="34095" y="7102"/>
                    <a:pt x="34083" y="7151"/>
                  </a:cubicBezTo>
                  <a:cubicBezTo>
                    <a:pt x="34075" y="7225"/>
                    <a:pt x="34206" y="7315"/>
                    <a:pt x="34288" y="7422"/>
                  </a:cubicBezTo>
                  <a:cubicBezTo>
                    <a:pt x="34362" y="7520"/>
                    <a:pt x="34329" y="7815"/>
                    <a:pt x="34313" y="7881"/>
                  </a:cubicBezTo>
                  <a:cubicBezTo>
                    <a:pt x="34304" y="7947"/>
                    <a:pt x="34288" y="8029"/>
                    <a:pt x="34255" y="8086"/>
                  </a:cubicBezTo>
                  <a:cubicBezTo>
                    <a:pt x="34222" y="8144"/>
                    <a:pt x="34157" y="8119"/>
                    <a:pt x="34017" y="8144"/>
                  </a:cubicBezTo>
                  <a:cubicBezTo>
                    <a:pt x="33869" y="8177"/>
                    <a:pt x="33746" y="8308"/>
                    <a:pt x="33558" y="8357"/>
                  </a:cubicBezTo>
                  <a:cubicBezTo>
                    <a:pt x="33369" y="8406"/>
                    <a:pt x="33279" y="8382"/>
                    <a:pt x="33197" y="8464"/>
                  </a:cubicBezTo>
                  <a:cubicBezTo>
                    <a:pt x="33114" y="8538"/>
                    <a:pt x="33188" y="8677"/>
                    <a:pt x="33123" y="8784"/>
                  </a:cubicBezTo>
                  <a:cubicBezTo>
                    <a:pt x="33057" y="8891"/>
                    <a:pt x="32885" y="8948"/>
                    <a:pt x="32860" y="9038"/>
                  </a:cubicBezTo>
                  <a:cubicBezTo>
                    <a:pt x="32835" y="9129"/>
                    <a:pt x="33131" y="9186"/>
                    <a:pt x="33238" y="9268"/>
                  </a:cubicBezTo>
                  <a:cubicBezTo>
                    <a:pt x="33352" y="9342"/>
                    <a:pt x="33443" y="9555"/>
                    <a:pt x="33484" y="9629"/>
                  </a:cubicBezTo>
                  <a:cubicBezTo>
                    <a:pt x="33533" y="9695"/>
                    <a:pt x="33500" y="9736"/>
                    <a:pt x="33517" y="9801"/>
                  </a:cubicBezTo>
                  <a:cubicBezTo>
                    <a:pt x="33525" y="9875"/>
                    <a:pt x="33697" y="9925"/>
                    <a:pt x="33738" y="9990"/>
                  </a:cubicBezTo>
                  <a:cubicBezTo>
                    <a:pt x="33779" y="10048"/>
                    <a:pt x="33779" y="10081"/>
                    <a:pt x="33763" y="10146"/>
                  </a:cubicBezTo>
                  <a:cubicBezTo>
                    <a:pt x="33746" y="10204"/>
                    <a:pt x="33640" y="10327"/>
                    <a:pt x="33615" y="10368"/>
                  </a:cubicBezTo>
                  <a:cubicBezTo>
                    <a:pt x="33590" y="10401"/>
                    <a:pt x="33377" y="10606"/>
                    <a:pt x="33344" y="10680"/>
                  </a:cubicBezTo>
                  <a:cubicBezTo>
                    <a:pt x="33311" y="10762"/>
                    <a:pt x="33377" y="10745"/>
                    <a:pt x="33385" y="10827"/>
                  </a:cubicBezTo>
                  <a:cubicBezTo>
                    <a:pt x="33393" y="10918"/>
                    <a:pt x="33221" y="11123"/>
                    <a:pt x="33205" y="11246"/>
                  </a:cubicBezTo>
                  <a:cubicBezTo>
                    <a:pt x="33188" y="11361"/>
                    <a:pt x="33402" y="11492"/>
                    <a:pt x="33476" y="11550"/>
                  </a:cubicBezTo>
                  <a:cubicBezTo>
                    <a:pt x="33549" y="11607"/>
                    <a:pt x="33344" y="11837"/>
                    <a:pt x="33352" y="11935"/>
                  </a:cubicBezTo>
                  <a:cubicBezTo>
                    <a:pt x="33361" y="12034"/>
                    <a:pt x="33393" y="12009"/>
                    <a:pt x="33467" y="12042"/>
                  </a:cubicBezTo>
                  <a:cubicBezTo>
                    <a:pt x="33479" y="12046"/>
                    <a:pt x="33490" y="12049"/>
                    <a:pt x="33502" y="12049"/>
                  </a:cubicBezTo>
                  <a:cubicBezTo>
                    <a:pt x="33575" y="12049"/>
                    <a:pt x="33656" y="11972"/>
                    <a:pt x="33755" y="11943"/>
                  </a:cubicBezTo>
                  <a:cubicBezTo>
                    <a:pt x="33768" y="11940"/>
                    <a:pt x="33781" y="11938"/>
                    <a:pt x="33794" y="11938"/>
                  </a:cubicBezTo>
                  <a:cubicBezTo>
                    <a:pt x="33892" y="11938"/>
                    <a:pt x="33974" y="12034"/>
                    <a:pt x="34017" y="12034"/>
                  </a:cubicBezTo>
                  <a:cubicBezTo>
                    <a:pt x="34075" y="12034"/>
                    <a:pt x="34247" y="12025"/>
                    <a:pt x="34321" y="12009"/>
                  </a:cubicBezTo>
                  <a:cubicBezTo>
                    <a:pt x="34395" y="11993"/>
                    <a:pt x="34518" y="11878"/>
                    <a:pt x="34575" y="11829"/>
                  </a:cubicBezTo>
                  <a:cubicBezTo>
                    <a:pt x="34590" y="11818"/>
                    <a:pt x="34622" y="11814"/>
                    <a:pt x="34662" y="11814"/>
                  </a:cubicBezTo>
                  <a:cubicBezTo>
                    <a:pt x="34779" y="11814"/>
                    <a:pt x="34966" y="11847"/>
                    <a:pt x="35027" y="11853"/>
                  </a:cubicBezTo>
                  <a:cubicBezTo>
                    <a:pt x="35109" y="11853"/>
                    <a:pt x="35314" y="11902"/>
                    <a:pt x="35453" y="11943"/>
                  </a:cubicBezTo>
                  <a:cubicBezTo>
                    <a:pt x="35593" y="11984"/>
                    <a:pt x="35601" y="12058"/>
                    <a:pt x="35700" y="12157"/>
                  </a:cubicBezTo>
                  <a:cubicBezTo>
                    <a:pt x="35735" y="12193"/>
                    <a:pt x="35780" y="12200"/>
                    <a:pt x="35832" y="12200"/>
                  </a:cubicBezTo>
                  <a:cubicBezTo>
                    <a:pt x="35869" y="12200"/>
                    <a:pt x="35910" y="12196"/>
                    <a:pt x="35954" y="12196"/>
                  </a:cubicBezTo>
                  <a:cubicBezTo>
                    <a:pt x="36005" y="12196"/>
                    <a:pt x="36060" y="12201"/>
                    <a:pt x="36118" y="12222"/>
                  </a:cubicBezTo>
                  <a:cubicBezTo>
                    <a:pt x="36299" y="12280"/>
                    <a:pt x="36274" y="12674"/>
                    <a:pt x="36282" y="12781"/>
                  </a:cubicBezTo>
                  <a:cubicBezTo>
                    <a:pt x="36290" y="12879"/>
                    <a:pt x="36528" y="12986"/>
                    <a:pt x="36569" y="13084"/>
                  </a:cubicBezTo>
                  <a:cubicBezTo>
                    <a:pt x="36611" y="13174"/>
                    <a:pt x="36135" y="13166"/>
                    <a:pt x="36110" y="13232"/>
                  </a:cubicBezTo>
                  <a:cubicBezTo>
                    <a:pt x="36085" y="13306"/>
                    <a:pt x="36011" y="13585"/>
                    <a:pt x="35979" y="13626"/>
                  </a:cubicBezTo>
                  <a:cubicBezTo>
                    <a:pt x="35946" y="13667"/>
                    <a:pt x="36044" y="13716"/>
                    <a:pt x="36069" y="13716"/>
                  </a:cubicBezTo>
                  <a:cubicBezTo>
                    <a:pt x="36102" y="13708"/>
                    <a:pt x="36151" y="13675"/>
                    <a:pt x="36208" y="13667"/>
                  </a:cubicBezTo>
                  <a:cubicBezTo>
                    <a:pt x="36213" y="13666"/>
                    <a:pt x="36216" y="13666"/>
                    <a:pt x="36220" y="13666"/>
                  </a:cubicBezTo>
                  <a:cubicBezTo>
                    <a:pt x="36258" y="13666"/>
                    <a:pt x="36263" y="13705"/>
                    <a:pt x="36323" y="13765"/>
                  </a:cubicBezTo>
                  <a:cubicBezTo>
                    <a:pt x="36344" y="13789"/>
                    <a:pt x="36359" y="13797"/>
                    <a:pt x="36372" y="13797"/>
                  </a:cubicBezTo>
                  <a:cubicBezTo>
                    <a:pt x="36395" y="13797"/>
                    <a:pt x="36416" y="13774"/>
                    <a:pt x="36463" y="13774"/>
                  </a:cubicBezTo>
                  <a:cubicBezTo>
                    <a:pt x="36528" y="13774"/>
                    <a:pt x="36561" y="13798"/>
                    <a:pt x="36652" y="13831"/>
                  </a:cubicBezTo>
                  <a:cubicBezTo>
                    <a:pt x="36664" y="13834"/>
                    <a:pt x="36675" y="13836"/>
                    <a:pt x="36683" y="13836"/>
                  </a:cubicBezTo>
                  <a:cubicBezTo>
                    <a:pt x="36741" y="13836"/>
                    <a:pt x="36714" y="13771"/>
                    <a:pt x="36750" y="13757"/>
                  </a:cubicBezTo>
                  <a:cubicBezTo>
                    <a:pt x="36754" y="13755"/>
                    <a:pt x="36758" y="13755"/>
                    <a:pt x="36762" y="13755"/>
                  </a:cubicBezTo>
                  <a:cubicBezTo>
                    <a:pt x="36792" y="13755"/>
                    <a:pt x="36797" y="13812"/>
                    <a:pt x="36848" y="13856"/>
                  </a:cubicBezTo>
                  <a:cubicBezTo>
                    <a:pt x="36862" y="13867"/>
                    <a:pt x="36875" y="13871"/>
                    <a:pt x="36888" y="13871"/>
                  </a:cubicBezTo>
                  <a:cubicBezTo>
                    <a:pt x="36932" y="13871"/>
                    <a:pt x="36975" y="13823"/>
                    <a:pt x="37013" y="13823"/>
                  </a:cubicBezTo>
                  <a:cubicBezTo>
                    <a:pt x="37062" y="13823"/>
                    <a:pt x="37210" y="13872"/>
                    <a:pt x="37185" y="13954"/>
                  </a:cubicBezTo>
                  <a:cubicBezTo>
                    <a:pt x="37175" y="13980"/>
                    <a:pt x="37135" y="13989"/>
                    <a:pt x="37078" y="13989"/>
                  </a:cubicBezTo>
                  <a:cubicBezTo>
                    <a:pt x="36963" y="13989"/>
                    <a:pt x="36775" y="13954"/>
                    <a:pt x="36605" y="13954"/>
                  </a:cubicBezTo>
                  <a:cubicBezTo>
                    <a:pt x="36593" y="13954"/>
                    <a:pt x="36581" y="13954"/>
                    <a:pt x="36569" y="13954"/>
                  </a:cubicBezTo>
                  <a:cubicBezTo>
                    <a:pt x="36344" y="13954"/>
                    <a:pt x="36342" y="13972"/>
                    <a:pt x="36269" y="13972"/>
                  </a:cubicBezTo>
                  <a:cubicBezTo>
                    <a:pt x="36257" y="13972"/>
                    <a:pt x="36242" y="13972"/>
                    <a:pt x="36225" y="13970"/>
                  </a:cubicBezTo>
                  <a:cubicBezTo>
                    <a:pt x="36102" y="13962"/>
                    <a:pt x="36159" y="13946"/>
                    <a:pt x="36135" y="13913"/>
                  </a:cubicBezTo>
                  <a:cubicBezTo>
                    <a:pt x="36110" y="13872"/>
                    <a:pt x="35839" y="13741"/>
                    <a:pt x="35757" y="13634"/>
                  </a:cubicBezTo>
                  <a:cubicBezTo>
                    <a:pt x="35675" y="13536"/>
                    <a:pt x="35864" y="13577"/>
                    <a:pt x="35888" y="13536"/>
                  </a:cubicBezTo>
                  <a:cubicBezTo>
                    <a:pt x="35913" y="13486"/>
                    <a:pt x="35888" y="13421"/>
                    <a:pt x="35864" y="13330"/>
                  </a:cubicBezTo>
                  <a:cubicBezTo>
                    <a:pt x="35839" y="13240"/>
                    <a:pt x="35929" y="13183"/>
                    <a:pt x="35929" y="13142"/>
                  </a:cubicBezTo>
                  <a:cubicBezTo>
                    <a:pt x="35938" y="13092"/>
                    <a:pt x="35839" y="13068"/>
                    <a:pt x="35831" y="12977"/>
                  </a:cubicBezTo>
                  <a:cubicBezTo>
                    <a:pt x="35823" y="12887"/>
                    <a:pt x="35979" y="12756"/>
                    <a:pt x="35880" y="12674"/>
                  </a:cubicBezTo>
                  <a:cubicBezTo>
                    <a:pt x="35790" y="12584"/>
                    <a:pt x="35708" y="12592"/>
                    <a:pt x="35585" y="12477"/>
                  </a:cubicBezTo>
                  <a:cubicBezTo>
                    <a:pt x="35462" y="12354"/>
                    <a:pt x="35486" y="12190"/>
                    <a:pt x="35404" y="12181"/>
                  </a:cubicBezTo>
                  <a:cubicBezTo>
                    <a:pt x="35393" y="12180"/>
                    <a:pt x="35378" y="12180"/>
                    <a:pt x="35360" y="12180"/>
                  </a:cubicBezTo>
                  <a:cubicBezTo>
                    <a:pt x="35238" y="12180"/>
                    <a:pt x="34983" y="12204"/>
                    <a:pt x="34797" y="12247"/>
                  </a:cubicBezTo>
                  <a:cubicBezTo>
                    <a:pt x="34592" y="12296"/>
                    <a:pt x="34403" y="12362"/>
                    <a:pt x="34280" y="12411"/>
                  </a:cubicBezTo>
                  <a:cubicBezTo>
                    <a:pt x="34157" y="12460"/>
                    <a:pt x="33935" y="12444"/>
                    <a:pt x="33853" y="12501"/>
                  </a:cubicBezTo>
                  <a:cubicBezTo>
                    <a:pt x="33771" y="12551"/>
                    <a:pt x="33861" y="12666"/>
                    <a:pt x="33853" y="12764"/>
                  </a:cubicBezTo>
                  <a:cubicBezTo>
                    <a:pt x="33845" y="12863"/>
                    <a:pt x="33869" y="12805"/>
                    <a:pt x="33779" y="12936"/>
                  </a:cubicBezTo>
                  <a:cubicBezTo>
                    <a:pt x="33689" y="13068"/>
                    <a:pt x="33943" y="13117"/>
                    <a:pt x="34042" y="13215"/>
                  </a:cubicBezTo>
                  <a:cubicBezTo>
                    <a:pt x="34140" y="13314"/>
                    <a:pt x="34107" y="13380"/>
                    <a:pt x="34099" y="13511"/>
                  </a:cubicBezTo>
                  <a:cubicBezTo>
                    <a:pt x="34091" y="13650"/>
                    <a:pt x="34099" y="13667"/>
                    <a:pt x="34050" y="13782"/>
                  </a:cubicBezTo>
                  <a:cubicBezTo>
                    <a:pt x="34009" y="13897"/>
                    <a:pt x="33878" y="13929"/>
                    <a:pt x="33787" y="14020"/>
                  </a:cubicBezTo>
                  <a:cubicBezTo>
                    <a:pt x="33689" y="14102"/>
                    <a:pt x="33549" y="14176"/>
                    <a:pt x="33467" y="14291"/>
                  </a:cubicBezTo>
                  <a:cubicBezTo>
                    <a:pt x="33385" y="14405"/>
                    <a:pt x="33451" y="14520"/>
                    <a:pt x="33443" y="14594"/>
                  </a:cubicBezTo>
                  <a:cubicBezTo>
                    <a:pt x="33443" y="14676"/>
                    <a:pt x="33295" y="14767"/>
                    <a:pt x="33172" y="14824"/>
                  </a:cubicBezTo>
                  <a:cubicBezTo>
                    <a:pt x="33057" y="14881"/>
                    <a:pt x="32753" y="15029"/>
                    <a:pt x="32597" y="15070"/>
                  </a:cubicBezTo>
                  <a:cubicBezTo>
                    <a:pt x="32441" y="15103"/>
                    <a:pt x="32335" y="15103"/>
                    <a:pt x="32302" y="15201"/>
                  </a:cubicBezTo>
                  <a:cubicBezTo>
                    <a:pt x="32287" y="15242"/>
                    <a:pt x="32307" y="15251"/>
                    <a:pt x="32334" y="15251"/>
                  </a:cubicBezTo>
                  <a:cubicBezTo>
                    <a:pt x="32357" y="15251"/>
                    <a:pt x="32384" y="15245"/>
                    <a:pt x="32401" y="15245"/>
                  </a:cubicBezTo>
                  <a:cubicBezTo>
                    <a:pt x="32410" y="15245"/>
                    <a:pt x="32415" y="15246"/>
                    <a:pt x="32417" y="15251"/>
                  </a:cubicBezTo>
                  <a:cubicBezTo>
                    <a:pt x="32433" y="15275"/>
                    <a:pt x="32392" y="15407"/>
                    <a:pt x="32327" y="15472"/>
                  </a:cubicBezTo>
                  <a:cubicBezTo>
                    <a:pt x="32266" y="15533"/>
                    <a:pt x="32222" y="15538"/>
                    <a:pt x="32145" y="15538"/>
                  </a:cubicBezTo>
                  <a:cubicBezTo>
                    <a:pt x="32128" y="15538"/>
                    <a:pt x="32109" y="15538"/>
                    <a:pt x="32089" y="15538"/>
                  </a:cubicBezTo>
                  <a:cubicBezTo>
                    <a:pt x="32084" y="15538"/>
                    <a:pt x="32079" y="15538"/>
                    <a:pt x="32075" y="15538"/>
                  </a:cubicBezTo>
                  <a:cubicBezTo>
                    <a:pt x="31958" y="15538"/>
                    <a:pt x="31763" y="15445"/>
                    <a:pt x="31629" y="15382"/>
                  </a:cubicBezTo>
                  <a:cubicBezTo>
                    <a:pt x="31577" y="15354"/>
                    <a:pt x="31524" y="15344"/>
                    <a:pt x="31470" y="15344"/>
                  </a:cubicBezTo>
                  <a:cubicBezTo>
                    <a:pt x="31379" y="15344"/>
                    <a:pt x="31282" y="15373"/>
                    <a:pt x="31169" y="15398"/>
                  </a:cubicBezTo>
                  <a:cubicBezTo>
                    <a:pt x="31099" y="15418"/>
                    <a:pt x="31049" y="15424"/>
                    <a:pt x="31008" y="15424"/>
                  </a:cubicBezTo>
                  <a:cubicBezTo>
                    <a:pt x="30944" y="15424"/>
                    <a:pt x="30900" y="15408"/>
                    <a:pt x="30825" y="15398"/>
                  </a:cubicBezTo>
                  <a:cubicBezTo>
                    <a:pt x="30702" y="15382"/>
                    <a:pt x="30185" y="15201"/>
                    <a:pt x="30045" y="15152"/>
                  </a:cubicBezTo>
                  <a:cubicBezTo>
                    <a:pt x="29906" y="15095"/>
                    <a:pt x="30029" y="15087"/>
                    <a:pt x="29988" y="14996"/>
                  </a:cubicBezTo>
                  <a:cubicBezTo>
                    <a:pt x="29947" y="14898"/>
                    <a:pt x="29889" y="14898"/>
                    <a:pt x="29906" y="14832"/>
                  </a:cubicBezTo>
                  <a:cubicBezTo>
                    <a:pt x="29912" y="14814"/>
                    <a:pt x="29931" y="14808"/>
                    <a:pt x="29958" y="14808"/>
                  </a:cubicBezTo>
                  <a:cubicBezTo>
                    <a:pt x="30027" y="14808"/>
                    <a:pt x="30145" y="14849"/>
                    <a:pt x="30234" y="14849"/>
                  </a:cubicBezTo>
                  <a:cubicBezTo>
                    <a:pt x="30239" y="14849"/>
                    <a:pt x="30245" y="14849"/>
                    <a:pt x="30250" y="14849"/>
                  </a:cubicBezTo>
                  <a:cubicBezTo>
                    <a:pt x="30363" y="14842"/>
                    <a:pt x="30488" y="14822"/>
                    <a:pt x="30594" y="14822"/>
                  </a:cubicBezTo>
                  <a:cubicBezTo>
                    <a:pt x="30611" y="14822"/>
                    <a:pt x="30628" y="14823"/>
                    <a:pt x="30644" y="14824"/>
                  </a:cubicBezTo>
                  <a:cubicBezTo>
                    <a:pt x="30767" y="14832"/>
                    <a:pt x="30759" y="14947"/>
                    <a:pt x="30915" y="15013"/>
                  </a:cubicBezTo>
                  <a:cubicBezTo>
                    <a:pt x="30941" y="15023"/>
                    <a:pt x="30965" y="15028"/>
                    <a:pt x="30990" y="15028"/>
                  </a:cubicBezTo>
                  <a:cubicBezTo>
                    <a:pt x="31114" y="15028"/>
                    <a:pt x="31226" y="14908"/>
                    <a:pt x="31350" y="14873"/>
                  </a:cubicBezTo>
                  <a:cubicBezTo>
                    <a:pt x="31490" y="14824"/>
                    <a:pt x="31867" y="14717"/>
                    <a:pt x="31965" y="14684"/>
                  </a:cubicBezTo>
                  <a:cubicBezTo>
                    <a:pt x="32064" y="14652"/>
                    <a:pt x="32228" y="14487"/>
                    <a:pt x="32269" y="14422"/>
                  </a:cubicBezTo>
                  <a:cubicBezTo>
                    <a:pt x="32310" y="14356"/>
                    <a:pt x="32343" y="14208"/>
                    <a:pt x="32417" y="14110"/>
                  </a:cubicBezTo>
                  <a:cubicBezTo>
                    <a:pt x="32491" y="14003"/>
                    <a:pt x="32655" y="13962"/>
                    <a:pt x="32745" y="13913"/>
                  </a:cubicBezTo>
                  <a:cubicBezTo>
                    <a:pt x="32844" y="13856"/>
                    <a:pt x="32909" y="13815"/>
                    <a:pt x="32917" y="13782"/>
                  </a:cubicBezTo>
                  <a:cubicBezTo>
                    <a:pt x="32934" y="13741"/>
                    <a:pt x="32901" y="13724"/>
                    <a:pt x="32885" y="13650"/>
                  </a:cubicBezTo>
                  <a:cubicBezTo>
                    <a:pt x="32868" y="13568"/>
                    <a:pt x="32967" y="13552"/>
                    <a:pt x="32983" y="13470"/>
                  </a:cubicBezTo>
                  <a:cubicBezTo>
                    <a:pt x="33000" y="13380"/>
                    <a:pt x="32909" y="13371"/>
                    <a:pt x="32893" y="13306"/>
                  </a:cubicBezTo>
                  <a:cubicBezTo>
                    <a:pt x="32876" y="13240"/>
                    <a:pt x="33073" y="13051"/>
                    <a:pt x="33155" y="12977"/>
                  </a:cubicBezTo>
                  <a:cubicBezTo>
                    <a:pt x="33238" y="12912"/>
                    <a:pt x="33254" y="12879"/>
                    <a:pt x="33270" y="12838"/>
                  </a:cubicBezTo>
                  <a:cubicBezTo>
                    <a:pt x="33295" y="12789"/>
                    <a:pt x="33262" y="12756"/>
                    <a:pt x="33221" y="12690"/>
                  </a:cubicBezTo>
                  <a:cubicBezTo>
                    <a:pt x="33180" y="12616"/>
                    <a:pt x="33180" y="12641"/>
                    <a:pt x="33090" y="12592"/>
                  </a:cubicBezTo>
                  <a:cubicBezTo>
                    <a:pt x="33000" y="12543"/>
                    <a:pt x="32671" y="12378"/>
                    <a:pt x="32606" y="12337"/>
                  </a:cubicBezTo>
                  <a:cubicBezTo>
                    <a:pt x="32540" y="12296"/>
                    <a:pt x="32524" y="12247"/>
                    <a:pt x="32474" y="12165"/>
                  </a:cubicBezTo>
                  <a:cubicBezTo>
                    <a:pt x="32433" y="12075"/>
                    <a:pt x="32540" y="11911"/>
                    <a:pt x="32573" y="11771"/>
                  </a:cubicBezTo>
                  <a:cubicBezTo>
                    <a:pt x="32606" y="11632"/>
                    <a:pt x="32548" y="11640"/>
                    <a:pt x="32515" y="11484"/>
                  </a:cubicBezTo>
                  <a:cubicBezTo>
                    <a:pt x="32491" y="11328"/>
                    <a:pt x="32597" y="11106"/>
                    <a:pt x="32597" y="11057"/>
                  </a:cubicBezTo>
                  <a:cubicBezTo>
                    <a:pt x="32597" y="11008"/>
                    <a:pt x="32548" y="11000"/>
                    <a:pt x="32499" y="10926"/>
                  </a:cubicBezTo>
                  <a:cubicBezTo>
                    <a:pt x="32458" y="10860"/>
                    <a:pt x="32556" y="10696"/>
                    <a:pt x="32565" y="10655"/>
                  </a:cubicBezTo>
                  <a:cubicBezTo>
                    <a:pt x="32565" y="10614"/>
                    <a:pt x="32483" y="10589"/>
                    <a:pt x="32458" y="10499"/>
                  </a:cubicBezTo>
                  <a:cubicBezTo>
                    <a:pt x="32425" y="10401"/>
                    <a:pt x="32638" y="10401"/>
                    <a:pt x="32638" y="10327"/>
                  </a:cubicBezTo>
                  <a:cubicBezTo>
                    <a:pt x="32638" y="10253"/>
                    <a:pt x="32655" y="10212"/>
                    <a:pt x="32638" y="10146"/>
                  </a:cubicBezTo>
                  <a:cubicBezTo>
                    <a:pt x="32614" y="10072"/>
                    <a:pt x="32614" y="10072"/>
                    <a:pt x="32622" y="9974"/>
                  </a:cubicBezTo>
                  <a:cubicBezTo>
                    <a:pt x="32638" y="9884"/>
                    <a:pt x="32704" y="9843"/>
                    <a:pt x="32712" y="9744"/>
                  </a:cubicBezTo>
                  <a:cubicBezTo>
                    <a:pt x="32729" y="9654"/>
                    <a:pt x="32622" y="9687"/>
                    <a:pt x="32556" y="9605"/>
                  </a:cubicBezTo>
                  <a:cubicBezTo>
                    <a:pt x="32499" y="9522"/>
                    <a:pt x="32597" y="9416"/>
                    <a:pt x="32565" y="9399"/>
                  </a:cubicBezTo>
                  <a:cubicBezTo>
                    <a:pt x="32532" y="9375"/>
                    <a:pt x="32261" y="9227"/>
                    <a:pt x="32121" y="9137"/>
                  </a:cubicBezTo>
                  <a:cubicBezTo>
                    <a:pt x="31982" y="9055"/>
                    <a:pt x="31998" y="9030"/>
                    <a:pt x="31965" y="8923"/>
                  </a:cubicBezTo>
                  <a:cubicBezTo>
                    <a:pt x="31933" y="8808"/>
                    <a:pt x="32146" y="8825"/>
                    <a:pt x="32245" y="8743"/>
                  </a:cubicBezTo>
                  <a:cubicBezTo>
                    <a:pt x="32335" y="8661"/>
                    <a:pt x="32277" y="8612"/>
                    <a:pt x="32310" y="8497"/>
                  </a:cubicBezTo>
                  <a:cubicBezTo>
                    <a:pt x="32335" y="8382"/>
                    <a:pt x="32409" y="8398"/>
                    <a:pt x="32458" y="8316"/>
                  </a:cubicBezTo>
                  <a:cubicBezTo>
                    <a:pt x="32507" y="8234"/>
                    <a:pt x="32474" y="8209"/>
                    <a:pt x="32589" y="8078"/>
                  </a:cubicBezTo>
                  <a:cubicBezTo>
                    <a:pt x="32696" y="7947"/>
                    <a:pt x="32729" y="7906"/>
                    <a:pt x="32737" y="7873"/>
                  </a:cubicBezTo>
                  <a:cubicBezTo>
                    <a:pt x="32745" y="7840"/>
                    <a:pt x="32737" y="7815"/>
                    <a:pt x="32729" y="7742"/>
                  </a:cubicBezTo>
                  <a:cubicBezTo>
                    <a:pt x="32712" y="7660"/>
                    <a:pt x="32696" y="7495"/>
                    <a:pt x="32663" y="7372"/>
                  </a:cubicBezTo>
                  <a:cubicBezTo>
                    <a:pt x="32630" y="7249"/>
                    <a:pt x="32638" y="7266"/>
                    <a:pt x="32565" y="7233"/>
                  </a:cubicBezTo>
                  <a:cubicBezTo>
                    <a:pt x="32491" y="7200"/>
                    <a:pt x="32310" y="7143"/>
                    <a:pt x="32171" y="7143"/>
                  </a:cubicBezTo>
                  <a:cubicBezTo>
                    <a:pt x="32058" y="7150"/>
                    <a:pt x="32054" y="7187"/>
                    <a:pt x="31998" y="7187"/>
                  </a:cubicBezTo>
                  <a:cubicBezTo>
                    <a:pt x="31989" y="7187"/>
                    <a:pt x="31978" y="7186"/>
                    <a:pt x="31965" y="7184"/>
                  </a:cubicBezTo>
                  <a:cubicBezTo>
                    <a:pt x="31883" y="7159"/>
                    <a:pt x="32056" y="7110"/>
                    <a:pt x="32023" y="7077"/>
                  </a:cubicBezTo>
                  <a:cubicBezTo>
                    <a:pt x="31990" y="7044"/>
                    <a:pt x="31908" y="7011"/>
                    <a:pt x="31769" y="7011"/>
                  </a:cubicBezTo>
                  <a:cubicBezTo>
                    <a:pt x="31637" y="7011"/>
                    <a:pt x="31407" y="7028"/>
                    <a:pt x="31276" y="7036"/>
                  </a:cubicBezTo>
                  <a:cubicBezTo>
                    <a:pt x="31153" y="7044"/>
                    <a:pt x="30825" y="7052"/>
                    <a:pt x="30710" y="7060"/>
                  </a:cubicBezTo>
                  <a:cubicBezTo>
                    <a:pt x="30643" y="7065"/>
                    <a:pt x="30575" y="7072"/>
                    <a:pt x="30513" y="7072"/>
                  </a:cubicBezTo>
                  <a:cubicBezTo>
                    <a:pt x="30462" y="7072"/>
                    <a:pt x="30414" y="7067"/>
                    <a:pt x="30373" y="7052"/>
                  </a:cubicBezTo>
                  <a:cubicBezTo>
                    <a:pt x="30291" y="7019"/>
                    <a:pt x="30488" y="6913"/>
                    <a:pt x="30439" y="6913"/>
                  </a:cubicBezTo>
                  <a:cubicBezTo>
                    <a:pt x="30398" y="6913"/>
                    <a:pt x="30275" y="6913"/>
                    <a:pt x="30193" y="6954"/>
                  </a:cubicBezTo>
                  <a:cubicBezTo>
                    <a:pt x="30119" y="6995"/>
                    <a:pt x="29996" y="7257"/>
                    <a:pt x="29955" y="7323"/>
                  </a:cubicBezTo>
                  <a:cubicBezTo>
                    <a:pt x="29906" y="7381"/>
                    <a:pt x="29922" y="7397"/>
                    <a:pt x="29856" y="7569"/>
                  </a:cubicBezTo>
                  <a:cubicBezTo>
                    <a:pt x="29799" y="7742"/>
                    <a:pt x="29750" y="8004"/>
                    <a:pt x="29717" y="8144"/>
                  </a:cubicBezTo>
                  <a:cubicBezTo>
                    <a:pt x="29684" y="8283"/>
                    <a:pt x="29561" y="8546"/>
                    <a:pt x="29487" y="8636"/>
                  </a:cubicBezTo>
                  <a:cubicBezTo>
                    <a:pt x="29421" y="8718"/>
                    <a:pt x="29274" y="8800"/>
                    <a:pt x="29167" y="8874"/>
                  </a:cubicBezTo>
                  <a:cubicBezTo>
                    <a:pt x="29069" y="8948"/>
                    <a:pt x="28945" y="9014"/>
                    <a:pt x="28872" y="9055"/>
                  </a:cubicBezTo>
                  <a:cubicBezTo>
                    <a:pt x="28806" y="9104"/>
                    <a:pt x="28486" y="9145"/>
                    <a:pt x="28428" y="9211"/>
                  </a:cubicBezTo>
                  <a:cubicBezTo>
                    <a:pt x="28371" y="9284"/>
                    <a:pt x="28256" y="9408"/>
                    <a:pt x="28231" y="9449"/>
                  </a:cubicBezTo>
                  <a:cubicBezTo>
                    <a:pt x="28199" y="9481"/>
                    <a:pt x="28240" y="9506"/>
                    <a:pt x="28256" y="9539"/>
                  </a:cubicBezTo>
                  <a:cubicBezTo>
                    <a:pt x="28261" y="9547"/>
                    <a:pt x="28272" y="9551"/>
                    <a:pt x="28286" y="9551"/>
                  </a:cubicBezTo>
                  <a:cubicBezTo>
                    <a:pt x="28327" y="9551"/>
                    <a:pt x="28395" y="9523"/>
                    <a:pt x="28419" y="9523"/>
                  </a:cubicBezTo>
                  <a:cubicBezTo>
                    <a:pt x="28426" y="9523"/>
                    <a:pt x="28430" y="9525"/>
                    <a:pt x="28428" y="9531"/>
                  </a:cubicBezTo>
                  <a:cubicBezTo>
                    <a:pt x="28420" y="9563"/>
                    <a:pt x="28289" y="9703"/>
                    <a:pt x="28264" y="9752"/>
                  </a:cubicBezTo>
                  <a:cubicBezTo>
                    <a:pt x="28248" y="9793"/>
                    <a:pt x="28248" y="9851"/>
                    <a:pt x="28297" y="9884"/>
                  </a:cubicBezTo>
                  <a:cubicBezTo>
                    <a:pt x="28304" y="9889"/>
                    <a:pt x="28314" y="9891"/>
                    <a:pt x="28326" y="9891"/>
                  </a:cubicBezTo>
                  <a:cubicBezTo>
                    <a:pt x="28403" y="9891"/>
                    <a:pt x="28572" y="9793"/>
                    <a:pt x="28601" y="9793"/>
                  </a:cubicBezTo>
                  <a:cubicBezTo>
                    <a:pt x="28634" y="9793"/>
                    <a:pt x="28732" y="9810"/>
                    <a:pt x="28757" y="9900"/>
                  </a:cubicBezTo>
                  <a:cubicBezTo>
                    <a:pt x="28781" y="9982"/>
                    <a:pt x="28748" y="10089"/>
                    <a:pt x="28707" y="10204"/>
                  </a:cubicBezTo>
                  <a:cubicBezTo>
                    <a:pt x="28666" y="10318"/>
                    <a:pt x="28593" y="10515"/>
                    <a:pt x="28593" y="10589"/>
                  </a:cubicBezTo>
                  <a:cubicBezTo>
                    <a:pt x="28601" y="10671"/>
                    <a:pt x="28732" y="10712"/>
                    <a:pt x="28757" y="10753"/>
                  </a:cubicBezTo>
                  <a:cubicBezTo>
                    <a:pt x="28773" y="10786"/>
                    <a:pt x="28691" y="10844"/>
                    <a:pt x="28625" y="10860"/>
                  </a:cubicBezTo>
                  <a:cubicBezTo>
                    <a:pt x="28618" y="10863"/>
                    <a:pt x="28611" y="10865"/>
                    <a:pt x="28604" y="10865"/>
                  </a:cubicBezTo>
                  <a:cubicBezTo>
                    <a:pt x="28560" y="10865"/>
                    <a:pt x="28528" y="10810"/>
                    <a:pt x="28513" y="10810"/>
                  </a:cubicBezTo>
                  <a:cubicBezTo>
                    <a:pt x="28512" y="10810"/>
                    <a:pt x="28511" y="10811"/>
                    <a:pt x="28510" y="10811"/>
                  </a:cubicBezTo>
                  <a:cubicBezTo>
                    <a:pt x="28486" y="10819"/>
                    <a:pt x="28428" y="10827"/>
                    <a:pt x="28412" y="10893"/>
                  </a:cubicBezTo>
                  <a:cubicBezTo>
                    <a:pt x="28387" y="10967"/>
                    <a:pt x="28305" y="11320"/>
                    <a:pt x="28363" y="11377"/>
                  </a:cubicBezTo>
                  <a:cubicBezTo>
                    <a:pt x="28371" y="11387"/>
                    <a:pt x="28379" y="11391"/>
                    <a:pt x="28388" y="11391"/>
                  </a:cubicBezTo>
                  <a:cubicBezTo>
                    <a:pt x="28429" y="11391"/>
                    <a:pt x="28475" y="11291"/>
                    <a:pt x="28543" y="11270"/>
                  </a:cubicBezTo>
                  <a:cubicBezTo>
                    <a:pt x="28547" y="11269"/>
                    <a:pt x="28552" y="11269"/>
                    <a:pt x="28557" y="11269"/>
                  </a:cubicBezTo>
                  <a:cubicBezTo>
                    <a:pt x="28666" y="11269"/>
                    <a:pt x="29073" y="11500"/>
                    <a:pt x="29167" y="11500"/>
                  </a:cubicBezTo>
                  <a:cubicBezTo>
                    <a:pt x="29246" y="11500"/>
                    <a:pt x="29272" y="11448"/>
                    <a:pt x="29292" y="11448"/>
                  </a:cubicBezTo>
                  <a:cubicBezTo>
                    <a:pt x="29297" y="11448"/>
                    <a:pt x="29302" y="11451"/>
                    <a:pt x="29307" y="11459"/>
                  </a:cubicBezTo>
                  <a:cubicBezTo>
                    <a:pt x="29323" y="11500"/>
                    <a:pt x="29265" y="11664"/>
                    <a:pt x="29265" y="11755"/>
                  </a:cubicBezTo>
                  <a:cubicBezTo>
                    <a:pt x="29265" y="11845"/>
                    <a:pt x="29372" y="11878"/>
                    <a:pt x="29421" y="11911"/>
                  </a:cubicBezTo>
                  <a:cubicBezTo>
                    <a:pt x="29471" y="11952"/>
                    <a:pt x="29545" y="12050"/>
                    <a:pt x="29545" y="12116"/>
                  </a:cubicBezTo>
                  <a:cubicBezTo>
                    <a:pt x="29553" y="12181"/>
                    <a:pt x="29692" y="12198"/>
                    <a:pt x="29725" y="12222"/>
                  </a:cubicBezTo>
                  <a:cubicBezTo>
                    <a:pt x="29734" y="12231"/>
                    <a:pt x="29748" y="12235"/>
                    <a:pt x="29765" y="12235"/>
                  </a:cubicBezTo>
                  <a:cubicBezTo>
                    <a:pt x="29810" y="12235"/>
                    <a:pt x="29879" y="12210"/>
                    <a:pt x="29938" y="12198"/>
                  </a:cubicBezTo>
                  <a:cubicBezTo>
                    <a:pt x="29996" y="12193"/>
                    <a:pt x="30058" y="12170"/>
                    <a:pt x="30092" y="12170"/>
                  </a:cubicBezTo>
                  <a:cubicBezTo>
                    <a:pt x="30111" y="12170"/>
                    <a:pt x="30122" y="12177"/>
                    <a:pt x="30119" y="12198"/>
                  </a:cubicBezTo>
                  <a:cubicBezTo>
                    <a:pt x="30111" y="12255"/>
                    <a:pt x="30021" y="12255"/>
                    <a:pt x="29947" y="12296"/>
                  </a:cubicBezTo>
                  <a:cubicBezTo>
                    <a:pt x="29873" y="12329"/>
                    <a:pt x="29996" y="12346"/>
                    <a:pt x="29996" y="12387"/>
                  </a:cubicBezTo>
                  <a:cubicBezTo>
                    <a:pt x="29996" y="12428"/>
                    <a:pt x="29930" y="12534"/>
                    <a:pt x="29865" y="12600"/>
                  </a:cubicBezTo>
                  <a:cubicBezTo>
                    <a:pt x="29807" y="12674"/>
                    <a:pt x="29741" y="12772"/>
                    <a:pt x="29684" y="12846"/>
                  </a:cubicBezTo>
                  <a:cubicBezTo>
                    <a:pt x="29635" y="12920"/>
                    <a:pt x="29709" y="12936"/>
                    <a:pt x="29692" y="13002"/>
                  </a:cubicBezTo>
                  <a:cubicBezTo>
                    <a:pt x="29676" y="13060"/>
                    <a:pt x="29536" y="13109"/>
                    <a:pt x="29454" y="13109"/>
                  </a:cubicBezTo>
                  <a:cubicBezTo>
                    <a:pt x="29380" y="13109"/>
                    <a:pt x="29372" y="13019"/>
                    <a:pt x="29298" y="12936"/>
                  </a:cubicBezTo>
                  <a:cubicBezTo>
                    <a:pt x="29216" y="12854"/>
                    <a:pt x="29069" y="12772"/>
                    <a:pt x="28921" y="12649"/>
                  </a:cubicBezTo>
                  <a:cubicBezTo>
                    <a:pt x="28781" y="12526"/>
                    <a:pt x="28691" y="12395"/>
                    <a:pt x="28601" y="12329"/>
                  </a:cubicBezTo>
                  <a:cubicBezTo>
                    <a:pt x="28502" y="12263"/>
                    <a:pt x="28297" y="12222"/>
                    <a:pt x="28059" y="12222"/>
                  </a:cubicBezTo>
                  <a:cubicBezTo>
                    <a:pt x="27813" y="12222"/>
                    <a:pt x="27739" y="12132"/>
                    <a:pt x="27632" y="12091"/>
                  </a:cubicBezTo>
                  <a:cubicBezTo>
                    <a:pt x="27517" y="12050"/>
                    <a:pt x="27632" y="12001"/>
                    <a:pt x="27583" y="11935"/>
                  </a:cubicBezTo>
                  <a:cubicBezTo>
                    <a:pt x="27542" y="11870"/>
                    <a:pt x="27403" y="11886"/>
                    <a:pt x="27353" y="11861"/>
                  </a:cubicBezTo>
                  <a:cubicBezTo>
                    <a:pt x="27330" y="11850"/>
                    <a:pt x="27278" y="11842"/>
                    <a:pt x="27225" y="11842"/>
                  </a:cubicBezTo>
                  <a:cubicBezTo>
                    <a:pt x="27167" y="11842"/>
                    <a:pt x="27108" y="11852"/>
                    <a:pt x="27091" y="11878"/>
                  </a:cubicBezTo>
                  <a:cubicBezTo>
                    <a:pt x="27055" y="11914"/>
                    <a:pt x="26961" y="11963"/>
                    <a:pt x="26911" y="11963"/>
                  </a:cubicBezTo>
                  <a:cubicBezTo>
                    <a:pt x="26905" y="11963"/>
                    <a:pt x="26899" y="11962"/>
                    <a:pt x="26894" y="11960"/>
                  </a:cubicBezTo>
                  <a:cubicBezTo>
                    <a:pt x="26853" y="11943"/>
                    <a:pt x="26951" y="11787"/>
                    <a:pt x="26959" y="11746"/>
                  </a:cubicBezTo>
                  <a:cubicBezTo>
                    <a:pt x="26959" y="11714"/>
                    <a:pt x="26935" y="11689"/>
                    <a:pt x="26886" y="11656"/>
                  </a:cubicBezTo>
                  <a:cubicBezTo>
                    <a:pt x="26836" y="11615"/>
                    <a:pt x="26508" y="11500"/>
                    <a:pt x="26262" y="11394"/>
                  </a:cubicBezTo>
                  <a:cubicBezTo>
                    <a:pt x="26024" y="11295"/>
                    <a:pt x="26057" y="11287"/>
                    <a:pt x="25613" y="11238"/>
                  </a:cubicBezTo>
                  <a:cubicBezTo>
                    <a:pt x="25179" y="11197"/>
                    <a:pt x="25096" y="11188"/>
                    <a:pt x="24883" y="11156"/>
                  </a:cubicBezTo>
                  <a:cubicBezTo>
                    <a:pt x="24716" y="11122"/>
                    <a:pt x="24473" y="11083"/>
                    <a:pt x="24304" y="11083"/>
                  </a:cubicBezTo>
                  <a:cubicBezTo>
                    <a:pt x="24266" y="11083"/>
                    <a:pt x="24231" y="11085"/>
                    <a:pt x="24202" y="11090"/>
                  </a:cubicBezTo>
                  <a:cubicBezTo>
                    <a:pt x="24046" y="11115"/>
                    <a:pt x="24071" y="11180"/>
                    <a:pt x="24013" y="11238"/>
                  </a:cubicBezTo>
                  <a:cubicBezTo>
                    <a:pt x="23956" y="11287"/>
                    <a:pt x="23792" y="11295"/>
                    <a:pt x="23751" y="11303"/>
                  </a:cubicBezTo>
                  <a:cubicBezTo>
                    <a:pt x="23718" y="11320"/>
                    <a:pt x="23595" y="11377"/>
                    <a:pt x="23603" y="11394"/>
                  </a:cubicBezTo>
                  <a:cubicBezTo>
                    <a:pt x="23611" y="11410"/>
                    <a:pt x="23816" y="11656"/>
                    <a:pt x="23865" y="11730"/>
                  </a:cubicBezTo>
                  <a:cubicBezTo>
                    <a:pt x="23915" y="11804"/>
                    <a:pt x="23849" y="11935"/>
                    <a:pt x="23865" y="11976"/>
                  </a:cubicBezTo>
                  <a:cubicBezTo>
                    <a:pt x="23890" y="12017"/>
                    <a:pt x="23923" y="12025"/>
                    <a:pt x="23956" y="12025"/>
                  </a:cubicBezTo>
                  <a:cubicBezTo>
                    <a:pt x="23997" y="12017"/>
                    <a:pt x="24046" y="11960"/>
                    <a:pt x="24062" y="11960"/>
                  </a:cubicBezTo>
                  <a:cubicBezTo>
                    <a:pt x="24087" y="11960"/>
                    <a:pt x="24120" y="12001"/>
                    <a:pt x="24128" y="12050"/>
                  </a:cubicBezTo>
                  <a:cubicBezTo>
                    <a:pt x="24144" y="12091"/>
                    <a:pt x="24136" y="12198"/>
                    <a:pt x="24128" y="12247"/>
                  </a:cubicBezTo>
                  <a:cubicBezTo>
                    <a:pt x="24112" y="12305"/>
                    <a:pt x="23890" y="12362"/>
                    <a:pt x="23824" y="12378"/>
                  </a:cubicBezTo>
                  <a:cubicBezTo>
                    <a:pt x="23759" y="12387"/>
                    <a:pt x="23554" y="12485"/>
                    <a:pt x="23472" y="12518"/>
                  </a:cubicBezTo>
                  <a:cubicBezTo>
                    <a:pt x="23389" y="12543"/>
                    <a:pt x="23406" y="12608"/>
                    <a:pt x="23381" y="12674"/>
                  </a:cubicBezTo>
                  <a:cubicBezTo>
                    <a:pt x="23348" y="12748"/>
                    <a:pt x="23439" y="12789"/>
                    <a:pt x="23439" y="12838"/>
                  </a:cubicBezTo>
                  <a:cubicBezTo>
                    <a:pt x="23439" y="12887"/>
                    <a:pt x="23299" y="12961"/>
                    <a:pt x="23234" y="12969"/>
                  </a:cubicBezTo>
                  <a:cubicBezTo>
                    <a:pt x="23224" y="12972"/>
                    <a:pt x="23216" y="12973"/>
                    <a:pt x="23208" y="12973"/>
                  </a:cubicBezTo>
                  <a:cubicBezTo>
                    <a:pt x="23159" y="12973"/>
                    <a:pt x="23128" y="12936"/>
                    <a:pt x="23037" y="12936"/>
                  </a:cubicBezTo>
                  <a:cubicBezTo>
                    <a:pt x="22922" y="12936"/>
                    <a:pt x="22774" y="12895"/>
                    <a:pt x="22790" y="12838"/>
                  </a:cubicBezTo>
                  <a:cubicBezTo>
                    <a:pt x="22807" y="12789"/>
                    <a:pt x="22782" y="12698"/>
                    <a:pt x="22815" y="12616"/>
                  </a:cubicBezTo>
                  <a:cubicBezTo>
                    <a:pt x="22840" y="12543"/>
                    <a:pt x="23078" y="12493"/>
                    <a:pt x="23037" y="12444"/>
                  </a:cubicBezTo>
                  <a:cubicBezTo>
                    <a:pt x="22996" y="12403"/>
                    <a:pt x="22872" y="12378"/>
                    <a:pt x="22758" y="12305"/>
                  </a:cubicBezTo>
                  <a:cubicBezTo>
                    <a:pt x="22634" y="12222"/>
                    <a:pt x="23020" y="12181"/>
                    <a:pt x="22930" y="12157"/>
                  </a:cubicBezTo>
                  <a:cubicBezTo>
                    <a:pt x="22905" y="12150"/>
                    <a:pt x="22874" y="12147"/>
                    <a:pt x="22841" y="12147"/>
                  </a:cubicBezTo>
                  <a:cubicBezTo>
                    <a:pt x="22753" y="12147"/>
                    <a:pt x="22651" y="12168"/>
                    <a:pt x="22610" y="12198"/>
                  </a:cubicBezTo>
                  <a:cubicBezTo>
                    <a:pt x="22552" y="12231"/>
                    <a:pt x="22429" y="12296"/>
                    <a:pt x="22364" y="12346"/>
                  </a:cubicBezTo>
                  <a:cubicBezTo>
                    <a:pt x="22298" y="12395"/>
                    <a:pt x="22355" y="12469"/>
                    <a:pt x="22339" y="12510"/>
                  </a:cubicBezTo>
                  <a:cubicBezTo>
                    <a:pt x="22334" y="12519"/>
                    <a:pt x="22328" y="12523"/>
                    <a:pt x="22321" y="12523"/>
                  </a:cubicBezTo>
                  <a:cubicBezTo>
                    <a:pt x="22290" y="12523"/>
                    <a:pt x="22238" y="12448"/>
                    <a:pt x="22191" y="12395"/>
                  </a:cubicBezTo>
                  <a:cubicBezTo>
                    <a:pt x="22145" y="12341"/>
                    <a:pt x="22227" y="12245"/>
                    <a:pt x="22200" y="12245"/>
                  </a:cubicBezTo>
                  <a:cubicBezTo>
                    <a:pt x="22197" y="12245"/>
                    <a:pt x="22195" y="12246"/>
                    <a:pt x="22191" y="12247"/>
                  </a:cubicBezTo>
                  <a:cubicBezTo>
                    <a:pt x="22142" y="12272"/>
                    <a:pt x="22076" y="12321"/>
                    <a:pt x="21978" y="12378"/>
                  </a:cubicBezTo>
                  <a:cubicBezTo>
                    <a:pt x="21871" y="12444"/>
                    <a:pt x="21806" y="12469"/>
                    <a:pt x="21699" y="12551"/>
                  </a:cubicBezTo>
                  <a:cubicBezTo>
                    <a:pt x="21600" y="12633"/>
                    <a:pt x="21650" y="12657"/>
                    <a:pt x="21592" y="12682"/>
                  </a:cubicBezTo>
                  <a:cubicBezTo>
                    <a:pt x="21582" y="12689"/>
                    <a:pt x="21564" y="12691"/>
                    <a:pt x="21539" y="12691"/>
                  </a:cubicBezTo>
                  <a:cubicBezTo>
                    <a:pt x="21438" y="12691"/>
                    <a:pt x="21222" y="12648"/>
                    <a:pt x="20985" y="12641"/>
                  </a:cubicBezTo>
                  <a:cubicBezTo>
                    <a:pt x="20748" y="12634"/>
                    <a:pt x="20680" y="12601"/>
                    <a:pt x="20594" y="12601"/>
                  </a:cubicBezTo>
                  <a:cubicBezTo>
                    <a:pt x="20573" y="12601"/>
                    <a:pt x="20551" y="12603"/>
                    <a:pt x="20525" y="12608"/>
                  </a:cubicBezTo>
                  <a:cubicBezTo>
                    <a:pt x="20394" y="12633"/>
                    <a:pt x="20328" y="12731"/>
                    <a:pt x="20230" y="12797"/>
                  </a:cubicBezTo>
                  <a:cubicBezTo>
                    <a:pt x="20140" y="12863"/>
                    <a:pt x="19959" y="12969"/>
                    <a:pt x="19861" y="13043"/>
                  </a:cubicBezTo>
                  <a:cubicBezTo>
                    <a:pt x="19770" y="13109"/>
                    <a:pt x="19852" y="13142"/>
                    <a:pt x="19779" y="13183"/>
                  </a:cubicBezTo>
                  <a:cubicBezTo>
                    <a:pt x="19770" y="13187"/>
                    <a:pt x="19762" y="13189"/>
                    <a:pt x="19753" y="13189"/>
                  </a:cubicBezTo>
                  <a:cubicBezTo>
                    <a:pt x="19685" y="13189"/>
                    <a:pt x="19603" y="13058"/>
                    <a:pt x="19516" y="13043"/>
                  </a:cubicBezTo>
                  <a:cubicBezTo>
                    <a:pt x="19509" y="13042"/>
                    <a:pt x="19502" y="13042"/>
                    <a:pt x="19496" y="13042"/>
                  </a:cubicBezTo>
                  <a:cubicBezTo>
                    <a:pt x="19406" y="13042"/>
                    <a:pt x="19380" y="13142"/>
                    <a:pt x="19311" y="13150"/>
                  </a:cubicBezTo>
                  <a:cubicBezTo>
                    <a:pt x="19308" y="13150"/>
                    <a:pt x="19306" y="13150"/>
                    <a:pt x="19304" y="13150"/>
                  </a:cubicBezTo>
                  <a:cubicBezTo>
                    <a:pt x="19241" y="13150"/>
                    <a:pt x="19302" y="13043"/>
                    <a:pt x="19278" y="13035"/>
                  </a:cubicBezTo>
                  <a:cubicBezTo>
                    <a:pt x="19277" y="13035"/>
                    <a:pt x="19276" y="13034"/>
                    <a:pt x="19275" y="13034"/>
                  </a:cubicBezTo>
                  <a:cubicBezTo>
                    <a:pt x="19255" y="13034"/>
                    <a:pt x="19193" y="13110"/>
                    <a:pt x="19138" y="13133"/>
                  </a:cubicBezTo>
                  <a:cubicBezTo>
                    <a:pt x="19127" y="13141"/>
                    <a:pt x="19117" y="13144"/>
                    <a:pt x="19108" y="13144"/>
                  </a:cubicBezTo>
                  <a:cubicBezTo>
                    <a:pt x="19076" y="13144"/>
                    <a:pt x="19046" y="13109"/>
                    <a:pt x="18958" y="13084"/>
                  </a:cubicBezTo>
                  <a:cubicBezTo>
                    <a:pt x="18835" y="13051"/>
                    <a:pt x="18720" y="13035"/>
                    <a:pt x="18687" y="12994"/>
                  </a:cubicBezTo>
                  <a:cubicBezTo>
                    <a:pt x="18662" y="12945"/>
                    <a:pt x="19081" y="12895"/>
                    <a:pt x="19106" y="12879"/>
                  </a:cubicBezTo>
                  <a:cubicBezTo>
                    <a:pt x="19138" y="12863"/>
                    <a:pt x="18999" y="12698"/>
                    <a:pt x="18966" y="12649"/>
                  </a:cubicBezTo>
                  <a:cubicBezTo>
                    <a:pt x="18933" y="12608"/>
                    <a:pt x="18974" y="12559"/>
                    <a:pt x="18991" y="12534"/>
                  </a:cubicBezTo>
                  <a:cubicBezTo>
                    <a:pt x="19015" y="12501"/>
                    <a:pt x="19171" y="12403"/>
                    <a:pt x="19155" y="12370"/>
                  </a:cubicBezTo>
                  <a:cubicBezTo>
                    <a:pt x="19138" y="12337"/>
                    <a:pt x="19040" y="12329"/>
                    <a:pt x="19023" y="12305"/>
                  </a:cubicBezTo>
                  <a:cubicBezTo>
                    <a:pt x="18999" y="12288"/>
                    <a:pt x="19327" y="12198"/>
                    <a:pt x="19335" y="12173"/>
                  </a:cubicBezTo>
                  <a:cubicBezTo>
                    <a:pt x="19336" y="12171"/>
                    <a:pt x="19333" y="12170"/>
                    <a:pt x="19325" y="12170"/>
                  </a:cubicBezTo>
                  <a:cubicBezTo>
                    <a:pt x="19279" y="12170"/>
                    <a:pt x="19084" y="12208"/>
                    <a:pt x="18950" y="12222"/>
                  </a:cubicBezTo>
                  <a:cubicBezTo>
                    <a:pt x="18794" y="12247"/>
                    <a:pt x="18712" y="12288"/>
                    <a:pt x="18589" y="12305"/>
                  </a:cubicBezTo>
                  <a:cubicBezTo>
                    <a:pt x="18474" y="12329"/>
                    <a:pt x="18186" y="12493"/>
                    <a:pt x="18104" y="12551"/>
                  </a:cubicBezTo>
                  <a:cubicBezTo>
                    <a:pt x="18030" y="12616"/>
                    <a:pt x="17965" y="12633"/>
                    <a:pt x="17973" y="12666"/>
                  </a:cubicBezTo>
                  <a:cubicBezTo>
                    <a:pt x="17981" y="12698"/>
                    <a:pt x="18244" y="12739"/>
                    <a:pt x="18236" y="12805"/>
                  </a:cubicBezTo>
                  <a:cubicBezTo>
                    <a:pt x="18227" y="12871"/>
                    <a:pt x="18154" y="12904"/>
                    <a:pt x="18055" y="12953"/>
                  </a:cubicBezTo>
                  <a:cubicBezTo>
                    <a:pt x="17993" y="12987"/>
                    <a:pt x="17962" y="13005"/>
                    <a:pt x="17938" y="13005"/>
                  </a:cubicBezTo>
                  <a:cubicBezTo>
                    <a:pt x="17927" y="13005"/>
                    <a:pt x="17918" y="13002"/>
                    <a:pt x="17907" y="12994"/>
                  </a:cubicBezTo>
                  <a:cubicBezTo>
                    <a:pt x="17866" y="12969"/>
                    <a:pt x="17932" y="12854"/>
                    <a:pt x="17924" y="12813"/>
                  </a:cubicBezTo>
                  <a:cubicBezTo>
                    <a:pt x="17918" y="12799"/>
                    <a:pt x="17902" y="12795"/>
                    <a:pt x="17881" y="12795"/>
                  </a:cubicBezTo>
                  <a:cubicBezTo>
                    <a:pt x="17846" y="12795"/>
                    <a:pt x="17800" y="12806"/>
                    <a:pt x="17767" y="12806"/>
                  </a:cubicBezTo>
                  <a:cubicBezTo>
                    <a:pt x="17761" y="12806"/>
                    <a:pt x="17756" y="12806"/>
                    <a:pt x="17751" y="12805"/>
                  </a:cubicBezTo>
                  <a:cubicBezTo>
                    <a:pt x="17712" y="12789"/>
                    <a:pt x="17802" y="12690"/>
                    <a:pt x="17765" y="12690"/>
                  </a:cubicBezTo>
                  <a:cubicBezTo>
                    <a:pt x="17763" y="12690"/>
                    <a:pt x="17761" y="12690"/>
                    <a:pt x="17760" y="12690"/>
                  </a:cubicBezTo>
                  <a:cubicBezTo>
                    <a:pt x="17710" y="12690"/>
                    <a:pt x="17587" y="12715"/>
                    <a:pt x="17522" y="12764"/>
                  </a:cubicBezTo>
                  <a:cubicBezTo>
                    <a:pt x="17456" y="12813"/>
                    <a:pt x="17448" y="12830"/>
                    <a:pt x="17349" y="12879"/>
                  </a:cubicBezTo>
                  <a:cubicBezTo>
                    <a:pt x="17259" y="12936"/>
                    <a:pt x="16824" y="12961"/>
                    <a:pt x="16742" y="12986"/>
                  </a:cubicBezTo>
                  <a:cubicBezTo>
                    <a:pt x="16660" y="13010"/>
                    <a:pt x="16266" y="13314"/>
                    <a:pt x="16168" y="13380"/>
                  </a:cubicBezTo>
                  <a:cubicBezTo>
                    <a:pt x="16077" y="13437"/>
                    <a:pt x="15913" y="13478"/>
                    <a:pt x="15757" y="13519"/>
                  </a:cubicBezTo>
                  <a:cubicBezTo>
                    <a:pt x="15601" y="13552"/>
                    <a:pt x="15503" y="13560"/>
                    <a:pt x="15462" y="13577"/>
                  </a:cubicBezTo>
                  <a:cubicBezTo>
                    <a:pt x="15413" y="13601"/>
                    <a:pt x="15404" y="13634"/>
                    <a:pt x="15404" y="13708"/>
                  </a:cubicBezTo>
                  <a:cubicBezTo>
                    <a:pt x="15404" y="13782"/>
                    <a:pt x="15667" y="13823"/>
                    <a:pt x="15634" y="13847"/>
                  </a:cubicBezTo>
                  <a:cubicBezTo>
                    <a:pt x="15625" y="13854"/>
                    <a:pt x="15584" y="13856"/>
                    <a:pt x="15526" y="13856"/>
                  </a:cubicBezTo>
                  <a:cubicBezTo>
                    <a:pt x="15365" y="13856"/>
                    <a:pt x="15075" y="13837"/>
                    <a:pt x="15002" y="13831"/>
                  </a:cubicBezTo>
                  <a:cubicBezTo>
                    <a:pt x="14991" y="13830"/>
                    <a:pt x="14981" y="13830"/>
                    <a:pt x="14970" y="13830"/>
                  </a:cubicBezTo>
                  <a:cubicBezTo>
                    <a:pt x="14880" y="13830"/>
                    <a:pt x="14811" y="13861"/>
                    <a:pt x="14723" y="13905"/>
                  </a:cubicBezTo>
                  <a:cubicBezTo>
                    <a:pt x="14616" y="13954"/>
                    <a:pt x="14805" y="13995"/>
                    <a:pt x="14805" y="14094"/>
                  </a:cubicBezTo>
                  <a:cubicBezTo>
                    <a:pt x="14805" y="14184"/>
                    <a:pt x="14781" y="14135"/>
                    <a:pt x="14699" y="14192"/>
                  </a:cubicBezTo>
                  <a:cubicBezTo>
                    <a:pt x="14616" y="14250"/>
                    <a:pt x="14666" y="14282"/>
                    <a:pt x="14608" y="14356"/>
                  </a:cubicBezTo>
                  <a:cubicBezTo>
                    <a:pt x="14551" y="14438"/>
                    <a:pt x="14616" y="14504"/>
                    <a:pt x="14641" y="14594"/>
                  </a:cubicBezTo>
                  <a:cubicBezTo>
                    <a:pt x="14666" y="14684"/>
                    <a:pt x="14551" y="14750"/>
                    <a:pt x="14493" y="14799"/>
                  </a:cubicBezTo>
                  <a:cubicBezTo>
                    <a:pt x="14480" y="14815"/>
                    <a:pt x="14462" y="14820"/>
                    <a:pt x="14439" y="14820"/>
                  </a:cubicBezTo>
                  <a:cubicBezTo>
                    <a:pt x="14389" y="14820"/>
                    <a:pt x="14317" y="14795"/>
                    <a:pt x="14225" y="14795"/>
                  </a:cubicBezTo>
                  <a:cubicBezTo>
                    <a:pt x="14203" y="14795"/>
                    <a:pt x="14181" y="14796"/>
                    <a:pt x="14157" y="14799"/>
                  </a:cubicBezTo>
                  <a:cubicBezTo>
                    <a:pt x="13991" y="14822"/>
                    <a:pt x="13757" y="14976"/>
                    <a:pt x="13668" y="14976"/>
                  </a:cubicBezTo>
                  <a:cubicBezTo>
                    <a:pt x="13660" y="14976"/>
                    <a:pt x="13654" y="14974"/>
                    <a:pt x="13648" y="14972"/>
                  </a:cubicBezTo>
                  <a:cubicBezTo>
                    <a:pt x="13582" y="14931"/>
                    <a:pt x="13788" y="14799"/>
                    <a:pt x="13706" y="14799"/>
                  </a:cubicBezTo>
                  <a:cubicBezTo>
                    <a:pt x="13615" y="14799"/>
                    <a:pt x="13533" y="14824"/>
                    <a:pt x="13418" y="14849"/>
                  </a:cubicBezTo>
                  <a:cubicBezTo>
                    <a:pt x="13397" y="14852"/>
                    <a:pt x="13382" y="14853"/>
                    <a:pt x="13370" y="14853"/>
                  </a:cubicBezTo>
                  <a:cubicBezTo>
                    <a:pt x="13321" y="14853"/>
                    <a:pt x="13343" y="14822"/>
                    <a:pt x="13230" y="14742"/>
                  </a:cubicBezTo>
                  <a:cubicBezTo>
                    <a:pt x="13090" y="14635"/>
                    <a:pt x="13213" y="14594"/>
                    <a:pt x="13123" y="14529"/>
                  </a:cubicBezTo>
                  <a:cubicBezTo>
                    <a:pt x="13041" y="14455"/>
                    <a:pt x="12737" y="14250"/>
                    <a:pt x="12639" y="14192"/>
                  </a:cubicBezTo>
                  <a:cubicBezTo>
                    <a:pt x="12540" y="14135"/>
                    <a:pt x="12606" y="14085"/>
                    <a:pt x="12622" y="14020"/>
                  </a:cubicBezTo>
                  <a:cubicBezTo>
                    <a:pt x="12639" y="13954"/>
                    <a:pt x="12745" y="13970"/>
                    <a:pt x="12852" y="13921"/>
                  </a:cubicBezTo>
                  <a:cubicBezTo>
                    <a:pt x="12967" y="13880"/>
                    <a:pt x="12860" y="13806"/>
                    <a:pt x="12893" y="13741"/>
                  </a:cubicBezTo>
                  <a:cubicBezTo>
                    <a:pt x="12906" y="13718"/>
                    <a:pt x="12929" y="13712"/>
                    <a:pt x="12958" y="13712"/>
                  </a:cubicBezTo>
                  <a:cubicBezTo>
                    <a:pt x="12991" y="13712"/>
                    <a:pt x="13031" y="13720"/>
                    <a:pt x="13072" y="13720"/>
                  </a:cubicBezTo>
                  <a:cubicBezTo>
                    <a:pt x="13086" y="13720"/>
                    <a:pt x="13100" y="13719"/>
                    <a:pt x="13115" y="13716"/>
                  </a:cubicBezTo>
                  <a:cubicBezTo>
                    <a:pt x="13197" y="13700"/>
                    <a:pt x="13476" y="13659"/>
                    <a:pt x="13607" y="13659"/>
                  </a:cubicBezTo>
                  <a:cubicBezTo>
                    <a:pt x="13747" y="13659"/>
                    <a:pt x="13902" y="13642"/>
                    <a:pt x="13861" y="13544"/>
                  </a:cubicBezTo>
                  <a:cubicBezTo>
                    <a:pt x="13820" y="13445"/>
                    <a:pt x="13771" y="13265"/>
                    <a:pt x="13714" y="13199"/>
                  </a:cubicBezTo>
                  <a:cubicBezTo>
                    <a:pt x="13664" y="13133"/>
                    <a:pt x="13468" y="13043"/>
                    <a:pt x="13369" y="12969"/>
                  </a:cubicBezTo>
                  <a:cubicBezTo>
                    <a:pt x="13279" y="12887"/>
                    <a:pt x="13451" y="12871"/>
                    <a:pt x="13418" y="12822"/>
                  </a:cubicBezTo>
                  <a:cubicBezTo>
                    <a:pt x="13394" y="12772"/>
                    <a:pt x="13271" y="12813"/>
                    <a:pt x="12983" y="12772"/>
                  </a:cubicBezTo>
                  <a:cubicBezTo>
                    <a:pt x="12688" y="12731"/>
                    <a:pt x="12212" y="12674"/>
                    <a:pt x="12064" y="12657"/>
                  </a:cubicBezTo>
                  <a:cubicBezTo>
                    <a:pt x="11922" y="12642"/>
                    <a:pt x="11556" y="12573"/>
                    <a:pt x="11430" y="12573"/>
                  </a:cubicBezTo>
                  <a:cubicBezTo>
                    <a:pt x="11417" y="12573"/>
                    <a:pt x="11407" y="12574"/>
                    <a:pt x="11399" y="12575"/>
                  </a:cubicBezTo>
                  <a:cubicBezTo>
                    <a:pt x="11326" y="12592"/>
                    <a:pt x="12031" y="12986"/>
                    <a:pt x="12097" y="13051"/>
                  </a:cubicBezTo>
                  <a:cubicBezTo>
                    <a:pt x="12163" y="13109"/>
                    <a:pt x="12204" y="13232"/>
                    <a:pt x="12228" y="13306"/>
                  </a:cubicBezTo>
                  <a:cubicBezTo>
                    <a:pt x="12261" y="13380"/>
                    <a:pt x="12113" y="13363"/>
                    <a:pt x="12056" y="13404"/>
                  </a:cubicBezTo>
                  <a:cubicBezTo>
                    <a:pt x="12007" y="13453"/>
                    <a:pt x="12097" y="13470"/>
                    <a:pt x="12130" y="13511"/>
                  </a:cubicBezTo>
                  <a:cubicBezTo>
                    <a:pt x="12163" y="13552"/>
                    <a:pt x="12064" y="13536"/>
                    <a:pt x="12023" y="13568"/>
                  </a:cubicBezTo>
                  <a:cubicBezTo>
                    <a:pt x="11982" y="13601"/>
                    <a:pt x="11990" y="13847"/>
                    <a:pt x="11966" y="13921"/>
                  </a:cubicBezTo>
                  <a:cubicBezTo>
                    <a:pt x="11941" y="13995"/>
                    <a:pt x="11826" y="14077"/>
                    <a:pt x="11761" y="14208"/>
                  </a:cubicBezTo>
                  <a:cubicBezTo>
                    <a:pt x="11695" y="14332"/>
                    <a:pt x="11892" y="14340"/>
                    <a:pt x="11941" y="14405"/>
                  </a:cubicBezTo>
                  <a:cubicBezTo>
                    <a:pt x="11990" y="14471"/>
                    <a:pt x="12089" y="14455"/>
                    <a:pt x="12179" y="14487"/>
                  </a:cubicBezTo>
                  <a:cubicBezTo>
                    <a:pt x="12269" y="14529"/>
                    <a:pt x="12220" y="14611"/>
                    <a:pt x="12278" y="14684"/>
                  </a:cubicBezTo>
                  <a:cubicBezTo>
                    <a:pt x="12327" y="14750"/>
                    <a:pt x="12343" y="14783"/>
                    <a:pt x="12335" y="14832"/>
                  </a:cubicBezTo>
                  <a:cubicBezTo>
                    <a:pt x="12319" y="14873"/>
                    <a:pt x="12351" y="14996"/>
                    <a:pt x="12351" y="15029"/>
                  </a:cubicBezTo>
                  <a:cubicBezTo>
                    <a:pt x="12351" y="15062"/>
                    <a:pt x="12187" y="15234"/>
                    <a:pt x="12146" y="15292"/>
                  </a:cubicBezTo>
                  <a:cubicBezTo>
                    <a:pt x="12105" y="15341"/>
                    <a:pt x="12064" y="15431"/>
                    <a:pt x="12015" y="15505"/>
                  </a:cubicBezTo>
                  <a:cubicBezTo>
                    <a:pt x="11966" y="15571"/>
                    <a:pt x="12015" y="15645"/>
                    <a:pt x="12048" y="15743"/>
                  </a:cubicBezTo>
                  <a:cubicBezTo>
                    <a:pt x="12072" y="15842"/>
                    <a:pt x="12072" y="15948"/>
                    <a:pt x="12031" y="15998"/>
                  </a:cubicBezTo>
                  <a:cubicBezTo>
                    <a:pt x="12027" y="16003"/>
                    <a:pt x="12022" y="16005"/>
                    <a:pt x="12018" y="16005"/>
                  </a:cubicBezTo>
                  <a:cubicBezTo>
                    <a:pt x="11984" y="16005"/>
                    <a:pt x="11957" y="15843"/>
                    <a:pt x="11957" y="15784"/>
                  </a:cubicBezTo>
                  <a:cubicBezTo>
                    <a:pt x="11957" y="15719"/>
                    <a:pt x="11875" y="15669"/>
                    <a:pt x="11826" y="15628"/>
                  </a:cubicBezTo>
                  <a:cubicBezTo>
                    <a:pt x="11816" y="15620"/>
                    <a:pt x="11807" y="15616"/>
                    <a:pt x="11798" y="15616"/>
                  </a:cubicBezTo>
                  <a:cubicBezTo>
                    <a:pt x="11761" y="15616"/>
                    <a:pt x="11723" y="15673"/>
                    <a:pt x="11637" y="15719"/>
                  </a:cubicBezTo>
                  <a:cubicBezTo>
                    <a:pt x="11539" y="15776"/>
                    <a:pt x="11637" y="15801"/>
                    <a:pt x="11637" y="15866"/>
                  </a:cubicBezTo>
                  <a:cubicBezTo>
                    <a:pt x="11635" y="15883"/>
                    <a:pt x="11627" y="15889"/>
                    <a:pt x="11617" y="15889"/>
                  </a:cubicBezTo>
                  <a:cubicBezTo>
                    <a:pt x="11589" y="15889"/>
                    <a:pt x="11541" y="15849"/>
                    <a:pt x="11506" y="15825"/>
                  </a:cubicBezTo>
                  <a:cubicBezTo>
                    <a:pt x="11465" y="15792"/>
                    <a:pt x="11440" y="15710"/>
                    <a:pt x="11473" y="15661"/>
                  </a:cubicBezTo>
                  <a:cubicBezTo>
                    <a:pt x="11506" y="15620"/>
                    <a:pt x="11654" y="15587"/>
                    <a:pt x="11687" y="15554"/>
                  </a:cubicBezTo>
                  <a:cubicBezTo>
                    <a:pt x="11720" y="15530"/>
                    <a:pt x="11678" y="15530"/>
                    <a:pt x="11596" y="15472"/>
                  </a:cubicBezTo>
                  <a:cubicBezTo>
                    <a:pt x="11514" y="15423"/>
                    <a:pt x="11564" y="15349"/>
                    <a:pt x="11440" y="15333"/>
                  </a:cubicBezTo>
                  <a:cubicBezTo>
                    <a:pt x="11335" y="15326"/>
                    <a:pt x="11155" y="15304"/>
                    <a:pt x="11033" y="15304"/>
                  </a:cubicBezTo>
                  <a:cubicBezTo>
                    <a:pt x="11003" y="15304"/>
                    <a:pt x="10977" y="15305"/>
                    <a:pt x="10956" y="15308"/>
                  </a:cubicBezTo>
                  <a:cubicBezTo>
                    <a:pt x="10953" y="15308"/>
                    <a:pt x="10950" y="15309"/>
                    <a:pt x="10947" y="15309"/>
                  </a:cubicBezTo>
                  <a:cubicBezTo>
                    <a:pt x="10847" y="15309"/>
                    <a:pt x="10797" y="15185"/>
                    <a:pt x="10694" y="15185"/>
                  </a:cubicBezTo>
                  <a:cubicBezTo>
                    <a:pt x="10587" y="15193"/>
                    <a:pt x="10382" y="15513"/>
                    <a:pt x="10292" y="15595"/>
                  </a:cubicBezTo>
                  <a:cubicBezTo>
                    <a:pt x="10201" y="15677"/>
                    <a:pt x="10160" y="15661"/>
                    <a:pt x="10004" y="15719"/>
                  </a:cubicBezTo>
                  <a:cubicBezTo>
                    <a:pt x="9857" y="15776"/>
                    <a:pt x="9660" y="15833"/>
                    <a:pt x="9545" y="15883"/>
                  </a:cubicBezTo>
                  <a:cubicBezTo>
                    <a:pt x="9430" y="15932"/>
                    <a:pt x="9216" y="16170"/>
                    <a:pt x="9134" y="16219"/>
                  </a:cubicBezTo>
                  <a:cubicBezTo>
                    <a:pt x="9044" y="16268"/>
                    <a:pt x="8921" y="16301"/>
                    <a:pt x="8913" y="16359"/>
                  </a:cubicBezTo>
                  <a:cubicBezTo>
                    <a:pt x="8896" y="16424"/>
                    <a:pt x="8872" y="16465"/>
                    <a:pt x="8855" y="16531"/>
                  </a:cubicBezTo>
                  <a:cubicBezTo>
                    <a:pt x="8847" y="16605"/>
                    <a:pt x="8937" y="16646"/>
                    <a:pt x="9011" y="16736"/>
                  </a:cubicBezTo>
                  <a:cubicBezTo>
                    <a:pt x="9085" y="16835"/>
                    <a:pt x="9241" y="16925"/>
                    <a:pt x="9323" y="17032"/>
                  </a:cubicBezTo>
                  <a:cubicBezTo>
                    <a:pt x="9397" y="17138"/>
                    <a:pt x="9315" y="17097"/>
                    <a:pt x="9315" y="17179"/>
                  </a:cubicBezTo>
                  <a:cubicBezTo>
                    <a:pt x="9315" y="17261"/>
                    <a:pt x="9454" y="17458"/>
                    <a:pt x="9454" y="17532"/>
                  </a:cubicBezTo>
                  <a:cubicBezTo>
                    <a:pt x="9454" y="17553"/>
                    <a:pt x="9435" y="17561"/>
                    <a:pt x="9404" y="17561"/>
                  </a:cubicBezTo>
                  <a:cubicBezTo>
                    <a:pt x="9314" y="17561"/>
                    <a:pt x="9125" y="17493"/>
                    <a:pt x="9028" y="17475"/>
                  </a:cubicBezTo>
                  <a:cubicBezTo>
                    <a:pt x="8896" y="17458"/>
                    <a:pt x="8494" y="17425"/>
                    <a:pt x="8371" y="17417"/>
                  </a:cubicBezTo>
                  <a:cubicBezTo>
                    <a:pt x="8276" y="17411"/>
                    <a:pt x="8064" y="17370"/>
                    <a:pt x="7923" y="17370"/>
                  </a:cubicBezTo>
                  <a:cubicBezTo>
                    <a:pt x="7894" y="17370"/>
                    <a:pt x="7867" y="17372"/>
                    <a:pt x="7846" y="17376"/>
                  </a:cubicBezTo>
                  <a:cubicBezTo>
                    <a:pt x="7723" y="17393"/>
                    <a:pt x="7747" y="17417"/>
                    <a:pt x="7657" y="17475"/>
                  </a:cubicBezTo>
                  <a:cubicBezTo>
                    <a:pt x="7643" y="17483"/>
                    <a:pt x="7632" y="17486"/>
                    <a:pt x="7624" y="17486"/>
                  </a:cubicBezTo>
                  <a:cubicBezTo>
                    <a:pt x="7569" y="17486"/>
                    <a:pt x="7600" y="17351"/>
                    <a:pt x="7600" y="17294"/>
                  </a:cubicBezTo>
                  <a:cubicBezTo>
                    <a:pt x="7600" y="17250"/>
                    <a:pt x="7651" y="17239"/>
                    <a:pt x="7699" y="17239"/>
                  </a:cubicBezTo>
                  <a:cubicBezTo>
                    <a:pt x="7724" y="17239"/>
                    <a:pt x="7747" y="17242"/>
                    <a:pt x="7764" y="17245"/>
                  </a:cubicBezTo>
                  <a:cubicBezTo>
                    <a:pt x="7775" y="17247"/>
                    <a:pt x="7789" y="17248"/>
                    <a:pt x="7804" y="17248"/>
                  </a:cubicBezTo>
                  <a:cubicBezTo>
                    <a:pt x="7853" y="17248"/>
                    <a:pt x="7913" y="17237"/>
                    <a:pt x="7944" y="17212"/>
                  </a:cubicBezTo>
                  <a:cubicBezTo>
                    <a:pt x="7985" y="17171"/>
                    <a:pt x="7674" y="17097"/>
                    <a:pt x="7477" y="17015"/>
                  </a:cubicBezTo>
                  <a:cubicBezTo>
                    <a:pt x="7288" y="16925"/>
                    <a:pt x="7148" y="16835"/>
                    <a:pt x="7058" y="16794"/>
                  </a:cubicBezTo>
                  <a:cubicBezTo>
                    <a:pt x="7014" y="16776"/>
                    <a:pt x="6965" y="16768"/>
                    <a:pt x="6920" y="16768"/>
                  </a:cubicBezTo>
                  <a:cubicBezTo>
                    <a:pt x="6880" y="16768"/>
                    <a:pt x="6842" y="16774"/>
                    <a:pt x="6812" y="16785"/>
                  </a:cubicBezTo>
                  <a:cubicBezTo>
                    <a:pt x="6754" y="16818"/>
                    <a:pt x="6804" y="16884"/>
                    <a:pt x="6804" y="16958"/>
                  </a:cubicBezTo>
                  <a:cubicBezTo>
                    <a:pt x="6804" y="17023"/>
                    <a:pt x="6763" y="17048"/>
                    <a:pt x="6713" y="17073"/>
                  </a:cubicBezTo>
                  <a:cubicBezTo>
                    <a:pt x="6693" y="17084"/>
                    <a:pt x="6666" y="17087"/>
                    <a:pt x="6638" y="17087"/>
                  </a:cubicBezTo>
                  <a:cubicBezTo>
                    <a:pt x="6620" y="17087"/>
                    <a:pt x="6600" y="17086"/>
                    <a:pt x="6582" y="17086"/>
                  </a:cubicBezTo>
                  <a:cubicBezTo>
                    <a:pt x="6550" y="17086"/>
                    <a:pt x="6520" y="17089"/>
                    <a:pt x="6500" y="17105"/>
                  </a:cubicBezTo>
                  <a:cubicBezTo>
                    <a:pt x="6459" y="17146"/>
                    <a:pt x="6648" y="17286"/>
                    <a:pt x="6681" y="17352"/>
                  </a:cubicBezTo>
                  <a:cubicBezTo>
                    <a:pt x="6713" y="17417"/>
                    <a:pt x="6754" y="17434"/>
                    <a:pt x="6853" y="17508"/>
                  </a:cubicBezTo>
                  <a:cubicBezTo>
                    <a:pt x="6943" y="17590"/>
                    <a:pt x="7017" y="17696"/>
                    <a:pt x="7091" y="17770"/>
                  </a:cubicBezTo>
                  <a:cubicBezTo>
                    <a:pt x="7120" y="17796"/>
                    <a:pt x="7154" y="17804"/>
                    <a:pt x="7190" y="17804"/>
                  </a:cubicBezTo>
                  <a:cubicBezTo>
                    <a:pt x="7246" y="17804"/>
                    <a:pt x="7305" y="17783"/>
                    <a:pt x="7345" y="17778"/>
                  </a:cubicBezTo>
                  <a:cubicBezTo>
                    <a:pt x="7419" y="17778"/>
                    <a:pt x="7427" y="17688"/>
                    <a:pt x="7477" y="17672"/>
                  </a:cubicBezTo>
                  <a:cubicBezTo>
                    <a:pt x="7479" y="17671"/>
                    <a:pt x="7481" y="17671"/>
                    <a:pt x="7484" y="17671"/>
                  </a:cubicBezTo>
                  <a:cubicBezTo>
                    <a:pt x="7536" y="17671"/>
                    <a:pt x="7640" y="17821"/>
                    <a:pt x="7633" y="17860"/>
                  </a:cubicBezTo>
                  <a:cubicBezTo>
                    <a:pt x="7633" y="17901"/>
                    <a:pt x="7698" y="18066"/>
                    <a:pt x="7665" y="18131"/>
                  </a:cubicBezTo>
                  <a:cubicBezTo>
                    <a:pt x="7641" y="18189"/>
                    <a:pt x="7263" y="18369"/>
                    <a:pt x="7148" y="18369"/>
                  </a:cubicBezTo>
                  <a:cubicBezTo>
                    <a:pt x="7143" y="18370"/>
                    <a:pt x="7137" y="18370"/>
                    <a:pt x="7132" y="18370"/>
                  </a:cubicBezTo>
                  <a:cubicBezTo>
                    <a:pt x="7021" y="18370"/>
                    <a:pt x="6899" y="18295"/>
                    <a:pt x="6845" y="18279"/>
                  </a:cubicBezTo>
                  <a:cubicBezTo>
                    <a:pt x="6787" y="18254"/>
                    <a:pt x="6754" y="18222"/>
                    <a:pt x="6607" y="18205"/>
                  </a:cubicBezTo>
                  <a:cubicBezTo>
                    <a:pt x="6467" y="18189"/>
                    <a:pt x="6172" y="17852"/>
                    <a:pt x="6081" y="17795"/>
                  </a:cubicBezTo>
                  <a:cubicBezTo>
                    <a:pt x="5991" y="17737"/>
                    <a:pt x="5893" y="17729"/>
                    <a:pt x="5745" y="17680"/>
                  </a:cubicBezTo>
                  <a:cubicBezTo>
                    <a:pt x="5589" y="17639"/>
                    <a:pt x="5441" y="17655"/>
                    <a:pt x="5367" y="17631"/>
                  </a:cubicBezTo>
                  <a:cubicBezTo>
                    <a:pt x="5285" y="17606"/>
                    <a:pt x="5326" y="17483"/>
                    <a:pt x="5343" y="17417"/>
                  </a:cubicBezTo>
                  <a:cubicBezTo>
                    <a:pt x="5359" y="17343"/>
                    <a:pt x="5458" y="17302"/>
                    <a:pt x="5466" y="17278"/>
                  </a:cubicBezTo>
                  <a:cubicBezTo>
                    <a:pt x="5466" y="17268"/>
                    <a:pt x="5447" y="17266"/>
                    <a:pt x="5422" y="17266"/>
                  </a:cubicBezTo>
                  <a:cubicBezTo>
                    <a:pt x="5402" y="17266"/>
                    <a:pt x="5377" y="17267"/>
                    <a:pt x="5355" y="17267"/>
                  </a:cubicBezTo>
                  <a:cubicBezTo>
                    <a:pt x="5333" y="17267"/>
                    <a:pt x="5314" y="17266"/>
                    <a:pt x="5302" y="17261"/>
                  </a:cubicBezTo>
                  <a:cubicBezTo>
                    <a:pt x="5261" y="17237"/>
                    <a:pt x="5376" y="17229"/>
                    <a:pt x="5409" y="17155"/>
                  </a:cubicBezTo>
                  <a:cubicBezTo>
                    <a:pt x="5441" y="17081"/>
                    <a:pt x="5294" y="17032"/>
                    <a:pt x="5244" y="16966"/>
                  </a:cubicBezTo>
                  <a:cubicBezTo>
                    <a:pt x="5187" y="16900"/>
                    <a:pt x="5203" y="16769"/>
                    <a:pt x="5171" y="16720"/>
                  </a:cubicBezTo>
                  <a:cubicBezTo>
                    <a:pt x="5138" y="16662"/>
                    <a:pt x="5006" y="16613"/>
                    <a:pt x="4965" y="16547"/>
                  </a:cubicBezTo>
                  <a:cubicBezTo>
                    <a:pt x="4916" y="16490"/>
                    <a:pt x="5121" y="16490"/>
                    <a:pt x="5171" y="16474"/>
                  </a:cubicBezTo>
                  <a:cubicBezTo>
                    <a:pt x="5220" y="16465"/>
                    <a:pt x="5212" y="16400"/>
                    <a:pt x="5203" y="16318"/>
                  </a:cubicBezTo>
                  <a:cubicBezTo>
                    <a:pt x="5187" y="16236"/>
                    <a:pt x="5203" y="16104"/>
                    <a:pt x="5236" y="16071"/>
                  </a:cubicBezTo>
                  <a:cubicBezTo>
                    <a:pt x="5239" y="16066"/>
                    <a:pt x="5244" y="16064"/>
                    <a:pt x="5250" y="16064"/>
                  </a:cubicBezTo>
                  <a:cubicBezTo>
                    <a:pt x="5284" y="16064"/>
                    <a:pt x="5358" y="16142"/>
                    <a:pt x="5390" y="16142"/>
                  </a:cubicBezTo>
                  <a:cubicBezTo>
                    <a:pt x="5394" y="16142"/>
                    <a:pt x="5398" y="16141"/>
                    <a:pt x="5400" y="16137"/>
                  </a:cubicBezTo>
                  <a:cubicBezTo>
                    <a:pt x="5425" y="16104"/>
                    <a:pt x="5384" y="16022"/>
                    <a:pt x="5343" y="15948"/>
                  </a:cubicBezTo>
                  <a:cubicBezTo>
                    <a:pt x="5294" y="15866"/>
                    <a:pt x="5195" y="15751"/>
                    <a:pt x="5154" y="15710"/>
                  </a:cubicBezTo>
                  <a:cubicBezTo>
                    <a:pt x="5113" y="15677"/>
                    <a:pt x="4949" y="15628"/>
                    <a:pt x="4736" y="15587"/>
                  </a:cubicBezTo>
                  <a:cubicBezTo>
                    <a:pt x="4514" y="15546"/>
                    <a:pt x="4292" y="15505"/>
                    <a:pt x="4276" y="15456"/>
                  </a:cubicBezTo>
                  <a:cubicBezTo>
                    <a:pt x="4251" y="15407"/>
                    <a:pt x="4407" y="15407"/>
                    <a:pt x="4457" y="15398"/>
                  </a:cubicBezTo>
                  <a:cubicBezTo>
                    <a:pt x="4498" y="15382"/>
                    <a:pt x="4514" y="15316"/>
                    <a:pt x="4506" y="15284"/>
                  </a:cubicBezTo>
                  <a:cubicBezTo>
                    <a:pt x="4506" y="15243"/>
                    <a:pt x="4194" y="15226"/>
                    <a:pt x="4104" y="15218"/>
                  </a:cubicBezTo>
                  <a:cubicBezTo>
                    <a:pt x="4013" y="15210"/>
                    <a:pt x="3940" y="15169"/>
                    <a:pt x="3948" y="15119"/>
                  </a:cubicBezTo>
                  <a:cubicBezTo>
                    <a:pt x="3948" y="15070"/>
                    <a:pt x="4178" y="15087"/>
                    <a:pt x="4202" y="15054"/>
                  </a:cubicBezTo>
                  <a:cubicBezTo>
                    <a:pt x="4235" y="15013"/>
                    <a:pt x="3989" y="15005"/>
                    <a:pt x="3915" y="14988"/>
                  </a:cubicBezTo>
                  <a:cubicBezTo>
                    <a:pt x="3841" y="14972"/>
                    <a:pt x="3898" y="14914"/>
                    <a:pt x="3923" y="14873"/>
                  </a:cubicBezTo>
                  <a:cubicBezTo>
                    <a:pt x="3956" y="14824"/>
                    <a:pt x="3685" y="14783"/>
                    <a:pt x="3611" y="14758"/>
                  </a:cubicBezTo>
                  <a:cubicBezTo>
                    <a:pt x="3537" y="14725"/>
                    <a:pt x="3619" y="14643"/>
                    <a:pt x="3636" y="14611"/>
                  </a:cubicBezTo>
                  <a:cubicBezTo>
                    <a:pt x="3652" y="14586"/>
                    <a:pt x="3480" y="14520"/>
                    <a:pt x="3381" y="14520"/>
                  </a:cubicBezTo>
                  <a:cubicBezTo>
                    <a:pt x="3291" y="14512"/>
                    <a:pt x="3127" y="14463"/>
                    <a:pt x="3119" y="14397"/>
                  </a:cubicBezTo>
                  <a:cubicBezTo>
                    <a:pt x="3115" y="14380"/>
                    <a:pt x="3133" y="14374"/>
                    <a:pt x="3166" y="14374"/>
                  </a:cubicBezTo>
                  <a:cubicBezTo>
                    <a:pt x="3261" y="14374"/>
                    <a:pt x="3481" y="14430"/>
                    <a:pt x="3628" y="14455"/>
                  </a:cubicBezTo>
                  <a:cubicBezTo>
                    <a:pt x="3816" y="14487"/>
                    <a:pt x="3964" y="14455"/>
                    <a:pt x="3989" y="14496"/>
                  </a:cubicBezTo>
                  <a:cubicBezTo>
                    <a:pt x="4005" y="14537"/>
                    <a:pt x="3948" y="14553"/>
                    <a:pt x="3898" y="14586"/>
                  </a:cubicBezTo>
                  <a:cubicBezTo>
                    <a:pt x="3849" y="14627"/>
                    <a:pt x="3964" y="14684"/>
                    <a:pt x="4022" y="14734"/>
                  </a:cubicBezTo>
                  <a:cubicBezTo>
                    <a:pt x="4087" y="14775"/>
                    <a:pt x="4243" y="14865"/>
                    <a:pt x="4268" y="14898"/>
                  </a:cubicBezTo>
                  <a:cubicBezTo>
                    <a:pt x="4296" y="14934"/>
                    <a:pt x="4337" y="14957"/>
                    <a:pt x="4440" y="14957"/>
                  </a:cubicBezTo>
                  <a:cubicBezTo>
                    <a:pt x="4455" y="14957"/>
                    <a:pt x="4471" y="14956"/>
                    <a:pt x="4489" y="14955"/>
                  </a:cubicBezTo>
                  <a:cubicBezTo>
                    <a:pt x="4510" y="14953"/>
                    <a:pt x="4527" y="14952"/>
                    <a:pt x="4541" y="14952"/>
                  </a:cubicBezTo>
                  <a:cubicBezTo>
                    <a:pt x="4630" y="14952"/>
                    <a:pt x="4616" y="14990"/>
                    <a:pt x="4686" y="15005"/>
                  </a:cubicBezTo>
                  <a:cubicBezTo>
                    <a:pt x="4698" y="15008"/>
                    <a:pt x="4708" y="15009"/>
                    <a:pt x="4718" y="15009"/>
                  </a:cubicBezTo>
                  <a:cubicBezTo>
                    <a:pt x="4783" y="15009"/>
                    <a:pt x="4809" y="14944"/>
                    <a:pt x="4859" y="14922"/>
                  </a:cubicBezTo>
                  <a:cubicBezTo>
                    <a:pt x="4865" y="14920"/>
                    <a:pt x="4873" y="14918"/>
                    <a:pt x="4881" y="14918"/>
                  </a:cubicBezTo>
                  <a:cubicBezTo>
                    <a:pt x="4944" y="14918"/>
                    <a:pt x="5046" y="14993"/>
                    <a:pt x="5097" y="15029"/>
                  </a:cubicBezTo>
                  <a:cubicBezTo>
                    <a:pt x="5162" y="15078"/>
                    <a:pt x="5072" y="15111"/>
                    <a:pt x="5105" y="15177"/>
                  </a:cubicBezTo>
                  <a:cubicBezTo>
                    <a:pt x="5115" y="15196"/>
                    <a:pt x="5143" y="15203"/>
                    <a:pt x="5185" y="15203"/>
                  </a:cubicBezTo>
                  <a:cubicBezTo>
                    <a:pt x="5270" y="15203"/>
                    <a:pt x="5408" y="15175"/>
                    <a:pt x="5538" y="15175"/>
                  </a:cubicBezTo>
                  <a:cubicBezTo>
                    <a:pt x="5558" y="15175"/>
                    <a:pt x="5578" y="15175"/>
                    <a:pt x="5597" y="15177"/>
                  </a:cubicBezTo>
                  <a:cubicBezTo>
                    <a:pt x="5794" y="15201"/>
                    <a:pt x="6246" y="15407"/>
                    <a:pt x="6393" y="15415"/>
                  </a:cubicBezTo>
                  <a:cubicBezTo>
                    <a:pt x="6549" y="15423"/>
                    <a:pt x="6943" y="15464"/>
                    <a:pt x="7157" y="15579"/>
                  </a:cubicBezTo>
                  <a:cubicBezTo>
                    <a:pt x="7362" y="15694"/>
                    <a:pt x="7756" y="15686"/>
                    <a:pt x="7903" y="15751"/>
                  </a:cubicBezTo>
                  <a:cubicBezTo>
                    <a:pt x="7940" y="15766"/>
                    <a:pt x="7969" y="15771"/>
                    <a:pt x="7992" y="15771"/>
                  </a:cubicBezTo>
                  <a:cubicBezTo>
                    <a:pt x="8061" y="15771"/>
                    <a:pt x="8086" y="15721"/>
                    <a:pt x="8166" y="15702"/>
                  </a:cubicBezTo>
                  <a:cubicBezTo>
                    <a:pt x="8202" y="15694"/>
                    <a:pt x="8241" y="15692"/>
                    <a:pt x="8282" y="15692"/>
                  </a:cubicBezTo>
                  <a:cubicBezTo>
                    <a:pt x="8332" y="15692"/>
                    <a:pt x="8385" y="15695"/>
                    <a:pt x="8439" y="15695"/>
                  </a:cubicBezTo>
                  <a:cubicBezTo>
                    <a:pt x="8484" y="15695"/>
                    <a:pt x="8530" y="15693"/>
                    <a:pt x="8576" y="15686"/>
                  </a:cubicBezTo>
                  <a:cubicBezTo>
                    <a:pt x="8716" y="15661"/>
                    <a:pt x="8749" y="15595"/>
                    <a:pt x="8962" y="15505"/>
                  </a:cubicBezTo>
                  <a:cubicBezTo>
                    <a:pt x="9175" y="15407"/>
                    <a:pt x="9282" y="15423"/>
                    <a:pt x="9397" y="15316"/>
                  </a:cubicBezTo>
                  <a:cubicBezTo>
                    <a:pt x="9512" y="15210"/>
                    <a:pt x="9684" y="14939"/>
                    <a:pt x="9807" y="14824"/>
                  </a:cubicBezTo>
                  <a:cubicBezTo>
                    <a:pt x="9930" y="14701"/>
                    <a:pt x="9988" y="14668"/>
                    <a:pt x="10029" y="14619"/>
                  </a:cubicBezTo>
                  <a:cubicBezTo>
                    <a:pt x="10062" y="14570"/>
                    <a:pt x="10045" y="14455"/>
                    <a:pt x="10021" y="14373"/>
                  </a:cubicBezTo>
                  <a:cubicBezTo>
                    <a:pt x="10004" y="14332"/>
                    <a:pt x="9976" y="14327"/>
                    <a:pt x="9947" y="14327"/>
                  </a:cubicBezTo>
                  <a:cubicBezTo>
                    <a:pt x="9940" y="14327"/>
                    <a:pt x="9932" y="14328"/>
                    <a:pt x="9925" y="14328"/>
                  </a:cubicBezTo>
                  <a:cubicBezTo>
                    <a:pt x="9905" y="14328"/>
                    <a:pt x="9885" y="14325"/>
                    <a:pt x="9873" y="14307"/>
                  </a:cubicBezTo>
                  <a:cubicBezTo>
                    <a:pt x="9840" y="14250"/>
                    <a:pt x="9922" y="14176"/>
                    <a:pt x="9906" y="14135"/>
                  </a:cubicBezTo>
                  <a:cubicBezTo>
                    <a:pt x="9898" y="14094"/>
                    <a:pt x="9807" y="14053"/>
                    <a:pt x="9799" y="13987"/>
                  </a:cubicBezTo>
                  <a:cubicBezTo>
                    <a:pt x="9783" y="13921"/>
                    <a:pt x="9807" y="13823"/>
                    <a:pt x="9807" y="13741"/>
                  </a:cubicBezTo>
                  <a:cubicBezTo>
                    <a:pt x="9807" y="13659"/>
                    <a:pt x="9537" y="13691"/>
                    <a:pt x="9381" y="13675"/>
                  </a:cubicBezTo>
                  <a:cubicBezTo>
                    <a:pt x="9225" y="13667"/>
                    <a:pt x="9331" y="13601"/>
                    <a:pt x="9159" y="13470"/>
                  </a:cubicBezTo>
                  <a:cubicBezTo>
                    <a:pt x="8995" y="13330"/>
                    <a:pt x="9028" y="13289"/>
                    <a:pt x="8962" y="13207"/>
                  </a:cubicBezTo>
                  <a:cubicBezTo>
                    <a:pt x="8943" y="13182"/>
                    <a:pt x="8924" y="13173"/>
                    <a:pt x="8906" y="13173"/>
                  </a:cubicBezTo>
                  <a:cubicBezTo>
                    <a:pt x="8870" y="13173"/>
                    <a:pt x="8836" y="13207"/>
                    <a:pt x="8798" y="13224"/>
                  </a:cubicBezTo>
                  <a:cubicBezTo>
                    <a:pt x="8788" y="13231"/>
                    <a:pt x="8775" y="13233"/>
                    <a:pt x="8762" y="13233"/>
                  </a:cubicBezTo>
                  <a:cubicBezTo>
                    <a:pt x="8712" y="13233"/>
                    <a:pt x="8645" y="13192"/>
                    <a:pt x="8593" y="13166"/>
                  </a:cubicBezTo>
                  <a:cubicBezTo>
                    <a:pt x="8535" y="13133"/>
                    <a:pt x="8207" y="13060"/>
                    <a:pt x="7985" y="12994"/>
                  </a:cubicBezTo>
                  <a:cubicBezTo>
                    <a:pt x="7756" y="12928"/>
                    <a:pt x="7690" y="12813"/>
                    <a:pt x="7633" y="12715"/>
                  </a:cubicBezTo>
                  <a:cubicBezTo>
                    <a:pt x="7583" y="12616"/>
                    <a:pt x="7222" y="12469"/>
                    <a:pt x="7009" y="12387"/>
                  </a:cubicBezTo>
                  <a:cubicBezTo>
                    <a:pt x="6795" y="12313"/>
                    <a:pt x="6319" y="12091"/>
                    <a:pt x="6098" y="11976"/>
                  </a:cubicBezTo>
                  <a:cubicBezTo>
                    <a:pt x="5750" y="11802"/>
                    <a:pt x="5551" y="11773"/>
                    <a:pt x="5268" y="11773"/>
                  </a:cubicBezTo>
                  <a:cubicBezTo>
                    <a:pt x="5163" y="11773"/>
                    <a:pt x="5047" y="11777"/>
                    <a:pt x="4908" y="11779"/>
                  </a:cubicBezTo>
                  <a:cubicBezTo>
                    <a:pt x="4785" y="11787"/>
                    <a:pt x="4588" y="11787"/>
                    <a:pt x="4481" y="11829"/>
                  </a:cubicBezTo>
                  <a:cubicBezTo>
                    <a:pt x="4374" y="11870"/>
                    <a:pt x="4457" y="11943"/>
                    <a:pt x="4366" y="12034"/>
                  </a:cubicBezTo>
                  <a:cubicBezTo>
                    <a:pt x="4322" y="12070"/>
                    <a:pt x="4311" y="12076"/>
                    <a:pt x="4297" y="12076"/>
                  </a:cubicBezTo>
                  <a:cubicBezTo>
                    <a:pt x="4290" y="12076"/>
                    <a:pt x="4284" y="12075"/>
                    <a:pt x="4274" y="12075"/>
                  </a:cubicBezTo>
                  <a:cubicBezTo>
                    <a:pt x="4255" y="12075"/>
                    <a:pt x="4224" y="12079"/>
                    <a:pt x="4161" y="12099"/>
                  </a:cubicBezTo>
                  <a:cubicBezTo>
                    <a:pt x="3989" y="12157"/>
                    <a:pt x="4071" y="12231"/>
                    <a:pt x="3989" y="12272"/>
                  </a:cubicBezTo>
                  <a:cubicBezTo>
                    <a:pt x="3981" y="12275"/>
                    <a:pt x="3974" y="12277"/>
                    <a:pt x="3969" y="12277"/>
                  </a:cubicBezTo>
                  <a:cubicBezTo>
                    <a:pt x="3910" y="12277"/>
                    <a:pt x="3966" y="12094"/>
                    <a:pt x="3989" y="12042"/>
                  </a:cubicBezTo>
                  <a:cubicBezTo>
                    <a:pt x="4005" y="11993"/>
                    <a:pt x="4235" y="11952"/>
                    <a:pt x="4268" y="11935"/>
                  </a:cubicBezTo>
                  <a:cubicBezTo>
                    <a:pt x="4301" y="11911"/>
                    <a:pt x="4227" y="11870"/>
                    <a:pt x="4178" y="11845"/>
                  </a:cubicBezTo>
                  <a:cubicBezTo>
                    <a:pt x="4128" y="11820"/>
                    <a:pt x="4235" y="11779"/>
                    <a:pt x="4260" y="11763"/>
                  </a:cubicBezTo>
                  <a:cubicBezTo>
                    <a:pt x="4283" y="11740"/>
                    <a:pt x="4284" y="11638"/>
                    <a:pt x="4237" y="11638"/>
                  </a:cubicBezTo>
                  <a:cubicBezTo>
                    <a:pt x="4234" y="11638"/>
                    <a:pt x="4231" y="11639"/>
                    <a:pt x="4227" y="11640"/>
                  </a:cubicBezTo>
                  <a:cubicBezTo>
                    <a:pt x="4178" y="11656"/>
                    <a:pt x="4071" y="11746"/>
                    <a:pt x="3940" y="11779"/>
                  </a:cubicBezTo>
                  <a:cubicBezTo>
                    <a:pt x="3910" y="11789"/>
                    <a:pt x="3892" y="11792"/>
                    <a:pt x="3880" y="11792"/>
                  </a:cubicBezTo>
                  <a:cubicBezTo>
                    <a:pt x="3841" y="11792"/>
                    <a:pt x="3886" y="11747"/>
                    <a:pt x="3841" y="11722"/>
                  </a:cubicBezTo>
                  <a:cubicBezTo>
                    <a:pt x="3792" y="11697"/>
                    <a:pt x="3611" y="11648"/>
                    <a:pt x="3480" y="11623"/>
                  </a:cubicBezTo>
                  <a:cubicBezTo>
                    <a:pt x="3357" y="11591"/>
                    <a:pt x="3316" y="11476"/>
                    <a:pt x="3299" y="11451"/>
                  </a:cubicBezTo>
                  <a:cubicBezTo>
                    <a:pt x="3283" y="11418"/>
                    <a:pt x="3340" y="11320"/>
                    <a:pt x="3357" y="11246"/>
                  </a:cubicBezTo>
                  <a:cubicBezTo>
                    <a:pt x="3381" y="11180"/>
                    <a:pt x="3349" y="11221"/>
                    <a:pt x="3283" y="11180"/>
                  </a:cubicBezTo>
                  <a:cubicBezTo>
                    <a:pt x="3235" y="11139"/>
                    <a:pt x="3198" y="11092"/>
                    <a:pt x="3164" y="11092"/>
                  </a:cubicBezTo>
                  <a:cubicBezTo>
                    <a:pt x="3157" y="11092"/>
                    <a:pt x="3150" y="11094"/>
                    <a:pt x="3143" y="11098"/>
                  </a:cubicBezTo>
                  <a:cubicBezTo>
                    <a:pt x="3102" y="11123"/>
                    <a:pt x="3119" y="11139"/>
                    <a:pt x="3078" y="11197"/>
                  </a:cubicBezTo>
                  <a:cubicBezTo>
                    <a:pt x="3066" y="11214"/>
                    <a:pt x="3055" y="11220"/>
                    <a:pt x="3041" y="11220"/>
                  </a:cubicBezTo>
                  <a:cubicBezTo>
                    <a:pt x="3016" y="11220"/>
                    <a:pt x="2982" y="11202"/>
                    <a:pt x="2914" y="11197"/>
                  </a:cubicBezTo>
                  <a:cubicBezTo>
                    <a:pt x="2823" y="11197"/>
                    <a:pt x="2676" y="11188"/>
                    <a:pt x="2553" y="11180"/>
                  </a:cubicBezTo>
                  <a:lnTo>
                    <a:pt x="2553" y="11180"/>
                  </a:lnTo>
                  <a:cubicBezTo>
                    <a:pt x="2569" y="11279"/>
                    <a:pt x="2577" y="11418"/>
                    <a:pt x="2553" y="11451"/>
                  </a:cubicBezTo>
                  <a:cubicBezTo>
                    <a:pt x="2536" y="11484"/>
                    <a:pt x="2495" y="11508"/>
                    <a:pt x="2438" y="11517"/>
                  </a:cubicBezTo>
                  <a:cubicBezTo>
                    <a:pt x="2421" y="11520"/>
                    <a:pt x="2401" y="11522"/>
                    <a:pt x="2379" y="11522"/>
                  </a:cubicBezTo>
                  <a:cubicBezTo>
                    <a:pt x="2348" y="11522"/>
                    <a:pt x="2312" y="11518"/>
                    <a:pt x="2274" y="11508"/>
                  </a:cubicBezTo>
                  <a:cubicBezTo>
                    <a:pt x="2249" y="11508"/>
                    <a:pt x="2216" y="11500"/>
                    <a:pt x="2191" y="11492"/>
                  </a:cubicBezTo>
                  <a:cubicBezTo>
                    <a:pt x="2093" y="11476"/>
                    <a:pt x="1978" y="11451"/>
                    <a:pt x="1978" y="11451"/>
                  </a:cubicBezTo>
                  <a:lnTo>
                    <a:pt x="1978" y="11459"/>
                  </a:lnTo>
                  <a:cubicBezTo>
                    <a:pt x="1953" y="11508"/>
                    <a:pt x="1904" y="11656"/>
                    <a:pt x="1855" y="11722"/>
                  </a:cubicBezTo>
                  <a:cubicBezTo>
                    <a:pt x="1814" y="11779"/>
                    <a:pt x="1658" y="11804"/>
                    <a:pt x="1535" y="11829"/>
                  </a:cubicBezTo>
                  <a:cubicBezTo>
                    <a:pt x="1478" y="11837"/>
                    <a:pt x="1428" y="11845"/>
                    <a:pt x="1412" y="11853"/>
                  </a:cubicBezTo>
                  <a:cubicBezTo>
                    <a:pt x="1387" y="11861"/>
                    <a:pt x="1338" y="11919"/>
                    <a:pt x="1297" y="11976"/>
                  </a:cubicBezTo>
                  <a:cubicBezTo>
                    <a:pt x="1256" y="12025"/>
                    <a:pt x="1215" y="12075"/>
                    <a:pt x="1174" y="12091"/>
                  </a:cubicBezTo>
                  <a:cubicBezTo>
                    <a:pt x="1166" y="12124"/>
                    <a:pt x="1149" y="12149"/>
                    <a:pt x="1125" y="12173"/>
                  </a:cubicBezTo>
                  <a:cubicBezTo>
                    <a:pt x="1092" y="12190"/>
                    <a:pt x="1059" y="12206"/>
                    <a:pt x="1010" y="12222"/>
                  </a:cubicBezTo>
                  <a:cubicBezTo>
                    <a:pt x="985" y="12231"/>
                    <a:pt x="952" y="12247"/>
                    <a:pt x="919" y="12255"/>
                  </a:cubicBezTo>
                  <a:cubicBezTo>
                    <a:pt x="854" y="12280"/>
                    <a:pt x="788" y="12288"/>
                    <a:pt x="788" y="12296"/>
                  </a:cubicBezTo>
                  <a:cubicBezTo>
                    <a:pt x="788" y="12296"/>
                    <a:pt x="805" y="12321"/>
                    <a:pt x="829" y="12337"/>
                  </a:cubicBezTo>
                  <a:cubicBezTo>
                    <a:pt x="870" y="12378"/>
                    <a:pt x="911" y="12419"/>
                    <a:pt x="911" y="12469"/>
                  </a:cubicBezTo>
                  <a:cubicBezTo>
                    <a:pt x="911" y="12501"/>
                    <a:pt x="895" y="12543"/>
                    <a:pt x="878" y="12592"/>
                  </a:cubicBezTo>
                  <a:cubicBezTo>
                    <a:pt x="862" y="12657"/>
                    <a:pt x="837" y="12731"/>
                    <a:pt x="837" y="12789"/>
                  </a:cubicBezTo>
                  <a:cubicBezTo>
                    <a:pt x="829" y="12838"/>
                    <a:pt x="854" y="12928"/>
                    <a:pt x="878" y="13002"/>
                  </a:cubicBezTo>
                  <a:cubicBezTo>
                    <a:pt x="903" y="13060"/>
                    <a:pt x="936" y="13101"/>
                    <a:pt x="960" y="13117"/>
                  </a:cubicBezTo>
                  <a:cubicBezTo>
                    <a:pt x="1002" y="13133"/>
                    <a:pt x="1075" y="13158"/>
                    <a:pt x="1157" y="13183"/>
                  </a:cubicBezTo>
                  <a:cubicBezTo>
                    <a:pt x="1272" y="13224"/>
                    <a:pt x="1387" y="13256"/>
                    <a:pt x="1420" y="13281"/>
                  </a:cubicBezTo>
                  <a:cubicBezTo>
                    <a:pt x="1445" y="13298"/>
                    <a:pt x="1469" y="13339"/>
                    <a:pt x="1502" y="13388"/>
                  </a:cubicBezTo>
                  <a:cubicBezTo>
                    <a:pt x="1535" y="13453"/>
                    <a:pt x="1584" y="13527"/>
                    <a:pt x="1650" y="13577"/>
                  </a:cubicBezTo>
                  <a:cubicBezTo>
                    <a:pt x="1707" y="13618"/>
                    <a:pt x="1781" y="13683"/>
                    <a:pt x="1830" y="13732"/>
                  </a:cubicBezTo>
                  <a:cubicBezTo>
                    <a:pt x="1880" y="13790"/>
                    <a:pt x="1904" y="13839"/>
                    <a:pt x="1888" y="13872"/>
                  </a:cubicBezTo>
                  <a:cubicBezTo>
                    <a:pt x="1880" y="13888"/>
                    <a:pt x="1781" y="13995"/>
                    <a:pt x="1674" y="14135"/>
                  </a:cubicBezTo>
                  <a:cubicBezTo>
                    <a:pt x="1502" y="14340"/>
                    <a:pt x="1281" y="14594"/>
                    <a:pt x="1281" y="14619"/>
                  </a:cubicBezTo>
                  <a:cubicBezTo>
                    <a:pt x="1272" y="14635"/>
                    <a:pt x="1264" y="14676"/>
                    <a:pt x="1264" y="14717"/>
                  </a:cubicBezTo>
                  <a:cubicBezTo>
                    <a:pt x="1256" y="14758"/>
                    <a:pt x="1256" y="14799"/>
                    <a:pt x="1264" y="14808"/>
                  </a:cubicBezTo>
                  <a:lnTo>
                    <a:pt x="1272" y="14824"/>
                  </a:lnTo>
                  <a:cubicBezTo>
                    <a:pt x="1313" y="14881"/>
                    <a:pt x="1404" y="15046"/>
                    <a:pt x="1494" y="15160"/>
                  </a:cubicBezTo>
                  <a:cubicBezTo>
                    <a:pt x="1584" y="15267"/>
                    <a:pt x="1707" y="15563"/>
                    <a:pt x="1781" y="15719"/>
                  </a:cubicBezTo>
                  <a:cubicBezTo>
                    <a:pt x="1789" y="15751"/>
                    <a:pt x="1798" y="15768"/>
                    <a:pt x="1806" y="15784"/>
                  </a:cubicBezTo>
                  <a:cubicBezTo>
                    <a:pt x="1830" y="15842"/>
                    <a:pt x="1863" y="15940"/>
                    <a:pt x="1896" y="16022"/>
                  </a:cubicBezTo>
                  <a:cubicBezTo>
                    <a:pt x="1929" y="16129"/>
                    <a:pt x="1953" y="16219"/>
                    <a:pt x="1953" y="16236"/>
                  </a:cubicBezTo>
                  <a:cubicBezTo>
                    <a:pt x="1953" y="16285"/>
                    <a:pt x="1880" y="16285"/>
                    <a:pt x="1806" y="16293"/>
                  </a:cubicBezTo>
                  <a:cubicBezTo>
                    <a:pt x="1765" y="16293"/>
                    <a:pt x="1716" y="16285"/>
                    <a:pt x="1716" y="16285"/>
                  </a:cubicBezTo>
                  <a:cubicBezTo>
                    <a:pt x="1707" y="16293"/>
                    <a:pt x="1707" y="16342"/>
                    <a:pt x="1699" y="16400"/>
                  </a:cubicBezTo>
                  <a:cubicBezTo>
                    <a:pt x="1699" y="16457"/>
                    <a:pt x="1691" y="16515"/>
                    <a:pt x="1683" y="16539"/>
                  </a:cubicBezTo>
                  <a:cubicBezTo>
                    <a:pt x="1683" y="16556"/>
                    <a:pt x="1674" y="16572"/>
                    <a:pt x="1666" y="16588"/>
                  </a:cubicBezTo>
                  <a:cubicBezTo>
                    <a:pt x="1650" y="16638"/>
                    <a:pt x="1617" y="16703"/>
                    <a:pt x="1625" y="16703"/>
                  </a:cubicBezTo>
                  <a:cubicBezTo>
                    <a:pt x="1625" y="16712"/>
                    <a:pt x="1650" y="16736"/>
                    <a:pt x="1674" y="16753"/>
                  </a:cubicBezTo>
                  <a:cubicBezTo>
                    <a:pt x="1724" y="16802"/>
                    <a:pt x="1781" y="16851"/>
                    <a:pt x="1773" y="16884"/>
                  </a:cubicBezTo>
                  <a:cubicBezTo>
                    <a:pt x="1773" y="16908"/>
                    <a:pt x="1740" y="16933"/>
                    <a:pt x="1699" y="16958"/>
                  </a:cubicBezTo>
                  <a:cubicBezTo>
                    <a:pt x="1666" y="16982"/>
                    <a:pt x="1617" y="17023"/>
                    <a:pt x="1617" y="17023"/>
                  </a:cubicBezTo>
                  <a:cubicBezTo>
                    <a:pt x="1625" y="17048"/>
                    <a:pt x="1650" y="17097"/>
                    <a:pt x="1666" y="17138"/>
                  </a:cubicBezTo>
                  <a:cubicBezTo>
                    <a:pt x="1683" y="17163"/>
                    <a:pt x="1699" y="17188"/>
                    <a:pt x="1707" y="17188"/>
                  </a:cubicBezTo>
                  <a:cubicBezTo>
                    <a:pt x="1716" y="17188"/>
                    <a:pt x="1732" y="17196"/>
                    <a:pt x="1757" y="17196"/>
                  </a:cubicBezTo>
                  <a:cubicBezTo>
                    <a:pt x="1798" y="17204"/>
                    <a:pt x="1839" y="17204"/>
                    <a:pt x="1871" y="17220"/>
                  </a:cubicBezTo>
                  <a:cubicBezTo>
                    <a:pt x="1888" y="17237"/>
                    <a:pt x="1912" y="17253"/>
                    <a:pt x="1929" y="17278"/>
                  </a:cubicBezTo>
                  <a:cubicBezTo>
                    <a:pt x="1962" y="17311"/>
                    <a:pt x="1986" y="17352"/>
                    <a:pt x="2003" y="17368"/>
                  </a:cubicBezTo>
                  <a:cubicBezTo>
                    <a:pt x="2019" y="17409"/>
                    <a:pt x="1995" y="17434"/>
                    <a:pt x="1962" y="17467"/>
                  </a:cubicBezTo>
                  <a:cubicBezTo>
                    <a:pt x="1937" y="17491"/>
                    <a:pt x="1912" y="17516"/>
                    <a:pt x="1912" y="17532"/>
                  </a:cubicBezTo>
                  <a:cubicBezTo>
                    <a:pt x="1912" y="17557"/>
                    <a:pt x="1921" y="17606"/>
                    <a:pt x="1937" y="17639"/>
                  </a:cubicBezTo>
                  <a:cubicBezTo>
                    <a:pt x="1953" y="17672"/>
                    <a:pt x="1970" y="17696"/>
                    <a:pt x="1986" y="17705"/>
                  </a:cubicBezTo>
                  <a:cubicBezTo>
                    <a:pt x="2003" y="17721"/>
                    <a:pt x="2052" y="17737"/>
                    <a:pt x="2101" y="17762"/>
                  </a:cubicBezTo>
                  <a:cubicBezTo>
                    <a:pt x="2183" y="17803"/>
                    <a:pt x="2274" y="17852"/>
                    <a:pt x="2290" y="17869"/>
                  </a:cubicBezTo>
                  <a:cubicBezTo>
                    <a:pt x="2298" y="17885"/>
                    <a:pt x="2315" y="17959"/>
                    <a:pt x="2323" y="18016"/>
                  </a:cubicBezTo>
                  <a:cubicBezTo>
                    <a:pt x="2323" y="18057"/>
                    <a:pt x="2323" y="18098"/>
                    <a:pt x="2315" y="18123"/>
                  </a:cubicBezTo>
                  <a:cubicBezTo>
                    <a:pt x="2306" y="18148"/>
                    <a:pt x="2265" y="18197"/>
                    <a:pt x="2216" y="18246"/>
                  </a:cubicBezTo>
                  <a:cubicBezTo>
                    <a:pt x="2175" y="18304"/>
                    <a:pt x="2118" y="18361"/>
                    <a:pt x="2101" y="18377"/>
                  </a:cubicBezTo>
                  <a:cubicBezTo>
                    <a:pt x="2077" y="18394"/>
                    <a:pt x="2027" y="18410"/>
                    <a:pt x="1978" y="18427"/>
                  </a:cubicBezTo>
                  <a:cubicBezTo>
                    <a:pt x="1937" y="18443"/>
                    <a:pt x="1888" y="18435"/>
                    <a:pt x="1888" y="18451"/>
                  </a:cubicBezTo>
                  <a:cubicBezTo>
                    <a:pt x="1888" y="18451"/>
                    <a:pt x="1945" y="18484"/>
                    <a:pt x="2027" y="18533"/>
                  </a:cubicBezTo>
                  <a:cubicBezTo>
                    <a:pt x="2134" y="18599"/>
                    <a:pt x="2274" y="18689"/>
                    <a:pt x="2372" y="18780"/>
                  </a:cubicBezTo>
                  <a:cubicBezTo>
                    <a:pt x="2471" y="18862"/>
                    <a:pt x="2553" y="18903"/>
                    <a:pt x="2610" y="18936"/>
                  </a:cubicBezTo>
                  <a:cubicBezTo>
                    <a:pt x="2676" y="18960"/>
                    <a:pt x="2725" y="18985"/>
                    <a:pt x="2758" y="19026"/>
                  </a:cubicBezTo>
                  <a:cubicBezTo>
                    <a:pt x="2766" y="19050"/>
                    <a:pt x="2791" y="19075"/>
                    <a:pt x="2823" y="19108"/>
                  </a:cubicBezTo>
                  <a:cubicBezTo>
                    <a:pt x="2905" y="19198"/>
                    <a:pt x="3020" y="19321"/>
                    <a:pt x="3020" y="19403"/>
                  </a:cubicBezTo>
                  <a:cubicBezTo>
                    <a:pt x="3020" y="19485"/>
                    <a:pt x="2914" y="19674"/>
                    <a:pt x="2856" y="19781"/>
                  </a:cubicBezTo>
                  <a:cubicBezTo>
                    <a:pt x="2840" y="19814"/>
                    <a:pt x="2823" y="19830"/>
                    <a:pt x="2823" y="19838"/>
                  </a:cubicBezTo>
                  <a:cubicBezTo>
                    <a:pt x="2815" y="19863"/>
                    <a:pt x="2528" y="20109"/>
                    <a:pt x="2306" y="20298"/>
                  </a:cubicBezTo>
                  <a:cubicBezTo>
                    <a:pt x="2175" y="20413"/>
                    <a:pt x="2060" y="20511"/>
                    <a:pt x="2044" y="20528"/>
                  </a:cubicBezTo>
                  <a:cubicBezTo>
                    <a:pt x="2019" y="20552"/>
                    <a:pt x="1945" y="20634"/>
                    <a:pt x="1888" y="20708"/>
                  </a:cubicBezTo>
                  <a:cubicBezTo>
                    <a:pt x="1847" y="20757"/>
                    <a:pt x="1814" y="20798"/>
                    <a:pt x="1806" y="20823"/>
                  </a:cubicBezTo>
                  <a:cubicBezTo>
                    <a:pt x="1789" y="20848"/>
                    <a:pt x="1724" y="20922"/>
                    <a:pt x="1650" y="21004"/>
                  </a:cubicBezTo>
                  <a:cubicBezTo>
                    <a:pt x="1543" y="21110"/>
                    <a:pt x="1420" y="21233"/>
                    <a:pt x="1387" y="21250"/>
                  </a:cubicBezTo>
                  <a:cubicBezTo>
                    <a:pt x="1363" y="21266"/>
                    <a:pt x="1297" y="21299"/>
                    <a:pt x="1231" y="21340"/>
                  </a:cubicBezTo>
                  <a:cubicBezTo>
                    <a:pt x="1141" y="21381"/>
                    <a:pt x="1051" y="21430"/>
                    <a:pt x="1043" y="21447"/>
                  </a:cubicBezTo>
                  <a:cubicBezTo>
                    <a:pt x="1026" y="21463"/>
                    <a:pt x="985" y="21504"/>
                    <a:pt x="928" y="21545"/>
                  </a:cubicBezTo>
                  <a:cubicBezTo>
                    <a:pt x="878" y="21578"/>
                    <a:pt x="829" y="21619"/>
                    <a:pt x="764" y="21660"/>
                  </a:cubicBezTo>
                  <a:cubicBezTo>
                    <a:pt x="698" y="21709"/>
                    <a:pt x="632" y="21750"/>
                    <a:pt x="575" y="21791"/>
                  </a:cubicBezTo>
                  <a:cubicBezTo>
                    <a:pt x="517" y="21832"/>
                    <a:pt x="476" y="21874"/>
                    <a:pt x="443" y="21898"/>
                  </a:cubicBezTo>
                  <a:cubicBezTo>
                    <a:pt x="427" y="21915"/>
                    <a:pt x="402" y="21956"/>
                    <a:pt x="370" y="21997"/>
                  </a:cubicBezTo>
                  <a:cubicBezTo>
                    <a:pt x="402" y="21991"/>
                    <a:pt x="431" y="21989"/>
                    <a:pt x="457" y="21989"/>
                  </a:cubicBezTo>
                  <a:cubicBezTo>
                    <a:pt x="510" y="21989"/>
                    <a:pt x="556" y="21997"/>
                    <a:pt x="616" y="21997"/>
                  </a:cubicBezTo>
                  <a:cubicBezTo>
                    <a:pt x="706" y="21988"/>
                    <a:pt x="805" y="21783"/>
                    <a:pt x="862" y="21783"/>
                  </a:cubicBezTo>
                  <a:cubicBezTo>
                    <a:pt x="868" y="21782"/>
                    <a:pt x="874" y="21782"/>
                    <a:pt x="878" y="21782"/>
                  </a:cubicBezTo>
                  <a:cubicBezTo>
                    <a:pt x="907" y="21782"/>
                    <a:pt x="897" y="21804"/>
                    <a:pt x="911" y="21832"/>
                  </a:cubicBezTo>
                  <a:cubicBezTo>
                    <a:pt x="928" y="21874"/>
                    <a:pt x="887" y="21915"/>
                    <a:pt x="878" y="21964"/>
                  </a:cubicBezTo>
                  <a:cubicBezTo>
                    <a:pt x="862" y="22013"/>
                    <a:pt x="952" y="22046"/>
                    <a:pt x="944" y="22087"/>
                  </a:cubicBezTo>
                  <a:cubicBezTo>
                    <a:pt x="942" y="22095"/>
                    <a:pt x="935" y="22099"/>
                    <a:pt x="925" y="22099"/>
                  </a:cubicBezTo>
                  <a:cubicBezTo>
                    <a:pt x="893" y="22099"/>
                    <a:pt x="828" y="22066"/>
                    <a:pt x="795" y="22066"/>
                  </a:cubicBezTo>
                  <a:cubicBezTo>
                    <a:pt x="789" y="22066"/>
                    <a:pt x="783" y="22067"/>
                    <a:pt x="780" y="22070"/>
                  </a:cubicBezTo>
                  <a:cubicBezTo>
                    <a:pt x="764" y="22087"/>
                    <a:pt x="829" y="22136"/>
                    <a:pt x="846" y="22177"/>
                  </a:cubicBezTo>
                  <a:cubicBezTo>
                    <a:pt x="870" y="22210"/>
                    <a:pt x="969" y="22226"/>
                    <a:pt x="1075" y="22292"/>
                  </a:cubicBezTo>
                  <a:cubicBezTo>
                    <a:pt x="1190" y="22358"/>
                    <a:pt x="1527" y="22440"/>
                    <a:pt x="1683" y="22530"/>
                  </a:cubicBezTo>
                  <a:cubicBezTo>
                    <a:pt x="1830" y="22612"/>
                    <a:pt x="1945" y="22588"/>
                    <a:pt x="1986" y="22645"/>
                  </a:cubicBezTo>
                  <a:cubicBezTo>
                    <a:pt x="2027" y="22702"/>
                    <a:pt x="1970" y="22686"/>
                    <a:pt x="1896" y="22711"/>
                  </a:cubicBezTo>
                  <a:cubicBezTo>
                    <a:pt x="1876" y="22716"/>
                    <a:pt x="1858" y="22719"/>
                    <a:pt x="1840" y="22719"/>
                  </a:cubicBezTo>
                  <a:cubicBezTo>
                    <a:pt x="1783" y="22719"/>
                    <a:pt x="1729" y="22693"/>
                    <a:pt x="1642" y="22661"/>
                  </a:cubicBezTo>
                  <a:cubicBezTo>
                    <a:pt x="1535" y="22620"/>
                    <a:pt x="1330" y="22604"/>
                    <a:pt x="1297" y="22596"/>
                  </a:cubicBezTo>
                  <a:cubicBezTo>
                    <a:pt x="1264" y="22596"/>
                    <a:pt x="1256" y="22620"/>
                    <a:pt x="1207" y="22686"/>
                  </a:cubicBezTo>
                  <a:cubicBezTo>
                    <a:pt x="1166" y="22752"/>
                    <a:pt x="1100" y="22801"/>
                    <a:pt x="1002" y="22825"/>
                  </a:cubicBezTo>
                  <a:cubicBezTo>
                    <a:pt x="991" y="22828"/>
                    <a:pt x="982" y="22829"/>
                    <a:pt x="973" y="22829"/>
                  </a:cubicBezTo>
                  <a:cubicBezTo>
                    <a:pt x="900" y="22829"/>
                    <a:pt x="853" y="22752"/>
                    <a:pt x="780" y="22752"/>
                  </a:cubicBezTo>
                  <a:cubicBezTo>
                    <a:pt x="698" y="22752"/>
                    <a:pt x="657" y="22850"/>
                    <a:pt x="599" y="22875"/>
                  </a:cubicBezTo>
                  <a:cubicBezTo>
                    <a:pt x="592" y="22879"/>
                    <a:pt x="586" y="22881"/>
                    <a:pt x="579" y="22881"/>
                  </a:cubicBezTo>
                  <a:cubicBezTo>
                    <a:pt x="546" y="22881"/>
                    <a:pt x="524" y="22824"/>
                    <a:pt x="494" y="22824"/>
                  </a:cubicBezTo>
                  <a:cubicBezTo>
                    <a:pt x="491" y="22824"/>
                    <a:pt x="488" y="22824"/>
                    <a:pt x="484" y="22825"/>
                  </a:cubicBezTo>
                  <a:cubicBezTo>
                    <a:pt x="452" y="22842"/>
                    <a:pt x="468" y="22891"/>
                    <a:pt x="460" y="22981"/>
                  </a:cubicBezTo>
                  <a:cubicBezTo>
                    <a:pt x="460" y="23031"/>
                    <a:pt x="460" y="23063"/>
                    <a:pt x="460" y="23096"/>
                  </a:cubicBezTo>
                  <a:cubicBezTo>
                    <a:pt x="476" y="23121"/>
                    <a:pt x="484" y="23137"/>
                    <a:pt x="501" y="23154"/>
                  </a:cubicBezTo>
                  <a:cubicBezTo>
                    <a:pt x="526" y="23203"/>
                    <a:pt x="550" y="23252"/>
                    <a:pt x="550" y="23277"/>
                  </a:cubicBezTo>
                  <a:cubicBezTo>
                    <a:pt x="550" y="23326"/>
                    <a:pt x="476" y="23384"/>
                    <a:pt x="411" y="23433"/>
                  </a:cubicBezTo>
                  <a:cubicBezTo>
                    <a:pt x="378" y="23466"/>
                    <a:pt x="345" y="23490"/>
                    <a:pt x="329" y="23498"/>
                  </a:cubicBezTo>
                  <a:cubicBezTo>
                    <a:pt x="312" y="23531"/>
                    <a:pt x="288" y="23605"/>
                    <a:pt x="279" y="23654"/>
                  </a:cubicBezTo>
                  <a:cubicBezTo>
                    <a:pt x="271" y="23663"/>
                    <a:pt x="271" y="23679"/>
                    <a:pt x="271" y="23687"/>
                  </a:cubicBezTo>
                  <a:cubicBezTo>
                    <a:pt x="263" y="23712"/>
                    <a:pt x="222" y="23745"/>
                    <a:pt x="181" y="23786"/>
                  </a:cubicBezTo>
                  <a:cubicBezTo>
                    <a:pt x="123" y="23835"/>
                    <a:pt x="58" y="23901"/>
                    <a:pt x="58" y="23933"/>
                  </a:cubicBezTo>
                  <a:cubicBezTo>
                    <a:pt x="50" y="24007"/>
                    <a:pt x="25" y="24377"/>
                    <a:pt x="74" y="24434"/>
                  </a:cubicBezTo>
                  <a:cubicBezTo>
                    <a:pt x="107" y="24475"/>
                    <a:pt x="164" y="24565"/>
                    <a:pt x="214" y="24656"/>
                  </a:cubicBezTo>
                  <a:cubicBezTo>
                    <a:pt x="255" y="24721"/>
                    <a:pt x="279" y="24795"/>
                    <a:pt x="288" y="24836"/>
                  </a:cubicBezTo>
                  <a:cubicBezTo>
                    <a:pt x="288" y="24918"/>
                    <a:pt x="238" y="24918"/>
                    <a:pt x="189" y="24926"/>
                  </a:cubicBezTo>
                  <a:cubicBezTo>
                    <a:pt x="164" y="24926"/>
                    <a:pt x="148" y="24926"/>
                    <a:pt x="140" y="24935"/>
                  </a:cubicBezTo>
                  <a:cubicBezTo>
                    <a:pt x="115" y="24959"/>
                    <a:pt x="91" y="24984"/>
                    <a:pt x="66" y="25008"/>
                  </a:cubicBezTo>
                  <a:cubicBezTo>
                    <a:pt x="50" y="25033"/>
                    <a:pt x="33" y="25058"/>
                    <a:pt x="25" y="25082"/>
                  </a:cubicBezTo>
                  <a:cubicBezTo>
                    <a:pt x="17" y="25107"/>
                    <a:pt x="9" y="25140"/>
                    <a:pt x="9" y="25173"/>
                  </a:cubicBezTo>
                  <a:cubicBezTo>
                    <a:pt x="0" y="25197"/>
                    <a:pt x="0" y="25214"/>
                    <a:pt x="0" y="25222"/>
                  </a:cubicBezTo>
                  <a:cubicBezTo>
                    <a:pt x="0" y="25222"/>
                    <a:pt x="41" y="25238"/>
                    <a:pt x="82" y="25263"/>
                  </a:cubicBezTo>
                  <a:cubicBezTo>
                    <a:pt x="181" y="25312"/>
                    <a:pt x="312" y="25378"/>
                    <a:pt x="320" y="25427"/>
                  </a:cubicBezTo>
                  <a:cubicBezTo>
                    <a:pt x="329" y="25468"/>
                    <a:pt x="304" y="25509"/>
                    <a:pt x="288" y="25558"/>
                  </a:cubicBezTo>
                  <a:cubicBezTo>
                    <a:pt x="271" y="25591"/>
                    <a:pt x="255" y="25632"/>
                    <a:pt x="255" y="25657"/>
                  </a:cubicBezTo>
                  <a:cubicBezTo>
                    <a:pt x="255" y="25681"/>
                    <a:pt x="263" y="25698"/>
                    <a:pt x="263" y="25714"/>
                  </a:cubicBezTo>
                  <a:cubicBezTo>
                    <a:pt x="271" y="25739"/>
                    <a:pt x="271" y="25755"/>
                    <a:pt x="271" y="25772"/>
                  </a:cubicBezTo>
                  <a:cubicBezTo>
                    <a:pt x="271" y="25788"/>
                    <a:pt x="255" y="25813"/>
                    <a:pt x="238" y="25837"/>
                  </a:cubicBezTo>
                  <a:cubicBezTo>
                    <a:pt x="222" y="25862"/>
                    <a:pt x="189" y="25887"/>
                    <a:pt x="189" y="25895"/>
                  </a:cubicBezTo>
                  <a:lnTo>
                    <a:pt x="246" y="25895"/>
                  </a:lnTo>
                  <a:cubicBezTo>
                    <a:pt x="304" y="25895"/>
                    <a:pt x="370" y="25895"/>
                    <a:pt x="402" y="25936"/>
                  </a:cubicBezTo>
                  <a:cubicBezTo>
                    <a:pt x="419" y="25969"/>
                    <a:pt x="468" y="26100"/>
                    <a:pt x="509" y="26223"/>
                  </a:cubicBezTo>
                  <a:cubicBezTo>
                    <a:pt x="550" y="26330"/>
                    <a:pt x="583" y="26436"/>
                    <a:pt x="583" y="26461"/>
                  </a:cubicBezTo>
                  <a:cubicBezTo>
                    <a:pt x="583" y="26486"/>
                    <a:pt x="583" y="26502"/>
                    <a:pt x="575" y="26527"/>
                  </a:cubicBezTo>
                  <a:cubicBezTo>
                    <a:pt x="567" y="26568"/>
                    <a:pt x="558" y="26601"/>
                    <a:pt x="575" y="26617"/>
                  </a:cubicBezTo>
                  <a:cubicBezTo>
                    <a:pt x="599" y="26633"/>
                    <a:pt x="731" y="26699"/>
                    <a:pt x="837" y="26748"/>
                  </a:cubicBezTo>
                  <a:cubicBezTo>
                    <a:pt x="911" y="26781"/>
                    <a:pt x="977" y="26806"/>
                    <a:pt x="985" y="26806"/>
                  </a:cubicBezTo>
                  <a:cubicBezTo>
                    <a:pt x="1002" y="26806"/>
                    <a:pt x="1018" y="26798"/>
                    <a:pt x="1043" y="26789"/>
                  </a:cubicBezTo>
                  <a:cubicBezTo>
                    <a:pt x="1082" y="26772"/>
                    <a:pt x="1138" y="26747"/>
                    <a:pt x="1201" y="26747"/>
                  </a:cubicBezTo>
                  <a:cubicBezTo>
                    <a:pt x="1229" y="26747"/>
                    <a:pt x="1259" y="26752"/>
                    <a:pt x="1289" y="26765"/>
                  </a:cubicBezTo>
                  <a:cubicBezTo>
                    <a:pt x="1363" y="26798"/>
                    <a:pt x="1404" y="26888"/>
                    <a:pt x="1436" y="26962"/>
                  </a:cubicBezTo>
                  <a:cubicBezTo>
                    <a:pt x="1469" y="27011"/>
                    <a:pt x="1486" y="27052"/>
                    <a:pt x="1494" y="27052"/>
                  </a:cubicBezTo>
                  <a:cubicBezTo>
                    <a:pt x="1535" y="27044"/>
                    <a:pt x="1592" y="27011"/>
                    <a:pt x="1650" y="26970"/>
                  </a:cubicBezTo>
                  <a:cubicBezTo>
                    <a:pt x="1691" y="26945"/>
                    <a:pt x="1732" y="26921"/>
                    <a:pt x="1757" y="26912"/>
                  </a:cubicBezTo>
                  <a:cubicBezTo>
                    <a:pt x="1764" y="26910"/>
                    <a:pt x="1774" y="26909"/>
                    <a:pt x="1788" y="26909"/>
                  </a:cubicBezTo>
                  <a:cubicBezTo>
                    <a:pt x="1820" y="26909"/>
                    <a:pt x="1866" y="26915"/>
                    <a:pt x="1912" y="26921"/>
                  </a:cubicBezTo>
                  <a:cubicBezTo>
                    <a:pt x="2011" y="26929"/>
                    <a:pt x="2126" y="26945"/>
                    <a:pt x="2159" y="26953"/>
                  </a:cubicBezTo>
                  <a:cubicBezTo>
                    <a:pt x="2200" y="26962"/>
                    <a:pt x="2290" y="27011"/>
                    <a:pt x="2372" y="27068"/>
                  </a:cubicBezTo>
                  <a:cubicBezTo>
                    <a:pt x="2446" y="27118"/>
                    <a:pt x="2520" y="27167"/>
                    <a:pt x="2536" y="27191"/>
                  </a:cubicBezTo>
                  <a:cubicBezTo>
                    <a:pt x="2561" y="27232"/>
                    <a:pt x="2553" y="27347"/>
                    <a:pt x="2544" y="27405"/>
                  </a:cubicBezTo>
                  <a:cubicBezTo>
                    <a:pt x="2544" y="27421"/>
                    <a:pt x="2544" y="27429"/>
                    <a:pt x="2544" y="27438"/>
                  </a:cubicBezTo>
                  <a:cubicBezTo>
                    <a:pt x="2544" y="27462"/>
                    <a:pt x="2528" y="27470"/>
                    <a:pt x="2512" y="27487"/>
                  </a:cubicBezTo>
                  <a:cubicBezTo>
                    <a:pt x="2495" y="27503"/>
                    <a:pt x="2479" y="27520"/>
                    <a:pt x="2487" y="27544"/>
                  </a:cubicBezTo>
                  <a:cubicBezTo>
                    <a:pt x="2495" y="27577"/>
                    <a:pt x="2536" y="27643"/>
                    <a:pt x="2569" y="27692"/>
                  </a:cubicBezTo>
                  <a:cubicBezTo>
                    <a:pt x="2594" y="27725"/>
                    <a:pt x="2618" y="27750"/>
                    <a:pt x="2626" y="27774"/>
                  </a:cubicBezTo>
                  <a:cubicBezTo>
                    <a:pt x="2651" y="27823"/>
                    <a:pt x="2602" y="27881"/>
                    <a:pt x="2561" y="27930"/>
                  </a:cubicBezTo>
                  <a:cubicBezTo>
                    <a:pt x="2528" y="27971"/>
                    <a:pt x="2503" y="28004"/>
                    <a:pt x="2503" y="28004"/>
                  </a:cubicBezTo>
                  <a:cubicBezTo>
                    <a:pt x="2512" y="28020"/>
                    <a:pt x="2569" y="28053"/>
                    <a:pt x="2626" y="28086"/>
                  </a:cubicBezTo>
                  <a:cubicBezTo>
                    <a:pt x="2684" y="28119"/>
                    <a:pt x="2733" y="28143"/>
                    <a:pt x="2741" y="28168"/>
                  </a:cubicBezTo>
                  <a:cubicBezTo>
                    <a:pt x="2750" y="28193"/>
                    <a:pt x="2750" y="28217"/>
                    <a:pt x="2750" y="28250"/>
                  </a:cubicBezTo>
                  <a:cubicBezTo>
                    <a:pt x="2750" y="28291"/>
                    <a:pt x="2741" y="28340"/>
                    <a:pt x="2766" y="28365"/>
                  </a:cubicBezTo>
                  <a:cubicBezTo>
                    <a:pt x="2791" y="28390"/>
                    <a:pt x="2799" y="28406"/>
                    <a:pt x="2799" y="28422"/>
                  </a:cubicBezTo>
                  <a:cubicBezTo>
                    <a:pt x="2807" y="28439"/>
                    <a:pt x="2815" y="28455"/>
                    <a:pt x="2881" y="28496"/>
                  </a:cubicBezTo>
                  <a:cubicBezTo>
                    <a:pt x="3004" y="28570"/>
                    <a:pt x="3102" y="28636"/>
                    <a:pt x="3135" y="28685"/>
                  </a:cubicBezTo>
                  <a:cubicBezTo>
                    <a:pt x="3152" y="28701"/>
                    <a:pt x="3176" y="28726"/>
                    <a:pt x="3185" y="28759"/>
                  </a:cubicBezTo>
                  <a:cubicBezTo>
                    <a:pt x="3201" y="28784"/>
                    <a:pt x="3217" y="28816"/>
                    <a:pt x="3217" y="28841"/>
                  </a:cubicBezTo>
                  <a:cubicBezTo>
                    <a:pt x="3226" y="28874"/>
                    <a:pt x="3209" y="28915"/>
                    <a:pt x="3201" y="28956"/>
                  </a:cubicBezTo>
                  <a:cubicBezTo>
                    <a:pt x="3193" y="28972"/>
                    <a:pt x="3193" y="28981"/>
                    <a:pt x="3185" y="28997"/>
                  </a:cubicBezTo>
                  <a:lnTo>
                    <a:pt x="3250" y="28997"/>
                  </a:lnTo>
                  <a:cubicBezTo>
                    <a:pt x="3406" y="29005"/>
                    <a:pt x="3693" y="29013"/>
                    <a:pt x="3693" y="29087"/>
                  </a:cubicBezTo>
                  <a:cubicBezTo>
                    <a:pt x="3693" y="29104"/>
                    <a:pt x="3685" y="29128"/>
                    <a:pt x="3677" y="29153"/>
                  </a:cubicBezTo>
                  <a:cubicBezTo>
                    <a:pt x="3660" y="29177"/>
                    <a:pt x="3652" y="29210"/>
                    <a:pt x="3660" y="29219"/>
                  </a:cubicBezTo>
                  <a:cubicBezTo>
                    <a:pt x="3693" y="29235"/>
                    <a:pt x="3759" y="29276"/>
                    <a:pt x="3808" y="29309"/>
                  </a:cubicBezTo>
                  <a:cubicBezTo>
                    <a:pt x="3849" y="29342"/>
                    <a:pt x="3882" y="29374"/>
                    <a:pt x="3882" y="29391"/>
                  </a:cubicBezTo>
                  <a:cubicBezTo>
                    <a:pt x="3882" y="29415"/>
                    <a:pt x="3792" y="29481"/>
                    <a:pt x="3677" y="29547"/>
                  </a:cubicBezTo>
                  <a:cubicBezTo>
                    <a:pt x="3546" y="29629"/>
                    <a:pt x="3390" y="29719"/>
                    <a:pt x="3373" y="29719"/>
                  </a:cubicBezTo>
                  <a:cubicBezTo>
                    <a:pt x="3367" y="29721"/>
                    <a:pt x="3358" y="29722"/>
                    <a:pt x="3348" y="29722"/>
                  </a:cubicBezTo>
                  <a:cubicBezTo>
                    <a:pt x="3322" y="29722"/>
                    <a:pt x="3284" y="29715"/>
                    <a:pt x="3242" y="29703"/>
                  </a:cubicBezTo>
                  <a:cubicBezTo>
                    <a:pt x="3193" y="29695"/>
                    <a:pt x="3152" y="29686"/>
                    <a:pt x="3135" y="29686"/>
                  </a:cubicBezTo>
                  <a:lnTo>
                    <a:pt x="3053" y="29686"/>
                  </a:lnTo>
                  <a:cubicBezTo>
                    <a:pt x="3016" y="29682"/>
                    <a:pt x="2973" y="29680"/>
                    <a:pt x="2937" y="29680"/>
                  </a:cubicBezTo>
                  <a:cubicBezTo>
                    <a:pt x="2901" y="29680"/>
                    <a:pt x="2873" y="29682"/>
                    <a:pt x="2864" y="29686"/>
                  </a:cubicBezTo>
                  <a:cubicBezTo>
                    <a:pt x="2848" y="29695"/>
                    <a:pt x="2823" y="29719"/>
                    <a:pt x="2807" y="29744"/>
                  </a:cubicBezTo>
                  <a:cubicBezTo>
                    <a:pt x="2799" y="29760"/>
                    <a:pt x="2791" y="29768"/>
                    <a:pt x="2791" y="29768"/>
                  </a:cubicBezTo>
                  <a:cubicBezTo>
                    <a:pt x="2791" y="29777"/>
                    <a:pt x="2823" y="29801"/>
                    <a:pt x="2864" y="29834"/>
                  </a:cubicBezTo>
                  <a:cubicBezTo>
                    <a:pt x="2938" y="29900"/>
                    <a:pt x="3029" y="29982"/>
                    <a:pt x="3037" y="30039"/>
                  </a:cubicBezTo>
                  <a:cubicBezTo>
                    <a:pt x="3045" y="30080"/>
                    <a:pt x="3045" y="30154"/>
                    <a:pt x="3037" y="30236"/>
                  </a:cubicBezTo>
                  <a:cubicBezTo>
                    <a:pt x="3029" y="30318"/>
                    <a:pt x="3029" y="30408"/>
                    <a:pt x="3037" y="30425"/>
                  </a:cubicBezTo>
                  <a:cubicBezTo>
                    <a:pt x="3045" y="30450"/>
                    <a:pt x="3070" y="30466"/>
                    <a:pt x="3086" y="30482"/>
                  </a:cubicBezTo>
                  <a:cubicBezTo>
                    <a:pt x="3119" y="30515"/>
                    <a:pt x="3152" y="30540"/>
                    <a:pt x="3160" y="30573"/>
                  </a:cubicBezTo>
                  <a:cubicBezTo>
                    <a:pt x="3160" y="30589"/>
                    <a:pt x="3160" y="30614"/>
                    <a:pt x="3160" y="30630"/>
                  </a:cubicBezTo>
                  <a:cubicBezTo>
                    <a:pt x="3160" y="30638"/>
                    <a:pt x="3135" y="30646"/>
                    <a:pt x="3135" y="30646"/>
                  </a:cubicBezTo>
                  <a:lnTo>
                    <a:pt x="3143" y="30646"/>
                  </a:lnTo>
                  <a:cubicBezTo>
                    <a:pt x="3160" y="30655"/>
                    <a:pt x="3324" y="30671"/>
                    <a:pt x="3381" y="30671"/>
                  </a:cubicBezTo>
                  <a:cubicBezTo>
                    <a:pt x="3423" y="30605"/>
                    <a:pt x="3546" y="30408"/>
                    <a:pt x="3636" y="30400"/>
                  </a:cubicBezTo>
                  <a:cubicBezTo>
                    <a:pt x="3677" y="30400"/>
                    <a:pt x="3734" y="30408"/>
                    <a:pt x="3800" y="30425"/>
                  </a:cubicBezTo>
                  <a:cubicBezTo>
                    <a:pt x="3848" y="30437"/>
                    <a:pt x="3905" y="30445"/>
                    <a:pt x="3945" y="30445"/>
                  </a:cubicBezTo>
                  <a:cubicBezTo>
                    <a:pt x="3959" y="30445"/>
                    <a:pt x="3972" y="30444"/>
                    <a:pt x="3981" y="30441"/>
                  </a:cubicBezTo>
                  <a:cubicBezTo>
                    <a:pt x="4005" y="30433"/>
                    <a:pt x="4030" y="30425"/>
                    <a:pt x="4054" y="30417"/>
                  </a:cubicBezTo>
                  <a:cubicBezTo>
                    <a:pt x="4128" y="30392"/>
                    <a:pt x="4210" y="30359"/>
                    <a:pt x="4309" y="30351"/>
                  </a:cubicBezTo>
                  <a:cubicBezTo>
                    <a:pt x="4350" y="30351"/>
                    <a:pt x="4383" y="30351"/>
                    <a:pt x="4407" y="30343"/>
                  </a:cubicBezTo>
                  <a:cubicBezTo>
                    <a:pt x="4434" y="30339"/>
                    <a:pt x="4458" y="30336"/>
                    <a:pt x="4483" y="30336"/>
                  </a:cubicBezTo>
                  <a:cubicBezTo>
                    <a:pt x="4519" y="30336"/>
                    <a:pt x="4556" y="30343"/>
                    <a:pt x="4604" y="30367"/>
                  </a:cubicBezTo>
                  <a:cubicBezTo>
                    <a:pt x="4703" y="30425"/>
                    <a:pt x="4777" y="30532"/>
                    <a:pt x="4834" y="30622"/>
                  </a:cubicBezTo>
                  <a:lnTo>
                    <a:pt x="4850" y="30646"/>
                  </a:lnTo>
                  <a:cubicBezTo>
                    <a:pt x="4900" y="30712"/>
                    <a:pt x="4892" y="30761"/>
                    <a:pt x="4892" y="30794"/>
                  </a:cubicBezTo>
                  <a:cubicBezTo>
                    <a:pt x="4892" y="30802"/>
                    <a:pt x="4883" y="30811"/>
                    <a:pt x="4883" y="30811"/>
                  </a:cubicBezTo>
                  <a:cubicBezTo>
                    <a:pt x="4892" y="30819"/>
                    <a:pt x="4924" y="30827"/>
                    <a:pt x="4957" y="30843"/>
                  </a:cubicBezTo>
                  <a:cubicBezTo>
                    <a:pt x="5039" y="30868"/>
                    <a:pt x="5138" y="30909"/>
                    <a:pt x="5138" y="30967"/>
                  </a:cubicBezTo>
                  <a:cubicBezTo>
                    <a:pt x="5138" y="31016"/>
                    <a:pt x="5064" y="31032"/>
                    <a:pt x="4990" y="31049"/>
                  </a:cubicBezTo>
                  <a:cubicBezTo>
                    <a:pt x="4933" y="31065"/>
                    <a:pt x="4875" y="31081"/>
                    <a:pt x="4875" y="31090"/>
                  </a:cubicBezTo>
                  <a:cubicBezTo>
                    <a:pt x="4875" y="31106"/>
                    <a:pt x="4892" y="31131"/>
                    <a:pt x="4908" y="31155"/>
                  </a:cubicBezTo>
                  <a:cubicBezTo>
                    <a:pt x="4924" y="31188"/>
                    <a:pt x="4949" y="31213"/>
                    <a:pt x="4949" y="31246"/>
                  </a:cubicBezTo>
                  <a:cubicBezTo>
                    <a:pt x="4949" y="31270"/>
                    <a:pt x="4941" y="31295"/>
                    <a:pt x="4924" y="31328"/>
                  </a:cubicBezTo>
                  <a:cubicBezTo>
                    <a:pt x="4916" y="31344"/>
                    <a:pt x="4908" y="31369"/>
                    <a:pt x="4900" y="31385"/>
                  </a:cubicBezTo>
                  <a:cubicBezTo>
                    <a:pt x="4892" y="31410"/>
                    <a:pt x="4892" y="31434"/>
                    <a:pt x="4924" y="31451"/>
                  </a:cubicBezTo>
                  <a:cubicBezTo>
                    <a:pt x="4974" y="31467"/>
                    <a:pt x="5056" y="31484"/>
                    <a:pt x="5130" y="31492"/>
                  </a:cubicBezTo>
                  <a:cubicBezTo>
                    <a:pt x="5196" y="31504"/>
                    <a:pt x="5257" y="31511"/>
                    <a:pt x="5292" y="31511"/>
                  </a:cubicBezTo>
                  <a:cubicBezTo>
                    <a:pt x="5305" y="31511"/>
                    <a:pt x="5314" y="31510"/>
                    <a:pt x="5318" y="31508"/>
                  </a:cubicBezTo>
                  <a:cubicBezTo>
                    <a:pt x="5351" y="31500"/>
                    <a:pt x="5417" y="31467"/>
                    <a:pt x="5417" y="31467"/>
                  </a:cubicBezTo>
                  <a:lnTo>
                    <a:pt x="5433" y="31459"/>
                  </a:lnTo>
                  <a:lnTo>
                    <a:pt x="5450" y="31467"/>
                  </a:lnTo>
                  <a:cubicBezTo>
                    <a:pt x="5450" y="31467"/>
                    <a:pt x="5704" y="31607"/>
                    <a:pt x="5729" y="31656"/>
                  </a:cubicBezTo>
                  <a:cubicBezTo>
                    <a:pt x="5745" y="31681"/>
                    <a:pt x="5737" y="31713"/>
                    <a:pt x="5737" y="31746"/>
                  </a:cubicBezTo>
                  <a:cubicBezTo>
                    <a:pt x="5729" y="31771"/>
                    <a:pt x="5720" y="31804"/>
                    <a:pt x="5729" y="31812"/>
                  </a:cubicBezTo>
                  <a:lnTo>
                    <a:pt x="5737" y="31828"/>
                  </a:lnTo>
                  <a:cubicBezTo>
                    <a:pt x="5770" y="31886"/>
                    <a:pt x="5827" y="31976"/>
                    <a:pt x="5827" y="32017"/>
                  </a:cubicBezTo>
                  <a:cubicBezTo>
                    <a:pt x="5827" y="32025"/>
                    <a:pt x="5819" y="32042"/>
                    <a:pt x="5819" y="32058"/>
                  </a:cubicBezTo>
                  <a:cubicBezTo>
                    <a:pt x="5811" y="32099"/>
                    <a:pt x="5794" y="32157"/>
                    <a:pt x="5802" y="32165"/>
                  </a:cubicBezTo>
                  <a:cubicBezTo>
                    <a:pt x="5811" y="32173"/>
                    <a:pt x="5819" y="32173"/>
                    <a:pt x="5827" y="32181"/>
                  </a:cubicBezTo>
                  <a:cubicBezTo>
                    <a:pt x="5866" y="32220"/>
                    <a:pt x="5949" y="32288"/>
                    <a:pt x="5972" y="32288"/>
                  </a:cubicBezTo>
                  <a:cubicBezTo>
                    <a:pt x="5973" y="32288"/>
                    <a:pt x="5974" y="32288"/>
                    <a:pt x="5975" y="32288"/>
                  </a:cubicBezTo>
                  <a:cubicBezTo>
                    <a:pt x="6008" y="32271"/>
                    <a:pt x="6065" y="32247"/>
                    <a:pt x="6123" y="32222"/>
                  </a:cubicBezTo>
                  <a:cubicBezTo>
                    <a:pt x="6164" y="32214"/>
                    <a:pt x="6196" y="32198"/>
                    <a:pt x="6221" y="32198"/>
                  </a:cubicBezTo>
                  <a:cubicBezTo>
                    <a:pt x="6246" y="32198"/>
                    <a:pt x="6328" y="32239"/>
                    <a:pt x="6402" y="32280"/>
                  </a:cubicBezTo>
                  <a:cubicBezTo>
                    <a:pt x="6467" y="32312"/>
                    <a:pt x="6533" y="32345"/>
                    <a:pt x="6549" y="32345"/>
                  </a:cubicBezTo>
                  <a:cubicBezTo>
                    <a:pt x="6557" y="32345"/>
                    <a:pt x="6640" y="32321"/>
                    <a:pt x="6746" y="32296"/>
                  </a:cubicBezTo>
                  <a:cubicBezTo>
                    <a:pt x="6922" y="32252"/>
                    <a:pt x="7150" y="32195"/>
                    <a:pt x="7226" y="32195"/>
                  </a:cubicBezTo>
                  <a:cubicBezTo>
                    <a:pt x="7236" y="32195"/>
                    <a:pt x="7242" y="32196"/>
                    <a:pt x="7247" y="32198"/>
                  </a:cubicBezTo>
                  <a:cubicBezTo>
                    <a:pt x="7288" y="32214"/>
                    <a:pt x="7370" y="32329"/>
                    <a:pt x="7452" y="32452"/>
                  </a:cubicBezTo>
                  <a:cubicBezTo>
                    <a:pt x="7534" y="32575"/>
                    <a:pt x="7616" y="32706"/>
                    <a:pt x="7616" y="32706"/>
                  </a:cubicBezTo>
                  <a:cubicBezTo>
                    <a:pt x="7633" y="32698"/>
                    <a:pt x="7665" y="32657"/>
                    <a:pt x="7706" y="32616"/>
                  </a:cubicBezTo>
                  <a:cubicBezTo>
                    <a:pt x="7747" y="32575"/>
                    <a:pt x="7788" y="32534"/>
                    <a:pt x="7805" y="32526"/>
                  </a:cubicBezTo>
                  <a:cubicBezTo>
                    <a:pt x="7830" y="32526"/>
                    <a:pt x="7903" y="32534"/>
                    <a:pt x="7969" y="32559"/>
                  </a:cubicBezTo>
                  <a:cubicBezTo>
                    <a:pt x="8035" y="32583"/>
                    <a:pt x="8100" y="32608"/>
                    <a:pt x="8117" y="32632"/>
                  </a:cubicBezTo>
                  <a:lnTo>
                    <a:pt x="8125" y="32632"/>
                  </a:lnTo>
                  <a:cubicBezTo>
                    <a:pt x="8149" y="32664"/>
                    <a:pt x="8257" y="32781"/>
                    <a:pt x="8286" y="32781"/>
                  </a:cubicBezTo>
                  <a:cubicBezTo>
                    <a:pt x="8287" y="32781"/>
                    <a:pt x="8288" y="32780"/>
                    <a:pt x="8289" y="32780"/>
                  </a:cubicBezTo>
                  <a:cubicBezTo>
                    <a:pt x="8306" y="32780"/>
                    <a:pt x="8330" y="32772"/>
                    <a:pt x="8355" y="32764"/>
                  </a:cubicBezTo>
                  <a:cubicBezTo>
                    <a:pt x="8388" y="32747"/>
                    <a:pt x="8429" y="32739"/>
                    <a:pt x="8461" y="32739"/>
                  </a:cubicBezTo>
                  <a:cubicBezTo>
                    <a:pt x="8502" y="32739"/>
                    <a:pt x="8585" y="32805"/>
                    <a:pt x="8667" y="32879"/>
                  </a:cubicBezTo>
                  <a:cubicBezTo>
                    <a:pt x="8753" y="32949"/>
                    <a:pt x="8839" y="33027"/>
                    <a:pt x="8868" y="33027"/>
                  </a:cubicBezTo>
                  <a:cubicBezTo>
                    <a:pt x="8869" y="33027"/>
                    <a:pt x="8871" y="33027"/>
                    <a:pt x="8872" y="33026"/>
                  </a:cubicBezTo>
                  <a:cubicBezTo>
                    <a:pt x="8896" y="33026"/>
                    <a:pt x="8937" y="33010"/>
                    <a:pt x="8987" y="33002"/>
                  </a:cubicBezTo>
                  <a:cubicBezTo>
                    <a:pt x="9040" y="32986"/>
                    <a:pt x="9094" y="32970"/>
                    <a:pt x="9134" y="32970"/>
                  </a:cubicBezTo>
                  <a:cubicBezTo>
                    <a:pt x="9155" y="32970"/>
                    <a:pt x="9172" y="32974"/>
                    <a:pt x="9184" y="32985"/>
                  </a:cubicBezTo>
                  <a:cubicBezTo>
                    <a:pt x="9192" y="33002"/>
                    <a:pt x="9200" y="33076"/>
                    <a:pt x="9200" y="33158"/>
                  </a:cubicBezTo>
                  <a:cubicBezTo>
                    <a:pt x="9200" y="33256"/>
                    <a:pt x="9192" y="33363"/>
                    <a:pt x="9184" y="33388"/>
                  </a:cubicBezTo>
                  <a:cubicBezTo>
                    <a:pt x="9175" y="33420"/>
                    <a:pt x="9118" y="33453"/>
                    <a:pt x="9052" y="33494"/>
                  </a:cubicBezTo>
                  <a:cubicBezTo>
                    <a:pt x="8987" y="33543"/>
                    <a:pt x="8913" y="33593"/>
                    <a:pt x="8913" y="33593"/>
                  </a:cubicBezTo>
                  <a:cubicBezTo>
                    <a:pt x="8921" y="33609"/>
                    <a:pt x="8954" y="33617"/>
                    <a:pt x="8978" y="33634"/>
                  </a:cubicBezTo>
                  <a:cubicBezTo>
                    <a:pt x="9036" y="33650"/>
                    <a:pt x="9085" y="33667"/>
                    <a:pt x="9069" y="33724"/>
                  </a:cubicBezTo>
                  <a:cubicBezTo>
                    <a:pt x="9061" y="33765"/>
                    <a:pt x="8987" y="33798"/>
                    <a:pt x="8921" y="33822"/>
                  </a:cubicBezTo>
                  <a:cubicBezTo>
                    <a:pt x="8888" y="33847"/>
                    <a:pt x="8847" y="33855"/>
                    <a:pt x="8847" y="33855"/>
                  </a:cubicBezTo>
                  <a:cubicBezTo>
                    <a:pt x="8847" y="33864"/>
                    <a:pt x="8847" y="33872"/>
                    <a:pt x="8847" y="33880"/>
                  </a:cubicBezTo>
                  <a:cubicBezTo>
                    <a:pt x="8839" y="33905"/>
                    <a:pt x="8823" y="33946"/>
                    <a:pt x="8831" y="33954"/>
                  </a:cubicBezTo>
                  <a:cubicBezTo>
                    <a:pt x="8839" y="33962"/>
                    <a:pt x="8880" y="33978"/>
                    <a:pt x="8905" y="33987"/>
                  </a:cubicBezTo>
                  <a:cubicBezTo>
                    <a:pt x="8937" y="34003"/>
                    <a:pt x="8970" y="34011"/>
                    <a:pt x="8978" y="34028"/>
                  </a:cubicBezTo>
                  <a:cubicBezTo>
                    <a:pt x="8987" y="34036"/>
                    <a:pt x="9019" y="34101"/>
                    <a:pt x="9044" y="34167"/>
                  </a:cubicBezTo>
                  <a:cubicBezTo>
                    <a:pt x="9052" y="34200"/>
                    <a:pt x="9069" y="34241"/>
                    <a:pt x="9069" y="34257"/>
                  </a:cubicBezTo>
                  <a:cubicBezTo>
                    <a:pt x="9069" y="34298"/>
                    <a:pt x="9044" y="34339"/>
                    <a:pt x="9019" y="34381"/>
                  </a:cubicBezTo>
                  <a:cubicBezTo>
                    <a:pt x="8995" y="34405"/>
                    <a:pt x="8978" y="34438"/>
                    <a:pt x="8970" y="34463"/>
                  </a:cubicBezTo>
                  <a:cubicBezTo>
                    <a:pt x="8962" y="34479"/>
                    <a:pt x="8954" y="34504"/>
                    <a:pt x="8954" y="34528"/>
                  </a:cubicBezTo>
                  <a:cubicBezTo>
                    <a:pt x="8937" y="34594"/>
                    <a:pt x="8921" y="34668"/>
                    <a:pt x="8888" y="34692"/>
                  </a:cubicBezTo>
                  <a:cubicBezTo>
                    <a:pt x="8879" y="34701"/>
                    <a:pt x="8855" y="34705"/>
                    <a:pt x="8821" y="34705"/>
                  </a:cubicBezTo>
                  <a:cubicBezTo>
                    <a:pt x="8762" y="34705"/>
                    <a:pt x="8676" y="34695"/>
                    <a:pt x="8593" y="34684"/>
                  </a:cubicBezTo>
                  <a:cubicBezTo>
                    <a:pt x="8486" y="34676"/>
                    <a:pt x="8379" y="34668"/>
                    <a:pt x="8371" y="34668"/>
                  </a:cubicBezTo>
                  <a:cubicBezTo>
                    <a:pt x="8363" y="34676"/>
                    <a:pt x="8347" y="34684"/>
                    <a:pt x="8330" y="34692"/>
                  </a:cubicBezTo>
                  <a:cubicBezTo>
                    <a:pt x="8281" y="34733"/>
                    <a:pt x="8207" y="34791"/>
                    <a:pt x="8133" y="34815"/>
                  </a:cubicBezTo>
                  <a:cubicBezTo>
                    <a:pt x="8084" y="34832"/>
                    <a:pt x="8010" y="34857"/>
                    <a:pt x="7961" y="34881"/>
                  </a:cubicBezTo>
                  <a:cubicBezTo>
                    <a:pt x="7920" y="34898"/>
                    <a:pt x="7895" y="34906"/>
                    <a:pt x="7895" y="34914"/>
                  </a:cubicBezTo>
                  <a:cubicBezTo>
                    <a:pt x="7887" y="34922"/>
                    <a:pt x="7879" y="34955"/>
                    <a:pt x="7871" y="34988"/>
                  </a:cubicBezTo>
                  <a:cubicBezTo>
                    <a:pt x="7862" y="35037"/>
                    <a:pt x="7854" y="35095"/>
                    <a:pt x="7854" y="35144"/>
                  </a:cubicBezTo>
                  <a:cubicBezTo>
                    <a:pt x="7846" y="35177"/>
                    <a:pt x="7846" y="35209"/>
                    <a:pt x="7846" y="35250"/>
                  </a:cubicBezTo>
                  <a:cubicBezTo>
                    <a:pt x="7846" y="35250"/>
                    <a:pt x="7854" y="35242"/>
                    <a:pt x="7854" y="35242"/>
                  </a:cubicBezTo>
                  <a:cubicBezTo>
                    <a:pt x="7938" y="35180"/>
                    <a:pt x="8092" y="35158"/>
                    <a:pt x="8167" y="35158"/>
                  </a:cubicBezTo>
                  <a:cubicBezTo>
                    <a:pt x="8181" y="35158"/>
                    <a:pt x="8191" y="35159"/>
                    <a:pt x="8199" y="35160"/>
                  </a:cubicBezTo>
                  <a:cubicBezTo>
                    <a:pt x="8256" y="35168"/>
                    <a:pt x="8133" y="35218"/>
                    <a:pt x="8092" y="35275"/>
                  </a:cubicBezTo>
                  <a:cubicBezTo>
                    <a:pt x="8079" y="35291"/>
                    <a:pt x="8084" y="35297"/>
                    <a:pt x="8098" y="35297"/>
                  </a:cubicBezTo>
                  <a:cubicBezTo>
                    <a:pt x="8128" y="35297"/>
                    <a:pt x="8198" y="35272"/>
                    <a:pt x="8232" y="35267"/>
                  </a:cubicBezTo>
                  <a:cubicBezTo>
                    <a:pt x="8281" y="35259"/>
                    <a:pt x="8289" y="35234"/>
                    <a:pt x="8306" y="35209"/>
                  </a:cubicBezTo>
                  <a:cubicBezTo>
                    <a:pt x="8315" y="35195"/>
                    <a:pt x="8349" y="35192"/>
                    <a:pt x="8388" y="35192"/>
                  </a:cubicBezTo>
                  <a:cubicBezTo>
                    <a:pt x="8414" y="35192"/>
                    <a:pt x="8443" y="35193"/>
                    <a:pt x="8470" y="35193"/>
                  </a:cubicBezTo>
                  <a:cubicBezTo>
                    <a:pt x="8535" y="35193"/>
                    <a:pt x="8519" y="35218"/>
                    <a:pt x="8543" y="35275"/>
                  </a:cubicBezTo>
                  <a:cubicBezTo>
                    <a:pt x="8560" y="35324"/>
                    <a:pt x="8617" y="35291"/>
                    <a:pt x="8634" y="35324"/>
                  </a:cubicBezTo>
                  <a:cubicBezTo>
                    <a:pt x="8642" y="35357"/>
                    <a:pt x="8494" y="35382"/>
                    <a:pt x="8429" y="35415"/>
                  </a:cubicBezTo>
                  <a:cubicBezTo>
                    <a:pt x="8363" y="35447"/>
                    <a:pt x="8215" y="35497"/>
                    <a:pt x="8174" y="35529"/>
                  </a:cubicBezTo>
                  <a:cubicBezTo>
                    <a:pt x="8133" y="35554"/>
                    <a:pt x="8010" y="35562"/>
                    <a:pt x="7953" y="35595"/>
                  </a:cubicBezTo>
                  <a:cubicBezTo>
                    <a:pt x="7895" y="35628"/>
                    <a:pt x="7994" y="35628"/>
                    <a:pt x="8026" y="35677"/>
                  </a:cubicBezTo>
                  <a:cubicBezTo>
                    <a:pt x="8059" y="35718"/>
                    <a:pt x="8026" y="35718"/>
                    <a:pt x="7994" y="35726"/>
                  </a:cubicBezTo>
                  <a:cubicBezTo>
                    <a:pt x="7977" y="35735"/>
                    <a:pt x="7930" y="35739"/>
                    <a:pt x="7876" y="35739"/>
                  </a:cubicBezTo>
                  <a:cubicBezTo>
                    <a:pt x="7821" y="35739"/>
                    <a:pt x="7760" y="35735"/>
                    <a:pt x="7715" y="35726"/>
                  </a:cubicBezTo>
                  <a:cubicBezTo>
                    <a:pt x="7690" y="35724"/>
                    <a:pt x="7664" y="35723"/>
                    <a:pt x="7638" y="35723"/>
                  </a:cubicBezTo>
                  <a:cubicBezTo>
                    <a:pt x="7561" y="35723"/>
                    <a:pt x="7489" y="35733"/>
                    <a:pt x="7477" y="35751"/>
                  </a:cubicBezTo>
                  <a:cubicBezTo>
                    <a:pt x="7468" y="35784"/>
                    <a:pt x="7493" y="35858"/>
                    <a:pt x="7534" y="35899"/>
                  </a:cubicBezTo>
                  <a:cubicBezTo>
                    <a:pt x="7567" y="35948"/>
                    <a:pt x="7830" y="36063"/>
                    <a:pt x="7903" y="36120"/>
                  </a:cubicBezTo>
                  <a:cubicBezTo>
                    <a:pt x="7977" y="36178"/>
                    <a:pt x="8010" y="36194"/>
                    <a:pt x="8002" y="36260"/>
                  </a:cubicBezTo>
                  <a:cubicBezTo>
                    <a:pt x="8002" y="36289"/>
                    <a:pt x="7996" y="36298"/>
                    <a:pt x="7984" y="36298"/>
                  </a:cubicBezTo>
                  <a:cubicBezTo>
                    <a:pt x="7970" y="36298"/>
                    <a:pt x="7948" y="36282"/>
                    <a:pt x="7920" y="36268"/>
                  </a:cubicBezTo>
                  <a:cubicBezTo>
                    <a:pt x="7891" y="36259"/>
                    <a:pt x="7852" y="36249"/>
                    <a:pt x="7819" y="36249"/>
                  </a:cubicBezTo>
                  <a:cubicBezTo>
                    <a:pt x="7795" y="36249"/>
                    <a:pt x="7774" y="36254"/>
                    <a:pt x="7764" y="36268"/>
                  </a:cubicBezTo>
                  <a:cubicBezTo>
                    <a:pt x="7731" y="36309"/>
                    <a:pt x="7706" y="36440"/>
                    <a:pt x="7665" y="36481"/>
                  </a:cubicBezTo>
                  <a:cubicBezTo>
                    <a:pt x="7663" y="36484"/>
                    <a:pt x="7661" y="36485"/>
                    <a:pt x="7659" y="36485"/>
                  </a:cubicBezTo>
                  <a:cubicBezTo>
                    <a:pt x="7637" y="36485"/>
                    <a:pt x="7645" y="36338"/>
                    <a:pt x="7623" y="36338"/>
                  </a:cubicBezTo>
                  <a:cubicBezTo>
                    <a:pt x="7621" y="36338"/>
                    <a:pt x="7619" y="36339"/>
                    <a:pt x="7616" y="36342"/>
                  </a:cubicBezTo>
                  <a:cubicBezTo>
                    <a:pt x="7583" y="36367"/>
                    <a:pt x="7550" y="36449"/>
                    <a:pt x="7509" y="36522"/>
                  </a:cubicBezTo>
                  <a:cubicBezTo>
                    <a:pt x="7468" y="36588"/>
                    <a:pt x="7427" y="36596"/>
                    <a:pt x="7370" y="36637"/>
                  </a:cubicBezTo>
                  <a:cubicBezTo>
                    <a:pt x="7321" y="36678"/>
                    <a:pt x="7370" y="36711"/>
                    <a:pt x="7411" y="36769"/>
                  </a:cubicBezTo>
                  <a:cubicBezTo>
                    <a:pt x="7452" y="36834"/>
                    <a:pt x="7436" y="36892"/>
                    <a:pt x="7378" y="36933"/>
                  </a:cubicBezTo>
                  <a:cubicBezTo>
                    <a:pt x="7352" y="36951"/>
                    <a:pt x="7316" y="36957"/>
                    <a:pt x="7277" y="36957"/>
                  </a:cubicBezTo>
                  <a:cubicBezTo>
                    <a:pt x="7230" y="36957"/>
                    <a:pt x="7180" y="36949"/>
                    <a:pt x="7140" y="36949"/>
                  </a:cubicBezTo>
                  <a:cubicBezTo>
                    <a:pt x="7070" y="36949"/>
                    <a:pt x="6949" y="36883"/>
                    <a:pt x="6887" y="36883"/>
                  </a:cubicBezTo>
                  <a:cubicBezTo>
                    <a:pt x="6884" y="36883"/>
                    <a:pt x="6881" y="36883"/>
                    <a:pt x="6878" y="36884"/>
                  </a:cubicBezTo>
                  <a:cubicBezTo>
                    <a:pt x="6820" y="36892"/>
                    <a:pt x="6878" y="36916"/>
                    <a:pt x="6861" y="36974"/>
                  </a:cubicBezTo>
                  <a:cubicBezTo>
                    <a:pt x="6845" y="37031"/>
                    <a:pt x="6705" y="37015"/>
                    <a:pt x="6672" y="37048"/>
                  </a:cubicBezTo>
                  <a:cubicBezTo>
                    <a:pt x="6631" y="37081"/>
                    <a:pt x="6779" y="37105"/>
                    <a:pt x="6869" y="37154"/>
                  </a:cubicBezTo>
                  <a:cubicBezTo>
                    <a:pt x="6968" y="37204"/>
                    <a:pt x="6992" y="37236"/>
                    <a:pt x="7050" y="37310"/>
                  </a:cubicBezTo>
                  <a:cubicBezTo>
                    <a:pt x="7107" y="37384"/>
                    <a:pt x="7181" y="37433"/>
                    <a:pt x="7263" y="37474"/>
                  </a:cubicBezTo>
                  <a:cubicBezTo>
                    <a:pt x="7304" y="37499"/>
                    <a:pt x="7343" y="37503"/>
                    <a:pt x="7384" y="37503"/>
                  </a:cubicBezTo>
                  <a:cubicBezTo>
                    <a:pt x="7405" y="37503"/>
                    <a:pt x="7426" y="37502"/>
                    <a:pt x="7448" y="37502"/>
                  </a:cubicBezTo>
                  <a:cubicBezTo>
                    <a:pt x="7470" y="37502"/>
                    <a:pt x="7493" y="37503"/>
                    <a:pt x="7518" y="37507"/>
                  </a:cubicBezTo>
                  <a:cubicBezTo>
                    <a:pt x="7624" y="37524"/>
                    <a:pt x="7682" y="37696"/>
                    <a:pt x="7739" y="37753"/>
                  </a:cubicBezTo>
                  <a:cubicBezTo>
                    <a:pt x="7805" y="37811"/>
                    <a:pt x="8002" y="37778"/>
                    <a:pt x="8084" y="37803"/>
                  </a:cubicBezTo>
                  <a:cubicBezTo>
                    <a:pt x="8158" y="37827"/>
                    <a:pt x="8593" y="38229"/>
                    <a:pt x="8650" y="38279"/>
                  </a:cubicBezTo>
                  <a:cubicBezTo>
                    <a:pt x="8699" y="38312"/>
                    <a:pt x="8888" y="38484"/>
                    <a:pt x="9036" y="38607"/>
                  </a:cubicBezTo>
                  <a:cubicBezTo>
                    <a:pt x="9061" y="38550"/>
                    <a:pt x="9093" y="38500"/>
                    <a:pt x="9126" y="38476"/>
                  </a:cubicBezTo>
                  <a:cubicBezTo>
                    <a:pt x="9136" y="38473"/>
                    <a:pt x="9148" y="38472"/>
                    <a:pt x="9161" y="38472"/>
                  </a:cubicBezTo>
                  <a:cubicBezTo>
                    <a:pt x="9193" y="38472"/>
                    <a:pt x="9233" y="38478"/>
                    <a:pt x="9274" y="38484"/>
                  </a:cubicBezTo>
                  <a:cubicBezTo>
                    <a:pt x="9315" y="38492"/>
                    <a:pt x="9356" y="38500"/>
                    <a:pt x="9381" y="38500"/>
                  </a:cubicBezTo>
                  <a:cubicBezTo>
                    <a:pt x="9405" y="38492"/>
                    <a:pt x="9430" y="38484"/>
                    <a:pt x="9454" y="38484"/>
                  </a:cubicBezTo>
                  <a:cubicBezTo>
                    <a:pt x="9487" y="38476"/>
                    <a:pt x="9512" y="38467"/>
                    <a:pt x="9553" y="38459"/>
                  </a:cubicBezTo>
                  <a:cubicBezTo>
                    <a:pt x="9594" y="38459"/>
                    <a:pt x="9717" y="38517"/>
                    <a:pt x="9857" y="38582"/>
                  </a:cubicBezTo>
                  <a:cubicBezTo>
                    <a:pt x="10004" y="38656"/>
                    <a:pt x="10177" y="38738"/>
                    <a:pt x="10242" y="38738"/>
                  </a:cubicBezTo>
                  <a:cubicBezTo>
                    <a:pt x="10292" y="38746"/>
                    <a:pt x="10349" y="38755"/>
                    <a:pt x="10406" y="38755"/>
                  </a:cubicBezTo>
                  <a:cubicBezTo>
                    <a:pt x="10473" y="38767"/>
                    <a:pt x="10539" y="38774"/>
                    <a:pt x="10579" y="38774"/>
                  </a:cubicBezTo>
                  <a:cubicBezTo>
                    <a:pt x="10594" y="38774"/>
                    <a:pt x="10605" y="38773"/>
                    <a:pt x="10612" y="38771"/>
                  </a:cubicBezTo>
                  <a:cubicBezTo>
                    <a:pt x="10628" y="38763"/>
                    <a:pt x="10636" y="38763"/>
                    <a:pt x="10644" y="38755"/>
                  </a:cubicBezTo>
                  <a:cubicBezTo>
                    <a:pt x="10678" y="38741"/>
                    <a:pt x="10706" y="38728"/>
                    <a:pt x="10755" y="38728"/>
                  </a:cubicBezTo>
                  <a:cubicBezTo>
                    <a:pt x="10766" y="38728"/>
                    <a:pt x="10779" y="38729"/>
                    <a:pt x="10792" y="38730"/>
                  </a:cubicBezTo>
                  <a:cubicBezTo>
                    <a:pt x="10833" y="38730"/>
                    <a:pt x="10899" y="38738"/>
                    <a:pt x="10956" y="38746"/>
                  </a:cubicBezTo>
                  <a:cubicBezTo>
                    <a:pt x="11030" y="38763"/>
                    <a:pt x="11096" y="38779"/>
                    <a:pt x="11120" y="38788"/>
                  </a:cubicBezTo>
                  <a:cubicBezTo>
                    <a:pt x="11145" y="38796"/>
                    <a:pt x="11170" y="38820"/>
                    <a:pt x="11202" y="38853"/>
                  </a:cubicBezTo>
                  <a:cubicBezTo>
                    <a:pt x="11244" y="38902"/>
                    <a:pt x="11301" y="38960"/>
                    <a:pt x="11358" y="38984"/>
                  </a:cubicBezTo>
                  <a:lnTo>
                    <a:pt x="11399" y="38993"/>
                  </a:lnTo>
                  <a:cubicBezTo>
                    <a:pt x="11539" y="39042"/>
                    <a:pt x="11785" y="39124"/>
                    <a:pt x="11802" y="39173"/>
                  </a:cubicBezTo>
                  <a:cubicBezTo>
                    <a:pt x="11810" y="39198"/>
                    <a:pt x="11802" y="39222"/>
                    <a:pt x="11785" y="39239"/>
                  </a:cubicBezTo>
                  <a:cubicBezTo>
                    <a:pt x="11785" y="39264"/>
                    <a:pt x="11769" y="39280"/>
                    <a:pt x="11785" y="39288"/>
                  </a:cubicBezTo>
                  <a:cubicBezTo>
                    <a:pt x="11802" y="39296"/>
                    <a:pt x="11810" y="39305"/>
                    <a:pt x="11826" y="39313"/>
                  </a:cubicBezTo>
                  <a:cubicBezTo>
                    <a:pt x="11850" y="39330"/>
                    <a:pt x="11869" y="39344"/>
                    <a:pt x="11897" y="39344"/>
                  </a:cubicBezTo>
                  <a:cubicBezTo>
                    <a:pt x="11907" y="39344"/>
                    <a:pt x="11919" y="39342"/>
                    <a:pt x="11933" y="39337"/>
                  </a:cubicBezTo>
                  <a:cubicBezTo>
                    <a:pt x="11982" y="39321"/>
                    <a:pt x="12056" y="39264"/>
                    <a:pt x="12097" y="39222"/>
                  </a:cubicBezTo>
                  <a:cubicBezTo>
                    <a:pt x="12122" y="39206"/>
                    <a:pt x="12146" y="39190"/>
                    <a:pt x="12154" y="39181"/>
                  </a:cubicBezTo>
                  <a:cubicBezTo>
                    <a:pt x="12171" y="39181"/>
                    <a:pt x="12195" y="39181"/>
                    <a:pt x="12228" y="39173"/>
                  </a:cubicBezTo>
                  <a:lnTo>
                    <a:pt x="12368" y="39173"/>
                  </a:lnTo>
                  <a:cubicBezTo>
                    <a:pt x="12401" y="39173"/>
                    <a:pt x="12442" y="39206"/>
                    <a:pt x="12483" y="39239"/>
                  </a:cubicBezTo>
                  <a:cubicBezTo>
                    <a:pt x="12516" y="39264"/>
                    <a:pt x="12540" y="39280"/>
                    <a:pt x="12540" y="39280"/>
                  </a:cubicBezTo>
                  <a:cubicBezTo>
                    <a:pt x="12557" y="39280"/>
                    <a:pt x="12532" y="39264"/>
                    <a:pt x="12532" y="39247"/>
                  </a:cubicBezTo>
                  <a:cubicBezTo>
                    <a:pt x="12548" y="39222"/>
                    <a:pt x="12557" y="39190"/>
                    <a:pt x="12573" y="39173"/>
                  </a:cubicBezTo>
                  <a:cubicBezTo>
                    <a:pt x="12591" y="39149"/>
                    <a:pt x="12609" y="39134"/>
                    <a:pt x="12630" y="39134"/>
                  </a:cubicBezTo>
                  <a:cubicBezTo>
                    <a:pt x="12638" y="39134"/>
                    <a:pt x="12646" y="39136"/>
                    <a:pt x="12655" y="39140"/>
                  </a:cubicBezTo>
                  <a:cubicBezTo>
                    <a:pt x="12671" y="39157"/>
                    <a:pt x="12696" y="39173"/>
                    <a:pt x="12721" y="39190"/>
                  </a:cubicBezTo>
                  <a:cubicBezTo>
                    <a:pt x="12786" y="39239"/>
                    <a:pt x="12868" y="39305"/>
                    <a:pt x="12909" y="39321"/>
                  </a:cubicBezTo>
                  <a:cubicBezTo>
                    <a:pt x="12926" y="39329"/>
                    <a:pt x="12967" y="39329"/>
                    <a:pt x="13016" y="39329"/>
                  </a:cubicBezTo>
                  <a:cubicBezTo>
                    <a:pt x="13123" y="39337"/>
                    <a:pt x="13246" y="39346"/>
                    <a:pt x="13262" y="39411"/>
                  </a:cubicBezTo>
                  <a:cubicBezTo>
                    <a:pt x="13271" y="39452"/>
                    <a:pt x="13230" y="39501"/>
                    <a:pt x="13197" y="39551"/>
                  </a:cubicBezTo>
                  <a:cubicBezTo>
                    <a:pt x="13172" y="39584"/>
                    <a:pt x="13156" y="39616"/>
                    <a:pt x="13156" y="39625"/>
                  </a:cubicBezTo>
                  <a:cubicBezTo>
                    <a:pt x="13172" y="39641"/>
                    <a:pt x="13254" y="39715"/>
                    <a:pt x="13336" y="39772"/>
                  </a:cubicBezTo>
                  <a:cubicBezTo>
                    <a:pt x="13402" y="39813"/>
                    <a:pt x="13451" y="39838"/>
                    <a:pt x="13468" y="39838"/>
                  </a:cubicBezTo>
                  <a:lnTo>
                    <a:pt x="13517" y="39838"/>
                  </a:lnTo>
                  <a:cubicBezTo>
                    <a:pt x="13550" y="39830"/>
                    <a:pt x="13574" y="39830"/>
                    <a:pt x="13582" y="39830"/>
                  </a:cubicBezTo>
                  <a:cubicBezTo>
                    <a:pt x="13588" y="39827"/>
                    <a:pt x="13595" y="39825"/>
                    <a:pt x="13602" y="39825"/>
                  </a:cubicBezTo>
                  <a:cubicBezTo>
                    <a:pt x="13633" y="39825"/>
                    <a:pt x="13674" y="39852"/>
                    <a:pt x="13714" y="39879"/>
                  </a:cubicBezTo>
                  <a:cubicBezTo>
                    <a:pt x="13738" y="39895"/>
                    <a:pt x="13763" y="39912"/>
                    <a:pt x="13771" y="39912"/>
                  </a:cubicBezTo>
                  <a:cubicBezTo>
                    <a:pt x="13771" y="39912"/>
                    <a:pt x="13788" y="39912"/>
                    <a:pt x="13812" y="39904"/>
                  </a:cubicBezTo>
                  <a:cubicBezTo>
                    <a:pt x="13838" y="39893"/>
                    <a:pt x="13871" y="39883"/>
                    <a:pt x="13904" y="39883"/>
                  </a:cubicBezTo>
                  <a:cubicBezTo>
                    <a:pt x="13923" y="39883"/>
                    <a:pt x="13942" y="39886"/>
                    <a:pt x="13960" y="39895"/>
                  </a:cubicBezTo>
                  <a:cubicBezTo>
                    <a:pt x="14009" y="39920"/>
                    <a:pt x="14067" y="40019"/>
                    <a:pt x="14116" y="40092"/>
                  </a:cubicBezTo>
                  <a:cubicBezTo>
                    <a:pt x="14140" y="40133"/>
                    <a:pt x="14165" y="40166"/>
                    <a:pt x="14182" y="40183"/>
                  </a:cubicBezTo>
                  <a:cubicBezTo>
                    <a:pt x="14190" y="40191"/>
                    <a:pt x="14231" y="40207"/>
                    <a:pt x="14264" y="40224"/>
                  </a:cubicBezTo>
                  <a:cubicBezTo>
                    <a:pt x="14313" y="40240"/>
                    <a:pt x="14362" y="40257"/>
                    <a:pt x="14378" y="40289"/>
                  </a:cubicBezTo>
                  <a:cubicBezTo>
                    <a:pt x="14378" y="40306"/>
                    <a:pt x="14378" y="40314"/>
                    <a:pt x="14387" y="40339"/>
                  </a:cubicBezTo>
                  <a:cubicBezTo>
                    <a:pt x="14395" y="40388"/>
                    <a:pt x="14411" y="40470"/>
                    <a:pt x="14452" y="40486"/>
                  </a:cubicBezTo>
                  <a:cubicBezTo>
                    <a:pt x="14485" y="40495"/>
                    <a:pt x="14543" y="40503"/>
                    <a:pt x="14592" y="40511"/>
                  </a:cubicBezTo>
                  <a:cubicBezTo>
                    <a:pt x="14625" y="40511"/>
                    <a:pt x="14658" y="40515"/>
                    <a:pt x="14683" y="40515"/>
                  </a:cubicBezTo>
                  <a:cubicBezTo>
                    <a:pt x="14696" y="40515"/>
                    <a:pt x="14707" y="40514"/>
                    <a:pt x="14715" y="40511"/>
                  </a:cubicBezTo>
                  <a:cubicBezTo>
                    <a:pt x="14723" y="40511"/>
                    <a:pt x="14748" y="40462"/>
                    <a:pt x="14781" y="40404"/>
                  </a:cubicBezTo>
                  <a:cubicBezTo>
                    <a:pt x="14822" y="40339"/>
                    <a:pt x="14863" y="40273"/>
                    <a:pt x="14904" y="40240"/>
                  </a:cubicBezTo>
                  <a:cubicBezTo>
                    <a:pt x="14928" y="40215"/>
                    <a:pt x="14969" y="40191"/>
                    <a:pt x="15010" y="40166"/>
                  </a:cubicBezTo>
                  <a:cubicBezTo>
                    <a:pt x="15068" y="40125"/>
                    <a:pt x="15142" y="40084"/>
                    <a:pt x="15158" y="40051"/>
                  </a:cubicBezTo>
                  <a:cubicBezTo>
                    <a:pt x="15166" y="40043"/>
                    <a:pt x="15175" y="40019"/>
                    <a:pt x="15191" y="39994"/>
                  </a:cubicBezTo>
                  <a:cubicBezTo>
                    <a:pt x="15207" y="39936"/>
                    <a:pt x="15232" y="39879"/>
                    <a:pt x="15298" y="39822"/>
                  </a:cubicBezTo>
                  <a:cubicBezTo>
                    <a:pt x="15380" y="39748"/>
                    <a:pt x="16012" y="39731"/>
                    <a:pt x="16184" y="39731"/>
                  </a:cubicBezTo>
                  <a:cubicBezTo>
                    <a:pt x="16053" y="39272"/>
                    <a:pt x="15593" y="37548"/>
                    <a:pt x="15954" y="37122"/>
                  </a:cubicBezTo>
                  <a:cubicBezTo>
                    <a:pt x="15962" y="37113"/>
                    <a:pt x="15971" y="37097"/>
                    <a:pt x="15979" y="37089"/>
                  </a:cubicBezTo>
                  <a:cubicBezTo>
                    <a:pt x="16143" y="36867"/>
                    <a:pt x="16184" y="36687"/>
                    <a:pt x="16159" y="36539"/>
                  </a:cubicBezTo>
                  <a:cubicBezTo>
                    <a:pt x="16135" y="36383"/>
                    <a:pt x="16036" y="36268"/>
                    <a:pt x="15938" y="36186"/>
                  </a:cubicBezTo>
                  <a:cubicBezTo>
                    <a:pt x="15930" y="36178"/>
                    <a:pt x="15930" y="36178"/>
                    <a:pt x="15921" y="36170"/>
                  </a:cubicBezTo>
                  <a:cubicBezTo>
                    <a:pt x="15774" y="36055"/>
                    <a:pt x="15568" y="36014"/>
                    <a:pt x="15437" y="35989"/>
                  </a:cubicBezTo>
                  <a:cubicBezTo>
                    <a:pt x="15363" y="35973"/>
                    <a:pt x="15314" y="35964"/>
                    <a:pt x="15298" y="35948"/>
                  </a:cubicBezTo>
                  <a:cubicBezTo>
                    <a:pt x="15281" y="35932"/>
                    <a:pt x="15273" y="35923"/>
                    <a:pt x="15257" y="35915"/>
                  </a:cubicBezTo>
                  <a:cubicBezTo>
                    <a:pt x="15207" y="35882"/>
                    <a:pt x="15150" y="35850"/>
                    <a:pt x="15150" y="35784"/>
                  </a:cubicBezTo>
                  <a:cubicBezTo>
                    <a:pt x="15150" y="35743"/>
                    <a:pt x="15166" y="35710"/>
                    <a:pt x="15191" y="35685"/>
                  </a:cubicBezTo>
                  <a:cubicBezTo>
                    <a:pt x="15232" y="35644"/>
                    <a:pt x="15289" y="35612"/>
                    <a:pt x="15306" y="35603"/>
                  </a:cubicBezTo>
                  <a:cubicBezTo>
                    <a:pt x="15311" y="35601"/>
                    <a:pt x="15319" y="35600"/>
                    <a:pt x="15327" y="35600"/>
                  </a:cubicBezTo>
                  <a:cubicBezTo>
                    <a:pt x="15345" y="35600"/>
                    <a:pt x="15369" y="35603"/>
                    <a:pt x="15396" y="35603"/>
                  </a:cubicBezTo>
                  <a:cubicBezTo>
                    <a:pt x="15436" y="35610"/>
                    <a:pt x="15487" y="35622"/>
                    <a:pt x="15509" y="35622"/>
                  </a:cubicBezTo>
                  <a:cubicBezTo>
                    <a:pt x="15514" y="35622"/>
                    <a:pt x="15518" y="35621"/>
                    <a:pt x="15519" y="35620"/>
                  </a:cubicBezTo>
                  <a:cubicBezTo>
                    <a:pt x="15536" y="35612"/>
                    <a:pt x="15544" y="35587"/>
                    <a:pt x="15552" y="35570"/>
                  </a:cubicBezTo>
                  <a:cubicBezTo>
                    <a:pt x="15560" y="35546"/>
                    <a:pt x="15560" y="35513"/>
                    <a:pt x="15560" y="35480"/>
                  </a:cubicBezTo>
                  <a:cubicBezTo>
                    <a:pt x="15552" y="35447"/>
                    <a:pt x="15445" y="35300"/>
                    <a:pt x="15330" y="35152"/>
                  </a:cubicBezTo>
                  <a:cubicBezTo>
                    <a:pt x="15207" y="35012"/>
                    <a:pt x="15084" y="34873"/>
                    <a:pt x="15035" y="34840"/>
                  </a:cubicBezTo>
                  <a:cubicBezTo>
                    <a:pt x="15010" y="34832"/>
                    <a:pt x="14994" y="34815"/>
                    <a:pt x="14978" y="34807"/>
                  </a:cubicBezTo>
                  <a:cubicBezTo>
                    <a:pt x="14920" y="34774"/>
                    <a:pt x="14904" y="34758"/>
                    <a:pt x="14846" y="34758"/>
                  </a:cubicBezTo>
                  <a:cubicBezTo>
                    <a:pt x="14813" y="34758"/>
                    <a:pt x="14731" y="34774"/>
                    <a:pt x="14649" y="34791"/>
                  </a:cubicBezTo>
                  <a:cubicBezTo>
                    <a:pt x="14557" y="34812"/>
                    <a:pt x="14458" y="34833"/>
                    <a:pt x="14396" y="34833"/>
                  </a:cubicBezTo>
                  <a:cubicBezTo>
                    <a:pt x="14387" y="34833"/>
                    <a:pt x="14378" y="34833"/>
                    <a:pt x="14370" y="34832"/>
                  </a:cubicBezTo>
                  <a:cubicBezTo>
                    <a:pt x="14313" y="34832"/>
                    <a:pt x="14247" y="34807"/>
                    <a:pt x="14206" y="34791"/>
                  </a:cubicBezTo>
                  <a:cubicBezTo>
                    <a:pt x="14157" y="34766"/>
                    <a:pt x="14124" y="34733"/>
                    <a:pt x="14116" y="34692"/>
                  </a:cubicBezTo>
                  <a:cubicBezTo>
                    <a:pt x="14108" y="34668"/>
                    <a:pt x="14124" y="34602"/>
                    <a:pt x="14140" y="34536"/>
                  </a:cubicBezTo>
                  <a:cubicBezTo>
                    <a:pt x="14165" y="34438"/>
                    <a:pt x="14190" y="34331"/>
                    <a:pt x="14182" y="34290"/>
                  </a:cubicBezTo>
                  <a:cubicBezTo>
                    <a:pt x="14165" y="34266"/>
                    <a:pt x="14042" y="34241"/>
                    <a:pt x="13935" y="34216"/>
                  </a:cubicBezTo>
                  <a:cubicBezTo>
                    <a:pt x="13837" y="34192"/>
                    <a:pt x="13755" y="34175"/>
                    <a:pt x="13738" y="34134"/>
                  </a:cubicBezTo>
                  <a:cubicBezTo>
                    <a:pt x="13730" y="34110"/>
                    <a:pt x="13730" y="34019"/>
                    <a:pt x="13747" y="33946"/>
                  </a:cubicBezTo>
                  <a:cubicBezTo>
                    <a:pt x="13763" y="33888"/>
                    <a:pt x="13788" y="33839"/>
                    <a:pt x="13829" y="33806"/>
                  </a:cubicBezTo>
                  <a:cubicBezTo>
                    <a:pt x="13870" y="33773"/>
                    <a:pt x="13927" y="33708"/>
                    <a:pt x="13985" y="33634"/>
                  </a:cubicBezTo>
                  <a:cubicBezTo>
                    <a:pt x="14050" y="33552"/>
                    <a:pt x="14108" y="33461"/>
                    <a:pt x="14124" y="33437"/>
                  </a:cubicBezTo>
                  <a:cubicBezTo>
                    <a:pt x="14124" y="33429"/>
                    <a:pt x="14083" y="33379"/>
                    <a:pt x="14034" y="33338"/>
                  </a:cubicBezTo>
                  <a:cubicBezTo>
                    <a:pt x="13993" y="33297"/>
                    <a:pt x="13960" y="33264"/>
                    <a:pt x="13944" y="33232"/>
                  </a:cubicBezTo>
                  <a:cubicBezTo>
                    <a:pt x="13927" y="33199"/>
                    <a:pt x="13935" y="33108"/>
                    <a:pt x="13952" y="33018"/>
                  </a:cubicBezTo>
                  <a:cubicBezTo>
                    <a:pt x="13976" y="32928"/>
                    <a:pt x="14009" y="32829"/>
                    <a:pt x="14034" y="32780"/>
                  </a:cubicBezTo>
                  <a:cubicBezTo>
                    <a:pt x="14075" y="32723"/>
                    <a:pt x="14124" y="32698"/>
                    <a:pt x="14182" y="32674"/>
                  </a:cubicBezTo>
                  <a:cubicBezTo>
                    <a:pt x="14214" y="32649"/>
                    <a:pt x="14247" y="32632"/>
                    <a:pt x="14272" y="32608"/>
                  </a:cubicBezTo>
                  <a:cubicBezTo>
                    <a:pt x="14296" y="32575"/>
                    <a:pt x="14337" y="32477"/>
                    <a:pt x="14362" y="32395"/>
                  </a:cubicBezTo>
                  <a:cubicBezTo>
                    <a:pt x="14387" y="32329"/>
                    <a:pt x="14403" y="32280"/>
                    <a:pt x="14420" y="32263"/>
                  </a:cubicBezTo>
                  <a:cubicBezTo>
                    <a:pt x="14436" y="32247"/>
                    <a:pt x="14477" y="32239"/>
                    <a:pt x="14518" y="32239"/>
                  </a:cubicBezTo>
                  <a:cubicBezTo>
                    <a:pt x="14532" y="32236"/>
                    <a:pt x="14547" y="32235"/>
                    <a:pt x="14561" y="32235"/>
                  </a:cubicBezTo>
                  <a:cubicBezTo>
                    <a:pt x="14594" y="32235"/>
                    <a:pt x="14624" y="32241"/>
                    <a:pt x="14641" y="32247"/>
                  </a:cubicBezTo>
                  <a:cubicBezTo>
                    <a:pt x="14658" y="32255"/>
                    <a:pt x="14699" y="32304"/>
                    <a:pt x="14748" y="32378"/>
                  </a:cubicBezTo>
                  <a:cubicBezTo>
                    <a:pt x="14861" y="32540"/>
                    <a:pt x="15062" y="32797"/>
                    <a:pt x="15115" y="32797"/>
                  </a:cubicBezTo>
                  <a:cubicBezTo>
                    <a:pt x="15116" y="32797"/>
                    <a:pt x="15116" y="32797"/>
                    <a:pt x="15117" y="32797"/>
                  </a:cubicBezTo>
                  <a:cubicBezTo>
                    <a:pt x="15125" y="32788"/>
                    <a:pt x="15125" y="32788"/>
                    <a:pt x="15133" y="32788"/>
                  </a:cubicBezTo>
                  <a:cubicBezTo>
                    <a:pt x="15191" y="32772"/>
                    <a:pt x="15281" y="32731"/>
                    <a:pt x="15347" y="32690"/>
                  </a:cubicBezTo>
                  <a:cubicBezTo>
                    <a:pt x="15413" y="32657"/>
                    <a:pt x="15462" y="32624"/>
                    <a:pt x="15462" y="32624"/>
                  </a:cubicBezTo>
                  <a:cubicBezTo>
                    <a:pt x="15462" y="32616"/>
                    <a:pt x="15445" y="32608"/>
                    <a:pt x="15421" y="32600"/>
                  </a:cubicBezTo>
                  <a:cubicBezTo>
                    <a:pt x="15363" y="32575"/>
                    <a:pt x="15298" y="32550"/>
                    <a:pt x="15273" y="32468"/>
                  </a:cubicBezTo>
                  <a:cubicBezTo>
                    <a:pt x="15257" y="32403"/>
                    <a:pt x="15216" y="32247"/>
                    <a:pt x="15191" y="32124"/>
                  </a:cubicBezTo>
                  <a:cubicBezTo>
                    <a:pt x="15166" y="32033"/>
                    <a:pt x="15158" y="31960"/>
                    <a:pt x="15183" y="31943"/>
                  </a:cubicBezTo>
                  <a:cubicBezTo>
                    <a:pt x="15190" y="31936"/>
                    <a:pt x="15199" y="31933"/>
                    <a:pt x="15210" y="31933"/>
                  </a:cubicBezTo>
                  <a:cubicBezTo>
                    <a:pt x="15237" y="31933"/>
                    <a:pt x="15273" y="31950"/>
                    <a:pt x="15314" y="31968"/>
                  </a:cubicBezTo>
                  <a:cubicBezTo>
                    <a:pt x="15364" y="31989"/>
                    <a:pt x="15420" y="32010"/>
                    <a:pt x="15450" y="32010"/>
                  </a:cubicBezTo>
                  <a:cubicBezTo>
                    <a:pt x="15454" y="32010"/>
                    <a:pt x="15458" y="32010"/>
                    <a:pt x="15462" y="32009"/>
                  </a:cubicBezTo>
                  <a:cubicBezTo>
                    <a:pt x="15503" y="31992"/>
                    <a:pt x="15601" y="31960"/>
                    <a:pt x="15683" y="31910"/>
                  </a:cubicBezTo>
                  <a:cubicBezTo>
                    <a:pt x="15733" y="31877"/>
                    <a:pt x="15774" y="31845"/>
                    <a:pt x="15790" y="31804"/>
                  </a:cubicBezTo>
                  <a:cubicBezTo>
                    <a:pt x="15806" y="31754"/>
                    <a:pt x="15806" y="31730"/>
                    <a:pt x="15806" y="31713"/>
                  </a:cubicBezTo>
                  <a:cubicBezTo>
                    <a:pt x="15806" y="31689"/>
                    <a:pt x="15806" y="31664"/>
                    <a:pt x="15839" y="31631"/>
                  </a:cubicBezTo>
                  <a:cubicBezTo>
                    <a:pt x="15880" y="31598"/>
                    <a:pt x="16044" y="31533"/>
                    <a:pt x="16192" y="31467"/>
                  </a:cubicBezTo>
                  <a:cubicBezTo>
                    <a:pt x="16307" y="31418"/>
                    <a:pt x="16414" y="31369"/>
                    <a:pt x="16430" y="31360"/>
                  </a:cubicBezTo>
                  <a:cubicBezTo>
                    <a:pt x="16447" y="31344"/>
                    <a:pt x="16463" y="31303"/>
                    <a:pt x="16479" y="31254"/>
                  </a:cubicBezTo>
                  <a:cubicBezTo>
                    <a:pt x="16504" y="31205"/>
                    <a:pt x="16520" y="31155"/>
                    <a:pt x="16545" y="31131"/>
                  </a:cubicBezTo>
                  <a:cubicBezTo>
                    <a:pt x="16560" y="31120"/>
                    <a:pt x="16578" y="31115"/>
                    <a:pt x="16598" y="31115"/>
                  </a:cubicBezTo>
                  <a:cubicBezTo>
                    <a:pt x="16622" y="31115"/>
                    <a:pt x="16649" y="31122"/>
                    <a:pt x="16676" y="31131"/>
                  </a:cubicBezTo>
                  <a:cubicBezTo>
                    <a:pt x="16705" y="31135"/>
                    <a:pt x="16736" y="31140"/>
                    <a:pt x="16760" y="31140"/>
                  </a:cubicBezTo>
                  <a:cubicBezTo>
                    <a:pt x="16778" y="31140"/>
                    <a:pt x="16793" y="31138"/>
                    <a:pt x="16799" y="31131"/>
                  </a:cubicBezTo>
                  <a:cubicBezTo>
                    <a:pt x="16824" y="31081"/>
                    <a:pt x="16832" y="31057"/>
                    <a:pt x="16840" y="31024"/>
                  </a:cubicBezTo>
                  <a:cubicBezTo>
                    <a:pt x="16840" y="31008"/>
                    <a:pt x="16849" y="30991"/>
                    <a:pt x="16849" y="30967"/>
                  </a:cubicBezTo>
                  <a:cubicBezTo>
                    <a:pt x="16859" y="30935"/>
                    <a:pt x="16883" y="30924"/>
                    <a:pt x="16913" y="30924"/>
                  </a:cubicBezTo>
                  <a:cubicBezTo>
                    <a:pt x="16931" y="30924"/>
                    <a:pt x="16951" y="30928"/>
                    <a:pt x="16972" y="30934"/>
                  </a:cubicBezTo>
                  <a:cubicBezTo>
                    <a:pt x="17062" y="30958"/>
                    <a:pt x="17185" y="31032"/>
                    <a:pt x="17251" y="31073"/>
                  </a:cubicBezTo>
                  <a:lnTo>
                    <a:pt x="17275" y="31081"/>
                  </a:lnTo>
                  <a:cubicBezTo>
                    <a:pt x="17325" y="31114"/>
                    <a:pt x="17333" y="31155"/>
                    <a:pt x="17341" y="31205"/>
                  </a:cubicBezTo>
                  <a:cubicBezTo>
                    <a:pt x="17349" y="31229"/>
                    <a:pt x="17349" y="31246"/>
                    <a:pt x="17366" y="31254"/>
                  </a:cubicBezTo>
                  <a:cubicBezTo>
                    <a:pt x="17390" y="31262"/>
                    <a:pt x="17431" y="31270"/>
                    <a:pt x="17464" y="31270"/>
                  </a:cubicBezTo>
                  <a:cubicBezTo>
                    <a:pt x="17489" y="31262"/>
                    <a:pt x="17513" y="31254"/>
                    <a:pt x="17530" y="31229"/>
                  </a:cubicBezTo>
                  <a:cubicBezTo>
                    <a:pt x="17538" y="31213"/>
                    <a:pt x="17546" y="31188"/>
                    <a:pt x="17554" y="31172"/>
                  </a:cubicBezTo>
                  <a:cubicBezTo>
                    <a:pt x="17571" y="31122"/>
                    <a:pt x="17587" y="31073"/>
                    <a:pt x="17653" y="31040"/>
                  </a:cubicBezTo>
                  <a:cubicBezTo>
                    <a:pt x="17694" y="31024"/>
                    <a:pt x="17760" y="30991"/>
                    <a:pt x="17825" y="30975"/>
                  </a:cubicBezTo>
                  <a:cubicBezTo>
                    <a:pt x="17861" y="30963"/>
                    <a:pt x="17893" y="30955"/>
                    <a:pt x="17923" y="30955"/>
                  </a:cubicBezTo>
                  <a:cubicBezTo>
                    <a:pt x="17935" y="30955"/>
                    <a:pt x="17946" y="30956"/>
                    <a:pt x="17957" y="30958"/>
                  </a:cubicBezTo>
                  <a:cubicBezTo>
                    <a:pt x="17998" y="30975"/>
                    <a:pt x="18030" y="31032"/>
                    <a:pt x="18063" y="31098"/>
                  </a:cubicBezTo>
                  <a:cubicBezTo>
                    <a:pt x="18104" y="31172"/>
                    <a:pt x="18145" y="31246"/>
                    <a:pt x="18170" y="31246"/>
                  </a:cubicBezTo>
                  <a:cubicBezTo>
                    <a:pt x="18211" y="31246"/>
                    <a:pt x="18301" y="31237"/>
                    <a:pt x="18392" y="31229"/>
                  </a:cubicBezTo>
                  <a:cubicBezTo>
                    <a:pt x="18523" y="31213"/>
                    <a:pt x="18671" y="31205"/>
                    <a:pt x="18720" y="31205"/>
                  </a:cubicBezTo>
                  <a:cubicBezTo>
                    <a:pt x="18761" y="31213"/>
                    <a:pt x="18909" y="31311"/>
                    <a:pt x="19056" y="31426"/>
                  </a:cubicBezTo>
                  <a:cubicBezTo>
                    <a:pt x="19212" y="31549"/>
                    <a:pt x="19376" y="31689"/>
                    <a:pt x="19401" y="31738"/>
                  </a:cubicBezTo>
                  <a:cubicBezTo>
                    <a:pt x="19417" y="31771"/>
                    <a:pt x="19426" y="31836"/>
                    <a:pt x="19434" y="31919"/>
                  </a:cubicBezTo>
                  <a:cubicBezTo>
                    <a:pt x="19442" y="32017"/>
                    <a:pt x="19458" y="32140"/>
                    <a:pt x="19475" y="32140"/>
                  </a:cubicBezTo>
                  <a:cubicBezTo>
                    <a:pt x="19508" y="32140"/>
                    <a:pt x="19557" y="32042"/>
                    <a:pt x="19606" y="31951"/>
                  </a:cubicBezTo>
                  <a:cubicBezTo>
                    <a:pt x="19647" y="31877"/>
                    <a:pt x="19688" y="31812"/>
                    <a:pt x="19721" y="31787"/>
                  </a:cubicBezTo>
                  <a:cubicBezTo>
                    <a:pt x="19727" y="31784"/>
                    <a:pt x="19734" y="31783"/>
                    <a:pt x="19743" y="31783"/>
                  </a:cubicBezTo>
                  <a:cubicBezTo>
                    <a:pt x="19803" y="31783"/>
                    <a:pt x="19918" y="31855"/>
                    <a:pt x="20033" y="31927"/>
                  </a:cubicBezTo>
                  <a:cubicBezTo>
                    <a:pt x="20148" y="32001"/>
                    <a:pt x="20271" y="32083"/>
                    <a:pt x="20312" y="32083"/>
                  </a:cubicBezTo>
                  <a:cubicBezTo>
                    <a:pt x="20361" y="32083"/>
                    <a:pt x="20419" y="32050"/>
                    <a:pt x="20484" y="32017"/>
                  </a:cubicBezTo>
                  <a:cubicBezTo>
                    <a:pt x="20542" y="31984"/>
                    <a:pt x="20599" y="31943"/>
                    <a:pt x="20599" y="31935"/>
                  </a:cubicBezTo>
                  <a:cubicBezTo>
                    <a:pt x="20599" y="31927"/>
                    <a:pt x="20599" y="31919"/>
                    <a:pt x="20591" y="31910"/>
                  </a:cubicBezTo>
                  <a:cubicBezTo>
                    <a:pt x="20583" y="31861"/>
                    <a:pt x="20575" y="31828"/>
                    <a:pt x="20640" y="31787"/>
                  </a:cubicBezTo>
                  <a:cubicBezTo>
                    <a:pt x="20660" y="31772"/>
                    <a:pt x="20677" y="31769"/>
                    <a:pt x="20692" y="31769"/>
                  </a:cubicBezTo>
                  <a:cubicBezTo>
                    <a:pt x="20703" y="31769"/>
                    <a:pt x="20712" y="31771"/>
                    <a:pt x="20722" y="31771"/>
                  </a:cubicBezTo>
                  <a:cubicBezTo>
                    <a:pt x="20729" y="31771"/>
                    <a:pt x="20736" y="31771"/>
                    <a:pt x="20742" y="31771"/>
                  </a:cubicBezTo>
                  <a:cubicBezTo>
                    <a:pt x="20758" y="31771"/>
                    <a:pt x="20775" y="31767"/>
                    <a:pt x="20804" y="31738"/>
                  </a:cubicBezTo>
                  <a:cubicBezTo>
                    <a:pt x="20829" y="31713"/>
                    <a:pt x="20829" y="31705"/>
                    <a:pt x="20829" y="31697"/>
                  </a:cubicBezTo>
                  <a:cubicBezTo>
                    <a:pt x="20837" y="31672"/>
                    <a:pt x="20837" y="31656"/>
                    <a:pt x="20903" y="31623"/>
                  </a:cubicBezTo>
                  <a:cubicBezTo>
                    <a:pt x="20952" y="31598"/>
                    <a:pt x="21067" y="31582"/>
                    <a:pt x="21182" y="31566"/>
                  </a:cubicBezTo>
                  <a:cubicBezTo>
                    <a:pt x="21233" y="31562"/>
                    <a:pt x="21285" y="31560"/>
                    <a:pt x="21331" y="31560"/>
                  </a:cubicBezTo>
                  <a:cubicBezTo>
                    <a:pt x="21395" y="31560"/>
                    <a:pt x="21446" y="31564"/>
                    <a:pt x="21461" y="31574"/>
                  </a:cubicBezTo>
                  <a:cubicBezTo>
                    <a:pt x="21477" y="31582"/>
                    <a:pt x="21494" y="31607"/>
                    <a:pt x="21527" y="31631"/>
                  </a:cubicBezTo>
                  <a:cubicBezTo>
                    <a:pt x="21573" y="31686"/>
                    <a:pt x="21658" y="31763"/>
                    <a:pt x="21701" y="31763"/>
                  </a:cubicBezTo>
                  <a:cubicBezTo>
                    <a:pt x="21703" y="31763"/>
                    <a:pt x="21705" y="31763"/>
                    <a:pt x="21707" y="31763"/>
                  </a:cubicBezTo>
                  <a:lnTo>
                    <a:pt x="21781" y="31763"/>
                  </a:lnTo>
                  <a:cubicBezTo>
                    <a:pt x="21797" y="31763"/>
                    <a:pt x="21814" y="31763"/>
                    <a:pt x="21814" y="31746"/>
                  </a:cubicBezTo>
                  <a:cubicBezTo>
                    <a:pt x="21814" y="31738"/>
                    <a:pt x="21814" y="31722"/>
                    <a:pt x="21814" y="31713"/>
                  </a:cubicBezTo>
                  <a:cubicBezTo>
                    <a:pt x="21797" y="31664"/>
                    <a:pt x="21797" y="31623"/>
                    <a:pt x="21879" y="31574"/>
                  </a:cubicBezTo>
                  <a:cubicBezTo>
                    <a:pt x="21932" y="31547"/>
                    <a:pt x="22002" y="31540"/>
                    <a:pt x="22063" y="31540"/>
                  </a:cubicBezTo>
                  <a:cubicBezTo>
                    <a:pt x="22115" y="31540"/>
                    <a:pt x="22160" y="31545"/>
                    <a:pt x="22183" y="31549"/>
                  </a:cubicBezTo>
                  <a:lnTo>
                    <a:pt x="22191" y="31549"/>
                  </a:lnTo>
                  <a:cubicBezTo>
                    <a:pt x="22216" y="31549"/>
                    <a:pt x="22298" y="31582"/>
                    <a:pt x="22364" y="31607"/>
                  </a:cubicBezTo>
                  <a:cubicBezTo>
                    <a:pt x="22421" y="31631"/>
                    <a:pt x="22470" y="31664"/>
                    <a:pt x="22479" y="31689"/>
                  </a:cubicBezTo>
                  <a:cubicBezTo>
                    <a:pt x="22487" y="31713"/>
                    <a:pt x="22479" y="31730"/>
                    <a:pt x="22470" y="31754"/>
                  </a:cubicBezTo>
                  <a:cubicBezTo>
                    <a:pt x="22462" y="31771"/>
                    <a:pt x="22446" y="31812"/>
                    <a:pt x="22528" y="31861"/>
                  </a:cubicBezTo>
                  <a:cubicBezTo>
                    <a:pt x="22602" y="31902"/>
                    <a:pt x="22725" y="31927"/>
                    <a:pt x="22831" y="31951"/>
                  </a:cubicBezTo>
                  <a:cubicBezTo>
                    <a:pt x="22930" y="31968"/>
                    <a:pt x="23004" y="31976"/>
                    <a:pt x="23037" y="32009"/>
                  </a:cubicBezTo>
                  <a:cubicBezTo>
                    <a:pt x="23061" y="32033"/>
                    <a:pt x="23078" y="32066"/>
                    <a:pt x="23094" y="32099"/>
                  </a:cubicBezTo>
                  <a:cubicBezTo>
                    <a:pt x="23110" y="32132"/>
                    <a:pt x="23127" y="32157"/>
                    <a:pt x="23135" y="32157"/>
                  </a:cubicBezTo>
                  <a:cubicBezTo>
                    <a:pt x="23160" y="32157"/>
                    <a:pt x="23234" y="32148"/>
                    <a:pt x="23291" y="32132"/>
                  </a:cubicBezTo>
                  <a:cubicBezTo>
                    <a:pt x="23340" y="32115"/>
                    <a:pt x="23389" y="32099"/>
                    <a:pt x="23389" y="32099"/>
                  </a:cubicBezTo>
                  <a:cubicBezTo>
                    <a:pt x="23389" y="32091"/>
                    <a:pt x="23398" y="32066"/>
                    <a:pt x="23398" y="32042"/>
                  </a:cubicBezTo>
                  <a:cubicBezTo>
                    <a:pt x="23406" y="31960"/>
                    <a:pt x="23414" y="31845"/>
                    <a:pt x="23472" y="31836"/>
                  </a:cubicBezTo>
                  <a:cubicBezTo>
                    <a:pt x="23474" y="31836"/>
                    <a:pt x="23477" y="31835"/>
                    <a:pt x="23480" y="31835"/>
                  </a:cubicBezTo>
                  <a:cubicBezTo>
                    <a:pt x="23507" y="31835"/>
                    <a:pt x="23552" y="31864"/>
                    <a:pt x="23603" y="31886"/>
                  </a:cubicBezTo>
                  <a:cubicBezTo>
                    <a:pt x="23668" y="31919"/>
                    <a:pt x="23734" y="31951"/>
                    <a:pt x="23767" y="31960"/>
                  </a:cubicBezTo>
                  <a:cubicBezTo>
                    <a:pt x="23783" y="31960"/>
                    <a:pt x="23808" y="31960"/>
                    <a:pt x="23833" y="31968"/>
                  </a:cubicBezTo>
                  <a:cubicBezTo>
                    <a:pt x="23872" y="31972"/>
                    <a:pt x="23921" y="31981"/>
                    <a:pt x="23979" y="31981"/>
                  </a:cubicBezTo>
                  <a:cubicBezTo>
                    <a:pt x="24030" y="31981"/>
                    <a:pt x="24088" y="31974"/>
                    <a:pt x="24153" y="31951"/>
                  </a:cubicBezTo>
                  <a:cubicBezTo>
                    <a:pt x="24235" y="31927"/>
                    <a:pt x="24300" y="31910"/>
                    <a:pt x="24358" y="31894"/>
                  </a:cubicBezTo>
                  <a:cubicBezTo>
                    <a:pt x="24424" y="31877"/>
                    <a:pt x="24473" y="31869"/>
                    <a:pt x="24497" y="31845"/>
                  </a:cubicBezTo>
                  <a:cubicBezTo>
                    <a:pt x="24514" y="31820"/>
                    <a:pt x="24547" y="31746"/>
                    <a:pt x="24571" y="31672"/>
                  </a:cubicBezTo>
                  <a:cubicBezTo>
                    <a:pt x="24596" y="31590"/>
                    <a:pt x="24620" y="31508"/>
                    <a:pt x="24620" y="31467"/>
                  </a:cubicBezTo>
                  <a:cubicBezTo>
                    <a:pt x="24620" y="31434"/>
                    <a:pt x="24227" y="31262"/>
                    <a:pt x="23931" y="31131"/>
                  </a:cubicBezTo>
                  <a:cubicBezTo>
                    <a:pt x="23751" y="31049"/>
                    <a:pt x="23603" y="30983"/>
                    <a:pt x="23586" y="30958"/>
                  </a:cubicBezTo>
                  <a:cubicBezTo>
                    <a:pt x="23578" y="30950"/>
                    <a:pt x="23562" y="30934"/>
                    <a:pt x="23537" y="30917"/>
                  </a:cubicBezTo>
                  <a:cubicBezTo>
                    <a:pt x="23488" y="30876"/>
                    <a:pt x="23430" y="30835"/>
                    <a:pt x="23414" y="30786"/>
                  </a:cubicBezTo>
                  <a:cubicBezTo>
                    <a:pt x="23398" y="30745"/>
                    <a:pt x="23414" y="30712"/>
                    <a:pt x="23472" y="30688"/>
                  </a:cubicBezTo>
                  <a:cubicBezTo>
                    <a:pt x="23537" y="30663"/>
                    <a:pt x="23627" y="30655"/>
                    <a:pt x="23710" y="30638"/>
                  </a:cubicBezTo>
                  <a:cubicBezTo>
                    <a:pt x="23824" y="30614"/>
                    <a:pt x="23931" y="30597"/>
                    <a:pt x="23964" y="30573"/>
                  </a:cubicBezTo>
                  <a:cubicBezTo>
                    <a:pt x="23989" y="30556"/>
                    <a:pt x="24021" y="30540"/>
                    <a:pt x="24054" y="30523"/>
                  </a:cubicBezTo>
                  <a:cubicBezTo>
                    <a:pt x="24120" y="30491"/>
                    <a:pt x="24194" y="30458"/>
                    <a:pt x="24177" y="30425"/>
                  </a:cubicBezTo>
                  <a:cubicBezTo>
                    <a:pt x="24169" y="30392"/>
                    <a:pt x="24120" y="30343"/>
                    <a:pt x="24071" y="30294"/>
                  </a:cubicBezTo>
                  <a:cubicBezTo>
                    <a:pt x="23980" y="30195"/>
                    <a:pt x="23890" y="30097"/>
                    <a:pt x="23939" y="30031"/>
                  </a:cubicBezTo>
                  <a:cubicBezTo>
                    <a:pt x="23948" y="30031"/>
                    <a:pt x="23956" y="30015"/>
                    <a:pt x="23964" y="29998"/>
                  </a:cubicBezTo>
                  <a:cubicBezTo>
                    <a:pt x="24021" y="29924"/>
                    <a:pt x="24120" y="29801"/>
                    <a:pt x="24210" y="29768"/>
                  </a:cubicBezTo>
                  <a:cubicBezTo>
                    <a:pt x="24268" y="29752"/>
                    <a:pt x="24341" y="29727"/>
                    <a:pt x="24407" y="29711"/>
                  </a:cubicBezTo>
                  <a:cubicBezTo>
                    <a:pt x="24465" y="29695"/>
                    <a:pt x="24514" y="29695"/>
                    <a:pt x="24538" y="29695"/>
                  </a:cubicBezTo>
                  <a:cubicBezTo>
                    <a:pt x="24563" y="29703"/>
                    <a:pt x="24604" y="29727"/>
                    <a:pt x="24653" y="29752"/>
                  </a:cubicBezTo>
                  <a:cubicBezTo>
                    <a:pt x="24738" y="29790"/>
                    <a:pt x="24844" y="29843"/>
                    <a:pt x="24857" y="29843"/>
                  </a:cubicBezTo>
                  <a:cubicBezTo>
                    <a:pt x="24858" y="29843"/>
                    <a:pt x="24858" y="29843"/>
                    <a:pt x="24858" y="29842"/>
                  </a:cubicBezTo>
                  <a:cubicBezTo>
                    <a:pt x="24875" y="29826"/>
                    <a:pt x="24924" y="29777"/>
                    <a:pt x="24957" y="29727"/>
                  </a:cubicBezTo>
                  <a:lnTo>
                    <a:pt x="25006" y="29653"/>
                  </a:lnTo>
                  <a:cubicBezTo>
                    <a:pt x="24998" y="29645"/>
                    <a:pt x="24867" y="29645"/>
                    <a:pt x="24727" y="29629"/>
                  </a:cubicBezTo>
                  <a:cubicBezTo>
                    <a:pt x="24555" y="29596"/>
                    <a:pt x="24382" y="29571"/>
                    <a:pt x="24358" y="29547"/>
                  </a:cubicBezTo>
                  <a:cubicBezTo>
                    <a:pt x="24358" y="29547"/>
                    <a:pt x="24350" y="29539"/>
                    <a:pt x="24350" y="29539"/>
                  </a:cubicBezTo>
                  <a:cubicBezTo>
                    <a:pt x="24333" y="29514"/>
                    <a:pt x="24317" y="29473"/>
                    <a:pt x="24309" y="29440"/>
                  </a:cubicBezTo>
                  <a:cubicBezTo>
                    <a:pt x="24300" y="29391"/>
                    <a:pt x="24300" y="29350"/>
                    <a:pt x="24317" y="29333"/>
                  </a:cubicBezTo>
                  <a:lnTo>
                    <a:pt x="24325" y="29333"/>
                  </a:lnTo>
                  <a:cubicBezTo>
                    <a:pt x="24333" y="29325"/>
                    <a:pt x="24343" y="29323"/>
                    <a:pt x="24355" y="29323"/>
                  </a:cubicBezTo>
                  <a:cubicBezTo>
                    <a:pt x="24366" y="29323"/>
                    <a:pt x="24378" y="29325"/>
                    <a:pt x="24391" y="29325"/>
                  </a:cubicBezTo>
                  <a:cubicBezTo>
                    <a:pt x="24403" y="29329"/>
                    <a:pt x="24419" y="29333"/>
                    <a:pt x="24436" y="29333"/>
                  </a:cubicBezTo>
                  <a:cubicBezTo>
                    <a:pt x="24452" y="29333"/>
                    <a:pt x="24469" y="29329"/>
                    <a:pt x="24481" y="29317"/>
                  </a:cubicBezTo>
                  <a:cubicBezTo>
                    <a:pt x="24506" y="29292"/>
                    <a:pt x="24530" y="29251"/>
                    <a:pt x="24547" y="29219"/>
                  </a:cubicBezTo>
                  <a:cubicBezTo>
                    <a:pt x="24547" y="29219"/>
                    <a:pt x="24547" y="29210"/>
                    <a:pt x="24547" y="29202"/>
                  </a:cubicBezTo>
                  <a:lnTo>
                    <a:pt x="24465" y="29202"/>
                  </a:lnTo>
                  <a:cubicBezTo>
                    <a:pt x="24341" y="29194"/>
                    <a:pt x="24161" y="29186"/>
                    <a:pt x="24103" y="29161"/>
                  </a:cubicBezTo>
                  <a:cubicBezTo>
                    <a:pt x="24071" y="29153"/>
                    <a:pt x="24062" y="29128"/>
                    <a:pt x="24071" y="29104"/>
                  </a:cubicBezTo>
                  <a:cubicBezTo>
                    <a:pt x="24087" y="29079"/>
                    <a:pt x="24120" y="29054"/>
                    <a:pt x="24161" y="29038"/>
                  </a:cubicBezTo>
                  <a:cubicBezTo>
                    <a:pt x="24177" y="29030"/>
                    <a:pt x="24186" y="29022"/>
                    <a:pt x="24202" y="29013"/>
                  </a:cubicBezTo>
                  <a:cubicBezTo>
                    <a:pt x="24206" y="29009"/>
                    <a:pt x="24212" y="29009"/>
                    <a:pt x="24217" y="29009"/>
                  </a:cubicBezTo>
                  <a:cubicBezTo>
                    <a:pt x="24222" y="29009"/>
                    <a:pt x="24227" y="29009"/>
                    <a:pt x="24227" y="29005"/>
                  </a:cubicBezTo>
                  <a:lnTo>
                    <a:pt x="24218" y="28989"/>
                  </a:lnTo>
                  <a:cubicBezTo>
                    <a:pt x="24186" y="28948"/>
                    <a:pt x="24169" y="28915"/>
                    <a:pt x="24169" y="28874"/>
                  </a:cubicBezTo>
                  <a:cubicBezTo>
                    <a:pt x="24177" y="28841"/>
                    <a:pt x="24227" y="28800"/>
                    <a:pt x="24292" y="28767"/>
                  </a:cubicBezTo>
                  <a:cubicBezTo>
                    <a:pt x="24374" y="28726"/>
                    <a:pt x="24465" y="28685"/>
                    <a:pt x="24497" y="28685"/>
                  </a:cubicBezTo>
                  <a:cubicBezTo>
                    <a:pt x="24530" y="28685"/>
                    <a:pt x="24563" y="28710"/>
                    <a:pt x="24596" y="28734"/>
                  </a:cubicBezTo>
                  <a:cubicBezTo>
                    <a:pt x="24620" y="28759"/>
                    <a:pt x="24653" y="28784"/>
                    <a:pt x="24670" y="28784"/>
                  </a:cubicBezTo>
                  <a:cubicBezTo>
                    <a:pt x="24711" y="28775"/>
                    <a:pt x="24867" y="28743"/>
                    <a:pt x="24982" y="28734"/>
                  </a:cubicBezTo>
                  <a:cubicBezTo>
                    <a:pt x="25016" y="28731"/>
                    <a:pt x="25047" y="28729"/>
                    <a:pt x="25073" y="28729"/>
                  </a:cubicBezTo>
                  <a:cubicBezTo>
                    <a:pt x="25111" y="28729"/>
                    <a:pt x="25139" y="28733"/>
                    <a:pt x="25154" y="28743"/>
                  </a:cubicBezTo>
                  <a:cubicBezTo>
                    <a:pt x="25162" y="28751"/>
                    <a:pt x="25179" y="28775"/>
                    <a:pt x="25195" y="28800"/>
                  </a:cubicBezTo>
                  <a:cubicBezTo>
                    <a:pt x="25220" y="28841"/>
                    <a:pt x="25252" y="28898"/>
                    <a:pt x="25252" y="28898"/>
                  </a:cubicBezTo>
                  <a:cubicBezTo>
                    <a:pt x="25261" y="28890"/>
                    <a:pt x="25285" y="28849"/>
                    <a:pt x="25310" y="28808"/>
                  </a:cubicBezTo>
                  <a:cubicBezTo>
                    <a:pt x="25343" y="28759"/>
                    <a:pt x="25375" y="28701"/>
                    <a:pt x="25408" y="28693"/>
                  </a:cubicBezTo>
                  <a:cubicBezTo>
                    <a:pt x="25425" y="28693"/>
                    <a:pt x="25499" y="28677"/>
                    <a:pt x="25597" y="28652"/>
                  </a:cubicBezTo>
                  <a:cubicBezTo>
                    <a:pt x="25794" y="28603"/>
                    <a:pt x="26065" y="28546"/>
                    <a:pt x="26106" y="28529"/>
                  </a:cubicBezTo>
                  <a:cubicBezTo>
                    <a:pt x="26147" y="28513"/>
                    <a:pt x="26229" y="28496"/>
                    <a:pt x="26327" y="28480"/>
                  </a:cubicBezTo>
                  <a:cubicBezTo>
                    <a:pt x="26418" y="28455"/>
                    <a:pt x="26524" y="28439"/>
                    <a:pt x="26615" y="28422"/>
                  </a:cubicBezTo>
                  <a:cubicBezTo>
                    <a:pt x="26638" y="28418"/>
                    <a:pt x="26664" y="28416"/>
                    <a:pt x="26694" y="28416"/>
                  </a:cubicBezTo>
                  <a:cubicBezTo>
                    <a:pt x="26769" y="28416"/>
                    <a:pt x="26862" y="28429"/>
                    <a:pt x="26951" y="28447"/>
                  </a:cubicBezTo>
                  <a:cubicBezTo>
                    <a:pt x="27038" y="28459"/>
                    <a:pt x="27125" y="28470"/>
                    <a:pt x="27172" y="28470"/>
                  </a:cubicBezTo>
                  <a:cubicBezTo>
                    <a:pt x="27191" y="28470"/>
                    <a:pt x="27203" y="28468"/>
                    <a:pt x="27206" y="28463"/>
                  </a:cubicBezTo>
                  <a:cubicBezTo>
                    <a:pt x="27214" y="28439"/>
                    <a:pt x="27214" y="28406"/>
                    <a:pt x="27206" y="28365"/>
                  </a:cubicBezTo>
                  <a:cubicBezTo>
                    <a:pt x="27197" y="28316"/>
                    <a:pt x="27189" y="28267"/>
                    <a:pt x="27230" y="28234"/>
                  </a:cubicBezTo>
                  <a:cubicBezTo>
                    <a:pt x="27247" y="28226"/>
                    <a:pt x="27255" y="28209"/>
                    <a:pt x="27271" y="28201"/>
                  </a:cubicBezTo>
                  <a:cubicBezTo>
                    <a:pt x="27304" y="28160"/>
                    <a:pt x="27337" y="28127"/>
                    <a:pt x="27419" y="28111"/>
                  </a:cubicBezTo>
                  <a:cubicBezTo>
                    <a:pt x="27436" y="28106"/>
                    <a:pt x="27457" y="28104"/>
                    <a:pt x="27481" y="28104"/>
                  </a:cubicBezTo>
                  <a:cubicBezTo>
                    <a:pt x="27539" y="28104"/>
                    <a:pt x="27614" y="28115"/>
                    <a:pt x="27690" y="28127"/>
                  </a:cubicBezTo>
                  <a:cubicBezTo>
                    <a:pt x="27769" y="28134"/>
                    <a:pt x="27849" y="28146"/>
                    <a:pt x="27903" y="28146"/>
                  </a:cubicBezTo>
                  <a:cubicBezTo>
                    <a:pt x="27915" y="28146"/>
                    <a:pt x="27927" y="28145"/>
                    <a:pt x="27936" y="28143"/>
                  </a:cubicBezTo>
                  <a:cubicBezTo>
                    <a:pt x="28018" y="28127"/>
                    <a:pt x="28371" y="27996"/>
                    <a:pt x="28560" y="27930"/>
                  </a:cubicBezTo>
                  <a:cubicBezTo>
                    <a:pt x="28601" y="27914"/>
                    <a:pt x="28634" y="27897"/>
                    <a:pt x="28650" y="27889"/>
                  </a:cubicBezTo>
                  <a:cubicBezTo>
                    <a:pt x="28699" y="27873"/>
                    <a:pt x="28863" y="27856"/>
                    <a:pt x="29011" y="27840"/>
                  </a:cubicBezTo>
                  <a:cubicBezTo>
                    <a:pt x="29151" y="27823"/>
                    <a:pt x="29282" y="27807"/>
                    <a:pt x="29298" y="27799"/>
                  </a:cubicBezTo>
                  <a:cubicBezTo>
                    <a:pt x="29307" y="27791"/>
                    <a:pt x="29323" y="27782"/>
                    <a:pt x="29348" y="27766"/>
                  </a:cubicBezTo>
                  <a:cubicBezTo>
                    <a:pt x="29446" y="27717"/>
                    <a:pt x="29635" y="27602"/>
                    <a:pt x="29643" y="27577"/>
                  </a:cubicBezTo>
                  <a:cubicBezTo>
                    <a:pt x="29651" y="27561"/>
                    <a:pt x="29659" y="27536"/>
                    <a:pt x="29668" y="27512"/>
                  </a:cubicBezTo>
                  <a:cubicBezTo>
                    <a:pt x="29676" y="27454"/>
                    <a:pt x="29692" y="27397"/>
                    <a:pt x="29717" y="27380"/>
                  </a:cubicBezTo>
                  <a:cubicBezTo>
                    <a:pt x="29723" y="27376"/>
                    <a:pt x="29744" y="27375"/>
                    <a:pt x="29777" y="27375"/>
                  </a:cubicBezTo>
                  <a:cubicBezTo>
                    <a:pt x="29884" y="27375"/>
                    <a:pt x="30111" y="27392"/>
                    <a:pt x="30275" y="27405"/>
                  </a:cubicBezTo>
                  <a:cubicBezTo>
                    <a:pt x="30365" y="27413"/>
                    <a:pt x="30439" y="27421"/>
                    <a:pt x="30447" y="27421"/>
                  </a:cubicBezTo>
                  <a:cubicBezTo>
                    <a:pt x="30472" y="27421"/>
                    <a:pt x="30529" y="27454"/>
                    <a:pt x="30587" y="27495"/>
                  </a:cubicBezTo>
                  <a:cubicBezTo>
                    <a:pt x="30668" y="27547"/>
                    <a:pt x="30763" y="27612"/>
                    <a:pt x="30793" y="27612"/>
                  </a:cubicBezTo>
                  <a:cubicBezTo>
                    <a:pt x="30796" y="27612"/>
                    <a:pt x="30799" y="27612"/>
                    <a:pt x="30800" y="27610"/>
                  </a:cubicBezTo>
                  <a:cubicBezTo>
                    <a:pt x="30833" y="27602"/>
                    <a:pt x="30858" y="27569"/>
                    <a:pt x="30882" y="27544"/>
                  </a:cubicBezTo>
                  <a:cubicBezTo>
                    <a:pt x="30907" y="27512"/>
                    <a:pt x="30931" y="27487"/>
                    <a:pt x="30964" y="27470"/>
                  </a:cubicBezTo>
                  <a:cubicBezTo>
                    <a:pt x="30989" y="27454"/>
                    <a:pt x="31030" y="27438"/>
                    <a:pt x="31071" y="27429"/>
                  </a:cubicBezTo>
                  <a:cubicBezTo>
                    <a:pt x="31086" y="27426"/>
                    <a:pt x="31102" y="27425"/>
                    <a:pt x="31119" y="27425"/>
                  </a:cubicBezTo>
                  <a:cubicBezTo>
                    <a:pt x="31149" y="27425"/>
                    <a:pt x="31182" y="27430"/>
                    <a:pt x="31219" y="27446"/>
                  </a:cubicBezTo>
                  <a:cubicBezTo>
                    <a:pt x="31309" y="27487"/>
                    <a:pt x="31432" y="27774"/>
                    <a:pt x="31490" y="27905"/>
                  </a:cubicBezTo>
                  <a:cubicBezTo>
                    <a:pt x="31490" y="27914"/>
                    <a:pt x="31498" y="27922"/>
                    <a:pt x="31506" y="27938"/>
                  </a:cubicBezTo>
                  <a:cubicBezTo>
                    <a:pt x="31547" y="28029"/>
                    <a:pt x="31539" y="28102"/>
                    <a:pt x="31539" y="28184"/>
                  </a:cubicBezTo>
                  <a:lnTo>
                    <a:pt x="31539" y="28193"/>
                  </a:lnTo>
                  <a:cubicBezTo>
                    <a:pt x="31539" y="28226"/>
                    <a:pt x="31539" y="28275"/>
                    <a:pt x="31547" y="28324"/>
                  </a:cubicBezTo>
                  <a:cubicBezTo>
                    <a:pt x="31555" y="28381"/>
                    <a:pt x="31555" y="28431"/>
                    <a:pt x="31547" y="28447"/>
                  </a:cubicBezTo>
                  <a:cubicBezTo>
                    <a:pt x="31539" y="28472"/>
                    <a:pt x="31514" y="28480"/>
                    <a:pt x="31490" y="28496"/>
                  </a:cubicBezTo>
                  <a:cubicBezTo>
                    <a:pt x="31473" y="28505"/>
                    <a:pt x="31457" y="28513"/>
                    <a:pt x="31457" y="28513"/>
                  </a:cubicBezTo>
                  <a:cubicBezTo>
                    <a:pt x="31457" y="28529"/>
                    <a:pt x="31457" y="28546"/>
                    <a:pt x="31457" y="28570"/>
                  </a:cubicBezTo>
                  <a:cubicBezTo>
                    <a:pt x="31457" y="28595"/>
                    <a:pt x="31465" y="28619"/>
                    <a:pt x="31498" y="28619"/>
                  </a:cubicBezTo>
                  <a:lnTo>
                    <a:pt x="31588" y="28619"/>
                  </a:lnTo>
                  <a:cubicBezTo>
                    <a:pt x="31704" y="28625"/>
                    <a:pt x="31890" y="28631"/>
                    <a:pt x="31989" y="28631"/>
                  </a:cubicBezTo>
                  <a:cubicBezTo>
                    <a:pt x="32030" y="28631"/>
                    <a:pt x="32056" y="28630"/>
                    <a:pt x="32056" y="28628"/>
                  </a:cubicBezTo>
                  <a:cubicBezTo>
                    <a:pt x="32056" y="28628"/>
                    <a:pt x="32056" y="28619"/>
                    <a:pt x="32056" y="28611"/>
                  </a:cubicBezTo>
                  <a:cubicBezTo>
                    <a:pt x="32056" y="28578"/>
                    <a:pt x="32064" y="28529"/>
                    <a:pt x="32072" y="28488"/>
                  </a:cubicBezTo>
                  <a:cubicBezTo>
                    <a:pt x="32086" y="28439"/>
                    <a:pt x="32112" y="28402"/>
                    <a:pt x="32155" y="28402"/>
                  </a:cubicBezTo>
                  <a:cubicBezTo>
                    <a:pt x="32162" y="28402"/>
                    <a:pt x="32170" y="28404"/>
                    <a:pt x="32179" y="28406"/>
                  </a:cubicBezTo>
                  <a:cubicBezTo>
                    <a:pt x="32228" y="28422"/>
                    <a:pt x="32286" y="28472"/>
                    <a:pt x="32327" y="28529"/>
                  </a:cubicBezTo>
                  <a:cubicBezTo>
                    <a:pt x="32368" y="28587"/>
                    <a:pt x="32392" y="28652"/>
                    <a:pt x="32392" y="28710"/>
                  </a:cubicBezTo>
                  <a:cubicBezTo>
                    <a:pt x="32392" y="28759"/>
                    <a:pt x="32384" y="28792"/>
                    <a:pt x="32376" y="28816"/>
                  </a:cubicBezTo>
                  <a:cubicBezTo>
                    <a:pt x="32368" y="28833"/>
                    <a:pt x="32368" y="28841"/>
                    <a:pt x="32368" y="28849"/>
                  </a:cubicBezTo>
                  <a:cubicBezTo>
                    <a:pt x="32368" y="28850"/>
                    <a:pt x="32368" y="28851"/>
                    <a:pt x="32368" y="28851"/>
                  </a:cubicBezTo>
                  <a:cubicBezTo>
                    <a:pt x="32370" y="28851"/>
                    <a:pt x="32378" y="28833"/>
                    <a:pt x="32392" y="28833"/>
                  </a:cubicBezTo>
                  <a:cubicBezTo>
                    <a:pt x="32458" y="28825"/>
                    <a:pt x="32515" y="28792"/>
                    <a:pt x="32565" y="28759"/>
                  </a:cubicBezTo>
                  <a:cubicBezTo>
                    <a:pt x="32589" y="28743"/>
                    <a:pt x="32622" y="28726"/>
                    <a:pt x="32638" y="28718"/>
                  </a:cubicBezTo>
                  <a:cubicBezTo>
                    <a:pt x="32644" y="28717"/>
                    <a:pt x="32650" y="28716"/>
                    <a:pt x="32655" y="28716"/>
                  </a:cubicBezTo>
                  <a:cubicBezTo>
                    <a:pt x="32695" y="28716"/>
                    <a:pt x="32746" y="28739"/>
                    <a:pt x="32803" y="28767"/>
                  </a:cubicBezTo>
                  <a:cubicBezTo>
                    <a:pt x="32869" y="28797"/>
                    <a:pt x="32935" y="28826"/>
                    <a:pt x="32977" y="28826"/>
                  </a:cubicBezTo>
                  <a:cubicBezTo>
                    <a:pt x="32982" y="28826"/>
                    <a:pt x="32987" y="28825"/>
                    <a:pt x="32991" y="28825"/>
                  </a:cubicBezTo>
                  <a:cubicBezTo>
                    <a:pt x="33016" y="28808"/>
                    <a:pt x="33057" y="28792"/>
                    <a:pt x="33106" y="28759"/>
                  </a:cubicBezTo>
                  <a:cubicBezTo>
                    <a:pt x="33183" y="28721"/>
                    <a:pt x="33267" y="28668"/>
                    <a:pt x="33318" y="28668"/>
                  </a:cubicBezTo>
                  <a:cubicBezTo>
                    <a:pt x="33321" y="28668"/>
                    <a:pt x="33325" y="28668"/>
                    <a:pt x="33328" y="28669"/>
                  </a:cubicBezTo>
                  <a:cubicBezTo>
                    <a:pt x="33369" y="28677"/>
                    <a:pt x="33385" y="28701"/>
                    <a:pt x="33377" y="28743"/>
                  </a:cubicBezTo>
                  <a:cubicBezTo>
                    <a:pt x="33369" y="28816"/>
                    <a:pt x="33279" y="28907"/>
                    <a:pt x="33197" y="28989"/>
                  </a:cubicBezTo>
                  <a:cubicBezTo>
                    <a:pt x="33123" y="29063"/>
                    <a:pt x="33065" y="29120"/>
                    <a:pt x="33065" y="29145"/>
                  </a:cubicBezTo>
                  <a:cubicBezTo>
                    <a:pt x="33073" y="29177"/>
                    <a:pt x="33090" y="29235"/>
                    <a:pt x="33114" y="29284"/>
                  </a:cubicBezTo>
                  <a:cubicBezTo>
                    <a:pt x="33123" y="29309"/>
                    <a:pt x="33131" y="29333"/>
                    <a:pt x="33139" y="29342"/>
                  </a:cubicBezTo>
                  <a:cubicBezTo>
                    <a:pt x="33147" y="29350"/>
                    <a:pt x="33147" y="29350"/>
                    <a:pt x="33147" y="29350"/>
                  </a:cubicBezTo>
                  <a:cubicBezTo>
                    <a:pt x="33164" y="29342"/>
                    <a:pt x="33188" y="29309"/>
                    <a:pt x="33221" y="29284"/>
                  </a:cubicBezTo>
                  <a:cubicBezTo>
                    <a:pt x="33273" y="29225"/>
                    <a:pt x="33332" y="29159"/>
                    <a:pt x="33385" y="29159"/>
                  </a:cubicBezTo>
                  <a:cubicBezTo>
                    <a:pt x="33391" y="29159"/>
                    <a:pt x="33396" y="29159"/>
                    <a:pt x="33402" y="29161"/>
                  </a:cubicBezTo>
                  <a:cubicBezTo>
                    <a:pt x="33426" y="29169"/>
                    <a:pt x="33467" y="29186"/>
                    <a:pt x="33517" y="29210"/>
                  </a:cubicBezTo>
                  <a:cubicBezTo>
                    <a:pt x="33566" y="29235"/>
                    <a:pt x="33631" y="29268"/>
                    <a:pt x="33689" y="29284"/>
                  </a:cubicBezTo>
                  <a:cubicBezTo>
                    <a:pt x="33730" y="29301"/>
                    <a:pt x="33763" y="29317"/>
                    <a:pt x="33763" y="29317"/>
                  </a:cubicBezTo>
                  <a:cubicBezTo>
                    <a:pt x="33771" y="29301"/>
                    <a:pt x="33771" y="29268"/>
                    <a:pt x="33771" y="29243"/>
                  </a:cubicBezTo>
                  <a:cubicBezTo>
                    <a:pt x="33779" y="29161"/>
                    <a:pt x="33787" y="29079"/>
                    <a:pt x="33869" y="29038"/>
                  </a:cubicBezTo>
                  <a:cubicBezTo>
                    <a:pt x="33886" y="29038"/>
                    <a:pt x="33984" y="28989"/>
                    <a:pt x="34124" y="28923"/>
                  </a:cubicBezTo>
                  <a:cubicBezTo>
                    <a:pt x="34590" y="28709"/>
                    <a:pt x="35531" y="28275"/>
                    <a:pt x="35687" y="28275"/>
                  </a:cubicBezTo>
                  <a:cubicBezTo>
                    <a:pt x="35698" y="28275"/>
                    <a:pt x="35705" y="28278"/>
                    <a:pt x="35708" y="28283"/>
                  </a:cubicBezTo>
                  <a:cubicBezTo>
                    <a:pt x="35732" y="28332"/>
                    <a:pt x="35675" y="28414"/>
                    <a:pt x="35634" y="28480"/>
                  </a:cubicBezTo>
                  <a:cubicBezTo>
                    <a:pt x="35609" y="28521"/>
                    <a:pt x="35585" y="28546"/>
                    <a:pt x="35585" y="28554"/>
                  </a:cubicBezTo>
                  <a:cubicBezTo>
                    <a:pt x="35585" y="28587"/>
                    <a:pt x="35560" y="28636"/>
                    <a:pt x="35519" y="28677"/>
                  </a:cubicBezTo>
                  <a:cubicBezTo>
                    <a:pt x="35486" y="28701"/>
                    <a:pt x="35437" y="28726"/>
                    <a:pt x="35404" y="28726"/>
                  </a:cubicBezTo>
                  <a:cubicBezTo>
                    <a:pt x="35396" y="28726"/>
                    <a:pt x="35388" y="28734"/>
                    <a:pt x="35388" y="28734"/>
                  </a:cubicBezTo>
                  <a:cubicBezTo>
                    <a:pt x="35379" y="28743"/>
                    <a:pt x="35379" y="28743"/>
                    <a:pt x="35379" y="28751"/>
                  </a:cubicBezTo>
                  <a:cubicBezTo>
                    <a:pt x="35379" y="28751"/>
                    <a:pt x="35371" y="28759"/>
                    <a:pt x="35379" y="28767"/>
                  </a:cubicBezTo>
                  <a:cubicBezTo>
                    <a:pt x="35379" y="28784"/>
                    <a:pt x="35388" y="28808"/>
                    <a:pt x="35404" y="28825"/>
                  </a:cubicBezTo>
                  <a:cubicBezTo>
                    <a:pt x="35437" y="28849"/>
                    <a:pt x="35576" y="28948"/>
                    <a:pt x="35724" y="29046"/>
                  </a:cubicBezTo>
                  <a:cubicBezTo>
                    <a:pt x="35872" y="29136"/>
                    <a:pt x="36028" y="29235"/>
                    <a:pt x="36077" y="29268"/>
                  </a:cubicBezTo>
                  <a:cubicBezTo>
                    <a:pt x="36135" y="29292"/>
                    <a:pt x="36233" y="29350"/>
                    <a:pt x="36307" y="29415"/>
                  </a:cubicBezTo>
                  <a:cubicBezTo>
                    <a:pt x="36364" y="29457"/>
                    <a:pt x="36414" y="29506"/>
                    <a:pt x="36438" y="29555"/>
                  </a:cubicBezTo>
                  <a:cubicBezTo>
                    <a:pt x="36455" y="29588"/>
                    <a:pt x="36569" y="29744"/>
                    <a:pt x="36709" y="29924"/>
                  </a:cubicBezTo>
                  <a:cubicBezTo>
                    <a:pt x="36931" y="30220"/>
                    <a:pt x="37201" y="30589"/>
                    <a:pt x="37226" y="30679"/>
                  </a:cubicBezTo>
                  <a:cubicBezTo>
                    <a:pt x="37242" y="30737"/>
                    <a:pt x="37382" y="30975"/>
                    <a:pt x="37538" y="31229"/>
                  </a:cubicBezTo>
                  <a:cubicBezTo>
                    <a:pt x="37735" y="31549"/>
                    <a:pt x="37948" y="31886"/>
                    <a:pt x="37973" y="31902"/>
                  </a:cubicBezTo>
                  <a:lnTo>
                    <a:pt x="37973" y="31910"/>
                  </a:lnTo>
                  <a:cubicBezTo>
                    <a:pt x="37981" y="31910"/>
                    <a:pt x="37973" y="31894"/>
                    <a:pt x="37973" y="31894"/>
                  </a:cubicBezTo>
                  <a:cubicBezTo>
                    <a:pt x="37989" y="31869"/>
                    <a:pt x="38006" y="31845"/>
                    <a:pt x="38014" y="31812"/>
                  </a:cubicBezTo>
                  <a:cubicBezTo>
                    <a:pt x="38030" y="31779"/>
                    <a:pt x="38047" y="31738"/>
                    <a:pt x="38071" y="31730"/>
                  </a:cubicBezTo>
                  <a:cubicBezTo>
                    <a:pt x="38080" y="31713"/>
                    <a:pt x="38096" y="31705"/>
                    <a:pt x="38121" y="31697"/>
                  </a:cubicBezTo>
                  <a:cubicBezTo>
                    <a:pt x="38145" y="31681"/>
                    <a:pt x="38186" y="31664"/>
                    <a:pt x="38186" y="31656"/>
                  </a:cubicBezTo>
                  <a:cubicBezTo>
                    <a:pt x="38186" y="31648"/>
                    <a:pt x="38178" y="31631"/>
                    <a:pt x="38170" y="31615"/>
                  </a:cubicBezTo>
                  <a:cubicBezTo>
                    <a:pt x="38153" y="31582"/>
                    <a:pt x="38145" y="31557"/>
                    <a:pt x="38137" y="31533"/>
                  </a:cubicBezTo>
                  <a:cubicBezTo>
                    <a:pt x="38137" y="31492"/>
                    <a:pt x="38153" y="31459"/>
                    <a:pt x="38211" y="31451"/>
                  </a:cubicBezTo>
                  <a:lnTo>
                    <a:pt x="38301" y="31451"/>
                  </a:lnTo>
                  <a:cubicBezTo>
                    <a:pt x="38313" y="31455"/>
                    <a:pt x="38324" y="31457"/>
                    <a:pt x="38331" y="31457"/>
                  </a:cubicBezTo>
                  <a:cubicBezTo>
                    <a:pt x="38338" y="31457"/>
                    <a:pt x="38342" y="31455"/>
                    <a:pt x="38342" y="31451"/>
                  </a:cubicBezTo>
                  <a:cubicBezTo>
                    <a:pt x="38350" y="31434"/>
                    <a:pt x="38350" y="31418"/>
                    <a:pt x="38350" y="31410"/>
                  </a:cubicBezTo>
                  <a:cubicBezTo>
                    <a:pt x="38350" y="31401"/>
                    <a:pt x="38350" y="31385"/>
                    <a:pt x="38359" y="31377"/>
                  </a:cubicBezTo>
                  <a:cubicBezTo>
                    <a:pt x="38365" y="31353"/>
                    <a:pt x="38375" y="31338"/>
                    <a:pt x="38403" y="31338"/>
                  </a:cubicBezTo>
                  <a:cubicBezTo>
                    <a:pt x="38413" y="31338"/>
                    <a:pt x="38425" y="31340"/>
                    <a:pt x="38441" y="31344"/>
                  </a:cubicBezTo>
                  <a:cubicBezTo>
                    <a:pt x="38490" y="31360"/>
                    <a:pt x="38564" y="31385"/>
                    <a:pt x="38621" y="31410"/>
                  </a:cubicBezTo>
                  <a:cubicBezTo>
                    <a:pt x="38662" y="31434"/>
                    <a:pt x="38703" y="31459"/>
                    <a:pt x="38711" y="31492"/>
                  </a:cubicBezTo>
                  <a:cubicBezTo>
                    <a:pt x="38728" y="31516"/>
                    <a:pt x="38720" y="31557"/>
                    <a:pt x="38703" y="31607"/>
                  </a:cubicBezTo>
                  <a:cubicBezTo>
                    <a:pt x="38687" y="31656"/>
                    <a:pt x="38670" y="31713"/>
                    <a:pt x="38695" y="31738"/>
                  </a:cubicBezTo>
                  <a:cubicBezTo>
                    <a:pt x="38711" y="31754"/>
                    <a:pt x="38728" y="31779"/>
                    <a:pt x="38744" y="31795"/>
                  </a:cubicBezTo>
                  <a:cubicBezTo>
                    <a:pt x="38777" y="31845"/>
                    <a:pt x="38818" y="31894"/>
                    <a:pt x="38884" y="31894"/>
                  </a:cubicBezTo>
                  <a:cubicBezTo>
                    <a:pt x="38949" y="31886"/>
                    <a:pt x="39015" y="31877"/>
                    <a:pt x="39081" y="31869"/>
                  </a:cubicBezTo>
                  <a:cubicBezTo>
                    <a:pt x="39130" y="31869"/>
                    <a:pt x="39179" y="31861"/>
                    <a:pt x="39237" y="31861"/>
                  </a:cubicBezTo>
                  <a:cubicBezTo>
                    <a:pt x="39242" y="31860"/>
                    <a:pt x="39247" y="31860"/>
                    <a:pt x="39252" y="31860"/>
                  </a:cubicBezTo>
                  <a:cubicBezTo>
                    <a:pt x="39308" y="31860"/>
                    <a:pt x="39383" y="31897"/>
                    <a:pt x="39450" y="31927"/>
                  </a:cubicBezTo>
                  <a:cubicBezTo>
                    <a:pt x="39517" y="31960"/>
                    <a:pt x="39585" y="31988"/>
                    <a:pt x="39620" y="31988"/>
                  </a:cubicBezTo>
                  <a:cubicBezTo>
                    <a:pt x="39628" y="31988"/>
                    <a:pt x="39634" y="31987"/>
                    <a:pt x="39639" y="31984"/>
                  </a:cubicBezTo>
                  <a:cubicBezTo>
                    <a:pt x="39655" y="31951"/>
                    <a:pt x="39688" y="31919"/>
                    <a:pt x="39713" y="31886"/>
                  </a:cubicBezTo>
                  <a:cubicBezTo>
                    <a:pt x="39754" y="31828"/>
                    <a:pt x="39803" y="31763"/>
                    <a:pt x="39836" y="31754"/>
                  </a:cubicBezTo>
                  <a:cubicBezTo>
                    <a:pt x="39860" y="31746"/>
                    <a:pt x="39910" y="31730"/>
                    <a:pt x="39959" y="31722"/>
                  </a:cubicBezTo>
                  <a:cubicBezTo>
                    <a:pt x="40025" y="31713"/>
                    <a:pt x="40090" y="31697"/>
                    <a:pt x="40123" y="31697"/>
                  </a:cubicBezTo>
                  <a:cubicBezTo>
                    <a:pt x="40156" y="31697"/>
                    <a:pt x="40304" y="31722"/>
                    <a:pt x="40427" y="31746"/>
                  </a:cubicBezTo>
                  <a:cubicBezTo>
                    <a:pt x="40525" y="31771"/>
                    <a:pt x="40607" y="31795"/>
                    <a:pt x="40640" y="31828"/>
                  </a:cubicBezTo>
                  <a:cubicBezTo>
                    <a:pt x="40673" y="31853"/>
                    <a:pt x="40714" y="31902"/>
                    <a:pt x="40755" y="31943"/>
                  </a:cubicBezTo>
                  <a:cubicBezTo>
                    <a:pt x="40788" y="32001"/>
                    <a:pt x="40829" y="32050"/>
                    <a:pt x="40845" y="32099"/>
                  </a:cubicBezTo>
                  <a:cubicBezTo>
                    <a:pt x="40870" y="32132"/>
                    <a:pt x="40878" y="32173"/>
                    <a:pt x="40886" y="32214"/>
                  </a:cubicBezTo>
                  <a:cubicBezTo>
                    <a:pt x="40894" y="32271"/>
                    <a:pt x="40911" y="32337"/>
                    <a:pt x="40944" y="32386"/>
                  </a:cubicBezTo>
                  <a:cubicBezTo>
                    <a:pt x="40960" y="32408"/>
                    <a:pt x="40973" y="32415"/>
                    <a:pt x="40987" y="32415"/>
                  </a:cubicBezTo>
                  <a:cubicBezTo>
                    <a:pt x="40994" y="32415"/>
                    <a:pt x="41001" y="32414"/>
                    <a:pt x="41009" y="32411"/>
                  </a:cubicBezTo>
                  <a:cubicBezTo>
                    <a:pt x="41033" y="32405"/>
                    <a:pt x="41060" y="32399"/>
                    <a:pt x="41097" y="32399"/>
                  </a:cubicBezTo>
                  <a:cubicBezTo>
                    <a:pt x="41112" y="32399"/>
                    <a:pt x="41130" y="32400"/>
                    <a:pt x="41149" y="32403"/>
                  </a:cubicBezTo>
                  <a:cubicBezTo>
                    <a:pt x="41214" y="32419"/>
                    <a:pt x="41280" y="32444"/>
                    <a:pt x="41346" y="32468"/>
                  </a:cubicBezTo>
                  <a:cubicBezTo>
                    <a:pt x="41420" y="32501"/>
                    <a:pt x="41477" y="32542"/>
                    <a:pt x="41502" y="32567"/>
                  </a:cubicBezTo>
                  <a:cubicBezTo>
                    <a:pt x="41535" y="32600"/>
                    <a:pt x="41526" y="32641"/>
                    <a:pt x="41518" y="32682"/>
                  </a:cubicBezTo>
                  <a:cubicBezTo>
                    <a:pt x="41510" y="32706"/>
                    <a:pt x="41502" y="32739"/>
                    <a:pt x="41518" y="32756"/>
                  </a:cubicBezTo>
                  <a:cubicBezTo>
                    <a:pt x="41526" y="32764"/>
                    <a:pt x="41535" y="32780"/>
                    <a:pt x="41543" y="32805"/>
                  </a:cubicBezTo>
                  <a:cubicBezTo>
                    <a:pt x="41567" y="32870"/>
                    <a:pt x="41608" y="32961"/>
                    <a:pt x="41699" y="32977"/>
                  </a:cubicBezTo>
                  <a:cubicBezTo>
                    <a:pt x="41731" y="32985"/>
                    <a:pt x="41781" y="33002"/>
                    <a:pt x="41838" y="33018"/>
                  </a:cubicBezTo>
                  <a:cubicBezTo>
                    <a:pt x="41962" y="33051"/>
                    <a:pt x="42111" y="33094"/>
                    <a:pt x="42201" y="33094"/>
                  </a:cubicBezTo>
                  <a:cubicBezTo>
                    <a:pt x="42224" y="33094"/>
                    <a:pt x="42243" y="33091"/>
                    <a:pt x="42257" y="33084"/>
                  </a:cubicBezTo>
                  <a:cubicBezTo>
                    <a:pt x="42298" y="33067"/>
                    <a:pt x="42355" y="33010"/>
                    <a:pt x="42413" y="32961"/>
                  </a:cubicBezTo>
                  <a:cubicBezTo>
                    <a:pt x="42478" y="32895"/>
                    <a:pt x="42544" y="32829"/>
                    <a:pt x="42601" y="32813"/>
                  </a:cubicBezTo>
                  <a:cubicBezTo>
                    <a:pt x="42612" y="32810"/>
                    <a:pt x="42621" y="32808"/>
                    <a:pt x="42630" y="32808"/>
                  </a:cubicBezTo>
                  <a:cubicBezTo>
                    <a:pt x="42661" y="32808"/>
                    <a:pt x="42679" y="32830"/>
                    <a:pt x="42692" y="32862"/>
                  </a:cubicBezTo>
                  <a:cubicBezTo>
                    <a:pt x="42700" y="32903"/>
                    <a:pt x="42700" y="32953"/>
                    <a:pt x="42700" y="33010"/>
                  </a:cubicBezTo>
                  <a:cubicBezTo>
                    <a:pt x="42692" y="33051"/>
                    <a:pt x="42692" y="33084"/>
                    <a:pt x="42692" y="33084"/>
                  </a:cubicBezTo>
                  <a:cubicBezTo>
                    <a:pt x="42700" y="33100"/>
                    <a:pt x="42766" y="33141"/>
                    <a:pt x="42839" y="33199"/>
                  </a:cubicBezTo>
                  <a:cubicBezTo>
                    <a:pt x="42946" y="33281"/>
                    <a:pt x="43086" y="33388"/>
                    <a:pt x="43102" y="33396"/>
                  </a:cubicBezTo>
                  <a:cubicBezTo>
                    <a:pt x="43110" y="33404"/>
                    <a:pt x="43118" y="33412"/>
                    <a:pt x="43127" y="33412"/>
                  </a:cubicBezTo>
                  <a:cubicBezTo>
                    <a:pt x="43146" y="33431"/>
                    <a:pt x="43170" y="33450"/>
                    <a:pt x="43199" y="33450"/>
                  </a:cubicBezTo>
                  <a:cubicBezTo>
                    <a:pt x="43207" y="33450"/>
                    <a:pt x="43216" y="33449"/>
                    <a:pt x="43225" y="33445"/>
                  </a:cubicBezTo>
                  <a:cubicBezTo>
                    <a:pt x="43250" y="33437"/>
                    <a:pt x="43291" y="33429"/>
                    <a:pt x="43348" y="33412"/>
                  </a:cubicBezTo>
                  <a:cubicBezTo>
                    <a:pt x="43480" y="33388"/>
                    <a:pt x="43676" y="33338"/>
                    <a:pt x="43701" y="33322"/>
                  </a:cubicBezTo>
                  <a:cubicBezTo>
                    <a:pt x="43709" y="33305"/>
                    <a:pt x="43718" y="33289"/>
                    <a:pt x="43726" y="33256"/>
                  </a:cubicBezTo>
                  <a:cubicBezTo>
                    <a:pt x="43734" y="33215"/>
                    <a:pt x="43750" y="33166"/>
                    <a:pt x="43791" y="33133"/>
                  </a:cubicBezTo>
                  <a:cubicBezTo>
                    <a:pt x="43849" y="33092"/>
                    <a:pt x="44161" y="33076"/>
                    <a:pt x="44341" y="33067"/>
                  </a:cubicBezTo>
                  <a:cubicBezTo>
                    <a:pt x="44407" y="33059"/>
                    <a:pt x="44456" y="33059"/>
                    <a:pt x="44473" y="33059"/>
                  </a:cubicBezTo>
                  <a:cubicBezTo>
                    <a:pt x="44489" y="33059"/>
                    <a:pt x="44555" y="33018"/>
                    <a:pt x="44620" y="32977"/>
                  </a:cubicBezTo>
                  <a:cubicBezTo>
                    <a:pt x="44702" y="32928"/>
                    <a:pt x="44793" y="32862"/>
                    <a:pt x="44801" y="32846"/>
                  </a:cubicBezTo>
                  <a:cubicBezTo>
                    <a:pt x="44804" y="32843"/>
                    <a:pt x="44804" y="32842"/>
                    <a:pt x="44802" y="32842"/>
                  </a:cubicBezTo>
                  <a:lnTo>
                    <a:pt x="44802" y="32842"/>
                  </a:lnTo>
                  <a:cubicBezTo>
                    <a:pt x="44800" y="32842"/>
                    <a:pt x="44793" y="32846"/>
                    <a:pt x="44793" y="32846"/>
                  </a:cubicBezTo>
                  <a:cubicBezTo>
                    <a:pt x="44768" y="32805"/>
                    <a:pt x="44735" y="32764"/>
                    <a:pt x="44793" y="32706"/>
                  </a:cubicBezTo>
                  <a:cubicBezTo>
                    <a:pt x="44834" y="32665"/>
                    <a:pt x="44891" y="32657"/>
                    <a:pt x="44957" y="32649"/>
                  </a:cubicBezTo>
                  <a:cubicBezTo>
                    <a:pt x="44990" y="32649"/>
                    <a:pt x="45014" y="32641"/>
                    <a:pt x="45039" y="32632"/>
                  </a:cubicBezTo>
                  <a:lnTo>
                    <a:pt x="45055" y="32624"/>
                  </a:lnTo>
                  <a:cubicBezTo>
                    <a:pt x="45121" y="32591"/>
                    <a:pt x="45260" y="32518"/>
                    <a:pt x="45375" y="32436"/>
                  </a:cubicBezTo>
                  <a:cubicBezTo>
                    <a:pt x="45441" y="32386"/>
                    <a:pt x="45646" y="32263"/>
                    <a:pt x="45851" y="32165"/>
                  </a:cubicBezTo>
                  <a:cubicBezTo>
                    <a:pt x="45999" y="32091"/>
                    <a:pt x="46155" y="32025"/>
                    <a:pt x="46262" y="32001"/>
                  </a:cubicBezTo>
                  <a:cubicBezTo>
                    <a:pt x="46401" y="31960"/>
                    <a:pt x="46508" y="31960"/>
                    <a:pt x="46582" y="31960"/>
                  </a:cubicBezTo>
                  <a:lnTo>
                    <a:pt x="46647" y="31960"/>
                  </a:lnTo>
                  <a:cubicBezTo>
                    <a:pt x="46664" y="31943"/>
                    <a:pt x="46697" y="31902"/>
                    <a:pt x="46721" y="31869"/>
                  </a:cubicBezTo>
                  <a:cubicBezTo>
                    <a:pt x="46746" y="31836"/>
                    <a:pt x="46762" y="31812"/>
                    <a:pt x="46779" y="31795"/>
                  </a:cubicBezTo>
                  <a:cubicBezTo>
                    <a:pt x="46783" y="31793"/>
                    <a:pt x="46792" y="31792"/>
                    <a:pt x="46805" y="31792"/>
                  </a:cubicBezTo>
                  <a:cubicBezTo>
                    <a:pt x="46835" y="31792"/>
                    <a:pt x="46885" y="31798"/>
                    <a:pt x="46943" y="31804"/>
                  </a:cubicBezTo>
                  <a:cubicBezTo>
                    <a:pt x="47049" y="31828"/>
                    <a:pt x="47189" y="31861"/>
                    <a:pt x="47222" y="31869"/>
                  </a:cubicBezTo>
                  <a:cubicBezTo>
                    <a:pt x="47238" y="31877"/>
                    <a:pt x="47271" y="31902"/>
                    <a:pt x="47320" y="31927"/>
                  </a:cubicBezTo>
                  <a:cubicBezTo>
                    <a:pt x="47386" y="31968"/>
                    <a:pt x="47484" y="32033"/>
                    <a:pt x="47525" y="32033"/>
                  </a:cubicBezTo>
                  <a:cubicBezTo>
                    <a:pt x="47566" y="32033"/>
                    <a:pt x="47706" y="32042"/>
                    <a:pt x="47837" y="32050"/>
                  </a:cubicBezTo>
                  <a:cubicBezTo>
                    <a:pt x="48001" y="32066"/>
                    <a:pt x="48174" y="32083"/>
                    <a:pt x="48182" y="32083"/>
                  </a:cubicBezTo>
                  <a:cubicBezTo>
                    <a:pt x="48207" y="32091"/>
                    <a:pt x="48239" y="32173"/>
                    <a:pt x="48280" y="32271"/>
                  </a:cubicBezTo>
                  <a:cubicBezTo>
                    <a:pt x="48338" y="32403"/>
                    <a:pt x="48404" y="32567"/>
                    <a:pt x="48428" y="32583"/>
                  </a:cubicBezTo>
                  <a:cubicBezTo>
                    <a:pt x="48453" y="32600"/>
                    <a:pt x="48642" y="32649"/>
                    <a:pt x="48814" y="32682"/>
                  </a:cubicBezTo>
                  <a:cubicBezTo>
                    <a:pt x="48908" y="32695"/>
                    <a:pt x="48991" y="32709"/>
                    <a:pt x="49027" y="32709"/>
                  </a:cubicBezTo>
                  <a:cubicBezTo>
                    <a:pt x="49035" y="32709"/>
                    <a:pt x="49041" y="32708"/>
                    <a:pt x="49044" y="32706"/>
                  </a:cubicBezTo>
                  <a:cubicBezTo>
                    <a:pt x="49068" y="32690"/>
                    <a:pt x="49118" y="32665"/>
                    <a:pt x="49175" y="32641"/>
                  </a:cubicBezTo>
                  <a:cubicBezTo>
                    <a:pt x="49224" y="32616"/>
                    <a:pt x="49273" y="32591"/>
                    <a:pt x="49306" y="32591"/>
                  </a:cubicBezTo>
                  <a:cubicBezTo>
                    <a:pt x="49331" y="32591"/>
                    <a:pt x="49454" y="32616"/>
                    <a:pt x="49602" y="32649"/>
                  </a:cubicBezTo>
                  <a:cubicBezTo>
                    <a:pt x="49848" y="32706"/>
                    <a:pt x="50176" y="32788"/>
                    <a:pt x="50193" y="32797"/>
                  </a:cubicBezTo>
                  <a:cubicBezTo>
                    <a:pt x="50209" y="32805"/>
                    <a:pt x="50225" y="32813"/>
                    <a:pt x="50250" y="32829"/>
                  </a:cubicBezTo>
                  <a:cubicBezTo>
                    <a:pt x="50275" y="32854"/>
                    <a:pt x="50308" y="32879"/>
                    <a:pt x="50324" y="32879"/>
                  </a:cubicBezTo>
                  <a:cubicBezTo>
                    <a:pt x="50332" y="32870"/>
                    <a:pt x="50357" y="32838"/>
                    <a:pt x="50381" y="32813"/>
                  </a:cubicBezTo>
                  <a:cubicBezTo>
                    <a:pt x="50422" y="32764"/>
                    <a:pt x="50455" y="32715"/>
                    <a:pt x="50504" y="32690"/>
                  </a:cubicBezTo>
                  <a:cubicBezTo>
                    <a:pt x="50562" y="32657"/>
                    <a:pt x="50710" y="32608"/>
                    <a:pt x="50800" y="32583"/>
                  </a:cubicBezTo>
                  <a:cubicBezTo>
                    <a:pt x="50833" y="32575"/>
                    <a:pt x="50857" y="32567"/>
                    <a:pt x="50866" y="32559"/>
                  </a:cubicBezTo>
                  <a:cubicBezTo>
                    <a:pt x="50874" y="32559"/>
                    <a:pt x="50898" y="32501"/>
                    <a:pt x="50923" y="32427"/>
                  </a:cubicBezTo>
                  <a:cubicBezTo>
                    <a:pt x="50972" y="32321"/>
                    <a:pt x="51013" y="32181"/>
                    <a:pt x="51013" y="32165"/>
                  </a:cubicBezTo>
                  <a:cubicBezTo>
                    <a:pt x="51013" y="32157"/>
                    <a:pt x="50997" y="32165"/>
                    <a:pt x="50972" y="32148"/>
                  </a:cubicBezTo>
                  <a:cubicBezTo>
                    <a:pt x="50923" y="32132"/>
                    <a:pt x="50874" y="32107"/>
                    <a:pt x="50857" y="32066"/>
                  </a:cubicBezTo>
                  <a:cubicBezTo>
                    <a:pt x="50841" y="32042"/>
                    <a:pt x="50816" y="31968"/>
                    <a:pt x="50784" y="31894"/>
                  </a:cubicBezTo>
                  <a:cubicBezTo>
                    <a:pt x="50751" y="31812"/>
                    <a:pt x="50726" y="31730"/>
                    <a:pt x="50726" y="31681"/>
                  </a:cubicBezTo>
                  <a:cubicBezTo>
                    <a:pt x="50726" y="31639"/>
                    <a:pt x="50751" y="31566"/>
                    <a:pt x="50775" y="31492"/>
                  </a:cubicBezTo>
                  <a:cubicBezTo>
                    <a:pt x="50800" y="31393"/>
                    <a:pt x="50841" y="31295"/>
                    <a:pt x="50857" y="31278"/>
                  </a:cubicBezTo>
                  <a:cubicBezTo>
                    <a:pt x="50874" y="31254"/>
                    <a:pt x="50907" y="31246"/>
                    <a:pt x="50939" y="31237"/>
                  </a:cubicBezTo>
                  <a:cubicBezTo>
                    <a:pt x="50972" y="31237"/>
                    <a:pt x="51005" y="31229"/>
                    <a:pt x="51005" y="31221"/>
                  </a:cubicBezTo>
                  <a:cubicBezTo>
                    <a:pt x="51005" y="31205"/>
                    <a:pt x="51005" y="31180"/>
                    <a:pt x="50997" y="31155"/>
                  </a:cubicBezTo>
                  <a:cubicBezTo>
                    <a:pt x="50997" y="31106"/>
                    <a:pt x="50989" y="31057"/>
                    <a:pt x="51022" y="31032"/>
                  </a:cubicBezTo>
                  <a:cubicBezTo>
                    <a:pt x="51046" y="31016"/>
                    <a:pt x="51489" y="30564"/>
                    <a:pt x="51489" y="30564"/>
                  </a:cubicBezTo>
                  <a:lnTo>
                    <a:pt x="51506" y="30548"/>
                  </a:lnTo>
                  <a:lnTo>
                    <a:pt x="51530" y="30556"/>
                  </a:lnTo>
                  <a:cubicBezTo>
                    <a:pt x="51539" y="30564"/>
                    <a:pt x="52105" y="30909"/>
                    <a:pt x="52187" y="30909"/>
                  </a:cubicBezTo>
                  <a:cubicBezTo>
                    <a:pt x="52220" y="30917"/>
                    <a:pt x="52285" y="30934"/>
                    <a:pt x="52359" y="30950"/>
                  </a:cubicBezTo>
                  <a:cubicBezTo>
                    <a:pt x="52474" y="30983"/>
                    <a:pt x="52630" y="31024"/>
                    <a:pt x="52737" y="31024"/>
                  </a:cubicBezTo>
                  <a:cubicBezTo>
                    <a:pt x="52741" y="31024"/>
                    <a:pt x="52746" y="31023"/>
                    <a:pt x="52752" y="31023"/>
                  </a:cubicBezTo>
                  <a:cubicBezTo>
                    <a:pt x="52864" y="31023"/>
                    <a:pt x="53160" y="31102"/>
                    <a:pt x="53426" y="31188"/>
                  </a:cubicBezTo>
                  <a:cubicBezTo>
                    <a:pt x="53697" y="31270"/>
                    <a:pt x="53935" y="31369"/>
                    <a:pt x="53943" y="31418"/>
                  </a:cubicBezTo>
                  <a:cubicBezTo>
                    <a:pt x="53943" y="31467"/>
                    <a:pt x="53927" y="31500"/>
                    <a:pt x="53902" y="31541"/>
                  </a:cubicBezTo>
                  <a:cubicBezTo>
                    <a:pt x="53886" y="31566"/>
                    <a:pt x="53869" y="31590"/>
                    <a:pt x="53877" y="31623"/>
                  </a:cubicBezTo>
                  <a:cubicBezTo>
                    <a:pt x="53877" y="31672"/>
                    <a:pt x="53902" y="31795"/>
                    <a:pt x="53927" y="31902"/>
                  </a:cubicBezTo>
                  <a:cubicBezTo>
                    <a:pt x="53943" y="31968"/>
                    <a:pt x="53960" y="32017"/>
                    <a:pt x="53976" y="32042"/>
                  </a:cubicBezTo>
                  <a:cubicBezTo>
                    <a:pt x="53992" y="32058"/>
                    <a:pt x="54001" y="32083"/>
                    <a:pt x="54017" y="32099"/>
                  </a:cubicBezTo>
                  <a:cubicBezTo>
                    <a:pt x="54042" y="32140"/>
                    <a:pt x="54066" y="32189"/>
                    <a:pt x="54148" y="32214"/>
                  </a:cubicBezTo>
                  <a:cubicBezTo>
                    <a:pt x="54181" y="32222"/>
                    <a:pt x="54230" y="32239"/>
                    <a:pt x="54288" y="32263"/>
                  </a:cubicBezTo>
                  <a:cubicBezTo>
                    <a:pt x="54530" y="32337"/>
                    <a:pt x="54971" y="32483"/>
                    <a:pt x="55101" y="32483"/>
                  </a:cubicBezTo>
                  <a:cubicBezTo>
                    <a:pt x="55116" y="32483"/>
                    <a:pt x="55127" y="32481"/>
                    <a:pt x="55133" y="32477"/>
                  </a:cubicBezTo>
                  <a:cubicBezTo>
                    <a:pt x="55182" y="32436"/>
                    <a:pt x="55281" y="32403"/>
                    <a:pt x="55371" y="32378"/>
                  </a:cubicBezTo>
                  <a:cubicBezTo>
                    <a:pt x="55420" y="32362"/>
                    <a:pt x="55478" y="32345"/>
                    <a:pt x="55519" y="32321"/>
                  </a:cubicBezTo>
                  <a:cubicBezTo>
                    <a:pt x="55576" y="32296"/>
                    <a:pt x="55675" y="32271"/>
                    <a:pt x="55790" y="32239"/>
                  </a:cubicBezTo>
                  <a:cubicBezTo>
                    <a:pt x="55896" y="32214"/>
                    <a:pt x="56011" y="32189"/>
                    <a:pt x="56118" y="32173"/>
                  </a:cubicBezTo>
                  <a:cubicBezTo>
                    <a:pt x="56145" y="32168"/>
                    <a:pt x="56172" y="32165"/>
                    <a:pt x="56197" y="32165"/>
                  </a:cubicBezTo>
                  <a:cubicBezTo>
                    <a:pt x="56294" y="32165"/>
                    <a:pt x="56378" y="32198"/>
                    <a:pt x="56463" y="32230"/>
                  </a:cubicBezTo>
                  <a:cubicBezTo>
                    <a:pt x="56536" y="32255"/>
                    <a:pt x="56602" y="32288"/>
                    <a:pt x="56668" y="32288"/>
                  </a:cubicBezTo>
                  <a:cubicBezTo>
                    <a:pt x="56733" y="32288"/>
                    <a:pt x="56791" y="32288"/>
                    <a:pt x="56848" y="32280"/>
                  </a:cubicBezTo>
                  <a:cubicBezTo>
                    <a:pt x="56878" y="32277"/>
                    <a:pt x="56908" y="32275"/>
                    <a:pt x="56939" y="32275"/>
                  </a:cubicBezTo>
                  <a:cubicBezTo>
                    <a:pt x="56993" y="32275"/>
                    <a:pt x="57048" y="32280"/>
                    <a:pt x="57111" y="32296"/>
                  </a:cubicBezTo>
                  <a:cubicBezTo>
                    <a:pt x="57201" y="32312"/>
                    <a:pt x="57283" y="32395"/>
                    <a:pt x="57357" y="32468"/>
                  </a:cubicBezTo>
                  <a:cubicBezTo>
                    <a:pt x="57423" y="32534"/>
                    <a:pt x="57488" y="32591"/>
                    <a:pt x="57538" y="32600"/>
                  </a:cubicBezTo>
                  <a:cubicBezTo>
                    <a:pt x="57587" y="32608"/>
                    <a:pt x="57644" y="32608"/>
                    <a:pt x="57702" y="32608"/>
                  </a:cubicBezTo>
                  <a:cubicBezTo>
                    <a:pt x="57741" y="32605"/>
                    <a:pt x="57780" y="32603"/>
                    <a:pt x="57816" y="32603"/>
                  </a:cubicBezTo>
                  <a:cubicBezTo>
                    <a:pt x="57896" y="32603"/>
                    <a:pt x="57966" y="32615"/>
                    <a:pt x="58005" y="32665"/>
                  </a:cubicBezTo>
                  <a:cubicBezTo>
                    <a:pt x="58055" y="32723"/>
                    <a:pt x="58046" y="32772"/>
                    <a:pt x="58038" y="32829"/>
                  </a:cubicBezTo>
                  <a:cubicBezTo>
                    <a:pt x="58022" y="32879"/>
                    <a:pt x="58014" y="32928"/>
                    <a:pt x="58071" y="32977"/>
                  </a:cubicBezTo>
                  <a:cubicBezTo>
                    <a:pt x="58129" y="33035"/>
                    <a:pt x="58202" y="33092"/>
                    <a:pt x="58268" y="33141"/>
                  </a:cubicBezTo>
                  <a:cubicBezTo>
                    <a:pt x="58325" y="33174"/>
                    <a:pt x="58375" y="33199"/>
                    <a:pt x="58391" y="33199"/>
                  </a:cubicBezTo>
                  <a:lnTo>
                    <a:pt x="58449" y="33199"/>
                  </a:lnTo>
                  <a:cubicBezTo>
                    <a:pt x="58502" y="33195"/>
                    <a:pt x="58578" y="33191"/>
                    <a:pt x="58654" y="33191"/>
                  </a:cubicBezTo>
                  <a:cubicBezTo>
                    <a:pt x="58730" y="33191"/>
                    <a:pt x="58806" y="33195"/>
                    <a:pt x="58859" y="33207"/>
                  </a:cubicBezTo>
                  <a:cubicBezTo>
                    <a:pt x="58925" y="33223"/>
                    <a:pt x="59195" y="33281"/>
                    <a:pt x="59466" y="33330"/>
                  </a:cubicBezTo>
                  <a:cubicBezTo>
                    <a:pt x="59675" y="33369"/>
                    <a:pt x="59894" y="33403"/>
                    <a:pt x="60016" y="33403"/>
                  </a:cubicBezTo>
                  <a:cubicBezTo>
                    <a:pt x="60048" y="33403"/>
                    <a:pt x="60073" y="33401"/>
                    <a:pt x="60090" y="33396"/>
                  </a:cubicBezTo>
                  <a:cubicBezTo>
                    <a:pt x="60164" y="33371"/>
                    <a:pt x="60295" y="33338"/>
                    <a:pt x="60426" y="33305"/>
                  </a:cubicBezTo>
                  <a:cubicBezTo>
                    <a:pt x="60664" y="33248"/>
                    <a:pt x="60927" y="33182"/>
                    <a:pt x="60984" y="33158"/>
                  </a:cubicBezTo>
                  <a:cubicBezTo>
                    <a:pt x="61026" y="33141"/>
                    <a:pt x="61116" y="33133"/>
                    <a:pt x="61214" y="33133"/>
                  </a:cubicBezTo>
                  <a:cubicBezTo>
                    <a:pt x="61362" y="33117"/>
                    <a:pt x="61543" y="33108"/>
                    <a:pt x="61584" y="33067"/>
                  </a:cubicBezTo>
                  <a:cubicBezTo>
                    <a:pt x="61600" y="33043"/>
                    <a:pt x="61633" y="33002"/>
                    <a:pt x="61666" y="32961"/>
                  </a:cubicBezTo>
                  <a:cubicBezTo>
                    <a:pt x="61739" y="32862"/>
                    <a:pt x="61838" y="32731"/>
                    <a:pt x="61945" y="32657"/>
                  </a:cubicBezTo>
                  <a:cubicBezTo>
                    <a:pt x="62060" y="32583"/>
                    <a:pt x="62224" y="32501"/>
                    <a:pt x="62322" y="32452"/>
                  </a:cubicBezTo>
                  <a:cubicBezTo>
                    <a:pt x="62355" y="32436"/>
                    <a:pt x="62380" y="32427"/>
                    <a:pt x="62396" y="32419"/>
                  </a:cubicBezTo>
                  <a:cubicBezTo>
                    <a:pt x="62421" y="32407"/>
                    <a:pt x="62472" y="32403"/>
                    <a:pt x="62533" y="32403"/>
                  </a:cubicBezTo>
                  <a:cubicBezTo>
                    <a:pt x="62595" y="32403"/>
                    <a:pt x="62667" y="32407"/>
                    <a:pt x="62733" y="32411"/>
                  </a:cubicBezTo>
                  <a:cubicBezTo>
                    <a:pt x="62806" y="32419"/>
                    <a:pt x="62872" y="32419"/>
                    <a:pt x="62913" y="32419"/>
                  </a:cubicBezTo>
                  <a:cubicBezTo>
                    <a:pt x="62971" y="32419"/>
                    <a:pt x="63036" y="32477"/>
                    <a:pt x="63118" y="32542"/>
                  </a:cubicBezTo>
                  <a:cubicBezTo>
                    <a:pt x="63217" y="32619"/>
                    <a:pt x="63338" y="32716"/>
                    <a:pt x="63454" y="32716"/>
                  </a:cubicBezTo>
                  <a:cubicBezTo>
                    <a:pt x="63462" y="32716"/>
                    <a:pt x="63471" y="32716"/>
                    <a:pt x="63479" y="32715"/>
                  </a:cubicBezTo>
                  <a:cubicBezTo>
                    <a:pt x="63578" y="32690"/>
                    <a:pt x="63668" y="32657"/>
                    <a:pt x="63742" y="32624"/>
                  </a:cubicBezTo>
                  <a:cubicBezTo>
                    <a:pt x="63816" y="32597"/>
                    <a:pt x="63878" y="32571"/>
                    <a:pt x="63926" y="32571"/>
                  </a:cubicBezTo>
                  <a:cubicBezTo>
                    <a:pt x="63936" y="32571"/>
                    <a:pt x="63946" y="32572"/>
                    <a:pt x="63955" y="32575"/>
                  </a:cubicBezTo>
                  <a:cubicBezTo>
                    <a:pt x="63996" y="32591"/>
                    <a:pt x="64103" y="32649"/>
                    <a:pt x="64185" y="32698"/>
                  </a:cubicBezTo>
                  <a:cubicBezTo>
                    <a:pt x="64259" y="32739"/>
                    <a:pt x="64316" y="32780"/>
                    <a:pt x="64325" y="32805"/>
                  </a:cubicBezTo>
                  <a:cubicBezTo>
                    <a:pt x="64333" y="32821"/>
                    <a:pt x="64489" y="32887"/>
                    <a:pt x="64661" y="32936"/>
                  </a:cubicBezTo>
                  <a:cubicBezTo>
                    <a:pt x="64811" y="32986"/>
                    <a:pt x="64972" y="33030"/>
                    <a:pt x="65045" y="33030"/>
                  </a:cubicBezTo>
                  <a:cubicBezTo>
                    <a:pt x="65056" y="33030"/>
                    <a:pt x="65065" y="33029"/>
                    <a:pt x="65071" y="33026"/>
                  </a:cubicBezTo>
                  <a:cubicBezTo>
                    <a:pt x="65121" y="33002"/>
                    <a:pt x="65211" y="32936"/>
                    <a:pt x="65301" y="32870"/>
                  </a:cubicBezTo>
                  <a:cubicBezTo>
                    <a:pt x="65408" y="32797"/>
                    <a:pt x="65515" y="32723"/>
                    <a:pt x="65572" y="32698"/>
                  </a:cubicBezTo>
                  <a:cubicBezTo>
                    <a:pt x="65621" y="32682"/>
                    <a:pt x="65703" y="32665"/>
                    <a:pt x="65794" y="32657"/>
                  </a:cubicBezTo>
                  <a:cubicBezTo>
                    <a:pt x="65884" y="32641"/>
                    <a:pt x="65966" y="32624"/>
                    <a:pt x="65974" y="32616"/>
                  </a:cubicBezTo>
                  <a:cubicBezTo>
                    <a:pt x="65991" y="32608"/>
                    <a:pt x="65999" y="32600"/>
                    <a:pt x="66015" y="32583"/>
                  </a:cubicBezTo>
                  <a:cubicBezTo>
                    <a:pt x="66056" y="32559"/>
                    <a:pt x="66105" y="32526"/>
                    <a:pt x="66130" y="32460"/>
                  </a:cubicBezTo>
                  <a:cubicBezTo>
                    <a:pt x="66147" y="32427"/>
                    <a:pt x="66155" y="32362"/>
                    <a:pt x="66155" y="32280"/>
                  </a:cubicBezTo>
                  <a:cubicBezTo>
                    <a:pt x="66155" y="32157"/>
                    <a:pt x="66163" y="32009"/>
                    <a:pt x="66220" y="31927"/>
                  </a:cubicBezTo>
                  <a:cubicBezTo>
                    <a:pt x="66261" y="31869"/>
                    <a:pt x="66335" y="31746"/>
                    <a:pt x="66409" y="31615"/>
                  </a:cubicBezTo>
                  <a:cubicBezTo>
                    <a:pt x="66516" y="31443"/>
                    <a:pt x="66622" y="31262"/>
                    <a:pt x="66672" y="31196"/>
                  </a:cubicBezTo>
                  <a:cubicBezTo>
                    <a:pt x="66721" y="31122"/>
                    <a:pt x="66885" y="30958"/>
                    <a:pt x="67025" y="30819"/>
                  </a:cubicBezTo>
                  <a:cubicBezTo>
                    <a:pt x="67131" y="30704"/>
                    <a:pt x="67230" y="30614"/>
                    <a:pt x="67230" y="30605"/>
                  </a:cubicBezTo>
                  <a:cubicBezTo>
                    <a:pt x="67230" y="30597"/>
                    <a:pt x="67213" y="30597"/>
                    <a:pt x="67189" y="30581"/>
                  </a:cubicBezTo>
                  <a:cubicBezTo>
                    <a:pt x="67148" y="30548"/>
                    <a:pt x="67107" y="30507"/>
                    <a:pt x="67107" y="30458"/>
                  </a:cubicBezTo>
                  <a:cubicBezTo>
                    <a:pt x="67107" y="30433"/>
                    <a:pt x="67123" y="30400"/>
                    <a:pt x="67140" y="30367"/>
                  </a:cubicBezTo>
                  <a:cubicBezTo>
                    <a:pt x="67164" y="30318"/>
                    <a:pt x="67189" y="30269"/>
                    <a:pt x="67164" y="30253"/>
                  </a:cubicBezTo>
                  <a:cubicBezTo>
                    <a:pt x="67123" y="30236"/>
                    <a:pt x="67074" y="30220"/>
                    <a:pt x="67025" y="30203"/>
                  </a:cubicBezTo>
                  <a:cubicBezTo>
                    <a:pt x="66967" y="30195"/>
                    <a:pt x="66926" y="30187"/>
                    <a:pt x="66902" y="30187"/>
                  </a:cubicBezTo>
                  <a:cubicBezTo>
                    <a:pt x="66885" y="30195"/>
                    <a:pt x="66860" y="30203"/>
                    <a:pt x="66836" y="30212"/>
                  </a:cubicBezTo>
                  <a:cubicBezTo>
                    <a:pt x="66802" y="30231"/>
                    <a:pt x="66771" y="30248"/>
                    <a:pt x="66746" y="30248"/>
                  </a:cubicBezTo>
                  <a:cubicBezTo>
                    <a:pt x="66729" y="30248"/>
                    <a:pt x="66715" y="30240"/>
                    <a:pt x="66705" y="30220"/>
                  </a:cubicBezTo>
                  <a:lnTo>
                    <a:pt x="66696" y="30212"/>
                  </a:lnTo>
                  <a:lnTo>
                    <a:pt x="66696" y="30220"/>
                  </a:lnTo>
                  <a:cubicBezTo>
                    <a:pt x="66680" y="30179"/>
                    <a:pt x="66631" y="30097"/>
                    <a:pt x="66688" y="29990"/>
                  </a:cubicBezTo>
                  <a:cubicBezTo>
                    <a:pt x="66721" y="29941"/>
                    <a:pt x="66770" y="29875"/>
                    <a:pt x="66836" y="29801"/>
                  </a:cubicBezTo>
                  <a:cubicBezTo>
                    <a:pt x="66893" y="29752"/>
                    <a:pt x="66959" y="29695"/>
                    <a:pt x="67041" y="29645"/>
                  </a:cubicBezTo>
                  <a:cubicBezTo>
                    <a:pt x="67148" y="29580"/>
                    <a:pt x="67172" y="29555"/>
                    <a:pt x="67197" y="29530"/>
                  </a:cubicBezTo>
                  <a:cubicBezTo>
                    <a:pt x="67205" y="29514"/>
                    <a:pt x="67222" y="29506"/>
                    <a:pt x="67246" y="29489"/>
                  </a:cubicBezTo>
                  <a:cubicBezTo>
                    <a:pt x="67279" y="29473"/>
                    <a:pt x="67345" y="29473"/>
                    <a:pt x="67427" y="29473"/>
                  </a:cubicBezTo>
                  <a:cubicBezTo>
                    <a:pt x="67558" y="29473"/>
                    <a:pt x="67730" y="29473"/>
                    <a:pt x="67895" y="29415"/>
                  </a:cubicBezTo>
                  <a:lnTo>
                    <a:pt x="67977" y="29391"/>
                  </a:lnTo>
                  <a:cubicBezTo>
                    <a:pt x="68190" y="29317"/>
                    <a:pt x="68297" y="29276"/>
                    <a:pt x="68461" y="29268"/>
                  </a:cubicBezTo>
                  <a:cubicBezTo>
                    <a:pt x="68559" y="29260"/>
                    <a:pt x="68797" y="29243"/>
                    <a:pt x="68994" y="29235"/>
                  </a:cubicBezTo>
                  <a:cubicBezTo>
                    <a:pt x="69134" y="29219"/>
                    <a:pt x="69249" y="29219"/>
                    <a:pt x="69273" y="29219"/>
                  </a:cubicBezTo>
                  <a:cubicBezTo>
                    <a:pt x="69314" y="29219"/>
                    <a:pt x="69396" y="29268"/>
                    <a:pt x="69503" y="29333"/>
                  </a:cubicBezTo>
                  <a:cubicBezTo>
                    <a:pt x="69662" y="29429"/>
                    <a:pt x="69867" y="29547"/>
                    <a:pt x="69962" y="29547"/>
                  </a:cubicBezTo>
                  <a:cubicBezTo>
                    <a:pt x="69965" y="29547"/>
                    <a:pt x="69968" y="29547"/>
                    <a:pt x="69971" y="29547"/>
                  </a:cubicBezTo>
                  <a:cubicBezTo>
                    <a:pt x="70028" y="29543"/>
                    <a:pt x="70086" y="29541"/>
                    <a:pt x="70139" y="29541"/>
                  </a:cubicBezTo>
                  <a:cubicBezTo>
                    <a:pt x="70192" y="29541"/>
                    <a:pt x="70242" y="29543"/>
                    <a:pt x="70283" y="29547"/>
                  </a:cubicBezTo>
                  <a:lnTo>
                    <a:pt x="70357" y="29547"/>
                  </a:lnTo>
                  <a:cubicBezTo>
                    <a:pt x="70422" y="29547"/>
                    <a:pt x="70529" y="29596"/>
                    <a:pt x="70611" y="29645"/>
                  </a:cubicBezTo>
                  <a:cubicBezTo>
                    <a:pt x="70644" y="29662"/>
                    <a:pt x="70677" y="29678"/>
                    <a:pt x="70701" y="29686"/>
                  </a:cubicBezTo>
                  <a:cubicBezTo>
                    <a:pt x="70750" y="29703"/>
                    <a:pt x="70857" y="29777"/>
                    <a:pt x="70939" y="29842"/>
                  </a:cubicBezTo>
                  <a:cubicBezTo>
                    <a:pt x="71013" y="29891"/>
                    <a:pt x="71062" y="29949"/>
                    <a:pt x="71062" y="29982"/>
                  </a:cubicBezTo>
                  <a:cubicBezTo>
                    <a:pt x="71062" y="30015"/>
                    <a:pt x="71054" y="30047"/>
                    <a:pt x="71038" y="30080"/>
                  </a:cubicBezTo>
                  <a:cubicBezTo>
                    <a:pt x="71021" y="30121"/>
                    <a:pt x="71005" y="30170"/>
                    <a:pt x="71013" y="30187"/>
                  </a:cubicBezTo>
                  <a:cubicBezTo>
                    <a:pt x="71021" y="30195"/>
                    <a:pt x="71062" y="30236"/>
                    <a:pt x="71103" y="30285"/>
                  </a:cubicBezTo>
                  <a:cubicBezTo>
                    <a:pt x="71218" y="30392"/>
                    <a:pt x="71374" y="30548"/>
                    <a:pt x="71374" y="30605"/>
                  </a:cubicBezTo>
                  <a:cubicBezTo>
                    <a:pt x="71374" y="30646"/>
                    <a:pt x="71358" y="30679"/>
                    <a:pt x="71341" y="30712"/>
                  </a:cubicBezTo>
                  <a:cubicBezTo>
                    <a:pt x="71325" y="30737"/>
                    <a:pt x="71317" y="30761"/>
                    <a:pt x="71317" y="30770"/>
                  </a:cubicBezTo>
                  <a:cubicBezTo>
                    <a:pt x="71317" y="30786"/>
                    <a:pt x="71366" y="30909"/>
                    <a:pt x="71423" y="31040"/>
                  </a:cubicBezTo>
                  <a:cubicBezTo>
                    <a:pt x="71497" y="31205"/>
                    <a:pt x="71579" y="31385"/>
                    <a:pt x="71588" y="31401"/>
                  </a:cubicBezTo>
                  <a:cubicBezTo>
                    <a:pt x="71588" y="31401"/>
                    <a:pt x="71612" y="31393"/>
                    <a:pt x="71637" y="31393"/>
                  </a:cubicBezTo>
                  <a:cubicBezTo>
                    <a:pt x="71657" y="31390"/>
                    <a:pt x="71677" y="31387"/>
                    <a:pt x="71695" y="31387"/>
                  </a:cubicBezTo>
                  <a:cubicBezTo>
                    <a:pt x="71721" y="31387"/>
                    <a:pt x="71742" y="31394"/>
                    <a:pt x="71752" y="31418"/>
                  </a:cubicBezTo>
                  <a:cubicBezTo>
                    <a:pt x="71760" y="31434"/>
                    <a:pt x="71760" y="31541"/>
                    <a:pt x="71768" y="31631"/>
                  </a:cubicBezTo>
                  <a:cubicBezTo>
                    <a:pt x="71768" y="31689"/>
                    <a:pt x="71768" y="31730"/>
                    <a:pt x="71768" y="31730"/>
                  </a:cubicBezTo>
                  <a:cubicBezTo>
                    <a:pt x="71768" y="31730"/>
                    <a:pt x="71801" y="31763"/>
                    <a:pt x="71834" y="31787"/>
                  </a:cubicBezTo>
                  <a:cubicBezTo>
                    <a:pt x="71875" y="31828"/>
                    <a:pt x="71924" y="31869"/>
                    <a:pt x="71932" y="31886"/>
                  </a:cubicBezTo>
                  <a:cubicBezTo>
                    <a:pt x="71932" y="31894"/>
                    <a:pt x="71949" y="31919"/>
                    <a:pt x="71965" y="31960"/>
                  </a:cubicBezTo>
                  <a:cubicBezTo>
                    <a:pt x="72031" y="32099"/>
                    <a:pt x="72146" y="32362"/>
                    <a:pt x="72137" y="32411"/>
                  </a:cubicBezTo>
                  <a:cubicBezTo>
                    <a:pt x="72137" y="32444"/>
                    <a:pt x="72121" y="32542"/>
                    <a:pt x="72113" y="32624"/>
                  </a:cubicBezTo>
                  <a:cubicBezTo>
                    <a:pt x="72105" y="32665"/>
                    <a:pt x="72105" y="32706"/>
                    <a:pt x="72105" y="32715"/>
                  </a:cubicBezTo>
                  <a:cubicBezTo>
                    <a:pt x="72113" y="32739"/>
                    <a:pt x="72162" y="32846"/>
                    <a:pt x="72219" y="32920"/>
                  </a:cubicBezTo>
                  <a:cubicBezTo>
                    <a:pt x="72252" y="32961"/>
                    <a:pt x="72285" y="32994"/>
                    <a:pt x="72302" y="32994"/>
                  </a:cubicBezTo>
                  <a:cubicBezTo>
                    <a:pt x="72326" y="32994"/>
                    <a:pt x="72400" y="33002"/>
                    <a:pt x="72474" y="33002"/>
                  </a:cubicBezTo>
                  <a:cubicBezTo>
                    <a:pt x="72581" y="33002"/>
                    <a:pt x="72712" y="33010"/>
                    <a:pt x="72753" y="33010"/>
                  </a:cubicBezTo>
                  <a:cubicBezTo>
                    <a:pt x="72756" y="33009"/>
                    <a:pt x="72759" y="33009"/>
                    <a:pt x="72763" y="33009"/>
                  </a:cubicBezTo>
                  <a:cubicBezTo>
                    <a:pt x="72810" y="33009"/>
                    <a:pt x="72909" y="33055"/>
                    <a:pt x="73007" y="33108"/>
                  </a:cubicBezTo>
                  <a:cubicBezTo>
                    <a:pt x="73131" y="33163"/>
                    <a:pt x="73262" y="33224"/>
                    <a:pt x="73297" y="33224"/>
                  </a:cubicBezTo>
                  <a:cubicBezTo>
                    <a:pt x="73300" y="33224"/>
                    <a:pt x="73301" y="33224"/>
                    <a:pt x="73303" y="33223"/>
                  </a:cubicBezTo>
                  <a:cubicBezTo>
                    <a:pt x="73319" y="33215"/>
                    <a:pt x="73336" y="33199"/>
                    <a:pt x="73360" y="33191"/>
                  </a:cubicBezTo>
                  <a:cubicBezTo>
                    <a:pt x="73404" y="33161"/>
                    <a:pt x="73455" y="33132"/>
                    <a:pt x="73489" y="33132"/>
                  </a:cubicBezTo>
                  <a:cubicBezTo>
                    <a:pt x="73493" y="33132"/>
                    <a:pt x="73496" y="33132"/>
                    <a:pt x="73500" y="33133"/>
                  </a:cubicBezTo>
                  <a:cubicBezTo>
                    <a:pt x="73524" y="33141"/>
                    <a:pt x="73631" y="33248"/>
                    <a:pt x="73738" y="33363"/>
                  </a:cubicBezTo>
                  <a:cubicBezTo>
                    <a:pt x="73877" y="33511"/>
                    <a:pt x="74033" y="33675"/>
                    <a:pt x="74041" y="33675"/>
                  </a:cubicBezTo>
                  <a:cubicBezTo>
                    <a:pt x="74061" y="33675"/>
                    <a:pt x="74118" y="33664"/>
                    <a:pt x="74177" y="33664"/>
                  </a:cubicBezTo>
                  <a:cubicBezTo>
                    <a:pt x="74192" y="33664"/>
                    <a:pt x="74207" y="33665"/>
                    <a:pt x="74222" y="33667"/>
                  </a:cubicBezTo>
                  <a:cubicBezTo>
                    <a:pt x="74271" y="33667"/>
                    <a:pt x="74312" y="33675"/>
                    <a:pt x="74329" y="33699"/>
                  </a:cubicBezTo>
                  <a:cubicBezTo>
                    <a:pt x="74353" y="33724"/>
                    <a:pt x="74337" y="33773"/>
                    <a:pt x="74320" y="33822"/>
                  </a:cubicBezTo>
                  <a:cubicBezTo>
                    <a:pt x="74304" y="33872"/>
                    <a:pt x="74279" y="33921"/>
                    <a:pt x="74296" y="33929"/>
                  </a:cubicBezTo>
                  <a:cubicBezTo>
                    <a:pt x="74345" y="33970"/>
                    <a:pt x="74444" y="34052"/>
                    <a:pt x="74444" y="34052"/>
                  </a:cubicBezTo>
                  <a:lnTo>
                    <a:pt x="74460" y="34060"/>
                  </a:lnTo>
                  <a:lnTo>
                    <a:pt x="74460" y="34069"/>
                  </a:lnTo>
                  <a:cubicBezTo>
                    <a:pt x="74460" y="34077"/>
                    <a:pt x="74493" y="34167"/>
                    <a:pt x="74476" y="34225"/>
                  </a:cubicBezTo>
                  <a:cubicBezTo>
                    <a:pt x="74468" y="34249"/>
                    <a:pt x="74460" y="34274"/>
                    <a:pt x="74444" y="34298"/>
                  </a:cubicBezTo>
                  <a:cubicBezTo>
                    <a:pt x="74419" y="34348"/>
                    <a:pt x="74394" y="34389"/>
                    <a:pt x="74394" y="34405"/>
                  </a:cubicBezTo>
                  <a:cubicBezTo>
                    <a:pt x="74402" y="34430"/>
                    <a:pt x="74444" y="34479"/>
                    <a:pt x="74485" y="34520"/>
                  </a:cubicBezTo>
                  <a:cubicBezTo>
                    <a:pt x="74509" y="34545"/>
                    <a:pt x="74526" y="34577"/>
                    <a:pt x="74534" y="34594"/>
                  </a:cubicBezTo>
                  <a:cubicBezTo>
                    <a:pt x="74550" y="34619"/>
                    <a:pt x="74550" y="34651"/>
                    <a:pt x="74542" y="34684"/>
                  </a:cubicBezTo>
                  <a:cubicBezTo>
                    <a:pt x="74542" y="34725"/>
                    <a:pt x="74542" y="34758"/>
                    <a:pt x="74550" y="34758"/>
                  </a:cubicBezTo>
                  <a:cubicBezTo>
                    <a:pt x="74599" y="34774"/>
                    <a:pt x="74887" y="34774"/>
                    <a:pt x="75084" y="34774"/>
                  </a:cubicBezTo>
                  <a:lnTo>
                    <a:pt x="75182" y="34774"/>
                  </a:lnTo>
                  <a:cubicBezTo>
                    <a:pt x="75289" y="34774"/>
                    <a:pt x="75428" y="34766"/>
                    <a:pt x="75527" y="34758"/>
                  </a:cubicBezTo>
                  <a:cubicBezTo>
                    <a:pt x="75601" y="34758"/>
                    <a:pt x="75650" y="34750"/>
                    <a:pt x="75658" y="34742"/>
                  </a:cubicBezTo>
                  <a:cubicBezTo>
                    <a:pt x="75675" y="34725"/>
                    <a:pt x="75691" y="34692"/>
                    <a:pt x="75707" y="34651"/>
                  </a:cubicBezTo>
                  <a:cubicBezTo>
                    <a:pt x="75724" y="34610"/>
                    <a:pt x="75748" y="34561"/>
                    <a:pt x="75773" y="34536"/>
                  </a:cubicBezTo>
                  <a:cubicBezTo>
                    <a:pt x="75798" y="34504"/>
                    <a:pt x="75863" y="34471"/>
                    <a:pt x="75937" y="34438"/>
                  </a:cubicBezTo>
                  <a:cubicBezTo>
                    <a:pt x="76011" y="34405"/>
                    <a:pt x="76085" y="34381"/>
                    <a:pt x="76126" y="34381"/>
                  </a:cubicBezTo>
                  <a:lnTo>
                    <a:pt x="76200" y="34381"/>
                  </a:lnTo>
                  <a:cubicBezTo>
                    <a:pt x="76217" y="34384"/>
                    <a:pt x="76235" y="34386"/>
                    <a:pt x="76254" y="34386"/>
                  </a:cubicBezTo>
                  <a:cubicBezTo>
                    <a:pt x="76280" y="34386"/>
                    <a:pt x="76307" y="34382"/>
                    <a:pt x="76331" y="34372"/>
                  </a:cubicBezTo>
                  <a:cubicBezTo>
                    <a:pt x="76380" y="34356"/>
                    <a:pt x="76520" y="34290"/>
                    <a:pt x="76610" y="34241"/>
                  </a:cubicBezTo>
                  <a:cubicBezTo>
                    <a:pt x="76643" y="34225"/>
                    <a:pt x="76668" y="34208"/>
                    <a:pt x="76692" y="34200"/>
                  </a:cubicBezTo>
                  <a:cubicBezTo>
                    <a:pt x="76725" y="34184"/>
                    <a:pt x="76791" y="34159"/>
                    <a:pt x="76848" y="34151"/>
                  </a:cubicBezTo>
                  <a:cubicBezTo>
                    <a:pt x="76930" y="34134"/>
                    <a:pt x="77012" y="34118"/>
                    <a:pt x="77061" y="34118"/>
                  </a:cubicBezTo>
                  <a:cubicBezTo>
                    <a:pt x="77069" y="34116"/>
                    <a:pt x="77076" y="34116"/>
                    <a:pt x="77084" y="34116"/>
                  </a:cubicBezTo>
                  <a:cubicBezTo>
                    <a:pt x="77120" y="34116"/>
                    <a:pt x="77159" y="34130"/>
                    <a:pt x="77193" y="34151"/>
                  </a:cubicBezTo>
                  <a:cubicBezTo>
                    <a:pt x="77242" y="34175"/>
                    <a:pt x="77283" y="34208"/>
                    <a:pt x="77308" y="34241"/>
                  </a:cubicBezTo>
                  <a:cubicBezTo>
                    <a:pt x="77332" y="34298"/>
                    <a:pt x="77291" y="34372"/>
                    <a:pt x="77250" y="34438"/>
                  </a:cubicBezTo>
                  <a:cubicBezTo>
                    <a:pt x="77226" y="34471"/>
                    <a:pt x="77201" y="34504"/>
                    <a:pt x="77201" y="34520"/>
                  </a:cubicBezTo>
                  <a:cubicBezTo>
                    <a:pt x="77209" y="34561"/>
                    <a:pt x="77332" y="34758"/>
                    <a:pt x="77332" y="34758"/>
                  </a:cubicBezTo>
                  <a:lnTo>
                    <a:pt x="77349" y="34774"/>
                  </a:lnTo>
                  <a:lnTo>
                    <a:pt x="77340" y="34791"/>
                  </a:lnTo>
                  <a:cubicBezTo>
                    <a:pt x="77340" y="34791"/>
                    <a:pt x="77308" y="34857"/>
                    <a:pt x="77283" y="34898"/>
                  </a:cubicBezTo>
                  <a:cubicBezTo>
                    <a:pt x="77267" y="34930"/>
                    <a:pt x="77201" y="34963"/>
                    <a:pt x="77135" y="34996"/>
                  </a:cubicBezTo>
                  <a:cubicBezTo>
                    <a:pt x="77070" y="35021"/>
                    <a:pt x="77012" y="35045"/>
                    <a:pt x="76996" y="35070"/>
                  </a:cubicBezTo>
                  <a:cubicBezTo>
                    <a:pt x="76963" y="35103"/>
                    <a:pt x="76864" y="35464"/>
                    <a:pt x="76815" y="35636"/>
                  </a:cubicBezTo>
                  <a:cubicBezTo>
                    <a:pt x="76807" y="35685"/>
                    <a:pt x="76791" y="35718"/>
                    <a:pt x="76791" y="35726"/>
                  </a:cubicBezTo>
                  <a:cubicBezTo>
                    <a:pt x="76782" y="35751"/>
                    <a:pt x="76758" y="35792"/>
                    <a:pt x="76733" y="35825"/>
                  </a:cubicBezTo>
                  <a:cubicBezTo>
                    <a:pt x="76717" y="35850"/>
                    <a:pt x="76700" y="35866"/>
                    <a:pt x="76700" y="35874"/>
                  </a:cubicBezTo>
                  <a:cubicBezTo>
                    <a:pt x="76700" y="35882"/>
                    <a:pt x="76700" y="35915"/>
                    <a:pt x="76692" y="35964"/>
                  </a:cubicBezTo>
                  <a:cubicBezTo>
                    <a:pt x="76692" y="36055"/>
                    <a:pt x="76684" y="36161"/>
                    <a:pt x="76668" y="36186"/>
                  </a:cubicBezTo>
                  <a:cubicBezTo>
                    <a:pt x="76659" y="36202"/>
                    <a:pt x="76635" y="36219"/>
                    <a:pt x="76610" y="36243"/>
                  </a:cubicBezTo>
                  <a:cubicBezTo>
                    <a:pt x="76544" y="36309"/>
                    <a:pt x="76438" y="36416"/>
                    <a:pt x="76438" y="36457"/>
                  </a:cubicBezTo>
                  <a:cubicBezTo>
                    <a:pt x="76430" y="36514"/>
                    <a:pt x="76421" y="36564"/>
                    <a:pt x="76413" y="36596"/>
                  </a:cubicBezTo>
                  <a:cubicBezTo>
                    <a:pt x="76405" y="36621"/>
                    <a:pt x="76397" y="36637"/>
                    <a:pt x="76397" y="36646"/>
                  </a:cubicBezTo>
                  <a:cubicBezTo>
                    <a:pt x="76397" y="36678"/>
                    <a:pt x="76331" y="36736"/>
                    <a:pt x="76265" y="36793"/>
                  </a:cubicBezTo>
                  <a:cubicBezTo>
                    <a:pt x="76208" y="36834"/>
                    <a:pt x="76159" y="36859"/>
                    <a:pt x="76159" y="36867"/>
                  </a:cubicBezTo>
                  <a:cubicBezTo>
                    <a:pt x="76167" y="36884"/>
                    <a:pt x="76167" y="36933"/>
                    <a:pt x="76167" y="36982"/>
                  </a:cubicBezTo>
                  <a:cubicBezTo>
                    <a:pt x="76167" y="37023"/>
                    <a:pt x="76167" y="37056"/>
                    <a:pt x="76159" y="37072"/>
                  </a:cubicBezTo>
                  <a:cubicBezTo>
                    <a:pt x="76151" y="37089"/>
                    <a:pt x="76126" y="37105"/>
                    <a:pt x="76101" y="37122"/>
                  </a:cubicBezTo>
                  <a:cubicBezTo>
                    <a:pt x="76068" y="37146"/>
                    <a:pt x="76019" y="37163"/>
                    <a:pt x="75995" y="37171"/>
                  </a:cubicBezTo>
                  <a:cubicBezTo>
                    <a:pt x="75991" y="37172"/>
                    <a:pt x="75986" y="37172"/>
                    <a:pt x="75979" y="37172"/>
                  </a:cubicBezTo>
                  <a:cubicBezTo>
                    <a:pt x="75933" y="37172"/>
                    <a:pt x="75811" y="37150"/>
                    <a:pt x="75683" y="37122"/>
                  </a:cubicBezTo>
                  <a:cubicBezTo>
                    <a:pt x="75510" y="37081"/>
                    <a:pt x="75330" y="37031"/>
                    <a:pt x="75313" y="37015"/>
                  </a:cubicBezTo>
                  <a:cubicBezTo>
                    <a:pt x="75297" y="37007"/>
                    <a:pt x="75240" y="36966"/>
                    <a:pt x="75199" y="36941"/>
                  </a:cubicBezTo>
                  <a:cubicBezTo>
                    <a:pt x="75185" y="36928"/>
                    <a:pt x="75183" y="36914"/>
                    <a:pt x="75178" y="36914"/>
                  </a:cubicBezTo>
                  <a:cubicBezTo>
                    <a:pt x="75177" y="36914"/>
                    <a:pt x="75175" y="36915"/>
                    <a:pt x="75174" y="36916"/>
                  </a:cubicBezTo>
                  <a:cubicBezTo>
                    <a:pt x="75174" y="36916"/>
                    <a:pt x="75157" y="36941"/>
                    <a:pt x="75133" y="36982"/>
                  </a:cubicBezTo>
                  <a:cubicBezTo>
                    <a:pt x="75084" y="37064"/>
                    <a:pt x="75002" y="37187"/>
                    <a:pt x="74944" y="37236"/>
                  </a:cubicBezTo>
                  <a:cubicBezTo>
                    <a:pt x="74903" y="37269"/>
                    <a:pt x="74829" y="37277"/>
                    <a:pt x="74764" y="37286"/>
                  </a:cubicBezTo>
                  <a:cubicBezTo>
                    <a:pt x="74690" y="37294"/>
                    <a:pt x="74616" y="37302"/>
                    <a:pt x="74608" y="37343"/>
                  </a:cubicBezTo>
                  <a:cubicBezTo>
                    <a:pt x="74591" y="37392"/>
                    <a:pt x="74649" y="37524"/>
                    <a:pt x="74690" y="37622"/>
                  </a:cubicBezTo>
                  <a:cubicBezTo>
                    <a:pt x="74723" y="37688"/>
                    <a:pt x="74747" y="37745"/>
                    <a:pt x="74755" y="37786"/>
                  </a:cubicBezTo>
                  <a:cubicBezTo>
                    <a:pt x="74764" y="37844"/>
                    <a:pt x="74788" y="38057"/>
                    <a:pt x="74805" y="38254"/>
                  </a:cubicBezTo>
                  <a:cubicBezTo>
                    <a:pt x="74821" y="38410"/>
                    <a:pt x="74837" y="38541"/>
                    <a:pt x="74829" y="38591"/>
                  </a:cubicBezTo>
                  <a:cubicBezTo>
                    <a:pt x="74829" y="38640"/>
                    <a:pt x="74805" y="38746"/>
                    <a:pt x="74772" y="38837"/>
                  </a:cubicBezTo>
                  <a:cubicBezTo>
                    <a:pt x="74739" y="38943"/>
                    <a:pt x="74698" y="39042"/>
                    <a:pt x="74673" y="39058"/>
                  </a:cubicBezTo>
                  <a:cubicBezTo>
                    <a:pt x="74649" y="39075"/>
                    <a:pt x="74591" y="39083"/>
                    <a:pt x="74517" y="39099"/>
                  </a:cubicBezTo>
                  <a:cubicBezTo>
                    <a:pt x="74419" y="39108"/>
                    <a:pt x="74312" y="39124"/>
                    <a:pt x="74271" y="39124"/>
                  </a:cubicBezTo>
                  <a:lnTo>
                    <a:pt x="74107" y="39124"/>
                  </a:lnTo>
                  <a:cubicBezTo>
                    <a:pt x="74115" y="39157"/>
                    <a:pt x="74123" y="39190"/>
                    <a:pt x="74132" y="39222"/>
                  </a:cubicBezTo>
                  <a:cubicBezTo>
                    <a:pt x="74140" y="39255"/>
                    <a:pt x="74156" y="39280"/>
                    <a:pt x="74164" y="39296"/>
                  </a:cubicBezTo>
                  <a:cubicBezTo>
                    <a:pt x="74181" y="39321"/>
                    <a:pt x="74238" y="39370"/>
                    <a:pt x="74304" y="39428"/>
                  </a:cubicBezTo>
                  <a:cubicBezTo>
                    <a:pt x="74329" y="39452"/>
                    <a:pt x="74361" y="39477"/>
                    <a:pt x="74394" y="39501"/>
                  </a:cubicBezTo>
                  <a:cubicBezTo>
                    <a:pt x="74411" y="39469"/>
                    <a:pt x="74419" y="39428"/>
                    <a:pt x="74402" y="39387"/>
                  </a:cubicBezTo>
                  <a:cubicBezTo>
                    <a:pt x="74386" y="39321"/>
                    <a:pt x="74304" y="39313"/>
                    <a:pt x="74304" y="39264"/>
                  </a:cubicBezTo>
                  <a:cubicBezTo>
                    <a:pt x="74304" y="39248"/>
                    <a:pt x="74313" y="39242"/>
                    <a:pt x="74328" y="39242"/>
                  </a:cubicBezTo>
                  <a:cubicBezTo>
                    <a:pt x="74361" y="39242"/>
                    <a:pt x="74420" y="39271"/>
                    <a:pt x="74460" y="39288"/>
                  </a:cubicBezTo>
                  <a:cubicBezTo>
                    <a:pt x="74472" y="39295"/>
                    <a:pt x="74483" y="39298"/>
                    <a:pt x="74494" y="39298"/>
                  </a:cubicBezTo>
                  <a:cubicBezTo>
                    <a:pt x="74531" y="39298"/>
                    <a:pt x="74562" y="39262"/>
                    <a:pt x="74632" y="39255"/>
                  </a:cubicBezTo>
                  <a:cubicBezTo>
                    <a:pt x="74635" y="39255"/>
                    <a:pt x="74638" y="39255"/>
                    <a:pt x="74641" y="39255"/>
                  </a:cubicBezTo>
                  <a:cubicBezTo>
                    <a:pt x="74714" y="39255"/>
                    <a:pt x="74723" y="39341"/>
                    <a:pt x="74765" y="39341"/>
                  </a:cubicBezTo>
                  <a:cubicBezTo>
                    <a:pt x="74769" y="39341"/>
                    <a:pt x="74774" y="39340"/>
                    <a:pt x="74780" y="39337"/>
                  </a:cubicBezTo>
                  <a:cubicBezTo>
                    <a:pt x="74829" y="39313"/>
                    <a:pt x="74911" y="39099"/>
                    <a:pt x="75018" y="38968"/>
                  </a:cubicBezTo>
                  <a:cubicBezTo>
                    <a:pt x="75125" y="38837"/>
                    <a:pt x="75157" y="38812"/>
                    <a:pt x="75240" y="38755"/>
                  </a:cubicBezTo>
                  <a:cubicBezTo>
                    <a:pt x="75266" y="38738"/>
                    <a:pt x="75283" y="38731"/>
                    <a:pt x="75295" y="38731"/>
                  </a:cubicBezTo>
                  <a:cubicBezTo>
                    <a:pt x="75325" y="38731"/>
                    <a:pt x="75329" y="38772"/>
                    <a:pt x="75387" y="38812"/>
                  </a:cubicBezTo>
                  <a:cubicBezTo>
                    <a:pt x="75400" y="38822"/>
                    <a:pt x="75411" y="38826"/>
                    <a:pt x="75420" y="38826"/>
                  </a:cubicBezTo>
                  <a:cubicBezTo>
                    <a:pt x="75463" y="38826"/>
                    <a:pt x="75474" y="38731"/>
                    <a:pt x="75535" y="38697"/>
                  </a:cubicBezTo>
                  <a:cubicBezTo>
                    <a:pt x="75538" y="38695"/>
                    <a:pt x="75541" y="38694"/>
                    <a:pt x="75543" y="38694"/>
                  </a:cubicBezTo>
                  <a:cubicBezTo>
                    <a:pt x="75593" y="38694"/>
                    <a:pt x="75512" y="39076"/>
                    <a:pt x="75551" y="39108"/>
                  </a:cubicBezTo>
                  <a:cubicBezTo>
                    <a:pt x="75561" y="39114"/>
                    <a:pt x="75572" y="39117"/>
                    <a:pt x="75584" y="39117"/>
                  </a:cubicBezTo>
                  <a:cubicBezTo>
                    <a:pt x="75632" y="39117"/>
                    <a:pt x="75702" y="39075"/>
                    <a:pt x="75847" y="39075"/>
                  </a:cubicBezTo>
                  <a:cubicBezTo>
                    <a:pt x="76027" y="39075"/>
                    <a:pt x="75962" y="39214"/>
                    <a:pt x="76085" y="39247"/>
                  </a:cubicBezTo>
                  <a:cubicBezTo>
                    <a:pt x="76097" y="39251"/>
                    <a:pt x="76111" y="39252"/>
                    <a:pt x="76127" y="39252"/>
                  </a:cubicBezTo>
                  <a:cubicBezTo>
                    <a:pt x="76266" y="39252"/>
                    <a:pt x="76538" y="39137"/>
                    <a:pt x="76626" y="39108"/>
                  </a:cubicBezTo>
                  <a:cubicBezTo>
                    <a:pt x="76725" y="39083"/>
                    <a:pt x="76840" y="38968"/>
                    <a:pt x="77037" y="38845"/>
                  </a:cubicBezTo>
                  <a:cubicBezTo>
                    <a:pt x="77226" y="38714"/>
                    <a:pt x="77406" y="38648"/>
                    <a:pt x="77521" y="38582"/>
                  </a:cubicBezTo>
                  <a:cubicBezTo>
                    <a:pt x="77644" y="38508"/>
                    <a:pt x="77759" y="38295"/>
                    <a:pt x="77858" y="38180"/>
                  </a:cubicBezTo>
                  <a:cubicBezTo>
                    <a:pt x="77964" y="38065"/>
                    <a:pt x="77972" y="37967"/>
                    <a:pt x="78038" y="37893"/>
                  </a:cubicBezTo>
                  <a:cubicBezTo>
                    <a:pt x="78112" y="37811"/>
                    <a:pt x="78219" y="37688"/>
                    <a:pt x="78333" y="37614"/>
                  </a:cubicBezTo>
                  <a:cubicBezTo>
                    <a:pt x="78440" y="37540"/>
                    <a:pt x="78457" y="37409"/>
                    <a:pt x="78629" y="37261"/>
                  </a:cubicBezTo>
                  <a:cubicBezTo>
                    <a:pt x="78809" y="37113"/>
                    <a:pt x="78933" y="36884"/>
                    <a:pt x="79080" y="36793"/>
                  </a:cubicBezTo>
                  <a:cubicBezTo>
                    <a:pt x="79228" y="36695"/>
                    <a:pt x="79384" y="36449"/>
                    <a:pt x="79532" y="36243"/>
                  </a:cubicBezTo>
                  <a:cubicBezTo>
                    <a:pt x="79688" y="36046"/>
                    <a:pt x="79720" y="36063"/>
                    <a:pt x="79803" y="35940"/>
                  </a:cubicBezTo>
                  <a:cubicBezTo>
                    <a:pt x="79893" y="35817"/>
                    <a:pt x="79983" y="35529"/>
                    <a:pt x="80049" y="35382"/>
                  </a:cubicBezTo>
                  <a:cubicBezTo>
                    <a:pt x="80114" y="35242"/>
                    <a:pt x="80328" y="35136"/>
                    <a:pt x="80369" y="35095"/>
                  </a:cubicBezTo>
                  <a:cubicBezTo>
                    <a:pt x="80410" y="35053"/>
                    <a:pt x="80541" y="34742"/>
                    <a:pt x="80558" y="34676"/>
                  </a:cubicBezTo>
                  <a:cubicBezTo>
                    <a:pt x="80582" y="34610"/>
                    <a:pt x="81042" y="34266"/>
                    <a:pt x="81075" y="34216"/>
                  </a:cubicBezTo>
                  <a:cubicBezTo>
                    <a:pt x="81116" y="34175"/>
                    <a:pt x="81107" y="34118"/>
                    <a:pt x="81173" y="33987"/>
                  </a:cubicBezTo>
                  <a:cubicBezTo>
                    <a:pt x="81239" y="33847"/>
                    <a:pt x="81354" y="33716"/>
                    <a:pt x="81395" y="33609"/>
                  </a:cubicBezTo>
                  <a:cubicBezTo>
                    <a:pt x="81415" y="33556"/>
                    <a:pt x="81391" y="33550"/>
                    <a:pt x="81358" y="33550"/>
                  </a:cubicBezTo>
                  <a:cubicBezTo>
                    <a:pt x="81348" y="33550"/>
                    <a:pt x="81337" y="33550"/>
                    <a:pt x="81327" y="33550"/>
                  </a:cubicBezTo>
                  <a:cubicBezTo>
                    <a:pt x="81303" y="33550"/>
                    <a:pt x="81280" y="33547"/>
                    <a:pt x="81272" y="33527"/>
                  </a:cubicBezTo>
                  <a:cubicBezTo>
                    <a:pt x="81239" y="33478"/>
                    <a:pt x="81477" y="33084"/>
                    <a:pt x="81460" y="33035"/>
                  </a:cubicBezTo>
                  <a:cubicBezTo>
                    <a:pt x="81452" y="32994"/>
                    <a:pt x="81370" y="32903"/>
                    <a:pt x="81354" y="32821"/>
                  </a:cubicBezTo>
                  <a:cubicBezTo>
                    <a:pt x="81337" y="32739"/>
                    <a:pt x="81518" y="32690"/>
                    <a:pt x="81616" y="32583"/>
                  </a:cubicBezTo>
                  <a:cubicBezTo>
                    <a:pt x="81715" y="32485"/>
                    <a:pt x="81468" y="32518"/>
                    <a:pt x="81460" y="32493"/>
                  </a:cubicBezTo>
                  <a:cubicBezTo>
                    <a:pt x="81452" y="32477"/>
                    <a:pt x="81395" y="32157"/>
                    <a:pt x="81386" y="32042"/>
                  </a:cubicBezTo>
                  <a:cubicBezTo>
                    <a:pt x="81370" y="31919"/>
                    <a:pt x="81460" y="31886"/>
                    <a:pt x="81518" y="31804"/>
                  </a:cubicBezTo>
                  <a:cubicBezTo>
                    <a:pt x="81575" y="31713"/>
                    <a:pt x="81551" y="31475"/>
                    <a:pt x="81592" y="31401"/>
                  </a:cubicBezTo>
                  <a:cubicBezTo>
                    <a:pt x="81641" y="31336"/>
                    <a:pt x="81698" y="31377"/>
                    <a:pt x="81715" y="31328"/>
                  </a:cubicBezTo>
                  <a:cubicBezTo>
                    <a:pt x="81739" y="31278"/>
                    <a:pt x="81674" y="31295"/>
                    <a:pt x="81649" y="31262"/>
                  </a:cubicBezTo>
                  <a:cubicBezTo>
                    <a:pt x="81616" y="31229"/>
                    <a:pt x="81682" y="31163"/>
                    <a:pt x="81723" y="31114"/>
                  </a:cubicBezTo>
                  <a:cubicBezTo>
                    <a:pt x="81764" y="31073"/>
                    <a:pt x="82068" y="30884"/>
                    <a:pt x="82084" y="30852"/>
                  </a:cubicBezTo>
                  <a:cubicBezTo>
                    <a:pt x="82092" y="30811"/>
                    <a:pt x="82002" y="30729"/>
                    <a:pt x="82018" y="30688"/>
                  </a:cubicBezTo>
                  <a:cubicBezTo>
                    <a:pt x="82027" y="30655"/>
                    <a:pt x="82166" y="30581"/>
                    <a:pt x="82158" y="30532"/>
                  </a:cubicBezTo>
                  <a:cubicBezTo>
                    <a:pt x="82155" y="30512"/>
                    <a:pt x="82148" y="30507"/>
                    <a:pt x="82136" y="30507"/>
                  </a:cubicBezTo>
                  <a:cubicBezTo>
                    <a:pt x="82122" y="30507"/>
                    <a:pt x="82100" y="30516"/>
                    <a:pt x="82069" y="30516"/>
                  </a:cubicBezTo>
                  <a:cubicBezTo>
                    <a:pt x="82064" y="30516"/>
                    <a:pt x="82057" y="30516"/>
                    <a:pt x="82051" y="30515"/>
                  </a:cubicBezTo>
                  <a:cubicBezTo>
                    <a:pt x="81994" y="30499"/>
                    <a:pt x="81928" y="30384"/>
                    <a:pt x="81887" y="30343"/>
                  </a:cubicBezTo>
                  <a:cubicBezTo>
                    <a:pt x="81838" y="30294"/>
                    <a:pt x="81903" y="30310"/>
                    <a:pt x="81936" y="30285"/>
                  </a:cubicBezTo>
                  <a:cubicBezTo>
                    <a:pt x="81969" y="30261"/>
                    <a:pt x="81953" y="29974"/>
                    <a:pt x="81936" y="29941"/>
                  </a:cubicBezTo>
                  <a:cubicBezTo>
                    <a:pt x="81920" y="29916"/>
                    <a:pt x="81871" y="29900"/>
                    <a:pt x="81747" y="29859"/>
                  </a:cubicBezTo>
                  <a:cubicBezTo>
                    <a:pt x="81624" y="29818"/>
                    <a:pt x="81575" y="29719"/>
                    <a:pt x="81575" y="29662"/>
                  </a:cubicBezTo>
                  <a:cubicBezTo>
                    <a:pt x="81577" y="29649"/>
                    <a:pt x="81587" y="29644"/>
                    <a:pt x="81604" y="29644"/>
                  </a:cubicBezTo>
                  <a:cubicBezTo>
                    <a:pt x="81674" y="29644"/>
                    <a:pt x="81850" y="29735"/>
                    <a:pt x="81936" y="29768"/>
                  </a:cubicBezTo>
                  <a:cubicBezTo>
                    <a:pt x="81951" y="29775"/>
                    <a:pt x="81965" y="29778"/>
                    <a:pt x="81978" y="29778"/>
                  </a:cubicBezTo>
                  <a:cubicBezTo>
                    <a:pt x="82056" y="29778"/>
                    <a:pt x="82093" y="29666"/>
                    <a:pt x="82100" y="29645"/>
                  </a:cubicBezTo>
                  <a:cubicBezTo>
                    <a:pt x="82109" y="29612"/>
                    <a:pt x="82109" y="29522"/>
                    <a:pt x="82068" y="29465"/>
                  </a:cubicBezTo>
                  <a:cubicBezTo>
                    <a:pt x="82035" y="29415"/>
                    <a:pt x="81756" y="29284"/>
                    <a:pt x="81526" y="29169"/>
                  </a:cubicBezTo>
                  <a:cubicBezTo>
                    <a:pt x="81304" y="29063"/>
                    <a:pt x="81411" y="29030"/>
                    <a:pt x="81239" y="28915"/>
                  </a:cubicBezTo>
                  <a:cubicBezTo>
                    <a:pt x="81066" y="28800"/>
                    <a:pt x="81099" y="28660"/>
                    <a:pt x="80984" y="28521"/>
                  </a:cubicBezTo>
                  <a:cubicBezTo>
                    <a:pt x="80944" y="28475"/>
                    <a:pt x="80920" y="28458"/>
                    <a:pt x="80901" y="28458"/>
                  </a:cubicBezTo>
                  <a:cubicBezTo>
                    <a:pt x="80865" y="28458"/>
                    <a:pt x="80846" y="28516"/>
                    <a:pt x="80771" y="28554"/>
                  </a:cubicBezTo>
                  <a:cubicBezTo>
                    <a:pt x="80750" y="28563"/>
                    <a:pt x="80718" y="28566"/>
                    <a:pt x="80679" y="28566"/>
                  </a:cubicBezTo>
                  <a:cubicBezTo>
                    <a:pt x="80547" y="28566"/>
                    <a:pt x="80336" y="28525"/>
                    <a:pt x="80220" y="28525"/>
                  </a:cubicBezTo>
                  <a:cubicBezTo>
                    <a:pt x="80187" y="28525"/>
                    <a:pt x="80161" y="28528"/>
                    <a:pt x="80147" y="28537"/>
                  </a:cubicBezTo>
                  <a:cubicBezTo>
                    <a:pt x="80073" y="28587"/>
                    <a:pt x="80172" y="28562"/>
                    <a:pt x="80180" y="28587"/>
                  </a:cubicBezTo>
                  <a:cubicBezTo>
                    <a:pt x="80196" y="28611"/>
                    <a:pt x="80106" y="28660"/>
                    <a:pt x="80131" y="28701"/>
                  </a:cubicBezTo>
                  <a:cubicBezTo>
                    <a:pt x="80147" y="28743"/>
                    <a:pt x="80213" y="28751"/>
                    <a:pt x="80221" y="28775"/>
                  </a:cubicBezTo>
                  <a:cubicBezTo>
                    <a:pt x="80237" y="28808"/>
                    <a:pt x="80049" y="29202"/>
                    <a:pt x="79999" y="29260"/>
                  </a:cubicBezTo>
                  <a:cubicBezTo>
                    <a:pt x="79972" y="29287"/>
                    <a:pt x="79925" y="29299"/>
                    <a:pt x="79880" y="29299"/>
                  </a:cubicBezTo>
                  <a:cubicBezTo>
                    <a:pt x="79844" y="29299"/>
                    <a:pt x="79808" y="29291"/>
                    <a:pt x="79786" y="29276"/>
                  </a:cubicBezTo>
                  <a:cubicBezTo>
                    <a:pt x="79729" y="29251"/>
                    <a:pt x="79983" y="29013"/>
                    <a:pt x="79991" y="28989"/>
                  </a:cubicBezTo>
                  <a:cubicBezTo>
                    <a:pt x="79999" y="28956"/>
                    <a:pt x="80032" y="28882"/>
                    <a:pt x="80008" y="28816"/>
                  </a:cubicBezTo>
                  <a:cubicBezTo>
                    <a:pt x="80006" y="28811"/>
                    <a:pt x="80002" y="28809"/>
                    <a:pt x="79996" y="28809"/>
                  </a:cubicBezTo>
                  <a:cubicBezTo>
                    <a:pt x="79928" y="28809"/>
                    <a:pt x="79626" y="29127"/>
                    <a:pt x="79573" y="29210"/>
                  </a:cubicBezTo>
                  <a:cubicBezTo>
                    <a:pt x="79541" y="29250"/>
                    <a:pt x="79463" y="29261"/>
                    <a:pt x="79373" y="29261"/>
                  </a:cubicBezTo>
                  <a:cubicBezTo>
                    <a:pt x="79274" y="29261"/>
                    <a:pt x="79162" y="29247"/>
                    <a:pt x="79080" y="29243"/>
                  </a:cubicBezTo>
                  <a:cubicBezTo>
                    <a:pt x="78924" y="29235"/>
                    <a:pt x="79466" y="28931"/>
                    <a:pt x="79482" y="28882"/>
                  </a:cubicBezTo>
                  <a:cubicBezTo>
                    <a:pt x="79498" y="28836"/>
                    <a:pt x="79309" y="28791"/>
                    <a:pt x="79255" y="28791"/>
                  </a:cubicBezTo>
                  <a:cubicBezTo>
                    <a:pt x="79250" y="28791"/>
                    <a:pt x="79247" y="28791"/>
                    <a:pt x="79244" y="28792"/>
                  </a:cubicBezTo>
                  <a:cubicBezTo>
                    <a:pt x="79212" y="28792"/>
                    <a:pt x="79105" y="28825"/>
                    <a:pt x="79089" y="28833"/>
                  </a:cubicBezTo>
                  <a:cubicBezTo>
                    <a:pt x="79064" y="28849"/>
                    <a:pt x="78818" y="29013"/>
                    <a:pt x="78719" y="29022"/>
                  </a:cubicBezTo>
                  <a:cubicBezTo>
                    <a:pt x="78716" y="29022"/>
                    <a:pt x="78713" y="29022"/>
                    <a:pt x="78710" y="29022"/>
                  </a:cubicBezTo>
                  <a:cubicBezTo>
                    <a:pt x="78633" y="29022"/>
                    <a:pt x="78686" y="28913"/>
                    <a:pt x="78678" y="28874"/>
                  </a:cubicBezTo>
                  <a:cubicBezTo>
                    <a:pt x="78670" y="28841"/>
                    <a:pt x="78768" y="28701"/>
                    <a:pt x="78777" y="28669"/>
                  </a:cubicBezTo>
                  <a:cubicBezTo>
                    <a:pt x="78785" y="28628"/>
                    <a:pt x="78719" y="28439"/>
                    <a:pt x="78711" y="28398"/>
                  </a:cubicBezTo>
                  <a:cubicBezTo>
                    <a:pt x="78711" y="28357"/>
                    <a:pt x="78793" y="28316"/>
                    <a:pt x="78785" y="28299"/>
                  </a:cubicBezTo>
                  <a:cubicBezTo>
                    <a:pt x="78777" y="28283"/>
                    <a:pt x="78744" y="28176"/>
                    <a:pt x="78719" y="28168"/>
                  </a:cubicBezTo>
                  <a:cubicBezTo>
                    <a:pt x="78686" y="28152"/>
                    <a:pt x="78555" y="28127"/>
                    <a:pt x="78432" y="28127"/>
                  </a:cubicBezTo>
                  <a:lnTo>
                    <a:pt x="77693" y="28127"/>
                  </a:lnTo>
                  <a:cubicBezTo>
                    <a:pt x="77603" y="28127"/>
                    <a:pt x="77595" y="28045"/>
                    <a:pt x="77587" y="27971"/>
                  </a:cubicBezTo>
                  <a:cubicBezTo>
                    <a:pt x="77578" y="27905"/>
                    <a:pt x="77702" y="27750"/>
                    <a:pt x="77833" y="27684"/>
                  </a:cubicBezTo>
                  <a:cubicBezTo>
                    <a:pt x="77964" y="27610"/>
                    <a:pt x="78169" y="27569"/>
                    <a:pt x="78301" y="27528"/>
                  </a:cubicBezTo>
                  <a:cubicBezTo>
                    <a:pt x="78424" y="27487"/>
                    <a:pt x="78342" y="27446"/>
                    <a:pt x="78342" y="27405"/>
                  </a:cubicBezTo>
                  <a:cubicBezTo>
                    <a:pt x="78342" y="27364"/>
                    <a:pt x="78719" y="27101"/>
                    <a:pt x="78974" y="27003"/>
                  </a:cubicBezTo>
                  <a:cubicBezTo>
                    <a:pt x="79228" y="26912"/>
                    <a:pt x="79171" y="26871"/>
                    <a:pt x="79368" y="26724"/>
                  </a:cubicBezTo>
                  <a:cubicBezTo>
                    <a:pt x="79556" y="26576"/>
                    <a:pt x="79770" y="26477"/>
                    <a:pt x="79794" y="26371"/>
                  </a:cubicBezTo>
                  <a:cubicBezTo>
                    <a:pt x="79827" y="26272"/>
                    <a:pt x="79737" y="26313"/>
                    <a:pt x="79753" y="26256"/>
                  </a:cubicBezTo>
                  <a:cubicBezTo>
                    <a:pt x="79761" y="26190"/>
                    <a:pt x="80073" y="25846"/>
                    <a:pt x="80131" y="25780"/>
                  </a:cubicBezTo>
                  <a:cubicBezTo>
                    <a:pt x="80196" y="25714"/>
                    <a:pt x="80484" y="25493"/>
                    <a:pt x="80664" y="25353"/>
                  </a:cubicBezTo>
                  <a:cubicBezTo>
                    <a:pt x="80853" y="25214"/>
                    <a:pt x="80894" y="25222"/>
                    <a:pt x="81025" y="25115"/>
                  </a:cubicBezTo>
                  <a:cubicBezTo>
                    <a:pt x="81148" y="25000"/>
                    <a:pt x="81378" y="25008"/>
                    <a:pt x="81444" y="24959"/>
                  </a:cubicBezTo>
                  <a:cubicBezTo>
                    <a:pt x="81501" y="24918"/>
                    <a:pt x="81468" y="24803"/>
                    <a:pt x="81485" y="24680"/>
                  </a:cubicBezTo>
                  <a:cubicBezTo>
                    <a:pt x="81510" y="24565"/>
                    <a:pt x="81649" y="24467"/>
                    <a:pt x="81690" y="24393"/>
                  </a:cubicBezTo>
                  <a:cubicBezTo>
                    <a:pt x="81731" y="24319"/>
                    <a:pt x="81994" y="24180"/>
                    <a:pt x="82117" y="24057"/>
                  </a:cubicBezTo>
                  <a:cubicBezTo>
                    <a:pt x="82232" y="23933"/>
                    <a:pt x="82478" y="23704"/>
                    <a:pt x="82634" y="23597"/>
                  </a:cubicBezTo>
                  <a:cubicBezTo>
                    <a:pt x="82798" y="23482"/>
                    <a:pt x="83200" y="23326"/>
                    <a:pt x="83397" y="23293"/>
                  </a:cubicBezTo>
                  <a:cubicBezTo>
                    <a:pt x="83428" y="23287"/>
                    <a:pt x="83465" y="23284"/>
                    <a:pt x="83508" y="23284"/>
                  </a:cubicBezTo>
                  <a:cubicBezTo>
                    <a:pt x="83644" y="23284"/>
                    <a:pt x="83833" y="23310"/>
                    <a:pt x="84026" y="23310"/>
                  </a:cubicBezTo>
                  <a:cubicBezTo>
                    <a:pt x="84144" y="23310"/>
                    <a:pt x="84264" y="23300"/>
                    <a:pt x="84374" y="23269"/>
                  </a:cubicBezTo>
                  <a:cubicBezTo>
                    <a:pt x="84534" y="23223"/>
                    <a:pt x="84716" y="23209"/>
                    <a:pt x="84880" y="23209"/>
                  </a:cubicBezTo>
                  <a:cubicBezTo>
                    <a:pt x="85067" y="23209"/>
                    <a:pt x="85230" y="23227"/>
                    <a:pt x="85309" y="23236"/>
                  </a:cubicBezTo>
                  <a:cubicBezTo>
                    <a:pt x="85449" y="23252"/>
                    <a:pt x="85268" y="23392"/>
                    <a:pt x="85276" y="23466"/>
                  </a:cubicBezTo>
                  <a:cubicBezTo>
                    <a:pt x="85282" y="23490"/>
                    <a:pt x="85293" y="23498"/>
                    <a:pt x="85308" y="23498"/>
                  </a:cubicBezTo>
                  <a:cubicBezTo>
                    <a:pt x="85338" y="23498"/>
                    <a:pt x="85386" y="23466"/>
                    <a:pt x="85441" y="23466"/>
                  </a:cubicBezTo>
                  <a:cubicBezTo>
                    <a:pt x="85523" y="23466"/>
                    <a:pt x="85490" y="23507"/>
                    <a:pt x="85629" y="23507"/>
                  </a:cubicBezTo>
                  <a:cubicBezTo>
                    <a:pt x="85635" y="23507"/>
                    <a:pt x="85640" y="23507"/>
                    <a:pt x="85645" y="23507"/>
                  </a:cubicBezTo>
                  <a:cubicBezTo>
                    <a:pt x="85758" y="23507"/>
                    <a:pt x="85630" y="23414"/>
                    <a:pt x="85637" y="23351"/>
                  </a:cubicBezTo>
                  <a:cubicBezTo>
                    <a:pt x="85637" y="23296"/>
                    <a:pt x="85645" y="23203"/>
                    <a:pt x="85740" y="23203"/>
                  </a:cubicBezTo>
                  <a:cubicBezTo>
                    <a:pt x="85744" y="23203"/>
                    <a:pt x="85748" y="23203"/>
                    <a:pt x="85752" y="23203"/>
                  </a:cubicBezTo>
                  <a:cubicBezTo>
                    <a:pt x="85859" y="23219"/>
                    <a:pt x="86015" y="23277"/>
                    <a:pt x="86171" y="23351"/>
                  </a:cubicBezTo>
                  <a:cubicBezTo>
                    <a:pt x="86327" y="23416"/>
                    <a:pt x="86401" y="23367"/>
                    <a:pt x="86507" y="23416"/>
                  </a:cubicBezTo>
                  <a:cubicBezTo>
                    <a:pt x="86527" y="23426"/>
                    <a:pt x="86544" y="23431"/>
                    <a:pt x="86559" y="23431"/>
                  </a:cubicBezTo>
                  <a:cubicBezTo>
                    <a:pt x="86619" y="23431"/>
                    <a:pt x="86657" y="23365"/>
                    <a:pt x="86795" y="23326"/>
                  </a:cubicBezTo>
                  <a:cubicBezTo>
                    <a:pt x="86920" y="23286"/>
                    <a:pt x="86970" y="23262"/>
                    <a:pt x="87028" y="23262"/>
                  </a:cubicBezTo>
                  <a:cubicBezTo>
                    <a:pt x="87053" y="23262"/>
                    <a:pt x="87080" y="23267"/>
                    <a:pt x="87115" y="23277"/>
                  </a:cubicBezTo>
                  <a:cubicBezTo>
                    <a:pt x="87223" y="23316"/>
                    <a:pt x="87478" y="23442"/>
                    <a:pt x="87513" y="23442"/>
                  </a:cubicBezTo>
                  <a:cubicBezTo>
                    <a:pt x="87515" y="23442"/>
                    <a:pt x="87516" y="23442"/>
                    <a:pt x="87517" y="23441"/>
                  </a:cubicBezTo>
                  <a:cubicBezTo>
                    <a:pt x="87517" y="23416"/>
                    <a:pt x="87517" y="23351"/>
                    <a:pt x="87500" y="23318"/>
                  </a:cubicBezTo>
                  <a:cubicBezTo>
                    <a:pt x="87484" y="23285"/>
                    <a:pt x="87435" y="23277"/>
                    <a:pt x="87402" y="23260"/>
                  </a:cubicBezTo>
                  <a:cubicBezTo>
                    <a:pt x="87377" y="23236"/>
                    <a:pt x="87344" y="23195"/>
                    <a:pt x="87410" y="23154"/>
                  </a:cubicBezTo>
                  <a:cubicBezTo>
                    <a:pt x="87422" y="23147"/>
                    <a:pt x="87438" y="23144"/>
                    <a:pt x="87456" y="23144"/>
                  </a:cubicBezTo>
                  <a:cubicBezTo>
                    <a:pt x="87531" y="23144"/>
                    <a:pt x="87647" y="23191"/>
                    <a:pt x="87691" y="23191"/>
                  </a:cubicBezTo>
                  <a:cubicBezTo>
                    <a:pt x="87698" y="23191"/>
                    <a:pt x="87703" y="23189"/>
                    <a:pt x="87706" y="23187"/>
                  </a:cubicBezTo>
                  <a:cubicBezTo>
                    <a:pt x="87730" y="23162"/>
                    <a:pt x="87640" y="23113"/>
                    <a:pt x="87599" y="23055"/>
                  </a:cubicBezTo>
                  <a:cubicBezTo>
                    <a:pt x="87566" y="23006"/>
                    <a:pt x="87689" y="22916"/>
                    <a:pt x="87738" y="22916"/>
                  </a:cubicBezTo>
                  <a:cubicBezTo>
                    <a:pt x="87788" y="22916"/>
                    <a:pt x="87911" y="22883"/>
                    <a:pt x="87993" y="22850"/>
                  </a:cubicBezTo>
                  <a:cubicBezTo>
                    <a:pt x="87998" y="22849"/>
                    <a:pt x="88005" y="22848"/>
                    <a:pt x="88013" y="22848"/>
                  </a:cubicBezTo>
                  <a:cubicBezTo>
                    <a:pt x="88131" y="22848"/>
                    <a:pt x="88523" y="23003"/>
                    <a:pt x="88592" y="23080"/>
                  </a:cubicBezTo>
                  <a:cubicBezTo>
                    <a:pt x="88617" y="23105"/>
                    <a:pt x="88638" y="23115"/>
                    <a:pt x="88663" y="23115"/>
                  </a:cubicBezTo>
                  <a:cubicBezTo>
                    <a:pt x="88717" y="23115"/>
                    <a:pt x="88791" y="23067"/>
                    <a:pt x="88978" y="23039"/>
                  </a:cubicBezTo>
                  <a:cubicBezTo>
                    <a:pt x="89005" y="23035"/>
                    <a:pt x="89031" y="23033"/>
                    <a:pt x="89055" y="23033"/>
                  </a:cubicBezTo>
                  <a:cubicBezTo>
                    <a:pt x="89264" y="23033"/>
                    <a:pt x="89366" y="23175"/>
                    <a:pt x="89462" y="23219"/>
                  </a:cubicBezTo>
                  <a:cubicBezTo>
                    <a:pt x="89569" y="23260"/>
                    <a:pt x="89470" y="23269"/>
                    <a:pt x="89503" y="23343"/>
                  </a:cubicBezTo>
                  <a:cubicBezTo>
                    <a:pt x="89527" y="23416"/>
                    <a:pt x="89930" y="23433"/>
                    <a:pt x="89913" y="23457"/>
                  </a:cubicBezTo>
                  <a:cubicBezTo>
                    <a:pt x="89897" y="23490"/>
                    <a:pt x="89593" y="23515"/>
                    <a:pt x="89462" y="23548"/>
                  </a:cubicBezTo>
                  <a:cubicBezTo>
                    <a:pt x="89435" y="23553"/>
                    <a:pt x="89401" y="23555"/>
                    <a:pt x="89366" y="23555"/>
                  </a:cubicBezTo>
                  <a:cubicBezTo>
                    <a:pt x="89292" y="23555"/>
                    <a:pt x="89209" y="23547"/>
                    <a:pt x="89149" y="23547"/>
                  </a:cubicBezTo>
                  <a:cubicBezTo>
                    <a:pt x="89107" y="23547"/>
                    <a:pt x="89076" y="23551"/>
                    <a:pt x="89068" y="23564"/>
                  </a:cubicBezTo>
                  <a:cubicBezTo>
                    <a:pt x="89052" y="23604"/>
                    <a:pt x="89210" y="23827"/>
                    <a:pt x="89262" y="23827"/>
                  </a:cubicBezTo>
                  <a:cubicBezTo>
                    <a:pt x="89263" y="23827"/>
                    <a:pt x="89264" y="23827"/>
                    <a:pt x="89265" y="23827"/>
                  </a:cubicBezTo>
                  <a:cubicBezTo>
                    <a:pt x="89314" y="23827"/>
                    <a:pt x="89872" y="23646"/>
                    <a:pt x="89971" y="23638"/>
                  </a:cubicBezTo>
                  <a:cubicBezTo>
                    <a:pt x="89973" y="23638"/>
                    <a:pt x="89976" y="23638"/>
                    <a:pt x="89979" y="23638"/>
                  </a:cubicBezTo>
                  <a:cubicBezTo>
                    <a:pt x="90069" y="23638"/>
                    <a:pt x="90204" y="23762"/>
                    <a:pt x="90332" y="23777"/>
                  </a:cubicBezTo>
                  <a:cubicBezTo>
                    <a:pt x="90339" y="23778"/>
                    <a:pt x="90345" y="23779"/>
                    <a:pt x="90351" y="23779"/>
                  </a:cubicBezTo>
                  <a:cubicBezTo>
                    <a:pt x="90456" y="23779"/>
                    <a:pt x="90391" y="23644"/>
                    <a:pt x="90430" y="23613"/>
                  </a:cubicBezTo>
                  <a:cubicBezTo>
                    <a:pt x="90471" y="23581"/>
                    <a:pt x="90586" y="23581"/>
                    <a:pt x="90611" y="23548"/>
                  </a:cubicBezTo>
                  <a:cubicBezTo>
                    <a:pt x="90635" y="23515"/>
                    <a:pt x="90652" y="23441"/>
                    <a:pt x="90676" y="23433"/>
                  </a:cubicBezTo>
                  <a:cubicBezTo>
                    <a:pt x="90681" y="23431"/>
                    <a:pt x="90686" y="23430"/>
                    <a:pt x="90691" y="23430"/>
                  </a:cubicBezTo>
                  <a:cubicBezTo>
                    <a:pt x="90727" y="23430"/>
                    <a:pt x="90785" y="23473"/>
                    <a:pt x="90849" y="23523"/>
                  </a:cubicBezTo>
                  <a:cubicBezTo>
                    <a:pt x="90923" y="23581"/>
                    <a:pt x="91079" y="23597"/>
                    <a:pt x="91144" y="23622"/>
                  </a:cubicBezTo>
                  <a:cubicBezTo>
                    <a:pt x="91150" y="23624"/>
                    <a:pt x="91157" y="23625"/>
                    <a:pt x="91164" y="23625"/>
                  </a:cubicBezTo>
                  <a:cubicBezTo>
                    <a:pt x="91236" y="23625"/>
                    <a:pt x="91333" y="23511"/>
                    <a:pt x="91423" y="23474"/>
                  </a:cubicBezTo>
                  <a:cubicBezTo>
                    <a:pt x="91447" y="23464"/>
                    <a:pt x="91491" y="23460"/>
                    <a:pt x="91545" y="23460"/>
                  </a:cubicBezTo>
                  <a:cubicBezTo>
                    <a:pt x="91699" y="23460"/>
                    <a:pt x="91934" y="23491"/>
                    <a:pt x="91994" y="23491"/>
                  </a:cubicBezTo>
                  <a:cubicBezTo>
                    <a:pt x="92000" y="23491"/>
                    <a:pt x="92003" y="23491"/>
                    <a:pt x="92006" y="23490"/>
                  </a:cubicBezTo>
                  <a:cubicBezTo>
                    <a:pt x="92047" y="23482"/>
                    <a:pt x="92022" y="23392"/>
                    <a:pt x="91998" y="23334"/>
                  </a:cubicBezTo>
                  <a:cubicBezTo>
                    <a:pt x="91965" y="23277"/>
                    <a:pt x="91891" y="23252"/>
                    <a:pt x="91776" y="23195"/>
                  </a:cubicBezTo>
                  <a:cubicBezTo>
                    <a:pt x="91686" y="23156"/>
                    <a:pt x="91621" y="23143"/>
                    <a:pt x="91570" y="23143"/>
                  </a:cubicBezTo>
                  <a:cubicBezTo>
                    <a:pt x="91555" y="23143"/>
                    <a:pt x="91542" y="23144"/>
                    <a:pt x="91530" y="23146"/>
                  </a:cubicBezTo>
                  <a:cubicBezTo>
                    <a:pt x="91472" y="23146"/>
                    <a:pt x="91530" y="23211"/>
                    <a:pt x="91497" y="23277"/>
                  </a:cubicBezTo>
                  <a:cubicBezTo>
                    <a:pt x="91491" y="23291"/>
                    <a:pt x="91483" y="23297"/>
                    <a:pt x="91474" y="23297"/>
                  </a:cubicBezTo>
                  <a:cubicBezTo>
                    <a:pt x="91440" y="23297"/>
                    <a:pt x="91392" y="23200"/>
                    <a:pt x="91366" y="23187"/>
                  </a:cubicBezTo>
                  <a:cubicBezTo>
                    <a:pt x="91360" y="23184"/>
                    <a:pt x="91352" y="23183"/>
                    <a:pt x="91344" y="23183"/>
                  </a:cubicBezTo>
                  <a:cubicBezTo>
                    <a:pt x="91315" y="23183"/>
                    <a:pt x="91274" y="23195"/>
                    <a:pt x="91242" y="23195"/>
                  </a:cubicBezTo>
                  <a:cubicBezTo>
                    <a:pt x="91229" y="23195"/>
                    <a:pt x="91218" y="23193"/>
                    <a:pt x="91210" y="23187"/>
                  </a:cubicBezTo>
                  <a:cubicBezTo>
                    <a:pt x="91185" y="23162"/>
                    <a:pt x="91390" y="23063"/>
                    <a:pt x="91415" y="23047"/>
                  </a:cubicBezTo>
                  <a:cubicBezTo>
                    <a:pt x="91440" y="23022"/>
                    <a:pt x="91292" y="22793"/>
                    <a:pt x="91308" y="22752"/>
                  </a:cubicBezTo>
                  <a:cubicBezTo>
                    <a:pt x="91315" y="22736"/>
                    <a:pt x="91328" y="22732"/>
                    <a:pt x="91347" y="22732"/>
                  </a:cubicBezTo>
                  <a:cubicBezTo>
                    <a:pt x="91366" y="22732"/>
                    <a:pt x="91389" y="22736"/>
                    <a:pt x="91417" y="22736"/>
                  </a:cubicBezTo>
                  <a:cubicBezTo>
                    <a:pt x="91438" y="22736"/>
                    <a:pt x="91462" y="22734"/>
                    <a:pt x="91489" y="22727"/>
                  </a:cubicBezTo>
                  <a:cubicBezTo>
                    <a:pt x="91579" y="22711"/>
                    <a:pt x="91514" y="22645"/>
                    <a:pt x="91546" y="22596"/>
                  </a:cubicBezTo>
                  <a:cubicBezTo>
                    <a:pt x="91579" y="22538"/>
                    <a:pt x="91842" y="22308"/>
                    <a:pt x="92006" y="22218"/>
                  </a:cubicBezTo>
                  <a:cubicBezTo>
                    <a:pt x="92178" y="22128"/>
                    <a:pt x="92449" y="21857"/>
                    <a:pt x="92523" y="21808"/>
                  </a:cubicBezTo>
                  <a:cubicBezTo>
                    <a:pt x="92597" y="21767"/>
                    <a:pt x="92630" y="21537"/>
                    <a:pt x="92654" y="21480"/>
                  </a:cubicBezTo>
                  <a:cubicBezTo>
                    <a:pt x="92679" y="21414"/>
                    <a:pt x="93032" y="21291"/>
                    <a:pt x="93056" y="21250"/>
                  </a:cubicBezTo>
                  <a:cubicBezTo>
                    <a:pt x="93081" y="21209"/>
                    <a:pt x="93065" y="21045"/>
                    <a:pt x="93056" y="20979"/>
                  </a:cubicBezTo>
                  <a:cubicBezTo>
                    <a:pt x="93056" y="20905"/>
                    <a:pt x="93409" y="20782"/>
                    <a:pt x="93557" y="20725"/>
                  </a:cubicBezTo>
                  <a:cubicBezTo>
                    <a:pt x="93627" y="20692"/>
                    <a:pt x="93690" y="20686"/>
                    <a:pt x="93760" y="20686"/>
                  </a:cubicBezTo>
                  <a:cubicBezTo>
                    <a:pt x="93802" y="20686"/>
                    <a:pt x="93846" y="20688"/>
                    <a:pt x="93895" y="20688"/>
                  </a:cubicBezTo>
                  <a:cubicBezTo>
                    <a:pt x="93928" y="20688"/>
                    <a:pt x="93962" y="20687"/>
                    <a:pt x="94000" y="20684"/>
                  </a:cubicBezTo>
                  <a:cubicBezTo>
                    <a:pt x="94181" y="20659"/>
                    <a:pt x="94452" y="20610"/>
                    <a:pt x="94583" y="20610"/>
                  </a:cubicBezTo>
                  <a:cubicBezTo>
                    <a:pt x="94714" y="20610"/>
                    <a:pt x="94763" y="20519"/>
                    <a:pt x="94862" y="20511"/>
                  </a:cubicBezTo>
                  <a:cubicBezTo>
                    <a:pt x="94866" y="20511"/>
                    <a:pt x="94870" y="20511"/>
                    <a:pt x="94874" y="20511"/>
                  </a:cubicBezTo>
                  <a:cubicBezTo>
                    <a:pt x="94961" y="20511"/>
                    <a:pt x="95062" y="20595"/>
                    <a:pt x="95133" y="20634"/>
                  </a:cubicBezTo>
                  <a:cubicBezTo>
                    <a:pt x="95207" y="20684"/>
                    <a:pt x="95141" y="20757"/>
                    <a:pt x="95124" y="20807"/>
                  </a:cubicBezTo>
                  <a:cubicBezTo>
                    <a:pt x="95124" y="20809"/>
                    <a:pt x="95125" y="20810"/>
                    <a:pt x="95129" y="20810"/>
                  </a:cubicBezTo>
                  <a:cubicBezTo>
                    <a:pt x="95178" y="20810"/>
                    <a:pt x="95644" y="20525"/>
                    <a:pt x="95683" y="20487"/>
                  </a:cubicBezTo>
                  <a:cubicBezTo>
                    <a:pt x="95688" y="20482"/>
                    <a:pt x="95694" y="20479"/>
                    <a:pt x="95700" y="20479"/>
                  </a:cubicBezTo>
                  <a:cubicBezTo>
                    <a:pt x="95741" y="20479"/>
                    <a:pt x="95773" y="20600"/>
                    <a:pt x="95773" y="20651"/>
                  </a:cubicBezTo>
                  <a:cubicBezTo>
                    <a:pt x="95781" y="20708"/>
                    <a:pt x="95707" y="20725"/>
                    <a:pt x="95650" y="20782"/>
                  </a:cubicBezTo>
                  <a:cubicBezTo>
                    <a:pt x="95600" y="20839"/>
                    <a:pt x="95674" y="20889"/>
                    <a:pt x="95609" y="20938"/>
                  </a:cubicBezTo>
                  <a:cubicBezTo>
                    <a:pt x="95543" y="20987"/>
                    <a:pt x="95518" y="21028"/>
                    <a:pt x="95518" y="21077"/>
                  </a:cubicBezTo>
                  <a:cubicBezTo>
                    <a:pt x="95518" y="21127"/>
                    <a:pt x="95494" y="21151"/>
                    <a:pt x="95486" y="21176"/>
                  </a:cubicBezTo>
                  <a:cubicBezTo>
                    <a:pt x="95469" y="21192"/>
                    <a:pt x="95248" y="21192"/>
                    <a:pt x="95223" y="21217"/>
                  </a:cubicBezTo>
                  <a:cubicBezTo>
                    <a:pt x="95198" y="21242"/>
                    <a:pt x="95330" y="21283"/>
                    <a:pt x="95387" y="21283"/>
                  </a:cubicBezTo>
                  <a:cubicBezTo>
                    <a:pt x="95390" y="21282"/>
                    <a:pt x="95393" y="21282"/>
                    <a:pt x="95396" y="21282"/>
                  </a:cubicBezTo>
                  <a:cubicBezTo>
                    <a:pt x="95438" y="21282"/>
                    <a:pt x="95447" y="21336"/>
                    <a:pt x="95486" y="21389"/>
                  </a:cubicBezTo>
                  <a:cubicBezTo>
                    <a:pt x="95527" y="21439"/>
                    <a:pt x="95387" y="21496"/>
                    <a:pt x="95330" y="21586"/>
                  </a:cubicBezTo>
                  <a:cubicBezTo>
                    <a:pt x="95312" y="21614"/>
                    <a:pt x="95336" y="21623"/>
                    <a:pt x="95379" y="21623"/>
                  </a:cubicBezTo>
                  <a:cubicBezTo>
                    <a:pt x="95461" y="21623"/>
                    <a:pt x="95613" y="21591"/>
                    <a:pt x="95690" y="21591"/>
                  </a:cubicBezTo>
                  <a:cubicBezTo>
                    <a:pt x="95704" y="21591"/>
                    <a:pt x="95716" y="21592"/>
                    <a:pt x="95724" y="21594"/>
                  </a:cubicBezTo>
                  <a:cubicBezTo>
                    <a:pt x="95797" y="21611"/>
                    <a:pt x="95633" y="21660"/>
                    <a:pt x="95592" y="21693"/>
                  </a:cubicBezTo>
                  <a:cubicBezTo>
                    <a:pt x="95559" y="21726"/>
                    <a:pt x="95633" y="21767"/>
                    <a:pt x="95650" y="21808"/>
                  </a:cubicBezTo>
                  <a:cubicBezTo>
                    <a:pt x="95674" y="21849"/>
                    <a:pt x="95641" y="21865"/>
                    <a:pt x="95559" y="21956"/>
                  </a:cubicBezTo>
                  <a:cubicBezTo>
                    <a:pt x="95542" y="21974"/>
                    <a:pt x="95546" y="21982"/>
                    <a:pt x="95564" y="21982"/>
                  </a:cubicBezTo>
                  <a:cubicBezTo>
                    <a:pt x="95639" y="21982"/>
                    <a:pt x="95969" y="21843"/>
                    <a:pt x="96035" y="21816"/>
                  </a:cubicBezTo>
                  <a:cubicBezTo>
                    <a:pt x="96126" y="21783"/>
                    <a:pt x="96068" y="21685"/>
                    <a:pt x="96101" y="21627"/>
                  </a:cubicBezTo>
                  <a:cubicBezTo>
                    <a:pt x="96134" y="21578"/>
                    <a:pt x="96232" y="21553"/>
                    <a:pt x="96290" y="21496"/>
                  </a:cubicBezTo>
                  <a:cubicBezTo>
                    <a:pt x="96347" y="21447"/>
                    <a:pt x="97176" y="20823"/>
                    <a:pt x="97234" y="20782"/>
                  </a:cubicBezTo>
                  <a:cubicBezTo>
                    <a:pt x="97245" y="20772"/>
                    <a:pt x="97256" y="20768"/>
                    <a:pt x="97266" y="20768"/>
                  </a:cubicBezTo>
                  <a:cubicBezTo>
                    <a:pt x="97311" y="20768"/>
                    <a:pt x="97352" y="20836"/>
                    <a:pt x="97398" y="20856"/>
                  </a:cubicBezTo>
                  <a:cubicBezTo>
                    <a:pt x="97404" y="20860"/>
                    <a:pt x="97411" y="20861"/>
                    <a:pt x="97417" y="20861"/>
                  </a:cubicBezTo>
                  <a:cubicBezTo>
                    <a:pt x="97466" y="20861"/>
                    <a:pt x="97508" y="20763"/>
                    <a:pt x="97537" y="20741"/>
                  </a:cubicBezTo>
                  <a:cubicBezTo>
                    <a:pt x="97539" y="20740"/>
                    <a:pt x="97541" y="20740"/>
                    <a:pt x="97542" y="20740"/>
                  </a:cubicBezTo>
                  <a:cubicBezTo>
                    <a:pt x="97574" y="20740"/>
                    <a:pt x="97614" y="20884"/>
                    <a:pt x="97660" y="20954"/>
                  </a:cubicBezTo>
                  <a:cubicBezTo>
                    <a:pt x="97665" y="20963"/>
                    <a:pt x="97672" y="20967"/>
                    <a:pt x="97681" y="20967"/>
                  </a:cubicBezTo>
                  <a:cubicBezTo>
                    <a:pt x="97747" y="20967"/>
                    <a:pt x="97908" y="20748"/>
                    <a:pt x="97857" y="20741"/>
                  </a:cubicBezTo>
                  <a:cubicBezTo>
                    <a:pt x="97800" y="20725"/>
                    <a:pt x="97628" y="20659"/>
                    <a:pt x="97636" y="20593"/>
                  </a:cubicBezTo>
                  <a:cubicBezTo>
                    <a:pt x="97644" y="20528"/>
                    <a:pt x="97907" y="20043"/>
                    <a:pt x="97907" y="19994"/>
                  </a:cubicBezTo>
                  <a:cubicBezTo>
                    <a:pt x="97907" y="19937"/>
                    <a:pt x="97849" y="19830"/>
                    <a:pt x="97857" y="19814"/>
                  </a:cubicBezTo>
                  <a:cubicBezTo>
                    <a:pt x="97866" y="19797"/>
                    <a:pt x="98448" y="19650"/>
                    <a:pt x="98538" y="19633"/>
                  </a:cubicBezTo>
                  <a:cubicBezTo>
                    <a:pt x="98574" y="19623"/>
                    <a:pt x="98594" y="19620"/>
                    <a:pt x="98612" y="19620"/>
                  </a:cubicBezTo>
                  <a:cubicBezTo>
                    <a:pt x="98637" y="19620"/>
                    <a:pt x="98659" y="19625"/>
                    <a:pt x="98711" y="19625"/>
                  </a:cubicBezTo>
                  <a:cubicBezTo>
                    <a:pt x="98793" y="19633"/>
                    <a:pt x="98875" y="19732"/>
                    <a:pt x="98891" y="19764"/>
                  </a:cubicBezTo>
                  <a:cubicBezTo>
                    <a:pt x="98908" y="19797"/>
                    <a:pt x="99055" y="19797"/>
                    <a:pt x="99170" y="19830"/>
                  </a:cubicBezTo>
                  <a:cubicBezTo>
                    <a:pt x="99293" y="19863"/>
                    <a:pt x="99531" y="19896"/>
                    <a:pt x="99507" y="19961"/>
                  </a:cubicBezTo>
                  <a:cubicBezTo>
                    <a:pt x="99501" y="19978"/>
                    <a:pt x="99483" y="19984"/>
                    <a:pt x="99459" y="19984"/>
                  </a:cubicBezTo>
                  <a:cubicBezTo>
                    <a:pt x="99398" y="19984"/>
                    <a:pt x="99294" y="19943"/>
                    <a:pt x="99237" y="19943"/>
                  </a:cubicBezTo>
                  <a:cubicBezTo>
                    <a:pt x="99231" y="19943"/>
                    <a:pt x="99225" y="19944"/>
                    <a:pt x="99220" y="19945"/>
                  </a:cubicBezTo>
                  <a:cubicBezTo>
                    <a:pt x="99162" y="19961"/>
                    <a:pt x="99343" y="20068"/>
                    <a:pt x="99310" y="20117"/>
                  </a:cubicBezTo>
                  <a:cubicBezTo>
                    <a:pt x="99306" y="20123"/>
                    <a:pt x="99301" y="20125"/>
                    <a:pt x="99295" y="20125"/>
                  </a:cubicBezTo>
                  <a:cubicBezTo>
                    <a:pt x="99242" y="20125"/>
                    <a:pt x="99108" y="19968"/>
                    <a:pt x="99072" y="19953"/>
                  </a:cubicBezTo>
                  <a:cubicBezTo>
                    <a:pt x="99043" y="19932"/>
                    <a:pt x="98917" y="19911"/>
                    <a:pt x="98830" y="19911"/>
                  </a:cubicBezTo>
                  <a:cubicBezTo>
                    <a:pt x="98816" y="19911"/>
                    <a:pt x="98804" y="19911"/>
                    <a:pt x="98793" y="19912"/>
                  </a:cubicBezTo>
                  <a:cubicBezTo>
                    <a:pt x="98711" y="19920"/>
                    <a:pt x="98473" y="20084"/>
                    <a:pt x="98448" y="20142"/>
                  </a:cubicBezTo>
                  <a:cubicBezTo>
                    <a:pt x="98415" y="20199"/>
                    <a:pt x="98432" y="20667"/>
                    <a:pt x="98407" y="20725"/>
                  </a:cubicBezTo>
                  <a:cubicBezTo>
                    <a:pt x="98391" y="20782"/>
                    <a:pt x="98259" y="20872"/>
                    <a:pt x="98243" y="20938"/>
                  </a:cubicBezTo>
                  <a:cubicBezTo>
                    <a:pt x="98227" y="21004"/>
                    <a:pt x="98391" y="21069"/>
                    <a:pt x="98399" y="21135"/>
                  </a:cubicBezTo>
                  <a:cubicBezTo>
                    <a:pt x="98399" y="21201"/>
                    <a:pt x="98358" y="21242"/>
                    <a:pt x="98300" y="21283"/>
                  </a:cubicBezTo>
                  <a:cubicBezTo>
                    <a:pt x="98251" y="21324"/>
                    <a:pt x="98153" y="21332"/>
                    <a:pt x="98095" y="21389"/>
                  </a:cubicBezTo>
                  <a:cubicBezTo>
                    <a:pt x="98038" y="21447"/>
                    <a:pt x="98112" y="21611"/>
                    <a:pt x="98120" y="21668"/>
                  </a:cubicBezTo>
                  <a:cubicBezTo>
                    <a:pt x="98128" y="21734"/>
                    <a:pt x="97824" y="21800"/>
                    <a:pt x="97751" y="21832"/>
                  </a:cubicBezTo>
                  <a:cubicBezTo>
                    <a:pt x="97677" y="21865"/>
                    <a:pt x="97447" y="21972"/>
                    <a:pt x="97332" y="22029"/>
                  </a:cubicBezTo>
                  <a:cubicBezTo>
                    <a:pt x="97217" y="22087"/>
                    <a:pt x="96971" y="22095"/>
                    <a:pt x="96914" y="22136"/>
                  </a:cubicBezTo>
                  <a:cubicBezTo>
                    <a:pt x="96848" y="22169"/>
                    <a:pt x="96872" y="22235"/>
                    <a:pt x="96848" y="22308"/>
                  </a:cubicBezTo>
                  <a:cubicBezTo>
                    <a:pt x="96823" y="22374"/>
                    <a:pt x="96634" y="22530"/>
                    <a:pt x="96503" y="22620"/>
                  </a:cubicBezTo>
                  <a:cubicBezTo>
                    <a:pt x="96372" y="22702"/>
                    <a:pt x="96216" y="22916"/>
                    <a:pt x="96019" y="23055"/>
                  </a:cubicBezTo>
                  <a:cubicBezTo>
                    <a:pt x="95822" y="23203"/>
                    <a:pt x="95625" y="23310"/>
                    <a:pt x="95469" y="23433"/>
                  </a:cubicBezTo>
                  <a:cubicBezTo>
                    <a:pt x="95305" y="23556"/>
                    <a:pt x="95001" y="24188"/>
                    <a:pt x="94969" y="24221"/>
                  </a:cubicBezTo>
                  <a:cubicBezTo>
                    <a:pt x="94936" y="24262"/>
                    <a:pt x="94706" y="24401"/>
                    <a:pt x="94616" y="24459"/>
                  </a:cubicBezTo>
                  <a:cubicBezTo>
                    <a:pt x="94534" y="24508"/>
                    <a:pt x="94337" y="24598"/>
                    <a:pt x="94296" y="24656"/>
                  </a:cubicBezTo>
                  <a:cubicBezTo>
                    <a:pt x="94255" y="24713"/>
                    <a:pt x="94337" y="24770"/>
                    <a:pt x="94312" y="24820"/>
                  </a:cubicBezTo>
                  <a:cubicBezTo>
                    <a:pt x="94306" y="24828"/>
                    <a:pt x="94299" y="24832"/>
                    <a:pt x="94291" y="24832"/>
                  </a:cubicBezTo>
                  <a:cubicBezTo>
                    <a:pt x="94254" y="24832"/>
                    <a:pt x="94194" y="24750"/>
                    <a:pt x="94140" y="24729"/>
                  </a:cubicBezTo>
                  <a:cubicBezTo>
                    <a:pt x="94119" y="24719"/>
                    <a:pt x="94085" y="24715"/>
                    <a:pt x="94045" y="24715"/>
                  </a:cubicBezTo>
                  <a:cubicBezTo>
                    <a:pt x="93957" y="24715"/>
                    <a:pt x="93845" y="24735"/>
                    <a:pt x="93811" y="24746"/>
                  </a:cubicBezTo>
                  <a:cubicBezTo>
                    <a:pt x="93770" y="24762"/>
                    <a:pt x="93738" y="24861"/>
                    <a:pt x="93705" y="24918"/>
                  </a:cubicBezTo>
                  <a:cubicBezTo>
                    <a:pt x="93672" y="24984"/>
                    <a:pt x="93237" y="24976"/>
                    <a:pt x="93155" y="25017"/>
                  </a:cubicBezTo>
                  <a:cubicBezTo>
                    <a:pt x="93065" y="25058"/>
                    <a:pt x="93303" y="25312"/>
                    <a:pt x="93327" y="25378"/>
                  </a:cubicBezTo>
                  <a:cubicBezTo>
                    <a:pt x="93352" y="25443"/>
                    <a:pt x="93229" y="25714"/>
                    <a:pt x="93163" y="25780"/>
                  </a:cubicBezTo>
                  <a:cubicBezTo>
                    <a:pt x="93152" y="25789"/>
                    <a:pt x="93143" y="25793"/>
                    <a:pt x="93135" y="25793"/>
                  </a:cubicBezTo>
                  <a:cubicBezTo>
                    <a:pt x="93096" y="25793"/>
                    <a:pt x="93107" y="25681"/>
                    <a:pt x="93024" y="25681"/>
                  </a:cubicBezTo>
                  <a:cubicBezTo>
                    <a:pt x="92917" y="25681"/>
                    <a:pt x="92703" y="25985"/>
                    <a:pt x="92572" y="26133"/>
                  </a:cubicBezTo>
                  <a:cubicBezTo>
                    <a:pt x="92441" y="26289"/>
                    <a:pt x="92375" y="26789"/>
                    <a:pt x="92351" y="26945"/>
                  </a:cubicBezTo>
                  <a:cubicBezTo>
                    <a:pt x="92334" y="27101"/>
                    <a:pt x="92310" y="27848"/>
                    <a:pt x="92318" y="27905"/>
                  </a:cubicBezTo>
                  <a:cubicBezTo>
                    <a:pt x="92318" y="27963"/>
                    <a:pt x="92482" y="28562"/>
                    <a:pt x="92482" y="28751"/>
                  </a:cubicBezTo>
                  <a:cubicBezTo>
                    <a:pt x="92482" y="28948"/>
                    <a:pt x="92646" y="29514"/>
                    <a:pt x="92646" y="29588"/>
                  </a:cubicBezTo>
                  <a:cubicBezTo>
                    <a:pt x="92646" y="29670"/>
                    <a:pt x="92695" y="29998"/>
                    <a:pt x="92728" y="30072"/>
                  </a:cubicBezTo>
                  <a:cubicBezTo>
                    <a:pt x="92761" y="30146"/>
                    <a:pt x="92794" y="30187"/>
                    <a:pt x="92892" y="30203"/>
                  </a:cubicBezTo>
                  <a:cubicBezTo>
                    <a:pt x="92999" y="30220"/>
                    <a:pt x="92917" y="30482"/>
                    <a:pt x="92925" y="30614"/>
                  </a:cubicBezTo>
                  <a:cubicBezTo>
                    <a:pt x="92933" y="30745"/>
                    <a:pt x="92983" y="31311"/>
                    <a:pt x="92991" y="31418"/>
                  </a:cubicBezTo>
                  <a:cubicBezTo>
                    <a:pt x="92999" y="31533"/>
                    <a:pt x="93065" y="31484"/>
                    <a:pt x="93114" y="31533"/>
                  </a:cubicBezTo>
                  <a:cubicBezTo>
                    <a:pt x="93163" y="31574"/>
                    <a:pt x="93056" y="31771"/>
                    <a:pt x="93065" y="31836"/>
                  </a:cubicBezTo>
                  <a:cubicBezTo>
                    <a:pt x="93065" y="31841"/>
                    <a:pt x="93068" y="31844"/>
                    <a:pt x="93073" y="31844"/>
                  </a:cubicBezTo>
                  <a:cubicBezTo>
                    <a:pt x="93142" y="31844"/>
                    <a:pt x="93601" y="31405"/>
                    <a:pt x="93647" y="31344"/>
                  </a:cubicBezTo>
                  <a:cubicBezTo>
                    <a:pt x="93696" y="31278"/>
                    <a:pt x="93934" y="30967"/>
                    <a:pt x="94033" y="30860"/>
                  </a:cubicBezTo>
                  <a:cubicBezTo>
                    <a:pt x="94140" y="30761"/>
                    <a:pt x="94386" y="30548"/>
                    <a:pt x="94410" y="30450"/>
                  </a:cubicBezTo>
                  <a:cubicBezTo>
                    <a:pt x="94435" y="30351"/>
                    <a:pt x="94361" y="30277"/>
                    <a:pt x="94345" y="30195"/>
                  </a:cubicBezTo>
                  <a:cubicBezTo>
                    <a:pt x="94337" y="30105"/>
                    <a:pt x="94460" y="30154"/>
                    <a:pt x="94468" y="30088"/>
                  </a:cubicBezTo>
                  <a:cubicBezTo>
                    <a:pt x="94476" y="30031"/>
                    <a:pt x="94460" y="30015"/>
                    <a:pt x="94468" y="29941"/>
                  </a:cubicBezTo>
                  <a:cubicBezTo>
                    <a:pt x="94476" y="29867"/>
                    <a:pt x="94763" y="29703"/>
                    <a:pt x="94813" y="29670"/>
                  </a:cubicBezTo>
                  <a:cubicBezTo>
                    <a:pt x="94854" y="29637"/>
                    <a:pt x="95190" y="29489"/>
                    <a:pt x="95272" y="29489"/>
                  </a:cubicBezTo>
                  <a:cubicBezTo>
                    <a:pt x="95354" y="29489"/>
                    <a:pt x="95305" y="29563"/>
                    <a:pt x="95297" y="29604"/>
                  </a:cubicBezTo>
                  <a:cubicBezTo>
                    <a:pt x="95290" y="29631"/>
                    <a:pt x="95418" y="29679"/>
                    <a:pt x="95480" y="29679"/>
                  </a:cubicBezTo>
                  <a:cubicBezTo>
                    <a:pt x="95494" y="29679"/>
                    <a:pt x="95505" y="29676"/>
                    <a:pt x="95510" y="29670"/>
                  </a:cubicBezTo>
                  <a:cubicBezTo>
                    <a:pt x="95535" y="29637"/>
                    <a:pt x="95354" y="29399"/>
                    <a:pt x="95338" y="29309"/>
                  </a:cubicBezTo>
                  <a:cubicBezTo>
                    <a:pt x="95332" y="29279"/>
                    <a:pt x="95341" y="29271"/>
                    <a:pt x="95356" y="29271"/>
                  </a:cubicBezTo>
                  <a:cubicBezTo>
                    <a:pt x="95375" y="29271"/>
                    <a:pt x="95404" y="29284"/>
                    <a:pt x="95425" y="29284"/>
                  </a:cubicBezTo>
                  <a:cubicBezTo>
                    <a:pt x="95433" y="29284"/>
                    <a:pt x="95440" y="29282"/>
                    <a:pt x="95445" y="29276"/>
                  </a:cubicBezTo>
                  <a:cubicBezTo>
                    <a:pt x="95469" y="29243"/>
                    <a:pt x="95379" y="29079"/>
                    <a:pt x="95362" y="29022"/>
                  </a:cubicBezTo>
                  <a:cubicBezTo>
                    <a:pt x="95354" y="28972"/>
                    <a:pt x="95461" y="28718"/>
                    <a:pt x="95494" y="28644"/>
                  </a:cubicBezTo>
                  <a:cubicBezTo>
                    <a:pt x="95527" y="28562"/>
                    <a:pt x="95953" y="28308"/>
                    <a:pt x="95994" y="28275"/>
                  </a:cubicBezTo>
                  <a:cubicBezTo>
                    <a:pt x="96027" y="28242"/>
                    <a:pt x="96150" y="28226"/>
                    <a:pt x="96216" y="28226"/>
                  </a:cubicBezTo>
                  <a:cubicBezTo>
                    <a:pt x="96219" y="28225"/>
                    <a:pt x="96223" y="28225"/>
                    <a:pt x="96226" y="28225"/>
                  </a:cubicBezTo>
                  <a:cubicBezTo>
                    <a:pt x="96288" y="28225"/>
                    <a:pt x="96349" y="28291"/>
                    <a:pt x="96372" y="28291"/>
                  </a:cubicBezTo>
                  <a:cubicBezTo>
                    <a:pt x="96397" y="28291"/>
                    <a:pt x="96561" y="28291"/>
                    <a:pt x="96626" y="28267"/>
                  </a:cubicBezTo>
                  <a:cubicBezTo>
                    <a:pt x="96684" y="28234"/>
                    <a:pt x="96856" y="28135"/>
                    <a:pt x="96938" y="28086"/>
                  </a:cubicBezTo>
                  <a:cubicBezTo>
                    <a:pt x="97020" y="28029"/>
                    <a:pt x="97012" y="27963"/>
                    <a:pt x="97012" y="27914"/>
                  </a:cubicBezTo>
                  <a:cubicBezTo>
                    <a:pt x="97012" y="27864"/>
                    <a:pt x="96807" y="27708"/>
                    <a:pt x="96766" y="27643"/>
                  </a:cubicBezTo>
                  <a:cubicBezTo>
                    <a:pt x="96717" y="27577"/>
                    <a:pt x="96758" y="27528"/>
                    <a:pt x="96758" y="27462"/>
                  </a:cubicBezTo>
                  <a:cubicBezTo>
                    <a:pt x="96758" y="27397"/>
                    <a:pt x="96766" y="27232"/>
                    <a:pt x="96733" y="27142"/>
                  </a:cubicBezTo>
                  <a:cubicBezTo>
                    <a:pt x="96700" y="27052"/>
                    <a:pt x="96889" y="26732"/>
                    <a:pt x="96897" y="26683"/>
                  </a:cubicBezTo>
                  <a:cubicBezTo>
                    <a:pt x="96905" y="26642"/>
                    <a:pt x="97225" y="26543"/>
                    <a:pt x="97225" y="26527"/>
                  </a:cubicBezTo>
                  <a:cubicBezTo>
                    <a:pt x="97225" y="26502"/>
                    <a:pt x="97168" y="26412"/>
                    <a:pt x="97152" y="26354"/>
                  </a:cubicBezTo>
                  <a:cubicBezTo>
                    <a:pt x="97127" y="26305"/>
                    <a:pt x="97439" y="26264"/>
                    <a:pt x="97496" y="26264"/>
                  </a:cubicBezTo>
                  <a:cubicBezTo>
                    <a:pt x="97545" y="26264"/>
                    <a:pt x="97660" y="26297"/>
                    <a:pt x="97669" y="26354"/>
                  </a:cubicBezTo>
                  <a:cubicBezTo>
                    <a:pt x="97669" y="26420"/>
                    <a:pt x="97414" y="26519"/>
                    <a:pt x="97373" y="26560"/>
                  </a:cubicBezTo>
                  <a:cubicBezTo>
                    <a:pt x="97332" y="26592"/>
                    <a:pt x="97447" y="26707"/>
                    <a:pt x="97545" y="26740"/>
                  </a:cubicBezTo>
                  <a:cubicBezTo>
                    <a:pt x="97555" y="26743"/>
                    <a:pt x="97566" y="26745"/>
                    <a:pt x="97577" y="26745"/>
                  </a:cubicBezTo>
                  <a:cubicBezTo>
                    <a:pt x="97680" y="26745"/>
                    <a:pt x="97838" y="26622"/>
                    <a:pt x="97882" y="26592"/>
                  </a:cubicBezTo>
                  <a:cubicBezTo>
                    <a:pt x="97923" y="26560"/>
                    <a:pt x="97816" y="26100"/>
                    <a:pt x="97800" y="26043"/>
                  </a:cubicBezTo>
                  <a:cubicBezTo>
                    <a:pt x="97775" y="25977"/>
                    <a:pt x="97619" y="26026"/>
                    <a:pt x="97504" y="25985"/>
                  </a:cubicBezTo>
                  <a:cubicBezTo>
                    <a:pt x="97398" y="25944"/>
                    <a:pt x="97472" y="25460"/>
                    <a:pt x="97496" y="25361"/>
                  </a:cubicBezTo>
                  <a:cubicBezTo>
                    <a:pt x="97521" y="25255"/>
                    <a:pt x="97792" y="24976"/>
                    <a:pt x="97775" y="24951"/>
                  </a:cubicBezTo>
                  <a:cubicBezTo>
                    <a:pt x="97751" y="24918"/>
                    <a:pt x="97463" y="24770"/>
                    <a:pt x="97414" y="24770"/>
                  </a:cubicBezTo>
                  <a:cubicBezTo>
                    <a:pt x="97373" y="24770"/>
                    <a:pt x="97348" y="24795"/>
                    <a:pt x="97307" y="24828"/>
                  </a:cubicBezTo>
                  <a:cubicBezTo>
                    <a:pt x="97266" y="24861"/>
                    <a:pt x="97307" y="24894"/>
                    <a:pt x="97258" y="24976"/>
                  </a:cubicBezTo>
                  <a:cubicBezTo>
                    <a:pt x="97228" y="25043"/>
                    <a:pt x="97193" y="25065"/>
                    <a:pt x="97163" y="25065"/>
                  </a:cubicBezTo>
                  <a:cubicBezTo>
                    <a:pt x="97153" y="25065"/>
                    <a:pt x="97144" y="25062"/>
                    <a:pt x="97135" y="25058"/>
                  </a:cubicBezTo>
                  <a:cubicBezTo>
                    <a:pt x="97094" y="25041"/>
                    <a:pt x="97184" y="24967"/>
                    <a:pt x="97160" y="24926"/>
                  </a:cubicBezTo>
                  <a:cubicBezTo>
                    <a:pt x="97135" y="24885"/>
                    <a:pt x="96897" y="24713"/>
                    <a:pt x="96897" y="24688"/>
                  </a:cubicBezTo>
                  <a:cubicBezTo>
                    <a:pt x="96889" y="24664"/>
                    <a:pt x="96889" y="24631"/>
                    <a:pt x="96930" y="24524"/>
                  </a:cubicBezTo>
                  <a:cubicBezTo>
                    <a:pt x="96979" y="24409"/>
                    <a:pt x="96971" y="24360"/>
                    <a:pt x="97053" y="24286"/>
                  </a:cubicBezTo>
                  <a:cubicBezTo>
                    <a:pt x="97135" y="24212"/>
                    <a:pt x="97152" y="24073"/>
                    <a:pt x="97225" y="23999"/>
                  </a:cubicBezTo>
                  <a:cubicBezTo>
                    <a:pt x="97299" y="23933"/>
                    <a:pt x="97578" y="23720"/>
                    <a:pt x="97578" y="23687"/>
                  </a:cubicBezTo>
                  <a:cubicBezTo>
                    <a:pt x="97570" y="23663"/>
                    <a:pt x="97529" y="23638"/>
                    <a:pt x="97513" y="23597"/>
                  </a:cubicBezTo>
                  <a:cubicBezTo>
                    <a:pt x="97488" y="23564"/>
                    <a:pt x="97504" y="23515"/>
                    <a:pt x="97570" y="23498"/>
                  </a:cubicBezTo>
                  <a:cubicBezTo>
                    <a:pt x="97575" y="23497"/>
                    <a:pt x="97580" y="23496"/>
                    <a:pt x="97585" y="23496"/>
                  </a:cubicBezTo>
                  <a:cubicBezTo>
                    <a:pt x="97636" y="23496"/>
                    <a:pt x="97702" y="23558"/>
                    <a:pt x="97758" y="23558"/>
                  </a:cubicBezTo>
                  <a:cubicBezTo>
                    <a:pt x="97764" y="23558"/>
                    <a:pt x="97770" y="23557"/>
                    <a:pt x="97775" y="23556"/>
                  </a:cubicBezTo>
                  <a:cubicBezTo>
                    <a:pt x="97841" y="23548"/>
                    <a:pt x="97701" y="23433"/>
                    <a:pt x="97701" y="23392"/>
                  </a:cubicBezTo>
                  <a:cubicBezTo>
                    <a:pt x="97693" y="23351"/>
                    <a:pt x="97849" y="23310"/>
                    <a:pt x="97874" y="23252"/>
                  </a:cubicBezTo>
                  <a:cubicBezTo>
                    <a:pt x="97907" y="23195"/>
                    <a:pt x="97792" y="23113"/>
                    <a:pt x="97792" y="23047"/>
                  </a:cubicBezTo>
                  <a:cubicBezTo>
                    <a:pt x="97800" y="22981"/>
                    <a:pt x="97898" y="22867"/>
                    <a:pt x="97931" y="22793"/>
                  </a:cubicBezTo>
                  <a:cubicBezTo>
                    <a:pt x="97964" y="22719"/>
                    <a:pt x="98087" y="22711"/>
                    <a:pt x="98128" y="22670"/>
                  </a:cubicBezTo>
                  <a:cubicBezTo>
                    <a:pt x="98161" y="22629"/>
                    <a:pt x="98038" y="22571"/>
                    <a:pt x="98087" y="22538"/>
                  </a:cubicBezTo>
                  <a:cubicBezTo>
                    <a:pt x="98099" y="22532"/>
                    <a:pt x="98122" y="22530"/>
                    <a:pt x="98150" y="22530"/>
                  </a:cubicBezTo>
                  <a:cubicBezTo>
                    <a:pt x="98234" y="22530"/>
                    <a:pt x="98366" y="22553"/>
                    <a:pt x="98415" y="22571"/>
                  </a:cubicBezTo>
                  <a:cubicBezTo>
                    <a:pt x="98481" y="22596"/>
                    <a:pt x="98358" y="22694"/>
                    <a:pt x="98366" y="22735"/>
                  </a:cubicBezTo>
                  <a:cubicBezTo>
                    <a:pt x="98366" y="22761"/>
                    <a:pt x="98400" y="22781"/>
                    <a:pt x="98428" y="22781"/>
                  </a:cubicBezTo>
                  <a:cubicBezTo>
                    <a:pt x="98444" y="22781"/>
                    <a:pt x="98459" y="22775"/>
                    <a:pt x="98465" y="22760"/>
                  </a:cubicBezTo>
                  <a:cubicBezTo>
                    <a:pt x="98473" y="22711"/>
                    <a:pt x="98497" y="22653"/>
                    <a:pt x="98530" y="22629"/>
                  </a:cubicBezTo>
                  <a:cubicBezTo>
                    <a:pt x="98555" y="22596"/>
                    <a:pt x="98662" y="22538"/>
                    <a:pt x="98768" y="22538"/>
                  </a:cubicBezTo>
                  <a:cubicBezTo>
                    <a:pt x="98771" y="22538"/>
                    <a:pt x="98773" y="22538"/>
                    <a:pt x="98776" y="22538"/>
                  </a:cubicBezTo>
                  <a:cubicBezTo>
                    <a:pt x="98866" y="22538"/>
                    <a:pt x="98852" y="22680"/>
                    <a:pt x="98900" y="22743"/>
                  </a:cubicBezTo>
                  <a:cubicBezTo>
                    <a:pt x="98931" y="22785"/>
                    <a:pt x="98945" y="22807"/>
                    <a:pt x="98969" y="22807"/>
                  </a:cubicBezTo>
                  <a:cubicBezTo>
                    <a:pt x="98982" y="22807"/>
                    <a:pt x="98999" y="22800"/>
                    <a:pt x="99023" y="22784"/>
                  </a:cubicBezTo>
                  <a:cubicBezTo>
                    <a:pt x="99080" y="22735"/>
                    <a:pt x="99211" y="22678"/>
                    <a:pt x="99228" y="22629"/>
                  </a:cubicBezTo>
                  <a:cubicBezTo>
                    <a:pt x="99244" y="22579"/>
                    <a:pt x="99179" y="22546"/>
                    <a:pt x="99211" y="22514"/>
                  </a:cubicBezTo>
                  <a:cubicBezTo>
                    <a:pt x="99244" y="22489"/>
                    <a:pt x="99630" y="22317"/>
                    <a:pt x="99753" y="22276"/>
                  </a:cubicBezTo>
                  <a:cubicBezTo>
                    <a:pt x="99879" y="22244"/>
                    <a:pt x="100013" y="22061"/>
                    <a:pt x="100081" y="22061"/>
                  </a:cubicBezTo>
                  <a:cubicBezTo>
                    <a:pt x="100084" y="22061"/>
                    <a:pt x="100087" y="22062"/>
                    <a:pt x="100090" y="22062"/>
                  </a:cubicBezTo>
                  <a:cubicBezTo>
                    <a:pt x="100155" y="22079"/>
                    <a:pt x="100073" y="22136"/>
                    <a:pt x="99999" y="22218"/>
                  </a:cubicBezTo>
                  <a:cubicBezTo>
                    <a:pt x="99925" y="22300"/>
                    <a:pt x="99991" y="22317"/>
                    <a:pt x="100007" y="22399"/>
                  </a:cubicBezTo>
                  <a:cubicBezTo>
                    <a:pt x="100032" y="22481"/>
                    <a:pt x="99925" y="22514"/>
                    <a:pt x="99917" y="22546"/>
                  </a:cubicBezTo>
                  <a:cubicBezTo>
                    <a:pt x="99901" y="22579"/>
                    <a:pt x="99909" y="22793"/>
                    <a:pt x="99987" y="22793"/>
                  </a:cubicBezTo>
                  <a:cubicBezTo>
                    <a:pt x="99988" y="22793"/>
                    <a:pt x="99990" y="22793"/>
                    <a:pt x="99991" y="22793"/>
                  </a:cubicBezTo>
                  <a:cubicBezTo>
                    <a:pt x="100073" y="22776"/>
                    <a:pt x="100270" y="22464"/>
                    <a:pt x="100426" y="22308"/>
                  </a:cubicBezTo>
                  <a:cubicBezTo>
                    <a:pt x="100582" y="22153"/>
                    <a:pt x="100984" y="22005"/>
                    <a:pt x="101066" y="21997"/>
                  </a:cubicBezTo>
                  <a:cubicBezTo>
                    <a:pt x="101121" y="21997"/>
                    <a:pt x="101176" y="22004"/>
                    <a:pt x="101276" y="22004"/>
                  </a:cubicBezTo>
                  <a:cubicBezTo>
                    <a:pt x="101327" y="22004"/>
                    <a:pt x="101389" y="22002"/>
                    <a:pt x="101468" y="21997"/>
                  </a:cubicBezTo>
                  <a:cubicBezTo>
                    <a:pt x="101698" y="21980"/>
                    <a:pt x="101969" y="21923"/>
                    <a:pt x="102092" y="21915"/>
                  </a:cubicBezTo>
                  <a:cubicBezTo>
                    <a:pt x="102215" y="21915"/>
                    <a:pt x="102133" y="21931"/>
                    <a:pt x="102190" y="21997"/>
                  </a:cubicBezTo>
                  <a:cubicBezTo>
                    <a:pt x="102248" y="22054"/>
                    <a:pt x="102404" y="22087"/>
                    <a:pt x="102469" y="22128"/>
                  </a:cubicBezTo>
                  <a:cubicBezTo>
                    <a:pt x="102535" y="22169"/>
                    <a:pt x="102494" y="22185"/>
                    <a:pt x="102494" y="22267"/>
                  </a:cubicBezTo>
                  <a:cubicBezTo>
                    <a:pt x="102494" y="22341"/>
                    <a:pt x="102584" y="22276"/>
                    <a:pt x="102658" y="22341"/>
                  </a:cubicBezTo>
                  <a:cubicBezTo>
                    <a:pt x="102732" y="22407"/>
                    <a:pt x="102625" y="22366"/>
                    <a:pt x="102584" y="22415"/>
                  </a:cubicBezTo>
                  <a:cubicBezTo>
                    <a:pt x="102543" y="22464"/>
                    <a:pt x="102593" y="22456"/>
                    <a:pt x="102650" y="22546"/>
                  </a:cubicBezTo>
                  <a:cubicBezTo>
                    <a:pt x="102707" y="22637"/>
                    <a:pt x="102781" y="22678"/>
                    <a:pt x="102855" y="22694"/>
                  </a:cubicBezTo>
                  <a:cubicBezTo>
                    <a:pt x="102870" y="22698"/>
                    <a:pt x="102882" y="22699"/>
                    <a:pt x="102893" y="22699"/>
                  </a:cubicBezTo>
                  <a:cubicBezTo>
                    <a:pt x="102932" y="22699"/>
                    <a:pt x="102953" y="22679"/>
                    <a:pt x="102978" y="22653"/>
                  </a:cubicBezTo>
                  <a:cubicBezTo>
                    <a:pt x="103011" y="22612"/>
                    <a:pt x="103011" y="22407"/>
                    <a:pt x="103036" y="22333"/>
                  </a:cubicBezTo>
                  <a:cubicBezTo>
                    <a:pt x="103047" y="22304"/>
                    <a:pt x="103062" y="22299"/>
                    <a:pt x="103080" y="22299"/>
                  </a:cubicBezTo>
                  <a:cubicBezTo>
                    <a:pt x="103088" y="22299"/>
                    <a:pt x="103097" y="22300"/>
                    <a:pt x="103106" y="22300"/>
                  </a:cubicBezTo>
                  <a:cubicBezTo>
                    <a:pt x="103119" y="22300"/>
                    <a:pt x="103131" y="22298"/>
                    <a:pt x="103142" y="22284"/>
                  </a:cubicBezTo>
                  <a:cubicBezTo>
                    <a:pt x="103175" y="22251"/>
                    <a:pt x="103126" y="22243"/>
                    <a:pt x="103110" y="22194"/>
                  </a:cubicBezTo>
                  <a:cubicBezTo>
                    <a:pt x="103093" y="22144"/>
                    <a:pt x="103126" y="22136"/>
                    <a:pt x="103241" y="22095"/>
                  </a:cubicBezTo>
                  <a:cubicBezTo>
                    <a:pt x="103348" y="22046"/>
                    <a:pt x="103545" y="21939"/>
                    <a:pt x="103889" y="21791"/>
                  </a:cubicBezTo>
                  <a:cubicBezTo>
                    <a:pt x="104242" y="21636"/>
                    <a:pt x="104185" y="21594"/>
                    <a:pt x="104234" y="21537"/>
                  </a:cubicBezTo>
                  <a:cubicBezTo>
                    <a:pt x="104275" y="21488"/>
                    <a:pt x="104127" y="21480"/>
                    <a:pt x="104127" y="21439"/>
                  </a:cubicBezTo>
                  <a:cubicBezTo>
                    <a:pt x="104124" y="21426"/>
                    <a:pt x="104136" y="21422"/>
                    <a:pt x="104157" y="21422"/>
                  </a:cubicBezTo>
                  <a:cubicBezTo>
                    <a:pt x="104191" y="21422"/>
                    <a:pt x="104248" y="21433"/>
                    <a:pt x="104300" y="21439"/>
                  </a:cubicBezTo>
                  <a:cubicBezTo>
                    <a:pt x="104333" y="21442"/>
                    <a:pt x="104374" y="21446"/>
                    <a:pt x="104404" y="21446"/>
                  </a:cubicBezTo>
                  <a:cubicBezTo>
                    <a:pt x="104442" y="21446"/>
                    <a:pt x="104463" y="21440"/>
                    <a:pt x="104431" y="21422"/>
                  </a:cubicBezTo>
                  <a:cubicBezTo>
                    <a:pt x="104373" y="21389"/>
                    <a:pt x="104365" y="21357"/>
                    <a:pt x="104365" y="21315"/>
                  </a:cubicBezTo>
                  <a:cubicBezTo>
                    <a:pt x="104365" y="21274"/>
                    <a:pt x="104480" y="21266"/>
                    <a:pt x="104570" y="21258"/>
                  </a:cubicBezTo>
                  <a:cubicBezTo>
                    <a:pt x="104652" y="21258"/>
                    <a:pt x="104595" y="21225"/>
                    <a:pt x="104628" y="21176"/>
                  </a:cubicBezTo>
                  <a:cubicBezTo>
                    <a:pt x="104638" y="21161"/>
                    <a:pt x="104648" y="21156"/>
                    <a:pt x="104659" y="21156"/>
                  </a:cubicBezTo>
                  <a:cubicBezTo>
                    <a:pt x="104683" y="21156"/>
                    <a:pt x="104712" y="21177"/>
                    <a:pt x="104759" y="21177"/>
                  </a:cubicBezTo>
                  <a:cubicBezTo>
                    <a:pt x="104765" y="21177"/>
                    <a:pt x="104770" y="21177"/>
                    <a:pt x="104776" y="21176"/>
                  </a:cubicBezTo>
                  <a:cubicBezTo>
                    <a:pt x="104858" y="21168"/>
                    <a:pt x="104702" y="21102"/>
                    <a:pt x="104661" y="21069"/>
                  </a:cubicBezTo>
                  <a:cubicBezTo>
                    <a:pt x="104628" y="21036"/>
                    <a:pt x="104669" y="21020"/>
                    <a:pt x="104767" y="20995"/>
                  </a:cubicBezTo>
                  <a:cubicBezTo>
                    <a:pt x="104866" y="20979"/>
                    <a:pt x="104956" y="20946"/>
                    <a:pt x="105030" y="20938"/>
                  </a:cubicBezTo>
                  <a:cubicBezTo>
                    <a:pt x="105104" y="20930"/>
                    <a:pt x="105178" y="20938"/>
                    <a:pt x="105202" y="20889"/>
                  </a:cubicBezTo>
                  <a:cubicBezTo>
                    <a:pt x="105227" y="20839"/>
                    <a:pt x="105186" y="20716"/>
                    <a:pt x="105252" y="20675"/>
                  </a:cubicBezTo>
                  <a:cubicBezTo>
                    <a:pt x="105259" y="20671"/>
                    <a:pt x="105265" y="20669"/>
                    <a:pt x="105270" y="20669"/>
                  </a:cubicBezTo>
                  <a:cubicBezTo>
                    <a:pt x="105304" y="20669"/>
                    <a:pt x="105303" y="20743"/>
                    <a:pt x="105359" y="20743"/>
                  </a:cubicBezTo>
                  <a:cubicBezTo>
                    <a:pt x="105364" y="20743"/>
                    <a:pt x="105369" y="20742"/>
                    <a:pt x="105375" y="20741"/>
                  </a:cubicBezTo>
                  <a:cubicBezTo>
                    <a:pt x="105457" y="20733"/>
                    <a:pt x="105522" y="20593"/>
                    <a:pt x="105645" y="20569"/>
                  </a:cubicBezTo>
                  <a:cubicBezTo>
                    <a:pt x="105662" y="20565"/>
                    <a:pt x="105676" y="20564"/>
                    <a:pt x="105689" y="20564"/>
                  </a:cubicBezTo>
                  <a:cubicBezTo>
                    <a:pt x="105768" y="20564"/>
                    <a:pt x="105795" y="20620"/>
                    <a:pt x="105859" y="20634"/>
                  </a:cubicBezTo>
                  <a:cubicBezTo>
                    <a:pt x="105876" y="20640"/>
                    <a:pt x="105893" y="20643"/>
                    <a:pt x="105908" y="20643"/>
                  </a:cubicBezTo>
                  <a:cubicBezTo>
                    <a:pt x="105958" y="20643"/>
                    <a:pt x="105998" y="20615"/>
                    <a:pt x="106023" y="20577"/>
                  </a:cubicBezTo>
                  <a:cubicBezTo>
                    <a:pt x="106056" y="20536"/>
                    <a:pt x="105982" y="20536"/>
                    <a:pt x="105966" y="20470"/>
                  </a:cubicBezTo>
                  <a:cubicBezTo>
                    <a:pt x="105949" y="20426"/>
                    <a:pt x="105998" y="20419"/>
                    <a:pt x="106052" y="20419"/>
                  </a:cubicBezTo>
                  <a:cubicBezTo>
                    <a:pt x="106080" y="20419"/>
                    <a:pt x="106108" y="20421"/>
                    <a:pt x="106130" y="20421"/>
                  </a:cubicBezTo>
                  <a:cubicBezTo>
                    <a:pt x="106187" y="20421"/>
                    <a:pt x="106310" y="20405"/>
                    <a:pt x="106401" y="20380"/>
                  </a:cubicBezTo>
                  <a:cubicBezTo>
                    <a:pt x="106491" y="20355"/>
                    <a:pt x="106450" y="20281"/>
                    <a:pt x="106474" y="20216"/>
                  </a:cubicBezTo>
                  <a:cubicBezTo>
                    <a:pt x="106499" y="20150"/>
                    <a:pt x="106835" y="20076"/>
                    <a:pt x="107082" y="20011"/>
                  </a:cubicBezTo>
                  <a:cubicBezTo>
                    <a:pt x="107320" y="19953"/>
                    <a:pt x="107385" y="19855"/>
                    <a:pt x="107484" y="19830"/>
                  </a:cubicBezTo>
                  <a:cubicBezTo>
                    <a:pt x="107582" y="19797"/>
                    <a:pt x="107714" y="19822"/>
                    <a:pt x="107730" y="19781"/>
                  </a:cubicBezTo>
                  <a:cubicBezTo>
                    <a:pt x="107755" y="19732"/>
                    <a:pt x="107656" y="19707"/>
                    <a:pt x="107664" y="19674"/>
                  </a:cubicBezTo>
                  <a:cubicBezTo>
                    <a:pt x="107673" y="19633"/>
                    <a:pt x="107689" y="19641"/>
                    <a:pt x="107714" y="19592"/>
                  </a:cubicBezTo>
                  <a:cubicBezTo>
                    <a:pt x="107738" y="19543"/>
                    <a:pt x="107673" y="19477"/>
                    <a:pt x="107714" y="19436"/>
                  </a:cubicBezTo>
                  <a:cubicBezTo>
                    <a:pt x="107722" y="19429"/>
                    <a:pt x="107730" y="19426"/>
                    <a:pt x="107738" y="19426"/>
                  </a:cubicBezTo>
                  <a:cubicBezTo>
                    <a:pt x="107772" y="19426"/>
                    <a:pt x="107796" y="19493"/>
                    <a:pt x="107837" y="19526"/>
                  </a:cubicBezTo>
                  <a:cubicBezTo>
                    <a:pt x="107846" y="19536"/>
                    <a:pt x="107859" y="19539"/>
                    <a:pt x="107873" y="19539"/>
                  </a:cubicBezTo>
                  <a:cubicBezTo>
                    <a:pt x="107913" y="19539"/>
                    <a:pt x="107968" y="19513"/>
                    <a:pt x="108008" y="19513"/>
                  </a:cubicBezTo>
                  <a:cubicBezTo>
                    <a:pt x="108018" y="19513"/>
                    <a:pt x="108026" y="19515"/>
                    <a:pt x="108034" y="19518"/>
                  </a:cubicBezTo>
                  <a:cubicBezTo>
                    <a:pt x="108083" y="19535"/>
                    <a:pt x="108001" y="19567"/>
                    <a:pt x="107943" y="19617"/>
                  </a:cubicBezTo>
                  <a:cubicBezTo>
                    <a:pt x="107894" y="19674"/>
                    <a:pt x="107927" y="19699"/>
                    <a:pt x="107943" y="19781"/>
                  </a:cubicBezTo>
                  <a:cubicBezTo>
                    <a:pt x="107954" y="19812"/>
                    <a:pt x="108021" y="19820"/>
                    <a:pt x="108105" y="19820"/>
                  </a:cubicBezTo>
                  <a:cubicBezTo>
                    <a:pt x="108194" y="19820"/>
                    <a:pt x="108301" y="19811"/>
                    <a:pt x="108376" y="19811"/>
                  </a:cubicBezTo>
                  <a:cubicBezTo>
                    <a:pt x="108400" y="19811"/>
                    <a:pt x="108420" y="19811"/>
                    <a:pt x="108436" y="19814"/>
                  </a:cubicBezTo>
                  <a:cubicBezTo>
                    <a:pt x="108551" y="19822"/>
                    <a:pt x="108723" y="19912"/>
                    <a:pt x="108805" y="19953"/>
                  </a:cubicBezTo>
                  <a:cubicBezTo>
                    <a:pt x="108887" y="19994"/>
                    <a:pt x="109133" y="20093"/>
                    <a:pt x="109232" y="20109"/>
                  </a:cubicBezTo>
                  <a:cubicBezTo>
                    <a:pt x="109240" y="20111"/>
                    <a:pt x="109246" y="20112"/>
                    <a:pt x="109252" y="20112"/>
                  </a:cubicBezTo>
                  <a:cubicBezTo>
                    <a:pt x="109317" y="20112"/>
                    <a:pt x="109241" y="19990"/>
                    <a:pt x="109256" y="19937"/>
                  </a:cubicBezTo>
                  <a:cubicBezTo>
                    <a:pt x="109273" y="19871"/>
                    <a:pt x="109339" y="19846"/>
                    <a:pt x="109404" y="19805"/>
                  </a:cubicBezTo>
                  <a:cubicBezTo>
                    <a:pt x="109462" y="19764"/>
                    <a:pt x="109552" y="19748"/>
                    <a:pt x="109577" y="19723"/>
                  </a:cubicBezTo>
                  <a:cubicBezTo>
                    <a:pt x="109609" y="19699"/>
                    <a:pt x="109560" y="19682"/>
                    <a:pt x="109552" y="19617"/>
                  </a:cubicBezTo>
                  <a:cubicBezTo>
                    <a:pt x="109535" y="19543"/>
                    <a:pt x="109585" y="19535"/>
                    <a:pt x="109535" y="19502"/>
                  </a:cubicBezTo>
                  <a:cubicBezTo>
                    <a:pt x="109494" y="19461"/>
                    <a:pt x="109453" y="19461"/>
                    <a:pt x="109363" y="19379"/>
                  </a:cubicBezTo>
                  <a:cubicBezTo>
                    <a:pt x="109273" y="19288"/>
                    <a:pt x="109429" y="19223"/>
                    <a:pt x="109453" y="19165"/>
                  </a:cubicBezTo>
                  <a:cubicBezTo>
                    <a:pt x="109478" y="19108"/>
                    <a:pt x="109421" y="19108"/>
                    <a:pt x="109363" y="19083"/>
                  </a:cubicBezTo>
                  <a:cubicBezTo>
                    <a:pt x="109306" y="19050"/>
                    <a:pt x="109215" y="19009"/>
                    <a:pt x="109109" y="18977"/>
                  </a:cubicBezTo>
                  <a:cubicBezTo>
                    <a:pt x="109002" y="18944"/>
                    <a:pt x="109084" y="18870"/>
                    <a:pt x="109051" y="18821"/>
                  </a:cubicBezTo>
                  <a:cubicBezTo>
                    <a:pt x="109047" y="18811"/>
                    <a:pt x="109040" y="18808"/>
                    <a:pt x="109033" y="18808"/>
                  </a:cubicBezTo>
                  <a:cubicBezTo>
                    <a:pt x="109005" y="18808"/>
                    <a:pt x="108962" y="18863"/>
                    <a:pt x="108929" y="18863"/>
                  </a:cubicBezTo>
                  <a:cubicBezTo>
                    <a:pt x="108926" y="18863"/>
                    <a:pt x="108923" y="18863"/>
                    <a:pt x="108920" y="18862"/>
                  </a:cubicBezTo>
                  <a:cubicBezTo>
                    <a:pt x="108879" y="18853"/>
                    <a:pt x="108928" y="18739"/>
                    <a:pt x="108928" y="18681"/>
                  </a:cubicBezTo>
                  <a:cubicBezTo>
                    <a:pt x="108928" y="18660"/>
                    <a:pt x="108911" y="18653"/>
                    <a:pt x="108886" y="18653"/>
                  </a:cubicBezTo>
                  <a:cubicBezTo>
                    <a:pt x="108831" y="18653"/>
                    <a:pt x="108738" y="18686"/>
                    <a:pt x="108682" y="18698"/>
                  </a:cubicBezTo>
                  <a:cubicBezTo>
                    <a:pt x="108679" y="18698"/>
                    <a:pt x="108676" y="18698"/>
                    <a:pt x="108674" y="18698"/>
                  </a:cubicBezTo>
                  <a:cubicBezTo>
                    <a:pt x="108608" y="18698"/>
                    <a:pt x="108610" y="18606"/>
                    <a:pt x="108657" y="18566"/>
                  </a:cubicBezTo>
                  <a:cubicBezTo>
                    <a:pt x="108675" y="18555"/>
                    <a:pt x="108712" y="18551"/>
                    <a:pt x="108755" y="18551"/>
                  </a:cubicBezTo>
                  <a:cubicBezTo>
                    <a:pt x="108821" y="18551"/>
                    <a:pt x="108901" y="18559"/>
                    <a:pt x="108945" y="18559"/>
                  </a:cubicBezTo>
                  <a:cubicBezTo>
                    <a:pt x="108955" y="18559"/>
                    <a:pt x="108963" y="18559"/>
                    <a:pt x="108969" y="18558"/>
                  </a:cubicBezTo>
                  <a:cubicBezTo>
                    <a:pt x="109018" y="18550"/>
                    <a:pt x="108961" y="18484"/>
                    <a:pt x="108945" y="18419"/>
                  </a:cubicBezTo>
                  <a:cubicBezTo>
                    <a:pt x="108936" y="18353"/>
                    <a:pt x="108936" y="18287"/>
                    <a:pt x="108920" y="18246"/>
                  </a:cubicBezTo>
                  <a:cubicBezTo>
                    <a:pt x="108904" y="18205"/>
                    <a:pt x="108830" y="18230"/>
                    <a:pt x="108797" y="18213"/>
                  </a:cubicBezTo>
                  <a:cubicBezTo>
                    <a:pt x="108764" y="18205"/>
                    <a:pt x="108838" y="18123"/>
                    <a:pt x="108813" y="18074"/>
                  </a:cubicBezTo>
                  <a:cubicBezTo>
                    <a:pt x="108797" y="18025"/>
                    <a:pt x="108772" y="17901"/>
                    <a:pt x="108698" y="17819"/>
                  </a:cubicBezTo>
                  <a:cubicBezTo>
                    <a:pt x="108684" y="17805"/>
                    <a:pt x="108670" y="17799"/>
                    <a:pt x="108657" y="17799"/>
                  </a:cubicBezTo>
                  <a:cubicBezTo>
                    <a:pt x="108602" y="17799"/>
                    <a:pt x="108557" y="17900"/>
                    <a:pt x="108518" y="17926"/>
                  </a:cubicBezTo>
                  <a:cubicBezTo>
                    <a:pt x="108513" y="17929"/>
                    <a:pt x="108505" y="17931"/>
                    <a:pt x="108496" y="17931"/>
                  </a:cubicBezTo>
                  <a:cubicBezTo>
                    <a:pt x="108416" y="17931"/>
                    <a:pt x="108196" y="17813"/>
                    <a:pt x="108108" y="17754"/>
                  </a:cubicBezTo>
                  <a:cubicBezTo>
                    <a:pt x="108009" y="17680"/>
                    <a:pt x="108025" y="17516"/>
                    <a:pt x="108009" y="17409"/>
                  </a:cubicBezTo>
                  <a:cubicBezTo>
                    <a:pt x="107997" y="17335"/>
                    <a:pt x="107957" y="17326"/>
                    <a:pt x="107927" y="17326"/>
                  </a:cubicBezTo>
                  <a:cubicBezTo>
                    <a:pt x="107917" y="17326"/>
                    <a:pt x="107908" y="17327"/>
                    <a:pt x="107902" y="17327"/>
                  </a:cubicBezTo>
                  <a:cubicBezTo>
                    <a:pt x="107870" y="17327"/>
                    <a:pt x="107714" y="17409"/>
                    <a:pt x="107656" y="17434"/>
                  </a:cubicBezTo>
                  <a:cubicBezTo>
                    <a:pt x="107647" y="17436"/>
                    <a:pt x="107634" y="17438"/>
                    <a:pt x="107618" y="17438"/>
                  </a:cubicBezTo>
                  <a:cubicBezTo>
                    <a:pt x="107540" y="17438"/>
                    <a:pt x="107399" y="17408"/>
                    <a:pt x="107344" y="17401"/>
                  </a:cubicBezTo>
                  <a:cubicBezTo>
                    <a:pt x="107340" y="17400"/>
                    <a:pt x="107337" y="17400"/>
                    <a:pt x="107333" y="17400"/>
                  </a:cubicBezTo>
                  <a:cubicBezTo>
                    <a:pt x="107270" y="17400"/>
                    <a:pt x="107203" y="17460"/>
                    <a:pt x="107180" y="17491"/>
                  </a:cubicBezTo>
                  <a:cubicBezTo>
                    <a:pt x="107164" y="17524"/>
                    <a:pt x="107032" y="17581"/>
                    <a:pt x="107008" y="17581"/>
                  </a:cubicBezTo>
                  <a:cubicBezTo>
                    <a:pt x="106983" y="17573"/>
                    <a:pt x="107008" y="17475"/>
                    <a:pt x="107016" y="17450"/>
                  </a:cubicBezTo>
                  <a:cubicBezTo>
                    <a:pt x="107032" y="17425"/>
                    <a:pt x="107123" y="17376"/>
                    <a:pt x="107123" y="17360"/>
                  </a:cubicBezTo>
                  <a:cubicBezTo>
                    <a:pt x="107131" y="17335"/>
                    <a:pt x="107106" y="17311"/>
                    <a:pt x="107065" y="17261"/>
                  </a:cubicBezTo>
                  <a:cubicBezTo>
                    <a:pt x="107024" y="17204"/>
                    <a:pt x="106909" y="17097"/>
                    <a:pt x="106909" y="17073"/>
                  </a:cubicBezTo>
                  <a:cubicBezTo>
                    <a:pt x="106914" y="17059"/>
                    <a:pt x="106963" y="17053"/>
                    <a:pt x="107019" y="17053"/>
                  </a:cubicBezTo>
                  <a:cubicBezTo>
                    <a:pt x="107064" y="17053"/>
                    <a:pt x="107114" y="17057"/>
                    <a:pt x="107147" y="17064"/>
                  </a:cubicBezTo>
                  <a:cubicBezTo>
                    <a:pt x="107213" y="17073"/>
                    <a:pt x="107270" y="17155"/>
                    <a:pt x="107320" y="17179"/>
                  </a:cubicBezTo>
                  <a:cubicBezTo>
                    <a:pt x="107326" y="17182"/>
                    <a:pt x="107333" y="17184"/>
                    <a:pt x="107340" y="17184"/>
                  </a:cubicBezTo>
                  <a:cubicBezTo>
                    <a:pt x="107387" y="17184"/>
                    <a:pt x="107447" y="17120"/>
                    <a:pt x="107476" y="17105"/>
                  </a:cubicBezTo>
                  <a:cubicBezTo>
                    <a:pt x="107477" y="17105"/>
                    <a:pt x="107478" y="17105"/>
                    <a:pt x="107480" y="17105"/>
                  </a:cubicBezTo>
                  <a:cubicBezTo>
                    <a:pt x="107518" y="17105"/>
                    <a:pt x="107712" y="17180"/>
                    <a:pt x="107750" y="17180"/>
                  </a:cubicBezTo>
                  <a:cubicBezTo>
                    <a:pt x="107752" y="17180"/>
                    <a:pt x="107754" y="17180"/>
                    <a:pt x="107755" y="17179"/>
                  </a:cubicBezTo>
                  <a:cubicBezTo>
                    <a:pt x="107779" y="17171"/>
                    <a:pt x="107779" y="17122"/>
                    <a:pt x="107787" y="17089"/>
                  </a:cubicBezTo>
                  <a:cubicBezTo>
                    <a:pt x="107796" y="17056"/>
                    <a:pt x="107664" y="17023"/>
                    <a:pt x="107623" y="16999"/>
                  </a:cubicBezTo>
                  <a:cubicBezTo>
                    <a:pt x="107608" y="16994"/>
                    <a:pt x="107591" y="16992"/>
                    <a:pt x="107574" y="16992"/>
                  </a:cubicBezTo>
                  <a:cubicBezTo>
                    <a:pt x="107537" y="16992"/>
                    <a:pt x="107501" y="17001"/>
                    <a:pt x="107484" y="17007"/>
                  </a:cubicBezTo>
                  <a:cubicBezTo>
                    <a:pt x="107474" y="17009"/>
                    <a:pt x="107460" y="17011"/>
                    <a:pt x="107444" y="17011"/>
                  </a:cubicBezTo>
                  <a:cubicBezTo>
                    <a:pt x="107408" y="17011"/>
                    <a:pt x="107364" y="17002"/>
                    <a:pt x="107336" y="16974"/>
                  </a:cubicBezTo>
                  <a:cubicBezTo>
                    <a:pt x="107303" y="16941"/>
                    <a:pt x="107238" y="16876"/>
                    <a:pt x="107254" y="16859"/>
                  </a:cubicBezTo>
                  <a:cubicBezTo>
                    <a:pt x="107258" y="16855"/>
                    <a:pt x="107267" y="16853"/>
                    <a:pt x="107278" y="16853"/>
                  </a:cubicBezTo>
                  <a:cubicBezTo>
                    <a:pt x="107332" y="16853"/>
                    <a:pt x="107453" y="16895"/>
                    <a:pt x="107500" y="16908"/>
                  </a:cubicBezTo>
                  <a:cubicBezTo>
                    <a:pt x="107507" y="16910"/>
                    <a:pt x="107513" y="16911"/>
                    <a:pt x="107519" y="16911"/>
                  </a:cubicBezTo>
                  <a:cubicBezTo>
                    <a:pt x="107566" y="16911"/>
                    <a:pt x="107609" y="16867"/>
                    <a:pt x="107668" y="16867"/>
                  </a:cubicBezTo>
                  <a:cubicBezTo>
                    <a:pt x="107672" y="16867"/>
                    <a:pt x="107676" y="16867"/>
                    <a:pt x="107681" y="16867"/>
                  </a:cubicBezTo>
                  <a:cubicBezTo>
                    <a:pt x="107763" y="16876"/>
                    <a:pt x="107837" y="16933"/>
                    <a:pt x="107870" y="16974"/>
                  </a:cubicBezTo>
                  <a:cubicBezTo>
                    <a:pt x="107911" y="17015"/>
                    <a:pt x="107952" y="17007"/>
                    <a:pt x="108034" y="17064"/>
                  </a:cubicBezTo>
                  <a:cubicBezTo>
                    <a:pt x="108124" y="17122"/>
                    <a:pt x="108050" y="17114"/>
                    <a:pt x="108050" y="17179"/>
                  </a:cubicBezTo>
                  <a:cubicBezTo>
                    <a:pt x="108050" y="17245"/>
                    <a:pt x="108124" y="17270"/>
                    <a:pt x="108198" y="17319"/>
                  </a:cubicBezTo>
                  <a:cubicBezTo>
                    <a:pt x="108237" y="17343"/>
                    <a:pt x="108290" y="17350"/>
                    <a:pt x="108349" y="17350"/>
                  </a:cubicBezTo>
                  <a:cubicBezTo>
                    <a:pt x="108390" y="17350"/>
                    <a:pt x="108433" y="17347"/>
                    <a:pt x="108477" y="17343"/>
                  </a:cubicBezTo>
                  <a:cubicBezTo>
                    <a:pt x="108575" y="17335"/>
                    <a:pt x="108772" y="17212"/>
                    <a:pt x="108977" y="17188"/>
                  </a:cubicBezTo>
                  <a:cubicBezTo>
                    <a:pt x="109174" y="17155"/>
                    <a:pt x="109552" y="17064"/>
                    <a:pt x="109650" y="17040"/>
                  </a:cubicBezTo>
                  <a:cubicBezTo>
                    <a:pt x="109749" y="17007"/>
                    <a:pt x="109815" y="16908"/>
                    <a:pt x="109847" y="16884"/>
                  </a:cubicBezTo>
                  <a:cubicBezTo>
                    <a:pt x="109872" y="16851"/>
                    <a:pt x="110028" y="16835"/>
                    <a:pt x="110094" y="16818"/>
                  </a:cubicBezTo>
                  <a:cubicBezTo>
                    <a:pt x="110167" y="16794"/>
                    <a:pt x="110233" y="16613"/>
                    <a:pt x="110184" y="16605"/>
                  </a:cubicBezTo>
                  <a:cubicBezTo>
                    <a:pt x="110135" y="16605"/>
                    <a:pt x="109913" y="16638"/>
                    <a:pt x="109831" y="16646"/>
                  </a:cubicBezTo>
                  <a:cubicBezTo>
                    <a:pt x="109749" y="16646"/>
                    <a:pt x="109700" y="16605"/>
                    <a:pt x="109724" y="16572"/>
                  </a:cubicBezTo>
                  <a:cubicBezTo>
                    <a:pt x="109757" y="16539"/>
                    <a:pt x="110282" y="16350"/>
                    <a:pt x="110315" y="16334"/>
                  </a:cubicBezTo>
                  <a:cubicBezTo>
                    <a:pt x="110348" y="16318"/>
                    <a:pt x="110332" y="16277"/>
                    <a:pt x="110332" y="16252"/>
                  </a:cubicBezTo>
                  <a:cubicBezTo>
                    <a:pt x="110323" y="16236"/>
                    <a:pt x="110069" y="16088"/>
                    <a:pt x="110044" y="16047"/>
                  </a:cubicBezTo>
                  <a:cubicBezTo>
                    <a:pt x="110011" y="16014"/>
                    <a:pt x="110003" y="15760"/>
                    <a:pt x="110028" y="15686"/>
                  </a:cubicBezTo>
                  <a:cubicBezTo>
                    <a:pt x="110053" y="15604"/>
                    <a:pt x="110036" y="15579"/>
                    <a:pt x="110077" y="15554"/>
                  </a:cubicBezTo>
                  <a:cubicBezTo>
                    <a:pt x="110081" y="15553"/>
                    <a:pt x="110085" y="15552"/>
                    <a:pt x="110088" y="15552"/>
                  </a:cubicBezTo>
                  <a:cubicBezTo>
                    <a:pt x="110127" y="15552"/>
                    <a:pt x="110130" y="15630"/>
                    <a:pt x="110176" y="15645"/>
                  </a:cubicBezTo>
                  <a:cubicBezTo>
                    <a:pt x="110183" y="15649"/>
                    <a:pt x="110192" y="15651"/>
                    <a:pt x="110202" y="15651"/>
                  </a:cubicBezTo>
                  <a:cubicBezTo>
                    <a:pt x="110254" y="15651"/>
                    <a:pt x="110341" y="15608"/>
                    <a:pt x="110389" y="15587"/>
                  </a:cubicBezTo>
                  <a:cubicBezTo>
                    <a:pt x="110446" y="15563"/>
                    <a:pt x="110299" y="15456"/>
                    <a:pt x="110307" y="15415"/>
                  </a:cubicBezTo>
                  <a:cubicBezTo>
                    <a:pt x="110315" y="15382"/>
                    <a:pt x="110446" y="15300"/>
                    <a:pt x="110504" y="15300"/>
                  </a:cubicBezTo>
                  <a:cubicBezTo>
                    <a:pt x="110505" y="15300"/>
                    <a:pt x="110506" y="15300"/>
                    <a:pt x="110507" y="15300"/>
                  </a:cubicBezTo>
                  <a:cubicBezTo>
                    <a:pt x="110561" y="15300"/>
                    <a:pt x="110554" y="15497"/>
                    <a:pt x="110586" y="15522"/>
                  </a:cubicBezTo>
                  <a:cubicBezTo>
                    <a:pt x="110587" y="15523"/>
                    <a:pt x="110590" y="15524"/>
                    <a:pt x="110593" y="15524"/>
                  </a:cubicBezTo>
                  <a:cubicBezTo>
                    <a:pt x="110646" y="15524"/>
                    <a:pt x="110911" y="15322"/>
                    <a:pt x="110950" y="15322"/>
                  </a:cubicBezTo>
                  <a:cubicBezTo>
                    <a:pt x="110953" y="15322"/>
                    <a:pt x="110955" y="15323"/>
                    <a:pt x="110955" y="15325"/>
                  </a:cubicBezTo>
                  <a:cubicBezTo>
                    <a:pt x="110972" y="15366"/>
                    <a:pt x="110963" y="15612"/>
                    <a:pt x="110939" y="15677"/>
                  </a:cubicBezTo>
                  <a:cubicBezTo>
                    <a:pt x="110922" y="15743"/>
                    <a:pt x="110849" y="15809"/>
                    <a:pt x="110775" y="15850"/>
                  </a:cubicBezTo>
                  <a:cubicBezTo>
                    <a:pt x="110759" y="15861"/>
                    <a:pt x="110746" y="15866"/>
                    <a:pt x="110735" y="15866"/>
                  </a:cubicBezTo>
                  <a:cubicBezTo>
                    <a:pt x="110702" y="15866"/>
                    <a:pt x="110685" y="15831"/>
                    <a:pt x="110673" y="15831"/>
                  </a:cubicBezTo>
                  <a:cubicBezTo>
                    <a:pt x="110671" y="15831"/>
                    <a:pt x="110670" y="15832"/>
                    <a:pt x="110668" y="15833"/>
                  </a:cubicBezTo>
                  <a:cubicBezTo>
                    <a:pt x="110643" y="15850"/>
                    <a:pt x="110693" y="15915"/>
                    <a:pt x="110725" y="15956"/>
                  </a:cubicBezTo>
                  <a:cubicBezTo>
                    <a:pt x="110758" y="15998"/>
                    <a:pt x="110980" y="16063"/>
                    <a:pt x="111021" y="16096"/>
                  </a:cubicBezTo>
                  <a:cubicBezTo>
                    <a:pt x="111054" y="16121"/>
                    <a:pt x="110988" y="16260"/>
                    <a:pt x="111021" y="16285"/>
                  </a:cubicBezTo>
                  <a:cubicBezTo>
                    <a:pt x="111031" y="16294"/>
                    <a:pt x="111087" y="16298"/>
                    <a:pt x="111163" y="16298"/>
                  </a:cubicBezTo>
                  <a:cubicBezTo>
                    <a:pt x="111282" y="16298"/>
                    <a:pt x="111448" y="16290"/>
                    <a:pt x="111563" y="16285"/>
                  </a:cubicBezTo>
                  <a:cubicBezTo>
                    <a:pt x="111625" y="16282"/>
                    <a:pt x="111714" y="16280"/>
                    <a:pt x="111808" y="16280"/>
                  </a:cubicBezTo>
                  <a:cubicBezTo>
                    <a:pt x="111997" y="16280"/>
                    <a:pt x="112211" y="16287"/>
                    <a:pt x="112293" y="16309"/>
                  </a:cubicBezTo>
                  <a:cubicBezTo>
                    <a:pt x="112416" y="16342"/>
                    <a:pt x="112720" y="16432"/>
                    <a:pt x="112843" y="16515"/>
                  </a:cubicBezTo>
                  <a:cubicBezTo>
                    <a:pt x="112966" y="16597"/>
                    <a:pt x="112925" y="16785"/>
                    <a:pt x="112966" y="16884"/>
                  </a:cubicBezTo>
                  <a:cubicBezTo>
                    <a:pt x="113007" y="16982"/>
                    <a:pt x="113163" y="17188"/>
                    <a:pt x="113187" y="17204"/>
                  </a:cubicBezTo>
                  <a:cubicBezTo>
                    <a:pt x="113193" y="17207"/>
                    <a:pt x="113205" y="17209"/>
                    <a:pt x="113222" y="17209"/>
                  </a:cubicBezTo>
                  <a:cubicBezTo>
                    <a:pt x="113268" y="17209"/>
                    <a:pt x="113351" y="17199"/>
                    <a:pt x="113428" y="17199"/>
                  </a:cubicBezTo>
                  <a:cubicBezTo>
                    <a:pt x="113456" y="17199"/>
                    <a:pt x="113483" y="17200"/>
                    <a:pt x="113508" y="17204"/>
                  </a:cubicBezTo>
                  <a:cubicBezTo>
                    <a:pt x="113622" y="17220"/>
                    <a:pt x="113910" y="17335"/>
                    <a:pt x="113984" y="17393"/>
                  </a:cubicBezTo>
                  <a:cubicBezTo>
                    <a:pt x="114066" y="17450"/>
                    <a:pt x="114180" y="17614"/>
                    <a:pt x="114222" y="17655"/>
                  </a:cubicBezTo>
                  <a:cubicBezTo>
                    <a:pt x="114263" y="17696"/>
                    <a:pt x="114328" y="17696"/>
                    <a:pt x="114418" y="17713"/>
                  </a:cubicBezTo>
                  <a:cubicBezTo>
                    <a:pt x="114430" y="17715"/>
                    <a:pt x="114439" y="17716"/>
                    <a:pt x="114448" y="17716"/>
                  </a:cubicBezTo>
                  <a:cubicBezTo>
                    <a:pt x="114500" y="17716"/>
                    <a:pt x="114501" y="17677"/>
                    <a:pt x="114558" y="17655"/>
                  </a:cubicBezTo>
                  <a:cubicBezTo>
                    <a:pt x="114615" y="17622"/>
                    <a:pt x="114583" y="17614"/>
                    <a:pt x="114591" y="17557"/>
                  </a:cubicBezTo>
                  <a:cubicBezTo>
                    <a:pt x="114599" y="17510"/>
                    <a:pt x="114636" y="17441"/>
                    <a:pt x="114668" y="17441"/>
                  </a:cubicBezTo>
                  <a:cubicBezTo>
                    <a:pt x="114669" y="17441"/>
                    <a:pt x="114671" y="17441"/>
                    <a:pt x="114673" y="17442"/>
                  </a:cubicBezTo>
                  <a:cubicBezTo>
                    <a:pt x="114698" y="17442"/>
                    <a:pt x="114722" y="17573"/>
                    <a:pt x="114722" y="17606"/>
                  </a:cubicBezTo>
                  <a:cubicBezTo>
                    <a:pt x="114730" y="17647"/>
                    <a:pt x="114771" y="17819"/>
                    <a:pt x="114796" y="17819"/>
                  </a:cubicBezTo>
                  <a:cubicBezTo>
                    <a:pt x="114821" y="17819"/>
                    <a:pt x="114911" y="17803"/>
                    <a:pt x="114936" y="17778"/>
                  </a:cubicBezTo>
                  <a:cubicBezTo>
                    <a:pt x="114952" y="17754"/>
                    <a:pt x="114911" y="17746"/>
                    <a:pt x="114886" y="17705"/>
                  </a:cubicBezTo>
                  <a:cubicBezTo>
                    <a:pt x="114853" y="17663"/>
                    <a:pt x="114870" y="17631"/>
                    <a:pt x="114894" y="17606"/>
                  </a:cubicBezTo>
                  <a:cubicBezTo>
                    <a:pt x="114896" y="17605"/>
                    <a:pt x="114898" y="17604"/>
                    <a:pt x="114901" y="17604"/>
                  </a:cubicBezTo>
                  <a:cubicBezTo>
                    <a:pt x="114939" y="17604"/>
                    <a:pt x="115104" y="17689"/>
                    <a:pt x="115157" y="17696"/>
                  </a:cubicBezTo>
                  <a:cubicBezTo>
                    <a:pt x="115171" y="17701"/>
                    <a:pt x="115190" y="17703"/>
                    <a:pt x="115210" y="17703"/>
                  </a:cubicBezTo>
                  <a:cubicBezTo>
                    <a:pt x="115262" y="17703"/>
                    <a:pt x="115321" y="17689"/>
                    <a:pt x="115321" y="17672"/>
                  </a:cubicBezTo>
                  <a:cubicBezTo>
                    <a:pt x="115329" y="17647"/>
                    <a:pt x="114977" y="17532"/>
                    <a:pt x="114919" y="17499"/>
                  </a:cubicBezTo>
                  <a:cubicBezTo>
                    <a:pt x="114862" y="17467"/>
                    <a:pt x="114821" y="17434"/>
                    <a:pt x="114829" y="17417"/>
                  </a:cubicBezTo>
                  <a:cubicBezTo>
                    <a:pt x="114829" y="17397"/>
                    <a:pt x="114862" y="17382"/>
                    <a:pt x="114915" y="17382"/>
                  </a:cubicBezTo>
                  <a:cubicBezTo>
                    <a:pt x="114927" y="17382"/>
                    <a:pt x="114939" y="17383"/>
                    <a:pt x="114952" y="17384"/>
                  </a:cubicBezTo>
                  <a:cubicBezTo>
                    <a:pt x="115026" y="17384"/>
                    <a:pt x="115018" y="17302"/>
                    <a:pt x="115026" y="17278"/>
                  </a:cubicBezTo>
                  <a:cubicBezTo>
                    <a:pt x="115026" y="17257"/>
                    <a:pt x="114968" y="17225"/>
                    <a:pt x="114930" y="17225"/>
                  </a:cubicBezTo>
                  <a:cubicBezTo>
                    <a:pt x="114923" y="17225"/>
                    <a:pt x="114916" y="17226"/>
                    <a:pt x="114911" y="17229"/>
                  </a:cubicBezTo>
                  <a:cubicBezTo>
                    <a:pt x="114883" y="17249"/>
                    <a:pt x="114809" y="17282"/>
                    <a:pt x="114762" y="17282"/>
                  </a:cubicBezTo>
                  <a:cubicBezTo>
                    <a:pt x="114753" y="17282"/>
                    <a:pt x="114745" y="17280"/>
                    <a:pt x="114739" y="17278"/>
                  </a:cubicBezTo>
                  <a:cubicBezTo>
                    <a:pt x="114689" y="17270"/>
                    <a:pt x="114821" y="17146"/>
                    <a:pt x="114927" y="17105"/>
                  </a:cubicBezTo>
                  <a:cubicBezTo>
                    <a:pt x="114998" y="17076"/>
                    <a:pt x="115093" y="17072"/>
                    <a:pt x="115166" y="17072"/>
                  </a:cubicBezTo>
                  <a:cubicBezTo>
                    <a:pt x="115195" y="17072"/>
                    <a:pt x="115220" y="17073"/>
                    <a:pt x="115239" y="17073"/>
                  </a:cubicBezTo>
                  <a:cubicBezTo>
                    <a:pt x="115313" y="17064"/>
                    <a:pt x="115411" y="16974"/>
                    <a:pt x="115469" y="16917"/>
                  </a:cubicBezTo>
                  <a:cubicBezTo>
                    <a:pt x="115526" y="16859"/>
                    <a:pt x="115444" y="16835"/>
                    <a:pt x="115436" y="16802"/>
                  </a:cubicBezTo>
                  <a:cubicBezTo>
                    <a:pt x="115424" y="16772"/>
                    <a:pt x="115404" y="16768"/>
                    <a:pt x="115373" y="16768"/>
                  </a:cubicBezTo>
                  <a:cubicBezTo>
                    <a:pt x="115360" y="16768"/>
                    <a:pt x="115346" y="16769"/>
                    <a:pt x="115329" y="16769"/>
                  </a:cubicBezTo>
                  <a:cubicBezTo>
                    <a:pt x="115319" y="16769"/>
                    <a:pt x="115307" y="16769"/>
                    <a:pt x="115294" y="16769"/>
                  </a:cubicBezTo>
                  <a:cubicBezTo>
                    <a:pt x="115237" y="16769"/>
                    <a:pt x="115162" y="16764"/>
                    <a:pt x="115108" y="16703"/>
                  </a:cubicBezTo>
                  <a:cubicBezTo>
                    <a:pt x="115065" y="16648"/>
                    <a:pt x="115206" y="16648"/>
                    <a:pt x="115308" y="16648"/>
                  </a:cubicBezTo>
                  <a:lnTo>
                    <a:pt x="115308" y="16648"/>
                  </a:lnTo>
                  <a:cubicBezTo>
                    <a:pt x="115341" y="16648"/>
                    <a:pt x="115370" y="16648"/>
                    <a:pt x="115387" y="16646"/>
                  </a:cubicBezTo>
                  <a:cubicBezTo>
                    <a:pt x="115461" y="16638"/>
                    <a:pt x="115494" y="16572"/>
                    <a:pt x="115502" y="16523"/>
                  </a:cubicBezTo>
                  <a:cubicBezTo>
                    <a:pt x="115507" y="16507"/>
                    <a:pt x="115500" y="16501"/>
                    <a:pt x="115488" y="16501"/>
                  </a:cubicBezTo>
                  <a:cubicBezTo>
                    <a:pt x="115462" y="16501"/>
                    <a:pt x="115412" y="16525"/>
                    <a:pt x="115395" y="16531"/>
                  </a:cubicBezTo>
                  <a:cubicBezTo>
                    <a:pt x="115392" y="16532"/>
                    <a:pt x="115389" y="16533"/>
                    <a:pt x="115384" y="16533"/>
                  </a:cubicBezTo>
                  <a:cubicBezTo>
                    <a:pt x="115360" y="16533"/>
                    <a:pt x="115312" y="16514"/>
                    <a:pt x="115264" y="16465"/>
                  </a:cubicBezTo>
                  <a:cubicBezTo>
                    <a:pt x="115206" y="16408"/>
                    <a:pt x="115321" y="16408"/>
                    <a:pt x="115313" y="16367"/>
                  </a:cubicBezTo>
                  <a:cubicBezTo>
                    <a:pt x="115305" y="16334"/>
                    <a:pt x="115223" y="16326"/>
                    <a:pt x="115116" y="16285"/>
                  </a:cubicBezTo>
                  <a:cubicBezTo>
                    <a:pt x="115009" y="16244"/>
                    <a:pt x="114977" y="16186"/>
                    <a:pt x="114977" y="16170"/>
                  </a:cubicBezTo>
                  <a:cubicBezTo>
                    <a:pt x="114979" y="16168"/>
                    <a:pt x="115003" y="16167"/>
                    <a:pt x="115040" y="16167"/>
                  </a:cubicBezTo>
                  <a:cubicBezTo>
                    <a:pt x="115139" y="16167"/>
                    <a:pt x="115327" y="16174"/>
                    <a:pt x="115387" y="16186"/>
                  </a:cubicBezTo>
                  <a:cubicBezTo>
                    <a:pt x="115461" y="16211"/>
                    <a:pt x="115477" y="16285"/>
                    <a:pt x="115494" y="16301"/>
                  </a:cubicBezTo>
                  <a:cubicBezTo>
                    <a:pt x="115510" y="16318"/>
                    <a:pt x="115641" y="16342"/>
                    <a:pt x="115740" y="16367"/>
                  </a:cubicBezTo>
                  <a:cubicBezTo>
                    <a:pt x="115832" y="16382"/>
                    <a:pt x="116210" y="16433"/>
                    <a:pt x="116266" y="16433"/>
                  </a:cubicBezTo>
                  <a:cubicBezTo>
                    <a:pt x="116270" y="16433"/>
                    <a:pt x="116273" y="16433"/>
                    <a:pt x="116273" y="16432"/>
                  </a:cubicBezTo>
                  <a:cubicBezTo>
                    <a:pt x="116290" y="16424"/>
                    <a:pt x="116314" y="16350"/>
                    <a:pt x="116314" y="16334"/>
                  </a:cubicBezTo>
                  <a:cubicBezTo>
                    <a:pt x="116314" y="16309"/>
                    <a:pt x="116249" y="16285"/>
                    <a:pt x="116232" y="16244"/>
                  </a:cubicBezTo>
                  <a:cubicBezTo>
                    <a:pt x="116208" y="16203"/>
                    <a:pt x="116027" y="16121"/>
                    <a:pt x="115994" y="16080"/>
                  </a:cubicBezTo>
                  <a:cubicBezTo>
                    <a:pt x="115961" y="16039"/>
                    <a:pt x="115978" y="15998"/>
                    <a:pt x="115994" y="15981"/>
                  </a:cubicBezTo>
                  <a:cubicBezTo>
                    <a:pt x="115995" y="15980"/>
                    <a:pt x="115997" y="15980"/>
                    <a:pt x="115998" y="15980"/>
                  </a:cubicBezTo>
                  <a:cubicBezTo>
                    <a:pt x="116040" y="15980"/>
                    <a:pt x="116275" y="16154"/>
                    <a:pt x="116314" y="16178"/>
                  </a:cubicBezTo>
                  <a:cubicBezTo>
                    <a:pt x="116353" y="16202"/>
                    <a:pt x="116571" y="16277"/>
                    <a:pt x="116656" y="16277"/>
                  </a:cubicBezTo>
                  <a:cubicBezTo>
                    <a:pt x="116660" y="16277"/>
                    <a:pt x="116664" y="16277"/>
                    <a:pt x="116667" y="16277"/>
                  </a:cubicBezTo>
                  <a:cubicBezTo>
                    <a:pt x="116733" y="16268"/>
                    <a:pt x="116675" y="16170"/>
                    <a:pt x="116700" y="16137"/>
                  </a:cubicBezTo>
                  <a:cubicBezTo>
                    <a:pt x="116725" y="16104"/>
                    <a:pt x="116897" y="15989"/>
                    <a:pt x="116946" y="15940"/>
                  </a:cubicBezTo>
                  <a:cubicBezTo>
                    <a:pt x="116995" y="15891"/>
                    <a:pt x="117274" y="15809"/>
                    <a:pt x="117291" y="15784"/>
                  </a:cubicBezTo>
                  <a:cubicBezTo>
                    <a:pt x="117299" y="15751"/>
                    <a:pt x="117258" y="15669"/>
                    <a:pt x="117225" y="15653"/>
                  </a:cubicBezTo>
                  <a:cubicBezTo>
                    <a:pt x="117217" y="15649"/>
                    <a:pt x="117200" y="15647"/>
                    <a:pt x="117177" y="15647"/>
                  </a:cubicBezTo>
                  <a:cubicBezTo>
                    <a:pt x="117110" y="15647"/>
                    <a:pt x="116997" y="15661"/>
                    <a:pt x="116954" y="15661"/>
                  </a:cubicBezTo>
                  <a:cubicBezTo>
                    <a:pt x="116889" y="15661"/>
                    <a:pt x="116913" y="15579"/>
                    <a:pt x="116905" y="15505"/>
                  </a:cubicBezTo>
                  <a:cubicBezTo>
                    <a:pt x="116897" y="15423"/>
                    <a:pt x="116692" y="15308"/>
                    <a:pt x="116528" y="15251"/>
                  </a:cubicBezTo>
                  <a:cubicBezTo>
                    <a:pt x="116363" y="15193"/>
                    <a:pt x="116175" y="15037"/>
                    <a:pt x="116084" y="14972"/>
                  </a:cubicBezTo>
                  <a:cubicBezTo>
                    <a:pt x="116002" y="14906"/>
                    <a:pt x="115797" y="14684"/>
                    <a:pt x="115715" y="14660"/>
                  </a:cubicBezTo>
                  <a:cubicBezTo>
                    <a:pt x="115633" y="14627"/>
                    <a:pt x="115510" y="14619"/>
                    <a:pt x="115395" y="14594"/>
                  </a:cubicBezTo>
                  <a:cubicBezTo>
                    <a:pt x="115314" y="14578"/>
                    <a:pt x="115175" y="14547"/>
                    <a:pt x="115098" y="14547"/>
                  </a:cubicBezTo>
                  <a:cubicBezTo>
                    <a:pt x="115058" y="14547"/>
                    <a:pt x="115034" y="14555"/>
                    <a:pt x="115042" y="14578"/>
                  </a:cubicBezTo>
                  <a:cubicBezTo>
                    <a:pt x="115067" y="14643"/>
                    <a:pt x="115338" y="14660"/>
                    <a:pt x="115411" y="14742"/>
                  </a:cubicBezTo>
                  <a:cubicBezTo>
                    <a:pt x="115424" y="14758"/>
                    <a:pt x="115412" y="14764"/>
                    <a:pt x="115385" y="14764"/>
                  </a:cubicBezTo>
                  <a:cubicBezTo>
                    <a:pt x="115272" y="14764"/>
                    <a:pt x="114896" y="14660"/>
                    <a:pt x="114826" y="14660"/>
                  </a:cubicBezTo>
                  <a:cubicBezTo>
                    <a:pt x="114824" y="14660"/>
                    <a:pt x="114822" y="14660"/>
                    <a:pt x="114821" y="14660"/>
                  </a:cubicBezTo>
                  <a:cubicBezTo>
                    <a:pt x="114747" y="14676"/>
                    <a:pt x="114739" y="14816"/>
                    <a:pt x="114656" y="14914"/>
                  </a:cubicBezTo>
                  <a:cubicBezTo>
                    <a:pt x="114645" y="14929"/>
                    <a:pt x="114635" y="14935"/>
                    <a:pt x="114628" y="14935"/>
                  </a:cubicBezTo>
                  <a:cubicBezTo>
                    <a:pt x="114587" y="14935"/>
                    <a:pt x="114598" y="14760"/>
                    <a:pt x="114591" y="14684"/>
                  </a:cubicBezTo>
                  <a:cubicBezTo>
                    <a:pt x="114583" y="14586"/>
                    <a:pt x="114780" y="14578"/>
                    <a:pt x="114747" y="14512"/>
                  </a:cubicBezTo>
                  <a:cubicBezTo>
                    <a:pt x="114717" y="14461"/>
                    <a:pt x="114562" y="14429"/>
                    <a:pt x="114400" y="14429"/>
                  </a:cubicBezTo>
                  <a:cubicBezTo>
                    <a:pt x="114382" y="14429"/>
                    <a:pt x="114363" y="14429"/>
                    <a:pt x="114345" y="14430"/>
                  </a:cubicBezTo>
                  <a:cubicBezTo>
                    <a:pt x="114310" y="14430"/>
                    <a:pt x="114270" y="14430"/>
                    <a:pt x="114228" y="14430"/>
                  </a:cubicBezTo>
                  <a:cubicBezTo>
                    <a:pt x="114058" y="14430"/>
                    <a:pt x="113849" y="14435"/>
                    <a:pt x="113803" y="14487"/>
                  </a:cubicBezTo>
                  <a:cubicBezTo>
                    <a:pt x="113765" y="14531"/>
                    <a:pt x="113818" y="14531"/>
                    <a:pt x="113889" y="14531"/>
                  </a:cubicBezTo>
                  <a:cubicBezTo>
                    <a:pt x="113924" y="14531"/>
                    <a:pt x="113964" y="14531"/>
                    <a:pt x="114000" y="14537"/>
                  </a:cubicBezTo>
                  <a:cubicBezTo>
                    <a:pt x="114115" y="14545"/>
                    <a:pt x="113992" y="14561"/>
                    <a:pt x="114008" y="14652"/>
                  </a:cubicBezTo>
                  <a:cubicBezTo>
                    <a:pt x="114011" y="14684"/>
                    <a:pt x="114031" y="14691"/>
                    <a:pt x="114055" y="14691"/>
                  </a:cubicBezTo>
                  <a:cubicBezTo>
                    <a:pt x="114073" y="14691"/>
                    <a:pt x="114094" y="14687"/>
                    <a:pt x="114113" y="14687"/>
                  </a:cubicBezTo>
                  <a:cubicBezTo>
                    <a:pt x="114132" y="14687"/>
                    <a:pt x="114148" y="14691"/>
                    <a:pt x="114156" y="14709"/>
                  </a:cubicBezTo>
                  <a:cubicBezTo>
                    <a:pt x="114180" y="14767"/>
                    <a:pt x="114238" y="14931"/>
                    <a:pt x="114189" y="15046"/>
                  </a:cubicBezTo>
                  <a:cubicBezTo>
                    <a:pt x="114139" y="15169"/>
                    <a:pt x="114131" y="15128"/>
                    <a:pt x="114172" y="15160"/>
                  </a:cubicBezTo>
                  <a:cubicBezTo>
                    <a:pt x="114213" y="15193"/>
                    <a:pt x="114369" y="15234"/>
                    <a:pt x="114369" y="15316"/>
                  </a:cubicBezTo>
                  <a:cubicBezTo>
                    <a:pt x="114369" y="15390"/>
                    <a:pt x="114205" y="15571"/>
                    <a:pt x="114164" y="15595"/>
                  </a:cubicBezTo>
                  <a:cubicBezTo>
                    <a:pt x="114162" y="15597"/>
                    <a:pt x="114160" y="15597"/>
                    <a:pt x="114158" y="15597"/>
                  </a:cubicBezTo>
                  <a:cubicBezTo>
                    <a:pt x="114121" y="15597"/>
                    <a:pt x="114180" y="15370"/>
                    <a:pt x="114180" y="15300"/>
                  </a:cubicBezTo>
                  <a:cubicBezTo>
                    <a:pt x="114180" y="15263"/>
                    <a:pt x="114148" y="15253"/>
                    <a:pt x="114111" y="15253"/>
                  </a:cubicBezTo>
                  <a:cubicBezTo>
                    <a:pt x="114074" y="15253"/>
                    <a:pt x="114033" y="15263"/>
                    <a:pt x="114016" y="15267"/>
                  </a:cubicBezTo>
                  <a:cubicBezTo>
                    <a:pt x="113992" y="15275"/>
                    <a:pt x="114016" y="15333"/>
                    <a:pt x="114016" y="15366"/>
                  </a:cubicBezTo>
                  <a:cubicBezTo>
                    <a:pt x="114009" y="15404"/>
                    <a:pt x="113899" y="15465"/>
                    <a:pt x="113852" y="15465"/>
                  </a:cubicBezTo>
                  <a:cubicBezTo>
                    <a:pt x="113849" y="15465"/>
                    <a:pt x="113846" y="15465"/>
                    <a:pt x="113844" y="15464"/>
                  </a:cubicBezTo>
                  <a:cubicBezTo>
                    <a:pt x="113803" y="15464"/>
                    <a:pt x="113828" y="15284"/>
                    <a:pt x="113828" y="15218"/>
                  </a:cubicBezTo>
                  <a:cubicBezTo>
                    <a:pt x="113828" y="15160"/>
                    <a:pt x="113737" y="15144"/>
                    <a:pt x="113704" y="15119"/>
                  </a:cubicBezTo>
                  <a:cubicBezTo>
                    <a:pt x="113672" y="15095"/>
                    <a:pt x="113524" y="15070"/>
                    <a:pt x="113475" y="15021"/>
                  </a:cubicBezTo>
                  <a:cubicBezTo>
                    <a:pt x="113425" y="14972"/>
                    <a:pt x="113606" y="14939"/>
                    <a:pt x="113631" y="14898"/>
                  </a:cubicBezTo>
                  <a:cubicBezTo>
                    <a:pt x="113655" y="14857"/>
                    <a:pt x="113639" y="14758"/>
                    <a:pt x="113622" y="14709"/>
                  </a:cubicBezTo>
                  <a:cubicBezTo>
                    <a:pt x="113614" y="14660"/>
                    <a:pt x="113483" y="14504"/>
                    <a:pt x="113467" y="14430"/>
                  </a:cubicBezTo>
                  <a:cubicBezTo>
                    <a:pt x="113442" y="14348"/>
                    <a:pt x="113557" y="14208"/>
                    <a:pt x="113524" y="14143"/>
                  </a:cubicBezTo>
                  <a:cubicBezTo>
                    <a:pt x="113504" y="14096"/>
                    <a:pt x="113457" y="14044"/>
                    <a:pt x="113422" y="14044"/>
                  </a:cubicBezTo>
                  <a:cubicBezTo>
                    <a:pt x="113414" y="14044"/>
                    <a:pt x="113407" y="14046"/>
                    <a:pt x="113401" y="14053"/>
                  </a:cubicBezTo>
                  <a:cubicBezTo>
                    <a:pt x="113360" y="14085"/>
                    <a:pt x="113376" y="14135"/>
                    <a:pt x="113360" y="14184"/>
                  </a:cubicBezTo>
                  <a:cubicBezTo>
                    <a:pt x="113353" y="14208"/>
                    <a:pt x="113319" y="14216"/>
                    <a:pt x="113280" y="14216"/>
                  </a:cubicBezTo>
                  <a:cubicBezTo>
                    <a:pt x="113228" y="14216"/>
                    <a:pt x="113165" y="14201"/>
                    <a:pt x="113146" y="14192"/>
                  </a:cubicBezTo>
                  <a:cubicBezTo>
                    <a:pt x="113114" y="14184"/>
                    <a:pt x="113245" y="14085"/>
                    <a:pt x="113253" y="14053"/>
                  </a:cubicBezTo>
                  <a:cubicBezTo>
                    <a:pt x="113261" y="14020"/>
                    <a:pt x="113245" y="13815"/>
                    <a:pt x="113237" y="13774"/>
                  </a:cubicBezTo>
                  <a:cubicBezTo>
                    <a:pt x="113229" y="13732"/>
                    <a:pt x="112949" y="13626"/>
                    <a:pt x="112777" y="13560"/>
                  </a:cubicBezTo>
                  <a:cubicBezTo>
                    <a:pt x="112613" y="13494"/>
                    <a:pt x="112244" y="13339"/>
                    <a:pt x="112096" y="13256"/>
                  </a:cubicBezTo>
                  <a:cubicBezTo>
                    <a:pt x="111948" y="13166"/>
                    <a:pt x="111891" y="13125"/>
                    <a:pt x="111784" y="13117"/>
                  </a:cubicBezTo>
                  <a:cubicBezTo>
                    <a:pt x="111767" y="13116"/>
                    <a:pt x="111746" y="13115"/>
                    <a:pt x="111722" y="13115"/>
                  </a:cubicBezTo>
                  <a:cubicBezTo>
                    <a:pt x="111661" y="13115"/>
                    <a:pt x="111584" y="13118"/>
                    <a:pt x="111516" y="13118"/>
                  </a:cubicBezTo>
                  <a:cubicBezTo>
                    <a:pt x="111444" y="13118"/>
                    <a:pt x="111383" y="13115"/>
                    <a:pt x="111366" y="13101"/>
                  </a:cubicBezTo>
                  <a:cubicBezTo>
                    <a:pt x="111333" y="13068"/>
                    <a:pt x="111587" y="13043"/>
                    <a:pt x="111636" y="12994"/>
                  </a:cubicBezTo>
                  <a:cubicBezTo>
                    <a:pt x="111682" y="12956"/>
                    <a:pt x="111330" y="12751"/>
                    <a:pt x="111255" y="12751"/>
                  </a:cubicBezTo>
                  <a:cubicBezTo>
                    <a:pt x="111249" y="12751"/>
                    <a:pt x="111244" y="12753"/>
                    <a:pt x="111242" y="12756"/>
                  </a:cubicBezTo>
                  <a:cubicBezTo>
                    <a:pt x="111210" y="12797"/>
                    <a:pt x="111398" y="12920"/>
                    <a:pt x="111357" y="12920"/>
                  </a:cubicBezTo>
                  <a:cubicBezTo>
                    <a:pt x="111308" y="12920"/>
                    <a:pt x="110898" y="12789"/>
                    <a:pt x="110808" y="12731"/>
                  </a:cubicBezTo>
                  <a:cubicBezTo>
                    <a:pt x="110725" y="12674"/>
                    <a:pt x="110627" y="12510"/>
                    <a:pt x="110570" y="12444"/>
                  </a:cubicBezTo>
                  <a:cubicBezTo>
                    <a:pt x="110520" y="12370"/>
                    <a:pt x="110356" y="12214"/>
                    <a:pt x="110340" y="12206"/>
                  </a:cubicBezTo>
                  <a:cubicBezTo>
                    <a:pt x="110323" y="12206"/>
                    <a:pt x="110003" y="12181"/>
                    <a:pt x="109831" y="12165"/>
                  </a:cubicBezTo>
                  <a:cubicBezTo>
                    <a:pt x="109659" y="12149"/>
                    <a:pt x="109462" y="12001"/>
                    <a:pt x="109207" y="11829"/>
                  </a:cubicBezTo>
                  <a:cubicBezTo>
                    <a:pt x="108945" y="11664"/>
                    <a:pt x="108846" y="11615"/>
                    <a:pt x="108715" y="11574"/>
                  </a:cubicBezTo>
                  <a:cubicBezTo>
                    <a:pt x="108583" y="11541"/>
                    <a:pt x="108337" y="11476"/>
                    <a:pt x="108075" y="11418"/>
                  </a:cubicBezTo>
                  <a:cubicBezTo>
                    <a:pt x="107812" y="11369"/>
                    <a:pt x="107755" y="11361"/>
                    <a:pt x="107599" y="11336"/>
                  </a:cubicBezTo>
                  <a:cubicBezTo>
                    <a:pt x="107445" y="11320"/>
                    <a:pt x="107123" y="11000"/>
                    <a:pt x="107020" y="11000"/>
                  </a:cubicBezTo>
                  <a:cubicBezTo>
                    <a:pt x="107018" y="11000"/>
                    <a:pt x="107017" y="11000"/>
                    <a:pt x="107016" y="11000"/>
                  </a:cubicBezTo>
                  <a:cubicBezTo>
                    <a:pt x="106926" y="11008"/>
                    <a:pt x="106597" y="11057"/>
                    <a:pt x="106335" y="11057"/>
                  </a:cubicBezTo>
                  <a:cubicBezTo>
                    <a:pt x="106072" y="11057"/>
                    <a:pt x="105892" y="11024"/>
                    <a:pt x="105613" y="10975"/>
                  </a:cubicBezTo>
                  <a:cubicBezTo>
                    <a:pt x="105435" y="10943"/>
                    <a:pt x="105262" y="10911"/>
                    <a:pt x="105144" y="10911"/>
                  </a:cubicBezTo>
                  <a:cubicBezTo>
                    <a:pt x="105082" y="10911"/>
                    <a:pt x="105036" y="10920"/>
                    <a:pt x="105014" y="10942"/>
                  </a:cubicBezTo>
                  <a:cubicBezTo>
                    <a:pt x="104940" y="11008"/>
                    <a:pt x="105063" y="11016"/>
                    <a:pt x="105087" y="11041"/>
                  </a:cubicBezTo>
                  <a:cubicBezTo>
                    <a:pt x="105104" y="11065"/>
                    <a:pt x="105071" y="11098"/>
                    <a:pt x="105014" y="11164"/>
                  </a:cubicBezTo>
                  <a:cubicBezTo>
                    <a:pt x="105009" y="11169"/>
                    <a:pt x="105002" y="11171"/>
                    <a:pt x="104994" y="11171"/>
                  </a:cubicBezTo>
                  <a:cubicBezTo>
                    <a:pt x="104908" y="11171"/>
                    <a:pt x="104664" y="10914"/>
                    <a:pt x="104611" y="10877"/>
                  </a:cubicBezTo>
                  <a:cubicBezTo>
                    <a:pt x="104589" y="10861"/>
                    <a:pt x="104556" y="10856"/>
                    <a:pt x="104511" y="10856"/>
                  </a:cubicBezTo>
                  <a:cubicBezTo>
                    <a:pt x="104438" y="10856"/>
                    <a:pt x="104334" y="10868"/>
                    <a:pt x="104193" y="10868"/>
                  </a:cubicBezTo>
                  <a:cubicBezTo>
                    <a:pt x="103963" y="10868"/>
                    <a:pt x="103471" y="10762"/>
                    <a:pt x="103348" y="10753"/>
                  </a:cubicBezTo>
                  <a:cubicBezTo>
                    <a:pt x="103245" y="10740"/>
                    <a:pt x="103050" y="10652"/>
                    <a:pt x="102975" y="10652"/>
                  </a:cubicBezTo>
                  <a:cubicBezTo>
                    <a:pt x="102960" y="10652"/>
                    <a:pt x="102950" y="10655"/>
                    <a:pt x="102945" y="10663"/>
                  </a:cubicBezTo>
                  <a:cubicBezTo>
                    <a:pt x="102921" y="10712"/>
                    <a:pt x="103069" y="10762"/>
                    <a:pt x="103093" y="10811"/>
                  </a:cubicBezTo>
                  <a:cubicBezTo>
                    <a:pt x="103118" y="10868"/>
                    <a:pt x="103085" y="11000"/>
                    <a:pt x="103077" y="11082"/>
                  </a:cubicBezTo>
                  <a:cubicBezTo>
                    <a:pt x="103077" y="11164"/>
                    <a:pt x="102814" y="11303"/>
                    <a:pt x="102814" y="11377"/>
                  </a:cubicBezTo>
                  <a:cubicBezTo>
                    <a:pt x="102810" y="11416"/>
                    <a:pt x="102867" y="11425"/>
                    <a:pt x="102933" y="11425"/>
                  </a:cubicBezTo>
                  <a:cubicBezTo>
                    <a:pt x="102995" y="11425"/>
                    <a:pt x="103066" y="11417"/>
                    <a:pt x="103102" y="11417"/>
                  </a:cubicBezTo>
                  <a:cubicBezTo>
                    <a:pt x="103108" y="11417"/>
                    <a:pt x="103114" y="11418"/>
                    <a:pt x="103118" y="11418"/>
                  </a:cubicBezTo>
                  <a:cubicBezTo>
                    <a:pt x="103167" y="11435"/>
                    <a:pt x="103233" y="11714"/>
                    <a:pt x="103241" y="11771"/>
                  </a:cubicBezTo>
                  <a:cubicBezTo>
                    <a:pt x="103257" y="11829"/>
                    <a:pt x="103421" y="11984"/>
                    <a:pt x="103421" y="12025"/>
                  </a:cubicBezTo>
                  <a:cubicBezTo>
                    <a:pt x="103421" y="12067"/>
                    <a:pt x="103249" y="12173"/>
                    <a:pt x="103192" y="12231"/>
                  </a:cubicBezTo>
                  <a:cubicBezTo>
                    <a:pt x="103134" y="12296"/>
                    <a:pt x="103200" y="12305"/>
                    <a:pt x="103183" y="12354"/>
                  </a:cubicBezTo>
                  <a:cubicBezTo>
                    <a:pt x="103181" y="12365"/>
                    <a:pt x="103173" y="12369"/>
                    <a:pt x="103161" y="12369"/>
                  </a:cubicBezTo>
                  <a:cubicBezTo>
                    <a:pt x="103128" y="12369"/>
                    <a:pt x="103068" y="12337"/>
                    <a:pt x="103044" y="12337"/>
                  </a:cubicBezTo>
                  <a:cubicBezTo>
                    <a:pt x="103011" y="12337"/>
                    <a:pt x="103085" y="12403"/>
                    <a:pt x="103060" y="12436"/>
                  </a:cubicBezTo>
                  <a:cubicBezTo>
                    <a:pt x="103056" y="12443"/>
                    <a:pt x="103050" y="12446"/>
                    <a:pt x="103043" y="12446"/>
                  </a:cubicBezTo>
                  <a:cubicBezTo>
                    <a:pt x="103012" y="12446"/>
                    <a:pt x="102961" y="12384"/>
                    <a:pt x="102921" y="12370"/>
                  </a:cubicBezTo>
                  <a:cubicBezTo>
                    <a:pt x="102910" y="12366"/>
                    <a:pt x="102898" y="12365"/>
                    <a:pt x="102885" y="12365"/>
                  </a:cubicBezTo>
                  <a:cubicBezTo>
                    <a:pt x="102840" y="12365"/>
                    <a:pt x="102784" y="12384"/>
                    <a:pt x="102707" y="12403"/>
                  </a:cubicBezTo>
                  <a:cubicBezTo>
                    <a:pt x="102658" y="12415"/>
                    <a:pt x="102593" y="12424"/>
                    <a:pt x="102528" y="12424"/>
                  </a:cubicBezTo>
                  <a:cubicBezTo>
                    <a:pt x="102463" y="12424"/>
                    <a:pt x="102400" y="12415"/>
                    <a:pt x="102355" y="12395"/>
                  </a:cubicBezTo>
                  <a:cubicBezTo>
                    <a:pt x="102273" y="12354"/>
                    <a:pt x="102273" y="12296"/>
                    <a:pt x="102256" y="12239"/>
                  </a:cubicBezTo>
                  <a:cubicBezTo>
                    <a:pt x="102240" y="12181"/>
                    <a:pt x="102231" y="12067"/>
                    <a:pt x="102207" y="12050"/>
                  </a:cubicBezTo>
                  <a:cubicBezTo>
                    <a:pt x="102174" y="12034"/>
                    <a:pt x="101575" y="11853"/>
                    <a:pt x="101501" y="11845"/>
                  </a:cubicBezTo>
                  <a:cubicBezTo>
                    <a:pt x="101435" y="11845"/>
                    <a:pt x="101394" y="11697"/>
                    <a:pt x="101378" y="11648"/>
                  </a:cubicBezTo>
                  <a:cubicBezTo>
                    <a:pt x="101353" y="11591"/>
                    <a:pt x="101411" y="11492"/>
                    <a:pt x="101403" y="11467"/>
                  </a:cubicBezTo>
                  <a:cubicBezTo>
                    <a:pt x="101403" y="11437"/>
                    <a:pt x="101155" y="11202"/>
                    <a:pt x="101058" y="11202"/>
                  </a:cubicBezTo>
                  <a:cubicBezTo>
                    <a:pt x="101052" y="11202"/>
                    <a:pt x="101046" y="11203"/>
                    <a:pt x="101042" y="11205"/>
                  </a:cubicBezTo>
                  <a:cubicBezTo>
                    <a:pt x="100951" y="11246"/>
                    <a:pt x="100779" y="11361"/>
                    <a:pt x="100705" y="11394"/>
                  </a:cubicBezTo>
                  <a:cubicBezTo>
                    <a:pt x="100668" y="11406"/>
                    <a:pt x="100664" y="11408"/>
                    <a:pt x="100639" y="11408"/>
                  </a:cubicBezTo>
                  <a:cubicBezTo>
                    <a:pt x="100627" y="11408"/>
                    <a:pt x="100610" y="11407"/>
                    <a:pt x="100580" y="11407"/>
                  </a:cubicBezTo>
                  <a:cubicBezTo>
                    <a:pt x="100551" y="11407"/>
                    <a:pt x="100510" y="11408"/>
                    <a:pt x="100451" y="11410"/>
                  </a:cubicBezTo>
                  <a:cubicBezTo>
                    <a:pt x="100213" y="11418"/>
                    <a:pt x="99671" y="11426"/>
                    <a:pt x="99376" y="11426"/>
                  </a:cubicBezTo>
                  <a:cubicBezTo>
                    <a:pt x="99080" y="11426"/>
                    <a:pt x="99187" y="11394"/>
                    <a:pt x="99014" y="11320"/>
                  </a:cubicBezTo>
                  <a:cubicBezTo>
                    <a:pt x="98842" y="11246"/>
                    <a:pt x="98514" y="11131"/>
                    <a:pt x="98342" y="11131"/>
                  </a:cubicBezTo>
                  <a:cubicBezTo>
                    <a:pt x="98335" y="11131"/>
                    <a:pt x="98328" y="11131"/>
                    <a:pt x="98320" y="11131"/>
                  </a:cubicBezTo>
                  <a:cubicBezTo>
                    <a:pt x="98110" y="11131"/>
                    <a:pt x="97328" y="11234"/>
                    <a:pt x="97012" y="11344"/>
                  </a:cubicBezTo>
                  <a:cubicBezTo>
                    <a:pt x="96761" y="11426"/>
                    <a:pt x="96481" y="11436"/>
                    <a:pt x="96312" y="11436"/>
                  </a:cubicBezTo>
                  <a:cubicBezTo>
                    <a:pt x="96260" y="11436"/>
                    <a:pt x="96218" y="11435"/>
                    <a:pt x="96191" y="11435"/>
                  </a:cubicBezTo>
                  <a:cubicBezTo>
                    <a:pt x="96076" y="11435"/>
                    <a:pt x="96019" y="11385"/>
                    <a:pt x="95838" y="11336"/>
                  </a:cubicBezTo>
                  <a:cubicBezTo>
                    <a:pt x="95658" y="11287"/>
                    <a:pt x="95354" y="11205"/>
                    <a:pt x="95305" y="11172"/>
                  </a:cubicBezTo>
                  <a:cubicBezTo>
                    <a:pt x="95264" y="11139"/>
                    <a:pt x="95248" y="11057"/>
                    <a:pt x="95239" y="11016"/>
                  </a:cubicBezTo>
                  <a:cubicBezTo>
                    <a:pt x="95239" y="10967"/>
                    <a:pt x="95313" y="10959"/>
                    <a:pt x="95330" y="10942"/>
                  </a:cubicBezTo>
                  <a:cubicBezTo>
                    <a:pt x="95346" y="10934"/>
                    <a:pt x="95362" y="10852"/>
                    <a:pt x="95362" y="10836"/>
                  </a:cubicBezTo>
                  <a:cubicBezTo>
                    <a:pt x="95354" y="10811"/>
                    <a:pt x="95272" y="10704"/>
                    <a:pt x="95280" y="10696"/>
                  </a:cubicBezTo>
                  <a:cubicBezTo>
                    <a:pt x="95282" y="10695"/>
                    <a:pt x="95285" y="10695"/>
                    <a:pt x="95290" y="10695"/>
                  </a:cubicBezTo>
                  <a:cubicBezTo>
                    <a:pt x="95315" y="10695"/>
                    <a:pt x="95375" y="10709"/>
                    <a:pt x="95415" y="10709"/>
                  </a:cubicBezTo>
                  <a:cubicBezTo>
                    <a:pt x="95428" y="10709"/>
                    <a:pt x="95438" y="10708"/>
                    <a:pt x="95445" y="10704"/>
                  </a:cubicBezTo>
                  <a:cubicBezTo>
                    <a:pt x="95477" y="10688"/>
                    <a:pt x="95510" y="10639"/>
                    <a:pt x="95502" y="10606"/>
                  </a:cubicBezTo>
                  <a:cubicBezTo>
                    <a:pt x="95494" y="10581"/>
                    <a:pt x="95477" y="10524"/>
                    <a:pt x="95445" y="10409"/>
                  </a:cubicBezTo>
                  <a:cubicBezTo>
                    <a:pt x="95412" y="10302"/>
                    <a:pt x="95321" y="10130"/>
                    <a:pt x="95280" y="10015"/>
                  </a:cubicBezTo>
                  <a:cubicBezTo>
                    <a:pt x="95231" y="9908"/>
                    <a:pt x="94985" y="9843"/>
                    <a:pt x="94755" y="9728"/>
                  </a:cubicBezTo>
                  <a:cubicBezTo>
                    <a:pt x="94517" y="9613"/>
                    <a:pt x="94312" y="9596"/>
                    <a:pt x="94090" y="9539"/>
                  </a:cubicBezTo>
                  <a:cubicBezTo>
                    <a:pt x="93949" y="9502"/>
                    <a:pt x="93769" y="9496"/>
                    <a:pt x="93586" y="9496"/>
                  </a:cubicBezTo>
                  <a:cubicBezTo>
                    <a:pt x="93481" y="9496"/>
                    <a:pt x="93376" y="9498"/>
                    <a:pt x="93278" y="9498"/>
                  </a:cubicBezTo>
                  <a:cubicBezTo>
                    <a:pt x="93130" y="9498"/>
                    <a:pt x="92890" y="9491"/>
                    <a:pt x="92687" y="9491"/>
                  </a:cubicBezTo>
                  <a:cubicBezTo>
                    <a:pt x="92518" y="9491"/>
                    <a:pt x="92375" y="9496"/>
                    <a:pt x="92334" y="9514"/>
                  </a:cubicBezTo>
                  <a:cubicBezTo>
                    <a:pt x="92236" y="9555"/>
                    <a:pt x="91399" y="9670"/>
                    <a:pt x="91144" y="9678"/>
                  </a:cubicBezTo>
                  <a:cubicBezTo>
                    <a:pt x="90882" y="9687"/>
                    <a:pt x="90209" y="9826"/>
                    <a:pt x="90127" y="9859"/>
                  </a:cubicBezTo>
                  <a:cubicBezTo>
                    <a:pt x="90117" y="9863"/>
                    <a:pt x="90107" y="9864"/>
                    <a:pt x="90095" y="9864"/>
                  </a:cubicBezTo>
                  <a:cubicBezTo>
                    <a:pt x="90011" y="9864"/>
                    <a:pt x="89885" y="9767"/>
                    <a:pt x="89798" y="9752"/>
                  </a:cubicBezTo>
                  <a:cubicBezTo>
                    <a:pt x="89700" y="9736"/>
                    <a:pt x="89462" y="9711"/>
                    <a:pt x="89429" y="9637"/>
                  </a:cubicBezTo>
                  <a:cubicBezTo>
                    <a:pt x="89396" y="9563"/>
                    <a:pt x="89593" y="9596"/>
                    <a:pt x="89642" y="9572"/>
                  </a:cubicBezTo>
                  <a:cubicBezTo>
                    <a:pt x="89692" y="9547"/>
                    <a:pt x="89593" y="9506"/>
                    <a:pt x="89519" y="9457"/>
                  </a:cubicBezTo>
                  <a:cubicBezTo>
                    <a:pt x="89437" y="9408"/>
                    <a:pt x="89355" y="9219"/>
                    <a:pt x="89306" y="9137"/>
                  </a:cubicBezTo>
                  <a:cubicBezTo>
                    <a:pt x="89278" y="9091"/>
                    <a:pt x="89199" y="9076"/>
                    <a:pt x="89117" y="9076"/>
                  </a:cubicBezTo>
                  <a:cubicBezTo>
                    <a:pt x="89053" y="9076"/>
                    <a:pt x="88988" y="9085"/>
                    <a:pt x="88945" y="9096"/>
                  </a:cubicBezTo>
                  <a:cubicBezTo>
                    <a:pt x="88858" y="9119"/>
                    <a:pt x="88801" y="9227"/>
                    <a:pt x="88723" y="9227"/>
                  </a:cubicBezTo>
                  <a:cubicBezTo>
                    <a:pt x="88721" y="9227"/>
                    <a:pt x="88718" y="9227"/>
                    <a:pt x="88715" y="9227"/>
                  </a:cubicBezTo>
                  <a:cubicBezTo>
                    <a:pt x="88633" y="9227"/>
                    <a:pt x="88740" y="9153"/>
                    <a:pt x="88723" y="9087"/>
                  </a:cubicBezTo>
                  <a:cubicBezTo>
                    <a:pt x="88720" y="9071"/>
                    <a:pt x="88713" y="9064"/>
                    <a:pt x="88705" y="9064"/>
                  </a:cubicBezTo>
                  <a:cubicBezTo>
                    <a:pt x="88675" y="9064"/>
                    <a:pt x="88620" y="9146"/>
                    <a:pt x="88575" y="9178"/>
                  </a:cubicBezTo>
                  <a:cubicBezTo>
                    <a:pt x="88514" y="9208"/>
                    <a:pt x="88381" y="9311"/>
                    <a:pt x="88304" y="9311"/>
                  </a:cubicBezTo>
                  <a:cubicBezTo>
                    <a:pt x="88298" y="9311"/>
                    <a:pt x="88293" y="9310"/>
                    <a:pt x="88288" y="9309"/>
                  </a:cubicBezTo>
                  <a:cubicBezTo>
                    <a:pt x="88214" y="9293"/>
                    <a:pt x="88444" y="9071"/>
                    <a:pt x="88493" y="9055"/>
                  </a:cubicBezTo>
                  <a:cubicBezTo>
                    <a:pt x="88534" y="9030"/>
                    <a:pt x="88748" y="8940"/>
                    <a:pt x="88764" y="8907"/>
                  </a:cubicBezTo>
                  <a:cubicBezTo>
                    <a:pt x="88768" y="8896"/>
                    <a:pt x="88756" y="8890"/>
                    <a:pt x="88727" y="8890"/>
                  </a:cubicBezTo>
                  <a:cubicBezTo>
                    <a:pt x="88691" y="8890"/>
                    <a:pt x="88627" y="8900"/>
                    <a:pt x="88534" y="8923"/>
                  </a:cubicBezTo>
                  <a:cubicBezTo>
                    <a:pt x="88456" y="8944"/>
                    <a:pt x="88411" y="8950"/>
                    <a:pt x="88369" y="8950"/>
                  </a:cubicBezTo>
                  <a:cubicBezTo>
                    <a:pt x="88327" y="8950"/>
                    <a:pt x="88288" y="8944"/>
                    <a:pt x="88223" y="8940"/>
                  </a:cubicBezTo>
                  <a:cubicBezTo>
                    <a:pt x="88100" y="8932"/>
                    <a:pt x="88190" y="8891"/>
                    <a:pt x="88190" y="8850"/>
                  </a:cubicBezTo>
                  <a:cubicBezTo>
                    <a:pt x="88182" y="8800"/>
                    <a:pt x="88337" y="8808"/>
                    <a:pt x="88362" y="8792"/>
                  </a:cubicBezTo>
                  <a:cubicBezTo>
                    <a:pt x="88387" y="8776"/>
                    <a:pt x="88272" y="8710"/>
                    <a:pt x="88223" y="8694"/>
                  </a:cubicBezTo>
                  <a:cubicBezTo>
                    <a:pt x="88198" y="8689"/>
                    <a:pt x="88128" y="8687"/>
                    <a:pt x="88043" y="8687"/>
                  </a:cubicBezTo>
                  <a:cubicBezTo>
                    <a:pt x="87958" y="8687"/>
                    <a:pt x="87857" y="8689"/>
                    <a:pt x="87771" y="8694"/>
                  </a:cubicBezTo>
                  <a:cubicBezTo>
                    <a:pt x="87741" y="8695"/>
                    <a:pt x="87711" y="8696"/>
                    <a:pt x="87682" y="8696"/>
                  </a:cubicBezTo>
                  <a:cubicBezTo>
                    <a:pt x="87551" y="8696"/>
                    <a:pt x="87434" y="8682"/>
                    <a:pt x="87394" y="8669"/>
                  </a:cubicBezTo>
                  <a:cubicBezTo>
                    <a:pt x="87336" y="8644"/>
                    <a:pt x="87410" y="8505"/>
                    <a:pt x="87443" y="8488"/>
                  </a:cubicBezTo>
                  <a:cubicBezTo>
                    <a:pt x="87449" y="8483"/>
                    <a:pt x="87458" y="8481"/>
                    <a:pt x="87470" y="8481"/>
                  </a:cubicBezTo>
                  <a:cubicBezTo>
                    <a:pt x="87511" y="8481"/>
                    <a:pt x="87585" y="8507"/>
                    <a:pt x="87648" y="8513"/>
                  </a:cubicBezTo>
                  <a:cubicBezTo>
                    <a:pt x="87651" y="8513"/>
                    <a:pt x="87654" y="8513"/>
                    <a:pt x="87657" y="8513"/>
                  </a:cubicBezTo>
                  <a:cubicBezTo>
                    <a:pt x="87734" y="8513"/>
                    <a:pt x="87781" y="8414"/>
                    <a:pt x="87829" y="8390"/>
                  </a:cubicBezTo>
                  <a:cubicBezTo>
                    <a:pt x="87832" y="8388"/>
                    <a:pt x="87835" y="8387"/>
                    <a:pt x="87839" y="8387"/>
                  </a:cubicBezTo>
                  <a:cubicBezTo>
                    <a:pt x="87886" y="8387"/>
                    <a:pt x="87988" y="8522"/>
                    <a:pt x="88034" y="8529"/>
                  </a:cubicBezTo>
                  <a:cubicBezTo>
                    <a:pt x="88037" y="8530"/>
                    <a:pt x="88040" y="8531"/>
                    <a:pt x="88044" y="8531"/>
                  </a:cubicBezTo>
                  <a:cubicBezTo>
                    <a:pt x="88102" y="8531"/>
                    <a:pt x="88247" y="8411"/>
                    <a:pt x="88239" y="8357"/>
                  </a:cubicBezTo>
                  <a:cubicBezTo>
                    <a:pt x="88231" y="8308"/>
                    <a:pt x="88190" y="8250"/>
                    <a:pt x="88149" y="8160"/>
                  </a:cubicBezTo>
                  <a:cubicBezTo>
                    <a:pt x="88108" y="8070"/>
                    <a:pt x="88017" y="8053"/>
                    <a:pt x="87894" y="8021"/>
                  </a:cubicBezTo>
                  <a:cubicBezTo>
                    <a:pt x="87779" y="7996"/>
                    <a:pt x="87361" y="7840"/>
                    <a:pt x="86959" y="7807"/>
                  </a:cubicBezTo>
                  <a:cubicBezTo>
                    <a:pt x="86704" y="7791"/>
                    <a:pt x="86508" y="7782"/>
                    <a:pt x="86390" y="7782"/>
                  </a:cubicBezTo>
                  <a:cubicBezTo>
                    <a:pt x="86325" y="7782"/>
                    <a:pt x="86284" y="7785"/>
                    <a:pt x="86269" y="7791"/>
                  </a:cubicBezTo>
                  <a:cubicBezTo>
                    <a:pt x="86220" y="7807"/>
                    <a:pt x="85810" y="8234"/>
                    <a:pt x="85695" y="8365"/>
                  </a:cubicBezTo>
                  <a:cubicBezTo>
                    <a:pt x="85588" y="8505"/>
                    <a:pt x="85473" y="8513"/>
                    <a:pt x="85367" y="8529"/>
                  </a:cubicBezTo>
                  <a:cubicBezTo>
                    <a:pt x="85266" y="8553"/>
                    <a:pt x="84907" y="8687"/>
                    <a:pt x="84667" y="8687"/>
                  </a:cubicBezTo>
                  <a:cubicBezTo>
                    <a:pt x="84653" y="8687"/>
                    <a:pt x="84641" y="8686"/>
                    <a:pt x="84628" y="8685"/>
                  </a:cubicBezTo>
                  <a:cubicBezTo>
                    <a:pt x="84382" y="8669"/>
                    <a:pt x="84562" y="8579"/>
                    <a:pt x="84571" y="8562"/>
                  </a:cubicBezTo>
                  <a:cubicBezTo>
                    <a:pt x="84571" y="8546"/>
                    <a:pt x="84743" y="8505"/>
                    <a:pt x="84759" y="8480"/>
                  </a:cubicBezTo>
                  <a:cubicBezTo>
                    <a:pt x="84784" y="8456"/>
                    <a:pt x="84620" y="8349"/>
                    <a:pt x="84620" y="8283"/>
                  </a:cubicBezTo>
                  <a:cubicBezTo>
                    <a:pt x="84620" y="8271"/>
                    <a:pt x="84627" y="8266"/>
                    <a:pt x="84640" y="8266"/>
                  </a:cubicBezTo>
                  <a:cubicBezTo>
                    <a:pt x="84689" y="8266"/>
                    <a:pt x="84814" y="8341"/>
                    <a:pt x="84899" y="8406"/>
                  </a:cubicBezTo>
                  <a:cubicBezTo>
                    <a:pt x="84924" y="8425"/>
                    <a:pt x="84950" y="8433"/>
                    <a:pt x="84977" y="8433"/>
                  </a:cubicBezTo>
                  <a:cubicBezTo>
                    <a:pt x="85065" y="8433"/>
                    <a:pt x="85155" y="8350"/>
                    <a:pt x="85186" y="8324"/>
                  </a:cubicBezTo>
                  <a:cubicBezTo>
                    <a:pt x="85227" y="8291"/>
                    <a:pt x="85129" y="8185"/>
                    <a:pt x="85104" y="8168"/>
                  </a:cubicBezTo>
                  <a:cubicBezTo>
                    <a:pt x="85079" y="8144"/>
                    <a:pt x="85137" y="8045"/>
                    <a:pt x="85161" y="8021"/>
                  </a:cubicBezTo>
                  <a:cubicBezTo>
                    <a:pt x="85167" y="8012"/>
                    <a:pt x="85183" y="8006"/>
                    <a:pt x="85205" y="8006"/>
                  </a:cubicBezTo>
                  <a:cubicBezTo>
                    <a:pt x="85245" y="8006"/>
                    <a:pt x="85303" y="8025"/>
                    <a:pt x="85350" y="8078"/>
                  </a:cubicBezTo>
                  <a:cubicBezTo>
                    <a:pt x="85368" y="8103"/>
                    <a:pt x="85379" y="8112"/>
                    <a:pt x="85386" y="8112"/>
                  </a:cubicBezTo>
                  <a:cubicBezTo>
                    <a:pt x="85403" y="8112"/>
                    <a:pt x="85394" y="8047"/>
                    <a:pt x="85424" y="8029"/>
                  </a:cubicBezTo>
                  <a:cubicBezTo>
                    <a:pt x="85432" y="8023"/>
                    <a:pt x="85446" y="8020"/>
                    <a:pt x="85462" y="8020"/>
                  </a:cubicBezTo>
                  <a:cubicBezTo>
                    <a:pt x="85511" y="8020"/>
                    <a:pt x="85580" y="8043"/>
                    <a:pt x="85580" y="8062"/>
                  </a:cubicBezTo>
                  <a:cubicBezTo>
                    <a:pt x="85572" y="8078"/>
                    <a:pt x="85449" y="8168"/>
                    <a:pt x="85399" y="8218"/>
                  </a:cubicBezTo>
                  <a:cubicBezTo>
                    <a:pt x="85350" y="8267"/>
                    <a:pt x="85350" y="8341"/>
                    <a:pt x="85391" y="8374"/>
                  </a:cubicBezTo>
                  <a:cubicBezTo>
                    <a:pt x="85393" y="8374"/>
                    <a:pt x="85394" y="8374"/>
                    <a:pt x="85396" y="8374"/>
                  </a:cubicBezTo>
                  <a:cubicBezTo>
                    <a:pt x="85463" y="8374"/>
                    <a:pt x="85893" y="7929"/>
                    <a:pt x="85925" y="7889"/>
                  </a:cubicBezTo>
                  <a:cubicBezTo>
                    <a:pt x="85947" y="7861"/>
                    <a:pt x="85892" y="7852"/>
                    <a:pt x="85842" y="7852"/>
                  </a:cubicBezTo>
                  <a:cubicBezTo>
                    <a:pt x="85819" y="7852"/>
                    <a:pt x="85798" y="7854"/>
                    <a:pt x="85785" y="7856"/>
                  </a:cubicBezTo>
                  <a:cubicBezTo>
                    <a:pt x="85736" y="7856"/>
                    <a:pt x="85367" y="7898"/>
                    <a:pt x="85219" y="7898"/>
                  </a:cubicBezTo>
                  <a:cubicBezTo>
                    <a:pt x="85159" y="7901"/>
                    <a:pt x="85123" y="7904"/>
                    <a:pt x="85093" y="7904"/>
                  </a:cubicBezTo>
                  <a:cubicBezTo>
                    <a:pt x="85049" y="7904"/>
                    <a:pt x="85018" y="7897"/>
                    <a:pt x="84940" y="7873"/>
                  </a:cubicBezTo>
                  <a:cubicBezTo>
                    <a:pt x="84887" y="7856"/>
                    <a:pt x="84831" y="7849"/>
                    <a:pt x="84777" y="7849"/>
                  </a:cubicBezTo>
                  <a:cubicBezTo>
                    <a:pt x="84696" y="7849"/>
                    <a:pt x="84618" y="7865"/>
                    <a:pt x="84554" y="7889"/>
                  </a:cubicBezTo>
                  <a:cubicBezTo>
                    <a:pt x="84477" y="7922"/>
                    <a:pt x="84323" y="7944"/>
                    <a:pt x="84233" y="7944"/>
                  </a:cubicBezTo>
                  <a:cubicBezTo>
                    <a:pt x="84209" y="7944"/>
                    <a:pt x="84189" y="7942"/>
                    <a:pt x="84177" y="7939"/>
                  </a:cubicBezTo>
                  <a:cubicBezTo>
                    <a:pt x="84119" y="7914"/>
                    <a:pt x="84456" y="7709"/>
                    <a:pt x="84579" y="7651"/>
                  </a:cubicBezTo>
                  <a:cubicBezTo>
                    <a:pt x="84604" y="7640"/>
                    <a:pt x="84626" y="7635"/>
                    <a:pt x="84648" y="7635"/>
                  </a:cubicBezTo>
                  <a:cubicBezTo>
                    <a:pt x="84734" y="7635"/>
                    <a:pt x="84802" y="7712"/>
                    <a:pt x="84907" y="7758"/>
                  </a:cubicBezTo>
                  <a:cubicBezTo>
                    <a:pt x="84964" y="7781"/>
                    <a:pt x="85160" y="7791"/>
                    <a:pt x="85369" y="7791"/>
                  </a:cubicBezTo>
                  <a:cubicBezTo>
                    <a:pt x="85616" y="7791"/>
                    <a:pt x="85882" y="7776"/>
                    <a:pt x="85958" y="7750"/>
                  </a:cubicBezTo>
                  <a:cubicBezTo>
                    <a:pt x="86105" y="7701"/>
                    <a:pt x="85186" y="7504"/>
                    <a:pt x="84940" y="7471"/>
                  </a:cubicBezTo>
                  <a:cubicBezTo>
                    <a:pt x="84686" y="7430"/>
                    <a:pt x="84308" y="7397"/>
                    <a:pt x="84127" y="7389"/>
                  </a:cubicBezTo>
                  <a:cubicBezTo>
                    <a:pt x="83939" y="7381"/>
                    <a:pt x="83651" y="7307"/>
                    <a:pt x="83454" y="7298"/>
                  </a:cubicBezTo>
                  <a:cubicBezTo>
                    <a:pt x="83431" y="7298"/>
                    <a:pt x="83407" y="7297"/>
                    <a:pt x="83382" y="7297"/>
                  </a:cubicBezTo>
                  <a:cubicBezTo>
                    <a:pt x="83208" y="7297"/>
                    <a:pt x="82989" y="7316"/>
                    <a:pt x="82781" y="7316"/>
                  </a:cubicBezTo>
                  <a:cubicBezTo>
                    <a:pt x="82751" y="7316"/>
                    <a:pt x="82721" y="7316"/>
                    <a:pt x="82691" y="7315"/>
                  </a:cubicBezTo>
                  <a:cubicBezTo>
                    <a:pt x="82429" y="7315"/>
                    <a:pt x="82322" y="7184"/>
                    <a:pt x="82182" y="7134"/>
                  </a:cubicBezTo>
                  <a:cubicBezTo>
                    <a:pt x="82051" y="7093"/>
                    <a:pt x="82043" y="7101"/>
                    <a:pt x="81928" y="7085"/>
                  </a:cubicBezTo>
                  <a:cubicBezTo>
                    <a:pt x="81850" y="7079"/>
                    <a:pt x="81708" y="7063"/>
                    <a:pt x="81614" y="7063"/>
                  </a:cubicBezTo>
                  <a:cubicBezTo>
                    <a:pt x="81570" y="7063"/>
                    <a:pt x="81536" y="7066"/>
                    <a:pt x="81526" y="7077"/>
                  </a:cubicBezTo>
                  <a:cubicBezTo>
                    <a:pt x="81485" y="7101"/>
                    <a:pt x="81805" y="7430"/>
                    <a:pt x="81772" y="7471"/>
                  </a:cubicBezTo>
                  <a:cubicBezTo>
                    <a:pt x="81739" y="7520"/>
                    <a:pt x="81468" y="7577"/>
                    <a:pt x="81386" y="7577"/>
                  </a:cubicBezTo>
                  <a:cubicBezTo>
                    <a:pt x="81381" y="7578"/>
                    <a:pt x="81374" y="7578"/>
                    <a:pt x="81367" y="7578"/>
                  </a:cubicBezTo>
                  <a:cubicBezTo>
                    <a:pt x="81308" y="7578"/>
                    <a:pt x="81205" y="7560"/>
                    <a:pt x="81126" y="7560"/>
                  </a:cubicBezTo>
                  <a:cubicBezTo>
                    <a:pt x="81080" y="7560"/>
                    <a:pt x="81042" y="7566"/>
                    <a:pt x="81025" y="7586"/>
                  </a:cubicBezTo>
                  <a:cubicBezTo>
                    <a:pt x="80976" y="7651"/>
                    <a:pt x="80451" y="7914"/>
                    <a:pt x="80434" y="7955"/>
                  </a:cubicBezTo>
                  <a:cubicBezTo>
                    <a:pt x="80418" y="7988"/>
                    <a:pt x="80393" y="7988"/>
                    <a:pt x="80508" y="8021"/>
                  </a:cubicBezTo>
                  <a:cubicBezTo>
                    <a:pt x="80522" y="8024"/>
                    <a:pt x="80535" y="8026"/>
                    <a:pt x="80549" y="8026"/>
                  </a:cubicBezTo>
                  <a:cubicBezTo>
                    <a:pt x="80649" y="8026"/>
                    <a:pt x="80738" y="7930"/>
                    <a:pt x="80738" y="7930"/>
                  </a:cubicBezTo>
                  <a:cubicBezTo>
                    <a:pt x="80738" y="7930"/>
                    <a:pt x="80866" y="7923"/>
                    <a:pt x="80965" y="7923"/>
                  </a:cubicBezTo>
                  <a:cubicBezTo>
                    <a:pt x="81015" y="7923"/>
                    <a:pt x="81058" y="7925"/>
                    <a:pt x="81075" y="7930"/>
                  </a:cubicBezTo>
                  <a:cubicBezTo>
                    <a:pt x="81132" y="7939"/>
                    <a:pt x="81214" y="7988"/>
                    <a:pt x="81214" y="8029"/>
                  </a:cubicBezTo>
                  <a:cubicBezTo>
                    <a:pt x="81214" y="8078"/>
                    <a:pt x="81107" y="8045"/>
                    <a:pt x="81042" y="8078"/>
                  </a:cubicBezTo>
                  <a:cubicBezTo>
                    <a:pt x="80976" y="8111"/>
                    <a:pt x="80960" y="8193"/>
                    <a:pt x="80894" y="8250"/>
                  </a:cubicBezTo>
                  <a:cubicBezTo>
                    <a:pt x="80828" y="8300"/>
                    <a:pt x="80697" y="8267"/>
                    <a:pt x="80623" y="8332"/>
                  </a:cubicBezTo>
                  <a:cubicBezTo>
                    <a:pt x="80558" y="8398"/>
                    <a:pt x="80845" y="8398"/>
                    <a:pt x="80861" y="8415"/>
                  </a:cubicBezTo>
                  <a:cubicBezTo>
                    <a:pt x="80886" y="8439"/>
                    <a:pt x="80894" y="8677"/>
                    <a:pt x="80894" y="8735"/>
                  </a:cubicBezTo>
                  <a:cubicBezTo>
                    <a:pt x="80886" y="8792"/>
                    <a:pt x="81091" y="8907"/>
                    <a:pt x="81107" y="8981"/>
                  </a:cubicBezTo>
                  <a:cubicBezTo>
                    <a:pt x="81111" y="8999"/>
                    <a:pt x="81097" y="9006"/>
                    <a:pt x="81072" y="9006"/>
                  </a:cubicBezTo>
                  <a:cubicBezTo>
                    <a:pt x="80994" y="9006"/>
                    <a:pt x="80809" y="8940"/>
                    <a:pt x="80722" y="8940"/>
                  </a:cubicBezTo>
                  <a:cubicBezTo>
                    <a:pt x="80615" y="8940"/>
                    <a:pt x="80607" y="9005"/>
                    <a:pt x="80492" y="9071"/>
                  </a:cubicBezTo>
                  <a:cubicBezTo>
                    <a:pt x="80476" y="9080"/>
                    <a:pt x="80464" y="9084"/>
                    <a:pt x="80453" y="9084"/>
                  </a:cubicBezTo>
                  <a:cubicBezTo>
                    <a:pt x="80385" y="9084"/>
                    <a:pt x="80405" y="8923"/>
                    <a:pt x="80377" y="8866"/>
                  </a:cubicBezTo>
                  <a:cubicBezTo>
                    <a:pt x="80353" y="8817"/>
                    <a:pt x="80296" y="8791"/>
                    <a:pt x="80242" y="8791"/>
                  </a:cubicBezTo>
                  <a:cubicBezTo>
                    <a:pt x="80223" y="8791"/>
                    <a:pt x="80205" y="8794"/>
                    <a:pt x="80188" y="8800"/>
                  </a:cubicBezTo>
                  <a:cubicBezTo>
                    <a:pt x="80123" y="8817"/>
                    <a:pt x="80049" y="8899"/>
                    <a:pt x="79983" y="8907"/>
                  </a:cubicBezTo>
                  <a:cubicBezTo>
                    <a:pt x="79931" y="8907"/>
                    <a:pt x="79981" y="8797"/>
                    <a:pt x="79965" y="8797"/>
                  </a:cubicBezTo>
                  <a:lnTo>
                    <a:pt x="79965" y="8797"/>
                  </a:lnTo>
                  <a:cubicBezTo>
                    <a:pt x="79963" y="8797"/>
                    <a:pt x="79961" y="8798"/>
                    <a:pt x="79958" y="8800"/>
                  </a:cubicBezTo>
                  <a:cubicBezTo>
                    <a:pt x="79926" y="8833"/>
                    <a:pt x="79811" y="8825"/>
                    <a:pt x="79737" y="8858"/>
                  </a:cubicBezTo>
                  <a:cubicBezTo>
                    <a:pt x="79671" y="8891"/>
                    <a:pt x="79630" y="8948"/>
                    <a:pt x="79614" y="9022"/>
                  </a:cubicBezTo>
                  <a:cubicBezTo>
                    <a:pt x="79589" y="9104"/>
                    <a:pt x="79819" y="9046"/>
                    <a:pt x="79844" y="9096"/>
                  </a:cubicBezTo>
                  <a:cubicBezTo>
                    <a:pt x="79876" y="9145"/>
                    <a:pt x="79778" y="9137"/>
                    <a:pt x="79720" y="9161"/>
                  </a:cubicBezTo>
                  <a:cubicBezTo>
                    <a:pt x="79663" y="9194"/>
                    <a:pt x="79770" y="9219"/>
                    <a:pt x="79803" y="9268"/>
                  </a:cubicBezTo>
                  <a:cubicBezTo>
                    <a:pt x="79827" y="9317"/>
                    <a:pt x="79581" y="9284"/>
                    <a:pt x="79573" y="9309"/>
                  </a:cubicBezTo>
                  <a:cubicBezTo>
                    <a:pt x="79573" y="9342"/>
                    <a:pt x="79696" y="9399"/>
                    <a:pt x="79688" y="9449"/>
                  </a:cubicBezTo>
                  <a:cubicBezTo>
                    <a:pt x="79681" y="9468"/>
                    <a:pt x="79663" y="9476"/>
                    <a:pt x="79637" y="9476"/>
                  </a:cubicBezTo>
                  <a:cubicBezTo>
                    <a:pt x="79596" y="9476"/>
                    <a:pt x="79536" y="9457"/>
                    <a:pt x="79466" y="9432"/>
                  </a:cubicBezTo>
                  <a:cubicBezTo>
                    <a:pt x="79343" y="9383"/>
                    <a:pt x="79400" y="9317"/>
                    <a:pt x="79409" y="9268"/>
                  </a:cubicBezTo>
                  <a:cubicBezTo>
                    <a:pt x="79409" y="9254"/>
                    <a:pt x="79403" y="9249"/>
                    <a:pt x="79394" y="9249"/>
                  </a:cubicBezTo>
                  <a:cubicBezTo>
                    <a:pt x="79373" y="9249"/>
                    <a:pt x="79332" y="9271"/>
                    <a:pt x="79277" y="9271"/>
                  </a:cubicBezTo>
                  <a:cubicBezTo>
                    <a:pt x="79267" y="9271"/>
                    <a:pt x="79256" y="9270"/>
                    <a:pt x="79244" y="9268"/>
                  </a:cubicBezTo>
                  <a:cubicBezTo>
                    <a:pt x="79146" y="9260"/>
                    <a:pt x="79236" y="9186"/>
                    <a:pt x="79187" y="9120"/>
                  </a:cubicBezTo>
                  <a:cubicBezTo>
                    <a:pt x="79138" y="9055"/>
                    <a:pt x="78924" y="8981"/>
                    <a:pt x="78851" y="8956"/>
                  </a:cubicBezTo>
                  <a:cubicBezTo>
                    <a:pt x="78833" y="8947"/>
                    <a:pt x="78819" y="8944"/>
                    <a:pt x="78805" y="8944"/>
                  </a:cubicBezTo>
                  <a:cubicBezTo>
                    <a:pt x="78767" y="8944"/>
                    <a:pt x="78723" y="8969"/>
                    <a:pt x="78580" y="8981"/>
                  </a:cubicBezTo>
                  <a:cubicBezTo>
                    <a:pt x="78565" y="8983"/>
                    <a:pt x="78553" y="8983"/>
                    <a:pt x="78543" y="8983"/>
                  </a:cubicBezTo>
                  <a:cubicBezTo>
                    <a:pt x="78409" y="8983"/>
                    <a:pt x="78566" y="8848"/>
                    <a:pt x="78498" y="8825"/>
                  </a:cubicBezTo>
                  <a:cubicBezTo>
                    <a:pt x="78432" y="8792"/>
                    <a:pt x="78243" y="8759"/>
                    <a:pt x="78178" y="8743"/>
                  </a:cubicBezTo>
                  <a:cubicBezTo>
                    <a:pt x="78169" y="8742"/>
                    <a:pt x="78159" y="8741"/>
                    <a:pt x="78148" y="8741"/>
                  </a:cubicBezTo>
                  <a:cubicBezTo>
                    <a:pt x="78079" y="8741"/>
                    <a:pt x="77976" y="8761"/>
                    <a:pt x="77899" y="8776"/>
                  </a:cubicBezTo>
                  <a:cubicBezTo>
                    <a:pt x="77816" y="8792"/>
                    <a:pt x="77595" y="8850"/>
                    <a:pt x="77406" y="8923"/>
                  </a:cubicBezTo>
                  <a:cubicBezTo>
                    <a:pt x="77226" y="9005"/>
                    <a:pt x="77291" y="9186"/>
                    <a:pt x="77226" y="9219"/>
                  </a:cubicBezTo>
                  <a:cubicBezTo>
                    <a:pt x="77221" y="9222"/>
                    <a:pt x="77216" y="9223"/>
                    <a:pt x="77213" y="9223"/>
                  </a:cubicBezTo>
                  <a:cubicBezTo>
                    <a:pt x="77174" y="9223"/>
                    <a:pt x="77202" y="9078"/>
                    <a:pt x="77127" y="9063"/>
                  </a:cubicBezTo>
                  <a:cubicBezTo>
                    <a:pt x="77109" y="9061"/>
                    <a:pt x="77085" y="9060"/>
                    <a:pt x="77058" y="9060"/>
                  </a:cubicBezTo>
                  <a:cubicBezTo>
                    <a:pt x="77009" y="9060"/>
                    <a:pt x="76950" y="9062"/>
                    <a:pt x="76887" y="9062"/>
                  </a:cubicBezTo>
                  <a:cubicBezTo>
                    <a:pt x="76830" y="9062"/>
                    <a:pt x="76771" y="9061"/>
                    <a:pt x="76717" y="9055"/>
                  </a:cubicBezTo>
                  <a:cubicBezTo>
                    <a:pt x="76569" y="9038"/>
                    <a:pt x="76512" y="8989"/>
                    <a:pt x="76315" y="8899"/>
                  </a:cubicBezTo>
                  <a:cubicBezTo>
                    <a:pt x="76109" y="8808"/>
                    <a:pt x="75913" y="8710"/>
                    <a:pt x="75855" y="8653"/>
                  </a:cubicBezTo>
                  <a:cubicBezTo>
                    <a:pt x="75806" y="8595"/>
                    <a:pt x="75888" y="8529"/>
                    <a:pt x="75871" y="8464"/>
                  </a:cubicBezTo>
                  <a:cubicBezTo>
                    <a:pt x="75858" y="8405"/>
                    <a:pt x="75850" y="8335"/>
                    <a:pt x="75806" y="8335"/>
                  </a:cubicBezTo>
                  <a:cubicBezTo>
                    <a:pt x="75794" y="8335"/>
                    <a:pt x="75781" y="8339"/>
                    <a:pt x="75765" y="8349"/>
                  </a:cubicBezTo>
                  <a:cubicBezTo>
                    <a:pt x="75683" y="8398"/>
                    <a:pt x="75527" y="8669"/>
                    <a:pt x="75486" y="8743"/>
                  </a:cubicBezTo>
                  <a:cubicBezTo>
                    <a:pt x="75437" y="8817"/>
                    <a:pt x="75305" y="9112"/>
                    <a:pt x="75240" y="9309"/>
                  </a:cubicBezTo>
                  <a:cubicBezTo>
                    <a:pt x="75174" y="9514"/>
                    <a:pt x="75174" y="9424"/>
                    <a:pt x="75092" y="9506"/>
                  </a:cubicBezTo>
                  <a:cubicBezTo>
                    <a:pt x="75010" y="9580"/>
                    <a:pt x="74739" y="9933"/>
                    <a:pt x="74698" y="9941"/>
                  </a:cubicBezTo>
                  <a:cubicBezTo>
                    <a:pt x="74679" y="9949"/>
                    <a:pt x="74657" y="9956"/>
                    <a:pt x="74631" y="9956"/>
                  </a:cubicBezTo>
                  <a:cubicBezTo>
                    <a:pt x="74601" y="9956"/>
                    <a:pt x="74565" y="9947"/>
                    <a:pt x="74517" y="9916"/>
                  </a:cubicBezTo>
                  <a:cubicBezTo>
                    <a:pt x="74427" y="9867"/>
                    <a:pt x="74509" y="9744"/>
                    <a:pt x="74435" y="9744"/>
                  </a:cubicBezTo>
                  <a:cubicBezTo>
                    <a:pt x="74353" y="9744"/>
                    <a:pt x="74288" y="9744"/>
                    <a:pt x="74247" y="9752"/>
                  </a:cubicBezTo>
                  <a:cubicBezTo>
                    <a:pt x="74242" y="9753"/>
                    <a:pt x="74238" y="9753"/>
                    <a:pt x="74234" y="9753"/>
                  </a:cubicBezTo>
                  <a:cubicBezTo>
                    <a:pt x="74198" y="9753"/>
                    <a:pt x="74159" y="9721"/>
                    <a:pt x="74033" y="9662"/>
                  </a:cubicBezTo>
                  <a:cubicBezTo>
                    <a:pt x="73902" y="9596"/>
                    <a:pt x="73639" y="9531"/>
                    <a:pt x="73574" y="9490"/>
                  </a:cubicBezTo>
                  <a:cubicBezTo>
                    <a:pt x="73508" y="9449"/>
                    <a:pt x="73639" y="9432"/>
                    <a:pt x="73664" y="9408"/>
                  </a:cubicBezTo>
                  <a:cubicBezTo>
                    <a:pt x="73688" y="9391"/>
                    <a:pt x="73656" y="9334"/>
                    <a:pt x="73631" y="9268"/>
                  </a:cubicBezTo>
                  <a:cubicBezTo>
                    <a:pt x="73598" y="9194"/>
                    <a:pt x="73385" y="9063"/>
                    <a:pt x="73270" y="8940"/>
                  </a:cubicBezTo>
                  <a:cubicBezTo>
                    <a:pt x="73147" y="8817"/>
                    <a:pt x="73016" y="8751"/>
                    <a:pt x="73032" y="8726"/>
                  </a:cubicBezTo>
                  <a:cubicBezTo>
                    <a:pt x="73048" y="8702"/>
                    <a:pt x="73204" y="8653"/>
                    <a:pt x="73303" y="8620"/>
                  </a:cubicBezTo>
                  <a:cubicBezTo>
                    <a:pt x="73316" y="8615"/>
                    <a:pt x="73330" y="8613"/>
                    <a:pt x="73345" y="8613"/>
                  </a:cubicBezTo>
                  <a:cubicBezTo>
                    <a:pt x="73426" y="8613"/>
                    <a:pt x="73518" y="8673"/>
                    <a:pt x="73554" y="8673"/>
                  </a:cubicBezTo>
                  <a:cubicBezTo>
                    <a:pt x="73559" y="8673"/>
                    <a:pt x="73563" y="8672"/>
                    <a:pt x="73565" y="8669"/>
                  </a:cubicBezTo>
                  <a:cubicBezTo>
                    <a:pt x="73598" y="8644"/>
                    <a:pt x="73533" y="8603"/>
                    <a:pt x="73409" y="8488"/>
                  </a:cubicBezTo>
                  <a:cubicBezTo>
                    <a:pt x="73308" y="8395"/>
                    <a:pt x="73214" y="8250"/>
                    <a:pt x="73181" y="8250"/>
                  </a:cubicBezTo>
                  <a:cubicBezTo>
                    <a:pt x="73177" y="8250"/>
                    <a:pt x="73173" y="8253"/>
                    <a:pt x="73171" y="8259"/>
                  </a:cubicBezTo>
                  <a:cubicBezTo>
                    <a:pt x="73155" y="8316"/>
                    <a:pt x="73245" y="8447"/>
                    <a:pt x="73229" y="8472"/>
                  </a:cubicBezTo>
                  <a:cubicBezTo>
                    <a:pt x="73213" y="8497"/>
                    <a:pt x="72958" y="8529"/>
                    <a:pt x="72892" y="8529"/>
                  </a:cubicBezTo>
                  <a:cubicBezTo>
                    <a:pt x="72819" y="8521"/>
                    <a:pt x="72745" y="8275"/>
                    <a:pt x="72654" y="8144"/>
                  </a:cubicBezTo>
                  <a:cubicBezTo>
                    <a:pt x="72572" y="8021"/>
                    <a:pt x="72540" y="7947"/>
                    <a:pt x="72548" y="7898"/>
                  </a:cubicBezTo>
                  <a:cubicBezTo>
                    <a:pt x="72549" y="7893"/>
                    <a:pt x="72554" y="7891"/>
                    <a:pt x="72562" y="7891"/>
                  </a:cubicBezTo>
                  <a:cubicBezTo>
                    <a:pt x="72641" y="7891"/>
                    <a:pt x="73022" y="8103"/>
                    <a:pt x="73089" y="8111"/>
                  </a:cubicBezTo>
                  <a:cubicBezTo>
                    <a:pt x="73108" y="8115"/>
                    <a:pt x="73140" y="8118"/>
                    <a:pt x="73177" y="8118"/>
                  </a:cubicBezTo>
                  <a:cubicBezTo>
                    <a:pt x="73273" y="8118"/>
                    <a:pt x="73405" y="8104"/>
                    <a:pt x="73434" y="8086"/>
                  </a:cubicBezTo>
                  <a:cubicBezTo>
                    <a:pt x="73475" y="8053"/>
                    <a:pt x="73516" y="8021"/>
                    <a:pt x="73533" y="7963"/>
                  </a:cubicBezTo>
                  <a:cubicBezTo>
                    <a:pt x="73541" y="7906"/>
                    <a:pt x="73541" y="7840"/>
                    <a:pt x="73524" y="7774"/>
                  </a:cubicBezTo>
                  <a:cubicBezTo>
                    <a:pt x="73508" y="7717"/>
                    <a:pt x="73442" y="7701"/>
                    <a:pt x="73393" y="7643"/>
                  </a:cubicBezTo>
                  <a:cubicBezTo>
                    <a:pt x="73352" y="7586"/>
                    <a:pt x="73237" y="7602"/>
                    <a:pt x="73122" y="7594"/>
                  </a:cubicBezTo>
                  <a:cubicBezTo>
                    <a:pt x="73007" y="7594"/>
                    <a:pt x="72942" y="7594"/>
                    <a:pt x="72827" y="7586"/>
                  </a:cubicBezTo>
                  <a:cubicBezTo>
                    <a:pt x="72704" y="7577"/>
                    <a:pt x="72654" y="7561"/>
                    <a:pt x="72654" y="7512"/>
                  </a:cubicBezTo>
                  <a:cubicBezTo>
                    <a:pt x="72650" y="7487"/>
                    <a:pt x="72710" y="7483"/>
                    <a:pt x="72781" y="7483"/>
                  </a:cubicBezTo>
                  <a:cubicBezTo>
                    <a:pt x="72816" y="7483"/>
                    <a:pt x="72854" y="7484"/>
                    <a:pt x="72889" y="7484"/>
                  </a:cubicBezTo>
                  <a:cubicBezTo>
                    <a:pt x="72923" y="7484"/>
                    <a:pt x="72954" y="7483"/>
                    <a:pt x="72975" y="7479"/>
                  </a:cubicBezTo>
                  <a:cubicBezTo>
                    <a:pt x="73048" y="7463"/>
                    <a:pt x="73098" y="7372"/>
                    <a:pt x="73147" y="7348"/>
                  </a:cubicBezTo>
                  <a:cubicBezTo>
                    <a:pt x="73188" y="7315"/>
                    <a:pt x="73442" y="7339"/>
                    <a:pt x="73434" y="7298"/>
                  </a:cubicBezTo>
                  <a:cubicBezTo>
                    <a:pt x="73426" y="7266"/>
                    <a:pt x="73196" y="7208"/>
                    <a:pt x="73016" y="7110"/>
                  </a:cubicBezTo>
                  <a:cubicBezTo>
                    <a:pt x="72835" y="7011"/>
                    <a:pt x="72794" y="7036"/>
                    <a:pt x="72769" y="6978"/>
                  </a:cubicBezTo>
                  <a:cubicBezTo>
                    <a:pt x="72737" y="6921"/>
                    <a:pt x="73114" y="6888"/>
                    <a:pt x="73163" y="6880"/>
                  </a:cubicBezTo>
                  <a:cubicBezTo>
                    <a:pt x="73221" y="6863"/>
                    <a:pt x="73245" y="6773"/>
                    <a:pt x="73245" y="6740"/>
                  </a:cubicBezTo>
                  <a:cubicBezTo>
                    <a:pt x="73245" y="6716"/>
                    <a:pt x="72909" y="6527"/>
                    <a:pt x="72654" y="6420"/>
                  </a:cubicBezTo>
                  <a:cubicBezTo>
                    <a:pt x="72408" y="6314"/>
                    <a:pt x="72367" y="6232"/>
                    <a:pt x="72302" y="6207"/>
                  </a:cubicBezTo>
                  <a:cubicBezTo>
                    <a:pt x="72265" y="6195"/>
                    <a:pt x="72219" y="6193"/>
                    <a:pt x="72166" y="6193"/>
                  </a:cubicBezTo>
                  <a:cubicBezTo>
                    <a:pt x="72139" y="6193"/>
                    <a:pt x="72111" y="6193"/>
                    <a:pt x="72080" y="6193"/>
                  </a:cubicBezTo>
                  <a:cubicBezTo>
                    <a:pt x="72049" y="6193"/>
                    <a:pt x="72016" y="6193"/>
                    <a:pt x="71981" y="6191"/>
                  </a:cubicBezTo>
                  <a:cubicBezTo>
                    <a:pt x="71865" y="6184"/>
                    <a:pt x="71777" y="6154"/>
                    <a:pt x="71713" y="6154"/>
                  </a:cubicBezTo>
                  <a:cubicBezTo>
                    <a:pt x="71700" y="6154"/>
                    <a:pt x="71689" y="6155"/>
                    <a:pt x="71678" y="6158"/>
                  </a:cubicBezTo>
                  <a:cubicBezTo>
                    <a:pt x="71614" y="6182"/>
                    <a:pt x="71581" y="6363"/>
                    <a:pt x="71518" y="6363"/>
                  </a:cubicBezTo>
                  <a:cubicBezTo>
                    <a:pt x="71516" y="6363"/>
                    <a:pt x="71515" y="6363"/>
                    <a:pt x="71514" y="6363"/>
                  </a:cubicBezTo>
                  <a:cubicBezTo>
                    <a:pt x="71507" y="6362"/>
                    <a:pt x="71499" y="6362"/>
                    <a:pt x="71492" y="6362"/>
                  </a:cubicBezTo>
                  <a:cubicBezTo>
                    <a:pt x="71433" y="6362"/>
                    <a:pt x="71372" y="6388"/>
                    <a:pt x="71284" y="6396"/>
                  </a:cubicBezTo>
                  <a:cubicBezTo>
                    <a:pt x="71276" y="6397"/>
                    <a:pt x="71269" y="6398"/>
                    <a:pt x="71263" y="6398"/>
                  </a:cubicBezTo>
                  <a:cubicBezTo>
                    <a:pt x="71181" y="6398"/>
                    <a:pt x="71151" y="6311"/>
                    <a:pt x="71136" y="6273"/>
                  </a:cubicBezTo>
                  <a:cubicBezTo>
                    <a:pt x="71120" y="6223"/>
                    <a:pt x="71259" y="6240"/>
                    <a:pt x="71276" y="6215"/>
                  </a:cubicBezTo>
                  <a:cubicBezTo>
                    <a:pt x="71292" y="6191"/>
                    <a:pt x="71259" y="6158"/>
                    <a:pt x="71202" y="6100"/>
                  </a:cubicBezTo>
                  <a:cubicBezTo>
                    <a:pt x="71185" y="6083"/>
                    <a:pt x="71139" y="6077"/>
                    <a:pt x="71082" y="6077"/>
                  </a:cubicBezTo>
                  <a:cubicBezTo>
                    <a:pt x="70972" y="6077"/>
                    <a:pt x="70818" y="6100"/>
                    <a:pt x="70742" y="6117"/>
                  </a:cubicBezTo>
                  <a:cubicBezTo>
                    <a:pt x="70691" y="6124"/>
                    <a:pt x="70636" y="6128"/>
                    <a:pt x="70585" y="6128"/>
                  </a:cubicBezTo>
                  <a:cubicBezTo>
                    <a:pt x="70523" y="6128"/>
                    <a:pt x="70467" y="6122"/>
                    <a:pt x="70430" y="6108"/>
                  </a:cubicBezTo>
                  <a:cubicBezTo>
                    <a:pt x="70365" y="6092"/>
                    <a:pt x="70373" y="5977"/>
                    <a:pt x="70348" y="5936"/>
                  </a:cubicBezTo>
                  <a:cubicBezTo>
                    <a:pt x="70332" y="5887"/>
                    <a:pt x="70233" y="5903"/>
                    <a:pt x="70053" y="5854"/>
                  </a:cubicBezTo>
                  <a:cubicBezTo>
                    <a:pt x="69872" y="5813"/>
                    <a:pt x="69889" y="5788"/>
                    <a:pt x="69815" y="5780"/>
                  </a:cubicBezTo>
                  <a:cubicBezTo>
                    <a:pt x="69811" y="5780"/>
                    <a:pt x="69808" y="5780"/>
                    <a:pt x="69805" y="5780"/>
                  </a:cubicBezTo>
                  <a:cubicBezTo>
                    <a:pt x="69739" y="5780"/>
                    <a:pt x="69722" y="5856"/>
                    <a:pt x="69659" y="5887"/>
                  </a:cubicBezTo>
                  <a:cubicBezTo>
                    <a:pt x="69652" y="5891"/>
                    <a:pt x="69645" y="5893"/>
                    <a:pt x="69638" y="5893"/>
                  </a:cubicBezTo>
                  <a:cubicBezTo>
                    <a:pt x="69578" y="5893"/>
                    <a:pt x="69534" y="5755"/>
                    <a:pt x="69486" y="5755"/>
                  </a:cubicBezTo>
                  <a:cubicBezTo>
                    <a:pt x="69483" y="5755"/>
                    <a:pt x="69481" y="5755"/>
                    <a:pt x="69478" y="5756"/>
                  </a:cubicBezTo>
                  <a:cubicBezTo>
                    <a:pt x="69421" y="5764"/>
                    <a:pt x="69495" y="5912"/>
                    <a:pt x="69495" y="6010"/>
                  </a:cubicBezTo>
                  <a:cubicBezTo>
                    <a:pt x="69495" y="6052"/>
                    <a:pt x="69477" y="6064"/>
                    <a:pt x="69451" y="6064"/>
                  </a:cubicBezTo>
                  <a:cubicBezTo>
                    <a:pt x="69416" y="6064"/>
                    <a:pt x="69368" y="6043"/>
                    <a:pt x="69331" y="6043"/>
                  </a:cubicBezTo>
                  <a:cubicBezTo>
                    <a:pt x="69265" y="6043"/>
                    <a:pt x="69314" y="5903"/>
                    <a:pt x="69257" y="5903"/>
                  </a:cubicBezTo>
                  <a:cubicBezTo>
                    <a:pt x="69199" y="5912"/>
                    <a:pt x="69126" y="5985"/>
                    <a:pt x="69076" y="6043"/>
                  </a:cubicBezTo>
                  <a:cubicBezTo>
                    <a:pt x="69027" y="6108"/>
                    <a:pt x="69142" y="6141"/>
                    <a:pt x="69158" y="6215"/>
                  </a:cubicBezTo>
                  <a:cubicBezTo>
                    <a:pt x="69167" y="6281"/>
                    <a:pt x="69093" y="6256"/>
                    <a:pt x="69043" y="6314"/>
                  </a:cubicBezTo>
                  <a:cubicBezTo>
                    <a:pt x="69002" y="6371"/>
                    <a:pt x="69323" y="6478"/>
                    <a:pt x="69323" y="6576"/>
                  </a:cubicBezTo>
                  <a:cubicBezTo>
                    <a:pt x="69326" y="6619"/>
                    <a:pt x="69291" y="6627"/>
                    <a:pt x="69245" y="6627"/>
                  </a:cubicBezTo>
                  <a:cubicBezTo>
                    <a:pt x="69216" y="6627"/>
                    <a:pt x="69184" y="6624"/>
                    <a:pt x="69155" y="6624"/>
                  </a:cubicBezTo>
                  <a:cubicBezTo>
                    <a:pt x="69131" y="6624"/>
                    <a:pt x="69109" y="6626"/>
                    <a:pt x="69093" y="6634"/>
                  </a:cubicBezTo>
                  <a:cubicBezTo>
                    <a:pt x="69035" y="6667"/>
                    <a:pt x="69109" y="6749"/>
                    <a:pt x="69109" y="6806"/>
                  </a:cubicBezTo>
                  <a:cubicBezTo>
                    <a:pt x="69109" y="6855"/>
                    <a:pt x="68994" y="6937"/>
                    <a:pt x="68920" y="7011"/>
                  </a:cubicBezTo>
                  <a:cubicBezTo>
                    <a:pt x="68906" y="7023"/>
                    <a:pt x="68885" y="7028"/>
                    <a:pt x="68860" y="7028"/>
                  </a:cubicBezTo>
                  <a:cubicBezTo>
                    <a:pt x="68749" y="7028"/>
                    <a:pt x="68558" y="6928"/>
                    <a:pt x="68477" y="6921"/>
                  </a:cubicBezTo>
                  <a:cubicBezTo>
                    <a:pt x="68444" y="6918"/>
                    <a:pt x="68401" y="6917"/>
                    <a:pt x="68344" y="6917"/>
                  </a:cubicBezTo>
                  <a:cubicBezTo>
                    <a:pt x="68232" y="6917"/>
                    <a:pt x="68070" y="6921"/>
                    <a:pt x="67845" y="6921"/>
                  </a:cubicBezTo>
                  <a:cubicBezTo>
                    <a:pt x="67802" y="6922"/>
                    <a:pt x="67751" y="6923"/>
                    <a:pt x="67696" y="6923"/>
                  </a:cubicBezTo>
                  <a:cubicBezTo>
                    <a:pt x="67320" y="6923"/>
                    <a:pt x="66704" y="6899"/>
                    <a:pt x="66368" y="6863"/>
                  </a:cubicBezTo>
                  <a:cubicBezTo>
                    <a:pt x="65982" y="6831"/>
                    <a:pt x="65671" y="6667"/>
                    <a:pt x="65556" y="6601"/>
                  </a:cubicBezTo>
                  <a:cubicBezTo>
                    <a:pt x="65441" y="6527"/>
                    <a:pt x="65515" y="6502"/>
                    <a:pt x="65498" y="6453"/>
                  </a:cubicBezTo>
                  <a:cubicBezTo>
                    <a:pt x="65474" y="6396"/>
                    <a:pt x="65539" y="6346"/>
                    <a:pt x="65556" y="6289"/>
                  </a:cubicBezTo>
                  <a:cubicBezTo>
                    <a:pt x="65580" y="6240"/>
                    <a:pt x="65966" y="6232"/>
                    <a:pt x="65941" y="6191"/>
                  </a:cubicBezTo>
                  <a:cubicBezTo>
                    <a:pt x="65911" y="6153"/>
                    <a:pt x="65759" y="6082"/>
                    <a:pt x="65620" y="6082"/>
                  </a:cubicBezTo>
                  <a:cubicBezTo>
                    <a:pt x="65607" y="6082"/>
                    <a:pt x="65593" y="6082"/>
                    <a:pt x="65580" y="6084"/>
                  </a:cubicBezTo>
                  <a:cubicBezTo>
                    <a:pt x="65555" y="6085"/>
                    <a:pt x="65517" y="6086"/>
                    <a:pt x="65469" y="6086"/>
                  </a:cubicBezTo>
                  <a:cubicBezTo>
                    <a:pt x="65255" y="6086"/>
                    <a:pt x="64843" y="6073"/>
                    <a:pt x="64448" y="6059"/>
                  </a:cubicBezTo>
                  <a:cubicBezTo>
                    <a:pt x="64032" y="6038"/>
                    <a:pt x="63822" y="5926"/>
                    <a:pt x="63563" y="5926"/>
                  </a:cubicBezTo>
                  <a:cubicBezTo>
                    <a:pt x="63520" y="5926"/>
                    <a:pt x="63476" y="5929"/>
                    <a:pt x="63430" y="5936"/>
                  </a:cubicBezTo>
                  <a:cubicBezTo>
                    <a:pt x="63102" y="5985"/>
                    <a:pt x="63028" y="6059"/>
                    <a:pt x="62806" y="6067"/>
                  </a:cubicBezTo>
                  <a:cubicBezTo>
                    <a:pt x="62577" y="6076"/>
                    <a:pt x="62060" y="6149"/>
                    <a:pt x="61994" y="6182"/>
                  </a:cubicBezTo>
                  <a:cubicBezTo>
                    <a:pt x="61920" y="6223"/>
                    <a:pt x="62101" y="6305"/>
                    <a:pt x="62150" y="6379"/>
                  </a:cubicBezTo>
                  <a:cubicBezTo>
                    <a:pt x="62199" y="6445"/>
                    <a:pt x="62068" y="6535"/>
                    <a:pt x="62010" y="6560"/>
                  </a:cubicBezTo>
                  <a:cubicBezTo>
                    <a:pt x="62006" y="6562"/>
                    <a:pt x="62002" y="6563"/>
                    <a:pt x="61998" y="6563"/>
                  </a:cubicBezTo>
                  <a:cubicBezTo>
                    <a:pt x="61932" y="6563"/>
                    <a:pt x="61828" y="6325"/>
                    <a:pt x="61805" y="6248"/>
                  </a:cubicBezTo>
                  <a:cubicBezTo>
                    <a:pt x="61781" y="6158"/>
                    <a:pt x="61846" y="5994"/>
                    <a:pt x="61871" y="5920"/>
                  </a:cubicBezTo>
                  <a:cubicBezTo>
                    <a:pt x="61902" y="5841"/>
                    <a:pt x="61603" y="5507"/>
                    <a:pt x="61541" y="5507"/>
                  </a:cubicBezTo>
                  <a:cubicBezTo>
                    <a:pt x="61538" y="5507"/>
                    <a:pt x="61536" y="5508"/>
                    <a:pt x="61534" y="5509"/>
                  </a:cubicBezTo>
                  <a:cubicBezTo>
                    <a:pt x="61493" y="5534"/>
                    <a:pt x="61559" y="5698"/>
                    <a:pt x="61543" y="5772"/>
                  </a:cubicBezTo>
                  <a:cubicBezTo>
                    <a:pt x="61526" y="5846"/>
                    <a:pt x="61477" y="5870"/>
                    <a:pt x="61444" y="5895"/>
                  </a:cubicBezTo>
                  <a:cubicBezTo>
                    <a:pt x="61435" y="5902"/>
                    <a:pt x="61411" y="5904"/>
                    <a:pt x="61377" y="5904"/>
                  </a:cubicBezTo>
                  <a:cubicBezTo>
                    <a:pt x="61288" y="5904"/>
                    <a:pt x="61133" y="5887"/>
                    <a:pt x="61026" y="5887"/>
                  </a:cubicBezTo>
                  <a:cubicBezTo>
                    <a:pt x="60870" y="5887"/>
                    <a:pt x="60582" y="5747"/>
                    <a:pt x="60467" y="5706"/>
                  </a:cubicBezTo>
                  <a:cubicBezTo>
                    <a:pt x="60353" y="5674"/>
                    <a:pt x="60566" y="5394"/>
                    <a:pt x="60525" y="5370"/>
                  </a:cubicBezTo>
                  <a:cubicBezTo>
                    <a:pt x="60521" y="5367"/>
                    <a:pt x="60515" y="5365"/>
                    <a:pt x="60509" y="5365"/>
                  </a:cubicBezTo>
                  <a:cubicBezTo>
                    <a:pt x="60470" y="5365"/>
                    <a:pt x="60397" y="5430"/>
                    <a:pt x="60312" y="5501"/>
                  </a:cubicBezTo>
                  <a:cubicBezTo>
                    <a:pt x="60285" y="5520"/>
                    <a:pt x="60227" y="5526"/>
                    <a:pt x="60153" y="5526"/>
                  </a:cubicBezTo>
                  <a:cubicBezTo>
                    <a:pt x="59961" y="5526"/>
                    <a:pt x="59655" y="5481"/>
                    <a:pt x="59485" y="5481"/>
                  </a:cubicBezTo>
                  <a:cubicBezTo>
                    <a:pt x="59459" y="5481"/>
                    <a:pt x="59436" y="5482"/>
                    <a:pt x="59417" y="5485"/>
                  </a:cubicBezTo>
                  <a:cubicBezTo>
                    <a:pt x="59228" y="5518"/>
                    <a:pt x="59220" y="5649"/>
                    <a:pt x="59138" y="5747"/>
                  </a:cubicBezTo>
                  <a:cubicBezTo>
                    <a:pt x="59056" y="5846"/>
                    <a:pt x="59122" y="5838"/>
                    <a:pt x="59154" y="5920"/>
                  </a:cubicBezTo>
                  <a:cubicBezTo>
                    <a:pt x="59165" y="5946"/>
                    <a:pt x="59187" y="5956"/>
                    <a:pt x="59217" y="5956"/>
                  </a:cubicBezTo>
                  <a:cubicBezTo>
                    <a:pt x="59282" y="5956"/>
                    <a:pt x="59385" y="5914"/>
                    <a:pt x="59507" y="5903"/>
                  </a:cubicBezTo>
                  <a:cubicBezTo>
                    <a:pt x="59619" y="5893"/>
                    <a:pt x="59808" y="5874"/>
                    <a:pt x="59937" y="5874"/>
                  </a:cubicBezTo>
                  <a:cubicBezTo>
                    <a:pt x="60017" y="5874"/>
                    <a:pt x="60074" y="5881"/>
                    <a:pt x="60074" y="5903"/>
                  </a:cubicBezTo>
                  <a:cubicBezTo>
                    <a:pt x="60074" y="5969"/>
                    <a:pt x="60041" y="5953"/>
                    <a:pt x="59868" y="6026"/>
                  </a:cubicBezTo>
                  <a:cubicBezTo>
                    <a:pt x="59704" y="6100"/>
                    <a:pt x="59573" y="6166"/>
                    <a:pt x="59466" y="6191"/>
                  </a:cubicBezTo>
                  <a:cubicBezTo>
                    <a:pt x="59457" y="6193"/>
                    <a:pt x="59446" y="6194"/>
                    <a:pt x="59434" y="6194"/>
                  </a:cubicBezTo>
                  <a:cubicBezTo>
                    <a:pt x="59338" y="6194"/>
                    <a:pt x="59154" y="6134"/>
                    <a:pt x="59004" y="6134"/>
                  </a:cubicBezTo>
                  <a:cubicBezTo>
                    <a:pt x="58963" y="6134"/>
                    <a:pt x="58925" y="6138"/>
                    <a:pt x="58892" y="6149"/>
                  </a:cubicBezTo>
                  <a:cubicBezTo>
                    <a:pt x="58719" y="6207"/>
                    <a:pt x="58892" y="6248"/>
                    <a:pt x="58851" y="6346"/>
                  </a:cubicBezTo>
                  <a:cubicBezTo>
                    <a:pt x="58801" y="6445"/>
                    <a:pt x="58219" y="6552"/>
                    <a:pt x="57973" y="6625"/>
                  </a:cubicBezTo>
                  <a:cubicBezTo>
                    <a:pt x="57718" y="6699"/>
                    <a:pt x="56766" y="6757"/>
                    <a:pt x="56692" y="6790"/>
                  </a:cubicBezTo>
                  <a:cubicBezTo>
                    <a:pt x="56619" y="6822"/>
                    <a:pt x="56750" y="6937"/>
                    <a:pt x="56758" y="6987"/>
                  </a:cubicBezTo>
                  <a:cubicBezTo>
                    <a:pt x="56766" y="7036"/>
                    <a:pt x="56627" y="7028"/>
                    <a:pt x="56512" y="7044"/>
                  </a:cubicBezTo>
                  <a:cubicBezTo>
                    <a:pt x="56423" y="7065"/>
                    <a:pt x="56005" y="7193"/>
                    <a:pt x="55838" y="7193"/>
                  </a:cubicBezTo>
                  <a:cubicBezTo>
                    <a:pt x="55805" y="7193"/>
                    <a:pt x="55781" y="7188"/>
                    <a:pt x="55773" y="7175"/>
                  </a:cubicBezTo>
                  <a:cubicBezTo>
                    <a:pt x="55716" y="7110"/>
                    <a:pt x="56184" y="6962"/>
                    <a:pt x="56307" y="6921"/>
                  </a:cubicBezTo>
                  <a:cubicBezTo>
                    <a:pt x="56438" y="6880"/>
                    <a:pt x="56495" y="6568"/>
                    <a:pt x="56561" y="6478"/>
                  </a:cubicBezTo>
                  <a:cubicBezTo>
                    <a:pt x="56627" y="6379"/>
                    <a:pt x="56955" y="6387"/>
                    <a:pt x="57094" y="6355"/>
                  </a:cubicBezTo>
                  <a:cubicBezTo>
                    <a:pt x="57242" y="6322"/>
                    <a:pt x="57267" y="6117"/>
                    <a:pt x="57324" y="6035"/>
                  </a:cubicBezTo>
                  <a:cubicBezTo>
                    <a:pt x="57345" y="6005"/>
                    <a:pt x="57386" y="5996"/>
                    <a:pt x="57436" y="5996"/>
                  </a:cubicBezTo>
                  <a:cubicBezTo>
                    <a:pt x="57526" y="5996"/>
                    <a:pt x="57644" y="6026"/>
                    <a:pt x="57718" y="6026"/>
                  </a:cubicBezTo>
                  <a:cubicBezTo>
                    <a:pt x="57825" y="6026"/>
                    <a:pt x="58276" y="5723"/>
                    <a:pt x="58408" y="5632"/>
                  </a:cubicBezTo>
                  <a:cubicBezTo>
                    <a:pt x="58539" y="5534"/>
                    <a:pt x="59146" y="5296"/>
                    <a:pt x="59327" y="5288"/>
                  </a:cubicBezTo>
                  <a:cubicBezTo>
                    <a:pt x="59507" y="5288"/>
                    <a:pt x="59417" y="5214"/>
                    <a:pt x="59401" y="5099"/>
                  </a:cubicBezTo>
                  <a:cubicBezTo>
                    <a:pt x="59389" y="5047"/>
                    <a:pt x="59347" y="5037"/>
                    <a:pt x="59302" y="5037"/>
                  </a:cubicBezTo>
                  <a:cubicBezTo>
                    <a:pt x="59273" y="5037"/>
                    <a:pt x="59243" y="5041"/>
                    <a:pt x="59219" y="5041"/>
                  </a:cubicBezTo>
                  <a:cubicBezTo>
                    <a:pt x="59199" y="5041"/>
                    <a:pt x="59183" y="5038"/>
                    <a:pt x="59179" y="5025"/>
                  </a:cubicBezTo>
                  <a:cubicBezTo>
                    <a:pt x="59154" y="4984"/>
                    <a:pt x="59557" y="4779"/>
                    <a:pt x="59614" y="4763"/>
                  </a:cubicBezTo>
                  <a:cubicBezTo>
                    <a:pt x="59624" y="4761"/>
                    <a:pt x="59636" y="4761"/>
                    <a:pt x="59650" y="4761"/>
                  </a:cubicBezTo>
                  <a:cubicBezTo>
                    <a:pt x="59704" y="4761"/>
                    <a:pt x="59783" y="4768"/>
                    <a:pt x="59838" y="4768"/>
                  </a:cubicBezTo>
                  <a:cubicBezTo>
                    <a:pt x="59863" y="4768"/>
                    <a:pt x="59882" y="4767"/>
                    <a:pt x="59893" y="4763"/>
                  </a:cubicBezTo>
                  <a:cubicBezTo>
                    <a:pt x="59934" y="4754"/>
                    <a:pt x="60410" y="4344"/>
                    <a:pt x="60664" y="4246"/>
                  </a:cubicBezTo>
                  <a:cubicBezTo>
                    <a:pt x="60919" y="4139"/>
                    <a:pt x="62019" y="3663"/>
                    <a:pt x="62060" y="3622"/>
                  </a:cubicBezTo>
                  <a:cubicBezTo>
                    <a:pt x="62092" y="3581"/>
                    <a:pt x="62125" y="3499"/>
                    <a:pt x="62125" y="3466"/>
                  </a:cubicBezTo>
                  <a:cubicBezTo>
                    <a:pt x="62125" y="3433"/>
                    <a:pt x="62092" y="3359"/>
                    <a:pt x="62084" y="3343"/>
                  </a:cubicBezTo>
                  <a:cubicBezTo>
                    <a:pt x="62079" y="3338"/>
                    <a:pt x="62066" y="3336"/>
                    <a:pt x="62047" y="3336"/>
                  </a:cubicBezTo>
                  <a:cubicBezTo>
                    <a:pt x="62004" y="3336"/>
                    <a:pt x="61929" y="3345"/>
                    <a:pt x="61838" y="3351"/>
                  </a:cubicBezTo>
                  <a:cubicBezTo>
                    <a:pt x="61835" y="3351"/>
                    <a:pt x="61832" y="3351"/>
                    <a:pt x="61829" y="3351"/>
                  </a:cubicBezTo>
                  <a:cubicBezTo>
                    <a:pt x="61721" y="3351"/>
                    <a:pt x="61821" y="3211"/>
                    <a:pt x="61789" y="3195"/>
                  </a:cubicBezTo>
                  <a:cubicBezTo>
                    <a:pt x="61785" y="3193"/>
                    <a:pt x="61781" y="3191"/>
                    <a:pt x="61777" y="3191"/>
                  </a:cubicBezTo>
                  <a:cubicBezTo>
                    <a:pt x="61737" y="3191"/>
                    <a:pt x="61655" y="3281"/>
                    <a:pt x="61633" y="3310"/>
                  </a:cubicBezTo>
                  <a:cubicBezTo>
                    <a:pt x="61616" y="3326"/>
                    <a:pt x="61590" y="3331"/>
                    <a:pt x="61561" y="3331"/>
                  </a:cubicBezTo>
                  <a:cubicBezTo>
                    <a:pt x="61532" y="3331"/>
                    <a:pt x="61502" y="3326"/>
                    <a:pt x="61477" y="3326"/>
                  </a:cubicBezTo>
                  <a:cubicBezTo>
                    <a:pt x="61436" y="3326"/>
                    <a:pt x="61477" y="3056"/>
                    <a:pt x="61460" y="3039"/>
                  </a:cubicBezTo>
                  <a:cubicBezTo>
                    <a:pt x="61452" y="3015"/>
                    <a:pt x="61239" y="2990"/>
                    <a:pt x="61173" y="2941"/>
                  </a:cubicBezTo>
                  <a:cubicBezTo>
                    <a:pt x="61108" y="2891"/>
                    <a:pt x="61091" y="2809"/>
                    <a:pt x="61132" y="2785"/>
                  </a:cubicBezTo>
                  <a:cubicBezTo>
                    <a:pt x="61138" y="2783"/>
                    <a:pt x="61143" y="2782"/>
                    <a:pt x="61149" y="2782"/>
                  </a:cubicBezTo>
                  <a:cubicBezTo>
                    <a:pt x="61187" y="2782"/>
                    <a:pt x="61235" y="2823"/>
                    <a:pt x="61313" y="2859"/>
                  </a:cubicBezTo>
                  <a:cubicBezTo>
                    <a:pt x="61403" y="2900"/>
                    <a:pt x="61584" y="2916"/>
                    <a:pt x="61641" y="2941"/>
                  </a:cubicBezTo>
                  <a:cubicBezTo>
                    <a:pt x="61690" y="2965"/>
                    <a:pt x="61690" y="3031"/>
                    <a:pt x="61715" y="3056"/>
                  </a:cubicBezTo>
                  <a:cubicBezTo>
                    <a:pt x="61739" y="3080"/>
                    <a:pt x="61953" y="3064"/>
                    <a:pt x="62019" y="3080"/>
                  </a:cubicBezTo>
                  <a:cubicBezTo>
                    <a:pt x="62076" y="3097"/>
                    <a:pt x="62035" y="3154"/>
                    <a:pt x="62051" y="3203"/>
                  </a:cubicBezTo>
                  <a:cubicBezTo>
                    <a:pt x="62056" y="3218"/>
                    <a:pt x="62064" y="3224"/>
                    <a:pt x="62072" y="3224"/>
                  </a:cubicBezTo>
                  <a:cubicBezTo>
                    <a:pt x="62091" y="3224"/>
                    <a:pt x="62116" y="3193"/>
                    <a:pt x="62133" y="3170"/>
                  </a:cubicBezTo>
                  <a:cubicBezTo>
                    <a:pt x="62150" y="3146"/>
                    <a:pt x="62265" y="2809"/>
                    <a:pt x="62224" y="2744"/>
                  </a:cubicBezTo>
                  <a:cubicBezTo>
                    <a:pt x="62213" y="2731"/>
                    <a:pt x="62204" y="2726"/>
                    <a:pt x="62194" y="2726"/>
                  </a:cubicBezTo>
                  <a:cubicBezTo>
                    <a:pt x="62160" y="2726"/>
                    <a:pt x="62129" y="2794"/>
                    <a:pt x="62051" y="2826"/>
                  </a:cubicBezTo>
                  <a:cubicBezTo>
                    <a:pt x="62044" y="2828"/>
                    <a:pt x="62037" y="2829"/>
                    <a:pt x="62032" y="2829"/>
                  </a:cubicBezTo>
                  <a:cubicBezTo>
                    <a:pt x="61962" y="2829"/>
                    <a:pt x="62015" y="2655"/>
                    <a:pt x="61977" y="2571"/>
                  </a:cubicBezTo>
                  <a:cubicBezTo>
                    <a:pt x="61936" y="2473"/>
                    <a:pt x="61945" y="2440"/>
                    <a:pt x="61895" y="2383"/>
                  </a:cubicBezTo>
                  <a:cubicBezTo>
                    <a:pt x="61846" y="2333"/>
                    <a:pt x="61912" y="2292"/>
                    <a:pt x="61879" y="2268"/>
                  </a:cubicBezTo>
                  <a:cubicBezTo>
                    <a:pt x="61853" y="2248"/>
                    <a:pt x="61741" y="2209"/>
                    <a:pt x="61686" y="2209"/>
                  </a:cubicBezTo>
                  <a:cubicBezTo>
                    <a:pt x="61671" y="2209"/>
                    <a:pt x="61661" y="2212"/>
                    <a:pt x="61657" y="2218"/>
                  </a:cubicBezTo>
                  <a:cubicBezTo>
                    <a:pt x="61649" y="2243"/>
                    <a:pt x="61649" y="2260"/>
                    <a:pt x="61690" y="2309"/>
                  </a:cubicBezTo>
                  <a:cubicBezTo>
                    <a:pt x="61731" y="2366"/>
                    <a:pt x="61805" y="2399"/>
                    <a:pt x="61813" y="2440"/>
                  </a:cubicBezTo>
                  <a:cubicBezTo>
                    <a:pt x="61813" y="2452"/>
                    <a:pt x="61809" y="2457"/>
                    <a:pt x="61802" y="2457"/>
                  </a:cubicBezTo>
                  <a:cubicBezTo>
                    <a:pt x="61782" y="2457"/>
                    <a:pt x="61735" y="2415"/>
                    <a:pt x="61698" y="2415"/>
                  </a:cubicBezTo>
                  <a:cubicBezTo>
                    <a:pt x="61657" y="2415"/>
                    <a:pt x="61608" y="2514"/>
                    <a:pt x="61543" y="2522"/>
                  </a:cubicBezTo>
                  <a:cubicBezTo>
                    <a:pt x="61538" y="2523"/>
                    <a:pt x="61533" y="2523"/>
                    <a:pt x="61530" y="2523"/>
                  </a:cubicBezTo>
                  <a:cubicBezTo>
                    <a:pt x="61484" y="2523"/>
                    <a:pt x="61526" y="2477"/>
                    <a:pt x="61518" y="2432"/>
                  </a:cubicBezTo>
                  <a:cubicBezTo>
                    <a:pt x="61502" y="2383"/>
                    <a:pt x="61444" y="2186"/>
                    <a:pt x="61444" y="2169"/>
                  </a:cubicBezTo>
                  <a:cubicBezTo>
                    <a:pt x="61436" y="2145"/>
                    <a:pt x="61362" y="2104"/>
                    <a:pt x="61321" y="2087"/>
                  </a:cubicBezTo>
                  <a:cubicBezTo>
                    <a:pt x="61280" y="2071"/>
                    <a:pt x="61157" y="1948"/>
                    <a:pt x="61091" y="1898"/>
                  </a:cubicBezTo>
                  <a:cubicBezTo>
                    <a:pt x="61034" y="1857"/>
                    <a:pt x="60730" y="1751"/>
                    <a:pt x="60615" y="1710"/>
                  </a:cubicBezTo>
                  <a:cubicBezTo>
                    <a:pt x="60500" y="1677"/>
                    <a:pt x="60582" y="1603"/>
                    <a:pt x="60533" y="1578"/>
                  </a:cubicBezTo>
                  <a:cubicBezTo>
                    <a:pt x="60520" y="1572"/>
                    <a:pt x="60501" y="1569"/>
                    <a:pt x="60479" y="1569"/>
                  </a:cubicBezTo>
                  <a:cubicBezTo>
                    <a:pt x="60422" y="1569"/>
                    <a:pt x="60347" y="1587"/>
                    <a:pt x="60312" y="1587"/>
                  </a:cubicBezTo>
                  <a:cubicBezTo>
                    <a:pt x="60254" y="1587"/>
                    <a:pt x="60279" y="1529"/>
                    <a:pt x="60262" y="1496"/>
                  </a:cubicBezTo>
                  <a:cubicBezTo>
                    <a:pt x="60257" y="1476"/>
                    <a:pt x="60141" y="1466"/>
                    <a:pt x="60028" y="1466"/>
                  </a:cubicBezTo>
                  <a:cubicBezTo>
                    <a:pt x="59955" y="1466"/>
                    <a:pt x="59883" y="1470"/>
                    <a:pt x="59844" y="1480"/>
                  </a:cubicBezTo>
                  <a:cubicBezTo>
                    <a:pt x="59745" y="1505"/>
                    <a:pt x="59630" y="1554"/>
                    <a:pt x="59458" y="1578"/>
                  </a:cubicBezTo>
                  <a:cubicBezTo>
                    <a:pt x="59441" y="1581"/>
                    <a:pt x="59424" y="1582"/>
                    <a:pt x="59407" y="1582"/>
                  </a:cubicBezTo>
                  <a:cubicBezTo>
                    <a:pt x="59246" y="1582"/>
                    <a:pt x="59066" y="1488"/>
                    <a:pt x="59007" y="1488"/>
                  </a:cubicBezTo>
                  <a:cubicBezTo>
                    <a:pt x="58941" y="1488"/>
                    <a:pt x="58654" y="1488"/>
                    <a:pt x="58375" y="1529"/>
                  </a:cubicBezTo>
                  <a:cubicBezTo>
                    <a:pt x="58332" y="1536"/>
                    <a:pt x="58295" y="1538"/>
                    <a:pt x="58262" y="1538"/>
                  </a:cubicBezTo>
                  <a:cubicBezTo>
                    <a:pt x="58139" y="1538"/>
                    <a:pt x="58085" y="1500"/>
                    <a:pt x="58031" y="1500"/>
                  </a:cubicBezTo>
                  <a:cubicBezTo>
                    <a:pt x="58010" y="1500"/>
                    <a:pt x="57989" y="1506"/>
                    <a:pt x="57964" y="1521"/>
                  </a:cubicBezTo>
                  <a:cubicBezTo>
                    <a:pt x="57866" y="1578"/>
                    <a:pt x="57948" y="1595"/>
                    <a:pt x="57989" y="1652"/>
                  </a:cubicBezTo>
                  <a:cubicBezTo>
                    <a:pt x="58022" y="1710"/>
                    <a:pt x="57973" y="1751"/>
                    <a:pt x="57833" y="1849"/>
                  </a:cubicBezTo>
                  <a:cubicBezTo>
                    <a:pt x="57788" y="1878"/>
                    <a:pt x="57755" y="1890"/>
                    <a:pt x="57725" y="1890"/>
                  </a:cubicBezTo>
                  <a:cubicBezTo>
                    <a:pt x="57665" y="1890"/>
                    <a:pt x="57621" y="1841"/>
                    <a:pt x="57521" y="1808"/>
                  </a:cubicBezTo>
                  <a:cubicBezTo>
                    <a:pt x="57488" y="1799"/>
                    <a:pt x="57461" y="1795"/>
                    <a:pt x="57439" y="1795"/>
                  </a:cubicBezTo>
                  <a:cubicBezTo>
                    <a:pt x="57357" y="1795"/>
                    <a:pt x="57334" y="1847"/>
                    <a:pt x="57250" y="1898"/>
                  </a:cubicBezTo>
                  <a:cubicBezTo>
                    <a:pt x="57209" y="1922"/>
                    <a:pt x="57182" y="1934"/>
                    <a:pt x="57157" y="1934"/>
                  </a:cubicBezTo>
                  <a:cubicBezTo>
                    <a:pt x="57121" y="1934"/>
                    <a:pt x="57087" y="1912"/>
                    <a:pt x="57021" y="1874"/>
                  </a:cubicBezTo>
                  <a:cubicBezTo>
                    <a:pt x="56976" y="1850"/>
                    <a:pt x="56942" y="1845"/>
                    <a:pt x="56912" y="1845"/>
                  </a:cubicBezTo>
                  <a:cubicBezTo>
                    <a:pt x="56887" y="1845"/>
                    <a:pt x="56865" y="1848"/>
                    <a:pt x="56843" y="1848"/>
                  </a:cubicBezTo>
                  <a:cubicBezTo>
                    <a:pt x="56829" y="1848"/>
                    <a:pt x="56814" y="1847"/>
                    <a:pt x="56799" y="1841"/>
                  </a:cubicBezTo>
                  <a:cubicBezTo>
                    <a:pt x="56733" y="1816"/>
                    <a:pt x="56889" y="1759"/>
                    <a:pt x="56939" y="1718"/>
                  </a:cubicBezTo>
                  <a:cubicBezTo>
                    <a:pt x="56988" y="1677"/>
                    <a:pt x="57341" y="1422"/>
                    <a:pt x="57488" y="1349"/>
                  </a:cubicBezTo>
                  <a:cubicBezTo>
                    <a:pt x="57636" y="1283"/>
                    <a:pt x="57612" y="1267"/>
                    <a:pt x="57579" y="1193"/>
                  </a:cubicBezTo>
                  <a:cubicBezTo>
                    <a:pt x="57546" y="1119"/>
                    <a:pt x="57423" y="1135"/>
                    <a:pt x="57341" y="1086"/>
                  </a:cubicBezTo>
                  <a:cubicBezTo>
                    <a:pt x="57285" y="1049"/>
                    <a:pt x="57216" y="1031"/>
                    <a:pt x="57171" y="1031"/>
                  </a:cubicBezTo>
                  <a:cubicBezTo>
                    <a:pt x="57156" y="1031"/>
                    <a:pt x="57144" y="1033"/>
                    <a:pt x="57136" y="1037"/>
                  </a:cubicBezTo>
                  <a:cubicBezTo>
                    <a:pt x="57096" y="1045"/>
                    <a:pt x="57057" y="1119"/>
                    <a:pt x="56962" y="1119"/>
                  </a:cubicBezTo>
                  <a:cubicBezTo>
                    <a:pt x="56957" y="1119"/>
                    <a:pt x="56952" y="1119"/>
                    <a:pt x="56947" y="1119"/>
                  </a:cubicBezTo>
                  <a:cubicBezTo>
                    <a:pt x="56832" y="1119"/>
                    <a:pt x="56766" y="1020"/>
                    <a:pt x="56668" y="1020"/>
                  </a:cubicBezTo>
                  <a:cubicBezTo>
                    <a:pt x="56662" y="1020"/>
                    <a:pt x="56656" y="1020"/>
                    <a:pt x="56651" y="1020"/>
                  </a:cubicBezTo>
                  <a:cubicBezTo>
                    <a:pt x="56577" y="1020"/>
                    <a:pt x="56572" y="1073"/>
                    <a:pt x="56495" y="1119"/>
                  </a:cubicBezTo>
                  <a:cubicBezTo>
                    <a:pt x="56455" y="1146"/>
                    <a:pt x="56352" y="1158"/>
                    <a:pt x="56261" y="1158"/>
                  </a:cubicBezTo>
                  <a:cubicBezTo>
                    <a:pt x="56186" y="1158"/>
                    <a:pt x="56120" y="1150"/>
                    <a:pt x="56101" y="1135"/>
                  </a:cubicBezTo>
                  <a:cubicBezTo>
                    <a:pt x="56069" y="1102"/>
                    <a:pt x="56249" y="1070"/>
                    <a:pt x="56331" y="1045"/>
                  </a:cubicBezTo>
                  <a:cubicBezTo>
                    <a:pt x="56417" y="1014"/>
                    <a:pt x="56473" y="888"/>
                    <a:pt x="56388" y="888"/>
                  </a:cubicBezTo>
                  <a:cubicBezTo>
                    <a:pt x="56384" y="888"/>
                    <a:pt x="56378" y="888"/>
                    <a:pt x="56372" y="889"/>
                  </a:cubicBezTo>
                  <a:cubicBezTo>
                    <a:pt x="56274" y="905"/>
                    <a:pt x="56143" y="955"/>
                    <a:pt x="56052" y="996"/>
                  </a:cubicBezTo>
                  <a:cubicBezTo>
                    <a:pt x="56015" y="1011"/>
                    <a:pt x="55976" y="1015"/>
                    <a:pt x="55932" y="1015"/>
                  </a:cubicBezTo>
                  <a:cubicBezTo>
                    <a:pt x="55891" y="1015"/>
                    <a:pt x="55845" y="1012"/>
                    <a:pt x="55791" y="1012"/>
                  </a:cubicBezTo>
                  <a:cubicBezTo>
                    <a:pt x="55749" y="1012"/>
                    <a:pt x="55703" y="1014"/>
                    <a:pt x="55650" y="1020"/>
                  </a:cubicBezTo>
                  <a:cubicBezTo>
                    <a:pt x="55592" y="1028"/>
                    <a:pt x="55531" y="1031"/>
                    <a:pt x="55471" y="1031"/>
                  </a:cubicBezTo>
                  <a:cubicBezTo>
                    <a:pt x="55326" y="1031"/>
                    <a:pt x="55189" y="1013"/>
                    <a:pt x="55125" y="996"/>
                  </a:cubicBezTo>
                  <a:cubicBezTo>
                    <a:pt x="55043" y="963"/>
                    <a:pt x="55256" y="914"/>
                    <a:pt x="55379" y="873"/>
                  </a:cubicBezTo>
                  <a:cubicBezTo>
                    <a:pt x="55511" y="832"/>
                    <a:pt x="55814" y="791"/>
                    <a:pt x="55946" y="791"/>
                  </a:cubicBezTo>
                  <a:cubicBezTo>
                    <a:pt x="56077" y="791"/>
                    <a:pt x="56282" y="610"/>
                    <a:pt x="56356" y="569"/>
                  </a:cubicBezTo>
                  <a:cubicBezTo>
                    <a:pt x="56381" y="553"/>
                    <a:pt x="56438" y="550"/>
                    <a:pt x="56500" y="550"/>
                  </a:cubicBezTo>
                  <a:cubicBezTo>
                    <a:pt x="56558" y="550"/>
                    <a:pt x="56620" y="553"/>
                    <a:pt x="56666" y="553"/>
                  </a:cubicBezTo>
                  <a:cubicBezTo>
                    <a:pt x="56701" y="553"/>
                    <a:pt x="56727" y="551"/>
                    <a:pt x="56733" y="544"/>
                  </a:cubicBezTo>
                  <a:cubicBezTo>
                    <a:pt x="56766" y="520"/>
                    <a:pt x="56602" y="323"/>
                    <a:pt x="56356" y="232"/>
                  </a:cubicBezTo>
                  <a:cubicBezTo>
                    <a:pt x="56110" y="142"/>
                    <a:pt x="56151" y="216"/>
                    <a:pt x="55773" y="109"/>
                  </a:cubicBezTo>
                  <a:cubicBezTo>
                    <a:pt x="55450" y="25"/>
                    <a:pt x="55313" y="1"/>
                    <a:pt x="55193" y="1"/>
                  </a:cubicBezTo>
                  <a:close/>
                </a:path>
              </a:pathLst>
            </a:custGeom>
            <a:solidFill>
              <a:srgbClr val="78BE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74"/>
            <p:cNvSpPr/>
            <p:nvPr/>
          </p:nvSpPr>
          <p:spPr>
            <a:xfrm>
              <a:off x="4126875" y="1115400"/>
              <a:ext cx="2932500" cy="1013150"/>
            </a:xfrm>
            <a:custGeom>
              <a:avLst/>
              <a:gdLst/>
              <a:ahLst/>
              <a:cxnLst/>
              <a:rect l="l" t="t" r="r" b="b"/>
              <a:pathLst>
                <a:path w="117300" h="40526" fill="none" extrusionOk="0">
                  <a:moveTo>
                    <a:pt x="59401" y="27263"/>
                  </a:moveTo>
                  <a:cubicBezTo>
                    <a:pt x="59392" y="27370"/>
                    <a:pt x="59204" y="28043"/>
                    <a:pt x="59138" y="28174"/>
                  </a:cubicBezTo>
                  <a:cubicBezTo>
                    <a:pt x="59081" y="28297"/>
                    <a:pt x="59138" y="28552"/>
                    <a:pt x="59097" y="28732"/>
                  </a:cubicBezTo>
                  <a:cubicBezTo>
                    <a:pt x="59056" y="28904"/>
                    <a:pt x="58925" y="29093"/>
                    <a:pt x="58801" y="29118"/>
                  </a:cubicBezTo>
                  <a:cubicBezTo>
                    <a:pt x="58687" y="29134"/>
                    <a:pt x="58678" y="29019"/>
                    <a:pt x="58596" y="29011"/>
                  </a:cubicBezTo>
                  <a:cubicBezTo>
                    <a:pt x="58514" y="29003"/>
                    <a:pt x="58457" y="29151"/>
                    <a:pt x="58391" y="29282"/>
                  </a:cubicBezTo>
                  <a:cubicBezTo>
                    <a:pt x="58317" y="29413"/>
                    <a:pt x="58572" y="29282"/>
                    <a:pt x="58662" y="29257"/>
                  </a:cubicBezTo>
                  <a:cubicBezTo>
                    <a:pt x="58752" y="29225"/>
                    <a:pt x="58744" y="29364"/>
                    <a:pt x="58744" y="29454"/>
                  </a:cubicBezTo>
                  <a:cubicBezTo>
                    <a:pt x="58744" y="29545"/>
                    <a:pt x="58449" y="29586"/>
                    <a:pt x="58317" y="29659"/>
                  </a:cubicBezTo>
                  <a:cubicBezTo>
                    <a:pt x="58186" y="29733"/>
                    <a:pt x="58096" y="29873"/>
                    <a:pt x="57997" y="30012"/>
                  </a:cubicBezTo>
                  <a:cubicBezTo>
                    <a:pt x="57899" y="30152"/>
                    <a:pt x="57948" y="30029"/>
                    <a:pt x="57710" y="30086"/>
                  </a:cubicBezTo>
                  <a:cubicBezTo>
                    <a:pt x="57464" y="30144"/>
                    <a:pt x="57365" y="30332"/>
                    <a:pt x="57177" y="30423"/>
                  </a:cubicBezTo>
                  <a:cubicBezTo>
                    <a:pt x="56988" y="30521"/>
                    <a:pt x="57062" y="30423"/>
                    <a:pt x="56848" y="30390"/>
                  </a:cubicBezTo>
                  <a:cubicBezTo>
                    <a:pt x="56643" y="30365"/>
                    <a:pt x="56815" y="30562"/>
                    <a:pt x="56783" y="30702"/>
                  </a:cubicBezTo>
                  <a:cubicBezTo>
                    <a:pt x="56750" y="30841"/>
                    <a:pt x="56660" y="30899"/>
                    <a:pt x="56528" y="31030"/>
                  </a:cubicBezTo>
                  <a:cubicBezTo>
                    <a:pt x="56397" y="31161"/>
                    <a:pt x="55896" y="31202"/>
                    <a:pt x="55625" y="31235"/>
                  </a:cubicBezTo>
                  <a:cubicBezTo>
                    <a:pt x="55355" y="31260"/>
                    <a:pt x="55461" y="31219"/>
                    <a:pt x="55248" y="31169"/>
                  </a:cubicBezTo>
                  <a:cubicBezTo>
                    <a:pt x="55026" y="31120"/>
                    <a:pt x="54985" y="31087"/>
                    <a:pt x="54944" y="31030"/>
                  </a:cubicBezTo>
                  <a:cubicBezTo>
                    <a:pt x="54912" y="30981"/>
                    <a:pt x="55207" y="30940"/>
                    <a:pt x="55379" y="30923"/>
                  </a:cubicBezTo>
                  <a:cubicBezTo>
                    <a:pt x="55552" y="30899"/>
                    <a:pt x="55798" y="30825"/>
                    <a:pt x="55937" y="30784"/>
                  </a:cubicBezTo>
                  <a:cubicBezTo>
                    <a:pt x="56069" y="30743"/>
                    <a:pt x="56249" y="30636"/>
                    <a:pt x="56323" y="30587"/>
                  </a:cubicBezTo>
                  <a:cubicBezTo>
                    <a:pt x="56405" y="30529"/>
                    <a:pt x="56528" y="30332"/>
                    <a:pt x="56561" y="30250"/>
                  </a:cubicBezTo>
                  <a:cubicBezTo>
                    <a:pt x="56594" y="30160"/>
                    <a:pt x="56799" y="30160"/>
                    <a:pt x="56881" y="30119"/>
                  </a:cubicBezTo>
                  <a:cubicBezTo>
                    <a:pt x="56955" y="30086"/>
                    <a:pt x="57103" y="29955"/>
                    <a:pt x="57152" y="29906"/>
                  </a:cubicBezTo>
                  <a:cubicBezTo>
                    <a:pt x="57201" y="29856"/>
                    <a:pt x="57160" y="29783"/>
                    <a:pt x="57152" y="29717"/>
                  </a:cubicBezTo>
                  <a:cubicBezTo>
                    <a:pt x="57152" y="29643"/>
                    <a:pt x="57726" y="29413"/>
                    <a:pt x="57759" y="29257"/>
                  </a:cubicBezTo>
                  <a:cubicBezTo>
                    <a:pt x="57800" y="29110"/>
                    <a:pt x="58022" y="28970"/>
                    <a:pt x="58145" y="28888"/>
                  </a:cubicBezTo>
                  <a:cubicBezTo>
                    <a:pt x="58268" y="28798"/>
                    <a:pt x="58654" y="27977"/>
                    <a:pt x="58736" y="27854"/>
                  </a:cubicBezTo>
                  <a:cubicBezTo>
                    <a:pt x="58818" y="27731"/>
                    <a:pt x="58810" y="27427"/>
                    <a:pt x="58900" y="27222"/>
                  </a:cubicBezTo>
                  <a:cubicBezTo>
                    <a:pt x="58982" y="27017"/>
                    <a:pt x="59072" y="27025"/>
                    <a:pt x="59277" y="27000"/>
                  </a:cubicBezTo>
                  <a:cubicBezTo>
                    <a:pt x="59483" y="27009"/>
                    <a:pt x="59417" y="27165"/>
                    <a:pt x="59401" y="27263"/>
                  </a:cubicBezTo>
                  <a:close/>
                  <a:moveTo>
                    <a:pt x="115387" y="16192"/>
                  </a:moveTo>
                  <a:cubicBezTo>
                    <a:pt x="115461" y="16217"/>
                    <a:pt x="115477" y="16291"/>
                    <a:pt x="115494" y="16307"/>
                  </a:cubicBezTo>
                  <a:cubicBezTo>
                    <a:pt x="115510" y="16324"/>
                    <a:pt x="115641" y="16348"/>
                    <a:pt x="115740" y="16373"/>
                  </a:cubicBezTo>
                  <a:cubicBezTo>
                    <a:pt x="115838" y="16389"/>
                    <a:pt x="116265" y="16447"/>
                    <a:pt x="116273" y="16438"/>
                  </a:cubicBezTo>
                  <a:cubicBezTo>
                    <a:pt x="116290" y="16430"/>
                    <a:pt x="116314" y="16356"/>
                    <a:pt x="116314" y="16340"/>
                  </a:cubicBezTo>
                  <a:cubicBezTo>
                    <a:pt x="116314" y="16315"/>
                    <a:pt x="116249" y="16291"/>
                    <a:pt x="116232" y="16250"/>
                  </a:cubicBezTo>
                  <a:cubicBezTo>
                    <a:pt x="116208" y="16209"/>
                    <a:pt x="116027" y="16127"/>
                    <a:pt x="115994" y="16086"/>
                  </a:cubicBezTo>
                  <a:cubicBezTo>
                    <a:pt x="115961" y="16045"/>
                    <a:pt x="115978" y="16004"/>
                    <a:pt x="115994" y="15987"/>
                  </a:cubicBezTo>
                  <a:cubicBezTo>
                    <a:pt x="116019" y="15971"/>
                    <a:pt x="116273" y="16159"/>
                    <a:pt x="116314" y="16184"/>
                  </a:cubicBezTo>
                  <a:cubicBezTo>
                    <a:pt x="116355" y="16209"/>
                    <a:pt x="116593" y="16291"/>
                    <a:pt x="116667" y="16283"/>
                  </a:cubicBezTo>
                  <a:cubicBezTo>
                    <a:pt x="116733" y="16274"/>
                    <a:pt x="116675" y="16176"/>
                    <a:pt x="116700" y="16143"/>
                  </a:cubicBezTo>
                  <a:cubicBezTo>
                    <a:pt x="116725" y="16110"/>
                    <a:pt x="116897" y="15995"/>
                    <a:pt x="116946" y="15946"/>
                  </a:cubicBezTo>
                  <a:cubicBezTo>
                    <a:pt x="116995" y="15897"/>
                    <a:pt x="117274" y="15815"/>
                    <a:pt x="117291" y="15790"/>
                  </a:cubicBezTo>
                  <a:cubicBezTo>
                    <a:pt x="117299" y="15757"/>
                    <a:pt x="117258" y="15675"/>
                    <a:pt x="117225" y="15659"/>
                  </a:cubicBezTo>
                  <a:cubicBezTo>
                    <a:pt x="117192" y="15642"/>
                    <a:pt x="117012" y="15667"/>
                    <a:pt x="116954" y="15667"/>
                  </a:cubicBezTo>
                  <a:cubicBezTo>
                    <a:pt x="116889" y="15667"/>
                    <a:pt x="116913" y="15585"/>
                    <a:pt x="116905" y="15511"/>
                  </a:cubicBezTo>
                  <a:cubicBezTo>
                    <a:pt x="116897" y="15429"/>
                    <a:pt x="116692" y="15314"/>
                    <a:pt x="116528" y="15257"/>
                  </a:cubicBezTo>
                  <a:cubicBezTo>
                    <a:pt x="116363" y="15199"/>
                    <a:pt x="116175" y="15043"/>
                    <a:pt x="116084" y="14978"/>
                  </a:cubicBezTo>
                  <a:cubicBezTo>
                    <a:pt x="116002" y="14912"/>
                    <a:pt x="115797" y="14690"/>
                    <a:pt x="115715" y="14666"/>
                  </a:cubicBezTo>
                  <a:cubicBezTo>
                    <a:pt x="115633" y="14633"/>
                    <a:pt x="115510" y="14625"/>
                    <a:pt x="115395" y="14600"/>
                  </a:cubicBezTo>
                  <a:cubicBezTo>
                    <a:pt x="115272" y="14576"/>
                    <a:pt x="115018" y="14518"/>
                    <a:pt x="115042" y="14584"/>
                  </a:cubicBezTo>
                  <a:cubicBezTo>
                    <a:pt x="115067" y="14649"/>
                    <a:pt x="115338" y="14666"/>
                    <a:pt x="115411" y="14748"/>
                  </a:cubicBezTo>
                  <a:cubicBezTo>
                    <a:pt x="115477" y="14830"/>
                    <a:pt x="114886" y="14658"/>
                    <a:pt x="114821" y="14666"/>
                  </a:cubicBezTo>
                  <a:cubicBezTo>
                    <a:pt x="114747" y="14682"/>
                    <a:pt x="114739" y="14822"/>
                    <a:pt x="114656" y="14920"/>
                  </a:cubicBezTo>
                  <a:cubicBezTo>
                    <a:pt x="114583" y="15011"/>
                    <a:pt x="114599" y="14781"/>
                    <a:pt x="114591" y="14690"/>
                  </a:cubicBezTo>
                  <a:cubicBezTo>
                    <a:pt x="114583" y="14592"/>
                    <a:pt x="114780" y="14584"/>
                    <a:pt x="114747" y="14518"/>
                  </a:cubicBezTo>
                  <a:cubicBezTo>
                    <a:pt x="114714" y="14461"/>
                    <a:pt x="114525" y="14428"/>
                    <a:pt x="114345" y="14436"/>
                  </a:cubicBezTo>
                  <a:cubicBezTo>
                    <a:pt x="114172" y="14436"/>
                    <a:pt x="113860" y="14428"/>
                    <a:pt x="113803" y="14493"/>
                  </a:cubicBezTo>
                  <a:cubicBezTo>
                    <a:pt x="113746" y="14559"/>
                    <a:pt x="113893" y="14526"/>
                    <a:pt x="114000" y="14543"/>
                  </a:cubicBezTo>
                  <a:cubicBezTo>
                    <a:pt x="114115" y="14551"/>
                    <a:pt x="113992" y="14567"/>
                    <a:pt x="114008" y="14658"/>
                  </a:cubicBezTo>
                  <a:cubicBezTo>
                    <a:pt x="114016" y="14740"/>
                    <a:pt x="114131" y="14658"/>
                    <a:pt x="114156" y="14715"/>
                  </a:cubicBezTo>
                  <a:cubicBezTo>
                    <a:pt x="114180" y="14773"/>
                    <a:pt x="114238" y="14937"/>
                    <a:pt x="114189" y="15052"/>
                  </a:cubicBezTo>
                  <a:cubicBezTo>
                    <a:pt x="114139" y="15175"/>
                    <a:pt x="114131" y="15134"/>
                    <a:pt x="114172" y="15166"/>
                  </a:cubicBezTo>
                  <a:cubicBezTo>
                    <a:pt x="114213" y="15199"/>
                    <a:pt x="114369" y="15240"/>
                    <a:pt x="114369" y="15322"/>
                  </a:cubicBezTo>
                  <a:cubicBezTo>
                    <a:pt x="114369" y="15396"/>
                    <a:pt x="114205" y="15577"/>
                    <a:pt x="114164" y="15601"/>
                  </a:cubicBezTo>
                  <a:cubicBezTo>
                    <a:pt x="114115" y="15626"/>
                    <a:pt x="114180" y="15380"/>
                    <a:pt x="114180" y="15306"/>
                  </a:cubicBezTo>
                  <a:cubicBezTo>
                    <a:pt x="114180" y="15232"/>
                    <a:pt x="114049" y="15265"/>
                    <a:pt x="114016" y="15273"/>
                  </a:cubicBezTo>
                  <a:cubicBezTo>
                    <a:pt x="113992" y="15281"/>
                    <a:pt x="114016" y="15339"/>
                    <a:pt x="114016" y="15372"/>
                  </a:cubicBezTo>
                  <a:cubicBezTo>
                    <a:pt x="114008" y="15413"/>
                    <a:pt x="113885" y="15478"/>
                    <a:pt x="113844" y="15470"/>
                  </a:cubicBezTo>
                  <a:cubicBezTo>
                    <a:pt x="113803" y="15470"/>
                    <a:pt x="113828" y="15290"/>
                    <a:pt x="113828" y="15224"/>
                  </a:cubicBezTo>
                  <a:cubicBezTo>
                    <a:pt x="113828" y="15166"/>
                    <a:pt x="113737" y="15150"/>
                    <a:pt x="113704" y="15125"/>
                  </a:cubicBezTo>
                  <a:cubicBezTo>
                    <a:pt x="113672" y="15101"/>
                    <a:pt x="113524" y="15076"/>
                    <a:pt x="113475" y="15027"/>
                  </a:cubicBezTo>
                  <a:cubicBezTo>
                    <a:pt x="113425" y="14978"/>
                    <a:pt x="113606" y="14945"/>
                    <a:pt x="113631" y="14904"/>
                  </a:cubicBezTo>
                  <a:cubicBezTo>
                    <a:pt x="113655" y="14863"/>
                    <a:pt x="113639" y="14764"/>
                    <a:pt x="113622" y="14715"/>
                  </a:cubicBezTo>
                  <a:cubicBezTo>
                    <a:pt x="113614" y="14666"/>
                    <a:pt x="113483" y="14510"/>
                    <a:pt x="113467" y="14436"/>
                  </a:cubicBezTo>
                  <a:cubicBezTo>
                    <a:pt x="113442" y="14354"/>
                    <a:pt x="113557" y="14214"/>
                    <a:pt x="113524" y="14149"/>
                  </a:cubicBezTo>
                  <a:cubicBezTo>
                    <a:pt x="113499" y="14091"/>
                    <a:pt x="113434" y="14026"/>
                    <a:pt x="113401" y="14059"/>
                  </a:cubicBezTo>
                  <a:cubicBezTo>
                    <a:pt x="113360" y="14091"/>
                    <a:pt x="113376" y="14141"/>
                    <a:pt x="113360" y="14190"/>
                  </a:cubicBezTo>
                  <a:cubicBezTo>
                    <a:pt x="113343" y="14247"/>
                    <a:pt x="113179" y="14214"/>
                    <a:pt x="113146" y="14198"/>
                  </a:cubicBezTo>
                  <a:cubicBezTo>
                    <a:pt x="113114" y="14190"/>
                    <a:pt x="113245" y="14091"/>
                    <a:pt x="113253" y="14059"/>
                  </a:cubicBezTo>
                  <a:cubicBezTo>
                    <a:pt x="113261" y="14026"/>
                    <a:pt x="113245" y="13821"/>
                    <a:pt x="113237" y="13780"/>
                  </a:cubicBezTo>
                  <a:cubicBezTo>
                    <a:pt x="113229" y="13738"/>
                    <a:pt x="112949" y="13632"/>
                    <a:pt x="112777" y="13566"/>
                  </a:cubicBezTo>
                  <a:cubicBezTo>
                    <a:pt x="112613" y="13500"/>
                    <a:pt x="112244" y="13345"/>
                    <a:pt x="112096" y="13262"/>
                  </a:cubicBezTo>
                  <a:cubicBezTo>
                    <a:pt x="111948" y="13172"/>
                    <a:pt x="111891" y="13131"/>
                    <a:pt x="111784" y="13123"/>
                  </a:cubicBezTo>
                  <a:cubicBezTo>
                    <a:pt x="111677" y="13115"/>
                    <a:pt x="111407" y="13139"/>
                    <a:pt x="111366" y="13107"/>
                  </a:cubicBezTo>
                  <a:cubicBezTo>
                    <a:pt x="111333" y="13074"/>
                    <a:pt x="111587" y="13049"/>
                    <a:pt x="111636" y="13000"/>
                  </a:cubicBezTo>
                  <a:cubicBezTo>
                    <a:pt x="111686" y="12959"/>
                    <a:pt x="111267" y="12721"/>
                    <a:pt x="111242" y="12762"/>
                  </a:cubicBezTo>
                  <a:cubicBezTo>
                    <a:pt x="111210" y="12803"/>
                    <a:pt x="111398" y="12926"/>
                    <a:pt x="111357" y="12926"/>
                  </a:cubicBezTo>
                  <a:cubicBezTo>
                    <a:pt x="111308" y="12926"/>
                    <a:pt x="110898" y="12795"/>
                    <a:pt x="110808" y="12737"/>
                  </a:cubicBezTo>
                  <a:cubicBezTo>
                    <a:pt x="110725" y="12680"/>
                    <a:pt x="110627" y="12516"/>
                    <a:pt x="110570" y="12450"/>
                  </a:cubicBezTo>
                  <a:cubicBezTo>
                    <a:pt x="110520" y="12376"/>
                    <a:pt x="110356" y="12220"/>
                    <a:pt x="110340" y="12212"/>
                  </a:cubicBezTo>
                  <a:cubicBezTo>
                    <a:pt x="110323" y="12212"/>
                    <a:pt x="110003" y="12187"/>
                    <a:pt x="109831" y="12171"/>
                  </a:cubicBezTo>
                  <a:cubicBezTo>
                    <a:pt x="109659" y="12155"/>
                    <a:pt x="109462" y="12007"/>
                    <a:pt x="109207" y="11835"/>
                  </a:cubicBezTo>
                  <a:cubicBezTo>
                    <a:pt x="108945" y="11670"/>
                    <a:pt x="108846" y="11621"/>
                    <a:pt x="108715" y="11580"/>
                  </a:cubicBezTo>
                  <a:cubicBezTo>
                    <a:pt x="108583" y="11547"/>
                    <a:pt x="108337" y="11482"/>
                    <a:pt x="108075" y="11424"/>
                  </a:cubicBezTo>
                  <a:cubicBezTo>
                    <a:pt x="107812" y="11375"/>
                    <a:pt x="107755" y="11367"/>
                    <a:pt x="107599" y="11342"/>
                  </a:cubicBezTo>
                  <a:cubicBezTo>
                    <a:pt x="107443" y="11326"/>
                    <a:pt x="107114" y="10997"/>
                    <a:pt x="107016" y="11006"/>
                  </a:cubicBezTo>
                  <a:cubicBezTo>
                    <a:pt x="106926" y="11014"/>
                    <a:pt x="106597" y="11063"/>
                    <a:pt x="106335" y="11063"/>
                  </a:cubicBezTo>
                  <a:cubicBezTo>
                    <a:pt x="106072" y="11063"/>
                    <a:pt x="105892" y="11030"/>
                    <a:pt x="105613" y="10981"/>
                  </a:cubicBezTo>
                  <a:cubicBezTo>
                    <a:pt x="105342" y="10932"/>
                    <a:pt x="105079" y="10883"/>
                    <a:pt x="105014" y="10948"/>
                  </a:cubicBezTo>
                  <a:cubicBezTo>
                    <a:pt x="104940" y="11014"/>
                    <a:pt x="105063" y="11022"/>
                    <a:pt x="105087" y="11047"/>
                  </a:cubicBezTo>
                  <a:cubicBezTo>
                    <a:pt x="105104" y="11071"/>
                    <a:pt x="105071" y="11104"/>
                    <a:pt x="105014" y="11170"/>
                  </a:cubicBezTo>
                  <a:cubicBezTo>
                    <a:pt x="104956" y="11227"/>
                    <a:pt x="104669" y="10924"/>
                    <a:pt x="104611" y="10883"/>
                  </a:cubicBezTo>
                  <a:cubicBezTo>
                    <a:pt x="104554" y="10842"/>
                    <a:pt x="104423" y="10874"/>
                    <a:pt x="104193" y="10874"/>
                  </a:cubicBezTo>
                  <a:cubicBezTo>
                    <a:pt x="103963" y="10874"/>
                    <a:pt x="103471" y="10768"/>
                    <a:pt x="103348" y="10759"/>
                  </a:cubicBezTo>
                  <a:cubicBezTo>
                    <a:pt x="103225" y="10743"/>
                    <a:pt x="102970" y="10620"/>
                    <a:pt x="102945" y="10669"/>
                  </a:cubicBezTo>
                  <a:cubicBezTo>
                    <a:pt x="102921" y="10718"/>
                    <a:pt x="103069" y="10768"/>
                    <a:pt x="103093" y="10817"/>
                  </a:cubicBezTo>
                  <a:cubicBezTo>
                    <a:pt x="103118" y="10874"/>
                    <a:pt x="103085" y="11006"/>
                    <a:pt x="103077" y="11088"/>
                  </a:cubicBezTo>
                  <a:cubicBezTo>
                    <a:pt x="103077" y="11170"/>
                    <a:pt x="102814" y="11309"/>
                    <a:pt x="102814" y="11383"/>
                  </a:cubicBezTo>
                  <a:cubicBezTo>
                    <a:pt x="102806" y="11465"/>
                    <a:pt x="103069" y="11416"/>
                    <a:pt x="103118" y="11424"/>
                  </a:cubicBezTo>
                  <a:cubicBezTo>
                    <a:pt x="103167" y="11441"/>
                    <a:pt x="103233" y="11720"/>
                    <a:pt x="103241" y="11777"/>
                  </a:cubicBezTo>
                  <a:cubicBezTo>
                    <a:pt x="103257" y="11835"/>
                    <a:pt x="103421" y="11990"/>
                    <a:pt x="103421" y="12031"/>
                  </a:cubicBezTo>
                  <a:cubicBezTo>
                    <a:pt x="103421" y="12073"/>
                    <a:pt x="103249" y="12179"/>
                    <a:pt x="103192" y="12237"/>
                  </a:cubicBezTo>
                  <a:cubicBezTo>
                    <a:pt x="103134" y="12302"/>
                    <a:pt x="103200" y="12311"/>
                    <a:pt x="103183" y="12360"/>
                  </a:cubicBezTo>
                  <a:cubicBezTo>
                    <a:pt x="103175" y="12401"/>
                    <a:pt x="103077" y="12343"/>
                    <a:pt x="103044" y="12343"/>
                  </a:cubicBezTo>
                  <a:cubicBezTo>
                    <a:pt x="103011" y="12343"/>
                    <a:pt x="103085" y="12409"/>
                    <a:pt x="103060" y="12442"/>
                  </a:cubicBezTo>
                  <a:cubicBezTo>
                    <a:pt x="103036" y="12483"/>
                    <a:pt x="102970" y="12393"/>
                    <a:pt x="102921" y="12376"/>
                  </a:cubicBezTo>
                  <a:cubicBezTo>
                    <a:pt x="102872" y="12360"/>
                    <a:pt x="102806" y="12384"/>
                    <a:pt x="102707" y="12409"/>
                  </a:cubicBezTo>
                  <a:cubicBezTo>
                    <a:pt x="102609" y="12434"/>
                    <a:pt x="102445" y="12442"/>
                    <a:pt x="102355" y="12401"/>
                  </a:cubicBezTo>
                  <a:cubicBezTo>
                    <a:pt x="102273" y="12360"/>
                    <a:pt x="102273" y="12302"/>
                    <a:pt x="102256" y="12245"/>
                  </a:cubicBezTo>
                  <a:cubicBezTo>
                    <a:pt x="102240" y="12187"/>
                    <a:pt x="102231" y="12073"/>
                    <a:pt x="102207" y="12056"/>
                  </a:cubicBezTo>
                  <a:cubicBezTo>
                    <a:pt x="102174" y="12040"/>
                    <a:pt x="101575" y="11859"/>
                    <a:pt x="101501" y="11851"/>
                  </a:cubicBezTo>
                  <a:cubicBezTo>
                    <a:pt x="101435" y="11851"/>
                    <a:pt x="101394" y="11703"/>
                    <a:pt x="101378" y="11654"/>
                  </a:cubicBezTo>
                  <a:cubicBezTo>
                    <a:pt x="101353" y="11597"/>
                    <a:pt x="101411" y="11498"/>
                    <a:pt x="101403" y="11473"/>
                  </a:cubicBezTo>
                  <a:cubicBezTo>
                    <a:pt x="101403" y="11441"/>
                    <a:pt x="101124" y="11178"/>
                    <a:pt x="101042" y="11211"/>
                  </a:cubicBezTo>
                  <a:cubicBezTo>
                    <a:pt x="100951" y="11252"/>
                    <a:pt x="100779" y="11367"/>
                    <a:pt x="100705" y="11400"/>
                  </a:cubicBezTo>
                  <a:cubicBezTo>
                    <a:pt x="100631" y="11424"/>
                    <a:pt x="100689" y="11408"/>
                    <a:pt x="100451" y="11416"/>
                  </a:cubicBezTo>
                  <a:cubicBezTo>
                    <a:pt x="100213" y="11424"/>
                    <a:pt x="99671" y="11432"/>
                    <a:pt x="99376" y="11432"/>
                  </a:cubicBezTo>
                  <a:cubicBezTo>
                    <a:pt x="99080" y="11432"/>
                    <a:pt x="99187" y="11400"/>
                    <a:pt x="99014" y="11326"/>
                  </a:cubicBezTo>
                  <a:cubicBezTo>
                    <a:pt x="98842" y="11252"/>
                    <a:pt x="98514" y="11137"/>
                    <a:pt x="98342" y="11137"/>
                  </a:cubicBezTo>
                  <a:cubicBezTo>
                    <a:pt x="98169" y="11129"/>
                    <a:pt x="97340" y="11235"/>
                    <a:pt x="97012" y="11350"/>
                  </a:cubicBezTo>
                  <a:cubicBezTo>
                    <a:pt x="96684" y="11457"/>
                    <a:pt x="96306" y="11441"/>
                    <a:pt x="96191" y="11441"/>
                  </a:cubicBezTo>
                  <a:cubicBezTo>
                    <a:pt x="96076" y="11441"/>
                    <a:pt x="96019" y="11391"/>
                    <a:pt x="95838" y="11342"/>
                  </a:cubicBezTo>
                  <a:cubicBezTo>
                    <a:pt x="95658" y="11293"/>
                    <a:pt x="95354" y="11211"/>
                    <a:pt x="95305" y="11178"/>
                  </a:cubicBezTo>
                  <a:cubicBezTo>
                    <a:pt x="95264" y="11145"/>
                    <a:pt x="95248" y="11063"/>
                    <a:pt x="95239" y="11022"/>
                  </a:cubicBezTo>
                  <a:cubicBezTo>
                    <a:pt x="95239" y="10973"/>
                    <a:pt x="95313" y="10965"/>
                    <a:pt x="95330" y="10948"/>
                  </a:cubicBezTo>
                  <a:cubicBezTo>
                    <a:pt x="95346" y="10940"/>
                    <a:pt x="95362" y="10858"/>
                    <a:pt x="95362" y="10842"/>
                  </a:cubicBezTo>
                  <a:cubicBezTo>
                    <a:pt x="95354" y="10817"/>
                    <a:pt x="95272" y="10710"/>
                    <a:pt x="95280" y="10702"/>
                  </a:cubicBezTo>
                  <a:cubicBezTo>
                    <a:pt x="95297" y="10694"/>
                    <a:pt x="95412" y="10727"/>
                    <a:pt x="95445" y="10710"/>
                  </a:cubicBezTo>
                  <a:cubicBezTo>
                    <a:pt x="95477" y="10694"/>
                    <a:pt x="95510" y="10645"/>
                    <a:pt x="95502" y="10612"/>
                  </a:cubicBezTo>
                  <a:cubicBezTo>
                    <a:pt x="95494" y="10587"/>
                    <a:pt x="95477" y="10530"/>
                    <a:pt x="95445" y="10415"/>
                  </a:cubicBezTo>
                  <a:cubicBezTo>
                    <a:pt x="95412" y="10308"/>
                    <a:pt x="95321" y="10136"/>
                    <a:pt x="95280" y="10021"/>
                  </a:cubicBezTo>
                  <a:cubicBezTo>
                    <a:pt x="95231" y="9914"/>
                    <a:pt x="94985" y="9849"/>
                    <a:pt x="94755" y="9734"/>
                  </a:cubicBezTo>
                  <a:cubicBezTo>
                    <a:pt x="94517" y="9619"/>
                    <a:pt x="94312" y="9602"/>
                    <a:pt x="94090" y="9545"/>
                  </a:cubicBezTo>
                  <a:cubicBezTo>
                    <a:pt x="93869" y="9487"/>
                    <a:pt x="93549" y="9504"/>
                    <a:pt x="93278" y="9504"/>
                  </a:cubicBezTo>
                  <a:cubicBezTo>
                    <a:pt x="93007" y="9504"/>
                    <a:pt x="92424" y="9479"/>
                    <a:pt x="92334" y="9520"/>
                  </a:cubicBezTo>
                  <a:cubicBezTo>
                    <a:pt x="92236" y="9561"/>
                    <a:pt x="91399" y="9676"/>
                    <a:pt x="91144" y="9684"/>
                  </a:cubicBezTo>
                  <a:cubicBezTo>
                    <a:pt x="90882" y="9693"/>
                    <a:pt x="90209" y="9832"/>
                    <a:pt x="90127" y="9865"/>
                  </a:cubicBezTo>
                  <a:cubicBezTo>
                    <a:pt x="90044" y="9898"/>
                    <a:pt x="89897" y="9775"/>
                    <a:pt x="89798" y="9758"/>
                  </a:cubicBezTo>
                  <a:cubicBezTo>
                    <a:pt x="89700" y="9742"/>
                    <a:pt x="89462" y="9717"/>
                    <a:pt x="89429" y="9643"/>
                  </a:cubicBezTo>
                  <a:cubicBezTo>
                    <a:pt x="89396" y="9569"/>
                    <a:pt x="89593" y="9602"/>
                    <a:pt x="89642" y="9578"/>
                  </a:cubicBezTo>
                  <a:cubicBezTo>
                    <a:pt x="89692" y="9553"/>
                    <a:pt x="89593" y="9512"/>
                    <a:pt x="89519" y="9463"/>
                  </a:cubicBezTo>
                  <a:cubicBezTo>
                    <a:pt x="89437" y="9414"/>
                    <a:pt x="89355" y="9225"/>
                    <a:pt x="89306" y="9143"/>
                  </a:cubicBezTo>
                  <a:cubicBezTo>
                    <a:pt x="89257" y="9061"/>
                    <a:pt x="89043" y="9077"/>
                    <a:pt x="88945" y="9102"/>
                  </a:cubicBezTo>
                  <a:cubicBezTo>
                    <a:pt x="88855" y="9126"/>
                    <a:pt x="88797" y="9241"/>
                    <a:pt x="88715" y="9233"/>
                  </a:cubicBezTo>
                  <a:cubicBezTo>
                    <a:pt x="88633" y="9233"/>
                    <a:pt x="88740" y="9159"/>
                    <a:pt x="88723" y="9093"/>
                  </a:cubicBezTo>
                  <a:cubicBezTo>
                    <a:pt x="88707" y="9020"/>
                    <a:pt x="88633" y="9143"/>
                    <a:pt x="88575" y="9184"/>
                  </a:cubicBezTo>
                  <a:cubicBezTo>
                    <a:pt x="88510" y="9217"/>
                    <a:pt x="88362" y="9331"/>
                    <a:pt x="88288" y="9315"/>
                  </a:cubicBezTo>
                  <a:cubicBezTo>
                    <a:pt x="88214" y="9299"/>
                    <a:pt x="88444" y="9077"/>
                    <a:pt x="88493" y="9061"/>
                  </a:cubicBezTo>
                  <a:cubicBezTo>
                    <a:pt x="88534" y="9036"/>
                    <a:pt x="88748" y="8946"/>
                    <a:pt x="88764" y="8913"/>
                  </a:cubicBezTo>
                  <a:cubicBezTo>
                    <a:pt x="88772" y="8888"/>
                    <a:pt x="88699" y="8888"/>
                    <a:pt x="88534" y="8929"/>
                  </a:cubicBezTo>
                  <a:cubicBezTo>
                    <a:pt x="88379" y="8970"/>
                    <a:pt x="88354" y="8954"/>
                    <a:pt x="88223" y="8946"/>
                  </a:cubicBezTo>
                  <a:cubicBezTo>
                    <a:pt x="88100" y="8938"/>
                    <a:pt x="88190" y="8897"/>
                    <a:pt x="88190" y="8856"/>
                  </a:cubicBezTo>
                  <a:cubicBezTo>
                    <a:pt x="88182" y="8806"/>
                    <a:pt x="88337" y="8814"/>
                    <a:pt x="88362" y="8798"/>
                  </a:cubicBezTo>
                  <a:cubicBezTo>
                    <a:pt x="88387" y="8782"/>
                    <a:pt x="88272" y="8716"/>
                    <a:pt x="88223" y="8700"/>
                  </a:cubicBezTo>
                  <a:cubicBezTo>
                    <a:pt x="88173" y="8691"/>
                    <a:pt x="87944" y="8691"/>
                    <a:pt x="87771" y="8700"/>
                  </a:cubicBezTo>
                  <a:cubicBezTo>
                    <a:pt x="87607" y="8708"/>
                    <a:pt x="87443" y="8691"/>
                    <a:pt x="87394" y="8675"/>
                  </a:cubicBezTo>
                  <a:cubicBezTo>
                    <a:pt x="87336" y="8650"/>
                    <a:pt x="87410" y="8511"/>
                    <a:pt x="87443" y="8494"/>
                  </a:cubicBezTo>
                  <a:cubicBezTo>
                    <a:pt x="87468" y="8470"/>
                    <a:pt x="87566" y="8511"/>
                    <a:pt x="87648" y="8519"/>
                  </a:cubicBezTo>
                  <a:cubicBezTo>
                    <a:pt x="87730" y="8527"/>
                    <a:pt x="87779" y="8421"/>
                    <a:pt x="87829" y="8396"/>
                  </a:cubicBezTo>
                  <a:cubicBezTo>
                    <a:pt x="87870" y="8371"/>
                    <a:pt x="87985" y="8527"/>
                    <a:pt x="88034" y="8535"/>
                  </a:cubicBezTo>
                  <a:cubicBezTo>
                    <a:pt x="88083" y="8552"/>
                    <a:pt x="88247" y="8421"/>
                    <a:pt x="88239" y="8363"/>
                  </a:cubicBezTo>
                  <a:cubicBezTo>
                    <a:pt x="88231" y="8314"/>
                    <a:pt x="88190" y="8256"/>
                    <a:pt x="88149" y="8166"/>
                  </a:cubicBezTo>
                  <a:cubicBezTo>
                    <a:pt x="88108" y="8076"/>
                    <a:pt x="88017" y="8059"/>
                    <a:pt x="87894" y="8027"/>
                  </a:cubicBezTo>
                  <a:cubicBezTo>
                    <a:pt x="87779" y="8002"/>
                    <a:pt x="87361" y="7846"/>
                    <a:pt x="86959" y="7813"/>
                  </a:cubicBezTo>
                  <a:cubicBezTo>
                    <a:pt x="86565" y="7789"/>
                    <a:pt x="86310" y="7780"/>
                    <a:pt x="86269" y="7797"/>
                  </a:cubicBezTo>
                  <a:cubicBezTo>
                    <a:pt x="86220" y="7813"/>
                    <a:pt x="85810" y="8240"/>
                    <a:pt x="85695" y="8371"/>
                  </a:cubicBezTo>
                  <a:cubicBezTo>
                    <a:pt x="85588" y="8511"/>
                    <a:pt x="85473" y="8519"/>
                    <a:pt x="85367" y="8535"/>
                  </a:cubicBezTo>
                  <a:cubicBezTo>
                    <a:pt x="85260" y="8560"/>
                    <a:pt x="84866" y="8708"/>
                    <a:pt x="84628" y="8691"/>
                  </a:cubicBezTo>
                  <a:cubicBezTo>
                    <a:pt x="84382" y="8675"/>
                    <a:pt x="84562" y="8585"/>
                    <a:pt x="84571" y="8568"/>
                  </a:cubicBezTo>
                  <a:cubicBezTo>
                    <a:pt x="84571" y="8552"/>
                    <a:pt x="84743" y="8511"/>
                    <a:pt x="84759" y="8486"/>
                  </a:cubicBezTo>
                  <a:cubicBezTo>
                    <a:pt x="84784" y="8462"/>
                    <a:pt x="84620" y="8355"/>
                    <a:pt x="84620" y="8289"/>
                  </a:cubicBezTo>
                  <a:cubicBezTo>
                    <a:pt x="84620" y="8232"/>
                    <a:pt x="84792" y="8330"/>
                    <a:pt x="84899" y="8412"/>
                  </a:cubicBezTo>
                  <a:cubicBezTo>
                    <a:pt x="85006" y="8494"/>
                    <a:pt x="85145" y="8363"/>
                    <a:pt x="85186" y="8330"/>
                  </a:cubicBezTo>
                  <a:cubicBezTo>
                    <a:pt x="85227" y="8297"/>
                    <a:pt x="85129" y="8191"/>
                    <a:pt x="85104" y="8174"/>
                  </a:cubicBezTo>
                  <a:cubicBezTo>
                    <a:pt x="85079" y="8150"/>
                    <a:pt x="85137" y="8051"/>
                    <a:pt x="85161" y="8027"/>
                  </a:cubicBezTo>
                  <a:cubicBezTo>
                    <a:pt x="85178" y="8002"/>
                    <a:pt x="85276" y="8002"/>
                    <a:pt x="85350" y="8084"/>
                  </a:cubicBezTo>
                  <a:cubicBezTo>
                    <a:pt x="85416" y="8174"/>
                    <a:pt x="85383" y="8059"/>
                    <a:pt x="85424" y="8035"/>
                  </a:cubicBezTo>
                  <a:cubicBezTo>
                    <a:pt x="85457" y="8010"/>
                    <a:pt x="85580" y="8043"/>
                    <a:pt x="85580" y="8068"/>
                  </a:cubicBezTo>
                  <a:cubicBezTo>
                    <a:pt x="85572" y="8084"/>
                    <a:pt x="85449" y="8174"/>
                    <a:pt x="85399" y="8224"/>
                  </a:cubicBezTo>
                  <a:cubicBezTo>
                    <a:pt x="85350" y="8273"/>
                    <a:pt x="85350" y="8347"/>
                    <a:pt x="85391" y="8380"/>
                  </a:cubicBezTo>
                  <a:cubicBezTo>
                    <a:pt x="85441" y="8404"/>
                    <a:pt x="85892" y="7936"/>
                    <a:pt x="85925" y="7895"/>
                  </a:cubicBezTo>
                  <a:cubicBezTo>
                    <a:pt x="85958" y="7854"/>
                    <a:pt x="85826" y="7854"/>
                    <a:pt x="85785" y="7862"/>
                  </a:cubicBezTo>
                  <a:cubicBezTo>
                    <a:pt x="85736" y="7862"/>
                    <a:pt x="85367" y="7904"/>
                    <a:pt x="85219" y="7904"/>
                  </a:cubicBezTo>
                  <a:cubicBezTo>
                    <a:pt x="85071" y="7912"/>
                    <a:pt x="85071" y="7920"/>
                    <a:pt x="84940" y="7879"/>
                  </a:cubicBezTo>
                  <a:cubicBezTo>
                    <a:pt x="84809" y="7838"/>
                    <a:pt x="84661" y="7854"/>
                    <a:pt x="84554" y="7895"/>
                  </a:cubicBezTo>
                  <a:cubicBezTo>
                    <a:pt x="84456" y="7936"/>
                    <a:pt x="84234" y="7961"/>
                    <a:pt x="84177" y="7945"/>
                  </a:cubicBezTo>
                  <a:cubicBezTo>
                    <a:pt x="84119" y="7920"/>
                    <a:pt x="84456" y="7715"/>
                    <a:pt x="84579" y="7657"/>
                  </a:cubicBezTo>
                  <a:cubicBezTo>
                    <a:pt x="84702" y="7600"/>
                    <a:pt x="84776" y="7707"/>
                    <a:pt x="84907" y="7764"/>
                  </a:cubicBezTo>
                  <a:cubicBezTo>
                    <a:pt x="85030" y="7813"/>
                    <a:pt x="85818" y="7805"/>
                    <a:pt x="85958" y="7756"/>
                  </a:cubicBezTo>
                  <a:cubicBezTo>
                    <a:pt x="86105" y="7707"/>
                    <a:pt x="85186" y="7510"/>
                    <a:pt x="84940" y="7477"/>
                  </a:cubicBezTo>
                  <a:cubicBezTo>
                    <a:pt x="84686" y="7436"/>
                    <a:pt x="84308" y="7403"/>
                    <a:pt x="84127" y="7395"/>
                  </a:cubicBezTo>
                  <a:cubicBezTo>
                    <a:pt x="83939" y="7387"/>
                    <a:pt x="83651" y="7313"/>
                    <a:pt x="83454" y="7304"/>
                  </a:cubicBezTo>
                  <a:cubicBezTo>
                    <a:pt x="83249" y="7296"/>
                    <a:pt x="82954" y="7329"/>
                    <a:pt x="82691" y="7321"/>
                  </a:cubicBezTo>
                  <a:cubicBezTo>
                    <a:pt x="82429" y="7321"/>
                    <a:pt x="82322" y="7190"/>
                    <a:pt x="82182" y="7140"/>
                  </a:cubicBezTo>
                  <a:cubicBezTo>
                    <a:pt x="82051" y="7099"/>
                    <a:pt x="82043" y="7107"/>
                    <a:pt x="81928" y="7091"/>
                  </a:cubicBezTo>
                  <a:cubicBezTo>
                    <a:pt x="81813" y="7083"/>
                    <a:pt x="81559" y="7050"/>
                    <a:pt x="81526" y="7083"/>
                  </a:cubicBezTo>
                  <a:cubicBezTo>
                    <a:pt x="81485" y="7107"/>
                    <a:pt x="81805" y="7436"/>
                    <a:pt x="81772" y="7477"/>
                  </a:cubicBezTo>
                  <a:cubicBezTo>
                    <a:pt x="81739" y="7526"/>
                    <a:pt x="81468" y="7583"/>
                    <a:pt x="81386" y="7583"/>
                  </a:cubicBezTo>
                  <a:cubicBezTo>
                    <a:pt x="81304" y="7592"/>
                    <a:pt x="81075" y="7534"/>
                    <a:pt x="81025" y="7592"/>
                  </a:cubicBezTo>
                  <a:cubicBezTo>
                    <a:pt x="80976" y="7657"/>
                    <a:pt x="80451" y="7920"/>
                    <a:pt x="80434" y="7961"/>
                  </a:cubicBezTo>
                  <a:cubicBezTo>
                    <a:pt x="80418" y="7994"/>
                    <a:pt x="80393" y="7994"/>
                    <a:pt x="80508" y="8027"/>
                  </a:cubicBezTo>
                  <a:cubicBezTo>
                    <a:pt x="80623" y="8059"/>
                    <a:pt x="80738" y="7936"/>
                    <a:pt x="80738" y="7936"/>
                  </a:cubicBezTo>
                  <a:cubicBezTo>
                    <a:pt x="80738" y="7936"/>
                    <a:pt x="81025" y="7920"/>
                    <a:pt x="81075" y="7936"/>
                  </a:cubicBezTo>
                  <a:cubicBezTo>
                    <a:pt x="81132" y="7945"/>
                    <a:pt x="81214" y="7994"/>
                    <a:pt x="81214" y="8035"/>
                  </a:cubicBezTo>
                  <a:cubicBezTo>
                    <a:pt x="81214" y="8084"/>
                    <a:pt x="81107" y="8051"/>
                    <a:pt x="81042" y="8084"/>
                  </a:cubicBezTo>
                  <a:cubicBezTo>
                    <a:pt x="80976" y="8117"/>
                    <a:pt x="80960" y="8199"/>
                    <a:pt x="80894" y="8256"/>
                  </a:cubicBezTo>
                  <a:cubicBezTo>
                    <a:pt x="80828" y="8306"/>
                    <a:pt x="80697" y="8273"/>
                    <a:pt x="80623" y="8338"/>
                  </a:cubicBezTo>
                  <a:cubicBezTo>
                    <a:pt x="80558" y="8404"/>
                    <a:pt x="80845" y="8404"/>
                    <a:pt x="80861" y="8421"/>
                  </a:cubicBezTo>
                  <a:cubicBezTo>
                    <a:pt x="80886" y="8445"/>
                    <a:pt x="80894" y="8683"/>
                    <a:pt x="80894" y="8741"/>
                  </a:cubicBezTo>
                  <a:cubicBezTo>
                    <a:pt x="80886" y="8798"/>
                    <a:pt x="81091" y="8913"/>
                    <a:pt x="81107" y="8987"/>
                  </a:cubicBezTo>
                  <a:cubicBezTo>
                    <a:pt x="81124" y="9061"/>
                    <a:pt x="80837" y="8946"/>
                    <a:pt x="80722" y="8946"/>
                  </a:cubicBezTo>
                  <a:cubicBezTo>
                    <a:pt x="80615" y="8946"/>
                    <a:pt x="80607" y="9011"/>
                    <a:pt x="80492" y="9077"/>
                  </a:cubicBezTo>
                  <a:cubicBezTo>
                    <a:pt x="80377" y="9143"/>
                    <a:pt x="80410" y="8938"/>
                    <a:pt x="80377" y="8872"/>
                  </a:cubicBezTo>
                  <a:cubicBezTo>
                    <a:pt x="80344" y="8806"/>
                    <a:pt x="80254" y="8782"/>
                    <a:pt x="80188" y="8806"/>
                  </a:cubicBezTo>
                  <a:cubicBezTo>
                    <a:pt x="80123" y="8823"/>
                    <a:pt x="80049" y="8905"/>
                    <a:pt x="79983" y="8913"/>
                  </a:cubicBezTo>
                  <a:cubicBezTo>
                    <a:pt x="79926" y="8913"/>
                    <a:pt x="79991" y="8782"/>
                    <a:pt x="79958" y="8806"/>
                  </a:cubicBezTo>
                  <a:cubicBezTo>
                    <a:pt x="79926" y="8839"/>
                    <a:pt x="79811" y="8831"/>
                    <a:pt x="79737" y="8864"/>
                  </a:cubicBezTo>
                  <a:cubicBezTo>
                    <a:pt x="79671" y="8897"/>
                    <a:pt x="79630" y="8954"/>
                    <a:pt x="79614" y="9028"/>
                  </a:cubicBezTo>
                  <a:cubicBezTo>
                    <a:pt x="79589" y="9110"/>
                    <a:pt x="79819" y="9052"/>
                    <a:pt x="79844" y="9102"/>
                  </a:cubicBezTo>
                  <a:cubicBezTo>
                    <a:pt x="79876" y="9151"/>
                    <a:pt x="79778" y="9143"/>
                    <a:pt x="79720" y="9167"/>
                  </a:cubicBezTo>
                  <a:cubicBezTo>
                    <a:pt x="79663" y="9200"/>
                    <a:pt x="79770" y="9225"/>
                    <a:pt x="79803" y="9274"/>
                  </a:cubicBezTo>
                  <a:cubicBezTo>
                    <a:pt x="79827" y="9323"/>
                    <a:pt x="79581" y="9290"/>
                    <a:pt x="79573" y="9315"/>
                  </a:cubicBezTo>
                  <a:cubicBezTo>
                    <a:pt x="79573" y="9348"/>
                    <a:pt x="79696" y="9405"/>
                    <a:pt x="79688" y="9455"/>
                  </a:cubicBezTo>
                  <a:cubicBezTo>
                    <a:pt x="79671" y="9504"/>
                    <a:pt x="79581" y="9479"/>
                    <a:pt x="79466" y="9438"/>
                  </a:cubicBezTo>
                  <a:cubicBezTo>
                    <a:pt x="79343" y="9389"/>
                    <a:pt x="79400" y="9323"/>
                    <a:pt x="79409" y="9274"/>
                  </a:cubicBezTo>
                  <a:cubicBezTo>
                    <a:pt x="79409" y="9225"/>
                    <a:pt x="79343" y="9290"/>
                    <a:pt x="79244" y="9274"/>
                  </a:cubicBezTo>
                  <a:cubicBezTo>
                    <a:pt x="79146" y="9266"/>
                    <a:pt x="79236" y="9192"/>
                    <a:pt x="79187" y="9126"/>
                  </a:cubicBezTo>
                  <a:cubicBezTo>
                    <a:pt x="79138" y="9061"/>
                    <a:pt x="78924" y="8987"/>
                    <a:pt x="78851" y="8962"/>
                  </a:cubicBezTo>
                  <a:cubicBezTo>
                    <a:pt x="78785" y="8929"/>
                    <a:pt x="78777" y="8970"/>
                    <a:pt x="78580" y="8987"/>
                  </a:cubicBezTo>
                  <a:cubicBezTo>
                    <a:pt x="78383" y="9011"/>
                    <a:pt x="78571" y="8856"/>
                    <a:pt x="78498" y="8831"/>
                  </a:cubicBezTo>
                  <a:cubicBezTo>
                    <a:pt x="78432" y="8798"/>
                    <a:pt x="78243" y="8765"/>
                    <a:pt x="78178" y="8749"/>
                  </a:cubicBezTo>
                  <a:cubicBezTo>
                    <a:pt x="78112" y="8741"/>
                    <a:pt x="77989" y="8765"/>
                    <a:pt x="77899" y="8782"/>
                  </a:cubicBezTo>
                  <a:cubicBezTo>
                    <a:pt x="77816" y="8798"/>
                    <a:pt x="77595" y="8856"/>
                    <a:pt x="77406" y="8929"/>
                  </a:cubicBezTo>
                  <a:cubicBezTo>
                    <a:pt x="77226" y="9011"/>
                    <a:pt x="77291" y="9192"/>
                    <a:pt x="77226" y="9225"/>
                  </a:cubicBezTo>
                  <a:cubicBezTo>
                    <a:pt x="77168" y="9258"/>
                    <a:pt x="77209" y="9085"/>
                    <a:pt x="77127" y="9069"/>
                  </a:cubicBezTo>
                  <a:cubicBezTo>
                    <a:pt x="77045" y="9061"/>
                    <a:pt x="76864" y="9077"/>
                    <a:pt x="76717" y="9061"/>
                  </a:cubicBezTo>
                  <a:cubicBezTo>
                    <a:pt x="76569" y="9044"/>
                    <a:pt x="76512" y="8995"/>
                    <a:pt x="76315" y="8905"/>
                  </a:cubicBezTo>
                  <a:cubicBezTo>
                    <a:pt x="76109" y="8814"/>
                    <a:pt x="75913" y="8716"/>
                    <a:pt x="75855" y="8659"/>
                  </a:cubicBezTo>
                  <a:cubicBezTo>
                    <a:pt x="75806" y="8601"/>
                    <a:pt x="75888" y="8535"/>
                    <a:pt x="75871" y="8470"/>
                  </a:cubicBezTo>
                  <a:cubicBezTo>
                    <a:pt x="75855" y="8396"/>
                    <a:pt x="75847" y="8306"/>
                    <a:pt x="75765" y="8355"/>
                  </a:cubicBezTo>
                  <a:cubicBezTo>
                    <a:pt x="75683" y="8404"/>
                    <a:pt x="75527" y="8675"/>
                    <a:pt x="75486" y="8749"/>
                  </a:cubicBezTo>
                  <a:cubicBezTo>
                    <a:pt x="75437" y="8823"/>
                    <a:pt x="75305" y="9118"/>
                    <a:pt x="75240" y="9315"/>
                  </a:cubicBezTo>
                  <a:cubicBezTo>
                    <a:pt x="75174" y="9520"/>
                    <a:pt x="75174" y="9430"/>
                    <a:pt x="75092" y="9512"/>
                  </a:cubicBezTo>
                  <a:cubicBezTo>
                    <a:pt x="75010" y="9586"/>
                    <a:pt x="74739" y="9939"/>
                    <a:pt x="74698" y="9947"/>
                  </a:cubicBezTo>
                  <a:cubicBezTo>
                    <a:pt x="74657" y="9963"/>
                    <a:pt x="74608" y="9980"/>
                    <a:pt x="74517" y="9922"/>
                  </a:cubicBezTo>
                  <a:cubicBezTo>
                    <a:pt x="74427" y="9873"/>
                    <a:pt x="74509" y="9750"/>
                    <a:pt x="74435" y="9750"/>
                  </a:cubicBezTo>
                  <a:cubicBezTo>
                    <a:pt x="74353" y="9750"/>
                    <a:pt x="74288" y="9750"/>
                    <a:pt x="74247" y="9758"/>
                  </a:cubicBezTo>
                  <a:cubicBezTo>
                    <a:pt x="74206" y="9766"/>
                    <a:pt x="74173" y="9734"/>
                    <a:pt x="74033" y="9668"/>
                  </a:cubicBezTo>
                  <a:cubicBezTo>
                    <a:pt x="73902" y="9602"/>
                    <a:pt x="73639" y="9537"/>
                    <a:pt x="73574" y="9496"/>
                  </a:cubicBezTo>
                  <a:cubicBezTo>
                    <a:pt x="73508" y="9455"/>
                    <a:pt x="73639" y="9438"/>
                    <a:pt x="73664" y="9414"/>
                  </a:cubicBezTo>
                  <a:cubicBezTo>
                    <a:pt x="73688" y="9397"/>
                    <a:pt x="73656" y="9340"/>
                    <a:pt x="73631" y="9274"/>
                  </a:cubicBezTo>
                  <a:cubicBezTo>
                    <a:pt x="73598" y="9200"/>
                    <a:pt x="73385" y="9069"/>
                    <a:pt x="73270" y="8946"/>
                  </a:cubicBezTo>
                  <a:cubicBezTo>
                    <a:pt x="73147" y="8823"/>
                    <a:pt x="73016" y="8757"/>
                    <a:pt x="73032" y="8732"/>
                  </a:cubicBezTo>
                  <a:cubicBezTo>
                    <a:pt x="73048" y="8708"/>
                    <a:pt x="73204" y="8659"/>
                    <a:pt x="73303" y="8626"/>
                  </a:cubicBezTo>
                  <a:cubicBezTo>
                    <a:pt x="73401" y="8593"/>
                    <a:pt x="73541" y="8700"/>
                    <a:pt x="73565" y="8675"/>
                  </a:cubicBezTo>
                  <a:cubicBezTo>
                    <a:pt x="73598" y="8650"/>
                    <a:pt x="73533" y="8609"/>
                    <a:pt x="73409" y="8494"/>
                  </a:cubicBezTo>
                  <a:cubicBezTo>
                    <a:pt x="73295" y="8388"/>
                    <a:pt x="73188" y="8215"/>
                    <a:pt x="73171" y="8265"/>
                  </a:cubicBezTo>
                  <a:cubicBezTo>
                    <a:pt x="73155" y="8322"/>
                    <a:pt x="73245" y="8453"/>
                    <a:pt x="73229" y="8478"/>
                  </a:cubicBezTo>
                  <a:cubicBezTo>
                    <a:pt x="73213" y="8503"/>
                    <a:pt x="72958" y="8535"/>
                    <a:pt x="72892" y="8535"/>
                  </a:cubicBezTo>
                  <a:cubicBezTo>
                    <a:pt x="72819" y="8527"/>
                    <a:pt x="72745" y="8281"/>
                    <a:pt x="72654" y="8150"/>
                  </a:cubicBezTo>
                  <a:cubicBezTo>
                    <a:pt x="72572" y="8027"/>
                    <a:pt x="72540" y="7953"/>
                    <a:pt x="72548" y="7904"/>
                  </a:cubicBezTo>
                  <a:cubicBezTo>
                    <a:pt x="72564" y="7854"/>
                    <a:pt x="73016" y="8109"/>
                    <a:pt x="73089" y="8117"/>
                  </a:cubicBezTo>
                  <a:cubicBezTo>
                    <a:pt x="73155" y="8133"/>
                    <a:pt x="73393" y="8117"/>
                    <a:pt x="73434" y="8092"/>
                  </a:cubicBezTo>
                  <a:cubicBezTo>
                    <a:pt x="73475" y="8059"/>
                    <a:pt x="73516" y="8027"/>
                    <a:pt x="73533" y="7969"/>
                  </a:cubicBezTo>
                  <a:cubicBezTo>
                    <a:pt x="73541" y="7912"/>
                    <a:pt x="73541" y="7846"/>
                    <a:pt x="73524" y="7780"/>
                  </a:cubicBezTo>
                  <a:cubicBezTo>
                    <a:pt x="73508" y="7723"/>
                    <a:pt x="73442" y="7707"/>
                    <a:pt x="73393" y="7649"/>
                  </a:cubicBezTo>
                  <a:cubicBezTo>
                    <a:pt x="73352" y="7592"/>
                    <a:pt x="73237" y="7608"/>
                    <a:pt x="73122" y="7600"/>
                  </a:cubicBezTo>
                  <a:cubicBezTo>
                    <a:pt x="73007" y="7600"/>
                    <a:pt x="72942" y="7600"/>
                    <a:pt x="72827" y="7592"/>
                  </a:cubicBezTo>
                  <a:cubicBezTo>
                    <a:pt x="72704" y="7583"/>
                    <a:pt x="72654" y="7567"/>
                    <a:pt x="72654" y="7518"/>
                  </a:cubicBezTo>
                  <a:cubicBezTo>
                    <a:pt x="72646" y="7469"/>
                    <a:pt x="72892" y="7501"/>
                    <a:pt x="72975" y="7485"/>
                  </a:cubicBezTo>
                  <a:cubicBezTo>
                    <a:pt x="73048" y="7469"/>
                    <a:pt x="73098" y="7378"/>
                    <a:pt x="73147" y="7354"/>
                  </a:cubicBezTo>
                  <a:cubicBezTo>
                    <a:pt x="73188" y="7321"/>
                    <a:pt x="73442" y="7345"/>
                    <a:pt x="73434" y="7304"/>
                  </a:cubicBezTo>
                  <a:cubicBezTo>
                    <a:pt x="73426" y="7272"/>
                    <a:pt x="73196" y="7214"/>
                    <a:pt x="73016" y="7116"/>
                  </a:cubicBezTo>
                  <a:cubicBezTo>
                    <a:pt x="72835" y="7017"/>
                    <a:pt x="72794" y="7042"/>
                    <a:pt x="72769" y="6984"/>
                  </a:cubicBezTo>
                  <a:cubicBezTo>
                    <a:pt x="72737" y="6927"/>
                    <a:pt x="73114" y="6894"/>
                    <a:pt x="73163" y="6886"/>
                  </a:cubicBezTo>
                  <a:cubicBezTo>
                    <a:pt x="73221" y="6869"/>
                    <a:pt x="73245" y="6779"/>
                    <a:pt x="73245" y="6746"/>
                  </a:cubicBezTo>
                  <a:cubicBezTo>
                    <a:pt x="73245" y="6722"/>
                    <a:pt x="72909" y="6533"/>
                    <a:pt x="72654" y="6426"/>
                  </a:cubicBezTo>
                  <a:cubicBezTo>
                    <a:pt x="72408" y="6320"/>
                    <a:pt x="72367" y="6238"/>
                    <a:pt x="72302" y="6213"/>
                  </a:cubicBezTo>
                  <a:cubicBezTo>
                    <a:pt x="72228" y="6188"/>
                    <a:pt x="72121" y="6205"/>
                    <a:pt x="71981" y="6197"/>
                  </a:cubicBezTo>
                  <a:cubicBezTo>
                    <a:pt x="71842" y="6188"/>
                    <a:pt x="71743" y="6147"/>
                    <a:pt x="71678" y="6164"/>
                  </a:cubicBezTo>
                  <a:cubicBezTo>
                    <a:pt x="71612" y="6188"/>
                    <a:pt x="71579" y="6377"/>
                    <a:pt x="71514" y="6369"/>
                  </a:cubicBezTo>
                  <a:cubicBezTo>
                    <a:pt x="71448" y="6361"/>
                    <a:pt x="71382" y="6393"/>
                    <a:pt x="71284" y="6402"/>
                  </a:cubicBezTo>
                  <a:cubicBezTo>
                    <a:pt x="71185" y="6418"/>
                    <a:pt x="71153" y="6320"/>
                    <a:pt x="71136" y="6279"/>
                  </a:cubicBezTo>
                  <a:cubicBezTo>
                    <a:pt x="71120" y="6229"/>
                    <a:pt x="71259" y="6246"/>
                    <a:pt x="71276" y="6221"/>
                  </a:cubicBezTo>
                  <a:cubicBezTo>
                    <a:pt x="71292" y="6197"/>
                    <a:pt x="71259" y="6164"/>
                    <a:pt x="71202" y="6106"/>
                  </a:cubicBezTo>
                  <a:cubicBezTo>
                    <a:pt x="71153" y="6057"/>
                    <a:pt x="70857" y="6098"/>
                    <a:pt x="70742" y="6123"/>
                  </a:cubicBezTo>
                  <a:cubicBezTo>
                    <a:pt x="70627" y="6139"/>
                    <a:pt x="70496" y="6139"/>
                    <a:pt x="70430" y="6114"/>
                  </a:cubicBezTo>
                  <a:cubicBezTo>
                    <a:pt x="70365" y="6098"/>
                    <a:pt x="70373" y="5983"/>
                    <a:pt x="70348" y="5942"/>
                  </a:cubicBezTo>
                  <a:cubicBezTo>
                    <a:pt x="70332" y="5893"/>
                    <a:pt x="70233" y="5909"/>
                    <a:pt x="70053" y="5860"/>
                  </a:cubicBezTo>
                  <a:cubicBezTo>
                    <a:pt x="69872" y="5819"/>
                    <a:pt x="69889" y="5794"/>
                    <a:pt x="69815" y="5786"/>
                  </a:cubicBezTo>
                  <a:cubicBezTo>
                    <a:pt x="69741" y="5778"/>
                    <a:pt x="69725" y="5860"/>
                    <a:pt x="69659" y="5893"/>
                  </a:cubicBezTo>
                  <a:cubicBezTo>
                    <a:pt x="69585" y="5934"/>
                    <a:pt x="69536" y="5745"/>
                    <a:pt x="69478" y="5762"/>
                  </a:cubicBezTo>
                  <a:cubicBezTo>
                    <a:pt x="69421" y="5770"/>
                    <a:pt x="69495" y="5918"/>
                    <a:pt x="69495" y="6016"/>
                  </a:cubicBezTo>
                  <a:cubicBezTo>
                    <a:pt x="69495" y="6114"/>
                    <a:pt x="69396" y="6049"/>
                    <a:pt x="69331" y="6049"/>
                  </a:cubicBezTo>
                  <a:cubicBezTo>
                    <a:pt x="69265" y="6049"/>
                    <a:pt x="69314" y="5909"/>
                    <a:pt x="69257" y="5909"/>
                  </a:cubicBezTo>
                  <a:cubicBezTo>
                    <a:pt x="69199" y="5918"/>
                    <a:pt x="69126" y="5991"/>
                    <a:pt x="69076" y="6049"/>
                  </a:cubicBezTo>
                  <a:cubicBezTo>
                    <a:pt x="69027" y="6114"/>
                    <a:pt x="69142" y="6147"/>
                    <a:pt x="69158" y="6221"/>
                  </a:cubicBezTo>
                  <a:cubicBezTo>
                    <a:pt x="69167" y="6287"/>
                    <a:pt x="69093" y="6262"/>
                    <a:pt x="69043" y="6320"/>
                  </a:cubicBezTo>
                  <a:cubicBezTo>
                    <a:pt x="69002" y="6377"/>
                    <a:pt x="69323" y="6484"/>
                    <a:pt x="69323" y="6582"/>
                  </a:cubicBezTo>
                  <a:cubicBezTo>
                    <a:pt x="69331" y="6673"/>
                    <a:pt x="69158" y="6607"/>
                    <a:pt x="69093" y="6640"/>
                  </a:cubicBezTo>
                  <a:cubicBezTo>
                    <a:pt x="69035" y="6673"/>
                    <a:pt x="69109" y="6755"/>
                    <a:pt x="69109" y="6812"/>
                  </a:cubicBezTo>
                  <a:cubicBezTo>
                    <a:pt x="69109" y="6861"/>
                    <a:pt x="68994" y="6943"/>
                    <a:pt x="68920" y="7017"/>
                  </a:cubicBezTo>
                  <a:cubicBezTo>
                    <a:pt x="68838" y="7083"/>
                    <a:pt x="68576" y="6935"/>
                    <a:pt x="68477" y="6927"/>
                  </a:cubicBezTo>
                  <a:cubicBezTo>
                    <a:pt x="68379" y="6919"/>
                    <a:pt x="68182" y="6927"/>
                    <a:pt x="67845" y="6927"/>
                  </a:cubicBezTo>
                  <a:cubicBezTo>
                    <a:pt x="67509" y="6935"/>
                    <a:pt x="66754" y="6911"/>
                    <a:pt x="66368" y="6869"/>
                  </a:cubicBezTo>
                  <a:cubicBezTo>
                    <a:pt x="65982" y="6837"/>
                    <a:pt x="65671" y="6673"/>
                    <a:pt x="65556" y="6607"/>
                  </a:cubicBezTo>
                  <a:cubicBezTo>
                    <a:pt x="65441" y="6533"/>
                    <a:pt x="65515" y="6508"/>
                    <a:pt x="65498" y="6459"/>
                  </a:cubicBezTo>
                  <a:cubicBezTo>
                    <a:pt x="65474" y="6402"/>
                    <a:pt x="65539" y="6352"/>
                    <a:pt x="65556" y="6295"/>
                  </a:cubicBezTo>
                  <a:cubicBezTo>
                    <a:pt x="65580" y="6246"/>
                    <a:pt x="65966" y="6238"/>
                    <a:pt x="65941" y="6197"/>
                  </a:cubicBezTo>
                  <a:cubicBezTo>
                    <a:pt x="65909" y="6155"/>
                    <a:pt x="65728" y="6073"/>
                    <a:pt x="65580" y="6090"/>
                  </a:cubicBezTo>
                  <a:cubicBezTo>
                    <a:pt x="65441" y="6098"/>
                    <a:pt x="64932" y="6082"/>
                    <a:pt x="64448" y="6065"/>
                  </a:cubicBezTo>
                  <a:cubicBezTo>
                    <a:pt x="63964" y="6041"/>
                    <a:pt x="63758" y="5893"/>
                    <a:pt x="63430" y="5942"/>
                  </a:cubicBezTo>
                  <a:cubicBezTo>
                    <a:pt x="63102" y="5991"/>
                    <a:pt x="63028" y="6065"/>
                    <a:pt x="62806" y="6073"/>
                  </a:cubicBezTo>
                  <a:cubicBezTo>
                    <a:pt x="62577" y="6082"/>
                    <a:pt x="62060" y="6155"/>
                    <a:pt x="61994" y="6188"/>
                  </a:cubicBezTo>
                  <a:cubicBezTo>
                    <a:pt x="61920" y="6229"/>
                    <a:pt x="62101" y="6311"/>
                    <a:pt x="62150" y="6385"/>
                  </a:cubicBezTo>
                  <a:cubicBezTo>
                    <a:pt x="62199" y="6451"/>
                    <a:pt x="62068" y="6541"/>
                    <a:pt x="62010" y="6566"/>
                  </a:cubicBezTo>
                  <a:cubicBezTo>
                    <a:pt x="61945" y="6599"/>
                    <a:pt x="61830" y="6336"/>
                    <a:pt x="61805" y="6254"/>
                  </a:cubicBezTo>
                  <a:cubicBezTo>
                    <a:pt x="61781" y="6164"/>
                    <a:pt x="61846" y="6000"/>
                    <a:pt x="61871" y="5926"/>
                  </a:cubicBezTo>
                  <a:cubicBezTo>
                    <a:pt x="61904" y="5844"/>
                    <a:pt x="61575" y="5483"/>
                    <a:pt x="61534" y="5515"/>
                  </a:cubicBezTo>
                  <a:cubicBezTo>
                    <a:pt x="61493" y="5540"/>
                    <a:pt x="61559" y="5704"/>
                    <a:pt x="61543" y="5778"/>
                  </a:cubicBezTo>
                  <a:cubicBezTo>
                    <a:pt x="61526" y="5852"/>
                    <a:pt x="61477" y="5876"/>
                    <a:pt x="61444" y="5901"/>
                  </a:cubicBezTo>
                  <a:cubicBezTo>
                    <a:pt x="61411" y="5926"/>
                    <a:pt x="61173" y="5893"/>
                    <a:pt x="61026" y="5893"/>
                  </a:cubicBezTo>
                  <a:cubicBezTo>
                    <a:pt x="60870" y="5893"/>
                    <a:pt x="60582" y="5753"/>
                    <a:pt x="60467" y="5712"/>
                  </a:cubicBezTo>
                  <a:cubicBezTo>
                    <a:pt x="60353" y="5680"/>
                    <a:pt x="60566" y="5400"/>
                    <a:pt x="60525" y="5376"/>
                  </a:cubicBezTo>
                  <a:cubicBezTo>
                    <a:pt x="60492" y="5351"/>
                    <a:pt x="60410" y="5425"/>
                    <a:pt x="60312" y="5507"/>
                  </a:cubicBezTo>
                  <a:cubicBezTo>
                    <a:pt x="60205" y="5581"/>
                    <a:pt x="59606" y="5466"/>
                    <a:pt x="59417" y="5491"/>
                  </a:cubicBezTo>
                  <a:cubicBezTo>
                    <a:pt x="59228" y="5524"/>
                    <a:pt x="59220" y="5655"/>
                    <a:pt x="59138" y="5753"/>
                  </a:cubicBezTo>
                  <a:cubicBezTo>
                    <a:pt x="59056" y="5852"/>
                    <a:pt x="59122" y="5844"/>
                    <a:pt x="59154" y="5926"/>
                  </a:cubicBezTo>
                  <a:cubicBezTo>
                    <a:pt x="59187" y="6008"/>
                    <a:pt x="59327" y="5926"/>
                    <a:pt x="59507" y="5909"/>
                  </a:cubicBezTo>
                  <a:cubicBezTo>
                    <a:pt x="59688" y="5893"/>
                    <a:pt x="60074" y="5852"/>
                    <a:pt x="60074" y="5909"/>
                  </a:cubicBezTo>
                  <a:cubicBezTo>
                    <a:pt x="60074" y="5975"/>
                    <a:pt x="60041" y="5959"/>
                    <a:pt x="59868" y="6032"/>
                  </a:cubicBezTo>
                  <a:cubicBezTo>
                    <a:pt x="59704" y="6106"/>
                    <a:pt x="59573" y="6172"/>
                    <a:pt x="59466" y="6197"/>
                  </a:cubicBezTo>
                  <a:cubicBezTo>
                    <a:pt x="59368" y="6221"/>
                    <a:pt x="59064" y="6098"/>
                    <a:pt x="58892" y="6155"/>
                  </a:cubicBezTo>
                  <a:cubicBezTo>
                    <a:pt x="58719" y="6213"/>
                    <a:pt x="58892" y="6254"/>
                    <a:pt x="58851" y="6352"/>
                  </a:cubicBezTo>
                  <a:cubicBezTo>
                    <a:pt x="58801" y="6451"/>
                    <a:pt x="58219" y="6558"/>
                    <a:pt x="57973" y="6631"/>
                  </a:cubicBezTo>
                  <a:cubicBezTo>
                    <a:pt x="57718" y="6705"/>
                    <a:pt x="56766" y="6763"/>
                    <a:pt x="56692" y="6796"/>
                  </a:cubicBezTo>
                  <a:cubicBezTo>
                    <a:pt x="56619" y="6828"/>
                    <a:pt x="56750" y="6943"/>
                    <a:pt x="56758" y="6993"/>
                  </a:cubicBezTo>
                  <a:cubicBezTo>
                    <a:pt x="56766" y="7042"/>
                    <a:pt x="56627" y="7034"/>
                    <a:pt x="56512" y="7050"/>
                  </a:cubicBezTo>
                  <a:cubicBezTo>
                    <a:pt x="56405" y="7075"/>
                    <a:pt x="55822" y="7255"/>
                    <a:pt x="55773" y="7181"/>
                  </a:cubicBezTo>
                  <a:cubicBezTo>
                    <a:pt x="55716" y="7116"/>
                    <a:pt x="56184" y="6968"/>
                    <a:pt x="56307" y="6927"/>
                  </a:cubicBezTo>
                  <a:cubicBezTo>
                    <a:pt x="56438" y="6886"/>
                    <a:pt x="56495" y="6574"/>
                    <a:pt x="56561" y="6484"/>
                  </a:cubicBezTo>
                  <a:cubicBezTo>
                    <a:pt x="56627" y="6385"/>
                    <a:pt x="56955" y="6393"/>
                    <a:pt x="57094" y="6361"/>
                  </a:cubicBezTo>
                  <a:cubicBezTo>
                    <a:pt x="57242" y="6328"/>
                    <a:pt x="57267" y="6123"/>
                    <a:pt x="57324" y="6041"/>
                  </a:cubicBezTo>
                  <a:cubicBezTo>
                    <a:pt x="57382" y="5959"/>
                    <a:pt x="57603" y="6032"/>
                    <a:pt x="57718" y="6032"/>
                  </a:cubicBezTo>
                  <a:cubicBezTo>
                    <a:pt x="57825" y="6032"/>
                    <a:pt x="58276" y="5729"/>
                    <a:pt x="58408" y="5638"/>
                  </a:cubicBezTo>
                  <a:cubicBezTo>
                    <a:pt x="58539" y="5540"/>
                    <a:pt x="59146" y="5302"/>
                    <a:pt x="59327" y="5294"/>
                  </a:cubicBezTo>
                  <a:cubicBezTo>
                    <a:pt x="59507" y="5294"/>
                    <a:pt x="59417" y="5220"/>
                    <a:pt x="59401" y="5105"/>
                  </a:cubicBezTo>
                  <a:cubicBezTo>
                    <a:pt x="59376" y="4990"/>
                    <a:pt x="59195" y="5080"/>
                    <a:pt x="59179" y="5031"/>
                  </a:cubicBezTo>
                  <a:cubicBezTo>
                    <a:pt x="59154" y="4990"/>
                    <a:pt x="59557" y="4785"/>
                    <a:pt x="59614" y="4769"/>
                  </a:cubicBezTo>
                  <a:cubicBezTo>
                    <a:pt x="59680" y="4760"/>
                    <a:pt x="59852" y="4785"/>
                    <a:pt x="59893" y="4769"/>
                  </a:cubicBezTo>
                  <a:cubicBezTo>
                    <a:pt x="59934" y="4760"/>
                    <a:pt x="60410" y="4350"/>
                    <a:pt x="60664" y="4252"/>
                  </a:cubicBezTo>
                  <a:cubicBezTo>
                    <a:pt x="60919" y="4145"/>
                    <a:pt x="62019" y="3669"/>
                    <a:pt x="62060" y="3628"/>
                  </a:cubicBezTo>
                  <a:cubicBezTo>
                    <a:pt x="62092" y="3587"/>
                    <a:pt x="62125" y="3505"/>
                    <a:pt x="62125" y="3472"/>
                  </a:cubicBezTo>
                  <a:cubicBezTo>
                    <a:pt x="62125" y="3439"/>
                    <a:pt x="62092" y="3365"/>
                    <a:pt x="62084" y="3349"/>
                  </a:cubicBezTo>
                  <a:cubicBezTo>
                    <a:pt x="62068" y="3332"/>
                    <a:pt x="61969" y="3349"/>
                    <a:pt x="61838" y="3357"/>
                  </a:cubicBezTo>
                  <a:cubicBezTo>
                    <a:pt x="61715" y="3365"/>
                    <a:pt x="61822" y="3218"/>
                    <a:pt x="61789" y="3201"/>
                  </a:cubicBezTo>
                  <a:cubicBezTo>
                    <a:pt x="61756" y="3176"/>
                    <a:pt x="61657" y="3283"/>
                    <a:pt x="61633" y="3316"/>
                  </a:cubicBezTo>
                  <a:cubicBezTo>
                    <a:pt x="61600" y="3349"/>
                    <a:pt x="61526" y="3332"/>
                    <a:pt x="61477" y="3332"/>
                  </a:cubicBezTo>
                  <a:cubicBezTo>
                    <a:pt x="61436" y="3332"/>
                    <a:pt x="61477" y="3062"/>
                    <a:pt x="61460" y="3045"/>
                  </a:cubicBezTo>
                  <a:cubicBezTo>
                    <a:pt x="61452" y="3021"/>
                    <a:pt x="61239" y="2996"/>
                    <a:pt x="61173" y="2947"/>
                  </a:cubicBezTo>
                  <a:cubicBezTo>
                    <a:pt x="61108" y="2897"/>
                    <a:pt x="61091" y="2815"/>
                    <a:pt x="61132" y="2791"/>
                  </a:cubicBezTo>
                  <a:cubicBezTo>
                    <a:pt x="61173" y="2774"/>
                    <a:pt x="61222" y="2824"/>
                    <a:pt x="61313" y="2865"/>
                  </a:cubicBezTo>
                  <a:cubicBezTo>
                    <a:pt x="61403" y="2906"/>
                    <a:pt x="61584" y="2922"/>
                    <a:pt x="61641" y="2947"/>
                  </a:cubicBezTo>
                  <a:cubicBezTo>
                    <a:pt x="61690" y="2971"/>
                    <a:pt x="61690" y="3037"/>
                    <a:pt x="61715" y="3062"/>
                  </a:cubicBezTo>
                  <a:cubicBezTo>
                    <a:pt x="61739" y="3086"/>
                    <a:pt x="61953" y="3070"/>
                    <a:pt x="62019" y="3086"/>
                  </a:cubicBezTo>
                  <a:cubicBezTo>
                    <a:pt x="62076" y="3103"/>
                    <a:pt x="62035" y="3160"/>
                    <a:pt x="62051" y="3209"/>
                  </a:cubicBezTo>
                  <a:cubicBezTo>
                    <a:pt x="62068" y="3259"/>
                    <a:pt x="62109" y="3209"/>
                    <a:pt x="62133" y="3176"/>
                  </a:cubicBezTo>
                  <a:cubicBezTo>
                    <a:pt x="62150" y="3152"/>
                    <a:pt x="62265" y="2815"/>
                    <a:pt x="62224" y="2750"/>
                  </a:cubicBezTo>
                  <a:cubicBezTo>
                    <a:pt x="62174" y="2692"/>
                    <a:pt x="62150" y="2791"/>
                    <a:pt x="62051" y="2832"/>
                  </a:cubicBezTo>
                  <a:cubicBezTo>
                    <a:pt x="61953" y="2865"/>
                    <a:pt x="62019" y="2668"/>
                    <a:pt x="61977" y="2577"/>
                  </a:cubicBezTo>
                  <a:cubicBezTo>
                    <a:pt x="61936" y="2479"/>
                    <a:pt x="61945" y="2446"/>
                    <a:pt x="61895" y="2389"/>
                  </a:cubicBezTo>
                  <a:cubicBezTo>
                    <a:pt x="61846" y="2339"/>
                    <a:pt x="61912" y="2298"/>
                    <a:pt x="61879" y="2274"/>
                  </a:cubicBezTo>
                  <a:cubicBezTo>
                    <a:pt x="61846" y="2249"/>
                    <a:pt x="61674" y="2192"/>
                    <a:pt x="61657" y="2224"/>
                  </a:cubicBezTo>
                  <a:cubicBezTo>
                    <a:pt x="61649" y="2249"/>
                    <a:pt x="61649" y="2266"/>
                    <a:pt x="61690" y="2315"/>
                  </a:cubicBezTo>
                  <a:cubicBezTo>
                    <a:pt x="61731" y="2372"/>
                    <a:pt x="61805" y="2405"/>
                    <a:pt x="61813" y="2446"/>
                  </a:cubicBezTo>
                  <a:cubicBezTo>
                    <a:pt x="61813" y="2495"/>
                    <a:pt x="61748" y="2421"/>
                    <a:pt x="61698" y="2421"/>
                  </a:cubicBezTo>
                  <a:cubicBezTo>
                    <a:pt x="61657" y="2421"/>
                    <a:pt x="61608" y="2520"/>
                    <a:pt x="61543" y="2528"/>
                  </a:cubicBezTo>
                  <a:cubicBezTo>
                    <a:pt x="61477" y="2536"/>
                    <a:pt x="61526" y="2487"/>
                    <a:pt x="61518" y="2438"/>
                  </a:cubicBezTo>
                  <a:cubicBezTo>
                    <a:pt x="61502" y="2389"/>
                    <a:pt x="61444" y="2192"/>
                    <a:pt x="61444" y="2175"/>
                  </a:cubicBezTo>
                  <a:cubicBezTo>
                    <a:pt x="61436" y="2151"/>
                    <a:pt x="61362" y="2110"/>
                    <a:pt x="61321" y="2093"/>
                  </a:cubicBezTo>
                  <a:cubicBezTo>
                    <a:pt x="61280" y="2077"/>
                    <a:pt x="61157" y="1954"/>
                    <a:pt x="61091" y="1904"/>
                  </a:cubicBezTo>
                  <a:cubicBezTo>
                    <a:pt x="61034" y="1863"/>
                    <a:pt x="60730" y="1757"/>
                    <a:pt x="60615" y="1716"/>
                  </a:cubicBezTo>
                  <a:cubicBezTo>
                    <a:pt x="60500" y="1683"/>
                    <a:pt x="60582" y="1609"/>
                    <a:pt x="60533" y="1584"/>
                  </a:cubicBezTo>
                  <a:cubicBezTo>
                    <a:pt x="60484" y="1560"/>
                    <a:pt x="60361" y="1593"/>
                    <a:pt x="60312" y="1593"/>
                  </a:cubicBezTo>
                  <a:cubicBezTo>
                    <a:pt x="60254" y="1593"/>
                    <a:pt x="60279" y="1535"/>
                    <a:pt x="60262" y="1502"/>
                  </a:cubicBezTo>
                  <a:cubicBezTo>
                    <a:pt x="60254" y="1469"/>
                    <a:pt x="59942" y="1461"/>
                    <a:pt x="59844" y="1486"/>
                  </a:cubicBezTo>
                  <a:cubicBezTo>
                    <a:pt x="59745" y="1511"/>
                    <a:pt x="59630" y="1560"/>
                    <a:pt x="59458" y="1584"/>
                  </a:cubicBezTo>
                  <a:cubicBezTo>
                    <a:pt x="59286" y="1609"/>
                    <a:pt x="59072" y="1494"/>
                    <a:pt x="59007" y="1494"/>
                  </a:cubicBezTo>
                  <a:cubicBezTo>
                    <a:pt x="58941" y="1494"/>
                    <a:pt x="58654" y="1494"/>
                    <a:pt x="58375" y="1535"/>
                  </a:cubicBezTo>
                  <a:cubicBezTo>
                    <a:pt x="58104" y="1576"/>
                    <a:pt x="58071" y="1461"/>
                    <a:pt x="57964" y="1527"/>
                  </a:cubicBezTo>
                  <a:cubicBezTo>
                    <a:pt x="57866" y="1584"/>
                    <a:pt x="57948" y="1601"/>
                    <a:pt x="57989" y="1658"/>
                  </a:cubicBezTo>
                  <a:cubicBezTo>
                    <a:pt x="58022" y="1716"/>
                    <a:pt x="57973" y="1757"/>
                    <a:pt x="57833" y="1855"/>
                  </a:cubicBezTo>
                  <a:cubicBezTo>
                    <a:pt x="57694" y="1945"/>
                    <a:pt x="57669" y="1863"/>
                    <a:pt x="57521" y="1814"/>
                  </a:cubicBezTo>
                  <a:cubicBezTo>
                    <a:pt x="57365" y="1773"/>
                    <a:pt x="57357" y="1839"/>
                    <a:pt x="57250" y="1904"/>
                  </a:cubicBezTo>
                  <a:cubicBezTo>
                    <a:pt x="57152" y="1962"/>
                    <a:pt x="57136" y="1945"/>
                    <a:pt x="57021" y="1880"/>
                  </a:cubicBezTo>
                  <a:cubicBezTo>
                    <a:pt x="56914" y="1822"/>
                    <a:pt x="56865" y="1872"/>
                    <a:pt x="56799" y="1847"/>
                  </a:cubicBezTo>
                  <a:cubicBezTo>
                    <a:pt x="56733" y="1822"/>
                    <a:pt x="56889" y="1765"/>
                    <a:pt x="56939" y="1724"/>
                  </a:cubicBezTo>
                  <a:cubicBezTo>
                    <a:pt x="56988" y="1683"/>
                    <a:pt x="57341" y="1428"/>
                    <a:pt x="57488" y="1355"/>
                  </a:cubicBezTo>
                  <a:cubicBezTo>
                    <a:pt x="57636" y="1289"/>
                    <a:pt x="57612" y="1273"/>
                    <a:pt x="57579" y="1199"/>
                  </a:cubicBezTo>
                  <a:cubicBezTo>
                    <a:pt x="57546" y="1125"/>
                    <a:pt x="57423" y="1141"/>
                    <a:pt x="57341" y="1092"/>
                  </a:cubicBezTo>
                  <a:cubicBezTo>
                    <a:pt x="57267" y="1043"/>
                    <a:pt x="57168" y="1026"/>
                    <a:pt x="57136" y="1043"/>
                  </a:cubicBezTo>
                  <a:cubicBezTo>
                    <a:pt x="57094" y="1051"/>
                    <a:pt x="57053" y="1133"/>
                    <a:pt x="56947" y="1125"/>
                  </a:cubicBezTo>
                  <a:cubicBezTo>
                    <a:pt x="56832" y="1125"/>
                    <a:pt x="56766" y="1026"/>
                    <a:pt x="56668" y="1026"/>
                  </a:cubicBezTo>
                  <a:cubicBezTo>
                    <a:pt x="56577" y="1018"/>
                    <a:pt x="56577" y="1076"/>
                    <a:pt x="56495" y="1125"/>
                  </a:cubicBezTo>
                  <a:cubicBezTo>
                    <a:pt x="56422" y="1174"/>
                    <a:pt x="56143" y="1174"/>
                    <a:pt x="56101" y="1141"/>
                  </a:cubicBezTo>
                  <a:cubicBezTo>
                    <a:pt x="56069" y="1108"/>
                    <a:pt x="56249" y="1076"/>
                    <a:pt x="56331" y="1051"/>
                  </a:cubicBezTo>
                  <a:cubicBezTo>
                    <a:pt x="56422" y="1018"/>
                    <a:pt x="56479" y="879"/>
                    <a:pt x="56372" y="895"/>
                  </a:cubicBezTo>
                  <a:cubicBezTo>
                    <a:pt x="56274" y="911"/>
                    <a:pt x="56143" y="961"/>
                    <a:pt x="56052" y="1002"/>
                  </a:cubicBezTo>
                  <a:cubicBezTo>
                    <a:pt x="55954" y="1043"/>
                    <a:pt x="55847" y="1002"/>
                    <a:pt x="55650" y="1026"/>
                  </a:cubicBezTo>
                  <a:cubicBezTo>
                    <a:pt x="55453" y="1051"/>
                    <a:pt x="55215" y="1026"/>
                    <a:pt x="55125" y="1002"/>
                  </a:cubicBezTo>
                  <a:cubicBezTo>
                    <a:pt x="55043" y="969"/>
                    <a:pt x="55256" y="920"/>
                    <a:pt x="55379" y="879"/>
                  </a:cubicBezTo>
                  <a:cubicBezTo>
                    <a:pt x="55511" y="838"/>
                    <a:pt x="55814" y="797"/>
                    <a:pt x="55946" y="797"/>
                  </a:cubicBezTo>
                  <a:cubicBezTo>
                    <a:pt x="56077" y="797"/>
                    <a:pt x="56282" y="616"/>
                    <a:pt x="56356" y="575"/>
                  </a:cubicBezTo>
                  <a:cubicBezTo>
                    <a:pt x="56422" y="534"/>
                    <a:pt x="56709" y="575"/>
                    <a:pt x="56733" y="550"/>
                  </a:cubicBezTo>
                  <a:cubicBezTo>
                    <a:pt x="56766" y="526"/>
                    <a:pt x="56602" y="329"/>
                    <a:pt x="56356" y="238"/>
                  </a:cubicBezTo>
                  <a:cubicBezTo>
                    <a:pt x="56110" y="148"/>
                    <a:pt x="56151" y="222"/>
                    <a:pt x="55773" y="115"/>
                  </a:cubicBezTo>
                  <a:cubicBezTo>
                    <a:pt x="55396" y="17"/>
                    <a:pt x="55273" y="0"/>
                    <a:pt x="55133" y="9"/>
                  </a:cubicBezTo>
                  <a:cubicBezTo>
                    <a:pt x="54994" y="17"/>
                    <a:pt x="54944" y="42"/>
                    <a:pt x="54665" y="132"/>
                  </a:cubicBezTo>
                  <a:cubicBezTo>
                    <a:pt x="54386" y="222"/>
                    <a:pt x="54288" y="189"/>
                    <a:pt x="54247" y="222"/>
                  </a:cubicBezTo>
                  <a:cubicBezTo>
                    <a:pt x="54198" y="247"/>
                    <a:pt x="53943" y="362"/>
                    <a:pt x="53836" y="419"/>
                  </a:cubicBezTo>
                  <a:cubicBezTo>
                    <a:pt x="53738" y="476"/>
                    <a:pt x="53533" y="509"/>
                    <a:pt x="53516" y="575"/>
                  </a:cubicBezTo>
                  <a:cubicBezTo>
                    <a:pt x="53508" y="641"/>
                    <a:pt x="53648" y="591"/>
                    <a:pt x="53680" y="632"/>
                  </a:cubicBezTo>
                  <a:cubicBezTo>
                    <a:pt x="53713" y="682"/>
                    <a:pt x="53278" y="920"/>
                    <a:pt x="53155" y="985"/>
                  </a:cubicBezTo>
                  <a:cubicBezTo>
                    <a:pt x="53040" y="1051"/>
                    <a:pt x="52958" y="1182"/>
                    <a:pt x="52917" y="1273"/>
                  </a:cubicBezTo>
                  <a:cubicBezTo>
                    <a:pt x="52876" y="1363"/>
                    <a:pt x="52950" y="1404"/>
                    <a:pt x="52983" y="1453"/>
                  </a:cubicBezTo>
                  <a:cubicBezTo>
                    <a:pt x="53016" y="1502"/>
                    <a:pt x="53114" y="1437"/>
                    <a:pt x="53155" y="1478"/>
                  </a:cubicBezTo>
                  <a:cubicBezTo>
                    <a:pt x="53196" y="1511"/>
                    <a:pt x="53073" y="1642"/>
                    <a:pt x="53040" y="1691"/>
                  </a:cubicBezTo>
                  <a:cubicBezTo>
                    <a:pt x="53008" y="1749"/>
                    <a:pt x="53032" y="1790"/>
                    <a:pt x="53073" y="1822"/>
                  </a:cubicBezTo>
                  <a:cubicBezTo>
                    <a:pt x="53122" y="1847"/>
                    <a:pt x="53295" y="1831"/>
                    <a:pt x="53328" y="1872"/>
                  </a:cubicBezTo>
                  <a:cubicBezTo>
                    <a:pt x="53360" y="1913"/>
                    <a:pt x="53705" y="1978"/>
                    <a:pt x="53812" y="2003"/>
                  </a:cubicBezTo>
                  <a:cubicBezTo>
                    <a:pt x="53927" y="2028"/>
                    <a:pt x="53902" y="2044"/>
                    <a:pt x="53861" y="2085"/>
                  </a:cubicBezTo>
                  <a:cubicBezTo>
                    <a:pt x="53820" y="2134"/>
                    <a:pt x="53410" y="1962"/>
                    <a:pt x="53295" y="1945"/>
                  </a:cubicBezTo>
                  <a:cubicBezTo>
                    <a:pt x="53180" y="1929"/>
                    <a:pt x="53131" y="1978"/>
                    <a:pt x="53024" y="1962"/>
                  </a:cubicBezTo>
                  <a:cubicBezTo>
                    <a:pt x="52917" y="1937"/>
                    <a:pt x="52909" y="1863"/>
                    <a:pt x="52843" y="1855"/>
                  </a:cubicBezTo>
                  <a:cubicBezTo>
                    <a:pt x="52778" y="1855"/>
                    <a:pt x="52597" y="1888"/>
                    <a:pt x="52466" y="1913"/>
                  </a:cubicBezTo>
                  <a:cubicBezTo>
                    <a:pt x="52335" y="1929"/>
                    <a:pt x="52097" y="1913"/>
                    <a:pt x="51965" y="1913"/>
                  </a:cubicBezTo>
                  <a:cubicBezTo>
                    <a:pt x="51834" y="1921"/>
                    <a:pt x="51555" y="1831"/>
                    <a:pt x="51473" y="1872"/>
                  </a:cubicBezTo>
                  <a:cubicBezTo>
                    <a:pt x="51391" y="1913"/>
                    <a:pt x="51539" y="2036"/>
                    <a:pt x="51580" y="2110"/>
                  </a:cubicBezTo>
                  <a:cubicBezTo>
                    <a:pt x="51612" y="2183"/>
                    <a:pt x="51908" y="2175"/>
                    <a:pt x="51990" y="2216"/>
                  </a:cubicBezTo>
                  <a:cubicBezTo>
                    <a:pt x="52072" y="2249"/>
                    <a:pt x="52195" y="2446"/>
                    <a:pt x="52121" y="2536"/>
                  </a:cubicBezTo>
                  <a:cubicBezTo>
                    <a:pt x="52056" y="2627"/>
                    <a:pt x="51875" y="2454"/>
                    <a:pt x="51760" y="2413"/>
                  </a:cubicBezTo>
                  <a:cubicBezTo>
                    <a:pt x="51645" y="2364"/>
                    <a:pt x="51473" y="2274"/>
                    <a:pt x="51399" y="2249"/>
                  </a:cubicBezTo>
                  <a:cubicBezTo>
                    <a:pt x="51317" y="2216"/>
                    <a:pt x="51284" y="2274"/>
                    <a:pt x="51071" y="2348"/>
                  </a:cubicBezTo>
                  <a:cubicBezTo>
                    <a:pt x="50857" y="2430"/>
                    <a:pt x="50718" y="2446"/>
                    <a:pt x="50636" y="2495"/>
                  </a:cubicBezTo>
                  <a:cubicBezTo>
                    <a:pt x="50546" y="2545"/>
                    <a:pt x="50398" y="2610"/>
                    <a:pt x="50340" y="2676"/>
                  </a:cubicBezTo>
                  <a:cubicBezTo>
                    <a:pt x="50283" y="2742"/>
                    <a:pt x="50340" y="2528"/>
                    <a:pt x="50275" y="2528"/>
                  </a:cubicBezTo>
                  <a:cubicBezTo>
                    <a:pt x="50217" y="2528"/>
                    <a:pt x="50143" y="2618"/>
                    <a:pt x="50045" y="2684"/>
                  </a:cubicBezTo>
                  <a:cubicBezTo>
                    <a:pt x="49938" y="2750"/>
                    <a:pt x="49864" y="2783"/>
                    <a:pt x="49725" y="2848"/>
                  </a:cubicBezTo>
                  <a:cubicBezTo>
                    <a:pt x="49577" y="2906"/>
                    <a:pt x="49799" y="2528"/>
                    <a:pt x="49684" y="2586"/>
                  </a:cubicBezTo>
                  <a:cubicBezTo>
                    <a:pt x="49561" y="2643"/>
                    <a:pt x="49257" y="2807"/>
                    <a:pt x="49191" y="2840"/>
                  </a:cubicBezTo>
                  <a:cubicBezTo>
                    <a:pt x="49118" y="2865"/>
                    <a:pt x="49077" y="2840"/>
                    <a:pt x="49044" y="2807"/>
                  </a:cubicBezTo>
                  <a:cubicBezTo>
                    <a:pt x="49011" y="2766"/>
                    <a:pt x="49249" y="2643"/>
                    <a:pt x="49216" y="2627"/>
                  </a:cubicBezTo>
                  <a:cubicBezTo>
                    <a:pt x="49183" y="2618"/>
                    <a:pt x="49035" y="2627"/>
                    <a:pt x="48830" y="2635"/>
                  </a:cubicBezTo>
                  <a:cubicBezTo>
                    <a:pt x="48625" y="2643"/>
                    <a:pt x="48354" y="2561"/>
                    <a:pt x="48198" y="2569"/>
                  </a:cubicBezTo>
                  <a:cubicBezTo>
                    <a:pt x="48042" y="2569"/>
                    <a:pt x="47821" y="2446"/>
                    <a:pt x="47665" y="2454"/>
                  </a:cubicBezTo>
                  <a:cubicBezTo>
                    <a:pt x="47509" y="2454"/>
                    <a:pt x="47337" y="2462"/>
                    <a:pt x="47255" y="2495"/>
                  </a:cubicBezTo>
                  <a:cubicBezTo>
                    <a:pt x="47173" y="2528"/>
                    <a:pt x="47115" y="2586"/>
                    <a:pt x="47132" y="2668"/>
                  </a:cubicBezTo>
                  <a:cubicBezTo>
                    <a:pt x="47148" y="2750"/>
                    <a:pt x="47304" y="2692"/>
                    <a:pt x="47484" y="2700"/>
                  </a:cubicBezTo>
                  <a:cubicBezTo>
                    <a:pt x="47665" y="2717"/>
                    <a:pt x="48026" y="2692"/>
                    <a:pt x="48051" y="2717"/>
                  </a:cubicBezTo>
                  <a:cubicBezTo>
                    <a:pt x="48075" y="2750"/>
                    <a:pt x="47591" y="2807"/>
                    <a:pt x="47230" y="2873"/>
                  </a:cubicBezTo>
                  <a:cubicBezTo>
                    <a:pt x="46869" y="2947"/>
                    <a:pt x="46754" y="2889"/>
                    <a:pt x="46442" y="3004"/>
                  </a:cubicBezTo>
                  <a:cubicBezTo>
                    <a:pt x="46139" y="3119"/>
                    <a:pt x="45408" y="3160"/>
                    <a:pt x="45244" y="3234"/>
                  </a:cubicBezTo>
                  <a:cubicBezTo>
                    <a:pt x="45072" y="3300"/>
                    <a:pt x="44653" y="3332"/>
                    <a:pt x="44481" y="3365"/>
                  </a:cubicBezTo>
                  <a:cubicBezTo>
                    <a:pt x="44300" y="3398"/>
                    <a:pt x="44161" y="3513"/>
                    <a:pt x="44046" y="3628"/>
                  </a:cubicBezTo>
                  <a:cubicBezTo>
                    <a:pt x="43931" y="3743"/>
                    <a:pt x="43627" y="3890"/>
                    <a:pt x="43562" y="3931"/>
                  </a:cubicBezTo>
                  <a:cubicBezTo>
                    <a:pt x="43504" y="3973"/>
                    <a:pt x="43455" y="3931"/>
                    <a:pt x="43397" y="3907"/>
                  </a:cubicBezTo>
                  <a:cubicBezTo>
                    <a:pt x="43340" y="3882"/>
                    <a:pt x="43135" y="3874"/>
                    <a:pt x="43028" y="3874"/>
                  </a:cubicBezTo>
                  <a:cubicBezTo>
                    <a:pt x="42930" y="3874"/>
                    <a:pt x="42905" y="3907"/>
                    <a:pt x="42889" y="3964"/>
                  </a:cubicBezTo>
                  <a:cubicBezTo>
                    <a:pt x="42872" y="4022"/>
                    <a:pt x="43028" y="3981"/>
                    <a:pt x="43094" y="3981"/>
                  </a:cubicBezTo>
                  <a:cubicBezTo>
                    <a:pt x="43159" y="3981"/>
                    <a:pt x="43250" y="3997"/>
                    <a:pt x="43266" y="4038"/>
                  </a:cubicBezTo>
                  <a:cubicBezTo>
                    <a:pt x="43291" y="4087"/>
                    <a:pt x="43151" y="4071"/>
                    <a:pt x="43110" y="4104"/>
                  </a:cubicBezTo>
                  <a:cubicBezTo>
                    <a:pt x="43069" y="4137"/>
                    <a:pt x="43168" y="4145"/>
                    <a:pt x="43184" y="4194"/>
                  </a:cubicBezTo>
                  <a:cubicBezTo>
                    <a:pt x="43209" y="4243"/>
                    <a:pt x="43118" y="4276"/>
                    <a:pt x="42971" y="4342"/>
                  </a:cubicBezTo>
                  <a:cubicBezTo>
                    <a:pt x="42831" y="4407"/>
                    <a:pt x="42815" y="4465"/>
                    <a:pt x="42798" y="4522"/>
                  </a:cubicBezTo>
                  <a:cubicBezTo>
                    <a:pt x="42782" y="4580"/>
                    <a:pt x="42905" y="4621"/>
                    <a:pt x="42905" y="4662"/>
                  </a:cubicBezTo>
                  <a:cubicBezTo>
                    <a:pt x="42897" y="4703"/>
                    <a:pt x="42823" y="4654"/>
                    <a:pt x="42774" y="4654"/>
                  </a:cubicBezTo>
                  <a:cubicBezTo>
                    <a:pt x="42733" y="4662"/>
                    <a:pt x="42741" y="4687"/>
                    <a:pt x="42741" y="4719"/>
                  </a:cubicBezTo>
                  <a:cubicBezTo>
                    <a:pt x="42741" y="4752"/>
                    <a:pt x="42692" y="4752"/>
                    <a:pt x="42659" y="4793"/>
                  </a:cubicBezTo>
                  <a:cubicBezTo>
                    <a:pt x="42626" y="4842"/>
                    <a:pt x="42774" y="4851"/>
                    <a:pt x="42807" y="4851"/>
                  </a:cubicBezTo>
                  <a:cubicBezTo>
                    <a:pt x="42848" y="4851"/>
                    <a:pt x="42987" y="4826"/>
                    <a:pt x="42954" y="4924"/>
                  </a:cubicBezTo>
                  <a:cubicBezTo>
                    <a:pt x="42930" y="5015"/>
                    <a:pt x="42921" y="5072"/>
                    <a:pt x="42889" y="5130"/>
                  </a:cubicBezTo>
                  <a:cubicBezTo>
                    <a:pt x="42856" y="5179"/>
                    <a:pt x="42733" y="5097"/>
                    <a:pt x="42700" y="5080"/>
                  </a:cubicBezTo>
                  <a:cubicBezTo>
                    <a:pt x="42667" y="5056"/>
                    <a:pt x="42766" y="5015"/>
                    <a:pt x="42774" y="4974"/>
                  </a:cubicBezTo>
                  <a:cubicBezTo>
                    <a:pt x="42782" y="4933"/>
                    <a:pt x="42642" y="4966"/>
                    <a:pt x="42544" y="4949"/>
                  </a:cubicBezTo>
                  <a:cubicBezTo>
                    <a:pt x="42454" y="4924"/>
                    <a:pt x="42363" y="4916"/>
                    <a:pt x="42273" y="4924"/>
                  </a:cubicBezTo>
                  <a:cubicBezTo>
                    <a:pt x="42191" y="4924"/>
                    <a:pt x="42175" y="4966"/>
                    <a:pt x="42134" y="5015"/>
                  </a:cubicBezTo>
                  <a:cubicBezTo>
                    <a:pt x="42101" y="5064"/>
                    <a:pt x="42175" y="5089"/>
                    <a:pt x="42191" y="5121"/>
                  </a:cubicBezTo>
                  <a:cubicBezTo>
                    <a:pt x="42207" y="5154"/>
                    <a:pt x="42265" y="5146"/>
                    <a:pt x="42355" y="5154"/>
                  </a:cubicBezTo>
                  <a:cubicBezTo>
                    <a:pt x="42445" y="5154"/>
                    <a:pt x="42659" y="5179"/>
                    <a:pt x="42733" y="5220"/>
                  </a:cubicBezTo>
                  <a:cubicBezTo>
                    <a:pt x="42807" y="5261"/>
                    <a:pt x="42749" y="5335"/>
                    <a:pt x="42823" y="5359"/>
                  </a:cubicBezTo>
                  <a:cubicBezTo>
                    <a:pt x="42889" y="5376"/>
                    <a:pt x="43127" y="5376"/>
                    <a:pt x="43118" y="5458"/>
                  </a:cubicBezTo>
                  <a:cubicBezTo>
                    <a:pt x="43102" y="5532"/>
                    <a:pt x="42954" y="5458"/>
                    <a:pt x="42897" y="5499"/>
                  </a:cubicBezTo>
                  <a:cubicBezTo>
                    <a:pt x="42839" y="5540"/>
                    <a:pt x="43028" y="5606"/>
                    <a:pt x="43036" y="5680"/>
                  </a:cubicBezTo>
                  <a:cubicBezTo>
                    <a:pt x="43053" y="5762"/>
                    <a:pt x="42757" y="5753"/>
                    <a:pt x="42339" y="5737"/>
                  </a:cubicBezTo>
                  <a:cubicBezTo>
                    <a:pt x="41928" y="5712"/>
                    <a:pt x="41822" y="5712"/>
                    <a:pt x="41428" y="5778"/>
                  </a:cubicBezTo>
                  <a:cubicBezTo>
                    <a:pt x="41034" y="5852"/>
                    <a:pt x="40517" y="5901"/>
                    <a:pt x="40468" y="5926"/>
                  </a:cubicBezTo>
                  <a:cubicBezTo>
                    <a:pt x="40418" y="5950"/>
                    <a:pt x="39869" y="5959"/>
                    <a:pt x="39614" y="5975"/>
                  </a:cubicBezTo>
                  <a:cubicBezTo>
                    <a:pt x="39352" y="5983"/>
                    <a:pt x="39311" y="5991"/>
                    <a:pt x="39196" y="6016"/>
                  </a:cubicBezTo>
                  <a:cubicBezTo>
                    <a:pt x="39081" y="6032"/>
                    <a:pt x="38802" y="6065"/>
                    <a:pt x="38662" y="6073"/>
                  </a:cubicBezTo>
                  <a:cubicBezTo>
                    <a:pt x="38523" y="6073"/>
                    <a:pt x="38367" y="6008"/>
                    <a:pt x="38318" y="6024"/>
                  </a:cubicBezTo>
                  <a:cubicBezTo>
                    <a:pt x="38268" y="6049"/>
                    <a:pt x="38235" y="6098"/>
                    <a:pt x="38235" y="6164"/>
                  </a:cubicBezTo>
                  <a:cubicBezTo>
                    <a:pt x="38235" y="6229"/>
                    <a:pt x="38301" y="6172"/>
                    <a:pt x="38342" y="6205"/>
                  </a:cubicBezTo>
                  <a:cubicBezTo>
                    <a:pt x="38383" y="6229"/>
                    <a:pt x="38318" y="6254"/>
                    <a:pt x="38260" y="6279"/>
                  </a:cubicBezTo>
                  <a:cubicBezTo>
                    <a:pt x="38194" y="6311"/>
                    <a:pt x="38129" y="6369"/>
                    <a:pt x="38088" y="6426"/>
                  </a:cubicBezTo>
                  <a:cubicBezTo>
                    <a:pt x="38038" y="6492"/>
                    <a:pt x="38194" y="6484"/>
                    <a:pt x="38203" y="6508"/>
                  </a:cubicBezTo>
                  <a:cubicBezTo>
                    <a:pt x="38211" y="6541"/>
                    <a:pt x="38104" y="6574"/>
                    <a:pt x="38063" y="6623"/>
                  </a:cubicBezTo>
                  <a:cubicBezTo>
                    <a:pt x="38030" y="6681"/>
                    <a:pt x="38219" y="6640"/>
                    <a:pt x="38252" y="6664"/>
                  </a:cubicBezTo>
                  <a:cubicBezTo>
                    <a:pt x="38276" y="6681"/>
                    <a:pt x="38211" y="6705"/>
                    <a:pt x="38186" y="6755"/>
                  </a:cubicBezTo>
                  <a:cubicBezTo>
                    <a:pt x="38162" y="6804"/>
                    <a:pt x="38244" y="6779"/>
                    <a:pt x="38285" y="6779"/>
                  </a:cubicBezTo>
                  <a:cubicBezTo>
                    <a:pt x="38326" y="6779"/>
                    <a:pt x="38408" y="6812"/>
                    <a:pt x="38449" y="6861"/>
                  </a:cubicBezTo>
                  <a:cubicBezTo>
                    <a:pt x="38490" y="6919"/>
                    <a:pt x="38473" y="6960"/>
                    <a:pt x="38473" y="7083"/>
                  </a:cubicBezTo>
                  <a:cubicBezTo>
                    <a:pt x="38473" y="7198"/>
                    <a:pt x="38350" y="7222"/>
                    <a:pt x="38334" y="7263"/>
                  </a:cubicBezTo>
                  <a:cubicBezTo>
                    <a:pt x="38318" y="7304"/>
                    <a:pt x="38424" y="7337"/>
                    <a:pt x="38498" y="7395"/>
                  </a:cubicBezTo>
                  <a:cubicBezTo>
                    <a:pt x="38572" y="7444"/>
                    <a:pt x="38465" y="7428"/>
                    <a:pt x="38400" y="7526"/>
                  </a:cubicBezTo>
                  <a:cubicBezTo>
                    <a:pt x="38334" y="7633"/>
                    <a:pt x="38555" y="7657"/>
                    <a:pt x="38597" y="7682"/>
                  </a:cubicBezTo>
                  <a:cubicBezTo>
                    <a:pt x="38629" y="7715"/>
                    <a:pt x="38769" y="7715"/>
                    <a:pt x="38917" y="7756"/>
                  </a:cubicBezTo>
                  <a:cubicBezTo>
                    <a:pt x="39064" y="7789"/>
                    <a:pt x="39352" y="7805"/>
                    <a:pt x="39425" y="7830"/>
                  </a:cubicBezTo>
                  <a:cubicBezTo>
                    <a:pt x="39499" y="7854"/>
                    <a:pt x="39475" y="8018"/>
                    <a:pt x="39475" y="8100"/>
                  </a:cubicBezTo>
                  <a:cubicBezTo>
                    <a:pt x="39483" y="8183"/>
                    <a:pt x="39598" y="8273"/>
                    <a:pt x="39713" y="8363"/>
                  </a:cubicBezTo>
                  <a:cubicBezTo>
                    <a:pt x="39836" y="8445"/>
                    <a:pt x="39893" y="8437"/>
                    <a:pt x="39836" y="8560"/>
                  </a:cubicBezTo>
                  <a:cubicBezTo>
                    <a:pt x="39778" y="8683"/>
                    <a:pt x="39393" y="8626"/>
                    <a:pt x="39220" y="8650"/>
                  </a:cubicBezTo>
                  <a:cubicBezTo>
                    <a:pt x="39040" y="8675"/>
                    <a:pt x="39048" y="8609"/>
                    <a:pt x="38933" y="8519"/>
                  </a:cubicBezTo>
                  <a:cubicBezTo>
                    <a:pt x="38810" y="8437"/>
                    <a:pt x="38605" y="8248"/>
                    <a:pt x="38523" y="8166"/>
                  </a:cubicBezTo>
                  <a:cubicBezTo>
                    <a:pt x="38441" y="8076"/>
                    <a:pt x="38342" y="8068"/>
                    <a:pt x="38178" y="8018"/>
                  </a:cubicBezTo>
                  <a:cubicBezTo>
                    <a:pt x="38022" y="7977"/>
                    <a:pt x="37702" y="7945"/>
                    <a:pt x="37374" y="7879"/>
                  </a:cubicBezTo>
                  <a:cubicBezTo>
                    <a:pt x="37037" y="7805"/>
                    <a:pt x="36996" y="7731"/>
                    <a:pt x="36824" y="7731"/>
                  </a:cubicBezTo>
                  <a:cubicBezTo>
                    <a:pt x="36652" y="7731"/>
                    <a:pt x="36742" y="7748"/>
                    <a:pt x="36561" y="7838"/>
                  </a:cubicBezTo>
                  <a:cubicBezTo>
                    <a:pt x="36373" y="7920"/>
                    <a:pt x="36052" y="7904"/>
                    <a:pt x="35995" y="7961"/>
                  </a:cubicBezTo>
                  <a:cubicBezTo>
                    <a:pt x="35929" y="8018"/>
                    <a:pt x="35970" y="8076"/>
                    <a:pt x="35962" y="8166"/>
                  </a:cubicBezTo>
                  <a:cubicBezTo>
                    <a:pt x="35954" y="8256"/>
                    <a:pt x="36135" y="8125"/>
                    <a:pt x="36200" y="8100"/>
                  </a:cubicBezTo>
                  <a:cubicBezTo>
                    <a:pt x="36266" y="8084"/>
                    <a:pt x="36389" y="8109"/>
                    <a:pt x="36446" y="8142"/>
                  </a:cubicBezTo>
                  <a:cubicBezTo>
                    <a:pt x="36512" y="8183"/>
                    <a:pt x="36512" y="8322"/>
                    <a:pt x="36504" y="8421"/>
                  </a:cubicBezTo>
                  <a:cubicBezTo>
                    <a:pt x="36496" y="8519"/>
                    <a:pt x="36159" y="8462"/>
                    <a:pt x="36044" y="8429"/>
                  </a:cubicBezTo>
                  <a:cubicBezTo>
                    <a:pt x="35921" y="8396"/>
                    <a:pt x="35839" y="8289"/>
                    <a:pt x="35757" y="8232"/>
                  </a:cubicBezTo>
                  <a:cubicBezTo>
                    <a:pt x="35667" y="8174"/>
                    <a:pt x="35675" y="8240"/>
                    <a:pt x="35478" y="8297"/>
                  </a:cubicBezTo>
                  <a:cubicBezTo>
                    <a:pt x="35281" y="8355"/>
                    <a:pt x="35133" y="8281"/>
                    <a:pt x="35018" y="8371"/>
                  </a:cubicBezTo>
                  <a:cubicBezTo>
                    <a:pt x="34904" y="8453"/>
                    <a:pt x="35043" y="8478"/>
                    <a:pt x="35092" y="8585"/>
                  </a:cubicBezTo>
                  <a:cubicBezTo>
                    <a:pt x="35141" y="8683"/>
                    <a:pt x="35117" y="8831"/>
                    <a:pt x="35265" y="8847"/>
                  </a:cubicBezTo>
                  <a:cubicBezTo>
                    <a:pt x="35421" y="8856"/>
                    <a:pt x="35667" y="8987"/>
                    <a:pt x="35839" y="9085"/>
                  </a:cubicBezTo>
                  <a:cubicBezTo>
                    <a:pt x="36003" y="9184"/>
                    <a:pt x="36102" y="9176"/>
                    <a:pt x="36192" y="9192"/>
                  </a:cubicBezTo>
                  <a:cubicBezTo>
                    <a:pt x="36274" y="9208"/>
                    <a:pt x="36373" y="9085"/>
                    <a:pt x="36438" y="9077"/>
                  </a:cubicBezTo>
                  <a:cubicBezTo>
                    <a:pt x="36504" y="9077"/>
                    <a:pt x="36414" y="9151"/>
                    <a:pt x="36397" y="9241"/>
                  </a:cubicBezTo>
                  <a:cubicBezTo>
                    <a:pt x="36373" y="9323"/>
                    <a:pt x="36553" y="9233"/>
                    <a:pt x="36652" y="9249"/>
                  </a:cubicBezTo>
                  <a:cubicBezTo>
                    <a:pt x="36758" y="9266"/>
                    <a:pt x="36627" y="9381"/>
                    <a:pt x="36635" y="9438"/>
                  </a:cubicBezTo>
                  <a:cubicBezTo>
                    <a:pt x="36635" y="9496"/>
                    <a:pt x="36684" y="9455"/>
                    <a:pt x="36766" y="9455"/>
                  </a:cubicBezTo>
                  <a:cubicBezTo>
                    <a:pt x="36840" y="9455"/>
                    <a:pt x="36775" y="9537"/>
                    <a:pt x="36750" y="9586"/>
                  </a:cubicBezTo>
                  <a:cubicBezTo>
                    <a:pt x="36725" y="9635"/>
                    <a:pt x="36807" y="9619"/>
                    <a:pt x="36873" y="9619"/>
                  </a:cubicBezTo>
                  <a:cubicBezTo>
                    <a:pt x="36931" y="9611"/>
                    <a:pt x="36963" y="9569"/>
                    <a:pt x="37004" y="9545"/>
                  </a:cubicBezTo>
                  <a:cubicBezTo>
                    <a:pt x="37045" y="9528"/>
                    <a:pt x="37226" y="9545"/>
                    <a:pt x="37226" y="9602"/>
                  </a:cubicBezTo>
                  <a:cubicBezTo>
                    <a:pt x="37234" y="9660"/>
                    <a:pt x="37160" y="9643"/>
                    <a:pt x="37070" y="9676"/>
                  </a:cubicBezTo>
                  <a:cubicBezTo>
                    <a:pt x="36980" y="9709"/>
                    <a:pt x="36865" y="9725"/>
                    <a:pt x="36766" y="9742"/>
                  </a:cubicBezTo>
                  <a:cubicBezTo>
                    <a:pt x="36660" y="9758"/>
                    <a:pt x="36520" y="9693"/>
                    <a:pt x="36364" y="9643"/>
                  </a:cubicBezTo>
                  <a:cubicBezTo>
                    <a:pt x="36217" y="9602"/>
                    <a:pt x="36373" y="9561"/>
                    <a:pt x="36364" y="9520"/>
                  </a:cubicBezTo>
                  <a:cubicBezTo>
                    <a:pt x="36356" y="9487"/>
                    <a:pt x="36315" y="9414"/>
                    <a:pt x="36217" y="9389"/>
                  </a:cubicBezTo>
                  <a:cubicBezTo>
                    <a:pt x="36118" y="9356"/>
                    <a:pt x="35798" y="9348"/>
                    <a:pt x="35757" y="9373"/>
                  </a:cubicBezTo>
                  <a:cubicBezTo>
                    <a:pt x="35724" y="9397"/>
                    <a:pt x="35659" y="9512"/>
                    <a:pt x="35617" y="9528"/>
                  </a:cubicBezTo>
                  <a:cubicBezTo>
                    <a:pt x="35576" y="9537"/>
                    <a:pt x="35659" y="9331"/>
                    <a:pt x="35576" y="9331"/>
                  </a:cubicBezTo>
                  <a:cubicBezTo>
                    <a:pt x="35503" y="9331"/>
                    <a:pt x="35092" y="9307"/>
                    <a:pt x="35027" y="9315"/>
                  </a:cubicBezTo>
                  <a:cubicBezTo>
                    <a:pt x="34961" y="9315"/>
                    <a:pt x="34518" y="9126"/>
                    <a:pt x="34469" y="9102"/>
                  </a:cubicBezTo>
                  <a:cubicBezTo>
                    <a:pt x="34428" y="9077"/>
                    <a:pt x="34411" y="9011"/>
                    <a:pt x="34428" y="8979"/>
                  </a:cubicBezTo>
                  <a:cubicBezTo>
                    <a:pt x="34444" y="8954"/>
                    <a:pt x="34518" y="8987"/>
                    <a:pt x="34551" y="8979"/>
                  </a:cubicBezTo>
                  <a:cubicBezTo>
                    <a:pt x="34583" y="8970"/>
                    <a:pt x="34608" y="8888"/>
                    <a:pt x="34608" y="8864"/>
                  </a:cubicBezTo>
                  <a:cubicBezTo>
                    <a:pt x="34608" y="8847"/>
                    <a:pt x="34567" y="8814"/>
                    <a:pt x="34551" y="8782"/>
                  </a:cubicBezTo>
                  <a:cubicBezTo>
                    <a:pt x="34526" y="8749"/>
                    <a:pt x="34616" y="8732"/>
                    <a:pt x="34633" y="8716"/>
                  </a:cubicBezTo>
                  <a:cubicBezTo>
                    <a:pt x="34657" y="8691"/>
                    <a:pt x="34518" y="8568"/>
                    <a:pt x="34444" y="8535"/>
                  </a:cubicBezTo>
                  <a:cubicBezTo>
                    <a:pt x="34370" y="8494"/>
                    <a:pt x="34444" y="8388"/>
                    <a:pt x="34436" y="8355"/>
                  </a:cubicBezTo>
                  <a:cubicBezTo>
                    <a:pt x="34436" y="8314"/>
                    <a:pt x="34510" y="8314"/>
                    <a:pt x="34567" y="8248"/>
                  </a:cubicBezTo>
                  <a:cubicBezTo>
                    <a:pt x="34633" y="8191"/>
                    <a:pt x="34624" y="8051"/>
                    <a:pt x="34624" y="8035"/>
                  </a:cubicBezTo>
                  <a:cubicBezTo>
                    <a:pt x="34624" y="8010"/>
                    <a:pt x="34764" y="7912"/>
                    <a:pt x="34789" y="7887"/>
                  </a:cubicBezTo>
                  <a:cubicBezTo>
                    <a:pt x="34813" y="7871"/>
                    <a:pt x="34649" y="7534"/>
                    <a:pt x="34583" y="7452"/>
                  </a:cubicBezTo>
                  <a:cubicBezTo>
                    <a:pt x="34518" y="7362"/>
                    <a:pt x="34304" y="7124"/>
                    <a:pt x="34247" y="7091"/>
                  </a:cubicBezTo>
                  <a:cubicBezTo>
                    <a:pt x="34198" y="7066"/>
                    <a:pt x="34099" y="7091"/>
                    <a:pt x="34083" y="7157"/>
                  </a:cubicBezTo>
                  <a:cubicBezTo>
                    <a:pt x="34075" y="7231"/>
                    <a:pt x="34206" y="7321"/>
                    <a:pt x="34288" y="7428"/>
                  </a:cubicBezTo>
                  <a:cubicBezTo>
                    <a:pt x="34362" y="7526"/>
                    <a:pt x="34329" y="7821"/>
                    <a:pt x="34313" y="7887"/>
                  </a:cubicBezTo>
                  <a:cubicBezTo>
                    <a:pt x="34304" y="7953"/>
                    <a:pt x="34288" y="8035"/>
                    <a:pt x="34255" y="8092"/>
                  </a:cubicBezTo>
                  <a:cubicBezTo>
                    <a:pt x="34222" y="8150"/>
                    <a:pt x="34157" y="8125"/>
                    <a:pt x="34017" y="8150"/>
                  </a:cubicBezTo>
                  <a:cubicBezTo>
                    <a:pt x="33869" y="8183"/>
                    <a:pt x="33746" y="8314"/>
                    <a:pt x="33558" y="8363"/>
                  </a:cubicBezTo>
                  <a:cubicBezTo>
                    <a:pt x="33369" y="8412"/>
                    <a:pt x="33279" y="8388"/>
                    <a:pt x="33197" y="8470"/>
                  </a:cubicBezTo>
                  <a:cubicBezTo>
                    <a:pt x="33114" y="8544"/>
                    <a:pt x="33188" y="8683"/>
                    <a:pt x="33123" y="8790"/>
                  </a:cubicBezTo>
                  <a:cubicBezTo>
                    <a:pt x="33057" y="8897"/>
                    <a:pt x="32885" y="8954"/>
                    <a:pt x="32860" y="9044"/>
                  </a:cubicBezTo>
                  <a:cubicBezTo>
                    <a:pt x="32835" y="9135"/>
                    <a:pt x="33131" y="9192"/>
                    <a:pt x="33238" y="9274"/>
                  </a:cubicBezTo>
                  <a:cubicBezTo>
                    <a:pt x="33352" y="9348"/>
                    <a:pt x="33443" y="9561"/>
                    <a:pt x="33484" y="9635"/>
                  </a:cubicBezTo>
                  <a:cubicBezTo>
                    <a:pt x="33533" y="9701"/>
                    <a:pt x="33500" y="9742"/>
                    <a:pt x="33517" y="9807"/>
                  </a:cubicBezTo>
                  <a:cubicBezTo>
                    <a:pt x="33525" y="9881"/>
                    <a:pt x="33697" y="9931"/>
                    <a:pt x="33738" y="9996"/>
                  </a:cubicBezTo>
                  <a:cubicBezTo>
                    <a:pt x="33779" y="10054"/>
                    <a:pt x="33779" y="10087"/>
                    <a:pt x="33763" y="10152"/>
                  </a:cubicBezTo>
                  <a:cubicBezTo>
                    <a:pt x="33746" y="10210"/>
                    <a:pt x="33640" y="10333"/>
                    <a:pt x="33615" y="10374"/>
                  </a:cubicBezTo>
                  <a:cubicBezTo>
                    <a:pt x="33590" y="10407"/>
                    <a:pt x="33377" y="10612"/>
                    <a:pt x="33344" y="10686"/>
                  </a:cubicBezTo>
                  <a:cubicBezTo>
                    <a:pt x="33311" y="10768"/>
                    <a:pt x="33377" y="10751"/>
                    <a:pt x="33385" y="10833"/>
                  </a:cubicBezTo>
                  <a:cubicBezTo>
                    <a:pt x="33393" y="10924"/>
                    <a:pt x="33221" y="11129"/>
                    <a:pt x="33205" y="11252"/>
                  </a:cubicBezTo>
                  <a:cubicBezTo>
                    <a:pt x="33188" y="11367"/>
                    <a:pt x="33402" y="11498"/>
                    <a:pt x="33476" y="11556"/>
                  </a:cubicBezTo>
                  <a:cubicBezTo>
                    <a:pt x="33549" y="11613"/>
                    <a:pt x="33344" y="11843"/>
                    <a:pt x="33352" y="11941"/>
                  </a:cubicBezTo>
                  <a:cubicBezTo>
                    <a:pt x="33361" y="12040"/>
                    <a:pt x="33393" y="12015"/>
                    <a:pt x="33467" y="12048"/>
                  </a:cubicBezTo>
                  <a:cubicBezTo>
                    <a:pt x="33549" y="12081"/>
                    <a:pt x="33640" y="11982"/>
                    <a:pt x="33755" y="11949"/>
                  </a:cubicBezTo>
                  <a:cubicBezTo>
                    <a:pt x="33869" y="11917"/>
                    <a:pt x="33968" y="12040"/>
                    <a:pt x="34017" y="12040"/>
                  </a:cubicBezTo>
                  <a:cubicBezTo>
                    <a:pt x="34075" y="12040"/>
                    <a:pt x="34247" y="12031"/>
                    <a:pt x="34321" y="12015"/>
                  </a:cubicBezTo>
                  <a:cubicBezTo>
                    <a:pt x="34395" y="11999"/>
                    <a:pt x="34518" y="11884"/>
                    <a:pt x="34575" y="11835"/>
                  </a:cubicBezTo>
                  <a:cubicBezTo>
                    <a:pt x="34633" y="11793"/>
                    <a:pt x="34945" y="11851"/>
                    <a:pt x="35027" y="11859"/>
                  </a:cubicBezTo>
                  <a:cubicBezTo>
                    <a:pt x="35109" y="11859"/>
                    <a:pt x="35314" y="11908"/>
                    <a:pt x="35453" y="11949"/>
                  </a:cubicBezTo>
                  <a:cubicBezTo>
                    <a:pt x="35593" y="11990"/>
                    <a:pt x="35601" y="12064"/>
                    <a:pt x="35700" y="12163"/>
                  </a:cubicBezTo>
                  <a:cubicBezTo>
                    <a:pt x="35790" y="12253"/>
                    <a:pt x="35938" y="12163"/>
                    <a:pt x="36118" y="12228"/>
                  </a:cubicBezTo>
                  <a:cubicBezTo>
                    <a:pt x="36299" y="12286"/>
                    <a:pt x="36274" y="12680"/>
                    <a:pt x="36282" y="12787"/>
                  </a:cubicBezTo>
                  <a:cubicBezTo>
                    <a:pt x="36290" y="12885"/>
                    <a:pt x="36528" y="12992"/>
                    <a:pt x="36569" y="13090"/>
                  </a:cubicBezTo>
                  <a:cubicBezTo>
                    <a:pt x="36611" y="13180"/>
                    <a:pt x="36135" y="13172"/>
                    <a:pt x="36110" y="13238"/>
                  </a:cubicBezTo>
                  <a:cubicBezTo>
                    <a:pt x="36085" y="13312"/>
                    <a:pt x="36011" y="13591"/>
                    <a:pt x="35979" y="13632"/>
                  </a:cubicBezTo>
                  <a:cubicBezTo>
                    <a:pt x="35946" y="13673"/>
                    <a:pt x="36044" y="13722"/>
                    <a:pt x="36069" y="13722"/>
                  </a:cubicBezTo>
                  <a:cubicBezTo>
                    <a:pt x="36102" y="13714"/>
                    <a:pt x="36151" y="13681"/>
                    <a:pt x="36208" y="13673"/>
                  </a:cubicBezTo>
                  <a:cubicBezTo>
                    <a:pt x="36258" y="13665"/>
                    <a:pt x="36258" y="13706"/>
                    <a:pt x="36323" y="13771"/>
                  </a:cubicBezTo>
                  <a:cubicBezTo>
                    <a:pt x="36381" y="13837"/>
                    <a:pt x="36389" y="13780"/>
                    <a:pt x="36463" y="13780"/>
                  </a:cubicBezTo>
                  <a:cubicBezTo>
                    <a:pt x="36528" y="13780"/>
                    <a:pt x="36561" y="13804"/>
                    <a:pt x="36652" y="13837"/>
                  </a:cubicBezTo>
                  <a:cubicBezTo>
                    <a:pt x="36750" y="13862"/>
                    <a:pt x="36709" y="13780"/>
                    <a:pt x="36750" y="13763"/>
                  </a:cubicBezTo>
                  <a:cubicBezTo>
                    <a:pt x="36791" y="13747"/>
                    <a:pt x="36791" y="13812"/>
                    <a:pt x="36848" y="13862"/>
                  </a:cubicBezTo>
                  <a:cubicBezTo>
                    <a:pt x="36906" y="13911"/>
                    <a:pt x="36963" y="13829"/>
                    <a:pt x="37013" y="13829"/>
                  </a:cubicBezTo>
                  <a:cubicBezTo>
                    <a:pt x="37062" y="13829"/>
                    <a:pt x="37210" y="13878"/>
                    <a:pt x="37185" y="13960"/>
                  </a:cubicBezTo>
                  <a:cubicBezTo>
                    <a:pt x="37152" y="14042"/>
                    <a:pt x="36832" y="13952"/>
                    <a:pt x="36569" y="13960"/>
                  </a:cubicBezTo>
                  <a:cubicBezTo>
                    <a:pt x="36307" y="13960"/>
                    <a:pt x="36348" y="13985"/>
                    <a:pt x="36225" y="13976"/>
                  </a:cubicBezTo>
                  <a:cubicBezTo>
                    <a:pt x="36102" y="13968"/>
                    <a:pt x="36159" y="13952"/>
                    <a:pt x="36135" y="13919"/>
                  </a:cubicBezTo>
                  <a:cubicBezTo>
                    <a:pt x="36110" y="13878"/>
                    <a:pt x="35839" y="13747"/>
                    <a:pt x="35757" y="13640"/>
                  </a:cubicBezTo>
                  <a:cubicBezTo>
                    <a:pt x="35675" y="13542"/>
                    <a:pt x="35864" y="13583"/>
                    <a:pt x="35888" y="13542"/>
                  </a:cubicBezTo>
                  <a:cubicBezTo>
                    <a:pt x="35913" y="13492"/>
                    <a:pt x="35888" y="13427"/>
                    <a:pt x="35864" y="13336"/>
                  </a:cubicBezTo>
                  <a:cubicBezTo>
                    <a:pt x="35839" y="13246"/>
                    <a:pt x="35929" y="13189"/>
                    <a:pt x="35929" y="13148"/>
                  </a:cubicBezTo>
                  <a:cubicBezTo>
                    <a:pt x="35938" y="13098"/>
                    <a:pt x="35839" y="13074"/>
                    <a:pt x="35831" y="12983"/>
                  </a:cubicBezTo>
                  <a:cubicBezTo>
                    <a:pt x="35823" y="12893"/>
                    <a:pt x="35979" y="12762"/>
                    <a:pt x="35880" y="12680"/>
                  </a:cubicBezTo>
                  <a:cubicBezTo>
                    <a:pt x="35790" y="12590"/>
                    <a:pt x="35708" y="12598"/>
                    <a:pt x="35585" y="12483"/>
                  </a:cubicBezTo>
                  <a:cubicBezTo>
                    <a:pt x="35462" y="12360"/>
                    <a:pt x="35486" y="12196"/>
                    <a:pt x="35404" y="12187"/>
                  </a:cubicBezTo>
                  <a:cubicBezTo>
                    <a:pt x="35314" y="12179"/>
                    <a:pt x="35010" y="12204"/>
                    <a:pt x="34797" y="12253"/>
                  </a:cubicBezTo>
                  <a:cubicBezTo>
                    <a:pt x="34592" y="12302"/>
                    <a:pt x="34403" y="12368"/>
                    <a:pt x="34280" y="12417"/>
                  </a:cubicBezTo>
                  <a:cubicBezTo>
                    <a:pt x="34157" y="12466"/>
                    <a:pt x="33935" y="12450"/>
                    <a:pt x="33853" y="12507"/>
                  </a:cubicBezTo>
                  <a:cubicBezTo>
                    <a:pt x="33771" y="12557"/>
                    <a:pt x="33861" y="12672"/>
                    <a:pt x="33853" y="12770"/>
                  </a:cubicBezTo>
                  <a:cubicBezTo>
                    <a:pt x="33845" y="12869"/>
                    <a:pt x="33869" y="12811"/>
                    <a:pt x="33779" y="12942"/>
                  </a:cubicBezTo>
                  <a:cubicBezTo>
                    <a:pt x="33689" y="13074"/>
                    <a:pt x="33943" y="13123"/>
                    <a:pt x="34042" y="13221"/>
                  </a:cubicBezTo>
                  <a:cubicBezTo>
                    <a:pt x="34140" y="13320"/>
                    <a:pt x="34107" y="13386"/>
                    <a:pt x="34099" y="13517"/>
                  </a:cubicBezTo>
                  <a:cubicBezTo>
                    <a:pt x="34091" y="13656"/>
                    <a:pt x="34099" y="13673"/>
                    <a:pt x="34050" y="13788"/>
                  </a:cubicBezTo>
                  <a:cubicBezTo>
                    <a:pt x="34009" y="13903"/>
                    <a:pt x="33878" y="13935"/>
                    <a:pt x="33787" y="14026"/>
                  </a:cubicBezTo>
                  <a:cubicBezTo>
                    <a:pt x="33689" y="14108"/>
                    <a:pt x="33549" y="14182"/>
                    <a:pt x="33467" y="14297"/>
                  </a:cubicBezTo>
                  <a:cubicBezTo>
                    <a:pt x="33385" y="14411"/>
                    <a:pt x="33451" y="14526"/>
                    <a:pt x="33443" y="14600"/>
                  </a:cubicBezTo>
                  <a:cubicBezTo>
                    <a:pt x="33443" y="14682"/>
                    <a:pt x="33295" y="14773"/>
                    <a:pt x="33172" y="14830"/>
                  </a:cubicBezTo>
                  <a:cubicBezTo>
                    <a:pt x="33057" y="14887"/>
                    <a:pt x="32753" y="15035"/>
                    <a:pt x="32597" y="15076"/>
                  </a:cubicBezTo>
                  <a:cubicBezTo>
                    <a:pt x="32441" y="15109"/>
                    <a:pt x="32335" y="15109"/>
                    <a:pt x="32302" y="15207"/>
                  </a:cubicBezTo>
                  <a:cubicBezTo>
                    <a:pt x="32269" y="15298"/>
                    <a:pt x="32409" y="15232"/>
                    <a:pt x="32417" y="15257"/>
                  </a:cubicBezTo>
                  <a:cubicBezTo>
                    <a:pt x="32433" y="15281"/>
                    <a:pt x="32392" y="15413"/>
                    <a:pt x="32327" y="15478"/>
                  </a:cubicBezTo>
                  <a:cubicBezTo>
                    <a:pt x="32253" y="15552"/>
                    <a:pt x="32203" y="15544"/>
                    <a:pt x="32089" y="15544"/>
                  </a:cubicBezTo>
                  <a:cubicBezTo>
                    <a:pt x="31974" y="15552"/>
                    <a:pt x="31769" y="15454"/>
                    <a:pt x="31629" y="15388"/>
                  </a:cubicBezTo>
                  <a:cubicBezTo>
                    <a:pt x="31490" y="15314"/>
                    <a:pt x="31350" y="15363"/>
                    <a:pt x="31169" y="15404"/>
                  </a:cubicBezTo>
                  <a:cubicBezTo>
                    <a:pt x="30989" y="15454"/>
                    <a:pt x="30948" y="15421"/>
                    <a:pt x="30825" y="15404"/>
                  </a:cubicBezTo>
                  <a:cubicBezTo>
                    <a:pt x="30702" y="15388"/>
                    <a:pt x="30185" y="15207"/>
                    <a:pt x="30045" y="15158"/>
                  </a:cubicBezTo>
                  <a:cubicBezTo>
                    <a:pt x="29906" y="15101"/>
                    <a:pt x="30029" y="15093"/>
                    <a:pt x="29988" y="15002"/>
                  </a:cubicBezTo>
                  <a:cubicBezTo>
                    <a:pt x="29947" y="14904"/>
                    <a:pt x="29889" y="14904"/>
                    <a:pt x="29906" y="14838"/>
                  </a:cubicBezTo>
                  <a:cubicBezTo>
                    <a:pt x="29930" y="14773"/>
                    <a:pt x="30127" y="14863"/>
                    <a:pt x="30250" y="14855"/>
                  </a:cubicBezTo>
                  <a:cubicBezTo>
                    <a:pt x="30382" y="14846"/>
                    <a:pt x="30529" y="14822"/>
                    <a:pt x="30644" y="14830"/>
                  </a:cubicBezTo>
                  <a:cubicBezTo>
                    <a:pt x="30767" y="14838"/>
                    <a:pt x="30759" y="14953"/>
                    <a:pt x="30915" y="15019"/>
                  </a:cubicBezTo>
                  <a:cubicBezTo>
                    <a:pt x="31071" y="15084"/>
                    <a:pt x="31202" y="14920"/>
                    <a:pt x="31350" y="14879"/>
                  </a:cubicBezTo>
                  <a:cubicBezTo>
                    <a:pt x="31490" y="14830"/>
                    <a:pt x="31867" y="14723"/>
                    <a:pt x="31965" y="14690"/>
                  </a:cubicBezTo>
                  <a:cubicBezTo>
                    <a:pt x="32064" y="14658"/>
                    <a:pt x="32228" y="14493"/>
                    <a:pt x="32269" y="14428"/>
                  </a:cubicBezTo>
                  <a:cubicBezTo>
                    <a:pt x="32310" y="14362"/>
                    <a:pt x="32343" y="14214"/>
                    <a:pt x="32417" y="14116"/>
                  </a:cubicBezTo>
                  <a:cubicBezTo>
                    <a:pt x="32491" y="14009"/>
                    <a:pt x="32655" y="13968"/>
                    <a:pt x="32745" y="13919"/>
                  </a:cubicBezTo>
                  <a:cubicBezTo>
                    <a:pt x="32844" y="13862"/>
                    <a:pt x="32909" y="13821"/>
                    <a:pt x="32917" y="13788"/>
                  </a:cubicBezTo>
                  <a:cubicBezTo>
                    <a:pt x="32934" y="13747"/>
                    <a:pt x="32901" y="13730"/>
                    <a:pt x="32885" y="13656"/>
                  </a:cubicBezTo>
                  <a:cubicBezTo>
                    <a:pt x="32868" y="13574"/>
                    <a:pt x="32967" y="13558"/>
                    <a:pt x="32983" y="13476"/>
                  </a:cubicBezTo>
                  <a:cubicBezTo>
                    <a:pt x="33000" y="13386"/>
                    <a:pt x="32909" y="13377"/>
                    <a:pt x="32893" y="13312"/>
                  </a:cubicBezTo>
                  <a:cubicBezTo>
                    <a:pt x="32876" y="13246"/>
                    <a:pt x="33073" y="13057"/>
                    <a:pt x="33155" y="12983"/>
                  </a:cubicBezTo>
                  <a:cubicBezTo>
                    <a:pt x="33238" y="12918"/>
                    <a:pt x="33254" y="12885"/>
                    <a:pt x="33270" y="12844"/>
                  </a:cubicBezTo>
                  <a:cubicBezTo>
                    <a:pt x="33295" y="12795"/>
                    <a:pt x="33262" y="12762"/>
                    <a:pt x="33221" y="12696"/>
                  </a:cubicBezTo>
                  <a:cubicBezTo>
                    <a:pt x="33180" y="12622"/>
                    <a:pt x="33180" y="12647"/>
                    <a:pt x="33090" y="12598"/>
                  </a:cubicBezTo>
                  <a:cubicBezTo>
                    <a:pt x="33000" y="12549"/>
                    <a:pt x="32671" y="12384"/>
                    <a:pt x="32606" y="12343"/>
                  </a:cubicBezTo>
                  <a:cubicBezTo>
                    <a:pt x="32540" y="12302"/>
                    <a:pt x="32524" y="12253"/>
                    <a:pt x="32474" y="12171"/>
                  </a:cubicBezTo>
                  <a:cubicBezTo>
                    <a:pt x="32433" y="12081"/>
                    <a:pt x="32540" y="11917"/>
                    <a:pt x="32573" y="11777"/>
                  </a:cubicBezTo>
                  <a:cubicBezTo>
                    <a:pt x="32606" y="11638"/>
                    <a:pt x="32548" y="11646"/>
                    <a:pt x="32515" y="11490"/>
                  </a:cubicBezTo>
                  <a:cubicBezTo>
                    <a:pt x="32491" y="11334"/>
                    <a:pt x="32597" y="11112"/>
                    <a:pt x="32597" y="11063"/>
                  </a:cubicBezTo>
                  <a:cubicBezTo>
                    <a:pt x="32597" y="11014"/>
                    <a:pt x="32548" y="11006"/>
                    <a:pt x="32499" y="10932"/>
                  </a:cubicBezTo>
                  <a:cubicBezTo>
                    <a:pt x="32458" y="10866"/>
                    <a:pt x="32556" y="10702"/>
                    <a:pt x="32565" y="10661"/>
                  </a:cubicBezTo>
                  <a:cubicBezTo>
                    <a:pt x="32565" y="10620"/>
                    <a:pt x="32483" y="10595"/>
                    <a:pt x="32458" y="10505"/>
                  </a:cubicBezTo>
                  <a:cubicBezTo>
                    <a:pt x="32425" y="10407"/>
                    <a:pt x="32638" y="10407"/>
                    <a:pt x="32638" y="10333"/>
                  </a:cubicBezTo>
                  <a:cubicBezTo>
                    <a:pt x="32638" y="10259"/>
                    <a:pt x="32655" y="10218"/>
                    <a:pt x="32638" y="10152"/>
                  </a:cubicBezTo>
                  <a:cubicBezTo>
                    <a:pt x="32614" y="10078"/>
                    <a:pt x="32614" y="10078"/>
                    <a:pt x="32622" y="9980"/>
                  </a:cubicBezTo>
                  <a:cubicBezTo>
                    <a:pt x="32638" y="9890"/>
                    <a:pt x="32704" y="9849"/>
                    <a:pt x="32712" y="9750"/>
                  </a:cubicBezTo>
                  <a:cubicBezTo>
                    <a:pt x="32729" y="9660"/>
                    <a:pt x="32622" y="9693"/>
                    <a:pt x="32556" y="9611"/>
                  </a:cubicBezTo>
                  <a:cubicBezTo>
                    <a:pt x="32499" y="9528"/>
                    <a:pt x="32597" y="9422"/>
                    <a:pt x="32565" y="9405"/>
                  </a:cubicBezTo>
                  <a:cubicBezTo>
                    <a:pt x="32532" y="9381"/>
                    <a:pt x="32261" y="9233"/>
                    <a:pt x="32121" y="9143"/>
                  </a:cubicBezTo>
                  <a:cubicBezTo>
                    <a:pt x="31982" y="9061"/>
                    <a:pt x="31998" y="9036"/>
                    <a:pt x="31965" y="8929"/>
                  </a:cubicBezTo>
                  <a:cubicBezTo>
                    <a:pt x="31933" y="8814"/>
                    <a:pt x="32146" y="8831"/>
                    <a:pt x="32245" y="8749"/>
                  </a:cubicBezTo>
                  <a:cubicBezTo>
                    <a:pt x="32335" y="8667"/>
                    <a:pt x="32277" y="8618"/>
                    <a:pt x="32310" y="8503"/>
                  </a:cubicBezTo>
                  <a:cubicBezTo>
                    <a:pt x="32335" y="8388"/>
                    <a:pt x="32409" y="8404"/>
                    <a:pt x="32458" y="8322"/>
                  </a:cubicBezTo>
                  <a:cubicBezTo>
                    <a:pt x="32507" y="8240"/>
                    <a:pt x="32474" y="8215"/>
                    <a:pt x="32589" y="8084"/>
                  </a:cubicBezTo>
                  <a:cubicBezTo>
                    <a:pt x="32696" y="7953"/>
                    <a:pt x="32729" y="7912"/>
                    <a:pt x="32737" y="7879"/>
                  </a:cubicBezTo>
                  <a:cubicBezTo>
                    <a:pt x="32745" y="7846"/>
                    <a:pt x="32737" y="7821"/>
                    <a:pt x="32729" y="7748"/>
                  </a:cubicBezTo>
                  <a:cubicBezTo>
                    <a:pt x="32712" y="7666"/>
                    <a:pt x="32696" y="7501"/>
                    <a:pt x="32663" y="7378"/>
                  </a:cubicBezTo>
                  <a:cubicBezTo>
                    <a:pt x="32630" y="7255"/>
                    <a:pt x="32638" y="7272"/>
                    <a:pt x="32565" y="7239"/>
                  </a:cubicBezTo>
                  <a:cubicBezTo>
                    <a:pt x="32491" y="7206"/>
                    <a:pt x="32310" y="7149"/>
                    <a:pt x="32171" y="7149"/>
                  </a:cubicBezTo>
                  <a:cubicBezTo>
                    <a:pt x="32039" y="7157"/>
                    <a:pt x="32056" y="7206"/>
                    <a:pt x="31965" y="7190"/>
                  </a:cubicBezTo>
                  <a:cubicBezTo>
                    <a:pt x="31883" y="7165"/>
                    <a:pt x="32056" y="7116"/>
                    <a:pt x="32023" y="7083"/>
                  </a:cubicBezTo>
                  <a:cubicBezTo>
                    <a:pt x="31990" y="7050"/>
                    <a:pt x="31908" y="7017"/>
                    <a:pt x="31769" y="7017"/>
                  </a:cubicBezTo>
                  <a:cubicBezTo>
                    <a:pt x="31637" y="7017"/>
                    <a:pt x="31407" y="7034"/>
                    <a:pt x="31276" y="7042"/>
                  </a:cubicBezTo>
                  <a:cubicBezTo>
                    <a:pt x="31153" y="7050"/>
                    <a:pt x="30825" y="7058"/>
                    <a:pt x="30710" y="7066"/>
                  </a:cubicBezTo>
                  <a:cubicBezTo>
                    <a:pt x="30587" y="7075"/>
                    <a:pt x="30464" y="7091"/>
                    <a:pt x="30373" y="7058"/>
                  </a:cubicBezTo>
                  <a:cubicBezTo>
                    <a:pt x="30291" y="7025"/>
                    <a:pt x="30488" y="6919"/>
                    <a:pt x="30439" y="6919"/>
                  </a:cubicBezTo>
                  <a:cubicBezTo>
                    <a:pt x="30398" y="6919"/>
                    <a:pt x="30275" y="6919"/>
                    <a:pt x="30193" y="6960"/>
                  </a:cubicBezTo>
                  <a:cubicBezTo>
                    <a:pt x="30119" y="7001"/>
                    <a:pt x="29996" y="7263"/>
                    <a:pt x="29955" y="7329"/>
                  </a:cubicBezTo>
                  <a:cubicBezTo>
                    <a:pt x="29906" y="7387"/>
                    <a:pt x="29922" y="7403"/>
                    <a:pt x="29856" y="7575"/>
                  </a:cubicBezTo>
                  <a:cubicBezTo>
                    <a:pt x="29799" y="7748"/>
                    <a:pt x="29750" y="8010"/>
                    <a:pt x="29717" y="8150"/>
                  </a:cubicBezTo>
                  <a:cubicBezTo>
                    <a:pt x="29684" y="8289"/>
                    <a:pt x="29561" y="8552"/>
                    <a:pt x="29487" y="8642"/>
                  </a:cubicBezTo>
                  <a:cubicBezTo>
                    <a:pt x="29421" y="8724"/>
                    <a:pt x="29274" y="8806"/>
                    <a:pt x="29167" y="8880"/>
                  </a:cubicBezTo>
                  <a:cubicBezTo>
                    <a:pt x="29069" y="8954"/>
                    <a:pt x="28945" y="9020"/>
                    <a:pt x="28872" y="9061"/>
                  </a:cubicBezTo>
                  <a:cubicBezTo>
                    <a:pt x="28806" y="9110"/>
                    <a:pt x="28486" y="9151"/>
                    <a:pt x="28428" y="9217"/>
                  </a:cubicBezTo>
                  <a:cubicBezTo>
                    <a:pt x="28371" y="9290"/>
                    <a:pt x="28256" y="9414"/>
                    <a:pt x="28231" y="9455"/>
                  </a:cubicBezTo>
                  <a:cubicBezTo>
                    <a:pt x="28199" y="9487"/>
                    <a:pt x="28240" y="9512"/>
                    <a:pt x="28256" y="9545"/>
                  </a:cubicBezTo>
                  <a:cubicBezTo>
                    <a:pt x="28281" y="9586"/>
                    <a:pt x="28437" y="9504"/>
                    <a:pt x="28428" y="9537"/>
                  </a:cubicBezTo>
                  <a:cubicBezTo>
                    <a:pt x="28420" y="9569"/>
                    <a:pt x="28289" y="9709"/>
                    <a:pt x="28264" y="9758"/>
                  </a:cubicBezTo>
                  <a:cubicBezTo>
                    <a:pt x="28248" y="9799"/>
                    <a:pt x="28248" y="9857"/>
                    <a:pt x="28297" y="9890"/>
                  </a:cubicBezTo>
                  <a:cubicBezTo>
                    <a:pt x="28346" y="9931"/>
                    <a:pt x="28568" y="9799"/>
                    <a:pt x="28601" y="9799"/>
                  </a:cubicBezTo>
                  <a:cubicBezTo>
                    <a:pt x="28634" y="9799"/>
                    <a:pt x="28732" y="9816"/>
                    <a:pt x="28757" y="9906"/>
                  </a:cubicBezTo>
                  <a:cubicBezTo>
                    <a:pt x="28781" y="9988"/>
                    <a:pt x="28748" y="10095"/>
                    <a:pt x="28707" y="10210"/>
                  </a:cubicBezTo>
                  <a:cubicBezTo>
                    <a:pt x="28666" y="10324"/>
                    <a:pt x="28593" y="10521"/>
                    <a:pt x="28593" y="10595"/>
                  </a:cubicBezTo>
                  <a:cubicBezTo>
                    <a:pt x="28601" y="10677"/>
                    <a:pt x="28732" y="10718"/>
                    <a:pt x="28757" y="10759"/>
                  </a:cubicBezTo>
                  <a:cubicBezTo>
                    <a:pt x="28773" y="10792"/>
                    <a:pt x="28691" y="10850"/>
                    <a:pt x="28625" y="10866"/>
                  </a:cubicBezTo>
                  <a:cubicBezTo>
                    <a:pt x="28568" y="10891"/>
                    <a:pt x="28527" y="10809"/>
                    <a:pt x="28510" y="10817"/>
                  </a:cubicBezTo>
                  <a:cubicBezTo>
                    <a:pt x="28486" y="10825"/>
                    <a:pt x="28428" y="10833"/>
                    <a:pt x="28412" y="10899"/>
                  </a:cubicBezTo>
                  <a:cubicBezTo>
                    <a:pt x="28387" y="10973"/>
                    <a:pt x="28305" y="11326"/>
                    <a:pt x="28363" y="11383"/>
                  </a:cubicBezTo>
                  <a:cubicBezTo>
                    <a:pt x="28412" y="11441"/>
                    <a:pt x="28461" y="11301"/>
                    <a:pt x="28543" y="11276"/>
                  </a:cubicBezTo>
                  <a:cubicBezTo>
                    <a:pt x="28625" y="11252"/>
                    <a:pt x="29069" y="11506"/>
                    <a:pt x="29167" y="11506"/>
                  </a:cubicBezTo>
                  <a:cubicBezTo>
                    <a:pt x="29265" y="11506"/>
                    <a:pt x="29282" y="11424"/>
                    <a:pt x="29307" y="11465"/>
                  </a:cubicBezTo>
                  <a:cubicBezTo>
                    <a:pt x="29323" y="11506"/>
                    <a:pt x="29265" y="11670"/>
                    <a:pt x="29265" y="11761"/>
                  </a:cubicBezTo>
                  <a:cubicBezTo>
                    <a:pt x="29265" y="11851"/>
                    <a:pt x="29372" y="11884"/>
                    <a:pt x="29421" y="11917"/>
                  </a:cubicBezTo>
                  <a:cubicBezTo>
                    <a:pt x="29471" y="11958"/>
                    <a:pt x="29545" y="12056"/>
                    <a:pt x="29545" y="12122"/>
                  </a:cubicBezTo>
                  <a:cubicBezTo>
                    <a:pt x="29553" y="12187"/>
                    <a:pt x="29692" y="12204"/>
                    <a:pt x="29725" y="12228"/>
                  </a:cubicBezTo>
                  <a:cubicBezTo>
                    <a:pt x="29758" y="12261"/>
                    <a:pt x="29856" y="12220"/>
                    <a:pt x="29938" y="12204"/>
                  </a:cubicBezTo>
                  <a:cubicBezTo>
                    <a:pt x="30029" y="12196"/>
                    <a:pt x="30127" y="12146"/>
                    <a:pt x="30119" y="12204"/>
                  </a:cubicBezTo>
                  <a:cubicBezTo>
                    <a:pt x="30111" y="12261"/>
                    <a:pt x="30021" y="12261"/>
                    <a:pt x="29947" y="12302"/>
                  </a:cubicBezTo>
                  <a:cubicBezTo>
                    <a:pt x="29873" y="12335"/>
                    <a:pt x="29996" y="12352"/>
                    <a:pt x="29996" y="12393"/>
                  </a:cubicBezTo>
                  <a:cubicBezTo>
                    <a:pt x="29996" y="12434"/>
                    <a:pt x="29930" y="12540"/>
                    <a:pt x="29865" y="12606"/>
                  </a:cubicBezTo>
                  <a:cubicBezTo>
                    <a:pt x="29807" y="12680"/>
                    <a:pt x="29741" y="12778"/>
                    <a:pt x="29684" y="12852"/>
                  </a:cubicBezTo>
                  <a:cubicBezTo>
                    <a:pt x="29635" y="12926"/>
                    <a:pt x="29709" y="12942"/>
                    <a:pt x="29692" y="13008"/>
                  </a:cubicBezTo>
                  <a:cubicBezTo>
                    <a:pt x="29676" y="13066"/>
                    <a:pt x="29536" y="13115"/>
                    <a:pt x="29454" y="13115"/>
                  </a:cubicBezTo>
                  <a:cubicBezTo>
                    <a:pt x="29380" y="13115"/>
                    <a:pt x="29372" y="13025"/>
                    <a:pt x="29298" y="12942"/>
                  </a:cubicBezTo>
                  <a:cubicBezTo>
                    <a:pt x="29216" y="12860"/>
                    <a:pt x="29069" y="12778"/>
                    <a:pt x="28921" y="12655"/>
                  </a:cubicBezTo>
                  <a:cubicBezTo>
                    <a:pt x="28781" y="12532"/>
                    <a:pt x="28691" y="12401"/>
                    <a:pt x="28601" y="12335"/>
                  </a:cubicBezTo>
                  <a:cubicBezTo>
                    <a:pt x="28502" y="12269"/>
                    <a:pt x="28297" y="12228"/>
                    <a:pt x="28059" y="12228"/>
                  </a:cubicBezTo>
                  <a:cubicBezTo>
                    <a:pt x="27813" y="12228"/>
                    <a:pt x="27739" y="12138"/>
                    <a:pt x="27632" y="12097"/>
                  </a:cubicBezTo>
                  <a:cubicBezTo>
                    <a:pt x="27517" y="12056"/>
                    <a:pt x="27632" y="12007"/>
                    <a:pt x="27583" y="11941"/>
                  </a:cubicBezTo>
                  <a:cubicBezTo>
                    <a:pt x="27542" y="11876"/>
                    <a:pt x="27403" y="11892"/>
                    <a:pt x="27353" y="11867"/>
                  </a:cubicBezTo>
                  <a:cubicBezTo>
                    <a:pt x="27304" y="11843"/>
                    <a:pt x="27124" y="11835"/>
                    <a:pt x="27091" y="11884"/>
                  </a:cubicBezTo>
                  <a:cubicBezTo>
                    <a:pt x="27050" y="11925"/>
                    <a:pt x="26935" y="11982"/>
                    <a:pt x="26894" y="11966"/>
                  </a:cubicBezTo>
                  <a:cubicBezTo>
                    <a:pt x="26853" y="11949"/>
                    <a:pt x="26951" y="11793"/>
                    <a:pt x="26959" y="11752"/>
                  </a:cubicBezTo>
                  <a:cubicBezTo>
                    <a:pt x="26959" y="11720"/>
                    <a:pt x="26935" y="11695"/>
                    <a:pt x="26886" y="11662"/>
                  </a:cubicBezTo>
                  <a:cubicBezTo>
                    <a:pt x="26836" y="11621"/>
                    <a:pt x="26508" y="11506"/>
                    <a:pt x="26262" y="11400"/>
                  </a:cubicBezTo>
                  <a:cubicBezTo>
                    <a:pt x="26024" y="11301"/>
                    <a:pt x="26057" y="11293"/>
                    <a:pt x="25613" y="11244"/>
                  </a:cubicBezTo>
                  <a:cubicBezTo>
                    <a:pt x="25179" y="11203"/>
                    <a:pt x="25096" y="11194"/>
                    <a:pt x="24883" y="11162"/>
                  </a:cubicBezTo>
                  <a:cubicBezTo>
                    <a:pt x="24678" y="11121"/>
                    <a:pt x="24358" y="11071"/>
                    <a:pt x="24202" y="11096"/>
                  </a:cubicBezTo>
                  <a:cubicBezTo>
                    <a:pt x="24046" y="11121"/>
                    <a:pt x="24071" y="11186"/>
                    <a:pt x="24013" y="11244"/>
                  </a:cubicBezTo>
                  <a:cubicBezTo>
                    <a:pt x="23956" y="11293"/>
                    <a:pt x="23792" y="11301"/>
                    <a:pt x="23751" y="11309"/>
                  </a:cubicBezTo>
                  <a:cubicBezTo>
                    <a:pt x="23718" y="11326"/>
                    <a:pt x="23595" y="11383"/>
                    <a:pt x="23603" y="11400"/>
                  </a:cubicBezTo>
                  <a:cubicBezTo>
                    <a:pt x="23611" y="11416"/>
                    <a:pt x="23816" y="11662"/>
                    <a:pt x="23865" y="11736"/>
                  </a:cubicBezTo>
                  <a:cubicBezTo>
                    <a:pt x="23915" y="11810"/>
                    <a:pt x="23849" y="11941"/>
                    <a:pt x="23865" y="11982"/>
                  </a:cubicBezTo>
                  <a:cubicBezTo>
                    <a:pt x="23890" y="12023"/>
                    <a:pt x="23923" y="12031"/>
                    <a:pt x="23956" y="12031"/>
                  </a:cubicBezTo>
                  <a:cubicBezTo>
                    <a:pt x="23997" y="12023"/>
                    <a:pt x="24046" y="11966"/>
                    <a:pt x="24062" y="11966"/>
                  </a:cubicBezTo>
                  <a:cubicBezTo>
                    <a:pt x="24087" y="11966"/>
                    <a:pt x="24120" y="12007"/>
                    <a:pt x="24128" y="12056"/>
                  </a:cubicBezTo>
                  <a:cubicBezTo>
                    <a:pt x="24144" y="12097"/>
                    <a:pt x="24136" y="12204"/>
                    <a:pt x="24128" y="12253"/>
                  </a:cubicBezTo>
                  <a:cubicBezTo>
                    <a:pt x="24112" y="12311"/>
                    <a:pt x="23890" y="12368"/>
                    <a:pt x="23824" y="12384"/>
                  </a:cubicBezTo>
                  <a:cubicBezTo>
                    <a:pt x="23759" y="12393"/>
                    <a:pt x="23554" y="12491"/>
                    <a:pt x="23472" y="12524"/>
                  </a:cubicBezTo>
                  <a:cubicBezTo>
                    <a:pt x="23389" y="12549"/>
                    <a:pt x="23406" y="12614"/>
                    <a:pt x="23381" y="12680"/>
                  </a:cubicBezTo>
                  <a:cubicBezTo>
                    <a:pt x="23348" y="12754"/>
                    <a:pt x="23439" y="12795"/>
                    <a:pt x="23439" y="12844"/>
                  </a:cubicBezTo>
                  <a:cubicBezTo>
                    <a:pt x="23439" y="12893"/>
                    <a:pt x="23299" y="12967"/>
                    <a:pt x="23234" y="12975"/>
                  </a:cubicBezTo>
                  <a:cubicBezTo>
                    <a:pt x="23168" y="12992"/>
                    <a:pt x="23143" y="12942"/>
                    <a:pt x="23037" y="12942"/>
                  </a:cubicBezTo>
                  <a:cubicBezTo>
                    <a:pt x="22922" y="12942"/>
                    <a:pt x="22774" y="12901"/>
                    <a:pt x="22790" y="12844"/>
                  </a:cubicBezTo>
                  <a:cubicBezTo>
                    <a:pt x="22807" y="12795"/>
                    <a:pt x="22782" y="12704"/>
                    <a:pt x="22815" y="12622"/>
                  </a:cubicBezTo>
                  <a:cubicBezTo>
                    <a:pt x="22840" y="12549"/>
                    <a:pt x="23078" y="12499"/>
                    <a:pt x="23037" y="12450"/>
                  </a:cubicBezTo>
                  <a:cubicBezTo>
                    <a:pt x="22996" y="12409"/>
                    <a:pt x="22872" y="12384"/>
                    <a:pt x="22758" y="12311"/>
                  </a:cubicBezTo>
                  <a:cubicBezTo>
                    <a:pt x="22634" y="12228"/>
                    <a:pt x="23020" y="12187"/>
                    <a:pt x="22930" y="12163"/>
                  </a:cubicBezTo>
                  <a:cubicBezTo>
                    <a:pt x="22840" y="12138"/>
                    <a:pt x="22667" y="12163"/>
                    <a:pt x="22610" y="12204"/>
                  </a:cubicBezTo>
                  <a:cubicBezTo>
                    <a:pt x="22552" y="12237"/>
                    <a:pt x="22429" y="12302"/>
                    <a:pt x="22364" y="12352"/>
                  </a:cubicBezTo>
                  <a:cubicBezTo>
                    <a:pt x="22298" y="12401"/>
                    <a:pt x="22355" y="12475"/>
                    <a:pt x="22339" y="12516"/>
                  </a:cubicBezTo>
                  <a:cubicBezTo>
                    <a:pt x="22314" y="12565"/>
                    <a:pt x="22249" y="12466"/>
                    <a:pt x="22191" y="12401"/>
                  </a:cubicBezTo>
                  <a:cubicBezTo>
                    <a:pt x="22142" y="12343"/>
                    <a:pt x="22241" y="12237"/>
                    <a:pt x="22191" y="12253"/>
                  </a:cubicBezTo>
                  <a:cubicBezTo>
                    <a:pt x="22142" y="12278"/>
                    <a:pt x="22076" y="12327"/>
                    <a:pt x="21978" y="12384"/>
                  </a:cubicBezTo>
                  <a:cubicBezTo>
                    <a:pt x="21871" y="12450"/>
                    <a:pt x="21806" y="12475"/>
                    <a:pt x="21699" y="12557"/>
                  </a:cubicBezTo>
                  <a:cubicBezTo>
                    <a:pt x="21600" y="12639"/>
                    <a:pt x="21650" y="12663"/>
                    <a:pt x="21592" y="12688"/>
                  </a:cubicBezTo>
                  <a:cubicBezTo>
                    <a:pt x="21543" y="12721"/>
                    <a:pt x="21280" y="12655"/>
                    <a:pt x="20985" y="12647"/>
                  </a:cubicBezTo>
                  <a:cubicBezTo>
                    <a:pt x="20689" y="12639"/>
                    <a:pt x="20657" y="12590"/>
                    <a:pt x="20525" y="12614"/>
                  </a:cubicBezTo>
                  <a:cubicBezTo>
                    <a:pt x="20394" y="12639"/>
                    <a:pt x="20328" y="12737"/>
                    <a:pt x="20230" y="12803"/>
                  </a:cubicBezTo>
                  <a:cubicBezTo>
                    <a:pt x="20140" y="12869"/>
                    <a:pt x="19959" y="12975"/>
                    <a:pt x="19861" y="13049"/>
                  </a:cubicBezTo>
                  <a:cubicBezTo>
                    <a:pt x="19770" y="13115"/>
                    <a:pt x="19852" y="13148"/>
                    <a:pt x="19779" y="13189"/>
                  </a:cubicBezTo>
                  <a:cubicBezTo>
                    <a:pt x="19705" y="13230"/>
                    <a:pt x="19614" y="13066"/>
                    <a:pt x="19516" y="13049"/>
                  </a:cubicBezTo>
                  <a:cubicBezTo>
                    <a:pt x="19409" y="13033"/>
                    <a:pt x="19385" y="13148"/>
                    <a:pt x="19311" y="13156"/>
                  </a:cubicBezTo>
                  <a:cubicBezTo>
                    <a:pt x="19237" y="13164"/>
                    <a:pt x="19303" y="13049"/>
                    <a:pt x="19278" y="13041"/>
                  </a:cubicBezTo>
                  <a:cubicBezTo>
                    <a:pt x="19261" y="13033"/>
                    <a:pt x="19196" y="13115"/>
                    <a:pt x="19138" y="13139"/>
                  </a:cubicBezTo>
                  <a:cubicBezTo>
                    <a:pt x="19089" y="13172"/>
                    <a:pt x="19073" y="13123"/>
                    <a:pt x="18958" y="13090"/>
                  </a:cubicBezTo>
                  <a:cubicBezTo>
                    <a:pt x="18835" y="13057"/>
                    <a:pt x="18720" y="13041"/>
                    <a:pt x="18687" y="13000"/>
                  </a:cubicBezTo>
                  <a:cubicBezTo>
                    <a:pt x="18662" y="12951"/>
                    <a:pt x="19081" y="12901"/>
                    <a:pt x="19106" y="12885"/>
                  </a:cubicBezTo>
                  <a:cubicBezTo>
                    <a:pt x="19138" y="12869"/>
                    <a:pt x="18999" y="12704"/>
                    <a:pt x="18966" y="12655"/>
                  </a:cubicBezTo>
                  <a:cubicBezTo>
                    <a:pt x="18933" y="12614"/>
                    <a:pt x="18974" y="12565"/>
                    <a:pt x="18991" y="12540"/>
                  </a:cubicBezTo>
                  <a:cubicBezTo>
                    <a:pt x="19015" y="12507"/>
                    <a:pt x="19171" y="12409"/>
                    <a:pt x="19155" y="12376"/>
                  </a:cubicBezTo>
                  <a:cubicBezTo>
                    <a:pt x="19138" y="12343"/>
                    <a:pt x="19040" y="12335"/>
                    <a:pt x="19023" y="12311"/>
                  </a:cubicBezTo>
                  <a:cubicBezTo>
                    <a:pt x="18999" y="12294"/>
                    <a:pt x="19327" y="12204"/>
                    <a:pt x="19335" y="12179"/>
                  </a:cubicBezTo>
                  <a:cubicBezTo>
                    <a:pt x="19344" y="12163"/>
                    <a:pt x="19106" y="12212"/>
                    <a:pt x="18950" y="12228"/>
                  </a:cubicBezTo>
                  <a:cubicBezTo>
                    <a:pt x="18794" y="12253"/>
                    <a:pt x="18712" y="12294"/>
                    <a:pt x="18589" y="12311"/>
                  </a:cubicBezTo>
                  <a:cubicBezTo>
                    <a:pt x="18474" y="12335"/>
                    <a:pt x="18186" y="12499"/>
                    <a:pt x="18104" y="12557"/>
                  </a:cubicBezTo>
                  <a:cubicBezTo>
                    <a:pt x="18030" y="12622"/>
                    <a:pt x="17965" y="12639"/>
                    <a:pt x="17973" y="12672"/>
                  </a:cubicBezTo>
                  <a:cubicBezTo>
                    <a:pt x="17981" y="12704"/>
                    <a:pt x="18244" y="12745"/>
                    <a:pt x="18236" y="12811"/>
                  </a:cubicBezTo>
                  <a:cubicBezTo>
                    <a:pt x="18227" y="12877"/>
                    <a:pt x="18154" y="12910"/>
                    <a:pt x="18055" y="12959"/>
                  </a:cubicBezTo>
                  <a:cubicBezTo>
                    <a:pt x="17965" y="13008"/>
                    <a:pt x="17940" y="13025"/>
                    <a:pt x="17907" y="13000"/>
                  </a:cubicBezTo>
                  <a:cubicBezTo>
                    <a:pt x="17866" y="12975"/>
                    <a:pt x="17932" y="12860"/>
                    <a:pt x="17924" y="12819"/>
                  </a:cubicBezTo>
                  <a:cubicBezTo>
                    <a:pt x="17907" y="12778"/>
                    <a:pt x="17801" y="12819"/>
                    <a:pt x="17751" y="12811"/>
                  </a:cubicBezTo>
                  <a:cubicBezTo>
                    <a:pt x="17710" y="12795"/>
                    <a:pt x="17809" y="12688"/>
                    <a:pt x="17760" y="12696"/>
                  </a:cubicBezTo>
                  <a:cubicBezTo>
                    <a:pt x="17710" y="12696"/>
                    <a:pt x="17587" y="12721"/>
                    <a:pt x="17522" y="12770"/>
                  </a:cubicBezTo>
                  <a:cubicBezTo>
                    <a:pt x="17456" y="12819"/>
                    <a:pt x="17448" y="12836"/>
                    <a:pt x="17349" y="12885"/>
                  </a:cubicBezTo>
                  <a:cubicBezTo>
                    <a:pt x="17259" y="12942"/>
                    <a:pt x="16824" y="12967"/>
                    <a:pt x="16742" y="12992"/>
                  </a:cubicBezTo>
                  <a:cubicBezTo>
                    <a:pt x="16660" y="13016"/>
                    <a:pt x="16266" y="13320"/>
                    <a:pt x="16168" y="13386"/>
                  </a:cubicBezTo>
                  <a:cubicBezTo>
                    <a:pt x="16077" y="13443"/>
                    <a:pt x="15913" y="13484"/>
                    <a:pt x="15757" y="13525"/>
                  </a:cubicBezTo>
                  <a:cubicBezTo>
                    <a:pt x="15601" y="13558"/>
                    <a:pt x="15503" y="13566"/>
                    <a:pt x="15462" y="13583"/>
                  </a:cubicBezTo>
                  <a:cubicBezTo>
                    <a:pt x="15413" y="13607"/>
                    <a:pt x="15404" y="13640"/>
                    <a:pt x="15404" y="13714"/>
                  </a:cubicBezTo>
                  <a:cubicBezTo>
                    <a:pt x="15404" y="13788"/>
                    <a:pt x="15667" y="13829"/>
                    <a:pt x="15634" y="13853"/>
                  </a:cubicBezTo>
                  <a:cubicBezTo>
                    <a:pt x="15601" y="13878"/>
                    <a:pt x="15101" y="13845"/>
                    <a:pt x="15002" y="13837"/>
                  </a:cubicBezTo>
                  <a:cubicBezTo>
                    <a:pt x="14896" y="13829"/>
                    <a:pt x="14822" y="13862"/>
                    <a:pt x="14723" y="13911"/>
                  </a:cubicBezTo>
                  <a:cubicBezTo>
                    <a:pt x="14616" y="13960"/>
                    <a:pt x="14805" y="14001"/>
                    <a:pt x="14805" y="14100"/>
                  </a:cubicBezTo>
                  <a:cubicBezTo>
                    <a:pt x="14805" y="14190"/>
                    <a:pt x="14781" y="14141"/>
                    <a:pt x="14699" y="14198"/>
                  </a:cubicBezTo>
                  <a:cubicBezTo>
                    <a:pt x="14616" y="14256"/>
                    <a:pt x="14666" y="14288"/>
                    <a:pt x="14608" y="14362"/>
                  </a:cubicBezTo>
                  <a:cubicBezTo>
                    <a:pt x="14551" y="14444"/>
                    <a:pt x="14616" y="14510"/>
                    <a:pt x="14641" y="14600"/>
                  </a:cubicBezTo>
                  <a:cubicBezTo>
                    <a:pt x="14666" y="14690"/>
                    <a:pt x="14551" y="14756"/>
                    <a:pt x="14493" y="14805"/>
                  </a:cubicBezTo>
                  <a:cubicBezTo>
                    <a:pt x="14444" y="14863"/>
                    <a:pt x="14329" y="14781"/>
                    <a:pt x="14157" y="14805"/>
                  </a:cubicBezTo>
                  <a:cubicBezTo>
                    <a:pt x="13976" y="14830"/>
                    <a:pt x="13714" y="15011"/>
                    <a:pt x="13648" y="14978"/>
                  </a:cubicBezTo>
                  <a:cubicBezTo>
                    <a:pt x="13582" y="14937"/>
                    <a:pt x="13788" y="14805"/>
                    <a:pt x="13706" y="14805"/>
                  </a:cubicBezTo>
                  <a:cubicBezTo>
                    <a:pt x="13615" y="14805"/>
                    <a:pt x="13533" y="14830"/>
                    <a:pt x="13418" y="14855"/>
                  </a:cubicBezTo>
                  <a:cubicBezTo>
                    <a:pt x="13303" y="14871"/>
                    <a:pt x="13369" y="14846"/>
                    <a:pt x="13230" y="14748"/>
                  </a:cubicBezTo>
                  <a:cubicBezTo>
                    <a:pt x="13090" y="14641"/>
                    <a:pt x="13213" y="14600"/>
                    <a:pt x="13123" y="14535"/>
                  </a:cubicBezTo>
                  <a:cubicBezTo>
                    <a:pt x="13041" y="14461"/>
                    <a:pt x="12737" y="14256"/>
                    <a:pt x="12639" y="14198"/>
                  </a:cubicBezTo>
                  <a:cubicBezTo>
                    <a:pt x="12540" y="14141"/>
                    <a:pt x="12606" y="14091"/>
                    <a:pt x="12622" y="14026"/>
                  </a:cubicBezTo>
                  <a:cubicBezTo>
                    <a:pt x="12639" y="13960"/>
                    <a:pt x="12745" y="13976"/>
                    <a:pt x="12852" y="13927"/>
                  </a:cubicBezTo>
                  <a:cubicBezTo>
                    <a:pt x="12967" y="13886"/>
                    <a:pt x="12860" y="13812"/>
                    <a:pt x="12893" y="13747"/>
                  </a:cubicBezTo>
                  <a:cubicBezTo>
                    <a:pt x="12926" y="13689"/>
                    <a:pt x="13024" y="13738"/>
                    <a:pt x="13115" y="13722"/>
                  </a:cubicBezTo>
                  <a:cubicBezTo>
                    <a:pt x="13197" y="13706"/>
                    <a:pt x="13476" y="13665"/>
                    <a:pt x="13607" y="13665"/>
                  </a:cubicBezTo>
                  <a:cubicBezTo>
                    <a:pt x="13747" y="13665"/>
                    <a:pt x="13902" y="13648"/>
                    <a:pt x="13861" y="13550"/>
                  </a:cubicBezTo>
                  <a:cubicBezTo>
                    <a:pt x="13820" y="13451"/>
                    <a:pt x="13771" y="13271"/>
                    <a:pt x="13714" y="13205"/>
                  </a:cubicBezTo>
                  <a:cubicBezTo>
                    <a:pt x="13664" y="13139"/>
                    <a:pt x="13468" y="13049"/>
                    <a:pt x="13369" y="12975"/>
                  </a:cubicBezTo>
                  <a:cubicBezTo>
                    <a:pt x="13279" y="12893"/>
                    <a:pt x="13451" y="12877"/>
                    <a:pt x="13418" y="12828"/>
                  </a:cubicBezTo>
                  <a:cubicBezTo>
                    <a:pt x="13394" y="12778"/>
                    <a:pt x="13271" y="12819"/>
                    <a:pt x="12983" y="12778"/>
                  </a:cubicBezTo>
                  <a:cubicBezTo>
                    <a:pt x="12688" y="12737"/>
                    <a:pt x="12212" y="12680"/>
                    <a:pt x="12064" y="12663"/>
                  </a:cubicBezTo>
                  <a:cubicBezTo>
                    <a:pt x="11908" y="12647"/>
                    <a:pt x="11482" y="12565"/>
                    <a:pt x="11399" y="12581"/>
                  </a:cubicBezTo>
                  <a:cubicBezTo>
                    <a:pt x="11326" y="12598"/>
                    <a:pt x="12031" y="12992"/>
                    <a:pt x="12097" y="13057"/>
                  </a:cubicBezTo>
                  <a:cubicBezTo>
                    <a:pt x="12163" y="13115"/>
                    <a:pt x="12204" y="13238"/>
                    <a:pt x="12228" y="13312"/>
                  </a:cubicBezTo>
                  <a:cubicBezTo>
                    <a:pt x="12261" y="13386"/>
                    <a:pt x="12113" y="13369"/>
                    <a:pt x="12056" y="13410"/>
                  </a:cubicBezTo>
                  <a:cubicBezTo>
                    <a:pt x="12007" y="13459"/>
                    <a:pt x="12097" y="13476"/>
                    <a:pt x="12130" y="13517"/>
                  </a:cubicBezTo>
                  <a:cubicBezTo>
                    <a:pt x="12163" y="13558"/>
                    <a:pt x="12064" y="13542"/>
                    <a:pt x="12023" y="13574"/>
                  </a:cubicBezTo>
                  <a:cubicBezTo>
                    <a:pt x="11982" y="13607"/>
                    <a:pt x="11990" y="13853"/>
                    <a:pt x="11966" y="13927"/>
                  </a:cubicBezTo>
                  <a:cubicBezTo>
                    <a:pt x="11941" y="14001"/>
                    <a:pt x="11826" y="14083"/>
                    <a:pt x="11761" y="14214"/>
                  </a:cubicBezTo>
                  <a:cubicBezTo>
                    <a:pt x="11695" y="14338"/>
                    <a:pt x="11892" y="14346"/>
                    <a:pt x="11941" y="14411"/>
                  </a:cubicBezTo>
                  <a:cubicBezTo>
                    <a:pt x="11990" y="14477"/>
                    <a:pt x="12089" y="14461"/>
                    <a:pt x="12179" y="14493"/>
                  </a:cubicBezTo>
                  <a:cubicBezTo>
                    <a:pt x="12269" y="14535"/>
                    <a:pt x="12220" y="14617"/>
                    <a:pt x="12278" y="14690"/>
                  </a:cubicBezTo>
                  <a:cubicBezTo>
                    <a:pt x="12327" y="14756"/>
                    <a:pt x="12343" y="14789"/>
                    <a:pt x="12335" y="14838"/>
                  </a:cubicBezTo>
                  <a:cubicBezTo>
                    <a:pt x="12319" y="14879"/>
                    <a:pt x="12351" y="15002"/>
                    <a:pt x="12351" y="15035"/>
                  </a:cubicBezTo>
                  <a:cubicBezTo>
                    <a:pt x="12351" y="15068"/>
                    <a:pt x="12187" y="15240"/>
                    <a:pt x="12146" y="15298"/>
                  </a:cubicBezTo>
                  <a:cubicBezTo>
                    <a:pt x="12105" y="15347"/>
                    <a:pt x="12064" y="15437"/>
                    <a:pt x="12015" y="15511"/>
                  </a:cubicBezTo>
                  <a:cubicBezTo>
                    <a:pt x="11966" y="15577"/>
                    <a:pt x="12015" y="15651"/>
                    <a:pt x="12048" y="15749"/>
                  </a:cubicBezTo>
                  <a:cubicBezTo>
                    <a:pt x="12072" y="15848"/>
                    <a:pt x="12072" y="15954"/>
                    <a:pt x="12031" y="16004"/>
                  </a:cubicBezTo>
                  <a:cubicBezTo>
                    <a:pt x="11990" y="16053"/>
                    <a:pt x="11957" y="15856"/>
                    <a:pt x="11957" y="15790"/>
                  </a:cubicBezTo>
                  <a:cubicBezTo>
                    <a:pt x="11957" y="15725"/>
                    <a:pt x="11875" y="15675"/>
                    <a:pt x="11826" y="15634"/>
                  </a:cubicBezTo>
                  <a:cubicBezTo>
                    <a:pt x="11777" y="15593"/>
                    <a:pt x="11744" y="15667"/>
                    <a:pt x="11637" y="15725"/>
                  </a:cubicBezTo>
                  <a:cubicBezTo>
                    <a:pt x="11539" y="15782"/>
                    <a:pt x="11637" y="15807"/>
                    <a:pt x="11637" y="15872"/>
                  </a:cubicBezTo>
                  <a:cubicBezTo>
                    <a:pt x="11629" y="15930"/>
                    <a:pt x="11555" y="15864"/>
                    <a:pt x="11506" y="15831"/>
                  </a:cubicBezTo>
                  <a:cubicBezTo>
                    <a:pt x="11465" y="15798"/>
                    <a:pt x="11440" y="15716"/>
                    <a:pt x="11473" y="15667"/>
                  </a:cubicBezTo>
                  <a:cubicBezTo>
                    <a:pt x="11506" y="15626"/>
                    <a:pt x="11654" y="15593"/>
                    <a:pt x="11687" y="15560"/>
                  </a:cubicBezTo>
                  <a:cubicBezTo>
                    <a:pt x="11720" y="15536"/>
                    <a:pt x="11678" y="15536"/>
                    <a:pt x="11596" y="15478"/>
                  </a:cubicBezTo>
                  <a:cubicBezTo>
                    <a:pt x="11514" y="15429"/>
                    <a:pt x="11564" y="15355"/>
                    <a:pt x="11440" y="15339"/>
                  </a:cubicBezTo>
                  <a:cubicBezTo>
                    <a:pt x="11309" y="15331"/>
                    <a:pt x="11063" y="15298"/>
                    <a:pt x="10956" y="15314"/>
                  </a:cubicBezTo>
                  <a:cubicBezTo>
                    <a:pt x="10850" y="15322"/>
                    <a:pt x="10800" y="15191"/>
                    <a:pt x="10694" y="15191"/>
                  </a:cubicBezTo>
                  <a:cubicBezTo>
                    <a:pt x="10587" y="15199"/>
                    <a:pt x="10382" y="15519"/>
                    <a:pt x="10292" y="15601"/>
                  </a:cubicBezTo>
                  <a:cubicBezTo>
                    <a:pt x="10201" y="15683"/>
                    <a:pt x="10160" y="15667"/>
                    <a:pt x="10004" y="15725"/>
                  </a:cubicBezTo>
                  <a:cubicBezTo>
                    <a:pt x="9857" y="15782"/>
                    <a:pt x="9660" y="15839"/>
                    <a:pt x="9545" y="15889"/>
                  </a:cubicBezTo>
                  <a:cubicBezTo>
                    <a:pt x="9430" y="15938"/>
                    <a:pt x="9216" y="16176"/>
                    <a:pt x="9134" y="16225"/>
                  </a:cubicBezTo>
                  <a:cubicBezTo>
                    <a:pt x="9044" y="16274"/>
                    <a:pt x="8921" y="16307"/>
                    <a:pt x="8913" y="16365"/>
                  </a:cubicBezTo>
                  <a:cubicBezTo>
                    <a:pt x="8896" y="16430"/>
                    <a:pt x="8872" y="16471"/>
                    <a:pt x="8855" y="16537"/>
                  </a:cubicBezTo>
                  <a:cubicBezTo>
                    <a:pt x="8847" y="16611"/>
                    <a:pt x="8937" y="16652"/>
                    <a:pt x="9011" y="16742"/>
                  </a:cubicBezTo>
                  <a:cubicBezTo>
                    <a:pt x="9085" y="16841"/>
                    <a:pt x="9241" y="16931"/>
                    <a:pt x="9323" y="17038"/>
                  </a:cubicBezTo>
                  <a:cubicBezTo>
                    <a:pt x="9397" y="17144"/>
                    <a:pt x="9315" y="17103"/>
                    <a:pt x="9315" y="17185"/>
                  </a:cubicBezTo>
                  <a:cubicBezTo>
                    <a:pt x="9315" y="17267"/>
                    <a:pt x="9454" y="17464"/>
                    <a:pt x="9454" y="17538"/>
                  </a:cubicBezTo>
                  <a:cubicBezTo>
                    <a:pt x="9454" y="17620"/>
                    <a:pt x="9159" y="17505"/>
                    <a:pt x="9028" y="17481"/>
                  </a:cubicBezTo>
                  <a:cubicBezTo>
                    <a:pt x="8896" y="17464"/>
                    <a:pt x="8494" y="17431"/>
                    <a:pt x="8371" y="17423"/>
                  </a:cubicBezTo>
                  <a:cubicBezTo>
                    <a:pt x="8256" y="17415"/>
                    <a:pt x="7969" y="17358"/>
                    <a:pt x="7846" y="17382"/>
                  </a:cubicBezTo>
                  <a:cubicBezTo>
                    <a:pt x="7723" y="17399"/>
                    <a:pt x="7747" y="17423"/>
                    <a:pt x="7657" y="17481"/>
                  </a:cubicBezTo>
                  <a:cubicBezTo>
                    <a:pt x="7559" y="17538"/>
                    <a:pt x="7600" y="17366"/>
                    <a:pt x="7600" y="17300"/>
                  </a:cubicBezTo>
                  <a:cubicBezTo>
                    <a:pt x="7600" y="17235"/>
                    <a:pt x="7715" y="17243"/>
                    <a:pt x="7764" y="17251"/>
                  </a:cubicBezTo>
                  <a:cubicBezTo>
                    <a:pt x="7813" y="17259"/>
                    <a:pt x="7903" y="17251"/>
                    <a:pt x="7944" y="17218"/>
                  </a:cubicBezTo>
                  <a:cubicBezTo>
                    <a:pt x="7985" y="17177"/>
                    <a:pt x="7674" y="17103"/>
                    <a:pt x="7477" y="17021"/>
                  </a:cubicBezTo>
                  <a:cubicBezTo>
                    <a:pt x="7288" y="16931"/>
                    <a:pt x="7148" y="16841"/>
                    <a:pt x="7058" y="16800"/>
                  </a:cubicBezTo>
                  <a:cubicBezTo>
                    <a:pt x="6976" y="16767"/>
                    <a:pt x="6878" y="16767"/>
                    <a:pt x="6812" y="16791"/>
                  </a:cubicBezTo>
                  <a:cubicBezTo>
                    <a:pt x="6754" y="16824"/>
                    <a:pt x="6804" y="16890"/>
                    <a:pt x="6804" y="16964"/>
                  </a:cubicBezTo>
                  <a:cubicBezTo>
                    <a:pt x="6804" y="17029"/>
                    <a:pt x="6763" y="17054"/>
                    <a:pt x="6713" y="17079"/>
                  </a:cubicBezTo>
                  <a:cubicBezTo>
                    <a:pt x="6656" y="17111"/>
                    <a:pt x="6549" y="17070"/>
                    <a:pt x="6500" y="17111"/>
                  </a:cubicBezTo>
                  <a:cubicBezTo>
                    <a:pt x="6459" y="17152"/>
                    <a:pt x="6648" y="17292"/>
                    <a:pt x="6681" y="17358"/>
                  </a:cubicBezTo>
                  <a:cubicBezTo>
                    <a:pt x="6713" y="17423"/>
                    <a:pt x="6754" y="17440"/>
                    <a:pt x="6853" y="17514"/>
                  </a:cubicBezTo>
                  <a:cubicBezTo>
                    <a:pt x="6943" y="17596"/>
                    <a:pt x="7017" y="17702"/>
                    <a:pt x="7091" y="17776"/>
                  </a:cubicBezTo>
                  <a:cubicBezTo>
                    <a:pt x="7165" y="17842"/>
                    <a:pt x="7280" y="17793"/>
                    <a:pt x="7345" y="17784"/>
                  </a:cubicBezTo>
                  <a:cubicBezTo>
                    <a:pt x="7419" y="17784"/>
                    <a:pt x="7427" y="17694"/>
                    <a:pt x="7477" y="17678"/>
                  </a:cubicBezTo>
                  <a:cubicBezTo>
                    <a:pt x="7526" y="17661"/>
                    <a:pt x="7641" y="17825"/>
                    <a:pt x="7633" y="17866"/>
                  </a:cubicBezTo>
                  <a:cubicBezTo>
                    <a:pt x="7633" y="17907"/>
                    <a:pt x="7698" y="18072"/>
                    <a:pt x="7665" y="18137"/>
                  </a:cubicBezTo>
                  <a:cubicBezTo>
                    <a:pt x="7641" y="18195"/>
                    <a:pt x="7263" y="18375"/>
                    <a:pt x="7148" y="18375"/>
                  </a:cubicBezTo>
                  <a:cubicBezTo>
                    <a:pt x="7033" y="18383"/>
                    <a:pt x="6902" y="18301"/>
                    <a:pt x="6845" y="18285"/>
                  </a:cubicBezTo>
                  <a:cubicBezTo>
                    <a:pt x="6787" y="18260"/>
                    <a:pt x="6754" y="18228"/>
                    <a:pt x="6607" y="18211"/>
                  </a:cubicBezTo>
                  <a:cubicBezTo>
                    <a:pt x="6467" y="18195"/>
                    <a:pt x="6172" y="17858"/>
                    <a:pt x="6081" y="17801"/>
                  </a:cubicBezTo>
                  <a:cubicBezTo>
                    <a:pt x="5991" y="17743"/>
                    <a:pt x="5893" y="17735"/>
                    <a:pt x="5745" y="17686"/>
                  </a:cubicBezTo>
                  <a:cubicBezTo>
                    <a:pt x="5589" y="17645"/>
                    <a:pt x="5441" y="17661"/>
                    <a:pt x="5367" y="17637"/>
                  </a:cubicBezTo>
                  <a:cubicBezTo>
                    <a:pt x="5285" y="17612"/>
                    <a:pt x="5326" y="17489"/>
                    <a:pt x="5343" y="17423"/>
                  </a:cubicBezTo>
                  <a:cubicBezTo>
                    <a:pt x="5359" y="17349"/>
                    <a:pt x="5458" y="17308"/>
                    <a:pt x="5466" y="17284"/>
                  </a:cubicBezTo>
                  <a:cubicBezTo>
                    <a:pt x="5466" y="17259"/>
                    <a:pt x="5343" y="17284"/>
                    <a:pt x="5302" y="17267"/>
                  </a:cubicBezTo>
                  <a:cubicBezTo>
                    <a:pt x="5261" y="17243"/>
                    <a:pt x="5376" y="17235"/>
                    <a:pt x="5409" y="17161"/>
                  </a:cubicBezTo>
                  <a:cubicBezTo>
                    <a:pt x="5441" y="17087"/>
                    <a:pt x="5294" y="17038"/>
                    <a:pt x="5244" y="16972"/>
                  </a:cubicBezTo>
                  <a:cubicBezTo>
                    <a:pt x="5187" y="16906"/>
                    <a:pt x="5203" y="16775"/>
                    <a:pt x="5171" y="16726"/>
                  </a:cubicBezTo>
                  <a:cubicBezTo>
                    <a:pt x="5138" y="16668"/>
                    <a:pt x="5006" y="16619"/>
                    <a:pt x="4965" y="16553"/>
                  </a:cubicBezTo>
                  <a:cubicBezTo>
                    <a:pt x="4916" y="16496"/>
                    <a:pt x="5121" y="16496"/>
                    <a:pt x="5171" y="16480"/>
                  </a:cubicBezTo>
                  <a:cubicBezTo>
                    <a:pt x="5220" y="16471"/>
                    <a:pt x="5212" y="16406"/>
                    <a:pt x="5203" y="16324"/>
                  </a:cubicBezTo>
                  <a:cubicBezTo>
                    <a:pt x="5187" y="16242"/>
                    <a:pt x="5203" y="16110"/>
                    <a:pt x="5236" y="16077"/>
                  </a:cubicBezTo>
                  <a:cubicBezTo>
                    <a:pt x="5261" y="16036"/>
                    <a:pt x="5376" y="16176"/>
                    <a:pt x="5400" y="16143"/>
                  </a:cubicBezTo>
                  <a:cubicBezTo>
                    <a:pt x="5425" y="16110"/>
                    <a:pt x="5384" y="16028"/>
                    <a:pt x="5343" y="15954"/>
                  </a:cubicBezTo>
                  <a:cubicBezTo>
                    <a:pt x="5294" y="15872"/>
                    <a:pt x="5195" y="15757"/>
                    <a:pt x="5154" y="15716"/>
                  </a:cubicBezTo>
                  <a:cubicBezTo>
                    <a:pt x="5113" y="15683"/>
                    <a:pt x="4949" y="15634"/>
                    <a:pt x="4736" y="15593"/>
                  </a:cubicBezTo>
                  <a:cubicBezTo>
                    <a:pt x="4514" y="15552"/>
                    <a:pt x="4292" y="15511"/>
                    <a:pt x="4276" y="15462"/>
                  </a:cubicBezTo>
                  <a:cubicBezTo>
                    <a:pt x="4251" y="15413"/>
                    <a:pt x="4407" y="15413"/>
                    <a:pt x="4457" y="15404"/>
                  </a:cubicBezTo>
                  <a:cubicBezTo>
                    <a:pt x="4498" y="15388"/>
                    <a:pt x="4514" y="15322"/>
                    <a:pt x="4506" y="15290"/>
                  </a:cubicBezTo>
                  <a:cubicBezTo>
                    <a:pt x="4506" y="15249"/>
                    <a:pt x="4194" y="15232"/>
                    <a:pt x="4104" y="15224"/>
                  </a:cubicBezTo>
                  <a:cubicBezTo>
                    <a:pt x="4013" y="15216"/>
                    <a:pt x="3940" y="15175"/>
                    <a:pt x="3948" y="15125"/>
                  </a:cubicBezTo>
                  <a:cubicBezTo>
                    <a:pt x="3948" y="15076"/>
                    <a:pt x="4178" y="15093"/>
                    <a:pt x="4202" y="15060"/>
                  </a:cubicBezTo>
                  <a:cubicBezTo>
                    <a:pt x="4235" y="15019"/>
                    <a:pt x="3989" y="15011"/>
                    <a:pt x="3915" y="14994"/>
                  </a:cubicBezTo>
                  <a:cubicBezTo>
                    <a:pt x="3841" y="14978"/>
                    <a:pt x="3898" y="14920"/>
                    <a:pt x="3923" y="14879"/>
                  </a:cubicBezTo>
                  <a:cubicBezTo>
                    <a:pt x="3956" y="14830"/>
                    <a:pt x="3685" y="14789"/>
                    <a:pt x="3611" y="14764"/>
                  </a:cubicBezTo>
                  <a:cubicBezTo>
                    <a:pt x="3537" y="14731"/>
                    <a:pt x="3619" y="14649"/>
                    <a:pt x="3636" y="14617"/>
                  </a:cubicBezTo>
                  <a:cubicBezTo>
                    <a:pt x="3652" y="14592"/>
                    <a:pt x="3480" y="14526"/>
                    <a:pt x="3381" y="14526"/>
                  </a:cubicBezTo>
                  <a:cubicBezTo>
                    <a:pt x="3291" y="14518"/>
                    <a:pt x="3127" y="14469"/>
                    <a:pt x="3119" y="14403"/>
                  </a:cubicBezTo>
                  <a:cubicBezTo>
                    <a:pt x="3102" y="14338"/>
                    <a:pt x="3431" y="14428"/>
                    <a:pt x="3628" y="14461"/>
                  </a:cubicBezTo>
                  <a:cubicBezTo>
                    <a:pt x="3816" y="14493"/>
                    <a:pt x="3964" y="14461"/>
                    <a:pt x="3989" y="14502"/>
                  </a:cubicBezTo>
                  <a:cubicBezTo>
                    <a:pt x="4005" y="14543"/>
                    <a:pt x="3948" y="14559"/>
                    <a:pt x="3898" y="14592"/>
                  </a:cubicBezTo>
                  <a:cubicBezTo>
                    <a:pt x="3849" y="14633"/>
                    <a:pt x="3964" y="14690"/>
                    <a:pt x="4022" y="14740"/>
                  </a:cubicBezTo>
                  <a:cubicBezTo>
                    <a:pt x="4087" y="14781"/>
                    <a:pt x="4243" y="14871"/>
                    <a:pt x="4268" y="14904"/>
                  </a:cubicBezTo>
                  <a:cubicBezTo>
                    <a:pt x="4301" y="14945"/>
                    <a:pt x="4350" y="14969"/>
                    <a:pt x="4489" y="14961"/>
                  </a:cubicBezTo>
                  <a:cubicBezTo>
                    <a:pt x="4637" y="14945"/>
                    <a:pt x="4604" y="14994"/>
                    <a:pt x="4686" y="15011"/>
                  </a:cubicBezTo>
                  <a:cubicBezTo>
                    <a:pt x="4777" y="15035"/>
                    <a:pt x="4801" y="14953"/>
                    <a:pt x="4859" y="14928"/>
                  </a:cubicBezTo>
                  <a:cubicBezTo>
                    <a:pt x="4916" y="14904"/>
                    <a:pt x="5039" y="14994"/>
                    <a:pt x="5097" y="15035"/>
                  </a:cubicBezTo>
                  <a:cubicBezTo>
                    <a:pt x="5162" y="15084"/>
                    <a:pt x="5072" y="15117"/>
                    <a:pt x="5105" y="15183"/>
                  </a:cubicBezTo>
                  <a:cubicBezTo>
                    <a:pt x="5138" y="15249"/>
                    <a:pt x="5392" y="15166"/>
                    <a:pt x="5597" y="15183"/>
                  </a:cubicBezTo>
                  <a:cubicBezTo>
                    <a:pt x="5794" y="15207"/>
                    <a:pt x="6246" y="15413"/>
                    <a:pt x="6393" y="15421"/>
                  </a:cubicBezTo>
                  <a:cubicBezTo>
                    <a:pt x="6549" y="15429"/>
                    <a:pt x="6943" y="15470"/>
                    <a:pt x="7157" y="15585"/>
                  </a:cubicBezTo>
                  <a:cubicBezTo>
                    <a:pt x="7362" y="15700"/>
                    <a:pt x="7756" y="15692"/>
                    <a:pt x="7903" y="15757"/>
                  </a:cubicBezTo>
                  <a:cubicBezTo>
                    <a:pt x="8051" y="15815"/>
                    <a:pt x="8059" y="15733"/>
                    <a:pt x="8166" y="15708"/>
                  </a:cubicBezTo>
                  <a:cubicBezTo>
                    <a:pt x="8281" y="15683"/>
                    <a:pt x="8429" y="15716"/>
                    <a:pt x="8576" y="15692"/>
                  </a:cubicBezTo>
                  <a:cubicBezTo>
                    <a:pt x="8716" y="15667"/>
                    <a:pt x="8749" y="15601"/>
                    <a:pt x="8962" y="15511"/>
                  </a:cubicBezTo>
                  <a:cubicBezTo>
                    <a:pt x="9175" y="15413"/>
                    <a:pt x="9282" y="15429"/>
                    <a:pt x="9397" y="15322"/>
                  </a:cubicBezTo>
                  <a:cubicBezTo>
                    <a:pt x="9512" y="15216"/>
                    <a:pt x="9684" y="14945"/>
                    <a:pt x="9807" y="14830"/>
                  </a:cubicBezTo>
                  <a:cubicBezTo>
                    <a:pt x="9930" y="14707"/>
                    <a:pt x="9988" y="14674"/>
                    <a:pt x="10029" y="14625"/>
                  </a:cubicBezTo>
                  <a:cubicBezTo>
                    <a:pt x="10062" y="14576"/>
                    <a:pt x="10045" y="14461"/>
                    <a:pt x="10021" y="14379"/>
                  </a:cubicBezTo>
                  <a:cubicBezTo>
                    <a:pt x="9988" y="14297"/>
                    <a:pt x="9906" y="14362"/>
                    <a:pt x="9873" y="14313"/>
                  </a:cubicBezTo>
                  <a:cubicBezTo>
                    <a:pt x="9840" y="14256"/>
                    <a:pt x="9922" y="14182"/>
                    <a:pt x="9906" y="14141"/>
                  </a:cubicBezTo>
                  <a:cubicBezTo>
                    <a:pt x="9898" y="14100"/>
                    <a:pt x="9807" y="14059"/>
                    <a:pt x="9799" y="13993"/>
                  </a:cubicBezTo>
                  <a:cubicBezTo>
                    <a:pt x="9783" y="13927"/>
                    <a:pt x="9807" y="13829"/>
                    <a:pt x="9807" y="13747"/>
                  </a:cubicBezTo>
                  <a:cubicBezTo>
                    <a:pt x="9807" y="13665"/>
                    <a:pt x="9537" y="13697"/>
                    <a:pt x="9381" y="13681"/>
                  </a:cubicBezTo>
                  <a:cubicBezTo>
                    <a:pt x="9225" y="13673"/>
                    <a:pt x="9331" y="13607"/>
                    <a:pt x="9159" y="13476"/>
                  </a:cubicBezTo>
                  <a:cubicBezTo>
                    <a:pt x="8995" y="13336"/>
                    <a:pt x="9028" y="13295"/>
                    <a:pt x="8962" y="13213"/>
                  </a:cubicBezTo>
                  <a:cubicBezTo>
                    <a:pt x="8905" y="13139"/>
                    <a:pt x="8855" y="13205"/>
                    <a:pt x="8798" y="13230"/>
                  </a:cubicBezTo>
                  <a:cubicBezTo>
                    <a:pt x="8749" y="13262"/>
                    <a:pt x="8658" y="13205"/>
                    <a:pt x="8593" y="13172"/>
                  </a:cubicBezTo>
                  <a:cubicBezTo>
                    <a:pt x="8535" y="13139"/>
                    <a:pt x="8207" y="13066"/>
                    <a:pt x="7985" y="13000"/>
                  </a:cubicBezTo>
                  <a:cubicBezTo>
                    <a:pt x="7756" y="12934"/>
                    <a:pt x="7690" y="12819"/>
                    <a:pt x="7633" y="12721"/>
                  </a:cubicBezTo>
                  <a:cubicBezTo>
                    <a:pt x="7583" y="12622"/>
                    <a:pt x="7222" y="12475"/>
                    <a:pt x="7009" y="12393"/>
                  </a:cubicBezTo>
                  <a:cubicBezTo>
                    <a:pt x="6795" y="12319"/>
                    <a:pt x="6319" y="12097"/>
                    <a:pt x="6098" y="11982"/>
                  </a:cubicBezTo>
                  <a:cubicBezTo>
                    <a:pt x="5622" y="11744"/>
                    <a:pt x="5425" y="11777"/>
                    <a:pt x="4908" y="11785"/>
                  </a:cubicBezTo>
                  <a:cubicBezTo>
                    <a:pt x="4785" y="11793"/>
                    <a:pt x="4588" y="11793"/>
                    <a:pt x="4481" y="11835"/>
                  </a:cubicBezTo>
                  <a:cubicBezTo>
                    <a:pt x="4374" y="11876"/>
                    <a:pt x="4457" y="11949"/>
                    <a:pt x="4366" y="12040"/>
                  </a:cubicBezTo>
                  <a:cubicBezTo>
                    <a:pt x="4268" y="12122"/>
                    <a:pt x="4333" y="12048"/>
                    <a:pt x="4161" y="12105"/>
                  </a:cubicBezTo>
                  <a:cubicBezTo>
                    <a:pt x="3989" y="12163"/>
                    <a:pt x="4071" y="12237"/>
                    <a:pt x="3989" y="12278"/>
                  </a:cubicBezTo>
                  <a:cubicBezTo>
                    <a:pt x="3898" y="12319"/>
                    <a:pt x="3964" y="12105"/>
                    <a:pt x="3989" y="12048"/>
                  </a:cubicBezTo>
                  <a:cubicBezTo>
                    <a:pt x="4005" y="11999"/>
                    <a:pt x="4235" y="11958"/>
                    <a:pt x="4268" y="11941"/>
                  </a:cubicBezTo>
                  <a:cubicBezTo>
                    <a:pt x="4301" y="11917"/>
                    <a:pt x="4227" y="11876"/>
                    <a:pt x="4178" y="11851"/>
                  </a:cubicBezTo>
                  <a:cubicBezTo>
                    <a:pt x="4128" y="11826"/>
                    <a:pt x="4235" y="11785"/>
                    <a:pt x="4260" y="11769"/>
                  </a:cubicBezTo>
                  <a:cubicBezTo>
                    <a:pt x="4284" y="11744"/>
                    <a:pt x="4284" y="11629"/>
                    <a:pt x="4227" y="11646"/>
                  </a:cubicBezTo>
                  <a:cubicBezTo>
                    <a:pt x="4178" y="11662"/>
                    <a:pt x="4071" y="11752"/>
                    <a:pt x="3940" y="11785"/>
                  </a:cubicBezTo>
                  <a:cubicBezTo>
                    <a:pt x="3808" y="11826"/>
                    <a:pt x="3898" y="11761"/>
                    <a:pt x="3841" y="11728"/>
                  </a:cubicBezTo>
                  <a:cubicBezTo>
                    <a:pt x="3792" y="11703"/>
                    <a:pt x="3611" y="11654"/>
                    <a:pt x="3480" y="11629"/>
                  </a:cubicBezTo>
                  <a:cubicBezTo>
                    <a:pt x="3357" y="11597"/>
                    <a:pt x="3316" y="11482"/>
                    <a:pt x="3299" y="11457"/>
                  </a:cubicBezTo>
                  <a:cubicBezTo>
                    <a:pt x="3283" y="11424"/>
                    <a:pt x="3340" y="11326"/>
                    <a:pt x="3357" y="11252"/>
                  </a:cubicBezTo>
                  <a:cubicBezTo>
                    <a:pt x="3381" y="11186"/>
                    <a:pt x="3349" y="11227"/>
                    <a:pt x="3283" y="11186"/>
                  </a:cubicBezTo>
                  <a:cubicBezTo>
                    <a:pt x="3226" y="11137"/>
                    <a:pt x="3185" y="11080"/>
                    <a:pt x="3143" y="11104"/>
                  </a:cubicBezTo>
                  <a:cubicBezTo>
                    <a:pt x="3102" y="11129"/>
                    <a:pt x="3119" y="11145"/>
                    <a:pt x="3078" y="11203"/>
                  </a:cubicBezTo>
                  <a:cubicBezTo>
                    <a:pt x="3045" y="11252"/>
                    <a:pt x="3020" y="11211"/>
                    <a:pt x="2914" y="11203"/>
                  </a:cubicBezTo>
                  <a:cubicBezTo>
                    <a:pt x="2823" y="11203"/>
                    <a:pt x="2676" y="11194"/>
                    <a:pt x="2553" y="11186"/>
                  </a:cubicBezTo>
                  <a:cubicBezTo>
                    <a:pt x="2569" y="11285"/>
                    <a:pt x="2577" y="11424"/>
                    <a:pt x="2553" y="11457"/>
                  </a:cubicBezTo>
                  <a:cubicBezTo>
                    <a:pt x="2536" y="11490"/>
                    <a:pt x="2495" y="11514"/>
                    <a:pt x="2438" y="11523"/>
                  </a:cubicBezTo>
                  <a:cubicBezTo>
                    <a:pt x="2397" y="11531"/>
                    <a:pt x="2339" y="11531"/>
                    <a:pt x="2274" y="11514"/>
                  </a:cubicBezTo>
                  <a:cubicBezTo>
                    <a:pt x="2249" y="11514"/>
                    <a:pt x="2216" y="11506"/>
                    <a:pt x="2191" y="11498"/>
                  </a:cubicBezTo>
                  <a:cubicBezTo>
                    <a:pt x="2093" y="11482"/>
                    <a:pt x="1978" y="11457"/>
                    <a:pt x="1978" y="11457"/>
                  </a:cubicBezTo>
                  <a:lnTo>
                    <a:pt x="1978" y="11465"/>
                  </a:lnTo>
                  <a:lnTo>
                    <a:pt x="1978" y="11465"/>
                  </a:lnTo>
                  <a:cubicBezTo>
                    <a:pt x="1953" y="11514"/>
                    <a:pt x="1904" y="11662"/>
                    <a:pt x="1855" y="11728"/>
                  </a:cubicBezTo>
                  <a:cubicBezTo>
                    <a:pt x="1814" y="11785"/>
                    <a:pt x="1658" y="11810"/>
                    <a:pt x="1535" y="11835"/>
                  </a:cubicBezTo>
                  <a:cubicBezTo>
                    <a:pt x="1478" y="11843"/>
                    <a:pt x="1428" y="11851"/>
                    <a:pt x="1412" y="11859"/>
                  </a:cubicBezTo>
                  <a:cubicBezTo>
                    <a:pt x="1387" y="11867"/>
                    <a:pt x="1338" y="11925"/>
                    <a:pt x="1297" y="11982"/>
                  </a:cubicBezTo>
                  <a:cubicBezTo>
                    <a:pt x="1256" y="12031"/>
                    <a:pt x="1215" y="12081"/>
                    <a:pt x="1174" y="12097"/>
                  </a:cubicBezTo>
                  <a:cubicBezTo>
                    <a:pt x="1166" y="12130"/>
                    <a:pt x="1149" y="12155"/>
                    <a:pt x="1125" y="12179"/>
                  </a:cubicBezTo>
                  <a:cubicBezTo>
                    <a:pt x="1092" y="12196"/>
                    <a:pt x="1059" y="12212"/>
                    <a:pt x="1010" y="12228"/>
                  </a:cubicBezTo>
                  <a:cubicBezTo>
                    <a:pt x="985" y="12237"/>
                    <a:pt x="952" y="12253"/>
                    <a:pt x="919" y="12261"/>
                  </a:cubicBezTo>
                  <a:cubicBezTo>
                    <a:pt x="854" y="12286"/>
                    <a:pt x="788" y="12294"/>
                    <a:pt x="788" y="12302"/>
                  </a:cubicBezTo>
                  <a:cubicBezTo>
                    <a:pt x="788" y="12302"/>
                    <a:pt x="805" y="12327"/>
                    <a:pt x="829" y="12343"/>
                  </a:cubicBezTo>
                  <a:cubicBezTo>
                    <a:pt x="870" y="12384"/>
                    <a:pt x="911" y="12425"/>
                    <a:pt x="911" y="12475"/>
                  </a:cubicBezTo>
                  <a:cubicBezTo>
                    <a:pt x="911" y="12507"/>
                    <a:pt x="895" y="12549"/>
                    <a:pt x="878" y="12598"/>
                  </a:cubicBezTo>
                  <a:cubicBezTo>
                    <a:pt x="862" y="12663"/>
                    <a:pt x="837" y="12737"/>
                    <a:pt x="837" y="12795"/>
                  </a:cubicBezTo>
                  <a:cubicBezTo>
                    <a:pt x="829" y="12844"/>
                    <a:pt x="854" y="12934"/>
                    <a:pt x="878" y="13008"/>
                  </a:cubicBezTo>
                  <a:cubicBezTo>
                    <a:pt x="903" y="13066"/>
                    <a:pt x="936" y="13107"/>
                    <a:pt x="960" y="13123"/>
                  </a:cubicBezTo>
                  <a:lnTo>
                    <a:pt x="960" y="13123"/>
                  </a:lnTo>
                  <a:cubicBezTo>
                    <a:pt x="1002" y="13139"/>
                    <a:pt x="1075" y="13164"/>
                    <a:pt x="1157" y="13189"/>
                  </a:cubicBezTo>
                  <a:cubicBezTo>
                    <a:pt x="1272" y="13230"/>
                    <a:pt x="1387" y="13262"/>
                    <a:pt x="1420" y="13287"/>
                  </a:cubicBezTo>
                  <a:lnTo>
                    <a:pt x="1420" y="13287"/>
                  </a:lnTo>
                  <a:cubicBezTo>
                    <a:pt x="1445" y="13304"/>
                    <a:pt x="1469" y="13345"/>
                    <a:pt x="1502" y="13394"/>
                  </a:cubicBezTo>
                  <a:cubicBezTo>
                    <a:pt x="1535" y="13459"/>
                    <a:pt x="1584" y="13533"/>
                    <a:pt x="1650" y="13583"/>
                  </a:cubicBezTo>
                  <a:cubicBezTo>
                    <a:pt x="1707" y="13624"/>
                    <a:pt x="1781" y="13689"/>
                    <a:pt x="1830" y="13738"/>
                  </a:cubicBezTo>
                  <a:cubicBezTo>
                    <a:pt x="1880" y="13796"/>
                    <a:pt x="1904" y="13845"/>
                    <a:pt x="1888" y="13878"/>
                  </a:cubicBezTo>
                  <a:cubicBezTo>
                    <a:pt x="1880" y="13894"/>
                    <a:pt x="1781" y="14001"/>
                    <a:pt x="1674" y="14141"/>
                  </a:cubicBezTo>
                  <a:cubicBezTo>
                    <a:pt x="1502" y="14346"/>
                    <a:pt x="1281" y="14600"/>
                    <a:pt x="1281" y="14625"/>
                  </a:cubicBezTo>
                  <a:cubicBezTo>
                    <a:pt x="1272" y="14641"/>
                    <a:pt x="1264" y="14682"/>
                    <a:pt x="1264" y="14723"/>
                  </a:cubicBezTo>
                  <a:cubicBezTo>
                    <a:pt x="1256" y="14764"/>
                    <a:pt x="1256" y="14805"/>
                    <a:pt x="1264" y="14814"/>
                  </a:cubicBezTo>
                  <a:lnTo>
                    <a:pt x="1264" y="14814"/>
                  </a:lnTo>
                  <a:lnTo>
                    <a:pt x="1272" y="14830"/>
                  </a:lnTo>
                  <a:lnTo>
                    <a:pt x="1272" y="14830"/>
                  </a:lnTo>
                  <a:cubicBezTo>
                    <a:pt x="1313" y="14887"/>
                    <a:pt x="1404" y="15052"/>
                    <a:pt x="1494" y="15166"/>
                  </a:cubicBezTo>
                  <a:cubicBezTo>
                    <a:pt x="1584" y="15273"/>
                    <a:pt x="1707" y="15569"/>
                    <a:pt x="1781" y="15725"/>
                  </a:cubicBezTo>
                  <a:cubicBezTo>
                    <a:pt x="1789" y="15757"/>
                    <a:pt x="1798" y="15774"/>
                    <a:pt x="1806" y="15790"/>
                  </a:cubicBezTo>
                  <a:cubicBezTo>
                    <a:pt x="1830" y="15848"/>
                    <a:pt x="1863" y="15946"/>
                    <a:pt x="1896" y="16028"/>
                  </a:cubicBezTo>
                  <a:cubicBezTo>
                    <a:pt x="1929" y="16135"/>
                    <a:pt x="1953" y="16225"/>
                    <a:pt x="1953" y="16242"/>
                  </a:cubicBezTo>
                  <a:cubicBezTo>
                    <a:pt x="1953" y="16291"/>
                    <a:pt x="1880" y="16291"/>
                    <a:pt x="1806" y="16299"/>
                  </a:cubicBezTo>
                  <a:cubicBezTo>
                    <a:pt x="1765" y="16299"/>
                    <a:pt x="1716" y="16291"/>
                    <a:pt x="1716" y="16291"/>
                  </a:cubicBezTo>
                  <a:cubicBezTo>
                    <a:pt x="1707" y="16299"/>
                    <a:pt x="1707" y="16348"/>
                    <a:pt x="1699" y="16406"/>
                  </a:cubicBezTo>
                  <a:cubicBezTo>
                    <a:pt x="1699" y="16463"/>
                    <a:pt x="1691" y="16521"/>
                    <a:pt x="1683" y="16545"/>
                  </a:cubicBezTo>
                  <a:cubicBezTo>
                    <a:pt x="1683" y="16562"/>
                    <a:pt x="1674" y="16578"/>
                    <a:pt x="1666" y="16594"/>
                  </a:cubicBezTo>
                  <a:lnTo>
                    <a:pt x="1666" y="16594"/>
                  </a:lnTo>
                  <a:cubicBezTo>
                    <a:pt x="1650" y="16644"/>
                    <a:pt x="1617" y="16709"/>
                    <a:pt x="1625" y="16709"/>
                  </a:cubicBezTo>
                  <a:lnTo>
                    <a:pt x="1625" y="16709"/>
                  </a:lnTo>
                  <a:cubicBezTo>
                    <a:pt x="1625" y="16718"/>
                    <a:pt x="1650" y="16742"/>
                    <a:pt x="1674" y="16759"/>
                  </a:cubicBezTo>
                  <a:cubicBezTo>
                    <a:pt x="1724" y="16808"/>
                    <a:pt x="1781" y="16857"/>
                    <a:pt x="1773" y="16890"/>
                  </a:cubicBezTo>
                  <a:cubicBezTo>
                    <a:pt x="1773" y="16914"/>
                    <a:pt x="1740" y="16939"/>
                    <a:pt x="1699" y="16964"/>
                  </a:cubicBezTo>
                  <a:cubicBezTo>
                    <a:pt x="1666" y="16988"/>
                    <a:pt x="1617" y="17029"/>
                    <a:pt x="1617" y="17029"/>
                  </a:cubicBezTo>
                  <a:cubicBezTo>
                    <a:pt x="1625" y="17054"/>
                    <a:pt x="1650" y="17103"/>
                    <a:pt x="1666" y="17144"/>
                  </a:cubicBezTo>
                  <a:cubicBezTo>
                    <a:pt x="1683" y="17169"/>
                    <a:pt x="1699" y="17194"/>
                    <a:pt x="1707" y="17194"/>
                  </a:cubicBezTo>
                  <a:cubicBezTo>
                    <a:pt x="1716" y="17194"/>
                    <a:pt x="1732" y="17202"/>
                    <a:pt x="1757" y="17202"/>
                  </a:cubicBezTo>
                  <a:cubicBezTo>
                    <a:pt x="1798" y="17210"/>
                    <a:pt x="1839" y="17210"/>
                    <a:pt x="1871" y="17226"/>
                  </a:cubicBezTo>
                  <a:cubicBezTo>
                    <a:pt x="1888" y="17243"/>
                    <a:pt x="1912" y="17259"/>
                    <a:pt x="1929" y="17284"/>
                  </a:cubicBezTo>
                  <a:cubicBezTo>
                    <a:pt x="1962" y="17317"/>
                    <a:pt x="1986" y="17358"/>
                    <a:pt x="2003" y="17374"/>
                  </a:cubicBezTo>
                  <a:cubicBezTo>
                    <a:pt x="2019" y="17415"/>
                    <a:pt x="1995" y="17440"/>
                    <a:pt x="1962" y="17473"/>
                  </a:cubicBezTo>
                  <a:cubicBezTo>
                    <a:pt x="1937" y="17497"/>
                    <a:pt x="1912" y="17522"/>
                    <a:pt x="1912" y="17538"/>
                  </a:cubicBezTo>
                  <a:cubicBezTo>
                    <a:pt x="1912" y="17563"/>
                    <a:pt x="1921" y="17612"/>
                    <a:pt x="1937" y="17645"/>
                  </a:cubicBezTo>
                  <a:cubicBezTo>
                    <a:pt x="1953" y="17678"/>
                    <a:pt x="1970" y="17702"/>
                    <a:pt x="1986" y="17711"/>
                  </a:cubicBezTo>
                  <a:cubicBezTo>
                    <a:pt x="2003" y="17727"/>
                    <a:pt x="2052" y="17743"/>
                    <a:pt x="2101" y="17768"/>
                  </a:cubicBezTo>
                  <a:cubicBezTo>
                    <a:pt x="2183" y="17809"/>
                    <a:pt x="2274" y="17858"/>
                    <a:pt x="2290" y="17875"/>
                  </a:cubicBezTo>
                  <a:cubicBezTo>
                    <a:pt x="2298" y="17891"/>
                    <a:pt x="2315" y="17965"/>
                    <a:pt x="2323" y="18022"/>
                  </a:cubicBezTo>
                  <a:cubicBezTo>
                    <a:pt x="2323" y="18063"/>
                    <a:pt x="2323" y="18104"/>
                    <a:pt x="2315" y="18129"/>
                  </a:cubicBezTo>
                  <a:cubicBezTo>
                    <a:pt x="2306" y="18154"/>
                    <a:pt x="2265" y="18203"/>
                    <a:pt x="2216" y="18252"/>
                  </a:cubicBezTo>
                  <a:cubicBezTo>
                    <a:pt x="2175" y="18310"/>
                    <a:pt x="2118" y="18367"/>
                    <a:pt x="2101" y="18383"/>
                  </a:cubicBezTo>
                  <a:cubicBezTo>
                    <a:pt x="2077" y="18400"/>
                    <a:pt x="2027" y="18416"/>
                    <a:pt x="1978" y="18433"/>
                  </a:cubicBezTo>
                  <a:cubicBezTo>
                    <a:pt x="1937" y="18449"/>
                    <a:pt x="1888" y="18441"/>
                    <a:pt x="1888" y="18457"/>
                  </a:cubicBezTo>
                  <a:cubicBezTo>
                    <a:pt x="1888" y="18457"/>
                    <a:pt x="1945" y="18490"/>
                    <a:pt x="2027" y="18539"/>
                  </a:cubicBezTo>
                  <a:cubicBezTo>
                    <a:pt x="2134" y="18605"/>
                    <a:pt x="2274" y="18695"/>
                    <a:pt x="2372" y="18786"/>
                  </a:cubicBezTo>
                  <a:cubicBezTo>
                    <a:pt x="2471" y="18868"/>
                    <a:pt x="2553" y="18909"/>
                    <a:pt x="2610" y="18942"/>
                  </a:cubicBezTo>
                  <a:cubicBezTo>
                    <a:pt x="2676" y="18966"/>
                    <a:pt x="2725" y="18991"/>
                    <a:pt x="2758" y="19032"/>
                  </a:cubicBezTo>
                  <a:cubicBezTo>
                    <a:pt x="2766" y="19056"/>
                    <a:pt x="2791" y="19081"/>
                    <a:pt x="2823" y="19114"/>
                  </a:cubicBezTo>
                  <a:cubicBezTo>
                    <a:pt x="2905" y="19204"/>
                    <a:pt x="3020" y="19327"/>
                    <a:pt x="3020" y="19409"/>
                  </a:cubicBezTo>
                  <a:cubicBezTo>
                    <a:pt x="3020" y="19491"/>
                    <a:pt x="2914" y="19680"/>
                    <a:pt x="2856" y="19787"/>
                  </a:cubicBezTo>
                  <a:cubicBezTo>
                    <a:pt x="2840" y="19820"/>
                    <a:pt x="2823" y="19836"/>
                    <a:pt x="2823" y="19844"/>
                  </a:cubicBezTo>
                  <a:cubicBezTo>
                    <a:pt x="2815" y="19869"/>
                    <a:pt x="2528" y="20115"/>
                    <a:pt x="2306" y="20304"/>
                  </a:cubicBezTo>
                  <a:cubicBezTo>
                    <a:pt x="2175" y="20419"/>
                    <a:pt x="2060" y="20517"/>
                    <a:pt x="2044" y="20534"/>
                  </a:cubicBezTo>
                  <a:cubicBezTo>
                    <a:pt x="2019" y="20558"/>
                    <a:pt x="1945" y="20640"/>
                    <a:pt x="1888" y="20714"/>
                  </a:cubicBezTo>
                  <a:lnTo>
                    <a:pt x="1888" y="20714"/>
                  </a:lnTo>
                  <a:cubicBezTo>
                    <a:pt x="1847" y="20763"/>
                    <a:pt x="1814" y="20804"/>
                    <a:pt x="1806" y="20829"/>
                  </a:cubicBezTo>
                  <a:lnTo>
                    <a:pt x="1806" y="20829"/>
                  </a:lnTo>
                  <a:cubicBezTo>
                    <a:pt x="1789" y="20854"/>
                    <a:pt x="1724" y="20928"/>
                    <a:pt x="1650" y="21010"/>
                  </a:cubicBezTo>
                  <a:cubicBezTo>
                    <a:pt x="1543" y="21116"/>
                    <a:pt x="1420" y="21239"/>
                    <a:pt x="1387" y="21256"/>
                  </a:cubicBezTo>
                  <a:cubicBezTo>
                    <a:pt x="1363" y="21272"/>
                    <a:pt x="1297" y="21305"/>
                    <a:pt x="1231" y="21346"/>
                  </a:cubicBezTo>
                  <a:cubicBezTo>
                    <a:pt x="1141" y="21387"/>
                    <a:pt x="1051" y="21436"/>
                    <a:pt x="1043" y="21453"/>
                  </a:cubicBezTo>
                  <a:cubicBezTo>
                    <a:pt x="1026" y="21469"/>
                    <a:pt x="985" y="21510"/>
                    <a:pt x="928" y="21551"/>
                  </a:cubicBezTo>
                  <a:cubicBezTo>
                    <a:pt x="878" y="21584"/>
                    <a:pt x="829" y="21625"/>
                    <a:pt x="764" y="21666"/>
                  </a:cubicBezTo>
                  <a:cubicBezTo>
                    <a:pt x="698" y="21715"/>
                    <a:pt x="632" y="21756"/>
                    <a:pt x="575" y="21797"/>
                  </a:cubicBezTo>
                  <a:cubicBezTo>
                    <a:pt x="517" y="21838"/>
                    <a:pt x="476" y="21880"/>
                    <a:pt x="443" y="21904"/>
                  </a:cubicBezTo>
                  <a:cubicBezTo>
                    <a:pt x="427" y="21921"/>
                    <a:pt x="402" y="21962"/>
                    <a:pt x="370" y="22003"/>
                  </a:cubicBezTo>
                  <a:cubicBezTo>
                    <a:pt x="468" y="21986"/>
                    <a:pt x="526" y="22003"/>
                    <a:pt x="616" y="22003"/>
                  </a:cubicBezTo>
                  <a:cubicBezTo>
                    <a:pt x="706" y="21994"/>
                    <a:pt x="805" y="21789"/>
                    <a:pt x="862" y="21789"/>
                  </a:cubicBezTo>
                  <a:cubicBezTo>
                    <a:pt x="911" y="21781"/>
                    <a:pt x="895" y="21806"/>
                    <a:pt x="911" y="21838"/>
                  </a:cubicBezTo>
                  <a:cubicBezTo>
                    <a:pt x="928" y="21880"/>
                    <a:pt x="887" y="21921"/>
                    <a:pt x="878" y="21970"/>
                  </a:cubicBezTo>
                  <a:cubicBezTo>
                    <a:pt x="862" y="22019"/>
                    <a:pt x="952" y="22052"/>
                    <a:pt x="944" y="22093"/>
                  </a:cubicBezTo>
                  <a:cubicBezTo>
                    <a:pt x="936" y="22134"/>
                    <a:pt x="805" y="22052"/>
                    <a:pt x="780" y="22076"/>
                  </a:cubicBezTo>
                  <a:cubicBezTo>
                    <a:pt x="764" y="22093"/>
                    <a:pt x="829" y="22142"/>
                    <a:pt x="846" y="22183"/>
                  </a:cubicBezTo>
                  <a:cubicBezTo>
                    <a:pt x="870" y="22216"/>
                    <a:pt x="969" y="22232"/>
                    <a:pt x="1075" y="22298"/>
                  </a:cubicBezTo>
                  <a:cubicBezTo>
                    <a:pt x="1190" y="22364"/>
                    <a:pt x="1527" y="22446"/>
                    <a:pt x="1683" y="22536"/>
                  </a:cubicBezTo>
                  <a:cubicBezTo>
                    <a:pt x="1830" y="22618"/>
                    <a:pt x="1945" y="22594"/>
                    <a:pt x="1986" y="22651"/>
                  </a:cubicBezTo>
                  <a:cubicBezTo>
                    <a:pt x="2027" y="22708"/>
                    <a:pt x="1970" y="22692"/>
                    <a:pt x="1896" y="22717"/>
                  </a:cubicBezTo>
                  <a:cubicBezTo>
                    <a:pt x="1814" y="22741"/>
                    <a:pt x="1757" y="22708"/>
                    <a:pt x="1642" y="22667"/>
                  </a:cubicBezTo>
                  <a:cubicBezTo>
                    <a:pt x="1535" y="22626"/>
                    <a:pt x="1330" y="22610"/>
                    <a:pt x="1297" y="22602"/>
                  </a:cubicBezTo>
                  <a:cubicBezTo>
                    <a:pt x="1264" y="22602"/>
                    <a:pt x="1256" y="22626"/>
                    <a:pt x="1207" y="22692"/>
                  </a:cubicBezTo>
                  <a:cubicBezTo>
                    <a:pt x="1166" y="22758"/>
                    <a:pt x="1100" y="22807"/>
                    <a:pt x="1002" y="22831"/>
                  </a:cubicBezTo>
                  <a:cubicBezTo>
                    <a:pt x="911" y="22856"/>
                    <a:pt x="862" y="22758"/>
                    <a:pt x="780" y="22758"/>
                  </a:cubicBezTo>
                  <a:cubicBezTo>
                    <a:pt x="698" y="22758"/>
                    <a:pt x="657" y="22856"/>
                    <a:pt x="599" y="22881"/>
                  </a:cubicBezTo>
                  <a:cubicBezTo>
                    <a:pt x="550" y="22914"/>
                    <a:pt x="526" y="22815"/>
                    <a:pt x="484" y="22831"/>
                  </a:cubicBezTo>
                  <a:cubicBezTo>
                    <a:pt x="452" y="22848"/>
                    <a:pt x="468" y="22897"/>
                    <a:pt x="460" y="22987"/>
                  </a:cubicBezTo>
                  <a:cubicBezTo>
                    <a:pt x="460" y="23037"/>
                    <a:pt x="460" y="23069"/>
                    <a:pt x="460" y="23102"/>
                  </a:cubicBezTo>
                  <a:cubicBezTo>
                    <a:pt x="476" y="23127"/>
                    <a:pt x="484" y="23143"/>
                    <a:pt x="501" y="23160"/>
                  </a:cubicBezTo>
                  <a:cubicBezTo>
                    <a:pt x="526" y="23209"/>
                    <a:pt x="550" y="23258"/>
                    <a:pt x="550" y="23283"/>
                  </a:cubicBezTo>
                  <a:cubicBezTo>
                    <a:pt x="550" y="23332"/>
                    <a:pt x="476" y="23390"/>
                    <a:pt x="411" y="23439"/>
                  </a:cubicBezTo>
                  <a:cubicBezTo>
                    <a:pt x="378" y="23472"/>
                    <a:pt x="345" y="23496"/>
                    <a:pt x="329" y="23504"/>
                  </a:cubicBezTo>
                  <a:lnTo>
                    <a:pt x="329" y="23504"/>
                  </a:lnTo>
                  <a:cubicBezTo>
                    <a:pt x="312" y="23537"/>
                    <a:pt x="288" y="23611"/>
                    <a:pt x="279" y="23660"/>
                  </a:cubicBezTo>
                  <a:cubicBezTo>
                    <a:pt x="271" y="23669"/>
                    <a:pt x="271" y="23685"/>
                    <a:pt x="271" y="23693"/>
                  </a:cubicBezTo>
                  <a:cubicBezTo>
                    <a:pt x="263" y="23718"/>
                    <a:pt x="222" y="23751"/>
                    <a:pt x="181" y="23792"/>
                  </a:cubicBezTo>
                  <a:cubicBezTo>
                    <a:pt x="123" y="23841"/>
                    <a:pt x="58" y="23907"/>
                    <a:pt x="58" y="23939"/>
                  </a:cubicBezTo>
                  <a:lnTo>
                    <a:pt x="58" y="23939"/>
                  </a:lnTo>
                  <a:lnTo>
                    <a:pt x="58" y="23939"/>
                  </a:lnTo>
                  <a:lnTo>
                    <a:pt x="58" y="23939"/>
                  </a:lnTo>
                  <a:cubicBezTo>
                    <a:pt x="50" y="24013"/>
                    <a:pt x="25" y="24383"/>
                    <a:pt x="74" y="24440"/>
                  </a:cubicBezTo>
                  <a:cubicBezTo>
                    <a:pt x="107" y="24481"/>
                    <a:pt x="164" y="24571"/>
                    <a:pt x="214" y="24662"/>
                  </a:cubicBezTo>
                  <a:cubicBezTo>
                    <a:pt x="255" y="24727"/>
                    <a:pt x="279" y="24801"/>
                    <a:pt x="288" y="24842"/>
                  </a:cubicBezTo>
                  <a:cubicBezTo>
                    <a:pt x="288" y="24924"/>
                    <a:pt x="238" y="24924"/>
                    <a:pt x="189" y="24932"/>
                  </a:cubicBezTo>
                  <a:lnTo>
                    <a:pt x="189" y="24932"/>
                  </a:lnTo>
                  <a:cubicBezTo>
                    <a:pt x="164" y="24932"/>
                    <a:pt x="148" y="24932"/>
                    <a:pt x="140" y="24941"/>
                  </a:cubicBezTo>
                  <a:cubicBezTo>
                    <a:pt x="115" y="24965"/>
                    <a:pt x="91" y="24990"/>
                    <a:pt x="66" y="25014"/>
                  </a:cubicBezTo>
                  <a:lnTo>
                    <a:pt x="66" y="25014"/>
                  </a:lnTo>
                  <a:cubicBezTo>
                    <a:pt x="50" y="25039"/>
                    <a:pt x="33" y="25064"/>
                    <a:pt x="25" y="25088"/>
                  </a:cubicBezTo>
                  <a:cubicBezTo>
                    <a:pt x="17" y="25113"/>
                    <a:pt x="9" y="25146"/>
                    <a:pt x="9" y="25179"/>
                  </a:cubicBezTo>
                  <a:cubicBezTo>
                    <a:pt x="0" y="25203"/>
                    <a:pt x="0" y="25220"/>
                    <a:pt x="0" y="25228"/>
                  </a:cubicBezTo>
                  <a:cubicBezTo>
                    <a:pt x="0" y="25228"/>
                    <a:pt x="41" y="25244"/>
                    <a:pt x="82" y="25269"/>
                  </a:cubicBezTo>
                  <a:cubicBezTo>
                    <a:pt x="181" y="25318"/>
                    <a:pt x="312" y="25384"/>
                    <a:pt x="320" y="25433"/>
                  </a:cubicBezTo>
                  <a:cubicBezTo>
                    <a:pt x="329" y="25474"/>
                    <a:pt x="304" y="25515"/>
                    <a:pt x="288" y="25564"/>
                  </a:cubicBezTo>
                  <a:cubicBezTo>
                    <a:pt x="271" y="25597"/>
                    <a:pt x="255" y="25638"/>
                    <a:pt x="255" y="25663"/>
                  </a:cubicBezTo>
                  <a:cubicBezTo>
                    <a:pt x="255" y="25687"/>
                    <a:pt x="263" y="25704"/>
                    <a:pt x="263" y="25720"/>
                  </a:cubicBezTo>
                  <a:cubicBezTo>
                    <a:pt x="271" y="25745"/>
                    <a:pt x="271" y="25761"/>
                    <a:pt x="271" y="25778"/>
                  </a:cubicBezTo>
                  <a:cubicBezTo>
                    <a:pt x="271" y="25794"/>
                    <a:pt x="255" y="25819"/>
                    <a:pt x="238" y="25843"/>
                  </a:cubicBezTo>
                  <a:cubicBezTo>
                    <a:pt x="222" y="25868"/>
                    <a:pt x="189" y="25893"/>
                    <a:pt x="189" y="25901"/>
                  </a:cubicBezTo>
                  <a:lnTo>
                    <a:pt x="189" y="25901"/>
                  </a:lnTo>
                  <a:cubicBezTo>
                    <a:pt x="197" y="25901"/>
                    <a:pt x="222" y="25901"/>
                    <a:pt x="246" y="25901"/>
                  </a:cubicBezTo>
                  <a:cubicBezTo>
                    <a:pt x="304" y="25901"/>
                    <a:pt x="370" y="25901"/>
                    <a:pt x="402" y="25942"/>
                  </a:cubicBezTo>
                  <a:cubicBezTo>
                    <a:pt x="419" y="25975"/>
                    <a:pt x="468" y="26106"/>
                    <a:pt x="509" y="26229"/>
                  </a:cubicBezTo>
                  <a:cubicBezTo>
                    <a:pt x="550" y="26336"/>
                    <a:pt x="583" y="26442"/>
                    <a:pt x="583" y="26467"/>
                  </a:cubicBezTo>
                  <a:cubicBezTo>
                    <a:pt x="583" y="26492"/>
                    <a:pt x="583" y="26508"/>
                    <a:pt x="575" y="26533"/>
                  </a:cubicBezTo>
                  <a:cubicBezTo>
                    <a:pt x="567" y="26574"/>
                    <a:pt x="558" y="26607"/>
                    <a:pt x="575" y="26623"/>
                  </a:cubicBezTo>
                  <a:lnTo>
                    <a:pt x="575" y="26623"/>
                  </a:lnTo>
                  <a:cubicBezTo>
                    <a:pt x="599" y="26639"/>
                    <a:pt x="731" y="26705"/>
                    <a:pt x="837" y="26754"/>
                  </a:cubicBezTo>
                  <a:cubicBezTo>
                    <a:pt x="911" y="26787"/>
                    <a:pt x="977" y="26812"/>
                    <a:pt x="985" y="26812"/>
                  </a:cubicBezTo>
                  <a:lnTo>
                    <a:pt x="985" y="26812"/>
                  </a:lnTo>
                  <a:cubicBezTo>
                    <a:pt x="1002" y="26812"/>
                    <a:pt x="1018" y="26804"/>
                    <a:pt x="1043" y="26795"/>
                  </a:cubicBezTo>
                  <a:cubicBezTo>
                    <a:pt x="1100" y="26771"/>
                    <a:pt x="1190" y="26730"/>
                    <a:pt x="1289" y="26771"/>
                  </a:cubicBezTo>
                  <a:cubicBezTo>
                    <a:pt x="1363" y="26804"/>
                    <a:pt x="1404" y="26894"/>
                    <a:pt x="1436" y="26968"/>
                  </a:cubicBezTo>
                  <a:lnTo>
                    <a:pt x="1436" y="26968"/>
                  </a:lnTo>
                  <a:cubicBezTo>
                    <a:pt x="1469" y="27017"/>
                    <a:pt x="1486" y="27058"/>
                    <a:pt x="1494" y="27058"/>
                  </a:cubicBezTo>
                  <a:cubicBezTo>
                    <a:pt x="1535" y="27050"/>
                    <a:pt x="1592" y="27017"/>
                    <a:pt x="1650" y="26976"/>
                  </a:cubicBezTo>
                  <a:cubicBezTo>
                    <a:pt x="1691" y="26951"/>
                    <a:pt x="1732" y="26927"/>
                    <a:pt x="1757" y="26918"/>
                  </a:cubicBezTo>
                  <a:cubicBezTo>
                    <a:pt x="1781" y="26910"/>
                    <a:pt x="1847" y="26918"/>
                    <a:pt x="1912" y="26927"/>
                  </a:cubicBezTo>
                  <a:cubicBezTo>
                    <a:pt x="2011" y="26935"/>
                    <a:pt x="2126" y="26951"/>
                    <a:pt x="2159" y="26959"/>
                  </a:cubicBezTo>
                  <a:cubicBezTo>
                    <a:pt x="2200" y="26968"/>
                    <a:pt x="2290" y="27017"/>
                    <a:pt x="2372" y="27074"/>
                  </a:cubicBezTo>
                  <a:cubicBezTo>
                    <a:pt x="2446" y="27124"/>
                    <a:pt x="2520" y="27173"/>
                    <a:pt x="2536" y="27197"/>
                  </a:cubicBezTo>
                  <a:cubicBezTo>
                    <a:pt x="2561" y="27238"/>
                    <a:pt x="2553" y="27353"/>
                    <a:pt x="2544" y="27411"/>
                  </a:cubicBezTo>
                  <a:lnTo>
                    <a:pt x="2544" y="27411"/>
                  </a:lnTo>
                  <a:cubicBezTo>
                    <a:pt x="2544" y="27427"/>
                    <a:pt x="2544" y="27435"/>
                    <a:pt x="2544" y="27444"/>
                  </a:cubicBezTo>
                  <a:cubicBezTo>
                    <a:pt x="2544" y="27468"/>
                    <a:pt x="2528" y="27476"/>
                    <a:pt x="2512" y="27493"/>
                  </a:cubicBezTo>
                  <a:cubicBezTo>
                    <a:pt x="2495" y="27509"/>
                    <a:pt x="2479" y="27526"/>
                    <a:pt x="2487" y="27550"/>
                  </a:cubicBezTo>
                  <a:cubicBezTo>
                    <a:pt x="2495" y="27583"/>
                    <a:pt x="2536" y="27649"/>
                    <a:pt x="2569" y="27698"/>
                  </a:cubicBezTo>
                  <a:cubicBezTo>
                    <a:pt x="2594" y="27731"/>
                    <a:pt x="2618" y="27756"/>
                    <a:pt x="2626" y="27780"/>
                  </a:cubicBezTo>
                  <a:cubicBezTo>
                    <a:pt x="2651" y="27829"/>
                    <a:pt x="2602" y="27887"/>
                    <a:pt x="2561" y="27936"/>
                  </a:cubicBezTo>
                  <a:cubicBezTo>
                    <a:pt x="2528" y="27977"/>
                    <a:pt x="2503" y="28010"/>
                    <a:pt x="2503" y="28010"/>
                  </a:cubicBezTo>
                  <a:cubicBezTo>
                    <a:pt x="2512" y="28026"/>
                    <a:pt x="2569" y="28059"/>
                    <a:pt x="2626" y="28092"/>
                  </a:cubicBezTo>
                  <a:cubicBezTo>
                    <a:pt x="2684" y="28125"/>
                    <a:pt x="2733" y="28149"/>
                    <a:pt x="2741" y="28174"/>
                  </a:cubicBezTo>
                  <a:lnTo>
                    <a:pt x="2741" y="28174"/>
                  </a:lnTo>
                  <a:cubicBezTo>
                    <a:pt x="2750" y="28199"/>
                    <a:pt x="2750" y="28223"/>
                    <a:pt x="2750" y="28256"/>
                  </a:cubicBezTo>
                  <a:cubicBezTo>
                    <a:pt x="2750" y="28297"/>
                    <a:pt x="2741" y="28346"/>
                    <a:pt x="2766" y="28371"/>
                  </a:cubicBezTo>
                  <a:cubicBezTo>
                    <a:pt x="2791" y="28396"/>
                    <a:pt x="2799" y="28412"/>
                    <a:pt x="2799" y="28428"/>
                  </a:cubicBezTo>
                  <a:cubicBezTo>
                    <a:pt x="2807" y="28445"/>
                    <a:pt x="2815" y="28461"/>
                    <a:pt x="2881" y="28502"/>
                  </a:cubicBezTo>
                  <a:lnTo>
                    <a:pt x="2881" y="28502"/>
                  </a:lnTo>
                  <a:lnTo>
                    <a:pt x="2881" y="28502"/>
                  </a:lnTo>
                  <a:cubicBezTo>
                    <a:pt x="3004" y="28576"/>
                    <a:pt x="3102" y="28642"/>
                    <a:pt x="3135" y="28691"/>
                  </a:cubicBezTo>
                  <a:cubicBezTo>
                    <a:pt x="3152" y="28707"/>
                    <a:pt x="3176" y="28732"/>
                    <a:pt x="3185" y="28765"/>
                  </a:cubicBezTo>
                  <a:cubicBezTo>
                    <a:pt x="3201" y="28790"/>
                    <a:pt x="3217" y="28822"/>
                    <a:pt x="3217" y="28847"/>
                  </a:cubicBezTo>
                  <a:cubicBezTo>
                    <a:pt x="3226" y="28880"/>
                    <a:pt x="3209" y="28921"/>
                    <a:pt x="3201" y="28962"/>
                  </a:cubicBezTo>
                  <a:cubicBezTo>
                    <a:pt x="3193" y="28978"/>
                    <a:pt x="3193" y="28987"/>
                    <a:pt x="3185" y="29003"/>
                  </a:cubicBezTo>
                  <a:cubicBezTo>
                    <a:pt x="3201" y="29003"/>
                    <a:pt x="3226" y="29003"/>
                    <a:pt x="3250" y="29003"/>
                  </a:cubicBezTo>
                  <a:cubicBezTo>
                    <a:pt x="3406" y="29011"/>
                    <a:pt x="3693" y="29019"/>
                    <a:pt x="3693" y="29093"/>
                  </a:cubicBezTo>
                  <a:cubicBezTo>
                    <a:pt x="3693" y="29110"/>
                    <a:pt x="3685" y="29134"/>
                    <a:pt x="3677" y="29159"/>
                  </a:cubicBezTo>
                  <a:cubicBezTo>
                    <a:pt x="3660" y="29183"/>
                    <a:pt x="3652" y="29216"/>
                    <a:pt x="3660" y="29225"/>
                  </a:cubicBezTo>
                  <a:cubicBezTo>
                    <a:pt x="3693" y="29241"/>
                    <a:pt x="3759" y="29282"/>
                    <a:pt x="3808" y="29315"/>
                  </a:cubicBezTo>
                  <a:cubicBezTo>
                    <a:pt x="3849" y="29348"/>
                    <a:pt x="3882" y="29380"/>
                    <a:pt x="3882" y="29397"/>
                  </a:cubicBezTo>
                  <a:cubicBezTo>
                    <a:pt x="3882" y="29421"/>
                    <a:pt x="3792" y="29487"/>
                    <a:pt x="3677" y="29553"/>
                  </a:cubicBezTo>
                  <a:cubicBezTo>
                    <a:pt x="3546" y="29635"/>
                    <a:pt x="3390" y="29725"/>
                    <a:pt x="3373" y="29725"/>
                  </a:cubicBezTo>
                  <a:cubicBezTo>
                    <a:pt x="3349" y="29733"/>
                    <a:pt x="3299" y="29725"/>
                    <a:pt x="3242" y="29709"/>
                  </a:cubicBezTo>
                  <a:cubicBezTo>
                    <a:pt x="3193" y="29701"/>
                    <a:pt x="3152" y="29692"/>
                    <a:pt x="3135" y="29692"/>
                  </a:cubicBezTo>
                  <a:cubicBezTo>
                    <a:pt x="3119" y="29692"/>
                    <a:pt x="3086" y="29692"/>
                    <a:pt x="3053" y="29692"/>
                  </a:cubicBezTo>
                  <a:cubicBezTo>
                    <a:pt x="2979" y="29684"/>
                    <a:pt x="2881" y="29684"/>
                    <a:pt x="2864" y="29692"/>
                  </a:cubicBezTo>
                  <a:cubicBezTo>
                    <a:pt x="2848" y="29701"/>
                    <a:pt x="2823" y="29725"/>
                    <a:pt x="2807" y="29750"/>
                  </a:cubicBezTo>
                  <a:cubicBezTo>
                    <a:pt x="2799" y="29766"/>
                    <a:pt x="2791" y="29774"/>
                    <a:pt x="2791" y="29774"/>
                  </a:cubicBezTo>
                  <a:cubicBezTo>
                    <a:pt x="2791" y="29783"/>
                    <a:pt x="2823" y="29807"/>
                    <a:pt x="2864" y="29840"/>
                  </a:cubicBezTo>
                  <a:cubicBezTo>
                    <a:pt x="2938" y="29906"/>
                    <a:pt x="3029" y="29988"/>
                    <a:pt x="3037" y="30045"/>
                  </a:cubicBezTo>
                  <a:cubicBezTo>
                    <a:pt x="3045" y="30086"/>
                    <a:pt x="3045" y="30160"/>
                    <a:pt x="3037" y="30242"/>
                  </a:cubicBezTo>
                  <a:cubicBezTo>
                    <a:pt x="3029" y="30324"/>
                    <a:pt x="3029" y="30414"/>
                    <a:pt x="3037" y="30431"/>
                  </a:cubicBezTo>
                  <a:cubicBezTo>
                    <a:pt x="3045" y="30456"/>
                    <a:pt x="3070" y="30472"/>
                    <a:pt x="3086" y="30488"/>
                  </a:cubicBezTo>
                  <a:cubicBezTo>
                    <a:pt x="3119" y="30521"/>
                    <a:pt x="3152" y="30546"/>
                    <a:pt x="3160" y="30579"/>
                  </a:cubicBezTo>
                  <a:cubicBezTo>
                    <a:pt x="3160" y="30595"/>
                    <a:pt x="3160" y="30620"/>
                    <a:pt x="3160" y="30636"/>
                  </a:cubicBezTo>
                  <a:cubicBezTo>
                    <a:pt x="3160" y="30644"/>
                    <a:pt x="3135" y="30652"/>
                    <a:pt x="3135" y="30652"/>
                  </a:cubicBezTo>
                  <a:lnTo>
                    <a:pt x="3135" y="30652"/>
                  </a:lnTo>
                  <a:cubicBezTo>
                    <a:pt x="3135" y="30652"/>
                    <a:pt x="3143" y="30652"/>
                    <a:pt x="3143" y="30652"/>
                  </a:cubicBezTo>
                  <a:cubicBezTo>
                    <a:pt x="3160" y="30661"/>
                    <a:pt x="3324" y="30677"/>
                    <a:pt x="3381" y="30677"/>
                  </a:cubicBezTo>
                  <a:cubicBezTo>
                    <a:pt x="3423" y="30611"/>
                    <a:pt x="3546" y="30414"/>
                    <a:pt x="3636" y="30406"/>
                  </a:cubicBezTo>
                  <a:cubicBezTo>
                    <a:pt x="3677" y="30406"/>
                    <a:pt x="3734" y="30414"/>
                    <a:pt x="3800" y="30431"/>
                  </a:cubicBezTo>
                  <a:cubicBezTo>
                    <a:pt x="3866" y="30447"/>
                    <a:pt x="3948" y="30456"/>
                    <a:pt x="3981" y="30447"/>
                  </a:cubicBezTo>
                  <a:cubicBezTo>
                    <a:pt x="4005" y="30439"/>
                    <a:pt x="4030" y="30431"/>
                    <a:pt x="4054" y="30423"/>
                  </a:cubicBezTo>
                  <a:cubicBezTo>
                    <a:pt x="4128" y="30398"/>
                    <a:pt x="4210" y="30365"/>
                    <a:pt x="4309" y="30357"/>
                  </a:cubicBezTo>
                  <a:cubicBezTo>
                    <a:pt x="4350" y="30357"/>
                    <a:pt x="4383" y="30357"/>
                    <a:pt x="4407" y="30349"/>
                  </a:cubicBezTo>
                  <a:cubicBezTo>
                    <a:pt x="4473" y="30341"/>
                    <a:pt x="4522" y="30332"/>
                    <a:pt x="4604" y="30373"/>
                  </a:cubicBezTo>
                  <a:cubicBezTo>
                    <a:pt x="4703" y="30431"/>
                    <a:pt x="4777" y="30538"/>
                    <a:pt x="4834" y="30628"/>
                  </a:cubicBezTo>
                  <a:lnTo>
                    <a:pt x="4834" y="30628"/>
                  </a:lnTo>
                  <a:lnTo>
                    <a:pt x="4850" y="30652"/>
                  </a:lnTo>
                  <a:cubicBezTo>
                    <a:pt x="4900" y="30718"/>
                    <a:pt x="4892" y="30767"/>
                    <a:pt x="4892" y="30800"/>
                  </a:cubicBezTo>
                  <a:cubicBezTo>
                    <a:pt x="4892" y="30808"/>
                    <a:pt x="4883" y="30817"/>
                    <a:pt x="4883" y="30817"/>
                  </a:cubicBezTo>
                  <a:cubicBezTo>
                    <a:pt x="4892" y="30825"/>
                    <a:pt x="4924" y="30833"/>
                    <a:pt x="4957" y="30849"/>
                  </a:cubicBezTo>
                  <a:cubicBezTo>
                    <a:pt x="5039" y="30874"/>
                    <a:pt x="5138" y="30915"/>
                    <a:pt x="5138" y="30973"/>
                  </a:cubicBezTo>
                  <a:cubicBezTo>
                    <a:pt x="5138" y="31022"/>
                    <a:pt x="5064" y="31038"/>
                    <a:pt x="4990" y="31055"/>
                  </a:cubicBezTo>
                  <a:cubicBezTo>
                    <a:pt x="4933" y="31071"/>
                    <a:pt x="4875" y="31087"/>
                    <a:pt x="4875" y="31096"/>
                  </a:cubicBezTo>
                  <a:cubicBezTo>
                    <a:pt x="4875" y="31112"/>
                    <a:pt x="4892" y="31137"/>
                    <a:pt x="4908" y="31161"/>
                  </a:cubicBezTo>
                  <a:cubicBezTo>
                    <a:pt x="4924" y="31194"/>
                    <a:pt x="4949" y="31219"/>
                    <a:pt x="4949" y="31252"/>
                  </a:cubicBezTo>
                  <a:cubicBezTo>
                    <a:pt x="4949" y="31276"/>
                    <a:pt x="4941" y="31301"/>
                    <a:pt x="4924" y="31334"/>
                  </a:cubicBezTo>
                  <a:cubicBezTo>
                    <a:pt x="4916" y="31350"/>
                    <a:pt x="4908" y="31375"/>
                    <a:pt x="4900" y="31391"/>
                  </a:cubicBezTo>
                  <a:lnTo>
                    <a:pt x="4900" y="31391"/>
                  </a:lnTo>
                  <a:cubicBezTo>
                    <a:pt x="4892" y="31416"/>
                    <a:pt x="4892" y="31440"/>
                    <a:pt x="4924" y="31457"/>
                  </a:cubicBezTo>
                  <a:cubicBezTo>
                    <a:pt x="4974" y="31473"/>
                    <a:pt x="5056" y="31490"/>
                    <a:pt x="5130" y="31498"/>
                  </a:cubicBezTo>
                  <a:cubicBezTo>
                    <a:pt x="5220" y="31514"/>
                    <a:pt x="5302" y="31522"/>
                    <a:pt x="5318" y="31514"/>
                  </a:cubicBezTo>
                  <a:cubicBezTo>
                    <a:pt x="5351" y="31506"/>
                    <a:pt x="5417" y="31473"/>
                    <a:pt x="5417" y="31473"/>
                  </a:cubicBezTo>
                  <a:lnTo>
                    <a:pt x="5433" y="31465"/>
                  </a:lnTo>
                  <a:lnTo>
                    <a:pt x="5450" y="31473"/>
                  </a:lnTo>
                  <a:cubicBezTo>
                    <a:pt x="5450" y="31473"/>
                    <a:pt x="5704" y="31613"/>
                    <a:pt x="5729" y="31662"/>
                  </a:cubicBezTo>
                  <a:cubicBezTo>
                    <a:pt x="5745" y="31687"/>
                    <a:pt x="5737" y="31719"/>
                    <a:pt x="5737" y="31752"/>
                  </a:cubicBezTo>
                  <a:cubicBezTo>
                    <a:pt x="5729" y="31777"/>
                    <a:pt x="5720" y="31810"/>
                    <a:pt x="5729" y="31818"/>
                  </a:cubicBezTo>
                  <a:lnTo>
                    <a:pt x="5737" y="31834"/>
                  </a:lnTo>
                  <a:cubicBezTo>
                    <a:pt x="5770" y="31892"/>
                    <a:pt x="5827" y="31982"/>
                    <a:pt x="5827" y="32023"/>
                  </a:cubicBezTo>
                  <a:cubicBezTo>
                    <a:pt x="5827" y="32031"/>
                    <a:pt x="5819" y="32048"/>
                    <a:pt x="5819" y="32064"/>
                  </a:cubicBezTo>
                  <a:cubicBezTo>
                    <a:pt x="5811" y="32105"/>
                    <a:pt x="5794" y="32163"/>
                    <a:pt x="5802" y="32171"/>
                  </a:cubicBezTo>
                  <a:lnTo>
                    <a:pt x="5802" y="32171"/>
                  </a:lnTo>
                  <a:cubicBezTo>
                    <a:pt x="5811" y="32179"/>
                    <a:pt x="5819" y="32179"/>
                    <a:pt x="5827" y="32187"/>
                  </a:cubicBezTo>
                  <a:cubicBezTo>
                    <a:pt x="5868" y="32228"/>
                    <a:pt x="5958" y="32302"/>
                    <a:pt x="5975" y="32294"/>
                  </a:cubicBezTo>
                  <a:cubicBezTo>
                    <a:pt x="6008" y="32277"/>
                    <a:pt x="6065" y="32253"/>
                    <a:pt x="6123" y="32228"/>
                  </a:cubicBezTo>
                  <a:cubicBezTo>
                    <a:pt x="6164" y="32220"/>
                    <a:pt x="6196" y="32204"/>
                    <a:pt x="6221" y="32204"/>
                  </a:cubicBezTo>
                  <a:cubicBezTo>
                    <a:pt x="6246" y="32204"/>
                    <a:pt x="6328" y="32245"/>
                    <a:pt x="6402" y="32286"/>
                  </a:cubicBezTo>
                  <a:cubicBezTo>
                    <a:pt x="6467" y="32318"/>
                    <a:pt x="6533" y="32351"/>
                    <a:pt x="6549" y="32351"/>
                  </a:cubicBezTo>
                  <a:cubicBezTo>
                    <a:pt x="6557" y="32351"/>
                    <a:pt x="6640" y="32327"/>
                    <a:pt x="6746" y="32302"/>
                  </a:cubicBezTo>
                  <a:cubicBezTo>
                    <a:pt x="6943" y="32253"/>
                    <a:pt x="7206" y="32187"/>
                    <a:pt x="7247" y="32204"/>
                  </a:cubicBezTo>
                  <a:cubicBezTo>
                    <a:pt x="7288" y="32220"/>
                    <a:pt x="7370" y="32335"/>
                    <a:pt x="7452" y="32458"/>
                  </a:cubicBezTo>
                  <a:cubicBezTo>
                    <a:pt x="7534" y="32581"/>
                    <a:pt x="7616" y="32712"/>
                    <a:pt x="7616" y="32712"/>
                  </a:cubicBezTo>
                  <a:cubicBezTo>
                    <a:pt x="7633" y="32704"/>
                    <a:pt x="7665" y="32663"/>
                    <a:pt x="7706" y="32622"/>
                  </a:cubicBezTo>
                  <a:cubicBezTo>
                    <a:pt x="7747" y="32581"/>
                    <a:pt x="7788" y="32540"/>
                    <a:pt x="7805" y="32532"/>
                  </a:cubicBezTo>
                  <a:cubicBezTo>
                    <a:pt x="7830" y="32532"/>
                    <a:pt x="7903" y="32540"/>
                    <a:pt x="7969" y="32565"/>
                  </a:cubicBezTo>
                  <a:cubicBezTo>
                    <a:pt x="8035" y="32589"/>
                    <a:pt x="8100" y="32614"/>
                    <a:pt x="8117" y="32638"/>
                  </a:cubicBezTo>
                  <a:lnTo>
                    <a:pt x="8125" y="32638"/>
                  </a:lnTo>
                  <a:cubicBezTo>
                    <a:pt x="8150" y="32671"/>
                    <a:pt x="8264" y="32794"/>
                    <a:pt x="8289" y="32786"/>
                  </a:cubicBezTo>
                  <a:cubicBezTo>
                    <a:pt x="8306" y="32786"/>
                    <a:pt x="8330" y="32778"/>
                    <a:pt x="8355" y="32770"/>
                  </a:cubicBezTo>
                  <a:cubicBezTo>
                    <a:pt x="8388" y="32753"/>
                    <a:pt x="8429" y="32745"/>
                    <a:pt x="8461" y="32745"/>
                  </a:cubicBezTo>
                  <a:cubicBezTo>
                    <a:pt x="8502" y="32745"/>
                    <a:pt x="8585" y="32811"/>
                    <a:pt x="8667" y="32885"/>
                  </a:cubicBezTo>
                  <a:lnTo>
                    <a:pt x="8667" y="32885"/>
                  </a:lnTo>
                  <a:cubicBezTo>
                    <a:pt x="8757" y="32959"/>
                    <a:pt x="8847" y="33041"/>
                    <a:pt x="8872" y="33032"/>
                  </a:cubicBezTo>
                  <a:cubicBezTo>
                    <a:pt x="8896" y="33032"/>
                    <a:pt x="8937" y="33016"/>
                    <a:pt x="8987" y="33008"/>
                  </a:cubicBezTo>
                  <a:cubicBezTo>
                    <a:pt x="9069" y="32983"/>
                    <a:pt x="9151" y="32959"/>
                    <a:pt x="9184" y="32991"/>
                  </a:cubicBezTo>
                  <a:cubicBezTo>
                    <a:pt x="9192" y="33008"/>
                    <a:pt x="9200" y="33082"/>
                    <a:pt x="9200" y="33164"/>
                  </a:cubicBezTo>
                  <a:cubicBezTo>
                    <a:pt x="9200" y="33262"/>
                    <a:pt x="9192" y="33369"/>
                    <a:pt x="9184" y="33394"/>
                  </a:cubicBezTo>
                  <a:cubicBezTo>
                    <a:pt x="9175" y="33426"/>
                    <a:pt x="9118" y="33459"/>
                    <a:pt x="9052" y="33500"/>
                  </a:cubicBezTo>
                  <a:cubicBezTo>
                    <a:pt x="8987" y="33549"/>
                    <a:pt x="8913" y="33599"/>
                    <a:pt x="8913" y="33599"/>
                  </a:cubicBezTo>
                  <a:cubicBezTo>
                    <a:pt x="8921" y="33615"/>
                    <a:pt x="8954" y="33623"/>
                    <a:pt x="8978" y="33640"/>
                  </a:cubicBezTo>
                  <a:cubicBezTo>
                    <a:pt x="9036" y="33656"/>
                    <a:pt x="9085" y="33673"/>
                    <a:pt x="9069" y="33730"/>
                  </a:cubicBezTo>
                  <a:cubicBezTo>
                    <a:pt x="9061" y="33771"/>
                    <a:pt x="8987" y="33804"/>
                    <a:pt x="8921" y="33828"/>
                  </a:cubicBezTo>
                  <a:cubicBezTo>
                    <a:pt x="8888" y="33853"/>
                    <a:pt x="8847" y="33861"/>
                    <a:pt x="8847" y="33861"/>
                  </a:cubicBezTo>
                  <a:cubicBezTo>
                    <a:pt x="8847" y="33870"/>
                    <a:pt x="8847" y="33878"/>
                    <a:pt x="8847" y="33886"/>
                  </a:cubicBezTo>
                  <a:cubicBezTo>
                    <a:pt x="8839" y="33911"/>
                    <a:pt x="8823" y="33952"/>
                    <a:pt x="8831" y="33960"/>
                  </a:cubicBezTo>
                  <a:cubicBezTo>
                    <a:pt x="8839" y="33968"/>
                    <a:pt x="8880" y="33984"/>
                    <a:pt x="8905" y="33993"/>
                  </a:cubicBezTo>
                  <a:lnTo>
                    <a:pt x="8905" y="33993"/>
                  </a:lnTo>
                  <a:cubicBezTo>
                    <a:pt x="8937" y="34009"/>
                    <a:pt x="8970" y="34017"/>
                    <a:pt x="8978" y="34034"/>
                  </a:cubicBezTo>
                  <a:cubicBezTo>
                    <a:pt x="8987" y="34042"/>
                    <a:pt x="9019" y="34107"/>
                    <a:pt x="9044" y="34173"/>
                  </a:cubicBezTo>
                  <a:cubicBezTo>
                    <a:pt x="9052" y="34206"/>
                    <a:pt x="9069" y="34247"/>
                    <a:pt x="9069" y="34263"/>
                  </a:cubicBezTo>
                  <a:cubicBezTo>
                    <a:pt x="9069" y="34304"/>
                    <a:pt x="9044" y="34345"/>
                    <a:pt x="9019" y="34387"/>
                  </a:cubicBezTo>
                  <a:cubicBezTo>
                    <a:pt x="8995" y="34411"/>
                    <a:pt x="8978" y="34444"/>
                    <a:pt x="8970" y="34469"/>
                  </a:cubicBezTo>
                  <a:cubicBezTo>
                    <a:pt x="8962" y="34485"/>
                    <a:pt x="8954" y="34510"/>
                    <a:pt x="8954" y="34534"/>
                  </a:cubicBezTo>
                  <a:cubicBezTo>
                    <a:pt x="8937" y="34600"/>
                    <a:pt x="8921" y="34674"/>
                    <a:pt x="8888" y="34698"/>
                  </a:cubicBezTo>
                  <a:lnTo>
                    <a:pt x="8888" y="34698"/>
                  </a:lnTo>
                  <a:cubicBezTo>
                    <a:pt x="8864" y="34723"/>
                    <a:pt x="8724" y="34707"/>
                    <a:pt x="8593" y="34690"/>
                  </a:cubicBezTo>
                  <a:cubicBezTo>
                    <a:pt x="8486" y="34682"/>
                    <a:pt x="8379" y="34674"/>
                    <a:pt x="8371" y="34674"/>
                  </a:cubicBezTo>
                  <a:cubicBezTo>
                    <a:pt x="8363" y="34682"/>
                    <a:pt x="8347" y="34690"/>
                    <a:pt x="8330" y="34698"/>
                  </a:cubicBezTo>
                  <a:cubicBezTo>
                    <a:pt x="8281" y="34739"/>
                    <a:pt x="8207" y="34797"/>
                    <a:pt x="8133" y="34821"/>
                  </a:cubicBezTo>
                  <a:cubicBezTo>
                    <a:pt x="8084" y="34838"/>
                    <a:pt x="8010" y="34863"/>
                    <a:pt x="7961" y="34887"/>
                  </a:cubicBezTo>
                  <a:cubicBezTo>
                    <a:pt x="7920" y="34904"/>
                    <a:pt x="7895" y="34912"/>
                    <a:pt x="7895" y="34920"/>
                  </a:cubicBezTo>
                  <a:cubicBezTo>
                    <a:pt x="7887" y="34928"/>
                    <a:pt x="7879" y="34961"/>
                    <a:pt x="7871" y="34994"/>
                  </a:cubicBezTo>
                  <a:cubicBezTo>
                    <a:pt x="7862" y="35043"/>
                    <a:pt x="7854" y="35101"/>
                    <a:pt x="7854" y="35150"/>
                  </a:cubicBezTo>
                  <a:cubicBezTo>
                    <a:pt x="7846" y="35183"/>
                    <a:pt x="7846" y="35215"/>
                    <a:pt x="7846" y="35256"/>
                  </a:cubicBezTo>
                  <a:cubicBezTo>
                    <a:pt x="7846" y="35256"/>
                    <a:pt x="7854" y="35248"/>
                    <a:pt x="7854" y="35248"/>
                  </a:cubicBezTo>
                  <a:cubicBezTo>
                    <a:pt x="7953" y="35174"/>
                    <a:pt x="8150" y="35158"/>
                    <a:pt x="8199" y="35166"/>
                  </a:cubicBezTo>
                  <a:cubicBezTo>
                    <a:pt x="8256" y="35174"/>
                    <a:pt x="8133" y="35224"/>
                    <a:pt x="8092" y="35281"/>
                  </a:cubicBezTo>
                  <a:cubicBezTo>
                    <a:pt x="8051" y="35330"/>
                    <a:pt x="8182" y="35281"/>
                    <a:pt x="8232" y="35273"/>
                  </a:cubicBezTo>
                  <a:cubicBezTo>
                    <a:pt x="8281" y="35265"/>
                    <a:pt x="8289" y="35240"/>
                    <a:pt x="8306" y="35215"/>
                  </a:cubicBezTo>
                  <a:cubicBezTo>
                    <a:pt x="8322" y="35191"/>
                    <a:pt x="8404" y="35199"/>
                    <a:pt x="8470" y="35199"/>
                  </a:cubicBezTo>
                  <a:cubicBezTo>
                    <a:pt x="8535" y="35199"/>
                    <a:pt x="8519" y="35224"/>
                    <a:pt x="8543" y="35281"/>
                  </a:cubicBezTo>
                  <a:cubicBezTo>
                    <a:pt x="8560" y="35330"/>
                    <a:pt x="8617" y="35297"/>
                    <a:pt x="8634" y="35330"/>
                  </a:cubicBezTo>
                  <a:cubicBezTo>
                    <a:pt x="8642" y="35363"/>
                    <a:pt x="8494" y="35388"/>
                    <a:pt x="8429" y="35421"/>
                  </a:cubicBezTo>
                  <a:cubicBezTo>
                    <a:pt x="8363" y="35453"/>
                    <a:pt x="8215" y="35503"/>
                    <a:pt x="8174" y="35535"/>
                  </a:cubicBezTo>
                  <a:cubicBezTo>
                    <a:pt x="8133" y="35560"/>
                    <a:pt x="8010" y="35568"/>
                    <a:pt x="7953" y="35601"/>
                  </a:cubicBezTo>
                  <a:cubicBezTo>
                    <a:pt x="7895" y="35634"/>
                    <a:pt x="7994" y="35634"/>
                    <a:pt x="8026" y="35683"/>
                  </a:cubicBezTo>
                  <a:cubicBezTo>
                    <a:pt x="8059" y="35724"/>
                    <a:pt x="8026" y="35724"/>
                    <a:pt x="7994" y="35732"/>
                  </a:cubicBezTo>
                  <a:cubicBezTo>
                    <a:pt x="7961" y="35749"/>
                    <a:pt x="7805" y="35749"/>
                    <a:pt x="7715" y="35732"/>
                  </a:cubicBezTo>
                  <a:cubicBezTo>
                    <a:pt x="7616" y="35724"/>
                    <a:pt x="7493" y="35732"/>
                    <a:pt x="7477" y="35757"/>
                  </a:cubicBezTo>
                  <a:cubicBezTo>
                    <a:pt x="7468" y="35790"/>
                    <a:pt x="7493" y="35864"/>
                    <a:pt x="7534" y="35905"/>
                  </a:cubicBezTo>
                  <a:cubicBezTo>
                    <a:pt x="7567" y="35954"/>
                    <a:pt x="7830" y="36069"/>
                    <a:pt x="7903" y="36126"/>
                  </a:cubicBezTo>
                  <a:cubicBezTo>
                    <a:pt x="7977" y="36184"/>
                    <a:pt x="8010" y="36200"/>
                    <a:pt x="8002" y="36266"/>
                  </a:cubicBezTo>
                  <a:cubicBezTo>
                    <a:pt x="8002" y="36332"/>
                    <a:pt x="7969" y="36299"/>
                    <a:pt x="7920" y="36274"/>
                  </a:cubicBezTo>
                  <a:cubicBezTo>
                    <a:pt x="7871" y="36258"/>
                    <a:pt x="7788" y="36241"/>
                    <a:pt x="7764" y="36274"/>
                  </a:cubicBezTo>
                  <a:cubicBezTo>
                    <a:pt x="7731" y="36315"/>
                    <a:pt x="7706" y="36446"/>
                    <a:pt x="7665" y="36487"/>
                  </a:cubicBezTo>
                  <a:cubicBezTo>
                    <a:pt x="7633" y="36520"/>
                    <a:pt x="7649" y="36315"/>
                    <a:pt x="7616" y="36348"/>
                  </a:cubicBezTo>
                  <a:cubicBezTo>
                    <a:pt x="7583" y="36373"/>
                    <a:pt x="7550" y="36455"/>
                    <a:pt x="7509" y="36528"/>
                  </a:cubicBezTo>
                  <a:cubicBezTo>
                    <a:pt x="7468" y="36594"/>
                    <a:pt x="7427" y="36602"/>
                    <a:pt x="7370" y="36643"/>
                  </a:cubicBezTo>
                  <a:cubicBezTo>
                    <a:pt x="7321" y="36684"/>
                    <a:pt x="7370" y="36717"/>
                    <a:pt x="7411" y="36775"/>
                  </a:cubicBezTo>
                  <a:cubicBezTo>
                    <a:pt x="7452" y="36840"/>
                    <a:pt x="7436" y="36898"/>
                    <a:pt x="7378" y="36939"/>
                  </a:cubicBezTo>
                  <a:cubicBezTo>
                    <a:pt x="7321" y="36980"/>
                    <a:pt x="7214" y="36955"/>
                    <a:pt x="7140" y="36955"/>
                  </a:cubicBezTo>
                  <a:cubicBezTo>
                    <a:pt x="7066" y="36955"/>
                    <a:pt x="6935" y="36881"/>
                    <a:pt x="6878" y="36890"/>
                  </a:cubicBezTo>
                  <a:cubicBezTo>
                    <a:pt x="6820" y="36898"/>
                    <a:pt x="6878" y="36922"/>
                    <a:pt x="6861" y="36980"/>
                  </a:cubicBezTo>
                  <a:cubicBezTo>
                    <a:pt x="6845" y="37037"/>
                    <a:pt x="6705" y="37021"/>
                    <a:pt x="6672" y="37054"/>
                  </a:cubicBezTo>
                  <a:cubicBezTo>
                    <a:pt x="6631" y="37087"/>
                    <a:pt x="6779" y="37111"/>
                    <a:pt x="6869" y="37160"/>
                  </a:cubicBezTo>
                  <a:cubicBezTo>
                    <a:pt x="6968" y="37210"/>
                    <a:pt x="6992" y="37242"/>
                    <a:pt x="7050" y="37316"/>
                  </a:cubicBezTo>
                  <a:cubicBezTo>
                    <a:pt x="7107" y="37390"/>
                    <a:pt x="7181" y="37439"/>
                    <a:pt x="7263" y="37480"/>
                  </a:cubicBezTo>
                  <a:cubicBezTo>
                    <a:pt x="7345" y="37530"/>
                    <a:pt x="7419" y="37497"/>
                    <a:pt x="7518" y="37513"/>
                  </a:cubicBezTo>
                  <a:cubicBezTo>
                    <a:pt x="7624" y="37530"/>
                    <a:pt x="7682" y="37702"/>
                    <a:pt x="7739" y="37759"/>
                  </a:cubicBezTo>
                  <a:cubicBezTo>
                    <a:pt x="7805" y="37817"/>
                    <a:pt x="8002" y="37784"/>
                    <a:pt x="8084" y="37809"/>
                  </a:cubicBezTo>
                  <a:cubicBezTo>
                    <a:pt x="8158" y="37833"/>
                    <a:pt x="8593" y="38235"/>
                    <a:pt x="8650" y="38285"/>
                  </a:cubicBezTo>
                  <a:cubicBezTo>
                    <a:pt x="8699" y="38318"/>
                    <a:pt x="8888" y="38490"/>
                    <a:pt x="9036" y="38613"/>
                  </a:cubicBezTo>
                  <a:cubicBezTo>
                    <a:pt x="9061" y="38556"/>
                    <a:pt x="9093" y="38506"/>
                    <a:pt x="9126" y="38482"/>
                  </a:cubicBezTo>
                  <a:cubicBezTo>
                    <a:pt x="9159" y="38473"/>
                    <a:pt x="9216" y="38482"/>
                    <a:pt x="9274" y="38490"/>
                  </a:cubicBezTo>
                  <a:cubicBezTo>
                    <a:pt x="9315" y="38498"/>
                    <a:pt x="9356" y="38506"/>
                    <a:pt x="9381" y="38506"/>
                  </a:cubicBezTo>
                  <a:cubicBezTo>
                    <a:pt x="9405" y="38498"/>
                    <a:pt x="9430" y="38490"/>
                    <a:pt x="9454" y="38490"/>
                  </a:cubicBezTo>
                  <a:cubicBezTo>
                    <a:pt x="9487" y="38482"/>
                    <a:pt x="9512" y="38473"/>
                    <a:pt x="9553" y="38465"/>
                  </a:cubicBezTo>
                  <a:cubicBezTo>
                    <a:pt x="9594" y="38465"/>
                    <a:pt x="9717" y="38523"/>
                    <a:pt x="9857" y="38588"/>
                  </a:cubicBezTo>
                  <a:cubicBezTo>
                    <a:pt x="10004" y="38662"/>
                    <a:pt x="10177" y="38744"/>
                    <a:pt x="10242" y="38744"/>
                  </a:cubicBezTo>
                  <a:cubicBezTo>
                    <a:pt x="10292" y="38752"/>
                    <a:pt x="10349" y="38761"/>
                    <a:pt x="10406" y="38761"/>
                  </a:cubicBezTo>
                  <a:cubicBezTo>
                    <a:pt x="10497" y="38777"/>
                    <a:pt x="10587" y="38785"/>
                    <a:pt x="10612" y="38777"/>
                  </a:cubicBezTo>
                  <a:cubicBezTo>
                    <a:pt x="10628" y="38769"/>
                    <a:pt x="10636" y="38769"/>
                    <a:pt x="10644" y="38761"/>
                  </a:cubicBezTo>
                  <a:lnTo>
                    <a:pt x="10644" y="38761"/>
                  </a:lnTo>
                  <a:cubicBezTo>
                    <a:pt x="10685" y="38744"/>
                    <a:pt x="10718" y="38728"/>
                    <a:pt x="10792" y="38736"/>
                  </a:cubicBezTo>
                  <a:cubicBezTo>
                    <a:pt x="10833" y="38736"/>
                    <a:pt x="10899" y="38744"/>
                    <a:pt x="10956" y="38752"/>
                  </a:cubicBezTo>
                  <a:cubicBezTo>
                    <a:pt x="11030" y="38769"/>
                    <a:pt x="11096" y="38785"/>
                    <a:pt x="11120" y="38794"/>
                  </a:cubicBezTo>
                  <a:lnTo>
                    <a:pt x="11120" y="38794"/>
                  </a:lnTo>
                  <a:cubicBezTo>
                    <a:pt x="11145" y="38802"/>
                    <a:pt x="11170" y="38826"/>
                    <a:pt x="11202" y="38859"/>
                  </a:cubicBezTo>
                  <a:cubicBezTo>
                    <a:pt x="11244" y="38908"/>
                    <a:pt x="11301" y="38966"/>
                    <a:pt x="11358" y="38990"/>
                  </a:cubicBezTo>
                  <a:lnTo>
                    <a:pt x="11358" y="38990"/>
                  </a:lnTo>
                  <a:lnTo>
                    <a:pt x="11399" y="38999"/>
                  </a:lnTo>
                  <a:cubicBezTo>
                    <a:pt x="11539" y="39048"/>
                    <a:pt x="11785" y="39130"/>
                    <a:pt x="11802" y="39179"/>
                  </a:cubicBezTo>
                  <a:cubicBezTo>
                    <a:pt x="11810" y="39204"/>
                    <a:pt x="11802" y="39228"/>
                    <a:pt x="11785" y="39245"/>
                  </a:cubicBezTo>
                  <a:cubicBezTo>
                    <a:pt x="11785" y="39270"/>
                    <a:pt x="11769" y="39286"/>
                    <a:pt x="11785" y="39294"/>
                  </a:cubicBezTo>
                  <a:cubicBezTo>
                    <a:pt x="11802" y="39302"/>
                    <a:pt x="11810" y="39311"/>
                    <a:pt x="11826" y="39319"/>
                  </a:cubicBezTo>
                  <a:cubicBezTo>
                    <a:pt x="11859" y="39343"/>
                    <a:pt x="11884" y="39360"/>
                    <a:pt x="11933" y="39343"/>
                  </a:cubicBezTo>
                  <a:cubicBezTo>
                    <a:pt x="11982" y="39327"/>
                    <a:pt x="12056" y="39270"/>
                    <a:pt x="12097" y="39228"/>
                  </a:cubicBezTo>
                  <a:lnTo>
                    <a:pt x="12097" y="39228"/>
                  </a:lnTo>
                  <a:cubicBezTo>
                    <a:pt x="12122" y="39212"/>
                    <a:pt x="12146" y="39196"/>
                    <a:pt x="12154" y="39187"/>
                  </a:cubicBezTo>
                  <a:cubicBezTo>
                    <a:pt x="12171" y="39187"/>
                    <a:pt x="12195" y="39187"/>
                    <a:pt x="12228" y="39179"/>
                  </a:cubicBezTo>
                  <a:cubicBezTo>
                    <a:pt x="12286" y="39179"/>
                    <a:pt x="12351" y="39179"/>
                    <a:pt x="12368" y="39179"/>
                  </a:cubicBezTo>
                  <a:cubicBezTo>
                    <a:pt x="12401" y="39179"/>
                    <a:pt x="12442" y="39212"/>
                    <a:pt x="12483" y="39245"/>
                  </a:cubicBezTo>
                  <a:cubicBezTo>
                    <a:pt x="12516" y="39270"/>
                    <a:pt x="12540" y="39286"/>
                    <a:pt x="12540" y="39286"/>
                  </a:cubicBezTo>
                  <a:cubicBezTo>
                    <a:pt x="12557" y="39286"/>
                    <a:pt x="12532" y="39270"/>
                    <a:pt x="12532" y="39253"/>
                  </a:cubicBezTo>
                  <a:cubicBezTo>
                    <a:pt x="12548" y="39228"/>
                    <a:pt x="12557" y="39196"/>
                    <a:pt x="12573" y="39179"/>
                  </a:cubicBezTo>
                  <a:cubicBezTo>
                    <a:pt x="12598" y="39146"/>
                    <a:pt x="12622" y="39130"/>
                    <a:pt x="12655" y="39146"/>
                  </a:cubicBezTo>
                  <a:cubicBezTo>
                    <a:pt x="12671" y="39163"/>
                    <a:pt x="12696" y="39179"/>
                    <a:pt x="12721" y="39196"/>
                  </a:cubicBezTo>
                  <a:cubicBezTo>
                    <a:pt x="12786" y="39245"/>
                    <a:pt x="12868" y="39311"/>
                    <a:pt x="12909" y="39327"/>
                  </a:cubicBezTo>
                  <a:cubicBezTo>
                    <a:pt x="12926" y="39335"/>
                    <a:pt x="12967" y="39335"/>
                    <a:pt x="13016" y="39335"/>
                  </a:cubicBezTo>
                  <a:cubicBezTo>
                    <a:pt x="13123" y="39343"/>
                    <a:pt x="13246" y="39352"/>
                    <a:pt x="13262" y="39417"/>
                  </a:cubicBezTo>
                  <a:cubicBezTo>
                    <a:pt x="13271" y="39458"/>
                    <a:pt x="13230" y="39507"/>
                    <a:pt x="13197" y="39557"/>
                  </a:cubicBezTo>
                  <a:cubicBezTo>
                    <a:pt x="13172" y="39590"/>
                    <a:pt x="13156" y="39622"/>
                    <a:pt x="13156" y="39631"/>
                  </a:cubicBezTo>
                  <a:cubicBezTo>
                    <a:pt x="13172" y="39647"/>
                    <a:pt x="13254" y="39721"/>
                    <a:pt x="13336" y="39778"/>
                  </a:cubicBezTo>
                  <a:cubicBezTo>
                    <a:pt x="13402" y="39819"/>
                    <a:pt x="13451" y="39844"/>
                    <a:pt x="13468" y="39844"/>
                  </a:cubicBezTo>
                  <a:cubicBezTo>
                    <a:pt x="13484" y="39844"/>
                    <a:pt x="13500" y="39844"/>
                    <a:pt x="13517" y="39844"/>
                  </a:cubicBezTo>
                  <a:cubicBezTo>
                    <a:pt x="13550" y="39836"/>
                    <a:pt x="13574" y="39836"/>
                    <a:pt x="13582" y="39836"/>
                  </a:cubicBezTo>
                  <a:cubicBezTo>
                    <a:pt x="13615" y="39819"/>
                    <a:pt x="13664" y="39852"/>
                    <a:pt x="13714" y="39885"/>
                  </a:cubicBezTo>
                  <a:cubicBezTo>
                    <a:pt x="13738" y="39901"/>
                    <a:pt x="13763" y="39918"/>
                    <a:pt x="13771" y="39918"/>
                  </a:cubicBezTo>
                  <a:cubicBezTo>
                    <a:pt x="13771" y="39918"/>
                    <a:pt x="13788" y="39918"/>
                    <a:pt x="13812" y="39910"/>
                  </a:cubicBezTo>
                  <a:cubicBezTo>
                    <a:pt x="13853" y="39893"/>
                    <a:pt x="13911" y="39877"/>
                    <a:pt x="13960" y="39901"/>
                  </a:cubicBezTo>
                  <a:cubicBezTo>
                    <a:pt x="14009" y="39926"/>
                    <a:pt x="14067" y="40025"/>
                    <a:pt x="14116" y="40098"/>
                  </a:cubicBezTo>
                  <a:cubicBezTo>
                    <a:pt x="14140" y="40139"/>
                    <a:pt x="14165" y="40172"/>
                    <a:pt x="14182" y="40189"/>
                  </a:cubicBezTo>
                  <a:cubicBezTo>
                    <a:pt x="14190" y="40197"/>
                    <a:pt x="14231" y="40213"/>
                    <a:pt x="14264" y="40230"/>
                  </a:cubicBezTo>
                  <a:cubicBezTo>
                    <a:pt x="14313" y="40246"/>
                    <a:pt x="14362" y="40263"/>
                    <a:pt x="14378" y="40295"/>
                  </a:cubicBezTo>
                  <a:cubicBezTo>
                    <a:pt x="14378" y="40312"/>
                    <a:pt x="14378" y="40320"/>
                    <a:pt x="14387" y="40345"/>
                  </a:cubicBezTo>
                  <a:cubicBezTo>
                    <a:pt x="14395" y="40394"/>
                    <a:pt x="14411" y="40476"/>
                    <a:pt x="14452" y="40492"/>
                  </a:cubicBezTo>
                  <a:cubicBezTo>
                    <a:pt x="14485" y="40501"/>
                    <a:pt x="14543" y="40509"/>
                    <a:pt x="14592" y="40517"/>
                  </a:cubicBezTo>
                  <a:cubicBezTo>
                    <a:pt x="14641" y="40517"/>
                    <a:pt x="14690" y="40525"/>
                    <a:pt x="14715" y="40517"/>
                  </a:cubicBezTo>
                  <a:cubicBezTo>
                    <a:pt x="14723" y="40517"/>
                    <a:pt x="14748" y="40468"/>
                    <a:pt x="14781" y="40410"/>
                  </a:cubicBezTo>
                  <a:cubicBezTo>
                    <a:pt x="14822" y="40345"/>
                    <a:pt x="14863" y="40279"/>
                    <a:pt x="14904" y="40246"/>
                  </a:cubicBezTo>
                  <a:cubicBezTo>
                    <a:pt x="14928" y="40221"/>
                    <a:pt x="14969" y="40197"/>
                    <a:pt x="15010" y="40172"/>
                  </a:cubicBezTo>
                  <a:lnTo>
                    <a:pt x="15010" y="40172"/>
                  </a:lnTo>
                  <a:cubicBezTo>
                    <a:pt x="15068" y="40131"/>
                    <a:pt x="15142" y="40090"/>
                    <a:pt x="15158" y="40057"/>
                  </a:cubicBezTo>
                  <a:cubicBezTo>
                    <a:pt x="15166" y="40049"/>
                    <a:pt x="15175" y="40025"/>
                    <a:pt x="15191" y="40000"/>
                  </a:cubicBezTo>
                  <a:cubicBezTo>
                    <a:pt x="15207" y="39942"/>
                    <a:pt x="15232" y="39885"/>
                    <a:pt x="15298" y="39828"/>
                  </a:cubicBezTo>
                  <a:cubicBezTo>
                    <a:pt x="15380" y="39754"/>
                    <a:pt x="16012" y="39737"/>
                    <a:pt x="16184" y="39737"/>
                  </a:cubicBezTo>
                  <a:cubicBezTo>
                    <a:pt x="16053" y="39278"/>
                    <a:pt x="15593" y="37554"/>
                    <a:pt x="15954" y="37128"/>
                  </a:cubicBezTo>
                  <a:cubicBezTo>
                    <a:pt x="15962" y="37119"/>
                    <a:pt x="15971" y="37103"/>
                    <a:pt x="15979" y="37095"/>
                  </a:cubicBezTo>
                  <a:cubicBezTo>
                    <a:pt x="16143" y="36873"/>
                    <a:pt x="16184" y="36693"/>
                    <a:pt x="16159" y="36545"/>
                  </a:cubicBezTo>
                  <a:cubicBezTo>
                    <a:pt x="16135" y="36389"/>
                    <a:pt x="16036" y="36274"/>
                    <a:pt x="15938" y="36192"/>
                  </a:cubicBezTo>
                  <a:cubicBezTo>
                    <a:pt x="15930" y="36184"/>
                    <a:pt x="15930" y="36184"/>
                    <a:pt x="15921" y="36176"/>
                  </a:cubicBezTo>
                  <a:cubicBezTo>
                    <a:pt x="15774" y="36061"/>
                    <a:pt x="15568" y="36020"/>
                    <a:pt x="15437" y="35995"/>
                  </a:cubicBezTo>
                  <a:cubicBezTo>
                    <a:pt x="15363" y="35979"/>
                    <a:pt x="15314" y="35970"/>
                    <a:pt x="15298" y="35954"/>
                  </a:cubicBezTo>
                  <a:lnTo>
                    <a:pt x="15298" y="35954"/>
                  </a:lnTo>
                  <a:cubicBezTo>
                    <a:pt x="15281" y="35938"/>
                    <a:pt x="15273" y="35929"/>
                    <a:pt x="15257" y="35921"/>
                  </a:cubicBezTo>
                  <a:cubicBezTo>
                    <a:pt x="15207" y="35888"/>
                    <a:pt x="15150" y="35856"/>
                    <a:pt x="15150" y="35790"/>
                  </a:cubicBezTo>
                  <a:cubicBezTo>
                    <a:pt x="15150" y="35749"/>
                    <a:pt x="15166" y="35716"/>
                    <a:pt x="15191" y="35691"/>
                  </a:cubicBezTo>
                  <a:cubicBezTo>
                    <a:pt x="15232" y="35650"/>
                    <a:pt x="15289" y="35618"/>
                    <a:pt x="15306" y="35609"/>
                  </a:cubicBezTo>
                  <a:cubicBezTo>
                    <a:pt x="15322" y="35601"/>
                    <a:pt x="15355" y="35609"/>
                    <a:pt x="15396" y="35609"/>
                  </a:cubicBezTo>
                  <a:cubicBezTo>
                    <a:pt x="15445" y="35618"/>
                    <a:pt x="15511" y="35634"/>
                    <a:pt x="15519" y="35626"/>
                  </a:cubicBezTo>
                  <a:lnTo>
                    <a:pt x="15519" y="35626"/>
                  </a:lnTo>
                  <a:cubicBezTo>
                    <a:pt x="15536" y="35618"/>
                    <a:pt x="15544" y="35593"/>
                    <a:pt x="15552" y="35576"/>
                  </a:cubicBezTo>
                  <a:cubicBezTo>
                    <a:pt x="15560" y="35552"/>
                    <a:pt x="15560" y="35519"/>
                    <a:pt x="15560" y="35486"/>
                  </a:cubicBezTo>
                  <a:cubicBezTo>
                    <a:pt x="15552" y="35453"/>
                    <a:pt x="15445" y="35306"/>
                    <a:pt x="15330" y="35158"/>
                  </a:cubicBezTo>
                  <a:cubicBezTo>
                    <a:pt x="15207" y="35018"/>
                    <a:pt x="15084" y="34879"/>
                    <a:pt x="15035" y="34846"/>
                  </a:cubicBezTo>
                  <a:cubicBezTo>
                    <a:pt x="15010" y="34838"/>
                    <a:pt x="14994" y="34821"/>
                    <a:pt x="14978" y="34813"/>
                  </a:cubicBezTo>
                  <a:lnTo>
                    <a:pt x="14978" y="34813"/>
                  </a:lnTo>
                  <a:cubicBezTo>
                    <a:pt x="14920" y="34780"/>
                    <a:pt x="14904" y="34764"/>
                    <a:pt x="14846" y="34764"/>
                  </a:cubicBezTo>
                  <a:cubicBezTo>
                    <a:pt x="14813" y="34764"/>
                    <a:pt x="14731" y="34780"/>
                    <a:pt x="14649" y="34797"/>
                  </a:cubicBezTo>
                  <a:cubicBezTo>
                    <a:pt x="14543" y="34821"/>
                    <a:pt x="14428" y="34846"/>
                    <a:pt x="14370" y="34838"/>
                  </a:cubicBezTo>
                  <a:cubicBezTo>
                    <a:pt x="14313" y="34838"/>
                    <a:pt x="14247" y="34813"/>
                    <a:pt x="14206" y="34797"/>
                  </a:cubicBezTo>
                  <a:lnTo>
                    <a:pt x="14206" y="34797"/>
                  </a:lnTo>
                  <a:cubicBezTo>
                    <a:pt x="14157" y="34772"/>
                    <a:pt x="14124" y="34739"/>
                    <a:pt x="14116" y="34698"/>
                  </a:cubicBezTo>
                  <a:cubicBezTo>
                    <a:pt x="14108" y="34674"/>
                    <a:pt x="14124" y="34608"/>
                    <a:pt x="14140" y="34542"/>
                  </a:cubicBezTo>
                  <a:lnTo>
                    <a:pt x="14140" y="34542"/>
                  </a:lnTo>
                  <a:cubicBezTo>
                    <a:pt x="14165" y="34444"/>
                    <a:pt x="14190" y="34337"/>
                    <a:pt x="14182" y="34296"/>
                  </a:cubicBezTo>
                  <a:cubicBezTo>
                    <a:pt x="14165" y="34272"/>
                    <a:pt x="14042" y="34247"/>
                    <a:pt x="13935" y="34222"/>
                  </a:cubicBezTo>
                  <a:cubicBezTo>
                    <a:pt x="13837" y="34198"/>
                    <a:pt x="13755" y="34181"/>
                    <a:pt x="13738" y="34140"/>
                  </a:cubicBezTo>
                  <a:cubicBezTo>
                    <a:pt x="13730" y="34116"/>
                    <a:pt x="13730" y="34025"/>
                    <a:pt x="13747" y="33952"/>
                  </a:cubicBezTo>
                  <a:cubicBezTo>
                    <a:pt x="13763" y="33894"/>
                    <a:pt x="13788" y="33845"/>
                    <a:pt x="13829" y="33812"/>
                  </a:cubicBezTo>
                  <a:cubicBezTo>
                    <a:pt x="13870" y="33779"/>
                    <a:pt x="13927" y="33714"/>
                    <a:pt x="13985" y="33640"/>
                  </a:cubicBezTo>
                  <a:cubicBezTo>
                    <a:pt x="14050" y="33558"/>
                    <a:pt x="14108" y="33467"/>
                    <a:pt x="14124" y="33443"/>
                  </a:cubicBezTo>
                  <a:cubicBezTo>
                    <a:pt x="14124" y="33435"/>
                    <a:pt x="14083" y="33385"/>
                    <a:pt x="14034" y="33344"/>
                  </a:cubicBezTo>
                  <a:cubicBezTo>
                    <a:pt x="13993" y="33303"/>
                    <a:pt x="13960" y="33270"/>
                    <a:pt x="13944" y="33238"/>
                  </a:cubicBezTo>
                  <a:cubicBezTo>
                    <a:pt x="13927" y="33205"/>
                    <a:pt x="13935" y="33114"/>
                    <a:pt x="13952" y="33024"/>
                  </a:cubicBezTo>
                  <a:cubicBezTo>
                    <a:pt x="13976" y="32934"/>
                    <a:pt x="14009" y="32835"/>
                    <a:pt x="14034" y="32786"/>
                  </a:cubicBezTo>
                  <a:cubicBezTo>
                    <a:pt x="14075" y="32729"/>
                    <a:pt x="14124" y="32704"/>
                    <a:pt x="14182" y="32680"/>
                  </a:cubicBezTo>
                  <a:lnTo>
                    <a:pt x="14182" y="32680"/>
                  </a:lnTo>
                  <a:cubicBezTo>
                    <a:pt x="14214" y="32655"/>
                    <a:pt x="14247" y="32638"/>
                    <a:pt x="14272" y="32614"/>
                  </a:cubicBezTo>
                  <a:cubicBezTo>
                    <a:pt x="14296" y="32581"/>
                    <a:pt x="14337" y="32483"/>
                    <a:pt x="14362" y="32401"/>
                  </a:cubicBezTo>
                  <a:cubicBezTo>
                    <a:pt x="14387" y="32335"/>
                    <a:pt x="14403" y="32286"/>
                    <a:pt x="14420" y="32269"/>
                  </a:cubicBezTo>
                  <a:cubicBezTo>
                    <a:pt x="14436" y="32253"/>
                    <a:pt x="14477" y="32245"/>
                    <a:pt x="14518" y="32245"/>
                  </a:cubicBezTo>
                  <a:cubicBezTo>
                    <a:pt x="14567" y="32236"/>
                    <a:pt x="14616" y="32245"/>
                    <a:pt x="14641" y="32253"/>
                  </a:cubicBezTo>
                  <a:lnTo>
                    <a:pt x="14641" y="32253"/>
                  </a:lnTo>
                  <a:cubicBezTo>
                    <a:pt x="14658" y="32261"/>
                    <a:pt x="14699" y="32310"/>
                    <a:pt x="14748" y="32384"/>
                  </a:cubicBezTo>
                  <a:cubicBezTo>
                    <a:pt x="14863" y="32548"/>
                    <a:pt x="15068" y="32811"/>
                    <a:pt x="15117" y="32803"/>
                  </a:cubicBezTo>
                  <a:cubicBezTo>
                    <a:pt x="15125" y="32794"/>
                    <a:pt x="15125" y="32794"/>
                    <a:pt x="15133" y="32794"/>
                  </a:cubicBezTo>
                  <a:cubicBezTo>
                    <a:pt x="15191" y="32778"/>
                    <a:pt x="15281" y="32737"/>
                    <a:pt x="15347" y="32696"/>
                  </a:cubicBezTo>
                  <a:lnTo>
                    <a:pt x="15347" y="32696"/>
                  </a:lnTo>
                  <a:cubicBezTo>
                    <a:pt x="15413" y="32663"/>
                    <a:pt x="15462" y="32630"/>
                    <a:pt x="15462" y="32630"/>
                  </a:cubicBezTo>
                  <a:cubicBezTo>
                    <a:pt x="15462" y="32622"/>
                    <a:pt x="15445" y="32614"/>
                    <a:pt x="15421" y="32606"/>
                  </a:cubicBezTo>
                  <a:cubicBezTo>
                    <a:pt x="15363" y="32581"/>
                    <a:pt x="15298" y="32556"/>
                    <a:pt x="15273" y="32474"/>
                  </a:cubicBezTo>
                  <a:cubicBezTo>
                    <a:pt x="15257" y="32409"/>
                    <a:pt x="15216" y="32253"/>
                    <a:pt x="15191" y="32130"/>
                  </a:cubicBezTo>
                  <a:cubicBezTo>
                    <a:pt x="15166" y="32039"/>
                    <a:pt x="15158" y="31966"/>
                    <a:pt x="15183" y="31949"/>
                  </a:cubicBezTo>
                  <a:cubicBezTo>
                    <a:pt x="15207" y="31925"/>
                    <a:pt x="15257" y="31949"/>
                    <a:pt x="15314" y="31974"/>
                  </a:cubicBezTo>
                  <a:cubicBezTo>
                    <a:pt x="15371" y="31998"/>
                    <a:pt x="15437" y="32023"/>
                    <a:pt x="15462" y="32015"/>
                  </a:cubicBezTo>
                  <a:lnTo>
                    <a:pt x="15462" y="32015"/>
                  </a:lnTo>
                  <a:cubicBezTo>
                    <a:pt x="15503" y="31998"/>
                    <a:pt x="15601" y="31966"/>
                    <a:pt x="15683" y="31916"/>
                  </a:cubicBezTo>
                  <a:cubicBezTo>
                    <a:pt x="15733" y="31883"/>
                    <a:pt x="15774" y="31851"/>
                    <a:pt x="15790" y="31810"/>
                  </a:cubicBezTo>
                  <a:lnTo>
                    <a:pt x="15790" y="31810"/>
                  </a:lnTo>
                  <a:cubicBezTo>
                    <a:pt x="15806" y="31760"/>
                    <a:pt x="15806" y="31736"/>
                    <a:pt x="15806" y="31719"/>
                  </a:cubicBezTo>
                  <a:cubicBezTo>
                    <a:pt x="15806" y="31695"/>
                    <a:pt x="15806" y="31670"/>
                    <a:pt x="15839" y="31637"/>
                  </a:cubicBezTo>
                  <a:cubicBezTo>
                    <a:pt x="15880" y="31604"/>
                    <a:pt x="16044" y="31539"/>
                    <a:pt x="16192" y="31473"/>
                  </a:cubicBezTo>
                  <a:cubicBezTo>
                    <a:pt x="16307" y="31424"/>
                    <a:pt x="16414" y="31375"/>
                    <a:pt x="16430" y="31366"/>
                  </a:cubicBezTo>
                  <a:cubicBezTo>
                    <a:pt x="16447" y="31350"/>
                    <a:pt x="16463" y="31309"/>
                    <a:pt x="16479" y="31260"/>
                  </a:cubicBezTo>
                  <a:cubicBezTo>
                    <a:pt x="16504" y="31211"/>
                    <a:pt x="16520" y="31161"/>
                    <a:pt x="16545" y="31137"/>
                  </a:cubicBezTo>
                  <a:lnTo>
                    <a:pt x="16545" y="31137"/>
                  </a:lnTo>
                  <a:cubicBezTo>
                    <a:pt x="16578" y="31112"/>
                    <a:pt x="16627" y="31120"/>
                    <a:pt x="16676" y="31137"/>
                  </a:cubicBezTo>
                  <a:cubicBezTo>
                    <a:pt x="16726" y="31145"/>
                    <a:pt x="16783" y="31153"/>
                    <a:pt x="16799" y="31137"/>
                  </a:cubicBezTo>
                  <a:cubicBezTo>
                    <a:pt x="16824" y="31087"/>
                    <a:pt x="16832" y="31063"/>
                    <a:pt x="16840" y="31030"/>
                  </a:cubicBezTo>
                  <a:cubicBezTo>
                    <a:pt x="16840" y="31014"/>
                    <a:pt x="16849" y="30997"/>
                    <a:pt x="16849" y="30973"/>
                  </a:cubicBezTo>
                  <a:cubicBezTo>
                    <a:pt x="16865" y="30923"/>
                    <a:pt x="16914" y="30923"/>
                    <a:pt x="16972" y="30940"/>
                  </a:cubicBezTo>
                  <a:cubicBezTo>
                    <a:pt x="17062" y="30964"/>
                    <a:pt x="17185" y="31038"/>
                    <a:pt x="17251" y="31079"/>
                  </a:cubicBezTo>
                  <a:lnTo>
                    <a:pt x="17251" y="31079"/>
                  </a:lnTo>
                  <a:lnTo>
                    <a:pt x="17275" y="31087"/>
                  </a:lnTo>
                  <a:lnTo>
                    <a:pt x="17275" y="31087"/>
                  </a:lnTo>
                  <a:cubicBezTo>
                    <a:pt x="17325" y="31120"/>
                    <a:pt x="17333" y="31161"/>
                    <a:pt x="17341" y="31211"/>
                  </a:cubicBezTo>
                  <a:cubicBezTo>
                    <a:pt x="17349" y="31235"/>
                    <a:pt x="17349" y="31252"/>
                    <a:pt x="17366" y="31260"/>
                  </a:cubicBezTo>
                  <a:cubicBezTo>
                    <a:pt x="17390" y="31268"/>
                    <a:pt x="17431" y="31276"/>
                    <a:pt x="17464" y="31276"/>
                  </a:cubicBezTo>
                  <a:lnTo>
                    <a:pt x="17464" y="31276"/>
                  </a:lnTo>
                  <a:cubicBezTo>
                    <a:pt x="17489" y="31268"/>
                    <a:pt x="17513" y="31260"/>
                    <a:pt x="17530" y="31235"/>
                  </a:cubicBezTo>
                  <a:cubicBezTo>
                    <a:pt x="17538" y="31219"/>
                    <a:pt x="17546" y="31194"/>
                    <a:pt x="17554" y="31178"/>
                  </a:cubicBezTo>
                  <a:cubicBezTo>
                    <a:pt x="17571" y="31128"/>
                    <a:pt x="17587" y="31079"/>
                    <a:pt x="17653" y="31046"/>
                  </a:cubicBezTo>
                  <a:cubicBezTo>
                    <a:pt x="17694" y="31030"/>
                    <a:pt x="17760" y="30997"/>
                    <a:pt x="17825" y="30981"/>
                  </a:cubicBezTo>
                  <a:cubicBezTo>
                    <a:pt x="17875" y="30964"/>
                    <a:pt x="17916" y="30956"/>
                    <a:pt x="17957" y="30964"/>
                  </a:cubicBezTo>
                  <a:lnTo>
                    <a:pt x="17957" y="30964"/>
                  </a:lnTo>
                  <a:cubicBezTo>
                    <a:pt x="17998" y="30981"/>
                    <a:pt x="18030" y="31038"/>
                    <a:pt x="18063" y="31104"/>
                  </a:cubicBezTo>
                  <a:cubicBezTo>
                    <a:pt x="18104" y="31178"/>
                    <a:pt x="18145" y="31252"/>
                    <a:pt x="18170" y="31252"/>
                  </a:cubicBezTo>
                  <a:cubicBezTo>
                    <a:pt x="18211" y="31252"/>
                    <a:pt x="18301" y="31243"/>
                    <a:pt x="18392" y="31235"/>
                  </a:cubicBezTo>
                  <a:cubicBezTo>
                    <a:pt x="18523" y="31219"/>
                    <a:pt x="18671" y="31211"/>
                    <a:pt x="18720" y="31211"/>
                  </a:cubicBezTo>
                  <a:cubicBezTo>
                    <a:pt x="18761" y="31219"/>
                    <a:pt x="18909" y="31317"/>
                    <a:pt x="19056" y="31432"/>
                  </a:cubicBezTo>
                  <a:cubicBezTo>
                    <a:pt x="19212" y="31555"/>
                    <a:pt x="19376" y="31695"/>
                    <a:pt x="19401" y="31744"/>
                  </a:cubicBezTo>
                  <a:cubicBezTo>
                    <a:pt x="19417" y="31777"/>
                    <a:pt x="19426" y="31842"/>
                    <a:pt x="19434" y="31925"/>
                  </a:cubicBezTo>
                  <a:cubicBezTo>
                    <a:pt x="19442" y="32023"/>
                    <a:pt x="19458" y="32146"/>
                    <a:pt x="19475" y="32146"/>
                  </a:cubicBezTo>
                  <a:cubicBezTo>
                    <a:pt x="19508" y="32146"/>
                    <a:pt x="19557" y="32048"/>
                    <a:pt x="19606" y="31957"/>
                  </a:cubicBezTo>
                  <a:cubicBezTo>
                    <a:pt x="19647" y="31883"/>
                    <a:pt x="19688" y="31818"/>
                    <a:pt x="19721" y="31793"/>
                  </a:cubicBezTo>
                  <a:cubicBezTo>
                    <a:pt x="19770" y="31769"/>
                    <a:pt x="19902" y="31851"/>
                    <a:pt x="20033" y="31933"/>
                  </a:cubicBezTo>
                  <a:cubicBezTo>
                    <a:pt x="20148" y="32007"/>
                    <a:pt x="20271" y="32089"/>
                    <a:pt x="20312" y="32089"/>
                  </a:cubicBezTo>
                  <a:cubicBezTo>
                    <a:pt x="20361" y="32089"/>
                    <a:pt x="20419" y="32056"/>
                    <a:pt x="20484" y="32023"/>
                  </a:cubicBezTo>
                  <a:cubicBezTo>
                    <a:pt x="20542" y="31990"/>
                    <a:pt x="20599" y="31949"/>
                    <a:pt x="20599" y="31941"/>
                  </a:cubicBezTo>
                  <a:cubicBezTo>
                    <a:pt x="20599" y="31933"/>
                    <a:pt x="20599" y="31925"/>
                    <a:pt x="20591" y="31916"/>
                  </a:cubicBezTo>
                  <a:cubicBezTo>
                    <a:pt x="20583" y="31867"/>
                    <a:pt x="20575" y="31834"/>
                    <a:pt x="20640" y="31793"/>
                  </a:cubicBezTo>
                  <a:cubicBezTo>
                    <a:pt x="20673" y="31769"/>
                    <a:pt x="20698" y="31777"/>
                    <a:pt x="20722" y="31777"/>
                  </a:cubicBezTo>
                  <a:cubicBezTo>
                    <a:pt x="20747" y="31777"/>
                    <a:pt x="20763" y="31785"/>
                    <a:pt x="20804" y="31744"/>
                  </a:cubicBezTo>
                  <a:cubicBezTo>
                    <a:pt x="20829" y="31719"/>
                    <a:pt x="20829" y="31711"/>
                    <a:pt x="20829" y="31703"/>
                  </a:cubicBezTo>
                  <a:cubicBezTo>
                    <a:pt x="20837" y="31678"/>
                    <a:pt x="20837" y="31662"/>
                    <a:pt x="20903" y="31629"/>
                  </a:cubicBezTo>
                  <a:lnTo>
                    <a:pt x="20903" y="31629"/>
                  </a:lnTo>
                  <a:cubicBezTo>
                    <a:pt x="20952" y="31604"/>
                    <a:pt x="21067" y="31588"/>
                    <a:pt x="21182" y="31572"/>
                  </a:cubicBezTo>
                  <a:cubicBezTo>
                    <a:pt x="21305" y="31563"/>
                    <a:pt x="21436" y="31563"/>
                    <a:pt x="21461" y="31580"/>
                  </a:cubicBezTo>
                  <a:cubicBezTo>
                    <a:pt x="21477" y="31588"/>
                    <a:pt x="21494" y="31613"/>
                    <a:pt x="21527" y="31637"/>
                  </a:cubicBezTo>
                  <a:lnTo>
                    <a:pt x="21527" y="31637"/>
                  </a:lnTo>
                  <a:cubicBezTo>
                    <a:pt x="21576" y="31695"/>
                    <a:pt x="21666" y="31777"/>
                    <a:pt x="21707" y="31769"/>
                  </a:cubicBezTo>
                  <a:cubicBezTo>
                    <a:pt x="21740" y="31769"/>
                    <a:pt x="21765" y="31769"/>
                    <a:pt x="21781" y="31769"/>
                  </a:cubicBezTo>
                  <a:lnTo>
                    <a:pt x="21781" y="31769"/>
                  </a:lnTo>
                  <a:cubicBezTo>
                    <a:pt x="21797" y="31769"/>
                    <a:pt x="21814" y="31769"/>
                    <a:pt x="21814" y="31752"/>
                  </a:cubicBezTo>
                  <a:cubicBezTo>
                    <a:pt x="21814" y="31744"/>
                    <a:pt x="21814" y="31728"/>
                    <a:pt x="21814" y="31719"/>
                  </a:cubicBezTo>
                  <a:cubicBezTo>
                    <a:pt x="21797" y="31670"/>
                    <a:pt x="21797" y="31629"/>
                    <a:pt x="21879" y="31580"/>
                  </a:cubicBezTo>
                  <a:cubicBezTo>
                    <a:pt x="21978" y="31531"/>
                    <a:pt x="22134" y="31547"/>
                    <a:pt x="22183" y="31555"/>
                  </a:cubicBezTo>
                  <a:lnTo>
                    <a:pt x="22191" y="31555"/>
                  </a:lnTo>
                  <a:cubicBezTo>
                    <a:pt x="22216" y="31555"/>
                    <a:pt x="22298" y="31588"/>
                    <a:pt x="22364" y="31613"/>
                  </a:cubicBezTo>
                  <a:cubicBezTo>
                    <a:pt x="22421" y="31637"/>
                    <a:pt x="22470" y="31670"/>
                    <a:pt x="22479" y="31695"/>
                  </a:cubicBezTo>
                  <a:lnTo>
                    <a:pt x="22479" y="31695"/>
                  </a:lnTo>
                  <a:cubicBezTo>
                    <a:pt x="22487" y="31719"/>
                    <a:pt x="22479" y="31736"/>
                    <a:pt x="22470" y="31760"/>
                  </a:cubicBezTo>
                  <a:cubicBezTo>
                    <a:pt x="22462" y="31777"/>
                    <a:pt x="22446" y="31818"/>
                    <a:pt x="22528" y="31867"/>
                  </a:cubicBezTo>
                  <a:cubicBezTo>
                    <a:pt x="22602" y="31908"/>
                    <a:pt x="22725" y="31933"/>
                    <a:pt x="22831" y="31957"/>
                  </a:cubicBezTo>
                  <a:cubicBezTo>
                    <a:pt x="22930" y="31974"/>
                    <a:pt x="23004" y="31982"/>
                    <a:pt x="23037" y="32015"/>
                  </a:cubicBezTo>
                  <a:cubicBezTo>
                    <a:pt x="23061" y="32039"/>
                    <a:pt x="23078" y="32072"/>
                    <a:pt x="23094" y="32105"/>
                  </a:cubicBezTo>
                  <a:cubicBezTo>
                    <a:pt x="23110" y="32138"/>
                    <a:pt x="23127" y="32163"/>
                    <a:pt x="23135" y="32163"/>
                  </a:cubicBezTo>
                  <a:cubicBezTo>
                    <a:pt x="23160" y="32163"/>
                    <a:pt x="23234" y="32154"/>
                    <a:pt x="23291" y="32138"/>
                  </a:cubicBezTo>
                  <a:cubicBezTo>
                    <a:pt x="23340" y="32121"/>
                    <a:pt x="23389" y="32105"/>
                    <a:pt x="23389" y="32105"/>
                  </a:cubicBezTo>
                  <a:cubicBezTo>
                    <a:pt x="23389" y="32097"/>
                    <a:pt x="23398" y="32072"/>
                    <a:pt x="23398" y="32048"/>
                  </a:cubicBezTo>
                  <a:cubicBezTo>
                    <a:pt x="23406" y="31966"/>
                    <a:pt x="23414" y="31851"/>
                    <a:pt x="23472" y="31842"/>
                  </a:cubicBezTo>
                  <a:lnTo>
                    <a:pt x="23472" y="31842"/>
                  </a:lnTo>
                  <a:cubicBezTo>
                    <a:pt x="23496" y="31834"/>
                    <a:pt x="23545" y="31867"/>
                    <a:pt x="23603" y="31892"/>
                  </a:cubicBezTo>
                  <a:cubicBezTo>
                    <a:pt x="23668" y="31925"/>
                    <a:pt x="23734" y="31957"/>
                    <a:pt x="23767" y="31966"/>
                  </a:cubicBezTo>
                  <a:cubicBezTo>
                    <a:pt x="23783" y="31966"/>
                    <a:pt x="23808" y="31966"/>
                    <a:pt x="23833" y="31974"/>
                  </a:cubicBezTo>
                  <a:cubicBezTo>
                    <a:pt x="23906" y="31982"/>
                    <a:pt x="24013" y="32007"/>
                    <a:pt x="24153" y="31957"/>
                  </a:cubicBezTo>
                  <a:cubicBezTo>
                    <a:pt x="24235" y="31933"/>
                    <a:pt x="24300" y="31916"/>
                    <a:pt x="24358" y="31900"/>
                  </a:cubicBezTo>
                  <a:cubicBezTo>
                    <a:pt x="24424" y="31883"/>
                    <a:pt x="24473" y="31875"/>
                    <a:pt x="24497" y="31851"/>
                  </a:cubicBezTo>
                  <a:cubicBezTo>
                    <a:pt x="24514" y="31826"/>
                    <a:pt x="24547" y="31752"/>
                    <a:pt x="24571" y="31678"/>
                  </a:cubicBezTo>
                  <a:cubicBezTo>
                    <a:pt x="24596" y="31596"/>
                    <a:pt x="24620" y="31514"/>
                    <a:pt x="24620" y="31473"/>
                  </a:cubicBezTo>
                  <a:cubicBezTo>
                    <a:pt x="24620" y="31440"/>
                    <a:pt x="24227" y="31268"/>
                    <a:pt x="23931" y="31137"/>
                  </a:cubicBezTo>
                  <a:cubicBezTo>
                    <a:pt x="23751" y="31055"/>
                    <a:pt x="23603" y="30989"/>
                    <a:pt x="23586" y="30964"/>
                  </a:cubicBezTo>
                  <a:cubicBezTo>
                    <a:pt x="23578" y="30956"/>
                    <a:pt x="23562" y="30940"/>
                    <a:pt x="23537" y="30923"/>
                  </a:cubicBezTo>
                  <a:cubicBezTo>
                    <a:pt x="23488" y="30882"/>
                    <a:pt x="23430" y="30841"/>
                    <a:pt x="23414" y="30792"/>
                  </a:cubicBezTo>
                  <a:cubicBezTo>
                    <a:pt x="23398" y="30751"/>
                    <a:pt x="23414" y="30718"/>
                    <a:pt x="23472" y="30694"/>
                  </a:cubicBezTo>
                  <a:cubicBezTo>
                    <a:pt x="23537" y="30669"/>
                    <a:pt x="23627" y="30661"/>
                    <a:pt x="23710" y="30644"/>
                  </a:cubicBezTo>
                  <a:cubicBezTo>
                    <a:pt x="23824" y="30620"/>
                    <a:pt x="23931" y="30603"/>
                    <a:pt x="23964" y="30579"/>
                  </a:cubicBezTo>
                  <a:cubicBezTo>
                    <a:pt x="23989" y="30562"/>
                    <a:pt x="24021" y="30546"/>
                    <a:pt x="24054" y="30529"/>
                  </a:cubicBezTo>
                  <a:cubicBezTo>
                    <a:pt x="24120" y="30497"/>
                    <a:pt x="24194" y="30464"/>
                    <a:pt x="24177" y="30431"/>
                  </a:cubicBezTo>
                  <a:cubicBezTo>
                    <a:pt x="24169" y="30398"/>
                    <a:pt x="24120" y="30349"/>
                    <a:pt x="24071" y="30300"/>
                  </a:cubicBezTo>
                  <a:cubicBezTo>
                    <a:pt x="23980" y="30201"/>
                    <a:pt x="23890" y="30103"/>
                    <a:pt x="23939" y="30037"/>
                  </a:cubicBezTo>
                  <a:cubicBezTo>
                    <a:pt x="23948" y="30037"/>
                    <a:pt x="23956" y="30021"/>
                    <a:pt x="23964" y="30004"/>
                  </a:cubicBezTo>
                  <a:lnTo>
                    <a:pt x="23964" y="30004"/>
                  </a:lnTo>
                  <a:cubicBezTo>
                    <a:pt x="24021" y="29930"/>
                    <a:pt x="24120" y="29807"/>
                    <a:pt x="24210" y="29774"/>
                  </a:cubicBezTo>
                  <a:cubicBezTo>
                    <a:pt x="24268" y="29758"/>
                    <a:pt x="24341" y="29733"/>
                    <a:pt x="24407" y="29717"/>
                  </a:cubicBezTo>
                  <a:cubicBezTo>
                    <a:pt x="24465" y="29701"/>
                    <a:pt x="24514" y="29701"/>
                    <a:pt x="24538" y="29701"/>
                  </a:cubicBezTo>
                  <a:cubicBezTo>
                    <a:pt x="24563" y="29709"/>
                    <a:pt x="24604" y="29733"/>
                    <a:pt x="24653" y="29758"/>
                  </a:cubicBezTo>
                  <a:cubicBezTo>
                    <a:pt x="24744" y="29799"/>
                    <a:pt x="24858" y="29856"/>
                    <a:pt x="24858" y="29848"/>
                  </a:cubicBezTo>
                  <a:cubicBezTo>
                    <a:pt x="24875" y="29832"/>
                    <a:pt x="24924" y="29783"/>
                    <a:pt x="24957" y="29733"/>
                  </a:cubicBezTo>
                  <a:lnTo>
                    <a:pt x="25006" y="29659"/>
                  </a:lnTo>
                  <a:cubicBezTo>
                    <a:pt x="24998" y="29651"/>
                    <a:pt x="24867" y="29651"/>
                    <a:pt x="24727" y="29635"/>
                  </a:cubicBezTo>
                  <a:cubicBezTo>
                    <a:pt x="24555" y="29602"/>
                    <a:pt x="24382" y="29577"/>
                    <a:pt x="24358" y="29553"/>
                  </a:cubicBezTo>
                  <a:cubicBezTo>
                    <a:pt x="24358" y="29553"/>
                    <a:pt x="24350" y="29545"/>
                    <a:pt x="24350" y="29545"/>
                  </a:cubicBezTo>
                  <a:lnTo>
                    <a:pt x="24350" y="29545"/>
                  </a:lnTo>
                  <a:cubicBezTo>
                    <a:pt x="24333" y="29520"/>
                    <a:pt x="24317" y="29479"/>
                    <a:pt x="24309" y="29446"/>
                  </a:cubicBezTo>
                  <a:cubicBezTo>
                    <a:pt x="24300" y="29397"/>
                    <a:pt x="24300" y="29356"/>
                    <a:pt x="24317" y="29339"/>
                  </a:cubicBezTo>
                  <a:lnTo>
                    <a:pt x="24317" y="29339"/>
                  </a:lnTo>
                  <a:lnTo>
                    <a:pt x="24325" y="29339"/>
                  </a:lnTo>
                  <a:lnTo>
                    <a:pt x="24325" y="29339"/>
                  </a:lnTo>
                  <a:cubicBezTo>
                    <a:pt x="24341" y="29323"/>
                    <a:pt x="24366" y="29331"/>
                    <a:pt x="24391" y="29331"/>
                  </a:cubicBezTo>
                  <a:cubicBezTo>
                    <a:pt x="24415" y="29339"/>
                    <a:pt x="24456" y="29348"/>
                    <a:pt x="24481" y="29323"/>
                  </a:cubicBezTo>
                  <a:lnTo>
                    <a:pt x="24481" y="29323"/>
                  </a:lnTo>
                  <a:cubicBezTo>
                    <a:pt x="24506" y="29298"/>
                    <a:pt x="24530" y="29257"/>
                    <a:pt x="24547" y="29225"/>
                  </a:cubicBezTo>
                  <a:cubicBezTo>
                    <a:pt x="24547" y="29225"/>
                    <a:pt x="24547" y="29216"/>
                    <a:pt x="24547" y="29208"/>
                  </a:cubicBezTo>
                  <a:cubicBezTo>
                    <a:pt x="24530" y="29208"/>
                    <a:pt x="24497" y="29208"/>
                    <a:pt x="24465" y="29208"/>
                  </a:cubicBezTo>
                  <a:cubicBezTo>
                    <a:pt x="24341" y="29200"/>
                    <a:pt x="24161" y="29192"/>
                    <a:pt x="24103" y="29167"/>
                  </a:cubicBezTo>
                  <a:lnTo>
                    <a:pt x="24103" y="29167"/>
                  </a:lnTo>
                  <a:cubicBezTo>
                    <a:pt x="24071" y="29159"/>
                    <a:pt x="24062" y="29134"/>
                    <a:pt x="24071" y="29110"/>
                  </a:cubicBezTo>
                  <a:cubicBezTo>
                    <a:pt x="24087" y="29085"/>
                    <a:pt x="24120" y="29060"/>
                    <a:pt x="24161" y="29044"/>
                  </a:cubicBezTo>
                  <a:cubicBezTo>
                    <a:pt x="24177" y="29036"/>
                    <a:pt x="24186" y="29028"/>
                    <a:pt x="24202" y="29019"/>
                  </a:cubicBezTo>
                  <a:lnTo>
                    <a:pt x="24202" y="29019"/>
                  </a:lnTo>
                  <a:cubicBezTo>
                    <a:pt x="24210" y="29011"/>
                    <a:pt x="24227" y="29019"/>
                    <a:pt x="24227" y="29011"/>
                  </a:cubicBezTo>
                  <a:lnTo>
                    <a:pt x="24218" y="28995"/>
                  </a:lnTo>
                  <a:lnTo>
                    <a:pt x="24218" y="28995"/>
                  </a:lnTo>
                  <a:cubicBezTo>
                    <a:pt x="24186" y="28954"/>
                    <a:pt x="24169" y="28921"/>
                    <a:pt x="24169" y="28880"/>
                  </a:cubicBezTo>
                  <a:cubicBezTo>
                    <a:pt x="24177" y="28847"/>
                    <a:pt x="24227" y="28806"/>
                    <a:pt x="24292" y="28773"/>
                  </a:cubicBezTo>
                  <a:cubicBezTo>
                    <a:pt x="24374" y="28732"/>
                    <a:pt x="24465" y="28691"/>
                    <a:pt x="24497" y="28691"/>
                  </a:cubicBezTo>
                  <a:cubicBezTo>
                    <a:pt x="24530" y="28691"/>
                    <a:pt x="24563" y="28716"/>
                    <a:pt x="24596" y="28740"/>
                  </a:cubicBezTo>
                  <a:cubicBezTo>
                    <a:pt x="24620" y="28765"/>
                    <a:pt x="24653" y="28790"/>
                    <a:pt x="24670" y="28790"/>
                  </a:cubicBezTo>
                  <a:cubicBezTo>
                    <a:pt x="24711" y="28781"/>
                    <a:pt x="24867" y="28749"/>
                    <a:pt x="24982" y="28740"/>
                  </a:cubicBezTo>
                  <a:cubicBezTo>
                    <a:pt x="25064" y="28732"/>
                    <a:pt x="25129" y="28732"/>
                    <a:pt x="25154" y="28749"/>
                  </a:cubicBezTo>
                  <a:cubicBezTo>
                    <a:pt x="25162" y="28757"/>
                    <a:pt x="25179" y="28781"/>
                    <a:pt x="25195" y="28806"/>
                  </a:cubicBezTo>
                  <a:cubicBezTo>
                    <a:pt x="25220" y="28847"/>
                    <a:pt x="25252" y="28904"/>
                    <a:pt x="25252" y="28904"/>
                  </a:cubicBezTo>
                  <a:cubicBezTo>
                    <a:pt x="25261" y="28896"/>
                    <a:pt x="25285" y="28855"/>
                    <a:pt x="25310" y="28814"/>
                  </a:cubicBezTo>
                  <a:cubicBezTo>
                    <a:pt x="25343" y="28765"/>
                    <a:pt x="25375" y="28707"/>
                    <a:pt x="25408" y="28699"/>
                  </a:cubicBezTo>
                  <a:lnTo>
                    <a:pt x="25408" y="28699"/>
                  </a:lnTo>
                  <a:cubicBezTo>
                    <a:pt x="25425" y="28699"/>
                    <a:pt x="25499" y="28683"/>
                    <a:pt x="25597" y="28658"/>
                  </a:cubicBezTo>
                  <a:cubicBezTo>
                    <a:pt x="25794" y="28609"/>
                    <a:pt x="26065" y="28552"/>
                    <a:pt x="26106" y="28535"/>
                  </a:cubicBezTo>
                  <a:cubicBezTo>
                    <a:pt x="26147" y="28519"/>
                    <a:pt x="26229" y="28502"/>
                    <a:pt x="26327" y="28486"/>
                  </a:cubicBezTo>
                  <a:cubicBezTo>
                    <a:pt x="26418" y="28461"/>
                    <a:pt x="26524" y="28445"/>
                    <a:pt x="26615" y="28428"/>
                  </a:cubicBezTo>
                  <a:cubicBezTo>
                    <a:pt x="26697" y="28412"/>
                    <a:pt x="26828" y="28428"/>
                    <a:pt x="26951" y="28453"/>
                  </a:cubicBezTo>
                  <a:cubicBezTo>
                    <a:pt x="27074" y="28469"/>
                    <a:pt x="27197" y="28486"/>
                    <a:pt x="27206" y="28469"/>
                  </a:cubicBezTo>
                  <a:cubicBezTo>
                    <a:pt x="27214" y="28445"/>
                    <a:pt x="27214" y="28412"/>
                    <a:pt x="27206" y="28371"/>
                  </a:cubicBezTo>
                  <a:cubicBezTo>
                    <a:pt x="27197" y="28322"/>
                    <a:pt x="27189" y="28273"/>
                    <a:pt x="27230" y="28240"/>
                  </a:cubicBezTo>
                  <a:cubicBezTo>
                    <a:pt x="27247" y="28232"/>
                    <a:pt x="27255" y="28215"/>
                    <a:pt x="27271" y="28207"/>
                  </a:cubicBezTo>
                  <a:cubicBezTo>
                    <a:pt x="27304" y="28166"/>
                    <a:pt x="27337" y="28133"/>
                    <a:pt x="27419" y="28117"/>
                  </a:cubicBezTo>
                  <a:cubicBezTo>
                    <a:pt x="27476" y="28100"/>
                    <a:pt x="27583" y="28117"/>
                    <a:pt x="27690" y="28133"/>
                  </a:cubicBezTo>
                  <a:cubicBezTo>
                    <a:pt x="27788" y="28141"/>
                    <a:pt x="27887" y="28158"/>
                    <a:pt x="27936" y="28149"/>
                  </a:cubicBezTo>
                  <a:cubicBezTo>
                    <a:pt x="28018" y="28133"/>
                    <a:pt x="28371" y="28002"/>
                    <a:pt x="28560" y="27936"/>
                  </a:cubicBezTo>
                  <a:cubicBezTo>
                    <a:pt x="28601" y="27920"/>
                    <a:pt x="28634" y="27903"/>
                    <a:pt x="28650" y="27895"/>
                  </a:cubicBezTo>
                  <a:cubicBezTo>
                    <a:pt x="28699" y="27879"/>
                    <a:pt x="28863" y="27862"/>
                    <a:pt x="29011" y="27846"/>
                  </a:cubicBezTo>
                  <a:cubicBezTo>
                    <a:pt x="29151" y="27829"/>
                    <a:pt x="29282" y="27813"/>
                    <a:pt x="29298" y="27805"/>
                  </a:cubicBezTo>
                  <a:cubicBezTo>
                    <a:pt x="29307" y="27797"/>
                    <a:pt x="29323" y="27788"/>
                    <a:pt x="29348" y="27772"/>
                  </a:cubicBezTo>
                  <a:cubicBezTo>
                    <a:pt x="29446" y="27723"/>
                    <a:pt x="29635" y="27608"/>
                    <a:pt x="29643" y="27583"/>
                  </a:cubicBezTo>
                  <a:cubicBezTo>
                    <a:pt x="29651" y="27567"/>
                    <a:pt x="29659" y="27542"/>
                    <a:pt x="29668" y="27518"/>
                  </a:cubicBezTo>
                  <a:cubicBezTo>
                    <a:pt x="29676" y="27460"/>
                    <a:pt x="29692" y="27403"/>
                    <a:pt x="29717" y="27386"/>
                  </a:cubicBezTo>
                  <a:lnTo>
                    <a:pt x="29717" y="27386"/>
                  </a:lnTo>
                  <a:cubicBezTo>
                    <a:pt x="29741" y="27370"/>
                    <a:pt x="30062" y="27394"/>
                    <a:pt x="30275" y="27411"/>
                  </a:cubicBezTo>
                  <a:cubicBezTo>
                    <a:pt x="30365" y="27419"/>
                    <a:pt x="30439" y="27427"/>
                    <a:pt x="30447" y="27427"/>
                  </a:cubicBezTo>
                  <a:cubicBezTo>
                    <a:pt x="30472" y="27427"/>
                    <a:pt x="30529" y="27460"/>
                    <a:pt x="30587" y="27501"/>
                  </a:cubicBezTo>
                  <a:cubicBezTo>
                    <a:pt x="30677" y="27559"/>
                    <a:pt x="30784" y="27632"/>
                    <a:pt x="30800" y="27616"/>
                  </a:cubicBezTo>
                  <a:cubicBezTo>
                    <a:pt x="30833" y="27608"/>
                    <a:pt x="30858" y="27575"/>
                    <a:pt x="30882" y="27550"/>
                  </a:cubicBezTo>
                  <a:cubicBezTo>
                    <a:pt x="30907" y="27518"/>
                    <a:pt x="30931" y="27493"/>
                    <a:pt x="30964" y="27476"/>
                  </a:cubicBezTo>
                  <a:cubicBezTo>
                    <a:pt x="30989" y="27460"/>
                    <a:pt x="31030" y="27444"/>
                    <a:pt x="31071" y="27435"/>
                  </a:cubicBezTo>
                  <a:lnTo>
                    <a:pt x="31071" y="27435"/>
                  </a:lnTo>
                  <a:cubicBezTo>
                    <a:pt x="31112" y="27427"/>
                    <a:pt x="31161" y="27427"/>
                    <a:pt x="31219" y="27452"/>
                  </a:cubicBezTo>
                  <a:cubicBezTo>
                    <a:pt x="31309" y="27493"/>
                    <a:pt x="31432" y="27780"/>
                    <a:pt x="31490" y="27911"/>
                  </a:cubicBezTo>
                  <a:cubicBezTo>
                    <a:pt x="31490" y="27920"/>
                    <a:pt x="31498" y="27928"/>
                    <a:pt x="31506" y="27944"/>
                  </a:cubicBezTo>
                  <a:cubicBezTo>
                    <a:pt x="31547" y="28035"/>
                    <a:pt x="31539" y="28108"/>
                    <a:pt x="31539" y="28190"/>
                  </a:cubicBezTo>
                  <a:lnTo>
                    <a:pt x="31539" y="28199"/>
                  </a:lnTo>
                  <a:cubicBezTo>
                    <a:pt x="31539" y="28232"/>
                    <a:pt x="31539" y="28281"/>
                    <a:pt x="31547" y="28330"/>
                  </a:cubicBezTo>
                  <a:cubicBezTo>
                    <a:pt x="31555" y="28387"/>
                    <a:pt x="31555" y="28437"/>
                    <a:pt x="31547" y="28453"/>
                  </a:cubicBezTo>
                  <a:cubicBezTo>
                    <a:pt x="31539" y="28478"/>
                    <a:pt x="31514" y="28486"/>
                    <a:pt x="31490" y="28502"/>
                  </a:cubicBezTo>
                  <a:lnTo>
                    <a:pt x="31490" y="28502"/>
                  </a:lnTo>
                  <a:cubicBezTo>
                    <a:pt x="31473" y="28511"/>
                    <a:pt x="31457" y="28519"/>
                    <a:pt x="31457" y="28519"/>
                  </a:cubicBezTo>
                  <a:cubicBezTo>
                    <a:pt x="31457" y="28535"/>
                    <a:pt x="31457" y="28552"/>
                    <a:pt x="31457" y="28576"/>
                  </a:cubicBezTo>
                  <a:cubicBezTo>
                    <a:pt x="31457" y="28601"/>
                    <a:pt x="31465" y="28625"/>
                    <a:pt x="31498" y="28625"/>
                  </a:cubicBezTo>
                  <a:cubicBezTo>
                    <a:pt x="31514" y="28625"/>
                    <a:pt x="31547" y="28625"/>
                    <a:pt x="31588" y="28625"/>
                  </a:cubicBezTo>
                  <a:lnTo>
                    <a:pt x="31588" y="28625"/>
                  </a:lnTo>
                  <a:cubicBezTo>
                    <a:pt x="31752" y="28634"/>
                    <a:pt x="32056" y="28642"/>
                    <a:pt x="32056" y="28634"/>
                  </a:cubicBezTo>
                  <a:cubicBezTo>
                    <a:pt x="32056" y="28634"/>
                    <a:pt x="32056" y="28625"/>
                    <a:pt x="32056" y="28617"/>
                  </a:cubicBezTo>
                  <a:cubicBezTo>
                    <a:pt x="32056" y="28584"/>
                    <a:pt x="32064" y="28535"/>
                    <a:pt x="32072" y="28494"/>
                  </a:cubicBezTo>
                  <a:cubicBezTo>
                    <a:pt x="32089" y="28437"/>
                    <a:pt x="32121" y="28396"/>
                    <a:pt x="32179" y="28412"/>
                  </a:cubicBezTo>
                  <a:cubicBezTo>
                    <a:pt x="32228" y="28428"/>
                    <a:pt x="32286" y="28478"/>
                    <a:pt x="32327" y="28535"/>
                  </a:cubicBezTo>
                  <a:cubicBezTo>
                    <a:pt x="32368" y="28593"/>
                    <a:pt x="32392" y="28658"/>
                    <a:pt x="32392" y="28716"/>
                  </a:cubicBezTo>
                  <a:cubicBezTo>
                    <a:pt x="32392" y="28765"/>
                    <a:pt x="32384" y="28798"/>
                    <a:pt x="32376" y="28822"/>
                  </a:cubicBezTo>
                  <a:lnTo>
                    <a:pt x="32376" y="28822"/>
                  </a:lnTo>
                  <a:cubicBezTo>
                    <a:pt x="32368" y="28839"/>
                    <a:pt x="32368" y="28847"/>
                    <a:pt x="32368" y="28855"/>
                  </a:cubicBezTo>
                  <a:cubicBezTo>
                    <a:pt x="32368" y="28863"/>
                    <a:pt x="32376" y="28839"/>
                    <a:pt x="32392" y="28839"/>
                  </a:cubicBezTo>
                  <a:cubicBezTo>
                    <a:pt x="32458" y="28831"/>
                    <a:pt x="32515" y="28798"/>
                    <a:pt x="32565" y="28765"/>
                  </a:cubicBezTo>
                  <a:cubicBezTo>
                    <a:pt x="32589" y="28749"/>
                    <a:pt x="32622" y="28732"/>
                    <a:pt x="32638" y="28724"/>
                  </a:cubicBezTo>
                  <a:lnTo>
                    <a:pt x="32638" y="28724"/>
                  </a:lnTo>
                  <a:cubicBezTo>
                    <a:pt x="32679" y="28716"/>
                    <a:pt x="32737" y="28740"/>
                    <a:pt x="32803" y="28773"/>
                  </a:cubicBezTo>
                  <a:cubicBezTo>
                    <a:pt x="32876" y="28806"/>
                    <a:pt x="32950" y="28839"/>
                    <a:pt x="32991" y="28831"/>
                  </a:cubicBezTo>
                  <a:cubicBezTo>
                    <a:pt x="33016" y="28814"/>
                    <a:pt x="33057" y="28798"/>
                    <a:pt x="33106" y="28765"/>
                  </a:cubicBezTo>
                  <a:cubicBezTo>
                    <a:pt x="33188" y="28724"/>
                    <a:pt x="33279" y="28666"/>
                    <a:pt x="33328" y="28675"/>
                  </a:cubicBezTo>
                  <a:cubicBezTo>
                    <a:pt x="33369" y="28683"/>
                    <a:pt x="33385" y="28707"/>
                    <a:pt x="33377" y="28749"/>
                  </a:cubicBezTo>
                  <a:cubicBezTo>
                    <a:pt x="33369" y="28822"/>
                    <a:pt x="33279" y="28913"/>
                    <a:pt x="33197" y="28995"/>
                  </a:cubicBezTo>
                  <a:cubicBezTo>
                    <a:pt x="33123" y="29069"/>
                    <a:pt x="33065" y="29126"/>
                    <a:pt x="33065" y="29151"/>
                  </a:cubicBezTo>
                  <a:cubicBezTo>
                    <a:pt x="33073" y="29183"/>
                    <a:pt x="33090" y="29241"/>
                    <a:pt x="33114" y="29290"/>
                  </a:cubicBezTo>
                  <a:lnTo>
                    <a:pt x="33114" y="29290"/>
                  </a:lnTo>
                  <a:cubicBezTo>
                    <a:pt x="33123" y="29315"/>
                    <a:pt x="33131" y="29339"/>
                    <a:pt x="33139" y="29348"/>
                  </a:cubicBezTo>
                  <a:cubicBezTo>
                    <a:pt x="33147" y="29356"/>
                    <a:pt x="33147" y="29356"/>
                    <a:pt x="33147" y="29356"/>
                  </a:cubicBezTo>
                  <a:cubicBezTo>
                    <a:pt x="33164" y="29348"/>
                    <a:pt x="33188" y="29315"/>
                    <a:pt x="33221" y="29290"/>
                  </a:cubicBezTo>
                  <a:cubicBezTo>
                    <a:pt x="33279" y="29225"/>
                    <a:pt x="33344" y="29151"/>
                    <a:pt x="33402" y="29167"/>
                  </a:cubicBezTo>
                  <a:cubicBezTo>
                    <a:pt x="33426" y="29175"/>
                    <a:pt x="33467" y="29192"/>
                    <a:pt x="33517" y="29216"/>
                  </a:cubicBezTo>
                  <a:cubicBezTo>
                    <a:pt x="33566" y="29241"/>
                    <a:pt x="33631" y="29274"/>
                    <a:pt x="33689" y="29290"/>
                  </a:cubicBezTo>
                  <a:cubicBezTo>
                    <a:pt x="33730" y="29307"/>
                    <a:pt x="33763" y="29323"/>
                    <a:pt x="33763" y="29323"/>
                  </a:cubicBezTo>
                  <a:cubicBezTo>
                    <a:pt x="33771" y="29307"/>
                    <a:pt x="33771" y="29274"/>
                    <a:pt x="33771" y="29249"/>
                  </a:cubicBezTo>
                  <a:cubicBezTo>
                    <a:pt x="33779" y="29167"/>
                    <a:pt x="33787" y="29085"/>
                    <a:pt x="33869" y="29044"/>
                  </a:cubicBezTo>
                  <a:cubicBezTo>
                    <a:pt x="33886" y="29044"/>
                    <a:pt x="33984" y="28995"/>
                    <a:pt x="34124" y="28929"/>
                  </a:cubicBezTo>
                  <a:cubicBezTo>
                    <a:pt x="34624" y="28699"/>
                    <a:pt x="35675" y="28215"/>
                    <a:pt x="35708" y="28289"/>
                  </a:cubicBezTo>
                  <a:cubicBezTo>
                    <a:pt x="35732" y="28338"/>
                    <a:pt x="35675" y="28420"/>
                    <a:pt x="35634" y="28486"/>
                  </a:cubicBezTo>
                  <a:cubicBezTo>
                    <a:pt x="35609" y="28527"/>
                    <a:pt x="35585" y="28552"/>
                    <a:pt x="35585" y="28560"/>
                  </a:cubicBezTo>
                  <a:cubicBezTo>
                    <a:pt x="35585" y="28593"/>
                    <a:pt x="35560" y="28642"/>
                    <a:pt x="35519" y="28683"/>
                  </a:cubicBezTo>
                  <a:cubicBezTo>
                    <a:pt x="35486" y="28707"/>
                    <a:pt x="35437" y="28732"/>
                    <a:pt x="35404" y="28732"/>
                  </a:cubicBezTo>
                  <a:cubicBezTo>
                    <a:pt x="35396" y="28732"/>
                    <a:pt x="35388" y="28740"/>
                    <a:pt x="35388" y="28740"/>
                  </a:cubicBezTo>
                  <a:lnTo>
                    <a:pt x="35388" y="28740"/>
                  </a:lnTo>
                  <a:cubicBezTo>
                    <a:pt x="35379" y="28749"/>
                    <a:pt x="35379" y="28749"/>
                    <a:pt x="35379" y="28757"/>
                  </a:cubicBezTo>
                  <a:cubicBezTo>
                    <a:pt x="35379" y="28757"/>
                    <a:pt x="35371" y="28765"/>
                    <a:pt x="35379" y="28773"/>
                  </a:cubicBezTo>
                  <a:cubicBezTo>
                    <a:pt x="35379" y="28790"/>
                    <a:pt x="35388" y="28814"/>
                    <a:pt x="35404" y="28831"/>
                  </a:cubicBezTo>
                  <a:cubicBezTo>
                    <a:pt x="35437" y="28855"/>
                    <a:pt x="35576" y="28954"/>
                    <a:pt x="35724" y="29052"/>
                  </a:cubicBezTo>
                  <a:cubicBezTo>
                    <a:pt x="35872" y="29142"/>
                    <a:pt x="36028" y="29241"/>
                    <a:pt x="36077" y="29274"/>
                  </a:cubicBezTo>
                  <a:cubicBezTo>
                    <a:pt x="36135" y="29298"/>
                    <a:pt x="36233" y="29356"/>
                    <a:pt x="36307" y="29421"/>
                  </a:cubicBezTo>
                  <a:cubicBezTo>
                    <a:pt x="36364" y="29463"/>
                    <a:pt x="36414" y="29512"/>
                    <a:pt x="36438" y="29561"/>
                  </a:cubicBezTo>
                  <a:cubicBezTo>
                    <a:pt x="36455" y="29594"/>
                    <a:pt x="36569" y="29750"/>
                    <a:pt x="36709" y="29930"/>
                  </a:cubicBezTo>
                  <a:cubicBezTo>
                    <a:pt x="36931" y="30226"/>
                    <a:pt x="37201" y="30595"/>
                    <a:pt x="37226" y="30685"/>
                  </a:cubicBezTo>
                  <a:cubicBezTo>
                    <a:pt x="37242" y="30743"/>
                    <a:pt x="37382" y="30981"/>
                    <a:pt x="37538" y="31235"/>
                  </a:cubicBezTo>
                  <a:cubicBezTo>
                    <a:pt x="37735" y="31555"/>
                    <a:pt x="37948" y="31892"/>
                    <a:pt x="37973" y="31908"/>
                  </a:cubicBezTo>
                  <a:lnTo>
                    <a:pt x="37973" y="31916"/>
                  </a:lnTo>
                  <a:cubicBezTo>
                    <a:pt x="37981" y="31916"/>
                    <a:pt x="37973" y="31900"/>
                    <a:pt x="37973" y="31900"/>
                  </a:cubicBezTo>
                  <a:lnTo>
                    <a:pt x="37973" y="31900"/>
                  </a:lnTo>
                  <a:cubicBezTo>
                    <a:pt x="37989" y="31875"/>
                    <a:pt x="38006" y="31851"/>
                    <a:pt x="38014" y="31818"/>
                  </a:cubicBezTo>
                  <a:cubicBezTo>
                    <a:pt x="38030" y="31785"/>
                    <a:pt x="38047" y="31744"/>
                    <a:pt x="38071" y="31736"/>
                  </a:cubicBezTo>
                  <a:cubicBezTo>
                    <a:pt x="38080" y="31719"/>
                    <a:pt x="38096" y="31711"/>
                    <a:pt x="38121" y="31703"/>
                  </a:cubicBezTo>
                  <a:cubicBezTo>
                    <a:pt x="38145" y="31687"/>
                    <a:pt x="38186" y="31670"/>
                    <a:pt x="38186" y="31662"/>
                  </a:cubicBezTo>
                  <a:cubicBezTo>
                    <a:pt x="38186" y="31654"/>
                    <a:pt x="38178" y="31637"/>
                    <a:pt x="38170" y="31621"/>
                  </a:cubicBezTo>
                  <a:lnTo>
                    <a:pt x="38170" y="31621"/>
                  </a:lnTo>
                  <a:cubicBezTo>
                    <a:pt x="38153" y="31588"/>
                    <a:pt x="38145" y="31563"/>
                    <a:pt x="38137" y="31539"/>
                  </a:cubicBezTo>
                  <a:lnTo>
                    <a:pt x="38137" y="31539"/>
                  </a:lnTo>
                  <a:cubicBezTo>
                    <a:pt x="38137" y="31498"/>
                    <a:pt x="38153" y="31465"/>
                    <a:pt x="38211" y="31457"/>
                  </a:cubicBezTo>
                  <a:cubicBezTo>
                    <a:pt x="38252" y="31457"/>
                    <a:pt x="38276" y="31457"/>
                    <a:pt x="38301" y="31457"/>
                  </a:cubicBezTo>
                  <a:cubicBezTo>
                    <a:pt x="38326" y="31465"/>
                    <a:pt x="38342" y="31465"/>
                    <a:pt x="38342" y="31457"/>
                  </a:cubicBezTo>
                  <a:cubicBezTo>
                    <a:pt x="38350" y="31440"/>
                    <a:pt x="38350" y="31424"/>
                    <a:pt x="38350" y="31416"/>
                  </a:cubicBezTo>
                  <a:cubicBezTo>
                    <a:pt x="38350" y="31407"/>
                    <a:pt x="38350" y="31391"/>
                    <a:pt x="38359" y="31383"/>
                  </a:cubicBezTo>
                  <a:cubicBezTo>
                    <a:pt x="38367" y="31350"/>
                    <a:pt x="38383" y="31334"/>
                    <a:pt x="38441" y="31350"/>
                  </a:cubicBezTo>
                  <a:cubicBezTo>
                    <a:pt x="38490" y="31366"/>
                    <a:pt x="38564" y="31391"/>
                    <a:pt x="38621" y="31416"/>
                  </a:cubicBezTo>
                  <a:cubicBezTo>
                    <a:pt x="38662" y="31440"/>
                    <a:pt x="38703" y="31465"/>
                    <a:pt x="38711" y="31498"/>
                  </a:cubicBezTo>
                  <a:cubicBezTo>
                    <a:pt x="38728" y="31522"/>
                    <a:pt x="38720" y="31563"/>
                    <a:pt x="38703" y="31613"/>
                  </a:cubicBezTo>
                  <a:cubicBezTo>
                    <a:pt x="38687" y="31662"/>
                    <a:pt x="38670" y="31719"/>
                    <a:pt x="38695" y="31744"/>
                  </a:cubicBezTo>
                  <a:cubicBezTo>
                    <a:pt x="38711" y="31760"/>
                    <a:pt x="38728" y="31785"/>
                    <a:pt x="38744" y="31801"/>
                  </a:cubicBezTo>
                  <a:cubicBezTo>
                    <a:pt x="38777" y="31851"/>
                    <a:pt x="38818" y="31900"/>
                    <a:pt x="38884" y="31900"/>
                  </a:cubicBezTo>
                  <a:cubicBezTo>
                    <a:pt x="38949" y="31892"/>
                    <a:pt x="39015" y="31883"/>
                    <a:pt x="39081" y="31875"/>
                  </a:cubicBezTo>
                  <a:cubicBezTo>
                    <a:pt x="39130" y="31875"/>
                    <a:pt x="39179" y="31867"/>
                    <a:pt x="39237" y="31867"/>
                  </a:cubicBezTo>
                  <a:cubicBezTo>
                    <a:pt x="39294" y="31859"/>
                    <a:pt x="39376" y="31900"/>
                    <a:pt x="39450" y="31933"/>
                  </a:cubicBezTo>
                  <a:cubicBezTo>
                    <a:pt x="39532" y="31974"/>
                    <a:pt x="39614" y="32007"/>
                    <a:pt x="39639" y="31990"/>
                  </a:cubicBezTo>
                  <a:cubicBezTo>
                    <a:pt x="39655" y="31957"/>
                    <a:pt x="39688" y="31925"/>
                    <a:pt x="39713" y="31892"/>
                  </a:cubicBezTo>
                  <a:cubicBezTo>
                    <a:pt x="39754" y="31834"/>
                    <a:pt x="39803" y="31769"/>
                    <a:pt x="39836" y="31760"/>
                  </a:cubicBezTo>
                  <a:cubicBezTo>
                    <a:pt x="39860" y="31752"/>
                    <a:pt x="39910" y="31736"/>
                    <a:pt x="39959" y="31728"/>
                  </a:cubicBezTo>
                  <a:cubicBezTo>
                    <a:pt x="40025" y="31719"/>
                    <a:pt x="40090" y="31703"/>
                    <a:pt x="40123" y="31703"/>
                  </a:cubicBezTo>
                  <a:cubicBezTo>
                    <a:pt x="40156" y="31703"/>
                    <a:pt x="40304" y="31728"/>
                    <a:pt x="40427" y="31752"/>
                  </a:cubicBezTo>
                  <a:cubicBezTo>
                    <a:pt x="40525" y="31777"/>
                    <a:pt x="40607" y="31801"/>
                    <a:pt x="40640" y="31834"/>
                  </a:cubicBezTo>
                  <a:cubicBezTo>
                    <a:pt x="40673" y="31859"/>
                    <a:pt x="40714" y="31908"/>
                    <a:pt x="40755" y="31949"/>
                  </a:cubicBezTo>
                  <a:cubicBezTo>
                    <a:pt x="40788" y="32007"/>
                    <a:pt x="40829" y="32056"/>
                    <a:pt x="40845" y="32105"/>
                  </a:cubicBezTo>
                  <a:cubicBezTo>
                    <a:pt x="40870" y="32138"/>
                    <a:pt x="40878" y="32179"/>
                    <a:pt x="40886" y="32220"/>
                  </a:cubicBezTo>
                  <a:cubicBezTo>
                    <a:pt x="40894" y="32277"/>
                    <a:pt x="40911" y="32343"/>
                    <a:pt x="40944" y="32392"/>
                  </a:cubicBezTo>
                  <a:cubicBezTo>
                    <a:pt x="40968" y="32425"/>
                    <a:pt x="40985" y="32425"/>
                    <a:pt x="41009" y="32417"/>
                  </a:cubicBezTo>
                  <a:cubicBezTo>
                    <a:pt x="41042" y="32409"/>
                    <a:pt x="41083" y="32401"/>
                    <a:pt x="41149" y="32409"/>
                  </a:cubicBezTo>
                  <a:cubicBezTo>
                    <a:pt x="41214" y="32425"/>
                    <a:pt x="41280" y="32450"/>
                    <a:pt x="41346" y="32474"/>
                  </a:cubicBezTo>
                  <a:cubicBezTo>
                    <a:pt x="41420" y="32507"/>
                    <a:pt x="41477" y="32548"/>
                    <a:pt x="41502" y="32573"/>
                  </a:cubicBezTo>
                  <a:cubicBezTo>
                    <a:pt x="41535" y="32606"/>
                    <a:pt x="41526" y="32647"/>
                    <a:pt x="41518" y="32688"/>
                  </a:cubicBezTo>
                  <a:cubicBezTo>
                    <a:pt x="41510" y="32712"/>
                    <a:pt x="41502" y="32745"/>
                    <a:pt x="41518" y="32762"/>
                  </a:cubicBezTo>
                  <a:cubicBezTo>
                    <a:pt x="41526" y="32770"/>
                    <a:pt x="41535" y="32786"/>
                    <a:pt x="41543" y="32811"/>
                  </a:cubicBezTo>
                  <a:cubicBezTo>
                    <a:pt x="41567" y="32876"/>
                    <a:pt x="41608" y="32967"/>
                    <a:pt x="41699" y="32983"/>
                  </a:cubicBezTo>
                  <a:cubicBezTo>
                    <a:pt x="41731" y="32991"/>
                    <a:pt x="41781" y="33008"/>
                    <a:pt x="41838" y="33024"/>
                  </a:cubicBezTo>
                  <a:cubicBezTo>
                    <a:pt x="41994" y="33065"/>
                    <a:pt x="42191" y="33123"/>
                    <a:pt x="42257" y="33090"/>
                  </a:cubicBezTo>
                  <a:cubicBezTo>
                    <a:pt x="42298" y="33073"/>
                    <a:pt x="42355" y="33016"/>
                    <a:pt x="42413" y="32967"/>
                  </a:cubicBezTo>
                  <a:cubicBezTo>
                    <a:pt x="42478" y="32901"/>
                    <a:pt x="42544" y="32835"/>
                    <a:pt x="42601" y="32819"/>
                  </a:cubicBezTo>
                  <a:lnTo>
                    <a:pt x="42601" y="32819"/>
                  </a:lnTo>
                  <a:cubicBezTo>
                    <a:pt x="42651" y="32803"/>
                    <a:pt x="42675" y="32827"/>
                    <a:pt x="42692" y="32868"/>
                  </a:cubicBezTo>
                  <a:cubicBezTo>
                    <a:pt x="42700" y="32909"/>
                    <a:pt x="42700" y="32959"/>
                    <a:pt x="42700" y="33016"/>
                  </a:cubicBezTo>
                  <a:cubicBezTo>
                    <a:pt x="42692" y="33057"/>
                    <a:pt x="42692" y="33090"/>
                    <a:pt x="42692" y="33090"/>
                  </a:cubicBezTo>
                  <a:cubicBezTo>
                    <a:pt x="42700" y="33106"/>
                    <a:pt x="42766" y="33147"/>
                    <a:pt x="42839" y="33205"/>
                  </a:cubicBezTo>
                  <a:cubicBezTo>
                    <a:pt x="42946" y="33287"/>
                    <a:pt x="43086" y="33394"/>
                    <a:pt x="43102" y="33402"/>
                  </a:cubicBezTo>
                  <a:cubicBezTo>
                    <a:pt x="43110" y="33410"/>
                    <a:pt x="43118" y="33418"/>
                    <a:pt x="43127" y="33418"/>
                  </a:cubicBezTo>
                  <a:cubicBezTo>
                    <a:pt x="43151" y="33443"/>
                    <a:pt x="43184" y="33467"/>
                    <a:pt x="43225" y="33451"/>
                  </a:cubicBezTo>
                  <a:cubicBezTo>
                    <a:pt x="43250" y="33443"/>
                    <a:pt x="43291" y="33435"/>
                    <a:pt x="43348" y="33418"/>
                  </a:cubicBezTo>
                  <a:cubicBezTo>
                    <a:pt x="43480" y="33394"/>
                    <a:pt x="43676" y="33344"/>
                    <a:pt x="43701" y="33328"/>
                  </a:cubicBezTo>
                  <a:cubicBezTo>
                    <a:pt x="43709" y="33311"/>
                    <a:pt x="43718" y="33295"/>
                    <a:pt x="43726" y="33262"/>
                  </a:cubicBezTo>
                  <a:cubicBezTo>
                    <a:pt x="43734" y="33221"/>
                    <a:pt x="43750" y="33172"/>
                    <a:pt x="43791" y="33139"/>
                  </a:cubicBezTo>
                  <a:cubicBezTo>
                    <a:pt x="43849" y="33098"/>
                    <a:pt x="44161" y="33082"/>
                    <a:pt x="44341" y="33073"/>
                  </a:cubicBezTo>
                  <a:cubicBezTo>
                    <a:pt x="44407" y="33065"/>
                    <a:pt x="44456" y="33065"/>
                    <a:pt x="44473" y="33065"/>
                  </a:cubicBezTo>
                  <a:cubicBezTo>
                    <a:pt x="44489" y="33065"/>
                    <a:pt x="44555" y="33024"/>
                    <a:pt x="44620" y="32983"/>
                  </a:cubicBezTo>
                  <a:cubicBezTo>
                    <a:pt x="44702" y="32934"/>
                    <a:pt x="44793" y="32868"/>
                    <a:pt x="44801" y="32852"/>
                  </a:cubicBezTo>
                  <a:cubicBezTo>
                    <a:pt x="44809" y="32844"/>
                    <a:pt x="44793" y="32852"/>
                    <a:pt x="44793" y="32852"/>
                  </a:cubicBezTo>
                  <a:lnTo>
                    <a:pt x="44793" y="32852"/>
                  </a:lnTo>
                  <a:cubicBezTo>
                    <a:pt x="44768" y="32811"/>
                    <a:pt x="44735" y="32770"/>
                    <a:pt x="44793" y="32712"/>
                  </a:cubicBezTo>
                  <a:cubicBezTo>
                    <a:pt x="44834" y="32671"/>
                    <a:pt x="44891" y="32663"/>
                    <a:pt x="44957" y="32655"/>
                  </a:cubicBezTo>
                  <a:cubicBezTo>
                    <a:pt x="44990" y="32655"/>
                    <a:pt x="45014" y="32647"/>
                    <a:pt x="45039" y="32638"/>
                  </a:cubicBezTo>
                  <a:lnTo>
                    <a:pt x="45039" y="32638"/>
                  </a:lnTo>
                  <a:lnTo>
                    <a:pt x="45055" y="32630"/>
                  </a:lnTo>
                  <a:cubicBezTo>
                    <a:pt x="45121" y="32597"/>
                    <a:pt x="45260" y="32524"/>
                    <a:pt x="45375" y="32442"/>
                  </a:cubicBezTo>
                  <a:cubicBezTo>
                    <a:pt x="45441" y="32392"/>
                    <a:pt x="45646" y="32269"/>
                    <a:pt x="45851" y="32171"/>
                  </a:cubicBezTo>
                  <a:cubicBezTo>
                    <a:pt x="45999" y="32097"/>
                    <a:pt x="46155" y="32031"/>
                    <a:pt x="46262" y="32007"/>
                  </a:cubicBezTo>
                  <a:cubicBezTo>
                    <a:pt x="46401" y="31966"/>
                    <a:pt x="46508" y="31966"/>
                    <a:pt x="46582" y="31966"/>
                  </a:cubicBezTo>
                  <a:cubicBezTo>
                    <a:pt x="46623" y="31966"/>
                    <a:pt x="46647" y="31966"/>
                    <a:pt x="46647" y="31966"/>
                  </a:cubicBezTo>
                  <a:cubicBezTo>
                    <a:pt x="46664" y="31949"/>
                    <a:pt x="46697" y="31908"/>
                    <a:pt x="46721" y="31875"/>
                  </a:cubicBezTo>
                  <a:cubicBezTo>
                    <a:pt x="46746" y="31842"/>
                    <a:pt x="46762" y="31818"/>
                    <a:pt x="46779" y="31801"/>
                  </a:cubicBezTo>
                  <a:lnTo>
                    <a:pt x="46779" y="31801"/>
                  </a:lnTo>
                  <a:cubicBezTo>
                    <a:pt x="46795" y="31793"/>
                    <a:pt x="46861" y="31801"/>
                    <a:pt x="46943" y="31810"/>
                  </a:cubicBezTo>
                  <a:cubicBezTo>
                    <a:pt x="47049" y="31834"/>
                    <a:pt x="47189" y="31867"/>
                    <a:pt x="47222" y="31875"/>
                  </a:cubicBezTo>
                  <a:cubicBezTo>
                    <a:pt x="47238" y="31883"/>
                    <a:pt x="47271" y="31908"/>
                    <a:pt x="47320" y="31933"/>
                  </a:cubicBezTo>
                  <a:cubicBezTo>
                    <a:pt x="47386" y="31974"/>
                    <a:pt x="47484" y="32039"/>
                    <a:pt x="47525" y="32039"/>
                  </a:cubicBezTo>
                  <a:cubicBezTo>
                    <a:pt x="47566" y="32039"/>
                    <a:pt x="47706" y="32048"/>
                    <a:pt x="47837" y="32056"/>
                  </a:cubicBezTo>
                  <a:cubicBezTo>
                    <a:pt x="48001" y="32072"/>
                    <a:pt x="48174" y="32089"/>
                    <a:pt x="48182" y="32089"/>
                  </a:cubicBezTo>
                  <a:cubicBezTo>
                    <a:pt x="48207" y="32097"/>
                    <a:pt x="48239" y="32179"/>
                    <a:pt x="48280" y="32277"/>
                  </a:cubicBezTo>
                  <a:cubicBezTo>
                    <a:pt x="48338" y="32409"/>
                    <a:pt x="48404" y="32573"/>
                    <a:pt x="48428" y="32589"/>
                  </a:cubicBezTo>
                  <a:cubicBezTo>
                    <a:pt x="48453" y="32606"/>
                    <a:pt x="48642" y="32655"/>
                    <a:pt x="48814" y="32688"/>
                  </a:cubicBezTo>
                  <a:cubicBezTo>
                    <a:pt x="48929" y="32704"/>
                    <a:pt x="49027" y="32721"/>
                    <a:pt x="49044" y="32712"/>
                  </a:cubicBezTo>
                  <a:cubicBezTo>
                    <a:pt x="49068" y="32696"/>
                    <a:pt x="49118" y="32671"/>
                    <a:pt x="49175" y="32647"/>
                  </a:cubicBezTo>
                  <a:cubicBezTo>
                    <a:pt x="49224" y="32622"/>
                    <a:pt x="49273" y="32597"/>
                    <a:pt x="49306" y="32597"/>
                  </a:cubicBezTo>
                  <a:cubicBezTo>
                    <a:pt x="49331" y="32597"/>
                    <a:pt x="49454" y="32622"/>
                    <a:pt x="49602" y="32655"/>
                  </a:cubicBezTo>
                  <a:cubicBezTo>
                    <a:pt x="49848" y="32712"/>
                    <a:pt x="50176" y="32794"/>
                    <a:pt x="50193" y="32803"/>
                  </a:cubicBezTo>
                  <a:cubicBezTo>
                    <a:pt x="50209" y="32811"/>
                    <a:pt x="50225" y="32819"/>
                    <a:pt x="50250" y="32835"/>
                  </a:cubicBezTo>
                  <a:cubicBezTo>
                    <a:pt x="50275" y="32860"/>
                    <a:pt x="50308" y="32885"/>
                    <a:pt x="50324" y="32885"/>
                  </a:cubicBezTo>
                  <a:cubicBezTo>
                    <a:pt x="50332" y="32876"/>
                    <a:pt x="50357" y="32844"/>
                    <a:pt x="50381" y="32819"/>
                  </a:cubicBezTo>
                  <a:cubicBezTo>
                    <a:pt x="50422" y="32770"/>
                    <a:pt x="50455" y="32721"/>
                    <a:pt x="50504" y="32696"/>
                  </a:cubicBezTo>
                  <a:cubicBezTo>
                    <a:pt x="50562" y="32663"/>
                    <a:pt x="50710" y="32614"/>
                    <a:pt x="50800" y="32589"/>
                  </a:cubicBezTo>
                  <a:cubicBezTo>
                    <a:pt x="50833" y="32581"/>
                    <a:pt x="50857" y="32573"/>
                    <a:pt x="50866" y="32565"/>
                  </a:cubicBezTo>
                  <a:cubicBezTo>
                    <a:pt x="50874" y="32565"/>
                    <a:pt x="50898" y="32507"/>
                    <a:pt x="50923" y="32433"/>
                  </a:cubicBezTo>
                  <a:cubicBezTo>
                    <a:pt x="50972" y="32327"/>
                    <a:pt x="51013" y="32187"/>
                    <a:pt x="51013" y="32171"/>
                  </a:cubicBezTo>
                  <a:cubicBezTo>
                    <a:pt x="51013" y="32163"/>
                    <a:pt x="50997" y="32171"/>
                    <a:pt x="50972" y="32154"/>
                  </a:cubicBezTo>
                  <a:cubicBezTo>
                    <a:pt x="50923" y="32138"/>
                    <a:pt x="50874" y="32113"/>
                    <a:pt x="50857" y="32072"/>
                  </a:cubicBezTo>
                  <a:cubicBezTo>
                    <a:pt x="50841" y="32048"/>
                    <a:pt x="50816" y="31974"/>
                    <a:pt x="50784" y="31900"/>
                  </a:cubicBezTo>
                  <a:cubicBezTo>
                    <a:pt x="50751" y="31818"/>
                    <a:pt x="50726" y="31736"/>
                    <a:pt x="50726" y="31687"/>
                  </a:cubicBezTo>
                  <a:cubicBezTo>
                    <a:pt x="50726" y="31645"/>
                    <a:pt x="50751" y="31572"/>
                    <a:pt x="50775" y="31498"/>
                  </a:cubicBezTo>
                  <a:cubicBezTo>
                    <a:pt x="50800" y="31399"/>
                    <a:pt x="50841" y="31301"/>
                    <a:pt x="50857" y="31284"/>
                  </a:cubicBezTo>
                  <a:cubicBezTo>
                    <a:pt x="50874" y="31260"/>
                    <a:pt x="50907" y="31252"/>
                    <a:pt x="50939" y="31243"/>
                  </a:cubicBezTo>
                  <a:cubicBezTo>
                    <a:pt x="50972" y="31243"/>
                    <a:pt x="51005" y="31235"/>
                    <a:pt x="51005" y="31227"/>
                  </a:cubicBezTo>
                  <a:cubicBezTo>
                    <a:pt x="51005" y="31211"/>
                    <a:pt x="51005" y="31186"/>
                    <a:pt x="50997" y="31161"/>
                  </a:cubicBezTo>
                  <a:cubicBezTo>
                    <a:pt x="50997" y="31112"/>
                    <a:pt x="50989" y="31063"/>
                    <a:pt x="51022" y="31038"/>
                  </a:cubicBezTo>
                  <a:cubicBezTo>
                    <a:pt x="51046" y="31022"/>
                    <a:pt x="51489" y="30570"/>
                    <a:pt x="51489" y="30570"/>
                  </a:cubicBezTo>
                  <a:lnTo>
                    <a:pt x="51506" y="30554"/>
                  </a:lnTo>
                  <a:lnTo>
                    <a:pt x="51530" y="30562"/>
                  </a:lnTo>
                  <a:cubicBezTo>
                    <a:pt x="51539" y="30570"/>
                    <a:pt x="52105" y="30915"/>
                    <a:pt x="52187" y="30915"/>
                  </a:cubicBezTo>
                  <a:cubicBezTo>
                    <a:pt x="52220" y="30923"/>
                    <a:pt x="52285" y="30940"/>
                    <a:pt x="52359" y="30956"/>
                  </a:cubicBezTo>
                  <a:cubicBezTo>
                    <a:pt x="52474" y="30989"/>
                    <a:pt x="52630" y="31030"/>
                    <a:pt x="52737" y="31030"/>
                  </a:cubicBezTo>
                  <a:cubicBezTo>
                    <a:pt x="52835" y="31022"/>
                    <a:pt x="53147" y="31104"/>
                    <a:pt x="53426" y="31194"/>
                  </a:cubicBezTo>
                  <a:cubicBezTo>
                    <a:pt x="53697" y="31276"/>
                    <a:pt x="53935" y="31375"/>
                    <a:pt x="53943" y="31424"/>
                  </a:cubicBezTo>
                  <a:cubicBezTo>
                    <a:pt x="53943" y="31473"/>
                    <a:pt x="53927" y="31506"/>
                    <a:pt x="53902" y="31547"/>
                  </a:cubicBezTo>
                  <a:cubicBezTo>
                    <a:pt x="53886" y="31572"/>
                    <a:pt x="53869" y="31596"/>
                    <a:pt x="53877" y="31629"/>
                  </a:cubicBezTo>
                  <a:cubicBezTo>
                    <a:pt x="53877" y="31678"/>
                    <a:pt x="53902" y="31801"/>
                    <a:pt x="53927" y="31908"/>
                  </a:cubicBezTo>
                  <a:cubicBezTo>
                    <a:pt x="53943" y="31974"/>
                    <a:pt x="53960" y="32023"/>
                    <a:pt x="53976" y="32048"/>
                  </a:cubicBezTo>
                  <a:cubicBezTo>
                    <a:pt x="53992" y="32064"/>
                    <a:pt x="54001" y="32089"/>
                    <a:pt x="54017" y="32105"/>
                  </a:cubicBezTo>
                  <a:cubicBezTo>
                    <a:pt x="54042" y="32146"/>
                    <a:pt x="54066" y="32195"/>
                    <a:pt x="54148" y="32220"/>
                  </a:cubicBezTo>
                  <a:cubicBezTo>
                    <a:pt x="54181" y="32228"/>
                    <a:pt x="54230" y="32245"/>
                    <a:pt x="54288" y="32269"/>
                  </a:cubicBezTo>
                  <a:cubicBezTo>
                    <a:pt x="54559" y="32351"/>
                    <a:pt x="55076" y="32524"/>
                    <a:pt x="55133" y="32483"/>
                  </a:cubicBezTo>
                  <a:cubicBezTo>
                    <a:pt x="55182" y="32442"/>
                    <a:pt x="55281" y="32409"/>
                    <a:pt x="55371" y="32384"/>
                  </a:cubicBezTo>
                  <a:cubicBezTo>
                    <a:pt x="55420" y="32368"/>
                    <a:pt x="55478" y="32351"/>
                    <a:pt x="55519" y="32327"/>
                  </a:cubicBezTo>
                  <a:cubicBezTo>
                    <a:pt x="55576" y="32302"/>
                    <a:pt x="55675" y="32277"/>
                    <a:pt x="55790" y="32245"/>
                  </a:cubicBezTo>
                  <a:cubicBezTo>
                    <a:pt x="55896" y="32220"/>
                    <a:pt x="56011" y="32195"/>
                    <a:pt x="56118" y="32179"/>
                  </a:cubicBezTo>
                  <a:cubicBezTo>
                    <a:pt x="56249" y="32154"/>
                    <a:pt x="56356" y="32195"/>
                    <a:pt x="56463" y="32236"/>
                  </a:cubicBezTo>
                  <a:cubicBezTo>
                    <a:pt x="56536" y="32261"/>
                    <a:pt x="56602" y="32294"/>
                    <a:pt x="56668" y="32294"/>
                  </a:cubicBezTo>
                  <a:cubicBezTo>
                    <a:pt x="56733" y="32294"/>
                    <a:pt x="56791" y="32294"/>
                    <a:pt x="56848" y="32286"/>
                  </a:cubicBezTo>
                  <a:cubicBezTo>
                    <a:pt x="56930" y="32277"/>
                    <a:pt x="57012" y="32277"/>
                    <a:pt x="57111" y="32302"/>
                  </a:cubicBezTo>
                  <a:cubicBezTo>
                    <a:pt x="57201" y="32318"/>
                    <a:pt x="57283" y="32401"/>
                    <a:pt x="57357" y="32474"/>
                  </a:cubicBezTo>
                  <a:cubicBezTo>
                    <a:pt x="57423" y="32540"/>
                    <a:pt x="57488" y="32597"/>
                    <a:pt x="57538" y="32606"/>
                  </a:cubicBezTo>
                  <a:cubicBezTo>
                    <a:pt x="57587" y="32614"/>
                    <a:pt x="57644" y="32614"/>
                    <a:pt x="57702" y="32614"/>
                  </a:cubicBezTo>
                  <a:cubicBezTo>
                    <a:pt x="57825" y="32606"/>
                    <a:pt x="57948" y="32597"/>
                    <a:pt x="58005" y="32671"/>
                  </a:cubicBezTo>
                  <a:cubicBezTo>
                    <a:pt x="58055" y="32729"/>
                    <a:pt x="58046" y="32778"/>
                    <a:pt x="58038" y="32835"/>
                  </a:cubicBezTo>
                  <a:cubicBezTo>
                    <a:pt x="58022" y="32885"/>
                    <a:pt x="58014" y="32934"/>
                    <a:pt x="58071" y="32983"/>
                  </a:cubicBezTo>
                  <a:cubicBezTo>
                    <a:pt x="58129" y="33041"/>
                    <a:pt x="58202" y="33098"/>
                    <a:pt x="58268" y="33147"/>
                  </a:cubicBezTo>
                  <a:cubicBezTo>
                    <a:pt x="58325" y="33180"/>
                    <a:pt x="58375" y="33205"/>
                    <a:pt x="58391" y="33205"/>
                  </a:cubicBezTo>
                  <a:cubicBezTo>
                    <a:pt x="58399" y="33205"/>
                    <a:pt x="58424" y="33205"/>
                    <a:pt x="58449" y="33205"/>
                  </a:cubicBezTo>
                  <a:cubicBezTo>
                    <a:pt x="58555" y="33197"/>
                    <a:pt x="58752" y="33188"/>
                    <a:pt x="58859" y="33213"/>
                  </a:cubicBezTo>
                  <a:cubicBezTo>
                    <a:pt x="58925" y="33229"/>
                    <a:pt x="59195" y="33287"/>
                    <a:pt x="59466" y="33336"/>
                  </a:cubicBezTo>
                  <a:cubicBezTo>
                    <a:pt x="59729" y="33385"/>
                    <a:pt x="60008" y="33426"/>
                    <a:pt x="60090" y="33402"/>
                  </a:cubicBezTo>
                  <a:cubicBezTo>
                    <a:pt x="60164" y="33377"/>
                    <a:pt x="60295" y="33344"/>
                    <a:pt x="60426" y="33311"/>
                  </a:cubicBezTo>
                  <a:cubicBezTo>
                    <a:pt x="60664" y="33254"/>
                    <a:pt x="60927" y="33188"/>
                    <a:pt x="60984" y="33164"/>
                  </a:cubicBezTo>
                  <a:cubicBezTo>
                    <a:pt x="61026" y="33147"/>
                    <a:pt x="61116" y="33139"/>
                    <a:pt x="61214" y="33139"/>
                  </a:cubicBezTo>
                  <a:cubicBezTo>
                    <a:pt x="61362" y="33123"/>
                    <a:pt x="61543" y="33114"/>
                    <a:pt x="61584" y="33073"/>
                  </a:cubicBezTo>
                  <a:cubicBezTo>
                    <a:pt x="61600" y="33049"/>
                    <a:pt x="61633" y="33008"/>
                    <a:pt x="61666" y="32967"/>
                  </a:cubicBezTo>
                  <a:cubicBezTo>
                    <a:pt x="61739" y="32868"/>
                    <a:pt x="61838" y="32737"/>
                    <a:pt x="61945" y="32663"/>
                  </a:cubicBezTo>
                  <a:cubicBezTo>
                    <a:pt x="62060" y="32589"/>
                    <a:pt x="62224" y="32507"/>
                    <a:pt x="62322" y="32458"/>
                  </a:cubicBezTo>
                  <a:cubicBezTo>
                    <a:pt x="62355" y="32442"/>
                    <a:pt x="62380" y="32433"/>
                    <a:pt x="62396" y="32425"/>
                  </a:cubicBezTo>
                  <a:cubicBezTo>
                    <a:pt x="62445" y="32401"/>
                    <a:pt x="62601" y="32409"/>
                    <a:pt x="62733" y="32417"/>
                  </a:cubicBezTo>
                  <a:cubicBezTo>
                    <a:pt x="62806" y="32425"/>
                    <a:pt x="62872" y="32425"/>
                    <a:pt x="62913" y="32425"/>
                  </a:cubicBezTo>
                  <a:cubicBezTo>
                    <a:pt x="62971" y="32425"/>
                    <a:pt x="63036" y="32483"/>
                    <a:pt x="63118" y="32548"/>
                  </a:cubicBezTo>
                  <a:cubicBezTo>
                    <a:pt x="63225" y="32630"/>
                    <a:pt x="63356" y="32737"/>
                    <a:pt x="63479" y="32721"/>
                  </a:cubicBezTo>
                  <a:cubicBezTo>
                    <a:pt x="63578" y="32696"/>
                    <a:pt x="63668" y="32663"/>
                    <a:pt x="63742" y="32630"/>
                  </a:cubicBezTo>
                  <a:cubicBezTo>
                    <a:pt x="63832" y="32597"/>
                    <a:pt x="63906" y="32565"/>
                    <a:pt x="63955" y="32581"/>
                  </a:cubicBezTo>
                  <a:cubicBezTo>
                    <a:pt x="63996" y="32597"/>
                    <a:pt x="64103" y="32655"/>
                    <a:pt x="64185" y="32704"/>
                  </a:cubicBezTo>
                  <a:cubicBezTo>
                    <a:pt x="64259" y="32745"/>
                    <a:pt x="64316" y="32786"/>
                    <a:pt x="64325" y="32811"/>
                  </a:cubicBezTo>
                  <a:lnTo>
                    <a:pt x="64325" y="32811"/>
                  </a:lnTo>
                  <a:cubicBezTo>
                    <a:pt x="64333" y="32827"/>
                    <a:pt x="64489" y="32893"/>
                    <a:pt x="64661" y="32942"/>
                  </a:cubicBezTo>
                  <a:cubicBezTo>
                    <a:pt x="64833" y="33000"/>
                    <a:pt x="65022" y="33049"/>
                    <a:pt x="65071" y="33032"/>
                  </a:cubicBezTo>
                  <a:lnTo>
                    <a:pt x="65071" y="33032"/>
                  </a:lnTo>
                  <a:lnTo>
                    <a:pt x="65071" y="33032"/>
                  </a:lnTo>
                  <a:cubicBezTo>
                    <a:pt x="65121" y="33008"/>
                    <a:pt x="65211" y="32942"/>
                    <a:pt x="65301" y="32876"/>
                  </a:cubicBezTo>
                  <a:cubicBezTo>
                    <a:pt x="65408" y="32803"/>
                    <a:pt x="65515" y="32729"/>
                    <a:pt x="65572" y="32704"/>
                  </a:cubicBezTo>
                  <a:cubicBezTo>
                    <a:pt x="65621" y="32688"/>
                    <a:pt x="65703" y="32671"/>
                    <a:pt x="65794" y="32663"/>
                  </a:cubicBezTo>
                  <a:cubicBezTo>
                    <a:pt x="65884" y="32647"/>
                    <a:pt x="65966" y="32630"/>
                    <a:pt x="65974" y="32622"/>
                  </a:cubicBezTo>
                  <a:cubicBezTo>
                    <a:pt x="65991" y="32614"/>
                    <a:pt x="65999" y="32606"/>
                    <a:pt x="66015" y="32589"/>
                  </a:cubicBezTo>
                  <a:lnTo>
                    <a:pt x="66015" y="32589"/>
                  </a:lnTo>
                  <a:cubicBezTo>
                    <a:pt x="66056" y="32565"/>
                    <a:pt x="66105" y="32532"/>
                    <a:pt x="66130" y="32466"/>
                  </a:cubicBezTo>
                  <a:cubicBezTo>
                    <a:pt x="66147" y="32433"/>
                    <a:pt x="66155" y="32368"/>
                    <a:pt x="66155" y="32286"/>
                  </a:cubicBezTo>
                  <a:cubicBezTo>
                    <a:pt x="66155" y="32163"/>
                    <a:pt x="66163" y="32015"/>
                    <a:pt x="66220" y="31933"/>
                  </a:cubicBezTo>
                  <a:cubicBezTo>
                    <a:pt x="66261" y="31875"/>
                    <a:pt x="66335" y="31752"/>
                    <a:pt x="66409" y="31621"/>
                  </a:cubicBezTo>
                  <a:cubicBezTo>
                    <a:pt x="66516" y="31449"/>
                    <a:pt x="66622" y="31268"/>
                    <a:pt x="66672" y="31202"/>
                  </a:cubicBezTo>
                  <a:cubicBezTo>
                    <a:pt x="66721" y="31128"/>
                    <a:pt x="66885" y="30964"/>
                    <a:pt x="67025" y="30825"/>
                  </a:cubicBezTo>
                  <a:lnTo>
                    <a:pt x="67025" y="30825"/>
                  </a:lnTo>
                  <a:cubicBezTo>
                    <a:pt x="67131" y="30710"/>
                    <a:pt x="67230" y="30620"/>
                    <a:pt x="67230" y="30611"/>
                  </a:cubicBezTo>
                  <a:cubicBezTo>
                    <a:pt x="67230" y="30603"/>
                    <a:pt x="67213" y="30603"/>
                    <a:pt x="67189" y="30587"/>
                  </a:cubicBezTo>
                  <a:cubicBezTo>
                    <a:pt x="67148" y="30554"/>
                    <a:pt x="67107" y="30513"/>
                    <a:pt x="67107" y="30464"/>
                  </a:cubicBezTo>
                  <a:cubicBezTo>
                    <a:pt x="67107" y="30439"/>
                    <a:pt x="67123" y="30406"/>
                    <a:pt x="67140" y="30373"/>
                  </a:cubicBezTo>
                  <a:cubicBezTo>
                    <a:pt x="67164" y="30324"/>
                    <a:pt x="67189" y="30275"/>
                    <a:pt x="67164" y="30259"/>
                  </a:cubicBezTo>
                  <a:cubicBezTo>
                    <a:pt x="67123" y="30242"/>
                    <a:pt x="67074" y="30226"/>
                    <a:pt x="67025" y="30209"/>
                  </a:cubicBezTo>
                  <a:cubicBezTo>
                    <a:pt x="66967" y="30201"/>
                    <a:pt x="66926" y="30193"/>
                    <a:pt x="66902" y="30193"/>
                  </a:cubicBezTo>
                  <a:cubicBezTo>
                    <a:pt x="66885" y="30201"/>
                    <a:pt x="66860" y="30209"/>
                    <a:pt x="66836" y="30218"/>
                  </a:cubicBezTo>
                  <a:cubicBezTo>
                    <a:pt x="66778" y="30250"/>
                    <a:pt x="66729" y="30275"/>
                    <a:pt x="66705" y="30226"/>
                  </a:cubicBezTo>
                  <a:lnTo>
                    <a:pt x="66705" y="30226"/>
                  </a:lnTo>
                  <a:lnTo>
                    <a:pt x="66696" y="30218"/>
                  </a:lnTo>
                  <a:lnTo>
                    <a:pt x="66696" y="30226"/>
                  </a:lnTo>
                  <a:cubicBezTo>
                    <a:pt x="66680" y="30185"/>
                    <a:pt x="66631" y="30103"/>
                    <a:pt x="66688" y="29996"/>
                  </a:cubicBezTo>
                  <a:cubicBezTo>
                    <a:pt x="66721" y="29947"/>
                    <a:pt x="66770" y="29881"/>
                    <a:pt x="66836" y="29807"/>
                  </a:cubicBezTo>
                  <a:cubicBezTo>
                    <a:pt x="66893" y="29758"/>
                    <a:pt x="66959" y="29701"/>
                    <a:pt x="67041" y="29651"/>
                  </a:cubicBezTo>
                  <a:cubicBezTo>
                    <a:pt x="67148" y="29586"/>
                    <a:pt x="67172" y="29561"/>
                    <a:pt x="67197" y="29536"/>
                  </a:cubicBezTo>
                  <a:cubicBezTo>
                    <a:pt x="67205" y="29520"/>
                    <a:pt x="67222" y="29512"/>
                    <a:pt x="67246" y="29495"/>
                  </a:cubicBezTo>
                  <a:cubicBezTo>
                    <a:pt x="67279" y="29479"/>
                    <a:pt x="67345" y="29479"/>
                    <a:pt x="67427" y="29479"/>
                  </a:cubicBezTo>
                  <a:cubicBezTo>
                    <a:pt x="67558" y="29479"/>
                    <a:pt x="67730" y="29479"/>
                    <a:pt x="67895" y="29421"/>
                  </a:cubicBezTo>
                  <a:lnTo>
                    <a:pt x="67895" y="29421"/>
                  </a:lnTo>
                  <a:lnTo>
                    <a:pt x="67977" y="29397"/>
                  </a:lnTo>
                  <a:cubicBezTo>
                    <a:pt x="68190" y="29323"/>
                    <a:pt x="68297" y="29282"/>
                    <a:pt x="68461" y="29274"/>
                  </a:cubicBezTo>
                  <a:cubicBezTo>
                    <a:pt x="68559" y="29266"/>
                    <a:pt x="68797" y="29249"/>
                    <a:pt x="68994" y="29241"/>
                  </a:cubicBezTo>
                  <a:cubicBezTo>
                    <a:pt x="69134" y="29225"/>
                    <a:pt x="69249" y="29225"/>
                    <a:pt x="69273" y="29225"/>
                  </a:cubicBezTo>
                  <a:cubicBezTo>
                    <a:pt x="69314" y="29225"/>
                    <a:pt x="69396" y="29274"/>
                    <a:pt x="69503" y="29339"/>
                  </a:cubicBezTo>
                  <a:cubicBezTo>
                    <a:pt x="69667" y="29438"/>
                    <a:pt x="69881" y="29561"/>
                    <a:pt x="69971" y="29553"/>
                  </a:cubicBezTo>
                  <a:cubicBezTo>
                    <a:pt x="70086" y="29545"/>
                    <a:pt x="70201" y="29545"/>
                    <a:pt x="70283" y="29553"/>
                  </a:cubicBezTo>
                  <a:cubicBezTo>
                    <a:pt x="70307" y="29553"/>
                    <a:pt x="70332" y="29553"/>
                    <a:pt x="70357" y="29553"/>
                  </a:cubicBezTo>
                  <a:cubicBezTo>
                    <a:pt x="70422" y="29553"/>
                    <a:pt x="70529" y="29602"/>
                    <a:pt x="70611" y="29651"/>
                  </a:cubicBezTo>
                  <a:cubicBezTo>
                    <a:pt x="70644" y="29668"/>
                    <a:pt x="70677" y="29684"/>
                    <a:pt x="70701" y="29692"/>
                  </a:cubicBezTo>
                  <a:cubicBezTo>
                    <a:pt x="70750" y="29709"/>
                    <a:pt x="70857" y="29783"/>
                    <a:pt x="70939" y="29848"/>
                  </a:cubicBezTo>
                  <a:cubicBezTo>
                    <a:pt x="71013" y="29897"/>
                    <a:pt x="71062" y="29955"/>
                    <a:pt x="71062" y="29988"/>
                  </a:cubicBezTo>
                  <a:cubicBezTo>
                    <a:pt x="71062" y="30021"/>
                    <a:pt x="71054" y="30053"/>
                    <a:pt x="71038" y="30086"/>
                  </a:cubicBezTo>
                  <a:cubicBezTo>
                    <a:pt x="71021" y="30127"/>
                    <a:pt x="71005" y="30176"/>
                    <a:pt x="71013" y="30193"/>
                  </a:cubicBezTo>
                  <a:cubicBezTo>
                    <a:pt x="71021" y="30201"/>
                    <a:pt x="71062" y="30242"/>
                    <a:pt x="71103" y="30291"/>
                  </a:cubicBezTo>
                  <a:cubicBezTo>
                    <a:pt x="71218" y="30398"/>
                    <a:pt x="71374" y="30554"/>
                    <a:pt x="71374" y="30611"/>
                  </a:cubicBezTo>
                  <a:cubicBezTo>
                    <a:pt x="71374" y="30652"/>
                    <a:pt x="71358" y="30685"/>
                    <a:pt x="71341" y="30718"/>
                  </a:cubicBezTo>
                  <a:lnTo>
                    <a:pt x="71341" y="30718"/>
                  </a:lnTo>
                  <a:cubicBezTo>
                    <a:pt x="71325" y="30743"/>
                    <a:pt x="71317" y="30767"/>
                    <a:pt x="71317" y="30776"/>
                  </a:cubicBezTo>
                  <a:cubicBezTo>
                    <a:pt x="71317" y="30792"/>
                    <a:pt x="71366" y="30915"/>
                    <a:pt x="71423" y="31046"/>
                  </a:cubicBezTo>
                  <a:cubicBezTo>
                    <a:pt x="71497" y="31211"/>
                    <a:pt x="71579" y="31391"/>
                    <a:pt x="71588" y="31407"/>
                  </a:cubicBezTo>
                  <a:lnTo>
                    <a:pt x="71588" y="31407"/>
                  </a:lnTo>
                  <a:cubicBezTo>
                    <a:pt x="71588" y="31407"/>
                    <a:pt x="71612" y="31399"/>
                    <a:pt x="71637" y="31399"/>
                  </a:cubicBezTo>
                  <a:cubicBezTo>
                    <a:pt x="71686" y="31391"/>
                    <a:pt x="71735" y="31383"/>
                    <a:pt x="71752" y="31424"/>
                  </a:cubicBezTo>
                  <a:cubicBezTo>
                    <a:pt x="71760" y="31440"/>
                    <a:pt x="71760" y="31547"/>
                    <a:pt x="71768" y="31637"/>
                  </a:cubicBezTo>
                  <a:cubicBezTo>
                    <a:pt x="71768" y="31695"/>
                    <a:pt x="71768" y="31736"/>
                    <a:pt x="71768" y="31736"/>
                  </a:cubicBezTo>
                  <a:lnTo>
                    <a:pt x="71768" y="31736"/>
                  </a:lnTo>
                  <a:cubicBezTo>
                    <a:pt x="71768" y="31736"/>
                    <a:pt x="71801" y="31769"/>
                    <a:pt x="71834" y="31793"/>
                  </a:cubicBezTo>
                  <a:lnTo>
                    <a:pt x="71834" y="31793"/>
                  </a:lnTo>
                  <a:cubicBezTo>
                    <a:pt x="71875" y="31834"/>
                    <a:pt x="71924" y="31875"/>
                    <a:pt x="71932" y="31892"/>
                  </a:cubicBezTo>
                  <a:lnTo>
                    <a:pt x="71932" y="31892"/>
                  </a:lnTo>
                  <a:cubicBezTo>
                    <a:pt x="71932" y="31900"/>
                    <a:pt x="71949" y="31925"/>
                    <a:pt x="71965" y="31966"/>
                  </a:cubicBezTo>
                  <a:cubicBezTo>
                    <a:pt x="72031" y="32105"/>
                    <a:pt x="72146" y="32368"/>
                    <a:pt x="72137" y="32417"/>
                  </a:cubicBezTo>
                  <a:cubicBezTo>
                    <a:pt x="72137" y="32450"/>
                    <a:pt x="72121" y="32548"/>
                    <a:pt x="72113" y="32630"/>
                  </a:cubicBezTo>
                  <a:cubicBezTo>
                    <a:pt x="72105" y="32671"/>
                    <a:pt x="72105" y="32712"/>
                    <a:pt x="72105" y="32721"/>
                  </a:cubicBezTo>
                  <a:cubicBezTo>
                    <a:pt x="72113" y="32745"/>
                    <a:pt x="72162" y="32852"/>
                    <a:pt x="72219" y="32926"/>
                  </a:cubicBezTo>
                  <a:cubicBezTo>
                    <a:pt x="72252" y="32967"/>
                    <a:pt x="72285" y="33000"/>
                    <a:pt x="72302" y="33000"/>
                  </a:cubicBezTo>
                  <a:cubicBezTo>
                    <a:pt x="72326" y="33000"/>
                    <a:pt x="72400" y="33008"/>
                    <a:pt x="72474" y="33008"/>
                  </a:cubicBezTo>
                  <a:cubicBezTo>
                    <a:pt x="72581" y="33008"/>
                    <a:pt x="72712" y="33016"/>
                    <a:pt x="72753" y="33016"/>
                  </a:cubicBezTo>
                  <a:cubicBezTo>
                    <a:pt x="72794" y="33008"/>
                    <a:pt x="72901" y="33057"/>
                    <a:pt x="73007" y="33114"/>
                  </a:cubicBezTo>
                  <a:cubicBezTo>
                    <a:pt x="73139" y="33172"/>
                    <a:pt x="73278" y="33238"/>
                    <a:pt x="73303" y="33229"/>
                  </a:cubicBezTo>
                  <a:cubicBezTo>
                    <a:pt x="73319" y="33221"/>
                    <a:pt x="73336" y="33205"/>
                    <a:pt x="73360" y="33197"/>
                  </a:cubicBezTo>
                  <a:lnTo>
                    <a:pt x="73360" y="33197"/>
                  </a:lnTo>
                  <a:cubicBezTo>
                    <a:pt x="73409" y="33164"/>
                    <a:pt x="73467" y="33131"/>
                    <a:pt x="73500" y="33139"/>
                  </a:cubicBezTo>
                  <a:cubicBezTo>
                    <a:pt x="73524" y="33147"/>
                    <a:pt x="73631" y="33254"/>
                    <a:pt x="73738" y="33369"/>
                  </a:cubicBezTo>
                  <a:cubicBezTo>
                    <a:pt x="73877" y="33517"/>
                    <a:pt x="74033" y="33681"/>
                    <a:pt x="74041" y="33681"/>
                  </a:cubicBezTo>
                  <a:cubicBezTo>
                    <a:pt x="74066" y="33681"/>
                    <a:pt x="74148" y="33664"/>
                    <a:pt x="74222" y="33673"/>
                  </a:cubicBezTo>
                  <a:cubicBezTo>
                    <a:pt x="74271" y="33673"/>
                    <a:pt x="74312" y="33681"/>
                    <a:pt x="74329" y="33705"/>
                  </a:cubicBezTo>
                  <a:lnTo>
                    <a:pt x="74329" y="33705"/>
                  </a:lnTo>
                  <a:cubicBezTo>
                    <a:pt x="74353" y="33730"/>
                    <a:pt x="74337" y="33779"/>
                    <a:pt x="74320" y="33828"/>
                  </a:cubicBezTo>
                  <a:cubicBezTo>
                    <a:pt x="74304" y="33878"/>
                    <a:pt x="74279" y="33927"/>
                    <a:pt x="74296" y="33935"/>
                  </a:cubicBezTo>
                  <a:cubicBezTo>
                    <a:pt x="74345" y="33976"/>
                    <a:pt x="74444" y="34058"/>
                    <a:pt x="74444" y="34058"/>
                  </a:cubicBezTo>
                  <a:lnTo>
                    <a:pt x="74460" y="34066"/>
                  </a:lnTo>
                  <a:lnTo>
                    <a:pt x="74460" y="34075"/>
                  </a:lnTo>
                  <a:cubicBezTo>
                    <a:pt x="74460" y="34083"/>
                    <a:pt x="74493" y="34173"/>
                    <a:pt x="74476" y="34231"/>
                  </a:cubicBezTo>
                  <a:cubicBezTo>
                    <a:pt x="74468" y="34255"/>
                    <a:pt x="74460" y="34280"/>
                    <a:pt x="74444" y="34304"/>
                  </a:cubicBezTo>
                  <a:lnTo>
                    <a:pt x="74444" y="34304"/>
                  </a:lnTo>
                  <a:cubicBezTo>
                    <a:pt x="74419" y="34354"/>
                    <a:pt x="74394" y="34395"/>
                    <a:pt x="74394" y="34411"/>
                  </a:cubicBezTo>
                  <a:cubicBezTo>
                    <a:pt x="74402" y="34436"/>
                    <a:pt x="74444" y="34485"/>
                    <a:pt x="74485" y="34526"/>
                  </a:cubicBezTo>
                  <a:cubicBezTo>
                    <a:pt x="74509" y="34551"/>
                    <a:pt x="74526" y="34583"/>
                    <a:pt x="74534" y="34600"/>
                  </a:cubicBezTo>
                  <a:cubicBezTo>
                    <a:pt x="74550" y="34625"/>
                    <a:pt x="74550" y="34657"/>
                    <a:pt x="74542" y="34690"/>
                  </a:cubicBezTo>
                  <a:cubicBezTo>
                    <a:pt x="74542" y="34731"/>
                    <a:pt x="74542" y="34764"/>
                    <a:pt x="74550" y="34764"/>
                  </a:cubicBezTo>
                  <a:cubicBezTo>
                    <a:pt x="74599" y="34780"/>
                    <a:pt x="74887" y="34780"/>
                    <a:pt x="75084" y="34780"/>
                  </a:cubicBezTo>
                  <a:lnTo>
                    <a:pt x="75182" y="34780"/>
                  </a:lnTo>
                  <a:lnTo>
                    <a:pt x="75182" y="34780"/>
                  </a:lnTo>
                  <a:cubicBezTo>
                    <a:pt x="75289" y="34780"/>
                    <a:pt x="75428" y="34772"/>
                    <a:pt x="75527" y="34764"/>
                  </a:cubicBezTo>
                  <a:cubicBezTo>
                    <a:pt x="75601" y="34764"/>
                    <a:pt x="75650" y="34756"/>
                    <a:pt x="75658" y="34748"/>
                  </a:cubicBezTo>
                  <a:cubicBezTo>
                    <a:pt x="75675" y="34731"/>
                    <a:pt x="75691" y="34698"/>
                    <a:pt x="75707" y="34657"/>
                  </a:cubicBezTo>
                  <a:cubicBezTo>
                    <a:pt x="75724" y="34616"/>
                    <a:pt x="75748" y="34567"/>
                    <a:pt x="75773" y="34542"/>
                  </a:cubicBezTo>
                  <a:cubicBezTo>
                    <a:pt x="75798" y="34510"/>
                    <a:pt x="75863" y="34477"/>
                    <a:pt x="75937" y="34444"/>
                  </a:cubicBezTo>
                  <a:cubicBezTo>
                    <a:pt x="76011" y="34411"/>
                    <a:pt x="76085" y="34387"/>
                    <a:pt x="76126" y="34387"/>
                  </a:cubicBezTo>
                  <a:cubicBezTo>
                    <a:pt x="76151" y="34387"/>
                    <a:pt x="76175" y="34387"/>
                    <a:pt x="76200" y="34387"/>
                  </a:cubicBezTo>
                  <a:cubicBezTo>
                    <a:pt x="76241" y="34395"/>
                    <a:pt x="76290" y="34395"/>
                    <a:pt x="76331" y="34378"/>
                  </a:cubicBezTo>
                  <a:cubicBezTo>
                    <a:pt x="76380" y="34362"/>
                    <a:pt x="76520" y="34296"/>
                    <a:pt x="76610" y="34247"/>
                  </a:cubicBezTo>
                  <a:cubicBezTo>
                    <a:pt x="76643" y="34231"/>
                    <a:pt x="76668" y="34214"/>
                    <a:pt x="76692" y="34206"/>
                  </a:cubicBezTo>
                  <a:lnTo>
                    <a:pt x="76692" y="34206"/>
                  </a:lnTo>
                  <a:cubicBezTo>
                    <a:pt x="76725" y="34190"/>
                    <a:pt x="76791" y="34165"/>
                    <a:pt x="76848" y="34157"/>
                  </a:cubicBezTo>
                  <a:cubicBezTo>
                    <a:pt x="76930" y="34140"/>
                    <a:pt x="77012" y="34124"/>
                    <a:pt x="77061" y="34124"/>
                  </a:cubicBezTo>
                  <a:cubicBezTo>
                    <a:pt x="77102" y="34116"/>
                    <a:pt x="77152" y="34132"/>
                    <a:pt x="77193" y="34157"/>
                  </a:cubicBezTo>
                  <a:cubicBezTo>
                    <a:pt x="77242" y="34181"/>
                    <a:pt x="77283" y="34214"/>
                    <a:pt x="77308" y="34247"/>
                  </a:cubicBezTo>
                  <a:cubicBezTo>
                    <a:pt x="77332" y="34304"/>
                    <a:pt x="77291" y="34378"/>
                    <a:pt x="77250" y="34444"/>
                  </a:cubicBezTo>
                  <a:lnTo>
                    <a:pt x="77250" y="34444"/>
                  </a:lnTo>
                  <a:cubicBezTo>
                    <a:pt x="77226" y="34477"/>
                    <a:pt x="77201" y="34510"/>
                    <a:pt x="77201" y="34526"/>
                  </a:cubicBezTo>
                  <a:cubicBezTo>
                    <a:pt x="77209" y="34567"/>
                    <a:pt x="77332" y="34764"/>
                    <a:pt x="77332" y="34764"/>
                  </a:cubicBezTo>
                  <a:lnTo>
                    <a:pt x="77349" y="34780"/>
                  </a:lnTo>
                  <a:lnTo>
                    <a:pt x="77340" y="34797"/>
                  </a:lnTo>
                  <a:cubicBezTo>
                    <a:pt x="77340" y="34797"/>
                    <a:pt x="77308" y="34863"/>
                    <a:pt x="77283" y="34904"/>
                  </a:cubicBezTo>
                  <a:cubicBezTo>
                    <a:pt x="77267" y="34936"/>
                    <a:pt x="77201" y="34969"/>
                    <a:pt x="77135" y="35002"/>
                  </a:cubicBezTo>
                  <a:cubicBezTo>
                    <a:pt x="77070" y="35027"/>
                    <a:pt x="77012" y="35051"/>
                    <a:pt x="76996" y="35076"/>
                  </a:cubicBezTo>
                  <a:cubicBezTo>
                    <a:pt x="76963" y="35109"/>
                    <a:pt x="76864" y="35470"/>
                    <a:pt x="76815" y="35642"/>
                  </a:cubicBezTo>
                  <a:cubicBezTo>
                    <a:pt x="76807" y="35691"/>
                    <a:pt x="76791" y="35724"/>
                    <a:pt x="76791" y="35732"/>
                  </a:cubicBezTo>
                  <a:cubicBezTo>
                    <a:pt x="76782" y="35757"/>
                    <a:pt x="76758" y="35798"/>
                    <a:pt x="76733" y="35831"/>
                  </a:cubicBezTo>
                  <a:cubicBezTo>
                    <a:pt x="76717" y="35856"/>
                    <a:pt x="76700" y="35872"/>
                    <a:pt x="76700" y="35880"/>
                  </a:cubicBezTo>
                  <a:cubicBezTo>
                    <a:pt x="76700" y="35888"/>
                    <a:pt x="76700" y="35921"/>
                    <a:pt x="76692" y="35970"/>
                  </a:cubicBezTo>
                  <a:cubicBezTo>
                    <a:pt x="76692" y="36061"/>
                    <a:pt x="76684" y="36167"/>
                    <a:pt x="76668" y="36192"/>
                  </a:cubicBezTo>
                  <a:cubicBezTo>
                    <a:pt x="76659" y="36208"/>
                    <a:pt x="76635" y="36225"/>
                    <a:pt x="76610" y="36249"/>
                  </a:cubicBezTo>
                  <a:cubicBezTo>
                    <a:pt x="76544" y="36315"/>
                    <a:pt x="76438" y="36422"/>
                    <a:pt x="76438" y="36463"/>
                  </a:cubicBezTo>
                  <a:cubicBezTo>
                    <a:pt x="76430" y="36520"/>
                    <a:pt x="76421" y="36570"/>
                    <a:pt x="76413" y="36602"/>
                  </a:cubicBezTo>
                  <a:cubicBezTo>
                    <a:pt x="76405" y="36627"/>
                    <a:pt x="76397" y="36643"/>
                    <a:pt x="76397" y="36652"/>
                  </a:cubicBezTo>
                  <a:cubicBezTo>
                    <a:pt x="76397" y="36684"/>
                    <a:pt x="76331" y="36742"/>
                    <a:pt x="76265" y="36799"/>
                  </a:cubicBezTo>
                  <a:cubicBezTo>
                    <a:pt x="76208" y="36840"/>
                    <a:pt x="76159" y="36865"/>
                    <a:pt x="76159" y="36873"/>
                  </a:cubicBezTo>
                  <a:cubicBezTo>
                    <a:pt x="76167" y="36890"/>
                    <a:pt x="76167" y="36939"/>
                    <a:pt x="76167" y="36988"/>
                  </a:cubicBezTo>
                  <a:cubicBezTo>
                    <a:pt x="76167" y="37029"/>
                    <a:pt x="76167" y="37062"/>
                    <a:pt x="76159" y="37078"/>
                  </a:cubicBezTo>
                  <a:cubicBezTo>
                    <a:pt x="76151" y="37095"/>
                    <a:pt x="76126" y="37111"/>
                    <a:pt x="76101" y="37128"/>
                  </a:cubicBezTo>
                  <a:cubicBezTo>
                    <a:pt x="76068" y="37152"/>
                    <a:pt x="76019" y="37169"/>
                    <a:pt x="75995" y="37177"/>
                  </a:cubicBezTo>
                  <a:cubicBezTo>
                    <a:pt x="75970" y="37185"/>
                    <a:pt x="75830" y="37160"/>
                    <a:pt x="75683" y="37128"/>
                  </a:cubicBezTo>
                  <a:cubicBezTo>
                    <a:pt x="75510" y="37087"/>
                    <a:pt x="75330" y="37037"/>
                    <a:pt x="75313" y="37021"/>
                  </a:cubicBezTo>
                  <a:cubicBezTo>
                    <a:pt x="75297" y="37013"/>
                    <a:pt x="75240" y="36972"/>
                    <a:pt x="75199" y="36947"/>
                  </a:cubicBezTo>
                  <a:cubicBezTo>
                    <a:pt x="75182" y="36931"/>
                    <a:pt x="75182" y="36914"/>
                    <a:pt x="75174" y="36922"/>
                  </a:cubicBezTo>
                  <a:cubicBezTo>
                    <a:pt x="75174" y="36922"/>
                    <a:pt x="75157" y="36947"/>
                    <a:pt x="75133" y="36988"/>
                  </a:cubicBezTo>
                  <a:lnTo>
                    <a:pt x="75133" y="36988"/>
                  </a:lnTo>
                  <a:cubicBezTo>
                    <a:pt x="75084" y="37070"/>
                    <a:pt x="75002" y="37193"/>
                    <a:pt x="74944" y="37242"/>
                  </a:cubicBezTo>
                  <a:cubicBezTo>
                    <a:pt x="74903" y="37275"/>
                    <a:pt x="74829" y="37283"/>
                    <a:pt x="74764" y="37292"/>
                  </a:cubicBezTo>
                  <a:cubicBezTo>
                    <a:pt x="74690" y="37300"/>
                    <a:pt x="74616" y="37308"/>
                    <a:pt x="74608" y="37349"/>
                  </a:cubicBezTo>
                  <a:cubicBezTo>
                    <a:pt x="74591" y="37398"/>
                    <a:pt x="74649" y="37530"/>
                    <a:pt x="74690" y="37628"/>
                  </a:cubicBezTo>
                  <a:cubicBezTo>
                    <a:pt x="74723" y="37694"/>
                    <a:pt x="74747" y="37751"/>
                    <a:pt x="74755" y="37792"/>
                  </a:cubicBezTo>
                  <a:cubicBezTo>
                    <a:pt x="74764" y="37850"/>
                    <a:pt x="74788" y="38063"/>
                    <a:pt x="74805" y="38260"/>
                  </a:cubicBezTo>
                  <a:cubicBezTo>
                    <a:pt x="74821" y="38416"/>
                    <a:pt x="74837" y="38547"/>
                    <a:pt x="74829" y="38597"/>
                  </a:cubicBezTo>
                  <a:cubicBezTo>
                    <a:pt x="74829" y="38646"/>
                    <a:pt x="74805" y="38752"/>
                    <a:pt x="74772" y="38843"/>
                  </a:cubicBezTo>
                  <a:cubicBezTo>
                    <a:pt x="74739" y="38949"/>
                    <a:pt x="74698" y="39048"/>
                    <a:pt x="74673" y="39064"/>
                  </a:cubicBezTo>
                  <a:cubicBezTo>
                    <a:pt x="74649" y="39081"/>
                    <a:pt x="74591" y="39089"/>
                    <a:pt x="74517" y="39105"/>
                  </a:cubicBezTo>
                  <a:lnTo>
                    <a:pt x="74517" y="39105"/>
                  </a:lnTo>
                  <a:cubicBezTo>
                    <a:pt x="74419" y="39114"/>
                    <a:pt x="74312" y="39130"/>
                    <a:pt x="74271" y="39130"/>
                  </a:cubicBezTo>
                  <a:cubicBezTo>
                    <a:pt x="74222" y="39130"/>
                    <a:pt x="74156" y="39130"/>
                    <a:pt x="74107" y="39130"/>
                  </a:cubicBezTo>
                  <a:cubicBezTo>
                    <a:pt x="74115" y="39163"/>
                    <a:pt x="74123" y="39196"/>
                    <a:pt x="74132" y="39228"/>
                  </a:cubicBezTo>
                  <a:cubicBezTo>
                    <a:pt x="74140" y="39261"/>
                    <a:pt x="74156" y="39286"/>
                    <a:pt x="74164" y="39302"/>
                  </a:cubicBezTo>
                  <a:cubicBezTo>
                    <a:pt x="74181" y="39327"/>
                    <a:pt x="74238" y="39376"/>
                    <a:pt x="74304" y="39434"/>
                  </a:cubicBezTo>
                  <a:cubicBezTo>
                    <a:pt x="74329" y="39458"/>
                    <a:pt x="74361" y="39483"/>
                    <a:pt x="74394" y="39507"/>
                  </a:cubicBezTo>
                  <a:cubicBezTo>
                    <a:pt x="74411" y="39475"/>
                    <a:pt x="74419" y="39434"/>
                    <a:pt x="74402" y="39393"/>
                  </a:cubicBezTo>
                  <a:cubicBezTo>
                    <a:pt x="74386" y="39327"/>
                    <a:pt x="74304" y="39319"/>
                    <a:pt x="74304" y="39270"/>
                  </a:cubicBezTo>
                  <a:cubicBezTo>
                    <a:pt x="74304" y="39220"/>
                    <a:pt x="74402" y="39270"/>
                    <a:pt x="74460" y="39294"/>
                  </a:cubicBezTo>
                  <a:cubicBezTo>
                    <a:pt x="74517" y="39327"/>
                    <a:pt x="74542" y="39270"/>
                    <a:pt x="74632" y="39261"/>
                  </a:cubicBezTo>
                  <a:cubicBezTo>
                    <a:pt x="74723" y="39253"/>
                    <a:pt x="74723" y="39368"/>
                    <a:pt x="74780" y="39343"/>
                  </a:cubicBezTo>
                  <a:cubicBezTo>
                    <a:pt x="74829" y="39319"/>
                    <a:pt x="74911" y="39105"/>
                    <a:pt x="75018" y="38974"/>
                  </a:cubicBezTo>
                  <a:cubicBezTo>
                    <a:pt x="75125" y="38843"/>
                    <a:pt x="75157" y="38818"/>
                    <a:pt x="75240" y="38761"/>
                  </a:cubicBezTo>
                  <a:cubicBezTo>
                    <a:pt x="75330" y="38703"/>
                    <a:pt x="75305" y="38761"/>
                    <a:pt x="75387" y="38818"/>
                  </a:cubicBezTo>
                  <a:cubicBezTo>
                    <a:pt x="75461" y="38876"/>
                    <a:pt x="75461" y="38744"/>
                    <a:pt x="75535" y="38703"/>
                  </a:cubicBezTo>
                  <a:cubicBezTo>
                    <a:pt x="75601" y="38662"/>
                    <a:pt x="75510" y="39081"/>
                    <a:pt x="75551" y="39114"/>
                  </a:cubicBezTo>
                  <a:cubicBezTo>
                    <a:pt x="75601" y="39146"/>
                    <a:pt x="75666" y="39081"/>
                    <a:pt x="75847" y="39081"/>
                  </a:cubicBezTo>
                  <a:cubicBezTo>
                    <a:pt x="76027" y="39081"/>
                    <a:pt x="75962" y="39220"/>
                    <a:pt x="76085" y="39253"/>
                  </a:cubicBezTo>
                  <a:cubicBezTo>
                    <a:pt x="76200" y="39286"/>
                    <a:pt x="76528" y="39146"/>
                    <a:pt x="76626" y="39114"/>
                  </a:cubicBezTo>
                  <a:cubicBezTo>
                    <a:pt x="76725" y="39089"/>
                    <a:pt x="76840" y="38974"/>
                    <a:pt x="77037" y="38851"/>
                  </a:cubicBezTo>
                  <a:cubicBezTo>
                    <a:pt x="77226" y="38720"/>
                    <a:pt x="77406" y="38654"/>
                    <a:pt x="77521" y="38588"/>
                  </a:cubicBezTo>
                  <a:cubicBezTo>
                    <a:pt x="77644" y="38514"/>
                    <a:pt x="77759" y="38301"/>
                    <a:pt x="77858" y="38186"/>
                  </a:cubicBezTo>
                  <a:cubicBezTo>
                    <a:pt x="77964" y="38071"/>
                    <a:pt x="77972" y="37973"/>
                    <a:pt x="78038" y="37899"/>
                  </a:cubicBezTo>
                  <a:cubicBezTo>
                    <a:pt x="78112" y="37817"/>
                    <a:pt x="78219" y="37694"/>
                    <a:pt x="78333" y="37620"/>
                  </a:cubicBezTo>
                  <a:cubicBezTo>
                    <a:pt x="78440" y="37546"/>
                    <a:pt x="78457" y="37415"/>
                    <a:pt x="78629" y="37267"/>
                  </a:cubicBezTo>
                  <a:cubicBezTo>
                    <a:pt x="78809" y="37119"/>
                    <a:pt x="78933" y="36890"/>
                    <a:pt x="79080" y="36799"/>
                  </a:cubicBezTo>
                  <a:cubicBezTo>
                    <a:pt x="79228" y="36701"/>
                    <a:pt x="79384" y="36455"/>
                    <a:pt x="79532" y="36249"/>
                  </a:cubicBezTo>
                  <a:cubicBezTo>
                    <a:pt x="79688" y="36052"/>
                    <a:pt x="79720" y="36069"/>
                    <a:pt x="79803" y="35946"/>
                  </a:cubicBezTo>
                  <a:cubicBezTo>
                    <a:pt x="79893" y="35823"/>
                    <a:pt x="79983" y="35535"/>
                    <a:pt x="80049" y="35388"/>
                  </a:cubicBezTo>
                  <a:cubicBezTo>
                    <a:pt x="80114" y="35248"/>
                    <a:pt x="80328" y="35142"/>
                    <a:pt x="80369" y="35101"/>
                  </a:cubicBezTo>
                  <a:cubicBezTo>
                    <a:pt x="80410" y="35059"/>
                    <a:pt x="80541" y="34748"/>
                    <a:pt x="80558" y="34682"/>
                  </a:cubicBezTo>
                  <a:cubicBezTo>
                    <a:pt x="80582" y="34616"/>
                    <a:pt x="81042" y="34272"/>
                    <a:pt x="81075" y="34222"/>
                  </a:cubicBezTo>
                  <a:cubicBezTo>
                    <a:pt x="81116" y="34181"/>
                    <a:pt x="81107" y="34124"/>
                    <a:pt x="81173" y="33993"/>
                  </a:cubicBezTo>
                  <a:cubicBezTo>
                    <a:pt x="81239" y="33853"/>
                    <a:pt x="81354" y="33722"/>
                    <a:pt x="81395" y="33615"/>
                  </a:cubicBezTo>
                  <a:cubicBezTo>
                    <a:pt x="81436" y="33508"/>
                    <a:pt x="81296" y="33590"/>
                    <a:pt x="81272" y="33533"/>
                  </a:cubicBezTo>
                  <a:cubicBezTo>
                    <a:pt x="81239" y="33484"/>
                    <a:pt x="81477" y="33090"/>
                    <a:pt x="81460" y="33041"/>
                  </a:cubicBezTo>
                  <a:cubicBezTo>
                    <a:pt x="81452" y="33000"/>
                    <a:pt x="81370" y="32909"/>
                    <a:pt x="81354" y="32827"/>
                  </a:cubicBezTo>
                  <a:cubicBezTo>
                    <a:pt x="81337" y="32745"/>
                    <a:pt x="81518" y="32696"/>
                    <a:pt x="81616" y="32589"/>
                  </a:cubicBezTo>
                  <a:cubicBezTo>
                    <a:pt x="81715" y="32491"/>
                    <a:pt x="81468" y="32524"/>
                    <a:pt x="81460" y="32499"/>
                  </a:cubicBezTo>
                  <a:cubicBezTo>
                    <a:pt x="81452" y="32483"/>
                    <a:pt x="81395" y="32163"/>
                    <a:pt x="81386" y="32048"/>
                  </a:cubicBezTo>
                  <a:cubicBezTo>
                    <a:pt x="81370" y="31925"/>
                    <a:pt x="81460" y="31892"/>
                    <a:pt x="81518" y="31810"/>
                  </a:cubicBezTo>
                  <a:cubicBezTo>
                    <a:pt x="81575" y="31719"/>
                    <a:pt x="81551" y="31481"/>
                    <a:pt x="81592" y="31407"/>
                  </a:cubicBezTo>
                  <a:cubicBezTo>
                    <a:pt x="81641" y="31342"/>
                    <a:pt x="81698" y="31383"/>
                    <a:pt x="81715" y="31334"/>
                  </a:cubicBezTo>
                  <a:cubicBezTo>
                    <a:pt x="81739" y="31284"/>
                    <a:pt x="81674" y="31301"/>
                    <a:pt x="81649" y="31268"/>
                  </a:cubicBezTo>
                  <a:cubicBezTo>
                    <a:pt x="81616" y="31235"/>
                    <a:pt x="81682" y="31169"/>
                    <a:pt x="81723" y="31120"/>
                  </a:cubicBezTo>
                  <a:cubicBezTo>
                    <a:pt x="81764" y="31079"/>
                    <a:pt x="82068" y="30890"/>
                    <a:pt x="82084" y="30858"/>
                  </a:cubicBezTo>
                  <a:cubicBezTo>
                    <a:pt x="82092" y="30817"/>
                    <a:pt x="82002" y="30735"/>
                    <a:pt x="82018" y="30694"/>
                  </a:cubicBezTo>
                  <a:cubicBezTo>
                    <a:pt x="82027" y="30661"/>
                    <a:pt x="82166" y="30587"/>
                    <a:pt x="82158" y="30538"/>
                  </a:cubicBezTo>
                  <a:cubicBezTo>
                    <a:pt x="82150" y="30488"/>
                    <a:pt x="82117" y="30529"/>
                    <a:pt x="82051" y="30521"/>
                  </a:cubicBezTo>
                  <a:cubicBezTo>
                    <a:pt x="81994" y="30505"/>
                    <a:pt x="81928" y="30390"/>
                    <a:pt x="81887" y="30349"/>
                  </a:cubicBezTo>
                  <a:cubicBezTo>
                    <a:pt x="81838" y="30300"/>
                    <a:pt x="81903" y="30316"/>
                    <a:pt x="81936" y="30291"/>
                  </a:cubicBezTo>
                  <a:cubicBezTo>
                    <a:pt x="81969" y="30267"/>
                    <a:pt x="81953" y="29980"/>
                    <a:pt x="81936" y="29947"/>
                  </a:cubicBezTo>
                  <a:cubicBezTo>
                    <a:pt x="81920" y="29922"/>
                    <a:pt x="81871" y="29906"/>
                    <a:pt x="81747" y="29865"/>
                  </a:cubicBezTo>
                  <a:cubicBezTo>
                    <a:pt x="81624" y="29824"/>
                    <a:pt x="81575" y="29725"/>
                    <a:pt x="81575" y="29668"/>
                  </a:cubicBezTo>
                  <a:cubicBezTo>
                    <a:pt x="81583" y="29602"/>
                    <a:pt x="81830" y="29733"/>
                    <a:pt x="81936" y="29774"/>
                  </a:cubicBezTo>
                  <a:cubicBezTo>
                    <a:pt x="82043" y="29824"/>
                    <a:pt x="82092" y="29676"/>
                    <a:pt x="82100" y="29651"/>
                  </a:cubicBezTo>
                  <a:cubicBezTo>
                    <a:pt x="82109" y="29618"/>
                    <a:pt x="82109" y="29528"/>
                    <a:pt x="82068" y="29471"/>
                  </a:cubicBezTo>
                  <a:cubicBezTo>
                    <a:pt x="82035" y="29421"/>
                    <a:pt x="81756" y="29290"/>
                    <a:pt x="81526" y="29175"/>
                  </a:cubicBezTo>
                  <a:cubicBezTo>
                    <a:pt x="81304" y="29069"/>
                    <a:pt x="81411" y="29036"/>
                    <a:pt x="81239" y="28921"/>
                  </a:cubicBezTo>
                  <a:cubicBezTo>
                    <a:pt x="81066" y="28806"/>
                    <a:pt x="81099" y="28666"/>
                    <a:pt x="80984" y="28527"/>
                  </a:cubicBezTo>
                  <a:cubicBezTo>
                    <a:pt x="80869" y="28396"/>
                    <a:pt x="80886" y="28502"/>
                    <a:pt x="80771" y="28560"/>
                  </a:cubicBezTo>
                  <a:cubicBezTo>
                    <a:pt x="80656" y="28609"/>
                    <a:pt x="80221" y="28494"/>
                    <a:pt x="80147" y="28543"/>
                  </a:cubicBezTo>
                  <a:cubicBezTo>
                    <a:pt x="80073" y="28593"/>
                    <a:pt x="80172" y="28568"/>
                    <a:pt x="80180" y="28593"/>
                  </a:cubicBezTo>
                  <a:cubicBezTo>
                    <a:pt x="80196" y="28617"/>
                    <a:pt x="80106" y="28666"/>
                    <a:pt x="80131" y="28707"/>
                  </a:cubicBezTo>
                  <a:cubicBezTo>
                    <a:pt x="80147" y="28749"/>
                    <a:pt x="80213" y="28757"/>
                    <a:pt x="80221" y="28781"/>
                  </a:cubicBezTo>
                  <a:cubicBezTo>
                    <a:pt x="80237" y="28814"/>
                    <a:pt x="80049" y="29208"/>
                    <a:pt x="79999" y="29266"/>
                  </a:cubicBezTo>
                  <a:cubicBezTo>
                    <a:pt x="79950" y="29315"/>
                    <a:pt x="79835" y="29315"/>
                    <a:pt x="79786" y="29282"/>
                  </a:cubicBezTo>
                  <a:cubicBezTo>
                    <a:pt x="79729" y="29257"/>
                    <a:pt x="79983" y="29019"/>
                    <a:pt x="79991" y="28995"/>
                  </a:cubicBezTo>
                  <a:cubicBezTo>
                    <a:pt x="79999" y="28962"/>
                    <a:pt x="80032" y="28888"/>
                    <a:pt x="80008" y="28822"/>
                  </a:cubicBezTo>
                  <a:cubicBezTo>
                    <a:pt x="79983" y="28757"/>
                    <a:pt x="79630" y="29126"/>
                    <a:pt x="79573" y="29216"/>
                  </a:cubicBezTo>
                  <a:cubicBezTo>
                    <a:pt x="79507" y="29298"/>
                    <a:pt x="79236" y="29257"/>
                    <a:pt x="79080" y="29249"/>
                  </a:cubicBezTo>
                  <a:cubicBezTo>
                    <a:pt x="78924" y="29241"/>
                    <a:pt x="79466" y="28937"/>
                    <a:pt x="79482" y="28888"/>
                  </a:cubicBezTo>
                  <a:cubicBezTo>
                    <a:pt x="79499" y="28839"/>
                    <a:pt x="79277" y="28790"/>
                    <a:pt x="79244" y="28798"/>
                  </a:cubicBezTo>
                  <a:cubicBezTo>
                    <a:pt x="79212" y="28798"/>
                    <a:pt x="79105" y="28831"/>
                    <a:pt x="79089" y="28839"/>
                  </a:cubicBezTo>
                  <a:cubicBezTo>
                    <a:pt x="79064" y="28855"/>
                    <a:pt x="78818" y="29019"/>
                    <a:pt x="78719" y="29028"/>
                  </a:cubicBezTo>
                  <a:cubicBezTo>
                    <a:pt x="78629" y="29036"/>
                    <a:pt x="78686" y="28921"/>
                    <a:pt x="78678" y="28880"/>
                  </a:cubicBezTo>
                  <a:cubicBezTo>
                    <a:pt x="78670" y="28847"/>
                    <a:pt x="78768" y="28707"/>
                    <a:pt x="78777" y="28675"/>
                  </a:cubicBezTo>
                  <a:cubicBezTo>
                    <a:pt x="78785" y="28634"/>
                    <a:pt x="78719" y="28445"/>
                    <a:pt x="78711" y="28404"/>
                  </a:cubicBezTo>
                  <a:cubicBezTo>
                    <a:pt x="78711" y="28363"/>
                    <a:pt x="78793" y="28322"/>
                    <a:pt x="78785" y="28305"/>
                  </a:cubicBezTo>
                  <a:cubicBezTo>
                    <a:pt x="78777" y="28289"/>
                    <a:pt x="78744" y="28182"/>
                    <a:pt x="78719" y="28174"/>
                  </a:cubicBezTo>
                  <a:cubicBezTo>
                    <a:pt x="78686" y="28158"/>
                    <a:pt x="78555" y="28133"/>
                    <a:pt x="78432" y="28133"/>
                  </a:cubicBezTo>
                  <a:cubicBezTo>
                    <a:pt x="78317" y="28133"/>
                    <a:pt x="77775" y="28133"/>
                    <a:pt x="77693" y="28133"/>
                  </a:cubicBezTo>
                  <a:cubicBezTo>
                    <a:pt x="77603" y="28133"/>
                    <a:pt x="77595" y="28051"/>
                    <a:pt x="77587" y="27977"/>
                  </a:cubicBezTo>
                  <a:cubicBezTo>
                    <a:pt x="77578" y="27911"/>
                    <a:pt x="77702" y="27756"/>
                    <a:pt x="77833" y="27690"/>
                  </a:cubicBezTo>
                  <a:cubicBezTo>
                    <a:pt x="77964" y="27616"/>
                    <a:pt x="78169" y="27575"/>
                    <a:pt x="78301" y="27534"/>
                  </a:cubicBezTo>
                  <a:cubicBezTo>
                    <a:pt x="78424" y="27493"/>
                    <a:pt x="78342" y="27452"/>
                    <a:pt x="78342" y="27411"/>
                  </a:cubicBezTo>
                  <a:cubicBezTo>
                    <a:pt x="78342" y="27370"/>
                    <a:pt x="78719" y="27107"/>
                    <a:pt x="78974" y="27009"/>
                  </a:cubicBezTo>
                  <a:cubicBezTo>
                    <a:pt x="79228" y="26918"/>
                    <a:pt x="79171" y="26877"/>
                    <a:pt x="79368" y="26730"/>
                  </a:cubicBezTo>
                  <a:cubicBezTo>
                    <a:pt x="79556" y="26582"/>
                    <a:pt x="79770" y="26483"/>
                    <a:pt x="79794" y="26377"/>
                  </a:cubicBezTo>
                  <a:cubicBezTo>
                    <a:pt x="79827" y="26278"/>
                    <a:pt x="79737" y="26319"/>
                    <a:pt x="79753" y="26262"/>
                  </a:cubicBezTo>
                  <a:cubicBezTo>
                    <a:pt x="79761" y="26196"/>
                    <a:pt x="80073" y="25852"/>
                    <a:pt x="80131" y="25786"/>
                  </a:cubicBezTo>
                  <a:cubicBezTo>
                    <a:pt x="80196" y="25720"/>
                    <a:pt x="80484" y="25499"/>
                    <a:pt x="80664" y="25359"/>
                  </a:cubicBezTo>
                  <a:cubicBezTo>
                    <a:pt x="80853" y="25220"/>
                    <a:pt x="80894" y="25228"/>
                    <a:pt x="81025" y="25121"/>
                  </a:cubicBezTo>
                  <a:cubicBezTo>
                    <a:pt x="81148" y="25006"/>
                    <a:pt x="81378" y="25014"/>
                    <a:pt x="81444" y="24965"/>
                  </a:cubicBezTo>
                  <a:cubicBezTo>
                    <a:pt x="81501" y="24924"/>
                    <a:pt x="81468" y="24809"/>
                    <a:pt x="81485" y="24686"/>
                  </a:cubicBezTo>
                  <a:cubicBezTo>
                    <a:pt x="81510" y="24571"/>
                    <a:pt x="81649" y="24473"/>
                    <a:pt x="81690" y="24399"/>
                  </a:cubicBezTo>
                  <a:cubicBezTo>
                    <a:pt x="81731" y="24325"/>
                    <a:pt x="81994" y="24186"/>
                    <a:pt x="82117" y="24063"/>
                  </a:cubicBezTo>
                  <a:cubicBezTo>
                    <a:pt x="82232" y="23939"/>
                    <a:pt x="82478" y="23710"/>
                    <a:pt x="82634" y="23603"/>
                  </a:cubicBezTo>
                  <a:cubicBezTo>
                    <a:pt x="82798" y="23488"/>
                    <a:pt x="83200" y="23332"/>
                    <a:pt x="83397" y="23299"/>
                  </a:cubicBezTo>
                  <a:cubicBezTo>
                    <a:pt x="83586" y="23258"/>
                    <a:pt x="84029" y="23373"/>
                    <a:pt x="84374" y="23275"/>
                  </a:cubicBezTo>
                  <a:cubicBezTo>
                    <a:pt x="84718" y="23176"/>
                    <a:pt x="85161" y="23225"/>
                    <a:pt x="85309" y="23242"/>
                  </a:cubicBezTo>
                  <a:cubicBezTo>
                    <a:pt x="85449" y="23258"/>
                    <a:pt x="85268" y="23398"/>
                    <a:pt x="85276" y="23472"/>
                  </a:cubicBezTo>
                  <a:cubicBezTo>
                    <a:pt x="85293" y="23545"/>
                    <a:pt x="85358" y="23472"/>
                    <a:pt x="85441" y="23472"/>
                  </a:cubicBezTo>
                  <a:cubicBezTo>
                    <a:pt x="85523" y="23472"/>
                    <a:pt x="85490" y="23513"/>
                    <a:pt x="85629" y="23513"/>
                  </a:cubicBezTo>
                  <a:cubicBezTo>
                    <a:pt x="85769" y="23521"/>
                    <a:pt x="85629" y="23422"/>
                    <a:pt x="85637" y="23357"/>
                  </a:cubicBezTo>
                  <a:cubicBezTo>
                    <a:pt x="85637" y="23299"/>
                    <a:pt x="85646" y="23201"/>
                    <a:pt x="85752" y="23209"/>
                  </a:cubicBezTo>
                  <a:cubicBezTo>
                    <a:pt x="85859" y="23225"/>
                    <a:pt x="86015" y="23283"/>
                    <a:pt x="86171" y="23357"/>
                  </a:cubicBezTo>
                  <a:cubicBezTo>
                    <a:pt x="86327" y="23422"/>
                    <a:pt x="86401" y="23373"/>
                    <a:pt x="86507" y="23422"/>
                  </a:cubicBezTo>
                  <a:cubicBezTo>
                    <a:pt x="86606" y="23472"/>
                    <a:pt x="86622" y="23381"/>
                    <a:pt x="86795" y="23332"/>
                  </a:cubicBezTo>
                  <a:cubicBezTo>
                    <a:pt x="86975" y="23275"/>
                    <a:pt x="87000" y="23250"/>
                    <a:pt x="87115" y="23283"/>
                  </a:cubicBezTo>
                  <a:cubicBezTo>
                    <a:pt x="87230" y="23324"/>
                    <a:pt x="87509" y="23463"/>
                    <a:pt x="87517" y="23447"/>
                  </a:cubicBezTo>
                  <a:cubicBezTo>
                    <a:pt x="87517" y="23422"/>
                    <a:pt x="87517" y="23357"/>
                    <a:pt x="87500" y="23324"/>
                  </a:cubicBezTo>
                  <a:cubicBezTo>
                    <a:pt x="87484" y="23291"/>
                    <a:pt x="87435" y="23283"/>
                    <a:pt x="87402" y="23266"/>
                  </a:cubicBezTo>
                  <a:cubicBezTo>
                    <a:pt x="87377" y="23242"/>
                    <a:pt x="87344" y="23201"/>
                    <a:pt x="87410" y="23160"/>
                  </a:cubicBezTo>
                  <a:cubicBezTo>
                    <a:pt x="87476" y="23119"/>
                    <a:pt x="87681" y="23217"/>
                    <a:pt x="87706" y="23193"/>
                  </a:cubicBezTo>
                  <a:cubicBezTo>
                    <a:pt x="87730" y="23168"/>
                    <a:pt x="87640" y="23119"/>
                    <a:pt x="87599" y="23061"/>
                  </a:cubicBezTo>
                  <a:cubicBezTo>
                    <a:pt x="87566" y="23012"/>
                    <a:pt x="87689" y="22922"/>
                    <a:pt x="87738" y="22922"/>
                  </a:cubicBezTo>
                  <a:cubicBezTo>
                    <a:pt x="87788" y="22922"/>
                    <a:pt x="87911" y="22889"/>
                    <a:pt x="87993" y="22856"/>
                  </a:cubicBezTo>
                  <a:cubicBezTo>
                    <a:pt x="88075" y="22831"/>
                    <a:pt x="88518" y="23004"/>
                    <a:pt x="88592" y="23086"/>
                  </a:cubicBezTo>
                  <a:cubicBezTo>
                    <a:pt x="88674" y="23168"/>
                    <a:pt x="88707" y="23086"/>
                    <a:pt x="88978" y="23045"/>
                  </a:cubicBezTo>
                  <a:cubicBezTo>
                    <a:pt x="89240" y="23004"/>
                    <a:pt x="89355" y="23176"/>
                    <a:pt x="89462" y="23225"/>
                  </a:cubicBezTo>
                  <a:cubicBezTo>
                    <a:pt x="89569" y="23266"/>
                    <a:pt x="89470" y="23275"/>
                    <a:pt x="89503" y="23349"/>
                  </a:cubicBezTo>
                  <a:cubicBezTo>
                    <a:pt x="89527" y="23422"/>
                    <a:pt x="89930" y="23439"/>
                    <a:pt x="89913" y="23463"/>
                  </a:cubicBezTo>
                  <a:cubicBezTo>
                    <a:pt x="89897" y="23496"/>
                    <a:pt x="89593" y="23521"/>
                    <a:pt x="89462" y="23554"/>
                  </a:cubicBezTo>
                  <a:cubicBezTo>
                    <a:pt x="89339" y="23578"/>
                    <a:pt x="89093" y="23529"/>
                    <a:pt x="89068" y="23570"/>
                  </a:cubicBezTo>
                  <a:cubicBezTo>
                    <a:pt x="89051" y="23611"/>
                    <a:pt x="89216" y="23841"/>
                    <a:pt x="89265" y="23833"/>
                  </a:cubicBezTo>
                  <a:cubicBezTo>
                    <a:pt x="89314" y="23833"/>
                    <a:pt x="89872" y="23652"/>
                    <a:pt x="89971" y="23644"/>
                  </a:cubicBezTo>
                  <a:cubicBezTo>
                    <a:pt x="90061" y="23636"/>
                    <a:pt x="90200" y="23767"/>
                    <a:pt x="90332" y="23783"/>
                  </a:cubicBezTo>
                  <a:cubicBezTo>
                    <a:pt x="90463" y="23800"/>
                    <a:pt x="90389" y="23652"/>
                    <a:pt x="90430" y="23619"/>
                  </a:cubicBezTo>
                  <a:cubicBezTo>
                    <a:pt x="90471" y="23587"/>
                    <a:pt x="90586" y="23587"/>
                    <a:pt x="90611" y="23554"/>
                  </a:cubicBezTo>
                  <a:cubicBezTo>
                    <a:pt x="90635" y="23521"/>
                    <a:pt x="90652" y="23447"/>
                    <a:pt x="90676" y="23439"/>
                  </a:cubicBezTo>
                  <a:cubicBezTo>
                    <a:pt x="90709" y="23422"/>
                    <a:pt x="90775" y="23472"/>
                    <a:pt x="90849" y="23529"/>
                  </a:cubicBezTo>
                  <a:cubicBezTo>
                    <a:pt x="90923" y="23587"/>
                    <a:pt x="91079" y="23603"/>
                    <a:pt x="91144" y="23628"/>
                  </a:cubicBezTo>
                  <a:cubicBezTo>
                    <a:pt x="91218" y="23652"/>
                    <a:pt x="91325" y="23521"/>
                    <a:pt x="91423" y="23480"/>
                  </a:cubicBezTo>
                  <a:cubicBezTo>
                    <a:pt x="91522" y="23439"/>
                    <a:pt x="91965" y="23504"/>
                    <a:pt x="92006" y="23496"/>
                  </a:cubicBezTo>
                  <a:cubicBezTo>
                    <a:pt x="92047" y="23488"/>
                    <a:pt x="92022" y="23398"/>
                    <a:pt x="91998" y="23340"/>
                  </a:cubicBezTo>
                  <a:cubicBezTo>
                    <a:pt x="91965" y="23283"/>
                    <a:pt x="91891" y="23258"/>
                    <a:pt x="91776" y="23201"/>
                  </a:cubicBezTo>
                  <a:cubicBezTo>
                    <a:pt x="91661" y="23152"/>
                    <a:pt x="91587" y="23143"/>
                    <a:pt x="91530" y="23152"/>
                  </a:cubicBezTo>
                  <a:cubicBezTo>
                    <a:pt x="91472" y="23152"/>
                    <a:pt x="91530" y="23217"/>
                    <a:pt x="91497" y="23283"/>
                  </a:cubicBezTo>
                  <a:cubicBezTo>
                    <a:pt x="91464" y="23357"/>
                    <a:pt x="91399" y="23209"/>
                    <a:pt x="91366" y="23193"/>
                  </a:cubicBezTo>
                  <a:cubicBezTo>
                    <a:pt x="91333" y="23176"/>
                    <a:pt x="91243" y="23217"/>
                    <a:pt x="91210" y="23193"/>
                  </a:cubicBezTo>
                  <a:cubicBezTo>
                    <a:pt x="91185" y="23168"/>
                    <a:pt x="91390" y="23069"/>
                    <a:pt x="91415" y="23053"/>
                  </a:cubicBezTo>
                  <a:cubicBezTo>
                    <a:pt x="91440" y="23028"/>
                    <a:pt x="91292" y="22799"/>
                    <a:pt x="91308" y="22758"/>
                  </a:cubicBezTo>
                  <a:cubicBezTo>
                    <a:pt x="91325" y="22717"/>
                    <a:pt x="91390" y="22758"/>
                    <a:pt x="91489" y="22733"/>
                  </a:cubicBezTo>
                  <a:cubicBezTo>
                    <a:pt x="91579" y="22717"/>
                    <a:pt x="91514" y="22651"/>
                    <a:pt x="91546" y="22602"/>
                  </a:cubicBezTo>
                  <a:cubicBezTo>
                    <a:pt x="91579" y="22544"/>
                    <a:pt x="91842" y="22314"/>
                    <a:pt x="92006" y="22224"/>
                  </a:cubicBezTo>
                  <a:cubicBezTo>
                    <a:pt x="92178" y="22134"/>
                    <a:pt x="92449" y="21863"/>
                    <a:pt x="92523" y="21814"/>
                  </a:cubicBezTo>
                  <a:cubicBezTo>
                    <a:pt x="92597" y="21773"/>
                    <a:pt x="92630" y="21543"/>
                    <a:pt x="92654" y="21486"/>
                  </a:cubicBezTo>
                  <a:cubicBezTo>
                    <a:pt x="92679" y="21420"/>
                    <a:pt x="93032" y="21297"/>
                    <a:pt x="93056" y="21256"/>
                  </a:cubicBezTo>
                  <a:cubicBezTo>
                    <a:pt x="93081" y="21215"/>
                    <a:pt x="93065" y="21051"/>
                    <a:pt x="93056" y="20985"/>
                  </a:cubicBezTo>
                  <a:cubicBezTo>
                    <a:pt x="93056" y="20911"/>
                    <a:pt x="93409" y="20788"/>
                    <a:pt x="93557" y="20731"/>
                  </a:cubicBezTo>
                  <a:cubicBezTo>
                    <a:pt x="93696" y="20665"/>
                    <a:pt x="93811" y="20706"/>
                    <a:pt x="94000" y="20690"/>
                  </a:cubicBezTo>
                  <a:cubicBezTo>
                    <a:pt x="94181" y="20665"/>
                    <a:pt x="94452" y="20616"/>
                    <a:pt x="94583" y="20616"/>
                  </a:cubicBezTo>
                  <a:cubicBezTo>
                    <a:pt x="94714" y="20616"/>
                    <a:pt x="94763" y="20525"/>
                    <a:pt x="94862" y="20517"/>
                  </a:cubicBezTo>
                  <a:cubicBezTo>
                    <a:pt x="94952" y="20509"/>
                    <a:pt x="95059" y="20599"/>
                    <a:pt x="95133" y="20640"/>
                  </a:cubicBezTo>
                  <a:cubicBezTo>
                    <a:pt x="95207" y="20690"/>
                    <a:pt x="95141" y="20763"/>
                    <a:pt x="95124" y="20813"/>
                  </a:cubicBezTo>
                  <a:cubicBezTo>
                    <a:pt x="95116" y="20854"/>
                    <a:pt x="95641" y="20534"/>
                    <a:pt x="95683" y="20493"/>
                  </a:cubicBezTo>
                  <a:cubicBezTo>
                    <a:pt x="95732" y="20452"/>
                    <a:pt x="95773" y="20599"/>
                    <a:pt x="95773" y="20657"/>
                  </a:cubicBezTo>
                  <a:cubicBezTo>
                    <a:pt x="95781" y="20714"/>
                    <a:pt x="95707" y="20731"/>
                    <a:pt x="95650" y="20788"/>
                  </a:cubicBezTo>
                  <a:cubicBezTo>
                    <a:pt x="95600" y="20845"/>
                    <a:pt x="95674" y="20895"/>
                    <a:pt x="95609" y="20944"/>
                  </a:cubicBezTo>
                  <a:cubicBezTo>
                    <a:pt x="95543" y="20993"/>
                    <a:pt x="95518" y="21034"/>
                    <a:pt x="95518" y="21083"/>
                  </a:cubicBezTo>
                  <a:cubicBezTo>
                    <a:pt x="95518" y="21133"/>
                    <a:pt x="95494" y="21157"/>
                    <a:pt x="95486" y="21182"/>
                  </a:cubicBezTo>
                  <a:cubicBezTo>
                    <a:pt x="95469" y="21198"/>
                    <a:pt x="95248" y="21198"/>
                    <a:pt x="95223" y="21223"/>
                  </a:cubicBezTo>
                  <a:cubicBezTo>
                    <a:pt x="95198" y="21248"/>
                    <a:pt x="95330" y="21289"/>
                    <a:pt x="95387" y="21289"/>
                  </a:cubicBezTo>
                  <a:cubicBezTo>
                    <a:pt x="95436" y="21280"/>
                    <a:pt x="95445" y="21338"/>
                    <a:pt x="95486" y="21395"/>
                  </a:cubicBezTo>
                  <a:cubicBezTo>
                    <a:pt x="95527" y="21445"/>
                    <a:pt x="95387" y="21502"/>
                    <a:pt x="95330" y="21592"/>
                  </a:cubicBezTo>
                  <a:cubicBezTo>
                    <a:pt x="95272" y="21683"/>
                    <a:pt x="95650" y="21576"/>
                    <a:pt x="95724" y="21600"/>
                  </a:cubicBezTo>
                  <a:cubicBezTo>
                    <a:pt x="95797" y="21617"/>
                    <a:pt x="95633" y="21666"/>
                    <a:pt x="95592" y="21699"/>
                  </a:cubicBezTo>
                  <a:cubicBezTo>
                    <a:pt x="95559" y="21732"/>
                    <a:pt x="95633" y="21773"/>
                    <a:pt x="95650" y="21814"/>
                  </a:cubicBezTo>
                  <a:cubicBezTo>
                    <a:pt x="95674" y="21855"/>
                    <a:pt x="95641" y="21871"/>
                    <a:pt x="95559" y="21962"/>
                  </a:cubicBezTo>
                  <a:cubicBezTo>
                    <a:pt x="95469" y="22060"/>
                    <a:pt x="95953" y="21855"/>
                    <a:pt x="96035" y="21822"/>
                  </a:cubicBezTo>
                  <a:cubicBezTo>
                    <a:pt x="96126" y="21789"/>
                    <a:pt x="96068" y="21691"/>
                    <a:pt x="96101" y="21633"/>
                  </a:cubicBezTo>
                  <a:cubicBezTo>
                    <a:pt x="96134" y="21584"/>
                    <a:pt x="96232" y="21559"/>
                    <a:pt x="96290" y="21502"/>
                  </a:cubicBezTo>
                  <a:cubicBezTo>
                    <a:pt x="96347" y="21453"/>
                    <a:pt x="97176" y="20829"/>
                    <a:pt x="97234" y="20788"/>
                  </a:cubicBezTo>
                  <a:cubicBezTo>
                    <a:pt x="97291" y="20739"/>
                    <a:pt x="97340" y="20837"/>
                    <a:pt x="97398" y="20862"/>
                  </a:cubicBezTo>
                  <a:cubicBezTo>
                    <a:pt x="97455" y="20895"/>
                    <a:pt x="97504" y="20772"/>
                    <a:pt x="97537" y="20747"/>
                  </a:cubicBezTo>
                  <a:cubicBezTo>
                    <a:pt x="97570" y="20731"/>
                    <a:pt x="97611" y="20887"/>
                    <a:pt x="97660" y="20960"/>
                  </a:cubicBezTo>
                  <a:cubicBezTo>
                    <a:pt x="97701" y="21034"/>
                    <a:pt x="97915" y="20755"/>
                    <a:pt x="97857" y="20747"/>
                  </a:cubicBezTo>
                  <a:cubicBezTo>
                    <a:pt x="97800" y="20731"/>
                    <a:pt x="97628" y="20665"/>
                    <a:pt x="97636" y="20599"/>
                  </a:cubicBezTo>
                  <a:cubicBezTo>
                    <a:pt x="97644" y="20534"/>
                    <a:pt x="97907" y="20049"/>
                    <a:pt x="97907" y="20000"/>
                  </a:cubicBezTo>
                  <a:cubicBezTo>
                    <a:pt x="97907" y="19943"/>
                    <a:pt x="97849" y="19836"/>
                    <a:pt x="97857" y="19820"/>
                  </a:cubicBezTo>
                  <a:cubicBezTo>
                    <a:pt x="97866" y="19803"/>
                    <a:pt x="98448" y="19656"/>
                    <a:pt x="98538" y="19639"/>
                  </a:cubicBezTo>
                  <a:cubicBezTo>
                    <a:pt x="98621" y="19614"/>
                    <a:pt x="98621" y="19631"/>
                    <a:pt x="98711" y="19631"/>
                  </a:cubicBezTo>
                  <a:cubicBezTo>
                    <a:pt x="98793" y="19639"/>
                    <a:pt x="98875" y="19738"/>
                    <a:pt x="98891" y="19770"/>
                  </a:cubicBezTo>
                  <a:cubicBezTo>
                    <a:pt x="98908" y="19803"/>
                    <a:pt x="99055" y="19803"/>
                    <a:pt x="99170" y="19836"/>
                  </a:cubicBezTo>
                  <a:cubicBezTo>
                    <a:pt x="99293" y="19869"/>
                    <a:pt x="99531" y="19902"/>
                    <a:pt x="99507" y="19967"/>
                  </a:cubicBezTo>
                  <a:cubicBezTo>
                    <a:pt x="99482" y="20033"/>
                    <a:pt x="99285" y="19935"/>
                    <a:pt x="99220" y="19951"/>
                  </a:cubicBezTo>
                  <a:cubicBezTo>
                    <a:pt x="99162" y="19967"/>
                    <a:pt x="99343" y="20074"/>
                    <a:pt x="99310" y="20123"/>
                  </a:cubicBezTo>
                  <a:cubicBezTo>
                    <a:pt x="99277" y="20173"/>
                    <a:pt x="99113" y="19976"/>
                    <a:pt x="99072" y="19959"/>
                  </a:cubicBezTo>
                  <a:cubicBezTo>
                    <a:pt x="99039" y="19935"/>
                    <a:pt x="98875" y="19910"/>
                    <a:pt x="98793" y="19918"/>
                  </a:cubicBezTo>
                  <a:cubicBezTo>
                    <a:pt x="98711" y="19926"/>
                    <a:pt x="98473" y="20090"/>
                    <a:pt x="98448" y="20148"/>
                  </a:cubicBezTo>
                  <a:cubicBezTo>
                    <a:pt x="98415" y="20205"/>
                    <a:pt x="98432" y="20673"/>
                    <a:pt x="98407" y="20731"/>
                  </a:cubicBezTo>
                  <a:cubicBezTo>
                    <a:pt x="98391" y="20788"/>
                    <a:pt x="98259" y="20878"/>
                    <a:pt x="98243" y="20944"/>
                  </a:cubicBezTo>
                  <a:cubicBezTo>
                    <a:pt x="98227" y="21010"/>
                    <a:pt x="98391" y="21075"/>
                    <a:pt x="98399" y="21141"/>
                  </a:cubicBezTo>
                  <a:cubicBezTo>
                    <a:pt x="98399" y="21207"/>
                    <a:pt x="98358" y="21248"/>
                    <a:pt x="98300" y="21289"/>
                  </a:cubicBezTo>
                  <a:cubicBezTo>
                    <a:pt x="98251" y="21330"/>
                    <a:pt x="98153" y="21338"/>
                    <a:pt x="98095" y="21395"/>
                  </a:cubicBezTo>
                  <a:cubicBezTo>
                    <a:pt x="98038" y="21453"/>
                    <a:pt x="98112" y="21617"/>
                    <a:pt x="98120" y="21674"/>
                  </a:cubicBezTo>
                  <a:cubicBezTo>
                    <a:pt x="98128" y="21740"/>
                    <a:pt x="97824" y="21806"/>
                    <a:pt x="97751" y="21838"/>
                  </a:cubicBezTo>
                  <a:cubicBezTo>
                    <a:pt x="97677" y="21871"/>
                    <a:pt x="97447" y="21978"/>
                    <a:pt x="97332" y="22035"/>
                  </a:cubicBezTo>
                  <a:cubicBezTo>
                    <a:pt x="97217" y="22093"/>
                    <a:pt x="96971" y="22101"/>
                    <a:pt x="96914" y="22142"/>
                  </a:cubicBezTo>
                  <a:cubicBezTo>
                    <a:pt x="96848" y="22175"/>
                    <a:pt x="96872" y="22241"/>
                    <a:pt x="96848" y="22314"/>
                  </a:cubicBezTo>
                  <a:cubicBezTo>
                    <a:pt x="96823" y="22380"/>
                    <a:pt x="96634" y="22536"/>
                    <a:pt x="96503" y="22626"/>
                  </a:cubicBezTo>
                  <a:cubicBezTo>
                    <a:pt x="96372" y="22708"/>
                    <a:pt x="96216" y="22922"/>
                    <a:pt x="96019" y="23061"/>
                  </a:cubicBezTo>
                  <a:cubicBezTo>
                    <a:pt x="95822" y="23209"/>
                    <a:pt x="95625" y="23316"/>
                    <a:pt x="95469" y="23439"/>
                  </a:cubicBezTo>
                  <a:cubicBezTo>
                    <a:pt x="95305" y="23562"/>
                    <a:pt x="95001" y="24194"/>
                    <a:pt x="94969" y="24227"/>
                  </a:cubicBezTo>
                  <a:cubicBezTo>
                    <a:pt x="94936" y="24268"/>
                    <a:pt x="94706" y="24407"/>
                    <a:pt x="94616" y="24465"/>
                  </a:cubicBezTo>
                  <a:cubicBezTo>
                    <a:pt x="94534" y="24514"/>
                    <a:pt x="94337" y="24604"/>
                    <a:pt x="94296" y="24662"/>
                  </a:cubicBezTo>
                  <a:cubicBezTo>
                    <a:pt x="94255" y="24719"/>
                    <a:pt x="94337" y="24776"/>
                    <a:pt x="94312" y="24826"/>
                  </a:cubicBezTo>
                  <a:cubicBezTo>
                    <a:pt x="94279" y="24875"/>
                    <a:pt x="94205" y="24760"/>
                    <a:pt x="94140" y="24735"/>
                  </a:cubicBezTo>
                  <a:cubicBezTo>
                    <a:pt x="94074" y="24703"/>
                    <a:pt x="93861" y="24735"/>
                    <a:pt x="93811" y="24752"/>
                  </a:cubicBezTo>
                  <a:cubicBezTo>
                    <a:pt x="93770" y="24768"/>
                    <a:pt x="93738" y="24867"/>
                    <a:pt x="93705" y="24924"/>
                  </a:cubicBezTo>
                  <a:cubicBezTo>
                    <a:pt x="93672" y="24990"/>
                    <a:pt x="93237" y="24982"/>
                    <a:pt x="93155" y="25023"/>
                  </a:cubicBezTo>
                  <a:cubicBezTo>
                    <a:pt x="93065" y="25064"/>
                    <a:pt x="93303" y="25318"/>
                    <a:pt x="93327" y="25384"/>
                  </a:cubicBezTo>
                  <a:cubicBezTo>
                    <a:pt x="93352" y="25449"/>
                    <a:pt x="93229" y="25720"/>
                    <a:pt x="93163" y="25786"/>
                  </a:cubicBezTo>
                  <a:cubicBezTo>
                    <a:pt x="93089" y="25843"/>
                    <a:pt x="93122" y="25687"/>
                    <a:pt x="93024" y="25687"/>
                  </a:cubicBezTo>
                  <a:cubicBezTo>
                    <a:pt x="92917" y="25687"/>
                    <a:pt x="92703" y="25991"/>
                    <a:pt x="92572" y="26139"/>
                  </a:cubicBezTo>
                  <a:cubicBezTo>
                    <a:pt x="92441" y="26295"/>
                    <a:pt x="92375" y="26795"/>
                    <a:pt x="92351" y="26951"/>
                  </a:cubicBezTo>
                  <a:cubicBezTo>
                    <a:pt x="92334" y="27107"/>
                    <a:pt x="92310" y="27854"/>
                    <a:pt x="92318" y="27911"/>
                  </a:cubicBezTo>
                  <a:cubicBezTo>
                    <a:pt x="92318" y="27969"/>
                    <a:pt x="92482" y="28568"/>
                    <a:pt x="92482" y="28757"/>
                  </a:cubicBezTo>
                  <a:cubicBezTo>
                    <a:pt x="92482" y="28954"/>
                    <a:pt x="92646" y="29520"/>
                    <a:pt x="92646" y="29594"/>
                  </a:cubicBezTo>
                  <a:cubicBezTo>
                    <a:pt x="92646" y="29676"/>
                    <a:pt x="92695" y="30004"/>
                    <a:pt x="92728" y="30078"/>
                  </a:cubicBezTo>
                  <a:cubicBezTo>
                    <a:pt x="92761" y="30152"/>
                    <a:pt x="92794" y="30193"/>
                    <a:pt x="92892" y="30209"/>
                  </a:cubicBezTo>
                  <a:cubicBezTo>
                    <a:pt x="92999" y="30226"/>
                    <a:pt x="92917" y="30488"/>
                    <a:pt x="92925" y="30620"/>
                  </a:cubicBezTo>
                  <a:cubicBezTo>
                    <a:pt x="92933" y="30751"/>
                    <a:pt x="92983" y="31317"/>
                    <a:pt x="92991" y="31424"/>
                  </a:cubicBezTo>
                  <a:cubicBezTo>
                    <a:pt x="92999" y="31539"/>
                    <a:pt x="93065" y="31490"/>
                    <a:pt x="93114" y="31539"/>
                  </a:cubicBezTo>
                  <a:cubicBezTo>
                    <a:pt x="93163" y="31580"/>
                    <a:pt x="93056" y="31777"/>
                    <a:pt x="93065" y="31842"/>
                  </a:cubicBezTo>
                  <a:cubicBezTo>
                    <a:pt x="93073" y="31916"/>
                    <a:pt x="93598" y="31416"/>
                    <a:pt x="93647" y="31350"/>
                  </a:cubicBezTo>
                  <a:cubicBezTo>
                    <a:pt x="93696" y="31284"/>
                    <a:pt x="93934" y="30973"/>
                    <a:pt x="94033" y="30866"/>
                  </a:cubicBezTo>
                  <a:cubicBezTo>
                    <a:pt x="94140" y="30767"/>
                    <a:pt x="94386" y="30554"/>
                    <a:pt x="94410" y="30456"/>
                  </a:cubicBezTo>
                  <a:cubicBezTo>
                    <a:pt x="94435" y="30357"/>
                    <a:pt x="94361" y="30283"/>
                    <a:pt x="94345" y="30201"/>
                  </a:cubicBezTo>
                  <a:cubicBezTo>
                    <a:pt x="94337" y="30111"/>
                    <a:pt x="94460" y="30160"/>
                    <a:pt x="94468" y="30094"/>
                  </a:cubicBezTo>
                  <a:cubicBezTo>
                    <a:pt x="94476" y="30037"/>
                    <a:pt x="94460" y="30021"/>
                    <a:pt x="94468" y="29947"/>
                  </a:cubicBezTo>
                  <a:cubicBezTo>
                    <a:pt x="94476" y="29873"/>
                    <a:pt x="94763" y="29709"/>
                    <a:pt x="94813" y="29676"/>
                  </a:cubicBezTo>
                  <a:cubicBezTo>
                    <a:pt x="94854" y="29643"/>
                    <a:pt x="95190" y="29495"/>
                    <a:pt x="95272" y="29495"/>
                  </a:cubicBezTo>
                  <a:cubicBezTo>
                    <a:pt x="95354" y="29495"/>
                    <a:pt x="95305" y="29569"/>
                    <a:pt x="95297" y="29610"/>
                  </a:cubicBezTo>
                  <a:cubicBezTo>
                    <a:pt x="95289" y="29643"/>
                    <a:pt x="95486" y="29709"/>
                    <a:pt x="95510" y="29676"/>
                  </a:cubicBezTo>
                  <a:cubicBezTo>
                    <a:pt x="95535" y="29643"/>
                    <a:pt x="95354" y="29405"/>
                    <a:pt x="95338" y="29315"/>
                  </a:cubicBezTo>
                  <a:cubicBezTo>
                    <a:pt x="95321" y="29233"/>
                    <a:pt x="95420" y="29315"/>
                    <a:pt x="95445" y="29282"/>
                  </a:cubicBezTo>
                  <a:cubicBezTo>
                    <a:pt x="95469" y="29249"/>
                    <a:pt x="95379" y="29085"/>
                    <a:pt x="95362" y="29028"/>
                  </a:cubicBezTo>
                  <a:cubicBezTo>
                    <a:pt x="95354" y="28978"/>
                    <a:pt x="95461" y="28724"/>
                    <a:pt x="95494" y="28650"/>
                  </a:cubicBezTo>
                  <a:cubicBezTo>
                    <a:pt x="95527" y="28568"/>
                    <a:pt x="95953" y="28314"/>
                    <a:pt x="95994" y="28281"/>
                  </a:cubicBezTo>
                  <a:cubicBezTo>
                    <a:pt x="96027" y="28248"/>
                    <a:pt x="96150" y="28232"/>
                    <a:pt x="96216" y="28232"/>
                  </a:cubicBezTo>
                  <a:cubicBezTo>
                    <a:pt x="96282" y="28223"/>
                    <a:pt x="96347" y="28297"/>
                    <a:pt x="96372" y="28297"/>
                  </a:cubicBezTo>
                  <a:cubicBezTo>
                    <a:pt x="96397" y="28297"/>
                    <a:pt x="96561" y="28297"/>
                    <a:pt x="96626" y="28273"/>
                  </a:cubicBezTo>
                  <a:cubicBezTo>
                    <a:pt x="96684" y="28240"/>
                    <a:pt x="96856" y="28141"/>
                    <a:pt x="96938" y="28092"/>
                  </a:cubicBezTo>
                  <a:cubicBezTo>
                    <a:pt x="97020" y="28035"/>
                    <a:pt x="97012" y="27969"/>
                    <a:pt x="97012" y="27920"/>
                  </a:cubicBezTo>
                  <a:cubicBezTo>
                    <a:pt x="97012" y="27870"/>
                    <a:pt x="96807" y="27714"/>
                    <a:pt x="96766" y="27649"/>
                  </a:cubicBezTo>
                  <a:cubicBezTo>
                    <a:pt x="96717" y="27583"/>
                    <a:pt x="96758" y="27534"/>
                    <a:pt x="96758" y="27468"/>
                  </a:cubicBezTo>
                  <a:cubicBezTo>
                    <a:pt x="96758" y="27403"/>
                    <a:pt x="96766" y="27238"/>
                    <a:pt x="96733" y="27148"/>
                  </a:cubicBezTo>
                  <a:cubicBezTo>
                    <a:pt x="96700" y="27058"/>
                    <a:pt x="96889" y="26738"/>
                    <a:pt x="96897" y="26689"/>
                  </a:cubicBezTo>
                  <a:cubicBezTo>
                    <a:pt x="96905" y="26648"/>
                    <a:pt x="97225" y="26549"/>
                    <a:pt x="97225" y="26533"/>
                  </a:cubicBezTo>
                  <a:cubicBezTo>
                    <a:pt x="97225" y="26508"/>
                    <a:pt x="97168" y="26418"/>
                    <a:pt x="97152" y="26360"/>
                  </a:cubicBezTo>
                  <a:cubicBezTo>
                    <a:pt x="97127" y="26311"/>
                    <a:pt x="97439" y="26270"/>
                    <a:pt x="97496" y="26270"/>
                  </a:cubicBezTo>
                  <a:cubicBezTo>
                    <a:pt x="97545" y="26270"/>
                    <a:pt x="97660" y="26303"/>
                    <a:pt x="97669" y="26360"/>
                  </a:cubicBezTo>
                  <a:cubicBezTo>
                    <a:pt x="97669" y="26426"/>
                    <a:pt x="97414" y="26525"/>
                    <a:pt x="97373" y="26566"/>
                  </a:cubicBezTo>
                  <a:cubicBezTo>
                    <a:pt x="97332" y="26598"/>
                    <a:pt x="97447" y="26713"/>
                    <a:pt x="97545" y="26746"/>
                  </a:cubicBezTo>
                  <a:cubicBezTo>
                    <a:pt x="97644" y="26779"/>
                    <a:pt x="97833" y="26631"/>
                    <a:pt x="97882" y="26598"/>
                  </a:cubicBezTo>
                  <a:cubicBezTo>
                    <a:pt x="97923" y="26566"/>
                    <a:pt x="97816" y="26106"/>
                    <a:pt x="97800" y="26049"/>
                  </a:cubicBezTo>
                  <a:cubicBezTo>
                    <a:pt x="97775" y="25983"/>
                    <a:pt x="97619" y="26032"/>
                    <a:pt x="97504" y="25991"/>
                  </a:cubicBezTo>
                  <a:cubicBezTo>
                    <a:pt x="97398" y="25950"/>
                    <a:pt x="97472" y="25466"/>
                    <a:pt x="97496" y="25367"/>
                  </a:cubicBezTo>
                  <a:cubicBezTo>
                    <a:pt x="97521" y="25261"/>
                    <a:pt x="97792" y="24982"/>
                    <a:pt x="97775" y="24957"/>
                  </a:cubicBezTo>
                  <a:cubicBezTo>
                    <a:pt x="97751" y="24924"/>
                    <a:pt x="97463" y="24776"/>
                    <a:pt x="97414" y="24776"/>
                  </a:cubicBezTo>
                  <a:cubicBezTo>
                    <a:pt x="97373" y="24776"/>
                    <a:pt x="97348" y="24801"/>
                    <a:pt x="97307" y="24834"/>
                  </a:cubicBezTo>
                  <a:cubicBezTo>
                    <a:pt x="97266" y="24867"/>
                    <a:pt x="97307" y="24900"/>
                    <a:pt x="97258" y="24982"/>
                  </a:cubicBezTo>
                  <a:cubicBezTo>
                    <a:pt x="97217" y="25072"/>
                    <a:pt x="97168" y="25080"/>
                    <a:pt x="97135" y="25064"/>
                  </a:cubicBezTo>
                  <a:cubicBezTo>
                    <a:pt x="97094" y="25047"/>
                    <a:pt x="97184" y="24973"/>
                    <a:pt x="97160" y="24932"/>
                  </a:cubicBezTo>
                  <a:cubicBezTo>
                    <a:pt x="97135" y="24891"/>
                    <a:pt x="96897" y="24719"/>
                    <a:pt x="96897" y="24694"/>
                  </a:cubicBezTo>
                  <a:cubicBezTo>
                    <a:pt x="96889" y="24670"/>
                    <a:pt x="96889" y="24637"/>
                    <a:pt x="96930" y="24530"/>
                  </a:cubicBezTo>
                  <a:cubicBezTo>
                    <a:pt x="96979" y="24415"/>
                    <a:pt x="96971" y="24366"/>
                    <a:pt x="97053" y="24292"/>
                  </a:cubicBezTo>
                  <a:cubicBezTo>
                    <a:pt x="97135" y="24218"/>
                    <a:pt x="97152" y="24079"/>
                    <a:pt x="97225" y="24005"/>
                  </a:cubicBezTo>
                  <a:cubicBezTo>
                    <a:pt x="97299" y="23939"/>
                    <a:pt x="97578" y="23726"/>
                    <a:pt x="97578" y="23693"/>
                  </a:cubicBezTo>
                  <a:cubicBezTo>
                    <a:pt x="97570" y="23669"/>
                    <a:pt x="97529" y="23644"/>
                    <a:pt x="97513" y="23603"/>
                  </a:cubicBezTo>
                  <a:cubicBezTo>
                    <a:pt x="97488" y="23570"/>
                    <a:pt x="97504" y="23521"/>
                    <a:pt x="97570" y="23504"/>
                  </a:cubicBezTo>
                  <a:cubicBezTo>
                    <a:pt x="97628" y="23488"/>
                    <a:pt x="97710" y="23578"/>
                    <a:pt x="97775" y="23562"/>
                  </a:cubicBezTo>
                  <a:cubicBezTo>
                    <a:pt x="97841" y="23554"/>
                    <a:pt x="97701" y="23439"/>
                    <a:pt x="97701" y="23398"/>
                  </a:cubicBezTo>
                  <a:cubicBezTo>
                    <a:pt x="97693" y="23357"/>
                    <a:pt x="97849" y="23316"/>
                    <a:pt x="97874" y="23258"/>
                  </a:cubicBezTo>
                  <a:cubicBezTo>
                    <a:pt x="97907" y="23201"/>
                    <a:pt x="97792" y="23119"/>
                    <a:pt x="97792" y="23053"/>
                  </a:cubicBezTo>
                  <a:cubicBezTo>
                    <a:pt x="97800" y="22987"/>
                    <a:pt x="97898" y="22873"/>
                    <a:pt x="97931" y="22799"/>
                  </a:cubicBezTo>
                  <a:cubicBezTo>
                    <a:pt x="97964" y="22725"/>
                    <a:pt x="98087" y="22717"/>
                    <a:pt x="98128" y="22676"/>
                  </a:cubicBezTo>
                  <a:cubicBezTo>
                    <a:pt x="98161" y="22635"/>
                    <a:pt x="98038" y="22577"/>
                    <a:pt x="98087" y="22544"/>
                  </a:cubicBezTo>
                  <a:cubicBezTo>
                    <a:pt x="98136" y="22520"/>
                    <a:pt x="98350" y="22552"/>
                    <a:pt x="98415" y="22577"/>
                  </a:cubicBezTo>
                  <a:cubicBezTo>
                    <a:pt x="98481" y="22602"/>
                    <a:pt x="98358" y="22700"/>
                    <a:pt x="98366" y="22741"/>
                  </a:cubicBezTo>
                  <a:cubicBezTo>
                    <a:pt x="98366" y="22782"/>
                    <a:pt x="98448" y="22807"/>
                    <a:pt x="98465" y="22766"/>
                  </a:cubicBezTo>
                  <a:cubicBezTo>
                    <a:pt x="98473" y="22717"/>
                    <a:pt x="98497" y="22659"/>
                    <a:pt x="98530" y="22635"/>
                  </a:cubicBezTo>
                  <a:cubicBezTo>
                    <a:pt x="98555" y="22602"/>
                    <a:pt x="98662" y="22544"/>
                    <a:pt x="98768" y="22544"/>
                  </a:cubicBezTo>
                  <a:cubicBezTo>
                    <a:pt x="98867" y="22536"/>
                    <a:pt x="98850" y="22684"/>
                    <a:pt x="98900" y="22749"/>
                  </a:cubicBezTo>
                  <a:cubicBezTo>
                    <a:pt x="98949" y="22815"/>
                    <a:pt x="98957" y="22831"/>
                    <a:pt x="99023" y="22790"/>
                  </a:cubicBezTo>
                  <a:cubicBezTo>
                    <a:pt x="99080" y="22741"/>
                    <a:pt x="99211" y="22684"/>
                    <a:pt x="99228" y="22635"/>
                  </a:cubicBezTo>
                  <a:cubicBezTo>
                    <a:pt x="99244" y="22585"/>
                    <a:pt x="99179" y="22552"/>
                    <a:pt x="99211" y="22520"/>
                  </a:cubicBezTo>
                  <a:cubicBezTo>
                    <a:pt x="99244" y="22495"/>
                    <a:pt x="99630" y="22323"/>
                    <a:pt x="99753" y="22282"/>
                  </a:cubicBezTo>
                  <a:cubicBezTo>
                    <a:pt x="99884" y="22249"/>
                    <a:pt x="100024" y="22052"/>
                    <a:pt x="100090" y="22068"/>
                  </a:cubicBezTo>
                  <a:cubicBezTo>
                    <a:pt x="100155" y="22085"/>
                    <a:pt x="100073" y="22142"/>
                    <a:pt x="99999" y="22224"/>
                  </a:cubicBezTo>
                  <a:cubicBezTo>
                    <a:pt x="99925" y="22306"/>
                    <a:pt x="99991" y="22323"/>
                    <a:pt x="100007" y="22405"/>
                  </a:cubicBezTo>
                  <a:cubicBezTo>
                    <a:pt x="100032" y="22487"/>
                    <a:pt x="99925" y="22520"/>
                    <a:pt x="99917" y="22552"/>
                  </a:cubicBezTo>
                  <a:cubicBezTo>
                    <a:pt x="99901" y="22585"/>
                    <a:pt x="99909" y="22807"/>
                    <a:pt x="99991" y="22799"/>
                  </a:cubicBezTo>
                  <a:cubicBezTo>
                    <a:pt x="100073" y="22782"/>
                    <a:pt x="100270" y="22470"/>
                    <a:pt x="100426" y="22314"/>
                  </a:cubicBezTo>
                  <a:cubicBezTo>
                    <a:pt x="100582" y="22159"/>
                    <a:pt x="100984" y="22011"/>
                    <a:pt x="101066" y="22003"/>
                  </a:cubicBezTo>
                  <a:cubicBezTo>
                    <a:pt x="101148" y="22003"/>
                    <a:pt x="101230" y="22019"/>
                    <a:pt x="101468" y="22003"/>
                  </a:cubicBezTo>
                  <a:cubicBezTo>
                    <a:pt x="101698" y="21986"/>
                    <a:pt x="101969" y="21929"/>
                    <a:pt x="102092" y="21921"/>
                  </a:cubicBezTo>
                  <a:cubicBezTo>
                    <a:pt x="102215" y="21921"/>
                    <a:pt x="102133" y="21937"/>
                    <a:pt x="102190" y="22003"/>
                  </a:cubicBezTo>
                  <a:cubicBezTo>
                    <a:pt x="102248" y="22060"/>
                    <a:pt x="102404" y="22093"/>
                    <a:pt x="102469" y="22134"/>
                  </a:cubicBezTo>
                  <a:cubicBezTo>
                    <a:pt x="102535" y="22175"/>
                    <a:pt x="102494" y="22191"/>
                    <a:pt x="102494" y="22273"/>
                  </a:cubicBezTo>
                  <a:cubicBezTo>
                    <a:pt x="102494" y="22347"/>
                    <a:pt x="102584" y="22282"/>
                    <a:pt x="102658" y="22347"/>
                  </a:cubicBezTo>
                  <a:cubicBezTo>
                    <a:pt x="102732" y="22413"/>
                    <a:pt x="102625" y="22372"/>
                    <a:pt x="102584" y="22421"/>
                  </a:cubicBezTo>
                  <a:cubicBezTo>
                    <a:pt x="102543" y="22470"/>
                    <a:pt x="102593" y="22462"/>
                    <a:pt x="102650" y="22552"/>
                  </a:cubicBezTo>
                  <a:cubicBezTo>
                    <a:pt x="102707" y="22643"/>
                    <a:pt x="102781" y="22684"/>
                    <a:pt x="102855" y="22700"/>
                  </a:cubicBezTo>
                  <a:cubicBezTo>
                    <a:pt x="102921" y="22717"/>
                    <a:pt x="102945" y="22692"/>
                    <a:pt x="102978" y="22659"/>
                  </a:cubicBezTo>
                  <a:cubicBezTo>
                    <a:pt x="103011" y="22618"/>
                    <a:pt x="103011" y="22413"/>
                    <a:pt x="103036" y="22339"/>
                  </a:cubicBezTo>
                  <a:cubicBezTo>
                    <a:pt x="103060" y="22273"/>
                    <a:pt x="103110" y="22331"/>
                    <a:pt x="103142" y="22290"/>
                  </a:cubicBezTo>
                  <a:cubicBezTo>
                    <a:pt x="103175" y="22257"/>
                    <a:pt x="103126" y="22249"/>
                    <a:pt x="103110" y="22200"/>
                  </a:cubicBezTo>
                  <a:cubicBezTo>
                    <a:pt x="103093" y="22150"/>
                    <a:pt x="103126" y="22142"/>
                    <a:pt x="103241" y="22101"/>
                  </a:cubicBezTo>
                  <a:cubicBezTo>
                    <a:pt x="103348" y="22052"/>
                    <a:pt x="103545" y="21945"/>
                    <a:pt x="103889" y="21797"/>
                  </a:cubicBezTo>
                  <a:cubicBezTo>
                    <a:pt x="104242" y="21642"/>
                    <a:pt x="104185" y="21600"/>
                    <a:pt x="104234" y="21543"/>
                  </a:cubicBezTo>
                  <a:cubicBezTo>
                    <a:pt x="104275" y="21494"/>
                    <a:pt x="104127" y="21486"/>
                    <a:pt x="104127" y="21445"/>
                  </a:cubicBezTo>
                  <a:cubicBezTo>
                    <a:pt x="104119" y="21412"/>
                    <a:pt x="104218" y="21436"/>
                    <a:pt x="104300" y="21445"/>
                  </a:cubicBezTo>
                  <a:cubicBezTo>
                    <a:pt x="104373" y="21453"/>
                    <a:pt x="104488" y="21461"/>
                    <a:pt x="104431" y="21428"/>
                  </a:cubicBezTo>
                  <a:cubicBezTo>
                    <a:pt x="104373" y="21395"/>
                    <a:pt x="104365" y="21363"/>
                    <a:pt x="104365" y="21321"/>
                  </a:cubicBezTo>
                  <a:cubicBezTo>
                    <a:pt x="104365" y="21280"/>
                    <a:pt x="104480" y="21272"/>
                    <a:pt x="104570" y="21264"/>
                  </a:cubicBezTo>
                  <a:cubicBezTo>
                    <a:pt x="104652" y="21264"/>
                    <a:pt x="104595" y="21231"/>
                    <a:pt x="104628" y="21182"/>
                  </a:cubicBezTo>
                  <a:cubicBezTo>
                    <a:pt x="104661" y="21133"/>
                    <a:pt x="104694" y="21190"/>
                    <a:pt x="104776" y="21182"/>
                  </a:cubicBezTo>
                  <a:cubicBezTo>
                    <a:pt x="104858" y="21174"/>
                    <a:pt x="104702" y="21108"/>
                    <a:pt x="104661" y="21075"/>
                  </a:cubicBezTo>
                  <a:cubicBezTo>
                    <a:pt x="104628" y="21042"/>
                    <a:pt x="104669" y="21026"/>
                    <a:pt x="104767" y="21001"/>
                  </a:cubicBezTo>
                  <a:cubicBezTo>
                    <a:pt x="104866" y="20985"/>
                    <a:pt x="104956" y="20952"/>
                    <a:pt x="105030" y="20944"/>
                  </a:cubicBezTo>
                  <a:cubicBezTo>
                    <a:pt x="105104" y="20936"/>
                    <a:pt x="105178" y="20944"/>
                    <a:pt x="105202" y="20895"/>
                  </a:cubicBezTo>
                  <a:cubicBezTo>
                    <a:pt x="105227" y="20845"/>
                    <a:pt x="105186" y="20722"/>
                    <a:pt x="105252" y="20681"/>
                  </a:cubicBezTo>
                  <a:cubicBezTo>
                    <a:pt x="105309" y="20649"/>
                    <a:pt x="105293" y="20763"/>
                    <a:pt x="105375" y="20747"/>
                  </a:cubicBezTo>
                  <a:cubicBezTo>
                    <a:pt x="105457" y="20739"/>
                    <a:pt x="105522" y="20599"/>
                    <a:pt x="105645" y="20575"/>
                  </a:cubicBezTo>
                  <a:cubicBezTo>
                    <a:pt x="105760" y="20550"/>
                    <a:pt x="105785" y="20624"/>
                    <a:pt x="105859" y="20640"/>
                  </a:cubicBezTo>
                  <a:cubicBezTo>
                    <a:pt x="105933" y="20665"/>
                    <a:pt x="105990" y="20632"/>
                    <a:pt x="106023" y="20583"/>
                  </a:cubicBezTo>
                  <a:cubicBezTo>
                    <a:pt x="106056" y="20542"/>
                    <a:pt x="105982" y="20542"/>
                    <a:pt x="105966" y="20476"/>
                  </a:cubicBezTo>
                  <a:cubicBezTo>
                    <a:pt x="105941" y="20411"/>
                    <a:pt x="106064" y="20427"/>
                    <a:pt x="106130" y="20427"/>
                  </a:cubicBezTo>
                  <a:cubicBezTo>
                    <a:pt x="106187" y="20427"/>
                    <a:pt x="106310" y="20411"/>
                    <a:pt x="106401" y="20386"/>
                  </a:cubicBezTo>
                  <a:cubicBezTo>
                    <a:pt x="106491" y="20361"/>
                    <a:pt x="106450" y="20287"/>
                    <a:pt x="106474" y="20222"/>
                  </a:cubicBezTo>
                  <a:cubicBezTo>
                    <a:pt x="106499" y="20156"/>
                    <a:pt x="106835" y="20082"/>
                    <a:pt x="107082" y="20017"/>
                  </a:cubicBezTo>
                  <a:cubicBezTo>
                    <a:pt x="107320" y="19959"/>
                    <a:pt x="107385" y="19861"/>
                    <a:pt x="107484" y="19836"/>
                  </a:cubicBezTo>
                  <a:cubicBezTo>
                    <a:pt x="107582" y="19803"/>
                    <a:pt x="107714" y="19828"/>
                    <a:pt x="107730" y="19787"/>
                  </a:cubicBezTo>
                  <a:cubicBezTo>
                    <a:pt x="107755" y="19738"/>
                    <a:pt x="107656" y="19713"/>
                    <a:pt x="107664" y="19680"/>
                  </a:cubicBezTo>
                  <a:cubicBezTo>
                    <a:pt x="107673" y="19639"/>
                    <a:pt x="107689" y="19647"/>
                    <a:pt x="107714" y="19598"/>
                  </a:cubicBezTo>
                  <a:cubicBezTo>
                    <a:pt x="107738" y="19549"/>
                    <a:pt x="107673" y="19483"/>
                    <a:pt x="107714" y="19442"/>
                  </a:cubicBezTo>
                  <a:cubicBezTo>
                    <a:pt x="107763" y="19401"/>
                    <a:pt x="107787" y="19491"/>
                    <a:pt x="107837" y="19532"/>
                  </a:cubicBezTo>
                  <a:cubicBezTo>
                    <a:pt x="107878" y="19573"/>
                    <a:pt x="107984" y="19500"/>
                    <a:pt x="108034" y="19524"/>
                  </a:cubicBezTo>
                  <a:cubicBezTo>
                    <a:pt x="108083" y="19541"/>
                    <a:pt x="108001" y="19573"/>
                    <a:pt x="107943" y="19623"/>
                  </a:cubicBezTo>
                  <a:cubicBezTo>
                    <a:pt x="107894" y="19680"/>
                    <a:pt x="107927" y="19705"/>
                    <a:pt x="107943" y="19787"/>
                  </a:cubicBezTo>
                  <a:cubicBezTo>
                    <a:pt x="107968" y="19861"/>
                    <a:pt x="108321" y="19803"/>
                    <a:pt x="108436" y="19820"/>
                  </a:cubicBezTo>
                  <a:cubicBezTo>
                    <a:pt x="108551" y="19828"/>
                    <a:pt x="108723" y="19918"/>
                    <a:pt x="108805" y="19959"/>
                  </a:cubicBezTo>
                  <a:cubicBezTo>
                    <a:pt x="108887" y="20000"/>
                    <a:pt x="109133" y="20099"/>
                    <a:pt x="109232" y="20115"/>
                  </a:cubicBezTo>
                  <a:cubicBezTo>
                    <a:pt x="109330" y="20140"/>
                    <a:pt x="109240" y="20000"/>
                    <a:pt x="109256" y="19943"/>
                  </a:cubicBezTo>
                  <a:cubicBezTo>
                    <a:pt x="109273" y="19877"/>
                    <a:pt x="109339" y="19852"/>
                    <a:pt x="109404" y="19811"/>
                  </a:cubicBezTo>
                  <a:cubicBezTo>
                    <a:pt x="109462" y="19770"/>
                    <a:pt x="109552" y="19754"/>
                    <a:pt x="109577" y="19729"/>
                  </a:cubicBezTo>
                  <a:cubicBezTo>
                    <a:pt x="109609" y="19705"/>
                    <a:pt x="109560" y="19688"/>
                    <a:pt x="109552" y="19623"/>
                  </a:cubicBezTo>
                  <a:cubicBezTo>
                    <a:pt x="109535" y="19549"/>
                    <a:pt x="109585" y="19541"/>
                    <a:pt x="109535" y="19508"/>
                  </a:cubicBezTo>
                  <a:cubicBezTo>
                    <a:pt x="109494" y="19467"/>
                    <a:pt x="109453" y="19467"/>
                    <a:pt x="109363" y="19385"/>
                  </a:cubicBezTo>
                  <a:cubicBezTo>
                    <a:pt x="109273" y="19294"/>
                    <a:pt x="109429" y="19229"/>
                    <a:pt x="109453" y="19171"/>
                  </a:cubicBezTo>
                  <a:cubicBezTo>
                    <a:pt x="109478" y="19114"/>
                    <a:pt x="109421" y="19114"/>
                    <a:pt x="109363" y="19089"/>
                  </a:cubicBezTo>
                  <a:cubicBezTo>
                    <a:pt x="109306" y="19056"/>
                    <a:pt x="109215" y="19015"/>
                    <a:pt x="109109" y="18983"/>
                  </a:cubicBezTo>
                  <a:cubicBezTo>
                    <a:pt x="109002" y="18950"/>
                    <a:pt x="109084" y="18876"/>
                    <a:pt x="109051" y="18827"/>
                  </a:cubicBezTo>
                  <a:cubicBezTo>
                    <a:pt x="109027" y="18777"/>
                    <a:pt x="108961" y="18884"/>
                    <a:pt x="108920" y="18868"/>
                  </a:cubicBezTo>
                  <a:cubicBezTo>
                    <a:pt x="108879" y="18859"/>
                    <a:pt x="108928" y="18745"/>
                    <a:pt x="108928" y="18687"/>
                  </a:cubicBezTo>
                  <a:cubicBezTo>
                    <a:pt x="108928" y="18621"/>
                    <a:pt x="108764" y="18687"/>
                    <a:pt x="108682" y="18704"/>
                  </a:cubicBezTo>
                  <a:cubicBezTo>
                    <a:pt x="108608" y="18712"/>
                    <a:pt x="108608" y="18613"/>
                    <a:pt x="108657" y="18572"/>
                  </a:cubicBezTo>
                  <a:cubicBezTo>
                    <a:pt x="108707" y="18539"/>
                    <a:pt x="108920" y="18572"/>
                    <a:pt x="108969" y="18564"/>
                  </a:cubicBezTo>
                  <a:cubicBezTo>
                    <a:pt x="109018" y="18556"/>
                    <a:pt x="108961" y="18490"/>
                    <a:pt x="108945" y="18425"/>
                  </a:cubicBezTo>
                  <a:cubicBezTo>
                    <a:pt x="108936" y="18359"/>
                    <a:pt x="108936" y="18293"/>
                    <a:pt x="108920" y="18252"/>
                  </a:cubicBezTo>
                  <a:cubicBezTo>
                    <a:pt x="108904" y="18211"/>
                    <a:pt x="108830" y="18236"/>
                    <a:pt x="108797" y="18219"/>
                  </a:cubicBezTo>
                  <a:cubicBezTo>
                    <a:pt x="108764" y="18211"/>
                    <a:pt x="108838" y="18129"/>
                    <a:pt x="108813" y="18080"/>
                  </a:cubicBezTo>
                  <a:cubicBezTo>
                    <a:pt x="108797" y="18031"/>
                    <a:pt x="108772" y="17907"/>
                    <a:pt x="108698" y="17825"/>
                  </a:cubicBezTo>
                  <a:cubicBezTo>
                    <a:pt x="108625" y="17752"/>
                    <a:pt x="108567" y="17899"/>
                    <a:pt x="108518" y="17932"/>
                  </a:cubicBezTo>
                  <a:cubicBezTo>
                    <a:pt x="108469" y="17965"/>
                    <a:pt x="108206" y="17825"/>
                    <a:pt x="108108" y="17760"/>
                  </a:cubicBezTo>
                  <a:cubicBezTo>
                    <a:pt x="108009" y="17686"/>
                    <a:pt x="108025" y="17522"/>
                    <a:pt x="108009" y="17415"/>
                  </a:cubicBezTo>
                  <a:cubicBezTo>
                    <a:pt x="107993" y="17317"/>
                    <a:pt x="107927" y="17333"/>
                    <a:pt x="107902" y="17333"/>
                  </a:cubicBezTo>
                  <a:cubicBezTo>
                    <a:pt x="107870" y="17333"/>
                    <a:pt x="107714" y="17415"/>
                    <a:pt x="107656" y="17440"/>
                  </a:cubicBezTo>
                  <a:cubicBezTo>
                    <a:pt x="107599" y="17456"/>
                    <a:pt x="107410" y="17415"/>
                    <a:pt x="107344" y="17407"/>
                  </a:cubicBezTo>
                  <a:cubicBezTo>
                    <a:pt x="107279" y="17399"/>
                    <a:pt x="107205" y="17464"/>
                    <a:pt x="107180" y="17497"/>
                  </a:cubicBezTo>
                  <a:cubicBezTo>
                    <a:pt x="107164" y="17530"/>
                    <a:pt x="107032" y="17587"/>
                    <a:pt x="107008" y="17587"/>
                  </a:cubicBezTo>
                  <a:cubicBezTo>
                    <a:pt x="106983" y="17579"/>
                    <a:pt x="107008" y="17481"/>
                    <a:pt x="107016" y="17456"/>
                  </a:cubicBezTo>
                  <a:cubicBezTo>
                    <a:pt x="107032" y="17431"/>
                    <a:pt x="107123" y="17382"/>
                    <a:pt x="107123" y="17366"/>
                  </a:cubicBezTo>
                  <a:cubicBezTo>
                    <a:pt x="107131" y="17341"/>
                    <a:pt x="107106" y="17317"/>
                    <a:pt x="107065" y="17267"/>
                  </a:cubicBezTo>
                  <a:cubicBezTo>
                    <a:pt x="107024" y="17210"/>
                    <a:pt x="106909" y="17103"/>
                    <a:pt x="106909" y="17079"/>
                  </a:cubicBezTo>
                  <a:cubicBezTo>
                    <a:pt x="106918" y="17054"/>
                    <a:pt x="107073" y="17054"/>
                    <a:pt x="107147" y="17070"/>
                  </a:cubicBezTo>
                  <a:cubicBezTo>
                    <a:pt x="107213" y="17079"/>
                    <a:pt x="107270" y="17161"/>
                    <a:pt x="107320" y="17185"/>
                  </a:cubicBezTo>
                  <a:cubicBezTo>
                    <a:pt x="107369" y="17210"/>
                    <a:pt x="107443" y="17128"/>
                    <a:pt x="107476" y="17111"/>
                  </a:cubicBezTo>
                  <a:cubicBezTo>
                    <a:pt x="107500" y="17103"/>
                    <a:pt x="107730" y="17194"/>
                    <a:pt x="107755" y="17185"/>
                  </a:cubicBezTo>
                  <a:cubicBezTo>
                    <a:pt x="107779" y="17177"/>
                    <a:pt x="107779" y="17128"/>
                    <a:pt x="107787" y="17095"/>
                  </a:cubicBezTo>
                  <a:cubicBezTo>
                    <a:pt x="107796" y="17062"/>
                    <a:pt x="107664" y="17029"/>
                    <a:pt x="107623" y="17005"/>
                  </a:cubicBezTo>
                  <a:cubicBezTo>
                    <a:pt x="107574" y="16988"/>
                    <a:pt x="107508" y="17005"/>
                    <a:pt x="107484" y="17013"/>
                  </a:cubicBezTo>
                  <a:cubicBezTo>
                    <a:pt x="107451" y="17021"/>
                    <a:pt x="107377" y="17021"/>
                    <a:pt x="107336" y="16980"/>
                  </a:cubicBezTo>
                  <a:cubicBezTo>
                    <a:pt x="107303" y="16947"/>
                    <a:pt x="107238" y="16882"/>
                    <a:pt x="107254" y="16865"/>
                  </a:cubicBezTo>
                  <a:cubicBezTo>
                    <a:pt x="107279" y="16841"/>
                    <a:pt x="107443" y="16898"/>
                    <a:pt x="107500" y="16914"/>
                  </a:cubicBezTo>
                  <a:cubicBezTo>
                    <a:pt x="107558" y="16931"/>
                    <a:pt x="107607" y="16865"/>
                    <a:pt x="107681" y="16873"/>
                  </a:cubicBezTo>
                  <a:cubicBezTo>
                    <a:pt x="107763" y="16882"/>
                    <a:pt x="107837" y="16939"/>
                    <a:pt x="107870" y="16980"/>
                  </a:cubicBezTo>
                  <a:cubicBezTo>
                    <a:pt x="107911" y="17021"/>
                    <a:pt x="107952" y="17013"/>
                    <a:pt x="108034" y="17070"/>
                  </a:cubicBezTo>
                  <a:cubicBezTo>
                    <a:pt x="108124" y="17128"/>
                    <a:pt x="108050" y="17120"/>
                    <a:pt x="108050" y="17185"/>
                  </a:cubicBezTo>
                  <a:cubicBezTo>
                    <a:pt x="108050" y="17251"/>
                    <a:pt x="108124" y="17276"/>
                    <a:pt x="108198" y="17325"/>
                  </a:cubicBezTo>
                  <a:cubicBezTo>
                    <a:pt x="108263" y="17366"/>
                    <a:pt x="108370" y="17358"/>
                    <a:pt x="108477" y="17349"/>
                  </a:cubicBezTo>
                  <a:cubicBezTo>
                    <a:pt x="108575" y="17341"/>
                    <a:pt x="108772" y="17218"/>
                    <a:pt x="108977" y="17194"/>
                  </a:cubicBezTo>
                  <a:cubicBezTo>
                    <a:pt x="109174" y="17161"/>
                    <a:pt x="109552" y="17070"/>
                    <a:pt x="109650" y="17046"/>
                  </a:cubicBezTo>
                  <a:cubicBezTo>
                    <a:pt x="109749" y="17013"/>
                    <a:pt x="109815" y="16914"/>
                    <a:pt x="109847" y="16890"/>
                  </a:cubicBezTo>
                  <a:cubicBezTo>
                    <a:pt x="109872" y="16857"/>
                    <a:pt x="110028" y="16841"/>
                    <a:pt x="110094" y="16824"/>
                  </a:cubicBezTo>
                  <a:cubicBezTo>
                    <a:pt x="110167" y="16800"/>
                    <a:pt x="110233" y="16619"/>
                    <a:pt x="110184" y="16611"/>
                  </a:cubicBezTo>
                  <a:cubicBezTo>
                    <a:pt x="110135" y="16611"/>
                    <a:pt x="109913" y="16644"/>
                    <a:pt x="109831" y="16652"/>
                  </a:cubicBezTo>
                  <a:cubicBezTo>
                    <a:pt x="109749" y="16652"/>
                    <a:pt x="109700" y="16611"/>
                    <a:pt x="109724" y="16578"/>
                  </a:cubicBezTo>
                  <a:cubicBezTo>
                    <a:pt x="109757" y="16545"/>
                    <a:pt x="110282" y="16356"/>
                    <a:pt x="110315" y="16340"/>
                  </a:cubicBezTo>
                  <a:cubicBezTo>
                    <a:pt x="110348" y="16324"/>
                    <a:pt x="110332" y="16283"/>
                    <a:pt x="110332" y="16258"/>
                  </a:cubicBezTo>
                  <a:cubicBezTo>
                    <a:pt x="110323" y="16242"/>
                    <a:pt x="110069" y="16094"/>
                    <a:pt x="110044" y="16053"/>
                  </a:cubicBezTo>
                  <a:cubicBezTo>
                    <a:pt x="110011" y="16020"/>
                    <a:pt x="110003" y="15766"/>
                    <a:pt x="110028" y="15692"/>
                  </a:cubicBezTo>
                  <a:cubicBezTo>
                    <a:pt x="110053" y="15610"/>
                    <a:pt x="110036" y="15585"/>
                    <a:pt x="110077" y="15560"/>
                  </a:cubicBezTo>
                  <a:cubicBezTo>
                    <a:pt x="110126" y="15544"/>
                    <a:pt x="110126" y="15634"/>
                    <a:pt x="110176" y="15651"/>
                  </a:cubicBezTo>
                  <a:cubicBezTo>
                    <a:pt x="110217" y="15675"/>
                    <a:pt x="110332" y="15618"/>
                    <a:pt x="110389" y="15593"/>
                  </a:cubicBezTo>
                  <a:cubicBezTo>
                    <a:pt x="110446" y="15569"/>
                    <a:pt x="110299" y="15462"/>
                    <a:pt x="110307" y="15421"/>
                  </a:cubicBezTo>
                  <a:cubicBezTo>
                    <a:pt x="110315" y="15388"/>
                    <a:pt x="110446" y="15306"/>
                    <a:pt x="110504" y="15306"/>
                  </a:cubicBezTo>
                  <a:cubicBezTo>
                    <a:pt x="110561" y="15298"/>
                    <a:pt x="110553" y="15503"/>
                    <a:pt x="110586" y="15528"/>
                  </a:cubicBezTo>
                  <a:cubicBezTo>
                    <a:pt x="110611" y="15560"/>
                    <a:pt x="110947" y="15298"/>
                    <a:pt x="110955" y="15331"/>
                  </a:cubicBezTo>
                  <a:cubicBezTo>
                    <a:pt x="110972" y="15372"/>
                    <a:pt x="110963" y="15618"/>
                    <a:pt x="110939" y="15683"/>
                  </a:cubicBezTo>
                  <a:cubicBezTo>
                    <a:pt x="110922" y="15749"/>
                    <a:pt x="110849" y="15815"/>
                    <a:pt x="110775" y="15856"/>
                  </a:cubicBezTo>
                  <a:cubicBezTo>
                    <a:pt x="110709" y="15905"/>
                    <a:pt x="110684" y="15823"/>
                    <a:pt x="110668" y="15839"/>
                  </a:cubicBezTo>
                  <a:cubicBezTo>
                    <a:pt x="110643" y="15856"/>
                    <a:pt x="110693" y="15921"/>
                    <a:pt x="110725" y="15962"/>
                  </a:cubicBezTo>
                  <a:cubicBezTo>
                    <a:pt x="110758" y="16004"/>
                    <a:pt x="110980" y="16069"/>
                    <a:pt x="111021" y="16102"/>
                  </a:cubicBezTo>
                  <a:cubicBezTo>
                    <a:pt x="111054" y="16127"/>
                    <a:pt x="110988" y="16266"/>
                    <a:pt x="111021" y="16291"/>
                  </a:cubicBezTo>
                  <a:cubicBezTo>
                    <a:pt x="111046" y="16315"/>
                    <a:pt x="111374" y="16299"/>
                    <a:pt x="111563" y="16291"/>
                  </a:cubicBezTo>
                  <a:cubicBezTo>
                    <a:pt x="111751" y="16283"/>
                    <a:pt x="112170" y="16283"/>
                    <a:pt x="112293" y="16315"/>
                  </a:cubicBezTo>
                  <a:cubicBezTo>
                    <a:pt x="112416" y="16348"/>
                    <a:pt x="112720" y="16438"/>
                    <a:pt x="112843" y="16521"/>
                  </a:cubicBezTo>
                  <a:cubicBezTo>
                    <a:pt x="112966" y="16603"/>
                    <a:pt x="112925" y="16791"/>
                    <a:pt x="112966" y="16890"/>
                  </a:cubicBezTo>
                  <a:cubicBezTo>
                    <a:pt x="113007" y="16988"/>
                    <a:pt x="113163" y="17194"/>
                    <a:pt x="113187" y="17210"/>
                  </a:cubicBezTo>
                  <a:cubicBezTo>
                    <a:pt x="113212" y="17226"/>
                    <a:pt x="113393" y="17194"/>
                    <a:pt x="113508" y="17210"/>
                  </a:cubicBezTo>
                  <a:cubicBezTo>
                    <a:pt x="113622" y="17226"/>
                    <a:pt x="113910" y="17341"/>
                    <a:pt x="113984" y="17399"/>
                  </a:cubicBezTo>
                  <a:cubicBezTo>
                    <a:pt x="114066" y="17456"/>
                    <a:pt x="114180" y="17620"/>
                    <a:pt x="114222" y="17661"/>
                  </a:cubicBezTo>
                  <a:cubicBezTo>
                    <a:pt x="114263" y="17702"/>
                    <a:pt x="114328" y="17702"/>
                    <a:pt x="114418" y="17719"/>
                  </a:cubicBezTo>
                  <a:cubicBezTo>
                    <a:pt x="114501" y="17735"/>
                    <a:pt x="114492" y="17686"/>
                    <a:pt x="114558" y="17661"/>
                  </a:cubicBezTo>
                  <a:cubicBezTo>
                    <a:pt x="114615" y="17628"/>
                    <a:pt x="114583" y="17620"/>
                    <a:pt x="114591" y="17563"/>
                  </a:cubicBezTo>
                  <a:cubicBezTo>
                    <a:pt x="114599" y="17514"/>
                    <a:pt x="114640" y="17440"/>
                    <a:pt x="114673" y="17448"/>
                  </a:cubicBezTo>
                  <a:cubicBezTo>
                    <a:pt x="114698" y="17448"/>
                    <a:pt x="114722" y="17579"/>
                    <a:pt x="114722" y="17612"/>
                  </a:cubicBezTo>
                  <a:cubicBezTo>
                    <a:pt x="114730" y="17653"/>
                    <a:pt x="114771" y="17825"/>
                    <a:pt x="114796" y="17825"/>
                  </a:cubicBezTo>
                  <a:cubicBezTo>
                    <a:pt x="114821" y="17825"/>
                    <a:pt x="114911" y="17809"/>
                    <a:pt x="114936" y="17784"/>
                  </a:cubicBezTo>
                  <a:cubicBezTo>
                    <a:pt x="114952" y="17760"/>
                    <a:pt x="114911" y="17752"/>
                    <a:pt x="114886" y="17711"/>
                  </a:cubicBezTo>
                  <a:cubicBezTo>
                    <a:pt x="114853" y="17669"/>
                    <a:pt x="114870" y="17637"/>
                    <a:pt x="114894" y="17612"/>
                  </a:cubicBezTo>
                  <a:cubicBezTo>
                    <a:pt x="114911" y="17596"/>
                    <a:pt x="115100" y="17694"/>
                    <a:pt x="115157" y="17702"/>
                  </a:cubicBezTo>
                  <a:cubicBezTo>
                    <a:pt x="115206" y="17719"/>
                    <a:pt x="115321" y="17702"/>
                    <a:pt x="115321" y="17678"/>
                  </a:cubicBezTo>
                  <a:cubicBezTo>
                    <a:pt x="115329" y="17653"/>
                    <a:pt x="114977" y="17538"/>
                    <a:pt x="114919" y="17505"/>
                  </a:cubicBezTo>
                  <a:cubicBezTo>
                    <a:pt x="114862" y="17473"/>
                    <a:pt x="114821" y="17440"/>
                    <a:pt x="114829" y="17423"/>
                  </a:cubicBezTo>
                  <a:cubicBezTo>
                    <a:pt x="114829" y="17399"/>
                    <a:pt x="114878" y="17382"/>
                    <a:pt x="114952" y="17390"/>
                  </a:cubicBezTo>
                  <a:cubicBezTo>
                    <a:pt x="115026" y="17390"/>
                    <a:pt x="115018" y="17308"/>
                    <a:pt x="115026" y="17284"/>
                  </a:cubicBezTo>
                  <a:cubicBezTo>
                    <a:pt x="115026" y="17259"/>
                    <a:pt x="114944" y="17218"/>
                    <a:pt x="114911" y="17235"/>
                  </a:cubicBezTo>
                  <a:cubicBezTo>
                    <a:pt x="114878" y="17259"/>
                    <a:pt x="114780" y="17300"/>
                    <a:pt x="114739" y="17284"/>
                  </a:cubicBezTo>
                  <a:cubicBezTo>
                    <a:pt x="114689" y="17276"/>
                    <a:pt x="114821" y="17152"/>
                    <a:pt x="114927" y="17111"/>
                  </a:cubicBezTo>
                  <a:cubicBezTo>
                    <a:pt x="115026" y="17070"/>
                    <a:pt x="115173" y="17079"/>
                    <a:pt x="115239" y="17079"/>
                  </a:cubicBezTo>
                  <a:cubicBezTo>
                    <a:pt x="115313" y="17070"/>
                    <a:pt x="115411" y="16980"/>
                    <a:pt x="115469" y="16923"/>
                  </a:cubicBezTo>
                  <a:cubicBezTo>
                    <a:pt x="115526" y="16865"/>
                    <a:pt x="115444" y="16841"/>
                    <a:pt x="115436" y="16808"/>
                  </a:cubicBezTo>
                  <a:cubicBezTo>
                    <a:pt x="115420" y="16767"/>
                    <a:pt x="115387" y="16775"/>
                    <a:pt x="115329" y="16775"/>
                  </a:cubicBezTo>
                  <a:cubicBezTo>
                    <a:pt x="115272" y="16775"/>
                    <a:pt x="115173" y="16783"/>
                    <a:pt x="115108" y="16709"/>
                  </a:cubicBezTo>
                  <a:cubicBezTo>
                    <a:pt x="115050" y="16635"/>
                    <a:pt x="115321" y="16660"/>
                    <a:pt x="115387" y="16652"/>
                  </a:cubicBezTo>
                  <a:cubicBezTo>
                    <a:pt x="115461" y="16644"/>
                    <a:pt x="115494" y="16578"/>
                    <a:pt x="115502" y="16529"/>
                  </a:cubicBezTo>
                  <a:cubicBezTo>
                    <a:pt x="115518" y="16480"/>
                    <a:pt x="115420" y="16529"/>
                    <a:pt x="115395" y="16537"/>
                  </a:cubicBezTo>
                  <a:cubicBezTo>
                    <a:pt x="115379" y="16545"/>
                    <a:pt x="115321" y="16529"/>
                    <a:pt x="115264" y="16471"/>
                  </a:cubicBezTo>
                  <a:cubicBezTo>
                    <a:pt x="115206" y="16414"/>
                    <a:pt x="115321" y="16414"/>
                    <a:pt x="115313" y="16373"/>
                  </a:cubicBezTo>
                  <a:cubicBezTo>
                    <a:pt x="115305" y="16340"/>
                    <a:pt x="115223" y="16332"/>
                    <a:pt x="115116" y="16291"/>
                  </a:cubicBezTo>
                  <a:cubicBezTo>
                    <a:pt x="115009" y="16250"/>
                    <a:pt x="114977" y="16192"/>
                    <a:pt x="114977" y="16176"/>
                  </a:cubicBezTo>
                  <a:cubicBezTo>
                    <a:pt x="114985" y="16168"/>
                    <a:pt x="115305" y="16176"/>
                    <a:pt x="115387" y="1619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74"/>
            <p:cNvSpPr/>
            <p:nvPr/>
          </p:nvSpPr>
          <p:spPr>
            <a:xfrm>
              <a:off x="7019950" y="1574975"/>
              <a:ext cx="57475" cy="23850"/>
            </a:xfrm>
            <a:custGeom>
              <a:avLst/>
              <a:gdLst/>
              <a:ahLst/>
              <a:cxnLst/>
              <a:rect l="l" t="t" r="r" b="b"/>
              <a:pathLst>
                <a:path w="2299" h="954" extrusionOk="0">
                  <a:moveTo>
                    <a:pt x="126" y="1"/>
                  </a:moveTo>
                  <a:cubicBezTo>
                    <a:pt x="120" y="1"/>
                    <a:pt x="114" y="3"/>
                    <a:pt x="107" y="9"/>
                  </a:cubicBezTo>
                  <a:cubicBezTo>
                    <a:pt x="41" y="50"/>
                    <a:pt x="0" y="296"/>
                    <a:pt x="41" y="362"/>
                  </a:cubicBezTo>
                  <a:cubicBezTo>
                    <a:pt x="80" y="416"/>
                    <a:pt x="127" y="552"/>
                    <a:pt x="194" y="552"/>
                  </a:cubicBezTo>
                  <a:cubicBezTo>
                    <a:pt x="198" y="552"/>
                    <a:pt x="202" y="551"/>
                    <a:pt x="206" y="550"/>
                  </a:cubicBezTo>
                  <a:cubicBezTo>
                    <a:pt x="279" y="542"/>
                    <a:pt x="394" y="509"/>
                    <a:pt x="501" y="468"/>
                  </a:cubicBezTo>
                  <a:cubicBezTo>
                    <a:pt x="586" y="432"/>
                    <a:pt x="644" y="382"/>
                    <a:pt x="719" y="382"/>
                  </a:cubicBezTo>
                  <a:cubicBezTo>
                    <a:pt x="745" y="382"/>
                    <a:pt x="773" y="388"/>
                    <a:pt x="805" y="403"/>
                  </a:cubicBezTo>
                  <a:cubicBezTo>
                    <a:pt x="920" y="468"/>
                    <a:pt x="1190" y="534"/>
                    <a:pt x="1190" y="583"/>
                  </a:cubicBezTo>
                  <a:cubicBezTo>
                    <a:pt x="1190" y="632"/>
                    <a:pt x="1084" y="706"/>
                    <a:pt x="1166" y="714"/>
                  </a:cubicBezTo>
                  <a:cubicBezTo>
                    <a:pt x="1173" y="715"/>
                    <a:pt x="1181" y="715"/>
                    <a:pt x="1189" y="715"/>
                  </a:cubicBezTo>
                  <a:cubicBezTo>
                    <a:pt x="1238" y="715"/>
                    <a:pt x="1300" y="706"/>
                    <a:pt x="1354" y="706"/>
                  </a:cubicBezTo>
                  <a:cubicBezTo>
                    <a:pt x="1404" y="706"/>
                    <a:pt x="1447" y="714"/>
                    <a:pt x="1461" y="747"/>
                  </a:cubicBezTo>
                  <a:cubicBezTo>
                    <a:pt x="1492" y="825"/>
                    <a:pt x="1487" y="954"/>
                    <a:pt x="1562" y="954"/>
                  </a:cubicBezTo>
                  <a:cubicBezTo>
                    <a:pt x="1566" y="954"/>
                    <a:pt x="1571" y="953"/>
                    <a:pt x="1576" y="952"/>
                  </a:cubicBezTo>
                  <a:cubicBezTo>
                    <a:pt x="1666" y="936"/>
                    <a:pt x="1650" y="772"/>
                    <a:pt x="1806" y="731"/>
                  </a:cubicBezTo>
                  <a:cubicBezTo>
                    <a:pt x="1837" y="724"/>
                    <a:pt x="1865" y="721"/>
                    <a:pt x="1891" y="721"/>
                  </a:cubicBezTo>
                  <a:cubicBezTo>
                    <a:pt x="1970" y="721"/>
                    <a:pt x="2030" y="745"/>
                    <a:pt x="2084" y="745"/>
                  </a:cubicBezTo>
                  <a:cubicBezTo>
                    <a:pt x="2099" y="745"/>
                    <a:pt x="2112" y="743"/>
                    <a:pt x="2126" y="739"/>
                  </a:cubicBezTo>
                  <a:cubicBezTo>
                    <a:pt x="2208" y="723"/>
                    <a:pt x="2298" y="714"/>
                    <a:pt x="2290" y="616"/>
                  </a:cubicBezTo>
                  <a:cubicBezTo>
                    <a:pt x="2282" y="517"/>
                    <a:pt x="2257" y="600"/>
                    <a:pt x="1937" y="485"/>
                  </a:cubicBezTo>
                  <a:cubicBezTo>
                    <a:pt x="1617" y="378"/>
                    <a:pt x="1527" y="362"/>
                    <a:pt x="1412" y="279"/>
                  </a:cubicBezTo>
                  <a:cubicBezTo>
                    <a:pt x="1297" y="197"/>
                    <a:pt x="1338" y="140"/>
                    <a:pt x="1182" y="132"/>
                  </a:cubicBezTo>
                  <a:cubicBezTo>
                    <a:pt x="1163" y="130"/>
                    <a:pt x="1144" y="129"/>
                    <a:pt x="1126" y="129"/>
                  </a:cubicBezTo>
                  <a:cubicBezTo>
                    <a:pt x="1008" y="129"/>
                    <a:pt x="918" y="173"/>
                    <a:pt x="796" y="230"/>
                  </a:cubicBezTo>
                  <a:cubicBezTo>
                    <a:pt x="710" y="245"/>
                    <a:pt x="602" y="276"/>
                    <a:pt x="501" y="276"/>
                  </a:cubicBezTo>
                  <a:cubicBezTo>
                    <a:pt x="438" y="276"/>
                    <a:pt x="379" y="265"/>
                    <a:pt x="329" y="230"/>
                  </a:cubicBezTo>
                  <a:cubicBezTo>
                    <a:pt x="219" y="157"/>
                    <a:pt x="175" y="1"/>
                    <a:pt x="12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74"/>
            <p:cNvSpPr/>
            <p:nvPr/>
          </p:nvSpPr>
          <p:spPr>
            <a:xfrm>
              <a:off x="7019950" y="1573950"/>
              <a:ext cx="57475" cy="25250"/>
            </a:xfrm>
            <a:custGeom>
              <a:avLst/>
              <a:gdLst/>
              <a:ahLst/>
              <a:cxnLst/>
              <a:rect l="l" t="t" r="r" b="b"/>
              <a:pathLst>
                <a:path w="2299" h="1010" fill="none" extrusionOk="0">
                  <a:moveTo>
                    <a:pt x="1937" y="526"/>
                  </a:moveTo>
                  <a:cubicBezTo>
                    <a:pt x="1617" y="419"/>
                    <a:pt x="1527" y="403"/>
                    <a:pt x="1412" y="320"/>
                  </a:cubicBezTo>
                  <a:cubicBezTo>
                    <a:pt x="1297" y="238"/>
                    <a:pt x="1338" y="181"/>
                    <a:pt x="1182" y="173"/>
                  </a:cubicBezTo>
                  <a:cubicBezTo>
                    <a:pt x="1034" y="156"/>
                    <a:pt x="936" y="206"/>
                    <a:pt x="796" y="271"/>
                  </a:cubicBezTo>
                  <a:cubicBezTo>
                    <a:pt x="657" y="296"/>
                    <a:pt x="460" y="362"/>
                    <a:pt x="329" y="271"/>
                  </a:cubicBezTo>
                  <a:cubicBezTo>
                    <a:pt x="206" y="189"/>
                    <a:pt x="164" y="0"/>
                    <a:pt x="107" y="50"/>
                  </a:cubicBezTo>
                  <a:cubicBezTo>
                    <a:pt x="41" y="91"/>
                    <a:pt x="0" y="337"/>
                    <a:pt x="41" y="403"/>
                  </a:cubicBezTo>
                  <a:cubicBezTo>
                    <a:pt x="82" y="460"/>
                    <a:pt x="132" y="608"/>
                    <a:pt x="206" y="591"/>
                  </a:cubicBezTo>
                  <a:cubicBezTo>
                    <a:pt x="279" y="583"/>
                    <a:pt x="394" y="550"/>
                    <a:pt x="501" y="509"/>
                  </a:cubicBezTo>
                  <a:cubicBezTo>
                    <a:pt x="616" y="460"/>
                    <a:pt x="682" y="386"/>
                    <a:pt x="805" y="444"/>
                  </a:cubicBezTo>
                  <a:cubicBezTo>
                    <a:pt x="920" y="509"/>
                    <a:pt x="1190" y="575"/>
                    <a:pt x="1190" y="624"/>
                  </a:cubicBezTo>
                  <a:cubicBezTo>
                    <a:pt x="1190" y="673"/>
                    <a:pt x="1084" y="747"/>
                    <a:pt x="1166" y="755"/>
                  </a:cubicBezTo>
                  <a:cubicBezTo>
                    <a:pt x="1256" y="764"/>
                    <a:pt x="1428" y="714"/>
                    <a:pt x="1461" y="788"/>
                  </a:cubicBezTo>
                  <a:cubicBezTo>
                    <a:pt x="1494" y="870"/>
                    <a:pt x="1486" y="1010"/>
                    <a:pt x="1576" y="993"/>
                  </a:cubicBezTo>
                  <a:cubicBezTo>
                    <a:pt x="1666" y="977"/>
                    <a:pt x="1650" y="813"/>
                    <a:pt x="1806" y="772"/>
                  </a:cubicBezTo>
                  <a:cubicBezTo>
                    <a:pt x="1954" y="739"/>
                    <a:pt x="2044" y="805"/>
                    <a:pt x="2126" y="780"/>
                  </a:cubicBezTo>
                  <a:cubicBezTo>
                    <a:pt x="2208" y="764"/>
                    <a:pt x="2298" y="755"/>
                    <a:pt x="2290" y="657"/>
                  </a:cubicBezTo>
                  <a:cubicBezTo>
                    <a:pt x="2282" y="558"/>
                    <a:pt x="2257" y="641"/>
                    <a:pt x="1937" y="52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74"/>
            <p:cNvSpPr/>
            <p:nvPr/>
          </p:nvSpPr>
          <p:spPr>
            <a:xfrm>
              <a:off x="6103250" y="1805000"/>
              <a:ext cx="20350" cy="15000"/>
            </a:xfrm>
            <a:custGeom>
              <a:avLst/>
              <a:gdLst/>
              <a:ahLst/>
              <a:cxnLst/>
              <a:rect l="l" t="t" r="r" b="b"/>
              <a:pathLst>
                <a:path w="814" h="600" extrusionOk="0">
                  <a:moveTo>
                    <a:pt x="326" y="0"/>
                  </a:moveTo>
                  <a:cubicBezTo>
                    <a:pt x="302" y="0"/>
                    <a:pt x="279" y="11"/>
                    <a:pt x="255" y="40"/>
                  </a:cubicBezTo>
                  <a:cubicBezTo>
                    <a:pt x="239" y="65"/>
                    <a:pt x="148" y="229"/>
                    <a:pt x="124" y="286"/>
                  </a:cubicBezTo>
                  <a:cubicBezTo>
                    <a:pt x="91" y="344"/>
                    <a:pt x="1" y="442"/>
                    <a:pt x="58" y="442"/>
                  </a:cubicBezTo>
                  <a:cubicBezTo>
                    <a:pt x="100" y="442"/>
                    <a:pt x="153" y="396"/>
                    <a:pt x="198" y="396"/>
                  </a:cubicBezTo>
                  <a:cubicBezTo>
                    <a:pt x="206" y="396"/>
                    <a:pt x="214" y="397"/>
                    <a:pt x="222" y="401"/>
                  </a:cubicBezTo>
                  <a:cubicBezTo>
                    <a:pt x="262" y="425"/>
                    <a:pt x="271" y="599"/>
                    <a:pt x="365" y="599"/>
                  </a:cubicBezTo>
                  <a:cubicBezTo>
                    <a:pt x="370" y="599"/>
                    <a:pt x="374" y="599"/>
                    <a:pt x="378" y="598"/>
                  </a:cubicBezTo>
                  <a:cubicBezTo>
                    <a:pt x="485" y="590"/>
                    <a:pt x="468" y="426"/>
                    <a:pt x="592" y="336"/>
                  </a:cubicBezTo>
                  <a:cubicBezTo>
                    <a:pt x="706" y="245"/>
                    <a:pt x="813" y="254"/>
                    <a:pt x="764" y="172"/>
                  </a:cubicBezTo>
                  <a:cubicBezTo>
                    <a:pt x="706" y="89"/>
                    <a:pt x="526" y="139"/>
                    <a:pt x="468" y="89"/>
                  </a:cubicBezTo>
                  <a:cubicBezTo>
                    <a:pt x="424" y="50"/>
                    <a:pt x="375" y="0"/>
                    <a:pt x="32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74"/>
            <p:cNvSpPr/>
            <p:nvPr/>
          </p:nvSpPr>
          <p:spPr>
            <a:xfrm>
              <a:off x="6103250" y="1803725"/>
              <a:ext cx="20350" cy="16650"/>
            </a:xfrm>
            <a:custGeom>
              <a:avLst/>
              <a:gdLst/>
              <a:ahLst/>
              <a:cxnLst/>
              <a:rect l="l" t="t" r="r" b="b"/>
              <a:pathLst>
                <a:path w="814" h="666" fill="none" extrusionOk="0">
                  <a:moveTo>
                    <a:pt x="378" y="649"/>
                  </a:moveTo>
                  <a:cubicBezTo>
                    <a:pt x="485" y="641"/>
                    <a:pt x="468" y="477"/>
                    <a:pt x="592" y="387"/>
                  </a:cubicBezTo>
                  <a:cubicBezTo>
                    <a:pt x="706" y="296"/>
                    <a:pt x="813" y="305"/>
                    <a:pt x="764" y="223"/>
                  </a:cubicBezTo>
                  <a:cubicBezTo>
                    <a:pt x="706" y="140"/>
                    <a:pt x="526" y="190"/>
                    <a:pt x="468" y="140"/>
                  </a:cubicBezTo>
                  <a:cubicBezTo>
                    <a:pt x="403" y="83"/>
                    <a:pt x="329" y="1"/>
                    <a:pt x="255" y="91"/>
                  </a:cubicBezTo>
                  <a:cubicBezTo>
                    <a:pt x="239" y="116"/>
                    <a:pt x="148" y="280"/>
                    <a:pt x="124" y="337"/>
                  </a:cubicBezTo>
                  <a:cubicBezTo>
                    <a:pt x="91" y="395"/>
                    <a:pt x="1" y="493"/>
                    <a:pt x="58" y="493"/>
                  </a:cubicBezTo>
                  <a:cubicBezTo>
                    <a:pt x="107" y="493"/>
                    <a:pt x="173" y="428"/>
                    <a:pt x="222" y="452"/>
                  </a:cubicBezTo>
                  <a:cubicBezTo>
                    <a:pt x="263" y="477"/>
                    <a:pt x="272" y="666"/>
                    <a:pt x="378" y="6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74"/>
            <p:cNvSpPr/>
            <p:nvPr/>
          </p:nvSpPr>
          <p:spPr>
            <a:xfrm>
              <a:off x="6093125" y="1802875"/>
              <a:ext cx="10825" cy="10950"/>
            </a:xfrm>
            <a:custGeom>
              <a:avLst/>
              <a:gdLst/>
              <a:ahLst/>
              <a:cxnLst/>
              <a:rect l="l" t="t" r="r" b="b"/>
              <a:pathLst>
                <a:path w="433" h="438" extrusionOk="0">
                  <a:moveTo>
                    <a:pt x="396" y="0"/>
                  </a:moveTo>
                  <a:cubicBezTo>
                    <a:pt x="394" y="0"/>
                    <a:pt x="392" y="1"/>
                    <a:pt x="389" y="2"/>
                  </a:cubicBezTo>
                  <a:cubicBezTo>
                    <a:pt x="348" y="35"/>
                    <a:pt x="217" y="191"/>
                    <a:pt x="118" y="257"/>
                  </a:cubicBezTo>
                  <a:cubicBezTo>
                    <a:pt x="45" y="289"/>
                    <a:pt x="4" y="347"/>
                    <a:pt x="12" y="388"/>
                  </a:cubicBezTo>
                  <a:cubicBezTo>
                    <a:pt x="12" y="417"/>
                    <a:pt x="0" y="437"/>
                    <a:pt x="20" y="437"/>
                  </a:cubicBezTo>
                  <a:cubicBezTo>
                    <a:pt x="33" y="437"/>
                    <a:pt x="61" y="428"/>
                    <a:pt x="118" y="404"/>
                  </a:cubicBezTo>
                  <a:cubicBezTo>
                    <a:pt x="258" y="347"/>
                    <a:pt x="348" y="330"/>
                    <a:pt x="365" y="257"/>
                  </a:cubicBezTo>
                  <a:cubicBezTo>
                    <a:pt x="380" y="194"/>
                    <a:pt x="432" y="0"/>
                    <a:pt x="39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74"/>
            <p:cNvSpPr/>
            <p:nvPr/>
          </p:nvSpPr>
          <p:spPr>
            <a:xfrm>
              <a:off x="6092575" y="1802300"/>
              <a:ext cx="11525" cy="12125"/>
            </a:xfrm>
            <a:custGeom>
              <a:avLst/>
              <a:gdLst/>
              <a:ahLst/>
              <a:cxnLst/>
              <a:rect l="l" t="t" r="r" b="b"/>
              <a:pathLst>
                <a:path w="461" h="485" fill="none" extrusionOk="0">
                  <a:moveTo>
                    <a:pt x="140" y="427"/>
                  </a:moveTo>
                  <a:cubicBezTo>
                    <a:pt x="280" y="370"/>
                    <a:pt x="370" y="353"/>
                    <a:pt x="387" y="280"/>
                  </a:cubicBezTo>
                  <a:cubicBezTo>
                    <a:pt x="403" y="214"/>
                    <a:pt x="461" y="0"/>
                    <a:pt x="411" y="25"/>
                  </a:cubicBezTo>
                  <a:cubicBezTo>
                    <a:pt x="370" y="58"/>
                    <a:pt x="239" y="214"/>
                    <a:pt x="140" y="280"/>
                  </a:cubicBezTo>
                  <a:cubicBezTo>
                    <a:pt x="67" y="312"/>
                    <a:pt x="26" y="370"/>
                    <a:pt x="34" y="411"/>
                  </a:cubicBezTo>
                  <a:cubicBezTo>
                    <a:pt x="34" y="460"/>
                    <a:pt x="1" y="485"/>
                    <a:pt x="140" y="42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74"/>
            <p:cNvSpPr/>
            <p:nvPr/>
          </p:nvSpPr>
          <p:spPr>
            <a:xfrm>
              <a:off x="6100600" y="1825075"/>
              <a:ext cx="10275" cy="6675"/>
            </a:xfrm>
            <a:custGeom>
              <a:avLst/>
              <a:gdLst/>
              <a:ahLst/>
              <a:cxnLst/>
              <a:rect l="l" t="t" r="r" b="b"/>
              <a:pathLst>
                <a:path w="411" h="267" extrusionOk="0">
                  <a:moveTo>
                    <a:pt x="345" y="0"/>
                  </a:moveTo>
                  <a:cubicBezTo>
                    <a:pt x="287" y="0"/>
                    <a:pt x="205" y="25"/>
                    <a:pt x="164" y="50"/>
                  </a:cubicBezTo>
                  <a:cubicBezTo>
                    <a:pt x="115" y="91"/>
                    <a:pt x="0" y="156"/>
                    <a:pt x="8" y="189"/>
                  </a:cubicBezTo>
                  <a:cubicBezTo>
                    <a:pt x="16" y="222"/>
                    <a:pt x="90" y="238"/>
                    <a:pt x="172" y="263"/>
                  </a:cubicBezTo>
                  <a:cubicBezTo>
                    <a:pt x="184" y="266"/>
                    <a:pt x="195" y="267"/>
                    <a:pt x="206" y="267"/>
                  </a:cubicBezTo>
                  <a:cubicBezTo>
                    <a:pt x="268" y="267"/>
                    <a:pt x="326" y="231"/>
                    <a:pt x="361" y="189"/>
                  </a:cubicBezTo>
                  <a:cubicBezTo>
                    <a:pt x="410" y="132"/>
                    <a:pt x="394" y="0"/>
                    <a:pt x="34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74"/>
            <p:cNvSpPr/>
            <p:nvPr/>
          </p:nvSpPr>
          <p:spPr>
            <a:xfrm>
              <a:off x="6100600" y="1825075"/>
              <a:ext cx="10275" cy="7000"/>
            </a:xfrm>
            <a:custGeom>
              <a:avLst/>
              <a:gdLst/>
              <a:ahLst/>
              <a:cxnLst/>
              <a:rect l="l" t="t" r="r" b="b"/>
              <a:pathLst>
                <a:path w="411" h="280" fill="none" extrusionOk="0">
                  <a:moveTo>
                    <a:pt x="172" y="263"/>
                  </a:moveTo>
                  <a:cubicBezTo>
                    <a:pt x="246" y="279"/>
                    <a:pt x="320" y="238"/>
                    <a:pt x="361" y="189"/>
                  </a:cubicBezTo>
                  <a:cubicBezTo>
                    <a:pt x="410" y="132"/>
                    <a:pt x="394" y="0"/>
                    <a:pt x="345" y="0"/>
                  </a:cubicBezTo>
                  <a:cubicBezTo>
                    <a:pt x="287" y="0"/>
                    <a:pt x="205" y="25"/>
                    <a:pt x="164" y="50"/>
                  </a:cubicBezTo>
                  <a:cubicBezTo>
                    <a:pt x="115" y="91"/>
                    <a:pt x="0" y="156"/>
                    <a:pt x="8" y="189"/>
                  </a:cubicBezTo>
                  <a:cubicBezTo>
                    <a:pt x="16" y="222"/>
                    <a:pt x="90" y="238"/>
                    <a:pt x="172" y="26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74"/>
            <p:cNvSpPr/>
            <p:nvPr/>
          </p:nvSpPr>
          <p:spPr>
            <a:xfrm>
              <a:off x="4207600" y="1385500"/>
              <a:ext cx="25425" cy="14175"/>
            </a:xfrm>
            <a:custGeom>
              <a:avLst/>
              <a:gdLst/>
              <a:ahLst/>
              <a:cxnLst/>
              <a:rect l="l" t="t" r="r" b="b"/>
              <a:pathLst>
                <a:path w="1017" h="567" extrusionOk="0">
                  <a:moveTo>
                    <a:pt x="32" y="1"/>
                  </a:moveTo>
                  <a:cubicBezTo>
                    <a:pt x="0" y="1"/>
                    <a:pt x="19" y="70"/>
                    <a:pt x="54" y="152"/>
                  </a:cubicBezTo>
                  <a:cubicBezTo>
                    <a:pt x="103" y="267"/>
                    <a:pt x="210" y="259"/>
                    <a:pt x="251" y="366"/>
                  </a:cubicBezTo>
                  <a:cubicBezTo>
                    <a:pt x="300" y="464"/>
                    <a:pt x="399" y="472"/>
                    <a:pt x="571" y="530"/>
                  </a:cubicBezTo>
                  <a:cubicBezTo>
                    <a:pt x="647" y="555"/>
                    <a:pt x="690" y="566"/>
                    <a:pt x="721" y="566"/>
                  </a:cubicBezTo>
                  <a:cubicBezTo>
                    <a:pt x="759" y="566"/>
                    <a:pt x="780" y="549"/>
                    <a:pt x="825" y="522"/>
                  </a:cubicBezTo>
                  <a:cubicBezTo>
                    <a:pt x="899" y="472"/>
                    <a:pt x="1014" y="382"/>
                    <a:pt x="1014" y="341"/>
                  </a:cubicBezTo>
                  <a:cubicBezTo>
                    <a:pt x="1016" y="332"/>
                    <a:pt x="1008" y="329"/>
                    <a:pt x="994" y="329"/>
                  </a:cubicBezTo>
                  <a:cubicBezTo>
                    <a:pt x="970" y="329"/>
                    <a:pt x="928" y="336"/>
                    <a:pt x="879" y="336"/>
                  </a:cubicBezTo>
                  <a:cubicBezTo>
                    <a:pt x="826" y="336"/>
                    <a:pt x="766" y="328"/>
                    <a:pt x="711" y="292"/>
                  </a:cubicBezTo>
                  <a:cubicBezTo>
                    <a:pt x="678" y="276"/>
                    <a:pt x="645" y="267"/>
                    <a:pt x="612" y="251"/>
                  </a:cubicBezTo>
                  <a:cubicBezTo>
                    <a:pt x="587" y="234"/>
                    <a:pt x="481" y="251"/>
                    <a:pt x="308" y="218"/>
                  </a:cubicBezTo>
                  <a:cubicBezTo>
                    <a:pt x="136" y="185"/>
                    <a:pt x="194" y="120"/>
                    <a:pt x="95" y="38"/>
                  </a:cubicBezTo>
                  <a:cubicBezTo>
                    <a:pt x="65" y="12"/>
                    <a:pt x="44" y="1"/>
                    <a:pt x="3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74"/>
            <p:cNvSpPr/>
            <p:nvPr/>
          </p:nvSpPr>
          <p:spPr>
            <a:xfrm>
              <a:off x="4207300" y="1384175"/>
              <a:ext cx="25875" cy="16025"/>
            </a:xfrm>
            <a:custGeom>
              <a:avLst/>
              <a:gdLst/>
              <a:ahLst/>
              <a:cxnLst/>
              <a:rect l="l" t="t" r="r" b="b"/>
              <a:pathLst>
                <a:path w="1035" h="641" fill="none" extrusionOk="0">
                  <a:moveTo>
                    <a:pt x="263" y="419"/>
                  </a:moveTo>
                  <a:cubicBezTo>
                    <a:pt x="312" y="517"/>
                    <a:pt x="411" y="525"/>
                    <a:pt x="583" y="583"/>
                  </a:cubicBezTo>
                  <a:cubicBezTo>
                    <a:pt x="755" y="640"/>
                    <a:pt x="755" y="624"/>
                    <a:pt x="837" y="575"/>
                  </a:cubicBezTo>
                  <a:cubicBezTo>
                    <a:pt x="911" y="525"/>
                    <a:pt x="1026" y="435"/>
                    <a:pt x="1026" y="394"/>
                  </a:cubicBezTo>
                  <a:cubicBezTo>
                    <a:pt x="1034" y="353"/>
                    <a:pt x="862" y="435"/>
                    <a:pt x="723" y="345"/>
                  </a:cubicBezTo>
                  <a:cubicBezTo>
                    <a:pt x="690" y="329"/>
                    <a:pt x="657" y="320"/>
                    <a:pt x="624" y="304"/>
                  </a:cubicBezTo>
                  <a:cubicBezTo>
                    <a:pt x="599" y="287"/>
                    <a:pt x="493" y="304"/>
                    <a:pt x="320" y="271"/>
                  </a:cubicBezTo>
                  <a:cubicBezTo>
                    <a:pt x="148" y="238"/>
                    <a:pt x="206" y="173"/>
                    <a:pt x="107" y="91"/>
                  </a:cubicBezTo>
                  <a:cubicBezTo>
                    <a:pt x="0" y="0"/>
                    <a:pt x="17" y="91"/>
                    <a:pt x="66" y="205"/>
                  </a:cubicBezTo>
                  <a:cubicBezTo>
                    <a:pt x="115" y="320"/>
                    <a:pt x="222" y="312"/>
                    <a:pt x="263" y="41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74"/>
            <p:cNvSpPr/>
            <p:nvPr/>
          </p:nvSpPr>
          <p:spPr>
            <a:xfrm>
              <a:off x="6363825" y="1997800"/>
              <a:ext cx="10525" cy="8575"/>
            </a:xfrm>
            <a:custGeom>
              <a:avLst/>
              <a:gdLst/>
              <a:ahLst/>
              <a:cxnLst/>
              <a:rect l="l" t="t" r="r" b="b"/>
              <a:pathLst>
                <a:path w="421" h="343" extrusionOk="0">
                  <a:moveTo>
                    <a:pt x="392" y="0"/>
                  </a:moveTo>
                  <a:cubicBezTo>
                    <a:pt x="390" y="0"/>
                    <a:pt x="388" y="1"/>
                    <a:pt x="386" y="1"/>
                  </a:cubicBezTo>
                  <a:cubicBezTo>
                    <a:pt x="353" y="10"/>
                    <a:pt x="271" y="100"/>
                    <a:pt x="181" y="157"/>
                  </a:cubicBezTo>
                  <a:cubicBezTo>
                    <a:pt x="140" y="190"/>
                    <a:pt x="0" y="305"/>
                    <a:pt x="0" y="338"/>
                  </a:cubicBezTo>
                  <a:cubicBezTo>
                    <a:pt x="0" y="341"/>
                    <a:pt x="4" y="342"/>
                    <a:pt x="12" y="342"/>
                  </a:cubicBezTo>
                  <a:cubicBezTo>
                    <a:pt x="63" y="342"/>
                    <a:pt x="277" y="270"/>
                    <a:pt x="320" y="198"/>
                  </a:cubicBezTo>
                  <a:cubicBezTo>
                    <a:pt x="367" y="129"/>
                    <a:pt x="421" y="0"/>
                    <a:pt x="39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74"/>
            <p:cNvSpPr/>
            <p:nvPr/>
          </p:nvSpPr>
          <p:spPr>
            <a:xfrm>
              <a:off x="6363825" y="1997425"/>
              <a:ext cx="10675" cy="9450"/>
            </a:xfrm>
            <a:custGeom>
              <a:avLst/>
              <a:gdLst/>
              <a:ahLst/>
              <a:cxnLst/>
              <a:rect l="l" t="t" r="r" b="b"/>
              <a:pathLst>
                <a:path w="427" h="378" fill="none" extrusionOk="0">
                  <a:moveTo>
                    <a:pt x="386" y="16"/>
                  </a:moveTo>
                  <a:cubicBezTo>
                    <a:pt x="353" y="25"/>
                    <a:pt x="271" y="115"/>
                    <a:pt x="181" y="172"/>
                  </a:cubicBezTo>
                  <a:cubicBezTo>
                    <a:pt x="140" y="205"/>
                    <a:pt x="0" y="320"/>
                    <a:pt x="0" y="353"/>
                  </a:cubicBezTo>
                  <a:cubicBezTo>
                    <a:pt x="0" y="378"/>
                    <a:pt x="271" y="295"/>
                    <a:pt x="320" y="213"/>
                  </a:cubicBezTo>
                  <a:cubicBezTo>
                    <a:pt x="370" y="140"/>
                    <a:pt x="427" y="0"/>
                    <a:pt x="386" y="1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74"/>
            <p:cNvSpPr/>
            <p:nvPr/>
          </p:nvSpPr>
          <p:spPr>
            <a:xfrm>
              <a:off x="4471750" y="985925"/>
              <a:ext cx="93150" cy="35075"/>
            </a:xfrm>
            <a:custGeom>
              <a:avLst/>
              <a:gdLst/>
              <a:ahLst/>
              <a:cxnLst/>
              <a:rect l="l" t="t" r="r" b="b"/>
              <a:pathLst>
                <a:path w="3726" h="1403" extrusionOk="0">
                  <a:moveTo>
                    <a:pt x="2505" y="1"/>
                  </a:moveTo>
                  <a:cubicBezTo>
                    <a:pt x="2485" y="1"/>
                    <a:pt x="2466" y="8"/>
                    <a:pt x="2446" y="26"/>
                  </a:cubicBezTo>
                  <a:cubicBezTo>
                    <a:pt x="2356" y="100"/>
                    <a:pt x="2299" y="108"/>
                    <a:pt x="2192" y="173"/>
                  </a:cubicBezTo>
                  <a:cubicBezTo>
                    <a:pt x="2110" y="223"/>
                    <a:pt x="1724" y="264"/>
                    <a:pt x="1790" y="305"/>
                  </a:cubicBezTo>
                  <a:cubicBezTo>
                    <a:pt x="1827" y="329"/>
                    <a:pt x="1858" y="329"/>
                    <a:pt x="1885" y="329"/>
                  </a:cubicBezTo>
                  <a:cubicBezTo>
                    <a:pt x="1913" y="329"/>
                    <a:pt x="1938" y="329"/>
                    <a:pt x="1962" y="354"/>
                  </a:cubicBezTo>
                  <a:cubicBezTo>
                    <a:pt x="2011" y="411"/>
                    <a:pt x="2069" y="411"/>
                    <a:pt x="2151" y="420"/>
                  </a:cubicBezTo>
                  <a:cubicBezTo>
                    <a:pt x="2241" y="428"/>
                    <a:pt x="2274" y="477"/>
                    <a:pt x="2233" y="502"/>
                  </a:cubicBezTo>
                  <a:cubicBezTo>
                    <a:pt x="2219" y="510"/>
                    <a:pt x="2197" y="512"/>
                    <a:pt x="2173" y="512"/>
                  </a:cubicBezTo>
                  <a:cubicBezTo>
                    <a:pt x="2154" y="512"/>
                    <a:pt x="2133" y="511"/>
                    <a:pt x="2113" y="511"/>
                  </a:cubicBezTo>
                  <a:cubicBezTo>
                    <a:pt x="2084" y="511"/>
                    <a:pt x="2057" y="513"/>
                    <a:pt x="2044" y="526"/>
                  </a:cubicBezTo>
                  <a:cubicBezTo>
                    <a:pt x="2011" y="559"/>
                    <a:pt x="1962" y="666"/>
                    <a:pt x="1897" y="682"/>
                  </a:cubicBezTo>
                  <a:cubicBezTo>
                    <a:pt x="1831" y="704"/>
                    <a:pt x="1719" y="759"/>
                    <a:pt x="1632" y="759"/>
                  </a:cubicBezTo>
                  <a:cubicBezTo>
                    <a:pt x="1621" y="759"/>
                    <a:pt x="1611" y="758"/>
                    <a:pt x="1601" y="756"/>
                  </a:cubicBezTo>
                  <a:cubicBezTo>
                    <a:pt x="1518" y="733"/>
                    <a:pt x="1406" y="648"/>
                    <a:pt x="1293" y="648"/>
                  </a:cubicBezTo>
                  <a:cubicBezTo>
                    <a:pt x="1283" y="648"/>
                    <a:pt x="1274" y="648"/>
                    <a:pt x="1265" y="649"/>
                  </a:cubicBezTo>
                  <a:cubicBezTo>
                    <a:pt x="1133" y="674"/>
                    <a:pt x="715" y="756"/>
                    <a:pt x="780" y="789"/>
                  </a:cubicBezTo>
                  <a:cubicBezTo>
                    <a:pt x="801" y="798"/>
                    <a:pt x="823" y="801"/>
                    <a:pt x="846" y="801"/>
                  </a:cubicBezTo>
                  <a:cubicBezTo>
                    <a:pt x="883" y="801"/>
                    <a:pt x="924" y="793"/>
                    <a:pt x="970" y="793"/>
                  </a:cubicBezTo>
                  <a:cubicBezTo>
                    <a:pt x="998" y="793"/>
                    <a:pt x="1028" y="796"/>
                    <a:pt x="1059" y="805"/>
                  </a:cubicBezTo>
                  <a:cubicBezTo>
                    <a:pt x="1183" y="838"/>
                    <a:pt x="1248" y="879"/>
                    <a:pt x="1191" y="896"/>
                  </a:cubicBezTo>
                  <a:cubicBezTo>
                    <a:pt x="1142" y="920"/>
                    <a:pt x="953" y="904"/>
                    <a:pt x="961" y="937"/>
                  </a:cubicBezTo>
                  <a:cubicBezTo>
                    <a:pt x="969" y="969"/>
                    <a:pt x="1117" y="969"/>
                    <a:pt x="1084" y="1019"/>
                  </a:cubicBezTo>
                  <a:cubicBezTo>
                    <a:pt x="1061" y="1053"/>
                    <a:pt x="949" y="1092"/>
                    <a:pt x="836" y="1092"/>
                  </a:cubicBezTo>
                  <a:cubicBezTo>
                    <a:pt x="788" y="1092"/>
                    <a:pt x="740" y="1085"/>
                    <a:pt x="698" y="1068"/>
                  </a:cubicBezTo>
                  <a:cubicBezTo>
                    <a:pt x="578" y="1015"/>
                    <a:pt x="436" y="950"/>
                    <a:pt x="348" y="950"/>
                  </a:cubicBezTo>
                  <a:cubicBezTo>
                    <a:pt x="327" y="950"/>
                    <a:pt x="310" y="954"/>
                    <a:pt x="296" y="961"/>
                  </a:cubicBezTo>
                  <a:cubicBezTo>
                    <a:pt x="222" y="1002"/>
                    <a:pt x="1" y="1052"/>
                    <a:pt x="75" y="1117"/>
                  </a:cubicBezTo>
                  <a:cubicBezTo>
                    <a:pt x="149" y="1183"/>
                    <a:pt x="247" y="1248"/>
                    <a:pt x="403" y="1248"/>
                  </a:cubicBezTo>
                  <a:cubicBezTo>
                    <a:pt x="559" y="1240"/>
                    <a:pt x="641" y="1175"/>
                    <a:pt x="756" y="1175"/>
                  </a:cubicBezTo>
                  <a:cubicBezTo>
                    <a:pt x="863" y="1183"/>
                    <a:pt x="1084" y="1175"/>
                    <a:pt x="1010" y="1240"/>
                  </a:cubicBezTo>
                  <a:cubicBezTo>
                    <a:pt x="945" y="1306"/>
                    <a:pt x="666" y="1331"/>
                    <a:pt x="780" y="1380"/>
                  </a:cubicBezTo>
                  <a:cubicBezTo>
                    <a:pt x="823" y="1397"/>
                    <a:pt x="853" y="1403"/>
                    <a:pt x="883" y="1403"/>
                  </a:cubicBezTo>
                  <a:cubicBezTo>
                    <a:pt x="940" y="1403"/>
                    <a:pt x="995" y="1380"/>
                    <a:pt x="1125" y="1363"/>
                  </a:cubicBezTo>
                  <a:cubicBezTo>
                    <a:pt x="1330" y="1339"/>
                    <a:pt x="1453" y="1339"/>
                    <a:pt x="1601" y="1339"/>
                  </a:cubicBezTo>
                  <a:cubicBezTo>
                    <a:pt x="1749" y="1339"/>
                    <a:pt x="1790" y="1322"/>
                    <a:pt x="1814" y="1265"/>
                  </a:cubicBezTo>
                  <a:cubicBezTo>
                    <a:pt x="1839" y="1216"/>
                    <a:pt x="1724" y="1240"/>
                    <a:pt x="1700" y="1175"/>
                  </a:cubicBezTo>
                  <a:cubicBezTo>
                    <a:pt x="1675" y="1109"/>
                    <a:pt x="1585" y="1027"/>
                    <a:pt x="1667" y="978"/>
                  </a:cubicBezTo>
                  <a:cubicBezTo>
                    <a:pt x="1749" y="928"/>
                    <a:pt x="1888" y="928"/>
                    <a:pt x="2052" y="855"/>
                  </a:cubicBezTo>
                  <a:cubicBezTo>
                    <a:pt x="2208" y="789"/>
                    <a:pt x="2159" y="772"/>
                    <a:pt x="2414" y="731"/>
                  </a:cubicBezTo>
                  <a:cubicBezTo>
                    <a:pt x="2676" y="682"/>
                    <a:pt x="2881" y="633"/>
                    <a:pt x="3062" y="576"/>
                  </a:cubicBezTo>
                  <a:cubicBezTo>
                    <a:pt x="3242" y="510"/>
                    <a:pt x="3686" y="436"/>
                    <a:pt x="3702" y="403"/>
                  </a:cubicBezTo>
                  <a:cubicBezTo>
                    <a:pt x="3725" y="373"/>
                    <a:pt x="3476" y="270"/>
                    <a:pt x="3390" y="270"/>
                  </a:cubicBezTo>
                  <a:cubicBezTo>
                    <a:pt x="3383" y="270"/>
                    <a:pt x="3378" y="271"/>
                    <a:pt x="3374" y="272"/>
                  </a:cubicBezTo>
                  <a:cubicBezTo>
                    <a:pt x="3315" y="286"/>
                    <a:pt x="3289" y="366"/>
                    <a:pt x="3255" y="366"/>
                  </a:cubicBezTo>
                  <a:cubicBezTo>
                    <a:pt x="3251" y="366"/>
                    <a:pt x="3247" y="365"/>
                    <a:pt x="3242" y="362"/>
                  </a:cubicBezTo>
                  <a:cubicBezTo>
                    <a:pt x="3202" y="338"/>
                    <a:pt x="3178" y="33"/>
                    <a:pt x="3093" y="33"/>
                  </a:cubicBezTo>
                  <a:cubicBezTo>
                    <a:pt x="3091" y="33"/>
                    <a:pt x="3089" y="33"/>
                    <a:pt x="3087" y="34"/>
                  </a:cubicBezTo>
                  <a:cubicBezTo>
                    <a:pt x="3008" y="47"/>
                    <a:pt x="2950" y="145"/>
                    <a:pt x="2845" y="145"/>
                  </a:cubicBezTo>
                  <a:cubicBezTo>
                    <a:pt x="2819" y="145"/>
                    <a:pt x="2791" y="139"/>
                    <a:pt x="2758" y="124"/>
                  </a:cubicBezTo>
                  <a:cubicBezTo>
                    <a:pt x="2640" y="74"/>
                    <a:pt x="2569" y="1"/>
                    <a:pt x="250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74"/>
            <p:cNvSpPr/>
            <p:nvPr/>
          </p:nvSpPr>
          <p:spPr>
            <a:xfrm>
              <a:off x="4471750" y="984700"/>
              <a:ext cx="93175" cy="36975"/>
            </a:xfrm>
            <a:custGeom>
              <a:avLst/>
              <a:gdLst/>
              <a:ahLst/>
              <a:cxnLst/>
              <a:rect l="l" t="t" r="r" b="b"/>
              <a:pathLst>
                <a:path w="3727" h="1479" fill="none" extrusionOk="0">
                  <a:moveTo>
                    <a:pt x="1265" y="698"/>
                  </a:moveTo>
                  <a:cubicBezTo>
                    <a:pt x="1133" y="723"/>
                    <a:pt x="715" y="805"/>
                    <a:pt x="780" y="838"/>
                  </a:cubicBezTo>
                  <a:cubicBezTo>
                    <a:pt x="854" y="871"/>
                    <a:pt x="945" y="821"/>
                    <a:pt x="1059" y="854"/>
                  </a:cubicBezTo>
                  <a:cubicBezTo>
                    <a:pt x="1183" y="887"/>
                    <a:pt x="1248" y="928"/>
                    <a:pt x="1191" y="945"/>
                  </a:cubicBezTo>
                  <a:cubicBezTo>
                    <a:pt x="1142" y="969"/>
                    <a:pt x="953" y="953"/>
                    <a:pt x="961" y="986"/>
                  </a:cubicBezTo>
                  <a:cubicBezTo>
                    <a:pt x="969" y="1018"/>
                    <a:pt x="1117" y="1018"/>
                    <a:pt x="1084" y="1068"/>
                  </a:cubicBezTo>
                  <a:cubicBezTo>
                    <a:pt x="1051" y="1117"/>
                    <a:pt x="838" y="1174"/>
                    <a:pt x="698" y="1117"/>
                  </a:cubicBezTo>
                  <a:cubicBezTo>
                    <a:pt x="551" y="1051"/>
                    <a:pt x="370" y="969"/>
                    <a:pt x="296" y="1010"/>
                  </a:cubicBezTo>
                  <a:cubicBezTo>
                    <a:pt x="222" y="1051"/>
                    <a:pt x="1" y="1101"/>
                    <a:pt x="75" y="1166"/>
                  </a:cubicBezTo>
                  <a:cubicBezTo>
                    <a:pt x="149" y="1232"/>
                    <a:pt x="247" y="1297"/>
                    <a:pt x="403" y="1297"/>
                  </a:cubicBezTo>
                  <a:cubicBezTo>
                    <a:pt x="559" y="1289"/>
                    <a:pt x="641" y="1224"/>
                    <a:pt x="756" y="1224"/>
                  </a:cubicBezTo>
                  <a:cubicBezTo>
                    <a:pt x="863" y="1232"/>
                    <a:pt x="1084" y="1224"/>
                    <a:pt x="1010" y="1289"/>
                  </a:cubicBezTo>
                  <a:cubicBezTo>
                    <a:pt x="945" y="1355"/>
                    <a:pt x="666" y="1380"/>
                    <a:pt x="780" y="1429"/>
                  </a:cubicBezTo>
                  <a:cubicBezTo>
                    <a:pt x="904" y="1478"/>
                    <a:pt x="928" y="1437"/>
                    <a:pt x="1125" y="1412"/>
                  </a:cubicBezTo>
                  <a:cubicBezTo>
                    <a:pt x="1330" y="1388"/>
                    <a:pt x="1453" y="1388"/>
                    <a:pt x="1601" y="1388"/>
                  </a:cubicBezTo>
                  <a:cubicBezTo>
                    <a:pt x="1749" y="1388"/>
                    <a:pt x="1790" y="1371"/>
                    <a:pt x="1814" y="1314"/>
                  </a:cubicBezTo>
                  <a:cubicBezTo>
                    <a:pt x="1839" y="1265"/>
                    <a:pt x="1724" y="1289"/>
                    <a:pt x="1700" y="1224"/>
                  </a:cubicBezTo>
                  <a:cubicBezTo>
                    <a:pt x="1675" y="1158"/>
                    <a:pt x="1585" y="1076"/>
                    <a:pt x="1667" y="1027"/>
                  </a:cubicBezTo>
                  <a:cubicBezTo>
                    <a:pt x="1749" y="977"/>
                    <a:pt x="1888" y="977"/>
                    <a:pt x="2052" y="904"/>
                  </a:cubicBezTo>
                  <a:cubicBezTo>
                    <a:pt x="2208" y="838"/>
                    <a:pt x="2159" y="821"/>
                    <a:pt x="2414" y="780"/>
                  </a:cubicBezTo>
                  <a:cubicBezTo>
                    <a:pt x="2676" y="731"/>
                    <a:pt x="2881" y="682"/>
                    <a:pt x="3062" y="625"/>
                  </a:cubicBezTo>
                  <a:cubicBezTo>
                    <a:pt x="3242" y="559"/>
                    <a:pt x="3686" y="485"/>
                    <a:pt x="3702" y="452"/>
                  </a:cubicBezTo>
                  <a:cubicBezTo>
                    <a:pt x="3727" y="419"/>
                    <a:pt x="3439" y="304"/>
                    <a:pt x="3374" y="321"/>
                  </a:cubicBezTo>
                  <a:cubicBezTo>
                    <a:pt x="3308" y="337"/>
                    <a:pt x="3283" y="436"/>
                    <a:pt x="3242" y="411"/>
                  </a:cubicBezTo>
                  <a:cubicBezTo>
                    <a:pt x="3201" y="387"/>
                    <a:pt x="3177" y="66"/>
                    <a:pt x="3087" y="83"/>
                  </a:cubicBezTo>
                  <a:cubicBezTo>
                    <a:pt x="2988" y="99"/>
                    <a:pt x="2922" y="247"/>
                    <a:pt x="2758" y="173"/>
                  </a:cubicBezTo>
                  <a:cubicBezTo>
                    <a:pt x="2602" y="108"/>
                    <a:pt x="2528" y="1"/>
                    <a:pt x="2446" y="75"/>
                  </a:cubicBezTo>
                  <a:cubicBezTo>
                    <a:pt x="2356" y="149"/>
                    <a:pt x="2299" y="157"/>
                    <a:pt x="2192" y="222"/>
                  </a:cubicBezTo>
                  <a:cubicBezTo>
                    <a:pt x="2110" y="272"/>
                    <a:pt x="1724" y="313"/>
                    <a:pt x="1790" y="354"/>
                  </a:cubicBezTo>
                  <a:cubicBezTo>
                    <a:pt x="1864" y="403"/>
                    <a:pt x="1913" y="354"/>
                    <a:pt x="1962" y="403"/>
                  </a:cubicBezTo>
                  <a:cubicBezTo>
                    <a:pt x="2011" y="460"/>
                    <a:pt x="2069" y="460"/>
                    <a:pt x="2151" y="469"/>
                  </a:cubicBezTo>
                  <a:cubicBezTo>
                    <a:pt x="2241" y="477"/>
                    <a:pt x="2274" y="526"/>
                    <a:pt x="2233" y="551"/>
                  </a:cubicBezTo>
                  <a:cubicBezTo>
                    <a:pt x="2192" y="575"/>
                    <a:pt x="2077" y="542"/>
                    <a:pt x="2044" y="575"/>
                  </a:cubicBezTo>
                  <a:cubicBezTo>
                    <a:pt x="2011" y="608"/>
                    <a:pt x="1962" y="715"/>
                    <a:pt x="1897" y="731"/>
                  </a:cubicBezTo>
                  <a:cubicBezTo>
                    <a:pt x="1823" y="756"/>
                    <a:pt x="1691" y="821"/>
                    <a:pt x="1601" y="805"/>
                  </a:cubicBezTo>
                  <a:cubicBezTo>
                    <a:pt x="1511" y="780"/>
                    <a:pt x="1388" y="682"/>
                    <a:pt x="1265" y="69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74"/>
            <p:cNvSpPr/>
            <p:nvPr/>
          </p:nvSpPr>
          <p:spPr>
            <a:xfrm>
              <a:off x="4572075" y="1007475"/>
              <a:ext cx="31425" cy="12250"/>
            </a:xfrm>
            <a:custGeom>
              <a:avLst/>
              <a:gdLst/>
              <a:ahLst/>
              <a:cxnLst/>
              <a:rect l="l" t="t" r="r" b="b"/>
              <a:pathLst>
                <a:path w="1257" h="490" extrusionOk="0">
                  <a:moveTo>
                    <a:pt x="735" y="0"/>
                  </a:moveTo>
                  <a:cubicBezTo>
                    <a:pt x="699" y="0"/>
                    <a:pt x="652" y="19"/>
                    <a:pt x="567" y="58"/>
                  </a:cubicBezTo>
                  <a:cubicBezTo>
                    <a:pt x="485" y="99"/>
                    <a:pt x="337" y="214"/>
                    <a:pt x="239" y="255"/>
                  </a:cubicBezTo>
                  <a:cubicBezTo>
                    <a:pt x="140" y="304"/>
                    <a:pt x="1" y="304"/>
                    <a:pt x="116" y="354"/>
                  </a:cubicBezTo>
                  <a:cubicBezTo>
                    <a:pt x="222" y="411"/>
                    <a:pt x="272" y="370"/>
                    <a:pt x="411" y="428"/>
                  </a:cubicBezTo>
                  <a:cubicBezTo>
                    <a:pt x="494" y="459"/>
                    <a:pt x="627" y="490"/>
                    <a:pt x="737" y="490"/>
                  </a:cubicBezTo>
                  <a:cubicBezTo>
                    <a:pt x="802" y="490"/>
                    <a:pt x="859" y="479"/>
                    <a:pt x="895" y="452"/>
                  </a:cubicBezTo>
                  <a:cubicBezTo>
                    <a:pt x="994" y="370"/>
                    <a:pt x="936" y="345"/>
                    <a:pt x="1068" y="337"/>
                  </a:cubicBezTo>
                  <a:cubicBezTo>
                    <a:pt x="1191" y="329"/>
                    <a:pt x="1257" y="329"/>
                    <a:pt x="1224" y="272"/>
                  </a:cubicBezTo>
                  <a:cubicBezTo>
                    <a:pt x="1191" y="214"/>
                    <a:pt x="1010" y="206"/>
                    <a:pt x="887" y="99"/>
                  </a:cubicBezTo>
                  <a:cubicBezTo>
                    <a:pt x="812" y="34"/>
                    <a:pt x="783" y="0"/>
                    <a:pt x="73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74"/>
            <p:cNvSpPr/>
            <p:nvPr/>
          </p:nvSpPr>
          <p:spPr>
            <a:xfrm>
              <a:off x="4572075" y="1006650"/>
              <a:ext cx="31425" cy="13975"/>
            </a:xfrm>
            <a:custGeom>
              <a:avLst/>
              <a:gdLst/>
              <a:ahLst/>
              <a:cxnLst/>
              <a:rect l="l" t="t" r="r" b="b"/>
              <a:pathLst>
                <a:path w="1257" h="559" fill="none" extrusionOk="0">
                  <a:moveTo>
                    <a:pt x="116" y="387"/>
                  </a:moveTo>
                  <a:cubicBezTo>
                    <a:pt x="222" y="444"/>
                    <a:pt x="272" y="403"/>
                    <a:pt x="411" y="461"/>
                  </a:cubicBezTo>
                  <a:cubicBezTo>
                    <a:pt x="543" y="510"/>
                    <a:pt x="797" y="559"/>
                    <a:pt x="895" y="485"/>
                  </a:cubicBezTo>
                  <a:cubicBezTo>
                    <a:pt x="994" y="403"/>
                    <a:pt x="936" y="378"/>
                    <a:pt x="1068" y="370"/>
                  </a:cubicBezTo>
                  <a:cubicBezTo>
                    <a:pt x="1191" y="362"/>
                    <a:pt x="1257" y="362"/>
                    <a:pt x="1224" y="305"/>
                  </a:cubicBezTo>
                  <a:cubicBezTo>
                    <a:pt x="1191" y="247"/>
                    <a:pt x="1010" y="239"/>
                    <a:pt x="887" y="132"/>
                  </a:cubicBezTo>
                  <a:cubicBezTo>
                    <a:pt x="756" y="17"/>
                    <a:pt x="764" y="1"/>
                    <a:pt x="567" y="91"/>
                  </a:cubicBezTo>
                  <a:cubicBezTo>
                    <a:pt x="485" y="132"/>
                    <a:pt x="337" y="247"/>
                    <a:pt x="239" y="288"/>
                  </a:cubicBezTo>
                  <a:cubicBezTo>
                    <a:pt x="140" y="337"/>
                    <a:pt x="1" y="337"/>
                    <a:pt x="116" y="3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74"/>
            <p:cNvSpPr/>
            <p:nvPr/>
          </p:nvSpPr>
          <p:spPr>
            <a:xfrm>
              <a:off x="4598950" y="1143425"/>
              <a:ext cx="277625" cy="135100"/>
            </a:xfrm>
            <a:custGeom>
              <a:avLst/>
              <a:gdLst/>
              <a:ahLst/>
              <a:cxnLst/>
              <a:rect l="l" t="t" r="r" b="b"/>
              <a:pathLst>
                <a:path w="11105" h="5404" extrusionOk="0">
                  <a:moveTo>
                    <a:pt x="10126" y="1"/>
                  </a:moveTo>
                  <a:cubicBezTo>
                    <a:pt x="10094" y="1"/>
                    <a:pt x="10062" y="4"/>
                    <a:pt x="10030" y="12"/>
                  </a:cubicBezTo>
                  <a:cubicBezTo>
                    <a:pt x="9824" y="61"/>
                    <a:pt x="9636" y="61"/>
                    <a:pt x="9545" y="135"/>
                  </a:cubicBezTo>
                  <a:cubicBezTo>
                    <a:pt x="9455" y="209"/>
                    <a:pt x="8946" y="291"/>
                    <a:pt x="8930" y="390"/>
                  </a:cubicBezTo>
                  <a:cubicBezTo>
                    <a:pt x="8905" y="496"/>
                    <a:pt x="8881" y="504"/>
                    <a:pt x="8905" y="595"/>
                  </a:cubicBezTo>
                  <a:cubicBezTo>
                    <a:pt x="8938" y="677"/>
                    <a:pt x="9028" y="718"/>
                    <a:pt x="8971" y="751"/>
                  </a:cubicBezTo>
                  <a:cubicBezTo>
                    <a:pt x="8964" y="755"/>
                    <a:pt x="8955" y="756"/>
                    <a:pt x="8943" y="756"/>
                  </a:cubicBezTo>
                  <a:cubicBezTo>
                    <a:pt x="8870" y="756"/>
                    <a:pt x="8713" y="688"/>
                    <a:pt x="8607" y="688"/>
                  </a:cubicBezTo>
                  <a:cubicBezTo>
                    <a:pt x="8590" y="688"/>
                    <a:pt x="8574" y="689"/>
                    <a:pt x="8561" y="693"/>
                  </a:cubicBezTo>
                  <a:cubicBezTo>
                    <a:pt x="8454" y="726"/>
                    <a:pt x="8454" y="775"/>
                    <a:pt x="8191" y="874"/>
                  </a:cubicBezTo>
                  <a:cubicBezTo>
                    <a:pt x="7929" y="972"/>
                    <a:pt x="7732" y="915"/>
                    <a:pt x="7600" y="1021"/>
                  </a:cubicBezTo>
                  <a:cubicBezTo>
                    <a:pt x="7556" y="1058"/>
                    <a:pt x="7509" y="1070"/>
                    <a:pt x="7463" y="1070"/>
                  </a:cubicBezTo>
                  <a:cubicBezTo>
                    <a:pt x="7380" y="1070"/>
                    <a:pt x="7297" y="1032"/>
                    <a:pt x="7230" y="1032"/>
                  </a:cubicBezTo>
                  <a:cubicBezTo>
                    <a:pt x="7216" y="1032"/>
                    <a:pt x="7203" y="1034"/>
                    <a:pt x="7190" y="1038"/>
                  </a:cubicBezTo>
                  <a:cubicBezTo>
                    <a:pt x="7090" y="1069"/>
                    <a:pt x="6881" y="1237"/>
                    <a:pt x="6768" y="1237"/>
                  </a:cubicBezTo>
                  <a:cubicBezTo>
                    <a:pt x="6760" y="1237"/>
                    <a:pt x="6753" y="1236"/>
                    <a:pt x="6747" y="1235"/>
                  </a:cubicBezTo>
                  <a:cubicBezTo>
                    <a:pt x="6651" y="1214"/>
                    <a:pt x="6579" y="1143"/>
                    <a:pt x="6524" y="1143"/>
                  </a:cubicBezTo>
                  <a:cubicBezTo>
                    <a:pt x="6513" y="1143"/>
                    <a:pt x="6502" y="1146"/>
                    <a:pt x="6492" y="1153"/>
                  </a:cubicBezTo>
                  <a:cubicBezTo>
                    <a:pt x="6449" y="1182"/>
                    <a:pt x="6361" y="1255"/>
                    <a:pt x="6313" y="1255"/>
                  </a:cubicBezTo>
                  <a:cubicBezTo>
                    <a:pt x="6306" y="1255"/>
                    <a:pt x="6300" y="1254"/>
                    <a:pt x="6296" y="1251"/>
                  </a:cubicBezTo>
                  <a:cubicBezTo>
                    <a:pt x="6246" y="1227"/>
                    <a:pt x="6328" y="1136"/>
                    <a:pt x="6222" y="1136"/>
                  </a:cubicBezTo>
                  <a:cubicBezTo>
                    <a:pt x="6151" y="1136"/>
                    <a:pt x="6090" y="1147"/>
                    <a:pt x="6046" y="1147"/>
                  </a:cubicBezTo>
                  <a:cubicBezTo>
                    <a:pt x="6024" y="1147"/>
                    <a:pt x="6006" y="1145"/>
                    <a:pt x="5992" y="1136"/>
                  </a:cubicBezTo>
                  <a:cubicBezTo>
                    <a:pt x="5954" y="1106"/>
                    <a:pt x="5944" y="1070"/>
                    <a:pt x="5881" y="1070"/>
                  </a:cubicBezTo>
                  <a:cubicBezTo>
                    <a:pt x="5874" y="1070"/>
                    <a:pt x="5868" y="1070"/>
                    <a:pt x="5861" y="1071"/>
                  </a:cubicBezTo>
                  <a:cubicBezTo>
                    <a:pt x="5787" y="1071"/>
                    <a:pt x="5393" y="1079"/>
                    <a:pt x="5368" y="1095"/>
                  </a:cubicBezTo>
                  <a:cubicBezTo>
                    <a:pt x="5344" y="1120"/>
                    <a:pt x="5311" y="1235"/>
                    <a:pt x="5327" y="1251"/>
                  </a:cubicBezTo>
                  <a:cubicBezTo>
                    <a:pt x="5344" y="1276"/>
                    <a:pt x="5532" y="1317"/>
                    <a:pt x="5426" y="1383"/>
                  </a:cubicBezTo>
                  <a:cubicBezTo>
                    <a:pt x="5311" y="1456"/>
                    <a:pt x="5171" y="1522"/>
                    <a:pt x="5089" y="1530"/>
                  </a:cubicBezTo>
                  <a:cubicBezTo>
                    <a:pt x="5055" y="1530"/>
                    <a:pt x="5002" y="1535"/>
                    <a:pt x="4957" y="1535"/>
                  </a:cubicBezTo>
                  <a:cubicBezTo>
                    <a:pt x="4906" y="1535"/>
                    <a:pt x="4866" y="1528"/>
                    <a:pt x="4884" y="1497"/>
                  </a:cubicBezTo>
                  <a:cubicBezTo>
                    <a:pt x="4917" y="1448"/>
                    <a:pt x="5073" y="1374"/>
                    <a:pt x="4991" y="1341"/>
                  </a:cubicBezTo>
                  <a:cubicBezTo>
                    <a:pt x="4946" y="1325"/>
                    <a:pt x="4880" y="1317"/>
                    <a:pt x="4820" y="1317"/>
                  </a:cubicBezTo>
                  <a:cubicBezTo>
                    <a:pt x="4761" y="1317"/>
                    <a:pt x="4708" y="1325"/>
                    <a:pt x="4687" y="1341"/>
                  </a:cubicBezTo>
                  <a:cubicBezTo>
                    <a:pt x="4638" y="1366"/>
                    <a:pt x="4630" y="1424"/>
                    <a:pt x="4654" y="1456"/>
                  </a:cubicBezTo>
                  <a:cubicBezTo>
                    <a:pt x="4679" y="1481"/>
                    <a:pt x="4720" y="1514"/>
                    <a:pt x="4613" y="1538"/>
                  </a:cubicBezTo>
                  <a:cubicBezTo>
                    <a:pt x="4506" y="1555"/>
                    <a:pt x="4400" y="1588"/>
                    <a:pt x="4178" y="1629"/>
                  </a:cubicBezTo>
                  <a:cubicBezTo>
                    <a:pt x="3957" y="1662"/>
                    <a:pt x="3267" y="1924"/>
                    <a:pt x="3251" y="1973"/>
                  </a:cubicBezTo>
                  <a:cubicBezTo>
                    <a:pt x="3243" y="2014"/>
                    <a:pt x="3358" y="2088"/>
                    <a:pt x="3341" y="2105"/>
                  </a:cubicBezTo>
                  <a:cubicBezTo>
                    <a:pt x="3325" y="2121"/>
                    <a:pt x="2955" y="2211"/>
                    <a:pt x="2898" y="2244"/>
                  </a:cubicBezTo>
                  <a:cubicBezTo>
                    <a:pt x="2841" y="2277"/>
                    <a:pt x="3013" y="2433"/>
                    <a:pt x="2996" y="2466"/>
                  </a:cubicBezTo>
                  <a:cubicBezTo>
                    <a:pt x="2991" y="2489"/>
                    <a:pt x="2980" y="2509"/>
                    <a:pt x="2927" y="2509"/>
                  </a:cubicBezTo>
                  <a:cubicBezTo>
                    <a:pt x="2906" y="2509"/>
                    <a:pt x="2878" y="2506"/>
                    <a:pt x="2841" y="2499"/>
                  </a:cubicBezTo>
                  <a:cubicBezTo>
                    <a:pt x="2728" y="2469"/>
                    <a:pt x="2569" y="2398"/>
                    <a:pt x="2473" y="2398"/>
                  </a:cubicBezTo>
                  <a:cubicBezTo>
                    <a:pt x="2463" y="2398"/>
                    <a:pt x="2455" y="2399"/>
                    <a:pt x="2447" y="2400"/>
                  </a:cubicBezTo>
                  <a:cubicBezTo>
                    <a:pt x="2365" y="2425"/>
                    <a:pt x="2274" y="2449"/>
                    <a:pt x="2282" y="2490"/>
                  </a:cubicBezTo>
                  <a:cubicBezTo>
                    <a:pt x="2299" y="2540"/>
                    <a:pt x="2463" y="2523"/>
                    <a:pt x="2381" y="2605"/>
                  </a:cubicBezTo>
                  <a:cubicBezTo>
                    <a:pt x="2299" y="2687"/>
                    <a:pt x="2118" y="2860"/>
                    <a:pt x="2085" y="2860"/>
                  </a:cubicBezTo>
                  <a:cubicBezTo>
                    <a:pt x="2054" y="2860"/>
                    <a:pt x="2038" y="2719"/>
                    <a:pt x="1973" y="2719"/>
                  </a:cubicBezTo>
                  <a:cubicBezTo>
                    <a:pt x="1970" y="2719"/>
                    <a:pt x="1966" y="2719"/>
                    <a:pt x="1962" y="2720"/>
                  </a:cubicBezTo>
                  <a:cubicBezTo>
                    <a:pt x="1911" y="2727"/>
                    <a:pt x="1885" y="2774"/>
                    <a:pt x="1856" y="2774"/>
                  </a:cubicBezTo>
                  <a:cubicBezTo>
                    <a:pt x="1848" y="2774"/>
                    <a:pt x="1840" y="2770"/>
                    <a:pt x="1831" y="2761"/>
                  </a:cubicBezTo>
                  <a:cubicBezTo>
                    <a:pt x="1797" y="2720"/>
                    <a:pt x="1785" y="2655"/>
                    <a:pt x="1739" y="2655"/>
                  </a:cubicBezTo>
                  <a:cubicBezTo>
                    <a:pt x="1730" y="2655"/>
                    <a:pt x="1720" y="2658"/>
                    <a:pt x="1708" y="2663"/>
                  </a:cubicBezTo>
                  <a:cubicBezTo>
                    <a:pt x="1642" y="2687"/>
                    <a:pt x="1454" y="2810"/>
                    <a:pt x="1511" y="2819"/>
                  </a:cubicBezTo>
                  <a:cubicBezTo>
                    <a:pt x="1520" y="2821"/>
                    <a:pt x="1530" y="2822"/>
                    <a:pt x="1539" y="2822"/>
                  </a:cubicBezTo>
                  <a:cubicBezTo>
                    <a:pt x="1566" y="2822"/>
                    <a:pt x="1594" y="2815"/>
                    <a:pt x="1617" y="2815"/>
                  </a:cubicBezTo>
                  <a:cubicBezTo>
                    <a:pt x="1637" y="2815"/>
                    <a:pt x="1652" y="2821"/>
                    <a:pt x="1659" y="2843"/>
                  </a:cubicBezTo>
                  <a:cubicBezTo>
                    <a:pt x="1674" y="2889"/>
                    <a:pt x="1596" y="2993"/>
                    <a:pt x="1666" y="2993"/>
                  </a:cubicBezTo>
                  <a:cubicBezTo>
                    <a:pt x="1671" y="2993"/>
                    <a:pt x="1677" y="2992"/>
                    <a:pt x="1683" y="2991"/>
                  </a:cubicBezTo>
                  <a:cubicBezTo>
                    <a:pt x="1766" y="2984"/>
                    <a:pt x="1893" y="2897"/>
                    <a:pt x="1938" y="2897"/>
                  </a:cubicBezTo>
                  <a:cubicBezTo>
                    <a:pt x="1947" y="2897"/>
                    <a:pt x="1953" y="2901"/>
                    <a:pt x="1954" y="2909"/>
                  </a:cubicBezTo>
                  <a:cubicBezTo>
                    <a:pt x="1962" y="2950"/>
                    <a:pt x="1880" y="2983"/>
                    <a:pt x="1954" y="2999"/>
                  </a:cubicBezTo>
                  <a:cubicBezTo>
                    <a:pt x="1968" y="3002"/>
                    <a:pt x="1983" y="3003"/>
                    <a:pt x="2000" y="3003"/>
                  </a:cubicBezTo>
                  <a:cubicBezTo>
                    <a:pt x="2040" y="3003"/>
                    <a:pt x="2085" y="2997"/>
                    <a:pt x="2117" y="2997"/>
                  </a:cubicBezTo>
                  <a:cubicBezTo>
                    <a:pt x="2142" y="2997"/>
                    <a:pt x="2159" y="3001"/>
                    <a:pt x="2159" y="3016"/>
                  </a:cubicBezTo>
                  <a:cubicBezTo>
                    <a:pt x="2159" y="3065"/>
                    <a:pt x="1831" y="3139"/>
                    <a:pt x="1774" y="3163"/>
                  </a:cubicBezTo>
                  <a:cubicBezTo>
                    <a:pt x="1708" y="3196"/>
                    <a:pt x="1642" y="3229"/>
                    <a:pt x="1724" y="3245"/>
                  </a:cubicBezTo>
                  <a:cubicBezTo>
                    <a:pt x="1731" y="3246"/>
                    <a:pt x="1738" y="3246"/>
                    <a:pt x="1746" y="3246"/>
                  </a:cubicBezTo>
                  <a:cubicBezTo>
                    <a:pt x="1809" y="3246"/>
                    <a:pt x="1912" y="3229"/>
                    <a:pt x="1985" y="3229"/>
                  </a:cubicBezTo>
                  <a:cubicBezTo>
                    <a:pt x="2020" y="3229"/>
                    <a:pt x="2048" y="3233"/>
                    <a:pt x="2061" y="3245"/>
                  </a:cubicBezTo>
                  <a:cubicBezTo>
                    <a:pt x="2102" y="3295"/>
                    <a:pt x="2094" y="3344"/>
                    <a:pt x="2168" y="3352"/>
                  </a:cubicBezTo>
                  <a:cubicBezTo>
                    <a:pt x="2250" y="3360"/>
                    <a:pt x="2438" y="3369"/>
                    <a:pt x="2438" y="3393"/>
                  </a:cubicBezTo>
                  <a:cubicBezTo>
                    <a:pt x="2438" y="3423"/>
                    <a:pt x="2404" y="3460"/>
                    <a:pt x="2299" y="3460"/>
                  </a:cubicBezTo>
                  <a:cubicBezTo>
                    <a:pt x="2288" y="3460"/>
                    <a:pt x="2278" y="3460"/>
                    <a:pt x="2266" y="3459"/>
                  </a:cubicBezTo>
                  <a:cubicBezTo>
                    <a:pt x="2143" y="3459"/>
                    <a:pt x="2069" y="3410"/>
                    <a:pt x="1971" y="3401"/>
                  </a:cubicBezTo>
                  <a:cubicBezTo>
                    <a:pt x="1872" y="3401"/>
                    <a:pt x="1560" y="3442"/>
                    <a:pt x="1519" y="3451"/>
                  </a:cubicBezTo>
                  <a:cubicBezTo>
                    <a:pt x="1478" y="3467"/>
                    <a:pt x="1413" y="3475"/>
                    <a:pt x="1437" y="3500"/>
                  </a:cubicBezTo>
                  <a:cubicBezTo>
                    <a:pt x="1462" y="3524"/>
                    <a:pt x="1437" y="3582"/>
                    <a:pt x="1536" y="3598"/>
                  </a:cubicBezTo>
                  <a:cubicBezTo>
                    <a:pt x="1634" y="3607"/>
                    <a:pt x="1905" y="3623"/>
                    <a:pt x="1905" y="3672"/>
                  </a:cubicBezTo>
                  <a:cubicBezTo>
                    <a:pt x="1905" y="3713"/>
                    <a:pt x="1757" y="3746"/>
                    <a:pt x="1642" y="3746"/>
                  </a:cubicBezTo>
                  <a:cubicBezTo>
                    <a:pt x="1575" y="3746"/>
                    <a:pt x="1476" y="3732"/>
                    <a:pt x="1398" y="3732"/>
                  </a:cubicBezTo>
                  <a:cubicBezTo>
                    <a:pt x="1343" y="3732"/>
                    <a:pt x="1298" y="3739"/>
                    <a:pt x="1281" y="3762"/>
                  </a:cubicBezTo>
                  <a:cubicBezTo>
                    <a:pt x="1248" y="3812"/>
                    <a:pt x="1183" y="3812"/>
                    <a:pt x="1257" y="3845"/>
                  </a:cubicBezTo>
                  <a:cubicBezTo>
                    <a:pt x="1322" y="3877"/>
                    <a:pt x="1601" y="3910"/>
                    <a:pt x="1544" y="3951"/>
                  </a:cubicBezTo>
                  <a:cubicBezTo>
                    <a:pt x="1528" y="3962"/>
                    <a:pt x="1493" y="3965"/>
                    <a:pt x="1450" y="3965"/>
                  </a:cubicBezTo>
                  <a:cubicBezTo>
                    <a:pt x="1409" y="3965"/>
                    <a:pt x="1361" y="3962"/>
                    <a:pt x="1320" y="3962"/>
                  </a:cubicBezTo>
                  <a:cubicBezTo>
                    <a:pt x="1245" y="3962"/>
                    <a:pt x="1189" y="3971"/>
                    <a:pt x="1224" y="4017"/>
                  </a:cubicBezTo>
                  <a:cubicBezTo>
                    <a:pt x="1298" y="4115"/>
                    <a:pt x="1552" y="4173"/>
                    <a:pt x="1544" y="4214"/>
                  </a:cubicBezTo>
                  <a:cubicBezTo>
                    <a:pt x="1539" y="4227"/>
                    <a:pt x="1514" y="4232"/>
                    <a:pt x="1477" y="4232"/>
                  </a:cubicBezTo>
                  <a:cubicBezTo>
                    <a:pt x="1375" y="4232"/>
                    <a:pt x="1189" y="4195"/>
                    <a:pt x="1117" y="4189"/>
                  </a:cubicBezTo>
                  <a:cubicBezTo>
                    <a:pt x="1056" y="4179"/>
                    <a:pt x="1008" y="4172"/>
                    <a:pt x="974" y="4172"/>
                  </a:cubicBezTo>
                  <a:cubicBezTo>
                    <a:pt x="953" y="4172"/>
                    <a:pt x="938" y="4175"/>
                    <a:pt x="928" y="4181"/>
                  </a:cubicBezTo>
                  <a:cubicBezTo>
                    <a:pt x="896" y="4206"/>
                    <a:pt x="707" y="4271"/>
                    <a:pt x="772" y="4337"/>
                  </a:cubicBezTo>
                  <a:cubicBezTo>
                    <a:pt x="846" y="4403"/>
                    <a:pt x="928" y="4435"/>
                    <a:pt x="879" y="4452"/>
                  </a:cubicBezTo>
                  <a:cubicBezTo>
                    <a:pt x="867" y="4459"/>
                    <a:pt x="853" y="4461"/>
                    <a:pt x="836" y="4461"/>
                  </a:cubicBezTo>
                  <a:cubicBezTo>
                    <a:pt x="800" y="4461"/>
                    <a:pt x="755" y="4450"/>
                    <a:pt x="714" y="4450"/>
                  </a:cubicBezTo>
                  <a:cubicBezTo>
                    <a:pt x="706" y="4450"/>
                    <a:pt x="698" y="4451"/>
                    <a:pt x="690" y="4452"/>
                  </a:cubicBezTo>
                  <a:cubicBezTo>
                    <a:pt x="559" y="4468"/>
                    <a:pt x="493" y="4435"/>
                    <a:pt x="428" y="4509"/>
                  </a:cubicBezTo>
                  <a:cubicBezTo>
                    <a:pt x="362" y="4583"/>
                    <a:pt x="321" y="4649"/>
                    <a:pt x="206" y="4657"/>
                  </a:cubicBezTo>
                  <a:cubicBezTo>
                    <a:pt x="83" y="4665"/>
                    <a:pt x="1" y="4690"/>
                    <a:pt x="91" y="4731"/>
                  </a:cubicBezTo>
                  <a:cubicBezTo>
                    <a:pt x="190" y="4772"/>
                    <a:pt x="321" y="4788"/>
                    <a:pt x="436" y="4788"/>
                  </a:cubicBezTo>
                  <a:cubicBezTo>
                    <a:pt x="551" y="4788"/>
                    <a:pt x="608" y="4788"/>
                    <a:pt x="805" y="4747"/>
                  </a:cubicBezTo>
                  <a:cubicBezTo>
                    <a:pt x="909" y="4726"/>
                    <a:pt x="1004" y="4715"/>
                    <a:pt x="1070" y="4715"/>
                  </a:cubicBezTo>
                  <a:cubicBezTo>
                    <a:pt x="1130" y="4715"/>
                    <a:pt x="1166" y="4724"/>
                    <a:pt x="1166" y="4739"/>
                  </a:cubicBezTo>
                  <a:cubicBezTo>
                    <a:pt x="1166" y="4780"/>
                    <a:pt x="1002" y="4846"/>
                    <a:pt x="863" y="4862"/>
                  </a:cubicBezTo>
                  <a:cubicBezTo>
                    <a:pt x="731" y="4887"/>
                    <a:pt x="378" y="5059"/>
                    <a:pt x="387" y="5092"/>
                  </a:cubicBezTo>
                  <a:cubicBezTo>
                    <a:pt x="403" y="5116"/>
                    <a:pt x="380" y="5232"/>
                    <a:pt x="446" y="5232"/>
                  </a:cubicBezTo>
                  <a:cubicBezTo>
                    <a:pt x="448" y="5232"/>
                    <a:pt x="450" y="5232"/>
                    <a:pt x="452" y="5231"/>
                  </a:cubicBezTo>
                  <a:cubicBezTo>
                    <a:pt x="526" y="5215"/>
                    <a:pt x="682" y="5207"/>
                    <a:pt x="846" y="5166"/>
                  </a:cubicBezTo>
                  <a:cubicBezTo>
                    <a:pt x="941" y="5137"/>
                    <a:pt x="1017" y="5114"/>
                    <a:pt x="1085" y="5114"/>
                  </a:cubicBezTo>
                  <a:cubicBezTo>
                    <a:pt x="1134" y="5114"/>
                    <a:pt x="1179" y="5126"/>
                    <a:pt x="1224" y="5158"/>
                  </a:cubicBezTo>
                  <a:cubicBezTo>
                    <a:pt x="1307" y="5211"/>
                    <a:pt x="1409" y="5230"/>
                    <a:pt x="1479" y="5230"/>
                  </a:cubicBezTo>
                  <a:cubicBezTo>
                    <a:pt x="1506" y="5230"/>
                    <a:pt x="1528" y="5228"/>
                    <a:pt x="1544" y="5223"/>
                  </a:cubicBezTo>
                  <a:cubicBezTo>
                    <a:pt x="1593" y="5207"/>
                    <a:pt x="1552" y="5092"/>
                    <a:pt x="1601" y="5067"/>
                  </a:cubicBezTo>
                  <a:cubicBezTo>
                    <a:pt x="1605" y="5066"/>
                    <a:pt x="1610" y="5065"/>
                    <a:pt x="1614" y="5065"/>
                  </a:cubicBezTo>
                  <a:cubicBezTo>
                    <a:pt x="1666" y="5065"/>
                    <a:pt x="1713" y="5203"/>
                    <a:pt x="1782" y="5256"/>
                  </a:cubicBezTo>
                  <a:cubicBezTo>
                    <a:pt x="1856" y="5322"/>
                    <a:pt x="1897" y="5338"/>
                    <a:pt x="2044" y="5363"/>
                  </a:cubicBezTo>
                  <a:cubicBezTo>
                    <a:pt x="2132" y="5377"/>
                    <a:pt x="2200" y="5404"/>
                    <a:pt x="2236" y="5404"/>
                  </a:cubicBezTo>
                  <a:cubicBezTo>
                    <a:pt x="2262" y="5404"/>
                    <a:pt x="2273" y="5391"/>
                    <a:pt x="2266" y="5355"/>
                  </a:cubicBezTo>
                  <a:cubicBezTo>
                    <a:pt x="2258" y="5256"/>
                    <a:pt x="2192" y="5256"/>
                    <a:pt x="2291" y="5199"/>
                  </a:cubicBezTo>
                  <a:cubicBezTo>
                    <a:pt x="2397" y="5141"/>
                    <a:pt x="2488" y="5141"/>
                    <a:pt x="2488" y="5084"/>
                  </a:cubicBezTo>
                  <a:cubicBezTo>
                    <a:pt x="2488" y="5034"/>
                    <a:pt x="2225" y="5002"/>
                    <a:pt x="2184" y="4944"/>
                  </a:cubicBezTo>
                  <a:cubicBezTo>
                    <a:pt x="2151" y="4887"/>
                    <a:pt x="2143" y="4813"/>
                    <a:pt x="2192" y="4797"/>
                  </a:cubicBezTo>
                  <a:cubicBezTo>
                    <a:pt x="2194" y="4796"/>
                    <a:pt x="2196" y="4796"/>
                    <a:pt x="2197" y="4796"/>
                  </a:cubicBezTo>
                  <a:cubicBezTo>
                    <a:pt x="2242" y="4796"/>
                    <a:pt x="2344" y="4888"/>
                    <a:pt x="2447" y="4920"/>
                  </a:cubicBezTo>
                  <a:cubicBezTo>
                    <a:pt x="2516" y="4946"/>
                    <a:pt x="2557" y="4976"/>
                    <a:pt x="2587" y="4976"/>
                  </a:cubicBezTo>
                  <a:cubicBezTo>
                    <a:pt x="2603" y="4976"/>
                    <a:pt x="2616" y="4967"/>
                    <a:pt x="2627" y="4944"/>
                  </a:cubicBezTo>
                  <a:cubicBezTo>
                    <a:pt x="2668" y="4879"/>
                    <a:pt x="2750" y="4813"/>
                    <a:pt x="2726" y="4764"/>
                  </a:cubicBezTo>
                  <a:cubicBezTo>
                    <a:pt x="2701" y="4714"/>
                    <a:pt x="2750" y="4673"/>
                    <a:pt x="2619" y="4665"/>
                  </a:cubicBezTo>
                  <a:cubicBezTo>
                    <a:pt x="2488" y="4657"/>
                    <a:pt x="2028" y="4616"/>
                    <a:pt x="2053" y="4567"/>
                  </a:cubicBezTo>
                  <a:cubicBezTo>
                    <a:pt x="2077" y="4530"/>
                    <a:pt x="2116" y="4511"/>
                    <a:pt x="2189" y="4511"/>
                  </a:cubicBezTo>
                  <a:cubicBezTo>
                    <a:pt x="2213" y="4511"/>
                    <a:pt x="2241" y="4513"/>
                    <a:pt x="2274" y="4517"/>
                  </a:cubicBezTo>
                  <a:cubicBezTo>
                    <a:pt x="2414" y="4534"/>
                    <a:pt x="2561" y="4517"/>
                    <a:pt x="2652" y="4559"/>
                  </a:cubicBezTo>
                  <a:cubicBezTo>
                    <a:pt x="2742" y="4600"/>
                    <a:pt x="2799" y="4641"/>
                    <a:pt x="2865" y="4673"/>
                  </a:cubicBezTo>
                  <a:cubicBezTo>
                    <a:pt x="2873" y="4679"/>
                    <a:pt x="2881" y="4681"/>
                    <a:pt x="2889" y="4681"/>
                  </a:cubicBezTo>
                  <a:cubicBezTo>
                    <a:pt x="2946" y="4681"/>
                    <a:pt x="3019" y="4570"/>
                    <a:pt x="3005" y="4485"/>
                  </a:cubicBezTo>
                  <a:cubicBezTo>
                    <a:pt x="2988" y="4378"/>
                    <a:pt x="2873" y="4304"/>
                    <a:pt x="2783" y="4304"/>
                  </a:cubicBezTo>
                  <a:cubicBezTo>
                    <a:pt x="2726" y="4309"/>
                    <a:pt x="2641" y="4351"/>
                    <a:pt x="2594" y="4351"/>
                  </a:cubicBezTo>
                  <a:cubicBezTo>
                    <a:pt x="2567" y="4351"/>
                    <a:pt x="2553" y="4338"/>
                    <a:pt x="2561" y="4296"/>
                  </a:cubicBezTo>
                  <a:cubicBezTo>
                    <a:pt x="2586" y="4181"/>
                    <a:pt x="2594" y="4115"/>
                    <a:pt x="2701" y="4115"/>
                  </a:cubicBezTo>
                  <a:cubicBezTo>
                    <a:pt x="2703" y="4115"/>
                    <a:pt x="2704" y="4115"/>
                    <a:pt x="2706" y="4115"/>
                  </a:cubicBezTo>
                  <a:cubicBezTo>
                    <a:pt x="2806" y="4115"/>
                    <a:pt x="3037" y="4343"/>
                    <a:pt x="3118" y="4343"/>
                  </a:cubicBezTo>
                  <a:cubicBezTo>
                    <a:pt x="3125" y="4343"/>
                    <a:pt x="3131" y="4341"/>
                    <a:pt x="3136" y="4337"/>
                  </a:cubicBezTo>
                  <a:cubicBezTo>
                    <a:pt x="3202" y="4288"/>
                    <a:pt x="3210" y="4148"/>
                    <a:pt x="3292" y="4099"/>
                  </a:cubicBezTo>
                  <a:cubicBezTo>
                    <a:pt x="3310" y="4086"/>
                    <a:pt x="3328" y="4081"/>
                    <a:pt x="3344" y="4081"/>
                  </a:cubicBezTo>
                  <a:cubicBezTo>
                    <a:pt x="3383" y="4081"/>
                    <a:pt x="3416" y="4108"/>
                    <a:pt x="3446" y="4108"/>
                  </a:cubicBezTo>
                  <a:cubicBezTo>
                    <a:pt x="3458" y="4108"/>
                    <a:pt x="3469" y="4104"/>
                    <a:pt x="3481" y="4091"/>
                  </a:cubicBezTo>
                  <a:cubicBezTo>
                    <a:pt x="3530" y="4025"/>
                    <a:pt x="3587" y="3886"/>
                    <a:pt x="3513" y="3820"/>
                  </a:cubicBezTo>
                  <a:cubicBezTo>
                    <a:pt x="3448" y="3754"/>
                    <a:pt x="3169" y="3639"/>
                    <a:pt x="3251" y="3590"/>
                  </a:cubicBezTo>
                  <a:cubicBezTo>
                    <a:pt x="3261" y="3583"/>
                    <a:pt x="3276" y="3580"/>
                    <a:pt x="3293" y="3580"/>
                  </a:cubicBezTo>
                  <a:cubicBezTo>
                    <a:pt x="3411" y="3580"/>
                    <a:pt x="3668" y="3730"/>
                    <a:pt x="3768" y="3730"/>
                  </a:cubicBezTo>
                  <a:cubicBezTo>
                    <a:pt x="3792" y="3731"/>
                    <a:pt x="3814" y="3732"/>
                    <a:pt x="3832" y="3732"/>
                  </a:cubicBezTo>
                  <a:cubicBezTo>
                    <a:pt x="3906" y="3732"/>
                    <a:pt x="3934" y="3717"/>
                    <a:pt x="3940" y="3664"/>
                  </a:cubicBezTo>
                  <a:cubicBezTo>
                    <a:pt x="3948" y="3598"/>
                    <a:pt x="4014" y="3582"/>
                    <a:pt x="3940" y="3533"/>
                  </a:cubicBezTo>
                  <a:cubicBezTo>
                    <a:pt x="3858" y="3483"/>
                    <a:pt x="3858" y="3467"/>
                    <a:pt x="3875" y="3442"/>
                  </a:cubicBezTo>
                  <a:cubicBezTo>
                    <a:pt x="3883" y="3410"/>
                    <a:pt x="3850" y="3344"/>
                    <a:pt x="3866" y="3311"/>
                  </a:cubicBezTo>
                  <a:cubicBezTo>
                    <a:pt x="3869" y="3305"/>
                    <a:pt x="3874" y="3302"/>
                    <a:pt x="3881" y="3302"/>
                  </a:cubicBezTo>
                  <a:cubicBezTo>
                    <a:pt x="3921" y="3302"/>
                    <a:pt x="4024" y="3384"/>
                    <a:pt x="4121" y="3426"/>
                  </a:cubicBezTo>
                  <a:cubicBezTo>
                    <a:pt x="4208" y="3463"/>
                    <a:pt x="4276" y="3519"/>
                    <a:pt x="4311" y="3519"/>
                  </a:cubicBezTo>
                  <a:cubicBezTo>
                    <a:pt x="4322" y="3519"/>
                    <a:pt x="4330" y="3514"/>
                    <a:pt x="4334" y="3500"/>
                  </a:cubicBezTo>
                  <a:cubicBezTo>
                    <a:pt x="4351" y="3442"/>
                    <a:pt x="4383" y="3434"/>
                    <a:pt x="4318" y="3385"/>
                  </a:cubicBezTo>
                  <a:cubicBezTo>
                    <a:pt x="4244" y="3328"/>
                    <a:pt x="4145" y="3295"/>
                    <a:pt x="4178" y="3254"/>
                  </a:cubicBezTo>
                  <a:cubicBezTo>
                    <a:pt x="4188" y="3246"/>
                    <a:pt x="4203" y="3243"/>
                    <a:pt x="4221" y="3243"/>
                  </a:cubicBezTo>
                  <a:cubicBezTo>
                    <a:pt x="4284" y="3243"/>
                    <a:pt x="4389" y="3278"/>
                    <a:pt x="4490" y="3303"/>
                  </a:cubicBezTo>
                  <a:cubicBezTo>
                    <a:pt x="4568" y="3324"/>
                    <a:pt x="4620" y="3344"/>
                    <a:pt x="4655" y="3344"/>
                  </a:cubicBezTo>
                  <a:cubicBezTo>
                    <a:pt x="4676" y="3344"/>
                    <a:pt x="4691" y="3337"/>
                    <a:pt x="4703" y="3319"/>
                  </a:cubicBezTo>
                  <a:cubicBezTo>
                    <a:pt x="4728" y="3262"/>
                    <a:pt x="4638" y="3229"/>
                    <a:pt x="4720" y="3163"/>
                  </a:cubicBezTo>
                  <a:cubicBezTo>
                    <a:pt x="4794" y="3098"/>
                    <a:pt x="4884" y="3073"/>
                    <a:pt x="4851" y="3032"/>
                  </a:cubicBezTo>
                  <a:cubicBezTo>
                    <a:pt x="4837" y="3015"/>
                    <a:pt x="4789" y="3012"/>
                    <a:pt x="4733" y="3012"/>
                  </a:cubicBezTo>
                  <a:cubicBezTo>
                    <a:pt x="4700" y="3012"/>
                    <a:pt x="4664" y="3013"/>
                    <a:pt x="4630" y="3013"/>
                  </a:cubicBezTo>
                  <a:cubicBezTo>
                    <a:pt x="4555" y="3013"/>
                    <a:pt x="4489" y="3008"/>
                    <a:pt x="4482" y="2975"/>
                  </a:cubicBezTo>
                  <a:cubicBezTo>
                    <a:pt x="4465" y="2909"/>
                    <a:pt x="4515" y="2876"/>
                    <a:pt x="4605" y="2876"/>
                  </a:cubicBezTo>
                  <a:cubicBezTo>
                    <a:pt x="4671" y="2876"/>
                    <a:pt x="4798" y="2891"/>
                    <a:pt x="4898" y="2891"/>
                  </a:cubicBezTo>
                  <a:cubicBezTo>
                    <a:pt x="4948" y="2891"/>
                    <a:pt x="4991" y="2887"/>
                    <a:pt x="5015" y="2876"/>
                  </a:cubicBezTo>
                  <a:cubicBezTo>
                    <a:pt x="5081" y="2835"/>
                    <a:pt x="5270" y="2655"/>
                    <a:pt x="5319" y="2605"/>
                  </a:cubicBezTo>
                  <a:cubicBezTo>
                    <a:pt x="5366" y="2550"/>
                    <a:pt x="5406" y="2457"/>
                    <a:pt x="5460" y="2457"/>
                  </a:cubicBezTo>
                  <a:cubicBezTo>
                    <a:pt x="5462" y="2457"/>
                    <a:pt x="5464" y="2457"/>
                    <a:pt x="5467" y="2458"/>
                  </a:cubicBezTo>
                  <a:cubicBezTo>
                    <a:pt x="5507" y="2458"/>
                    <a:pt x="5559" y="2574"/>
                    <a:pt x="5617" y="2574"/>
                  </a:cubicBezTo>
                  <a:cubicBezTo>
                    <a:pt x="5630" y="2574"/>
                    <a:pt x="5642" y="2569"/>
                    <a:pt x="5655" y="2556"/>
                  </a:cubicBezTo>
                  <a:cubicBezTo>
                    <a:pt x="5729" y="2482"/>
                    <a:pt x="5672" y="2400"/>
                    <a:pt x="5869" y="2343"/>
                  </a:cubicBezTo>
                  <a:cubicBezTo>
                    <a:pt x="6066" y="2285"/>
                    <a:pt x="6246" y="2261"/>
                    <a:pt x="6509" y="2162"/>
                  </a:cubicBezTo>
                  <a:cubicBezTo>
                    <a:pt x="6772" y="2055"/>
                    <a:pt x="7600" y="1908"/>
                    <a:pt x="7789" y="1867"/>
                  </a:cubicBezTo>
                  <a:cubicBezTo>
                    <a:pt x="7986" y="1826"/>
                    <a:pt x="8109" y="1809"/>
                    <a:pt x="8413" y="1686"/>
                  </a:cubicBezTo>
                  <a:cubicBezTo>
                    <a:pt x="8717" y="1563"/>
                    <a:pt x="9209" y="1465"/>
                    <a:pt x="9513" y="1366"/>
                  </a:cubicBezTo>
                  <a:cubicBezTo>
                    <a:pt x="9816" y="1259"/>
                    <a:pt x="10366" y="1153"/>
                    <a:pt x="10522" y="1038"/>
                  </a:cubicBezTo>
                  <a:cubicBezTo>
                    <a:pt x="10670" y="931"/>
                    <a:pt x="10842" y="800"/>
                    <a:pt x="10900" y="677"/>
                  </a:cubicBezTo>
                  <a:cubicBezTo>
                    <a:pt x="10957" y="545"/>
                    <a:pt x="11105" y="480"/>
                    <a:pt x="11014" y="390"/>
                  </a:cubicBezTo>
                  <a:cubicBezTo>
                    <a:pt x="10987" y="359"/>
                    <a:pt x="10969" y="353"/>
                    <a:pt x="10955" y="353"/>
                  </a:cubicBezTo>
                  <a:cubicBezTo>
                    <a:pt x="10945" y="353"/>
                    <a:pt x="10937" y="357"/>
                    <a:pt x="10929" y="357"/>
                  </a:cubicBezTo>
                  <a:cubicBezTo>
                    <a:pt x="10916" y="357"/>
                    <a:pt x="10904" y="346"/>
                    <a:pt x="10883" y="291"/>
                  </a:cubicBezTo>
                  <a:cubicBezTo>
                    <a:pt x="10842" y="168"/>
                    <a:pt x="10973" y="176"/>
                    <a:pt x="10842" y="143"/>
                  </a:cubicBezTo>
                  <a:cubicBezTo>
                    <a:pt x="10711" y="110"/>
                    <a:pt x="10760" y="94"/>
                    <a:pt x="10588" y="94"/>
                  </a:cubicBezTo>
                  <a:cubicBezTo>
                    <a:pt x="10449" y="94"/>
                    <a:pt x="10294" y="1"/>
                    <a:pt x="1012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74"/>
            <p:cNvSpPr/>
            <p:nvPr/>
          </p:nvSpPr>
          <p:spPr>
            <a:xfrm>
              <a:off x="4598950" y="1142475"/>
              <a:ext cx="277625" cy="137075"/>
            </a:xfrm>
            <a:custGeom>
              <a:avLst/>
              <a:gdLst/>
              <a:ahLst/>
              <a:cxnLst/>
              <a:rect l="l" t="t" r="r" b="b"/>
              <a:pathLst>
                <a:path w="11105" h="5483" fill="none" extrusionOk="0">
                  <a:moveTo>
                    <a:pt x="91" y="4769"/>
                  </a:moveTo>
                  <a:cubicBezTo>
                    <a:pt x="190" y="4810"/>
                    <a:pt x="321" y="4826"/>
                    <a:pt x="436" y="4826"/>
                  </a:cubicBezTo>
                  <a:cubicBezTo>
                    <a:pt x="551" y="4826"/>
                    <a:pt x="608" y="4826"/>
                    <a:pt x="805" y="4785"/>
                  </a:cubicBezTo>
                  <a:cubicBezTo>
                    <a:pt x="1002" y="4744"/>
                    <a:pt x="1166" y="4744"/>
                    <a:pt x="1166" y="4777"/>
                  </a:cubicBezTo>
                  <a:cubicBezTo>
                    <a:pt x="1166" y="4818"/>
                    <a:pt x="1002" y="4884"/>
                    <a:pt x="863" y="4900"/>
                  </a:cubicBezTo>
                  <a:cubicBezTo>
                    <a:pt x="731" y="4925"/>
                    <a:pt x="378" y="5097"/>
                    <a:pt x="387" y="5130"/>
                  </a:cubicBezTo>
                  <a:cubicBezTo>
                    <a:pt x="403" y="5155"/>
                    <a:pt x="378" y="5278"/>
                    <a:pt x="452" y="5269"/>
                  </a:cubicBezTo>
                  <a:cubicBezTo>
                    <a:pt x="526" y="5253"/>
                    <a:pt x="682" y="5245"/>
                    <a:pt x="846" y="5204"/>
                  </a:cubicBezTo>
                  <a:cubicBezTo>
                    <a:pt x="1010" y="5155"/>
                    <a:pt x="1117" y="5122"/>
                    <a:pt x="1224" y="5196"/>
                  </a:cubicBezTo>
                  <a:cubicBezTo>
                    <a:pt x="1339" y="5269"/>
                    <a:pt x="1486" y="5278"/>
                    <a:pt x="1544" y="5261"/>
                  </a:cubicBezTo>
                  <a:cubicBezTo>
                    <a:pt x="1593" y="5245"/>
                    <a:pt x="1552" y="5130"/>
                    <a:pt x="1601" y="5105"/>
                  </a:cubicBezTo>
                  <a:cubicBezTo>
                    <a:pt x="1659" y="5081"/>
                    <a:pt x="1708" y="5237"/>
                    <a:pt x="1782" y="5294"/>
                  </a:cubicBezTo>
                  <a:cubicBezTo>
                    <a:pt x="1856" y="5360"/>
                    <a:pt x="1897" y="5376"/>
                    <a:pt x="2044" y="5401"/>
                  </a:cubicBezTo>
                  <a:cubicBezTo>
                    <a:pt x="2192" y="5425"/>
                    <a:pt x="2282" y="5483"/>
                    <a:pt x="2266" y="5393"/>
                  </a:cubicBezTo>
                  <a:cubicBezTo>
                    <a:pt x="2258" y="5294"/>
                    <a:pt x="2192" y="5294"/>
                    <a:pt x="2291" y="5237"/>
                  </a:cubicBezTo>
                  <a:cubicBezTo>
                    <a:pt x="2397" y="5179"/>
                    <a:pt x="2488" y="5179"/>
                    <a:pt x="2488" y="5122"/>
                  </a:cubicBezTo>
                  <a:cubicBezTo>
                    <a:pt x="2488" y="5072"/>
                    <a:pt x="2225" y="5040"/>
                    <a:pt x="2184" y="4982"/>
                  </a:cubicBezTo>
                  <a:cubicBezTo>
                    <a:pt x="2151" y="4925"/>
                    <a:pt x="2143" y="4851"/>
                    <a:pt x="2192" y="4835"/>
                  </a:cubicBezTo>
                  <a:cubicBezTo>
                    <a:pt x="2233" y="4826"/>
                    <a:pt x="2340" y="4925"/>
                    <a:pt x="2447" y="4958"/>
                  </a:cubicBezTo>
                  <a:cubicBezTo>
                    <a:pt x="2553" y="4999"/>
                    <a:pt x="2594" y="5048"/>
                    <a:pt x="2627" y="4982"/>
                  </a:cubicBezTo>
                  <a:cubicBezTo>
                    <a:pt x="2668" y="4917"/>
                    <a:pt x="2750" y="4851"/>
                    <a:pt x="2726" y="4802"/>
                  </a:cubicBezTo>
                  <a:cubicBezTo>
                    <a:pt x="2701" y="4752"/>
                    <a:pt x="2750" y="4711"/>
                    <a:pt x="2619" y="4703"/>
                  </a:cubicBezTo>
                  <a:cubicBezTo>
                    <a:pt x="2488" y="4695"/>
                    <a:pt x="2028" y="4654"/>
                    <a:pt x="2053" y="4605"/>
                  </a:cubicBezTo>
                  <a:cubicBezTo>
                    <a:pt x="2085" y="4555"/>
                    <a:pt x="2143" y="4539"/>
                    <a:pt x="2274" y="4555"/>
                  </a:cubicBezTo>
                  <a:cubicBezTo>
                    <a:pt x="2414" y="4572"/>
                    <a:pt x="2561" y="4555"/>
                    <a:pt x="2652" y="4597"/>
                  </a:cubicBezTo>
                  <a:cubicBezTo>
                    <a:pt x="2742" y="4638"/>
                    <a:pt x="2799" y="4679"/>
                    <a:pt x="2865" y="4711"/>
                  </a:cubicBezTo>
                  <a:cubicBezTo>
                    <a:pt x="2923" y="4752"/>
                    <a:pt x="3021" y="4621"/>
                    <a:pt x="3005" y="4523"/>
                  </a:cubicBezTo>
                  <a:cubicBezTo>
                    <a:pt x="2988" y="4416"/>
                    <a:pt x="2873" y="4342"/>
                    <a:pt x="2783" y="4342"/>
                  </a:cubicBezTo>
                  <a:cubicBezTo>
                    <a:pt x="2693" y="4350"/>
                    <a:pt x="2537" y="4449"/>
                    <a:pt x="2561" y="4334"/>
                  </a:cubicBezTo>
                  <a:cubicBezTo>
                    <a:pt x="2586" y="4219"/>
                    <a:pt x="2594" y="4153"/>
                    <a:pt x="2701" y="4153"/>
                  </a:cubicBezTo>
                  <a:cubicBezTo>
                    <a:pt x="2808" y="4145"/>
                    <a:pt x="3078" y="4424"/>
                    <a:pt x="3136" y="4375"/>
                  </a:cubicBezTo>
                  <a:cubicBezTo>
                    <a:pt x="3202" y="4326"/>
                    <a:pt x="3210" y="4186"/>
                    <a:pt x="3292" y="4137"/>
                  </a:cubicBezTo>
                  <a:cubicBezTo>
                    <a:pt x="3374" y="4079"/>
                    <a:pt x="3431" y="4186"/>
                    <a:pt x="3481" y="4129"/>
                  </a:cubicBezTo>
                  <a:cubicBezTo>
                    <a:pt x="3530" y="4063"/>
                    <a:pt x="3587" y="3924"/>
                    <a:pt x="3513" y="3858"/>
                  </a:cubicBezTo>
                  <a:cubicBezTo>
                    <a:pt x="3448" y="3792"/>
                    <a:pt x="3169" y="3677"/>
                    <a:pt x="3251" y="3628"/>
                  </a:cubicBezTo>
                  <a:cubicBezTo>
                    <a:pt x="3333" y="3571"/>
                    <a:pt x="3653" y="3768"/>
                    <a:pt x="3768" y="3768"/>
                  </a:cubicBezTo>
                  <a:cubicBezTo>
                    <a:pt x="3891" y="3776"/>
                    <a:pt x="3932" y="3768"/>
                    <a:pt x="3940" y="3702"/>
                  </a:cubicBezTo>
                  <a:cubicBezTo>
                    <a:pt x="3948" y="3636"/>
                    <a:pt x="4014" y="3620"/>
                    <a:pt x="3940" y="3571"/>
                  </a:cubicBezTo>
                  <a:cubicBezTo>
                    <a:pt x="3858" y="3521"/>
                    <a:pt x="3858" y="3505"/>
                    <a:pt x="3875" y="3480"/>
                  </a:cubicBezTo>
                  <a:cubicBezTo>
                    <a:pt x="3883" y="3448"/>
                    <a:pt x="3850" y="3382"/>
                    <a:pt x="3866" y="3349"/>
                  </a:cubicBezTo>
                  <a:cubicBezTo>
                    <a:pt x="3883" y="3308"/>
                    <a:pt x="4006" y="3415"/>
                    <a:pt x="4121" y="3464"/>
                  </a:cubicBezTo>
                  <a:cubicBezTo>
                    <a:pt x="4236" y="3513"/>
                    <a:pt x="4318" y="3595"/>
                    <a:pt x="4334" y="3538"/>
                  </a:cubicBezTo>
                  <a:cubicBezTo>
                    <a:pt x="4351" y="3480"/>
                    <a:pt x="4383" y="3472"/>
                    <a:pt x="4318" y="3423"/>
                  </a:cubicBezTo>
                  <a:cubicBezTo>
                    <a:pt x="4244" y="3366"/>
                    <a:pt x="4145" y="3333"/>
                    <a:pt x="4178" y="3292"/>
                  </a:cubicBezTo>
                  <a:cubicBezTo>
                    <a:pt x="4219" y="3259"/>
                    <a:pt x="4359" y="3308"/>
                    <a:pt x="4490" y="3341"/>
                  </a:cubicBezTo>
                  <a:cubicBezTo>
                    <a:pt x="4613" y="3374"/>
                    <a:pt x="4671" y="3407"/>
                    <a:pt x="4703" y="3357"/>
                  </a:cubicBezTo>
                  <a:cubicBezTo>
                    <a:pt x="4728" y="3300"/>
                    <a:pt x="4638" y="3267"/>
                    <a:pt x="4720" y="3201"/>
                  </a:cubicBezTo>
                  <a:cubicBezTo>
                    <a:pt x="4794" y="3136"/>
                    <a:pt x="4884" y="3111"/>
                    <a:pt x="4851" y="3070"/>
                  </a:cubicBezTo>
                  <a:cubicBezTo>
                    <a:pt x="4810" y="3021"/>
                    <a:pt x="4498" y="3086"/>
                    <a:pt x="4482" y="3013"/>
                  </a:cubicBezTo>
                  <a:cubicBezTo>
                    <a:pt x="4465" y="2947"/>
                    <a:pt x="4515" y="2914"/>
                    <a:pt x="4605" y="2914"/>
                  </a:cubicBezTo>
                  <a:cubicBezTo>
                    <a:pt x="4703" y="2914"/>
                    <a:pt x="4941" y="2947"/>
                    <a:pt x="5015" y="2914"/>
                  </a:cubicBezTo>
                  <a:cubicBezTo>
                    <a:pt x="5081" y="2873"/>
                    <a:pt x="5270" y="2693"/>
                    <a:pt x="5319" y="2643"/>
                  </a:cubicBezTo>
                  <a:cubicBezTo>
                    <a:pt x="5368" y="2586"/>
                    <a:pt x="5409" y="2487"/>
                    <a:pt x="5467" y="2496"/>
                  </a:cubicBezTo>
                  <a:cubicBezTo>
                    <a:pt x="5516" y="2496"/>
                    <a:pt x="5582" y="2668"/>
                    <a:pt x="5655" y="2594"/>
                  </a:cubicBezTo>
                  <a:cubicBezTo>
                    <a:pt x="5729" y="2520"/>
                    <a:pt x="5672" y="2438"/>
                    <a:pt x="5869" y="2381"/>
                  </a:cubicBezTo>
                  <a:cubicBezTo>
                    <a:pt x="6066" y="2323"/>
                    <a:pt x="6246" y="2299"/>
                    <a:pt x="6509" y="2200"/>
                  </a:cubicBezTo>
                  <a:cubicBezTo>
                    <a:pt x="6772" y="2093"/>
                    <a:pt x="7600" y="1946"/>
                    <a:pt x="7789" y="1905"/>
                  </a:cubicBezTo>
                  <a:cubicBezTo>
                    <a:pt x="7986" y="1864"/>
                    <a:pt x="8109" y="1847"/>
                    <a:pt x="8413" y="1724"/>
                  </a:cubicBezTo>
                  <a:cubicBezTo>
                    <a:pt x="8717" y="1601"/>
                    <a:pt x="9209" y="1503"/>
                    <a:pt x="9513" y="1404"/>
                  </a:cubicBezTo>
                  <a:cubicBezTo>
                    <a:pt x="9816" y="1297"/>
                    <a:pt x="10366" y="1191"/>
                    <a:pt x="10522" y="1076"/>
                  </a:cubicBezTo>
                  <a:cubicBezTo>
                    <a:pt x="10670" y="969"/>
                    <a:pt x="10842" y="838"/>
                    <a:pt x="10900" y="715"/>
                  </a:cubicBezTo>
                  <a:cubicBezTo>
                    <a:pt x="10957" y="583"/>
                    <a:pt x="11105" y="518"/>
                    <a:pt x="11014" y="428"/>
                  </a:cubicBezTo>
                  <a:cubicBezTo>
                    <a:pt x="10932" y="337"/>
                    <a:pt x="10932" y="460"/>
                    <a:pt x="10883" y="329"/>
                  </a:cubicBezTo>
                  <a:cubicBezTo>
                    <a:pt x="10842" y="206"/>
                    <a:pt x="10973" y="214"/>
                    <a:pt x="10842" y="181"/>
                  </a:cubicBezTo>
                  <a:cubicBezTo>
                    <a:pt x="10711" y="148"/>
                    <a:pt x="10760" y="132"/>
                    <a:pt x="10588" y="132"/>
                  </a:cubicBezTo>
                  <a:cubicBezTo>
                    <a:pt x="10424" y="132"/>
                    <a:pt x="10235" y="1"/>
                    <a:pt x="10030" y="50"/>
                  </a:cubicBezTo>
                  <a:cubicBezTo>
                    <a:pt x="9824" y="99"/>
                    <a:pt x="9636" y="99"/>
                    <a:pt x="9545" y="173"/>
                  </a:cubicBezTo>
                  <a:cubicBezTo>
                    <a:pt x="9455" y="247"/>
                    <a:pt x="8946" y="329"/>
                    <a:pt x="8930" y="428"/>
                  </a:cubicBezTo>
                  <a:cubicBezTo>
                    <a:pt x="8905" y="534"/>
                    <a:pt x="8881" y="542"/>
                    <a:pt x="8905" y="633"/>
                  </a:cubicBezTo>
                  <a:cubicBezTo>
                    <a:pt x="8938" y="715"/>
                    <a:pt x="9028" y="756"/>
                    <a:pt x="8971" y="789"/>
                  </a:cubicBezTo>
                  <a:cubicBezTo>
                    <a:pt x="8913" y="821"/>
                    <a:pt x="8675" y="698"/>
                    <a:pt x="8561" y="731"/>
                  </a:cubicBezTo>
                  <a:cubicBezTo>
                    <a:pt x="8454" y="764"/>
                    <a:pt x="8454" y="813"/>
                    <a:pt x="8191" y="912"/>
                  </a:cubicBezTo>
                  <a:cubicBezTo>
                    <a:pt x="7929" y="1010"/>
                    <a:pt x="7732" y="953"/>
                    <a:pt x="7600" y="1059"/>
                  </a:cubicBezTo>
                  <a:cubicBezTo>
                    <a:pt x="7461" y="1174"/>
                    <a:pt x="7297" y="1043"/>
                    <a:pt x="7190" y="1076"/>
                  </a:cubicBezTo>
                  <a:cubicBezTo>
                    <a:pt x="7083" y="1109"/>
                    <a:pt x="6854" y="1297"/>
                    <a:pt x="6747" y="1273"/>
                  </a:cubicBezTo>
                  <a:cubicBezTo>
                    <a:pt x="6632" y="1248"/>
                    <a:pt x="6550" y="1150"/>
                    <a:pt x="6492" y="1191"/>
                  </a:cubicBezTo>
                  <a:cubicBezTo>
                    <a:pt x="6443" y="1224"/>
                    <a:pt x="6337" y="1314"/>
                    <a:pt x="6296" y="1289"/>
                  </a:cubicBezTo>
                  <a:cubicBezTo>
                    <a:pt x="6246" y="1265"/>
                    <a:pt x="6328" y="1174"/>
                    <a:pt x="6222" y="1174"/>
                  </a:cubicBezTo>
                  <a:cubicBezTo>
                    <a:pt x="6115" y="1174"/>
                    <a:pt x="6033" y="1199"/>
                    <a:pt x="5992" y="1174"/>
                  </a:cubicBezTo>
                  <a:cubicBezTo>
                    <a:pt x="5951" y="1141"/>
                    <a:pt x="5943" y="1100"/>
                    <a:pt x="5861" y="1109"/>
                  </a:cubicBezTo>
                  <a:cubicBezTo>
                    <a:pt x="5787" y="1109"/>
                    <a:pt x="5393" y="1117"/>
                    <a:pt x="5368" y="1133"/>
                  </a:cubicBezTo>
                  <a:cubicBezTo>
                    <a:pt x="5344" y="1158"/>
                    <a:pt x="5311" y="1273"/>
                    <a:pt x="5327" y="1289"/>
                  </a:cubicBezTo>
                  <a:cubicBezTo>
                    <a:pt x="5344" y="1314"/>
                    <a:pt x="5532" y="1355"/>
                    <a:pt x="5426" y="1421"/>
                  </a:cubicBezTo>
                  <a:cubicBezTo>
                    <a:pt x="5311" y="1494"/>
                    <a:pt x="5171" y="1560"/>
                    <a:pt x="5089" y="1568"/>
                  </a:cubicBezTo>
                  <a:cubicBezTo>
                    <a:pt x="5015" y="1568"/>
                    <a:pt x="4851" y="1593"/>
                    <a:pt x="4884" y="1535"/>
                  </a:cubicBezTo>
                  <a:cubicBezTo>
                    <a:pt x="4917" y="1486"/>
                    <a:pt x="5073" y="1412"/>
                    <a:pt x="4991" y="1379"/>
                  </a:cubicBezTo>
                  <a:cubicBezTo>
                    <a:pt x="4900" y="1347"/>
                    <a:pt x="4728" y="1347"/>
                    <a:pt x="4687" y="1379"/>
                  </a:cubicBezTo>
                  <a:cubicBezTo>
                    <a:pt x="4638" y="1404"/>
                    <a:pt x="4630" y="1462"/>
                    <a:pt x="4654" y="1494"/>
                  </a:cubicBezTo>
                  <a:cubicBezTo>
                    <a:pt x="4679" y="1519"/>
                    <a:pt x="4720" y="1552"/>
                    <a:pt x="4613" y="1576"/>
                  </a:cubicBezTo>
                  <a:cubicBezTo>
                    <a:pt x="4506" y="1593"/>
                    <a:pt x="4400" y="1626"/>
                    <a:pt x="4178" y="1667"/>
                  </a:cubicBezTo>
                  <a:cubicBezTo>
                    <a:pt x="3957" y="1700"/>
                    <a:pt x="3267" y="1962"/>
                    <a:pt x="3251" y="2011"/>
                  </a:cubicBezTo>
                  <a:cubicBezTo>
                    <a:pt x="3243" y="2052"/>
                    <a:pt x="3358" y="2126"/>
                    <a:pt x="3341" y="2143"/>
                  </a:cubicBezTo>
                  <a:cubicBezTo>
                    <a:pt x="3325" y="2159"/>
                    <a:pt x="2955" y="2249"/>
                    <a:pt x="2898" y="2282"/>
                  </a:cubicBezTo>
                  <a:cubicBezTo>
                    <a:pt x="2841" y="2315"/>
                    <a:pt x="3013" y="2471"/>
                    <a:pt x="2996" y="2504"/>
                  </a:cubicBezTo>
                  <a:cubicBezTo>
                    <a:pt x="2988" y="2537"/>
                    <a:pt x="2972" y="2561"/>
                    <a:pt x="2841" y="2537"/>
                  </a:cubicBezTo>
                  <a:cubicBezTo>
                    <a:pt x="2717" y="2504"/>
                    <a:pt x="2537" y="2422"/>
                    <a:pt x="2447" y="2438"/>
                  </a:cubicBezTo>
                  <a:cubicBezTo>
                    <a:pt x="2365" y="2463"/>
                    <a:pt x="2274" y="2487"/>
                    <a:pt x="2282" y="2528"/>
                  </a:cubicBezTo>
                  <a:cubicBezTo>
                    <a:pt x="2299" y="2578"/>
                    <a:pt x="2463" y="2561"/>
                    <a:pt x="2381" y="2643"/>
                  </a:cubicBezTo>
                  <a:cubicBezTo>
                    <a:pt x="2299" y="2725"/>
                    <a:pt x="2118" y="2898"/>
                    <a:pt x="2085" y="2898"/>
                  </a:cubicBezTo>
                  <a:cubicBezTo>
                    <a:pt x="2053" y="2898"/>
                    <a:pt x="2036" y="2742"/>
                    <a:pt x="1962" y="2758"/>
                  </a:cubicBezTo>
                  <a:cubicBezTo>
                    <a:pt x="1897" y="2766"/>
                    <a:pt x="1872" y="2840"/>
                    <a:pt x="1831" y="2799"/>
                  </a:cubicBezTo>
                  <a:cubicBezTo>
                    <a:pt x="1790" y="2750"/>
                    <a:pt x="1782" y="2668"/>
                    <a:pt x="1708" y="2701"/>
                  </a:cubicBezTo>
                  <a:cubicBezTo>
                    <a:pt x="1642" y="2725"/>
                    <a:pt x="1454" y="2848"/>
                    <a:pt x="1511" y="2857"/>
                  </a:cubicBezTo>
                  <a:cubicBezTo>
                    <a:pt x="1568" y="2873"/>
                    <a:pt x="1642" y="2824"/>
                    <a:pt x="1659" y="2881"/>
                  </a:cubicBezTo>
                  <a:cubicBezTo>
                    <a:pt x="1675" y="2931"/>
                    <a:pt x="1585" y="3045"/>
                    <a:pt x="1683" y="3029"/>
                  </a:cubicBezTo>
                  <a:cubicBezTo>
                    <a:pt x="1782" y="3021"/>
                    <a:pt x="1946" y="2898"/>
                    <a:pt x="1954" y="2947"/>
                  </a:cubicBezTo>
                  <a:cubicBezTo>
                    <a:pt x="1962" y="2988"/>
                    <a:pt x="1880" y="3021"/>
                    <a:pt x="1954" y="3037"/>
                  </a:cubicBezTo>
                  <a:cubicBezTo>
                    <a:pt x="2028" y="3054"/>
                    <a:pt x="2159" y="3013"/>
                    <a:pt x="2159" y="3054"/>
                  </a:cubicBezTo>
                  <a:cubicBezTo>
                    <a:pt x="2159" y="3103"/>
                    <a:pt x="1831" y="3177"/>
                    <a:pt x="1774" y="3201"/>
                  </a:cubicBezTo>
                  <a:cubicBezTo>
                    <a:pt x="1708" y="3234"/>
                    <a:pt x="1642" y="3267"/>
                    <a:pt x="1724" y="3283"/>
                  </a:cubicBezTo>
                  <a:cubicBezTo>
                    <a:pt x="1806" y="3292"/>
                    <a:pt x="2020" y="3242"/>
                    <a:pt x="2061" y="3283"/>
                  </a:cubicBezTo>
                  <a:cubicBezTo>
                    <a:pt x="2102" y="3333"/>
                    <a:pt x="2094" y="3382"/>
                    <a:pt x="2168" y="3390"/>
                  </a:cubicBezTo>
                  <a:cubicBezTo>
                    <a:pt x="2250" y="3398"/>
                    <a:pt x="2438" y="3407"/>
                    <a:pt x="2438" y="3431"/>
                  </a:cubicBezTo>
                  <a:cubicBezTo>
                    <a:pt x="2438" y="3464"/>
                    <a:pt x="2397" y="3505"/>
                    <a:pt x="2266" y="3497"/>
                  </a:cubicBezTo>
                  <a:cubicBezTo>
                    <a:pt x="2143" y="3497"/>
                    <a:pt x="2069" y="3448"/>
                    <a:pt x="1971" y="3439"/>
                  </a:cubicBezTo>
                  <a:cubicBezTo>
                    <a:pt x="1872" y="3439"/>
                    <a:pt x="1560" y="3480"/>
                    <a:pt x="1519" y="3489"/>
                  </a:cubicBezTo>
                  <a:cubicBezTo>
                    <a:pt x="1478" y="3505"/>
                    <a:pt x="1413" y="3513"/>
                    <a:pt x="1437" y="3538"/>
                  </a:cubicBezTo>
                  <a:cubicBezTo>
                    <a:pt x="1462" y="3562"/>
                    <a:pt x="1437" y="3620"/>
                    <a:pt x="1536" y="3636"/>
                  </a:cubicBezTo>
                  <a:cubicBezTo>
                    <a:pt x="1634" y="3645"/>
                    <a:pt x="1905" y="3661"/>
                    <a:pt x="1905" y="3710"/>
                  </a:cubicBezTo>
                  <a:cubicBezTo>
                    <a:pt x="1905" y="3751"/>
                    <a:pt x="1757" y="3784"/>
                    <a:pt x="1642" y="3784"/>
                  </a:cubicBezTo>
                  <a:cubicBezTo>
                    <a:pt x="1527" y="3784"/>
                    <a:pt x="1322" y="3743"/>
                    <a:pt x="1281" y="3800"/>
                  </a:cubicBezTo>
                  <a:cubicBezTo>
                    <a:pt x="1248" y="3850"/>
                    <a:pt x="1183" y="3850"/>
                    <a:pt x="1257" y="3883"/>
                  </a:cubicBezTo>
                  <a:cubicBezTo>
                    <a:pt x="1322" y="3915"/>
                    <a:pt x="1601" y="3948"/>
                    <a:pt x="1544" y="3989"/>
                  </a:cubicBezTo>
                  <a:cubicBezTo>
                    <a:pt x="1486" y="4030"/>
                    <a:pt x="1150" y="3956"/>
                    <a:pt x="1224" y="4055"/>
                  </a:cubicBezTo>
                  <a:cubicBezTo>
                    <a:pt x="1298" y="4153"/>
                    <a:pt x="1552" y="4211"/>
                    <a:pt x="1544" y="4252"/>
                  </a:cubicBezTo>
                  <a:cubicBezTo>
                    <a:pt x="1527" y="4301"/>
                    <a:pt x="1216" y="4235"/>
                    <a:pt x="1117" y="4227"/>
                  </a:cubicBezTo>
                  <a:cubicBezTo>
                    <a:pt x="1019" y="4211"/>
                    <a:pt x="953" y="4203"/>
                    <a:pt x="928" y="4219"/>
                  </a:cubicBezTo>
                  <a:cubicBezTo>
                    <a:pt x="896" y="4244"/>
                    <a:pt x="707" y="4309"/>
                    <a:pt x="772" y="4375"/>
                  </a:cubicBezTo>
                  <a:cubicBezTo>
                    <a:pt x="846" y="4441"/>
                    <a:pt x="928" y="4473"/>
                    <a:pt x="879" y="4490"/>
                  </a:cubicBezTo>
                  <a:cubicBezTo>
                    <a:pt x="838" y="4514"/>
                    <a:pt x="756" y="4482"/>
                    <a:pt x="690" y="4490"/>
                  </a:cubicBezTo>
                  <a:cubicBezTo>
                    <a:pt x="559" y="4506"/>
                    <a:pt x="493" y="4473"/>
                    <a:pt x="428" y="4547"/>
                  </a:cubicBezTo>
                  <a:cubicBezTo>
                    <a:pt x="362" y="4621"/>
                    <a:pt x="321" y="4687"/>
                    <a:pt x="206" y="4695"/>
                  </a:cubicBezTo>
                  <a:cubicBezTo>
                    <a:pt x="83" y="4703"/>
                    <a:pt x="1" y="4728"/>
                    <a:pt x="91" y="476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74"/>
            <p:cNvSpPr/>
            <p:nvPr/>
          </p:nvSpPr>
          <p:spPr>
            <a:xfrm>
              <a:off x="4500475" y="1402275"/>
              <a:ext cx="38775" cy="25650"/>
            </a:xfrm>
            <a:custGeom>
              <a:avLst/>
              <a:gdLst/>
              <a:ahLst/>
              <a:cxnLst/>
              <a:rect l="l" t="t" r="r" b="b"/>
              <a:pathLst>
                <a:path w="1551" h="1026" extrusionOk="0">
                  <a:moveTo>
                    <a:pt x="789" y="1"/>
                  </a:moveTo>
                  <a:cubicBezTo>
                    <a:pt x="719" y="1"/>
                    <a:pt x="655" y="38"/>
                    <a:pt x="534" y="56"/>
                  </a:cubicBezTo>
                  <a:cubicBezTo>
                    <a:pt x="534" y="56"/>
                    <a:pt x="520" y="52"/>
                    <a:pt x="499" y="52"/>
                  </a:cubicBezTo>
                  <a:cubicBezTo>
                    <a:pt x="464" y="52"/>
                    <a:pt x="408" y="62"/>
                    <a:pt x="362" y="113"/>
                  </a:cubicBezTo>
                  <a:cubicBezTo>
                    <a:pt x="280" y="195"/>
                    <a:pt x="181" y="195"/>
                    <a:pt x="107" y="335"/>
                  </a:cubicBezTo>
                  <a:cubicBezTo>
                    <a:pt x="34" y="466"/>
                    <a:pt x="66" y="639"/>
                    <a:pt x="34" y="762"/>
                  </a:cubicBezTo>
                  <a:cubicBezTo>
                    <a:pt x="1" y="877"/>
                    <a:pt x="214" y="926"/>
                    <a:pt x="386" y="1000"/>
                  </a:cubicBezTo>
                  <a:cubicBezTo>
                    <a:pt x="430" y="1018"/>
                    <a:pt x="471" y="1026"/>
                    <a:pt x="512" y="1026"/>
                  </a:cubicBezTo>
                  <a:cubicBezTo>
                    <a:pt x="634" y="1026"/>
                    <a:pt x="752" y="958"/>
                    <a:pt x="912" y="909"/>
                  </a:cubicBezTo>
                  <a:cubicBezTo>
                    <a:pt x="1125" y="852"/>
                    <a:pt x="1100" y="712"/>
                    <a:pt x="1191" y="614"/>
                  </a:cubicBezTo>
                  <a:cubicBezTo>
                    <a:pt x="1241" y="559"/>
                    <a:pt x="1291" y="530"/>
                    <a:pt x="1331" y="530"/>
                  </a:cubicBezTo>
                  <a:cubicBezTo>
                    <a:pt x="1363" y="530"/>
                    <a:pt x="1389" y="549"/>
                    <a:pt x="1404" y="589"/>
                  </a:cubicBezTo>
                  <a:cubicBezTo>
                    <a:pt x="1437" y="680"/>
                    <a:pt x="1347" y="737"/>
                    <a:pt x="1396" y="753"/>
                  </a:cubicBezTo>
                  <a:cubicBezTo>
                    <a:pt x="1399" y="754"/>
                    <a:pt x="1402" y="755"/>
                    <a:pt x="1405" y="755"/>
                  </a:cubicBezTo>
                  <a:cubicBezTo>
                    <a:pt x="1463" y="755"/>
                    <a:pt x="1551" y="607"/>
                    <a:pt x="1527" y="466"/>
                  </a:cubicBezTo>
                  <a:cubicBezTo>
                    <a:pt x="1511" y="327"/>
                    <a:pt x="1437" y="368"/>
                    <a:pt x="1306" y="310"/>
                  </a:cubicBezTo>
                  <a:cubicBezTo>
                    <a:pt x="1174" y="253"/>
                    <a:pt x="1224" y="294"/>
                    <a:pt x="1010" y="113"/>
                  </a:cubicBezTo>
                  <a:cubicBezTo>
                    <a:pt x="909" y="27"/>
                    <a:pt x="847" y="1"/>
                    <a:pt x="78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74"/>
            <p:cNvSpPr/>
            <p:nvPr/>
          </p:nvSpPr>
          <p:spPr>
            <a:xfrm>
              <a:off x="4500475" y="1400375"/>
              <a:ext cx="38800" cy="28750"/>
            </a:xfrm>
            <a:custGeom>
              <a:avLst/>
              <a:gdLst/>
              <a:ahLst/>
              <a:cxnLst/>
              <a:rect l="l" t="t" r="r" b="b"/>
              <a:pathLst>
                <a:path w="1552" h="1150" fill="none" extrusionOk="0">
                  <a:moveTo>
                    <a:pt x="1396" y="829"/>
                  </a:moveTo>
                  <a:cubicBezTo>
                    <a:pt x="1453" y="846"/>
                    <a:pt x="1552" y="690"/>
                    <a:pt x="1527" y="542"/>
                  </a:cubicBezTo>
                  <a:cubicBezTo>
                    <a:pt x="1511" y="403"/>
                    <a:pt x="1437" y="444"/>
                    <a:pt x="1306" y="386"/>
                  </a:cubicBezTo>
                  <a:cubicBezTo>
                    <a:pt x="1174" y="329"/>
                    <a:pt x="1224" y="370"/>
                    <a:pt x="1010" y="189"/>
                  </a:cubicBezTo>
                  <a:cubicBezTo>
                    <a:pt x="789" y="1"/>
                    <a:pt x="756" y="99"/>
                    <a:pt x="534" y="132"/>
                  </a:cubicBezTo>
                  <a:cubicBezTo>
                    <a:pt x="534" y="132"/>
                    <a:pt x="436" y="107"/>
                    <a:pt x="362" y="189"/>
                  </a:cubicBezTo>
                  <a:cubicBezTo>
                    <a:pt x="280" y="271"/>
                    <a:pt x="181" y="271"/>
                    <a:pt x="107" y="411"/>
                  </a:cubicBezTo>
                  <a:cubicBezTo>
                    <a:pt x="34" y="542"/>
                    <a:pt x="66" y="715"/>
                    <a:pt x="34" y="838"/>
                  </a:cubicBezTo>
                  <a:cubicBezTo>
                    <a:pt x="1" y="953"/>
                    <a:pt x="214" y="1002"/>
                    <a:pt x="386" y="1076"/>
                  </a:cubicBezTo>
                  <a:cubicBezTo>
                    <a:pt x="559" y="1150"/>
                    <a:pt x="698" y="1051"/>
                    <a:pt x="912" y="985"/>
                  </a:cubicBezTo>
                  <a:cubicBezTo>
                    <a:pt x="1125" y="928"/>
                    <a:pt x="1100" y="788"/>
                    <a:pt x="1191" y="690"/>
                  </a:cubicBezTo>
                  <a:cubicBezTo>
                    <a:pt x="1281" y="591"/>
                    <a:pt x="1371" y="575"/>
                    <a:pt x="1404" y="665"/>
                  </a:cubicBezTo>
                  <a:cubicBezTo>
                    <a:pt x="1437" y="756"/>
                    <a:pt x="1347" y="813"/>
                    <a:pt x="1396" y="82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74"/>
            <p:cNvSpPr/>
            <p:nvPr/>
          </p:nvSpPr>
          <p:spPr>
            <a:xfrm>
              <a:off x="4685950" y="1372675"/>
              <a:ext cx="35925" cy="23900"/>
            </a:xfrm>
            <a:custGeom>
              <a:avLst/>
              <a:gdLst/>
              <a:ahLst/>
              <a:cxnLst/>
              <a:rect l="l" t="t" r="r" b="b"/>
              <a:pathLst>
                <a:path w="1437" h="956" extrusionOk="0">
                  <a:moveTo>
                    <a:pt x="374" y="0"/>
                  </a:moveTo>
                  <a:cubicBezTo>
                    <a:pt x="329" y="0"/>
                    <a:pt x="282" y="10"/>
                    <a:pt x="222" y="33"/>
                  </a:cubicBezTo>
                  <a:cubicBezTo>
                    <a:pt x="132" y="99"/>
                    <a:pt x="1" y="116"/>
                    <a:pt x="50" y="148"/>
                  </a:cubicBezTo>
                  <a:cubicBezTo>
                    <a:pt x="99" y="189"/>
                    <a:pt x="280" y="263"/>
                    <a:pt x="230" y="296"/>
                  </a:cubicBezTo>
                  <a:cubicBezTo>
                    <a:pt x="173" y="337"/>
                    <a:pt x="25" y="304"/>
                    <a:pt x="25" y="354"/>
                  </a:cubicBezTo>
                  <a:cubicBezTo>
                    <a:pt x="25" y="395"/>
                    <a:pt x="9" y="501"/>
                    <a:pt x="66" y="534"/>
                  </a:cubicBezTo>
                  <a:cubicBezTo>
                    <a:pt x="132" y="567"/>
                    <a:pt x="173" y="526"/>
                    <a:pt x="239" y="616"/>
                  </a:cubicBezTo>
                  <a:cubicBezTo>
                    <a:pt x="292" y="696"/>
                    <a:pt x="302" y="759"/>
                    <a:pt x="334" y="759"/>
                  </a:cubicBezTo>
                  <a:cubicBezTo>
                    <a:pt x="342" y="759"/>
                    <a:pt x="351" y="755"/>
                    <a:pt x="362" y="747"/>
                  </a:cubicBezTo>
                  <a:cubicBezTo>
                    <a:pt x="410" y="713"/>
                    <a:pt x="349" y="668"/>
                    <a:pt x="404" y="668"/>
                  </a:cubicBezTo>
                  <a:cubicBezTo>
                    <a:pt x="415" y="668"/>
                    <a:pt x="430" y="670"/>
                    <a:pt x="452" y="674"/>
                  </a:cubicBezTo>
                  <a:cubicBezTo>
                    <a:pt x="592" y="698"/>
                    <a:pt x="797" y="747"/>
                    <a:pt x="780" y="805"/>
                  </a:cubicBezTo>
                  <a:cubicBezTo>
                    <a:pt x="756" y="862"/>
                    <a:pt x="649" y="887"/>
                    <a:pt x="764" y="928"/>
                  </a:cubicBezTo>
                  <a:cubicBezTo>
                    <a:pt x="836" y="947"/>
                    <a:pt x="871" y="955"/>
                    <a:pt x="912" y="955"/>
                  </a:cubicBezTo>
                  <a:cubicBezTo>
                    <a:pt x="940" y="955"/>
                    <a:pt x="971" y="951"/>
                    <a:pt x="1018" y="944"/>
                  </a:cubicBezTo>
                  <a:cubicBezTo>
                    <a:pt x="1133" y="920"/>
                    <a:pt x="1207" y="944"/>
                    <a:pt x="1281" y="879"/>
                  </a:cubicBezTo>
                  <a:cubicBezTo>
                    <a:pt x="1363" y="805"/>
                    <a:pt x="1437" y="764"/>
                    <a:pt x="1314" y="633"/>
                  </a:cubicBezTo>
                  <a:cubicBezTo>
                    <a:pt x="1191" y="501"/>
                    <a:pt x="1059" y="427"/>
                    <a:pt x="903" y="337"/>
                  </a:cubicBezTo>
                  <a:cubicBezTo>
                    <a:pt x="756" y="247"/>
                    <a:pt x="567" y="50"/>
                    <a:pt x="477" y="17"/>
                  </a:cubicBezTo>
                  <a:cubicBezTo>
                    <a:pt x="441" y="6"/>
                    <a:pt x="408" y="0"/>
                    <a:pt x="37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74"/>
            <p:cNvSpPr/>
            <p:nvPr/>
          </p:nvSpPr>
          <p:spPr>
            <a:xfrm>
              <a:off x="4685950" y="1372475"/>
              <a:ext cx="35925" cy="24225"/>
            </a:xfrm>
            <a:custGeom>
              <a:avLst/>
              <a:gdLst/>
              <a:ahLst/>
              <a:cxnLst/>
              <a:rect l="l" t="t" r="r" b="b"/>
              <a:pathLst>
                <a:path w="1437" h="969" fill="none" extrusionOk="0">
                  <a:moveTo>
                    <a:pt x="764" y="936"/>
                  </a:moveTo>
                  <a:cubicBezTo>
                    <a:pt x="887" y="969"/>
                    <a:pt x="903" y="969"/>
                    <a:pt x="1018" y="952"/>
                  </a:cubicBezTo>
                  <a:cubicBezTo>
                    <a:pt x="1133" y="928"/>
                    <a:pt x="1207" y="952"/>
                    <a:pt x="1281" y="887"/>
                  </a:cubicBezTo>
                  <a:cubicBezTo>
                    <a:pt x="1363" y="813"/>
                    <a:pt x="1437" y="772"/>
                    <a:pt x="1314" y="641"/>
                  </a:cubicBezTo>
                  <a:cubicBezTo>
                    <a:pt x="1191" y="509"/>
                    <a:pt x="1059" y="435"/>
                    <a:pt x="903" y="345"/>
                  </a:cubicBezTo>
                  <a:cubicBezTo>
                    <a:pt x="756" y="255"/>
                    <a:pt x="567" y="58"/>
                    <a:pt x="477" y="25"/>
                  </a:cubicBezTo>
                  <a:cubicBezTo>
                    <a:pt x="395" y="0"/>
                    <a:pt x="329" y="0"/>
                    <a:pt x="222" y="41"/>
                  </a:cubicBezTo>
                  <a:cubicBezTo>
                    <a:pt x="132" y="107"/>
                    <a:pt x="1" y="124"/>
                    <a:pt x="50" y="156"/>
                  </a:cubicBezTo>
                  <a:cubicBezTo>
                    <a:pt x="99" y="197"/>
                    <a:pt x="280" y="271"/>
                    <a:pt x="230" y="304"/>
                  </a:cubicBezTo>
                  <a:cubicBezTo>
                    <a:pt x="173" y="345"/>
                    <a:pt x="25" y="312"/>
                    <a:pt x="25" y="362"/>
                  </a:cubicBezTo>
                  <a:cubicBezTo>
                    <a:pt x="25" y="403"/>
                    <a:pt x="9" y="509"/>
                    <a:pt x="66" y="542"/>
                  </a:cubicBezTo>
                  <a:cubicBezTo>
                    <a:pt x="132" y="575"/>
                    <a:pt x="173" y="534"/>
                    <a:pt x="239" y="624"/>
                  </a:cubicBezTo>
                  <a:cubicBezTo>
                    <a:pt x="304" y="723"/>
                    <a:pt x="304" y="797"/>
                    <a:pt x="362" y="755"/>
                  </a:cubicBezTo>
                  <a:cubicBezTo>
                    <a:pt x="419" y="714"/>
                    <a:pt x="321" y="657"/>
                    <a:pt x="452" y="682"/>
                  </a:cubicBezTo>
                  <a:cubicBezTo>
                    <a:pt x="592" y="706"/>
                    <a:pt x="797" y="755"/>
                    <a:pt x="780" y="813"/>
                  </a:cubicBezTo>
                  <a:cubicBezTo>
                    <a:pt x="756" y="870"/>
                    <a:pt x="649" y="895"/>
                    <a:pt x="764" y="93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74"/>
            <p:cNvSpPr/>
            <p:nvPr/>
          </p:nvSpPr>
          <p:spPr>
            <a:xfrm>
              <a:off x="4572700" y="1342300"/>
              <a:ext cx="18275" cy="14000"/>
            </a:xfrm>
            <a:custGeom>
              <a:avLst/>
              <a:gdLst/>
              <a:ahLst/>
              <a:cxnLst/>
              <a:rect l="l" t="t" r="r" b="b"/>
              <a:pathLst>
                <a:path w="731" h="560" extrusionOk="0">
                  <a:moveTo>
                    <a:pt x="265" y="1"/>
                  </a:moveTo>
                  <a:cubicBezTo>
                    <a:pt x="217" y="1"/>
                    <a:pt x="169" y="26"/>
                    <a:pt x="107" y="50"/>
                  </a:cubicBezTo>
                  <a:cubicBezTo>
                    <a:pt x="33" y="75"/>
                    <a:pt x="42" y="50"/>
                    <a:pt x="25" y="100"/>
                  </a:cubicBezTo>
                  <a:cubicBezTo>
                    <a:pt x="1" y="149"/>
                    <a:pt x="337" y="280"/>
                    <a:pt x="394" y="379"/>
                  </a:cubicBezTo>
                  <a:cubicBezTo>
                    <a:pt x="443" y="469"/>
                    <a:pt x="534" y="560"/>
                    <a:pt x="610" y="560"/>
                  </a:cubicBezTo>
                  <a:cubicBezTo>
                    <a:pt x="623" y="560"/>
                    <a:pt x="637" y="557"/>
                    <a:pt x="649" y="551"/>
                  </a:cubicBezTo>
                  <a:cubicBezTo>
                    <a:pt x="731" y="510"/>
                    <a:pt x="608" y="395"/>
                    <a:pt x="608" y="362"/>
                  </a:cubicBezTo>
                  <a:cubicBezTo>
                    <a:pt x="608" y="329"/>
                    <a:pt x="723" y="239"/>
                    <a:pt x="665" y="198"/>
                  </a:cubicBezTo>
                  <a:cubicBezTo>
                    <a:pt x="608" y="157"/>
                    <a:pt x="534" y="182"/>
                    <a:pt x="411" y="124"/>
                  </a:cubicBezTo>
                  <a:cubicBezTo>
                    <a:pt x="288" y="75"/>
                    <a:pt x="370" y="42"/>
                    <a:pt x="312" y="9"/>
                  </a:cubicBezTo>
                  <a:cubicBezTo>
                    <a:pt x="296" y="3"/>
                    <a:pt x="281" y="1"/>
                    <a:pt x="26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74"/>
            <p:cNvSpPr/>
            <p:nvPr/>
          </p:nvSpPr>
          <p:spPr>
            <a:xfrm>
              <a:off x="4572700" y="1341900"/>
              <a:ext cx="18275" cy="15200"/>
            </a:xfrm>
            <a:custGeom>
              <a:avLst/>
              <a:gdLst/>
              <a:ahLst/>
              <a:cxnLst/>
              <a:rect l="l" t="t" r="r" b="b"/>
              <a:pathLst>
                <a:path w="731" h="608" fill="none" extrusionOk="0">
                  <a:moveTo>
                    <a:pt x="665" y="214"/>
                  </a:moveTo>
                  <a:cubicBezTo>
                    <a:pt x="608" y="173"/>
                    <a:pt x="534" y="198"/>
                    <a:pt x="411" y="140"/>
                  </a:cubicBezTo>
                  <a:cubicBezTo>
                    <a:pt x="288" y="91"/>
                    <a:pt x="370" y="58"/>
                    <a:pt x="312" y="25"/>
                  </a:cubicBezTo>
                  <a:cubicBezTo>
                    <a:pt x="247" y="1"/>
                    <a:pt x="189" y="33"/>
                    <a:pt x="107" y="66"/>
                  </a:cubicBezTo>
                  <a:cubicBezTo>
                    <a:pt x="33" y="91"/>
                    <a:pt x="42" y="66"/>
                    <a:pt x="25" y="116"/>
                  </a:cubicBezTo>
                  <a:cubicBezTo>
                    <a:pt x="1" y="165"/>
                    <a:pt x="337" y="296"/>
                    <a:pt x="394" y="395"/>
                  </a:cubicBezTo>
                  <a:cubicBezTo>
                    <a:pt x="452" y="501"/>
                    <a:pt x="567" y="608"/>
                    <a:pt x="649" y="567"/>
                  </a:cubicBezTo>
                  <a:cubicBezTo>
                    <a:pt x="731" y="526"/>
                    <a:pt x="608" y="411"/>
                    <a:pt x="608" y="378"/>
                  </a:cubicBezTo>
                  <a:cubicBezTo>
                    <a:pt x="608" y="345"/>
                    <a:pt x="723" y="255"/>
                    <a:pt x="665" y="2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74"/>
            <p:cNvSpPr/>
            <p:nvPr/>
          </p:nvSpPr>
          <p:spPr>
            <a:xfrm>
              <a:off x="6250575" y="2056500"/>
              <a:ext cx="21725" cy="18800"/>
            </a:xfrm>
            <a:custGeom>
              <a:avLst/>
              <a:gdLst/>
              <a:ahLst/>
              <a:cxnLst/>
              <a:rect l="l" t="t" r="r" b="b"/>
              <a:pathLst>
                <a:path w="869" h="752" extrusionOk="0">
                  <a:moveTo>
                    <a:pt x="534" y="1"/>
                  </a:moveTo>
                  <a:cubicBezTo>
                    <a:pt x="493" y="1"/>
                    <a:pt x="172" y="411"/>
                    <a:pt x="66" y="509"/>
                  </a:cubicBezTo>
                  <a:cubicBezTo>
                    <a:pt x="33" y="550"/>
                    <a:pt x="0" y="682"/>
                    <a:pt x="66" y="731"/>
                  </a:cubicBezTo>
                  <a:cubicBezTo>
                    <a:pt x="82" y="745"/>
                    <a:pt x="95" y="751"/>
                    <a:pt x="106" y="751"/>
                  </a:cubicBezTo>
                  <a:cubicBezTo>
                    <a:pt x="140" y="751"/>
                    <a:pt x="154" y="691"/>
                    <a:pt x="172" y="616"/>
                  </a:cubicBezTo>
                  <a:cubicBezTo>
                    <a:pt x="197" y="518"/>
                    <a:pt x="287" y="452"/>
                    <a:pt x="468" y="337"/>
                  </a:cubicBezTo>
                  <a:cubicBezTo>
                    <a:pt x="640" y="222"/>
                    <a:pt x="837" y="165"/>
                    <a:pt x="862" y="99"/>
                  </a:cubicBezTo>
                  <a:cubicBezTo>
                    <a:pt x="868" y="70"/>
                    <a:pt x="865" y="61"/>
                    <a:pt x="853" y="61"/>
                  </a:cubicBezTo>
                  <a:cubicBezTo>
                    <a:pt x="835" y="61"/>
                    <a:pt x="797" y="83"/>
                    <a:pt x="747" y="83"/>
                  </a:cubicBezTo>
                  <a:cubicBezTo>
                    <a:pt x="673" y="83"/>
                    <a:pt x="583" y="1"/>
                    <a:pt x="53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74"/>
            <p:cNvSpPr/>
            <p:nvPr/>
          </p:nvSpPr>
          <p:spPr>
            <a:xfrm>
              <a:off x="6250575" y="2056500"/>
              <a:ext cx="21975" cy="19725"/>
            </a:xfrm>
            <a:custGeom>
              <a:avLst/>
              <a:gdLst/>
              <a:ahLst/>
              <a:cxnLst/>
              <a:rect l="l" t="t" r="r" b="b"/>
              <a:pathLst>
                <a:path w="879" h="789" fill="none" extrusionOk="0">
                  <a:moveTo>
                    <a:pt x="747" y="83"/>
                  </a:moveTo>
                  <a:cubicBezTo>
                    <a:pt x="673" y="83"/>
                    <a:pt x="583" y="1"/>
                    <a:pt x="534" y="1"/>
                  </a:cubicBezTo>
                  <a:cubicBezTo>
                    <a:pt x="493" y="1"/>
                    <a:pt x="172" y="411"/>
                    <a:pt x="66" y="509"/>
                  </a:cubicBezTo>
                  <a:cubicBezTo>
                    <a:pt x="33" y="550"/>
                    <a:pt x="0" y="682"/>
                    <a:pt x="66" y="731"/>
                  </a:cubicBezTo>
                  <a:cubicBezTo>
                    <a:pt x="131" y="788"/>
                    <a:pt x="148" y="715"/>
                    <a:pt x="172" y="616"/>
                  </a:cubicBezTo>
                  <a:cubicBezTo>
                    <a:pt x="197" y="518"/>
                    <a:pt x="287" y="452"/>
                    <a:pt x="468" y="337"/>
                  </a:cubicBezTo>
                  <a:cubicBezTo>
                    <a:pt x="640" y="222"/>
                    <a:pt x="837" y="165"/>
                    <a:pt x="862" y="99"/>
                  </a:cubicBezTo>
                  <a:cubicBezTo>
                    <a:pt x="878" y="25"/>
                    <a:pt x="829" y="83"/>
                    <a:pt x="747" y="8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74"/>
            <p:cNvSpPr/>
            <p:nvPr/>
          </p:nvSpPr>
          <p:spPr>
            <a:xfrm>
              <a:off x="6275450" y="2034725"/>
              <a:ext cx="38950" cy="24275"/>
            </a:xfrm>
            <a:custGeom>
              <a:avLst/>
              <a:gdLst/>
              <a:ahLst/>
              <a:cxnLst/>
              <a:rect l="l" t="t" r="r" b="b"/>
              <a:pathLst>
                <a:path w="1558" h="971" extrusionOk="0">
                  <a:moveTo>
                    <a:pt x="1465" y="1"/>
                  </a:moveTo>
                  <a:cubicBezTo>
                    <a:pt x="1388" y="1"/>
                    <a:pt x="1244" y="83"/>
                    <a:pt x="1147" y="125"/>
                  </a:cubicBezTo>
                  <a:cubicBezTo>
                    <a:pt x="1062" y="161"/>
                    <a:pt x="1008" y="225"/>
                    <a:pt x="969" y="225"/>
                  </a:cubicBezTo>
                  <a:cubicBezTo>
                    <a:pt x="956" y="225"/>
                    <a:pt x="944" y="218"/>
                    <a:pt x="934" y="199"/>
                  </a:cubicBezTo>
                  <a:cubicBezTo>
                    <a:pt x="900" y="138"/>
                    <a:pt x="867" y="13"/>
                    <a:pt x="838" y="13"/>
                  </a:cubicBezTo>
                  <a:cubicBezTo>
                    <a:pt x="831" y="13"/>
                    <a:pt x="825" y="19"/>
                    <a:pt x="819" y="34"/>
                  </a:cubicBezTo>
                  <a:cubicBezTo>
                    <a:pt x="786" y="108"/>
                    <a:pt x="852" y="133"/>
                    <a:pt x="786" y="207"/>
                  </a:cubicBezTo>
                  <a:cubicBezTo>
                    <a:pt x="720" y="272"/>
                    <a:pt x="655" y="297"/>
                    <a:pt x="581" y="330"/>
                  </a:cubicBezTo>
                  <a:cubicBezTo>
                    <a:pt x="507" y="396"/>
                    <a:pt x="228" y="543"/>
                    <a:pt x="195" y="634"/>
                  </a:cubicBezTo>
                  <a:cubicBezTo>
                    <a:pt x="171" y="721"/>
                    <a:pt x="1" y="971"/>
                    <a:pt x="65" y="971"/>
                  </a:cubicBezTo>
                  <a:cubicBezTo>
                    <a:pt x="67" y="971"/>
                    <a:pt x="70" y="971"/>
                    <a:pt x="72" y="970"/>
                  </a:cubicBezTo>
                  <a:cubicBezTo>
                    <a:pt x="154" y="954"/>
                    <a:pt x="285" y="872"/>
                    <a:pt x="359" y="806"/>
                  </a:cubicBezTo>
                  <a:cubicBezTo>
                    <a:pt x="425" y="732"/>
                    <a:pt x="523" y="510"/>
                    <a:pt x="597" y="494"/>
                  </a:cubicBezTo>
                  <a:cubicBezTo>
                    <a:pt x="671" y="486"/>
                    <a:pt x="770" y="494"/>
                    <a:pt x="852" y="445"/>
                  </a:cubicBezTo>
                  <a:cubicBezTo>
                    <a:pt x="934" y="404"/>
                    <a:pt x="975" y="281"/>
                    <a:pt x="1049" y="256"/>
                  </a:cubicBezTo>
                  <a:cubicBezTo>
                    <a:pt x="1131" y="240"/>
                    <a:pt x="1319" y="248"/>
                    <a:pt x="1418" y="174"/>
                  </a:cubicBezTo>
                  <a:cubicBezTo>
                    <a:pt x="1525" y="100"/>
                    <a:pt x="1557" y="51"/>
                    <a:pt x="1500" y="10"/>
                  </a:cubicBezTo>
                  <a:cubicBezTo>
                    <a:pt x="1491" y="3"/>
                    <a:pt x="1479" y="1"/>
                    <a:pt x="146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74"/>
            <p:cNvSpPr/>
            <p:nvPr/>
          </p:nvSpPr>
          <p:spPr>
            <a:xfrm>
              <a:off x="6275175" y="2033525"/>
              <a:ext cx="39225" cy="25875"/>
            </a:xfrm>
            <a:custGeom>
              <a:avLst/>
              <a:gdLst/>
              <a:ahLst/>
              <a:cxnLst/>
              <a:rect l="l" t="t" r="r" b="b"/>
              <a:pathLst>
                <a:path w="1569" h="1035" fill="none" extrusionOk="0">
                  <a:moveTo>
                    <a:pt x="1158" y="173"/>
                  </a:moveTo>
                  <a:cubicBezTo>
                    <a:pt x="1043" y="222"/>
                    <a:pt x="986" y="320"/>
                    <a:pt x="945" y="247"/>
                  </a:cubicBezTo>
                  <a:cubicBezTo>
                    <a:pt x="904" y="173"/>
                    <a:pt x="863" y="0"/>
                    <a:pt x="830" y="82"/>
                  </a:cubicBezTo>
                  <a:cubicBezTo>
                    <a:pt x="797" y="156"/>
                    <a:pt x="863" y="181"/>
                    <a:pt x="797" y="255"/>
                  </a:cubicBezTo>
                  <a:cubicBezTo>
                    <a:pt x="731" y="320"/>
                    <a:pt x="666" y="345"/>
                    <a:pt x="592" y="378"/>
                  </a:cubicBezTo>
                  <a:cubicBezTo>
                    <a:pt x="518" y="444"/>
                    <a:pt x="239" y="591"/>
                    <a:pt x="206" y="682"/>
                  </a:cubicBezTo>
                  <a:cubicBezTo>
                    <a:pt x="181" y="772"/>
                    <a:pt x="1" y="1034"/>
                    <a:pt x="83" y="1018"/>
                  </a:cubicBezTo>
                  <a:cubicBezTo>
                    <a:pt x="165" y="1002"/>
                    <a:pt x="296" y="920"/>
                    <a:pt x="370" y="854"/>
                  </a:cubicBezTo>
                  <a:cubicBezTo>
                    <a:pt x="436" y="780"/>
                    <a:pt x="534" y="558"/>
                    <a:pt x="608" y="542"/>
                  </a:cubicBezTo>
                  <a:cubicBezTo>
                    <a:pt x="682" y="534"/>
                    <a:pt x="781" y="542"/>
                    <a:pt x="863" y="493"/>
                  </a:cubicBezTo>
                  <a:cubicBezTo>
                    <a:pt x="945" y="452"/>
                    <a:pt x="986" y="329"/>
                    <a:pt x="1060" y="304"/>
                  </a:cubicBezTo>
                  <a:cubicBezTo>
                    <a:pt x="1142" y="288"/>
                    <a:pt x="1330" y="296"/>
                    <a:pt x="1429" y="222"/>
                  </a:cubicBezTo>
                  <a:cubicBezTo>
                    <a:pt x="1536" y="148"/>
                    <a:pt x="1568" y="99"/>
                    <a:pt x="1511" y="58"/>
                  </a:cubicBezTo>
                  <a:cubicBezTo>
                    <a:pt x="1454" y="17"/>
                    <a:pt x="1273" y="124"/>
                    <a:pt x="1158" y="17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74"/>
            <p:cNvSpPr/>
            <p:nvPr/>
          </p:nvSpPr>
          <p:spPr>
            <a:xfrm>
              <a:off x="6324375" y="2018725"/>
              <a:ext cx="20425" cy="14000"/>
            </a:xfrm>
            <a:custGeom>
              <a:avLst/>
              <a:gdLst/>
              <a:ahLst/>
              <a:cxnLst/>
              <a:rect l="l" t="t" r="r" b="b"/>
              <a:pathLst>
                <a:path w="817" h="560" extrusionOk="0">
                  <a:moveTo>
                    <a:pt x="677" y="1"/>
                  </a:moveTo>
                  <a:cubicBezTo>
                    <a:pt x="650" y="1"/>
                    <a:pt x="623" y="2"/>
                    <a:pt x="602" y="2"/>
                  </a:cubicBezTo>
                  <a:cubicBezTo>
                    <a:pt x="528" y="2"/>
                    <a:pt x="470" y="67"/>
                    <a:pt x="380" y="125"/>
                  </a:cubicBezTo>
                  <a:cubicBezTo>
                    <a:pt x="323" y="182"/>
                    <a:pt x="331" y="182"/>
                    <a:pt x="306" y="231"/>
                  </a:cubicBezTo>
                  <a:cubicBezTo>
                    <a:pt x="290" y="281"/>
                    <a:pt x="60" y="445"/>
                    <a:pt x="11" y="535"/>
                  </a:cubicBezTo>
                  <a:cubicBezTo>
                    <a:pt x="1" y="552"/>
                    <a:pt x="3" y="559"/>
                    <a:pt x="15" y="559"/>
                  </a:cubicBezTo>
                  <a:cubicBezTo>
                    <a:pt x="59" y="559"/>
                    <a:pt x="233" y="456"/>
                    <a:pt x="331" y="404"/>
                  </a:cubicBezTo>
                  <a:cubicBezTo>
                    <a:pt x="446" y="338"/>
                    <a:pt x="454" y="272"/>
                    <a:pt x="577" y="199"/>
                  </a:cubicBezTo>
                  <a:cubicBezTo>
                    <a:pt x="700" y="125"/>
                    <a:pt x="766" y="84"/>
                    <a:pt x="799" y="34"/>
                  </a:cubicBezTo>
                  <a:cubicBezTo>
                    <a:pt x="816" y="5"/>
                    <a:pt x="746" y="1"/>
                    <a:pt x="67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74"/>
            <p:cNvSpPr/>
            <p:nvPr/>
          </p:nvSpPr>
          <p:spPr>
            <a:xfrm>
              <a:off x="6323400" y="2018550"/>
              <a:ext cx="21575" cy="15625"/>
            </a:xfrm>
            <a:custGeom>
              <a:avLst/>
              <a:gdLst/>
              <a:ahLst/>
              <a:cxnLst/>
              <a:rect l="l" t="t" r="r" b="b"/>
              <a:pathLst>
                <a:path w="863" h="625" fill="none" extrusionOk="0">
                  <a:moveTo>
                    <a:pt x="641" y="9"/>
                  </a:moveTo>
                  <a:cubicBezTo>
                    <a:pt x="567" y="9"/>
                    <a:pt x="509" y="74"/>
                    <a:pt x="419" y="132"/>
                  </a:cubicBezTo>
                  <a:cubicBezTo>
                    <a:pt x="362" y="189"/>
                    <a:pt x="370" y="189"/>
                    <a:pt x="345" y="238"/>
                  </a:cubicBezTo>
                  <a:cubicBezTo>
                    <a:pt x="329" y="288"/>
                    <a:pt x="99" y="452"/>
                    <a:pt x="50" y="542"/>
                  </a:cubicBezTo>
                  <a:cubicBezTo>
                    <a:pt x="1" y="624"/>
                    <a:pt x="247" y="476"/>
                    <a:pt x="370" y="411"/>
                  </a:cubicBezTo>
                  <a:cubicBezTo>
                    <a:pt x="485" y="345"/>
                    <a:pt x="493" y="279"/>
                    <a:pt x="616" y="206"/>
                  </a:cubicBezTo>
                  <a:cubicBezTo>
                    <a:pt x="739" y="132"/>
                    <a:pt x="805" y="91"/>
                    <a:pt x="838" y="41"/>
                  </a:cubicBezTo>
                  <a:cubicBezTo>
                    <a:pt x="862" y="0"/>
                    <a:pt x="714" y="9"/>
                    <a:pt x="641"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74"/>
            <p:cNvSpPr/>
            <p:nvPr/>
          </p:nvSpPr>
          <p:spPr>
            <a:xfrm>
              <a:off x="4606350" y="990025"/>
              <a:ext cx="28750" cy="4600"/>
            </a:xfrm>
            <a:custGeom>
              <a:avLst/>
              <a:gdLst/>
              <a:ahLst/>
              <a:cxnLst/>
              <a:rect l="l" t="t" r="r" b="b"/>
              <a:pathLst>
                <a:path w="1150" h="184" extrusionOk="0">
                  <a:moveTo>
                    <a:pt x="301" y="0"/>
                  </a:moveTo>
                  <a:cubicBezTo>
                    <a:pt x="234" y="0"/>
                    <a:pt x="167" y="19"/>
                    <a:pt x="91" y="34"/>
                  </a:cubicBezTo>
                  <a:cubicBezTo>
                    <a:pt x="1" y="79"/>
                    <a:pt x="109" y="117"/>
                    <a:pt x="235" y="117"/>
                  </a:cubicBezTo>
                  <a:cubicBezTo>
                    <a:pt x="247" y="117"/>
                    <a:pt x="259" y="117"/>
                    <a:pt x="271" y="116"/>
                  </a:cubicBezTo>
                  <a:cubicBezTo>
                    <a:pt x="398" y="116"/>
                    <a:pt x="423" y="184"/>
                    <a:pt x="556" y="184"/>
                  </a:cubicBezTo>
                  <a:cubicBezTo>
                    <a:pt x="569" y="184"/>
                    <a:pt x="584" y="183"/>
                    <a:pt x="600" y="182"/>
                  </a:cubicBezTo>
                  <a:cubicBezTo>
                    <a:pt x="772" y="157"/>
                    <a:pt x="1149" y="91"/>
                    <a:pt x="1117" y="59"/>
                  </a:cubicBezTo>
                  <a:cubicBezTo>
                    <a:pt x="1099" y="45"/>
                    <a:pt x="1058" y="40"/>
                    <a:pt x="1007" y="40"/>
                  </a:cubicBezTo>
                  <a:cubicBezTo>
                    <a:pt x="937" y="40"/>
                    <a:pt x="848" y="49"/>
                    <a:pt x="772" y="59"/>
                  </a:cubicBezTo>
                  <a:cubicBezTo>
                    <a:pt x="725" y="62"/>
                    <a:pt x="682" y="65"/>
                    <a:pt x="640" y="65"/>
                  </a:cubicBezTo>
                  <a:cubicBezTo>
                    <a:pt x="571" y="65"/>
                    <a:pt x="504" y="56"/>
                    <a:pt x="427" y="26"/>
                  </a:cubicBezTo>
                  <a:cubicBezTo>
                    <a:pt x="384" y="7"/>
                    <a:pt x="342" y="0"/>
                    <a:pt x="30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74"/>
            <p:cNvSpPr/>
            <p:nvPr/>
          </p:nvSpPr>
          <p:spPr>
            <a:xfrm>
              <a:off x="4606150" y="989425"/>
              <a:ext cx="28950" cy="5575"/>
            </a:xfrm>
            <a:custGeom>
              <a:avLst/>
              <a:gdLst/>
              <a:ahLst/>
              <a:cxnLst/>
              <a:rect l="l" t="t" r="r" b="b"/>
              <a:pathLst>
                <a:path w="1158" h="223" fill="none" extrusionOk="0">
                  <a:moveTo>
                    <a:pt x="279" y="140"/>
                  </a:moveTo>
                  <a:cubicBezTo>
                    <a:pt x="419" y="140"/>
                    <a:pt x="435" y="222"/>
                    <a:pt x="608" y="206"/>
                  </a:cubicBezTo>
                  <a:cubicBezTo>
                    <a:pt x="780" y="181"/>
                    <a:pt x="1157" y="115"/>
                    <a:pt x="1125" y="83"/>
                  </a:cubicBezTo>
                  <a:cubicBezTo>
                    <a:pt x="1083" y="50"/>
                    <a:pt x="911" y="66"/>
                    <a:pt x="780" y="83"/>
                  </a:cubicBezTo>
                  <a:cubicBezTo>
                    <a:pt x="657" y="91"/>
                    <a:pt x="558" y="99"/>
                    <a:pt x="435" y="50"/>
                  </a:cubicBezTo>
                  <a:cubicBezTo>
                    <a:pt x="320" y="1"/>
                    <a:pt x="222" y="33"/>
                    <a:pt x="99" y="58"/>
                  </a:cubicBezTo>
                  <a:cubicBezTo>
                    <a:pt x="0" y="107"/>
                    <a:pt x="140" y="148"/>
                    <a:pt x="279" y="14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74"/>
            <p:cNvSpPr/>
            <p:nvPr/>
          </p:nvSpPr>
          <p:spPr>
            <a:xfrm>
              <a:off x="4441400" y="988925"/>
              <a:ext cx="69775" cy="18400"/>
            </a:xfrm>
            <a:custGeom>
              <a:avLst/>
              <a:gdLst/>
              <a:ahLst/>
              <a:cxnLst/>
              <a:rect l="l" t="t" r="r" b="b"/>
              <a:pathLst>
                <a:path w="2791" h="736" extrusionOk="0">
                  <a:moveTo>
                    <a:pt x="1942" y="1"/>
                  </a:moveTo>
                  <a:cubicBezTo>
                    <a:pt x="1909" y="1"/>
                    <a:pt x="1870" y="6"/>
                    <a:pt x="1822" y="21"/>
                  </a:cubicBezTo>
                  <a:cubicBezTo>
                    <a:pt x="1601" y="78"/>
                    <a:pt x="1404" y="201"/>
                    <a:pt x="1207" y="201"/>
                  </a:cubicBezTo>
                  <a:cubicBezTo>
                    <a:pt x="1087" y="201"/>
                    <a:pt x="1070" y="181"/>
                    <a:pt x="1031" y="181"/>
                  </a:cubicBezTo>
                  <a:cubicBezTo>
                    <a:pt x="1009" y="181"/>
                    <a:pt x="980" y="188"/>
                    <a:pt x="919" y="209"/>
                  </a:cubicBezTo>
                  <a:cubicBezTo>
                    <a:pt x="722" y="259"/>
                    <a:pt x="435" y="316"/>
                    <a:pt x="320" y="341"/>
                  </a:cubicBezTo>
                  <a:cubicBezTo>
                    <a:pt x="214" y="365"/>
                    <a:pt x="0" y="357"/>
                    <a:pt x="33" y="406"/>
                  </a:cubicBezTo>
                  <a:cubicBezTo>
                    <a:pt x="66" y="447"/>
                    <a:pt x="214" y="447"/>
                    <a:pt x="312" y="529"/>
                  </a:cubicBezTo>
                  <a:cubicBezTo>
                    <a:pt x="381" y="581"/>
                    <a:pt x="414" y="613"/>
                    <a:pt x="450" y="613"/>
                  </a:cubicBezTo>
                  <a:cubicBezTo>
                    <a:pt x="465" y="613"/>
                    <a:pt x="481" y="607"/>
                    <a:pt x="501" y="595"/>
                  </a:cubicBezTo>
                  <a:cubicBezTo>
                    <a:pt x="550" y="560"/>
                    <a:pt x="694" y="490"/>
                    <a:pt x="776" y="490"/>
                  </a:cubicBezTo>
                  <a:cubicBezTo>
                    <a:pt x="790" y="490"/>
                    <a:pt x="803" y="492"/>
                    <a:pt x="813" y="497"/>
                  </a:cubicBezTo>
                  <a:cubicBezTo>
                    <a:pt x="887" y="538"/>
                    <a:pt x="731" y="661"/>
                    <a:pt x="846" y="710"/>
                  </a:cubicBezTo>
                  <a:cubicBezTo>
                    <a:pt x="890" y="727"/>
                    <a:pt x="947" y="736"/>
                    <a:pt x="1002" y="736"/>
                  </a:cubicBezTo>
                  <a:cubicBezTo>
                    <a:pt x="1078" y="736"/>
                    <a:pt x="1150" y="719"/>
                    <a:pt x="1174" y="685"/>
                  </a:cubicBezTo>
                  <a:cubicBezTo>
                    <a:pt x="1215" y="636"/>
                    <a:pt x="1166" y="546"/>
                    <a:pt x="1305" y="546"/>
                  </a:cubicBezTo>
                  <a:cubicBezTo>
                    <a:pt x="1393" y="546"/>
                    <a:pt x="1439" y="565"/>
                    <a:pt x="1475" y="565"/>
                  </a:cubicBezTo>
                  <a:cubicBezTo>
                    <a:pt x="1496" y="565"/>
                    <a:pt x="1514" y="559"/>
                    <a:pt x="1535" y="538"/>
                  </a:cubicBezTo>
                  <a:cubicBezTo>
                    <a:pt x="1585" y="481"/>
                    <a:pt x="1542" y="418"/>
                    <a:pt x="1609" y="418"/>
                  </a:cubicBezTo>
                  <a:cubicBezTo>
                    <a:pt x="1620" y="418"/>
                    <a:pt x="1633" y="419"/>
                    <a:pt x="1650" y="423"/>
                  </a:cubicBezTo>
                  <a:cubicBezTo>
                    <a:pt x="1734" y="440"/>
                    <a:pt x="1749" y="476"/>
                    <a:pt x="1774" y="476"/>
                  </a:cubicBezTo>
                  <a:cubicBezTo>
                    <a:pt x="1785" y="476"/>
                    <a:pt x="1799" y="468"/>
                    <a:pt x="1822" y="447"/>
                  </a:cubicBezTo>
                  <a:cubicBezTo>
                    <a:pt x="1904" y="382"/>
                    <a:pt x="1953" y="193"/>
                    <a:pt x="1994" y="185"/>
                  </a:cubicBezTo>
                  <a:cubicBezTo>
                    <a:pt x="1996" y="184"/>
                    <a:pt x="1998" y="184"/>
                    <a:pt x="1999" y="184"/>
                  </a:cubicBezTo>
                  <a:cubicBezTo>
                    <a:pt x="2041" y="184"/>
                    <a:pt x="2106" y="277"/>
                    <a:pt x="2224" y="324"/>
                  </a:cubicBezTo>
                  <a:cubicBezTo>
                    <a:pt x="2347" y="373"/>
                    <a:pt x="2331" y="365"/>
                    <a:pt x="2487" y="373"/>
                  </a:cubicBezTo>
                  <a:cubicBezTo>
                    <a:pt x="2608" y="380"/>
                    <a:pt x="2680" y="430"/>
                    <a:pt x="2716" y="430"/>
                  </a:cubicBezTo>
                  <a:cubicBezTo>
                    <a:pt x="2729" y="430"/>
                    <a:pt x="2737" y="424"/>
                    <a:pt x="2741" y="406"/>
                  </a:cubicBezTo>
                  <a:cubicBezTo>
                    <a:pt x="2758" y="332"/>
                    <a:pt x="2790" y="209"/>
                    <a:pt x="2659" y="152"/>
                  </a:cubicBezTo>
                  <a:cubicBezTo>
                    <a:pt x="2520" y="103"/>
                    <a:pt x="2429" y="135"/>
                    <a:pt x="2249" y="103"/>
                  </a:cubicBezTo>
                  <a:cubicBezTo>
                    <a:pt x="2107" y="77"/>
                    <a:pt x="2062" y="1"/>
                    <a:pt x="194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74"/>
            <p:cNvSpPr/>
            <p:nvPr/>
          </p:nvSpPr>
          <p:spPr>
            <a:xfrm>
              <a:off x="4441400" y="987775"/>
              <a:ext cx="69775" cy="19925"/>
            </a:xfrm>
            <a:custGeom>
              <a:avLst/>
              <a:gdLst/>
              <a:ahLst/>
              <a:cxnLst/>
              <a:rect l="l" t="t" r="r" b="b"/>
              <a:pathLst>
                <a:path w="2791" h="797" fill="none" extrusionOk="0">
                  <a:moveTo>
                    <a:pt x="312" y="575"/>
                  </a:moveTo>
                  <a:cubicBezTo>
                    <a:pt x="411" y="649"/>
                    <a:pt x="435" y="682"/>
                    <a:pt x="501" y="641"/>
                  </a:cubicBezTo>
                  <a:cubicBezTo>
                    <a:pt x="558" y="600"/>
                    <a:pt x="747" y="510"/>
                    <a:pt x="813" y="543"/>
                  </a:cubicBezTo>
                  <a:cubicBezTo>
                    <a:pt x="887" y="584"/>
                    <a:pt x="731" y="707"/>
                    <a:pt x="846" y="756"/>
                  </a:cubicBezTo>
                  <a:cubicBezTo>
                    <a:pt x="952" y="797"/>
                    <a:pt x="1133" y="789"/>
                    <a:pt x="1174" y="731"/>
                  </a:cubicBezTo>
                  <a:cubicBezTo>
                    <a:pt x="1215" y="682"/>
                    <a:pt x="1166" y="592"/>
                    <a:pt x="1305" y="592"/>
                  </a:cubicBezTo>
                  <a:cubicBezTo>
                    <a:pt x="1445" y="592"/>
                    <a:pt x="1477" y="641"/>
                    <a:pt x="1535" y="584"/>
                  </a:cubicBezTo>
                  <a:cubicBezTo>
                    <a:pt x="1592" y="518"/>
                    <a:pt x="1527" y="444"/>
                    <a:pt x="1650" y="469"/>
                  </a:cubicBezTo>
                  <a:cubicBezTo>
                    <a:pt x="1773" y="493"/>
                    <a:pt x="1748" y="559"/>
                    <a:pt x="1822" y="493"/>
                  </a:cubicBezTo>
                  <a:cubicBezTo>
                    <a:pt x="1904" y="428"/>
                    <a:pt x="1953" y="239"/>
                    <a:pt x="1994" y="231"/>
                  </a:cubicBezTo>
                  <a:cubicBezTo>
                    <a:pt x="2035" y="222"/>
                    <a:pt x="2101" y="321"/>
                    <a:pt x="2224" y="370"/>
                  </a:cubicBezTo>
                  <a:cubicBezTo>
                    <a:pt x="2347" y="419"/>
                    <a:pt x="2331" y="411"/>
                    <a:pt x="2487" y="419"/>
                  </a:cubicBezTo>
                  <a:cubicBezTo>
                    <a:pt x="2651" y="428"/>
                    <a:pt x="2725" y="518"/>
                    <a:pt x="2741" y="452"/>
                  </a:cubicBezTo>
                  <a:cubicBezTo>
                    <a:pt x="2758" y="378"/>
                    <a:pt x="2790" y="255"/>
                    <a:pt x="2659" y="198"/>
                  </a:cubicBezTo>
                  <a:cubicBezTo>
                    <a:pt x="2520" y="149"/>
                    <a:pt x="2429" y="181"/>
                    <a:pt x="2249" y="149"/>
                  </a:cubicBezTo>
                  <a:cubicBezTo>
                    <a:pt x="2068" y="116"/>
                    <a:pt x="2044" y="1"/>
                    <a:pt x="1822" y="67"/>
                  </a:cubicBezTo>
                  <a:cubicBezTo>
                    <a:pt x="1601" y="124"/>
                    <a:pt x="1404" y="247"/>
                    <a:pt x="1207" y="247"/>
                  </a:cubicBezTo>
                  <a:cubicBezTo>
                    <a:pt x="1018" y="247"/>
                    <a:pt x="1083" y="198"/>
                    <a:pt x="919" y="255"/>
                  </a:cubicBezTo>
                  <a:cubicBezTo>
                    <a:pt x="722" y="305"/>
                    <a:pt x="435" y="362"/>
                    <a:pt x="320" y="387"/>
                  </a:cubicBezTo>
                  <a:cubicBezTo>
                    <a:pt x="214" y="411"/>
                    <a:pt x="0" y="403"/>
                    <a:pt x="33" y="452"/>
                  </a:cubicBezTo>
                  <a:cubicBezTo>
                    <a:pt x="66" y="493"/>
                    <a:pt x="214" y="493"/>
                    <a:pt x="312" y="5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74"/>
            <p:cNvSpPr/>
            <p:nvPr/>
          </p:nvSpPr>
          <p:spPr>
            <a:xfrm>
              <a:off x="6182650" y="1824950"/>
              <a:ext cx="55825" cy="201500"/>
            </a:xfrm>
            <a:custGeom>
              <a:avLst/>
              <a:gdLst/>
              <a:ahLst/>
              <a:cxnLst/>
              <a:rect l="l" t="t" r="r" b="b"/>
              <a:pathLst>
                <a:path w="2233" h="8060" extrusionOk="0">
                  <a:moveTo>
                    <a:pt x="791" y="0"/>
                  </a:moveTo>
                  <a:cubicBezTo>
                    <a:pt x="784" y="0"/>
                    <a:pt x="780" y="4"/>
                    <a:pt x="780" y="14"/>
                  </a:cubicBezTo>
                  <a:cubicBezTo>
                    <a:pt x="772" y="55"/>
                    <a:pt x="780" y="137"/>
                    <a:pt x="739" y="137"/>
                  </a:cubicBezTo>
                  <a:cubicBezTo>
                    <a:pt x="726" y="139"/>
                    <a:pt x="711" y="140"/>
                    <a:pt x="698" y="140"/>
                  </a:cubicBezTo>
                  <a:cubicBezTo>
                    <a:pt x="671" y="140"/>
                    <a:pt x="649" y="137"/>
                    <a:pt x="649" y="137"/>
                  </a:cubicBezTo>
                  <a:cubicBezTo>
                    <a:pt x="551" y="145"/>
                    <a:pt x="460" y="137"/>
                    <a:pt x="526" y="219"/>
                  </a:cubicBezTo>
                  <a:cubicBezTo>
                    <a:pt x="592" y="301"/>
                    <a:pt x="649" y="334"/>
                    <a:pt x="698" y="408"/>
                  </a:cubicBezTo>
                  <a:cubicBezTo>
                    <a:pt x="756" y="473"/>
                    <a:pt x="821" y="457"/>
                    <a:pt x="789" y="547"/>
                  </a:cubicBezTo>
                  <a:cubicBezTo>
                    <a:pt x="748" y="646"/>
                    <a:pt x="698" y="670"/>
                    <a:pt x="756" y="703"/>
                  </a:cubicBezTo>
                  <a:cubicBezTo>
                    <a:pt x="821" y="728"/>
                    <a:pt x="895" y="736"/>
                    <a:pt x="854" y="769"/>
                  </a:cubicBezTo>
                  <a:cubicBezTo>
                    <a:pt x="838" y="785"/>
                    <a:pt x="809" y="785"/>
                    <a:pt x="781" y="785"/>
                  </a:cubicBezTo>
                  <a:cubicBezTo>
                    <a:pt x="754" y="785"/>
                    <a:pt x="727" y="785"/>
                    <a:pt x="715" y="801"/>
                  </a:cubicBezTo>
                  <a:cubicBezTo>
                    <a:pt x="690" y="843"/>
                    <a:pt x="739" y="859"/>
                    <a:pt x="731" y="908"/>
                  </a:cubicBezTo>
                  <a:cubicBezTo>
                    <a:pt x="723" y="957"/>
                    <a:pt x="657" y="1015"/>
                    <a:pt x="608" y="1023"/>
                  </a:cubicBezTo>
                  <a:cubicBezTo>
                    <a:pt x="578" y="1023"/>
                    <a:pt x="522" y="1041"/>
                    <a:pt x="480" y="1041"/>
                  </a:cubicBezTo>
                  <a:cubicBezTo>
                    <a:pt x="452" y="1041"/>
                    <a:pt x="431" y="1033"/>
                    <a:pt x="427" y="1007"/>
                  </a:cubicBezTo>
                  <a:cubicBezTo>
                    <a:pt x="421" y="952"/>
                    <a:pt x="454" y="902"/>
                    <a:pt x="407" y="902"/>
                  </a:cubicBezTo>
                  <a:cubicBezTo>
                    <a:pt x="398" y="902"/>
                    <a:pt x="386" y="904"/>
                    <a:pt x="370" y="908"/>
                  </a:cubicBezTo>
                  <a:cubicBezTo>
                    <a:pt x="272" y="933"/>
                    <a:pt x="58" y="998"/>
                    <a:pt x="66" y="1039"/>
                  </a:cubicBezTo>
                  <a:cubicBezTo>
                    <a:pt x="75" y="1089"/>
                    <a:pt x="214" y="1319"/>
                    <a:pt x="214" y="1417"/>
                  </a:cubicBezTo>
                  <a:cubicBezTo>
                    <a:pt x="222" y="1507"/>
                    <a:pt x="132" y="1770"/>
                    <a:pt x="124" y="1860"/>
                  </a:cubicBezTo>
                  <a:cubicBezTo>
                    <a:pt x="107" y="1959"/>
                    <a:pt x="107" y="2106"/>
                    <a:pt x="107" y="2213"/>
                  </a:cubicBezTo>
                  <a:cubicBezTo>
                    <a:pt x="107" y="2320"/>
                    <a:pt x="1" y="2369"/>
                    <a:pt x="42" y="2459"/>
                  </a:cubicBezTo>
                  <a:cubicBezTo>
                    <a:pt x="75" y="2550"/>
                    <a:pt x="107" y="2615"/>
                    <a:pt x="247" y="2804"/>
                  </a:cubicBezTo>
                  <a:cubicBezTo>
                    <a:pt x="386" y="2984"/>
                    <a:pt x="551" y="3132"/>
                    <a:pt x="501" y="3214"/>
                  </a:cubicBezTo>
                  <a:cubicBezTo>
                    <a:pt x="460" y="3296"/>
                    <a:pt x="345" y="3436"/>
                    <a:pt x="345" y="3485"/>
                  </a:cubicBezTo>
                  <a:cubicBezTo>
                    <a:pt x="345" y="3543"/>
                    <a:pt x="354" y="3584"/>
                    <a:pt x="378" y="3756"/>
                  </a:cubicBezTo>
                  <a:cubicBezTo>
                    <a:pt x="411" y="3928"/>
                    <a:pt x="444" y="4166"/>
                    <a:pt x="444" y="4347"/>
                  </a:cubicBezTo>
                  <a:cubicBezTo>
                    <a:pt x="436" y="4536"/>
                    <a:pt x="386" y="4568"/>
                    <a:pt x="345" y="4683"/>
                  </a:cubicBezTo>
                  <a:cubicBezTo>
                    <a:pt x="304" y="4790"/>
                    <a:pt x="272" y="5110"/>
                    <a:pt x="230" y="5233"/>
                  </a:cubicBezTo>
                  <a:cubicBezTo>
                    <a:pt x="198" y="5348"/>
                    <a:pt x="116" y="5414"/>
                    <a:pt x="181" y="5512"/>
                  </a:cubicBezTo>
                  <a:cubicBezTo>
                    <a:pt x="247" y="5602"/>
                    <a:pt x="321" y="5611"/>
                    <a:pt x="329" y="5734"/>
                  </a:cubicBezTo>
                  <a:cubicBezTo>
                    <a:pt x="337" y="5865"/>
                    <a:pt x="362" y="5881"/>
                    <a:pt x="386" y="6005"/>
                  </a:cubicBezTo>
                  <a:cubicBezTo>
                    <a:pt x="411" y="6128"/>
                    <a:pt x="452" y="6136"/>
                    <a:pt x="403" y="6218"/>
                  </a:cubicBezTo>
                  <a:cubicBezTo>
                    <a:pt x="362" y="6308"/>
                    <a:pt x="255" y="6390"/>
                    <a:pt x="255" y="6530"/>
                  </a:cubicBezTo>
                  <a:cubicBezTo>
                    <a:pt x="255" y="6677"/>
                    <a:pt x="386" y="6801"/>
                    <a:pt x="345" y="6924"/>
                  </a:cubicBezTo>
                  <a:cubicBezTo>
                    <a:pt x="304" y="7039"/>
                    <a:pt x="263" y="7088"/>
                    <a:pt x="206" y="7203"/>
                  </a:cubicBezTo>
                  <a:cubicBezTo>
                    <a:pt x="148" y="7318"/>
                    <a:pt x="165" y="7416"/>
                    <a:pt x="165" y="7539"/>
                  </a:cubicBezTo>
                  <a:cubicBezTo>
                    <a:pt x="165" y="7662"/>
                    <a:pt x="198" y="7695"/>
                    <a:pt x="206" y="7810"/>
                  </a:cubicBezTo>
                  <a:cubicBezTo>
                    <a:pt x="206" y="7916"/>
                    <a:pt x="267" y="8059"/>
                    <a:pt x="310" y="8059"/>
                  </a:cubicBezTo>
                  <a:cubicBezTo>
                    <a:pt x="317" y="8059"/>
                    <a:pt x="323" y="8056"/>
                    <a:pt x="329" y="8048"/>
                  </a:cubicBezTo>
                  <a:cubicBezTo>
                    <a:pt x="370" y="7991"/>
                    <a:pt x="370" y="7867"/>
                    <a:pt x="411" y="7777"/>
                  </a:cubicBezTo>
                  <a:cubicBezTo>
                    <a:pt x="452" y="7687"/>
                    <a:pt x="501" y="7613"/>
                    <a:pt x="542" y="7531"/>
                  </a:cubicBezTo>
                  <a:cubicBezTo>
                    <a:pt x="575" y="7441"/>
                    <a:pt x="534" y="7400"/>
                    <a:pt x="633" y="7342"/>
                  </a:cubicBezTo>
                  <a:cubicBezTo>
                    <a:pt x="715" y="7304"/>
                    <a:pt x="763" y="7252"/>
                    <a:pt x="795" y="7252"/>
                  </a:cubicBezTo>
                  <a:cubicBezTo>
                    <a:pt x="805" y="7252"/>
                    <a:pt x="814" y="7257"/>
                    <a:pt x="821" y="7268"/>
                  </a:cubicBezTo>
                  <a:cubicBezTo>
                    <a:pt x="854" y="7318"/>
                    <a:pt x="838" y="7432"/>
                    <a:pt x="912" y="7432"/>
                  </a:cubicBezTo>
                  <a:cubicBezTo>
                    <a:pt x="962" y="7427"/>
                    <a:pt x="1000" y="7406"/>
                    <a:pt x="1048" y="7406"/>
                  </a:cubicBezTo>
                  <a:cubicBezTo>
                    <a:pt x="1071" y="7406"/>
                    <a:pt x="1096" y="7411"/>
                    <a:pt x="1125" y="7424"/>
                  </a:cubicBezTo>
                  <a:cubicBezTo>
                    <a:pt x="1151" y="7436"/>
                    <a:pt x="1174" y="7438"/>
                    <a:pt x="1193" y="7438"/>
                  </a:cubicBezTo>
                  <a:cubicBezTo>
                    <a:pt x="1205" y="7438"/>
                    <a:pt x="1215" y="7438"/>
                    <a:pt x="1224" y="7438"/>
                  </a:cubicBezTo>
                  <a:cubicBezTo>
                    <a:pt x="1251" y="7438"/>
                    <a:pt x="1265" y="7445"/>
                    <a:pt x="1265" y="7506"/>
                  </a:cubicBezTo>
                  <a:cubicBezTo>
                    <a:pt x="1272" y="7604"/>
                    <a:pt x="1245" y="7916"/>
                    <a:pt x="1285" y="7916"/>
                  </a:cubicBezTo>
                  <a:cubicBezTo>
                    <a:pt x="1289" y="7916"/>
                    <a:pt x="1293" y="7914"/>
                    <a:pt x="1297" y="7908"/>
                  </a:cubicBezTo>
                  <a:cubicBezTo>
                    <a:pt x="1355" y="7843"/>
                    <a:pt x="1355" y="7744"/>
                    <a:pt x="1404" y="7654"/>
                  </a:cubicBezTo>
                  <a:cubicBezTo>
                    <a:pt x="1442" y="7577"/>
                    <a:pt x="1366" y="7164"/>
                    <a:pt x="1336" y="7164"/>
                  </a:cubicBezTo>
                  <a:cubicBezTo>
                    <a:pt x="1334" y="7164"/>
                    <a:pt x="1332" y="7166"/>
                    <a:pt x="1330" y="7170"/>
                  </a:cubicBezTo>
                  <a:cubicBezTo>
                    <a:pt x="1306" y="7236"/>
                    <a:pt x="1330" y="7301"/>
                    <a:pt x="1289" y="7309"/>
                  </a:cubicBezTo>
                  <a:cubicBezTo>
                    <a:pt x="1277" y="7312"/>
                    <a:pt x="1252" y="7318"/>
                    <a:pt x="1226" y="7318"/>
                  </a:cubicBezTo>
                  <a:cubicBezTo>
                    <a:pt x="1181" y="7318"/>
                    <a:pt x="1130" y="7303"/>
                    <a:pt x="1125" y="7236"/>
                  </a:cubicBezTo>
                  <a:cubicBezTo>
                    <a:pt x="1117" y="7137"/>
                    <a:pt x="1109" y="6965"/>
                    <a:pt x="1035" y="6891"/>
                  </a:cubicBezTo>
                  <a:cubicBezTo>
                    <a:pt x="969" y="6817"/>
                    <a:pt x="715" y="6620"/>
                    <a:pt x="715" y="6522"/>
                  </a:cubicBezTo>
                  <a:cubicBezTo>
                    <a:pt x="715" y="6431"/>
                    <a:pt x="682" y="6300"/>
                    <a:pt x="690" y="6193"/>
                  </a:cubicBezTo>
                  <a:cubicBezTo>
                    <a:pt x="698" y="6078"/>
                    <a:pt x="739" y="5865"/>
                    <a:pt x="789" y="5775"/>
                  </a:cubicBezTo>
                  <a:cubicBezTo>
                    <a:pt x="838" y="5684"/>
                    <a:pt x="797" y="5586"/>
                    <a:pt x="862" y="5471"/>
                  </a:cubicBezTo>
                  <a:cubicBezTo>
                    <a:pt x="920" y="5364"/>
                    <a:pt x="1059" y="5110"/>
                    <a:pt x="1076" y="5061"/>
                  </a:cubicBezTo>
                  <a:cubicBezTo>
                    <a:pt x="1084" y="5012"/>
                    <a:pt x="1141" y="4970"/>
                    <a:pt x="1256" y="4954"/>
                  </a:cubicBezTo>
                  <a:cubicBezTo>
                    <a:pt x="1371" y="4946"/>
                    <a:pt x="1281" y="4856"/>
                    <a:pt x="1273" y="4839"/>
                  </a:cubicBezTo>
                  <a:cubicBezTo>
                    <a:pt x="1263" y="4824"/>
                    <a:pt x="1252" y="4793"/>
                    <a:pt x="1295" y="4793"/>
                  </a:cubicBezTo>
                  <a:cubicBezTo>
                    <a:pt x="1321" y="4793"/>
                    <a:pt x="1367" y="4805"/>
                    <a:pt x="1445" y="4839"/>
                  </a:cubicBezTo>
                  <a:cubicBezTo>
                    <a:pt x="1658" y="4929"/>
                    <a:pt x="1642" y="4880"/>
                    <a:pt x="1741" y="4962"/>
                  </a:cubicBezTo>
                  <a:cubicBezTo>
                    <a:pt x="1839" y="5053"/>
                    <a:pt x="1880" y="5044"/>
                    <a:pt x="1954" y="5200"/>
                  </a:cubicBezTo>
                  <a:cubicBezTo>
                    <a:pt x="2018" y="5336"/>
                    <a:pt x="2126" y="5490"/>
                    <a:pt x="2174" y="5490"/>
                  </a:cubicBezTo>
                  <a:cubicBezTo>
                    <a:pt x="2182" y="5490"/>
                    <a:pt x="2188" y="5487"/>
                    <a:pt x="2192" y="5479"/>
                  </a:cubicBezTo>
                  <a:cubicBezTo>
                    <a:pt x="2233" y="5422"/>
                    <a:pt x="2184" y="5307"/>
                    <a:pt x="2175" y="5250"/>
                  </a:cubicBezTo>
                  <a:cubicBezTo>
                    <a:pt x="2159" y="5192"/>
                    <a:pt x="2126" y="5233"/>
                    <a:pt x="2044" y="5118"/>
                  </a:cubicBezTo>
                  <a:cubicBezTo>
                    <a:pt x="1962" y="5003"/>
                    <a:pt x="1880" y="4880"/>
                    <a:pt x="1839" y="4691"/>
                  </a:cubicBezTo>
                  <a:cubicBezTo>
                    <a:pt x="1806" y="4503"/>
                    <a:pt x="1782" y="4355"/>
                    <a:pt x="1691" y="4199"/>
                  </a:cubicBezTo>
                  <a:cubicBezTo>
                    <a:pt x="1609" y="4051"/>
                    <a:pt x="1568" y="3854"/>
                    <a:pt x="1535" y="3674"/>
                  </a:cubicBezTo>
                  <a:cubicBezTo>
                    <a:pt x="1494" y="3493"/>
                    <a:pt x="1429" y="3075"/>
                    <a:pt x="1379" y="3050"/>
                  </a:cubicBezTo>
                  <a:cubicBezTo>
                    <a:pt x="1330" y="3025"/>
                    <a:pt x="1273" y="3034"/>
                    <a:pt x="1273" y="2960"/>
                  </a:cubicBezTo>
                  <a:cubicBezTo>
                    <a:pt x="1273" y="2886"/>
                    <a:pt x="1306" y="2771"/>
                    <a:pt x="1273" y="2746"/>
                  </a:cubicBezTo>
                  <a:cubicBezTo>
                    <a:pt x="1269" y="2744"/>
                    <a:pt x="1266" y="2743"/>
                    <a:pt x="1262" y="2743"/>
                  </a:cubicBezTo>
                  <a:cubicBezTo>
                    <a:pt x="1234" y="2743"/>
                    <a:pt x="1205" y="2821"/>
                    <a:pt x="1171" y="2821"/>
                  </a:cubicBezTo>
                  <a:cubicBezTo>
                    <a:pt x="1169" y="2821"/>
                    <a:pt x="1168" y="2821"/>
                    <a:pt x="1166" y="2820"/>
                  </a:cubicBezTo>
                  <a:cubicBezTo>
                    <a:pt x="1117" y="2812"/>
                    <a:pt x="1133" y="2697"/>
                    <a:pt x="1092" y="2558"/>
                  </a:cubicBezTo>
                  <a:cubicBezTo>
                    <a:pt x="1043" y="2418"/>
                    <a:pt x="1043" y="2410"/>
                    <a:pt x="1068" y="2270"/>
                  </a:cubicBezTo>
                  <a:cubicBezTo>
                    <a:pt x="1092" y="2131"/>
                    <a:pt x="1158" y="1991"/>
                    <a:pt x="1158" y="1918"/>
                  </a:cubicBezTo>
                  <a:cubicBezTo>
                    <a:pt x="1158" y="1836"/>
                    <a:pt x="1199" y="1680"/>
                    <a:pt x="1166" y="1606"/>
                  </a:cubicBezTo>
                  <a:cubicBezTo>
                    <a:pt x="1125" y="1524"/>
                    <a:pt x="1059" y="1327"/>
                    <a:pt x="1051" y="1286"/>
                  </a:cubicBezTo>
                  <a:cubicBezTo>
                    <a:pt x="1043" y="1253"/>
                    <a:pt x="1018" y="1138"/>
                    <a:pt x="1043" y="1097"/>
                  </a:cubicBezTo>
                  <a:cubicBezTo>
                    <a:pt x="1062" y="1071"/>
                    <a:pt x="1072" y="1040"/>
                    <a:pt x="1083" y="1040"/>
                  </a:cubicBezTo>
                  <a:cubicBezTo>
                    <a:pt x="1086" y="1040"/>
                    <a:pt x="1089" y="1042"/>
                    <a:pt x="1092" y="1048"/>
                  </a:cubicBezTo>
                  <a:cubicBezTo>
                    <a:pt x="1109" y="1072"/>
                    <a:pt x="1117" y="1113"/>
                    <a:pt x="1174" y="1228"/>
                  </a:cubicBezTo>
                  <a:cubicBezTo>
                    <a:pt x="1224" y="1322"/>
                    <a:pt x="1265" y="1388"/>
                    <a:pt x="1281" y="1388"/>
                  </a:cubicBezTo>
                  <a:cubicBezTo>
                    <a:pt x="1286" y="1388"/>
                    <a:pt x="1289" y="1381"/>
                    <a:pt x="1289" y="1368"/>
                  </a:cubicBezTo>
                  <a:cubicBezTo>
                    <a:pt x="1289" y="1319"/>
                    <a:pt x="1240" y="1163"/>
                    <a:pt x="1215" y="1097"/>
                  </a:cubicBezTo>
                  <a:cubicBezTo>
                    <a:pt x="1182" y="1031"/>
                    <a:pt x="1133" y="925"/>
                    <a:pt x="1076" y="826"/>
                  </a:cubicBezTo>
                  <a:cubicBezTo>
                    <a:pt x="1018" y="736"/>
                    <a:pt x="944" y="621"/>
                    <a:pt x="936" y="572"/>
                  </a:cubicBezTo>
                  <a:cubicBezTo>
                    <a:pt x="928" y="522"/>
                    <a:pt x="895" y="514"/>
                    <a:pt x="936" y="440"/>
                  </a:cubicBezTo>
                  <a:cubicBezTo>
                    <a:pt x="977" y="358"/>
                    <a:pt x="1018" y="342"/>
                    <a:pt x="1010" y="293"/>
                  </a:cubicBezTo>
                  <a:cubicBezTo>
                    <a:pt x="994" y="235"/>
                    <a:pt x="895" y="96"/>
                    <a:pt x="862" y="55"/>
                  </a:cubicBezTo>
                  <a:cubicBezTo>
                    <a:pt x="839" y="25"/>
                    <a:pt x="807" y="0"/>
                    <a:pt x="79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74"/>
            <p:cNvSpPr/>
            <p:nvPr/>
          </p:nvSpPr>
          <p:spPr>
            <a:xfrm>
              <a:off x="6182650" y="1824450"/>
              <a:ext cx="55825" cy="203150"/>
            </a:xfrm>
            <a:custGeom>
              <a:avLst/>
              <a:gdLst/>
              <a:ahLst/>
              <a:cxnLst/>
              <a:rect l="l" t="t" r="r" b="b"/>
              <a:pathLst>
                <a:path w="2233" h="8126" fill="none" extrusionOk="0">
                  <a:moveTo>
                    <a:pt x="2044" y="5138"/>
                  </a:moveTo>
                  <a:cubicBezTo>
                    <a:pt x="1962" y="5023"/>
                    <a:pt x="1880" y="4900"/>
                    <a:pt x="1839" y="4711"/>
                  </a:cubicBezTo>
                  <a:cubicBezTo>
                    <a:pt x="1806" y="4523"/>
                    <a:pt x="1782" y="4375"/>
                    <a:pt x="1691" y="4219"/>
                  </a:cubicBezTo>
                  <a:cubicBezTo>
                    <a:pt x="1609" y="4071"/>
                    <a:pt x="1568" y="3874"/>
                    <a:pt x="1535" y="3694"/>
                  </a:cubicBezTo>
                  <a:cubicBezTo>
                    <a:pt x="1494" y="3513"/>
                    <a:pt x="1429" y="3095"/>
                    <a:pt x="1379" y="3070"/>
                  </a:cubicBezTo>
                  <a:cubicBezTo>
                    <a:pt x="1330" y="3045"/>
                    <a:pt x="1273" y="3054"/>
                    <a:pt x="1273" y="2980"/>
                  </a:cubicBezTo>
                  <a:cubicBezTo>
                    <a:pt x="1273" y="2906"/>
                    <a:pt x="1306" y="2791"/>
                    <a:pt x="1273" y="2766"/>
                  </a:cubicBezTo>
                  <a:cubicBezTo>
                    <a:pt x="1240" y="2742"/>
                    <a:pt x="1207" y="2849"/>
                    <a:pt x="1166" y="2840"/>
                  </a:cubicBezTo>
                  <a:cubicBezTo>
                    <a:pt x="1117" y="2832"/>
                    <a:pt x="1133" y="2717"/>
                    <a:pt x="1092" y="2578"/>
                  </a:cubicBezTo>
                  <a:cubicBezTo>
                    <a:pt x="1043" y="2438"/>
                    <a:pt x="1043" y="2430"/>
                    <a:pt x="1068" y="2290"/>
                  </a:cubicBezTo>
                  <a:cubicBezTo>
                    <a:pt x="1092" y="2151"/>
                    <a:pt x="1158" y="2011"/>
                    <a:pt x="1158" y="1938"/>
                  </a:cubicBezTo>
                  <a:cubicBezTo>
                    <a:pt x="1158" y="1856"/>
                    <a:pt x="1199" y="1700"/>
                    <a:pt x="1166" y="1626"/>
                  </a:cubicBezTo>
                  <a:cubicBezTo>
                    <a:pt x="1125" y="1544"/>
                    <a:pt x="1059" y="1347"/>
                    <a:pt x="1051" y="1306"/>
                  </a:cubicBezTo>
                  <a:cubicBezTo>
                    <a:pt x="1043" y="1273"/>
                    <a:pt x="1018" y="1158"/>
                    <a:pt x="1043" y="1117"/>
                  </a:cubicBezTo>
                  <a:cubicBezTo>
                    <a:pt x="1068" y="1084"/>
                    <a:pt x="1076" y="1043"/>
                    <a:pt x="1092" y="1068"/>
                  </a:cubicBezTo>
                  <a:cubicBezTo>
                    <a:pt x="1109" y="1092"/>
                    <a:pt x="1117" y="1133"/>
                    <a:pt x="1174" y="1248"/>
                  </a:cubicBezTo>
                  <a:cubicBezTo>
                    <a:pt x="1240" y="1371"/>
                    <a:pt x="1289" y="1445"/>
                    <a:pt x="1289" y="1388"/>
                  </a:cubicBezTo>
                  <a:cubicBezTo>
                    <a:pt x="1289" y="1339"/>
                    <a:pt x="1240" y="1183"/>
                    <a:pt x="1215" y="1117"/>
                  </a:cubicBezTo>
                  <a:cubicBezTo>
                    <a:pt x="1182" y="1051"/>
                    <a:pt x="1133" y="945"/>
                    <a:pt x="1076" y="846"/>
                  </a:cubicBezTo>
                  <a:cubicBezTo>
                    <a:pt x="1018" y="756"/>
                    <a:pt x="944" y="641"/>
                    <a:pt x="936" y="592"/>
                  </a:cubicBezTo>
                  <a:cubicBezTo>
                    <a:pt x="928" y="542"/>
                    <a:pt x="895" y="534"/>
                    <a:pt x="936" y="460"/>
                  </a:cubicBezTo>
                  <a:cubicBezTo>
                    <a:pt x="977" y="378"/>
                    <a:pt x="1018" y="362"/>
                    <a:pt x="1010" y="313"/>
                  </a:cubicBezTo>
                  <a:cubicBezTo>
                    <a:pt x="994" y="255"/>
                    <a:pt x="895" y="116"/>
                    <a:pt x="862" y="75"/>
                  </a:cubicBezTo>
                  <a:cubicBezTo>
                    <a:pt x="830" y="34"/>
                    <a:pt x="780" y="1"/>
                    <a:pt x="780" y="34"/>
                  </a:cubicBezTo>
                  <a:cubicBezTo>
                    <a:pt x="772" y="75"/>
                    <a:pt x="780" y="157"/>
                    <a:pt x="739" y="157"/>
                  </a:cubicBezTo>
                  <a:cubicBezTo>
                    <a:pt x="698" y="165"/>
                    <a:pt x="649" y="157"/>
                    <a:pt x="649" y="157"/>
                  </a:cubicBezTo>
                  <a:cubicBezTo>
                    <a:pt x="551" y="165"/>
                    <a:pt x="460" y="157"/>
                    <a:pt x="526" y="239"/>
                  </a:cubicBezTo>
                  <a:cubicBezTo>
                    <a:pt x="592" y="321"/>
                    <a:pt x="649" y="354"/>
                    <a:pt x="698" y="428"/>
                  </a:cubicBezTo>
                  <a:cubicBezTo>
                    <a:pt x="756" y="493"/>
                    <a:pt x="821" y="477"/>
                    <a:pt x="789" y="567"/>
                  </a:cubicBezTo>
                  <a:cubicBezTo>
                    <a:pt x="748" y="666"/>
                    <a:pt x="698" y="690"/>
                    <a:pt x="756" y="723"/>
                  </a:cubicBezTo>
                  <a:cubicBezTo>
                    <a:pt x="821" y="748"/>
                    <a:pt x="895" y="756"/>
                    <a:pt x="854" y="789"/>
                  </a:cubicBezTo>
                  <a:cubicBezTo>
                    <a:pt x="821" y="821"/>
                    <a:pt x="739" y="789"/>
                    <a:pt x="715" y="821"/>
                  </a:cubicBezTo>
                  <a:cubicBezTo>
                    <a:pt x="690" y="863"/>
                    <a:pt x="739" y="879"/>
                    <a:pt x="731" y="928"/>
                  </a:cubicBezTo>
                  <a:cubicBezTo>
                    <a:pt x="723" y="977"/>
                    <a:pt x="657" y="1035"/>
                    <a:pt x="608" y="1043"/>
                  </a:cubicBezTo>
                  <a:cubicBezTo>
                    <a:pt x="559" y="1043"/>
                    <a:pt x="436" y="1092"/>
                    <a:pt x="427" y="1027"/>
                  </a:cubicBezTo>
                  <a:cubicBezTo>
                    <a:pt x="419" y="961"/>
                    <a:pt x="468" y="904"/>
                    <a:pt x="370" y="928"/>
                  </a:cubicBezTo>
                  <a:cubicBezTo>
                    <a:pt x="272" y="953"/>
                    <a:pt x="58" y="1018"/>
                    <a:pt x="66" y="1059"/>
                  </a:cubicBezTo>
                  <a:cubicBezTo>
                    <a:pt x="75" y="1109"/>
                    <a:pt x="214" y="1339"/>
                    <a:pt x="214" y="1437"/>
                  </a:cubicBezTo>
                  <a:cubicBezTo>
                    <a:pt x="222" y="1527"/>
                    <a:pt x="132" y="1790"/>
                    <a:pt x="124" y="1880"/>
                  </a:cubicBezTo>
                  <a:cubicBezTo>
                    <a:pt x="107" y="1979"/>
                    <a:pt x="107" y="2126"/>
                    <a:pt x="107" y="2233"/>
                  </a:cubicBezTo>
                  <a:cubicBezTo>
                    <a:pt x="107" y="2340"/>
                    <a:pt x="1" y="2389"/>
                    <a:pt x="42" y="2479"/>
                  </a:cubicBezTo>
                  <a:cubicBezTo>
                    <a:pt x="75" y="2570"/>
                    <a:pt x="107" y="2635"/>
                    <a:pt x="247" y="2824"/>
                  </a:cubicBezTo>
                  <a:cubicBezTo>
                    <a:pt x="386" y="3004"/>
                    <a:pt x="551" y="3152"/>
                    <a:pt x="501" y="3234"/>
                  </a:cubicBezTo>
                  <a:cubicBezTo>
                    <a:pt x="460" y="3316"/>
                    <a:pt x="345" y="3456"/>
                    <a:pt x="345" y="3505"/>
                  </a:cubicBezTo>
                  <a:cubicBezTo>
                    <a:pt x="345" y="3563"/>
                    <a:pt x="354" y="3604"/>
                    <a:pt x="378" y="3776"/>
                  </a:cubicBezTo>
                  <a:cubicBezTo>
                    <a:pt x="411" y="3948"/>
                    <a:pt x="444" y="4186"/>
                    <a:pt x="444" y="4367"/>
                  </a:cubicBezTo>
                  <a:cubicBezTo>
                    <a:pt x="436" y="4556"/>
                    <a:pt x="386" y="4588"/>
                    <a:pt x="345" y="4703"/>
                  </a:cubicBezTo>
                  <a:cubicBezTo>
                    <a:pt x="304" y="4810"/>
                    <a:pt x="272" y="5130"/>
                    <a:pt x="230" y="5253"/>
                  </a:cubicBezTo>
                  <a:cubicBezTo>
                    <a:pt x="198" y="5368"/>
                    <a:pt x="116" y="5434"/>
                    <a:pt x="181" y="5532"/>
                  </a:cubicBezTo>
                  <a:cubicBezTo>
                    <a:pt x="247" y="5622"/>
                    <a:pt x="321" y="5631"/>
                    <a:pt x="329" y="5754"/>
                  </a:cubicBezTo>
                  <a:cubicBezTo>
                    <a:pt x="337" y="5885"/>
                    <a:pt x="362" y="5901"/>
                    <a:pt x="386" y="6025"/>
                  </a:cubicBezTo>
                  <a:cubicBezTo>
                    <a:pt x="411" y="6148"/>
                    <a:pt x="452" y="6156"/>
                    <a:pt x="403" y="6238"/>
                  </a:cubicBezTo>
                  <a:cubicBezTo>
                    <a:pt x="362" y="6328"/>
                    <a:pt x="255" y="6410"/>
                    <a:pt x="255" y="6550"/>
                  </a:cubicBezTo>
                  <a:cubicBezTo>
                    <a:pt x="255" y="6697"/>
                    <a:pt x="386" y="6821"/>
                    <a:pt x="345" y="6944"/>
                  </a:cubicBezTo>
                  <a:cubicBezTo>
                    <a:pt x="304" y="7059"/>
                    <a:pt x="263" y="7108"/>
                    <a:pt x="206" y="7223"/>
                  </a:cubicBezTo>
                  <a:cubicBezTo>
                    <a:pt x="148" y="7338"/>
                    <a:pt x="165" y="7436"/>
                    <a:pt x="165" y="7559"/>
                  </a:cubicBezTo>
                  <a:cubicBezTo>
                    <a:pt x="165" y="7682"/>
                    <a:pt x="198" y="7715"/>
                    <a:pt x="206" y="7830"/>
                  </a:cubicBezTo>
                  <a:cubicBezTo>
                    <a:pt x="206" y="7953"/>
                    <a:pt x="288" y="8125"/>
                    <a:pt x="329" y="8068"/>
                  </a:cubicBezTo>
                  <a:cubicBezTo>
                    <a:pt x="370" y="8011"/>
                    <a:pt x="370" y="7887"/>
                    <a:pt x="411" y="7797"/>
                  </a:cubicBezTo>
                  <a:cubicBezTo>
                    <a:pt x="452" y="7707"/>
                    <a:pt x="501" y="7633"/>
                    <a:pt x="542" y="7551"/>
                  </a:cubicBezTo>
                  <a:cubicBezTo>
                    <a:pt x="575" y="7461"/>
                    <a:pt x="534" y="7420"/>
                    <a:pt x="633" y="7362"/>
                  </a:cubicBezTo>
                  <a:cubicBezTo>
                    <a:pt x="739" y="7313"/>
                    <a:pt x="789" y="7239"/>
                    <a:pt x="821" y="7288"/>
                  </a:cubicBezTo>
                  <a:cubicBezTo>
                    <a:pt x="854" y="7338"/>
                    <a:pt x="838" y="7452"/>
                    <a:pt x="912" y="7452"/>
                  </a:cubicBezTo>
                  <a:cubicBezTo>
                    <a:pt x="986" y="7444"/>
                    <a:pt x="1035" y="7403"/>
                    <a:pt x="1125" y="7444"/>
                  </a:cubicBezTo>
                  <a:cubicBezTo>
                    <a:pt x="1215" y="7485"/>
                    <a:pt x="1265" y="7411"/>
                    <a:pt x="1265" y="7526"/>
                  </a:cubicBezTo>
                  <a:cubicBezTo>
                    <a:pt x="1273" y="7633"/>
                    <a:pt x="1240" y="7994"/>
                    <a:pt x="1297" y="7928"/>
                  </a:cubicBezTo>
                  <a:cubicBezTo>
                    <a:pt x="1355" y="7863"/>
                    <a:pt x="1355" y="7764"/>
                    <a:pt x="1404" y="7674"/>
                  </a:cubicBezTo>
                  <a:cubicBezTo>
                    <a:pt x="1445" y="7592"/>
                    <a:pt x="1355" y="7124"/>
                    <a:pt x="1330" y="7190"/>
                  </a:cubicBezTo>
                  <a:cubicBezTo>
                    <a:pt x="1306" y="7256"/>
                    <a:pt x="1330" y="7321"/>
                    <a:pt x="1289" y="7329"/>
                  </a:cubicBezTo>
                  <a:cubicBezTo>
                    <a:pt x="1256" y="7338"/>
                    <a:pt x="1133" y="7362"/>
                    <a:pt x="1125" y="7256"/>
                  </a:cubicBezTo>
                  <a:cubicBezTo>
                    <a:pt x="1117" y="7157"/>
                    <a:pt x="1109" y="6985"/>
                    <a:pt x="1035" y="6911"/>
                  </a:cubicBezTo>
                  <a:cubicBezTo>
                    <a:pt x="969" y="6837"/>
                    <a:pt x="715" y="6640"/>
                    <a:pt x="715" y="6542"/>
                  </a:cubicBezTo>
                  <a:cubicBezTo>
                    <a:pt x="715" y="6451"/>
                    <a:pt x="682" y="6320"/>
                    <a:pt x="690" y="6213"/>
                  </a:cubicBezTo>
                  <a:cubicBezTo>
                    <a:pt x="698" y="6098"/>
                    <a:pt x="739" y="5885"/>
                    <a:pt x="789" y="5795"/>
                  </a:cubicBezTo>
                  <a:cubicBezTo>
                    <a:pt x="838" y="5704"/>
                    <a:pt x="797" y="5606"/>
                    <a:pt x="862" y="5491"/>
                  </a:cubicBezTo>
                  <a:cubicBezTo>
                    <a:pt x="920" y="5384"/>
                    <a:pt x="1059" y="5130"/>
                    <a:pt x="1076" y="5081"/>
                  </a:cubicBezTo>
                  <a:cubicBezTo>
                    <a:pt x="1084" y="5032"/>
                    <a:pt x="1141" y="4990"/>
                    <a:pt x="1256" y="4974"/>
                  </a:cubicBezTo>
                  <a:cubicBezTo>
                    <a:pt x="1371" y="4966"/>
                    <a:pt x="1281" y="4876"/>
                    <a:pt x="1273" y="4859"/>
                  </a:cubicBezTo>
                  <a:cubicBezTo>
                    <a:pt x="1256" y="4835"/>
                    <a:pt x="1240" y="4769"/>
                    <a:pt x="1445" y="4859"/>
                  </a:cubicBezTo>
                  <a:cubicBezTo>
                    <a:pt x="1658" y="4949"/>
                    <a:pt x="1642" y="4900"/>
                    <a:pt x="1741" y="4982"/>
                  </a:cubicBezTo>
                  <a:cubicBezTo>
                    <a:pt x="1839" y="5073"/>
                    <a:pt x="1880" y="5064"/>
                    <a:pt x="1954" y="5220"/>
                  </a:cubicBezTo>
                  <a:cubicBezTo>
                    <a:pt x="2028" y="5376"/>
                    <a:pt x="2159" y="5557"/>
                    <a:pt x="2192" y="5499"/>
                  </a:cubicBezTo>
                  <a:cubicBezTo>
                    <a:pt x="2233" y="5442"/>
                    <a:pt x="2184" y="5327"/>
                    <a:pt x="2175" y="5270"/>
                  </a:cubicBezTo>
                  <a:cubicBezTo>
                    <a:pt x="2159" y="5212"/>
                    <a:pt x="2126" y="5253"/>
                    <a:pt x="2044" y="51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74"/>
            <p:cNvSpPr/>
            <p:nvPr/>
          </p:nvSpPr>
          <p:spPr>
            <a:xfrm>
              <a:off x="2355650" y="2123775"/>
              <a:ext cx="7825" cy="3475"/>
            </a:xfrm>
            <a:custGeom>
              <a:avLst/>
              <a:gdLst/>
              <a:ahLst/>
              <a:cxnLst/>
              <a:rect l="l" t="t" r="r" b="b"/>
              <a:pathLst>
                <a:path w="313" h="139" extrusionOk="0">
                  <a:moveTo>
                    <a:pt x="235" y="0"/>
                  </a:moveTo>
                  <a:cubicBezTo>
                    <a:pt x="223" y="0"/>
                    <a:pt x="211" y="3"/>
                    <a:pt x="198" y="10"/>
                  </a:cubicBezTo>
                  <a:cubicBezTo>
                    <a:pt x="99" y="67"/>
                    <a:pt x="1" y="116"/>
                    <a:pt x="25" y="133"/>
                  </a:cubicBezTo>
                  <a:cubicBezTo>
                    <a:pt x="33" y="137"/>
                    <a:pt x="47" y="138"/>
                    <a:pt x="64" y="138"/>
                  </a:cubicBezTo>
                  <a:cubicBezTo>
                    <a:pt x="114" y="138"/>
                    <a:pt x="191" y="124"/>
                    <a:pt x="222" y="124"/>
                  </a:cubicBezTo>
                  <a:cubicBezTo>
                    <a:pt x="240" y="124"/>
                    <a:pt x="264" y="134"/>
                    <a:pt x="283" y="134"/>
                  </a:cubicBezTo>
                  <a:cubicBezTo>
                    <a:pt x="300" y="134"/>
                    <a:pt x="312" y="127"/>
                    <a:pt x="312" y="100"/>
                  </a:cubicBezTo>
                  <a:cubicBezTo>
                    <a:pt x="312" y="47"/>
                    <a:pt x="281" y="0"/>
                    <a:pt x="23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74"/>
            <p:cNvSpPr/>
            <p:nvPr/>
          </p:nvSpPr>
          <p:spPr>
            <a:xfrm>
              <a:off x="2355650" y="2123175"/>
              <a:ext cx="7825" cy="4550"/>
            </a:xfrm>
            <a:custGeom>
              <a:avLst/>
              <a:gdLst/>
              <a:ahLst/>
              <a:cxnLst/>
              <a:rect l="l" t="t" r="r" b="b"/>
              <a:pathLst>
                <a:path w="313" h="182" fill="none" extrusionOk="0">
                  <a:moveTo>
                    <a:pt x="198" y="34"/>
                  </a:moveTo>
                  <a:cubicBezTo>
                    <a:pt x="99" y="91"/>
                    <a:pt x="1" y="140"/>
                    <a:pt x="25" y="157"/>
                  </a:cubicBezTo>
                  <a:cubicBezTo>
                    <a:pt x="58" y="173"/>
                    <a:pt x="181" y="148"/>
                    <a:pt x="222" y="148"/>
                  </a:cubicBezTo>
                  <a:cubicBezTo>
                    <a:pt x="255" y="148"/>
                    <a:pt x="312" y="181"/>
                    <a:pt x="312" y="124"/>
                  </a:cubicBezTo>
                  <a:cubicBezTo>
                    <a:pt x="312" y="58"/>
                    <a:pt x="263" y="1"/>
                    <a:pt x="198" y="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74"/>
            <p:cNvSpPr/>
            <p:nvPr/>
          </p:nvSpPr>
          <p:spPr>
            <a:xfrm>
              <a:off x="2301500" y="2130150"/>
              <a:ext cx="35950" cy="11725"/>
            </a:xfrm>
            <a:custGeom>
              <a:avLst/>
              <a:gdLst/>
              <a:ahLst/>
              <a:cxnLst/>
              <a:rect l="l" t="t" r="r" b="b"/>
              <a:pathLst>
                <a:path w="1438" h="469" extrusionOk="0">
                  <a:moveTo>
                    <a:pt x="1172" y="0"/>
                  </a:moveTo>
                  <a:cubicBezTo>
                    <a:pt x="1170" y="0"/>
                    <a:pt x="1168" y="0"/>
                    <a:pt x="1165" y="1"/>
                  </a:cubicBezTo>
                  <a:cubicBezTo>
                    <a:pt x="1100" y="1"/>
                    <a:pt x="1075" y="58"/>
                    <a:pt x="936" y="116"/>
                  </a:cubicBezTo>
                  <a:cubicBezTo>
                    <a:pt x="816" y="161"/>
                    <a:pt x="723" y="199"/>
                    <a:pt x="620" y="199"/>
                  </a:cubicBezTo>
                  <a:cubicBezTo>
                    <a:pt x="611" y="199"/>
                    <a:pt x="601" y="198"/>
                    <a:pt x="591" y="198"/>
                  </a:cubicBezTo>
                  <a:cubicBezTo>
                    <a:pt x="523" y="198"/>
                    <a:pt x="472" y="166"/>
                    <a:pt x="412" y="166"/>
                  </a:cubicBezTo>
                  <a:cubicBezTo>
                    <a:pt x="372" y="166"/>
                    <a:pt x="327" y="181"/>
                    <a:pt x="271" y="231"/>
                  </a:cubicBezTo>
                  <a:cubicBezTo>
                    <a:pt x="222" y="296"/>
                    <a:pt x="131" y="313"/>
                    <a:pt x="123" y="362"/>
                  </a:cubicBezTo>
                  <a:cubicBezTo>
                    <a:pt x="107" y="411"/>
                    <a:pt x="0" y="460"/>
                    <a:pt x="131" y="469"/>
                  </a:cubicBezTo>
                  <a:cubicBezTo>
                    <a:pt x="263" y="469"/>
                    <a:pt x="361" y="444"/>
                    <a:pt x="427" y="419"/>
                  </a:cubicBezTo>
                  <a:cubicBezTo>
                    <a:pt x="492" y="395"/>
                    <a:pt x="640" y="370"/>
                    <a:pt x="763" y="345"/>
                  </a:cubicBezTo>
                  <a:cubicBezTo>
                    <a:pt x="886" y="329"/>
                    <a:pt x="927" y="313"/>
                    <a:pt x="1059" y="255"/>
                  </a:cubicBezTo>
                  <a:cubicBezTo>
                    <a:pt x="1190" y="198"/>
                    <a:pt x="1420" y="157"/>
                    <a:pt x="1436" y="116"/>
                  </a:cubicBezTo>
                  <a:cubicBezTo>
                    <a:pt x="1438" y="108"/>
                    <a:pt x="1429" y="105"/>
                    <a:pt x="1413" y="105"/>
                  </a:cubicBezTo>
                  <a:cubicBezTo>
                    <a:pt x="1362" y="105"/>
                    <a:pt x="1244" y="135"/>
                    <a:pt x="1184" y="135"/>
                  </a:cubicBezTo>
                  <a:cubicBezTo>
                    <a:pt x="1165" y="135"/>
                    <a:pt x="1152" y="132"/>
                    <a:pt x="1149" y="124"/>
                  </a:cubicBezTo>
                  <a:cubicBezTo>
                    <a:pt x="1125" y="85"/>
                    <a:pt x="1215" y="0"/>
                    <a:pt x="117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74"/>
            <p:cNvSpPr/>
            <p:nvPr/>
          </p:nvSpPr>
          <p:spPr>
            <a:xfrm>
              <a:off x="2301500" y="2129950"/>
              <a:ext cx="36125" cy="11925"/>
            </a:xfrm>
            <a:custGeom>
              <a:avLst/>
              <a:gdLst/>
              <a:ahLst/>
              <a:cxnLst/>
              <a:rect l="l" t="t" r="r" b="b"/>
              <a:pathLst>
                <a:path w="1445" h="477" fill="none" extrusionOk="0">
                  <a:moveTo>
                    <a:pt x="1149" y="132"/>
                  </a:moveTo>
                  <a:cubicBezTo>
                    <a:pt x="1124" y="91"/>
                    <a:pt x="1223" y="1"/>
                    <a:pt x="1165" y="9"/>
                  </a:cubicBezTo>
                  <a:cubicBezTo>
                    <a:pt x="1100" y="9"/>
                    <a:pt x="1075" y="66"/>
                    <a:pt x="936" y="124"/>
                  </a:cubicBezTo>
                  <a:cubicBezTo>
                    <a:pt x="804" y="173"/>
                    <a:pt x="706" y="214"/>
                    <a:pt x="591" y="206"/>
                  </a:cubicBezTo>
                  <a:cubicBezTo>
                    <a:pt x="476" y="206"/>
                    <a:pt x="410" y="115"/>
                    <a:pt x="271" y="239"/>
                  </a:cubicBezTo>
                  <a:cubicBezTo>
                    <a:pt x="222" y="304"/>
                    <a:pt x="131" y="321"/>
                    <a:pt x="123" y="370"/>
                  </a:cubicBezTo>
                  <a:cubicBezTo>
                    <a:pt x="107" y="419"/>
                    <a:pt x="0" y="468"/>
                    <a:pt x="131" y="477"/>
                  </a:cubicBezTo>
                  <a:cubicBezTo>
                    <a:pt x="263" y="477"/>
                    <a:pt x="361" y="452"/>
                    <a:pt x="427" y="427"/>
                  </a:cubicBezTo>
                  <a:cubicBezTo>
                    <a:pt x="492" y="403"/>
                    <a:pt x="640" y="378"/>
                    <a:pt x="763" y="353"/>
                  </a:cubicBezTo>
                  <a:cubicBezTo>
                    <a:pt x="886" y="337"/>
                    <a:pt x="927" y="321"/>
                    <a:pt x="1059" y="263"/>
                  </a:cubicBezTo>
                  <a:cubicBezTo>
                    <a:pt x="1190" y="206"/>
                    <a:pt x="1420" y="165"/>
                    <a:pt x="1436" y="124"/>
                  </a:cubicBezTo>
                  <a:cubicBezTo>
                    <a:pt x="1444" y="83"/>
                    <a:pt x="1165" y="173"/>
                    <a:pt x="1149" y="1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74"/>
            <p:cNvSpPr/>
            <p:nvPr/>
          </p:nvSpPr>
          <p:spPr>
            <a:xfrm>
              <a:off x="2367150" y="2125800"/>
              <a:ext cx="5750" cy="4350"/>
            </a:xfrm>
            <a:custGeom>
              <a:avLst/>
              <a:gdLst/>
              <a:ahLst/>
              <a:cxnLst/>
              <a:rect l="l" t="t" r="r" b="b"/>
              <a:pathLst>
                <a:path w="230" h="174" extrusionOk="0">
                  <a:moveTo>
                    <a:pt x="134" y="0"/>
                  </a:moveTo>
                  <a:cubicBezTo>
                    <a:pt x="126" y="0"/>
                    <a:pt x="117" y="1"/>
                    <a:pt x="107" y="2"/>
                  </a:cubicBezTo>
                  <a:cubicBezTo>
                    <a:pt x="58" y="43"/>
                    <a:pt x="0" y="93"/>
                    <a:pt x="58" y="117"/>
                  </a:cubicBezTo>
                  <a:cubicBezTo>
                    <a:pt x="100" y="141"/>
                    <a:pt x="137" y="174"/>
                    <a:pt x="167" y="174"/>
                  </a:cubicBezTo>
                  <a:cubicBezTo>
                    <a:pt x="178" y="174"/>
                    <a:pt x="188" y="169"/>
                    <a:pt x="197" y="158"/>
                  </a:cubicBezTo>
                  <a:cubicBezTo>
                    <a:pt x="230" y="109"/>
                    <a:pt x="214" y="19"/>
                    <a:pt x="197" y="11"/>
                  </a:cubicBezTo>
                  <a:cubicBezTo>
                    <a:pt x="191" y="11"/>
                    <a:pt x="168" y="0"/>
                    <a:pt x="13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74"/>
            <p:cNvSpPr/>
            <p:nvPr/>
          </p:nvSpPr>
          <p:spPr>
            <a:xfrm>
              <a:off x="2367150" y="2125650"/>
              <a:ext cx="5750" cy="5150"/>
            </a:xfrm>
            <a:custGeom>
              <a:avLst/>
              <a:gdLst/>
              <a:ahLst/>
              <a:cxnLst/>
              <a:rect l="l" t="t" r="r" b="b"/>
              <a:pathLst>
                <a:path w="230" h="206" fill="none" extrusionOk="0">
                  <a:moveTo>
                    <a:pt x="107" y="8"/>
                  </a:moveTo>
                  <a:cubicBezTo>
                    <a:pt x="58" y="49"/>
                    <a:pt x="0" y="99"/>
                    <a:pt x="58" y="123"/>
                  </a:cubicBezTo>
                  <a:cubicBezTo>
                    <a:pt x="115" y="156"/>
                    <a:pt x="164" y="205"/>
                    <a:pt x="197" y="164"/>
                  </a:cubicBezTo>
                  <a:cubicBezTo>
                    <a:pt x="230" y="115"/>
                    <a:pt x="214" y="25"/>
                    <a:pt x="197" y="17"/>
                  </a:cubicBezTo>
                  <a:cubicBezTo>
                    <a:pt x="189" y="17"/>
                    <a:pt x="156" y="0"/>
                    <a:pt x="107" y="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74"/>
            <p:cNvSpPr/>
            <p:nvPr/>
          </p:nvSpPr>
          <p:spPr>
            <a:xfrm>
              <a:off x="1476300" y="2276550"/>
              <a:ext cx="8350" cy="4425"/>
            </a:xfrm>
            <a:custGeom>
              <a:avLst/>
              <a:gdLst/>
              <a:ahLst/>
              <a:cxnLst/>
              <a:rect l="l" t="t" r="r" b="b"/>
              <a:pathLst>
                <a:path w="334" h="177" extrusionOk="0">
                  <a:moveTo>
                    <a:pt x="62" y="1"/>
                  </a:moveTo>
                  <a:cubicBezTo>
                    <a:pt x="30" y="1"/>
                    <a:pt x="7" y="13"/>
                    <a:pt x="1" y="45"/>
                  </a:cubicBezTo>
                  <a:cubicBezTo>
                    <a:pt x="17" y="127"/>
                    <a:pt x="25" y="177"/>
                    <a:pt x="83" y="177"/>
                  </a:cubicBezTo>
                  <a:cubicBezTo>
                    <a:pt x="140" y="168"/>
                    <a:pt x="304" y="168"/>
                    <a:pt x="321" y="136"/>
                  </a:cubicBezTo>
                  <a:cubicBezTo>
                    <a:pt x="333" y="117"/>
                    <a:pt x="159" y="1"/>
                    <a:pt x="6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74"/>
            <p:cNvSpPr/>
            <p:nvPr/>
          </p:nvSpPr>
          <p:spPr>
            <a:xfrm>
              <a:off x="1476300" y="2274400"/>
              <a:ext cx="8450" cy="6575"/>
            </a:xfrm>
            <a:custGeom>
              <a:avLst/>
              <a:gdLst/>
              <a:ahLst/>
              <a:cxnLst/>
              <a:rect l="l" t="t" r="r" b="b"/>
              <a:pathLst>
                <a:path w="338" h="263" fill="none" extrusionOk="0">
                  <a:moveTo>
                    <a:pt x="1" y="131"/>
                  </a:moveTo>
                  <a:cubicBezTo>
                    <a:pt x="17" y="213"/>
                    <a:pt x="25" y="263"/>
                    <a:pt x="83" y="263"/>
                  </a:cubicBezTo>
                  <a:cubicBezTo>
                    <a:pt x="140" y="254"/>
                    <a:pt x="304" y="254"/>
                    <a:pt x="321" y="222"/>
                  </a:cubicBezTo>
                  <a:cubicBezTo>
                    <a:pt x="337" y="197"/>
                    <a:pt x="25" y="0"/>
                    <a:pt x="1" y="13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74"/>
            <p:cNvSpPr/>
            <p:nvPr/>
          </p:nvSpPr>
          <p:spPr>
            <a:xfrm>
              <a:off x="1387250" y="1947675"/>
              <a:ext cx="1039000" cy="509650"/>
            </a:xfrm>
            <a:custGeom>
              <a:avLst/>
              <a:gdLst/>
              <a:ahLst/>
              <a:cxnLst/>
              <a:rect l="l" t="t" r="r" b="b"/>
              <a:pathLst>
                <a:path w="41560" h="20386" extrusionOk="0">
                  <a:moveTo>
                    <a:pt x="21333" y="0"/>
                  </a:moveTo>
                  <a:cubicBezTo>
                    <a:pt x="21331" y="0"/>
                    <a:pt x="21330" y="1"/>
                    <a:pt x="21330" y="4"/>
                  </a:cubicBezTo>
                  <a:cubicBezTo>
                    <a:pt x="21306" y="70"/>
                    <a:pt x="21297" y="291"/>
                    <a:pt x="21297" y="291"/>
                  </a:cubicBezTo>
                  <a:lnTo>
                    <a:pt x="21297" y="324"/>
                  </a:lnTo>
                  <a:lnTo>
                    <a:pt x="1478" y="324"/>
                  </a:lnTo>
                  <a:cubicBezTo>
                    <a:pt x="1519" y="373"/>
                    <a:pt x="1478" y="472"/>
                    <a:pt x="1527" y="546"/>
                  </a:cubicBezTo>
                  <a:cubicBezTo>
                    <a:pt x="1585" y="636"/>
                    <a:pt x="1659" y="587"/>
                    <a:pt x="1659" y="652"/>
                  </a:cubicBezTo>
                  <a:cubicBezTo>
                    <a:pt x="1650" y="726"/>
                    <a:pt x="1601" y="775"/>
                    <a:pt x="1544" y="825"/>
                  </a:cubicBezTo>
                  <a:cubicBezTo>
                    <a:pt x="1494" y="874"/>
                    <a:pt x="1453" y="915"/>
                    <a:pt x="1519" y="989"/>
                  </a:cubicBezTo>
                  <a:cubicBezTo>
                    <a:pt x="1534" y="1004"/>
                    <a:pt x="1547" y="1010"/>
                    <a:pt x="1559" y="1010"/>
                  </a:cubicBezTo>
                  <a:cubicBezTo>
                    <a:pt x="1599" y="1010"/>
                    <a:pt x="1626" y="944"/>
                    <a:pt x="1683" y="931"/>
                  </a:cubicBezTo>
                  <a:cubicBezTo>
                    <a:pt x="1687" y="931"/>
                    <a:pt x="1690" y="931"/>
                    <a:pt x="1692" y="931"/>
                  </a:cubicBezTo>
                  <a:cubicBezTo>
                    <a:pt x="1743" y="931"/>
                    <a:pt x="1693" y="1003"/>
                    <a:pt x="1716" y="1120"/>
                  </a:cubicBezTo>
                  <a:cubicBezTo>
                    <a:pt x="1730" y="1169"/>
                    <a:pt x="1750" y="1179"/>
                    <a:pt x="1770" y="1179"/>
                  </a:cubicBezTo>
                  <a:cubicBezTo>
                    <a:pt x="1784" y="1179"/>
                    <a:pt x="1797" y="1174"/>
                    <a:pt x="1808" y="1174"/>
                  </a:cubicBezTo>
                  <a:cubicBezTo>
                    <a:pt x="1818" y="1174"/>
                    <a:pt x="1827" y="1178"/>
                    <a:pt x="1831" y="1194"/>
                  </a:cubicBezTo>
                  <a:cubicBezTo>
                    <a:pt x="1847" y="1251"/>
                    <a:pt x="1700" y="1391"/>
                    <a:pt x="1683" y="1489"/>
                  </a:cubicBezTo>
                  <a:cubicBezTo>
                    <a:pt x="1667" y="1596"/>
                    <a:pt x="1749" y="1703"/>
                    <a:pt x="1732" y="1801"/>
                  </a:cubicBezTo>
                  <a:cubicBezTo>
                    <a:pt x="1716" y="1908"/>
                    <a:pt x="1577" y="1998"/>
                    <a:pt x="1519" y="2039"/>
                  </a:cubicBezTo>
                  <a:cubicBezTo>
                    <a:pt x="1489" y="2058"/>
                    <a:pt x="1454" y="2063"/>
                    <a:pt x="1420" y="2063"/>
                  </a:cubicBezTo>
                  <a:cubicBezTo>
                    <a:pt x="1380" y="2063"/>
                    <a:pt x="1341" y="2056"/>
                    <a:pt x="1314" y="2056"/>
                  </a:cubicBezTo>
                  <a:cubicBezTo>
                    <a:pt x="1273" y="2056"/>
                    <a:pt x="1215" y="2031"/>
                    <a:pt x="1215" y="1982"/>
                  </a:cubicBezTo>
                  <a:cubicBezTo>
                    <a:pt x="1215" y="1924"/>
                    <a:pt x="1322" y="1859"/>
                    <a:pt x="1339" y="1777"/>
                  </a:cubicBezTo>
                  <a:cubicBezTo>
                    <a:pt x="1344" y="1748"/>
                    <a:pt x="1333" y="1738"/>
                    <a:pt x="1313" y="1738"/>
                  </a:cubicBezTo>
                  <a:cubicBezTo>
                    <a:pt x="1274" y="1738"/>
                    <a:pt x="1197" y="1777"/>
                    <a:pt x="1136" y="1777"/>
                  </a:cubicBezTo>
                  <a:cubicBezTo>
                    <a:pt x="1133" y="1777"/>
                    <a:pt x="1129" y="1777"/>
                    <a:pt x="1125" y="1777"/>
                  </a:cubicBezTo>
                  <a:cubicBezTo>
                    <a:pt x="1035" y="1777"/>
                    <a:pt x="1248" y="1416"/>
                    <a:pt x="1265" y="1383"/>
                  </a:cubicBezTo>
                  <a:cubicBezTo>
                    <a:pt x="1271" y="1372"/>
                    <a:pt x="1280" y="1368"/>
                    <a:pt x="1291" y="1368"/>
                  </a:cubicBezTo>
                  <a:cubicBezTo>
                    <a:pt x="1322" y="1368"/>
                    <a:pt x="1366" y="1401"/>
                    <a:pt x="1396" y="1407"/>
                  </a:cubicBezTo>
                  <a:cubicBezTo>
                    <a:pt x="1398" y="1408"/>
                    <a:pt x="1399" y="1408"/>
                    <a:pt x="1401" y="1408"/>
                  </a:cubicBezTo>
                  <a:cubicBezTo>
                    <a:pt x="1435" y="1408"/>
                    <a:pt x="1487" y="1339"/>
                    <a:pt x="1494" y="1292"/>
                  </a:cubicBezTo>
                  <a:cubicBezTo>
                    <a:pt x="1494" y="1235"/>
                    <a:pt x="1478" y="1161"/>
                    <a:pt x="1437" y="1145"/>
                  </a:cubicBezTo>
                  <a:cubicBezTo>
                    <a:pt x="1432" y="1143"/>
                    <a:pt x="1427" y="1142"/>
                    <a:pt x="1423" y="1142"/>
                  </a:cubicBezTo>
                  <a:cubicBezTo>
                    <a:pt x="1397" y="1142"/>
                    <a:pt x="1386" y="1178"/>
                    <a:pt x="1323" y="1178"/>
                  </a:cubicBezTo>
                  <a:cubicBezTo>
                    <a:pt x="1317" y="1178"/>
                    <a:pt x="1312" y="1178"/>
                    <a:pt x="1306" y="1178"/>
                  </a:cubicBezTo>
                  <a:cubicBezTo>
                    <a:pt x="1224" y="1169"/>
                    <a:pt x="1199" y="1104"/>
                    <a:pt x="1125" y="1054"/>
                  </a:cubicBezTo>
                  <a:cubicBezTo>
                    <a:pt x="1100" y="1037"/>
                    <a:pt x="1074" y="1030"/>
                    <a:pt x="1045" y="1030"/>
                  </a:cubicBezTo>
                  <a:cubicBezTo>
                    <a:pt x="977" y="1030"/>
                    <a:pt x="893" y="1067"/>
                    <a:pt x="772" y="1096"/>
                  </a:cubicBezTo>
                  <a:cubicBezTo>
                    <a:pt x="732" y="1103"/>
                    <a:pt x="702" y="1106"/>
                    <a:pt x="678" y="1106"/>
                  </a:cubicBezTo>
                  <a:cubicBezTo>
                    <a:pt x="595" y="1106"/>
                    <a:pt x="582" y="1068"/>
                    <a:pt x="436" y="1030"/>
                  </a:cubicBezTo>
                  <a:cubicBezTo>
                    <a:pt x="269" y="988"/>
                    <a:pt x="144" y="888"/>
                    <a:pt x="79" y="888"/>
                  </a:cubicBezTo>
                  <a:cubicBezTo>
                    <a:pt x="67" y="888"/>
                    <a:pt x="58" y="891"/>
                    <a:pt x="50" y="899"/>
                  </a:cubicBezTo>
                  <a:cubicBezTo>
                    <a:pt x="1" y="948"/>
                    <a:pt x="34" y="989"/>
                    <a:pt x="67" y="1169"/>
                  </a:cubicBezTo>
                  <a:cubicBezTo>
                    <a:pt x="91" y="1342"/>
                    <a:pt x="173" y="1407"/>
                    <a:pt x="263" y="1629"/>
                  </a:cubicBezTo>
                  <a:cubicBezTo>
                    <a:pt x="354" y="1842"/>
                    <a:pt x="378" y="1851"/>
                    <a:pt x="419" y="1933"/>
                  </a:cubicBezTo>
                  <a:cubicBezTo>
                    <a:pt x="452" y="2006"/>
                    <a:pt x="419" y="2072"/>
                    <a:pt x="428" y="2179"/>
                  </a:cubicBezTo>
                  <a:cubicBezTo>
                    <a:pt x="430" y="2206"/>
                    <a:pt x="434" y="2217"/>
                    <a:pt x="439" y="2217"/>
                  </a:cubicBezTo>
                  <a:cubicBezTo>
                    <a:pt x="455" y="2217"/>
                    <a:pt x="481" y="2125"/>
                    <a:pt x="493" y="2089"/>
                  </a:cubicBezTo>
                  <a:cubicBezTo>
                    <a:pt x="498" y="2075"/>
                    <a:pt x="513" y="2069"/>
                    <a:pt x="532" y="2069"/>
                  </a:cubicBezTo>
                  <a:cubicBezTo>
                    <a:pt x="583" y="2069"/>
                    <a:pt x="667" y="2106"/>
                    <a:pt x="690" y="2130"/>
                  </a:cubicBezTo>
                  <a:cubicBezTo>
                    <a:pt x="723" y="2162"/>
                    <a:pt x="666" y="2187"/>
                    <a:pt x="600" y="2220"/>
                  </a:cubicBezTo>
                  <a:cubicBezTo>
                    <a:pt x="534" y="2253"/>
                    <a:pt x="510" y="2261"/>
                    <a:pt x="501" y="2310"/>
                  </a:cubicBezTo>
                  <a:cubicBezTo>
                    <a:pt x="493" y="2368"/>
                    <a:pt x="715" y="2384"/>
                    <a:pt x="715" y="2400"/>
                  </a:cubicBezTo>
                  <a:cubicBezTo>
                    <a:pt x="715" y="2425"/>
                    <a:pt x="682" y="2425"/>
                    <a:pt x="633" y="2458"/>
                  </a:cubicBezTo>
                  <a:cubicBezTo>
                    <a:pt x="584" y="2491"/>
                    <a:pt x="600" y="2532"/>
                    <a:pt x="608" y="2589"/>
                  </a:cubicBezTo>
                  <a:cubicBezTo>
                    <a:pt x="608" y="2655"/>
                    <a:pt x="534" y="2655"/>
                    <a:pt x="518" y="2712"/>
                  </a:cubicBezTo>
                  <a:cubicBezTo>
                    <a:pt x="501" y="2770"/>
                    <a:pt x="674" y="2778"/>
                    <a:pt x="715" y="2803"/>
                  </a:cubicBezTo>
                  <a:cubicBezTo>
                    <a:pt x="755" y="2823"/>
                    <a:pt x="868" y="2837"/>
                    <a:pt x="962" y="2837"/>
                  </a:cubicBezTo>
                  <a:cubicBezTo>
                    <a:pt x="982" y="2837"/>
                    <a:pt x="1001" y="2837"/>
                    <a:pt x="1019" y="2835"/>
                  </a:cubicBezTo>
                  <a:cubicBezTo>
                    <a:pt x="1030" y="2834"/>
                    <a:pt x="1042" y="2834"/>
                    <a:pt x="1052" y="2834"/>
                  </a:cubicBezTo>
                  <a:cubicBezTo>
                    <a:pt x="1128" y="2834"/>
                    <a:pt x="1160" y="2861"/>
                    <a:pt x="1060" y="2926"/>
                  </a:cubicBezTo>
                  <a:cubicBezTo>
                    <a:pt x="994" y="2968"/>
                    <a:pt x="933" y="2981"/>
                    <a:pt x="866" y="2981"/>
                  </a:cubicBezTo>
                  <a:cubicBezTo>
                    <a:pt x="815" y="2981"/>
                    <a:pt x="761" y="2974"/>
                    <a:pt x="698" y="2967"/>
                  </a:cubicBezTo>
                  <a:cubicBezTo>
                    <a:pt x="607" y="2951"/>
                    <a:pt x="579" y="2886"/>
                    <a:pt x="564" y="2886"/>
                  </a:cubicBezTo>
                  <a:cubicBezTo>
                    <a:pt x="556" y="2886"/>
                    <a:pt x="551" y="2904"/>
                    <a:pt x="543" y="2958"/>
                  </a:cubicBezTo>
                  <a:cubicBezTo>
                    <a:pt x="526" y="3114"/>
                    <a:pt x="575" y="3311"/>
                    <a:pt x="575" y="3590"/>
                  </a:cubicBezTo>
                  <a:cubicBezTo>
                    <a:pt x="575" y="3878"/>
                    <a:pt x="510" y="4034"/>
                    <a:pt x="510" y="4329"/>
                  </a:cubicBezTo>
                  <a:cubicBezTo>
                    <a:pt x="510" y="4624"/>
                    <a:pt x="444" y="5010"/>
                    <a:pt x="403" y="5166"/>
                  </a:cubicBezTo>
                  <a:cubicBezTo>
                    <a:pt x="362" y="5330"/>
                    <a:pt x="247" y="5306"/>
                    <a:pt x="288" y="5379"/>
                  </a:cubicBezTo>
                  <a:cubicBezTo>
                    <a:pt x="300" y="5399"/>
                    <a:pt x="311" y="5406"/>
                    <a:pt x="321" y="5406"/>
                  </a:cubicBezTo>
                  <a:cubicBezTo>
                    <a:pt x="343" y="5406"/>
                    <a:pt x="362" y="5373"/>
                    <a:pt x="389" y="5373"/>
                  </a:cubicBezTo>
                  <a:cubicBezTo>
                    <a:pt x="400" y="5373"/>
                    <a:pt x="413" y="5379"/>
                    <a:pt x="428" y="5396"/>
                  </a:cubicBezTo>
                  <a:cubicBezTo>
                    <a:pt x="485" y="5470"/>
                    <a:pt x="239" y="5675"/>
                    <a:pt x="140" y="5773"/>
                  </a:cubicBezTo>
                  <a:cubicBezTo>
                    <a:pt x="42" y="5864"/>
                    <a:pt x="157" y="5831"/>
                    <a:pt x="272" y="5987"/>
                  </a:cubicBezTo>
                  <a:cubicBezTo>
                    <a:pt x="387" y="6151"/>
                    <a:pt x="305" y="6159"/>
                    <a:pt x="247" y="6307"/>
                  </a:cubicBezTo>
                  <a:cubicBezTo>
                    <a:pt x="181" y="6454"/>
                    <a:pt x="313" y="6454"/>
                    <a:pt x="403" y="6553"/>
                  </a:cubicBezTo>
                  <a:cubicBezTo>
                    <a:pt x="485" y="6643"/>
                    <a:pt x="395" y="6619"/>
                    <a:pt x="395" y="6725"/>
                  </a:cubicBezTo>
                  <a:cubicBezTo>
                    <a:pt x="387" y="6832"/>
                    <a:pt x="444" y="7004"/>
                    <a:pt x="419" y="7168"/>
                  </a:cubicBezTo>
                  <a:cubicBezTo>
                    <a:pt x="395" y="7333"/>
                    <a:pt x="313" y="7398"/>
                    <a:pt x="346" y="7505"/>
                  </a:cubicBezTo>
                  <a:cubicBezTo>
                    <a:pt x="355" y="7537"/>
                    <a:pt x="365" y="7549"/>
                    <a:pt x="376" y="7549"/>
                  </a:cubicBezTo>
                  <a:cubicBezTo>
                    <a:pt x="402" y="7549"/>
                    <a:pt x="435" y="7480"/>
                    <a:pt x="480" y="7480"/>
                  </a:cubicBezTo>
                  <a:cubicBezTo>
                    <a:pt x="482" y="7480"/>
                    <a:pt x="483" y="7480"/>
                    <a:pt x="485" y="7480"/>
                  </a:cubicBezTo>
                  <a:cubicBezTo>
                    <a:pt x="559" y="7489"/>
                    <a:pt x="534" y="7546"/>
                    <a:pt x="485" y="7612"/>
                  </a:cubicBezTo>
                  <a:cubicBezTo>
                    <a:pt x="444" y="7669"/>
                    <a:pt x="313" y="7759"/>
                    <a:pt x="288" y="7841"/>
                  </a:cubicBezTo>
                  <a:cubicBezTo>
                    <a:pt x="255" y="7923"/>
                    <a:pt x="444" y="8088"/>
                    <a:pt x="575" y="8317"/>
                  </a:cubicBezTo>
                  <a:cubicBezTo>
                    <a:pt x="707" y="8547"/>
                    <a:pt x="715" y="8588"/>
                    <a:pt x="715" y="8670"/>
                  </a:cubicBezTo>
                  <a:cubicBezTo>
                    <a:pt x="707" y="8761"/>
                    <a:pt x="690" y="8843"/>
                    <a:pt x="715" y="8949"/>
                  </a:cubicBezTo>
                  <a:cubicBezTo>
                    <a:pt x="731" y="9056"/>
                    <a:pt x="715" y="9089"/>
                    <a:pt x="756" y="9196"/>
                  </a:cubicBezTo>
                  <a:cubicBezTo>
                    <a:pt x="789" y="9310"/>
                    <a:pt x="1158" y="9663"/>
                    <a:pt x="1215" y="9778"/>
                  </a:cubicBezTo>
                  <a:cubicBezTo>
                    <a:pt x="1273" y="9885"/>
                    <a:pt x="1191" y="9942"/>
                    <a:pt x="1265" y="9975"/>
                  </a:cubicBezTo>
                  <a:cubicBezTo>
                    <a:pt x="1276" y="9982"/>
                    <a:pt x="1287" y="9984"/>
                    <a:pt x="1297" y="9984"/>
                  </a:cubicBezTo>
                  <a:cubicBezTo>
                    <a:pt x="1335" y="9984"/>
                    <a:pt x="1362" y="9946"/>
                    <a:pt x="1392" y="9946"/>
                  </a:cubicBezTo>
                  <a:cubicBezTo>
                    <a:pt x="1404" y="9946"/>
                    <a:pt x="1416" y="9952"/>
                    <a:pt x="1429" y="9967"/>
                  </a:cubicBezTo>
                  <a:cubicBezTo>
                    <a:pt x="1456" y="10001"/>
                    <a:pt x="1488" y="10014"/>
                    <a:pt x="1516" y="10014"/>
                  </a:cubicBezTo>
                  <a:cubicBezTo>
                    <a:pt x="1548" y="10014"/>
                    <a:pt x="1576" y="9997"/>
                    <a:pt x="1585" y="9975"/>
                  </a:cubicBezTo>
                  <a:cubicBezTo>
                    <a:pt x="1609" y="9942"/>
                    <a:pt x="1527" y="9836"/>
                    <a:pt x="1609" y="9778"/>
                  </a:cubicBezTo>
                  <a:cubicBezTo>
                    <a:pt x="1634" y="9762"/>
                    <a:pt x="1656" y="9756"/>
                    <a:pt x="1676" y="9756"/>
                  </a:cubicBezTo>
                  <a:cubicBezTo>
                    <a:pt x="1728" y="9756"/>
                    <a:pt x="1767" y="9800"/>
                    <a:pt x="1815" y="9836"/>
                  </a:cubicBezTo>
                  <a:cubicBezTo>
                    <a:pt x="1828" y="9843"/>
                    <a:pt x="1838" y="9846"/>
                    <a:pt x="1847" y="9846"/>
                  </a:cubicBezTo>
                  <a:cubicBezTo>
                    <a:pt x="1884" y="9846"/>
                    <a:pt x="1876" y="9782"/>
                    <a:pt x="1897" y="9762"/>
                  </a:cubicBezTo>
                  <a:cubicBezTo>
                    <a:pt x="1900" y="9755"/>
                    <a:pt x="1904" y="9752"/>
                    <a:pt x="1910" y="9752"/>
                  </a:cubicBezTo>
                  <a:cubicBezTo>
                    <a:pt x="1933" y="9752"/>
                    <a:pt x="1977" y="9798"/>
                    <a:pt x="2069" y="9844"/>
                  </a:cubicBezTo>
                  <a:cubicBezTo>
                    <a:pt x="2092" y="9856"/>
                    <a:pt x="2108" y="9860"/>
                    <a:pt x="2119" y="9860"/>
                  </a:cubicBezTo>
                  <a:cubicBezTo>
                    <a:pt x="2163" y="9860"/>
                    <a:pt x="2133" y="9786"/>
                    <a:pt x="2192" y="9754"/>
                  </a:cubicBezTo>
                  <a:cubicBezTo>
                    <a:pt x="2198" y="9750"/>
                    <a:pt x="2206" y="9748"/>
                    <a:pt x="2214" y="9748"/>
                  </a:cubicBezTo>
                  <a:cubicBezTo>
                    <a:pt x="2295" y="9748"/>
                    <a:pt x="2470" y="9916"/>
                    <a:pt x="2455" y="9975"/>
                  </a:cubicBezTo>
                  <a:cubicBezTo>
                    <a:pt x="2450" y="9995"/>
                    <a:pt x="2439" y="10002"/>
                    <a:pt x="2424" y="10002"/>
                  </a:cubicBezTo>
                  <a:cubicBezTo>
                    <a:pt x="2389" y="10002"/>
                    <a:pt x="2329" y="9962"/>
                    <a:pt x="2266" y="9951"/>
                  </a:cubicBezTo>
                  <a:cubicBezTo>
                    <a:pt x="2259" y="9950"/>
                    <a:pt x="2252" y="9950"/>
                    <a:pt x="2246" y="9950"/>
                  </a:cubicBezTo>
                  <a:cubicBezTo>
                    <a:pt x="2181" y="9950"/>
                    <a:pt x="2169" y="9984"/>
                    <a:pt x="2085" y="9984"/>
                  </a:cubicBezTo>
                  <a:cubicBezTo>
                    <a:pt x="2078" y="9984"/>
                    <a:pt x="2070" y="9984"/>
                    <a:pt x="2061" y="9983"/>
                  </a:cubicBezTo>
                  <a:cubicBezTo>
                    <a:pt x="2022" y="9981"/>
                    <a:pt x="1981" y="9979"/>
                    <a:pt x="1942" y="9979"/>
                  </a:cubicBezTo>
                  <a:cubicBezTo>
                    <a:pt x="1864" y="9979"/>
                    <a:pt x="1793" y="9986"/>
                    <a:pt x="1765" y="10008"/>
                  </a:cubicBezTo>
                  <a:cubicBezTo>
                    <a:pt x="1724" y="10041"/>
                    <a:pt x="1765" y="10090"/>
                    <a:pt x="1806" y="10156"/>
                  </a:cubicBezTo>
                  <a:cubicBezTo>
                    <a:pt x="1847" y="10230"/>
                    <a:pt x="2012" y="10377"/>
                    <a:pt x="1987" y="10435"/>
                  </a:cubicBezTo>
                  <a:cubicBezTo>
                    <a:pt x="1983" y="10443"/>
                    <a:pt x="1975" y="10446"/>
                    <a:pt x="1965" y="10446"/>
                  </a:cubicBezTo>
                  <a:cubicBezTo>
                    <a:pt x="1913" y="10446"/>
                    <a:pt x="1789" y="10350"/>
                    <a:pt x="1741" y="10295"/>
                  </a:cubicBezTo>
                  <a:cubicBezTo>
                    <a:pt x="1687" y="10235"/>
                    <a:pt x="1683" y="10180"/>
                    <a:pt x="1656" y="10180"/>
                  </a:cubicBezTo>
                  <a:cubicBezTo>
                    <a:pt x="1650" y="10180"/>
                    <a:pt x="1643" y="10183"/>
                    <a:pt x="1634" y="10189"/>
                  </a:cubicBezTo>
                  <a:cubicBezTo>
                    <a:pt x="1593" y="10221"/>
                    <a:pt x="1618" y="10320"/>
                    <a:pt x="1618" y="10418"/>
                  </a:cubicBezTo>
                  <a:cubicBezTo>
                    <a:pt x="1626" y="10509"/>
                    <a:pt x="1683" y="10566"/>
                    <a:pt x="1700" y="10640"/>
                  </a:cubicBezTo>
                  <a:cubicBezTo>
                    <a:pt x="1716" y="10706"/>
                    <a:pt x="1970" y="10755"/>
                    <a:pt x="2053" y="10804"/>
                  </a:cubicBezTo>
                  <a:cubicBezTo>
                    <a:pt x="2143" y="10853"/>
                    <a:pt x="2118" y="10894"/>
                    <a:pt x="2143" y="10985"/>
                  </a:cubicBezTo>
                  <a:cubicBezTo>
                    <a:pt x="2176" y="11075"/>
                    <a:pt x="2110" y="11034"/>
                    <a:pt x="2044" y="11116"/>
                  </a:cubicBezTo>
                  <a:cubicBezTo>
                    <a:pt x="1987" y="11190"/>
                    <a:pt x="2044" y="11173"/>
                    <a:pt x="2044" y="11280"/>
                  </a:cubicBezTo>
                  <a:cubicBezTo>
                    <a:pt x="2044" y="11379"/>
                    <a:pt x="2094" y="11395"/>
                    <a:pt x="2167" y="11461"/>
                  </a:cubicBezTo>
                  <a:cubicBezTo>
                    <a:pt x="2241" y="11526"/>
                    <a:pt x="2373" y="11731"/>
                    <a:pt x="2496" y="11863"/>
                  </a:cubicBezTo>
                  <a:cubicBezTo>
                    <a:pt x="2619" y="11994"/>
                    <a:pt x="2832" y="12216"/>
                    <a:pt x="2922" y="12330"/>
                  </a:cubicBezTo>
                  <a:cubicBezTo>
                    <a:pt x="3005" y="12454"/>
                    <a:pt x="2964" y="12429"/>
                    <a:pt x="2988" y="12503"/>
                  </a:cubicBezTo>
                  <a:cubicBezTo>
                    <a:pt x="3005" y="12585"/>
                    <a:pt x="2955" y="12692"/>
                    <a:pt x="2988" y="12782"/>
                  </a:cubicBezTo>
                  <a:cubicBezTo>
                    <a:pt x="3013" y="12864"/>
                    <a:pt x="3160" y="12839"/>
                    <a:pt x="3275" y="12864"/>
                  </a:cubicBezTo>
                  <a:cubicBezTo>
                    <a:pt x="3398" y="12889"/>
                    <a:pt x="3628" y="12889"/>
                    <a:pt x="3751" y="12905"/>
                  </a:cubicBezTo>
                  <a:cubicBezTo>
                    <a:pt x="3874" y="12930"/>
                    <a:pt x="3850" y="12979"/>
                    <a:pt x="3965" y="13003"/>
                  </a:cubicBezTo>
                  <a:cubicBezTo>
                    <a:pt x="4088" y="13036"/>
                    <a:pt x="4129" y="13151"/>
                    <a:pt x="4211" y="13217"/>
                  </a:cubicBezTo>
                  <a:cubicBezTo>
                    <a:pt x="4238" y="13241"/>
                    <a:pt x="4262" y="13248"/>
                    <a:pt x="4289" y="13248"/>
                  </a:cubicBezTo>
                  <a:cubicBezTo>
                    <a:pt x="4334" y="13248"/>
                    <a:pt x="4384" y="13225"/>
                    <a:pt x="4457" y="13225"/>
                  </a:cubicBezTo>
                  <a:cubicBezTo>
                    <a:pt x="4460" y="13225"/>
                    <a:pt x="4463" y="13225"/>
                    <a:pt x="4465" y="13225"/>
                  </a:cubicBezTo>
                  <a:cubicBezTo>
                    <a:pt x="4562" y="13225"/>
                    <a:pt x="4524" y="13367"/>
                    <a:pt x="4564" y="13447"/>
                  </a:cubicBezTo>
                  <a:cubicBezTo>
                    <a:pt x="4580" y="13488"/>
                    <a:pt x="4623" y="13496"/>
                    <a:pt x="4673" y="13496"/>
                  </a:cubicBezTo>
                  <a:cubicBezTo>
                    <a:pt x="4705" y="13496"/>
                    <a:pt x="4741" y="13492"/>
                    <a:pt x="4773" y="13492"/>
                  </a:cubicBezTo>
                  <a:cubicBezTo>
                    <a:pt x="4789" y="13492"/>
                    <a:pt x="4805" y="13493"/>
                    <a:pt x="4818" y="13496"/>
                  </a:cubicBezTo>
                  <a:cubicBezTo>
                    <a:pt x="4908" y="13512"/>
                    <a:pt x="5007" y="13594"/>
                    <a:pt x="5138" y="13701"/>
                  </a:cubicBezTo>
                  <a:cubicBezTo>
                    <a:pt x="5270" y="13808"/>
                    <a:pt x="5270" y="13791"/>
                    <a:pt x="5319" y="13939"/>
                  </a:cubicBezTo>
                  <a:cubicBezTo>
                    <a:pt x="5368" y="14079"/>
                    <a:pt x="5352" y="14144"/>
                    <a:pt x="5434" y="14390"/>
                  </a:cubicBezTo>
                  <a:cubicBezTo>
                    <a:pt x="5581" y="14382"/>
                    <a:pt x="5877" y="14366"/>
                    <a:pt x="6189" y="14349"/>
                  </a:cubicBezTo>
                  <a:cubicBezTo>
                    <a:pt x="6621" y="14327"/>
                    <a:pt x="7080" y="14299"/>
                    <a:pt x="7185" y="14299"/>
                  </a:cubicBezTo>
                  <a:cubicBezTo>
                    <a:pt x="7197" y="14299"/>
                    <a:pt x="7205" y="14299"/>
                    <a:pt x="7206" y="14300"/>
                  </a:cubicBezTo>
                  <a:cubicBezTo>
                    <a:pt x="7239" y="14300"/>
                    <a:pt x="7239" y="14333"/>
                    <a:pt x="7247" y="14374"/>
                  </a:cubicBezTo>
                  <a:cubicBezTo>
                    <a:pt x="7247" y="14415"/>
                    <a:pt x="7256" y="14472"/>
                    <a:pt x="7288" y="14481"/>
                  </a:cubicBezTo>
                  <a:cubicBezTo>
                    <a:pt x="7338" y="14505"/>
                    <a:pt x="8273" y="14842"/>
                    <a:pt x="8979" y="15080"/>
                  </a:cubicBezTo>
                  <a:cubicBezTo>
                    <a:pt x="9381" y="15219"/>
                    <a:pt x="9701" y="15326"/>
                    <a:pt x="9734" y="15326"/>
                  </a:cubicBezTo>
                  <a:cubicBezTo>
                    <a:pt x="9791" y="15326"/>
                    <a:pt x="9841" y="15334"/>
                    <a:pt x="9890" y="15334"/>
                  </a:cubicBezTo>
                  <a:cubicBezTo>
                    <a:pt x="9939" y="15342"/>
                    <a:pt x="9988" y="15342"/>
                    <a:pt x="10029" y="15342"/>
                  </a:cubicBezTo>
                  <a:lnTo>
                    <a:pt x="10136" y="15351"/>
                  </a:lnTo>
                  <a:cubicBezTo>
                    <a:pt x="10329" y="15351"/>
                    <a:pt x="10739" y="15353"/>
                    <a:pt x="11104" y="15353"/>
                  </a:cubicBezTo>
                  <a:cubicBezTo>
                    <a:pt x="11468" y="15353"/>
                    <a:pt x="11786" y="15351"/>
                    <a:pt x="11794" y="15342"/>
                  </a:cubicBezTo>
                  <a:cubicBezTo>
                    <a:pt x="11794" y="15342"/>
                    <a:pt x="11802" y="15301"/>
                    <a:pt x="11802" y="15260"/>
                  </a:cubicBezTo>
                  <a:cubicBezTo>
                    <a:pt x="11810" y="15170"/>
                    <a:pt x="11819" y="15055"/>
                    <a:pt x="11876" y="15022"/>
                  </a:cubicBezTo>
                  <a:cubicBezTo>
                    <a:pt x="11917" y="14998"/>
                    <a:pt x="12229" y="14973"/>
                    <a:pt x="12524" y="14965"/>
                  </a:cubicBezTo>
                  <a:cubicBezTo>
                    <a:pt x="12795" y="14965"/>
                    <a:pt x="13066" y="14973"/>
                    <a:pt x="13107" y="14998"/>
                  </a:cubicBezTo>
                  <a:cubicBezTo>
                    <a:pt x="13148" y="15022"/>
                    <a:pt x="13181" y="15063"/>
                    <a:pt x="13222" y="15104"/>
                  </a:cubicBezTo>
                  <a:cubicBezTo>
                    <a:pt x="13255" y="15154"/>
                    <a:pt x="13296" y="15203"/>
                    <a:pt x="13361" y="15244"/>
                  </a:cubicBezTo>
                  <a:cubicBezTo>
                    <a:pt x="13435" y="15301"/>
                    <a:pt x="13485" y="15326"/>
                    <a:pt x="13534" y="15342"/>
                  </a:cubicBezTo>
                  <a:cubicBezTo>
                    <a:pt x="13550" y="15351"/>
                    <a:pt x="13567" y="15359"/>
                    <a:pt x="13583" y="15367"/>
                  </a:cubicBezTo>
                  <a:cubicBezTo>
                    <a:pt x="13616" y="15383"/>
                    <a:pt x="13772" y="15506"/>
                    <a:pt x="13928" y="15630"/>
                  </a:cubicBezTo>
                  <a:cubicBezTo>
                    <a:pt x="14092" y="15753"/>
                    <a:pt x="14256" y="15884"/>
                    <a:pt x="14272" y="15909"/>
                  </a:cubicBezTo>
                  <a:cubicBezTo>
                    <a:pt x="14289" y="15933"/>
                    <a:pt x="14322" y="16007"/>
                    <a:pt x="14354" y="16089"/>
                  </a:cubicBezTo>
                  <a:cubicBezTo>
                    <a:pt x="14379" y="16147"/>
                    <a:pt x="14404" y="16204"/>
                    <a:pt x="14428" y="16253"/>
                  </a:cubicBezTo>
                  <a:cubicBezTo>
                    <a:pt x="14453" y="16303"/>
                    <a:pt x="14453" y="16360"/>
                    <a:pt x="14461" y="16409"/>
                  </a:cubicBezTo>
                  <a:cubicBezTo>
                    <a:pt x="14469" y="16491"/>
                    <a:pt x="14478" y="16573"/>
                    <a:pt x="14560" y="16647"/>
                  </a:cubicBezTo>
                  <a:cubicBezTo>
                    <a:pt x="14609" y="16688"/>
                    <a:pt x="14748" y="16770"/>
                    <a:pt x="14921" y="16861"/>
                  </a:cubicBezTo>
                  <a:cubicBezTo>
                    <a:pt x="15192" y="17008"/>
                    <a:pt x="15520" y="17164"/>
                    <a:pt x="15544" y="17172"/>
                  </a:cubicBezTo>
                  <a:cubicBezTo>
                    <a:pt x="15544" y="17172"/>
                    <a:pt x="15569" y="17140"/>
                    <a:pt x="15594" y="17099"/>
                  </a:cubicBezTo>
                  <a:cubicBezTo>
                    <a:pt x="15643" y="17033"/>
                    <a:pt x="15692" y="16951"/>
                    <a:pt x="15700" y="16926"/>
                  </a:cubicBezTo>
                  <a:cubicBezTo>
                    <a:pt x="15709" y="16893"/>
                    <a:pt x="15741" y="16828"/>
                    <a:pt x="15774" y="16770"/>
                  </a:cubicBezTo>
                  <a:cubicBezTo>
                    <a:pt x="15799" y="16721"/>
                    <a:pt x="15832" y="16672"/>
                    <a:pt x="15856" y="16647"/>
                  </a:cubicBezTo>
                  <a:cubicBezTo>
                    <a:pt x="15881" y="16623"/>
                    <a:pt x="15922" y="16590"/>
                    <a:pt x="15971" y="16565"/>
                  </a:cubicBezTo>
                  <a:cubicBezTo>
                    <a:pt x="16020" y="16541"/>
                    <a:pt x="16078" y="16516"/>
                    <a:pt x="16111" y="16508"/>
                  </a:cubicBezTo>
                  <a:cubicBezTo>
                    <a:pt x="16118" y="16506"/>
                    <a:pt x="16128" y="16505"/>
                    <a:pt x="16141" y="16505"/>
                  </a:cubicBezTo>
                  <a:cubicBezTo>
                    <a:pt x="16238" y="16505"/>
                    <a:pt x="16483" y="16553"/>
                    <a:pt x="16628" y="16582"/>
                  </a:cubicBezTo>
                  <a:cubicBezTo>
                    <a:pt x="16685" y="16590"/>
                    <a:pt x="16726" y="16598"/>
                    <a:pt x="16734" y="16598"/>
                  </a:cubicBezTo>
                  <a:cubicBezTo>
                    <a:pt x="16767" y="16598"/>
                    <a:pt x="16841" y="16655"/>
                    <a:pt x="16923" y="16729"/>
                  </a:cubicBezTo>
                  <a:cubicBezTo>
                    <a:pt x="17046" y="16820"/>
                    <a:pt x="17194" y="16951"/>
                    <a:pt x="17243" y="17008"/>
                  </a:cubicBezTo>
                  <a:cubicBezTo>
                    <a:pt x="17309" y="17066"/>
                    <a:pt x="17416" y="17246"/>
                    <a:pt x="17514" y="17402"/>
                  </a:cubicBezTo>
                  <a:cubicBezTo>
                    <a:pt x="17571" y="17492"/>
                    <a:pt x="17621" y="17575"/>
                    <a:pt x="17645" y="17607"/>
                  </a:cubicBezTo>
                  <a:cubicBezTo>
                    <a:pt x="17678" y="17648"/>
                    <a:pt x="17760" y="17772"/>
                    <a:pt x="17834" y="17903"/>
                  </a:cubicBezTo>
                  <a:cubicBezTo>
                    <a:pt x="17916" y="18034"/>
                    <a:pt x="18006" y="18157"/>
                    <a:pt x="18023" y="18182"/>
                  </a:cubicBezTo>
                  <a:cubicBezTo>
                    <a:pt x="18031" y="18198"/>
                    <a:pt x="18064" y="18206"/>
                    <a:pt x="18089" y="18215"/>
                  </a:cubicBezTo>
                  <a:cubicBezTo>
                    <a:pt x="18154" y="18239"/>
                    <a:pt x="18228" y="18264"/>
                    <a:pt x="18228" y="18346"/>
                  </a:cubicBezTo>
                  <a:cubicBezTo>
                    <a:pt x="18228" y="18403"/>
                    <a:pt x="18228" y="18469"/>
                    <a:pt x="18220" y="18518"/>
                  </a:cubicBezTo>
                  <a:cubicBezTo>
                    <a:pt x="18220" y="18551"/>
                    <a:pt x="18212" y="18584"/>
                    <a:pt x="18212" y="18600"/>
                  </a:cubicBezTo>
                  <a:cubicBezTo>
                    <a:pt x="18212" y="18617"/>
                    <a:pt x="18277" y="18773"/>
                    <a:pt x="18351" y="18929"/>
                  </a:cubicBezTo>
                  <a:cubicBezTo>
                    <a:pt x="18417" y="19068"/>
                    <a:pt x="18482" y="19199"/>
                    <a:pt x="18491" y="19208"/>
                  </a:cubicBezTo>
                  <a:cubicBezTo>
                    <a:pt x="18491" y="19208"/>
                    <a:pt x="18499" y="19216"/>
                    <a:pt x="18507" y="19216"/>
                  </a:cubicBezTo>
                  <a:cubicBezTo>
                    <a:pt x="18521" y="19216"/>
                    <a:pt x="18538" y="19215"/>
                    <a:pt x="18558" y="19215"/>
                  </a:cubicBezTo>
                  <a:cubicBezTo>
                    <a:pt x="18610" y="19215"/>
                    <a:pt x="18685" y="19223"/>
                    <a:pt x="18802" y="19282"/>
                  </a:cubicBezTo>
                  <a:cubicBezTo>
                    <a:pt x="18893" y="19331"/>
                    <a:pt x="18950" y="19372"/>
                    <a:pt x="18999" y="19405"/>
                  </a:cubicBezTo>
                  <a:cubicBezTo>
                    <a:pt x="19065" y="19446"/>
                    <a:pt x="19098" y="19479"/>
                    <a:pt x="19164" y="19479"/>
                  </a:cubicBezTo>
                  <a:cubicBezTo>
                    <a:pt x="19180" y="19481"/>
                    <a:pt x="19194" y="19482"/>
                    <a:pt x="19206" y="19482"/>
                  </a:cubicBezTo>
                  <a:cubicBezTo>
                    <a:pt x="19229" y="19482"/>
                    <a:pt x="19246" y="19479"/>
                    <a:pt x="19262" y="19479"/>
                  </a:cubicBezTo>
                  <a:cubicBezTo>
                    <a:pt x="19286" y="19474"/>
                    <a:pt x="19307" y="19469"/>
                    <a:pt x="19334" y="19469"/>
                  </a:cubicBezTo>
                  <a:cubicBezTo>
                    <a:pt x="19355" y="19469"/>
                    <a:pt x="19379" y="19472"/>
                    <a:pt x="19410" y="19479"/>
                  </a:cubicBezTo>
                  <a:cubicBezTo>
                    <a:pt x="19443" y="19495"/>
                    <a:pt x="19467" y="19511"/>
                    <a:pt x="19492" y="19528"/>
                  </a:cubicBezTo>
                  <a:cubicBezTo>
                    <a:pt x="19566" y="19595"/>
                    <a:pt x="19585" y="19662"/>
                    <a:pt x="19661" y="19662"/>
                  </a:cubicBezTo>
                  <a:cubicBezTo>
                    <a:pt x="19678" y="19662"/>
                    <a:pt x="19698" y="19658"/>
                    <a:pt x="19722" y="19651"/>
                  </a:cubicBezTo>
                  <a:cubicBezTo>
                    <a:pt x="19746" y="19643"/>
                    <a:pt x="19771" y="19626"/>
                    <a:pt x="19804" y="19618"/>
                  </a:cubicBezTo>
                  <a:cubicBezTo>
                    <a:pt x="19804" y="19561"/>
                    <a:pt x="19796" y="19511"/>
                    <a:pt x="19771" y="19503"/>
                  </a:cubicBezTo>
                  <a:cubicBezTo>
                    <a:pt x="19738" y="19479"/>
                    <a:pt x="19722" y="19380"/>
                    <a:pt x="19664" y="19273"/>
                  </a:cubicBezTo>
                  <a:cubicBezTo>
                    <a:pt x="19615" y="19167"/>
                    <a:pt x="19566" y="18945"/>
                    <a:pt x="19566" y="18904"/>
                  </a:cubicBezTo>
                  <a:cubicBezTo>
                    <a:pt x="19558" y="18855"/>
                    <a:pt x="19648" y="18699"/>
                    <a:pt x="19623" y="18666"/>
                  </a:cubicBezTo>
                  <a:cubicBezTo>
                    <a:pt x="19615" y="18652"/>
                    <a:pt x="19599" y="18648"/>
                    <a:pt x="19579" y="18648"/>
                  </a:cubicBezTo>
                  <a:cubicBezTo>
                    <a:pt x="19538" y="18648"/>
                    <a:pt x="19478" y="18666"/>
                    <a:pt x="19418" y="18666"/>
                  </a:cubicBezTo>
                  <a:cubicBezTo>
                    <a:pt x="19328" y="18666"/>
                    <a:pt x="19377" y="18379"/>
                    <a:pt x="19418" y="18362"/>
                  </a:cubicBezTo>
                  <a:cubicBezTo>
                    <a:pt x="19419" y="18362"/>
                    <a:pt x="19420" y="18362"/>
                    <a:pt x="19422" y="18362"/>
                  </a:cubicBezTo>
                  <a:cubicBezTo>
                    <a:pt x="19462" y="18362"/>
                    <a:pt x="19510" y="18486"/>
                    <a:pt x="19566" y="18518"/>
                  </a:cubicBezTo>
                  <a:cubicBezTo>
                    <a:pt x="19580" y="18528"/>
                    <a:pt x="19595" y="18532"/>
                    <a:pt x="19610" y="18532"/>
                  </a:cubicBezTo>
                  <a:cubicBezTo>
                    <a:pt x="19646" y="18532"/>
                    <a:pt x="19680" y="18509"/>
                    <a:pt x="19697" y="18486"/>
                  </a:cubicBezTo>
                  <a:cubicBezTo>
                    <a:pt x="19713" y="18453"/>
                    <a:pt x="19804" y="18305"/>
                    <a:pt x="19771" y="18256"/>
                  </a:cubicBezTo>
                  <a:cubicBezTo>
                    <a:pt x="19746" y="18215"/>
                    <a:pt x="19582" y="18198"/>
                    <a:pt x="19590" y="18141"/>
                  </a:cubicBezTo>
                  <a:cubicBezTo>
                    <a:pt x="19592" y="18126"/>
                    <a:pt x="19608" y="18121"/>
                    <a:pt x="19631" y="18121"/>
                  </a:cubicBezTo>
                  <a:cubicBezTo>
                    <a:pt x="19678" y="18121"/>
                    <a:pt x="19757" y="18144"/>
                    <a:pt x="19803" y="18144"/>
                  </a:cubicBezTo>
                  <a:cubicBezTo>
                    <a:pt x="19819" y="18144"/>
                    <a:pt x="19832" y="18141"/>
                    <a:pt x="19837" y="18133"/>
                  </a:cubicBezTo>
                  <a:cubicBezTo>
                    <a:pt x="19869" y="18083"/>
                    <a:pt x="19927" y="18010"/>
                    <a:pt x="19894" y="17952"/>
                  </a:cubicBezTo>
                  <a:cubicBezTo>
                    <a:pt x="19861" y="17886"/>
                    <a:pt x="19837" y="17886"/>
                    <a:pt x="19861" y="17862"/>
                  </a:cubicBezTo>
                  <a:cubicBezTo>
                    <a:pt x="19870" y="17855"/>
                    <a:pt x="19879" y="17853"/>
                    <a:pt x="19890" y="17853"/>
                  </a:cubicBezTo>
                  <a:cubicBezTo>
                    <a:pt x="19907" y="17853"/>
                    <a:pt x="19926" y="17859"/>
                    <a:pt x="19946" y="17859"/>
                  </a:cubicBezTo>
                  <a:cubicBezTo>
                    <a:pt x="19961" y="17859"/>
                    <a:pt x="19977" y="17856"/>
                    <a:pt x="19992" y="17845"/>
                  </a:cubicBezTo>
                  <a:cubicBezTo>
                    <a:pt x="20033" y="17821"/>
                    <a:pt x="20066" y="17780"/>
                    <a:pt x="20083" y="17739"/>
                  </a:cubicBezTo>
                  <a:cubicBezTo>
                    <a:pt x="20091" y="17700"/>
                    <a:pt x="20054" y="17623"/>
                    <a:pt x="20114" y="17623"/>
                  </a:cubicBezTo>
                  <a:cubicBezTo>
                    <a:pt x="20117" y="17623"/>
                    <a:pt x="20120" y="17623"/>
                    <a:pt x="20124" y="17624"/>
                  </a:cubicBezTo>
                  <a:cubicBezTo>
                    <a:pt x="20189" y="17624"/>
                    <a:pt x="20214" y="17747"/>
                    <a:pt x="20271" y="17747"/>
                  </a:cubicBezTo>
                  <a:cubicBezTo>
                    <a:pt x="20321" y="17739"/>
                    <a:pt x="20411" y="17681"/>
                    <a:pt x="20337" y="17607"/>
                  </a:cubicBezTo>
                  <a:cubicBezTo>
                    <a:pt x="20271" y="17542"/>
                    <a:pt x="20198" y="17476"/>
                    <a:pt x="20230" y="17451"/>
                  </a:cubicBezTo>
                  <a:cubicBezTo>
                    <a:pt x="20235" y="17447"/>
                    <a:pt x="20239" y="17445"/>
                    <a:pt x="20244" y="17445"/>
                  </a:cubicBezTo>
                  <a:cubicBezTo>
                    <a:pt x="20265" y="17445"/>
                    <a:pt x="20291" y="17486"/>
                    <a:pt x="20345" y="17492"/>
                  </a:cubicBezTo>
                  <a:cubicBezTo>
                    <a:pt x="20403" y="17492"/>
                    <a:pt x="20329" y="17427"/>
                    <a:pt x="20370" y="17419"/>
                  </a:cubicBezTo>
                  <a:cubicBezTo>
                    <a:pt x="20373" y="17418"/>
                    <a:pt x="20376" y="17418"/>
                    <a:pt x="20379" y="17418"/>
                  </a:cubicBezTo>
                  <a:cubicBezTo>
                    <a:pt x="20418" y="17418"/>
                    <a:pt x="20412" y="17469"/>
                    <a:pt x="20427" y="17484"/>
                  </a:cubicBezTo>
                  <a:cubicBezTo>
                    <a:pt x="20433" y="17490"/>
                    <a:pt x="20439" y="17492"/>
                    <a:pt x="20446" y="17492"/>
                  </a:cubicBezTo>
                  <a:cubicBezTo>
                    <a:pt x="20468" y="17492"/>
                    <a:pt x="20498" y="17466"/>
                    <a:pt x="20542" y="17460"/>
                  </a:cubicBezTo>
                  <a:cubicBezTo>
                    <a:pt x="20547" y="17459"/>
                    <a:pt x="20550" y="17459"/>
                    <a:pt x="20554" y="17459"/>
                  </a:cubicBezTo>
                  <a:cubicBezTo>
                    <a:pt x="20594" y="17459"/>
                    <a:pt x="20558" y="17504"/>
                    <a:pt x="20551" y="17542"/>
                  </a:cubicBezTo>
                  <a:cubicBezTo>
                    <a:pt x="20551" y="17583"/>
                    <a:pt x="20624" y="17583"/>
                    <a:pt x="20682" y="17583"/>
                  </a:cubicBezTo>
                  <a:cubicBezTo>
                    <a:pt x="20691" y="17584"/>
                    <a:pt x="20701" y="17585"/>
                    <a:pt x="20710" y="17585"/>
                  </a:cubicBezTo>
                  <a:cubicBezTo>
                    <a:pt x="20757" y="17585"/>
                    <a:pt x="20797" y="17568"/>
                    <a:pt x="20797" y="17534"/>
                  </a:cubicBezTo>
                  <a:cubicBezTo>
                    <a:pt x="20797" y="17492"/>
                    <a:pt x="20756" y="17492"/>
                    <a:pt x="20739" y="17484"/>
                  </a:cubicBezTo>
                  <a:cubicBezTo>
                    <a:pt x="20731" y="17476"/>
                    <a:pt x="20780" y="17443"/>
                    <a:pt x="20862" y="17435"/>
                  </a:cubicBezTo>
                  <a:cubicBezTo>
                    <a:pt x="20953" y="17419"/>
                    <a:pt x="21068" y="17320"/>
                    <a:pt x="21141" y="17296"/>
                  </a:cubicBezTo>
                  <a:cubicBezTo>
                    <a:pt x="21223" y="17271"/>
                    <a:pt x="21240" y="17115"/>
                    <a:pt x="21265" y="17082"/>
                  </a:cubicBezTo>
                  <a:cubicBezTo>
                    <a:pt x="21295" y="17044"/>
                    <a:pt x="21347" y="16991"/>
                    <a:pt x="21408" y="16991"/>
                  </a:cubicBezTo>
                  <a:cubicBezTo>
                    <a:pt x="21412" y="16991"/>
                    <a:pt x="21416" y="16991"/>
                    <a:pt x="21420" y="16992"/>
                  </a:cubicBezTo>
                  <a:cubicBezTo>
                    <a:pt x="21484" y="17008"/>
                    <a:pt x="21372" y="17107"/>
                    <a:pt x="21429" y="17107"/>
                  </a:cubicBezTo>
                  <a:cubicBezTo>
                    <a:pt x="21432" y="17107"/>
                    <a:pt x="21434" y="17107"/>
                    <a:pt x="21437" y="17107"/>
                  </a:cubicBezTo>
                  <a:cubicBezTo>
                    <a:pt x="21503" y="17107"/>
                    <a:pt x="21593" y="17008"/>
                    <a:pt x="21593" y="16926"/>
                  </a:cubicBezTo>
                  <a:cubicBezTo>
                    <a:pt x="21596" y="16898"/>
                    <a:pt x="21587" y="16890"/>
                    <a:pt x="21571" y="16890"/>
                  </a:cubicBezTo>
                  <a:cubicBezTo>
                    <a:pt x="21553" y="16890"/>
                    <a:pt x="21526" y="16901"/>
                    <a:pt x="21499" y="16901"/>
                  </a:cubicBezTo>
                  <a:cubicBezTo>
                    <a:pt x="21483" y="16901"/>
                    <a:pt x="21467" y="16897"/>
                    <a:pt x="21453" y="16885"/>
                  </a:cubicBezTo>
                  <a:cubicBezTo>
                    <a:pt x="21396" y="16836"/>
                    <a:pt x="21314" y="16762"/>
                    <a:pt x="21322" y="16705"/>
                  </a:cubicBezTo>
                  <a:cubicBezTo>
                    <a:pt x="21325" y="16683"/>
                    <a:pt x="21337" y="16675"/>
                    <a:pt x="21353" y="16675"/>
                  </a:cubicBezTo>
                  <a:cubicBezTo>
                    <a:pt x="21385" y="16675"/>
                    <a:pt x="21434" y="16705"/>
                    <a:pt x="21461" y="16705"/>
                  </a:cubicBezTo>
                  <a:cubicBezTo>
                    <a:pt x="21493" y="16705"/>
                    <a:pt x="21517" y="16589"/>
                    <a:pt x="21586" y="16589"/>
                  </a:cubicBezTo>
                  <a:cubicBezTo>
                    <a:pt x="21588" y="16589"/>
                    <a:pt x="21590" y="16589"/>
                    <a:pt x="21593" y="16590"/>
                  </a:cubicBezTo>
                  <a:cubicBezTo>
                    <a:pt x="21667" y="16590"/>
                    <a:pt x="21568" y="16705"/>
                    <a:pt x="21593" y="16787"/>
                  </a:cubicBezTo>
                  <a:cubicBezTo>
                    <a:pt x="21598" y="16814"/>
                    <a:pt x="21606" y="16823"/>
                    <a:pt x="21618" y="16823"/>
                  </a:cubicBezTo>
                  <a:cubicBezTo>
                    <a:pt x="21642" y="16823"/>
                    <a:pt x="21680" y="16787"/>
                    <a:pt x="21740" y="16787"/>
                  </a:cubicBezTo>
                  <a:cubicBezTo>
                    <a:pt x="21831" y="16787"/>
                    <a:pt x="21823" y="16811"/>
                    <a:pt x="21888" y="16811"/>
                  </a:cubicBezTo>
                  <a:cubicBezTo>
                    <a:pt x="21946" y="16803"/>
                    <a:pt x="22167" y="16705"/>
                    <a:pt x="22216" y="16672"/>
                  </a:cubicBezTo>
                  <a:cubicBezTo>
                    <a:pt x="22274" y="16639"/>
                    <a:pt x="22241" y="16573"/>
                    <a:pt x="22225" y="16508"/>
                  </a:cubicBezTo>
                  <a:cubicBezTo>
                    <a:pt x="22220" y="16474"/>
                    <a:pt x="22235" y="16449"/>
                    <a:pt x="22257" y="16449"/>
                  </a:cubicBezTo>
                  <a:cubicBezTo>
                    <a:pt x="22272" y="16449"/>
                    <a:pt x="22290" y="16461"/>
                    <a:pt x="22307" y="16491"/>
                  </a:cubicBezTo>
                  <a:cubicBezTo>
                    <a:pt x="22356" y="16573"/>
                    <a:pt x="22299" y="16614"/>
                    <a:pt x="22315" y="16672"/>
                  </a:cubicBezTo>
                  <a:cubicBezTo>
                    <a:pt x="22318" y="16689"/>
                    <a:pt x="22353" y="16696"/>
                    <a:pt x="22397" y="16696"/>
                  </a:cubicBezTo>
                  <a:cubicBezTo>
                    <a:pt x="22480" y="16696"/>
                    <a:pt x="22597" y="16671"/>
                    <a:pt x="22602" y="16639"/>
                  </a:cubicBezTo>
                  <a:cubicBezTo>
                    <a:pt x="22610" y="16598"/>
                    <a:pt x="22553" y="16573"/>
                    <a:pt x="22537" y="16549"/>
                  </a:cubicBezTo>
                  <a:cubicBezTo>
                    <a:pt x="22521" y="16517"/>
                    <a:pt x="22543" y="16326"/>
                    <a:pt x="22610" y="16326"/>
                  </a:cubicBezTo>
                  <a:cubicBezTo>
                    <a:pt x="22613" y="16326"/>
                    <a:pt x="22616" y="16327"/>
                    <a:pt x="22619" y="16327"/>
                  </a:cubicBezTo>
                  <a:cubicBezTo>
                    <a:pt x="22701" y="16335"/>
                    <a:pt x="22651" y="16458"/>
                    <a:pt x="22701" y="16516"/>
                  </a:cubicBezTo>
                  <a:cubicBezTo>
                    <a:pt x="22758" y="16573"/>
                    <a:pt x="23226" y="16746"/>
                    <a:pt x="23275" y="16795"/>
                  </a:cubicBezTo>
                  <a:cubicBezTo>
                    <a:pt x="23303" y="16818"/>
                    <a:pt x="23335" y="16823"/>
                    <a:pt x="23368" y="16823"/>
                  </a:cubicBezTo>
                  <a:cubicBezTo>
                    <a:pt x="23395" y="16823"/>
                    <a:pt x="23422" y="16820"/>
                    <a:pt x="23447" y="16820"/>
                  </a:cubicBezTo>
                  <a:cubicBezTo>
                    <a:pt x="23451" y="16819"/>
                    <a:pt x="23456" y="16819"/>
                    <a:pt x="23461" y="16819"/>
                  </a:cubicBezTo>
                  <a:cubicBezTo>
                    <a:pt x="23520" y="16819"/>
                    <a:pt x="23648" y="16850"/>
                    <a:pt x="23723" y="16850"/>
                  </a:cubicBezTo>
                  <a:cubicBezTo>
                    <a:pt x="23748" y="16850"/>
                    <a:pt x="23768" y="16846"/>
                    <a:pt x="23776" y="16836"/>
                  </a:cubicBezTo>
                  <a:cubicBezTo>
                    <a:pt x="23809" y="16795"/>
                    <a:pt x="23718" y="16754"/>
                    <a:pt x="23677" y="16721"/>
                  </a:cubicBezTo>
                  <a:cubicBezTo>
                    <a:pt x="23667" y="16711"/>
                    <a:pt x="23657" y="16707"/>
                    <a:pt x="23645" y="16707"/>
                  </a:cubicBezTo>
                  <a:cubicBezTo>
                    <a:pt x="23617" y="16707"/>
                    <a:pt x="23579" y="16726"/>
                    <a:pt x="23505" y="16737"/>
                  </a:cubicBezTo>
                  <a:cubicBezTo>
                    <a:pt x="23498" y="16738"/>
                    <a:pt x="23493" y="16738"/>
                    <a:pt x="23487" y="16738"/>
                  </a:cubicBezTo>
                  <a:cubicBezTo>
                    <a:pt x="23412" y="16738"/>
                    <a:pt x="23447" y="16686"/>
                    <a:pt x="23447" y="16655"/>
                  </a:cubicBezTo>
                  <a:cubicBezTo>
                    <a:pt x="23456" y="16614"/>
                    <a:pt x="23653" y="16598"/>
                    <a:pt x="23727" y="16598"/>
                  </a:cubicBezTo>
                  <a:cubicBezTo>
                    <a:pt x="23800" y="16598"/>
                    <a:pt x="23981" y="16787"/>
                    <a:pt x="24030" y="16803"/>
                  </a:cubicBezTo>
                  <a:cubicBezTo>
                    <a:pt x="24036" y="16806"/>
                    <a:pt x="24040" y="16807"/>
                    <a:pt x="24044" y="16807"/>
                  </a:cubicBezTo>
                  <a:cubicBezTo>
                    <a:pt x="24076" y="16807"/>
                    <a:pt x="24073" y="16737"/>
                    <a:pt x="24136" y="16737"/>
                  </a:cubicBezTo>
                  <a:cubicBezTo>
                    <a:pt x="24139" y="16737"/>
                    <a:pt x="24142" y="16737"/>
                    <a:pt x="24145" y="16737"/>
                  </a:cubicBezTo>
                  <a:cubicBezTo>
                    <a:pt x="24235" y="16746"/>
                    <a:pt x="24161" y="16828"/>
                    <a:pt x="24178" y="16902"/>
                  </a:cubicBezTo>
                  <a:cubicBezTo>
                    <a:pt x="24194" y="16975"/>
                    <a:pt x="24391" y="17115"/>
                    <a:pt x="24482" y="17131"/>
                  </a:cubicBezTo>
                  <a:cubicBezTo>
                    <a:pt x="24485" y="17132"/>
                    <a:pt x="24489" y="17132"/>
                    <a:pt x="24492" y="17132"/>
                  </a:cubicBezTo>
                  <a:cubicBezTo>
                    <a:pt x="24574" y="17132"/>
                    <a:pt x="24599" y="17039"/>
                    <a:pt x="24654" y="17000"/>
                  </a:cubicBezTo>
                  <a:cubicBezTo>
                    <a:pt x="24675" y="16979"/>
                    <a:pt x="24697" y="16970"/>
                    <a:pt x="24721" y="16970"/>
                  </a:cubicBezTo>
                  <a:cubicBezTo>
                    <a:pt x="24754" y="16970"/>
                    <a:pt x="24792" y="16985"/>
                    <a:pt x="24843" y="17008"/>
                  </a:cubicBezTo>
                  <a:cubicBezTo>
                    <a:pt x="24941" y="17041"/>
                    <a:pt x="24810" y="17172"/>
                    <a:pt x="24851" y="17172"/>
                  </a:cubicBezTo>
                  <a:cubicBezTo>
                    <a:pt x="24892" y="17172"/>
                    <a:pt x="24941" y="17123"/>
                    <a:pt x="24958" y="17082"/>
                  </a:cubicBezTo>
                  <a:cubicBezTo>
                    <a:pt x="24966" y="17033"/>
                    <a:pt x="25007" y="16943"/>
                    <a:pt x="24982" y="16902"/>
                  </a:cubicBezTo>
                  <a:cubicBezTo>
                    <a:pt x="24958" y="16869"/>
                    <a:pt x="24867" y="16811"/>
                    <a:pt x="24916" y="16787"/>
                  </a:cubicBezTo>
                  <a:cubicBezTo>
                    <a:pt x="24922" y="16783"/>
                    <a:pt x="24930" y="16782"/>
                    <a:pt x="24939" y="16782"/>
                  </a:cubicBezTo>
                  <a:cubicBezTo>
                    <a:pt x="24999" y="16782"/>
                    <a:pt x="25121" y="16842"/>
                    <a:pt x="25171" y="16877"/>
                  </a:cubicBezTo>
                  <a:cubicBezTo>
                    <a:pt x="25228" y="16918"/>
                    <a:pt x="25278" y="17017"/>
                    <a:pt x="25335" y="17066"/>
                  </a:cubicBezTo>
                  <a:cubicBezTo>
                    <a:pt x="25392" y="17107"/>
                    <a:pt x="25458" y="17090"/>
                    <a:pt x="25557" y="17131"/>
                  </a:cubicBezTo>
                  <a:cubicBezTo>
                    <a:pt x="25647" y="17164"/>
                    <a:pt x="25458" y="17213"/>
                    <a:pt x="25442" y="17287"/>
                  </a:cubicBezTo>
                  <a:cubicBezTo>
                    <a:pt x="25437" y="17304"/>
                    <a:pt x="25446" y="17311"/>
                    <a:pt x="25461" y="17311"/>
                  </a:cubicBezTo>
                  <a:cubicBezTo>
                    <a:pt x="25505" y="17311"/>
                    <a:pt x="25608" y="17256"/>
                    <a:pt x="25639" y="17238"/>
                  </a:cubicBezTo>
                  <a:cubicBezTo>
                    <a:pt x="25672" y="17222"/>
                    <a:pt x="25729" y="17140"/>
                    <a:pt x="25713" y="17074"/>
                  </a:cubicBezTo>
                  <a:cubicBezTo>
                    <a:pt x="25704" y="17000"/>
                    <a:pt x="25589" y="17000"/>
                    <a:pt x="25532" y="16967"/>
                  </a:cubicBezTo>
                  <a:cubicBezTo>
                    <a:pt x="25494" y="16945"/>
                    <a:pt x="25470" y="16934"/>
                    <a:pt x="25441" y="16934"/>
                  </a:cubicBezTo>
                  <a:cubicBezTo>
                    <a:pt x="25427" y="16934"/>
                    <a:pt x="25412" y="16937"/>
                    <a:pt x="25392" y="16943"/>
                  </a:cubicBezTo>
                  <a:cubicBezTo>
                    <a:pt x="25388" y="16944"/>
                    <a:pt x="25383" y="16945"/>
                    <a:pt x="25378" y="16945"/>
                  </a:cubicBezTo>
                  <a:cubicBezTo>
                    <a:pt x="25317" y="16945"/>
                    <a:pt x="25258" y="16808"/>
                    <a:pt x="25220" y="16770"/>
                  </a:cubicBezTo>
                  <a:cubicBezTo>
                    <a:pt x="25210" y="16754"/>
                    <a:pt x="25222" y="16750"/>
                    <a:pt x="25245" y="16750"/>
                  </a:cubicBezTo>
                  <a:cubicBezTo>
                    <a:pt x="25279" y="16750"/>
                    <a:pt x="25335" y="16760"/>
                    <a:pt x="25371" y="16760"/>
                  </a:cubicBezTo>
                  <a:cubicBezTo>
                    <a:pt x="25385" y="16760"/>
                    <a:pt x="25396" y="16759"/>
                    <a:pt x="25401" y="16754"/>
                  </a:cubicBezTo>
                  <a:cubicBezTo>
                    <a:pt x="25425" y="16737"/>
                    <a:pt x="25335" y="16696"/>
                    <a:pt x="25310" y="16655"/>
                  </a:cubicBezTo>
                  <a:cubicBezTo>
                    <a:pt x="25304" y="16636"/>
                    <a:pt x="25324" y="16632"/>
                    <a:pt x="25353" y="16632"/>
                  </a:cubicBezTo>
                  <a:cubicBezTo>
                    <a:pt x="25377" y="16632"/>
                    <a:pt x="25407" y="16635"/>
                    <a:pt x="25434" y="16635"/>
                  </a:cubicBezTo>
                  <a:cubicBezTo>
                    <a:pt x="25461" y="16635"/>
                    <a:pt x="25485" y="16632"/>
                    <a:pt x="25499" y="16623"/>
                  </a:cubicBezTo>
                  <a:cubicBezTo>
                    <a:pt x="25547" y="16583"/>
                    <a:pt x="25407" y="16417"/>
                    <a:pt x="25386" y="16417"/>
                  </a:cubicBezTo>
                  <a:cubicBezTo>
                    <a:pt x="25385" y="16417"/>
                    <a:pt x="25385" y="16417"/>
                    <a:pt x="25384" y="16417"/>
                  </a:cubicBezTo>
                  <a:cubicBezTo>
                    <a:pt x="25368" y="16417"/>
                    <a:pt x="25343" y="16458"/>
                    <a:pt x="25310" y="16516"/>
                  </a:cubicBezTo>
                  <a:cubicBezTo>
                    <a:pt x="25297" y="16536"/>
                    <a:pt x="25285" y="16544"/>
                    <a:pt x="25272" y="16544"/>
                  </a:cubicBezTo>
                  <a:cubicBezTo>
                    <a:pt x="25252" y="16544"/>
                    <a:pt x="25230" y="16527"/>
                    <a:pt x="25196" y="16508"/>
                  </a:cubicBezTo>
                  <a:cubicBezTo>
                    <a:pt x="25130" y="16467"/>
                    <a:pt x="25196" y="16434"/>
                    <a:pt x="25196" y="16393"/>
                  </a:cubicBezTo>
                  <a:cubicBezTo>
                    <a:pt x="25198" y="16378"/>
                    <a:pt x="25181" y="16373"/>
                    <a:pt x="25151" y="16373"/>
                  </a:cubicBezTo>
                  <a:cubicBezTo>
                    <a:pt x="25096" y="16373"/>
                    <a:pt x="25001" y="16390"/>
                    <a:pt x="24916" y="16401"/>
                  </a:cubicBezTo>
                  <a:cubicBezTo>
                    <a:pt x="24904" y="16402"/>
                    <a:pt x="24893" y="16402"/>
                    <a:pt x="24882" y="16402"/>
                  </a:cubicBezTo>
                  <a:cubicBezTo>
                    <a:pt x="24767" y="16402"/>
                    <a:pt x="24718" y="16365"/>
                    <a:pt x="24703" y="16335"/>
                  </a:cubicBezTo>
                  <a:cubicBezTo>
                    <a:pt x="24687" y="16294"/>
                    <a:pt x="24941" y="16196"/>
                    <a:pt x="24999" y="16196"/>
                  </a:cubicBezTo>
                  <a:cubicBezTo>
                    <a:pt x="25061" y="16196"/>
                    <a:pt x="25295" y="16270"/>
                    <a:pt x="25359" y="16270"/>
                  </a:cubicBezTo>
                  <a:cubicBezTo>
                    <a:pt x="25363" y="16270"/>
                    <a:pt x="25366" y="16270"/>
                    <a:pt x="25368" y="16270"/>
                  </a:cubicBezTo>
                  <a:cubicBezTo>
                    <a:pt x="25425" y="16261"/>
                    <a:pt x="25425" y="16220"/>
                    <a:pt x="25458" y="16179"/>
                  </a:cubicBezTo>
                  <a:cubicBezTo>
                    <a:pt x="25478" y="16154"/>
                    <a:pt x="25520" y="16145"/>
                    <a:pt x="25564" y="16145"/>
                  </a:cubicBezTo>
                  <a:cubicBezTo>
                    <a:pt x="25592" y="16145"/>
                    <a:pt x="25621" y="16148"/>
                    <a:pt x="25647" y="16155"/>
                  </a:cubicBezTo>
                  <a:cubicBezTo>
                    <a:pt x="25677" y="16158"/>
                    <a:pt x="25707" y="16160"/>
                    <a:pt x="25738" y="16160"/>
                  </a:cubicBezTo>
                  <a:cubicBezTo>
                    <a:pt x="25782" y="16160"/>
                    <a:pt x="25831" y="16156"/>
                    <a:pt x="25893" y="16147"/>
                  </a:cubicBezTo>
                  <a:cubicBezTo>
                    <a:pt x="25962" y="16137"/>
                    <a:pt x="26047" y="16124"/>
                    <a:pt x="26121" y="16124"/>
                  </a:cubicBezTo>
                  <a:cubicBezTo>
                    <a:pt x="26171" y="16124"/>
                    <a:pt x="26216" y="16130"/>
                    <a:pt x="26246" y="16147"/>
                  </a:cubicBezTo>
                  <a:cubicBezTo>
                    <a:pt x="26320" y="16179"/>
                    <a:pt x="26205" y="16229"/>
                    <a:pt x="26197" y="16270"/>
                  </a:cubicBezTo>
                  <a:cubicBezTo>
                    <a:pt x="26194" y="16281"/>
                    <a:pt x="26203" y="16286"/>
                    <a:pt x="26218" y="16286"/>
                  </a:cubicBezTo>
                  <a:cubicBezTo>
                    <a:pt x="26255" y="16286"/>
                    <a:pt x="26329" y="16257"/>
                    <a:pt x="26353" y="16245"/>
                  </a:cubicBezTo>
                  <a:cubicBezTo>
                    <a:pt x="26394" y="16229"/>
                    <a:pt x="26369" y="16130"/>
                    <a:pt x="26402" y="16089"/>
                  </a:cubicBezTo>
                  <a:cubicBezTo>
                    <a:pt x="26427" y="16048"/>
                    <a:pt x="26410" y="15868"/>
                    <a:pt x="26451" y="15851"/>
                  </a:cubicBezTo>
                  <a:cubicBezTo>
                    <a:pt x="26454" y="15850"/>
                    <a:pt x="26457" y="15849"/>
                    <a:pt x="26459" y="15849"/>
                  </a:cubicBezTo>
                  <a:cubicBezTo>
                    <a:pt x="26496" y="15849"/>
                    <a:pt x="26520" y="15950"/>
                    <a:pt x="26566" y="16065"/>
                  </a:cubicBezTo>
                  <a:cubicBezTo>
                    <a:pt x="26607" y="16188"/>
                    <a:pt x="26640" y="16212"/>
                    <a:pt x="26673" y="16229"/>
                  </a:cubicBezTo>
                  <a:cubicBezTo>
                    <a:pt x="26676" y="16231"/>
                    <a:pt x="26680" y="16233"/>
                    <a:pt x="26685" y="16233"/>
                  </a:cubicBezTo>
                  <a:cubicBezTo>
                    <a:pt x="26719" y="16233"/>
                    <a:pt x="26775" y="16150"/>
                    <a:pt x="26804" y="16114"/>
                  </a:cubicBezTo>
                  <a:cubicBezTo>
                    <a:pt x="26831" y="16080"/>
                    <a:pt x="26852" y="16042"/>
                    <a:pt x="26886" y="16042"/>
                  </a:cubicBezTo>
                  <a:cubicBezTo>
                    <a:pt x="26893" y="16042"/>
                    <a:pt x="26902" y="16044"/>
                    <a:pt x="26911" y="16048"/>
                  </a:cubicBezTo>
                  <a:cubicBezTo>
                    <a:pt x="26960" y="16073"/>
                    <a:pt x="26861" y="16130"/>
                    <a:pt x="26886" y="16171"/>
                  </a:cubicBezTo>
                  <a:cubicBezTo>
                    <a:pt x="26891" y="16181"/>
                    <a:pt x="26899" y="16186"/>
                    <a:pt x="26907" y="16186"/>
                  </a:cubicBezTo>
                  <a:cubicBezTo>
                    <a:pt x="26940" y="16186"/>
                    <a:pt x="26991" y="16125"/>
                    <a:pt x="27017" y="16106"/>
                  </a:cubicBezTo>
                  <a:cubicBezTo>
                    <a:pt x="27042" y="16081"/>
                    <a:pt x="27009" y="15982"/>
                    <a:pt x="27042" y="15974"/>
                  </a:cubicBezTo>
                  <a:cubicBezTo>
                    <a:pt x="27045" y="15974"/>
                    <a:pt x="27047" y="15973"/>
                    <a:pt x="27050" y="15973"/>
                  </a:cubicBezTo>
                  <a:cubicBezTo>
                    <a:pt x="27083" y="15973"/>
                    <a:pt x="27085" y="16024"/>
                    <a:pt x="27116" y="16032"/>
                  </a:cubicBezTo>
                  <a:cubicBezTo>
                    <a:pt x="27119" y="16033"/>
                    <a:pt x="27123" y="16034"/>
                    <a:pt x="27126" y="16034"/>
                  </a:cubicBezTo>
                  <a:cubicBezTo>
                    <a:pt x="27156" y="16034"/>
                    <a:pt x="27182" y="15978"/>
                    <a:pt x="27190" y="15941"/>
                  </a:cubicBezTo>
                  <a:cubicBezTo>
                    <a:pt x="27191" y="15937"/>
                    <a:pt x="27192" y="15935"/>
                    <a:pt x="27194" y="15935"/>
                  </a:cubicBezTo>
                  <a:cubicBezTo>
                    <a:pt x="27212" y="15935"/>
                    <a:pt x="27266" y="16069"/>
                    <a:pt x="27288" y="16106"/>
                  </a:cubicBezTo>
                  <a:cubicBezTo>
                    <a:pt x="27305" y="16138"/>
                    <a:pt x="27420" y="16147"/>
                    <a:pt x="27526" y="16155"/>
                  </a:cubicBezTo>
                  <a:cubicBezTo>
                    <a:pt x="27641" y="16155"/>
                    <a:pt x="27764" y="16032"/>
                    <a:pt x="27838" y="16032"/>
                  </a:cubicBezTo>
                  <a:cubicBezTo>
                    <a:pt x="27912" y="16032"/>
                    <a:pt x="27830" y="16089"/>
                    <a:pt x="27805" y="16163"/>
                  </a:cubicBezTo>
                  <a:cubicBezTo>
                    <a:pt x="27772" y="16237"/>
                    <a:pt x="27953" y="16245"/>
                    <a:pt x="27986" y="16253"/>
                  </a:cubicBezTo>
                  <a:cubicBezTo>
                    <a:pt x="27987" y="16254"/>
                    <a:pt x="27988" y="16254"/>
                    <a:pt x="27990" y="16254"/>
                  </a:cubicBezTo>
                  <a:cubicBezTo>
                    <a:pt x="28028" y="16254"/>
                    <a:pt x="28152" y="16155"/>
                    <a:pt x="28216" y="16155"/>
                  </a:cubicBezTo>
                  <a:cubicBezTo>
                    <a:pt x="28281" y="16155"/>
                    <a:pt x="28216" y="16229"/>
                    <a:pt x="28216" y="16311"/>
                  </a:cubicBezTo>
                  <a:cubicBezTo>
                    <a:pt x="28216" y="16393"/>
                    <a:pt x="28372" y="16385"/>
                    <a:pt x="28388" y="16426"/>
                  </a:cubicBezTo>
                  <a:cubicBezTo>
                    <a:pt x="28391" y="16441"/>
                    <a:pt x="28384" y="16445"/>
                    <a:pt x="28368" y="16445"/>
                  </a:cubicBezTo>
                  <a:cubicBezTo>
                    <a:pt x="28354" y="16445"/>
                    <a:pt x="28333" y="16442"/>
                    <a:pt x="28307" y="16442"/>
                  </a:cubicBezTo>
                  <a:cubicBezTo>
                    <a:pt x="28287" y="16442"/>
                    <a:pt x="28264" y="16444"/>
                    <a:pt x="28240" y="16450"/>
                  </a:cubicBezTo>
                  <a:cubicBezTo>
                    <a:pt x="28150" y="16483"/>
                    <a:pt x="28347" y="16598"/>
                    <a:pt x="28429" y="16664"/>
                  </a:cubicBezTo>
                  <a:cubicBezTo>
                    <a:pt x="28455" y="16685"/>
                    <a:pt x="28478" y="16694"/>
                    <a:pt x="28500" y="16694"/>
                  </a:cubicBezTo>
                  <a:cubicBezTo>
                    <a:pt x="28551" y="16694"/>
                    <a:pt x="28593" y="16646"/>
                    <a:pt x="28651" y="16623"/>
                  </a:cubicBezTo>
                  <a:cubicBezTo>
                    <a:pt x="28733" y="16598"/>
                    <a:pt x="29266" y="16368"/>
                    <a:pt x="29340" y="16360"/>
                  </a:cubicBezTo>
                  <a:cubicBezTo>
                    <a:pt x="29414" y="16360"/>
                    <a:pt x="29652" y="16590"/>
                    <a:pt x="29750" y="16680"/>
                  </a:cubicBezTo>
                  <a:cubicBezTo>
                    <a:pt x="29857" y="16770"/>
                    <a:pt x="29758" y="16754"/>
                    <a:pt x="29775" y="16811"/>
                  </a:cubicBezTo>
                  <a:cubicBezTo>
                    <a:pt x="29800" y="16869"/>
                    <a:pt x="30128" y="17082"/>
                    <a:pt x="30185" y="17115"/>
                  </a:cubicBezTo>
                  <a:cubicBezTo>
                    <a:pt x="30243" y="17140"/>
                    <a:pt x="30300" y="17386"/>
                    <a:pt x="30308" y="17492"/>
                  </a:cubicBezTo>
                  <a:cubicBezTo>
                    <a:pt x="30325" y="17599"/>
                    <a:pt x="30152" y="17993"/>
                    <a:pt x="30144" y="18051"/>
                  </a:cubicBezTo>
                  <a:cubicBezTo>
                    <a:pt x="30136" y="18108"/>
                    <a:pt x="30218" y="18264"/>
                    <a:pt x="30226" y="18280"/>
                  </a:cubicBezTo>
                  <a:cubicBezTo>
                    <a:pt x="30227" y="18282"/>
                    <a:pt x="30229" y="18282"/>
                    <a:pt x="30231" y="18282"/>
                  </a:cubicBezTo>
                  <a:cubicBezTo>
                    <a:pt x="30253" y="18282"/>
                    <a:pt x="30317" y="18189"/>
                    <a:pt x="30325" y="18174"/>
                  </a:cubicBezTo>
                  <a:cubicBezTo>
                    <a:pt x="30333" y="18149"/>
                    <a:pt x="30243" y="18059"/>
                    <a:pt x="30292" y="18051"/>
                  </a:cubicBezTo>
                  <a:cubicBezTo>
                    <a:pt x="30294" y="18050"/>
                    <a:pt x="30297" y="18050"/>
                    <a:pt x="30299" y="18050"/>
                  </a:cubicBezTo>
                  <a:cubicBezTo>
                    <a:pt x="30341" y="18050"/>
                    <a:pt x="30376" y="18110"/>
                    <a:pt x="30393" y="18110"/>
                  </a:cubicBezTo>
                  <a:cubicBezTo>
                    <a:pt x="30395" y="18110"/>
                    <a:pt x="30397" y="18109"/>
                    <a:pt x="30399" y="18108"/>
                  </a:cubicBezTo>
                  <a:cubicBezTo>
                    <a:pt x="30415" y="18092"/>
                    <a:pt x="30415" y="18034"/>
                    <a:pt x="30472" y="18034"/>
                  </a:cubicBezTo>
                  <a:cubicBezTo>
                    <a:pt x="30475" y="18034"/>
                    <a:pt x="30477" y="18034"/>
                    <a:pt x="30479" y="18034"/>
                  </a:cubicBezTo>
                  <a:cubicBezTo>
                    <a:pt x="30527" y="18034"/>
                    <a:pt x="30497" y="18119"/>
                    <a:pt x="30505" y="18190"/>
                  </a:cubicBezTo>
                  <a:cubicBezTo>
                    <a:pt x="30505" y="18256"/>
                    <a:pt x="30407" y="18264"/>
                    <a:pt x="30317" y="18354"/>
                  </a:cubicBezTo>
                  <a:cubicBezTo>
                    <a:pt x="30218" y="18436"/>
                    <a:pt x="30333" y="18469"/>
                    <a:pt x="30390" y="18576"/>
                  </a:cubicBezTo>
                  <a:cubicBezTo>
                    <a:pt x="30448" y="18682"/>
                    <a:pt x="30497" y="18781"/>
                    <a:pt x="30596" y="18822"/>
                  </a:cubicBezTo>
                  <a:cubicBezTo>
                    <a:pt x="30614" y="18830"/>
                    <a:pt x="30631" y="18833"/>
                    <a:pt x="30647" y="18833"/>
                  </a:cubicBezTo>
                  <a:cubicBezTo>
                    <a:pt x="30718" y="18833"/>
                    <a:pt x="30769" y="18773"/>
                    <a:pt x="30809" y="18773"/>
                  </a:cubicBezTo>
                  <a:cubicBezTo>
                    <a:pt x="30858" y="18781"/>
                    <a:pt x="30809" y="18822"/>
                    <a:pt x="30751" y="18879"/>
                  </a:cubicBezTo>
                  <a:cubicBezTo>
                    <a:pt x="30702" y="18929"/>
                    <a:pt x="30735" y="19093"/>
                    <a:pt x="30784" y="19117"/>
                  </a:cubicBezTo>
                  <a:cubicBezTo>
                    <a:pt x="30789" y="19119"/>
                    <a:pt x="30793" y="19120"/>
                    <a:pt x="30798" y="19120"/>
                  </a:cubicBezTo>
                  <a:cubicBezTo>
                    <a:pt x="30852" y="19120"/>
                    <a:pt x="30926" y="19009"/>
                    <a:pt x="30966" y="19009"/>
                  </a:cubicBezTo>
                  <a:cubicBezTo>
                    <a:pt x="30969" y="19009"/>
                    <a:pt x="30971" y="19010"/>
                    <a:pt x="30973" y="19011"/>
                  </a:cubicBezTo>
                  <a:cubicBezTo>
                    <a:pt x="31006" y="19035"/>
                    <a:pt x="30842" y="19150"/>
                    <a:pt x="30834" y="19199"/>
                  </a:cubicBezTo>
                  <a:cubicBezTo>
                    <a:pt x="30830" y="19220"/>
                    <a:pt x="30831" y="19225"/>
                    <a:pt x="30835" y="19225"/>
                  </a:cubicBezTo>
                  <a:cubicBezTo>
                    <a:pt x="30840" y="19225"/>
                    <a:pt x="30847" y="19220"/>
                    <a:pt x="30858" y="19220"/>
                  </a:cubicBezTo>
                  <a:cubicBezTo>
                    <a:pt x="30863" y="19220"/>
                    <a:pt x="30868" y="19221"/>
                    <a:pt x="30875" y="19224"/>
                  </a:cubicBezTo>
                  <a:cubicBezTo>
                    <a:pt x="30916" y="19232"/>
                    <a:pt x="30932" y="19520"/>
                    <a:pt x="30965" y="19610"/>
                  </a:cubicBezTo>
                  <a:cubicBezTo>
                    <a:pt x="30978" y="19642"/>
                    <a:pt x="30983" y="19652"/>
                    <a:pt x="30991" y="19652"/>
                  </a:cubicBezTo>
                  <a:cubicBezTo>
                    <a:pt x="31001" y="19652"/>
                    <a:pt x="31017" y="19634"/>
                    <a:pt x="31063" y="19634"/>
                  </a:cubicBezTo>
                  <a:cubicBezTo>
                    <a:pt x="31068" y="19634"/>
                    <a:pt x="31074" y="19634"/>
                    <a:pt x="31080" y="19634"/>
                  </a:cubicBezTo>
                  <a:cubicBezTo>
                    <a:pt x="31178" y="19643"/>
                    <a:pt x="31211" y="19823"/>
                    <a:pt x="31293" y="19889"/>
                  </a:cubicBezTo>
                  <a:cubicBezTo>
                    <a:pt x="31367" y="19946"/>
                    <a:pt x="31580" y="20069"/>
                    <a:pt x="31572" y="20119"/>
                  </a:cubicBezTo>
                  <a:cubicBezTo>
                    <a:pt x="31564" y="20168"/>
                    <a:pt x="31457" y="20135"/>
                    <a:pt x="31433" y="20209"/>
                  </a:cubicBezTo>
                  <a:cubicBezTo>
                    <a:pt x="31422" y="20241"/>
                    <a:pt x="31446" y="20250"/>
                    <a:pt x="31484" y="20250"/>
                  </a:cubicBezTo>
                  <a:cubicBezTo>
                    <a:pt x="31534" y="20250"/>
                    <a:pt x="31607" y="20234"/>
                    <a:pt x="31654" y="20234"/>
                  </a:cubicBezTo>
                  <a:cubicBezTo>
                    <a:pt x="31744" y="20234"/>
                    <a:pt x="31736" y="20192"/>
                    <a:pt x="31777" y="20160"/>
                  </a:cubicBezTo>
                  <a:cubicBezTo>
                    <a:pt x="31806" y="20140"/>
                    <a:pt x="31827" y="20132"/>
                    <a:pt x="31845" y="20132"/>
                  </a:cubicBezTo>
                  <a:cubicBezTo>
                    <a:pt x="31858" y="20132"/>
                    <a:pt x="31870" y="20136"/>
                    <a:pt x="31884" y="20143"/>
                  </a:cubicBezTo>
                  <a:cubicBezTo>
                    <a:pt x="31909" y="20151"/>
                    <a:pt x="31777" y="20357"/>
                    <a:pt x="31810" y="20381"/>
                  </a:cubicBezTo>
                  <a:cubicBezTo>
                    <a:pt x="31813" y="20384"/>
                    <a:pt x="31816" y="20386"/>
                    <a:pt x="31820" y="20386"/>
                  </a:cubicBezTo>
                  <a:cubicBezTo>
                    <a:pt x="31859" y="20386"/>
                    <a:pt x="31938" y="20245"/>
                    <a:pt x="31982" y="20192"/>
                  </a:cubicBezTo>
                  <a:cubicBezTo>
                    <a:pt x="32024" y="20127"/>
                    <a:pt x="32024" y="20102"/>
                    <a:pt x="32007" y="20053"/>
                  </a:cubicBezTo>
                  <a:cubicBezTo>
                    <a:pt x="31991" y="20012"/>
                    <a:pt x="31991" y="19971"/>
                    <a:pt x="32048" y="19897"/>
                  </a:cubicBezTo>
                  <a:cubicBezTo>
                    <a:pt x="32106" y="19823"/>
                    <a:pt x="32147" y="19774"/>
                    <a:pt x="32147" y="19643"/>
                  </a:cubicBezTo>
                  <a:cubicBezTo>
                    <a:pt x="32147" y="19511"/>
                    <a:pt x="32147" y="19446"/>
                    <a:pt x="32155" y="19290"/>
                  </a:cubicBezTo>
                  <a:cubicBezTo>
                    <a:pt x="32171" y="19134"/>
                    <a:pt x="32188" y="19035"/>
                    <a:pt x="32188" y="18937"/>
                  </a:cubicBezTo>
                  <a:cubicBezTo>
                    <a:pt x="32196" y="18838"/>
                    <a:pt x="32147" y="18756"/>
                    <a:pt x="32106" y="18691"/>
                  </a:cubicBezTo>
                  <a:cubicBezTo>
                    <a:pt x="32056" y="18633"/>
                    <a:pt x="31991" y="18650"/>
                    <a:pt x="31933" y="18609"/>
                  </a:cubicBezTo>
                  <a:cubicBezTo>
                    <a:pt x="31876" y="18568"/>
                    <a:pt x="32015" y="18576"/>
                    <a:pt x="32056" y="18527"/>
                  </a:cubicBezTo>
                  <a:cubicBezTo>
                    <a:pt x="32097" y="18486"/>
                    <a:pt x="32024" y="18412"/>
                    <a:pt x="31966" y="18272"/>
                  </a:cubicBezTo>
                  <a:cubicBezTo>
                    <a:pt x="31909" y="18133"/>
                    <a:pt x="31777" y="17854"/>
                    <a:pt x="31703" y="17755"/>
                  </a:cubicBezTo>
                  <a:cubicBezTo>
                    <a:pt x="31630" y="17657"/>
                    <a:pt x="31580" y="17517"/>
                    <a:pt x="31580" y="17492"/>
                  </a:cubicBezTo>
                  <a:cubicBezTo>
                    <a:pt x="31580" y="17480"/>
                    <a:pt x="31601" y="17468"/>
                    <a:pt x="31627" y="17468"/>
                  </a:cubicBezTo>
                  <a:cubicBezTo>
                    <a:pt x="31652" y="17468"/>
                    <a:pt x="31683" y="17480"/>
                    <a:pt x="31703" y="17517"/>
                  </a:cubicBezTo>
                  <a:cubicBezTo>
                    <a:pt x="31744" y="17583"/>
                    <a:pt x="31786" y="17706"/>
                    <a:pt x="31827" y="17714"/>
                  </a:cubicBezTo>
                  <a:cubicBezTo>
                    <a:pt x="31830" y="17716"/>
                    <a:pt x="31833" y="17717"/>
                    <a:pt x="31836" y="17717"/>
                  </a:cubicBezTo>
                  <a:cubicBezTo>
                    <a:pt x="31859" y="17717"/>
                    <a:pt x="31858" y="17654"/>
                    <a:pt x="31843" y="17558"/>
                  </a:cubicBezTo>
                  <a:cubicBezTo>
                    <a:pt x="31818" y="17451"/>
                    <a:pt x="31703" y="17312"/>
                    <a:pt x="31597" y="17172"/>
                  </a:cubicBezTo>
                  <a:cubicBezTo>
                    <a:pt x="31498" y="17041"/>
                    <a:pt x="31424" y="16795"/>
                    <a:pt x="31383" y="16754"/>
                  </a:cubicBezTo>
                  <a:cubicBezTo>
                    <a:pt x="31351" y="16713"/>
                    <a:pt x="31293" y="16434"/>
                    <a:pt x="31236" y="16261"/>
                  </a:cubicBezTo>
                  <a:cubicBezTo>
                    <a:pt x="31178" y="16081"/>
                    <a:pt x="31137" y="16015"/>
                    <a:pt x="31154" y="15835"/>
                  </a:cubicBezTo>
                  <a:cubicBezTo>
                    <a:pt x="31170" y="15662"/>
                    <a:pt x="31121" y="15638"/>
                    <a:pt x="31121" y="15580"/>
                  </a:cubicBezTo>
                  <a:cubicBezTo>
                    <a:pt x="31121" y="15515"/>
                    <a:pt x="31293" y="15482"/>
                    <a:pt x="31236" y="15433"/>
                  </a:cubicBezTo>
                  <a:cubicBezTo>
                    <a:pt x="31178" y="15392"/>
                    <a:pt x="31113" y="15400"/>
                    <a:pt x="31129" y="15351"/>
                  </a:cubicBezTo>
                  <a:cubicBezTo>
                    <a:pt x="31135" y="15334"/>
                    <a:pt x="31148" y="15328"/>
                    <a:pt x="31165" y="15328"/>
                  </a:cubicBezTo>
                  <a:cubicBezTo>
                    <a:pt x="31193" y="15328"/>
                    <a:pt x="31231" y="15343"/>
                    <a:pt x="31258" y="15343"/>
                  </a:cubicBezTo>
                  <a:cubicBezTo>
                    <a:pt x="31262" y="15343"/>
                    <a:pt x="31265" y="15343"/>
                    <a:pt x="31269" y="15342"/>
                  </a:cubicBezTo>
                  <a:cubicBezTo>
                    <a:pt x="31310" y="15334"/>
                    <a:pt x="31392" y="15277"/>
                    <a:pt x="31383" y="15227"/>
                  </a:cubicBezTo>
                  <a:cubicBezTo>
                    <a:pt x="31378" y="15209"/>
                    <a:pt x="31370" y="15203"/>
                    <a:pt x="31359" y="15203"/>
                  </a:cubicBezTo>
                  <a:cubicBezTo>
                    <a:pt x="31341" y="15203"/>
                    <a:pt x="31317" y="15222"/>
                    <a:pt x="31297" y="15222"/>
                  </a:cubicBezTo>
                  <a:cubicBezTo>
                    <a:pt x="31293" y="15222"/>
                    <a:pt x="31289" y="15221"/>
                    <a:pt x="31285" y="15219"/>
                  </a:cubicBezTo>
                  <a:cubicBezTo>
                    <a:pt x="31252" y="15211"/>
                    <a:pt x="31236" y="15063"/>
                    <a:pt x="31269" y="15030"/>
                  </a:cubicBezTo>
                  <a:cubicBezTo>
                    <a:pt x="31275" y="15023"/>
                    <a:pt x="31282" y="15020"/>
                    <a:pt x="31291" y="15020"/>
                  </a:cubicBezTo>
                  <a:cubicBezTo>
                    <a:pt x="31324" y="15020"/>
                    <a:pt x="31372" y="15059"/>
                    <a:pt x="31422" y="15059"/>
                  </a:cubicBezTo>
                  <a:cubicBezTo>
                    <a:pt x="31431" y="15059"/>
                    <a:pt x="31440" y="15058"/>
                    <a:pt x="31449" y="15055"/>
                  </a:cubicBezTo>
                  <a:cubicBezTo>
                    <a:pt x="31523" y="15030"/>
                    <a:pt x="31515" y="14957"/>
                    <a:pt x="31523" y="14883"/>
                  </a:cubicBezTo>
                  <a:cubicBezTo>
                    <a:pt x="31531" y="14809"/>
                    <a:pt x="31703" y="14727"/>
                    <a:pt x="31728" y="14686"/>
                  </a:cubicBezTo>
                  <a:cubicBezTo>
                    <a:pt x="31761" y="14637"/>
                    <a:pt x="31703" y="14604"/>
                    <a:pt x="31630" y="14563"/>
                  </a:cubicBezTo>
                  <a:cubicBezTo>
                    <a:pt x="31564" y="14522"/>
                    <a:pt x="31548" y="14448"/>
                    <a:pt x="31589" y="14399"/>
                  </a:cubicBezTo>
                  <a:cubicBezTo>
                    <a:pt x="31596" y="14385"/>
                    <a:pt x="31604" y="14379"/>
                    <a:pt x="31611" y="14379"/>
                  </a:cubicBezTo>
                  <a:cubicBezTo>
                    <a:pt x="31635" y="14379"/>
                    <a:pt x="31660" y="14437"/>
                    <a:pt x="31703" y="14481"/>
                  </a:cubicBezTo>
                  <a:cubicBezTo>
                    <a:pt x="31721" y="14499"/>
                    <a:pt x="31732" y="14506"/>
                    <a:pt x="31738" y="14506"/>
                  </a:cubicBezTo>
                  <a:cubicBezTo>
                    <a:pt x="31755" y="14506"/>
                    <a:pt x="31741" y="14457"/>
                    <a:pt x="31753" y="14440"/>
                  </a:cubicBezTo>
                  <a:cubicBezTo>
                    <a:pt x="31761" y="14415"/>
                    <a:pt x="31884" y="14390"/>
                    <a:pt x="31933" y="14382"/>
                  </a:cubicBezTo>
                  <a:cubicBezTo>
                    <a:pt x="31982" y="14382"/>
                    <a:pt x="32147" y="14366"/>
                    <a:pt x="32188" y="14341"/>
                  </a:cubicBezTo>
                  <a:cubicBezTo>
                    <a:pt x="32237" y="14317"/>
                    <a:pt x="32204" y="14226"/>
                    <a:pt x="32237" y="14177"/>
                  </a:cubicBezTo>
                  <a:cubicBezTo>
                    <a:pt x="32245" y="14167"/>
                    <a:pt x="32253" y="14163"/>
                    <a:pt x="32261" y="14163"/>
                  </a:cubicBezTo>
                  <a:cubicBezTo>
                    <a:pt x="32293" y="14163"/>
                    <a:pt x="32325" y="14228"/>
                    <a:pt x="32385" y="14234"/>
                  </a:cubicBezTo>
                  <a:cubicBezTo>
                    <a:pt x="32390" y="14236"/>
                    <a:pt x="32395" y="14236"/>
                    <a:pt x="32400" y="14236"/>
                  </a:cubicBezTo>
                  <a:cubicBezTo>
                    <a:pt x="32470" y="14236"/>
                    <a:pt x="32497" y="14132"/>
                    <a:pt x="32573" y="14079"/>
                  </a:cubicBezTo>
                  <a:cubicBezTo>
                    <a:pt x="32655" y="14013"/>
                    <a:pt x="32729" y="14005"/>
                    <a:pt x="32746" y="13947"/>
                  </a:cubicBezTo>
                  <a:cubicBezTo>
                    <a:pt x="32762" y="13898"/>
                    <a:pt x="32705" y="13783"/>
                    <a:pt x="32746" y="13758"/>
                  </a:cubicBezTo>
                  <a:cubicBezTo>
                    <a:pt x="32748" y="13757"/>
                    <a:pt x="32751" y="13757"/>
                    <a:pt x="32754" y="13757"/>
                  </a:cubicBezTo>
                  <a:cubicBezTo>
                    <a:pt x="32786" y="13757"/>
                    <a:pt x="32803" y="13842"/>
                    <a:pt x="32830" y="13842"/>
                  </a:cubicBezTo>
                  <a:cubicBezTo>
                    <a:pt x="32832" y="13842"/>
                    <a:pt x="32834" y="13842"/>
                    <a:pt x="32836" y="13841"/>
                  </a:cubicBezTo>
                  <a:cubicBezTo>
                    <a:pt x="32869" y="13824"/>
                    <a:pt x="32910" y="13611"/>
                    <a:pt x="32951" y="13594"/>
                  </a:cubicBezTo>
                  <a:cubicBezTo>
                    <a:pt x="33000" y="13578"/>
                    <a:pt x="33156" y="13438"/>
                    <a:pt x="33205" y="13389"/>
                  </a:cubicBezTo>
                  <a:cubicBezTo>
                    <a:pt x="33246" y="13355"/>
                    <a:pt x="33270" y="13338"/>
                    <a:pt x="33320" y="13338"/>
                  </a:cubicBezTo>
                  <a:cubicBezTo>
                    <a:pt x="33330" y="13338"/>
                    <a:pt x="33341" y="13339"/>
                    <a:pt x="33353" y="13340"/>
                  </a:cubicBezTo>
                  <a:cubicBezTo>
                    <a:pt x="33413" y="13347"/>
                    <a:pt x="33542" y="13359"/>
                    <a:pt x="33616" y="13359"/>
                  </a:cubicBezTo>
                  <a:cubicBezTo>
                    <a:pt x="33633" y="13359"/>
                    <a:pt x="33647" y="13358"/>
                    <a:pt x="33657" y="13356"/>
                  </a:cubicBezTo>
                  <a:cubicBezTo>
                    <a:pt x="33698" y="13348"/>
                    <a:pt x="33681" y="13323"/>
                    <a:pt x="33640" y="13274"/>
                  </a:cubicBezTo>
                  <a:cubicBezTo>
                    <a:pt x="33607" y="13217"/>
                    <a:pt x="33640" y="13110"/>
                    <a:pt x="33648" y="13053"/>
                  </a:cubicBezTo>
                  <a:cubicBezTo>
                    <a:pt x="33651" y="13044"/>
                    <a:pt x="33655" y="13040"/>
                    <a:pt x="33660" y="13040"/>
                  </a:cubicBezTo>
                  <a:cubicBezTo>
                    <a:pt x="33681" y="13040"/>
                    <a:pt x="33716" y="13104"/>
                    <a:pt x="33753" y="13104"/>
                  </a:cubicBezTo>
                  <a:cubicBezTo>
                    <a:pt x="33757" y="13104"/>
                    <a:pt x="33760" y="13103"/>
                    <a:pt x="33763" y="13102"/>
                  </a:cubicBezTo>
                  <a:cubicBezTo>
                    <a:pt x="33813" y="13094"/>
                    <a:pt x="33837" y="13069"/>
                    <a:pt x="33878" y="13028"/>
                  </a:cubicBezTo>
                  <a:cubicBezTo>
                    <a:pt x="33919" y="12987"/>
                    <a:pt x="33911" y="12954"/>
                    <a:pt x="33936" y="12930"/>
                  </a:cubicBezTo>
                  <a:cubicBezTo>
                    <a:pt x="33969" y="12913"/>
                    <a:pt x="33993" y="12897"/>
                    <a:pt x="34075" y="12856"/>
                  </a:cubicBezTo>
                  <a:cubicBezTo>
                    <a:pt x="34157" y="12815"/>
                    <a:pt x="34083" y="12782"/>
                    <a:pt x="34067" y="12733"/>
                  </a:cubicBezTo>
                  <a:cubicBezTo>
                    <a:pt x="34059" y="12692"/>
                    <a:pt x="34026" y="12634"/>
                    <a:pt x="34075" y="12626"/>
                  </a:cubicBezTo>
                  <a:cubicBezTo>
                    <a:pt x="34081" y="12624"/>
                    <a:pt x="34087" y="12623"/>
                    <a:pt x="34093" y="12623"/>
                  </a:cubicBezTo>
                  <a:cubicBezTo>
                    <a:pt x="34130" y="12623"/>
                    <a:pt x="34156" y="12660"/>
                    <a:pt x="34177" y="12660"/>
                  </a:cubicBezTo>
                  <a:cubicBezTo>
                    <a:pt x="34179" y="12660"/>
                    <a:pt x="34180" y="12659"/>
                    <a:pt x="34182" y="12659"/>
                  </a:cubicBezTo>
                  <a:cubicBezTo>
                    <a:pt x="34207" y="12651"/>
                    <a:pt x="34264" y="12610"/>
                    <a:pt x="34330" y="12610"/>
                  </a:cubicBezTo>
                  <a:cubicBezTo>
                    <a:pt x="34335" y="12609"/>
                    <a:pt x="34339" y="12608"/>
                    <a:pt x="34343" y="12608"/>
                  </a:cubicBezTo>
                  <a:cubicBezTo>
                    <a:pt x="34379" y="12608"/>
                    <a:pt x="34341" y="12644"/>
                    <a:pt x="34371" y="12659"/>
                  </a:cubicBezTo>
                  <a:cubicBezTo>
                    <a:pt x="34378" y="12663"/>
                    <a:pt x="34389" y="12665"/>
                    <a:pt x="34401" y="12665"/>
                  </a:cubicBezTo>
                  <a:cubicBezTo>
                    <a:pt x="34455" y="12665"/>
                    <a:pt x="34545" y="12627"/>
                    <a:pt x="34592" y="12593"/>
                  </a:cubicBezTo>
                  <a:cubicBezTo>
                    <a:pt x="34626" y="12574"/>
                    <a:pt x="34665" y="12566"/>
                    <a:pt x="34705" y="12566"/>
                  </a:cubicBezTo>
                  <a:cubicBezTo>
                    <a:pt x="34733" y="12566"/>
                    <a:pt x="34762" y="12570"/>
                    <a:pt x="34789" y="12577"/>
                  </a:cubicBezTo>
                  <a:cubicBezTo>
                    <a:pt x="34855" y="12601"/>
                    <a:pt x="34748" y="12659"/>
                    <a:pt x="34773" y="12708"/>
                  </a:cubicBezTo>
                  <a:cubicBezTo>
                    <a:pt x="34775" y="12711"/>
                    <a:pt x="34778" y="12713"/>
                    <a:pt x="34781" y="12713"/>
                  </a:cubicBezTo>
                  <a:cubicBezTo>
                    <a:pt x="34818" y="12713"/>
                    <a:pt x="34928" y="12524"/>
                    <a:pt x="34920" y="12486"/>
                  </a:cubicBezTo>
                  <a:cubicBezTo>
                    <a:pt x="34919" y="12479"/>
                    <a:pt x="34914" y="12476"/>
                    <a:pt x="34908" y="12476"/>
                  </a:cubicBezTo>
                  <a:cubicBezTo>
                    <a:pt x="34885" y="12476"/>
                    <a:pt x="34841" y="12511"/>
                    <a:pt x="34822" y="12511"/>
                  </a:cubicBezTo>
                  <a:cubicBezTo>
                    <a:pt x="34797" y="12511"/>
                    <a:pt x="34822" y="12470"/>
                    <a:pt x="34765" y="12454"/>
                  </a:cubicBezTo>
                  <a:cubicBezTo>
                    <a:pt x="34758" y="12452"/>
                    <a:pt x="34751" y="12451"/>
                    <a:pt x="34744" y="12451"/>
                  </a:cubicBezTo>
                  <a:cubicBezTo>
                    <a:pt x="34699" y="12451"/>
                    <a:pt x="34667" y="12497"/>
                    <a:pt x="34617" y="12511"/>
                  </a:cubicBezTo>
                  <a:cubicBezTo>
                    <a:pt x="34604" y="12516"/>
                    <a:pt x="34591" y="12519"/>
                    <a:pt x="34576" y="12519"/>
                  </a:cubicBezTo>
                  <a:cubicBezTo>
                    <a:pt x="34525" y="12519"/>
                    <a:pt x="34463" y="12489"/>
                    <a:pt x="34412" y="12470"/>
                  </a:cubicBezTo>
                  <a:cubicBezTo>
                    <a:pt x="34354" y="12445"/>
                    <a:pt x="34305" y="12322"/>
                    <a:pt x="34313" y="12281"/>
                  </a:cubicBezTo>
                  <a:cubicBezTo>
                    <a:pt x="34313" y="12273"/>
                    <a:pt x="34317" y="12269"/>
                    <a:pt x="34323" y="12269"/>
                  </a:cubicBezTo>
                  <a:cubicBezTo>
                    <a:pt x="34348" y="12269"/>
                    <a:pt x="34417" y="12324"/>
                    <a:pt x="34502" y="12363"/>
                  </a:cubicBezTo>
                  <a:cubicBezTo>
                    <a:pt x="34532" y="12379"/>
                    <a:pt x="34550" y="12384"/>
                    <a:pt x="34561" y="12384"/>
                  </a:cubicBezTo>
                  <a:cubicBezTo>
                    <a:pt x="34588" y="12384"/>
                    <a:pt x="34587" y="12356"/>
                    <a:pt x="34650" y="12339"/>
                  </a:cubicBezTo>
                  <a:cubicBezTo>
                    <a:pt x="34740" y="12306"/>
                    <a:pt x="34724" y="12281"/>
                    <a:pt x="34715" y="12240"/>
                  </a:cubicBezTo>
                  <a:cubicBezTo>
                    <a:pt x="34699" y="12191"/>
                    <a:pt x="34617" y="12150"/>
                    <a:pt x="34518" y="12109"/>
                  </a:cubicBezTo>
                  <a:cubicBezTo>
                    <a:pt x="34428" y="12068"/>
                    <a:pt x="34338" y="12051"/>
                    <a:pt x="34321" y="12043"/>
                  </a:cubicBezTo>
                  <a:cubicBezTo>
                    <a:pt x="34300" y="12036"/>
                    <a:pt x="34329" y="11991"/>
                    <a:pt x="34386" y="11991"/>
                  </a:cubicBezTo>
                  <a:cubicBezTo>
                    <a:pt x="34394" y="11991"/>
                    <a:pt x="34403" y="11992"/>
                    <a:pt x="34412" y="11994"/>
                  </a:cubicBezTo>
                  <a:cubicBezTo>
                    <a:pt x="34480" y="12009"/>
                    <a:pt x="34562" y="12052"/>
                    <a:pt x="34600" y="12052"/>
                  </a:cubicBezTo>
                  <a:cubicBezTo>
                    <a:pt x="34603" y="12052"/>
                    <a:pt x="34606" y="12052"/>
                    <a:pt x="34609" y="12051"/>
                  </a:cubicBezTo>
                  <a:cubicBezTo>
                    <a:pt x="34641" y="12043"/>
                    <a:pt x="34650" y="11978"/>
                    <a:pt x="34683" y="11953"/>
                  </a:cubicBezTo>
                  <a:cubicBezTo>
                    <a:pt x="34687" y="11950"/>
                    <a:pt x="34690" y="11948"/>
                    <a:pt x="34694" y="11948"/>
                  </a:cubicBezTo>
                  <a:cubicBezTo>
                    <a:pt x="34717" y="11948"/>
                    <a:pt x="34725" y="12015"/>
                    <a:pt x="34732" y="12043"/>
                  </a:cubicBezTo>
                  <a:cubicBezTo>
                    <a:pt x="34732" y="12053"/>
                    <a:pt x="34737" y="12056"/>
                    <a:pt x="34746" y="12056"/>
                  </a:cubicBezTo>
                  <a:cubicBezTo>
                    <a:pt x="34761" y="12056"/>
                    <a:pt x="34787" y="12048"/>
                    <a:pt x="34822" y="12043"/>
                  </a:cubicBezTo>
                  <a:cubicBezTo>
                    <a:pt x="34826" y="12043"/>
                    <a:pt x="34830" y="12042"/>
                    <a:pt x="34833" y="12042"/>
                  </a:cubicBezTo>
                  <a:cubicBezTo>
                    <a:pt x="34863" y="12042"/>
                    <a:pt x="34826" y="12079"/>
                    <a:pt x="34871" y="12109"/>
                  </a:cubicBezTo>
                  <a:cubicBezTo>
                    <a:pt x="34882" y="12118"/>
                    <a:pt x="34891" y="12122"/>
                    <a:pt x="34900" y="12122"/>
                  </a:cubicBezTo>
                  <a:cubicBezTo>
                    <a:pt x="34929" y="12122"/>
                    <a:pt x="34951" y="12077"/>
                    <a:pt x="35027" y="12051"/>
                  </a:cubicBezTo>
                  <a:cubicBezTo>
                    <a:pt x="35117" y="12019"/>
                    <a:pt x="35216" y="11953"/>
                    <a:pt x="35241" y="11920"/>
                  </a:cubicBezTo>
                  <a:cubicBezTo>
                    <a:pt x="35265" y="11887"/>
                    <a:pt x="35273" y="11830"/>
                    <a:pt x="35265" y="11781"/>
                  </a:cubicBezTo>
                  <a:cubicBezTo>
                    <a:pt x="35265" y="11745"/>
                    <a:pt x="35234" y="11722"/>
                    <a:pt x="35202" y="11722"/>
                  </a:cubicBezTo>
                  <a:cubicBezTo>
                    <a:pt x="35190" y="11722"/>
                    <a:pt x="35178" y="11725"/>
                    <a:pt x="35167" y="11731"/>
                  </a:cubicBezTo>
                  <a:cubicBezTo>
                    <a:pt x="35117" y="11756"/>
                    <a:pt x="35101" y="11863"/>
                    <a:pt x="35068" y="11896"/>
                  </a:cubicBezTo>
                  <a:cubicBezTo>
                    <a:pt x="35063" y="11899"/>
                    <a:pt x="35058" y="11900"/>
                    <a:pt x="35055" y="11900"/>
                  </a:cubicBezTo>
                  <a:cubicBezTo>
                    <a:pt x="35033" y="11900"/>
                    <a:pt x="35052" y="11838"/>
                    <a:pt x="35052" y="11789"/>
                  </a:cubicBezTo>
                  <a:cubicBezTo>
                    <a:pt x="35052" y="11740"/>
                    <a:pt x="35052" y="11649"/>
                    <a:pt x="35027" y="11633"/>
                  </a:cubicBezTo>
                  <a:cubicBezTo>
                    <a:pt x="35022" y="11628"/>
                    <a:pt x="35011" y="11626"/>
                    <a:pt x="34996" y="11626"/>
                  </a:cubicBezTo>
                  <a:cubicBezTo>
                    <a:pt x="34963" y="11626"/>
                    <a:pt x="34913" y="11635"/>
                    <a:pt x="34879" y="11641"/>
                  </a:cubicBezTo>
                  <a:cubicBezTo>
                    <a:pt x="34846" y="11654"/>
                    <a:pt x="34749" y="11678"/>
                    <a:pt x="34647" y="11678"/>
                  </a:cubicBezTo>
                  <a:cubicBezTo>
                    <a:pt x="34623" y="11678"/>
                    <a:pt x="34599" y="11677"/>
                    <a:pt x="34576" y="11674"/>
                  </a:cubicBezTo>
                  <a:cubicBezTo>
                    <a:pt x="34453" y="11658"/>
                    <a:pt x="34551" y="11567"/>
                    <a:pt x="34543" y="11518"/>
                  </a:cubicBezTo>
                  <a:cubicBezTo>
                    <a:pt x="34543" y="11472"/>
                    <a:pt x="34550" y="11369"/>
                    <a:pt x="34591" y="11369"/>
                  </a:cubicBezTo>
                  <a:cubicBezTo>
                    <a:pt x="34594" y="11369"/>
                    <a:pt x="34597" y="11369"/>
                    <a:pt x="34600" y="11370"/>
                  </a:cubicBezTo>
                  <a:cubicBezTo>
                    <a:pt x="34658" y="11387"/>
                    <a:pt x="34625" y="11526"/>
                    <a:pt x="34650" y="11567"/>
                  </a:cubicBezTo>
                  <a:cubicBezTo>
                    <a:pt x="34656" y="11580"/>
                    <a:pt x="34668" y="11584"/>
                    <a:pt x="34682" y="11584"/>
                  </a:cubicBezTo>
                  <a:cubicBezTo>
                    <a:pt x="34706" y="11584"/>
                    <a:pt x="34736" y="11572"/>
                    <a:pt x="34756" y="11567"/>
                  </a:cubicBezTo>
                  <a:cubicBezTo>
                    <a:pt x="34789" y="11567"/>
                    <a:pt x="34797" y="11543"/>
                    <a:pt x="34781" y="11518"/>
                  </a:cubicBezTo>
                  <a:cubicBezTo>
                    <a:pt x="34773" y="11493"/>
                    <a:pt x="34748" y="11444"/>
                    <a:pt x="34789" y="11444"/>
                  </a:cubicBezTo>
                  <a:cubicBezTo>
                    <a:pt x="34793" y="11443"/>
                    <a:pt x="34796" y="11443"/>
                    <a:pt x="34800" y="11443"/>
                  </a:cubicBezTo>
                  <a:cubicBezTo>
                    <a:pt x="34832" y="11443"/>
                    <a:pt x="34841" y="11477"/>
                    <a:pt x="34863" y="11477"/>
                  </a:cubicBezTo>
                  <a:cubicBezTo>
                    <a:pt x="34888" y="11477"/>
                    <a:pt x="34896" y="11477"/>
                    <a:pt x="34937" y="11461"/>
                  </a:cubicBezTo>
                  <a:cubicBezTo>
                    <a:pt x="34970" y="11436"/>
                    <a:pt x="34920" y="11362"/>
                    <a:pt x="34937" y="11337"/>
                  </a:cubicBezTo>
                  <a:cubicBezTo>
                    <a:pt x="34939" y="11335"/>
                    <a:pt x="34942" y="11334"/>
                    <a:pt x="34945" y="11334"/>
                  </a:cubicBezTo>
                  <a:cubicBezTo>
                    <a:pt x="34966" y="11334"/>
                    <a:pt x="35007" y="11377"/>
                    <a:pt x="35035" y="11420"/>
                  </a:cubicBezTo>
                  <a:cubicBezTo>
                    <a:pt x="35050" y="11438"/>
                    <a:pt x="35069" y="11445"/>
                    <a:pt x="35088" y="11445"/>
                  </a:cubicBezTo>
                  <a:cubicBezTo>
                    <a:pt x="35112" y="11445"/>
                    <a:pt x="35137" y="11433"/>
                    <a:pt x="35150" y="11420"/>
                  </a:cubicBezTo>
                  <a:cubicBezTo>
                    <a:pt x="35167" y="11395"/>
                    <a:pt x="35216" y="11387"/>
                    <a:pt x="35158" y="11305"/>
                  </a:cubicBezTo>
                  <a:cubicBezTo>
                    <a:pt x="35101" y="11214"/>
                    <a:pt x="35085" y="11190"/>
                    <a:pt x="35093" y="11165"/>
                  </a:cubicBezTo>
                  <a:cubicBezTo>
                    <a:pt x="35096" y="11154"/>
                    <a:pt x="35112" y="11153"/>
                    <a:pt x="35131" y="11153"/>
                  </a:cubicBezTo>
                  <a:cubicBezTo>
                    <a:pt x="35135" y="11153"/>
                    <a:pt x="35139" y="11153"/>
                    <a:pt x="35143" y="11153"/>
                  </a:cubicBezTo>
                  <a:cubicBezTo>
                    <a:pt x="35180" y="11153"/>
                    <a:pt x="35219" y="11150"/>
                    <a:pt x="35200" y="11091"/>
                  </a:cubicBezTo>
                  <a:cubicBezTo>
                    <a:pt x="35175" y="11001"/>
                    <a:pt x="35167" y="10886"/>
                    <a:pt x="35117" y="10853"/>
                  </a:cubicBezTo>
                  <a:cubicBezTo>
                    <a:pt x="35100" y="10843"/>
                    <a:pt x="35073" y="10838"/>
                    <a:pt x="35043" y="10838"/>
                  </a:cubicBezTo>
                  <a:cubicBezTo>
                    <a:pt x="35001" y="10838"/>
                    <a:pt x="34954" y="10847"/>
                    <a:pt x="34920" y="10861"/>
                  </a:cubicBezTo>
                  <a:cubicBezTo>
                    <a:pt x="34860" y="10884"/>
                    <a:pt x="34764" y="10928"/>
                    <a:pt x="34698" y="10928"/>
                  </a:cubicBezTo>
                  <a:cubicBezTo>
                    <a:pt x="34693" y="10928"/>
                    <a:pt x="34687" y="10928"/>
                    <a:pt x="34683" y="10927"/>
                  </a:cubicBezTo>
                  <a:cubicBezTo>
                    <a:pt x="34609" y="10919"/>
                    <a:pt x="34617" y="10755"/>
                    <a:pt x="34592" y="10714"/>
                  </a:cubicBezTo>
                  <a:cubicBezTo>
                    <a:pt x="34576" y="10673"/>
                    <a:pt x="34477" y="10665"/>
                    <a:pt x="34395" y="10640"/>
                  </a:cubicBezTo>
                  <a:cubicBezTo>
                    <a:pt x="34305" y="10615"/>
                    <a:pt x="34190" y="10599"/>
                    <a:pt x="34165" y="10558"/>
                  </a:cubicBezTo>
                  <a:cubicBezTo>
                    <a:pt x="34159" y="10545"/>
                    <a:pt x="34179" y="10541"/>
                    <a:pt x="34207" y="10541"/>
                  </a:cubicBezTo>
                  <a:cubicBezTo>
                    <a:pt x="34250" y="10541"/>
                    <a:pt x="34313" y="10550"/>
                    <a:pt x="34338" y="10550"/>
                  </a:cubicBezTo>
                  <a:cubicBezTo>
                    <a:pt x="34387" y="10558"/>
                    <a:pt x="34502" y="10558"/>
                    <a:pt x="34600" y="10623"/>
                  </a:cubicBezTo>
                  <a:cubicBezTo>
                    <a:pt x="34689" y="10683"/>
                    <a:pt x="34738" y="10749"/>
                    <a:pt x="34765" y="10749"/>
                  </a:cubicBezTo>
                  <a:cubicBezTo>
                    <a:pt x="34768" y="10749"/>
                    <a:pt x="34770" y="10748"/>
                    <a:pt x="34773" y="10747"/>
                  </a:cubicBezTo>
                  <a:cubicBezTo>
                    <a:pt x="34797" y="10730"/>
                    <a:pt x="34814" y="10706"/>
                    <a:pt x="34814" y="10665"/>
                  </a:cubicBezTo>
                  <a:cubicBezTo>
                    <a:pt x="34822" y="10632"/>
                    <a:pt x="34748" y="10623"/>
                    <a:pt x="34691" y="10566"/>
                  </a:cubicBezTo>
                  <a:cubicBezTo>
                    <a:pt x="34633" y="10509"/>
                    <a:pt x="34633" y="10484"/>
                    <a:pt x="34543" y="10443"/>
                  </a:cubicBezTo>
                  <a:cubicBezTo>
                    <a:pt x="34461" y="10394"/>
                    <a:pt x="34461" y="10418"/>
                    <a:pt x="34436" y="10394"/>
                  </a:cubicBezTo>
                  <a:cubicBezTo>
                    <a:pt x="34403" y="10369"/>
                    <a:pt x="34494" y="10353"/>
                    <a:pt x="34568" y="10353"/>
                  </a:cubicBezTo>
                  <a:cubicBezTo>
                    <a:pt x="34641" y="10353"/>
                    <a:pt x="34650" y="10402"/>
                    <a:pt x="34748" y="10484"/>
                  </a:cubicBezTo>
                  <a:cubicBezTo>
                    <a:pt x="34812" y="10542"/>
                    <a:pt x="34824" y="10553"/>
                    <a:pt x="34836" y="10553"/>
                  </a:cubicBezTo>
                  <a:cubicBezTo>
                    <a:pt x="34842" y="10553"/>
                    <a:pt x="34849" y="10550"/>
                    <a:pt x="34863" y="10550"/>
                  </a:cubicBezTo>
                  <a:cubicBezTo>
                    <a:pt x="34896" y="10541"/>
                    <a:pt x="34904" y="10484"/>
                    <a:pt x="34904" y="10443"/>
                  </a:cubicBezTo>
                  <a:cubicBezTo>
                    <a:pt x="34904" y="10394"/>
                    <a:pt x="34896" y="10377"/>
                    <a:pt x="34765" y="10303"/>
                  </a:cubicBezTo>
                  <a:cubicBezTo>
                    <a:pt x="34641" y="10230"/>
                    <a:pt x="34609" y="10172"/>
                    <a:pt x="34510" y="10098"/>
                  </a:cubicBezTo>
                  <a:cubicBezTo>
                    <a:pt x="34403" y="10024"/>
                    <a:pt x="34395" y="9959"/>
                    <a:pt x="34395" y="9959"/>
                  </a:cubicBezTo>
                  <a:lnTo>
                    <a:pt x="34395" y="9959"/>
                  </a:lnTo>
                  <a:cubicBezTo>
                    <a:pt x="34395" y="9959"/>
                    <a:pt x="34535" y="9983"/>
                    <a:pt x="34625" y="10049"/>
                  </a:cubicBezTo>
                  <a:cubicBezTo>
                    <a:pt x="34707" y="10115"/>
                    <a:pt x="34797" y="10180"/>
                    <a:pt x="34855" y="10189"/>
                  </a:cubicBezTo>
                  <a:cubicBezTo>
                    <a:pt x="34859" y="10190"/>
                    <a:pt x="34863" y="10190"/>
                    <a:pt x="34867" y="10190"/>
                  </a:cubicBezTo>
                  <a:cubicBezTo>
                    <a:pt x="34914" y="10190"/>
                    <a:pt x="34922" y="10103"/>
                    <a:pt x="34937" y="10065"/>
                  </a:cubicBezTo>
                  <a:cubicBezTo>
                    <a:pt x="34953" y="10016"/>
                    <a:pt x="34797" y="9975"/>
                    <a:pt x="34732" y="9942"/>
                  </a:cubicBezTo>
                  <a:cubicBezTo>
                    <a:pt x="34674" y="9918"/>
                    <a:pt x="34502" y="9836"/>
                    <a:pt x="34420" y="9803"/>
                  </a:cubicBezTo>
                  <a:cubicBezTo>
                    <a:pt x="34346" y="9770"/>
                    <a:pt x="34379" y="9754"/>
                    <a:pt x="34321" y="9696"/>
                  </a:cubicBezTo>
                  <a:cubicBezTo>
                    <a:pt x="34308" y="9678"/>
                    <a:pt x="34287" y="9672"/>
                    <a:pt x="34263" y="9672"/>
                  </a:cubicBezTo>
                  <a:cubicBezTo>
                    <a:pt x="34206" y="9672"/>
                    <a:pt x="34130" y="9706"/>
                    <a:pt x="34084" y="9706"/>
                  </a:cubicBezTo>
                  <a:cubicBezTo>
                    <a:pt x="34078" y="9706"/>
                    <a:pt x="34072" y="9706"/>
                    <a:pt x="34067" y="9704"/>
                  </a:cubicBezTo>
                  <a:cubicBezTo>
                    <a:pt x="34018" y="9696"/>
                    <a:pt x="34075" y="9639"/>
                    <a:pt x="34133" y="9614"/>
                  </a:cubicBezTo>
                  <a:cubicBezTo>
                    <a:pt x="34182" y="9598"/>
                    <a:pt x="34215" y="9466"/>
                    <a:pt x="34239" y="9434"/>
                  </a:cubicBezTo>
                  <a:cubicBezTo>
                    <a:pt x="34253" y="9416"/>
                    <a:pt x="34276" y="9402"/>
                    <a:pt x="34297" y="9402"/>
                  </a:cubicBezTo>
                  <a:cubicBezTo>
                    <a:pt x="34315" y="9402"/>
                    <a:pt x="34330" y="9411"/>
                    <a:pt x="34338" y="9434"/>
                  </a:cubicBezTo>
                  <a:cubicBezTo>
                    <a:pt x="34354" y="9483"/>
                    <a:pt x="34289" y="9557"/>
                    <a:pt x="34305" y="9565"/>
                  </a:cubicBezTo>
                  <a:cubicBezTo>
                    <a:pt x="34313" y="9573"/>
                    <a:pt x="34379" y="9589"/>
                    <a:pt x="34403" y="9622"/>
                  </a:cubicBezTo>
                  <a:cubicBezTo>
                    <a:pt x="34423" y="9648"/>
                    <a:pt x="34447" y="9669"/>
                    <a:pt x="34472" y="9669"/>
                  </a:cubicBezTo>
                  <a:cubicBezTo>
                    <a:pt x="34479" y="9669"/>
                    <a:pt x="34487" y="9667"/>
                    <a:pt x="34494" y="9663"/>
                  </a:cubicBezTo>
                  <a:cubicBezTo>
                    <a:pt x="34499" y="9660"/>
                    <a:pt x="34506" y="9659"/>
                    <a:pt x="34513" y="9659"/>
                  </a:cubicBezTo>
                  <a:cubicBezTo>
                    <a:pt x="34547" y="9659"/>
                    <a:pt x="34597" y="9691"/>
                    <a:pt x="34658" y="9745"/>
                  </a:cubicBezTo>
                  <a:cubicBezTo>
                    <a:pt x="34728" y="9808"/>
                    <a:pt x="34820" y="9877"/>
                    <a:pt x="34843" y="9877"/>
                  </a:cubicBezTo>
                  <a:cubicBezTo>
                    <a:pt x="34845" y="9877"/>
                    <a:pt x="34846" y="9877"/>
                    <a:pt x="34847" y="9877"/>
                  </a:cubicBezTo>
                  <a:cubicBezTo>
                    <a:pt x="34871" y="9868"/>
                    <a:pt x="34855" y="9836"/>
                    <a:pt x="34855" y="9811"/>
                  </a:cubicBezTo>
                  <a:cubicBezTo>
                    <a:pt x="34855" y="9786"/>
                    <a:pt x="34814" y="9672"/>
                    <a:pt x="34765" y="9647"/>
                  </a:cubicBezTo>
                  <a:cubicBezTo>
                    <a:pt x="34715" y="9622"/>
                    <a:pt x="34625" y="9622"/>
                    <a:pt x="34584" y="9581"/>
                  </a:cubicBezTo>
                  <a:cubicBezTo>
                    <a:pt x="34543" y="9548"/>
                    <a:pt x="34584" y="9384"/>
                    <a:pt x="34617" y="9376"/>
                  </a:cubicBezTo>
                  <a:cubicBezTo>
                    <a:pt x="34619" y="9375"/>
                    <a:pt x="34622" y="9374"/>
                    <a:pt x="34624" y="9374"/>
                  </a:cubicBezTo>
                  <a:cubicBezTo>
                    <a:pt x="34650" y="9374"/>
                    <a:pt x="34651" y="9462"/>
                    <a:pt x="34666" y="9507"/>
                  </a:cubicBezTo>
                  <a:cubicBezTo>
                    <a:pt x="34678" y="9526"/>
                    <a:pt x="34687" y="9533"/>
                    <a:pt x="34696" y="9533"/>
                  </a:cubicBezTo>
                  <a:cubicBezTo>
                    <a:pt x="34706" y="9533"/>
                    <a:pt x="34715" y="9524"/>
                    <a:pt x="34724" y="9516"/>
                  </a:cubicBezTo>
                  <a:cubicBezTo>
                    <a:pt x="34740" y="9507"/>
                    <a:pt x="34740" y="9409"/>
                    <a:pt x="34740" y="9376"/>
                  </a:cubicBezTo>
                  <a:cubicBezTo>
                    <a:pt x="34748" y="9335"/>
                    <a:pt x="34765" y="9253"/>
                    <a:pt x="34765" y="9196"/>
                  </a:cubicBezTo>
                  <a:cubicBezTo>
                    <a:pt x="34756" y="9146"/>
                    <a:pt x="34691" y="9113"/>
                    <a:pt x="34683" y="9089"/>
                  </a:cubicBezTo>
                  <a:cubicBezTo>
                    <a:pt x="34674" y="9064"/>
                    <a:pt x="34756" y="9081"/>
                    <a:pt x="34781" y="9064"/>
                  </a:cubicBezTo>
                  <a:cubicBezTo>
                    <a:pt x="34797" y="9048"/>
                    <a:pt x="34658" y="8908"/>
                    <a:pt x="34666" y="8892"/>
                  </a:cubicBezTo>
                  <a:cubicBezTo>
                    <a:pt x="34674" y="8875"/>
                    <a:pt x="34781" y="8826"/>
                    <a:pt x="34838" y="8793"/>
                  </a:cubicBezTo>
                  <a:cubicBezTo>
                    <a:pt x="34888" y="8769"/>
                    <a:pt x="34953" y="8711"/>
                    <a:pt x="35011" y="8670"/>
                  </a:cubicBezTo>
                  <a:cubicBezTo>
                    <a:pt x="35044" y="8651"/>
                    <a:pt x="35105" y="8638"/>
                    <a:pt x="35153" y="8638"/>
                  </a:cubicBezTo>
                  <a:cubicBezTo>
                    <a:pt x="35189" y="8638"/>
                    <a:pt x="35217" y="8645"/>
                    <a:pt x="35224" y="8662"/>
                  </a:cubicBezTo>
                  <a:cubicBezTo>
                    <a:pt x="35241" y="8703"/>
                    <a:pt x="35150" y="8687"/>
                    <a:pt x="35117" y="8744"/>
                  </a:cubicBezTo>
                  <a:cubicBezTo>
                    <a:pt x="35085" y="8802"/>
                    <a:pt x="35208" y="8785"/>
                    <a:pt x="35208" y="8818"/>
                  </a:cubicBezTo>
                  <a:cubicBezTo>
                    <a:pt x="35208" y="8828"/>
                    <a:pt x="35199" y="8831"/>
                    <a:pt x="35183" y="8831"/>
                  </a:cubicBezTo>
                  <a:cubicBezTo>
                    <a:pt x="35162" y="8831"/>
                    <a:pt x="35130" y="8826"/>
                    <a:pt x="35092" y="8826"/>
                  </a:cubicBezTo>
                  <a:cubicBezTo>
                    <a:pt x="35069" y="8826"/>
                    <a:pt x="35044" y="8828"/>
                    <a:pt x="35019" y="8834"/>
                  </a:cubicBezTo>
                  <a:cubicBezTo>
                    <a:pt x="34920" y="8867"/>
                    <a:pt x="34962" y="8908"/>
                    <a:pt x="34937" y="8941"/>
                  </a:cubicBezTo>
                  <a:cubicBezTo>
                    <a:pt x="34912" y="8982"/>
                    <a:pt x="35003" y="8982"/>
                    <a:pt x="35044" y="8999"/>
                  </a:cubicBezTo>
                  <a:cubicBezTo>
                    <a:pt x="35085" y="9023"/>
                    <a:pt x="35044" y="9040"/>
                    <a:pt x="35027" y="9089"/>
                  </a:cubicBezTo>
                  <a:cubicBezTo>
                    <a:pt x="35025" y="9102"/>
                    <a:pt x="35008" y="9106"/>
                    <a:pt x="34987" y="9106"/>
                  </a:cubicBezTo>
                  <a:cubicBezTo>
                    <a:pt x="34957" y="9106"/>
                    <a:pt x="34916" y="9098"/>
                    <a:pt x="34889" y="9098"/>
                  </a:cubicBezTo>
                  <a:cubicBezTo>
                    <a:pt x="34876" y="9098"/>
                    <a:pt x="34867" y="9100"/>
                    <a:pt x="34863" y="9105"/>
                  </a:cubicBezTo>
                  <a:cubicBezTo>
                    <a:pt x="34838" y="9138"/>
                    <a:pt x="34879" y="9171"/>
                    <a:pt x="34945" y="9187"/>
                  </a:cubicBezTo>
                  <a:cubicBezTo>
                    <a:pt x="35011" y="9204"/>
                    <a:pt x="34962" y="9196"/>
                    <a:pt x="35003" y="9269"/>
                  </a:cubicBezTo>
                  <a:cubicBezTo>
                    <a:pt x="35021" y="9299"/>
                    <a:pt x="35011" y="9305"/>
                    <a:pt x="34990" y="9305"/>
                  </a:cubicBezTo>
                  <a:cubicBezTo>
                    <a:pt x="34976" y="9305"/>
                    <a:pt x="34958" y="9303"/>
                    <a:pt x="34941" y="9303"/>
                  </a:cubicBezTo>
                  <a:cubicBezTo>
                    <a:pt x="34927" y="9303"/>
                    <a:pt x="34914" y="9304"/>
                    <a:pt x="34904" y="9310"/>
                  </a:cubicBezTo>
                  <a:cubicBezTo>
                    <a:pt x="34863" y="9327"/>
                    <a:pt x="34871" y="9343"/>
                    <a:pt x="34904" y="9384"/>
                  </a:cubicBezTo>
                  <a:cubicBezTo>
                    <a:pt x="34912" y="9394"/>
                    <a:pt x="34919" y="9398"/>
                    <a:pt x="34925" y="9398"/>
                  </a:cubicBezTo>
                  <a:cubicBezTo>
                    <a:pt x="34946" y="9398"/>
                    <a:pt x="34963" y="9360"/>
                    <a:pt x="34994" y="9360"/>
                  </a:cubicBezTo>
                  <a:cubicBezTo>
                    <a:pt x="35044" y="9360"/>
                    <a:pt x="35150" y="9417"/>
                    <a:pt x="35142" y="9466"/>
                  </a:cubicBezTo>
                  <a:cubicBezTo>
                    <a:pt x="35142" y="9479"/>
                    <a:pt x="35135" y="9483"/>
                    <a:pt x="35122" y="9483"/>
                  </a:cubicBezTo>
                  <a:cubicBezTo>
                    <a:pt x="35097" y="9483"/>
                    <a:pt x="35052" y="9465"/>
                    <a:pt x="35010" y="9465"/>
                  </a:cubicBezTo>
                  <a:cubicBezTo>
                    <a:pt x="35005" y="9465"/>
                    <a:pt x="35000" y="9466"/>
                    <a:pt x="34994" y="9466"/>
                  </a:cubicBezTo>
                  <a:cubicBezTo>
                    <a:pt x="34937" y="9483"/>
                    <a:pt x="34912" y="9532"/>
                    <a:pt x="34904" y="9565"/>
                  </a:cubicBezTo>
                  <a:cubicBezTo>
                    <a:pt x="34904" y="9606"/>
                    <a:pt x="34970" y="9655"/>
                    <a:pt x="34994" y="9696"/>
                  </a:cubicBezTo>
                  <a:cubicBezTo>
                    <a:pt x="35001" y="9707"/>
                    <a:pt x="35008" y="9711"/>
                    <a:pt x="35016" y="9711"/>
                  </a:cubicBezTo>
                  <a:cubicBezTo>
                    <a:pt x="35039" y="9711"/>
                    <a:pt x="35066" y="9678"/>
                    <a:pt x="35085" y="9672"/>
                  </a:cubicBezTo>
                  <a:cubicBezTo>
                    <a:pt x="35088" y="9671"/>
                    <a:pt x="35090" y="9670"/>
                    <a:pt x="35093" y="9670"/>
                  </a:cubicBezTo>
                  <a:cubicBezTo>
                    <a:pt x="35118" y="9670"/>
                    <a:pt x="35120" y="9706"/>
                    <a:pt x="35142" y="9721"/>
                  </a:cubicBezTo>
                  <a:cubicBezTo>
                    <a:pt x="35144" y="9721"/>
                    <a:pt x="35145" y="9721"/>
                    <a:pt x="35146" y="9721"/>
                  </a:cubicBezTo>
                  <a:cubicBezTo>
                    <a:pt x="35173" y="9721"/>
                    <a:pt x="35160" y="9646"/>
                    <a:pt x="35191" y="9630"/>
                  </a:cubicBezTo>
                  <a:cubicBezTo>
                    <a:pt x="35193" y="9630"/>
                    <a:pt x="35195" y="9630"/>
                    <a:pt x="35197" y="9630"/>
                  </a:cubicBezTo>
                  <a:cubicBezTo>
                    <a:pt x="35225" y="9630"/>
                    <a:pt x="35232" y="9690"/>
                    <a:pt x="35232" y="9729"/>
                  </a:cubicBezTo>
                  <a:cubicBezTo>
                    <a:pt x="35232" y="9778"/>
                    <a:pt x="35200" y="9795"/>
                    <a:pt x="35175" y="9852"/>
                  </a:cubicBezTo>
                  <a:cubicBezTo>
                    <a:pt x="35164" y="9880"/>
                    <a:pt x="35174" y="9887"/>
                    <a:pt x="35191" y="9887"/>
                  </a:cubicBezTo>
                  <a:cubicBezTo>
                    <a:pt x="35207" y="9887"/>
                    <a:pt x="35231" y="9881"/>
                    <a:pt x="35251" y="9881"/>
                  </a:cubicBezTo>
                  <a:cubicBezTo>
                    <a:pt x="35259" y="9881"/>
                    <a:pt x="35267" y="9882"/>
                    <a:pt x="35273" y="9885"/>
                  </a:cubicBezTo>
                  <a:cubicBezTo>
                    <a:pt x="35306" y="9910"/>
                    <a:pt x="35216" y="9967"/>
                    <a:pt x="35232" y="10000"/>
                  </a:cubicBezTo>
                  <a:cubicBezTo>
                    <a:pt x="35234" y="10006"/>
                    <a:pt x="35238" y="10008"/>
                    <a:pt x="35245" y="10008"/>
                  </a:cubicBezTo>
                  <a:cubicBezTo>
                    <a:pt x="35266" y="10008"/>
                    <a:pt x="35309" y="9983"/>
                    <a:pt x="35340" y="9983"/>
                  </a:cubicBezTo>
                  <a:cubicBezTo>
                    <a:pt x="35349" y="9983"/>
                    <a:pt x="35357" y="9985"/>
                    <a:pt x="35364" y="9992"/>
                  </a:cubicBezTo>
                  <a:cubicBezTo>
                    <a:pt x="35396" y="10033"/>
                    <a:pt x="35200" y="10238"/>
                    <a:pt x="35150" y="10336"/>
                  </a:cubicBezTo>
                  <a:cubicBezTo>
                    <a:pt x="35093" y="10435"/>
                    <a:pt x="35101" y="10615"/>
                    <a:pt x="35134" y="10640"/>
                  </a:cubicBezTo>
                  <a:cubicBezTo>
                    <a:pt x="35135" y="10642"/>
                    <a:pt x="35138" y="10642"/>
                    <a:pt x="35140" y="10642"/>
                  </a:cubicBezTo>
                  <a:cubicBezTo>
                    <a:pt x="35173" y="10642"/>
                    <a:pt x="35277" y="10488"/>
                    <a:pt x="35323" y="10435"/>
                  </a:cubicBezTo>
                  <a:cubicBezTo>
                    <a:pt x="35364" y="10369"/>
                    <a:pt x="35446" y="10213"/>
                    <a:pt x="35479" y="10139"/>
                  </a:cubicBezTo>
                  <a:cubicBezTo>
                    <a:pt x="35511" y="10074"/>
                    <a:pt x="35511" y="9942"/>
                    <a:pt x="35585" y="9868"/>
                  </a:cubicBezTo>
                  <a:cubicBezTo>
                    <a:pt x="35659" y="9795"/>
                    <a:pt x="35815" y="9532"/>
                    <a:pt x="35774" y="9491"/>
                  </a:cubicBezTo>
                  <a:cubicBezTo>
                    <a:pt x="35733" y="9458"/>
                    <a:pt x="35700" y="9483"/>
                    <a:pt x="35700" y="9450"/>
                  </a:cubicBezTo>
                  <a:cubicBezTo>
                    <a:pt x="35700" y="9417"/>
                    <a:pt x="35741" y="9327"/>
                    <a:pt x="35758" y="9269"/>
                  </a:cubicBezTo>
                  <a:cubicBezTo>
                    <a:pt x="35774" y="9204"/>
                    <a:pt x="35585" y="9138"/>
                    <a:pt x="35544" y="9081"/>
                  </a:cubicBezTo>
                  <a:cubicBezTo>
                    <a:pt x="35503" y="9015"/>
                    <a:pt x="35503" y="8990"/>
                    <a:pt x="35479" y="8884"/>
                  </a:cubicBezTo>
                  <a:cubicBezTo>
                    <a:pt x="35454" y="8769"/>
                    <a:pt x="35396" y="8687"/>
                    <a:pt x="35388" y="8654"/>
                  </a:cubicBezTo>
                  <a:cubicBezTo>
                    <a:pt x="35388" y="8621"/>
                    <a:pt x="35413" y="8523"/>
                    <a:pt x="35454" y="8490"/>
                  </a:cubicBezTo>
                  <a:cubicBezTo>
                    <a:pt x="35495" y="8449"/>
                    <a:pt x="35552" y="8375"/>
                    <a:pt x="35659" y="8326"/>
                  </a:cubicBezTo>
                  <a:cubicBezTo>
                    <a:pt x="35728" y="8297"/>
                    <a:pt x="35753" y="8236"/>
                    <a:pt x="35767" y="8236"/>
                  </a:cubicBezTo>
                  <a:cubicBezTo>
                    <a:pt x="35773" y="8236"/>
                    <a:pt x="35777" y="8247"/>
                    <a:pt x="35782" y="8276"/>
                  </a:cubicBezTo>
                  <a:cubicBezTo>
                    <a:pt x="35799" y="8383"/>
                    <a:pt x="35717" y="8383"/>
                    <a:pt x="35651" y="8432"/>
                  </a:cubicBezTo>
                  <a:cubicBezTo>
                    <a:pt x="35585" y="8490"/>
                    <a:pt x="35528" y="8539"/>
                    <a:pt x="35503" y="8588"/>
                  </a:cubicBezTo>
                  <a:cubicBezTo>
                    <a:pt x="35479" y="8646"/>
                    <a:pt x="35495" y="8695"/>
                    <a:pt x="35561" y="8728"/>
                  </a:cubicBezTo>
                  <a:cubicBezTo>
                    <a:pt x="35626" y="8769"/>
                    <a:pt x="35585" y="8802"/>
                    <a:pt x="35626" y="8859"/>
                  </a:cubicBezTo>
                  <a:cubicBezTo>
                    <a:pt x="35676" y="8925"/>
                    <a:pt x="35815" y="8900"/>
                    <a:pt x="35897" y="8966"/>
                  </a:cubicBezTo>
                  <a:cubicBezTo>
                    <a:pt x="35971" y="9031"/>
                    <a:pt x="35840" y="9122"/>
                    <a:pt x="35889" y="9154"/>
                  </a:cubicBezTo>
                  <a:cubicBezTo>
                    <a:pt x="35898" y="9158"/>
                    <a:pt x="35905" y="9160"/>
                    <a:pt x="35912" y="9160"/>
                  </a:cubicBezTo>
                  <a:cubicBezTo>
                    <a:pt x="35952" y="9160"/>
                    <a:pt x="35968" y="9108"/>
                    <a:pt x="35996" y="9081"/>
                  </a:cubicBezTo>
                  <a:cubicBezTo>
                    <a:pt x="36037" y="9056"/>
                    <a:pt x="36045" y="8916"/>
                    <a:pt x="36069" y="8875"/>
                  </a:cubicBezTo>
                  <a:cubicBezTo>
                    <a:pt x="36094" y="8834"/>
                    <a:pt x="36201" y="8859"/>
                    <a:pt x="36193" y="8810"/>
                  </a:cubicBezTo>
                  <a:cubicBezTo>
                    <a:pt x="36193" y="8761"/>
                    <a:pt x="36234" y="8728"/>
                    <a:pt x="36307" y="8679"/>
                  </a:cubicBezTo>
                  <a:cubicBezTo>
                    <a:pt x="36381" y="8629"/>
                    <a:pt x="36422" y="8580"/>
                    <a:pt x="36472" y="8432"/>
                  </a:cubicBezTo>
                  <a:cubicBezTo>
                    <a:pt x="36529" y="8293"/>
                    <a:pt x="36570" y="7997"/>
                    <a:pt x="36578" y="7981"/>
                  </a:cubicBezTo>
                  <a:cubicBezTo>
                    <a:pt x="36578" y="7973"/>
                    <a:pt x="36562" y="7932"/>
                    <a:pt x="36496" y="7907"/>
                  </a:cubicBezTo>
                  <a:cubicBezTo>
                    <a:pt x="36431" y="7891"/>
                    <a:pt x="36348" y="7866"/>
                    <a:pt x="36365" y="7817"/>
                  </a:cubicBezTo>
                  <a:cubicBezTo>
                    <a:pt x="36381" y="7768"/>
                    <a:pt x="36439" y="7653"/>
                    <a:pt x="36496" y="7603"/>
                  </a:cubicBezTo>
                  <a:cubicBezTo>
                    <a:pt x="36554" y="7554"/>
                    <a:pt x="36529" y="7448"/>
                    <a:pt x="36529" y="7382"/>
                  </a:cubicBezTo>
                  <a:cubicBezTo>
                    <a:pt x="36529" y="7313"/>
                    <a:pt x="36529" y="7132"/>
                    <a:pt x="36555" y="7132"/>
                  </a:cubicBezTo>
                  <a:cubicBezTo>
                    <a:pt x="36557" y="7132"/>
                    <a:pt x="36559" y="7133"/>
                    <a:pt x="36562" y="7136"/>
                  </a:cubicBezTo>
                  <a:cubicBezTo>
                    <a:pt x="36603" y="7160"/>
                    <a:pt x="36619" y="7300"/>
                    <a:pt x="36619" y="7349"/>
                  </a:cubicBezTo>
                  <a:cubicBezTo>
                    <a:pt x="36619" y="7399"/>
                    <a:pt x="36626" y="7512"/>
                    <a:pt x="36660" y="7512"/>
                  </a:cubicBezTo>
                  <a:cubicBezTo>
                    <a:pt x="36665" y="7512"/>
                    <a:pt x="36671" y="7510"/>
                    <a:pt x="36677" y="7505"/>
                  </a:cubicBezTo>
                  <a:cubicBezTo>
                    <a:pt x="36718" y="7472"/>
                    <a:pt x="36857" y="7357"/>
                    <a:pt x="36907" y="7324"/>
                  </a:cubicBezTo>
                  <a:cubicBezTo>
                    <a:pt x="36964" y="7300"/>
                    <a:pt x="37227" y="7177"/>
                    <a:pt x="37358" y="7152"/>
                  </a:cubicBezTo>
                  <a:cubicBezTo>
                    <a:pt x="37394" y="7145"/>
                    <a:pt x="37459" y="7143"/>
                    <a:pt x="37538" y="7143"/>
                  </a:cubicBezTo>
                  <a:cubicBezTo>
                    <a:pt x="37748" y="7143"/>
                    <a:pt x="38052" y="7160"/>
                    <a:pt x="38129" y="7160"/>
                  </a:cubicBezTo>
                  <a:cubicBezTo>
                    <a:pt x="38244" y="7160"/>
                    <a:pt x="38293" y="7136"/>
                    <a:pt x="38326" y="7086"/>
                  </a:cubicBezTo>
                  <a:cubicBezTo>
                    <a:pt x="38359" y="7045"/>
                    <a:pt x="38367" y="6709"/>
                    <a:pt x="38408" y="6692"/>
                  </a:cubicBezTo>
                  <a:cubicBezTo>
                    <a:pt x="38414" y="6688"/>
                    <a:pt x="38419" y="6687"/>
                    <a:pt x="38424" y="6687"/>
                  </a:cubicBezTo>
                  <a:cubicBezTo>
                    <a:pt x="38448" y="6687"/>
                    <a:pt x="38466" y="6732"/>
                    <a:pt x="38507" y="6766"/>
                  </a:cubicBezTo>
                  <a:cubicBezTo>
                    <a:pt x="38514" y="6772"/>
                    <a:pt x="38522" y="6774"/>
                    <a:pt x="38530" y="6774"/>
                  </a:cubicBezTo>
                  <a:cubicBezTo>
                    <a:pt x="38565" y="6774"/>
                    <a:pt x="38610" y="6737"/>
                    <a:pt x="38639" y="6737"/>
                  </a:cubicBezTo>
                  <a:cubicBezTo>
                    <a:pt x="38645" y="6737"/>
                    <a:pt x="38650" y="6738"/>
                    <a:pt x="38655" y="6742"/>
                  </a:cubicBezTo>
                  <a:cubicBezTo>
                    <a:pt x="38679" y="6775"/>
                    <a:pt x="38597" y="6807"/>
                    <a:pt x="38572" y="6840"/>
                  </a:cubicBezTo>
                  <a:cubicBezTo>
                    <a:pt x="38548" y="6873"/>
                    <a:pt x="38589" y="6947"/>
                    <a:pt x="38630" y="6947"/>
                  </a:cubicBezTo>
                  <a:cubicBezTo>
                    <a:pt x="38631" y="6947"/>
                    <a:pt x="38633" y="6947"/>
                    <a:pt x="38634" y="6947"/>
                  </a:cubicBezTo>
                  <a:cubicBezTo>
                    <a:pt x="38682" y="6947"/>
                    <a:pt x="38861" y="6823"/>
                    <a:pt x="38901" y="6799"/>
                  </a:cubicBezTo>
                  <a:cubicBezTo>
                    <a:pt x="38909" y="6797"/>
                    <a:pt x="38919" y="6795"/>
                    <a:pt x="38930" y="6795"/>
                  </a:cubicBezTo>
                  <a:cubicBezTo>
                    <a:pt x="38991" y="6795"/>
                    <a:pt x="39096" y="6828"/>
                    <a:pt x="39172" y="6848"/>
                  </a:cubicBezTo>
                  <a:cubicBezTo>
                    <a:pt x="39206" y="6857"/>
                    <a:pt x="39248" y="6861"/>
                    <a:pt x="39291" y="6861"/>
                  </a:cubicBezTo>
                  <a:cubicBezTo>
                    <a:pt x="39370" y="6861"/>
                    <a:pt x="39449" y="6848"/>
                    <a:pt x="39475" y="6832"/>
                  </a:cubicBezTo>
                  <a:cubicBezTo>
                    <a:pt x="39524" y="6799"/>
                    <a:pt x="39442" y="6627"/>
                    <a:pt x="39377" y="6553"/>
                  </a:cubicBezTo>
                  <a:cubicBezTo>
                    <a:pt x="39351" y="6516"/>
                    <a:pt x="39332" y="6502"/>
                    <a:pt x="39317" y="6502"/>
                  </a:cubicBezTo>
                  <a:cubicBezTo>
                    <a:pt x="39299" y="6502"/>
                    <a:pt x="39287" y="6522"/>
                    <a:pt x="39278" y="6545"/>
                  </a:cubicBezTo>
                  <a:cubicBezTo>
                    <a:pt x="39270" y="6578"/>
                    <a:pt x="39352" y="6643"/>
                    <a:pt x="39352" y="6709"/>
                  </a:cubicBezTo>
                  <a:cubicBezTo>
                    <a:pt x="39360" y="6775"/>
                    <a:pt x="39311" y="6766"/>
                    <a:pt x="39245" y="6783"/>
                  </a:cubicBezTo>
                  <a:cubicBezTo>
                    <a:pt x="39232" y="6787"/>
                    <a:pt x="39219" y="6789"/>
                    <a:pt x="39207" y="6789"/>
                  </a:cubicBezTo>
                  <a:cubicBezTo>
                    <a:pt x="39169" y="6789"/>
                    <a:pt x="39135" y="6769"/>
                    <a:pt x="39073" y="6725"/>
                  </a:cubicBezTo>
                  <a:cubicBezTo>
                    <a:pt x="38991" y="6660"/>
                    <a:pt x="39007" y="6635"/>
                    <a:pt x="38991" y="6578"/>
                  </a:cubicBezTo>
                  <a:cubicBezTo>
                    <a:pt x="38966" y="6520"/>
                    <a:pt x="38958" y="6413"/>
                    <a:pt x="38893" y="6397"/>
                  </a:cubicBezTo>
                  <a:cubicBezTo>
                    <a:pt x="38835" y="6381"/>
                    <a:pt x="38696" y="6274"/>
                    <a:pt x="38687" y="6249"/>
                  </a:cubicBezTo>
                  <a:cubicBezTo>
                    <a:pt x="38679" y="6225"/>
                    <a:pt x="38786" y="6102"/>
                    <a:pt x="38810" y="6077"/>
                  </a:cubicBezTo>
                  <a:cubicBezTo>
                    <a:pt x="38835" y="6052"/>
                    <a:pt x="39024" y="6028"/>
                    <a:pt x="39032" y="5987"/>
                  </a:cubicBezTo>
                  <a:cubicBezTo>
                    <a:pt x="39037" y="5964"/>
                    <a:pt x="39001" y="5959"/>
                    <a:pt x="38962" y="5959"/>
                  </a:cubicBezTo>
                  <a:cubicBezTo>
                    <a:pt x="38931" y="5959"/>
                    <a:pt x="38899" y="5962"/>
                    <a:pt x="38884" y="5962"/>
                  </a:cubicBezTo>
                  <a:cubicBezTo>
                    <a:pt x="38852" y="5954"/>
                    <a:pt x="38860" y="5880"/>
                    <a:pt x="38852" y="5847"/>
                  </a:cubicBezTo>
                  <a:cubicBezTo>
                    <a:pt x="38843" y="5806"/>
                    <a:pt x="38868" y="5732"/>
                    <a:pt x="38868" y="5667"/>
                  </a:cubicBezTo>
                  <a:cubicBezTo>
                    <a:pt x="38868" y="5601"/>
                    <a:pt x="39007" y="5486"/>
                    <a:pt x="39106" y="5404"/>
                  </a:cubicBezTo>
                  <a:cubicBezTo>
                    <a:pt x="39204" y="5314"/>
                    <a:pt x="39213" y="5273"/>
                    <a:pt x="39262" y="5215"/>
                  </a:cubicBezTo>
                  <a:cubicBezTo>
                    <a:pt x="39311" y="5150"/>
                    <a:pt x="39295" y="5092"/>
                    <a:pt x="39295" y="5043"/>
                  </a:cubicBezTo>
                  <a:cubicBezTo>
                    <a:pt x="39303" y="5002"/>
                    <a:pt x="39369" y="4969"/>
                    <a:pt x="39434" y="4944"/>
                  </a:cubicBezTo>
                  <a:cubicBezTo>
                    <a:pt x="39443" y="4942"/>
                    <a:pt x="39452" y="4941"/>
                    <a:pt x="39459" y="4941"/>
                  </a:cubicBezTo>
                  <a:cubicBezTo>
                    <a:pt x="39505" y="4941"/>
                    <a:pt x="39524" y="4980"/>
                    <a:pt x="39574" y="4994"/>
                  </a:cubicBezTo>
                  <a:cubicBezTo>
                    <a:pt x="39575" y="4994"/>
                    <a:pt x="39576" y="4994"/>
                    <a:pt x="39577" y="4994"/>
                  </a:cubicBezTo>
                  <a:cubicBezTo>
                    <a:pt x="39628" y="4994"/>
                    <a:pt x="39549" y="4780"/>
                    <a:pt x="39566" y="4764"/>
                  </a:cubicBezTo>
                  <a:cubicBezTo>
                    <a:pt x="39568" y="4763"/>
                    <a:pt x="39571" y="4762"/>
                    <a:pt x="39574" y="4762"/>
                  </a:cubicBezTo>
                  <a:cubicBezTo>
                    <a:pt x="39587" y="4762"/>
                    <a:pt x="39601" y="4779"/>
                    <a:pt x="39615" y="4813"/>
                  </a:cubicBezTo>
                  <a:cubicBezTo>
                    <a:pt x="39639" y="4862"/>
                    <a:pt x="39680" y="4903"/>
                    <a:pt x="39705" y="4912"/>
                  </a:cubicBezTo>
                  <a:cubicBezTo>
                    <a:pt x="39706" y="4912"/>
                    <a:pt x="39706" y="4912"/>
                    <a:pt x="39707" y="4912"/>
                  </a:cubicBezTo>
                  <a:cubicBezTo>
                    <a:pt x="39730" y="4912"/>
                    <a:pt x="39730" y="4780"/>
                    <a:pt x="39754" y="4780"/>
                  </a:cubicBezTo>
                  <a:cubicBezTo>
                    <a:pt x="39779" y="4780"/>
                    <a:pt x="39787" y="4862"/>
                    <a:pt x="39820" y="4862"/>
                  </a:cubicBezTo>
                  <a:cubicBezTo>
                    <a:pt x="39845" y="4862"/>
                    <a:pt x="39869" y="4756"/>
                    <a:pt x="39894" y="4747"/>
                  </a:cubicBezTo>
                  <a:cubicBezTo>
                    <a:pt x="39898" y="4745"/>
                    <a:pt x="39901" y="4744"/>
                    <a:pt x="39904" y="4744"/>
                  </a:cubicBezTo>
                  <a:cubicBezTo>
                    <a:pt x="39919" y="4744"/>
                    <a:pt x="39920" y="4775"/>
                    <a:pt x="39927" y="4789"/>
                  </a:cubicBezTo>
                  <a:cubicBezTo>
                    <a:pt x="39930" y="4795"/>
                    <a:pt x="39933" y="4798"/>
                    <a:pt x="39941" y="4798"/>
                  </a:cubicBezTo>
                  <a:cubicBezTo>
                    <a:pt x="39955" y="4798"/>
                    <a:pt x="39985" y="4787"/>
                    <a:pt x="40058" y="4756"/>
                  </a:cubicBezTo>
                  <a:cubicBezTo>
                    <a:pt x="40165" y="4698"/>
                    <a:pt x="40238" y="4313"/>
                    <a:pt x="40288" y="4313"/>
                  </a:cubicBezTo>
                  <a:cubicBezTo>
                    <a:pt x="40329" y="4313"/>
                    <a:pt x="40321" y="4403"/>
                    <a:pt x="40353" y="4427"/>
                  </a:cubicBezTo>
                  <a:cubicBezTo>
                    <a:pt x="40394" y="4444"/>
                    <a:pt x="40321" y="4485"/>
                    <a:pt x="40304" y="4526"/>
                  </a:cubicBezTo>
                  <a:cubicBezTo>
                    <a:pt x="40288" y="4559"/>
                    <a:pt x="40403" y="4583"/>
                    <a:pt x="40493" y="4600"/>
                  </a:cubicBezTo>
                  <a:cubicBezTo>
                    <a:pt x="40495" y="4600"/>
                    <a:pt x="40496" y="4600"/>
                    <a:pt x="40498" y="4600"/>
                  </a:cubicBezTo>
                  <a:cubicBezTo>
                    <a:pt x="40580" y="4600"/>
                    <a:pt x="40510" y="4402"/>
                    <a:pt x="40526" y="4386"/>
                  </a:cubicBezTo>
                  <a:cubicBezTo>
                    <a:pt x="40539" y="4366"/>
                    <a:pt x="40619" y="4351"/>
                    <a:pt x="40679" y="4351"/>
                  </a:cubicBezTo>
                  <a:cubicBezTo>
                    <a:pt x="40692" y="4351"/>
                    <a:pt x="40704" y="4352"/>
                    <a:pt x="40714" y="4354"/>
                  </a:cubicBezTo>
                  <a:cubicBezTo>
                    <a:pt x="40766" y="4354"/>
                    <a:pt x="40804" y="4483"/>
                    <a:pt x="40829" y="4483"/>
                  </a:cubicBezTo>
                  <a:cubicBezTo>
                    <a:pt x="40832" y="4483"/>
                    <a:pt x="40835" y="4481"/>
                    <a:pt x="40838" y="4477"/>
                  </a:cubicBezTo>
                  <a:cubicBezTo>
                    <a:pt x="40862" y="4436"/>
                    <a:pt x="40928" y="4362"/>
                    <a:pt x="41010" y="4288"/>
                  </a:cubicBezTo>
                  <a:cubicBezTo>
                    <a:pt x="41084" y="4214"/>
                    <a:pt x="41215" y="4222"/>
                    <a:pt x="41248" y="4206"/>
                  </a:cubicBezTo>
                  <a:cubicBezTo>
                    <a:pt x="41259" y="4201"/>
                    <a:pt x="41268" y="4199"/>
                    <a:pt x="41277" y="4199"/>
                  </a:cubicBezTo>
                  <a:cubicBezTo>
                    <a:pt x="41302" y="4199"/>
                    <a:pt x="41325" y="4215"/>
                    <a:pt x="41379" y="4239"/>
                  </a:cubicBezTo>
                  <a:cubicBezTo>
                    <a:pt x="41395" y="4246"/>
                    <a:pt x="41408" y="4248"/>
                    <a:pt x="41420" y="4248"/>
                  </a:cubicBezTo>
                  <a:cubicBezTo>
                    <a:pt x="41464" y="4248"/>
                    <a:pt x="41485" y="4207"/>
                    <a:pt x="41510" y="4181"/>
                  </a:cubicBezTo>
                  <a:cubicBezTo>
                    <a:pt x="41535" y="4157"/>
                    <a:pt x="41560" y="4116"/>
                    <a:pt x="41543" y="4066"/>
                  </a:cubicBezTo>
                  <a:cubicBezTo>
                    <a:pt x="41527" y="4025"/>
                    <a:pt x="41535" y="3984"/>
                    <a:pt x="41543" y="3943"/>
                  </a:cubicBezTo>
                  <a:cubicBezTo>
                    <a:pt x="41543" y="3927"/>
                    <a:pt x="41552" y="3910"/>
                    <a:pt x="41552" y="3902"/>
                  </a:cubicBezTo>
                  <a:cubicBezTo>
                    <a:pt x="41519" y="3853"/>
                    <a:pt x="41486" y="3804"/>
                    <a:pt x="41478" y="3796"/>
                  </a:cubicBezTo>
                  <a:cubicBezTo>
                    <a:pt x="41469" y="3796"/>
                    <a:pt x="41371" y="3796"/>
                    <a:pt x="41346" y="3787"/>
                  </a:cubicBezTo>
                  <a:cubicBezTo>
                    <a:pt x="41322" y="3787"/>
                    <a:pt x="41297" y="3779"/>
                    <a:pt x="41281" y="3771"/>
                  </a:cubicBezTo>
                  <a:cubicBezTo>
                    <a:pt x="41223" y="3730"/>
                    <a:pt x="41231" y="3574"/>
                    <a:pt x="41231" y="3467"/>
                  </a:cubicBezTo>
                  <a:cubicBezTo>
                    <a:pt x="41231" y="3451"/>
                    <a:pt x="41231" y="3434"/>
                    <a:pt x="41231" y="3418"/>
                  </a:cubicBezTo>
                  <a:cubicBezTo>
                    <a:pt x="41231" y="3393"/>
                    <a:pt x="41182" y="3377"/>
                    <a:pt x="41133" y="3369"/>
                  </a:cubicBezTo>
                  <a:cubicBezTo>
                    <a:pt x="41100" y="3352"/>
                    <a:pt x="41051" y="3352"/>
                    <a:pt x="41018" y="3336"/>
                  </a:cubicBezTo>
                  <a:cubicBezTo>
                    <a:pt x="40969" y="3303"/>
                    <a:pt x="40985" y="2958"/>
                    <a:pt x="40985" y="2630"/>
                  </a:cubicBezTo>
                  <a:cubicBezTo>
                    <a:pt x="40977" y="2359"/>
                    <a:pt x="40977" y="2105"/>
                    <a:pt x="40961" y="2080"/>
                  </a:cubicBezTo>
                  <a:cubicBezTo>
                    <a:pt x="40936" y="2047"/>
                    <a:pt x="40862" y="1982"/>
                    <a:pt x="40780" y="1933"/>
                  </a:cubicBezTo>
                  <a:cubicBezTo>
                    <a:pt x="40723" y="1892"/>
                    <a:pt x="40673" y="1859"/>
                    <a:pt x="40649" y="1859"/>
                  </a:cubicBezTo>
                  <a:cubicBezTo>
                    <a:pt x="40624" y="1859"/>
                    <a:pt x="40583" y="1875"/>
                    <a:pt x="40526" y="1900"/>
                  </a:cubicBezTo>
                  <a:cubicBezTo>
                    <a:pt x="40435" y="1941"/>
                    <a:pt x="40337" y="1990"/>
                    <a:pt x="40296" y="2006"/>
                  </a:cubicBezTo>
                  <a:cubicBezTo>
                    <a:pt x="40280" y="2017"/>
                    <a:pt x="40264" y="2022"/>
                    <a:pt x="40248" y="2022"/>
                  </a:cubicBezTo>
                  <a:cubicBezTo>
                    <a:pt x="40192" y="2022"/>
                    <a:pt x="40141" y="1965"/>
                    <a:pt x="40115" y="1933"/>
                  </a:cubicBezTo>
                  <a:cubicBezTo>
                    <a:pt x="40091" y="1900"/>
                    <a:pt x="40091" y="1867"/>
                    <a:pt x="40091" y="1834"/>
                  </a:cubicBezTo>
                  <a:cubicBezTo>
                    <a:pt x="40091" y="1810"/>
                    <a:pt x="40091" y="1793"/>
                    <a:pt x="40091" y="1785"/>
                  </a:cubicBezTo>
                  <a:lnTo>
                    <a:pt x="40091" y="1777"/>
                  </a:lnTo>
                  <a:cubicBezTo>
                    <a:pt x="40083" y="1768"/>
                    <a:pt x="40074" y="1768"/>
                    <a:pt x="40058" y="1760"/>
                  </a:cubicBezTo>
                  <a:cubicBezTo>
                    <a:pt x="40041" y="1760"/>
                    <a:pt x="40017" y="1768"/>
                    <a:pt x="40000" y="1777"/>
                  </a:cubicBezTo>
                  <a:cubicBezTo>
                    <a:pt x="39992" y="1777"/>
                    <a:pt x="39992" y="1777"/>
                    <a:pt x="39984" y="1785"/>
                  </a:cubicBezTo>
                  <a:cubicBezTo>
                    <a:pt x="39951" y="1801"/>
                    <a:pt x="39918" y="1867"/>
                    <a:pt x="39886" y="1933"/>
                  </a:cubicBezTo>
                  <a:cubicBezTo>
                    <a:pt x="39861" y="1974"/>
                    <a:pt x="39836" y="2023"/>
                    <a:pt x="39803" y="2064"/>
                  </a:cubicBezTo>
                  <a:cubicBezTo>
                    <a:pt x="39779" y="2105"/>
                    <a:pt x="39705" y="2220"/>
                    <a:pt x="39623" y="2351"/>
                  </a:cubicBezTo>
                  <a:cubicBezTo>
                    <a:pt x="39483" y="2581"/>
                    <a:pt x="39311" y="2860"/>
                    <a:pt x="39270" y="2893"/>
                  </a:cubicBezTo>
                  <a:cubicBezTo>
                    <a:pt x="39245" y="2909"/>
                    <a:pt x="39254" y="2991"/>
                    <a:pt x="39254" y="3065"/>
                  </a:cubicBezTo>
                  <a:cubicBezTo>
                    <a:pt x="39254" y="3098"/>
                    <a:pt x="39254" y="3131"/>
                    <a:pt x="39254" y="3155"/>
                  </a:cubicBezTo>
                  <a:cubicBezTo>
                    <a:pt x="39254" y="3196"/>
                    <a:pt x="39213" y="3270"/>
                    <a:pt x="39172" y="3352"/>
                  </a:cubicBezTo>
                  <a:cubicBezTo>
                    <a:pt x="39122" y="3434"/>
                    <a:pt x="39073" y="3525"/>
                    <a:pt x="39040" y="3549"/>
                  </a:cubicBezTo>
                  <a:cubicBezTo>
                    <a:pt x="39007" y="3582"/>
                    <a:pt x="38958" y="3631"/>
                    <a:pt x="38909" y="3672"/>
                  </a:cubicBezTo>
                  <a:cubicBezTo>
                    <a:pt x="38876" y="3697"/>
                    <a:pt x="38843" y="3722"/>
                    <a:pt x="38819" y="3730"/>
                  </a:cubicBezTo>
                  <a:cubicBezTo>
                    <a:pt x="38810" y="3733"/>
                    <a:pt x="38800" y="3735"/>
                    <a:pt x="38791" y="3735"/>
                  </a:cubicBezTo>
                  <a:cubicBezTo>
                    <a:pt x="38756" y="3735"/>
                    <a:pt x="38718" y="3714"/>
                    <a:pt x="38679" y="3689"/>
                  </a:cubicBezTo>
                  <a:cubicBezTo>
                    <a:pt x="38655" y="3681"/>
                    <a:pt x="38630" y="3664"/>
                    <a:pt x="38614" y="3664"/>
                  </a:cubicBezTo>
                  <a:cubicBezTo>
                    <a:pt x="38605" y="3664"/>
                    <a:pt x="38572" y="3672"/>
                    <a:pt x="38531" y="3681"/>
                  </a:cubicBezTo>
                  <a:cubicBezTo>
                    <a:pt x="38482" y="3689"/>
                    <a:pt x="38425" y="3705"/>
                    <a:pt x="38392" y="3713"/>
                  </a:cubicBezTo>
                  <a:cubicBezTo>
                    <a:pt x="38384" y="3722"/>
                    <a:pt x="38376" y="3787"/>
                    <a:pt x="38367" y="3837"/>
                  </a:cubicBezTo>
                  <a:cubicBezTo>
                    <a:pt x="38359" y="3869"/>
                    <a:pt x="38359" y="3894"/>
                    <a:pt x="38351" y="3910"/>
                  </a:cubicBezTo>
                  <a:cubicBezTo>
                    <a:pt x="38334" y="3951"/>
                    <a:pt x="37793" y="3951"/>
                    <a:pt x="37235" y="3951"/>
                  </a:cubicBezTo>
                  <a:cubicBezTo>
                    <a:pt x="37012" y="3951"/>
                    <a:pt x="36787" y="3950"/>
                    <a:pt x="36592" y="3950"/>
                  </a:cubicBezTo>
                  <a:cubicBezTo>
                    <a:pt x="36300" y="3950"/>
                    <a:pt x="36074" y="3953"/>
                    <a:pt x="36020" y="3968"/>
                  </a:cubicBezTo>
                  <a:cubicBezTo>
                    <a:pt x="35938" y="3984"/>
                    <a:pt x="35856" y="4001"/>
                    <a:pt x="35799" y="4025"/>
                  </a:cubicBezTo>
                  <a:cubicBezTo>
                    <a:pt x="35733" y="4042"/>
                    <a:pt x="35684" y="4066"/>
                    <a:pt x="35643" y="4099"/>
                  </a:cubicBezTo>
                  <a:cubicBezTo>
                    <a:pt x="35593" y="4132"/>
                    <a:pt x="35331" y="4329"/>
                    <a:pt x="35109" y="4501"/>
                  </a:cubicBezTo>
                  <a:cubicBezTo>
                    <a:pt x="35085" y="4526"/>
                    <a:pt x="35052" y="4551"/>
                    <a:pt x="35027" y="4567"/>
                  </a:cubicBezTo>
                  <a:cubicBezTo>
                    <a:pt x="34994" y="4600"/>
                    <a:pt x="34953" y="4641"/>
                    <a:pt x="34929" y="4706"/>
                  </a:cubicBezTo>
                  <a:cubicBezTo>
                    <a:pt x="34871" y="4838"/>
                    <a:pt x="35027" y="4789"/>
                    <a:pt x="35035" y="4854"/>
                  </a:cubicBezTo>
                  <a:cubicBezTo>
                    <a:pt x="35052" y="4928"/>
                    <a:pt x="34986" y="4895"/>
                    <a:pt x="34920" y="4977"/>
                  </a:cubicBezTo>
                  <a:cubicBezTo>
                    <a:pt x="34855" y="5068"/>
                    <a:pt x="34994" y="5150"/>
                    <a:pt x="34929" y="5281"/>
                  </a:cubicBezTo>
                  <a:cubicBezTo>
                    <a:pt x="34855" y="5412"/>
                    <a:pt x="34641" y="5429"/>
                    <a:pt x="34494" y="5494"/>
                  </a:cubicBezTo>
                  <a:cubicBezTo>
                    <a:pt x="34435" y="5517"/>
                    <a:pt x="34386" y="5523"/>
                    <a:pt x="34334" y="5523"/>
                  </a:cubicBezTo>
                  <a:cubicBezTo>
                    <a:pt x="34275" y="5523"/>
                    <a:pt x="34212" y="5515"/>
                    <a:pt x="34130" y="5515"/>
                  </a:cubicBezTo>
                  <a:cubicBezTo>
                    <a:pt x="34101" y="5515"/>
                    <a:pt x="34069" y="5516"/>
                    <a:pt x="34034" y="5519"/>
                  </a:cubicBezTo>
                  <a:cubicBezTo>
                    <a:pt x="34013" y="5521"/>
                    <a:pt x="33995" y="5521"/>
                    <a:pt x="33981" y="5521"/>
                  </a:cubicBezTo>
                  <a:cubicBezTo>
                    <a:pt x="33844" y="5521"/>
                    <a:pt x="33974" y="5455"/>
                    <a:pt x="33796" y="5396"/>
                  </a:cubicBezTo>
                  <a:cubicBezTo>
                    <a:pt x="33707" y="5366"/>
                    <a:pt x="33617" y="5353"/>
                    <a:pt x="33535" y="5353"/>
                  </a:cubicBezTo>
                  <a:cubicBezTo>
                    <a:pt x="33436" y="5353"/>
                    <a:pt x="33350" y="5372"/>
                    <a:pt x="33296" y="5404"/>
                  </a:cubicBezTo>
                  <a:cubicBezTo>
                    <a:pt x="33189" y="5453"/>
                    <a:pt x="33099" y="5453"/>
                    <a:pt x="32959" y="5494"/>
                  </a:cubicBezTo>
                  <a:lnTo>
                    <a:pt x="32943" y="5494"/>
                  </a:lnTo>
                  <a:cubicBezTo>
                    <a:pt x="32951" y="5535"/>
                    <a:pt x="32951" y="5568"/>
                    <a:pt x="32943" y="5593"/>
                  </a:cubicBezTo>
                  <a:cubicBezTo>
                    <a:pt x="32943" y="5609"/>
                    <a:pt x="32943" y="5626"/>
                    <a:pt x="32943" y="5642"/>
                  </a:cubicBezTo>
                  <a:cubicBezTo>
                    <a:pt x="32943" y="5658"/>
                    <a:pt x="32951" y="5683"/>
                    <a:pt x="32959" y="5708"/>
                  </a:cubicBezTo>
                  <a:cubicBezTo>
                    <a:pt x="32976" y="5691"/>
                    <a:pt x="32992" y="5683"/>
                    <a:pt x="33008" y="5683"/>
                  </a:cubicBezTo>
                  <a:cubicBezTo>
                    <a:pt x="33049" y="5699"/>
                    <a:pt x="33025" y="5806"/>
                    <a:pt x="33008" y="5913"/>
                  </a:cubicBezTo>
                  <a:cubicBezTo>
                    <a:pt x="32992" y="6020"/>
                    <a:pt x="32861" y="6036"/>
                    <a:pt x="32779" y="6093"/>
                  </a:cubicBezTo>
                  <a:cubicBezTo>
                    <a:pt x="32688" y="6151"/>
                    <a:pt x="32491" y="6290"/>
                    <a:pt x="32376" y="6364"/>
                  </a:cubicBezTo>
                  <a:cubicBezTo>
                    <a:pt x="32270" y="6446"/>
                    <a:pt x="32048" y="6578"/>
                    <a:pt x="31843" y="6651"/>
                  </a:cubicBezTo>
                  <a:cubicBezTo>
                    <a:pt x="31630" y="6725"/>
                    <a:pt x="31326" y="6807"/>
                    <a:pt x="31227" y="6889"/>
                  </a:cubicBezTo>
                  <a:cubicBezTo>
                    <a:pt x="31129" y="6972"/>
                    <a:pt x="30981" y="7037"/>
                    <a:pt x="30842" y="7078"/>
                  </a:cubicBezTo>
                  <a:cubicBezTo>
                    <a:pt x="30702" y="7119"/>
                    <a:pt x="30637" y="7144"/>
                    <a:pt x="30489" y="7177"/>
                  </a:cubicBezTo>
                  <a:cubicBezTo>
                    <a:pt x="30450" y="7185"/>
                    <a:pt x="30406" y="7189"/>
                    <a:pt x="30363" y="7189"/>
                  </a:cubicBezTo>
                  <a:cubicBezTo>
                    <a:pt x="30241" y="7189"/>
                    <a:pt x="30114" y="7162"/>
                    <a:pt x="30054" y="7144"/>
                  </a:cubicBezTo>
                  <a:cubicBezTo>
                    <a:pt x="29980" y="7111"/>
                    <a:pt x="30202" y="7045"/>
                    <a:pt x="30210" y="7004"/>
                  </a:cubicBezTo>
                  <a:cubicBezTo>
                    <a:pt x="30226" y="6955"/>
                    <a:pt x="29841" y="6898"/>
                    <a:pt x="29726" y="6816"/>
                  </a:cubicBezTo>
                  <a:cubicBezTo>
                    <a:pt x="29603" y="6742"/>
                    <a:pt x="29775" y="6709"/>
                    <a:pt x="29832" y="6643"/>
                  </a:cubicBezTo>
                  <a:cubicBezTo>
                    <a:pt x="29865" y="6610"/>
                    <a:pt x="29898" y="6594"/>
                    <a:pt x="29931" y="6586"/>
                  </a:cubicBezTo>
                  <a:cubicBezTo>
                    <a:pt x="29923" y="6586"/>
                    <a:pt x="29923" y="6578"/>
                    <a:pt x="29923" y="6578"/>
                  </a:cubicBezTo>
                  <a:cubicBezTo>
                    <a:pt x="29923" y="6561"/>
                    <a:pt x="29923" y="6537"/>
                    <a:pt x="29923" y="6512"/>
                  </a:cubicBezTo>
                  <a:cubicBezTo>
                    <a:pt x="29906" y="6422"/>
                    <a:pt x="29939" y="6331"/>
                    <a:pt x="29964" y="6274"/>
                  </a:cubicBezTo>
                  <a:cubicBezTo>
                    <a:pt x="29972" y="6258"/>
                    <a:pt x="29980" y="6241"/>
                    <a:pt x="29980" y="6233"/>
                  </a:cubicBezTo>
                  <a:cubicBezTo>
                    <a:pt x="29996" y="6192"/>
                    <a:pt x="30079" y="6159"/>
                    <a:pt x="30161" y="6118"/>
                  </a:cubicBezTo>
                  <a:cubicBezTo>
                    <a:pt x="30226" y="6093"/>
                    <a:pt x="30292" y="6061"/>
                    <a:pt x="30308" y="6044"/>
                  </a:cubicBezTo>
                  <a:cubicBezTo>
                    <a:pt x="30325" y="6020"/>
                    <a:pt x="30423" y="5790"/>
                    <a:pt x="30505" y="5568"/>
                  </a:cubicBezTo>
                  <a:lnTo>
                    <a:pt x="30505" y="5568"/>
                  </a:lnTo>
                  <a:cubicBezTo>
                    <a:pt x="30486" y="5577"/>
                    <a:pt x="30471" y="5581"/>
                    <a:pt x="30459" y="5581"/>
                  </a:cubicBezTo>
                  <a:cubicBezTo>
                    <a:pt x="30383" y="5581"/>
                    <a:pt x="30430" y="5415"/>
                    <a:pt x="30366" y="5273"/>
                  </a:cubicBezTo>
                  <a:cubicBezTo>
                    <a:pt x="30284" y="5109"/>
                    <a:pt x="30341" y="5010"/>
                    <a:pt x="30308" y="4944"/>
                  </a:cubicBezTo>
                  <a:cubicBezTo>
                    <a:pt x="30284" y="4879"/>
                    <a:pt x="30218" y="4805"/>
                    <a:pt x="30062" y="4797"/>
                  </a:cubicBezTo>
                  <a:cubicBezTo>
                    <a:pt x="30058" y="4797"/>
                    <a:pt x="30055" y="4796"/>
                    <a:pt x="30051" y="4796"/>
                  </a:cubicBezTo>
                  <a:cubicBezTo>
                    <a:pt x="29898" y="4796"/>
                    <a:pt x="29738" y="4955"/>
                    <a:pt x="29594" y="5068"/>
                  </a:cubicBezTo>
                  <a:cubicBezTo>
                    <a:pt x="29535" y="5111"/>
                    <a:pt x="29502" y="5126"/>
                    <a:pt x="29481" y="5126"/>
                  </a:cubicBezTo>
                  <a:cubicBezTo>
                    <a:pt x="29446" y="5126"/>
                    <a:pt x="29444" y="5085"/>
                    <a:pt x="29414" y="5059"/>
                  </a:cubicBezTo>
                  <a:cubicBezTo>
                    <a:pt x="29365" y="5027"/>
                    <a:pt x="29414" y="4912"/>
                    <a:pt x="29430" y="4838"/>
                  </a:cubicBezTo>
                  <a:cubicBezTo>
                    <a:pt x="29447" y="4764"/>
                    <a:pt x="29660" y="4723"/>
                    <a:pt x="29652" y="4616"/>
                  </a:cubicBezTo>
                  <a:cubicBezTo>
                    <a:pt x="29644" y="4501"/>
                    <a:pt x="29717" y="4551"/>
                    <a:pt x="29775" y="4518"/>
                  </a:cubicBezTo>
                  <a:cubicBezTo>
                    <a:pt x="29824" y="4493"/>
                    <a:pt x="29808" y="4395"/>
                    <a:pt x="29808" y="4239"/>
                  </a:cubicBezTo>
                  <a:cubicBezTo>
                    <a:pt x="29816" y="4091"/>
                    <a:pt x="29791" y="4099"/>
                    <a:pt x="29726" y="3984"/>
                  </a:cubicBezTo>
                  <a:cubicBezTo>
                    <a:pt x="29660" y="3878"/>
                    <a:pt x="29750" y="3902"/>
                    <a:pt x="29808" y="3886"/>
                  </a:cubicBezTo>
                  <a:cubicBezTo>
                    <a:pt x="29865" y="3878"/>
                    <a:pt x="29791" y="3787"/>
                    <a:pt x="29767" y="3697"/>
                  </a:cubicBezTo>
                  <a:cubicBezTo>
                    <a:pt x="29750" y="3607"/>
                    <a:pt x="29463" y="3558"/>
                    <a:pt x="29274" y="3533"/>
                  </a:cubicBezTo>
                  <a:cubicBezTo>
                    <a:pt x="29086" y="3508"/>
                    <a:pt x="29151" y="3402"/>
                    <a:pt x="29102" y="3361"/>
                  </a:cubicBezTo>
                  <a:cubicBezTo>
                    <a:pt x="29053" y="3311"/>
                    <a:pt x="28815" y="3254"/>
                    <a:pt x="28716" y="3246"/>
                  </a:cubicBezTo>
                  <a:cubicBezTo>
                    <a:pt x="28709" y="3245"/>
                    <a:pt x="28703" y="3244"/>
                    <a:pt x="28697" y="3244"/>
                  </a:cubicBezTo>
                  <a:cubicBezTo>
                    <a:pt x="28612" y="3244"/>
                    <a:pt x="28625" y="3349"/>
                    <a:pt x="28618" y="3418"/>
                  </a:cubicBezTo>
                  <a:cubicBezTo>
                    <a:pt x="28610" y="3492"/>
                    <a:pt x="28692" y="3475"/>
                    <a:pt x="28733" y="3541"/>
                  </a:cubicBezTo>
                  <a:cubicBezTo>
                    <a:pt x="28774" y="3607"/>
                    <a:pt x="28478" y="3631"/>
                    <a:pt x="28380" y="3681"/>
                  </a:cubicBezTo>
                  <a:cubicBezTo>
                    <a:pt x="28289" y="3738"/>
                    <a:pt x="28388" y="3828"/>
                    <a:pt x="28388" y="3878"/>
                  </a:cubicBezTo>
                  <a:cubicBezTo>
                    <a:pt x="28388" y="3935"/>
                    <a:pt x="28347" y="3919"/>
                    <a:pt x="28289" y="3935"/>
                  </a:cubicBezTo>
                  <a:cubicBezTo>
                    <a:pt x="28224" y="3951"/>
                    <a:pt x="28257" y="4083"/>
                    <a:pt x="28183" y="4107"/>
                  </a:cubicBezTo>
                  <a:cubicBezTo>
                    <a:pt x="28181" y="4108"/>
                    <a:pt x="28179" y="4108"/>
                    <a:pt x="28178" y="4108"/>
                  </a:cubicBezTo>
                  <a:cubicBezTo>
                    <a:pt x="28111" y="4108"/>
                    <a:pt x="28239" y="3800"/>
                    <a:pt x="28179" y="3800"/>
                  </a:cubicBezTo>
                  <a:cubicBezTo>
                    <a:pt x="28175" y="3800"/>
                    <a:pt x="28171" y="3802"/>
                    <a:pt x="28166" y="3804"/>
                  </a:cubicBezTo>
                  <a:cubicBezTo>
                    <a:pt x="28076" y="3853"/>
                    <a:pt x="28043" y="3935"/>
                    <a:pt x="28019" y="3968"/>
                  </a:cubicBezTo>
                  <a:cubicBezTo>
                    <a:pt x="28000" y="3991"/>
                    <a:pt x="27977" y="3996"/>
                    <a:pt x="27949" y="3996"/>
                  </a:cubicBezTo>
                  <a:cubicBezTo>
                    <a:pt x="27926" y="3996"/>
                    <a:pt x="27900" y="3992"/>
                    <a:pt x="27871" y="3992"/>
                  </a:cubicBezTo>
                  <a:cubicBezTo>
                    <a:pt x="27805" y="3992"/>
                    <a:pt x="27789" y="4083"/>
                    <a:pt x="27748" y="4140"/>
                  </a:cubicBezTo>
                  <a:cubicBezTo>
                    <a:pt x="27707" y="4198"/>
                    <a:pt x="27707" y="4288"/>
                    <a:pt x="27658" y="4403"/>
                  </a:cubicBezTo>
                  <a:cubicBezTo>
                    <a:pt x="27608" y="4526"/>
                    <a:pt x="27575" y="4723"/>
                    <a:pt x="27543" y="4813"/>
                  </a:cubicBezTo>
                  <a:cubicBezTo>
                    <a:pt x="27510" y="4895"/>
                    <a:pt x="27575" y="5347"/>
                    <a:pt x="27592" y="5388"/>
                  </a:cubicBezTo>
                  <a:cubicBezTo>
                    <a:pt x="27608" y="5420"/>
                    <a:pt x="27707" y="5445"/>
                    <a:pt x="27731" y="5470"/>
                  </a:cubicBezTo>
                  <a:cubicBezTo>
                    <a:pt x="27748" y="5503"/>
                    <a:pt x="27723" y="6011"/>
                    <a:pt x="27723" y="6085"/>
                  </a:cubicBezTo>
                  <a:cubicBezTo>
                    <a:pt x="27723" y="6159"/>
                    <a:pt x="27362" y="6676"/>
                    <a:pt x="27296" y="6750"/>
                  </a:cubicBezTo>
                  <a:cubicBezTo>
                    <a:pt x="27239" y="6814"/>
                    <a:pt x="27071" y="6860"/>
                    <a:pt x="26974" y="6860"/>
                  </a:cubicBezTo>
                  <a:cubicBezTo>
                    <a:pt x="26959" y="6860"/>
                    <a:pt x="26946" y="6859"/>
                    <a:pt x="26935" y="6857"/>
                  </a:cubicBezTo>
                  <a:cubicBezTo>
                    <a:pt x="26861" y="6840"/>
                    <a:pt x="26722" y="6602"/>
                    <a:pt x="26640" y="6422"/>
                  </a:cubicBezTo>
                  <a:cubicBezTo>
                    <a:pt x="26558" y="6233"/>
                    <a:pt x="26607" y="6266"/>
                    <a:pt x="26607" y="6151"/>
                  </a:cubicBezTo>
                  <a:cubicBezTo>
                    <a:pt x="26599" y="6028"/>
                    <a:pt x="26566" y="5896"/>
                    <a:pt x="26541" y="5724"/>
                  </a:cubicBezTo>
                  <a:cubicBezTo>
                    <a:pt x="26517" y="5552"/>
                    <a:pt x="26566" y="5330"/>
                    <a:pt x="26615" y="5215"/>
                  </a:cubicBezTo>
                  <a:cubicBezTo>
                    <a:pt x="26673" y="5100"/>
                    <a:pt x="26722" y="4830"/>
                    <a:pt x="26779" y="4657"/>
                  </a:cubicBezTo>
                  <a:cubicBezTo>
                    <a:pt x="26845" y="4477"/>
                    <a:pt x="26919" y="4140"/>
                    <a:pt x="26911" y="4083"/>
                  </a:cubicBezTo>
                  <a:cubicBezTo>
                    <a:pt x="26903" y="4058"/>
                    <a:pt x="26880" y="4046"/>
                    <a:pt x="26851" y="4046"/>
                  </a:cubicBezTo>
                  <a:cubicBezTo>
                    <a:pt x="26823" y="4046"/>
                    <a:pt x="26788" y="4058"/>
                    <a:pt x="26755" y="4083"/>
                  </a:cubicBezTo>
                  <a:cubicBezTo>
                    <a:pt x="26697" y="4124"/>
                    <a:pt x="26550" y="4329"/>
                    <a:pt x="26517" y="4354"/>
                  </a:cubicBezTo>
                  <a:cubicBezTo>
                    <a:pt x="26509" y="4362"/>
                    <a:pt x="26500" y="4365"/>
                    <a:pt x="26492" y="4365"/>
                  </a:cubicBezTo>
                  <a:cubicBezTo>
                    <a:pt x="26467" y="4365"/>
                    <a:pt x="26447" y="4331"/>
                    <a:pt x="26459" y="4288"/>
                  </a:cubicBezTo>
                  <a:cubicBezTo>
                    <a:pt x="26476" y="4222"/>
                    <a:pt x="26533" y="4025"/>
                    <a:pt x="26599" y="3943"/>
                  </a:cubicBezTo>
                  <a:cubicBezTo>
                    <a:pt x="26665" y="3853"/>
                    <a:pt x="26714" y="3861"/>
                    <a:pt x="26771" y="3779"/>
                  </a:cubicBezTo>
                  <a:cubicBezTo>
                    <a:pt x="26829" y="3705"/>
                    <a:pt x="26886" y="3582"/>
                    <a:pt x="26935" y="3500"/>
                  </a:cubicBezTo>
                  <a:cubicBezTo>
                    <a:pt x="26993" y="3410"/>
                    <a:pt x="27099" y="3139"/>
                    <a:pt x="27165" y="3131"/>
                  </a:cubicBezTo>
                  <a:cubicBezTo>
                    <a:pt x="27167" y="3131"/>
                    <a:pt x="27169" y="3130"/>
                    <a:pt x="27171" y="3130"/>
                  </a:cubicBezTo>
                  <a:cubicBezTo>
                    <a:pt x="27224" y="3130"/>
                    <a:pt x="27182" y="3231"/>
                    <a:pt x="27228" y="3231"/>
                  </a:cubicBezTo>
                  <a:cubicBezTo>
                    <a:pt x="27231" y="3231"/>
                    <a:pt x="27235" y="3230"/>
                    <a:pt x="27239" y="3229"/>
                  </a:cubicBezTo>
                  <a:cubicBezTo>
                    <a:pt x="27305" y="3213"/>
                    <a:pt x="27370" y="3106"/>
                    <a:pt x="27436" y="3106"/>
                  </a:cubicBezTo>
                  <a:cubicBezTo>
                    <a:pt x="27493" y="3114"/>
                    <a:pt x="27370" y="3254"/>
                    <a:pt x="27370" y="3295"/>
                  </a:cubicBezTo>
                  <a:cubicBezTo>
                    <a:pt x="27370" y="3309"/>
                    <a:pt x="27380" y="3315"/>
                    <a:pt x="27394" y="3315"/>
                  </a:cubicBezTo>
                  <a:cubicBezTo>
                    <a:pt x="27420" y="3315"/>
                    <a:pt x="27462" y="3297"/>
                    <a:pt x="27493" y="3287"/>
                  </a:cubicBezTo>
                  <a:cubicBezTo>
                    <a:pt x="27543" y="3270"/>
                    <a:pt x="27641" y="3147"/>
                    <a:pt x="27699" y="3090"/>
                  </a:cubicBezTo>
                  <a:cubicBezTo>
                    <a:pt x="27722" y="3066"/>
                    <a:pt x="27774" y="3059"/>
                    <a:pt x="27835" y="3059"/>
                  </a:cubicBezTo>
                  <a:cubicBezTo>
                    <a:pt x="27923" y="3059"/>
                    <a:pt x="28032" y="3073"/>
                    <a:pt x="28109" y="3073"/>
                  </a:cubicBezTo>
                  <a:cubicBezTo>
                    <a:pt x="28114" y="3074"/>
                    <a:pt x="28118" y="3074"/>
                    <a:pt x="28123" y="3074"/>
                  </a:cubicBezTo>
                  <a:cubicBezTo>
                    <a:pt x="28236" y="3074"/>
                    <a:pt x="28178" y="2974"/>
                    <a:pt x="28257" y="2958"/>
                  </a:cubicBezTo>
                  <a:cubicBezTo>
                    <a:pt x="28266" y="2956"/>
                    <a:pt x="28277" y="2954"/>
                    <a:pt x="28289" y="2954"/>
                  </a:cubicBezTo>
                  <a:cubicBezTo>
                    <a:pt x="28376" y="2954"/>
                    <a:pt x="28514" y="3029"/>
                    <a:pt x="28601" y="3065"/>
                  </a:cubicBezTo>
                  <a:cubicBezTo>
                    <a:pt x="28708" y="3098"/>
                    <a:pt x="28733" y="3114"/>
                    <a:pt x="28798" y="3123"/>
                  </a:cubicBezTo>
                  <a:cubicBezTo>
                    <a:pt x="28803" y="3124"/>
                    <a:pt x="28808" y="3125"/>
                    <a:pt x="28812" y="3125"/>
                  </a:cubicBezTo>
                  <a:cubicBezTo>
                    <a:pt x="28856" y="3125"/>
                    <a:pt x="28861" y="3053"/>
                    <a:pt x="28913" y="3016"/>
                  </a:cubicBezTo>
                  <a:cubicBezTo>
                    <a:pt x="28923" y="3009"/>
                    <a:pt x="28943" y="3006"/>
                    <a:pt x="28971" y="3006"/>
                  </a:cubicBezTo>
                  <a:cubicBezTo>
                    <a:pt x="29076" y="3006"/>
                    <a:pt x="29285" y="3046"/>
                    <a:pt x="29395" y="3046"/>
                  </a:cubicBezTo>
                  <a:cubicBezTo>
                    <a:pt x="29429" y="3046"/>
                    <a:pt x="29453" y="3042"/>
                    <a:pt x="29463" y="3032"/>
                  </a:cubicBezTo>
                  <a:cubicBezTo>
                    <a:pt x="29471" y="3024"/>
                    <a:pt x="29471" y="3016"/>
                    <a:pt x="29463" y="2999"/>
                  </a:cubicBezTo>
                  <a:cubicBezTo>
                    <a:pt x="29422" y="2999"/>
                    <a:pt x="29373" y="2991"/>
                    <a:pt x="29340" y="2991"/>
                  </a:cubicBezTo>
                  <a:cubicBezTo>
                    <a:pt x="29315" y="2983"/>
                    <a:pt x="29299" y="2983"/>
                    <a:pt x="29291" y="2983"/>
                  </a:cubicBezTo>
                  <a:cubicBezTo>
                    <a:pt x="29250" y="2975"/>
                    <a:pt x="29233" y="2917"/>
                    <a:pt x="29225" y="2844"/>
                  </a:cubicBezTo>
                  <a:cubicBezTo>
                    <a:pt x="29200" y="2827"/>
                    <a:pt x="29184" y="2819"/>
                    <a:pt x="29168" y="2803"/>
                  </a:cubicBezTo>
                  <a:cubicBezTo>
                    <a:pt x="29102" y="2720"/>
                    <a:pt x="29159" y="2737"/>
                    <a:pt x="28971" y="2679"/>
                  </a:cubicBezTo>
                  <a:cubicBezTo>
                    <a:pt x="28880" y="2655"/>
                    <a:pt x="28872" y="2647"/>
                    <a:pt x="28880" y="2638"/>
                  </a:cubicBezTo>
                  <a:cubicBezTo>
                    <a:pt x="28872" y="2630"/>
                    <a:pt x="28864" y="2622"/>
                    <a:pt x="28856" y="2606"/>
                  </a:cubicBezTo>
                  <a:cubicBezTo>
                    <a:pt x="28831" y="2581"/>
                    <a:pt x="28806" y="2548"/>
                    <a:pt x="28790" y="2507"/>
                  </a:cubicBezTo>
                  <a:lnTo>
                    <a:pt x="28708" y="2507"/>
                  </a:lnTo>
                  <a:cubicBezTo>
                    <a:pt x="28560" y="2499"/>
                    <a:pt x="28651" y="2482"/>
                    <a:pt x="28651" y="2409"/>
                  </a:cubicBezTo>
                  <a:cubicBezTo>
                    <a:pt x="28642" y="2343"/>
                    <a:pt x="28626" y="2343"/>
                    <a:pt x="28536" y="2343"/>
                  </a:cubicBezTo>
                  <a:cubicBezTo>
                    <a:pt x="28454" y="2343"/>
                    <a:pt x="28232" y="2409"/>
                    <a:pt x="28076" y="2450"/>
                  </a:cubicBezTo>
                  <a:cubicBezTo>
                    <a:pt x="27920" y="2482"/>
                    <a:pt x="27756" y="2450"/>
                    <a:pt x="27666" y="2499"/>
                  </a:cubicBezTo>
                  <a:cubicBezTo>
                    <a:pt x="27575" y="2548"/>
                    <a:pt x="27510" y="2630"/>
                    <a:pt x="27428" y="2671"/>
                  </a:cubicBezTo>
                  <a:cubicBezTo>
                    <a:pt x="27414" y="2677"/>
                    <a:pt x="27399" y="2679"/>
                    <a:pt x="27385" y="2679"/>
                  </a:cubicBezTo>
                  <a:cubicBezTo>
                    <a:pt x="27316" y="2679"/>
                    <a:pt x="27244" y="2623"/>
                    <a:pt x="27149" y="2589"/>
                  </a:cubicBezTo>
                  <a:cubicBezTo>
                    <a:pt x="27026" y="2548"/>
                    <a:pt x="27034" y="2589"/>
                    <a:pt x="26820" y="2482"/>
                  </a:cubicBezTo>
                  <a:cubicBezTo>
                    <a:pt x="26607" y="2368"/>
                    <a:pt x="26747" y="2359"/>
                    <a:pt x="26648" y="2285"/>
                  </a:cubicBezTo>
                  <a:cubicBezTo>
                    <a:pt x="26559" y="2219"/>
                    <a:pt x="26471" y="2186"/>
                    <a:pt x="26382" y="2186"/>
                  </a:cubicBezTo>
                  <a:cubicBezTo>
                    <a:pt x="26372" y="2186"/>
                    <a:pt x="26363" y="2186"/>
                    <a:pt x="26353" y="2187"/>
                  </a:cubicBezTo>
                  <a:cubicBezTo>
                    <a:pt x="26259" y="2195"/>
                    <a:pt x="26180" y="2344"/>
                    <a:pt x="26102" y="2344"/>
                  </a:cubicBezTo>
                  <a:cubicBezTo>
                    <a:pt x="26098" y="2344"/>
                    <a:pt x="26094" y="2344"/>
                    <a:pt x="26090" y="2343"/>
                  </a:cubicBezTo>
                  <a:cubicBezTo>
                    <a:pt x="26016" y="2318"/>
                    <a:pt x="26098" y="2154"/>
                    <a:pt x="26090" y="2105"/>
                  </a:cubicBezTo>
                  <a:cubicBezTo>
                    <a:pt x="26082" y="2056"/>
                    <a:pt x="25992" y="1933"/>
                    <a:pt x="25975" y="1933"/>
                  </a:cubicBezTo>
                  <a:cubicBezTo>
                    <a:pt x="25951" y="1933"/>
                    <a:pt x="25721" y="2039"/>
                    <a:pt x="25565" y="2146"/>
                  </a:cubicBezTo>
                  <a:cubicBezTo>
                    <a:pt x="25417" y="2244"/>
                    <a:pt x="25327" y="2244"/>
                    <a:pt x="25187" y="2294"/>
                  </a:cubicBezTo>
                  <a:cubicBezTo>
                    <a:pt x="25060" y="2342"/>
                    <a:pt x="24815" y="2483"/>
                    <a:pt x="24719" y="2483"/>
                  </a:cubicBezTo>
                  <a:cubicBezTo>
                    <a:pt x="24716" y="2483"/>
                    <a:pt x="24714" y="2483"/>
                    <a:pt x="24711" y="2482"/>
                  </a:cubicBezTo>
                  <a:cubicBezTo>
                    <a:pt x="24621" y="2466"/>
                    <a:pt x="24449" y="2409"/>
                    <a:pt x="24416" y="2376"/>
                  </a:cubicBezTo>
                  <a:cubicBezTo>
                    <a:pt x="24375" y="2343"/>
                    <a:pt x="24441" y="2310"/>
                    <a:pt x="24457" y="2253"/>
                  </a:cubicBezTo>
                  <a:cubicBezTo>
                    <a:pt x="24477" y="2207"/>
                    <a:pt x="24460" y="2182"/>
                    <a:pt x="24415" y="2182"/>
                  </a:cubicBezTo>
                  <a:cubicBezTo>
                    <a:pt x="24403" y="2182"/>
                    <a:pt x="24390" y="2184"/>
                    <a:pt x="24375" y="2187"/>
                  </a:cubicBezTo>
                  <a:cubicBezTo>
                    <a:pt x="24293" y="2195"/>
                    <a:pt x="24194" y="2228"/>
                    <a:pt x="24079" y="2269"/>
                  </a:cubicBezTo>
                  <a:cubicBezTo>
                    <a:pt x="23973" y="2310"/>
                    <a:pt x="23874" y="2359"/>
                    <a:pt x="23784" y="2384"/>
                  </a:cubicBezTo>
                  <a:cubicBezTo>
                    <a:pt x="23768" y="2387"/>
                    <a:pt x="23751" y="2388"/>
                    <a:pt x="23733" y="2388"/>
                  </a:cubicBezTo>
                  <a:cubicBezTo>
                    <a:pt x="23640" y="2388"/>
                    <a:pt x="23528" y="2355"/>
                    <a:pt x="23521" y="2335"/>
                  </a:cubicBezTo>
                  <a:cubicBezTo>
                    <a:pt x="23505" y="2318"/>
                    <a:pt x="23653" y="2187"/>
                    <a:pt x="23718" y="2138"/>
                  </a:cubicBezTo>
                  <a:cubicBezTo>
                    <a:pt x="23784" y="2089"/>
                    <a:pt x="24022" y="1908"/>
                    <a:pt x="24137" y="1842"/>
                  </a:cubicBezTo>
                  <a:cubicBezTo>
                    <a:pt x="24244" y="1768"/>
                    <a:pt x="24317" y="1670"/>
                    <a:pt x="24375" y="1629"/>
                  </a:cubicBezTo>
                  <a:cubicBezTo>
                    <a:pt x="24424" y="1588"/>
                    <a:pt x="24916" y="1342"/>
                    <a:pt x="25122" y="1260"/>
                  </a:cubicBezTo>
                  <a:lnTo>
                    <a:pt x="25056" y="1260"/>
                  </a:lnTo>
                  <a:cubicBezTo>
                    <a:pt x="24843" y="1243"/>
                    <a:pt x="24588" y="1219"/>
                    <a:pt x="24523" y="1210"/>
                  </a:cubicBezTo>
                  <a:cubicBezTo>
                    <a:pt x="24441" y="1194"/>
                    <a:pt x="24424" y="1137"/>
                    <a:pt x="24408" y="1079"/>
                  </a:cubicBezTo>
                  <a:cubicBezTo>
                    <a:pt x="24399" y="1054"/>
                    <a:pt x="24399" y="1030"/>
                    <a:pt x="24383" y="1030"/>
                  </a:cubicBezTo>
                  <a:cubicBezTo>
                    <a:pt x="24382" y="1028"/>
                    <a:pt x="24379" y="1028"/>
                    <a:pt x="24375" y="1028"/>
                  </a:cubicBezTo>
                  <a:cubicBezTo>
                    <a:pt x="24334" y="1028"/>
                    <a:pt x="24166" y="1101"/>
                    <a:pt x="24038" y="1161"/>
                  </a:cubicBezTo>
                  <a:cubicBezTo>
                    <a:pt x="23973" y="1194"/>
                    <a:pt x="23915" y="1219"/>
                    <a:pt x="23891" y="1227"/>
                  </a:cubicBezTo>
                  <a:cubicBezTo>
                    <a:pt x="23886" y="1228"/>
                    <a:pt x="23881" y="1228"/>
                    <a:pt x="23876" y="1228"/>
                  </a:cubicBezTo>
                  <a:cubicBezTo>
                    <a:pt x="23806" y="1228"/>
                    <a:pt x="23730" y="1122"/>
                    <a:pt x="23669" y="1038"/>
                  </a:cubicBezTo>
                  <a:cubicBezTo>
                    <a:pt x="23636" y="989"/>
                    <a:pt x="23612" y="948"/>
                    <a:pt x="23603" y="948"/>
                  </a:cubicBezTo>
                  <a:cubicBezTo>
                    <a:pt x="23579" y="940"/>
                    <a:pt x="23538" y="931"/>
                    <a:pt x="23497" y="931"/>
                  </a:cubicBezTo>
                  <a:cubicBezTo>
                    <a:pt x="23489" y="929"/>
                    <a:pt x="23480" y="928"/>
                    <a:pt x="23472" y="928"/>
                  </a:cubicBezTo>
                  <a:cubicBezTo>
                    <a:pt x="23457" y="928"/>
                    <a:pt x="23442" y="931"/>
                    <a:pt x="23431" y="931"/>
                  </a:cubicBezTo>
                  <a:cubicBezTo>
                    <a:pt x="23415" y="940"/>
                    <a:pt x="23398" y="956"/>
                    <a:pt x="23382" y="981"/>
                  </a:cubicBezTo>
                  <a:cubicBezTo>
                    <a:pt x="23351" y="1019"/>
                    <a:pt x="23314" y="1064"/>
                    <a:pt x="23257" y="1064"/>
                  </a:cubicBezTo>
                  <a:cubicBezTo>
                    <a:pt x="23252" y="1064"/>
                    <a:pt x="23247" y="1063"/>
                    <a:pt x="23242" y="1063"/>
                  </a:cubicBezTo>
                  <a:cubicBezTo>
                    <a:pt x="23177" y="1054"/>
                    <a:pt x="23144" y="956"/>
                    <a:pt x="23119" y="866"/>
                  </a:cubicBezTo>
                  <a:cubicBezTo>
                    <a:pt x="23103" y="816"/>
                    <a:pt x="23086" y="767"/>
                    <a:pt x="23078" y="767"/>
                  </a:cubicBezTo>
                  <a:cubicBezTo>
                    <a:pt x="23054" y="751"/>
                    <a:pt x="22996" y="726"/>
                    <a:pt x="22930" y="702"/>
                  </a:cubicBezTo>
                  <a:cubicBezTo>
                    <a:pt x="22867" y="687"/>
                    <a:pt x="22797" y="667"/>
                    <a:pt x="22726" y="667"/>
                  </a:cubicBezTo>
                  <a:cubicBezTo>
                    <a:pt x="22715" y="667"/>
                    <a:pt x="22704" y="668"/>
                    <a:pt x="22692" y="669"/>
                  </a:cubicBezTo>
                  <a:cubicBezTo>
                    <a:pt x="22586" y="677"/>
                    <a:pt x="22471" y="702"/>
                    <a:pt x="22372" y="718"/>
                  </a:cubicBezTo>
                  <a:cubicBezTo>
                    <a:pt x="22315" y="726"/>
                    <a:pt x="22258" y="734"/>
                    <a:pt x="22216" y="743"/>
                  </a:cubicBezTo>
                  <a:cubicBezTo>
                    <a:pt x="22167" y="743"/>
                    <a:pt x="22085" y="726"/>
                    <a:pt x="22003" y="702"/>
                  </a:cubicBezTo>
                  <a:cubicBezTo>
                    <a:pt x="21888" y="669"/>
                    <a:pt x="21773" y="611"/>
                    <a:pt x="21724" y="579"/>
                  </a:cubicBezTo>
                  <a:cubicBezTo>
                    <a:pt x="21650" y="537"/>
                    <a:pt x="21626" y="357"/>
                    <a:pt x="21609" y="226"/>
                  </a:cubicBezTo>
                  <a:cubicBezTo>
                    <a:pt x="21601" y="152"/>
                    <a:pt x="21593" y="103"/>
                    <a:pt x="21585" y="103"/>
                  </a:cubicBezTo>
                  <a:cubicBezTo>
                    <a:pt x="21576" y="86"/>
                    <a:pt x="21503" y="53"/>
                    <a:pt x="21437" y="29"/>
                  </a:cubicBezTo>
                  <a:cubicBezTo>
                    <a:pt x="21404" y="12"/>
                    <a:pt x="21379" y="4"/>
                    <a:pt x="21355" y="4"/>
                  </a:cubicBezTo>
                  <a:cubicBezTo>
                    <a:pt x="21344" y="4"/>
                    <a:pt x="21337" y="0"/>
                    <a:pt x="21333" y="0"/>
                  </a:cubicBezTo>
                  <a:close/>
                </a:path>
              </a:pathLst>
            </a:cu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74"/>
            <p:cNvSpPr/>
            <p:nvPr/>
          </p:nvSpPr>
          <p:spPr>
            <a:xfrm>
              <a:off x="1387250" y="1947550"/>
              <a:ext cx="1039000" cy="510500"/>
            </a:xfrm>
            <a:custGeom>
              <a:avLst/>
              <a:gdLst/>
              <a:ahLst/>
              <a:cxnLst/>
              <a:rect l="l" t="t" r="r" b="b"/>
              <a:pathLst>
                <a:path w="41560" h="20420" fill="none" extrusionOk="0">
                  <a:moveTo>
                    <a:pt x="41543" y="3948"/>
                  </a:moveTo>
                  <a:cubicBezTo>
                    <a:pt x="41543" y="3932"/>
                    <a:pt x="41552" y="3915"/>
                    <a:pt x="41552" y="3907"/>
                  </a:cubicBezTo>
                  <a:cubicBezTo>
                    <a:pt x="41519" y="3858"/>
                    <a:pt x="41486" y="3809"/>
                    <a:pt x="41478" y="3801"/>
                  </a:cubicBezTo>
                  <a:lnTo>
                    <a:pt x="41478" y="3801"/>
                  </a:lnTo>
                  <a:cubicBezTo>
                    <a:pt x="41469" y="3801"/>
                    <a:pt x="41371" y="3801"/>
                    <a:pt x="41346" y="3792"/>
                  </a:cubicBezTo>
                  <a:cubicBezTo>
                    <a:pt x="41322" y="3792"/>
                    <a:pt x="41297" y="3784"/>
                    <a:pt x="41281" y="3776"/>
                  </a:cubicBezTo>
                  <a:cubicBezTo>
                    <a:pt x="41223" y="3735"/>
                    <a:pt x="41231" y="3579"/>
                    <a:pt x="41231" y="3472"/>
                  </a:cubicBezTo>
                  <a:cubicBezTo>
                    <a:pt x="41231" y="3456"/>
                    <a:pt x="41231" y="3439"/>
                    <a:pt x="41231" y="3423"/>
                  </a:cubicBezTo>
                  <a:cubicBezTo>
                    <a:pt x="41231" y="3398"/>
                    <a:pt x="41182" y="3382"/>
                    <a:pt x="41133" y="3374"/>
                  </a:cubicBezTo>
                  <a:cubicBezTo>
                    <a:pt x="41100" y="3357"/>
                    <a:pt x="41051" y="3357"/>
                    <a:pt x="41018" y="3341"/>
                  </a:cubicBezTo>
                  <a:cubicBezTo>
                    <a:pt x="40969" y="3308"/>
                    <a:pt x="40985" y="2963"/>
                    <a:pt x="40985" y="2635"/>
                  </a:cubicBezTo>
                  <a:cubicBezTo>
                    <a:pt x="40977" y="2364"/>
                    <a:pt x="40977" y="2110"/>
                    <a:pt x="40961" y="2085"/>
                  </a:cubicBezTo>
                  <a:cubicBezTo>
                    <a:pt x="40936" y="2052"/>
                    <a:pt x="40862" y="1987"/>
                    <a:pt x="40780" y="1938"/>
                  </a:cubicBezTo>
                  <a:cubicBezTo>
                    <a:pt x="40723" y="1897"/>
                    <a:pt x="40673" y="1864"/>
                    <a:pt x="40649" y="1864"/>
                  </a:cubicBezTo>
                  <a:cubicBezTo>
                    <a:pt x="40624" y="1864"/>
                    <a:pt x="40583" y="1880"/>
                    <a:pt x="40526" y="1905"/>
                  </a:cubicBezTo>
                  <a:cubicBezTo>
                    <a:pt x="40435" y="1946"/>
                    <a:pt x="40337" y="1995"/>
                    <a:pt x="40296" y="2011"/>
                  </a:cubicBezTo>
                  <a:cubicBezTo>
                    <a:pt x="40222" y="2061"/>
                    <a:pt x="40148" y="1979"/>
                    <a:pt x="40115" y="1938"/>
                  </a:cubicBezTo>
                  <a:lnTo>
                    <a:pt x="40115" y="1938"/>
                  </a:lnTo>
                  <a:lnTo>
                    <a:pt x="40115" y="1938"/>
                  </a:lnTo>
                  <a:lnTo>
                    <a:pt x="40115" y="1938"/>
                  </a:lnTo>
                  <a:cubicBezTo>
                    <a:pt x="40091" y="1905"/>
                    <a:pt x="40091" y="1872"/>
                    <a:pt x="40091" y="1839"/>
                  </a:cubicBezTo>
                  <a:lnTo>
                    <a:pt x="40091" y="1839"/>
                  </a:lnTo>
                  <a:cubicBezTo>
                    <a:pt x="40091" y="1815"/>
                    <a:pt x="40091" y="1798"/>
                    <a:pt x="40091" y="1790"/>
                  </a:cubicBezTo>
                  <a:lnTo>
                    <a:pt x="40091" y="1782"/>
                  </a:lnTo>
                  <a:lnTo>
                    <a:pt x="40091" y="1782"/>
                  </a:lnTo>
                  <a:cubicBezTo>
                    <a:pt x="40083" y="1773"/>
                    <a:pt x="40074" y="1773"/>
                    <a:pt x="40058" y="1765"/>
                  </a:cubicBezTo>
                  <a:cubicBezTo>
                    <a:pt x="40041" y="1765"/>
                    <a:pt x="40017" y="1773"/>
                    <a:pt x="40000" y="1782"/>
                  </a:cubicBezTo>
                  <a:cubicBezTo>
                    <a:pt x="39992" y="1782"/>
                    <a:pt x="39992" y="1782"/>
                    <a:pt x="39984" y="1790"/>
                  </a:cubicBezTo>
                  <a:cubicBezTo>
                    <a:pt x="39951" y="1806"/>
                    <a:pt x="39918" y="1872"/>
                    <a:pt x="39886" y="1938"/>
                  </a:cubicBezTo>
                  <a:cubicBezTo>
                    <a:pt x="39861" y="1979"/>
                    <a:pt x="39836" y="2028"/>
                    <a:pt x="39803" y="2069"/>
                  </a:cubicBezTo>
                  <a:cubicBezTo>
                    <a:pt x="39779" y="2110"/>
                    <a:pt x="39705" y="2225"/>
                    <a:pt x="39623" y="2356"/>
                  </a:cubicBezTo>
                  <a:cubicBezTo>
                    <a:pt x="39483" y="2586"/>
                    <a:pt x="39311" y="2865"/>
                    <a:pt x="39270" y="2898"/>
                  </a:cubicBezTo>
                  <a:cubicBezTo>
                    <a:pt x="39245" y="2914"/>
                    <a:pt x="39254" y="2996"/>
                    <a:pt x="39254" y="3070"/>
                  </a:cubicBezTo>
                  <a:cubicBezTo>
                    <a:pt x="39254" y="3103"/>
                    <a:pt x="39254" y="3136"/>
                    <a:pt x="39254" y="3160"/>
                  </a:cubicBezTo>
                  <a:cubicBezTo>
                    <a:pt x="39254" y="3201"/>
                    <a:pt x="39213" y="3275"/>
                    <a:pt x="39172" y="3357"/>
                  </a:cubicBezTo>
                  <a:cubicBezTo>
                    <a:pt x="39122" y="3439"/>
                    <a:pt x="39073" y="3530"/>
                    <a:pt x="39040" y="3554"/>
                  </a:cubicBezTo>
                  <a:cubicBezTo>
                    <a:pt x="39007" y="3587"/>
                    <a:pt x="38958" y="3636"/>
                    <a:pt x="38909" y="3677"/>
                  </a:cubicBezTo>
                  <a:cubicBezTo>
                    <a:pt x="38876" y="3702"/>
                    <a:pt x="38843" y="3727"/>
                    <a:pt x="38819" y="3735"/>
                  </a:cubicBezTo>
                  <a:cubicBezTo>
                    <a:pt x="38778" y="3751"/>
                    <a:pt x="38728" y="3727"/>
                    <a:pt x="38679" y="3694"/>
                  </a:cubicBezTo>
                  <a:cubicBezTo>
                    <a:pt x="38655" y="3686"/>
                    <a:pt x="38630" y="3669"/>
                    <a:pt x="38614" y="3669"/>
                  </a:cubicBezTo>
                  <a:cubicBezTo>
                    <a:pt x="38605" y="3669"/>
                    <a:pt x="38572" y="3677"/>
                    <a:pt x="38531" y="3686"/>
                  </a:cubicBezTo>
                  <a:cubicBezTo>
                    <a:pt x="38482" y="3694"/>
                    <a:pt x="38425" y="3710"/>
                    <a:pt x="38392" y="3718"/>
                  </a:cubicBezTo>
                  <a:cubicBezTo>
                    <a:pt x="38384" y="3727"/>
                    <a:pt x="38376" y="3792"/>
                    <a:pt x="38367" y="3842"/>
                  </a:cubicBezTo>
                  <a:cubicBezTo>
                    <a:pt x="38359" y="3874"/>
                    <a:pt x="38359" y="3899"/>
                    <a:pt x="38351" y="3915"/>
                  </a:cubicBezTo>
                  <a:lnTo>
                    <a:pt x="38351" y="3915"/>
                  </a:lnTo>
                  <a:cubicBezTo>
                    <a:pt x="38334" y="3956"/>
                    <a:pt x="37793" y="3956"/>
                    <a:pt x="37235" y="3956"/>
                  </a:cubicBezTo>
                  <a:cubicBezTo>
                    <a:pt x="36677" y="3956"/>
                    <a:pt x="36110" y="3948"/>
                    <a:pt x="36020" y="3973"/>
                  </a:cubicBezTo>
                  <a:cubicBezTo>
                    <a:pt x="35938" y="3989"/>
                    <a:pt x="35856" y="4006"/>
                    <a:pt x="35799" y="4030"/>
                  </a:cubicBezTo>
                  <a:cubicBezTo>
                    <a:pt x="35733" y="4047"/>
                    <a:pt x="35684" y="4071"/>
                    <a:pt x="35643" y="4104"/>
                  </a:cubicBezTo>
                  <a:cubicBezTo>
                    <a:pt x="35593" y="4137"/>
                    <a:pt x="35331" y="4334"/>
                    <a:pt x="35109" y="4506"/>
                  </a:cubicBezTo>
                  <a:cubicBezTo>
                    <a:pt x="35085" y="4531"/>
                    <a:pt x="35052" y="4556"/>
                    <a:pt x="35027" y="4572"/>
                  </a:cubicBezTo>
                  <a:cubicBezTo>
                    <a:pt x="34994" y="4605"/>
                    <a:pt x="34953" y="4646"/>
                    <a:pt x="34929" y="4711"/>
                  </a:cubicBezTo>
                  <a:cubicBezTo>
                    <a:pt x="34871" y="4843"/>
                    <a:pt x="35027" y="4794"/>
                    <a:pt x="35035" y="4859"/>
                  </a:cubicBezTo>
                  <a:cubicBezTo>
                    <a:pt x="35052" y="4933"/>
                    <a:pt x="34986" y="4900"/>
                    <a:pt x="34920" y="4982"/>
                  </a:cubicBezTo>
                  <a:cubicBezTo>
                    <a:pt x="34855" y="5073"/>
                    <a:pt x="34994" y="5155"/>
                    <a:pt x="34929" y="5286"/>
                  </a:cubicBezTo>
                  <a:cubicBezTo>
                    <a:pt x="34855" y="5417"/>
                    <a:pt x="34641" y="5434"/>
                    <a:pt x="34494" y="5499"/>
                  </a:cubicBezTo>
                  <a:cubicBezTo>
                    <a:pt x="34346" y="5557"/>
                    <a:pt x="34256" y="5508"/>
                    <a:pt x="34034" y="5524"/>
                  </a:cubicBezTo>
                  <a:cubicBezTo>
                    <a:pt x="33813" y="5540"/>
                    <a:pt x="33993" y="5466"/>
                    <a:pt x="33796" y="5401"/>
                  </a:cubicBezTo>
                  <a:cubicBezTo>
                    <a:pt x="33599" y="5335"/>
                    <a:pt x="33394" y="5352"/>
                    <a:pt x="33296" y="5409"/>
                  </a:cubicBezTo>
                  <a:cubicBezTo>
                    <a:pt x="33189" y="5458"/>
                    <a:pt x="33099" y="5458"/>
                    <a:pt x="32959" y="5499"/>
                  </a:cubicBezTo>
                  <a:cubicBezTo>
                    <a:pt x="32951" y="5499"/>
                    <a:pt x="32951" y="5499"/>
                    <a:pt x="32943" y="5499"/>
                  </a:cubicBezTo>
                  <a:cubicBezTo>
                    <a:pt x="32951" y="5540"/>
                    <a:pt x="32951" y="5573"/>
                    <a:pt x="32943" y="5598"/>
                  </a:cubicBezTo>
                  <a:lnTo>
                    <a:pt x="32943" y="5598"/>
                  </a:lnTo>
                  <a:cubicBezTo>
                    <a:pt x="32943" y="5614"/>
                    <a:pt x="32943" y="5631"/>
                    <a:pt x="32943" y="5647"/>
                  </a:cubicBezTo>
                  <a:cubicBezTo>
                    <a:pt x="32943" y="5663"/>
                    <a:pt x="32951" y="5688"/>
                    <a:pt x="32959" y="5713"/>
                  </a:cubicBezTo>
                  <a:cubicBezTo>
                    <a:pt x="32976" y="5696"/>
                    <a:pt x="32992" y="5688"/>
                    <a:pt x="33008" y="5688"/>
                  </a:cubicBezTo>
                  <a:cubicBezTo>
                    <a:pt x="33049" y="5704"/>
                    <a:pt x="33025" y="5811"/>
                    <a:pt x="33008" y="5918"/>
                  </a:cubicBezTo>
                  <a:cubicBezTo>
                    <a:pt x="32992" y="6025"/>
                    <a:pt x="32861" y="6041"/>
                    <a:pt x="32779" y="6098"/>
                  </a:cubicBezTo>
                  <a:cubicBezTo>
                    <a:pt x="32688" y="6156"/>
                    <a:pt x="32491" y="6295"/>
                    <a:pt x="32376" y="6369"/>
                  </a:cubicBezTo>
                  <a:cubicBezTo>
                    <a:pt x="32270" y="6451"/>
                    <a:pt x="32048" y="6583"/>
                    <a:pt x="31843" y="6656"/>
                  </a:cubicBezTo>
                  <a:cubicBezTo>
                    <a:pt x="31630" y="6730"/>
                    <a:pt x="31326" y="6812"/>
                    <a:pt x="31227" y="6894"/>
                  </a:cubicBezTo>
                  <a:cubicBezTo>
                    <a:pt x="31129" y="6977"/>
                    <a:pt x="30981" y="7042"/>
                    <a:pt x="30842" y="7083"/>
                  </a:cubicBezTo>
                  <a:cubicBezTo>
                    <a:pt x="30702" y="7124"/>
                    <a:pt x="30637" y="7149"/>
                    <a:pt x="30489" y="7182"/>
                  </a:cubicBezTo>
                  <a:cubicBezTo>
                    <a:pt x="30341" y="7215"/>
                    <a:pt x="30136" y="7173"/>
                    <a:pt x="30054" y="7149"/>
                  </a:cubicBezTo>
                  <a:cubicBezTo>
                    <a:pt x="29980" y="7116"/>
                    <a:pt x="30202" y="7050"/>
                    <a:pt x="30210" y="7009"/>
                  </a:cubicBezTo>
                  <a:cubicBezTo>
                    <a:pt x="30226" y="6960"/>
                    <a:pt x="29841" y="6903"/>
                    <a:pt x="29726" y="6821"/>
                  </a:cubicBezTo>
                  <a:cubicBezTo>
                    <a:pt x="29603" y="6747"/>
                    <a:pt x="29775" y="6714"/>
                    <a:pt x="29832" y="6648"/>
                  </a:cubicBezTo>
                  <a:cubicBezTo>
                    <a:pt x="29865" y="6615"/>
                    <a:pt x="29898" y="6599"/>
                    <a:pt x="29931" y="6591"/>
                  </a:cubicBezTo>
                  <a:cubicBezTo>
                    <a:pt x="29923" y="6591"/>
                    <a:pt x="29923" y="6583"/>
                    <a:pt x="29923" y="6583"/>
                  </a:cubicBezTo>
                  <a:cubicBezTo>
                    <a:pt x="29923" y="6566"/>
                    <a:pt x="29923" y="6542"/>
                    <a:pt x="29923" y="6517"/>
                  </a:cubicBezTo>
                  <a:cubicBezTo>
                    <a:pt x="29906" y="6427"/>
                    <a:pt x="29939" y="6336"/>
                    <a:pt x="29964" y="6279"/>
                  </a:cubicBezTo>
                  <a:lnTo>
                    <a:pt x="29964" y="6279"/>
                  </a:lnTo>
                  <a:cubicBezTo>
                    <a:pt x="29972" y="6263"/>
                    <a:pt x="29980" y="6246"/>
                    <a:pt x="29980" y="6238"/>
                  </a:cubicBezTo>
                  <a:cubicBezTo>
                    <a:pt x="29996" y="6197"/>
                    <a:pt x="30079" y="6164"/>
                    <a:pt x="30161" y="6123"/>
                  </a:cubicBezTo>
                  <a:cubicBezTo>
                    <a:pt x="30226" y="6098"/>
                    <a:pt x="30292" y="6066"/>
                    <a:pt x="30308" y="6049"/>
                  </a:cubicBezTo>
                  <a:cubicBezTo>
                    <a:pt x="30325" y="6025"/>
                    <a:pt x="30423" y="5795"/>
                    <a:pt x="30505" y="5573"/>
                  </a:cubicBezTo>
                  <a:cubicBezTo>
                    <a:pt x="30366" y="5639"/>
                    <a:pt x="30440" y="5442"/>
                    <a:pt x="30366" y="5278"/>
                  </a:cubicBezTo>
                  <a:cubicBezTo>
                    <a:pt x="30284" y="5114"/>
                    <a:pt x="30341" y="5015"/>
                    <a:pt x="30308" y="4949"/>
                  </a:cubicBezTo>
                  <a:cubicBezTo>
                    <a:pt x="30284" y="4884"/>
                    <a:pt x="30218" y="4810"/>
                    <a:pt x="30062" y="4802"/>
                  </a:cubicBezTo>
                  <a:cubicBezTo>
                    <a:pt x="29906" y="4794"/>
                    <a:pt x="29742" y="4958"/>
                    <a:pt x="29594" y="5073"/>
                  </a:cubicBezTo>
                  <a:cubicBezTo>
                    <a:pt x="29438" y="5187"/>
                    <a:pt x="29463" y="5105"/>
                    <a:pt x="29414" y="5064"/>
                  </a:cubicBezTo>
                  <a:cubicBezTo>
                    <a:pt x="29365" y="5032"/>
                    <a:pt x="29414" y="4917"/>
                    <a:pt x="29430" y="4843"/>
                  </a:cubicBezTo>
                  <a:cubicBezTo>
                    <a:pt x="29447" y="4769"/>
                    <a:pt x="29660" y="4728"/>
                    <a:pt x="29652" y="4621"/>
                  </a:cubicBezTo>
                  <a:cubicBezTo>
                    <a:pt x="29644" y="4506"/>
                    <a:pt x="29717" y="4556"/>
                    <a:pt x="29775" y="4523"/>
                  </a:cubicBezTo>
                  <a:cubicBezTo>
                    <a:pt x="29824" y="4498"/>
                    <a:pt x="29808" y="4400"/>
                    <a:pt x="29808" y="4244"/>
                  </a:cubicBezTo>
                  <a:cubicBezTo>
                    <a:pt x="29816" y="4096"/>
                    <a:pt x="29791" y="4104"/>
                    <a:pt x="29726" y="3989"/>
                  </a:cubicBezTo>
                  <a:cubicBezTo>
                    <a:pt x="29660" y="3883"/>
                    <a:pt x="29750" y="3907"/>
                    <a:pt x="29808" y="3891"/>
                  </a:cubicBezTo>
                  <a:cubicBezTo>
                    <a:pt x="29865" y="3883"/>
                    <a:pt x="29791" y="3792"/>
                    <a:pt x="29767" y="3702"/>
                  </a:cubicBezTo>
                  <a:cubicBezTo>
                    <a:pt x="29750" y="3612"/>
                    <a:pt x="29463" y="3563"/>
                    <a:pt x="29274" y="3538"/>
                  </a:cubicBezTo>
                  <a:cubicBezTo>
                    <a:pt x="29086" y="3513"/>
                    <a:pt x="29151" y="3407"/>
                    <a:pt x="29102" y="3366"/>
                  </a:cubicBezTo>
                  <a:cubicBezTo>
                    <a:pt x="29053" y="3316"/>
                    <a:pt x="28815" y="3259"/>
                    <a:pt x="28716" y="3251"/>
                  </a:cubicBezTo>
                  <a:cubicBezTo>
                    <a:pt x="28610" y="3234"/>
                    <a:pt x="28626" y="3349"/>
                    <a:pt x="28618" y="3423"/>
                  </a:cubicBezTo>
                  <a:cubicBezTo>
                    <a:pt x="28610" y="3497"/>
                    <a:pt x="28692" y="3480"/>
                    <a:pt x="28733" y="3546"/>
                  </a:cubicBezTo>
                  <a:cubicBezTo>
                    <a:pt x="28774" y="3612"/>
                    <a:pt x="28478" y="3636"/>
                    <a:pt x="28380" y="3686"/>
                  </a:cubicBezTo>
                  <a:cubicBezTo>
                    <a:pt x="28289" y="3743"/>
                    <a:pt x="28388" y="3833"/>
                    <a:pt x="28388" y="3883"/>
                  </a:cubicBezTo>
                  <a:cubicBezTo>
                    <a:pt x="28388" y="3940"/>
                    <a:pt x="28347" y="3924"/>
                    <a:pt x="28289" y="3940"/>
                  </a:cubicBezTo>
                  <a:cubicBezTo>
                    <a:pt x="28224" y="3956"/>
                    <a:pt x="28257" y="4088"/>
                    <a:pt x="28183" y="4112"/>
                  </a:cubicBezTo>
                  <a:cubicBezTo>
                    <a:pt x="28101" y="4129"/>
                    <a:pt x="28257" y="3768"/>
                    <a:pt x="28166" y="3809"/>
                  </a:cubicBezTo>
                  <a:cubicBezTo>
                    <a:pt x="28076" y="3858"/>
                    <a:pt x="28043" y="3940"/>
                    <a:pt x="28019" y="3973"/>
                  </a:cubicBezTo>
                  <a:cubicBezTo>
                    <a:pt x="27986" y="4014"/>
                    <a:pt x="27937" y="3997"/>
                    <a:pt x="27871" y="3997"/>
                  </a:cubicBezTo>
                  <a:cubicBezTo>
                    <a:pt x="27805" y="3997"/>
                    <a:pt x="27789" y="4088"/>
                    <a:pt x="27748" y="4145"/>
                  </a:cubicBezTo>
                  <a:cubicBezTo>
                    <a:pt x="27707" y="4203"/>
                    <a:pt x="27707" y="4293"/>
                    <a:pt x="27658" y="4408"/>
                  </a:cubicBezTo>
                  <a:cubicBezTo>
                    <a:pt x="27608" y="4531"/>
                    <a:pt x="27575" y="4728"/>
                    <a:pt x="27543" y="4818"/>
                  </a:cubicBezTo>
                  <a:cubicBezTo>
                    <a:pt x="27510" y="4900"/>
                    <a:pt x="27575" y="5352"/>
                    <a:pt x="27592" y="5393"/>
                  </a:cubicBezTo>
                  <a:cubicBezTo>
                    <a:pt x="27608" y="5425"/>
                    <a:pt x="27707" y="5450"/>
                    <a:pt x="27731" y="5475"/>
                  </a:cubicBezTo>
                  <a:cubicBezTo>
                    <a:pt x="27748" y="5508"/>
                    <a:pt x="27723" y="6016"/>
                    <a:pt x="27723" y="6090"/>
                  </a:cubicBezTo>
                  <a:cubicBezTo>
                    <a:pt x="27723" y="6164"/>
                    <a:pt x="27362" y="6681"/>
                    <a:pt x="27296" y="6755"/>
                  </a:cubicBezTo>
                  <a:cubicBezTo>
                    <a:pt x="27231" y="6829"/>
                    <a:pt x="27017" y="6878"/>
                    <a:pt x="26935" y="6862"/>
                  </a:cubicBezTo>
                  <a:cubicBezTo>
                    <a:pt x="26861" y="6845"/>
                    <a:pt x="26722" y="6607"/>
                    <a:pt x="26640" y="6427"/>
                  </a:cubicBezTo>
                  <a:cubicBezTo>
                    <a:pt x="26558" y="6238"/>
                    <a:pt x="26607" y="6271"/>
                    <a:pt x="26607" y="6156"/>
                  </a:cubicBezTo>
                  <a:cubicBezTo>
                    <a:pt x="26599" y="6033"/>
                    <a:pt x="26566" y="5901"/>
                    <a:pt x="26541" y="5729"/>
                  </a:cubicBezTo>
                  <a:cubicBezTo>
                    <a:pt x="26517" y="5557"/>
                    <a:pt x="26566" y="5335"/>
                    <a:pt x="26615" y="5220"/>
                  </a:cubicBezTo>
                  <a:cubicBezTo>
                    <a:pt x="26673" y="5105"/>
                    <a:pt x="26722" y="4835"/>
                    <a:pt x="26779" y="4662"/>
                  </a:cubicBezTo>
                  <a:cubicBezTo>
                    <a:pt x="26845" y="4482"/>
                    <a:pt x="26919" y="4145"/>
                    <a:pt x="26911" y="4088"/>
                  </a:cubicBezTo>
                  <a:cubicBezTo>
                    <a:pt x="26894" y="4039"/>
                    <a:pt x="26820" y="4039"/>
                    <a:pt x="26755" y="4088"/>
                  </a:cubicBezTo>
                  <a:cubicBezTo>
                    <a:pt x="26697" y="4129"/>
                    <a:pt x="26550" y="4334"/>
                    <a:pt x="26517" y="4359"/>
                  </a:cubicBezTo>
                  <a:cubicBezTo>
                    <a:pt x="26484" y="4391"/>
                    <a:pt x="26443" y="4350"/>
                    <a:pt x="26459" y="4293"/>
                  </a:cubicBezTo>
                  <a:cubicBezTo>
                    <a:pt x="26476" y="4227"/>
                    <a:pt x="26533" y="4030"/>
                    <a:pt x="26599" y="3948"/>
                  </a:cubicBezTo>
                  <a:cubicBezTo>
                    <a:pt x="26665" y="3858"/>
                    <a:pt x="26714" y="3866"/>
                    <a:pt x="26771" y="3784"/>
                  </a:cubicBezTo>
                  <a:cubicBezTo>
                    <a:pt x="26829" y="3710"/>
                    <a:pt x="26886" y="3587"/>
                    <a:pt x="26935" y="3505"/>
                  </a:cubicBezTo>
                  <a:cubicBezTo>
                    <a:pt x="26993" y="3415"/>
                    <a:pt x="27099" y="3144"/>
                    <a:pt x="27165" y="3136"/>
                  </a:cubicBezTo>
                  <a:cubicBezTo>
                    <a:pt x="27231" y="3128"/>
                    <a:pt x="27173" y="3251"/>
                    <a:pt x="27239" y="3234"/>
                  </a:cubicBezTo>
                  <a:cubicBezTo>
                    <a:pt x="27305" y="3218"/>
                    <a:pt x="27370" y="3111"/>
                    <a:pt x="27436" y="3111"/>
                  </a:cubicBezTo>
                  <a:cubicBezTo>
                    <a:pt x="27493" y="3119"/>
                    <a:pt x="27370" y="3259"/>
                    <a:pt x="27370" y="3300"/>
                  </a:cubicBezTo>
                  <a:cubicBezTo>
                    <a:pt x="27370" y="3341"/>
                    <a:pt x="27444" y="3308"/>
                    <a:pt x="27493" y="3292"/>
                  </a:cubicBezTo>
                  <a:cubicBezTo>
                    <a:pt x="27543" y="3275"/>
                    <a:pt x="27641" y="3152"/>
                    <a:pt x="27699" y="3095"/>
                  </a:cubicBezTo>
                  <a:cubicBezTo>
                    <a:pt x="27756" y="3037"/>
                    <a:pt x="27978" y="3078"/>
                    <a:pt x="28109" y="3078"/>
                  </a:cubicBezTo>
                  <a:cubicBezTo>
                    <a:pt x="28240" y="3087"/>
                    <a:pt x="28175" y="2980"/>
                    <a:pt x="28257" y="2963"/>
                  </a:cubicBezTo>
                  <a:cubicBezTo>
                    <a:pt x="28339" y="2939"/>
                    <a:pt x="28503" y="3029"/>
                    <a:pt x="28601" y="3070"/>
                  </a:cubicBezTo>
                  <a:cubicBezTo>
                    <a:pt x="28708" y="3103"/>
                    <a:pt x="28733" y="3119"/>
                    <a:pt x="28798" y="3128"/>
                  </a:cubicBezTo>
                  <a:cubicBezTo>
                    <a:pt x="28856" y="3144"/>
                    <a:pt x="28856" y="3062"/>
                    <a:pt x="28913" y="3021"/>
                  </a:cubicBezTo>
                  <a:cubicBezTo>
                    <a:pt x="28971" y="2980"/>
                    <a:pt x="29414" y="3087"/>
                    <a:pt x="29463" y="3037"/>
                  </a:cubicBezTo>
                  <a:cubicBezTo>
                    <a:pt x="29471" y="3029"/>
                    <a:pt x="29471" y="3021"/>
                    <a:pt x="29463" y="3004"/>
                  </a:cubicBezTo>
                  <a:cubicBezTo>
                    <a:pt x="29422" y="3004"/>
                    <a:pt x="29373" y="2996"/>
                    <a:pt x="29340" y="2996"/>
                  </a:cubicBezTo>
                  <a:lnTo>
                    <a:pt x="29340" y="2996"/>
                  </a:lnTo>
                  <a:cubicBezTo>
                    <a:pt x="29315" y="2988"/>
                    <a:pt x="29299" y="2988"/>
                    <a:pt x="29291" y="2988"/>
                  </a:cubicBezTo>
                  <a:cubicBezTo>
                    <a:pt x="29250" y="2980"/>
                    <a:pt x="29233" y="2922"/>
                    <a:pt x="29225" y="2849"/>
                  </a:cubicBezTo>
                  <a:cubicBezTo>
                    <a:pt x="29200" y="2832"/>
                    <a:pt x="29184" y="2824"/>
                    <a:pt x="29168" y="2808"/>
                  </a:cubicBezTo>
                  <a:cubicBezTo>
                    <a:pt x="29102" y="2725"/>
                    <a:pt x="29159" y="2742"/>
                    <a:pt x="28971" y="2684"/>
                  </a:cubicBezTo>
                  <a:cubicBezTo>
                    <a:pt x="28880" y="2660"/>
                    <a:pt x="28872" y="2652"/>
                    <a:pt x="28880" y="2643"/>
                  </a:cubicBezTo>
                  <a:cubicBezTo>
                    <a:pt x="28872" y="2635"/>
                    <a:pt x="28864" y="2627"/>
                    <a:pt x="28856" y="2611"/>
                  </a:cubicBezTo>
                  <a:cubicBezTo>
                    <a:pt x="28831" y="2586"/>
                    <a:pt x="28806" y="2553"/>
                    <a:pt x="28790" y="2512"/>
                  </a:cubicBezTo>
                  <a:cubicBezTo>
                    <a:pt x="28765" y="2512"/>
                    <a:pt x="28741" y="2512"/>
                    <a:pt x="28708" y="2512"/>
                  </a:cubicBezTo>
                  <a:cubicBezTo>
                    <a:pt x="28560" y="2504"/>
                    <a:pt x="28651" y="2487"/>
                    <a:pt x="28651" y="2414"/>
                  </a:cubicBezTo>
                  <a:cubicBezTo>
                    <a:pt x="28642" y="2348"/>
                    <a:pt x="28626" y="2348"/>
                    <a:pt x="28536" y="2348"/>
                  </a:cubicBezTo>
                  <a:cubicBezTo>
                    <a:pt x="28454" y="2348"/>
                    <a:pt x="28232" y="2414"/>
                    <a:pt x="28076" y="2455"/>
                  </a:cubicBezTo>
                  <a:cubicBezTo>
                    <a:pt x="27920" y="2487"/>
                    <a:pt x="27756" y="2455"/>
                    <a:pt x="27666" y="2504"/>
                  </a:cubicBezTo>
                  <a:cubicBezTo>
                    <a:pt x="27575" y="2553"/>
                    <a:pt x="27510" y="2635"/>
                    <a:pt x="27428" y="2676"/>
                  </a:cubicBezTo>
                  <a:cubicBezTo>
                    <a:pt x="27346" y="2709"/>
                    <a:pt x="27264" y="2635"/>
                    <a:pt x="27149" y="2594"/>
                  </a:cubicBezTo>
                  <a:cubicBezTo>
                    <a:pt x="27026" y="2553"/>
                    <a:pt x="27034" y="2594"/>
                    <a:pt x="26820" y="2487"/>
                  </a:cubicBezTo>
                  <a:cubicBezTo>
                    <a:pt x="26607" y="2373"/>
                    <a:pt x="26747" y="2364"/>
                    <a:pt x="26648" y="2290"/>
                  </a:cubicBezTo>
                  <a:cubicBezTo>
                    <a:pt x="26550" y="2217"/>
                    <a:pt x="26451" y="2184"/>
                    <a:pt x="26353" y="2192"/>
                  </a:cubicBezTo>
                  <a:cubicBezTo>
                    <a:pt x="26254" y="2200"/>
                    <a:pt x="26172" y="2364"/>
                    <a:pt x="26090" y="2348"/>
                  </a:cubicBezTo>
                  <a:cubicBezTo>
                    <a:pt x="26016" y="2323"/>
                    <a:pt x="26098" y="2159"/>
                    <a:pt x="26090" y="2110"/>
                  </a:cubicBezTo>
                  <a:cubicBezTo>
                    <a:pt x="26082" y="2061"/>
                    <a:pt x="25992" y="1938"/>
                    <a:pt x="25975" y="1938"/>
                  </a:cubicBezTo>
                  <a:cubicBezTo>
                    <a:pt x="25951" y="1938"/>
                    <a:pt x="25721" y="2044"/>
                    <a:pt x="25565" y="2151"/>
                  </a:cubicBezTo>
                  <a:cubicBezTo>
                    <a:pt x="25417" y="2249"/>
                    <a:pt x="25327" y="2249"/>
                    <a:pt x="25187" y="2299"/>
                  </a:cubicBezTo>
                  <a:cubicBezTo>
                    <a:pt x="25056" y="2348"/>
                    <a:pt x="24802" y="2496"/>
                    <a:pt x="24711" y="2487"/>
                  </a:cubicBezTo>
                  <a:cubicBezTo>
                    <a:pt x="24621" y="2471"/>
                    <a:pt x="24449" y="2414"/>
                    <a:pt x="24416" y="2381"/>
                  </a:cubicBezTo>
                  <a:cubicBezTo>
                    <a:pt x="24375" y="2348"/>
                    <a:pt x="24441" y="2315"/>
                    <a:pt x="24457" y="2258"/>
                  </a:cubicBezTo>
                  <a:cubicBezTo>
                    <a:pt x="24482" y="2200"/>
                    <a:pt x="24449" y="2176"/>
                    <a:pt x="24375" y="2192"/>
                  </a:cubicBezTo>
                  <a:cubicBezTo>
                    <a:pt x="24293" y="2200"/>
                    <a:pt x="24194" y="2233"/>
                    <a:pt x="24079" y="2274"/>
                  </a:cubicBezTo>
                  <a:cubicBezTo>
                    <a:pt x="23973" y="2315"/>
                    <a:pt x="23874" y="2364"/>
                    <a:pt x="23784" y="2389"/>
                  </a:cubicBezTo>
                  <a:cubicBezTo>
                    <a:pt x="23685" y="2405"/>
                    <a:pt x="23530" y="2364"/>
                    <a:pt x="23521" y="2340"/>
                  </a:cubicBezTo>
                  <a:cubicBezTo>
                    <a:pt x="23505" y="2323"/>
                    <a:pt x="23653" y="2192"/>
                    <a:pt x="23718" y="2143"/>
                  </a:cubicBezTo>
                  <a:cubicBezTo>
                    <a:pt x="23784" y="2094"/>
                    <a:pt x="24022" y="1913"/>
                    <a:pt x="24137" y="1847"/>
                  </a:cubicBezTo>
                  <a:cubicBezTo>
                    <a:pt x="24244" y="1773"/>
                    <a:pt x="24317" y="1675"/>
                    <a:pt x="24375" y="1634"/>
                  </a:cubicBezTo>
                  <a:cubicBezTo>
                    <a:pt x="24424" y="1593"/>
                    <a:pt x="24916" y="1347"/>
                    <a:pt x="25122" y="1265"/>
                  </a:cubicBezTo>
                  <a:cubicBezTo>
                    <a:pt x="25097" y="1265"/>
                    <a:pt x="25081" y="1265"/>
                    <a:pt x="25056" y="1265"/>
                  </a:cubicBezTo>
                  <a:cubicBezTo>
                    <a:pt x="24843" y="1248"/>
                    <a:pt x="24588" y="1224"/>
                    <a:pt x="24523" y="1215"/>
                  </a:cubicBezTo>
                  <a:cubicBezTo>
                    <a:pt x="24441" y="1199"/>
                    <a:pt x="24424" y="1142"/>
                    <a:pt x="24408" y="1084"/>
                  </a:cubicBezTo>
                  <a:cubicBezTo>
                    <a:pt x="24399" y="1059"/>
                    <a:pt x="24399" y="1035"/>
                    <a:pt x="24383" y="1035"/>
                  </a:cubicBezTo>
                  <a:cubicBezTo>
                    <a:pt x="24367" y="1018"/>
                    <a:pt x="24178" y="1101"/>
                    <a:pt x="24038" y="1166"/>
                  </a:cubicBezTo>
                  <a:cubicBezTo>
                    <a:pt x="23973" y="1199"/>
                    <a:pt x="23915" y="1224"/>
                    <a:pt x="23891" y="1232"/>
                  </a:cubicBezTo>
                  <a:cubicBezTo>
                    <a:pt x="23817" y="1248"/>
                    <a:pt x="23735" y="1133"/>
                    <a:pt x="23669" y="1043"/>
                  </a:cubicBezTo>
                  <a:cubicBezTo>
                    <a:pt x="23636" y="994"/>
                    <a:pt x="23612" y="953"/>
                    <a:pt x="23603" y="953"/>
                  </a:cubicBezTo>
                  <a:cubicBezTo>
                    <a:pt x="23579" y="945"/>
                    <a:pt x="23538" y="936"/>
                    <a:pt x="23497" y="936"/>
                  </a:cubicBezTo>
                  <a:cubicBezTo>
                    <a:pt x="23472" y="928"/>
                    <a:pt x="23447" y="936"/>
                    <a:pt x="23431" y="936"/>
                  </a:cubicBezTo>
                  <a:lnTo>
                    <a:pt x="23431" y="936"/>
                  </a:lnTo>
                  <a:cubicBezTo>
                    <a:pt x="23415" y="945"/>
                    <a:pt x="23398" y="961"/>
                    <a:pt x="23382" y="986"/>
                  </a:cubicBezTo>
                  <a:cubicBezTo>
                    <a:pt x="23349" y="1027"/>
                    <a:pt x="23308" y="1076"/>
                    <a:pt x="23242" y="1068"/>
                  </a:cubicBezTo>
                  <a:cubicBezTo>
                    <a:pt x="23177" y="1059"/>
                    <a:pt x="23144" y="961"/>
                    <a:pt x="23119" y="871"/>
                  </a:cubicBezTo>
                  <a:cubicBezTo>
                    <a:pt x="23103" y="821"/>
                    <a:pt x="23086" y="772"/>
                    <a:pt x="23078" y="772"/>
                  </a:cubicBezTo>
                  <a:lnTo>
                    <a:pt x="23078" y="772"/>
                  </a:lnTo>
                  <a:cubicBezTo>
                    <a:pt x="23054" y="756"/>
                    <a:pt x="22996" y="731"/>
                    <a:pt x="22930" y="707"/>
                  </a:cubicBezTo>
                  <a:cubicBezTo>
                    <a:pt x="22857" y="690"/>
                    <a:pt x="22775" y="666"/>
                    <a:pt x="22692" y="674"/>
                  </a:cubicBezTo>
                  <a:cubicBezTo>
                    <a:pt x="22586" y="682"/>
                    <a:pt x="22471" y="707"/>
                    <a:pt x="22372" y="723"/>
                  </a:cubicBezTo>
                  <a:cubicBezTo>
                    <a:pt x="22315" y="731"/>
                    <a:pt x="22258" y="739"/>
                    <a:pt x="22216" y="748"/>
                  </a:cubicBezTo>
                  <a:cubicBezTo>
                    <a:pt x="22167" y="748"/>
                    <a:pt x="22085" y="731"/>
                    <a:pt x="22003" y="707"/>
                  </a:cubicBezTo>
                  <a:cubicBezTo>
                    <a:pt x="21888" y="674"/>
                    <a:pt x="21773" y="616"/>
                    <a:pt x="21724" y="584"/>
                  </a:cubicBezTo>
                  <a:cubicBezTo>
                    <a:pt x="21650" y="542"/>
                    <a:pt x="21626" y="362"/>
                    <a:pt x="21609" y="231"/>
                  </a:cubicBezTo>
                  <a:cubicBezTo>
                    <a:pt x="21601" y="157"/>
                    <a:pt x="21593" y="108"/>
                    <a:pt x="21585" y="108"/>
                  </a:cubicBezTo>
                  <a:cubicBezTo>
                    <a:pt x="21576" y="91"/>
                    <a:pt x="21503" y="58"/>
                    <a:pt x="21437" y="34"/>
                  </a:cubicBezTo>
                  <a:cubicBezTo>
                    <a:pt x="21404" y="17"/>
                    <a:pt x="21379" y="9"/>
                    <a:pt x="21355" y="9"/>
                  </a:cubicBezTo>
                  <a:cubicBezTo>
                    <a:pt x="21338" y="9"/>
                    <a:pt x="21330" y="1"/>
                    <a:pt x="21330" y="9"/>
                  </a:cubicBezTo>
                  <a:cubicBezTo>
                    <a:pt x="21306" y="75"/>
                    <a:pt x="21297" y="296"/>
                    <a:pt x="21297" y="296"/>
                  </a:cubicBezTo>
                  <a:lnTo>
                    <a:pt x="21297" y="329"/>
                  </a:lnTo>
                  <a:lnTo>
                    <a:pt x="21265" y="329"/>
                  </a:lnTo>
                  <a:lnTo>
                    <a:pt x="15889" y="329"/>
                  </a:lnTo>
                  <a:lnTo>
                    <a:pt x="7830" y="329"/>
                  </a:lnTo>
                  <a:lnTo>
                    <a:pt x="4309" y="329"/>
                  </a:lnTo>
                  <a:lnTo>
                    <a:pt x="1478" y="329"/>
                  </a:lnTo>
                  <a:cubicBezTo>
                    <a:pt x="1519" y="378"/>
                    <a:pt x="1478" y="477"/>
                    <a:pt x="1527" y="551"/>
                  </a:cubicBezTo>
                  <a:cubicBezTo>
                    <a:pt x="1585" y="641"/>
                    <a:pt x="1659" y="592"/>
                    <a:pt x="1659" y="657"/>
                  </a:cubicBezTo>
                  <a:cubicBezTo>
                    <a:pt x="1650" y="731"/>
                    <a:pt x="1601" y="780"/>
                    <a:pt x="1544" y="830"/>
                  </a:cubicBezTo>
                  <a:cubicBezTo>
                    <a:pt x="1494" y="879"/>
                    <a:pt x="1453" y="920"/>
                    <a:pt x="1519" y="994"/>
                  </a:cubicBezTo>
                  <a:cubicBezTo>
                    <a:pt x="1585" y="1059"/>
                    <a:pt x="1609" y="953"/>
                    <a:pt x="1683" y="936"/>
                  </a:cubicBezTo>
                  <a:cubicBezTo>
                    <a:pt x="1749" y="928"/>
                    <a:pt x="1691" y="1002"/>
                    <a:pt x="1716" y="1125"/>
                  </a:cubicBezTo>
                  <a:cubicBezTo>
                    <a:pt x="1749" y="1240"/>
                    <a:pt x="1815" y="1142"/>
                    <a:pt x="1831" y="1199"/>
                  </a:cubicBezTo>
                  <a:cubicBezTo>
                    <a:pt x="1847" y="1256"/>
                    <a:pt x="1700" y="1396"/>
                    <a:pt x="1683" y="1494"/>
                  </a:cubicBezTo>
                  <a:cubicBezTo>
                    <a:pt x="1667" y="1601"/>
                    <a:pt x="1749" y="1708"/>
                    <a:pt x="1732" y="1806"/>
                  </a:cubicBezTo>
                  <a:cubicBezTo>
                    <a:pt x="1716" y="1913"/>
                    <a:pt x="1577" y="2003"/>
                    <a:pt x="1519" y="2044"/>
                  </a:cubicBezTo>
                  <a:cubicBezTo>
                    <a:pt x="1453" y="2085"/>
                    <a:pt x="1363" y="2061"/>
                    <a:pt x="1314" y="2061"/>
                  </a:cubicBezTo>
                  <a:cubicBezTo>
                    <a:pt x="1273" y="2061"/>
                    <a:pt x="1215" y="2036"/>
                    <a:pt x="1215" y="1987"/>
                  </a:cubicBezTo>
                  <a:cubicBezTo>
                    <a:pt x="1215" y="1929"/>
                    <a:pt x="1322" y="1864"/>
                    <a:pt x="1339" y="1782"/>
                  </a:cubicBezTo>
                  <a:cubicBezTo>
                    <a:pt x="1355" y="1691"/>
                    <a:pt x="1215" y="1790"/>
                    <a:pt x="1125" y="1782"/>
                  </a:cubicBezTo>
                  <a:cubicBezTo>
                    <a:pt x="1035" y="1782"/>
                    <a:pt x="1248" y="1421"/>
                    <a:pt x="1265" y="1388"/>
                  </a:cubicBezTo>
                  <a:cubicBezTo>
                    <a:pt x="1289" y="1347"/>
                    <a:pt x="1355" y="1404"/>
                    <a:pt x="1396" y="1412"/>
                  </a:cubicBezTo>
                  <a:cubicBezTo>
                    <a:pt x="1429" y="1421"/>
                    <a:pt x="1486" y="1347"/>
                    <a:pt x="1494" y="1297"/>
                  </a:cubicBezTo>
                  <a:cubicBezTo>
                    <a:pt x="1494" y="1240"/>
                    <a:pt x="1478" y="1166"/>
                    <a:pt x="1437" y="1150"/>
                  </a:cubicBezTo>
                  <a:cubicBezTo>
                    <a:pt x="1396" y="1133"/>
                    <a:pt x="1396" y="1191"/>
                    <a:pt x="1306" y="1183"/>
                  </a:cubicBezTo>
                  <a:cubicBezTo>
                    <a:pt x="1224" y="1174"/>
                    <a:pt x="1199" y="1109"/>
                    <a:pt x="1125" y="1059"/>
                  </a:cubicBezTo>
                  <a:cubicBezTo>
                    <a:pt x="1043" y="1002"/>
                    <a:pt x="945" y="1059"/>
                    <a:pt x="772" y="1101"/>
                  </a:cubicBezTo>
                  <a:cubicBezTo>
                    <a:pt x="592" y="1133"/>
                    <a:pt x="625" y="1084"/>
                    <a:pt x="436" y="1035"/>
                  </a:cubicBezTo>
                  <a:cubicBezTo>
                    <a:pt x="239" y="986"/>
                    <a:pt x="99" y="854"/>
                    <a:pt x="50" y="904"/>
                  </a:cubicBezTo>
                  <a:cubicBezTo>
                    <a:pt x="1" y="953"/>
                    <a:pt x="34" y="994"/>
                    <a:pt x="67" y="1174"/>
                  </a:cubicBezTo>
                  <a:cubicBezTo>
                    <a:pt x="91" y="1347"/>
                    <a:pt x="173" y="1412"/>
                    <a:pt x="263" y="1634"/>
                  </a:cubicBezTo>
                  <a:cubicBezTo>
                    <a:pt x="354" y="1847"/>
                    <a:pt x="378" y="1856"/>
                    <a:pt x="419" y="1938"/>
                  </a:cubicBezTo>
                  <a:cubicBezTo>
                    <a:pt x="452" y="2011"/>
                    <a:pt x="419" y="2077"/>
                    <a:pt x="428" y="2184"/>
                  </a:cubicBezTo>
                  <a:cubicBezTo>
                    <a:pt x="436" y="2290"/>
                    <a:pt x="477" y="2143"/>
                    <a:pt x="493" y="2094"/>
                  </a:cubicBezTo>
                  <a:cubicBezTo>
                    <a:pt x="510" y="2044"/>
                    <a:pt x="657" y="2102"/>
                    <a:pt x="690" y="2135"/>
                  </a:cubicBezTo>
                  <a:cubicBezTo>
                    <a:pt x="723" y="2167"/>
                    <a:pt x="666" y="2192"/>
                    <a:pt x="600" y="2225"/>
                  </a:cubicBezTo>
                  <a:cubicBezTo>
                    <a:pt x="534" y="2258"/>
                    <a:pt x="510" y="2266"/>
                    <a:pt x="501" y="2315"/>
                  </a:cubicBezTo>
                  <a:cubicBezTo>
                    <a:pt x="493" y="2373"/>
                    <a:pt x="715" y="2389"/>
                    <a:pt x="715" y="2405"/>
                  </a:cubicBezTo>
                  <a:cubicBezTo>
                    <a:pt x="715" y="2430"/>
                    <a:pt x="682" y="2430"/>
                    <a:pt x="633" y="2463"/>
                  </a:cubicBezTo>
                  <a:cubicBezTo>
                    <a:pt x="584" y="2496"/>
                    <a:pt x="600" y="2537"/>
                    <a:pt x="608" y="2594"/>
                  </a:cubicBezTo>
                  <a:cubicBezTo>
                    <a:pt x="608" y="2660"/>
                    <a:pt x="534" y="2660"/>
                    <a:pt x="518" y="2717"/>
                  </a:cubicBezTo>
                  <a:cubicBezTo>
                    <a:pt x="501" y="2775"/>
                    <a:pt x="674" y="2783"/>
                    <a:pt x="715" y="2808"/>
                  </a:cubicBezTo>
                  <a:cubicBezTo>
                    <a:pt x="764" y="2832"/>
                    <a:pt x="920" y="2849"/>
                    <a:pt x="1019" y="2840"/>
                  </a:cubicBezTo>
                  <a:cubicBezTo>
                    <a:pt x="1117" y="2832"/>
                    <a:pt x="1174" y="2857"/>
                    <a:pt x="1060" y="2931"/>
                  </a:cubicBezTo>
                  <a:cubicBezTo>
                    <a:pt x="945" y="3004"/>
                    <a:pt x="846" y="2988"/>
                    <a:pt x="698" y="2972"/>
                  </a:cubicBezTo>
                  <a:cubicBezTo>
                    <a:pt x="559" y="2947"/>
                    <a:pt x="567" y="2808"/>
                    <a:pt x="543" y="2963"/>
                  </a:cubicBezTo>
                  <a:cubicBezTo>
                    <a:pt x="526" y="3119"/>
                    <a:pt x="575" y="3316"/>
                    <a:pt x="575" y="3595"/>
                  </a:cubicBezTo>
                  <a:cubicBezTo>
                    <a:pt x="575" y="3883"/>
                    <a:pt x="510" y="4039"/>
                    <a:pt x="510" y="4334"/>
                  </a:cubicBezTo>
                  <a:cubicBezTo>
                    <a:pt x="510" y="4629"/>
                    <a:pt x="444" y="5015"/>
                    <a:pt x="403" y="5171"/>
                  </a:cubicBezTo>
                  <a:cubicBezTo>
                    <a:pt x="362" y="5335"/>
                    <a:pt x="247" y="5311"/>
                    <a:pt x="288" y="5384"/>
                  </a:cubicBezTo>
                  <a:cubicBezTo>
                    <a:pt x="337" y="5466"/>
                    <a:pt x="362" y="5327"/>
                    <a:pt x="428" y="5401"/>
                  </a:cubicBezTo>
                  <a:cubicBezTo>
                    <a:pt x="485" y="5475"/>
                    <a:pt x="239" y="5680"/>
                    <a:pt x="140" y="5778"/>
                  </a:cubicBezTo>
                  <a:cubicBezTo>
                    <a:pt x="42" y="5869"/>
                    <a:pt x="157" y="5836"/>
                    <a:pt x="272" y="5992"/>
                  </a:cubicBezTo>
                  <a:cubicBezTo>
                    <a:pt x="387" y="6156"/>
                    <a:pt x="305" y="6164"/>
                    <a:pt x="247" y="6312"/>
                  </a:cubicBezTo>
                  <a:cubicBezTo>
                    <a:pt x="181" y="6459"/>
                    <a:pt x="313" y="6459"/>
                    <a:pt x="403" y="6558"/>
                  </a:cubicBezTo>
                  <a:cubicBezTo>
                    <a:pt x="485" y="6648"/>
                    <a:pt x="395" y="6624"/>
                    <a:pt x="395" y="6730"/>
                  </a:cubicBezTo>
                  <a:cubicBezTo>
                    <a:pt x="387" y="6837"/>
                    <a:pt x="444" y="7009"/>
                    <a:pt x="419" y="7173"/>
                  </a:cubicBezTo>
                  <a:cubicBezTo>
                    <a:pt x="395" y="7338"/>
                    <a:pt x="313" y="7403"/>
                    <a:pt x="346" y="7510"/>
                  </a:cubicBezTo>
                  <a:cubicBezTo>
                    <a:pt x="378" y="7625"/>
                    <a:pt x="419" y="7477"/>
                    <a:pt x="485" y="7485"/>
                  </a:cubicBezTo>
                  <a:cubicBezTo>
                    <a:pt x="559" y="7494"/>
                    <a:pt x="534" y="7551"/>
                    <a:pt x="485" y="7617"/>
                  </a:cubicBezTo>
                  <a:cubicBezTo>
                    <a:pt x="444" y="7674"/>
                    <a:pt x="313" y="7764"/>
                    <a:pt x="288" y="7846"/>
                  </a:cubicBezTo>
                  <a:cubicBezTo>
                    <a:pt x="255" y="7928"/>
                    <a:pt x="444" y="8093"/>
                    <a:pt x="575" y="8322"/>
                  </a:cubicBezTo>
                  <a:cubicBezTo>
                    <a:pt x="707" y="8552"/>
                    <a:pt x="715" y="8593"/>
                    <a:pt x="715" y="8675"/>
                  </a:cubicBezTo>
                  <a:cubicBezTo>
                    <a:pt x="707" y="8766"/>
                    <a:pt x="690" y="8848"/>
                    <a:pt x="715" y="8954"/>
                  </a:cubicBezTo>
                  <a:cubicBezTo>
                    <a:pt x="731" y="9061"/>
                    <a:pt x="715" y="9094"/>
                    <a:pt x="756" y="9201"/>
                  </a:cubicBezTo>
                  <a:cubicBezTo>
                    <a:pt x="789" y="9315"/>
                    <a:pt x="1158" y="9668"/>
                    <a:pt x="1215" y="9783"/>
                  </a:cubicBezTo>
                  <a:cubicBezTo>
                    <a:pt x="1273" y="9890"/>
                    <a:pt x="1191" y="9947"/>
                    <a:pt x="1265" y="9980"/>
                  </a:cubicBezTo>
                  <a:cubicBezTo>
                    <a:pt x="1339" y="10021"/>
                    <a:pt x="1371" y="9906"/>
                    <a:pt x="1429" y="9972"/>
                  </a:cubicBezTo>
                  <a:cubicBezTo>
                    <a:pt x="1486" y="10046"/>
                    <a:pt x="1568" y="10021"/>
                    <a:pt x="1585" y="9980"/>
                  </a:cubicBezTo>
                  <a:cubicBezTo>
                    <a:pt x="1609" y="9947"/>
                    <a:pt x="1527" y="9841"/>
                    <a:pt x="1609" y="9783"/>
                  </a:cubicBezTo>
                  <a:cubicBezTo>
                    <a:pt x="1700" y="9726"/>
                    <a:pt x="1749" y="9791"/>
                    <a:pt x="1815" y="9841"/>
                  </a:cubicBezTo>
                  <a:cubicBezTo>
                    <a:pt x="1888" y="9882"/>
                    <a:pt x="1872" y="9791"/>
                    <a:pt x="1897" y="9767"/>
                  </a:cubicBezTo>
                  <a:cubicBezTo>
                    <a:pt x="1913" y="9734"/>
                    <a:pt x="1954" y="9791"/>
                    <a:pt x="2069" y="9849"/>
                  </a:cubicBezTo>
                  <a:cubicBezTo>
                    <a:pt x="2184" y="9906"/>
                    <a:pt x="2118" y="9800"/>
                    <a:pt x="2192" y="9759"/>
                  </a:cubicBezTo>
                  <a:cubicBezTo>
                    <a:pt x="2258" y="9718"/>
                    <a:pt x="2471" y="9915"/>
                    <a:pt x="2455" y="9980"/>
                  </a:cubicBezTo>
                  <a:cubicBezTo>
                    <a:pt x="2438" y="10046"/>
                    <a:pt x="2356" y="9972"/>
                    <a:pt x="2266" y="9956"/>
                  </a:cubicBezTo>
                  <a:cubicBezTo>
                    <a:pt x="2176" y="9947"/>
                    <a:pt x="2176" y="9997"/>
                    <a:pt x="2061" y="9988"/>
                  </a:cubicBezTo>
                  <a:cubicBezTo>
                    <a:pt x="1946" y="9980"/>
                    <a:pt x="1806" y="9980"/>
                    <a:pt x="1765" y="10013"/>
                  </a:cubicBezTo>
                  <a:cubicBezTo>
                    <a:pt x="1724" y="10046"/>
                    <a:pt x="1765" y="10095"/>
                    <a:pt x="1806" y="10161"/>
                  </a:cubicBezTo>
                  <a:cubicBezTo>
                    <a:pt x="1847" y="10235"/>
                    <a:pt x="2012" y="10382"/>
                    <a:pt x="1987" y="10440"/>
                  </a:cubicBezTo>
                  <a:cubicBezTo>
                    <a:pt x="1962" y="10489"/>
                    <a:pt x="1798" y="10366"/>
                    <a:pt x="1741" y="10300"/>
                  </a:cubicBezTo>
                  <a:cubicBezTo>
                    <a:pt x="1675" y="10226"/>
                    <a:pt x="1683" y="10161"/>
                    <a:pt x="1634" y="10194"/>
                  </a:cubicBezTo>
                  <a:cubicBezTo>
                    <a:pt x="1593" y="10226"/>
                    <a:pt x="1618" y="10325"/>
                    <a:pt x="1618" y="10423"/>
                  </a:cubicBezTo>
                  <a:cubicBezTo>
                    <a:pt x="1626" y="10514"/>
                    <a:pt x="1683" y="10571"/>
                    <a:pt x="1700" y="10645"/>
                  </a:cubicBezTo>
                  <a:cubicBezTo>
                    <a:pt x="1716" y="10711"/>
                    <a:pt x="1970" y="10760"/>
                    <a:pt x="2053" y="10809"/>
                  </a:cubicBezTo>
                  <a:cubicBezTo>
                    <a:pt x="2143" y="10858"/>
                    <a:pt x="2118" y="10899"/>
                    <a:pt x="2143" y="10990"/>
                  </a:cubicBezTo>
                  <a:cubicBezTo>
                    <a:pt x="2176" y="11080"/>
                    <a:pt x="2110" y="11039"/>
                    <a:pt x="2044" y="11121"/>
                  </a:cubicBezTo>
                  <a:cubicBezTo>
                    <a:pt x="1987" y="11195"/>
                    <a:pt x="2044" y="11178"/>
                    <a:pt x="2044" y="11285"/>
                  </a:cubicBezTo>
                  <a:cubicBezTo>
                    <a:pt x="2044" y="11384"/>
                    <a:pt x="2094" y="11400"/>
                    <a:pt x="2167" y="11466"/>
                  </a:cubicBezTo>
                  <a:cubicBezTo>
                    <a:pt x="2241" y="11531"/>
                    <a:pt x="2373" y="11736"/>
                    <a:pt x="2496" y="11868"/>
                  </a:cubicBezTo>
                  <a:cubicBezTo>
                    <a:pt x="2619" y="11999"/>
                    <a:pt x="2832" y="12221"/>
                    <a:pt x="2922" y="12335"/>
                  </a:cubicBezTo>
                  <a:cubicBezTo>
                    <a:pt x="3005" y="12459"/>
                    <a:pt x="2964" y="12434"/>
                    <a:pt x="2988" y="12508"/>
                  </a:cubicBezTo>
                  <a:cubicBezTo>
                    <a:pt x="3005" y="12590"/>
                    <a:pt x="2955" y="12697"/>
                    <a:pt x="2988" y="12787"/>
                  </a:cubicBezTo>
                  <a:cubicBezTo>
                    <a:pt x="3013" y="12869"/>
                    <a:pt x="3160" y="12844"/>
                    <a:pt x="3275" y="12869"/>
                  </a:cubicBezTo>
                  <a:cubicBezTo>
                    <a:pt x="3398" y="12894"/>
                    <a:pt x="3628" y="12894"/>
                    <a:pt x="3751" y="12910"/>
                  </a:cubicBezTo>
                  <a:cubicBezTo>
                    <a:pt x="3874" y="12935"/>
                    <a:pt x="3850" y="12984"/>
                    <a:pt x="3965" y="13008"/>
                  </a:cubicBezTo>
                  <a:cubicBezTo>
                    <a:pt x="4088" y="13041"/>
                    <a:pt x="4129" y="13156"/>
                    <a:pt x="4211" y="13222"/>
                  </a:cubicBezTo>
                  <a:cubicBezTo>
                    <a:pt x="4285" y="13287"/>
                    <a:pt x="4342" y="13230"/>
                    <a:pt x="4457" y="13230"/>
                  </a:cubicBezTo>
                  <a:cubicBezTo>
                    <a:pt x="4564" y="13222"/>
                    <a:pt x="4523" y="13370"/>
                    <a:pt x="4564" y="13452"/>
                  </a:cubicBezTo>
                  <a:cubicBezTo>
                    <a:pt x="4597" y="13534"/>
                    <a:pt x="4736" y="13484"/>
                    <a:pt x="4818" y="13501"/>
                  </a:cubicBezTo>
                  <a:cubicBezTo>
                    <a:pt x="4908" y="13517"/>
                    <a:pt x="5007" y="13599"/>
                    <a:pt x="5138" y="13706"/>
                  </a:cubicBezTo>
                  <a:cubicBezTo>
                    <a:pt x="5270" y="13813"/>
                    <a:pt x="5270" y="13796"/>
                    <a:pt x="5319" y="13944"/>
                  </a:cubicBezTo>
                  <a:cubicBezTo>
                    <a:pt x="5368" y="14084"/>
                    <a:pt x="5352" y="14149"/>
                    <a:pt x="5434" y="14395"/>
                  </a:cubicBezTo>
                  <a:cubicBezTo>
                    <a:pt x="5581" y="14387"/>
                    <a:pt x="5877" y="14371"/>
                    <a:pt x="6189" y="14354"/>
                  </a:cubicBezTo>
                  <a:cubicBezTo>
                    <a:pt x="6673" y="14330"/>
                    <a:pt x="7190" y="14297"/>
                    <a:pt x="7206" y="14305"/>
                  </a:cubicBezTo>
                  <a:cubicBezTo>
                    <a:pt x="7239" y="14305"/>
                    <a:pt x="7239" y="14338"/>
                    <a:pt x="7247" y="14379"/>
                  </a:cubicBezTo>
                  <a:cubicBezTo>
                    <a:pt x="7247" y="14420"/>
                    <a:pt x="7256" y="14477"/>
                    <a:pt x="7288" y="14486"/>
                  </a:cubicBezTo>
                  <a:cubicBezTo>
                    <a:pt x="7338" y="14510"/>
                    <a:pt x="8273" y="14847"/>
                    <a:pt x="8979" y="15085"/>
                  </a:cubicBezTo>
                  <a:cubicBezTo>
                    <a:pt x="9381" y="15224"/>
                    <a:pt x="9701" y="15331"/>
                    <a:pt x="9734" y="15331"/>
                  </a:cubicBezTo>
                  <a:cubicBezTo>
                    <a:pt x="9791" y="15331"/>
                    <a:pt x="9841" y="15339"/>
                    <a:pt x="9890" y="15339"/>
                  </a:cubicBezTo>
                  <a:cubicBezTo>
                    <a:pt x="9939" y="15347"/>
                    <a:pt x="9988" y="15347"/>
                    <a:pt x="10029" y="15347"/>
                  </a:cubicBezTo>
                  <a:lnTo>
                    <a:pt x="10136" y="15356"/>
                  </a:lnTo>
                  <a:cubicBezTo>
                    <a:pt x="10522" y="15356"/>
                    <a:pt x="11778" y="15364"/>
                    <a:pt x="11794" y="15347"/>
                  </a:cubicBezTo>
                  <a:cubicBezTo>
                    <a:pt x="11794" y="15347"/>
                    <a:pt x="11802" y="15306"/>
                    <a:pt x="11802" y="15265"/>
                  </a:cubicBezTo>
                  <a:cubicBezTo>
                    <a:pt x="11810" y="15175"/>
                    <a:pt x="11819" y="15060"/>
                    <a:pt x="11876" y="15027"/>
                  </a:cubicBezTo>
                  <a:cubicBezTo>
                    <a:pt x="11917" y="15003"/>
                    <a:pt x="12229" y="14978"/>
                    <a:pt x="12524" y="14970"/>
                  </a:cubicBezTo>
                  <a:cubicBezTo>
                    <a:pt x="12795" y="14970"/>
                    <a:pt x="13066" y="14978"/>
                    <a:pt x="13107" y="15003"/>
                  </a:cubicBezTo>
                  <a:cubicBezTo>
                    <a:pt x="13148" y="15027"/>
                    <a:pt x="13181" y="15068"/>
                    <a:pt x="13222" y="15109"/>
                  </a:cubicBezTo>
                  <a:cubicBezTo>
                    <a:pt x="13255" y="15159"/>
                    <a:pt x="13296" y="15208"/>
                    <a:pt x="13361" y="15249"/>
                  </a:cubicBezTo>
                  <a:cubicBezTo>
                    <a:pt x="13435" y="15306"/>
                    <a:pt x="13485" y="15331"/>
                    <a:pt x="13534" y="15347"/>
                  </a:cubicBezTo>
                  <a:lnTo>
                    <a:pt x="13534" y="15347"/>
                  </a:lnTo>
                  <a:cubicBezTo>
                    <a:pt x="13550" y="15356"/>
                    <a:pt x="13567" y="15364"/>
                    <a:pt x="13583" y="15372"/>
                  </a:cubicBezTo>
                  <a:cubicBezTo>
                    <a:pt x="13616" y="15388"/>
                    <a:pt x="13772" y="15511"/>
                    <a:pt x="13928" y="15635"/>
                  </a:cubicBezTo>
                  <a:cubicBezTo>
                    <a:pt x="14092" y="15758"/>
                    <a:pt x="14256" y="15889"/>
                    <a:pt x="14272" y="15914"/>
                  </a:cubicBezTo>
                  <a:cubicBezTo>
                    <a:pt x="14289" y="15938"/>
                    <a:pt x="14322" y="16012"/>
                    <a:pt x="14354" y="16094"/>
                  </a:cubicBezTo>
                  <a:cubicBezTo>
                    <a:pt x="14379" y="16152"/>
                    <a:pt x="14404" y="16209"/>
                    <a:pt x="14428" y="16258"/>
                  </a:cubicBezTo>
                  <a:cubicBezTo>
                    <a:pt x="14453" y="16308"/>
                    <a:pt x="14453" y="16365"/>
                    <a:pt x="14461" y="16414"/>
                  </a:cubicBezTo>
                  <a:cubicBezTo>
                    <a:pt x="14469" y="16496"/>
                    <a:pt x="14478" y="16578"/>
                    <a:pt x="14560" y="16652"/>
                  </a:cubicBezTo>
                  <a:cubicBezTo>
                    <a:pt x="14609" y="16693"/>
                    <a:pt x="14748" y="16775"/>
                    <a:pt x="14921" y="16866"/>
                  </a:cubicBezTo>
                  <a:cubicBezTo>
                    <a:pt x="15192" y="17013"/>
                    <a:pt x="15520" y="17169"/>
                    <a:pt x="15544" y="17177"/>
                  </a:cubicBezTo>
                  <a:cubicBezTo>
                    <a:pt x="15544" y="17177"/>
                    <a:pt x="15569" y="17145"/>
                    <a:pt x="15594" y="17104"/>
                  </a:cubicBezTo>
                  <a:cubicBezTo>
                    <a:pt x="15643" y="17038"/>
                    <a:pt x="15692" y="16956"/>
                    <a:pt x="15700" y="16931"/>
                  </a:cubicBezTo>
                  <a:cubicBezTo>
                    <a:pt x="15709" y="16898"/>
                    <a:pt x="15741" y="16833"/>
                    <a:pt x="15774" y="16775"/>
                  </a:cubicBezTo>
                  <a:cubicBezTo>
                    <a:pt x="15799" y="16726"/>
                    <a:pt x="15832" y="16677"/>
                    <a:pt x="15856" y="16652"/>
                  </a:cubicBezTo>
                  <a:cubicBezTo>
                    <a:pt x="15881" y="16628"/>
                    <a:pt x="15922" y="16595"/>
                    <a:pt x="15971" y="16570"/>
                  </a:cubicBezTo>
                  <a:cubicBezTo>
                    <a:pt x="16020" y="16546"/>
                    <a:pt x="16078" y="16521"/>
                    <a:pt x="16111" y="16513"/>
                  </a:cubicBezTo>
                  <a:lnTo>
                    <a:pt x="16111" y="16513"/>
                  </a:lnTo>
                  <a:cubicBezTo>
                    <a:pt x="16168" y="16496"/>
                    <a:pt x="16464" y="16554"/>
                    <a:pt x="16628" y="16587"/>
                  </a:cubicBezTo>
                  <a:cubicBezTo>
                    <a:pt x="16685" y="16595"/>
                    <a:pt x="16726" y="16603"/>
                    <a:pt x="16734" y="16603"/>
                  </a:cubicBezTo>
                  <a:cubicBezTo>
                    <a:pt x="16767" y="16603"/>
                    <a:pt x="16841" y="16660"/>
                    <a:pt x="16923" y="16734"/>
                  </a:cubicBezTo>
                  <a:cubicBezTo>
                    <a:pt x="17046" y="16825"/>
                    <a:pt x="17194" y="16956"/>
                    <a:pt x="17243" y="17013"/>
                  </a:cubicBezTo>
                  <a:cubicBezTo>
                    <a:pt x="17309" y="17071"/>
                    <a:pt x="17416" y="17251"/>
                    <a:pt x="17514" y="17407"/>
                  </a:cubicBezTo>
                  <a:cubicBezTo>
                    <a:pt x="17571" y="17497"/>
                    <a:pt x="17621" y="17580"/>
                    <a:pt x="17645" y="17612"/>
                  </a:cubicBezTo>
                  <a:cubicBezTo>
                    <a:pt x="17678" y="17653"/>
                    <a:pt x="17760" y="17777"/>
                    <a:pt x="17834" y="17908"/>
                  </a:cubicBezTo>
                  <a:cubicBezTo>
                    <a:pt x="17916" y="18039"/>
                    <a:pt x="18006" y="18162"/>
                    <a:pt x="18023" y="18187"/>
                  </a:cubicBezTo>
                  <a:cubicBezTo>
                    <a:pt x="18031" y="18203"/>
                    <a:pt x="18064" y="18211"/>
                    <a:pt x="18089" y="18220"/>
                  </a:cubicBezTo>
                  <a:cubicBezTo>
                    <a:pt x="18154" y="18244"/>
                    <a:pt x="18228" y="18269"/>
                    <a:pt x="18228" y="18351"/>
                  </a:cubicBezTo>
                  <a:cubicBezTo>
                    <a:pt x="18228" y="18408"/>
                    <a:pt x="18228" y="18474"/>
                    <a:pt x="18220" y="18523"/>
                  </a:cubicBezTo>
                  <a:cubicBezTo>
                    <a:pt x="18220" y="18556"/>
                    <a:pt x="18212" y="18589"/>
                    <a:pt x="18212" y="18605"/>
                  </a:cubicBezTo>
                  <a:cubicBezTo>
                    <a:pt x="18212" y="18622"/>
                    <a:pt x="18277" y="18778"/>
                    <a:pt x="18351" y="18934"/>
                  </a:cubicBezTo>
                  <a:cubicBezTo>
                    <a:pt x="18417" y="19073"/>
                    <a:pt x="18482" y="19204"/>
                    <a:pt x="18491" y="19213"/>
                  </a:cubicBezTo>
                  <a:cubicBezTo>
                    <a:pt x="18491" y="19213"/>
                    <a:pt x="18499" y="19221"/>
                    <a:pt x="18507" y="19221"/>
                  </a:cubicBezTo>
                  <a:cubicBezTo>
                    <a:pt x="18556" y="19221"/>
                    <a:pt x="18638" y="19204"/>
                    <a:pt x="18802" y="19287"/>
                  </a:cubicBezTo>
                  <a:cubicBezTo>
                    <a:pt x="18893" y="19336"/>
                    <a:pt x="18950" y="19377"/>
                    <a:pt x="18999" y="19410"/>
                  </a:cubicBezTo>
                  <a:cubicBezTo>
                    <a:pt x="19065" y="19451"/>
                    <a:pt x="19098" y="19484"/>
                    <a:pt x="19164" y="19484"/>
                  </a:cubicBezTo>
                  <a:cubicBezTo>
                    <a:pt x="19213" y="19492"/>
                    <a:pt x="19237" y="19484"/>
                    <a:pt x="19262" y="19484"/>
                  </a:cubicBezTo>
                  <a:cubicBezTo>
                    <a:pt x="19303" y="19475"/>
                    <a:pt x="19336" y="19467"/>
                    <a:pt x="19410" y="19484"/>
                  </a:cubicBezTo>
                  <a:cubicBezTo>
                    <a:pt x="19443" y="19500"/>
                    <a:pt x="19467" y="19516"/>
                    <a:pt x="19492" y="19533"/>
                  </a:cubicBezTo>
                  <a:cubicBezTo>
                    <a:pt x="19582" y="19615"/>
                    <a:pt x="19590" y="19697"/>
                    <a:pt x="19722" y="19656"/>
                  </a:cubicBezTo>
                  <a:cubicBezTo>
                    <a:pt x="19746" y="19648"/>
                    <a:pt x="19771" y="19631"/>
                    <a:pt x="19804" y="19623"/>
                  </a:cubicBezTo>
                  <a:cubicBezTo>
                    <a:pt x="19804" y="19566"/>
                    <a:pt x="19796" y="19516"/>
                    <a:pt x="19771" y="19508"/>
                  </a:cubicBezTo>
                  <a:cubicBezTo>
                    <a:pt x="19738" y="19484"/>
                    <a:pt x="19722" y="19385"/>
                    <a:pt x="19664" y="19278"/>
                  </a:cubicBezTo>
                  <a:cubicBezTo>
                    <a:pt x="19615" y="19172"/>
                    <a:pt x="19566" y="18950"/>
                    <a:pt x="19566" y="18909"/>
                  </a:cubicBezTo>
                  <a:cubicBezTo>
                    <a:pt x="19558" y="18860"/>
                    <a:pt x="19648" y="18704"/>
                    <a:pt x="19623" y="18671"/>
                  </a:cubicBezTo>
                  <a:cubicBezTo>
                    <a:pt x="19599" y="18630"/>
                    <a:pt x="19508" y="18671"/>
                    <a:pt x="19418" y="18671"/>
                  </a:cubicBezTo>
                  <a:cubicBezTo>
                    <a:pt x="19328" y="18671"/>
                    <a:pt x="19377" y="18384"/>
                    <a:pt x="19418" y="18367"/>
                  </a:cubicBezTo>
                  <a:cubicBezTo>
                    <a:pt x="19459" y="18359"/>
                    <a:pt x="19508" y="18491"/>
                    <a:pt x="19566" y="18523"/>
                  </a:cubicBezTo>
                  <a:cubicBezTo>
                    <a:pt x="19615" y="18556"/>
                    <a:pt x="19672" y="18523"/>
                    <a:pt x="19697" y="18491"/>
                  </a:cubicBezTo>
                  <a:cubicBezTo>
                    <a:pt x="19713" y="18458"/>
                    <a:pt x="19804" y="18310"/>
                    <a:pt x="19771" y="18261"/>
                  </a:cubicBezTo>
                  <a:cubicBezTo>
                    <a:pt x="19746" y="18220"/>
                    <a:pt x="19582" y="18203"/>
                    <a:pt x="19590" y="18146"/>
                  </a:cubicBezTo>
                  <a:cubicBezTo>
                    <a:pt x="19599" y="18088"/>
                    <a:pt x="19812" y="18179"/>
                    <a:pt x="19837" y="18138"/>
                  </a:cubicBezTo>
                  <a:cubicBezTo>
                    <a:pt x="19869" y="18088"/>
                    <a:pt x="19927" y="18015"/>
                    <a:pt x="19894" y="17957"/>
                  </a:cubicBezTo>
                  <a:cubicBezTo>
                    <a:pt x="19861" y="17891"/>
                    <a:pt x="19837" y="17891"/>
                    <a:pt x="19861" y="17867"/>
                  </a:cubicBezTo>
                  <a:cubicBezTo>
                    <a:pt x="19894" y="17842"/>
                    <a:pt x="19943" y="17883"/>
                    <a:pt x="19992" y="17850"/>
                  </a:cubicBezTo>
                  <a:cubicBezTo>
                    <a:pt x="20033" y="17826"/>
                    <a:pt x="20066" y="17785"/>
                    <a:pt x="20083" y="17744"/>
                  </a:cubicBezTo>
                  <a:cubicBezTo>
                    <a:pt x="20091" y="17703"/>
                    <a:pt x="20050" y="17621"/>
                    <a:pt x="20124" y="17629"/>
                  </a:cubicBezTo>
                  <a:cubicBezTo>
                    <a:pt x="20189" y="17629"/>
                    <a:pt x="20214" y="17752"/>
                    <a:pt x="20271" y="17752"/>
                  </a:cubicBezTo>
                  <a:cubicBezTo>
                    <a:pt x="20321" y="17744"/>
                    <a:pt x="20411" y="17686"/>
                    <a:pt x="20337" y="17612"/>
                  </a:cubicBezTo>
                  <a:cubicBezTo>
                    <a:pt x="20271" y="17547"/>
                    <a:pt x="20198" y="17481"/>
                    <a:pt x="20230" y="17456"/>
                  </a:cubicBezTo>
                  <a:cubicBezTo>
                    <a:pt x="20255" y="17432"/>
                    <a:pt x="20280" y="17489"/>
                    <a:pt x="20345" y="17497"/>
                  </a:cubicBezTo>
                  <a:cubicBezTo>
                    <a:pt x="20403" y="17497"/>
                    <a:pt x="20329" y="17432"/>
                    <a:pt x="20370" y="17424"/>
                  </a:cubicBezTo>
                  <a:cubicBezTo>
                    <a:pt x="20419" y="17415"/>
                    <a:pt x="20411" y="17473"/>
                    <a:pt x="20427" y="17489"/>
                  </a:cubicBezTo>
                  <a:cubicBezTo>
                    <a:pt x="20452" y="17514"/>
                    <a:pt x="20485" y="17473"/>
                    <a:pt x="20542" y="17465"/>
                  </a:cubicBezTo>
                  <a:cubicBezTo>
                    <a:pt x="20600" y="17456"/>
                    <a:pt x="20559" y="17506"/>
                    <a:pt x="20551" y="17547"/>
                  </a:cubicBezTo>
                  <a:cubicBezTo>
                    <a:pt x="20551" y="17588"/>
                    <a:pt x="20624" y="17588"/>
                    <a:pt x="20682" y="17588"/>
                  </a:cubicBezTo>
                  <a:cubicBezTo>
                    <a:pt x="20739" y="17596"/>
                    <a:pt x="20797" y="17580"/>
                    <a:pt x="20797" y="17539"/>
                  </a:cubicBezTo>
                  <a:cubicBezTo>
                    <a:pt x="20797" y="17497"/>
                    <a:pt x="20756" y="17497"/>
                    <a:pt x="20739" y="17489"/>
                  </a:cubicBezTo>
                  <a:cubicBezTo>
                    <a:pt x="20731" y="17481"/>
                    <a:pt x="20780" y="17448"/>
                    <a:pt x="20862" y="17440"/>
                  </a:cubicBezTo>
                  <a:cubicBezTo>
                    <a:pt x="20953" y="17424"/>
                    <a:pt x="21068" y="17325"/>
                    <a:pt x="21141" y="17301"/>
                  </a:cubicBezTo>
                  <a:cubicBezTo>
                    <a:pt x="21223" y="17276"/>
                    <a:pt x="21240" y="17120"/>
                    <a:pt x="21265" y="17087"/>
                  </a:cubicBezTo>
                  <a:cubicBezTo>
                    <a:pt x="21297" y="17046"/>
                    <a:pt x="21355" y="16989"/>
                    <a:pt x="21420" y="16997"/>
                  </a:cubicBezTo>
                  <a:cubicBezTo>
                    <a:pt x="21486" y="17013"/>
                    <a:pt x="21363" y="17120"/>
                    <a:pt x="21437" y="17112"/>
                  </a:cubicBezTo>
                  <a:cubicBezTo>
                    <a:pt x="21503" y="17112"/>
                    <a:pt x="21593" y="17013"/>
                    <a:pt x="21593" y="16931"/>
                  </a:cubicBezTo>
                  <a:cubicBezTo>
                    <a:pt x="21601" y="16849"/>
                    <a:pt x="21511" y="16939"/>
                    <a:pt x="21453" y="16890"/>
                  </a:cubicBezTo>
                  <a:cubicBezTo>
                    <a:pt x="21396" y="16841"/>
                    <a:pt x="21314" y="16767"/>
                    <a:pt x="21322" y="16710"/>
                  </a:cubicBezTo>
                  <a:cubicBezTo>
                    <a:pt x="21330" y="16644"/>
                    <a:pt x="21420" y="16710"/>
                    <a:pt x="21461" y="16710"/>
                  </a:cubicBezTo>
                  <a:cubicBezTo>
                    <a:pt x="21494" y="16710"/>
                    <a:pt x="21519" y="16587"/>
                    <a:pt x="21593" y="16595"/>
                  </a:cubicBezTo>
                  <a:cubicBezTo>
                    <a:pt x="21667" y="16595"/>
                    <a:pt x="21568" y="16710"/>
                    <a:pt x="21593" y="16792"/>
                  </a:cubicBezTo>
                  <a:cubicBezTo>
                    <a:pt x="21609" y="16874"/>
                    <a:pt x="21650" y="16792"/>
                    <a:pt x="21740" y="16792"/>
                  </a:cubicBezTo>
                  <a:cubicBezTo>
                    <a:pt x="21831" y="16792"/>
                    <a:pt x="21823" y="16816"/>
                    <a:pt x="21888" y="16816"/>
                  </a:cubicBezTo>
                  <a:cubicBezTo>
                    <a:pt x="21946" y="16808"/>
                    <a:pt x="22167" y="16710"/>
                    <a:pt x="22216" y="16677"/>
                  </a:cubicBezTo>
                  <a:cubicBezTo>
                    <a:pt x="22274" y="16644"/>
                    <a:pt x="22241" y="16578"/>
                    <a:pt x="22225" y="16513"/>
                  </a:cubicBezTo>
                  <a:cubicBezTo>
                    <a:pt x="22216" y="16455"/>
                    <a:pt x="22266" y="16422"/>
                    <a:pt x="22307" y="16496"/>
                  </a:cubicBezTo>
                  <a:cubicBezTo>
                    <a:pt x="22356" y="16578"/>
                    <a:pt x="22299" y="16619"/>
                    <a:pt x="22315" y="16677"/>
                  </a:cubicBezTo>
                  <a:cubicBezTo>
                    <a:pt x="22323" y="16726"/>
                    <a:pt x="22594" y="16693"/>
                    <a:pt x="22602" y="16644"/>
                  </a:cubicBezTo>
                  <a:cubicBezTo>
                    <a:pt x="22610" y="16603"/>
                    <a:pt x="22553" y="16578"/>
                    <a:pt x="22537" y="16554"/>
                  </a:cubicBezTo>
                  <a:cubicBezTo>
                    <a:pt x="22520" y="16521"/>
                    <a:pt x="22545" y="16316"/>
                    <a:pt x="22619" y="16332"/>
                  </a:cubicBezTo>
                  <a:cubicBezTo>
                    <a:pt x="22701" y="16340"/>
                    <a:pt x="22651" y="16463"/>
                    <a:pt x="22701" y="16521"/>
                  </a:cubicBezTo>
                  <a:cubicBezTo>
                    <a:pt x="22758" y="16578"/>
                    <a:pt x="23226" y="16751"/>
                    <a:pt x="23275" y="16800"/>
                  </a:cubicBezTo>
                  <a:cubicBezTo>
                    <a:pt x="23324" y="16841"/>
                    <a:pt x="23390" y="16825"/>
                    <a:pt x="23447" y="16825"/>
                  </a:cubicBezTo>
                  <a:cubicBezTo>
                    <a:pt x="23513" y="16816"/>
                    <a:pt x="23743" y="16882"/>
                    <a:pt x="23776" y="16841"/>
                  </a:cubicBezTo>
                  <a:cubicBezTo>
                    <a:pt x="23809" y="16800"/>
                    <a:pt x="23718" y="16759"/>
                    <a:pt x="23677" y="16726"/>
                  </a:cubicBezTo>
                  <a:cubicBezTo>
                    <a:pt x="23644" y="16693"/>
                    <a:pt x="23612" y="16726"/>
                    <a:pt x="23505" y="16742"/>
                  </a:cubicBezTo>
                  <a:cubicBezTo>
                    <a:pt x="23406" y="16751"/>
                    <a:pt x="23447" y="16693"/>
                    <a:pt x="23447" y="16660"/>
                  </a:cubicBezTo>
                  <a:cubicBezTo>
                    <a:pt x="23456" y="16619"/>
                    <a:pt x="23653" y="16603"/>
                    <a:pt x="23727" y="16603"/>
                  </a:cubicBezTo>
                  <a:cubicBezTo>
                    <a:pt x="23800" y="16603"/>
                    <a:pt x="23981" y="16792"/>
                    <a:pt x="24030" y="16808"/>
                  </a:cubicBezTo>
                  <a:cubicBezTo>
                    <a:pt x="24079" y="16833"/>
                    <a:pt x="24063" y="16734"/>
                    <a:pt x="24145" y="16742"/>
                  </a:cubicBezTo>
                  <a:cubicBezTo>
                    <a:pt x="24235" y="16751"/>
                    <a:pt x="24161" y="16833"/>
                    <a:pt x="24178" y="16907"/>
                  </a:cubicBezTo>
                  <a:cubicBezTo>
                    <a:pt x="24194" y="16980"/>
                    <a:pt x="24391" y="17120"/>
                    <a:pt x="24482" y="17136"/>
                  </a:cubicBezTo>
                  <a:cubicBezTo>
                    <a:pt x="24572" y="17145"/>
                    <a:pt x="24596" y="17046"/>
                    <a:pt x="24654" y="17005"/>
                  </a:cubicBezTo>
                  <a:cubicBezTo>
                    <a:pt x="24703" y="16956"/>
                    <a:pt x="24752" y="16972"/>
                    <a:pt x="24843" y="17013"/>
                  </a:cubicBezTo>
                  <a:cubicBezTo>
                    <a:pt x="24941" y="17046"/>
                    <a:pt x="24810" y="17177"/>
                    <a:pt x="24851" y="17177"/>
                  </a:cubicBezTo>
                  <a:cubicBezTo>
                    <a:pt x="24892" y="17177"/>
                    <a:pt x="24941" y="17128"/>
                    <a:pt x="24958" y="17087"/>
                  </a:cubicBezTo>
                  <a:cubicBezTo>
                    <a:pt x="24966" y="17038"/>
                    <a:pt x="25007" y="16948"/>
                    <a:pt x="24982" y="16907"/>
                  </a:cubicBezTo>
                  <a:cubicBezTo>
                    <a:pt x="24958" y="16874"/>
                    <a:pt x="24867" y="16816"/>
                    <a:pt x="24916" y="16792"/>
                  </a:cubicBezTo>
                  <a:cubicBezTo>
                    <a:pt x="24958" y="16767"/>
                    <a:pt x="25113" y="16841"/>
                    <a:pt x="25171" y="16882"/>
                  </a:cubicBezTo>
                  <a:cubicBezTo>
                    <a:pt x="25228" y="16923"/>
                    <a:pt x="25278" y="17022"/>
                    <a:pt x="25335" y="17071"/>
                  </a:cubicBezTo>
                  <a:cubicBezTo>
                    <a:pt x="25392" y="17112"/>
                    <a:pt x="25458" y="17095"/>
                    <a:pt x="25557" y="17136"/>
                  </a:cubicBezTo>
                  <a:cubicBezTo>
                    <a:pt x="25647" y="17169"/>
                    <a:pt x="25458" y="17218"/>
                    <a:pt x="25442" y="17292"/>
                  </a:cubicBezTo>
                  <a:cubicBezTo>
                    <a:pt x="25425" y="17358"/>
                    <a:pt x="25598" y="17268"/>
                    <a:pt x="25639" y="17243"/>
                  </a:cubicBezTo>
                  <a:cubicBezTo>
                    <a:pt x="25672" y="17227"/>
                    <a:pt x="25729" y="17145"/>
                    <a:pt x="25713" y="17079"/>
                  </a:cubicBezTo>
                  <a:cubicBezTo>
                    <a:pt x="25704" y="17005"/>
                    <a:pt x="25589" y="17005"/>
                    <a:pt x="25532" y="16972"/>
                  </a:cubicBezTo>
                  <a:cubicBezTo>
                    <a:pt x="25475" y="16939"/>
                    <a:pt x="25450" y="16931"/>
                    <a:pt x="25392" y="16948"/>
                  </a:cubicBezTo>
                  <a:cubicBezTo>
                    <a:pt x="25327" y="16972"/>
                    <a:pt x="25261" y="16816"/>
                    <a:pt x="25220" y="16775"/>
                  </a:cubicBezTo>
                  <a:cubicBezTo>
                    <a:pt x="25187" y="16726"/>
                    <a:pt x="25376" y="16784"/>
                    <a:pt x="25401" y="16759"/>
                  </a:cubicBezTo>
                  <a:cubicBezTo>
                    <a:pt x="25425" y="16742"/>
                    <a:pt x="25335" y="16701"/>
                    <a:pt x="25310" y="16660"/>
                  </a:cubicBezTo>
                  <a:cubicBezTo>
                    <a:pt x="25294" y="16611"/>
                    <a:pt x="25450" y="16660"/>
                    <a:pt x="25499" y="16628"/>
                  </a:cubicBezTo>
                  <a:cubicBezTo>
                    <a:pt x="25548" y="16587"/>
                    <a:pt x="25401" y="16414"/>
                    <a:pt x="25384" y="16422"/>
                  </a:cubicBezTo>
                  <a:cubicBezTo>
                    <a:pt x="25368" y="16422"/>
                    <a:pt x="25343" y="16463"/>
                    <a:pt x="25310" y="16521"/>
                  </a:cubicBezTo>
                  <a:cubicBezTo>
                    <a:pt x="25278" y="16570"/>
                    <a:pt x="25253" y="16546"/>
                    <a:pt x="25196" y="16513"/>
                  </a:cubicBezTo>
                  <a:cubicBezTo>
                    <a:pt x="25130" y="16472"/>
                    <a:pt x="25196" y="16439"/>
                    <a:pt x="25196" y="16398"/>
                  </a:cubicBezTo>
                  <a:cubicBezTo>
                    <a:pt x="25204" y="16357"/>
                    <a:pt x="25048" y="16390"/>
                    <a:pt x="24916" y="16406"/>
                  </a:cubicBezTo>
                  <a:cubicBezTo>
                    <a:pt x="24777" y="16414"/>
                    <a:pt x="24720" y="16373"/>
                    <a:pt x="24703" y="16340"/>
                  </a:cubicBezTo>
                  <a:cubicBezTo>
                    <a:pt x="24687" y="16299"/>
                    <a:pt x="24941" y="16201"/>
                    <a:pt x="24999" y="16201"/>
                  </a:cubicBezTo>
                  <a:cubicBezTo>
                    <a:pt x="25064" y="16201"/>
                    <a:pt x="25319" y="16283"/>
                    <a:pt x="25368" y="16275"/>
                  </a:cubicBezTo>
                  <a:cubicBezTo>
                    <a:pt x="25425" y="16266"/>
                    <a:pt x="25425" y="16225"/>
                    <a:pt x="25458" y="16184"/>
                  </a:cubicBezTo>
                  <a:cubicBezTo>
                    <a:pt x="25491" y="16143"/>
                    <a:pt x="25581" y="16143"/>
                    <a:pt x="25647" y="16160"/>
                  </a:cubicBezTo>
                  <a:cubicBezTo>
                    <a:pt x="25721" y="16168"/>
                    <a:pt x="25786" y="16168"/>
                    <a:pt x="25893" y="16152"/>
                  </a:cubicBezTo>
                  <a:cubicBezTo>
                    <a:pt x="26008" y="16135"/>
                    <a:pt x="26172" y="16111"/>
                    <a:pt x="26246" y="16152"/>
                  </a:cubicBezTo>
                  <a:cubicBezTo>
                    <a:pt x="26320" y="16184"/>
                    <a:pt x="26205" y="16234"/>
                    <a:pt x="26197" y="16275"/>
                  </a:cubicBezTo>
                  <a:cubicBezTo>
                    <a:pt x="26189" y="16316"/>
                    <a:pt x="26320" y="16266"/>
                    <a:pt x="26353" y="16250"/>
                  </a:cubicBezTo>
                  <a:cubicBezTo>
                    <a:pt x="26394" y="16234"/>
                    <a:pt x="26369" y="16135"/>
                    <a:pt x="26402" y="16094"/>
                  </a:cubicBezTo>
                  <a:cubicBezTo>
                    <a:pt x="26427" y="16053"/>
                    <a:pt x="26410" y="15873"/>
                    <a:pt x="26451" y="15856"/>
                  </a:cubicBezTo>
                  <a:cubicBezTo>
                    <a:pt x="26492" y="15840"/>
                    <a:pt x="26517" y="15946"/>
                    <a:pt x="26566" y="16070"/>
                  </a:cubicBezTo>
                  <a:cubicBezTo>
                    <a:pt x="26607" y="16193"/>
                    <a:pt x="26640" y="16217"/>
                    <a:pt x="26673" y="16234"/>
                  </a:cubicBezTo>
                  <a:cubicBezTo>
                    <a:pt x="26706" y="16258"/>
                    <a:pt x="26771" y="16160"/>
                    <a:pt x="26804" y="16119"/>
                  </a:cubicBezTo>
                  <a:cubicBezTo>
                    <a:pt x="26837" y="16078"/>
                    <a:pt x="26861" y="16028"/>
                    <a:pt x="26911" y="16053"/>
                  </a:cubicBezTo>
                  <a:cubicBezTo>
                    <a:pt x="26960" y="16078"/>
                    <a:pt x="26861" y="16135"/>
                    <a:pt x="26886" y="16176"/>
                  </a:cubicBezTo>
                  <a:cubicBezTo>
                    <a:pt x="26911" y="16225"/>
                    <a:pt x="26985" y="16135"/>
                    <a:pt x="27017" y="16111"/>
                  </a:cubicBezTo>
                  <a:cubicBezTo>
                    <a:pt x="27042" y="16086"/>
                    <a:pt x="27009" y="15987"/>
                    <a:pt x="27042" y="15979"/>
                  </a:cubicBezTo>
                  <a:cubicBezTo>
                    <a:pt x="27083" y="15971"/>
                    <a:pt x="27083" y="16028"/>
                    <a:pt x="27116" y="16037"/>
                  </a:cubicBezTo>
                  <a:cubicBezTo>
                    <a:pt x="27149" y="16053"/>
                    <a:pt x="27182" y="15987"/>
                    <a:pt x="27190" y="15946"/>
                  </a:cubicBezTo>
                  <a:cubicBezTo>
                    <a:pt x="27198" y="15905"/>
                    <a:pt x="27264" y="16070"/>
                    <a:pt x="27288" y="16111"/>
                  </a:cubicBezTo>
                  <a:cubicBezTo>
                    <a:pt x="27305" y="16143"/>
                    <a:pt x="27420" y="16152"/>
                    <a:pt x="27526" y="16160"/>
                  </a:cubicBezTo>
                  <a:cubicBezTo>
                    <a:pt x="27641" y="16160"/>
                    <a:pt x="27764" y="16037"/>
                    <a:pt x="27838" y="16037"/>
                  </a:cubicBezTo>
                  <a:cubicBezTo>
                    <a:pt x="27912" y="16037"/>
                    <a:pt x="27830" y="16094"/>
                    <a:pt x="27805" y="16168"/>
                  </a:cubicBezTo>
                  <a:cubicBezTo>
                    <a:pt x="27772" y="16242"/>
                    <a:pt x="27953" y="16250"/>
                    <a:pt x="27986" y="16258"/>
                  </a:cubicBezTo>
                  <a:cubicBezTo>
                    <a:pt x="28019" y="16266"/>
                    <a:pt x="28150" y="16160"/>
                    <a:pt x="28216" y="16160"/>
                  </a:cubicBezTo>
                  <a:cubicBezTo>
                    <a:pt x="28281" y="16160"/>
                    <a:pt x="28216" y="16234"/>
                    <a:pt x="28216" y="16316"/>
                  </a:cubicBezTo>
                  <a:cubicBezTo>
                    <a:pt x="28216" y="16398"/>
                    <a:pt x="28372" y="16390"/>
                    <a:pt x="28388" y="16431"/>
                  </a:cubicBezTo>
                  <a:cubicBezTo>
                    <a:pt x="28396" y="16472"/>
                    <a:pt x="28330" y="16431"/>
                    <a:pt x="28240" y="16455"/>
                  </a:cubicBezTo>
                  <a:cubicBezTo>
                    <a:pt x="28150" y="16488"/>
                    <a:pt x="28347" y="16603"/>
                    <a:pt x="28429" y="16669"/>
                  </a:cubicBezTo>
                  <a:cubicBezTo>
                    <a:pt x="28519" y="16742"/>
                    <a:pt x="28568" y="16660"/>
                    <a:pt x="28651" y="16628"/>
                  </a:cubicBezTo>
                  <a:cubicBezTo>
                    <a:pt x="28733" y="16603"/>
                    <a:pt x="29266" y="16373"/>
                    <a:pt x="29340" y="16365"/>
                  </a:cubicBezTo>
                  <a:cubicBezTo>
                    <a:pt x="29414" y="16365"/>
                    <a:pt x="29652" y="16595"/>
                    <a:pt x="29750" y="16685"/>
                  </a:cubicBezTo>
                  <a:cubicBezTo>
                    <a:pt x="29857" y="16775"/>
                    <a:pt x="29758" y="16759"/>
                    <a:pt x="29775" y="16816"/>
                  </a:cubicBezTo>
                  <a:cubicBezTo>
                    <a:pt x="29800" y="16874"/>
                    <a:pt x="30128" y="17087"/>
                    <a:pt x="30185" y="17120"/>
                  </a:cubicBezTo>
                  <a:cubicBezTo>
                    <a:pt x="30243" y="17145"/>
                    <a:pt x="30300" y="17391"/>
                    <a:pt x="30308" y="17497"/>
                  </a:cubicBezTo>
                  <a:cubicBezTo>
                    <a:pt x="30325" y="17604"/>
                    <a:pt x="30152" y="17998"/>
                    <a:pt x="30144" y="18056"/>
                  </a:cubicBezTo>
                  <a:cubicBezTo>
                    <a:pt x="30136" y="18113"/>
                    <a:pt x="30218" y="18269"/>
                    <a:pt x="30226" y="18285"/>
                  </a:cubicBezTo>
                  <a:cubicBezTo>
                    <a:pt x="30243" y="18302"/>
                    <a:pt x="30317" y="18195"/>
                    <a:pt x="30325" y="18179"/>
                  </a:cubicBezTo>
                  <a:cubicBezTo>
                    <a:pt x="30333" y="18154"/>
                    <a:pt x="30243" y="18064"/>
                    <a:pt x="30292" y="18056"/>
                  </a:cubicBezTo>
                  <a:cubicBezTo>
                    <a:pt x="30341" y="18047"/>
                    <a:pt x="30382" y="18129"/>
                    <a:pt x="30399" y="18113"/>
                  </a:cubicBezTo>
                  <a:cubicBezTo>
                    <a:pt x="30415" y="18097"/>
                    <a:pt x="30415" y="18039"/>
                    <a:pt x="30472" y="18039"/>
                  </a:cubicBezTo>
                  <a:cubicBezTo>
                    <a:pt x="30530" y="18031"/>
                    <a:pt x="30497" y="18121"/>
                    <a:pt x="30505" y="18195"/>
                  </a:cubicBezTo>
                  <a:cubicBezTo>
                    <a:pt x="30505" y="18261"/>
                    <a:pt x="30407" y="18269"/>
                    <a:pt x="30317" y="18359"/>
                  </a:cubicBezTo>
                  <a:cubicBezTo>
                    <a:pt x="30218" y="18441"/>
                    <a:pt x="30333" y="18474"/>
                    <a:pt x="30390" y="18581"/>
                  </a:cubicBezTo>
                  <a:cubicBezTo>
                    <a:pt x="30448" y="18687"/>
                    <a:pt x="30497" y="18786"/>
                    <a:pt x="30596" y="18827"/>
                  </a:cubicBezTo>
                  <a:cubicBezTo>
                    <a:pt x="30694" y="18868"/>
                    <a:pt x="30760" y="18778"/>
                    <a:pt x="30809" y="18778"/>
                  </a:cubicBezTo>
                  <a:cubicBezTo>
                    <a:pt x="30858" y="18786"/>
                    <a:pt x="30809" y="18827"/>
                    <a:pt x="30751" y="18884"/>
                  </a:cubicBezTo>
                  <a:cubicBezTo>
                    <a:pt x="30702" y="18934"/>
                    <a:pt x="30735" y="19098"/>
                    <a:pt x="30784" y="19122"/>
                  </a:cubicBezTo>
                  <a:cubicBezTo>
                    <a:pt x="30842" y="19147"/>
                    <a:pt x="30932" y="18999"/>
                    <a:pt x="30973" y="19016"/>
                  </a:cubicBezTo>
                  <a:cubicBezTo>
                    <a:pt x="31006" y="19040"/>
                    <a:pt x="30842" y="19155"/>
                    <a:pt x="30834" y="19204"/>
                  </a:cubicBezTo>
                  <a:cubicBezTo>
                    <a:pt x="30825" y="19254"/>
                    <a:pt x="30842" y="19213"/>
                    <a:pt x="30875" y="19229"/>
                  </a:cubicBezTo>
                  <a:cubicBezTo>
                    <a:pt x="30916" y="19237"/>
                    <a:pt x="30932" y="19525"/>
                    <a:pt x="30965" y="19615"/>
                  </a:cubicBezTo>
                  <a:cubicBezTo>
                    <a:pt x="30998" y="19697"/>
                    <a:pt x="30981" y="19631"/>
                    <a:pt x="31080" y="19639"/>
                  </a:cubicBezTo>
                  <a:cubicBezTo>
                    <a:pt x="31178" y="19648"/>
                    <a:pt x="31211" y="19828"/>
                    <a:pt x="31293" y="19894"/>
                  </a:cubicBezTo>
                  <a:cubicBezTo>
                    <a:pt x="31367" y="19951"/>
                    <a:pt x="31580" y="20074"/>
                    <a:pt x="31572" y="20124"/>
                  </a:cubicBezTo>
                  <a:cubicBezTo>
                    <a:pt x="31564" y="20173"/>
                    <a:pt x="31457" y="20140"/>
                    <a:pt x="31433" y="20214"/>
                  </a:cubicBezTo>
                  <a:cubicBezTo>
                    <a:pt x="31408" y="20288"/>
                    <a:pt x="31572" y="20239"/>
                    <a:pt x="31654" y="20239"/>
                  </a:cubicBezTo>
                  <a:cubicBezTo>
                    <a:pt x="31744" y="20239"/>
                    <a:pt x="31736" y="20197"/>
                    <a:pt x="31777" y="20165"/>
                  </a:cubicBezTo>
                  <a:cubicBezTo>
                    <a:pt x="31827" y="20132"/>
                    <a:pt x="31851" y="20132"/>
                    <a:pt x="31884" y="20148"/>
                  </a:cubicBezTo>
                  <a:cubicBezTo>
                    <a:pt x="31909" y="20156"/>
                    <a:pt x="31777" y="20362"/>
                    <a:pt x="31810" y="20386"/>
                  </a:cubicBezTo>
                  <a:cubicBezTo>
                    <a:pt x="31843" y="20419"/>
                    <a:pt x="31933" y="20255"/>
                    <a:pt x="31982" y="20197"/>
                  </a:cubicBezTo>
                  <a:cubicBezTo>
                    <a:pt x="32024" y="20132"/>
                    <a:pt x="32024" y="20107"/>
                    <a:pt x="32007" y="20058"/>
                  </a:cubicBezTo>
                  <a:cubicBezTo>
                    <a:pt x="31991" y="20017"/>
                    <a:pt x="31991" y="19976"/>
                    <a:pt x="32048" y="19902"/>
                  </a:cubicBezTo>
                  <a:cubicBezTo>
                    <a:pt x="32106" y="19828"/>
                    <a:pt x="32147" y="19779"/>
                    <a:pt x="32147" y="19648"/>
                  </a:cubicBezTo>
                  <a:cubicBezTo>
                    <a:pt x="32147" y="19516"/>
                    <a:pt x="32147" y="19451"/>
                    <a:pt x="32155" y="19295"/>
                  </a:cubicBezTo>
                  <a:cubicBezTo>
                    <a:pt x="32171" y="19139"/>
                    <a:pt x="32188" y="19040"/>
                    <a:pt x="32188" y="18942"/>
                  </a:cubicBezTo>
                  <a:cubicBezTo>
                    <a:pt x="32196" y="18843"/>
                    <a:pt x="32147" y="18761"/>
                    <a:pt x="32106" y="18696"/>
                  </a:cubicBezTo>
                  <a:cubicBezTo>
                    <a:pt x="32056" y="18638"/>
                    <a:pt x="31991" y="18655"/>
                    <a:pt x="31933" y="18614"/>
                  </a:cubicBezTo>
                  <a:cubicBezTo>
                    <a:pt x="31876" y="18573"/>
                    <a:pt x="32015" y="18581"/>
                    <a:pt x="32056" y="18532"/>
                  </a:cubicBezTo>
                  <a:cubicBezTo>
                    <a:pt x="32097" y="18491"/>
                    <a:pt x="32024" y="18417"/>
                    <a:pt x="31966" y="18277"/>
                  </a:cubicBezTo>
                  <a:cubicBezTo>
                    <a:pt x="31909" y="18138"/>
                    <a:pt x="31777" y="17859"/>
                    <a:pt x="31703" y="17760"/>
                  </a:cubicBezTo>
                  <a:cubicBezTo>
                    <a:pt x="31630" y="17662"/>
                    <a:pt x="31580" y="17522"/>
                    <a:pt x="31580" y="17497"/>
                  </a:cubicBezTo>
                  <a:cubicBezTo>
                    <a:pt x="31580" y="17473"/>
                    <a:pt x="31662" y="17448"/>
                    <a:pt x="31703" y="17522"/>
                  </a:cubicBezTo>
                  <a:cubicBezTo>
                    <a:pt x="31744" y="17588"/>
                    <a:pt x="31786" y="17711"/>
                    <a:pt x="31827" y="17719"/>
                  </a:cubicBezTo>
                  <a:cubicBezTo>
                    <a:pt x="31859" y="17735"/>
                    <a:pt x="31859" y="17670"/>
                    <a:pt x="31843" y="17563"/>
                  </a:cubicBezTo>
                  <a:cubicBezTo>
                    <a:pt x="31818" y="17456"/>
                    <a:pt x="31703" y="17317"/>
                    <a:pt x="31597" y="17177"/>
                  </a:cubicBezTo>
                  <a:cubicBezTo>
                    <a:pt x="31498" y="17046"/>
                    <a:pt x="31424" y="16800"/>
                    <a:pt x="31383" y="16759"/>
                  </a:cubicBezTo>
                  <a:cubicBezTo>
                    <a:pt x="31351" y="16718"/>
                    <a:pt x="31293" y="16439"/>
                    <a:pt x="31236" y="16266"/>
                  </a:cubicBezTo>
                  <a:cubicBezTo>
                    <a:pt x="31178" y="16086"/>
                    <a:pt x="31137" y="16020"/>
                    <a:pt x="31154" y="15840"/>
                  </a:cubicBezTo>
                  <a:cubicBezTo>
                    <a:pt x="31170" y="15667"/>
                    <a:pt x="31121" y="15643"/>
                    <a:pt x="31121" y="15585"/>
                  </a:cubicBezTo>
                  <a:cubicBezTo>
                    <a:pt x="31121" y="15520"/>
                    <a:pt x="31293" y="15487"/>
                    <a:pt x="31236" y="15438"/>
                  </a:cubicBezTo>
                  <a:cubicBezTo>
                    <a:pt x="31178" y="15397"/>
                    <a:pt x="31113" y="15405"/>
                    <a:pt x="31129" y="15356"/>
                  </a:cubicBezTo>
                  <a:cubicBezTo>
                    <a:pt x="31145" y="15306"/>
                    <a:pt x="31227" y="15356"/>
                    <a:pt x="31269" y="15347"/>
                  </a:cubicBezTo>
                  <a:cubicBezTo>
                    <a:pt x="31310" y="15339"/>
                    <a:pt x="31392" y="15282"/>
                    <a:pt x="31383" y="15232"/>
                  </a:cubicBezTo>
                  <a:cubicBezTo>
                    <a:pt x="31367" y="15175"/>
                    <a:pt x="31318" y="15241"/>
                    <a:pt x="31285" y="15224"/>
                  </a:cubicBezTo>
                  <a:cubicBezTo>
                    <a:pt x="31252" y="15216"/>
                    <a:pt x="31236" y="15068"/>
                    <a:pt x="31269" y="15035"/>
                  </a:cubicBezTo>
                  <a:cubicBezTo>
                    <a:pt x="31301" y="14994"/>
                    <a:pt x="31375" y="15085"/>
                    <a:pt x="31449" y="15060"/>
                  </a:cubicBezTo>
                  <a:cubicBezTo>
                    <a:pt x="31523" y="15035"/>
                    <a:pt x="31515" y="14962"/>
                    <a:pt x="31523" y="14888"/>
                  </a:cubicBezTo>
                  <a:cubicBezTo>
                    <a:pt x="31531" y="14814"/>
                    <a:pt x="31703" y="14732"/>
                    <a:pt x="31728" y="14691"/>
                  </a:cubicBezTo>
                  <a:cubicBezTo>
                    <a:pt x="31761" y="14642"/>
                    <a:pt x="31703" y="14609"/>
                    <a:pt x="31630" y="14568"/>
                  </a:cubicBezTo>
                  <a:cubicBezTo>
                    <a:pt x="31564" y="14527"/>
                    <a:pt x="31548" y="14453"/>
                    <a:pt x="31589" y="14404"/>
                  </a:cubicBezTo>
                  <a:cubicBezTo>
                    <a:pt x="31621" y="14346"/>
                    <a:pt x="31646" y="14428"/>
                    <a:pt x="31703" y="14486"/>
                  </a:cubicBezTo>
                  <a:cubicBezTo>
                    <a:pt x="31769" y="14551"/>
                    <a:pt x="31736" y="14469"/>
                    <a:pt x="31753" y="14445"/>
                  </a:cubicBezTo>
                  <a:cubicBezTo>
                    <a:pt x="31761" y="14420"/>
                    <a:pt x="31884" y="14395"/>
                    <a:pt x="31933" y="14387"/>
                  </a:cubicBezTo>
                  <a:cubicBezTo>
                    <a:pt x="31982" y="14387"/>
                    <a:pt x="32147" y="14371"/>
                    <a:pt x="32188" y="14346"/>
                  </a:cubicBezTo>
                  <a:cubicBezTo>
                    <a:pt x="32237" y="14322"/>
                    <a:pt x="32204" y="14231"/>
                    <a:pt x="32237" y="14182"/>
                  </a:cubicBezTo>
                  <a:cubicBezTo>
                    <a:pt x="32278" y="14133"/>
                    <a:pt x="32311" y="14231"/>
                    <a:pt x="32385" y="14239"/>
                  </a:cubicBezTo>
                  <a:cubicBezTo>
                    <a:pt x="32467" y="14256"/>
                    <a:pt x="32491" y="14141"/>
                    <a:pt x="32573" y="14084"/>
                  </a:cubicBezTo>
                  <a:cubicBezTo>
                    <a:pt x="32655" y="14018"/>
                    <a:pt x="32729" y="14010"/>
                    <a:pt x="32746" y="13952"/>
                  </a:cubicBezTo>
                  <a:cubicBezTo>
                    <a:pt x="32762" y="13903"/>
                    <a:pt x="32705" y="13788"/>
                    <a:pt x="32746" y="13763"/>
                  </a:cubicBezTo>
                  <a:cubicBezTo>
                    <a:pt x="32787" y="13747"/>
                    <a:pt x="32803" y="13862"/>
                    <a:pt x="32836" y="13846"/>
                  </a:cubicBezTo>
                  <a:cubicBezTo>
                    <a:pt x="32869" y="13829"/>
                    <a:pt x="32910" y="13616"/>
                    <a:pt x="32951" y="13599"/>
                  </a:cubicBezTo>
                  <a:cubicBezTo>
                    <a:pt x="33000" y="13583"/>
                    <a:pt x="33156" y="13443"/>
                    <a:pt x="33205" y="13394"/>
                  </a:cubicBezTo>
                  <a:cubicBezTo>
                    <a:pt x="33255" y="13353"/>
                    <a:pt x="33279" y="13337"/>
                    <a:pt x="33353" y="13345"/>
                  </a:cubicBezTo>
                  <a:cubicBezTo>
                    <a:pt x="33427" y="13353"/>
                    <a:pt x="33607" y="13370"/>
                    <a:pt x="33657" y="13361"/>
                  </a:cubicBezTo>
                  <a:cubicBezTo>
                    <a:pt x="33698" y="13353"/>
                    <a:pt x="33681" y="13328"/>
                    <a:pt x="33640" y="13279"/>
                  </a:cubicBezTo>
                  <a:cubicBezTo>
                    <a:pt x="33607" y="13222"/>
                    <a:pt x="33640" y="13115"/>
                    <a:pt x="33648" y="13058"/>
                  </a:cubicBezTo>
                  <a:cubicBezTo>
                    <a:pt x="33665" y="13008"/>
                    <a:pt x="33714" y="13123"/>
                    <a:pt x="33763" y="13107"/>
                  </a:cubicBezTo>
                  <a:cubicBezTo>
                    <a:pt x="33813" y="13099"/>
                    <a:pt x="33837" y="13074"/>
                    <a:pt x="33878" y="13033"/>
                  </a:cubicBezTo>
                  <a:cubicBezTo>
                    <a:pt x="33919" y="12992"/>
                    <a:pt x="33911" y="12959"/>
                    <a:pt x="33936" y="12935"/>
                  </a:cubicBezTo>
                  <a:cubicBezTo>
                    <a:pt x="33969" y="12918"/>
                    <a:pt x="33993" y="12902"/>
                    <a:pt x="34075" y="12861"/>
                  </a:cubicBezTo>
                  <a:cubicBezTo>
                    <a:pt x="34157" y="12820"/>
                    <a:pt x="34083" y="12787"/>
                    <a:pt x="34067" y="12738"/>
                  </a:cubicBezTo>
                  <a:cubicBezTo>
                    <a:pt x="34059" y="12697"/>
                    <a:pt x="34026" y="12639"/>
                    <a:pt x="34075" y="12631"/>
                  </a:cubicBezTo>
                  <a:cubicBezTo>
                    <a:pt x="34124" y="12615"/>
                    <a:pt x="34157" y="12672"/>
                    <a:pt x="34182" y="12664"/>
                  </a:cubicBezTo>
                  <a:cubicBezTo>
                    <a:pt x="34207" y="12656"/>
                    <a:pt x="34264" y="12615"/>
                    <a:pt x="34330" y="12615"/>
                  </a:cubicBezTo>
                  <a:cubicBezTo>
                    <a:pt x="34387" y="12606"/>
                    <a:pt x="34338" y="12647"/>
                    <a:pt x="34371" y="12664"/>
                  </a:cubicBezTo>
                  <a:cubicBezTo>
                    <a:pt x="34412" y="12688"/>
                    <a:pt x="34535" y="12639"/>
                    <a:pt x="34592" y="12598"/>
                  </a:cubicBezTo>
                  <a:cubicBezTo>
                    <a:pt x="34650" y="12565"/>
                    <a:pt x="34724" y="12565"/>
                    <a:pt x="34789" y="12582"/>
                  </a:cubicBezTo>
                  <a:cubicBezTo>
                    <a:pt x="34855" y="12606"/>
                    <a:pt x="34748" y="12664"/>
                    <a:pt x="34773" y="12713"/>
                  </a:cubicBezTo>
                  <a:cubicBezTo>
                    <a:pt x="34797" y="12754"/>
                    <a:pt x="34929" y="12532"/>
                    <a:pt x="34920" y="12491"/>
                  </a:cubicBezTo>
                  <a:cubicBezTo>
                    <a:pt x="34912" y="12459"/>
                    <a:pt x="34847" y="12516"/>
                    <a:pt x="34822" y="12516"/>
                  </a:cubicBezTo>
                  <a:cubicBezTo>
                    <a:pt x="34797" y="12516"/>
                    <a:pt x="34822" y="12475"/>
                    <a:pt x="34765" y="12459"/>
                  </a:cubicBezTo>
                  <a:cubicBezTo>
                    <a:pt x="34707" y="12442"/>
                    <a:pt x="34674" y="12500"/>
                    <a:pt x="34617" y="12516"/>
                  </a:cubicBezTo>
                  <a:cubicBezTo>
                    <a:pt x="34559" y="12541"/>
                    <a:pt x="34477" y="12500"/>
                    <a:pt x="34412" y="12475"/>
                  </a:cubicBezTo>
                  <a:cubicBezTo>
                    <a:pt x="34354" y="12450"/>
                    <a:pt x="34305" y="12327"/>
                    <a:pt x="34313" y="12286"/>
                  </a:cubicBezTo>
                  <a:cubicBezTo>
                    <a:pt x="34313" y="12245"/>
                    <a:pt x="34395" y="12319"/>
                    <a:pt x="34502" y="12368"/>
                  </a:cubicBezTo>
                  <a:cubicBezTo>
                    <a:pt x="34600" y="12418"/>
                    <a:pt x="34559" y="12368"/>
                    <a:pt x="34650" y="12344"/>
                  </a:cubicBezTo>
                  <a:cubicBezTo>
                    <a:pt x="34740" y="12311"/>
                    <a:pt x="34724" y="12286"/>
                    <a:pt x="34715" y="12245"/>
                  </a:cubicBezTo>
                  <a:cubicBezTo>
                    <a:pt x="34699" y="12196"/>
                    <a:pt x="34617" y="12155"/>
                    <a:pt x="34518" y="12114"/>
                  </a:cubicBezTo>
                  <a:cubicBezTo>
                    <a:pt x="34428" y="12073"/>
                    <a:pt x="34338" y="12056"/>
                    <a:pt x="34321" y="12048"/>
                  </a:cubicBezTo>
                  <a:cubicBezTo>
                    <a:pt x="34297" y="12040"/>
                    <a:pt x="34338" y="11983"/>
                    <a:pt x="34412" y="11999"/>
                  </a:cubicBezTo>
                  <a:cubicBezTo>
                    <a:pt x="34486" y="12015"/>
                    <a:pt x="34576" y="12065"/>
                    <a:pt x="34609" y="12056"/>
                  </a:cubicBezTo>
                  <a:cubicBezTo>
                    <a:pt x="34641" y="12048"/>
                    <a:pt x="34650" y="11983"/>
                    <a:pt x="34683" y="11958"/>
                  </a:cubicBezTo>
                  <a:cubicBezTo>
                    <a:pt x="34715" y="11933"/>
                    <a:pt x="34724" y="12015"/>
                    <a:pt x="34732" y="12048"/>
                  </a:cubicBezTo>
                  <a:cubicBezTo>
                    <a:pt x="34732" y="12073"/>
                    <a:pt x="34765" y="12056"/>
                    <a:pt x="34822" y="12048"/>
                  </a:cubicBezTo>
                  <a:cubicBezTo>
                    <a:pt x="34871" y="12040"/>
                    <a:pt x="34822" y="12081"/>
                    <a:pt x="34871" y="12114"/>
                  </a:cubicBezTo>
                  <a:cubicBezTo>
                    <a:pt x="34920" y="12155"/>
                    <a:pt x="34929" y="12089"/>
                    <a:pt x="35027" y="12056"/>
                  </a:cubicBezTo>
                  <a:cubicBezTo>
                    <a:pt x="35117" y="12024"/>
                    <a:pt x="35216" y="11958"/>
                    <a:pt x="35241" y="11925"/>
                  </a:cubicBezTo>
                  <a:cubicBezTo>
                    <a:pt x="35265" y="11892"/>
                    <a:pt x="35273" y="11835"/>
                    <a:pt x="35265" y="11786"/>
                  </a:cubicBezTo>
                  <a:cubicBezTo>
                    <a:pt x="35265" y="11736"/>
                    <a:pt x="35208" y="11712"/>
                    <a:pt x="35167" y="11736"/>
                  </a:cubicBezTo>
                  <a:cubicBezTo>
                    <a:pt x="35117" y="11761"/>
                    <a:pt x="35101" y="11868"/>
                    <a:pt x="35068" y="11901"/>
                  </a:cubicBezTo>
                  <a:cubicBezTo>
                    <a:pt x="35027" y="11925"/>
                    <a:pt x="35052" y="11851"/>
                    <a:pt x="35052" y="11794"/>
                  </a:cubicBezTo>
                  <a:cubicBezTo>
                    <a:pt x="35052" y="11745"/>
                    <a:pt x="35052" y="11654"/>
                    <a:pt x="35027" y="11638"/>
                  </a:cubicBezTo>
                  <a:cubicBezTo>
                    <a:pt x="35011" y="11622"/>
                    <a:pt x="34929" y="11638"/>
                    <a:pt x="34879" y="11646"/>
                  </a:cubicBezTo>
                  <a:cubicBezTo>
                    <a:pt x="34838" y="11663"/>
                    <a:pt x="34699" y="11695"/>
                    <a:pt x="34576" y="11679"/>
                  </a:cubicBezTo>
                  <a:cubicBezTo>
                    <a:pt x="34453" y="11663"/>
                    <a:pt x="34551" y="11572"/>
                    <a:pt x="34543" y="11523"/>
                  </a:cubicBezTo>
                  <a:cubicBezTo>
                    <a:pt x="34543" y="11474"/>
                    <a:pt x="34551" y="11359"/>
                    <a:pt x="34600" y="11375"/>
                  </a:cubicBezTo>
                  <a:cubicBezTo>
                    <a:pt x="34658" y="11392"/>
                    <a:pt x="34625" y="11531"/>
                    <a:pt x="34650" y="11572"/>
                  </a:cubicBezTo>
                  <a:cubicBezTo>
                    <a:pt x="34666" y="11605"/>
                    <a:pt x="34724" y="11580"/>
                    <a:pt x="34756" y="11572"/>
                  </a:cubicBezTo>
                  <a:cubicBezTo>
                    <a:pt x="34789" y="11572"/>
                    <a:pt x="34797" y="11548"/>
                    <a:pt x="34781" y="11523"/>
                  </a:cubicBezTo>
                  <a:cubicBezTo>
                    <a:pt x="34773" y="11498"/>
                    <a:pt x="34748" y="11449"/>
                    <a:pt x="34789" y="11449"/>
                  </a:cubicBezTo>
                  <a:cubicBezTo>
                    <a:pt x="34830" y="11441"/>
                    <a:pt x="34838" y="11482"/>
                    <a:pt x="34863" y="11482"/>
                  </a:cubicBezTo>
                  <a:cubicBezTo>
                    <a:pt x="34888" y="11482"/>
                    <a:pt x="34896" y="11482"/>
                    <a:pt x="34937" y="11466"/>
                  </a:cubicBezTo>
                  <a:cubicBezTo>
                    <a:pt x="34970" y="11441"/>
                    <a:pt x="34920" y="11367"/>
                    <a:pt x="34937" y="11342"/>
                  </a:cubicBezTo>
                  <a:cubicBezTo>
                    <a:pt x="34953" y="11326"/>
                    <a:pt x="35003" y="11375"/>
                    <a:pt x="35035" y="11425"/>
                  </a:cubicBezTo>
                  <a:cubicBezTo>
                    <a:pt x="35068" y="11466"/>
                    <a:pt x="35126" y="11449"/>
                    <a:pt x="35150" y="11425"/>
                  </a:cubicBezTo>
                  <a:cubicBezTo>
                    <a:pt x="35167" y="11400"/>
                    <a:pt x="35216" y="11392"/>
                    <a:pt x="35158" y="11310"/>
                  </a:cubicBezTo>
                  <a:cubicBezTo>
                    <a:pt x="35101" y="11219"/>
                    <a:pt x="35085" y="11195"/>
                    <a:pt x="35093" y="11170"/>
                  </a:cubicBezTo>
                  <a:cubicBezTo>
                    <a:pt x="35101" y="11137"/>
                    <a:pt x="35232" y="11195"/>
                    <a:pt x="35200" y="11096"/>
                  </a:cubicBezTo>
                  <a:cubicBezTo>
                    <a:pt x="35175" y="11006"/>
                    <a:pt x="35167" y="10891"/>
                    <a:pt x="35117" y="10858"/>
                  </a:cubicBezTo>
                  <a:cubicBezTo>
                    <a:pt x="35076" y="10834"/>
                    <a:pt x="34978" y="10842"/>
                    <a:pt x="34920" y="10866"/>
                  </a:cubicBezTo>
                  <a:cubicBezTo>
                    <a:pt x="34855" y="10891"/>
                    <a:pt x="34748" y="10940"/>
                    <a:pt x="34683" y="10932"/>
                  </a:cubicBezTo>
                  <a:cubicBezTo>
                    <a:pt x="34609" y="10924"/>
                    <a:pt x="34617" y="10760"/>
                    <a:pt x="34592" y="10719"/>
                  </a:cubicBezTo>
                  <a:cubicBezTo>
                    <a:pt x="34576" y="10678"/>
                    <a:pt x="34477" y="10670"/>
                    <a:pt x="34395" y="10645"/>
                  </a:cubicBezTo>
                  <a:cubicBezTo>
                    <a:pt x="34305" y="10620"/>
                    <a:pt x="34190" y="10604"/>
                    <a:pt x="34165" y="10563"/>
                  </a:cubicBezTo>
                  <a:cubicBezTo>
                    <a:pt x="34149" y="10530"/>
                    <a:pt x="34297" y="10555"/>
                    <a:pt x="34338" y="10555"/>
                  </a:cubicBezTo>
                  <a:cubicBezTo>
                    <a:pt x="34387" y="10563"/>
                    <a:pt x="34502" y="10563"/>
                    <a:pt x="34600" y="10628"/>
                  </a:cubicBezTo>
                  <a:cubicBezTo>
                    <a:pt x="34699" y="10694"/>
                    <a:pt x="34748" y="10768"/>
                    <a:pt x="34773" y="10752"/>
                  </a:cubicBezTo>
                  <a:cubicBezTo>
                    <a:pt x="34797" y="10735"/>
                    <a:pt x="34814" y="10711"/>
                    <a:pt x="34814" y="10670"/>
                  </a:cubicBezTo>
                  <a:cubicBezTo>
                    <a:pt x="34822" y="10637"/>
                    <a:pt x="34748" y="10628"/>
                    <a:pt x="34691" y="10571"/>
                  </a:cubicBezTo>
                  <a:cubicBezTo>
                    <a:pt x="34633" y="10514"/>
                    <a:pt x="34633" y="10489"/>
                    <a:pt x="34543" y="10448"/>
                  </a:cubicBezTo>
                  <a:cubicBezTo>
                    <a:pt x="34461" y="10399"/>
                    <a:pt x="34461" y="10423"/>
                    <a:pt x="34436" y="10399"/>
                  </a:cubicBezTo>
                  <a:cubicBezTo>
                    <a:pt x="34403" y="10374"/>
                    <a:pt x="34494" y="10358"/>
                    <a:pt x="34568" y="10358"/>
                  </a:cubicBezTo>
                  <a:cubicBezTo>
                    <a:pt x="34641" y="10358"/>
                    <a:pt x="34650" y="10407"/>
                    <a:pt x="34748" y="10489"/>
                  </a:cubicBezTo>
                  <a:cubicBezTo>
                    <a:pt x="34847" y="10579"/>
                    <a:pt x="34822" y="10555"/>
                    <a:pt x="34863" y="10555"/>
                  </a:cubicBezTo>
                  <a:cubicBezTo>
                    <a:pt x="34896" y="10546"/>
                    <a:pt x="34904" y="10489"/>
                    <a:pt x="34904" y="10448"/>
                  </a:cubicBezTo>
                  <a:cubicBezTo>
                    <a:pt x="34904" y="10399"/>
                    <a:pt x="34896" y="10382"/>
                    <a:pt x="34765" y="10308"/>
                  </a:cubicBezTo>
                  <a:cubicBezTo>
                    <a:pt x="34641" y="10235"/>
                    <a:pt x="34609" y="10177"/>
                    <a:pt x="34510" y="10103"/>
                  </a:cubicBezTo>
                  <a:cubicBezTo>
                    <a:pt x="34403" y="10029"/>
                    <a:pt x="34395" y="9964"/>
                    <a:pt x="34395" y="9964"/>
                  </a:cubicBezTo>
                  <a:cubicBezTo>
                    <a:pt x="34395" y="9964"/>
                    <a:pt x="34535" y="9988"/>
                    <a:pt x="34625" y="10054"/>
                  </a:cubicBezTo>
                  <a:cubicBezTo>
                    <a:pt x="34707" y="10120"/>
                    <a:pt x="34797" y="10185"/>
                    <a:pt x="34855" y="10194"/>
                  </a:cubicBezTo>
                  <a:cubicBezTo>
                    <a:pt x="34912" y="10210"/>
                    <a:pt x="34920" y="10111"/>
                    <a:pt x="34937" y="10070"/>
                  </a:cubicBezTo>
                  <a:cubicBezTo>
                    <a:pt x="34953" y="10021"/>
                    <a:pt x="34797" y="9980"/>
                    <a:pt x="34732" y="9947"/>
                  </a:cubicBezTo>
                  <a:cubicBezTo>
                    <a:pt x="34674" y="9923"/>
                    <a:pt x="34502" y="9841"/>
                    <a:pt x="34420" y="9808"/>
                  </a:cubicBezTo>
                  <a:cubicBezTo>
                    <a:pt x="34346" y="9775"/>
                    <a:pt x="34379" y="9759"/>
                    <a:pt x="34321" y="9701"/>
                  </a:cubicBezTo>
                  <a:cubicBezTo>
                    <a:pt x="34272" y="9635"/>
                    <a:pt x="34124" y="9726"/>
                    <a:pt x="34067" y="9709"/>
                  </a:cubicBezTo>
                  <a:cubicBezTo>
                    <a:pt x="34018" y="9701"/>
                    <a:pt x="34075" y="9644"/>
                    <a:pt x="34133" y="9619"/>
                  </a:cubicBezTo>
                  <a:cubicBezTo>
                    <a:pt x="34182" y="9603"/>
                    <a:pt x="34215" y="9471"/>
                    <a:pt x="34239" y="9439"/>
                  </a:cubicBezTo>
                  <a:cubicBezTo>
                    <a:pt x="34264" y="9406"/>
                    <a:pt x="34321" y="9389"/>
                    <a:pt x="34338" y="9439"/>
                  </a:cubicBezTo>
                  <a:cubicBezTo>
                    <a:pt x="34354" y="9488"/>
                    <a:pt x="34289" y="9562"/>
                    <a:pt x="34305" y="9570"/>
                  </a:cubicBezTo>
                  <a:cubicBezTo>
                    <a:pt x="34313" y="9578"/>
                    <a:pt x="34379" y="9594"/>
                    <a:pt x="34403" y="9627"/>
                  </a:cubicBezTo>
                  <a:cubicBezTo>
                    <a:pt x="34428" y="9660"/>
                    <a:pt x="34461" y="9685"/>
                    <a:pt x="34494" y="9668"/>
                  </a:cubicBezTo>
                  <a:cubicBezTo>
                    <a:pt x="34527" y="9652"/>
                    <a:pt x="34584" y="9685"/>
                    <a:pt x="34658" y="9750"/>
                  </a:cubicBezTo>
                  <a:cubicBezTo>
                    <a:pt x="34732" y="9816"/>
                    <a:pt x="34830" y="9890"/>
                    <a:pt x="34847" y="9882"/>
                  </a:cubicBezTo>
                  <a:cubicBezTo>
                    <a:pt x="34871" y="9873"/>
                    <a:pt x="34855" y="9841"/>
                    <a:pt x="34855" y="9816"/>
                  </a:cubicBezTo>
                  <a:cubicBezTo>
                    <a:pt x="34855" y="9791"/>
                    <a:pt x="34814" y="9677"/>
                    <a:pt x="34765" y="9652"/>
                  </a:cubicBezTo>
                  <a:cubicBezTo>
                    <a:pt x="34715" y="9627"/>
                    <a:pt x="34625" y="9627"/>
                    <a:pt x="34584" y="9586"/>
                  </a:cubicBezTo>
                  <a:cubicBezTo>
                    <a:pt x="34543" y="9553"/>
                    <a:pt x="34584" y="9389"/>
                    <a:pt x="34617" y="9381"/>
                  </a:cubicBezTo>
                  <a:cubicBezTo>
                    <a:pt x="34650" y="9365"/>
                    <a:pt x="34650" y="9463"/>
                    <a:pt x="34666" y="9512"/>
                  </a:cubicBezTo>
                  <a:cubicBezTo>
                    <a:pt x="34691" y="9553"/>
                    <a:pt x="34707" y="9537"/>
                    <a:pt x="34724" y="9521"/>
                  </a:cubicBezTo>
                  <a:cubicBezTo>
                    <a:pt x="34740" y="9512"/>
                    <a:pt x="34740" y="9414"/>
                    <a:pt x="34740" y="9381"/>
                  </a:cubicBezTo>
                  <a:cubicBezTo>
                    <a:pt x="34748" y="9340"/>
                    <a:pt x="34765" y="9258"/>
                    <a:pt x="34765" y="9201"/>
                  </a:cubicBezTo>
                  <a:cubicBezTo>
                    <a:pt x="34756" y="9151"/>
                    <a:pt x="34691" y="9118"/>
                    <a:pt x="34683" y="9094"/>
                  </a:cubicBezTo>
                  <a:cubicBezTo>
                    <a:pt x="34674" y="9069"/>
                    <a:pt x="34756" y="9086"/>
                    <a:pt x="34781" y="9069"/>
                  </a:cubicBezTo>
                  <a:cubicBezTo>
                    <a:pt x="34797" y="9053"/>
                    <a:pt x="34658" y="8913"/>
                    <a:pt x="34666" y="8897"/>
                  </a:cubicBezTo>
                  <a:cubicBezTo>
                    <a:pt x="34674" y="8880"/>
                    <a:pt x="34781" y="8831"/>
                    <a:pt x="34838" y="8798"/>
                  </a:cubicBezTo>
                  <a:cubicBezTo>
                    <a:pt x="34888" y="8774"/>
                    <a:pt x="34953" y="8716"/>
                    <a:pt x="35011" y="8675"/>
                  </a:cubicBezTo>
                  <a:cubicBezTo>
                    <a:pt x="35068" y="8642"/>
                    <a:pt x="35208" y="8626"/>
                    <a:pt x="35224" y="8667"/>
                  </a:cubicBezTo>
                  <a:cubicBezTo>
                    <a:pt x="35241" y="8708"/>
                    <a:pt x="35150" y="8692"/>
                    <a:pt x="35117" y="8749"/>
                  </a:cubicBezTo>
                  <a:cubicBezTo>
                    <a:pt x="35085" y="8807"/>
                    <a:pt x="35208" y="8790"/>
                    <a:pt x="35208" y="8823"/>
                  </a:cubicBezTo>
                  <a:cubicBezTo>
                    <a:pt x="35208" y="8856"/>
                    <a:pt x="35117" y="8815"/>
                    <a:pt x="35019" y="8839"/>
                  </a:cubicBezTo>
                  <a:cubicBezTo>
                    <a:pt x="34920" y="8872"/>
                    <a:pt x="34962" y="8913"/>
                    <a:pt x="34937" y="8946"/>
                  </a:cubicBezTo>
                  <a:cubicBezTo>
                    <a:pt x="34912" y="8987"/>
                    <a:pt x="35003" y="8987"/>
                    <a:pt x="35044" y="9004"/>
                  </a:cubicBezTo>
                  <a:cubicBezTo>
                    <a:pt x="35085" y="9028"/>
                    <a:pt x="35044" y="9045"/>
                    <a:pt x="35027" y="9094"/>
                  </a:cubicBezTo>
                  <a:cubicBezTo>
                    <a:pt x="35019" y="9135"/>
                    <a:pt x="34879" y="9086"/>
                    <a:pt x="34863" y="9110"/>
                  </a:cubicBezTo>
                  <a:cubicBezTo>
                    <a:pt x="34838" y="9143"/>
                    <a:pt x="34879" y="9176"/>
                    <a:pt x="34945" y="9192"/>
                  </a:cubicBezTo>
                  <a:cubicBezTo>
                    <a:pt x="35011" y="9209"/>
                    <a:pt x="34962" y="9201"/>
                    <a:pt x="35003" y="9274"/>
                  </a:cubicBezTo>
                  <a:cubicBezTo>
                    <a:pt x="35044" y="9340"/>
                    <a:pt x="34945" y="9291"/>
                    <a:pt x="34904" y="9315"/>
                  </a:cubicBezTo>
                  <a:cubicBezTo>
                    <a:pt x="34863" y="9332"/>
                    <a:pt x="34871" y="9348"/>
                    <a:pt x="34904" y="9389"/>
                  </a:cubicBezTo>
                  <a:cubicBezTo>
                    <a:pt x="34937" y="9430"/>
                    <a:pt x="34953" y="9365"/>
                    <a:pt x="34994" y="9365"/>
                  </a:cubicBezTo>
                  <a:cubicBezTo>
                    <a:pt x="35044" y="9365"/>
                    <a:pt x="35150" y="9422"/>
                    <a:pt x="35142" y="9471"/>
                  </a:cubicBezTo>
                  <a:cubicBezTo>
                    <a:pt x="35142" y="9512"/>
                    <a:pt x="35060" y="9463"/>
                    <a:pt x="34994" y="9471"/>
                  </a:cubicBezTo>
                  <a:cubicBezTo>
                    <a:pt x="34937" y="9488"/>
                    <a:pt x="34912" y="9537"/>
                    <a:pt x="34904" y="9570"/>
                  </a:cubicBezTo>
                  <a:cubicBezTo>
                    <a:pt x="34904" y="9611"/>
                    <a:pt x="34970" y="9660"/>
                    <a:pt x="34994" y="9701"/>
                  </a:cubicBezTo>
                  <a:cubicBezTo>
                    <a:pt x="35019" y="9742"/>
                    <a:pt x="35060" y="9685"/>
                    <a:pt x="35085" y="9677"/>
                  </a:cubicBezTo>
                  <a:cubicBezTo>
                    <a:pt x="35117" y="9668"/>
                    <a:pt x="35117" y="9709"/>
                    <a:pt x="35142" y="9726"/>
                  </a:cubicBezTo>
                  <a:cubicBezTo>
                    <a:pt x="35175" y="9734"/>
                    <a:pt x="35158" y="9652"/>
                    <a:pt x="35191" y="9635"/>
                  </a:cubicBezTo>
                  <a:cubicBezTo>
                    <a:pt x="35224" y="9627"/>
                    <a:pt x="35232" y="9693"/>
                    <a:pt x="35232" y="9734"/>
                  </a:cubicBezTo>
                  <a:cubicBezTo>
                    <a:pt x="35232" y="9783"/>
                    <a:pt x="35200" y="9800"/>
                    <a:pt x="35175" y="9857"/>
                  </a:cubicBezTo>
                  <a:cubicBezTo>
                    <a:pt x="35150" y="9923"/>
                    <a:pt x="35232" y="9873"/>
                    <a:pt x="35273" y="9890"/>
                  </a:cubicBezTo>
                  <a:cubicBezTo>
                    <a:pt x="35306" y="9915"/>
                    <a:pt x="35216" y="9972"/>
                    <a:pt x="35232" y="10005"/>
                  </a:cubicBezTo>
                  <a:cubicBezTo>
                    <a:pt x="35241" y="10038"/>
                    <a:pt x="35331" y="9964"/>
                    <a:pt x="35364" y="9997"/>
                  </a:cubicBezTo>
                  <a:cubicBezTo>
                    <a:pt x="35396" y="10038"/>
                    <a:pt x="35200" y="10243"/>
                    <a:pt x="35150" y="10341"/>
                  </a:cubicBezTo>
                  <a:cubicBezTo>
                    <a:pt x="35093" y="10440"/>
                    <a:pt x="35101" y="10620"/>
                    <a:pt x="35134" y="10645"/>
                  </a:cubicBezTo>
                  <a:cubicBezTo>
                    <a:pt x="35158" y="10670"/>
                    <a:pt x="35273" y="10497"/>
                    <a:pt x="35323" y="10440"/>
                  </a:cubicBezTo>
                  <a:cubicBezTo>
                    <a:pt x="35364" y="10374"/>
                    <a:pt x="35446" y="10218"/>
                    <a:pt x="35479" y="10144"/>
                  </a:cubicBezTo>
                  <a:cubicBezTo>
                    <a:pt x="35511" y="10079"/>
                    <a:pt x="35511" y="9947"/>
                    <a:pt x="35585" y="9873"/>
                  </a:cubicBezTo>
                  <a:cubicBezTo>
                    <a:pt x="35659" y="9800"/>
                    <a:pt x="35815" y="9537"/>
                    <a:pt x="35774" y="9496"/>
                  </a:cubicBezTo>
                  <a:cubicBezTo>
                    <a:pt x="35733" y="9463"/>
                    <a:pt x="35700" y="9488"/>
                    <a:pt x="35700" y="9455"/>
                  </a:cubicBezTo>
                  <a:cubicBezTo>
                    <a:pt x="35700" y="9422"/>
                    <a:pt x="35741" y="9332"/>
                    <a:pt x="35758" y="9274"/>
                  </a:cubicBezTo>
                  <a:cubicBezTo>
                    <a:pt x="35774" y="9209"/>
                    <a:pt x="35585" y="9143"/>
                    <a:pt x="35544" y="9086"/>
                  </a:cubicBezTo>
                  <a:cubicBezTo>
                    <a:pt x="35503" y="9020"/>
                    <a:pt x="35503" y="8995"/>
                    <a:pt x="35479" y="8889"/>
                  </a:cubicBezTo>
                  <a:cubicBezTo>
                    <a:pt x="35454" y="8774"/>
                    <a:pt x="35396" y="8692"/>
                    <a:pt x="35388" y="8659"/>
                  </a:cubicBezTo>
                  <a:cubicBezTo>
                    <a:pt x="35388" y="8626"/>
                    <a:pt x="35413" y="8528"/>
                    <a:pt x="35454" y="8495"/>
                  </a:cubicBezTo>
                  <a:cubicBezTo>
                    <a:pt x="35495" y="8454"/>
                    <a:pt x="35552" y="8380"/>
                    <a:pt x="35659" y="8331"/>
                  </a:cubicBezTo>
                  <a:cubicBezTo>
                    <a:pt x="35758" y="8290"/>
                    <a:pt x="35766" y="8183"/>
                    <a:pt x="35782" y="8281"/>
                  </a:cubicBezTo>
                  <a:cubicBezTo>
                    <a:pt x="35799" y="8388"/>
                    <a:pt x="35717" y="8388"/>
                    <a:pt x="35651" y="8437"/>
                  </a:cubicBezTo>
                  <a:cubicBezTo>
                    <a:pt x="35585" y="8495"/>
                    <a:pt x="35528" y="8544"/>
                    <a:pt x="35503" y="8593"/>
                  </a:cubicBezTo>
                  <a:cubicBezTo>
                    <a:pt x="35479" y="8651"/>
                    <a:pt x="35495" y="8700"/>
                    <a:pt x="35561" y="8733"/>
                  </a:cubicBezTo>
                  <a:cubicBezTo>
                    <a:pt x="35626" y="8774"/>
                    <a:pt x="35585" y="8807"/>
                    <a:pt x="35626" y="8864"/>
                  </a:cubicBezTo>
                  <a:cubicBezTo>
                    <a:pt x="35676" y="8930"/>
                    <a:pt x="35815" y="8905"/>
                    <a:pt x="35897" y="8971"/>
                  </a:cubicBezTo>
                  <a:cubicBezTo>
                    <a:pt x="35971" y="9036"/>
                    <a:pt x="35840" y="9127"/>
                    <a:pt x="35889" y="9159"/>
                  </a:cubicBezTo>
                  <a:cubicBezTo>
                    <a:pt x="35946" y="9184"/>
                    <a:pt x="35963" y="9118"/>
                    <a:pt x="35996" y="9086"/>
                  </a:cubicBezTo>
                  <a:cubicBezTo>
                    <a:pt x="36037" y="9061"/>
                    <a:pt x="36045" y="8921"/>
                    <a:pt x="36069" y="8880"/>
                  </a:cubicBezTo>
                  <a:cubicBezTo>
                    <a:pt x="36094" y="8839"/>
                    <a:pt x="36201" y="8864"/>
                    <a:pt x="36193" y="8815"/>
                  </a:cubicBezTo>
                  <a:cubicBezTo>
                    <a:pt x="36193" y="8766"/>
                    <a:pt x="36234" y="8733"/>
                    <a:pt x="36307" y="8684"/>
                  </a:cubicBezTo>
                  <a:cubicBezTo>
                    <a:pt x="36381" y="8634"/>
                    <a:pt x="36422" y="8585"/>
                    <a:pt x="36472" y="8437"/>
                  </a:cubicBezTo>
                  <a:cubicBezTo>
                    <a:pt x="36529" y="8298"/>
                    <a:pt x="36570" y="8002"/>
                    <a:pt x="36578" y="7986"/>
                  </a:cubicBezTo>
                  <a:cubicBezTo>
                    <a:pt x="36578" y="7978"/>
                    <a:pt x="36562" y="7937"/>
                    <a:pt x="36496" y="7912"/>
                  </a:cubicBezTo>
                  <a:cubicBezTo>
                    <a:pt x="36431" y="7896"/>
                    <a:pt x="36348" y="7871"/>
                    <a:pt x="36365" y="7822"/>
                  </a:cubicBezTo>
                  <a:cubicBezTo>
                    <a:pt x="36381" y="7773"/>
                    <a:pt x="36439" y="7658"/>
                    <a:pt x="36496" y="7608"/>
                  </a:cubicBezTo>
                  <a:cubicBezTo>
                    <a:pt x="36554" y="7559"/>
                    <a:pt x="36529" y="7453"/>
                    <a:pt x="36529" y="7387"/>
                  </a:cubicBezTo>
                  <a:cubicBezTo>
                    <a:pt x="36529" y="7313"/>
                    <a:pt x="36529" y="7108"/>
                    <a:pt x="36562" y="7141"/>
                  </a:cubicBezTo>
                  <a:cubicBezTo>
                    <a:pt x="36603" y="7165"/>
                    <a:pt x="36619" y="7305"/>
                    <a:pt x="36619" y="7354"/>
                  </a:cubicBezTo>
                  <a:cubicBezTo>
                    <a:pt x="36619" y="7411"/>
                    <a:pt x="36627" y="7551"/>
                    <a:pt x="36677" y="7510"/>
                  </a:cubicBezTo>
                  <a:cubicBezTo>
                    <a:pt x="36718" y="7477"/>
                    <a:pt x="36857" y="7362"/>
                    <a:pt x="36907" y="7329"/>
                  </a:cubicBezTo>
                  <a:cubicBezTo>
                    <a:pt x="36964" y="7305"/>
                    <a:pt x="37227" y="7182"/>
                    <a:pt x="37358" y="7157"/>
                  </a:cubicBezTo>
                  <a:cubicBezTo>
                    <a:pt x="37489" y="7132"/>
                    <a:pt x="38023" y="7165"/>
                    <a:pt x="38129" y="7165"/>
                  </a:cubicBezTo>
                  <a:cubicBezTo>
                    <a:pt x="38244" y="7165"/>
                    <a:pt x="38293" y="7141"/>
                    <a:pt x="38326" y="7091"/>
                  </a:cubicBezTo>
                  <a:cubicBezTo>
                    <a:pt x="38359" y="7050"/>
                    <a:pt x="38367" y="6714"/>
                    <a:pt x="38408" y="6697"/>
                  </a:cubicBezTo>
                  <a:cubicBezTo>
                    <a:pt x="38441" y="6673"/>
                    <a:pt x="38458" y="6730"/>
                    <a:pt x="38507" y="6771"/>
                  </a:cubicBezTo>
                  <a:cubicBezTo>
                    <a:pt x="38548" y="6804"/>
                    <a:pt x="38622" y="6722"/>
                    <a:pt x="38655" y="6747"/>
                  </a:cubicBezTo>
                  <a:cubicBezTo>
                    <a:pt x="38679" y="6780"/>
                    <a:pt x="38597" y="6812"/>
                    <a:pt x="38572" y="6845"/>
                  </a:cubicBezTo>
                  <a:cubicBezTo>
                    <a:pt x="38548" y="6878"/>
                    <a:pt x="38589" y="6952"/>
                    <a:pt x="38630" y="6952"/>
                  </a:cubicBezTo>
                  <a:cubicBezTo>
                    <a:pt x="38671" y="6960"/>
                    <a:pt x="38860" y="6829"/>
                    <a:pt x="38901" y="6804"/>
                  </a:cubicBezTo>
                  <a:cubicBezTo>
                    <a:pt x="38950" y="6788"/>
                    <a:pt x="39081" y="6829"/>
                    <a:pt x="39172" y="6853"/>
                  </a:cubicBezTo>
                  <a:cubicBezTo>
                    <a:pt x="39270" y="6878"/>
                    <a:pt x="39434" y="6862"/>
                    <a:pt x="39475" y="6837"/>
                  </a:cubicBezTo>
                  <a:cubicBezTo>
                    <a:pt x="39524" y="6804"/>
                    <a:pt x="39442" y="6632"/>
                    <a:pt x="39377" y="6558"/>
                  </a:cubicBezTo>
                  <a:cubicBezTo>
                    <a:pt x="39319" y="6476"/>
                    <a:pt x="39295" y="6509"/>
                    <a:pt x="39278" y="6550"/>
                  </a:cubicBezTo>
                  <a:cubicBezTo>
                    <a:pt x="39270" y="6583"/>
                    <a:pt x="39352" y="6648"/>
                    <a:pt x="39352" y="6714"/>
                  </a:cubicBezTo>
                  <a:cubicBezTo>
                    <a:pt x="39360" y="6780"/>
                    <a:pt x="39311" y="6771"/>
                    <a:pt x="39245" y="6788"/>
                  </a:cubicBezTo>
                  <a:cubicBezTo>
                    <a:pt x="39188" y="6804"/>
                    <a:pt x="39155" y="6788"/>
                    <a:pt x="39073" y="6730"/>
                  </a:cubicBezTo>
                  <a:cubicBezTo>
                    <a:pt x="38991" y="6665"/>
                    <a:pt x="39007" y="6640"/>
                    <a:pt x="38991" y="6583"/>
                  </a:cubicBezTo>
                  <a:cubicBezTo>
                    <a:pt x="38966" y="6525"/>
                    <a:pt x="38958" y="6418"/>
                    <a:pt x="38893" y="6402"/>
                  </a:cubicBezTo>
                  <a:cubicBezTo>
                    <a:pt x="38835" y="6386"/>
                    <a:pt x="38696" y="6279"/>
                    <a:pt x="38687" y="6254"/>
                  </a:cubicBezTo>
                  <a:cubicBezTo>
                    <a:pt x="38679" y="6230"/>
                    <a:pt x="38786" y="6107"/>
                    <a:pt x="38810" y="6082"/>
                  </a:cubicBezTo>
                  <a:cubicBezTo>
                    <a:pt x="38835" y="6057"/>
                    <a:pt x="39024" y="6033"/>
                    <a:pt x="39032" y="5992"/>
                  </a:cubicBezTo>
                  <a:cubicBezTo>
                    <a:pt x="39040" y="5951"/>
                    <a:pt x="38917" y="5967"/>
                    <a:pt x="38884" y="5967"/>
                  </a:cubicBezTo>
                  <a:cubicBezTo>
                    <a:pt x="38852" y="5959"/>
                    <a:pt x="38860" y="5885"/>
                    <a:pt x="38852" y="5852"/>
                  </a:cubicBezTo>
                  <a:cubicBezTo>
                    <a:pt x="38843" y="5811"/>
                    <a:pt x="38868" y="5737"/>
                    <a:pt x="38868" y="5672"/>
                  </a:cubicBezTo>
                  <a:cubicBezTo>
                    <a:pt x="38868" y="5606"/>
                    <a:pt x="39007" y="5491"/>
                    <a:pt x="39106" y="5409"/>
                  </a:cubicBezTo>
                  <a:cubicBezTo>
                    <a:pt x="39204" y="5319"/>
                    <a:pt x="39213" y="5278"/>
                    <a:pt x="39262" y="5220"/>
                  </a:cubicBezTo>
                  <a:cubicBezTo>
                    <a:pt x="39311" y="5155"/>
                    <a:pt x="39295" y="5097"/>
                    <a:pt x="39295" y="5048"/>
                  </a:cubicBezTo>
                  <a:cubicBezTo>
                    <a:pt x="39303" y="5007"/>
                    <a:pt x="39369" y="4974"/>
                    <a:pt x="39434" y="4949"/>
                  </a:cubicBezTo>
                  <a:cubicBezTo>
                    <a:pt x="39500" y="4933"/>
                    <a:pt x="39516" y="4982"/>
                    <a:pt x="39574" y="4999"/>
                  </a:cubicBezTo>
                  <a:cubicBezTo>
                    <a:pt x="39631" y="5007"/>
                    <a:pt x="39549" y="4785"/>
                    <a:pt x="39566" y="4769"/>
                  </a:cubicBezTo>
                  <a:cubicBezTo>
                    <a:pt x="39582" y="4761"/>
                    <a:pt x="39598" y="4777"/>
                    <a:pt x="39615" y="4818"/>
                  </a:cubicBezTo>
                  <a:cubicBezTo>
                    <a:pt x="39639" y="4867"/>
                    <a:pt x="39680" y="4908"/>
                    <a:pt x="39705" y="4917"/>
                  </a:cubicBezTo>
                  <a:cubicBezTo>
                    <a:pt x="39730" y="4925"/>
                    <a:pt x="39730" y="4785"/>
                    <a:pt x="39754" y="4785"/>
                  </a:cubicBezTo>
                  <a:cubicBezTo>
                    <a:pt x="39779" y="4785"/>
                    <a:pt x="39787" y="4867"/>
                    <a:pt x="39820" y="4867"/>
                  </a:cubicBezTo>
                  <a:cubicBezTo>
                    <a:pt x="39845" y="4867"/>
                    <a:pt x="39869" y="4761"/>
                    <a:pt x="39894" y="4752"/>
                  </a:cubicBezTo>
                  <a:cubicBezTo>
                    <a:pt x="39918" y="4736"/>
                    <a:pt x="39918" y="4777"/>
                    <a:pt x="39927" y="4794"/>
                  </a:cubicBezTo>
                  <a:cubicBezTo>
                    <a:pt x="39935" y="4810"/>
                    <a:pt x="39943" y="4810"/>
                    <a:pt x="40058" y="4761"/>
                  </a:cubicBezTo>
                  <a:cubicBezTo>
                    <a:pt x="40165" y="4703"/>
                    <a:pt x="40238" y="4318"/>
                    <a:pt x="40288" y="4318"/>
                  </a:cubicBezTo>
                  <a:cubicBezTo>
                    <a:pt x="40329" y="4318"/>
                    <a:pt x="40321" y="4408"/>
                    <a:pt x="40353" y="4432"/>
                  </a:cubicBezTo>
                  <a:cubicBezTo>
                    <a:pt x="40394" y="4449"/>
                    <a:pt x="40321" y="4490"/>
                    <a:pt x="40304" y="4531"/>
                  </a:cubicBezTo>
                  <a:cubicBezTo>
                    <a:pt x="40288" y="4564"/>
                    <a:pt x="40403" y="4588"/>
                    <a:pt x="40493" y="4605"/>
                  </a:cubicBezTo>
                  <a:cubicBezTo>
                    <a:pt x="40583" y="4613"/>
                    <a:pt x="40509" y="4408"/>
                    <a:pt x="40526" y="4391"/>
                  </a:cubicBezTo>
                  <a:cubicBezTo>
                    <a:pt x="40542" y="4367"/>
                    <a:pt x="40657" y="4350"/>
                    <a:pt x="40714" y="4359"/>
                  </a:cubicBezTo>
                  <a:cubicBezTo>
                    <a:pt x="40772" y="4359"/>
                    <a:pt x="40813" y="4523"/>
                    <a:pt x="40838" y="4482"/>
                  </a:cubicBezTo>
                  <a:cubicBezTo>
                    <a:pt x="40862" y="4441"/>
                    <a:pt x="40928" y="4367"/>
                    <a:pt x="41010" y="4293"/>
                  </a:cubicBezTo>
                  <a:cubicBezTo>
                    <a:pt x="41084" y="4219"/>
                    <a:pt x="41215" y="4227"/>
                    <a:pt x="41248" y="4211"/>
                  </a:cubicBezTo>
                  <a:cubicBezTo>
                    <a:pt x="41289" y="4194"/>
                    <a:pt x="41305" y="4211"/>
                    <a:pt x="41379" y="4244"/>
                  </a:cubicBezTo>
                  <a:cubicBezTo>
                    <a:pt x="41453" y="4277"/>
                    <a:pt x="41478" y="4219"/>
                    <a:pt x="41510" y="4186"/>
                  </a:cubicBezTo>
                  <a:cubicBezTo>
                    <a:pt x="41535" y="4162"/>
                    <a:pt x="41560" y="4121"/>
                    <a:pt x="41543" y="4071"/>
                  </a:cubicBezTo>
                  <a:cubicBezTo>
                    <a:pt x="41527" y="4030"/>
                    <a:pt x="41535" y="3989"/>
                    <a:pt x="41543" y="394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74"/>
            <p:cNvSpPr/>
            <p:nvPr/>
          </p:nvSpPr>
          <p:spPr>
            <a:xfrm>
              <a:off x="1498050" y="2298750"/>
              <a:ext cx="5700" cy="4600"/>
            </a:xfrm>
            <a:custGeom>
              <a:avLst/>
              <a:gdLst/>
              <a:ahLst/>
              <a:cxnLst/>
              <a:rect l="l" t="t" r="r" b="b"/>
              <a:pathLst>
                <a:path w="228" h="184" extrusionOk="0">
                  <a:moveTo>
                    <a:pt x="37" y="0"/>
                  </a:moveTo>
                  <a:cubicBezTo>
                    <a:pt x="22" y="0"/>
                    <a:pt x="12" y="8"/>
                    <a:pt x="9" y="27"/>
                  </a:cubicBezTo>
                  <a:cubicBezTo>
                    <a:pt x="1" y="68"/>
                    <a:pt x="33" y="167"/>
                    <a:pt x="66" y="175"/>
                  </a:cubicBezTo>
                  <a:cubicBezTo>
                    <a:pt x="76" y="181"/>
                    <a:pt x="98" y="184"/>
                    <a:pt x="123" y="184"/>
                  </a:cubicBezTo>
                  <a:cubicBezTo>
                    <a:pt x="163" y="184"/>
                    <a:pt x="209" y="177"/>
                    <a:pt x="214" y="167"/>
                  </a:cubicBezTo>
                  <a:cubicBezTo>
                    <a:pt x="227" y="134"/>
                    <a:pt x="97" y="0"/>
                    <a:pt x="3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74"/>
            <p:cNvSpPr/>
            <p:nvPr/>
          </p:nvSpPr>
          <p:spPr>
            <a:xfrm>
              <a:off x="1498050" y="2296950"/>
              <a:ext cx="5775" cy="6600"/>
            </a:xfrm>
            <a:custGeom>
              <a:avLst/>
              <a:gdLst/>
              <a:ahLst/>
              <a:cxnLst/>
              <a:rect l="l" t="t" r="r" b="b"/>
              <a:pathLst>
                <a:path w="231" h="264" fill="none" extrusionOk="0">
                  <a:moveTo>
                    <a:pt x="9" y="99"/>
                  </a:moveTo>
                  <a:cubicBezTo>
                    <a:pt x="1" y="140"/>
                    <a:pt x="33" y="239"/>
                    <a:pt x="66" y="247"/>
                  </a:cubicBezTo>
                  <a:cubicBezTo>
                    <a:pt x="91" y="263"/>
                    <a:pt x="206" y="255"/>
                    <a:pt x="214" y="239"/>
                  </a:cubicBezTo>
                  <a:cubicBezTo>
                    <a:pt x="230" y="198"/>
                    <a:pt x="25" y="1"/>
                    <a:pt x="9"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74"/>
            <p:cNvSpPr/>
            <p:nvPr/>
          </p:nvSpPr>
          <p:spPr>
            <a:xfrm>
              <a:off x="1466650" y="2277325"/>
              <a:ext cx="5775" cy="5425"/>
            </a:xfrm>
            <a:custGeom>
              <a:avLst/>
              <a:gdLst/>
              <a:ahLst/>
              <a:cxnLst/>
              <a:rect l="l" t="t" r="r" b="b"/>
              <a:pathLst>
                <a:path w="231" h="217" extrusionOk="0">
                  <a:moveTo>
                    <a:pt x="53" y="0"/>
                  </a:moveTo>
                  <a:cubicBezTo>
                    <a:pt x="43" y="0"/>
                    <a:pt x="35" y="6"/>
                    <a:pt x="25" y="23"/>
                  </a:cubicBezTo>
                  <a:cubicBezTo>
                    <a:pt x="1" y="64"/>
                    <a:pt x="17" y="187"/>
                    <a:pt x="42" y="211"/>
                  </a:cubicBezTo>
                  <a:cubicBezTo>
                    <a:pt x="45" y="215"/>
                    <a:pt x="51" y="216"/>
                    <a:pt x="57" y="216"/>
                  </a:cubicBezTo>
                  <a:cubicBezTo>
                    <a:pt x="99" y="216"/>
                    <a:pt x="193" y="158"/>
                    <a:pt x="214" y="129"/>
                  </a:cubicBezTo>
                  <a:cubicBezTo>
                    <a:pt x="231" y="96"/>
                    <a:pt x="190" y="64"/>
                    <a:pt x="132" y="23"/>
                  </a:cubicBezTo>
                  <a:cubicBezTo>
                    <a:pt x="88" y="13"/>
                    <a:pt x="68" y="0"/>
                    <a:pt x="5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74"/>
            <p:cNvSpPr/>
            <p:nvPr/>
          </p:nvSpPr>
          <p:spPr>
            <a:xfrm>
              <a:off x="1466650" y="2276850"/>
              <a:ext cx="5775" cy="6375"/>
            </a:xfrm>
            <a:custGeom>
              <a:avLst/>
              <a:gdLst/>
              <a:ahLst/>
              <a:cxnLst/>
              <a:rect l="l" t="t" r="r" b="b"/>
              <a:pathLst>
                <a:path w="231" h="255" fill="none" extrusionOk="0">
                  <a:moveTo>
                    <a:pt x="132" y="42"/>
                  </a:moveTo>
                  <a:cubicBezTo>
                    <a:pt x="58" y="25"/>
                    <a:pt x="50" y="1"/>
                    <a:pt x="25" y="42"/>
                  </a:cubicBezTo>
                  <a:cubicBezTo>
                    <a:pt x="1" y="83"/>
                    <a:pt x="17" y="206"/>
                    <a:pt x="42" y="230"/>
                  </a:cubicBezTo>
                  <a:cubicBezTo>
                    <a:pt x="67" y="255"/>
                    <a:pt x="190" y="181"/>
                    <a:pt x="214" y="148"/>
                  </a:cubicBezTo>
                  <a:cubicBezTo>
                    <a:pt x="231" y="115"/>
                    <a:pt x="190" y="83"/>
                    <a:pt x="132" y="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74"/>
            <p:cNvSpPr/>
            <p:nvPr/>
          </p:nvSpPr>
          <p:spPr>
            <a:xfrm>
              <a:off x="2114575" y="2010750"/>
              <a:ext cx="3725" cy="850"/>
            </a:xfrm>
            <a:custGeom>
              <a:avLst/>
              <a:gdLst/>
              <a:ahLst/>
              <a:cxnLst/>
              <a:rect l="l" t="t" r="r" b="b"/>
              <a:pathLst>
                <a:path w="149" h="34" extrusionOk="0">
                  <a:moveTo>
                    <a:pt x="91" y="0"/>
                  </a:moveTo>
                  <a:cubicBezTo>
                    <a:pt x="72" y="0"/>
                    <a:pt x="50" y="6"/>
                    <a:pt x="25" y="17"/>
                  </a:cubicBezTo>
                  <a:cubicBezTo>
                    <a:pt x="17" y="25"/>
                    <a:pt x="9" y="25"/>
                    <a:pt x="1" y="33"/>
                  </a:cubicBezTo>
                  <a:cubicBezTo>
                    <a:pt x="28" y="33"/>
                    <a:pt x="63" y="30"/>
                    <a:pt x="97" y="30"/>
                  </a:cubicBezTo>
                  <a:cubicBezTo>
                    <a:pt x="115" y="30"/>
                    <a:pt x="132" y="31"/>
                    <a:pt x="148" y="33"/>
                  </a:cubicBezTo>
                  <a:cubicBezTo>
                    <a:pt x="135" y="10"/>
                    <a:pt x="115" y="0"/>
                    <a:pt x="9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74"/>
            <p:cNvSpPr/>
            <p:nvPr/>
          </p:nvSpPr>
          <p:spPr>
            <a:xfrm>
              <a:off x="2114575" y="2010550"/>
              <a:ext cx="3725" cy="1050"/>
            </a:xfrm>
            <a:custGeom>
              <a:avLst/>
              <a:gdLst/>
              <a:ahLst/>
              <a:cxnLst/>
              <a:rect l="l" t="t" r="r" b="b"/>
              <a:pathLst>
                <a:path w="149" h="42" fill="none" extrusionOk="0">
                  <a:moveTo>
                    <a:pt x="25" y="25"/>
                  </a:moveTo>
                  <a:lnTo>
                    <a:pt x="25" y="25"/>
                  </a:lnTo>
                  <a:cubicBezTo>
                    <a:pt x="17" y="33"/>
                    <a:pt x="9" y="33"/>
                    <a:pt x="1" y="41"/>
                  </a:cubicBezTo>
                  <a:cubicBezTo>
                    <a:pt x="42" y="41"/>
                    <a:pt x="99" y="33"/>
                    <a:pt x="148" y="41"/>
                  </a:cubicBezTo>
                  <a:cubicBezTo>
                    <a:pt x="124" y="0"/>
                    <a:pt x="83" y="0"/>
                    <a:pt x="25"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74"/>
            <p:cNvSpPr/>
            <p:nvPr/>
          </p:nvSpPr>
          <p:spPr>
            <a:xfrm>
              <a:off x="1903100" y="1399350"/>
              <a:ext cx="13725" cy="9550"/>
            </a:xfrm>
            <a:custGeom>
              <a:avLst/>
              <a:gdLst/>
              <a:ahLst/>
              <a:cxnLst/>
              <a:rect l="l" t="t" r="r" b="b"/>
              <a:pathLst>
                <a:path w="549" h="382" extrusionOk="0">
                  <a:moveTo>
                    <a:pt x="269" y="1"/>
                  </a:moveTo>
                  <a:cubicBezTo>
                    <a:pt x="220" y="1"/>
                    <a:pt x="146" y="9"/>
                    <a:pt x="113" y="42"/>
                  </a:cubicBezTo>
                  <a:cubicBezTo>
                    <a:pt x="61" y="132"/>
                    <a:pt x="1" y="258"/>
                    <a:pt x="36" y="258"/>
                  </a:cubicBezTo>
                  <a:cubicBezTo>
                    <a:pt x="40" y="258"/>
                    <a:pt x="43" y="257"/>
                    <a:pt x="48" y="255"/>
                  </a:cubicBezTo>
                  <a:cubicBezTo>
                    <a:pt x="99" y="226"/>
                    <a:pt x="131" y="144"/>
                    <a:pt x="178" y="144"/>
                  </a:cubicBezTo>
                  <a:cubicBezTo>
                    <a:pt x="183" y="144"/>
                    <a:pt x="189" y="146"/>
                    <a:pt x="196" y="148"/>
                  </a:cubicBezTo>
                  <a:cubicBezTo>
                    <a:pt x="253" y="173"/>
                    <a:pt x="319" y="222"/>
                    <a:pt x="294" y="288"/>
                  </a:cubicBezTo>
                  <a:cubicBezTo>
                    <a:pt x="280" y="338"/>
                    <a:pt x="321" y="381"/>
                    <a:pt x="359" y="381"/>
                  </a:cubicBezTo>
                  <a:cubicBezTo>
                    <a:pt x="365" y="381"/>
                    <a:pt x="371" y="380"/>
                    <a:pt x="376" y="378"/>
                  </a:cubicBezTo>
                  <a:cubicBezTo>
                    <a:pt x="425" y="362"/>
                    <a:pt x="548" y="280"/>
                    <a:pt x="516" y="189"/>
                  </a:cubicBezTo>
                  <a:cubicBezTo>
                    <a:pt x="491" y="107"/>
                    <a:pt x="327" y="9"/>
                    <a:pt x="26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74"/>
            <p:cNvSpPr/>
            <p:nvPr/>
          </p:nvSpPr>
          <p:spPr>
            <a:xfrm>
              <a:off x="1902850" y="1399350"/>
              <a:ext cx="13975" cy="9875"/>
            </a:xfrm>
            <a:custGeom>
              <a:avLst/>
              <a:gdLst/>
              <a:ahLst/>
              <a:cxnLst/>
              <a:rect l="l" t="t" r="r" b="b"/>
              <a:pathLst>
                <a:path w="559" h="395" fill="none" extrusionOk="0">
                  <a:moveTo>
                    <a:pt x="386" y="378"/>
                  </a:moveTo>
                  <a:cubicBezTo>
                    <a:pt x="435" y="362"/>
                    <a:pt x="558" y="280"/>
                    <a:pt x="526" y="189"/>
                  </a:cubicBezTo>
                  <a:cubicBezTo>
                    <a:pt x="501" y="107"/>
                    <a:pt x="337" y="9"/>
                    <a:pt x="279" y="1"/>
                  </a:cubicBezTo>
                  <a:cubicBezTo>
                    <a:pt x="230" y="1"/>
                    <a:pt x="156" y="9"/>
                    <a:pt x="123" y="42"/>
                  </a:cubicBezTo>
                  <a:cubicBezTo>
                    <a:pt x="66" y="140"/>
                    <a:pt x="0" y="280"/>
                    <a:pt x="58" y="255"/>
                  </a:cubicBezTo>
                  <a:cubicBezTo>
                    <a:pt x="115" y="222"/>
                    <a:pt x="148" y="124"/>
                    <a:pt x="206" y="148"/>
                  </a:cubicBezTo>
                  <a:cubicBezTo>
                    <a:pt x="263" y="173"/>
                    <a:pt x="329" y="222"/>
                    <a:pt x="304" y="288"/>
                  </a:cubicBezTo>
                  <a:cubicBezTo>
                    <a:pt x="288" y="345"/>
                    <a:pt x="345" y="394"/>
                    <a:pt x="386" y="37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74"/>
            <p:cNvSpPr/>
            <p:nvPr/>
          </p:nvSpPr>
          <p:spPr>
            <a:xfrm>
              <a:off x="1742600" y="1201125"/>
              <a:ext cx="26500" cy="15250"/>
            </a:xfrm>
            <a:custGeom>
              <a:avLst/>
              <a:gdLst/>
              <a:ahLst/>
              <a:cxnLst/>
              <a:rect l="l" t="t" r="r" b="b"/>
              <a:pathLst>
                <a:path w="1060" h="610" extrusionOk="0">
                  <a:moveTo>
                    <a:pt x="614" y="0"/>
                  </a:moveTo>
                  <a:cubicBezTo>
                    <a:pt x="596" y="0"/>
                    <a:pt x="581" y="3"/>
                    <a:pt x="567" y="10"/>
                  </a:cubicBezTo>
                  <a:cubicBezTo>
                    <a:pt x="485" y="43"/>
                    <a:pt x="493" y="43"/>
                    <a:pt x="321" y="109"/>
                  </a:cubicBezTo>
                  <a:cubicBezTo>
                    <a:pt x="157" y="215"/>
                    <a:pt x="1" y="461"/>
                    <a:pt x="67" y="494"/>
                  </a:cubicBezTo>
                  <a:cubicBezTo>
                    <a:pt x="132" y="527"/>
                    <a:pt x="428" y="609"/>
                    <a:pt x="510" y="609"/>
                  </a:cubicBezTo>
                  <a:cubicBezTo>
                    <a:pt x="584" y="609"/>
                    <a:pt x="764" y="560"/>
                    <a:pt x="863" y="535"/>
                  </a:cubicBezTo>
                  <a:cubicBezTo>
                    <a:pt x="953" y="519"/>
                    <a:pt x="986" y="478"/>
                    <a:pt x="1027" y="429"/>
                  </a:cubicBezTo>
                  <a:cubicBezTo>
                    <a:pt x="1060" y="371"/>
                    <a:pt x="912" y="174"/>
                    <a:pt x="863" y="125"/>
                  </a:cubicBezTo>
                  <a:cubicBezTo>
                    <a:pt x="821" y="77"/>
                    <a:pt x="700" y="0"/>
                    <a:pt x="61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74"/>
            <p:cNvSpPr/>
            <p:nvPr/>
          </p:nvSpPr>
          <p:spPr>
            <a:xfrm>
              <a:off x="1742600" y="1200350"/>
              <a:ext cx="26500" cy="16025"/>
            </a:xfrm>
            <a:custGeom>
              <a:avLst/>
              <a:gdLst/>
              <a:ahLst/>
              <a:cxnLst/>
              <a:rect l="l" t="t" r="r" b="b"/>
              <a:pathLst>
                <a:path w="1060" h="641" fill="none" extrusionOk="0">
                  <a:moveTo>
                    <a:pt x="67" y="525"/>
                  </a:moveTo>
                  <a:cubicBezTo>
                    <a:pt x="132" y="558"/>
                    <a:pt x="428" y="640"/>
                    <a:pt x="510" y="640"/>
                  </a:cubicBezTo>
                  <a:cubicBezTo>
                    <a:pt x="584" y="640"/>
                    <a:pt x="764" y="591"/>
                    <a:pt x="863" y="566"/>
                  </a:cubicBezTo>
                  <a:cubicBezTo>
                    <a:pt x="953" y="550"/>
                    <a:pt x="986" y="509"/>
                    <a:pt x="1027" y="460"/>
                  </a:cubicBezTo>
                  <a:cubicBezTo>
                    <a:pt x="1060" y="402"/>
                    <a:pt x="912" y="205"/>
                    <a:pt x="863" y="156"/>
                  </a:cubicBezTo>
                  <a:cubicBezTo>
                    <a:pt x="813" y="99"/>
                    <a:pt x="649" y="0"/>
                    <a:pt x="567" y="41"/>
                  </a:cubicBezTo>
                  <a:cubicBezTo>
                    <a:pt x="485" y="74"/>
                    <a:pt x="493" y="74"/>
                    <a:pt x="321" y="140"/>
                  </a:cubicBezTo>
                  <a:cubicBezTo>
                    <a:pt x="157" y="246"/>
                    <a:pt x="1" y="492"/>
                    <a:pt x="67" y="5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74"/>
            <p:cNvSpPr/>
            <p:nvPr/>
          </p:nvSpPr>
          <p:spPr>
            <a:xfrm>
              <a:off x="1829200" y="1412225"/>
              <a:ext cx="6350" cy="8050"/>
            </a:xfrm>
            <a:custGeom>
              <a:avLst/>
              <a:gdLst/>
              <a:ahLst/>
              <a:cxnLst/>
              <a:rect l="l" t="t" r="r" b="b"/>
              <a:pathLst>
                <a:path w="254" h="322" extrusionOk="0">
                  <a:moveTo>
                    <a:pt x="125" y="1"/>
                  </a:moveTo>
                  <a:cubicBezTo>
                    <a:pt x="112" y="1"/>
                    <a:pt x="98" y="4"/>
                    <a:pt x="82" y="11"/>
                  </a:cubicBezTo>
                  <a:cubicBezTo>
                    <a:pt x="41" y="60"/>
                    <a:pt x="0" y="117"/>
                    <a:pt x="74" y="183"/>
                  </a:cubicBezTo>
                  <a:cubicBezTo>
                    <a:pt x="137" y="240"/>
                    <a:pt x="201" y="322"/>
                    <a:pt x="230" y="322"/>
                  </a:cubicBezTo>
                  <a:cubicBezTo>
                    <a:pt x="239" y="322"/>
                    <a:pt x="245" y="315"/>
                    <a:pt x="246" y="298"/>
                  </a:cubicBezTo>
                  <a:cubicBezTo>
                    <a:pt x="254" y="225"/>
                    <a:pt x="235" y="1"/>
                    <a:pt x="12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74"/>
            <p:cNvSpPr/>
            <p:nvPr/>
          </p:nvSpPr>
          <p:spPr>
            <a:xfrm>
              <a:off x="1829200" y="1410850"/>
              <a:ext cx="6375" cy="10675"/>
            </a:xfrm>
            <a:custGeom>
              <a:avLst/>
              <a:gdLst/>
              <a:ahLst/>
              <a:cxnLst/>
              <a:rect l="l" t="t" r="r" b="b"/>
              <a:pathLst>
                <a:path w="255" h="427" fill="none" extrusionOk="0">
                  <a:moveTo>
                    <a:pt x="82" y="66"/>
                  </a:moveTo>
                  <a:cubicBezTo>
                    <a:pt x="41" y="115"/>
                    <a:pt x="0" y="172"/>
                    <a:pt x="74" y="238"/>
                  </a:cubicBezTo>
                  <a:cubicBezTo>
                    <a:pt x="156" y="312"/>
                    <a:pt x="238" y="427"/>
                    <a:pt x="246" y="353"/>
                  </a:cubicBezTo>
                  <a:cubicBezTo>
                    <a:pt x="255" y="271"/>
                    <a:pt x="230" y="0"/>
                    <a:pt x="82" y="6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74"/>
            <p:cNvSpPr/>
            <p:nvPr/>
          </p:nvSpPr>
          <p:spPr>
            <a:xfrm>
              <a:off x="1819350" y="1418575"/>
              <a:ext cx="9875" cy="9475"/>
            </a:xfrm>
            <a:custGeom>
              <a:avLst/>
              <a:gdLst/>
              <a:ahLst/>
              <a:cxnLst/>
              <a:rect l="l" t="t" r="r" b="b"/>
              <a:pathLst>
                <a:path w="395" h="379" extrusionOk="0">
                  <a:moveTo>
                    <a:pt x="195" y="0"/>
                  </a:moveTo>
                  <a:cubicBezTo>
                    <a:pt x="138" y="0"/>
                    <a:pt x="79" y="17"/>
                    <a:pt x="74" y="69"/>
                  </a:cubicBezTo>
                  <a:cubicBezTo>
                    <a:pt x="74" y="151"/>
                    <a:pt x="0" y="208"/>
                    <a:pt x="74" y="274"/>
                  </a:cubicBezTo>
                  <a:cubicBezTo>
                    <a:pt x="129" y="329"/>
                    <a:pt x="138" y="378"/>
                    <a:pt x="178" y="378"/>
                  </a:cubicBezTo>
                  <a:cubicBezTo>
                    <a:pt x="186" y="378"/>
                    <a:pt x="195" y="376"/>
                    <a:pt x="205" y="372"/>
                  </a:cubicBezTo>
                  <a:cubicBezTo>
                    <a:pt x="279" y="356"/>
                    <a:pt x="378" y="323"/>
                    <a:pt x="386" y="249"/>
                  </a:cubicBezTo>
                  <a:cubicBezTo>
                    <a:pt x="394" y="184"/>
                    <a:pt x="337" y="52"/>
                    <a:pt x="296" y="19"/>
                  </a:cubicBezTo>
                  <a:cubicBezTo>
                    <a:pt x="278" y="9"/>
                    <a:pt x="237" y="0"/>
                    <a:pt x="19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74"/>
            <p:cNvSpPr/>
            <p:nvPr/>
          </p:nvSpPr>
          <p:spPr>
            <a:xfrm>
              <a:off x="1819350" y="1418025"/>
              <a:ext cx="9875" cy="10475"/>
            </a:xfrm>
            <a:custGeom>
              <a:avLst/>
              <a:gdLst/>
              <a:ahLst/>
              <a:cxnLst/>
              <a:rect l="l" t="t" r="r" b="b"/>
              <a:pathLst>
                <a:path w="395" h="419" fill="none" extrusionOk="0">
                  <a:moveTo>
                    <a:pt x="205" y="394"/>
                  </a:moveTo>
                  <a:cubicBezTo>
                    <a:pt x="279" y="378"/>
                    <a:pt x="378" y="345"/>
                    <a:pt x="386" y="271"/>
                  </a:cubicBezTo>
                  <a:cubicBezTo>
                    <a:pt x="394" y="206"/>
                    <a:pt x="337" y="74"/>
                    <a:pt x="296" y="41"/>
                  </a:cubicBezTo>
                  <a:cubicBezTo>
                    <a:pt x="255" y="17"/>
                    <a:pt x="82" y="0"/>
                    <a:pt x="74" y="91"/>
                  </a:cubicBezTo>
                  <a:cubicBezTo>
                    <a:pt x="74" y="173"/>
                    <a:pt x="0" y="230"/>
                    <a:pt x="74" y="296"/>
                  </a:cubicBezTo>
                  <a:cubicBezTo>
                    <a:pt x="140" y="361"/>
                    <a:pt x="140" y="419"/>
                    <a:pt x="205" y="39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74"/>
            <p:cNvSpPr/>
            <p:nvPr/>
          </p:nvSpPr>
          <p:spPr>
            <a:xfrm>
              <a:off x="1783850" y="1256475"/>
              <a:ext cx="114500" cy="88800"/>
            </a:xfrm>
            <a:custGeom>
              <a:avLst/>
              <a:gdLst/>
              <a:ahLst/>
              <a:cxnLst/>
              <a:rect l="l" t="t" r="r" b="b"/>
              <a:pathLst>
                <a:path w="4580" h="3552" extrusionOk="0">
                  <a:moveTo>
                    <a:pt x="3601" y="0"/>
                  </a:moveTo>
                  <a:cubicBezTo>
                    <a:pt x="3586" y="0"/>
                    <a:pt x="3573" y="1"/>
                    <a:pt x="3562" y="4"/>
                  </a:cubicBezTo>
                  <a:cubicBezTo>
                    <a:pt x="3480" y="20"/>
                    <a:pt x="3357" y="119"/>
                    <a:pt x="3283" y="151"/>
                  </a:cubicBezTo>
                  <a:cubicBezTo>
                    <a:pt x="3219" y="173"/>
                    <a:pt x="2829" y="274"/>
                    <a:pt x="2656" y="274"/>
                  </a:cubicBezTo>
                  <a:cubicBezTo>
                    <a:pt x="2629" y="274"/>
                    <a:pt x="2608" y="272"/>
                    <a:pt x="2594" y="266"/>
                  </a:cubicBezTo>
                  <a:cubicBezTo>
                    <a:pt x="2479" y="217"/>
                    <a:pt x="2266" y="102"/>
                    <a:pt x="2225" y="78"/>
                  </a:cubicBezTo>
                  <a:cubicBezTo>
                    <a:pt x="2200" y="63"/>
                    <a:pt x="2167" y="46"/>
                    <a:pt x="2136" y="46"/>
                  </a:cubicBezTo>
                  <a:cubicBezTo>
                    <a:pt x="2115" y="46"/>
                    <a:pt x="2094" y="54"/>
                    <a:pt x="2077" y="78"/>
                  </a:cubicBezTo>
                  <a:cubicBezTo>
                    <a:pt x="2045" y="148"/>
                    <a:pt x="1969" y="226"/>
                    <a:pt x="1941" y="226"/>
                  </a:cubicBezTo>
                  <a:cubicBezTo>
                    <a:pt x="1940" y="226"/>
                    <a:pt x="1938" y="226"/>
                    <a:pt x="1937" y="225"/>
                  </a:cubicBezTo>
                  <a:cubicBezTo>
                    <a:pt x="1913" y="217"/>
                    <a:pt x="1716" y="110"/>
                    <a:pt x="1650" y="102"/>
                  </a:cubicBezTo>
                  <a:cubicBezTo>
                    <a:pt x="1602" y="90"/>
                    <a:pt x="1519" y="83"/>
                    <a:pt x="1461" y="83"/>
                  </a:cubicBezTo>
                  <a:cubicBezTo>
                    <a:pt x="1441" y="83"/>
                    <a:pt x="1423" y="84"/>
                    <a:pt x="1412" y="86"/>
                  </a:cubicBezTo>
                  <a:cubicBezTo>
                    <a:pt x="1371" y="94"/>
                    <a:pt x="1231" y="110"/>
                    <a:pt x="1231" y="168"/>
                  </a:cubicBezTo>
                  <a:cubicBezTo>
                    <a:pt x="1231" y="217"/>
                    <a:pt x="1174" y="266"/>
                    <a:pt x="1223" y="291"/>
                  </a:cubicBezTo>
                  <a:cubicBezTo>
                    <a:pt x="1281" y="316"/>
                    <a:pt x="1527" y="381"/>
                    <a:pt x="1560" y="406"/>
                  </a:cubicBezTo>
                  <a:cubicBezTo>
                    <a:pt x="1584" y="430"/>
                    <a:pt x="1617" y="570"/>
                    <a:pt x="1642" y="611"/>
                  </a:cubicBezTo>
                  <a:cubicBezTo>
                    <a:pt x="1666" y="660"/>
                    <a:pt x="1732" y="709"/>
                    <a:pt x="1773" y="726"/>
                  </a:cubicBezTo>
                  <a:cubicBezTo>
                    <a:pt x="1822" y="750"/>
                    <a:pt x="1831" y="816"/>
                    <a:pt x="1995" y="874"/>
                  </a:cubicBezTo>
                  <a:cubicBezTo>
                    <a:pt x="2151" y="931"/>
                    <a:pt x="2175" y="980"/>
                    <a:pt x="2175" y="980"/>
                  </a:cubicBezTo>
                  <a:cubicBezTo>
                    <a:pt x="2175" y="980"/>
                    <a:pt x="2113" y="993"/>
                    <a:pt x="2044" y="993"/>
                  </a:cubicBezTo>
                  <a:cubicBezTo>
                    <a:pt x="2001" y="993"/>
                    <a:pt x="1956" y="988"/>
                    <a:pt x="1921" y="972"/>
                  </a:cubicBezTo>
                  <a:cubicBezTo>
                    <a:pt x="1840" y="935"/>
                    <a:pt x="1739" y="905"/>
                    <a:pt x="1702" y="905"/>
                  </a:cubicBezTo>
                  <a:cubicBezTo>
                    <a:pt x="1697" y="905"/>
                    <a:pt x="1694" y="906"/>
                    <a:pt x="1691" y="906"/>
                  </a:cubicBezTo>
                  <a:cubicBezTo>
                    <a:pt x="1666" y="915"/>
                    <a:pt x="1543" y="988"/>
                    <a:pt x="1568" y="1046"/>
                  </a:cubicBezTo>
                  <a:cubicBezTo>
                    <a:pt x="1584" y="1095"/>
                    <a:pt x="1593" y="1128"/>
                    <a:pt x="1625" y="1128"/>
                  </a:cubicBezTo>
                  <a:cubicBezTo>
                    <a:pt x="1650" y="1128"/>
                    <a:pt x="1739" y="1100"/>
                    <a:pt x="1789" y="1100"/>
                  </a:cubicBezTo>
                  <a:cubicBezTo>
                    <a:pt x="1806" y="1100"/>
                    <a:pt x="1818" y="1103"/>
                    <a:pt x="1822" y="1112"/>
                  </a:cubicBezTo>
                  <a:cubicBezTo>
                    <a:pt x="1839" y="1136"/>
                    <a:pt x="1904" y="1382"/>
                    <a:pt x="1904" y="1382"/>
                  </a:cubicBezTo>
                  <a:cubicBezTo>
                    <a:pt x="1904" y="1382"/>
                    <a:pt x="1872" y="1396"/>
                    <a:pt x="1832" y="1396"/>
                  </a:cubicBezTo>
                  <a:cubicBezTo>
                    <a:pt x="1818" y="1396"/>
                    <a:pt x="1804" y="1395"/>
                    <a:pt x="1790" y="1391"/>
                  </a:cubicBezTo>
                  <a:cubicBezTo>
                    <a:pt x="1736" y="1383"/>
                    <a:pt x="1704" y="1332"/>
                    <a:pt x="1666" y="1332"/>
                  </a:cubicBezTo>
                  <a:cubicBezTo>
                    <a:pt x="1664" y="1332"/>
                    <a:pt x="1661" y="1333"/>
                    <a:pt x="1658" y="1333"/>
                  </a:cubicBezTo>
                  <a:cubicBezTo>
                    <a:pt x="1625" y="1341"/>
                    <a:pt x="1773" y="1530"/>
                    <a:pt x="1683" y="1571"/>
                  </a:cubicBezTo>
                  <a:cubicBezTo>
                    <a:pt x="1663" y="1580"/>
                    <a:pt x="1638" y="1583"/>
                    <a:pt x="1611" y="1583"/>
                  </a:cubicBezTo>
                  <a:cubicBezTo>
                    <a:pt x="1553" y="1583"/>
                    <a:pt x="1485" y="1569"/>
                    <a:pt x="1436" y="1569"/>
                  </a:cubicBezTo>
                  <a:cubicBezTo>
                    <a:pt x="1403" y="1569"/>
                    <a:pt x="1379" y="1575"/>
                    <a:pt x="1371" y="1596"/>
                  </a:cubicBezTo>
                  <a:cubicBezTo>
                    <a:pt x="1351" y="1648"/>
                    <a:pt x="1316" y="1685"/>
                    <a:pt x="1269" y="1685"/>
                  </a:cubicBezTo>
                  <a:cubicBezTo>
                    <a:pt x="1257" y="1685"/>
                    <a:pt x="1245" y="1683"/>
                    <a:pt x="1231" y="1678"/>
                  </a:cubicBezTo>
                  <a:cubicBezTo>
                    <a:pt x="1158" y="1653"/>
                    <a:pt x="1100" y="1497"/>
                    <a:pt x="977" y="1432"/>
                  </a:cubicBezTo>
                  <a:cubicBezTo>
                    <a:pt x="854" y="1366"/>
                    <a:pt x="649" y="1161"/>
                    <a:pt x="559" y="1161"/>
                  </a:cubicBezTo>
                  <a:cubicBezTo>
                    <a:pt x="496" y="1155"/>
                    <a:pt x="403" y="1146"/>
                    <a:pt x="343" y="1146"/>
                  </a:cubicBezTo>
                  <a:cubicBezTo>
                    <a:pt x="316" y="1146"/>
                    <a:pt x="295" y="1148"/>
                    <a:pt x="288" y="1153"/>
                  </a:cubicBezTo>
                  <a:cubicBezTo>
                    <a:pt x="255" y="1169"/>
                    <a:pt x="132" y="1251"/>
                    <a:pt x="115" y="1284"/>
                  </a:cubicBezTo>
                  <a:cubicBezTo>
                    <a:pt x="99" y="1317"/>
                    <a:pt x="0" y="1555"/>
                    <a:pt x="17" y="1596"/>
                  </a:cubicBezTo>
                  <a:cubicBezTo>
                    <a:pt x="33" y="1629"/>
                    <a:pt x="189" y="1793"/>
                    <a:pt x="214" y="1809"/>
                  </a:cubicBezTo>
                  <a:cubicBezTo>
                    <a:pt x="247" y="1834"/>
                    <a:pt x="476" y="1834"/>
                    <a:pt x="518" y="1899"/>
                  </a:cubicBezTo>
                  <a:cubicBezTo>
                    <a:pt x="559" y="1965"/>
                    <a:pt x="600" y="2154"/>
                    <a:pt x="657" y="2178"/>
                  </a:cubicBezTo>
                  <a:cubicBezTo>
                    <a:pt x="714" y="2203"/>
                    <a:pt x="854" y="2228"/>
                    <a:pt x="879" y="2261"/>
                  </a:cubicBezTo>
                  <a:cubicBezTo>
                    <a:pt x="881" y="2263"/>
                    <a:pt x="884" y="2264"/>
                    <a:pt x="888" y="2264"/>
                  </a:cubicBezTo>
                  <a:cubicBezTo>
                    <a:pt x="922" y="2264"/>
                    <a:pt x="1006" y="2169"/>
                    <a:pt x="1051" y="2154"/>
                  </a:cubicBezTo>
                  <a:cubicBezTo>
                    <a:pt x="1053" y="2153"/>
                    <a:pt x="1055" y="2153"/>
                    <a:pt x="1057" y="2153"/>
                  </a:cubicBezTo>
                  <a:cubicBezTo>
                    <a:pt x="1100" y="2153"/>
                    <a:pt x="1105" y="2335"/>
                    <a:pt x="1223" y="2359"/>
                  </a:cubicBezTo>
                  <a:cubicBezTo>
                    <a:pt x="1250" y="2363"/>
                    <a:pt x="1277" y="2364"/>
                    <a:pt x="1302" y="2364"/>
                  </a:cubicBezTo>
                  <a:cubicBezTo>
                    <a:pt x="1359" y="2364"/>
                    <a:pt x="1411" y="2358"/>
                    <a:pt x="1451" y="2358"/>
                  </a:cubicBezTo>
                  <a:cubicBezTo>
                    <a:pt x="1476" y="2358"/>
                    <a:pt x="1496" y="2360"/>
                    <a:pt x="1511" y="2367"/>
                  </a:cubicBezTo>
                  <a:cubicBezTo>
                    <a:pt x="1552" y="2384"/>
                    <a:pt x="1757" y="2687"/>
                    <a:pt x="1855" y="2737"/>
                  </a:cubicBezTo>
                  <a:cubicBezTo>
                    <a:pt x="1945" y="2786"/>
                    <a:pt x="2183" y="2810"/>
                    <a:pt x="2225" y="2925"/>
                  </a:cubicBezTo>
                  <a:cubicBezTo>
                    <a:pt x="2266" y="3032"/>
                    <a:pt x="2479" y="3450"/>
                    <a:pt x="2504" y="3450"/>
                  </a:cubicBezTo>
                  <a:cubicBezTo>
                    <a:pt x="2505" y="3451"/>
                    <a:pt x="2507" y="3451"/>
                    <a:pt x="2509" y="3451"/>
                  </a:cubicBezTo>
                  <a:cubicBezTo>
                    <a:pt x="2542" y="3451"/>
                    <a:pt x="2654" y="3401"/>
                    <a:pt x="2694" y="3401"/>
                  </a:cubicBezTo>
                  <a:cubicBezTo>
                    <a:pt x="2696" y="3401"/>
                    <a:pt x="2699" y="3401"/>
                    <a:pt x="2700" y="3401"/>
                  </a:cubicBezTo>
                  <a:cubicBezTo>
                    <a:pt x="2723" y="3416"/>
                    <a:pt x="2803" y="3552"/>
                    <a:pt x="2866" y="3552"/>
                  </a:cubicBezTo>
                  <a:cubicBezTo>
                    <a:pt x="2871" y="3552"/>
                    <a:pt x="2876" y="3551"/>
                    <a:pt x="2881" y="3549"/>
                  </a:cubicBezTo>
                  <a:cubicBezTo>
                    <a:pt x="2938" y="3533"/>
                    <a:pt x="3357" y="3286"/>
                    <a:pt x="3324" y="3237"/>
                  </a:cubicBezTo>
                  <a:cubicBezTo>
                    <a:pt x="3291" y="3188"/>
                    <a:pt x="3168" y="3163"/>
                    <a:pt x="3168" y="3098"/>
                  </a:cubicBezTo>
                  <a:cubicBezTo>
                    <a:pt x="3168" y="3032"/>
                    <a:pt x="3103" y="3040"/>
                    <a:pt x="3111" y="2966"/>
                  </a:cubicBezTo>
                  <a:cubicBezTo>
                    <a:pt x="3111" y="2884"/>
                    <a:pt x="3176" y="2769"/>
                    <a:pt x="3209" y="2745"/>
                  </a:cubicBezTo>
                  <a:cubicBezTo>
                    <a:pt x="3212" y="2742"/>
                    <a:pt x="3214" y="2741"/>
                    <a:pt x="3216" y="2741"/>
                  </a:cubicBezTo>
                  <a:cubicBezTo>
                    <a:pt x="3236" y="2741"/>
                    <a:pt x="3205" y="2891"/>
                    <a:pt x="3250" y="2958"/>
                  </a:cubicBezTo>
                  <a:cubicBezTo>
                    <a:pt x="3302" y="3017"/>
                    <a:pt x="3321" y="3084"/>
                    <a:pt x="3396" y="3084"/>
                  </a:cubicBezTo>
                  <a:cubicBezTo>
                    <a:pt x="3405" y="3084"/>
                    <a:pt x="3413" y="3083"/>
                    <a:pt x="3423" y="3081"/>
                  </a:cubicBezTo>
                  <a:cubicBezTo>
                    <a:pt x="3521" y="3065"/>
                    <a:pt x="3595" y="3024"/>
                    <a:pt x="3710" y="3007"/>
                  </a:cubicBezTo>
                  <a:cubicBezTo>
                    <a:pt x="3817" y="2983"/>
                    <a:pt x="4481" y="2728"/>
                    <a:pt x="4490" y="2712"/>
                  </a:cubicBezTo>
                  <a:cubicBezTo>
                    <a:pt x="4490" y="2696"/>
                    <a:pt x="4497" y="2579"/>
                    <a:pt x="4463" y="2579"/>
                  </a:cubicBezTo>
                  <a:cubicBezTo>
                    <a:pt x="4461" y="2579"/>
                    <a:pt x="4459" y="2580"/>
                    <a:pt x="4457" y="2581"/>
                  </a:cubicBezTo>
                  <a:cubicBezTo>
                    <a:pt x="4437" y="2590"/>
                    <a:pt x="4406" y="2603"/>
                    <a:pt x="4386" y="2603"/>
                  </a:cubicBezTo>
                  <a:cubicBezTo>
                    <a:pt x="4372" y="2603"/>
                    <a:pt x="4363" y="2597"/>
                    <a:pt x="4366" y="2581"/>
                  </a:cubicBezTo>
                  <a:cubicBezTo>
                    <a:pt x="4375" y="2548"/>
                    <a:pt x="4449" y="2433"/>
                    <a:pt x="4457" y="2408"/>
                  </a:cubicBezTo>
                  <a:cubicBezTo>
                    <a:pt x="4457" y="2392"/>
                    <a:pt x="4440" y="2269"/>
                    <a:pt x="4416" y="2252"/>
                  </a:cubicBezTo>
                  <a:cubicBezTo>
                    <a:pt x="4383" y="2244"/>
                    <a:pt x="4178" y="2219"/>
                    <a:pt x="4211" y="2187"/>
                  </a:cubicBezTo>
                  <a:cubicBezTo>
                    <a:pt x="4252" y="2146"/>
                    <a:pt x="4449" y="2055"/>
                    <a:pt x="4481" y="2031"/>
                  </a:cubicBezTo>
                  <a:cubicBezTo>
                    <a:pt x="4514" y="2014"/>
                    <a:pt x="4572" y="2006"/>
                    <a:pt x="4580" y="1981"/>
                  </a:cubicBezTo>
                  <a:cubicBezTo>
                    <a:pt x="4580" y="1949"/>
                    <a:pt x="4475" y="1587"/>
                    <a:pt x="4441" y="1587"/>
                  </a:cubicBezTo>
                  <a:cubicBezTo>
                    <a:pt x="4441" y="1587"/>
                    <a:pt x="4441" y="1587"/>
                    <a:pt x="4440" y="1588"/>
                  </a:cubicBezTo>
                  <a:cubicBezTo>
                    <a:pt x="4411" y="1595"/>
                    <a:pt x="4138" y="1791"/>
                    <a:pt x="4081" y="1791"/>
                  </a:cubicBezTo>
                  <a:cubicBezTo>
                    <a:pt x="4075" y="1791"/>
                    <a:pt x="4072" y="1789"/>
                    <a:pt x="4071" y="1785"/>
                  </a:cubicBezTo>
                  <a:cubicBezTo>
                    <a:pt x="4071" y="1735"/>
                    <a:pt x="4145" y="1637"/>
                    <a:pt x="4079" y="1612"/>
                  </a:cubicBezTo>
                  <a:cubicBezTo>
                    <a:pt x="4022" y="1579"/>
                    <a:pt x="3948" y="1604"/>
                    <a:pt x="3964" y="1530"/>
                  </a:cubicBezTo>
                  <a:cubicBezTo>
                    <a:pt x="3981" y="1456"/>
                    <a:pt x="3890" y="1325"/>
                    <a:pt x="3858" y="1309"/>
                  </a:cubicBezTo>
                  <a:cubicBezTo>
                    <a:pt x="3833" y="1292"/>
                    <a:pt x="3529" y="1226"/>
                    <a:pt x="3456" y="1226"/>
                  </a:cubicBezTo>
                  <a:cubicBezTo>
                    <a:pt x="3382" y="1226"/>
                    <a:pt x="3201" y="1292"/>
                    <a:pt x="3193" y="1317"/>
                  </a:cubicBezTo>
                  <a:cubicBezTo>
                    <a:pt x="3185" y="1333"/>
                    <a:pt x="3168" y="1432"/>
                    <a:pt x="3119" y="1448"/>
                  </a:cubicBezTo>
                  <a:cubicBezTo>
                    <a:pt x="3118" y="1448"/>
                    <a:pt x="3117" y="1448"/>
                    <a:pt x="3115" y="1448"/>
                  </a:cubicBezTo>
                  <a:cubicBezTo>
                    <a:pt x="3066" y="1448"/>
                    <a:pt x="2997" y="1291"/>
                    <a:pt x="3029" y="1251"/>
                  </a:cubicBezTo>
                  <a:cubicBezTo>
                    <a:pt x="3053" y="1210"/>
                    <a:pt x="3373" y="865"/>
                    <a:pt x="3488" y="841"/>
                  </a:cubicBezTo>
                  <a:cubicBezTo>
                    <a:pt x="3611" y="816"/>
                    <a:pt x="3923" y="742"/>
                    <a:pt x="3940" y="677"/>
                  </a:cubicBezTo>
                  <a:cubicBezTo>
                    <a:pt x="3956" y="611"/>
                    <a:pt x="3948" y="595"/>
                    <a:pt x="3915" y="595"/>
                  </a:cubicBezTo>
                  <a:cubicBezTo>
                    <a:pt x="3888" y="595"/>
                    <a:pt x="3813" y="602"/>
                    <a:pt x="3761" y="602"/>
                  </a:cubicBezTo>
                  <a:cubicBezTo>
                    <a:pt x="3735" y="602"/>
                    <a:pt x="3715" y="600"/>
                    <a:pt x="3710" y="595"/>
                  </a:cubicBezTo>
                  <a:cubicBezTo>
                    <a:pt x="3694" y="578"/>
                    <a:pt x="3652" y="545"/>
                    <a:pt x="3685" y="504"/>
                  </a:cubicBezTo>
                  <a:cubicBezTo>
                    <a:pt x="3710" y="463"/>
                    <a:pt x="3882" y="488"/>
                    <a:pt x="3940" y="455"/>
                  </a:cubicBezTo>
                  <a:cubicBezTo>
                    <a:pt x="3989" y="430"/>
                    <a:pt x="4079" y="332"/>
                    <a:pt x="4087" y="266"/>
                  </a:cubicBezTo>
                  <a:cubicBezTo>
                    <a:pt x="4096" y="201"/>
                    <a:pt x="4046" y="135"/>
                    <a:pt x="3948" y="86"/>
                  </a:cubicBezTo>
                  <a:cubicBezTo>
                    <a:pt x="3863" y="43"/>
                    <a:pt x="3697" y="0"/>
                    <a:pt x="360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74"/>
            <p:cNvSpPr/>
            <p:nvPr/>
          </p:nvSpPr>
          <p:spPr>
            <a:xfrm>
              <a:off x="1783850" y="1256150"/>
              <a:ext cx="114500" cy="89675"/>
            </a:xfrm>
            <a:custGeom>
              <a:avLst/>
              <a:gdLst/>
              <a:ahLst/>
              <a:cxnLst/>
              <a:rect l="l" t="t" r="r" b="b"/>
              <a:pathLst>
                <a:path w="4580" h="3587" fill="none" extrusionOk="0">
                  <a:moveTo>
                    <a:pt x="4481" y="2044"/>
                  </a:moveTo>
                  <a:cubicBezTo>
                    <a:pt x="4514" y="2027"/>
                    <a:pt x="4572" y="2019"/>
                    <a:pt x="4580" y="1994"/>
                  </a:cubicBezTo>
                  <a:cubicBezTo>
                    <a:pt x="4580" y="1962"/>
                    <a:pt x="4473" y="1592"/>
                    <a:pt x="4440" y="1601"/>
                  </a:cubicBezTo>
                  <a:cubicBezTo>
                    <a:pt x="4407" y="1609"/>
                    <a:pt x="4079" y="1847"/>
                    <a:pt x="4071" y="1798"/>
                  </a:cubicBezTo>
                  <a:cubicBezTo>
                    <a:pt x="4071" y="1748"/>
                    <a:pt x="4145" y="1650"/>
                    <a:pt x="4079" y="1625"/>
                  </a:cubicBezTo>
                  <a:cubicBezTo>
                    <a:pt x="4022" y="1592"/>
                    <a:pt x="3948" y="1617"/>
                    <a:pt x="3964" y="1543"/>
                  </a:cubicBezTo>
                  <a:cubicBezTo>
                    <a:pt x="3981" y="1469"/>
                    <a:pt x="3890" y="1338"/>
                    <a:pt x="3858" y="1322"/>
                  </a:cubicBezTo>
                  <a:cubicBezTo>
                    <a:pt x="3833" y="1305"/>
                    <a:pt x="3529" y="1239"/>
                    <a:pt x="3456" y="1239"/>
                  </a:cubicBezTo>
                  <a:cubicBezTo>
                    <a:pt x="3382" y="1239"/>
                    <a:pt x="3201" y="1305"/>
                    <a:pt x="3193" y="1330"/>
                  </a:cubicBezTo>
                  <a:cubicBezTo>
                    <a:pt x="3185" y="1346"/>
                    <a:pt x="3168" y="1445"/>
                    <a:pt x="3119" y="1461"/>
                  </a:cubicBezTo>
                  <a:cubicBezTo>
                    <a:pt x="3070" y="1469"/>
                    <a:pt x="2996" y="1305"/>
                    <a:pt x="3029" y="1264"/>
                  </a:cubicBezTo>
                  <a:cubicBezTo>
                    <a:pt x="3053" y="1223"/>
                    <a:pt x="3373" y="878"/>
                    <a:pt x="3488" y="854"/>
                  </a:cubicBezTo>
                  <a:cubicBezTo>
                    <a:pt x="3611" y="829"/>
                    <a:pt x="3923" y="755"/>
                    <a:pt x="3940" y="690"/>
                  </a:cubicBezTo>
                  <a:cubicBezTo>
                    <a:pt x="3956" y="624"/>
                    <a:pt x="3948" y="608"/>
                    <a:pt x="3915" y="608"/>
                  </a:cubicBezTo>
                  <a:cubicBezTo>
                    <a:pt x="3874" y="608"/>
                    <a:pt x="3726" y="624"/>
                    <a:pt x="3710" y="608"/>
                  </a:cubicBezTo>
                  <a:cubicBezTo>
                    <a:pt x="3694" y="591"/>
                    <a:pt x="3652" y="558"/>
                    <a:pt x="3685" y="517"/>
                  </a:cubicBezTo>
                  <a:cubicBezTo>
                    <a:pt x="3710" y="476"/>
                    <a:pt x="3882" y="501"/>
                    <a:pt x="3940" y="468"/>
                  </a:cubicBezTo>
                  <a:cubicBezTo>
                    <a:pt x="3989" y="443"/>
                    <a:pt x="4079" y="345"/>
                    <a:pt x="4087" y="279"/>
                  </a:cubicBezTo>
                  <a:cubicBezTo>
                    <a:pt x="4096" y="214"/>
                    <a:pt x="4046" y="148"/>
                    <a:pt x="3948" y="99"/>
                  </a:cubicBezTo>
                  <a:cubicBezTo>
                    <a:pt x="3849" y="50"/>
                    <a:pt x="3644" y="0"/>
                    <a:pt x="3562" y="17"/>
                  </a:cubicBezTo>
                  <a:cubicBezTo>
                    <a:pt x="3480" y="33"/>
                    <a:pt x="3357" y="132"/>
                    <a:pt x="3283" y="164"/>
                  </a:cubicBezTo>
                  <a:cubicBezTo>
                    <a:pt x="3209" y="189"/>
                    <a:pt x="2700" y="320"/>
                    <a:pt x="2594" y="279"/>
                  </a:cubicBezTo>
                  <a:cubicBezTo>
                    <a:pt x="2479" y="230"/>
                    <a:pt x="2266" y="115"/>
                    <a:pt x="2225" y="91"/>
                  </a:cubicBezTo>
                  <a:cubicBezTo>
                    <a:pt x="2183" y="66"/>
                    <a:pt x="2118" y="33"/>
                    <a:pt x="2077" y="91"/>
                  </a:cubicBezTo>
                  <a:cubicBezTo>
                    <a:pt x="2044" y="164"/>
                    <a:pt x="1962" y="246"/>
                    <a:pt x="1937" y="238"/>
                  </a:cubicBezTo>
                  <a:cubicBezTo>
                    <a:pt x="1913" y="230"/>
                    <a:pt x="1716" y="123"/>
                    <a:pt x="1650" y="115"/>
                  </a:cubicBezTo>
                  <a:cubicBezTo>
                    <a:pt x="1584" y="99"/>
                    <a:pt x="1453" y="91"/>
                    <a:pt x="1412" y="99"/>
                  </a:cubicBezTo>
                  <a:cubicBezTo>
                    <a:pt x="1371" y="107"/>
                    <a:pt x="1231" y="123"/>
                    <a:pt x="1231" y="181"/>
                  </a:cubicBezTo>
                  <a:cubicBezTo>
                    <a:pt x="1231" y="230"/>
                    <a:pt x="1174" y="279"/>
                    <a:pt x="1223" y="304"/>
                  </a:cubicBezTo>
                  <a:cubicBezTo>
                    <a:pt x="1281" y="329"/>
                    <a:pt x="1527" y="394"/>
                    <a:pt x="1560" y="419"/>
                  </a:cubicBezTo>
                  <a:cubicBezTo>
                    <a:pt x="1584" y="443"/>
                    <a:pt x="1617" y="583"/>
                    <a:pt x="1642" y="624"/>
                  </a:cubicBezTo>
                  <a:cubicBezTo>
                    <a:pt x="1666" y="673"/>
                    <a:pt x="1732" y="722"/>
                    <a:pt x="1773" y="739"/>
                  </a:cubicBezTo>
                  <a:cubicBezTo>
                    <a:pt x="1822" y="763"/>
                    <a:pt x="1831" y="829"/>
                    <a:pt x="1995" y="887"/>
                  </a:cubicBezTo>
                  <a:cubicBezTo>
                    <a:pt x="2151" y="944"/>
                    <a:pt x="2175" y="993"/>
                    <a:pt x="2175" y="993"/>
                  </a:cubicBezTo>
                  <a:cubicBezTo>
                    <a:pt x="2175" y="993"/>
                    <a:pt x="2011" y="1026"/>
                    <a:pt x="1921" y="985"/>
                  </a:cubicBezTo>
                  <a:cubicBezTo>
                    <a:pt x="1831" y="944"/>
                    <a:pt x="1716" y="911"/>
                    <a:pt x="1691" y="919"/>
                  </a:cubicBezTo>
                  <a:cubicBezTo>
                    <a:pt x="1666" y="928"/>
                    <a:pt x="1543" y="1001"/>
                    <a:pt x="1568" y="1059"/>
                  </a:cubicBezTo>
                  <a:cubicBezTo>
                    <a:pt x="1584" y="1108"/>
                    <a:pt x="1593" y="1141"/>
                    <a:pt x="1625" y="1141"/>
                  </a:cubicBezTo>
                  <a:cubicBezTo>
                    <a:pt x="1658" y="1141"/>
                    <a:pt x="1806" y="1092"/>
                    <a:pt x="1822" y="1125"/>
                  </a:cubicBezTo>
                  <a:cubicBezTo>
                    <a:pt x="1839" y="1149"/>
                    <a:pt x="1904" y="1395"/>
                    <a:pt x="1904" y="1395"/>
                  </a:cubicBezTo>
                  <a:cubicBezTo>
                    <a:pt x="1904" y="1395"/>
                    <a:pt x="1847" y="1420"/>
                    <a:pt x="1790" y="1404"/>
                  </a:cubicBezTo>
                  <a:cubicBezTo>
                    <a:pt x="1732" y="1395"/>
                    <a:pt x="1699" y="1338"/>
                    <a:pt x="1658" y="1346"/>
                  </a:cubicBezTo>
                  <a:cubicBezTo>
                    <a:pt x="1625" y="1354"/>
                    <a:pt x="1773" y="1543"/>
                    <a:pt x="1683" y="1584"/>
                  </a:cubicBezTo>
                  <a:cubicBezTo>
                    <a:pt x="1593" y="1625"/>
                    <a:pt x="1396" y="1543"/>
                    <a:pt x="1371" y="1609"/>
                  </a:cubicBezTo>
                  <a:cubicBezTo>
                    <a:pt x="1346" y="1674"/>
                    <a:pt x="1297" y="1715"/>
                    <a:pt x="1231" y="1691"/>
                  </a:cubicBezTo>
                  <a:cubicBezTo>
                    <a:pt x="1158" y="1666"/>
                    <a:pt x="1100" y="1510"/>
                    <a:pt x="977" y="1445"/>
                  </a:cubicBezTo>
                  <a:cubicBezTo>
                    <a:pt x="854" y="1379"/>
                    <a:pt x="649" y="1174"/>
                    <a:pt x="559" y="1174"/>
                  </a:cubicBezTo>
                  <a:cubicBezTo>
                    <a:pt x="468" y="1166"/>
                    <a:pt x="312" y="1149"/>
                    <a:pt x="288" y="1166"/>
                  </a:cubicBezTo>
                  <a:cubicBezTo>
                    <a:pt x="255" y="1182"/>
                    <a:pt x="132" y="1264"/>
                    <a:pt x="115" y="1297"/>
                  </a:cubicBezTo>
                  <a:cubicBezTo>
                    <a:pt x="99" y="1330"/>
                    <a:pt x="0" y="1568"/>
                    <a:pt x="17" y="1609"/>
                  </a:cubicBezTo>
                  <a:cubicBezTo>
                    <a:pt x="33" y="1642"/>
                    <a:pt x="189" y="1806"/>
                    <a:pt x="214" y="1822"/>
                  </a:cubicBezTo>
                  <a:cubicBezTo>
                    <a:pt x="247" y="1847"/>
                    <a:pt x="476" y="1847"/>
                    <a:pt x="518" y="1912"/>
                  </a:cubicBezTo>
                  <a:cubicBezTo>
                    <a:pt x="559" y="1978"/>
                    <a:pt x="600" y="2167"/>
                    <a:pt x="657" y="2191"/>
                  </a:cubicBezTo>
                  <a:cubicBezTo>
                    <a:pt x="714" y="2216"/>
                    <a:pt x="854" y="2241"/>
                    <a:pt x="879" y="2274"/>
                  </a:cubicBezTo>
                  <a:cubicBezTo>
                    <a:pt x="903" y="2298"/>
                    <a:pt x="1002" y="2183"/>
                    <a:pt x="1051" y="2167"/>
                  </a:cubicBezTo>
                  <a:cubicBezTo>
                    <a:pt x="1100" y="2150"/>
                    <a:pt x="1100" y="2347"/>
                    <a:pt x="1223" y="2372"/>
                  </a:cubicBezTo>
                  <a:cubicBezTo>
                    <a:pt x="1346" y="2388"/>
                    <a:pt x="1461" y="2356"/>
                    <a:pt x="1511" y="2380"/>
                  </a:cubicBezTo>
                  <a:cubicBezTo>
                    <a:pt x="1552" y="2397"/>
                    <a:pt x="1757" y="2700"/>
                    <a:pt x="1855" y="2750"/>
                  </a:cubicBezTo>
                  <a:cubicBezTo>
                    <a:pt x="1945" y="2799"/>
                    <a:pt x="2183" y="2823"/>
                    <a:pt x="2225" y="2938"/>
                  </a:cubicBezTo>
                  <a:cubicBezTo>
                    <a:pt x="2266" y="3045"/>
                    <a:pt x="2479" y="3463"/>
                    <a:pt x="2504" y="3463"/>
                  </a:cubicBezTo>
                  <a:cubicBezTo>
                    <a:pt x="2528" y="3472"/>
                    <a:pt x="2668" y="3406"/>
                    <a:pt x="2700" y="3414"/>
                  </a:cubicBezTo>
                  <a:cubicBezTo>
                    <a:pt x="2725" y="3431"/>
                    <a:pt x="2815" y="3587"/>
                    <a:pt x="2881" y="3562"/>
                  </a:cubicBezTo>
                  <a:cubicBezTo>
                    <a:pt x="2938" y="3546"/>
                    <a:pt x="3357" y="3299"/>
                    <a:pt x="3324" y="3250"/>
                  </a:cubicBezTo>
                  <a:cubicBezTo>
                    <a:pt x="3291" y="3201"/>
                    <a:pt x="3168" y="3176"/>
                    <a:pt x="3168" y="3111"/>
                  </a:cubicBezTo>
                  <a:cubicBezTo>
                    <a:pt x="3168" y="3045"/>
                    <a:pt x="3103" y="3053"/>
                    <a:pt x="3111" y="2979"/>
                  </a:cubicBezTo>
                  <a:cubicBezTo>
                    <a:pt x="3111" y="2897"/>
                    <a:pt x="3176" y="2782"/>
                    <a:pt x="3209" y="2758"/>
                  </a:cubicBezTo>
                  <a:cubicBezTo>
                    <a:pt x="3242" y="2725"/>
                    <a:pt x="3201" y="2897"/>
                    <a:pt x="3250" y="2971"/>
                  </a:cubicBezTo>
                  <a:cubicBezTo>
                    <a:pt x="3308" y="3037"/>
                    <a:pt x="3324" y="3111"/>
                    <a:pt x="3423" y="3094"/>
                  </a:cubicBezTo>
                  <a:cubicBezTo>
                    <a:pt x="3521" y="3078"/>
                    <a:pt x="3595" y="3037"/>
                    <a:pt x="3710" y="3020"/>
                  </a:cubicBezTo>
                  <a:cubicBezTo>
                    <a:pt x="3817" y="2996"/>
                    <a:pt x="4481" y="2741"/>
                    <a:pt x="4490" y="2725"/>
                  </a:cubicBezTo>
                  <a:cubicBezTo>
                    <a:pt x="4490" y="2708"/>
                    <a:pt x="4498" y="2577"/>
                    <a:pt x="4457" y="2594"/>
                  </a:cubicBezTo>
                  <a:cubicBezTo>
                    <a:pt x="4424" y="2610"/>
                    <a:pt x="4358" y="2635"/>
                    <a:pt x="4366" y="2594"/>
                  </a:cubicBezTo>
                  <a:cubicBezTo>
                    <a:pt x="4375" y="2561"/>
                    <a:pt x="4449" y="2446"/>
                    <a:pt x="4457" y="2421"/>
                  </a:cubicBezTo>
                  <a:cubicBezTo>
                    <a:pt x="4457" y="2405"/>
                    <a:pt x="4440" y="2282"/>
                    <a:pt x="4416" y="2265"/>
                  </a:cubicBezTo>
                  <a:cubicBezTo>
                    <a:pt x="4383" y="2257"/>
                    <a:pt x="4178" y="2232"/>
                    <a:pt x="4211" y="2200"/>
                  </a:cubicBezTo>
                  <a:cubicBezTo>
                    <a:pt x="4252" y="2159"/>
                    <a:pt x="4449" y="2068"/>
                    <a:pt x="4481" y="204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74"/>
            <p:cNvSpPr/>
            <p:nvPr/>
          </p:nvSpPr>
          <p:spPr>
            <a:xfrm>
              <a:off x="2217775" y="1584000"/>
              <a:ext cx="20125" cy="11750"/>
            </a:xfrm>
            <a:custGeom>
              <a:avLst/>
              <a:gdLst/>
              <a:ahLst/>
              <a:cxnLst/>
              <a:rect l="l" t="t" r="r" b="b"/>
              <a:pathLst>
                <a:path w="805" h="470" extrusionOk="0">
                  <a:moveTo>
                    <a:pt x="321" y="1"/>
                  </a:moveTo>
                  <a:cubicBezTo>
                    <a:pt x="263" y="1"/>
                    <a:pt x="239" y="9"/>
                    <a:pt x="140" y="50"/>
                  </a:cubicBezTo>
                  <a:cubicBezTo>
                    <a:pt x="42" y="115"/>
                    <a:pt x="1" y="107"/>
                    <a:pt x="42" y="156"/>
                  </a:cubicBezTo>
                  <a:cubicBezTo>
                    <a:pt x="83" y="206"/>
                    <a:pt x="206" y="230"/>
                    <a:pt x="272" y="288"/>
                  </a:cubicBezTo>
                  <a:cubicBezTo>
                    <a:pt x="326" y="342"/>
                    <a:pt x="409" y="470"/>
                    <a:pt x="453" y="470"/>
                  </a:cubicBezTo>
                  <a:cubicBezTo>
                    <a:pt x="456" y="470"/>
                    <a:pt x="458" y="469"/>
                    <a:pt x="460" y="468"/>
                  </a:cubicBezTo>
                  <a:cubicBezTo>
                    <a:pt x="510" y="444"/>
                    <a:pt x="551" y="419"/>
                    <a:pt x="649" y="386"/>
                  </a:cubicBezTo>
                  <a:cubicBezTo>
                    <a:pt x="739" y="353"/>
                    <a:pt x="797" y="353"/>
                    <a:pt x="797" y="296"/>
                  </a:cubicBezTo>
                  <a:cubicBezTo>
                    <a:pt x="805" y="230"/>
                    <a:pt x="748" y="124"/>
                    <a:pt x="665" y="91"/>
                  </a:cubicBezTo>
                  <a:cubicBezTo>
                    <a:pt x="575" y="58"/>
                    <a:pt x="378" y="1"/>
                    <a:pt x="32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74"/>
            <p:cNvSpPr/>
            <p:nvPr/>
          </p:nvSpPr>
          <p:spPr>
            <a:xfrm>
              <a:off x="2217775" y="1584000"/>
              <a:ext cx="20125" cy="12125"/>
            </a:xfrm>
            <a:custGeom>
              <a:avLst/>
              <a:gdLst/>
              <a:ahLst/>
              <a:cxnLst/>
              <a:rect l="l" t="t" r="r" b="b"/>
              <a:pathLst>
                <a:path w="805" h="485" fill="none" extrusionOk="0">
                  <a:moveTo>
                    <a:pt x="272" y="288"/>
                  </a:moveTo>
                  <a:cubicBezTo>
                    <a:pt x="329" y="345"/>
                    <a:pt x="419" y="485"/>
                    <a:pt x="460" y="468"/>
                  </a:cubicBezTo>
                  <a:cubicBezTo>
                    <a:pt x="510" y="444"/>
                    <a:pt x="551" y="419"/>
                    <a:pt x="649" y="386"/>
                  </a:cubicBezTo>
                  <a:cubicBezTo>
                    <a:pt x="739" y="353"/>
                    <a:pt x="797" y="353"/>
                    <a:pt x="797" y="296"/>
                  </a:cubicBezTo>
                  <a:cubicBezTo>
                    <a:pt x="805" y="230"/>
                    <a:pt x="748" y="124"/>
                    <a:pt x="665" y="91"/>
                  </a:cubicBezTo>
                  <a:cubicBezTo>
                    <a:pt x="575" y="58"/>
                    <a:pt x="378" y="1"/>
                    <a:pt x="321" y="1"/>
                  </a:cubicBezTo>
                  <a:cubicBezTo>
                    <a:pt x="263" y="1"/>
                    <a:pt x="239" y="9"/>
                    <a:pt x="140" y="50"/>
                  </a:cubicBezTo>
                  <a:cubicBezTo>
                    <a:pt x="42" y="115"/>
                    <a:pt x="1" y="107"/>
                    <a:pt x="42" y="156"/>
                  </a:cubicBezTo>
                  <a:cubicBezTo>
                    <a:pt x="83" y="206"/>
                    <a:pt x="206" y="230"/>
                    <a:pt x="272" y="2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74"/>
            <p:cNvSpPr/>
            <p:nvPr/>
          </p:nvSpPr>
          <p:spPr>
            <a:xfrm>
              <a:off x="2285475" y="1445650"/>
              <a:ext cx="28750" cy="12275"/>
            </a:xfrm>
            <a:custGeom>
              <a:avLst/>
              <a:gdLst/>
              <a:ahLst/>
              <a:cxnLst/>
              <a:rect l="l" t="t" r="r" b="b"/>
              <a:pathLst>
                <a:path w="1150" h="491" extrusionOk="0">
                  <a:moveTo>
                    <a:pt x="360" y="1"/>
                  </a:moveTo>
                  <a:cubicBezTo>
                    <a:pt x="335" y="1"/>
                    <a:pt x="308" y="9"/>
                    <a:pt x="280" y="28"/>
                  </a:cubicBezTo>
                  <a:cubicBezTo>
                    <a:pt x="198" y="135"/>
                    <a:pt x="1" y="118"/>
                    <a:pt x="34" y="225"/>
                  </a:cubicBezTo>
                  <a:cubicBezTo>
                    <a:pt x="75" y="332"/>
                    <a:pt x="116" y="446"/>
                    <a:pt x="247" y="463"/>
                  </a:cubicBezTo>
                  <a:cubicBezTo>
                    <a:pt x="378" y="471"/>
                    <a:pt x="584" y="471"/>
                    <a:pt x="715" y="471"/>
                  </a:cubicBezTo>
                  <a:cubicBezTo>
                    <a:pt x="803" y="471"/>
                    <a:pt x="921" y="491"/>
                    <a:pt x="995" y="491"/>
                  </a:cubicBezTo>
                  <a:cubicBezTo>
                    <a:pt x="1039" y="491"/>
                    <a:pt x="1068" y="484"/>
                    <a:pt x="1068" y="463"/>
                  </a:cubicBezTo>
                  <a:cubicBezTo>
                    <a:pt x="1076" y="405"/>
                    <a:pt x="1150" y="356"/>
                    <a:pt x="1051" y="274"/>
                  </a:cubicBezTo>
                  <a:cubicBezTo>
                    <a:pt x="953" y="184"/>
                    <a:pt x="641" y="176"/>
                    <a:pt x="551" y="102"/>
                  </a:cubicBezTo>
                  <a:cubicBezTo>
                    <a:pt x="481" y="49"/>
                    <a:pt x="423" y="1"/>
                    <a:pt x="36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74"/>
            <p:cNvSpPr/>
            <p:nvPr/>
          </p:nvSpPr>
          <p:spPr>
            <a:xfrm>
              <a:off x="2285475" y="1444700"/>
              <a:ext cx="28750" cy="13975"/>
            </a:xfrm>
            <a:custGeom>
              <a:avLst/>
              <a:gdLst/>
              <a:ahLst/>
              <a:cxnLst/>
              <a:rect l="l" t="t" r="r" b="b"/>
              <a:pathLst>
                <a:path w="1150" h="559" fill="none" extrusionOk="0">
                  <a:moveTo>
                    <a:pt x="34" y="263"/>
                  </a:moveTo>
                  <a:cubicBezTo>
                    <a:pt x="75" y="370"/>
                    <a:pt x="116" y="484"/>
                    <a:pt x="247" y="501"/>
                  </a:cubicBezTo>
                  <a:cubicBezTo>
                    <a:pt x="378" y="509"/>
                    <a:pt x="584" y="509"/>
                    <a:pt x="715" y="509"/>
                  </a:cubicBezTo>
                  <a:cubicBezTo>
                    <a:pt x="854" y="509"/>
                    <a:pt x="1068" y="558"/>
                    <a:pt x="1068" y="501"/>
                  </a:cubicBezTo>
                  <a:cubicBezTo>
                    <a:pt x="1076" y="443"/>
                    <a:pt x="1150" y="394"/>
                    <a:pt x="1051" y="312"/>
                  </a:cubicBezTo>
                  <a:cubicBezTo>
                    <a:pt x="953" y="222"/>
                    <a:pt x="641" y="214"/>
                    <a:pt x="551" y="140"/>
                  </a:cubicBezTo>
                  <a:cubicBezTo>
                    <a:pt x="452" y="66"/>
                    <a:pt x="378" y="0"/>
                    <a:pt x="280" y="66"/>
                  </a:cubicBezTo>
                  <a:cubicBezTo>
                    <a:pt x="198" y="173"/>
                    <a:pt x="1" y="156"/>
                    <a:pt x="34" y="26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74"/>
            <p:cNvSpPr/>
            <p:nvPr/>
          </p:nvSpPr>
          <p:spPr>
            <a:xfrm>
              <a:off x="2274600" y="1428275"/>
              <a:ext cx="13175" cy="14050"/>
            </a:xfrm>
            <a:custGeom>
              <a:avLst/>
              <a:gdLst/>
              <a:ahLst/>
              <a:cxnLst/>
              <a:rect l="l" t="t" r="r" b="b"/>
              <a:pathLst>
                <a:path w="527" h="562" extrusionOk="0">
                  <a:moveTo>
                    <a:pt x="136" y="0"/>
                  </a:moveTo>
                  <a:cubicBezTo>
                    <a:pt x="122" y="0"/>
                    <a:pt x="107" y="3"/>
                    <a:pt x="91" y="9"/>
                  </a:cubicBezTo>
                  <a:cubicBezTo>
                    <a:pt x="67" y="66"/>
                    <a:pt x="1" y="75"/>
                    <a:pt x="67" y="148"/>
                  </a:cubicBezTo>
                  <a:cubicBezTo>
                    <a:pt x="140" y="222"/>
                    <a:pt x="280" y="419"/>
                    <a:pt x="305" y="460"/>
                  </a:cubicBezTo>
                  <a:cubicBezTo>
                    <a:pt x="322" y="495"/>
                    <a:pt x="384" y="562"/>
                    <a:pt x="427" y="562"/>
                  </a:cubicBezTo>
                  <a:cubicBezTo>
                    <a:pt x="446" y="562"/>
                    <a:pt x="461" y="550"/>
                    <a:pt x="469" y="518"/>
                  </a:cubicBezTo>
                  <a:cubicBezTo>
                    <a:pt x="485" y="403"/>
                    <a:pt x="526" y="386"/>
                    <a:pt x="477" y="304"/>
                  </a:cubicBezTo>
                  <a:cubicBezTo>
                    <a:pt x="436" y="222"/>
                    <a:pt x="387" y="132"/>
                    <a:pt x="313" y="83"/>
                  </a:cubicBezTo>
                  <a:cubicBezTo>
                    <a:pt x="253" y="49"/>
                    <a:pt x="198" y="0"/>
                    <a:pt x="13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74"/>
            <p:cNvSpPr/>
            <p:nvPr/>
          </p:nvSpPr>
          <p:spPr>
            <a:xfrm>
              <a:off x="2274600" y="1427675"/>
              <a:ext cx="13175" cy="16225"/>
            </a:xfrm>
            <a:custGeom>
              <a:avLst/>
              <a:gdLst/>
              <a:ahLst/>
              <a:cxnLst/>
              <a:rect l="l" t="t" r="r" b="b"/>
              <a:pathLst>
                <a:path w="527" h="649" fill="none" extrusionOk="0">
                  <a:moveTo>
                    <a:pt x="313" y="107"/>
                  </a:moveTo>
                  <a:cubicBezTo>
                    <a:pt x="239" y="66"/>
                    <a:pt x="173" y="0"/>
                    <a:pt x="91" y="33"/>
                  </a:cubicBezTo>
                  <a:cubicBezTo>
                    <a:pt x="67" y="90"/>
                    <a:pt x="1" y="99"/>
                    <a:pt x="67" y="172"/>
                  </a:cubicBezTo>
                  <a:cubicBezTo>
                    <a:pt x="140" y="246"/>
                    <a:pt x="280" y="443"/>
                    <a:pt x="305" y="484"/>
                  </a:cubicBezTo>
                  <a:cubicBezTo>
                    <a:pt x="329" y="534"/>
                    <a:pt x="444" y="648"/>
                    <a:pt x="469" y="542"/>
                  </a:cubicBezTo>
                  <a:cubicBezTo>
                    <a:pt x="485" y="427"/>
                    <a:pt x="526" y="410"/>
                    <a:pt x="477" y="328"/>
                  </a:cubicBezTo>
                  <a:cubicBezTo>
                    <a:pt x="436" y="246"/>
                    <a:pt x="387" y="156"/>
                    <a:pt x="313"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74"/>
            <p:cNvSpPr/>
            <p:nvPr/>
          </p:nvSpPr>
          <p:spPr>
            <a:xfrm>
              <a:off x="1817900" y="1363325"/>
              <a:ext cx="11725" cy="10850"/>
            </a:xfrm>
            <a:custGeom>
              <a:avLst/>
              <a:gdLst/>
              <a:ahLst/>
              <a:cxnLst/>
              <a:rect l="l" t="t" r="r" b="b"/>
              <a:pathLst>
                <a:path w="469" h="434" extrusionOk="0">
                  <a:moveTo>
                    <a:pt x="75" y="1"/>
                  </a:moveTo>
                  <a:cubicBezTo>
                    <a:pt x="33" y="1"/>
                    <a:pt x="4" y="18"/>
                    <a:pt x="1" y="63"/>
                  </a:cubicBezTo>
                  <a:cubicBezTo>
                    <a:pt x="25" y="161"/>
                    <a:pt x="34" y="284"/>
                    <a:pt x="140" y="309"/>
                  </a:cubicBezTo>
                  <a:cubicBezTo>
                    <a:pt x="222" y="328"/>
                    <a:pt x="328" y="434"/>
                    <a:pt x="392" y="434"/>
                  </a:cubicBezTo>
                  <a:cubicBezTo>
                    <a:pt x="411" y="434"/>
                    <a:pt x="426" y="424"/>
                    <a:pt x="436" y="399"/>
                  </a:cubicBezTo>
                  <a:cubicBezTo>
                    <a:pt x="469" y="293"/>
                    <a:pt x="444" y="178"/>
                    <a:pt x="345" y="112"/>
                  </a:cubicBezTo>
                  <a:cubicBezTo>
                    <a:pt x="281" y="64"/>
                    <a:pt x="156" y="1"/>
                    <a:pt x="7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74"/>
            <p:cNvSpPr/>
            <p:nvPr/>
          </p:nvSpPr>
          <p:spPr>
            <a:xfrm>
              <a:off x="1817900" y="1361600"/>
              <a:ext cx="11725" cy="14375"/>
            </a:xfrm>
            <a:custGeom>
              <a:avLst/>
              <a:gdLst/>
              <a:ahLst/>
              <a:cxnLst/>
              <a:rect l="l" t="t" r="r" b="b"/>
              <a:pathLst>
                <a:path w="469" h="575" fill="none" extrusionOk="0">
                  <a:moveTo>
                    <a:pt x="436" y="468"/>
                  </a:moveTo>
                  <a:cubicBezTo>
                    <a:pt x="469" y="362"/>
                    <a:pt x="444" y="247"/>
                    <a:pt x="345" y="181"/>
                  </a:cubicBezTo>
                  <a:cubicBezTo>
                    <a:pt x="247" y="107"/>
                    <a:pt x="9" y="1"/>
                    <a:pt x="1" y="132"/>
                  </a:cubicBezTo>
                  <a:cubicBezTo>
                    <a:pt x="25" y="230"/>
                    <a:pt x="34" y="353"/>
                    <a:pt x="140" y="378"/>
                  </a:cubicBezTo>
                  <a:cubicBezTo>
                    <a:pt x="247" y="403"/>
                    <a:pt x="395" y="575"/>
                    <a:pt x="436" y="46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74"/>
            <p:cNvSpPr/>
            <p:nvPr/>
          </p:nvSpPr>
          <p:spPr>
            <a:xfrm>
              <a:off x="1885000" y="1140800"/>
              <a:ext cx="316800" cy="95475"/>
            </a:xfrm>
            <a:custGeom>
              <a:avLst/>
              <a:gdLst/>
              <a:ahLst/>
              <a:cxnLst/>
              <a:rect l="l" t="t" r="r" b="b"/>
              <a:pathLst>
                <a:path w="12672" h="3819" extrusionOk="0">
                  <a:moveTo>
                    <a:pt x="911" y="1"/>
                  </a:moveTo>
                  <a:cubicBezTo>
                    <a:pt x="701" y="1"/>
                    <a:pt x="644" y="29"/>
                    <a:pt x="608" y="51"/>
                  </a:cubicBezTo>
                  <a:cubicBezTo>
                    <a:pt x="567" y="76"/>
                    <a:pt x="690" y="133"/>
                    <a:pt x="567" y="142"/>
                  </a:cubicBezTo>
                  <a:cubicBezTo>
                    <a:pt x="515" y="149"/>
                    <a:pt x="476" y="151"/>
                    <a:pt x="443" y="151"/>
                  </a:cubicBezTo>
                  <a:cubicBezTo>
                    <a:pt x="398" y="151"/>
                    <a:pt x="363" y="146"/>
                    <a:pt x="320" y="142"/>
                  </a:cubicBezTo>
                  <a:cubicBezTo>
                    <a:pt x="316" y="141"/>
                    <a:pt x="312" y="141"/>
                    <a:pt x="309" y="141"/>
                  </a:cubicBezTo>
                  <a:cubicBezTo>
                    <a:pt x="257" y="141"/>
                    <a:pt x="269" y="192"/>
                    <a:pt x="238" y="215"/>
                  </a:cubicBezTo>
                  <a:cubicBezTo>
                    <a:pt x="230" y="220"/>
                    <a:pt x="223" y="221"/>
                    <a:pt x="217" y="221"/>
                  </a:cubicBezTo>
                  <a:cubicBezTo>
                    <a:pt x="211" y="221"/>
                    <a:pt x="206" y="220"/>
                    <a:pt x="202" y="220"/>
                  </a:cubicBezTo>
                  <a:cubicBezTo>
                    <a:pt x="195" y="220"/>
                    <a:pt x="193" y="224"/>
                    <a:pt x="197" y="248"/>
                  </a:cubicBezTo>
                  <a:cubicBezTo>
                    <a:pt x="206" y="298"/>
                    <a:pt x="263" y="322"/>
                    <a:pt x="361" y="339"/>
                  </a:cubicBezTo>
                  <a:cubicBezTo>
                    <a:pt x="468" y="363"/>
                    <a:pt x="558" y="371"/>
                    <a:pt x="534" y="404"/>
                  </a:cubicBezTo>
                  <a:cubicBezTo>
                    <a:pt x="517" y="445"/>
                    <a:pt x="493" y="462"/>
                    <a:pt x="411" y="470"/>
                  </a:cubicBezTo>
                  <a:cubicBezTo>
                    <a:pt x="320" y="486"/>
                    <a:pt x="0" y="519"/>
                    <a:pt x="91" y="552"/>
                  </a:cubicBezTo>
                  <a:cubicBezTo>
                    <a:pt x="181" y="585"/>
                    <a:pt x="345" y="618"/>
                    <a:pt x="444" y="618"/>
                  </a:cubicBezTo>
                  <a:cubicBezTo>
                    <a:pt x="542" y="618"/>
                    <a:pt x="575" y="659"/>
                    <a:pt x="657" y="716"/>
                  </a:cubicBezTo>
                  <a:cubicBezTo>
                    <a:pt x="713" y="759"/>
                    <a:pt x="740" y="793"/>
                    <a:pt x="768" y="793"/>
                  </a:cubicBezTo>
                  <a:cubicBezTo>
                    <a:pt x="777" y="793"/>
                    <a:pt x="786" y="790"/>
                    <a:pt x="796" y="782"/>
                  </a:cubicBezTo>
                  <a:cubicBezTo>
                    <a:pt x="829" y="756"/>
                    <a:pt x="985" y="704"/>
                    <a:pt x="1040" y="704"/>
                  </a:cubicBezTo>
                  <a:cubicBezTo>
                    <a:pt x="1055" y="704"/>
                    <a:pt x="1062" y="708"/>
                    <a:pt x="1059" y="716"/>
                  </a:cubicBezTo>
                  <a:cubicBezTo>
                    <a:pt x="1043" y="757"/>
                    <a:pt x="862" y="815"/>
                    <a:pt x="837" y="864"/>
                  </a:cubicBezTo>
                  <a:cubicBezTo>
                    <a:pt x="805" y="905"/>
                    <a:pt x="764" y="938"/>
                    <a:pt x="813" y="954"/>
                  </a:cubicBezTo>
                  <a:cubicBezTo>
                    <a:pt x="854" y="979"/>
                    <a:pt x="1313" y="1036"/>
                    <a:pt x="1379" y="1053"/>
                  </a:cubicBezTo>
                  <a:cubicBezTo>
                    <a:pt x="1437" y="1061"/>
                    <a:pt x="1535" y="1135"/>
                    <a:pt x="1707" y="1159"/>
                  </a:cubicBezTo>
                  <a:cubicBezTo>
                    <a:pt x="1888" y="1192"/>
                    <a:pt x="2126" y="1225"/>
                    <a:pt x="2249" y="1225"/>
                  </a:cubicBezTo>
                  <a:cubicBezTo>
                    <a:pt x="2364" y="1225"/>
                    <a:pt x="2405" y="1159"/>
                    <a:pt x="2503" y="1135"/>
                  </a:cubicBezTo>
                  <a:cubicBezTo>
                    <a:pt x="2584" y="1115"/>
                    <a:pt x="2729" y="1089"/>
                    <a:pt x="2798" y="1089"/>
                  </a:cubicBezTo>
                  <a:cubicBezTo>
                    <a:pt x="2814" y="1089"/>
                    <a:pt x="2826" y="1091"/>
                    <a:pt x="2832" y="1094"/>
                  </a:cubicBezTo>
                  <a:cubicBezTo>
                    <a:pt x="2856" y="1102"/>
                    <a:pt x="3103" y="1258"/>
                    <a:pt x="3135" y="1364"/>
                  </a:cubicBezTo>
                  <a:cubicBezTo>
                    <a:pt x="3176" y="1471"/>
                    <a:pt x="3086" y="1529"/>
                    <a:pt x="3217" y="1594"/>
                  </a:cubicBezTo>
                  <a:cubicBezTo>
                    <a:pt x="3349" y="1652"/>
                    <a:pt x="3595" y="1767"/>
                    <a:pt x="3587" y="1808"/>
                  </a:cubicBezTo>
                  <a:cubicBezTo>
                    <a:pt x="3587" y="1840"/>
                    <a:pt x="3546" y="1972"/>
                    <a:pt x="3570" y="2013"/>
                  </a:cubicBezTo>
                  <a:cubicBezTo>
                    <a:pt x="3595" y="2054"/>
                    <a:pt x="3702" y="2169"/>
                    <a:pt x="3652" y="2210"/>
                  </a:cubicBezTo>
                  <a:cubicBezTo>
                    <a:pt x="3603" y="2259"/>
                    <a:pt x="3398" y="2366"/>
                    <a:pt x="3398" y="2423"/>
                  </a:cubicBezTo>
                  <a:cubicBezTo>
                    <a:pt x="3398" y="2489"/>
                    <a:pt x="3447" y="2489"/>
                    <a:pt x="3382" y="2595"/>
                  </a:cubicBezTo>
                  <a:cubicBezTo>
                    <a:pt x="3316" y="2702"/>
                    <a:pt x="3283" y="2694"/>
                    <a:pt x="3349" y="2760"/>
                  </a:cubicBezTo>
                  <a:cubicBezTo>
                    <a:pt x="3423" y="2825"/>
                    <a:pt x="3480" y="2768"/>
                    <a:pt x="3529" y="2924"/>
                  </a:cubicBezTo>
                  <a:cubicBezTo>
                    <a:pt x="3587" y="3071"/>
                    <a:pt x="3636" y="3104"/>
                    <a:pt x="3628" y="3211"/>
                  </a:cubicBezTo>
                  <a:cubicBezTo>
                    <a:pt x="3611" y="3309"/>
                    <a:pt x="3513" y="3326"/>
                    <a:pt x="3620" y="3367"/>
                  </a:cubicBezTo>
                  <a:cubicBezTo>
                    <a:pt x="3718" y="3416"/>
                    <a:pt x="3858" y="3433"/>
                    <a:pt x="3915" y="3498"/>
                  </a:cubicBezTo>
                  <a:cubicBezTo>
                    <a:pt x="3965" y="3548"/>
                    <a:pt x="3965" y="3574"/>
                    <a:pt x="3997" y="3574"/>
                  </a:cubicBezTo>
                  <a:cubicBezTo>
                    <a:pt x="4002" y="3574"/>
                    <a:pt x="4007" y="3573"/>
                    <a:pt x="4013" y="3572"/>
                  </a:cubicBezTo>
                  <a:cubicBezTo>
                    <a:pt x="4063" y="3564"/>
                    <a:pt x="4112" y="3474"/>
                    <a:pt x="4137" y="3465"/>
                  </a:cubicBezTo>
                  <a:cubicBezTo>
                    <a:pt x="4137" y="3465"/>
                    <a:pt x="4138" y="3465"/>
                    <a:pt x="4139" y="3465"/>
                  </a:cubicBezTo>
                  <a:cubicBezTo>
                    <a:pt x="4161" y="3465"/>
                    <a:pt x="4184" y="3565"/>
                    <a:pt x="4206" y="3565"/>
                  </a:cubicBezTo>
                  <a:cubicBezTo>
                    <a:pt x="4207" y="3565"/>
                    <a:pt x="4209" y="3565"/>
                    <a:pt x="4210" y="3564"/>
                  </a:cubicBezTo>
                  <a:cubicBezTo>
                    <a:pt x="4235" y="3539"/>
                    <a:pt x="4251" y="3408"/>
                    <a:pt x="4301" y="3367"/>
                  </a:cubicBezTo>
                  <a:cubicBezTo>
                    <a:pt x="4332" y="3329"/>
                    <a:pt x="4482" y="3159"/>
                    <a:pt x="4529" y="3159"/>
                  </a:cubicBezTo>
                  <a:cubicBezTo>
                    <a:pt x="4543" y="3159"/>
                    <a:pt x="4548" y="3174"/>
                    <a:pt x="4539" y="3211"/>
                  </a:cubicBezTo>
                  <a:cubicBezTo>
                    <a:pt x="4498" y="3375"/>
                    <a:pt x="4325" y="3474"/>
                    <a:pt x="4407" y="3490"/>
                  </a:cubicBezTo>
                  <a:cubicBezTo>
                    <a:pt x="4414" y="3491"/>
                    <a:pt x="4420" y="3491"/>
                    <a:pt x="4427" y="3491"/>
                  </a:cubicBezTo>
                  <a:cubicBezTo>
                    <a:pt x="4477" y="3491"/>
                    <a:pt x="4522" y="3473"/>
                    <a:pt x="4551" y="3473"/>
                  </a:cubicBezTo>
                  <a:cubicBezTo>
                    <a:pt x="4565" y="3473"/>
                    <a:pt x="4575" y="3478"/>
                    <a:pt x="4580" y="3490"/>
                  </a:cubicBezTo>
                  <a:cubicBezTo>
                    <a:pt x="4604" y="3523"/>
                    <a:pt x="4555" y="3597"/>
                    <a:pt x="4678" y="3605"/>
                  </a:cubicBezTo>
                  <a:cubicBezTo>
                    <a:pt x="4810" y="3621"/>
                    <a:pt x="4908" y="3671"/>
                    <a:pt x="4974" y="3687"/>
                  </a:cubicBezTo>
                  <a:cubicBezTo>
                    <a:pt x="4978" y="3689"/>
                    <a:pt x="4983" y="3689"/>
                    <a:pt x="4986" y="3689"/>
                  </a:cubicBezTo>
                  <a:cubicBezTo>
                    <a:pt x="5027" y="3689"/>
                    <a:pt x="5030" y="3602"/>
                    <a:pt x="5073" y="3602"/>
                  </a:cubicBezTo>
                  <a:cubicBezTo>
                    <a:pt x="5083" y="3602"/>
                    <a:pt x="5096" y="3608"/>
                    <a:pt x="5113" y="3621"/>
                  </a:cubicBezTo>
                  <a:cubicBezTo>
                    <a:pt x="5190" y="3690"/>
                    <a:pt x="5123" y="3745"/>
                    <a:pt x="5215" y="3745"/>
                  </a:cubicBezTo>
                  <a:cubicBezTo>
                    <a:pt x="5221" y="3745"/>
                    <a:pt x="5228" y="3745"/>
                    <a:pt x="5236" y="3744"/>
                  </a:cubicBezTo>
                  <a:cubicBezTo>
                    <a:pt x="5359" y="3728"/>
                    <a:pt x="5417" y="3728"/>
                    <a:pt x="5507" y="3695"/>
                  </a:cubicBezTo>
                  <a:cubicBezTo>
                    <a:pt x="5597" y="3671"/>
                    <a:pt x="5696" y="3695"/>
                    <a:pt x="5696" y="3621"/>
                  </a:cubicBezTo>
                  <a:cubicBezTo>
                    <a:pt x="5696" y="3547"/>
                    <a:pt x="5597" y="3424"/>
                    <a:pt x="5630" y="3400"/>
                  </a:cubicBezTo>
                  <a:cubicBezTo>
                    <a:pt x="5636" y="3396"/>
                    <a:pt x="5644" y="3395"/>
                    <a:pt x="5651" y="3395"/>
                  </a:cubicBezTo>
                  <a:cubicBezTo>
                    <a:pt x="5684" y="3395"/>
                    <a:pt x="5729" y="3421"/>
                    <a:pt x="5753" y="3421"/>
                  </a:cubicBezTo>
                  <a:cubicBezTo>
                    <a:pt x="5762" y="3421"/>
                    <a:pt x="5768" y="3417"/>
                    <a:pt x="5770" y="3408"/>
                  </a:cubicBezTo>
                  <a:cubicBezTo>
                    <a:pt x="5770" y="3370"/>
                    <a:pt x="5742" y="3283"/>
                    <a:pt x="5789" y="3283"/>
                  </a:cubicBezTo>
                  <a:cubicBezTo>
                    <a:pt x="5793" y="3283"/>
                    <a:pt x="5798" y="3284"/>
                    <a:pt x="5803" y="3285"/>
                  </a:cubicBezTo>
                  <a:cubicBezTo>
                    <a:pt x="5865" y="3300"/>
                    <a:pt x="5921" y="3466"/>
                    <a:pt x="5947" y="3466"/>
                  </a:cubicBezTo>
                  <a:cubicBezTo>
                    <a:pt x="5948" y="3466"/>
                    <a:pt x="5949" y="3466"/>
                    <a:pt x="5950" y="3465"/>
                  </a:cubicBezTo>
                  <a:cubicBezTo>
                    <a:pt x="5975" y="3457"/>
                    <a:pt x="6090" y="3178"/>
                    <a:pt x="6139" y="3178"/>
                  </a:cubicBezTo>
                  <a:cubicBezTo>
                    <a:pt x="6180" y="3178"/>
                    <a:pt x="6172" y="3309"/>
                    <a:pt x="6238" y="3334"/>
                  </a:cubicBezTo>
                  <a:cubicBezTo>
                    <a:pt x="6311" y="3367"/>
                    <a:pt x="6377" y="3342"/>
                    <a:pt x="6344" y="3391"/>
                  </a:cubicBezTo>
                  <a:cubicBezTo>
                    <a:pt x="6311" y="3433"/>
                    <a:pt x="6238" y="3416"/>
                    <a:pt x="6238" y="3515"/>
                  </a:cubicBezTo>
                  <a:cubicBezTo>
                    <a:pt x="6246" y="3605"/>
                    <a:pt x="6164" y="3728"/>
                    <a:pt x="6254" y="3736"/>
                  </a:cubicBezTo>
                  <a:cubicBezTo>
                    <a:pt x="6326" y="3736"/>
                    <a:pt x="6488" y="3726"/>
                    <a:pt x="6612" y="3726"/>
                  </a:cubicBezTo>
                  <a:cubicBezTo>
                    <a:pt x="6644" y="3726"/>
                    <a:pt x="6672" y="3726"/>
                    <a:pt x="6697" y="3728"/>
                  </a:cubicBezTo>
                  <a:cubicBezTo>
                    <a:pt x="6794" y="3735"/>
                    <a:pt x="6821" y="3783"/>
                    <a:pt x="6852" y="3783"/>
                  </a:cubicBezTo>
                  <a:cubicBezTo>
                    <a:pt x="6857" y="3783"/>
                    <a:pt x="6863" y="3781"/>
                    <a:pt x="6869" y="3777"/>
                  </a:cubicBezTo>
                  <a:cubicBezTo>
                    <a:pt x="6906" y="3755"/>
                    <a:pt x="6910" y="3701"/>
                    <a:pt x="6951" y="3701"/>
                  </a:cubicBezTo>
                  <a:cubicBezTo>
                    <a:pt x="6956" y="3701"/>
                    <a:pt x="6962" y="3702"/>
                    <a:pt x="6968" y="3703"/>
                  </a:cubicBezTo>
                  <a:cubicBezTo>
                    <a:pt x="7030" y="3711"/>
                    <a:pt x="7055" y="3778"/>
                    <a:pt x="7100" y="3778"/>
                  </a:cubicBezTo>
                  <a:cubicBezTo>
                    <a:pt x="7102" y="3778"/>
                    <a:pt x="7105" y="3778"/>
                    <a:pt x="7107" y="3777"/>
                  </a:cubicBezTo>
                  <a:cubicBezTo>
                    <a:pt x="7145" y="3777"/>
                    <a:pt x="7197" y="3735"/>
                    <a:pt x="7250" y="3735"/>
                  </a:cubicBezTo>
                  <a:cubicBezTo>
                    <a:pt x="7255" y="3735"/>
                    <a:pt x="7259" y="3736"/>
                    <a:pt x="7263" y="3736"/>
                  </a:cubicBezTo>
                  <a:cubicBezTo>
                    <a:pt x="7317" y="3752"/>
                    <a:pt x="7350" y="3811"/>
                    <a:pt x="7394" y="3811"/>
                  </a:cubicBezTo>
                  <a:cubicBezTo>
                    <a:pt x="7397" y="3811"/>
                    <a:pt x="7400" y="3810"/>
                    <a:pt x="7403" y="3810"/>
                  </a:cubicBezTo>
                  <a:cubicBezTo>
                    <a:pt x="7444" y="3802"/>
                    <a:pt x="7510" y="3818"/>
                    <a:pt x="7493" y="3777"/>
                  </a:cubicBezTo>
                  <a:cubicBezTo>
                    <a:pt x="7469" y="3744"/>
                    <a:pt x="7370" y="3662"/>
                    <a:pt x="7411" y="3629"/>
                  </a:cubicBezTo>
                  <a:cubicBezTo>
                    <a:pt x="7413" y="3627"/>
                    <a:pt x="7416" y="3626"/>
                    <a:pt x="7420" y="3626"/>
                  </a:cubicBezTo>
                  <a:cubicBezTo>
                    <a:pt x="7471" y="3626"/>
                    <a:pt x="7656" y="3790"/>
                    <a:pt x="7717" y="3790"/>
                  </a:cubicBezTo>
                  <a:cubicBezTo>
                    <a:pt x="7723" y="3790"/>
                    <a:pt x="7728" y="3789"/>
                    <a:pt x="7731" y="3785"/>
                  </a:cubicBezTo>
                  <a:cubicBezTo>
                    <a:pt x="7762" y="3746"/>
                    <a:pt x="7771" y="3604"/>
                    <a:pt x="7835" y="3604"/>
                  </a:cubicBezTo>
                  <a:cubicBezTo>
                    <a:pt x="7839" y="3604"/>
                    <a:pt x="7842" y="3604"/>
                    <a:pt x="7846" y="3605"/>
                  </a:cubicBezTo>
                  <a:cubicBezTo>
                    <a:pt x="7920" y="3613"/>
                    <a:pt x="7887" y="3744"/>
                    <a:pt x="7977" y="3753"/>
                  </a:cubicBezTo>
                  <a:cubicBezTo>
                    <a:pt x="8019" y="3760"/>
                    <a:pt x="8077" y="3766"/>
                    <a:pt x="8130" y="3766"/>
                  </a:cubicBezTo>
                  <a:cubicBezTo>
                    <a:pt x="8192" y="3766"/>
                    <a:pt x="8247" y="3758"/>
                    <a:pt x="8265" y="3736"/>
                  </a:cubicBezTo>
                  <a:cubicBezTo>
                    <a:pt x="8297" y="3695"/>
                    <a:pt x="8224" y="3465"/>
                    <a:pt x="8306" y="3457"/>
                  </a:cubicBezTo>
                  <a:cubicBezTo>
                    <a:pt x="8307" y="3457"/>
                    <a:pt x="8308" y="3457"/>
                    <a:pt x="8309" y="3457"/>
                  </a:cubicBezTo>
                  <a:cubicBezTo>
                    <a:pt x="8390" y="3457"/>
                    <a:pt x="8471" y="3720"/>
                    <a:pt x="8527" y="3728"/>
                  </a:cubicBezTo>
                  <a:cubicBezTo>
                    <a:pt x="8541" y="3730"/>
                    <a:pt x="8557" y="3732"/>
                    <a:pt x="8573" y="3732"/>
                  </a:cubicBezTo>
                  <a:cubicBezTo>
                    <a:pt x="8610" y="3732"/>
                    <a:pt x="8647" y="3722"/>
                    <a:pt x="8658" y="3687"/>
                  </a:cubicBezTo>
                  <a:cubicBezTo>
                    <a:pt x="8674" y="3632"/>
                    <a:pt x="8675" y="3555"/>
                    <a:pt x="8718" y="3555"/>
                  </a:cubicBezTo>
                  <a:cubicBezTo>
                    <a:pt x="8720" y="3555"/>
                    <a:pt x="8722" y="3555"/>
                    <a:pt x="8724" y="3556"/>
                  </a:cubicBezTo>
                  <a:cubicBezTo>
                    <a:pt x="8782" y="3564"/>
                    <a:pt x="8749" y="3720"/>
                    <a:pt x="8872" y="3728"/>
                  </a:cubicBezTo>
                  <a:cubicBezTo>
                    <a:pt x="8913" y="3733"/>
                    <a:pt x="8948" y="3735"/>
                    <a:pt x="8984" y="3735"/>
                  </a:cubicBezTo>
                  <a:cubicBezTo>
                    <a:pt x="9057" y="3735"/>
                    <a:pt x="9137" y="3728"/>
                    <a:pt x="9290" y="3728"/>
                  </a:cubicBezTo>
                  <a:cubicBezTo>
                    <a:pt x="9512" y="3720"/>
                    <a:pt x="9742" y="3671"/>
                    <a:pt x="9783" y="3629"/>
                  </a:cubicBezTo>
                  <a:cubicBezTo>
                    <a:pt x="9816" y="3588"/>
                    <a:pt x="9898" y="3547"/>
                    <a:pt x="9848" y="3465"/>
                  </a:cubicBezTo>
                  <a:cubicBezTo>
                    <a:pt x="9799" y="3383"/>
                    <a:pt x="9676" y="3252"/>
                    <a:pt x="9750" y="3195"/>
                  </a:cubicBezTo>
                  <a:cubicBezTo>
                    <a:pt x="9764" y="3184"/>
                    <a:pt x="9786" y="3179"/>
                    <a:pt x="9813" y="3179"/>
                  </a:cubicBezTo>
                  <a:cubicBezTo>
                    <a:pt x="9930" y="3179"/>
                    <a:pt x="10134" y="3266"/>
                    <a:pt x="10127" y="3326"/>
                  </a:cubicBezTo>
                  <a:cubicBezTo>
                    <a:pt x="10119" y="3408"/>
                    <a:pt x="10013" y="3433"/>
                    <a:pt x="10111" y="3515"/>
                  </a:cubicBezTo>
                  <a:cubicBezTo>
                    <a:pt x="10218" y="3605"/>
                    <a:pt x="10177" y="3662"/>
                    <a:pt x="10292" y="3671"/>
                  </a:cubicBezTo>
                  <a:cubicBezTo>
                    <a:pt x="10365" y="3681"/>
                    <a:pt x="10392" y="3695"/>
                    <a:pt x="10418" y="3695"/>
                  </a:cubicBezTo>
                  <a:cubicBezTo>
                    <a:pt x="10433" y="3695"/>
                    <a:pt x="10449" y="3691"/>
                    <a:pt x="10472" y="3679"/>
                  </a:cubicBezTo>
                  <a:cubicBezTo>
                    <a:pt x="10484" y="3670"/>
                    <a:pt x="10491" y="3667"/>
                    <a:pt x="10496" y="3667"/>
                  </a:cubicBezTo>
                  <a:cubicBezTo>
                    <a:pt x="10516" y="3667"/>
                    <a:pt x="10509" y="3720"/>
                    <a:pt x="10653" y="3753"/>
                  </a:cubicBezTo>
                  <a:cubicBezTo>
                    <a:pt x="10825" y="3794"/>
                    <a:pt x="10850" y="3794"/>
                    <a:pt x="11022" y="3802"/>
                  </a:cubicBezTo>
                  <a:cubicBezTo>
                    <a:pt x="11042" y="3804"/>
                    <a:pt x="11062" y="3805"/>
                    <a:pt x="11082" y="3805"/>
                  </a:cubicBezTo>
                  <a:cubicBezTo>
                    <a:pt x="11226" y="3805"/>
                    <a:pt x="11367" y="3758"/>
                    <a:pt x="11490" y="3736"/>
                  </a:cubicBezTo>
                  <a:cubicBezTo>
                    <a:pt x="11621" y="3703"/>
                    <a:pt x="11834" y="3679"/>
                    <a:pt x="11958" y="3654"/>
                  </a:cubicBezTo>
                  <a:cubicBezTo>
                    <a:pt x="12072" y="3638"/>
                    <a:pt x="12072" y="3629"/>
                    <a:pt x="12105" y="3613"/>
                  </a:cubicBezTo>
                  <a:cubicBezTo>
                    <a:pt x="12138" y="3597"/>
                    <a:pt x="12245" y="3359"/>
                    <a:pt x="12196" y="3318"/>
                  </a:cubicBezTo>
                  <a:cubicBezTo>
                    <a:pt x="12155" y="3268"/>
                    <a:pt x="12007" y="3211"/>
                    <a:pt x="12040" y="3178"/>
                  </a:cubicBezTo>
                  <a:cubicBezTo>
                    <a:pt x="12072" y="3145"/>
                    <a:pt x="12179" y="3129"/>
                    <a:pt x="12122" y="3096"/>
                  </a:cubicBezTo>
                  <a:cubicBezTo>
                    <a:pt x="12056" y="3063"/>
                    <a:pt x="11941" y="3047"/>
                    <a:pt x="11974" y="3014"/>
                  </a:cubicBezTo>
                  <a:cubicBezTo>
                    <a:pt x="12007" y="2981"/>
                    <a:pt x="12007" y="2940"/>
                    <a:pt x="12105" y="2899"/>
                  </a:cubicBezTo>
                  <a:cubicBezTo>
                    <a:pt x="12212" y="2858"/>
                    <a:pt x="12343" y="2792"/>
                    <a:pt x="12466" y="2751"/>
                  </a:cubicBezTo>
                  <a:cubicBezTo>
                    <a:pt x="12581" y="2710"/>
                    <a:pt x="12672" y="2686"/>
                    <a:pt x="12663" y="2645"/>
                  </a:cubicBezTo>
                  <a:cubicBezTo>
                    <a:pt x="12647" y="2604"/>
                    <a:pt x="12622" y="2456"/>
                    <a:pt x="12548" y="2448"/>
                  </a:cubicBezTo>
                  <a:cubicBezTo>
                    <a:pt x="12466" y="2439"/>
                    <a:pt x="11999" y="2439"/>
                    <a:pt x="12015" y="2398"/>
                  </a:cubicBezTo>
                  <a:cubicBezTo>
                    <a:pt x="12023" y="2357"/>
                    <a:pt x="12212" y="2308"/>
                    <a:pt x="12204" y="2275"/>
                  </a:cubicBezTo>
                  <a:cubicBezTo>
                    <a:pt x="12187" y="2243"/>
                    <a:pt x="12031" y="2160"/>
                    <a:pt x="11933" y="2160"/>
                  </a:cubicBezTo>
                  <a:cubicBezTo>
                    <a:pt x="11867" y="2160"/>
                    <a:pt x="11747" y="2179"/>
                    <a:pt x="11662" y="2179"/>
                  </a:cubicBezTo>
                  <a:cubicBezTo>
                    <a:pt x="11619" y="2179"/>
                    <a:pt x="11586" y="2174"/>
                    <a:pt x="11572" y="2160"/>
                  </a:cubicBezTo>
                  <a:cubicBezTo>
                    <a:pt x="11523" y="2119"/>
                    <a:pt x="11498" y="1980"/>
                    <a:pt x="11432" y="1972"/>
                  </a:cubicBezTo>
                  <a:cubicBezTo>
                    <a:pt x="11375" y="1965"/>
                    <a:pt x="10923" y="1883"/>
                    <a:pt x="10703" y="1883"/>
                  </a:cubicBezTo>
                  <a:cubicBezTo>
                    <a:pt x="10669" y="1883"/>
                    <a:pt x="10641" y="1885"/>
                    <a:pt x="10620" y="1890"/>
                  </a:cubicBezTo>
                  <a:cubicBezTo>
                    <a:pt x="10462" y="1921"/>
                    <a:pt x="10075" y="2021"/>
                    <a:pt x="9966" y="2021"/>
                  </a:cubicBezTo>
                  <a:cubicBezTo>
                    <a:pt x="9962" y="2021"/>
                    <a:pt x="9958" y="2021"/>
                    <a:pt x="9955" y="2021"/>
                  </a:cubicBezTo>
                  <a:cubicBezTo>
                    <a:pt x="9870" y="2013"/>
                    <a:pt x="9536" y="1888"/>
                    <a:pt x="9464" y="1888"/>
                  </a:cubicBezTo>
                  <a:cubicBezTo>
                    <a:pt x="9460" y="1888"/>
                    <a:pt x="9457" y="1889"/>
                    <a:pt x="9455" y="1890"/>
                  </a:cubicBezTo>
                  <a:cubicBezTo>
                    <a:pt x="9414" y="1906"/>
                    <a:pt x="9225" y="2062"/>
                    <a:pt x="9200" y="2070"/>
                  </a:cubicBezTo>
                  <a:cubicBezTo>
                    <a:pt x="9176" y="2078"/>
                    <a:pt x="9044" y="2070"/>
                    <a:pt x="9036" y="2087"/>
                  </a:cubicBezTo>
                  <a:cubicBezTo>
                    <a:pt x="9028" y="2111"/>
                    <a:pt x="9069" y="2169"/>
                    <a:pt x="9052" y="2185"/>
                  </a:cubicBezTo>
                  <a:cubicBezTo>
                    <a:pt x="9050" y="2187"/>
                    <a:pt x="9044" y="2187"/>
                    <a:pt x="9036" y="2187"/>
                  </a:cubicBezTo>
                  <a:cubicBezTo>
                    <a:pt x="8977" y="2187"/>
                    <a:pt x="8783" y="2147"/>
                    <a:pt x="8700" y="2147"/>
                  </a:cubicBezTo>
                  <a:cubicBezTo>
                    <a:pt x="8684" y="2147"/>
                    <a:pt x="8673" y="2149"/>
                    <a:pt x="8667" y="2152"/>
                  </a:cubicBezTo>
                  <a:cubicBezTo>
                    <a:pt x="8634" y="2169"/>
                    <a:pt x="8667" y="2234"/>
                    <a:pt x="8560" y="2259"/>
                  </a:cubicBezTo>
                  <a:cubicBezTo>
                    <a:pt x="8545" y="2262"/>
                    <a:pt x="8530" y="2264"/>
                    <a:pt x="8517" y="2264"/>
                  </a:cubicBezTo>
                  <a:cubicBezTo>
                    <a:pt x="8441" y="2264"/>
                    <a:pt x="8391" y="2217"/>
                    <a:pt x="8327" y="2217"/>
                  </a:cubicBezTo>
                  <a:cubicBezTo>
                    <a:pt x="8322" y="2217"/>
                    <a:pt x="8318" y="2217"/>
                    <a:pt x="8314" y="2218"/>
                  </a:cubicBezTo>
                  <a:cubicBezTo>
                    <a:pt x="8224" y="2234"/>
                    <a:pt x="8010" y="2308"/>
                    <a:pt x="8027" y="2341"/>
                  </a:cubicBezTo>
                  <a:cubicBezTo>
                    <a:pt x="8043" y="2382"/>
                    <a:pt x="8322" y="2398"/>
                    <a:pt x="8338" y="2431"/>
                  </a:cubicBezTo>
                  <a:cubicBezTo>
                    <a:pt x="8355" y="2464"/>
                    <a:pt x="8355" y="2513"/>
                    <a:pt x="8232" y="2513"/>
                  </a:cubicBezTo>
                  <a:cubicBezTo>
                    <a:pt x="8133" y="2513"/>
                    <a:pt x="8009" y="2492"/>
                    <a:pt x="7916" y="2492"/>
                  </a:cubicBezTo>
                  <a:cubicBezTo>
                    <a:pt x="7893" y="2492"/>
                    <a:pt x="7872" y="2494"/>
                    <a:pt x="7854" y="2497"/>
                  </a:cubicBezTo>
                  <a:cubicBezTo>
                    <a:pt x="7774" y="2510"/>
                    <a:pt x="7671" y="2573"/>
                    <a:pt x="7596" y="2573"/>
                  </a:cubicBezTo>
                  <a:cubicBezTo>
                    <a:pt x="7579" y="2573"/>
                    <a:pt x="7564" y="2570"/>
                    <a:pt x="7551" y="2563"/>
                  </a:cubicBezTo>
                  <a:cubicBezTo>
                    <a:pt x="7469" y="2522"/>
                    <a:pt x="7321" y="2333"/>
                    <a:pt x="7222" y="2292"/>
                  </a:cubicBezTo>
                  <a:cubicBezTo>
                    <a:pt x="7136" y="2265"/>
                    <a:pt x="7082" y="2228"/>
                    <a:pt x="7042" y="2228"/>
                  </a:cubicBezTo>
                  <a:cubicBezTo>
                    <a:pt x="7033" y="2228"/>
                    <a:pt x="7025" y="2230"/>
                    <a:pt x="7017" y="2234"/>
                  </a:cubicBezTo>
                  <a:cubicBezTo>
                    <a:pt x="6984" y="2251"/>
                    <a:pt x="6910" y="2275"/>
                    <a:pt x="6910" y="2333"/>
                  </a:cubicBezTo>
                  <a:cubicBezTo>
                    <a:pt x="6902" y="2390"/>
                    <a:pt x="6910" y="2415"/>
                    <a:pt x="6878" y="2423"/>
                  </a:cubicBezTo>
                  <a:cubicBezTo>
                    <a:pt x="6838" y="2423"/>
                    <a:pt x="6813" y="2283"/>
                    <a:pt x="6714" y="2283"/>
                  </a:cubicBezTo>
                  <a:cubicBezTo>
                    <a:pt x="6711" y="2283"/>
                    <a:pt x="6708" y="2283"/>
                    <a:pt x="6705" y="2284"/>
                  </a:cubicBezTo>
                  <a:cubicBezTo>
                    <a:pt x="6598" y="2291"/>
                    <a:pt x="6455" y="2392"/>
                    <a:pt x="6363" y="2392"/>
                  </a:cubicBezTo>
                  <a:cubicBezTo>
                    <a:pt x="6356" y="2392"/>
                    <a:pt x="6350" y="2391"/>
                    <a:pt x="6344" y="2390"/>
                  </a:cubicBezTo>
                  <a:cubicBezTo>
                    <a:pt x="6257" y="2374"/>
                    <a:pt x="6092" y="2127"/>
                    <a:pt x="6030" y="2127"/>
                  </a:cubicBezTo>
                  <a:cubicBezTo>
                    <a:pt x="6028" y="2127"/>
                    <a:pt x="6026" y="2127"/>
                    <a:pt x="6024" y="2128"/>
                  </a:cubicBezTo>
                  <a:cubicBezTo>
                    <a:pt x="5975" y="2144"/>
                    <a:pt x="5942" y="2177"/>
                    <a:pt x="5958" y="2210"/>
                  </a:cubicBezTo>
                  <a:cubicBezTo>
                    <a:pt x="5967" y="2243"/>
                    <a:pt x="6032" y="2267"/>
                    <a:pt x="5975" y="2292"/>
                  </a:cubicBezTo>
                  <a:cubicBezTo>
                    <a:pt x="5960" y="2302"/>
                    <a:pt x="5888" y="2306"/>
                    <a:pt x="5795" y="2306"/>
                  </a:cubicBezTo>
                  <a:cubicBezTo>
                    <a:pt x="5579" y="2306"/>
                    <a:pt x="5249" y="2284"/>
                    <a:pt x="5261" y="2267"/>
                  </a:cubicBezTo>
                  <a:cubicBezTo>
                    <a:pt x="5269" y="2234"/>
                    <a:pt x="5277" y="2193"/>
                    <a:pt x="5335" y="2160"/>
                  </a:cubicBezTo>
                  <a:cubicBezTo>
                    <a:pt x="5384" y="2119"/>
                    <a:pt x="5556" y="2119"/>
                    <a:pt x="5581" y="2095"/>
                  </a:cubicBezTo>
                  <a:cubicBezTo>
                    <a:pt x="5614" y="2070"/>
                    <a:pt x="5524" y="1914"/>
                    <a:pt x="5441" y="1914"/>
                  </a:cubicBezTo>
                  <a:cubicBezTo>
                    <a:pt x="5438" y="1914"/>
                    <a:pt x="5435" y="1914"/>
                    <a:pt x="5431" y="1914"/>
                  </a:cubicBezTo>
                  <a:cubicBezTo>
                    <a:pt x="5369" y="1914"/>
                    <a:pt x="5279" y="1971"/>
                    <a:pt x="5233" y="1971"/>
                  </a:cubicBezTo>
                  <a:cubicBezTo>
                    <a:pt x="5224" y="1971"/>
                    <a:pt x="5217" y="1969"/>
                    <a:pt x="5212" y="1964"/>
                  </a:cubicBezTo>
                  <a:cubicBezTo>
                    <a:pt x="5179" y="1922"/>
                    <a:pt x="5244" y="1816"/>
                    <a:pt x="5228" y="1791"/>
                  </a:cubicBezTo>
                  <a:cubicBezTo>
                    <a:pt x="5207" y="1770"/>
                    <a:pt x="5167" y="1668"/>
                    <a:pt x="5114" y="1668"/>
                  </a:cubicBezTo>
                  <a:cubicBezTo>
                    <a:pt x="5106" y="1668"/>
                    <a:pt x="5097" y="1671"/>
                    <a:pt x="5089" y="1676"/>
                  </a:cubicBezTo>
                  <a:cubicBezTo>
                    <a:pt x="5035" y="1703"/>
                    <a:pt x="5025" y="1730"/>
                    <a:pt x="4988" y="1730"/>
                  </a:cubicBezTo>
                  <a:cubicBezTo>
                    <a:pt x="4979" y="1730"/>
                    <a:pt x="4969" y="1729"/>
                    <a:pt x="4957" y="1726"/>
                  </a:cubicBezTo>
                  <a:cubicBezTo>
                    <a:pt x="4892" y="1701"/>
                    <a:pt x="4711" y="1660"/>
                    <a:pt x="4662" y="1660"/>
                  </a:cubicBezTo>
                  <a:cubicBezTo>
                    <a:pt x="4629" y="1660"/>
                    <a:pt x="4599" y="1655"/>
                    <a:pt x="4571" y="1655"/>
                  </a:cubicBezTo>
                  <a:cubicBezTo>
                    <a:pt x="4551" y="1655"/>
                    <a:pt x="4532" y="1658"/>
                    <a:pt x="4514" y="1668"/>
                  </a:cubicBezTo>
                  <a:cubicBezTo>
                    <a:pt x="4477" y="1698"/>
                    <a:pt x="4324" y="1870"/>
                    <a:pt x="4272" y="1870"/>
                  </a:cubicBezTo>
                  <a:cubicBezTo>
                    <a:pt x="4267" y="1870"/>
                    <a:pt x="4263" y="1869"/>
                    <a:pt x="4260" y="1865"/>
                  </a:cubicBezTo>
                  <a:cubicBezTo>
                    <a:pt x="4235" y="1832"/>
                    <a:pt x="4235" y="1742"/>
                    <a:pt x="4268" y="1709"/>
                  </a:cubicBezTo>
                  <a:cubicBezTo>
                    <a:pt x="4293" y="1676"/>
                    <a:pt x="4325" y="1676"/>
                    <a:pt x="4293" y="1643"/>
                  </a:cubicBezTo>
                  <a:cubicBezTo>
                    <a:pt x="4268" y="1602"/>
                    <a:pt x="4219" y="1586"/>
                    <a:pt x="4243" y="1553"/>
                  </a:cubicBezTo>
                  <a:cubicBezTo>
                    <a:pt x="4276" y="1529"/>
                    <a:pt x="4465" y="1520"/>
                    <a:pt x="4473" y="1496"/>
                  </a:cubicBezTo>
                  <a:cubicBezTo>
                    <a:pt x="4481" y="1471"/>
                    <a:pt x="4243" y="1430"/>
                    <a:pt x="4169" y="1430"/>
                  </a:cubicBezTo>
                  <a:cubicBezTo>
                    <a:pt x="4129" y="1430"/>
                    <a:pt x="4101" y="1437"/>
                    <a:pt x="4081" y="1437"/>
                  </a:cubicBezTo>
                  <a:cubicBezTo>
                    <a:pt x="4065" y="1437"/>
                    <a:pt x="4054" y="1432"/>
                    <a:pt x="4046" y="1414"/>
                  </a:cubicBezTo>
                  <a:cubicBezTo>
                    <a:pt x="4030" y="1381"/>
                    <a:pt x="4063" y="1364"/>
                    <a:pt x="4013" y="1323"/>
                  </a:cubicBezTo>
                  <a:cubicBezTo>
                    <a:pt x="3956" y="1274"/>
                    <a:pt x="3866" y="1266"/>
                    <a:pt x="3874" y="1233"/>
                  </a:cubicBezTo>
                  <a:cubicBezTo>
                    <a:pt x="3882" y="1200"/>
                    <a:pt x="3874" y="1176"/>
                    <a:pt x="3931" y="1167"/>
                  </a:cubicBezTo>
                  <a:cubicBezTo>
                    <a:pt x="3989" y="1167"/>
                    <a:pt x="4145" y="1200"/>
                    <a:pt x="4276" y="1233"/>
                  </a:cubicBezTo>
                  <a:cubicBezTo>
                    <a:pt x="4416" y="1266"/>
                    <a:pt x="4637" y="1323"/>
                    <a:pt x="4736" y="1323"/>
                  </a:cubicBezTo>
                  <a:cubicBezTo>
                    <a:pt x="4826" y="1315"/>
                    <a:pt x="4883" y="1282"/>
                    <a:pt x="4949" y="1282"/>
                  </a:cubicBezTo>
                  <a:lnTo>
                    <a:pt x="5327" y="1282"/>
                  </a:lnTo>
                  <a:cubicBezTo>
                    <a:pt x="5355" y="1282"/>
                    <a:pt x="5382" y="1283"/>
                    <a:pt x="5407" y="1283"/>
                  </a:cubicBezTo>
                  <a:cubicBezTo>
                    <a:pt x="5471" y="1283"/>
                    <a:pt x="5520" y="1279"/>
                    <a:pt x="5532" y="1250"/>
                  </a:cubicBezTo>
                  <a:cubicBezTo>
                    <a:pt x="5540" y="1217"/>
                    <a:pt x="5507" y="1192"/>
                    <a:pt x="5409" y="1176"/>
                  </a:cubicBezTo>
                  <a:cubicBezTo>
                    <a:pt x="5310" y="1167"/>
                    <a:pt x="5056" y="1069"/>
                    <a:pt x="4842" y="1061"/>
                  </a:cubicBezTo>
                  <a:cubicBezTo>
                    <a:pt x="4629" y="1061"/>
                    <a:pt x="4383" y="995"/>
                    <a:pt x="4276" y="987"/>
                  </a:cubicBezTo>
                  <a:cubicBezTo>
                    <a:pt x="4161" y="979"/>
                    <a:pt x="3956" y="946"/>
                    <a:pt x="3956" y="905"/>
                  </a:cubicBezTo>
                  <a:cubicBezTo>
                    <a:pt x="3956" y="866"/>
                    <a:pt x="3942" y="814"/>
                    <a:pt x="4007" y="814"/>
                  </a:cubicBezTo>
                  <a:cubicBezTo>
                    <a:pt x="4011" y="814"/>
                    <a:pt x="4016" y="814"/>
                    <a:pt x="4022" y="815"/>
                  </a:cubicBezTo>
                  <a:cubicBezTo>
                    <a:pt x="4104" y="815"/>
                    <a:pt x="4219" y="823"/>
                    <a:pt x="4309" y="847"/>
                  </a:cubicBezTo>
                  <a:cubicBezTo>
                    <a:pt x="4384" y="860"/>
                    <a:pt x="4459" y="891"/>
                    <a:pt x="4505" y="891"/>
                  </a:cubicBezTo>
                  <a:cubicBezTo>
                    <a:pt x="4519" y="891"/>
                    <a:pt x="4531" y="888"/>
                    <a:pt x="4539" y="880"/>
                  </a:cubicBezTo>
                  <a:cubicBezTo>
                    <a:pt x="4563" y="847"/>
                    <a:pt x="4440" y="675"/>
                    <a:pt x="4342" y="667"/>
                  </a:cubicBezTo>
                  <a:cubicBezTo>
                    <a:pt x="4251" y="667"/>
                    <a:pt x="4030" y="642"/>
                    <a:pt x="3948" y="642"/>
                  </a:cubicBezTo>
                  <a:cubicBezTo>
                    <a:pt x="3912" y="639"/>
                    <a:pt x="3889" y="634"/>
                    <a:pt x="3864" y="634"/>
                  </a:cubicBezTo>
                  <a:cubicBezTo>
                    <a:pt x="3830" y="634"/>
                    <a:pt x="3793" y="642"/>
                    <a:pt x="3718" y="675"/>
                  </a:cubicBezTo>
                  <a:cubicBezTo>
                    <a:pt x="3579" y="733"/>
                    <a:pt x="3529" y="741"/>
                    <a:pt x="3398" y="741"/>
                  </a:cubicBezTo>
                  <a:cubicBezTo>
                    <a:pt x="3267" y="741"/>
                    <a:pt x="3012" y="733"/>
                    <a:pt x="2971" y="733"/>
                  </a:cubicBezTo>
                  <a:cubicBezTo>
                    <a:pt x="2949" y="733"/>
                    <a:pt x="2931" y="725"/>
                    <a:pt x="2912" y="725"/>
                  </a:cubicBezTo>
                  <a:cubicBezTo>
                    <a:pt x="2896" y="725"/>
                    <a:pt x="2879" y="730"/>
                    <a:pt x="2856" y="749"/>
                  </a:cubicBezTo>
                  <a:cubicBezTo>
                    <a:pt x="2815" y="790"/>
                    <a:pt x="2676" y="929"/>
                    <a:pt x="2643" y="946"/>
                  </a:cubicBezTo>
                  <a:cubicBezTo>
                    <a:pt x="2623" y="966"/>
                    <a:pt x="2614" y="1030"/>
                    <a:pt x="2579" y="1030"/>
                  </a:cubicBezTo>
                  <a:cubicBezTo>
                    <a:pt x="2572" y="1030"/>
                    <a:pt x="2563" y="1027"/>
                    <a:pt x="2553" y="1020"/>
                  </a:cubicBezTo>
                  <a:cubicBezTo>
                    <a:pt x="2495" y="987"/>
                    <a:pt x="2397" y="946"/>
                    <a:pt x="2421" y="913"/>
                  </a:cubicBezTo>
                  <a:cubicBezTo>
                    <a:pt x="2454" y="888"/>
                    <a:pt x="2586" y="856"/>
                    <a:pt x="2643" y="815"/>
                  </a:cubicBezTo>
                  <a:cubicBezTo>
                    <a:pt x="2692" y="774"/>
                    <a:pt x="2799" y="667"/>
                    <a:pt x="2791" y="626"/>
                  </a:cubicBezTo>
                  <a:cubicBezTo>
                    <a:pt x="2782" y="585"/>
                    <a:pt x="2618" y="478"/>
                    <a:pt x="2561" y="421"/>
                  </a:cubicBezTo>
                  <a:cubicBezTo>
                    <a:pt x="2503" y="363"/>
                    <a:pt x="2487" y="289"/>
                    <a:pt x="2397" y="273"/>
                  </a:cubicBezTo>
                  <a:cubicBezTo>
                    <a:pt x="2306" y="257"/>
                    <a:pt x="2175" y="265"/>
                    <a:pt x="1970" y="232"/>
                  </a:cubicBezTo>
                  <a:cubicBezTo>
                    <a:pt x="1765" y="191"/>
                    <a:pt x="1494" y="174"/>
                    <a:pt x="1346" y="109"/>
                  </a:cubicBezTo>
                  <a:cubicBezTo>
                    <a:pt x="1207" y="51"/>
                    <a:pt x="1108" y="2"/>
                    <a:pt x="993" y="2"/>
                  </a:cubicBezTo>
                  <a:cubicBezTo>
                    <a:pt x="964" y="1"/>
                    <a:pt x="936" y="1"/>
                    <a:pt x="91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74"/>
            <p:cNvSpPr/>
            <p:nvPr/>
          </p:nvSpPr>
          <p:spPr>
            <a:xfrm>
              <a:off x="1885000" y="1140625"/>
              <a:ext cx="316800" cy="95850"/>
            </a:xfrm>
            <a:custGeom>
              <a:avLst/>
              <a:gdLst/>
              <a:ahLst/>
              <a:cxnLst/>
              <a:rect l="l" t="t" r="r" b="b"/>
              <a:pathLst>
                <a:path w="12672" h="3834" fill="none" extrusionOk="0">
                  <a:moveTo>
                    <a:pt x="4407" y="3497"/>
                  </a:moveTo>
                  <a:cubicBezTo>
                    <a:pt x="4489" y="3505"/>
                    <a:pt x="4563" y="3456"/>
                    <a:pt x="4580" y="3497"/>
                  </a:cubicBezTo>
                  <a:cubicBezTo>
                    <a:pt x="4604" y="3530"/>
                    <a:pt x="4555" y="3604"/>
                    <a:pt x="4678" y="3612"/>
                  </a:cubicBezTo>
                  <a:cubicBezTo>
                    <a:pt x="4810" y="3628"/>
                    <a:pt x="4908" y="3678"/>
                    <a:pt x="4974" y="3694"/>
                  </a:cubicBezTo>
                  <a:cubicBezTo>
                    <a:pt x="5039" y="3719"/>
                    <a:pt x="5023" y="3554"/>
                    <a:pt x="5113" y="3628"/>
                  </a:cubicBezTo>
                  <a:cubicBezTo>
                    <a:pt x="5195" y="3702"/>
                    <a:pt x="5113" y="3760"/>
                    <a:pt x="5236" y="3751"/>
                  </a:cubicBezTo>
                  <a:cubicBezTo>
                    <a:pt x="5359" y="3735"/>
                    <a:pt x="5417" y="3735"/>
                    <a:pt x="5507" y="3702"/>
                  </a:cubicBezTo>
                  <a:cubicBezTo>
                    <a:pt x="5597" y="3678"/>
                    <a:pt x="5696" y="3702"/>
                    <a:pt x="5696" y="3628"/>
                  </a:cubicBezTo>
                  <a:cubicBezTo>
                    <a:pt x="5696" y="3554"/>
                    <a:pt x="5597" y="3431"/>
                    <a:pt x="5630" y="3407"/>
                  </a:cubicBezTo>
                  <a:cubicBezTo>
                    <a:pt x="5671" y="3382"/>
                    <a:pt x="5762" y="3456"/>
                    <a:pt x="5770" y="3415"/>
                  </a:cubicBezTo>
                  <a:cubicBezTo>
                    <a:pt x="5770" y="3374"/>
                    <a:pt x="5737" y="3275"/>
                    <a:pt x="5803" y="3292"/>
                  </a:cubicBezTo>
                  <a:cubicBezTo>
                    <a:pt x="5868" y="3308"/>
                    <a:pt x="5926" y="3489"/>
                    <a:pt x="5950" y="3472"/>
                  </a:cubicBezTo>
                  <a:cubicBezTo>
                    <a:pt x="5975" y="3464"/>
                    <a:pt x="6090" y="3185"/>
                    <a:pt x="6139" y="3185"/>
                  </a:cubicBezTo>
                  <a:cubicBezTo>
                    <a:pt x="6180" y="3185"/>
                    <a:pt x="6172" y="3316"/>
                    <a:pt x="6238" y="3341"/>
                  </a:cubicBezTo>
                  <a:cubicBezTo>
                    <a:pt x="6311" y="3374"/>
                    <a:pt x="6377" y="3349"/>
                    <a:pt x="6344" y="3398"/>
                  </a:cubicBezTo>
                  <a:cubicBezTo>
                    <a:pt x="6311" y="3440"/>
                    <a:pt x="6238" y="3423"/>
                    <a:pt x="6238" y="3522"/>
                  </a:cubicBezTo>
                  <a:cubicBezTo>
                    <a:pt x="6246" y="3612"/>
                    <a:pt x="6164" y="3735"/>
                    <a:pt x="6254" y="3743"/>
                  </a:cubicBezTo>
                  <a:cubicBezTo>
                    <a:pt x="6344" y="3743"/>
                    <a:pt x="6574" y="3727"/>
                    <a:pt x="6697" y="3735"/>
                  </a:cubicBezTo>
                  <a:cubicBezTo>
                    <a:pt x="6812" y="3743"/>
                    <a:pt x="6828" y="3809"/>
                    <a:pt x="6869" y="3784"/>
                  </a:cubicBezTo>
                  <a:cubicBezTo>
                    <a:pt x="6910" y="3760"/>
                    <a:pt x="6910" y="3694"/>
                    <a:pt x="6968" y="3710"/>
                  </a:cubicBezTo>
                  <a:cubicBezTo>
                    <a:pt x="7034" y="3719"/>
                    <a:pt x="7058" y="3792"/>
                    <a:pt x="7107" y="3784"/>
                  </a:cubicBezTo>
                  <a:cubicBezTo>
                    <a:pt x="7148" y="3784"/>
                    <a:pt x="7206" y="3735"/>
                    <a:pt x="7263" y="3743"/>
                  </a:cubicBezTo>
                  <a:cubicBezTo>
                    <a:pt x="7321" y="3760"/>
                    <a:pt x="7354" y="3825"/>
                    <a:pt x="7403" y="3817"/>
                  </a:cubicBezTo>
                  <a:cubicBezTo>
                    <a:pt x="7444" y="3809"/>
                    <a:pt x="7510" y="3825"/>
                    <a:pt x="7493" y="3784"/>
                  </a:cubicBezTo>
                  <a:cubicBezTo>
                    <a:pt x="7469" y="3751"/>
                    <a:pt x="7370" y="3669"/>
                    <a:pt x="7411" y="3636"/>
                  </a:cubicBezTo>
                  <a:cubicBezTo>
                    <a:pt x="7444" y="3604"/>
                    <a:pt x="7690" y="3833"/>
                    <a:pt x="7731" y="3792"/>
                  </a:cubicBezTo>
                  <a:cubicBezTo>
                    <a:pt x="7764" y="3751"/>
                    <a:pt x="7772" y="3595"/>
                    <a:pt x="7846" y="3612"/>
                  </a:cubicBezTo>
                  <a:cubicBezTo>
                    <a:pt x="7920" y="3620"/>
                    <a:pt x="7887" y="3751"/>
                    <a:pt x="7977" y="3760"/>
                  </a:cubicBezTo>
                  <a:cubicBezTo>
                    <a:pt x="8068" y="3776"/>
                    <a:pt x="8232" y="3784"/>
                    <a:pt x="8265" y="3743"/>
                  </a:cubicBezTo>
                  <a:cubicBezTo>
                    <a:pt x="8297" y="3702"/>
                    <a:pt x="8224" y="3472"/>
                    <a:pt x="8306" y="3464"/>
                  </a:cubicBezTo>
                  <a:cubicBezTo>
                    <a:pt x="8388" y="3456"/>
                    <a:pt x="8470" y="3727"/>
                    <a:pt x="8527" y="3735"/>
                  </a:cubicBezTo>
                  <a:cubicBezTo>
                    <a:pt x="8576" y="3743"/>
                    <a:pt x="8642" y="3743"/>
                    <a:pt x="8658" y="3694"/>
                  </a:cubicBezTo>
                  <a:cubicBezTo>
                    <a:pt x="8675" y="3636"/>
                    <a:pt x="8675" y="3554"/>
                    <a:pt x="8724" y="3563"/>
                  </a:cubicBezTo>
                  <a:cubicBezTo>
                    <a:pt x="8782" y="3571"/>
                    <a:pt x="8749" y="3727"/>
                    <a:pt x="8872" y="3735"/>
                  </a:cubicBezTo>
                  <a:cubicBezTo>
                    <a:pt x="8995" y="3751"/>
                    <a:pt x="9061" y="3735"/>
                    <a:pt x="9290" y="3735"/>
                  </a:cubicBezTo>
                  <a:cubicBezTo>
                    <a:pt x="9512" y="3727"/>
                    <a:pt x="9742" y="3678"/>
                    <a:pt x="9783" y="3636"/>
                  </a:cubicBezTo>
                  <a:cubicBezTo>
                    <a:pt x="9816" y="3595"/>
                    <a:pt x="9898" y="3554"/>
                    <a:pt x="9848" y="3472"/>
                  </a:cubicBezTo>
                  <a:cubicBezTo>
                    <a:pt x="9799" y="3390"/>
                    <a:pt x="9676" y="3259"/>
                    <a:pt x="9750" y="3202"/>
                  </a:cubicBezTo>
                  <a:cubicBezTo>
                    <a:pt x="9824" y="3144"/>
                    <a:pt x="10136" y="3259"/>
                    <a:pt x="10127" y="3333"/>
                  </a:cubicBezTo>
                  <a:cubicBezTo>
                    <a:pt x="10119" y="3415"/>
                    <a:pt x="10013" y="3440"/>
                    <a:pt x="10111" y="3522"/>
                  </a:cubicBezTo>
                  <a:cubicBezTo>
                    <a:pt x="10218" y="3612"/>
                    <a:pt x="10177" y="3669"/>
                    <a:pt x="10292" y="3678"/>
                  </a:cubicBezTo>
                  <a:cubicBezTo>
                    <a:pt x="10407" y="3694"/>
                    <a:pt x="10407" y="3719"/>
                    <a:pt x="10472" y="3686"/>
                  </a:cubicBezTo>
                  <a:cubicBezTo>
                    <a:pt x="10530" y="3645"/>
                    <a:pt x="10472" y="3719"/>
                    <a:pt x="10653" y="3760"/>
                  </a:cubicBezTo>
                  <a:cubicBezTo>
                    <a:pt x="10825" y="3801"/>
                    <a:pt x="10850" y="3801"/>
                    <a:pt x="11022" y="3809"/>
                  </a:cubicBezTo>
                  <a:cubicBezTo>
                    <a:pt x="11186" y="3825"/>
                    <a:pt x="11350" y="3768"/>
                    <a:pt x="11490" y="3743"/>
                  </a:cubicBezTo>
                  <a:cubicBezTo>
                    <a:pt x="11621" y="3710"/>
                    <a:pt x="11834" y="3686"/>
                    <a:pt x="11958" y="3661"/>
                  </a:cubicBezTo>
                  <a:cubicBezTo>
                    <a:pt x="12072" y="3645"/>
                    <a:pt x="12072" y="3636"/>
                    <a:pt x="12105" y="3620"/>
                  </a:cubicBezTo>
                  <a:cubicBezTo>
                    <a:pt x="12138" y="3604"/>
                    <a:pt x="12245" y="3366"/>
                    <a:pt x="12196" y="3325"/>
                  </a:cubicBezTo>
                  <a:cubicBezTo>
                    <a:pt x="12155" y="3275"/>
                    <a:pt x="12007" y="3218"/>
                    <a:pt x="12040" y="3185"/>
                  </a:cubicBezTo>
                  <a:cubicBezTo>
                    <a:pt x="12072" y="3152"/>
                    <a:pt x="12179" y="3136"/>
                    <a:pt x="12122" y="3103"/>
                  </a:cubicBezTo>
                  <a:cubicBezTo>
                    <a:pt x="12056" y="3070"/>
                    <a:pt x="11941" y="3054"/>
                    <a:pt x="11974" y="3021"/>
                  </a:cubicBezTo>
                  <a:cubicBezTo>
                    <a:pt x="12007" y="2988"/>
                    <a:pt x="12007" y="2947"/>
                    <a:pt x="12105" y="2906"/>
                  </a:cubicBezTo>
                  <a:cubicBezTo>
                    <a:pt x="12212" y="2865"/>
                    <a:pt x="12343" y="2799"/>
                    <a:pt x="12466" y="2758"/>
                  </a:cubicBezTo>
                  <a:cubicBezTo>
                    <a:pt x="12581" y="2717"/>
                    <a:pt x="12672" y="2693"/>
                    <a:pt x="12663" y="2652"/>
                  </a:cubicBezTo>
                  <a:cubicBezTo>
                    <a:pt x="12647" y="2611"/>
                    <a:pt x="12622" y="2463"/>
                    <a:pt x="12548" y="2455"/>
                  </a:cubicBezTo>
                  <a:cubicBezTo>
                    <a:pt x="12466" y="2446"/>
                    <a:pt x="11999" y="2446"/>
                    <a:pt x="12015" y="2405"/>
                  </a:cubicBezTo>
                  <a:cubicBezTo>
                    <a:pt x="12023" y="2364"/>
                    <a:pt x="12212" y="2315"/>
                    <a:pt x="12204" y="2282"/>
                  </a:cubicBezTo>
                  <a:cubicBezTo>
                    <a:pt x="12187" y="2250"/>
                    <a:pt x="12031" y="2167"/>
                    <a:pt x="11933" y="2167"/>
                  </a:cubicBezTo>
                  <a:cubicBezTo>
                    <a:pt x="11834" y="2167"/>
                    <a:pt x="11613" y="2209"/>
                    <a:pt x="11572" y="2167"/>
                  </a:cubicBezTo>
                  <a:cubicBezTo>
                    <a:pt x="11523" y="2126"/>
                    <a:pt x="11498" y="1987"/>
                    <a:pt x="11432" y="1979"/>
                  </a:cubicBezTo>
                  <a:cubicBezTo>
                    <a:pt x="11367" y="1971"/>
                    <a:pt x="10776" y="1864"/>
                    <a:pt x="10620" y="1897"/>
                  </a:cubicBezTo>
                  <a:cubicBezTo>
                    <a:pt x="10456" y="1929"/>
                    <a:pt x="10045" y="2036"/>
                    <a:pt x="9955" y="2028"/>
                  </a:cubicBezTo>
                  <a:cubicBezTo>
                    <a:pt x="9865" y="2020"/>
                    <a:pt x="9496" y="1880"/>
                    <a:pt x="9455" y="1897"/>
                  </a:cubicBezTo>
                  <a:cubicBezTo>
                    <a:pt x="9414" y="1913"/>
                    <a:pt x="9225" y="2069"/>
                    <a:pt x="9200" y="2077"/>
                  </a:cubicBezTo>
                  <a:cubicBezTo>
                    <a:pt x="9176" y="2085"/>
                    <a:pt x="9044" y="2077"/>
                    <a:pt x="9036" y="2094"/>
                  </a:cubicBezTo>
                  <a:cubicBezTo>
                    <a:pt x="9028" y="2118"/>
                    <a:pt x="9069" y="2176"/>
                    <a:pt x="9052" y="2192"/>
                  </a:cubicBezTo>
                  <a:cubicBezTo>
                    <a:pt x="9028" y="2209"/>
                    <a:pt x="8708" y="2135"/>
                    <a:pt x="8667" y="2159"/>
                  </a:cubicBezTo>
                  <a:cubicBezTo>
                    <a:pt x="8634" y="2176"/>
                    <a:pt x="8667" y="2241"/>
                    <a:pt x="8560" y="2266"/>
                  </a:cubicBezTo>
                  <a:cubicBezTo>
                    <a:pt x="8453" y="2291"/>
                    <a:pt x="8396" y="2217"/>
                    <a:pt x="8314" y="2225"/>
                  </a:cubicBezTo>
                  <a:cubicBezTo>
                    <a:pt x="8224" y="2241"/>
                    <a:pt x="8010" y="2315"/>
                    <a:pt x="8027" y="2348"/>
                  </a:cubicBezTo>
                  <a:cubicBezTo>
                    <a:pt x="8043" y="2389"/>
                    <a:pt x="8322" y="2405"/>
                    <a:pt x="8338" y="2438"/>
                  </a:cubicBezTo>
                  <a:cubicBezTo>
                    <a:pt x="8355" y="2471"/>
                    <a:pt x="8355" y="2520"/>
                    <a:pt x="8232" y="2520"/>
                  </a:cubicBezTo>
                  <a:cubicBezTo>
                    <a:pt x="8109" y="2520"/>
                    <a:pt x="7945" y="2488"/>
                    <a:pt x="7854" y="2504"/>
                  </a:cubicBezTo>
                  <a:cubicBezTo>
                    <a:pt x="7756" y="2520"/>
                    <a:pt x="7624" y="2611"/>
                    <a:pt x="7551" y="2570"/>
                  </a:cubicBezTo>
                  <a:cubicBezTo>
                    <a:pt x="7469" y="2529"/>
                    <a:pt x="7321" y="2340"/>
                    <a:pt x="7222" y="2299"/>
                  </a:cubicBezTo>
                  <a:cubicBezTo>
                    <a:pt x="7116" y="2266"/>
                    <a:pt x="7058" y="2217"/>
                    <a:pt x="7017" y="2241"/>
                  </a:cubicBezTo>
                  <a:cubicBezTo>
                    <a:pt x="6984" y="2258"/>
                    <a:pt x="6910" y="2282"/>
                    <a:pt x="6910" y="2340"/>
                  </a:cubicBezTo>
                  <a:cubicBezTo>
                    <a:pt x="6902" y="2397"/>
                    <a:pt x="6910" y="2422"/>
                    <a:pt x="6878" y="2430"/>
                  </a:cubicBezTo>
                  <a:cubicBezTo>
                    <a:pt x="6837" y="2430"/>
                    <a:pt x="6812" y="2282"/>
                    <a:pt x="6705" y="2291"/>
                  </a:cubicBezTo>
                  <a:cubicBezTo>
                    <a:pt x="6590" y="2299"/>
                    <a:pt x="6434" y="2414"/>
                    <a:pt x="6344" y="2397"/>
                  </a:cubicBezTo>
                  <a:cubicBezTo>
                    <a:pt x="6254" y="2381"/>
                    <a:pt x="6082" y="2118"/>
                    <a:pt x="6024" y="2135"/>
                  </a:cubicBezTo>
                  <a:cubicBezTo>
                    <a:pt x="5975" y="2151"/>
                    <a:pt x="5942" y="2184"/>
                    <a:pt x="5958" y="2217"/>
                  </a:cubicBezTo>
                  <a:cubicBezTo>
                    <a:pt x="5967" y="2250"/>
                    <a:pt x="6032" y="2274"/>
                    <a:pt x="5975" y="2299"/>
                  </a:cubicBezTo>
                  <a:cubicBezTo>
                    <a:pt x="5926" y="2332"/>
                    <a:pt x="5244" y="2299"/>
                    <a:pt x="5261" y="2274"/>
                  </a:cubicBezTo>
                  <a:cubicBezTo>
                    <a:pt x="5269" y="2241"/>
                    <a:pt x="5277" y="2200"/>
                    <a:pt x="5335" y="2167"/>
                  </a:cubicBezTo>
                  <a:cubicBezTo>
                    <a:pt x="5384" y="2126"/>
                    <a:pt x="5556" y="2126"/>
                    <a:pt x="5581" y="2102"/>
                  </a:cubicBezTo>
                  <a:cubicBezTo>
                    <a:pt x="5614" y="2077"/>
                    <a:pt x="5524" y="1921"/>
                    <a:pt x="5441" y="1921"/>
                  </a:cubicBezTo>
                  <a:cubicBezTo>
                    <a:pt x="5368" y="1913"/>
                    <a:pt x="5244" y="2003"/>
                    <a:pt x="5212" y="1971"/>
                  </a:cubicBezTo>
                  <a:cubicBezTo>
                    <a:pt x="5179" y="1929"/>
                    <a:pt x="5244" y="1823"/>
                    <a:pt x="5228" y="1798"/>
                  </a:cubicBezTo>
                  <a:cubicBezTo>
                    <a:pt x="5203" y="1774"/>
                    <a:pt x="5154" y="1642"/>
                    <a:pt x="5089" y="1683"/>
                  </a:cubicBezTo>
                  <a:cubicBezTo>
                    <a:pt x="5023" y="1716"/>
                    <a:pt x="5023" y="1749"/>
                    <a:pt x="4957" y="1733"/>
                  </a:cubicBezTo>
                  <a:cubicBezTo>
                    <a:pt x="4892" y="1708"/>
                    <a:pt x="4711" y="1667"/>
                    <a:pt x="4662" y="1667"/>
                  </a:cubicBezTo>
                  <a:cubicBezTo>
                    <a:pt x="4604" y="1667"/>
                    <a:pt x="4555" y="1650"/>
                    <a:pt x="4514" y="1675"/>
                  </a:cubicBezTo>
                  <a:cubicBezTo>
                    <a:pt x="4473" y="1708"/>
                    <a:pt x="4293" y="1913"/>
                    <a:pt x="4260" y="1872"/>
                  </a:cubicBezTo>
                  <a:cubicBezTo>
                    <a:pt x="4235" y="1839"/>
                    <a:pt x="4235" y="1749"/>
                    <a:pt x="4268" y="1716"/>
                  </a:cubicBezTo>
                  <a:cubicBezTo>
                    <a:pt x="4293" y="1683"/>
                    <a:pt x="4325" y="1683"/>
                    <a:pt x="4293" y="1650"/>
                  </a:cubicBezTo>
                  <a:cubicBezTo>
                    <a:pt x="4268" y="1609"/>
                    <a:pt x="4219" y="1593"/>
                    <a:pt x="4243" y="1560"/>
                  </a:cubicBezTo>
                  <a:cubicBezTo>
                    <a:pt x="4276" y="1536"/>
                    <a:pt x="4465" y="1527"/>
                    <a:pt x="4473" y="1503"/>
                  </a:cubicBezTo>
                  <a:cubicBezTo>
                    <a:pt x="4481" y="1478"/>
                    <a:pt x="4243" y="1437"/>
                    <a:pt x="4169" y="1437"/>
                  </a:cubicBezTo>
                  <a:cubicBezTo>
                    <a:pt x="4096" y="1437"/>
                    <a:pt x="4063" y="1462"/>
                    <a:pt x="4046" y="1421"/>
                  </a:cubicBezTo>
                  <a:cubicBezTo>
                    <a:pt x="4030" y="1388"/>
                    <a:pt x="4063" y="1371"/>
                    <a:pt x="4013" y="1330"/>
                  </a:cubicBezTo>
                  <a:cubicBezTo>
                    <a:pt x="3956" y="1281"/>
                    <a:pt x="3866" y="1273"/>
                    <a:pt x="3874" y="1240"/>
                  </a:cubicBezTo>
                  <a:cubicBezTo>
                    <a:pt x="3882" y="1207"/>
                    <a:pt x="3874" y="1183"/>
                    <a:pt x="3931" y="1174"/>
                  </a:cubicBezTo>
                  <a:cubicBezTo>
                    <a:pt x="3989" y="1174"/>
                    <a:pt x="4145" y="1207"/>
                    <a:pt x="4276" y="1240"/>
                  </a:cubicBezTo>
                  <a:cubicBezTo>
                    <a:pt x="4416" y="1273"/>
                    <a:pt x="4637" y="1330"/>
                    <a:pt x="4736" y="1330"/>
                  </a:cubicBezTo>
                  <a:cubicBezTo>
                    <a:pt x="4826" y="1322"/>
                    <a:pt x="4883" y="1289"/>
                    <a:pt x="4949" y="1289"/>
                  </a:cubicBezTo>
                  <a:cubicBezTo>
                    <a:pt x="5006" y="1289"/>
                    <a:pt x="5228" y="1289"/>
                    <a:pt x="5327" y="1289"/>
                  </a:cubicBezTo>
                  <a:cubicBezTo>
                    <a:pt x="5425" y="1289"/>
                    <a:pt x="5515" y="1298"/>
                    <a:pt x="5532" y="1257"/>
                  </a:cubicBezTo>
                  <a:cubicBezTo>
                    <a:pt x="5540" y="1224"/>
                    <a:pt x="5507" y="1199"/>
                    <a:pt x="5409" y="1183"/>
                  </a:cubicBezTo>
                  <a:cubicBezTo>
                    <a:pt x="5310" y="1174"/>
                    <a:pt x="5056" y="1076"/>
                    <a:pt x="4842" y="1068"/>
                  </a:cubicBezTo>
                  <a:cubicBezTo>
                    <a:pt x="4629" y="1068"/>
                    <a:pt x="4383" y="1002"/>
                    <a:pt x="4276" y="994"/>
                  </a:cubicBezTo>
                  <a:cubicBezTo>
                    <a:pt x="4161" y="986"/>
                    <a:pt x="3956" y="953"/>
                    <a:pt x="3956" y="912"/>
                  </a:cubicBezTo>
                  <a:cubicBezTo>
                    <a:pt x="3956" y="871"/>
                    <a:pt x="3940" y="813"/>
                    <a:pt x="4022" y="822"/>
                  </a:cubicBezTo>
                  <a:cubicBezTo>
                    <a:pt x="4104" y="822"/>
                    <a:pt x="4219" y="830"/>
                    <a:pt x="4309" y="854"/>
                  </a:cubicBezTo>
                  <a:cubicBezTo>
                    <a:pt x="4407" y="871"/>
                    <a:pt x="4506" y="920"/>
                    <a:pt x="4539" y="887"/>
                  </a:cubicBezTo>
                  <a:cubicBezTo>
                    <a:pt x="4563" y="854"/>
                    <a:pt x="4440" y="682"/>
                    <a:pt x="4342" y="674"/>
                  </a:cubicBezTo>
                  <a:cubicBezTo>
                    <a:pt x="4251" y="674"/>
                    <a:pt x="4030" y="649"/>
                    <a:pt x="3948" y="649"/>
                  </a:cubicBezTo>
                  <a:cubicBezTo>
                    <a:pt x="3866" y="641"/>
                    <a:pt x="3849" y="625"/>
                    <a:pt x="3718" y="682"/>
                  </a:cubicBezTo>
                  <a:cubicBezTo>
                    <a:pt x="3579" y="740"/>
                    <a:pt x="3529" y="748"/>
                    <a:pt x="3398" y="748"/>
                  </a:cubicBezTo>
                  <a:cubicBezTo>
                    <a:pt x="3267" y="748"/>
                    <a:pt x="3012" y="740"/>
                    <a:pt x="2971" y="740"/>
                  </a:cubicBezTo>
                  <a:cubicBezTo>
                    <a:pt x="2930" y="740"/>
                    <a:pt x="2906" y="715"/>
                    <a:pt x="2856" y="756"/>
                  </a:cubicBezTo>
                  <a:cubicBezTo>
                    <a:pt x="2815" y="797"/>
                    <a:pt x="2676" y="936"/>
                    <a:pt x="2643" y="953"/>
                  </a:cubicBezTo>
                  <a:cubicBezTo>
                    <a:pt x="2618" y="977"/>
                    <a:pt x="2610" y="1068"/>
                    <a:pt x="2553" y="1027"/>
                  </a:cubicBezTo>
                  <a:cubicBezTo>
                    <a:pt x="2495" y="994"/>
                    <a:pt x="2397" y="953"/>
                    <a:pt x="2421" y="920"/>
                  </a:cubicBezTo>
                  <a:cubicBezTo>
                    <a:pt x="2454" y="895"/>
                    <a:pt x="2586" y="863"/>
                    <a:pt x="2643" y="822"/>
                  </a:cubicBezTo>
                  <a:cubicBezTo>
                    <a:pt x="2692" y="781"/>
                    <a:pt x="2799" y="674"/>
                    <a:pt x="2791" y="633"/>
                  </a:cubicBezTo>
                  <a:cubicBezTo>
                    <a:pt x="2782" y="592"/>
                    <a:pt x="2618" y="485"/>
                    <a:pt x="2561" y="428"/>
                  </a:cubicBezTo>
                  <a:cubicBezTo>
                    <a:pt x="2503" y="370"/>
                    <a:pt x="2487" y="296"/>
                    <a:pt x="2397" y="280"/>
                  </a:cubicBezTo>
                  <a:cubicBezTo>
                    <a:pt x="2306" y="264"/>
                    <a:pt x="2175" y="272"/>
                    <a:pt x="1970" y="239"/>
                  </a:cubicBezTo>
                  <a:cubicBezTo>
                    <a:pt x="1765" y="198"/>
                    <a:pt x="1494" y="181"/>
                    <a:pt x="1346" y="116"/>
                  </a:cubicBezTo>
                  <a:cubicBezTo>
                    <a:pt x="1207" y="58"/>
                    <a:pt x="1108" y="9"/>
                    <a:pt x="993" y="9"/>
                  </a:cubicBezTo>
                  <a:cubicBezTo>
                    <a:pt x="714" y="1"/>
                    <a:pt x="649" y="34"/>
                    <a:pt x="608" y="58"/>
                  </a:cubicBezTo>
                  <a:cubicBezTo>
                    <a:pt x="567" y="83"/>
                    <a:pt x="690" y="140"/>
                    <a:pt x="567" y="149"/>
                  </a:cubicBezTo>
                  <a:cubicBezTo>
                    <a:pt x="444" y="165"/>
                    <a:pt x="394" y="157"/>
                    <a:pt x="320" y="149"/>
                  </a:cubicBezTo>
                  <a:cubicBezTo>
                    <a:pt x="255" y="140"/>
                    <a:pt x="271" y="198"/>
                    <a:pt x="238" y="222"/>
                  </a:cubicBezTo>
                  <a:cubicBezTo>
                    <a:pt x="206" y="239"/>
                    <a:pt x="189" y="206"/>
                    <a:pt x="197" y="255"/>
                  </a:cubicBezTo>
                  <a:cubicBezTo>
                    <a:pt x="206" y="305"/>
                    <a:pt x="263" y="329"/>
                    <a:pt x="361" y="346"/>
                  </a:cubicBezTo>
                  <a:cubicBezTo>
                    <a:pt x="468" y="370"/>
                    <a:pt x="558" y="378"/>
                    <a:pt x="534" y="411"/>
                  </a:cubicBezTo>
                  <a:cubicBezTo>
                    <a:pt x="517" y="452"/>
                    <a:pt x="493" y="469"/>
                    <a:pt x="411" y="477"/>
                  </a:cubicBezTo>
                  <a:cubicBezTo>
                    <a:pt x="320" y="493"/>
                    <a:pt x="0" y="526"/>
                    <a:pt x="91" y="559"/>
                  </a:cubicBezTo>
                  <a:cubicBezTo>
                    <a:pt x="181" y="592"/>
                    <a:pt x="345" y="625"/>
                    <a:pt x="444" y="625"/>
                  </a:cubicBezTo>
                  <a:cubicBezTo>
                    <a:pt x="542" y="625"/>
                    <a:pt x="575" y="666"/>
                    <a:pt x="657" y="723"/>
                  </a:cubicBezTo>
                  <a:cubicBezTo>
                    <a:pt x="731" y="781"/>
                    <a:pt x="755" y="822"/>
                    <a:pt x="796" y="789"/>
                  </a:cubicBezTo>
                  <a:cubicBezTo>
                    <a:pt x="837" y="756"/>
                    <a:pt x="1075" y="682"/>
                    <a:pt x="1059" y="723"/>
                  </a:cubicBezTo>
                  <a:cubicBezTo>
                    <a:pt x="1043" y="764"/>
                    <a:pt x="862" y="822"/>
                    <a:pt x="837" y="871"/>
                  </a:cubicBezTo>
                  <a:cubicBezTo>
                    <a:pt x="805" y="912"/>
                    <a:pt x="764" y="945"/>
                    <a:pt x="813" y="961"/>
                  </a:cubicBezTo>
                  <a:cubicBezTo>
                    <a:pt x="854" y="986"/>
                    <a:pt x="1313" y="1043"/>
                    <a:pt x="1379" y="1060"/>
                  </a:cubicBezTo>
                  <a:cubicBezTo>
                    <a:pt x="1437" y="1068"/>
                    <a:pt x="1535" y="1142"/>
                    <a:pt x="1707" y="1166"/>
                  </a:cubicBezTo>
                  <a:cubicBezTo>
                    <a:pt x="1888" y="1199"/>
                    <a:pt x="2126" y="1232"/>
                    <a:pt x="2249" y="1232"/>
                  </a:cubicBezTo>
                  <a:cubicBezTo>
                    <a:pt x="2364" y="1232"/>
                    <a:pt x="2405" y="1166"/>
                    <a:pt x="2503" y="1142"/>
                  </a:cubicBezTo>
                  <a:cubicBezTo>
                    <a:pt x="2602" y="1117"/>
                    <a:pt x="2799" y="1084"/>
                    <a:pt x="2832" y="1101"/>
                  </a:cubicBezTo>
                  <a:cubicBezTo>
                    <a:pt x="2856" y="1109"/>
                    <a:pt x="3103" y="1265"/>
                    <a:pt x="3135" y="1371"/>
                  </a:cubicBezTo>
                  <a:cubicBezTo>
                    <a:pt x="3176" y="1478"/>
                    <a:pt x="3086" y="1536"/>
                    <a:pt x="3217" y="1601"/>
                  </a:cubicBezTo>
                  <a:cubicBezTo>
                    <a:pt x="3349" y="1659"/>
                    <a:pt x="3595" y="1774"/>
                    <a:pt x="3587" y="1815"/>
                  </a:cubicBezTo>
                  <a:cubicBezTo>
                    <a:pt x="3587" y="1847"/>
                    <a:pt x="3546" y="1979"/>
                    <a:pt x="3570" y="2020"/>
                  </a:cubicBezTo>
                  <a:cubicBezTo>
                    <a:pt x="3595" y="2061"/>
                    <a:pt x="3702" y="2176"/>
                    <a:pt x="3652" y="2217"/>
                  </a:cubicBezTo>
                  <a:cubicBezTo>
                    <a:pt x="3603" y="2266"/>
                    <a:pt x="3398" y="2373"/>
                    <a:pt x="3398" y="2430"/>
                  </a:cubicBezTo>
                  <a:cubicBezTo>
                    <a:pt x="3398" y="2496"/>
                    <a:pt x="3447" y="2496"/>
                    <a:pt x="3382" y="2602"/>
                  </a:cubicBezTo>
                  <a:cubicBezTo>
                    <a:pt x="3316" y="2709"/>
                    <a:pt x="3283" y="2701"/>
                    <a:pt x="3349" y="2767"/>
                  </a:cubicBezTo>
                  <a:cubicBezTo>
                    <a:pt x="3423" y="2832"/>
                    <a:pt x="3480" y="2775"/>
                    <a:pt x="3529" y="2931"/>
                  </a:cubicBezTo>
                  <a:cubicBezTo>
                    <a:pt x="3587" y="3078"/>
                    <a:pt x="3636" y="3111"/>
                    <a:pt x="3628" y="3218"/>
                  </a:cubicBezTo>
                  <a:cubicBezTo>
                    <a:pt x="3611" y="3316"/>
                    <a:pt x="3513" y="3333"/>
                    <a:pt x="3620" y="3374"/>
                  </a:cubicBezTo>
                  <a:cubicBezTo>
                    <a:pt x="3718" y="3423"/>
                    <a:pt x="3858" y="3440"/>
                    <a:pt x="3915" y="3505"/>
                  </a:cubicBezTo>
                  <a:cubicBezTo>
                    <a:pt x="3972" y="3563"/>
                    <a:pt x="3964" y="3587"/>
                    <a:pt x="4013" y="3579"/>
                  </a:cubicBezTo>
                  <a:cubicBezTo>
                    <a:pt x="4063" y="3571"/>
                    <a:pt x="4112" y="3481"/>
                    <a:pt x="4137" y="3472"/>
                  </a:cubicBezTo>
                  <a:cubicBezTo>
                    <a:pt x="4161" y="3464"/>
                    <a:pt x="4186" y="3587"/>
                    <a:pt x="4210" y="3571"/>
                  </a:cubicBezTo>
                  <a:cubicBezTo>
                    <a:pt x="4235" y="3546"/>
                    <a:pt x="4251" y="3415"/>
                    <a:pt x="4301" y="3374"/>
                  </a:cubicBezTo>
                  <a:cubicBezTo>
                    <a:pt x="4342" y="3325"/>
                    <a:pt x="4580" y="3054"/>
                    <a:pt x="4539" y="3218"/>
                  </a:cubicBezTo>
                  <a:cubicBezTo>
                    <a:pt x="4498" y="3382"/>
                    <a:pt x="4325" y="3481"/>
                    <a:pt x="4407" y="349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74"/>
            <p:cNvSpPr/>
            <p:nvPr/>
          </p:nvSpPr>
          <p:spPr>
            <a:xfrm>
              <a:off x="2239325" y="1405075"/>
              <a:ext cx="13150" cy="10900"/>
            </a:xfrm>
            <a:custGeom>
              <a:avLst/>
              <a:gdLst/>
              <a:ahLst/>
              <a:cxnLst/>
              <a:rect l="l" t="t" r="r" b="b"/>
              <a:pathLst>
                <a:path w="526" h="436" extrusionOk="0">
                  <a:moveTo>
                    <a:pt x="223" y="1"/>
                  </a:moveTo>
                  <a:cubicBezTo>
                    <a:pt x="220" y="1"/>
                    <a:pt x="217" y="1"/>
                    <a:pt x="214" y="1"/>
                  </a:cubicBezTo>
                  <a:cubicBezTo>
                    <a:pt x="124" y="18"/>
                    <a:pt x="82" y="1"/>
                    <a:pt x="17" y="83"/>
                  </a:cubicBezTo>
                  <a:cubicBezTo>
                    <a:pt x="9" y="149"/>
                    <a:pt x="0" y="256"/>
                    <a:pt x="33" y="280"/>
                  </a:cubicBezTo>
                  <a:cubicBezTo>
                    <a:pt x="66" y="313"/>
                    <a:pt x="33" y="403"/>
                    <a:pt x="156" y="412"/>
                  </a:cubicBezTo>
                  <a:cubicBezTo>
                    <a:pt x="251" y="412"/>
                    <a:pt x="273" y="436"/>
                    <a:pt x="304" y="436"/>
                  </a:cubicBezTo>
                  <a:cubicBezTo>
                    <a:pt x="313" y="436"/>
                    <a:pt x="324" y="434"/>
                    <a:pt x="337" y="428"/>
                  </a:cubicBezTo>
                  <a:cubicBezTo>
                    <a:pt x="386" y="412"/>
                    <a:pt x="353" y="362"/>
                    <a:pt x="411" y="289"/>
                  </a:cubicBezTo>
                  <a:cubicBezTo>
                    <a:pt x="460" y="215"/>
                    <a:pt x="526" y="215"/>
                    <a:pt x="526" y="165"/>
                  </a:cubicBezTo>
                  <a:cubicBezTo>
                    <a:pt x="526" y="110"/>
                    <a:pt x="319" y="1"/>
                    <a:pt x="22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74"/>
            <p:cNvSpPr/>
            <p:nvPr/>
          </p:nvSpPr>
          <p:spPr>
            <a:xfrm>
              <a:off x="2239325" y="1404900"/>
              <a:ext cx="13150" cy="11500"/>
            </a:xfrm>
            <a:custGeom>
              <a:avLst/>
              <a:gdLst/>
              <a:ahLst/>
              <a:cxnLst/>
              <a:rect l="l" t="t" r="r" b="b"/>
              <a:pathLst>
                <a:path w="526" h="460" fill="none" extrusionOk="0">
                  <a:moveTo>
                    <a:pt x="214" y="8"/>
                  </a:moveTo>
                  <a:cubicBezTo>
                    <a:pt x="124" y="25"/>
                    <a:pt x="82" y="8"/>
                    <a:pt x="17" y="90"/>
                  </a:cubicBezTo>
                  <a:cubicBezTo>
                    <a:pt x="9" y="156"/>
                    <a:pt x="0" y="263"/>
                    <a:pt x="33" y="287"/>
                  </a:cubicBezTo>
                  <a:cubicBezTo>
                    <a:pt x="66" y="320"/>
                    <a:pt x="33" y="410"/>
                    <a:pt x="156" y="419"/>
                  </a:cubicBezTo>
                  <a:cubicBezTo>
                    <a:pt x="279" y="419"/>
                    <a:pt x="279" y="460"/>
                    <a:pt x="337" y="435"/>
                  </a:cubicBezTo>
                  <a:cubicBezTo>
                    <a:pt x="386" y="419"/>
                    <a:pt x="353" y="369"/>
                    <a:pt x="411" y="296"/>
                  </a:cubicBezTo>
                  <a:cubicBezTo>
                    <a:pt x="460" y="222"/>
                    <a:pt x="526" y="222"/>
                    <a:pt x="526" y="172"/>
                  </a:cubicBezTo>
                  <a:cubicBezTo>
                    <a:pt x="526" y="115"/>
                    <a:pt x="304" y="0"/>
                    <a:pt x="214" y="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74"/>
            <p:cNvSpPr/>
            <p:nvPr/>
          </p:nvSpPr>
          <p:spPr>
            <a:xfrm>
              <a:off x="2065125" y="1441250"/>
              <a:ext cx="11725" cy="16650"/>
            </a:xfrm>
            <a:custGeom>
              <a:avLst/>
              <a:gdLst/>
              <a:ahLst/>
              <a:cxnLst/>
              <a:rect l="l" t="t" r="r" b="b"/>
              <a:pathLst>
                <a:path w="469" h="666" extrusionOk="0">
                  <a:moveTo>
                    <a:pt x="340" y="1"/>
                  </a:moveTo>
                  <a:cubicBezTo>
                    <a:pt x="308" y="1"/>
                    <a:pt x="262" y="17"/>
                    <a:pt x="198" y="56"/>
                  </a:cubicBezTo>
                  <a:cubicBezTo>
                    <a:pt x="124" y="171"/>
                    <a:pt x="1" y="204"/>
                    <a:pt x="34" y="261"/>
                  </a:cubicBezTo>
                  <a:cubicBezTo>
                    <a:pt x="67" y="319"/>
                    <a:pt x="116" y="335"/>
                    <a:pt x="91" y="409"/>
                  </a:cubicBezTo>
                  <a:cubicBezTo>
                    <a:pt x="67" y="483"/>
                    <a:pt x="26" y="516"/>
                    <a:pt x="83" y="573"/>
                  </a:cubicBezTo>
                  <a:cubicBezTo>
                    <a:pt x="128" y="624"/>
                    <a:pt x="148" y="666"/>
                    <a:pt x="182" y="666"/>
                  </a:cubicBezTo>
                  <a:cubicBezTo>
                    <a:pt x="191" y="666"/>
                    <a:pt x="202" y="662"/>
                    <a:pt x="214" y="655"/>
                  </a:cubicBezTo>
                  <a:cubicBezTo>
                    <a:pt x="280" y="614"/>
                    <a:pt x="411" y="516"/>
                    <a:pt x="436" y="434"/>
                  </a:cubicBezTo>
                  <a:cubicBezTo>
                    <a:pt x="452" y="360"/>
                    <a:pt x="469" y="311"/>
                    <a:pt x="436" y="212"/>
                  </a:cubicBezTo>
                  <a:cubicBezTo>
                    <a:pt x="417" y="139"/>
                    <a:pt x="436" y="1"/>
                    <a:pt x="34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74"/>
            <p:cNvSpPr/>
            <p:nvPr/>
          </p:nvSpPr>
          <p:spPr>
            <a:xfrm>
              <a:off x="2065125" y="1438750"/>
              <a:ext cx="11725" cy="19725"/>
            </a:xfrm>
            <a:custGeom>
              <a:avLst/>
              <a:gdLst/>
              <a:ahLst/>
              <a:cxnLst/>
              <a:rect l="l" t="t" r="r" b="b"/>
              <a:pathLst>
                <a:path w="469" h="789" fill="none" extrusionOk="0">
                  <a:moveTo>
                    <a:pt x="83" y="673"/>
                  </a:moveTo>
                  <a:cubicBezTo>
                    <a:pt x="140" y="739"/>
                    <a:pt x="157" y="788"/>
                    <a:pt x="214" y="755"/>
                  </a:cubicBezTo>
                  <a:cubicBezTo>
                    <a:pt x="280" y="714"/>
                    <a:pt x="411" y="616"/>
                    <a:pt x="436" y="534"/>
                  </a:cubicBezTo>
                  <a:cubicBezTo>
                    <a:pt x="452" y="460"/>
                    <a:pt x="469" y="411"/>
                    <a:pt x="436" y="312"/>
                  </a:cubicBezTo>
                  <a:cubicBezTo>
                    <a:pt x="411" y="214"/>
                    <a:pt x="452" y="0"/>
                    <a:pt x="198" y="156"/>
                  </a:cubicBezTo>
                  <a:cubicBezTo>
                    <a:pt x="124" y="271"/>
                    <a:pt x="1" y="304"/>
                    <a:pt x="34" y="361"/>
                  </a:cubicBezTo>
                  <a:cubicBezTo>
                    <a:pt x="67" y="419"/>
                    <a:pt x="116" y="435"/>
                    <a:pt x="91" y="509"/>
                  </a:cubicBezTo>
                  <a:cubicBezTo>
                    <a:pt x="67" y="583"/>
                    <a:pt x="26" y="616"/>
                    <a:pt x="83" y="67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74"/>
            <p:cNvSpPr/>
            <p:nvPr/>
          </p:nvSpPr>
          <p:spPr>
            <a:xfrm>
              <a:off x="1786100" y="1108825"/>
              <a:ext cx="29125" cy="9000"/>
            </a:xfrm>
            <a:custGeom>
              <a:avLst/>
              <a:gdLst/>
              <a:ahLst/>
              <a:cxnLst/>
              <a:rect l="l" t="t" r="r" b="b"/>
              <a:pathLst>
                <a:path w="1165" h="360" extrusionOk="0">
                  <a:moveTo>
                    <a:pt x="657" y="1"/>
                  </a:moveTo>
                  <a:cubicBezTo>
                    <a:pt x="600" y="25"/>
                    <a:pt x="354" y="83"/>
                    <a:pt x="304" y="91"/>
                  </a:cubicBezTo>
                  <a:cubicBezTo>
                    <a:pt x="255" y="99"/>
                    <a:pt x="148" y="116"/>
                    <a:pt x="75" y="149"/>
                  </a:cubicBezTo>
                  <a:cubicBezTo>
                    <a:pt x="1" y="173"/>
                    <a:pt x="1" y="247"/>
                    <a:pt x="99" y="280"/>
                  </a:cubicBezTo>
                  <a:cubicBezTo>
                    <a:pt x="198" y="313"/>
                    <a:pt x="247" y="313"/>
                    <a:pt x="386" y="337"/>
                  </a:cubicBezTo>
                  <a:cubicBezTo>
                    <a:pt x="460" y="350"/>
                    <a:pt x="514" y="360"/>
                    <a:pt x="568" y="360"/>
                  </a:cubicBezTo>
                  <a:cubicBezTo>
                    <a:pt x="622" y="360"/>
                    <a:pt x="678" y="350"/>
                    <a:pt x="756" y="321"/>
                  </a:cubicBezTo>
                  <a:cubicBezTo>
                    <a:pt x="806" y="306"/>
                    <a:pt x="865" y="302"/>
                    <a:pt x="922" y="302"/>
                  </a:cubicBezTo>
                  <a:cubicBezTo>
                    <a:pt x="972" y="302"/>
                    <a:pt x="1020" y="305"/>
                    <a:pt x="1060" y="305"/>
                  </a:cubicBezTo>
                  <a:cubicBezTo>
                    <a:pt x="1123" y="305"/>
                    <a:pt x="1165" y="298"/>
                    <a:pt x="1158" y="263"/>
                  </a:cubicBezTo>
                  <a:cubicBezTo>
                    <a:pt x="1150" y="173"/>
                    <a:pt x="912" y="165"/>
                    <a:pt x="838" y="99"/>
                  </a:cubicBezTo>
                  <a:cubicBezTo>
                    <a:pt x="756" y="34"/>
                    <a:pt x="698" y="1"/>
                    <a:pt x="65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74"/>
            <p:cNvSpPr/>
            <p:nvPr/>
          </p:nvSpPr>
          <p:spPr>
            <a:xfrm>
              <a:off x="1786100" y="1108825"/>
              <a:ext cx="29375" cy="9475"/>
            </a:xfrm>
            <a:custGeom>
              <a:avLst/>
              <a:gdLst/>
              <a:ahLst/>
              <a:cxnLst/>
              <a:rect l="l" t="t" r="r" b="b"/>
              <a:pathLst>
                <a:path w="1175" h="379" fill="none" extrusionOk="0">
                  <a:moveTo>
                    <a:pt x="838" y="99"/>
                  </a:moveTo>
                  <a:cubicBezTo>
                    <a:pt x="756" y="34"/>
                    <a:pt x="698" y="1"/>
                    <a:pt x="657" y="1"/>
                  </a:cubicBezTo>
                  <a:cubicBezTo>
                    <a:pt x="600" y="25"/>
                    <a:pt x="354" y="83"/>
                    <a:pt x="304" y="91"/>
                  </a:cubicBezTo>
                  <a:cubicBezTo>
                    <a:pt x="255" y="99"/>
                    <a:pt x="148" y="116"/>
                    <a:pt x="75" y="149"/>
                  </a:cubicBezTo>
                  <a:cubicBezTo>
                    <a:pt x="1" y="173"/>
                    <a:pt x="1" y="247"/>
                    <a:pt x="99" y="280"/>
                  </a:cubicBezTo>
                  <a:cubicBezTo>
                    <a:pt x="198" y="313"/>
                    <a:pt x="247" y="313"/>
                    <a:pt x="386" y="337"/>
                  </a:cubicBezTo>
                  <a:cubicBezTo>
                    <a:pt x="534" y="362"/>
                    <a:pt x="600" y="378"/>
                    <a:pt x="756" y="321"/>
                  </a:cubicBezTo>
                  <a:cubicBezTo>
                    <a:pt x="920" y="272"/>
                    <a:pt x="1174" y="346"/>
                    <a:pt x="1158" y="263"/>
                  </a:cubicBezTo>
                  <a:cubicBezTo>
                    <a:pt x="1150" y="173"/>
                    <a:pt x="912" y="165"/>
                    <a:pt x="838"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74"/>
            <p:cNvSpPr/>
            <p:nvPr/>
          </p:nvSpPr>
          <p:spPr>
            <a:xfrm>
              <a:off x="1807025" y="1151975"/>
              <a:ext cx="19325" cy="5475"/>
            </a:xfrm>
            <a:custGeom>
              <a:avLst/>
              <a:gdLst/>
              <a:ahLst/>
              <a:cxnLst/>
              <a:rect l="l" t="t" r="r" b="b"/>
              <a:pathLst>
                <a:path w="773" h="219" extrusionOk="0">
                  <a:moveTo>
                    <a:pt x="484" y="1"/>
                  </a:moveTo>
                  <a:cubicBezTo>
                    <a:pt x="343" y="1"/>
                    <a:pt x="196" y="68"/>
                    <a:pt x="99" y="138"/>
                  </a:cubicBezTo>
                  <a:cubicBezTo>
                    <a:pt x="1" y="203"/>
                    <a:pt x="37" y="218"/>
                    <a:pt x="104" y="218"/>
                  </a:cubicBezTo>
                  <a:cubicBezTo>
                    <a:pt x="138" y="218"/>
                    <a:pt x="179" y="214"/>
                    <a:pt x="214" y="212"/>
                  </a:cubicBezTo>
                  <a:cubicBezTo>
                    <a:pt x="387" y="179"/>
                    <a:pt x="477" y="195"/>
                    <a:pt x="551" y="146"/>
                  </a:cubicBezTo>
                  <a:cubicBezTo>
                    <a:pt x="567" y="137"/>
                    <a:pt x="592" y="134"/>
                    <a:pt x="618" y="134"/>
                  </a:cubicBezTo>
                  <a:cubicBezTo>
                    <a:pt x="654" y="134"/>
                    <a:pt x="692" y="139"/>
                    <a:pt x="719" y="139"/>
                  </a:cubicBezTo>
                  <a:cubicBezTo>
                    <a:pt x="761" y="139"/>
                    <a:pt x="773" y="127"/>
                    <a:pt x="690" y="64"/>
                  </a:cubicBezTo>
                  <a:cubicBezTo>
                    <a:pt x="628" y="19"/>
                    <a:pt x="557" y="1"/>
                    <a:pt x="48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74"/>
            <p:cNvSpPr/>
            <p:nvPr/>
          </p:nvSpPr>
          <p:spPr>
            <a:xfrm>
              <a:off x="1805800" y="1150275"/>
              <a:ext cx="22800" cy="7625"/>
            </a:xfrm>
            <a:custGeom>
              <a:avLst/>
              <a:gdLst/>
              <a:ahLst/>
              <a:cxnLst/>
              <a:rect l="l" t="t" r="r" b="b"/>
              <a:pathLst>
                <a:path w="912" h="305" fill="none" extrusionOk="0">
                  <a:moveTo>
                    <a:pt x="263" y="280"/>
                  </a:moveTo>
                  <a:cubicBezTo>
                    <a:pt x="436" y="247"/>
                    <a:pt x="526" y="263"/>
                    <a:pt x="600" y="214"/>
                  </a:cubicBezTo>
                  <a:cubicBezTo>
                    <a:pt x="674" y="173"/>
                    <a:pt x="912" y="263"/>
                    <a:pt x="739" y="132"/>
                  </a:cubicBezTo>
                  <a:cubicBezTo>
                    <a:pt x="559" y="1"/>
                    <a:pt x="296" y="99"/>
                    <a:pt x="148" y="206"/>
                  </a:cubicBezTo>
                  <a:cubicBezTo>
                    <a:pt x="1" y="304"/>
                    <a:pt x="157" y="288"/>
                    <a:pt x="263" y="2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74"/>
            <p:cNvSpPr/>
            <p:nvPr/>
          </p:nvSpPr>
          <p:spPr>
            <a:xfrm>
              <a:off x="1768250" y="1181250"/>
              <a:ext cx="20950" cy="9050"/>
            </a:xfrm>
            <a:custGeom>
              <a:avLst/>
              <a:gdLst/>
              <a:ahLst/>
              <a:cxnLst/>
              <a:rect l="l" t="t" r="r" b="b"/>
              <a:pathLst>
                <a:path w="838" h="362" extrusionOk="0">
                  <a:moveTo>
                    <a:pt x="805" y="1"/>
                  </a:moveTo>
                  <a:cubicBezTo>
                    <a:pt x="780" y="1"/>
                    <a:pt x="567" y="17"/>
                    <a:pt x="419" y="58"/>
                  </a:cubicBezTo>
                  <a:cubicBezTo>
                    <a:pt x="354" y="83"/>
                    <a:pt x="263" y="116"/>
                    <a:pt x="190" y="165"/>
                  </a:cubicBezTo>
                  <a:cubicBezTo>
                    <a:pt x="116" y="214"/>
                    <a:pt x="1" y="362"/>
                    <a:pt x="1" y="362"/>
                  </a:cubicBezTo>
                  <a:cubicBezTo>
                    <a:pt x="1" y="362"/>
                    <a:pt x="313" y="280"/>
                    <a:pt x="411" y="263"/>
                  </a:cubicBezTo>
                  <a:cubicBezTo>
                    <a:pt x="510" y="247"/>
                    <a:pt x="821" y="149"/>
                    <a:pt x="830" y="116"/>
                  </a:cubicBezTo>
                  <a:cubicBezTo>
                    <a:pt x="838" y="83"/>
                    <a:pt x="830" y="1"/>
                    <a:pt x="80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74"/>
            <p:cNvSpPr/>
            <p:nvPr/>
          </p:nvSpPr>
          <p:spPr>
            <a:xfrm>
              <a:off x="1768250" y="1181250"/>
              <a:ext cx="20950" cy="9050"/>
            </a:xfrm>
            <a:custGeom>
              <a:avLst/>
              <a:gdLst/>
              <a:ahLst/>
              <a:cxnLst/>
              <a:rect l="l" t="t" r="r" b="b"/>
              <a:pathLst>
                <a:path w="838" h="362" fill="none" extrusionOk="0">
                  <a:moveTo>
                    <a:pt x="190" y="165"/>
                  </a:moveTo>
                  <a:cubicBezTo>
                    <a:pt x="116" y="214"/>
                    <a:pt x="1" y="362"/>
                    <a:pt x="1" y="362"/>
                  </a:cubicBezTo>
                  <a:cubicBezTo>
                    <a:pt x="1" y="362"/>
                    <a:pt x="313" y="280"/>
                    <a:pt x="411" y="263"/>
                  </a:cubicBezTo>
                  <a:cubicBezTo>
                    <a:pt x="510" y="247"/>
                    <a:pt x="821" y="149"/>
                    <a:pt x="830" y="116"/>
                  </a:cubicBezTo>
                  <a:cubicBezTo>
                    <a:pt x="838" y="83"/>
                    <a:pt x="830" y="1"/>
                    <a:pt x="805" y="1"/>
                  </a:cubicBezTo>
                  <a:cubicBezTo>
                    <a:pt x="780" y="1"/>
                    <a:pt x="567" y="17"/>
                    <a:pt x="419" y="58"/>
                  </a:cubicBezTo>
                  <a:cubicBezTo>
                    <a:pt x="354" y="83"/>
                    <a:pt x="263" y="116"/>
                    <a:pt x="190" y="1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74"/>
            <p:cNvSpPr/>
            <p:nvPr/>
          </p:nvSpPr>
          <p:spPr>
            <a:xfrm>
              <a:off x="1748175" y="1154325"/>
              <a:ext cx="29125" cy="14475"/>
            </a:xfrm>
            <a:custGeom>
              <a:avLst/>
              <a:gdLst/>
              <a:ahLst/>
              <a:cxnLst/>
              <a:rect l="l" t="t" r="r" b="b"/>
              <a:pathLst>
                <a:path w="1165" h="579" extrusionOk="0">
                  <a:moveTo>
                    <a:pt x="368" y="0"/>
                  </a:moveTo>
                  <a:cubicBezTo>
                    <a:pt x="252" y="0"/>
                    <a:pt x="0" y="132"/>
                    <a:pt x="8" y="208"/>
                  </a:cubicBezTo>
                  <a:cubicBezTo>
                    <a:pt x="16" y="298"/>
                    <a:pt x="114" y="339"/>
                    <a:pt x="188" y="356"/>
                  </a:cubicBezTo>
                  <a:cubicBezTo>
                    <a:pt x="254" y="364"/>
                    <a:pt x="254" y="446"/>
                    <a:pt x="262" y="528"/>
                  </a:cubicBezTo>
                  <a:cubicBezTo>
                    <a:pt x="270" y="567"/>
                    <a:pt x="373" y="578"/>
                    <a:pt x="482" y="578"/>
                  </a:cubicBezTo>
                  <a:cubicBezTo>
                    <a:pt x="601" y="578"/>
                    <a:pt x="725" y="565"/>
                    <a:pt x="738" y="561"/>
                  </a:cubicBezTo>
                  <a:cubicBezTo>
                    <a:pt x="771" y="561"/>
                    <a:pt x="1165" y="388"/>
                    <a:pt x="1075" y="339"/>
                  </a:cubicBezTo>
                  <a:cubicBezTo>
                    <a:pt x="984" y="298"/>
                    <a:pt x="902" y="265"/>
                    <a:pt x="755" y="208"/>
                  </a:cubicBezTo>
                  <a:cubicBezTo>
                    <a:pt x="599" y="150"/>
                    <a:pt x="541" y="85"/>
                    <a:pt x="393" y="3"/>
                  </a:cubicBezTo>
                  <a:cubicBezTo>
                    <a:pt x="386" y="1"/>
                    <a:pt x="377" y="0"/>
                    <a:pt x="36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74"/>
            <p:cNvSpPr/>
            <p:nvPr/>
          </p:nvSpPr>
          <p:spPr>
            <a:xfrm>
              <a:off x="1748150" y="1153775"/>
              <a:ext cx="29150" cy="15825"/>
            </a:xfrm>
            <a:custGeom>
              <a:avLst/>
              <a:gdLst/>
              <a:ahLst/>
              <a:cxnLst/>
              <a:rect l="l" t="t" r="r" b="b"/>
              <a:pathLst>
                <a:path w="1166" h="633" fill="none" extrusionOk="0">
                  <a:moveTo>
                    <a:pt x="1076" y="361"/>
                  </a:moveTo>
                  <a:cubicBezTo>
                    <a:pt x="985" y="320"/>
                    <a:pt x="903" y="287"/>
                    <a:pt x="756" y="230"/>
                  </a:cubicBezTo>
                  <a:cubicBezTo>
                    <a:pt x="600" y="172"/>
                    <a:pt x="542" y="107"/>
                    <a:pt x="394" y="25"/>
                  </a:cubicBezTo>
                  <a:cubicBezTo>
                    <a:pt x="296" y="0"/>
                    <a:pt x="1" y="148"/>
                    <a:pt x="9" y="230"/>
                  </a:cubicBezTo>
                  <a:cubicBezTo>
                    <a:pt x="17" y="320"/>
                    <a:pt x="115" y="361"/>
                    <a:pt x="189" y="378"/>
                  </a:cubicBezTo>
                  <a:cubicBezTo>
                    <a:pt x="255" y="386"/>
                    <a:pt x="255" y="468"/>
                    <a:pt x="263" y="550"/>
                  </a:cubicBezTo>
                  <a:cubicBezTo>
                    <a:pt x="280" y="632"/>
                    <a:pt x="714" y="591"/>
                    <a:pt x="739" y="583"/>
                  </a:cubicBezTo>
                  <a:cubicBezTo>
                    <a:pt x="772" y="583"/>
                    <a:pt x="1166" y="410"/>
                    <a:pt x="1076" y="36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74"/>
            <p:cNvSpPr/>
            <p:nvPr/>
          </p:nvSpPr>
          <p:spPr>
            <a:xfrm>
              <a:off x="1750200" y="1170375"/>
              <a:ext cx="35100" cy="8800"/>
            </a:xfrm>
            <a:custGeom>
              <a:avLst/>
              <a:gdLst/>
              <a:ahLst/>
              <a:cxnLst/>
              <a:rect l="l" t="t" r="r" b="b"/>
              <a:pathLst>
                <a:path w="1404" h="352" extrusionOk="0">
                  <a:moveTo>
                    <a:pt x="1273" y="1"/>
                  </a:moveTo>
                  <a:cubicBezTo>
                    <a:pt x="1232" y="1"/>
                    <a:pt x="1051" y="9"/>
                    <a:pt x="887" y="17"/>
                  </a:cubicBezTo>
                  <a:cubicBezTo>
                    <a:pt x="847" y="35"/>
                    <a:pt x="774" y="39"/>
                    <a:pt x="696" y="39"/>
                  </a:cubicBezTo>
                  <a:cubicBezTo>
                    <a:pt x="638" y="39"/>
                    <a:pt x="578" y="37"/>
                    <a:pt x="529" y="37"/>
                  </a:cubicBezTo>
                  <a:cubicBezTo>
                    <a:pt x="493" y="37"/>
                    <a:pt x="463" y="38"/>
                    <a:pt x="444" y="42"/>
                  </a:cubicBezTo>
                  <a:cubicBezTo>
                    <a:pt x="362" y="67"/>
                    <a:pt x="173" y="132"/>
                    <a:pt x="91" y="190"/>
                  </a:cubicBezTo>
                  <a:cubicBezTo>
                    <a:pt x="1" y="247"/>
                    <a:pt x="263" y="288"/>
                    <a:pt x="378" y="329"/>
                  </a:cubicBezTo>
                  <a:cubicBezTo>
                    <a:pt x="428" y="346"/>
                    <a:pt x="482" y="352"/>
                    <a:pt x="538" y="352"/>
                  </a:cubicBezTo>
                  <a:cubicBezTo>
                    <a:pt x="622" y="352"/>
                    <a:pt x="712" y="339"/>
                    <a:pt x="805" y="329"/>
                  </a:cubicBezTo>
                  <a:cubicBezTo>
                    <a:pt x="961" y="321"/>
                    <a:pt x="1100" y="280"/>
                    <a:pt x="1248" y="247"/>
                  </a:cubicBezTo>
                  <a:cubicBezTo>
                    <a:pt x="1388" y="222"/>
                    <a:pt x="1404" y="173"/>
                    <a:pt x="1396" y="116"/>
                  </a:cubicBezTo>
                  <a:cubicBezTo>
                    <a:pt x="1396" y="67"/>
                    <a:pt x="1322" y="1"/>
                    <a:pt x="127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74"/>
            <p:cNvSpPr/>
            <p:nvPr/>
          </p:nvSpPr>
          <p:spPr>
            <a:xfrm>
              <a:off x="1750200" y="1170375"/>
              <a:ext cx="35100" cy="9275"/>
            </a:xfrm>
            <a:custGeom>
              <a:avLst/>
              <a:gdLst/>
              <a:ahLst/>
              <a:cxnLst/>
              <a:rect l="l" t="t" r="r" b="b"/>
              <a:pathLst>
                <a:path w="1404" h="371" fill="none" extrusionOk="0">
                  <a:moveTo>
                    <a:pt x="1273" y="1"/>
                  </a:moveTo>
                  <a:cubicBezTo>
                    <a:pt x="1232" y="1"/>
                    <a:pt x="1051" y="9"/>
                    <a:pt x="887" y="17"/>
                  </a:cubicBezTo>
                  <a:cubicBezTo>
                    <a:pt x="797" y="58"/>
                    <a:pt x="526" y="25"/>
                    <a:pt x="444" y="42"/>
                  </a:cubicBezTo>
                  <a:cubicBezTo>
                    <a:pt x="362" y="67"/>
                    <a:pt x="173" y="132"/>
                    <a:pt x="91" y="190"/>
                  </a:cubicBezTo>
                  <a:cubicBezTo>
                    <a:pt x="1" y="247"/>
                    <a:pt x="263" y="288"/>
                    <a:pt x="378" y="329"/>
                  </a:cubicBezTo>
                  <a:cubicBezTo>
                    <a:pt x="501" y="370"/>
                    <a:pt x="649" y="346"/>
                    <a:pt x="805" y="329"/>
                  </a:cubicBezTo>
                  <a:cubicBezTo>
                    <a:pt x="961" y="321"/>
                    <a:pt x="1100" y="280"/>
                    <a:pt x="1248" y="247"/>
                  </a:cubicBezTo>
                  <a:cubicBezTo>
                    <a:pt x="1388" y="222"/>
                    <a:pt x="1404" y="173"/>
                    <a:pt x="1396" y="116"/>
                  </a:cubicBezTo>
                  <a:cubicBezTo>
                    <a:pt x="1396" y="67"/>
                    <a:pt x="1322" y="1"/>
                    <a:pt x="1273" y="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74"/>
            <p:cNvSpPr/>
            <p:nvPr/>
          </p:nvSpPr>
          <p:spPr>
            <a:xfrm>
              <a:off x="1681875" y="1263125"/>
              <a:ext cx="16250" cy="5675"/>
            </a:xfrm>
            <a:custGeom>
              <a:avLst/>
              <a:gdLst/>
              <a:ahLst/>
              <a:cxnLst/>
              <a:rect l="l" t="t" r="r" b="b"/>
              <a:pathLst>
                <a:path w="650" h="227" extrusionOk="0">
                  <a:moveTo>
                    <a:pt x="471" y="1"/>
                  </a:moveTo>
                  <a:cubicBezTo>
                    <a:pt x="417" y="1"/>
                    <a:pt x="302" y="32"/>
                    <a:pt x="140" y="58"/>
                  </a:cubicBezTo>
                  <a:cubicBezTo>
                    <a:pt x="75" y="58"/>
                    <a:pt x="1" y="115"/>
                    <a:pt x="50" y="164"/>
                  </a:cubicBezTo>
                  <a:cubicBezTo>
                    <a:pt x="82" y="203"/>
                    <a:pt x="362" y="227"/>
                    <a:pt x="505" y="227"/>
                  </a:cubicBezTo>
                  <a:cubicBezTo>
                    <a:pt x="543" y="227"/>
                    <a:pt x="571" y="225"/>
                    <a:pt x="583" y="222"/>
                  </a:cubicBezTo>
                  <a:cubicBezTo>
                    <a:pt x="649" y="197"/>
                    <a:pt x="526" y="25"/>
                    <a:pt x="501" y="9"/>
                  </a:cubicBezTo>
                  <a:cubicBezTo>
                    <a:pt x="496" y="3"/>
                    <a:pt x="486" y="1"/>
                    <a:pt x="47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74"/>
            <p:cNvSpPr/>
            <p:nvPr/>
          </p:nvSpPr>
          <p:spPr>
            <a:xfrm>
              <a:off x="1681875" y="1262700"/>
              <a:ext cx="16250" cy="6400"/>
            </a:xfrm>
            <a:custGeom>
              <a:avLst/>
              <a:gdLst/>
              <a:ahLst/>
              <a:cxnLst/>
              <a:rect l="l" t="t" r="r" b="b"/>
              <a:pathLst>
                <a:path w="650" h="256" fill="none" extrusionOk="0">
                  <a:moveTo>
                    <a:pt x="583" y="239"/>
                  </a:moveTo>
                  <a:cubicBezTo>
                    <a:pt x="649" y="214"/>
                    <a:pt x="526" y="42"/>
                    <a:pt x="501" y="26"/>
                  </a:cubicBezTo>
                  <a:cubicBezTo>
                    <a:pt x="477" y="1"/>
                    <a:pt x="345" y="42"/>
                    <a:pt x="140" y="75"/>
                  </a:cubicBezTo>
                  <a:cubicBezTo>
                    <a:pt x="75" y="75"/>
                    <a:pt x="1" y="132"/>
                    <a:pt x="50" y="181"/>
                  </a:cubicBezTo>
                  <a:cubicBezTo>
                    <a:pt x="91" y="231"/>
                    <a:pt x="526" y="255"/>
                    <a:pt x="583" y="23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74"/>
            <p:cNvSpPr/>
            <p:nvPr/>
          </p:nvSpPr>
          <p:spPr>
            <a:xfrm>
              <a:off x="1788975" y="1424975"/>
              <a:ext cx="13375" cy="7650"/>
            </a:xfrm>
            <a:custGeom>
              <a:avLst/>
              <a:gdLst/>
              <a:ahLst/>
              <a:cxnLst/>
              <a:rect l="l" t="t" r="r" b="b"/>
              <a:pathLst>
                <a:path w="535" h="306" extrusionOk="0">
                  <a:moveTo>
                    <a:pt x="332" y="0"/>
                  </a:moveTo>
                  <a:cubicBezTo>
                    <a:pt x="259" y="0"/>
                    <a:pt x="234" y="40"/>
                    <a:pt x="181" y="100"/>
                  </a:cubicBezTo>
                  <a:cubicBezTo>
                    <a:pt x="58" y="174"/>
                    <a:pt x="1" y="157"/>
                    <a:pt x="42" y="215"/>
                  </a:cubicBezTo>
                  <a:cubicBezTo>
                    <a:pt x="83" y="264"/>
                    <a:pt x="304" y="289"/>
                    <a:pt x="345" y="305"/>
                  </a:cubicBezTo>
                  <a:cubicBezTo>
                    <a:pt x="348" y="305"/>
                    <a:pt x="350" y="306"/>
                    <a:pt x="353" y="306"/>
                  </a:cubicBezTo>
                  <a:cubicBezTo>
                    <a:pt x="407" y="306"/>
                    <a:pt x="534" y="226"/>
                    <a:pt x="534" y="124"/>
                  </a:cubicBezTo>
                  <a:cubicBezTo>
                    <a:pt x="526" y="18"/>
                    <a:pt x="436" y="1"/>
                    <a:pt x="354" y="1"/>
                  </a:cubicBezTo>
                  <a:cubicBezTo>
                    <a:pt x="346" y="1"/>
                    <a:pt x="339" y="0"/>
                    <a:pt x="33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74"/>
            <p:cNvSpPr/>
            <p:nvPr/>
          </p:nvSpPr>
          <p:spPr>
            <a:xfrm>
              <a:off x="1788975" y="1424800"/>
              <a:ext cx="13375" cy="8025"/>
            </a:xfrm>
            <a:custGeom>
              <a:avLst/>
              <a:gdLst/>
              <a:ahLst/>
              <a:cxnLst/>
              <a:rect l="l" t="t" r="r" b="b"/>
              <a:pathLst>
                <a:path w="535" h="321" fill="none" extrusionOk="0">
                  <a:moveTo>
                    <a:pt x="181" y="107"/>
                  </a:moveTo>
                  <a:cubicBezTo>
                    <a:pt x="58" y="181"/>
                    <a:pt x="1" y="164"/>
                    <a:pt x="42" y="222"/>
                  </a:cubicBezTo>
                  <a:cubicBezTo>
                    <a:pt x="83" y="271"/>
                    <a:pt x="304" y="296"/>
                    <a:pt x="345" y="312"/>
                  </a:cubicBezTo>
                  <a:cubicBezTo>
                    <a:pt x="395" y="320"/>
                    <a:pt x="534" y="238"/>
                    <a:pt x="534" y="131"/>
                  </a:cubicBezTo>
                  <a:cubicBezTo>
                    <a:pt x="526" y="25"/>
                    <a:pt x="436" y="8"/>
                    <a:pt x="354" y="8"/>
                  </a:cubicBezTo>
                  <a:cubicBezTo>
                    <a:pt x="263" y="0"/>
                    <a:pt x="239" y="41"/>
                    <a:pt x="181"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74"/>
            <p:cNvSpPr/>
            <p:nvPr/>
          </p:nvSpPr>
          <p:spPr>
            <a:xfrm>
              <a:off x="1739950" y="1431775"/>
              <a:ext cx="15200" cy="6175"/>
            </a:xfrm>
            <a:custGeom>
              <a:avLst/>
              <a:gdLst/>
              <a:ahLst/>
              <a:cxnLst/>
              <a:rect l="l" t="t" r="r" b="b"/>
              <a:pathLst>
                <a:path w="608" h="247" extrusionOk="0">
                  <a:moveTo>
                    <a:pt x="314" y="3"/>
                  </a:moveTo>
                  <a:cubicBezTo>
                    <a:pt x="293" y="3"/>
                    <a:pt x="270" y="5"/>
                    <a:pt x="246" y="8"/>
                  </a:cubicBezTo>
                  <a:cubicBezTo>
                    <a:pt x="115" y="25"/>
                    <a:pt x="0" y="0"/>
                    <a:pt x="49" y="66"/>
                  </a:cubicBezTo>
                  <a:cubicBezTo>
                    <a:pt x="95" y="126"/>
                    <a:pt x="126" y="241"/>
                    <a:pt x="244" y="241"/>
                  </a:cubicBezTo>
                  <a:cubicBezTo>
                    <a:pt x="255" y="241"/>
                    <a:pt x="267" y="240"/>
                    <a:pt x="279" y="238"/>
                  </a:cubicBezTo>
                  <a:cubicBezTo>
                    <a:pt x="419" y="222"/>
                    <a:pt x="608" y="246"/>
                    <a:pt x="575" y="181"/>
                  </a:cubicBezTo>
                  <a:cubicBezTo>
                    <a:pt x="550" y="115"/>
                    <a:pt x="460" y="41"/>
                    <a:pt x="402" y="17"/>
                  </a:cubicBezTo>
                  <a:cubicBezTo>
                    <a:pt x="374" y="7"/>
                    <a:pt x="345" y="3"/>
                    <a:pt x="314" y="3"/>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74"/>
            <p:cNvSpPr/>
            <p:nvPr/>
          </p:nvSpPr>
          <p:spPr>
            <a:xfrm>
              <a:off x="1739950" y="1431775"/>
              <a:ext cx="15200" cy="6575"/>
            </a:xfrm>
            <a:custGeom>
              <a:avLst/>
              <a:gdLst/>
              <a:ahLst/>
              <a:cxnLst/>
              <a:rect l="l" t="t" r="r" b="b"/>
              <a:pathLst>
                <a:path w="608" h="263" fill="none" extrusionOk="0">
                  <a:moveTo>
                    <a:pt x="402" y="17"/>
                  </a:moveTo>
                  <a:cubicBezTo>
                    <a:pt x="353" y="0"/>
                    <a:pt x="304" y="0"/>
                    <a:pt x="246" y="8"/>
                  </a:cubicBezTo>
                  <a:cubicBezTo>
                    <a:pt x="115" y="25"/>
                    <a:pt x="0" y="0"/>
                    <a:pt x="49" y="66"/>
                  </a:cubicBezTo>
                  <a:cubicBezTo>
                    <a:pt x="99" y="132"/>
                    <a:pt x="132" y="263"/>
                    <a:pt x="279" y="238"/>
                  </a:cubicBezTo>
                  <a:cubicBezTo>
                    <a:pt x="419" y="222"/>
                    <a:pt x="608" y="246"/>
                    <a:pt x="575" y="181"/>
                  </a:cubicBezTo>
                  <a:cubicBezTo>
                    <a:pt x="550" y="115"/>
                    <a:pt x="460" y="41"/>
                    <a:pt x="402"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74"/>
            <p:cNvSpPr/>
            <p:nvPr/>
          </p:nvSpPr>
          <p:spPr>
            <a:xfrm>
              <a:off x="1484925" y="1274750"/>
              <a:ext cx="331575" cy="161175"/>
            </a:xfrm>
            <a:custGeom>
              <a:avLst/>
              <a:gdLst/>
              <a:ahLst/>
              <a:cxnLst/>
              <a:rect l="l" t="t" r="r" b="b"/>
              <a:pathLst>
                <a:path w="13263" h="6447" extrusionOk="0">
                  <a:moveTo>
                    <a:pt x="3348" y="0"/>
                  </a:moveTo>
                  <a:cubicBezTo>
                    <a:pt x="3342" y="0"/>
                    <a:pt x="3337" y="1"/>
                    <a:pt x="3332" y="3"/>
                  </a:cubicBezTo>
                  <a:cubicBezTo>
                    <a:pt x="3160" y="93"/>
                    <a:pt x="2405" y="348"/>
                    <a:pt x="2167" y="405"/>
                  </a:cubicBezTo>
                  <a:cubicBezTo>
                    <a:pt x="1921" y="454"/>
                    <a:pt x="1453" y="569"/>
                    <a:pt x="1363" y="627"/>
                  </a:cubicBezTo>
                  <a:cubicBezTo>
                    <a:pt x="1272" y="692"/>
                    <a:pt x="550" y="1218"/>
                    <a:pt x="550" y="1218"/>
                  </a:cubicBezTo>
                  <a:cubicBezTo>
                    <a:pt x="550" y="1218"/>
                    <a:pt x="526" y="1357"/>
                    <a:pt x="591" y="1374"/>
                  </a:cubicBezTo>
                  <a:cubicBezTo>
                    <a:pt x="665" y="1390"/>
                    <a:pt x="878" y="1439"/>
                    <a:pt x="862" y="1472"/>
                  </a:cubicBezTo>
                  <a:cubicBezTo>
                    <a:pt x="846" y="1505"/>
                    <a:pt x="558" y="1587"/>
                    <a:pt x="526" y="1644"/>
                  </a:cubicBezTo>
                  <a:cubicBezTo>
                    <a:pt x="493" y="1702"/>
                    <a:pt x="189" y="1915"/>
                    <a:pt x="189" y="1981"/>
                  </a:cubicBezTo>
                  <a:cubicBezTo>
                    <a:pt x="189" y="2047"/>
                    <a:pt x="0" y="2260"/>
                    <a:pt x="222" y="2309"/>
                  </a:cubicBezTo>
                  <a:cubicBezTo>
                    <a:pt x="291" y="2327"/>
                    <a:pt x="346" y="2331"/>
                    <a:pt x="392" y="2331"/>
                  </a:cubicBezTo>
                  <a:cubicBezTo>
                    <a:pt x="434" y="2331"/>
                    <a:pt x="468" y="2327"/>
                    <a:pt x="495" y="2327"/>
                  </a:cubicBezTo>
                  <a:cubicBezTo>
                    <a:pt x="531" y="2327"/>
                    <a:pt x="555" y="2334"/>
                    <a:pt x="575" y="2367"/>
                  </a:cubicBezTo>
                  <a:cubicBezTo>
                    <a:pt x="585" y="2387"/>
                    <a:pt x="612" y="2395"/>
                    <a:pt x="648" y="2395"/>
                  </a:cubicBezTo>
                  <a:cubicBezTo>
                    <a:pt x="758" y="2395"/>
                    <a:pt x="948" y="2324"/>
                    <a:pt x="985" y="2317"/>
                  </a:cubicBezTo>
                  <a:cubicBezTo>
                    <a:pt x="986" y="2317"/>
                    <a:pt x="986" y="2317"/>
                    <a:pt x="987" y="2317"/>
                  </a:cubicBezTo>
                  <a:cubicBezTo>
                    <a:pt x="1017" y="2317"/>
                    <a:pt x="723" y="2572"/>
                    <a:pt x="747" y="2605"/>
                  </a:cubicBezTo>
                  <a:cubicBezTo>
                    <a:pt x="780" y="2646"/>
                    <a:pt x="796" y="2711"/>
                    <a:pt x="862" y="2711"/>
                  </a:cubicBezTo>
                  <a:cubicBezTo>
                    <a:pt x="870" y="2710"/>
                    <a:pt x="881" y="2710"/>
                    <a:pt x="895" y="2710"/>
                  </a:cubicBezTo>
                  <a:cubicBezTo>
                    <a:pt x="949" y="2710"/>
                    <a:pt x="1041" y="2716"/>
                    <a:pt x="1117" y="2716"/>
                  </a:cubicBezTo>
                  <a:cubicBezTo>
                    <a:pt x="1183" y="2716"/>
                    <a:pt x="1238" y="2712"/>
                    <a:pt x="1248" y="2695"/>
                  </a:cubicBezTo>
                  <a:cubicBezTo>
                    <a:pt x="1264" y="2654"/>
                    <a:pt x="1248" y="2523"/>
                    <a:pt x="1281" y="2523"/>
                  </a:cubicBezTo>
                  <a:cubicBezTo>
                    <a:pt x="1320" y="2530"/>
                    <a:pt x="1396" y="2688"/>
                    <a:pt x="1453" y="2688"/>
                  </a:cubicBezTo>
                  <a:cubicBezTo>
                    <a:pt x="1456" y="2688"/>
                    <a:pt x="1458" y="2687"/>
                    <a:pt x="1461" y="2687"/>
                  </a:cubicBezTo>
                  <a:cubicBezTo>
                    <a:pt x="1527" y="2678"/>
                    <a:pt x="2068" y="2605"/>
                    <a:pt x="2233" y="2564"/>
                  </a:cubicBezTo>
                  <a:cubicBezTo>
                    <a:pt x="2241" y="2561"/>
                    <a:pt x="2247" y="2560"/>
                    <a:pt x="2251" y="2560"/>
                  </a:cubicBezTo>
                  <a:cubicBezTo>
                    <a:pt x="2319" y="2560"/>
                    <a:pt x="1634" y="2895"/>
                    <a:pt x="1494" y="2957"/>
                  </a:cubicBezTo>
                  <a:cubicBezTo>
                    <a:pt x="1346" y="3023"/>
                    <a:pt x="722" y="3195"/>
                    <a:pt x="690" y="3228"/>
                  </a:cubicBezTo>
                  <a:cubicBezTo>
                    <a:pt x="649" y="3269"/>
                    <a:pt x="739" y="3351"/>
                    <a:pt x="829" y="3409"/>
                  </a:cubicBezTo>
                  <a:cubicBezTo>
                    <a:pt x="911" y="3475"/>
                    <a:pt x="1174" y="3630"/>
                    <a:pt x="1239" y="3688"/>
                  </a:cubicBezTo>
                  <a:cubicBezTo>
                    <a:pt x="1269" y="3717"/>
                    <a:pt x="1309" y="3725"/>
                    <a:pt x="1351" y="3725"/>
                  </a:cubicBezTo>
                  <a:cubicBezTo>
                    <a:pt x="1403" y="3725"/>
                    <a:pt x="1457" y="3713"/>
                    <a:pt x="1494" y="3713"/>
                  </a:cubicBezTo>
                  <a:cubicBezTo>
                    <a:pt x="1548" y="3713"/>
                    <a:pt x="1808" y="3681"/>
                    <a:pt x="1996" y="3681"/>
                  </a:cubicBezTo>
                  <a:cubicBezTo>
                    <a:pt x="2064" y="3681"/>
                    <a:pt x="2122" y="3685"/>
                    <a:pt x="2159" y="3696"/>
                  </a:cubicBezTo>
                  <a:cubicBezTo>
                    <a:pt x="2298" y="3729"/>
                    <a:pt x="2241" y="3754"/>
                    <a:pt x="2372" y="3770"/>
                  </a:cubicBezTo>
                  <a:cubicBezTo>
                    <a:pt x="2449" y="3779"/>
                    <a:pt x="2503" y="3785"/>
                    <a:pt x="2563" y="3785"/>
                  </a:cubicBezTo>
                  <a:cubicBezTo>
                    <a:pt x="2613" y="3785"/>
                    <a:pt x="2667" y="3781"/>
                    <a:pt x="2741" y="3770"/>
                  </a:cubicBezTo>
                  <a:cubicBezTo>
                    <a:pt x="2905" y="3754"/>
                    <a:pt x="3373" y="3680"/>
                    <a:pt x="3521" y="3655"/>
                  </a:cubicBezTo>
                  <a:cubicBezTo>
                    <a:pt x="3677" y="3622"/>
                    <a:pt x="3718" y="3614"/>
                    <a:pt x="3866" y="3606"/>
                  </a:cubicBezTo>
                  <a:cubicBezTo>
                    <a:pt x="3887" y="3605"/>
                    <a:pt x="3907" y="3604"/>
                    <a:pt x="3928" y="3604"/>
                  </a:cubicBezTo>
                  <a:cubicBezTo>
                    <a:pt x="4062" y="3604"/>
                    <a:pt x="4192" y="3626"/>
                    <a:pt x="4284" y="3647"/>
                  </a:cubicBezTo>
                  <a:cubicBezTo>
                    <a:pt x="4391" y="3671"/>
                    <a:pt x="4432" y="3745"/>
                    <a:pt x="4588" y="3778"/>
                  </a:cubicBezTo>
                  <a:cubicBezTo>
                    <a:pt x="4744" y="3803"/>
                    <a:pt x="5031" y="3827"/>
                    <a:pt x="5113" y="3860"/>
                  </a:cubicBezTo>
                  <a:cubicBezTo>
                    <a:pt x="5195" y="3901"/>
                    <a:pt x="5146" y="3934"/>
                    <a:pt x="5244" y="3975"/>
                  </a:cubicBezTo>
                  <a:cubicBezTo>
                    <a:pt x="5351" y="4016"/>
                    <a:pt x="5581" y="4008"/>
                    <a:pt x="5589" y="4033"/>
                  </a:cubicBezTo>
                  <a:cubicBezTo>
                    <a:pt x="5605" y="4057"/>
                    <a:pt x="5704" y="4123"/>
                    <a:pt x="5663" y="4172"/>
                  </a:cubicBezTo>
                  <a:cubicBezTo>
                    <a:pt x="5653" y="4180"/>
                    <a:pt x="5629" y="4183"/>
                    <a:pt x="5595" y="4183"/>
                  </a:cubicBezTo>
                  <a:cubicBezTo>
                    <a:pt x="5496" y="4183"/>
                    <a:pt x="5317" y="4157"/>
                    <a:pt x="5202" y="4157"/>
                  </a:cubicBezTo>
                  <a:cubicBezTo>
                    <a:pt x="5157" y="4157"/>
                    <a:pt x="5122" y="4161"/>
                    <a:pt x="5105" y="4172"/>
                  </a:cubicBezTo>
                  <a:cubicBezTo>
                    <a:pt x="5036" y="4210"/>
                    <a:pt x="4967" y="4313"/>
                    <a:pt x="4864" y="4313"/>
                  </a:cubicBezTo>
                  <a:cubicBezTo>
                    <a:pt x="4857" y="4313"/>
                    <a:pt x="4850" y="4313"/>
                    <a:pt x="4842" y="4312"/>
                  </a:cubicBezTo>
                  <a:cubicBezTo>
                    <a:pt x="4736" y="4295"/>
                    <a:pt x="4243" y="4188"/>
                    <a:pt x="4071" y="4164"/>
                  </a:cubicBezTo>
                  <a:cubicBezTo>
                    <a:pt x="3934" y="4151"/>
                    <a:pt x="3690" y="4106"/>
                    <a:pt x="3529" y="4106"/>
                  </a:cubicBezTo>
                  <a:cubicBezTo>
                    <a:pt x="3477" y="4106"/>
                    <a:pt x="3434" y="4111"/>
                    <a:pt x="3406" y="4123"/>
                  </a:cubicBezTo>
                  <a:cubicBezTo>
                    <a:pt x="3291" y="4164"/>
                    <a:pt x="2438" y="4188"/>
                    <a:pt x="2356" y="4230"/>
                  </a:cubicBezTo>
                  <a:cubicBezTo>
                    <a:pt x="2265" y="4262"/>
                    <a:pt x="1830" y="4418"/>
                    <a:pt x="1715" y="4435"/>
                  </a:cubicBezTo>
                  <a:cubicBezTo>
                    <a:pt x="1609" y="4451"/>
                    <a:pt x="1379" y="4468"/>
                    <a:pt x="1371" y="4517"/>
                  </a:cubicBezTo>
                  <a:cubicBezTo>
                    <a:pt x="1363" y="4574"/>
                    <a:pt x="1354" y="4763"/>
                    <a:pt x="1469" y="4804"/>
                  </a:cubicBezTo>
                  <a:cubicBezTo>
                    <a:pt x="1576" y="4845"/>
                    <a:pt x="1773" y="4894"/>
                    <a:pt x="1765" y="4935"/>
                  </a:cubicBezTo>
                  <a:cubicBezTo>
                    <a:pt x="1757" y="4985"/>
                    <a:pt x="1699" y="5050"/>
                    <a:pt x="1773" y="5083"/>
                  </a:cubicBezTo>
                  <a:cubicBezTo>
                    <a:pt x="1839" y="5124"/>
                    <a:pt x="2249" y="5378"/>
                    <a:pt x="2372" y="5387"/>
                  </a:cubicBezTo>
                  <a:cubicBezTo>
                    <a:pt x="2503" y="5395"/>
                    <a:pt x="3061" y="5477"/>
                    <a:pt x="3324" y="5477"/>
                  </a:cubicBezTo>
                  <a:cubicBezTo>
                    <a:pt x="3587" y="5477"/>
                    <a:pt x="3718" y="5526"/>
                    <a:pt x="3833" y="5526"/>
                  </a:cubicBezTo>
                  <a:cubicBezTo>
                    <a:pt x="3890" y="5522"/>
                    <a:pt x="3966" y="5518"/>
                    <a:pt x="4028" y="5518"/>
                  </a:cubicBezTo>
                  <a:cubicBezTo>
                    <a:pt x="4089" y="5518"/>
                    <a:pt x="4136" y="5522"/>
                    <a:pt x="4136" y="5534"/>
                  </a:cubicBezTo>
                  <a:cubicBezTo>
                    <a:pt x="4145" y="5559"/>
                    <a:pt x="4087" y="5616"/>
                    <a:pt x="4104" y="5649"/>
                  </a:cubicBezTo>
                  <a:cubicBezTo>
                    <a:pt x="4120" y="5682"/>
                    <a:pt x="4153" y="5715"/>
                    <a:pt x="4145" y="5756"/>
                  </a:cubicBezTo>
                  <a:cubicBezTo>
                    <a:pt x="4136" y="5797"/>
                    <a:pt x="4038" y="5920"/>
                    <a:pt x="4079" y="5978"/>
                  </a:cubicBezTo>
                  <a:cubicBezTo>
                    <a:pt x="4112" y="6027"/>
                    <a:pt x="4276" y="6175"/>
                    <a:pt x="4309" y="6248"/>
                  </a:cubicBezTo>
                  <a:cubicBezTo>
                    <a:pt x="4350" y="6322"/>
                    <a:pt x="4358" y="6437"/>
                    <a:pt x="4432" y="6445"/>
                  </a:cubicBezTo>
                  <a:cubicBezTo>
                    <a:pt x="4436" y="6446"/>
                    <a:pt x="4440" y="6446"/>
                    <a:pt x="4446" y="6446"/>
                  </a:cubicBezTo>
                  <a:cubicBezTo>
                    <a:pt x="4534" y="6446"/>
                    <a:pt x="4826" y="6387"/>
                    <a:pt x="4965" y="6380"/>
                  </a:cubicBezTo>
                  <a:cubicBezTo>
                    <a:pt x="5113" y="6363"/>
                    <a:pt x="5384" y="6322"/>
                    <a:pt x="5794" y="6314"/>
                  </a:cubicBezTo>
                  <a:cubicBezTo>
                    <a:pt x="6196" y="6306"/>
                    <a:pt x="6319" y="6281"/>
                    <a:pt x="6492" y="6281"/>
                  </a:cubicBezTo>
                  <a:cubicBezTo>
                    <a:pt x="6664" y="6281"/>
                    <a:pt x="6910" y="6224"/>
                    <a:pt x="7074" y="6191"/>
                  </a:cubicBezTo>
                  <a:cubicBezTo>
                    <a:pt x="7103" y="6186"/>
                    <a:pt x="7129" y="6185"/>
                    <a:pt x="7152" y="6185"/>
                  </a:cubicBezTo>
                  <a:cubicBezTo>
                    <a:pt x="7194" y="6185"/>
                    <a:pt x="7229" y="6190"/>
                    <a:pt x="7261" y="6190"/>
                  </a:cubicBezTo>
                  <a:cubicBezTo>
                    <a:pt x="7307" y="6190"/>
                    <a:pt x="7348" y="6180"/>
                    <a:pt x="7403" y="6133"/>
                  </a:cubicBezTo>
                  <a:cubicBezTo>
                    <a:pt x="7518" y="6035"/>
                    <a:pt x="7608" y="5920"/>
                    <a:pt x="7764" y="5887"/>
                  </a:cubicBezTo>
                  <a:cubicBezTo>
                    <a:pt x="7928" y="5854"/>
                    <a:pt x="8182" y="5846"/>
                    <a:pt x="8281" y="5813"/>
                  </a:cubicBezTo>
                  <a:cubicBezTo>
                    <a:pt x="8379" y="5789"/>
                    <a:pt x="8420" y="5789"/>
                    <a:pt x="8478" y="5781"/>
                  </a:cubicBezTo>
                  <a:cubicBezTo>
                    <a:pt x="8527" y="5781"/>
                    <a:pt x="8847" y="5592"/>
                    <a:pt x="8888" y="5526"/>
                  </a:cubicBezTo>
                  <a:cubicBezTo>
                    <a:pt x="8929" y="5469"/>
                    <a:pt x="8888" y="5452"/>
                    <a:pt x="8905" y="5411"/>
                  </a:cubicBezTo>
                  <a:cubicBezTo>
                    <a:pt x="8929" y="5378"/>
                    <a:pt x="9134" y="5165"/>
                    <a:pt x="9175" y="5157"/>
                  </a:cubicBezTo>
                  <a:cubicBezTo>
                    <a:pt x="9178" y="5156"/>
                    <a:pt x="9181" y="5156"/>
                    <a:pt x="9184" y="5156"/>
                  </a:cubicBezTo>
                  <a:cubicBezTo>
                    <a:pt x="9225" y="5156"/>
                    <a:pt x="9286" y="5210"/>
                    <a:pt x="9340" y="5264"/>
                  </a:cubicBezTo>
                  <a:cubicBezTo>
                    <a:pt x="9397" y="5321"/>
                    <a:pt x="9397" y="5387"/>
                    <a:pt x="9389" y="5436"/>
                  </a:cubicBezTo>
                  <a:cubicBezTo>
                    <a:pt x="9389" y="5477"/>
                    <a:pt x="9225" y="5551"/>
                    <a:pt x="9389" y="5575"/>
                  </a:cubicBezTo>
                  <a:cubicBezTo>
                    <a:pt x="9545" y="5608"/>
                    <a:pt x="9791" y="5616"/>
                    <a:pt x="9947" y="5625"/>
                  </a:cubicBezTo>
                  <a:cubicBezTo>
                    <a:pt x="10103" y="5641"/>
                    <a:pt x="10349" y="5641"/>
                    <a:pt x="10341" y="5674"/>
                  </a:cubicBezTo>
                  <a:cubicBezTo>
                    <a:pt x="10333" y="5707"/>
                    <a:pt x="10119" y="5838"/>
                    <a:pt x="10177" y="5854"/>
                  </a:cubicBezTo>
                  <a:cubicBezTo>
                    <a:pt x="10193" y="5863"/>
                    <a:pt x="10245" y="5865"/>
                    <a:pt x="10311" y="5865"/>
                  </a:cubicBezTo>
                  <a:cubicBezTo>
                    <a:pt x="10444" y="5865"/>
                    <a:pt x="10633" y="5854"/>
                    <a:pt x="10710" y="5854"/>
                  </a:cubicBezTo>
                  <a:cubicBezTo>
                    <a:pt x="10825" y="5863"/>
                    <a:pt x="10866" y="5920"/>
                    <a:pt x="10956" y="5953"/>
                  </a:cubicBezTo>
                  <a:cubicBezTo>
                    <a:pt x="11047" y="5986"/>
                    <a:pt x="11506" y="6002"/>
                    <a:pt x="11596" y="6010"/>
                  </a:cubicBezTo>
                  <a:cubicBezTo>
                    <a:pt x="11659" y="6016"/>
                    <a:pt x="11733" y="6026"/>
                    <a:pt x="11794" y="6026"/>
                  </a:cubicBezTo>
                  <a:cubicBezTo>
                    <a:pt x="11822" y="6026"/>
                    <a:pt x="11847" y="6024"/>
                    <a:pt x="11867" y="6019"/>
                  </a:cubicBezTo>
                  <a:cubicBezTo>
                    <a:pt x="11933" y="6002"/>
                    <a:pt x="12245" y="5871"/>
                    <a:pt x="12335" y="5854"/>
                  </a:cubicBezTo>
                  <a:cubicBezTo>
                    <a:pt x="12425" y="5846"/>
                    <a:pt x="12565" y="5838"/>
                    <a:pt x="12589" y="5797"/>
                  </a:cubicBezTo>
                  <a:cubicBezTo>
                    <a:pt x="12606" y="5756"/>
                    <a:pt x="12622" y="5625"/>
                    <a:pt x="12622" y="5584"/>
                  </a:cubicBezTo>
                  <a:cubicBezTo>
                    <a:pt x="12625" y="5572"/>
                    <a:pt x="12596" y="5570"/>
                    <a:pt x="12556" y="5570"/>
                  </a:cubicBezTo>
                  <a:cubicBezTo>
                    <a:pt x="12530" y="5570"/>
                    <a:pt x="12500" y="5571"/>
                    <a:pt x="12472" y="5571"/>
                  </a:cubicBezTo>
                  <a:cubicBezTo>
                    <a:pt x="12422" y="5571"/>
                    <a:pt x="12379" y="5568"/>
                    <a:pt x="12376" y="5551"/>
                  </a:cubicBezTo>
                  <a:cubicBezTo>
                    <a:pt x="12360" y="5518"/>
                    <a:pt x="12433" y="5493"/>
                    <a:pt x="12417" y="5461"/>
                  </a:cubicBezTo>
                  <a:cubicBezTo>
                    <a:pt x="12409" y="5428"/>
                    <a:pt x="12327" y="5403"/>
                    <a:pt x="12343" y="5387"/>
                  </a:cubicBezTo>
                  <a:cubicBezTo>
                    <a:pt x="12351" y="5370"/>
                    <a:pt x="12483" y="5264"/>
                    <a:pt x="12483" y="5239"/>
                  </a:cubicBezTo>
                  <a:cubicBezTo>
                    <a:pt x="12475" y="5223"/>
                    <a:pt x="12237" y="5182"/>
                    <a:pt x="12187" y="5182"/>
                  </a:cubicBezTo>
                  <a:cubicBezTo>
                    <a:pt x="12130" y="5182"/>
                    <a:pt x="11884" y="5264"/>
                    <a:pt x="11859" y="5305"/>
                  </a:cubicBezTo>
                  <a:cubicBezTo>
                    <a:pt x="11828" y="5335"/>
                    <a:pt x="11689" y="5662"/>
                    <a:pt x="11631" y="5662"/>
                  </a:cubicBezTo>
                  <a:cubicBezTo>
                    <a:pt x="11628" y="5662"/>
                    <a:pt x="11624" y="5661"/>
                    <a:pt x="11621" y="5657"/>
                  </a:cubicBezTo>
                  <a:cubicBezTo>
                    <a:pt x="11580" y="5608"/>
                    <a:pt x="11744" y="5280"/>
                    <a:pt x="11728" y="5247"/>
                  </a:cubicBezTo>
                  <a:cubicBezTo>
                    <a:pt x="11703" y="5214"/>
                    <a:pt x="11449" y="5075"/>
                    <a:pt x="11449" y="5034"/>
                  </a:cubicBezTo>
                  <a:cubicBezTo>
                    <a:pt x="11449" y="4985"/>
                    <a:pt x="11440" y="4927"/>
                    <a:pt x="11473" y="4894"/>
                  </a:cubicBezTo>
                  <a:cubicBezTo>
                    <a:pt x="11478" y="4890"/>
                    <a:pt x="11483" y="4888"/>
                    <a:pt x="11488" y="4888"/>
                  </a:cubicBezTo>
                  <a:cubicBezTo>
                    <a:pt x="11523" y="4888"/>
                    <a:pt x="11578" y="4966"/>
                    <a:pt x="11670" y="5001"/>
                  </a:cubicBezTo>
                  <a:cubicBezTo>
                    <a:pt x="11777" y="5034"/>
                    <a:pt x="11826" y="5042"/>
                    <a:pt x="11925" y="5050"/>
                  </a:cubicBezTo>
                  <a:cubicBezTo>
                    <a:pt x="11988" y="5061"/>
                    <a:pt x="12027" y="5075"/>
                    <a:pt x="12047" y="5075"/>
                  </a:cubicBezTo>
                  <a:cubicBezTo>
                    <a:pt x="12059" y="5075"/>
                    <a:pt x="12064" y="5070"/>
                    <a:pt x="12064" y="5058"/>
                  </a:cubicBezTo>
                  <a:cubicBezTo>
                    <a:pt x="12072" y="5026"/>
                    <a:pt x="12113" y="4944"/>
                    <a:pt x="12097" y="4927"/>
                  </a:cubicBezTo>
                  <a:cubicBezTo>
                    <a:pt x="12081" y="4919"/>
                    <a:pt x="11974" y="4919"/>
                    <a:pt x="11990" y="4878"/>
                  </a:cubicBezTo>
                  <a:cubicBezTo>
                    <a:pt x="12007" y="4837"/>
                    <a:pt x="12179" y="4812"/>
                    <a:pt x="12204" y="4771"/>
                  </a:cubicBezTo>
                  <a:cubicBezTo>
                    <a:pt x="12228" y="4738"/>
                    <a:pt x="12269" y="4623"/>
                    <a:pt x="12302" y="4599"/>
                  </a:cubicBezTo>
                  <a:cubicBezTo>
                    <a:pt x="12305" y="4597"/>
                    <a:pt x="12307" y="4597"/>
                    <a:pt x="12311" y="4597"/>
                  </a:cubicBezTo>
                  <a:cubicBezTo>
                    <a:pt x="12366" y="4597"/>
                    <a:pt x="12544" y="4775"/>
                    <a:pt x="12614" y="4845"/>
                  </a:cubicBezTo>
                  <a:cubicBezTo>
                    <a:pt x="12673" y="4904"/>
                    <a:pt x="12690" y="4929"/>
                    <a:pt x="12704" y="4929"/>
                  </a:cubicBezTo>
                  <a:cubicBezTo>
                    <a:pt x="12709" y="4929"/>
                    <a:pt x="12714" y="4926"/>
                    <a:pt x="12721" y="4919"/>
                  </a:cubicBezTo>
                  <a:cubicBezTo>
                    <a:pt x="12737" y="4886"/>
                    <a:pt x="12811" y="4673"/>
                    <a:pt x="12868" y="4632"/>
                  </a:cubicBezTo>
                  <a:cubicBezTo>
                    <a:pt x="12872" y="4629"/>
                    <a:pt x="12875" y="4628"/>
                    <a:pt x="12878" y="4628"/>
                  </a:cubicBezTo>
                  <a:cubicBezTo>
                    <a:pt x="12917" y="4628"/>
                    <a:pt x="12911" y="4814"/>
                    <a:pt x="12934" y="4837"/>
                  </a:cubicBezTo>
                  <a:cubicBezTo>
                    <a:pt x="12965" y="4852"/>
                    <a:pt x="13120" y="4911"/>
                    <a:pt x="13165" y="4911"/>
                  </a:cubicBezTo>
                  <a:cubicBezTo>
                    <a:pt x="13168" y="4911"/>
                    <a:pt x="13170" y="4911"/>
                    <a:pt x="13172" y="4911"/>
                  </a:cubicBezTo>
                  <a:cubicBezTo>
                    <a:pt x="13213" y="4894"/>
                    <a:pt x="13254" y="4788"/>
                    <a:pt x="13246" y="4730"/>
                  </a:cubicBezTo>
                  <a:cubicBezTo>
                    <a:pt x="13238" y="4664"/>
                    <a:pt x="13262" y="4328"/>
                    <a:pt x="13164" y="4320"/>
                  </a:cubicBezTo>
                  <a:cubicBezTo>
                    <a:pt x="13158" y="4319"/>
                    <a:pt x="13152" y="4319"/>
                    <a:pt x="13147" y="4319"/>
                  </a:cubicBezTo>
                  <a:cubicBezTo>
                    <a:pt x="13078" y="4319"/>
                    <a:pt x="13060" y="4358"/>
                    <a:pt x="13034" y="4358"/>
                  </a:cubicBezTo>
                  <a:cubicBezTo>
                    <a:pt x="13028" y="4358"/>
                    <a:pt x="13023" y="4357"/>
                    <a:pt x="13016" y="4353"/>
                  </a:cubicBezTo>
                  <a:cubicBezTo>
                    <a:pt x="12983" y="4333"/>
                    <a:pt x="12977" y="4297"/>
                    <a:pt x="12954" y="4297"/>
                  </a:cubicBezTo>
                  <a:cubicBezTo>
                    <a:pt x="12948" y="4297"/>
                    <a:pt x="12942" y="4299"/>
                    <a:pt x="12934" y="4303"/>
                  </a:cubicBezTo>
                  <a:cubicBezTo>
                    <a:pt x="12891" y="4325"/>
                    <a:pt x="12854" y="4372"/>
                    <a:pt x="12818" y="4372"/>
                  </a:cubicBezTo>
                  <a:cubicBezTo>
                    <a:pt x="12813" y="4372"/>
                    <a:pt x="12808" y="4371"/>
                    <a:pt x="12803" y="4369"/>
                  </a:cubicBezTo>
                  <a:cubicBezTo>
                    <a:pt x="12762" y="4344"/>
                    <a:pt x="12795" y="4180"/>
                    <a:pt x="12762" y="4156"/>
                  </a:cubicBezTo>
                  <a:cubicBezTo>
                    <a:pt x="12743" y="4130"/>
                    <a:pt x="12718" y="4109"/>
                    <a:pt x="12689" y="4109"/>
                  </a:cubicBezTo>
                  <a:cubicBezTo>
                    <a:pt x="12681" y="4109"/>
                    <a:pt x="12672" y="4111"/>
                    <a:pt x="12663" y="4115"/>
                  </a:cubicBezTo>
                  <a:cubicBezTo>
                    <a:pt x="12629" y="4135"/>
                    <a:pt x="12623" y="4196"/>
                    <a:pt x="12579" y="4196"/>
                  </a:cubicBezTo>
                  <a:cubicBezTo>
                    <a:pt x="12570" y="4196"/>
                    <a:pt x="12560" y="4194"/>
                    <a:pt x="12548" y="4188"/>
                  </a:cubicBezTo>
                  <a:cubicBezTo>
                    <a:pt x="12466" y="4147"/>
                    <a:pt x="11957" y="3942"/>
                    <a:pt x="11957" y="3893"/>
                  </a:cubicBezTo>
                  <a:cubicBezTo>
                    <a:pt x="11949" y="3852"/>
                    <a:pt x="11900" y="3754"/>
                    <a:pt x="11875" y="3745"/>
                  </a:cubicBezTo>
                  <a:cubicBezTo>
                    <a:pt x="11861" y="3738"/>
                    <a:pt x="11706" y="3677"/>
                    <a:pt x="11669" y="3677"/>
                  </a:cubicBezTo>
                  <a:cubicBezTo>
                    <a:pt x="11665" y="3677"/>
                    <a:pt x="11663" y="3678"/>
                    <a:pt x="11662" y="3680"/>
                  </a:cubicBezTo>
                  <a:cubicBezTo>
                    <a:pt x="11662" y="3704"/>
                    <a:pt x="11761" y="3844"/>
                    <a:pt x="11728" y="3868"/>
                  </a:cubicBezTo>
                  <a:cubicBezTo>
                    <a:pt x="11723" y="3872"/>
                    <a:pt x="11716" y="3873"/>
                    <a:pt x="11705" y="3873"/>
                  </a:cubicBezTo>
                  <a:cubicBezTo>
                    <a:pt x="11636" y="3873"/>
                    <a:pt x="11450" y="3806"/>
                    <a:pt x="11350" y="3721"/>
                  </a:cubicBezTo>
                  <a:cubicBezTo>
                    <a:pt x="11235" y="3630"/>
                    <a:pt x="11071" y="3655"/>
                    <a:pt x="11030" y="3540"/>
                  </a:cubicBezTo>
                  <a:cubicBezTo>
                    <a:pt x="10989" y="3433"/>
                    <a:pt x="10940" y="3269"/>
                    <a:pt x="10858" y="3237"/>
                  </a:cubicBezTo>
                  <a:cubicBezTo>
                    <a:pt x="10776" y="3195"/>
                    <a:pt x="10595" y="3195"/>
                    <a:pt x="10628" y="3122"/>
                  </a:cubicBezTo>
                  <a:cubicBezTo>
                    <a:pt x="10661" y="3040"/>
                    <a:pt x="10850" y="2843"/>
                    <a:pt x="10841" y="2728"/>
                  </a:cubicBezTo>
                  <a:cubicBezTo>
                    <a:pt x="10825" y="2621"/>
                    <a:pt x="10800" y="2514"/>
                    <a:pt x="10759" y="2424"/>
                  </a:cubicBezTo>
                  <a:cubicBezTo>
                    <a:pt x="10718" y="2342"/>
                    <a:pt x="10480" y="2194"/>
                    <a:pt x="10447" y="2063"/>
                  </a:cubicBezTo>
                  <a:cubicBezTo>
                    <a:pt x="10423" y="1932"/>
                    <a:pt x="10209" y="1275"/>
                    <a:pt x="10144" y="1144"/>
                  </a:cubicBezTo>
                  <a:cubicBezTo>
                    <a:pt x="10086" y="1013"/>
                    <a:pt x="10012" y="980"/>
                    <a:pt x="9980" y="906"/>
                  </a:cubicBezTo>
                  <a:cubicBezTo>
                    <a:pt x="9947" y="840"/>
                    <a:pt x="9988" y="832"/>
                    <a:pt x="9947" y="775"/>
                  </a:cubicBezTo>
                  <a:cubicBezTo>
                    <a:pt x="9898" y="709"/>
                    <a:pt x="9684" y="487"/>
                    <a:pt x="9610" y="479"/>
                  </a:cubicBezTo>
                  <a:cubicBezTo>
                    <a:pt x="9536" y="479"/>
                    <a:pt x="9422" y="471"/>
                    <a:pt x="9372" y="422"/>
                  </a:cubicBezTo>
                  <a:cubicBezTo>
                    <a:pt x="9331" y="381"/>
                    <a:pt x="9298" y="266"/>
                    <a:pt x="9249" y="249"/>
                  </a:cubicBezTo>
                  <a:cubicBezTo>
                    <a:pt x="9194" y="226"/>
                    <a:pt x="9070" y="126"/>
                    <a:pt x="8995" y="126"/>
                  </a:cubicBezTo>
                  <a:cubicBezTo>
                    <a:pt x="8992" y="126"/>
                    <a:pt x="8989" y="126"/>
                    <a:pt x="8987" y="126"/>
                  </a:cubicBezTo>
                  <a:cubicBezTo>
                    <a:pt x="8913" y="134"/>
                    <a:pt x="8806" y="167"/>
                    <a:pt x="8806" y="200"/>
                  </a:cubicBezTo>
                  <a:cubicBezTo>
                    <a:pt x="8806" y="233"/>
                    <a:pt x="8880" y="282"/>
                    <a:pt x="8806" y="299"/>
                  </a:cubicBezTo>
                  <a:cubicBezTo>
                    <a:pt x="8801" y="300"/>
                    <a:pt x="8796" y="301"/>
                    <a:pt x="8791" y="301"/>
                  </a:cubicBezTo>
                  <a:cubicBezTo>
                    <a:pt x="8718" y="301"/>
                    <a:pt x="8619" y="149"/>
                    <a:pt x="8527" y="118"/>
                  </a:cubicBezTo>
                  <a:cubicBezTo>
                    <a:pt x="8449" y="99"/>
                    <a:pt x="8320" y="48"/>
                    <a:pt x="8237" y="48"/>
                  </a:cubicBezTo>
                  <a:cubicBezTo>
                    <a:pt x="8215" y="48"/>
                    <a:pt x="8196" y="52"/>
                    <a:pt x="8182" y="61"/>
                  </a:cubicBezTo>
                  <a:cubicBezTo>
                    <a:pt x="8125" y="102"/>
                    <a:pt x="8084" y="151"/>
                    <a:pt x="8109" y="167"/>
                  </a:cubicBezTo>
                  <a:cubicBezTo>
                    <a:pt x="8125" y="192"/>
                    <a:pt x="8232" y="225"/>
                    <a:pt x="8215" y="257"/>
                  </a:cubicBezTo>
                  <a:cubicBezTo>
                    <a:pt x="8207" y="299"/>
                    <a:pt x="8043" y="299"/>
                    <a:pt x="8018" y="299"/>
                  </a:cubicBezTo>
                  <a:cubicBezTo>
                    <a:pt x="7985" y="307"/>
                    <a:pt x="7903" y="364"/>
                    <a:pt x="7920" y="422"/>
                  </a:cubicBezTo>
                  <a:cubicBezTo>
                    <a:pt x="7936" y="479"/>
                    <a:pt x="8199" y="980"/>
                    <a:pt x="8191" y="1029"/>
                  </a:cubicBezTo>
                  <a:cubicBezTo>
                    <a:pt x="8191" y="1078"/>
                    <a:pt x="8150" y="1168"/>
                    <a:pt x="8166" y="1201"/>
                  </a:cubicBezTo>
                  <a:cubicBezTo>
                    <a:pt x="8174" y="1234"/>
                    <a:pt x="8355" y="1447"/>
                    <a:pt x="8330" y="1464"/>
                  </a:cubicBezTo>
                  <a:cubicBezTo>
                    <a:pt x="8314" y="1480"/>
                    <a:pt x="8264" y="1513"/>
                    <a:pt x="8264" y="1554"/>
                  </a:cubicBezTo>
                  <a:cubicBezTo>
                    <a:pt x="8264" y="1595"/>
                    <a:pt x="8314" y="1669"/>
                    <a:pt x="8338" y="1710"/>
                  </a:cubicBezTo>
                  <a:cubicBezTo>
                    <a:pt x="8363" y="1751"/>
                    <a:pt x="8691" y="1956"/>
                    <a:pt x="8683" y="1997"/>
                  </a:cubicBezTo>
                  <a:cubicBezTo>
                    <a:pt x="8675" y="2038"/>
                    <a:pt x="8543" y="2030"/>
                    <a:pt x="8552" y="2063"/>
                  </a:cubicBezTo>
                  <a:cubicBezTo>
                    <a:pt x="8568" y="2104"/>
                    <a:pt x="8634" y="2170"/>
                    <a:pt x="8617" y="2194"/>
                  </a:cubicBezTo>
                  <a:cubicBezTo>
                    <a:pt x="8609" y="2219"/>
                    <a:pt x="8314" y="2235"/>
                    <a:pt x="8314" y="2276"/>
                  </a:cubicBezTo>
                  <a:cubicBezTo>
                    <a:pt x="8322" y="2317"/>
                    <a:pt x="8355" y="2391"/>
                    <a:pt x="8330" y="2424"/>
                  </a:cubicBezTo>
                  <a:cubicBezTo>
                    <a:pt x="8328" y="2426"/>
                    <a:pt x="8325" y="2427"/>
                    <a:pt x="8321" y="2427"/>
                  </a:cubicBezTo>
                  <a:cubicBezTo>
                    <a:pt x="8270" y="2427"/>
                    <a:pt x="8050" y="2289"/>
                    <a:pt x="8035" y="2235"/>
                  </a:cubicBezTo>
                  <a:cubicBezTo>
                    <a:pt x="8018" y="2170"/>
                    <a:pt x="8051" y="1964"/>
                    <a:pt x="7977" y="1932"/>
                  </a:cubicBezTo>
                  <a:cubicBezTo>
                    <a:pt x="7962" y="1925"/>
                    <a:pt x="7948" y="1923"/>
                    <a:pt x="7935" y="1923"/>
                  </a:cubicBezTo>
                  <a:cubicBezTo>
                    <a:pt x="7910" y="1923"/>
                    <a:pt x="7889" y="1931"/>
                    <a:pt x="7876" y="1931"/>
                  </a:cubicBezTo>
                  <a:cubicBezTo>
                    <a:pt x="7862" y="1931"/>
                    <a:pt x="7854" y="1923"/>
                    <a:pt x="7854" y="1891"/>
                  </a:cubicBezTo>
                  <a:cubicBezTo>
                    <a:pt x="7846" y="1809"/>
                    <a:pt x="7903" y="1718"/>
                    <a:pt x="7829" y="1677"/>
                  </a:cubicBezTo>
                  <a:cubicBezTo>
                    <a:pt x="7747" y="1644"/>
                    <a:pt x="7739" y="1603"/>
                    <a:pt x="7731" y="1546"/>
                  </a:cubicBezTo>
                  <a:cubicBezTo>
                    <a:pt x="7723" y="1488"/>
                    <a:pt x="7723" y="1193"/>
                    <a:pt x="7682" y="1168"/>
                  </a:cubicBezTo>
                  <a:cubicBezTo>
                    <a:pt x="7641" y="1144"/>
                    <a:pt x="7452" y="1086"/>
                    <a:pt x="7452" y="1054"/>
                  </a:cubicBezTo>
                  <a:cubicBezTo>
                    <a:pt x="7452" y="1029"/>
                    <a:pt x="7468" y="971"/>
                    <a:pt x="7419" y="939"/>
                  </a:cubicBezTo>
                  <a:cubicBezTo>
                    <a:pt x="7362" y="914"/>
                    <a:pt x="7312" y="865"/>
                    <a:pt x="7255" y="865"/>
                  </a:cubicBezTo>
                  <a:cubicBezTo>
                    <a:pt x="7216" y="865"/>
                    <a:pt x="7176" y="874"/>
                    <a:pt x="7139" y="874"/>
                  </a:cubicBezTo>
                  <a:cubicBezTo>
                    <a:pt x="7114" y="874"/>
                    <a:pt x="7089" y="870"/>
                    <a:pt x="7066" y="857"/>
                  </a:cubicBezTo>
                  <a:cubicBezTo>
                    <a:pt x="7001" y="816"/>
                    <a:pt x="6935" y="783"/>
                    <a:pt x="6935" y="725"/>
                  </a:cubicBezTo>
                  <a:cubicBezTo>
                    <a:pt x="6935" y="676"/>
                    <a:pt x="6935" y="619"/>
                    <a:pt x="6878" y="594"/>
                  </a:cubicBezTo>
                  <a:cubicBezTo>
                    <a:pt x="6828" y="578"/>
                    <a:pt x="6779" y="553"/>
                    <a:pt x="6672" y="545"/>
                  </a:cubicBezTo>
                  <a:cubicBezTo>
                    <a:pt x="6604" y="545"/>
                    <a:pt x="6404" y="521"/>
                    <a:pt x="6277" y="521"/>
                  </a:cubicBezTo>
                  <a:cubicBezTo>
                    <a:pt x="6205" y="521"/>
                    <a:pt x="6157" y="529"/>
                    <a:pt x="6172" y="553"/>
                  </a:cubicBezTo>
                  <a:cubicBezTo>
                    <a:pt x="6213" y="610"/>
                    <a:pt x="6237" y="676"/>
                    <a:pt x="6311" y="709"/>
                  </a:cubicBezTo>
                  <a:cubicBezTo>
                    <a:pt x="6338" y="722"/>
                    <a:pt x="6372" y="722"/>
                    <a:pt x="6404" y="722"/>
                  </a:cubicBezTo>
                  <a:cubicBezTo>
                    <a:pt x="6453" y="722"/>
                    <a:pt x="6498" y="722"/>
                    <a:pt x="6508" y="766"/>
                  </a:cubicBezTo>
                  <a:cubicBezTo>
                    <a:pt x="6533" y="832"/>
                    <a:pt x="6533" y="857"/>
                    <a:pt x="6582" y="865"/>
                  </a:cubicBezTo>
                  <a:cubicBezTo>
                    <a:pt x="6594" y="865"/>
                    <a:pt x="6616" y="864"/>
                    <a:pt x="6641" y="864"/>
                  </a:cubicBezTo>
                  <a:cubicBezTo>
                    <a:pt x="6717" y="864"/>
                    <a:pt x="6828" y="869"/>
                    <a:pt x="6828" y="906"/>
                  </a:cubicBezTo>
                  <a:cubicBezTo>
                    <a:pt x="6820" y="955"/>
                    <a:pt x="6640" y="922"/>
                    <a:pt x="6640" y="955"/>
                  </a:cubicBezTo>
                  <a:cubicBezTo>
                    <a:pt x="6631" y="988"/>
                    <a:pt x="6713" y="1045"/>
                    <a:pt x="6763" y="1078"/>
                  </a:cubicBezTo>
                  <a:cubicBezTo>
                    <a:pt x="6804" y="1119"/>
                    <a:pt x="6894" y="1152"/>
                    <a:pt x="6828" y="1185"/>
                  </a:cubicBezTo>
                  <a:cubicBezTo>
                    <a:pt x="6812" y="1190"/>
                    <a:pt x="6794" y="1192"/>
                    <a:pt x="6775" y="1192"/>
                  </a:cubicBezTo>
                  <a:cubicBezTo>
                    <a:pt x="6736" y="1192"/>
                    <a:pt x="6695" y="1184"/>
                    <a:pt x="6667" y="1184"/>
                  </a:cubicBezTo>
                  <a:cubicBezTo>
                    <a:pt x="6648" y="1184"/>
                    <a:pt x="6634" y="1188"/>
                    <a:pt x="6631" y="1201"/>
                  </a:cubicBezTo>
                  <a:cubicBezTo>
                    <a:pt x="6631" y="1218"/>
                    <a:pt x="6603" y="1224"/>
                    <a:pt x="6567" y="1224"/>
                  </a:cubicBezTo>
                  <a:cubicBezTo>
                    <a:pt x="6531" y="1224"/>
                    <a:pt x="6488" y="1218"/>
                    <a:pt x="6459" y="1209"/>
                  </a:cubicBezTo>
                  <a:cubicBezTo>
                    <a:pt x="6402" y="1185"/>
                    <a:pt x="6246" y="1119"/>
                    <a:pt x="6221" y="1119"/>
                  </a:cubicBezTo>
                  <a:cubicBezTo>
                    <a:pt x="6196" y="1119"/>
                    <a:pt x="5942" y="1292"/>
                    <a:pt x="5934" y="1308"/>
                  </a:cubicBezTo>
                  <a:cubicBezTo>
                    <a:pt x="5934" y="1333"/>
                    <a:pt x="5975" y="1464"/>
                    <a:pt x="5950" y="1480"/>
                  </a:cubicBezTo>
                  <a:cubicBezTo>
                    <a:pt x="5948" y="1481"/>
                    <a:pt x="5945" y="1482"/>
                    <a:pt x="5940" y="1482"/>
                  </a:cubicBezTo>
                  <a:cubicBezTo>
                    <a:pt x="5901" y="1482"/>
                    <a:pt x="5769" y="1452"/>
                    <a:pt x="5761" y="1423"/>
                  </a:cubicBezTo>
                  <a:cubicBezTo>
                    <a:pt x="5753" y="1390"/>
                    <a:pt x="5761" y="1333"/>
                    <a:pt x="5720" y="1324"/>
                  </a:cubicBezTo>
                  <a:cubicBezTo>
                    <a:pt x="5716" y="1324"/>
                    <a:pt x="5711" y="1323"/>
                    <a:pt x="5707" y="1323"/>
                  </a:cubicBezTo>
                  <a:cubicBezTo>
                    <a:pt x="5665" y="1323"/>
                    <a:pt x="5605" y="1353"/>
                    <a:pt x="5605" y="1390"/>
                  </a:cubicBezTo>
                  <a:cubicBezTo>
                    <a:pt x="5614" y="1431"/>
                    <a:pt x="5663" y="1464"/>
                    <a:pt x="5605" y="1513"/>
                  </a:cubicBezTo>
                  <a:cubicBezTo>
                    <a:pt x="5554" y="1557"/>
                    <a:pt x="5418" y="1666"/>
                    <a:pt x="5384" y="1666"/>
                  </a:cubicBezTo>
                  <a:cubicBezTo>
                    <a:pt x="5379" y="1666"/>
                    <a:pt x="5377" y="1664"/>
                    <a:pt x="5376" y="1661"/>
                  </a:cubicBezTo>
                  <a:cubicBezTo>
                    <a:pt x="5376" y="1628"/>
                    <a:pt x="5499" y="1538"/>
                    <a:pt x="5409" y="1480"/>
                  </a:cubicBezTo>
                  <a:cubicBezTo>
                    <a:pt x="5310" y="1431"/>
                    <a:pt x="5228" y="1398"/>
                    <a:pt x="5269" y="1374"/>
                  </a:cubicBezTo>
                  <a:cubicBezTo>
                    <a:pt x="5302" y="1349"/>
                    <a:pt x="5515" y="1300"/>
                    <a:pt x="5540" y="1275"/>
                  </a:cubicBezTo>
                  <a:cubicBezTo>
                    <a:pt x="5573" y="1250"/>
                    <a:pt x="5811" y="1119"/>
                    <a:pt x="5761" y="1086"/>
                  </a:cubicBezTo>
                  <a:cubicBezTo>
                    <a:pt x="5704" y="1062"/>
                    <a:pt x="5482" y="955"/>
                    <a:pt x="5277" y="889"/>
                  </a:cubicBezTo>
                  <a:cubicBezTo>
                    <a:pt x="5080" y="824"/>
                    <a:pt x="4645" y="553"/>
                    <a:pt x="4563" y="545"/>
                  </a:cubicBezTo>
                  <a:cubicBezTo>
                    <a:pt x="4553" y="544"/>
                    <a:pt x="4543" y="543"/>
                    <a:pt x="4533" y="543"/>
                  </a:cubicBezTo>
                  <a:cubicBezTo>
                    <a:pt x="4468" y="543"/>
                    <a:pt x="4423" y="567"/>
                    <a:pt x="4358" y="610"/>
                  </a:cubicBezTo>
                  <a:cubicBezTo>
                    <a:pt x="4284" y="660"/>
                    <a:pt x="4161" y="766"/>
                    <a:pt x="4178" y="791"/>
                  </a:cubicBezTo>
                  <a:cubicBezTo>
                    <a:pt x="4194" y="816"/>
                    <a:pt x="4268" y="824"/>
                    <a:pt x="4260" y="865"/>
                  </a:cubicBezTo>
                  <a:cubicBezTo>
                    <a:pt x="4251" y="914"/>
                    <a:pt x="4128" y="1021"/>
                    <a:pt x="4087" y="1029"/>
                  </a:cubicBezTo>
                  <a:cubicBezTo>
                    <a:pt x="4083" y="1030"/>
                    <a:pt x="4080" y="1030"/>
                    <a:pt x="4077" y="1030"/>
                  </a:cubicBezTo>
                  <a:cubicBezTo>
                    <a:pt x="4048" y="1030"/>
                    <a:pt x="4057" y="1001"/>
                    <a:pt x="3997" y="1001"/>
                  </a:cubicBezTo>
                  <a:cubicBezTo>
                    <a:pt x="3986" y="1001"/>
                    <a:pt x="3973" y="1002"/>
                    <a:pt x="3956" y="1004"/>
                  </a:cubicBezTo>
                  <a:cubicBezTo>
                    <a:pt x="3845" y="1020"/>
                    <a:pt x="3497" y="1128"/>
                    <a:pt x="3443" y="1128"/>
                  </a:cubicBezTo>
                  <a:cubicBezTo>
                    <a:pt x="3442" y="1128"/>
                    <a:pt x="3440" y="1128"/>
                    <a:pt x="3439" y="1127"/>
                  </a:cubicBezTo>
                  <a:cubicBezTo>
                    <a:pt x="3398" y="1127"/>
                    <a:pt x="3316" y="1103"/>
                    <a:pt x="3365" y="1045"/>
                  </a:cubicBezTo>
                  <a:cubicBezTo>
                    <a:pt x="3406" y="980"/>
                    <a:pt x="3554" y="971"/>
                    <a:pt x="3562" y="930"/>
                  </a:cubicBezTo>
                  <a:cubicBezTo>
                    <a:pt x="3570" y="881"/>
                    <a:pt x="3496" y="873"/>
                    <a:pt x="3562" y="824"/>
                  </a:cubicBezTo>
                  <a:cubicBezTo>
                    <a:pt x="3619" y="775"/>
                    <a:pt x="3775" y="783"/>
                    <a:pt x="3784" y="750"/>
                  </a:cubicBezTo>
                  <a:cubicBezTo>
                    <a:pt x="3784" y="709"/>
                    <a:pt x="3743" y="709"/>
                    <a:pt x="3759" y="643"/>
                  </a:cubicBezTo>
                  <a:cubicBezTo>
                    <a:pt x="3784" y="578"/>
                    <a:pt x="3849" y="372"/>
                    <a:pt x="3800" y="323"/>
                  </a:cubicBezTo>
                  <a:cubicBezTo>
                    <a:pt x="3759" y="274"/>
                    <a:pt x="3546" y="151"/>
                    <a:pt x="3496" y="93"/>
                  </a:cubicBezTo>
                  <a:cubicBezTo>
                    <a:pt x="3453" y="50"/>
                    <a:pt x="3390" y="0"/>
                    <a:pt x="334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74"/>
            <p:cNvSpPr/>
            <p:nvPr/>
          </p:nvSpPr>
          <p:spPr>
            <a:xfrm>
              <a:off x="1484925" y="1274400"/>
              <a:ext cx="331575" cy="161700"/>
            </a:xfrm>
            <a:custGeom>
              <a:avLst/>
              <a:gdLst/>
              <a:ahLst/>
              <a:cxnLst/>
              <a:rect l="l" t="t" r="r" b="b"/>
              <a:pathLst>
                <a:path w="13263" h="6468" fill="none" extrusionOk="0">
                  <a:moveTo>
                    <a:pt x="12721" y="4933"/>
                  </a:moveTo>
                  <a:cubicBezTo>
                    <a:pt x="12737" y="4900"/>
                    <a:pt x="12811" y="4687"/>
                    <a:pt x="12868" y="4646"/>
                  </a:cubicBezTo>
                  <a:cubicBezTo>
                    <a:pt x="12918" y="4613"/>
                    <a:pt x="12909" y="4826"/>
                    <a:pt x="12934" y="4851"/>
                  </a:cubicBezTo>
                  <a:cubicBezTo>
                    <a:pt x="12967" y="4867"/>
                    <a:pt x="13139" y="4933"/>
                    <a:pt x="13172" y="4925"/>
                  </a:cubicBezTo>
                  <a:cubicBezTo>
                    <a:pt x="13213" y="4908"/>
                    <a:pt x="13254" y="4802"/>
                    <a:pt x="13246" y="4744"/>
                  </a:cubicBezTo>
                  <a:cubicBezTo>
                    <a:pt x="13238" y="4678"/>
                    <a:pt x="13262" y="4342"/>
                    <a:pt x="13164" y="4334"/>
                  </a:cubicBezTo>
                  <a:cubicBezTo>
                    <a:pt x="13065" y="4326"/>
                    <a:pt x="13057" y="4391"/>
                    <a:pt x="13016" y="4367"/>
                  </a:cubicBezTo>
                  <a:cubicBezTo>
                    <a:pt x="12975" y="4342"/>
                    <a:pt x="12975" y="4293"/>
                    <a:pt x="12934" y="4317"/>
                  </a:cubicBezTo>
                  <a:cubicBezTo>
                    <a:pt x="12885" y="4342"/>
                    <a:pt x="12844" y="4399"/>
                    <a:pt x="12803" y="4383"/>
                  </a:cubicBezTo>
                  <a:cubicBezTo>
                    <a:pt x="12762" y="4358"/>
                    <a:pt x="12795" y="4194"/>
                    <a:pt x="12762" y="4170"/>
                  </a:cubicBezTo>
                  <a:cubicBezTo>
                    <a:pt x="12737" y="4137"/>
                    <a:pt x="12704" y="4112"/>
                    <a:pt x="12663" y="4129"/>
                  </a:cubicBezTo>
                  <a:cubicBezTo>
                    <a:pt x="12622" y="4153"/>
                    <a:pt x="12622" y="4235"/>
                    <a:pt x="12548" y="4202"/>
                  </a:cubicBezTo>
                  <a:cubicBezTo>
                    <a:pt x="12466" y="4161"/>
                    <a:pt x="11957" y="3956"/>
                    <a:pt x="11957" y="3907"/>
                  </a:cubicBezTo>
                  <a:cubicBezTo>
                    <a:pt x="11949" y="3866"/>
                    <a:pt x="11900" y="3768"/>
                    <a:pt x="11875" y="3759"/>
                  </a:cubicBezTo>
                  <a:cubicBezTo>
                    <a:pt x="11859" y="3751"/>
                    <a:pt x="11670" y="3677"/>
                    <a:pt x="11662" y="3694"/>
                  </a:cubicBezTo>
                  <a:cubicBezTo>
                    <a:pt x="11662" y="3718"/>
                    <a:pt x="11761" y="3858"/>
                    <a:pt x="11728" y="3882"/>
                  </a:cubicBezTo>
                  <a:cubicBezTo>
                    <a:pt x="11695" y="3907"/>
                    <a:pt x="11465" y="3833"/>
                    <a:pt x="11350" y="3735"/>
                  </a:cubicBezTo>
                  <a:cubicBezTo>
                    <a:pt x="11235" y="3644"/>
                    <a:pt x="11071" y="3669"/>
                    <a:pt x="11030" y="3554"/>
                  </a:cubicBezTo>
                  <a:cubicBezTo>
                    <a:pt x="10989" y="3447"/>
                    <a:pt x="10940" y="3283"/>
                    <a:pt x="10858" y="3251"/>
                  </a:cubicBezTo>
                  <a:cubicBezTo>
                    <a:pt x="10776" y="3209"/>
                    <a:pt x="10595" y="3209"/>
                    <a:pt x="10628" y="3136"/>
                  </a:cubicBezTo>
                  <a:cubicBezTo>
                    <a:pt x="10661" y="3054"/>
                    <a:pt x="10850" y="2857"/>
                    <a:pt x="10841" y="2742"/>
                  </a:cubicBezTo>
                  <a:cubicBezTo>
                    <a:pt x="10825" y="2635"/>
                    <a:pt x="10800" y="2528"/>
                    <a:pt x="10759" y="2438"/>
                  </a:cubicBezTo>
                  <a:cubicBezTo>
                    <a:pt x="10718" y="2356"/>
                    <a:pt x="10480" y="2208"/>
                    <a:pt x="10447" y="2077"/>
                  </a:cubicBezTo>
                  <a:cubicBezTo>
                    <a:pt x="10423" y="1946"/>
                    <a:pt x="10209" y="1289"/>
                    <a:pt x="10144" y="1158"/>
                  </a:cubicBezTo>
                  <a:cubicBezTo>
                    <a:pt x="10086" y="1027"/>
                    <a:pt x="10012" y="994"/>
                    <a:pt x="9980" y="920"/>
                  </a:cubicBezTo>
                  <a:cubicBezTo>
                    <a:pt x="9947" y="854"/>
                    <a:pt x="9988" y="846"/>
                    <a:pt x="9947" y="789"/>
                  </a:cubicBezTo>
                  <a:cubicBezTo>
                    <a:pt x="9898" y="723"/>
                    <a:pt x="9684" y="501"/>
                    <a:pt x="9610" y="493"/>
                  </a:cubicBezTo>
                  <a:cubicBezTo>
                    <a:pt x="9536" y="493"/>
                    <a:pt x="9422" y="485"/>
                    <a:pt x="9372" y="436"/>
                  </a:cubicBezTo>
                  <a:cubicBezTo>
                    <a:pt x="9331" y="395"/>
                    <a:pt x="9298" y="280"/>
                    <a:pt x="9249" y="263"/>
                  </a:cubicBezTo>
                  <a:cubicBezTo>
                    <a:pt x="9192" y="239"/>
                    <a:pt x="9061" y="132"/>
                    <a:pt x="8987" y="140"/>
                  </a:cubicBezTo>
                  <a:cubicBezTo>
                    <a:pt x="8913" y="148"/>
                    <a:pt x="8806" y="181"/>
                    <a:pt x="8806" y="214"/>
                  </a:cubicBezTo>
                  <a:cubicBezTo>
                    <a:pt x="8806" y="247"/>
                    <a:pt x="8880" y="296"/>
                    <a:pt x="8806" y="313"/>
                  </a:cubicBezTo>
                  <a:cubicBezTo>
                    <a:pt x="8732" y="337"/>
                    <a:pt x="8626" y="165"/>
                    <a:pt x="8527" y="132"/>
                  </a:cubicBezTo>
                  <a:cubicBezTo>
                    <a:pt x="8429" y="107"/>
                    <a:pt x="8248" y="33"/>
                    <a:pt x="8182" y="75"/>
                  </a:cubicBezTo>
                  <a:cubicBezTo>
                    <a:pt x="8125" y="116"/>
                    <a:pt x="8084" y="165"/>
                    <a:pt x="8109" y="181"/>
                  </a:cubicBezTo>
                  <a:cubicBezTo>
                    <a:pt x="8125" y="206"/>
                    <a:pt x="8232" y="239"/>
                    <a:pt x="8215" y="271"/>
                  </a:cubicBezTo>
                  <a:cubicBezTo>
                    <a:pt x="8207" y="313"/>
                    <a:pt x="8043" y="313"/>
                    <a:pt x="8018" y="313"/>
                  </a:cubicBezTo>
                  <a:cubicBezTo>
                    <a:pt x="7985" y="321"/>
                    <a:pt x="7903" y="378"/>
                    <a:pt x="7920" y="436"/>
                  </a:cubicBezTo>
                  <a:cubicBezTo>
                    <a:pt x="7936" y="493"/>
                    <a:pt x="8199" y="994"/>
                    <a:pt x="8191" y="1043"/>
                  </a:cubicBezTo>
                  <a:cubicBezTo>
                    <a:pt x="8191" y="1092"/>
                    <a:pt x="8150" y="1182"/>
                    <a:pt x="8166" y="1215"/>
                  </a:cubicBezTo>
                  <a:cubicBezTo>
                    <a:pt x="8174" y="1248"/>
                    <a:pt x="8355" y="1461"/>
                    <a:pt x="8330" y="1478"/>
                  </a:cubicBezTo>
                  <a:cubicBezTo>
                    <a:pt x="8314" y="1494"/>
                    <a:pt x="8264" y="1527"/>
                    <a:pt x="8264" y="1568"/>
                  </a:cubicBezTo>
                  <a:cubicBezTo>
                    <a:pt x="8264" y="1609"/>
                    <a:pt x="8314" y="1683"/>
                    <a:pt x="8338" y="1724"/>
                  </a:cubicBezTo>
                  <a:cubicBezTo>
                    <a:pt x="8363" y="1765"/>
                    <a:pt x="8691" y="1970"/>
                    <a:pt x="8683" y="2011"/>
                  </a:cubicBezTo>
                  <a:cubicBezTo>
                    <a:pt x="8675" y="2052"/>
                    <a:pt x="8543" y="2044"/>
                    <a:pt x="8552" y="2077"/>
                  </a:cubicBezTo>
                  <a:cubicBezTo>
                    <a:pt x="8568" y="2118"/>
                    <a:pt x="8634" y="2184"/>
                    <a:pt x="8617" y="2208"/>
                  </a:cubicBezTo>
                  <a:cubicBezTo>
                    <a:pt x="8609" y="2233"/>
                    <a:pt x="8314" y="2249"/>
                    <a:pt x="8314" y="2290"/>
                  </a:cubicBezTo>
                  <a:cubicBezTo>
                    <a:pt x="8322" y="2331"/>
                    <a:pt x="8355" y="2405"/>
                    <a:pt x="8330" y="2438"/>
                  </a:cubicBezTo>
                  <a:cubicBezTo>
                    <a:pt x="8305" y="2463"/>
                    <a:pt x="8051" y="2307"/>
                    <a:pt x="8035" y="2249"/>
                  </a:cubicBezTo>
                  <a:cubicBezTo>
                    <a:pt x="8018" y="2184"/>
                    <a:pt x="8051" y="1978"/>
                    <a:pt x="7977" y="1946"/>
                  </a:cubicBezTo>
                  <a:cubicBezTo>
                    <a:pt x="7903" y="1913"/>
                    <a:pt x="7854" y="1987"/>
                    <a:pt x="7854" y="1905"/>
                  </a:cubicBezTo>
                  <a:cubicBezTo>
                    <a:pt x="7846" y="1823"/>
                    <a:pt x="7903" y="1732"/>
                    <a:pt x="7829" y="1691"/>
                  </a:cubicBezTo>
                  <a:cubicBezTo>
                    <a:pt x="7747" y="1658"/>
                    <a:pt x="7739" y="1617"/>
                    <a:pt x="7731" y="1560"/>
                  </a:cubicBezTo>
                  <a:cubicBezTo>
                    <a:pt x="7723" y="1502"/>
                    <a:pt x="7723" y="1207"/>
                    <a:pt x="7682" y="1182"/>
                  </a:cubicBezTo>
                  <a:cubicBezTo>
                    <a:pt x="7641" y="1158"/>
                    <a:pt x="7452" y="1100"/>
                    <a:pt x="7452" y="1068"/>
                  </a:cubicBezTo>
                  <a:cubicBezTo>
                    <a:pt x="7452" y="1043"/>
                    <a:pt x="7468" y="985"/>
                    <a:pt x="7419" y="953"/>
                  </a:cubicBezTo>
                  <a:cubicBezTo>
                    <a:pt x="7362" y="928"/>
                    <a:pt x="7312" y="879"/>
                    <a:pt x="7255" y="879"/>
                  </a:cubicBezTo>
                  <a:cubicBezTo>
                    <a:pt x="7189" y="879"/>
                    <a:pt x="7124" y="903"/>
                    <a:pt x="7066" y="871"/>
                  </a:cubicBezTo>
                  <a:cubicBezTo>
                    <a:pt x="7001" y="830"/>
                    <a:pt x="6935" y="797"/>
                    <a:pt x="6935" y="739"/>
                  </a:cubicBezTo>
                  <a:cubicBezTo>
                    <a:pt x="6935" y="690"/>
                    <a:pt x="6935" y="633"/>
                    <a:pt x="6878" y="608"/>
                  </a:cubicBezTo>
                  <a:cubicBezTo>
                    <a:pt x="6828" y="592"/>
                    <a:pt x="6779" y="567"/>
                    <a:pt x="6672" y="559"/>
                  </a:cubicBezTo>
                  <a:cubicBezTo>
                    <a:pt x="6566" y="559"/>
                    <a:pt x="6131" y="501"/>
                    <a:pt x="6172" y="567"/>
                  </a:cubicBezTo>
                  <a:cubicBezTo>
                    <a:pt x="6213" y="624"/>
                    <a:pt x="6237" y="690"/>
                    <a:pt x="6311" y="723"/>
                  </a:cubicBezTo>
                  <a:cubicBezTo>
                    <a:pt x="6377" y="756"/>
                    <a:pt x="6492" y="706"/>
                    <a:pt x="6508" y="780"/>
                  </a:cubicBezTo>
                  <a:cubicBezTo>
                    <a:pt x="6533" y="846"/>
                    <a:pt x="6533" y="871"/>
                    <a:pt x="6582" y="879"/>
                  </a:cubicBezTo>
                  <a:cubicBezTo>
                    <a:pt x="6631" y="879"/>
                    <a:pt x="6828" y="871"/>
                    <a:pt x="6828" y="920"/>
                  </a:cubicBezTo>
                  <a:cubicBezTo>
                    <a:pt x="6820" y="969"/>
                    <a:pt x="6640" y="936"/>
                    <a:pt x="6640" y="969"/>
                  </a:cubicBezTo>
                  <a:cubicBezTo>
                    <a:pt x="6631" y="1002"/>
                    <a:pt x="6713" y="1059"/>
                    <a:pt x="6763" y="1092"/>
                  </a:cubicBezTo>
                  <a:cubicBezTo>
                    <a:pt x="6804" y="1133"/>
                    <a:pt x="6894" y="1166"/>
                    <a:pt x="6828" y="1199"/>
                  </a:cubicBezTo>
                  <a:cubicBezTo>
                    <a:pt x="6754" y="1223"/>
                    <a:pt x="6640" y="1174"/>
                    <a:pt x="6631" y="1215"/>
                  </a:cubicBezTo>
                  <a:cubicBezTo>
                    <a:pt x="6631" y="1248"/>
                    <a:pt x="6516" y="1240"/>
                    <a:pt x="6459" y="1223"/>
                  </a:cubicBezTo>
                  <a:cubicBezTo>
                    <a:pt x="6402" y="1199"/>
                    <a:pt x="6246" y="1133"/>
                    <a:pt x="6221" y="1133"/>
                  </a:cubicBezTo>
                  <a:cubicBezTo>
                    <a:pt x="6196" y="1133"/>
                    <a:pt x="5942" y="1306"/>
                    <a:pt x="5934" y="1322"/>
                  </a:cubicBezTo>
                  <a:cubicBezTo>
                    <a:pt x="5934" y="1347"/>
                    <a:pt x="5975" y="1478"/>
                    <a:pt x="5950" y="1494"/>
                  </a:cubicBezTo>
                  <a:cubicBezTo>
                    <a:pt x="5934" y="1502"/>
                    <a:pt x="5770" y="1470"/>
                    <a:pt x="5761" y="1437"/>
                  </a:cubicBezTo>
                  <a:cubicBezTo>
                    <a:pt x="5753" y="1404"/>
                    <a:pt x="5761" y="1347"/>
                    <a:pt x="5720" y="1338"/>
                  </a:cubicBezTo>
                  <a:cubicBezTo>
                    <a:pt x="5679" y="1330"/>
                    <a:pt x="5605" y="1363"/>
                    <a:pt x="5605" y="1404"/>
                  </a:cubicBezTo>
                  <a:cubicBezTo>
                    <a:pt x="5614" y="1445"/>
                    <a:pt x="5663" y="1478"/>
                    <a:pt x="5605" y="1527"/>
                  </a:cubicBezTo>
                  <a:cubicBezTo>
                    <a:pt x="5548" y="1576"/>
                    <a:pt x="5384" y="1708"/>
                    <a:pt x="5376" y="1675"/>
                  </a:cubicBezTo>
                  <a:cubicBezTo>
                    <a:pt x="5376" y="1642"/>
                    <a:pt x="5499" y="1552"/>
                    <a:pt x="5409" y="1494"/>
                  </a:cubicBezTo>
                  <a:cubicBezTo>
                    <a:pt x="5310" y="1445"/>
                    <a:pt x="5228" y="1412"/>
                    <a:pt x="5269" y="1388"/>
                  </a:cubicBezTo>
                  <a:cubicBezTo>
                    <a:pt x="5302" y="1363"/>
                    <a:pt x="5515" y="1314"/>
                    <a:pt x="5540" y="1289"/>
                  </a:cubicBezTo>
                  <a:cubicBezTo>
                    <a:pt x="5573" y="1264"/>
                    <a:pt x="5811" y="1133"/>
                    <a:pt x="5761" y="1100"/>
                  </a:cubicBezTo>
                  <a:cubicBezTo>
                    <a:pt x="5704" y="1076"/>
                    <a:pt x="5482" y="969"/>
                    <a:pt x="5277" y="903"/>
                  </a:cubicBezTo>
                  <a:cubicBezTo>
                    <a:pt x="5080" y="838"/>
                    <a:pt x="4645" y="567"/>
                    <a:pt x="4563" y="559"/>
                  </a:cubicBezTo>
                  <a:cubicBezTo>
                    <a:pt x="4481" y="551"/>
                    <a:pt x="4432" y="575"/>
                    <a:pt x="4358" y="624"/>
                  </a:cubicBezTo>
                  <a:cubicBezTo>
                    <a:pt x="4284" y="674"/>
                    <a:pt x="4161" y="780"/>
                    <a:pt x="4178" y="805"/>
                  </a:cubicBezTo>
                  <a:cubicBezTo>
                    <a:pt x="4194" y="830"/>
                    <a:pt x="4268" y="838"/>
                    <a:pt x="4260" y="879"/>
                  </a:cubicBezTo>
                  <a:cubicBezTo>
                    <a:pt x="4251" y="928"/>
                    <a:pt x="4128" y="1035"/>
                    <a:pt x="4087" y="1043"/>
                  </a:cubicBezTo>
                  <a:cubicBezTo>
                    <a:pt x="4038" y="1051"/>
                    <a:pt x="4071" y="1002"/>
                    <a:pt x="3956" y="1018"/>
                  </a:cubicBezTo>
                  <a:cubicBezTo>
                    <a:pt x="3841" y="1035"/>
                    <a:pt x="3472" y="1150"/>
                    <a:pt x="3439" y="1141"/>
                  </a:cubicBezTo>
                  <a:cubicBezTo>
                    <a:pt x="3398" y="1141"/>
                    <a:pt x="3316" y="1117"/>
                    <a:pt x="3365" y="1059"/>
                  </a:cubicBezTo>
                  <a:cubicBezTo>
                    <a:pt x="3406" y="994"/>
                    <a:pt x="3554" y="985"/>
                    <a:pt x="3562" y="944"/>
                  </a:cubicBezTo>
                  <a:cubicBezTo>
                    <a:pt x="3570" y="895"/>
                    <a:pt x="3496" y="887"/>
                    <a:pt x="3562" y="838"/>
                  </a:cubicBezTo>
                  <a:cubicBezTo>
                    <a:pt x="3619" y="789"/>
                    <a:pt x="3775" y="797"/>
                    <a:pt x="3784" y="764"/>
                  </a:cubicBezTo>
                  <a:cubicBezTo>
                    <a:pt x="3784" y="723"/>
                    <a:pt x="3743" y="723"/>
                    <a:pt x="3759" y="657"/>
                  </a:cubicBezTo>
                  <a:cubicBezTo>
                    <a:pt x="3784" y="592"/>
                    <a:pt x="3849" y="386"/>
                    <a:pt x="3800" y="337"/>
                  </a:cubicBezTo>
                  <a:cubicBezTo>
                    <a:pt x="3759" y="288"/>
                    <a:pt x="3546" y="165"/>
                    <a:pt x="3496" y="107"/>
                  </a:cubicBezTo>
                  <a:cubicBezTo>
                    <a:pt x="3447" y="58"/>
                    <a:pt x="3373" y="1"/>
                    <a:pt x="3332" y="17"/>
                  </a:cubicBezTo>
                  <a:cubicBezTo>
                    <a:pt x="3160" y="107"/>
                    <a:pt x="2405" y="362"/>
                    <a:pt x="2167" y="419"/>
                  </a:cubicBezTo>
                  <a:cubicBezTo>
                    <a:pt x="1921" y="468"/>
                    <a:pt x="1453" y="583"/>
                    <a:pt x="1363" y="641"/>
                  </a:cubicBezTo>
                  <a:cubicBezTo>
                    <a:pt x="1272" y="706"/>
                    <a:pt x="550" y="1232"/>
                    <a:pt x="550" y="1232"/>
                  </a:cubicBezTo>
                  <a:cubicBezTo>
                    <a:pt x="550" y="1232"/>
                    <a:pt x="526" y="1371"/>
                    <a:pt x="591" y="1388"/>
                  </a:cubicBezTo>
                  <a:cubicBezTo>
                    <a:pt x="665" y="1404"/>
                    <a:pt x="878" y="1453"/>
                    <a:pt x="862" y="1486"/>
                  </a:cubicBezTo>
                  <a:cubicBezTo>
                    <a:pt x="846" y="1519"/>
                    <a:pt x="558" y="1601"/>
                    <a:pt x="526" y="1658"/>
                  </a:cubicBezTo>
                  <a:cubicBezTo>
                    <a:pt x="493" y="1716"/>
                    <a:pt x="189" y="1929"/>
                    <a:pt x="189" y="1995"/>
                  </a:cubicBezTo>
                  <a:cubicBezTo>
                    <a:pt x="189" y="2061"/>
                    <a:pt x="0" y="2274"/>
                    <a:pt x="222" y="2323"/>
                  </a:cubicBezTo>
                  <a:cubicBezTo>
                    <a:pt x="443" y="2381"/>
                    <a:pt x="526" y="2299"/>
                    <a:pt x="575" y="2381"/>
                  </a:cubicBezTo>
                  <a:cubicBezTo>
                    <a:pt x="616" y="2463"/>
                    <a:pt x="936" y="2340"/>
                    <a:pt x="985" y="2331"/>
                  </a:cubicBezTo>
                  <a:cubicBezTo>
                    <a:pt x="1026" y="2323"/>
                    <a:pt x="722" y="2586"/>
                    <a:pt x="747" y="2619"/>
                  </a:cubicBezTo>
                  <a:cubicBezTo>
                    <a:pt x="780" y="2660"/>
                    <a:pt x="796" y="2725"/>
                    <a:pt x="862" y="2725"/>
                  </a:cubicBezTo>
                  <a:cubicBezTo>
                    <a:pt x="928" y="2717"/>
                    <a:pt x="1223" y="2750"/>
                    <a:pt x="1248" y="2709"/>
                  </a:cubicBezTo>
                  <a:cubicBezTo>
                    <a:pt x="1264" y="2668"/>
                    <a:pt x="1248" y="2537"/>
                    <a:pt x="1281" y="2537"/>
                  </a:cubicBezTo>
                  <a:cubicBezTo>
                    <a:pt x="1322" y="2545"/>
                    <a:pt x="1404" y="2717"/>
                    <a:pt x="1461" y="2701"/>
                  </a:cubicBezTo>
                  <a:cubicBezTo>
                    <a:pt x="1527" y="2692"/>
                    <a:pt x="2068" y="2619"/>
                    <a:pt x="2233" y="2578"/>
                  </a:cubicBezTo>
                  <a:cubicBezTo>
                    <a:pt x="2397" y="2537"/>
                    <a:pt x="1642" y="2906"/>
                    <a:pt x="1494" y="2971"/>
                  </a:cubicBezTo>
                  <a:cubicBezTo>
                    <a:pt x="1346" y="3037"/>
                    <a:pt x="722" y="3209"/>
                    <a:pt x="690" y="3242"/>
                  </a:cubicBezTo>
                  <a:cubicBezTo>
                    <a:pt x="649" y="3283"/>
                    <a:pt x="739" y="3365"/>
                    <a:pt x="829" y="3423"/>
                  </a:cubicBezTo>
                  <a:cubicBezTo>
                    <a:pt x="911" y="3489"/>
                    <a:pt x="1174" y="3644"/>
                    <a:pt x="1239" y="3702"/>
                  </a:cubicBezTo>
                  <a:cubicBezTo>
                    <a:pt x="1305" y="3768"/>
                    <a:pt x="1428" y="3727"/>
                    <a:pt x="1494" y="3727"/>
                  </a:cubicBezTo>
                  <a:cubicBezTo>
                    <a:pt x="1568" y="3727"/>
                    <a:pt x="2019" y="3669"/>
                    <a:pt x="2159" y="3710"/>
                  </a:cubicBezTo>
                  <a:cubicBezTo>
                    <a:pt x="2298" y="3743"/>
                    <a:pt x="2241" y="3768"/>
                    <a:pt x="2372" y="3784"/>
                  </a:cubicBezTo>
                  <a:cubicBezTo>
                    <a:pt x="2512" y="3800"/>
                    <a:pt x="2577" y="3809"/>
                    <a:pt x="2741" y="3784"/>
                  </a:cubicBezTo>
                  <a:cubicBezTo>
                    <a:pt x="2905" y="3768"/>
                    <a:pt x="3373" y="3694"/>
                    <a:pt x="3521" y="3669"/>
                  </a:cubicBezTo>
                  <a:cubicBezTo>
                    <a:pt x="3677" y="3636"/>
                    <a:pt x="3718" y="3628"/>
                    <a:pt x="3866" y="3620"/>
                  </a:cubicBezTo>
                  <a:cubicBezTo>
                    <a:pt x="4022" y="3612"/>
                    <a:pt x="4178" y="3636"/>
                    <a:pt x="4284" y="3661"/>
                  </a:cubicBezTo>
                  <a:cubicBezTo>
                    <a:pt x="4391" y="3685"/>
                    <a:pt x="4432" y="3759"/>
                    <a:pt x="4588" y="3792"/>
                  </a:cubicBezTo>
                  <a:cubicBezTo>
                    <a:pt x="4744" y="3817"/>
                    <a:pt x="5031" y="3841"/>
                    <a:pt x="5113" y="3874"/>
                  </a:cubicBezTo>
                  <a:cubicBezTo>
                    <a:pt x="5195" y="3915"/>
                    <a:pt x="5146" y="3948"/>
                    <a:pt x="5244" y="3989"/>
                  </a:cubicBezTo>
                  <a:cubicBezTo>
                    <a:pt x="5351" y="4030"/>
                    <a:pt x="5581" y="4022"/>
                    <a:pt x="5589" y="4047"/>
                  </a:cubicBezTo>
                  <a:cubicBezTo>
                    <a:pt x="5605" y="4071"/>
                    <a:pt x="5704" y="4137"/>
                    <a:pt x="5663" y="4186"/>
                  </a:cubicBezTo>
                  <a:cubicBezTo>
                    <a:pt x="5614" y="4227"/>
                    <a:pt x="5179" y="4137"/>
                    <a:pt x="5105" y="4186"/>
                  </a:cubicBezTo>
                  <a:cubicBezTo>
                    <a:pt x="5031" y="4227"/>
                    <a:pt x="4957" y="4342"/>
                    <a:pt x="4842" y="4326"/>
                  </a:cubicBezTo>
                  <a:cubicBezTo>
                    <a:pt x="4736" y="4309"/>
                    <a:pt x="4243" y="4202"/>
                    <a:pt x="4071" y="4178"/>
                  </a:cubicBezTo>
                  <a:cubicBezTo>
                    <a:pt x="3890" y="4161"/>
                    <a:pt x="3521" y="4088"/>
                    <a:pt x="3406" y="4137"/>
                  </a:cubicBezTo>
                  <a:cubicBezTo>
                    <a:pt x="3291" y="4178"/>
                    <a:pt x="2438" y="4202"/>
                    <a:pt x="2356" y="4244"/>
                  </a:cubicBezTo>
                  <a:cubicBezTo>
                    <a:pt x="2265" y="4276"/>
                    <a:pt x="1830" y="4432"/>
                    <a:pt x="1715" y="4449"/>
                  </a:cubicBezTo>
                  <a:cubicBezTo>
                    <a:pt x="1609" y="4465"/>
                    <a:pt x="1379" y="4482"/>
                    <a:pt x="1371" y="4531"/>
                  </a:cubicBezTo>
                  <a:cubicBezTo>
                    <a:pt x="1363" y="4588"/>
                    <a:pt x="1354" y="4777"/>
                    <a:pt x="1469" y="4818"/>
                  </a:cubicBezTo>
                  <a:cubicBezTo>
                    <a:pt x="1576" y="4859"/>
                    <a:pt x="1773" y="4908"/>
                    <a:pt x="1765" y="4949"/>
                  </a:cubicBezTo>
                  <a:cubicBezTo>
                    <a:pt x="1757" y="4999"/>
                    <a:pt x="1699" y="5064"/>
                    <a:pt x="1773" y="5097"/>
                  </a:cubicBezTo>
                  <a:cubicBezTo>
                    <a:pt x="1839" y="5138"/>
                    <a:pt x="2249" y="5392"/>
                    <a:pt x="2372" y="5401"/>
                  </a:cubicBezTo>
                  <a:cubicBezTo>
                    <a:pt x="2503" y="5409"/>
                    <a:pt x="3061" y="5491"/>
                    <a:pt x="3324" y="5491"/>
                  </a:cubicBezTo>
                  <a:cubicBezTo>
                    <a:pt x="3587" y="5491"/>
                    <a:pt x="3718" y="5540"/>
                    <a:pt x="3833" y="5540"/>
                  </a:cubicBezTo>
                  <a:cubicBezTo>
                    <a:pt x="3948" y="5532"/>
                    <a:pt x="4136" y="5524"/>
                    <a:pt x="4136" y="5548"/>
                  </a:cubicBezTo>
                  <a:cubicBezTo>
                    <a:pt x="4145" y="5573"/>
                    <a:pt x="4087" y="5630"/>
                    <a:pt x="4104" y="5663"/>
                  </a:cubicBezTo>
                  <a:cubicBezTo>
                    <a:pt x="4120" y="5696"/>
                    <a:pt x="4153" y="5729"/>
                    <a:pt x="4145" y="5770"/>
                  </a:cubicBezTo>
                  <a:cubicBezTo>
                    <a:pt x="4136" y="5811"/>
                    <a:pt x="4038" y="5934"/>
                    <a:pt x="4079" y="5992"/>
                  </a:cubicBezTo>
                  <a:cubicBezTo>
                    <a:pt x="4112" y="6041"/>
                    <a:pt x="4276" y="6189"/>
                    <a:pt x="4309" y="6262"/>
                  </a:cubicBezTo>
                  <a:cubicBezTo>
                    <a:pt x="4350" y="6336"/>
                    <a:pt x="4358" y="6451"/>
                    <a:pt x="4432" y="6459"/>
                  </a:cubicBezTo>
                  <a:cubicBezTo>
                    <a:pt x="4498" y="6468"/>
                    <a:pt x="4818" y="6402"/>
                    <a:pt x="4965" y="6394"/>
                  </a:cubicBezTo>
                  <a:cubicBezTo>
                    <a:pt x="5113" y="6377"/>
                    <a:pt x="5384" y="6336"/>
                    <a:pt x="5794" y="6328"/>
                  </a:cubicBezTo>
                  <a:cubicBezTo>
                    <a:pt x="6196" y="6320"/>
                    <a:pt x="6319" y="6295"/>
                    <a:pt x="6492" y="6295"/>
                  </a:cubicBezTo>
                  <a:cubicBezTo>
                    <a:pt x="6664" y="6295"/>
                    <a:pt x="6910" y="6238"/>
                    <a:pt x="7074" y="6205"/>
                  </a:cubicBezTo>
                  <a:cubicBezTo>
                    <a:pt x="7230" y="6180"/>
                    <a:pt x="7288" y="6246"/>
                    <a:pt x="7403" y="6147"/>
                  </a:cubicBezTo>
                  <a:cubicBezTo>
                    <a:pt x="7518" y="6049"/>
                    <a:pt x="7608" y="5934"/>
                    <a:pt x="7764" y="5901"/>
                  </a:cubicBezTo>
                  <a:cubicBezTo>
                    <a:pt x="7928" y="5868"/>
                    <a:pt x="8182" y="5860"/>
                    <a:pt x="8281" y="5827"/>
                  </a:cubicBezTo>
                  <a:cubicBezTo>
                    <a:pt x="8379" y="5803"/>
                    <a:pt x="8420" y="5803"/>
                    <a:pt x="8478" y="5795"/>
                  </a:cubicBezTo>
                  <a:cubicBezTo>
                    <a:pt x="8527" y="5795"/>
                    <a:pt x="8847" y="5606"/>
                    <a:pt x="8888" y="5540"/>
                  </a:cubicBezTo>
                  <a:cubicBezTo>
                    <a:pt x="8929" y="5483"/>
                    <a:pt x="8888" y="5466"/>
                    <a:pt x="8905" y="5425"/>
                  </a:cubicBezTo>
                  <a:cubicBezTo>
                    <a:pt x="8929" y="5392"/>
                    <a:pt x="9134" y="5179"/>
                    <a:pt x="9175" y="5171"/>
                  </a:cubicBezTo>
                  <a:cubicBezTo>
                    <a:pt x="9216" y="5163"/>
                    <a:pt x="9282" y="5220"/>
                    <a:pt x="9340" y="5278"/>
                  </a:cubicBezTo>
                  <a:cubicBezTo>
                    <a:pt x="9397" y="5335"/>
                    <a:pt x="9397" y="5401"/>
                    <a:pt x="9389" y="5450"/>
                  </a:cubicBezTo>
                  <a:cubicBezTo>
                    <a:pt x="9389" y="5491"/>
                    <a:pt x="9225" y="5565"/>
                    <a:pt x="9389" y="5589"/>
                  </a:cubicBezTo>
                  <a:cubicBezTo>
                    <a:pt x="9545" y="5622"/>
                    <a:pt x="9791" y="5630"/>
                    <a:pt x="9947" y="5639"/>
                  </a:cubicBezTo>
                  <a:cubicBezTo>
                    <a:pt x="10103" y="5655"/>
                    <a:pt x="10349" y="5655"/>
                    <a:pt x="10341" y="5688"/>
                  </a:cubicBezTo>
                  <a:cubicBezTo>
                    <a:pt x="10333" y="5721"/>
                    <a:pt x="10119" y="5852"/>
                    <a:pt x="10177" y="5868"/>
                  </a:cubicBezTo>
                  <a:cubicBezTo>
                    <a:pt x="10226" y="5893"/>
                    <a:pt x="10595" y="5868"/>
                    <a:pt x="10710" y="5868"/>
                  </a:cubicBezTo>
                  <a:cubicBezTo>
                    <a:pt x="10825" y="5877"/>
                    <a:pt x="10866" y="5934"/>
                    <a:pt x="10956" y="5967"/>
                  </a:cubicBezTo>
                  <a:cubicBezTo>
                    <a:pt x="11047" y="6000"/>
                    <a:pt x="11506" y="6016"/>
                    <a:pt x="11596" y="6024"/>
                  </a:cubicBezTo>
                  <a:cubicBezTo>
                    <a:pt x="11687" y="6033"/>
                    <a:pt x="11802" y="6049"/>
                    <a:pt x="11867" y="6033"/>
                  </a:cubicBezTo>
                  <a:cubicBezTo>
                    <a:pt x="11933" y="6016"/>
                    <a:pt x="12245" y="5885"/>
                    <a:pt x="12335" y="5868"/>
                  </a:cubicBezTo>
                  <a:cubicBezTo>
                    <a:pt x="12425" y="5860"/>
                    <a:pt x="12565" y="5852"/>
                    <a:pt x="12589" y="5811"/>
                  </a:cubicBezTo>
                  <a:cubicBezTo>
                    <a:pt x="12606" y="5770"/>
                    <a:pt x="12622" y="5639"/>
                    <a:pt x="12622" y="5598"/>
                  </a:cubicBezTo>
                  <a:cubicBezTo>
                    <a:pt x="12630" y="5565"/>
                    <a:pt x="12384" y="5606"/>
                    <a:pt x="12376" y="5565"/>
                  </a:cubicBezTo>
                  <a:cubicBezTo>
                    <a:pt x="12360" y="5532"/>
                    <a:pt x="12433" y="5507"/>
                    <a:pt x="12417" y="5475"/>
                  </a:cubicBezTo>
                  <a:cubicBezTo>
                    <a:pt x="12409" y="5442"/>
                    <a:pt x="12327" y="5417"/>
                    <a:pt x="12343" y="5401"/>
                  </a:cubicBezTo>
                  <a:cubicBezTo>
                    <a:pt x="12351" y="5384"/>
                    <a:pt x="12483" y="5278"/>
                    <a:pt x="12483" y="5253"/>
                  </a:cubicBezTo>
                  <a:cubicBezTo>
                    <a:pt x="12475" y="5237"/>
                    <a:pt x="12237" y="5196"/>
                    <a:pt x="12187" y="5196"/>
                  </a:cubicBezTo>
                  <a:cubicBezTo>
                    <a:pt x="12130" y="5196"/>
                    <a:pt x="11884" y="5278"/>
                    <a:pt x="11859" y="5319"/>
                  </a:cubicBezTo>
                  <a:cubicBezTo>
                    <a:pt x="11826" y="5351"/>
                    <a:pt x="11670" y="5721"/>
                    <a:pt x="11621" y="5671"/>
                  </a:cubicBezTo>
                  <a:cubicBezTo>
                    <a:pt x="11580" y="5622"/>
                    <a:pt x="11744" y="5294"/>
                    <a:pt x="11728" y="5261"/>
                  </a:cubicBezTo>
                  <a:cubicBezTo>
                    <a:pt x="11703" y="5228"/>
                    <a:pt x="11449" y="5089"/>
                    <a:pt x="11449" y="5048"/>
                  </a:cubicBezTo>
                  <a:cubicBezTo>
                    <a:pt x="11449" y="4999"/>
                    <a:pt x="11440" y="4941"/>
                    <a:pt x="11473" y="4908"/>
                  </a:cubicBezTo>
                  <a:cubicBezTo>
                    <a:pt x="11506" y="4875"/>
                    <a:pt x="11564" y="4974"/>
                    <a:pt x="11670" y="5015"/>
                  </a:cubicBezTo>
                  <a:cubicBezTo>
                    <a:pt x="11777" y="5048"/>
                    <a:pt x="11826" y="5056"/>
                    <a:pt x="11925" y="5064"/>
                  </a:cubicBezTo>
                  <a:cubicBezTo>
                    <a:pt x="12023" y="5081"/>
                    <a:pt x="12064" y="5105"/>
                    <a:pt x="12064" y="5072"/>
                  </a:cubicBezTo>
                  <a:cubicBezTo>
                    <a:pt x="12072" y="5040"/>
                    <a:pt x="12113" y="4958"/>
                    <a:pt x="12097" y="4941"/>
                  </a:cubicBezTo>
                  <a:cubicBezTo>
                    <a:pt x="12081" y="4933"/>
                    <a:pt x="11974" y="4933"/>
                    <a:pt x="11990" y="4892"/>
                  </a:cubicBezTo>
                  <a:cubicBezTo>
                    <a:pt x="12007" y="4851"/>
                    <a:pt x="12179" y="4826"/>
                    <a:pt x="12204" y="4785"/>
                  </a:cubicBezTo>
                  <a:cubicBezTo>
                    <a:pt x="12228" y="4752"/>
                    <a:pt x="12269" y="4637"/>
                    <a:pt x="12302" y="4613"/>
                  </a:cubicBezTo>
                  <a:cubicBezTo>
                    <a:pt x="12343" y="4588"/>
                    <a:pt x="12540" y="4785"/>
                    <a:pt x="12614" y="4859"/>
                  </a:cubicBezTo>
                  <a:cubicBezTo>
                    <a:pt x="12696" y="4941"/>
                    <a:pt x="12696" y="4958"/>
                    <a:pt x="12721" y="49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74"/>
            <p:cNvSpPr/>
            <p:nvPr/>
          </p:nvSpPr>
          <p:spPr>
            <a:xfrm>
              <a:off x="1683550" y="1460000"/>
              <a:ext cx="6200" cy="5825"/>
            </a:xfrm>
            <a:custGeom>
              <a:avLst/>
              <a:gdLst/>
              <a:ahLst/>
              <a:cxnLst/>
              <a:rect l="l" t="t" r="r" b="b"/>
              <a:pathLst>
                <a:path w="248" h="233" extrusionOk="0">
                  <a:moveTo>
                    <a:pt x="134" y="0"/>
                  </a:moveTo>
                  <a:cubicBezTo>
                    <a:pt x="125" y="0"/>
                    <a:pt x="116" y="9"/>
                    <a:pt x="106" y="28"/>
                  </a:cubicBezTo>
                  <a:cubicBezTo>
                    <a:pt x="83" y="145"/>
                    <a:pt x="0" y="218"/>
                    <a:pt x="69" y="218"/>
                  </a:cubicBezTo>
                  <a:cubicBezTo>
                    <a:pt x="73" y="218"/>
                    <a:pt x="77" y="218"/>
                    <a:pt x="81" y="217"/>
                  </a:cubicBezTo>
                  <a:cubicBezTo>
                    <a:pt x="86" y="217"/>
                    <a:pt x="91" y="216"/>
                    <a:pt x="95" y="216"/>
                  </a:cubicBezTo>
                  <a:cubicBezTo>
                    <a:pt x="137" y="216"/>
                    <a:pt x="183" y="233"/>
                    <a:pt x="211" y="233"/>
                  </a:cubicBezTo>
                  <a:cubicBezTo>
                    <a:pt x="236" y="233"/>
                    <a:pt x="248" y="219"/>
                    <a:pt x="229" y="168"/>
                  </a:cubicBezTo>
                  <a:cubicBezTo>
                    <a:pt x="192" y="87"/>
                    <a:pt x="164" y="0"/>
                    <a:pt x="13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74"/>
            <p:cNvSpPr/>
            <p:nvPr/>
          </p:nvSpPr>
          <p:spPr>
            <a:xfrm>
              <a:off x="1683325" y="1458650"/>
              <a:ext cx="7000" cy="8425"/>
            </a:xfrm>
            <a:custGeom>
              <a:avLst/>
              <a:gdLst/>
              <a:ahLst/>
              <a:cxnLst/>
              <a:rect l="l" t="t" r="r" b="b"/>
              <a:pathLst>
                <a:path w="280" h="337" fill="none" extrusionOk="0">
                  <a:moveTo>
                    <a:pt x="115" y="82"/>
                  </a:moveTo>
                  <a:cubicBezTo>
                    <a:pt x="90" y="205"/>
                    <a:pt x="0" y="279"/>
                    <a:pt x="90" y="271"/>
                  </a:cubicBezTo>
                  <a:cubicBezTo>
                    <a:pt x="173" y="263"/>
                    <a:pt x="279" y="337"/>
                    <a:pt x="238" y="222"/>
                  </a:cubicBezTo>
                  <a:cubicBezTo>
                    <a:pt x="189" y="115"/>
                    <a:pt x="156" y="0"/>
                    <a:pt x="115" y="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74"/>
            <p:cNvSpPr/>
            <p:nvPr/>
          </p:nvSpPr>
          <p:spPr>
            <a:xfrm>
              <a:off x="1674650" y="1420875"/>
              <a:ext cx="57100" cy="24325"/>
            </a:xfrm>
            <a:custGeom>
              <a:avLst/>
              <a:gdLst/>
              <a:ahLst/>
              <a:cxnLst/>
              <a:rect l="l" t="t" r="r" b="b"/>
              <a:pathLst>
                <a:path w="2284" h="973" extrusionOk="0">
                  <a:moveTo>
                    <a:pt x="1769" y="1"/>
                  </a:moveTo>
                  <a:cubicBezTo>
                    <a:pt x="1717" y="1"/>
                    <a:pt x="1691" y="24"/>
                    <a:pt x="1586" y="42"/>
                  </a:cubicBezTo>
                  <a:cubicBezTo>
                    <a:pt x="1447" y="67"/>
                    <a:pt x="1340" y="149"/>
                    <a:pt x="1168" y="198"/>
                  </a:cubicBezTo>
                  <a:cubicBezTo>
                    <a:pt x="996" y="231"/>
                    <a:pt x="815" y="313"/>
                    <a:pt x="634" y="313"/>
                  </a:cubicBezTo>
                  <a:cubicBezTo>
                    <a:pt x="454" y="321"/>
                    <a:pt x="298" y="362"/>
                    <a:pt x="265" y="436"/>
                  </a:cubicBezTo>
                  <a:cubicBezTo>
                    <a:pt x="232" y="510"/>
                    <a:pt x="11" y="707"/>
                    <a:pt x="3" y="830"/>
                  </a:cubicBezTo>
                  <a:cubicBezTo>
                    <a:pt x="0" y="861"/>
                    <a:pt x="10" y="872"/>
                    <a:pt x="27" y="872"/>
                  </a:cubicBezTo>
                  <a:cubicBezTo>
                    <a:pt x="75" y="872"/>
                    <a:pt x="176" y="785"/>
                    <a:pt x="224" y="773"/>
                  </a:cubicBezTo>
                  <a:cubicBezTo>
                    <a:pt x="227" y="772"/>
                    <a:pt x="230" y="772"/>
                    <a:pt x="233" y="772"/>
                  </a:cubicBezTo>
                  <a:cubicBezTo>
                    <a:pt x="282" y="772"/>
                    <a:pt x="290" y="841"/>
                    <a:pt x="298" y="888"/>
                  </a:cubicBezTo>
                  <a:cubicBezTo>
                    <a:pt x="298" y="930"/>
                    <a:pt x="636" y="973"/>
                    <a:pt x="754" y="973"/>
                  </a:cubicBezTo>
                  <a:cubicBezTo>
                    <a:pt x="772" y="973"/>
                    <a:pt x="785" y="972"/>
                    <a:pt x="790" y="970"/>
                  </a:cubicBezTo>
                  <a:cubicBezTo>
                    <a:pt x="823" y="961"/>
                    <a:pt x="684" y="814"/>
                    <a:pt x="733" y="748"/>
                  </a:cubicBezTo>
                  <a:cubicBezTo>
                    <a:pt x="743" y="732"/>
                    <a:pt x="765" y="726"/>
                    <a:pt x="794" y="726"/>
                  </a:cubicBezTo>
                  <a:cubicBezTo>
                    <a:pt x="885" y="726"/>
                    <a:pt x="1044" y="787"/>
                    <a:pt x="1119" y="806"/>
                  </a:cubicBezTo>
                  <a:cubicBezTo>
                    <a:pt x="1128" y="809"/>
                    <a:pt x="1137" y="810"/>
                    <a:pt x="1146" y="810"/>
                  </a:cubicBezTo>
                  <a:cubicBezTo>
                    <a:pt x="1231" y="810"/>
                    <a:pt x="1298" y="680"/>
                    <a:pt x="1365" y="658"/>
                  </a:cubicBezTo>
                  <a:cubicBezTo>
                    <a:pt x="1376" y="652"/>
                    <a:pt x="1387" y="650"/>
                    <a:pt x="1398" y="650"/>
                  </a:cubicBezTo>
                  <a:cubicBezTo>
                    <a:pt x="1444" y="650"/>
                    <a:pt x="1489" y="687"/>
                    <a:pt x="1530" y="687"/>
                  </a:cubicBezTo>
                  <a:cubicBezTo>
                    <a:pt x="1538" y="687"/>
                    <a:pt x="1546" y="686"/>
                    <a:pt x="1554" y="682"/>
                  </a:cubicBezTo>
                  <a:cubicBezTo>
                    <a:pt x="1611" y="658"/>
                    <a:pt x="1586" y="551"/>
                    <a:pt x="1627" y="518"/>
                  </a:cubicBezTo>
                  <a:cubicBezTo>
                    <a:pt x="1668" y="485"/>
                    <a:pt x="1956" y="420"/>
                    <a:pt x="2087" y="379"/>
                  </a:cubicBezTo>
                  <a:cubicBezTo>
                    <a:pt x="2210" y="338"/>
                    <a:pt x="2243" y="305"/>
                    <a:pt x="2268" y="231"/>
                  </a:cubicBezTo>
                  <a:cubicBezTo>
                    <a:pt x="2284" y="149"/>
                    <a:pt x="2227" y="157"/>
                    <a:pt x="2112" y="108"/>
                  </a:cubicBezTo>
                  <a:cubicBezTo>
                    <a:pt x="2005" y="59"/>
                    <a:pt x="1939" y="42"/>
                    <a:pt x="1833" y="9"/>
                  </a:cubicBezTo>
                  <a:cubicBezTo>
                    <a:pt x="1806" y="3"/>
                    <a:pt x="1786" y="1"/>
                    <a:pt x="176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74"/>
            <p:cNvSpPr/>
            <p:nvPr/>
          </p:nvSpPr>
          <p:spPr>
            <a:xfrm>
              <a:off x="1674500" y="1420475"/>
              <a:ext cx="57250" cy="25075"/>
            </a:xfrm>
            <a:custGeom>
              <a:avLst/>
              <a:gdLst/>
              <a:ahLst/>
              <a:cxnLst/>
              <a:rect l="l" t="t" r="r" b="b"/>
              <a:pathLst>
                <a:path w="2290" h="1003" fill="none" extrusionOk="0">
                  <a:moveTo>
                    <a:pt x="1125" y="822"/>
                  </a:moveTo>
                  <a:cubicBezTo>
                    <a:pt x="1223" y="854"/>
                    <a:pt x="1297" y="698"/>
                    <a:pt x="1371" y="674"/>
                  </a:cubicBezTo>
                  <a:cubicBezTo>
                    <a:pt x="1436" y="641"/>
                    <a:pt x="1502" y="723"/>
                    <a:pt x="1560" y="698"/>
                  </a:cubicBezTo>
                  <a:cubicBezTo>
                    <a:pt x="1617" y="674"/>
                    <a:pt x="1592" y="567"/>
                    <a:pt x="1633" y="534"/>
                  </a:cubicBezTo>
                  <a:cubicBezTo>
                    <a:pt x="1674" y="501"/>
                    <a:pt x="1962" y="436"/>
                    <a:pt x="2093" y="395"/>
                  </a:cubicBezTo>
                  <a:cubicBezTo>
                    <a:pt x="2216" y="354"/>
                    <a:pt x="2249" y="321"/>
                    <a:pt x="2274" y="247"/>
                  </a:cubicBezTo>
                  <a:cubicBezTo>
                    <a:pt x="2290" y="165"/>
                    <a:pt x="2233" y="173"/>
                    <a:pt x="2118" y="124"/>
                  </a:cubicBezTo>
                  <a:cubicBezTo>
                    <a:pt x="2011" y="75"/>
                    <a:pt x="1945" y="58"/>
                    <a:pt x="1839" y="25"/>
                  </a:cubicBezTo>
                  <a:cubicBezTo>
                    <a:pt x="1732" y="1"/>
                    <a:pt x="1732" y="34"/>
                    <a:pt x="1592" y="58"/>
                  </a:cubicBezTo>
                  <a:cubicBezTo>
                    <a:pt x="1453" y="83"/>
                    <a:pt x="1346" y="165"/>
                    <a:pt x="1174" y="214"/>
                  </a:cubicBezTo>
                  <a:cubicBezTo>
                    <a:pt x="1002" y="247"/>
                    <a:pt x="821" y="329"/>
                    <a:pt x="640" y="329"/>
                  </a:cubicBezTo>
                  <a:cubicBezTo>
                    <a:pt x="460" y="337"/>
                    <a:pt x="304" y="378"/>
                    <a:pt x="271" y="452"/>
                  </a:cubicBezTo>
                  <a:cubicBezTo>
                    <a:pt x="238" y="526"/>
                    <a:pt x="17" y="723"/>
                    <a:pt x="9" y="846"/>
                  </a:cubicBezTo>
                  <a:cubicBezTo>
                    <a:pt x="0" y="961"/>
                    <a:pt x="164" y="805"/>
                    <a:pt x="230" y="789"/>
                  </a:cubicBezTo>
                  <a:cubicBezTo>
                    <a:pt x="288" y="780"/>
                    <a:pt x="296" y="854"/>
                    <a:pt x="304" y="904"/>
                  </a:cubicBezTo>
                  <a:cubicBezTo>
                    <a:pt x="304" y="953"/>
                    <a:pt x="755" y="1002"/>
                    <a:pt x="796" y="986"/>
                  </a:cubicBezTo>
                  <a:cubicBezTo>
                    <a:pt x="829" y="977"/>
                    <a:pt x="690" y="830"/>
                    <a:pt x="739" y="764"/>
                  </a:cubicBezTo>
                  <a:cubicBezTo>
                    <a:pt x="780" y="698"/>
                    <a:pt x="1026" y="797"/>
                    <a:pt x="1125" y="8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74"/>
            <p:cNvSpPr/>
            <p:nvPr/>
          </p:nvSpPr>
          <p:spPr>
            <a:xfrm>
              <a:off x="1840075" y="1389400"/>
              <a:ext cx="79425" cy="45850"/>
            </a:xfrm>
            <a:custGeom>
              <a:avLst/>
              <a:gdLst/>
              <a:ahLst/>
              <a:cxnLst/>
              <a:rect l="l" t="t" r="r" b="b"/>
              <a:pathLst>
                <a:path w="3177" h="1834" extrusionOk="0">
                  <a:moveTo>
                    <a:pt x="1154" y="1"/>
                  </a:moveTo>
                  <a:cubicBezTo>
                    <a:pt x="1123" y="1"/>
                    <a:pt x="1084" y="9"/>
                    <a:pt x="1034" y="29"/>
                  </a:cubicBezTo>
                  <a:cubicBezTo>
                    <a:pt x="845" y="210"/>
                    <a:pt x="952" y="292"/>
                    <a:pt x="804" y="390"/>
                  </a:cubicBezTo>
                  <a:cubicBezTo>
                    <a:pt x="648" y="497"/>
                    <a:pt x="640" y="645"/>
                    <a:pt x="714" y="702"/>
                  </a:cubicBezTo>
                  <a:cubicBezTo>
                    <a:pt x="796" y="768"/>
                    <a:pt x="788" y="850"/>
                    <a:pt x="599" y="907"/>
                  </a:cubicBezTo>
                  <a:cubicBezTo>
                    <a:pt x="558" y="922"/>
                    <a:pt x="522" y="926"/>
                    <a:pt x="489" y="926"/>
                  </a:cubicBezTo>
                  <a:cubicBezTo>
                    <a:pt x="427" y="926"/>
                    <a:pt x="375" y="910"/>
                    <a:pt x="322" y="910"/>
                  </a:cubicBezTo>
                  <a:cubicBezTo>
                    <a:pt x="271" y="910"/>
                    <a:pt x="219" y="925"/>
                    <a:pt x="156" y="981"/>
                  </a:cubicBezTo>
                  <a:cubicBezTo>
                    <a:pt x="0" y="1129"/>
                    <a:pt x="90" y="1433"/>
                    <a:pt x="189" y="1441"/>
                  </a:cubicBezTo>
                  <a:cubicBezTo>
                    <a:pt x="191" y="1441"/>
                    <a:pt x="194" y="1441"/>
                    <a:pt x="196" y="1441"/>
                  </a:cubicBezTo>
                  <a:cubicBezTo>
                    <a:pt x="282" y="1441"/>
                    <a:pt x="382" y="1309"/>
                    <a:pt x="461" y="1309"/>
                  </a:cubicBezTo>
                  <a:cubicBezTo>
                    <a:pt x="463" y="1309"/>
                    <a:pt x="466" y="1309"/>
                    <a:pt x="468" y="1309"/>
                  </a:cubicBezTo>
                  <a:cubicBezTo>
                    <a:pt x="545" y="1317"/>
                    <a:pt x="600" y="1484"/>
                    <a:pt x="695" y="1484"/>
                  </a:cubicBezTo>
                  <a:cubicBezTo>
                    <a:pt x="701" y="1484"/>
                    <a:pt x="708" y="1483"/>
                    <a:pt x="714" y="1482"/>
                  </a:cubicBezTo>
                  <a:cubicBezTo>
                    <a:pt x="799" y="1468"/>
                    <a:pt x="829" y="1357"/>
                    <a:pt x="898" y="1357"/>
                  </a:cubicBezTo>
                  <a:cubicBezTo>
                    <a:pt x="909" y="1357"/>
                    <a:pt x="922" y="1360"/>
                    <a:pt x="936" y="1367"/>
                  </a:cubicBezTo>
                  <a:cubicBezTo>
                    <a:pt x="1042" y="1416"/>
                    <a:pt x="1108" y="1654"/>
                    <a:pt x="1231" y="1654"/>
                  </a:cubicBezTo>
                  <a:cubicBezTo>
                    <a:pt x="1315" y="1654"/>
                    <a:pt x="1323" y="1604"/>
                    <a:pt x="1374" y="1604"/>
                  </a:cubicBezTo>
                  <a:cubicBezTo>
                    <a:pt x="1398" y="1604"/>
                    <a:pt x="1431" y="1615"/>
                    <a:pt x="1486" y="1646"/>
                  </a:cubicBezTo>
                  <a:cubicBezTo>
                    <a:pt x="1612" y="1724"/>
                    <a:pt x="1637" y="1803"/>
                    <a:pt x="1677" y="1803"/>
                  </a:cubicBezTo>
                  <a:cubicBezTo>
                    <a:pt x="1692" y="1803"/>
                    <a:pt x="1708" y="1793"/>
                    <a:pt x="1732" y="1769"/>
                  </a:cubicBezTo>
                  <a:cubicBezTo>
                    <a:pt x="1779" y="1721"/>
                    <a:pt x="1832" y="1701"/>
                    <a:pt x="1888" y="1701"/>
                  </a:cubicBezTo>
                  <a:cubicBezTo>
                    <a:pt x="1939" y="1701"/>
                    <a:pt x="1994" y="1717"/>
                    <a:pt x="2052" y="1744"/>
                  </a:cubicBezTo>
                  <a:cubicBezTo>
                    <a:pt x="2150" y="1793"/>
                    <a:pt x="2239" y="1833"/>
                    <a:pt x="2315" y="1833"/>
                  </a:cubicBezTo>
                  <a:cubicBezTo>
                    <a:pt x="2341" y="1833"/>
                    <a:pt x="2365" y="1829"/>
                    <a:pt x="2388" y="1818"/>
                  </a:cubicBezTo>
                  <a:cubicBezTo>
                    <a:pt x="2479" y="1769"/>
                    <a:pt x="2528" y="1695"/>
                    <a:pt x="2676" y="1621"/>
                  </a:cubicBezTo>
                  <a:cubicBezTo>
                    <a:pt x="2823" y="1547"/>
                    <a:pt x="3176" y="1482"/>
                    <a:pt x="3176" y="1408"/>
                  </a:cubicBezTo>
                  <a:cubicBezTo>
                    <a:pt x="3176" y="1386"/>
                    <a:pt x="3160" y="1380"/>
                    <a:pt x="3134" y="1380"/>
                  </a:cubicBezTo>
                  <a:cubicBezTo>
                    <a:pt x="3102" y="1380"/>
                    <a:pt x="3054" y="1389"/>
                    <a:pt x="3001" y="1389"/>
                  </a:cubicBezTo>
                  <a:cubicBezTo>
                    <a:pt x="2952" y="1389"/>
                    <a:pt x="2898" y="1381"/>
                    <a:pt x="2848" y="1351"/>
                  </a:cubicBezTo>
                  <a:cubicBezTo>
                    <a:pt x="2730" y="1274"/>
                    <a:pt x="2800" y="909"/>
                    <a:pt x="2699" y="909"/>
                  </a:cubicBezTo>
                  <a:cubicBezTo>
                    <a:pt x="2681" y="909"/>
                    <a:pt x="2658" y="921"/>
                    <a:pt x="2626" y="948"/>
                  </a:cubicBezTo>
                  <a:cubicBezTo>
                    <a:pt x="2489" y="1069"/>
                    <a:pt x="2462" y="1212"/>
                    <a:pt x="2430" y="1212"/>
                  </a:cubicBezTo>
                  <a:cubicBezTo>
                    <a:pt x="2414" y="1212"/>
                    <a:pt x="2396" y="1177"/>
                    <a:pt x="2364" y="1088"/>
                  </a:cubicBezTo>
                  <a:cubicBezTo>
                    <a:pt x="2273" y="825"/>
                    <a:pt x="2470" y="735"/>
                    <a:pt x="2216" y="645"/>
                  </a:cubicBezTo>
                  <a:cubicBezTo>
                    <a:pt x="1962" y="546"/>
                    <a:pt x="1814" y="686"/>
                    <a:pt x="1592" y="415"/>
                  </a:cubicBezTo>
                  <a:cubicBezTo>
                    <a:pt x="1371" y="144"/>
                    <a:pt x="1387" y="103"/>
                    <a:pt x="1321" y="78"/>
                  </a:cubicBezTo>
                  <a:cubicBezTo>
                    <a:pt x="1268" y="55"/>
                    <a:pt x="1236" y="1"/>
                    <a:pt x="115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74"/>
            <p:cNvSpPr/>
            <p:nvPr/>
          </p:nvSpPr>
          <p:spPr>
            <a:xfrm>
              <a:off x="1840075" y="1388275"/>
              <a:ext cx="79425" cy="47625"/>
            </a:xfrm>
            <a:custGeom>
              <a:avLst/>
              <a:gdLst/>
              <a:ahLst/>
              <a:cxnLst/>
              <a:rect l="l" t="t" r="r" b="b"/>
              <a:pathLst>
                <a:path w="3177" h="1905" fill="none" extrusionOk="0">
                  <a:moveTo>
                    <a:pt x="2216" y="690"/>
                  </a:moveTo>
                  <a:cubicBezTo>
                    <a:pt x="1962" y="591"/>
                    <a:pt x="1814" y="731"/>
                    <a:pt x="1592" y="460"/>
                  </a:cubicBezTo>
                  <a:cubicBezTo>
                    <a:pt x="1371" y="189"/>
                    <a:pt x="1387" y="148"/>
                    <a:pt x="1321" y="123"/>
                  </a:cubicBezTo>
                  <a:cubicBezTo>
                    <a:pt x="1248" y="91"/>
                    <a:pt x="1215" y="0"/>
                    <a:pt x="1034" y="74"/>
                  </a:cubicBezTo>
                  <a:cubicBezTo>
                    <a:pt x="845" y="255"/>
                    <a:pt x="952" y="337"/>
                    <a:pt x="804" y="435"/>
                  </a:cubicBezTo>
                  <a:cubicBezTo>
                    <a:pt x="648" y="542"/>
                    <a:pt x="640" y="690"/>
                    <a:pt x="714" y="747"/>
                  </a:cubicBezTo>
                  <a:cubicBezTo>
                    <a:pt x="796" y="813"/>
                    <a:pt x="788" y="895"/>
                    <a:pt x="599" y="952"/>
                  </a:cubicBezTo>
                  <a:cubicBezTo>
                    <a:pt x="410" y="1018"/>
                    <a:pt x="320" y="878"/>
                    <a:pt x="156" y="1026"/>
                  </a:cubicBezTo>
                  <a:cubicBezTo>
                    <a:pt x="0" y="1174"/>
                    <a:pt x="90" y="1478"/>
                    <a:pt x="189" y="1486"/>
                  </a:cubicBezTo>
                  <a:cubicBezTo>
                    <a:pt x="279" y="1494"/>
                    <a:pt x="386" y="1346"/>
                    <a:pt x="468" y="1354"/>
                  </a:cubicBezTo>
                  <a:cubicBezTo>
                    <a:pt x="550" y="1363"/>
                    <a:pt x="607" y="1551"/>
                    <a:pt x="714" y="1527"/>
                  </a:cubicBezTo>
                  <a:cubicBezTo>
                    <a:pt x="813" y="1510"/>
                    <a:pt x="837" y="1363"/>
                    <a:pt x="936" y="1412"/>
                  </a:cubicBezTo>
                  <a:cubicBezTo>
                    <a:pt x="1042" y="1461"/>
                    <a:pt x="1108" y="1699"/>
                    <a:pt x="1231" y="1699"/>
                  </a:cubicBezTo>
                  <a:cubicBezTo>
                    <a:pt x="1354" y="1699"/>
                    <a:pt x="1313" y="1592"/>
                    <a:pt x="1486" y="1691"/>
                  </a:cubicBezTo>
                  <a:cubicBezTo>
                    <a:pt x="1658" y="1798"/>
                    <a:pt x="1641" y="1904"/>
                    <a:pt x="1732" y="1814"/>
                  </a:cubicBezTo>
                  <a:cubicBezTo>
                    <a:pt x="1822" y="1724"/>
                    <a:pt x="1929" y="1732"/>
                    <a:pt x="2052" y="1789"/>
                  </a:cubicBezTo>
                  <a:cubicBezTo>
                    <a:pt x="2183" y="1855"/>
                    <a:pt x="2298" y="1904"/>
                    <a:pt x="2388" y="1863"/>
                  </a:cubicBezTo>
                  <a:cubicBezTo>
                    <a:pt x="2479" y="1814"/>
                    <a:pt x="2528" y="1740"/>
                    <a:pt x="2676" y="1666"/>
                  </a:cubicBezTo>
                  <a:cubicBezTo>
                    <a:pt x="2823" y="1592"/>
                    <a:pt x="3176" y="1527"/>
                    <a:pt x="3176" y="1453"/>
                  </a:cubicBezTo>
                  <a:cubicBezTo>
                    <a:pt x="3176" y="1379"/>
                    <a:pt x="2996" y="1486"/>
                    <a:pt x="2848" y="1396"/>
                  </a:cubicBezTo>
                  <a:cubicBezTo>
                    <a:pt x="2708" y="1305"/>
                    <a:pt x="2831" y="813"/>
                    <a:pt x="2626" y="993"/>
                  </a:cubicBezTo>
                  <a:cubicBezTo>
                    <a:pt x="2421" y="1174"/>
                    <a:pt x="2462" y="1404"/>
                    <a:pt x="2364" y="1133"/>
                  </a:cubicBezTo>
                  <a:cubicBezTo>
                    <a:pt x="2273" y="870"/>
                    <a:pt x="2470" y="780"/>
                    <a:pt x="2216" y="69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74"/>
            <p:cNvSpPr/>
            <p:nvPr/>
          </p:nvSpPr>
          <p:spPr>
            <a:xfrm>
              <a:off x="2453525" y="1636125"/>
              <a:ext cx="16425" cy="9475"/>
            </a:xfrm>
            <a:custGeom>
              <a:avLst/>
              <a:gdLst/>
              <a:ahLst/>
              <a:cxnLst/>
              <a:rect l="l" t="t" r="r" b="b"/>
              <a:pathLst>
                <a:path w="657" h="379" extrusionOk="0">
                  <a:moveTo>
                    <a:pt x="255" y="0"/>
                  </a:moveTo>
                  <a:cubicBezTo>
                    <a:pt x="91" y="49"/>
                    <a:pt x="0" y="33"/>
                    <a:pt x="25" y="74"/>
                  </a:cubicBezTo>
                  <a:cubicBezTo>
                    <a:pt x="41" y="115"/>
                    <a:pt x="255" y="197"/>
                    <a:pt x="312" y="246"/>
                  </a:cubicBezTo>
                  <a:cubicBezTo>
                    <a:pt x="361" y="288"/>
                    <a:pt x="398" y="378"/>
                    <a:pt x="433" y="378"/>
                  </a:cubicBezTo>
                  <a:cubicBezTo>
                    <a:pt x="440" y="378"/>
                    <a:pt x="446" y="375"/>
                    <a:pt x="452" y="369"/>
                  </a:cubicBezTo>
                  <a:cubicBezTo>
                    <a:pt x="493" y="328"/>
                    <a:pt x="575" y="164"/>
                    <a:pt x="616" y="99"/>
                  </a:cubicBezTo>
                  <a:cubicBezTo>
                    <a:pt x="657" y="33"/>
                    <a:pt x="460" y="0"/>
                    <a:pt x="25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74"/>
            <p:cNvSpPr/>
            <p:nvPr/>
          </p:nvSpPr>
          <p:spPr>
            <a:xfrm>
              <a:off x="2453525" y="1636125"/>
              <a:ext cx="16425" cy="10275"/>
            </a:xfrm>
            <a:custGeom>
              <a:avLst/>
              <a:gdLst/>
              <a:ahLst/>
              <a:cxnLst/>
              <a:rect l="l" t="t" r="r" b="b"/>
              <a:pathLst>
                <a:path w="657" h="411" fill="none" extrusionOk="0">
                  <a:moveTo>
                    <a:pt x="25" y="74"/>
                  </a:moveTo>
                  <a:cubicBezTo>
                    <a:pt x="41" y="115"/>
                    <a:pt x="255" y="197"/>
                    <a:pt x="312" y="246"/>
                  </a:cubicBezTo>
                  <a:cubicBezTo>
                    <a:pt x="370" y="296"/>
                    <a:pt x="411" y="410"/>
                    <a:pt x="452" y="369"/>
                  </a:cubicBezTo>
                  <a:cubicBezTo>
                    <a:pt x="493" y="328"/>
                    <a:pt x="575" y="164"/>
                    <a:pt x="616" y="99"/>
                  </a:cubicBezTo>
                  <a:cubicBezTo>
                    <a:pt x="657" y="33"/>
                    <a:pt x="460" y="0"/>
                    <a:pt x="255" y="0"/>
                  </a:cubicBezTo>
                  <a:cubicBezTo>
                    <a:pt x="91" y="49"/>
                    <a:pt x="0" y="33"/>
                    <a:pt x="25"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74"/>
            <p:cNvSpPr/>
            <p:nvPr/>
          </p:nvSpPr>
          <p:spPr>
            <a:xfrm>
              <a:off x="2399550" y="1665575"/>
              <a:ext cx="11325" cy="9550"/>
            </a:xfrm>
            <a:custGeom>
              <a:avLst/>
              <a:gdLst/>
              <a:ahLst/>
              <a:cxnLst/>
              <a:rect l="l" t="t" r="r" b="b"/>
              <a:pathLst>
                <a:path w="453" h="382" extrusionOk="0">
                  <a:moveTo>
                    <a:pt x="342" y="1"/>
                  </a:moveTo>
                  <a:cubicBezTo>
                    <a:pt x="323" y="1"/>
                    <a:pt x="303" y="9"/>
                    <a:pt x="280" y="20"/>
                  </a:cubicBezTo>
                  <a:cubicBezTo>
                    <a:pt x="214" y="86"/>
                    <a:pt x="1" y="340"/>
                    <a:pt x="58" y="365"/>
                  </a:cubicBezTo>
                  <a:cubicBezTo>
                    <a:pt x="82" y="377"/>
                    <a:pt x="110" y="381"/>
                    <a:pt x="138" y="381"/>
                  </a:cubicBezTo>
                  <a:cubicBezTo>
                    <a:pt x="189" y="381"/>
                    <a:pt x="243" y="367"/>
                    <a:pt x="280" y="357"/>
                  </a:cubicBezTo>
                  <a:cubicBezTo>
                    <a:pt x="329" y="332"/>
                    <a:pt x="419" y="266"/>
                    <a:pt x="428" y="209"/>
                  </a:cubicBezTo>
                  <a:cubicBezTo>
                    <a:pt x="444" y="152"/>
                    <a:pt x="452" y="78"/>
                    <a:pt x="411" y="37"/>
                  </a:cubicBezTo>
                  <a:cubicBezTo>
                    <a:pt x="385" y="11"/>
                    <a:pt x="364" y="1"/>
                    <a:pt x="34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74"/>
            <p:cNvSpPr/>
            <p:nvPr/>
          </p:nvSpPr>
          <p:spPr>
            <a:xfrm>
              <a:off x="2399550" y="1665250"/>
              <a:ext cx="11325" cy="10275"/>
            </a:xfrm>
            <a:custGeom>
              <a:avLst/>
              <a:gdLst/>
              <a:ahLst/>
              <a:cxnLst/>
              <a:rect l="l" t="t" r="r" b="b"/>
              <a:pathLst>
                <a:path w="453" h="411" fill="none" extrusionOk="0">
                  <a:moveTo>
                    <a:pt x="280" y="33"/>
                  </a:moveTo>
                  <a:cubicBezTo>
                    <a:pt x="214" y="99"/>
                    <a:pt x="1" y="353"/>
                    <a:pt x="58" y="378"/>
                  </a:cubicBezTo>
                  <a:cubicBezTo>
                    <a:pt x="124" y="411"/>
                    <a:pt x="222" y="386"/>
                    <a:pt x="280" y="370"/>
                  </a:cubicBezTo>
                  <a:cubicBezTo>
                    <a:pt x="329" y="345"/>
                    <a:pt x="419" y="279"/>
                    <a:pt x="428" y="222"/>
                  </a:cubicBezTo>
                  <a:cubicBezTo>
                    <a:pt x="444" y="165"/>
                    <a:pt x="452" y="91"/>
                    <a:pt x="411" y="50"/>
                  </a:cubicBezTo>
                  <a:cubicBezTo>
                    <a:pt x="362" y="0"/>
                    <a:pt x="329" y="9"/>
                    <a:pt x="280"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74"/>
            <p:cNvSpPr/>
            <p:nvPr/>
          </p:nvSpPr>
          <p:spPr>
            <a:xfrm>
              <a:off x="2209175" y="1395725"/>
              <a:ext cx="21350" cy="8500"/>
            </a:xfrm>
            <a:custGeom>
              <a:avLst/>
              <a:gdLst/>
              <a:ahLst/>
              <a:cxnLst/>
              <a:rect l="l" t="t" r="r" b="b"/>
              <a:pathLst>
                <a:path w="854" h="340" extrusionOk="0">
                  <a:moveTo>
                    <a:pt x="692" y="1"/>
                  </a:moveTo>
                  <a:cubicBezTo>
                    <a:pt x="632" y="1"/>
                    <a:pt x="561" y="58"/>
                    <a:pt x="484" y="121"/>
                  </a:cubicBezTo>
                  <a:cubicBezTo>
                    <a:pt x="336" y="187"/>
                    <a:pt x="0" y="310"/>
                    <a:pt x="99" y="334"/>
                  </a:cubicBezTo>
                  <a:cubicBezTo>
                    <a:pt x="113" y="338"/>
                    <a:pt x="131" y="340"/>
                    <a:pt x="150" y="340"/>
                  </a:cubicBezTo>
                  <a:cubicBezTo>
                    <a:pt x="258" y="340"/>
                    <a:pt x="425" y="288"/>
                    <a:pt x="550" y="260"/>
                  </a:cubicBezTo>
                  <a:cubicBezTo>
                    <a:pt x="706" y="228"/>
                    <a:pt x="739" y="260"/>
                    <a:pt x="796" y="170"/>
                  </a:cubicBezTo>
                  <a:cubicBezTo>
                    <a:pt x="854" y="88"/>
                    <a:pt x="796" y="31"/>
                    <a:pt x="722" y="6"/>
                  </a:cubicBezTo>
                  <a:cubicBezTo>
                    <a:pt x="713" y="2"/>
                    <a:pt x="703" y="1"/>
                    <a:pt x="69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74"/>
            <p:cNvSpPr/>
            <p:nvPr/>
          </p:nvSpPr>
          <p:spPr>
            <a:xfrm>
              <a:off x="2209175" y="1395250"/>
              <a:ext cx="21350" cy="9450"/>
            </a:xfrm>
            <a:custGeom>
              <a:avLst/>
              <a:gdLst/>
              <a:ahLst/>
              <a:cxnLst/>
              <a:rect l="l" t="t" r="r" b="b"/>
              <a:pathLst>
                <a:path w="854" h="378" fill="none" extrusionOk="0">
                  <a:moveTo>
                    <a:pt x="550" y="279"/>
                  </a:moveTo>
                  <a:cubicBezTo>
                    <a:pt x="706" y="247"/>
                    <a:pt x="739" y="279"/>
                    <a:pt x="796" y="189"/>
                  </a:cubicBezTo>
                  <a:cubicBezTo>
                    <a:pt x="854" y="107"/>
                    <a:pt x="796" y="50"/>
                    <a:pt x="722" y="25"/>
                  </a:cubicBezTo>
                  <a:cubicBezTo>
                    <a:pt x="657" y="0"/>
                    <a:pt x="574" y="66"/>
                    <a:pt x="484" y="140"/>
                  </a:cubicBezTo>
                  <a:cubicBezTo>
                    <a:pt x="336" y="206"/>
                    <a:pt x="0" y="329"/>
                    <a:pt x="99" y="353"/>
                  </a:cubicBezTo>
                  <a:cubicBezTo>
                    <a:pt x="197" y="378"/>
                    <a:pt x="402" y="312"/>
                    <a:pt x="550" y="27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74"/>
            <p:cNvSpPr/>
            <p:nvPr/>
          </p:nvSpPr>
          <p:spPr>
            <a:xfrm>
              <a:off x="2349500" y="1602475"/>
              <a:ext cx="18900" cy="9725"/>
            </a:xfrm>
            <a:custGeom>
              <a:avLst/>
              <a:gdLst/>
              <a:ahLst/>
              <a:cxnLst/>
              <a:rect l="l" t="t" r="r" b="b"/>
              <a:pathLst>
                <a:path w="756" h="389" extrusionOk="0">
                  <a:moveTo>
                    <a:pt x="132" y="0"/>
                  </a:moveTo>
                  <a:cubicBezTo>
                    <a:pt x="0" y="0"/>
                    <a:pt x="173" y="123"/>
                    <a:pt x="271" y="156"/>
                  </a:cubicBezTo>
                  <a:cubicBezTo>
                    <a:pt x="378" y="197"/>
                    <a:pt x="288" y="353"/>
                    <a:pt x="411" y="378"/>
                  </a:cubicBezTo>
                  <a:cubicBezTo>
                    <a:pt x="437" y="385"/>
                    <a:pt x="468" y="388"/>
                    <a:pt x="501" y="388"/>
                  </a:cubicBezTo>
                  <a:cubicBezTo>
                    <a:pt x="614" y="388"/>
                    <a:pt x="747" y="350"/>
                    <a:pt x="747" y="312"/>
                  </a:cubicBezTo>
                  <a:cubicBezTo>
                    <a:pt x="755" y="271"/>
                    <a:pt x="542" y="115"/>
                    <a:pt x="493" y="82"/>
                  </a:cubicBezTo>
                  <a:cubicBezTo>
                    <a:pt x="435" y="49"/>
                    <a:pt x="255" y="25"/>
                    <a:pt x="13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74"/>
            <p:cNvSpPr/>
            <p:nvPr/>
          </p:nvSpPr>
          <p:spPr>
            <a:xfrm>
              <a:off x="2349500" y="1602475"/>
              <a:ext cx="18900" cy="10275"/>
            </a:xfrm>
            <a:custGeom>
              <a:avLst/>
              <a:gdLst/>
              <a:ahLst/>
              <a:cxnLst/>
              <a:rect l="l" t="t" r="r" b="b"/>
              <a:pathLst>
                <a:path w="756" h="411" fill="none" extrusionOk="0">
                  <a:moveTo>
                    <a:pt x="132" y="0"/>
                  </a:moveTo>
                  <a:cubicBezTo>
                    <a:pt x="0" y="0"/>
                    <a:pt x="173" y="123"/>
                    <a:pt x="271" y="156"/>
                  </a:cubicBezTo>
                  <a:cubicBezTo>
                    <a:pt x="378" y="197"/>
                    <a:pt x="288" y="353"/>
                    <a:pt x="411" y="378"/>
                  </a:cubicBezTo>
                  <a:cubicBezTo>
                    <a:pt x="526" y="411"/>
                    <a:pt x="747" y="361"/>
                    <a:pt x="747" y="312"/>
                  </a:cubicBezTo>
                  <a:cubicBezTo>
                    <a:pt x="755" y="271"/>
                    <a:pt x="542" y="115"/>
                    <a:pt x="493" y="82"/>
                  </a:cubicBezTo>
                  <a:cubicBezTo>
                    <a:pt x="435" y="49"/>
                    <a:pt x="255" y="25"/>
                    <a:pt x="132"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74"/>
            <p:cNvSpPr/>
            <p:nvPr/>
          </p:nvSpPr>
          <p:spPr>
            <a:xfrm>
              <a:off x="2296200" y="1554400"/>
              <a:ext cx="11275" cy="6050"/>
            </a:xfrm>
            <a:custGeom>
              <a:avLst/>
              <a:gdLst/>
              <a:ahLst/>
              <a:cxnLst/>
              <a:rect l="l" t="t" r="r" b="b"/>
              <a:pathLst>
                <a:path w="451" h="242" extrusionOk="0">
                  <a:moveTo>
                    <a:pt x="165" y="0"/>
                  </a:moveTo>
                  <a:cubicBezTo>
                    <a:pt x="123" y="0"/>
                    <a:pt x="88" y="10"/>
                    <a:pt x="64" y="19"/>
                  </a:cubicBezTo>
                  <a:cubicBezTo>
                    <a:pt x="0" y="51"/>
                    <a:pt x="70" y="241"/>
                    <a:pt x="111" y="241"/>
                  </a:cubicBezTo>
                  <a:cubicBezTo>
                    <a:pt x="112" y="241"/>
                    <a:pt x="113" y="241"/>
                    <a:pt x="114" y="241"/>
                  </a:cubicBezTo>
                  <a:cubicBezTo>
                    <a:pt x="155" y="233"/>
                    <a:pt x="327" y="142"/>
                    <a:pt x="384" y="118"/>
                  </a:cubicBezTo>
                  <a:cubicBezTo>
                    <a:pt x="450" y="85"/>
                    <a:pt x="360" y="44"/>
                    <a:pt x="269" y="19"/>
                  </a:cubicBezTo>
                  <a:cubicBezTo>
                    <a:pt x="231" y="5"/>
                    <a:pt x="196" y="0"/>
                    <a:pt x="16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74"/>
            <p:cNvSpPr/>
            <p:nvPr/>
          </p:nvSpPr>
          <p:spPr>
            <a:xfrm>
              <a:off x="2296150" y="1554050"/>
              <a:ext cx="11325" cy="6575"/>
            </a:xfrm>
            <a:custGeom>
              <a:avLst/>
              <a:gdLst/>
              <a:ahLst/>
              <a:cxnLst/>
              <a:rect l="l" t="t" r="r" b="b"/>
              <a:pathLst>
                <a:path w="453" h="263" fill="none" extrusionOk="0">
                  <a:moveTo>
                    <a:pt x="271" y="33"/>
                  </a:moveTo>
                  <a:cubicBezTo>
                    <a:pt x="181" y="0"/>
                    <a:pt x="107" y="17"/>
                    <a:pt x="66" y="33"/>
                  </a:cubicBezTo>
                  <a:cubicBezTo>
                    <a:pt x="1" y="66"/>
                    <a:pt x="75" y="263"/>
                    <a:pt x="116" y="255"/>
                  </a:cubicBezTo>
                  <a:cubicBezTo>
                    <a:pt x="157" y="247"/>
                    <a:pt x="329" y="156"/>
                    <a:pt x="386" y="132"/>
                  </a:cubicBezTo>
                  <a:cubicBezTo>
                    <a:pt x="452" y="99"/>
                    <a:pt x="362" y="58"/>
                    <a:pt x="271"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74"/>
            <p:cNvSpPr/>
            <p:nvPr/>
          </p:nvSpPr>
          <p:spPr>
            <a:xfrm>
              <a:off x="2009950" y="1257200"/>
              <a:ext cx="519850" cy="371975"/>
            </a:xfrm>
            <a:custGeom>
              <a:avLst/>
              <a:gdLst/>
              <a:ahLst/>
              <a:cxnLst/>
              <a:rect l="l" t="t" r="r" b="b"/>
              <a:pathLst>
                <a:path w="20794" h="14879" extrusionOk="0">
                  <a:moveTo>
                    <a:pt x="2525" y="1"/>
                  </a:moveTo>
                  <a:cubicBezTo>
                    <a:pt x="2503" y="1"/>
                    <a:pt x="2482" y="3"/>
                    <a:pt x="2462" y="8"/>
                  </a:cubicBezTo>
                  <a:cubicBezTo>
                    <a:pt x="2101" y="90"/>
                    <a:pt x="1945" y="147"/>
                    <a:pt x="1781" y="204"/>
                  </a:cubicBezTo>
                  <a:cubicBezTo>
                    <a:pt x="1625" y="262"/>
                    <a:pt x="1272" y="434"/>
                    <a:pt x="1223" y="475"/>
                  </a:cubicBezTo>
                  <a:cubicBezTo>
                    <a:pt x="1174" y="516"/>
                    <a:pt x="985" y="672"/>
                    <a:pt x="985" y="713"/>
                  </a:cubicBezTo>
                  <a:cubicBezTo>
                    <a:pt x="985" y="754"/>
                    <a:pt x="1067" y="763"/>
                    <a:pt x="1067" y="812"/>
                  </a:cubicBezTo>
                  <a:cubicBezTo>
                    <a:pt x="1069" y="821"/>
                    <a:pt x="1059" y="825"/>
                    <a:pt x="1041" y="825"/>
                  </a:cubicBezTo>
                  <a:cubicBezTo>
                    <a:pt x="1004" y="825"/>
                    <a:pt x="935" y="811"/>
                    <a:pt x="881" y="811"/>
                  </a:cubicBezTo>
                  <a:cubicBezTo>
                    <a:pt x="851" y="811"/>
                    <a:pt x="826" y="815"/>
                    <a:pt x="813" y="828"/>
                  </a:cubicBezTo>
                  <a:cubicBezTo>
                    <a:pt x="764" y="877"/>
                    <a:pt x="583" y="1124"/>
                    <a:pt x="583" y="1173"/>
                  </a:cubicBezTo>
                  <a:cubicBezTo>
                    <a:pt x="583" y="1230"/>
                    <a:pt x="608" y="1509"/>
                    <a:pt x="558" y="1534"/>
                  </a:cubicBezTo>
                  <a:cubicBezTo>
                    <a:pt x="553" y="1537"/>
                    <a:pt x="547" y="1538"/>
                    <a:pt x="539" y="1538"/>
                  </a:cubicBezTo>
                  <a:cubicBezTo>
                    <a:pt x="503" y="1538"/>
                    <a:pt x="445" y="1510"/>
                    <a:pt x="412" y="1510"/>
                  </a:cubicBezTo>
                  <a:cubicBezTo>
                    <a:pt x="396" y="1510"/>
                    <a:pt x="386" y="1516"/>
                    <a:pt x="386" y="1534"/>
                  </a:cubicBezTo>
                  <a:cubicBezTo>
                    <a:pt x="378" y="1608"/>
                    <a:pt x="419" y="1665"/>
                    <a:pt x="411" y="1715"/>
                  </a:cubicBezTo>
                  <a:cubicBezTo>
                    <a:pt x="405" y="1730"/>
                    <a:pt x="392" y="1734"/>
                    <a:pt x="375" y="1734"/>
                  </a:cubicBezTo>
                  <a:cubicBezTo>
                    <a:pt x="357" y="1734"/>
                    <a:pt x="337" y="1730"/>
                    <a:pt x="318" y="1730"/>
                  </a:cubicBezTo>
                  <a:cubicBezTo>
                    <a:pt x="298" y="1730"/>
                    <a:pt x="280" y="1735"/>
                    <a:pt x="271" y="1756"/>
                  </a:cubicBezTo>
                  <a:cubicBezTo>
                    <a:pt x="246" y="1821"/>
                    <a:pt x="132" y="2043"/>
                    <a:pt x="148" y="2108"/>
                  </a:cubicBezTo>
                  <a:cubicBezTo>
                    <a:pt x="156" y="2182"/>
                    <a:pt x="99" y="2256"/>
                    <a:pt x="181" y="2273"/>
                  </a:cubicBezTo>
                  <a:cubicBezTo>
                    <a:pt x="263" y="2289"/>
                    <a:pt x="435" y="2297"/>
                    <a:pt x="386" y="2346"/>
                  </a:cubicBezTo>
                  <a:cubicBezTo>
                    <a:pt x="345" y="2387"/>
                    <a:pt x="132" y="2437"/>
                    <a:pt x="107" y="2486"/>
                  </a:cubicBezTo>
                  <a:cubicBezTo>
                    <a:pt x="82" y="2535"/>
                    <a:pt x="0" y="2601"/>
                    <a:pt x="41" y="2691"/>
                  </a:cubicBezTo>
                  <a:cubicBezTo>
                    <a:pt x="91" y="2781"/>
                    <a:pt x="255" y="2921"/>
                    <a:pt x="197" y="3028"/>
                  </a:cubicBezTo>
                  <a:cubicBezTo>
                    <a:pt x="132" y="3126"/>
                    <a:pt x="82" y="3118"/>
                    <a:pt x="99" y="3192"/>
                  </a:cubicBezTo>
                  <a:cubicBezTo>
                    <a:pt x="123" y="3266"/>
                    <a:pt x="115" y="3331"/>
                    <a:pt x="140" y="3364"/>
                  </a:cubicBezTo>
                  <a:cubicBezTo>
                    <a:pt x="173" y="3389"/>
                    <a:pt x="140" y="3397"/>
                    <a:pt x="246" y="3430"/>
                  </a:cubicBezTo>
                  <a:cubicBezTo>
                    <a:pt x="345" y="3454"/>
                    <a:pt x="788" y="3528"/>
                    <a:pt x="944" y="3545"/>
                  </a:cubicBezTo>
                  <a:cubicBezTo>
                    <a:pt x="1090" y="3559"/>
                    <a:pt x="1308" y="3613"/>
                    <a:pt x="1418" y="3613"/>
                  </a:cubicBezTo>
                  <a:cubicBezTo>
                    <a:pt x="1431" y="3613"/>
                    <a:pt x="1443" y="3612"/>
                    <a:pt x="1453" y="3610"/>
                  </a:cubicBezTo>
                  <a:cubicBezTo>
                    <a:pt x="1543" y="3594"/>
                    <a:pt x="1519" y="3586"/>
                    <a:pt x="1625" y="3561"/>
                  </a:cubicBezTo>
                  <a:cubicBezTo>
                    <a:pt x="1630" y="3560"/>
                    <a:pt x="1635" y="3560"/>
                    <a:pt x="1640" y="3560"/>
                  </a:cubicBezTo>
                  <a:cubicBezTo>
                    <a:pt x="1738" y="3560"/>
                    <a:pt x="1796" y="3711"/>
                    <a:pt x="1921" y="3758"/>
                  </a:cubicBezTo>
                  <a:cubicBezTo>
                    <a:pt x="2060" y="3815"/>
                    <a:pt x="2306" y="3848"/>
                    <a:pt x="2290" y="3873"/>
                  </a:cubicBezTo>
                  <a:cubicBezTo>
                    <a:pt x="2274" y="3906"/>
                    <a:pt x="1855" y="3930"/>
                    <a:pt x="1715" y="3939"/>
                  </a:cubicBezTo>
                  <a:cubicBezTo>
                    <a:pt x="1711" y="3939"/>
                    <a:pt x="1706" y="3939"/>
                    <a:pt x="1702" y="3939"/>
                  </a:cubicBezTo>
                  <a:cubicBezTo>
                    <a:pt x="1557" y="3939"/>
                    <a:pt x="1276" y="3824"/>
                    <a:pt x="1141" y="3824"/>
                  </a:cubicBezTo>
                  <a:cubicBezTo>
                    <a:pt x="1023" y="3824"/>
                    <a:pt x="952" y="3855"/>
                    <a:pt x="844" y="3855"/>
                  </a:cubicBezTo>
                  <a:cubicBezTo>
                    <a:pt x="817" y="3855"/>
                    <a:pt x="788" y="3853"/>
                    <a:pt x="755" y="3848"/>
                  </a:cubicBezTo>
                  <a:cubicBezTo>
                    <a:pt x="628" y="3829"/>
                    <a:pt x="485" y="3741"/>
                    <a:pt x="432" y="3741"/>
                  </a:cubicBezTo>
                  <a:cubicBezTo>
                    <a:pt x="417" y="3741"/>
                    <a:pt x="409" y="3748"/>
                    <a:pt x="411" y="3766"/>
                  </a:cubicBezTo>
                  <a:cubicBezTo>
                    <a:pt x="419" y="3848"/>
                    <a:pt x="517" y="3840"/>
                    <a:pt x="534" y="3930"/>
                  </a:cubicBezTo>
                  <a:cubicBezTo>
                    <a:pt x="558" y="4029"/>
                    <a:pt x="460" y="4111"/>
                    <a:pt x="567" y="4168"/>
                  </a:cubicBezTo>
                  <a:cubicBezTo>
                    <a:pt x="673" y="4234"/>
                    <a:pt x="829" y="4316"/>
                    <a:pt x="960" y="4423"/>
                  </a:cubicBezTo>
                  <a:cubicBezTo>
                    <a:pt x="1100" y="4521"/>
                    <a:pt x="1166" y="4579"/>
                    <a:pt x="1289" y="4636"/>
                  </a:cubicBezTo>
                  <a:cubicBezTo>
                    <a:pt x="1420" y="4694"/>
                    <a:pt x="1576" y="4694"/>
                    <a:pt x="1543" y="4735"/>
                  </a:cubicBezTo>
                  <a:cubicBezTo>
                    <a:pt x="1510" y="4776"/>
                    <a:pt x="1330" y="4743"/>
                    <a:pt x="1379" y="4792"/>
                  </a:cubicBezTo>
                  <a:cubicBezTo>
                    <a:pt x="1417" y="4838"/>
                    <a:pt x="1589" y="4883"/>
                    <a:pt x="1646" y="4883"/>
                  </a:cubicBezTo>
                  <a:cubicBezTo>
                    <a:pt x="1651" y="4883"/>
                    <a:pt x="1655" y="4883"/>
                    <a:pt x="1658" y="4882"/>
                  </a:cubicBezTo>
                  <a:cubicBezTo>
                    <a:pt x="1707" y="4874"/>
                    <a:pt x="1683" y="4800"/>
                    <a:pt x="1814" y="4800"/>
                  </a:cubicBezTo>
                  <a:cubicBezTo>
                    <a:pt x="1926" y="4807"/>
                    <a:pt x="2122" y="4861"/>
                    <a:pt x="2196" y="4861"/>
                  </a:cubicBezTo>
                  <a:cubicBezTo>
                    <a:pt x="2214" y="4861"/>
                    <a:pt x="2224" y="4858"/>
                    <a:pt x="2224" y="4849"/>
                  </a:cubicBezTo>
                  <a:cubicBezTo>
                    <a:pt x="2224" y="4800"/>
                    <a:pt x="2060" y="4776"/>
                    <a:pt x="2093" y="4710"/>
                  </a:cubicBezTo>
                  <a:cubicBezTo>
                    <a:pt x="2126" y="4652"/>
                    <a:pt x="2233" y="4570"/>
                    <a:pt x="2298" y="4570"/>
                  </a:cubicBezTo>
                  <a:cubicBezTo>
                    <a:pt x="2356" y="4570"/>
                    <a:pt x="2397" y="4603"/>
                    <a:pt x="2388" y="4677"/>
                  </a:cubicBezTo>
                  <a:cubicBezTo>
                    <a:pt x="2375" y="4743"/>
                    <a:pt x="2378" y="4772"/>
                    <a:pt x="2405" y="4772"/>
                  </a:cubicBezTo>
                  <a:cubicBezTo>
                    <a:pt x="2412" y="4772"/>
                    <a:pt x="2420" y="4771"/>
                    <a:pt x="2429" y="4767"/>
                  </a:cubicBezTo>
                  <a:cubicBezTo>
                    <a:pt x="2477" y="4744"/>
                    <a:pt x="2692" y="4537"/>
                    <a:pt x="2737" y="4537"/>
                  </a:cubicBezTo>
                  <a:cubicBezTo>
                    <a:pt x="2739" y="4537"/>
                    <a:pt x="2740" y="4537"/>
                    <a:pt x="2741" y="4538"/>
                  </a:cubicBezTo>
                  <a:cubicBezTo>
                    <a:pt x="2782" y="4546"/>
                    <a:pt x="2610" y="4726"/>
                    <a:pt x="2651" y="4808"/>
                  </a:cubicBezTo>
                  <a:cubicBezTo>
                    <a:pt x="2684" y="4899"/>
                    <a:pt x="2725" y="4915"/>
                    <a:pt x="2832" y="4981"/>
                  </a:cubicBezTo>
                  <a:cubicBezTo>
                    <a:pt x="2938" y="5046"/>
                    <a:pt x="3045" y="5161"/>
                    <a:pt x="3119" y="5202"/>
                  </a:cubicBezTo>
                  <a:cubicBezTo>
                    <a:pt x="3172" y="5226"/>
                    <a:pt x="3300" y="5266"/>
                    <a:pt x="3372" y="5266"/>
                  </a:cubicBezTo>
                  <a:cubicBezTo>
                    <a:pt x="3401" y="5266"/>
                    <a:pt x="3420" y="5260"/>
                    <a:pt x="3422" y="5243"/>
                  </a:cubicBezTo>
                  <a:cubicBezTo>
                    <a:pt x="3439" y="5186"/>
                    <a:pt x="3357" y="5170"/>
                    <a:pt x="3308" y="5120"/>
                  </a:cubicBezTo>
                  <a:cubicBezTo>
                    <a:pt x="3265" y="5077"/>
                    <a:pt x="3309" y="5053"/>
                    <a:pt x="3398" y="5053"/>
                  </a:cubicBezTo>
                  <a:cubicBezTo>
                    <a:pt x="3411" y="5053"/>
                    <a:pt x="3424" y="5054"/>
                    <a:pt x="3439" y="5055"/>
                  </a:cubicBezTo>
                  <a:cubicBezTo>
                    <a:pt x="3522" y="5061"/>
                    <a:pt x="3570" y="5087"/>
                    <a:pt x="3633" y="5087"/>
                  </a:cubicBezTo>
                  <a:cubicBezTo>
                    <a:pt x="3651" y="5087"/>
                    <a:pt x="3671" y="5085"/>
                    <a:pt x="3693" y="5079"/>
                  </a:cubicBezTo>
                  <a:cubicBezTo>
                    <a:pt x="3764" y="5063"/>
                    <a:pt x="3770" y="5025"/>
                    <a:pt x="3799" y="5025"/>
                  </a:cubicBezTo>
                  <a:cubicBezTo>
                    <a:pt x="3814" y="5025"/>
                    <a:pt x="3835" y="5035"/>
                    <a:pt x="3874" y="5063"/>
                  </a:cubicBezTo>
                  <a:cubicBezTo>
                    <a:pt x="3989" y="5145"/>
                    <a:pt x="3915" y="5227"/>
                    <a:pt x="4120" y="5235"/>
                  </a:cubicBezTo>
                  <a:cubicBezTo>
                    <a:pt x="4310" y="5242"/>
                    <a:pt x="4467" y="5295"/>
                    <a:pt x="4575" y="5295"/>
                  </a:cubicBezTo>
                  <a:cubicBezTo>
                    <a:pt x="4588" y="5295"/>
                    <a:pt x="4601" y="5294"/>
                    <a:pt x="4612" y="5293"/>
                  </a:cubicBezTo>
                  <a:cubicBezTo>
                    <a:pt x="4719" y="5284"/>
                    <a:pt x="4941" y="5170"/>
                    <a:pt x="5056" y="5170"/>
                  </a:cubicBezTo>
                  <a:cubicBezTo>
                    <a:pt x="5171" y="5170"/>
                    <a:pt x="5515" y="5350"/>
                    <a:pt x="5605" y="5408"/>
                  </a:cubicBezTo>
                  <a:cubicBezTo>
                    <a:pt x="5669" y="5448"/>
                    <a:pt x="5700" y="5464"/>
                    <a:pt x="5725" y="5464"/>
                  </a:cubicBezTo>
                  <a:cubicBezTo>
                    <a:pt x="5735" y="5464"/>
                    <a:pt x="5744" y="5462"/>
                    <a:pt x="5753" y="5457"/>
                  </a:cubicBezTo>
                  <a:cubicBezTo>
                    <a:pt x="5786" y="5432"/>
                    <a:pt x="5729" y="5375"/>
                    <a:pt x="5852" y="5366"/>
                  </a:cubicBezTo>
                  <a:cubicBezTo>
                    <a:pt x="5887" y="5366"/>
                    <a:pt x="5917" y="5367"/>
                    <a:pt x="5943" y="5367"/>
                  </a:cubicBezTo>
                  <a:cubicBezTo>
                    <a:pt x="6007" y="5367"/>
                    <a:pt x="6040" y="5363"/>
                    <a:pt x="6040" y="5334"/>
                  </a:cubicBezTo>
                  <a:cubicBezTo>
                    <a:pt x="6040" y="5293"/>
                    <a:pt x="5835" y="5137"/>
                    <a:pt x="5745" y="5112"/>
                  </a:cubicBezTo>
                  <a:cubicBezTo>
                    <a:pt x="5663" y="5087"/>
                    <a:pt x="5072" y="4866"/>
                    <a:pt x="5129" y="4825"/>
                  </a:cubicBezTo>
                  <a:cubicBezTo>
                    <a:pt x="5151" y="4810"/>
                    <a:pt x="5182" y="4802"/>
                    <a:pt x="5219" y="4802"/>
                  </a:cubicBezTo>
                  <a:cubicBezTo>
                    <a:pt x="5283" y="4802"/>
                    <a:pt x="5366" y="4824"/>
                    <a:pt x="5450" y="4866"/>
                  </a:cubicBezTo>
                  <a:cubicBezTo>
                    <a:pt x="5573" y="4932"/>
                    <a:pt x="5794" y="4989"/>
                    <a:pt x="5917" y="5087"/>
                  </a:cubicBezTo>
                  <a:cubicBezTo>
                    <a:pt x="6040" y="5178"/>
                    <a:pt x="6213" y="5301"/>
                    <a:pt x="6295" y="5358"/>
                  </a:cubicBezTo>
                  <a:cubicBezTo>
                    <a:pt x="6374" y="5414"/>
                    <a:pt x="6593" y="5539"/>
                    <a:pt x="6666" y="5539"/>
                  </a:cubicBezTo>
                  <a:cubicBezTo>
                    <a:pt x="6668" y="5539"/>
                    <a:pt x="6670" y="5539"/>
                    <a:pt x="6672" y="5539"/>
                  </a:cubicBezTo>
                  <a:cubicBezTo>
                    <a:pt x="6730" y="5522"/>
                    <a:pt x="6763" y="5514"/>
                    <a:pt x="6754" y="5473"/>
                  </a:cubicBezTo>
                  <a:cubicBezTo>
                    <a:pt x="6746" y="5432"/>
                    <a:pt x="6525" y="5202"/>
                    <a:pt x="6484" y="5194"/>
                  </a:cubicBezTo>
                  <a:cubicBezTo>
                    <a:pt x="6448" y="5194"/>
                    <a:pt x="6396" y="5232"/>
                    <a:pt x="6345" y="5232"/>
                  </a:cubicBezTo>
                  <a:cubicBezTo>
                    <a:pt x="6325" y="5232"/>
                    <a:pt x="6305" y="5227"/>
                    <a:pt x="6287" y="5211"/>
                  </a:cubicBezTo>
                  <a:cubicBezTo>
                    <a:pt x="6221" y="5145"/>
                    <a:pt x="6065" y="5112"/>
                    <a:pt x="6114" y="5071"/>
                  </a:cubicBezTo>
                  <a:cubicBezTo>
                    <a:pt x="6130" y="5058"/>
                    <a:pt x="6170" y="5053"/>
                    <a:pt x="6221" y="5053"/>
                  </a:cubicBezTo>
                  <a:cubicBezTo>
                    <a:pt x="6334" y="5053"/>
                    <a:pt x="6503" y="5076"/>
                    <a:pt x="6598" y="5087"/>
                  </a:cubicBezTo>
                  <a:cubicBezTo>
                    <a:pt x="6746" y="5112"/>
                    <a:pt x="7230" y="5137"/>
                    <a:pt x="7255" y="5170"/>
                  </a:cubicBezTo>
                  <a:cubicBezTo>
                    <a:pt x="7280" y="5202"/>
                    <a:pt x="7444" y="5342"/>
                    <a:pt x="7559" y="5366"/>
                  </a:cubicBezTo>
                  <a:cubicBezTo>
                    <a:pt x="7607" y="5377"/>
                    <a:pt x="7714" y="5381"/>
                    <a:pt x="7825" y="5381"/>
                  </a:cubicBezTo>
                  <a:cubicBezTo>
                    <a:pt x="7980" y="5381"/>
                    <a:pt x="8142" y="5373"/>
                    <a:pt x="8166" y="5358"/>
                  </a:cubicBezTo>
                  <a:cubicBezTo>
                    <a:pt x="8199" y="5334"/>
                    <a:pt x="8289" y="5235"/>
                    <a:pt x="8264" y="5161"/>
                  </a:cubicBezTo>
                  <a:cubicBezTo>
                    <a:pt x="8248" y="5079"/>
                    <a:pt x="8174" y="4907"/>
                    <a:pt x="8117" y="4866"/>
                  </a:cubicBezTo>
                  <a:cubicBezTo>
                    <a:pt x="8051" y="4825"/>
                    <a:pt x="7600" y="4767"/>
                    <a:pt x="7616" y="4710"/>
                  </a:cubicBezTo>
                  <a:cubicBezTo>
                    <a:pt x="7640" y="4663"/>
                    <a:pt x="7694" y="4570"/>
                    <a:pt x="7756" y="4570"/>
                  </a:cubicBezTo>
                  <a:cubicBezTo>
                    <a:pt x="7759" y="4570"/>
                    <a:pt x="7761" y="4570"/>
                    <a:pt x="7764" y="4570"/>
                  </a:cubicBezTo>
                  <a:cubicBezTo>
                    <a:pt x="7813" y="4577"/>
                    <a:pt x="7844" y="4620"/>
                    <a:pt x="7874" y="4620"/>
                  </a:cubicBezTo>
                  <a:cubicBezTo>
                    <a:pt x="7884" y="4620"/>
                    <a:pt x="7893" y="4615"/>
                    <a:pt x="7903" y="4603"/>
                  </a:cubicBezTo>
                  <a:cubicBezTo>
                    <a:pt x="7936" y="4562"/>
                    <a:pt x="8018" y="4513"/>
                    <a:pt x="7977" y="4472"/>
                  </a:cubicBezTo>
                  <a:cubicBezTo>
                    <a:pt x="7944" y="4431"/>
                    <a:pt x="7838" y="4406"/>
                    <a:pt x="7920" y="4349"/>
                  </a:cubicBezTo>
                  <a:cubicBezTo>
                    <a:pt x="7975" y="4306"/>
                    <a:pt x="8016" y="4254"/>
                    <a:pt x="8054" y="4254"/>
                  </a:cubicBezTo>
                  <a:cubicBezTo>
                    <a:pt x="8067" y="4254"/>
                    <a:pt x="8080" y="4260"/>
                    <a:pt x="8092" y="4275"/>
                  </a:cubicBezTo>
                  <a:cubicBezTo>
                    <a:pt x="8141" y="4324"/>
                    <a:pt x="8264" y="4431"/>
                    <a:pt x="8256" y="4464"/>
                  </a:cubicBezTo>
                  <a:cubicBezTo>
                    <a:pt x="8251" y="4473"/>
                    <a:pt x="8241" y="4476"/>
                    <a:pt x="8229" y="4476"/>
                  </a:cubicBezTo>
                  <a:cubicBezTo>
                    <a:pt x="8216" y="4476"/>
                    <a:pt x="8201" y="4473"/>
                    <a:pt x="8186" y="4473"/>
                  </a:cubicBezTo>
                  <a:cubicBezTo>
                    <a:pt x="8168" y="4473"/>
                    <a:pt x="8151" y="4477"/>
                    <a:pt x="8141" y="4497"/>
                  </a:cubicBezTo>
                  <a:cubicBezTo>
                    <a:pt x="8117" y="4538"/>
                    <a:pt x="8035" y="4603"/>
                    <a:pt x="8092" y="4628"/>
                  </a:cubicBezTo>
                  <a:cubicBezTo>
                    <a:pt x="8100" y="4630"/>
                    <a:pt x="8108" y="4631"/>
                    <a:pt x="8117" y="4631"/>
                  </a:cubicBezTo>
                  <a:cubicBezTo>
                    <a:pt x="8145" y="4631"/>
                    <a:pt x="8178" y="4622"/>
                    <a:pt x="8206" y="4622"/>
                  </a:cubicBezTo>
                  <a:cubicBezTo>
                    <a:pt x="8227" y="4622"/>
                    <a:pt x="8245" y="4627"/>
                    <a:pt x="8256" y="4644"/>
                  </a:cubicBezTo>
                  <a:cubicBezTo>
                    <a:pt x="8297" y="4702"/>
                    <a:pt x="8281" y="4751"/>
                    <a:pt x="8355" y="4759"/>
                  </a:cubicBezTo>
                  <a:cubicBezTo>
                    <a:pt x="8362" y="4761"/>
                    <a:pt x="8370" y="4762"/>
                    <a:pt x="8378" y="4762"/>
                  </a:cubicBezTo>
                  <a:cubicBezTo>
                    <a:pt x="8419" y="4762"/>
                    <a:pt x="8462" y="4741"/>
                    <a:pt x="8488" y="4741"/>
                  </a:cubicBezTo>
                  <a:cubicBezTo>
                    <a:pt x="8500" y="4741"/>
                    <a:pt x="8508" y="4745"/>
                    <a:pt x="8511" y="4759"/>
                  </a:cubicBezTo>
                  <a:cubicBezTo>
                    <a:pt x="8511" y="4800"/>
                    <a:pt x="8420" y="4825"/>
                    <a:pt x="8453" y="4882"/>
                  </a:cubicBezTo>
                  <a:cubicBezTo>
                    <a:pt x="8481" y="4924"/>
                    <a:pt x="8485" y="4960"/>
                    <a:pt x="8511" y="4960"/>
                  </a:cubicBezTo>
                  <a:cubicBezTo>
                    <a:pt x="8515" y="4960"/>
                    <a:pt x="8521" y="4959"/>
                    <a:pt x="8527" y="4956"/>
                  </a:cubicBezTo>
                  <a:cubicBezTo>
                    <a:pt x="8564" y="4949"/>
                    <a:pt x="8758" y="4880"/>
                    <a:pt x="8823" y="4880"/>
                  </a:cubicBezTo>
                  <a:cubicBezTo>
                    <a:pt x="8830" y="4880"/>
                    <a:pt x="8835" y="4881"/>
                    <a:pt x="8839" y="4882"/>
                  </a:cubicBezTo>
                  <a:cubicBezTo>
                    <a:pt x="8872" y="4890"/>
                    <a:pt x="8962" y="4907"/>
                    <a:pt x="8970" y="4973"/>
                  </a:cubicBezTo>
                  <a:cubicBezTo>
                    <a:pt x="8970" y="5038"/>
                    <a:pt x="8995" y="5563"/>
                    <a:pt x="9028" y="5563"/>
                  </a:cubicBezTo>
                  <a:cubicBezTo>
                    <a:pt x="9069" y="5563"/>
                    <a:pt x="9175" y="5531"/>
                    <a:pt x="9167" y="5490"/>
                  </a:cubicBezTo>
                  <a:cubicBezTo>
                    <a:pt x="9159" y="5457"/>
                    <a:pt x="9093" y="5416"/>
                    <a:pt x="9110" y="5383"/>
                  </a:cubicBezTo>
                  <a:cubicBezTo>
                    <a:pt x="9124" y="5354"/>
                    <a:pt x="9408" y="5244"/>
                    <a:pt x="9468" y="5244"/>
                  </a:cubicBezTo>
                  <a:cubicBezTo>
                    <a:pt x="9477" y="5244"/>
                    <a:pt x="9481" y="5246"/>
                    <a:pt x="9479" y="5252"/>
                  </a:cubicBezTo>
                  <a:cubicBezTo>
                    <a:pt x="9463" y="5293"/>
                    <a:pt x="9340" y="5399"/>
                    <a:pt x="9364" y="5408"/>
                  </a:cubicBezTo>
                  <a:cubicBezTo>
                    <a:pt x="9382" y="5408"/>
                    <a:pt x="9521" y="5387"/>
                    <a:pt x="9590" y="5387"/>
                  </a:cubicBezTo>
                  <a:cubicBezTo>
                    <a:pt x="9617" y="5387"/>
                    <a:pt x="9634" y="5390"/>
                    <a:pt x="9627" y="5399"/>
                  </a:cubicBezTo>
                  <a:cubicBezTo>
                    <a:pt x="9610" y="5432"/>
                    <a:pt x="9561" y="5432"/>
                    <a:pt x="9578" y="5473"/>
                  </a:cubicBezTo>
                  <a:cubicBezTo>
                    <a:pt x="9602" y="5514"/>
                    <a:pt x="9643" y="5514"/>
                    <a:pt x="9627" y="5539"/>
                  </a:cubicBezTo>
                  <a:cubicBezTo>
                    <a:pt x="9610" y="5563"/>
                    <a:pt x="9331" y="5629"/>
                    <a:pt x="9389" y="5670"/>
                  </a:cubicBezTo>
                  <a:cubicBezTo>
                    <a:pt x="9423" y="5704"/>
                    <a:pt x="9441" y="5722"/>
                    <a:pt x="9474" y="5722"/>
                  </a:cubicBezTo>
                  <a:cubicBezTo>
                    <a:pt x="9488" y="5722"/>
                    <a:pt x="9505" y="5719"/>
                    <a:pt x="9528" y="5711"/>
                  </a:cubicBezTo>
                  <a:cubicBezTo>
                    <a:pt x="9583" y="5693"/>
                    <a:pt x="9588" y="5652"/>
                    <a:pt x="9604" y="5652"/>
                  </a:cubicBezTo>
                  <a:cubicBezTo>
                    <a:pt x="9609" y="5652"/>
                    <a:pt x="9616" y="5657"/>
                    <a:pt x="9627" y="5670"/>
                  </a:cubicBezTo>
                  <a:cubicBezTo>
                    <a:pt x="9664" y="5713"/>
                    <a:pt x="9664" y="5747"/>
                    <a:pt x="9675" y="5747"/>
                  </a:cubicBezTo>
                  <a:cubicBezTo>
                    <a:pt x="9679" y="5747"/>
                    <a:pt x="9684" y="5744"/>
                    <a:pt x="9692" y="5736"/>
                  </a:cubicBezTo>
                  <a:cubicBezTo>
                    <a:pt x="9725" y="5703"/>
                    <a:pt x="9701" y="5637"/>
                    <a:pt x="9742" y="5621"/>
                  </a:cubicBezTo>
                  <a:cubicBezTo>
                    <a:pt x="9754" y="5612"/>
                    <a:pt x="9800" y="5608"/>
                    <a:pt x="9854" y="5608"/>
                  </a:cubicBezTo>
                  <a:cubicBezTo>
                    <a:pt x="9947" y="5608"/>
                    <a:pt x="10062" y="5619"/>
                    <a:pt x="10062" y="5629"/>
                  </a:cubicBezTo>
                  <a:cubicBezTo>
                    <a:pt x="10062" y="5646"/>
                    <a:pt x="9898" y="5670"/>
                    <a:pt x="9881" y="5711"/>
                  </a:cubicBezTo>
                  <a:cubicBezTo>
                    <a:pt x="9857" y="5744"/>
                    <a:pt x="9791" y="5785"/>
                    <a:pt x="9807" y="5834"/>
                  </a:cubicBezTo>
                  <a:cubicBezTo>
                    <a:pt x="9832" y="5884"/>
                    <a:pt x="9881" y="5941"/>
                    <a:pt x="9930" y="5957"/>
                  </a:cubicBezTo>
                  <a:cubicBezTo>
                    <a:pt x="9934" y="5958"/>
                    <a:pt x="9937" y="5958"/>
                    <a:pt x="9941" y="5958"/>
                  </a:cubicBezTo>
                  <a:cubicBezTo>
                    <a:pt x="9969" y="5958"/>
                    <a:pt x="10012" y="5943"/>
                    <a:pt x="10059" y="5943"/>
                  </a:cubicBezTo>
                  <a:cubicBezTo>
                    <a:pt x="10086" y="5943"/>
                    <a:pt x="10116" y="5949"/>
                    <a:pt x="10144" y="5966"/>
                  </a:cubicBezTo>
                  <a:cubicBezTo>
                    <a:pt x="10226" y="6015"/>
                    <a:pt x="10423" y="6113"/>
                    <a:pt x="10439" y="6163"/>
                  </a:cubicBezTo>
                  <a:cubicBezTo>
                    <a:pt x="10456" y="6220"/>
                    <a:pt x="10275" y="6450"/>
                    <a:pt x="10218" y="6474"/>
                  </a:cubicBezTo>
                  <a:cubicBezTo>
                    <a:pt x="10213" y="6476"/>
                    <a:pt x="10208" y="6476"/>
                    <a:pt x="10202" y="6476"/>
                  </a:cubicBezTo>
                  <a:cubicBezTo>
                    <a:pt x="10141" y="6476"/>
                    <a:pt x="10013" y="6413"/>
                    <a:pt x="9952" y="6413"/>
                  </a:cubicBezTo>
                  <a:cubicBezTo>
                    <a:pt x="9943" y="6413"/>
                    <a:pt x="9936" y="6414"/>
                    <a:pt x="9930" y="6417"/>
                  </a:cubicBezTo>
                  <a:cubicBezTo>
                    <a:pt x="9881" y="6433"/>
                    <a:pt x="9750" y="6417"/>
                    <a:pt x="9766" y="6474"/>
                  </a:cubicBezTo>
                  <a:cubicBezTo>
                    <a:pt x="9791" y="6524"/>
                    <a:pt x="9865" y="6565"/>
                    <a:pt x="9832" y="6622"/>
                  </a:cubicBezTo>
                  <a:cubicBezTo>
                    <a:pt x="9799" y="6680"/>
                    <a:pt x="9733" y="6704"/>
                    <a:pt x="9733" y="6778"/>
                  </a:cubicBezTo>
                  <a:cubicBezTo>
                    <a:pt x="9733" y="6852"/>
                    <a:pt x="9725" y="6877"/>
                    <a:pt x="9758" y="6893"/>
                  </a:cubicBezTo>
                  <a:cubicBezTo>
                    <a:pt x="9759" y="6893"/>
                    <a:pt x="9759" y="6893"/>
                    <a:pt x="9760" y="6893"/>
                  </a:cubicBezTo>
                  <a:cubicBezTo>
                    <a:pt x="9815" y="6893"/>
                    <a:pt x="10448" y="6679"/>
                    <a:pt x="10488" y="6630"/>
                  </a:cubicBezTo>
                  <a:cubicBezTo>
                    <a:pt x="10521" y="6573"/>
                    <a:pt x="10521" y="6483"/>
                    <a:pt x="10571" y="6466"/>
                  </a:cubicBezTo>
                  <a:cubicBezTo>
                    <a:pt x="10572" y="6466"/>
                    <a:pt x="10575" y="6465"/>
                    <a:pt x="10577" y="6465"/>
                  </a:cubicBezTo>
                  <a:cubicBezTo>
                    <a:pt x="10628" y="6465"/>
                    <a:pt x="10770" y="6619"/>
                    <a:pt x="10808" y="6619"/>
                  </a:cubicBezTo>
                  <a:cubicBezTo>
                    <a:pt x="10812" y="6619"/>
                    <a:pt x="10815" y="6618"/>
                    <a:pt x="10817" y="6614"/>
                  </a:cubicBezTo>
                  <a:cubicBezTo>
                    <a:pt x="10833" y="6565"/>
                    <a:pt x="10841" y="6483"/>
                    <a:pt x="10866" y="6466"/>
                  </a:cubicBezTo>
                  <a:cubicBezTo>
                    <a:pt x="10889" y="6444"/>
                    <a:pt x="10980" y="6366"/>
                    <a:pt x="11046" y="6366"/>
                  </a:cubicBezTo>
                  <a:cubicBezTo>
                    <a:pt x="11052" y="6366"/>
                    <a:pt x="11058" y="6366"/>
                    <a:pt x="11063" y="6368"/>
                  </a:cubicBezTo>
                  <a:cubicBezTo>
                    <a:pt x="11137" y="6384"/>
                    <a:pt x="11161" y="6425"/>
                    <a:pt x="11161" y="6458"/>
                  </a:cubicBezTo>
                  <a:cubicBezTo>
                    <a:pt x="11161" y="6491"/>
                    <a:pt x="10989" y="6499"/>
                    <a:pt x="10989" y="6540"/>
                  </a:cubicBezTo>
                  <a:cubicBezTo>
                    <a:pt x="10997" y="6589"/>
                    <a:pt x="11129" y="6573"/>
                    <a:pt x="11129" y="6614"/>
                  </a:cubicBezTo>
                  <a:cubicBezTo>
                    <a:pt x="11129" y="6647"/>
                    <a:pt x="10948" y="6688"/>
                    <a:pt x="10981" y="6729"/>
                  </a:cubicBezTo>
                  <a:cubicBezTo>
                    <a:pt x="11008" y="6762"/>
                    <a:pt x="11046" y="6791"/>
                    <a:pt x="11072" y="6791"/>
                  </a:cubicBezTo>
                  <a:cubicBezTo>
                    <a:pt x="11078" y="6791"/>
                    <a:pt x="11083" y="6789"/>
                    <a:pt x="11088" y="6786"/>
                  </a:cubicBezTo>
                  <a:cubicBezTo>
                    <a:pt x="11101" y="6772"/>
                    <a:pt x="11168" y="6677"/>
                    <a:pt x="11203" y="6677"/>
                  </a:cubicBezTo>
                  <a:cubicBezTo>
                    <a:pt x="11210" y="6677"/>
                    <a:pt x="11215" y="6680"/>
                    <a:pt x="11219" y="6688"/>
                  </a:cubicBezTo>
                  <a:cubicBezTo>
                    <a:pt x="11244" y="6737"/>
                    <a:pt x="11186" y="6819"/>
                    <a:pt x="11211" y="6901"/>
                  </a:cubicBezTo>
                  <a:cubicBezTo>
                    <a:pt x="11244" y="6983"/>
                    <a:pt x="11244" y="6991"/>
                    <a:pt x="11285" y="7008"/>
                  </a:cubicBezTo>
                  <a:cubicBezTo>
                    <a:pt x="11325" y="7015"/>
                    <a:pt x="11539" y="7055"/>
                    <a:pt x="11627" y="7055"/>
                  </a:cubicBezTo>
                  <a:cubicBezTo>
                    <a:pt x="11645" y="7055"/>
                    <a:pt x="11658" y="7053"/>
                    <a:pt x="11662" y="7049"/>
                  </a:cubicBezTo>
                  <a:cubicBezTo>
                    <a:pt x="11687" y="7032"/>
                    <a:pt x="11457" y="6893"/>
                    <a:pt x="11531" y="6852"/>
                  </a:cubicBezTo>
                  <a:cubicBezTo>
                    <a:pt x="11573" y="6829"/>
                    <a:pt x="11673" y="6803"/>
                    <a:pt x="11749" y="6803"/>
                  </a:cubicBezTo>
                  <a:cubicBezTo>
                    <a:pt x="11806" y="6803"/>
                    <a:pt x="11850" y="6818"/>
                    <a:pt x="11843" y="6860"/>
                  </a:cubicBezTo>
                  <a:cubicBezTo>
                    <a:pt x="11826" y="6959"/>
                    <a:pt x="11695" y="7254"/>
                    <a:pt x="11769" y="7295"/>
                  </a:cubicBezTo>
                  <a:cubicBezTo>
                    <a:pt x="11843" y="7344"/>
                    <a:pt x="11933" y="7320"/>
                    <a:pt x="11925" y="7369"/>
                  </a:cubicBezTo>
                  <a:cubicBezTo>
                    <a:pt x="11918" y="7411"/>
                    <a:pt x="11898" y="7472"/>
                    <a:pt x="11930" y="7472"/>
                  </a:cubicBezTo>
                  <a:cubicBezTo>
                    <a:pt x="11935" y="7472"/>
                    <a:pt x="11941" y="7471"/>
                    <a:pt x="11949" y="7467"/>
                  </a:cubicBezTo>
                  <a:cubicBezTo>
                    <a:pt x="11999" y="7443"/>
                    <a:pt x="12097" y="7254"/>
                    <a:pt x="12130" y="7246"/>
                  </a:cubicBezTo>
                  <a:cubicBezTo>
                    <a:pt x="12132" y="7245"/>
                    <a:pt x="12134" y="7245"/>
                    <a:pt x="12135" y="7245"/>
                  </a:cubicBezTo>
                  <a:cubicBezTo>
                    <a:pt x="12166" y="7245"/>
                    <a:pt x="12126" y="7387"/>
                    <a:pt x="12204" y="7426"/>
                  </a:cubicBezTo>
                  <a:cubicBezTo>
                    <a:pt x="12227" y="7438"/>
                    <a:pt x="12252" y="7441"/>
                    <a:pt x="12276" y="7441"/>
                  </a:cubicBezTo>
                  <a:cubicBezTo>
                    <a:pt x="12300" y="7441"/>
                    <a:pt x="12322" y="7438"/>
                    <a:pt x="12340" y="7438"/>
                  </a:cubicBezTo>
                  <a:cubicBezTo>
                    <a:pt x="12367" y="7438"/>
                    <a:pt x="12384" y="7444"/>
                    <a:pt x="12384" y="7476"/>
                  </a:cubicBezTo>
                  <a:cubicBezTo>
                    <a:pt x="12384" y="7558"/>
                    <a:pt x="12269" y="7664"/>
                    <a:pt x="12392" y="7812"/>
                  </a:cubicBezTo>
                  <a:cubicBezTo>
                    <a:pt x="12524" y="7960"/>
                    <a:pt x="12630" y="7894"/>
                    <a:pt x="12622" y="8001"/>
                  </a:cubicBezTo>
                  <a:cubicBezTo>
                    <a:pt x="12622" y="8116"/>
                    <a:pt x="12598" y="8165"/>
                    <a:pt x="12663" y="8198"/>
                  </a:cubicBezTo>
                  <a:cubicBezTo>
                    <a:pt x="12721" y="8231"/>
                    <a:pt x="12737" y="8272"/>
                    <a:pt x="12754" y="8387"/>
                  </a:cubicBezTo>
                  <a:cubicBezTo>
                    <a:pt x="12770" y="8501"/>
                    <a:pt x="12778" y="8477"/>
                    <a:pt x="12844" y="8567"/>
                  </a:cubicBezTo>
                  <a:cubicBezTo>
                    <a:pt x="12909" y="8649"/>
                    <a:pt x="12836" y="8707"/>
                    <a:pt x="12721" y="8838"/>
                  </a:cubicBezTo>
                  <a:cubicBezTo>
                    <a:pt x="12606" y="8969"/>
                    <a:pt x="12483" y="9076"/>
                    <a:pt x="12491" y="9125"/>
                  </a:cubicBezTo>
                  <a:cubicBezTo>
                    <a:pt x="12499" y="9183"/>
                    <a:pt x="12425" y="9207"/>
                    <a:pt x="12770" y="9215"/>
                  </a:cubicBezTo>
                  <a:cubicBezTo>
                    <a:pt x="13062" y="9222"/>
                    <a:pt x="13384" y="9371"/>
                    <a:pt x="13505" y="9371"/>
                  </a:cubicBezTo>
                  <a:cubicBezTo>
                    <a:pt x="13527" y="9371"/>
                    <a:pt x="13542" y="9366"/>
                    <a:pt x="13550" y="9355"/>
                  </a:cubicBezTo>
                  <a:cubicBezTo>
                    <a:pt x="13599" y="9281"/>
                    <a:pt x="13656" y="9174"/>
                    <a:pt x="13664" y="9076"/>
                  </a:cubicBezTo>
                  <a:cubicBezTo>
                    <a:pt x="13673" y="8986"/>
                    <a:pt x="13755" y="8904"/>
                    <a:pt x="13837" y="8904"/>
                  </a:cubicBezTo>
                  <a:cubicBezTo>
                    <a:pt x="13911" y="8904"/>
                    <a:pt x="14075" y="8986"/>
                    <a:pt x="14075" y="9084"/>
                  </a:cubicBezTo>
                  <a:cubicBezTo>
                    <a:pt x="14075" y="9191"/>
                    <a:pt x="14058" y="9297"/>
                    <a:pt x="14231" y="9297"/>
                  </a:cubicBezTo>
                  <a:cubicBezTo>
                    <a:pt x="14336" y="9297"/>
                    <a:pt x="14392" y="9276"/>
                    <a:pt x="14440" y="9276"/>
                  </a:cubicBezTo>
                  <a:cubicBezTo>
                    <a:pt x="14471" y="9276"/>
                    <a:pt x="14499" y="9285"/>
                    <a:pt x="14534" y="9314"/>
                  </a:cubicBezTo>
                  <a:cubicBezTo>
                    <a:pt x="14625" y="9388"/>
                    <a:pt x="14674" y="9437"/>
                    <a:pt x="14822" y="9453"/>
                  </a:cubicBezTo>
                  <a:cubicBezTo>
                    <a:pt x="14826" y="9454"/>
                    <a:pt x="14830" y="9454"/>
                    <a:pt x="14834" y="9454"/>
                  </a:cubicBezTo>
                  <a:cubicBezTo>
                    <a:pt x="14932" y="9454"/>
                    <a:pt x="15035" y="9391"/>
                    <a:pt x="15073" y="9391"/>
                  </a:cubicBezTo>
                  <a:cubicBezTo>
                    <a:pt x="15090" y="9391"/>
                    <a:pt x="15094" y="9404"/>
                    <a:pt x="15076" y="9445"/>
                  </a:cubicBezTo>
                  <a:cubicBezTo>
                    <a:pt x="15019" y="9577"/>
                    <a:pt x="14887" y="9634"/>
                    <a:pt x="15019" y="9659"/>
                  </a:cubicBezTo>
                  <a:cubicBezTo>
                    <a:pt x="15150" y="9683"/>
                    <a:pt x="15166" y="9700"/>
                    <a:pt x="15150" y="9724"/>
                  </a:cubicBezTo>
                  <a:cubicBezTo>
                    <a:pt x="15133" y="9741"/>
                    <a:pt x="14895" y="9815"/>
                    <a:pt x="14879" y="9864"/>
                  </a:cubicBezTo>
                  <a:cubicBezTo>
                    <a:pt x="14871" y="9905"/>
                    <a:pt x="14887" y="9979"/>
                    <a:pt x="14854" y="9987"/>
                  </a:cubicBezTo>
                  <a:cubicBezTo>
                    <a:pt x="14853" y="9988"/>
                    <a:pt x="14852" y="9988"/>
                    <a:pt x="14850" y="9988"/>
                  </a:cubicBezTo>
                  <a:cubicBezTo>
                    <a:pt x="14813" y="9988"/>
                    <a:pt x="14641" y="9853"/>
                    <a:pt x="14586" y="9853"/>
                  </a:cubicBezTo>
                  <a:cubicBezTo>
                    <a:pt x="14582" y="9853"/>
                    <a:pt x="14578" y="9854"/>
                    <a:pt x="14575" y="9856"/>
                  </a:cubicBezTo>
                  <a:cubicBezTo>
                    <a:pt x="14543" y="9880"/>
                    <a:pt x="14321" y="9905"/>
                    <a:pt x="14247" y="9905"/>
                  </a:cubicBezTo>
                  <a:cubicBezTo>
                    <a:pt x="14190" y="9905"/>
                    <a:pt x="14095" y="9773"/>
                    <a:pt x="14072" y="9773"/>
                  </a:cubicBezTo>
                  <a:cubicBezTo>
                    <a:pt x="14068" y="9773"/>
                    <a:pt x="14067" y="9776"/>
                    <a:pt x="14067" y="9782"/>
                  </a:cubicBezTo>
                  <a:cubicBezTo>
                    <a:pt x="14058" y="9831"/>
                    <a:pt x="14083" y="9880"/>
                    <a:pt x="14034" y="9938"/>
                  </a:cubicBezTo>
                  <a:cubicBezTo>
                    <a:pt x="13994" y="9993"/>
                    <a:pt x="13732" y="10217"/>
                    <a:pt x="13707" y="10217"/>
                  </a:cubicBezTo>
                  <a:cubicBezTo>
                    <a:pt x="13706" y="10217"/>
                    <a:pt x="13706" y="10217"/>
                    <a:pt x="13706" y="10217"/>
                  </a:cubicBezTo>
                  <a:cubicBezTo>
                    <a:pt x="13689" y="10200"/>
                    <a:pt x="13763" y="10044"/>
                    <a:pt x="13706" y="10044"/>
                  </a:cubicBezTo>
                  <a:cubicBezTo>
                    <a:pt x="13667" y="10044"/>
                    <a:pt x="13596" y="10070"/>
                    <a:pt x="13560" y="10070"/>
                  </a:cubicBezTo>
                  <a:cubicBezTo>
                    <a:pt x="13542" y="10070"/>
                    <a:pt x="13533" y="10063"/>
                    <a:pt x="13541" y="10044"/>
                  </a:cubicBezTo>
                  <a:cubicBezTo>
                    <a:pt x="13574" y="9987"/>
                    <a:pt x="13706" y="9831"/>
                    <a:pt x="13681" y="9782"/>
                  </a:cubicBezTo>
                  <a:cubicBezTo>
                    <a:pt x="13664" y="9732"/>
                    <a:pt x="13525" y="9519"/>
                    <a:pt x="13443" y="9519"/>
                  </a:cubicBezTo>
                  <a:cubicBezTo>
                    <a:pt x="13361" y="9519"/>
                    <a:pt x="13041" y="9396"/>
                    <a:pt x="12951" y="9396"/>
                  </a:cubicBezTo>
                  <a:cubicBezTo>
                    <a:pt x="12872" y="9396"/>
                    <a:pt x="12604" y="9375"/>
                    <a:pt x="12466" y="9375"/>
                  </a:cubicBezTo>
                  <a:cubicBezTo>
                    <a:pt x="12432" y="9375"/>
                    <a:pt x="12406" y="9376"/>
                    <a:pt x="12392" y="9380"/>
                  </a:cubicBezTo>
                  <a:cubicBezTo>
                    <a:pt x="12385" y="9381"/>
                    <a:pt x="12376" y="9381"/>
                    <a:pt x="12366" y="9381"/>
                  </a:cubicBezTo>
                  <a:cubicBezTo>
                    <a:pt x="12330" y="9381"/>
                    <a:pt x="12283" y="9375"/>
                    <a:pt x="12239" y="9375"/>
                  </a:cubicBezTo>
                  <a:cubicBezTo>
                    <a:pt x="12201" y="9375"/>
                    <a:pt x="12165" y="9379"/>
                    <a:pt x="12138" y="9396"/>
                  </a:cubicBezTo>
                  <a:cubicBezTo>
                    <a:pt x="12064" y="9445"/>
                    <a:pt x="11982" y="9585"/>
                    <a:pt x="11818" y="9667"/>
                  </a:cubicBezTo>
                  <a:cubicBezTo>
                    <a:pt x="11662" y="9741"/>
                    <a:pt x="11285" y="9979"/>
                    <a:pt x="11293" y="10020"/>
                  </a:cubicBezTo>
                  <a:cubicBezTo>
                    <a:pt x="11309" y="10061"/>
                    <a:pt x="11482" y="10135"/>
                    <a:pt x="11613" y="10225"/>
                  </a:cubicBezTo>
                  <a:cubicBezTo>
                    <a:pt x="11744" y="10307"/>
                    <a:pt x="11728" y="10282"/>
                    <a:pt x="11834" y="10389"/>
                  </a:cubicBezTo>
                  <a:cubicBezTo>
                    <a:pt x="11941" y="10504"/>
                    <a:pt x="12048" y="10709"/>
                    <a:pt x="11999" y="10750"/>
                  </a:cubicBezTo>
                  <a:cubicBezTo>
                    <a:pt x="11992" y="10757"/>
                    <a:pt x="11982" y="10760"/>
                    <a:pt x="11968" y="10760"/>
                  </a:cubicBezTo>
                  <a:cubicBezTo>
                    <a:pt x="11902" y="10760"/>
                    <a:pt x="11762" y="10696"/>
                    <a:pt x="11665" y="10696"/>
                  </a:cubicBezTo>
                  <a:cubicBezTo>
                    <a:pt x="11642" y="10696"/>
                    <a:pt x="11621" y="10699"/>
                    <a:pt x="11605" y="10709"/>
                  </a:cubicBezTo>
                  <a:cubicBezTo>
                    <a:pt x="11512" y="10755"/>
                    <a:pt x="11297" y="10975"/>
                    <a:pt x="11244" y="10975"/>
                  </a:cubicBezTo>
                  <a:cubicBezTo>
                    <a:pt x="11240" y="10975"/>
                    <a:pt x="11237" y="10974"/>
                    <a:pt x="11235" y="10972"/>
                  </a:cubicBezTo>
                  <a:cubicBezTo>
                    <a:pt x="11196" y="10948"/>
                    <a:pt x="11171" y="10840"/>
                    <a:pt x="11088" y="10840"/>
                  </a:cubicBezTo>
                  <a:cubicBezTo>
                    <a:pt x="11085" y="10840"/>
                    <a:pt x="11082" y="10840"/>
                    <a:pt x="11079" y="10840"/>
                  </a:cubicBezTo>
                  <a:cubicBezTo>
                    <a:pt x="10989" y="10857"/>
                    <a:pt x="10940" y="10898"/>
                    <a:pt x="10899" y="10898"/>
                  </a:cubicBezTo>
                  <a:cubicBezTo>
                    <a:pt x="10850" y="10898"/>
                    <a:pt x="10850" y="11004"/>
                    <a:pt x="10792" y="11029"/>
                  </a:cubicBezTo>
                  <a:cubicBezTo>
                    <a:pt x="10772" y="11039"/>
                    <a:pt x="10725" y="11044"/>
                    <a:pt x="10675" y="11044"/>
                  </a:cubicBezTo>
                  <a:cubicBezTo>
                    <a:pt x="10607" y="11044"/>
                    <a:pt x="10532" y="11035"/>
                    <a:pt x="10513" y="11021"/>
                  </a:cubicBezTo>
                  <a:cubicBezTo>
                    <a:pt x="10480" y="10988"/>
                    <a:pt x="10505" y="10898"/>
                    <a:pt x="10423" y="10898"/>
                  </a:cubicBezTo>
                  <a:cubicBezTo>
                    <a:pt x="10333" y="10906"/>
                    <a:pt x="10218" y="10922"/>
                    <a:pt x="10267" y="10972"/>
                  </a:cubicBezTo>
                  <a:cubicBezTo>
                    <a:pt x="10316" y="11021"/>
                    <a:pt x="10447" y="11087"/>
                    <a:pt x="10513" y="11152"/>
                  </a:cubicBezTo>
                  <a:cubicBezTo>
                    <a:pt x="10576" y="11207"/>
                    <a:pt x="10632" y="11300"/>
                    <a:pt x="10709" y="11300"/>
                  </a:cubicBezTo>
                  <a:cubicBezTo>
                    <a:pt x="10712" y="11300"/>
                    <a:pt x="10715" y="11300"/>
                    <a:pt x="10718" y="11300"/>
                  </a:cubicBezTo>
                  <a:cubicBezTo>
                    <a:pt x="10721" y="11300"/>
                    <a:pt x="10723" y="11300"/>
                    <a:pt x="10726" y="11300"/>
                  </a:cubicBezTo>
                  <a:cubicBezTo>
                    <a:pt x="10800" y="11300"/>
                    <a:pt x="10661" y="11425"/>
                    <a:pt x="10677" y="11489"/>
                  </a:cubicBezTo>
                  <a:cubicBezTo>
                    <a:pt x="10685" y="11546"/>
                    <a:pt x="10743" y="11636"/>
                    <a:pt x="10685" y="11653"/>
                  </a:cubicBezTo>
                  <a:cubicBezTo>
                    <a:pt x="10682" y="11654"/>
                    <a:pt x="10677" y="11655"/>
                    <a:pt x="10672" y="11655"/>
                  </a:cubicBezTo>
                  <a:cubicBezTo>
                    <a:pt x="10600" y="11655"/>
                    <a:pt x="10409" y="11501"/>
                    <a:pt x="10447" y="11448"/>
                  </a:cubicBezTo>
                  <a:cubicBezTo>
                    <a:pt x="10480" y="11390"/>
                    <a:pt x="10562" y="11349"/>
                    <a:pt x="10530" y="11316"/>
                  </a:cubicBezTo>
                  <a:cubicBezTo>
                    <a:pt x="10497" y="11284"/>
                    <a:pt x="10357" y="11136"/>
                    <a:pt x="10226" y="11095"/>
                  </a:cubicBezTo>
                  <a:cubicBezTo>
                    <a:pt x="10095" y="11062"/>
                    <a:pt x="9865" y="10996"/>
                    <a:pt x="9758" y="10963"/>
                  </a:cubicBezTo>
                  <a:cubicBezTo>
                    <a:pt x="9663" y="10927"/>
                    <a:pt x="9360" y="10793"/>
                    <a:pt x="9277" y="10793"/>
                  </a:cubicBezTo>
                  <a:cubicBezTo>
                    <a:pt x="9267" y="10793"/>
                    <a:pt x="9260" y="10795"/>
                    <a:pt x="9257" y="10799"/>
                  </a:cubicBezTo>
                  <a:cubicBezTo>
                    <a:pt x="9233" y="10840"/>
                    <a:pt x="9192" y="10972"/>
                    <a:pt x="9216" y="11004"/>
                  </a:cubicBezTo>
                  <a:cubicBezTo>
                    <a:pt x="9233" y="11037"/>
                    <a:pt x="9323" y="11070"/>
                    <a:pt x="9257" y="11111"/>
                  </a:cubicBezTo>
                  <a:cubicBezTo>
                    <a:pt x="9192" y="11160"/>
                    <a:pt x="8798" y="11218"/>
                    <a:pt x="8790" y="11275"/>
                  </a:cubicBezTo>
                  <a:cubicBezTo>
                    <a:pt x="8773" y="11325"/>
                    <a:pt x="8691" y="11464"/>
                    <a:pt x="8626" y="11530"/>
                  </a:cubicBezTo>
                  <a:cubicBezTo>
                    <a:pt x="8552" y="11604"/>
                    <a:pt x="8494" y="11653"/>
                    <a:pt x="8552" y="11710"/>
                  </a:cubicBezTo>
                  <a:cubicBezTo>
                    <a:pt x="8609" y="11776"/>
                    <a:pt x="8732" y="11899"/>
                    <a:pt x="8773" y="11965"/>
                  </a:cubicBezTo>
                  <a:cubicBezTo>
                    <a:pt x="8806" y="12030"/>
                    <a:pt x="8814" y="12063"/>
                    <a:pt x="8946" y="12104"/>
                  </a:cubicBezTo>
                  <a:cubicBezTo>
                    <a:pt x="9069" y="12145"/>
                    <a:pt x="9143" y="12162"/>
                    <a:pt x="9315" y="12203"/>
                  </a:cubicBezTo>
                  <a:cubicBezTo>
                    <a:pt x="9451" y="12229"/>
                    <a:pt x="9598" y="12270"/>
                    <a:pt x="9657" y="12270"/>
                  </a:cubicBezTo>
                  <a:cubicBezTo>
                    <a:pt x="9673" y="12270"/>
                    <a:pt x="9683" y="12267"/>
                    <a:pt x="9684" y="12260"/>
                  </a:cubicBezTo>
                  <a:cubicBezTo>
                    <a:pt x="9692" y="12235"/>
                    <a:pt x="9569" y="12162"/>
                    <a:pt x="9684" y="12137"/>
                  </a:cubicBezTo>
                  <a:cubicBezTo>
                    <a:pt x="9699" y="12134"/>
                    <a:pt x="9714" y="12133"/>
                    <a:pt x="9730" y="12133"/>
                  </a:cubicBezTo>
                  <a:cubicBezTo>
                    <a:pt x="9808" y="12133"/>
                    <a:pt x="9898" y="12165"/>
                    <a:pt x="9946" y="12165"/>
                  </a:cubicBezTo>
                  <a:cubicBezTo>
                    <a:pt x="9965" y="12165"/>
                    <a:pt x="9978" y="12160"/>
                    <a:pt x="9980" y="12145"/>
                  </a:cubicBezTo>
                  <a:cubicBezTo>
                    <a:pt x="9996" y="12088"/>
                    <a:pt x="9930" y="12055"/>
                    <a:pt x="9996" y="12039"/>
                  </a:cubicBezTo>
                  <a:cubicBezTo>
                    <a:pt x="10001" y="12038"/>
                    <a:pt x="10006" y="12038"/>
                    <a:pt x="10011" y="12038"/>
                  </a:cubicBezTo>
                  <a:cubicBezTo>
                    <a:pt x="10073" y="12038"/>
                    <a:pt x="10200" y="12065"/>
                    <a:pt x="10277" y="12065"/>
                  </a:cubicBezTo>
                  <a:cubicBezTo>
                    <a:pt x="10310" y="12065"/>
                    <a:pt x="10334" y="12060"/>
                    <a:pt x="10341" y="12047"/>
                  </a:cubicBezTo>
                  <a:cubicBezTo>
                    <a:pt x="10365" y="12006"/>
                    <a:pt x="10209" y="11989"/>
                    <a:pt x="10242" y="11940"/>
                  </a:cubicBezTo>
                  <a:cubicBezTo>
                    <a:pt x="10253" y="11924"/>
                    <a:pt x="10271" y="11920"/>
                    <a:pt x="10290" y="11920"/>
                  </a:cubicBezTo>
                  <a:cubicBezTo>
                    <a:pt x="10310" y="11920"/>
                    <a:pt x="10331" y="11924"/>
                    <a:pt x="10347" y="11924"/>
                  </a:cubicBezTo>
                  <a:cubicBezTo>
                    <a:pt x="10365" y="11924"/>
                    <a:pt x="10377" y="11919"/>
                    <a:pt x="10374" y="11899"/>
                  </a:cubicBezTo>
                  <a:cubicBezTo>
                    <a:pt x="10365" y="11842"/>
                    <a:pt x="10308" y="11792"/>
                    <a:pt x="10357" y="11792"/>
                  </a:cubicBezTo>
                  <a:cubicBezTo>
                    <a:pt x="10358" y="11792"/>
                    <a:pt x="10360" y="11792"/>
                    <a:pt x="10361" y="11792"/>
                  </a:cubicBezTo>
                  <a:cubicBezTo>
                    <a:pt x="10420" y="11792"/>
                    <a:pt x="10672" y="11941"/>
                    <a:pt x="10792" y="11965"/>
                  </a:cubicBezTo>
                  <a:cubicBezTo>
                    <a:pt x="10893" y="11984"/>
                    <a:pt x="11049" y="12027"/>
                    <a:pt x="11122" y="12027"/>
                  </a:cubicBezTo>
                  <a:cubicBezTo>
                    <a:pt x="11143" y="12027"/>
                    <a:pt x="11158" y="12023"/>
                    <a:pt x="11161" y="12014"/>
                  </a:cubicBezTo>
                  <a:cubicBezTo>
                    <a:pt x="11186" y="11973"/>
                    <a:pt x="11120" y="11924"/>
                    <a:pt x="11161" y="11883"/>
                  </a:cubicBezTo>
                  <a:cubicBezTo>
                    <a:pt x="11211" y="11850"/>
                    <a:pt x="11235" y="11817"/>
                    <a:pt x="11194" y="11792"/>
                  </a:cubicBezTo>
                  <a:cubicBezTo>
                    <a:pt x="11153" y="11776"/>
                    <a:pt x="10866" y="11653"/>
                    <a:pt x="10907" y="11604"/>
                  </a:cubicBezTo>
                  <a:cubicBezTo>
                    <a:pt x="10948" y="11563"/>
                    <a:pt x="10964" y="11571"/>
                    <a:pt x="11055" y="11538"/>
                  </a:cubicBezTo>
                  <a:cubicBezTo>
                    <a:pt x="11149" y="11506"/>
                    <a:pt x="11138" y="11414"/>
                    <a:pt x="11195" y="11414"/>
                  </a:cubicBezTo>
                  <a:cubicBezTo>
                    <a:pt x="11197" y="11414"/>
                    <a:pt x="11200" y="11414"/>
                    <a:pt x="11202" y="11415"/>
                  </a:cubicBezTo>
                  <a:cubicBezTo>
                    <a:pt x="11268" y="11415"/>
                    <a:pt x="11186" y="11530"/>
                    <a:pt x="11194" y="11587"/>
                  </a:cubicBezTo>
                  <a:cubicBezTo>
                    <a:pt x="11194" y="11653"/>
                    <a:pt x="11211" y="11702"/>
                    <a:pt x="11268" y="11710"/>
                  </a:cubicBezTo>
                  <a:cubicBezTo>
                    <a:pt x="11297" y="11710"/>
                    <a:pt x="11340" y="11716"/>
                    <a:pt x="11381" y="11716"/>
                  </a:cubicBezTo>
                  <a:cubicBezTo>
                    <a:pt x="11422" y="11716"/>
                    <a:pt x="11461" y="11710"/>
                    <a:pt x="11482" y="11686"/>
                  </a:cubicBezTo>
                  <a:cubicBezTo>
                    <a:pt x="11506" y="11649"/>
                    <a:pt x="11516" y="11564"/>
                    <a:pt x="11537" y="11564"/>
                  </a:cubicBezTo>
                  <a:cubicBezTo>
                    <a:pt x="11544" y="11564"/>
                    <a:pt x="11553" y="11575"/>
                    <a:pt x="11564" y="11604"/>
                  </a:cubicBezTo>
                  <a:cubicBezTo>
                    <a:pt x="11602" y="11695"/>
                    <a:pt x="11590" y="11786"/>
                    <a:pt x="11667" y="11786"/>
                  </a:cubicBezTo>
                  <a:cubicBezTo>
                    <a:pt x="11673" y="11786"/>
                    <a:pt x="11679" y="11785"/>
                    <a:pt x="11687" y="11784"/>
                  </a:cubicBezTo>
                  <a:cubicBezTo>
                    <a:pt x="11711" y="11782"/>
                    <a:pt x="11732" y="11781"/>
                    <a:pt x="11749" y="11781"/>
                  </a:cubicBezTo>
                  <a:cubicBezTo>
                    <a:pt x="11798" y="11781"/>
                    <a:pt x="11825" y="11789"/>
                    <a:pt x="11843" y="11801"/>
                  </a:cubicBezTo>
                  <a:cubicBezTo>
                    <a:pt x="11845" y="11802"/>
                    <a:pt x="11848" y="11802"/>
                    <a:pt x="11850" y="11802"/>
                  </a:cubicBezTo>
                  <a:cubicBezTo>
                    <a:pt x="11880" y="11802"/>
                    <a:pt x="11910" y="11718"/>
                    <a:pt x="11933" y="11710"/>
                  </a:cubicBezTo>
                  <a:cubicBezTo>
                    <a:pt x="11936" y="11707"/>
                    <a:pt x="11940" y="11706"/>
                    <a:pt x="11946" y="11706"/>
                  </a:cubicBezTo>
                  <a:cubicBezTo>
                    <a:pt x="11971" y="11706"/>
                    <a:pt x="12019" y="11735"/>
                    <a:pt x="12040" y="11776"/>
                  </a:cubicBezTo>
                  <a:cubicBezTo>
                    <a:pt x="12043" y="11781"/>
                    <a:pt x="12047" y="11784"/>
                    <a:pt x="12050" y="11784"/>
                  </a:cubicBezTo>
                  <a:cubicBezTo>
                    <a:pt x="12075" y="11784"/>
                    <a:pt x="12109" y="11693"/>
                    <a:pt x="12150" y="11693"/>
                  </a:cubicBezTo>
                  <a:cubicBezTo>
                    <a:pt x="12151" y="11693"/>
                    <a:pt x="12153" y="11694"/>
                    <a:pt x="12154" y="11694"/>
                  </a:cubicBezTo>
                  <a:cubicBezTo>
                    <a:pt x="12204" y="11710"/>
                    <a:pt x="12220" y="11858"/>
                    <a:pt x="12187" y="11915"/>
                  </a:cubicBezTo>
                  <a:cubicBezTo>
                    <a:pt x="12146" y="11981"/>
                    <a:pt x="12048" y="12030"/>
                    <a:pt x="12072" y="12080"/>
                  </a:cubicBezTo>
                  <a:cubicBezTo>
                    <a:pt x="12092" y="12120"/>
                    <a:pt x="12145" y="12160"/>
                    <a:pt x="12200" y="12160"/>
                  </a:cubicBezTo>
                  <a:cubicBezTo>
                    <a:pt x="12212" y="12160"/>
                    <a:pt x="12224" y="12158"/>
                    <a:pt x="12237" y="12153"/>
                  </a:cubicBezTo>
                  <a:cubicBezTo>
                    <a:pt x="12238" y="12153"/>
                    <a:pt x="12239" y="12153"/>
                    <a:pt x="12240" y="12153"/>
                  </a:cubicBezTo>
                  <a:cubicBezTo>
                    <a:pt x="12298" y="12153"/>
                    <a:pt x="12438" y="12467"/>
                    <a:pt x="12492" y="12467"/>
                  </a:cubicBezTo>
                  <a:cubicBezTo>
                    <a:pt x="12495" y="12467"/>
                    <a:pt x="12497" y="12467"/>
                    <a:pt x="12499" y="12465"/>
                  </a:cubicBezTo>
                  <a:cubicBezTo>
                    <a:pt x="12538" y="12433"/>
                    <a:pt x="12582" y="12324"/>
                    <a:pt x="12607" y="12324"/>
                  </a:cubicBezTo>
                  <a:cubicBezTo>
                    <a:pt x="12614" y="12324"/>
                    <a:pt x="12619" y="12331"/>
                    <a:pt x="12622" y="12350"/>
                  </a:cubicBezTo>
                  <a:cubicBezTo>
                    <a:pt x="12639" y="12432"/>
                    <a:pt x="12614" y="12662"/>
                    <a:pt x="12655" y="12662"/>
                  </a:cubicBezTo>
                  <a:cubicBezTo>
                    <a:pt x="12676" y="12662"/>
                    <a:pt x="12696" y="12678"/>
                    <a:pt x="12715" y="12678"/>
                  </a:cubicBezTo>
                  <a:cubicBezTo>
                    <a:pt x="12726" y="12678"/>
                    <a:pt x="12736" y="12672"/>
                    <a:pt x="12745" y="12654"/>
                  </a:cubicBezTo>
                  <a:cubicBezTo>
                    <a:pt x="12766" y="12620"/>
                    <a:pt x="12848" y="12496"/>
                    <a:pt x="12885" y="12496"/>
                  </a:cubicBezTo>
                  <a:cubicBezTo>
                    <a:pt x="12893" y="12496"/>
                    <a:pt x="12898" y="12502"/>
                    <a:pt x="12901" y="12515"/>
                  </a:cubicBezTo>
                  <a:cubicBezTo>
                    <a:pt x="12918" y="12580"/>
                    <a:pt x="12860" y="12679"/>
                    <a:pt x="12934" y="12720"/>
                  </a:cubicBezTo>
                  <a:cubicBezTo>
                    <a:pt x="12986" y="12754"/>
                    <a:pt x="13057" y="12797"/>
                    <a:pt x="13096" y="12797"/>
                  </a:cubicBezTo>
                  <a:cubicBezTo>
                    <a:pt x="13112" y="12797"/>
                    <a:pt x="13123" y="12789"/>
                    <a:pt x="13123" y="12769"/>
                  </a:cubicBezTo>
                  <a:cubicBezTo>
                    <a:pt x="13116" y="12716"/>
                    <a:pt x="13082" y="12641"/>
                    <a:pt x="13123" y="12641"/>
                  </a:cubicBezTo>
                  <a:cubicBezTo>
                    <a:pt x="13132" y="12641"/>
                    <a:pt x="13145" y="12645"/>
                    <a:pt x="13164" y="12654"/>
                  </a:cubicBezTo>
                  <a:cubicBezTo>
                    <a:pt x="13254" y="12703"/>
                    <a:pt x="13418" y="12761"/>
                    <a:pt x="13418" y="12818"/>
                  </a:cubicBezTo>
                  <a:cubicBezTo>
                    <a:pt x="13418" y="12876"/>
                    <a:pt x="13361" y="12933"/>
                    <a:pt x="13410" y="12933"/>
                  </a:cubicBezTo>
                  <a:cubicBezTo>
                    <a:pt x="13448" y="12933"/>
                    <a:pt x="13556" y="12898"/>
                    <a:pt x="13610" y="12898"/>
                  </a:cubicBezTo>
                  <a:cubicBezTo>
                    <a:pt x="13625" y="12898"/>
                    <a:pt x="13636" y="12901"/>
                    <a:pt x="13640" y="12908"/>
                  </a:cubicBezTo>
                  <a:cubicBezTo>
                    <a:pt x="13648" y="12941"/>
                    <a:pt x="13492" y="13155"/>
                    <a:pt x="13369" y="13179"/>
                  </a:cubicBezTo>
                  <a:cubicBezTo>
                    <a:pt x="13340" y="13187"/>
                    <a:pt x="13305" y="13190"/>
                    <a:pt x="13270" y="13190"/>
                  </a:cubicBezTo>
                  <a:cubicBezTo>
                    <a:pt x="13210" y="13190"/>
                    <a:pt x="13148" y="13183"/>
                    <a:pt x="13108" y="13183"/>
                  </a:cubicBezTo>
                  <a:cubicBezTo>
                    <a:pt x="13075" y="13183"/>
                    <a:pt x="13057" y="13187"/>
                    <a:pt x="13065" y="13204"/>
                  </a:cubicBezTo>
                  <a:cubicBezTo>
                    <a:pt x="13098" y="13261"/>
                    <a:pt x="13230" y="13425"/>
                    <a:pt x="13328" y="13425"/>
                  </a:cubicBezTo>
                  <a:cubicBezTo>
                    <a:pt x="13412" y="13425"/>
                    <a:pt x="13596" y="13471"/>
                    <a:pt x="13691" y="13471"/>
                  </a:cubicBezTo>
                  <a:cubicBezTo>
                    <a:pt x="13718" y="13471"/>
                    <a:pt x="13738" y="13467"/>
                    <a:pt x="13747" y="13458"/>
                  </a:cubicBezTo>
                  <a:cubicBezTo>
                    <a:pt x="13779" y="13426"/>
                    <a:pt x="13854" y="13341"/>
                    <a:pt x="13887" y="13341"/>
                  </a:cubicBezTo>
                  <a:cubicBezTo>
                    <a:pt x="13895" y="13341"/>
                    <a:pt x="13901" y="13346"/>
                    <a:pt x="13902" y="13360"/>
                  </a:cubicBezTo>
                  <a:cubicBezTo>
                    <a:pt x="13902" y="13425"/>
                    <a:pt x="13902" y="13565"/>
                    <a:pt x="13870" y="13590"/>
                  </a:cubicBezTo>
                  <a:cubicBezTo>
                    <a:pt x="13837" y="13622"/>
                    <a:pt x="13689" y="13655"/>
                    <a:pt x="13763" y="13688"/>
                  </a:cubicBezTo>
                  <a:cubicBezTo>
                    <a:pt x="13835" y="13717"/>
                    <a:pt x="14445" y="13879"/>
                    <a:pt x="14593" y="13879"/>
                  </a:cubicBezTo>
                  <a:cubicBezTo>
                    <a:pt x="14613" y="13879"/>
                    <a:pt x="14625" y="13876"/>
                    <a:pt x="14625" y="13869"/>
                  </a:cubicBezTo>
                  <a:cubicBezTo>
                    <a:pt x="14631" y="13830"/>
                    <a:pt x="14674" y="13796"/>
                    <a:pt x="14741" y="13796"/>
                  </a:cubicBezTo>
                  <a:cubicBezTo>
                    <a:pt x="14758" y="13796"/>
                    <a:pt x="14777" y="13798"/>
                    <a:pt x="14797" y="13803"/>
                  </a:cubicBezTo>
                  <a:cubicBezTo>
                    <a:pt x="14904" y="13828"/>
                    <a:pt x="15019" y="13844"/>
                    <a:pt x="15019" y="13860"/>
                  </a:cubicBezTo>
                  <a:cubicBezTo>
                    <a:pt x="15010" y="13877"/>
                    <a:pt x="14871" y="13984"/>
                    <a:pt x="14895" y="14025"/>
                  </a:cubicBezTo>
                  <a:cubicBezTo>
                    <a:pt x="14920" y="14049"/>
                    <a:pt x="14926" y="14091"/>
                    <a:pt x="14948" y="14091"/>
                  </a:cubicBezTo>
                  <a:cubicBezTo>
                    <a:pt x="14956" y="14091"/>
                    <a:pt x="14965" y="14086"/>
                    <a:pt x="14978" y="14074"/>
                  </a:cubicBezTo>
                  <a:cubicBezTo>
                    <a:pt x="15009" y="14042"/>
                    <a:pt x="15041" y="14024"/>
                    <a:pt x="15057" y="14024"/>
                  </a:cubicBezTo>
                  <a:cubicBezTo>
                    <a:pt x="15066" y="14024"/>
                    <a:pt x="15071" y="14029"/>
                    <a:pt x="15068" y="14041"/>
                  </a:cubicBezTo>
                  <a:cubicBezTo>
                    <a:pt x="15068" y="14082"/>
                    <a:pt x="15051" y="14230"/>
                    <a:pt x="15092" y="14246"/>
                  </a:cubicBezTo>
                  <a:cubicBezTo>
                    <a:pt x="15133" y="14271"/>
                    <a:pt x="15166" y="14328"/>
                    <a:pt x="15355" y="14361"/>
                  </a:cubicBezTo>
                  <a:cubicBezTo>
                    <a:pt x="15544" y="14386"/>
                    <a:pt x="16118" y="14583"/>
                    <a:pt x="16471" y="14673"/>
                  </a:cubicBezTo>
                  <a:cubicBezTo>
                    <a:pt x="16824" y="14763"/>
                    <a:pt x="17152" y="14878"/>
                    <a:pt x="17210" y="14878"/>
                  </a:cubicBezTo>
                  <a:cubicBezTo>
                    <a:pt x="17267" y="14878"/>
                    <a:pt x="17374" y="14878"/>
                    <a:pt x="17366" y="14845"/>
                  </a:cubicBezTo>
                  <a:cubicBezTo>
                    <a:pt x="17358" y="14812"/>
                    <a:pt x="17177" y="14697"/>
                    <a:pt x="17218" y="14648"/>
                  </a:cubicBezTo>
                  <a:cubicBezTo>
                    <a:pt x="17231" y="14633"/>
                    <a:pt x="17254" y="14629"/>
                    <a:pt x="17279" y="14629"/>
                  </a:cubicBezTo>
                  <a:cubicBezTo>
                    <a:pt x="17310" y="14629"/>
                    <a:pt x="17345" y="14635"/>
                    <a:pt x="17369" y="14635"/>
                  </a:cubicBezTo>
                  <a:cubicBezTo>
                    <a:pt x="17389" y="14635"/>
                    <a:pt x="17401" y="14631"/>
                    <a:pt x="17399" y="14615"/>
                  </a:cubicBezTo>
                  <a:cubicBezTo>
                    <a:pt x="17390" y="14574"/>
                    <a:pt x="17390" y="14542"/>
                    <a:pt x="17333" y="14533"/>
                  </a:cubicBezTo>
                  <a:cubicBezTo>
                    <a:pt x="17275" y="14533"/>
                    <a:pt x="17234" y="14468"/>
                    <a:pt x="17169" y="14459"/>
                  </a:cubicBezTo>
                  <a:cubicBezTo>
                    <a:pt x="17161" y="14459"/>
                    <a:pt x="17154" y="14458"/>
                    <a:pt x="17147" y="14458"/>
                  </a:cubicBezTo>
                  <a:cubicBezTo>
                    <a:pt x="17117" y="14458"/>
                    <a:pt x="17096" y="14466"/>
                    <a:pt x="17072" y="14466"/>
                  </a:cubicBezTo>
                  <a:cubicBezTo>
                    <a:pt x="17057" y="14466"/>
                    <a:pt x="17041" y="14463"/>
                    <a:pt x="17021" y="14451"/>
                  </a:cubicBezTo>
                  <a:cubicBezTo>
                    <a:pt x="16972" y="14418"/>
                    <a:pt x="17029" y="14394"/>
                    <a:pt x="16988" y="14345"/>
                  </a:cubicBezTo>
                  <a:cubicBezTo>
                    <a:pt x="16947" y="14295"/>
                    <a:pt x="16931" y="14139"/>
                    <a:pt x="16882" y="14123"/>
                  </a:cubicBezTo>
                  <a:cubicBezTo>
                    <a:pt x="16840" y="14098"/>
                    <a:pt x="16668" y="14090"/>
                    <a:pt x="16644" y="14074"/>
                  </a:cubicBezTo>
                  <a:cubicBezTo>
                    <a:pt x="16620" y="14066"/>
                    <a:pt x="16374" y="13736"/>
                    <a:pt x="16328" y="13736"/>
                  </a:cubicBezTo>
                  <a:cubicBezTo>
                    <a:pt x="16326" y="13736"/>
                    <a:pt x="16325" y="13736"/>
                    <a:pt x="16323" y="13737"/>
                  </a:cubicBezTo>
                  <a:cubicBezTo>
                    <a:pt x="16298" y="13763"/>
                    <a:pt x="16266" y="13805"/>
                    <a:pt x="16226" y="13805"/>
                  </a:cubicBezTo>
                  <a:cubicBezTo>
                    <a:pt x="16216" y="13805"/>
                    <a:pt x="16204" y="13802"/>
                    <a:pt x="16192" y="13795"/>
                  </a:cubicBezTo>
                  <a:cubicBezTo>
                    <a:pt x="16135" y="13770"/>
                    <a:pt x="16192" y="13680"/>
                    <a:pt x="16168" y="13647"/>
                  </a:cubicBezTo>
                  <a:cubicBezTo>
                    <a:pt x="16143" y="13622"/>
                    <a:pt x="16077" y="13557"/>
                    <a:pt x="16044" y="13557"/>
                  </a:cubicBezTo>
                  <a:cubicBezTo>
                    <a:pt x="16018" y="13557"/>
                    <a:pt x="16023" y="13609"/>
                    <a:pt x="15997" y="13609"/>
                  </a:cubicBezTo>
                  <a:cubicBezTo>
                    <a:pt x="15991" y="13609"/>
                    <a:pt x="15982" y="13606"/>
                    <a:pt x="15971" y="13598"/>
                  </a:cubicBezTo>
                  <a:cubicBezTo>
                    <a:pt x="15905" y="13557"/>
                    <a:pt x="15921" y="13499"/>
                    <a:pt x="15872" y="13491"/>
                  </a:cubicBezTo>
                  <a:cubicBezTo>
                    <a:pt x="15858" y="13491"/>
                    <a:pt x="15845" y="13492"/>
                    <a:pt x="15831" y="13492"/>
                  </a:cubicBezTo>
                  <a:cubicBezTo>
                    <a:pt x="15796" y="13492"/>
                    <a:pt x="15758" y="13484"/>
                    <a:pt x="15700" y="13425"/>
                  </a:cubicBezTo>
                  <a:cubicBezTo>
                    <a:pt x="15618" y="13343"/>
                    <a:pt x="15183" y="12851"/>
                    <a:pt x="15183" y="12810"/>
                  </a:cubicBezTo>
                  <a:cubicBezTo>
                    <a:pt x="15183" y="12777"/>
                    <a:pt x="15347" y="12777"/>
                    <a:pt x="15413" y="12777"/>
                  </a:cubicBezTo>
                  <a:cubicBezTo>
                    <a:pt x="15418" y="12776"/>
                    <a:pt x="15424" y="12776"/>
                    <a:pt x="15431" y="12776"/>
                  </a:cubicBezTo>
                  <a:cubicBezTo>
                    <a:pt x="15504" y="12776"/>
                    <a:pt x="15640" y="12815"/>
                    <a:pt x="15708" y="12867"/>
                  </a:cubicBezTo>
                  <a:cubicBezTo>
                    <a:pt x="15790" y="12925"/>
                    <a:pt x="16110" y="13163"/>
                    <a:pt x="16110" y="13163"/>
                  </a:cubicBezTo>
                  <a:cubicBezTo>
                    <a:pt x="16110" y="13163"/>
                    <a:pt x="15954" y="12794"/>
                    <a:pt x="15979" y="12769"/>
                  </a:cubicBezTo>
                  <a:cubicBezTo>
                    <a:pt x="15979" y="12768"/>
                    <a:pt x="15980" y="12768"/>
                    <a:pt x="15981" y="12768"/>
                  </a:cubicBezTo>
                  <a:cubicBezTo>
                    <a:pt x="16023" y="12768"/>
                    <a:pt x="16440" y="13278"/>
                    <a:pt x="16496" y="13286"/>
                  </a:cubicBezTo>
                  <a:cubicBezTo>
                    <a:pt x="16529" y="13286"/>
                    <a:pt x="16591" y="13270"/>
                    <a:pt x="16643" y="13270"/>
                  </a:cubicBezTo>
                  <a:cubicBezTo>
                    <a:pt x="16682" y="13270"/>
                    <a:pt x="16715" y="13279"/>
                    <a:pt x="16726" y="13311"/>
                  </a:cubicBezTo>
                  <a:cubicBezTo>
                    <a:pt x="16742" y="13384"/>
                    <a:pt x="16783" y="13442"/>
                    <a:pt x="16808" y="13442"/>
                  </a:cubicBezTo>
                  <a:cubicBezTo>
                    <a:pt x="16840" y="13442"/>
                    <a:pt x="16923" y="13614"/>
                    <a:pt x="16947" y="13614"/>
                  </a:cubicBezTo>
                  <a:cubicBezTo>
                    <a:pt x="16972" y="13614"/>
                    <a:pt x="16890" y="13319"/>
                    <a:pt x="16923" y="13311"/>
                  </a:cubicBezTo>
                  <a:cubicBezTo>
                    <a:pt x="16927" y="13308"/>
                    <a:pt x="16934" y="13307"/>
                    <a:pt x="16941" y="13307"/>
                  </a:cubicBezTo>
                  <a:cubicBezTo>
                    <a:pt x="16980" y="13307"/>
                    <a:pt x="17046" y="13345"/>
                    <a:pt x="17046" y="13401"/>
                  </a:cubicBezTo>
                  <a:cubicBezTo>
                    <a:pt x="17054" y="13466"/>
                    <a:pt x="17136" y="13590"/>
                    <a:pt x="17144" y="13606"/>
                  </a:cubicBezTo>
                  <a:cubicBezTo>
                    <a:pt x="17156" y="13624"/>
                    <a:pt x="17201" y="13648"/>
                    <a:pt x="17230" y="13648"/>
                  </a:cubicBezTo>
                  <a:cubicBezTo>
                    <a:pt x="17239" y="13648"/>
                    <a:pt x="17247" y="13645"/>
                    <a:pt x="17251" y="13639"/>
                  </a:cubicBezTo>
                  <a:cubicBezTo>
                    <a:pt x="17267" y="13614"/>
                    <a:pt x="17185" y="13549"/>
                    <a:pt x="17243" y="13532"/>
                  </a:cubicBezTo>
                  <a:cubicBezTo>
                    <a:pt x="17248" y="13531"/>
                    <a:pt x="17254" y="13530"/>
                    <a:pt x="17258" y="13530"/>
                  </a:cubicBezTo>
                  <a:cubicBezTo>
                    <a:pt x="17302" y="13530"/>
                    <a:pt x="17315" y="13590"/>
                    <a:pt x="17374" y="13598"/>
                  </a:cubicBezTo>
                  <a:cubicBezTo>
                    <a:pt x="17423" y="13598"/>
                    <a:pt x="17454" y="13570"/>
                    <a:pt x="17484" y="13570"/>
                  </a:cubicBezTo>
                  <a:cubicBezTo>
                    <a:pt x="17493" y="13570"/>
                    <a:pt x="17503" y="13573"/>
                    <a:pt x="17513" y="13581"/>
                  </a:cubicBezTo>
                  <a:cubicBezTo>
                    <a:pt x="17554" y="13614"/>
                    <a:pt x="17472" y="13704"/>
                    <a:pt x="17513" y="13729"/>
                  </a:cubicBezTo>
                  <a:cubicBezTo>
                    <a:pt x="17531" y="13742"/>
                    <a:pt x="17556" y="13751"/>
                    <a:pt x="17577" y="13751"/>
                  </a:cubicBezTo>
                  <a:cubicBezTo>
                    <a:pt x="17596" y="13751"/>
                    <a:pt x="17613" y="13744"/>
                    <a:pt x="17620" y="13729"/>
                  </a:cubicBezTo>
                  <a:cubicBezTo>
                    <a:pt x="17633" y="13696"/>
                    <a:pt x="17625" y="13657"/>
                    <a:pt x="17644" y="13657"/>
                  </a:cubicBezTo>
                  <a:cubicBezTo>
                    <a:pt x="17648" y="13657"/>
                    <a:pt x="17654" y="13659"/>
                    <a:pt x="17661" y="13663"/>
                  </a:cubicBezTo>
                  <a:cubicBezTo>
                    <a:pt x="17702" y="13688"/>
                    <a:pt x="17694" y="13778"/>
                    <a:pt x="17735" y="13778"/>
                  </a:cubicBezTo>
                  <a:cubicBezTo>
                    <a:pt x="17776" y="13778"/>
                    <a:pt x="17858" y="13770"/>
                    <a:pt x="17891" y="13746"/>
                  </a:cubicBezTo>
                  <a:cubicBezTo>
                    <a:pt x="17924" y="13721"/>
                    <a:pt x="17866" y="13663"/>
                    <a:pt x="17932" y="13663"/>
                  </a:cubicBezTo>
                  <a:cubicBezTo>
                    <a:pt x="17998" y="13655"/>
                    <a:pt x="18006" y="13647"/>
                    <a:pt x="18047" y="13647"/>
                  </a:cubicBezTo>
                  <a:cubicBezTo>
                    <a:pt x="18096" y="13647"/>
                    <a:pt x="18113" y="13721"/>
                    <a:pt x="18203" y="13737"/>
                  </a:cubicBezTo>
                  <a:cubicBezTo>
                    <a:pt x="18266" y="13748"/>
                    <a:pt x="18309" y="13762"/>
                    <a:pt x="18331" y="13762"/>
                  </a:cubicBezTo>
                  <a:cubicBezTo>
                    <a:pt x="18344" y="13762"/>
                    <a:pt x="18351" y="13757"/>
                    <a:pt x="18351" y="13746"/>
                  </a:cubicBezTo>
                  <a:cubicBezTo>
                    <a:pt x="18342" y="13713"/>
                    <a:pt x="18236" y="13704"/>
                    <a:pt x="18236" y="13639"/>
                  </a:cubicBezTo>
                  <a:cubicBezTo>
                    <a:pt x="18244" y="13565"/>
                    <a:pt x="18252" y="13516"/>
                    <a:pt x="18211" y="13499"/>
                  </a:cubicBezTo>
                  <a:cubicBezTo>
                    <a:pt x="18170" y="13483"/>
                    <a:pt x="18047" y="13491"/>
                    <a:pt x="18047" y="13442"/>
                  </a:cubicBezTo>
                  <a:cubicBezTo>
                    <a:pt x="18055" y="13384"/>
                    <a:pt x="17957" y="13327"/>
                    <a:pt x="17981" y="13311"/>
                  </a:cubicBezTo>
                  <a:cubicBezTo>
                    <a:pt x="17985" y="13304"/>
                    <a:pt x="17992" y="13302"/>
                    <a:pt x="18001" y="13302"/>
                  </a:cubicBezTo>
                  <a:cubicBezTo>
                    <a:pt x="18014" y="13302"/>
                    <a:pt x="18032" y="13308"/>
                    <a:pt x="18046" y="13308"/>
                  </a:cubicBezTo>
                  <a:cubicBezTo>
                    <a:pt x="18057" y="13308"/>
                    <a:pt x="18066" y="13305"/>
                    <a:pt x="18072" y="13294"/>
                  </a:cubicBezTo>
                  <a:cubicBezTo>
                    <a:pt x="18088" y="13253"/>
                    <a:pt x="17981" y="13155"/>
                    <a:pt x="18006" y="13130"/>
                  </a:cubicBezTo>
                  <a:cubicBezTo>
                    <a:pt x="18030" y="13097"/>
                    <a:pt x="18104" y="13040"/>
                    <a:pt x="18063" y="12990"/>
                  </a:cubicBezTo>
                  <a:cubicBezTo>
                    <a:pt x="18030" y="12941"/>
                    <a:pt x="17809" y="12769"/>
                    <a:pt x="17866" y="12728"/>
                  </a:cubicBezTo>
                  <a:cubicBezTo>
                    <a:pt x="17875" y="12722"/>
                    <a:pt x="17886" y="12720"/>
                    <a:pt x="17900" y="12720"/>
                  </a:cubicBezTo>
                  <a:cubicBezTo>
                    <a:pt x="17964" y="12720"/>
                    <a:pt x="18070" y="12776"/>
                    <a:pt x="18104" y="12810"/>
                  </a:cubicBezTo>
                  <a:cubicBezTo>
                    <a:pt x="18145" y="12851"/>
                    <a:pt x="18219" y="12867"/>
                    <a:pt x="18244" y="12990"/>
                  </a:cubicBezTo>
                  <a:cubicBezTo>
                    <a:pt x="18267" y="13107"/>
                    <a:pt x="18357" y="13312"/>
                    <a:pt x="18401" y="13312"/>
                  </a:cubicBezTo>
                  <a:cubicBezTo>
                    <a:pt x="18404" y="13312"/>
                    <a:pt x="18406" y="13312"/>
                    <a:pt x="18408" y="13311"/>
                  </a:cubicBezTo>
                  <a:cubicBezTo>
                    <a:pt x="18441" y="13286"/>
                    <a:pt x="18449" y="12941"/>
                    <a:pt x="18416" y="12884"/>
                  </a:cubicBezTo>
                  <a:cubicBezTo>
                    <a:pt x="18383" y="12835"/>
                    <a:pt x="18129" y="12744"/>
                    <a:pt x="18154" y="12695"/>
                  </a:cubicBezTo>
                  <a:cubicBezTo>
                    <a:pt x="18178" y="12646"/>
                    <a:pt x="18400" y="12556"/>
                    <a:pt x="18268" y="12531"/>
                  </a:cubicBezTo>
                  <a:cubicBezTo>
                    <a:pt x="18242" y="12526"/>
                    <a:pt x="18212" y="12524"/>
                    <a:pt x="18180" y="12524"/>
                  </a:cubicBezTo>
                  <a:cubicBezTo>
                    <a:pt x="18116" y="12524"/>
                    <a:pt x="18048" y="12531"/>
                    <a:pt x="17998" y="12531"/>
                  </a:cubicBezTo>
                  <a:cubicBezTo>
                    <a:pt x="17949" y="12531"/>
                    <a:pt x="17919" y="12524"/>
                    <a:pt x="17932" y="12498"/>
                  </a:cubicBezTo>
                  <a:cubicBezTo>
                    <a:pt x="17973" y="12424"/>
                    <a:pt x="18047" y="12391"/>
                    <a:pt x="17998" y="12367"/>
                  </a:cubicBezTo>
                  <a:cubicBezTo>
                    <a:pt x="17955" y="12345"/>
                    <a:pt x="17919" y="12324"/>
                    <a:pt x="17862" y="12324"/>
                  </a:cubicBezTo>
                  <a:cubicBezTo>
                    <a:pt x="17853" y="12324"/>
                    <a:pt x="17843" y="12325"/>
                    <a:pt x="17834" y="12326"/>
                  </a:cubicBezTo>
                  <a:cubicBezTo>
                    <a:pt x="17822" y="12327"/>
                    <a:pt x="17812" y="12328"/>
                    <a:pt x="17805" y="12328"/>
                  </a:cubicBezTo>
                  <a:cubicBezTo>
                    <a:pt x="17765" y="12328"/>
                    <a:pt x="17775" y="12310"/>
                    <a:pt x="17727" y="12268"/>
                  </a:cubicBezTo>
                  <a:cubicBezTo>
                    <a:pt x="17678" y="12219"/>
                    <a:pt x="17587" y="12252"/>
                    <a:pt x="17587" y="12186"/>
                  </a:cubicBezTo>
                  <a:cubicBezTo>
                    <a:pt x="17587" y="12129"/>
                    <a:pt x="17628" y="12129"/>
                    <a:pt x="17702" y="12129"/>
                  </a:cubicBezTo>
                  <a:cubicBezTo>
                    <a:pt x="17768" y="12129"/>
                    <a:pt x="17891" y="12129"/>
                    <a:pt x="17924" y="12112"/>
                  </a:cubicBezTo>
                  <a:cubicBezTo>
                    <a:pt x="17957" y="12104"/>
                    <a:pt x="18047" y="12014"/>
                    <a:pt x="18047" y="11973"/>
                  </a:cubicBezTo>
                  <a:cubicBezTo>
                    <a:pt x="18045" y="11964"/>
                    <a:pt x="18029" y="11961"/>
                    <a:pt x="18006" y="11961"/>
                  </a:cubicBezTo>
                  <a:cubicBezTo>
                    <a:pt x="17945" y="11961"/>
                    <a:pt x="17830" y="11982"/>
                    <a:pt x="17759" y="11982"/>
                  </a:cubicBezTo>
                  <a:cubicBezTo>
                    <a:pt x="17750" y="11982"/>
                    <a:pt x="17742" y="11982"/>
                    <a:pt x="17735" y="11981"/>
                  </a:cubicBezTo>
                  <a:cubicBezTo>
                    <a:pt x="17699" y="11981"/>
                    <a:pt x="17670" y="11983"/>
                    <a:pt x="17647" y="11983"/>
                  </a:cubicBezTo>
                  <a:cubicBezTo>
                    <a:pt x="17607" y="11983"/>
                    <a:pt x="17587" y="11977"/>
                    <a:pt x="17587" y="11940"/>
                  </a:cubicBezTo>
                  <a:cubicBezTo>
                    <a:pt x="17596" y="11883"/>
                    <a:pt x="17710" y="11702"/>
                    <a:pt x="17678" y="11694"/>
                  </a:cubicBezTo>
                  <a:cubicBezTo>
                    <a:pt x="17673" y="11691"/>
                    <a:pt x="17669" y="11690"/>
                    <a:pt x="17664" y="11690"/>
                  </a:cubicBezTo>
                  <a:cubicBezTo>
                    <a:pt x="17652" y="11690"/>
                    <a:pt x="17639" y="11699"/>
                    <a:pt x="17626" y="11699"/>
                  </a:cubicBezTo>
                  <a:cubicBezTo>
                    <a:pt x="17619" y="11699"/>
                    <a:pt x="17611" y="11696"/>
                    <a:pt x="17604" y="11686"/>
                  </a:cubicBezTo>
                  <a:cubicBezTo>
                    <a:pt x="17581" y="11649"/>
                    <a:pt x="17519" y="11551"/>
                    <a:pt x="17501" y="11551"/>
                  </a:cubicBezTo>
                  <a:cubicBezTo>
                    <a:pt x="17499" y="11551"/>
                    <a:pt x="17498" y="11552"/>
                    <a:pt x="17497" y="11554"/>
                  </a:cubicBezTo>
                  <a:cubicBezTo>
                    <a:pt x="17489" y="11571"/>
                    <a:pt x="17530" y="11768"/>
                    <a:pt x="17497" y="11776"/>
                  </a:cubicBezTo>
                  <a:cubicBezTo>
                    <a:pt x="17466" y="11776"/>
                    <a:pt x="17377" y="11660"/>
                    <a:pt x="17339" y="11660"/>
                  </a:cubicBezTo>
                  <a:cubicBezTo>
                    <a:pt x="17337" y="11660"/>
                    <a:pt x="17335" y="11660"/>
                    <a:pt x="17333" y="11661"/>
                  </a:cubicBezTo>
                  <a:cubicBezTo>
                    <a:pt x="17313" y="11681"/>
                    <a:pt x="17299" y="11741"/>
                    <a:pt x="17274" y="11741"/>
                  </a:cubicBezTo>
                  <a:cubicBezTo>
                    <a:pt x="17267" y="11741"/>
                    <a:pt x="17259" y="11737"/>
                    <a:pt x="17251" y="11727"/>
                  </a:cubicBezTo>
                  <a:cubicBezTo>
                    <a:pt x="17202" y="11686"/>
                    <a:pt x="17095" y="11661"/>
                    <a:pt x="17152" y="11628"/>
                  </a:cubicBezTo>
                  <a:cubicBezTo>
                    <a:pt x="17202" y="11595"/>
                    <a:pt x="17284" y="11554"/>
                    <a:pt x="17234" y="11538"/>
                  </a:cubicBezTo>
                  <a:cubicBezTo>
                    <a:pt x="17185" y="11530"/>
                    <a:pt x="17136" y="11497"/>
                    <a:pt x="17120" y="11480"/>
                  </a:cubicBezTo>
                  <a:cubicBezTo>
                    <a:pt x="17103" y="11472"/>
                    <a:pt x="17152" y="11431"/>
                    <a:pt x="17087" y="11431"/>
                  </a:cubicBezTo>
                  <a:cubicBezTo>
                    <a:pt x="17021" y="11423"/>
                    <a:pt x="16980" y="11423"/>
                    <a:pt x="16964" y="11398"/>
                  </a:cubicBezTo>
                  <a:cubicBezTo>
                    <a:pt x="16962" y="11396"/>
                    <a:pt x="16960" y="11395"/>
                    <a:pt x="16958" y="11395"/>
                  </a:cubicBezTo>
                  <a:cubicBezTo>
                    <a:pt x="16938" y="11395"/>
                    <a:pt x="16929" y="11511"/>
                    <a:pt x="16914" y="11571"/>
                  </a:cubicBezTo>
                  <a:cubicBezTo>
                    <a:pt x="16908" y="11614"/>
                    <a:pt x="16925" y="11676"/>
                    <a:pt x="16910" y="11676"/>
                  </a:cubicBezTo>
                  <a:cubicBezTo>
                    <a:pt x="16904" y="11676"/>
                    <a:pt x="16896" y="11669"/>
                    <a:pt x="16882" y="11653"/>
                  </a:cubicBezTo>
                  <a:cubicBezTo>
                    <a:pt x="16824" y="11595"/>
                    <a:pt x="16775" y="11308"/>
                    <a:pt x="16701" y="11300"/>
                  </a:cubicBezTo>
                  <a:cubicBezTo>
                    <a:pt x="16657" y="11300"/>
                    <a:pt x="16610" y="11315"/>
                    <a:pt x="16583" y="11315"/>
                  </a:cubicBezTo>
                  <a:cubicBezTo>
                    <a:pt x="16570" y="11315"/>
                    <a:pt x="16561" y="11311"/>
                    <a:pt x="16561" y="11300"/>
                  </a:cubicBezTo>
                  <a:cubicBezTo>
                    <a:pt x="16561" y="11259"/>
                    <a:pt x="16635" y="11169"/>
                    <a:pt x="16627" y="11152"/>
                  </a:cubicBezTo>
                  <a:cubicBezTo>
                    <a:pt x="16619" y="11136"/>
                    <a:pt x="16529" y="11128"/>
                    <a:pt x="16512" y="11095"/>
                  </a:cubicBezTo>
                  <a:cubicBezTo>
                    <a:pt x="16504" y="11054"/>
                    <a:pt x="16520" y="10996"/>
                    <a:pt x="16488" y="10996"/>
                  </a:cubicBezTo>
                  <a:cubicBezTo>
                    <a:pt x="16474" y="10996"/>
                    <a:pt x="16451" y="10999"/>
                    <a:pt x="16427" y="10999"/>
                  </a:cubicBezTo>
                  <a:cubicBezTo>
                    <a:pt x="16392" y="10999"/>
                    <a:pt x="16356" y="10993"/>
                    <a:pt x="16356" y="10963"/>
                  </a:cubicBezTo>
                  <a:cubicBezTo>
                    <a:pt x="16356" y="10922"/>
                    <a:pt x="16553" y="10849"/>
                    <a:pt x="16504" y="10824"/>
                  </a:cubicBezTo>
                  <a:cubicBezTo>
                    <a:pt x="16455" y="10799"/>
                    <a:pt x="16315" y="10816"/>
                    <a:pt x="16315" y="10766"/>
                  </a:cubicBezTo>
                  <a:cubicBezTo>
                    <a:pt x="16315" y="10725"/>
                    <a:pt x="16397" y="10619"/>
                    <a:pt x="16348" y="10602"/>
                  </a:cubicBezTo>
                  <a:cubicBezTo>
                    <a:pt x="16316" y="10593"/>
                    <a:pt x="16261" y="10581"/>
                    <a:pt x="16213" y="10581"/>
                  </a:cubicBezTo>
                  <a:cubicBezTo>
                    <a:pt x="16175" y="10581"/>
                    <a:pt x="16141" y="10589"/>
                    <a:pt x="16127" y="10611"/>
                  </a:cubicBezTo>
                  <a:cubicBezTo>
                    <a:pt x="16098" y="10646"/>
                    <a:pt x="15970" y="10776"/>
                    <a:pt x="15932" y="10776"/>
                  </a:cubicBezTo>
                  <a:cubicBezTo>
                    <a:pt x="15926" y="10776"/>
                    <a:pt x="15922" y="10773"/>
                    <a:pt x="15921" y="10766"/>
                  </a:cubicBezTo>
                  <a:cubicBezTo>
                    <a:pt x="15905" y="10709"/>
                    <a:pt x="16003" y="10643"/>
                    <a:pt x="15971" y="10586"/>
                  </a:cubicBezTo>
                  <a:cubicBezTo>
                    <a:pt x="15930" y="10528"/>
                    <a:pt x="15897" y="10545"/>
                    <a:pt x="15921" y="10496"/>
                  </a:cubicBezTo>
                  <a:cubicBezTo>
                    <a:pt x="15954" y="10446"/>
                    <a:pt x="16110" y="10422"/>
                    <a:pt x="15979" y="10397"/>
                  </a:cubicBezTo>
                  <a:cubicBezTo>
                    <a:pt x="15964" y="10395"/>
                    <a:pt x="15949" y="10394"/>
                    <a:pt x="15935" y="10394"/>
                  </a:cubicBezTo>
                  <a:cubicBezTo>
                    <a:pt x="15863" y="10394"/>
                    <a:pt x="15811" y="10416"/>
                    <a:pt x="15784" y="10416"/>
                  </a:cubicBezTo>
                  <a:cubicBezTo>
                    <a:pt x="15772" y="10416"/>
                    <a:pt x="15765" y="10411"/>
                    <a:pt x="15765" y="10397"/>
                  </a:cubicBezTo>
                  <a:cubicBezTo>
                    <a:pt x="15765" y="10356"/>
                    <a:pt x="15856" y="10290"/>
                    <a:pt x="15774" y="10290"/>
                  </a:cubicBezTo>
                  <a:cubicBezTo>
                    <a:pt x="15692" y="10290"/>
                    <a:pt x="15675" y="10274"/>
                    <a:pt x="15675" y="10225"/>
                  </a:cubicBezTo>
                  <a:cubicBezTo>
                    <a:pt x="15675" y="10176"/>
                    <a:pt x="15634" y="10135"/>
                    <a:pt x="15675" y="10110"/>
                  </a:cubicBezTo>
                  <a:cubicBezTo>
                    <a:pt x="15682" y="10106"/>
                    <a:pt x="15691" y="10105"/>
                    <a:pt x="15700" y="10105"/>
                  </a:cubicBezTo>
                  <a:cubicBezTo>
                    <a:pt x="15722" y="10105"/>
                    <a:pt x="15746" y="10111"/>
                    <a:pt x="15765" y="10111"/>
                  </a:cubicBezTo>
                  <a:cubicBezTo>
                    <a:pt x="15776" y="10111"/>
                    <a:pt x="15785" y="10109"/>
                    <a:pt x="15790" y="10102"/>
                  </a:cubicBezTo>
                  <a:cubicBezTo>
                    <a:pt x="15806" y="10077"/>
                    <a:pt x="15741" y="10020"/>
                    <a:pt x="15700" y="10020"/>
                  </a:cubicBezTo>
                  <a:cubicBezTo>
                    <a:pt x="15651" y="10020"/>
                    <a:pt x="15273" y="9987"/>
                    <a:pt x="15298" y="9946"/>
                  </a:cubicBezTo>
                  <a:cubicBezTo>
                    <a:pt x="15320" y="9901"/>
                    <a:pt x="15473" y="9863"/>
                    <a:pt x="15574" y="9863"/>
                  </a:cubicBezTo>
                  <a:cubicBezTo>
                    <a:pt x="15584" y="9863"/>
                    <a:pt x="15593" y="9863"/>
                    <a:pt x="15601" y="9864"/>
                  </a:cubicBezTo>
                  <a:cubicBezTo>
                    <a:pt x="15700" y="9864"/>
                    <a:pt x="15733" y="9929"/>
                    <a:pt x="15831" y="9954"/>
                  </a:cubicBezTo>
                  <a:cubicBezTo>
                    <a:pt x="15930" y="9970"/>
                    <a:pt x="16012" y="9954"/>
                    <a:pt x="16012" y="10011"/>
                  </a:cubicBezTo>
                  <a:cubicBezTo>
                    <a:pt x="16020" y="10061"/>
                    <a:pt x="15979" y="10118"/>
                    <a:pt x="16020" y="10159"/>
                  </a:cubicBezTo>
                  <a:cubicBezTo>
                    <a:pt x="16056" y="10195"/>
                    <a:pt x="16060" y="10244"/>
                    <a:pt x="16106" y="10244"/>
                  </a:cubicBezTo>
                  <a:cubicBezTo>
                    <a:pt x="16112" y="10244"/>
                    <a:pt x="16119" y="10243"/>
                    <a:pt x="16127" y="10241"/>
                  </a:cubicBezTo>
                  <a:cubicBezTo>
                    <a:pt x="16135" y="10239"/>
                    <a:pt x="16146" y="10239"/>
                    <a:pt x="16160" y="10239"/>
                  </a:cubicBezTo>
                  <a:cubicBezTo>
                    <a:pt x="16233" y="10239"/>
                    <a:pt x="16368" y="10263"/>
                    <a:pt x="16440" y="10263"/>
                  </a:cubicBezTo>
                  <a:cubicBezTo>
                    <a:pt x="16467" y="10263"/>
                    <a:pt x="16486" y="10260"/>
                    <a:pt x="16488" y="10249"/>
                  </a:cubicBezTo>
                  <a:cubicBezTo>
                    <a:pt x="16496" y="10208"/>
                    <a:pt x="16512" y="10118"/>
                    <a:pt x="16414" y="10053"/>
                  </a:cubicBezTo>
                  <a:cubicBezTo>
                    <a:pt x="16323" y="9995"/>
                    <a:pt x="16135" y="9929"/>
                    <a:pt x="16127" y="9888"/>
                  </a:cubicBezTo>
                  <a:cubicBezTo>
                    <a:pt x="16110" y="9847"/>
                    <a:pt x="16159" y="9790"/>
                    <a:pt x="16077" y="9741"/>
                  </a:cubicBezTo>
                  <a:cubicBezTo>
                    <a:pt x="15995" y="9683"/>
                    <a:pt x="15889" y="9568"/>
                    <a:pt x="15905" y="9527"/>
                  </a:cubicBezTo>
                  <a:cubicBezTo>
                    <a:pt x="15907" y="9522"/>
                    <a:pt x="15913" y="9520"/>
                    <a:pt x="15922" y="9520"/>
                  </a:cubicBezTo>
                  <a:cubicBezTo>
                    <a:pt x="15970" y="9520"/>
                    <a:pt x="16101" y="9590"/>
                    <a:pt x="16143" y="9618"/>
                  </a:cubicBezTo>
                  <a:cubicBezTo>
                    <a:pt x="16184" y="9645"/>
                    <a:pt x="16326" y="9757"/>
                    <a:pt x="16374" y="9757"/>
                  </a:cubicBezTo>
                  <a:cubicBezTo>
                    <a:pt x="16383" y="9757"/>
                    <a:pt x="16389" y="9752"/>
                    <a:pt x="16389" y="9741"/>
                  </a:cubicBezTo>
                  <a:cubicBezTo>
                    <a:pt x="16389" y="9683"/>
                    <a:pt x="16315" y="9634"/>
                    <a:pt x="16373" y="9618"/>
                  </a:cubicBezTo>
                  <a:cubicBezTo>
                    <a:pt x="16380" y="9615"/>
                    <a:pt x="16388" y="9614"/>
                    <a:pt x="16396" y="9614"/>
                  </a:cubicBezTo>
                  <a:cubicBezTo>
                    <a:pt x="16419" y="9614"/>
                    <a:pt x="16440" y="9622"/>
                    <a:pt x="16453" y="9622"/>
                  </a:cubicBezTo>
                  <a:cubicBezTo>
                    <a:pt x="16464" y="9622"/>
                    <a:pt x="16469" y="9616"/>
                    <a:pt x="16463" y="9593"/>
                  </a:cubicBezTo>
                  <a:cubicBezTo>
                    <a:pt x="16447" y="9544"/>
                    <a:pt x="16422" y="9503"/>
                    <a:pt x="16332" y="9503"/>
                  </a:cubicBezTo>
                  <a:cubicBezTo>
                    <a:pt x="16274" y="9503"/>
                    <a:pt x="16199" y="9517"/>
                    <a:pt x="16155" y="9517"/>
                  </a:cubicBezTo>
                  <a:cubicBezTo>
                    <a:pt x="16125" y="9517"/>
                    <a:pt x="16110" y="9510"/>
                    <a:pt x="16127" y="9486"/>
                  </a:cubicBezTo>
                  <a:cubicBezTo>
                    <a:pt x="16159" y="9429"/>
                    <a:pt x="16143" y="9404"/>
                    <a:pt x="16258" y="9396"/>
                  </a:cubicBezTo>
                  <a:cubicBezTo>
                    <a:pt x="16271" y="9394"/>
                    <a:pt x="16285" y="9393"/>
                    <a:pt x="16298" y="9393"/>
                  </a:cubicBezTo>
                  <a:cubicBezTo>
                    <a:pt x="16376" y="9393"/>
                    <a:pt x="16449" y="9424"/>
                    <a:pt x="16513" y="9424"/>
                  </a:cubicBezTo>
                  <a:cubicBezTo>
                    <a:pt x="16524" y="9424"/>
                    <a:pt x="16535" y="9423"/>
                    <a:pt x="16545" y="9421"/>
                  </a:cubicBezTo>
                  <a:cubicBezTo>
                    <a:pt x="16627" y="9412"/>
                    <a:pt x="16570" y="9380"/>
                    <a:pt x="16644" y="9363"/>
                  </a:cubicBezTo>
                  <a:cubicBezTo>
                    <a:pt x="16652" y="9361"/>
                    <a:pt x="16664" y="9360"/>
                    <a:pt x="16678" y="9360"/>
                  </a:cubicBezTo>
                  <a:cubicBezTo>
                    <a:pt x="16778" y="9360"/>
                    <a:pt x="16982" y="9409"/>
                    <a:pt x="16939" y="9445"/>
                  </a:cubicBezTo>
                  <a:cubicBezTo>
                    <a:pt x="16882" y="9486"/>
                    <a:pt x="16840" y="9478"/>
                    <a:pt x="16840" y="9519"/>
                  </a:cubicBezTo>
                  <a:cubicBezTo>
                    <a:pt x="16840" y="9558"/>
                    <a:pt x="16772" y="9651"/>
                    <a:pt x="16861" y="9651"/>
                  </a:cubicBezTo>
                  <a:cubicBezTo>
                    <a:pt x="16865" y="9651"/>
                    <a:pt x="16869" y="9651"/>
                    <a:pt x="16873" y="9650"/>
                  </a:cubicBezTo>
                  <a:cubicBezTo>
                    <a:pt x="16946" y="9639"/>
                    <a:pt x="17027" y="9616"/>
                    <a:pt x="17068" y="9616"/>
                  </a:cubicBezTo>
                  <a:cubicBezTo>
                    <a:pt x="17087" y="9616"/>
                    <a:pt x="17097" y="9621"/>
                    <a:pt x="17095" y="9634"/>
                  </a:cubicBezTo>
                  <a:cubicBezTo>
                    <a:pt x="17087" y="9667"/>
                    <a:pt x="17005" y="9683"/>
                    <a:pt x="17070" y="9732"/>
                  </a:cubicBezTo>
                  <a:cubicBezTo>
                    <a:pt x="17122" y="9777"/>
                    <a:pt x="17167" y="9808"/>
                    <a:pt x="17193" y="9808"/>
                  </a:cubicBezTo>
                  <a:cubicBezTo>
                    <a:pt x="17196" y="9808"/>
                    <a:pt x="17199" y="9807"/>
                    <a:pt x="17202" y="9806"/>
                  </a:cubicBezTo>
                  <a:cubicBezTo>
                    <a:pt x="17214" y="9794"/>
                    <a:pt x="17278" y="9769"/>
                    <a:pt x="17312" y="9769"/>
                  </a:cubicBezTo>
                  <a:cubicBezTo>
                    <a:pt x="17324" y="9769"/>
                    <a:pt x="17333" y="9773"/>
                    <a:pt x="17333" y="9782"/>
                  </a:cubicBezTo>
                  <a:cubicBezTo>
                    <a:pt x="17325" y="9815"/>
                    <a:pt x="17259" y="9872"/>
                    <a:pt x="17325" y="9897"/>
                  </a:cubicBezTo>
                  <a:cubicBezTo>
                    <a:pt x="17374" y="9915"/>
                    <a:pt x="17391" y="9966"/>
                    <a:pt x="17420" y="9966"/>
                  </a:cubicBezTo>
                  <a:cubicBezTo>
                    <a:pt x="17430" y="9966"/>
                    <a:pt x="17442" y="9960"/>
                    <a:pt x="17456" y="9946"/>
                  </a:cubicBezTo>
                  <a:cubicBezTo>
                    <a:pt x="17473" y="9926"/>
                    <a:pt x="17485" y="9922"/>
                    <a:pt x="17496" y="9922"/>
                  </a:cubicBezTo>
                  <a:cubicBezTo>
                    <a:pt x="17504" y="9922"/>
                    <a:pt x="17511" y="9924"/>
                    <a:pt x="17519" y="9924"/>
                  </a:cubicBezTo>
                  <a:cubicBezTo>
                    <a:pt x="17532" y="9924"/>
                    <a:pt x="17548" y="9918"/>
                    <a:pt x="17571" y="9888"/>
                  </a:cubicBezTo>
                  <a:cubicBezTo>
                    <a:pt x="17627" y="9809"/>
                    <a:pt x="17714" y="9666"/>
                    <a:pt x="17749" y="9666"/>
                  </a:cubicBezTo>
                  <a:cubicBezTo>
                    <a:pt x="17750" y="9666"/>
                    <a:pt x="17751" y="9667"/>
                    <a:pt x="17751" y="9667"/>
                  </a:cubicBezTo>
                  <a:cubicBezTo>
                    <a:pt x="17776" y="9667"/>
                    <a:pt x="17554" y="10044"/>
                    <a:pt x="17513" y="10085"/>
                  </a:cubicBezTo>
                  <a:cubicBezTo>
                    <a:pt x="17481" y="10126"/>
                    <a:pt x="17456" y="10192"/>
                    <a:pt x="17505" y="10192"/>
                  </a:cubicBezTo>
                  <a:cubicBezTo>
                    <a:pt x="17563" y="10192"/>
                    <a:pt x="17719" y="10102"/>
                    <a:pt x="17801" y="10061"/>
                  </a:cubicBezTo>
                  <a:cubicBezTo>
                    <a:pt x="17883" y="10011"/>
                    <a:pt x="18006" y="10003"/>
                    <a:pt x="18104" y="9954"/>
                  </a:cubicBezTo>
                  <a:cubicBezTo>
                    <a:pt x="18203" y="9897"/>
                    <a:pt x="18457" y="9757"/>
                    <a:pt x="18490" y="9741"/>
                  </a:cubicBezTo>
                  <a:cubicBezTo>
                    <a:pt x="18491" y="9740"/>
                    <a:pt x="18492" y="9740"/>
                    <a:pt x="18493" y="9740"/>
                  </a:cubicBezTo>
                  <a:cubicBezTo>
                    <a:pt x="18509" y="9740"/>
                    <a:pt x="18334" y="9939"/>
                    <a:pt x="18326" y="9987"/>
                  </a:cubicBezTo>
                  <a:cubicBezTo>
                    <a:pt x="18309" y="10028"/>
                    <a:pt x="18260" y="10094"/>
                    <a:pt x="18285" y="10126"/>
                  </a:cubicBezTo>
                  <a:cubicBezTo>
                    <a:pt x="18309" y="10159"/>
                    <a:pt x="18342" y="10208"/>
                    <a:pt x="18334" y="10225"/>
                  </a:cubicBezTo>
                  <a:cubicBezTo>
                    <a:pt x="18326" y="10249"/>
                    <a:pt x="17883" y="10241"/>
                    <a:pt x="17866" y="10266"/>
                  </a:cubicBezTo>
                  <a:cubicBezTo>
                    <a:pt x="17850" y="10290"/>
                    <a:pt x="17751" y="10405"/>
                    <a:pt x="17801" y="10438"/>
                  </a:cubicBezTo>
                  <a:cubicBezTo>
                    <a:pt x="17850" y="10463"/>
                    <a:pt x="17883" y="10463"/>
                    <a:pt x="17883" y="10496"/>
                  </a:cubicBezTo>
                  <a:cubicBezTo>
                    <a:pt x="17883" y="10525"/>
                    <a:pt x="17916" y="10554"/>
                    <a:pt x="17958" y="10554"/>
                  </a:cubicBezTo>
                  <a:cubicBezTo>
                    <a:pt x="17963" y="10554"/>
                    <a:pt x="17968" y="10554"/>
                    <a:pt x="17973" y="10553"/>
                  </a:cubicBezTo>
                  <a:cubicBezTo>
                    <a:pt x="18030" y="10553"/>
                    <a:pt x="17998" y="10643"/>
                    <a:pt x="18022" y="10652"/>
                  </a:cubicBezTo>
                  <a:cubicBezTo>
                    <a:pt x="18025" y="10653"/>
                    <a:pt x="18031" y="10653"/>
                    <a:pt x="18040" y="10653"/>
                  </a:cubicBezTo>
                  <a:cubicBezTo>
                    <a:pt x="18068" y="10653"/>
                    <a:pt x="18123" y="10648"/>
                    <a:pt x="18169" y="10648"/>
                  </a:cubicBezTo>
                  <a:cubicBezTo>
                    <a:pt x="18219" y="10648"/>
                    <a:pt x="18259" y="10654"/>
                    <a:pt x="18244" y="10676"/>
                  </a:cubicBezTo>
                  <a:cubicBezTo>
                    <a:pt x="18211" y="10734"/>
                    <a:pt x="18063" y="10758"/>
                    <a:pt x="18063" y="10775"/>
                  </a:cubicBezTo>
                  <a:cubicBezTo>
                    <a:pt x="18055" y="10799"/>
                    <a:pt x="18030" y="10849"/>
                    <a:pt x="18096" y="10857"/>
                  </a:cubicBezTo>
                  <a:cubicBezTo>
                    <a:pt x="18099" y="10857"/>
                    <a:pt x="18102" y="10857"/>
                    <a:pt x="18105" y="10857"/>
                  </a:cubicBezTo>
                  <a:cubicBezTo>
                    <a:pt x="18175" y="10857"/>
                    <a:pt x="18398" y="10793"/>
                    <a:pt x="18459" y="10793"/>
                  </a:cubicBezTo>
                  <a:cubicBezTo>
                    <a:pt x="18469" y="10793"/>
                    <a:pt x="18475" y="10795"/>
                    <a:pt x="18474" y="10799"/>
                  </a:cubicBezTo>
                  <a:cubicBezTo>
                    <a:pt x="18457" y="10840"/>
                    <a:pt x="18293" y="10898"/>
                    <a:pt x="18301" y="10947"/>
                  </a:cubicBezTo>
                  <a:cubicBezTo>
                    <a:pt x="18318" y="11004"/>
                    <a:pt x="18367" y="10988"/>
                    <a:pt x="18367" y="11046"/>
                  </a:cubicBezTo>
                  <a:cubicBezTo>
                    <a:pt x="18367" y="11103"/>
                    <a:pt x="18342" y="11119"/>
                    <a:pt x="18383" y="11160"/>
                  </a:cubicBezTo>
                  <a:cubicBezTo>
                    <a:pt x="18385" y="11162"/>
                    <a:pt x="18388" y="11163"/>
                    <a:pt x="18390" y="11163"/>
                  </a:cubicBezTo>
                  <a:cubicBezTo>
                    <a:pt x="18439" y="11163"/>
                    <a:pt x="18581" y="10873"/>
                    <a:pt x="18597" y="10873"/>
                  </a:cubicBezTo>
                  <a:cubicBezTo>
                    <a:pt x="18613" y="10873"/>
                    <a:pt x="18547" y="11054"/>
                    <a:pt x="18605" y="11078"/>
                  </a:cubicBezTo>
                  <a:cubicBezTo>
                    <a:pt x="18619" y="11088"/>
                    <a:pt x="18638" y="11090"/>
                    <a:pt x="18659" y="11090"/>
                  </a:cubicBezTo>
                  <a:cubicBezTo>
                    <a:pt x="18686" y="11090"/>
                    <a:pt x="18715" y="11086"/>
                    <a:pt x="18735" y="11086"/>
                  </a:cubicBezTo>
                  <a:cubicBezTo>
                    <a:pt x="18753" y="11086"/>
                    <a:pt x="18764" y="11089"/>
                    <a:pt x="18761" y="11103"/>
                  </a:cubicBezTo>
                  <a:cubicBezTo>
                    <a:pt x="18761" y="11136"/>
                    <a:pt x="18654" y="11218"/>
                    <a:pt x="18728" y="11218"/>
                  </a:cubicBezTo>
                  <a:cubicBezTo>
                    <a:pt x="18802" y="11218"/>
                    <a:pt x="19040" y="11234"/>
                    <a:pt x="19048" y="11251"/>
                  </a:cubicBezTo>
                  <a:cubicBezTo>
                    <a:pt x="19048" y="11275"/>
                    <a:pt x="19073" y="11316"/>
                    <a:pt x="19106" y="11357"/>
                  </a:cubicBezTo>
                  <a:cubicBezTo>
                    <a:pt x="19108" y="11359"/>
                    <a:pt x="19110" y="11360"/>
                    <a:pt x="19113" y="11360"/>
                  </a:cubicBezTo>
                  <a:cubicBezTo>
                    <a:pt x="19146" y="11360"/>
                    <a:pt x="19141" y="11142"/>
                    <a:pt x="19188" y="11119"/>
                  </a:cubicBezTo>
                  <a:cubicBezTo>
                    <a:pt x="19195" y="11116"/>
                    <a:pt x="19205" y="11115"/>
                    <a:pt x="19215" y="11115"/>
                  </a:cubicBezTo>
                  <a:cubicBezTo>
                    <a:pt x="19237" y="11115"/>
                    <a:pt x="19261" y="11120"/>
                    <a:pt x="19278" y="11120"/>
                  </a:cubicBezTo>
                  <a:cubicBezTo>
                    <a:pt x="19295" y="11120"/>
                    <a:pt x="19304" y="11115"/>
                    <a:pt x="19294" y="11095"/>
                  </a:cubicBezTo>
                  <a:cubicBezTo>
                    <a:pt x="19270" y="11046"/>
                    <a:pt x="19023" y="10816"/>
                    <a:pt x="19073" y="10791"/>
                  </a:cubicBezTo>
                  <a:cubicBezTo>
                    <a:pt x="19079" y="10788"/>
                    <a:pt x="19087" y="10787"/>
                    <a:pt x="19096" y="10787"/>
                  </a:cubicBezTo>
                  <a:cubicBezTo>
                    <a:pt x="19144" y="10787"/>
                    <a:pt x="19225" y="10822"/>
                    <a:pt x="19257" y="10822"/>
                  </a:cubicBezTo>
                  <a:cubicBezTo>
                    <a:pt x="19268" y="10822"/>
                    <a:pt x="19273" y="10818"/>
                    <a:pt x="19270" y="10808"/>
                  </a:cubicBezTo>
                  <a:cubicBezTo>
                    <a:pt x="19253" y="10758"/>
                    <a:pt x="19073" y="10652"/>
                    <a:pt x="19114" y="10643"/>
                  </a:cubicBezTo>
                  <a:cubicBezTo>
                    <a:pt x="19118" y="10643"/>
                    <a:pt x="19122" y="10642"/>
                    <a:pt x="19127" y="10642"/>
                  </a:cubicBezTo>
                  <a:cubicBezTo>
                    <a:pt x="19152" y="10642"/>
                    <a:pt x="19187" y="10652"/>
                    <a:pt x="19212" y="10652"/>
                  </a:cubicBezTo>
                  <a:cubicBezTo>
                    <a:pt x="19231" y="10652"/>
                    <a:pt x="19245" y="10646"/>
                    <a:pt x="19245" y="10627"/>
                  </a:cubicBezTo>
                  <a:cubicBezTo>
                    <a:pt x="19245" y="10578"/>
                    <a:pt x="19015" y="10578"/>
                    <a:pt x="19032" y="10545"/>
                  </a:cubicBezTo>
                  <a:cubicBezTo>
                    <a:pt x="19056" y="10520"/>
                    <a:pt x="19155" y="10537"/>
                    <a:pt x="19196" y="10504"/>
                  </a:cubicBezTo>
                  <a:cubicBezTo>
                    <a:pt x="19237" y="10479"/>
                    <a:pt x="19106" y="10258"/>
                    <a:pt x="19155" y="10225"/>
                  </a:cubicBezTo>
                  <a:cubicBezTo>
                    <a:pt x="19157" y="10223"/>
                    <a:pt x="19160" y="10222"/>
                    <a:pt x="19163" y="10222"/>
                  </a:cubicBezTo>
                  <a:cubicBezTo>
                    <a:pt x="19221" y="10222"/>
                    <a:pt x="19378" y="10497"/>
                    <a:pt x="19409" y="10528"/>
                  </a:cubicBezTo>
                  <a:cubicBezTo>
                    <a:pt x="19435" y="10554"/>
                    <a:pt x="19486" y="10651"/>
                    <a:pt x="19519" y="10651"/>
                  </a:cubicBezTo>
                  <a:cubicBezTo>
                    <a:pt x="19528" y="10651"/>
                    <a:pt x="19535" y="10644"/>
                    <a:pt x="19541" y="10627"/>
                  </a:cubicBezTo>
                  <a:cubicBezTo>
                    <a:pt x="19571" y="10558"/>
                    <a:pt x="19523" y="10445"/>
                    <a:pt x="19571" y="10445"/>
                  </a:cubicBezTo>
                  <a:cubicBezTo>
                    <a:pt x="19574" y="10445"/>
                    <a:pt x="19578" y="10445"/>
                    <a:pt x="19582" y="10446"/>
                  </a:cubicBezTo>
                  <a:cubicBezTo>
                    <a:pt x="19632" y="10454"/>
                    <a:pt x="19669" y="10605"/>
                    <a:pt x="19711" y="10605"/>
                  </a:cubicBezTo>
                  <a:cubicBezTo>
                    <a:pt x="19717" y="10605"/>
                    <a:pt x="19723" y="10601"/>
                    <a:pt x="19729" y="10594"/>
                  </a:cubicBezTo>
                  <a:cubicBezTo>
                    <a:pt x="19770" y="10537"/>
                    <a:pt x="19680" y="10463"/>
                    <a:pt x="19721" y="10430"/>
                  </a:cubicBezTo>
                  <a:cubicBezTo>
                    <a:pt x="19754" y="10389"/>
                    <a:pt x="19787" y="10381"/>
                    <a:pt x="19746" y="10340"/>
                  </a:cubicBezTo>
                  <a:cubicBezTo>
                    <a:pt x="19705" y="10307"/>
                    <a:pt x="19606" y="10233"/>
                    <a:pt x="19639" y="10233"/>
                  </a:cubicBezTo>
                  <a:cubicBezTo>
                    <a:pt x="19672" y="10233"/>
                    <a:pt x="19861" y="10332"/>
                    <a:pt x="19902" y="10340"/>
                  </a:cubicBezTo>
                  <a:cubicBezTo>
                    <a:pt x="19951" y="10340"/>
                    <a:pt x="19967" y="10323"/>
                    <a:pt x="19951" y="10290"/>
                  </a:cubicBezTo>
                  <a:cubicBezTo>
                    <a:pt x="19934" y="10258"/>
                    <a:pt x="19951" y="10225"/>
                    <a:pt x="19885" y="10208"/>
                  </a:cubicBezTo>
                  <a:cubicBezTo>
                    <a:pt x="19828" y="10184"/>
                    <a:pt x="19754" y="10208"/>
                    <a:pt x="19713" y="10176"/>
                  </a:cubicBezTo>
                  <a:cubicBezTo>
                    <a:pt x="19672" y="10143"/>
                    <a:pt x="19672" y="10102"/>
                    <a:pt x="19623" y="10085"/>
                  </a:cubicBezTo>
                  <a:cubicBezTo>
                    <a:pt x="19573" y="10069"/>
                    <a:pt x="19458" y="10061"/>
                    <a:pt x="19475" y="10036"/>
                  </a:cubicBezTo>
                  <a:cubicBezTo>
                    <a:pt x="19488" y="10009"/>
                    <a:pt x="19553" y="9993"/>
                    <a:pt x="19588" y="9993"/>
                  </a:cubicBezTo>
                  <a:cubicBezTo>
                    <a:pt x="19596" y="9993"/>
                    <a:pt x="19602" y="9994"/>
                    <a:pt x="19606" y="9995"/>
                  </a:cubicBezTo>
                  <a:cubicBezTo>
                    <a:pt x="19631" y="9995"/>
                    <a:pt x="19746" y="10069"/>
                    <a:pt x="19803" y="10085"/>
                  </a:cubicBezTo>
                  <a:cubicBezTo>
                    <a:pt x="19861" y="10102"/>
                    <a:pt x="19934" y="10135"/>
                    <a:pt x="20000" y="10135"/>
                  </a:cubicBezTo>
                  <a:cubicBezTo>
                    <a:pt x="20034" y="10135"/>
                    <a:pt x="20096" y="10149"/>
                    <a:pt x="20142" y="10149"/>
                  </a:cubicBezTo>
                  <a:cubicBezTo>
                    <a:pt x="20173" y="10149"/>
                    <a:pt x="20197" y="10142"/>
                    <a:pt x="20197" y="10118"/>
                  </a:cubicBezTo>
                  <a:cubicBezTo>
                    <a:pt x="20197" y="10069"/>
                    <a:pt x="20181" y="10028"/>
                    <a:pt x="20082" y="10003"/>
                  </a:cubicBezTo>
                  <a:cubicBezTo>
                    <a:pt x="19984" y="9979"/>
                    <a:pt x="19943" y="9995"/>
                    <a:pt x="19869" y="9970"/>
                  </a:cubicBezTo>
                  <a:cubicBezTo>
                    <a:pt x="19787" y="9946"/>
                    <a:pt x="19696" y="9913"/>
                    <a:pt x="19680" y="9880"/>
                  </a:cubicBezTo>
                  <a:cubicBezTo>
                    <a:pt x="19672" y="9847"/>
                    <a:pt x="19606" y="9765"/>
                    <a:pt x="19631" y="9757"/>
                  </a:cubicBezTo>
                  <a:cubicBezTo>
                    <a:pt x="19633" y="9756"/>
                    <a:pt x="19635" y="9755"/>
                    <a:pt x="19638" y="9755"/>
                  </a:cubicBezTo>
                  <a:cubicBezTo>
                    <a:pt x="19662" y="9755"/>
                    <a:pt x="19698" y="9815"/>
                    <a:pt x="19746" y="9815"/>
                  </a:cubicBezTo>
                  <a:cubicBezTo>
                    <a:pt x="19748" y="9815"/>
                    <a:pt x="19751" y="9815"/>
                    <a:pt x="19754" y="9815"/>
                  </a:cubicBezTo>
                  <a:cubicBezTo>
                    <a:pt x="19803" y="9806"/>
                    <a:pt x="19844" y="9773"/>
                    <a:pt x="19844" y="9757"/>
                  </a:cubicBezTo>
                  <a:cubicBezTo>
                    <a:pt x="19844" y="9732"/>
                    <a:pt x="19721" y="9700"/>
                    <a:pt x="19737" y="9667"/>
                  </a:cubicBezTo>
                  <a:cubicBezTo>
                    <a:pt x="19745" y="9648"/>
                    <a:pt x="19774" y="9641"/>
                    <a:pt x="19807" y="9641"/>
                  </a:cubicBezTo>
                  <a:cubicBezTo>
                    <a:pt x="19845" y="9641"/>
                    <a:pt x="19888" y="9650"/>
                    <a:pt x="19910" y="9659"/>
                  </a:cubicBezTo>
                  <a:cubicBezTo>
                    <a:pt x="19951" y="9675"/>
                    <a:pt x="20090" y="9708"/>
                    <a:pt x="20164" y="9741"/>
                  </a:cubicBezTo>
                  <a:cubicBezTo>
                    <a:pt x="20222" y="9766"/>
                    <a:pt x="20295" y="9787"/>
                    <a:pt x="20339" y="9787"/>
                  </a:cubicBezTo>
                  <a:cubicBezTo>
                    <a:pt x="20352" y="9787"/>
                    <a:pt x="20362" y="9785"/>
                    <a:pt x="20369" y="9782"/>
                  </a:cubicBezTo>
                  <a:cubicBezTo>
                    <a:pt x="20402" y="9765"/>
                    <a:pt x="20509" y="9732"/>
                    <a:pt x="20509" y="9708"/>
                  </a:cubicBezTo>
                  <a:cubicBezTo>
                    <a:pt x="20509" y="9683"/>
                    <a:pt x="20427" y="9691"/>
                    <a:pt x="20345" y="9683"/>
                  </a:cubicBezTo>
                  <a:cubicBezTo>
                    <a:pt x="20263" y="9667"/>
                    <a:pt x="20230" y="9659"/>
                    <a:pt x="20238" y="9634"/>
                  </a:cubicBezTo>
                  <a:cubicBezTo>
                    <a:pt x="20254" y="9618"/>
                    <a:pt x="20460" y="9593"/>
                    <a:pt x="20435" y="9552"/>
                  </a:cubicBezTo>
                  <a:cubicBezTo>
                    <a:pt x="20410" y="9511"/>
                    <a:pt x="20345" y="9421"/>
                    <a:pt x="20279" y="9421"/>
                  </a:cubicBezTo>
                  <a:cubicBezTo>
                    <a:pt x="20230" y="9427"/>
                    <a:pt x="20185" y="9470"/>
                    <a:pt x="20155" y="9470"/>
                  </a:cubicBezTo>
                  <a:cubicBezTo>
                    <a:pt x="20146" y="9470"/>
                    <a:pt x="20137" y="9466"/>
                    <a:pt x="20131" y="9453"/>
                  </a:cubicBezTo>
                  <a:cubicBezTo>
                    <a:pt x="20107" y="9404"/>
                    <a:pt x="20222" y="9306"/>
                    <a:pt x="20271" y="9297"/>
                  </a:cubicBezTo>
                  <a:cubicBezTo>
                    <a:pt x="20272" y="9297"/>
                    <a:pt x="20273" y="9297"/>
                    <a:pt x="20274" y="9297"/>
                  </a:cubicBezTo>
                  <a:cubicBezTo>
                    <a:pt x="20322" y="9297"/>
                    <a:pt x="20511" y="9445"/>
                    <a:pt x="20583" y="9445"/>
                  </a:cubicBezTo>
                  <a:cubicBezTo>
                    <a:pt x="20595" y="9445"/>
                    <a:pt x="20610" y="9445"/>
                    <a:pt x="20626" y="9445"/>
                  </a:cubicBezTo>
                  <a:cubicBezTo>
                    <a:pt x="20698" y="9445"/>
                    <a:pt x="20794" y="9440"/>
                    <a:pt x="20747" y="9380"/>
                  </a:cubicBezTo>
                  <a:cubicBezTo>
                    <a:pt x="20689" y="9314"/>
                    <a:pt x="20558" y="9059"/>
                    <a:pt x="20460" y="9059"/>
                  </a:cubicBezTo>
                  <a:cubicBezTo>
                    <a:pt x="20396" y="9065"/>
                    <a:pt x="20283" y="9096"/>
                    <a:pt x="20225" y="9096"/>
                  </a:cubicBezTo>
                  <a:cubicBezTo>
                    <a:pt x="20201" y="9096"/>
                    <a:pt x="20186" y="9090"/>
                    <a:pt x="20189" y="9076"/>
                  </a:cubicBezTo>
                  <a:cubicBezTo>
                    <a:pt x="20189" y="9035"/>
                    <a:pt x="20230" y="8977"/>
                    <a:pt x="20189" y="8977"/>
                  </a:cubicBezTo>
                  <a:cubicBezTo>
                    <a:pt x="20148" y="8977"/>
                    <a:pt x="20016" y="9018"/>
                    <a:pt x="20025" y="9068"/>
                  </a:cubicBezTo>
                  <a:cubicBezTo>
                    <a:pt x="20033" y="9125"/>
                    <a:pt x="20131" y="9248"/>
                    <a:pt x="20066" y="9273"/>
                  </a:cubicBezTo>
                  <a:cubicBezTo>
                    <a:pt x="20063" y="9273"/>
                    <a:pt x="20061" y="9274"/>
                    <a:pt x="20059" y="9274"/>
                  </a:cubicBezTo>
                  <a:cubicBezTo>
                    <a:pt x="19989" y="9274"/>
                    <a:pt x="19913" y="9042"/>
                    <a:pt x="19858" y="9042"/>
                  </a:cubicBezTo>
                  <a:cubicBezTo>
                    <a:pt x="19856" y="9042"/>
                    <a:pt x="19854" y="9043"/>
                    <a:pt x="19852" y="9043"/>
                  </a:cubicBezTo>
                  <a:cubicBezTo>
                    <a:pt x="19790" y="9059"/>
                    <a:pt x="19697" y="9390"/>
                    <a:pt x="19653" y="9390"/>
                  </a:cubicBezTo>
                  <a:cubicBezTo>
                    <a:pt x="19651" y="9390"/>
                    <a:pt x="19649" y="9389"/>
                    <a:pt x="19647" y="9388"/>
                  </a:cubicBezTo>
                  <a:cubicBezTo>
                    <a:pt x="19607" y="9355"/>
                    <a:pt x="19654" y="9051"/>
                    <a:pt x="19608" y="9051"/>
                  </a:cubicBezTo>
                  <a:cubicBezTo>
                    <a:pt x="19607" y="9051"/>
                    <a:pt x="19607" y="9051"/>
                    <a:pt x="19606" y="9051"/>
                  </a:cubicBezTo>
                  <a:cubicBezTo>
                    <a:pt x="19549" y="9051"/>
                    <a:pt x="19360" y="9084"/>
                    <a:pt x="19352" y="9109"/>
                  </a:cubicBezTo>
                  <a:cubicBezTo>
                    <a:pt x="19335" y="9133"/>
                    <a:pt x="19311" y="9330"/>
                    <a:pt x="19270" y="9330"/>
                  </a:cubicBezTo>
                  <a:cubicBezTo>
                    <a:pt x="19229" y="9330"/>
                    <a:pt x="19270" y="9191"/>
                    <a:pt x="19196" y="9183"/>
                  </a:cubicBezTo>
                  <a:cubicBezTo>
                    <a:pt x="19174" y="9178"/>
                    <a:pt x="19145" y="9176"/>
                    <a:pt x="19116" y="9176"/>
                  </a:cubicBezTo>
                  <a:cubicBezTo>
                    <a:pt x="19084" y="9176"/>
                    <a:pt x="19052" y="9178"/>
                    <a:pt x="19024" y="9178"/>
                  </a:cubicBezTo>
                  <a:cubicBezTo>
                    <a:pt x="18990" y="9178"/>
                    <a:pt x="18964" y="9176"/>
                    <a:pt x="18958" y="9166"/>
                  </a:cubicBezTo>
                  <a:cubicBezTo>
                    <a:pt x="18933" y="9150"/>
                    <a:pt x="19286" y="9027"/>
                    <a:pt x="19311" y="8986"/>
                  </a:cubicBezTo>
                  <a:cubicBezTo>
                    <a:pt x="19335" y="8945"/>
                    <a:pt x="19327" y="8936"/>
                    <a:pt x="19352" y="8863"/>
                  </a:cubicBezTo>
                  <a:cubicBezTo>
                    <a:pt x="19368" y="8789"/>
                    <a:pt x="19467" y="8748"/>
                    <a:pt x="19491" y="8715"/>
                  </a:cubicBezTo>
                  <a:cubicBezTo>
                    <a:pt x="19508" y="8690"/>
                    <a:pt x="19516" y="8625"/>
                    <a:pt x="19499" y="8608"/>
                  </a:cubicBezTo>
                  <a:cubicBezTo>
                    <a:pt x="19498" y="8608"/>
                    <a:pt x="19496" y="8607"/>
                    <a:pt x="19493" y="8607"/>
                  </a:cubicBezTo>
                  <a:cubicBezTo>
                    <a:pt x="19454" y="8607"/>
                    <a:pt x="19311" y="8660"/>
                    <a:pt x="19311" y="8690"/>
                  </a:cubicBezTo>
                  <a:cubicBezTo>
                    <a:pt x="19303" y="8715"/>
                    <a:pt x="19303" y="8772"/>
                    <a:pt x="19286" y="8789"/>
                  </a:cubicBezTo>
                  <a:cubicBezTo>
                    <a:pt x="19271" y="8812"/>
                    <a:pt x="19041" y="9013"/>
                    <a:pt x="19004" y="9013"/>
                  </a:cubicBezTo>
                  <a:cubicBezTo>
                    <a:pt x="19001" y="9013"/>
                    <a:pt x="18999" y="9012"/>
                    <a:pt x="18999" y="9010"/>
                  </a:cubicBezTo>
                  <a:cubicBezTo>
                    <a:pt x="18991" y="8977"/>
                    <a:pt x="19147" y="8748"/>
                    <a:pt x="19130" y="8739"/>
                  </a:cubicBezTo>
                  <a:cubicBezTo>
                    <a:pt x="19119" y="8728"/>
                    <a:pt x="19058" y="8716"/>
                    <a:pt x="19000" y="8716"/>
                  </a:cubicBezTo>
                  <a:cubicBezTo>
                    <a:pt x="18976" y="8716"/>
                    <a:pt x="18952" y="8718"/>
                    <a:pt x="18933" y="8723"/>
                  </a:cubicBezTo>
                  <a:cubicBezTo>
                    <a:pt x="18868" y="8739"/>
                    <a:pt x="18580" y="8789"/>
                    <a:pt x="18531" y="8813"/>
                  </a:cubicBezTo>
                  <a:cubicBezTo>
                    <a:pt x="18490" y="8846"/>
                    <a:pt x="18367" y="8961"/>
                    <a:pt x="18351" y="8969"/>
                  </a:cubicBezTo>
                  <a:cubicBezTo>
                    <a:pt x="18349" y="8970"/>
                    <a:pt x="18348" y="8970"/>
                    <a:pt x="18347" y="8970"/>
                  </a:cubicBezTo>
                  <a:cubicBezTo>
                    <a:pt x="18324" y="8970"/>
                    <a:pt x="18311" y="8893"/>
                    <a:pt x="18334" y="8846"/>
                  </a:cubicBezTo>
                  <a:cubicBezTo>
                    <a:pt x="18359" y="8789"/>
                    <a:pt x="18474" y="8756"/>
                    <a:pt x="18457" y="8739"/>
                  </a:cubicBezTo>
                  <a:cubicBezTo>
                    <a:pt x="18454" y="8735"/>
                    <a:pt x="18445" y="8733"/>
                    <a:pt x="18433" y="8733"/>
                  </a:cubicBezTo>
                  <a:cubicBezTo>
                    <a:pt x="18390" y="8733"/>
                    <a:pt x="18304" y="8754"/>
                    <a:pt x="18264" y="8754"/>
                  </a:cubicBezTo>
                  <a:cubicBezTo>
                    <a:pt x="18253" y="8754"/>
                    <a:pt x="18245" y="8752"/>
                    <a:pt x="18244" y="8748"/>
                  </a:cubicBezTo>
                  <a:cubicBezTo>
                    <a:pt x="18227" y="8723"/>
                    <a:pt x="18474" y="8674"/>
                    <a:pt x="18457" y="8641"/>
                  </a:cubicBezTo>
                  <a:cubicBezTo>
                    <a:pt x="18449" y="8608"/>
                    <a:pt x="18244" y="8592"/>
                    <a:pt x="18268" y="8559"/>
                  </a:cubicBezTo>
                  <a:cubicBezTo>
                    <a:pt x="18290" y="8537"/>
                    <a:pt x="18330" y="8526"/>
                    <a:pt x="18391" y="8526"/>
                  </a:cubicBezTo>
                  <a:cubicBezTo>
                    <a:pt x="18422" y="8526"/>
                    <a:pt x="18457" y="8529"/>
                    <a:pt x="18498" y="8534"/>
                  </a:cubicBezTo>
                  <a:cubicBezTo>
                    <a:pt x="18576" y="8540"/>
                    <a:pt x="18711" y="8557"/>
                    <a:pt x="18792" y="8557"/>
                  </a:cubicBezTo>
                  <a:cubicBezTo>
                    <a:pt x="18830" y="8557"/>
                    <a:pt x="18857" y="8553"/>
                    <a:pt x="18859" y="8542"/>
                  </a:cubicBezTo>
                  <a:cubicBezTo>
                    <a:pt x="18868" y="8510"/>
                    <a:pt x="18835" y="8280"/>
                    <a:pt x="18777" y="8214"/>
                  </a:cubicBezTo>
                  <a:cubicBezTo>
                    <a:pt x="18720" y="8157"/>
                    <a:pt x="18523" y="8001"/>
                    <a:pt x="18457" y="8001"/>
                  </a:cubicBezTo>
                  <a:cubicBezTo>
                    <a:pt x="18399" y="8008"/>
                    <a:pt x="18314" y="8113"/>
                    <a:pt x="18262" y="8113"/>
                  </a:cubicBezTo>
                  <a:cubicBezTo>
                    <a:pt x="18255" y="8113"/>
                    <a:pt x="18249" y="8111"/>
                    <a:pt x="18244" y="8108"/>
                  </a:cubicBezTo>
                  <a:cubicBezTo>
                    <a:pt x="18207" y="8086"/>
                    <a:pt x="18171" y="8057"/>
                    <a:pt x="18146" y="8057"/>
                  </a:cubicBezTo>
                  <a:cubicBezTo>
                    <a:pt x="18143" y="8057"/>
                    <a:pt x="18140" y="8057"/>
                    <a:pt x="18137" y="8058"/>
                  </a:cubicBezTo>
                  <a:cubicBezTo>
                    <a:pt x="18113" y="8075"/>
                    <a:pt x="18063" y="8108"/>
                    <a:pt x="18055" y="8124"/>
                  </a:cubicBezTo>
                  <a:cubicBezTo>
                    <a:pt x="18048" y="8139"/>
                    <a:pt x="18014" y="8200"/>
                    <a:pt x="17995" y="8200"/>
                  </a:cubicBezTo>
                  <a:cubicBezTo>
                    <a:pt x="17993" y="8200"/>
                    <a:pt x="17991" y="8199"/>
                    <a:pt x="17989" y="8198"/>
                  </a:cubicBezTo>
                  <a:cubicBezTo>
                    <a:pt x="17973" y="8173"/>
                    <a:pt x="17965" y="8132"/>
                    <a:pt x="17989" y="8075"/>
                  </a:cubicBezTo>
                  <a:cubicBezTo>
                    <a:pt x="18022" y="8017"/>
                    <a:pt x="18063" y="7993"/>
                    <a:pt x="18039" y="7968"/>
                  </a:cubicBezTo>
                  <a:cubicBezTo>
                    <a:pt x="18022" y="7935"/>
                    <a:pt x="18006" y="7919"/>
                    <a:pt x="18006" y="7878"/>
                  </a:cubicBezTo>
                  <a:cubicBezTo>
                    <a:pt x="18006" y="7845"/>
                    <a:pt x="17990" y="7813"/>
                    <a:pt x="17943" y="7813"/>
                  </a:cubicBezTo>
                  <a:cubicBezTo>
                    <a:pt x="17931" y="7813"/>
                    <a:pt x="17916" y="7815"/>
                    <a:pt x="17899" y="7820"/>
                  </a:cubicBezTo>
                  <a:cubicBezTo>
                    <a:pt x="17825" y="7853"/>
                    <a:pt x="17801" y="7861"/>
                    <a:pt x="17784" y="7935"/>
                  </a:cubicBezTo>
                  <a:cubicBezTo>
                    <a:pt x="17768" y="8001"/>
                    <a:pt x="17768" y="7976"/>
                    <a:pt x="17801" y="8025"/>
                  </a:cubicBezTo>
                  <a:cubicBezTo>
                    <a:pt x="17834" y="8075"/>
                    <a:pt x="17875" y="8124"/>
                    <a:pt x="17875" y="8181"/>
                  </a:cubicBezTo>
                  <a:cubicBezTo>
                    <a:pt x="17875" y="8192"/>
                    <a:pt x="17869" y="8196"/>
                    <a:pt x="17859" y="8196"/>
                  </a:cubicBezTo>
                  <a:cubicBezTo>
                    <a:pt x="17810" y="8196"/>
                    <a:pt x="17654" y="8068"/>
                    <a:pt x="17661" y="7993"/>
                  </a:cubicBezTo>
                  <a:cubicBezTo>
                    <a:pt x="17678" y="7902"/>
                    <a:pt x="17710" y="7870"/>
                    <a:pt x="17702" y="7837"/>
                  </a:cubicBezTo>
                  <a:cubicBezTo>
                    <a:pt x="17697" y="7815"/>
                    <a:pt x="17691" y="7789"/>
                    <a:pt x="17669" y="7789"/>
                  </a:cubicBezTo>
                  <a:cubicBezTo>
                    <a:pt x="17658" y="7789"/>
                    <a:pt x="17642" y="7796"/>
                    <a:pt x="17620" y="7812"/>
                  </a:cubicBezTo>
                  <a:cubicBezTo>
                    <a:pt x="17563" y="7861"/>
                    <a:pt x="17456" y="7919"/>
                    <a:pt x="17448" y="7984"/>
                  </a:cubicBezTo>
                  <a:cubicBezTo>
                    <a:pt x="17440" y="8050"/>
                    <a:pt x="17472" y="8190"/>
                    <a:pt x="17423" y="8190"/>
                  </a:cubicBezTo>
                  <a:cubicBezTo>
                    <a:pt x="17420" y="8190"/>
                    <a:pt x="17417" y="8190"/>
                    <a:pt x="17414" y="8190"/>
                  </a:cubicBezTo>
                  <a:cubicBezTo>
                    <a:pt x="17376" y="8190"/>
                    <a:pt x="17341" y="8144"/>
                    <a:pt x="17341" y="8083"/>
                  </a:cubicBezTo>
                  <a:cubicBezTo>
                    <a:pt x="17341" y="8017"/>
                    <a:pt x="17399" y="7968"/>
                    <a:pt x="17374" y="7894"/>
                  </a:cubicBezTo>
                  <a:cubicBezTo>
                    <a:pt x="17353" y="7837"/>
                    <a:pt x="17380" y="7774"/>
                    <a:pt x="17351" y="7774"/>
                  </a:cubicBezTo>
                  <a:cubicBezTo>
                    <a:pt x="17347" y="7774"/>
                    <a:pt x="17341" y="7776"/>
                    <a:pt x="17333" y="7779"/>
                  </a:cubicBezTo>
                  <a:cubicBezTo>
                    <a:pt x="17275" y="7812"/>
                    <a:pt x="17234" y="7771"/>
                    <a:pt x="17226" y="7845"/>
                  </a:cubicBezTo>
                  <a:cubicBezTo>
                    <a:pt x="17211" y="7915"/>
                    <a:pt x="17261" y="8043"/>
                    <a:pt x="17170" y="8043"/>
                  </a:cubicBezTo>
                  <a:cubicBezTo>
                    <a:pt x="17164" y="8043"/>
                    <a:pt x="17159" y="8043"/>
                    <a:pt x="17152" y="8042"/>
                  </a:cubicBezTo>
                  <a:cubicBezTo>
                    <a:pt x="17029" y="8025"/>
                    <a:pt x="16808" y="7952"/>
                    <a:pt x="16824" y="7911"/>
                  </a:cubicBezTo>
                  <a:cubicBezTo>
                    <a:pt x="16849" y="7870"/>
                    <a:pt x="16898" y="7870"/>
                    <a:pt x="16964" y="7861"/>
                  </a:cubicBezTo>
                  <a:cubicBezTo>
                    <a:pt x="17029" y="7861"/>
                    <a:pt x="17054" y="7861"/>
                    <a:pt x="17062" y="7845"/>
                  </a:cubicBezTo>
                  <a:cubicBezTo>
                    <a:pt x="17078" y="7828"/>
                    <a:pt x="17185" y="7746"/>
                    <a:pt x="17185" y="7714"/>
                  </a:cubicBezTo>
                  <a:cubicBezTo>
                    <a:pt x="17185" y="7702"/>
                    <a:pt x="17172" y="7698"/>
                    <a:pt x="17151" y="7698"/>
                  </a:cubicBezTo>
                  <a:cubicBezTo>
                    <a:pt x="17098" y="7698"/>
                    <a:pt x="16999" y="7726"/>
                    <a:pt x="16964" y="7738"/>
                  </a:cubicBezTo>
                  <a:cubicBezTo>
                    <a:pt x="16927" y="7750"/>
                    <a:pt x="16886" y="7786"/>
                    <a:pt x="16864" y="7786"/>
                  </a:cubicBezTo>
                  <a:cubicBezTo>
                    <a:pt x="16856" y="7786"/>
                    <a:pt x="16851" y="7781"/>
                    <a:pt x="16849" y="7771"/>
                  </a:cubicBezTo>
                  <a:cubicBezTo>
                    <a:pt x="16841" y="7735"/>
                    <a:pt x="16898" y="7642"/>
                    <a:pt x="16867" y="7642"/>
                  </a:cubicBezTo>
                  <a:cubicBezTo>
                    <a:pt x="16863" y="7642"/>
                    <a:pt x="16857" y="7644"/>
                    <a:pt x="16849" y="7648"/>
                  </a:cubicBezTo>
                  <a:cubicBezTo>
                    <a:pt x="16789" y="7674"/>
                    <a:pt x="16719" y="7754"/>
                    <a:pt x="16694" y="7754"/>
                  </a:cubicBezTo>
                  <a:cubicBezTo>
                    <a:pt x="16688" y="7754"/>
                    <a:pt x="16685" y="7749"/>
                    <a:pt x="16685" y="7738"/>
                  </a:cubicBezTo>
                  <a:cubicBezTo>
                    <a:pt x="16676" y="7673"/>
                    <a:pt x="16824" y="7492"/>
                    <a:pt x="16791" y="7476"/>
                  </a:cubicBezTo>
                  <a:cubicBezTo>
                    <a:pt x="16776" y="7465"/>
                    <a:pt x="16676" y="7458"/>
                    <a:pt x="16594" y="7458"/>
                  </a:cubicBezTo>
                  <a:cubicBezTo>
                    <a:pt x="16544" y="7458"/>
                    <a:pt x="16500" y="7461"/>
                    <a:pt x="16488" y="7467"/>
                  </a:cubicBezTo>
                  <a:cubicBezTo>
                    <a:pt x="16455" y="7492"/>
                    <a:pt x="16447" y="7566"/>
                    <a:pt x="16397" y="7582"/>
                  </a:cubicBezTo>
                  <a:cubicBezTo>
                    <a:pt x="16389" y="7584"/>
                    <a:pt x="16377" y="7584"/>
                    <a:pt x="16363" y="7584"/>
                  </a:cubicBezTo>
                  <a:cubicBezTo>
                    <a:pt x="16295" y="7584"/>
                    <a:pt x="16183" y="7568"/>
                    <a:pt x="16217" y="7541"/>
                  </a:cubicBezTo>
                  <a:cubicBezTo>
                    <a:pt x="16266" y="7508"/>
                    <a:pt x="16299" y="7541"/>
                    <a:pt x="16348" y="7500"/>
                  </a:cubicBezTo>
                  <a:cubicBezTo>
                    <a:pt x="16397" y="7467"/>
                    <a:pt x="16463" y="7426"/>
                    <a:pt x="16447" y="7377"/>
                  </a:cubicBezTo>
                  <a:cubicBezTo>
                    <a:pt x="16438" y="7351"/>
                    <a:pt x="16400" y="7339"/>
                    <a:pt x="16359" y="7339"/>
                  </a:cubicBezTo>
                  <a:cubicBezTo>
                    <a:pt x="16322" y="7339"/>
                    <a:pt x="16281" y="7349"/>
                    <a:pt x="16258" y="7369"/>
                  </a:cubicBezTo>
                  <a:cubicBezTo>
                    <a:pt x="16217" y="7403"/>
                    <a:pt x="16193" y="7449"/>
                    <a:pt x="16177" y="7449"/>
                  </a:cubicBezTo>
                  <a:cubicBezTo>
                    <a:pt x="16173" y="7449"/>
                    <a:pt x="16170" y="7447"/>
                    <a:pt x="16168" y="7443"/>
                  </a:cubicBezTo>
                  <a:cubicBezTo>
                    <a:pt x="16143" y="7426"/>
                    <a:pt x="16168" y="7402"/>
                    <a:pt x="16110" y="7402"/>
                  </a:cubicBezTo>
                  <a:cubicBezTo>
                    <a:pt x="16079" y="7402"/>
                    <a:pt x="16048" y="7421"/>
                    <a:pt x="16033" y="7421"/>
                  </a:cubicBezTo>
                  <a:cubicBezTo>
                    <a:pt x="16025" y="7421"/>
                    <a:pt x="16022" y="7415"/>
                    <a:pt x="16028" y="7394"/>
                  </a:cubicBezTo>
                  <a:cubicBezTo>
                    <a:pt x="16044" y="7344"/>
                    <a:pt x="16217" y="7287"/>
                    <a:pt x="16217" y="7229"/>
                  </a:cubicBezTo>
                  <a:cubicBezTo>
                    <a:pt x="16210" y="7174"/>
                    <a:pt x="16233" y="7136"/>
                    <a:pt x="16209" y="7136"/>
                  </a:cubicBezTo>
                  <a:cubicBezTo>
                    <a:pt x="16205" y="7136"/>
                    <a:pt x="16200" y="7137"/>
                    <a:pt x="16192" y="7139"/>
                  </a:cubicBezTo>
                  <a:cubicBezTo>
                    <a:pt x="16156" y="7154"/>
                    <a:pt x="16076" y="7269"/>
                    <a:pt x="16023" y="7269"/>
                  </a:cubicBezTo>
                  <a:cubicBezTo>
                    <a:pt x="16016" y="7269"/>
                    <a:pt x="16009" y="7267"/>
                    <a:pt x="16003" y="7262"/>
                  </a:cubicBezTo>
                  <a:cubicBezTo>
                    <a:pt x="15946" y="7221"/>
                    <a:pt x="15987" y="7123"/>
                    <a:pt x="15946" y="7098"/>
                  </a:cubicBezTo>
                  <a:cubicBezTo>
                    <a:pt x="15905" y="7073"/>
                    <a:pt x="15847" y="7041"/>
                    <a:pt x="15741" y="7041"/>
                  </a:cubicBezTo>
                  <a:cubicBezTo>
                    <a:pt x="15730" y="7040"/>
                    <a:pt x="15718" y="7039"/>
                    <a:pt x="15707" y="7039"/>
                  </a:cubicBezTo>
                  <a:cubicBezTo>
                    <a:pt x="15628" y="7039"/>
                    <a:pt x="15543" y="7058"/>
                    <a:pt x="15474" y="7058"/>
                  </a:cubicBezTo>
                  <a:cubicBezTo>
                    <a:pt x="15464" y="7058"/>
                    <a:pt x="15455" y="7058"/>
                    <a:pt x="15445" y="7057"/>
                  </a:cubicBezTo>
                  <a:cubicBezTo>
                    <a:pt x="15363" y="7049"/>
                    <a:pt x="15273" y="7041"/>
                    <a:pt x="15306" y="7000"/>
                  </a:cubicBezTo>
                  <a:cubicBezTo>
                    <a:pt x="15336" y="6969"/>
                    <a:pt x="15367" y="6925"/>
                    <a:pt x="15410" y="6925"/>
                  </a:cubicBezTo>
                  <a:cubicBezTo>
                    <a:pt x="15413" y="6925"/>
                    <a:pt x="15417" y="6925"/>
                    <a:pt x="15421" y="6926"/>
                  </a:cubicBezTo>
                  <a:cubicBezTo>
                    <a:pt x="15470" y="6934"/>
                    <a:pt x="15527" y="6934"/>
                    <a:pt x="15601" y="6934"/>
                  </a:cubicBezTo>
                  <a:cubicBezTo>
                    <a:pt x="15642" y="6934"/>
                    <a:pt x="15685" y="6940"/>
                    <a:pt x="15719" y="6940"/>
                  </a:cubicBezTo>
                  <a:cubicBezTo>
                    <a:pt x="15753" y="6940"/>
                    <a:pt x="15778" y="6934"/>
                    <a:pt x="15782" y="6909"/>
                  </a:cubicBezTo>
                  <a:cubicBezTo>
                    <a:pt x="15798" y="6868"/>
                    <a:pt x="15765" y="6835"/>
                    <a:pt x="15716" y="6835"/>
                  </a:cubicBezTo>
                  <a:cubicBezTo>
                    <a:pt x="15709" y="6834"/>
                    <a:pt x="15698" y="6834"/>
                    <a:pt x="15685" y="6834"/>
                  </a:cubicBezTo>
                  <a:cubicBezTo>
                    <a:pt x="15635" y="6834"/>
                    <a:pt x="15552" y="6841"/>
                    <a:pt x="15491" y="6841"/>
                  </a:cubicBezTo>
                  <a:cubicBezTo>
                    <a:pt x="15464" y="6841"/>
                    <a:pt x="15442" y="6840"/>
                    <a:pt x="15429" y="6835"/>
                  </a:cubicBezTo>
                  <a:cubicBezTo>
                    <a:pt x="15410" y="6830"/>
                    <a:pt x="15391" y="6829"/>
                    <a:pt x="15372" y="6829"/>
                  </a:cubicBezTo>
                  <a:cubicBezTo>
                    <a:pt x="15362" y="6829"/>
                    <a:pt x="15353" y="6829"/>
                    <a:pt x="15344" y="6829"/>
                  </a:cubicBezTo>
                  <a:cubicBezTo>
                    <a:pt x="15316" y="6829"/>
                    <a:pt x="15289" y="6827"/>
                    <a:pt x="15265" y="6811"/>
                  </a:cubicBezTo>
                  <a:cubicBezTo>
                    <a:pt x="15216" y="6786"/>
                    <a:pt x="15207" y="6770"/>
                    <a:pt x="15142" y="6762"/>
                  </a:cubicBezTo>
                  <a:cubicBezTo>
                    <a:pt x="15076" y="6745"/>
                    <a:pt x="14895" y="6729"/>
                    <a:pt x="14945" y="6688"/>
                  </a:cubicBezTo>
                  <a:cubicBezTo>
                    <a:pt x="14966" y="6666"/>
                    <a:pt x="15007" y="6659"/>
                    <a:pt x="15057" y="6659"/>
                  </a:cubicBezTo>
                  <a:cubicBezTo>
                    <a:pt x="15120" y="6659"/>
                    <a:pt x="15196" y="6670"/>
                    <a:pt x="15265" y="6680"/>
                  </a:cubicBezTo>
                  <a:cubicBezTo>
                    <a:pt x="15355" y="6685"/>
                    <a:pt x="15473" y="6695"/>
                    <a:pt x="15551" y="6695"/>
                  </a:cubicBezTo>
                  <a:cubicBezTo>
                    <a:pt x="15586" y="6695"/>
                    <a:pt x="15613" y="6693"/>
                    <a:pt x="15626" y="6688"/>
                  </a:cubicBezTo>
                  <a:cubicBezTo>
                    <a:pt x="15675" y="6680"/>
                    <a:pt x="15601" y="6647"/>
                    <a:pt x="15634" y="6622"/>
                  </a:cubicBezTo>
                  <a:cubicBezTo>
                    <a:pt x="15642" y="6616"/>
                    <a:pt x="15660" y="6614"/>
                    <a:pt x="15681" y="6614"/>
                  </a:cubicBezTo>
                  <a:cubicBezTo>
                    <a:pt x="15724" y="6614"/>
                    <a:pt x="15784" y="6622"/>
                    <a:pt x="15819" y="6622"/>
                  </a:cubicBezTo>
                  <a:cubicBezTo>
                    <a:pt x="15836" y="6622"/>
                    <a:pt x="15847" y="6620"/>
                    <a:pt x="15847" y="6614"/>
                  </a:cubicBezTo>
                  <a:cubicBezTo>
                    <a:pt x="15856" y="6597"/>
                    <a:pt x="15782" y="6540"/>
                    <a:pt x="15708" y="6540"/>
                  </a:cubicBezTo>
                  <a:cubicBezTo>
                    <a:pt x="15642" y="6540"/>
                    <a:pt x="15527" y="6540"/>
                    <a:pt x="15544" y="6507"/>
                  </a:cubicBezTo>
                  <a:cubicBezTo>
                    <a:pt x="15564" y="6480"/>
                    <a:pt x="15692" y="6464"/>
                    <a:pt x="15777" y="6464"/>
                  </a:cubicBezTo>
                  <a:cubicBezTo>
                    <a:pt x="15794" y="6464"/>
                    <a:pt x="15810" y="6465"/>
                    <a:pt x="15823" y="6466"/>
                  </a:cubicBezTo>
                  <a:cubicBezTo>
                    <a:pt x="15865" y="6466"/>
                    <a:pt x="15889" y="6472"/>
                    <a:pt x="15905" y="6472"/>
                  </a:cubicBezTo>
                  <a:cubicBezTo>
                    <a:pt x="15918" y="6472"/>
                    <a:pt x="15927" y="6469"/>
                    <a:pt x="15938" y="6458"/>
                  </a:cubicBezTo>
                  <a:cubicBezTo>
                    <a:pt x="15969" y="6442"/>
                    <a:pt x="15733" y="6301"/>
                    <a:pt x="15647" y="6301"/>
                  </a:cubicBezTo>
                  <a:cubicBezTo>
                    <a:pt x="15642" y="6301"/>
                    <a:pt x="15638" y="6301"/>
                    <a:pt x="15634" y="6302"/>
                  </a:cubicBezTo>
                  <a:cubicBezTo>
                    <a:pt x="15560" y="6310"/>
                    <a:pt x="15421" y="6343"/>
                    <a:pt x="15347" y="6368"/>
                  </a:cubicBezTo>
                  <a:cubicBezTo>
                    <a:pt x="15307" y="6382"/>
                    <a:pt x="15247" y="6394"/>
                    <a:pt x="15209" y="6394"/>
                  </a:cubicBezTo>
                  <a:cubicBezTo>
                    <a:pt x="15184" y="6394"/>
                    <a:pt x="15168" y="6389"/>
                    <a:pt x="15175" y="6376"/>
                  </a:cubicBezTo>
                  <a:cubicBezTo>
                    <a:pt x="15191" y="6343"/>
                    <a:pt x="15445" y="6294"/>
                    <a:pt x="15371" y="6261"/>
                  </a:cubicBezTo>
                  <a:cubicBezTo>
                    <a:pt x="15306" y="6220"/>
                    <a:pt x="15232" y="6236"/>
                    <a:pt x="15265" y="6204"/>
                  </a:cubicBezTo>
                  <a:cubicBezTo>
                    <a:pt x="15285" y="6176"/>
                    <a:pt x="15362" y="6160"/>
                    <a:pt x="15439" y="6160"/>
                  </a:cubicBezTo>
                  <a:cubicBezTo>
                    <a:pt x="15455" y="6160"/>
                    <a:pt x="15471" y="6161"/>
                    <a:pt x="15486" y="6163"/>
                  </a:cubicBezTo>
                  <a:cubicBezTo>
                    <a:pt x="15543" y="6168"/>
                    <a:pt x="15597" y="6183"/>
                    <a:pt x="15625" y="6183"/>
                  </a:cubicBezTo>
                  <a:cubicBezTo>
                    <a:pt x="15641" y="6183"/>
                    <a:pt x="15648" y="6178"/>
                    <a:pt x="15642" y="6163"/>
                  </a:cubicBezTo>
                  <a:cubicBezTo>
                    <a:pt x="15634" y="6121"/>
                    <a:pt x="15462" y="6097"/>
                    <a:pt x="15396" y="6097"/>
                  </a:cubicBezTo>
                  <a:cubicBezTo>
                    <a:pt x="15391" y="6096"/>
                    <a:pt x="15385" y="6096"/>
                    <a:pt x="15379" y="6096"/>
                  </a:cubicBezTo>
                  <a:cubicBezTo>
                    <a:pt x="15313" y="6096"/>
                    <a:pt x="15193" y="6131"/>
                    <a:pt x="15132" y="6131"/>
                  </a:cubicBezTo>
                  <a:cubicBezTo>
                    <a:pt x="15127" y="6131"/>
                    <a:pt x="15122" y="6130"/>
                    <a:pt x="15117" y="6130"/>
                  </a:cubicBezTo>
                  <a:cubicBezTo>
                    <a:pt x="15060" y="6130"/>
                    <a:pt x="15027" y="6121"/>
                    <a:pt x="15043" y="6097"/>
                  </a:cubicBezTo>
                  <a:cubicBezTo>
                    <a:pt x="15051" y="6064"/>
                    <a:pt x="15158" y="6007"/>
                    <a:pt x="15232" y="6007"/>
                  </a:cubicBezTo>
                  <a:cubicBezTo>
                    <a:pt x="15279" y="6002"/>
                    <a:pt x="15379" y="5997"/>
                    <a:pt x="15467" y="5997"/>
                  </a:cubicBezTo>
                  <a:cubicBezTo>
                    <a:pt x="15531" y="5997"/>
                    <a:pt x="15590" y="6000"/>
                    <a:pt x="15618" y="6007"/>
                  </a:cubicBezTo>
                  <a:cubicBezTo>
                    <a:pt x="15675" y="6015"/>
                    <a:pt x="15757" y="6031"/>
                    <a:pt x="15856" y="6080"/>
                  </a:cubicBezTo>
                  <a:cubicBezTo>
                    <a:pt x="15954" y="6130"/>
                    <a:pt x="16069" y="6253"/>
                    <a:pt x="16241" y="6253"/>
                  </a:cubicBezTo>
                  <a:cubicBezTo>
                    <a:pt x="16422" y="6253"/>
                    <a:pt x="16627" y="6253"/>
                    <a:pt x="16693" y="6261"/>
                  </a:cubicBezTo>
                  <a:cubicBezTo>
                    <a:pt x="16733" y="6261"/>
                    <a:pt x="16769" y="6293"/>
                    <a:pt x="16792" y="6293"/>
                  </a:cubicBezTo>
                  <a:cubicBezTo>
                    <a:pt x="16803" y="6293"/>
                    <a:pt x="16811" y="6287"/>
                    <a:pt x="16816" y="6269"/>
                  </a:cubicBezTo>
                  <a:cubicBezTo>
                    <a:pt x="16824" y="6204"/>
                    <a:pt x="16882" y="6130"/>
                    <a:pt x="16832" y="6097"/>
                  </a:cubicBezTo>
                  <a:cubicBezTo>
                    <a:pt x="16783" y="6064"/>
                    <a:pt x="16635" y="5949"/>
                    <a:pt x="16512" y="5941"/>
                  </a:cubicBezTo>
                  <a:cubicBezTo>
                    <a:pt x="16496" y="5939"/>
                    <a:pt x="16474" y="5938"/>
                    <a:pt x="16448" y="5938"/>
                  </a:cubicBezTo>
                  <a:cubicBezTo>
                    <a:pt x="16348" y="5938"/>
                    <a:pt x="16190" y="5951"/>
                    <a:pt x="16067" y="5951"/>
                  </a:cubicBezTo>
                  <a:cubicBezTo>
                    <a:pt x="15984" y="5951"/>
                    <a:pt x="15917" y="5945"/>
                    <a:pt x="15897" y="5925"/>
                  </a:cubicBezTo>
                  <a:cubicBezTo>
                    <a:pt x="15847" y="5867"/>
                    <a:pt x="15667" y="5777"/>
                    <a:pt x="15495" y="5777"/>
                  </a:cubicBezTo>
                  <a:cubicBezTo>
                    <a:pt x="15322" y="5785"/>
                    <a:pt x="15027" y="5884"/>
                    <a:pt x="14961" y="5884"/>
                  </a:cubicBezTo>
                  <a:cubicBezTo>
                    <a:pt x="14895" y="5884"/>
                    <a:pt x="14461" y="5851"/>
                    <a:pt x="14469" y="5810"/>
                  </a:cubicBezTo>
                  <a:cubicBezTo>
                    <a:pt x="14475" y="5776"/>
                    <a:pt x="14504" y="5748"/>
                    <a:pt x="14569" y="5748"/>
                  </a:cubicBezTo>
                  <a:cubicBezTo>
                    <a:pt x="14583" y="5748"/>
                    <a:pt x="14599" y="5749"/>
                    <a:pt x="14616" y="5752"/>
                  </a:cubicBezTo>
                  <a:cubicBezTo>
                    <a:pt x="14693" y="5758"/>
                    <a:pt x="14779" y="5781"/>
                    <a:pt x="14873" y="5781"/>
                  </a:cubicBezTo>
                  <a:cubicBezTo>
                    <a:pt x="14909" y="5781"/>
                    <a:pt x="14947" y="5778"/>
                    <a:pt x="14986" y="5769"/>
                  </a:cubicBezTo>
                  <a:cubicBezTo>
                    <a:pt x="15125" y="5736"/>
                    <a:pt x="15224" y="5711"/>
                    <a:pt x="15298" y="5678"/>
                  </a:cubicBezTo>
                  <a:cubicBezTo>
                    <a:pt x="15356" y="5653"/>
                    <a:pt x="15343" y="5622"/>
                    <a:pt x="15399" y="5622"/>
                  </a:cubicBezTo>
                  <a:cubicBezTo>
                    <a:pt x="15414" y="5622"/>
                    <a:pt x="15434" y="5624"/>
                    <a:pt x="15462" y="5629"/>
                  </a:cubicBezTo>
                  <a:cubicBezTo>
                    <a:pt x="15559" y="5646"/>
                    <a:pt x="15593" y="5668"/>
                    <a:pt x="15626" y="5668"/>
                  </a:cubicBezTo>
                  <a:cubicBezTo>
                    <a:pt x="15641" y="5668"/>
                    <a:pt x="15655" y="5664"/>
                    <a:pt x="15675" y="5654"/>
                  </a:cubicBezTo>
                  <a:cubicBezTo>
                    <a:pt x="15749" y="5621"/>
                    <a:pt x="15864" y="5498"/>
                    <a:pt x="15938" y="5490"/>
                  </a:cubicBezTo>
                  <a:cubicBezTo>
                    <a:pt x="15971" y="5481"/>
                    <a:pt x="16040" y="5477"/>
                    <a:pt x="16111" y="5477"/>
                  </a:cubicBezTo>
                  <a:cubicBezTo>
                    <a:pt x="16182" y="5477"/>
                    <a:pt x="16254" y="5481"/>
                    <a:pt x="16291" y="5490"/>
                  </a:cubicBezTo>
                  <a:cubicBezTo>
                    <a:pt x="16344" y="5502"/>
                    <a:pt x="16446" y="5527"/>
                    <a:pt x="16501" y="5527"/>
                  </a:cubicBezTo>
                  <a:cubicBezTo>
                    <a:pt x="16521" y="5527"/>
                    <a:pt x="16535" y="5523"/>
                    <a:pt x="16537" y="5514"/>
                  </a:cubicBezTo>
                  <a:cubicBezTo>
                    <a:pt x="16537" y="5473"/>
                    <a:pt x="16512" y="5408"/>
                    <a:pt x="16496" y="5358"/>
                  </a:cubicBezTo>
                  <a:cubicBezTo>
                    <a:pt x="16479" y="5301"/>
                    <a:pt x="16438" y="5260"/>
                    <a:pt x="16397" y="5219"/>
                  </a:cubicBezTo>
                  <a:cubicBezTo>
                    <a:pt x="16356" y="5178"/>
                    <a:pt x="16258" y="5030"/>
                    <a:pt x="16192" y="5005"/>
                  </a:cubicBezTo>
                  <a:cubicBezTo>
                    <a:pt x="16138" y="4982"/>
                    <a:pt x="15952" y="4856"/>
                    <a:pt x="15911" y="4856"/>
                  </a:cubicBezTo>
                  <a:cubicBezTo>
                    <a:pt x="15908" y="4856"/>
                    <a:pt x="15906" y="4857"/>
                    <a:pt x="15905" y="4858"/>
                  </a:cubicBezTo>
                  <a:cubicBezTo>
                    <a:pt x="15880" y="4874"/>
                    <a:pt x="15864" y="5030"/>
                    <a:pt x="15831" y="5063"/>
                  </a:cubicBezTo>
                  <a:cubicBezTo>
                    <a:pt x="15798" y="5096"/>
                    <a:pt x="15560" y="5145"/>
                    <a:pt x="15495" y="5170"/>
                  </a:cubicBezTo>
                  <a:cubicBezTo>
                    <a:pt x="15437" y="5194"/>
                    <a:pt x="15035" y="5399"/>
                    <a:pt x="14994" y="5465"/>
                  </a:cubicBezTo>
                  <a:cubicBezTo>
                    <a:pt x="14953" y="5531"/>
                    <a:pt x="14953" y="5539"/>
                    <a:pt x="14838" y="5539"/>
                  </a:cubicBezTo>
                  <a:cubicBezTo>
                    <a:pt x="14768" y="5539"/>
                    <a:pt x="14656" y="5560"/>
                    <a:pt x="14589" y="5560"/>
                  </a:cubicBezTo>
                  <a:cubicBezTo>
                    <a:pt x="14547" y="5560"/>
                    <a:pt x="14523" y="5551"/>
                    <a:pt x="14543" y="5522"/>
                  </a:cubicBezTo>
                  <a:cubicBezTo>
                    <a:pt x="14592" y="5449"/>
                    <a:pt x="14649" y="5375"/>
                    <a:pt x="14740" y="5375"/>
                  </a:cubicBezTo>
                  <a:cubicBezTo>
                    <a:pt x="14800" y="5375"/>
                    <a:pt x="14845" y="5389"/>
                    <a:pt x="14884" y="5389"/>
                  </a:cubicBezTo>
                  <a:cubicBezTo>
                    <a:pt x="14903" y="5389"/>
                    <a:pt x="14920" y="5386"/>
                    <a:pt x="14937" y="5375"/>
                  </a:cubicBezTo>
                  <a:cubicBezTo>
                    <a:pt x="14978" y="5334"/>
                    <a:pt x="15265" y="5194"/>
                    <a:pt x="15306" y="5145"/>
                  </a:cubicBezTo>
                  <a:cubicBezTo>
                    <a:pt x="15355" y="5087"/>
                    <a:pt x="15380" y="5005"/>
                    <a:pt x="15363" y="4981"/>
                  </a:cubicBezTo>
                  <a:cubicBezTo>
                    <a:pt x="15356" y="4976"/>
                    <a:pt x="15299" y="4972"/>
                    <a:pt x="15225" y="4972"/>
                  </a:cubicBezTo>
                  <a:cubicBezTo>
                    <a:pt x="15059" y="4972"/>
                    <a:pt x="14803" y="4990"/>
                    <a:pt x="14797" y="5046"/>
                  </a:cubicBezTo>
                  <a:cubicBezTo>
                    <a:pt x="14789" y="5137"/>
                    <a:pt x="14797" y="5235"/>
                    <a:pt x="14715" y="5268"/>
                  </a:cubicBezTo>
                  <a:cubicBezTo>
                    <a:pt x="14641" y="5293"/>
                    <a:pt x="14436" y="5334"/>
                    <a:pt x="14378" y="5366"/>
                  </a:cubicBezTo>
                  <a:cubicBezTo>
                    <a:pt x="14330" y="5391"/>
                    <a:pt x="14221" y="5461"/>
                    <a:pt x="14176" y="5461"/>
                  </a:cubicBezTo>
                  <a:cubicBezTo>
                    <a:pt x="14161" y="5461"/>
                    <a:pt x="14153" y="5453"/>
                    <a:pt x="14157" y="5432"/>
                  </a:cubicBezTo>
                  <a:cubicBezTo>
                    <a:pt x="14173" y="5358"/>
                    <a:pt x="14510" y="5243"/>
                    <a:pt x="14477" y="5211"/>
                  </a:cubicBezTo>
                  <a:cubicBezTo>
                    <a:pt x="14444" y="5170"/>
                    <a:pt x="14321" y="5211"/>
                    <a:pt x="14370" y="5153"/>
                  </a:cubicBezTo>
                  <a:cubicBezTo>
                    <a:pt x="14420" y="5087"/>
                    <a:pt x="14592" y="4997"/>
                    <a:pt x="14666" y="4956"/>
                  </a:cubicBezTo>
                  <a:cubicBezTo>
                    <a:pt x="14731" y="4915"/>
                    <a:pt x="14871" y="4907"/>
                    <a:pt x="15035" y="4849"/>
                  </a:cubicBezTo>
                  <a:cubicBezTo>
                    <a:pt x="15191" y="4800"/>
                    <a:pt x="15511" y="4743"/>
                    <a:pt x="15552" y="4710"/>
                  </a:cubicBezTo>
                  <a:cubicBezTo>
                    <a:pt x="15601" y="4677"/>
                    <a:pt x="15692" y="4513"/>
                    <a:pt x="15651" y="4480"/>
                  </a:cubicBezTo>
                  <a:cubicBezTo>
                    <a:pt x="15609" y="4456"/>
                    <a:pt x="15281" y="4365"/>
                    <a:pt x="15158" y="4316"/>
                  </a:cubicBezTo>
                  <a:cubicBezTo>
                    <a:pt x="15054" y="4281"/>
                    <a:pt x="14979" y="4229"/>
                    <a:pt x="14923" y="4229"/>
                  </a:cubicBezTo>
                  <a:cubicBezTo>
                    <a:pt x="14913" y="4229"/>
                    <a:pt x="14904" y="4230"/>
                    <a:pt x="14895" y="4234"/>
                  </a:cubicBezTo>
                  <a:cubicBezTo>
                    <a:pt x="14838" y="4259"/>
                    <a:pt x="14616" y="4431"/>
                    <a:pt x="14534" y="4431"/>
                  </a:cubicBezTo>
                  <a:cubicBezTo>
                    <a:pt x="14487" y="4426"/>
                    <a:pt x="14413" y="4407"/>
                    <a:pt x="14366" y="4407"/>
                  </a:cubicBezTo>
                  <a:cubicBezTo>
                    <a:pt x="14339" y="4407"/>
                    <a:pt x="14321" y="4413"/>
                    <a:pt x="14321" y="4431"/>
                  </a:cubicBezTo>
                  <a:cubicBezTo>
                    <a:pt x="14321" y="4480"/>
                    <a:pt x="14387" y="4538"/>
                    <a:pt x="14346" y="4554"/>
                  </a:cubicBezTo>
                  <a:cubicBezTo>
                    <a:pt x="14339" y="4558"/>
                    <a:pt x="14328" y="4560"/>
                    <a:pt x="14315" y="4560"/>
                  </a:cubicBezTo>
                  <a:cubicBezTo>
                    <a:pt x="14244" y="4560"/>
                    <a:pt x="14096" y="4507"/>
                    <a:pt x="14124" y="4431"/>
                  </a:cubicBezTo>
                  <a:cubicBezTo>
                    <a:pt x="14157" y="4349"/>
                    <a:pt x="14452" y="4267"/>
                    <a:pt x="14510" y="4226"/>
                  </a:cubicBezTo>
                  <a:cubicBezTo>
                    <a:pt x="14575" y="4185"/>
                    <a:pt x="14616" y="4185"/>
                    <a:pt x="14616" y="4127"/>
                  </a:cubicBezTo>
                  <a:cubicBezTo>
                    <a:pt x="14612" y="4096"/>
                    <a:pt x="14595" y="4084"/>
                    <a:pt x="14574" y="4084"/>
                  </a:cubicBezTo>
                  <a:cubicBezTo>
                    <a:pt x="14556" y="4084"/>
                    <a:pt x="14536" y="4092"/>
                    <a:pt x="14518" y="4103"/>
                  </a:cubicBezTo>
                  <a:cubicBezTo>
                    <a:pt x="14469" y="4135"/>
                    <a:pt x="13878" y="4365"/>
                    <a:pt x="13870" y="4431"/>
                  </a:cubicBezTo>
                  <a:cubicBezTo>
                    <a:pt x="13862" y="4496"/>
                    <a:pt x="13606" y="5063"/>
                    <a:pt x="13575" y="5063"/>
                  </a:cubicBezTo>
                  <a:cubicBezTo>
                    <a:pt x="13575" y="5063"/>
                    <a:pt x="13575" y="5063"/>
                    <a:pt x="13574" y="5063"/>
                  </a:cubicBezTo>
                  <a:cubicBezTo>
                    <a:pt x="13541" y="5055"/>
                    <a:pt x="13566" y="4890"/>
                    <a:pt x="13574" y="4792"/>
                  </a:cubicBezTo>
                  <a:cubicBezTo>
                    <a:pt x="13591" y="4685"/>
                    <a:pt x="13656" y="4570"/>
                    <a:pt x="13632" y="4554"/>
                  </a:cubicBezTo>
                  <a:cubicBezTo>
                    <a:pt x="13610" y="4547"/>
                    <a:pt x="13503" y="4520"/>
                    <a:pt x="13451" y="4520"/>
                  </a:cubicBezTo>
                  <a:cubicBezTo>
                    <a:pt x="13445" y="4520"/>
                    <a:pt x="13439" y="4520"/>
                    <a:pt x="13435" y="4521"/>
                  </a:cubicBezTo>
                  <a:cubicBezTo>
                    <a:pt x="13394" y="4529"/>
                    <a:pt x="13328" y="4529"/>
                    <a:pt x="13328" y="4587"/>
                  </a:cubicBezTo>
                  <a:cubicBezTo>
                    <a:pt x="13321" y="4633"/>
                    <a:pt x="13168" y="4710"/>
                    <a:pt x="13094" y="4710"/>
                  </a:cubicBezTo>
                  <a:cubicBezTo>
                    <a:pt x="13076" y="4710"/>
                    <a:pt x="13062" y="4705"/>
                    <a:pt x="13057" y="4694"/>
                  </a:cubicBezTo>
                  <a:cubicBezTo>
                    <a:pt x="13033" y="4644"/>
                    <a:pt x="13041" y="4644"/>
                    <a:pt x="13106" y="4570"/>
                  </a:cubicBezTo>
                  <a:cubicBezTo>
                    <a:pt x="13172" y="4505"/>
                    <a:pt x="13246" y="4497"/>
                    <a:pt x="13262" y="4431"/>
                  </a:cubicBezTo>
                  <a:cubicBezTo>
                    <a:pt x="13273" y="4387"/>
                    <a:pt x="13357" y="4380"/>
                    <a:pt x="13434" y="4380"/>
                  </a:cubicBezTo>
                  <a:cubicBezTo>
                    <a:pt x="13472" y="4380"/>
                    <a:pt x="13509" y="4382"/>
                    <a:pt x="13533" y="4382"/>
                  </a:cubicBezTo>
                  <a:cubicBezTo>
                    <a:pt x="13568" y="4382"/>
                    <a:pt x="13597" y="4386"/>
                    <a:pt x="13626" y="4386"/>
                  </a:cubicBezTo>
                  <a:cubicBezTo>
                    <a:pt x="13665" y="4386"/>
                    <a:pt x="13703" y="4378"/>
                    <a:pt x="13755" y="4341"/>
                  </a:cubicBezTo>
                  <a:cubicBezTo>
                    <a:pt x="13837" y="4267"/>
                    <a:pt x="13960" y="4226"/>
                    <a:pt x="13993" y="4152"/>
                  </a:cubicBezTo>
                  <a:cubicBezTo>
                    <a:pt x="14026" y="4078"/>
                    <a:pt x="14091" y="4045"/>
                    <a:pt x="14083" y="3996"/>
                  </a:cubicBezTo>
                  <a:cubicBezTo>
                    <a:pt x="14075" y="3947"/>
                    <a:pt x="14042" y="3873"/>
                    <a:pt x="14009" y="3856"/>
                  </a:cubicBezTo>
                  <a:cubicBezTo>
                    <a:pt x="13988" y="3842"/>
                    <a:pt x="13905" y="3822"/>
                    <a:pt x="13878" y="3822"/>
                  </a:cubicBezTo>
                  <a:cubicBezTo>
                    <a:pt x="13874" y="3822"/>
                    <a:pt x="13871" y="3823"/>
                    <a:pt x="13870" y="3824"/>
                  </a:cubicBezTo>
                  <a:cubicBezTo>
                    <a:pt x="13853" y="3824"/>
                    <a:pt x="13722" y="3881"/>
                    <a:pt x="13714" y="3947"/>
                  </a:cubicBezTo>
                  <a:cubicBezTo>
                    <a:pt x="13714" y="4012"/>
                    <a:pt x="13738" y="4070"/>
                    <a:pt x="13697" y="4086"/>
                  </a:cubicBezTo>
                  <a:cubicBezTo>
                    <a:pt x="13681" y="4096"/>
                    <a:pt x="13637" y="4098"/>
                    <a:pt x="13586" y="4098"/>
                  </a:cubicBezTo>
                  <a:cubicBezTo>
                    <a:pt x="13544" y="4098"/>
                    <a:pt x="13498" y="4097"/>
                    <a:pt x="13459" y="4097"/>
                  </a:cubicBezTo>
                  <a:cubicBezTo>
                    <a:pt x="13422" y="4097"/>
                    <a:pt x="13392" y="4098"/>
                    <a:pt x="13377" y="4103"/>
                  </a:cubicBezTo>
                  <a:cubicBezTo>
                    <a:pt x="13328" y="4119"/>
                    <a:pt x="13082" y="4177"/>
                    <a:pt x="13049" y="4201"/>
                  </a:cubicBezTo>
                  <a:cubicBezTo>
                    <a:pt x="13024" y="4226"/>
                    <a:pt x="12909" y="4300"/>
                    <a:pt x="12877" y="4332"/>
                  </a:cubicBezTo>
                  <a:cubicBezTo>
                    <a:pt x="12844" y="4373"/>
                    <a:pt x="12647" y="4447"/>
                    <a:pt x="12639" y="4447"/>
                  </a:cubicBezTo>
                  <a:cubicBezTo>
                    <a:pt x="12622" y="4447"/>
                    <a:pt x="12524" y="4431"/>
                    <a:pt x="12557" y="4398"/>
                  </a:cubicBezTo>
                  <a:cubicBezTo>
                    <a:pt x="12589" y="4365"/>
                    <a:pt x="12655" y="4357"/>
                    <a:pt x="12729" y="4308"/>
                  </a:cubicBezTo>
                  <a:cubicBezTo>
                    <a:pt x="12803" y="4267"/>
                    <a:pt x="12967" y="4185"/>
                    <a:pt x="12844" y="4177"/>
                  </a:cubicBezTo>
                  <a:cubicBezTo>
                    <a:pt x="12721" y="4177"/>
                    <a:pt x="12614" y="4193"/>
                    <a:pt x="12581" y="4193"/>
                  </a:cubicBezTo>
                  <a:cubicBezTo>
                    <a:pt x="12559" y="4193"/>
                    <a:pt x="12530" y="4202"/>
                    <a:pt x="12509" y="4202"/>
                  </a:cubicBezTo>
                  <a:cubicBezTo>
                    <a:pt x="12491" y="4202"/>
                    <a:pt x="12479" y="4195"/>
                    <a:pt x="12483" y="4168"/>
                  </a:cubicBezTo>
                  <a:cubicBezTo>
                    <a:pt x="12499" y="4119"/>
                    <a:pt x="12499" y="4086"/>
                    <a:pt x="12622" y="4070"/>
                  </a:cubicBezTo>
                  <a:cubicBezTo>
                    <a:pt x="12737" y="4053"/>
                    <a:pt x="12803" y="4053"/>
                    <a:pt x="12868" y="3988"/>
                  </a:cubicBezTo>
                  <a:cubicBezTo>
                    <a:pt x="12934" y="3930"/>
                    <a:pt x="13016" y="3807"/>
                    <a:pt x="13098" y="3766"/>
                  </a:cubicBezTo>
                  <a:cubicBezTo>
                    <a:pt x="13121" y="3755"/>
                    <a:pt x="13150" y="3751"/>
                    <a:pt x="13182" y="3751"/>
                  </a:cubicBezTo>
                  <a:cubicBezTo>
                    <a:pt x="13252" y="3751"/>
                    <a:pt x="13337" y="3769"/>
                    <a:pt x="13398" y="3769"/>
                  </a:cubicBezTo>
                  <a:cubicBezTo>
                    <a:pt x="13412" y="3769"/>
                    <a:pt x="13424" y="3768"/>
                    <a:pt x="13435" y="3766"/>
                  </a:cubicBezTo>
                  <a:cubicBezTo>
                    <a:pt x="13525" y="3742"/>
                    <a:pt x="13599" y="3684"/>
                    <a:pt x="13632" y="3627"/>
                  </a:cubicBezTo>
                  <a:cubicBezTo>
                    <a:pt x="13656" y="3569"/>
                    <a:pt x="13550" y="3356"/>
                    <a:pt x="13443" y="3307"/>
                  </a:cubicBezTo>
                  <a:cubicBezTo>
                    <a:pt x="13336" y="3257"/>
                    <a:pt x="13295" y="3225"/>
                    <a:pt x="13098" y="3192"/>
                  </a:cubicBezTo>
                  <a:cubicBezTo>
                    <a:pt x="12930" y="3155"/>
                    <a:pt x="12801" y="3073"/>
                    <a:pt x="12705" y="3073"/>
                  </a:cubicBezTo>
                  <a:cubicBezTo>
                    <a:pt x="12693" y="3073"/>
                    <a:pt x="12682" y="3074"/>
                    <a:pt x="12671" y="3077"/>
                  </a:cubicBezTo>
                  <a:cubicBezTo>
                    <a:pt x="12573" y="3101"/>
                    <a:pt x="12532" y="3167"/>
                    <a:pt x="12532" y="3216"/>
                  </a:cubicBezTo>
                  <a:cubicBezTo>
                    <a:pt x="12532" y="3257"/>
                    <a:pt x="12581" y="3307"/>
                    <a:pt x="12524" y="3348"/>
                  </a:cubicBezTo>
                  <a:cubicBezTo>
                    <a:pt x="12458" y="3397"/>
                    <a:pt x="12368" y="3389"/>
                    <a:pt x="12343" y="3421"/>
                  </a:cubicBezTo>
                  <a:cubicBezTo>
                    <a:pt x="12319" y="3446"/>
                    <a:pt x="12278" y="3495"/>
                    <a:pt x="12286" y="3512"/>
                  </a:cubicBezTo>
                  <a:cubicBezTo>
                    <a:pt x="12302" y="3528"/>
                    <a:pt x="12360" y="3586"/>
                    <a:pt x="12327" y="3618"/>
                  </a:cubicBezTo>
                  <a:cubicBezTo>
                    <a:pt x="12294" y="3651"/>
                    <a:pt x="12204" y="3684"/>
                    <a:pt x="12195" y="3758"/>
                  </a:cubicBezTo>
                  <a:cubicBezTo>
                    <a:pt x="12187" y="3832"/>
                    <a:pt x="12105" y="3906"/>
                    <a:pt x="12064" y="3906"/>
                  </a:cubicBezTo>
                  <a:cubicBezTo>
                    <a:pt x="12031" y="3906"/>
                    <a:pt x="11974" y="3881"/>
                    <a:pt x="12040" y="3799"/>
                  </a:cubicBezTo>
                  <a:cubicBezTo>
                    <a:pt x="12097" y="3717"/>
                    <a:pt x="12187" y="3635"/>
                    <a:pt x="12187" y="3586"/>
                  </a:cubicBezTo>
                  <a:cubicBezTo>
                    <a:pt x="12187" y="3536"/>
                    <a:pt x="12089" y="3520"/>
                    <a:pt x="12089" y="3520"/>
                  </a:cubicBezTo>
                  <a:cubicBezTo>
                    <a:pt x="12089" y="3520"/>
                    <a:pt x="11810" y="3840"/>
                    <a:pt x="11761" y="3856"/>
                  </a:cubicBezTo>
                  <a:cubicBezTo>
                    <a:pt x="11748" y="3863"/>
                    <a:pt x="11734" y="3866"/>
                    <a:pt x="11721" y="3866"/>
                  </a:cubicBezTo>
                  <a:cubicBezTo>
                    <a:pt x="11684" y="3866"/>
                    <a:pt x="11656" y="3841"/>
                    <a:pt x="11687" y="3799"/>
                  </a:cubicBezTo>
                  <a:cubicBezTo>
                    <a:pt x="11728" y="3742"/>
                    <a:pt x="11974" y="3405"/>
                    <a:pt x="11957" y="3389"/>
                  </a:cubicBezTo>
                  <a:cubicBezTo>
                    <a:pt x="11949" y="3372"/>
                    <a:pt x="11884" y="3389"/>
                    <a:pt x="11867" y="3364"/>
                  </a:cubicBezTo>
                  <a:cubicBezTo>
                    <a:pt x="11851" y="3339"/>
                    <a:pt x="11884" y="3200"/>
                    <a:pt x="11851" y="3192"/>
                  </a:cubicBezTo>
                  <a:cubicBezTo>
                    <a:pt x="11826" y="3192"/>
                    <a:pt x="11826" y="3200"/>
                    <a:pt x="11761" y="3323"/>
                  </a:cubicBezTo>
                  <a:cubicBezTo>
                    <a:pt x="11700" y="3429"/>
                    <a:pt x="11556" y="3673"/>
                    <a:pt x="11495" y="3673"/>
                  </a:cubicBezTo>
                  <a:cubicBezTo>
                    <a:pt x="11490" y="3673"/>
                    <a:pt x="11485" y="3672"/>
                    <a:pt x="11482" y="3668"/>
                  </a:cubicBezTo>
                  <a:cubicBezTo>
                    <a:pt x="11440" y="3618"/>
                    <a:pt x="11564" y="3405"/>
                    <a:pt x="11490" y="3389"/>
                  </a:cubicBezTo>
                  <a:cubicBezTo>
                    <a:pt x="11473" y="3383"/>
                    <a:pt x="11455" y="3381"/>
                    <a:pt x="11439" y="3381"/>
                  </a:cubicBezTo>
                  <a:cubicBezTo>
                    <a:pt x="11408" y="3381"/>
                    <a:pt x="11380" y="3387"/>
                    <a:pt x="11363" y="3387"/>
                  </a:cubicBezTo>
                  <a:cubicBezTo>
                    <a:pt x="11348" y="3387"/>
                    <a:pt x="11341" y="3382"/>
                    <a:pt x="11350" y="3364"/>
                  </a:cubicBezTo>
                  <a:cubicBezTo>
                    <a:pt x="11367" y="3307"/>
                    <a:pt x="11391" y="3307"/>
                    <a:pt x="11473" y="3290"/>
                  </a:cubicBezTo>
                  <a:cubicBezTo>
                    <a:pt x="11555" y="3266"/>
                    <a:pt x="11588" y="3290"/>
                    <a:pt x="11605" y="3249"/>
                  </a:cubicBezTo>
                  <a:cubicBezTo>
                    <a:pt x="11621" y="3200"/>
                    <a:pt x="11596" y="3175"/>
                    <a:pt x="11654" y="3118"/>
                  </a:cubicBezTo>
                  <a:cubicBezTo>
                    <a:pt x="11711" y="3052"/>
                    <a:pt x="11826" y="2970"/>
                    <a:pt x="11826" y="2946"/>
                  </a:cubicBezTo>
                  <a:cubicBezTo>
                    <a:pt x="11826" y="2932"/>
                    <a:pt x="11803" y="2927"/>
                    <a:pt x="11773" y="2927"/>
                  </a:cubicBezTo>
                  <a:cubicBezTo>
                    <a:pt x="11733" y="2927"/>
                    <a:pt x="11681" y="2936"/>
                    <a:pt x="11662" y="2946"/>
                  </a:cubicBezTo>
                  <a:cubicBezTo>
                    <a:pt x="11629" y="2954"/>
                    <a:pt x="11547" y="3126"/>
                    <a:pt x="11498" y="3134"/>
                  </a:cubicBezTo>
                  <a:cubicBezTo>
                    <a:pt x="11485" y="3139"/>
                    <a:pt x="11475" y="3141"/>
                    <a:pt x="11466" y="3141"/>
                  </a:cubicBezTo>
                  <a:cubicBezTo>
                    <a:pt x="11442" y="3141"/>
                    <a:pt x="11434" y="3124"/>
                    <a:pt x="11440" y="3093"/>
                  </a:cubicBezTo>
                  <a:cubicBezTo>
                    <a:pt x="11448" y="3065"/>
                    <a:pt x="11467" y="2998"/>
                    <a:pt x="11450" y="2998"/>
                  </a:cubicBezTo>
                  <a:cubicBezTo>
                    <a:pt x="11448" y="2998"/>
                    <a:pt x="11445" y="3000"/>
                    <a:pt x="11440" y="3003"/>
                  </a:cubicBezTo>
                  <a:cubicBezTo>
                    <a:pt x="11416" y="3019"/>
                    <a:pt x="11334" y="3060"/>
                    <a:pt x="11276" y="3085"/>
                  </a:cubicBezTo>
                  <a:cubicBezTo>
                    <a:pt x="11219" y="3118"/>
                    <a:pt x="11170" y="3134"/>
                    <a:pt x="11170" y="3175"/>
                  </a:cubicBezTo>
                  <a:cubicBezTo>
                    <a:pt x="11178" y="3216"/>
                    <a:pt x="11219" y="3356"/>
                    <a:pt x="11219" y="3372"/>
                  </a:cubicBezTo>
                  <a:cubicBezTo>
                    <a:pt x="11219" y="3389"/>
                    <a:pt x="10973" y="3618"/>
                    <a:pt x="10899" y="3659"/>
                  </a:cubicBezTo>
                  <a:cubicBezTo>
                    <a:pt x="10866" y="3674"/>
                    <a:pt x="10836" y="3682"/>
                    <a:pt x="10815" y="3682"/>
                  </a:cubicBezTo>
                  <a:cubicBezTo>
                    <a:pt x="10790" y="3682"/>
                    <a:pt x="10779" y="3670"/>
                    <a:pt x="10792" y="3643"/>
                  </a:cubicBezTo>
                  <a:cubicBezTo>
                    <a:pt x="10825" y="3594"/>
                    <a:pt x="11030" y="3446"/>
                    <a:pt x="11030" y="3405"/>
                  </a:cubicBezTo>
                  <a:cubicBezTo>
                    <a:pt x="11022" y="3364"/>
                    <a:pt x="10948" y="3274"/>
                    <a:pt x="10915" y="3274"/>
                  </a:cubicBezTo>
                  <a:cubicBezTo>
                    <a:pt x="10887" y="3279"/>
                    <a:pt x="10829" y="3296"/>
                    <a:pt x="10797" y="3296"/>
                  </a:cubicBezTo>
                  <a:cubicBezTo>
                    <a:pt x="10782" y="3296"/>
                    <a:pt x="10773" y="3293"/>
                    <a:pt x="10776" y="3282"/>
                  </a:cubicBezTo>
                  <a:cubicBezTo>
                    <a:pt x="10784" y="3257"/>
                    <a:pt x="10841" y="3200"/>
                    <a:pt x="10923" y="3167"/>
                  </a:cubicBezTo>
                  <a:cubicBezTo>
                    <a:pt x="10997" y="3134"/>
                    <a:pt x="11129" y="3093"/>
                    <a:pt x="11071" y="3069"/>
                  </a:cubicBezTo>
                  <a:cubicBezTo>
                    <a:pt x="11037" y="3054"/>
                    <a:pt x="10990" y="3042"/>
                    <a:pt x="10946" y="3042"/>
                  </a:cubicBezTo>
                  <a:cubicBezTo>
                    <a:pt x="10917" y="3042"/>
                    <a:pt x="10889" y="3047"/>
                    <a:pt x="10866" y="3060"/>
                  </a:cubicBezTo>
                  <a:cubicBezTo>
                    <a:pt x="10812" y="3084"/>
                    <a:pt x="10742" y="3151"/>
                    <a:pt x="10679" y="3151"/>
                  </a:cubicBezTo>
                  <a:cubicBezTo>
                    <a:pt x="10676" y="3151"/>
                    <a:pt x="10672" y="3151"/>
                    <a:pt x="10669" y="3151"/>
                  </a:cubicBezTo>
                  <a:cubicBezTo>
                    <a:pt x="10612" y="3151"/>
                    <a:pt x="10538" y="3118"/>
                    <a:pt x="10562" y="3077"/>
                  </a:cubicBezTo>
                  <a:cubicBezTo>
                    <a:pt x="10587" y="3036"/>
                    <a:pt x="10595" y="2995"/>
                    <a:pt x="10685" y="2978"/>
                  </a:cubicBezTo>
                  <a:cubicBezTo>
                    <a:pt x="10784" y="2954"/>
                    <a:pt x="11104" y="2880"/>
                    <a:pt x="11145" y="2872"/>
                  </a:cubicBezTo>
                  <a:cubicBezTo>
                    <a:pt x="11186" y="2863"/>
                    <a:pt x="11416" y="2831"/>
                    <a:pt x="11440" y="2814"/>
                  </a:cubicBezTo>
                  <a:cubicBezTo>
                    <a:pt x="11465" y="2798"/>
                    <a:pt x="11539" y="2683"/>
                    <a:pt x="11539" y="2650"/>
                  </a:cubicBezTo>
                  <a:cubicBezTo>
                    <a:pt x="11539" y="2609"/>
                    <a:pt x="11490" y="2494"/>
                    <a:pt x="11449" y="2486"/>
                  </a:cubicBezTo>
                  <a:cubicBezTo>
                    <a:pt x="11411" y="2486"/>
                    <a:pt x="11008" y="2418"/>
                    <a:pt x="10922" y="2418"/>
                  </a:cubicBezTo>
                  <a:cubicBezTo>
                    <a:pt x="10914" y="2418"/>
                    <a:pt x="10909" y="2419"/>
                    <a:pt x="10907" y="2420"/>
                  </a:cubicBezTo>
                  <a:cubicBezTo>
                    <a:pt x="10882" y="2437"/>
                    <a:pt x="10784" y="2568"/>
                    <a:pt x="10718" y="2576"/>
                  </a:cubicBezTo>
                  <a:cubicBezTo>
                    <a:pt x="10644" y="2584"/>
                    <a:pt x="10571" y="2576"/>
                    <a:pt x="10554" y="2617"/>
                  </a:cubicBezTo>
                  <a:cubicBezTo>
                    <a:pt x="10538" y="2650"/>
                    <a:pt x="10406" y="2921"/>
                    <a:pt x="10382" y="2946"/>
                  </a:cubicBezTo>
                  <a:cubicBezTo>
                    <a:pt x="10368" y="2973"/>
                    <a:pt x="10197" y="3007"/>
                    <a:pt x="10133" y="3007"/>
                  </a:cubicBezTo>
                  <a:cubicBezTo>
                    <a:pt x="10122" y="3007"/>
                    <a:pt x="10114" y="3006"/>
                    <a:pt x="10111" y="3003"/>
                  </a:cubicBezTo>
                  <a:cubicBezTo>
                    <a:pt x="10095" y="2987"/>
                    <a:pt x="10095" y="2970"/>
                    <a:pt x="10136" y="2946"/>
                  </a:cubicBezTo>
                  <a:cubicBezTo>
                    <a:pt x="10177" y="2913"/>
                    <a:pt x="10250" y="2880"/>
                    <a:pt x="10275" y="2855"/>
                  </a:cubicBezTo>
                  <a:cubicBezTo>
                    <a:pt x="10308" y="2831"/>
                    <a:pt x="10341" y="2814"/>
                    <a:pt x="10365" y="2765"/>
                  </a:cubicBezTo>
                  <a:cubicBezTo>
                    <a:pt x="10390" y="2708"/>
                    <a:pt x="10357" y="2617"/>
                    <a:pt x="10423" y="2568"/>
                  </a:cubicBezTo>
                  <a:cubicBezTo>
                    <a:pt x="10488" y="2527"/>
                    <a:pt x="10571" y="2527"/>
                    <a:pt x="10579" y="2494"/>
                  </a:cubicBezTo>
                  <a:cubicBezTo>
                    <a:pt x="10585" y="2471"/>
                    <a:pt x="10517" y="2448"/>
                    <a:pt x="10453" y="2448"/>
                  </a:cubicBezTo>
                  <a:cubicBezTo>
                    <a:pt x="10427" y="2448"/>
                    <a:pt x="10401" y="2452"/>
                    <a:pt x="10382" y="2461"/>
                  </a:cubicBezTo>
                  <a:cubicBezTo>
                    <a:pt x="10324" y="2494"/>
                    <a:pt x="10177" y="2601"/>
                    <a:pt x="10119" y="2642"/>
                  </a:cubicBezTo>
                  <a:cubicBezTo>
                    <a:pt x="10067" y="2679"/>
                    <a:pt x="9968" y="2810"/>
                    <a:pt x="9907" y="2810"/>
                  </a:cubicBezTo>
                  <a:cubicBezTo>
                    <a:pt x="9901" y="2810"/>
                    <a:pt x="9895" y="2809"/>
                    <a:pt x="9889" y="2806"/>
                  </a:cubicBezTo>
                  <a:cubicBezTo>
                    <a:pt x="9840" y="2773"/>
                    <a:pt x="9980" y="2609"/>
                    <a:pt x="10021" y="2552"/>
                  </a:cubicBezTo>
                  <a:cubicBezTo>
                    <a:pt x="10062" y="2502"/>
                    <a:pt x="10095" y="2478"/>
                    <a:pt x="10152" y="2428"/>
                  </a:cubicBezTo>
                  <a:cubicBezTo>
                    <a:pt x="10218" y="2387"/>
                    <a:pt x="10275" y="2363"/>
                    <a:pt x="10341" y="2355"/>
                  </a:cubicBezTo>
                  <a:cubicBezTo>
                    <a:pt x="10415" y="2346"/>
                    <a:pt x="10513" y="2346"/>
                    <a:pt x="10603" y="2346"/>
                  </a:cubicBezTo>
                  <a:cubicBezTo>
                    <a:pt x="10639" y="2346"/>
                    <a:pt x="10670" y="2348"/>
                    <a:pt x="10696" y="2348"/>
                  </a:cubicBezTo>
                  <a:cubicBezTo>
                    <a:pt x="10734" y="2348"/>
                    <a:pt x="10761" y="2345"/>
                    <a:pt x="10776" y="2330"/>
                  </a:cubicBezTo>
                  <a:cubicBezTo>
                    <a:pt x="10800" y="2305"/>
                    <a:pt x="10923" y="2248"/>
                    <a:pt x="10907" y="2190"/>
                  </a:cubicBezTo>
                  <a:cubicBezTo>
                    <a:pt x="10891" y="2133"/>
                    <a:pt x="10833" y="1985"/>
                    <a:pt x="10768" y="1936"/>
                  </a:cubicBezTo>
                  <a:cubicBezTo>
                    <a:pt x="10699" y="1890"/>
                    <a:pt x="10424" y="1795"/>
                    <a:pt x="10333" y="1795"/>
                  </a:cubicBezTo>
                  <a:cubicBezTo>
                    <a:pt x="10327" y="1795"/>
                    <a:pt x="10321" y="1795"/>
                    <a:pt x="10316" y="1797"/>
                  </a:cubicBezTo>
                  <a:cubicBezTo>
                    <a:pt x="10254" y="1810"/>
                    <a:pt x="10158" y="1898"/>
                    <a:pt x="10095" y="1898"/>
                  </a:cubicBezTo>
                  <a:cubicBezTo>
                    <a:pt x="10082" y="1898"/>
                    <a:pt x="10071" y="1895"/>
                    <a:pt x="10062" y="1887"/>
                  </a:cubicBezTo>
                  <a:cubicBezTo>
                    <a:pt x="10004" y="1838"/>
                    <a:pt x="10103" y="1764"/>
                    <a:pt x="9996" y="1756"/>
                  </a:cubicBezTo>
                  <a:cubicBezTo>
                    <a:pt x="9991" y="1755"/>
                    <a:pt x="9985" y="1755"/>
                    <a:pt x="9980" y="1755"/>
                  </a:cubicBezTo>
                  <a:cubicBezTo>
                    <a:pt x="9922" y="1755"/>
                    <a:pt x="9852" y="1776"/>
                    <a:pt x="9796" y="1776"/>
                  </a:cubicBezTo>
                  <a:cubicBezTo>
                    <a:pt x="9757" y="1776"/>
                    <a:pt x="9725" y="1766"/>
                    <a:pt x="9709" y="1731"/>
                  </a:cubicBezTo>
                  <a:cubicBezTo>
                    <a:pt x="9676" y="1649"/>
                    <a:pt x="9668" y="1550"/>
                    <a:pt x="9602" y="1550"/>
                  </a:cubicBezTo>
                  <a:cubicBezTo>
                    <a:pt x="9573" y="1550"/>
                    <a:pt x="9459" y="1548"/>
                    <a:pt x="9341" y="1548"/>
                  </a:cubicBezTo>
                  <a:cubicBezTo>
                    <a:pt x="9223" y="1548"/>
                    <a:pt x="9102" y="1550"/>
                    <a:pt x="9061" y="1559"/>
                  </a:cubicBezTo>
                  <a:cubicBezTo>
                    <a:pt x="8978" y="1575"/>
                    <a:pt x="8593" y="1706"/>
                    <a:pt x="8535" y="1756"/>
                  </a:cubicBezTo>
                  <a:cubicBezTo>
                    <a:pt x="8470" y="1805"/>
                    <a:pt x="8396" y="1846"/>
                    <a:pt x="8404" y="1895"/>
                  </a:cubicBezTo>
                  <a:cubicBezTo>
                    <a:pt x="8412" y="1944"/>
                    <a:pt x="8453" y="2026"/>
                    <a:pt x="8502" y="2043"/>
                  </a:cubicBezTo>
                  <a:cubicBezTo>
                    <a:pt x="8552" y="2059"/>
                    <a:pt x="8864" y="2117"/>
                    <a:pt x="8913" y="2141"/>
                  </a:cubicBezTo>
                  <a:cubicBezTo>
                    <a:pt x="8962" y="2174"/>
                    <a:pt x="9052" y="2223"/>
                    <a:pt x="9200" y="2264"/>
                  </a:cubicBezTo>
                  <a:cubicBezTo>
                    <a:pt x="9348" y="2314"/>
                    <a:pt x="9495" y="2346"/>
                    <a:pt x="9487" y="2363"/>
                  </a:cubicBezTo>
                  <a:cubicBezTo>
                    <a:pt x="9487" y="2366"/>
                    <a:pt x="9476" y="2367"/>
                    <a:pt x="9458" y="2367"/>
                  </a:cubicBezTo>
                  <a:cubicBezTo>
                    <a:pt x="9388" y="2367"/>
                    <a:pt x="9213" y="2351"/>
                    <a:pt x="9133" y="2351"/>
                  </a:cubicBezTo>
                  <a:cubicBezTo>
                    <a:pt x="9112" y="2351"/>
                    <a:pt x="9098" y="2352"/>
                    <a:pt x="9093" y="2355"/>
                  </a:cubicBezTo>
                  <a:cubicBezTo>
                    <a:pt x="9070" y="2378"/>
                    <a:pt x="9062" y="2479"/>
                    <a:pt x="9027" y="2479"/>
                  </a:cubicBezTo>
                  <a:cubicBezTo>
                    <a:pt x="9025" y="2479"/>
                    <a:pt x="9022" y="2479"/>
                    <a:pt x="9019" y="2478"/>
                  </a:cubicBezTo>
                  <a:cubicBezTo>
                    <a:pt x="8978" y="2453"/>
                    <a:pt x="8987" y="2314"/>
                    <a:pt x="8913" y="2289"/>
                  </a:cubicBezTo>
                  <a:cubicBezTo>
                    <a:pt x="8850" y="2275"/>
                    <a:pt x="8585" y="2172"/>
                    <a:pt x="8497" y="2172"/>
                  </a:cubicBezTo>
                  <a:cubicBezTo>
                    <a:pt x="8482" y="2172"/>
                    <a:pt x="8472" y="2175"/>
                    <a:pt x="8470" y="2182"/>
                  </a:cubicBezTo>
                  <a:cubicBezTo>
                    <a:pt x="8457" y="2222"/>
                    <a:pt x="8454" y="2329"/>
                    <a:pt x="8432" y="2329"/>
                  </a:cubicBezTo>
                  <a:cubicBezTo>
                    <a:pt x="8427" y="2329"/>
                    <a:pt x="8420" y="2322"/>
                    <a:pt x="8412" y="2305"/>
                  </a:cubicBezTo>
                  <a:cubicBezTo>
                    <a:pt x="8371" y="2215"/>
                    <a:pt x="8371" y="2133"/>
                    <a:pt x="8322" y="2125"/>
                  </a:cubicBezTo>
                  <a:cubicBezTo>
                    <a:pt x="8308" y="2125"/>
                    <a:pt x="8289" y="2124"/>
                    <a:pt x="8269" y="2124"/>
                  </a:cubicBezTo>
                  <a:cubicBezTo>
                    <a:pt x="8230" y="2124"/>
                    <a:pt x="8188" y="2128"/>
                    <a:pt x="8182" y="2149"/>
                  </a:cubicBezTo>
                  <a:cubicBezTo>
                    <a:pt x="8166" y="2182"/>
                    <a:pt x="8191" y="2314"/>
                    <a:pt x="8223" y="2314"/>
                  </a:cubicBezTo>
                  <a:cubicBezTo>
                    <a:pt x="8248" y="2322"/>
                    <a:pt x="8330" y="2338"/>
                    <a:pt x="8379" y="2379"/>
                  </a:cubicBezTo>
                  <a:cubicBezTo>
                    <a:pt x="8429" y="2412"/>
                    <a:pt x="8527" y="2478"/>
                    <a:pt x="8552" y="2535"/>
                  </a:cubicBezTo>
                  <a:cubicBezTo>
                    <a:pt x="8568" y="2601"/>
                    <a:pt x="8601" y="2535"/>
                    <a:pt x="8708" y="2617"/>
                  </a:cubicBezTo>
                  <a:cubicBezTo>
                    <a:pt x="8814" y="2699"/>
                    <a:pt x="8978" y="2822"/>
                    <a:pt x="8962" y="2839"/>
                  </a:cubicBezTo>
                  <a:cubicBezTo>
                    <a:pt x="8961" y="2840"/>
                    <a:pt x="8959" y="2841"/>
                    <a:pt x="8956" y="2841"/>
                  </a:cubicBezTo>
                  <a:cubicBezTo>
                    <a:pt x="8922" y="2841"/>
                    <a:pt x="8767" y="2734"/>
                    <a:pt x="8720" y="2734"/>
                  </a:cubicBezTo>
                  <a:cubicBezTo>
                    <a:pt x="8711" y="2734"/>
                    <a:pt x="8706" y="2738"/>
                    <a:pt x="8708" y="2749"/>
                  </a:cubicBezTo>
                  <a:cubicBezTo>
                    <a:pt x="8716" y="2804"/>
                    <a:pt x="8785" y="2921"/>
                    <a:pt x="8737" y="2921"/>
                  </a:cubicBezTo>
                  <a:cubicBezTo>
                    <a:pt x="8736" y="2921"/>
                    <a:pt x="8734" y="2921"/>
                    <a:pt x="8732" y="2921"/>
                  </a:cubicBezTo>
                  <a:cubicBezTo>
                    <a:pt x="8675" y="2921"/>
                    <a:pt x="8601" y="2855"/>
                    <a:pt x="8585" y="2781"/>
                  </a:cubicBezTo>
                  <a:cubicBezTo>
                    <a:pt x="8568" y="2708"/>
                    <a:pt x="8560" y="2666"/>
                    <a:pt x="8502" y="2634"/>
                  </a:cubicBezTo>
                  <a:cubicBezTo>
                    <a:pt x="8453" y="2593"/>
                    <a:pt x="8379" y="2478"/>
                    <a:pt x="8297" y="2453"/>
                  </a:cubicBezTo>
                  <a:cubicBezTo>
                    <a:pt x="8242" y="2438"/>
                    <a:pt x="8196" y="2411"/>
                    <a:pt x="8168" y="2411"/>
                  </a:cubicBezTo>
                  <a:cubicBezTo>
                    <a:pt x="8151" y="2411"/>
                    <a:pt x="8141" y="2421"/>
                    <a:pt x="8141" y="2453"/>
                  </a:cubicBezTo>
                  <a:cubicBezTo>
                    <a:pt x="8141" y="2543"/>
                    <a:pt x="8150" y="2576"/>
                    <a:pt x="8240" y="2617"/>
                  </a:cubicBezTo>
                  <a:cubicBezTo>
                    <a:pt x="8330" y="2666"/>
                    <a:pt x="8404" y="2732"/>
                    <a:pt x="8363" y="2740"/>
                  </a:cubicBezTo>
                  <a:cubicBezTo>
                    <a:pt x="8361" y="2741"/>
                    <a:pt x="8359" y="2741"/>
                    <a:pt x="8356" y="2741"/>
                  </a:cubicBezTo>
                  <a:cubicBezTo>
                    <a:pt x="8299" y="2741"/>
                    <a:pt x="8072" y="2666"/>
                    <a:pt x="8002" y="2658"/>
                  </a:cubicBezTo>
                  <a:cubicBezTo>
                    <a:pt x="7977" y="2658"/>
                    <a:pt x="7951" y="2660"/>
                    <a:pt x="7927" y="2660"/>
                  </a:cubicBezTo>
                  <a:cubicBezTo>
                    <a:pt x="7881" y="2660"/>
                    <a:pt x="7846" y="2653"/>
                    <a:pt x="7862" y="2609"/>
                  </a:cubicBezTo>
                  <a:cubicBezTo>
                    <a:pt x="7879" y="2543"/>
                    <a:pt x="7994" y="2470"/>
                    <a:pt x="8002" y="2396"/>
                  </a:cubicBezTo>
                  <a:cubicBezTo>
                    <a:pt x="8010" y="2314"/>
                    <a:pt x="8059" y="2232"/>
                    <a:pt x="7994" y="2190"/>
                  </a:cubicBezTo>
                  <a:cubicBezTo>
                    <a:pt x="7936" y="2154"/>
                    <a:pt x="7814" y="2080"/>
                    <a:pt x="7775" y="2080"/>
                  </a:cubicBezTo>
                  <a:cubicBezTo>
                    <a:pt x="7769" y="2080"/>
                    <a:pt x="7766" y="2081"/>
                    <a:pt x="7764" y="2084"/>
                  </a:cubicBezTo>
                  <a:cubicBezTo>
                    <a:pt x="7747" y="2117"/>
                    <a:pt x="7509" y="2240"/>
                    <a:pt x="7550" y="2314"/>
                  </a:cubicBezTo>
                  <a:cubicBezTo>
                    <a:pt x="7592" y="2387"/>
                    <a:pt x="7657" y="2437"/>
                    <a:pt x="7616" y="2453"/>
                  </a:cubicBezTo>
                  <a:cubicBezTo>
                    <a:pt x="7606" y="2458"/>
                    <a:pt x="7579" y="2461"/>
                    <a:pt x="7544" y="2461"/>
                  </a:cubicBezTo>
                  <a:cubicBezTo>
                    <a:pt x="7461" y="2461"/>
                    <a:pt x="7336" y="2443"/>
                    <a:pt x="7296" y="2379"/>
                  </a:cubicBezTo>
                  <a:cubicBezTo>
                    <a:pt x="7242" y="2312"/>
                    <a:pt x="7161" y="2196"/>
                    <a:pt x="7125" y="2196"/>
                  </a:cubicBezTo>
                  <a:cubicBezTo>
                    <a:pt x="7116" y="2196"/>
                    <a:pt x="7110" y="2202"/>
                    <a:pt x="7107" y="2215"/>
                  </a:cubicBezTo>
                  <a:cubicBezTo>
                    <a:pt x="7091" y="2289"/>
                    <a:pt x="7148" y="2371"/>
                    <a:pt x="7099" y="2379"/>
                  </a:cubicBezTo>
                  <a:cubicBezTo>
                    <a:pt x="7067" y="2379"/>
                    <a:pt x="7010" y="2344"/>
                    <a:pt x="6987" y="2344"/>
                  </a:cubicBezTo>
                  <a:cubicBezTo>
                    <a:pt x="6980" y="2344"/>
                    <a:pt x="6976" y="2347"/>
                    <a:pt x="6976" y="2355"/>
                  </a:cubicBezTo>
                  <a:cubicBezTo>
                    <a:pt x="6976" y="2387"/>
                    <a:pt x="7066" y="2461"/>
                    <a:pt x="7009" y="2527"/>
                  </a:cubicBezTo>
                  <a:cubicBezTo>
                    <a:pt x="6952" y="2583"/>
                    <a:pt x="6720" y="2755"/>
                    <a:pt x="6661" y="2755"/>
                  </a:cubicBezTo>
                  <a:cubicBezTo>
                    <a:pt x="6652" y="2755"/>
                    <a:pt x="6647" y="2751"/>
                    <a:pt x="6648" y="2740"/>
                  </a:cubicBezTo>
                  <a:cubicBezTo>
                    <a:pt x="6656" y="2666"/>
                    <a:pt x="6779" y="2560"/>
                    <a:pt x="6664" y="2552"/>
                  </a:cubicBezTo>
                  <a:cubicBezTo>
                    <a:pt x="6557" y="2552"/>
                    <a:pt x="6434" y="2535"/>
                    <a:pt x="6475" y="2502"/>
                  </a:cubicBezTo>
                  <a:cubicBezTo>
                    <a:pt x="6516" y="2478"/>
                    <a:pt x="6878" y="2445"/>
                    <a:pt x="6828" y="2412"/>
                  </a:cubicBezTo>
                  <a:cubicBezTo>
                    <a:pt x="6779" y="2379"/>
                    <a:pt x="6582" y="2346"/>
                    <a:pt x="6640" y="2297"/>
                  </a:cubicBezTo>
                  <a:cubicBezTo>
                    <a:pt x="6697" y="2248"/>
                    <a:pt x="6919" y="2166"/>
                    <a:pt x="6927" y="2108"/>
                  </a:cubicBezTo>
                  <a:cubicBezTo>
                    <a:pt x="6943" y="2051"/>
                    <a:pt x="6976" y="1952"/>
                    <a:pt x="6927" y="1944"/>
                  </a:cubicBezTo>
                  <a:cubicBezTo>
                    <a:pt x="6922" y="1943"/>
                    <a:pt x="6916" y="1942"/>
                    <a:pt x="6909" y="1942"/>
                  </a:cubicBezTo>
                  <a:cubicBezTo>
                    <a:pt x="6845" y="1942"/>
                    <a:pt x="6728" y="2011"/>
                    <a:pt x="6713" y="2026"/>
                  </a:cubicBezTo>
                  <a:cubicBezTo>
                    <a:pt x="6691" y="2049"/>
                    <a:pt x="6409" y="2264"/>
                    <a:pt x="6353" y="2264"/>
                  </a:cubicBezTo>
                  <a:cubicBezTo>
                    <a:pt x="6347" y="2264"/>
                    <a:pt x="6344" y="2262"/>
                    <a:pt x="6344" y="2256"/>
                  </a:cubicBezTo>
                  <a:cubicBezTo>
                    <a:pt x="6344" y="2199"/>
                    <a:pt x="6303" y="2174"/>
                    <a:pt x="6369" y="2125"/>
                  </a:cubicBezTo>
                  <a:cubicBezTo>
                    <a:pt x="6434" y="2076"/>
                    <a:pt x="6631" y="1952"/>
                    <a:pt x="6689" y="1903"/>
                  </a:cubicBezTo>
                  <a:cubicBezTo>
                    <a:pt x="6746" y="1862"/>
                    <a:pt x="7074" y="1624"/>
                    <a:pt x="7091" y="1591"/>
                  </a:cubicBezTo>
                  <a:cubicBezTo>
                    <a:pt x="7099" y="1559"/>
                    <a:pt x="6845" y="1444"/>
                    <a:pt x="6828" y="1353"/>
                  </a:cubicBezTo>
                  <a:cubicBezTo>
                    <a:pt x="6804" y="1255"/>
                    <a:pt x="6919" y="1074"/>
                    <a:pt x="6845" y="1042"/>
                  </a:cubicBezTo>
                  <a:cubicBezTo>
                    <a:pt x="6771" y="1001"/>
                    <a:pt x="6484" y="1009"/>
                    <a:pt x="6459" y="861"/>
                  </a:cubicBezTo>
                  <a:cubicBezTo>
                    <a:pt x="6443" y="713"/>
                    <a:pt x="6484" y="533"/>
                    <a:pt x="6418" y="492"/>
                  </a:cubicBezTo>
                  <a:cubicBezTo>
                    <a:pt x="6352" y="451"/>
                    <a:pt x="6213" y="270"/>
                    <a:pt x="6139" y="254"/>
                  </a:cubicBezTo>
                  <a:cubicBezTo>
                    <a:pt x="6079" y="242"/>
                    <a:pt x="5702" y="182"/>
                    <a:pt x="5447" y="182"/>
                  </a:cubicBezTo>
                  <a:cubicBezTo>
                    <a:pt x="5352" y="182"/>
                    <a:pt x="5274" y="190"/>
                    <a:pt x="5236" y="213"/>
                  </a:cubicBezTo>
                  <a:cubicBezTo>
                    <a:pt x="5097" y="287"/>
                    <a:pt x="5179" y="336"/>
                    <a:pt x="5031" y="352"/>
                  </a:cubicBezTo>
                  <a:cubicBezTo>
                    <a:pt x="4883" y="369"/>
                    <a:pt x="4539" y="483"/>
                    <a:pt x="4498" y="492"/>
                  </a:cubicBezTo>
                  <a:cubicBezTo>
                    <a:pt x="4457" y="500"/>
                    <a:pt x="4727" y="557"/>
                    <a:pt x="4703" y="623"/>
                  </a:cubicBezTo>
                  <a:cubicBezTo>
                    <a:pt x="4686" y="689"/>
                    <a:pt x="4703" y="763"/>
                    <a:pt x="4662" y="763"/>
                  </a:cubicBezTo>
                  <a:cubicBezTo>
                    <a:pt x="4612" y="754"/>
                    <a:pt x="4571" y="631"/>
                    <a:pt x="4498" y="615"/>
                  </a:cubicBezTo>
                  <a:cubicBezTo>
                    <a:pt x="4443" y="603"/>
                    <a:pt x="4347" y="581"/>
                    <a:pt x="4274" y="581"/>
                  </a:cubicBezTo>
                  <a:cubicBezTo>
                    <a:pt x="4249" y="581"/>
                    <a:pt x="4227" y="584"/>
                    <a:pt x="4210" y="590"/>
                  </a:cubicBezTo>
                  <a:cubicBezTo>
                    <a:pt x="4153" y="615"/>
                    <a:pt x="4022" y="615"/>
                    <a:pt x="4046" y="656"/>
                  </a:cubicBezTo>
                  <a:cubicBezTo>
                    <a:pt x="4063" y="705"/>
                    <a:pt x="4210" y="894"/>
                    <a:pt x="4194" y="902"/>
                  </a:cubicBezTo>
                  <a:cubicBezTo>
                    <a:pt x="4193" y="903"/>
                    <a:pt x="4192" y="903"/>
                    <a:pt x="4191" y="903"/>
                  </a:cubicBezTo>
                  <a:cubicBezTo>
                    <a:pt x="4160" y="903"/>
                    <a:pt x="3914" y="697"/>
                    <a:pt x="3845" y="697"/>
                  </a:cubicBezTo>
                  <a:cubicBezTo>
                    <a:pt x="3843" y="697"/>
                    <a:pt x="3842" y="697"/>
                    <a:pt x="3841" y="697"/>
                  </a:cubicBezTo>
                  <a:cubicBezTo>
                    <a:pt x="3775" y="705"/>
                    <a:pt x="3685" y="746"/>
                    <a:pt x="3685" y="754"/>
                  </a:cubicBezTo>
                  <a:cubicBezTo>
                    <a:pt x="3677" y="763"/>
                    <a:pt x="3587" y="853"/>
                    <a:pt x="3652" y="886"/>
                  </a:cubicBezTo>
                  <a:cubicBezTo>
                    <a:pt x="3710" y="918"/>
                    <a:pt x="4686" y="1173"/>
                    <a:pt x="4662" y="1206"/>
                  </a:cubicBezTo>
                  <a:cubicBezTo>
                    <a:pt x="4659" y="1209"/>
                    <a:pt x="4649" y="1211"/>
                    <a:pt x="4634" y="1211"/>
                  </a:cubicBezTo>
                  <a:cubicBezTo>
                    <a:pt x="4504" y="1211"/>
                    <a:pt x="3963" y="1099"/>
                    <a:pt x="3882" y="1099"/>
                  </a:cubicBezTo>
                  <a:cubicBezTo>
                    <a:pt x="3816" y="1099"/>
                    <a:pt x="3696" y="1068"/>
                    <a:pt x="3637" y="1068"/>
                  </a:cubicBezTo>
                  <a:cubicBezTo>
                    <a:pt x="3616" y="1068"/>
                    <a:pt x="3603" y="1072"/>
                    <a:pt x="3603" y="1083"/>
                  </a:cubicBezTo>
                  <a:cubicBezTo>
                    <a:pt x="3595" y="1124"/>
                    <a:pt x="3619" y="1189"/>
                    <a:pt x="3693" y="1206"/>
                  </a:cubicBezTo>
                  <a:cubicBezTo>
                    <a:pt x="3767" y="1222"/>
                    <a:pt x="4013" y="1304"/>
                    <a:pt x="4087" y="1345"/>
                  </a:cubicBezTo>
                  <a:cubicBezTo>
                    <a:pt x="4169" y="1386"/>
                    <a:pt x="4399" y="1468"/>
                    <a:pt x="4391" y="1501"/>
                  </a:cubicBezTo>
                  <a:cubicBezTo>
                    <a:pt x="4391" y="1509"/>
                    <a:pt x="4381" y="1512"/>
                    <a:pt x="4363" y="1512"/>
                  </a:cubicBezTo>
                  <a:cubicBezTo>
                    <a:pt x="4292" y="1512"/>
                    <a:pt x="4098" y="1455"/>
                    <a:pt x="4005" y="1435"/>
                  </a:cubicBezTo>
                  <a:cubicBezTo>
                    <a:pt x="3898" y="1419"/>
                    <a:pt x="3570" y="1280"/>
                    <a:pt x="3521" y="1280"/>
                  </a:cubicBezTo>
                  <a:cubicBezTo>
                    <a:pt x="3488" y="1280"/>
                    <a:pt x="3412" y="1269"/>
                    <a:pt x="3357" y="1269"/>
                  </a:cubicBezTo>
                  <a:cubicBezTo>
                    <a:pt x="3329" y="1269"/>
                    <a:pt x="3308" y="1271"/>
                    <a:pt x="3299" y="1280"/>
                  </a:cubicBezTo>
                  <a:cubicBezTo>
                    <a:pt x="3275" y="1304"/>
                    <a:pt x="3242" y="1386"/>
                    <a:pt x="3226" y="1411"/>
                  </a:cubicBezTo>
                  <a:cubicBezTo>
                    <a:pt x="3217" y="1444"/>
                    <a:pt x="3143" y="1682"/>
                    <a:pt x="3217" y="1723"/>
                  </a:cubicBezTo>
                  <a:cubicBezTo>
                    <a:pt x="3291" y="1756"/>
                    <a:pt x="3414" y="1788"/>
                    <a:pt x="3398" y="1813"/>
                  </a:cubicBezTo>
                  <a:cubicBezTo>
                    <a:pt x="3381" y="1838"/>
                    <a:pt x="3316" y="1846"/>
                    <a:pt x="3324" y="1887"/>
                  </a:cubicBezTo>
                  <a:cubicBezTo>
                    <a:pt x="3332" y="1928"/>
                    <a:pt x="3496" y="1994"/>
                    <a:pt x="3570" y="2018"/>
                  </a:cubicBezTo>
                  <a:cubicBezTo>
                    <a:pt x="3583" y="2022"/>
                    <a:pt x="3598" y="2024"/>
                    <a:pt x="3613" y="2024"/>
                  </a:cubicBezTo>
                  <a:cubicBezTo>
                    <a:pt x="3689" y="2024"/>
                    <a:pt x="3788" y="1982"/>
                    <a:pt x="3808" y="1969"/>
                  </a:cubicBezTo>
                  <a:cubicBezTo>
                    <a:pt x="3809" y="1969"/>
                    <a:pt x="3810" y="1968"/>
                    <a:pt x="3811" y="1968"/>
                  </a:cubicBezTo>
                  <a:cubicBezTo>
                    <a:pt x="3827" y="1968"/>
                    <a:pt x="3770" y="2051"/>
                    <a:pt x="3825" y="2059"/>
                  </a:cubicBezTo>
                  <a:cubicBezTo>
                    <a:pt x="3835" y="2060"/>
                    <a:pt x="3846" y="2061"/>
                    <a:pt x="3858" y="2061"/>
                  </a:cubicBezTo>
                  <a:cubicBezTo>
                    <a:pt x="3895" y="2061"/>
                    <a:pt x="3938" y="2056"/>
                    <a:pt x="3974" y="2056"/>
                  </a:cubicBezTo>
                  <a:cubicBezTo>
                    <a:pt x="4001" y="2056"/>
                    <a:pt x="4023" y="2059"/>
                    <a:pt x="4038" y="2067"/>
                  </a:cubicBezTo>
                  <a:cubicBezTo>
                    <a:pt x="4079" y="2092"/>
                    <a:pt x="3857" y="2158"/>
                    <a:pt x="3857" y="2182"/>
                  </a:cubicBezTo>
                  <a:cubicBezTo>
                    <a:pt x="3866" y="2215"/>
                    <a:pt x="4325" y="2494"/>
                    <a:pt x="4317" y="2519"/>
                  </a:cubicBezTo>
                  <a:cubicBezTo>
                    <a:pt x="4314" y="2522"/>
                    <a:pt x="4306" y="2523"/>
                    <a:pt x="4295" y="2523"/>
                  </a:cubicBezTo>
                  <a:cubicBezTo>
                    <a:pt x="4245" y="2523"/>
                    <a:pt x="4132" y="2498"/>
                    <a:pt x="4079" y="2478"/>
                  </a:cubicBezTo>
                  <a:cubicBezTo>
                    <a:pt x="4005" y="2461"/>
                    <a:pt x="3759" y="2297"/>
                    <a:pt x="3677" y="2273"/>
                  </a:cubicBezTo>
                  <a:cubicBezTo>
                    <a:pt x="3617" y="2261"/>
                    <a:pt x="3495" y="2253"/>
                    <a:pt x="3428" y="2253"/>
                  </a:cubicBezTo>
                  <a:cubicBezTo>
                    <a:pt x="3403" y="2253"/>
                    <a:pt x="3386" y="2254"/>
                    <a:pt x="3381" y="2256"/>
                  </a:cubicBezTo>
                  <a:cubicBezTo>
                    <a:pt x="3365" y="2264"/>
                    <a:pt x="3357" y="2428"/>
                    <a:pt x="3340" y="2453"/>
                  </a:cubicBezTo>
                  <a:cubicBezTo>
                    <a:pt x="3324" y="2486"/>
                    <a:pt x="3185" y="2527"/>
                    <a:pt x="3094" y="2535"/>
                  </a:cubicBezTo>
                  <a:cubicBezTo>
                    <a:pt x="3012" y="2552"/>
                    <a:pt x="2963" y="2560"/>
                    <a:pt x="3004" y="2584"/>
                  </a:cubicBezTo>
                  <a:cubicBezTo>
                    <a:pt x="3045" y="2617"/>
                    <a:pt x="3234" y="2634"/>
                    <a:pt x="3275" y="2666"/>
                  </a:cubicBezTo>
                  <a:cubicBezTo>
                    <a:pt x="3324" y="2708"/>
                    <a:pt x="3398" y="2781"/>
                    <a:pt x="3390" y="2806"/>
                  </a:cubicBezTo>
                  <a:cubicBezTo>
                    <a:pt x="3390" y="2822"/>
                    <a:pt x="3308" y="2872"/>
                    <a:pt x="3324" y="2888"/>
                  </a:cubicBezTo>
                  <a:cubicBezTo>
                    <a:pt x="3349" y="2913"/>
                    <a:pt x="3513" y="3028"/>
                    <a:pt x="3554" y="3036"/>
                  </a:cubicBezTo>
                  <a:cubicBezTo>
                    <a:pt x="3576" y="3036"/>
                    <a:pt x="3718" y="3025"/>
                    <a:pt x="3825" y="3025"/>
                  </a:cubicBezTo>
                  <a:cubicBezTo>
                    <a:pt x="3878" y="3025"/>
                    <a:pt x="3923" y="3028"/>
                    <a:pt x="3940" y="3036"/>
                  </a:cubicBezTo>
                  <a:cubicBezTo>
                    <a:pt x="3989" y="3060"/>
                    <a:pt x="3981" y="3110"/>
                    <a:pt x="3989" y="3167"/>
                  </a:cubicBezTo>
                  <a:cubicBezTo>
                    <a:pt x="4005" y="3216"/>
                    <a:pt x="4038" y="3266"/>
                    <a:pt x="4022" y="3290"/>
                  </a:cubicBezTo>
                  <a:cubicBezTo>
                    <a:pt x="4013" y="3315"/>
                    <a:pt x="3907" y="3307"/>
                    <a:pt x="3898" y="3356"/>
                  </a:cubicBezTo>
                  <a:cubicBezTo>
                    <a:pt x="3890" y="3397"/>
                    <a:pt x="3898" y="3520"/>
                    <a:pt x="3898" y="3561"/>
                  </a:cubicBezTo>
                  <a:cubicBezTo>
                    <a:pt x="3907" y="3610"/>
                    <a:pt x="3915" y="3676"/>
                    <a:pt x="3915" y="3733"/>
                  </a:cubicBezTo>
                  <a:cubicBezTo>
                    <a:pt x="3915" y="3791"/>
                    <a:pt x="3898" y="3930"/>
                    <a:pt x="3874" y="3947"/>
                  </a:cubicBezTo>
                  <a:cubicBezTo>
                    <a:pt x="3854" y="3967"/>
                    <a:pt x="3802" y="4013"/>
                    <a:pt x="3766" y="4013"/>
                  </a:cubicBezTo>
                  <a:cubicBezTo>
                    <a:pt x="3757" y="4013"/>
                    <a:pt x="3749" y="4011"/>
                    <a:pt x="3743" y="4004"/>
                  </a:cubicBezTo>
                  <a:cubicBezTo>
                    <a:pt x="3702" y="3980"/>
                    <a:pt x="3718" y="3848"/>
                    <a:pt x="3677" y="3832"/>
                  </a:cubicBezTo>
                  <a:cubicBezTo>
                    <a:pt x="3628" y="3815"/>
                    <a:pt x="3595" y="3774"/>
                    <a:pt x="3628" y="3766"/>
                  </a:cubicBezTo>
                  <a:cubicBezTo>
                    <a:pt x="3633" y="3765"/>
                    <a:pt x="3638" y="3765"/>
                    <a:pt x="3644" y="3765"/>
                  </a:cubicBezTo>
                  <a:cubicBezTo>
                    <a:pt x="3667" y="3765"/>
                    <a:pt x="3696" y="3771"/>
                    <a:pt x="3718" y="3771"/>
                  </a:cubicBezTo>
                  <a:cubicBezTo>
                    <a:pt x="3737" y="3771"/>
                    <a:pt x="3751" y="3766"/>
                    <a:pt x="3751" y="3750"/>
                  </a:cubicBezTo>
                  <a:cubicBezTo>
                    <a:pt x="3743" y="3709"/>
                    <a:pt x="3685" y="3643"/>
                    <a:pt x="3628" y="3643"/>
                  </a:cubicBezTo>
                  <a:cubicBezTo>
                    <a:pt x="3578" y="3651"/>
                    <a:pt x="3406" y="3676"/>
                    <a:pt x="3332" y="3709"/>
                  </a:cubicBezTo>
                  <a:cubicBezTo>
                    <a:pt x="3267" y="3742"/>
                    <a:pt x="3119" y="3725"/>
                    <a:pt x="3045" y="3758"/>
                  </a:cubicBezTo>
                  <a:cubicBezTo>
                    <a:pt x="2963" y="3791"/>
                    <a:pt x="2832" y="3906"/>
                    <a:pt x="2733" y="3922"/>
                  </a:cubicBezTo>
                  <a:cubicBezTo>
                    <a:pt x="2670" y="3927"/>
                    <a:pt x="2531" y="3953"/>
                    <a:pt x="2460" y="3953"/>
                  </a:cubicBezTo>
                  <a:cubicBezTo>
                    <a:pt x="2421" y="3953"/>
                    <a:pt x="2403" y="3945"/>
                    <a:pt x="2429" y="3922"/>
                  </a:cubicBezTo>
                  <a:cubicBezTo>
                    <a:pt x="2495" y="3856"/>
                    <a:pt x="2700" y="3807"/>
                    <a:pt x="2832" y="3750"/>
                  </a:cubicBezTo>
                  <a:cubicBezTo>
                    <a:pt x="2963" y="3701"/>
                    <a:pt x="3004" y="3684"/>
                    <a:pt x="3070" y="3643"/>
                  </a:cubicBezTo>
                  <a:cubicBezTo>
                    <a:pt x="3135" y="3610"/>
                    <a:pt x="3226" y="3618"/>
                    <a:pt x="3316" y="3602"/>
                  </a:cubicBezTo>
                  <a:cubicBezTo>
                    <a:pt x="3398" y="3586"/>
                    <a:pt x="3562" y="3528"/>
                    <a:pt x="3587" y="3504"/>
                  </a:cubicBezTo>
                  <a:cubicBezTo>
                    <a:pt x="3611" y="3471"/>
                    <a:pt x="3751" y="3463"/>
                    <a:pt x="3751" y="3463"/>
                  </a:cubicBezTo>
                  <a:cubicBezTo>
                    <a:pt x="3751" y="3463"/>
                    <a:pt x="3767" y="3364"/>
                    <a:pt x="3660" y="3339"/>
                  </a:cubicBezTo>
                  <a:cubicBezTo>
                    <a:pt x="3562" y="3307"/>
                    <a:pt x="3349" y="3323"/>
                    <a:pt x="3234" y="3200"/>
                  </a:cubicBezTo>
                  <a:cubicBezTo>
                    <a:pt x="3119" y="3077"/>
                    <a:pt x="3004" y="2962"/>
                    <a:pt x="2938" y="2904"/>
                  </a:cubicBezTo>
                  <a:cubicBezTo>
                    <a:pt x="2864" y="2847"/>
                    <a:pt x="2832" y="2757"/>
                    <a:pt x="2782" y="2691"/>
                  </a:cubicBezTo>
                  <a:cubicBezTo>
                    <a:pt x="2733" y="2625"/>
                    <a:pt x="2692" y="2568"/>
                    <a:pt x="2684" y="2494"/>
                  </a:cubicBezTo>
                  <a:cubicBezTo>
                    <a:pt x="2676" y="2420"/>
                    <a:pt x="2618" y="2297"/>
                    <a:pt x="2700" y="2174"/>
                  </a:cubicBezTo>
                  <a:cubicBezTo>
                    <a:pt x="2774" y="2051"/>
                    <a:pt x="2848" y="2100"/>
                    <a:pt x="2807" y="1994"/>
                  </a:cubicBezTo>
                  <a:cubicBezTo>
                    <a:pt x="2758" y="1887"/>
                    <a:pt x="2684" y="1838"/>
                    <a:pt x="2594" y="1772"/>
                  </a:cubicBezTo>
                  <a:cubicBezTo>
                    <a:pt x="2503" y="1715"/>
                    <a:pt x="2380" y="1657"/>
                    <a:pt x="2454" y="1526"/>
                  </a:cubicBezTo>
                  <a:cubicBezTo>
                    <a:pt x="2536" y="1403"/>
                    <a:pt x="2553" y="1345"/>
                    <a:pt x="2667" y="1214"/>
                  </a:cubicBezTo>
                  <a:cubicBezTo>
                    <a:pt x="2791" y="1083"/>
                    <a:pt x="2930" y="812"/>
                    <a:pt x="3029" y="730"/>
                  </a:cubicBezTo>
                  <a:cubicBezTo>
                    <a:pt x="3119" y="648"/>
                    <a:pt x="3242" y="566"/>
                    <a:pt x="3373" y="483"/>
                  </a:cubicBezTo>
                  <a:cubicBezTo>
                    <a:pt x="3513" y="393"/>
                    <a:pt x="3784" y="213"/>
                    <a:pt x="3784" y="180"/>
                  </a:cubicBezTo>
                  <a:cubicBezTo>
                    <a:pt x="3775" y="147"/>
                    <a:pt x="3702" y="139"/>
                    <a:pt x="3562" y="98"/>
                  </a:cubicBezTo>
                  <a:cubicBezTo>
                    <a:pt x="3431" y="57"/>
                    <a:pt x="3275" y="49"/>
                    <a:pt x="3053" y="49"/>
                  </a:cubicBezTo>
                  <a:cubicBezTo>
                    <a:pt x="2840" y="40"/>
                    <a:pt x="2725" y="32"/>
                    <a:pt x="2667" y="24"/>
                  </a:cubicBezTo>
                  <a:cubicBezTo>
                    <a:pt x="2633" y="12"/>
                    <a:pt x="2577" y="1"/>
                    <a:pt x="252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74"/>
            <p:cNvSpPr/>
            <p:nvPr/>
          </p:nvSpPr>
          <p:spPr>
            <a:xfrm>
              <a:off x="2009950" y="1256975"/>
              <a:ext cx="520125" cy="372200"/>
            </a:xfrm>
            <a:custGeom>
              <a:avLst/>
              <a:gdLst/>
              <a:ahLst/>
              <a:cxnLst/>
              <a:rect l="l" t="t" r="r" b="b"/>
              <a:pathLst>
                <a:path w="20805" h="14888" fill="none" extrusionOk="0">
                  <a:moveTo>
                    <a:pt x="20271" y="9306"/>
                  </a:moveTo>
                  <a:cubicBezTo>
                    <a:pt x="20312" y="9298"/>
                    <a:pt x="20509" y="9454"/>
                    <a:pt x="20583" y="9454"/>
                  </a:cubicBezTo>
                  <a:cubicBezTo>
                    <a:pt x="20648" y="9454"/>
                    <a:pt x="20804" y="9462"/>
                    <a:pt x="20747" y="9389"/>
                  </a:cubicBezTo>
                  <a:cubicBezTo>
                    <a:pt x="20689" y="9323"/>
                    <a:pt x="20558" y="9068"/>
                    <a:pt x="20460" y="9068"/>
                  </a:cubicBezTo>
                  <a:cubicBezTo>
                    <a:pt x="20369" y="9077"/>
                    <a:pt x="20181" y="9134"/>
                    <a:pt x="20189" y="9085"/>
                  </a:cubicBezTo>
                  <a:cubicBezTo>
                    <a:pt x="20189" y="9044"/>
                    <a:pt x="20230" y="8986"/>
                    <a:pt x="20189" y="8986"/>
                  </a:cubicBezTo>
                  <a:cubicBezTo>
                    <a:pt x="20148" y="8986"/>
                    <a:pt x="20016" y="9027"/>
                    <a:pt x="20025" y="9077"/>
                  </a:cubicBezTo>
                  <a:cubicBezTo>
                    <a:pt x="20033" y="9134"/>
                    <a:pt x="20131" y="9257"/>
                    <a:pt x="20066" y="9282"/>
                  </a:cubicBezTo>
                  <a:cubicBezTo>
                    <a:pt x="19992" y="9298"/>
                    <a:pt x="19910" y="9036"/>
                    <a:pt x="19852" y="9052"/>
                  </a:cubicBezTo>
                  <a:cubicBezTo>
                    <a:pt x="19787" y="9068"/>
                    <a:pt x="19688" y="9430"/>
                    <a:pt x="19647" y="9397"/>
                  </a:cubicBezTo>
                  <a:cubicBezTo>
                    <a:pt x="19606" y="9364"/>
                    <a:pt x="19655" y="9052"/>
                    <a:pt x="19606" y="9060"/>
                  </a:cubicBezTo>
                  <a:cubicBezTo>
                    <a:pt x="19549" y="9060"/>
                    <a:pt x="19360" y="9093"/>
                    <a:pt x="19352" y="9118"/>
                  </a:cubicBezTo>
                  <a:cubicBezTo>
                    <a:pt x="19335" y="9142"/>
                    <a:pt x="19311" y="9339"/>
                    <a:pt x="19270" y="9339"/>
                  </a:cubicBezTo>
                  <a:cubicBezTo>
                    <a:pt x="19229" y="9339"/>
                    <a:pt x="19270" y="9200"/>
                    <a:pt x="19196" y="9192"/>
                  </a:cubicBezTo>
                  <a:cubicBezTo>
                    <a:pt x="19122" y="9175"/>
                    <a:pt x="18974" y="9200"/>
                    <a:pt x="18958" y="9175"/>
                  </a:cubicBezTo>
                  <a:cubicBezTo>
                    <a:pt x="18933" y="9159"/>
                    <a:pt x="19286" y="9036"/>
                    <a:pt x="19311" y="8995"/>
                  </a:cubicBezTo>
                  <a:cubicBezTo>
                    <a:pt x="19335" y="8954"/>
                    <a:pt x="19327" y="8945"/>
                    <a:pt x="19352" y="8872"/>
                  </a:cubicBezTo>
                  <a:cubicBezTo>
                    <a:pt x="19368" y="8798"/>
                    <a:pt x="19467" y="8757"/>
                    <a:pt x="19491" y="8724"/>
                  </a:cubicBezTo>
                  <a:cubicBezTo>
                    <a:pt x="19508" y="8699"/>
                    <a:pt x="19516" y="8634"/>
                    <a:pt x="19499" y="8617"/>
                  </a:cubicBezTo>
                  <a:cubicBezTo>
                    <a:pt x="19475" y="8609"/>
                    <a:pt x="19311" y="8666"/>
                    <a:pt x="19311" y="8699"/>
                  </a:cubicBezTo>
                  <a:cubicBezTo>
                    <a:pt x="19303" y="8724"/>
                    <a:pt x="19303" y="8781"/>
                    <a:pt x="19286" y="8798"/>
                  </a:cubicBezTo>
                  <a:cubicBezTo>
                    <a:pt x="19270" y="8822"/>
                    <a:pt x="19007" y="9052"/>
                    <a:pt x="18999" y="9019"/>
                  </a:cubicBezTo>
                  <a:cubicBezTo>
                    <a:pt x="18991" y="8986"/>
                    <a:pt x="19147" y="8757"/>
                    <a:pt x="19130" y="8748"/>
                  </a:cubicBezTo>
                  <a:cubicBezTo>
                    <a:pt x="19114" y="8732"/>
                    <a:pt x="18999" y="8716"/>
                    <a:pt x="18933" y="8732"/>
                  </a:cubicBezTo>
                  <a:cubicBezTo>
                    <a:pt x="18868" y="8748"/>
                    <a:pt x="18580" y="8798"/>
                    <a:pt x="18531" y="8822"/>
                  </a:cubicBezTo>
                  <a:cubicBezTo>
                    <a:pt x="18490" y="8855"/>
                    <a:pt x="18367" y="8970"/>
                    <a:pt x="18351" y="8978"/>
                  </a:cubicBezTo>
                  <a:cubicBezTo>
                    <a:pt x="18326" y="8986"/>
                    <a:pt x="18309" y="8904"/>
                    <a:pt x="18334" y="8855"/>
                  </a:cubicBezTo>
                  <a:cubicBezTo>
                    <a:pt x="18359" y="8798"/>
                    <a:pt x="18474" y="8765"/>
                    <a:pt x="18457" y="8748"/>
                  </a:cubicBezTo>
                  <a:cubicBezTo>
                    <a:pt x="18441" y="8724"/>
                    <a:pt x="18252" y="8781"/>
                    <a:pt x="18244" y="8757"/>
                  </a:cubicBezTo>
                  <a:cubicBezTo>
                    <a:pt x="18227" y="8732"/>
                    <a:pt x="18474" y="8683"/>
                    <a:pt x="18457" y="8650"/>
                  </a:cubicBezTo>
                  <a:cubicBezTo>
                    <a:pt x="18449" y="8617"/>
                    <a:pt x="18244" y="8601"/>
                    <a:pt x="18268" y="8568"/>
                  </a:cubicBezTo>
                  <a:cubicBezTo>
                    <a:pt x="18301" y="8535"/>
                    <a:pt x="18375" y="8527"/>
                    <a:pt x="18498" y="8543"/>
                  </a:cubicBezTo>
                  <a:cubicBezTo>
                    <a:pt x="18613" y="8551"/>
                    <a:pt x="18851" y="8584"/>
                    <a:pt x="18859" y="8551"/>
                  </a:cubicBezTo>
                  <a:cubicBezTo>
                    <a:pt x="18868" y="8519"/>
                    <a:pt x="18835" y="8289"/>
                    <a:pt x="18777" y="8223"/>
                  </a:cubicBezTo>
                  <a:cubicBezTo>
                    <a:pt x="18720" y="8166"/>
                    <a:pt x="18523" y="8010"/>
                    <a:pt x="18457" y="8010"/>
                  </a:cubicBezTo>
                  <a:cubicBezTo>
                    <a:pt x="18392" y="8018"/>
                    <a:pt x="18293" y="8149"/>
                    <a:pt x="18244" y="8117"/>
                  </a:cubicBezTo>
                  <a:cubicBezTo>
                    <a:pt x="18203" y="8092"/>
                    <a:pt x="18162" y="8059"/>
                    <a:pt x="18137" y="8067"/>
                  </a:cubicBezTo>
                  <a:cubicBezTo>
                    <a:pt x="18113" y="8084"/>
                    <a:pt x="18063" y="8117"/>
                    <a:pt x="18055" y="8133"/>
                  </a:cubicBezTo>
                  <a:cubicBezTo>
                    <a:pt x="18047" y="8149"/>
                    <a:pt x="18006" y="8223"/>
                    <a:pt x="17989" y="8207"/>
                  </a:cubicBezTo>
                  <a:cubicBezTo>
                    <a:pt x="17973" y="8182"/>
                    <a:pt x="17965" y="8141"/>
                    <a:pt x="17989" y="8084"/>
                  </a:cubicBezTo>
                  <a:cubicBezTo>
                    <a:pt x="18022" y="8026"/>
                    <a:pt x="18063" y="8002"/>
                    <a:pt x="18039" y="7977"/>
                  </a:cubicBezTo>
                  <a:cubicBezTo>
                    <a:pt x="18022" y="7944"/>
                    <a:pt x="18006" y="7928"/>
                    <a:pt x="18006" y="7887"/>
                  </a:cubicBezTo>
                  <a:cubicBezTo>
                    <a:pt x="18006" y="7846"/>
                    <a:pt x="17981" y="7805"/>
                    <a:pt x="17899" y="7829"/>
                  </a:cubicBezTo>
                  <a:cubicBezTo>
                    <a:pt x="17825" y="7862"/>
                    <a:pt x="17801" y="7870"/>
                    <a:pt x="17784" y="7944"/>
                  </a:cubicBezTo>
                  <a:cubicBezTo>
                    <a:pt x="17768" y="8010"/>
                    <a:pt x="17768" y="7985"/>
                    <a:pt x="17801" y="8034"/>
                  </a:cubicBezTo>
                  <a:cubicBezTo>
                    <a:pt x="17834" y="8084"/>
                    <a:pt x="17875" y="8133"/>
                    <a:pt x="17875" y="8190"/>
                  </a:cubicBezTo>
                  <a:cubicBezTo>
                    <a:pt x="17875" y="8256"/>
                    <a:pt x="17653" y="8092"/>
                    <a:pt x="17661" y="8002"/>
                  </a:cubicBezTo>
                  <a:cubicBezTo>
                    <a:pt x="17678" y="7911"/>
                    <a:pt x="17710" y="7879"/>
                    <a:pt x="17702" y="7846"/>
                  </a:cubicBezTo>
                  <a:cubicBezTo>
                    <a:pt x="17694" y="7813"/>
                    <a:pt x="17686" y="7772"/>
                    <a:pt x="17620" y="7821"/>
                  </a:cubicBezTo>
                  <a:cubicBezTo>
                    <a:pt x="17563" y="7870"/>
                    <a:pt x="17456" y="7928"/>
                    <a:pt x="17448" y="7993"/>
                  </a:cubicBezTo>
                  <a:cubicBezTo>
                    <a:pt x="17440" y="8059"/>
                    <a:pt x="17472" y="8199"/>
                    <a:pt x="17423" y="8199"/>
                  </a:cubicBezTo>
                  <a:cubicBezTo>
                    <a:pt x="17382" y="8207"/>
                    <a:pt x="17341" y="8158"/>
                    <a:pt x="17341" y="8092"/>
                  </a:cubicBezTo>
                  <a:cubicBezTo>
                    <a:pt x="17341" y="8026"/>
                    <a:pt x="17399" y="7977"/>
                    <a:pt x="17374" y="7903"/>
                  </a:cubicBezTo>
                  <a:cubicBezTo>
                    <a:pt x="17349" y="7837"/>
                    <a:pt x="17390" y="7764"/>
                    <a:pt x="17333" y="7788"/>
                  </a:cubicBezTo>
                  <a:cubicBezTo>
                    <a:pt x="17275" y="7821"/>
                    <a:pt x="17234" y="7780"/>
                    <a:pt x="17226" y="7854"/>
                  </a:cubicBezTo>
                  <a:cubicBezTo>
                    <a:pt x="17210" y="7928"/>
                    <a:pt x="17267" y="8067"/>
                    <a:pt x="17152" y="8051"/>
                  </a:cubicBezTo>
                  <a:cubicBezTo>
                    <a:pt x="17029" y="8034"/>
                    <a:pt x="16808" y="7961"/>
                    <a:pt x="16824" y="7920"/>
                  </a:cubicBezTo>
                  <a:cubicBezTo>
                    <a:pt x="16849" y="7879"/>
                    <a:pt x="16898" y="7879"/>
                    <a:pt x="16964" y="7870"/>
                  </a:cubicBezTo>
                  <a:cubicBezTo>
                    <a:pt x="17029" y="7870"/>
                    <a:pt x="17054" y="7870"/>
                    <a:pt x="17062" y="7854"/>
                  </a:cubicBezTo>
                  <a:cubicBezTo>
                    <a:pt x="17078" y="7837"/>
                    <a:pt x="17185" y="7755"/>
                    <a:pt x="17185" y="7723"/>
                  </a:cubicBezTo>
                  <a:cubicBezTo>
                    <a:pt x="17185" y="7682"/>
                    <a:pt x="17013" y="7731"/>
                    <a:pt x="16964" y="7747"/>
                  </a:cubicBezTo>
                  <a:cubicBezTo>
                    <a:pt x="16914" y="7764"/>
                    <a:pt x="16857" y="7821"/>
                    <a:pt x="16849" y="7780"/>
                  </a:cubicBezTo>
                  <a:cubicBezTo>
                    <a:pt x="16840" y="7739"/>
                    <a:pt x="16914" y="7624"/>
                    <a:pt x="16849" y="7657"/>
                  </a:cubicBezTo>
                  <a:cubicBezTo>
                    <a:pt x="16775" y="7690"/>
                    <a:pt x="16685" y="7805"/>
                    <a:pt x="16685" y="7747"/>
                  </a:cubicBezTo>
                  <a:cubicBezTo>
                    <a:pt x="16676" y="7682"/>
                    <a:pt x="16824" y="7501"/>
                    <a:pt x="16791" y="7485"/>
                  </a:cubicBezTo>
                  <a:cubicBezTo>
                    <a:pt x="16767" y="7468"/>
                    <a:pt x="16520" y="7460"/>
                    <a:pt x="16488" y="7476"/>
                  </a:cubicBezTo>
                  <a:cubicBezTo>
                    <a:pt x="16455" y="7501"/>
                    <a:pt x="16447" y="7575"/>
                    <a:pt x="16397" y="7591"/>
                  </a:cubicBezTo>
                  <a:cubicBezTo>
                    <a:pt x="16348" y="7599"/>
                    <a:pt x="16176" y="7583"/>
                    <a:pt x="16217" y="7550"/>
                  </a:cubicBezTo>
                  <a:cubicBezTo>
                    <a:pt x="16266" y="7517"/>
                    <a:pt x="16299" y="7550"/>
                    <a:pt x="16348" y="7509"/>
                  </a:cubicBezTo>
                  <a:cubicBezTo>
                    <a:pt x="16397" y="7476"/>
                    <a:pt x="16463" y="7435"/>
                    <a:pt x="16447" y="7386"/>
                  </a:cubicBezTo>
                  <a:cubicBezTo>
                    <a:pt x="16430" y="7337"/>
                    <a:pt x="16307" y="7337"/>
                    <a:pt x="16258" y="7378"/>
                  </a:cubicBezTo>
                  <a:cubicBezTo>
                    <a:pt x="16209" y="7419"/>
                    <a:pt x="16184" y="7476"/>
                    <a:pt x="16168" y="7452"/>
                  </a:cubicBezTo>
                  <a:cubicBezTo>
                    <a:pt x="16143" y="7435"/>
                    <a:pt x="16168" y="7411"/>
                    <a:pt x="16110" y="7411"/>
                  </a:cubicBezTo>
                  <a:cubicBezTo>
                    <a:pt x="16061" y="7411"/>
                    <a:pt x="16012" y="7460"/>
                    <a:pt x="16028" y="7403"/>
                  </a:cubicBezTo>
                  <a:cubicBezTo>
                    <a:pt x="16044" y="7353"/>
                    <a:pt x="16217" y="7296"/>
                    <a:pt x="16217" y="7238"/>
                  </a:cubicBezTo>
                  <a:cubicBezTo>
                    <a:pt x="16209" y="7173"/>
                    <a:pt x="16241" y="7132"/>
                    <a:pt x="16192" y="7148"/>
                  </a:cubicBezTo>
                  <a:cubicBezTo>
                    <a:pt x="16151" y="7165"/>
                    <a:pt x="16053" y="7312"/>
                    <a:pt x="16003" y="7271"/>
                  </a:cubicBezTo>
                  <a:cubicBezTo>
                    <a:pt x="15946" y="7230"/>
                    <a:pt x="15987" y="7132"/>
                    <a:pt x="15946" y="7107"/>
                  </a:cubicBezTo>
                  <a:cubicBezTo>
                    <a:pt x="15905" y="7082"/>
                    <a:pt x="15847" y="7050"/>
                    <a:pt x="15741" y="7050"/>
                  </a:cubicBezTo>
                  <a:cubicBezTo>
                    <a:pt x="15642" y="7041"/>
                    <a:pt x="15527" y="7074"/>
                    <a:pt x="15445" y="7066"/>
                  </a:cubicBezTo>
                  <a:cubicBezTo>
                    <a:pt x="15363" y="7058"/>
                    <a:pt x="15273" y="7050"/>
                    <a:pt x="15306" y="7009"/>
                  </a:cubicBezTo>
                  <a:cubicBezTo>
                    <a:pt x="15339" y="6976"/>
                    <a:pt x="15371" y="6927"/>
                    <a:pt x="15421" y="6935"/>
                  </a:cubicBezTo>
                  <a:cubicBezTo>
                    <a:pt x="15470" y="6943"/>
                    <a:pt x="15527" y="6943"/>
                    <a:pt x="15601" y="6943"/>
                  </a:cubicBezTo>
                  <a:cubicBezTo>
                    <a:pt x="15683" y="6943"/>
                    <a:pt x="15774" y="6968"/>
                    <a:pt x="15782" y="6918"/>
                  </a:cubicBezTo>
                  <a:cubicBezTo>
                    <a:pt x="15798" y="6877"/>
                    <a:pt x="15765" y="6844"/>
                    <a:pt x="15716" y="6844"/>
                  </a:cubicBezTo>
                  <a:cubicBezTo>
                    <a:pt x="15667" y="6836"/>
                    <a:pt x="15478" y="6861"/>
                    <a:pt x="15429" y="6844"/>
                  </a:cubicBezTo>
                  <a:cubicBezTo>
                    <a:pt x="15371" y="6828"/>
                    <a:pt x="15314" y="6853"/>
                    <a:pt x="15265" y="6820"/>
                  </a:cubicBezTo>
                  <a:cubicBezTo>
                    <a:pt x="15216" y="6795"/>
                    <a:pt x="15207" y="6779"/>
                    <a:pt x="15142" y="6771"/>
                  </a:cubicBezTo>
                  <a:cubicBezTo>
                    <a:pt x="15076" y="6754"/>
                    <a:pt x="14895" y="6738"/>
                    <a:pt x="14945" y="6697"/>
                  </a:cubicBezTo>
                  <a:cubicBezTo>
                    <a:pt x="14994" y="6648"/>
                    <a:pt x="15142" y="6672"/>
                    <a:pt x="15265" y="6689"/>
                  </a:cubicBezTo>
                  <a:cubicBezTo>
                    <a:pt x="15396" y="6697"/>
                    <a:pt x="15585" y="6713"/>
                    <a:pt x="15626" y="6697"/>
                  </a:cubicBezTo>
                  <a:cubicBezTo>
                    <a:pt x="15675" y="6689"/>
                    <a:pt x="15601" y="6656"/>
                    <a:pt x="15634" y="6631"/>
                  </a:cubicBezTo>
                  <a:cubicBezTo>
                    <a:pt x="15667" y="6606"/>
                    <a:pt x="15847" y="6648"/>
                    <a:pt x="15847" y="6623"/>
                  </a:cubicBezTo>
                  <a:cubicBezTo>
                    <a:pt x="15856" y="6606"/>
                    <a:pt x="15782" y="6549"/>
                    <a:pt x="15708" y="6549"/>
                  </a:cubicBezTo>
                  <a:cubicBezTo>
                    <a:pt x="15642" y="6549"/>
                    <a:pt x="15527" y="6549"/>
                    <a:pt x="15544" y="6516"/>
                  </a:cubicBezTo>
                  <a:cubicBezTo>
                    <a:pt x="15568" y="6483"/>
                    <a:pt x="15749" y="6467"/>
                    <a:pt x="15823" y="6475"/>
                  </a:cubicBezTo>
                  <a:cubicBezTo>
                    <a:pt x="15897" y="6475"/>
                    <a:pt x="15913" y="6492"/>
                    <a:pt x="15938" y="6467"/>
                  </a:cubicBezTo>
                  <a:cubicBezTo>
                    <a:pt x="15971" y="6451"/>
                    <a:pt x="15708" y="6295"/>
                    <a:pt x="15634" y="6311"/>
                  </a:cubicBezTo>
                  <a:cubicBezTo>
                    <a:pt x="15560" y="6319"/>
                    <a:pt x="15421" y="6352"/>
                    <a:pt x="15347" y="6377"/>
                  </a:cubicBezTo>
                  <a:cubicBezTo>
                    <a:pt x="15281" y="6401"/>
                    <a:pt x="15158" y="6418"/>
                    <a:pt x="15175" y="6385"/>
                  </a:cubicBezTo>
                  <a:cubicBezTo>
                    <a:pt x="15191" y="6352"/>
                    <a:pt x="15445" y="6303"/>
                    <a:pt x="15371" y="6270"/>
                  </a:cubicBezTo>
                  <a:cubicBezTo>
                    <a:pt x="15306" y="6229"/>
                    <a:pt x="15232" y="6245"/>
                    <a:pt x="15265" y="6213"/>
                  </a:cubicBezTo>
                  <a:cubicBezTo>
                    <a:pt x="15289" y="6180"/>
                    <a:pt x="15396" y="6163"/>
                    <a:pt x="15486" y="6172"/>
                  </a:cubicBezTo>
                  <a:cubicBezTo>
                    <a:pt x="15577" y="6180"/>
                    <a:pt x="15659" y="6213"/>
                    <a:pt x="15642" y="6172"/>
                  </a:cubicBezTo>
                  <a:cubicBezTo>
                    <a:pt x="15634" y="6130"/>
                    <a:pt x="15462" y="6106"/>
                    <a:pt x="15396" y="6106"/>
                  </a:cubicBezTo>
                  <a:cubicBezTo>
                    <a:pt x="15330" y="6098"/>
                    <a:pt x="15175" y="6147"/>
                    <a:pt x="15117" y="6139"/>
                  </a:cubicBezTo>
                  <a:cubicBezTo>
                    <a:pt x="15060" y="6139"/>
                    <a:pt x="15027" y="6130"/>
                    <a:pt x="15043" y="6106"/>
                  </a:cubicBezTo>
                  <a:cubicBezTo>
                    <a:pt x="15051" y="6073"/>
                    <a:pt x="15158" y="6016"/>
                    <a:pt x="15232" y="6016"/>
                  </a:cubicBezTo>
                  <a:cubicBezTo>
                    <a:pt x="15314" y="6007"/>
                    <a:pt x="15552" y="5999"/>
                    <a:pt x="15618" y="6016"/>
                  </a:cubicBezTo>
                  <a:cubicBezTo>
                    <a:pt x="15675" y="6024"/>
                    <a:pt x="15757" y="6040"/>
                    <a:pt x="15856" y="6089"/>
                  </a:cubicBezTo>
                  <a:cubicBezTo>
                    <a:pt x="15954" y="6139"/>
                    <a:pt x="16069" y="6262"/>
                    <a:pt x="16241" y="6262"/>
                  </a:cubicBezTo>
                  <a:cubicBezTo>
                    <a:pt x="16422" y="6262"/>
                    <a:pt x="16627" y="6262"/>
                    <a:pt x="16693" y="6270"/>
                  </a:cubicBezTo>
                  <a:cubicBezTo>
                    <a:pt x="16750" y="6270"/>
                    <a:pt x="16799" y="6336"/>
                    <a:pt x="16816" y="6278"/>
                  </a:cubicBezTo>
                  <a:cubicBezTo>
                    <a:pt x="16824" y="6213"/>
                    <a:pt x="16882" y="6139"/>
                    <a:pt x="16832" y="6106"/>
                  </a:cubicBezTo>
                  <a:cubicBezTo>
                    <a:pt x="16783" y="6073"/>
                    <a:pt x="16635" y="5958"/>
                    <a:pt x="16512" y="5950"/>
                  </a:cubicBezTo>
                  <a:cubicBezTo>
                    <a:pt x="16389" y="5934"/>
                    <a:pt x="15954" y="5991"/>
                    <a:pt x="15897" y="5934"/>
                  </a:cubicBezTo>
                  <a:cubicBezTo>
                    <a:pt x="15847" y="5876"/>
                    <a:pt x="15667" y="5786"/>
                    <a:pt x="15495" y="5786"/>
                  </a:cubicBezTo>
                  <a:cubicBezTo>
                    <a:pt x="15322" y="5794"/>
                    <a:pt x="15027" y="5893"/>
                    <a:pt x="14961" y="5893"/>
                  </a:cubicBezTo>
                  <a:cubicBezTo>
                    <a:pt x="14895" y="5893"/>
                    <a:pt x="14461" y="5860"/>
                    <a:pt x="14469" y="5819"/>
                  </a:cubicBezTo>
                  <a:cubicBezTo>
                    <a:pt x="14477" y="5778"/>
                    <a:pt x="14518" y="5745"/>
                    <a:pt x="14616" y="5761"/>
                  </a:cubicBezTo>
                  <a:cubicBezTo>
                    <a:pt x="14723" y="5769"/>
                    <a:pt x="14846" y="5810"/>
                    <a:pt x="14986" y="5778"/>
                  </a:cubicBezTo>
                  <a:cubicBezTo>
                    <a:pt x="15125" y="5745"/>
                    <a:pt x="15224" y="5720"/>
                    <a:pt x="15298" y="5687"/>
                  </a:cubicBezTo>
                  <a:cubicBezTo>
                    <a:pt x="15371" y="5655"/>
                    <a:pt x="15330" y="5613"/>
                    <a:pt x="15462" y="5638"/>
                  </a:cubicBezTo>
                  <a:cubicBezTo>
                    <a:pt x="15601" y="5663"/>
                    <a:pt x="15609" y="5696"/>
                    <a:pt x="15675" y="5663"/>
                  </a:cubicBezTo>
                  <a:cubicBezTo>
                    <a:pt x="15749" y="5630"/>
                    <a:pt x="15864" y="5507"/>
                    <a:pt x="15938" y="5499"/>
                  </a:cubicBezTo>
                  <a:cubicBezTo>
                    <a:pt x="16003" y="5482"/>
                    <a:pt x="16217" y="5482"/>
                    <a:pt x="16291" y="5499"/>
                  </a:cubicBezTo>
                  <a:cubicBezTo>
                    <a:pt x="16365" y="5515"/>
                    <a:pt x="16529" y="5556"/>
                    <a:pt x="16537" y="5523"/>
                  </a:cubicBezTo>
                  <a:cubicBezTo>
                    <a:pt x="16537" y="5482"/>
                    <a:pt x="16512" y="5417"/>
                    <a:pt x="16496" y="5367"/>
                  </a:cubicBezTo>
                  <a:cubicBezTo>
                    <a:pt x="16479" y="5310"/>
                    <a:pt x="16438" y="5269"/>
                    <a:pt x="16397" y="5228"/>
                  </a:cubicBezTo>
                  <a:cubicBezTo>
                    <a:pt x="16356" y="5187"/>
                    <a:pt x="16258" y="5039"/>
                    <a:pt x="16192" y="5014"/>
                  </a:cubicBezTo>
                  <a:cubicBezTo>
                    <a:pt x="16135" y="4990"/>
                    <a:pt x="15930" y="4850"/>
                    <a:pt x="15905" y="4867"/>
                  </a:cubicBezTo>
                  <a:cubicBezTo>
                    <a:pt x="15880" y="4883"/>
                    <a:pt x="15864" y="5039"/>
                    <a:pt x="15831" y="5072"/>
                  </a:cubicBezTo>
                  <a:cubicBezTo>
                    <a:pt x="15798" y="5105"/>
                    <a:pt x="15560" y="5154"/>
                    <a:pt x="15495" y="5179"/>
                  </a:cubicBezTo>
                  <a:cubicBezTo>
                    <a:pt x="15437" y="5203"/>
                    <a:pt x="15035" y="5408"/>
                    <a:pt x="14994" y="5474"/>
                  </a:cubicBezTo>
                  <a:cubicBezTo>
                    <a:pt x="14953" y="5540"/>
                    <a:pt x="14953" y="5548"/>
                    <a:pt x="14838" y="5548"/>
                  </a:cubicBezTo>
                  <a:cubicBezTo>
                    <a:pt x="14723" y="5548"/>
                    <a:pt x="14493" y="5605"/>
                    <a:pt x="14543" y="5531"/>
                  </a:cubicBezTo>
                  <a:cubicBezTo>
                    <a:pt x="14592" y="5458"/>
                    <a:pt x="14649" y="5384"/>
                    <a:pt x="14740" y="5384"/>
                  </a:cubicBezTo>
                  <a:cubicBezTo>
                    <a:pt x="14830" y="5384"/>
                    <a:pt x="14887" y="5417"/>
                    <a:pt x="14937" y="5384"/>
                  </a:cubicBezTo>
                  <a:cubicBezTo>
                    <a:pt x="14978" y="5343"/>
                    <a:pt x="15265" y="5203"/>
                    <a:pt x="15306" y="5154"/>
                  </a:cubicBezTo>
                  <a:cubicBezTo>
                    <a:pt x="15355" y="5096"/>
                    <a:pt x="15380" y="5014"/>
                    <a:pt x="15363" y="4990"/>
                  </a:cubicBezTo>
                  <a:cubicBezTo>
                    <a:pt x="15339" y="4973"/>
                    <a:pt x="14805" y="4973"/>
                    <a:pt x="14797" y="5055"/>
                  </a:cubicBezTo>
                  <a:cubicBezTo>
                    <a:pt x="14789" y="5146"/>
                    <a:pt x="14797" y="5244"/>
                    <a:pt x="14715" y="5277"/>
                  </a:cubicBezTo>
                  <a:cubicBezTo>
                    <a:pt x="14641" y="5302"/>
                    <a:pt x="14436" y="5343"/>
                    <a:pt x="14378" y="5375"/>
                  </a:cubicBezTo>
                  <a:cubicBezTo>
                    <a:pt x="14313" y="5408"/>
                    <a:pt x="14140" y="5523"/>
                    <a:pt x="14157" y="5441"/>
                  </a:cubicBezTo>
                  <a:cubicBezTo>
                    <a:pt x="14173" y="5367"/>
                    <a:pt x="14510" y="5252"/>
                    <a:pt x="14477" y="5220"/>
                  </a:cubicBezTo>
                  <a:cubicBezTo>
                    <a:pt x="14444" y="5179"/>
                    <a:pt x="14321" y="5220"/>
                    <a:pt x="14370" y="5162"/>
                  </a:cubicBezTo>
                  <a:cubicBezTo>
                    <a:pt x="14420" y="5096"/>
                    <a:pt x="14592" y="5006"/>
                    <a:pt x="14666" y="4965"/>
                  </a:cubicBezTo>
                  <a:cubicBezTo>
                    <a:pt x="14731" y="4924"/>
                    <a:pt x="14871" y="4916"/>
                    <a:pt x="15035" y="4858"/>
                  </a:cubicBezTo>
                  <a:cubicBezTo>
                    <a:pt x="15191" y="4809"/>
                    <a:pt x="15511" y="4752"/>
                    <a:pt x="15552" y="4719"/>
                  </a:cubicBezTo>
                  <a:cubicBezTo>
                    <a:pt x="15601" y="4686"/>
                    <a:pt x="15692" y="4522"/>
                    <a:pt x="15651" y="4489"/>
                  </a:cubicBezTo>
                  <a:cubicBezTo>
                    <a:pt x="15609" y="4465"/>
                    <a:pt x="15281" y="4374"/>
                    <a:pt x="15158" y="4325"/>
                  </a:cubicBezTo>
                  <a:cubicBezTo>
                    <a:pt x="15035" y="4284"/>
                    <a:pt x="14953" y="4218"/>
                    <a:pt x="14895" y="4243"/>
                  </a:cubicBezTo>
                  <a:cubicBezTo>
                    <a:pt x="14838" y="4268"/>
                    <a:pt x="14616" y="4440"/>
                    <a:pt x="14534" y="4440"/>
                  </a:cubicBezTo>
                  <a:cubicBezTo>
                    <a:pt x="14461" y="4432"/>
                    <a:pt x="14321" y="4391"/>
                    <a:pt x="14321" y="4440"/>
                  </a:cubicBezTo>
                  <a:cubicBezTo>
                    <a:pt x="14321" y="4489"/>
                    <a:pt x="14387" y="4547"/>
                    <a:pt x="14346" y="4563"/>
                  </a:cubicBezTo>
                  <a:cubicBezTo>
                    <a:pt x="14305" y="4588"/>
                    <a:pt x="14091" y="4530"/>
                    <a:pt x="14124" y="4440"/>
                  </a:cubicBezTo>
                  <a:cubicBezTo>
                    <a:pt x="14157" y="4358"/>
                    <a:pt x="14452" y="4276"/>
                    <a:pt x="14510" y="4235"/>
                  </a:cubicBezTo>
                  <a:cubicBezTo>
                    <a:pt x="14575" y="4194"/>
                    <a:pt x="14616" y="4194"/>
                    <a:pt x="14616" y="4136"/>
                  </a:cubicBezTo>
                  <a:cubicBezTo>
                    <a:pt x="14608" y="4079"/>
                    <a:pt x="14559" y="4087"/>
                    <a:pt x="14518" y="4112"/>
                  </a:cubicBezTo>
                  <a:cubicBezTo>
                    <a:pt x="14469" y="4144"/>
                    <a:pt x="13878" y="4374"/>
                    <a:pt x="13870" y="4440"/>
                  </a:cubicBezTo>
                  <a:cubicBezTo>
                    <a:pt x="13861" y="4506"/>
                    <a:pt x="13599" y="5088"/>
                    <a:pt x="13574" y="5072"/>
                  </a:cubicBezTo>
                  <a:cubicBezTo>
                    <a:pt x="13541" y="5064"/>
                    <a:pt x="13566" y="4899"/>
                    <a:pt x="13574" y="4801"/>
                  </a:cubicBezTo>
                  <a:cubicBezTo>
                    <a:pt x="13591" y="4694"/>
                    <a:pt x="13656" y="4579"/>
                    <a:pt x="13632" y="4563"/>
                  </a:cubicBezTo>
                  <a:cubicBezTo>
                    <a:pt x="13607" y="4555"/>
                    <a:pt x="13476" y="4522"/>
                    <a:pt x="13435" y="4530"/>
                  </a:cubicBezTo>
                  <a:cubicBezTo>
                    <a:pt x="13394" y="4538"/>
                    <a:pt x="13328" y="4538"/>
                    <a:pt x="13328" y="4596"/>
                  </a:cubicBezTo>
                  <a:cubicBezTo>
                    <a:pt x="13320" y="4653"/>
                    <a:pt x="13082" y="4760"/>
                    <a:pt x="13057" y="4703"/>
                  </a:cubicBezTo>
                  <a:cubicBezTo>
                    <a:pt x="13033" y="4653"/>
                    <a:pt x="13041" y="4653"/>
                    <a:pt x="13106" y="4579"/>
                  </a:cubicBezTo>
                  <a:cubicBezTo>
                    <a:pt x="13172" y="4514"/>
                    <a:pt x="13246" y="4506"/>
                    <a:pt x="13262" y="4440"/>
                  </a:cubicBezTo>
                  <a:cubicBezTo>
                    <a:pt x="13279" y="4374"/>
                    <a:pt x="13459" y="4391"/>
                    <a:pt x="13533" y="4391"/>
                  </a:cubicBezTo>
                  <a:cubicBezTo>
                    <a:pt x="13615" y="4391"/>
                    <a:pt x="13664" y="4415"/>
                    <a:pt x="13755" y="4350"/>
                  </a:cubicBezTo>
                  <a:cubicBezTo>
                    <a:pt x="13837" y="4276"/>
                    <a:pt x="13960" y="4235"/>
                    <a:pt x="13993" y="4161"/>
                  </a:cubicBezTo>
                  <a:cubicBezTo>
                    <a:pt x="14026" y="4087"/>
                    <a:pt x="14091" y="4054"/>
                    <a:pt x="14083" y="4005"/>
                  </a:cubicBezTo>
                  <a:cubicBezTo>
                    <a:pt x="14075" y="3956"/>
                    <a:pt x="14042" y="3882"/>
                    <a:pt x="14009" y="3865"/>
                  </a:cubicBezTo>
                  <a:cubicBezTo>
                    <a:pt x="13985" y="3849"/>
                    <a:pt x="13878" y="3824"/>
                    <a:pt x="13870" y="3833"/>
                  </a:cubicBezTo>
                  <a:cubicBezTo>
                    <a:pt x="13853" y="3833"/>
                    <a:pt x="13722" y="3890"/>
                    <a:pt x="13714" y="3956"/>
                  </a:cubicBezTo>
                  <a:cubicBezTo>
                    <a:pt x="13714" y="4021"/>
                    <a:pt x="13738" y="4079"/>
                    <a:pt x="13697" y="4095"/>
                  </a:cubicBezTo>
                  <a:cubicBezTo>
                    <a:pt x="13656" y="4120"/>
                    <a:pt x="13426" y="4095"/>
                    <a:pt x="13377" y="4112"/>
                  </a:cubicBezTo>
                  <a:cubicBezTo>
                    <a:pt x="13328" y="4128"/>
                    <a:pt x="13082" y="4186"/>
                    <a:pt x="13049" y="4210"/>
                  </a:cubicBezTo>
                  <a:cubicBezTo>
                    <a:pt x="13024" y="4235"/>
                    <a:pt x="12909" y="4309"/>
                    <a:pt x="12877" y="4341"/>
                  </a:cubicBezTo>
                  <a:cubicBezTo>
                    <a:pt x="12844" y="4382"/>
                    <a:pt x="12647" y="4456"/>
                    <a:pt x="12639" y="4456"/>
                  </a:cubicBezTo>
                  <a:cubicBezTo>
                    <a:pt x="12622" y="4456"/>
                    <a:pt x="12524" y="4440"/>
                    <a:pt x="12557" y="4407"/>
                  </a:cubicBezTo>
                  <a:cubicBezTo>
                    <a:pt x="12589" y="4374"/>
                    <a:pt x="12655" y="4366"/>
                    <a:pt x="12729" y="4317"/>
                  </a:cubicBezTo>
                  <a:cubicBezTo>
                    <a:pt x="12803" y="4276"/>
                    <a:pt x="12967" y="4194"/>
                    <a:pt x="12844" y="4186"/>
                  </a:cubicBezTo>
                  <a:cubicBezTo>
                    <a:pt x="12721" y="4186"/>
                    <a:pt x="12614" y="4202"/>
                    <a:pt x="12581" y="4202"/>
                  </a:cubicBezTo>
                  <a:cubicBezTo>
                    <a:pt x="12540" y="4202"/>
                    <a:pt x="12475" y="4235"/>
                    <a:pt x="12483" y="4177"/>
                  </a:cubicBezTo>
                  <a:cubicBezTo>
                    <a:pt x="12499" y="4128"/>
                    <a:pt x="12499" y="4095"/>
                    <a:pt x="12622" y="4079"/>
                  </a:cubicBezTo>
                  <a:cubicBezTo>
                    <a:pt x="12737" y="4062"/>
                    <a:pt x="12803" y="4062"/>
                    <a:pt x="12868" y="3997"/>
                  </a:cubicBezTo>
                  <a:cubicBezTo>
                    <a:pt x="12934" y="3939"/>
                    <a:pt x="13016" y="3816"/>
                    <a:pt x="13098" y="3775"/>
                  </a:cubicBezTo>
                  <a:cubicBezTo>
                    <a:pt x="13180" y="3734"/>
                    <a:pt x="13353" y="3792"/>
                    <a:pt x="13435" y="3775"/>
                  </a:cubicBezTo>
                  <a:cubicBezTo>
                    <a:pt x="13525" y="3751"/>
                    <a:pt x="13599" y="3693"/>
                    <a:pt x="13632" y="3636"/>
                  </a:cubicBezTo>
                  <a:cubicBezTo>
                    <a:pt x="13656" y="3578"/>
                    <a:pt x="13550" y="3365"/>
                    <a:pt x="13443" y="3316"/>
                  </a:cubicBezTo>
                  <a:cubicBezTo>
                    <a:pt x="13336" y="3266"/>
                    <a:pt x="13295" y="3234"/>
                    <a:pt x="13098" y="3201"/>
                  </a:cubicBezTo>
                  <a:cubicBezTo>
                    <a:pt x="12909" y="3160"/>
                    <a:pt x="12770" y="3061"/>
                    <a:pt x="12671" y="3086"/>
                  </a:cubicBezTo>
                  <a:cubicBezTo>
                    <a:pt x="12573" y="3110"/>
                    <a:pt x="12532" y="3176"/>
                    <a:pt x="12532" y="3225"/>
                  </a:cubicBezTo>
                  <a:cubicBezTo>
                    <a:pt x="12532" y="3266"/>
                    <a:pt x="12581" y="3316"/>
                    <a:pt x="12524" y="3357"/>
                  </a:cubicBezTo>
                  <a:cubicBezTo>
                    <a:pt x="12458" y="3406"/>
                    <a:pt x="12368" y="3398"/>
                    <a:pt x="12343" y="3430"/>
                  </a:cubicBezTo>
                  <a:cubicBezTo>
                    <a:pt x="12319" y="3455"/>
                    <a:pt x="12278" y="3504"/>
                    <a:pt x="12286" y="3521"/>
                  </a:cubicBezTo>
                  <a:cubicBezTo>
                    <a:pt x="12302" y="3537"/>
                    <a:pt x="12360" y="3595"/>
                    <a:pt x="12327" y="3627"/>
                  </a:cubicBezTo>
                  <a:cubicBezTo>
                    <a:pt x="12294" y="3660"/>
                    <a:pt x="12204" y="3693"/>
                    <a:pt x="12195" y="3767"/>
                  </a:cubicBezTo>
                  <a:cubicBezTo>
                    <a:pt x="12187" y="3841"/>
                    <a:pt x="12105" y="3915"/>
                    <a:pt x="12064" y="3915"/>
                  </a:cubicBezTo>
                  <a:cubicBezTo>
                    <a:pt x="12031" y="3915"/>
                    <a:pt x="11974" y="3890"/>
                    <a:pt x="12040" y="3808"/>
                  </a:cubicBezTo>
                  <a:cubicBezTo>
                    <a:pt x="12097" y="3726"/>
                    <a:pt x="12187" y="3644"/>
                    <a:pt x="12187" y="3595"/>
                  </a:cubicBezTo>
                  <a:cubicBezTo>
                    <a:pt x="12187" y="3545"/>
                    <a:pt x="12089" y="3529"/>
                    <a:pt x="12089" y="3529"/>
                  </a:cubicBezTo>
                  <a:cubicBezTo>
                    <a:pt x="12089" y="3529"/>
                    <a:pt x="11810" y="3849"/>
                    <a:pt x="11761" y="3865"/>
                  </a:cubicBezTo>
                  <a:cubicBezTo>
                    <a:pt x="11711" y="3890"/>
                    <a:pt x="11646" y="3865"/>
                    <a:pt x="11687" y="3808"/>
                  </a:cubicBezTo>
                  <a:cubicBezTo>
                    <a:pt x="11728" y="3751"/>
                    <a:pt x="11974" y="3414"/>
                    <a:pt x="11957" y="3398"/>
                  </a:cubicBezTo>
                  <a:cubicBezTo>
                    <a:pt x="11949" y="3381"/>
                    <a:pt x="11884" y="3398"/>
                    <a:pt x="11867" y="3373"/>
                  </a:cubicBezTo>
                  <a:cubicBezTo>
                    <a:pt x="11851" y="3348"/>
                    <a:pt x="11884" y="3209"/>
                    <a:pt x="11851" y="3201"/>
                  </a:cubicBezTo>
                  <a:cubicBezTo>
                    <a:pt x="11826" y="3201"/>
                    <a:pt x="11826" y="3209"/>
                    <a:pt x="11761" y="3332"/>
                  </a:cubicBezTo>
                  <a:cubicBezTo>
                    <a:pt x="11695" y="3447"/>
                    <a:pt x="11531" y="3726"/>
                    <a:pt x="11482" y="3677"/>
                  </a:cubicBezTo>
                  <a:cubicBezTo>
                    <a:pt x="11440" y="3627"/>
                    <a:pt x="11564" y="3414"/>
                    <a:pt x="11490" y="3398"/>
                  </a:cubicBezTo>
                  <a:cubicBezTo>
                    <a:pt x="11416" y="3373"/>
                    <a:pt x="11326" y="3422"/>
                    <a:pt x="11350" y="3373"/>
                  </a:cubicBezTo>
                  <a:cubicBezTo>
                    <a:pt x="11367" y="3316"/>
                    <a:pt x="11391" y="3316"/>
                    <a:pt x="11473" y="3299"/>
                  </a:cubicBezTo>
                  <a:cubicBezTo>
                    <a:pt x="11555" y="3275"/>
                    <a:pt x="11588" y="3299"/>
                    <a:pt x="11605" y="3258"/>
                  </a:cubicBezTo>
                  <a:cubicBezTo>
                    <a:pt x="11621" y="3209"/>
                    <a:pt x="11596" y="3184"/>
                    <a:pt x="11654" y="3127"/>
                  </a:cubicBezTo>
                  <a:cubicBezTo>
                    <a:pt x="11711" y="3061"/>
                    <a:pt x="11826" y="2979"/>
                    <a:pt x="11826" y="2955"/>
                  </a:cubicBezTo>
                  <a:cubicBezTo>
                    <a:pt x="11826" y="2922"/>
                    <a:pt x="11695" y="2938"/>
                    <a:pt x="11662" y="2955"/>
                  </a:cubicBezTo>
                  <a:cubicBezTo>
                    <a:pt x="11629" y="2963"/>
                    <a:pt x="11547" y="3135"/>
                    <a:pt x="11498" y="3143"/>
                  </a:cubicBezTo>
                  <a:cubicBezTo>
                    <a:pt x="11449" y="3160"/>
                    <a:pt x="11432" y="3143"/>
                    <a:pt x="11440" y="3102"/>
                  </a:cubicBezTo>
                  <a:cubicBezTo>
                    <a:pt x="11449" y="3069"/>
                    <a:pt x="11473" y="2987"/>
                    <a:pt x="11440" y="3012"/>
                  </a:cubicBezTo>
                  <a:cubicBezTo>
                    <a:pt x="11416" y="3028"/>
                    <a:pt x="11334" y="3069"/>
                    <a:pt x="11276" y="3094"/>
                  </a:cubicBezTo>
                  <a:cubicBezTo>
                    <a:pt x="11219" y="3127"/>
                    <a:pt x="11170" y="3143"/>
                    <a:pt x="11170" y="3184"/>
                  </a:cubicBezTo>
                  <a:cubicBezTo>
                    <a:pt x="11178" y="3225"/>
                    <a:pt x="11219" y="3365"/>
                    <a:pt x="11219" y="3381"/>
                  </a:cubicBezTo>
                  <a:cubicBezTo>
                    <a:pt x="11219" y="3398"/>
                    <a:pt x="10973" y="3627"/>
                    <a:pt x="10899" y="3668"/>
                  </a:cubicBezTo>
                  <a:cubicBezTo>
                    <a:pt x="10825" y="3701"/>
                    <a:pt x="10768" y="3701"/>
                    <a:pt x="10792" y="3652"/>
                  </a:cubicBezTo>
                  <a:cubicBezTo>
                    <a:pt x="10825" y="3603"/>
                    <a:pt x="11030" y="3455"/>
                    <a:pt x="11030" y="3414"/>
                  </a:cubicBezTo>
                  <a:cubicBezTo>
                    <a:pt x="11022" y="3373"/>
                    <a:pt x="10948" y="3283"/>
                    <a:pt x="10915" y="3283"/>
                  </a:cubicBezTo>
                  <a:cubicBezTo>
                    <a:pt x="10874" y="3291"/>
                    <a:pt x="10768" y="3324"/>
                    <a:pt x="10776" y="3291"/>
                  </a:cubicBezTo>
                  <a:cubicBezTo>
                    <a:pt x="10784" y="3266"/>
                    <a:pt x="10841" y="3209"/>
                    <a:pt x="10923" y="3176"/>
                  </a:cubicBezTo>
                  <a:cubicBezTo>
                    <a:pt x="10997" y="3143"/>
                    <a:pt x="11129" y="3102"/>
                    <a:pt x="11071" y="3078"/>
                  </a:cubicBezTo>
                  <a:cubicBezTo>
                    <a:pt x="11014" y="3053"/>
                    <a:pt x="10923" y="3037"/>
                    <a:pt x="10866" y="3069"/>
                  </a:cubicBezTo>
                  <a:cubicBezTo>
                    <a:pt x="10809" y="3094"/>
                    <a:pt x="10735" y="3168"/>
                    <a:pt x="10669" y="3160"/>
                  </a:cubicBezTo>
                  <a:cubicBezTo>
                    <a:pt x="10612" y="3160"/>
                    <a:pt x="10538" y="3127"/>
                    <a:pt x="10562" y="3086"/>
                  </a:cubicBezTo>
                  <a:cubicBezTo>
                    <a:pt x="10587" y="3045"/>
                    <a:pt x="10595" y="3004"/>
                    <a:pt x="10685" y="2987"/>
                  </a:cubicBezTo>
                  <a:cubicBezTo>
                    <a:pt x="10784" y="2963"/>
                    <a:pt x="11104" y="2889"/>
                    <a:pt x="11145" y="2881"/>
                  </a:cubicBezTo>
                  <a:cubicBezTo>
                    <a:pt x="11186" y="2872"/>
                    <a:pt x="11416" y="2840"/>
                    <a:pt x="11440" y="2823"/>
                  </a:cubicBezTo>
                  <a:cubicBezTo>
                    <a:pt x="11465" y="2807"/>
                    <a:pt x="11539" y="2692"/>
                    <a:pt x="11539" y="2659"/>
                  </a:cubicBezTo>
                  <a:cubicBezTo>
                    <a:pt x="11539" y="2618"/>
                    <a:pt x="11490" y="2503"/>
                    <a:pt x="11449" y="2495"/>
                  </a:cubicBezTo>
                  <a:cubicBezTo>
                    <a:pt x="11408" y="2495"/>
                    <a:pt x="10923" y="2413"/>
                    <a:pt x="10907" y="2429"/>
                  </a:cubicBezTo>
                  <a:cubicBezTo>
                    <a:pt x="10882" y="2446"/>
                    <a:pt x="10784" y="2577"/>
                    <a:pt x="10718" y="2585"/>
                  </a:cubicBezTo>
                  <a:cubicBezTo>
                    <a:pt x="10644" y="2593"/>
                    <a:pt x="10571" y="2585"/>
                    <a:pt x="10554" y="2626"/>
                  </a:cubicBezTo>
                  <a:cubicBezTo>
                    <a:pt x="10538" y="2659"/>
                    <a:pt x="10406" y="2930"/>
                    <a:pt x="10382" y="2955"/>
                  </a:cubicBezTo>
                  <a:cubicBezTo>
                    <a:pt x="10365" y="2987"/>
                    <a:pt x="10127" y="3028"/>
                    <a:pt x="10111" y="3012"/>
                  </a:cubicBezTo>
                  <a:cubicBezTo>
                    <a:pt x="10095" y="2996"/>
                    <a:pt x="10095" y="2979"/>
                    <a:pt x="10136" y="2955"/>
                  </a:cubicBezTo>
                  <a:cubicBezTo>
                    <a:pt x="10177" y="2922"/>
                    <a:pt x="10250" y="2889"/>
                    <a:pt x="10275" y="2864"/>
                  </a:cubicBezTo>
                  <a:cubicBezTo>
                    <a:pt x="10308" y="2840"/>
                    <a:pt x="10341" y="2823"/>
                    <a:pt x="10365" y="2774"/>
                  </a:cubicBezTo>
                  <a:cubicBezTo>
                    <a:pt x="10390" y="2717"/>
                    <a:pt x="10357" y="2626"/>
                    <a:pt x="10423" y="2577"/>
                  </a:cubicBezTo>
                  <a:cubicBezTo>
                    <a:pt x="10488" y="2536"/>
                    <a:pt x="10571" y="2536"/>
                    <a:pt x="10579" y="2503"/>
                  </a:cubicBezTo>
                  <a:cubicBezTo>
                    <a:pt x="10587" y="2470"/>
                    <a:pt x="10447" y="2437"/>
                    <a:pt x="10382" y="2470"/>
                  </a:cubicBezTo>
                  <a:cubicBezTo>
                    <a:pt x="10324" y="2503"/>
                    <a:pt x="10177" y="2610"/>
                    <a:pt x="10119" y="2651"/>
                  </a:cubicBezTo>
                  <a:cubicBezTo>
                    <a:pt x="10062" y="2692"/>
                    <a:pt x="9947" y="2848"/>
                    <a:pt x="9889" y="2815"/>
                  </a:cubicBezTo>
                  <a:cubicBezTo>
                    <a:pt x="9840" y="2782"/>
                    <a:pt x="9980" y="2618"/>
                    <a:pt x="10021" y="2561"/>
                  </a:cubicBezTo>
                  <a:cubicBezTo>
                    <a:pt x="10062" y="2511"/>
                    <a:pt x="10095" y="2487"/>
                    <a:pt x="10152" y="2437"/>
                  </a:cubicBezTo>
                  <a:cubicBezTo>
                    <a:pt x="10218" y="2396"/>
                    <a:pt x="10275" y="2372"/>
                    <a:pt x="10341" y="2364"/>
                  </a:cubicBezTo>
                  <a:cubicBezTo>
                    <a:pt x="10415" y="2355"/>
                    <a:pt x="10513" y="2355"/>
                    <a:pt x="10603" y="2355"/>
                  </a:cubicBezTo>
                  <a:cubicBezTo>
                    <a:pt x="10694" y="2355"/>
                    <a:pt x="10751" y="2364"/>
                    <a:pt x="10776" y="2339"/>
                  </a:cubicBezTo>
                  <a:cubicBezTo>
                    <a:pt x="10800" y="2314"/>
                    <a:pt x="10923" y="2257"/>
                    <a:pt x="10907" y="2199"/>
                  </a:cubicBezTo>
                  <a:cubicBezTo>
                    <a:pt x="10891" y="2142"/>
                    <a:pt x="10833" y="1994"/>
                    <a:pt x="10768" y="1945"/>
                  </a:cubicBezTo>
                  <a:cubicBezTo>
                    <a:pt x="10694" y="1896"/>
                    <a:pt x="10382" y="1789"/>
                    <a:pt x="10316" y="1806"/>
                  </a:cubicBezTo>
                  <a:cubicBezTo>
                    <a:pt x="10242" y="1822"/>
                    <a:pt x="10119" y="1945"/>
                    <a:pt x="10062" y="1896"/>
                  </a:cubicBezTo>
                  <a:cubicBezTo>
                    <a:pt x="10004" y="1847"/>
                    <a:pt x="10103" y="1773"/>
                    <a:pt x="9996" y="1765"/>
                  </a:cubicBezTo>
                  <a:cubicBezTo>
                    <a:pt x="9898" y="1756"/>
                    <a:pt x="9750" y="1830"/>
                    <a:pt x="9709" y="1740"/>
                  </a:cubicBezTo>
                  <a:cubicBezTo>
                    <a:pt x="9676" y="1658"/>
                    <a:pt x="9668" y="1559"/>
                    <a:pt x="9602" y="1559"/>
                  </a:cubicBezTo>
                  <a:cubicBezTo>
                    <a:pt x="9545" y="1559"/>
                    <a:pt x="9143" y="1551"/>
                    <a:pt x="9061" y="1568"/>
                  </a:cubicBezTo>
                  <a:cubicBezTo>
                    <a:pt x="8978" y="1584"/>
                    <a:pt x="8593" y="1715"/>
                    <a:pt x="8535" y="1765"/>
                  </a:cubicBezTo>
                  <a:cubicBezTo>
                    <a:pt x="8470" y="1814"/>
                    <a:pt x="8396" y="1855"/>
                    <a:pt x="8404" y="1904"/>
                  </a:cubicBezTo>
                  <a:cubicBezTo>
                    <a:pt x="8412" y="1953"/>
                    <a:pt x="8453" y="2035"/>
                    <a:pt x="8502" y="2052"/>
                  </a:cubicBezTo>
                  <a:cubicBezTo>
                    <a:pt x="8552" y="2068"/>
                    <a:pt x="8864" y="2126"/>
                    <a:pt x="8913" y="2150"/>
                  </a:cubicBezTo>
                  <a:cubicBezTo>
                    <a:pt x="8962" y="2183"/>
                    <a:pt x="9052" y="2232"/>
                    <a:pt x="9200" y="2273"/>
                  </a:cubicBezTo>
                  <a:cubicBezTo>
                    <a:pt x="9348" y="2323"/>
                    <a:pt x="9495" y="2355"/>
                    <a:pt x="9487" y="2372"/>
                  </a:cubicBezTo>
                  <a:cubicBezTo>
                    <a:pt x="9487" y="2388"/>
                    <a:pt x="9118" y="2347"/>
                    <a:pt x="9093" y="2364"/>
                  </a:cubicBezTo>
                  <a:cubicBezTo>
                    <a:pt x="9069" y="2388"/>
                    <a:pt x="9061" y="2503"/>
                    <a:pt x="9019" y="2487"/>
                  </a:cubicBezTo>
                  <a:cubicBezTo>
                    <a:pt x="8978" y="2462"/>
                    <a:pt x="8987" y="2323"/>
                    <a:pt x="8913" y="2298"/>
                  </a:cubicBezTo>
                  <a:cubicBezTo>
                    <a:pt x="8839" y="2282"/>
                    <a:pt x="8486" y="2142"/>
                    <a:pt x="8470" y="2191"/>
                  </a:cubicBezTo>
                  <a:cubicBezTo>
                    <a:pt x="8453" y="2241"/>
                    <a:pt x="8453" y="2396"/>
                    <a:pt x="8412" y="2314"/>
                  </a:cubicBezTo>
                  <a:cubicBezTo>
                    <a:pt x="8371" y="2224"/>
                    <a:pt x="8371" y="2142"/>
                    <a:pt x="8322" y="2134"/>
                  </a:cubicBezTo>
                  <a:cubicBezTo>
                    <a:pt x="8281" y="2134"/>
                    <a:pt x="8191" y="2126"/>
                    <a:pt x="8182" y="2158"/>
                  </a:cubicBezTo>
                  <a:cubicBezTo>
                    <a:pt x="8166" y="2191"/>
                    <a:pt x="8191" y="2323"/>
                    <a:pt x="8223" y="2323"/>
                  </a:cubicBezTo>
                  <a:cubicBezTo>
                    <a:pt x="8248" y="2331"/>
                    <a:pt x="8330" y="2347"/>
                    <a:pt x="8379" y="2388"/>
                  </a:cubicBezTo>
                  <a:cubicBezTo>
                    <a:pt x="8429" y="2421"/>
                    <a:pt x="8527" y="2487"/>
                    <a:pt x="8552" y="2544"/>
                  </a:cubicBezTo>
                  <a:cubicBezTo>
                    <a:pt x="8568" y="2610"/>
                    <a:pt x="8601" y="2544"/>
                    <a:pt x="8708" y="2626"/>
                  </a:cubicBezTo>
                  <a:cubicBezTo>
                    <a:pt x="8814" y="2708"/>
                    <a:pt x="8978" y="2831"/>
                    <a:pt x="8962" y="2848"/>
                  </a:cubicBezTo>
                  <a:cubicBezTo>
                    <a:pt x="8946" y="2872"/>
                    <a:pt x="8699" y="2692"/>
                    <a:pt x="8708" y="2758"/>
                  </a:cubicBezTo>
                  <a:cubicBezTo>
                    <a:pt x="8716" y="2815"/>
                    <a:pt x="8790" y="2938"/>
                    <a:pt x="8732" y="2930"/>
                  </a:cubicBezTo>
                  <a:cubicBezTo>
                    <a:pt x="8675" y="2930"/>
                    <a:pt x="8601" y="2864"/>
                    <a:pt x="8585" y="2790"/>
                  </a:cubicBezTo>
                  <a:cubicBezTo>
                    <a:pt x="8568" y="2717"/>
                    <a:pt x="8560" y="2675"/>
                    <a:pt x="8502" y="2643"/>
                  </a:cubicBezTo>
                  <a:cubicBezTo>
                    <a:pt x="8453" y="2602"/>
                    <a:pt x="8379" y="2487"/>
                    <a:pt x="8297" y="2462"/>
                  </a:cubicBezTo>
                  <a:cubicBezTo>
                    <a:pt x="8207" y="2437"/>
                    <a:pt x="8141" y="2380"/>
                    <a:pt x="8141" y="2462"/>
                  </a:cubicBezTo>
                  <a:cubicBezTo>
                    <a:pt x="8141" y="2552"/>
                    <a:pt x="8150" y="2585"/>
                    <a:pt x="8240" y="2626"/>
                  </a:cubicBezTo>
                  <a:cubicBezTo>
                    <a:pt x="8330" y="2675"/>
                    <a:pt x="8404" y="2741"/>
                    <a:pt x="8363" y="2749"/>
                  </a:cubicBezTo>
                  <a:cubicBezTo>
                    <a:pt x="8322" y="2758"/>
                    <a:pt x="8076" y="2675"/>
                    <a:pt x="8002" y="2667"/>
                  </a:cubicBezTo>
                  <a:cubicBezTo>
                    <a:pt x="7928" y="2667"/>
                    <a:pt x="7838" y="2684"/>
                    <a:pt x="7862" y="2618"/>
                  </a:cubicBezTo>
                  <a:cubicBezTo>
                    <a:pt x="7879" y="2552"/>
                    <a:pt x="7994" y="2479"/>
                    <a:pt x="8002" y="2405"/>
                  </a:cubicBezTo>
                  <a:cubicBezTo>
                    <a:pt x="8010" y="2323"/>
                    <a:pt x="8059" y="2241"/>
                    <a:pt x="7994" y="2199"/>
                  </a:cubicBezTo>
                  <a:cubicBezTo>
                    <a:pt x="7928" y="2158"/>
                    <a:pt x="7780" y="2068"/>
                    <a:pt x="7764" y="2093"/>
                  </a:cubicBezTo>
                  <a:cubicBezTo>
                    <a:pt x="7747" y="2126"/>
                    <a:pt x="7509" y="2249"/>
                    <a:pt x="7550" y="2323"/>
                  </a:cubicBezTo>
                  <a:cubicBezTo>
                    <a:pt x="7592" y="2396"/>
                    <a:pt x="7657" y="2446"/>
                    <a:pt x="7616" y="2462"/>
                  </a:cubicBezTo>
                  <a:cubicBezTo>
                    <a:pt x="7583" y="2479"/>
                    <a:pt x="7354" y="2479"/>
                    <a:pt x="7296" y="2388"/>
                  </a:cubicBezTo>
                  <a:cubicBezTo>
                    <a:pt x="7230" y="2306"/>
                    <a:pt x="7124" y="2150"/>
                    <a:pt x="7107" y="2224"/>
                  </a:cubicBezTo>
                  <a:cubicBezTo>
                    <a:pt x="7091" y="2298"/>
                    <a:pt x="7148" y="2380"/>
                    <a:pt x="7099" y="2388"/>
                  </a:cubicBezTo>
                  <a:cubicBezTo>
                    <a:pt x="7058" y="2388"/>
                    <a:pt x="6976" y="2331"/>
                    <a:pt x="6976" y="2364"/>
                  </a:cubicBezTo>
                  <a:cubicBezTo>
                    <a:pt x="6976" y="2396"/>
                    <a:pt x="7066" y="2470"/>
                    <a:pt x="7009" y="2536"/>
                  </a:cubicBezTo>
                  <a:cubicBezTo>
                    <a:pt x="6943" y="2602"/>
                    <a:pt x="6640" y="2823"/>
                    <a:pt x="6648" y="2749"/>
                  </a:cubicBezTo>
                  <a:cubicBezTo>
                    <a:pt x="6656" y="2675"/>
                    <a:pt x="6779" y="2569"/>
                    <a:pt x="6664" y="2561"/>
                  </a:cubicBezTo>
                  <a:cubicBezTo>
                    <a:pt x="6557" y="2561"/>
                    <a:pt x="6434" y="2544"/>
                    <a:pt x="6475" y="2511"/>
                  </a:cubicBezTo>
                  <a:cubicBezTo>
                    <a:pt x="6516" y="2487"/>
                    <a:pt x="6878" y="2454"/>
                    <a:pt x="6828" y="2421"/>
                  </a:cubicBezTo>
                  <a:cubicBezTo>
                    <a:pt x="6779" y="2388"/>
                    <a:pt x="6582" y="2355"/>
                    <a:pt x="6640" y="2306"/>
                  </a:cubicBezTo>
                  <a:cubicBezTo>
                    <a:pt x="6697" y="2257"/>
                    <a:pt x="6919" y="2175"/>
                    <a:pt x="6927" y="2117"/>
                  </a:cubicBezTo>
                  <a:cubicBezTo>
                    <a:pt x="6943" y="2060"/>
                    <a:pt x="6976" y="1961"/>
                    <a:pt x="6927" y="1953"/>
                  </a:cubicBezTo>
                  <a:cubicBezTo>
                    <a:pt x="6869" y="1937"/>
                    <a:pt x="6730" y="2019"/>
                    <a:pt x="6713" y="2035"/>
                  </a:cubicBezTo>
                  <a:cubicBezTo>
                    <a:pt x="6689" y="2060"/>
                    <a:pt x="6344" y="2323"/>
                    <a:pt x="6344" y="2265"/>
                  </a:cubicBezTo>
                  <a:cubicBezTo>
                    <a:pt x="6344" y="2208"/>
                    <a:pt x="6303" y="2183"/>
                    <a:pt x="6369" y="2134"/>
                  </a:cubicBezTo>
                  <a:cubicBezTo>
                    <a:pt x="6434" y="2085"/>
                    <a:pt x="6631" y="1961"/>
                    <a:pt x="6689" y="1912"/>
                  </a:cubicBezTo>
                  <a:cubicBezTo>
                    <a:pt x="6746" y="1871"/>
                    <a:pt x="7074" y="1633"/>
                    <a:pt x="7091" y="1600"/>
                  </a:cubicBezTo>
                  <a:cubicBezTo>
                    <a:pt x="7099" y="1568"/>
                    <a:pt x="6845" y="1453"/>
                    <a:pt x="6828" y="1362"/>
                  </a:cubicBezTo>
                  <a:cubicBezTo>
                    <a:pt x="6804" y="1264"/>
                    <a:pt x="6919" y="1083"/>
                    <a:pt x="6845" y="1051"/>
                  </a:cubicBezTo>
                  <a:cubicBezTo>
                    <a:pt x="6771" y="1010"/>
                    <a:pt x="6484" y="1018"/>
                    <a:pt x="6459" y="870"/>
                  </a:cubicBezTo>
                  <a:cubicBezTo>
                    <a:pt x="6443" y="722"/>
                    <a:pt x="6484" y="542"/>
                    <a:pt x="6418" y="501"/>
                  </a:cubicBezTo>
                  <a:cubicBezTo>
                    <a:pt x="6352" y="460"/>
                    <a:pt x="6213" y="279"/>
                    <a:pt x="6139" y="263"/>
                  </a:cubicBezTo>
                  <a:cubicBezTo>
                    <a:pt x="6057" y="246"/>
                    <a:pt x="5376" y="140"/>
                    <a:pt x="5236" y="222"/>
                  </a:cubicBezTo>
                  <a:cubicBezTo>
                    <a:pt x="5097" y="296"/>
                    <a:pt x="5179" y="345"/>
                    <a:pt x="5031" y="361"/>
                  </a:cubicBezTo>
                  <a:cubicBezTo>
                    <a:pt x="4883" y="378"/>
                    <a:pt x="4539" y="492"/>
                    <a:pt x="4498" y="501"/>
                  </a:cubicBezTo>
                  <a:cubicBezTo>
                    <a:pt x="4457" y="509"/>
                    <a:pt x="4727" y="566"/>
                    <a:pt x="4703" y="632"/>
                  </a:cubicBezTo>
                  <a:cubicBezTo>
                    <a:pt x="4686" y="698"/>
                    <a:pt x="4703" y="772"/>
                    <a:pt x="4662" y="772"/>
                  </a:cubicBezTo>
                  <a:cubicBezTo>
                    <a:pt x="4612" y="763"/>
                    <a:pt x="4571" y="640"/>
                    <a:pt x="4498" y="624"/>
                  </a:cubicBezTo>
                  <a:cubicBezTo>
                    <a:pt x="4424" y="607"/>
                    <a:pt x="4276" y="575"/>
                    <a:pt x="4210" y="599"/>
                  </a:cubicBezTo>
                  <a:cubicBezTo>
                    <a:pt x="4153" y="624"/>
                    <a:pt x="4022" y="624"/>
                    <a:pt x="4046" y="665"/>
                  </a:cubicBezTo>
                  <a:cubicBezTo>
                    <a:pt x="4063" y="714"/>
                    <a:pt x="4210" y="903"/>
                    <a:pt x="4194" y="911"/>
                  </a:cubicBezTo>
                  <a:cubicBezTo>
                    <a:pt x="4178" y="927"/>
                    <a:pt x="3907" y="698"/>
                    <a:pt x="3841" y="706"/>
                  </a:cubicBezTo>
                  <a:cubicBezTo>
                    <a:pt x="3775" y="714"/>
                    <a:pt x="3685" y="755"/>
                    <a:pt x="3685" y="763"/>
                  </a:cubicBezTo>
                  <a:cubicBezTo>
                    <a:pt x="3677" y="772"/>
                    <a:pt x="3587" y="862"/>
                    <a:pt x="3652" y="895"/>
                  </a:cubicBezTo>
                  <a:cubicBezTo>
                    <a:pt x="3710" y="927"/>
                    <a:pt x="4686" y="1182"/>
                    <a:pt x="4662" y="1215"/>
                  </a:cubicBezTo>
                  <a:cubicBezTo>
                    <a:pt x="4637" y="1248"/>
                    <a:pt x="3972" y="1108"/>
                    <a:pt x="3882" y="1108"/>
                  </a:cubicBezTo>
                  <a:cubicBezTo>
                    <a:pt x="3792" y="1108"/>
                    <a:pt x="3603" y="1051"/>
                    <a:pt x="3603" y="1092"/>
                  </a:cubicBezTo>
                  <a:cubicBezTo>
                    <a:pt x="3595" y="1133"/>
                    <a:pt x="3619" y="1198"/>
                    <a:pt x="3693" y="1215"/>
                  </a:cubicBezTo>
                  <a:cubicBezTo>
                    <a:pt x="3767" y="1231"/>
                    <a:pt x="4013" y="1313"/>
                    <a:pt x="4087" y="1354"/>
                  </a:cubicBezTo>
                  <a:cubicBezTo>
                    <a:pt x="4169" y="1395"/>
                    <a:pt x="4399" y="1477"/>
                    <a:pt x="4391" y="1510"/>
                  </a:cubicBezTo>
                  <a:cubicBezTo>
                    <a:pt x="4391" y="1551"/>
                    <a:pt x="4120" y="1469"/>
                    <a:pt x="4005" y="1444"/>
                  </a:cubicBezTo>
                  <a:cubicBezTo>
                    <a:pt x="3898" y="1428"/>
                    <a:pt x="3570" y="1289"/>
                    <a:pt x="3521" y="1289"/>
                  </a:cubicBezTo>
                  <a:cubicBezTo>
                    <a:pt x="3472" y="1289"/>
                    <a:pt x="3324" y="1264"/>
                    <a:pt x="3299" y="1289"/>
                  </a:cubicBezTo>
                  <a:cubicBezTo>
                    <a:pt x="3275" y="1313"/>
                    <a:pt x="3242" y="1395"/>
                    <a:pt x="3226" y="1420"/>
                  </a:cubicBezTo>
                  <a:cubicBezTo>
                    <a:pt x="3217" y="1453"/>
                    <a:pt x="3143" y="1691"/>
                    <a:pt x="3217" y="1732"/>
                  </a:cubicBezTo>
                  <a:cubicBezTo>
                    <a:pt x="3291" y="1765"/>
                    <a:pt x="3414" y="1797"/>
                    <a:pt x="3398" y="1822"/>
                  </a:cubicBezTo>
                  <a:cubicBezTo>
                    <a:pt x="3381" y="1847"/>
                    <a:pt x="3316" y="1855"/>
                    <a:pt x="3324" y="1896"/>
                  </a:cubicBezTo>
                  <a:cubicBezTo>
                    <a:pt x="3332" y="1937"/>
                    <a:pt x="3496" y="2003"/>
                    <a:pt x="3570" y="2027"/>
                  </a:cubicBezTo>
                  <a:cubicBezTo>
                    <a:pt x="3644" y="2052"/>
                    <a:pt x="3784" y="1994"/>
                    <a:pt x="3808" y="1978"/>
                  </a:cubicBezTo>
                  <a:cubicBezTo>
                    <a:pt x="3833" y="1970"/>
                    <a:pt x="3767" y="2060"/>
                    <a:pt x="3825" y="2068"/>
                  </a:cubicBezTo>
                  <a:cubicBezTo>
                    <a:pt x="3890" y="2076"/>
                    <a:pt x="3997" y="2052"/>
                    <a:pt x="4038" y="2076"/>
                  </a:cubicBezTo>
                  <a:cubicBezTo>
                    <a:pt x="4079" y="2101"/>
                    <a:pt x="3857" y="2167"/>
                    <a:pt x="3857" y="2191"/>
                  </a:cubicBezTo>
                  <a:cubicBezTo>
                    <a:pt x="3866" y="2224"/>
                    <a:pt x="4325" y="2503"/>
                    <a:pt x="4317" y="2528"/>
                  </a:cubicBezTo>
                  <a:cubicBezTo>
                    <a:pt x="4301" y="2544"/>
                    <a:pt x="4145" y="2511"/>
                    <a:pt x="4079" y="2487"/>
                  </a:cubicBezTo>
                  <a:cubicBezTo>
                    <a:pt x="4005" y="2470"/>
                    <a:pt x="3759" y="2306"/>
                    <a:pt x="3677" y="2282"/>
                  </a:cubicBezTo>
                  <a:cubicBezTo>
                    <a:pt x="3595" y="2265"/>
                    <a:pt x="3398" y="2257"/>
                    <a:pt x="3381" y="2265"/>
                  </a:cubicBezTo>
                  <a:cubicBezTo>
                    <a:pt x="3365" y="2273"/>
                    <a:pt x="3357" y="2437"/>
                    <a:pt x="3340" y="2462"/>
                  </a:cubicBezTo>
                  <a:cubicBezTo>
                    <a:pt x="3324" y="2495"/>
                    <a:pt x="3185" y="2536"/>
                    <a:pt x="3094" y="2544"/>
                  </a:cubicBezTo>
                  <a:cubicBezTo>
                    <a:pt x="3012" y="2561"/>
                    <a:pt x="2963" y="2569"/>
                    <a:pt x="3004" y="2593"/>
                  </a:cubicBezTo>
                  <a:cubicBezTo>
                    <a:pt x="3045" y="2626"/>
                    <a:pt x="3234" y="2643"/>
                    <a:pt x="3275" y="2675"/>
                  </a:cubicBezTo>
                  <a:cubicBezTo>
                    <a:pt x="3324" y="2717"/>
                    <a:pt x="3398" y="2790"/>
                    <a:pt x="3390" y="2815"/>
                  </a:cubicBezTo>
                  <a:cubicBezTo>
                    <a:pt x="3390" y="2831"/>
                    <a:pt x="3308" y="2881"/>
                    <a:pt x="3324" y="2897"/>
                  </a:cubicBezTo>
                  <a:cubicBezTo>
                    <a:pt x="3349" y="2922"/>
                    <a:pt x="3513" y="3037"/>
                    <a:pt x="3554" y="3045"/>
                  </a:cubicBezTo>
                  <a:cubicBezTo>
                    <a:pt x="3587" y="3045"/>
                    <a:pt x="3890" y="3020"/>
                    <a:pt x="3940" y="3045"/>
                  </a:cubicBezTo>
                  <a:cubicBezTo>
                    <a:pt x="3989" y="3069"/>
                    <a:pt x="3981" y="3119"/>
                    <a:pt x="3989" y="3176"/>
                  </a:cubicBezTo>
                  <a:cubicBezTo>
                    <a:pt x="4005" y="3225"/>
                    <a:pt x="4038" y="3275"/>
                    <a:pt x="4022" y="3299"/>
                  </a:cubicBezTo>
                  <a:cubicBezTo>
                    <a:pt x="4013" y="3324"/>
                    <a:pt x="3907" y="3316"/>
                    <a:pt x="3898" y="3365"/>
                  </a:cubicBezTo>
                  <a:cubicBezTo>
                    <a:pt x="3890" y="3406"/>
                    <a:pt x="3898" y="3529"/>
                    <a:pt x="3898" y="3570"/>
                  </a:cubicBezTo>
                  <a:cubicBezTo>
                    <a:pt x="3907" y="3619"/>
                    <a:pt x="3915" y="3685"/>
                    <a:pt x="3915" y="3742"/>
                  </a:cubicBezTo>
                  <a:cubicBezTo>
                    <a:pt x="3915" y="3800"/>
                    <a:pt x="3898" y="3939"/>
                    <a:pt x="3874" y="3956"/>
                  </a:cubicBezTo>
                  <a:cubicBezTo>
                    <a:pt x="3849" y="3980"/>
                    <a:pt x="3775" y="4046"/>
                    <a:pt x="3743" y="4013"/>
                  </a:cubicBezTo>
                  <a:cubicBezTo>
                    <a:pt x="3702" y="3989"/>
                    <a:pt x="3718" y="3857"/>
                    <a:pt x="3677" y="3841"/>
                  </a:cubicBezTo>
                  <a:cubicBezTo>
                    <a:pt x="3628" y="3824"/>
                    <a:pt x="3595" y="3783"/>
                    <a:pt x="3628" y="3775"/>
                  </a:cubicBezTo>
                  <a:cubicBezTo>
                    <a:pt x="3669" y="3767"/>
                    <a:pt x="3751" y="3800"/>
                    <a:pt x="3751" y="3759"/>
                  </a:cubicBezTo>
                  <a:cubicBezTo>
                    <a:pt x="3743" y="3718"/>
                    <a:pt x="3685" y="3652"/>
                    <a:pt x="3628" y="3652"/>
                  </a:cubicBezTo>
                  <a:cubicBezTo>
                    <a:pt x="3578" y="3660"/>
                    <a:pt x="3406" y="3685"/>
                    <a:pt x="3332" y="3718"/>
                  </a:cubicBezTo>
                  <a:cubicBezTo>
                    <a:pt x="3267" y="3751"/>
                    <a:pt x="3119" y="3734"/>
                    <a:pt x="3045" y="3767"/>
                  </a:cubicBezTo>
                  <a:cubicBezTo>
                    <a:pt x="2963" y="3800"/>
                    <a:pt x="2832" y="3915"/>
                    <a:pt x="2733" y="3931"/>
                  </a:cubicBezTo>
                  <a:cubicBezTo>
                    <a:pt x="2635" y="3939"/>
                    <a:pt x="2356" y="3997"/>
                    <a:pt x="2429" y="3931"/>
                  </a:cubicBezTo>
                  <a:cubicBezTo>
                    <a:pt x="2495" y="3865"/>
                    <a:pt x="2700" y="3816"/>
                    <a:pt x="2832" y="3759"/>
                  </a:cubicBezTo>
                  <a:cubicBezTo>
                    <a:pt x="2963" y="3710"/>
                    <a:pt x="3004" y="3693"/>
                    <a:pt x="3070" y="3652"/>
                  </a:cubicBezTo>
                  <a:cubicBezTo>
                    <a:pt x="3135" y="3619"/>
                    <a:pt x="3226" y="3627"/>
                    <a:pt x="3316" y="3611"/>
                  </a:cubicBezTo>
                  <a:cubicBezTo>
                    <a:pt x="3398" y="3595"/>
                    <a:pt x="3562" y="3537"/>
                    <a:pt x="3587" y="3513"/>
                  </a:cubicBezTo>
                  <a:cubicBezTo>
                    <a:pt x="3611" y="3480"/>
                    <a:pt x="3751" y="3472"/>
                    <a:pt x="3751" y="3472"/>
                  </a:cubicBezTo>
                  <a:cubicBezTo>
                    <a:pt x="3751" y="3472"/>
                    <a:pt x="3767" y="3373"/>
                    <a:pt x="3660" y="3348"/>
                  </a:cubicBezTo>
                  <a:cubicBezTo>
                    <a:pt x="3562" y="3316"/>
                    <a:pt x="3349" y="3332"/>
                    <a:pt x="3234" y="3209"/>
                  </a:cubicBezTo>
                  <a:cubicBezTo>
                    <a:pt x="3119" y="3086"/>
                    <a:pt x="3004" y="2971"/>
                    <a:pt x="2938" y="2913"/>
                  </a:cubicBezTo>
                  <a:cubicBezTo>
                    <a:pt x="2864" y="2856"/>
                    <a:pt x="2832" y="2766"/>
                    <a:pt x="2782" y="2700"/>
                  </a:cubicBezTo>
                  <a:cubicBezTo>
                    <a:pt x="2733" y="2634"/>
                    <a:pt x="2692" y="2577"/>
                    <a:pt x="2684" y="2503"/>
                  </a:cubicBezTo>
                  <a:cubicBezTo>
                    <a:pt x="2676" y="2429"/>
                    <a:pt x="2618" y="2306"/>
                    <a:pt x="2700" y="2183"/>
                  </a:cubicBezTo>
                  <a:cubicBezTo>
                    <a:pt x="2774" y="2060"/>
                    <a:pt x="2848" y="2109"/>
                    <a:pt x="2807" y="2003"/>
                  </a:cubicBezTo>
                  <a:cubicBezTo>
                    <a:pt x="2758" y="1896"/>
                    <a:pt x="2684" y="1847"/>
                    <a:pt x="2594" y="1781"/>
                  </a:cubicBezTo>
                  <a:cubicBezTo>
                    <a:pt x="2503" y="1724"/>
                    <a:pt x="2380" y="1666"/>
                    <a:pt x="2454" y="1535"/>
                  </a:cubicBezTo>
                  <a:cubicBezTo>
                    <a:pt x="2536" y="1412"/>
                    <a:pt x="2553" y="1354"/>
                    <a:pt x="2667" y="1223"/>
                  </a:cubicBezTo>
                  <a:cubicBezTo>
                    <a:pt x="2791" y="1092"/>
                    <a:pt x="2930" y="821"/>
                    <a:pt x="3029" y="739"/>
                  </a:cubicBezTo>
                  <a:cubicBezTo>
                    <a:pt x="3119" y="657"/>
                    <a:pt x="3242" y="575"/>
                    <a:pt x="3373" y="492"/>
                  </a:cubicBezTo>
                  <a:cubicBezTo>
                    <a:pt x="3513" y="402"/>
                    <a:pt x="3784" y="222"/>
                    <a:pt x="3784" y="189"/>
                  </a:cubicBezTo>
                  <a:cubicBezTo>
                    <a:pt x="3775" y="156"/>
                    <a:pt x="3702" y="148"/>
                    <a:pt x="3562" y="107"/>
                  </a:cubicBezTo>
                  <a:cubicBezTo>
                    <a:pt x="3431" y="66"/>
                    <a:pt x="3275" y="58"/>
                    <a:pt x="3053" y="58"/>
                  </a:cubicBezTo>
                  <a:cubicBezTo>
                    <a:pt x="2840" y="49"/>
                    <a:pt x="2725" y="41"/>
                    <a:pt x="2667" y="33"/>
                  </a:cubicBezTo>
                  <a:cubicBezTo>
                    <a:pt x="2618" y="17"/>
                    <a:pt x="2528" y="0"/>
                    <a:pt x="2462" y="17"/>
                  </a:cubicBezTo>
                  <a:cubicBezTo>
                    <a:pt x="2101" y="99"/>
                    <a:pt x="1945" y="156"/>
                    <a:pt x="1781" y="213"/>
                  </a:cubicBezTo>
                  <a:cubicBezTo>
                    <a:pt x="1625" y="271"/>
                    <a:pt x="1272" y="443"/>
                    <a:pt x="1223" y="484"/>
                  </a:cubicBezTo>
                  <a:cubicBezTo>
                    <a:pt x="1174" y="525"/>
                    <a:pt x="985" y="681"/>
                    <a:pt x="985" y="722"/>
                  </a:cubicBezTo>
                  <a:cubicBezTo>
                    <a:pt x="985" y="763"/>
                    <a:pt x="1067" y="772"/>
                    <a:pt x="1067" y="821"/>
                  </a:cubicBezTo>
                  <a:cubicBezTo>
                    <a:pt x="1075" y="862"/>
                    <a:pt x="862" y="788"/>
                    <a:pt x="813" y="837"/>
                  </a:cubicBezTo>
                  <a:cubicBezTo>
                    <a:pt x="764" y="886"/>
                    <a:pt x="583" y="1133"/>
                    <a:pt x="583" y="1182"/>
                  </a:cubicBezTo>
                  <a:cubicBezTo>
                    <a:pt x="583" y="1239"/>
                    <a:pt x="608" y="1518"/>
                    <a:pt x="558" y="1543"/>
                  </a:cubicBezTo>
                  <a:cubicBezTo>
                    <a:pt x="517" y="1568"/>
                    <a:pt x="386" y="1477"/>
                    <a:pt x="386" y="1543"/>
                  </a:cubicBezTo>
                  <a:cubicBezTo>
                    <a:pt x="378" y="1617"/>
                    <a:pt x="419" y="1674"/>
                    <a:pt x="411" y="1724"/>
                  </a:cubicBezTo>
                  <a:cubicBezTo>
                    <a:pt x="394" y="1773"/>
                    <a:pt x="296" y="1707"/>
                    <a:pt x="271" y="1765"/>
                  </a:cubicBezTo>
                  <a:cubicBezTo>
                    <a:pt x="246" y="1830"/>
                    <a:pt x="132" y="2052"/>
                    <a:pt x="148" y="2117"/>
                  </a:cubicBezTo>
                  <a:cubicBezTo>
                    <a:pt x="156" y="2191"/>
                    <a:pt x="99" y="2265"/>
                    <a:pt x="181" y="2282"/>
                  </a:cubicBezTo>
                  <a:cubicBezTo>
                    <a:pt x="263" y="2298"/>
                    <a:pt x="435" y="2306"/>
                    <a:pt x="386" y="2355"/>
                  </a:cubicBezTo>
                  <a:cubicBezTo>
                    <a:pt x="345" y="2396"/>
                    <a:pt x="132" y="2446"/>
                    <a:pt x="107" y="2495"/>
                  </a:cubicBezTo>
                  <a:cubicBezTo>
                    <a:pt x="82" y="2544"/>
                    <a:pt x="0" y="2610"/>
                    <a:pt x="41" y="2700"/>
                  </a:cubicBezTo>
                  <a:cubicBezTo>
                    <a:pt x="91" y="2790"/>
                    <a:pt x="255" y="2930"/>
                    <a:pt x="197" y="3037"/>
                  </a:cubicBezTo>
                  <a:cubicBezTo>
                    <a:pt x="132" y="3135"/>
                    <a:pt x="82" y="3127"/>
                    <a:pt x="99" y="3201"/>
                  </a:cubicBezTo>
                  <a:cubicBezTo>
                    <a:pt x="123" y="3275"/>
                    <a:pt x="115" y="3340"/>
                    <a:pt x="140" y="3373"/>
                  </a:cubicBezTo>
                  <a:cubicBezTo>
                    <a:pt x="173" y="3398"/>
                    <a:pt x="140" y="3406"/>
                    <a:pt x="246" y="3439"/>
                  </a:cubicBezTo>
                  <a:cubicBezTo>
                    <a:pt x="345" y="3463"/>
                    <a:pt x="788" y="3537"/>
                    <a:pt x="944" y="3554"/>
                  </a:cubicBezTo>
                  <a:cubicBezTo>
                    <a:pt x="1108" y="3570"/>
                    <a:pt x="1363" y="3636"/>
                    <a:pt x="1453" y="3619"/>
                  </a:cubicBezTo>
                  <a:cubicBezTo>
                    <a:pt x="1543" y="3603"/>
                    <a:pt x="1519" y="3595"/>
                    <a:pt x="1625" y="3570"/>
                  </a:cubicBezTo>
                  <a:cubicBezTo>
                    <a:pt x="1732" y="3554"/>
                    <a:pt x="1789" y="3718"/>
                    <a:pt x="1921" y="3767"/>
                  </a:cubicBezTo>
                  <a:cubicBezTo>
                    <a:pt x="2060" y="3824"/>
                    <a:pt x="2306" y="3857"/>
                    <a:pt x="2290" y="3882"/>
                  </a:cubicBezTo>
                  <a:cubicBezTo>
                    <a:pt x="2274" y="3915"/>
                    <a:pt x="1855" y="3939"/>
                    <a:pt x="1715" y="3948"/>
                  </a:cubicBezTo>
                  <a:cubicBezTo>
                    <a:pt x="1576" y="3956"/>
                    <a:pt x="1281" y="3833"/>
                    <a:pt x="1141" y="3833"/>
                  </a:cubicBezTo>
                  <a:cubicBezTo>
                    <a:pt x="993" y="3833"/>
                    <a:pt x="919" y="3882"/>
                    <a:pt x="755" y="3857"/>
                  </a:cubicBezTo>
                  <a:cubicBezTo>
                    <a:pt x="591" y="3833"/>
                    <a:pt x="402" y="3693"/>
                    <a:pt x="411" y="3775"/>
                  </a:cubicBezTo>
                  <a:cubicBezTo>
                    <a:pt x="419" y="3857"/>
                    <a:pt x="517" y="3849"/>
                    <a:pt x="534" y="3939"/>
                  </a:cubicBezTo>
                  <a:cubicBezTo>
                    <a:pt x="558" y="4038"/>
                    <a:pt x="460" y="4120"/>
                    <a:pt x="567" y="4177"/>
                  </a:cubicBezTo>
                  <a:cubicBezTo>
                    <a:pt x="673" y="4243"/>
                    <a:pt x="829" y="4325"/>
                    <a:pt x="960" y="4432"/>
                  </a:cubicBezTo>
                  <a:cubicBezTo>
                    <a:pt x="1100" y="4530"/>
                    <a:pt x="1166" y="4588"/>
                    <a:pt x="1289" y="4645"/>
                  </a:cubicBezTo>
                  <a:cubicBezTo>
                    <a:pt x="1420" y="4703"/>
                    <a:pt x="1576" y="4703"/>
                    <a:pt x="1543" y="4744"/>
                  </a:cubicBezTo>
                  <a:cubicBezTo>
                    <a:pt x="1510" y="4785"/>
                    <a:pt x="1330" y="4752"/>
                    <a:pt x="1379" y="4801"/>
                  </a:cubicBezTo>
                  <a:cubicBezTo>
                    <a:pt x="1420" y="4850"/>
                    <a:pt x="1617" y="4899"/>
                    <a:pt x="1658" y="4891"/>
                  </a:cubicBezTo>
                  <a:cubicBezTo>
                    <a:pt x="1707" y="4883"/>
                    <a:pt x="1683" y="4809"/>
                    <a:pt x="1814" y="4809"/>
                  </a:cubicBezTo>
                  <a:cubicBezTo>
                    <a:pt x="1953" y="4817"/>
                    <a:pt x="2224" y="4899"/>
                    <a:pt x="2224" y="4858"/>
                  </a:cubicBezTo>
                  <a:cubicBezTo>
                    <a:pt x="2224" y="4809"/>
                    <a:pt x="2060" y="4785"/>
                    <a:pt x="2093" y="4719"/>
                  </a:cubicBezTo>
                  <a:cubicBezTo>
                    <a:pt x="2126" y="4661"/>
                    <a:pt x="2233" y="4579"/>
                    <a:pt x="2298" y="4579"/>
                  </a:cubicBezTo>
                  <a:cubicBezTo>
                    <a:pt x="2356" y="4579"/>
                    <a:pt x="2397" y="4612"/>
                    <a:pt x="2388" y="4686"/>
                  </a:cubicBezTo>
                  <a:cubicBezTo>
                    <a:pt x="2372" y="4768"/>
                    <a:pt x="2380" y="4793"/>
                    <a:pt x="2429" y="4776"/>
                  </a:cubicBezTo>
                  <a:cubicBezTo>
                    <a:pt x="2479" y="4752"/>
                    <a:pt x="2709" y="4530"/>
                    <a:pt x="2741" y="4547"/>
                  </a:cubicBezTo>
                  <a:cubicBezTo>
                    <a:pt x="2782" y="4555"/>
                    <a:pt x="2610" y="4735"/>
                    <a:pt x="2651" y="4817"/>
                  </a:cubicBezTo>
                  <a:cubicBezTo>
                    <a:pt x="2684" y="4908"/>
                    <a:pt x="2725" y="4924"/>
                    <a:pt x="2832" y="4990"/>
                  </a:cubicBezTo>
                  <a:cubicBezTo>
                    <a:pt x="2938" y="5055"/>
                    <a:pt x="3045" y="5170"/>
                    <a:pt x="3119" y="5211"/>
                  </a:cubicBezTo>
                  <a:cubicBezTo>
                    <a:pt x="3193" y="5244"/>
                    <a:pt x="3414" y="5310"/>
                    <a:pt x="3422" y="5252"/>
                  </a:cubicBezTo>
                  <a:cubicBezTo>
                    <a:pt x="3439" y="5195"/>
                    <a:pt x="3357" y="5179"/>
                    <a:pt x="3308" y="5129"/>
                  </a:cubicBezTo>
                  <a:cubicBezTo>
                    <a:pt x="3258" y="5080"/>
                    <a:pt x="3324" y="5055"/>
                    <a:pt x="3439" y="5064"/>
                  </a:cubicBezTo>
                  <a:cubicBezTo>
                    <a:pt x="3546" y="5072"/>
                    <a:pt x="3595" y="5113"/>
                    <a:pt x="3693" y="5088"/>
                  </a:cubicBezTo>
                  <a:cubicBezTo>
                    <a:pt x="3800" y="5064"/>
                    <a:pt x="3759" y="4990"/>
                    <a:pt x="3874" y="5072"/>
                  </a:cubicBezTo>
                  <a:cubicBezTo>
                    <a:pt x="3989" y="5154"/>
                    <a:pt x="3915" y="5236"/>
                    <a:pt x="4120" y="5244"/>
                  </a:cubicBezTo>
                  <a:cubicBezTo>
                    <a:pt x="4333" y="5252"/>
                    <a:pt x="4506" y="5318"/>
                    <a:pt x="4612" y="5302"/>
                  </a:cubicBezTo>
                  <a:cubicBezTo>
                    <a:pt x="4719" y="5293"/>
                    <a:pt x="4941" y="5179"/>
                    <a:pt x="5056" y="5179"/>
                  </a:cubicBezTo>
                  <a:cubicBezTo>
                    <a:pt x="5171" y="5179"/>
                    <a:pt x="5515" y="5359"/>
                    <a:pt x="5605" y="5417"/>
                  </a:cubicBezTo>
                  <a:cubicBezTo>
                    <a:pt x="5696" y="5474"/>
                    <a:pt x="5720" y="5482"/>
                    <a:pt x="5753" y="5466"/>
                  </a:cubicBezTo>
                  <a:cubicBezTo>
                    <a:pt x="5786" y="5441"/>
                    <a:pt x="5729" y="5384"/>
                    <a:pt x="5852" y="5375"/>
                  </a:cubicBezTo>
                  <a:cubicBezTo>
                    <a:pt x="5975" y="5375"/>
                    <a:pt x="6040" y="5384"/>
                    <a:pt x="6040" y="5343"/>
                  </a:cubicBezTo>
                  <a:cubicBezTo>
                    <a:pt x="6040" y="5302"/>
                    <a:pt x="5835" y="5146"/>
                    <a:pt x="5745" y="5121"/>
                  </a:cubicBezTo>
                  <a:cubicBezTo>
                    <a:pt x="5663" y="5096"/>
                    <a:pt x="5072" y="4875"/>
                    <a:pt x="5129" y="4834"/>
                  </a:cubicBezTo>
                  <a:cubicBezTo>
                    <a:pt x="5187" y="4793"/>
                    <a:pt x="5318" y="4809"/>
                    <a:pt x="5450" y="4875"/>
                  </a:cubicBezTo>
                  <a:cubicBezTo>
                    <a:pt x="5573" y="4941"/>
                    <a:pt x="5794" y="4998"/>
                    <a:pt x="5917" y="5096"/>
                  </a:cubicBezTo>
                  <a:cubicBezTo>
                    <a:pt x="6040" y="5187"/>
                    <a:pt x="6213" y="5310"/>
                    <a:pt x="6295" y="5367"/>
                  </a:cubicBezTo>
                  <a:cubicBezTo>
                    <a:pt x="6377" y="5425"/>
                    <a:pt x="6607" y="5556"/>
                    <a:pt x="6672" y="5548"/>
                  </a:cubicBezTo>
                  <a:cubicBezTo>
                    <a:pt x="6730" y="5531"/>
                    <a:pt x="6763" y="5523"/>
                    <a:pt x="6754" y="5482"/>
                  </a:cubicBezTo>
                  <a:cubicBezTo>
                    <a:pt x="6746" y="5441"/>
                    <a:pt x="6525" y="5211"/>
                    <a:pt x="6484" y="5203"/>
                  </a:cubicBezTo>
                  <a:cubicBezTo>
                    <a:pt x="6434" y="5203"/>
                    <a:pt x="6352" y="5277"/>
                    <a:pt x="6287" y="5220"/>
                  </a:cubicBezTo>
                  <a:cubicBezTo>
                    <a:pt x="6221" y="5154"/>
                    <a:pt x="6065" y="5121"/>
                    <a:pt x="6114" y="5080"/>
                  </a:cubicBezTo>
                  <a:cubicBezTo>
                    <a:pt x="6164" y="5039"/>
                    <a:pt x="6459" y="5080"/>
                    <a:pt x="6598" y="5096"/>
                  </a:cubicBezTo>
                  <a:cubicBezTo>
                    <a:pt x="6746" y="5121"/>
                    <a:pt x="7230" y="5146"/>
                    <a:pt x="7255" y="5179"/>
                  </a:cubicBezTo>
                  <a:cubicBezTo>
                    <a:pt x="7280" y="5211"/>
                    <a:pt x="7444" y="5351"/>
                    <a:pt x="7559" y="5375"/>
                  </a:cubicBezTo>
                  <a:cubicBezTo>
                    <a:pt x="7674" y="5400"/>
                    <a:pt x="8125" y="5392"/>
                    <a:pt x="8166" y="5367"/>
                  </a:cubicBezTo>
                  <a:cubicBezTo>
                    <a:pt x="8199" y="5343"/>
                    <a:pt x="8289" y="5244"/>
                    <a:pt x="8264" y="5170"/>
                  </a:cubicBezTo>
                  <a:cubicBezTo>
                    <a:pt x="8248" y="5088"/>
                    <a:pt x="8174" y="4916"/>
                    <a:pt x="8117" y="4875"/>
                  </a:cubicBezTo>
                  <a:cubicBezTo>
                    <a:pt x="8051" y="4834"/>
                    <a:pt x="7600" y="4776"/>
                    <a:pt x="7616" y="4719"/>
                  </a:cubicBezTo>
                  <a:cubicBezTo>
                    <a:pt x="7641" y="4670"/>
                    <a:pt x="7698" y="4571"/>
                    <a:pt x="7764" y="4579"/>
                  </a:cubicBezTo>
                  <a:cubicBezTo>
                    <a:pt x="7830" y="4588"/>
                    <a:pt x="7862" y="4661"/>
                    <a:pt x="7903" y="4612"/>
                  </a:cubicBezTo>
                  <a:cubicBezTo>
                    <a:pt x="7936" y="4571"/>
                    <a:pt x="8018" y="4522"/>
                    <a:pt x="7977" y="4481"/>
                  </a:cubicBezTo>
                  <a:cubicBezTo>
                    <a:pt x="7944" y="4440"/>
                    <a:pt x="7838" y="4415"/>
                    <a:pt x="7920" y="4358"/>
                  </a:cubicBezTo>
                  <a:cubicBezTo>
                    <a:pt x="7994" y="4300"/>
                    <a:pt x="8043" y="4227"/>
                    <a:pt x="8092" y="4284"/>
                  </a:cubicBezTo>
                  <a:cubicBezTo>
                    <a:pt x="8141" y="4333"/>
                    <a:pt x="8264" y="4440"/>
                    <a:pt x="8256" y="4473"/>
                  </a:cubicBezTo>
                  <a:cubicBezTo>
                    <a:pt x="8240" y="4506"/>
                    <a:pt x="8166" y="4456"/>
                    <a:pt x="8141" y="4506"/>
                  </a:cubicBezTo>
                  <a:cubicBezTo>
                    <a:pt x="8117" y="4547"/>
                    <a:pt x="8035" y="4612"/>
                    <a:pt x="8092" y="4637"/>
                  </a:cubicBezTo>
                  <a:cubicBezTo>
                    <a:pt x="8141" y="4653"/>
                    <a:pt x="8223" y="4604"/>
                    <a:pt x="8256" y="4653"/>
                  </a:cubicBezTo>
                  <a:cubicBezTo>
                    <a:pt x="8297" y="4711"/>
                    <a:pt x="8281" y="4760"/>
                    <a:pt x="8355" y="4768"/>
                  </a:cubicBezTo>
                  <a:cubicBezTo>
                    <a:pt x="8420" y="4785"/>
                    <a:pt x="8502" y="4719"/>
                    <a:pt x="8511" y="4768"/>
                  </a:cubicBezTo>
                  <a:cubicBezTo>
                    <a:pt x="8511" y="4809"/>
                    <a:pt x="8420" y="4834"/>
                    <a:pt x="8453" y="4891"/>
                  </a:cubicBezTo>
                  <a:cubicBezTo>
                    <a:pt x="8486" y="4941"/>
                    <a:pt x="8486" y="4982"/>
                    <a:pt x="8527" y="4965"/>
                  </a:cubicBezTo>
                  <a:cubicBezTo>
                    <a:pt x="8568" y="4957"/>
                    <a:pt x="8798" y="4875"/>
                    <a:pt x="8839" y="4891"/>
                  </a:cubicBezTo>
                  <a:cubicBezTo>
                    <a:pt x="8872" y="4899"/>
                    <a:pt x="8962" y="4916"/>
                    <a:pt x="8970" y="4982"/>
                  </a:cubicBezTo>
                  <a:cubicBezTo>
                    <a:pt x="8970" y="5047"/>
                    <a:pt x="8995" y="5572"/>
                    <a:pt x="9028" y="5572"/>
                  </a:cubicBezTo>
                  <a:cubicBezTo>
                    <a:pt x="9069" y="5572"/>
                    <a:pt x="9175" y="5540"/>
                    <a:pt x="9167" y="5499"/>
                  </a:cubicBezTo>
                  <a:cubicBezTo>
                    <a:pt x="9159" y="5466"/>
                    <a:pt x="9093" y="5425"/>
                    <a:pt x="9110" y="5392"/>
                  </a:cubicBezTo>
                  <a:cubicBezTo>
                    <a:pt x="9126" y="5359"/>
                    <a:pt x="9495" y="5220"/>
                    <a:pt x="9479" y="5261"/>
                  </a:cubicBezTo>
                  <a:cubicBezTo>
                    <a:pt x="9463" y="5302"/>
                    <a:pt x="9340" y="5408"/>
                    <a:pt x="9364" y="5417"/>
                  </a:cubicBezTo>
                  <a:cubicBezTo>
                    <a:pt x="9389" y="5417"/>
                    <a:pt x="9651" y="5375"/>
                    <a:pt x="9627" y="5408"/>
                  </a:cubicBezTo>
                  <a:cubicBezTo>
                    <a:pt x="9610" y="5441"/>
                    <a:pt x="9561" y="5441"/>
                    <a:pt x="9578" y="5482"/>
                  </a:cubicBezTo>
                  <a:cubicBezTo>
                    <a:pt x="9602" y="5523"/>
                    <a:pt x="9643" y="5523"/>
                    <a:pt x="9627" y="5548"/>
                  </a:cubicBezTo>
                  <a:cubicBezTo>
                    <a:pt x="9610" y="5572"/>
                    <a:pt x="9331" y="5638"/>
                    <a:pt x="9389" y="5679"/>
                  </a:cubicBezTo>
                  <a:cubicBezTo>
                    <a:pt x="9438" y="5728"/>
                    <a:pt x="9454" y="5745"/>
                    <a:pt x="9528" y="5720"/>
                  </a:cubicBezTo>
                  <a:cubicBezTo>
                    <a:pt x="9602" y="5696"/>
                    <a:pt x="9586" y="5630"/>
                    <a:pt x="9627" y="5679"/>
                  </a:cubicBezTo>
                  <a:cubicBezTo>
                    <a:pt x="9676" y="5737"/>
                    <a:pt x="9660" y="5778"/>
                    <a:pt x="9692" y="5745"/>
                  </a:cubicBezTo>
                  <a:cubicBezTo>
                    <a:pt x="9725" y="5712"/>
                    <a:pt x="9701" y="5646"/>
                    <a:pt x="9742" y="5630"/>
                  </a:cubicBezTo>
                  <a:cubicBezTo>
                    <a:pt x="9775" y="5605"/>
                    <a:pt x="10062" y="5622"/>
                    <a:pt x="10062" y="5638"/>
                  </a:cubicBezTo>
                  <a:cubicBezTo>
                    <a:pt x="10062" y="5655"/>
                    <a:pt x="9898" y="5679"/>
                    <a:pt x="9881" y="5720"/>
                  </a:cubicBezTo>
                  <a:cubicBezTo>
                    <a:pt x="9857" y="5753"/>
                    <a:pt x="9791" y="5794"/>
                    <a:pt x="9807" y="5843"/>
                  </a:cubicBezTo>
                  <a:cubicBezTo>
                    <a:pt x="9832" y="5893"/>
                    <a:pt x="9881" y="5950"/>
                    <a:pt x="9930" y="5966"/>
                  </a:cubicBezTo>
                  <a:cubicBezTo>
                    <a:pt x="9971" y="5975"/>
                    <a:pt x="10062" y="5925"/>
                    <a:pt x="10144" y="5975"/>
                  </a:cubicBezTo>
                  <a:cubicBezTo>
                    <a:pt x="10226" y="6024"/>
                    <a:pt x="10423" y="6122"/>
                    <a:pt x="10439" y="6172"/>
                  </a:cubicBezTo>
                  <a:cubicBezTo>
                    <a:pt x="10456" y="6229"/>
                    <a:pt x="10275" y="6459"/>
                    <a:pt x="10218" y="6483"/>
                  </a:cubicBezTo>
                  <a:cubicBezTo>
                    <a:pt x="10160" y="6500"/>
                    <a:pt x="9980" y="6401"/>
                    <a:pt x="9930" y="6426"/>
                  </a:cubicBezTo>
                  <a:cubicBezTo>
                    <a:pt x="9881" y="6442"/>
                    <a:pt x="9750" y="6426"/>
                    <a:pt x="9766" y="6483"/>
                  </a:cubicBezTo>
                  <a:cubicBezTo>
                    <a:pt x="9791" y="6533"/>
                    <a:pt x="9865" y="6574"/>
                    <a:pt x="9832" y="6631"/>
                  </a:cubicBezTo>
                  <a:cubicBezTo>
                    <a:pt x="9799" y="6689"/>
                    <a:pt x="9733" y="6713"/>
                    <a:pt x="9733" y="6787"/>
                  </a:cubicBezTo>
                  <a:cubicBezTo>
                    <a:pt x="9733" y="6861"/>
                    <a:pt x="9725" y="6886"/>
                    <a:pt x="9758" y="6902"/>
                  </a:cubicBezTo>
                  <a:cubicBezTo>
                    <a:pt x="9791" y="6910"/>
                    <a:pt x="10447" y="6689"/>
                    <a:pt x="10488" y="6639"/>
                  </a:cubicBezTo>
                  <a:cubicBezTo>
                    <a:pt x="10521" y="6582"/>
                    <a:pt x="10521" y="6492"/>
                    <a:pt x="10571" y="6475"/>
                  </a:cubicBezTo>
                  <a:cubicBezTo>
                    <a:pt x="10620" y="6459"/>
                    <a:pt x="10800" y="6664"/>
                    <a:pt x="10817" y="6623"/>
                  </a:cubicBezTo>
                  <a:cubicBezTo>
                    <a:pt x="10833" y="6574"/>
                    <a:pt x="10841" y="6492"/>
                    <a:pt x="10866" y="6475"/>
                  </a:cubicBezTo>
                  <a:cubicBezTo>
                    <a:pt x="10891" y="6451"/>
                    <a:pt x="10997" y="6360"/>
                    <a:pt x="11063" y="6377"/>
                  </a:cubicBezTo>
                  <a:cubicBezTo>
                    <a:pt x="11137" y="6393"/>
                    <a:pt x="11161" y="6434"/>
                    <a:pt x="11161" y="6467"/>
                  </a:cubicBezTo>
                  <a:cubicBezTo>
                    <a:pt x="11161" y="6500"/>
                    <a:pt x="10989" y="6508"/>
                    <a:pt x="10989" y="6549"/>
                  </a:cubicBezTo>
                  <a:cubicBezTo>
                    <a:pt x="10997" y="6598"/>
                    <a:pt x="11129" y="6582"/>
                    <a:pt x="11129" y="6623"/>
                  </a:cubicBezTo>
                  <a:cubicBezTo>
                    <a:pt x="11129" y="6656"/>
                    <a:pt x="10948" y="6697"/>
                    <a:pt x="10981" y="6738"/>
                  </a:cubicBezTo>
                  <a:cubicBezTo>
                    <a:pt x="11014" y="6779"/>
                    <a:pt x="11063" y="6812"/>
                    <a:pt x="11088" y="6795"/>
                  </a:cubicBezTo>
                  <a:cubicBezTo>
                    <a:pt x="11104" y="6779"/>
                    <a:pt x="11194" y="6648"/>
                    <a:pt x="11219" y="6697"/>
                  </a:cubicBezTo>
                  <a:cubicBezTo>
                    <a:pt x="11244" y="6746"/>
                    <a:pt x="11186" y="6828"/>
                    <a:pt x="11211" y="6910"/>
                  </a:cubicBezTo>
                  <a:cubicBezTo>
                    <a:pt x="11244" y="6992"/>
                    <a:pt x="11244" y="7000"/>
                    <a:pt x="11285" y="7017"/>
                  </a:cubicBezTo>
                  <a:cubicBezTo>
                    <a:pt x="11334" y="7025"/>
                    <a:pt x="11637" y="7082"/>
                    <a:pt x="11662" y="7058"/>
                  </a:cubicBezTo>
                  <a:cubicBezTo>
                    <a:pt x="11687" y="7041"/>
                    <a:pt x="11457" y="6902"/>
                    <a:pt x="11531" y="6861"/>
                  </a:cubicBezTo>
                  <a:cubicBezTo>
                    <a:pt x="11605" y="6820"/>
                    <a:pt x="11859" y="6771"/>
                    <a:pt x="11843" y="6869"/>
                  </a:cubicBezTo>
                  <a:cubicBezTo>
                    <a:pt x="11826" y="6968"/>
                    <a:pt x="11695" y="7263"/>
                    <a:pt x="11769" y="7304"/>
                  </a:cubicBezTo>
                  <a:cubicBezTo>
                    <a:pt x="11843" y="7353"/>
                    <a:pt x="11933" y="7329"/>
                    <a:pt x="11925" y="7378"/>
                  </a:cubicBezTo>
                  <a:cubicBezTo>
                    <a:pt x="11916" y="7427"/>
                    <a:pt x="11892" y="7501"/>
                    <a:pt x="11949" y="7476"/>
                  </a:cubicBezTo>
                  <a:cubicBezTo>
                    <a:pt x="11999" y="7452"/>
                    <a:pt x="12097" y="7263"/>
                    <a:pt x="12130" y="7255"/>
                  </a:cubicBezTo>
                  <a:cubicBezTo>
                    <a:pt x="12171" y="7238"/>
                    <a:pt x="12122" y="7394"/>
                    <a:pt x="12204" y="7435"/>
                  </a:cubicBezTo>
                  <a:cubicBezTo>
                    <a:pt x="12286" y="7476"/>
                    <a:pt x="12384" y="7411"/>
                    <a:pt x="12384" y="7485"/>
                  </a:cubicBezTo>
                  <a:cubicBezTo>
                    <a:pt x="12384" y="7567"/>
                    <a:pt x="12269" y="7673"/>
                    <a:pt x="12392" y="7821"/>
                  </a:cubicBezTo>
                  <a:cubicBezTo>
                    <a:pt x="12524" y="7969"/>
                    <a:pt x="12630" y="7903"/>
                    <a:pt x="12622" y="8010"/>
                  </a:cubicBezTo>
                  <a:cubicBezTo>
                    <a:pt x="12622" y="8125"/>
                    <a:pt x="12598" y="8174"/>
                    <a:pt x="12663" y="8207"/>
                  </a:cubicBezTo>
                  <a:cubicBezTo>
                    <a:pt x="12721" y="8240"/>
                    <a:pt x="12737" y="8281"/>
                    <a:pt x="12754" y="8396"/>
                  </a:cubicBezTo>
                  <a:cubicBezTo>
                    <a:pt x="12770" y="8510"/>
                    <a:pt x="12778" y="8486"/>
                    <a:pt x="12844" y="8576"/>
                  </a:cubicBezTo>
                  <a:cubicBezTo>
                    <a:pt x="12909" y="8658"/>
                    <a:pt x="12836" y="8716"/>
                    <a:pt x="12721" y="8847"/>
                  </a:cubicBezTo>
                  <a:cubicBezTo>
                    <a:pt x="12606" y="8978"/>
                    <a:pt x="12483" y="9085"/>
                    <a:pt x="12491" y="9134"/>
                  </a:cubicBezTo>
                  <a:cubicBezTo>
                    <a:pt x="12499" y="9192"/>
                    <a:pt x="12425" y="9216"/>
                    <a:pt x="12770" y="9224"/>
                  </a:cubicBezTo>
                  <a:cubicBezTo>
                    <a:pt x="13115" y="9233"/>
                    <a:pt x="13500" y="9438"/>
                    <a:pt x="13550" y="9364"/>
                  </a:cubicBezTo>
                  <a:cubicBezTo>
                    <a:pt x="13599" y="9290"/>
                    <a:pt x="13656" y="9183"/>
                    <a:pt x="13664" y="9085"/>
                  </a:cubicBezTo>
                  <a:cubicBezTo>
                    <a:pt x="13673" y="8995"/>
                    <a:pt x="13755" y="8913"/>
                    <a:pt x="13837" y="8913"/>
                  </a:cubicBezTo>
                  <a:cubicBezTo>
                    <a:pt x="13911" y="8913"/>
                    <a:pt x="14075" y="8995"/>
                    <a:pt x="14075" y="9093"/>
                  </a:cubicBezTo>
                  <a:cubicBezTo>
                    <a:pt x="14075" y="9200"/>
                    <a:pt x="14058" y="9306"/>
                    <a:pt x="14231" y="9306"/>
                  </a:cubicBezTo>
                  <a:cubicBezTo>
                    <a:pt x="14403" y="9306"/>
                    <a:pt x="14444" y="9249"/>
                    <a:pt x="14534" y="9323"/>
                  </a:cubicBezTo>
                  <a:cubicBezTo>
                    <a:pt x="14625" y="9397"/>
                    <a:pt x="14674" y="9446"/>
                    <a:pt x="14822" y="9462"/>
                  </a:cubicBezTo>
                  <a:cubicBezTo>
                    <a:pt x="14969" y="9471"/>
                    <a:pt x="15133" y="9323"/>
                    <a:pt x="15076" y="9454"/>
                  </a:cubicBezTo>
                  <a:cubicBezTo>
                    <a:pt x="15019" y="9586"/>
                    <a:pt x="14887" y="9643"/>
                    <a:pt x="15019" y="9668"/>
                  </a:cubicBezTo>
                  <a:cubicBezTo>
                    <a:pt x="15150" y="9692"/>
                    <a:pt x="15166" y="9709"/>
                    <a:pt x="15150" y="9733"/>
                  </a:cubicBezTo>
                  <a:cubicBezTo>
                    <a:pt x="15133" y="9750"/>
                    <a:pt x="14895" y="9824"/>
                    <a:pt x="14879" y="9873"/>
                  </a:cubicBezTo>
                  <a:cubicBezTo>
                    <a:pt x="14871" y="9914"/>
                    <a:pt x="14887" y="9988"/>
                    <a:pt x="14854" y="9996"/>
                  </a:cubicBezTo>
                  <a:cubicBezTo>
                    <a:pt x="14830" y="10012"/>
                    <a:pt x="14616" y="9840"/>
                    <a:pt x="14575" y="9865"/>
                  </a:cubicBezTo>
                  <a:cubicBezTo>
                    <a:pt x="14543" y="9889"/>
                    <a:pt x="14321" y="9914"/>
                    <a:pt x="14247" y="9914"/>
                  </a:cubicBezTo>
                  <a:cubicBezTo>
                    <a:pt x="14182" y="9914"/>
                    <a:pt x="14067" y="9741"/>
                    <a:pt x="14067" y="9791"/>
                  </a:cubicBezTo>
                  <a:cubicBezTo>
                    <a:pt x="14058" y="9840"/>
                    <a:pt x="14083" y="9889"/>
                    <a:pt x="14034" y="9947"/>
                  </a:cubicBezTo>
                  <a:cubicBezTo>
                    <a:pt x="13993" y="10004"/>
                    <a:pt x="13714" y="10242"/>
                    <a:pt x="13706" y="10226"/>
                  </a:cubicBezTo>
                  <a:cubicBezTo>
                    <a:pt x="13689" y="10209"/>
                    <a:pt x="13763" y="10053"/>
                    <a:pt x="13706" y="10053"/>
                  </a:cubicBezTo>
                  <a:cubicBezTo>
                    <a:pt x="13648" y="10053"/>
                    <a:pt x="13517" y="10111"/>
                    <a:pt x="13541" y="10053"/>
                  </a:cubicBezTo>
                  <a:cubicBezTo>
                    <a:pt x="13574" y="9996"/>
                    <a:pt x="13706" y="9840"/>
                    <a:pt x="13681" y="9791"/>
                  </a:cubicBezTo>
                  <a:cubicBezTo>
                    <a:pt x="13664" y="9741"/>
                    <a:pt x="13525" y="9528"/>
                    <a:pt x="13443" y="9528"/>
                  </a:cubicBezTo>
                  <a:cubicBezTo>
                    <a:pt x="13361" y="9528"/>
                    <a:pt x="13041" y="9405"/>
                    <a:pt x="12951" y="9405"/>
                  </a:cubicBezTo>
                  <a:cubicBezTo>
                    <a:pt x="12852" y="9405"/>
                    <a:pt x="12458" y="9372"/>
                    <a:pt x="12392" y="9389"/>
                  </a:cubicBezTo>
                  <a:cubicBezTo>
                    <a:pt x="12327" y="9397"/>
                    <a:pt x="12204" y="9364"/>
                    <a:pt x="12138" y="9405"/>
                  </a:cubicBezTo>
                  <a:cubicBezTo>
                    <a:pt x="12064" y="9454"/>
                    <a:pt x="11982" y="9594"/>
                    <a:pt x="11818" y="9676"/>
                  </a:cubicBezTo>
                  <a:cubicBezTo>
                    <a:pt x="11662" y="9750"/>
                    <a:pt x="11285" y="9988"/>
                    <a:pt x="11293" y="10029"/>
                  </a:cubicBezTo>
                  <a:cubicBezTo>
                    <a:pt x="11309" y="10070"/>
                    <a:pt x="11482" y="10144"/>
                    <a:pt x="11613" y="10234"/>
                  </a:cubicBezTo>
                  <a:cubicBezTo>
                    <a:pt x="11744" y="10316"/>
                    <a:pt x="11728" y="10291"/>
                    <a:pt x="11834" y="10398"/>
                  </a:cubicBezTo>
                  <a:cubicBezTo>
                    <a:pt x="11941" y="10513"/>
                    <a:pt x="12048" y="10718"/>
                    <a:pt x="11999" y="10759"/>
                  </a:cubicBezTo>
                  <a:cubicBezTo>
                    <a:pt x="11957" y="10808"/>
                    <a:pt x="11703" y="10661"/>
                    <a:pt x="11605" y="10718"/>
                  </a:cubicBezTo>
                  <a:cubicBezTo>
                    <a:pt x="11506" y="10767"/>
                    <a:pt x="11268" y="11013"/>
                    <a:pt x="11235" y="10981"/>
                  </a:cubicBezTo>
                  <a:cubicBezTo>
                    <a:pt x="11194" y="10956"/>
                    <a:pt x="11170" y="10841"/>
                    <a:pt x="11079" y="10849"/>
                  </a:cubicBezTo>
                  <a:cubicBezTo>
                    <a:pt x="10989" y="10866"/>
                    <a:pt x="10940" y="10907"/>
                    <a:pt x="10899" y="10907"/>
                  </a:cubicBezTo>
                  <a:cubicBezTo>
                    <a:pt x="10850" y="10907"/>
                    <a:pt x="10850" y="11013"/>
                    <a:pt x="10792" y="11038"/>
                  </a:cubicBezTo>
                  <a:cubicBezTo>
                    <a:pt x="10743" y="11063"/>
                    <a:pt x="10546" y="11055"/>
                    <a:pt x="10513" y="11030"/>
                  </a:cubicBezTo>
                  <a:cubicBezTo>
                    <a:pt x="10480" y="10997"/>
                    <a:pt x="10505" y="10907"/>
                    <a:pt x="10423" y="10907"/>
                  </a:cubicBezTo>
                  <a:cubicBezTo>
                    <a:pt x="10333" y="10915"/>
                    <a:pt x="10218" y="10931"/>
                    <a:pt x="10267" y="10981"/>
                  </a:cubicBezTo>
                  <a:cubicBezTo>
                    <a:pt x="10316" y="11030"/>
                    <a:pt x="10447" y="11096"/>
                    <a:pt x="10513" y="11161"/>
                  </a:cubicBezTo>
                  <a:cubicBezTo>
                    <a:pt x="10579" y="11219"/>
                    <a:pt x="10636" y="11317"/>
                    <a:pt x="10718" y="11309"/>
                  </a:cubicBezTo>
                  <a:cubicBezTo>
                    <a:pt x="10809" y="11301"/>
                    <a:pt x="10661" y="11432"/>
                    <a:pt x="10677" y="11498"/>
                  </a:cubicBezTo>
                  <a:cubicBezTo>
                    <a:pt x="10685" y="11555"/>
                    <a:pt x="10743" y="11645"/>
                    <a:pt x="10685" y="11662"/>
                  </a:cubicBezTo>
                  <a:cubicBezTo>
                    <a:pt x="10628" y="11686"/>
                    <a:pt x="10406" y="11514"/>
                    <a:pt x="10447" y="11457"/>
                  </a:cubicBezTo>
                  <a:cubicBezTo>
                    <a:pt x="10480" y="11399"/>
                    <a:pt x="10562" y="11358"/>
                    <a:pt x="10530" y="11325"/>
                  </a:cubicBezTo>
                  <a:cubicBezTo>
                    <a:pt x="10497" y="11293"/>
                    <a:pt x="10357" y="11145"/>
                    <a:pt x="10226" y="11104"/>
                  </a:cubicBezTo>
                  <a:cubicBezTo>
                    <a:pt x="10095" y="11071"/>
                    <a:pt x="9865" y="11005"/>
                    <a:pt x="9758" y="10972"/>
                  </a:cubicBezTo>
                  <a:cubicBezTo>
                    <a:pt x="9651" y="10931"/>
                    <a:pt x="9282" y="10767"/>
                    <a:pt x="9257" y="10808"/>
                  </a:cubicBezTo>
                  <a:cubicBezTo>
                    <a:pt x="9233" y="10849"/>
                    <a:pt x="9192" y="10981"/>
                    <a:pt x="9216" y="11013"/>
                  </a:cubicBezTo>
                  <a:cubicBezTo>
                    <a:pt x="9233" y="11046"/>
                    <a:pt x="9323" y="11079"/>
                    <a:pt x="9257" y="11120"/>
                  </a:cubicBezTo>
                  <a:cubicBezTo>
                    <a:pt x="9192" y="11169"/>
                    <a:pt x="8798" y="11227"/>
                    <a:pt x="8790" y="11284"/>
                  </a:cubicBezTo>
                  <a:cubicBezTo>
                    <a:pt x="8773" y="11334"/>
                    <a:pt x="8691" y="11473"/>
                    <a:pt x="8626" y="11539"/>
                  </a:cubicBezTo>
                  <a:cubicBezTo>
                    <a:pt x="8552" y="11613"/>
                    <a:pt x="8494" y="11662"/>
                    <a:pt x="8552" y="11719"/>
                  </a:cubicBezTo>
                  <a:cubicBezTo>
                    <a:pt x="8609" y="11785"/>
                    <a:pt x="8732" y="11908"/>
                    <a:pt x="8773" y="11974"/>
                  </a:cubicBezTo>
                  <a:cubicBezTo>
                    <a:pt x="8806" y="12039"/>
                    <a:pt x="8814" y="12072"/>
                    <a:pt x="8946" y="12113"/>
                  </a:cubicBezTo>
                  <a:cubicBezTo>
                    <a:pt x="9069" y="12154"/>
                    <a:pt x="9143" y="12171"/>
                    <a:pt x="9315" y="12212"/>
                  </a:cubicBezTo>
                  <a:cubicBezTo>
                    <a:pt x="9487" y="12244"/>
                    <a:pt x="9676" y="12302"/>
                    <a:pt x="9684" y="12269"/>
                  </a:cubicBezTo>
                  <a:cubicBezTo>
                    <a:pt x="9692" y="12244"/>
                    <a:pt x="9569" y="12171"/>
                    <a:pt x="9684" y="12146"/>
                  </a:cubicBezTo>
                  <a:cubicBezTo>
                    <a:pt x="9799" y="12121"/>
                    <a:pt x="9971" y="12212"/>
                    <a:pt x="9980" y="12154"/>
                  </a:cubicBezTo>
                  <a:cubicBezTo>
                    <a:pt x="9996" y="12097"/>
                    <a:pt x="9930" y="12064"/>
                    <a:pt x="9996" y="12048"/>
                  </a:cubicBezTo>
                  <a:cubicBezTo>
                    <a:pt x="10070" y="12039"/>
                    <a:pt x="10316" y="12105"/>
                    <a:pt x="10341" y="12056"/>
                  </a:cubicBezTo>
                  <a:cubicBezTo>
                    <a:pt x="10365" y="12015"/>
                    <a:pt x="10209" y="11998"/>
                    <a:pt x="10242" y="11949"/>
                  </a:cubicBezTo>
                  <a:cubicBezTo>
                    <a:pt x="10275" y="11900"/>
                    <a:pt x="10382" y="11965"/>
                    <a:pt x="10374" y="11908"/>
                  </a:cubicBezTo>
                  <a:cubicBezTo>
                    <a:pt x="10365" y="11851"/>
                    <a:pt x="10308" y="11801"/>
                    <a:pt x="10357" y="11801"/>
                  </a:cubicBezTo>
                  <a:cubicBezTo>
                    <a:pt x="10406" y="11793"/>
                    <a:pt x="10669" y="11949"/>
                    <a:pt x="10792" y="11974"/>
                  </a:cubicBezTo>
                  <a:cubicBezTo>
                    <a:pt x="10923" y="11998"/>
                    <a:pt x="11145" y="12064"/>
                    <a:pt x="11161" y="12023"/>
                  </a:cubicBezTo>
                  <a:cubicBezTo>
                    <a:pt x="11186" y="11982"/>
                    <a:pt x="11120" y="11933"/>
                    <a:pt x="11161" y="11892"/>
                  </a:cubicBezTo>
                  <a:cubicBezTo>
                    <a:pt x="11211" y="11859"/>
                    <a:pt x="11235" y="11826"/>
                    <a:pt x="11194" y="11801"/>
                  </a:cubicBezTo>
                  <a:cubicBezTo>
                    <a:pt x="11153" y="11785"/>
                    <a:pt x="10866" y="11662"/>
                    <a:pt x="10907" y="11613"/>
                  </a:cubicBezTo>
                  <a:cubicBezTo>
                    <a:pt x="10948" y="11572"/>
                    <a:pt x="10964" y="11580"/>
                    <a:pt x="11055" y="11547"/>
                  </a:cubicBezTo>
                  <a:cubicBezTo>
                    <a:pt x="11153" y="11514"/>
                    <a:pt x="11137" y="11416"/>
                    <a:pt x="11202" y="11424"/>
                  </a:cubicBezTo>
                  <a:cubicBezTo>
                    <a:pt x="11268" y="11424"/>
                    <a:pt x="11186" y="11539"/>
                    <a:pt x="11194" y="11596"/>
                  </a:cubicBezTo>
                  <a:cubicBezTo>
                    <a:pt x="11194" y="11662"/>
                    <a:pt x="11211" y="11711"/>
                    <a:pt x="11268" y="11719"/>
                  </a:cubicBezTo>
                  <a:cubicBezTo>
                    <a:pt x="11326" y="11719"/>
                    <a:pt x="11440" y="11744"/>
                    <a:pt x="11482" y="11695"/>
                  </a:cubicBezTo>
                  <a:cubicBezTo>
                    <a:pt x="11514" y="11645"/>
                    <a:pt x="11523" y="11506"/>
                    <a:pt x="11564" y="11613"/>
                  </a:cubicBezTo>
                  <a:cubicBezTo>
                    <a:pt x="11605" y="11711"/>
                    <a:pt x="11588" y="11810"/>
                    <a:pt x="11687" y="11793"/>
                  </a:cubicBezTo>
                  <a:cubicBezTo>
                    <a:pt x="11777" y="11785"/>
                    <a:pt x="11818" y="11793"/>
                    <a:pt x="11843" y="11810"/>
                  </a:cubicBezTo>
                  <a:cubicBezTo>
                    <a:pt x="11875" y="11826"/>
                    <a:pt x="11908" y="11727"/>
                    <a:pt x="11933" y="11719"/>
                  </a:cubicBezTo>
                  <a:cubicBezTo>
                    <a:pt x="11949" y="11703"/>
                    <a:pt x="12015" y="11736"/>
                    <a:pt x="12040" y="11785"/>
                  </a:cubicBezTo>
                  <a:cubicBezTo>
                    <a:pt x="12064" y="11826"/>
                    <a:pt x="12105" y="11695"/>
                    <a:pt x="12154" y="11703"/>
                  </a:cubicBezTo>
                  <a:cubicBezTo>
                    <a:pt x="12204" y="11719"/>
                    <a:pt x="12220" y="11867"/>
                    <a:pt x="12187" y="11924"/>
                  </a:cubicBezTo>
                  <a:cubicBezTo>
                    <a:pt x="12146" y="11990"/>
                    <a:pt x="12048" y="12039"/>
                    <a:pt x="12072" y="12089"/>
                  </a:cubicBezTo>
                  <a:cubicBezTo>
                    <a:pt x="12097" y="12138"/>
                    <a:pt x="12171" y="12187"/>
                    <a:pt x="12237" y="12162"/>
                  </a:cubicBezTo>
                  <a:cubicBezTo>
                    <a:pt x="12294" y="12146"/>
                    <a:pt x="12450" y="12507"/>
                    <a:pt x="12499" y="12474"/>
                  </a:cubicBezTo>
                  <a:cubicBezTo>
                    <a:pt x="12548" y="12433"/>
                    <a:pt x="12606" y="12269"/>
                    <a:pt x="12622" y="12359"/>
                  </a:cubicBezTo>
                  <a:cubicBezTo>
                    <a:pt x="12639" y="12441"/>
                    <a:pt x="12614" y="12671"/>
                    <a:pt x="12655" y="12671"/>
                  </a:cubicBezTo>
                  <a:cubicBezTo>
                    <a:pt x="12688" y="12671"/>
                    <a:pt x="12721" y="12712"/>
                    <a:pt x="12745" y="12663"/>
                  </a:cubicBezTo>
                  <a:cubicBezTo>
                    <a:pt x="12770" y="12622"/>
                    <a:pt x="12885" y="12450"/>
                    <a:pt x="12901" y="12524"/>
                  </a:cubicBezTo>
                  <a:cubicBezTo>
                    <a:pt x="12918" y="12589"/>
                    <a:pt x="12860" y="12688"/>
                    <a:pt x="12934" y="12729"/>
                  </a:cubicBezTo>
                  <a:cubicBezTo>
                    <a:pt x="13008" y="12778"/>
                    <a:pt x="13123" y="12844"/>
                    <a:pt x="13123" y="12778"/>
                  </a:cubicBezTo>
                  <a:cubicBezTo>
                    <a:pt x="13115" y="12712"/>
                    <a:pt x="13065" y="12614"/>
                    <a:pt x="13164" y="12663"/>
                  </a:cubicBezTo>
                  <a:cubicBezTo>
                    <a:pt x="13254" y="12712"/>
                    <a:pt x="13418" y="12770"/>
                    <a:pt x="13418" y="12827"/>
                  </a:cubicBezTo>
                  <a:cubicBezTo>
                    <a:pt x="13418" y="12885"/>
                    <a:pt x="13361" y="12942"/>
                    <a:pt x="13410" y="12942"/>
                  </a:cubicBezTo>
                  <a:cubicBezTo>
                    <a:pt x="13459" y="12942"/>
                    <a:pt x="13623" y="12885"/>
                    <a:pt x="13640" y="12917"/>
                  </a:cubicBezTo>
                  <a:cubicBezTo>
                    <a:pt x="13648" y="12950"/>
                    <a:pt x="13492" y="13164"/>
                    <a:pt x="13369" y="13188"/>
                  </a:cubicBezTo>
                  <a:cubicBezTo>
                    <a:pt x="13254" y="13221"/>
                    <a:pt x="13041" y="13164"/>
                    <a:pt x="13065" y="13213"/>
                  </a:cubicBezTo>
                  <a:cubicBezTo>
                    <a:pt x="13098" y="13270"/>
                    <a:pt x="13230" y="13434"/>
                    <a:pt x="13328" y="13434"/>
                  </a:cubicBezTo>
                  <a:cubicBezTo>
                    <a:pt x="13435" y="13434"/>
                    <a:pt x="13706" y="13508"/>
                    <a:pt x="13747" y="13467"/>
                  </a:cubicBezTo>
                  <a:cubicBezTo>
                    <a:pt x="13788" y="13426"/>
                    <a:pt x="13894" y="13303"/>
                    <a:pt x="13902" y="13369"/>
                  </a:cubicBezTo>
                  <a:cubicBezTo>
                    <a:pt x="13902" y="13434"/>
                    <a:pt x="13902" y="13574"/>
                    <a:pt x="13870" y="13599"/>
                  </a:cubicBezTo>
                  <a:cubicBezTo>
                    <a:pt x="13837" y="13631"/>
                    <a:pt x="13689" y="13664"/>
                    <a:pt x="13763" y="13697"/>
                  </a:cubicBezTo>
                  <a:cubicBezTo>
                    <a:pt x="13845" y="13730"/>
                    <a:pt x="14625" y="13935"/>
                    <a:pt x="14625" y="13878"/>
                  </a:cubicBezTo>
                  <a:cubicBezTo>
                    <a:pt x="14633" y="13828"/>
                    <a:pt x="14699" y="13787"/>
                    <a:pt x="14797" y="13812"/>
                  </a:cubicBezTo>
                  <a:cubicBezTo>
                    <a:pt x="14904" y="13837"/>
                    <a:pt x="15019" y="13853"/>
                    <a:pt x="15019" y="13869"/>
                  </a:cubicBezTo>
                  <a:cubicBezTo>
                    <a:pt x="15010" y="13886"/>
                    <a:pt x="14871" y="13993"/>
                    <a:pt x="14895" y="14034"/>
                  </a:cubicBezTo>
                  <a:cubicBezTo>
                    <a:pt x="14928" y="14066"/>
                    <a:pt x="14928" y="14132"/>
                    <a:pt x="14978" y="14083"/>
                  </a:cubicBezTo>
                  <a:cubicBezTo>
                    <a:pt x="15027" y="14034"/>
                    <a:pt x="15076" y="14017"/>
                    <a:pt x="15068" y="14050"/>
                  </a:cubicBezTo>
                  <a:cubicBezTo>
                    <a:pt x="15068" y="14091"/>
                    <a:pt x="15051" y="14239"/>
                    <a:pt x="15092" y="14255"/>
                  </a:cubicBezTo>
                  <a:cubicBezTo>
                    <a:pt x="15133" y="14280"/>
                    <a:pt x="15166" y="14337"/>
                    <a:pt x="15355" y="14370"/>
                  </a:cubicBezTo>
                  <a:cubicBezTo>
                    <a:pt x="15544" y="14395"/>
                    <a:pt x="16118" y="14592"/>
                    <a:pt x="16471" y="14682"/>
                  </a:cubicBezTo>
                  <a:cubicBezTo>
                    <a:pt x="16824" y="14772"/>
                    <a:pt x="17152" y="14887"/>
                    <a:pt x="17210" y="14887"/>
                  </a:cubicBezTo>
                  <a:cubicBezTo>
                    <a:pt x="17267" y="14887"/>
                    <a:pt x="17374" y="14887"/>
                    <a:pt x="17366" y="14854"/>
                  </a:cubicBezTo>
                  <a:cubicBezTo>
                    <a:pt x="17358" y="14821"/>
                    <a:pt x="17177" y="14706"/>
                    <a:pt x="17218" y="14657"/>
                  </a:cubicBezTo>
                  <a:cubicBezTo>
                    <a:pt x="17259" y="14608"/>
                    <a:pt x="17407" y="14674"/>
                    <a:pt x="17399" y="14624"/>
                  </a:cubicBezTo>
                  <a:cubicBezTo>
                    <a:pt x="17390" y="14583"/>
                    <a:pt x="17390" y="14551"/>
                    <a:pt x="17333" y="14542"/>
                  </a:cubicBezTo>
                  <a:cubicBezTo>
                    <a:pt x="17275" y="14542"/>
                    <a:pt x="17234" y="14477"/>
                    <a:pt x="17169" y="14468"/>
                  </a:cubicBezTo>
                  <a:cubicBezTo>
                    <a:pt x="17103" y="14460"/>
                    <a:pt x="17078" y="14493"/>
                    <a:pt x="17021" y="14460"/>
                  </a:cubicBezTo>
                  <a:cubicBezTo>
                    <a:pt x="16972" y="14427"/>
                    <a:pt x="17029" y="14403"/>
                    <a:pt x="16988" y="14354"/>
                  </a:cubicBezTo>
                  <a:cubicBezTo>
                    <a:pt x="16947" y="14304"/>
                    <a:pt x="16931" y="14148"/>
                    <a:pt x="16882" y="14132"/>
                  </a:cubicBezTo>
                  <a:cubicBezTo>
                    <a:pt x="16840" y="14107"/>
                    <a:pt x="16668" y="14099"/>
                    <a:pt x="16644" y="14083"/>
                  </a:cubicBezTo>
                  <a:cubicBezTo>
                    <a:pt x="16619" y="14075"/>
                    <a:pt x="16356" y="13722"/>
                    <a:pt x="16323" y="13746"/>
                  </a:cubicBezTo>
                  <a:cubicBezTo>
                    <a:pt x="16291" y="13779"/>
                    <a:pt x="16250" y="13837"/>
                    <a:pt x="16192" y="13804"/>
                  </a:cubicBezTo>
                  <a:cubicBezTo>
                    <a:pt x="16135" y="13779"/>
                    <a:pt x="16192" y="13689"/>
                    <a:pt x="16168" y="13656"/>
                  </a:cubicBezTo>
                  <a:cubicBezTo>
                    <a:pt x="16143" y="13631"/>
                    <a:pt x="16077" y="13566"/>
                    <a:pt x="16044" y="13566"/>
                  </a:cubicBezTo>
                  <a:cubicBezTo>
                    <a:pt x="16012" y="13566"/>
                    <a:pt x="16028" y="13648"/>
                    <a:pt x="15971" y="13607"/>
                  </a:cubicBezTo>
                  <a:cubicBezTo>
                    <a:pt x="15905" y="13566"/>
                    <a:pt x="15921" y="13508"/>
                    <a:pt x="15872" y="13500"/>
                  </a:cubicBezTo>
                  <a:cubicBezTo>
                    <a:pt x="15823" y="13500"/>
                    <a:pt x="15782" y="13517"/>
                    <a:pt x="15700" y="13434"/>
                  </a:cubicBezTo>
                  <a:cubicBezTo>
                    <a:pt x="15618" y="13352"/>
                    <a:pt x="15183" y="12860"/>
                    <a:pt x="15183" y="12819"/>
                  </a:cubicBezTo>
                  <a:cubicBezTo>
                    <a:pt x="15183" y="12786"/>
                    <a:pt x="15347" y="12786"/>
                    <a:pt x="15413" y="12786"/>
                  </a:cubicBezTo>
                  <a:cubicBezTo>
                    <a:pt x="15478" y="12778"/>
                    <a:pt x="15634" y="12819"/>
                    <a:pt x="15708" y="12876"/>
                  </a:cubicBezTo>
                  <a:cubicBezTo>
                    <a:pt x="15790" y="12934"/>
                    <a:pt x="16110" y="13172"/>
                    <a:pt x="16110" y="13172"/>
                  </a:cubicBezTo>
                  <a:cubicBezTo>
                    <a:pt x="16110" y="13172"/>
                    <a:pt x="15954" y="12803"/>
                    <a:pt x="15979" y="12778"/>
                  </a:cubicBezTo>
                  <a:cubicBezTo>
                    <a:pt x="16003" y="12753"/>
                    <a:pt x="16438" y="13287"/>
                    <a:pt x="16496" y="13295"/>
                  </a:cubicBezTo>
                  <a:cubicBezTo>
                    <a:pt x="16553" y="13295"/>
                    <a:pt x="16701" y="13246"/>
                    <a:pt x="16726" y="13320"/>
                  </a:cubicBezTo>
                  <a:cubicBezTo>
                    <a:pt x="16742" y="13393"/>
                    <a:pt x="16783" y="13451"/>
                    <a:pt x="16808" y="13451"/>
                  </a:cubicBezTo>
                  <a:cubicBezTo>
                    <a:pt x="16840" y="13451"/>
                    <a:pt x="16923" y="13623"/>
                    <a:pt x="16947" y="13623"/>
                  </a:cubicBezTo>
                  <a:cubicBezTo>
                    <a:pt x="16972" y="13623"/>
                    <a:pt x="16890" y="13328"/>
                    <a:pt x="16923" y="13320"/>
                  </a:cubicBezTo>
                  <a:cubicBezTo>
                    <a:pt x="16955" y="13303"/>
                    <a:pt x="17046" y="13344"/>
                    <a:pt x="17046" y="13410"/>
                  </a:cubicBezTo>
                  <a:cubicBezTo>
                    <a:pt x="17054" y="13475"/>
                    <a:pt x="17136" y="13599"/>
                    <a:pt x="17144" y="13615"/>
                  </a:cubicBezTo>
                  <a:cubicBezTo>
                    <a:pt x="17161" y="13640"/>
                    <a:pt x="17234" y="13672"/>
                    <a:pt x="17251" y="13648"/>
                  </a:cubicBezTo>
                  <a:cubicBezTo>
                    <a:pt x="17267" y="13623"/>
                    <a:pt x="17185" y="13558"/>
                    <a:pt x="17243" y="13541"/>
                  </a:cubicBezTo>
                  <a:cubicBezTo>
                    <a:pt x="17300" y="13525"/>
                    <a:pt x="17308" y="13599"/>
                    <a:pt x="17374" y="13607"/>
                  </a:cubicBezTo>
                  <a:cubicBezTo>
                    <a:pt x="17440" y="13607"/>
                    <a:pt x="17472" y="13558"/>
                    <a:pt x="17513" y="13590"/>
                  </a:cubicBezTo>
                  <a:cubicBezTo>
                    <a:pt x="17554" y="13623"/>
                    <a:pt x="17472" y="13713"/>
                    <a:pt x="17513" y="13738"/>
                  </a:cubicBezTo>
                  <a:cubicBezTo>
                    <a:pt x="17546" y="13763"/>
                    <a:pt x="17604" y="13771"/>
                    <a:pt x="17620" y="13738"/>
                  </a:cubicBezTo>
                  <a:cubicBezTo>
                    <a:pt x="17637" y="13697"/>
                    <a:pt x="17620" y="13648"/>
                    <a:pt x="17661" y="13672"/>
                  </a:cubicBezTo>
                  <a:cubicBezTo>
                    <a:pt x="17702" y="13697"/>
                    <a:pt x="17694" y="13787"/>
                    <a:pt x="17735" y="13787"/>
                  </a:cubicBezTo>
                  <a:cubicBezTo>
                    <a:pt x="17776" y="13787"/>
                    <a:pt x="17858" y="13779"/>
                    <a:pt x="17891" y="13755"/>
                  </a:cubicBezTo>
                  <a:cubicBezTo>
                    <a:pt x="17924" y="13730"/>
                    <a:pt x="17866" y="13672"/>
                    <a:pt x="17932" y="13672"/>
                  </a:cubicBezTo>
                  <a:cubicBezTo>
                    <a:pt x="17998" y="13664"/>
                    <a:pt x="18006" y="13656"/>
                    <a:pt x="18047" y="13656"/>
                  </a:cubicBezTo>
                  <a:cubicBezTo>
                    <a:pt x="18096" y="13656"/>
                    <a:pt x="18113" y="13730"/>
                    <a:pt x="18203" y="13746"/>
                  </a:cubicBezTo>
                  <a:cubicBezTo>
                    <a:pt x="18301" y="13763"/>
                    <a:pt x="18351" y="13787"/>
                    <a:pt x="18351" y="13755"/>
                  </a:cubicBezTo>
                  <a:cubicBezTo>
                    <a:pt x="18342" y="13722"/>
                    <a:pt x="18236" y="13713"/>
                    <a:pt x="18236" y="13648"/>
                  </a:cubicBezTo>
                  <a:cubicBezTo>
                    <a:pt x="18244" y="13574"/>
                    <a:pt x="18252" y="13525"/>
                    <a:pt x="18211" y="13508"/>
                  </a:cubicBezTo>
                  <a:cubicBezTo>
                    <a:pt x="18170" y="13492"/>
                    <a:pt x="18047" y="13500"/>
                    <a:pt x="18047" y="13451"/>
                  </a:cubicBezTo>
                  <a:cubicBezTo>
                    <a:pt x="18055" y="13393"/>
                    <a:pt x="17957" y="13336"/>
                    <a:pt x="17981" y="13320"/>
                  </a:cubicBezTo>
                  <a:cubicBezTo>
                    <a:pt x="17998" y="13295"/>
                    <a:pt x="18055" y="13336"/>
                    <a:pt x="18072" y="13303"/>
                  </a:cubicBezTo>
                  <a:cubicBezTo>
                    <a:pt x="18088" y="13262"/>
                    <a:pt x="17981" y="13164"/>
                    <a:pt x="18006" y="13139"/>
                  </a:cubicBezTo>
                  <a:cubicBezTo>
                    <a:pt x="18030" y="13106"/>
                    <a:pt x="18104" y="13049"/>
                    <a:pt x="18063" y="12999"/>
                  </a:cubicBezTo>
                  <a:cubicBezTo>
                    <a:pt x="18030" y="12950"/>
                    <a:pt x="17809" y="12778"/>
                    <a:pt x="17866" y="12737"/>
                  </a:cubicBezTo>
                  <a:cubicBezTo>
                    <a:pt x="17916" y="12704"/>
                    <a:pt x="18063" y="12778"/>
                    <a:pt x="18104" y="12819"/>
                  </a:cubicBezTo>
                  <a:cubicBezTo>
                    <a:pt x="18145" y="12860"/>
                    <a:pt x="18219" y="12876"/>
                    <a:pt x="18244" y="12999"/>
                  </a:cubicBezTo>
                  <a:cubicBezTo>
                    <a:pt x="18268" y="13123"/>
                    <a:pt x="18367" y="13344"/>
                    <a:pt x="18408" y="13320"/>
                  </a:cubicBezTo>
                  <a:cubicBezTo>
                    <a:pt x="18441" y="13295"/>
                    <a:pt x="18449" y="12950"/>
                    <a:pt x="18416" y="12893"/>
                  </a:cubicBezTo>
                  <a:cubicBezTo>
                    <a:pt x="18383" y="12844"/>
                    <a:pt x="18129" y="12753"/>
                    <a:pt x="18154" y="12704"/>
                  </a:cubicBezTo>
                  <a:cubicBezTo>
                    <a:pt x="18178" y="12655"/>
                    <a:pt x="18400" y="12565"/>
                    <a:pt x="18268" y="12540"/>
                  </a:cubicBezTo>
                  <a:cubicBezTo>
                    <a:pt x="18137" y="12515"/>
                    <a:pt x="17899" y="12573"/>
                    <a:pt x="17932" y="12507"/>
                  </a:cubicBezTo>
                  <a:cubicBezTo>
                    <a:pt x="17973" y="12433"/>
                    <a:pt x="18047" y="12400"/>
                    <a:pt x="17998" y="12376"/>
                  </a:cubicBezTo>
                  <a:cubicBezTo>
                    <a:pt x="17948" y="12351"/>
                    <a:pt x="17907" y="12327"/>
                    <a:pt x="17834" y="12335"/>
                  </a:cubicBezTo>
                  <a:cubicBezTo>
                    <a:pt x="17760" y="12343"/>
                    <a:pt x="17784" y="12327"/>
                    <a:pt x="17727" y="12277"/>
                  </a:cubicBezTo>
                  <a:cubicBezTo>
                    <a:pt x="17678" y="12228"/>
                    <a:pt x="17587" y="12261"/>
                    <a:pt x="17587" y="12195"/>
                  </a:cubicBezTo>
                  <a:cubicBezTo>
                    <a:pt x="17587" y="12138"/>
                    <a:pt x="17628" y="12138"/>
                    <a:pt x="17702" y="12138"/>
                  </a:cubicBezTo>
                  <a:cubicBezTo>
                    <a:pt x="17768" y="12138"/>
                    <a:pt x="17891" y="12138"/>
                    <a:pt x="17924" y="12121"/>
                  </a:cubicBezTo>
                  <a:cubicBezTo>
                    <a:pt x="17957" y="12113"/>
                    <a:pt x="18047" y="12023"/>
                    <a:pt x="18047" y="11982"/>
                  </a:cubicBezTo>
                  <a:cubicBezTo>
                    <a:pt x="18039" y="11949"/>
                    <a:pt x="17825" y="11998"/>
                    <a:pt x="17735" y="11990"/>
                  </a:cubicBezTo>
                  <a:cubicBezTo>
                    <a:pt x="17637" y="11990"/>
                    <a:pt x="17587" y="12006"/>
                    <a:pt x="17587" y="11949"/>
                  </a:cubicBezTo>
                  <a:cubicBezTo>
                    <a:pt x="17596" y="11892"/>
                    <a:pt x="17710" y="11711"/>
                    <a:pt x="17678" y="11703"/>
                  </a:cubicBezTo>
                  <a:cubicBezTo>
                    <a:pt x="17653" y="11686"/>
                    <a:pt x="17628" y="11727"/>
                    <a:pt x="17604" y="11695"/>
                  </a:cubicBezTo>
                  <a:cubicBezTo>
                    <a:pt x="17579" y="11654"/>
                    <a:pt x="17505" y="11539"/>
                    <a:pt x="17497" y="11563"/>
                  </a:cubicBezTo>
                  <a:cubicBezTo>
                    <a:pt x="17489" y="11580"/>
                    <a:pt x="17530" y="11777"/>
                    <a:pt x="17497" y="11785"/>
                  </a:cubicBezTo>
                  <a:cubicBezTo>
                    <a:pt x="17464" y="11785"/>
                    <a:pt x="17366" y="11654"/>
                    <a:pt x="17333" y="11670"/>
                  </a:cubicBezTo>
                  <a:cubicBezTo>
                    <a:pt x="17308" y="11695"/>
                    <a:pt x="17292" y="11785"/>
                    <a:pt x="17251" y="11736"/>
                  </a:cubicBezTo>
                  <a:cubicBezTo>
                    <a:pt x="17202" y="11695"/>
                    <a:pt x="17095" y="11670"/>
                    <a:pt x="17152" y="11637"/>
                  </a:cubicBezTo>
                  <a:cubicBezTo>
                    <a:pt x="17202" y="11604"/>
                    <a:pt x="17284" y="11563"/>
                    <a:pt x="17234" y="11547"/>
                  </a:cubicBezTo>
                  <a:cubicBezTo>
                    <a:pt x="17185" y="11539"/>
                    <a:pt x="17136" y="11506"/>
                    <a:pt x="17120" y="11489"/>
                  </a:cubicBezTo>
                  <a:cubicBezTo>
                    <a:pt x="17103" y="11481"/>
                    <a:pt x="17152" y="11440"/>
                    <a:pt x="17087" y="11440"/>
                  </a:cubicBezTo>
                  <a:cubicBezTo>
                    <a:pt x="17021" y="11432"/>
                    <a:pt x="16980" y="11432"/>
                    <a:pt x="16964" y="11407"/>
                  </a:cubicBezTo>
                  <a:cubicBezTo>
                    <a:pt x="16939" y="11383"/>
                    <a:pt x="16931" y="11514"/>
                    <a:pt x="16914" y="11580"/>
                  </a:cubicBezTo>
                  <a:cubicBezTo>
                    <a:pt x="16906" y="11637"/>
                    <a:pt x="16939" y="11727"/>
                    <a:pt x="16882" y="11662"/>
                  </a:cubicBezTo>
                  <a:cubicBezTo>
                    <a:pt x="16824" y="11604"/>
                    <a:pt x="16775" y="11317"/>
                    <a:pt x="16701" y="11309"/>
                  </a:cubicBezTo>
                  <a:cubicBezTo>
                    <a:pt x="16635" y="11309"/>
                    <a:pt x="16561" y="11342"/>
                    <a:pt x="16561" y="11309"/>
                  </a:cubicBezTo>
                  <a:cubicBezTo>
                    <a:pt x="16561" y="11268"/>
                    <a:pt x="16635" y="11178"/>
                    <a:pt x="16627" y="11161"/>
                  </a:cubicBezTo>
                  <a:cubicBezTo>
                    <a:pt x="16619" y="11145"/>
                    <a:pt x="16529" y="11137"/>
                    <a:pt x="16512" y="11104"/>
                  </a:cubicBezTo>
                  <a:cubicBezTo>
                    <a:pt x="16504" y="11063"/>
                    <a:pt x="16520" y="11005"/>
                    <a:pt x="16488" y="11005"/>
                  </a:cubicBezTo>
                  <a:cubicBezTo>
                    <a:pt x="16455" y="11005"/>
                    <a:pt x="16356" y="11022"/>
                    <a:pt x="16356" y="10972"/>
                  </a:cubicBezTo>
                  <a:cubicBezTo>
                    <a:pt x="16356" y="10931"/>
                    <a:pt x="16553" y="10858"/>
                    <a:pt x="16504" y="10833"/>
                  </a:cubicBezTo>
                  <a:cubicBezTo>
                    <a:pt x="16455" y="10808"/>
                    <a:pt x="16315" y="10825"/>
                    <a:pt x="16315" y="10775"/>
                  </a:cubicBezTo>
                  <a:cubicBezTo>
                    <a:pt x="16315" y="10734"/>
                    <a:pt x="16397" y="10628"/>
                    <a:pt x="16348" y="10611"/>
                  </a:cubicBezTo>
                  <a:cubicBezTo>
                    <a:pt x="16291" y="10595"/>
                    <a:pt x="16159" y="10570"/>
                    <a:pt x="16127" y="10620"/>
                  </a:cubicBezTo>
                  <a:cubicBezTo>
                    <a:pt x="16094" y="10661"/>
                    <a:pt x="15930" y="10825"/>
                    <a:pt x="15921" y="10775"/>
                  </a:cubicBezTo>
                  <a:cubicBezTo>
                    <a:pt x="15905" y="10718"/>
                    <a:pt x="16003" y="10652"/>
                    <a:pt x="15971" y="10595"/>
                  </a:cubicBezTo>
                  <a:cubicBezTo>
                    <a:pt x="15930" y="10537"/>
                    <a:pt x="15897" y="10554"/>
                    <a:pt x="15921" y="10505"/>
                  </a:cubicBezTo>
                  <a:cubicBezTo>
                    <a:pt x="15954" y="10455"/>
                    <a:pt x="16110" y="10431"/>
                    <a:pt x="15979" y="10406"/>
                  </a:cubicBezTo>
                  <a:cubicBezTo>
                    <a:pt x="15847" y="10390"/>
                    <a:pt x="15765" y="10455"/>
                    <a:pt x="15765" y="10406"/>
                  </a:cubicBezTo>
                  <a:cubicBezTo>
                    <a:pt x="15765" y="10365"/>
                    <a:pt x="15856" y="10299"/>
                    <a:pt x="15774" y="10299"/>
                  </a:cubicBezTo>
                  <a:cubicBezTo>
                    <a:pt x="15692" y="10299"/>
                    <a:pt x="15675" y="10283"/>
                    <a:pt x="15675" y="10234"/>
                  </a:cubicBezTo>
                  <a:cubicBezTo>
                    <a:pt x="15675" y="10185"/>
                    <a:pt x="15634" y="10144"/>
                    <a:pt x="15675" y="10119"/>
                  </a:cubicBezTo>
                  <a:cubicBezTo>
                    <a:pt x="15708" y="10103"/>
                    <a:pt x="15774" y="10135"/>
                    <a:pt x="15790" y="10111"/>
                  </a:cubicBezTo>
                  <a:cubicBezTo>
                    <a:pt x="15806" y="10086"/>
                    <a:pt x="15741" y="10029"/>
                    <a:pt x="15700" y="10029"/>
                  </a:cubicBezTo>
                  <a:cubicBezTo>
                    <a:pt x="15651" y="10029"/>
                    <a:pt x="15273" y="9996"/>
                    <a:pt x="15298" y="9955"/>
                  </a:cubicBezTo>
                  <a:cubicBezTo>
                    <a:pt x="15322" y="9906"/>
                    <a:pt x="15503" y="9865"/>
                    <a:pt x="15601" y="9873"/>
                  </a:cubicBezTo>
                  <a:cubicBezTo>
                    <a:pt x="15700" y="9873"/>
                    <a:pt x="15733" y="9938"/>
                    <a:pt x="15831" y="9963"/>
                  </a:cubicBezTo>
                  <a:cubicBezTo>
                    <a:pt x="15930" y="9979"/>
                    <a:pt x="16012" y="9963"/>
                    <a:pt x="16012" y="10020"/>
                  </a:cubicBezTo>
                  <a:cubicBezTo>
                    <a:pt x="16020" y="10070"/>
                    <a:pt x="15979" y="10127"/>
                    <a:pt x="16020" y="10168"/>
                  </a:cubicBezTo>
                  <a:cubicBezTo>
                    <a:pt x="16061" y="10209"/>
                    <a:pt x="16061" y="10267"/>
                    <a:pt x="16127" y="10250"/>
                  </a:cubicBezTo>
                  <a:cubicBezTo>
                    <a:pt x="16200" y="10234"/>
                    <a:pt x="16479" y="10299"/>
                    <a:pt x="16488" y="10258"/>
                  </a:cubicBezTo>
                  <a:cubicBezTo>
                    <a:pt x="16496" y="10217"/>
                    <a:pt x="16512" y="10127"/>
                    <a:pt x="16414" y="10062"/>
                  </a:cubicBezTo>
                  <a:cubicBezTo>
                    <a:pt x="16323" y="10004"/>
                    <a:pt x="16135" y="9938"/>
                    <a:pt x="16127" y="9897"/>
                  </a:cubicBezTo>
                  <a:cubicBezTo>
                    <a:pt x="16110" y="9856"/>
                    <a:pt x="16159" y="9799"/>
                    <a:pt x="16077" y="9750"/>
                  </a:cubicBezTo>
                  <a:cubicBezTo>
                    <a:pt x="15995" y="9692"/>
                    <a:pt x="15889" y="9577"/>
                    <a:pt x="15905" y="9536"/>
                  </a:cubicBezTo>
                  <a:cubicBezTo>
                    <a:pt x="15921" y="9503"/>
                    <a:pt x="16094" y="9594"/>
                    <a:pt x="16143" y="9627"/>
                  </a:cubicBezTo>
                  <a:cubicBezTo>
                    <a:pt x="16192" y="9659"/>
                    <a:pt x="16389" y="9815"/>
                    <a:pt x="16389" y="9750"/>
                  </a:cubicBezTo>
                  <a:cubicBezTo>
                    <a:pt x="16389" y="9692"/>
                    <a:pt x="16315" y="9643"/>
                    <a:pt x="16373" y="9627"/>
                  </a:cubicBezTo>
                  <a:cubicBezTo>
                    <a:pt x="16422" y="9610"/>
                    <a:pt x="16479" y="9659"/>
                    <a:pt x="16463" y="9602"/>
                  </a:cubicBezTo>
                  <a:cubicBezTo>
                    <a:pt x="16447" y="9553"/>
                    <a:pt x="16422" y="9512"/>
                    <a:pt x="16332" y="9512"/>
                  </a:cubicBezTo>
                  <a:cubicBezTo>
                    <a:pt x="16233" y="9512"/>
                    <a:pt x="16085" y="9553"/>
                    <a:pt x="16127" y="9495"/>
                  </a:cubicBezTo>
                  <a:cubicBezTo>
                    <a:pt x="16159" y="9438"/>
                    <a:pt x="16143" y="9413"/>
                    <a:pt x="16258" y="9405"/>
                  </a:cubicBezTo>
                  <a:cubicBezTo>
                    <a:pt x="16365" y="9389"/>
                    <a:pt x="16463" y="9446"/>
                    <a:pt x="16545" y="9430"/>
                  </a:cubicBezTo>
                  <a:cubicBezTo>
                    <a:pt x="16627" y="9421"/>
                    <a:pt x="16570" y="9389"/>
                    <a:pt x="16644" y="9372"/>
                  </a:cubicBezTo>
                  <a:cubicBezTo>
                    <a:pt x="16717" y="9356"/>
                    <a:pt x="16988" y="9413"/>
                    <a:pt x="16939" y="9454"/>
                  </a:cubicBezTo>
                  <a:cubicBezTo>
                    <a:pt x="16882" y="9495"/>
                    <a:pt x="16840" y="9487"/>
                    <a:pt x="16840" y="9528"/>
                  </a:cubicBezTo>
                  <a:cubicBezTo>
                    <a:pt x="16840" y="9569"/>
                    <a:pt x="16767" y="9668"/>
                    <a:pt x="16873" y="9659"/>
                  </a:cubicBezTo>
                  <a:cubicBezTo>
                    <a:pt x="16980" y="9643"/>
                    <a:pt x="17103" y="9602"/>
                    <a:pt x="17095" y="9643"/>
                  </a:cubicBezTo>
                  <a:cubicBezTo>
                    <a:pt x="17087" y="9676"/>
                    <a:pt x="17005" y="9692"/>
                    <a:pt x="17070" y="9741"/>
                  </a:cubicBezTo>
                  <a:cubicBezTo>
                    <a:pt x="17128" y="9791"/>
                    <a:pt x="17177" y="9824"/>
                    <a:pt x="17202" y="9815"/>
                  </a:cubicBezTo>
                  <a:cubicBezTo>
                    <a:pt x="17218" y="9799"/>
                    <a:pt x="17333" y="9758"/>
                    <a:pt x="17333" y="9791"/>
                  </a:cubicBezTo>
                  <a:cubicBezTo>
                    <a:pt x="17325" y="9824"/>
                    <a:pt x="17259" y="9881"/>
                    <a:pt x="17325" y="9906"/>
                  </a:cubicBezTo>
                  <a:cubicBezTo>
                    <a:pt x="17390" y="9930"/>
                    <a:pt x="17399" y="10012"/>
                    <a:pt x="17456" y="9955"/>
                  </a:cubicBezTo>
                  <a:cubicBezTo>
                    <a:pt x="17505" y="9897"/>
                    <a:pt x="17513" y="9971"/>
                    <a:pt x="17571" y="9897"/>
                  </a:cubicBezTo>
                  <a:cubicBezTo>
                    <a:pt x="17628" y="9815"/>
                    <a:pt x="17719" y="9668"/>
                    <a:pt x="17751" y="9676"/>
                  </a:cubicBezTo>
                  <a:cubicBezTo>
                    <a:pt x="17776" y="9676"/>
                    <a:pt x="17554" y="10053"/>
                    <a:pt x="17513" y="10094"/>
                  </a:cubicBezTo>
                  <a:cubicBezTo>
                    <a:pt x="17481" y="10135"/>
                    <a:pt x="17456" y="10201"/>
                    <a:pt x="17505" y="10201"/>
                  </a:cubicBezTo>
                  <a:cubicBezTo>
                    <a:pt x="17563" y="10201"/>
                    <a:pt x="17719" y="10111"/>
                    <a:pt x="17801" y="10070"/>
                  </a:cubicBezTo>
                  <a:cubicBezTo>
                    <a:pt x="17883" y="10020"/>
                    <a:pt x="18006" y="10012"/>
                    <a:pt x="18104" y="9963"/>
                  </a:cubicBezTo>
                  <a:cubicBezTo>
                    <a:pt x="18203" y="9906"/>
                    <a:pt x="18457" y="9766"/>
                    <a:pt x="18490" y="9750"/>
                  </a:cubicBezTo>
                  <a:cubicBezTo>
                    <a:pt x="18523" y="9733"/>
                    <a:pt x="18334" y="9947"/>
                    <a:pt x="18326" y="9996"/>
                  </a:cubicBezTo>
                  <a:cubicBezTo>
                    <a:pt x="18309" y="10037"/>
                    <a:pt x="18260" y="10103"/>
                    <a:pt x="18285" y="10135"/>
                  </a:cubicBezTo>
                  <a:cubicBezTo>
                    <a:pt x="18309" y="10168"/>
                    <a:pt x="18342" y="10217"/>
                    <a:pt x="18334" y="10234"/>
                  </a:cubicBezTo>
                  <a:cubicBezTo>
                    <a:pt x="18326" y="10258"/>
                    <a:pt x="17883" y="10250"/>
                    <a:pt x="17866" y="10275"/>
                  </a:cubicBezTo>
                  <a:cubicBezTo>
                    <a:pt x="17850" y="10299"/>
                    <a:pt x="17751" y="10414"/>
                    <a:pt x="17801" y="10447"/>
                  </a:cubicBezTo>
                  <a:cubicBezTo>
                    <a:pt x="17850" y="10472"/>
                    <a:pt x="17883" y="10472"/>
                    <a:pt x="17883" y="10505"/>
                  </a:cubicBezTo>
                  <a:cubicBezTo>
                    <a:pt x="17883" y="10537"/>
                    <a:pt x="17924" y="10570"/>
                    <a:pt x="17973" y="10562"/>
                  </a:cubicBezTo>
                  <a:cubicBezTo>
                    <a:pt x="18030" y="10562"/>
                    <a:pt x="17998" y="10652"/>
                    <a:pt x="18022" y="10661"/>
                  </a:cubicBezTo>
                  <a:cubicBezTo>
                    <a:pt x="18047" y="10669"/>
                    <a:pt x="18277" y="10636"/>
                    <a:pt x="18244" y="10685"/>
                  </a:cubicBezTo>
                  <a:cubicBezTo>
                    <a:pt x="18211" y="10743"/>
                    <a:pt x="18063" y="10767"/>
                    <a:pt x="18063" y="10784"/>
                  </a:cubicBezTo>
                  <a:cubicBezTo>
                    <a:pt x="18055" y="10808"/>
                    <a:pt x="18030" y="10858"/>
                    <a:pt x="18096" y="10866"/>
                  </a:cubicBezTo>
                  <a:cubicBezTo>
                    <a:pt x="18162" y="10874"/>
                    <a:pt x="18482" y="10775"/>
                    <a:pt x="18474" y="10808"/>
                  </a:cubicBezTo>
                  <a:cubicBezTo>
                    <a:pt x="18457" y="10849"/>
                    <a:pt x="18293" y="10907"/>
                    <a:pt x="18301" y="10956"/>
                  </a:cubicBezTo>
                  <a:cubicBezTo>
                    <a:pt x="18318" y="11013"/>
                    <a:pt x="18367" y="10997"/>
                    <a:pt x="18367" y="11055"/>
                  </a:cubicBezTo>
                  <a:cubicBezTo>
                    <a:pt x="18367" y="11112"/>
                    <a:pt x="18342" y="11128"/>
                    <a:pt x="18383" y="11169"/>
                  </a:cubicBezTo>
                  <a:cubicBezTo>
                    <a:pt x="18424" y="11202"/>
                    <a:pt x="18580" y="10882"/>
                    <a:pt x="18597" y="10882"/>
                  </a:cubicBezTo>
                  <a:cubicBezTo>
                    <a:pt x="18613" y="10882"/>
                    <a:pt x="18547" y="11063"/>
                    <a:pt x="18605" y="11087"/>
                  </a:cubicBezTo>
                  <a:cubicBezTo>
                    <a:pt x="18654" y="11120"/>
                    <a:pt x="18769" y="11071"/>
                    <a:pt x="18761" y="11112"/>
                  </a:cubicBezTo>
                  <a:cubicBezTo>
                    <a:pt x="18761" y="11145"/>
                    <a:pt x="18654" y="11227"/>
                    <a:pt x="18728" y="11227"/>
                  </a:cubicBezTo>
                  <a:cubicBezTo>
                    <a:pt x="18802" y="11227"/>
                    <a:pt x="19040" y="11243"/>
                    <a:pt x="19048" y="11260"/>
                  </a:cubicBezTo>
                  <a:cubicBezTo>
                    <a:pt x="19048" y="11284"/>
                    <a:pt x="19073" y="11325"/>
                    <a:pt x="19106" y="11366"/>
                  </a:cubicBezTo>
                  <a:cubicBezTo>
                    <a:pt x="19147" y="11399"/>
                    <a:pt x="19138" y="11153"/>
                    <a:pt x="19188" y="11128"/>
                  </a:cubicBezTo>
                  <a:cubicBezTo>
                    <a:pt x="19229" y="11112"/>
                    <a:pt x="19319" y="11153"/>
                    <a:pt x="19294" y="11104"/>
                  </a:cubicBezTo>
                  <a:cubicBezTo>
                    <a:pt x="19270" y="11055"/>
                    <a:pt x="19023" y="10825"/>
                    <a:pt x="19073" y="10800"/>
                  </a:cubicBezTo>
                  <a:cubicBezTo>
                    <a:pt x="19122" y="10775"/>
                    <a:pt x="19286" y="10866"/>
                    <a:pt x="19270" y="10817"/>
                  </a:cubicBezTo>
                  <a:cubicBezTo>
                    <a:pt x="19253" y="10767"/>
                    <a:pt x="19073" y="10661"/>
                    <a:pt x="19114" y="10652"/>
                  </a:cubicBezTo>
                  <a:cubicBezTo>
                    <a:pt x="19155" y="10644"/>
                    <a:pt x="19245" y="10685"/>
                    <a:pt x="19245" y="10636"/>
                  </a:cubicBezTo>
                  <a:cubicBezTo>
                    <a:pt x="19245" y="10587"/>
                    <a:pt x="19015" y="10587"/>
                    <a:pt x="19032" y="10554"/>
                  </a:cubicBezTo>
                  <a:cubicBezTo>
                    <a:pt x="19056" y="10529"/>
                    <a:pt x="19155" y="10546"/>
                    <a:pt x="19196" y="10513"/>
                  </a:cubicBezTo>
                  <a:cubicBezTo>
                    <a:pt x="19237" y="10488"/>
                    <a:pt x="19106" y="10267"/>
                    <a:pt x="19155" y="10234"/>
                  </a:cubicBezTo>
                  <a:cubicBezTo>
                    <a:pt x="19204" y="10201"/>
                    <a:pt x="19376" y="10505"/>
                    <a:pt x="19409" y="10537"/>
                  </a:cubicBezTo>
                  <a:cubicBezTo>
                    <a:pt x="19442" y="10570"/>
                    <a:pt x="19516" y="10718"/>
                    <a:pt x="19541" y="10636"/>
                  </a:cubicBezTo>
                  <a:cubicBezTo>
                    <a:pt x="19573" y="10562"/>
                    <a:pt x="19516" y="10439"/>
                    <a:pt x="19582" y="10455"/>
                  </a:cubicBezTo>
                  <a:cubicBezTo>
                    <a:pt x="19639" y="10464"/>
                    <a:pt x="19680" y="10661"/>
                    <a:pt x="19729" y="10603"/>
                  </a:cubicBezTo>
                  <a:cubicBezTo>
                    <a:pt x="19770" y="10546"/>
                    <a:pt x="19680" y="10472"/>
                    <a:pt x="19721" y="10439"/>
                  </a:cubicBezTo>
                  <a:cubicBezTo>
                    <a:pt x="19754" y="10398"/>
                    <a:pt x="19787" y="10390"/>
                    <a:pt x="19746" y="10349"/>
                  </a:cubicBezTo>
                  <a:cubicBezTo>
                    <a:pt x="19705" y="10316"/>
                    <a:pt x="19606" y="10242"/>
                    <a:pt x="19639" y="10242"/>
                  </a:cubicBezTo>
                  <a:cubicBezTo>
                    <a:pt x="19672" y="10242"/>
                    <a:pt x="19861" y="10341"/>
                    <a:pt x="19902" y="10349"/>
                  </a:cubicBezTo>
                  <a:cubicBezTo>
                    <a:pt x="19951" y="10349"/>
                    <a:pt x="19967" y="10332"/>
                    <a:pt x="19951" y="10299"/>
                  </a:cubicBezTo>
                  <a:cubicBezTo>
                    <a:pt x="19934" y="10267"/>
                    <a:pt x="19951" y="10234"/>
                    <a:pt x="19885" y="10217"/>
                  </a:cubicBezTo>
                  <a:cubicBezTo>
                    <a:pt x="19828" y="10193"/>
                    <a:pt x="19754" y="10217"/>
                    <a:pt x="19713" y="10185"/>
                  </a:cubicBezTo>
                  <a:cubicBezTo>
                    <a:pt x="19672" y="10152"/>
                    <a:pt x="19672" y="10111"/>
                    <a:pt x="19623" y="10094"/>
                  </a:cubicBezTo>
                  <a:cubicBezTo>
                    <a:pt x="19573" y="10078"/>
                    <a:pt x="19458" y="10070"/>
                    <a:pt x="19475" y="10045"/>
                  </a:cubicBezTo>
                  <a:cubicBezTo>
                    <a:pt x="19491" y="10012"/>
                    <a:pt x="19582" y="9996"/>
                    <a:pt x="19606" y="10004"/>
                  </a:cubicBezTo>
                  <a:cubicBezTo>
                    <a:pt x="19631" y="10004"/>
                    <a:pt x="19746" y="10078"/>
                    <a:pt x="19803" y="10094"/>
                  </a:cubicBezTo>
                  <a:cubicBezTo>
                    <a:pt x="19861" y="10111"/>
                    <a:pt x="19934" y="10144"/>
                    <a:pt x="20000" y="10144"/>
                  </a:cubicBezTo>
                  <a:cubicBezTo>
                    <a:pt x="20058" y="10144"/>
                    <a:pt x="20197" y="10185"/>
                    <a:pt x="20197" y="10127"/>
                  </a:cubicBezTo>
                  <a:cubicBezTo>
                    <a:pt x="20197" y="10078"/>
                    <a:pt x="20181" y="10037"/>
                    <a:pt x="20082" y="10012"/>
                  </a:cubicBezTo>
                  <a:cubicBezTo>
                    <a:pt x="19984" y="9988"/>
                    <a:pt x="19943" y="10004"/>
                    <a:pt x="19869" y="9979"/>
                  </a:cubicBezTo>
                  <a:cubicBezTo>
                    <a:pt x="19787" y="9955"/>
                    <a:pt x="19696" y="9922"/>
                    <a:pt x="19680" y="9889"/>
                  </a:cubicBezTo>
                  <a:cubicBezTo>
                    <a:pt x="19672" y="9856"/>
                    <a:pt x="19606" y="9774"/>
                    <a:pt x="19631" y="9766"/>
                  </a:cubicBezTo>
                  <a:cubicBezTo>
                    <a:pt x="19655" y="9750"/>
                    <a:pt x="19696" y="9832"/>
                    <a:pt x="19754" y="9824"/>
                  </a:cubicBezTo>
                  <a:cubicBezTo>
                    <a:pt x="19803" y="9815"/>
                    <a:pt x="19844" y="9782"/>
                    <a:pt x="19844" y="9766"/>
                  </a:cubicBezTo>
                  <a:cubicBezTo>
                    <a:pt x="19844" y="9741"/>
                    <a:pt x="19721" y="9709"/>
                    <a:pt x="19737" y="9676"/>
                  </a:cubicBezTo>
                  <a:cubicBezTo>
                    <a:pt x="19754" y="9635"/>
                    <a:pt x="19869" y="9651"/>
                    <a:pt x="19910" y="9668"/>
                  </a:cubicBezTo>
                  <a:cubicBezTo>
                    <a:pt x="19951" y="9684"/>
                    <a:pt x="20090" y="9717"/>
                    <a:pt x="20164" y="9750"/>
                  </a:cubicBezTo>
                  <a:cubicBezTo>
                    <a:pt x="20238" y="9782"/>
                    <a:pt x="20337" y="9807"/>
                    <a:pt x="20369" y="9791"/>
                  </a:cubicBezTo>
                  <a:cubicBezTo>
                    <a:pt x="20402" y="9774"/>
                    <a:pt x="20509" y="9741"/>
                    <a:pt x="20509" y="9717"/>
                  </a:cubicBezTo>
                  <a:cubicBezTo>
                    <a:pt x="20509" y="9692"/>
                    <a:pt x="20427" y="9700"/>
                    <a:pt x="20345" y="9692"/>
                  </a:cubicBezTo>
                  <a:cubicBezTo>
                    <a:pt x="20263" y="9676"/>
                    <a:pt x="20230" y="9668"/>
                    <a:pt x="20238" y="9643"/>
                  </a:cubicBezTo>
                  <a:cubicBezTo>
                    <a:pt x="20254" y="9627"/>
                    <a:pt x="20460" y="9602"/>
                    <a:pt x="20435" y="9561"/>
                  </a:cubicBezTo>
                  <a:cubicBezTo>
                    <a:pt x="20410" y="9520"/>
                    <a:pt x="20345" y="9430"/>
                    <a:pt x="20279" y="9430"/>
                  </a:cubicBezTo>
                  <a:cubicBezTo>
                    <a:pt x="20213" y="9438"/>
                    <a:pt x="20156" y="9512"/>
                    <a:pt x="20131" y="9462"/>
                  </a:cubicBezTo>
                  <a:cubicBezTo>
                    <a:pt x="20107" y="9413"/>
                    <a:pt x="20222" y="9315"/>
                    <a:pt x="20271" y="930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74"/>
            <p:cNvSpPr/>
            <p:nvPr/>
          </p:nvSpPr>
          <p:spPr>
            <a:xfrm>
              <a:off x="2653850" y="1937825"/>
              <a:ext cx="8975" cy="3550"/>
            </a:xfrm>
            <a:custGeom>
              <a:avLst/>
              <a:gdLst/>
              <a:ahLst/>
              <a:cxnLst/>
              <a:rect l="l" t="t" r="r" b="b"/>
              <a:pathLst>
                <a:path w="359" h="142" extrusionOk="0">
                  <a:moveTo>
                    <a:pt x="178" y="0"/>
                  </a:moveTo>
                  <a:cubicBezTo>
                    <a:pt x="1" y="0"/>
                    <a:pt x="17" y="82"/>
                    <a:pt x="46" y="119"/>
                  </a:cubicBezTo>
                  <a:cubicBezTo>
                    <a:pt x="57" y="135"/>
                    <a:pt x="79" y="142"/>
                    <a:pt x="105" y="142"/>
                  </a:cubicBezTo>
                  <a:cubicBezTo>
                    <a:pt x="157" y="142"/>
                    <a:pt x="224" y="116"/>
                    <a:pt x="251" y="94"/>
                  </a:cubicBezTo>
                  <a:cubicBezTo>
                    <a:pt x="309" y="45"/>
                    <a:pt x="358" y="12"/>
                    <a:pt x="251" y="4"/>
                  </a:cubicBezTo>
                  <a:cubicBezTo>
                    <a:pt x="224" y="1"/>
                    <a:pt x="199" y="0"/>
                    <a:pt x="17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74"/>
            <p:cNvSpPr/>
            <p:nvPr/>
          </p:nvSpPr>
          <p:spPr>
            <a:xfrm>
              <a:off x="2653750" y="1937300"/>
              <a:ext cx="9075" cy="4750"/>
            </a:xfrm>
            <a:custGeom>
              <a:avLst/>
              <a:gdLst/>
              <a:ahLst/>
              <a:cxnLst/>
              <a:rect l="l" t="t" r="r" b="b"/>
              <a:pathLst>
                <a:path w="363" h="190" fill="none" extrusionOk="0">
                  <a:moveTo>
                    <a:pt x="255" y="115"/>
                  </a:moveTo>
                  <a:cubicBezTo>
                    <a:pt x="313" y="66"/>
                    <a:pt x="362" y="33"/>
                    <a:pt x="255" y="25"/>
                  </a:cubicBezTo>
                  <a:cubicBezTo>
                    <a:pt x="1" y="0"/>
                    <a:pt x="17" y="99"/>
                    <a:pt x="50" y="140"/>
                  </a:cubicBezTo>
                  <a:cubicBezTo>
                    <a:pt x="83" y="189"/>
                    <a:pt x="214" y="148"/>
                    <a:pt x="255" y="11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74"/>
            <p:cNvSpPr/>
            <p:nvPr/>
          </p:nvSpPr>
          <p:spPr>
            <a:xfrm>
              <a:off x="1977325" y="891150"/>
              <a:ext cx="556850" cy="285425"/>
            </a:xfrm>
            <a:custGeom>
              <a:avLst/>
              <a:gdLst/>
              <a:ahLst/>
              <a:cxnLst/>
              <a:rect l="l" t="t" r="r" b="b"/>
              <a:pathLst>
                <a:path w="22274" h="11417" extrusionOk="0">
                  <a:moveTo>
                    <a:pt x="16007" y="0"/>
                  </a:moveTo>
                  <a:cubicBezTo>
                    <a:pt x="16003" y="0"/>
                    <a:pt x="15999" y="0"/>
                    <a:pt x="15995" y="1"/>
                  </a:cubicBezTo>
                  <a:cubicBezTo>
                    <a:pt x="15905" y="9"/>
                    <a:pt x="15757" y="74"/>
                    <a:pt x="15552" y="140"/>
                  </a:cubicBezTo>
                  <a:cubicBezTo>
                    <a:pt x="15458" y="174"/>
                    <a:pt x="15327" y="180"/>
                    <a:pt x="15207" y="180"/>
                  </a:cubicBezTo>
                  <a:cubicBezTo>
                    <a:pt x="15136" y="180"/>
                    <a:pt x="15069" y="178"/>
                    <a:pt x="15015" y="178"/>
                  </a:cubicBezTo>
                  <a:cubicBezTo>
                    <a:pt x="14959" y="178"/>
                    <a:pt x="14916" y="180"/>
                    <a:pt x="14896" y="189"/>
                  </a:cubicBezTo>
                  <a:cubicBezTo>
                    <a:pt x="14822" y="230"/>
                    <a:pt x="15084" y="329"/>
                    <a:pt x="15142" y="394"/>
                  </a:cubicBezTo>
                  <a:cubicBezTo>
                    <a:pt x="15157" y="418"/>
                    <a:pt x="15153" y="426"/>
                    <a:pt x="15135" y="426"/>
                  </a:cubicBezTo>
                  <a:cubicBezTo>
                    <a:pt x="15094" y="426"/>
                    <a:pt x="14986" y="387"/>
                    <a:pt x="14863" y="370"/>
                  </a:cubicBezTo>
                  <a:cubicBezTo>
                    <a:pt x="14690" y="337"/>
                    <a:pt x="14740" y="362"/>
                    <a:pt x="14559" y="247"/>
                  </a:cubicBezTo>
                  <a:cubicBezTo>
                    <a:pt x="14379" y="124"/>
                    <a:pt x="14658" y="50"/>
                    <a:pt x="14567" y="33"/>
                  </a:cubicBezTo>
                  <a:cubicBezTo>
                    <a:pt x="14565" y="33"/>
                    <a:pt x="14563" y="33"/>
                    <a:pt x="14560" y="33"/>
                  </a:cubicBezTo>
                  <a:cubicBezTo>
                    <a:pt x="14471" y="33"/>
                    <a:pt x="14209" y="175"/>
                    <a:pt x="14018" y="247"/>
                  </a:cubicBezTo>
                  <a:cubicBezTo>
                    <a:pt x="13821" y="329"/>
                    <a:pt x="13812" y="296"/>
                    <a:pt x="13640" y="321"/>
                  </a:cubicBezTo>
                  <a:cubicBezTo>
                    <a:pt x="13468" y="353"/>
                    <a:pt x="13369" y="411"/>
                    <a:pt x="13369" y="477"/>
                  </a:cubicBezTo>
                  <a:cubicBezTo>
                    <a:pt x="13369" y="542"/>
                    <a:pt x="13640" y="583"/>
                    <a:pt x="13763" y="600"/>
                  </a:cubicBezTo>
                  <a:cubicBezTo>
                    <a:pt x="13886" y="624"/>
                    <a:pt x="13968" y="706"/>
                    <a:pt x="13976" y="788"/>
                  </a:cubicBezTo>
                  <a:cubicBezTo>
                    <a:pt x="13981" y="810"/>
                    <a:pt x="13965" y="819"/>
                    <a:pt x="13937" y="819"/>
                  </a:cubicBezTo>
                  <a:cubicBezTo>
                    <a:pt x="13856" y="819"/>
                    <a:pt x="13668" y="746"/>
                    <a:pt x="13517" y="674"/>
                  </a:cubicBezTo>
                  <a:cubicBezTo>
                    <a:pt x="13320" y="575"/>
                    <a:pt x="13221" y="567"/>
                    <a:pt x="13049" y="509"/>
                  </a:cubicBezTo>
                  <a:cubicBezTo>
                    <a:pt x="12885" y="452"/>
                    <a:pt x="12975" y="370"/>
                    <a:pt x="12877" y="304"/>
                  </a:cubicBezTo>
                  <a:cubicBezTo>
                    <a:pt x="12770" y="230"/>
                    <a:pt x="12704" y="222"/>
                    <a:pt x="12557" y="173"/>
                  </a:cubicBezTo>
                  <a:cubicBezTo>
                    <a:pt x="12496" y="153"/>
                    <a:pt x="12461" y="146"/>
                    <a:pt x="12425" y="146"/>
                  </a:cubicBezTo>
                  <a:cubicBezTo>
                    <a:pt x="12373" y="146"/>
                    <a:pt x="12322" y="160"/>
                    <a:pt x="12196" y="165"/>
                  </a:cubicBezTo>
                  <a:cubicBezTo>
                    <a:pt x="12079" y="165"/>
                    <a:pt x="11956" y="172"/>
                    <a:pt x="11809" y="172"/>
                  </a:cubicBezTo>
                  <a:cubicBezTo>
                    <a:pt x="11686" y="172"/>
                    <a:pt x="11547" y="167"/>
                    <a:pt x="11383" y="148"/>
                  </a:cubicBezTo>
                  <a:cubicBezTo>
                    <a:pt x="11310" y="134"/>
                    <a:pt x="11257" y="129"/>
                    <a:pt x="11216" y="129"/>
                  </a:cubicBezTo>
                  <a:cubicBezTo>
                    <a:pt x="11139" y="129"/>
                    <a:pt x="11100" y="146"/>
                    <a:pt x="11031" y="146"/>
                  </a:cubicBezTo>
                  <a:cubicBezTo>
                    <a:pt x="11010" y="146"/>
                    <a:pt x="10985" y="144"/>
                    <a:pt x="10956" y="140"/>
                  </a:cubicBezTo>
                  <a:cubicBezTo>
                    <a:pt x="10850" y="130"/>
                    <a:pt x="10731" y="123"/>
                    <a:pt x="10642" y="123"/>
                  </a:cubicBezTo>
                  <a:cubicBezTo>
                    <a:pt x="10587" y="123"/>
                    <a:pt x="10543" y="126"/>
                    <a:pt x="10521" y="132"/>
                  </a:cubicBezTo>
                  <a:cubicBezTo>
                    <a:pt x="10456" y="148"/>
                    <a:pt x="10554" y="222"/>
                    <a:pt x="10587" y="280"/>
                  </a:cubicBezTo>
                  <a:cubicBezTo>
                    <a:pt x="10628" y="337"/>
                    <a:pt x="10792" y="452"/>
                    <a:pt x="10956" y="526"/>
                  </a:cubicBezTo>
                  <a:cubicBezTo>
                    <a:pt x="11038" y="567"/>
                    <a:pt x="11090" y="571"/>
                    <a:pt x="11138" y="571"/>
                  </a:cubicBezTo>
                  <a:cubicBezTo>
                    <a:pt x="11150" y="571"/>
                    <a:pt x="11162" y="571"/>
                    <a:pt x="11174" y="571"/>
                  </a:cubicBezTo>
                  <a:cubicBezTo>
                    <a:pt x="11210" y="571"/>
                    <a:pt x="11249" y="573"/>
                    <a:pt x="11301" y="591"/>
                  </a:cubicBezTo>
                  <a:cubicBezTo>
                    <a:pt x="11449" y="641"/>
                    <a:pt x="11301" y="632"/>
                    <a:pt x="11235" y="682"/>
                  </a:cubicBezTo>
                  <a:cubicBezTo>
                    <a:pt x="11170" y="723"/>
                    <a:pt x="11285" y="731"/>
                    <a:pt x="11408" y="764"/>
                  </a:cubicBezTo>
                  <a:cubicBezTo>
                    <a:pt x="11531" y="797"/>
                    <a:pt x="11703" y="829"/>
                    <a:pt x="11818" y="895"/>
                  </a:cubicBezTo>
                  <a:cubicBezTo>
                    <a:pt x="11925" y="961"/>
                    <a:pt x="11326" y="1174"/>
                    <a:pt x="11244" y="1223"/>
                  </a:cubicBezTo>
                  <a:cubicBezTo>
                    <a:pt x="11238" y="1226"/>
                    <a:pt x="11234" y="1228"/>
                    <a:pt x="11231" y="1228"/>
                  </a:cubicBezTo>
                  <a:cubicBezTo>
                    <a:pt x="11192" y="1228"/>
                    <a:pt x="11385" y="991"/>
                    <a:pt x="11416" y="953"/>
                  </a:cubicBezTo>
                  <a:cubicBezTo>
                    <a:pt x="11449" y="903"/>
                    <a:pt x="11301" y="903"/>
                    <a:pt x="11170" y="870"/>
                  </a:cubicBezTo>
                  <a:cubicBezTo>
                    <a:pt x="11038" y="838"/>
                    <a:pt x="10997" y="846"/>
                    <a:pt x="10850" y="772"/>
                  </a:cubicBezTo>
                  <a:cubicBezTo>
                    <a:pt x="10694" y="706"/>
                    <a:pt x="10636" y="632"/>
                    <a:pt x="10562" y="501"/>
                  </a:cubicBezTo>
                  <a:cubicBezTo>
                    <a:pt x="10525" y="426"/>
                    <a:pt x="10482" y="415"/>
                    <a:pt x="10422" y="415"/>
                  </a:cubicBezTo>
                  <a:cubicBezTo>
                    <a:pt x="10397" y="415"/>
                    <a:pt x="10370" y="417"/>
                    <a:pt x="10340" y="417"/>
                  </a:cubicBezTo>
                  <a:cubicBezTo>
                    <a:pt x="10313" y="417"/>
                    <a:pt x="10283" y="416"/>
                    <a:pt x="10251" y="411"/>
                  </a:cubicBezTo>
                  <a:cubicBezTo>
                    <a:pt x="10095" y="386"/>
                    <a:pt x="9988" y="386"/>
                    <a:pt x="9734" y="378"/>
                  </a:cubicBezTo>
                  <a:cubicBezTo>
                    <a:pt x="9479" y="362"/>
                    <a:pt x="9290" y="280"/>
                    <a:pt x="9126" y="271"/>
                  </a:cubicBezTo>
                  <a:cubicBezTo>
                    <a:pt x="9121" y="271"/>
                    <a:pt x="9115" y="271"/>
                    <a:pt x="9110" y="271"/>
                  </a:cubicBezTo>
                  <a:cubicBezTo>
                    <a:pt x="8944" y="271"/>
                    <a:pt x="8798" y="503"/>
                    <a:pt x="8806" y="550"/>
                  </a:cubicBezTo>
                  <a:cubicBezTo>
                    <a:pt x="8814" y="600"/>
                    <a:pt x="8921" y="632"/>
                    <a:pt x="9003" y="649"/>
                  </a:cubicBezTo>
                  <a:cubicBezTo>
                    <a:pt x="9085" y="674"/>
                    <a:pt x="9348" y="731"/>
                    <a:pt x="9479" y="756"/>
                  </a:cubicBezTo>
                  <a:cubicBezTo>
                    <a:pt x="9619" y="780"/>
                    <a:pt x="9660" y="821"/>
                    <a:pt x="9635" y="846"/>
                  </a:cubicBezTo>
                  <a:cubicBezTo>
                    <a:pt x="9633" y="848"/>
                    <a:pt x="9627" y="850"/>
                    <a:pt x="9617" y="850"/>
                  </a:cubicBezTo>
                  <a:cubicBezTo>
                    <a:pt x="9527" y="850"/>
                    <a:pt x="9144" y="764"/>
                    <a:pt x="9011" y="764"/>
                  </a:cubicBezTo>
                  <a:cubicBezTo>
                    <a:pt x="8855" y="756"/>
                    <a:pt x="8560" y="764"/>
                    <a:pt x="8478" y="731"/>
                  </a:cubicBezTo>
                  <a:cubicBezTo>
                    <a:pt x="8396" y="698"/>
                    <a:pt x="8388" y="600"/>
                    <a:pt x="8355" y="583"/>
                  </a:cubicBezTo>
                  <a:cubicBezTo>
                    <a:pt x="8322" y="567"/>
                    <a:pt x="8051" y="559"/>
                    <a:pt x="7953" y="542"/>
                  </a:cubicBezTo>
                  <a:cubicBezTo>
                    <a:pt x="7890" y="537"/>
                    <a:pt x="7814" y="518"/>
                    <a:pt x="7760" y="518"/>
                  </a:cubicBezTo>
                  <a:cubicBezTo>
                    <a:pt x="7730" y="518"/>
                    <a:pt x="7707" y="524"/>
                    <a:pt x="7698" y="542"/>
                  </a:cubicBezTo>
                  <a:cubicBezTo>
                    <a:pt x="7666" y="600"/>
                    <a:pt x="7748" y="682"/>
                    <a:pt x="7805" y="747"/>
                  </a:cubicBezTo>
                  <a:cubicBezTo>
                    <a:pt x="7854" y="805"/>
                    <a:pt x="8109" y="928"/>
                    <a:pt x="8150" y="1002"/>
                  </a:cubicBezTo>
                  <a:cubicBezTo>
                    <a:pt x="8161" y="1024"/>
                    <a:pt x="8144" y="1033"/>
                    <a:pt x="8111" y="1033"/>
                  </a:cubicBezTo>
                  <a:cubicBezTo>
                    <a:pt x="8024" y="1033"/>
                    <a:pt x="7824" y="972"/>
                    <a:pt x="7723" y="936"/>
                  </a:cubicBezTo>
                  <a:cubicBezTo>
                    <a:pt x="7575" y="895"/>
                    <a:pt x="7337" y="846"/>
                    <a:pt x="7206" y="805"/>
                  </a:cubicBezTo>
                  <a:cubicBezTo>
                    <a:pt x="7178" y="796"/>
                    <a:pt x="7160" y="792"/>
                    <a:pt x="7149" y="792"/>
                  </a:cubicBezTo>
                  <a:cubicBezTo>
                    <a:pt x="7112" y="792"/>
                    <a:pt x="7155" y="837"/>
                    <a:pt x="7148" y="862"/>
                  </a:cubicBezTo>
                  <a:cubicBezTo>
                    <a:pt x="7132" y="903"/>
                    <a:pt x="7165" y="1002"/>
                    <a:pt x="7165" y="1002"/>
                  </a:cubicBezTo>
                  <a:cubicBezTo>
                    <a:pt x="7165" y="1002"/>
                    <a:pt x="7518" y="1108"/>
                    <a:pt x="7526" y="1141"/>
                  </a:cubicBezTo>
                  <a:cubicBezTo>
                    <a:pt x="7526" y="1148"/>
                    <a:pt x="7514" y="1151"/>
                    <a:pt x="7494" y="1151"/>
                  </a:cubicBezTo>
                  <a:cubicBezTo>
                    <a:pt x="7422" y="1151"/>
                    <a:pt x="7242" y="1115"/>
                    <a:pt x="7107" y="1108"/>
                  </a:cubicBezTo>
                  <a:cubicBezTo>
                    <a:pt x="7088" y="1108"/>
                    <a:pt x="7071" y="1107"/>
                    <a:pt x="7054" y="1107"/>
                  </a:cubicBezTo>
                  <a:cubicBezTo>
                    <a:pt x="6913" y="1107"/>
                    <a:pt x="6855" y="1137"/>
                    <a:pt x="6804" y="1166"/>
                  </a:cubicBezTo>
                  <a:cubicBezTo>
                    <a:pt x="6746" y="1199"/>
                    <a:pt x="6730" y="1207"/>
                    <a:pt x="6681" y="1305"/>
                  </a:cubicBezTo>
                  <a:cubicBezTo>
                    <a:pt x="6623" y="1404"/>
                    <a:pt x="6869" y="1412"/>
                    <a:pt x="7034" y="1461"/>
                  </a:cubicBezTo>
                  <a:cubicBezTo>
                    <a:pt x="7190" y="1502"/>
                    <a:pt x="7272" y="1543"/>
                    <a:pt x="7337" y="1584"/>
                  </a:cubicBezTo>
                  <a:cubicBezTo>
                    <a:pt x="7411" y="1625"/>
                    <a:pt x="7469" y="1625"/>
                    <a:pt x="7616" y="1650"/>
                  </a:cubicBezTo>
                  <a:cubicBezTo>
                    <a:pt x="7660" y="1657"/>
                    <a:pt x="7703" y="1659"/>
                    <a:pt x="7743" y="1659"/>
                  </a:cubicBezTo>
                  <a:cubicBezTo>
                    <a:pt x="7783" y="1659"/>
                    <a:pt x="7820" y="1657"/>
                    <a:pt x="7854" y="1657"/>
                  </a:cubicBezTo>
                  <a:cubicBezTo>
                    <a:pt x="7908" y="1657"/>
                    <a:pt x="7953" y="1661"/>
                    <a:pt x="7986" y="1683"/>
                  </a:cubicBezTo>
                  <a:cubicBezTo>
                    <a:pt x="8051" y="1724"/>
                    <a:pt x="7969" y="1724"/>
                    <a:pt x="7936" y="1773"/>
                  </a:cubicBezTo>
                  <a:cubicBezTo>
                    <a:pt x="7912" y="1814"/>
                    <a:pt x="8010" y="1822"/>
                    <a:pt x="8076" y="1863"/>
                  </a:cubicBezTo>
                  <a:cubicBezTo>
                    <a:pt x="8141" y="1896"/>
                    <a:pt x="8297" y="1913"/>
                    <a:pt x="8462" y="1913"/>
                  </a:cubicBezTo>
                  <a:cubicBezTo>
                    <a:pt x="8617" y="1913"/>
                    <a:pt x="8617" y="1896"/>
                    <a:pt x="8724" y="1896"/>
                  </a:cubicBezTo>
                  <a:cubicBezTo>
                    <a:pt x="8831" y="1905"/>
                    <a:pt x="8724" y="1954"/>
                    <a:pt x="8724" y="2036"/>
                  </a:cubicBezTo>
                  <a:cubicBezTo>
                    <a:pt x="8724" y="2126"/>
                    <a:pt x="9167" y="2257"/>
                    <a:pt x="9176" y="2331"/>
                  </a:cubicBezTo>
                  <a:cubicBezTo>
                    <a:pt x="9177" y="2345"/>
                    <a:pt x="9171" y="2351"/>
                    <a:pt x="9158" y="2351"/>
                  </a:cubicBezTo>
                  <a:cubicBezTo>
                    <a:pt x="9108" y="2351"/>
                    <a:pt x="8958" y="2268"/>
                    <a:pt x="8757" y="2216"/>
                  </a:cubicBezTo>
                  <a:cubicBezTo>
                    <a:pt x="8503" y="2151"/>
                    <a:pt x="8462" y="2143"/>
                    <a:pt x="8174" y="2118"/>
                  </a:cubicBezTo>
                  <a:cubicBezTo>
                    <a:pt x="7895" y="2093"/>
                    <a:pt x="7936" y="2069"/>
                    <a:pt x="7608" y="2003"/>
                  </a:cubicBezTo>
                  <a:cubicBezTo>
                    <a:pt x="7288" y="1937"/>
                    <a:pt x="7091" y="1880"/>
                    <a:pt x="6984" y="1847"/>
                  </a:cubicBezTo>
                  <a:cubicBezTo>
                    <a:pt x="6926" y="1833"/>
                    <a:pt x="6864" y="1807"/>
                    <a:pt x="6813" y="1807"/>
                  </a:cubicBezTo>
                  <a:cubicBezTo>
                    <a:pt x="6771" y="1807"/>
                    <a:pt x="6736" y="1825"/>
                    <a:pt x="6714" y="1880"/>
                  </a:cubicBezTo>
                  <a:cubicBezTo>
                    <a:pt x="6694" y="1932"/>
                    <a:pt x="6670" y="1949"/>
                    <a:pt x="6639" y="1949"/>
                  </a:cubicBezTo>
                  <a:cubicBezTo>
                    <a:pt x="6591" y="1949"/>
                    <a:pt x="6527" y="1908"/>
                    <a:pt x="6443" y="1888"/>
                  </a:cubicBezTo>
                  <a:cubicBezTo>
                    <a:pt x="6303" y="1855"/>
                    <a:pt x="6418" y="1855"/>
                    <a:pt x="6434" y="1773"/>
                  </a:cubicBezTo>
                  <a:cubicBezTo>
                    <a:pt x="6459" y="1683"/>
                    <a:pt x="6426" y="1691"/>
                    <a:pt x="6369" y="1625"/>
                  </a:cubicBezTo>
                  <a:cubicBezTo>
                    <a:pt x="6303" y="1560"/>
                    <a:pt x="6197" y="1478"/>
                    <a:pt x="6090" y="1429"/>
                  </a:cubicBezTo>
                  <a:cubicBezTo>
                    <a:pt x="5983" y="1371"/>
                    <a:pt x="5934" y="1379"/>
                    <a:pt x="5712" y="1314"/>
                  </a:cubicBezTo>
                  <a:cubicBezTo>
                    <a:pt x="5491" y="1248"/>
                    <a:pt x="5376" y="1273"/>
                    <a:pt x="5253" y="1199"/>
                  </a:cubicBezTo>
                  <a:cubicBezTo>
                    <a:pt x="5185" y="1162"/>
                    <a:pt x="5127" y="1151"/>
                    <a:pt x="5056" y="1151"/>
                  </a:cubicBezTo>
                  <a:cubicBezTo>
                    <a:pt x="5000" y="1151"/>
                    <a:pt x="4935" y="1159"/>
                    <a:pt x="4851" y="1166"/>
                  </a:cubicBezTo>
                  <a:cubicBezTo>
                    <a:pt x="4830" y="1168"/>
                    <a:pt x="4811" y="1168"/>
                    <a:pt x="4792" y="1168"/>
                  </a:cubicBezTo>
                  <a:cubicBezTo>
                    <a:pt x="4705" y="1168"/>
                    <a:pt x="4634" y="1153"/>
                    <a:pt x="4572" y="1153"/>
                  </a:cubicBezTo>
                  <a:cubicBezTo>
                    <a:pt x="4522" y="1153"/>
                    <a:pt x="4479" y="1163"/>
                    <a:pt x="4440" y="1199"/>
                  </a:cubicBezTo>
                  <a:cubicBezTo>
                    <a:pt x="4334" y="1297"/>
                    <a:pt x="4506" y="1240"/>
                    <a:pt x="4637" y="1281"/>
                  </a:cubicBezTo>
                  <a:cubicBezTo>
                    <a:pt x="4769" y="1330"/>
                    <a:pt x="4736" y="1420"/>
                    <a:pt x="4760" y="1494"/>
                  </a:cubicBezTo>
                  <a:cubicBezTo>
                    <a:pt x="4777" y="1560"/>
                    <a:pt x="4588" y="1560"/>
                    <a:pt x="4424" y="1593"/>
                  </a:cubicBezTo>
                  <a:cubicBezTo>
                    <a:pt x="4342" y="1613"/>
                    <a:pt x="4280" y="1617"/>
                    <a:pt x="4218" y="1617"/>
                  </a:cubicBezTo>
                  <a:cubicBezTo>
                    <a:pt x="4176" y="1617"/>
                    <a:pt x="4134" y="1615"/>
                    <a:pt x="4085" y="1615"/>
                  </a:cubicBezTo>
                  <a:cubicBezTo>
                    <a:pt x="4060" y="1615"/>
                    <a:pt x="4034" y="1616"/>
                    <a:pt x="4005" y="1617"/>
                  </a:cubicBezTo>
                  <a:cubicBezTo>
                    <a:pt x="3985" y="1618"/>
                    <a:pt x="3966" y="1619"/>
                    <a:pt x="3950" y="1619"/>
                  </a:cubicBezTo>
                  <a:cubicBezTo>
                    <a:pt x="3886" y="1619"/>
                    <a:pt x="3854" y="1613"/>
                    <a:pt x="3827" y="1613"/>
                  </a:cubicBezTo>
                  <a:cubicBezTo>
                    <a:pt x="3804" y="1613"/>
                    <a:pt x="3784" y="1617"/>
                    <a:pt x="3751" y="1634"/>
                  </a:cubicBezTo>
                  <a:cubicBezTo>
                    <a:pt x="3669" y="1667"/>
                    <a:pt x="3776" y="1708"/>
                    <a:pt x="3849" y="1773"/>
                  </a:cubicBezTo>
                  <a:cubicBezTo>
                    <a:pt x="3889" y="1818"/>
                    <a:pt x="4064" y="1826"/>
                    <a:pt x="4223" y="1826"/>
                  </a:cubicBezTo>
                  <a:cubicBezTo>
                    <a:pt x="4329" y="1826"/>
                    <a:pt x="4427" y="1822"/>
                    <a:pt x="4473" y="1822"/>
                  </a:cubicBezTo>
                  <a:cubicBezTo>
                    <a:pt x="4588" y="1822"/>
                    <a:pt x="4604" y="1847"/>
                    <a:pt x="4769" y="1905"/>
                  </a:cubicBezTo>
                  <a:cubicBezTo>
                    <a:pt x="4822" y="1921"/>
                    <a:pt x="4854" y="1926"/>
                    <a:pt x="4878" y="1926"/>
                  </a:cubicBezTo>
                  <a:cubicBezTo>
                    <a:pt x="4927" y="1926"/>
                    <a:pt x="4937" y="1902"/>
                    <a:pt x="5015" y="1896"/>
                  </a:cubicBezTo>
                  <a:cubicBezTo>
                    <a:pt x="5121" y="1896"/>
                    <a:pt x="5286" y="2069"/>
                    <a:pt x="5236" y="2093"/>
                  </a:cubicBezTo>
                  <a:cubicBezTo>
                    <a:pt x="5231" y="2096"/>
                    <a:pt x="5224" y="2097"/>
                    <a:pt x="5217" y="2097"/>
                  </a:cubicBezTo>
                  <a:cubicBezTo>
                    <a:pt x="5168" y="2097"/>
                    <a:pt x="5086" y="2040"/>
                    <a:pt x="5051" y="2040"/>
                  </a:cubicBezTo>
                  <a:cubicBezTo>
                    <a:pt x="5046" y="2040"/>
                    <a:pt x="5042" y="2041"/>
                    <a:pt x="5039" y="2044"/>
                  </a:cubicBezTo>
                  <a:cubicBezTo>
                    <a:pt x="5023" y="2060"/>
                    <a:pt x="5089" y="2110"/>
                    <a:pt x="5080" y="2167"/>
                  </a:cubicBezTo>
                  <a:cubicBezTo>
                    <a:pt x="5078" y="2175"/>
                    <a:pt x="5073" y="2178"/>
                    <a:pt x="5066" y="2178"/>
                  </a:cubicBezTo>
                  <a:cubicBezTo>
                    <a:pt x="5019" y="2178"/>
                    <a:pt x="4882" y="2038"/>
                    <a:pt x="4818" y="2003"/>
                  </a:cubicBezTo>
                  <a:cubicBezTo>
                    <a:pt x="4790" y="1989"/>
                    <a:pt x="4766" y="1984"/>
                    <a:pt x="4742" y="1984"/>
                  </a:cubicBezTo>
                  <a:cubicBezTo>
                    <a:pt x="4695" y="1984"/>
                    <a:pt x="4651" y="2006"/>
                    <a:pt x="4596" y="2028"/>
                  </a:cubicBezTo>
                  <a:cubicBezTo>
                    <a:pt x="4514" y="2060"/>
                    <a:pt x="4670" y="2143"/>
                    <a:pt x="4654" y="2208"/>
                  </a:cubicBezTo>
                  <a:cubicBezTo>
                    <a:pt x="4651" y="2215"/>
                    <a:pt x="4644" y="2218"/>
                    <a:pt x="4635" y="2218"/>
                  </a:cubicBezTo>
                  <a:cubicBezTo>
                    <a:pt x="4570" y="2218"/>
                    <a:pt x="4369" y="2054"/>
                    <a:pt x="4325" y="2011"/>
                  </a:cubicBezTo>
                  <a:cubicBezTo>
                    <a:pt x="4284" y="1962"/>
                    <a:pt x="4161" y="1913"/>
                    <a:pt x="4055" y="1913"/>
                  </a:cubicBezTo>
                  <a:cubicBezTo>
                    <a:pt x="3998" y="1908"/>
                    <a:pt x="3898" y="1898"/>
                    <a:pt x="3817" y="1898"/>
                  </a:cubicBezTo>
                  <a:cubicBezTo>
                    <a:pt x="3757" y="1898"/>
                    <a:pt x="3707" y="1903"/>
                    <a:pt x="3693" y="1921"/>
                  </a:cubicBezTo>
                  <a:cubicBezTo>
                    <a:pt x="3652" y="1962"/>
                    <a:pt x="3661" y="1978"/>
                    <a:pt x="3644" y="2044"/>
                  </a:cubicBezTo>
                  <a:cubicBezTo>
                    <a:pt x="3636" y="2110"/>
                    <a:pt x="3743" y="2151"/>
                    <a:pt x="3710" y="2175"/>
                  </a:cubicBezTo>
                  <a:cubicBezTo>
                    <a:pt x="3705" y="2179"/>
                    <a:pt x="3697" y="2180"/>
                    <a:pt x="3686" y="2180"/>
                  </a:cubicBezTo>
                  <a:cubicBezTo>
                    <a:pt x="3616" y="2180"/>
                    <a:pt x="3432" y="2119"/>
                    <a:pt x="3390" y="2077"/>
                  </a:cubicBezTo>
                  <a:cubicBezTo>
                    <a:pt x="3349" y="2028"/>
                    <a:pt x="3382" y="2011"/>
                    <a:pt x="3414" y="1962"/>
                  </a:cubicBezTo>
                  <a:cubicBezTo>
                    <a:pt x="3447" y="1913"/>
                    <a:pt x="3283" y="1855"/>
                    <a:pt x="3176" y="1847"/>
                  </a:cubicBezTo>
                  <a:cubicBezTo>
                    <a:pt x="3070" y="1839"/>
                    <a:pt x="2996" y="1798"/>
                    <a:pt x="2848" y="1790"/>
                  </a:cubicBezTo>
                  <a:cubicBezTo>
                    <a:pt x="2709" y="1790"/>
                    <a:pt x="2635" y="1855"/>
                    <a:pt x="2503" y="1905"/>
                  </a:cubicBezTo>
                  <a:cubicBezTo>
                    <a:pt x="2438" y="1925"/>
                    <a:pt x="2405" y="1927"/>
                    <a:pt x="2370" y="1927"/>
                  </a:cubicBezTo>
                  <a:cubicBezTo>
                    <a:pt x="2361" y="1927"/>
                    <a:pt x="2353" y="1927"/>
                    <a:pt x="2343" y="1927"/>
                  </a:cubicBezTo>
                  <a:cubicBezTo>
                    <a:pt x="2314" y="1927"/>
                    <a:pt x="2280" y="1928"/>
                    <a:pt x="2224" y="1937"/>
                  </a:cubicBezTo>
                  <a:cubicBezTo>
                    <a:pt x="2069" y="1962"/>
                    <a:pt x="2159" y="1987"/>
                    <a:pt x="2110" y="2069"/>
                  </a:cubicBezTo>
                  <a:cubicBezTo>
                    <a:pt x="2095" y="2093"/>
                    <a:pt x="2078" y="2101"/>
                    <a:pt x="2059" y="2101"/>
                  </a:cubicBezTo>
                  <a:cubicBezTo>
                    <a:pt x="2027" y="2101"/>
                    <a:pt x="1989" y="2080"/>
                    <a:pt x="1945" y="2080"/>
                  </a:cubicBezTo>
                  <a:cubicBezTo>
                    <a:pt x="1927" y="2080"/>
                    <a:pt x="1908" y="2083"/>
                    <a:pt x="1888" y="2093"/>
                  </a:cubicBezTo>
                  <a:cubicBezTo>
                    <a:pt x="1789" y="2151"/>
                    <a:pt x="1921" y="2159"/>
                    <a:pt x="1962" y="2200"/>
                  </a:cubicBezTo>
                  <a:cubicBezTo>
                    <a:pt x="1995" y="2241"/>
                    <a:pt x="1937" y="2249"/>
                    <a:pt x="1872" y="2290"/>
                  </a:cubicBezTo>
                  <a:cubicBezTo>
                    <a:pt x="1863" y="2297"/>
                    <a:pt x="1852" y="2300"/>
                    <a:pt x="1841" y="2300"/>
                  </a:cubicBezTo>
                  <a:cubicBezTo>
                    <a:pt x="1767" y="2300"/>
                    <a:pt x="1642" y="2178"/>
                    <a:pt x="1535" y="2143"/>
                  </a:cubicBezTo>
                  <a:cubicBezTo>
                    <a:pt x="1509" y="2134"/>
                    <a:pt x="1478" y="2130"/>
                    <a:pt x="1446" y="2130"/>
                  </a:cubicBezTo>
                  <a:cubicBezTo>
                    <a:pt x="1327" y="2130"/>
                    <a:pt x="1179" y="2177"/>
                    <a:pt x="1076" y="2184"/>
                  </a:cubicBezTo>
                  <a:cubicBezTo>
                    <a:pt x="944" y="2200"/>
                    <a:pt x="821" y="2241"/>
                    <a:pt x="723" y="2274"/>
                  </a:cubicBezTo>
                  <a:cubicBezTo>
                    <a:pt x="616" y="2307"/>
                    <a:pt x="616" y="2331"/>
                    <a:pt x="550" y="2381"/>
                  </a:cubicBezTo>
                  <a:cubicBezTo>
                    <a:pt x="532" y="2392"/>
                    <a:pt x="515" y="2396"/>
                    <a:pt x="497" y="2396"/>
                  </a:cubicBezTo>
                  <a:cubicBezTo>
                    <a:pt x="459" y="2396"/>
                    <a:pt x="418" y="2377"/>
                    <a:pt x="365" y="2377"/>
                  </a:cubicBezTo>
                  <a:cubicBezTo>
                    <a:pt x="354" y="2377"/>
                    <a:pt x="342" y="2378"/>
                    <a:pt x="329" y="2381"/>
                  </a:cubicBezTo>
                  <a:cubicBezTo>
                    <a:pt x="230" y="2397"/>
                    <a:pt x="58" y="2487"/>
                    <a:pt x="33" y="2577"/>
                  </a:cubicBezTo>
                  <a:cubicBezTo>
                    <a:pt x="0" y="2676"/>
                    <a:pt x="509" y="2766"/>
                    <a:pt x="534" y="2774"/>
                  </a:cubicBezTo>
                  <a:cubicBezTo>
                    <a:pt x="538" y="2776"/>
                    <a:pt x="546" y="2777"/>
                    <a:pt x="555" y="2777"/>
                  </a:cubicBezTo>
                  <a:cubicBezTo>
                    <a:pt x="598" y="2777"/>
                    <a:pt x="683" y="2762"/>
                    <a:pt x="690" y="2742"/>
                  </a:cubicBezTo>
                  <a:cubicBezTo>
                    <a:pt x="698" y="2725"/>
                    <a:pt x="682" y="2668"/>
                    <a:pt x="690" y="2635"/>
                  </a:cubicBezTo>
                  <a:cubicBezTo>
                    <a:pt x="698" y="2602"/>
                    <a:pt x="780" y="2586"/>
                    <a:pt x="846" y="2553"/>
                  </a:cubicBezTo>
                  <a:cubicBezTo>
                    <a:pt x="863" y="2543"/>
                    <a:pt x="882" y="2539"/>
                    <a:pt x="901" y="2539"/>
                  </a:cubicBezTo>
                  <a:cubicBezTo>
                    <a:pt x="964" y="2539"/>
                    <a:pt x="1037" y="2577"/>
                    <a:pt x="1125" y="2577"/>
                  </a:cubicBezTo>
                  <a:cubicBezTo>
                    <a:pt x="1248" y="2569"/>
                    <a:pt x="1149" y="2536"/>
                    <a:pt x="1190" y="2479"/>
                  </a:cubicBezTo>
                  <a:cubicBezTo>
                    <a:pt x="1196" y="2469"/>
                    <a:pt x="1211" y="2464"/>
                    <a:pt x="1233" y="2464"/>
                  </a:cubicBezTo>
                  <a:cubicBezTo>
                    <a:pt x="1352" y="2464"/>
                    <a:pt x="1669" y="2592"/>
                    <a:pt x="1683" y="2627"/>
                  </a:cubicBezTo>
                  <a:cubicBezTo>
                    <a:pt x="1691" y="2660"/>
                    <a:pt x="1461" y="2692"/>
                    <a:pt x="1322" y="2742"/>
                  </a:cubicBezTo>
                  <a:cubicBezTo>
                    <a:pt x="1182" y="2783"/>
                    <a:pt x="1084" y="2807"/>
                    <a:pt x="870" y="2939"/>
                  </a:cubicBezTo>
                  <a:cubicBezTo>
                    <a:pt x="657" y="3062"/>
                    <a:pt x="1018" y="3021"/>
                    <a:pt x="1149" y="3045"/>
                  </a:cubicBezTo>
                  <a:cubicBezTo>
                    <a:pt x="1165" y="3049"/>
                    <a:pt x="1182" y="3050"/>
                    <a:pt x="1200" y="3050"/>
                  </a:cubicBezTo>
                  <a:cubicBezTo>
                    <a:pt x="1346" y="3050"/>
                    <a:pt x="1570" y="2945"/>
                    <a:pt x="1716" y="2930"/>
                  </a:cubicBezTo>
                  <a:cubicBezTo>
                    <a:pt x="1880" y="2914"/>
                    <a:pt x="2356" y="2742"/>
                    <a:pt x="2479" y="2701"/>
                  </a:cubicBezTo>
                  <a:cubicBezTo>
                    <a:pt x="2511" y="2689"/>
                    <a:pt x="2552" y="2685"/>
                    <a:pt x="2598" y="2685"/>
                  </a:cubicBezTo>
                  <a:cubicBezTo>
                    <a:pt x="2721" y="2685"/>
                    <a:pt x="2882" y="2716"/>
                    <a:pt x="3012" y="2733"/>
                  </a:cubicBezTo>
                  <a:cubicBezTo>
                    <a:pt x="3185" y="2766"/>
                    <a:pt x="3439" y="2832"/>
                    <a:pt x="3382" y="2881"/>
                  </a:cubicBezTo>
                  <a:cubicBezTo>
                    <a:pt x="3371" y="2892"/>
                    <a:pt x="3331" y="2896"/>
                    <a:pt x="3273" y="2896"/>
                  </a:cubicBezTo>
                  <a:cubicBezTo>
                    <a:pt x="3061" y="2896"/>
                    <a:pt x="2612" y="2840"/>
                    <a:pt x="2528" y="2840"/>
                  </a:cubicBezTo>
                  <a:cubicBezTo>
                    <a:pt x="2421" y="2840"/>
                    <a:pt x="2397" y="2881"/>
                    <a:pt x="2101" y="2971"/>
                  </a:cubicBezTo>
                  <a:cubicBezTo>
                    <a:pt x="1814" y="3062"/>
                    <a:pt x="1691" y="3086"/>
                    <a:pt x="1576" y="3136"/>
                  </a:cubicBezTo>
                  <a:cubicBezTo>
                    <a:pt x="1453" y="3185"/>
                    <a:pt x="1691" y="3201"/>
                    <a:pt x="1814" y="3242"/>
                  </a:cubicBezTo>
                  <a:cubicBezTo>
                    <a:pt x="1876" y="3263"/>
                    <a:pt x="1960" y="3265"/>
                    <a:pt x="2027" y="3265"/>
                  </a:cubicBezTo>
                  <a:cubicBezTo>
                    <a:pt x="2044" y="3265"/>
                    <a:pt x="2060" y="3265"/>
                    <a:pt x="2075" y="3265"/>
                  </a:cubicBezTo>
                  <a:cubicBezTo>
                    <a:pt x="2117" y="3265"/>
                    <a:pt x="2145" y="3266"/>
                    <a:pt x="2142" y="3275"/>
                  </a:cubicBezTo>
                  <a:cubicBezTo>
                    <a:pt x="2135" y="3298"/>
                    <a:pt x="1826" y="3342"/>
                    <a:pt x="1727" y="3342"/>
                  </a:cubicBezTo>
                  <a:cubicBezTo>
                    <a:pt x="1719" y="3342"/>
                    <a:pt x="1712" y="3341"/>
                    <a:pt x="1707" y="3341"/>
                  </a:cubicBezTo>
                  <a:cubicBezTo>
                    <a:pt x="1666" y="3335"/>
                    <a:pt x="1587" y="3317"/>
                    <a:pt x="1516" y="3317"/>
                  </a:cubicBezTo>
                  <a:cubicBezTo>
                    <a:pt x="1476" y="3317"/>
                    <a:pt x="1439" y="3323"/>
                    <a:pt x="1412" y="3341"/>
                  </a:cubicBezTo>
                  <a:cubicBezTo>
                    <a:pt x="1346" y="3382"/>
                    <a:pt x="1313" y="3365"/>
                    <a:pt x="1231" y="3415"/>
                  </a:cubicBezTo>
                  <a:cubicBezTo>
                    <a:pt x="1141" y="3464"/>
                    <a:pt x="1494" y="3644"/>
                    <a:pt x="1568" y="3661"/>
                  </a:cubicBezTo>
                  <a:cubicBezTo>
                    <a:pt x="1574" y="3661"/>
                    <a:pt x="1582" y="3662"/>
                    <a:pt x="1590" y="3662"/>
                  </a:cubicBezTo>
                  <a:cubicBezTo>
                    <a:pt x="1698" y="3662"/>
                    <a:pt x="1984" y="3618"/>
                    <a:pt x="2151" y="3595"/>
                  </a:cubicBezTo>
                  <a:cubicBezTo>
                    <a:pt x="2205" y="3588"/>
                    <a:pt x="2272" y="3585"/>
                    <a:pt x="2346" y="3585"/>
                  </a:cubicBezTo>
                  <a:cubicBezTo>
                    <a:pt x="2513" y="3585"/>
                    <a:pt x="2713" y="3600"/>
                    <a:pt x="2873" y="3612"/>
                  </a:cubicBezTo>
                  <a:cubicBezTo>
                    <a:pt x="2883" y="3612"/>
                    <a:pt x="2893" y="3612"/>
                    <a:pt x="2905" y="3612"/>
                  </a:cubicBezTo>
                  <a:cubicBezTo>
                    <a:pt x="3155" y="3612"/>
                    <a:pt x="3723" y="3529"/>
                    <a:pt x="3841" y="3513"/>
                  </a:cubicBezTo>
                  <a:cubicBezTo>
                    <a:pt x="3956" y="3505"/>
                    <a:pt x="4055" y="3456"/>
                    <a:pt x="4153" y="3390"/>
                  </a:cubicBezTo>
                  <a:cubicBezTo>
                    <a:pt x="4243" y="3324"/>
                    <a:pt x="4572" y="3209"/>
                    <a:pt x="4727" y="3185"/>
                  </a:cubicBezTo>
                  <a:cubicBezTo>
                    <a:pt x="4852" y="3172"/>
                    <a:pt x="5067" y="3141"/>
                    <a:pt x="5159" y="3141"/>
                  </a:cubicBezTo>
                  <a:cubicBezTo>
                    <a:pt x="5188" y="3141"/>
                    <a:pt x="5205" y="3144"/>
                    <a:pt x="5203" y="3152"/>
                  </a:cubicBezTo>
                  <a:cubicBezTo>
                    <a:pt x="5195" y="3177"/>
                    <a:pt x="5179" y="3185"/>
                    <a:pt x="5072" y="3242"/>
                  </a:cubicBezTo>
                  <a:cubicBezTo>
                    <a:pt x="4957" y="3291"/>
                    <a:pt x="4342" y="3521"/>
                    <a:pt x="4219" y="3579"/>
                  </a:cubicBezTo>
                  <a:cubicBezTo>
                    <a:pt x="4087" y="3628"/>
                    <a:pt x="3841" y="3710"/>
                    <a:pt x="3669" y="3743"/>
                  </a:cubicBezTo>
                  <a:cubicBezTo>
                    <a:pt x="3583" y="3755"/>
                    <a:pt x="3466" y="3759"/>
                    <a:pt x="3348" y="3759"/>
                  </a:cubicBezTo>
                  <a:cubicBezTo>
                    <a:pt x="3230" y="3759"/>
                    <a:pt x="3111" y="3755"/>
                    <a:pt x="3020" y="3751"/>
                  </a:cubicBezTo>
                  <a:cubicBezTo>
                    <a:pt x="2848" y="3743"/>
                    <a:pt x="2627" y="3743"/>
                    <a:pt x="2430" y="3743"/>
                  </a:cubicBezTo>
                  <a:cubicBezTo>
                    <a:pt x="2233" y="3751"/>
                    <a:pt x="1937" y="3825"/>
                    <a:pt x="1913" y="3866"/>
                  </a:cubicBezTo>
                  <a:cubicBezTo>
                    <a:pt x="1888" y="3907"/>
                    <a:pt x="2151" y="4005"/>
                    <a:pt x="2282" y="4005"/>
                  </a:cubicBezTo>
                  <a:cubicBezTo>
                    <a:pt x="2413" y="4005"/>
                    <a:pt x="2971" y="4268"/>
                    <a:pt x="3094" y="4284"/>
                  </a:cubicBezTo>
                  <a:cubicBezTo>
                    <a:pt x="3150" y="4292"/>
                    <a:pt x="3200" y="4296"/>
                    <a:pt x="3251" y="4296"/>
                  </a:cubicBezTo>
                  <a:cubicBezTo>
                    <a:pt x="3313" y="4296"/>
                    <a:pt x="3375" y="4290"/>
                    <a:pt x="3447" y="4276"/>
                  </a:cubicBezTo>
                  <a:cubicBezTo>
                    <a:pt x="3579" y="4252"/>
                    <a:pt x="3849" y="3932"/>
                    <a:pt x="4096" y="3800"/>
                  </a:cubicBezTo>
                  <a:cubicBezTo>
                    <a:pt x="4334" y="3669"/>
                    <a:pt x="4572" y="3546"/>
                    <a:pt x="4711" y="3521"/>
                  </a:cubicBezTo>
                  <a:cubicBezTo>
                    <a:pt x="4851" y="3488"/>
                    <a:pt x="5130" y="3472"/>
                    <a:pt x="5417" y="3464"/>
                  </a:cubicBezTo>
                  <a:cubicBezTo>
                    <a:pt x="5704" y="3456"/>
                    <a:pt x="6303" y="3415"/>
                    <a:pt x="6508" y="3398"/>
                  </a:cubicBezTo>
                  <a:cubicBezTo>
                    <a:pt x="6663" y="3380"/>
                    <a:pt x="6775" y="3332"/>
                    <a:pt x="6818" y="3332"/>
                  </a:cubicBezTo>
                  <a:cubicBezTo>
                    <a:pt x="6835" y="3332"/>
                    <a:pt x="6841" y="3339"/>
                    <a:pt x="6837" y="3357"/>
                  </a:cubicBezTo>
                  <a:cubicBezTo>
                    <a:pt x="6812" y="3423"/>
                    <a:pt x="6738" y="3423"/>
                    <a:pt x="6541" y="3472"/>
                  </a:cubicBezTo>
                  <a:cubicBezTo>
                    <a:pt x="6344" y="3513"/>
                    <a:pt x="5967" y="3579"/>
                    <a:pt x="5737" y="3579"/>
                  </a:cubicBezTo>
                  <a:cubicBezTo>
                    <a:pt x="5499" y="3587"/>
                    <a:pt x="5130" y="3620"/>
                    <a:pt x="5031" y="3628"/>
                  </a:cubicBezTo>
                  <a:cubicBezTo>
                    <a:pt x="4941" y="3628"/>
                    <a:pt x="4621" y="3726"/>
                    <a:pt x="4506" y="3743"/>
                  </a:cubicBezTo>
                  <a:cubicBezTo>
                    <a:pt x="4399" y="3767"/>
                    <a:pt x="4153" y="4022"/>
                    <a:pt x="4030" y="4104"/>
                  </a:cubicBezTo>
                  <a:cubicBezTo>
                    <a:pt x="3907" y="4194"/>
                    <a:pt x="3882" y="4260"/>
                    <a:pt x="3825" y="4358"/>
                  </a:cubicBezTo>
                  <a:cubicBezTo>
                    <a:pt x="3776" y="4457"/>
                    <a:pt x="4112" y="4481"/>
                    <a:pt x="4202" y="4481"/>
                  </a:cubicBezTo>
                  <a:cubicBezTo>
                    <a:pt x="4290" y="4481"/>
                    <a:pt x="4464" y="4325"/>
                    <a:pt x="4557" y="4325"/>
                  </a:cubicBezTo>
                  <a:cubicBezTo>
                    <a:pt x="4559" y="4325"/>
                    <a:pt x="4561" y="4325"/>
                    <a:pt x="4563" y="4325"/>
                  </a:cubicBezTo>
                  <a:cubicBezTo>
                    <a:pt x="4662" y="4325"/>
                    <a:pt x="4490" y="4432"/>
                    <a:pt x="4490" y="4465"/>
                  </a:cubicBezTo>
                  <a:cubicBezTo>
                    <a:pt x="4490" y="4498"/>
                    <a:pt x="4563" y="4481"/>
                    <a:pt x="4711" y="4506"/>
                  </a:cubicBezTo>
                  <a:cubicBezTo>
                    <a:pt x="4745" y="4512"/>
                    <a:pt x="4782" y="4514"/>
                    <a:pt x="4822" y="4514"/>
                  </a:cubicBezTo>
                  <a:cubicBezTo>
                    <a:pt x="4952" y="4514"/>
                    <a:pt x="5106" y="4490"/>
                    <a:pt x="5245" y="4490"/>
                  </a:cubicBezTo>
                  <a:cubicBezTo>
                    <a:pt x="5425" y="4481"/>
                    <a:pt x="5721" y="4490"/>
                    <a:pt x="5794" y="4473"/>
                  </a:cubicBezTo>
                  <a:cubicBezTo>
                    <a:pt x="5868" y="4457"/>
                    <a:pt x="5876" y="4391"/>
                    <a:pt x="5901" y="4334"/>
                  </a:cubicBezTo>
                  <a:cubicBezTo>
                    <a:pt x="5926" y="4284"/>
                    <a:pt x="5909" y="4219"/>
                    <a:pt x="5885" y="4120"/>
                  </a:cubicBezTo>
                  <a:cubicBezTo>
                    <a:pt x="5864" y="4039"/>
                    <a:pt x="6161" y="3962"/>
                    <a:pt x="6285" y="3962"/>
                  </a:cubicBezTo>
                  <a:cubicBezTo>
                    <a:pt x="6311" y="3962"/>
                    <a:pt x="6329" y="3966"/>
                    <a:pt x="6336" y="3973"/>
                  </a:cubicBezTo>
                  <a:cubicBezTo>
                    <a:pt x="6385" y="4014"/>
                    <a:pt x="6246" y="4087"/>
                    <a:pt x="6155" y="4161"/>
                  </a:cubicBezTo>
                  <a:cubicBezTo>
                    <a:pt x="6065" y="4235"/>
                    <a:pt x="6188" y="4194"/>
                    <a:pt x="6221" y="4227"/>
                  </a:cubicBezTo>
                  <a:cubicBezTo>
                    <a:pt x="6225" y="4229"/>
                    <a:pt x="6231" y="4230"/>
                    <a:pt x="6241" y="4230"/>
                  </a:cubicBezTo>
                  <a:cubicBezTo>
                    <a:pt x="6345" y="4230"/>
                    <a:pt x="6773" y="4119"/>
                    <a:pt x="6886" y="4104"/>
                  </a:cubicBezTo>
                  <a:cubicBezTo>
                    <a:pt x="6996" y="4097"/>
                    <a:pt x="7296" y="3932"/>
                    <a:pt x="7358" y="3932"/>
                  </a:cubicBezTo>
                  <a:cubicBezTo>
                    <a:pt x="7366" y="3932"/>
                    <a:pt x="7370" y="3935"/>
                    <a:pt x="7370" y="3940"/>
                  </a:cubicBezTo>
                  <a:cubicBezTo>
                    <a:pt x="7378" y="3989"/>
                    <a:pt x="7239" y="4071"/>
                    <a:pt x="7181" y="4137"/>
                  </a:cubicBezTo>
                  <a:cubicBezTo>
                    <a:pt x="7132" y="4202"/>
                    <a:pt x="6664" y="4252"/>
                    <a:pt x="6541" y="4268"/>
                  </a:cubicBezTo>
                  <a:cubicBezTo>
                    <a:pt x="6418" y="4293"/>
                    <a:pt x="6402" y="4325"/>
                    <a:pt x="6385" y="4358"/>
                  </a:cubicBezTo>
                  <a:cubicBezTo>
                    <a:pt x="6377" y="4391"/>
                    <a:pt x="6443" y="4457"/>
                    <a:pt x="6500" y="4457"/>
                  </a:cubicBezTo>
                  <a:cubicBezTo>
                    <a:pt x="6502" y="4457"/>
                    <a:pt x="6505" y="4457"/>
                    <a:pt x="6508" y="4457"/>
                  </a:cubicBezTo>
                  <a:cubicBezTo>
                    <a:pt x="6592" y="4457"/>
                    <a:pt x="6986" y="4341"/>
                    <a:pt x="7296" y="4309"/>
                  </a:cubicBezTo>
                  <a:cubicBezTo>
                    <a:pt x="7616" y="4276"/>
                    <a:pt x="7838" y="4243"/>
                    <a:pt x="8010" y="4211"/>
                  </a:cubicBezTo>
                  <a:cubicBezTo>
                    <a:pt x="8183" y="4178"/>
                    <a:pt x="8732" y="4038"/>
                    <a:pt x="8839" y="3956"/>
                  </a:cubicBezTo>
                  <a:cubicBezTo>
                    <a:pt x="8946" y="3882"/>
                    <a:pt x="9126" y="3808"/>
                    <a:pt x="9135" y="3776"/>
                  </a:cubicBezTo>
                  <a:cubicBezTo>
                    <a:pt x="9143" y="3743"/>
                    <a:pt x="9052" y="3702"/>
                    <a:pt x="9061" y="3669"/>
                  </a:cubicBezTo>
                  <a:cubicBezTo>
                    <a:pt x="9069" y="3628"/>
                    <a:pt x="9135" y="3587"/>
                    <a:pt x="9061" y="3505"/>
                  </a:cubicBezTo>
                  <a:cubicBezTo>
                    <a:pt x="8987" y="3415"/>
                    <a:pt x="8929" y="3382"/>
                    <a:pt x="8929" y="3324"/>
                  </a:cubicBezTo>
                  <a:cubicBezTo>
                    <a:pt x="8929" y="3313"/>
                    <a:pt x="8937" y="3308"/>
                    <a:pt x="8950" y="3308"/>
                  </a:cubicBezTo>
                  <a:cubicBezTo>
                    <a:pt x="9002" y="3308"/>
                    <a:pt x="9140" y="3385"/>
                    <a:pt x="9225" y="3431"/>
                  </a:cubicBezTo>
                  <a:cubicBezTo>
                    <a:pt x="9271" y="3458"/>
                    <a:pt x="9318" y="3467"/>
                    <a:pt x="9358" y="3467"/>
                  </a:cubicBezTo>
                  <a:cubicBezTo>
                    <a:pt x="9402" y="3467"/>
                    <a:pt x="9437" y="3456"/>
                    <a:pt x="9455" y="3447"/>
                  </a:cubicBezTo>
                  <a:cubicBezTo>
                    <a:pt x="9496" y="3423"/>
                    <a:pt x="9545" y="3341"/>
                    <a:pt x="9602" y="3332"/>
                  </a:cubicBezTo>
                  <a:cubicBezTo>
                    <a:pt x="9660" y="3324"/>
                    <a:pt x="9832" y="3209"/>
                    <a:pt x="9922" y="3152"/>
                  </a:cubicBezTo>
                  <a:cubicBezTo>
                    <a:pt x="9977" y="3108"/>
                    <a:pt x="10014" y="3105"/>
                    <a:pt x="10073" y="3105"/>
                  </a:cubicBezTo>
                  <a:cubicBezTo>
                    <a:pt x="10085" y="3105"/>
                    <a:pt x="10098" y="3105"/>
                    <a:pt x="10112" y="3105"/>
                  </a:cubicBezTo>
                  <a:cubicBezTo>
                    <a:pt x="10133" y="3105"/>
                    <a:pt x="10157" y="3104"/>
                    <a:pt x="10185" y="3103"/>
                  </a:cubicBezTo>
                  <a:cubicBezTo>
                    <a:pt x="10323" y="3095"/>
                    <a:pt x="10632" y="2944"/>
                    <a:pt x="10786" y="2944"/>
                  </a:cubicBezTo>
                  <a:cubicBezTo>
                    <a:pt x="10797" y="2944"/>
                    <a:pt x="10808" y="2945"/>
                    <a:pt x="10817" y="2947"/>
                  </a:cubicBezTo>
                  <a:cubicBezTo>
                    <a:pt x="10956" y="2963"/>
                    <a:pt x="10497" y="3119"/>
                    <a:pt x="10324" y="3152"/>
                  </a:cubicBezTo>
                  <a:cubicBezTo>
                    <a:pt x="10144" y="3177"/>
                    <a:pt x="10054" y="3193"/>
                    <a:pt x="10029" y="3300"/>
                  </a:cubicBezTo>
                  <a:cubicBezTo>
                    <a:pt x="10004" y="3406"/>
                    <a:pt x="9848" y="3423"/>
                    <a:pt x="9717" y="3447"/>
                  </a:cubicBezTo>
                  <a:cubicBezTo>
                    <a:pt x="9586" y="3480"/>
                    <a:pt x="9496" y="3644"/>
                    <a:pt x="9414" y="3710"/>
                  </a:cubicBezTo>
                  <a:cubicBezTo>
                    <a:pt x="9340" y="3784"/>
                    <a:pt x="9414" y="3833"/>
                    <a:pt x="9446" y="3899"/>
                  </a:cubicBezTo>
                  <a:cubicBezTo>
                    <a:pt x="9454" y="3912"/>
                    <a:pt x="9474" y="3918"/>
                    <a:pt x="9503" y="3918"/>
                  </a:cubicBezTo>
                  <a:cubicBezTo>
                    <a:pt x="9594" y="3918"/>
                    <a:pt x="9774" y="3864"/>
                    <a:pt x="9931" y="3858"/>
                  </a:cubicBezTo>
                  <a:cubicBezTo>
                    <a:pt x="10144" y="3858"/>
                    <a:pt x="10275" y="3825"/>
                    <a:pt x="10546" y="3825"/>
                  </a:cubicBezTo>
                  <a:cubicBezTo>
                    <a:pt x="10825" y="3833"/>
                    <a:pt x="11014" y="3817"/>
                    <a:pt x="11137" y="3882"/>
                  </a:cubicBezTo>
                  <a:cubicBezTo>
                    <a:pt x="11268" y="3940"/>
                    <a:pt x="10899" y="3932"/>
                    <a:pt x="10669" y="3964"/>
                  </a:cubicBezTo>
                  <a:cubicBezTo>
                    <a:pt x="10448" y="3989"/>
                    <a:pt x="10103" y="4014"/>
                    <a:pt x="9931" y="4030"/>
                  </a:cubicBezTo>
                  <a:cubicBezTo>
                    <a:pt x="9750" y="4038"/>
                    <a:pt x="9619" y="4096"/>
                    <a:pt x="9438" y="4137"/>
                  </a:cubicBezTo>
                  <a:cubicBezTo>
                    <a:pt x="9258" y="4170"/>
                    <a:pt x="8913" y="4211"/>
                    <a:pt x="8782" y="4309"/>
                  </a:cubicBezTo>
                  <a:cubicBezTo>
                    <a:pt x="8732" y="4343"/>
                    <a:pt x="8739" y="4354"/>
                    <a:pt x="8776" y="4354"/>
                  </a:cubicBezTo>
                  <a:cubicBezTo>
                    <a:pt x="8838" y="4354"/>
                    <a:pt x="8981" y="4325"/>
                    <a:pt x="9093" y="4325"/>
                  </a:cubicBezTo>
                  <a:cubicBezTo>
                    <a:pt x="9282" y="4334"/>
                    <a:pt x="9438" y="4334"/>
                    <a:pt x="9668" y="4358"/>
                  </a:cubicBezTo>
                  <a:cubicBezTo>
                    <a:pt x="9702" y="4361"/>
                    <a:pt x="9734" y="4362"/>
                    <a:pt x="9766" y="4362"/>
                  </a:cubicBezTo>
                  <a:cubicBezTo>
                    <a:pt x="9875" y="4362"/>
                    <a:pt x="9965" y="4350"/>
                    <a:pt x="10016" y="4350"/>
                  </a:cubicBezTo>
                  <a:cubicBezTo>
                    <a:pt x="10045" y="4350"/>
                    <a:pt x="10062" y="4354"/>
                    <a:pt x="10062" y="4367"/>
                  </a:cubicBezTo>
                  <a:cubicBezTo>
                    <a:pt x="10054" y="4408"/>
                    <a:pt x="9857" y="4440"/>
                    <a:pt x="9734" y="4457"/>
                  </a:cubicBezTo>
                  <a:cubicBezTo>
                    <a:pt x="9654" y="4462"/>
                    <a:pt x="9520" y="4472"/>
                    <a:pt x="9383" y="4472"/>
                  </a:cubicBezTo>
                  <a:cubicBezTo>
                    <a:pt x="9321" y="4472"/>
                    <a:pt x="9259" y="4470"/>
                    <a:pt x="9200" y="4465"/>
                  </a:cubicBezTo>
                  <a:cubicBezTo>
                    <a:pt x="9163" y="4460"/>
                    <a:pt x="9120" y="4458"/>
                    <a:pt x="9075" y="4458"/>
                  </a:cubicBezTo>
                  <a:cubicBezTo>
                    <a:pt x="8889" y="4458"/>
                    <a:pt x="8652" y="4491"/>
                    <a:pt x="8527" y="4498"/>
                  </a:cubicBezTo>
                  <a:cubicBezTo>
                    <a:pt x="8363" y="4514"/>
                    <a:pt x="8445" y="4539"/>
                    <a:pt x="8330" y="4605"/>
                  </a:cubicBezTo>
                  <a:cubicBezTo>
                    <a:pt x="8241" y="4649"/>
                    <a:pt x="8181" y="4654"/>
                    <a:pt x="8067" y="4654"/>
                  </a:cubicBezTo>
                  <a:cubicBezTo>
                    <a:pt x="8034" y="4654"/>
                    <a:pt x="7997" y="4654"/>
                    <a:pt x="7953" y="4654"/>
                  </a:cubicBezTo>
                  <a:cubicBezTo>
                    <a:pt x="7756" y="4662"/>
                    <a:pt x="7666" y="4670"/>
                    <a:pt x="7469" y="4711"/>
                  </a:cubicBezTo>
                  <a:cubicBezTo>
                    <a:pt x="7281" y="4749"/>
                    <a:pt x="7012" y="4786"/>
                    <a:pt x="6835" y="4786"/>
                  </a:cubicBezTo>
                  <a:cubicBezTo>
                    <a:pt x="6818" y="4786"/>
                    <a:pt x="6802" y="4786"/>
                    <a:pt x="6787" y="4785"/>
                  </a:cubicBezTo>
                  <a:cubicBezTo>
                    <a:pt x="6623" y="4785"/>
                    <a:pt x="6476" y="4801"/>
                    <a:pt x="6393" y="4843"/>
                  </a:cubicBezTo>
                  <a:cubicBezTo>
                    <a:pt x="6303" y="4884"/>
                    <a:pt x="6459" y="4908"/>
                    <a:pt x="6623" y="5007"/>
                  </a:cubicBezTo>
                  <a:cubicBezTo>
                    <a:pt x="6796" y="5113"/>
                    <a:pt x="7001" y="5261"/>
                    <a:pt x="7042" y="5310"/>
                  </a:cubicBezTo>
                  <a:cubicBezTo>
                    <a:pt x="7083" y="5351"/>
                    <a:pt x="7567" y="5376"/>
                    <a:pt x="7608" y="5450"/>
                  </a:cubicBezTo>
                  <a:cubicBezTo>
                    <a:pt x="7638" y="5500"/>
                    <a:pt x="7607" y="5507"/>
                    <a:pt x="7566" y="5507"/>
                  </a:cubicBezTo>
                  <a:cubicBezTo>
                    <a:pt x="7548" y="5507"/>
                    <a:pt x="7528" y="5506"/>
                    <a:pt x="7511" y="5506"/>
                  </a:cubicBezTo>
                  <a:cubicBezTo>
                    <a:pt x="7501" y="5506"/>
                    <a:pt x="7493" y="5506"/>
                    <a:pt x="7485" y="5507"/>
                  </a:cubicBezTo>
                  <a:cubicBezTo>
                    <a:pt x="7428" y="5524"/>
                    <a:pt x="7518" y="5671"/>
                    <a:pt x="7559" y="5778"/>
                  </a:cubicBezTo>
                  <a:cubicBezTo>
                    <a:pt x="7592" y="5893"/>
                    <a:pt x="7756" y="5827"/>
                    <a:pt x="7895" y="5877"/>
                  </a:cubicBezTo>
                  <a:cubicBezTo>
                    <a:pt x="8001" y="5906"/>
                    <a:pt x="8039" y="5910"/>
                    <a:pt x="8104" y="5910"/>
                  </a:cubicBezTo>
                  <a:cubicBezTo>
                    <a:pt x="8129" y="5910"/>
                    <a:pt x="8159" y="5909"/>
                    <a:pt x="8199" y="5909"/>
                  </a:cubicBezTo>
                  <a:cubicBezTo>
                    <a:pt x="8338" y="5909"/>
                    <a:pt x="8429" y="5852"/>
                    <a:pt x="8527" y="5827"/>
                  </a:cubicBezTo>
                  <a:cubicBezTo>
                    <a:pt x="8569" y="5818"/>
                    <a:pt x="8618" y="5812"/>
                    <a:pt x="8660" y="5812"/>
                  </a:cubicBezTo>
                  <a:cubicBezTo>
                    <a:pt x="8724" y="5812"/>
                    <a:pt x="8772" y="5825"/>
                    <a:pt x="8757" y="5860"/>
                  </a:cubicBezTo>
                  <a:cubicBezTo>
                    <a:pt x="8732" y="5926"/>
                    <a:pt x="8609" y="5918"/>
                    <a:pt x="8486" y="5959"/>
                  </a:cubicBezTo>
                  <a:cubicBezTo>
                    <a:pt x="8363" y="6000"/>
                    <a:pt x="8265" y="6049"/>
                    <a:pt x="8158" y="6065"/>
                  </a:cubicBezTo>
                  <a:cubicBezTo>
                    <a:pt x="8133" y="6067"/>
                    <a:pt x="8115" y="6068"/>
                    <a:pt x="8101" y="6068"/>
                  </a:cubicBezTo>
                  <a:cubicBezTo>
                    <a:pt x="8058" y="6068"/>
                    <a:pt x="8047" y="6059"/>
                    <a:pt x="7986" y="6041"/>
                  </a:cubicBezTo>
                  <a:cubicBezTo>
                    <a:pt x="7912" y="6024"/>
                    <a:pt x="7666" y="6008"/>
                    <a:pt x="7575" y="6000"/>
                  </a:cubicBezTo>
                  <a:cubicBezTo>
                    <a:pt x="7571" y="5999"/>
                    <a:pt x="7567" y="5999"/>
                    <a:pt x="7562" y="5999"/>
                  </a:cubicBezTo>
                  <a:cubicBezTo>
                    <a:pt x="7481" y="5999"/>
                    <a:pt x="7401" y="6066"/>
                    <a:pt x="7367" y="6066"/>
                  </a:cubicBezTo>
                  <a:cubicBezTo>
                    <a:pt x="7365" y="6066"/>
                    <a:pt x="7363" y="6066"/>
                    <a:pt x="7362" y="6065"/>
                  </a:cubicBezTo>
                  <a:cubicBezTo>
                    <a:pt x="7321" y="6049"/>
                    <a:pt x="7419" y="5967"/>
                    <a:pt x="7428" y="5934"/>
                  </a:cubicBezTo>
                  <a:cubicBezTo>
                    <a:pt x="7428" y="5901"/>
                    <a:pt x="7280" y="5877"/>
                    <a:pt x="7173" y="5836"/>
                  </a:cubicBezTo>
                  <a:cubicBezTo>
                    <a:pt x="7066" y="5794"/>
                    <a:pt x="7107" y="5696"/>
                    <a:pt x="7083" y="5639"/>
                  </a:cubicBezTo>
                  <a:cubicBezTo>
                    <a:pt x="7066" y="5581"/>
                    <a:pt x="7025" y="5581"/>
                    <a:pt x="6976" y="5548"/>
                  </a:cubicBezTo>
                  <a:cubicBezTo>
                    <a:pt x="6927" y="5515"/>
                    <a:pt x="6640" y="5368"/>
                    <a:pt x="6517" y="5319"/>
                  </a:cubicBezTo>
                  <a:cubicBezTo>
                    <a:pt x="6393" y="5261"/>
                    <a:pt x="6295" y="5212"/>
                    <a:pt x="6155" y="5113"/>
                  </a:cubicBezTo>
                  <a:cubicBezTo>
                    <a:pt x="6016" y="5015"/>
                    <a:pt x="5917" y="4949"/>
                    <a:pt x="5868" y="4949"/>
                  </a:cubicBezTo>
                  <a:lnTo>
                    <a:pt x="5565" y="4949"/>
                  </a:lnTo>
                  <a:cubicBezTo>
                    <a:pt x="5483" y="4949"/>
                    <a:pt x="5359" y="4949"/>
                    <a:pt x="5080" y="4957"/>
                  </a:cubicBezTo>
                  <a:cubicBezTo>
                    <a:pt x="4960" y="4961"/>
                    <a:pt x="4896" y="4966"/>
                    <a:pt x="4851" y="4966"/>
                  </a:cubicBezTo>
                  <a:cubicBezTo>
                    <a:pt x="4790" y="4966"/>
                    <a:pt x="4762" y="4957"/>
                    <a:pt x="4678" y="4925"/>
                  </a:cubicBezTo>
                  <a:cubicBezTo>
                    <a:pt x="4531" y="4867"/>
                    <a:pt x="4465" y="4834"/>
                    <a:pt x="4358" y="4834"/>
                  </a:cubicBezTo>
                  <a:cubicBezTo>
                    <a:pt x="4252" y="4834"/>
                    <a:pt x="4063" y="4867"/>
                    <a:pt x="3997" y="4900"/>
                  </a:cubicBezTo>
                  <a:cubicBezTo>
                    <a:pt x="3923" y="4925"/>
                    <a:pt x="3874" y="5072"/>
                    <a:pt x="3833" y="5130"/>
                  </a:cubicBezTo>
                  <a:cubicBezTo>
                    <a:pt x="3800" y="5187"/>
                    <a:pt x="3882" y="5187"/>
                    <a:pt x="3989" y="5269"/>
                  </a:cubicBezTo>
                  <a:cubicBezTo>
                    <a:pt x="4096" y="5351"/>
                    <a:pt x="4227" y="5335"/>
                    <a:pt x="4416" y="5351"/>
                  </a:cubicBezTo>
                  <a:cubicBezTo>
                    <a:pt x="4604" y="5376"/>
                    <a:pt x="4760" y="5433"/>
                    <a:pt x="4777" y="5483"/>
                  </a:cubicBezTo>
                  <a:cubicBezTo>
                    <a:pt x="4783" y="5499"/>
                    <a:pt x="4774" y="5504"/>
                    <a:pt x="4750" y="5504"/>
                  </a:cubicBezTo>
                  <a:cubicBezTo>
                    <a:pt x="4721" y="5504"/>
                    <a:pt x="4673" y="5498"/>
                    <a:pt x="4608" y="5498"/>
                  </a:cubicBezTo>
                  <a:cubicBezTo>
                    <a:pt x="4592" y="5498"/>
                    <a:pt x="4574" y="5498"/>
                    <a:pt x="4555" y="5499"/>
                  </a:cubicBezTo>
                  <a:cubicBezTo>
                    <a:pt x="4543" y="5500"/>
                    <a:pt x="4531" y="5500"/>
                    <a:pt x="4518" y="5500"/>
                  </a:cubicBezTo>
                  <a:cubicBezTo>
                    <a:pt x="4365" y="5500"/>
                    <a:pt x="4161" y="5457"/>
                    <a:pt x="4055" y="5442"/>
                  </a:cubicBezTo>
                  <a:cubicBezTo>
                    <a:pt x="4048" y="5441"/>
                    <a:pt x="4043" y="5440"/>
                    <a:pt x="4037" y="5440"/>
                  </a:cubicBezTo>
                  <a:cubicBezTo>
                    <a:pt x="3947" y="5440"/>
                    <a:pt x="4011" y="5569"/>
                    <a:pt x="3972" y="5647"/>
                  </a:cubicBezTo>
                  <a:cubicBezTo>
                    <a:pt x="3940" y="5729"/>
                    <a:pt x="4005" y="5696"/>
                    <a:pt x="4071" y="5737"/>
                  </a:cubicBezTo>
                  <a:cubicBezTo>
                    <a:pt x="4145" y="5778"/>
                    <a:pt x="4440" y="5844"/>
                    <a:pt x="4563" y="5860"/>
                  </a:cubicBezTo>
                  <a:cubicBezTo>
                    <a:pt x="4695" y="5868"/>
                    <a:pt x="4916" y="5942"/>
                    <a:pt x="4998" y="5983"/>
                  </a:cubicBezTo>
                  <a:cubicBezTo>
                    <a:pt x="5072" y="6016"/>
                    <a:pt x="5056" y="6074"/>
                    <a:pt x="5162" y="6172"/>
                  </a:cubicBezTo>
                  <a:cubicBezTo>
                    <a:pt x="5261" y="6279"/>
                    <a:pt x="5286" y="6221"/>
                    <a:pt x="5376" y="6262"/>
                  </a:cubicBezTo>
                  <a:cubicBezTo>
                    <a:pt x="5466" y="6303"/>
                    <a:pt x="5532" y="6615"/>
                    <a:pt x="5581" y="6648"/>
                  </a:cubicBezTo>
                  <a:cubicBezTo>
                    <a:pt x="5586" y="6651"/>
                    <a:pt x="5592" y="6653"/>
                    <a:pt x="5598" y="6653"/>
                  </a:cubicBezTo>
                  <a:cubicBezTo>
                    <a:pt x="5629" y="6653"/>
                    <a:pt x="5666" y="6610"/>
                    <a:pt x="5741" y="6610"/>
                  </a:cubicBezTo>
                  <a:cubicBezTo>
                    <a:pt x="5755" y="6610"/>
                    <a:pt x="5770" y="6612"/>
                    <a:pt x="5786" y="6615"/>
                  </a:cubicBezTo>
                  <a:cubicBezTo>
                    <a:pt x="5901" y="6640"/>
                    <a:pt x="5786" y="6705"/>
                    <a:pt x="5844" y="6763"/>
                  </a:cubicBezTo>
                  <a:cubicBezTo>
                    <a:pt x="5893" y="6820"/>
                    <a:pt x="6197" y="6878"/>
                    <a:pt x="6238" y="6911"/>
                  </a:cubicBezTo>
                  <a:cubicBezTo>
                    <a:pt x="6260" y="6929"/>
                    <a:pt x="6142" y="6934"/>
                    <a:pt x="6015" y="6934"/>
                  </a:cubicBezTo>
                  <a:cubicBezTo>
                    <a:pt x="5911" y="6934"/>
                    <a:pt x="5801" y="6931"/>
                    <a:pt x="5753" y="6927"/>
                  </a:cubicBezTo>
                  <a:cubicBezTo>
                    <a:pt x="5647" y="6919"/>
                    <a:pt x="5647" y="6853"/>
                    <a:pt x="5614" y="6812"/>
                  </a:cubicBezTo>
                  <a:cubicBezTo>
                    <a:pt x="5590" y="6783"/>
                    <a:pt x="5512" y="6779"/>
                    <a:pt x="5446" y="6779"/>
                  </a:cubicBezTo>
                  <a:cubicBezTo>
                    <a:pt x="5419" y="6779"/>
                    <a:pt x="5395" y="6779"/>
                    <a:pt x="5376" y="6779"/>
                  </a:cubicBezTo>
                  <a:cubicBezTo>
                    <a:pt x="5302" y="6779"/>
                    <a:pt x="5310" y="6804"/>
                    <a:pt x="5245" y="6870"/>
                  </a:cubicBezTo>
                  <a:cubicBezTo>
                    <a:pt x="5187" y="6927"/>
                    <a:pt x="5384" y="6960"/>
                    <a:pt x="5458" y="7009"/>
                  </a:cubicBezTo>
                  <a:cubicBezTo>
                    <a:pt x="5494" y="7032"/>
                    <a:pt x="5526" y="7037"/>
                    <a:pt x="5565" y="7037"/>
                  </a:cubicBezTo>
                  <a:cubicBezTo>
                    <a:pt x="5596" y="7037"/>
                    <a:pt x="5632" y="7034"/>
                    <a:pt x="5679" y="7034"/>
                  </a:cubicBezTo>
                  <a:cubicBezTo>
                    <a:pt x="5765" y="7034"/>
                    <a:pt x="6002" y="7044"/>
                    <a:pt x="6128" y="7044"/>
                  </a:cubicBezTo>
                  <a:cubicBezTo>
                    <a:pt x="6159" y="7044"/>
                    <a:pt x="6183" y="7044"/>
                    <a:pt x="6197" y="7042"/>
                  </a:cubicBezTo>
                  <a:cubicBezTo>
                    <a:pt x="6206" y="7041"/>
                    <a:pt x="6217" y="7040"/>
                    <a:pt x="6230" y="7040"/>
                  </a:cubicBezTo>
                  <a:cubicBezTo>
                    <a:pt x="6311" y="7040"/>
                    <a:pt x="6458" y="7059"/>
                    <a:pt x="6549" y="7067"/>
                  </a:cubicBezTo>
                  <a:cubicBezTo>
                    <a:pt x="6656" y="7083"/>
                    <a:pt x="6672" y="7099"/>
                    <a:pt x="6771" y="7132"/>
                  </a:cubicBezTo>
                  <a:cubicBezTo>
                    <a:pt x="6789" y="7138"/>
                    <a:pt x="6806" y="7141"/>
                    <a:pt x="6823" y="7141"/>
                  </a:cubicBezTo>
                  <a:cubicBezTo>
                    <a:pt x="6901" y="7141"/>
                    <a:pt x="6972" y="7090"/>
                    <a:pt x="7025" y="7083"/>
                  </a:cubicBezTo>
                  <a:cubicBezTo>
                    <a:pt x="7083" y="7075"/>
                    <a:pt x="7124" y="7025"/>
                    <a:pt x="7157" y="7001"/>
                  </a:cubicBezTo>
                  <a:cubicBezTo>
                    <a:pt x="7198" y="6968"/>
                    <a:pt x="7239" y="6943"/>
                    <a:pt x="7345" y="6927"/>
                  </a:cubicBezTo>
                  <a:cubicBezTo>
                    <a:pt x="7427" y="6921"/>
                    <a:pt x="7490" y="6881"/>
                    <a:pt x="7533" y="6881"/>
                  </a:cubicBezTo>
                  <a:cubicBezTo>
                    <a:pt x="7546" y="6881"/>
                    <a:pt x="7557" y="6885"/>
                    <a:pt x="7567" y="6894"/>
                  </a:cubicBezTo>
                  <a:cubicBezTo>
                    <a:pt x="7608" y="6943"/>
                    <a:pt x="7411" y="7157"/>
                    <a:pt x="7386" y="7239"/>
                  </a:cubicBezTo>
                  <a:cubicBezTo>
                    <a:pt x="7376" y="7270"/>
                    <a:pt x="7326" y="7278"/>
                    <a:pt x="7259" y="7278"/>
                  </a:cubicBezTo>
                  <a:cubicBezTo>
                    <a:pt x="7187" y="7278"/>
                    <a:pt x="7097" y="7269"/>
                    <a:pt x="7015" y="7269"/>
                  </a:cubicBezTo>
                  <a:cubicBezTo>
                    <a:pt x="6990" y="7269"/>
                    <a:pt x="6966" y="7269"/>
                    <a:pt x="6943" y="7272"/>
                  </a:cubicBezTo>
                  <a:cubicBezTo>
                    <a:pt x="6928" y="7272"/>
                    <a:pt x="6912" y="7273"/>
                    <a:pt x="6896" y="7273"/>
                  </a:cubicBezTo>
                  <a:cubicBezTo>
                    <a:pt x="6794" y="7273"/>
                    <a:pt x="6685" y="7259"/>
                    <a:pt x="6594" y="7259"/>
                  </a:cubicBezTo>
                  <a:cubicBezTo>
                    <a:pt x="6550" y="7259"/>
                    <a:pt x="6509" y="7262"/>
                    <a:pt x="6476" y="7272"/>
                  </a:cubicBezTo>
                  <a:cubicBezTo>
                    <a:pt x="6361" y="7296"/>
                    <a:pt x="6533" y="7313"/>
                    <a:pt x="6566" y="7354"/>
                  </a:cubicBezTo>
                  <a:cubicBezTo>
                    <a:pt x="6586" y="7378"/>
                    <a:pt x="6613" y="7385"/>
                    <a:pt x="6650" y="7385"/>
                  </a:cubicBezTo>
                  <a:cubicBezTo>
                    <a:pt x="6687" y="7385"/>
                    <a:pt x="6734" y="7378"/>
                    <a:pt x="6796" y="7378"/>
                  </a:cubicBezTo>
                  <a:cubicBezTo>
                    <a:pt x="6839" y="7378"/>
                    <a:pt x="6883" y="7377"/>
                    <a:pt x="6922" y="7377"/>
                  </a:cubicBezTo>
                  <a:cubicBezTo>
                    <a:pt x="7000" y="7377"/>
                    <a:pt x="7058" y="7381"/>
                    <a:pt x="7058" y="7403"/>
                  </a:cubicBezTo>
                  <a:cubicBezTo>
                    <a:pt x="7058" y="7444"/>
                    <a:pt x="6943" y="7469"/>
                    <a:pt x="6886" y="7477"/>
                  </a:cubicBezTo>
                  <a:cubicBezTo>
                    <a:pt x="6820" y="7493"/>
                    <a:pt x="7001" y="7559"/>
                    <a:pt x="7017" y="7592"/>
                  </a:cubicBezTo>
                  <a:cubicBezTo>
                    <a:pt x="7034" y="7616"/>
                    <a:pt x="7017" y="7633"/>
                    <a:pt x="6976" y="7690"/>
                  </a:cubicBezTo>
                  <a:cubicBezTo>
                    <a:pt x="6965" y="7703"/>
                    <a:pt x="6953" y="7708"/>
                    <a:pt x="6939" y="7708"/>
                  </a:cubicBezTo>
                  <a:cubicBezTo>
                    <a:pt x="6900" y="7708"/>
                    <a:pt x="6848" y="7667"/>
                    <a:pt x="6787" y="7649"/>
                  </a:cubicBezTo>
                  <a:cubicBezTo>
                    <a:pt x="6697" y="7616"/>
                    <a:pt x="6221" y="7411"/>
                    <a:pt x="6082" y="7346"/>
                  </a:cubicBezTo>
                  <a:cubicBezTo>
                    <a:pt x="5950" y="7280"/>
                    <a:pt x="5909" y="7272"/>
                    <a:pt x="5803" y="7239"/>
                  </a:cubicBezTo>
                  <a:cubicBezTo>
                    <a:pt x="5704" y="7214"/>
                    <a:pt x="5647" y="7231"/>
                    <a:pt x="5318" y="7198"/>
                  </a:cubicBezTo>
                  <a:cubicBezTo>
                    <a:pt x="4998" y="7165"/>
                    <a:pt x="5080" y="7132"/>
                    <a:pt x="4949" y="7124"/>
                  </a:cubicBezTo>
                  <a:cubicBezTo>
                    <a:pt x="4937" y="7123"/>
                    <a:pt x="4926" y="7122"/>
                    <a:pt x="4915" y="7122"/>
                  </a:cubicBezTo>
                  <a:cubicBezTo>
                    <a:pt x="4799" y="7122"/>
                    <a:pt x="4695" y="7193"/>
                    <a:pt x="4448" y="7231"/>
                  </a:cubicBezTo>
                  <a:cubicBezTo>
                    <a:pt x="4178" y="7272"/>
                    <a:pt x="3948" y="7313"/>
                    <a:pt x="3808" y="7354"/>
                  </a:cubicBezTo>
                  <a:cubicBezTo>
                    <a:pt x="3669" y="7387"/>
                    <a:pt x="3669" y="7485"/>
                    <a:pt x="3554" y="7608"/>
                  </a:cubicBezTo>
                  <a:cubicBezTo>
                    <a:pt x="3447" y="7723"/>
                    <a:pt x="3349" y="7756"/>
                    <a:pt x="3234" y="7854"/>
                  </a:cubicBezTo>
                  <a:cubicBezTo>
                    <a:pt x="3119" y="7953"/>
                    <a:pt x="3234" y="8035"/>
                    <a:pt x="3250" y="8133"/>
                  </a:cubicBezTo>
                  <a:cubicBezTo>
                    <a:pt x="3257" y="8175"/>
                    <a:pt x="3283" y="8184"/>
                    <a:pt x="3319" y="8184"/>
                  </a:cubicBezTo>
                  <a:cubicBezTo>
                    <a:pt x="3347" y="8184"/>
                    <a:pt x="3381" y="8178"/>
                    <a:pt x="3417" y="8178"/>
                  </a:cubicBezTo>
                  <a:cubicBezTo>
                    <a:pt x="3441" y="8178"/>
                    <a:pt x="3465" y="8181"/>
                    <a:pt x="3488" y="8191"/>
                  </a:cubicBezTo>
                  <a:cubicBezTo>
                    <a:pt x="3579" y="8232"/>
                    <a:pt x="3447" y="8256"/>
                    <a:pt x="3390" y="8314"/>
                  </a:cubicBezTo>
                  <a:cubicBezTo>
                    <a:pt x="3359" y="8345"/>
                    <a:pt x="3430" y="8352"/>
                    <a:pt x="3518" y="8352"/>
                  </a:cubicBezTo>
                  <a:cubicBezTo>
                    <a:pt x="3593" y="8352"/>
                    <a:pt x="3681" y="8347"/>
                    <a:pt x="3726" y="8347"/>
                  </a:cubicBezTo>
                  <a:cubicBezTo>
                    <a:pt x="3825" y="8339"/>
                    <a:pt x="3784" y="8273"/>
                    <a:pt x="3866" y="8207"/>
                  </a:cubicBezTo>
                  <a:cubicBezTo>
                    <a:pt x="3892" y="8184"/>
                    <a:pt x="3918" y="8176"/>
                    <a:pt x="3943" y="8176"/>
                  </a:cubicBezTo>
                  <a:cubicBezTo>
                    <a:pt x="3996" y="8176"/>
                    <a:pt x="4048" y="8208"/>
                    <a:pt x="4100" y="8208"/>
                  </a:cubicBezTo>
                  <a:cubicBezTo>
                    <a:pt x="4104" y="8208"/>
                    <a:pt x="4108" y="8208"/>
                    <a:pt x="4112" y="8207"/>
                  </a:cubicBezTo>
                  <a:cubicBezTo>
                    <a:pt x="4202" y="8191"/>
                    <a:pt x="4309" y="7936"/>
                    <a:pt x="4375" y="7912"/>
                  </a:cubicBezTo>
                  <a:cubicBezTo>
                    <a:pt x="4378" y="7910"/>
                    <a:pt x="4382" y="7909"/>
                    <a:pt x="4385" y="7909"/>
                  </a:cubicBezTo>
                  <a:cubicBezTo>
                    <a:pt x="4426" y="7909"/>
                    <a:pt x="4382" y="8067"/>
                    <a:pt x="4366" y="8166"/>
                  </a:cubicBezTo>
                  <a:cubicBezTo>
                    <a:pt x="4358" y="8265"/>
                    <a:pt x="4145" y="8322"/>
                    <a:pt x="4120" y="8388"/>
                  </a:cubicBezTo>
                  <a:cubicBezTo>
                    <a:pt x="4115" y="8407"/>
                    <a:pt x="4123" y="8413"/>
                    <a:pt x="4139" y="8413"/>
                  </a:cubicBezTo>
                  <a:cubicBezTo>
                    <a:pt x="4170" y="8413"/>
                    <a:pt x="4229" y="8385"/>
                    <a:pt x="4252" y="8380"/>
                  </a:cubicBezTo>
                  <a:cubicBezTo>
                    <a:pt x="4284" y="8363"/>
                    <a:pt x="4572" y="8347"/>
                    <a:pt x="4686" y="8322"/>
                  </a:cubicBezTo>
                  <a:cubicBezTo>
                    <a:pt x="4810" y="8298"/>
                    <a:pt x="4883" y="8150"/>
                    <a:pt x="4982" y="8084"/>
                  </a:cubicBezTo>
                  <a:cubicBezTo>
                    <a:pt x="5080" y="8019"/>
                    <a:pt x="4998" y="7953"/>
                    <a:pt x="5007" y="7879"/>
                  </a:cubicBezTo>
                  <a:cubicBezTo>
                    <a:pt x="5014" y="7808"/>
                    <a:pt x="5206" y="7599"/>
                    <a:pt x="5271" y="7599"/>
                  </a:cubicBezTo>
                  <a:cubicBezTo>
                    <a:pt x="5273" y="7599"/>
                    <a:pt x="5275" y="7599"/>
                    <a:pt x="5277" y="7600"/>
                  </a:cubicBezTo>
                  <a:cubicBezTo>
                    <a:pt x="5343" y="7608"/>
                    <a:pt x="5187" y="7838"/>
                    <a:pt x="5162" y="7928"/>
                  </a:cubicBezTo>
                  <a:cubicBezTo>
                    <a:pt x="5153" y="7964"/>
                    <a:pt x="5169" y="7973"/>
                    <a:pt x="5194" y="7973"/>
                  </a:cubicBezTo>
                  <a:cubicBezTo>
                    <a:pt x="5217" y="7973"/>
                    <a:pt x="5249" y="7965"/>
                    <a:pt x="5274" y="7965"/>
                  </a:cubicBezTo>
                  <a:cubicBezTo>
                    <a:pt x="5289" y="7965"/>
                    <a:pt x="5303" y="7968"/>
                    <a:pt x="5310" y="7977"/>
                  </a:cubicBezTo>
                  <a:cubicBezTo>
                    <a:pt x="5343" y="8019"/>
                    <a:pt x="5162" y="8092"/>
                    <a:pt x="5121" y="8158"/>
                  </a:cubicBezTo>
                  <a:cubicBezTo>
                    <a:pt x="5091" y="8193"/>
                    <a:pt x="5104" y="8198"/>
                    <a:pt x="5147" y="8198"/>
                  </a:cubicBezTo>
                  <a:cubicBezTo>
                    <a:pt x="5161" y="8198"/>
                    <a:pt x="5179" y="8197"/>
                    <a:pt x="5199" y="8197"/>
                  </a:cubicBezTo>
                  <a:cubicBezTo>
                    <a:pt x="5217" y="8197"/>
                    <a:pt x="5238" y="8198"/>
                    <a:pt x="5261" y="8199"/>
                  </a:cubicBezTo>
                  <a:cubicBezTo>
                    <a:pt x="5384" y="8207"/>
                    <a:pt x="5622" y="8215"/>
                    <a:pt x="5671" y="8224"/>
                  </a:cubicBezTo>
                  <a:cubicBezTo>
                    <a:pt x="5721" y="8224"/>
                    <a:pt x="5704" y="8281"/>
                    <a:pt x="5630" y="8314"/>
                  </a:cubicBezTo>
                  <a:cubicBezTo>
                    <a:pt x="5595" y="8328"/>
                    <a:pt x="5553" y="8332"/>
                    <a:pt x="5505" y="8332"/>
                  </a:cubicBezTo>
                  <a:cubicBezTo>
                    <a:pt x="5460" y="8332"/>
                    <a:pt x="5410" y="8329"/>
                    <a:pt x="5354" y="8329"/>
                  </a:cubicBezTo>
                  <a:cubicBezTo>
                    <a:pt x="5332" y="8329"/>
                    <a:pt x="5309" y="8329"/>
                    <a:pt x="5286" y="8330"/>
                  </a:cubicBezTo>
                  <a:cubicBezTo>
                    <a:pt x="5268" y="8331"/>
                    <a:pt x="5251" y="8332"/>
                    <a:pt x="5236" y="8332"/>
                  </a:cubicBezTo>
                  <a:cubicBezTo>
                    <a:pt x="5146" y="8332"/>
                    <a:pt x="5099" y="8317"/>
                    <a:pt x="5062" y="8317"/>
                  </a:cubicBezTo>
                  <a:cubicBezTo>
                    <a:pt x="5051" y="8317"/>
                    <a:pt x="5041" y="8319"/>
                    <a:pt x="5031" y="8322"/>
                  </a:cubicBezTo>
                  <a:cubicBezTo>
                    <a:pt x="4982" y="8339"/>
                    <a:pt x="5023" y="8371"/>
                    <a:pt x="5072" y="8412"/>
                  </a:cubicBezTo>
                  <a:cubicBezTo>
                    <a:pt x="5093" y="8429"/>
                    <a:pt x="5136" y="8435"/>
                    <a:pt x="5182" y="8435"/>
                  </a:cubicBezTo>
                  <a:cubicBezTo>
                    <a:pt x="5228" y="8435"/>
                    <a:pt x="5277" y="8429"/>
                    <a:pt x="5310" y="8421"/>
                  </a:cubicBezTo>
                  <a:cubicBezTo>
                    <a:pt x="5335" y="8418"/>
                    <a:pt x="5366" y="8416"/>
                    <a:pt x="5397" y="8416"/>
                  </a:cubicBezTo>
                  <a:cubicBezTo>
                    <a:pt x="5460" y="8416"/>
                    <a:pt x="5524" y="8423"/>
                    <a:pt x="5540" y="8445"/>
                  </a:cubicBezTo>
                  <a:cubicBezTo>
                    <a:pt x="5573" y="8478"/>
                    <a:pt x="5343" y="8511"/>
                    <a:pt x="5203" y="8527"/>
                  </a:cubicBezTo>
                  <a:cubicBezTo>
                    <a:pt x="5177" y="8529"/>
                    <a:pt x="5156" y="8530"/>
                    <a:pt x="5140" y="8530"/>
                  </a:cubicBezTo>
                  <a:cubicBezTo>
                    <a:pt x="5072" y="8530"/>
                    <a:pt x="5081" y="8518"/>
                    <a:pt x="5015" y="8511"/>
                  </a:cubicBezTo>
                  <a:cubicBezTo>
                    <a:pt x="4924" y="8511"/>
                    <a:pt x="4826" y="8568"/>
                    <a:pt x="4769" y="8626"/>
                  </a:cubicBezTo>
                  <a:cubicBezTo>
                    <a:pt x="4732" y="8658"/>
                    <a:pt x="4781" y="8662"/>
                    <a:pt x="4847" y="8662"/>
                  </a:cubicBezTo>
                  <a:cubicBezTo>
                    <a:pt x="4866" y="8662"/>
                    <a:pt x="4887" y="8662"/>
                    <a:pt x="4908" y="8662"/>
                  </a:cubicBezTo>
                  <a:cubicBezTo>
                    <a:pt x="4941" y="8662"/>
                    <a:pt x="4974" y="8662"/>
                    <a:pt x="4998" y="8667"/>
                  </a:cubicBezTo>
                  <a:cubicBezTo>
                    <a:pt x="5028" y="8670"/>
                    <a:pt x="5060" y="8670"/>
                    <a:pt x="5093" y="8670"/>
                  </a:cubicBezTo>
                  <a:cubicBezTo>
                    <a:pt x="5159" y="8670"/>
                    <a:pt x="5228" y="8667"/>
                    <a:pt x="5294" y="8667"/>
                  </a:cubicBezTo>
                  <a:cubicBezTo>
                    <a:pt x="5392" y="8667"/>
                    <a:pt x="5524" y="8675"/>
                    <a:pt x="5524" y="8716"/>
                  </a:cubicBezTo>
                  <a:cubicBezTo>
                    <a:pt x="5524" y="8736"/>
                    <a:pt x="5497" y="8741"/>
                    <a:pt x="5458" y="8741"/>
                  </a:cubicBezTo>
                  <a:cubicBezTo>
                    <a:pt x="5420" y="8741"/>
                    <a:pt x="5370" y="8737"/>
                    <a:pt x="5321" y="8737"/>
                  </a:cubicBezTo>
                  <a:cubicBezTo>
                    <a:pt x="5298" y="8737"/>
                    <a:pt x="5274" y="8738"/>
                    <a:pt x="5253" y="8741"/>
                  </a:cubicBezTo>
                  <a:cubicBezTo>
                    <a:pt x="5138" y="8749"/>
                    <a:pt x="5220" y="8782"/>
                    <a:pt x="5162" y="8823"/>
                  </a:cubicBezTo>
                  <a:cubicBezTo>
                    <a:pt x="5105" y="8864"/>
                    <a:pt x="5080" y="8831"/>
                    <a:pt x="5007" y="8864"/>
                  </a:cubicBezTo>
                  <a:cubicBezTo>
                    <a:pt x="4933" y="8888"/>
                    <a:pt x="4892" y="8946"/>
                    <a:pt x="4842" y="9003"/>
                  </a:cubicBezTo>
                  <a:cubicBezTo>
                    <a:pt x="4785" y="9069"/>
                    <a:pt x="4941" y="9085"/>
                    <a:pt x="4982" y="9110"/>
                  </a:cubicBezTo>
                  <a:cubicBezTo>
                    <a:pt x="4988" y="9112"/>
                    <a:pt x="4995" y="9113"/>
                    <a:pt x="5004" y="9113"/>
                  </a:cubicBezTo>
                  <a:cubicBezTo>
                    <a:pt x="5060" y="9113"/>
                    <a:pt x="5173" y="9073"/>
                    <a:pt x="5236" y="9044"/>
                  </a:cubicBezTo>
                  <a:cubicBezTo>
                    <a:pt x="5318" y="9012"/>
                    <a:pt x="5343" y="8905"/>
                    <a:pt x="5417" y="8905"/>
                  </a:cubicBezTo>
                  <a:cubicBezTo>
                    <a:pt x="5421" y="8904"/>
                    <a:pt x="5425" y="8904"/>
                    <a:pt x="5428" y="8904"/>
                  </a:cubicBezTo>
                  <a:cubicBezTo>
                    <a:pt x="5475" y="8904"/>
                    <a:pt x="5424" y="8960"/>
                    <a:pt x="5400" y="9044"/>
                  </a:cubicBezTo>
                  <a:cubicBezTo>
                    <a:pt x="5384" y="9126"/>
                    <a:pt x="5236" y="9159"/>
                    <a:pt x="5187" y="9217"/>
                  </a:cubicBezTo>
                  <a:cubicBezTo>
                    <a:pt x="5165" y="9246"/>
                    <a:pt x="5194" y="9254"/>
                    <a:pt x="5243" y="9254"/>
                  </a:cubicBezTo>
                  <a:cubicBezTo>
                    <a:pt x="5306" y="9254"/>
                    <a:pt x="5401" y="9241"/>
                    <a:pt x="5474" y="9241"/>
                  </a:cubicBezTo>
                  <a:cubicBezTo>
                    <a:pt x="5614" y="9233"/>
                    <a:pt x="5893" y="9241"/>
                    <a:pt x="5967" y="9217"/>
                  </a:cubicBezTo>
                  <a:cubicBezTo>
                    <a:pt x="6041" y="9192"/>
                    <a:pt x="6213" y="9003"/>
                    <a:pt x="6287" y="8913"/>
                  </a:cubicBezTo>
                  <a:cubicBezTo>
                    <a:pt x="6352" y="8815"/>
                    <a:pt x="6508" y="8716"/>
                    <a:pt x="6558" y="8683"/>
                  </a:cubicBezTo>
                  <a:cubicBezTo>
                    <a:pt x="6607" y="8650"/>
                    <a:pt x="6582" y="8609"/>
                    <a:pt x="6558" y="8577"/>
                  </a:cubicBezTo>
                  <a:cubicBezTo>
                    <a:pt x="6533" y="8544"/>
                    <a:pt x="6599" y="8503"/>
                    <a:pt x="6656" y="8470"/>
                  </a:cubicBezTo>
                  <a:cubicBezTo>
                    <a:pt x="6695" y="8450"/>
                    <a:pt x="6876" y="8411"/>
                    <a:pt x="6951" y="8411"/>
                  </a:cubicBezTo>
                  <a:cubicBezTo>
                    <a:pt x="6972" y="8411"/>
                    <a:pt x="6984" y="8414"/>
                    <a:pt x="6984" y="8421"/>
                  </a:cubicBezTo>
                  <a:cubicBezTo>
                    <a:pt x="6984" y="8462"/>
                    <a:pt x="6878" y="8511"/>
                    <a:pt x="6796" y="8560"/>
                  </a:cubicBezTo>
                  <a:cubicBezTo>
                    <a:pt x="6722" y="8609"/>
                    <a:pt x="6631" y="8897"/>
                    <a:pt x="6590" y="9003"/>
                  </a:cubicBezTo>
                  <a:cubicBezTo>
                    <a:pt x="6558" y="9102"/>
                    <a:pt x="6287" y="9291"/>
                    <a:pt x="6188" y="9340"/>
                  </a:cubicBezTo>
                  <a:cubicBezTo>
                    <a:pt x="6090" y="9381"/>
                    <a:pt x="6098" y="9348"/>
                    <a:pt x="6016" y="9414"/>
                  </a:cubicBezTo>
                  <a:cubicBezTo>
                    <a:pt x="5942" y="9479"/>
                    <a:pt x="6139" y="9496"/>
                    <a:pt x="6114" y="9545"/>
                  </a:cubicBezTo>
                  <a:cubicBezTo>
                    <a:pt x="6104" y="9569"/>
                    <a:pt x="6073" y="9576"/>
                    <a:pt x="6029" y="9576"/>
                  </a:cubicBezTo>
                  <a:cubicBezTo>
                    <a:pt x="5965" y="9576"/>
                    <a:pt x="5875" y="9561"/>
                    <a:pt x="5778" y="9561"/>
                  </a:cubicBezTo>
                  <a:cubicBezTo>
                    <a:pt x="5622" y="9553"/>
                    <a:pt x="5474" y="9512"/>
                    <a:pt x="5359" y="9512"/>
                  </a:cubicBezTo>
                  <a:cubicBezTo>
                    <a:pt x="5253" y="9512"/>
                    <a:pt x="5286" y="9594"/>
                    <a:pt x="5203" y="9652"/>
                  </a:cubicBezTo>
                  <a:cubicBezTo>
                    <a:pt x="5184" y="9665"/>
                    <a:pt x="5169" y="9670"/>
                    <a:pt x="5154" y="9670"/>
                  </a:cubicBezTo>
                  <a:cubicBezTo>
                    <a:pt x="5106" y="9670"/>
                    <a:pt x="5076" y="9611"/>
                    <a:pt x="5007" y="9586"/>
                  </a:cubicBezTo>
                  <a:cubicBezTo>
                    <a:pt x="4908" y="9553"/>
                    <a:pt x="4834" y="9553"/>
                    <a:pt x="4744" y="9545"/>
                  </a:cubicBezTo>
                  <a:cubicBezTo>
                    <a:pt x="4662" y="9529"/>
                    <a:pt x="4695" y="9512"/>
                    <a:pt x="4621" y="9446"/>
                  </a:cubicBezTo>
                  <a:cubicBezTo>
                    <a:pt x="4602" y="9432"/>
                    <a:pt x="4585" y="9426"/>
                    <a:pt x="4569" y="9426"/>
                  </a:cubicBezTo>
                  <a:cubicBezTo>
                    <a:pt x="4522" y="9426"/>
                    <a:pt x="4483" y="9475"/>
                    <a:pt x="4440" y="9488"/>
                  </a:cubicBezTo>
                  <a:cubicBezTo>
                    <a:pt x="4440" y="9488"/>
                    <a:pt x="4439" y="9488"/>
                    <a:pt x="4439" y="9488"/>
                  </a:cubicBezTo>
                  <a:cubicBezTo>
                    <a:pt x="4381" y="9488"/>
                    <a:pt x="4267" y="9060"/>
                    <a:pt x="4210" y="8995"/>
                  </a:cubicBezTo>
                  <a:cubicBezTo>
                    <a:pt x="4153" y="8921"/>
                    <a:pt x="3923" y="8815"/>
                    <a:pt x="3833" y="8806"/>
                  </a:cubicBezTo>
                  <a:cubicBezTo>
                    <a:pt x="3751" y="8798"/>
                    <a:pt x="3480" y="8741"/>
                    <a:pt x="3398" y="8741"/>
                  </a:cubicBezTo>
                  <a:cubicBezTo>
                    <a:pt x="3316" y="8741"/>
                    <a:pt x="3086" y="8888"/>
                    <a:pt x="2914" y="8888"/>
                  </a:cubicBezTo>
                  <a:cubicBezTo>
                    <a:pt x="2766" y="8881"/>
                    <a:pt x="2799" y="8808"/>
                    <a:pt x="2775" y="8808"/>
                  </a:cubicBezTo>
                  <a:cubicBezTo>
                    <a:pt x="2772" y="8808"/>
                    <a:pt x="2766" y="8810"/>
                    <a:pt x="2758" y="8815"/>
                  </a:cubicBezTo>
                  <a:cubicBezTo>
                    <a:pt x="2709" y="8839"/>
                    <a:pt x="2733" y="8946"/>
                    <a:pt x="2733" y="9094"/>
                  </a:cubicBezTo>
                  <a:cubicBezTo>
                    <a:pt x="2733" y="9250"/>
                    <a:pt x="3020" y="9389"/>
                    <a:pt x="3037" y="9479"/>
                  </a:cubicBezTo>
                  <a:cubicBezTo>
                    <a:pt x="3041" y="9520"/>
                    <a:pt x="3068" y="9534"/>
                    <a:pt x="3107" y="9534"/>
                  </a:cubicBezTo>
                  <a:cubicBezTo>
                    <a:pt x="3155" y="9534"/>
                    <a:pt x="3220" y="9514"/>
                    <a:pt x="3283" y="9496"/>
                  </a:cubicBezTo>
                  <a:cubicBezTo>
                    <a:pt x="3311" y="9487"/>
                    <a:pt x="3352" y="9483"/>
                    <a:pt x="3398" y="9483"/>
                  </a:cubicBezTo>
                  <a:cubicBezTo>
                    <a:pt x="3524" y="9483"/>
                    <a:pt x="3684" y="9510"/>
                    <a:pt x="3702" y="9529"/>
                  </a:cubicBezTo>
                  <a:cubicBezTo>
                    <a:pt x="3726" y="9561"/>
                    <a:pt x="3587" y="9594"/>
                    <a:pt x="3513" y="9643"/>
                  </a:cubicBezTo>
                  <a:cubicBezTo>
                    <a:pt x="3447" y="9684"/>
                    <a:pt x="3529" y="9676"/>
                    <a:pt x="3538" y="9750"/>
                  </a:cubicBezTo>
                  <a:cubicBezTo>
                    <a:pt x="3554" y="9816"/>
                    <a:pt x="3669" y="9783"/>
                    <a:pt x="3702" y="9898"/>
                  </a:cubicBezTo>
                  <a:cubicBezTo>
                    <a:pt x="3710" y="9928"/>
                    <a:pt x="3699" y="9939"/>
                    <a:pt x="3676" y="9939"/>
                  </a:cubicBezTo>
                  <a:cubicBezTo>
                    <a:pt x="3608" y="9939"/>
                    <a:pt x="3433" y="9830"/>
                    <a:pt x="3390" y="9824"/>
                  </a:cubicBezTo>
                  <a:cubicBezTo>
                    <a:pt x="3324" y="9824"/>
                    <a:pt x="3341" y="9890"/>
                    <a:pt x="3258" y="9955"/>
                  </a:cubicBezTo>
                  <a:cubicBezTo>
                    <a:pt x="3237" y="9973"/>
                    <a:pt x="3190" y="9980"/>
                    <a:pt x="3129" y="9980"/>
                  </a:cubicBezTo>
                  <a:cubicBezTo>
                    <a:pt x="2983" y="9980"/>
                    <a:pt x="2759" y="9943"/>
                    <a:pt x="2612" y="9943"/>
                  </a:cubicBezTo>
                  <a:cubicBezTo>
                    <a:pt x="2567" y="9943"/>
                    <a:pt x="2529" y="9947"/>
                    <a:pt x="2503" y="9955"/>
                  </a:cubicBezTo>
                  <a:cubicBezTo>
                    <a:pt x="2348" y="9996"/>
                    <a:pt x="2413" y="10062"/>
                    <a:pt x="2331" y="10119"/>
                  </a:cubicBezTo>
                  <a:cubicBezTo>
                    <a:pt x="2249" y="10177"/>
                    <a:pt x="1896" y="10243"/>
                    <a:pt x="1814" y="10292"/>
                  </a:cubicBezTo>
                  <a:cubicBezTo>
                    <a:pt x="1724" y="10341"/>
                    <a:pt x="1855" y="10472"/>
                    <a:pt x="1872" y="10587"/>
                  </a:cubicBezTo>
                  <a:cubicBezTo>
                    <a:pt x="1880" y="10702"/>
                    <a:pt x="1798" y="10645"/>
                    <a:pt x="1748" y="10751"/>
                  </a:cubicBezTo>
                  <a:cubicBezTo>
                    <a:pt x="1699" y="10858"/>
                    <a:pt x="2036" y="10915"/>
                    <a:pt x="2142" y="10924"/>
                  </a:cubicBezTo>
                  <a:cubicBezTo>
                    <a:pt x="2146" y="10924"/>
                    <a:pt x="2149" y="10924"/>
                    <a:pt x="2153" y="10924"/>
                  </a:cubicBezTo>
                  <a:cubicBezTo>
                    <a:pt x="2249" y="10924"/>
                    <a:pt x="2245" y="10701"/>
                    <a:pt x="2372" y="10669"/>
                  </a:cubicBezTo>
                  <a:cubicBezTo>
                    <a:pt x="2503" y="10645"/>
                    <a:pt x="2356" y="10604"/>
                    <a:pt x="2315" y="10530"/>
                  </a:cubicBezTo>
                  <a:cubicBezTo>
                    <a:pt x="2270" y="10463"/>
                    <a:pt x="2379" y="10370"/>
                    <a:pt x="2467" y="10370"/>
                  </a:cubicBezTo>
                  <a:cubicBezTo>
                    <a:pt x="2477" y="10370"/>
                    <a:pt x="2486" y="10371"/>
                    <a:pt x="2495" y="10374"/>
                  </a:cubicBezTo>
                  <a:cubicBezTo>
                    <a:pt x="2594" y="10398"/>
                    <a:pt x="2528" y="10677"/>
                    <a:pt x="2594" y="10727"/>
                  </a:cubicBezTo>
                  <a:cubicBezTo>
                    <a:pt x="2659" y="10784"/>
                    <a:pt x="2635" y="10858"/>
                    <a:pt x="2618" y="10965"/>
                  </a:cubicBezTo>
                  <a:cubicBezTo>
                    <a:pt x="2611" y="11012"/>
                    <a:pt x="2635" y="11023"/>
                    <a:pt x="2683" y="11023"/>
                  </a:cubicBezTo>
                  <a:cubicBezTo>
                    <a:pt x="2728" y="11023"/>
                    <a:pt x="2794" y="11013"/>
                    <a:pt x="2875" y="11013"/>
                  </a:cubicBezTo>
                  <a:cubicBezTo>
                    <a:pt x="2887" y="11013"/>
                    <a:pt x="2900" y="11013"/>
                    <a:pt x="2914" y="11014"/>
                  </a:cubicBezTo>
                  <a:cubicBezTo>
                    <a:pt x="2930" y="11015"/>
                    <a:pt x="2944" y="11016"/>
                    <a:pt x="2956" y="11016"/>
                  </a:cubicBezTo>
                  <a:cubicBezTo>
                    <a:pt x="3099" y="11016"/>
                    <a:pt x="3036" y="10935"/>
                    <a:pt x="3119" y="10874"/>
                  </a:cubicBezTo>
                  <a:cubicBezTo>
                    <a:pt x="3217" y="10801"/>
                    <a:pt x="3094" y="10702"/>
                    <a:pt x="3119" y="10628"/>
                  </a:cubicBezTo>
                  <a:cubicBezTo>
                    <a:pt x="3123" y="10617"/>
                    <a:pt x="3128" y="10613"/>
                    <a:pt x="3135" y="10613"/>
                  </a:cubicBezTo>
                  <a:cubicBezTo>
                    <a:pt x="3174" y="10613"/>
                    <a:pt x="3262" y="10778"/>
                    <a:pt x="3332" y="10883"/>
                  </a:cubicBezTo>
                  <a:cubicBezTo>
                    <a:pt x="3414" y="10998"/>
                    <a:pt x="3579" y="10998"/>
                    <a:pt x="3718" y="11022"/>
                  </a:cubicBezTo>
                  <a:cubicBezTo>
                    <a:pt x="3733" y="11024"/>
                    <a:pt x="3745" y="11025"/>
                    <a:pt x="3755" y="11025"/>
                  </a:cubicBezTo>
                  <a:cubicBezTo>
                    <a:pt x="3838" y="11025"/>
                    <a:pt x="3757" y="10965"/>
                    <a:pt x="3743" y="10899"/>
                  </a:cubicBezTo>
                  <a:cubicBezTo>
                    <a:pt x="3726" y="10825"/>
                    <a:pt x="3882" y="10850"/>
                    <a:pt x="3899" y="10792"/>
                  </a:cubicBezTo>
                  <a:cubicBezTo>
                    <a:pt x="3907" y="10743"/>
                    <a:pt x="3825" y="10702"/>
                    <a:pt x="3817" y="10612"/>
                  </a:cubicBezTo>
                  <a:cubicBezTo>
                    <a:pt x="3815" y="10599"/>
                    <a:pt x="3822" y="10593"/>
                    <a:pt x="3835" y="10593"/>
                  </a:cubicBezTo>
                  <a:cubicBezTo>
                    <a:pt x="3903" y="10593"/>
                    <a:pt x="4133" y="10751"/>
                    <a:pt x="4202" y="10833"/>
                  </a:cubicBezTo>
                  <a:cubicBezTo>
                    <a:pt x="4276" y="10932"/>
                    <a:pt x="4038" y="10924"/>
                    <a:pt x="4022" y="10956"/>
                  </a:cubicBezTo>
                  <a:cubicBezTo>
                    <a:pt x="4005" y="10989"/>
                    <a:pt x="4079" y="11022"/>
                    <a:pt x="4235" y="11055"/>
                  </a:cubicBezTo>
                  <a:cubicBezTo>
                    <a:pt x="4391" y="11088"/>
                    <a:pt x="4842" y="11162"/>
                    <a:pt x="4998" y="11162"/>
                  </a:cubicBezTo>
                  <a:cubicBezTo>
                    <a:pt x="5154" y="11162"/>
                    <a:pt x="5277" y="11129"/>
                    <a:pt x="5302" y="11096"/>
                  </a:cubicBezTo>
                  <a:cubicBezTo>
                    <a:pt x="5327" y="11063"/>
                    <a:pt x="5048" y="10948"/>
                    <a:pt x="4974" y="10899"/>
                  </a:cubicBezTo>
                  <a:cubicBezTo>
                    <a:pt x="4900" y="10850"/>
                    <a:pt x="4916" y="10727"/>
                    <a:pt x="4974" y="10686"/>
                  </a:cubicBezTo>
                  <a:cubicBezTo>
                    <a:pt x="4979" y="10682"/>
                    <a:pt x="4985" y="10680"/>
                    <a:pt x="4993" y="10680"/>
                  </a:cubicBezTo>
                  <a:cubicBezTo>
                    <a:pt x="5074" y="10680"/>
                    <a:pt x="5289" y="10859"/>
                    <a:pt x="5327" y="10874"/>
                  </a:cubicBezTo>
                  <a:cubicBezTo>
                    <a:pt x="5329" y="10876"/>
                    <a:pt x="5332" y="10876"/>
                    <a:pt x="5336" y="10876"/>
                  </a:cubicBezTo>
                  <a:cubicBezTo>
                    <a:pt x="5383" y="10876"/>
                    <a:pt x="5492" y="10773"/>
                    <a:pt x="5515" y="10735"/>
                  </a:cubicBezTo>
                  <a:cubicBezTo>
                    <a:pt x="5548" y="10694"/>
                    <a:pt x="5466" y="10587"/>
                    <a:pt x="5483" y="10563"/>
                  </a:cubicBezTo>
                  <a:cubicBezTo>
                    <a:pt x="5484" y="10561"/>
                    <a:pt x="5486" y="10561"/>
                    <a:pt x="5488" y="10561"/>
                  </a:cubicBezTo>
                  <a:cubicBezTo>
                    <a:pt x="5517" y="10561"/>
                    <a:pt x="5620" y="10641"/>
                    <a:pt x="5688" y="10694"/>
                  </a:cubicBezTo>
                  <a:cubicBezTo>
                    <a:pt x="5753" y="10751"/>
                    <a:pt x="5844" y="10850"/>
                    <a:pt x="5959" y="10915"/>
                  </a:cubicBezTo>
                  <a:cubicBezTo>
                    <a:pt x="6000" y="10944"/>
                    <a:pt x="6027" y="10953"/>
                    <a:pt x="6049" y="10953"/>
                  </a:cubicBezTo>
                  <a:cubicBezTo>
                    <a:pt x="6084" y="10953"/>
                    <a:pt x="6109" y="10932"/>
                    <a:pt x="6164" y="10932"/>
                  </a:cubicBezTo>
                  <a:cubicBezTo>
                    <a:pt x="6254" y="10924"/>
                    <a:pt x="6164" y="10686"/>
                    <a:pt x="6147" y="10669"/>
                  </a:cubicBezTo>
                  <a:cubicBezTo>
                    <a:pt x="6123" y="10645"/>
                    <a:pt x="6041" y="10587"/>
                    <a:pt x="6032" y="10538"/>
                  </a:cubicBezTo>
                  <a:cubicBezTo>
                    <a:pt x="6029" y="10527"/>
                    <a:pt x="6034" y="10522"/>
                    <a:pt x="6046" y="10522"/>
                  </a:cubicBezTo>
                  <a:cubicBezTo>
                    <a:pt x="6087" y="10522"/>
                    <a:pt x="6206" y="10578"/>
                    <a:pt x="6320" y="10628"/>
                  </a:cubicBezTo>
                  <a:cubicBezTo>
                    <a:pt x="6459" y="10686"/>
                    <a:pt x="6402" y="10825"/>
                    <a:pt x="6459" y="10915"/>
                  </a:cubicBezTo>
                  <a:cubicBezTo>
                    <a:pt x="6495" y="10971"/>
                    <a:pt x="6518" y="10977"/>
                    <a:pt x="6544" y="10977"/>
                  </a:cubicBezTo>
                  <a:cubicBezTo>
                    <a:pt x="6550" y="10977"/>
                    <a:pt x="6557" y="10977"/>
                    <a:pt x="6564" y="10977"/>
                  </a:cubicBezTo>
                  <a:cubicBezTo>
                    <a:pt x="6574" y="10977"/>
                    <a:pt x="6585" y="10977"/>
                    <a:pt x="6599" y="10981"/>
                  </a:cubicBezTo>
                  <a:cubicBezTo>
                    <a:pt x="6605" y="10983"/>
                    <a:pt x="6614" y="10984"/>
                    <a:pt x="6625" y="10984"/>
                  </a:cubicBezTo>
                  <a:cubicBezTo>
                    <a:pt x="6716" y="10984"/>
                    <a:pt x="6950" y="10929"/>
                    <a:pt x="7001" y="10907"/>
                  </a:cubicBezTo>
                  <a:cubicBezTo>
                    <a:pt x="7050" y="10883"/>
                    <a:pt x="7025" y="10784"/>
                    <a:pt x="6984" y="10702"/>
                  </a:cubicBezTo>
                  <a:cubicBezTo>
                    <a:pt x="6943" y="10620"/>
                    <a:pt x="6878" y="10571"/>
                    <a:pt x="6787" y="10538"/>
                  </a:cubicBezTo>
                  <a:cubicBezTo>
                    <a:pt x="6697" y="10497"/>
                    <a:pt x="6664" y="10431"/>
                    <a:pt x="6664" y="10366"/>
                  </a:cubicBezTo>
                  <a:cubicBezTo>
                    <a:pt x="6665" y="10356"/>
                    <a:pt x="6673" y="10351"/>
                    <a:pt x="6686" y="10351"/>
                  </a:cubicBezTo>
                  <a:cubicBezTo>
                    <a:pt x="6768" y="10351"/>
                    <a:pt x="7064" y="10534"/>
                    <a:pt x="7157" y="10563"/>
                  </a:cubicBezTo>
                  <a:cubicBezTo>
                    <a:pt x="7173" y="10567"/>
                    <a:pt x="7186" y="10568"/>
                    <a:pt x="7198" y="10568"/>
                  </a:cubicBezTo>
                  <a:cubicBezTo>
                    <a:pt x="7253" y="10568"/>
                    <a:pt x="7274" y="10535"/>
                    <a:pt x="7305" y="10535"/>
                  </a:cubicBezTo>
                  <a:cubicBezTo>
                    <a:pt x="7310" y="10535"/>
                    <a:pt x="7315" y="10536"/>
                    <a:pt x="7321" y="10538"/>
                  </a:cubicBezTo>
                  <a:cubicBezTo>
                    <a:pt x="7362" y="10563"/>
                    <a:pt x="7247" y="10636"/>
                    <a:pt x="7190" y="10686"/>
                  </a:cubicBezTo>
                  <a:cubicBezTo>
                    <a:pt x="7132" y="10735"/>
                    <a:pt x="7165" y="10735"/>
                    <a:pt x="7181" y="10792"/>
                  </a:cubicBezTo>
                  <a:cubicBezTo>
                    <a:pt x="7184" y="10814"/>
                    <a:pt x="7196" y="10821"/>
                    <a:pt x="7212" y="10821"/>
                  </a:cubicBezTo>
                  <a:cubicBezTo>
                    <a:pt x="7236" y="10821"/>
                    <a:pt x="7270" y="10808"/>
                    <a:pt x="7305" y="10808"/>
                  </a:cubicBezTo>
                  <a:cubicBezTo>
                    <a:pt x="7310" y="10808"/>
                    <a:pt x="7316" y="10808"/>
                    <a:pt x="7321" y="10809"/>
                  </a:cubicBezTo>
                  <a:cubicBezTo>
                    <a:pt x="7370" y="10816"/>
                    <a:pt x="7450" y="10853"/>
                    <a:pt x="7528" y="10853"/>
                  </a:cubicBezTo>
                  <a:cubicBezTo>
                    <a:pt x="7541" y="10853"/>
                    <a:pt x="7554" y="10852"/>
                    <a:pt x="7567" y="10850"/>
                  </a:cubicBezTo>
                  <a:cubicBezTo>
                    <a:pt x="7643" y="10829"/>
                    <a:pt x="7689" y="10768"/>
                    <a:pt x="7741" y="10768"/>
                  </a:cubicBezTo>
                  <a:cubicBezTo>
                    <a:pt x="7751" y="10768"/>
                    <a:pt x="7762" y="10771"/>
                    <a:pt x="7772" y="10776"/>
                  </a:cubicBezTo>
                  <a:cubicBezTo>
                    <a:pt x="7838" y="10817"/>
                    <a:pt x="7961" y="10907"/>
                    <a:pt x="8059" y="10965"/>
                  </a:cubicBezTo>
                  <a:cubicBezTo>
                    <a:pt x="8166" y="11022"/>
                    <a:pt x="7920" y="11260"/>
                    <a:pt x="7903" y="11375"/>
                  </a:cubicBezTo>
                  <a:cubicBezTo>
                    <a:pt x="7901" y="11405"/>
                    <a:pt x="7912" y="11417"/>
                    <a:pt x="7931" y="11417"/>
                  </a:cubicBezTo>
                  <a:cubicBezTo>
                    <a:pt x="7987" y="11417"/>
                    <a:pt x="8112" y="11323"/>
                    <a:pt x="8215" y="11293"/>
                  </a:cubicBezTo>
                  <a:cubicBezTo>
                    <a:pt x="8355" y="11252"/>
                    <a:pt x="8609" y="11194"/>
                    <a:pt x="8831" y="11178"/>
                  </a:cubicBezTo>
                  <a:cubicBezTo>
                    <a:pt x="9044" y="11170"/>
                    <a:pt x="9085" y="11137"/>
                    <a:pt x="9143" y="11088"/>
                  </a:cubicBezTo>
                  <a:cubicBezTo>
                    <a:pt x="9192" y="11039"/>
                    <a:pt x="9348" y="10809"/>
                    <a:pt x="9463" y="10751"/>
                  </a:cubicBezTo>
                  <a:cubicBezTo>
                    <a:pt x="9475" y="10745"/>
                    <a:pt x="9487" y="10743"/>
                    <a:pt x="9499" y="10743"/>
                  </a:cubicBezTo>
                  <a:cubicBezTo>
                    <a:pt x="9587" y="10743"/>
                    <a:pt x="9666" y="10891"/>
                    <a:pt x="9743" y="10891"/>
                  </a:cubicBezTo>
                  <a:cubicBezTo>
                    <a:pt x="9754" y="10891"/>
                    <a:pt x="9764" y="10889"/>
                    <a:pt x="9775" y="10883"/>
                  </a:cubicBezTo>
                  <a:cubicBezTo>
                    <a:pt x="9873" y="10825"/>
                    <a:pt x="9947" y="10760"/>
                    <a:pt x="10062" y="10702"/>
                  </a:cubicBezTo>
                  <a:cubicBezTo>
                    <a:pt x="10177" y="10645"/>
                    <a:pt x="10185" y="10628"/>
                    <a:pt x="10193" y="10587"/>
                  </a:cubicBezTo>
                  <a:cubicBezTo>
                    <a:pt x="10201" y="10538"/>
                    <a:pt x="10201" y="10423"/>
                    <a:pt x="10201" y="10325"/>
                  </a:cubicBezTo>
                  <a:cubicBezTo>
                    <a:pt x="10201" y="10234"/>
                    <a:pt x="10095" y="10136"/>
                    <a:pt x="10021" y="10095"/>
                  </a:cubicBezTo>
                  <a:cubicBezTo>
                    <a:pt x="9996" y="10078"/>
                    <a:pt x="9968" y="10071"/>
                    <a:pt x="9937" y="10071"/>
                  </a:cubicBezTo>
                  <a:cubicBezTo>
                    <a:pt x="9879" y="10071"/>
                    <a:pt x="9812" y="10098"/>
                    <a:pt x="9742" y="10136"/>
                  </a:cubicBezTo>
                  <a:cubicBezTo>
                    <a:pt x="9643" y="10193"/>
                    <a:pt x="9479" y="10357"/>
                    <a:pt x="9397" y="10366"/>
                  </a:cubicBezTo>
                  <a:cubicBezTo>
                    <a:pt x="9394" y="10366"/>
                    <a:pt x="9391" y="10366"/>
                    <a:pt x="9388" y="10366"/>
                  </a:cubicBezTo>
                  <a:cubicBezTo>
                    <a:pt x="9328" y="10366"/>
                    <a:pt x="9381" y="10280"/>
                    <a:pt x="9397" y="10210"/>
                  </a:cubicBezTo>
                  <a:cubicBezTo>
                    <a:pt x="9402" y="10191"/>
                    <a:pt x="9386" y="10184"/>
                    <a:pt x="9359" y="10184"/>
                  </a:cubicBezTo>
                  <a:cubicBezTo>
                    <a:pt x="9291" y="10184"/>
                    <a:pt x="9149" y="10226"/>
                    <a:pt x="9061" y="10226"/>
                  </a:cubicBezTo>
                  <a:cubicBezTo>
                    <a:pt x="8929" y="10226"/>
                    <a:pt x="9241" y="9939"/>
                    <a:pt x="9258" y="9906"/>
                  </a:cubicBezTo>
                  <a:cubicBezTo>
                    <a:pt x="9282" y="9865"/>
                    <a:pt x="9217" y="9816"/>
                    <a:pt x="9110" y="9816"/>
                  </a:cubicBezTo>
                  <a:cubicBezTo>
                    <a:pt x="9011" y="9816"/>
                    <a:pt x="8905" y="9767"/>
                    <a:pt x="8806" y="9750"/>
                  </a:cubicBezTo>
                  <a:cubicBezTo>
                    <a:pt x="8796" y="9749"/>
                    <a:pt x="8787" y="9749"/>
                    <a:pt x="8780" y="9749"/>
                  </a:cubicBezTo>
                  <a:cubicBezTo>
                    <a:pt x="8723" y="9749"/>
                    <a:pt x="8742" y="9780"/>
                    <a:pt x="8626" y="9881"/>
                  </a:cubicBezTo>
                  <a:cubicBezTo>
                    <a:pt x="8521" y="9966"/>
                    <a:pt x="8448" y="10015"/>
                    <a:pt x="8402" y="10015"/>
                  </a:cubicBezTo>
                  <a:cubicBezTo>
                    <a:pt x="8390" y="10015"/>
                    <a:pt x="8380" y="10011"/>
                    <a:pt x="8371" y="10005"/>
                  </a:cubicBezTo>
                  <a:cubicBezTo>
                    <a:pt x="8322" y="9963"/>
                    <a:pt x="8429" y="9791"/>
                    <a:pt x="8289" y="9791"/>
                  </a:cubicBezTo>
                  <a:cubicBezTo>
                    <a:pt x="8141" y="9791"/>
                    <a:pt x="8051" y="9709"/>
                    <a:pt x="7903" y="9668"/>
                  </a:cubicBezTo>
                  <a:cubicBezTo>
                    <a:pt x="7866" y="9656"/>
                    <a:pt x="7843" y="9650"/>
                    <a:pt x="7828" y="9650"/>
                  </a:cubicBezTo>
                  <a:cubicBezTo>
                    <a:pt x="7783" y="9650"/>
                    <a:pt x="7803" y="9695"/>
                    <a:pt x="7698" y="9725"/>
                  </a:cubicBezTo>
                  <a:cubicBezTo>
                    <a:pt x="7559" y="9775"/>
                    <a:pt x="7419" y="9906"/>
                    <a:pt x="7313" y="9939"/>
                  </a:cubicBezTo>
                  <a:cubicBezTo>
                    <a:pt x="7298" y="9944"/>
                    <a:pt x="7287" y="9947"/>
                    <a:pt x="7279" y="9947"/>
                  </a:cubicBezTo>
                  <a:cubicBezTo>
                    <a:pt x="7229" y="9947"/>
                    <a:pt x="7292" y="9846"/>
                    <a:pt x="7214" y="9775"/>
                  </a:cubicBezTo>
                  <a:cubicBezTo>
                    <a:pt x="7132" y="9701"/>
                    <a:pt x="7009" y="9701"/>
                    <a:pt x="7001" y="9635"/>
                  </a:cubicBezTo>
                  <a:cubicBezTo>
                    <a:pt x="6997" y="9598"/>
                    <a:pt x="7142" y="9594"/>
                    <a:pt x="7298" y="9594"/>
                  </a:cubicBezTo>
                  <a:cubicBezTo>
                    <a:pt x="7343" y="9594"/>
                    <a:pt x="7388" y="9595"/>
                    <a:pt x="7431" y="9595"/>
                  </a:cubicBezTo>
                  <a:cubicBezTo>
                    <a:pt x="7539" y="9595"/>
                    <a:pt x="7631" y="9592"/>
                    <a:pt x="7657" y="9578"/>
                  </a:cubicBezTo>
                  <a:cubicBezTo>
                    <a:pt x="7739" y="9545"/>
                    <a:pt x="7493" y="9496"/>
                    <a:pt x="7354" y="9455"/>
                  </a:cubicBezTo>
                  <a:cubicBezTo>
                    <a:pt x="7206" y="9414"/>
                    <a:pt x="7354" y="9381"/>
                    <a:pt x="7362" y="9323"/>
                  </a:cubicBezTo>
                  <a:cubicBezTo>
                    <a:pt x="7370" y="9274"/>
                    <a:pt x="7222" y="9233"/>
                    <a:pt x="7165" y="9192"/>
                  </a:cubicBezTo>
                  <a:cubicBezTo>
                    <a:pt x="7099" y="9159"/>
                    <a:pt x="7124" y="9003"/>
                    <a:pt x="7165" y="8970"/>
                  </a:cubicBezTo>
                  <a:cubicBezTo>
                    <a:pt x="7167" y="8969"/>
                    <a:pt x="7169" y="8968"/>
                    <a:pt x="7172" y="8968"/>
                  </a:cubicBezTo>
                  <a:cubicBezTo>
                    <a:pt x="7238" y="8968"/>
                    <a:pt x="7602" y="9317"/>
                    <a:pt x="7657" y="9364"/>
                  </a:cubicBezTo>
                  <a:cubicBezTo>
                    <a:pt x="7707" y="9422"/>
                    <a:pt x="7813" y="9414"/>
                    <a:pt x="8002" y="9529"/>
                  </a:cubicBezTo>
                  <a:cubicBezTo>
                    <a:pt x="8174" y="9629"/>
                    <a:pt x="8347" y="9635"/>
                    <a:pt x="8448" y="9635"/>
                  </a:cubicBezTo>
                  <a:cubicBezTo>
                    <a:pt x="8462" y="9635"/>
                    <a:pt x="8475" y="9635"/>
                    <a:pt x="8486" y="9635"/>
                  </a:cubicBezTo>
                  <a:cubicBezTo>
                    <a:pt x="8531" y="9631"/>
                    <a:pt x="8622" y="9629"/>
                    <a:pt x="8718" y="9629"/>
                  </a:cubicBezTo>
                  <a:cubicBezTo>
                    <a:pt x="8814" y="9629"/>
                    <a:pt x="8917" y="9631"/>
                    <a:pt x="8987" y="9635"/>
                  </a:cubicBezTo>
                  <a:cubicBezTo>
                    <a:pt x="9031" y="9641"/>
                    <a:pt x="9071" y="9643"/>
                    <a:pt x="9114" y="9643"/>
                  </a:cubicBezTo>
                  <a:cubicBezTo>
                    <a:pt x="9202" y="9643"/>
                    <a:pt x="9304" y="9632"/>
                    <a:pt x="9479" y="9611"/>
                  </a:cubicBezTo>
                  <a:cubicBezTo>
                    <a:pt x="9742" y="9578"/>
                    <a:pt x="9980" y="9282"/>
                    <a:pt x="10111" y="9176"/>
                  </a:cubicBezTo>
                  <a:cubicBezTo>
                    <a:pt x="10234" y="9077"/>
                    <a:pt x="10086" y="9135"/>
                    <a:pt x="10004" y="9069"/>
                  </a:cubicBezTo>
                  <a:cubicBezTo>
                    <a:pt x="9914" y="9003"/>
                    <a:pt x="10086" y="8962"/>
                    <a:pt x="10144" y="8880"/>
                  </a:cubicBezTo>
                  <a:cubicBezTo>
                    <a:pt x="10201" y="8798"/>
                    <a:pt x="9791" y="8790"/>
                    <a:pt x="9766" y="8765"/>
                  </a:cubicBezTo>
                  <a:cubicBezTo>
                    <a:pt x="9750" y="8749"/>
                    <a:pt x="9816" y="8618"/>
                    <a:pt x="9873" y="8593"/>
                  </a:cubicBezTo>
                  <a:cubicBezTo>
                    <a:pt x="9884" y="8587"/>
                    <a:pt x="9904" y="8585"/>
                    <a:pt x="9931" y="8585"/>
                  </a:cubicBezTo>
                  <a:cubicBezTo>
                    <a:pt x="10022" y="8585"/>
                    <a:pt x="10194" y="8614"/>
                    <a:pt x="10390" y="8659"/>
                  </a:cubicBezTo>
                  <a:cubicBezTo>
                    <a:pt x="10636" y="8708"/>
                    <a:pt x="10792" y="8724"/>
                    <a:pt x="10850" y="8724"/>
                  </a:cubicBezTo>
                  <a:cubicBezTo>
                    <a:pt x="10899" y="8724"/>
                    <a:pt x="11194" y="8634"/>
                    <a:pt x="11293" y="8593"/>
                  </a:cubicBezTo>
                  <a:cubicBezTo>
                    <a:pt x="11311" y="8585"/>
                    <a:pt x="11328" y="8582"/>
                    <a:pt x="11344" y="8582"/>
                  </a:cubicBezTo>
                  <a:cubicBezTo>
                    <a:pt x="11415" y="8582"/>
                    <a:pt x="11469" y="8644"/>
                    <a:pt x="11523" y="8650"/>
                  </a:cubicBezTo>
                  <a:cubicBezTo>
                    <a:pt x="11524" y="8651"/>
                    <a:pt x="11525" y="8651"/>
                    <a:pt x="11526" y="8651"/>
                  </a:cubicBezTo>
                  <a:cubicBezTo>
                    <a:pt x="11580" y="8651"/>
                    <a:pt x="11572" y="8476"/>
                    <a:pt x="11572" y="8396"/>
                  </a:cubicBezTo>
                  <a:cubicBezTo>
                    <a:pt x="11572" y="8314"/>
                    <a:pt x="11473" y="8339"/>
                    <a:pt x="11416" y="8322"/>
                  </a:cubicBezTo>
                  <a:cubicBezTo>
                    <a:pt x="11359" y="8314"/>
                    <a:pt x="11186" y="8314"/>
                    <a:pt x="11080" y="8306"/>
                  </a:cubicBezTo>
                  <a:cubicBezTo>
                    <a:pt x="10973" y="8298"/>
                    <a:pt x="10866" y="8281"/>
                    <a:pt x="10850" y="8215"/>
                  </a:cubicBezTo>
                  <a:cubicBezTo>
                    <a:pt x="10842" y="8185"/>
                    <a:pt x="10938" y="8177"/>
                    <a:pt x="11056" y="8177"/>
                  </a:cubicBezTo>
                  <a:cubicBezTo>
                    <a:pt x="11164" y="8177"/>
                    <a:pt x="11292" y="8184"/>
                    <a:pt x="11370" y="8184"/>
                  </a:cubicBezTo>
                  <a:cubicBezTo>
                    <a:pt x="11388" y="8184"/>
                    <a:pt x="11404" y="8183"/>
                    <a:pt x="11416" y="8183"/>
                  </a:cubicBezTo>
                  <a:cubicBezTo>
                    <a:pt x="11427" y="8182"/>
                    <a:pt x="11439" y="8182"/>
                    <a:pt x="11450" y="8182"/>
                  </a:cubicBezTo>
                  <a:cubicBezTo>
                    <a:pt x="11528" y="8182"/>
                    <a:pt x="11594" y="8199"/>
                    <a:pt x="11659" y="8199"/>
                  </a:cubicBezTo>
                  <a:cubicBezTo>
                    <a:pt x="11682" y="8199"/>
                    <a:pt x="11705" y="8197"/>
                    <a:pt x="11728" y="8191"/>
                  </a:cubicBezTo>
                  <a:cubicBezTo>
                    <a:pt x="11835" y="8174"/>
                    <a:pt x="11884" y="8019"/>
                    <a:pt x="11876" y="7912"/>
                  </a:cubicBezTo>
                  <a:cubicBezTo>
                    <a:pt x="11872" y="7862"/>
                    <a:pt x="11818" y="7847"/>
                    <a:pt x="11746" y="7847"/>
                  </a:cubicBezTo>
                  <a:cubicBezTo>
                    <a:pt x="11654" y="7847"/>
                    <a:pt x="11532" y="7871"/>
                    <a:pt x="11449" y="7871"/>
                  </a:cubicBezTo>
                  <a:cubicBezTo>
                    <a:pt x="11301" y="7871"/>
                    <a:pt x="11129" y="7813"/>
                    <a:pt x="11047" y="7781"/>
                  </a:cubicBezTo>
                  <a:cubicBezTo>
                    <a:pt x="10956" y="7739"/>
                    <a:pt x="11235" y="7723"/>
                    <a:pt x="11359" y="7707"/>
                  </a:cubicBezTo>
                  <a:cubicBezTo>
                    <a:pt x="11416" y="7694"/>
                    <a:pt x="11525" y="7690"/>
                    <a:pt x="11650" y="7690"/>
                  </a:cubicBezTo>
                  <a:cubicBezTo>
                    <a:pt x="11775" y="7690"/>
                    <a:pt x="11917" y="7694"/>
                    <a:pt x="12040" y="7698"/>
                  </a:cubicBezTo>
                  <a:cubicBezTo>
                    <a:pt x="12195" y="7709"/>
                    <a:pt x="12295" y="7719"/>
                    <a:pt x="12364" y="7719"/>
                  </a:cubicBezTo>
                  <a:cubicBezTo>
                    <a:pt x="12404" y="7719"/>
                    <a:pt x="12434" y="7716"/>
                    <a:pt x="12458" y="7707"/>
                  </a:cubicBezTo>
                  <a:cubicBezTo>
                    <a:pt x="12524" y="7682"/>
                    <a:pt x="12434" y="7641"/>
                    <a:pt x="12376" y="7592"/>
                  </a:cubicBezTo>
                  <a:cubicBezTo>
                    <a:pt x="12319" y="7543"/>
                    <a:pt x="12352" y="7477"/>
                    <a:pt x="12352" y="7403"/>
                  </a:cubicBezTo>
                  <a:cubicBezTo>
                    <a:pt x="12360" y="7329"/>
                    <a:pt x="12335" y="7313"/>
                    <a:pt x="12294" y="7255"/>
                  </a:cubicBezTo>
                  <a:cubicBezTo>
                    <a:pt x="12276" y="7230"/>
                    <a:pt x="12259" y="7225"/>
                    <a:pt x="12240" y="7225"/>
                  </a:cubicBezTo>
                  <a:cubicBezTo>
                    <a:pt x="12230" y="7225"/>
                    <a:pt x="12218" y="7227"/>
                    <a:pt x="12205" y="7227"/>
                  </a:cubicBezTo>
                  <a:cubicBezTo>
                    <a:pt x="12188" y="7227"/>
                    <a:pt x="12169" y="7224"/>
                    <a:pt x="12146" y="7214"/>
                  </a:cubicBezTo>
                  <a:cubicBezTo>
                    <a:pt x="12073" y="7181"/>
                    <a:pt x="11818" y="7173"/>
                    <a:pt x="11654" y="7173"/>
                  </a:cubicBezTo>
                  <a:cubicBezTo>
                    <a:pt x="11498" y="7173"/>
                    <a:pt x="11306" y="7240"/>
                    <a:pt x="11231" y="7240"/>
                  </a:cubicBezTo>
                  <a:cubicBezTo>
                    <a:pt x="11226" y="7240"/>
                    <a:pt x="11222" y="7239"/>
                    <a:pt x="11219" y="7239"/>
                  </a:cubicBezTo>
                  <a:cubicBezTo>
                    <a:pt x="11162" y="7231"/>
                    <a:pt x="11400" y="7050"/>
                    <a:pt x="11416" y="6993"/>
                  </a:cubicBezTo>
                  <a:cubicBezTo>
                    <a:pt x="11422" y="6979"/>
                    <a:pt x="11414" y="6974"/>
                    <a:pt x="11396" y="6974"/>
                  </a:cubicBezTo>
                  <a:cubicBezTo>
                    <a:pt x="11339" y="6974"/>
                    <a:pt x="11187" y="7025"/>
                    <a:pt x="11088" y="7025"/>
                  </a:cubicBezTo>
                  <a:cubicBezTo>
                    <a:pt x="11044" y="7028"/>
                    <a:pt x="11004" y="7029"/>
                    <a:pt x="10965" y="7029"/>
                  </a:cubicBezTo>
                  <a:cubicBezTo>
                    <a:pt x="10888" y="7029"/>
                    <a:pt x="10817" y="7025"/>
                    <a:pt x="10735" y="7025"/>
                  </a:cubicBezTo>
                  <a:cubicBezTo>
                    <a:pt x="10612" y="7017"/>
                    <a:pt x="10505" y="7017"/>
                    <a:pt x="10423" y="7017"/>
                  </a:cubicBezTo>
                  <a:cubicBezTo>
                    <a:pt x="10333" y="7017"/>
                    <a:pt x="10251" y="7083"/>
                    <a:pt x="10128" y="7165"/>
                  </a:cubicBezTo>
                  <a:cubicBezTo>
                    <a:pt x="10004" y="7247"/>
                    <a:pt x="9922" y="7346"/>
                    <a:pt x="9848" y="7387"/>
                  </a:cubicBezTo>
                  <a:cubicBezTo>
                    <a:pt x="9840" y="7390"/>
                    <a:pt x="9833" y="7392"/>
                    <a:pt x="9827" y="7392"/>
                  </a:cubicBezTo>
                  <a:cubicBezTo>
                    <a:pt x="9776" y="7392"/>
                    <a:pt x="9818" y="7273"/>
                    <a:pt x="9840" y="7214"/>
                  </a:cubicBezTo>
                  <a:cubicBezTo>
                    <a:pt x="9865" y="7157"/>
                    <a:pt x="10062" y="6968"/>
                    <a:pt x="10013" y="6968"/>
                  </a:cubicBezTo>
                  <a:cubicBezTo>
                    <a:pt x="9963" y="6968"/>
                    <a:pt x="9684" y="6968"/>
                    <a:pt x="9602" y="6976"/>
                  </a:cubicBezTo>
                  <a:cubicBezTo>
                    <a:pt x="9597" y="6977"/>
                    <a:pt x="9592" y="6977"/>
                    <a:pt x="9587" y="6977"/>
                  </a:cubicBezTo>
                  <a:cubicBezTo>
                    <a:pt x="9506" y="6977"/>
                    <a:pt x="9454" y="6917"/>
                    <a:pt x="9446" y="6886"/>
                  </a:cubicBezTo>
                  <a:cubicBezTo>
                    <a:pt x="9446" y="6867"/>
                    <a:pt x="9562" y="6860"/>
                    <a:pt x="9696" y="6860"/>
                  </a:cubicBezTo>
                  <a:cubicBezTo>
                    <a:pt x="9851" y="6860"/>
                    <a:pt x="10029" y="6869"/>
                    <a:pt x="10086" y="6878"/>
                  </a:cubicBezTo>
                  <a:cubicBezTo>
                    <a:pt x="10181" y="6885"/>
                    <a:pt x="10297" y="6935"/>
                    <a:pt x="10395" y="6935"/>
                  </a:cubicBezTo>
                  <a:cubicBezTo>
                    <a:pt x="10416" y="6935"/>
                    <a:pt x="10437" y="6933"/>
                    <a:pt x="10456" y="6927"/>
                  </a:cubicBezTo>
                  <a:cubicBezTo>
                    <a:pt x="10513" y="6915"/>
                    <a:pt x="10604" y="6913"/>
                    <a:pt x="10700" y="6913"/>
                  </a:cubicBezTo>
                  <a:cubicBezTo>
                    <a:pt x="10748" y="6913"/>
                    <a:pt x="10798" y="6913"/>
                    <a:pt x="10846" y="6913"/>
                  </a:cubicBezTo>
                  <a:cubicBezTo>
                    <a:pt x="10894" y="6913"/>
                    <a:pt x="10940" y="6913"/>
                    <a:pt x="10981" y="6911"/>
                  </a:cubicBezTo>
                  <a:cubicBezTo>
                    <a:pt x="11137" y="6894"/>
                    <a:pt x="11112" y="6829"/>
                    <a:pt x="10981" y="6779"/>
                  </a:cubicBezTo>
                  <a:cubicBezTo>
                    <a:pt x="10955" y="6771"/>
                    <a:pt x="10929" y="6768"/>
                    <a:pt x="10905" y="6768"/>
                  </a:cubicBezTo>
                  <a:cubicBezTo>
                    <a:pt x="10806" y="6768"/>
                    <a:pt x="10717" y="6820"/>
                    <a:pt x="10612" y="6820"/>
                  </a:cubicBezTo>
                  <a:cubicBezTo>
                    <a:pt x="10564" y="6823"/>
                    <a:pt x="10522" y="6825"/>
                    <a:pt x="10483" y="6825"/>
                  </a:cubicBezTo>
                  <a:cubicBezTo>
                    <a:pt x="10415" y="6825"/>
                    <a:pt x="10353" y="6820"/>
                    <a:pt x="10275" y="6804"/>
                  </a:cubicBezTo>
                  <a:cubicBezTo>
                    <a:pt x="10152" y="6779"/>
                    <a:pt x="10136" y="6788"/>
                    <a:pt x="10004" y="6763"/>
                  </a:cubicBezTo>
                  <a:cubicBezTo>
                    <a:pt x="9873" y="6738"/>
                    <a:pt x="9840" y="6705"/>
                    <a:pt x="9922" y="6673"/>
                  </a:cubicBezTo>
                  <a:cubicBezTo>
                    <a:pt x="9937" y="6667"/>
                    <a:pt x="9957" y="6664"/>
                    <a:pt x="9980" y="6664"/>
                  </a:cubicBezTo>
                  <a:cubicBezTo>
                    <a:pt x="10085" y="6664"/>
                    <a:pt x="10263" y="6717"/>
                    <a:pt x="10357" y="6730"/>
                  </a:cubicBezTo>
                  <a:cubicBezTo>
                    <a:pt x="10375" y="6733"/>
                    <a:pt x="10392" y="6734"/>
                    <a:pt x="10410" y="6734"/>
                  </a:cubicBezTo>
                  <a:cubicBezTo>
                    <a:pt x="10503" y="6734"/>
                    <a:pt x="10586" y="6699"/>
                    <a:pt x="10669" y="6664"/>
                  </a:cubicBezTo>
                  <a:cubicBezTo>
                    <a:pt x="10696" y="6656"/>
                    <a:pt x="10733" y="6653"/>
                    <a:pt x="10776" y="6653"/>
                  </a:cubicBezTo>
                  <a:cubicBezTo>
                    <a:pt x="10905" y="6653"/>
                    <a:pt x="11082" y="6681"/>
                    <a:pt x="11162" y="6681"/>
                  </a:cubicBezTo>
                  <a:cubicBezTo>
                    <a:pt x="11268" y="6681"/>
                    <a:pt x="11465" y="6705"/>
                    <a:pt x="11580" y="6796"/>
                  </a:cubicBezTo>
                  <a:cubicBezTo>
                    <a:pt x="11695" y="6886"/>
                    <a:pt x="11843" y="6886"/>
                    <a:pt x="12040" y="6894"/>
                  </a:cubicBezTo>
                  <a:cubicBezTo>
                    <a:pt x="12192" y="6901"/>
                    <a:pt x="12407" y="6951"/>
                    <a:pt x="12502" y="6951"/>
                  </a:cubicBezTo>
                  <a:cubicBezTo>
                    <a:pt x="12529" y="6951"/>
                    <a:pt x="12547" y="6946"/>
                    <a:pt x="12549" y="6935"/>
                  </a:cubicBezTo>
                  <a:cubicBezTo>
                    <a:pt x="12557" y="6886"/>
                    <a:pt x="12475" y="6779"/>
                    <a:pt x="12384" y="6746"/>
                  </a:cubicBezTo>
                  <a:cubicBezTo>
                    <a:pt x="12294" y="6714"/>
                    <a:pt x="12376" y="6648"/>
                    <a:pt x="12376" y="6591"/>
                  </a:cubicBezTo>
                  <a:cubicBezTo>
                    <a:pt x="12376" y="6574"/>
                    <a:pt x="12336" y="6568"/>
                    <a:pt x="12275" y="6568"/>
                  </a:cubicBezTo>
                  <a:cubicBezTo>
                    <a:pt x="12125" y="6568"/>
                    <a:pt x="11846" y="6606"/>
                    <a:pt x="11711" y="6623"/>
                  </a:cubicBezTo>
                  <a:cubicBezTo>
                    <a:pt x="11661" y="6628"/>
                    <a:pt x="11615" y="6630"/>
                    <a:pt x="11573" y="6630"/>
                  </a:cubicBezTo>
                  <a:cubicBezTo>
                    <a:pt x="11457" y="6630"/>
                    <a:pt x="11369" y="6615"/>
                    <a:pt x="11285" y="6591"/>
                  </a:cubicBezTo>
                  <a:cubicBezTo>
                    <a:pt x="11170" y="6558"/>
                    <a:pt x="10948" y="6550"/>
                    <a:pt x="10842" y="6550"/>
                  </a:cubicBezTo>
                  <a:cubicBezTo>
                    <a:pt x="10827" y="6548"/>
                    <a:pt x="10815" y="6548"/>
                    <a:pt x="10803" y="6548"/>
                  </a:cubicBezTo>
                  <a:cubicBezTo>
                    <a:pt x="10727" y="6548"/>
                    <a:pt x="10693" y="6570"/>
                    <a:pt x="10579" y="6599"/>
                  </a:cubicBezTo>
                  <a:cubicBezTo>
                    <a:pt x="10538" y="6609"/>
                    <a:pt x="10506" y="6614"/>
                    <a:pt x="10481" y="6614"/>
                  </a:cubicBezTo>
                  <a:cubicBezTo>
                    <a:pt x="10425" y="6614"/>
                    <a:pt x="10399" y="6591"/>
                    <a:pt x="10366" y="6558"/>
                  </a:cubicBezTo>
                  <a:cubicBezTo>
                    <a:pt x="10336" y="6523"/>
                    <a:pt x="10307" y="6513"/>
                    <a:pt x="10260" y="6513"/>
                  </a:cubicBezTo>
                  <a:cubicBezTo>
                    <a:pt x="10241" y="6513"/>
                    <a:pt x="10219" y="6514"/>
                    <a:pt x="10193" y="6517"/>
                  </a:cubicBezTo>
                  <a:cubicBezTo>
                    <a:pt x="10111" y="6517"/>
                    <a:pt x="9996" y="6451"/>
                    <a:pt x="9980" y="6394"/>
                  </a:cubicBezTo>
                  <a:cubicBezTo>
                    <a:pt x="9977" y="6376"/>
                    <a:pt x="10006" y="6369"/>
                    <a:pt x="10053" y="6369"/>
                  </a:cubicBezTo>
                  <a:cubicBezTo>
                    <a:pt x="10161" y="6369"/>
                    <a:pt x="10365" y="6406"/>
                    <a:pt x="10497" y="6435"/>
                  </a:cubicBezTo>
                  <a:cubicBezTo>
                    <a:pt x="10515" y="6438"/>
                    <a:pt x="10530" y="6439"/>
                    <a:pt x="10542" y="6439"/>
                  </a:cubicBezTo>
                  <a:cubicBezTo>
                    <a:pt x="10649" y="6439"/>
                    <a:pt x="10489" y="6313"/>
                    <a:pt x="10489" y="6246"/>
                  </a:cubicBezTo>
                  <a:cubicBezTo>
                    <a:pt x="10489" y="6231"/>
                    <a:pt x="10496" y="6225"/>
                    <a:pt x="10510" y="6225"/>
                  </a:cubicBezTo>
                  <a:cubicBezTo>
                    <a:pt x="10565" y="6225"/>
                    <a:pt x="10715" y="6326"/>
                    <a:pt x="10833" y="6385"/>
                  </a:cubicBezTo>
                  <a:cubicBezTo>
                    <a:pt x="10897" y="6414"/>
                    <a:pt x="10958" y="6421"/>
                    <a:pt x="11019" y="6421"/>
                  </a:cubicBezTo>
                  <a:cubicBezTo>
                    <a:pt x="11077" y="6421"/>
                    <a:pt x="11134" y="6415"/>
                    <a:pt x="11195" y="6415"/>
                  </a:cubicBezTo>
                  <a:cubicBezTo>
                    <a:pt x="11219" y="6415"/>
                    <a:pt x="11243" y="6416"/>
                    <a:pt x="11268" y="6418"/>
                  </a:cubicBezTo>
                  <a:cubicBezTo>
                    <a:pt x="11284" y="6420"/>
                    <a:pt x="11298" y="6421"/>
                    <a:pt x="11309" y="6421"/>
                  </a:cubicBezTo>
                  <a:cubicBezTo>
                    <a:pt x="11415" y="6421"/>
                    <a:pt x="11340" y="6357"/>
                    <a:pt x="11317" y="6320"/>
                  </a:cubicBezTo>
                  <a:cubicBezTo>
                    <a:pt x="11293" y="6270"/>
                    <a:pt x="11293" y="6270"/>
                    <a:pt x="11194" y="6246"/>
                  </a:cubicBezTo>
                  <a:cubicBezTo>
                    <a:pt x="11096" y="6221"/>
                    <a:pt x="10883" y="6229"/>
                    <a:pt x="10735" y="6213"/>
                  </a:cubicBezTo>
                  <a:cubicBezTo>
                    <a:pt x="10587" y="6205"/>
                    <a:pt x="10587" y="6123"/>
                    <a:pt x="10620" y="6049"/>
                  </a:cubicBezTo>
                  <a:cubicBezTo>
                    <a:pt x="10624" y="6038"/>
                    <a:pt x="10641" y="6034"/>
                    <a:pt x="10667" y="6034"/>
                  </a:cubicBezTo>
                  <a:cubicBezTo>
                    <a:pt x="10802" y="6034"/>
                    <a:pt x="11179" y="6153"/>
                    <a:pt x="11309" y="6180"/>
                  </a:cubicBezTo>
                  <a:cubicBezTo>
                    <a:pt x="11465" y="6205"/>
                    <a:pt x="11597" y="6205"/>
                    <a:pt x="11744" y="6254"/>
                  </a:cubicBezTo>
                  <a:cubicBezTo>
                    <a:pt x="11900" y="6303"/>
                    <a:pt x="12073" y="6336"/>
                    <a:pt x="12179" y="6336"/>
                  </a:cubicBezTo>
                  <a:cubicBezTo>
                    <a:pt x="12286" y="6336"/>
                    <a:pt x="12155" y="6238"/>
                    <a:pt x="12171" y="6156"/>
                  </a:cubicBezTo>
                  <a:cubicBezTo>
                    <a:pt x="12175" y="6136"/>
                    <a:pt x="12189" y="6128"/>
                    <a:pt x="12208" y="6128"/>
                  </a:cubicBezTo>
                  <a:cubicBezTo>
                    <a:pt x="12269" y="6128"/>
                    <a:pt x="12388" y="6205"/>
                    <a:pt x="12450" y="6229"/>
                  </a:cubicBezTo>
                  <a:cubicBezTo>
                    <a:pt x="12532" y="6262"/>
                    <a:pt x="12606" y="6262"/>
                    <a:pt x="12754" y="6262"/>
                  </a:cubicBezTo>
                  <a:cubicBezTo>
                    <a:pt x="12893" y="6262"/>
                    <a:pt x="13148" y="6172"/>
                    <a:pt x="13320" y="6139"/>
                  </a:cubicBezTo>
                  <a:cubicBezTo>
                    <a:pt x="13492" y="6106"/>
                    <a:pt x="13459" y="6041"/>
                    <a:pt x="13484" y="5991"/>
                  </a:cubicBezTo>
                  <a:cubicBezTo>
                    <a:pt x="13509" y="5934"/>
                    <a:pt x="13418" y="5844"/>
                    <a:pt x="13377" y="5786"/>
                  </a:cubicBezTo>
                  <a:cubicBezTo>
                    <a:pt x="13363" y="5764"/>
                    <a:pt x="13345" y="5758"/>
                    <a:pt x="13321" y="5758"/>
                  </a:cubicBezTo>
                  <a:cubicBezTo>
                    <a:pt x="13292" y="5758"/>
                    <a:pt x="13253" y="5767"/>
                    <a:pt x="13200" y="5767"/>
                  </a:cubicBezTo>
                  <a:cubicBezTo>
                    <a:pt x="13169" y="5767"/>
                    <a:pt x="13132" y="5764"/>
                    <a:pt x="13090" y="5753"/>
                  </a:cubicBezTo>
                  <a:cubicBezTo>
                    <a:pt x="13039" y="5744"/>
                    <a:pt x="13003" y="5741"/>
                    <a:pt x="12975" y="5741"/>
                  </a:cubicBezTo>
                  <a:cubicBezTo>
                    <a:pt x="12905" y="5741"/>
                    <a:pt x="12881" y="5762"/>
                    <a:pt x="12770" y="5762"/>
                  </a:cubicBezTo>
                  <a:cubicBezTo>
                    <a:pt x="12669" y="5767"/>
                    <a:pt x="12607" y="5781"/>
                    <a:pt x="12543" y="5781"/>
                  </a:cubicBezTo>
                  <a:cubicBezTo>
                    <a:pt x="12514" y="5781"/>
                    <a:pt x="12484" y="5778"/>
                    <a:pt x="12450" y="5770"/>
                  </a:cubicBezTo>
                  <a:cubicBezTo>
                    <a:pt x="12335" y="5737"/>
                    <a:pt x="12319" y="5655"/>
                    <a:pt x="12311" y="5589"/>
                  </a:cubicBezTo>
                  <a:cubicBezTo>
                    <a:pt x="12308" y="5565"/>
                    <a:pt x="12325" y="5558"/>
                    <a:pt x="12357" y="5558"/>
                  </a:cubicBezTo>
                  <a:cubicBezTo>
                    <a:pt x="12413" y="5558"/>
                    <a:pt x="12513" y="5581"/>
                    <a:pt x="12622" y="5581"/>
                  </a:cubicBezTo>
                  <a:cubicBezTo>
                    <a:pt x="12632" y="5582"/>
                    <a:pt x="12641" y="5582"/>
                    <a:pt x="12651" y="5582"/>
                  </a:cubicBezTo>
                  <a:cubicBezTo>
                    <a:pt x="12818" y="5582"/>
                    <a:pt x="12956" y="5515"/>
                    <a:pt x="13057" y="5515"/>
                  </a:cubicBezTo>
                  <a:cubicBezTo>
                    <a:pt x="13164" y="5515"/>
                    <a:pt x="13172" y="5565"/>
                    <a:pt x="13213" y="5622"/>
                  </a:cubicBezTo>
                  <a:cubicBezTo>
                    <a:pt x="13224" y="5638"/>
                    <a:pt x="13265" y="5643"/>
                    <a:pt x="13320" y="5643"/>
                  </a:cubicBezTo>
                  <a:cubicBezTo>
                    <a:pt x="13441" y="5643"/>
                    <a:pt x="13629" y="5617"/>
                    <a:pt x="13714" y="5617"/>
                  </a:cubicBezTo>
                  <a:cubicBezTo>
                    <a:pt x="13734" y="5617"/>
                    <a:pt x="13748" y="5619"/>
                    <a:pt x="13755" y="5622"/>
                  </a:cubicBezTo>
                  <a:cubicBezTo>
                    <a:pt x="13804" y="5655"/>
                    <a:pt x="13722" y="5704"/>
                    <a:pt x="13689" y="5745"/>
                  </a:cubicBezTo>
                  <a:cubicBezTo>
                    <a:pt x="13665" y="5786"/>
                    <a:pt x="13706" y="5794"/>
                    <a:pt x="13747" y="5827"/>
                  </a:cubicBezTo>
                  <a:cubicBezTo>
                    <a:pt x="13796" y="5860"/>
                    <a:pt x="14091" y="5901"/>
                    <a:pt x="14223" y="5901"/>
                  </a:cubicBezTo>
                  <a:cubicBezTo>
                    <a:pt x="14354" y="5901"/>
                    <a:pt x="14608" y="5836"/>
                    <a:pt x="14731" y="5819"/>
                  </a:cubicBezTo>
                  <a:cubicBezTo>
                    <a:pt x="14846" y="5794"/>
                    <a:pt x="14953" y="5729"/>
                    <a:pt x="14937" y="5622"/>
                  </a:cubicBezTo>
                  <a:cubicBezTo>
                    <a:pt x="14928" y="5524"/>
                    <a:pt x="14748" y="5556"/>
                    <a:pt x="14731" y="5507"/>
                  </a:cubicBezTo>
                  <a:cubicBezTo>
                    <a:pt x="14715" y="5458"/>
                    <a:pt x="14953" y="5458"/>
                    <a:pt x="15076" y="5458"/>
                  </a:cubicBezTo>
                  <a:cubicBezTo>
                    <a:pt x="15199" y="5458"/>
                    <a:pt x="15314" y="5425"/>
                    <a:pt x="15322" y="5343"/>
                  </a:cubicBezTo>
                  <a:cubicBezTo>
                    <a:pt x="15329" y="5284"/>
                    <a:pt x="15309" y="5246"/>
                    <a:pt x="15233" y="5246"/>
                  </a:cubicBezTo>
                  <a:cubicBezTo>
                    <a:pt x="15214" y="5246"/>
                    <a:pt x="15192" y="5248"/>
                    <a:pt x="15166" y="5253"/>
                  </a:cubicBezTo>
                  <a:cubicBezTo>
                    <a:pt x="15143" y="5257"/>
                    <a:pt x="15117" y="5259"/>
                    <a:pt x="15088" y="5259"/>
                  </a:cubicBezTo>
                  <a:cubicBezTo>
                    <a:pt x="14955" y="5259"/>
                    <a:pt x="14778" y="5220"/>
                    <a:pt x="14690" y="5220"/>
                  </a:cubicBezTo>
                  <a:cubicBezTo>
                    <a:pt x="14576" y="5220"/>
                    <a:pt x="14420" y="5261"/>
                    <a:pt x="14346" y="5294"/>
                  </a:cubicBezTo>
                  <a:cubicBezTo>
                    <a:pt x="14311" y="5307"/>
                    <a:pt x="14246" y="5320"/>
                    <a:pt x="14184" y="5320"/>
                  </a:cubicBezTo>
                  <a:cubicBezTo>
                    <a:pt x="14127" y="5320"/>
                    <a:pt x="14074" y="5309"/>
                    <a:pt x="14050" y="5277"/>
                  </a:cubicBezTo>
                  <a:cubicBezTo>
                    <a:pt x="14001" y="5212"/>
                    <a:pt x="14091" y="5187"/>
                    <a:pt x="14108" y="5113"/>
                  </a:cubicBezTo>
                  <a:cubicBezTo>
                    <a:pt x="14132" y="5039"/>
                    <a:pt x="13993" y="5015"/>
                    <a:pt x="13976" y="4957"/>
                  </a:cubicBezTo>
                  <a:cubicBezTo>
                    <a:pt x="13975" y="4946"/>
                    <a:pt x="13985" y="4941"/>
                    <a:pt x="14004" y="4941"/>
                  </a:cubicBezTo>
                  <a:cubicBezTo>
                    <a:pt x="14077" y="4941"/>
                    <a:pt x="14275" y="5017"/>
                    <a:pt x="14354" y="5056"/>
                  </a:cubicBezTo>
                  <a:cubicBezTo>
                    <a:pt x="14432" y="5091"/>
                    <a:pt x="14547" y="5133"/>
                    <a:pt x="14656" y="5133"/>
                  </a:cubicBezTo>
                  <a:cubicBezTo>
                    <a:pt x="14673" y="5133"/>
                    <a:pt x="14690" y="5132"/>
                    <a:pt x="14707" y="5130"/>
                  </a:cubicBezTo>
                  <a:cubicBezTo>
                    <a:pt x="14838" y="5113"/>
                    <a:pt x="15035" y="5048"/>
                    <a:pt x="15191" y="5015"/>
                  </a:cubicBezTo>
                  <a:cubicBezTo>
                    <a:pt x="15215" y="5009"/>
                    <a:pt x="15241" y="5006"/>
                    <a:pt x="15268" y="5006"/>
                  </a:cubicBezTo>
                  <a:cubicBezTo>
                    <a:pt x="15400" y="5006"/>
                    <a:pt x="15557" y="5068"/>
                    <a:pt x="15610" y="5068"/>
                  </a:cubicBezTo>
                  <a:cubicBezTo>
                    <a:pt x="15617" y="5068"/>
                    <a:pt x="15623" y="5067"/>
                    <a:pt x="15626" y="5064"/>
                  </a:cubicBezTo>
                  <a:cubicBezTo>
                    <a:pt x="15659" y="5039"/>
                    <a:pt x="15642" y="4949"/>
                    <a:pt x="15610" y="4900"/>
                  </a:cubicBezTo>
                  <a:cubicBezTo>
                    <a:pt x="15577" y="4843"/>
                    <a:pt x="15495" y="4867"/>
                    <a:pt x="15478" y="4777"/>
                  </a:cubicBezTo>
                  <a:cubicBezTo>
                    <a:pt x="15462" y="4695"/>
                    <a:pt x="15445" y="4670"/>
                    <a:pt x="15380" y="4613"/>
                  </a:cubicBezTo>
                  <a:cubicBezTo>
                    <a:pt x="15306" y="4555"/>
                    <a:pt x="15101" y="4449"/>
                    <a:pt x="15158" y="4408"/>
                  </a:cubicBezTo>
                  <a:cubicBezTo>
                    <a:pt x="15165" y="4403"/>
                    <a:pt x="15176" y="4400"/>
                    <a:pt x="15191" y="4400"/>
                  </a:cubicBezTo>
                  <a:cubicBezTo>
                    <a:pt x="15296" y="4400"/>
                    <a:pt x="15576" y="4519"/>
                    <a:pt x="15634" y="4555"/>
                  </a:cubicBezTo>
                  <a:cubicBezTo>
                    <a:pt x="15700" y="4605"/>
                    <a:pt x="15651" y="4662"/>
                    <a:pt x="15659" y="4728"/>
                  </a:cubicBezTo>
                  <a:cubicBezTo>
                    <a:pt x="15665" y="4748"/>
                    <a:pt x="15697" y="4755"/>
                    <a:pt x="15746" y="4755"/>
                  </a:cubicBezTo>
                  <a:cubicBezTo>
                    <a:pt x="15836" y="4755"/>
                    <a:pt x="15982" y="4730"/>
                    <a:pt x="16110" y="4719"/>
                  </a:cubicBezTo>
                  <a:cubicBezTo>
                    <a:pt x="16307" y="4695"/>
                    <a:pt x="16266" y="4605"/>
                    <a:pt x="16438" y="4498"/>
                  </a:cubicBezTo>
                  <a:cubicBezTo>
                    <a:pt x="16619" y="4383"/>
                    <a:pt x="17111" y="4063"/>
                    <a:pt x="17358" y="3948"/>
                  </a:cubicBezTo>
                  <a:cubicBezTo>
                    <a:pt x="17596" y="3833"/>
                    <a:pt x="17801" y="3644"/>
                    <a:pt x="18031" y="3628"/>
                  </a:cubicBezTo>
                  <a:cubicBezTo>
                    <a:pt x="18252" y="3603"/>
                    <a:pt x="18859" y="3324"/>
                    <a:pt x="19056" y="3250"/>
                  </a:cubicBezTo>
                  <a:cubicBezTo>
                    <a:pt x="19253" y="3185"/>
                    <a:pt x="19573" y="3053"/>
                    <a:pt x="19573" y="3053"/>
                  </a:cubicBezTo>
                  <a:cubicBezTo>
                    <a:pt x="19573" y="3053"/>
                    <a:pt x="19779" y="2799"/>
                    <a:pt x="19762" y="2799"/>
                  </a:cubicBezTo>
                  <a:cubicBezTo>
                    <a:pt x="19746" y="2799"/>
                    <a:pt x="19065" y="2906"/>
                    <a:pt x="18958" y="2914"/>
                  </a:cubicBezTo>
                  <a:cubicBezTo>
                    <a:pt x="18851" y="2922"/>
                    <a:pt x="18039" y="3029"/>
                    <a:pt x="17932" y="3037"/>
                  </a:cubicBezTo>
                  <a:cubicBezTo>
                    <a:pt x="17825" y="3045"/>
                    <a:pt x="17423" y="3111"/>
                    <a:pt x="17218" y="3177"/>
                  </a:cubicBezTo>
                  <a:cubicBezTo>
                    <a:pt x="17013" y="3242"/>
                    <a:pt x="16668" y="3316"/>
                    <a:pt x="16529" y="3324"/>
                  </a:cubicBezTo>
                  <a:cubicBezTo>
                    <a:pt x="16389" y="3332"/>
                    <a:pt x="16176" y="3398"/>
                    <a:pt x="16118" y="3431"/>
                  </a:cubicBezTo>
                  <a:cubicBezTo>
                    <a:pt x="16062" y="3471"/>
                    <a:pt x="15897" y="3628"/>
                    <a:pt x="15843" y="3628"/>
                  </a:cubicBezTo>
                  <a:cubicBezTo>
                    <a:pt x="15842" y="3628"/>
                    <a:pt x="15841" y="3628"/>
                    <a:pt x="15839" y="3628"/>
                  </a:cubicBezTo>
                  <a:cubicBezTo>
                    <a:pt x="15790" y="3620"/>
                    <a:pt x="15848" y="3488"/>
                    <a:pt x="15848" y="3439"/>
                  </a:cubicBezTo>
                  <a:cubicBezTo>
                    <a:pt x="15848" y="3398"/>
                    <a:pt x="15593" y="3406"/>
                    <a:pt x="15569" y="3374"/>
                  </a:cubicBezTo>
                  <a:cubicBezTo>
                    <a:pt x="15544" y="3341"/>
                    <a:pt x="15831" y="3300"/>
                    <a:pt x="15946" y="3291"/>
                  </a:cubicBezTo>
                  <a:cubicBezTo>
                    <a:pt x="16061" y="3291"/>
                    <a:pt x="16430" y="3193"/>
                    <a:pt x="16545" y="3144"/>
                  </a:cubicBezTo>
                  <a:cubicBezTo>
                    <a:pt x="16660" y="3086"/>
                    <a:pt x="17111" y="3004"/>
                    <a:pt x="17259" y="2980"/>
                  </a:cubicBezTo>
                  <a:cubicBezTo>
                    <a:pt x="17407" y="2963"/>
                    <a:pt x="18063" y="2889"/>
                    <a:pt x="18088" y="2865"/>
                  </a:cubicBezTo>
                  <a:cubicBezTo>
                    <a:pt x="18121" y="2840"/>
                    <a:pt x="17940" y="2791"/>
                    <a:pt x="17850" y="2766"/>
                  </a:cubicBezTo>
                  <a:cubicBezTo>
                    <a:pt x="17835" y="2762"/>
                    <a:pt x="17809" y="2760"/>
                    <a:pt x="17776" y="2760"/>
                  </a:cubicBezTo>
                  <a:cubicBezTo>
                    <a:pt x="17636" y="2760"/>
                    <a:pt x="17366" y="2797"/>
                    <a:pt x="17226" y="2824"/>
                  </a:cubicBezTo>
                  <a:cubicBezTo>
                    <a:pt x="17054" y="2865"/>
                    <a:pt x="16759" y="2873"/>
                    <a:pt x="16668" y="2881"/>
                  </a:cubicBezTo>
                  <a:cubicBezTo>
                    <a:pt x="16662" y="2882"/>
                    <a:pt x="16657" y="2883"/>
                    <a:pt x="16652" y="2883"/>
                  </a:cubicBezTo>
                  <a:cubicBezTo>
                    <a:pt x="16595" y="2883"/>
                    <a:pt x="16701" y="2786"/>
                    <a:pt x="16701" y="2725"/>
                  </a:cubicBezTo>
                  <a:cubicBezTo>
                    <a:pt x="16709" y="2660"/>
                    <a:pt x="16430" y="2602"/>
                    <a:pt x="16324" y="2561"/>
                  </a:cubicBezTo>
                  <a:cubicBezTo>
                    <a:pt x="16221" y="2530"/>
                    <a:pt x="16285" y="2437"/>
                    <a:pt x="16392" y="2437"/>
                  </a:cubicBezTo>
                  <a:cubicBezTo>
                    <a:pt x="16397" y="2437"/>
                    <a:pt x="16401" y="2438"/>
                    <a:pt x="16406" y="2438"/>
                  </a:cubicBezTo>
                  <a:cubicBezTo>
                    <a:pt x="16521" y="2438"/>
                    <a:pt x="16980" y="2676"/>
                    <a:pt x="17185" y="2692"/>
                  </a:cubicBezTo>
                  <a:cubicBezTo>
                    <a:pt x="17201" y="2694"/>
                    <a:pt x="17219" y="2694"/>
                    <a:pt x="17238" y="2694"/>
                  </a:cubicBezTo>
                  <a:cubicBezTo>
                    <a:pt x="17458" y="2694"/>
                    <a:pt x="17880" y="2618"/>
                    <a:pt x="18028" y="2618"/>
                  </a:cubicBezTo>
                  <a:cubicBezTo>
                    <a:pt x="18035" y="2618"/>
                    <a:pt x="18041" y="2618"/>
                    <a:pt x="18047" y="2619"/>
                  </a:cubicBezTo>
                  <a:cubicBezTo>
                    <a:pt x="18187" y="2635"/>
                    <a:pt x="18301" y="2668"/>
                    <a:pt x="18441" y="2684"/>
                  </a:cubicBezTo>
                  <a:cubicBezTo>
                    <a:pt x="18447" y="2685"/>
                    <a:pt x="18453" y="2685"/>
                    <a:pt x="18460" y="2685"/>
                  </a:cubicBezTo>
                  <a:cubicBezTo>
                    <a:pt x="18634" y="2685"/>
                    <a:pt x="19267" y="2503"/>
                    <a:pt x="19401" y="2495"/>
                  </a:cubicBezTo>
                  <a:cubicBezTo>
                    <a:pt x="19541" y="2479"/>
                    <a:pt x="19787" y="2454"/>
                    <a:pt x="19869" y="2422"/>
                  </a:cubicBezTo>
                  <a:cubicBezTo>
                    <a:pt x="19959" y="2389"/>
                    <a:pt x="20214" y="2282"/>
                    <a:pt x="20337" y="2233"/>
                  </a:cubicBezTo>
                  <a:cubicBezTo>
                    <a:pt x="20452" y="2184"/>
                    <a:pt x="20813" y="2069"/>
                    <a:pt x="20969" y="1995"/>
                  </a:cubicBezTo>
                  <a:cubicBezTo>
                    <a:pt x="21125" y="1921"/>
                    <a:pt x="21715" y="1667"/>
                    <a:pt x="21871" y="1576"/>
                  </a:cubicBezTo>
                  <a:cubicBezTo>
                    <a:pt x="22019" y="1494"/>
                    <a:pt x="22183" y="1461"/>
                    <a:pt x="22224" y="1420"/>
                  </a:cubicBezTo>
                  <a:cubicBezTo>
                    <a:pt x="22273" y="1379"/>
                    <a:pt x="21978" y="1182"/>
                    <a:pt x="21888" y="1150"/>
                  </a:cubicBezTo>
                  <a:cubicBezTo>
                    <a:pt x="21839" y="1137"/>
                    <a:pt x="21787" y="1137"/>
                    <a:pt x="21728" y="1137"/>
                  </a:cubicBezTo>
                  <a:cubicBezTo>
                    <a:pt x="21668" y="1137"/>
                    <a:pt x="21601" y="1137"/>
                    <a:pt x="21518" y="1125"/>
                  </a:cubicBezTo>
                  <a:cubicBezTo>
                    <a:pt x="21464" y="1116"/>
                    <a:pt x="21400" y="1113"/>
                    <a:pt x="21332" y="1113"/>
                  </a:cubicBezTo>
                  <a:cubicBezTo>
                    <a:pt x="21207" y="1113"/>
                    <a:pt x="21070" y="1125"/>
                    <a:pt x="20969" y="1141"/>
                  </a:cubicBezTo>
                  <a:cubicBezTo>
                    <a:pt x="20837" y="1163"/>
                    <a:pt x="20712" y="1218"/>
                    <a:pt x="20651" y="1218"/>
                  </a:cubicBezTo>
                  <a:cubicBezTo>
                    <a:pt x="20644" y="1218"/>
                    <a:pt x="20637" y="1217"/>
                    <a:pt x="20632" y="1215"/>
                  </a:cubicBezTo>
                  <a:cubicBezTo>
                    <a:pt x="20575" y="1199"/>
                    <a:pt x="20911" y="1010"/>
                    <a:pt x="20903" y="969"/>
                  </a:cubicBezTo>
                  <a:cubicBezTo>
                    <a:pt x="20895" y="920"/>
                    <a:pt x="20427" y="764"/>
                    <a:pt x="20370" y="723"/>
                  </a:cubicBezTo>
                  <a:cubicBezTo>
                    <a:pt x="20320" y="682"/>
                    <a:pt x="20583" y="674"/>
                    <a:pt x="20566" y="641"/>
                  </a:cubicBezTo>
                  <a:cubicBezTo>
                    <a:pt x="20550" y="616"/>
                    <a:pt x="20558" y="550"/>
                    <a:pt x="20493" y="501"/>
                  </a:cubicBezTo>
                  <a:cubicBezTo>
                    <a:pt x="20475" y="489"/>
                    <a:pt x="20455" y="485"/>
                    <a:pt x="20432" y="485"/>
                  </a:cubicBezTo>
                  <a:cubicBezTo>
                    <a:pt x="20359" y="485"/>
                    <a:pt x="20261" y="534"/>
                    <a:pt x="20148" y="559"/>
                  </a:cubicBezTo>
                  <a:cubicBezTo>
                    <a:pt x="20074" y="575"/>
                    <a:pt x="19955" y="579"/>
                    <a:pt x="19843" y="579"/>
                  </a:cubicBezTo>
                  <a:cubicBezTo>
                    <a:pt x="19731" y="579"/>
                    <a:pt x="19627" y="575"/>
                    <a:pt x="19582" y="575"/>
                  </a:cubicBezTo>
                  <a:cubicBezTo>
                    <a:pt x="19491" y="583"/>
                    <a:pt x="19327" y="583"/>
                    <a:pt x="19303" y="632"/>
                  </a:cubicBezTo>
                  <a:cubicBezTo>
                    <a:pt x="19295" y="650"/>
                    <a:pt x="19262" y="657"/>
                    <a:pt x="19212" y="657"/>
                  </a:cubicBezTo>
                  <a:cubicBezTo>
                    <a:pt x="19101" y="657"/>
                    <a:pt x="18907" y="622"/>
                    <a:pt x="18736" y="600"/>
                  </a:cubicBezTo>
                  <a:cubicBezTo>
                    <a:pt x="18628" y="582"/>
                    <a:pt x="18553" y="575"/>
                    <a:pt x="18493" y="575"/>
                  </a:cubicBezTo>
                  <a:cubicBezTo>
                    <a:pt x="18417" y="575"/>
                    <a:pt x="18366" y="586"/>
                    <a:pt x="18301" y="600"/>
                  </a:cubicBezTo>
                  <a:cubicBezTo>
                    <a:pt x="18195" y="616"/>
                    <a:pt x="18219" y="665"/>
                    <a:pt x="18195" y="731"/>
                  </a:cubicBezTo>
                  <a:cubicBezTo>
                    <a:pt x="18170" y="797"/>
                    <a:pt x="17949" y="805"/>
                    <a:pt x="17776" y="821"/>
                  </a:cubicBezTo>
                  <a:cubicBezTo>
                    <a:pt x="17604" y="846"/>
                    <a:pt x="17448" y="887"/>
                    <a:pt x="17284" y="903"/>
                  </a:cubicBezTo>
                  <a:cubicBezTo>
                    <a:pt x="17233" y="908"/>
                    <a:pt x="17176" y="910"/>
                    <a:pt x="17117" y="910"/>
                  </a:cubicBezTo>
                  <a:cubicBezTo>
                    <a:pt x="16976" y="910"/>
                    <a:pt x="16831" y="898"/>
                    <a:pt x="16767" y="887"/>
                  </a:cubicBezTo>
                  <a:cubicBezTo>
                    <a:pt x="16668" y="870"/>
                    <a:pt x="17021" y="731"/>
                    <a:pt x="17341" y="698"/>
                  </a:cubicBezTo>
                  <a:cubicBezTo>
                    <a:pt x="17670" y="674"/>
                    <a:pt x="17719" y="575"/>
                    <a:pt x="17883" y="534"/>
                  </a:cubicBezTo>
                  <a:cubicBezTo>
                    <a:pt x="18039" y="493"/>
                    <a:pt x="18334" y="452"/>
                    <a:pt x="18359" y="394"/>
                  </a:cubicBezTo>
                  <a:cubicBezTo>
                    <a:pt x="18383" y="345"/>
                    <a:pt x="18195" y="370"/>
                    <a:pt x="17891" y="329"/>
                  </a:cubicBezTo>
                  <a:cubicBezTo>
                    <a:pt x="17629" y="293"/>
                    <a:pt x="17556" y="252"/>
                    <a:pt x="17239" y="252"/>
                  </a:cubicBezTo>
                  <a:cubicBezTo>
                    <a:pt x="17189" y="252"/>
                    <a:pt x="17134" y="253"/>
                    <a:pt x="17070" y="255"/>
                  </a:cubicBezTo>
                  <a:cubicBezTo>
                    <a:pt x="17028" y="256"/>
                    <a:pt x="16989" y="256"/>
                    <a:pt x="16953" y="256"/>
                  </a:cubicBezTo>
                  <a:cubicBezTo>
                    <a:pt x="16629" y="256"/>
                    <a:pt x="16521" y="229"/>
                    <a:pt x="16411" y="229"/>
                  </a:cubicBezTo>
                  <a:cubicBezTo>
                    <a:pt x="16398" y="229"/>
                    <a:pt x="16386" y="230"/>
                    <a:pt x="16373" y="230"/>
                  </a:cubicBezTo>
                  <a:cubicBezTo>
                    <a:pt x="16353" y="231"/>
                    <a:pt x="16335" y="232"/>
                    <a:pt x="16318" y="232"/>
                  </a:cubicBezTo>
                  <a:cubicBezTo>
                    <a:pt x="16213" y="232"/>
                    <a:pt x="16150" y="213"/>
                    <a:pt x="16094" y="206"/>
                  </a:cubicBezTo>
                  <a:cubicBezTo>
                    <a:pt x="16028" y="198"/>
                    <a:pt x="16143" y="165"/>
                    <a:pt x="16143" y="132"/>
                  </a:cubicBezTo>
                  <a:cubicBezTo>
                    <a:pt x="16151" y="92"/>
                    <a:pt x="16098" y="0"/>
                    <a:pt x="1600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74"/>
            <p:cNvSpPr/>
            <p:nvPr/>
          </p:nvSpPr>
          <p:spPr>
            <a:xfrm>
              <a:off x="1977325" y="890950"/>
              <a:ext cx="556850" cy="287450"/>
            </a:xfrm>
            <a:custGeom>
              <a:avLst/>
              <a:gdLst/>
              <a:ahLst/>
              <a:cxnLst/>
              <a:rect l="l" t="t" r="r" b="b"/>
              <a:pathLst>
                <a:path w="22274" h="11498" fill="none" extrusionOk="0">
                  <a:moveTo>
                    <a:pt x="534" y="2782"/>
                  </a:moveTo>
                  <a:cubicBezTo>
                    <a:pt x="558" y="2791"/>
                    <a:pt x="682" y="2774"/>
                    <a:pt x="690" y="2750"/>
                  </a:cubicBezTo>
                  <a:cubicBezTo>
                    <a:pt x="698" y="2733"/>
                    <a:pt x="682" y="2676"/>
                    <a:pt x="690" y="2643"/>
                  </a:cubicBezTo>
                  <a:cubicBezTo>
                    <a:pt x="698" y="2610"/>
                    <a:pt x="780" y="2594"/>
                    <a:pt x="846" y="2561"/>
                  </a:cubicBezTo>
                  <a:cubicBezTo>
                    <a:pt x="920" y="2520"/>
                    <a:pt x="1010" y="2585"/>
                    <a:pt x="1125" y="2585"/>
                  </a:cubicBezTo>
                  <a:cubicBezTo>
                    <a:pt x="1248" y="2577"/>
                    <a:pt x="1149" y="2544"/>
                    <a:pt x="1190" y="2487"/>
                  </a:cubicBezTo>
                  <a:cubicBezTo>
                    <a:pt x="1223" y="2421"/>
                    <a:pt x="1666" y="2594"/>
                    <a:pt x="1683" y="2635"/>
                  </a:cubicBezTo>
                  <a:cubicBezTo>
                    <a:pt x="1691" y="2668"/>
                    <a:pt x="1461" y="2700"/>
                    <a:pt x="1322" y="2750"/>
                  </a:cubicBezTo>
                  <a:cubicBezTo>
                    <a:pt x="1182" y="2791"/>
                    <a:pt x="1084" y="2815"/>
                    <a:pt x="870" y="2947"/>
                  </a:cubicBezTo>
                  <a:cubicBezTo>
                    <a:pt x="657" y="3070"/>
                    <a:pt x="1018" y="3029"/>
                    <a:pt x="1149" y="3053"/>
                  </a:cubicBezTo>
                  <a:cubicBezTo>
                    <a:pt x="1289" y="3086"/>
                    <a:pt x="1551" y="2955"/>
                    <a:pt x="1716" y="2938"/>
                  </a:cubicBezTo>
                  <a:cubicBezTo>
                    <a:pt x="1880" y="2922"/>
                    <a:pt x="2356" y="2750"/>
                    <a:pt x="2479" y="2709"/>
                  </a:cubicBezTo>
                  <a:cubicBezTo>
                    <a:pt x="2594" y="2668"/>
                    <a:pt x="2832" y="2717"/>
                    <a:pt x="3012" y="2741"/>
                  </a:cubicBezTo>
                  <a:cubicBezTo>
                    <a:pt x="3185" y="2774"/>
                    <a:pt x="3439" y="2840"/>
                    <a:pt x="3382" y="2889"/>
                  </a:cubicBezTo>
                  <a:cubicBezTo>
                    <a:pt x="3332" y="2938"/>
                    <a:pt x="2635" y="2848"/>
                    <a:pt x="2528" y="2848"/>
                  </a:cubicBezTo>
                  <a:cubicBezTo>
                    <a:pt x="2421" y="2848"/>
                    <a:pt x="2397" y="2889"/>
                    <a:pt x="2101" y="2979"/>
                  </a:cubicBezTo>
                  <a:cubicBezTo>
                    <a:pt x="1814" y="3070"/>
                    <a:pt x="1691" y="3094"/>
                    <a:pt x="1576" y="3144"/>
                  </a:cubicBezTo>
                  <a:cubicBezTo>
                    <a:pt x="1453" y="3193"/>
                    <a:pt x="1691" y="3209"/>
                    <a:pt x="1814" y="3250"/>
                  </a:cubicBezTo>
                  <a:cubicBezTo>
                    <a:pt x="1937" y="3291"/>
                    <a:pt x="2151" y="3258"/>
                    <a:pt x="2142" y="3283"/>
                  </a:cubicBezTo>
                  <a:cubicBezTo>
                    <a:pt x="2134" y="3308"/>
                    <a:pt x="1773" y="3357"/>
                    <a:pt x="1707" y="3349"/>
                  </a:cubicBezTo>
                  <a:cubicBezTo>
                    <a:pt x="1642" y="3340"/>
                    <a:pt x="1486" y="3299"/>
                    <a:pt x="1412" y="3349"/>
                  </a:cubicBezTo>
                  <a:cubicBezTo>
                    <a:pt x="1346" y="3390"/>
                    <a:pt x="1313" y="3373"/>
                    <a:pt x="1231" y="3423"/>
                  </a:cubicBezTo>
                  <a:cubicBezTo>
                    <a:pt x="1141" y="3472"/>
                    <a:pt x="1494" y="3652"/>
                    <a:pt x="1568" y="3669"/>
                  </a:cubicBezTo>
                  <a:cubicBezTo>
                    <a:pt x="1650" y="3677"/>
                    <a:pt x="1970" y="3628"/>
                    <a:pt x="2151" y="3603"/>
                  </a:cubicBezTo>
                  <a:cubicBezTo>
                    <a:pt x="2331" y="3578"/>
                    <a:pt x="2643" y="3603"/>
                    <a:pt x="2873" y="3620"/>
                  </a:cubicBezTo>
                  <a:cubicBezTo>
                    <a:pt x="3103" y="3628"/>
                    <a:pt x="3718" y="3537"/>
                    <a:pt x="3841" y="3521"/>
                  </a:cubicBezTo>
                  <a:cubicBezTo>
                    <a:pt x="3956" y="3513"/>
                    <a:pt x="4055" y="3464"/>
                    <a:pt x="4153" y="3398"/>
                  </a:cubicBezTo>
                  <a:cubicBezTo>
                    <a:pt x="4243" y="3332"/>
                    <a:pt x="4572" y="3217"/>
                    <a:pt x="4727" y="3193"/>
                  </a:cubicBezTo>
                  <a:cubicBezTo>
                    <a:pt x="4892" y="3176"/>
                    <a:pt x="5212" y="3127"/>
                    <a:pt x="5203" y="3160"/>
                  </a:cubicBezTo>
                  <a:cubicBezTo>
                    <a:pt x="5195" y="3185"/>
                    <a:pt x="5179" y="3193"/>
                    <a:pt x="5072" y="3250"/>
                  </a:cubicBezTo>
                  <a:cubicBezTo>
                    <a:pt x="4957" y="3299"/>
                    <a:pt x="4342" y="3529"/>
                    <a:pt x="4219" y="3587"/>
                  </a:cubicBezTo>
                  <a:cubicBezTo>
                    <a:pt x="4087" y="3636"/>
                    <a:pt x="3841" y="3718"/>
                    <a:pt x="3669" y="3751"/>
                  </a:cubicBezTo>
                  <a:cubicBezTo>
                    <a:pt x="3496" y="3775"/>
                    <a:pt x="3201" y="3767"/>
                    <a:pt x="3020" y="3759"/>
                  </a:cubicBezTo>
                  <a:cubicBezTo>
                    <a:pt x="2848" y="3751"/>
                    <a:pt x="2627" y="3751"/>
                    <a:pt x="2430" y="3751"/>
                  </a:cubicBezTo>
                  <a:cubicBezTo>
                    <a:pt x="2233" y="3759"/>
                    <a:pt x="1937" y="3833"/>
                    <a:pt x="1913" y="3874"/>
                  </a:cubicBezTo>
                  <a:cubicBezTo>
                    <a:pt x="1888" y="3915"/>
                    <a:pt x="2151" y="4013"/>
                    <a:pt x="2282" y="4013"/>
                  </a:cubicBezTo>
                  <a:cubicBezTo>
                    <a:pt x="2413" y="4013"/>
                    <a:pt x="2971" y="4276"/>
                    <a:pt x="3094" y="4292"/>
                  </a:cubicBezTo>
                  <a:cubicBezTo>
                    <a:pt x="3217" y="4309"/>
                    <a:pt x="3316" y="4309"/>
                    <a:pt x="3447" y="4284"/>
                  </a:cubicBezTo>
                  <a:cubicBezTo>
                    <a:pt x="3579" y="4260"/>
                    <a:pt x="3849" y="3940"/>
                    <a:pt x="4096" y="3808"/>
                  </a:cubicBezTo>
                  <a:cubicBezTo>
                    <a:pt x="4334" y="3677"/>
                    <a:pt x="4572" y="3554"/>
                    <a:pt x="4711" y="3529"/>
                  </a:cubicBezTo>
                  <a:cubicBezTo>
                    <a:pt x="4851" y="3496"/>
                    <a:pt x="5130" y="3480"/>
                    <a:pt x="5417" y="3472"/>
                  </a:cubicBezTo>
                  <a:cubicBezTo>
                    <a:pt x="5704" y="3464"/>
                    <a:pt x="6303" y="3423"/>
                    <a:pt x="6508" y="3406"/>
                  </a:cubicBezTo>
                  <a:cubicBezTo>
                    <a:pt x="6722" y="3382"/>
                    <a:pt x="6853" y="3299"/>
                    <a:pt x="6837" y="3365"/>
                  </a:cubicBezTo>
                  <a:cubicBezTo>
                    <a:pt x="6812" y="3431"/>
                    <a:pt x="6738" y="3431"/>
                    <a:pt x="6541" y="3480"/>
                  </a:cubicBezTo>
                  <a:cubicBezTo>
                    <a:pt x="6344" y="3521"/>
                    <a:pt x="5967" y="3587"/>
                    <a:pt x="5737" y="3587"/>
                  </a:cubicBezTo>
                  <a:cubicBezTo>
                    <a:pt x="5499" y="3595"/>
                    <a:pt x="5130" y="3628"/>
                    <a:pt x="5031" y="3636"/>
                  </a:cubicBezTo>
                  <a:cubicBezTo>
                    <a:pt x="4941" y="3636"/>
                    <a:pt x="4621" y="3734"/>
                    <a:pt x="4506" y="3751"/>
                  </a:cubicBezTo>
                  <a:cubicBezTo>
                    <a:pt x="4399" y="3775"/>
                    <a:pt x="4153" y="4030"/>
                    <a:pt x="4030" y="4112"/>
                  </a:cubicBezTo>
                  <a:cubicBezTo>
                    <a:pt x="3907" y="4202"/>
                    <a:pt x="3882" y="4268"/>
                    <a:pt x="3825" y="4366"/>
                  </a:cubicBezTo>
                  <a:cubicBezTo>
                    <a:pt x="3776" y="4465"/>
                    <a:pt x="4112" y="4489"/>
                    <a:pt x="4202" y="4489"/>
                  </a:cubicBezTo>
                  <a:cubicBezTo>
                    <a:pt x="4293" y="4489"/>
                    <a:pt x="4473" y="4325"/>
                    <a:pt x="4563" y="4333"/>
                  </a:cubicBezTo>
                  <a:cubicBezTo>
                    <a:pt x="4662" y="4333"/>
                    <a:pt x="4490" y="4440"/>
                    <a:pt x="4490" y="4473"/>
                  </a:cubicBezTo>
                  <a:cubicBezTo>
                    <a:pt x="4490" y="4506"/>
                    <a:pt x="4563" y="4489"/>
                    <a:pt x="4711" y="4514"/>
                  </a:cubicBezTo>
                  <a:cubicBezTo>
                    <a:pt x="4859" y="4539"/>
                    <a:pt x="5064" y="4498"/>
                    <a:pt x="5245" y="4498"/>
                  </a:cubicBezTo>
                  <a:cubicBezTo>
                    <a:pt x="5425" y="4489"/>
                    <a:pt x="5721" y="4498"/>
                    <a:pt x="5794" y="4481"/>
                  </a:cubicBezTo>
                  <a:cubicBezTo>
                    <a:pt x="5868" y="4465"/>
                    <a:pt x="5876" y="4399"/>
                    <a:pt x="5901" y="4342"/>
                  </a:cubicBezTo>
                  <a:cubicBezTo>
                    <a:pt x="5926" y="4292"/>
                    <a:pt x="5909" y="4227"/>
                    <a:pt x="5885" y="4128"/>
                  </a:cubicBezTo>
                  <a:cubicBezTo>
                    <a:pt x="5860" y="4030"/>
                    <a:pt x="6295" y="3940"/>
                    <a:pt x="6336" y="3981"/>
                  </a:cubicBezTo>
                  <a:cubicBezTo>
                    <a:pt x="6385" y="4022"/>
                    <a:pt x="6246" y="4095"/>
                    <a:pt x="6155" y="4169"/>
                  </a:cubicBezTo>
                  <a:cubicBezTo>
                    <a:pt x="6065" y="4243"/>
                    <a:pt x="6188" y="4202"/>
                    <a:pt x="6221" y="4235"/>
                  </a:cubicBezTo>
                  <a:cubicBezTo>
                    <a:pt x="6262" y="4260"/>
                    <a:pt x="6763" y="4128"/>
                    <a:pt x="6886" y="4112"/>
                  </a:cubicBezTo>
                  <a:cubicBezTo>
                    <a:pt x="7009" y="4104"/>
                    <a:pt x="7370" y="3899"/>
                    <a:pt x="7370" y="3948"/>
                  </a:cubicBezTo>
                  <a:cubicBezTo>
                    <a:pt x="7378" y="3997"/>
                    <a:pt x="7239" y="4079"/>
                    <a:pt x="7181" y="4145"/>
                  </a:cubicBezTo>
                  <a:cubicBezTo>
                    <a:pt x="7132" y="4210"/>
                    <a:pt x="6664" y="4260"/>
                    <a:pt x="6541" y="4276"/>
                  </a:cubicBezTo>
                  <a:cubicBezTo>
                    <a:pt x="6418" y="4301"/>
                    <a:pt x="6402" y="4333"/>
                    <a:pt x="6385" y="4366"/>
                  </a:cubicBezTo>
                  <a:cubicBezTo>
                    <a:pt x="6377" y="4399"/>
                    <a:pt x="6443" y="4465"/>
                    <a:pt x="6500" y="4465"/>
                  </a:cubicBezTo>
                  <a:cubicBezTo>
                    <a:pt x="6566" y="4473"/>
                    <a:pt x="6976" y="4350"/>
                    <a:pt x="7296" y="4317"/>
                  </a:cubicBezTo>
                  <a:cubicBezTo>
                    <a:pt x="7616" y="4284"/>
                    <a:pt x="7838" y="4251"/>
                    <a:pt x="8010" y="4219"/>
                  </a:cubicBezTo>
                  <a:cubicBezTo>
                    <a:pt x="8183" y="4186"/>
                    <a:pt x="8732" y="4046"/>
                    <a:pt x="8839" y="3964"/>
                  </a:cubicBezTo>
                  <a:cubicBezTo>
                    <a:pt x="8946" y="3890"/>
                    <a:pt x="9126" y="3816"/>
                    <a:pt x="9135" y="3784"/>
                  </a:cubicBezTo>
                  <a:cubicBezTo>
                    <a:pt x="9143" y="3751"/>
                    <a:pt x="9052" y="3710"/>
                    <a:pt x="9061" y="3677"/>
                  </a:cubicBezTo>
                  <a:cubicBezTo>
                    <a:pt x="9069" y="3636"/>
                    <a:pt x="9135" y="3595"/>
                    <a:pt x="9061" y="3513"/>
                  </a:cubicBezTo>
                  <a:cubicBezTo>
                    <a:pt x="8987" y="3423"/>
                    <a:pt x="8929" y="3390"/>
                    <a:pt x="8929" y="3332"/>
                  </a:cubicBezTo>
                  <a:cubicBezTo>
                    <a:pt x="8929" y="3275"/>
                    <a:pt x="9118" y="3382"/>
                    <a:pt x="9225" y="3439"/>
                  </a:cubicBezTo>
                  <a:cubicBezTo>
                    <a:pt x="9323" y="3496"/>
                    <a:pt x="9422" y="3472"/>
                    <a:pt x="9455" y="3455"/>
                  </a:cubicBezTo>
                  <a:cubicBezTo>
                    <a:pt x="9496" y="3431"/>
                    <a:pt x="9545" y="3349"/>
                    <a:pt x="9602" y="3340"/>
                  </a:cubicBezTo>
                  <a:cubicBezTo>
                    <a:pt x="9660" y="3332"/>
                    <a:pt x="9832" y="3217"/>
                    <a:pt x="9922" y="3160"/>
                  </a:cubicBezTo>
                  <a:cubicBezTo>
                    <a:pt x="10004" y="3094"/>
                    <a:pt x="10045" y="3119"/>
                    <a:pt x="10185" y="3111"/>
                  </a:cubicBezTo>
                  <a:cubicBezTo>
                    <a:pt x="10333" y="3102"/>
                    <a:pt x="10677" y="2930"/>
                    <a:pt x="10817" y="2955"/>
                  </a:cubicBezTo>
                  <a:cubicBezTo>
                    <a:pt x="10956" y="2971"/>
                    <a:pt x="10497" y="3127"/>
                    <a:pt x="10324" y="3160"/>
                  </a:cubicBezTo>
                  <a:cubicBezTo>
                    <a:pt x="10144" y="3185"/>
                    <a:pt x="10054" y="3201"/>
                    <a:pt x="10029" y="3308"/>
                  </a:cubicBezTo>
                  <a:cubicBezTo>
                    <a:pt x="10004" y="3414"/>
                    <a:pt x="9848" y="3431"/>
                    <a:pt x="9717" y="3455"/>
                  </a:cubicBezTo>
                  <a:cubicBezTo>
                    <a:pt x="9586" y="3488"/>
                    <a:pt x="9496" y="3652"/>
                    <a:pt x="9414" y="3718"/>
                  </a:cubicBezTo>
                  <a:cubicBezTo>
                    <a:pt x="9340" y="3792"/>
                    <a:pt x="9414" y="3841"/>
                    <a:pt x="9446" y="3907"/>
                  </a:cubicBezTo>
                  <a:cubicBezTo>
                    <a:pt x="9479" y="3964"/>
                    <a:pt x="9725" y="3874"/>
                    <a:pt x="9931" y="3866"/>
                  </a:cubicBezTo>
                  <a:cubicBezTo>
                    <a:pt x="10144" y="3866"/>
                    <a:pt x="10275" y="3833"/>
                    <a:pt x="10546" y="3833"/>
                  </a:cubicBezTo>
                  <a:cubicBezTo>
                    <a:pt x="10825" y="3841"/>
                    <a:pt x="11014" y="3825"/>
                    <a:pt x="11137" y="3890"/>
                  </a:cubicBezTo>
                  <a:cubicBezTo>
                    <a:pt x="11268" y="3948"/>
                    <a:pt x="10899" y="3940"/>
                    <a:pt x="10669" y="3972"/>
                  </a:cubicBezTo>
                  <a:cubicBezTo>
                    <a:pt x="10448" y="3997"/>
                    <a:pt x="10103" y="4022"/>
                    <a:pt x="9931" y="4038"/>
                  </a:cubicBezTo>
                  <a:cubicBezTo>
                    <a:pt x="9750" y="4046"/>
                    <a:pt x="9619" y="4104"/>
                    <a:pt x="9438" y="4145"/>
                  </a:cubicBezTo>
                  <a:cubicBezTo>
                    <a:pt x="9258" y="4178"/>
                    <a:pt x="8913" y="4219"/>
                    <a:pt x="8782" y="4317"/>
                  </a:cubicBezTo>
                  <a:cubicBezTo>
                    <a:pt x="8650" y="4407"/>
                    <a:pt x="8913" y="4333"/>
                    <a:pt x="9093" y="4333"/>
                  </a:cubicBezTo>
                  <a:cubicBezTo>
                    <a:pt x="9282" y="4342"/>
                    <a:pt x="9438" y="4342"/>
                    <a:pt x="9668" y="4366"/>
                  </a:cubicBezTo>
                  <a:cubicBezTo>
                    <a:pt x="9890" y="4383"/>
                    <a:pt x="10062" y="4333"/>
                    <a:pt x="10062" y="4375"/>
                  </a:cubicBezTo>
                  <a:cubicBezTo>
                    <a:pt x="10054" y="4416"/>
                    <a:pt x="9857" y="4448"/>
                    <a:pt x="9734" y="4465"/>
                  </a:cubicBezTo>
                  <a:cubicBezTo>
                    <a:pt x="9619" y="4473"/>
                    <a:pt x="9389" y="4489"/>
                    <a:pt x="9200" y="4473"/>
                  </a:cubicBezTo>
                  <a:cubicBezTo>
                    <a:pt x="9011" y="4448"/>
                    <a:pt x="8683" y="4498"/>
                    <a:pt x="8527" y="4506"/>
                  </a:cubicBezTo>
                  <a:cubicBezTo>
                    <a:pt x="8363" y="4522"/>
                    <a:pt x="8445" y="4547"/>
                    <a:pt x="8330" y="4613"/>
                  </a:cubicBezTo>
                  <a:cubicBezTo>
                    <a:pt x="8215" y="4670"/>
                    <a:pt x="8150" y="4662"/>
                    <a:pt x="7953" y="4662"/>
                  </a:cubicBezTo>
                  <a:cubicBezTo>
                    <a:pt x="7756" y="4670"/>
                    <a:pt x="7666" y="4678"/>
                    <a:pt x="7469" y="4719"/>
                  </a:cubicBezTo>
                  <a:cubicBezTo>
                    <a:pt x="7263" y="4760"/>
                    <a:pt x="6960" y="4801"/>
                    <a:pt x="6787" y="4793"/>
                  </a:cubicBezTo>
                  <a:cubicBezTo>
                    <a:pt x="6623" y="4793"/>
                    <a:pt x="6476" y="4809"/>
                    <a:pt x="6393" y="4851"/>
                  </a:cubicBezTo>
                  <a:cubicBezTo>
                    <a:pt x="6303" y="4892"/>
                    <a:pt x="6459" y="4916"/>
                    <a:pt x="6623" y="5015"/>
                  </a:cubicBezTo>
                  <a:cubicBezTo>
                    <a:pt x="6796" y="5121"/>
                    <a:pt x="7001" y="5269"/>
                    <a:pt x="7042" y="5318"/>
                  </a:cubicBezTo>
                  <a:cubicBezTo>
                    <a:pt x="7083" y="5359"/>
                    <a:pt x="7567" y="5384"/>
                    <a:pt x="7608" y="5458"/>
                  </a:cubicBezTo>
                  <a:cubicBezTo>
                    <a:pt x="7657" y="5540"/>
                    <a:pt x="7542" y="5507"/>
                    <a:pt x="7485" y="5515"/>
                  </a:cubicBezTo>
                  <a:cubicBezTo>
                    <a:pt x="7428" y="5532"/>
                    <a:pt x="7518" y="5679"/>
                    <a:pt x="7559" y="5786"/>
                  </a:cubicBezTo>
                  <a:cubicBezTo>
                    <a:pt x="7592" y="5901"/>
                    <a:pt x="7756" y="5835"/>
                    <a:pt x="7895" y="5885"/>
                  </a:cubicBezTo>
                  <a:cubicBezTo>
                    <a:pt x="8043" y="5926"/>
                    <a:pt x="8059" y="5917"/>
                    <a:pt x="8199" y="5917"/>
                  </a:cubicBezTo>
                  <a:cubicBezTo>
                    <a:pt x="8338" y="5917"/>
                    <a:pt x="8429" y="5860"/>
                    <a:pt x="8527" y="5835"/>
                  </a:cubicBezTo>
                  <a:cubicBezTo>
                    <a:pt x="8634" y="5811"/>
                    <a:pt x="8782" y="5811"/>
                    <a:pt x="8757" y="5868"/>
                  </a:cubicBezTo>
                  <a:cubicBezTo>
                    <a:pt x="8732" y="5934"/>
                    <a:pt x="8609" y="5926"/>
                    <a:pt x="8486" y="5967"/>
                  </a:cubicBezTo>
                  <a:cubicBezTo>
                    <a:pt x="8363" y="6008"/>
                    <a:pt x="8265" y="6057"/>
                    <a:pt x="8158" y="6073"/>
                  </a:cubicBezTo>
                  <a:cubicBezTo>
                    <a:pt x="8059" y="6082"/>
                    <a:pt x="8068" y="6073"/>
                    <a:pt x="7986" y="6049"/>
                  </a:cubicBezTo>
                  <a:cubicBezTo>
                    <a:pt x="7912" y="6032"/>
                    <a:pt x="7666" y="6016"/>
                    <a:pt x="7575" y="6008"/>
                  </a:cubicBezTo>
                  <a:cubicBezTo>
                    <a:pt x="7485" y="5999"/>
                    <a:pt x="7395" y="6082"/>
                    <a:pt x="7362" y="6073"/>
                  </a:cubicBezTo>
                  <a:cubicBezTo>
                    <a:pt x="7321" y="6057"/>
                    <a:pt x="7419" y="5975"/>
                    <a:pt x="7428" y="5942"/>
                  </a:cubicBezTo>
                  <a:cubicBezTo>
                    <a:pt x="7428" y="5909"/>
                    <a:pt x="7280" y="5885"/>
                    <a:pt x="7173" y="5844"/>
                  </a:cubicBezTo>
                  <a:cubicBezTo>
                    <a:pt x="7066" y="5802"/>
                    <a:pt x="7107" y="5704"/>
                    <a:pt x="7083" y="5647"/>
                  </a:cubicBezTo>
                  <a:cubicBezTo>
                    <a:pt x="7066" y="5589"/>
                    <a:pt x="7025" y="5589"/>
                    <a:pt x="6976" y="5556"/>
                  </a:cubicBezTo>
                  <a:cubicBezTo>
                    <a:pt x="6927" y="5523"/>
                    <a:pt x="6640" y="5376"/>
                    <a:pt x="6517" y="5327"/>
                  </a:cubicBezTo>
                  <a:cubicBezTo>
                    <a:pt x="6393" y="5269"/>
                    <a:pt x="6295" y="5220"/>
                    <a:pt x="6155" y="5121"/>
                  </a:cubicBezTo>
                  <a:cubicBezTo>
                    <a:pt x="6016" y="5023"/>
                    <a:pt x="5917" y="4957"/>
                    <a:pt x="5868" y="4957"/>
                  </a:cubicBezTo>
                  <a:cubicBezTo>
                    <a:pt x="5819" y="4957"/>
                    <a:pt x="5638" y="4957"/>
                    <a:pt x="5565" y="4957"/>
                  </a:cubicBezTo>
                  <a:cubicBezTo>
                    <a:pt x="5483" y="4957"/>
                    <a:pt x="5359" y="4957"/>
                    <a:pt x="5080" y="4965"/>
                  </a:cubicBezTo>
                  <a:cubicBezTo>
                    <a:pt x="4801" y="4974"/>
                    <a:pt x="4826" y="4990"/>
                    <a:pt x="4678" y="4933"/>
                  </a:cubicBezTo>
                  <a:cubicBezTo>
                    <a:pt x="4531" y="4875"/>
                    <a:pt x="4465" y="4842"/>
                    <a:pt x="4358" y="4842"/>
                  </a:cubicBezTo>
                  <a:cubicBezTo>
                    <a:pt x="4252" y="4842"/>
                    <a:pt x="4063" y="4875"/>
                    <a:pt x="3997" y="4908"/>
                  </a:cubicBezTo>
                  <a:cubicBezTo>
                    <a:pt x="3923" y="4933"/>
                    <a:pt x="3874" y="5080"/>
                    <a:pt x="3833" y="5138"/>
                  </a:cubicBezTo>
                  <a:cubicBezTo>
                    <a:pt x="3800" y="5195"/>
                    <a:pt x="3882" y="5195"/>
                    <a:pt x="3989" y="5277"/>
                  </a:cubicBezTo>
                  <a:cubicBezTo>
                    <a:pt x="4096" y="5359"/>
                    <a:pt x="4227" y="5343"/>
                    <a:pt x="4416" y="5359"/>
                  </a:cubicBezTo>
                  <a:cubicBezTo>
                    <a:pt x="4604" y="5384"/>
                    <a:pt x="4760" y="5441"/>
                    <a:pt x="4777" y="5491"/>
                  </a:cubicBezTo>
                  <a:cubicBezTo>
                    <a:pt x="4793" y="5532"/>
                    <a:pt x="4711" y="5499"/>
                    <a:pt x="4555" y="5507"/>
                  </a:cubicBezTo>
                  <a:cubicBezTo>
                    <a:pt x="4399" y="5515"/>
                    <a:pt x="4169" y="5466"/>
                    <a:pt x="4055" y="5450"/>
                  </a:cubicBezTo>
                  <a:cubicBezTo>
                    <a:pt x="3940" y="5433"/>
                    <a:pt x="4014" y="5573"/>
                    <a:pt x="3972" y="5655"/>
                  </a:cubicBezTo>
                  <a:cubicBezTo>
                    <a:pt x="3940" y="5737"/>
                    <a:pt x="4005" y="5704"/>
                    <a:pt x="4071" y="5745"/>
                  </a:cubicBezTo>
                  <a:cubicBezTo>
                    <a:pt x="4145" y="5786"/>
                    <a:pt x="4440" y="5852"/>
                    <a:pt x="4563" y="5868"/>
                  </a:cubicBezTo>
                  <a:cubicBezTo>
                    <a:pt x="4695" y="5876"/>
                    <a:pt x="4916" y="5950"/>
                    <a:pt x="4998" y="5991"/>
                  </a:cubicBezTo>
                  <a:cubicBezTo>
                    <a:pt x="5072" y="6024"/>
                    <a:pt x="5056" y="6082"/>
                    <a:pt x="5162" y="6180"/>
                  </a:cubicBezTo>
                  <a:cubicBezTo>
                    <a:pt x="5261" y="6287"/>
                    <a:pt x="5286" y="6229"/>
                    <a:pt x="5376" y="6270"/>
                  </a:cubicBezTo>
                  <a:cubicBezTo>
                    <a:pt x="5466" y="6311"/>
                    <a:pt x="5532" y="6623"/>
                    <a:pt x="5581" y="6656"/>
                  </a:cubicBezTo>
                  <a:cubicBezTo>
                    <a:pt x="5622" y="6681"/>
                    <a:pt x="5663" y="6599"/>
                    <a:pt x="5786" y="6623"/>
                  </a:cubicBezTo>
                  <a:cubicBezTo>
                    <a:pt x="5901" y="6648"/>
                    <a:pt x="5786" y="6713"/>
                    <a:pt x="5844" y="6771"/>
                  </a:cubicBezTo>
                  <a:cubicBezTo>
                    <a:pt x="5893" y="6828"/>
                    <a:pt x="6197" y="6886"/>
                    <a:pt x="6238" y="6919"/>
                  </a:cubicBezTo>
                  <a:cubicBezTo>
                    <a:pt x="6279" y="6951"/>
                    <a:pt x="5860" y="6943"/>
                    <a:pt x="5753" y="6935"/>
                  </a:cubicBezTo>
                  <a:cubicBezTo>
                    <a:pt x="5647" y="6927"/>
                    <a:pt x="5647" y="6861"/>
                    <a:pt x="5614" y="6820"/>
                  </a:cubicBezTo>
                  <a:cubicBezTo>
                    <a:pt x="5581" y="6779"/>
                    <a:pt x="5441" y="6787"/>
                    <a:pt x="5376" y="6787"/>
                  </a:cubicBezTo>
                  <a:cubicBezTo>
                    <a:pt x="5302" y="6787"/>
                    <a:pt x="5310" y="6812"/>
                    <a:pt x="5245" y="6878"/>
                  </a:cubicBezTo>
                  <a:cubicBezTo>
                    <a:pt x="5187" y="6935"/>
                    <a:pt x="5384" y="6968"/>
                    <a:pt x="5458" y="7017"/>
                  </a:cubicBezTo>
                  <a:cubicBezTo>
                    <a:pt x="5524" y="7058"/>
                    <a:pt x="5573" y="7042"/>
                    <a:pt x="5679" y="7042"/>
                  </a:cubicBezTo>
                  <a:cubicBezTo>
                    <a:pt x="5786" y="7042"/>
                    <a:pt x="6131" y="7058"/>
                    <a:pt x="6197" y="7050"/>
                  </a:cubicBezTo>
                  <a:cubicBezTo>
                    <a:pt x="6262" y="7042"/>
                    <a:pt x="6443" y="7066"/>
                    <a:pt x="6549" y="7075"/>
                  </a:cubicBezTo>
                  <a:cubicBezTo>
                    <a:pt x="6656" y="7091"/>
                    <a:pt x="6672" y="7107"/>
                    <a:pt x="6771" y="7140"/>
                  </a:cubicBezTo>
                  <a:cubicBezTo>
                    <a:pt x="6869" y="7173"/>
                    <a:pt x="6960" y="7099"/>
                    <a:pt x="7025" y="7091"/>
                  </a:cubicBezTo>
                  <a:cubicBezTo>
                    <a:pt x="7083" y="7083"/>
                    <a:pt x="7124" y="7033"/>
                    <a:pt x="7157" y="7009"/>
                  </a:cubicBezTo>
                  <a:cubicBezTo>
                    <a:pt x="7198" y="6976"/>
                    <a:pt x="7239" y="6951"/>
                    <a:pt x="7345" y="6935"/>
                  </a:cubicBezTo>
                  <a:cubicBezTo>
                    <a:pt x="7452" y="6927"/>
                    <a:pt x="7526" y="6861"/>
                    <a:pt x="7567" y="6902"/>
                  </a:cubicBezTo>
                  <a:cubicBezTo>
                    <a:pt x="7608" y="6951"/>
                    <a:pt x="7411" y="7165"/>
                    <a:pt x="7386" y="7247"/>
                  </a:cubicBezTo>
                  <a:cubicBezTo>
                    <a:pt x="7362" y="7321"/>
                    <a:pt x="7107" y="7263"/>
                    <a:pt x="6943" y="7280"/>
                  </a:cubicBezTo>
                  <a:cubicBezTo>
                    <a:pt x="6779" y="7288"/>
                    <a:pt x="6590" y="7247"/>
                    <a:pt x="6476" y="7280"/>
                  </a:cubicBezTo>
                  <a:cubicBezTo>
                    <a:pt x="6361" y="7304"/>
                    <a:pt x="6533" y="7321"/>
                    <a:pt x="6566" y="7362"/>
                  </a:cubicBezTo>
                  <a:cubicBezTo>
                    <a:pt x="6607" y="7411"/>
                    <a:pt x="6672" y="7386"/>
                    <a:pt x="6796" y="7386"/>
                  </a:cubicBezTo>
                  <a:cubicBezTo>
                    <a:pt x="6927" y="7386"/>
                    <a:pt x="7058" y="7378"/>
                    <a:pt x="7058" y="7411"/>
                  </a:cubicBezTo>
                  <a:cubicBezTo>
                    <a:pt x="7058" y="7452"/>
                    <a:pt x="6943" y="7477"/>
                    <a:pt x="6886" y="7485"/>
                  </a:cubicBezTo>
                  <a:cubicBezTo>
                    <a:pt x="6820" y="7501"/>
                    <a:pt x="7001" y="7567"/>
                    <a:pt x="7017" y="7600"/>
                  </a:cubicBezTo>
                  <a:cubicBezTo>
                    <a:pt x="7034" y="7624"/>
                    <a:pt x="7017" y="7641"/>
                    <a:pt x="6976" y="7698"/>
                  </a:cubicBezTo>
                  <a:cubicBezTo>
                    <a:pt x="6935" y="7747"/>
                    <a:pt x="6869" y="7682"/>
                    <a:pt x="6787" y="7657"/>
                  </a:cubicBezTo>
                  <a:cubicBezTo>
                    <a:pt x="6697" y="7624"/>
                    <a:pt x="6221" y="7419"/>
                    <a:pt x="6082" y="7354"/>
                  </a:cubicBezTo>
                  <a:cubicBezTo>
                    <a:pt x="5950" y="7288"/>
                    <a:pt x="5909" y="7280"/>
                    <a:pt x="5803" y="7247"/>
                  </a:cubicBezTo>
                  <a:cubicBezTo>
                    <a:pt x="5704" y="7222"/>
                    <a:pt x="5647" y="7239"/>
                    <a:pt x="5318" y="7206"/>
                  </a:cubicBezTo>
                  <a:cubicBezTo>
                    <a:pt x="4998" y="7173"/>
                    <a:pt x="5080" y="7140"/>
                    <a:pt x="4949" y="7132"/>
                  </a:cubicBezTo>
                  <a:cubicBezTo>
                    <a:pt x="4818" y="7116"/>
                    <a:pt x="4719" y="7198"/>
                    <a:pt x="4448" y="7239"/>
                  </a:cubicBezTo>
                  <a:cubicBezTo>
                    <a:pt x="4178" y="7280"/>
                    <a:pt x="3948" y="7321"/>
                    <a:pt x="3808" y="7362"/>
                  </a:cubicBezTo>
                  <a:cubicBezTo>
                    <a:pt x="3669" y="7395"/>
                    <a:pt x="3669" y="7493"/>
                    <a:pt x="3554" y="7616"/>
                  </a:cubicBezTo>
                  <a:cubicBezTo>
                    <a:pt x="3447" y="7731"/>
                    <a:pt x="3349" y="7764"/>
                    <a:pt x="3234" y="7862"/>
                  </a:cubicBezTo>
                  <a:cubicBezTo>
                    <a:pt x="3119" y="7961"/>
                    <a:pt x="3234" y="8043"/>
                    <a:pt x="3250" y="8141"/>
                  </a:cubicBezTo>
                  <a:cubicBezTo>
                    <a:pt x="3267" y="8240"/>
                    <a:pt x="3390" y="8158"/>
                    <a:pt x="3488" y="8199"/>
                  </a:cubicBezTo>
                  <a:cubicBezTo>
                    <a:pt x="3579" y="8240"/>
                    <a:pt x="3447" y="8264"/>
                    <a:pt x="3390" y="8322"/>
                  </a:cubicBezTo>
                  <a:cubicBezTo>
                    <a:pt x="3332" y="8379"/>
                    <a:pt x="3628" y="8355"/>
                    <a:pt x="3726" y="8355"/>
                  </a:cubicBezTo>
                  <a:cubicBezTo>
                    <a:pt x="3825" y="8347"/>
                    <a:pt x="3784" y="8281"/>
                    <a:pt x="3866" y="8215"/>
                  </a:cubicBezTo>
                  <a:cubicBezTo>
                    <a:pt x="3948" y="8141"/>
                    <a:pt x="4030" y="8223"/>
                    <a:pt x="4112" y="8215"/>
                  </a:cubicBezTo>
                  <a:cubicBezTo>
                    <a:pt x="4202" y="8199"/>
                    <a:pt x="4309" y="7944"/>
                    <a:pt x="4375" y="7920"/>
                  </a:cubicBezTo>
                  <a:cubicBezTo>
                    <a:pt x="4432" y="7895"/>
                    <a:pt x="4383" y="8068"/>
                    <a:pt x="4366" y="8174"/>
                  </a:cubicBezTo>
                  <a:cubicBezTo>
                    <a:pt x="4358" y="8273"/>
                    <a:pt x="4145" y="8330"/>
                    <a:pt x="4120" y="8396"/>
                  </a:cubicBezTo>
                  <a:cubicBezTo>
                    <a:pt x="4104" y="8453"/>
                    <a:pt x="4219" y="8396"/>
                    <a:pt x="4252" y="8388"/>
                  </a:cubicBezTo>
                  <a:cubicBezTo>
                    <a:pt x="4284" y="8371"/>
                    <a:pt x="4572" y="8355"/>
                    <a:pt x="4686" y="8330"/>
                  </a:cubicBezTo>
                  <a:cubicBezTo>
                    <a:pt x="4810" y="8306"/>
                    <a:pt x="4883" y="8158"/>
                    <a:pt x="4982" y="8092"/>
                  </a:cubicBezTo>
                  <a:cubicBezTo>
                    <a:pt x="5080" y="8027"/>
                    <a:pt x="4998" y="7961"/>
                    <a:pt x="5007" y="7887"/>
                  </a:cubicBezTo>
                  <a:cubicBezTo>
                    <a:pt x="5015" y="7813"/>
                    <a:pt x="5220" y="7592"/>
                    <a:pt x="5277" y="7608"/>
                  </a:cubicBezTo>
                  <a:cubicBezTo>
                    <a:pt x="5343" y="7616"/>
                    <a:pt x="5187" y="7846"/>
                    <a:pt x="5162" y="7936"/>
                  </a:cubicBezTo>
                  <a:cubicBezTo>
                    <a:pt x="5138" y="8027"/>
                    <a:pt x="5277" y="7944"/>
                    <a:pt x="5310" y="7985"/>
                  </a:cubicBezTo>
                  <a:cubicBezTo>
                    <a:pt x="5343" y="8027"/>
                    <a:pt x="5162" y="8100"/>
                    <a:pt x="5121" y="8166"/>
                  </a:cubicBezTo>
                  <a:cubicBezTo>
                    <a:pt x="5072" y="8223"/>
                    <a:pt x="5138" y="8199"/>
                    <a:pt x="5261" y="8207"/>
                  </a:cubicBezTo>
                  <a:cubicBezTo>
                    <a:pt x="5384" y="8215"/>
                    <a:pt x="5622" y="8223"/>
                    <a:pt x="5671" y="8232"/>
                  </a:cubicBezTo>
                  <a:cubicBezTo>
                    <a:pt x="5721" y="8232"/>
                    <a:pt x="5704" y="8289"/>
                    <a:pt x="5630" y="8322"/>
                  </a:cubicBezTo>
                  <a:cubicBezTo>
                    <a:pt x="5548" y="8355"/>
                    <a:pt x="5433" y="8330"/>
                    <a:pt x="5286" y="8338"/>
                  </a:cubicBezTo>
                  <a:cubicBezTo>
                    <a:pt x="5130" y="8347"/>
                    <a:pt x="5080" y="8314"/>
                    <a:pt x="5031" y="8330"/>
                  </a:cubicBezTo>
                  <a:cubicBezTo>
                    <a:pt x="4982" y="8347"/>
                    <a:pt x="5023" y="8379"/>
                    <a:pt x="5072" y="8420"/>
                  </a:cubicBezTo>
                  <a:cubicBezTo>
                    <a:pt x="5113" y="8453"/>
                    <a:pt x="5245" y="8445"/>
                    <a:pt x="5310" y="8429"/>
                  </a:cubicBezTo>
                  <a:cubicBezTo>
                    <a:pt x="5384" y="8420"/>
                    <a:pt x="5515" y="8420"/>
                    <a:pt x="5540" y="8453"/>
                  </a:cubicBezTo>
                  <a:cubicBezTo>
                    <a:pt x="5573" y="8486"/>
                    <a:pt x="5343" y="8519"/>
                    <a:pt x="5203" y="8535"/>
                  </a:cubicBezTo>
                  <a:cubicBezTo>
                    <a:pt x="5064" y="8544"/>
                    <a:pt x="5097" y="8527"/>
                    <a:pt x="5015" y="8519"/>
                  </a:cubicBezTo>
                  <a:cubicBezTo>
                    <a:pt x="4924" y="8519"/>
                    <a:pt x="4826" y="8576"/>
                    <a:pt x="4769" y="8634"/>
                  </a:cubicBezTo>
                  <a:cubicBezTo>
                    <a:pt x="4703" y="8691"/>
                    <a:pt x="4908" y="8658"/>
                    <a:pt x="4998" y="8675"/>
                  </a:cubicBezTo>
                  <a:cubicBezTo>
                    <a:pt x="5089" y="8683"/>
                    <a:pt x="5195" y="8675"/>
                    <a:pt x="5294" y="8675"/>
                  </a:cubicBezTo>
                  <a:cubicBezTo>
                    <a:pt x="5392" y="8675"/>
                    <a:pt x="5524" y="8683"/>
                    <a:pt x="5524" y="8724"/>
                  </a:cubicBezTo>
                  <a:cubicBezTo>
                    <a:pt x="5524" y="8773"/>
                    <a:pt x="5368" y="8732"/>
                    <a:pt x="5253" y="8749"/>
                  </a:cubicBezTo>
                  <a:cubicBezTo>
                    <a:pt x="5138" y="8757"/>
                    <a:pt x="5220" y="8790"/>
                    <a:pt x="5162" y="8831"/>
                  </a:cubicBezTo>
                  <a:cubicBezTo>
                    <a:pt x="5105" y="8872"/>
                    <a:pt x="5080" y="8839"/>
                    <a:pt x="5007" y="8872"/>
                  </a:cubicBezTo>
                  <a:cubicBezTo>
                    <a:pt x="4933" y="8896"/>
                    <a:pt x="4892" y="8954"/>
                    <a:pt x="4842" y="9011"/>
                  </a:cubicBezTo>
                  <a:cubicBezTo>
                    <a:pt x="4785" y="9077"/>
                    <a:pt x="4941" y="9093"/>
                    <a:pt x="4982" y="9118"/>
                  </a:cubicBezTo>
                  <a:cubicBezTo>
                    <a:pt x="5023" y="9134"/>
                    <a:pt x="5162" y="9085"/>
                    <a:pt x="5236" y="9052"/>
                  </a:cubicBezTo>
                  <a:cubicBezTo>
                    <a:pt x="5318" y="9020"/>
                    <a:pt x="5343" y="8913"/>
                    <a:pt x="5417" y="8913"/>
                  </a:cubicBezTo>
                  <a:cubicBezTo>
                    <a:pt x="5483" y="8905"/>
                    <a:pt x="5425" y="8962"/>
                    <a:pt x="5400" y="9052"/>
                  </a:cubicBezTo>
                  <a:cubicBezTo>
                    <a:pt x="5384" y="9134"/>
                    <a:pt x="5236" y="9167"/>
                    <a:pt x="5187" y="9225"/>
                  </a:cubicBezTo>
                  <a:cubicBezTo>
                    <a:pt x="5138" y="9290"/>
                    <a:pt x="5343" y="9249"/>
                    <a:pt x="5474" y="9249"/>
                  </a:cubicBezTo>
                  <a:cubicBezTo>
                    <a:pt x="5614" y="9241"/>
                    <a:pt x="5893" y="9249"/>
                    <a:pt x="5967" y="9225"/>
                  </a:cubicBezTo>
                  <a:cubicBezTo>
                    <a:pt x="6041" y="9200"/>
                    <a:pt x="6213" y="9011"/>
                    <a:pt x="6287" y="8921"/>
                  </a:cubicBezTo>
                  <a:cubicBezTo>
                    <a:pt x="6352" y="8823"/>
                    <a:pt x="6508" y="8724"/>
                    <a:pt x="6558" y="8691"/>
                  </a:cubicBezTo>
                  <a:cubicBezTo>
                    <a:pt x="6607" y="8658"/>
                    <a:pt x="6582" y="8617"/>
                    <a:pt x="6558" y="8585"/>
                  </a:cubicBezTo>
                  <a:cubicBezTo>
                    <a:pt x="6533" y="8552"/>
                    <a:pt x="6599" y="8511"/>
                    <a:pt x="6656" y="8478"/>
                  </a:cubicBezTo>
                  <a:cubicBezTo>
                    <a:pt x="6705" y="8453"/>
                    <a:pt x="6984" y="8396"/>
                    <a:pt x="6984" y="8429"/>
                  </a:cubicBezTo>
                  <a:cubicBezTo>
                    <a:pt x="6984" y="8470"/>
                    <a:pt x="6878" y="8519"/>
                    <a:pt x="6796" y="8568"/>
                  </a:cubicBezTo>
                  <a:cubicBezTo>
                    <a:pt x="6722" y="8617"/>
                    <a:pt x="6631" y="8905"/>
                    <a:pt x="6590" y="9011"/>
                  </a:cubicBezTo>
                  <a:cubicBezTo>
                    <a:pt x="6558" y="9110"/>
                    <a:pt x="6287" y="9299"/>
                    <a:pt x="6188" y="9348"/>
                  </a:cubicBezTo>
                  <a:cubicBezTo>
                    <a:pt x="6090" y="9389"/>
                    <a:pt x="6098" y="9356"/>
                    <a:pt x="6016" y="9422"/>
                  </a:cubicBezTo>
                  <a:cubicBezTo>
                    <a:pt x="5942" y="9487"/>
                    <a:pt x="6139" y="9504"/>
                    <a:pt x="6114" y="9553"/>
                  </a:cubicBezTo>
                  <a:cubicBezTo>
                    <a:pt x="6090" y="9610"/>
                    <a:pt x="5942" y="9569"/>
                    <a:pt x="5778" y="9569"/>
                  </a:cubicBezTo>
                  <a:cubicBezTo>
                    <a:pt x="5622" y="9561"/>
                    <a:pt x="5474" y="9520"/>
                    <a:pt x="5359" y="9520"/>
                  </a:cubicBezTo>
                  <a:cubicBezTo>
                    <a:pt x="5253" y="9520"/>
                    <a:pt x="5286" y="9602"/>
                    <a:pt x="5203" y="9660"/>
                  </a:cubicBezTo>
                  <a:cubicBezTo>
                    <a:pt x="5121" y="9717"/>
                    <a:pt x="5097" y="9627"/>
                    <a:pt x="5007" y="9594"/>
                  </a:cubicBezTo>
                  <a:cubicBezTo>
                    <a:pt x="4908" y="9561"/>
                    <a:pt x="4834" y="9561"/>
                    <a:pt x="4744" y="9553"/>
                  </a:cubicBezTo>
                  <a:cubicBezTo>
                    <a:pt x="4662" y="9537"/>
                    <a:pt x="4695" y="9520"/>
                    <a:pt x="4621" y="9454"/>
                  </a:cubicBezTo>
                  <a:cubicBezTo>
                    <a:pt x="4547" y="9397"/>
                    <a:pt x="4498" y="9479"/>
                    <a:pt x="4440" y="9496"/>
                  </a:cubicBezTo>
                  <a:cubicBezTo>
                    <a:pt x="4383" y="9504"/>
                    <a:pt x="4268" y="9069"/>
                    <a:pt x="4210" y="9003"/>
                  </a:cubicBezTo>
                  <a:cubicBezTo>
                    <a:pt x="4153" y="8929"/>
                    <a:pt x="3923" y="8823"/>
                    <a:pt x="3833" y="8814"/>
                  </a:cubicBezTo>
                  <a:cubicBezTo>
                    <a:pt x="3751" y="8806"/>
                    <a:pt x="3480" y="8749"/>
                    <a:pt x="3398" y="8749"/>
                  </a:cubicBezTo>
                  <a:cubicBezTo>
                    <a:pt x="3316" y="8749"/>
                    <a:pt x="3086" y="8896"/>
                    <a:pt x="2914" y="8896"/>
                  </a:cubicBezTo>
                  <a:cubicBezTo>
                    <a:pt x="2741" y="8888"/>
                    <a:pt x="2815" y="8790"/>
                    <a:pt x="2758" y="8823"/>
                  </a:cubicBezTo>
                  <a:cubicBezTo>
                    <a:pt x="2709" y="8847"/>
                    <a:pt x="2733" y="8954"/>
                    <a:pt x="2733" y="9102"/>
                  </a:cubicBezTo>
                  <a:cubicBezTo>
                    <a:pt x="2733" y="9258"/>
                    <a:pt x="3020" y="9397"/>
                    <a:pt x="3037" y="9487"/>
                  </a:cubicBezTo>
                  <a:cubicBezTo>
                    <a:pt x="3045" y="9578"/>
                    <a:pt x="3168" y="9537"/>
                    <a:pt x="3283" y="9504"/>
                  </a:cubicBezTo>
                  <a:cubicBezTo>
                    <a:pt x="3390" y="9471"/>
                    <a:pt x="3677" y="9512"/>
                    <a:pt x="3702" y="9537"/>
                  </a:cubicBezTo>
                  <a:cubicBezTo>
                    <a:pt x="3726" y="9569"/>
                    <a:pt x="3587" y="9602"/>
                    <a:pt x="3513" y="9651"/>
                  </a:cubicBezTo>
                  <a:cubicBezTo>
                    <a:pt x="3447" y="9692"/>
                    <a:pt x="3529" y="9684"/>
                    <a:pt x="3538" y="9758"/>
                  </a:cubicBezTo>
                  <a:cubicBezTo>
                    <a:pt x="3554" y="9824"/>
                    <a:pt x="3669" y="9791"/>
                    <a:pt x="3702" y="9906"/>
                  </a:cubicBezTo>
                  <a:cubicBezTo>
                    <a:pt x="3734" y="10029"/>
                    <a:pt x="3447" y="9840"/>
                    <a:pt x="3390" y="9832"/>
                  </a:cubicBezTo>
                  <a:cubicBezTo>
                    <a:pt x="3324" y="9832"/>
                    <a:pt x="3341" y="9898"/>
                    <a:pt x="3258" y="9963"/>
                  </a:cubicBezTo>
                  <a:cubicBezTo>
                    <a:pt x="3168" y="10037"/>
                    <a:pt x="2651" y="9914"/>
                    <a:pt x="2503" y="9963"/>
                  </a:cubicBezTo>
                  <a:cubicBezTo>
                    <a:pt x="2348" y="10004"/>
                    <a:pt x="2413" y="10070"/>
                    <a:pt x="2331" y="10127"/>
                  </a:cubicBezTo>
                  <a:cubicBezTo>
                    <a:pt x="2249" y="10185"/>
                    <a:pt x="1896" y="10251"/>
                    <a:pt x="1814" y="10300"/>
                  </a:cubicBezTo>
                  <a:cubicBezTo>
                    <a:pt x="1724" y="10349"/>
                    <a:pt x="1855" y="10480"/>
                    <a:pt x="1872" y="10595"/>
                  </a:cubicBezTo>
                  <a:cubicBezTo>
                    <a:pt x="1880" y="10710"/>
                    <a:pt x="1798" y="10653"/>
                    <a:pt x="1748" y="10759"/>
                  </a:cubicBezTo>
                  <a:cubicBezTo>
                    <a:pt x="1699" y="10866"/>
                    <a:pt x="2036" y="10923"/>
                    <a:pt x="2142" y="10932"/>
                  </a:cubicBezTo>
                  <a:cubicBezTo>
                    <a:pt x="2249" y="10948"/>
                    <a:pt x="2241" y="10710"/>
                    <a:pt x="2372" y="10677"/>
                  </a:cubicBezTo>
                  <a:cubicBezTo>
                    <a:pt x="2503" y="10653"/>
                    <a:pt x="2356" y="10612"/>
                    <a:pt x="2315" y="10538"/>
                  </a:cubicBezTo>
                  <a:cubicBezTo>
                    <a:pt x="2265" y="10464"/>
                    <a:pt x="2405" y="10357"/>
                    <a:pt x="2495" y="10382"/>
                  </a:cubicBezTo>
                  <a:cubicBezTo>
                    <a:pt x="2594" y="10406"/>
                    <a:pt x="2528" y="10685"/>
                    <a:pt x="2594" y="10735"/>
                  </a:cubicBezTo>
                  <a:cubicBezTo>
                    <a:pt x="2659" y="10792"/>
                    <a:pt x="2635" y="10866"/>
                    <a:pt x="2618" y="10973"/>
                  </a:cubicBezTo>
                  <a:cubicBezTo>
                    <a:pt x="2602" y="11071"/>
                    <a:pt x="2725" y="11014"/>
                    <a:pt x="2914" y="11022"/>
                  </a:cubicBezTo>
                  <a:cubicBezTo>
                    <a:pt x="3111" y="11038"/>
                    <a:pt x="3029" y="10948"/>
                    <a:pt x="3119" y="10882"/>
                  </a:cubicBezTo>
                  <a:cubicBezTo>
                    <a:pt x="3217" y="10809"/>
                    <a:pt x="3094" y="10710"/>
                    <a:pt x="3119" y="10636"/>
                  </a:cubicBezTo>
                  <a:cubicBezTo>
                    <a:pt x="3144" y="10562"/>
                    <a:pt x="3250" y="10768"/>
                    <a:pt x="3332" y="10891"/>
                  </a:cubicBezTo>
                  <a:cubicBezTo>
                    <a:pt x="3414" y="11006"/>
                    <a:pt x="3579" y="11006"/>
                    <a:pt x="3718" y="11030"/>
                  </a:cubicBezTo>
                  <a:cubicBezTo>
                    <a:pt x="3858" y="11047"/>
                    <a:pt x="3759" y="10981"/>
                    <a:pt x="3743" y="10907"/>
                  </a:cubicBezTo>
                  <a:cubicBezTo>
                    <a:pt x="3726" y="10833"/>
                    <a:pt x="3882" y="10858"/>
                    <a:pt x="3899" y="10800"/>
                  </a:cubicBezTo>
                  <a:cubicBezTo>
                    <a:pt x="3907" y="10751"/>
                    <a:pt x="3825" y="10710"/>
                    <a:pt x="3817" y="10620"/>
                  </a:cubicBezTo>
                  <a:cubicBezTo>
                    <a:pt x="3808" y="10538"/>
                    <a:pt x="4120" y="10743"/>
                    <a:pt x="4202" y="10841"/>
                  </a:cubicBezTo>
                  <a:cubicBezTo>
                    <a:pt x="4276" y="10940"/>
                    <a:pt x="4038" y="10932"/>
                    <a:pt x="4022" y="10964"/>
                  </a:cubicBezTo>
                  <a:cubicBezTo>
                    <a:pt x="4005" y="10997"/>
                    <a:pt x="4079" y="11030"/>
                    <a:pt x="4235" y="11063"/>
                  </a:cubicBezTo>
                  <a:cubicBezTo>
                    <a:pt x="4391" y="11096"/>
                    <a:pt x="4842" y="11170"/>
                    <a:pt x="4998" y="11170"/>
                  </a:cubicBezTo>
                  <a:cubicBezTo>
                    <a:pt x="5154" y="11170"/>
                    <a:pt x="5277" y="11137"/>
                    <a:pt x="5302" y="11104"/>
                  </a:cubicBezTo>
                  <a:cubicBezTo>
                    <a:pt x="5327" y="11071"/>
                    <a:pt x="5048" y="10956"/>
                    <a:pt x="4974" y="10907"/>
                  </a:cubicBezTo>
                  <a:cubicBezTo>
                    <a:pt x="4900" y="10858"/>
                    <a:pt x="4916" y="10735"/>
                    <a:pt x="4974" y="10694"/>
                  </a:cubicBezTo>
                  <a:cubicBezTo>
                    <a:pt x="5031" y="10653"/>
                    <a:pt x="5286" y="10866"/>
                    <a:pt x="5327" y="10882"/>
                  </a:cubicBezTo>
                  <a:cubicBezTo>
                    <a:pt x="5368" y="10899"/>
                    <a:pt x="5491" y="10784"/>
                    <a:pt x="5515" y="10743"/>
                  </a:cubicBezTo>
                  <a:cubicBezTo>
                    <a:pt x="5548" y="10702"/>
                    <a:pt x="5466" y="10595"/>
                    <a:pt x="5483" y="10571"/>
                  </a:cubicBezTo>
                  <a:cubicBezTo>
                    <a:pt x="5499" y="10554"/>
                    <a:pt x="5614" y="10644"/>
                    <a:pt x="5688" y="10702"/>
                  </a:cubicBezTo>
                  <a:cubicBezTo>
                    <a:pt x="5753" y="10759"/>
                    <a:pt x="5844" y="10858"/>
                    <a:pt x="5959" y="10923"/>
                  </a:cubicBezTo>
                  <a:cubicBezTo>
                    <a:pt x="6065" y="10997"/>
                    <a:pt x="6073" y="10940"/>
                    <a:pt x="6164" y="10940"/>
                  </a:cubicBezTo>
                  <a:cubicBezTo>
                    <a:pt x="6254" y="10932"/>
                    <a:pt x="6164" y="10694"/>
                    <a:pt x="6147" y="10677"/>
                  </a:cubicBezTo>
                  <a:cubicBezTo>
                    <a:pt x="6123" y="10653"/>
                    <a:pt x="6041" y="10595"/>
                    <a:pt x="6032" y="10546"/>
                  </a:cubicBezTo>
                  <a:cubicBezTo>
                    <a:pt x="6016" y="10497"/>
                    <a:pt x="6172" y="10571"/>
                    <a:pt x="6320" y="10636"/>
                  </a:cubicBezTo>
                  <a:cubicBezTo>
                    <a:pt x="6459" y="10694"/>
                    <a:pt x="6402" y="10833"/>
                    <a:pt x="6459" y="10923"/>
                  </a:cubicBezTo>
                  <a:cubicBezTo>
                    <a:pt x="6517" y="11014"/>
                    <a:pt x="6541" y="10973"/>
                    <a:pt x="6599" y="10989"/>
                  </a:cubicBezTo>
                  <a:cubicBezTo>
                    <a:pt x="6656" y="11006"/>
                    <a:pt x="6943" y="10940"/>
                    <a:pt x="7001" y="10915"/>
                  </a:cubicBezTo>
                  <a:cubicBezTo>
                    <a:pt x="7050" y="10891"/>
                    <a:pt x="7025" y="10792"/>
                    <a:pt x="6984" y="10710"/>
                  </a:cubicBezTo>
                  <a:cubicBezTo>
                    <a:pt x="6943" y="10628"/>
                    <a:pt x="6878" y="10579"/>
                    <a:pt x="6787" y="10546"/>
                  </a:cubicBezTo>
                  <a:cubicBezTo>
                    <a:pt x="6697" y="10505"/>
                    <a:pt x="6664" y="10439"/>
                    <a:pt x="6664" y="10374"/>
                  </a:cubicBezTo>
                  <a:cubicBezTo>
                    <a:pt x="6672" y="10300"/>
                    <a:pt x="7050" y="10538"/>
                    <a:pt x="7157" y="10571"/>
                  </a:cubicBezTo>
                  <a:cubicBezTo>
                    <a:pt x="7255" y="10595"/>
                    <a:pt x="7272" y="10530"/>
                    <a:pt x="7321" y="10546"/>
                  </a:cubicBezTo>
                  <a:cubicBezTo>
                    <a:pt x="7362" y="10571"/>
                    <a:pt x="7247" y="10644"/>
                    <a:pt x="7190" y="10694"/>
                  </a:cubicBezTo>
                  <a:cubicBezTo>
                    <a:pt x="7132" y="10743"/>
                    <a:pt x="7165" y="10743"/>
                    <a:pt x="7181" y="10800"/>
                  </a:cubicBezTo>
                  <a:cubicBezTo>
                    <a:pt x="7190" y="10858"/>
                    <a:pt x="7255" y="10809"/>
                    <a:pt x="7321" y="10817"/>
                  </a:cubicBezTo>
                  <a:cubicBezTo>
                    <a:pt x="7378" y="10825"/>
                    <a:pt x="7477" y="10874"/>
                    <a:pt x="7567" y="10858"/>
                  </a:cubicBezTo>
                  <a:cubicBezTo>
                    <a:pt x="7657" y="10833"/>
                    <a:pt x="7707" y="10751"/>
                    <a:pt x="7772" y="10784"/>
                  </a:cubicBezTo>
                  <a:cubicBezTo>
                    <a:pt x="7838" y="10825"/>
                    <a:pt x="7961" y="10915"/>
                    <a:pt x="8059" y="10973"/>
                  </a:cubicBezTo>
                  <a:cubicBezTo>
                    <a:pt x="8166" y="11030"/>
                    <a:pt x="7920" y="11268"/>
                    <a:pt x="7903" y="11383"/>
                  </a:cubicBezTo>
                  <a:cubicBezTo>
                    <a:pt x="7895" y="11498"/>
                    <a:pt x="8076" y="11342"/>
                    <a:pt x="8215" y="11301"/>
                  </a:cubicBezTo>
                  <a:cubicBezTo>
                    <a:pt x="8355" y="11260"/>
                    <a:pt x="8609" y="11202"/>
                    <a:pt x="8831" y="11186"/>
                  </a:cubicBezTo>
                  <a:cubicBezTo>
                    <a:pt x="9044" y="11178"/>
                    <a:pt x="9085" y="11145"/>
                    <a:pt x="9143" y="11096"/>
                  </a:cubicBezTo>
                  <a:cubicBezTo>
                    <a:pt x="9192" y="11047"/>
                    <a:pt x="9348" y="10817"/>
                    <a:pt x="9463" y="10759"/>
                  </a:cubicBezTo>
                  <a:cubicBezTo>
                    <a:pt x="9578" y="10702"/>
                    <a:pt x="9676" y="10948"/>
                    <a:pt x="9775" y="10891"/>
                  </a:cubicBezTo>
                  <a:cubicBezTo>
                    <a:pt x="9873" y="10833"/>
                    <a:pt x="9947" y="10768"/>
                    <a:pt x="10062" y="10710"/>
                  </a:cubicBezTo>
                  <a:cubicBezTo>
                    <a:pt x="10177" y="10653"/>
                    <a:pt x="10185" y="10636"/>
                    <a:pt x="10193" y="10595"/>
                  </a:cubicBezTo>
                  <a:cubicBezTo>
                    <a:pt x="10201" y="10546"/>
                    <a:pt x="10201" y="10431"/>
                    <a:pt x="10201" y="10333"/>
                  </a:cubicBezTo>
                  <a:cubicBezTo>
                    <a:pt x="10201" y="10242"/>
                    <a:pt x="10095" y="10144"/>
                    <a:pt x="10021" y="10103"/>
                  </a:cubicBezTo>
                  <a:cubicBezTo>
                    <a:pt x="9947" y="10054"/>
                    <a:pt x="9848" y="10086"/>
                    <a:pt x="9742" y="10144"/>
                  </a:cubicBezTo>
                  <a:cubicBezTo>
                    <a:pt x="9643" y="10201"/>
                    <a:pt x="9479" y="10365"/>
                    <a:pt x="9397" y="10374"/>
                  </a:cubicBezTo>
                  <a:cubicBezTo>
                    <a:pt x="9323" y="10382"/>
                    <a:pt x="9381" y="10292"/>
                    <a:pt x="9397" y="10218"/>
                  </a:cubicBezTo>
                  <a:cubicBezTo>
                    <a:pt x="9414" y="10152"/>
                    <a:pt x="9184" y="10234"/>
                    <a:pt x="9061" y="10234"/>
                  </a:cubicBezTo>
                  <a:cubicBezTo>
                    <a:pt x="8929" y="10234"/>
                    <a:pt x="9241" y="9947"/>
                    <a:pt x="9258" y="9914"/>
                  </a:cubicBezTo>
                  <a:cubicBezTo>
                    <a:pt x="9282" y="9873"/>
                    <a:pt x="9217" y="9824"/>
                    <a:pt x="9110" y="9824"/>
                  </a:cubicBezTo>
                  <a:cubicBezTo>
                    <a:pt x="9011" y="9824"/>
                    <a:pt x="8905" y="9775"/>
                    <a:pt x="8806" y="9758"/>
                  </a:cubicBezTo>
                  <a:cubicBezTo>
                    <a:pt x="8716" y="9750"/>
                    <a:pt x="8757" y="9775"/>
                    <a:pt x="8626" y="9889"/>
                  </a:cubicBezTo>
                  <a:cubicBezTo>
                    <a:pt x="8494" y="9996"/>
                    <a:pt x="8412" y="10045"/>
                    <a:pt x="8371" y="10013"/>
                  </a:cubicBezTo>
                  <a:cubicBezTo>
                    <a:pt x="8322" y="9971"/>
                    <a:pt x="8429" y="9799"/>
                    <a:pt x="8289" y="9799"/>
                  </a:cubicBezTo>
                  <a:cubicBezTo>
                    <a:pt x="8141" y="9799"/>
                    <a:pt x="8051" y="9717"/>
                    <a:pt x="7903" y="9676"/>
                  </a:cubicBezTo>
                  <a:cubicBezTo>
                    <a:pt x="7756" y="9627"/>
                    <a:pt x="7838" y="9692"/>
                    <a:pt x="7698" y="9733"/>
                  </a:cubicBezTo>
                  <a:cubicBezTo>
                    <a:pt x="7559" y="9783"/>
                    <a:pt x="7419" y="9914"/>
                    <a:pt x="7313" y="9947"/>
                  </a:cubicBezTo>
                  <a:cubicBezTo>
                    <a:pt x="7206" y="9988"/>
                    <a:pt x="7304" y="9865"/>
                    <a:pt x="7214" y="9783"/>
                  </a:cubicBezTo>
                  <a:cubicBezTo>
                    <a:pt x="7132" y="9709"/>
                    <a:pt x="7009" y="9709"/>
                    <a:pt x="7001" y="9643"/>
                  </a:cubicBezTo>
                  <a:cubicBezTo>
                    <a:pt x="6993" y="9569"/>
                    <a:pt x="7583" y="9627"/>
                    <a:pt x="7657" y="9586"/>
                  </a:cubicBezTo>
                  <a:cubicBezTo>
                    <a:pt x="7739" y="9553"/>
                    <a:pt x="7493" y="9504"/>
                    <a:pt x="7354" y="9463"/>
                  </a:cubicBezTo>
                  <a:cubicBezTo>
                    <a:pt x="7206" y="9422"/>
                    <a:pt x="7354" y="9389"/>
                    <a:pt x="7362" y="9331"/>
                  </a:cubicBezTo>
                  <a:cubicBezTo>
                    <a:pt x="7370" y="9282"/>
                    <a:pt x="7222" y="9241"/>
                    <a:pt x="7165" y="9200"/>
                  </a:cubicBezTo>
                  <a:cubicBezTo>
                    <a:pt x="7099" y="9167"/>
                    <a:pt x="7124" y="9011"/>
                    <a:pt x="7165" y="8978"/>
                  </a:cubicBezTo>
                  <a:cubicBezTo>
                    <a:pt x="7206" y="8946"/>
                    <a:pt x="7600" y="9323"/>
                    <a:pt x="7657" y="9372"/>
                  </a:cubicBezTo>
                  <a:cubicBezTo>
                    <a:pt x="7707" y="9430"/>
                    <a:pt x="7813" y="9422"/>
                    <a:pt x="8002" y="9537"/>
                  </a:cubicBezTo>
                  <a:cubicBezTo>
                    <a:pt x="8199" y="9651"/>
                    <a:pt x="8396" y="9643"/>
                    <a:pt x="8486" y="9643"/>
                  </a:cubicBezTo>
                  <a:cubicBezTo>
                    <a:pt x="8576" y="9635"/>
                    <a:pt x="8847" y="9635"/>
                    <a:pt x="8987" y="9643"/>
                  </a:cubicBezTo>
                  <a:cubicBezTo>
                    <a:pt x="9118" y="9660"/>
                    <a:pt x="9217" y="9651"/>
                    <a:pt x="9479" y="9619"/>
                  </a:cubicBezTo>
                  <a:cubicBezTo>
                    <a:pt x="9742" y="9586"/>
                    <a:pt x="9980" y="9290"/>
                    <a:pt x="10111" y="9184"/>
                  </a:cubicBezTo>
                  <a:cubicBezTo>
                    <a:pt x="10234" y="9085"/>
                    <a:pt x="10086" y="9143"/>
                    <a:pt x="10004" y="9077"/>
                  </a:cubicBezTo>
                  <a:cubicBezTo>
                    <a:pt x="9914" y="9011"/>
                    <a:pt x="10086" y="8970"/>
                    <a:pt x="10144" y="8888"/>
                  </a:cubicBezTo>
                  <a:cubicBezTo>
                    <a:pt x="10201" y="8806"/>
                    <a:pt x="9791" y="8798"/>
                    <a:pt x="9766" y="8773"/>
                  </a:cubicBezTo>
                  <a:cubicBezTo>
                    <a:pt x="9750" y="8757"/>
                    <a:pt x="9816" y="8626"/>
                    <a:pt x="9873" y="8601"/>
                  </a:cubicBezTo>
                  <a:cubicBezTo>
                    <a:pt x="9922" y="8576"/>
                    <a:pt x="10136" y="8609"/>
                    <a:pt x="10390" y="8667"/>
                  </a:cubicBezTo>
                  <a:cubicBezTo>
                    <a:pt x="10636" y="8716"/>
                    <a:pt x="10792" y="8732"/>
                    <a:pt x="10850" y="8732"/>
                  </a:cubicBezTo>
                  <a:cubicBezTo>
                    <a:pt x="10899" y="8732"/>
                    <a:pt x="11194" y="8642"/>
                    <a:pt x="11293" y="8601"/>
                  </a:cubicBezTo>
                  <a:cubicBezTo>
                    <a:pt x="11391" y="8560"/>
                    <a:pt x="11457" y="8650"/>
                    <a:pt x="11523" y="8658"/>
                  </a:cubicBezTo>
                  <a:cubicBezTo>
                    <a:pt x="11580" y="8667"/>
                    <a:pt x="11572" y="8486"/>
                    <a:pt x="11572" y="8404"/>
                  </a:cubicBezTo>
                  <a:cubicBezTo>
                    <a:pt x="11572" y="8322"/>
                    <a:pt x="11473" y="8347"/>
                    <a:pt x="11416" y="8330"/>
                  </a:cubicBezTo>
                  <a:cubicBezTo>
                    <a:pt x="11359" y="8322"/>
                    <a:pt x="11186" y="8322"/>
                    <a:pt x="11080" y="8314"/>
                  </a:cubicBezTo>
                  <a:cubicBezTo>
                    <a:pt x="10973" y="8306"/>
                    <a:pt x="10866" y="8289"/>
                    <a:pt x="10850" y="8223"/>
                  </a:cubicBezTo>
                  <a:cubicBezTo>
                    <a:pt x="10833" y="8158"/>
                    <a:pt x="11293" y="8199"/>
                    <a:pt x="11416" y="8191"/>
                  </a:cubicBezTo>
                  <a:cubicBezTo>
                    <a:pt x="11539" y="8182"/>
                    <a:pt x="11629" y="8223"/>
                    <a:pt x="11728" y="8199"/>
                  </a:cubicBezTo>
                  <a:cubicBezTo>
                    <a:pt x="11835" y="8182"/>
                    <a:pt x="11884" y="8027"/>
                    <a:pt x="11876" y="7920"/>
                  </a:cubicBezTo>
                  <a:cubicBezTo>
                    <a:pt x="11867" y="7805"/>
                    <a:pt x="11597" y="7879"/>
                    <a:pt x="11449" y="7879"/>
                  </a:cubicBezTo>
                  <a:cubicBezTo>
                    <a:pt x="11301" y="7879"/>
                    <a:pt x="11129" y="7821"/>
                    <a:pt x="11047" y="7789"/>
                  </a:cubicBezTo>
                  <a:cubicBezTo>
                    <a:pt x="10956" y="7747"/>
                    <a:pt x="11235" y="7731"/>
                    <a:pt x="11359" y="7715"/>
                  </a:cubicBezTo>
                  <a:cubicBezTo>
                    <a:pt x="11473" y="7690"/>
                    <a:pt x="11793" y="7698"/>
                    <a:pt x="12040" y="7706"/>
                  </a:cubicBezTo>
                  <a:cubicBezTo>
                    <a:pt x="12286" y="7723"/>
                    <a:pt x="12393" y="7739"/>
                    <a:pt x="12458" y="7715"/>
                  </a:cubicBezTo>
                  <a:cubicBezTo>
                    <a:pt x="12524" y="7690"/>
                    <a:pt x="12434" y="7649"/>
                    <a:pt x="12376" y="7600"/>
                  </a:cubicBezTo>
                  <a:cubicBezTo>
                    <a:pt x="12319" y="7551"/>
                    <a:pt x="12352" y="7485"/>
                    <a:pt x="12352" y="7411"/>
                  </a:cubicBezTo>
                  <a:cubicBezTo>
                    <a:pt x="12360" y="7337"/>
                    <a:pt x="12335" y="7321"/>
                    <a:pt x="12294" y="7263"/>
                  </a:cubicBezTo>
                  <a:cubicBezTo>
                    <a:pt x="12253" y="7206"/>
                    <a:pt x="12220" y="7255"/>
                    <a:pt x="12146" y="7222"/>
                  </a:cubicBezTo>
                  <a:cubicBezTo>
                    <a:pt x="12073" y="7189"/>
                    <a:pt x="11818" y="7181"/>
                    <a:pt x="11654" y="7181"/>
                  </a:cubicBezTo>
                  <a:cubicBezTo>
                    <a:pt x="11490" y="7181"/>
                    <a:pt x="11285" y="7255"/>
                    <a:pt x="11219" y="7247"/>
                  </a:cubicBezTo>
                  <a:cubicBezTo>
                    <a:pt x="11162" y="7239"/>
                    <a:pt x="11400" y="7058"/>
                    <a:pt x="11416" y="7001"/>
                  </a:cubicBezTo>
                  <a:cubicBezTo>
                    <a:pt x="11441" y="6943"/>
                    <a:pt x="11219" y="7033"/>
                    <a:pt x="11088" y="7033"/>
                  </a:cubicBezTo>
                  <a:cubicBezTo>
                    <a:pt x="10956" y="7042"/>
                    <a:pt x="10858" y="7033"/>
                    <a:pt x="10735" y="7033"/>
                  </a:cubicBezTo>
                  <a:cubicBezTo>
                    <a:pt x="10612" y="7025"/>
                    <a:pt x="10505" y="7025"/>
                    <a:pt x="10423" y="7025"/>
                  </a:cubicBezTo>
                  <a:cubicBezTo>
                    <a:pt x="10333" y="7025"/>
                    <a:pt x="10251" y="7091"/>
                    <a:pt x="10128" y="7173"/>
                  </a:cubicBezTo>
                  <a:cubicBezTo>
                    <a:pt x="10004" y="7255"/>
                    <a:pt x="9922" y="7354"/>
                    <a:pt x="9848" y="7395"/>
                  </a:cubicBezTo>
                  <a:cubicBezTo>
                    <a:pt x="9766" y="7427"/>
                    <a:pt x="9816" y="7288"/>
                    <a:pt x="9840" y="7222"/>
                  </a:cubicBezTo>
                  <a:cubicBezTo>
                    <a:pt x="9865" y="7165"/>
                    <a:pt x="10062" y="6976"/>
                    <a:pt x="10013" y="6976"/>
                  </a:cubicBezTo>
                  <a:cubicBezTo>
                    <a:pt x="9963" y="6976"/>
                    <a:pt x="9684" y="6976"/>
                    <a:pt x="9602" y="6984"/>
                  </a:cubicBezTo>
                  <a:cubicBezTo>
                    <a:pt x="9512" y="6992"/>
                    <a:pt x="9455" y="6927"/>
                    <a:pt x="9446" y="6894"/>
                  </a:cubicBezTo>
                  <a:cubicBezTo>
                    <a:pt x="9446" y="6853"/>
                    <a:pt x="9980" y="6869"/>
                    <a:pt x="10086" y="6886"/>
                  </a:cubicBezTo>
                  <a:cubicBezTo>
                    <a:pt x="10201" y="6894"/>
                    <a:pt x="10349" y="6968"/>
                    <a:pt x="10456" y="6935"/>
                  </a:cubicBezTo>
                  <a:cubicBezTo>
                    <a:pt x="10571" y="6910"/>
                    <a:pt x="10817" y="6927"/>
                    <a:pt x="10981" y="6919"/>
                  </a:cubicBezTo>
                  <a:cubicBezTo>
                    <a:pt x="11137" y="6902"/>
                    <a:pt x="11112" y="6837"/>
                    <a:pt x="10981" y="6787"/>
                  </a:cubicBezTo>
                  <a:cubicBezTo>
                    <a:pt x="10850" y="6746"/>
                    <a:pt x="10743" y="6828"/>
                    <a:pt x="10612" y="6828"/>
                  </a:cubicBezTo>
                  <a:cubicBezTo>
                    <a:pt x="10480" y="6837"/>
                    <a:pt x="10398" y="6837"/>
                    <a:pt x="10275" y="6812"/>
                  </a:cubicBezTo>
                  <a:cubicBezTo>
                    <a:pt x="10152" y="6787"/>
                    <a:pt x="10136" y="6796"/>
                    <a:pt x="10004" y="6771"/>
                  </a:cubicBezTo>
                  <a:cubicBezTo>
                    <a:pt x="9873" y="6746"/>
                    <a:pt x="9840" y="6713"/>
                    <a:pt x="9922" y="6681"/>
                  </a:cubicBezTo>
                  <a:cubicBezTo>
                    <a:pt x="10004" y="6648"/>
                    <a:pt x="10242" y="6722"/>
                    <a:pt x="10357" y="6738"/>
                  </a:cubicBezTo>
                  <a:cubicBezTo>
                    <a:pt x="10472" y="6754"/>
                    <a:pt x="10571" y="6713"/>
                    <a:pt x="10669" y="6672"/>
                  </a:cubicBezTo>
                  <a:cubicBezTo>
                    <a:pt x="10776" y="6640"/>
                    <a:pt x="11055" y="6689"/>
                    <a:pt x="11162" y="6689"/>
                  </a:cubicBezTo>
                  <a:cubicBezTo>
                    <a:pt x="11268" y="6689"/>
                    <a:pt x="11465" y="6713"/>
                    <a:pt x="11580" y="6804"/>
                  </a:cubicBezTo>
                  <a:cubicBezTo>
                    <a:pt x="11695" y="6894"/>
                    <a:pt x="11843" y="6894"/>
                    <a:pt x="12040" y="6902"/>
                  </a:cubicBezTo>
                  <a:cubicBezTo>
                    <a:pt x="12237" y="6910"/>
                    <a:pt x="12540" y="6992"/>
                    <a:pt x="12549" y="6943"/>
                  </a:cubicBezTo>
                  <a:cubicBezTo>
                    <a:pt x="12557" y="6894"/>
                    <a:pt x="12475" y="6787"/>
                    <a:pt x="12384" y="6754"/>
                  </a:cubicBezTo>
                  <a:cubicBezTo>
                    <a:pt x="12294" y="6722"/>
                    <a:pt x="12376" y="6656"/>
                    <a:pt x="12376" y="6599"/>
                  </a:cubicBezTo>
                  <a:cubicBezTo>
                    <a:pt x="12376" y="6541"/>
                    <a:pt x="11900" y="6607"/>
                    <a:pt x="11711" y="6631"/>
                  </a:cubicBezTo>
                  <a:cubicBezTo>
                    <a:pt x="11523" y="6648"/>
                    <a:pt x="11400" y="6631"/>
                    <a:pt x="11285" y="6599"/>
                  </a:cubicBezTo>
                  <a:cubicBezTo>
                    <a:pt x="11170" y="6566"/>
                    <a:pt x="10948" y="6558"/>
                    <a:pt x="10842" y="6558"/>
                  </a:cubicBezTo>
                  <a:cubicBezTo>
                    <a:pt x="10735" y="6549"/>
                    <a:pt x="10710" y="6574"/>
                    <a:pt x="10579" y="6607"/>
                  </a:cubicBezTo>
                  <a:cubicBezTo>
                    <a:pt x="10448" y="6640"/>
                    <a:pt x="10415" y="6615"/>
                    <a:pt x="10366" y="6566"/>
                  </a:cubicBezTo>
                  <a:cubicBezTo>
                    <a:pt x="10324" y="6516"/>
                    <a:pt x="10283" y="6516"/>
                    <a:pt x="10193" y="6525"/>
                  </a:cubicBezTo>
                  <a:cubicBezTo>
                    <a:pt x="10111" y="6525"/>
                    <a:pt x="9996" y="6459"/>
                    <a:pt x="9980" y="6402"/>
                  </a:cubicBezTo>
                  <a:cubicBezTo>
                    <a:pt x="9972" y="6344"/>
                    <a:pt x="10308" y="6402"/>
                    <a:pt x="10497" y="6443"/>
                  </a:cubicBezTo>
                  <a:cubicBezTo>
                    <a:pt x="10686" y="6475"/>
                    <a:pt x="10489" y="6328"/>
                    <a:pt x="10489" y="6254"/>
                  </a:cubicBezTo>
                  <a:cubicBezTo>
                    <a:pt x="10489" y="6180"/>
                    <a:pt x="10686" y="6320"/>
                    <a:pt x="10833" y="6393"/>
                  </a:cubicBezTo>
                  <a:cubicBezTo>
                    <a:pt x="10981" y="6459"/>
                    <a:pt x="11112" y="6410"/>
                    <a:pt x="11268" y="6426"/>
                  </a:cubicBezTo>
                  <a:cubicBezTo>
                    <a:pt x="11432" y="6443"/>
                    <a:pt x="11342" y="6369"/>
                    <a:pt x="11317" y="6328"/>
                  </a:cubicBezTo>
                  <a:cubicBezTo>
                    <a:pt x="11293" y="6278"/>
                    <a:pt x="11293" y="6278"/>
                    <a:pt x="11194" y="6254"/>
                  </a:cubicBezTo>
                  <a:cubicBezTo>
                    <a:pt x="11096" y="6229"/>
                    <a:pt x="10883" y="6237"/>
                    <a:pt x="10735" y="6221"/>
                  </a:cubicBezTo>
                  <a:cubicBezTo>
                    <a:pt x="10587" y="6213"/>
                    <a:pt x="10587" y="6131"/>
                    <a:pt x="10620" y="6057"/>
                  </a:cubicBezTo>
                  <a:cubicBezTo>
                    <a:pt x="10645" y="5991"/>
                    <a:pt x="11153" y="6155"/>
                    <a:pt x="11309" y="6188"/>
                  </a:cubicBezTo>
                  <a:cubicBezTo>
                    <a:pt x="11465" y="6213"/>
                    <a:pt x="11597" y="6213"/>
                    <a:pt x="11744" y="6262"/>
                  </a:cubicBezTo>
                  <a:cubicBezTo>
                    <a:pt x="11900" y="6311"/>
                    <a:pt x="12073" y="6344"/>
                    <a:pt x="12179" y="6344"/>
                  </a:cubicBezTo>
                  <a:cubicBezTo>
                    <a:pt x="12286" y="6344"/>
                    <a:pt x="12155" y="6246"/>
                    <a:pt x="12171" y="6164"/>
                  </a:cubicBezTo>
                  <a:cubicBezTo>
                    <a:pt x="12187" y="6082"/>
                    <a:pt x="12368" y="6205"/>
                    <a:pt x="12450" y="6237"/>
                  </a:cubicBezTo>
                  <a:cubicBezTo>
                    <a:pt x="12532" y="6270"/>
                    <a:pt x="12606" y="6270"/>
                    <a:pt x="12754" y="6270"/>
                  </a:cubicBezTo>
                  <a:cubicBezTo>
                    <a:pt x="12893" y="6270"/>
                    <a:pt x="13148" y="6180"/>
                    <a:pt x="13320" y="6147"/>
                  </a:cubicBezTo>
                  <a:cubicBezTo>
                    <a:pt x="13492" y="6114"/>
                    <a:pt x="13459" y="6049"/>
                    <a:pt x="13484" y="5999"/>
                  </a:cubicBezTo>
                  <a:cubicBezTo>
                    <a:pt x="13509" y="5942"/>
                    <a:pt x="13418" y="5852"/>
                    <a:pt x="13377" y="5794"/>
                  </a:cubicBezTo>
                  <a:cubicBezTo>
                    <a:pt x="13336" y="5729"/>
                    <a:pt x="13262" y="5802"/>
                    <a:pt x="13090" y="5761"/>
                  </a:cubicBezTo>
                  <a:cubicBezTo>
                    <a:pt x="12910" y="5729"/>
                    <a:pt x="12926" y="5770"/>
                    <a:pt x="12770" y="5770"/>
                  </a:cubicBezTo>
                  <a:cubicBezTo>
                    <a:pt x="12622" y="5778"/>
                    <a:pt x="12557" y="5802"/>
                    <a:pt x="12450" y="5778"/>
                  </a:cubicBezTo>
                  <a:cubicBezTo>
                    <a:pt x="12335" y="5745"/>
                    <a:pt x="12319" y="5663"/>
                    <a:pt x="12311" y="5597"/>
                  </a:cubicBezTo>
                  <a:cubicBezTo>
                    <a:pt x="12302" y="5532"/>
                    <a:pt x="12450" y="5589"/>
                    <a:pt x="12622" y="5589"/>
                  </a:cubicBezTo>
                  <a:cubicBezTo>
                    <a:pt x="12803" y="5597"/>
                    <a:pt x="12951" y="5523"/>
                    <a:pt x="13057" y="5523"/>
                  </a:cubicBezTo>
                  <a:cubicBezTo>
                    <a:pt x="13164" y="5523"/>
                    <a:pt x="13172" y="5573"/>
                    <a:pt x="13213" y="5630"/>
                  </a:cubicBezTo>
                  <a:cubicBezTo>
                    <a:pt x="13254" y="5688"/>
                    <a:pt x="13706" y="5606"/>
                    <a:pt x="13755" y="5630"/>
                  </a:cubicBezTo>
                  <a:cubicBezTo>
                    <a:pt x="13804" y="5663"/>
                    <a:pt x="13722" y="5712"/>
                    <a:pt x="13689" y="5753"/>
                  </a:cubicBezTo>
                  <a:cubicBezTo>
                    <a:pt x="13665" y="5794"/>
                    <a:pt x="13706" y="5802"/>
                    <a:pt x="13747" y="5835"/>
                  </a:cubicBezTo>
                  <a:cubicBezTo>
                    <a:pt x="13796" y="5868"/>
                    <a:pt x="14091" y="5909"/>
                    <a:pt x="14223" y="5909"/>
                  </a:cubicBezTo>
                  <a:cubicBezTo>
                    <a:pt x="14354" y="5909"/>
                    <a:pt x="14608" y="5844"/>
                    <a:pt x="14731" y="5827"/>
                  </a:cubicBezTo>
                  <a:cubicBezTo>
                    <a:pt x="14846" y="5802"/>
                    <a:pt x="14953" y="5737"/>
                    <a:pt x="14937" y="5630"/>
                  </a:cubicBezTo>
                  <a:cubicBezTo>
                    <a:pt x="14928" y="5532"/>
                    <a:pt x="14748" y="5564"/>
                    <a:pt x="14731" y="5515"/>
                  </a:cubicBezTo>
                  <a:cubicBezTo>
                    <a:pt x="14715" y="5466"/>
                    <a:pt x="14953" y="5466"/>
                    <a:pt x="15076" y="5466"/>
                  </a:cubicBezTo>
                  <a:cubicBezTo>
                    <a:pt x="15199" y="5466"/>
                    <a:pt x="15314" y="5433"/>
                    <a:pt x="15322" y="5351"/>
                  </a:cubicBezTo>
                  <a:cubicBezTo>
                    <a:pt x="15331" y="5277"/>
                    <a:pt x="15298" y="5236"/>
                    <a:pt x="15166" y="5261"/>
                  </a:cubicBezTo>
                  <a:cubicBezTo>
                    <a:pt x="15035" y="5285"/>
                    <a:pt x="14797" y="5228"/>
                    <a:pt x="14690" y="5228"/>
                  </a:cubicBezTo>
                  <a:cubicBezTo>
                    <a:pt x="14576" y="5228"/>
                    <a:pt x="14420" y="5269"/>
                    <a:pt x="14346" y="5302"/>
                  </a:cubicBezTo>
                  <a:cubicBezTo>
                    <a:pt x="14280" y="5327"/>
                    <a:pt x="14100" y="5351"/>
                    <a:pt x="14050" y="5285"/>
                  </a:cubicBezTo>
                  <a:cubicBezTo>
                    <a:pt x="14001" y="5220"/>
                    <a:pt x="14091" y="5195"/>
                    <a:pt x="14108" y="5121"/>
                  </a:cubicBezTo>
                  <a:cubicBezTo>
                    <a:pt x="14132" y="5047"/>
                    <a:pt x="13993" y="5023"/>
                    <a:pt x="13976" y="4965"/>
                  </a:cubicBezTo>
                  <a:cubicBezTo>
                    <a:pt x="13968" y="4908"/>
                    <a:pt x="14256" y="5015"/>
                    <a:pt x="14354" y="5064"/>
                  </a:cubicBezTo>
                  <a:cubicBezTo>
                    <a:pt x="14444" y="5105"/>
                    <a:pt x="14584" y="5154"/>
                    <a:pt x="14707" y="5138"/>
                  </a:cubicBezTo>
                  <a:cubicBezTo>
                    <a:pt x="14838" y="5121"/>
                    <a:pt x="15035" y="5056"/>
                    <a:pt x="15191" y="5023"/>
                  </a:cubicBezTo>
                  <a:cubicBezTo>
                    <a:pt x="15347" y="4982"/>
                    <a:pt x="15593" y="5097"/>
                    <a:pt x="15626" y="5072"/>
                  </a:cubicBezTo>
                  <a:cubicBezTo>
                    <a:pt x="15659" y="5047"/>
                    <a:pt x="15642" y="4957"/>
                    <a:pt x="15610" y="4908"/>
                  </a:cubicBezTo>
                  <a:cubicBezTo>
                    <a:pt x="15577" y="4851"/>
                    <a:pt x="15495" y="4875"/>
                    <a:pt x="15478" y="4785"/>
                  </a:cubicBezTo>
                  <a:cubicBezTo>
                    <a:pt x="15462" y="4703"/>
                    <a:pt x="15445" y="4678"/>
                    <a:pt x="15380" y="4621"/>
                  </a:cubicBezTo>
                  <a:cubicBezTo>
                    <a:pt x="15306" y="4563"/>
                    <a:pt x="15101" y="4457"/>
                    <a:pt x="15158" y="4416"/>
                  </a:cubicBezTo>
                  <a:cubicBezTo>
                    <a:pt x="15216" y="4375"/>
                    <a:pt x="15569" y="4522"/>
                    <a:pt x="15634" y="4563"/>
                  </a:cubicBezTo>
                  <a:cubicBezTo>
                    <a:pt x="15700" y="4613"/>
                    <a:pt x="15651" y="4670"/>
                    <a:pt x="15659" y="4736"/>
                  </a:cubicBezTo>
                  <a:cubicBezTo>
                    <a:pt x="15675" y="4793"/>
                    <a:pt x="15913" y="4744"/>
                    <a:pt x="16110" y="4727"/>
                  </a:cubicBezTo>
                  <a:cubicBezTo>
                    <a:pt x="16307" y="4703"/>
                    <a:pt x="16266" y="4613"/>
                    <a:pt x="16438" y="4506"/>
                  </a:cubicBezTo>
                  <a:cubicBezTo>
                    <a:pt x="16619" y="4391"/>
                    <a:pt x="17111" y="4071"/>
                    <a:pt x="17358" y="3956"/>
                  </a:cubicBezTo>
                  <a:cubicBezTo>
                    <a:pt x="17596" y="3841"/>
                    <a:pt x="17801" y="3652"/>
                    <a:pt x="18031" y="3636"/>
                  </a:cubicBezTo>
                  <a:cubicBezTo>
                    <a:pt x="18252" y="3611"/>
                    <a:pt x="18859" y="3332"/>
                    <a:pt x="19056" y="3258"/>
                  </a:cubicBezTo>
                  <a:cubicBezTo>
                    <a:pt x="19253" y="3193"/>
                    <a:pt x="19573" y="3061"/>
                    <a:pt x="19573" y="3061"/>
                  </a:cubicBezTo>
                  <a:cubicBezTo>
                    <a:pt x="19573" y="3061"/>
                    <a:pt x="19779" y="2807"/>
                    <a:pt x="19762" y="2807"/>
                  </a:cubicBezTo>
                  <a:cubicBezTo>
                    <a:pt x="19746" y="2807"/>
                    <a:pt x="19065" y="2914"/>
                    <a:pt x="18958" y="2922"/>
                  </a:cubicBezTo>
                  <a:cubicBezTo>
                    <a:pt x="18851" y="2930"/>
                    <a:pt x="18039" y="3037"/>
                    <a:pt x="17932" y="3045"/>
                  </a:cubicBezTo>
                  <a:cubicBezTo>
                    <a:pt x="17825" y="3053"/>
                    <a:pt x="17423" y="3119"/>
                    <a:pt x="17218" y="3185"/>
                  </a:cubicBezTo>
                  <a:cubicBezTo>
                    <a:pt x="17013" y="3250"/>
                    <a:pt x="16668" y="3324"/>
                    <a:pt x="16529" y="3332"/>
                  </a:cubicBezTo>
                  <a:cubicBezTo>
                    <a:pt x="16389" y="3340"/>
                    <a:pt x="16176" y="3406"/>
                    <a:pt x="16118" y="3439"/>
                  </a:cubicBezTo>
                  <a:cubicBezTo>
                    <a:pt x="16061" y="3480"/>
                    <a:pt x="15889" y="3644"/>
                    <a:pt x="15839" y="3636"/>
                  </a:cubicBezTo>
                  <a:cubicBezTo>
                    <a:pt x="15790" y="3628"/>
                    <a:pt x="15848" y="3496"/>
                    <a:pt x="15848" y="3447"/>
                  </a:cubicBezTo>
                  <a:cubicBezTo>
                    <a:pt x="15848" y="3406"/>
                    <a:pt x="15593" y="3414"/>
                    <a:pt x="15569" y="3382"/>
                  </a:cubicBezTo>
                  <a:cubicBezTo>
                    <a:pt x="15544" y="3349"/>
                    <a:pt x="15831" y="3308"/>
                    <a:pt x="15946" y="3299"/>
                  </a:cubicBezTo>
                  <a:cubicBezTo>
                    <a:pt x="16061" y="3299"/>
                    <a:pt x="16430" y="3201"/>
                    <a:pt x="16545" y="3152"/>
                  </a:cubicBezTo>
                  <a:cubicBezTo>
                    <a:pt x="16660" y="3094"/>
                    <a:pt x="17111" y="3012"/>
                    <a:pt x="17259" y="2988"/>
                  </a:cubicBezTo>
                  <a:cubicBezTo>
                    <a:pt x="17407" y="2971"/>
                    <a:pt x="18063" y="2897"/>
                    <a:pt x="18088" y="2873"/>
                  </a:cubicBezTo>
                  <a:cubicBezTo>
                    <a:pt x="18121" y="2848"/>
                    <a:pt x="17940" y="2799"/>
                    <a:pt x="17850" y="2774"/>
                  </a:cubicBezTo>
                  <a:cubicBezTo>
                    <a:pt x="17768" y="2750"/>
                    <a:pt x="17399" y="2799"/>
                    <a:pt x="17226" y="2832"/>
                  </a:cubicBezTo>
                  <a:cubicBezTo>
                    <a:pt x="17054" y="2873"/>
                    <a:pt x="16759" y="2881"/>
                    <a:pt x="16668" y="2889"/>
                  </a:cubicBezTo>
                  <a:cubicBezTo>
                    <a:pt x="16578" y="2906"/>
                    <a:pt x="16701" y="2799"/>
                    <a:pt x="16701" y="2733"/>
                  </a:cubicBezTo>
                  <a:cubicBezTo>
                    <a:pt x="16709" y="2668"/>
                    <a:pt x="16430" y="2610"/>
                    <a:pt x="16324" y="2569"/>
                  </a:cubicBezTo>
                  <a:cubicBezTo>
                    <a:pt x="16217" y="2536"/>
                    <a:pt x="16291" y="2438"/>
                    <a:pt x="16406" y="2446"/>
                  </a:cubicBezTo>
                  <a:cubicBezTo>
                    <a:pt x="16521" y="2446"/>
                    <a:pt x="16980" y="2684"/>
                    <a:pt x="17185" y="2700"/>
                  </a:cubicBezTo>
                  <a:cubicBezTo>
                    <a:pt x="17390" y="2717"/>
                    <a:pt x="17907" y="2618"/>
                    <a:pt x="18047" y="2627"/>
                  </a:cubicBezTo>
                  <a:cubicBezTo>
                    <a:pt x="18187" y="2643"/>
                    <a:pt x="18301" y="2676"/>
                    <a:pt x="18441" y="2692"/>
                  </a:cubicBezTo>
                  <a:cubicBezTo>
                    <a:pt x="18580" y="2709"/>
                    <a:pt x="19262" y="2512"/>
                    <a:pt x="19401" y="2503"/>
                  </a:cubicBezTo>
                  <a:cubicBezTo>
                    <a:pt x="19541" y="2487"/>
                    <a:pt x="19787" y="2462"/>
                    <a:pt x="19869" y="2430"/>
                  </a:cubicBezTo>
                  <a:cubicBezTo>
                    <a:pt x="19959" y="2397"/>
                    <a:pt x="20214" y="2290"/>
                    <a:pt x="20337" y="2241"/>
                  </a:cubicBezTo>
                  <a:cubicBezTo>
                    <a:pt x="20452" y="2192"/>
                    <a:pt x="20813" y="2077"/>
                    <a:pt x="20969" y="2003"/>
                  </a:cubicBezTo>
                  <a:cubicBezTo>
                    <a:pt x="21125" y="1929"/>
                    <a:pt x="21715" y="1675"/>
                    <a:pt x="21871" y="1584"/>
                  </a:cubicBezTo>
                  <a:cubicBezTo>
                    <a:pt x="22019" y="1502"/>
                    <a:pt x="22183" y="1469"/>
                    <a:pt x="22224" y="1428"/>
                  </a:cubicBezTo>
                  <a:cubicBezTo>
                    <a:pt x="22273" y="1387"/>
                    <a:pt x="21978" y="1190"/>
                    <a:pt x="21888" y="1158"/>
                  </a:cubicBezTo>
                  <a:cubicBezTo>
                    <a:pt x="21789" y="1133"/>
                    <a:pt x="21683" y="1158"/>
                    <a:pt x="21518" y="1133"/>
                  </a:cubicBezTo>
                  <a:cubicBezTo>
                    <a:pt x="21363" y="1108"/>
                    <a:pt x="21125" y="1125"/>
                    <a:pt x="20969" y="1149"/>
                  </a:cubicBezTo>
                  <a:cubicBezTo>
                    <a:pt x="20821" y="1174"/>
                    <a:pt x="20681" y="1240"/>
                    <a:pt x="20632" y="1223"/>
                  </a:cubicBezTo>
                  <a:cubicBezTo>
                    <a:pt x="20575" y="1207"/>
                    <a:pt x="20911" y="1018"/>
                    <a:pt x="20903" y="977"/>
                  </a:cubicBezTo>
                  <a:cubicBezTo>
                    <a:pt x="20895" y="928"/>
                    <a:pt x="20427" y="772"/>
                    <a:pt x="20370" y="731"/>
                  </a:cubicBezTo>
                  <a:cubicBezTo>
                    <a:pt x="20320" y="690"/>
                    <a:pt x="20583" y="682"/>
                    <a:pt x="20566" y="649"/>
                  </a:cubicBezTo>
                  <a:cubicBezTo>
                    <a:pt x="20550" y="624"/>
                    <a:pt x="20558" y="558"/>
                    <a:pt x="20493" y="509"/>
                  </a:cubicBezTo>
                  <a:cubicBezTo>
                    <a:pt x="20419" y="460"/>
                    <a:pt x="20296" y="534"/>
                    <a:pt x="20148" y="567"/>
                  </a:cubicBezTo>
                  <a:cubicBezTo>
                    <a:pt x="20000" y="599"/>
                    <a:pt x="19672" y="583"/>
                    <a:pt x="19582" y="583"/>
                  </a:cubicBezTo>
                  <a:cubicBezTo>
                    <a:pt x="19491" y="591"/>
                    <a:pt x="19327" y="591"/>
                    <a:pt x="19303" y="640"/>
                  </a:cubicBezTo>
                  <a:cubicBezTo>
                    <a:pt x="19278" y="698"/>
                    <a:pt x="18983" y="640"/>
                    <a:pt x="18736" y="608"/>
                  </a:cubicBezTo>
                  <a:cubicBezTo>
                    <a:pt x="18490" y="567"/>
                    <a:pt x="18416" y="583"/>
                    <a:pt x="18301" y="608"/>
                  </a:cubicBezTo>
                  <a:cubicBezTo>
                    <a:pt x="18195" y="624"/>
                    <a:pt x="18219" y="673"/>
                    <a:pt x="18195" y="739"/>
                  </a:cubicBezTo>
                  <a:cubicBezTo>
                    <a:pt x="18170" y="805"/>
                    <a:pt x="17949" y="813"/>
                    <a:pt x="17776" y="829"/>
                  </a:cubicBezTo>
                  <a:cubicBezTo>
                    <a:pt x="17604" y="854"/>
                    <a:pt x="17448" y="895"/>
                    <a:pt x="17284" y="911"/>
                  </a:cubicBezTo>
                  <a:cubicBezTo>
                    <a:pt x="17111" y="928"/>
                    <a:pt x="16857" y="911"/>
                    <a:pt x="16767" y="895"/>
                  </a:cubicBezTo>
                  <a:cubicBezTo>
                    <a:pt x="16668" y="878"/>
                    <a:pt x="17021" y="739"/>
                    <a:pt x="17341" y="706"/>
                  </a:cubicBezTo>
                  <a:cubicBezTo>
                    <a:pt x="17670" y="682"/>
                    <a:pt x="17719" y="583"/>
                    <a:pt x="17883" y="542"/>
                  </a:cubicBezTo>
                  <a:cubicBezTo>
                    <a:pt x="18039" y="501"/>
                    <a:pt x="18334" y="460"/>
                    <a:pt x="18359" y="402"/>
                  </a:cubicBezTo>
                  <a:cubicBezTo>
                    <a:pt x="18383" y="353"/>
                    <a:pt x="18195" y="378"/>
                    <a:pt x="17891" y="337"/>
                  </a:cubicBezTo>
                  <a:cubicBezTo>
                    <a:pt x="17587" y="296"/>
                    <a:pt x="17538" y="247"/>
                    <a:pt x="17070" y="263"/>
                  </a:cubicBezTo>
                  <a:cubicBezTo>
                    <a:pt x="16611" y="271"/>
                    <a:pt x="16512" y="230"/>
                    <a:pt x="16373" y="238"/>
                  </a:cubicBezTo>
                  <a:cubicBezTo>
                    <a:pt x="16233" y="247"/>
                    <a:pt x="16159" y="222"/>
                    <a:pt x="16094" y="214"/>
                  </a:cubicBezTo>
                  <a:cubicBezTo>
                    <a:pt x="16028" y="206"/>
                    <a:pt x="16143" y="173"/>
                    <a:pt x="16143" y="140"/>
                  </a:cubicBezTo>
                  <a:cubicBezTo>
                    <a:pt x="16151" y="99"/>
                    <a:pt x="16094" y="0"/>
                    <a:pt x="15995" y="9"/>
                  </a:cubicBezTo>
                  <a:cubicBezTo>
                    <a:pt x="15905" y="17"/>
                    <a:pt x="15757" y="82"/>
                    <a:pt x="15552" y="148"/>
                  </a:cubicBezTo>
                  <a:cubicBezTo>
                    <a:pt x="15347" y="222"/>
                    <a:pt x="14969" y="164"/>
                    <a:pt x="14896" y="197"/>
                  </a:cubicBezTo>
                  <a:cubicBezTo>
                    <a:pt x="14822" y="238"/>
                    <a:pt x="15084" y="337"/>
                    <a:pt x="15142" y="402"/>
                  </a:cubicBezTo>
                  <a:cubicBezTo>
                    <a:pt x="15191" y="476"/>
                    <a:pt x="15043" y="402"/>
                    <a:pt x="14863" y="378"/>
                  </a:cubicBezTo>
                  <a:cubicBezTo>
                    <a:pt x="14690" y="345"/>
                    <a:pt x="14740" y="370"/>
                    <a:pt x="14559" y="255"/>
                  </a:cubicBezTo>
                  <a:cubicBezTo>
                    <a:pt x="14379" y="132"/>
                    <a:pt x="14658" y="58"/>
                    <a:pt x="14567" y="41"/>
                  </a:cubicBezTo>
                  <a:cubicBezTo>
                    <a:pt x="14485" y="33"/>
                    <a:pt x="14214" y="181"/>
                    <a:pt x="14018" y="255"/>
                  </a:cubicBezTo>
                  <a:cubicBezTo>
                    <a:pt x="13821" y="337"/>
                    <a:pt x="13812" y="304"/>
                    <a:pt x="13640" y="329"/>
                  </a:cubicBezTo>
                  <a:cubicBezTo>
                    <a:pt x="13468" y="361"/>
                    <a:pt x="13369" y="419"/>
                    <a:pt x="13369" y="485"/>
                  </a:cubicBezTo>
                  <a:cubicBezTo>
                    <a:pt x="13369" y="550"/>
                    <a:pt x="13640" y="591"/>
                    <a:pt x="13763" y="608"/>
                  </a:cubicBezTo>
                  <a:cubicBezTo>
                    <a:pt x="13886" y="632"/>
                    <a:pt x="13968" y="714"/>
                    <a:pt x="13976" y="796"/>
                  </a:cubicBezTo>
                  <a:cubicBezTo>
                    <a:pt x="13993" y="878"/>
                    <a:pt x="13722" y="780"/>
                    <a:pt x="13517" y="682"/>
                  </a:cubicBezTo>
                  <a:cubicBezTo>
                    <a:pt x="13320" y="583"/>
                    <a:pt x="13221" y="575"/>
                    <a:pt x="13049" y="517"/>
                  </a:cubicBezTo>
                  <a:cubicBezTo>
                    <a:pt x="12885" y="460"/>
                    <a:pt x="12975" y="378"/>
                    <a:pt x="12877" y="312"/>
                  </a:cubicBezTo>
                  <a:cubicBezTo>
                    <a:pt x="12770" y="238"/>
                    <a:pt x="12704" y="230"/>
                    <a:pt x="12557" y="181"/>
                  </a:cubicBezTo>
                  <a:cubicBezTo>
                    <a:pt x="12409" y="132"/>
                    <a:pt x="12409" y="164"/>
                    <a:pt x="12196" y="173"/>
                  </a:cubicBezTo>
                  <a:cubicBezTo>
                    <a:pt x="11982" y="173"/>
                    <a:pt x="11744" y="197"/>
                    <a:pt x="11383" y="156"/>
                  </a:cubicBezTo>
                  <a:cubicBezTo>
                    <a:pt x="11129" y="107"/>
                    <a:pt x="11129" y="173"/>
                    <a:pt x="10956" y="148"/>
                  </a:cubicBezTo>
                  <a:cubicBezTo>
                    <a:pt x="10784" y="132"/>
                    <a:pt x="10579" y="123"/>
                    <a:pt x="10521" y="140"/>
                  </a:cubicBezTo>
                  <a:cubicBezTo>
                    <a:pt x="10456" y="156"/>
                    <a:pt x="10554" y="230"/>
                    <a:pt x="10587" y="288"/>
                  </a:cubicBezTo>
                  <a:cubicBezTo>
                    <a:pt x="10628" y="345"/>
                    <a:pt x="10792" y="460"/>
                    <a:pt x="10956" y="534"/>
                  </a:cubicBezTo>
                  <a:cubicBezTo>
                    <a:pt x="11121" y="616"/>
                    <a:pt x="11162" y="550"/>
                    <a:pt x="11301" y="599"/>
                  </a:cubicBezTo>
                  <a:cubicBezTo>
                    <a:pt x="11449" y="649"/>
                    <a:pt x="11301" y="640"/>
                    <a:pt x="11235" y="690"/>
                  </a:cubicBezTo>
                  <a:cubicBezTo>
                    <a:pt x="11170" y="731"/>
                    <a:pt x="11285" y="739"/>
                    <a:pt x="11408" y="772"/>
                  </a:cubicBezTo>
                  <a:cubicBezTo>
                    <a:pt x="11531" y="805"/>
                    <a:pt x="11703" y="837"/>
                    <a:pt x="11818" y="903"/>
                  </a:cubicBezTo>
                  <a:cubicBezTo>
                    <a:pt x="11925" y="969"/>
                    <a:pt x="11326" y="1182"/>
                    <a:pt x="11244" y="1231"/>
                  </a:cubicBezTo>
                  <a:cubicBezTo>
                    <a:pt x="11162" y="1272"/>
                    <a:pt x="11383" y="1002"/>
                    <a:pt x="11416" y="961"/>
                  </a:cubicBezTo>
                  <a:cubicBezTo>
                    <a:pt x="11449" y="911"/>
                    <a:pt x="11301" y="911"/>
                    <a:pt x="11170" y="878"/>
                  </a:cubicBezTo>
                  <a:cubicBezTo>
                    <a:pt x="11038" y="846"/>
                    <a:pt x="10997" y="854"/>
                    <a:pt x="10850" y="780"/>
                  </a:cubicBezTo>
                  <a:cubicBezTo>
                    <a:pt x="10694" y="714"/>
                    <a:pt x="10636" y="640"/>
                    <a:pt x="10562" y="509"/>
                  </a:cubicBezTo>
                  <a:cubicBezTo>
                    <a:pt x="10497" y="378"/>
                    <a:pt x="10415" y="444"/>
                    <a:pt x="10251" y="419"/>
                  </a:cubicBezTo>
                  <a:cubicBezTo>
                    <a:pt x="10095" y="394"/>
                    <a:pt x="9988" y="394"/>
                    <a:pt x="9734" y="386"/>
                  </a:cubicBezTo>
                  <a:cubicBezTo>
                    <a:pt x="9479" y="370"/>
                    <a:pt x="9290" y="288"/>
                    <a:pt x="9126" y="279"/>
                  </a:cubicBezTo>
                  <a:cubicBezTo>
                    <a:pt x="8954" y="263"/>
                    <a:pt x="8798" y="509"/>
                    <a:pt x="8806" y="558"/>
                  </a:cubicBezTo>
                  <a:cubicBezTo>
                    <a:pt x="8814" y="608"/>
                    <a:pt x="8921" y="640"/>
                    <a:pt x="9003" y="657"/>
                  </a:cubicBezTo>
                  <a:cubicBezTo>
                    <a:pt x="9085" y="682"/>
                    <a:pt x="9348" y="739"/>
                    <a:pt x="9479" y="764"/>
                  </a:cubicBezTo>
                  <a:cubicBezTo>
                    <a:pt x="9619" y="788"/>
                    <a:pt x="9660" y="829"/>
                    <a:pt x="9635" y="854"/>
                  </a:cubicBezTo>
                  <a:cubicBezTo>
                    <a:pt x="9619" y="878"/>
                    <a:pt x="9159" y="772"/>
                    <a:pt x="9011" y="772"/>
                  </a:cubicBezTo>
                  <a:cubicBezTo>
                    <a:pt x="8855" y="764"/>
                    <a:pt x="8560" y="772"/>
                    <a:pt x="8478" y="739"/>
                  </a:cubicBezTo>
                  <a:cubicBezTo>
                    <a:pt x="8396" y="706"/>
                    <a:pt x="8388" y="608"/>
                    <a:pt x="8355" y="591"/>
                  </a:cubicBezTo>
                  <a:cubicBezTo>
                    <a:pt x="8322" y="575"/>
                    <a:pt x="8051" y="567"/>
                    <a:pt x="7953" y="550"/>
                  </a:cubicBezTo>
                  <a:cubicBezTo>
                    <a:pt x="7854" y="542"/>
                    <a:pt x="7723" y="501"/>
                    <a:pt x="7698" y="550"/>
                  </a:cubicBezTo>
                  <a:cubicBezTo>
                    <a:pt x="7666" y="608"/>
                    <a:pt x="7748" y="690"/>
                    <a:pt x="7805" y="755"/>
                  </a:cubicBezTo>
                  <a:cubicBezTo>
                    <a:pt x="7854" y="813"/>
                    <a:pt x="8109" y="936"/>
                    <a:pt x="8150" y="1010"/>
                  </a:cubicBezTo>
                  <a:cubicBezTo>
                    <a:pt x="8191" y="1092"/>
                    <a:pt x="7862" y="993"/>
                    <a:pt x="7723" y="944"/>
                  </a:cubicBezTo>
                  <a:cubicBezTo>
                    <a:pt x="7575" y="903"/>
                    <a:pt x="7337" y="854"/>
                    <a:pt x="7206" y="813"/>
                  </a:cubicBezTo>
                  <a:cubicBezTo>
                    <a:pt x="7083" y="772"/>
                    <a:pt x="7157" y="837"/>
                    <a:pt x="7148" y="870"/>
                  </a:cubicBezTo>
                  <a:cubicBezTo>
                    <a:pt x="7132" y="911"/>
                    <a:pt x="7165" y="1010"/>
                    <a:pt x="7165" y="1010"/>
                  </a:cubicBezTo>
                  <a:cubicBezTo>
                    <a:pt x="7165" y="1010"/>
                    <a:pt x="7518" y="1116"/>
                    <a:pt x="7526" y="1149"/>
                  </a:cubicBezTo>
                  <a:cubicBezTo>
                    <a:pt x="7526" y="1182"/>
                    <a:pt x="7280" y="1125"/>
                    <a:pt x="7107" y="1116"/>
                  </a:cubicBezTo>
                  <a:cubicBezTo>
                    <a:pt x="6927" y="1108"/>
                    <a:pt x="6861" y="1141"/>
                    <a:pt x="6804" y="1174"/>
                  </a:cubicBezTo>
                  <a:cubicBezTo>
                    <a:pt x="6746" y="1207"/>
                    <a:pt x="6730" y="1215"/>
                    <a:pt x="6681" y="1313"/>
                  </a:cubicBezTo>
                  <a:cubicBezTo>
                    <a:pt x="6623" y="1412"/>
                    <a:pt x="6869" y="1420"/>
                    <a:pt x="7034" y="1469"/>
                  </a:cubicBezTo>
                  <a:cubicBezTo>
                    <a:pt x="7190" y="1510"/>
                    <a:pt x="7272" y="1551"/>
                    <a:pt x="7337" y="1592"/>
                  </a:cubicBezTo>
                  <a:cubicBezTo>
                    <a:pt x="7411" y="1633"/>
                    <a:pt x="7469" y="1633"/>
                    <a:pt x="7616" y="1658"/>
                  </a:cubicBezTo>
                  <a:cubicBezTo>
                    <a:pt x="7772" y="1683"/>
                    <a:pt x="7912" y="1642"/>
                    <a:pt x="7986" y="1691"/>
                  </a:cubicBezTo>
                  <a:cubicBezTo>
                    <a:pt x="8051" y="1732"/>
                    <a:pt x="7969" y="1732"/>
                    <a:pt x="7936" y="1781"/>
                  </a:cubicBezTo>
                  <a:cubicBezTo>
                    <a:pt x="7912" y="1822"/>
                    <a:pt x="8010" y="1830"/>
                    <a:pt x="8076" y="1871"/>
                  </a:cubicBezTo>
                  <a:cubicBezTo>
                    <a:pt x="8141" y="1904"/>
                    <a:pt x="8297" y="1921"/>
                    <a:pt x="8462" y="1921"/>
                  </a:cubicBezTo>
                  <a:cubicBezTo>
                    <a:pt x="8617" y="1921"/>
                    <a:pt x="8617" y="1904"/>
                    <a:pt x="8724" y="1904"/>
                  </a:cubicBezTo>
                  <a:cubicBezTo>
                    <a:pt x="8831" y="1913"/>
                    <a:pt x="8724" y="1962"/>
                    <a:pt x="8724" y="2044"/>
                  </a:cubicBezTo>
                  <a:cubicBezTo>
                    <a:pt x="8724" y="2134"/>
                    <a:pt x="9167" y="2265"/>
                    <a:pt x="9176" y="2339"/>
                  </a:cubicBezTo>
                  <a:cubicBezTo>
                    <a:pt x="9184" y="2405"/>
                    <a:pt x="9011" y="2290"/>
                    <a:pt x="8757" y="2224"/>
                  </a:cubicBezTo>
                  <a:cubicBezTo>
                    <a:pt x="8503" y="2159"/>
                    <a:pt x="8462" y="2151"/>
                    <a:pt x="8174" y="2126"/>
                  </a:cubicBezTo>
                  <a:cubicBezTo>
                    <a:pt x="7895" y="2101"/>
                    <a:pt x="7936" y="2077"/>
                    <a:pt x="7608" y="2011"/>
                  </a:cubicBezTo>
                  <a:cubicBezTo>
                    <a:pt x="7288" y="1945"/>
                    <a:pt x="7091" y="1888"/>
                    <a:pt x="6984" y="1855"/>
                  </a:cubicBezTo>
                  <a:cubicBezTo>
                    <a:pt x="6878" y="1830"/>
                    <a:pt x="6763" y="1765"/>
                    <a:pt x="6714" y="1888"/>
                  </a:cubicBezTo>
                  <a:cubicBezTo>
                    <a:pt x="6664" y="2019"/>
                    <a:pt x="6582" y="1929"/>
                    <a:pt x="6443" y="1896"/>
                  </a:cubicBezTo>
                  <a:cubicBezTo>
                    <a:pt x="6303" y="1863"/>
                    <a:pt x="6418" y="1863"/>
                    <a:pt x="6434" y="1781"/>
                  </a:cubicBezTo>
                  <a:cubicBezTo>
                    <a:pt x="6459" y="1691"/>
                    <a:pt x="6426" y="1699"/>
                    <a:pt x="6369" y="1633"/>
                  </a:cubicBezTo>
                  <a:cubicBezTo>
                    <a:pt x="6303" y="1568"/>
                    <a:pt x="6197" y="1486"/>
                    <a:pt x="6090" y="1437"/>
                  </a:cubicBezTo>
                  <a:cubicBezTo>
                    <a:pt x="5983" y="1379"/>
                    <a:pt x="5934" y="1387"/>
                    <a:pt x="5712" y="1322"/>
                  </a:cubicBezTo>
                  <a:cubicBezTo>
                    <a:pt x="5491" y="1256"/>
                    <a:pt x="5376" y="1281"/>
                    <a:pt x="5253" y="1207"/>
                  </a:cubicBezTo>
                  <a:cubicBezTo>
                    <a:pt x="5130" y="1141"/>
                    <a:pt x="5039" y="1158"/>
                    <a:pt x="4851" y="1174"/>
                  </a:cubicBezTo>
                  <a:cubicBezTo>
                    <a:pt x="4662" y="1190"/>
                    <a:pt x="4539" y="1116"/>
                    <a:pt x="4440" y="1207"/>
                  </a:cubicBezTo>
                  <a:cubicBezTo>
                    <a:pt x="4334" y="1305"/>
                    <a:pt x="4506" y="1248"/>
                    <a:pt x="4637" y="1289"/>
                  </a:cubicBezTo>
                  <a:cubicBezTo>
                    <a:pt x="4769" y="1338"/>
                    <a:pt x="4736" y="1428"/>
                    <a:pt x="4760" y="1502"/>
                  </a:cubicBezTo>
                  <a:cubicBezTo>
                    <a:pt x="4777" y="1568"/>
                    <a:pt x="4588" y="1568"/>
                    <a:pt x="4424" y="1601"/>
                  </a:cubicBezTo>
                  <a:cubicBezTo>
                    <a:pt x="4260" y="1642"/>
                    <a:pt x="4178" y="1617"/>
                    <a:pt x="4005" y="1625"/>
                  </a:cubicBezTo>
                  <a:cubicBezTo>
                    <a:pt x="3833" y="1633"/>
                    <a:pt x="3833" y="1601"/>
                    <a:pt x="3751" y="1642"/>
                  </a:cubicBezTo>
                  <a:cubicBezTo>
                    <a:pt x="3669" y="1675"/>
                    <a:pt x="3776" y="1716"/>
                    <a:pt x="3849" y="1781"/>
                  </a:cubicBezTo>
                  <a:cubicBezTo>
                    <a:pt x="3915" y="1855"/>
                    <a:pt x="4358" y="1830"/>
                    <a:pt x="4473" y="1830"/>
                  </a:cubicBezTo>
                  <a:cubicBezTo>
                    <a:pt x="4588" y="1830"/>
                    <a:pt x="4604" y="1855"/>
                    <a:pt x="4769" y="1913"/>
                  </a:cubicBezTo>
                  <a:cubicBezTo>
                    <a:pt x="4933" y="1962"/>
                    <a:pt x="4900" y="1913"/>
                    <a:pt x="5015" y="1904"/>
                  </a:cubicBezTo>
                  <a:cubicBezTo>
                    <a:pt x="5121" y="1904"/>
                    <a:pt x="5286" y="2077"/>
                    <a:pt x="5236" y="2101"/>
                  </a:cubicBezTo>
                  <a:cubicBezTo>
                    <a:pt x="5187" y="2126"/>
                    <a:pt x="5064" y="2027"/>
                    <a:pt x="5039" y="2052"/>
                  </a:cubicBezTo>
                  <a:cubicBezTo>
                    <a:pt x="5023" y="2068"/>
                    <a:pt x="5089" y="2118"/>
                    <a:pt x="5080" y="2175"/>
                  </a:cubicBezTo>
                  <a:cubicBezTo>
                    <a:pt x="5064" y="2233"/>
                    <a:pt x="4892" y="2052"/>
                    <a:pt x="4818" y="2011"/>
                  </a:cubicBezTo>
                  <a:cubicBezTo>
                    <a:pt x="4736" y="1970"/>
                    <a:pt x="4678" y="2003"/>
                    <a:pt x="4596" y="2036"/>
                  </a:cubicBezTo>
                  <a:cubicBezTo>
                    <a:pt x="4514" y="2068"/>
                    <a:pt x="4670" y="2151"/>
                    <a:pt x="4654" y="2216"/>
                  </a:cubicBezTo>
                  <a:cubicBezTo>
                    <a:pt x="4629" y="2274"/>
                    <a:pt x="4375" y="2068"/>
                    <a:pt x="4325" y="2019"/>
                  </a:cubicBezTo>
                  <a:cubicBezTo>
                    <a:pt x="4284" y="1970"/>
                    <a:pt x="4161" y="1921"/>
                    <a:pt x="4055" y="1921"/>
                  </a:cubicBezTo>
                  <a:cubicBezTo>
                    <a:pt x="3956" y="1913"/>
                    <a:pt x="3726" y="1888"/>
                    <a:pt x="3693" y="1929"/>
                  </a:cubicBezTo>
                  <a:cubicBezTo>
                    <a:pt x="3652" y="1970"/>
                    <a:pt x="3661" y="1986"/>
                    <a:pt x="3644" y="2052"/>
                  </a:cubicBezTo>
                  <a:cubicBezTo>
                    <a:pt x="3636" y="2118"/>
                    <a:pt x="3743" y="2159"/>
                    <a:pt x="3710" y="2183"/>
                  </a:cubicBezTo>
                  <a:cubicBezTo>
                    <a:pt x="3677" y="2208"/>
                    <a:pt x="3439" y="2134"/>
                    <a:pt x="3390" y="2085"/>
                  </a:cubicBezTo>
                  <a:cubicBezTo>
                    <a:pt x="3349" y="2036"/>
                    <a:pt x="3382" y="2019"/>
                    <a:pt x="3414" y="1970"/>
                  </a:cubicBezTo>
                  <a:cubicBezTo>
                    <a:pt x="3447" y="1921"/>
                    <a:pt x="3283" y="1863"/>
                    <a:pt x="3176" y="1855"/>
                  </a:cubicBezTo>
                  <a:cubicBezTo>
                    <a:pt x="3070" y="1847"/>
                    <a:pt x="2996" y="1806"/>
                    <a:pt x="2848" y="1798"/>
                  </a:cubicBezTo>
                  <a:cubicBezTo>
                    <a:pt x="2709" y="1798"/>
                    <a:pt x="2635" y="1863"/>
                    <a:pt x="2503" y="1913"/>
                  </a:cubicBezTo>
                  <a:cubicBezTo>
                    <a:pt x="2372" y="1954"/>
                    <a:pt x="2372" y="1921"/>
                    <a:pt x="2224" y="1945"/>
                  </a:cubicBezTo>
                  <a:cubicBezTo>
                    <a:pt x="2069" y="1970"/>
                    <a:pt x="2159" y="1995"/>
                    <a:pt x="2110" y="2077"/>
                  </a:cubicBezTo>
                  <a:cubicBezTo>
                    <a:pt x="2060" y="2159"/>
                    <a:pt x="1986" y="2052"/>
                    <a:pt x="1888" y="2101"/>
                  </a:cubicBezTo>
                  <a:cubicBezTo>
                    <a:pt x="1789" y="2159"/>
                    <a:pt x="1921" y="2167"/>
                    <a:pt x="1962" y="2208"/>
                  </a:cubicBezTo>
                  <a:cubicBezTo>
                    <a:pt x="1995" y="2249"/>
                    <a:pt x="1937" y="2257"/>
                    <a:pt x="1872" y="2298"/>
                  </a:cubicBezTo>
                  <a:cubicBezTo>
                    <a:pt x="1806" y="2347"/>
                    <a:pt x="1658" y="2192"/>
                    <a:pt x="1535" y="2151"/>
                  </a:cubicBezTo>
                  <a:cubicBezTo>
                    <a:pt x="1412" y="2109"/>
                    <a:pt x="1207" y="2183"/>
                    <a:pt x="1076" y="2192"/>
                  </a:cubicBezTo>
                  <a:cubicBezTo>
                    <a:pt x="944" y="2208"/>
                    <a:pt x="821" y="2249"/>
                    <a:pt x="723" y="2282"/>
                  </a:cubicBezTo>
                  <a:cubicBezTo>
                    <a:pt x="616" y="2315"/>
                    <a:pt x="616" y="2339"/>
                    <a:pt x="550" y="2389"/>
                  </a:cubicBezTo>
                  <a:cubicBezTo>
                    <a:pt x="485" y="2430"/>
                    <a:pt x="427" y="2372"/>
                    <a:pt x="329" y="2389"/>
                  </a:cubicBezTo>
                  <a:cubicBezTo>
                    <a:pt x="230" y="2405"/>
                    <a:pt x="58" y="2495"/>
                    <a:pt x="33" y="2585"/>
                  </a:cubicBezTo>
                  <a:cubicBezTo>
                    <a:pt x="0" y="2684"/>
                    <a:pt x="509" y="2774"/>
                    <a:pt x="534" y="278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74"/>
            <p:cNvSpPr/>
            <p:nvPr/>
          </p:nvSpPr>
          <p:spPr>
            <a:xfrm>
              <a:off x="2457000" y="1603350"/>
              <a:ext cx="8250" cy="7975"/>
            </a:xfrm>
            <a:custGeom>
              <a:avLst/>
              <a:gdLst/>
              <a:ahLst/>
              <a:cxnLst/>
              <a:rect l="l" t="t" r="r" b="b"/>
              <a:pathLst>
                <a:path w="330" h="319" extrusionOk="0">
                  <a:moveTo>
                    <a:pt x="111" y="0"/>
                  </a:moveTo>
                  <a:cubicBezTo>
                    <a:pt x="54" y="0"/>
                    <a:pt x="9" y="97"/>
                    <a:pt x="9" y="138"/>
                  </a:cubicBezTo>
                  <a:cubicBezTo>
                    <a:pt x="1" y="187"/>
                    <a:pt x="9" y="318"/>
                    <a:pt x="50" y="318"/>
                  </a:cubicBezTo>
                  <a:cubicBezTo>
                    <a:pt x="91" y="310"/>
                    <a:pt x="231" y="261"/>
                    <a:pt x="280" y="211"/>
                  </a:cubicBezTo>
                  <a:cubicBezTo>
                    <a:pt x="329" y="162"/>
                    <a:pt x="181" y="72"/>
                    <a:pt x="148" y="14"/>
                  </a:cubicBezTo>
                  <a:cubicBezTo>
                    <a:pt x="136" y="4"/>
                    <a:pt x="123" y="0"/>
                    <a:pt x="11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74"/>
            <p:cNvSpPr/>
            <p:nvPr/>
          </p:nvSpPr>
          <p:spPr>
            <a:xfrm>
              <a:off x="2457000" y="1602250"/>
              <a:ext cx="8250" cy="9075"/>
            </a:xfrm>
            <a:custGeom>
              <a:avLst/>
              <a:gdLst/>
              <a:ahLst/>
              <a:cxnLst/>
              <a:rect l="l" t="t" r="r" b="b"/>
              <a:pathLst>
                <a:path w="330" h="363" fill="none" extrusionOk="0">
                  <a:moveTo>
                    <a:pt x="50" y="362"/>
                  </a:moveTo>
                  <a:cubicBezTo>
                    <a:pt x="91" y="354"/>
                    <a:pt x="231" y="305"/>
                    <a:pt x="280" y="255"/>
                  </a:cubicBezTo>
                  <a:cubicBezTo>
                    <a:pt x="329" y="206"/>
                    <a:pt x="181" y="116"/>
                    <a:pt x="148" y="58"/>
                  </a:cubicBezTo>
                  <a:cubicBezTo>
                    <a:pt x="75" y="1"/>
                    <a:pt x="9" y="132"/>
                    <a:pt x="9" y="182"/>
                  </a:cubicBezTo>
                  <a:cubicBezTo>
                    <a:pt x="1" y="231"/>
                    <a:pt x="9" y="362"/>
                    <a:pt x="50" y="36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74"/>
            <p:cNvSpPr/>
            <p:nvPr/>
          </p:nvSpPr>
          <p:spPr>
            <a:xfrm>
              <a:off x="2455775" y="1627850"/>
              <a:ext cx="10500" cy="4900"/>
            </a:xfrm>
            <a:custGeom>
              <a:avLst/>
              <a:gdLst/>
              <a:ahLst/>
              <a:cxnLst/>
              <a:rect l="l" t="t" r="r" b="b"/>
              <a:pathLst>
                <a:path w="420" h="196" extrusionOk="0">
                  <a:moveTo>
                    <a:pt x="178" y="1"/>
                  </a:moveTo>
                  <a:cubicBezTo>
                    <a:pt x="164" y="1"/>
                    <a:pt x="148" y="1"/>
                    <a:pt x="132" y="3"/>
                  </a:cubicBezTo>
                  <a:cubicBezTo>
                    <a:pt x="1" y="11"/>
                    <a:pt x="50" y="109"/>
                    <a:pt x="83" y="159"/>
                  </a:cubicBezTo>
                  <a:cubicBezTo>
                    <a:pt x="100" y="187"/>
                    <a:pt x="234" y="196"/>
                    <a:pt x="324" y="196"/>
                  </a:cubicBezTo>
                  <a:cubicBezTo>
                    <a:pt x="364" y="196"/>
                    <a:pt x="395" y="194"/>
                    <a:pt x="403" y="192"/>
                  </a:cubicBezTo>
                  <a:cubicBezTo>
                    <a:pt x="419" y="175"/>
                    <a:pt x="329" y="93"/>
                    <a:pt x="312" y="52"/>
                  </a:cubicBezTo>
                  <a:cubicBezTo>
                    <a:pt x="299" y="18"/>
                    <a:pt x="251" y="1"/>
                    <a:pt x="17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74"/>
            <p:cNvSpPr/>
            <p:nvPr/>
          </p:nvSpPr>
          <p:spPr>
            <a:xfrm>
              <a:off x="2455775" y="1627700"/>
              <a:ext cx="10500" cy="5150"/>
            </a:xfrm>
            <a:custGeom>
              <a:avLst/>
              <a:gdLst/>
              <a:ahLst/>
              <a:cxnLst/>
              <a:rect l="l" t="t" r="r" b="b"/>
              <a:pathLst>
                <a:path w="420" h="206" fill="none" extrusionOk="0">
                  <a:moveTo>
                    <a:pt x="83" y="165"/>
                  </a:moveTo>
                  <a:cubicBezTo>
                    <a:pt x="107" y="206"/>
                    <a:pt x="378" y="206"/>
                    <a:pt x="403" y="198"/>
                  </a:cubicBezTo>
                  <a:cubicBezTo>
                    <a:pt x="419" y="181"/>
                    <a:pt x="329" y="99"/>
                    <a:pt x="312" y="58"/>
                  </a:cubicBezTo>
                  <a:cubicBezTo>
                    <a:pt x="296" y="17"/>
                    <a:pt x="230" y="1"/>
                    <a:pt x="132" y="9"/>
                  </a:cubicBezTo>
                  <a:cubicBezTo>
                    <a:pt x="1" y="17"/>
                    <a:pt x="50" y="115"/>
                    <a:pt x="83" y="16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74"/>
            <p:cNvSpPr/>
            <p:nvPr/>
          </p:nvSpPr>
          <p:spPr>
            <a:xfrm>
              <a:off x="2238800" y="1578675"/>
              <a:ext cx="16750" cy="8600"/>
            </a:xfrm>
            <a:custGeom>
              <a:avLst/>
              <a:gdLst/>
              <a:ahLst/>
              <a:cxnLst/>
              <a:rect l="l" t="t" r="r" b="b"/>
              <a:pathLst>
                <a:path w="670" h="344" extrusionOk="0">
                  <a:moveTo>
                    <a:pt x="292" y="0"/>
                  </a:moveTo>
                  <a:cubicBezTo>
                    <a:pt x="260" y="8"/>
                    <a:pt x="221" y="9"/>
                    <a:pt x="182" y="9"/>
                  </a:cubicBezTo>
                  <a:cubicBezTo>
                    <a:pt x="155" y="9"/>
                    <a:pt x="129" y="8"/>
                    <a:pt x="106" y="8"/>
                  </a:cubicBezTo>
                  <a:cubicBezTo>
                    <a:pt x="46" y="8"/>
                    <a:pt x="1" y="13"/>
                    <a:pt x="5" y="41"/>
                  </a:cubicBezTo>
                  <a:cubicBezTo>
                    <a:pt x="5" y="99"/>
                    <a:pt x="46" y="115"/>
                    <a:pt x="136" y="181"/>
                  </a:cubicBezTo>
                  <a:cubicBezTo>
                    <a:pt x="235" y="255"/>
                    <a:pt x="243" y="304"/>
                    <a:pt x="358" y="312"/>
                  </a:cubicBezTo>
                  <a:cubicBezTo>
                    <a:pt x="432" y="323"/>
                    <a:pt x="500" y="344"/>
                    <a:pt x="550" y="344"/>
                  </a:cubicBezTo>
                  <a:cubicBezTo>
                    <a:pt x="576" y="344"/>
                    <a:pt x="598" y="338"/>
                    <a:pt x="612" y="320"/>
                  </a:cubicBezTo>
                  <a:cubicBezTo>
                    <a:pt x="645" y="271"/>
                    <a:pt x="670" y="263"/>
                    <a:pt x="563" y="214"/>
                  </a:cubicBezTo>
                  <a:cubicBezTo>
                    <a:pt x="465" y="164"/>
                    <a:pt x="366" y="0"/>
                    <a:pt x="29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74"/>
            <p:cNvSpPr/>
            <p:nvPr/>
          </p:nvSpPr>
          <p:spPr>
            <a:xfrm>
              <a:off x="2238700" y="1578250"/>
              <a:ext cx="16850" cy="9675"/>
            </a:xfrm>
            <a:custGeom>
              <a:avLst/>
              <a:gdLst/>
              <a:ahLst/>
              <a:cxnLst/>
              <a:rect l="l" t="t" r="r" b="b"/>
              <a:pathLst>
                <a:path w="674" h="387" fill="none" extrusionOk="0">
                  <a:moveTo>
                    <a:pt x="296" y="17"/>
                  </a:moveTo>
                  <a:cubicBezTo>
                    <a:pt x="190" y="42"/>
                    <a:pt x="1" y="1"/>
                    <a:pt x="9" y="58"/>
                  </a:cubicBezTo>
                  <a:cubicBezTo>
                    <a:pt x="9" y="116"/>
                    <a:pt x="50" y="132"/>
                    <a:pt x="140" y="198"/>
                  </a:cubicBezTo>
                  <a:cubicBezTo>
                    <a:pt x="239" y="272"/>
                    <a:pt x="247" y="321"/>
                    <a:pt x="362" y="329"/>
                  </a:cubicBezTo>
                  <a:cubicBezTo>
                    <a:pt x="477" y="345"/>
                    <a:pt x="575" y="386"/>
                    <a:pt x="616" y="337"/>
                  </a:cubicBezTo>
                  <a:cubicBezTo>
                    <a:pt x="649" y="288"/>
                    <a:pt x="674" y="280"/>
                    <a:pt x="567" y="231"/>
                  </a:cubicBezTo>
                  <a:cubicBezTo>
                    <a:pt x="469" y="181"/>
                    <a:pt x="370" y="17"/>
                    <a:pt x="296"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74"/>
            <p:cNvSpPr/>
            <p:nvPr/>
          </p:nvSpPr>
          <p:spPr>
            <a:xfrm>
              <a:off x="2463775" y="1610775"/>
              <a:ext cx="11925" cy="5350"/>
            </a:xfrm>
            <a:custGeom>
              <a:avLst/>
              <a:gdLst/>
              <a:ahLst/>
              <a:cxnLst/>
              <a:rect l="l" t="t" r="r" b="b"/>
              <a:pathLst>
                <a:path w="477" h="214" extrusionOk="0">
                  <a:moveTo>
                    <a:pt x="344" y="1"/>
                  </a:moveTo>
                  <a:cubicBezTo>
                    <a:pt x="269" y="1"/>
                    <a:pt x="177" y="5"/>
                    <a:pt x="115" y="5"/>
                  </a:cubicBezTo>
                  <a:cubicBezTo>
                    <a:pt x="1" y="13"/>
                    <a:pt x="1" y="95"/>
                    <a:pt x="17" y="136"/>
                  </a:cubicBezTo>
                  <a:cubicBezTo>
                    <a:pt x="24" y="171"/>
                    <a:pt x="135" y="213"/>
                    <a:pt x="219" y="213"/>
                  </a:cubicBezTo>
                  <a:cubicBezTo>
                    <a:pt x="232" y="213"/>
                    <a:pt x="244" y="212"/>
                    <a:pt x="255" y="210"/>
                  </a:cubicBezTo>
                  <a:cubicBezTo>
                    <a:pt x="345" y="202"/>
                    <a:pt x="460" y="46"/>
                    <a:pt x="468" y="21"/>
                  </a:cubicBezTo>
                  <a:cubicBezTo>
                    <a:pt x="477" y="5"/>
                    <a:pt x="419" y="1"/>
                    <a:pt x="34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74"/>
            <p:cNvSpPr/>
            <p:nvPr/>
          </p:nvSpPr>
          <p:spPr>
            <a:xfrm>
              <a:off x="2463775" y="1610475"/>
              <a:ext cx="12125" cy="5975"/>
            </a:xfrm>
            <a:custGeom>
              <a:avLst/>
              <a:gdLst/>
              <a:ahLst/>
              <a:cxnLst/>
              <a:rect l="l" t="t" r="r" b="b"/>
              <a:pathLst>
                <a:path w="485" h="239" fill="none" extrusionOk="0">
                  <a:moveTo>
                    <a:pt x="255" y="222"/>
                  </a:moveTo>
                  <a:cubicBezTo>
                    <a:pt x="345" y="214"/>
                    <a:pt x="460" y="58"/>
                    <a:pt x="468" y="33"/>
                  </a:cubicBezTo>
                  <a:cubicBezTo>
                    <a:pt x="485" y="0"/>
                    <a:pt x="239" y="17"/>
                    <a:pt x="115" y="17"/>
                  </a:cubicBezTo>
                  <a:cubicBezTo>
                    <a:pt x="1" y="25"/>
                    <a:pt x="1" y="107"/>
                    <a:pt x="17" y="148"/>
                  </a:cubicBezTo>
                  <a:cubicBezTo>
                    <a:pt x="25" y="189"/>
                    <a:pt x="173" y="238"/>
                    <a:pt x="255" y="2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74"/>
            <p:cNvSpPr/>
            <p:nvPr/>
          </p:nvSpPr>
          <p:spPr>
            <a:xfrm>
              <a:off x="2197050" y="1769450"/>
              <a:ext cx="14400" cy="21150"/>
            </a:xfrm>
            <a:custGeom>
              <a:avLst/>
              <a:gdLst/>
              <a:ahLst/>
              <a:cxnLst/>
              <a:rect l="l" t="t" r="r" b="b"/>
              <a:pathLst>
                <a:path w="576" h="846" extrusionOk="0">
                  <a:moveTo>
                    <a:pt x="362" y="0"/>
                  </a:moveTo>
                  <a:cubicBezTo>
                    <a:pt x="353" y="0"/>
                    <a:pt x="344" y="10"/>
                    <a:pt x="337" y="34"/>
                  </a:cubicBezTo>
                  <a:cubicBezTo>
                    <a:pt x="313" y="190"/>
                    <a:pt x="280" y="321"/>
                    <a:pt x="214" y="428"/>
                  </a:cubicBezTo>
                  <a:cubicBezTo>
                    <a:pt x="157" y="535"/>
                    <a:pt x="1" y="797"/>
                    <a:pt x="25" y="838"/>
                  </a:cubicBezTo>
                  <a:cubicBezTo>
                    <a:pt x="29" y="843"/>
                    <a:pt x="37" y="846"/>
                    <a:pt x="48" y="846"/>
                  </a:cubicBezTo>
                  <a:cubicBezTo>
                    <a:pt x="111" y="846"/>
                    <a:pt x="268" y="779"/>
                    <a:pt x="296" y="765"/>
                  </a:cubicBezTo>
                  <a:cubicBezTo>
                    <a:pt x="321" y="748"/>
                    <a:pt x="288" y="625"/>
                    <a:pt x="403" y="461"/>
                  </a:cubicBezTo>
                  <a:cubicBezTo>
                    <a:pt x="518" y="305"/>
                    <a:pt x="575" y="248"/>
                    <a:pt x="567" y="198"/>
                  </a:cubicBezTo>
                  <a:cubicBezTo>
                    <a:pt x="562" y="182"/>
                    <a:pt x="551" y="179"/>
                    <a:pt x="537" y="179"/>
                  </a:cubicBezTo>
                  <a:cubicBezTo>
                    <a:pt x="530" y="179"/>
                    <a:pt x="523" y="180"/>
                    <a:pt x="515" y="180"/>
                  </a:cubicBezTo>
                  <a:cubicBezTo>
                    <a:pt x="491" y="180"/>
                    <a:pt x="465" y="174"/>
                    <a:pt x="444" y="125"/>
                  </a:cubicBezTo>
                  <a:cubicBezTo>
                    <a:pt x="415" y="60"/>
                    <a:pt x="386" y="0"/>
                    <a:pt x="36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74"/>
            <p:cNvSpPr/>
            <p:nvPr/>
          </p:nvSpPr>
          <p:spPr>
            <a:xfrm>
              <a:off x="2197050" y="1768250"/>
              <a:ext cx="14400" cy="23000"/>
            </a:xfrm>
            <a:custGeom>
              <a:avLst/>
              <a:gdLst/>
              <a:ahLst/>
              <a:cxnLst/>
              <a:rect l="l" t="t" r="r" b="b"/>
              <a:pathLst>
                <a:path w="576" h="920" fill="none" extrusionOk="0">
                  <a:moveTo>
                    <a:pt x="296" y="813"/>
                  </a:moveTo>
                  <a:cubicBezTo>
                    <a:pt x="321" y="796"/>
                    <a:pt x="288" y="673"/>
                    <a:pt x="403" y="509"/>
                  </a:cubicBezTo>
                  <a:cubicBezTo>
                    <a:pt x="518" y="353"/>
                    <a:pt x="575" y="296"/>
                    <a:pt x="567" y="246"/>
                  </a:cubicBezTo>
                  <a:cubicBezTo>
                    <a:pt x="551" y="197"/>
                    <a:pt x="485" y="271"/>
                    <a:pt x="444" y="173"/>
                  </a:cubicBezTo>
                  <a:cubicBezTo>
                    <a:pt x="403" y="82"/>
                    <a:pt x="362" y="0"/>
                    <a:pt x="337" y="82"/>
                  </a:cubicBezTo>
                  <a:cubicBezTo>
                    <a:pt x="313" y="238"/>
                    <a:pt x="280" y="369"/>
                    <a:pt x="214" y="476"/>
                  </a:cubicBezTo>
                  <a:cubicBezTo>
                    <a:pt x="157" y="583"/>
                    <a:pt x="1" y="845"/>
                    <a:pt x="25" y="886"/>
                  </a:cubicBezTo>
                  <a:cubicBezTo>
                    <a:pt x="50" y="919"/>
                    <a:pt x="263" y="829"/>
                    <a:pt x="296" y="81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74"/>
            <p:cNvSpPr/>
            <p:nvPr/>
          </p:nvSpPr>
          <p:spPr>
            <a:xfrm>
              <a:off x="2177575" y="1392950"/>
              <a:ext cx="26275" cy="11975"/>
            </a:xfrm>
            <a:custGeom>
              <a:avLst/>
              <a:gdLst/>
              <a:ahLst/>
              <a:cxnLst/>
              <a:rect l="l" t="t" r="r" b="b"/>
              <a:pathLst>
                <a:path w="1051" h="479" extrusionOk="0">
                  <a:moveTo>
                    <a:pt x="348" y="1"/>
                  </a:moveTo>
                  <a:cubicBezTo>
                    <a:pt x="344" y="1"/>
                    <a:pt x="341" y="1"/>
                    <a:pt x="337" y="2"/>
                  </a:cubicBezTo>
                  <a:cubicBezTo>
                    <a:pt x="246" y="10"/>
                    <a:pt x="296" y="68"/>
                    <a:pt x="287" y="109"/>
                  </a:cubicBezTo>
                  <a:cubicBezTo>
                    <a:pt x="279" y="158"/>
                    <a:pt x="140" y="133"/>
                    <a:pt x="66" y="191"/>
                  </a:cubicBezTo>
                  <a:cubicBezTo>
                    <a:pt x="0" y="248"/>
                    <a:pt x="246" y="248"/>
                    <a:pt x="279" y="298"/>
                  </a:cubicBezTo>
                  <a:cubicBezTo>
                    <a:pt x="286" y="313"/>
                    <a:pt x="297" y="318"/>
                    <a:pt x="310" y="318"/>
                  </a:cubicBezTo>
                  <a:cubicBezTo>
                    <a:pt x="346" y="318"/>
                    <a:pt x="399" y="281"/>
                    <a:pt x="436" y="281"/>
                  </a:cubicBezTo>
                  <a:cubicBezTo>
                    <a:pt x="438" y="281"/>
                    <a:pt x="441" y="281"/>
                    <a:pt x="443" y="281"/>
                  </a:cubicBezTo>
                  <a:cubicBezTo>
                    <a:pt x="493" y="289"/>
                    <a:pt x="394" y="371"/>
                    <a:pt x="402" y="421"/>
                  </a:cubicBezTo>
                  <a:cubicBezTo>
                    <a:pt x="419" y="478"/>
                    <a:pt x="542" y="478"/>
                    <a:pt x="558" y="478"/>
                  </a:cubicBezTo>
                  <a:cubicBezTo>
                    <a:pt x="583" y="470"/>
                    <a:pt x="566" y="314"/>
                    <a:pt x="583" y="240"/>
                  </a:cubicBezTo>
                  <a:cubicBezTo>
                    <a:pt x="607" y="174"/>
                    <a:pt x="1051" y="216"/>
                    <a:pt x="1051" y="174"/>
                  </a:cubicBezTo>
                  <a:cubicBezTo>
                    <a:pt x="1044" y="133"/>
                    <a:pt x="977" y="79"/>
                    <a:pt x="902" y="79"/>
                  </a:cubicBezTo>
                  <a:cubicBezTo>
                    <a:pt x="889" y="79"/>
                    <a:pt x="875" y="81"/>
                    <a:pt x="862" y="84"/>
                  </a:cubicBezTo>
                  <a:cubicBezTo>
                    <a:pt x="780" y="101"/>
                    <a:pt x="714" y="109"/>
                    <a:pt x="558" y="133"/>
                  </a:cubicBezTo>
                  <a:cubicBezTo>
                    <a:pt x="555" y="134"/>
                    <a:pt x="551" y="135"/>
                    <a:pt x="548" y="135"/>
                  </a:cubicBezTo>
                  <a:cubicBezTo>
                    <a:pt x="482" y="135"/>
                    <a:pt x="421" y="1"/>
                    <a:pt x="34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74"/>
            <p:cNvSpPr/>
            <p:nvPr/>
          </p:nvSpPr>
          <p:spPr>
            <a:xfrm>
              <a:off x="2177575" y="1392575"/>
              <a:ext cx="26275" cy="12350"/>
            </a:xfrm>
            <a:custGeom>
              <a:avLst/>
              <a:gdLst/>
              <a:ahLst/>
              <a:cxnLst/>
              <a:rect l="l" t="t" r="r" b="b"/>
              <a:pathLst>
                <a:path w="1051" h="494" fill="none" extrusionOk="0">
                  <a:moveTo>
                    <a:pt x="66" y="206"/>
                  </a:moveTo>
                  <a:cubicBezTo>
                    <a:pt x="0" y="263"/>
                    <a:pt x="246" y="263"/>
                    <a:pt x="279" y="313"/>
                  </a:cubicBezTo>
                  <a:cubicBezTo>
                    <a:pt x="304" y="370"/>
                    <a:pt x="394" y="288"/>
                    <a:pt x="443" y="296"/>
                  </a:cubicBezTo>
                  <a:cubicBezTo>
                    <a:pt x="493" y="304"/>
                    <a:pt x="394" y="386"/>
                    <a:pt x="402" y="436"/>
                  </a:cubicBezTo>
                  <a:cubicBezTo>
                    <a:pt x="419" y="493"/>
                    <a:pt x="542" y="493"/>
                    <a:pt x="558" y="493"/>
                  </a:cubicBezTo>
                  <a:cubicBezTo>
                    <a:pt x="583" y="485"/>
                    <a:pt x="566" y="329"/>
                    <a:pt x="583" y="255"/>
                  </a:cubicBezTo>
                  <a:cubicBezTo>
                    <a:pt x="607" y="189"/>
                    <a:pt x="1051" y="231"/>
                    <a:pt x="1051" y="189"/>
                  </a:cubicBezTo>
                  <a:cubicBezTo>
                    <a:pt x="1042" y="140"/>
                    <a:pt x="952" y="75"/>
                    <a:pt x="862" y="99"/>
                  </a:cubicBezTo>
                  <a:cubicBezTo>
                    <a:pt x="780" y="116"/>
                    <a:pt x="714" y="124"/>
                    <a:pt x="558" y="148"/>
                  </a:cubicBezTo>
                  <a:cubicBezTo>
                    <a:pt x="484" y="165"/>
                    <a:pt x="419" y="1"/>
                    <a:pt x="337" y="17"/>
                  </a:cubicBezTo>
                  <a:cubicBezTo>
                    <a:pt x="246" y="25"/>
                    <a:pt x="296" y="83"/>
                    <a:pt x="287" y="124"/>
                  </a:cubicBezTo>
                  <a:cubicBezTo>
                    <a:pt x="279" y="173"/>
                    <a:pt x="140" y="148"/>
                    <a:pt x="66" y="20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74"/>
            <p:cNvSpPr/>
            <p:nvPr/>
          </p:nvSpPr>
          <p:spPr>
            <a:xfrm>
              <a:off x="2203000" y="1407125"/>
              <a:ext cx="22200" cy="17700"/>
            </a:xfrm>
            <a:custGeom>
              <a:avLst/>
              <a:gdLst/>
              <a:ahLst/>
              <a:cxnLst/>
              <a:rect l="l" t="t" r="r" b="b"/>
              <a:pathLst>
                <a:path w="888" h="708" extrusionOk="0">
                  <a:moveTo>
                    <a:pt x="771" y="0"/>
                  </a:moveTo>
                  <a:cubicBezTo>
                    <a:pt x="766" y="0"/>
                    <a:pt x="761" y="1"/>
                    <a:pt x="756" y="1"/>
                  </a:cubicBezTo>
                  <a:cubicBezTo>
                    <a:pt x="690" y="1"/>
                    <a:pt x="641" y="34"/>
                    <a:pt x="583" y="92"/>
                  </a:cubicBezTo>
                  <a:cubicBezTo>
                    <a:pt x="534" y="149"/>
                    <a:pt x="460" y="207"/>
                    <a:pt x="395" y="272"/>
                  </a:cubicBezTo>
                  <a:cubicBezTo>
                    <a:pt x="329" y="346"/>
                    <a:pt x="83" y="551"/>
                    <a:pt x="42" y="592"/>
                  </a:cubicBezTo>
                  <a:cubicBezTo>
                    <a:pt x="1" y="633"/>
                    <a:pt x="17" y="699"/>
                    <a:pt x="91" y="707"/>
                  </a:cubicBezTo>
                  <a:cubicBezTo>
                    <a:pt x="103" y="707"/>
                    <a:pt x="115" y="707"/>
                    <a:pt x="127" y="707"/>
                  </a:cubicBezTo>
                  <a:cubicBezTo>
                    <a:pt x="187" y="707"/>
                    <a:pt x="247" y="702"/>
                    <a:pt x="370" y="633"/>
                  </a:cubicBezTo>
                  <a:cubicBezTo>
                    <a:pt x="518" y="543"/>
                    <a:pt x="485" y="559"/>
                    <a:pt x="534" y="469"/>
                  </a:cubicBezTo>
                  <a:cubicBezTo>
                    <a:pt x="583" y="387"/>
                    <a:pt x="625" y="264"/>
                    <a:pt x="674" y="239"/>
                  </a:cubicBezTo>
                  <a:cubicBezTo>
                    <a:pt x="686" y="231"/>
                    <a:pt x="698" y="229"/>
                    <a:pt x="710" y="229"/>
                  </a:cubicBezTo>
                  <a:cubicBezTo>
                    <a:pt x="733" y="229"/>
                    <a:pt x="755" y="238"/>
                    <a:pt x="776" y="238"/>
                  </a:cubicBezTo>
                  <a:cubicBezTo>
                    <a:pt x="789" y="238"/>
                    <a:pt x="801" y="235"/>
                    <a:pt x="813" y="223"/>
                  </a:cubicBezTo>
                  <a:cubicBezTo>
                    <a:pt x="854" y="182"/>
                    <a:pt x="887" y="116"/>
                    <a:pt x="887" y="75"/>
                  </a:cubicBezTo>
                  <a:cubicBezTo>
                    <a:pt x="887" y="38"/>
                    <a:pt x="826" y="0"/>
                    <a:pt x="77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74"/>
            <p:cNvSpPr/>
            <p:nvPr/>
          </p:nvSpPr>
          <p:spPr>
            <a:xfrm>
              <a:off x="2203000" y="1406950"/>
              <a:ext cx="22200" cy="18075"/>
            </a:xfrm>
            <a:custGeom>
              <a:avLst/>
              <a:gdLst/>
              <a:ahLst/>
              <a:cxnLst/>
              <a:rect l="l" t="t" r="r" b="b"/>
              <a:pathLst>
                <a:path w="888" h="723" fill="none" extrusionOk="0">
                  <a:moveTo>
                    <a:pt x="813" y="230"/>
                  </a:moveTo>
                  <a:cubicBezTo>
                    <a:pt x="854" y="189"/>
                    <a:pt x="887" y="123"/>
                    <a:pt x="887" y="82"/>
                  </a:cubicBezTo>
                  <a:cubicBezTo>
                    <a:pt x="887" y="41"/>
                    <a:pt x="813" y="0"/>
                    <a:pt x="756" y="8"/>
                  </a:cubicBezTo>
                  <a:cubicBezTo>
                    <a:pt x="690" y="8"/>
                    <a:pt x="641" y="41"/>
                    <a:pt x="583" y="99"/>
                  </a:cubicBezTo>
                  <a:cubicBezTo>
                    <a:pt x="534" y="156"/>
                    <a:pt x="460" y="214"/>
                    <a:pt x="395" y="279"/>
                  </a:cubicBezTo>
                  <a:cubicBezTo>
                    <a:pt x="329" y="353"/>
                    <a:pt x="83" y="558"/>
                    <a:pt x="42" y="599"/>
                  </a:cubicBezTo>
                  <a:cubicBezTo>
                    <a:pt x="1" y="640"/>
                    <a:pt x="17" y="706"/>
                    <a:pt x="91" y="714"/>
                  </a:cubicBezTo>
                  <a:cubicBezTo>
                    <a:pt x="165" y="714"/>
                    <a:pt x="222" y="722"/>
                    <a:pt x="370" y="640"/>
                  </a:cubicBezTo>
                  <a:cubicBezTo>
                    <a:pt x="518" y="550"/>
                    <a:pt x="485" y="566"/>
                    <a:pt x="534" y="476"/>
                  </a:cubicBezTo>
                  <a:cubicBezTo>
                    <a:pt x="583" y="394"/>
                    <a:pt x="625" y="271"/>
                    <a:pt x="674" y="246"/>
                  </a:cubicBezTo>
                  <a:cubicBezTo>
                    <a:pt x="723" y="214"/>
                    <a:pt x="772" y="271"/>
                    <a:pt x="813" y="23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74"/>
            <p:cNvSpPr/>
            <p:nvPr/>
          </p:nvSpPr>
          <p:spPr>
            <a:xfrm>
              <a:off x="2113150" y="1507375"/>
              <a:ext cx="12950" cy="12000"/>
            </a:xfrm>
            <a:custGeom>
              <a:avLst/>
              <a:gdLst/>
              <a:ahLst/>
              <a:cxnLst/>
              <a:rect l="l" t="t" r="r" b="b"/>
              <a:pathLst>
                <a:path w="518" h="480" extrusionOk="0">
                  <a:moveTo>
                    <a:pt x="27" y="0"/>
                  </a:moveTo>
                  <a:cubicBezTo>
                    <a:pt x="12" y="0"/>
                    <a:pt x="6" y="8"/>
                    <a:pt x="8" y="29"/>
                  </a:cubicBezTo>
                  <a:cubicBezTo>
                    <a:pt x="17" y="103"/>
                    <a:pt x="0" y="177"/>
                    <a:pt x="50" y="201"/>
                  </a:cubicBezTo>
                  <a:cubicBezTo>
                    <a:pt x="69" y="210"/>
                    <a:pt x="91" y="210"/>
                    <a:pt x="113" y="210"/>
                  </a:cubicBezTo>
                  <a:lnTo>
                    <a:pt x="113" y="210"/>
                  </a:lnTo>
                  <a:cubicBezTo>
                    <a:pt x="157" y="210"/>
                    <a:pt x="197" y="210"/>
                    <a:pt x="197" y="275"/>
                  </a:cubicBezTo>
                  <a:cubicBezTo>
                    <a:pt x="197" y="374"/>
                    <a:pt x="115" y="448"/>
                    <a:pt x="214" y="464"/>
                  </a:cubicBezTo>
                  <a:cubicBezTo>
                    <a:pt x="266" y="468"/>
                    <a:pt x="324" y="480"/>
                    <a:pt x="371" y="480"/>
                  </a:cubicBezTo>
                  <a:cubicBezTo>
                    <a:pt x="412" y="480"/>
                    <a:pt x="444" y="471"/>
                    <a:pt x="452" y="439"/>
                  </a:cubicBezTo>
                  <a:cubicBezTo>
                    <a:pt x="460" y="374"/>
                    <a:pt x="427" y="357"/>
                    <a:pt x="476" y="300"/>
                  </a:cubicBezTo>
                  <a:cubicBezTo>
                    <a:pt x="517" y="251"/>
                    <a:pt x="320" y="70"/>
                    <a:pt x="246" y="37"/>
                  </a:cubicBezTo>
                  <a:cubicBezTo>
                    <a:pt x="130" y="32"/>
                    <a:pt x="59" y="0"/>
                    <a:pt x="2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74"/>
            <p:cNvSpPr/>
            <p:nvPr/>
          </p:nvSpPr>
          <p:spPr>
            <a:xfrm>
              <a:off x="2113150" y="1506450"/>
              <a:ext cx="12950" cy="13575"/>
            </a:xfrm>
            <a:custGeom>
              <a:avLst/>
              <a:gdLst/>
              <a:ahLst/>
              <a:cxnLst/>
              <a:rect l="l" t="t" r="r" b="b"/>
              <a:pathLst>
                <a:path w="518" h="543" fill="none" extrusionOk="0">
                  <a:moveTo>
                    <a:pt x="246" y="74"/>
                  </a:moveTo>
                  <a:cubicBezTo>
                    <a:pt x="74" y="66"/>
                    <a:pt x="0" y="0"/>
                    <a:pt x="8" y="66"/>
                  </a:cubicBezTo>
                  <a:cubicBezTo>
                    <a:pt x="17" y="140"/>
                    <a:pt x="0" y="214"/>
                    <a:pt x="50" y="238"/>
                  </a:cubicBezTo>
                  <a:cubicBezTo>
                    <a:pt x="107" y="263"/>
                    <a:pt x="197" y="214"/>
                    <a:pt x="197" y="312"/>
                  </a:cubicBezTo>
                  <a:cubicBezTo>
                    <a:pt x="197" y="411"/>
                    <a:pt x="115" y="485"/>
                    <a:pt x="214" y="501"/>
                  </a:cubicBezTo>
                  <a:cubicBezTo>
                    <a:pt x="312" y="509"/>
                    <a:pt x="435" y="542"/>
                    <a:pt x="452" y="476"/>
                  </a:cubicBezTo>
                  <a:cubicBezTo>
                    <a:pt x="460" y="411"/>
                    <a:pt x="427" y="394"/>
                    <a:pt x="476" y="337"/>
                  </a:cubicBezTo>
                  <a:cubicBezTo>
                    <a:pt x="517" y="288"/>
                    <a:pt x="320" y="107"/>
                    <a:pt x="246"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74"/>
            <p:cNvSpPr/>
            <p:nvPr/>
          </p:nvSpPr>
          <p:spPr>
            <a:xfrm>
              <a:off x="2186800" y="1615000"/>
              <a:ext cx="20550" cy="23425"/>
            </a:xfrm>
            <a:custGeom>
              <a:avLst/>
              <a:gdLst/>
              <a:ahLst/>
              <a:cxnLst/>
              <a:rect l="l" t="t" r="r" b="b"/>
              <a:pathLst>
                <a:path w="822" h="937" extrusionOk="0">
                  <a:moveTo>
                    <a:pt x="495" y="1"/>
                  </a:moveTo>
                  <a:cubicBezTo>
                    <a:pt x="414" y="1"/>
                    <a:pt x="277" y="39"/>
                    <a:pt x="197" y="98"/>
                  </a:cubicBezTo>
                  <a:cubicBezTo>
                    <a:pt x="132" y="164"/>
                    <a:pt x="91" y="230"/>
                    <a:pt x="58" y="279"/>
                  </a:cubicBezTo>
                  <a:cubicBezTo>
                    <a:pt x="25" y="336"/>
                    <a:pt x="0" y="648"/>
                    <a:pt x="50" y="681"/>
                  </a:cubicBezTo>
                  <a:cubicBezTo>
                    <a:pt x="107" y="714"/>
                    <a:pt x="222" y="755"/>
                    <a:pt x="263" y="829"/>
                  </a:cubicBezTo>
                  <a:cubicBezTo>
                    <a:pt x="296" y="888"/>
                    <a:pt x="324" y="937"/>
                    <a:pt x="350" y="937"/>
                  </a:cubicBezTo>
                  <a:cubicBezTo>
                    <a:pt x="357" y="937"/>
                    <a:pt x="363" y="934"/>
                    <a:pt x="370" y="927"/>
                  </a:cubicBezTo>
                  <a:cubicBezTo>
                    <a:pt x="394" y="894"/>
                    <a:pt x="427" y="763"/>
                    <a:pt x="518" y="689"/>
                  </a:cubicBezTo>
                  <a:cubicBezTo>
                    <a:pt x="600" y="607"/>
                    <a:pt x="772" y="451"/>
                    <a:pt x="772" y="402"/>
                  </a:cubicBezTo>
                  <a:cubicBezTo>
                    <a:pt x="772" y="353"/>
                    <a:pt x="821" y="246"/>
                    <a:pt x="739" y="164"/>
                  </a:cubicBezTo>
                  <a:cubicBezTo>
                    <a:pt x="649" y="82"/>
                    <a:pt x="608" y="24"/>
                    <a:pt x="542" y="8"/>
                  </a:cubicBezTo>
                  <a:cubicBezTo>
                    <a:pt x="531" y="3"/>
                    <a:pt x="514" y="1"/>
                    <a:pt x="49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74"/>
            <p:cNvSpPr/>
            <p:nvPr/>
          </p:nvSpPr>
          <p:spPr>
            <a:xfrm>
              <a:off x="2186800" y="1614575"/>
              <a:ext cx="20550" cy="24425"/>
            </a:xfrm>
            <a:custGeom>
              <a:avLst/>
              <a:gdLst/>
              <a:ahLst/>
              <a:cxnLst/>
              <a:rect l="l" t="t" r="r" b="b"/>
              <a:pathLst>
                <a:path w="822" h="977" fill="none" extrusionOk="0">
                  <a:moveTo>
                    <a:pt x="772" y="419"/>
                  </a:moveTo>
                  <a:cubicBezTo>
                    <a:pt x="772" y="370"/>
                    <a:pt x="821" y="263"/>
                    <a:pt x="739" y="181"/>
                  </a:cubicBezTo>
                  <a:cubicBezTo>
                    <a:pt x="649" y="99"/>
                    <a:pt x="608" y="41"/>
                    <a:pt x="542" y="25"/>
                  </a:cubicBezTo>
                  <a:cubicBezTo>
                    <a:pt x="485" y="0"/>
                    <a:pt x="296" y="41"/>
                    <a:pt x="197" y="115"/>
                  </a:cubicBezTo>
                  <a:cubicBezTo>
                    <a:pt x="132" y="181"/>
                    <a:pt x="91" y="247"/>
                    <a:pt x="58" y="296"/>
                  </a:cubicBezTo>
                  <a:cubicBezTo>
                    <a:pt x="25" y="353"/>
                    <a:pt x="0" y="665"/>
                    <a:pt x="50" y="698"/>
                  </a:cubicBezTo>
                  <a:cubicBezTo>
                    <a:pt x="107" y="731"/>
                    <a:pt x="222" y="772"/>
                    <a:pt x="263" y="846"/>
                  </a:cubicBezTo>
                  <a:cubicBezTo>
                    <a:pt x="304" y="920"/>
                    <a:pt x="337" y="977"/>
                    <a:pt x="370" y="944"/>
                  </a:cubicBezTo>
                  <a:cubicBezTo>
                    <a:pt x="394" y="911"/>
                    <a:pt x="427" y="780"/>
                    <a:pt x="518" y="706"/>
                  </a:cubicBezTo>
                  <a:cubicBezTo>
                    <a:pt x="600" y="624"/>
                    <a:pt x="772" y="468"/>
                    <a:pt x="772" y="41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74"/>
            <p:cNvSpPr/>
            <p:nvPr/>
          </p:nvSpPr>
          <p:spPr>
            <a:xfrm>
              <a:off x="2208750" y="1774575"/>
              <a:ext cx="9650" cy="8175"/>
            </a:xfrm>
            <a:custGeom>
              <a:avLst/>
              <a:gdLst/>
              <a:ahLst/>
              <a:cxnLst/>
              <a:rect l="l" t="t" r="r" b="b"/>
              <a:pathLst>
                <a:path w="386" h="327" extrusionOk="0">
                  <a:moveTo>
                    <a:pt x="262" y="0"/>
                  </a:moveTo>
                  <a:cubicBezTo>
                    <a:pt x="259" y="0"/>
                    <a:pt x="257" y="1"/>
                    <a:pt x="255" y="2"/>
                  </a:cubicBezTo>
                  <a:cubicBezTo>
                    <a:pt x="214" y="158"/>
                    <a:pt x="1" y="248"/>
                    <a:pt x="132" y="272"/>
                  </a:cubicBezTo>
                  <a:cubicBezTo>
                    <a:pt x="207" y="291"/>
                    <a:pt x="275" y="326"/>
                    <a:pt x="320" y="326"/>
                  </a:cubicBezTo>
                  <a:cubicBezTo>
                    <a:pt x="353" y="326"/>
                    <a:pt x="375" y="307"/>
                    <a:pt x="378" y="248"/>
                  </a:cubicBezTo>
                  <a:cubicBezTo>
                    <a:pt x="386" y="110"/>
                    <a:pt x="300" y="0"/>
                    <a:pt x="26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74"/>
            <p:cNvSpPr/>
            <p:nvPr/>
          </p:nvSpPr>
          <p:spPr>
            <a:xfrm>
              <a:off x="2208750" y="1774200"/>
              <a:ext cx="9675" cy="10075"/>
            </a:xfrm>
            <a:custGeom>
              <a:avLst/>
              <a:gdLst/>
              <a:ahLst/>
              <a:cxnLst/>
              <a:rect l="l" t="t" r="r" b="b"/>
              <a:pathLst>
                <a:path w="387" h="403" fill="none" extrusionOk="0">
                  <a:moveTo>
                    <a:pt x="132" y="287"/>
                  </a:moveTo>
                  <a:cubicBezTo>
                    <a:pt x="263" y="320"/>
                    <a:pt x="370" y="402"/>
                    <a:pt x="378" y="263"/>
                  </a:cubicBezTo>
                  <a:cubicBezTo>
                    <a:pt x="386" y="115"/>
                    <a:pt x="288" y="0"/>
                    <a:pt x="255" y="17"/>
                  </a:cubicBezTo>
                  <a:cubicBezTo>
                    <a:pt x="214" y="173"/>
                    <a:pt x="1" y="263"/>
                    <a:pt x="132" y="2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74"/>
            <p:cNvSpPr/>
            <p:nvPr/>
          </p:nvSpPr>
          <p:spPr>
            <a:xfrm>
              <a:off x="2157475" y="1854925"/>
              <a:ext cx="22175" cy="14500"/>
            </a:xfrm>
            <a:custGeom>
              <a:avLst/>
              <a:gdLst/>
              <a:ahLst/>
              <a:cxnLst/>
              <a:rect l="l" t="t" r="r" b="b"/>
              <a:pathLst>
                <a:path w="887" h="580" extrusionOk="0">
                  <a:moveTo>
                    <a:pt x="342" y="0"/>
                  </a:moveTo>
                  <a:cubicBezTo>
                    <a:pt x="286" y="0"/>
                    <a:pt x="220" y="2"/>
                    <a:pt x="139" y="5"/>
                  </a:cubicBezTo>
                  <a:cubicBezTo>
                    <a:pt x="74" y="5"/>
                    <a:pt x="16" y="111"/>
                    <a:pt x="8" y="210"/>
                  </a:cubicBezTo>
                  <a:cubicBezTo>
                    <a:pt x="0" y="306"/>
                    <a:pt x="745" y="580"/>
                    <a:pt x="831" y="580"/>
                  </a:cubicBezTo>
                  <a:cubicBezTo>
                    <a:pt x="834" y="580"/>
                    <a:pt x="836" y="580"/>
                    <a:pt x="837" y="579"/>
                  </a:cubicBezTo>
                  <a:cubicBezTo>
                    <a:pt x="886" y="571"/>
                    <a:pt x="878" y="481"/>
                    <a:pt x="853" y="399"/>
                  </a:cubicBezTo>
                  <a:cubicBezTo>
                    <a:pt x="837" y="316"/>
                    <a:pt x="780" y="144"/>
                    <a:pt x="697" y="87"/>
                  </a:cubicBezTo>
                  <a:cubicBezTo>
                    <a:pt x="630" y="32"/>
                    <a:pt x="612" y="0"/>
                    <a:pt x="34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74"/>
            <p:cNvSpPr/>
            <p:nvPr/>
          </p:nvSpPr>
          <p:spPr>
            <a:xfrm>
              <a:off x="2157450" y="1854625"/>
              <a:ext cx="22200" cy="15200"/>
            </a:xfrm>
            <a:custGeom>
              <a:avLst/>
              <a:gdLst/>
              <a:ahLst/>
              <a:cxnLst/>
              <a:rect l="l" t="t" r="r" b="b"/>
              <a:pathLst>
                <a:path w="888" h="608" fill="none" extrusionOk="0">
                  <a:moveTo>
                    <a:pt x="838" y="591"/>
                  </a:moveTo>
                  <a:cubicBezTo>
                    <a:pt x="887" y="583"/>
                    <a:pt x="879" y="493"/>
                    <a:pt x="854" y="411"/>
                  </a:cubicBezTo>
                  <a:cubicBezTo>
                    <a:pt x="838" y="328"/>
                    <a:pt x="781" y="156"/>
                    <a:pt x="698" y="99"/>
                  </a:cubicBezTo>
                  <a:cubicBezTo>
                    <a:pt x="616" y="33"/>
                    <a:pt x="608" y="0"/>
                    <a:pt x="140" y="17"/>
                  </a:cubicBezTo>
                  <a:cubicBezTo>
                    <a:pt x="75" y="17"/>
                    <a:pt x="17" y="123"/>
                    <a:pt x="9" y="222"/>
                  </a:cubicBezTo>
                  <a:cubicBezTo>
                    <a:pt x="1" y="320"/>
                    <a:pt x="789" y="607"/>
                    <a:pt x="838" y="59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74"/>
            <p:cNvSpPr/>
            <p:nvPr/>
          </p:nvSpPr>
          <p:spPr>
            <a:xfrm>
              <a:off x="2099325" y="1510525"/>
              <a:ext cx="11800" cy="13800"/>
            </a:xfrm>
            <a:custGeom>
              <a:avLst/>
              <a:gdLst/>
              <a:ahLst/>
              <a:cxnLst/>
              <a:rect l="l" t="t" r="r" b="b"/>
              <a:pathLst>
                <a:path w="472" h="552" extrusionOk="0">
                  <a:moveTo>
                    <a:pt x="37" y="0"/>
                  </a:moveTo>
                  <a:cubicBezTo>
                    <a:pt x="13" y="0"/>
                    <a:pt x="0" y="8"/>
                    <a:pt x="3" y="34"/>
                  </a:cubicBezTo>
                  <a:cubicBezTo>
                    <a:pt x="12" y="100"/>
                    <a:pt x="28" y="248"/>
                    <a:pt x="85" y="297"/>
                  </a:cubicBezTo>
                  <a:cubicBezTo>
                    <a:pt x="145" y="341"/>
                    <a:pt x="356" y="552"/>
                    <a:pt x="422" y="552"/>
                  </a:cubicBezTo>
                  <a:cubicBezTo>
                    <a:pt x="430" y="552"/>
                    <a:pt x="435" y="549"/>
                    <a:pt x="438" y="543"/>
                  </a:cubicBezTo>
                  <a:cubicBezTo>
                    <a:pt x="471" y="478"/>
                    <a:pt x="422" y="330"/>
                    <a:pt x="397" y="272"/>
                  </a:cubicBezTo>
                  <a:cubicBezTo>
                    <a:pt x="373" y="215"/>
                    <a:pt x="233" y="43"/>
                    <a:pt x="209" y="18"/>
                  </a:cubicBezTo>
                  <a:cubicBezTo>
                    <a:pt x="135" y="18"/>
                    <a:pt x="73" y="0"/>
                    <a:pt x="3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74"/>
            <p:cNvSpPr/>
            <p:nvPr/>
          </p:nvSpPr>
          <p:spPr>
            <a:xfrm>
              <a:off x="2099200" y="1509725"/>
              <a:ext cx="11925" cy="15825"/>
            </a:xfrm>
            <a:custGeom>
              <a:avLst/>
              <a:gdLst/>
              <a:ahLst/>
              <a:cxnLst/>
              <a:rect l="l" t="t" r="r" b="b"/>
              <a:pathLst>
                <a:path w="477" h="633" fill="none" extrusionOk="0">
                  <a:moveTo>
                    <a:pt x="443" y="575"/>
                  </a:moveTo>
                  <a:cubicBezTo>
                    <a:pt x="476" y="510"/>
                    <a:pt x="427" y="362"/>
                    <a:pt x="402" y="304"/>
                  </a:cubicBezTo>
                  <a:cubicBezTo>
                    <a:pt x="378" y="247"/>
                    <a:pt x="238" y="75"/>
                    <a:pt x="214" y="50"/>
                  </a:cubicBezTo>
                  <a:cubicBezTo>
                    <a:pt x="90" y="50"/>
                    <a:pt x="0" y="1"/>
                    <a:pt x="8" y="66"/>
                  </a:cubicBezTo>
                  <a:cubicBezTo>
                    <a:pt x="17" y="132"/>
                    <a:pt x="33" y="280"/>
                    <a:pt x="90" y="329"/>
                  </a:cubicBezTo>
                  <a:cubicBezTo>
                    <a:pt x="156" y="378"/>
                    <a:pt x="411" y="633"/>
                    <a:pt x="443" y="57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74"/>
            <p:cNvSpPr/>
            <p:nvPr/>
          </p:nvSpPr>
          <p:spPr>
            <a:xfrm>
              <a:off x="2189875" y="1780200"/>
              <a:ext cx="7650" cy="7250"/>
            </a:xfrm>
            <a:custGeom>
              <a:avLst/>
              <a:gdLst/>
              <a:ahLst/>
              <a:cxnLst/>
              <a:rect l="l" t="t" r="r" b="b"/>
              <a:pathLst>
                <a:path w="306" h="290" extrusionOk="0">
                  <a:moveTo>
                    <a:pt x="251" y="1"/>
                  </a:moveTo>
                  <a:cubicBezTo>
                    <a:pt x="195" y="1"/>
                    <a:pt x="96" y="55"/>
                    <a:pt x="1" y="171"/>
                  </a:cubicBezTo>
                  <a:cubicBezTo>
                    <a:pt x="49" y="253"/>
                    <a:pt x="62" y="289"/>
                    <a:pt x="94" y="289"/>
                  </a:cubicBezTo>
                  <a:cubicBezTo>
                    <a:pt x="101" y="289"/>
                    <a:pt x="107" y="288"/>
                    <a:pt x="115" y="285"/>
                  </a:cubicBezTo>
                  <a:cubicBezTo>
                    <a:pt x="165" y="269"/>
                    <a:pt x="271" y="171"/>
                    <a:pt x="296" y="64"/>
                  </a:cubicBezTo>
                  <a:cubicBezTo>
                    <a:pt x="306" y="22"/>
                    <a:pt x="287" y="1"/>
                    <a:pt x="25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74"/>
            <p:cNvSpPr/>
            <p:nvPr/>
          </p:nvSpPr>
          <p:spPr>
            <a:xfrm>
              <a:off x="2189875" y="1779125"/>
              <a:ext cx="8025" cy="8625"/>
            </a:xfrm>
            <a:custGeom>
              <a:avLst/>
              <a:gdLst/>
              <a:ahLst/>
              <a:cxnLst/>
              <a:rect l="l" t="t" r="r" b="b"/>
              <a:pathLst>
                <a:path w="321" h="345" fill="none" extrusionOk="0">
                  <a:moveTo>
                    <a:pt x="1" y="214"/>
                  </a:moveTo>
                  <a:cubicBezTo>
                    <a:pt x="58" y="312"/>
                    <a:pt x="66" y="345"/>
                    <a:pt x="115" y="328"/>
                  </a:cubicBezTo>
                  <a:cubicBezTo>
                    <a:pt x="165" y="312"/>
                    <a:pt x="271" y="214"/>
                    <a:pt x="296" y="107"/>
                  </a:cubicBezTo>
                  <a:cubicBezTo>
                    <a:pt x="321" y="0"/>
                    <a:pt x="157" y="25"/>
                    <a:pt x="1" y="2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74"/>
            <p:cNvSpPr/>
            <p:nvPr/>
          </p:nvSpPr>
          <p:spPr>
            <a:xfrm>
              <a:off x="2063050" y="1514500"/>
              <a:ext cx="128075" cy="79775"/>
            </a:xfrm>
            <a:custGeom>
              <a:avLst/>
              <a:gdLst/>
              <a:ahLst/>
              <a:cxnLst/>
              <a:rect l="l" t="t" r="r" b="b"/>
              <a:pathLst>
                <a:path w="5123" h="3191" extrusionOk="0">
                  <a:moveTo>
                    <a:pt x="1127" y="0"/>
                  </a:moveTo>
                  <a:cubicBezTo>
                    <a:pt x="1118" y="0"/>
                    <a:pt x="1107" y="2"/>
                    <a:pt x="1093" y="7"/>
                  </a:cubicBezTo>
                  <a:cubicBezTo>
                    <a:pt x="929" y="23"/>
                    <a:pt x="978" y="81"/>
                    <a:pt x="896" y="179"/>
                  </a:cubicBezTo>
                  <a:cubicBezTo>
                    <a:pt x="806" y="269"/>
                    <a:pt x="855" y="384"/>
                    <a:pt x="798" y="466"/>
                  </a:cubicBezTo>
                  <a:cubicBezTo>
                    <a:pt x="740" y="548"/>
                    <a:pt x="749" y="975"/>
                    <a:pt x="749" y="1164"/>
                  </a:cubicBezTo>
                  <a:cubicBezTo>
                    <a:pt x="757" y="1361"/>
                    <a:pt x="626" y="1451"/>
                    <a:pt x="585" y="1509"/>
                  </a:cubicBezTo>
                  <a:cubicBezTo>
                    <a:pt x="543" y="1558"/>
                    <a:pt x="601" y="1788"/>
                    <a:pt x="626" y="1878"/>
                  </a:cubicBezTo>
                  <a:cubicBezTo>
                    <a:pt x="642" y="1968"/>
                    <a:pt x="716" y="2042"/>
                    <a:pt x="724" y="2091"/>
                  </a:cubicBezTo>
                  <a:cubicBezTo>
                    <a:pt x="732" y="2140"/>
                    <a:pt x="322" y="2247"/>
                    <a:pt x="207" y="2313"/>
                  </a:cubicBezTo>
                  <a:cubicBezTo>
                    <a:pt x="92" y="2378"/>
                    <a:pt x="18" y="2526"/>
                    <a:pt x="2" y="2633"/>
                  </a:cubicBezTo>
                  <a:cubicBezTo>
                    <a:pt x="0" y="2651"/>
                    <a:pt x="25" y="2658"/>
                    <a:pt x="66" y="2658"/>
                  </a:cubicBezTo>
                  <a:cubicBezTo>
                    <a:pt x="272" y="2658"/>
                    <a:pt x="909" y="2474"/>
                    <a:pt x="1011" y="2461"/>
                  </a:cubicBezTo>
                  <a:cubicBezTo>
                    <a:pt x="1022" y="2459"/>
                    <a:pt x="1031" y="2458"/>
                    <a:pt x="1040" y="2458"/>
                  </a:cubicBezTo>
                  <a:cubicBezTo>
                    <a:pt x="1143" y="2458"/>
                    <a:pt x="1145" y="2579"/>
                    <a:pt x="1167" y="2616"/>
                  </a:cubicBezTo>
                  <a:cubicBezTo>
                    <a:pt x="1184" y="2657"/>
                    <a:pt x="1143" y="2838"/>
                    <a:pt x="1143" y="2953"/>
                  </a:cubicBezTo>
                  <a:cubicBezTo>
                    <a:pt x="1143" y="3076"/>
                    <a:pt x="1307" y="3142"/>
                    <a:pt x="1389" y="3183"/>
                  </a:cubicBezTo>
                  <a:cubicBezTo>
                    <a:pt x="1399" y="3188"/>
                    <a:pt x="1412" y="3191"/>
                    <a:pt x="1428" y="3191"/>
                  </a:cubicBezTo>
                  <a:cubicBezTo>
                    <a:pt x="1549" y="3191"/>
                    <a:pt x="1808" y="3038"/>
                    <a:pt x="1881" y="2994"/>
                  </a:cubicBezTo>
                  <a:cubicBezTo>
                    <a:pt x="1963" y="2945"/>
                    <a:pt x="1988" y="2813"/>
                    <a:pt x="2045" y="2715"/>
                  </a:cubicBezTo>
                  <a:cubicBezTo>
                    <a:pt x="2111" y="2625"/>
                    <a:pt x="2538" y="2502"/>
                    <a:pt x="2538" y="2477"/>
                  </a:cubicBezTo>
                  <a:cubicBezTo>
                    <a:pt x="2538" y="2452"/>
                    <a:pt x="2538" y="2288"/>
                    <a:pt x="2546" y="2231"/>
                  </a:cubicBezTo>
                  <a:cubicBezTo>
                    <a:pt x="2562" y="2181"/>
                    <a:pt x="2743" y="2108"/>
                    <a:pt x="2833" y="2067"/>
                  </a:cubicBezTo>
                  <a:cubicBezTo>
                    <a:pt x="2893" y="2042"/>
                    <a:pt x="2944" y="2023"/>
                    <a:pt x="2981" y="2023"/>
                  </a:cubicBezTo>
                  <a:cubicBezTo>
                    <a:pt x="3006" y="2023"/>
                    <a:pt x="3025" y="2031"/>
                    <a:pt x="3038" y="2050"/>
                  </a:cubicBezTo>
                  <a:cubicBezTo>
                    <a:pt x="3071" y="2099"/>
                    <a:pt x="2997" y="2140"/>
                    <a:pt x="2989" y="2223"/>
                  </a:cubicBezTo>
                  <a:cubicBezTo>
                    <a:pt x="2973" y="2305"/>
                    <a:pt x="3416" y="2296"/>
                    <a:pt x="3473" y="2313"/>
                  </a:cubicBezTo>
                  <a:cubicBezTo>
                    <a:pt x="3523" y="2337"/>
                    <a:pt x="3342" y="2526"/>
                    <a:pt x="3399" y="2551"/>
                  </a:cubicBezTo>
                  <a:cubicBezTo>
                    <a:pt x="3449" y="2575"/>
                    <a:pt x="3818" y="2600"/>
                    <a:pt x="4097" y="2674"/>
                  </a:cubicBezTo>
                  <a:cubicBezTo>
                    <a:pt x="4312" y="2723"/>
                    <a:pt x="4403" y="2790"/>
                    <a:pt x="4497" y="2790"/>
                  </a:cubicBezTo>
                  <a:cubicBezTo>
                    <a:pt x="4528" y="2790"/>
                    <a:pt x="4560" y="2783"/>
                    <a:pt x="4598" y="2764"/>
                  </a:cubicBezTo>
                  <a:cubicBezTo>
                    <a:pt x="4745" y="2682"/>
                    <a:pt x="5000" y="2584"/>
                    <a:pt x="5057" y="2493"/>
                  </a:cubicBezTo>
                  <a:cubicBezTo>
                    <a:pt x="5123" y="2403"/>
                    <a:pt x="4844" y="2403"/>
                    <a:pt x="4721" y="2321"/>
                  </a:cubicBezTo>
                  <a:cubicBezTo>
                    <a:pt x="4598" y="2239"/>
                    <a:pt x="4630" y="2173"/>
                    <a:pt x="4557" y="2067"/>
                  </a:cubicBezTo>
                  <a:cubicBezTo>
                    <a:pt x="4536" y="2036"/>
                    <a:pt x="4523" y="2025"/>
                    <a:pt x="4515" y="2025"/>
                  </a:cubicBezTo>
                  <a:cubicBezTo>
                    <a:pt x="4494" y="2025"/>
                    <a:pt x="4499" y="2099"/>
                    <a:pt x="4458" y="2140"/>
                  </a:cubicBezTo>
                  <a:cubicBezTo>
                    <a:pt x="4446" y="2154"/>
                    <a:pt x="4430" y="2159"/>
                    <a:pt x="4411" y="2159"/>
                  </a:cubicBezTo>
                  <a:cubicBezTo>
                    <a:pt x="4351" y="2159"/>
                    <a:pt x="4264" y="2104"/>
                    <a:pt x="4220" y="2091"/>
                  </a:cubicBezTo>
                  <a:cubicBezTo>
                    <a:pt x="4213" y="2089"/>
                    <a:pt x="4206" y="2088"/>
                    <a:pt x="4201" y="2088"/>
                  </a:cubicBezTo>
                  <a:cubicBezTo>
                    <a:pt x="4170" y="2088"/>
                    <a:pt x="4167" y="2124"/>
                    <a:pt x="4146" y="2173"/>
                  </a:cubicBezTo>
                  <a:cubicBezTo>
                    <a:pt x="4133" y="2199"/>
                    <a:pt x="4065" y="2209"/>
                    <a:pt x="3990" y="2209"/>
                  </a:cubicBezTo>
                  <a:cubicBezTo>
                    <a:pt x="3922" y="2209"/>
                    <a:pt x="3848" y="2201"/>
                    <a:pt x="3802" y="2190"/>
                  </a:cubicBezTo>
                  <a:cubicBezTo>
                    <a:pt x="3703" y="2165"/>
                    <a:pt x="3941" y="2050"/>
                    <a:pt x="4023" y="1968"/>
                  </a:cubicBezTo>
                  <a:cubicBezTo>
                    <a:pt x="4097" y="1878"/>
                    <a:pt x="3974" y="1878"/>
                    <a:pt x="3875" y="1722"/>
                  </a:cubicBezTo>
                  <a:cubicBezTo>
                    <a:pt x="3777" y="1566"/>
                    <a:pt x="3687" y="1443"/>
                    <a:pt x="3555" y="1353"/>
                  </a:cubicBezTo>
                  <a:cubicBezTo>
                    <a:pt x="3424" y="1254"/>
                    <a:pt x="3326" y="1246"/>
                    <a:pt x="3178" y="1139"/>
                  </a:cubicBezTo>
                  <a:cubicBezTo>
                    <a:pt x="3022" y="1024"/>
                    <a:pt x="2874" y="926"/>
                    <a:pt x="2677" y="877"/>
                  </a:cubicBezTo>
                  <a:cubicBezTo>
                    <a:pt x="2480" y="836"/>
                    <a:pt x="2464" y="860"/>
                    <a:pt x="2193" y="803"/>
                  </a:cubicBezTo>
                  <a:cubicBezTo>
                    <a:pt x="1930" y="745"/>
                    <a:pt x="1980" y="540"/>
                    <a:pt x="1889" y="524"/>
                  </a:cubicBezTo>
                  <a:cubicBezTo>
                    <a:pt x="1885" y="522"/>
                    <a:pt x="1880" y="522"/>
                    <a:pt x="1875" y="522"/>
                  </a:cubicBezTo>
                  <a:cubicBezTo>
                    <a:pt x="1790" y="522"/>
                    <a:pt x="1712" y="718"/>
                    <a:pt x="1627" y="811"/>
                  </a:cubicBezTo>
                  <a:cubicBezTo>
                    <a:pt x="1609" y="832"/>
                    <a:pt x="1595" y="842"/>
                    <a:pt x="1586" y="842"/>
                  </a:cubicBezTo>
                  <a:cubicBezTo>
                    <a:pt x="1548" y="842"/>
                    <a:pt x="1569" y="698"/>
                    <a:pt x="1569" y="606"/>
                  </a:cubicBezTo>
                  <a:cubicBezTo>
                    <a:pt x="1561" y="491"/>
                    <a:pt x="1471" y="532"/>
                    <a:pt x="1364" y="458"/>
                  </a:cubicBezTo>
                  <a:cubicBezTo>
                    <a:pt x="1257" y="392"/>
                    <a:pt x="1454" y="392"/>
                    <a:pt x="1504" y="343"/>
                  </a:cubicBezTo>
                  <a:cubicBezTo>
                    <a:pt x="1545" y="294"/>
                    <a:pt x="1471" y="220"/>
                    <a:pt x="1372" y="146"/>
                  </a:cubicBezTo>
                  <a:cubicBezTo>
                    <a:pt x="1333" y="122"/>
                    <a:pt x="1313" y="116"/>
                    <a:pt x="1299" y="116"/>
                  </a:cubicBezTo>
                  <a:cubicBezTo>
                    <a:pt x="1284" y="116"/>
                    <a:pt x="1277" y="123"/>
                    <a:pt x="1261" y="123"/>
                  </a:cubicBezTo>
                  <a:cubicBezTo>
                    <a:pt x="1253" y="123"/>
                    <a:pt x="1241" y="121"/>
                    <a:pt x="1225" y="113"/>
                  </a:cubicBezTo>
                  <a:cubicBezTo>
                    <a:pt x="1161" y="78"/>
                    <a:pt x="1183" y="0"/>
                    <a:pt x="112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74"/>
            <p:cNvSpPr/>
            <p:nvPr/>
          </p:nvSpPr>
          <p:spPr>
            <a:xfrm>
              <a:off x="2062875" y="1513825"/>
              <a:ext cx="128250" cy="81475"/>
            </a:xfrm>
            <a:custGeom>
              <a:avLst/>
              <a:gdLst/>
              <a:ahLst/>
              <a:cxnLst/>
              <a:rect l="l" t="t" r="r" b="b"/>
              <a:pathLst>
                <a:path w="5130" h="3259" fill="none" extrusionOk="0">
                  <a:moveTo>
                    <a:pt x="5064" y="2520"/>
                  </a:moveTo>
                  <a:cubicBezTo>
                    <a:pt x="5130" y="2430"/>
                    <a:pt x="4851" y="2430"/>
                    <a:pt x="4728" y="2348"/>
                  </a:cubicBezTo>
                  <a:cubicBezTo>
                    <a:pt x="4605" y="2266"/>
                    <a:pt x="4637" y="2200"/>
                    <a:pt x="4564" y="2094"/>
                  </a:cubicBezTo>
                  <a:cubicBezTo>
                    <a:pt x="4490" y="1987"/>
                    <a:pt x="4523" y="2110"/>
                    <a:pt x="4465" y="2167"/>
                  </a:cubicBezTo>
                  <a:cubicBezTo>
                    <a:pt x="4416" y="2225"/>
                    <a:pt x="4285" y="2135"/>
                    <a:pt x="4227" y="2118"/>
                  </a:cubicBezTo>
                  <a:cubicBezTo>
                    <a:pt x="4178" y="2102"/>
                    <a:pt x="4178" y="2143"/>
                    <a:pt x="4153" y="2200"/>
                  </a:cubicBezTo>
                  <a:cubicBezTo>
                    <a:pt x="4129" y="2250"/>
                    <a:pt x="3907" y="2241"/>
                    <a:pt x="3809" y="2217"/>
                  </a:cubicBezTo>
                  <a:cubicBezTo>
                    <a:pt x="3710" y="2192"/>
                    <a:pt x="3948" y="2077"/>
                    <a:pt x="4030" y="1995"/>
                  </a:cubicBezTo>
                  <a:cubicBezTo>
                    <a:pt x="4104" y="1905"/>
                    <a:pt x="3981" y="1905"/>
                    <a:pt x="3882" y="1749"/>
                  </a:cubicBezTo>
                  <a:cubicBezTo>
                    <a:pt x="3784" y="1593"/>
                    <a:pt x="3694" y="1470"/>
                    <a:pt x="3562" y="1380"/>
                  </a:cubicBezTo>
                  <a:cubicBezTo>
                    <a:pt x="3431" y="1281"/>
                    <a:pt x="3333" y="1273"/>
                    <a:pt x="3185" y="1166"/>
                  </a:cubicBezTo>
                  <a:cubicBezTo>
                    <a:pt x="3029" y="1051"/>
                    <a:pt x="2881" y="953"/>
                    <a:pt x="2684" y="904"/>
                  </a:cubicBezTo>
                  <a:cubicBezTo>
                    <a:pt x="2487" y="863"/>
                    <a:pt x="2471" y="887"/>
                    <a:pt x="2200" y="830"/>
                  </a:cubicBezTo>
                  <a:cubicBezTo>
                    <a:pt x="1937" y="772"/>
                    <a:pt x="1987" y="567"/>
                    <a:pt x="1896" y="551"/>
                  </a:cubicBezTo>
                  <a:cubicBezTo>
                    <a:pt x="1806" y="526"/>
                    <a:pt x="1724" y="739"/>
                    <a:pt x="1634" y="838"/>
                  </a:cubicBezTo>
                  <a:cubicBezTo>
                    <a:pt x="1543" y="945"/>
                    <a:pt x="1576" y="748"/>
                    <a:pt x="1576" y="633"/>
                  </a:cubicBezTo>
                  <a:cubicBezTo>
                    <a:pt x="1568" y="518"/>
                    <a:pt x="1478" y="559"/>
                    <a:pt x="1371" y="485"/>
                  </a:cubicBezTo>
                  <a:cubicBezTo>
                    <a:pt x="1264" y="419"/>
                    <a:pt x="1461" y="419"/>
                    <a:pt x="1511" y="370"/>
                  </a:cubicBezTo>
                  <a:cubicBezTo>
                    <a:pt x="1552" y="321"/>
                    <a:pt x="1478" y="247"/>
                    <a:pt x="1379" y="173"/>
                  </a:cubicBezTo>
                  <a:cubicBezTo>
                    <a:pt x="1273" y="108"/>
                    <a:pt x="1305" y="173"/>
                    <a:pt x="1232" y="140"/>
                  </a:cubicBezTo>
                  <a:cubicBezTo>
                    <a:pt x="1158" y="99"/>
                    <a:pt x="1199" y="1"/>
                    <a:pt x="1100" y="34"/>
                  </a:cubicBezTo>
                  <a:cubicBezTo>
                    <a:pt x="936" y="50"/>
                    <a:pt x="985" y="108"/>
                    <a:pt x="903" y="206"/>
                  </a:cubicBezTo>
                  <a:cubicBezTo>
                    <a:pt x="813" y="296"/>
                    <a:pt x="862" y="411"/>
                    <a:pt x="805" y="493"/>
                  </a:cubicBezTo>
                  <a:cubicBezTo>
                    <a:pt x="747" y="575"/>
                    <a:pt x="756" y="1002"/>
                    <a:pt x="756" y="1191"/>
                  </a:cubicBezTo>
                  <a:cubicBezTo>
                    <a:pt x="764" y="1388"/>
                    <a:pt x="633" y="1478"/>
                    <a:pt x="592" y="1536"/>
                  </a:cubicBezTo>
                  <a:cubicBezTo>
                    <a:pt x="550" y="1585"/>
                    <a:pt x="608" y="1815"/>
                    <a:pt x="633" y="1905"/>
                  </a:cubicBezTo>
                  <a:cubicBezTo>
                    <a:pt x="649" y="1995"/>
                    <a:pt x="723" y="2069"/>
                    <a:pt x="731" y="2118"/>
                  </a:cubicBezTo>
                  <a:cubicBezTo>
                    <a:pt x="739" y="2167"/>
                    <a:pt x="329" y="2274"/>
                    <a:pt x="214" y="2340"/>
                  </a:cubicBezTo>
                  <a:cubicBezTo>
                    <a:pt x="99" y="2405"/>
                    <a:pt x="25" y="2553"/>
                    <a:pt x="9" y="2660"/>
                  </a:cubicBezTo>
                  <a:cubicBezTo>
                    <a:pt x="1" y="2767"/>
                    <a:pt x="895" y="2504"/>
                    <a:pt x="1018" y="2488"/>
                  </a:cubicBezTo>
                  <a:cubicBezTo>
                    <a:pt x="1150" y="2463"/>
                    <a:pt x="1150" y="2602"/>
                    <a:pt x="1174" y="2643"/>
                  </a:cubicBezTo>
                  <a:cubicBezTo>
                    <a:pt x="1191" y="2684"/>
                    <a:pt x="1150" y="2865"/>
                    <a:pt x="1150" y="2980"/>
                  </a:cubicBezTo>
                  <a:cubicBezTo>
                    <a:pt x="1150" y="3103"/>
                    <a:pt x="1314" y="3169"/>
                    <a:pt x="1396" y="3210"/>
                  </a:cubicBezTo>
                  <a:cubicBezTo>
                    <a:pt x="1486" y="3259"/>
                    <a:pt x="1806" y="3070"/>
                    <a:pt x="1888" y="3021"/>
                  </a:cubicBezTo>
                  <a:cubicBezTo>
                    <a:pt x="1970" y="2972"/>
                    <a:pt x="1995" y="2840"/>
                    <a:pt x="2052" y="2742"/>
                  </a:cubicBezTo>
                  <a:cubicBezTo>
                    <a:pt x="2118" y="2652"/>
                    <a:pt x="2545" y="2529"/>
                    <a:pt x="2545" y="2504"/>
                  </a:cubicBezTo>
                  <a:cubicBezTo>
                    <a:pt x="2545" y="2479"/>
                    <a:pt x="2545" y="2315"/>
                    <a:pt x="2553" y="2258"/>
                  </a:cubicBezTo>
                  <a:cubicBezTo>
                    <a:pt x="2569" y="2208"/>
                    <a:pt x="2750" y="2135"/>
                    <a:pt x="2840" y="2094"/>
                  </a:cubicBezTo>
                  <a:cubicBezTo>
                    <a:pt x="2939" y="2053"/>
                    <a:pt x="3012" y="2028"/>
                    <a:pt x="3045" y="2077"/>
                  </a:cubicBezTo>
                  <a:cubicBezTo>
                    <a:pt x="3078" y="2126"/>
                    <a:pt x="3004" y="2167"/>
                    <a:pt x="2996" y="2250"/>
                  </a:cubicBezTo>
                  <a:cubicBezTo>
                    <a:pt x="2980" y="2332"/>
                    <a:pt x="3423" y="2323"/>
                    <a:pt x="3480" y="2340"/>
                  </a:cubicBezTo>
                  <a:cubicBezTo>
                    <a:pt x="3530" y="2364"/>
                    <a:pt x="3349" y="2553"/>
                    <a:pt x="3406" y="2578"/>
                  </a:cubicBezTo>
                  <a:cubicBezTo>
                    <a:pt x="3456" y="2602"/>
                    <a:pt x="3825" y="2627"/>
                    <a:pt x="4104" y="2701"/>
                  </a:cubicBezTo>
                  <a:cubicBezTo>
                    <a:pt x="4391" y="2767"/>
                    <a:pt x="4457" y="2865"/>
                    <a:pt x="4605" y="2791"/>
                  </a:cubicBezTo>
                  <a:cubicBezTo>
                    <a:pt x="4752" y="2709"/>
                    <a:pt x="5007" y="2611"/>
                    <a:pt x="5064" y="252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74"/>
            <p:cNvSpPr/>
            <p:nvPr/>
          </p:nvSpPr>
          <p:spPr>
            <a:xfrm>
              <a:off x="2120725" y="1599375"/>
              <a:ext cx="38400" cy="22450"/>
            </a:xfrm>
            <a:custGeom>
              <a:avLst/>
              <a:gdLst/>
              <a:ahLst/>
              <a:cxnLst/>
              <a:rect l="l" t="t" r="r" b="b"/>
              <a:pathLst>
                <a:path w="1536" h="898" extrusionOk="0">
                  <a:moveTo>
                    <a:pt x="1243" y="0"/>
                  </a:moveTo>
                  <a:cubicBezTo>
                    <a:pt x="1088" y="0"/>
                    <a:pt x="868" y="138"/>
                    <a:pt x="745" y="138"/>
                  </a:cubicBezTo>
                  <a:cubicBezTo>
                    <a:pt x="731" y="138"/>
                    <a:pt x="718" y="136"/>
                    <a:pt x="707" y="132"/>
                  </a:cubicBezTo>
                  <a:cubicBezTo>
                    <a:pt x="619" y="106"/>
                    <a:pt x="549" y="29"/>
                    <a:pt x="490" y="29"/>
                  </a:cubicBezTo>
                  <a:cubicBezTo>
                    <a:pt x="477" y="29"/>
                    <a:pt x="464" y="33"/>
                    <a:pt x="452" y="42"/>
                  </a:cubicBezTo>
                  <a:cubicBezTo>
                    <a:pt x="403" y="132"/>
                    <a:pt x="1" y="502"/>
                    <a:pt x="17" y="551"/>
                  </a:cubicBezTo>
                  <a:cubicBezTo>
                    <a:pt x="41" y="606"/>
                    <a:pt x="138" y="898"/>
                    <a:pt x="219" y="898"/>
                  </a:cubicBezTo>
                  <a:cubicBezTo>
                    <a:pt x="223" y="898"/>
                    <a:pt x="227" y="897"/>
                    <a:pt x="231" y="896"/>
                  </a:cubicBezTo>
                  <a:cubicBezTo>
                    <a:pt x="302" y="874"/>
                    <a:pt x="305" y="853"/>
                    <a:pt x="363" y="853"/>
                  </a:cubicBezTo>
                  <a:cubicBezTo>
                    <a:pt x="372" y="853"/>
                    <a:pt x="383" y="853"/>
                    <a:pt x="395" y="855"/>
                  </a:cubicBezTo>
                  <a:cubicBezTo>
                    <a:pt x="458" y="855"/>
                    <a:pt x="533" y="883"/>
                    <a:pt x="590" y="883"/>
                  </a:cubicBezTo>
                  <a:cubicBezTo>
                    <a:pt x="614" y="883"/>
                    <a:pt x="634" y="878"/>
                    <a:pt x="649" y="863"/>
                  </a:cubicBezTo>
                  <a:cubicBezTo>
                    <a:pt x="698" y="822"/>
                    <a:pt x="879" y="633"/>
                    <a:pt x="1010" y="576"/>
                  </a:cubicBezTo>
                  <a:cubicBezTo>
                    <a:pt x="1142" y="518"/>
                    <a:pt x="1445" y="338"/>
                    <a:pt x="1445" y="297"/>
                  </a:cubicBezTo>
                  <a:cubicBezTo>
                    <a:pt x="1454" y="264"/>
                    <a:pt x="1536" y="149"/>
                    <a:pt x="1486" y="83"/>
                  </a:cubicBezTo>
                  <a:cubicBezTo>
                    <a:pt x="1445" y="17"/>
                    <a:pt x="1437" y="26"/>
                    <a:pt x="1265" y="1"/>
                  </a:cubicBezTo>
                  <a:cubicBezTo>
                    <a:pt x="1258" y="0"/>
                    <a:pt x="1250" y="0"/>
                    <a:pt x="124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74"/>
            <p:cNvSpPr/>
            <p:nvPr/>
          </p:nvSpPr>
          <p:spPr>
            <a:xfrm>
              <a:off x="2120725" y="1598975"/>
              <a:ext cx="38400" cy="23625"/>
            </a:xfrm>
            <a:custGeom>
              <a:avLst/>
              <a:gdLst/>
              <a:ahLst/>
              <a:cxnLst/>
              <a:rect l="l" t="t" r="r" b="b"/>
              <a:pathLst>
                <a:path w="1536" h="945" fill="none" extrusionOk="0">
                  <a:moveTo>
                    <a:pt x="1265" y="17"/>
                  </a:moveTo>
                  <a:cubicBezTo>
                    <a:pt x="1092" y="1"/>
                    <a:pt x="822" y="189"/>
                    <a:pt x="707" y="148"/>
                  </a:cubicBezTo>
                  <a:cubicBezTo>
                    <a:pt x="600" y="116"/>
                    <a:pt x="518" y="9"/>
                    <a:pt x="452" y="58"/>
                  </a:cubicBezTo>
                  <a:cubicBezTo>
                    <a:pt x="403" y="148"/>
                    <a:pt x="1" y="518"/>
                    <a:pt x="17" y="567"/>
                  </a:cubicBezTo>
                  <a:cubicBezTo>
                    <a:pt x="42" y="624"/>
                    <a:pt x="149" y="944"/>
                    <a:pt x="231" y="912"/>
                  </a:cubicBezTo>
                  <a:cubicBezTo>
                    <a:pt x="313" y="887"/>
                    <a:pt x="305" y="862"/>
                    <a:pt x="395" y="871"/>
                  </a:cubicBezTo>
                  <a:cubicBezTo>
                    <a:pt x="485" y="871"/>
                    <a:pt x="600" y="928"/>
                    <a:pt x="649" y="879"/>
                  </a:cubicBezTo>
                  <a:cubicBezTo>
                    <a:pt x="698" y="838"/>
                    <a:pt x="879" y="649"/>
                    <a:pt x="1010" y="592"/>
                  </a:cubicBezTo>
                  <a:cubicBezTo>
                    <a:pt x="1142" y="534"/>
                    <a:pt x="1445" y="354"/>
                    <a:pt x="1445" y="313"/>
                  </a:cubicBezTo>
                  <a:cubicBezTo>
                    <a:pt x="1454" y="280"/>
                    <a:pt x="1536" y="165"/>
                    <a:pt x="1486" y="99"/>
                  </a:cubicBezTo>
                  <a:cubicBezTo>
                    <a:pt x="1445" y="33"/>
                    <a:pt x="1437" y="42"/>
                    <a:pt x="1265"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74"/>
            <p:cNvSpPr/>
            <p:nvPr/>
          </p:nvSpPr>
          <p:spPr>
            <a:xfrm>
              <a:off x="2240550" y="1440275"/>
              <a:ext cx="41475" cy="33375"/>
            </a:xfrm>
            <a:custGeom>
              <a:avLst/>
              <a:gdLst/>
              <a:ahLst/>
              <a:cxnLst/>
              <a:rect l="l" t="t" r="r" b="b"/>
              <a:pathLst>
                <a:path w="1659" h="1335" extrusionOk="0">
                  <a:moveTo>
                    <a:pt x="1030" y="1"/>
                  </a:moveTo>
                  <a:cubicBezTo>
                    <a:pt x="1006" y="1"/>
                    <a:pt x="983" y="2"/>
                    <a:pt x="961" y="5"/>
                  </a:cubicBezTo>
                  <a:cubicBezTo>
                    <a:pt x="838" y="21"/>
                    <a:pt x="690" y="13"/>
                    <a:pt x="559" y="46"/>
                  </a:cubicBezTo>
                  <a:cubicBezTo>
                    <a:pt x="468" y="62"/>
                    <a:pt x="386" y="169"/>
                    <a:pt x="288" y="374"/>
                  </a:cubicBezTo>
                  <a:cubicBezTo>
                    <a:pt x="198" y="579"/>
                    <a:pt x="75" y="612"/>
                    <a:pt x="42" y="760"/>
                  </a:cubicBezTo>
                  <a:cubicBezTo>
                    <a:pt x="1" y="908"/>
                    <a:pt x="50" y="1047"/>
                    <a:pt x="116" y="1088"/>
                  </a:cubicBezTo>
                  <a:cubicBezTo>
                    <a:pt x="181" y="1121"/>
                    <a:pt x="427" y="1334"/>
                    <a:pt x="501" y="1334"/>
                  </a:cubicBezTo>
                  <a:cubicBezTo>
                    <a:pt x="583" y="1326"/>
                    <a:pt x="977" y="1310"/>
                    <a:pt x="1100" y="1261"/>
                  </a:cubicBezTo>
                  <a:cubicBezTo>
                    <a:pt x="1232" y="1211"/>
                    <a:pt x="1371" y="1162"/>
                    <a:pt x="1429" y="1121"/>
                  </a:cubicBezTo>
                  <a:cubicBezTo>
                    <a:pt x="1486" y="1080"/>
                    <a:pt x="1658" y="916"/>
                    <a:pt x="1650" y="809"/>
                  </a:cubicBezTo>
                  <a:cubicBezTo>
                    <a:pt x="1642" y="702"/>
                    <a:pt x="1552" y="547"/>
                    <a:pt x="1552" y="489"/>
                  </a:cubicBezTo>
                  <a:cubicBezTo>
                    <a:pt x="1544" y="423"/>
                    <a:pt x="1626" y="325"/>
                    <a:pt x="1626" y="284"/>
                  </a:cubicBezTo>
                  <a:cubicBezTo>
                    <a:pt x="1626" y="243"/>
                    <a:pt x="1601" y="185"/>
                    <a:pt x="1585" y="153"/>
                  </a:cubicBezTo>
                  <a:cubicBezTo>
                    <a:pt x="1560" y="120"/>
                    <a:pt x="1511" y="103"/>
                    <a:pt x="1371" y="62"/>
                  </a:cubicBezTo>
                  <a:cubicBezTo>
                    <a:pt x="1264" y="29"/>
                    <a:pt x="1139" y="1"/>
                    <a:pt x="103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74"/>
            <p:cNvSpPr/>
            <p:nvPr/>
          </p:nvSpPr>
          <p:spPr>
            <a:xfrm>
              <a:off x="2240550" y="1439975"/>
              <a:ext cx="41475" cy="33675"/>
            </a:xfrm>
            <a:custGeom>
              <a:avLst/>
              <a:gdLst/>
              <a:ahLst/>
              <a:cxnLst/>
              <a:rect l="l" t="t" r="r" b="b"/>
              <a:pathLst>
                <a:path w="1659" h="1347" fill="none" extrusionOk="0">
                  <a:moveTo>
                    <a:pt x="961" y="17"/>
                  </a:moveTo>
                  <a:cubicBezTo>
                    <a:pt x="838" y="33"/>
                    <a:pt x="690" y="25"/>
                    <a:pt x="559" y="58"/>
                  </a:cubicBezTo>
                  <a:cubicBezTo>
                    <a:pt x="468" y="74"/>
                    <a:pt x="386" y="181"/>
                    <a:pt x="288" y="386"/>
                  </a:cubicBezTo>
                  <a:cubicBezTo>
                    <a:pt x="198" y="591"/>
                    <a:pt x="75" y="624"/>
                    <a:pt x="42" y="772"/>
                  </a:cubicBezTo>
                  <a:cubicBezTo>
                    <a:pt x="1" y="920"/>
                    <a:pt x="50" y="1059"/>
                    <a:pt x="116" y="1100"/>
                  </a:cubicBezTo>
                  <a:cubicBezTo>
                    <a:pt x="181" y="1133"/>
                    <a:pt x="427" y="1346"/>
                    <a:pt x="501" y="1346"/>
                  </a:cubicBezTo>
                  <a:cubicBezTo>
                    <a:pt x="583" y="1338"/>
                    <a:pt x="977" y="1322"/>
                    <a:pt x="1100" y="1273"/>
                  </a:cubicBezTo>
                  <a:cubicBezTo>
                    <a:pt x="1232" y="1223"/>
                    <a:pt x="1371" y="1174"/>
                    <a:pt x="1429" y="1133"/>
                  </a:cubicBezTo>
                  <a:cubicBezTo>
                    <a:pt x="1486" y="1092"/>
                    <a:pt x="1658" y="928"/>
                    <a:pt x="1650" y="821"/>
                  </a:cubicBezTo>
                  <a:cubicBezTo>
                    <a:pt x="1642" y="714"/>
                    <a:pt x="1552" y="559"/>
                    <a:pt x="1552" y="501"/>
                  </a:cubicBezTo>
                  <a:cubicBezTo>
                    <a:pt x="1544" y="435"/>
                    <a:pt x="1626" y="337"/>
                    <a:pt x="1626" y="296"/>
                  </a:cubicBezTo>
                  <a:cubicBezTo>
                    <a:pt x="1626" y="255"/>
                    <a:pt x="1601" y="197"/>
                    <a:pt x="1585" y="165"/>
                  </a:cubicBezTo>
                  <a:cubicBezTo>
                    <a:pt x="1560" y="132"/>
                    <a:pt x="1511" y="115"/>
                    <a:pt x="1371" y="74"/>
                  </a:cubicBezTo>
                  <a:cubicBezTo>
                    <a:pt x="1240" y="33"/>
                    <a:pt x="1084" y="0"/>
                    <a:pt x="961"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74"/>
            <p:cNvSpPr/>
            <p:nvPr/>
          </p:nvSpPr>
          <p:spPr>
            <a:xfrm>
              <a:off x="1287950" y="1840200"/>
              <a:ext cx="7050" cy="3700"/>
            </a:xfrm>
            <a:custGeom>
              <a:avLst/>
              <a:gdLst/>
              <a:ahLst/>
              <a:cxnLst/>
              <a:rect l="l" t="t" r="r" b="b"/>
              <a:pathLst>
                <a:path w="282" h="148" extrusionOk="0">
                  <a:moveTo>
                    <a:pt x="114" y="0"/>
                  </a:moveTo>
                  <a:cubicBezTo>
                    <a:pt x="48" y="0"/>
                    <a:pt x="40" y="55"/>
                    <a:pt x="25" y="77"/>
                  </a:cubicBezTo>
                  <a:cubicBezTo>
                    <a:pt x="1" y="109"/>
                    <a:pt x="132" y="134"/>
                    <a:pt x="214" y="142"/>
                  </a:cubicBezTo>
                  <a:cubicBezTo>
                    <a:pt x="230" y="146"/>
                    <a:pt x="242" y="147"/>
                    <a:pt x="250" y="147"/>
                  </a:cubicBezTo>
                  <a:cubicBezTo>
                    <a:pt x="281" y="147"/>
                    <a:pt x="268" y="125"/>
                    <a:pt x="255" y="93"/>
                  </a:cubicBezTo>
                  <a:cubicBezTo>
                    <a:pt x="239" y="52"/>
                    <a:pt x="198" y="36"/>
                    <a:pt x="140" y="3"/>
                  </a:cubicBezTo>
                  <a:cubicBezTo>
                    <a:pt x="131" y="1"/>
                    <a:pt x="122" y="0"/>
                    <a:pt x="11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74"/>
            <p:cNvSpPr/>
            <p:nvPr/>
          </p:nvSpPr>
          <p:spPr>
            <a:xfrm>
              <a:off x="1287950" y="1839850"/>
              <a:ext cx="7225" cy="4325"/>
            </a:xfrm>
            <a:custGeom>
              <a:avLst/>
              <a:gdLst/>
              <a:ahLst/>
              <a:cxnLst/>
              <a:rect l="l" t="t" r="r" b="b"/>
              <a:pathLst>
                <a:path w="289" h="173" fill="none" extrusionOk="0">
                  <a:moveTo>
                    <a:pt x="255" y="107"/>
                  </a:moveTo>
                  <a:cubicBezTo>
                    <a:pt x="239" y="66"/>
                    <a:pt x="198" y="50"/>
                    <a:pt x="140" y="17"/>
                  </a:cubicBezTo>
                  <a:cubicBezTo>
                    <a:pt x="50" y="0"/>
                    <a:pt x="42" y="66"/>
                    <a:pt x="25" y="91"/>
                  </a:cubicBezTo>
                  <a:cubicBezTo>
                    <a:pt x="1" y="123"/>
                    <a:pt x="132" y="148"/>
                    <a:pt x="214" y="156"/>
                  </a:cubicBezTo>
                  <a:cubicBezTo>
                    <a:pt x="288" y="173"/>
                    <a:pt x="272" y="148"/>
                    <a:pt x="255"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74"/>
            <p:cNvSpPr/>
            <p:nvPr/>
          </p:nvSpPr>
          <p:spPr>
            <a:xfrm>
              <a:off x="1293500" y="1846475"/>
              <a:ext cx="9050" cy="7550"/>
            </a:xfrm>
            <a:custGeom>
              <a:avLst/>
              <a:gdLst/>
              <a:ahLst/>
              <a:cxnLst/>
              <a:rect l="l" t="t" r="r" b="b"/>
              <a:pathLst>
                <a:path w="362" h="302" extrusionOk="0">
                  <a:moveTo>
                    <a:pt x="126" y="0"/>
                  </a:moveTo>
                  <a:cubicBezTo>
                    <a:pt x="81" y="0"/>
                    <a:pt x="40" y="13"/>
                    <a:pt x="25" y="39"/>
                  </a:cubicBezTo>
                  <a:cubicBezTo>
                    <a:pt x="0" y="88"/>
                    <a:pt x="206" y="285"/>
                    <a:pt x="271" y="302"/>
                  </a:cubicBezTo>
                  <a:cubicBezTo>
                    <a:pt x="273" y="302"/>
                    <a:pt x="275" y="302"/>
                    <a:pt x="276" y="302"/>
                  </a:cubicBezTo>
                  <a:cubicBezTo>
                    <a:pt x="338" y="302"/>
                    <a:pt x="361" y="161"/>
                    <a:pt x="345" y="121"/>
                  </a:cubicBezTo>
                  <a:cubicBezTo>
                    <a:pt x="320" y="80"/>
                    <a:pt x="263" y="64"/>
                    <a:pt x="206" y="14"/>
                  </a:cubicBezTo>
                  <a:cubicBezTo>
                    <a:pt x="181" y="5"/>
                    <a:pt x="153" y="0"/>
                    <a:pt x="12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74"/>
            <p:cNvSpPr/>
            <p:nvPr/>
          </p:nvSpPr>
          <p:spPr>
            <a:xfrm>
              <a:off x="1293500" y="1846200"/>
              <a:ext cx="9050" cy="8025"/>
            </a:xfrm>
            <a:custGeom>
              <a:avLst/>
              <a:gdLst/>
              <a:ahLst/>
              <a:cxnLst/>
              <a:rect l="l" t="t" r="r" b="b"/>
              <a:pathLst>
                <a:path w="362" h="321" fill="none" extrusionOk="0">
                  <a:moveTo>
                    <a:pt x="206" y="25"/>
                  </a:moveTo>
                  <a:cubicBezTo>
                    <a:pt x="140" y="1"/>
                    <a:pt x="50" y="9"/>
                    <a:pt x="25" y="50"/>
                  </a:cubicBezTo>
                  <a:cubicBezTo>
                    <a:pt x="0" y="99"/>
                    <a:pt x="206" y="296"/>
                    <a:pt x="271" y="313"/>
                  </a:cubicBezTo>
                  <a:cubicBezTo>
                    <a:pt x="337" y="321"/>
                    <a:pt x="361" y="173"/>
                    <a:pt x="345" y="132"/>
                  </a:cubicBezTo>
                  <a:cubicBezTo>
                    <a:pt x="320" y="91"/>
                    <a:pt x="263" y="75"/>
                    <a:pt x="206"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74"/>
            <p:cNvSpPr/>
            <p:nvPr/>
          </p:nvSpPr>
          <p:spPr>
            <a:xfrm>
              <a:off x="1343550" y="1935800"/>
              <a:ext cx="9050" cy="5175"/>
            </a:xfrm>
            <a:custGeom>
              <a:avLst/>
              <a:gdLst/>
              <a:ahLst/>
              <a:cxnLst/>
              <a:rect l="l" t="t" r="r" b="b"/>
              <a:pathLst>
                <a:path w="362" h="207" extrusionOk="0">
                  <a:moveTo>
                    <a:pt x="157" y="1"/>
                  </a:moveTo>
                  <a:cubicBezTo>
                    <a:pt x="112" y="1"/>
                    <a:pt x="82" y="66"/>
                    <a:pt x="42" y="93"/>
                  </a:cubicBezTo>
                  <a:cubicBezTo>
                    <a:pt x="0" y="159"/>
                    <a:pt x="147" y="207"/>
                    <a:pt x="245" y="207"/>
                  </a:cubicBezTo>
                  <a:cubicBezTo>
                    <a:pt x="282" y="207"/>
                    <a:pt x="312" y="200"/>
                    <a:pt x="321" y="184"/>
                  </a:cubicBezTo>
                  <a:cubicBezTo>
                    <a:pt x="362" y="134"/>
                    <a:pt x="255" y="52"/>
                    <a:pt x="190" y="11"/>
                  </a:cubicBezTo>
                  <a:cubicBezTo>
                    <a:pt x="178" y="4"/>
                    <a:pt x="167" y="1"/>
                    <a:pt x="15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74"/>
            <p:cNvSpPr/>
            <p:nvPr/>
          </p:nvSpPr>
          <p:spPr>
            <a:xfrm>
              <a:off x="1343150" y="1935050"/>
              <a:ext cx="9450" cy="6800"/>
            </a:xfrm>
            <a:custGeom>
              <a:avLst/>
              <a:gdLst/>
              <a:ahLst/>
              <a:cxnLst/>
              <a:rect l="l" t="t" r="r" b="b"/>
              <a:pathLst>
                <a:path w="378" h="272" fill="none" extrusionOk="0">
                  <a:moveTo>
                    <a:pt x="206" y="41"/>
                  </a:moveTo>
                  <a:cubicBezTo>
                    <a:pt x="140" y="0"/>
                    <a:pt x="107" y="90"/>
                    <a:pt x="58" y="123"/>
                  </a:cubicBezTo>
                  <a:cubicBezTo>
                    <a:pt x="0" y="214"/>
                    <a:pt x="304" y="271"/>
                    <a:pt x="337" y="214"/>
                  </a:cubicBezTo>
                  <a:cubicBezTo>
                    <a:pt x="378" y="164"/>
                    <a:pt x="271" y="82"/>
                    <a:pt x="206" y="4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74"/>
            <p:cNvSpPr/>
            <p:nvPr/>
          </p:nvSpPr>
          <p:spPr>
            <a:xfrm>
              <a:off x="1280725" y="1820375"/>
              <a:ext cx="7050" cy="5625"/>
            </a:xfrm>
            <a:custGeom>
              <a:avLst/>
              <a:gdLst/>
              <a:ahLst/>
              <a:cxnLst/>
              <a:rect l="l" t="t" r="r" b="b"/>
              <a:pathLst>
                <a:path w="282" h="225" extrusionOk="0">
                  <a:moveTo>
                    <a:pt x="172" y="1"/>
                  </a:moveTo>
                  <a:cubicBezTo>
                    <a:pt x="122" y="1"/>
                    <a:pt x="58" y="88"/>
                    <a:pt x="27" y="156"/>
                  </a:cubicBezTo>
                  <a:cubicBezTo>
                    <a:pt x="1" y="214"/>
                    <a:pt x="19" y="224"/>
                    <a:pt x="55" y="224"/>
                  </a:cubicBezTo>
                  <a:cubicBezTo>
                    <a:pt x="75" y="224"/>
                    <a:pt x="100" y="221"/>
                    <a:pt x="126" y="221"/>
                  </a:cubicBezTo>
                  <a:cubicBezTo>
                    <a:pt x="200" y="213"/>
                    <a:pt x="241" y="164"/>
                    <a:pt x="257" y="131"/>
                  </a:cubicBezTo>
                  <a:cubicBezTo>
                    <a:pt x="282" y="98"/>
                    <a:pt x="241" y="82"/>
                    <a:pt x="216" y="33"/>
                  </a:cubicBezTo>
                  <a:cubicBezTo>
                    <a:pt x="204" y="10"/>
                    <a:pt x="189" y="1"/>
                    <a:pt x="17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74"/>
            <p:cNvSpPr/>
            <p:nvPr/>
          </p:nvSpPr>
          <p:spPr>
            <a:xfrm>
              <a:off x="1280375" y="1818925"/>
              <a:ext cx="7400" cy="7600"/>
            </a:xfrm>
            <a:custGeom>
              <a:avLst/>
              <a:gdLst/>
              <a:ahLst/>
              <a:cxnLst/>
              <a:rect l="l" t="t" r="r" b="b"/>
              <a:pathLst>
                <a:path w="296" h="304" fill="none" extrusionOk="0">
                  <a:moveTo>
                    <a:pt x="140" y="279"/>
                  </a:moveTo>
                  <a:cubicBezTo>
                    <a:pt x="214" y="271"/>
                    <a:pt x="255" y="222"/>
                    <a:pt x="271" y="189"/>
                  </a:cubicBezTo>
                  <a:cubicBezTo>
                    <a:pt x="296" y="156"/>
                    <a:pt x="255" y="140"/>
                    <a:pt x="230" y="91"/>
                  </a:cubicBezTo>
                  <a:cubicBezTo>
                    <a:pt x="181" y="0"/>
                    <a:pt x="82" y="123"/>
                    <a:pt x="41" y="214"/>
                  </a:cubicBezTo>
                  <a:cubicBezTo>
                    <a:pt x="0" y="304"/>
                    <a:pt x="66" y="279"/>
                    <a:pt x="140" y="27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74"/>
            <p:cNvSpPr/>
            <p:nvPr/>
          </p:nvSpPr>
          <p:spPr>
            <a:xfrm>
              <a:off x="1319750" y="1911650"/>
              <a:ext cx="94625" cy="58400"/>
            </a:xfrm>
            <a:custGeom>
              <a:avLst/>
              <a:gdLst/>
              <a:ahLst/>
              <a:cxnLst/>
              <a:rect l="l" t="t" r="r" b="b"/>
              <a:pathLst>
                <a:path w="3785" h="2336" extrusionOk="0">
                  <a:moveTo>
                    <a:pt x="378" y="1"/>
                  </a:moveTo>
                  <a:cubicBezTo>
                    <a:pt x="313" y="1"/>
                    <a:pt x="263" y="25"/>
                    <a:pt x="132" y="99"/>
                  </a:cubicBezTo>
                  <a:cubicBezTo>
                    <a:pt x="1" y="173"/>
                    <a:pt x="206" y="181"/>
                    <a:pt x="263" y="329"/>
                  </a:cubicBezTo>
                  <a:cubicBezTo>
                    <a:pt x="281" y="372"/>
                    <a:pt x="301" y="388"/>
                    <a:pt x="324" y="388"/>
                  </a:cubicBezTo>
                  <a:cubicBezTo>
                    <a:pt x="375" y="388"/>
                    <a:pt x="438" y="308"/>
                    <a:pt x="518" y="280"/>
                  </a:cubicBezTo>
                  <a:cubicBezTo>
                    <a:pt x="597" y="251"/>
                    <a:pt x="637" y="243"/>
                    <a:pt x="687" y="243"/>
                  </a:cubicBezTo>
                  <a:cubicBezTo>
                    <a:pt x="709" y="243"/>
                    <a:pt x="734" y="244"/>
                    <a:pt x="764" y="247"/>
                  </a:cubicBezTo>
                  <a:cubicBezTo>
                    <a:pt x="863" y="247"/>
                    <a:pt x="772" y="263"/>
                    <a:pt x="723" y="337"/>
                  </a:cubicBezTo>
                  <a:cubicBezTo>
                    <a:pt x="674" y="411"/>
                    <a:pt x="739" y="419"/>
                    <a:pt x="698" y="444"/>
                  </a:cubicBezTo>
                  <a:cubicBezTo>
                    <a:pt x="693" y="447"/>
                    <a:pt x="686" y="449"/>
                    <a:pt x="679" y="449"/>
                  </a:cubicBezTo>
                  <a:cubicBezTo>
                    <a:pt x="634" y="449"/>
                    <a:pt x="565" y="393"/>
                    <a:pt x="501" y="386"/>
                  </a:cubicBezTo>
                  <a:cubicBezTo>
                    <a:pt x="498" y="386"/>
                    <a:pt x="495" y="386"/>
                    <a:pt x="492" y="386"/>
                  </a:cubicBezTo>
                  <a:cubicBezTo>
                    <a:pt x="428" y="386"/>
                    <a:pt x="428" y="462"/>
                    <a:pt x="444" y="493"/>
                  </a:cubicBezTo>
                  <a:cubicBezTo>
                    <a:pt x="469" y="534"/>
                    <a:pt x="469" y="575"/>
                    <a:pt x="485" y="633"/>
                  </a:cubicBezTo>
                  <a:cubicBezTo>
                    <a:pt x="491" y="644"/>
                    <a:pt x="500" y="648"/>
                    <a:pt x="512" y="648"/>
                  </a:cubicBezTo>
                  <a:cubicBezTo>
                    <a:pt x="550" y="648"/>
                    <a:pt x="616" y="607"/>
                    <a:pt x="691" y="607"/>
                  </a:cubicBezTo>
                  <a:cubicBezTo>
                    <a:pt x="696" y="607"/>
                    <a:pt x="701" y="608"/>
                    <a:pt x="707" y="608"/>
                  </a:cubicBezTo>
                  <a:cubicBezTo>
                    <a:pt x="793" y="608"/>
                    <a:pt x="778" y="696"/>
                    <a:pt x="796" y="696"/>
                  </a:cubicBezTo>
                  <a:cubicBezTo>
                    <a:pt x="798" y="696"/>
                    <a:pt x="801" y="694"/>
                    <a:pt x="805" y="690"/>
                  </a:cubicBezTo>
                  <a:cubicBezTo>
                    <a:pt x="829" y="660"/>
                    <a:pt x="858" y="643"/>
                    <a:pt x="918" y="643"/>
                  </a:cubicBezTo>
                  <a:cubicBezTo>
                    <a:pt x="939" y="643"/>
                    <a:pt x="964" y="645"/>
                    <a:pt x="994" y="649"/>
                  </a:cubicBezTo>
                  <a:cubicBezTo>
                    <a:pt x="1117" y="665"/>
                    <a:pt x="936" y="788"/>
                    <a:pt x="969" y="871"/>
                  </a:cubicBezTo>
                  <a:cubicBezTo>
                    <a:pt x="976" y="896"/>
                    <a:pt x="983" y="906"/>
                    <a:pt x="992" y="906"/>
                  </a:cubicBezTo>
                  <a:cubicBezTo>
                    <a:pt x="1014" y="906"/>
                    <a:pt x="1046" y="843"/>
                    <a:pt x="1117" y="813"/>
                  </a:cubicBezTo>
                  <a:cubicBezTo>
                    <a:pt x="1147" y="798"/>
                    <a:pt x="1167" y="792"/>
                    <a:pt x="1182" y="792"/>
                  </a:cubicBezTo>
                  <a:cubicBezTo>
                    <a:pt x="1215" y="792"/>
                    <a:pt x="1220" y="823"/>
                    <a:pt x="1248" y="846"/>
                  </a:cubicBezTo>
                  <a:cubicBezTo>
                    <a:pt x="1283" y="881"/>
                    <a:pt x="1318" y="933"/>
                    <a:pt x="1368" y="933"/>
                  </a:cubicBezTo>
                  <a:cubicBezTo>
                    <a:pt x="1377" y="933"/>
                    <a:pt x="1386" y="932"/>
                    <a:pt x="1396" y="928"/>
                  </a:cubicBezTo>
                  <a:cubicBezTo>
                    <a:pt x="1404" y="925"/>
                    <a:pt x="1410" y="924"/>
                    <a:pt x="1416" y="924"/>
                  </a:cubicBezTo>
                  <a:cubicBezTo>
                    <a:pt x="1460" y="924"/>
                    <a:pt x="1454" y="1000"/>
                    <a:pt x="1462" y="1051"/>
                  </a:cubicBezTo>
                  <a:cubicBezTo>
                    <a:pt x="1462" y="1077"/>
                    <a:pt x="1489" y="1084"/>
                    <a:pt x="1528" y="1084"/>
                  </a:cubicBezTo>
                  <a:cubicBezTo>
                    <a:pt x="1566" y="1084"/>
                    <a:pt x="1615" y="1077"/>
                    <a:pt x="1658" y="1077"/>
                  </a:cubicBezTo>
                  <a:cubicBezTo>
                    <a:pt x="1680" y="1077"/>
                    <a:pt x="1700" y="1079"/>
                    <a:pt x="1716" y="1084"/>
                  </a:cubicBezTo>
                  <a:cubicBezTo>
                    <a:pt x="1790" y="1109"/>
                    <a:pt x="1691" y="1150"/>
                    <a:pt x="1618" y="1158"/>
                  </a:cubicBezTo>
                  <a:cubicBezTo>
                    <a:pt x="1552" y="1174"/>
                    <a:pt x="1462" y="1223"/>
                    <a:pt x="1445" y="1297"/>
                  </a:cubicBezTo>
                  <a:cubicBezTo>
                    <a:pt x="1437" y="1320"/>
                    <a:pt x="1465" y="1327"/>
                    <a:pt x="1509" y="1327"/>
                  </a:cubicBezTo>
                  <a:cubicBezTo>
                    <a:pt x="1587" y="1327"/>
                    <a:pt x="1715" y="1305"/>
                    <a:pt x="1786" y="1305"/>
                  </a:cubicBezTo>
                  <a:cubicBezTo>
                    <a:pt x="1794" y="1305"/>
                    <a:pt x="1800" y="1305"/>
                    <a:pt x="1806" y="1306"/>
                  </a:cubicBezTo>
                  <a:cubicBezTo>
                    <a:pt x="1905" y="1306"/>
                    <a:pt x="1921" y="1396"/>
                    <a:pt x="1913" y="1478"/>
                  </a:cubicBezTo>
                  <a:cubicBezTo>
                    <a:pt x="1909" y="1519"/>
                    <a:pt x="1944" y="1523"/>
                    <a:pt x="1984" y="1523"/>
                  </a:cubicBezTo>
                  <a:cubicBezTo>
                    <a:pt x="1994" y="1523"/>
                    <a:pt x="2004" y="1523"/>
                    <a:pt x="2014" y="1523"/>
                  </a:cubicBezTo>
                  <a:cubicBezTo>
                    <a:pt x="2045" y="1523"/>
                    <a:pt x="2073" y="1525"/>
                    <a:pt x="2085" y="1544"/>
                  </a:cubicBezTo>
                  <a:cubicBezTo>
                    <a:pt x="2110" y="1593"/>
                    <a:pt x="1946" y="1691"/>
                    <a:pt x="2159" y="1724"/>
                  </a:cubicBezTo>
                  <a:cubicBezTo>
                    <a:pt x="2216" y="1733"/>
                    <a:pt x="2262" y="1737"/>
                    <a:pt x="2299" y="1737"/>
                  </a:cubicBezTo>
                  <a:cubicBezTo>
                    <a:pt x="2401" y="1737"/>
                    <a:pt x="2442" y="1706"/>
                    <a:pt x="2496" y="1658"/>
                  </a:cubicBezTo>
                  <a:cubicBezTo>
                    <a:pt x="2554" y="1600"/>
                    <a:pt x="2597" y="1537"/>
                    <a:pt x="2637" y="1537"/>
                  </a:cubicBezTo>
                  <a:cubicBezTo>
                    <a:pt x="2647" y="1537"/>
                    <a:pt x="2658" y="1541"/>
                    <a:pt x="2668" y="1552"/>
                  </a:cubicBezTo>
                  <a:cubicBezTo>
                    <a:pt x="2709" y="1601"/>
                    <a:pt x="2668" y="1724"/>
                    <a:pt x="2619" y="1782"/>
                  </a:cubicBezTo>
                  <a:cubicBezTo>
                    <a:pt x="2570" y="1839"/>
                    <a:pt x="2397" y="1905"/>
                    <a:pt x="2405" y="1954"/>
                  </a:cubicBezTo>
                  <a:cubicBezTo>
                    <a:pt x="2414" y="2011"/>
                    <a:pt x="2586" y="2052"/>
                    <a:pt x="2750" y="2118"/>
                  </a:cubicBezTo>
                  <a:cubicBezTo>
                    <a:pt x="2901" y="2178"/>
                    <a:pt x="3404" y="2335"/>
                    <a:pt x="3524" y="2335"/>
                  </a:cubicBezTo>
                  <a:cubicBezTo>
                    <a:pt x="3534" y="2335"/>
                    <a:pt x="3542" y="2334"/>
                    <a:pt x="3546" y="2331"/>
                  </a:cubicBezTo>
                  <a:cubicBezTo>
                    <a:pt x="3604" y="2299"/>
                    <a:pt x="3710" y="2274"/>
                    <a:pt x="3751" y="2208"/>
                  </a:cubicBezTo>
                  <a:cubicBezTo>
                    <a:pt x="3784" y="2143"/>
                    <a:pt x="3719" y="2143"/>
                    <a:pt x="3604" y="2044"/>
                  </a:cubicBezTo>
                  <a:cubicBezTo>
                    <a:pt x="3497" y="1946"/>
                    <a:pt x="3579" y="1946"/>
                    <a:pt x="3538" y="1872"/>
                  </a:cubicBezTo>
                  <a:cubicBezTo>
                    <a:pt x="3497" y="1790"/>
                    <a:pt x="3439" y="1839"/>
                    <a:pt x="3366" y="1765"/>
                  </a:cubicBezTo>
                  <a:cubicBezTo>
                    <a:pt x="3292" y="1691"/>
                    <a:pt x="3374" y="1585"/>
                    <a:pt x="3308" y="1535"/>
                  </a:cubicBezTo>
                  <a:cubicBezTo>
                    <a:pt x="3243" y="1478"/>
                    <a:pt x="2865" y="1404"/>
                    <a:pt x="2660" y="1273"/>
                  </a:cubicBezTo>
                  <a:cubicBezTo>
                    <a:pt x="2455" y="1150"/>
                    <a:pt x="2496" y="1068"/>
                    <a:pt x="2414" y="936"/>
                  </a:cubicBezTo>
                  <a:cubicBezTo>
                    <a:pt x="2332" y="797"/>
                    <a:pt x="2266" y="633"/>
                    <a:pt x="2143" y="493"/>
                  </a:cubicBezTo>
                  <a:cubicBezTo>
                    <a:pt x="2089" y="429"/>
                    <a:pt x="2056" y="411"/>
                    <a:pt x="2026" y="411"/>
                  </a:cubicBezTo>
                  <a:cubicBezTo>
                    <a:pt x="1991" y="411"/>
                    <a:pt x="1961" y="436"/>
                    <a:pt x="1909" y="436"/>
                  </a:cubicBezTo>
                  <a:cubicBezTo>
                    <a:pt x="1905" y="436"/>
                    <a:pt x="1901" y="436"/>
                    <a:pt x="1897" y="436"/>
                  </a:cubicBezTo>
                  <a:cubicBezTo>
                    <a:pt x="1790" y="427"/>
                    <a:pt x="1429" y="337"/>
                    <a:pt x="1142" y="271"/>
                  </a:cubicBezTo>
                  <a:cubicBezTo>
                    <a:pt x="846" y="206"/>
                    <a:pt x="666" y="91"/>
                    <a:pt x="526" y="25"/>
                  </a:cubicBezTo>
                  <a:cubicBezTo>
                    <a:pt x="493" y="1"/>
                    <a:pt x="452" y="1"/>
                    <a:pt x="37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74"/>
            <p:cNvSpPr/>
            <p:nvPr/>
          </p:nvSpPr>
          <p:spPr>
            <a:xfrm>
              <a:off x="1319750" y="1911650"/>
              <a:ext cx="94625" cy="59125"/>
            </a:xfrm>
            <a:custGeom>
              <a:avLst/>
              <a:gdLst/>
              <a:ahLst/>
              <a:cxnLst/>
              <a:rect l="l" t="t" r="r" b="b"/>
              <a:pathLst>
                <a:path w="3785" h="2365" fill="none" extrusionOk="0">
                  <a:moveTo>
                    <a:pt x="3604" y="2044"/>
                  </a:moveTo>
                  <a:cubicBezTo>
                    <a:pt x="3497" y="1946"/>
                    <a:pt x="3579" y="1946"/>
                    <a:pt x="3538" y="1872"/>
                  </a:cubicBezTo>
                  <a:cubicBezTo>
                    <a:pt x="3497" y="1790"/>
                    <a:pt x="3439" y="1839"/>
                    <a:pt x="3366" y="1765"/>
                  </a:cubicBezTo>
                  <a:cubicBezTo>
                    <a:pt x="3292" y="1691"/>
                    <a:pt x="3374" y="1585"/>
                    <a:pt x="3308" y="1535"/>
                  </a:cubicBezTo>
                  <a:cubicBezTo>
                    <a:pt x="3243" y="1478"/>
                    <a:pt x="2865" y="1404"/>
                    <a:pt x="2660" y="1273"/>
                  </a:cubicBezTo>
                  <a:cubicBezTo>
                    <a:pt x="2455" y="1150"/>
                    <a:pt x="2496" y="1068"/>
                    <a:pt x="2414" y="936"/>
                  </a:cubicBezTo>
                  <a:cubicBezTo>
                    <a:pt x="2332" y="797"/>
                    <a:pt x="2266" y="633"/>
                    <a:pt x="2143" y="493"/>
                  </a:cubicBezTo>
                  <a:cubicBezTo>
                    <a:pt x="2020" y="345"/>
                    <a:pt x="2003" y="444"/>
                    <a:pt x="1897" y="436"/>
                  </a:cubicBezTo>
                  <a:cubicBezTo>
                    <a:pt x="1790" y="427"/>
                    <a:pt x="1429" y="337"/>
                    <a:pt x="1142" y="271"/>
                  </a:cubicBezTo>
                  <a:cubicBezTo>
                    <a:pt x="846" y="206"/>
                    <a:pt x="666" y="91"/>
                    <a:pt x="526" y="25"/>
                  </a:cubicBezTo>
                  <a:cubicBezTo>
                    <a:pt x="493" y="1"/>
                    <a:pt x="452" y="1"/>
                    <a:pt x="378" y="1"/>
                  </a:cubicBezTo>
                  <a:cubicBezTo>
                    <a:pt x="313" y="1"/>
                    <a:pt x="263" y="25"/>
                    <a:pt x="132" y="99"/>
                  </a:cubicBezTo>
                  <a:cubicBezTo>
                    <a:pt x="1" y="173"/>
                    <a:pt x="206" y="181"/>
                    <a:pt x="263" y="329"/>
                  </a:cubicBezTo>
                  <a:cubicBezTo>
                    <a:pt x="321" y="468"/>
                    <a:pt x="403" y="321"/>
                    <a:pt x="518" y="280"/>
                  </a:cubicBezTo>
                  <a:cubicBezTo>
                    <a:pt x="633" y="239"/>
                    <a:pt x="666" y="239"/>
                    <a:pt x="764" y="247"/>
                  </a:cubicBezTo>
                  <a:cubicBezTo>
                    <a:pt x="863" y="247"/>
                    <a:pt x="772" y="263"/>
                    <a:pt x="723" y="337"/>
                  </a:cubicBezTo>
                  <a:cubicBezTo>
                    <a:pt x="674" y="411"/>
                    <a:pt x="739" y="419"/>
                    <a:pt x="698" y="444"/>
                  </a:cubicBezTo>
                  <a:cubicBezTo>
                    <a:pt x="657" y="468"/>
                    <a:pt x="575" y="395"/>
                    <a:pt x="501" y="386"/>
                  </a:cubicBezTo>
                  <a:cubicBezTo>
                    <a:pt x="428" y="378"/>
                    <a:pt x="428" y="460"/>
                    <a:pt x="444" y="493"/>
                  </a:cubicBezTo>
                  <a:cubicBezTo>
                    <a:pt x="469" y="534"/>
                    <a:pt x="469" y="575"/>
                    <a:pt x="485" y="633"/>
                  </a:cubicBezTo>
                  <a:cubicBezTo>
                    <a:pt x="510" y="682"/>
                    <a:pt x="600" y="600"/>
                    <a:pt x="707" y="608"/>
                  </a:cubicBezTo>
                  <a:cubicBezTo>
                    <a:pt x="805" y="608"/>
                    <a:pt x="772" y="723"/>
                    <a:pt x="805" y="690"/>
                  </a:cubicBezTo>
                  <a:cubicBezTo>
                    <a:pt x="838" y="649"/>
                    <a:pt x="879" y="633"/>
                    <a:pt x="994" y="649"/>
                  </a:cubicBezTo>
                  <a:cubicBezTo>
                    <a:pt x="1117" y="665"/>
                    <a:pt x="936" y="788"/>
                    <a:pt x="969" y="871"/>
                  </a:cubicBezTo>
                  <a:cubicBezTo>
                    <a:pt x="994" y="961"/>
                    <a:pt x="1018" y="854"/>
                    <a:pt x="1117" y="813"/>
                  </a:cubicBezTo>
                  <a:cubicBezTo>
                    <a:pt x="1215" y="764"/>
                    <a:pt x="1207" y="813"/>
                    <a:pt x="1248" y="846"/>
                  </a:cubicBezTo>
                  <a:cubicBezTo>
                    <a:pt x="1289" y="887"/>
                    <a:pt x="1330" y="953"/>
                    <a:pt x="1396" y="928"/>
                  </a:cubicBezTo>
                  <a:cubicBezTo>
                    <a:pt x="1462" y="903"/>
                    <a:pt x="1453" y="994"/>
                    <a:pt x="1462" y="1051"/>
                  </a:cubicBezTo>
                  <a:cubicBezTo>
                    <a:pt x="1462" y="1117"/>
                    <a:pt x="1634" y="1059"/>
                    <a:pt x="1716" y="1084"/>
                  </a:cubicBezTo>
                  <a:cubicBezTo>
                    <a:pt x="1790" y="1109"/>
                    <a:pt x="1691" y="1150"/>
                    <a:pt x="1618" y="1158"/>
                  </a:cubicBezTo>
                  <a:cubicBezTo>
                    <a:pt x="1552" y="1174"/>
                    <a:pt x="1462" y="1223"/>
                    <a:pt x="1445" y="1297"/>
                  </a:cubicBezTo>
                  <a:cubicBezTo>
                    <a:pt x="1421" y="1363"/>
                    <a:pt x="1708" y="1297"/>
                    <a:pt x="1806" y="1306"/>
                  </a:cubicBezTo>
                  <a:cubicBezTo>
                    <a:pt x="1905" y="1306"/>
                    <a:pt x="1921" y="1396"/>
                    <a:pt x="1913" y="1478"/>
                  </a:cubicBezTo>
                  <a:cubicBezTo>
                    <a:pt x="1905" y="1560"/>
                    <a:pt x="2053" y="1494"/>
                    <a:pt x="2085" y="1544"/>
                  </a:cubicBezTo>
                  <a:cubicBezTo>
                    <a:pt x="2110" y="1593"/>
                    <a:pt x="1946" y="1691"/>
                    <a:pt x="2159" y="1724"/>
                  </a:cubicBezTo>
                  <a:cubicBezTo>
                    <a:pt x="2373" y="1757"/>
                    <a:pt x="2422" y="1724"/>
                    <a:pt x="2496" y="1658"/>
                  </a:cubicBezTo>
                  <a:cubicBezTo>
                    <a:pt x="2570" y="1585"/>
                    <a:pt x="2619" y="1502"/>
                    <a:pt x="2668" y="1552"/>
                  </a:cubicBezTo>
                  <a:cubicBezTo>
                    <a:pt x="2709" y="1601"/>
                    <a:pt x="2668" y="1724"/>
                    <a:pt x="2619" y="1782"/>
                  </a:cubicBezTo>
                  <a:cubicBezTo>
                    <a:pt x="2570" y="1839"/>
                    <a:pt x="2397" y="1905"/>
                    <a:pt x="2405" y="1954"/>
                  </a:cubicBezTo>
                  <a:cubicBezTo>
                    <a:pt x="2414" y="2011"/>
                    <a:pt x="2586" y="2052"/>
                    <a:pt x="2750" y="2118"/>
                  </a:cubicBezTo>
                  <a:cubicBezTo>
                    <a:pt x="2914" y="2184"/>
                    <a:pt x="3497" y="2364"/>
                    <a:pt x="3546" y="2331"/>
                  </a:cubicBezTo>
                  <a:cubicBezTo>
                    <a:pt x="3604" y="2299"/>
                    <a:pt x="3710" y="2274"/>
                    <a:pt x="3751" y="2208"/>
                  </a:cubicBezTo>
                  <a:cubicBezTo>
                    <a:pt x="3784" y="2143"/>
                    <a:pt x="3719" y="2143"/>
                    <a:pt x="3604" y="204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74"/>
            <p:cNvSpPr/>
            <p:nvPr/>
          </p:nvSpPr>
          <p:spPr>
            <a:xfrm>
              <a:off x="1306825" y="1854950"/>
              <a:ext cx="11925" cy="11475"/>
            </a:xfrm>
            <a:custGeom>
              <a:avLst/>
              <a:gdLst/>
              <a:ahLst/>
              <a:cxnLst/>
              <a:rect l="l" t="t" r="r" b="b"/>
              <a:pathLst>
                <a:path w="477" h="459" extrusionOk="0">
                  <a:moveTo>
                    <a:pt x="134" y="0"/>
                  </a:moveTo>
                  <a:cubicBezTo>
                    <a:pt x="35" y="0"/>
                    <a:pt x="157" y="99"/>
                    <a:pt x="239" y="143"/>
                  </a:cubicBezTo>
                  <a:cubicBezTo>
                    <a:pt x="321" y="201"/>
                    <a:pt x="140" y="233"/>
                    <a:pt x="75" y="307"/>
                  </a:cubicBezTo>
                  <a:cubicBezTo>
                    <a:pt x="1" y="373"/>
                    <a:pt x="181" y="439"/>
                    <a:pt x="255" y="455"/>
                  </a:cubicBezTo>
                  <a:cubicBezTo>
                    <a:pt x="262" y="457"/>
                    <a:pt x="268" y="458"/>
                    <a:pt x="273" y="458"/>
                  </a:cubicBezTo>
                  <a:cubicBezTo>
                    <a:pt x="322" y="458"/>
                    <a:pt x="290" y="354"/>
                    <a:pt x="313" y="324"/>
                  </a:cubicBezTo>
                  <a:cubicBezTo>
                    <a:pt x="316" y="321"/>
                    <a:pt x="319" y="320"/>
                    <a:pt x="322" y="320"/>
                  </a:cubicBezTo>
                  <a:cubicBezTo>
                    <a:pt x="345" y="320"/>
                    <a:pt x="369" y="373"/>
                    <a:pt x="399" y="373"/>
                  </a:cubicBezTo>
                  <a:cubicBezTo>
                    <a:pt x="408" y="373"/>
                    <a:pt x="418" y="368"/>
                    <a:pt x="428" y="356"/>
                  </a:cubicBezTo>
                  <a:cubicBezTo>
                    <a:pt x="477" y="307"/>
                    <a:pt x="419" y="160"/>
                    <a:pt x="403" y="110"/>
                  </a:cubicBezTo>
                  <a:cubicBezTo>
                    <a:pt x="387" y="61"/>
                    <a:pt x="288" y="53"/>
                    <a:pt x="173" y="4"/>
                  </a:cubicBezTo>
                  <a:cubicBezTo>
                    <a:pt x="158" y="1"/>
                    <a:pt x="145" y="0"/>
                    <a:pt x="13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74"/>
            <p:cNvSpPr/>
            <p:nvPr/>
          </p:nvSpPr>
          <p:spPr>
            <a:xfrm>
              <a:off x="1306825" y="1854400"/>
              <a:ext cx="11925" cy="12550"/>
            </a:xfrm>
            <a:custGeom>
              <a:avLst/>
              <a:gdLst/>
              <a:ahLst/>
              <a:cxnLst/>
              <a:rect l="l" t="t" r="r" b="b"/>
              <a:pathLst>
                <a:path w="477" h="502" fill="none" extrusionOk="0">
                  <a:moveTo>
                    <a:pt x="173" y="26"/>
                  </a:moveTo>
                  <a:cubicBezTo>
                    <a:pt x="9" y="1"/>
                    <a:pt x="149" y="116"/>
                    <a:pt x="239" y="165"/>
                  </a:cubicBezTo>
                  <a:cubicBezTo>
                    <a:pt x="321" y="223"/>
                    <a:pt x="140" y="255"/>
                    <a:pt x="75" y="329"/>
                  </a:cubicBezTo>
                  <a:cubicBezTo>
                    <a:pt x="1" y="395"/>
                    <a:pt x="181" y="461"/>
                    <a:pt x="255" y="477"/>
                  </a:cubicBezTo>
                  <a:cubicBezTo>
                    <a:pt x="329" y="502"/>
                    <a:pt x="288" y="378"/>
                    <a:pt x="313" y="346"/>
                  </a:cubicBezTo>
                  <a:cubicBezTo>
                    <a:pt x="346" y="321"/>
                    <a:pt x="378" y="436"/>
                    <a:pt x="428" y="378"/>
                  </a:cubicBezTo>
                  <a:cubicBezTo>
                    <a:pt x="477" y="329"/>
                    <a:pt x="419" y="182"/>
                    <a:pt x="403" y="132"/>
                  </a:cubicBezTo>
                  <a:cubicBezTo>
                    <a:pt x="387" y="83"/>
                    <a:pt x="288" y="75"/>
                    <a:pt x="173" y="2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74"/>
            <p:cNvSpPr/>
            <p:nvPr/>
          </p:nvSpPr>
          <p:spPr>
            <a:xfrm>
              <a:off x="1235025" y="1830925"/>
              <a:ext cx="28550" cy="24375"/>
            </a:xfrm>
            <a:custGeom>
              <a:avLst/>
              <a:gdLst/>
              <a:ahLst/>
              <a:cxnLst/>
              <a:rect l="l" t="t" r="r" b="b"/>
              <a:pathLst>
                <a:path w="1142" h="975" extrusionOk="0">
                  <a:moveTo>
                    <a:pt x="124" y="0"/>
                  </a:moveTo>
                  <a:cubicBezTo>
                    <a:pt x="104" y="0"/>
                    <a:pt x="91" y="9"/>
                    <a:pt x="91" y="37"/>
                  </a:cubicBezTo>
                  <a:cubicBezTo>
                    <a:pt x="83" y="119"/>
                    <a:pt x="91" y="242"/>
                    <a:pt x="74" y="308"/>
                  </a:cubicBezTo>
                  <a:cubicBezTo>
                    <a:pt x="58" y="374"/>
                    <a:pt x="0" y="398"/>
                    <a:pt x="91" y="398"/>
                  </a:cubicBezTo>
                  <a:cubicBezTo>
                    <a:pt x="181" y="407"/>
                    <a:pt x="181" y="456"/>
                    <a:pt x="173" y="497"/>
                  </a:cubicBezTo>
                  <a:cubicBezTo>
                    <a:pt x="173" y="546"/>
                    <a:pt x="222" y="538"/>
                    <a:pt x="238" y="571"/>
                  </a:cubicBezTo>
                  <a:cubicBezTo>
                    <a:pt x="263" y="604"/>
                    <a:pt x="165" y="628"/>
                    <a:pt x="263" y="686"/>
                  </a:cubicBezTo>
                  <a:cubicBezTo>
                    <a:pt x="362" y="735"/>
                    <a:pt x="583" y="776"/>
                    <a:pt x="559" y="809"/>
                  </a:cubicBezTo>
                  <a:cubicBezTo>
                    <a:pt x="542" y="842"/>
                    <a:pt x="419" y="833"/>
                    <a:pt x="419" y="883"/>
                  </a:cubicBezTo>
                  <a:cubicBezTo>
                    <a:pt x="419" y="940"/>
                    <a:pt x="353" y="965"/>
                    <a:pt x="460" y="973"/>
                  </a:cubicBezTo>
                  <a:cubicBezTo>
                    <a:pt x="478" y="974"/>
                    <a:pt x="497" y="975"/>
                    <a:pt x="516" y="975"/>
                  </a:cubicBezTo>
                  <a:cubicBezTo>
                    <a:pt x="608" y="975"/>
                    <a:pt x="704" y="959"/>
                    <a:pt x="772" y="932"/>
                  </a:cubicBezTo>
                  <a:cubicBezTo>
                    <a:pt x="787" y="926"/>
                    <a:pt x="802" y="924"/>
                    <a:pt x="816" y="924"/>
                  </a:cubicBezTo>
                  <a:cubicBezTo>
                    <a:pt x="840" y="924"/>
                    <a:pt x="861" y="930"/>
                    <a:pt x="878" y="930"/>
                  </a:cubicBezTo>
                  <a:cubicBezTo>
                    <a:pt x="908" y="930"/>
                    <a:pt x="924" y="913"/>
                    <a:pt x="920" y="817"/>
                  </a:cubicBezTo>
                  <a:cubicBezTo>
                    <a:pt x="911" y="636"/>
                    <a:pt x="887" y="710"/>
                    <a:pt x="911" y="562"/>
                  </a:cubicBezTo>
                  <a:cubicBezTo>
                    <a:pt x="936" y="407"/>
                    <a:pt x="936" y="423"/>
                    <a:pt x="993" y="300"/>
                  </a:cubicBezTo>
                  <a:cubicBezTo>
                    <a:pt x="1038" y="182"/>
                    <a:pt x="1142" y="57"/>
                    <a:pt x="1103" y="57"/>
                  </a:cubicBezTo>
                  <a:cubicBezTo>
                    <a:pt x="1098" y="57"/>
                    <a:pt x="1092" y="59"/>
                    <a:pt x="1084" y="62"/>
                  </a:cubicBezTo>
                  <a:cubicBezTo>
                    <a:pt x="1002" y="86"/>
                    <a:pt x="985" y="144"/>
                    <a:pt x="903" y="152"/>
                  </a:cubicBezTo>
                  <a:cubicBezTo>
                    <a:pt x="900" y="153"/>
                    <a:pt x="896" y="153"/>
                    <a:pt x="892" y="153"/>
                  </a:cubicBezTo>
                  <a:cubicBezTo>
                    <a:pt x="846" y="153"/>
                    <a:pt x="806" y="124"/>
                    <a:pt x="785" y="124"/>
                  </a:cubicBezTo>
                  <a:cubicBezTo>
                    <a:pt x="771" y="124"/>
                    <a:pt x="766" y="136"/>
                    <a:pt x="772" y="177"/>
                  </a:cubicBezTo>
                  <a:cubicBezTo>
                    <a:pt x="788" y="283"/>
                    <a:pt x="838" y="300"/>
                    <a:pt x="821" y="357"/>
                  </a:cubicBezTo>
                  <a:cubicBezTo>
                    <a:pt x="805" y="415"/>
                    <a:pt x="764" y="489"/>
                    <a:pt x="723" y="521"/>
                  </a:cubicBezTo>
                  <a:cubicBezTo>
                    <a:pt x="690" y="541"/>
                    <a:pt x="575" y="602"/>
                    <a:pt x="525" y="602"/>
                  </a:cubicBezTo>
                  <a:cubicBezTo>
                    <a:pt x="512" y="602"/>
                    <a:pt x="503" y="597"/>
                    <a:pt x="501" y="587"/>
                  </a:cubicBezTo>
                  <a:cubicBezTo>
                    <a:pt x="485" y="546"/>
                    <a:pt x="444" y="538"/>
                    <a:pt x="526" y="464"/>
                  </a:cubicBezTo>
                  <a:cubicBezTo>
                    <a:pt x="608" y="398"/>
                    <a:pt x="682" y="374"/>
                    <a:pt x="682" y="316"/>
                  </a:cubicBezTo>
                  <a:cubicBezTo>
                    <a:pt x="682" y="259"/>
                    <a:pt x="714" y="169"/>
                    <a:pt x="657" y="136"/>
                  </a:cubicBezTo>
                  <a:cubicBezTo>
                    <a:pt x="619" y="114"/>
                    <a:pt x="599" y="92"/>
                    <a:pt x="573" y="92"/>
                  </a:cubicBezTo>
                  <a:cubicBezTo>
                    <a:pt x="559" y="92"/>
                    <a:pt x="545" y="97"/>
                    <a:pt x="526" y="111"/>
                  </a:cubicBezTo>
                  <a:cubicBezTo>
                    <a:pt x="512" y="120"/>
                    <a:pt x="500" y="123"/>
                    <a:pt x="491" y="123"/>
                  </a:cubicBezTo>
                  <a:cubicBezTo>
                    <a:pt x="454" y="123"/>
                    <a:pt x="440" y="75"/>
                    <a:pt x="394" y="62"/>
                  </a:cubicBezTo>
                  <a:cubicBezTo>
                    <a:pt x="329" y="54"/>
                    <a:pt x="329" y="45"/>
                    <a:pt x="271" y="29"/>
                  </a:cubicBezTo>
                  <a:cubicBezTo>
                    <a:pt x="268" y="29"/>
                    <a:pt x="265" y="30"/>
                    <a:pt x="261" y="30"/>
                  </a:cubicBezTo>
                  <a:cubicBezTo>
                    <a:pt x="218" y="30"/>
                    <a:pt x="160" y="0"/>
                    <a:pt x="124"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74"/>
            <p:cNvSpPr/>
            <p:nvPr/>
          </p:nvSpPr>
          <p:spPr>
            <a:xfrm>
              <a:off x="1235025" y="1829800"/>
              <a:ext cx="29150" cy="26075"/>
            </a:xfrm>
            <a:custGeom>
              <a:avLst/>
              <a:gdLst/>
              <a:ahLst/>
              <a:cxnLst/>
              <a:rect l="l" t="t" r="r" b="b"/>
              <a:pathLst>
                <a:path w="1166" h="1043" fill="none" extrusionOk="0">
                  <a:moveTo>
                    <a:pt x="772" y="977"/>
                  </a:moveTo>
                  <a:cubicBezTo>
                    <a:pt x="862" y="944"/>
                    <a:pt x="928" y="1042"/>
                    <a:pt x="920" y="862"/>
                  </a:cubicBezTo>
                  <a:cubicBezTo>
                    <a:pt x="911" y="681"/>
                    <a:pt x="887" y="755"/>
                    <a:pt x="911" y="607"/>
                  </a:cubicBezTo>
                  <a:cubicBezTo>
                    <a:pt x="936" y="452"/>
                    <a:pt x="936" y="468"/>
                    <a:pt x="993" y="345"/>
                  </a:cubicBezTo>
                  <a:cubicBezTo>
                    <a:pt x="1043" y="214"/>
                    <a:pt x="1166" y="74"/>
                    <a:pt x="1084" y="107"/>
                  </a:cubicBezTo>
                  <a:cubicBezTo>
                    <a:pt x="1002" y="131"/>
                    <a:pt x="985" y="189"/>
                    <a:pt x="903" y="197"/>
                  </a:cubicBezTo>
                  <a:cubicBezTo>
                    <a:pt x="821" y="205"/>
                    <a:pt x="756" y="115"/>
                    <a:pt x="772" y="222"/>
                  </a:cubicBezTo>
                  <a:cubicBezTo>
                    <a:pt x="788" y="328"/>
                    <a:pt x="838" y="345"/>
                    <a:pt x="821" y="402"/>
                  </a:cubicBezTo>
                  <a:cubicBezTo>
                    <a:pt x="805" y="460"/>
                    <a:pt x="764" y="534"/>
                    <a:pt x="723" y="566"/>
                  </a:cubicBezTo>
                  <a:cubicBezTo>
                    <a:pt x="682" y="591"/>
                    <a:pt x="509" y="681"/>
                    <a:pt x="501" y="632"/>
                  </a:cubicBezTo>
                  <a:cubicBezTo>
                    <a:pt x="485" y="591"/>
                    <a:pt x="444" y="583"/>
                    <a:pt x="526" y="509"/>
                  </a:cubicBezTo>
                  <a:cubicBezTo>
                    <a:pt x="608" y="443"/>
                    <a:pt x="682" y="419"/>
                    <a:pt x="682" y="361"/>
                  </a:cubicBezTo>
                  <a:cubicBezTo>
                    <a:pt x="682" y="304"/>
                    <a:pt x="714" y="214"/>
                    <a:pt x="657" y="181"/>
                  </a:cubicBezTo>
                  <a:cubicBezTo>
                    <a:pt x="600" y="148"/>
                    <a:pt x="583" y="115"/>
                    <a:pt x="526" y="156"/>
                  </a:cubicBezTo>
                  <a:cubicBezTo>
                    <a:pt x="460" y="197"/>
                    <a:pt x="452" y="123"/>
                    <a:pt x="394" y="107"/>
                  </a:cubicBezTo>
                  <a:cubicBezTo>
                    <a:pt x="329" y="99"/>
                    <a:pt x="329" y="90"/>
                    <a:pt x="271" y="74"/>
                  </a:cubicBezTo>
                  <a:cubicBezTo>
                    <a:pt x="206" y="82"/>
                    <a:pt x="91" y="0"/>
                    <a:pt x="91" y="82"/>
                  </a:cubicBezTo>
                  <a:cubicBezTo>
                    <a:pt x="83" y="164"/>
                    <a:pt x="91" y="287"/>
                    <a:pt x="74" y="353"/>
                  </a:cubicBezTo>
                  <a:cubicBezTo>
                    <a:pt x="58" y="419"/>
                    <a:pt x="0" y="443"/>
                    <a:pt x="91" y="443"/>
                  </a:cubicBezTo>
                  <a:cubicBezTo>
                    <a:pt x="181" y="452"/>
                    <a:pt x="181" y="501"/>
                    <a:pt x="173" y="542"/>
                  </a:cubicBezTo>
                  <a:cubicBezTo>
                    <a:pt x="173" y="591"/>
                    <a:pt x="222" y="583"/>
                    <a:pt x="238" y="616"/>
                  </a:cubicBezTo>
                  <a:cubicBezTo>
                    <a:pt x="263" y="649"/>
                    <a:pt x="165" y="673"/>
                    <a:pt x="263" y="731"/>
                  </a:cubicBezTo>
                  <a:cubicBezTo>
                    <a:pt x="362" y="780"/>
                    <a:pt x="583" y="821"/>
                    <a:pt x="559" y="854"/>
                  </a:cubicBezTo>
                  <a:cubicBezTo>
                    <a:pt x="542" y="887"/>
                    <a:pt x="419" y="878"/>
                    <a:pt x="419" y="928"/>
                  </a:cubicBezTo>
                  <a:cubicBezTo>
                    <a:pt x="419" y="985"/>
                    <a:pt x="353" y="1010"/>
                    <a:pt x="460" y="1018"/>
                  </a:cubicBezTo>
                  <a:cubicBezTo>
                    <a:pt x="567" y="1026"/>
                    <a:pt x="690" y="1010"/>
                    <a:pt x="772" y="9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74"/>
            <p:cNvSpPr/>
            <p:nvPr/>
          </p:nvSpPr>
          <p:spPr>
            <a:xfrm>
              <a:off x="1182300" y="1391975"/>
              <a:ext cx="41750" cy="28350"/>
            </a:xfrm>
            <a:custGeom>
              <a:avLst/>
              <a:gdLst/>
              <a:ahLst/>
              <a:cxnLst/>
              <a:rect l="l" t="t" r="r" b="b"/>
              <a:pathLst>
                <a:path w="1670" h="1134" extrusionOk="0">
                  <a:moveTo>
                    <a:pt x="1240" y="0"/>
                  </a:moveTo>
                  <a:cubicBezTo>
                    <a:pt x="1215" y="8"/>
                    <a:pt x="1190" y="99"/>
                    <a:pt x="1158" y="181"/>
                  </a:cubicBezTo>
                  <a:cubicBezTo>
                    <a:pt x="1116" y="296"/>
                    <a:pt x="1108" y="378"/>
                    <a:pt x="1010" y="394"/>
                  </a:cubicBezTo>
                  <a:cubicBezTo>
                    <a:pt x="903" y="419"/>
                    <a:pt x="780" y="402"/>
                    <a:pt x="714" y="443"/>
                  </a:cubicBezTo>
                  <a:cubicBezTo>
                    <a:pt x="657" y="476"/>
                    <a:pt x="558" y="534"/>
                    <a:pt x="591" y="599"/>
                  </a:cubicBezTo>
                  <a:cubicBezTo>
                    <a:pt x="616" y="657"/>
                    <a:pt x="550" y="657"/>
                    <a:pt x="476" y="657"/>
                  </a:cubicBezTo>
                  <a:cubicBezTo>
                    <a:pt x="411" y="657"/>
                    <a:pt x="337" y="698"/>
                    <a:pt x="353" y="780"/>
                  </a:cubicBezTo>
                  <a:cubicBezTo>
                    <a:pt x="375" y="853"/>
                    <a:pt x="503" y="973"/>
                    <a:pt x="440" y="973"/>
                  </a:cubicBezTo>
                  <a:cubicBezTo>
                    <a:pt x="433" y="973"/>
                    <a:pt x="423" y="972"/>
                    <a:pt x="411" y="968"/>
                  </a:cubicBezTo>
                  <a:cubicBezTo>
                    <a:pt x="310" y="943"/>
                    <a:pt x="204" y="884"/>
                    <a:pt x="153" y="884"/>
                  </a:cubicBezTo>
                  <a:cubicBezTo>
                    <a:pt x="138" y="884"/>
                    <a:pt x="127" y="890"/>
                    <a:pt x="123" y="903"/>
                  </a:cubicBezTo>
                  <a:cubicBezTo>
                    <a:pt x="107" y="968"/>
                    <a:pt x="0" y="1133"/>
                    <a:pt x="148" y="1133"/>
                  </a:cubicBezTo>
                  <a:cubicBezTo>
                    <a:pt x="158" y="1133"/>
                    <a:pt x="168" y="1133"/>
                    <a:pt x="177" y="1133"/>
                  </a:cubicBezTo>
                  <a:cubicBezTo>
                    <a:pt x="311" y="1133"/>
                    <a:pt x="417" y="1083"/>
                    <a:pt x="509" y="1083"/>
                  </a:cubicBezTo>
                  <a:cubicBezTo>
                    <a:pt x="563" y="1083"/>
                    <a:pt x="645" y="1081"/>
                    <a:pt x="716" y="1081"/>
                  </a:cubicBezTo>
                  <a:cubicBezTo>
                    <a:pt x="788" y="1081"/>
                    <a:pt x="850" y="1083"/>
                    <a:pt x="862" y="1092"/>
                  </a:cubicBezTo>
                  <a:cubicBezTo>
                    <a:pt x="869" y="1096"/>
                    <a:pt x="880" y="1100"/>
                    <a:pt x="892" y="1100"/>
                  </a:cubicBezTo>
                  <a:cubicBezTo>
                    <a:pt x="923" y="1100"/>
                    <a:pt x="960" y="1073"/>
                    <a:pt x="936" y="960"/>
                  </a:cubicBezTo>
                  <a:cubicBezTo>
                    <a:pt x="911" y="804"/>
                    <a:pt x="969" y="706"/>
                    <a:pt x="1075" y="648"/>
                  </a:cubicBezTo>
                  <a:cubicBezTo>
                    <a:pt x="1190" y="599"/>
                    <a:pt x="1510" y="525"/>
                    <a:pt x="1543" y="484"/>
                  </a:cubicBezTo>
                  <a:cubicBezTo>
                    <a:pt x="1575" y="436"/>
                    <a:pt x="1670" y="271"/>
                    <a:pt x="1644" y="271"/>
                  </a:cubicBezTo>
                  <a:cubicBezTo>
                    <a:pt x="1643" y="271"/>
                    <a:pt x="1642" y="271"/>
                    <a:pt x="1642" y="271"/>
                  </a:cubicBezTo>
                  <a:cubicBezTo>
                    <a:pt x="1617" y="271"/>
                    <a:pt x="1467" y="316"/>
                    <a:pt x="1377" y="316"/>
                  </a:cubicBezTo>
                  <a:cubicBezTo>
                    <a:pt x="1346" y="316"/>
                    <a:pt x="1322" y="310"/>
                    <a:pt x="1313" y="296"/>
                  </a:cubicBezTo>
                  <a:cubicBezTo>
                    <a:pt x="1272" y="246"/>
                    <a:pt x="1256" y="0"/>
                    <a:pt x="124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74"/>
            <p:cNvSpPr/>
            <p:nvPr/>
          </p:nvSpPr>
          <p:spPr>
            <a:xfrm>
              <a:off x="1182300" y="1391975"/>
              <a:ext cx="41875" cy="28525"/>
            </a:xfrm>
            <a:custGeom>
              <a:avLst/>
              <a:gdLst/>
              <a:ahLst/>
              <a:cxnLst/>
              <a:rect l="l" t="t" r="r" b="b"/>
              <a:pathLst>
                <a:path w="1675" h="1141" fill="none" extrusionOk="0">
                  <a:moveTo>
                    <a:pt x="148" y="1133"/>
                  </a:moveTo>
                  <a:cubicBezTo>
                    <a:pt x="296" y="1141"/>
                    <a:pt x="411" y="1083"/>
                    <a:pt x="509" y="1083"/>
                  </a:cubicBezTo>
                  <a:cubicBezTo>
                    <a:pt x="616" y="1083"/>
                    <a:pt x="837" y="1075"/>
                    <a:pt x="862" y="1092"/>
                  </a:cubicBezTo>
                  <a:cubicBezTo>
                    <a:pt x="887" y="1108"/>
                    <a:pt x="969" y="1116"/>
                    <a:pt x="936" y="960"/>
                  </a:cubicBezTo>
                  <a:cubicBezTo>
                    <a:pt x="911" y="804"/>
                    <a:pt x="969" y="706"/>
                    <a:pt x="1075" y="648"/>
                  </a:cubicBezTo>
                  <a:cubicBezTo>
                    <a:pt x="1190" y="599"/>
                    <a:pt x="1510" y="525"/>
                    <a:pt x="1543" y="484"/>
                  </a:cubicBezTo>
                  <a:cubicBezTo>
                    <a:pt x="1576" y="435"/>
                    <a:pt x="1675" y="263"/>
                    <a:pt x="1642" y="271"/>
                  </a:cubicBezTo>
                  <a:cubicBezTo>
                    <a:pt x="1609" y="271"/>
                    <a:pt x="1346" y="353"/>
                    <a:pt x="1313" y="296"/>
                  </a:cubicBezTo>
                  <a:cubicBezTo>
                    <a:pt x="1272" y="246"/>
                    <a:pt x="1256" y="0"/>
                    <a:pt x="1240" y="0"/>
                  </a:cubicBezTo>
                  <a:cubicBezTo>
                    <a:pt x="1215" y="8"/>
                    <a:pt x="1190" y="99"/>
                    <a:pt x="1158" y="181"/>
                  </a:cubicBezTo>
                  <a:cubicBezTo>
                    <a:pt x="1116" y="296"/>
                    <a:pt x="1108" y="378"/>
                    <a:pt x="1010" y="394"/>
                  </a:cubicBezTo>
                  <a:cubicBezTo>
                    <a:pt x="903" y="419"/>
                    <a:pt x="780" y="402"/>
                    <a:pt x="714" y="443"/>
                  </a:cubicBezTo>
                  <a:cubicBezTo>
                    <a:pt x="657" y="476"/>
                    <a:pt x="558" y="534"/>
                    <a:pt x="591" y="599"/>
                  </a:cubicBezTo>
                  <a:cubicBezTo>
                    <a:pt x="616" y="657"/>
                    <a:pt x="550" y="657"/>
                    <a:pt x="476" y="657"/>
                  </a:cubicBezTo>
                  <a:cubicBezTo>
                    <a:pt x="411" y="657"/>
                    <a:pt x="337" y="698"/>
                    <a:pt x="353" y="780"/>
                  </a:cubicBezTo>
                  <a:cubicBezTo>
                    <a:pt x="378" y="862"/>
                    <a:pt x="534" y="1001"/>
                    <a:pt x="411" y="968"/>
                  </a:cubicBezTo>
                  <a:cubicBezTo>
                    <a:pt x="279" y="936"/>
                    <a:pt x="140" y="845"/>
                    <a:pt x="123" y="903"/>
                  </a:cubicBezTo>
                  <a:cubicBezTo>
                    <a:pt x="107" y="968"/>
                    <a:pt x="0" y="1133"/>
                    <a:pt x="148" y="11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74"/>
            <p:cNvSpPr/>
            <p:nvPr/>
          </p:nvSpPr>
          <p:spPr>
            <a:xfrm>
              <a:off x="1246725" y="1855875"/>
              <a:ext cx="13975" cy="10200"/>
            </a:xfrm>
            <a:custGeom>
              <a:avLst/>
              <a:gdLst/>
              <a:ahLst/>
              <a:cxnLst/>
              <a:rect l="l" t="t" r="r" b="b"/>
              <a:pathLst>
                <a:path w="559" h="408" extrusionOk="0">
                  <a:moveTo>
                    <a:pt x="492" y="0"/>
                  </a:moveTo>
                  <a:cubicBezTo>
                    <a:pt x="444" y="0"/>
                    <a:pt x="315" y="66"/>
                    <a:pt x="238" y="73"/>
                  </a:cubicBezTo>
                  <a:cubicBezTo>
                    <a:pt x="211" y="68"/>
                    <a:pt x="180" y="65"/>
                    <a:pt x="150" y="65"/>
                  </a:cubicBezTo>
                  <a:cubicBezTo>
                    <a:pt x="90" y="65"/>
                    <a:pt x="33" y="76"/>
                    <a:pt x="17" y="98"/>
                  </a:cubicBezTo>
                  <a:cubicBezTo>
                    <a:pt x="0" y="131"/>
                    <a:pt x="173" y="155"/>
                    <a:pt x="214" y="180"/>
                  </a:cubicBezTo>
                  <a:cubicBezTo>
                    <a:pt x="255" y="196"/>
                    <a:pt x="214" y="237"/>
                    <a:pt x="156" y="270"/>
                  </a:cubicBezTo>
                  <a:cubicBezTo>
                    <a:pt x="107" y="295"/>
                    <a:pt x="148" y="319"/>
                    <a:pt x="173" y="377"/>
                  </a:cubicBezTo>
                  <a:cubicBezTo>
                    <a:pt x="181" y="399"/>
                    <a:pt x="197" y="407"/>
                    <a:pt x="218" y="407"/>
                  </a:cubicBezTo>
                  <a:cubicBezTo>
                    <a:pt x="260" y="407"/>
                    <a:pt x="320" y="374"/>
                    <a:pt x="370" y="352"/>
                  </a:cubicBezTo>
                  <a:cubicBezTo>
                    <a:pt x="452" y="319"/>
                    <a:pt x="419" y="287"/>
                    <a:pt x="411" y="213"/>
                  </a:cubicBezTo>
                  <a:cubicBezTo>
                    <a:pt x="402" y="139"/>
                    <a:pt x="493" y="147"/>
                    <a:pt x="525" y="123"/>
                  </a:cubicBezTo>
                  <a:cubicBezTo>
                    <a:pt x="558" y="98"/>
                    <a:pt x="525" y="49"/>
                    <a:pt x="509" y="8"/>
                  </a:cubicBezTo>
                  <a:cubicBezTo>
                    <a:pt x="507" y="3"/>
                    <a:pt x="501" y="0"/>
                    <a:pt x="49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74"/>
            <p:cNvSpPr/>
            <p:nvPr/>
          </p:nvSpPr>
          <p:spPr>
            <a:xfrm>
              <a:off x="1246725" y="1855225"/>
              <a:ext cx="13975" cy="11725"/>
            </a:xfrm>
            <a:custGeom>
              <a:avLst/>
              <a:gdLst/>
              <a:ahLst/>
              <a:cxnLst/>
              <a:rect l="l" t="t" r="r" b="b"/>
              <a:pathLst>
                <a:path w="559" h="469" fill="none" extrusionOk="0">
                  <a:moveTo>
                    <a:pt x="525" y="149"/>
                  </a:moveTo>
                  <a:cubicBezTo>
                    <a:pt x="558" y="124"/>
                    <a:pt x="525" y="75"/>
                    <a:pt x="509" y="34"/>
                  </a:cubicBezTo>
                  <a:cubicBezTo>
                    <a:pt x="493" y="1"/>
                    <a:pt x="329" y="91"/>
                    <a:pt x="238" y="99"/>
                  </a:cubicBezTo>
                  <a:cubicBezTo>
                    <a:pt x="156" y="83"/>
                    <a:pt x="41" y="91"/>
                    <a:pt x="17" y="124"/>
                  </a:cubicBezTo>
                  <a:cubicBezTo>
                    <a:pt x="0" y="157"/>
                    <a:pt x="173" y="181"/>
                    <a:pt x="214" y="206"/>
                  </a:cubicBezTo>
                  <a:cubicBezTo>
                    <a:pt x="255" y="222"/>
                    <a:pt x="214" y="263"/>
                    <a:pt x="156" y="296"/>
                  </a:cubicBezTo>
                  <a:cubicBezTo>
                    <a:pt x="107" y="321"/>
                    <a:pt x="148" y="345"/>
                    <a:pt x="173" y="403"/>
                  </a:cubicBezTo>
                  <a:cubicBezTo>
                    <a:pt x="197" y="469"/>
                    <a:pt x="296" y="411"/>
                    <a:pt x="370" y="378"/>
                  </a:cubicBezTo>
                  <a:cubicBezTo>
                    <a:pt x="452" y="345"/>
                    <a:pt x="419" y="313"/>
                    <a:pt x="411" y="239"/>
                  </a:cubicBezTo>
                  <a:cubicBezTo>
                    <a:pt x="402" y="165"/>
                    <a:pt x="493" y="173"/>
                    <a:pt x="525" y="14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74"/>
            <p:cNvSpPr/>
            <p:nvPr/>
          </p:nvSpPr>
          <p:spPr>
            <a:xfrm>
              <a:off x="1278675" y="1832550"/>
              <a:ext cx="10325" cy="6925"/>
            </a:xfrm>
            <a:custGeom>
              <a:avLst/>
              <a:gdLst/>
              <a:ahLst/>
              <a:cxnLst/>
              <a:rect l="l" t="t" r="r" b="b"/>
              <a:pathLst>
                <a:path w="413" h="277" extrusionOk="0">
                  <a:moveTo>
                    <a:pt x="272" y="0"/>
                  </a:moveTo>
                  <a:cubicBezTo>
                    <a:pt x="229" y="0"/>
                    <a:pt x="175" y="34"/>
                    <a:pt x="134" y="54"/>
                  </a:cubicBezTo>
                  <a:cubicBezTo>
                    <a:pt x="68" y="87"/>
                    <a:pt x="68" y="120"/>
                    <a:pt x="27" y="210"/>
                  </a:cubicBezTo>
                  <a:cubicBezTo>
                    <a:pt x="0" y="264"/>
                    <a:pt x="39" y="276"/>
                    <a:pt x="96" y="276"/>
                  </a:cubicBezTo>
                  <a:cubicBezTo>
                    <a:pt x="144" y="276"/>
                    <a:pt x="204" y="268"/>
                    <a:pt x="249" y="268"/>
                  </a:cubicBezTo>
                  <a:cubicBezTo>
                    <a:pt x="347" y="268"/>
                    <a:pt x="339" y="251"/>
                    <a:pt x="372" y="202"/>
                  </a:cubicBezTo>
                  <a:cubicBezTo>
                    <a:pt x="413" y="161"/>
                    <a:pt x="380" y="120"/>
                    <a:pt x="331" y="46"/>
                  </a:cubicBezTo>
                  <a:cubicBezTo>
                    <a:pt x="319" y="12"/>
                    <a:pt x="297" y="0"/>
                    <a:pt x="27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74"/>
            <p:cNvSpPr/>
            <p:nvPr/>
          </p:nvSpPr>
          <p:spPr>
            <a:xfrm>
              <a:off x="1278100" y="1831425"/>
              <a:ext cx="10900" cy="8850"/>
            </a:xfrm>
            <a:custGeom>
              <a:avLst/>
              <a:gdLst/>
              <a:ahLst/>
              <a:cxnLst/>
              <a:rect l="l" t="t" r="r" b="b"/>
              <a:pathLst>
                <a:path w="436" h="354" fill="none" extrusionOk="0">
                  <a:moveTo>
                    <a:pt x="157" y="99"/>
                  </a:moveTo>
                  <a:cubicBezTo>
                    <a:pt x="91" y="132"/>
                    <a:pt x="91" y="165"/>
                    <a:pt x="50" y="255"/>
                  </a:cubicBezTo>
                  <a:cubicBezTo>
                    <a:pt x="1" y="354"/>
                    <a:pt x="173" y="313"/>
                    <a:pt x="272" y="313"/>
                  </a:cubicBezTo>
                  <a:cubicBezTo>
                    <a:pt x="370" y="313"/>
                    <a:pt x="362" y="296"/>
                    <a:pt x="395" y="247"/>
                  </a:cubicBezTo>
                  <a:cubicBezTo>
                    <a:pt x="436" y="206"/>
                    <a:pt x="403" y="165"/>
                    <a:pt x="354" y="91"/>
                  </a:cubicBezTo>
                  <a:cubicBezTo>
                    <a:pt x="321" y="1"/>
                    <a:pt x="222" y="66"/>
                    <a:pt x="157" y="9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74"/>
            <p:cNvSpPr/>
            <p:nvPr/>
          </p:nvSpPr>
          <p:spPr>
            <a:xfrm>
              <a:off x="1256575" y="1864325"/>
              <a:ext cx="18900" cy="17100"/>
            </a:xfrm>
            <a:custGeom>
              <a:avLst/>
              <a:gdLst/>
              <a:ahLst/>
              <a:cxnLst/>
              <a:rect l="l" t="t" r="r" b="b"/>
              <a:pathLst>
                <a:path w="756" h="684" extrusionOk="0">
                  <a:moveTo>
                    <a:pt x="162" y="0"/>
                  </a:moveTo>
                  <a:cubicBezTo>
                    <a:pt x="146" y="0"/>
                    <a:pt x="131" y="7"/>
                    <a:pt x="115" y="23"/>
                  </a:cubicBezTo>
                  <a:cubicBezTo>
                    <a:pt x="90" y="105"/>
                    <a:pt x="0" y="64"/>
                    <a:pt x="41" y="162"/>
                  </a:cubicBezTo>
                  <a:cubicBezTo>
                    <a:pt x="82" y="269"/>
                    <a:pt x="123" y="343"/>
                    <a:pt x="205" y="400"/>
                  </a:cubicBezTo>
                  <a:cubicBezTo>
                    <a:pt x="287" y="457"/>
                    <a:pt x="320" y="449"/>
                    <a:pt x="411" y="564"/>
                  </a:cubicBezTo>
                  <a:cubicBezTo>
                    <a:pt x="470" y="646"/>
                    <a:pt x="501" y="684"/>
                    <a:pt x="534" y="684"/>
                  </a:cubicBezTo>
                  <a:cubicBezTo>
                    <a:pt x="551" y="684"/>
                    <a:pt x="569" y="674"/>
                    <a:pt x="591" y="654"/>
                  </a:cubicBezTo>
                  <a:cubicBezTo>
                    <a:pt x="649" y="597"/>
                    <a:pt x="755" y="581"/>
                    <a:pt x="607" y="515"/>
                  </a:cubicBezTo>
                  <a:cubicBezTo>
                    <a:pt x="468" y="449"/>
                    <a:pt x="320" y="375"/>
                    <a:pt x="287" y="277"/>
                  </a:cubicBezTo>
                  <a:cubicBezTo>
                    <a:pt x="246" y="187"/>
                    <a:pt x="287" y="121"/>
                    <a:pt x="246" y="64"/>
                  </a:cubicBezTo>
                  <a:cubicBezTo>
                    <a:pt x="224" y="30"/>
                    <a:pt x="194" y="0"/>
                    <a:pt x="16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74"/>
            <p:cNvSpPr/>
            <p:nvPr/>
          </p:nvSpPr>
          <p:spPr>
            <a:xfrm>
              <a:off x="1256575" y="1863650"/>
              <a:ext cx="18900" cy="18475"/>
            </a:xfrm>
            <a:custGeom>
              <a:avLst/>
              <a:gdLst/>
              <a:ahLst/>
              <a:cxnLst/>
              <a:rect l="l" t="t" r="r" b="b"/>
              <a:pathLst>
                <a:path w="756" h="739" fill="none" extrusionOk="0">
                  <a:moveTo>
                    <a:pt x="607" y="542"/>
                  </a:moveTo>
                  <a:cubicBezTo>
                    <a:pt x="468" y="476"/>
                    <a:pt x="320" y="402"/>
                    <a:pt x="287" y="304"/>
                  </a:cubicBezTo>
                  <a:cubicBezTo>
                    <a:pt x="246" y="214"/>
                    <a:pt x="287" y="148"/>
                    <a:pt x="246" y="91"/>
                  </a:cubicBezTo>
                  <a:cubicBezTo>
                    <a:pt x="214" y="41"/>
                    <a:pt x="164" y="0"/>
                    <a:pt x="115" y="50"/>
                  </a:cubicBezTo>
                  <a:cubicBezTo>
                    <a:pt x="90" y="132"/>
                    <a:pt x="0" y="91"/>
                    <a:pt x="41" y="189"/>
                  </a:cubicBezTo>
                  <a:cubicBezTo>
                    <a:pt x="82" y="296"/>
                    <a:pt x="123" y="370"/>
                    <a:pt x="205" y="427"/>
                  </a:cubicBezTo>
                  <a:cubicBezTo>
                    <a:pt x="287" y="484"/>
                    <a:pt x="320" y="476"/>
                    <a:pt x="411" y="591"/>
                  </a:cubicBezTo>
                  <a:cubicBezTo>
                    <a:pt x="501" y="714"/>
                    <a:pt x="525" y="739"/>
                    <a:pt x="591" y="681"/>
                  </a:cubicBezTo>
                  <a:cubicBezTo>
                    <a:pt x="649" y="624"/>
                    <a:pt x="755" y="608"/>
                    <a:pt x="607" y="5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74"/>
            <p:cNvSpPr/>
            <p:nvPr/>
          </p:nvSpPr>
          <p:spPr>
            <a:xfrm>
              <a:off x="2562675" y="1893275"/>
              <a:ext cx="123525" cy="116500"/>
            </a:xfrm>
            <a:custGeom>
              <a:avLst/>
              <a:gdLst/>
              <a:ahLst/>
              <a:cxnLst/>
              <a:rect l="l" t="t" r="r" b="b"/>
              <a:pathLst>
                <a:path w="4941" h="4660" extrusionOk="0">
                  <a:moveTo>
                    <a:pt x="2728" y="0"/>
                  </a:moveTo>
                  <a:cubicBezTo>
                    <a:pt x="2704" y="0"/>
                    <a:pt x="2686" y="4"/>
                    <a:pt x="2684" y="13"/>
                  </a:cubicBezTo>
                  <a:cubicBezTo>
                    <a:pt x="2684" y="46"/>
                    <a:pt x="2774" y="87"/>
                    <a:pt x="2733" y="112"/>
                  </a:cubicBezTo>
                  <a:cubicBezTo>
                    <a:pt x="2700" y="128"/>
                    <a:pt x="2650" y="170"/>
                    <a:pt x="2617" y="170"/>
                  </a:cubicBezTo>
                  <a:cubicBezTo>
                    <a:pt x="2600" y="170"/>
                    <a:pt x="2588" y="159"/>
                    <a:pt x="2585" y="128"/>
                  </a:cubicBezTo>
                  <a:cubicBezTo>
                    <a:pt x="2578" y="59"/>
                    <a:pt x="2577" y="8"/>
                    <a:pt x="2528" y="8"/>
                  </a:cubicBezTo>
                  <a:cubicBezTo>
                    <a:pt x="2519" y="8"/>
                    <a:pt x="2508" y="10"/>
                    <a:pt x="2495" y="13"/>
                  </a:cubicBezTo>
                  <a:cubicBezTo>
                    <a:pt x="2397" y="87"/>
                    <a:pt x="2200" y="153"/>
                    <a:pt x="2126" y="194"/>
                  </a:cubicBezTo>
                  <a:cubicBezTo>
                    <a:pt x="2060" y="243"/>
                    <a:pt x="1986" y="235"/>
                    <a:pt x="1970" y="350"/>
                  </a:cubicBezTo>
                  <a:cubicBezTo>
                    <a:pt x="1945" y="465"/>
                    <a:pt x="1945" y="522"/>
                    <a:pt x="1880" y="530"/>
                  </a:cubicBezTo>
                  <a:cubicBezTo>
                    <a:pt x="1865" y="534"/>
                    <a:pt x="1851" y="535"/>
                    <a:pt x="1837" y="535"/>
                  </a:cubicBezTo>
                  <a:cubicBezTo>
                    <a:pt x="1823" y="535"/>
                    <a:pt x="1811" y="534"/>
                    <a:pt x="1799" y="534"/>
                  </a:cubicBezTo>
                  <a:cubicBezTo>
                    <a:pt x="1766" y="534"/>
                    <a:pt x="1743" y="540"/>
                    <a:pt x="1748" y="588"/>
                  </a:cubicBezTo>
                  <a:cubicBezTo>
                    <a:pt x="1765" y="670"/>
                    <a:pt x="1839" y="670"/>
                    <a:pt x="1789" y="727"/>
                  </a:cubicBezTo>
                  <a:cubicBezTo>
                    <a:pt x="1748" y="785"/>
                    <a:pt x="1543" y="760"/>
                    <a:pt x="1543" y="834"/>
                  </a:cubicBezTo>
                  <a:cubicBezTo>
                    <a:pt x="1551" y="908"/>
                    <a:pt x="1650" y="933"/>
                    <a:pt x="1633" y="974"/>
                  </a:cubicBezTo>
                  <a:cubicBezTo>
                    <a:pt x="1625" y="1023"/>
                    <a:pt x="1510" y="1023"/>
                    <a:pt x="1461" y="1105"/>
                  </a:cubicBezTo>
                  <a:cubicBezTo>
                    <a:pt x="1412" y="1187"/>
                    <a:pt x="1248" y="1565"/>
                    <a:pt x="1207" y="1671"/>
                  </a:cubicBezTo>
                  <a:cubicBezTo>
                    <a:pt x="1157" y="1778"/>
                    <a:pt x="1133" y="1860"/>
                    <a:pt x="1075" y="1917"/>
                  </a:cubicBezTo>
                  <a:cubicBezTo>
                    <a:pt x="1010" y="1983"/>
                    <a:pt x="878" y="2082"/>
                    <a:pt x="895" y="2123"/>
                  </a:cubicBezTo>
                  <a:cubicBezTo>
                    <a:pt x="903" y="2172"/>
                    <a:pt x="944" y="2188"/>
                    <a:pt x="1042" y="2221"/>
                  </a:cubicBezTo>
                  <a:cubicBezTo>
                    <a:pt x="1141" y="2262"/>
                    <a:pt x="1190" y="2303"/>
                    <a:pt x="1157" y="2328"/>
                  </a:cubicBezTo>
                  <a:cubicBezTo>
                    <a:pt x="1151" y="2331"/>
                    <a:pt x="1141" y="2332"/>
                    <a:pt x="1130" y="2332"/>
                  </a:cubicBezTo>
                  <a:cubicBezTo>
                    <a:pt x="1106" y="2332"/>
                    <a:pt x="1073" y="2327"/>
                    <a:pt x="1049" y="2327"/>
                  </a:cubicBezTo>
                  <a:cubicBezTo>
                    <a:pt x="1024" y="2327"/>
                    <a:pt x="1008" y="2332"/>
                    <a:pt x="1018" y="2352"/>
                  </a:cubicBezTo>
                  <a:cubicBezTo>
                    <a:pt x="1042" y="2402"/>
                    <a:pt x="1125" y="2475"/>
                    <a:pt x="1083" y="2492"/>
                  </a:cubicBezTo>
                  <a:cubicBezTo>
                    <a:pt x="1069" y="2497"/>
                    <a:pt x="1046" y="2499"/>
                    <a:pt x="1018" y="2499"/>
                  </a:cubicBezTo>
                  <a:cubicBezTo>
                    <a:pt x="953" y="2499"/>
                    <a:pt x="866" y="2487"/>
                    <a:pt x="837" y="2475"/>
                  </a:cubicBezTo>
                  <a:cubicBezTo>
                    <a:pt x="803" y="2462"/>
                    <a:pt x="791" y="2348"/>
                    <a:pt x="754" y="2348"/>
                  </a:cubicBezTo>
                  <a:cubicBezTo>
                    <a:pt x="747" y="2348"/>
                    <a:pt x="739" y="2352"/>
                    <a:pt x="731" y="2361"/>
                  </a:cubicBezTo>
                  <a:cubicBezTo>
                    <a:pt x="681" y="2426"/>
                    <a:pt x="575" y="2804"/>
                    <a:pt x="566" y="2837"/>
                  </a:cubicBezTo>
                  <a:cubicBezTo>
                    <a:pt x="566" y="2862"/>
                    <a:pt x="517" y="2884"/>
                    <a:pt x="477" y="2884"/>
                  </a:cubicBezTo>
                  <a:cubicBezTo>
                    <a:pt x="452" y="2884"/>
                    <a:pt x="430" y="2875"/>
                    <a:pt x="427" y="2853"/>
                  </a:cubicBezTo>
                  <a:cubicBezTo>
                    <a:pt x="419" y="2800"/>
                    <a:pt x="535" y="2652"/>
                    <a:pt x="468" y="2652"/>
                  </a:cubicBezTo>
                  <a:cubicBezTo>
                    <a:pt x="461" y="2652"/>
                    <a:pt x="453" y="2653"/>
                    <a:pt x="443" y="2656"/>
                  </a:cubicBezTo>
                  <a:cubicBezTo>
                    <a:pt x="328" y="2681"/>
                    <a:pt x="41" y="2902"/>
                    <a:pt x="123" y="2935"/>
                  </a:cubicBezTo>
                  <a:cubicBezTo>
                    <a:pt x="192" y="2969"/>
                    <a:pt x="254" y="2986"/>
                    <a:pt x="316" y="2986"/>
                  </a:cubicBezTo>
                  <a:cubicBezTo>
                    <a:pt x="328" y="2986"/>
                    <a:pt x="341" y="2986"/>
                    <a:pt x="353" y="2984"/>
                  </a:cubicBezTo>
                  <a:cubicBezTo>
                    <a:pt x="397" y="2979"/>
                    <a:pt x="580" y="2951"/>
                    <a:pt x="681" y="2951"/>
                  </a:cubicBezTo>
                  <a:cubicBezTo>
                    <a:pt x="730" y="2951"/>
                    <a:pt x="760" y="2957"/>
                    <a:pt x="747" y="2976"/>
                  </a:cubicBezTo>
                  <a:cubicBezTo>
                    <a:pt x="714" y="3034"/>
                    <a:pt x="550" y="3107"/>
                    <a:pt x="427" y="3189"/>
                  </a:cubicBezTo>
                  <a:cubicBezTo>
                    <a:pt x="296" y="3272"/>
                    <a:pt x="0" y="3370"/>
                    <a:pt x="49" y="3468"/>
                  </a:cubicBezTo>
                  <a:cubicBezTo>
                    <a:pt x="107" y="3575"/>
                    <a:pt x="58" y="3764"/>
                    <a:pt x="181" y="3780"/>
                  </a:cubicBezTo>
                  <a:cubicBezTo>
                    <a:pt x="205" y="3784"/>
                    <a:pt x="237" y="3785"/>
                    <a:pt x="273" y="3785"/>
                  </a:cubicBezTo>
                  <a:cubicBezTo>
                    <a:pt x="423" y="3785"/>
                    <a:pt x="648" y="3758"/>
                    <a:pt x="714" y="3698"/>
                  </a:cubicBezTo>
                  <a:cubicBezTo>
                    <a:pt x="776" y="3644"/>
                    <a:pt x="837" y="3527"/>
                    <a:pt x="870" y="3527"/>
                  </a:cubicBezTo>
                  <a:cubicBezTo>
                    <a:pt x="877" y="3527"/>
                    <a:pt x="882" y="3531"/>
                    <a:pt x="887" y="3542"/>
                  </a:cubicBezTo>
                  <a:cubicBezTo>
                    <a:pt x="910" y="3613"/>
                    <a:pt x="828" y="3699"/>
                    <a:pt x="915" y="3699"/>
                  </a:cubicBezTo>
                  <a:cubicBezTo>
                    <a:pt x="919" y="3699"/>
                    <a:pt x="923" y="3699"/>
                    <a:pt x="928" y="3698"/>
                  </a:cubicBezTo>
                  <a:cubicBezTo>
                    <a:pt x="1011" y="3685"/>
                    <a:pt x="1019" y="3658"/>
                    <a:pt x="1069" y="3658"/>
                  </a:cubicBezTo>
                  <a:cubicBezTo>
                    <a:pt x="1083" y="3658"/>
                    <a:pt x="1101" y="3660"/>
                    <a:pt x="1125" y="3665"/>
                  </a:cubicBezTo>
                  <a:cubicBezTo>
                    <a:pt x="1231" y="3682"/>
                    <a:pt x="1321" y="3682"/>
                    <a:pt x="1461" y="3723"/>
                  </a:cubicBezTo>
                  <a:cubicBezTo>
                    <a:pt x="1577" y="3757"/>
                    <a:pt x="1716" y="3831"/>
                    <a:pt x="1802" y="3831"/>
                  </a:cubicBezTo>
                  <a:cubicBezTo>
                    <a:pt x="1819" y="3831"/>
                    <a:pt x="1834" y="3828"/>
                    <a:pt x="1847" y="3821"/>
                  </a:cubicBezTo>
                  <a:cubicBezTo>
                    <a:pt x="1929" y="3772"/>
                    <a:pt x="1773" y="3731"/>
                    <a:pt x="1937" y="3731"/>
                  </a:cubicBezTo>
                  <a:cubicBezTo>
                    <a:pt x="2046" y="3731"/>
                    <a:pt x="2108" y="3771"/>
                    <a:pt x="2150" y="3771"/>
                  </a:cubicBezTo>
                  <a:cubicBezTo>
                    <a:pt x="2170" y="3771"/>
                    <a:pt x="2186" y="3761"/>
                    <a:pt x="2200" y="3731"/>
                  </a:cubicBezTo>
                  <a:cubicBezTo>
                    <a:pt x="2233" y="3657"/>
                    <a:pt x="2207" y="3578"/>
                    <a:pt x="2231" y="3578"/>
                  </a:cubicBezTo>
                  <a:cubicBezTo>
                    <a:pt x="2237" y="3578"/>
                    <a:pt x="2245" y="3582"/>
                    <a:pt x="2257" y="3592"/>
                  </a:cubicBezTo>
                  <a:cubicBezTo>
                    <a:pt x="2304" y="3621"/>
                    <a:pt x="2343" y="3663"/>
                    <a:pt x="2367" y="3663"/>
                  </a:cubicBezTo>
                  <a:cubicBezTo>
                    <a:pt x="2377" y="3663"/>
                    <a:pt x="2384" y="3657"/>
                    <a:pt x="2388" y="3641"/>
                  </a:cubicBezTo>
                  <a:cubicBezTo>
                    <a:pt x="2402" y="3587"/>
                    <a:pt x="2404" y="3544"/>
                    <a:pt x="2441" y="3544"/>
                  </a:cubicBezTo>
                  <a:cubicBezTo>
                    <a:pt x="2449" y="3544"/>
                    <a:pt x="2459" y="3546"/>
                    <a:pt x="2470" y="3551"/>
                  </a:cubicBezTo>
                  <a:cubicBezTo>
                    <a:pt x="2484" y="3556"/>
                    <a:pt x="2497" y="3558"/>
                    <a:pt x="2508" y="3558"/>
                  </a:cubicBezTo>
                  <a:cubicBezTo>
                    <a:pt x="2551" y="3558"/>
                    <a:pt x="2583" y="3522"/>
                    <a:pt x="2635" y="3444"/>
                  </a:cubicBezTo>
                  <a:cubicBezTo>
                    <a:pt x="2643" y="3432"/>
                    <a:pt x="2649" y="3427"/>
                    <a:pt x="2653" y="3427"/>
                  </a:cubicBezTo>
                  <a:cubicBezTo>
                    <a:pt x="2679" y="3427"/>
                    <a:pt x="2615" y="3652"/>
                    <a:pt x="2651" y="3674"/>
                  </a:cubicBezTo>
                  <a:cubicBezTo>
                    <a:pt x="2692" y="3698"/>
                    <a:pt x="2799" y="3674"/>
                    <a:pt x="2749" y="3715"/>
                  </a:cubicBezTo>
                  <a:cubicBezTo>
                    <a:pt x="2692" y="3756"/>
                    <a:pt x="2479" y="3789"/>
                    <a:pt x="2536" y="3830"/>
                  </a:cubicBezTo>
                  <a:cubicBezTo>
                    <a:pt x="2552" y="3841"/>
                    <a:pt x="2569" y="3846"/>
                    <a:pt x="2588" y="3846"/>
                  </a:cubicBezTo>
                  <a:cubicBezTo>
                    <a:pt x="2642" y="3846"/>
                    <a:pt x="2703" y="3811"/>
                    <a:pt x="2742" y="3811"/>
                  </a:cubicBezTo>
                  <a:cubicBezTo>
                    <a:pt x="2748" y="3811"/>
                    <a:pt x="2753" y="3812"/>
                    <a:pt x="2758" y="3813"/>
                  </a:cubicBezTo>
                  <a:cubicBezTo>
                    <a:pt x="2798" y="3827"/>
                    <a:pt x="2828" y="3879"/>
                    <a:pt x="2859" y="3879"/>
                  </a:cubicBezTo>
                  <a:cubicBezTo>
                    <a:pt x="2866" y="3879"/>
                    <a:pt x="2873" y="3876"/>
                    <a:pt x="2881" y="3871"/>
                  </a:cubicBezTo>
                  <a:cubicBezTo>
                    <a:pt x="2911" y="3848"/>
                    <a:pt x="2836" y="3636"/>
                    <a:pt x="2915" y="3636"/>
                  </a:cubicBezTo>
                  <a:cubicBezTo>
                    <a:pt x="2922" y="3636"/>
                    <a:pt x="2929" y="3638"/>
                    <a:pt x="2938" y="3641"/>
                  </a:cubicBezTo>
                  <a:cubicBezTo>
                    <a:pt x="3034" y="3682"/>
                    <a:pt x="3061" y="3757"/>
                    <a:pt x="3096" y="3757"/>
                  </a:cubicBezTo>
                  <a:cubicBezTo>
                    <a:pt x="3103" y="3757"/>
                    <a:pt x="3111" y="3754"/>
                    <a:pt x="3119" y="3748"/>
                  </a:cubicBezTo>
                  <a:cubicBezTo>
                    <a:pt x="3173" y="3717"/>
                    <a:pt x="3205" y="3606"/>
                    <a:pt x="3229" y="3606"/>
                  </a:cubicBezTo>
                  <a:cubicBezTo>
                    <a:pt x="3231" y="3606"/>
                    <a:pt x="3232" y="3607"/>
                    <a:pt x="3234" y="3608"/>
                  </a:cubicBezTo>
                  <a:cubicBezTo>
                    <a:pt x="3258" y="3633"/>
                    <a:pt x="3209" y="3665"/>
                    <a:pt x="3266" y="3698"/>
                  </a:cubicBezTo>
                  <a:cubicBezTo>
                    <a:pt x="3281" y="3706"/>
                    <a:pt x="3299" y="3708"/>
                    <a:pt x="3319" y="3708"/>
                  </a:cubicBezTo>
                  <a:cubicBezTo>
                    <a:pt x="3357" y="3708"/>
                    <a:pt x="3401" y="3698"/>
                    <a:pt x="3428" y="3698"/>
                  </a:cubicBezTo>
                  <a:cubicBezTo>
                    <a:pt x="3449" y="3698"/>
                    <a:pt x="3461" y="3704"/>
                    <a:pt x="3455" y="3723"/>
                  </a:cubicBezTo>
                  <a:cubicBezTo>
                    <a:pt x="3439" y="3780"/>
                    <a:pt x="3308" y="3797"/>
                    <a:pt x="3193" y="3871"/>
                  </a:cubicBezTo>
                  <a:cubicBezTo>
                    <a:pt x="3070" y="3944"/>
                    <a:pt x="2889" y="4027"/>
                    <a:pt x="2807" y="4117"/>
                  </a:cubicBezTo>
                  <a:cubicBezTo>
                    <a:pt x="2733" y="4199"/>
                    <a:pt x="2610" y="4199"/>
                    <a:pt x="2610" y="4256"/>
                  </a:cubicBezTo>
                  <a:cubicBezTo>
                    <a:pt x="2610" y="4314"/>
                    <a:pt x="2602" y="4314"/>
                    <a:pt x="2553" y="4379"/>
                  </a:cubicBezTo>
                  <a:cubicBezTo>
                    <a:pt x="2503" y="4445"/>
                    <a:pt x="2438" y="4470"/>
                    <a:pt x="2511" y="4470"/>
                  </a:cubicBezTo>
                  <a:cubicBezTo>
                    <a:pt x="2518" y="4470"/>
                    <a:pt x="2524" y="4471"/>
                    <a:pt x="2530" y="4471"/>
                  </a:cubicBezTo>
                  <a:cubicBezTo>
                    <a:pt x="2606" y="4471"/>
                    <a:pt x="2684" y="4427"/>
                    <a:pt x="2782" y="4412"/>
                  </a:cubicBezTo>
                  <a:cubicBezTo>
                    <a:pt x="2795" y="4410"/>
                    <a:pt x="2809" y="4409"/>
                    <a:pt x="2822" y="4409"/>
                  </a:cubicBezTo>
                  <a:cubicBezTo>
                    <a:pt x="2872" y="4409"/>
                    <a:pt x="2920" y="4422"/>
                    <a:pt x="2960" y="4422"/>
                  </a:cubicBezTo>
                  <a:cubicBezTo>
                    <a:pt x="2988" y="4422"/>
                    <a:pt x="3011" y="4416"/>
                    <a:pt x="3028" y="4396"/>
                  </a:cubicBezTo>
                  <a:cubicBezTo>
                    <a:pt x="3086" y="4338"/>
                    <a:pt x="3143" y="4174"/>
                    <a:pt x="3193" y="4109"/>
                  </a:cubicBezTo>
                  <a:cubicBezTo>
                    <a:pt x="3242" y="4051"/>
                    <a:pt x="3258" y="3944"/>
                    <a:pt x="3340" y="3944"/>
                  </a:cubicBezTo>
                  <a:cubicBezTo>
                    <a:pt x="3414" y="3936"/>
                    <a:pt x="3381" y="3936"/>
                    <a:pt x="3480" y="3936"/>
                  </a:cubicBezTo>
                  <a:cubicBezTo>
                    <a:pt x="3516" y="3936"/>
                    <a:pt x="3547" y="3941"/>
                    <a:pt x="3574" y="3941"/>
                  </a:cubicBezTo>
                  <a:cubicBezTo>
                    <a:pt x="3621" y="3941"/>
                    <a:pt x="3653" y="3927"/>
                    <a:pt x="3669" y="3854"/>
                  </a:cubicBezTo>
                  <a:cubicBezTo>
                    <a:pt x="3693" y="3731"/>
                    <a:pt x="3718" y="3510"/>
                    <a:pt x="3767" y="3501"/>
                  </a:cubicBezTo>
                  <a:cubicBezTo>
                    <a:pt x="3793" y="3498"/>
                    <a:pt x="3810" y="3494"/>
                    <a:pt x="3825" y="3494"/>
                  </a:cubicBezTo>
                  <a:cubicBezTo>
                    <a:pt x="3843" y="3494"/>
                    <a:pt x="3856" y="3500"/>
                    <a:pt x="3874" y="3518"/>
                  </a:cubicBezTo>
                  <a:cubicBezTo>
                    <a:pt x="3898" y="3551"/>
                    <a:pt x="3931" y="3649"/>
                    <a:pt x="3964" y="3723"/>
                  </a:cubicBezTo>
                  <a:cubicBezTo>
                    <a:pt x="3997" y="3797"/>
                    <a:pt x="4063" y="3871"/>
                    <a:pt x="4038" y="3912"/>
                  </a:cubicBezTo>
                  <a:cubicBezTo>
                    <a:pt x="4013" y="3953"/>
                    <a:pt x="3980" y="3953"/>
                    <a:pt x="3956" y="4010"/>
                  </a:cubicBezTo>
                  <a:cubicBezTo>
                    <a:pt x="3923" y="4059"/>
                    <a:pt x="3874" y="4289"/>
                    <a:pt x="3841" y="4363"/>
                  </a:cubicBezTo>
                  <a:cubicBezTo>
                    <a:pt x="3800" y="4429"/>
                    <a:pt x="3742" y="4445"/>
                    <a:pt x="3792" y="4470"/>
                  </a:cubicBezTo>
                  <a:cubicBezTo>
                    <a:pt x="3817" y="4483"/>
                    <a:pt x="3839" y="4495"/>
                    <a:pt x="3861" y="4495"/>
                  </a:cubicBezTo>
                  <a:cubicBezTo>
                    <a:pt x="3882" y="4495"/>
                    <a:pt x="3904" y="4485"/>
                    <a:pt x="3931" y="4453"/>
                  </a:cubicBezTo>
                  <a:cubicBezTo>
                    <a:pt x="3989" y="4388"/>
                    <a:pt x="4095" y="4215"/>
                    <a:pt x="4161" y="4166"/>
                  </a:cubicBezTo>
                  <a:cubicBezTo>
                    <a:pt x="4168" y="4161"/>
                    <a:pt x="4173" y="4159"/>
                    <a:pt x="4178" y="4159"/>
                  </a:cubicBezTo>
                  <a:cubicBezTo>
                    <a:pt x="4221" y="4159"/>
                    <a:pt x="4195" y="4344"/>
                    <a:pt x="4202" y="4396"/>
                  </a:cubicBezTo>
                  <a:cubicBezTo>
                    <a:pt x="4205" y="4415"/>
                    <a:pt x="4214" y="4422"/>
                    <a:pt x="4226" y="4422"/>
                  </a:cubicBezTo>
                  <a:cubicBezTo>
                    <a:pt x="4248" y="4422"/>
                    <a:pt x="4281" y="4399"/>
                    <a:pt x="4299" y="4399"/>
                  </a:cubicBezTo>
                  <a:cubicBezTo>
                    <a:pt x="4303" y="4399"/>
                    <a:pt x="4306" y="4401"/>
                    <a:pt x="4309" y="4404"/>
                  </a:cubicBezTo>
                  <a:cubicBezTo>
                    <a:pt x="4325" y="4429"/>
                    <a:pt x="4227" y="4544"/>
                    <a:pt x="4243" y="4576"/>
                  </a:cubicBezTo>
                  <a:cubicBezTo>
                    <a:pt x="4256" y="4596"/>
                    <a:pt x="4254" y="4660"/>
                    <a:pt x="4279" y="4660"/>
                  </a:cubicBezTo>
                  <a:cubicBezTo>
                    <a:pt x="4287" y="4660"/>
                    <a:pt x="4296" y="4655"/>
                    <a:pt x="4309" y="4642"/>
                  </a:cubicBezTo>
                  <a:cubicBezTo>
                    <a:pt x="4356" y="4594"/>
                    <a:pt x="4410" y="4535"/>
                    <a:pt x="4441" y="4535"/>
                  </a:cubicBezTo>
                  <a:cubicBezTo>
                    <a:pt x="4447" y="4535"/>
                    <a:pt x="4452" y="4538"/>
                    <a:pt x="4456" y="4544"/>
                  </a:cubicBezTo>
                  <a:cubicBezTo>
                    <a:pt x="4475" y="4569"/>
                    <a:pt x="4446" y="4642"/>
                    <a:pt x="4479" y="4642"/>
                  </a:cubicBezTo>
                  <a:cubicBezTo>
                    <a:pt x="4489" y="4642"/>
                    <a:pt x="4505" y="4635"/>
                    <a:pt x="4530" y="4617"/>
                  </a:cubicBezTo>
                  <a:cubicBezTo>
                    <a:pt x="4629" y="4552"/>
                    <a:pt x="4694" y="4609"/>
                    <a:pt x="4703" y="4486"/>
                  </a:cubicBezTo>
                  <a:cubicBezTo>
                    <a:pt x="4711" y="4363"/>
                    <a:pt x="4719" y="4289"/>
                    <a:pt x="4752" y="4166"/>
                  </a:cubicBezTo>
                  <a:cubicBezTo>
                    <a:pt x="4785" y="4051"/>
                    <a:pt x="4941" y="3953"/>
                    <a:pt x="4924" y="3887"/>
                  </a:cubicBezTo>
                  <a:cubicBezTo>
                    <a:pt x="4910" y="3822"/>
                    <a:pt x="4895" y="3725"/>
                    <a:pt x="4825" y="3725"/>
                  </a:cubicBezTo>
                  <a:cubicBezTo>
                    <a:pt x="4815" y="3725"/>
                    <a:pt x="4805" y="3727"/>
                    <a:pt x="4793" y="3731"/>
                  </a:cubicBezTo>
                  <a:cubicBezTo>
                    <a:pt x="4702" y="3759"/>
                    <a:pt x="4564" y="3947"/>
                    <a:pt x="4525" y="3947"/>
                  </a:cubicBezTo>
                  <a:cubicBezTo>
                    <a:pt x="4518" y="3947"/>
                    <a:pt x="4514" y="3942"/>
                    <a:pt x="4514" y="3928"/>
                  </a:cubicBezTo>
                  <a:cubicBezTo>
                    <a:pt x="4514" y="3846"/>
                    <a:pt x="4448" y="3789"/>
                    <a:pt x="4514" y="3674"/>
                  </a:cubicBezTo>
                  <a:cubicBezTo>
                    <a:pt x="4588" y="3559"/>
                    <a:pt x="4842" y="3288"/>
                    <a:pt x="4752" y="3280"/>
                  </a:cubicBezTo>
                  <a:cubicBezTo>
                    <a:pt x="4740" y="3279"/>
                    <a:pt x="4726" y="3278"/>
                    <a:pt x="4711" y="3278"/>
                  </a:cubicBezTo>
                  <a:cubicBezTo>
                    <a:pt x="4617" y="3278"/>
                    <a:pt x="4469" y="3302"/>
                    <a:pt x="4448" y="3386"/>
                  </a:cubicBezTo>
                  <a:cubicBezTo>
                    <a:pt x="4424" y="3489"/>
                    <a:pt x="4301" y="3814"/>
                    <a:pt x="4263" y="3814"/>
                  </a:cubicBezTo>
                  <a:cubicBezTo>
                    <a:pt x="4262" y="3814"/>
                    <a:pt x="4261" y="3814"/>
                    <a:pt x="4260" y="3813"/>
                  </a:cubicBezTo>
                  <a:cubicBezTo>
                    <a:pt x="4235" y="3789"/>
                    <a:pt x="4071" y="3772"/>
                    <a:pt x="4104" y="3674"/>
                  </a:cubicBezTo>
                  <a:cubicBezTo>
                    <a:pt x="4128" y="3575"/>
                    <a:pt x="4260" y="3411"/>
                    <a:pt x="4202" y="3395"/>
                  </a:cubicBezTo>
                  <a:cubicBezTo>
                    <a:pt x="4187" y="3390"/>
                    <a:pt x="4164" y="3389"/>
                    <a:pt x="4140" y="3389"/>
                  </a:cubicBezTo>
                  <a:cubicBezTo>
                    <a:pt x="4125" y="3389"/>
                    <a:pt x="4109" y="3390"/>
                    <a:pt x="4094" y="3390"/>
                  </a:cubicBezTo>
                  <a:cubicBezTo>
                    <a:pt x="4043" y="3390"/>
                    <a:pt x="3999" y="3386"/>
                    <a:pt x="4013" y="3354"/>
                  </a:cubicBezTo>
                  <a:cubicBezTo>
                    <a:pt x="4038" y="3296"/>
                    <a:pt x="4038" y="3296"/>
                    <a:pt x="4013" y="3239"/>
                  </a:cubicBezTo>
                  <a:cubicBezTo>
                    <a:pt x="4008" y="3226"/>
                    <a:pt x="4010" y="3221"/>
                    <a:pt x="4018" y="3221"/>
                  </a:cubicBezTo>
                  <a:cubicBezTo>
                    <a:pt x="4042" y="3221"/>
                    <a:pt x="4112" y="3262"/>
                    <a:pt x="4168" y="3262"/>
                  </a:cubicBezTo>
                  <a:cubicBezTo>
                    <a:pt x="4180" y="3262"/>
                    <a:pt x="4192" y="3260"/>
                    <a:pt x="4202" y="3255"/>
                  </a:cubicBezTo>
                  <a:cubicBezTo>
                    <a:pt x="4268" y="3230"/>
                    <a:pt x="4366" y="3222"/>
                    <a:pt x="4366" y="3148"/>
                  </a:cubicBezTo>
                  <a:cubicBezTo>
                    <a:pt x="4366" y="3075"/>
                    <a:pt x="4350" y="3042"/>
                    <a:pt x="4399" y="3042"/>
                  </a:cubicBezTo>
                  <a:cubicBezTo>
                    <a:pt x="4402" y="3041"/>
                    <a:pt x="4404" y="3041"/>
                    <a:pt x="4407" y="3041"/>
                  </a:cubicBezTo>
                  <a:cubicBezTo>
                    <a:pt x="4440" y="3041"/>
                    <a:pt x="4465" y="3075"/>
                    <a:pt x="4492" y="3075"/>
                  </a:cubicBezTo>
                  <a:cubicBezTo>
                    <a:pt x="4502" y="3075"/>
                    <a:pt x="4512" y="3071"/>
                    <a:pt x="4522" y="3058"/>
                  </a:cubicBezTo>
                  <a:cubicBezTo>
                    <a:pt x="4555" y="3001"/>
                    <a:pt x="4604" y="2927"/>
                    <a:pt x="4612" y="2869"/>
                  </a:cubicBezTo>
                  <a:cubicBezTo>
                    <a:pt x="4618" y="2827"/>
                    <a:pt x="4598" y="2802"/>
                    <a:pt x="4570" y="2802"/>
                  </a:cubicBezTo>
                  <a:cubicBezTo>
                    <a:pt x="4560" y="2802"/>
                    <a:pt x="4549" y="2806"/>
                    <a:pt x="4539" y="2812"/>
                  </a:cubicBezTo>
                  <a:cubicBezTo>
                    <a:pt x="4496" y="2833"/>
                    <a:pt x="4509" y="2917"/>
                    <a:pt x="4470" y="2917"/>
                  </a:cubicBezTo>
                  <a:cubicBezTo>
                    <a:pt x="4464" y="2917"/>
                    <a:pt x="4457" y="2915"/>
                    <a:pt x="4448" y="2910"/>
                  </a:cubicBezTo>
                  <a:cubicBezTo>
                    <a:pt x="4394" y="2890"/>
                    <a:pt x="4357" y="2837"/>
                    <a:pt x="4336" y="2837"/>
                  </a:cubicBezTo>
                  <a:cubicBezTo>
                    <a:pt x="4332" y="2837"/>
                    <a:pt x="4328" y="2839"/>
                    <a:pt x="4325" y="2845"/>
                  </a:cubicBezTo>
                  <a:cubicBezTo>
                    <a:pt x="4309" y="2878"/>
                    <a:pt x="4292" y="2976"/>
                    <a:pt x="4243" y="3001"/>
                  </a:cubicBezTo>
                  <a:cubicBezTo>
                    <a:pt x="4233" y="3006"/>
                    <a:pt x="4224" y="3008"/>
                    <a:pt x="4216" y="3008"/>
                  </a:cubicBezTo>
                  <a:cubicBezTo>
                    <a:pt x="4183" y="3008"/>
                    <a:pt x="4161" y="2976"/>
                    <a:pt x="4128" y="2976"/>
                  </a:cubicBezTo>
                  <a:cubicBezTo>
                    <a:pt x="4098" y="2984"/>
                    <a:pt x="4075" y="3086"/>
                    <a:pt x="4028" y="3086"/>
                  </a:cubicBezTo>
                  <a:cubicBezTo>
                    <a:pt x="4023" y="3086"/>
                    <a:pt x="4019" y="3085"/>
                    <a:pt x="4013" y="3083"/>
                  </a:cubicBezTo>
                  <a:cubicBezTo>
                    <a:pt x="3968" y="3070"/>
                    <a:pt x="3989" y="3032"/>
                    <a:pt x="3964" y="3032"/>
                  </a:cubicBezTo>
                  <a:cubicBezTo>
                    <a:pt x="3957" y="3032"/>
                    <a:pt x="3947" y="3035"/>
                    <a:pt x="3931" y="3042"/>
                  </a:cubicBezTo>
                  <a:cubicBezTo>
                    <a:pt x="3887" y="3058"/>
                    <a:pt x="3823" y="3113"/>
                    <a:pt x="3805" y="3113"/>
                  </a:cubicBezTo>
                  <a:cubicBezTo>
                    <a:pt x="3796" y="3113"/>
                    <a:pt x="3798" y="3101"/>
                    <a:pt x="3816" y="3066"/>
                  </a:cubicBezTo>
                  <a:cubicBezTo>
                    <a:pt x="3866" y="2960"/>
                    <a:pt x="3972" y="2951"/>
                    <a:pt x="3964" y="2886"/>
                  </a:cubicBezTo>
                  <a:cubicBezTo>
                    <a:pt x="3956" y="2828"/>
                    <a:pt x="4079" y="2878"/>
                    <a:pt x="4095" y="2820"/>
                  </a:cubicBezTo>
                  <a:cubicBezTo>
                    <a:pt x="4104" y="2763"/>
                    <a:pt x="3964" y="2738"/>
                    <a:pt x="3915" y="2722"/>
                  </a:cubicBezTo>
                  <a:cubicBezTo>
                    <a:pt x="3874" y="2705"/>
                    <a:pt x="3710" y="2730"/>
                    <a:pt x="3751" y="2672"/>
                  </a:cubicBezTo>
                  <a:cubicBezTo>
                    <a:pt x="3800" y="2623"/>
                    <a:pt x="3956" y="2582"/>
                    <a:pt x="4046" y="2533"/>
                  </a:cubicBezTo>
                  <a:cubicBezTo>
                    <a:pt x="4145" y="2475"/>
                    <a:pt x="4210" y="2492"/>
                    <a:pt x="4235" y="2426"/>
                  </a:cubicBezTo>
                  <a:cubicBezTo>
                    <a:pt x="4268" y="2361"/>
                    <a:pt x="4333" y="2344"/>
                    <a:pt x="4292" y="2254"/>
                  </a:cubicBezTo>
                  <a:cubicBezTo>
                    <a:pt x="4260" y="2155"/>
                    <a:pt x="4161" y="2131"/>
                    <a:pt x="4071" y="2098"/>
                  </a:cubicBezTo>
                  <a:cubicBezTo>
                    <a:pt x="4004" y="2068"/>
                    <a:pt x="3929" y="2033"/>
                    <a:pt x="3881" y="2033"/>
                  </a:cubicBezTo>
                  <a:cubicBezTo>
                    <a:pt x="3864" y="2033"/>
                    <a:pt x="3850" y="2038"/>
                    <a:pt x="3841" y="2049"/>
                  </a:cubicBezTo>
                  <a:cubicBezTo>
                    <a:pt x="3813" y="2084"/>
                    <a:pt x="3803" y="2136"/>
                    <a:pt x="3775" y="2136"/>
                  </a:cubicBezTo>
                  <a:cubicBezTo>
                    <a:pt x="3771" y="2136"/>
                    <a:pt x="3765" y="2135"/>
                    <a:pt x="3759" y="2131"/>
                  </a:cubicBezTo>
                  <a:cubicBezTo>
                    <a:pt x="3732" y="2115"/>
                    <a:pt x="3705" y="2088"/>
                    <a:pt x="3680" y="2088"/>
                  </a:cubicBezTo>
                  <a:cubicBezTo>
                    <a:pt x="3667" y="2088"/>
                    <a:pt x="3655" y="2095"/>
                    <a:pt x="3644" y="2114"/>
                  </a:cubicBezTo>
                  <a:cubicBezTo>
                    <a:pt x="3622" y="2166"/>
                    <a:pt x="3600" y="2250"/>
                    <a:pt x="3572" y="2250"/>
                  </a:cubicBezTo>
                  <a:cubicBezTo>
                    <a:pt x="3569" y="2250"/>
                    <a:pt x="3565" y="2248"/>
                    <a:pt x="3562" y="2246"/>
                  </a:cubicBezTo>
                  <a:cubicBezTo>
                    <a:pt x="3530" y="2214"/>
                    <a:pt x="3568" y="2032"/>
                    <a:pt x="3532" y="2032"/>
                  </a:cubicBezTo>
                  <a:cubicBezTo>
                    <a:pt x="3531" y="2032"/>
                    <a:pt x="3530" y="2032"/>
                    <a:pt x="3529" y="2032"/>
                  </a:cubicBezTo>
                  <a:cubicBezTo>
                    <a:pt x="3488" y="2049"/>
                    <a:pt x="3414" y="2147"/>
                    <a:pt x="3349" y="2196"/>
                  </a:cubicBezTo>
                  <a:cubicBezTo>
                    <a:pt x="3275" y="2246"/>
                    <a:pt x="3250" y="2213"/>
                    <a:pt x="3143" y="2254"/>
                  </a:cubicBezTo>
                  <a:cubicBezTo>
                    <a:pt x="3045" y="2295"/>
                    <a:pt x="3053" y="2426"/>
                    <a:pt x="3020" y="2451"/>
                  </a:cubicBezTo>
                  <a:cubicBezTo>
                    <a:pt x="2993" y="2467"/>
                    <a:pt x="2909" y="2544"/>
                    <a:pt x="2877" y="2544"/>
                  </a:cubicBezTo>
                  <a:cubicBezTo>
                    <a:pt x="2862" y="2544"/>
                    <a:pt x="2859" y="2526"/>
                    <a:pt x="2881" y="2475"/>
                  </a:cubicBezTo>
                  <a:cubicBezTo>
                    <a:pt x="2955" y="2320"/>
                    <a:pt x="3012" y="2229"/>
                    <a:pt x="2979" y="2196"/>
                  </a:cubicBezTo>
                  <a:cubicBezTo>
                    <a:pt x="2946" y="2155"/>
                    <a:pt x="2938" y="2155"/>
                    <a:pt x="2897" y="2098"/>
                  </a:cubicBezTo>
                  <a:cubicBezTo>
                    <a:pt x="2884" y="2076"/>
                    <a:pt x="2877" y="2069"/>
                    <a:pt x="2872" y="2069"/>
                  </a:cubicBezTo>
                  <a:cubicBezTo>
                    <a:pt x="2861" y="2069"/>
                    <a:pt x="2853" y="2098"/>
                    <a:pt x="2799" y="2098"/>
                  </a:cubicBezTo>
                  <a:cubicBezTo>
                    <a:pt x="2791" y="2099"/>
                    <a:pt x="2783" y="2099"/>
                    <a:pt x="2777" y="2099"/>
                  </a:cubicBezTo>
                  <a:cubicBezTo>
                    <a:pt x="2709" y="2099"/>
                    <a:pt x="2709" y="2064"/>
                    <a:pt x="2626" y="2049"/>
                  </a:cubicBezTo>
                  <a:cubicBezTo>
                    <a:pt x="2623" y="2048"/>
                    <a:pt x="2619" y="2048"/>
                    <a:pt x="2615" y="2048"/>
                  </a:cubicBezTo>
                  <a:cubicBezTo>
                    <a:pt x="2550" y="2048"/>
                    <a:pt x="2432" y="2140"/>
                    <a:pt x="2407" y="2140"/>
                  </a:cubicBezTo>
                  <a:cubicBezTo>
                    <a:pt x="2398" y="2140"/>
                    <a:pt x="2401" y="2129"/>
                    <a:pt x="2421" y="2098"/>
                  </a:cubicBezTo>
                  <a:cubicBezTo>
                    <a:pt x="2490" y="1990"/>
                    <a:pt x="2581" y="1933"/>
                    <a:pt x="2518" y="1933"/>
                  </a:cubicBezTo>
                  <a:cubicBezTo>
                    <a:pt x="2514" y="1933"/>
                    <a:pt x="2509" y="1933"/>
                    <a:pt x="2503" y="1934"/>
                  </a:cubicBezTo>
                  <a:cubicBezTo>
                    <a:pt x="2439" y="1940"/>
                    <a:pt x="2385" y="1987"/>
                    <a:pt x="2356" y="1987"/>
                  </a:cubicBezTo>
                  <a:cubicBezTo>
                    <a:pt x="2348" y="1987"/>
                    <a:pt x="2343" y="1984"/>
                    <a:pt x="2339" y="1975"/>
                  </a:cubicBezTo>
                  <a:cubicBezTo>
                    <a:pt x="2323" y="1926"/>
                    <a:pt x="2388" y="1868"/>
                    <a:pt x="2479" y="1811"/>
                  </a:cubicBezTo>
                  <a:cubicBezTo>
                    <a:pt x="2561" y="1761"/>
                    <a:pt x="2963" y="1614"/>
                    <a:pt x="2864" y="1573"/>
                  </a:cubicBezTo>
                  <a:cubicBezTo>
                    <a:pt x="2849" y="1567"/>
                    <a:pt x="2834" y="1564"/>
                    <a:pt x="2820" y="1564"/>
                  </a:cubicBezTo>
                  <a:cubicBezTo>
                    <a:pt x="2760" y="1564"/>
                    <a:pt x="2719" y="1613"/>
                    <a:pt x="2671" y="1613"/>
                  </a:cubicBezTo>
                  <a:cubicBezTo>
                    <a:pt x="2657" y="1613"/>
                    <a:pt x="2642" y="1609"/>
                    <a:pt x="2626" y="1597"/>
                  </a:cubicBezTo>
                  <a:cubicBezTo>
                    <a:pt x="2561" y="1558"/>
                    <a:pt x="2553" y="1503"/>
                    <a:pt x="2515" y="1503"/>
                  </a:cubicBezTo>
                  <a:cubicBezTo>
                    <a:pt x="2505" y="1503"/>
                    <a:pt x="2494" y="1507"/>
                    <a:pt x="2479" y="1515"/>
                  </a:cubicBezTo>
                  <a:cubicBezTo>
                    <a:pt x="2422" y="1547"/>
                    <a:pt x="2389" y="1608"/>
                    <a:pt x="2373" y="1608"/>
                  </a:cubicBezTo>
                  <a:cubicBezTo>
                    <a:pt x="2369" y="1608"/>
                    <a:pt x="2366" y="1602"/>
                    <a:pt x="2364" y="1589"/>
                  </a:cubicBezTo>
                  <a:cubicBezTo>
                    <a:pt x="2357" y="1535"/>
                    <a:pt x="2411" y="1415"/>
                    <a:pt x="2367" y="1415"/>
                  </a:cubicBezTo>
                  <a:cubicBezTo>
                    <a:pt x="2357" y="1415"/>
                    <a:pt x="2343" y="1420"/>
                    <a:pt x="2323" y="1433"/>
                  </a:cubicBezTo>
                  <a:cubicBezTo>
                    <a:pt x="2208" y="1499"/>
                    <a:pt x="2134" y="1745"/>
                    <a:pt x="2044" y="1803"/>
                  </a:cubicBezTo>
                  <a:cubicBezTo>
                    <a:pt x="1970" y="1854"/>
                    <a:pt x="1904" y="1912"/>
                    <a:pt x="1878" y="1912"/>
                  </a:cubicBezTo>
                  <a:cubicBezTo>
                    <a:pt x="1875" y="1912"/>
                    <a:pt x="1873" y="1911"/>
                    <a:pt x="1871" y="1909"/>
                  </a:cubicBezTo>
                  <a:cubicBezTo>
                    <a:pt x="1855" y="1901"/>
                    <a:pt x="1797" y="1852"/>
                    <a:pt x="1839" y="1745"/>
                  </a:cubicBezTo>
                  <a:cubicBezTo>
                    <a:pt x="1888" y="1638"/>
                    <a:pt x="1863" y="1606"/>
                    <a:pt x="2019" y="1417"/>
                  </a:cubicBezTo>
                  <a:cubicBezTo>
                    <a:pt x="2175" y="1220"/>
                    <a:pt x="2405" y="1039"/>
                    <a:pt x="2397" y="941"/>
                  </a:cubicBezTo>
                  <a:cubicBezTo>
                    <a:pt x="2388" y="851"/>
                    <a:pt x="2290" y="736"/>
                    <a:pt x="2356" y="711"/>
                  </a:cubicBezTo>
                  <a:cubicBezTo>
                    <a:pt x="2362" y="709"/>
                    <a:pt x="2367" y="708"/>
                    <a:pt x="2372" y="708"/>
                  </a:cubicBezTo>
                  <a:cubicBezTo>
                    <a:pt x="2422" y="708"/>
                    <a:pt x="2420" y="804"/>
                    <a:pt x="2470" y="804"/>
                  </a:cubicBezTo>
                  <a:cubicBezTo>
                    <a:pt x="2475" y="804"/>
                    <a:pt x="2481" y="803"/>
                    <a:pt x="2487" y="801"/>
                  </a:cubicBezTo>
                  <a:cubicBezTo>
                    <a:pt x="2569" y="768"/>
                    <a:pt x="2577" y="727"/>
                    <a:pt x="2585" y="686"/>
                  </a:cubicBezTo>
                  <a:cubicBezTo>
                    <a:pt x="2594" y="645"/>
                    <a:pt x="2626" y="489"/>
                    <a:pt x="2610" y="440"/>
                  </a:cubicBezTo>
                  <a:cubicBezTo>
                    <a:pt x="2606" y="425"/>
                    <a:pt x="2597" y="420"/>
                    <a:pt x="2587" y="420"/>
                  </a:cubicBezTo>
                  <a:cubicBezTo>
                    <a:pt x="2567" y="420"/>
                    <a:pt x="2541" y="436"/>
                    <a:pt x="2516" y="436"/>
                  </a:cubicBezTo>
                  <a:cubicBezTo>
                    <a:pt x="2503" y="436"/>
                    <a:pt x="2489" y="431"/>
                    <a:pt x="2479" y="416"/>
                  </a:cubicBezTo>
                  <a:cubicBezTo>
                    <a:pt x="2438" y="350"/>
                    <a:pt x="2364" y="292"/>
                    <a:pt x="2421" y="251"/>
                  </a:cubicBezTo>
                  <a:cubicBezTo>
                    <a:pt x="2432" y="246"/>
                    <a:pt x="2442" y="243"/>
                    <a:pt x="2453" y="243"/>
                  </a:cubicBezTo>
                  <a:cubicBezTo>
                    <a:pt x="2504" y="243"/>
                    <a:pt x="2564" y="294"/>
                    <a:pt x="2651" y="301"/>
                  </a:cubicBezTo>
                  <a:cubicBezTo>
                    <a:pt x="2704" y="305"/>
                    <a:pt x="2733" y="315"/>
                    <a:pt x="2753" y="315"/>
                  </a:cubicBezTo>
                  <a:cubicBezTo>
                    <a:pt x="2772" y="315"/>
                    <a:pt x="2782" y="305"/>
                    <a:pt x="2799" y="268"/>
                  </a:cubicBezTo>
                  <a:cubicBezTo>
                    <a:pt x="2832" y="186"/>
                    <a:pt x="2873" y="104"/>
                    <a:pt x="2881" y="54"/>
                  </a:cubicBezTo>
                  <a:cubicBezTo>
                    <a:pt x="2887" y="25"/>
                    <a:pt x="2788" y="0"/>
                    <a:pt x="272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74"/>
            <p:cNvSpPr/>
            <p:nvPr/>
          </p:nvSpPr>
          <p:spPr>
            <a:xfrm>
              <a:off x="2562675" y="1892775"/>
              <a:ext cx="123525" cy="118000"/>
            </a:xfrm>
            <a:custGeom>
              <a:avLst/>
              <a:gdLst/>
              <a:ahLst/>
              <a:cxnLst/>
              <a:rect l="l" t="t" r="r" b="b"/>
              <a:pathLst>
                <a:path w="4941" h="4720" fill="none" extrusionOk="0">
                  <a:moveTo>
                    <a:pt x="4793" y="3751"/>
                  </a:moveTo>
                  <a:cubicBezTo>
                    <a:pt x="4686" y="3784"/>
                    <a:pt x="4514" y="4038"/>
                    <a:pt x="4514" y="3948"/>
                  </a:cubicBezTo>
                  <a:cubicBezTo>
                    <a:pt x="4514" y="3866"/>
                    <a:pt x="4448" y="3809"/>
                    <a:pt x="4514" y="3694"/>
                  </a:cubicBezTo>
                  <a:cubicBezTo>
                    <a:pt x="4588" y="3579"/>
                    <a:pt x="4842" y="3308"/>
                    <a:pt x="4752" y="3300"/>
                  </a:cubicBezTo>
                  <a:cubicBezTo>
                    <a:pt x="4670" y="3292"/>
                    <a:pt x="4473" y="3308"/>
                    <a:pt x="4448" y="3406"/>
                  </a:cubicBezTo>
                  <a:cubicBezTo>
                    <a:pt x="4424" y="3513"/>
                    <a:pt x="4292" y="3858"/>
                    <a:pt x="4260" y="3833"/>
                  </a:cubicBezTo>
                  <a:cubicBezTo>
                    <a:pt x="4235" y="3809"/>
                    <a:pt x="4071" y="3792"/>
                    <a:pt x="4104" y="3694"/>
                  </a:cubicBezTo>
                  <a:cubicBezTo>
                    <a:pt x="4128" y="3595"/>
                    <a:pt x="4260" y="3431"/>
                    <a:pt x="4202" y="3415"/>
                  </a:cubicBezTo>
                  <a:cubicBezTo>
                    <a:pt x="4145" y="3398"/>
                    <a:pt x="3989" y="3431"/>
                    <a:pt x="4013" y="3374"/>
                  </a:cubicBezTo>
                  <a:cubicBezTo>
                    <a:pt x="4038" y="3316"/>
                    <a:pt x="4038" y="3316"/>
                    <a:pt x="4013" y="3259"/>
                  </a:cubicBezTo>
                  <a:cubicBezTo>
                    <a:pt x="3989" y="3201"/>
                    <a:pt x="4128" y="3308"/>
                    <a:pt x="4202" y="3275"/>
                  </a:cubicBezTo>
                  <a:cubicBezTo>
                    <a:pt x="4268" y="3250"/>
                    <a:pt x="4366" y="3242"/>
                    <a:pt x="4366" y="3168"/>
                  </a:cubicBezTo>
                  <a:cubicBezTo>
                    <a:pt x="4366" y="3095"/>
                    <a:pt x="4350" y="3062"/>
                    <a:pt x="4399" y="3062"/>
                  </a:cubicBezTo>
                  <a:cubicBezTo>
                    <a:pt x="4448" y="3054"/>
                    <a:pt x="4481" y="3127"/>
                    <a:pt x="4522" y="3078"/>
                  </a:cubicBezTo>
                  <a:cubicBezTo>
                    <a:pt x="4555" y="3021"/>
                    <a:pt x="4604" y="2947"/>
                    <a:pt x="4612" y="2889"/>
                  </a:cubicBezTo>
                  <a:cubicBezTo>
                    <a:pt x="4621" y="2832"/>
                    <a:pt x="4580" y="2807"/>
                    <a:pt x="4539" y="2832"/>
                  </a:cubicBezTo>
                  <a:cubicBezTo>
                    <a:pt x="4489" y="2857"/>
                    <a:pt x="4514" y="2963"/>
                    <a:pt x="4448" y="2930"/>
                  </a:cubicBezTo>
                  <a:cubicBezTo>
                    <a:pt x="4383" y="2906"/>
                    <a:pt x="4342" y="2832"/>
                    <a:pt x="4325" y="2865"/>
                  </a:cubicBezTo>
                  <a:cubicBezTo>
                    <a:pt x="4309" y="2898"/>
                    <a:pt x="4292" y="2996"/>
                    <a:pt x="4243" y="3021"/>
                  </a:cubicBezTo>
                  <a:cubicBezTo>
                    <a:pt x="4194" y="3045"/>
                    <a:pt x="4169" y="2996"/>
                    <a:pt x="4128" y="2996"/>
                  </a:cubicBezTo>
                  <a:cubicBezTo>
                    <a:pt x="4095" y="3004"/>
                    <a:pt x="4071" y="3127"/>
                    <a:pt x="4013" y="3103"/>
                  </a:cubicBezTo>
                  <a:cubicBezTo>
                    <a:pt x="3956" y="3086"/>
                    <a:pt x="4005" y="3029"/>
                    <a:pt x="3931" y="3062"/>
                  </a:cubicBezTo>
                  <a:cubicBezTo>
                    <a:pt x="3866" y="3086"/>
                    <a:pt x="3759" y="3193"/>
                    <a:pt x="3816" y="3086"/>
                  </a:cubicBezTo>
                  <a:cubicBezTo>
                    <a:pt x="3866" y="2980"/>
                    <a:pt x="3972" y="2971"/>
                    <a:pt x="3964" y="2906"/>
                  </a:cubicBezTo>
                  <a:cubicBezTo>
                    <a:pt x="3956" y="2848"/>
                    <a:pt x="4079" y="2898"/>
                    <a:pt x="4095" y="2840"/>
                  </a:cubicBezTo>
                  <a:cubicBezTo>
                    <a:pt x="4104" y="2783"/>
                    <a:pt x="3964" y="2758"/>
                    <a:pt x="3915" y="2742"/>
                  </a:cubicBezTo>
                  <a:cubicBezTo>
                    <a:pt x="3874" y="2725"/>
                    <a:pt x="3710" y="2750"/>
                    <a:pt x="3751" y="2692"/>
                  </a:cubicBezTo>
                  <a:cubicBezTo>
                    <a:pt x="3800" y="2643"/>
                    <a:pt x="3956" y="2602"/>
                    <a:pt x="4046" y="2553"/>
                  </a:cubicBezTo>
                  <a:cubicBezTo>
                    <a:pt x="4145" y="2495"/>
                    <a:pt x="4210" y="2512"/>
                    <a:pt x="4235" y="2446"/>
                  </a:cubicBezTo>
                  <a:cubicBezTo>
                    <a:pt x="4268" y="2381"/>
                    <a:pt x="4333" y="2364"/>
                    <a:pt x="4292" y="2274"/>
                  </a:cubicBezTo>
                  <a:cubicBezTo>
                    <a:pt x="4260" y="2175"/>
                    <a:pt x="4161" y="2151"/>
                    <a:pt x="4071" y="2118"/>
                  </a:cubicBezTo>
                  <a:cubicBezTo>
                    <a:pt x="3980" y="2077"/>
                    <a:pt x="3874" y="2028"/>
                    <a:pt x="3841" y="2069"/>
                  </a:cubicBezTo>
                  <a:cubicBezTo>
                    <a:pt x="3808" y="2110"/>
                    <a:pt x="3800" y="2175"/>
                    <a:pt x="3759" y="2151"/>
                  </a:cubicBezTo>
                  <a:cubicBezTo>
                    <a:pt x="3718" y="2126"/>
                    <a:pt x="3677" y="2077"/>
                    <a:pt x="3644" y="2134"/>
                  </a:cubicBezTo>
                  <a:cubicBezTo>
                    <a:pt x="3619" y="2192"/>
                    <a:pt x="3595" y="2290"/>
                    <a:pt x="3562" y="2266"/>
                  </a:cubicBezTo>
                  <a:cubicBezTo>
                    <a:pt x="3529" y="2233"/>
                    <a:pt x="3570" y="2044"/>
                    <a:pt x="3529" y="2052"/>
                  </a:cubicBezTo>
                  <a:cubicBezTo>
                    <a:pt x="3488" y="2069"/>
                    <a:pt x="3414" y="2167"/>
                    <a:pt x="3349" y="2216"/>
                  </a:cubicBezTo>
                  <a:cubicBezTo>
                    <a:pt x="3275" y="2266"/>
                    <a:pt x="3250" y="2233"/>
                    <a:pt x="3143" y="2274"/>
                  </a:cubicBezTo>
                  <a:cubicBezTo>
                    <a:pt x="3045" y="2315"/>
                    <a:pt x="3053" y="2446"/>
                    <a:pt x="3020" y="2471"/>
                  </a:cubicBezTo>
                  <a:cubicBezTo>
                    <a:pt x="2979" y="2495"/>
                    <a:pt x="2815" y="2651"/>
                    <a:pt x="2881" y="2495"/>
                  </a:cubicBezTo>
                  <a:cubicBezTo>
                    <a:pt x="2955" y="2340"/>
                    <a:pt x="3012" y="2249"/>
                    <a:pt x="2979" y="2216"/>
                  </a:cubicBezTo>
                  <a:cubicBezTo>
                    <a:pt x="2946" y="2175"/>
                    <a:pt x="2938" y="2175"/>
                    <a:pt x="2897" y="2118"/>
                  </a:cubicBezTo>
                  <a:cubicBezTo>
                    <a:pt x="2856" y="2052"/>
                    <a:pt x="2881" y="2118"/>
                    <a:pt x="2799" y="2118"/>
                  </a:cubicBezTo>
                  <a:cubicBezTo>
                    <a:pt x="2708" y="2126"/>
                    <a:pt x="2717" y="2085"/>
                    <a:pt x="2626" y="2069"/>
                  </a:cubicBezTo>
                  <a:cubicBezTo>
                    <a:pt x="2544" y="2052"/>
                    <a:pt x="2339" y="2241"/>
                    <a:pt x="2421" y="2118"/>
                  </a:cubicBezTo>
                  <a:cubicBezTo>
                    <a:pt x="2495" y="2003"/>
                    <a:pt x="2594" y="1946"/>
                    <a:pt x="2503" y="1954"/>
                  </a:cubicBezTo>
                  <a:cubicBezTo>
                    <a:pt x="2421" y="1962"/>
                    <a:pt x="2356" y="2036"/>
                    <a:pt x="2339" y="1995"/>
                  </a:cubicBezTo>
                  <a:cubicBezTo>
                    <a:pt x="2323" y="1946"/>
                    <a:pt x="2388" y="1888"/>
                    <a:pt x="2479" y="1831"/>
                  </a:cubicBezTo>
                  <a:cubicBezTo>
                    <a:pt x="2561" y="1781"/>
                    <a:pt x="2963" y="1634"/>
                    <a:pt x="2864" y="1593"/>
                  </a:cubicBezTo>
                  <a:cubicBezTo>
                    <a:pt x="2758" y="1552"/>
                    <a:pt x="2708" y="1675"/>
                    <a:pt x="2626" y="1617"/>
                  </a:cubicBezTo>
                  <a:cubicBezTo>
                    <a:pt x="2544" y="1568"/>
                    <a:pt x="2553" y="1494"/>
                    <a:pt x="2479" y="1535"/>
                  </a:cubicBezTo>
                  <a:cubicBezTo>
                    <a:pt x="2405" y="1576"/>
                    <a:pt x="2372" y="1667"/>
                    <a:pt x="2364" y="1609"/>
                  </a:cubicBezTo>
                  <a:cubicBezTo>
                    <a:pt x="2356" y="1543"/>
                    <a:pt x="2438" y="1379"/>
                    <a:pt x="2323" y="1453"/>
                  </a:cubicBezTo>
                  <a:cubicBezTo>
                    <a:pt x="2208" y="1519"/>
                    <a:pt x="2134" y="1765"/>
                    <a:pt x="2044" y="1823"/>
                  </a:cubicBezTo>
                  <a:cubicBezTo>
                    <a:pt x="1962" y="1880"/>
                    <a:pt x="1888" y="1946"/>
                    <a:pt x="1871" y="1929"/>
                  </a:cubicBezTo>
                  <a:cubicBezTo>
                    <a:pt x="1855" y="1921"/>
                    <a:pt x="1797" y="1872"/>
                    <a:pt x="1839" y="1765"/>
                  </a:cubicBezTo>
                  <a:cubicBezTo>
                    <a:pt x="1888" y="1658"/>
                    <a:pt x="1863" y="1626"/>
                    <a:pt x="2019" y="1437"/>
                  </a:cubicBezTo>
                  <a:cubicBezTo>
                    <a:pt x="2175" y="1240"/>
                    <a:pt x="2405" y="1059"/>
                    <a:pt x="2397" y="961"/>
                  </a:cubicBezTo>
                  <a:cubicBezTo>
                    <a:pt x="2388" y="871"/>
                    <a:pt x="2290" y="756"/>
                    <a:pt x="2356" y="731"/>
                  </a:cubicBezTo>
                  <a:cubicBezTo>
                    <a:pt x="2429" y="706"/>
                    <a:pt x="2413" y="846"/>
                    <a:pt x="2487" y="821"/>
                  </a:cubicBezTo>
                  <a:cubicBezTo>
                    <a:pt x="2569" y="788"/>
                    <a:pt x="2577" y="747"/>
                    <a:pt x="2585" y="706"/>
                  </a:cubicBezTo>
                  <a:cubicBezTo>
                    <a:pt x="2594" y="665"/>
                    <a:pt x="2626" y="509"/>
                    <a:pt x="2610" y="460"/>
                  </a:cubicBezTo>
                  <a:cubicBezTo>
                    <a:pt x="2594" y="403"/>
                    <a:pt x="2520" y="493"/>
                    <a:pt x="2479" y="436"/>
                  </a:cubicBezTo>
                  <a:cubicBezTo>
                    <a:pt x="2438" y="370"/>
                    <a:pt x="2364" y="312"/>
                    <a:pt x="2421" y="271"/>
                  </a:cubicBezTo>
                  <a:cubicBezTo>
                    <a:pt x="2479" y="239"/>
                    <a:pt x="2544" y="312"/>
                    <a:pt x="2651" y="321"/>
                  </a:cubicBezTo>
                  <a:cubicBezTo>
                    <a:pt x="2758" y="329"/>
                    <a:pt x="2766" y="362"/>
                    <a:pt x="2799" y="288"/>
                  </a:cubicBezTo>
                  <a:cubicBezTo>
                    <a:pt x="2832" y="206"/>
                    <a:pt x="2873" y="124"/>
                    <a:pt x="2881" y="74"/>
                  </a:cubicBezTo>
                  <a:cubicBezTo>
                    <a:pt x="2889" y="33"/>
                    <a:pt x="2692" y="1"/>
                    <a:pt x="2684" y="33"/>
                  </a:cubicBezTo>
                  <a:cubicBezTo>
                    <a:pt x="2684" y="66"/>
                    <a:pt x="2774" y="107"/>
                    <a:pt x="2733" y="132"/>
                  </a:cubicBezTo>
                  <a:cubicBezTo>
                    <a:pt x="2684" y="157"/>
                    <a:pt x="2594" y="239"/>
                    <a:pt x="2585" y="148"/>
                  </a:cubicBezTo>
                  <a:cubicBezTo>
                    <a:pt x="2577" y="66"/>
                    <a:pt x="2577" y="9"/>
                    <a:pt x="2495" y="33"/>
                  </a:cubicBezTo>
                  <a:cubicBezTo>
                    <a:pt x="2397" y="107"/>
                    <a:pt x="2200" y="173"/>
                    <a:pt x="2126" y="214"/>
                  </a:cubicBezTo>
                  <a:cubicBezTo>
                    <a:pt x="2060" y="263"/>
                    <a:pt x="1986" y="255"/>
                    <a:pt x="1970" y="370"/>
                  </a:cubicBezTo>
                  <a:cubicBezTo>
                    <a:pt x="1945" y="485"/>
                    <a:pt x="1945" y="542"/>
                    <a:pt x="1880" y="550"/>
                  </a:cubicBezTo>
                  <a:cubicBezTo>
                    <a:pt x="1814" y="567"/>
                    <a:pt x="1740" y="526"/>
                    <a:pt x="1748" y="608"/>
                  </a:cubicBezTo>
                  <a:cubicBezTo>
                    <a:pt x="1765" y="690"/>
                    <a:pt x="1839" y="690"/>
                    <a:pt x="1789" y="747"/>
                  </a:cubicBezTo>
                  <a:cubicBezTo>
                    <a:pt x="1748" y="805"/>
                    <a:pt x="1543" y="780"/>
                    <a:pt x="1543" y="854"/>
                  </a:cubicBezTo>
                  <a:cubicBezTo>
                    <a:pt x="1551" y="928"/>
                    <a:pt x="1650" y="953"/>
                    <a:pt x="1633" y="994"/>
                  </a:cubicBezTo>
                  <a:cubicBezTo>
                    <a:pt x="1625" y="1043"/>
                    <a:pt x="1510" y="1043"/>
                    <a:pt x="1461" y="1125"/>
                  </a:cubicBezTo>
                  <a:cubicBezTo>
                    <a:pt x="1412" y="1207"/>
                    <a:pt x="1248" y="1585"/>
                    <a:pt x="1207" y="1691"/>
                  </a:cubicBezTo>
                  <a:cubicBezTo>
                    <a:pt x="1157" y="1798"/>
                    <a:pt x="1133" y="1880"/>
                    <a:pt x="1075" y="1937"/>
                  </a:cubicBezTo>
                  <a:cubicBezTo>
                    <a:pt x="1010" y="2003"/>
                    <a:pt x="878" y="2102"/>
                    <a:pt x="895" y="2143"/>
                  </a:cubicBezTo>
                  <a:cubicBezTo>
                    <a:pt x="903" y="2192"/>
                    <a:pt x="944" y="2208"/>
                    <a:pt x="1042" y="2241"/>
                  </a:cubicBezTo>
                  <a:cubicBezTo>
                    <a:pt x="1141" y="2282"/>
                    <a:pt x="1190" y="2323"/>
                    <a:pt x="1157" y="2348"/>
                  </a:cubicBezTo>
                  <a:cubicBezTo>
                    <a:pt x="1125" y="2364"/>
                    <a:pt x="993" y="2323"/>
                    <a:pt x="1018" y="2372"/>
                  </a:cubicBezTo>
                  <a:cubicBezTo>
                    <a:pt x="1042" y="2422"/>
                    <a:pt x="1125" y="2495"/>
                    <a:pt x="1083" y="2512"/>
                  </a:cubicBezTo>
                  <a:cubicBezTo>
                    <a:pt x="1034" y="2528"/>
                    <a:pt x="878" y="2512"/>
                    <a:pt x="837" y="2495"/>
                  </a:cubicBezTo>
                  <a:cubicBezTo>
                    <a:pt x="796" y="2479"/>
                    <a:pt x="788" y="2323"/>
                    <a:pt x="731" y="2381"/>
                  </a:cubicBezTo>
                  <a:cubicBezTo>
                    <a:pt x="681" y="2446"/>
                    <a:pt x="575" y="2824"/>
                    <a:pt x="566" y="2857"/>
                  </a:cubicBezTo>
                  <a:cubicBezTo>
                    <a:pt x="566" y="2898"/>
                    <a:pt x="435" y="2930"/>
                    <a:pt x="427" y="2873"/>
                  </a:cubicBezTo>
                  <a:cubicBezTo>
                    <a:pt x="419" y="2816"/>
                    <a:pt x="558" y="2643"/>
                    <a:pt x="443" y="2676"/>
                  </a:cubicBezTo>
                  <a:cubicBezTo>
                    <a:pt x="328" y="2701"/>
                    <a:pt x="41" y="2922"/>
                    <a:pt x="123" y="2955"/>
                  </a:cubicBezTo>
                  <a:cubicBezTo>
                    <a:pt x="205" y="2996"/>
                    <a:pt x="279" y="3012"/>
                    <a:pt x="353" y="3004"/>
                  </a:cubicBezTo>
                  <a:cubicBezTo>
                    <a:pt x="419" y="2996"/>
                    <a:pt x="788" y="2939"/>
                    <a:pt x="747" y="2996"/>
                  </a:cubicBezTo>
                  <a:cubicBezTo>
                    <a:pt x="714" y="3054"/>
                    <a:pt x="550" y="3127"/>
                    <a:pt x="427" y="3209"/>
                  </a:cubicBezTo>
                  <a:cubicBezTo>
                    <a:pt x="296" y="3292"/>
                    <a:pt x="0" y="3390"/>
                    <a:pt x="49" y="3488"/>
                  </a:cubicBezTo>
                  <a:cubicBezTo>
                    <a:pt x="107" y="3595"/>
                    <a:pt x="58" y="3784"/>
                    <a:pt x="181" y="3800"/>
                  </a:cubicBezTo>
                  <a:cubicBezTo>
                    <a:pt x="304" y="3817"/>
                    <a:pt x="632" y="3792"/>
                    <a:pt x="714" y="3718"/>
                  </a:cubicBezTo>
                  <a:cubicBezTo>
                    <a:pt x="788" y="3653"/>
                    <a:pt x="862" y="3497"/>
                    <a:pt x="887" y="3562"/>
                  </a:cubicBezTo>
                  <a:cubicBezTo>
                    <a:pt x="911" y="3636"/>
                    <a:pt x="821" y="3726"/>
                    <a:pt x="928" y="3718"/>
                  </a:cubicBezTo>
                  <a:cubicBezTo>
                    <a:pt x="1034" y="3702"/>
                    <a:pt x="1018" y="3661"/>
                    <a:pt x="1125" y="3685"/>
                  </a:cubicBezTo>
                  <a:cubicBezTo>
                    <a:pt x="1231" y="3702"/>
                    <a:pt x="1321" y="3702"/>
                    <a:pt x="1461" y="3743"/>
                  </a:cubicBezTo>
                  <a:cubicBezTo>
                    <a:pt x="1601" y="3784"/>
                    <a:pt x="1773" y="3882"/>
                    <a:pt x="1847" y="3841"/>
                  </a:cubicBezTo>
                  <a:cubicBezTo>
                    <a:pt x="1929" y="3792"/>
                    <a:pt x="1773" y="3751"/>
                    <a:pt x="1937" y="3751"/>
                  </a:cubicBezTo>
                  <a:cubicBezTo>
                    <a:pt x="2101" y="3751"/>
                    <a:pt x="2159" y="3841"/>
                    <a:pt x="2200" y="3751"/>
                  </a:cubicBezTo>
                  <a:cubicBezTo>
                    <a:pt x="2241" y="3661"/>
                    <a:pt x="2191" y="3562"/>
                    <a:pt x="2257" y="3612"/>
                  </a:cubicBezTo>
                  <a:cubicBezTo>
                    <a:pt x="2323" y="3653"/>
                    <a:pt x="2372" y="3718"/>
                    <a:pt x="2388" y="3661"/>
                  </a:cubicBezTo>
                  <a:cubicBezTo>
                    <a:pt x="2405" y="3595"/>
                    <a:pt x="2405" y="3546"/>
                    <a:pt x="2470" y="3571"/>
                  </a:cubicBezTo>
                  <a:cubicBezTo>
                    <a:pt x="2536" y="3595"/>
                    <a:pt x="2569" y="3562"/>
                    <a:pt x="2635" y="3464"/>
                  </a:cubicBezTo>
                  <a:cubicBezTo>
                    <a:pt x="2700" y="3374"/>
                    <a:pt x="2610" y="3669"/>
                    <a:pt x="2651" y="3694"/>
                  </a:cubicBezTo>
                  <a:cubicBezTo>
                    <a:pt x="2692" y="3718"/>
                    <a:pt x="2799" y="3694"/>
                    <a:pt x="2749" y="3735"/>
                  </a:cubicBezTo>
                  <a:cubicBezTo>
                    <a:pt x="2692" y="3776"/>
                    <a:pt x="2479" y="3809"/>
                    <a:pt x="2536" y="3850"/>
                  </a:cubicBezTo>
                  <a:cubicBezTo>
                    <a:pt x="2602" y="3899"/>
                    <a:pt x="2708" y="3817"/>
                    <a:pt x="2758" y="3833"/>
                  </a:cubicBezTo>
                  <a:cubicBezTo>
                    <a:pt x="2807" y="3850"/>
                    <a:pt x="2840" y="3923"/>
                    <a:pt x="2881" y="3891"/>
                  </a:cubicBezTo>
                  <a:cubicBezTo>
                    <a:pt x="2914" y="3866"/>
                    <a:pt x="2823" y="3620"/>
                    <a:pt x="2938" y="3661"/>
                  </a:cubicBezTo>
                  <a:cubicBezTo>
                    <a:pt x="3053" y="3710"/>
                    <a:pt x="3070" y="3809"/>
                    <a:pt x="3119" y="3768"/>
                  </a:cubicBezTo>
                  <a:cubicBezTo>
                    <a:pt x="3176" y="3735"/>
                    <a:pt x="3209" y="3612"/>
                    <a:pt x="3234" y="3628"/>
                  </a:cubicBezTo>
                  <a:cubicBezTo>
                    <a:pt x="3258" y="3653"/>
                    <a:pt x="3209" y="3685"/>
                    <a:pt x="3266" y="3718"/>
                  </a:cubicBezTo>
                  <a:cubicBezTo>
                    <a:pt x="3332" y="3751"/>
                    <a:pt x="3472" y="3685"/>
                    <a:pt x="3455" y="3743"/>
                  </a:cubicBezTo>
                  <a:cubicBezTo>
                    <a:pt x="3439" y="3800"/>
                    <a:pt x="3308" y="3817"/>
                    <a:pt x="3193" y="3891"/>
                  </a:cubicBezTo>
                  <a:cubicBezTo>
                    <a:pt x="3070" y="3964"/>
                    <a:pt x="2889" y="4047"/>
                    <a:pt x="2807" y="4137"/>
                  </a:cubicBezTo>
                  <a:cubicBezTo>
                    <a:pt x="2733" y="4219"/>
                    <a:pt x="2610" y="4219"/>
                    <a:pt x="2610" y="4276"/>
                  </a:cubicBezTo>
                  <a:cubicBezTo>
                    <a:pt x="2610" y="4334"/>
                    <a:pt x="2602" y="4334"/>
                    <a:pt x="2553" y="4399"/>
                  </a:cubicBezTo>
                  <a:cubicBezTo>
                    <a:pt x="2503" y="4465"/>
                    <a:pt x="2438" y="4490"/>
                    <a:pt x="2511" y="4490"/>
                  </a:cubicBezTo>
                  <a:cubicBezTo>
                    <a:pt x="2594" y="4498"/>
                    <a:pt x="2676" y="4449"/>
                    <a:pt x="2782" y="4432"/>
                  </a:cubicBezTo>
                  <a:cubicBezTo>
                    <a:pt x="2881" y="4416"/>
                    <a:pt x="2979" y="4473"/>
                    <a:pt x="3028" y="4416"/>
                  </a:cubicBezTo>
                  <a:cubicBezTo>
                    <a:pt x="3086" y="4358"/>
                    <a:pt x="3143" y="4194"/>
                    <a:pt x="3193" y="4129"/>
                  </a:cubicBezTo>
                  <a:cubicBezTo>
                    <a:pt x="3242" y="4071"/>
                    <a:pt x="3258" y="3964"/>
                    <a:pt x="3340" y="3964"/>
                  </a:cubicBezTo>
                  <a:cubicBezTo>
                    <a:pt x="3414" y="3956"/>
                    <a:pt x="3381" y="3956"/>
                    <a:pt x="3480" y="3956"/>
                  </a:cubicBezTo>
                  <a:cubicBezTo>
                    <a:pt x="3578" y="3956"/>
                    <a:pt x="3644" y="3989"/>
                    <a:pt x="3669" y="3874"/>
                  </a:cubicBezTo>
                  <a:cubicBezTo>
                    <a:pt x="3693" y="3751"/>
                    <a:pt x="3718" y="3530"/>
                    <a:pt x="3767" y="3521"/>
                  </a:cubicBezTo>
                  <a:cubicBezTo>
                    <a:pt x="3825" y="3513"/>
                    <a:pt x="3841" y="3505"/>
                    <a:pt x="3874" y="3538"/>
                  </a:cubicBezTo>
                  <a:cubicBezTo>
                    <a:pt x="3898" y="3571"/>
                    <a:pt x="3931" y="3669"/>
                    <a:pt x="3964" y="3743"/>
                  </a:cubicBezTo>
                  <a:cubicBezTo>
                    <a:pt x="3997" y="3817"/>
                    <a:pt x="4063" y="3891"/>
                    <a:pt x="4038" y="3932"/>
                  </a:cubicBezTo>
                  <a:cubicBezTo>
                    <a:pt x="4013" y="3973"/>
                    <a:pt x="3980" y="3973"/>
                    <a:pt x="3956" y="4030"/>
                  </a:cubicBezTo>
                  <a:cubicBezTo>
                    <a:pt x="3923" y="4079"/>
                    <a:pt x="3874" y="4309"/>
                    <a:pt x="3841" y="4383"/>
                  </a:cubicBezTo>
                  <a:cubicBezTo>
                    <a:pt x="3800" y="4449"/>
                    <a:pt x="3742" y="4465"/>
                    <a:pt x="3792" y="4490"/>
                  </a:cubicBezTo>
                  <a:cubicBezTo>
                    <a:pt x="3841" y="4514"/>
                    <a:pt x="3874" y="4539"/>
                    <a:pt x="3931" y="4473"/>
                  </a:cubicBezTo>
                  <a:cubicBezTo>
                    <a:pt x="3989" y="4408"/>
                    <a:pt x="4095" y="4235"/>
                    <a:pt x="4161" y="4186"/>
                  </a:cubicBezTo>
                  <a:cubicBezTo>
                    <a:pt x="4227" y="4137"/>
                    <a:pt x="4194" y="4358"/>
                    <a:pt x="4202" y="4416"/>
                  </a:cubicBezTo>
                  <a:cubicBezTo>
                    <a:pt x="4210" y="4481"/>
                    <a:pt x="4292" y="4399"/>
                    <a:pt x="4309" y="4424"/>
                  </a:cubicBezTo>
                  <a:cubicBezTo>
                    <a:pt x="4325" y="4449"/>
                    <a:pt x="4227" y="4564"/>
                    <a:pt x="4243" y="4596"/>
                  </a:cubicBezTo>
                  <a:cubicBezTo>
                    <a:pt x="4260" y="4621"/>
                    <a:pt x="4251" y="4719"/>
                    <a:pt x="4309" y="4662"/>
                  </a:cubicBezTo>
                  <a:cubicBezTo>
                    <a:pt x="4366" y="4605"/>
                    <a:pt x="4432" y="4531"/>
                    <a:pt x="4456" y="4564"/>
                  </a:cubicBezTo>
                  <a:cubicBezTo>
                    <a:pt x="4481" y="4596"/>
                    <a:pt x="4424" y="4711"/>
                    <a:pt x="4530" y="4637"/>
                  </a:cubicBezTo>
                  <a:cubicBezTo>
                    <a:pt x="4629" y="4572"/>
                    <a:pt x="4694" y="4629"/>
                    <a:pt x="4703" y="4506"/>
                  </a:cubicBezTo>
                  <a:cubicBezTo>
                    <a:pt x="4711" y="4383"/>
                    <a:pt x="4719" y="4309"/>
                    <a:pt x="4752" y="4186"/>
                  </a:cubicBezTo>
                  <a:cubicBezTo>
                    <a:pt x="4785" y="4071"/>
                    <a:pt x="4941" y="3973"/>
                    <a:pt x="4924" y="3907"/>
                  </a:cubicBezTo>
                  <a:cubicBezTo>
                    <a:pt x="4908" y="3833"/>
                    <a:pt x="4891" y="3718"/>
                    <a:pt x="4793" y="375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74"/>
            <p:cNvSpPr/>
            <p:nvPr/>
          </p:nvSpPr>
          <p:spPr>
            <a:xfrm>
              <a:off x="2470750" y="1998775"/>
              <a:ext cx="10275" cy="13650"/>
            </a:xfrm>
            <a:custGeom>
              <a:avLst/>
              <a:gdLst/>
              <a:ahLst/>
              <a:cxnLst/>
              <a:rect l="l" t="t" r="r" b="b"/>
              <a:pathLst>
                <a:path w="411" h="546" extrusionOk="0">
                  <a:moveTo>
                    <a:pt x="325" y="0"/>
                  </a:moveTo>
                  <a:cubicBezTo>
                    <a:pt x="320" y="0"/>
                    <a:pt x="316" y="1"/>
                    <a:pt x="312" y="3"/>
                  </a:cubicBezTo>
                  <a:cubicBezTo>
                    <a:pt x="157" y="3"/>
                    <a:pt x="263" y="69"/>
                    <a:pt x="230" y="127"/>
                  </a:cubicBezTo>
                  <a:cubicBezTo>
                    <a:pt x="189" y="192"/>
                    <a:pt x="83" y="192"/>
                    <a:pt x="42" y="225"/>
                  </a:cubicBezTo>
                  <a:cubicBezTo>
                    <a:pt x="1" y="258"/>
                    <a:pt x="50" y="299"/>
                    <a:pt x="132" y="307"/>
                  </a:cubicBezTo>
                  <a:cubicBezTo>
                    <a:pt x="214" y="315"/>
                    <a:pt x="214" y="324"/>
                    <a:pt x="230" y="373"/>
                  </a:cubicBezTo>
                  <a:cubicBezTo>
                    <a:pt x="255" y="414"/>
                    <a:pt x="263" y="537"/>
                    <a:pt x="321" y="545"/>
                  </a:cubicBezTo>
                  <a:cubicBezTo>
                    <a:pt x="378" y="545"/>
                    <a:pt x="411" y="430"/>
                    <a:pt x="411" y="406"/>
                  </a:cubicBezTo>
                  <a:cubicBezTo>
                    <a:pt x="411" y="373"/>
                    <a:pt x="362" y="291"/>
                    <a:pt x="345" y="266"/>
                  </a:cubicBezTo>
                  <a:cubicBezTo>
                    <a:pt x="329" y="233"/>
                    <a:pt x="362" y="151"/>
                    <a:pt x="386" y="94"/>
                  </a:cubicBezTo>
                  <a:cubicBezTo>
                    <a:pt x="408" y="44"/>
                    <a:pt x="355" y="0"/>
                    <a:pt x="32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74"/>
            <p:cNvSpPr/>
            <p:nvPr/>
          </p:nvSpPr>
          <p:spPr>
            <a:xfrm>
              <a:off x="2470750" y="1998450"/>
              <a:ext cx="10275" cy="13975"/>
            </a:xfrm>
            <a:custGeom>
              <a:avLst/>
              <a:gdLst/>
              <a:ahLst/>
              <a:cxnLst/>
              <a:rect l="l" t="t" r="r" b="b"/>
              <a:pathLst>
                <a:path w="411" h="559" fill="none" extrusionOk="0">
                  <a:moveTo>
                    <a:pt x="42" y="238"/>
                  </a:moveTo>
                  <a:cubicBezTo>
                    <a:pt x="1" y="271"/>
                    <a:pt x="50" y="312"/>
                    <a:pt x="132" y="320"/>
                  </a:cubicBezTo>
                  <a:cubicBezTo>
                    <a:pt x="214" y="328"/>
                    <a:pt x="214" y="337"/>
                    <a:pt x="230" y="386"/>
                  </a:cubicBezTo>
                  <a:cubicBezTo>
                    <a:pt x="255" y="427"/>
                    <a:pt x="263" y="550"/>
                    <a:pt x="321" y="558"/>
                  </a:cubicBezTo>
                  <a:cubicBezTo>
                    <a:pt x="378" y="558"/>
                    <a:pt x="411" y="443"/>
                    <a:pt x="411" y="419"/>
                  </a:cubicBezTo>
                  <a:cubicBezTo>
                    <a:pt x="411" y="386"/>
                    <a:pt x="362" y="304"/>
                    <a:pt x="345" y="279"/>
                  </a:cubicBezTo>
                  <a:cubicBezTo>
                    <a:pt x="329" y="246"/>
                    <a:pt x="362" y="164"/>
                    <a:pt x="386" y="107"/>
                  </a:cubicBezTo>
                  <a:cubicBezTo>
                    <a:pt x="411" y="49"/>
                    <a:pt x="337" y="0"/>
                    <a:pt x="312" y="16"/>
                  </a:cubicBezTo>
                  <a:cubicBezTo>
                    <a:pt x="157" y="16"/>
                    <a:pt x="263" y="82"/>
                    <a:pt x="230" y="140"/>
                  </a:cubicBezTo>
                  <a:cubicBezTo>
                    <a:pt x="189" y="205"/>
                    <a:pt x="83" y="205"/>
                    <a:pt x="42" y="23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74"/>
            <p:cNvSpPr/>
            <p:nvPr/>
          </p:nvSpPr>
          <p:spPr>
            <a:xfrm>
              <a:off x="1323050" y="1891375"/>
              <a:ext cx="5750" cy="7175"/>
            </a:xfrm>
            <a:custGeom>
              <a:avLst/>
              <a:gdLst/>
              <a:ahLst/>
              <a:cxnLst/>
              <a:rect l="l" t="t" r="r" b="b"/>
              <a:pathLst>
                <a:path w="230" h="287" extrusionOk="0">
                  <a:moveTo>
                    <a:pt x="119" y="1"/>
                  </a:moveTo>
                  <a:cubicBezTo>
                    <a:pt x="67" y="1"/>
                    <a:pt x="14" y="72"/>
                    <a:pt x="8" y="130"/>
                  </a:cubicBezTo>
                  <a:cubicBezTo>
                    <a:pt x="0" y="221"/>
                    <a:pt x="230" y="286"/>
                    <a:pt x="230" y="286"/>
                  </a:cubicBezTo>
                  <a:cubicBezTo>
                    <a:pt x="230" y="286"/>
                    <a:pt x="222" y="204"/>
                    <a:pt x="197" y="81"/>
                  </a:cubicBezTo>
                  <a:cubicBezTo>
                    <a:pt x="177" y="23"/>
                    <a:pt x="148" y="1"/>
                    <a:pt x="11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74"/>
            <p:cNvSpPr/>
            <p:nvPr/>
          </p:nvSpPr>
          <p:spPr>
            <a:xfrm>
              <a:off x="1323050" y="1889300"/>
              <a:ext cx="5750" cy="9250"/>
            </a:xfrm>
            <a:custGeom>
              <a:avLst/>
              <a:gdLst/>
              <a:ahLst/>
              <a:cxnLst/>
              <a:rect l="l" t="t" r="r" b="b"/>
              <a:pathLst>
                <a:path w="230" h="370" fill="none" extrusionOk="0">
                  <a:moveTo>
                    <a:pt x="197" y="164"/>
                  </a:moveTo>
                  <a:cubicBezTo>
                    <a:pt x="140" y="0"/>
                    <a:pt x="17" y="123"/>
                    <a:pt x="8" y="213"/>
                  </a:cubicBezTo>
                  <a:cubicBezTo>
                    <a:pt x="0" y="304"/>
                    <a:pt x="230" y="369"/>
                    <a:pt x="230" y="369"/>
                  </a:cubicBezTo>
                  <a:cubicBezTo>
                    <a:pt x="230" y="369"/>
                    <a:pt x="222" y="287"/>
                    <a:pt x="197" y="16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74"/>
            <p:cNvSpPr/>
            <p:nvPr/>
          </p:nvSpPr>
          <p:spPr>
            <a:xfrm>
              <a:off x="1363250" y="1232950"/>
              <a:ext cx="194525" cy="119300"/>
            </a:xfrm>
            <a:custGeom>
              <a:avLst/>
              <a:gdLst/>
              <a:ahLst/>
              <a:cxnLst/>
              <a:rect l="l" t="t" r="r" b="b"/>
              <a:pathLst>
                <a:path w="7781" h="4772" extrusionOk="0">
                  <a:moveTo>
                    <a:pt x="3251" y="0"/>
                  </a:moveTo>
                  <a:cubicBezTo>
                    <a:pt x="3221" y="0"/>
                    <a:pt x="3185" y="3"/>
                    <a:pt x="3136" y="9"/>
                  </a:cubicBezTo>
                  <a:cubicBezTo>
                    <a:pt x="2947" y="34"/>
                    <a:pt x="2134" y="149"/>
                    <a:pt x="1880" y="157"/>
                  </a:cubicBezTo>
                  <a:cubicBezTo>
                    <a:pt x="1634" y="165"/>
                    <a:pt x="1527" y="239"/>
                    <a:pt x="1314" y="255"/>
                  </a:cubicBezTo>
                  <a:cubicBezTo>
                    <a:pt x="994" y="264"/>
                    <a:pt x="903" y="255"/>
                    <a:pt x="944" y="321"/>
                  </a:cubicBezTo>
                  <a:cubicBezTo>
                    <a:pt x="985" y="395"/>
                    <a:pt x="1092" y="378"/>
                    <a:pt x="1141" y="493"/>
                  </a:cubicBezTo>
                  <a:cubicBezTo>
                    <a:pt x="1191" y="616"/>
                    <a:pt x="1248" y="879"/>
                    <a:pt x="1355" y="928"/>
                  </a:cubicBezTo>
                  <a:cubicBezTo>
                    <a:pt x="1453" y="986"/>
                    <a:pt x="1683" y="978"/>
                    <a:pt x="1675" y="1051"/>
                  </a:cubicBezTo>
                  <a:cubicBezTo>
                    <a:pt x="1667" y="1117"/>
                    <a:pt x="1568" y="1142"/>
                    <a:pt x="1494" y="1199"/>
                  </a:cubicBezTo>
                  <a:cubicBezTo>
                    <a:pt x="1429" y="1257"/>
                    <a:pt x="1461" y="1355"/>
                    <a:pt x="1420" y="1445"/>
                  </a:cubicBezTo>
                  <a:cubicBezTo>
                    <a:pt x="1379" y="1536"/>
                    <a:pt x="1207" y="1568"/>
                    <a:pt x="1182" y="1626"/>
                  </a:cubicBezTo>
                  <a:cubicBezTo>
                    <a:pt x="1150" y="1683"/>
                    <a:pt x="1068" y="1897"/>
                    <a:pt x="1010" y="1954"/>
                  </a:cubicBezTo>
                  <a:cubicBezTo>
                    <a:pt x="961" y="2020"/>
                    <a:pt x="748" y="2028"/>
                    <a:pt x="838" y="2102"/>
                  </a:cubicBezTo>
                  <a:cubicBezTo>
                    <a:pt x="936" y="2176"/>
                    <a:pt x="1150" y="2250"/>
                    <a:pt x="1133" y="2291"/>
                  </a:cubicBezTo>
                  <a:cubicBezTo>
                    <a:pt x="1109" y="2332"/>
                    <a:pt x="748" y="2307"/>
                    <a:pt x="715" y="2381"/>
                  </a:cubicBezTo>
                  <a:cubicBezTo>
                    <a:pt x="682" y="2463"/>
                    <a:pt x="723" y="2619"/>
                    <a:pt x="715" y="2701"/>
                  </a:cubicBezTo>
                  <a:cubicBezTo>
                    <a:pt x="706" y="2791"/>
                    <a:pt x="567" y="2898"/>
                    <a:pt x="510" y="2955"/>
                  </a:cubicBezTo>
                  <a:cubicBezTo>
                    <a:pt x="452" y="3013"/>
                    <a:pt x="436" y="3160"/>
                    <a:pt x="411" y="3193"/>
                  </a:cubicBezTo>
                  <a:cubicBezTo>
                    <a:pt x="398" y="3206"/>
                    <a:pt x="382" y="3208"/>
                    <a:pt x="366" y="3208"/>
                  </a:cubicBezTo>
                  <a:cubicBezTo>
                    <a:pt x="362" y="3208"/>
                    <a:pt x="359" y="3208"/>
                    <a:pt x="355" y="3208"/>
                  </a:cubicBezTo>
                  <a:cubicBezTo>
                    <a:pt x="335" y="3208"/>
                    <a:pt x="317" y="3210"/>
                    <a:pt x="304" y="3234"/>
                  </a:cubicBezTo>
                  <a:cubicBezTo>
                    <a:pt x="272" y="3284"/>
                    <a:pt x="304" y="3448"/>
                    <a:pt x="214" y="3505"/>
                  </a:cubicBezTo>
                  <a:cubicBezTo>
                    <a:pt x="124" y="3563"/>
                    <a:pt x="1" y="3571"/>
                    <a:pt x="34" y="3595"/>
                  </a:cubicBezTo>
                  <a:cubicBezTo>
                    <a:pt x="60" y="3611"/>
                    <a:pt x="174" y="3624"/>
                    <a:pt x="280" y="3624"/>
                  </a:cubicBezTo>
                  <a:cubicBezTo>
                    <a:pt x="336" y="3624"/>
                    <a:pt x="390" y="3620"/>
                    <a:pt x="427" y="3612"/>
                  </a:cubicBezTo>
                  <a:cubicBezTo>
                    <a:pt x="502" y="3600"/>
                    <a:pt x="653" y="3557"/>
                    <a:pt x="725" y="3557"/>
                  </a:cubicBezTo>
                  <a:cubicBezTo>
                    <a:pt x="757" y="3557"/>
                    <a:pt x="774" y="3565"/>
                    <a:pt x="764" y="3587"/>
                  </a:cubicBezTo>
                  <a:cubicBezTo>
                    <a:pt x="739" y="3669"/>
                    <a:pt x="690" y="3694"/>
                    <a:pt x="805" y="3727"/>
                  </a:cubicBezTo>
                  <a:cubicBezTo>
                    <a:pt x="912" y="3760"/>
                    <a:pt x="1355" y="3891"/>
                    <a:pt x="1412" y="3932"/>
                  </a:cubicBezTo>
                  <a:cubicBezTo>
                    <a:pt x="1478" y="3981"/>
                    <a:pt x="1724" y="4236"/>
                    <a:pt x="1847" y="4408"/>
                  </a:cubicBezTo>
                  <a:cubicBezTo>
                    <a:pt x="1970" y="4580"/>
                    <a:pt x="1979" y="4662"/>
                    <a:pt x="2118" y="4728"/>
                  </a:cubicBezTo>
                  <a:cubicBezTo>
                    <a:pt x="2183" y="4758"/>
                    <a:pt x="2244" y="4771"/>
                    <a:pt x="2299" y="4771"/>
                  </a:cubicBezTo>
                  <a:cubicBezTo>
                    <a:pt x="2361" y="4771"/>
                    <a:pt x="2415" y="4754"/>
                    <a:pt x="2454" y="4728"/>
                  </a:cubicBezTo>
                  <a:cubicBezTo>
                    <a:pt x="2537" y="4671"/>
                    <a:pt x="2791" y="4564"/>
                    <a:pt x="2898" y="4506"/>
                  </a:cubicBezTo>
                  <a:cubicBezTo>
                    <a:pt x="2996" y="4441"/>
                    <a:pt x="3062" y="4277"/>
                    <a:pt x="3144" y="4268"/>
                  </a:cubicBezTo>
                  <a:cubicBezTo>
                    <a:pt x="3149" y="4267"/>
                    <a:pt x="3155" y="4267"/>
                    <a:pt x="3161" y="4267"/>
                  </a:cubicBezTo>
                  <a:cubicBezTo>
                    <a:pt x="3244" y="4267"/>
                    <a:pt x="3370" y="4367"/>
                    <a:pt x="3439" y="4367"/>
                  </a:cubicBezTo>
                  <a:cubicBezTo>
                    <a:pt x="3505" y="4367"/>
                    <a:pt x="3792" y="4293"/>
                    <a:pt x="3874" y="4227"/>
                  </a:cubicBezTo>
                  <a:cubicBezTo>
                    <a:pt x="3948" y="4162"/>
                    <a:pt x="4022" y="4080"/>
                    <a:pt x="4055" y="3989"/>
                  </a:cubicBezTo>
                  <a:cubicBezTo>
                    <a:pt x="4096" y="3891"/>
                    <a:pt x="4047" y="3636"/>
                    <a:pt x="4088" y="3554"/>
                  </a:cubicBezTo>
                  <a:cubicBezTo>
                    <a:pt x="4120" y="3481"/>
                    <a:pt x="4252" y="3440"/>
                    <a:pt x="4252" y="3382"/>
                  </a:cubicBezTo>
                  <a:cubicBezTo>
                    <a:pt x="4252" y="3333"/>
                    <a:pt x="4104" y="3193"/>
                    <a:pt x="4161" y="3169"/>
                  </a:cubicBezTo>
                  <a:cubicBezTo>
                    <a:pt x="4165" y="3168"/>
                    <a:pt x="4170" y="3167"/>
                    <a:pt x="4175" y="3167"/>
                  </a:cubicBezTo>
                  <a:cubicBezTo>
                    <a:pt x="4241" y="3167"/>
                    <a:pt x="4412" y="3246"/>
                    <a:pt x="4491" y="3246"/>
                  </a:cubicBezTo>
                  <a:cubicBezTo>
                    <a:pt x="4500" y="3246"/>
                    <a:pt x="4508" y="3245"/>
                    <a:pt x="4514" y="3243"/>
                  </a:cubicBezTo>
                  <a:cubicBezTo>
                    <a:pt x="4572" y="3218"/>
                    <a:pt x="4793" y="3160"/>
                    <a:pt x="4818" y="3103"/>
                  </a:cubicBezTo>
                  <a:cubicBezTo>
                    <a:pt x="4834" y="3046"/>
                    <a:pt x="4900" y="2808"/>
                    <a:pt x="5031" y="2693"/>
                  </a:cubicBezTo>
                  <a:cubicBezTo>
                    <a:pt x="5155" y="2570"/>
                    <a:pt x="5540" y="2463"/>
                    <a:pt x="5663" y="2397"/>
                  </a:cubicBezTo>
                  <a:cubicBezTo>
                    <a:pt x="5795" y="2332"/>
                    <a:pt x="6320" y="2135"/>
                    <a:pt x="6476" y="2036"/>
                  </a:cubicBezTo>
                  <a:cubicBezTo>
                    <a:pt x="6632" y="1938"/>
                    <a:pt x="6812" y="1864"/>
                    <a:pt x="7083" y="1757"/>
                  </a:cubicBezTo>
                  <a:cubicBezTo>
                    <a:pt x="7354" y="1650"/>
                    <a:pt x="7682" y="1593"/>
                    <a:pt x="7715" y="1536"/>
                  </a:cubicBezTo>
                  <a:cubicBezTo>
                    <a:pt x="7740" y="1478"/>
                    <a:pt x="7781" y="1437"/>
                    <a:pt x="7625" y="1339"/>
                  </a:cubicBezTo>
                  <a:cubicBezTo>
                    <a:pt x="7469" y="1240"/>
                    <a:pt x="7149" y="1109"/>
                    <a:pt x="7042" y="994"/>
                  </a:cubicBezTo>
                  <a:cubicBezTo>
                    <a:pt x="6935" y="879"/>
                    <a:pt x="6763" y="756"/>
                    <a:pt x="6656" y="707"/>
                  </a:cubicBezTo>
                  <a:cubicBezTo>
                    <a:pt x="6541" y="666"/>
                    <a:pt x="6402" y="444"/>
                    <a:pt x="6180" y="436"/>
                  </a:cubicBezTo>
                  <a:cubicBezTo>
                    <a:pt x="5983" y="421"/>
                    <a:pt x="5792" y="394"/>
                    <a:pt x="5700" y="394"/>
                  </a:cubicBezTo>
                  <a:cubicBezTo>
                    <a:pt x="5689" y="394"/>
                    <a:pt x="5680" y="394"/>
                    <a:pt x="5672" y="395"/>
                  </a:cubicBezTo>
                  <a:cubicBezTo>
                    <a:pt x="5598" y="403"/>
                    <a:pt x="5228" y="428"/>
                    <a:pt x="5228" y="526"/>
                  </a:cubicBezTo>
                  <a:cubicBezTo>
                    <a:pt x="5228" y="633"/>
                    <a:pt x="5286" y="690"/>
                    <a:pt x="5212" y="723"/>
                  </a:cubicBezTo>
                  <a:cubicBezTo>
                    <a:pt x="5161" y="749"/>
                    <a:pt x="5075" y="839"/>
                    <a:pt x="5016" y="839"/>
                  </a:cubicBezTo>
                  <a:cubicBezTo>
                    <a:pt x="4999" y="839"/>
                    <a:pt x="4985" y="832"/>
                    <a:pt x="4974" y="813"/>
                  </a:cubicBezTo>
                  <a:cubicBezTo>
                    <a:pt x="4925" y="740"/>
                    <a:pt x="5064" y="534"/>
                    <a:pt x="4958" y="510"/>
                  </a:cubicBezTo>
                  <a:cubicBezTo>
                    <a:pt x="4887" y="493"/>
                    <a:pt x="4831" y="467"/>
                    <a:pt x="4787" y="467"/>
                  </a:cubicBezTo>
                  <a:cubicBezTo>
                    <a:pt x="4764" y="467"/>
                    <a:pt x="4745" y="474"/>
                    <a:pt x="4728" y="493"/>
                  </a:cubicBezTo>
                  <a:cubicBezTo>
                    <a:pt x="4685" y="543"/>
                    <a:pt x="4570" y="695"/>
                    <a:pt x="4518" y="695"/>
                  </a:cubicBezTo>
                  <a:cubicBezTo>
                    <a:pt x="4509" y="695"/>
                    <a:pt x="4503" y="691"/>
                    <a:pt x="4498" y="682"/>
                  </a:cubicBezTo>
                  <a:cubicBezTo>
                    <a:pt x="4457" y="616"/>
                    <a:pt x="4564" y="444"/>
                    <a:pt x="4498" y="428"/>
                  </a:cubicBezTo>
                  <a:cubicBezTo>
                    <a:pt x="4441" y="419"/>
                    <a:pt x="4260" y="436"/>
                    <a:pt x="4096" y="346"/>
                  </a:cubicBezTo>
                  <a:cubicBezTo>
                    <a:pt x="3940" y="255"/>
                    <a:pt x="3694" y="214"/>
                    <a:pt x="3636" y="157"/>
                  </a:cubicBezTo>
                  <a:cubicBezTo>
                    <a:pt x="3579" y="91"/>
                    <a:pt x="3636" y="67"/>
                    <a:pt x="3480" y="42"/>
                  </a:cubicBezTo>
                  <a:cubicBezTo>
                    <a:pt x="3363" y="23"/>
                    <a:pt x="3339" y="0"/>
                    <a:pt x="325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74"/>
            <p:cNvSpPr/>
            <p:nvPr/>
          </p:nvSpPr>
          <p:spPr>
            <a:xfrm>
              <a:off x="1363250" y="1232550"/>
              <a:ext cx="194525" cy="120250"/>
            </a:xfrm>
            <a:custGeom>
              <a:avLst/>
              <a:gdLst/>
              <a:ahLst/>
              <a:cxnLst/>
              <a:rect l="l" t="t" r="r" b="b"/>
              <a:pathLst>
                <a:path w="7781" h="4810" fill="none" extrusionOk="0">
                  <a:moveTo>
                    <a:pt x="427" y="3628"/>
                  </a:moveTo>
                  <a:cubicBezTo>
                    <a:pt x="534" y="3611"/>
                    <a:pt x="797" y="3529"/>
                    <a:pt x="764" y="3603"/>
                  </a:cubicBezTo>
                  <a:cubicBezTo>
                    <a:pt x="739" y="3685"/>
                    <a:pt x="690" y="3710"/>
                    <a:pt x="805" y="3743"/>
                  </a:cubicBezTo>
                  <a:cubicBezTo>
                    <a:pt x="912" y="3776"/>
                    <a:pt x="1355" y="3907"/>
                    <a:pt x="1412" y="3948"/>
                  </a:cubicBezTo>
                  <a:cubicBezTo>
                    <a:pt x="1478" y="3997"/>
                    <a:pt x="1724" y="4252"/>
                    <a:pt x="1847" y="4424"/>
                  </a:cubicBezTo>
                  <a:cubicBezTo>
                    <a:pt x="1970" y="4596"/>
                    <a:pt x="1979" y="4678"/>
                    <a:pt x="2118" y="4744"/>
                  </a:cubicBezTo>
                  <a:cubicBezTo>
                    <a:pt x="2258" y="4810"/>
                    <a:pt x="2381" y="4793"/>
                    <a:pt x="2454" y="4744"/>
                  </a:cubicBezTo>
                  <a:cubicBezTo>
                    <a:pt x="2537" y="4687"/>
                    <a:pt x="2791" y="4580"/>
                    <a:pt x="2898" y="4522"/>
                  </a:cubicBezTo>
                  <a:cubicBezTo>
                    <a:pt x="2996" y="4457"/>
                    <a:pt x="3062" y="4293"/>
                    <a:pt x="3144" y="4284"/>
                  </a:cubicBezTo>
                  <a:cubicBezTo>
                    <a:pt x="3226" y="4268"/>
                    <a:pt x="3365" y="4383"/>
                    <a:pt x="3439" y="4383"/>
                  </a:cubicBezTo>
                  <a:cubicBezTo>
                    <a:pt x="3505" y="4383"/>
                    <a:pt x="3792" y="4309"/>
                    <a:pt x="3874" y="4243"/>
                  </a:cubicBezTo>
                  <a:cubicBezTo>
                    <a:pt x="3948" y="4178"/>
                    <a:pt x="4022" y="4096"/>
                    <a:pt x="4055" y="4005"/>
                  </a:cubicBezTo>
                  <a:cubicBezTo>
                    <a:pt x="4096" y="3907"/>
                    <a:pt x="4047" y="3652"/>
                    <a:pt x="4088" y="3570"/>
                  </a:cubicBezTo>
                  <a:cubicBezTo>
                    <a:pt x="4120" y="3497"/>
                    <a:pt x="4252" y="3456"/>
                    <a:pt x="4252" y="3398"/>
                  </a:cubicBezTo>
                  <a:cubicBezTo>
                    <a:pt x="4252" y="3349"/>
                    <a:pt x="4104" y="3209"/>
                    <a:pt x="4161" y="3185"/>
                  </a:cubicBezTo>
                  <a:cubicBezTo>
                    <a:pt x="4219" y="3168"/>
                    <a:pt x="4449" y="3283"/>
                    <a:pt x="4514" y="3259"/>
                  </a:cubicBezTo>
                  <a:cubicBezTo>
                    <a:pt x="4572" y="3234"/>
                    <a:pt x="4793" y="3176"/>
                    <a:pt x="4818" y="3119"/>
                  </a:cubicBezTo>
                  <a:cubicBezTo>
                    <a:pt x="4834" y="3062"/>
                    <a:pt x="4900" y="2824"/>
                    <a:pt x="5031" y="2709"/>
                  </a:cubicBezTo>
                  <a:cubicBezTo>
                    <a:pt x="5155" y="2586"/>
                    <a:pt x="5540" y="2479"/>
                    <a:pt x="5663" y="2413"/>
                  </a:cubicBezTo>
                  <a:cubicBezTo>
                    <a:pt x="5795" y="2348"/>
                    <a:pt x="6320" y="2151"/>
                    <a:pt x="6476" y="2052"/>
                  </a:cubicBezTo>
                  <a:cubicBezTo>
                    <a:pt x="6632" y="1954"/>
                    <a:pt x="6812" y="1880"/>
                    <a:pt x="7083" y="1773"/>
                  </a:cubicBezTo>
                  <a:cubicBezTo>
                    <a:pt x="7354" y="1666"/>
                    <a:pt x="7682" y="1609"/>
                    <a:pt x="7715" y="1552"/>
                  </a:cubicBezTo>
                  <a:cubicBezTo>
                    <a:pt x="7740" y="1494"/>
                    <a:pt x="7781" y="1453"/>
                    <a:pt x="7625" y="1355"/>
                  </a:cubicBezTo>
                  <a:cubicBezTo>
                    <a:pt x="7469" y="1256"/>
                    <a:pt x="7149" y="1125"/>
                    <a:pt x="7042" y="1010"/>
                  </a:cubicBezTo>
                  <a:cubicBezTo>
                    <a:pt x="6935" y="895"/>
                    <a:pt x="6763" y="772"/>
                    <a:pt x="6656" y="723"/>
                  </a:cubicBezTo>
                  <a:cubicBezTo>
                    <a:pt x="6541" y="682"/>
                    <a:pt x="6402" y="460"/>
                    <a:pt x="6180" y="452"/>
                  </a:cubicBezTo>
                  <a:cubicBezTo>
                    <a:pt x="5959" y="435"/>
                    <a:pt x="5745" y="403"/>
                    <a:pt x="5672" y="411"/>
                  </a:cubicBezTo>
                  <a:cubicBezTo>
                    <a:pt x="5598" y="419"/>
                    <a:pt x="5228" y="444"/>
                    <a:pt x="5228" y="542"/>
                  </a:cubicBezTo>
                  <a:cubicBezTo>
                    <a:pt x="5228" y="649"/>
                    <a:pt x="5286" y="706"/>
                    <a:pt x="5212" y="739"/>
                  </a:cubicBezTo>
                  <a:cubicBezTo>
                    <a:pt x="5146" y="772"/>
                    <a:pt x="5023" y="911"/>
                    <a:pt x="4974" y="829"/>
                  </a:cubicBezTo>
                  <a:cubicBezTo>
                    <a:pt x="4925" y="756"/>
                    <a:pt x="5064" y="550"/>
                    <a:pt x="4958" y="526"/>
                  </a:cubicBezTo>
                  <a:cubicBezTo>
                    <a:pt x="4851" y="501"/>
                    <a:pt x="4777" y="452"/>
                    <a:pt x="4728" y="509"/>
                  </a:cubicBezTo>
                  <a:cubicBezTo>
                    <a:pt x="4679" y="567"/>
                    <a:pt x="4531" y="764"/>
                    <a:pt x="4498" y="698"/>
                  </a:cubicBezTo>
                  <a:cubicBezTo>
                    <a:pt x="4457" y="632"/>
                    <a:pt x="4564" y="460"/>
                    <a:pt x="4498" y="444"/>
                  </a:cubicBezTo>
                  <a:cubicBezTo>
                    <a:pt x="4441" y="435"/>
                    <a:pt x="4260" y="452"/>
                    <a:pt x="4096" y="362"/>
                  </a:cubicBezTo>
                  <a:cubicBezTo>
                    <a:pt x="3940" y="271"/>
                    <a:pt x="3694" y="230"/>
                    <a:pt x="3636" y="173"/>
                  </a:cubicBezTo>
                  <a:cubicBezTo>
                    <a:pt x="3579" y="107"/>
                    <a:pt x="3636" y="83"/>
                    <a:pt x="3480" y="58"/>
                  </a:cubicBezTo>
                  <a:cubicBezTo>
                    <a:pt x="3324" y="33"/>
                    <a:pt x="3333" y="1"/>
                    <a:pt x="3136" y="25"/>
                  </a:cubicBezTo>
                  <a:cubicBezTo>
                    <a:pt x="2947" y="50"/>
                    <a:pt x="2134" y="165"/>
                    <a:pt x="1880" y="173"/>
                  </a:cubicBezTo>
                  <a:cubicBezTo>
                    <a:pt x="1634" y="181"/>
                    <a:pt x="1527" y="255"/>
                    <a:pt x="1314" y="271"/>
                  </a:cubicBezTo>
                  <a:cubicBezTo>
                    <a:pt x="994" y="280"/>
                    <a:pt x="903" y="271"/>
                    <a:pt x="944" y="337"/>
                  </a:cubicBezTo>
                  <a:cubicBezTo>
                    <a:pt x="985" y="411"/>
                    <a:pt x="1092" y="394"/>
                    <a:pt x="1141" y="509"/>
                  </a:cubicBezTo>
                  <a:cubicBezTo>
                    <a:pt x="1191" y="632"/>
                    <a:pt x="1248" y="895"/>
                    <a:pt x="1355" y="944"/>
                  </a:cubicBezTo>
                  <a:cubicBezTo>
                    <a:pt x="1453" y="1002"/>
                    <a:pt x="1683" y="994"/>
                    <a:pt x="1675" y="1067"/>
                  </a:cubicBezTo>
                  <a:cubicBezTo>
                    <a:pt x="1667" y="1133"/>
                    <a:pt x="1568" y="1158"/>
                    <a:pt x="1494" y="1215"/>
                  </a:cubicBezTo>
                  <a:cubicBezTo>
                    <a:pt x="1429" y="1273"/>
                    <a:pt x="1461" y="1371"/>
                    <a:pt x="1420" y="1461"/>
                  </a:cubicBezTo>
                  <a:cubicBezTo>
                    <a:pt x="1379" y="1552"/>
                    <a:pt x="1207" y="1584"/>
                    <a:pt x="1182" y="1642"/>
                  </a:cubicBezTo>
                  <a:cubicBezTo>
                    <a:pt x="1150" y="1699"/>
                    <a:pt x="1068" y="1913"/>
                    <a:pt x="1010" y="1970"/>
                  </a:cubicBezTo>
                  <a:cubicBezTo>
                    <a:pt x="961" y="2036"/>
                    <a:pt x="748" y="2044"/>
                    <a:pt x="838" y="2118"/>
                  </a:cubicBezTo>
                  <a:cubicBezTo>
                    <a:pt x="936" y="2192"/>
                    <a:pt x="1150" y="2266"/>
                    <a:pt x="1133" y="2307"/>
                  </a:cubicBezTo>
                  <a:cubicBezTo>
                    <a:pt x="1109" y="2348"/>
                    <a:pt x="748" y="2323"/>
                    <a:pt x="715" y="2397"/>
                  </a:cubicBezTo>
                  <a:cubicBezTo>
                    <a:pt x="682" y="2479"/>
                    <a:pt x="723" y="2635"/>
                    <a:pt x="715" y="2717"/>
                  </a:cubicBezTo>
                  <a:cubicBezTo>
                    <a:pt x="706" y="2807"/>
                    <a:pt x="567" y="2914"/>
                    <a:pt x="510" y="2971"/>
                  </a:cubicBezTo>
                  <a:cubicBezTo>
                    <a:pt x="452" y="3029"/>
                    <a:pt x="436" y="3176"/>
                    <a:pt x="411" y="3209"/>
                  </a:cubicBezTo>
                  <a:cubicBezTo>
                    <a:pt x="378" y="3242"/>
                    <a:pt x="329" y="3201"/>
                    <a:pt x="304" y="3250"/>
                  </a:cubicBezTo>
                  <a:cubicBezTo>
                    <a:pt x="272" y="3300"/>
                    <a:pt x="304" y="3464"/>
                    <a:pt x="214" y="3521"/>
                  </a:cubicBezTo>
                  <a:cubicBezTo>
                    <a:pt x="124" y="3579"/>
                    <a:pt x="1" y="3587"/>
                    <a:pt x="34" y="3611"/>
                  </a:cubicBezTo>
                  <a:cubicBezTo>
                    <a:pt x="75" y="3636"/>
                    <a:pt x="321" y="3652"/>
                    <a:pt x="427" y="362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74"/>
            <p:cNvSpPr/>
            <p:nvPr/>
          </p:nvSpPr>
          <p:spPr>
            <a:xfrm>
              <a:off x="2197275" y="1881350"/>
              <a:ext cx="9650" cy="4700"/>
            </a:xfrm>
            <a:custGeom>
              <a:avLst/>
              <a:gdLst/>
              <a:ahLst/>
              <a:cxnLst/>
              <a:rect l="l" t="t" r="r" b="b"/>
              <a:pathLst>
                <a:path w="386" h="188" extrusionOk="0">
                  <a:moveTo>
                    <a:pt x="308" y="0"/>
                  </a:moveTo>
                  <a:cubicBezTo>
                    <a:pt x="275" y="0"/>
                    <a:pt x="238" y="6"/>
                    <a:pt x="213" y="14"/>
                  </a:cubicBezTo>
                  <a:cubicBezTo>
                    <a:pt x="156" y="31"/>
                    <a:pt x="0" y="80"/>
                    <a:pt x="16" y="113"/>
                  </a:cubicBezTo>
                  <a:cubicBezTo>
                    <a:pt x="32" y="143"/>
                    <a:pt x="159" y="188"/>
                    <a:pt x="224" y="188"/>
                  </a:cubicBezTo>
                  <a:cubicBezTo>
                    <a:pt x="229" y="188"/>
                    <a:pt x="234" y="187"/>
                    <a:pt x="238" y="187"/>
                  </a:cubicBezTo>
                  <a:cubicBezTo>
                    <a:pt x="304" y="179"/>
                    <a:pt x="386" y="56"/>
                    <a:pt x="378" y="23"/>
                  </a:cubicBezTo>
                  <a:cubicBezTo>
                    <a:pt x="369" y="6"/>
                    <a:pt x="341" y="0"/>
                    <a:pt x="308"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74"/>
            <p:cNvSpPr/>
            <p:nvPr/>
          </p:nvSpPr>
          <p:spPr>
            <a:xfrm>
              <a:off x="2197275" y="1881075"/>
              <a:ext cx="9650" cy="5175"/>
            </a:xfrm>
            <a:custGeom>
              <a:avLst/>
              <a:gdLst/>
              <a:ahLst/>
              <a:cxnLst/>
              <a:rect l="l" t="t" r="r" b="b"/>
              <a:pathLst>
                <a:path w="386" h="207" fill="none" extrusionOk="0">
                  <a:moveTo>
                    <a:pt x="238" y="198"/>
                  </a:moveTo>
                  <a:cubicBezTo>
                    <a:pt x="304" y="190"/>
                    <a:pt x="386" y="67"/>
                    <a:pt x="378" y="34"/>
                  </a:cubicBezTo>
                  <a:cubicBezTo>
                    <a:pt x="361" y="1"/>
                    <a:pt x="263" y="9"/>
                    <a:pt x="213" y="25"/>
                  </a:cubicBezTo>
                  <a:cubicBezTo>
                    <a:pt x="156" y="42"/>
                    <a:pt x="0" y="91"/>
                    <a:pt x="16" y="124"/>
                  </a:cubicBezTo>
                  <a:cubicBezTo>
                    <a:pt x="33" y="157"/>
                    <a:pt x="181" y="206"/>
                    <a:pt x="238" y="19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74"/>
            <p:cNvSpPr/>
            <p:nvPr/>
          </p:nvSpPr>
          <p:spPr>
            <a:xfrm>
              <a:off x="2482850" y="2012000"/>
              <a:ext cx="33000" cy="13000"/>
            </a:xfrm>
            <a:custGeom>
              <a:avLst/>
              <a:gdLst/>
              <a:ahLst/>
              <a:cxnLst/>
              <a:rect l="l" t="t" r="r" b="b"/>
              <a:pathLst>
                <a:path w="1320" h="520" extrusionOk="0">
                  <a:moveTo>
                    <a:pt x="1272" y="1"/>
                  </a:moveTo>
                  <a:cubicBezTo>
                    <a:pt x="1227" y="1"/>
                    <a:pt x="1149" y="18"/>
                    <a:pt x="1076" y="33"/>
                  </a:cubicBezTo>
                  <a:cubicBezTo>
                    <a:pt x="945" y="65"/>
                    <a:pt x="821" y="57"/>
                    <a:pt x="608" y="65"/>
                  </a:cubicBezTo>
                  <a:cubicBezTo>
                    <a:pt x="575" y="65"/>
                    <a:pt x="549" y="67"/>
                    <a:pt x="521" y="67"/>
                  </a:cubicBezTo>
                  <a:cubicBezTo>
                    <a:pt x="480" y="67"/>
                    <a:pt x="436" y="64"/>
                    <a:pt x="362" y="49"/>
                  </a:cubicBezTo>
                  <a:cubicBezTo>
                    <a:pt x="300" y="33"/>
                    <a:pt x="243" y="22"/>
                    <a:pt x="193" y="22"/>
                  </a:cubicBezTo>
                  <a:cubicBezTo>
                    <a:pt x="142" y="22"/>
                    <a:pt x="99" y="33"/>
                    <a:pt x="66" y="57"/>
                  </a:cubicBezTo>
                  <a:cubicBezTo>
                    <a:pt x="1" y="98"/>
                    <a:pt x="124" y="164"/>
                    <a:pt x="165" y="230"/>
                  </a:cubicBezTo>
                  <a:cubicBezTo>
                    <a:pt x="206" y="287"/>
                    <a:pt x="304" y="279"/>
                    <a:pt x="419" y="320"/>
                  </a:cubicBezTo>
                  <a:cubicBezTo>
                    <a:pt x="438" y="326"/>
                    <a:pt x="452" y="329"/>
                    <a:pt x="462" y="329"/>
                  </a:cubicBezTo>
                  <a:cubicBezTo>
                    <a:pt x="519" y="329"/>
                    <a:pt x="461" y="245"/>
                    <a:pt x="510" y="238"/>
                  </a:cubicBezTo>
                  <a:cubicBezTo>
                    <a:pt x="513" y="236"/>
                    <a:pt x="517" y="236"/>
                    <a:pt x="520" y="236"/>
                  </a:cubicBezTo>
                  <a:cubicBezTo>
                    <a:pt x="565" y="236"/>
                    <a:pt x="600" y="326"/>
                    <a:pt x="608" y="402"/>
                  </a:cubicBezTo>
                  <a:cubicBezTo>
                    <a:pt x="616" y="476"/>
                    <a:pt x="723" y="500"/>
                    <a:pt x="830" y="517"/>
                  </a:cubicBezTo>
                  <a:cubicBezTo>
                    <a:pt x="845" y="519"/>
                    <a:pt x="859" y="520"/>
                    <a:pt x="872" y="520"/>
                  </a:cubicBezTo>
                  <a:cubicBezTo>
                    <a:pt x="951" y="520"/>
                    <a:pt x="970" y="478"/>
                    <a:pt x="977" y="443"/>
                  </a:cubicBezTo>
                  <a:cubicBezTo>
                    <a:pt x="986" y="402"/>
                    <a:pt x="936" y="320"/>
                    <a:pt x="977" y="312"/>
                  </a:cubicBezTo>
                  <a:cubicBezTo>
                    <a:pt x="1018" y="312"/>
                    <a:pt x="1035" y="254"/>
                    <a:pt x="1035" y="197"/>
                  </a:cubicBezTo>
                  <a:cubicBezTo>
                    <a:pt x="1035" y="139"/>
                    <a:pt x="1265" y="98"/>
                    <a:pt x="1306" y="33"/>
                  </a:cubicBezTo>
                  <a:cubicBezTo>
                    <a:pt x="1319" y="9"/>
                    <a:pt x="1304" y="1"/>
                    <a:pt x="1272"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74"/>
            <p:cNvSpPr/>
            <p:nvPr/>
          </p:nvSpPr>
          <p:spPr>
            <a:xfrm>
              <a:off x="2482850" y="2011375"/>
              <a:ext cx="33475" cy="13975"/>
            </a:xfrm>
            <a:custGeom>
              <a:avLst/>
              <a:gdLst/>
              <a:ahLst/>
              <a:cxnLst/>
              <a:rect l="l" t="t" r="r" b="b"/>
              <a:pathLst>
                <a:path w="1339" h="559" fill="none" extrusionOk="0">
                  <a:moveTo>
                    <a:pt x="1035" y="222"/>
                  </a:moveTo>
                  <a:cubicBezTo>
                    <a:pt x="1035" y="164"/>
                    <a:pt x="1265" y="123"/>
                    <a:pt x="1306" y="58"/>
                  </a:cubicBezTo>
                  <a:cubicBezTo>
                    <a:pt x="1338" y="0"/>
                    <a:pt x="1199" y="33"/>
                    <a:pt x="1076" y="58"/>
                  </a:cubicBezTo>
                  <a:cubicBezTo>
                    <a:pt x="945" y="90"/>
                    <a:pt x="821" y="82"/>
                    <a:pt x="608" y="90"/>
                  </a:cubicBezTo>
                  <a:cubicBezTo>
                    <a:pt x="526" y="90"/>
                    <a:pt x="485" y="99"/>
                    <a:pt x="362" y="74"/>
                  </a:cubicBezTo>
                  <a:cubicBezTo>
                    <a:pt x="239" y="41"/>
                    <a:pt x="132" y="33"/>
                    <a:pt x="66" y="82"/>
                  </a:cubicBezTo>
                  <a:cubicBezTo>
                    <a:pt x="1" y="123"/>
                    <a:pt x="124" y="189"/>
                    <a:pt x="165" y="255"/>
                  </a:cubicBezTo>
                  <a:cubicBezTo>
                    <a:pt x="206" y="312"/>
                    <a:pt x="304" y="304"/>
                    <a:pt x="419" y="345"/>
                  </a:cubicBezTo>
                  <a:cubicBezTo>
                    <a:pt x="542" y="386"/>
                    <a:pt x="452" y="271"/>
                    <a:pt x="510" y="263"/>
                  </a:cubicBezTo>
                  <a:cubicBezTo>
                    <a:pt x="559" y="246"/>
                    <a:pt x="600" y="345"/>
                    <a:pt x="608" y="427"/>
                  </a:cubicBezTo>
                  <a:cubicBezTo>
                    <a:pt x="616" y="501"/>
                    <a:pt x="723" y="525"/>
                    <a:pt x="830" y="542"/>
                  </a:cubicBezTo>
                  <a:cubicBezTo>
                    <a:pt x="945" y="558"/>
                    <a:pt x="969" y="509"/>
                    <a:pt x="977" y="468"/>
                  </a:cubicBezTo>
                  <a:cubicBezTo>
                    <a:pt x="986" y="427"/>
                    <a:pt x="936" y="345"/>
                    <a:pt x="977" y="337"/>
                  </a:cubicBezTo>
                  <a:cubicBezTo>
                    <a:pt x="1018" y="337"/>
                    <a:pt x="1035" y="279"/>
                    <a:pt x="1035" y="2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74"/>
            <p:cNvSpPr/>
            <p:nvPr/>
          </p:nvSpPr>
          <p:spPr>
            <a:xfrm>
              <a:off x="2473000" y="1934550"/>
              <a:ext cx="50100" cy="18975"/>
            </a:xfrm>
            <a:custGeom>
              <a:avLst/>
              <a:gdLst/>
              <a:ahLst/>
              <a:cxnLst/>
              <a:rect l="l" t="t" r="r" b="b"/>
              <a:pathLst>
                <a:path w="2004" h="759" extrusionOk="0">
                  <a:moveTo>
                    <a:pt x="685" y="0"/>
                  </a:moveTo>
                  <a:cubicBezTo>
                    <a:pt x="627" y="0"/>
                    <a:pt x="562" y="31"/>
                    <a:pt x="452" y="37"/>
                  </a:cubicBezTo>
                  <a:cubicBezTo>
                    <a:pt x="241" y="37"/>
                    <a:pt x="117" y="5"/>
                    <a:pt x="59" y="5"/>
                  </a:cubicBezTo>
                  <a:cubicBezTo>
                    <a:pt x="33" y="5"/>
                    <a:pt x="20" y="11"/>
                    <a:pt x="17" y="28"/>
                  </a:cubicBezTo>
                  <a:cubicBezTo>
                    <a:pt x="1" y="94"/>
                    <a:pt x="25" y="110"/>
                    <a:pt x="206" y="176"/>
                  </a:cubicBezTo>
                  <a:cubicBezTo>
                    <a:pt x="378" y="242"/>
                    <a:pt x="469" y="258"/>
                    <a:pt x="526" y="373"/>
                  </a:cubicBezTo>
                  <a:cubicBezTo>
                    <a:pt x="575" y="480"/>
                    <a:pt x="674" y="513"/>
                    <a:pt x="805" y="562"/>
                  </a:cubicBezTo>
                  <a:cubicBezTo>
                    <a:pt x="936" y="611"/>
                    <a:pt x="1002" y="636"/>
                    <a:pt x="1142" y="652"/>
                  </a:cubicBezTo>
                  <a:cubicBezTo>
                    <a:pt x="1289" y="677"/>
                    <a:pt x="1380" y="742"/>
                    <a:pt x="1519" y="742"/>
                  </a:cubicBezTo>
                  <a:cubicBezTo>
                    <a:pt x="1615" y="748"/>
                    <a:pt x="1665" y="758"/>
                    <a:pt x="1721" y="758"/>
                  </a:cubicBezTo>
                  <a:cubicBezTo>
                    <a:pt x="1746" y="758"/>
                    <a:pt x="1773" y="756"/>
                    <a:pt x="1806" y="751"/>
                  </a:cubicBezTo>
                  <a:cubicBezTo>
                    <a:pt x="1913" y="734"/>
                    <a:pt x="1970" y="759"/>
                    <a:pt x="1987" y="685"/>
                  </a:cubicBezTo>
                  <a:cubicBezTo>
                    <a:pt x="2003" y="611"/>
                    <a:pt x="1929" y="537"/>
                    <a:pt x="1823" y="488"/>
                  </a:cubicBezTo>
                  <a:cubicBezTo>
                    <a:pt x="1799" y="479"/>
                    <a:pt x="1778" y="477"/>
                    <a:pt x="1760" y="477"/>
                  </a:cubicBezTo>
                  <a:cubicBezTo>
                    <a:pt x="1725" y="477"/>
                    <a:pt x="1697" y="487"/>
                    <a:pt x="1667" y="487"/>
                  </a:cubicBezTo>
                  <a:cubicBezTo>
                    <a:pt x="1637" y="487"/>
                    <a:pt x="1605" y="477"/>
                    <a:pt x="1560" y="439"/>
                  </a:cubicBezTo>
                  <a:cubicBezTo>
                    <a:pt x="1437" y="340"/>
                    <a:pt x="1429" y="283"/>
                    <a:pt x="1281" y="242"/>
                  </a:cubicBezTo>
                  <a:cubicBezTo>
                    <a:pt x="1125" y="201"/>
                    <a:pt x="838" y="69"/>
                    <a:pt x="756" y="20"/>
                  </a:cubicBezTo>
                  <a:cubicBezTo>
                    <a:pt x="732" y="6"/>
                    <a:pt x="709" y="0"/>
                    <a:pt x="68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74"/>
            <p:cNvSpPr/>
            <p:nvPr/>
          </p:nvSpPr>
          <p:spPr>
            <a:xfrm>
              <a:off x="2473000" y="1933800"/>
              <a:ext cx="50100" cy="19950"/>
            </a:xfrm>
            <a:custGeom>
              <a:avLst/>
              <a:gdLst/>
              <a:ahLst/>
              <a:cxnLst/>
              <a:rect l="l" t="t" r="r" b="b"/>
              <a:pathLst>
                <a:path w="2004" h="798" fill="none" extrusionOk="0">
                  <a:moveTo>
                    <a:pt x="1806" y="781"/>
                  </a:moveTo>
                  <a:cubicBezTo>
                    <a:pt x="1913" y="764"/>
                    <a:pt x="1970" y="789"/>
                    <a:pt x="1987" y="715"/>
                  </a:cubicBezTo>
                  <a:cubicBezTo>
                    <a:pt x="2003" y="641"/>
                    <a:pt x="1929" y="567"/>
                    <a:pt x="1823" y="518"/>
                  </a:cubicBezTo>
                  <a:cubicBezTo>
                    <a:pt x="1708" y="477"/>
                    <a:pt x="1675" y="567"/>
                    <a:pt x="1560" y="469"/>
                  </a:cubicBezTo>
                  <a:cubicBezTo>
                    <a:pt x="1437" y="370"/>
                    <a:pt x="1429" y="313"/>
                    <a:pt x="1281" y="272"/>
                  </a:cubicBezTo>
                  <a:cubicBezTo>
                    <a:pt x="1125" y="231"/>
                    <a:pt x="838" y="99"/>
                    <a:pt x="756" y="50"/>
                  </a:cubicBezTo>
                  <a:cubicBezTo>
                    <a:pt x="674" y="1"/>
                    <a:pt x="608" y="58"/>
                    <a:pt x="452" y="67"/>
                  </a:cubicBezTo>
                  <a:cubicBezTo>
                    <a:pt x="149" y="67"/>
                    <a:pt x="25" y="1"/>
                    <a:pt x="17" y="58"/>
                  </a:cubicBezTo>
                  <a:cubicBezTo>
                    <a:pt x="1" y="124"/>
                    <a:pt x="25" y="140"/>
                    <a:pt x="206" y="206"/>
                  </a:cubicBezTo>
                  <a:cubicBezTo>
                    <a:pt x="378" y="272"/>
                    <a:pt x="469" y="288"/>
                    <a:pt x="526" y="403"/>
                  </a:cubicBezTo>
                  <a:cubicBezTo>
                    <a:pt x="575" y="510"/>
                    <a:pt x="674" y="543"/>
                    <a:pt x="805" y="592"/>
                  </a:cubicBezTo>
                  <a:cubicBezTo>
                    <a:pt x="936" y="641"/>
                    <a:pt x="1002" y="666"/>
                    <a:pt x="1142" y="682"/>
                  </a:cubicBezTo>
                  <a:cubicBezTo>
                    <a:pt x="1289" y="707"/>
                    <a:pt x="1380" y="772"/>
                    <a:pt x="1519" y="772"/>
                  </a:cubicBezTo>
                  <a:cubicBezTo>
                    <a:pt x="1659" y="781"/>
                    <a:pt x="1700" y="797"/>
                    <a:pt x="1806" y="78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74"/>
            <p:cNvSpPr/>
            <p:nvPr/>
          </p:nvSpPr>
          <p:spPr>
            <a:xfrm>
              <a:off x="1336400" y="1907575"/>
              <a:ext cx="11275" cy="5125"/>
            </a:xfrm>
            <a:custGeom>
              <a:avLst/>
              <a:gdLst/>
              <a:ahLst/>
              <a:cxnLst/>
              <a:rect l="l" t="t" r="r" b="b"/>
              <a:pathLst>
                <a:path w="451" h="205" extrusionOk="0">
                  <a:moveTo>
                    <a:pt x="85" y="0"/>
                  </a:moveTo>
                  <a:cubicBezTo>
                    <a:pt x="49" y="0"/>
                    <a:pt x="20" y="5"/>
                    <a:pt x="16" y="16"/>
                  </a:cubicBezTo>
                  <a:cubicBezTo>
                    <a:pt x="0" y="48"/>
                    <a:pt x="328" y="205"/>
                    <a:pt x="389" y="205"/>
                  </a:cubicBezTo>
                  <a:cubicBezTo>
                    <a:pt x="391" y="205"/>
                    <a:pt x="392" y="205"/>
                    <a:pt x="394" y="205"/>
                  </a:cubicBezTo>
                  <a:cubicBezTo>
                    <a:pt x="451" y="205"/>
                    <a:pt x="418" y="114"/>
                    <a:pt x="394" y="57"/>
                  </a:cubicBezTo>
                  <a:cubicBezTo>
                    <a:pt x="380" y="25"/>
                    <a:pt x="350" y="21"/>
                    <a:pt x="314" y="21"/>
                  </a:cubicBezTo>
                  <a:cubicBezTo>
                    <a:pt x="303" y="21"/>
                    <a:pt x="292" y="21"/>
                    <a:pt x="280" y="21"/>
                  </a:cubicBezTo>
                  <a:cubicBezTo>
                    <a:pt x="261" y="21"/>
                    <a:pt x="241" y="20"/>
                    <a:pt x="221" y="16"/>
                  </a:cubicBezTo>
                  <a:cubicBezTo>
                    <a:pt x="185" y="7"/>
                    <a:pt x="129" y="0"/>
                    <a:pt x="8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74"/>
            <p:cNvSpPr/>
            <p:nvPr/>
          </p:nvSpPr>
          <p:spPr>
            <a:xfrm>
              <a:off x="1336375" y="1907350"/>
              <a:ext cx="11300" cy="5550"/>
            </a:xfrm>
            <a:custGeom>
              <a:avLst/>
              <a:gdLst/>
              <a:ahLst/>
              <a:cxnLst/>
              <a:rect l="l" t="t" r="r" b="b"/>
              <a:pathLst>
                <a:path w="452" h="222" fill="none" extrusionOk="0">
                  <a:moveTo>
                    <a:pt x="395" y="66"/>
                  </a:moveTo>
                  <a:cubicBezTo>
                    <a:pt x="370" y="9"/>
                    <a:pt x="296" y="41"/>
                    <a:pt x="222" y="25"/>
                  </a:cubicBezTo>
                  <a:cubicBezTo>
                    <a:pt x="157" y="9"/>
                    <a:pt x="25" y="0"/>
                    <a:pt x="17" y="25"/>
                  </a:cubicBezTo>
                  <a:cubicBezTo>
                    <a:pt x="1" y="58"/>
                    <a:pt x="345" y="222"/>
                    <a:pt x="395" y="214"/>
                  </a:cubicBezTo>
                  <a:cubicBezTo>
                    <a:pt x="452" y="214"/>
                    <a:pt x="419" y="123"/>
                    <a:pt x="395" y="6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74"/>
            <p:cNvSpPr/>
            <p:nvPr/>
          </p:nvSpPr>
          <p:spPr>
            <a:xfrm>
              <a:off x="1328300" y="1878600"/>
              <a:ext cx="7975" cy="5975"/>
            </a:xfrm>
            <a:custGeom>
              <a:avLst/>
              <a:gdLst/>
              <a:ahLst/>
              <a:cxnLst/>
              <a:rect l="l" t="t" r="r" b="b"/>
              <a:pathLst>
                <a:path w="319" h="239" extrusionOk="0">
                  <a:moveTo>
                    <a:pt x="257" y="1"/>
                  </a:moveTo>
                  <a:cubicBezTo>
                    <a:pt x="254" y="1"/>
                    <a:pt x="252" y="1"/>
                    <a:pt x="250" y="1"/>
                  </a:cubicBezTo>
                  <a:cubicBezTo>
                    <a:pt x="209" y="10"/>
                    <a:pt x="135" y="1"/>
                    <a:pt x="102" y="26"/>
                  </a:cubicBezTo>
                  <a:cubicBezTo>
                    <a:pt x="28" y="63"/>
                    <a:pt x="1" y="238"/>
                    <a:pt x="38" y="238"/>
                  </a:cubicBezTo>
                  <a:cubicBezTo>
                    <a:pt x="42" y="238"/>
                    <a:pt x="47" y="236"/>
                    <a:pt x="53" y="231"/>
                  </a:cubicBezTo>
                  <a:cubicBezTo>
                    <a:pt x="110" y="182"/>
                    <a:pt x="151" y="157"/>
                    <a:pt x="242" y="108"/>
                  </a:cubicBezTo>
                  <a:cubicBezTo>
                    <a:pt x="319" y="62"/>
                    <a:pt x="294" y="1"/>
                    <a:pt x="25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74"/>
            <p:cNvSpPr/>
            <p:nvPr/>
          </p:nvSpPr>
          <p:spPr>
            <a:xfrm>
              <a:off x="1328175" y="1878425"/>
              <a:ext cx="8225" cy="7200"/>
            </a:xfrm>
            <a:custGeom>
              <a:avLst/>
              <a:gdLst/>
              <a:ahLst/>
              <a:cxnLst/>
              <a:rect l="l" t="t" r="r" b="b"/>
              <a:pathLst>
                <a:path w="329" h="288" fill="none" extrusionOk="0">
                  <a:moveTo>
                    <a:pt x="247" y="115"/>
                  </a:moveTo>
                  <a:cubicBezTo>
                    <a:pt x="329" y="66"/>
                    <a:pt x="296" y="0"/>
                    <a:pt x="255" y="8"/>
                  </a:cubicBezTo>
                  <a:cubicBezTo>
                    <a:pt x="214" y="17"/>
                    <a:pt x="140" y="8"/>
                    <a:pt x="107" y="33"/>
                  </a:cubicBezTo>
                  <a:cubicBezTo>
                    <a:pt x="25" y="74"/>
                    <a:pt x="0" y="287"/>
                    <a:pt x="58" y="238"/>
                  </a:cubicBezTo>
                  <a:cubicBezTo>
                    <a:pt x="115" y="189"/>
                    <a:pt x="156" y="164"/>
                    <a:pt x="247" y="11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74"/>
            <p:cNvSpPr/>
            <p:nvPr/>
          </p:nvSpPr>
          <p:spPr>
            <a:xfrm>
              <a:off x="2119500" y="2019775"/>
              <a:ext cx="1675" cy="850"/>
            </a:xfrm>
            <a:custGeom>
              <a:avLst/>
              <a:gdLst/>
              <a:ahLst/>
              <a:cxnLst/>
              <a:rect l="l" t="t" r="r" b="b"/>
              <a:pathLst>
                <a:path w="67" h="34" extrusionOk="0">
                  <a:moveTo>
                    <a:pt x="1" y="1"/>
                  </a:moveTo>
                  <a:lnTo>
                    <a:pt x="1" y="1"/>
                  </a:lnTo>
                  <a:cubicBezTo>
                    <a:pt x="9" y="17"/>
                    <a:pt x="9" y="33"/>
                    <a:pt x="9" y="33"/>
                  </a:cubicBezTo>
                  <a:lnTo>
                    <a:pt x="66" y="33"/>
                  </a:lnTo>
                  <a:cubicBezTo>
                    <a:pt x="42" y="25"/>
                    <a:pt x="25" y="17"/>
                    <a:pt x="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74"/>
            <p:cNvSpPr/>
            <p:nvPr/>
          </p:nvSpPr>
          <p:spPr>
            <a:xfrm>
              <a:off x="2119500" y="2019775"/>
              <a:ext cx="1675" cy="850"/>
            </a:xfrm>
            <a:custGeom>
              <a:avLst/>
              <a:gdLst/>
              <a:ahLst/>
              <a:cxnLst/>
              <a:rect l="l" t="t" r="r" b="b"/>
              <a:pathLst>
                <a:path w="67" h="34" fill="none" extrusionOk="0">
                  <a:moveTo>
                    <a:pt x="9" y="33"/>
                  </a:moveTo>
                  <a:cubicBezTo>
                    <a:pt x="17" y="33"/>
                    <a:pt x="34" y="33"/>
                    <a:pt x="58" y="33"/>
                  </a:cubicBezTo>
                  <a:lnTo>
                    <a:pt x="58" y="33"/>
                  </a:lnTo>
                  <a:cubicBezTo>
                    <a:pt x="58" y="33"/>
                    <a:pt x="58" y="33"/>
                    <a:pt x="66" y="33"/>
                  </a:cubicBezTo>
                  <a:cubicBezTo>
                    <a:pt x="42" y="25"/>
                    <a:pt x="25" y="17"/>
                    <a:pt x="1" y="1"/>
                  </a:cubicBezTo>
                  <a:cubicBezTo>
                    <a:pt x="9" y="17"/>
                    <a:pt x="9" y="33"/>
                    <a:pt x="9" y="3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74"/>
            <p:cNvSpPr/>
            <p:nvPr/>
          </p:nvSpPr>
          <p:spPr>
            <a:xfrm>
              <a:off x="2108825" y="2010550"/>
              <a:ext cx="1475" cy="1450"/>
            </a:xfrm>
            <a:custGeom>
              <a:avLst/>
              <a:gdLst/>
              <a:ahLst/>
              <a:cxnLst/>
              <a:rect l="l" t="t" r="r" b="b"/>
              <a:pathLst>
                <a:path w="59" h="58" extrusionOk="0">
                  <a:moveTo>
                    <a:pt x="1" y="0"/>
                  </a:moveTo>
                  <a:cubicBezTo>
                    <a:pt x="17" y="17"/>
                    <a:pt x="26" y="33"/>
                    <a:pt x="42" y="50"/>
                  </a:cubicBezTo>
                  <a:cubicBezTo>
                    <a:pt x="42" y="50"/>
                    <a:pt x="50" y="58"/>
                    <a:pt x="58" y="58"/>
                  </a:cubicBezTo>
                  <a:cubicBezTo>
                    <a:pt x="58" y="58"/>
                    <a:pt x="58" y="58"/>
                    <a:pt x="58" y="50"/>
                  </a:cubicBezTo>
                  <a:cubicBezTo>
                    <a:pt x="42" y="17"/>
                    <a:pt x="34" y="0"/>
                    <a:pt x="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74"/>
            <p:cNvSpPr/>
            <p:nvPr/>
          </p:nvSpPr>
          <p:spPr>
            <a:xfrm>
              <a:off x="2108825" y="2010550"/>
              <a:ext cx="1475" cy="1450"/>
            </a:xfrm>
            <a:custGeom>
              <a:avLst/>
              <a:gdLst/>
              <a:ahLst/>
              <a:cxnLst/>
              <a:rect l="l" t="t" r="r" b="b"/>
              <a:pathLst>
                <a:path w="59" h="58" fill="none" extrusionOk="0">
                  <a:moveTo>
                    <a:pt x="1" y="0"/>
                  </a:moveTo>
                  <a:cubicBezTo>
                    <a:pt x="17" y="17"/>
                    <a:pt x="26" y="33"/>
                    <a:pt x="42" y="50"/>
                  </a:cubicBezTo>
                  <a:cubicBezTo>
                    <a:pt x="42" y="50"/>
                    <a:pt x="50" y="58"/>
                    <a:pt x="58" y="58"/>
                  </a:cubicBezTo>
                  <a:cubicBezTo>
                    <a:pt x="58" y="58"/>
                    <a:pt x="58" y="58"/>
                    <a:pt x="58" y="50"/>
                  </a:cubicBezTo>
                  <a:cubicBezTo>
                    <a:pt x="42" y="17"/>
                    <a:pt x="34" y="0"/>
                    <a:pt x="1" y="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74"/>
            <p:cNvSpPr/>
            <p:nvPr/>
          </p:nvSpPr>
          <p:spPr>
            <a:xfrm>
              <a:off x="2539900" y="2017650"/>
              <a:ext cx="16650" cy="15625"/>
            </a:xfrm>
            <a:custGeom>
              <a:avLst/>
              <a:gdLst/>
              <a:ahLst/>
              <a:cxnLst/>
              <a:rect l="l" t="t" r="r" b="b"/>
              <a:pathLst>
                <a:path w="666" h="625" extrusionOk="0">
                  <a:moveTo>
                    <a:pt x="377" y="0"/>
                  </a:moveTo>
                  <a:cubicBezTo>
                    <a:pt x="312" y="0"/>
                    <a:pt x="308" y="45"/>
                    <a:pt x="279" y="102"/>
                  </a:cubicBezTo>
                  <a:cubicBezTo>
                    <a:pt x="246" y="159"/>
                    <a:pt x="255" y="192"/>
                    <a:pt x="181" y="217"/>
                  </a:cubicBezTo>
                  <a:cubicBezTo>
                    <a:pt x="107" y="242"/>
                    <a:pt x="0" y="266"/>
                    <a:pt x="25" y="299"/>
                  </a:cubicBezTo>
                  <a:cubicBezTo>
                    <a:pt x="58" y="332"/>
                    <a:pt x="123" y="307"/>
                    <a:pt x="123" y="356"/>
                  </a:cubicBezTo>
                  <a:cubicBezTo>
                    <a:pt x="123" y="406"/>
                    <a:pt x="0" y="504"/>
                    <a:pt x="8" y="545"/>
                  </a:cubicBezTo>
                  <a:cubicBezTo>
                    <a:pt x="15" y="583"/>
                    <a:pt x="16" y="625"/>
                    <a:pt x="49" y="625"/>
                  </a:cubicBezTo>
                  <a:cubicBezTo>
                    <a:pt x="59" y="625"/>
                    <a:pt x="73" y="621"/>
                    <a:pt x="91" y="611"/>
                  </a:cubicBezTo>
                  <a:cubicBezTo>
                    <a:pt x="173" y="578"/>
                    <a:pt x="304" y="480"/>
                    <a:pt x="394" y="381"/>
                  </a:cubicBezTo>
                  <a:cubicBezTo>
                    <a:pt x="484" y="291"/>
                    <a:pt x="558" y="332"/>
                    <a:pt x="599" y="258"/>
                  </a:cubicBezTo>
                  <a:cubicBezTo>
                    <a:pt x="640" y="184"/>
                    <a:pt x="665" y="102"/>
                    <a:pt x="608" y="77"/>
                  </a:cubicBezTo>
                  <a:cubicBezTo>
                    <a:pt x="558" y="45"/>
                    <a:pt x="484" y="4"/>
                    <a:pt x="411" y="4"/>
                  </a:cubicBezTo>
                  <a:cubicBezTo>
                    <a:pt x="398" y="1"/>
                    <a:pt x="386" y="0"/>
                    <a:pt x="37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74"/>
            <p:cNvSpPr/>
            <p:nvPr/>
          </p:nvSpPr>
          <p:spPr>
            <a:xfrm>
              <a:off x="2539900" y="2017325"/>
              <a:ext cx="16650" cy="16625"/>
            </a:xfrm>
            <a:custGeom>
              <a:avLst/>
              <a:gdLst/>
              <a:ahLst/>
              <a:cxnLst/>
              <a:rect l="l" t="t" r="r" b="b"/>
              <a:pathLst>
                <a:path w="666" h="665" fill="none" extrusionOk="0">
                  <a:moveTo>
                    <a:pt x="411" y="17"/>
                  </a:moveTo>
                  <a:cubicBezTo>
                    <a:pt x="312" y="0"/>
                    <a:pt x="312" y="49"/>
                    <a:pt x="279" y="115"/>
                  </a:cubicBezTo>
                  <a:cubicBezTo>
                    <a:pt x="246" y="172"/>
                    <a:pt x="255" y="205"/>
                    <a:pt x="181" y="230"/>
                  </a:cubicBezTo>
                  <a:cubicBezTo>
                    <a:pt x="107" y="255"/>
                    <a:pt x="0" y="279"/>
                    <a:pt x="25" y="312"/>
                  </a:cubicBezTo>
                  <a:cubicBezTo>
                    <a:pt x="58" y="345"/>
                    <a:pt x="123" y="320"/>
                    <a:pt x="123" y="369"/>
                  </a:cubicBezTo>
                  <a:cubicBezTo>
                    <a:pt x="123" y="419"/>
                    <a:pt x="0" y="517"/>
                    <a:pt x="8" y="558"/>
                  </a:cubicBezTo>
                  <a:cubicBezTo>
                    <a:pt x="17" y="607"/>
                    <a:pt x="17" y="665"/>
                    <a:pt x="91" y="624"/>
                  </a:cubicBezTo>
                  <a:cubicBezTo>
                    <a:pt x="173" y="591"/>
                    <a:pt x="304" y="493"/>
                    <a:pt x="394" y="394"/>
                  </a:cubicBezTo>
                  <a:cubicBezTo>
                    <a:pt x="484" y="304"/>
                    <a:pt x="558" y="345"/>
                    <a:pt x="599" y="271"/>
                  </a:cubicBezTo>
                  <a:cubicBezTo>
                    <a:pt x="640" y="197"/>
                    <a:pt x="665" y="115"/>
                    <a:pt x="608" y="90"/>
                  </a:cubicBezTo>
                  <a:cubicBezTo>
                    <a:pt x="558" y="58"/>
                    <a:pt x="484" y="17"/>
                    <a:pt x="411" y="1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74"/>
            <p:cNvSpPr/>
            <p:nvPr/>
          </p:nvSpPr>
          <p:spPr>
            <a:xfrm>
              <a:off x="2525950" y="1998800"/>
              <a:ext cx="21150" cy="32225"/>
            </a:xfrm>
            <a:custGeom>
              <a:avLst/>
              <a:gdLst/>
              <a:ahLst/>
              <a:cxnLst/>
              <a:rect l="l" t="t" r="r" b="b"/>
              <a:pathLst>
                <a:path w="846" h="1289" extrusionOk="0">
                  <a:moveTo>
                    <a:pt x="748" y="1"/>
                  </a:moveTo>
                  <a:cubicBezTo>
                    <a:pt x="720" y="1"/>
                    <a:pt x="674" y="28"/>
                    <a:pt x="640" y="68"/>
                  </a:cubicBezTo>
                  <a:cubicBezTo>
                    <a:pt x="583" y="117"/>
                    <a:pt x="501" y="282"/>
                    <a:pt x="452" y="331"/>
                  </a:cubicBezTo>
                  <a:cubicBezTo>
                    <a:pt x="394" y="380"/>
                    <a:pt x="287" y="561"/>
                    <a:pt x="230" y="618"/>
                  </a:cubicBezTo>
                  <a:cubicBezTo>
                    <a:pt x="181" y="667"/>
                    <a:pt x="164" y="741"/>
                    <a:pt x="123" y="807"/>
                  </a:cubicBezTo>
                  <a:cubicBezTo>
                    <a:pt x="82" y="864"/>
                    <a:pt x="0" y="963"/>
                    <a:pt x="33" y="1020"/>
                  </a:cubicBezTo>
                  <a:cubicBezTo>
                    <a:pt x="58" y="1078"/>
                    <a:pt x="49" y="1151"/>
                    <a:pt x="115" y="1192"/>
                  </a:cubicBezTo>
                  <a:cubicBezTo>
                    <a:pt x="164" y="1234"/>
                    <a:pt x="225" y="1288"/>
                    <a:pt x="277" y="1288"/>
                  </a:cubicBezTo>
                  <a:cubicBezTo>
                    <a:pt x="286" y="1288"/>
                    <a:pt x="295" y="1286"/>
                    <a:pt x="304" y="1283"/>
                  </a:cubicBezTo>
                  <a:cubicBezTo>
                    <a:pt x="370" y="1258"/>
                    <a:pt x="304" y="1258"/>
                    <a:pt x="296" y="1176"/>
                  </a:cubicBezTo>
                  <a:cubicBezTo>
                    <a:pt x="279" y="1094"/>
                    <a:pt x="279" y="1045"/>
                    <a:pt x="271" y="979"/>
                  </a:cubicBezTo>
                  <a:cubicBezTo>
                    <a:pt x="263" y="913"/>
                    <a:pt x="493" y="913"/>
                    <a:pt x="534" y="881"/>
                  </a:cubicBezTo>
                  <a:cubicBezTo>
                    <a:pt x="566" y="840"/>
                    <a:pt x="575" y="872"/>
                    <a:pt x="591" y="725"/>
                  </a:cubicBezTo>
                  <a:cubicBezTo>
                    <a:pt x="608" y="585"/>
                    <a:pt x="690" y="520"/>
                    <a:pt x="731" y="446"/>
                  </a:cubicBezTo>
                  <a:cubicBezTo>
                    <a:pt x="763" y="380"/>
                    <a:pt x="846" y="282"/>
                    <a:pt x="813" y="240"/>
                  </a:cubicBezTo>
                  <a:cubicBezTo>
                    <a:pt x="780" y="199"/>
                    <a:pt x="731" y="249"/>
                    <a:pt x="731" y="175"/>
                  </a:cubicBezTo>
                  <a:cubicBezTo>
                    <a:pt x="731" y="101"/>
                    <a:pt x="772" y="52"/>
                    <a:pt x="772" y="19"/>
                  </a:cubicBezTo>
                  <a:cubicBezTo>
                    <a:pt x="769" y="6"/>
                    <a:pt x="760" y="1"/>
                    <a:pt x="74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74"/>
            <p:cNvSpPr/>
            <p:nvPr/>
          </p:nvSpPr>
          <p:spPr>
            <a:xfrm>
              <a:off x="2525950" y="1998225"/>
              <a:ext cx="21150" cy="33275"/>
            </a:xfrm>
            <a:custGeom>
              <a:avLst/>
              <a:gdLst/>
              <a:ahLst/>
              <a:cxnLst/>
              <a:rect l="l" t="t" r="r" b="b"/>
              <a:pathLst>
                <a:path w="846" h="1331" fill="none" extrusionOk="0">
                  <a:moveTo>
                    <a:pt x="731" y="469"/>
                  </a:moveTo>
                  <a:cubicBezTo>
                    <a:pt x="763" y="403"/>
                    <a:pt x="846" y="305"/>
                    <a:pt x="813" y="263"/>
                  </a:cubicBezTo>
                  <a:cubicBezTo>
                    <a:pt x="780" y="222"/>
                    <a:pt x="731" y="272"/>
                    <a:pt x="731" y="198"/>
                  </a:cubicBezTo>
                  <a:cubicBezTo>
                    <a:pt x="731" y="124"/>
                    <a:pt x="772" y="75"/>
                    <a:pt x="772" y="42"/>
                  </a:cubicBezTo>
                  <a:cubicBezTo>
                    <a:pt x="763" y="1"/>
                    <a:pt x="690" y="34"/>
                    <a:pt x="640" y="91"/>
                  </a:cubicBezTo>
                  <a:cubicBezTo>
                    <a:pt x="583" y="140"/>
                    <a:pt x="501" y="305"/>
                    <a:pt x="452" y="354"/>
                  </a:cubicBezTo>
                  <a:cubicBezTo>
                    <a:pt x="394" y="403"/>
                    <a:pt x="287" y="584"/>
                    <a:pt x="230" y="641"/>
                  </a:cubicBezTo>
                  <a:cubicBezTo>
                    <a:pt x="181" y="690"/>
                    <a:pt x="164" y="764"/>
                    <a:pt x="123" y="830"/>
                  </a:cubicBezTo>
                  <a:cubicBezTo>
                    <a:pt x="82" y="887"/>
                    <a:pt x="0" y="986"/>
                    <a:pt x="33" y="1043"/>
                  </a:cubicBezTo>
                  <a:cubicBezTo>
                    <a:pt x="58" y="1101"/>
                    <a:pt x="49" y="1174"/>
                    <a:pt x="115" y="1215"/>
                  </a:cubicBezTo>
                  <a:cubicBezTo>
                    <a:pt x="173" y="1265"/>
                    <a:pt x="246" y="1330"/>
                    <a:pt x="304" y="1306"/>
                  </a:cubicBezTo>
                  <a:cubicBezTo>
                    <a:pt x="370" y="1281"/>
                    <a:pt x="304" y="1281"/>
                    <a:pt x="296" y="1199"/>
                  </a:cubicBezTo>
                  <a:cubicBezTo>
                    <a:pt x="279" y="1117"/>
                    <a:pt x="279" y="1068"/>
                    <a:pt x="271" y="1002"/>
                  </a:cubicBezTo>
                  <a:cubicBezTo>
                    <a:pt x="263" y="936"/>
                    <a:pt x="493" y="936"/>
                    <a:pt x="534" y="904"/>
                  </a:cubicBezTo>
                  <a:cubicBezTo>
                    <a:pt x="566" y="863"/>
                    <a:pt x="575" y="895"/>
                    <a:pt x="591" y="748"/>
                  </a:cubicBezTo>
                  <a:cubicBezTo>
                    <a:pt x="608" y="608"/>
                    <a:pt x="690" y="543"/>
                    <a:pt x="731" y="46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74"/>
            <p:cNvSpPr/>
            <p:nvPr/>
          </p:nvSpPr>
          <p:spPr>
            <a:xfrm>
              <a:off x="2176325" y="1261075"/>
              <a:ext cx="90100" cy="35150"/>
            </a:xfrm>
            <a:custGeom>
              <a:avLst/>
              <a:gdLst/>
              <a:ahLst/>
              <a:cxnLst/>
              <a:rect l="l" t="t" r="r" b="b"/>
              <a:pathLst>
                <a:path w="3604" h="1406" extrusionOk="0">
                  <a:moveTo>
                    <a:pt x="473" y="0"/>
                  </a:moveTo>
                  <a:cubicBezTo>
                    <a:pt x="444" y="0"/>
                    <a:pt x="405" y="5"/>
                    <a:pt x="329" y="8"/>
                  </a:cubicBezTo>
                  <a:cubicBezTo>
                    <a:pt x="124" y="17"/>
                    <a:pt x="165" y="8"/>
                    <a:pt x="83" y="49"/>
                  </a:cubicBezTo>
                  <a:cubicBezTo>
                    <a:pt x="1" y="91"/>
                    <a:pt x="50" y="140"/>
                    <a:pt x="50" y="197"/>
                  </a:cubicBezTo>
                  <a:cubicBezTo>
                    <a:pt x="50" y="263"/>
                    <a:pt x="165" y="304"/>
                    <a:pt x="173" y="361"/>
                  </a:cubicBezTo>
                  <a:cubicBezTo>
                    <a:pt x="190" y="427"/>
                    <a:pt x="124" y="411"/>
                    <a:pt x="67" y="452"/>
                  </a:cubicBezTo>
                  <a:cubicBezTo>
                    <a:pt x="9" y="501"/>
                    <a:pt x="34" y="525"/>
                    <a:pt x="42" y="583"/>
                  </a:cubicBezTo>
                  <a:cubicBezTo>
                    <a:pt x="58" y="649"/>
                    <a:pt x="395" y="673"/>
                    <a:pt x="518" y="763"/>
                  </a:cubicBezTo>
                  <a:cubicBezTo>
                    <a:pt x="633" y="854"/>
                    <a:pt x="493" y="903"/>
                    <a:pt x="518" y="1026"/>
                  </a:cubicBezTo>
                  <a:cubicBezTo>
                    <a:pt x="551" y="1149"/>
                    <a:pt x="633" y="1198"/>
                    <a:pt x="699" y="1256"/>
                  </a:cubicBezTo>
                  <a:cubicBezTo>
                    <a:pt x="767" y="1309"/>
                    <a:pt x="1027" y="1405"/>
                    <a:pt x="1176" y="1405"/>
                  </a:cubicBezTo>
                  <a:cubicBezTo>
                    <a:pt x="1187" y="1405"/>
                    <a:pt x="1198" y="1405"/>
                    <a:pt x="1207" y="1404"/>
                  </a:cubicBezTo>
                  <a:cubicBezTo>
                    <a:pt x="1355" y="1395"/>
                    <a:pt x="1831" y="1231"/>
                    <a:pt x="1897" y="1182"/>
                  </a:cubicBezTo>
                  <a:cubicBezTo>
                    <a:pt x="1916" y="1163"/>
                    <a:pt x="1982" y="1156"/>
                    <a:pt x="2069" y="1156"/>
                  </a:cubicBezTo>
                  <a:cubicBezTo>
                    <a:pt x="2245" y="1156"/>
                    <a:pt x="2509" y="1182"/>
                    <a:pt x="2668" y="1182"/>
                  </a:cubicBezTo>
                  <a:cubicBezTo>
                    <a:pt x="2898" y="1182"/>
                    <a:pt x="2906" y="1182"/>
                    <a:pt x="3177" y="1231"/>
                  </a:cubicBezTo>
                  <a:cubicBezTo>
                    <a:pt x="3322" y="1258"/>
                    <a:pt x="3415" y="1275"/>
                    <a:pt x="3475" y="1275"/>
                  </a:cubicBezTo>
                  <a:cubicBezTo>
                    <a:pt x="3528" y="1275"/>
                    <a:pt x="3556" y="1262"/>
                    <a:pt x="3571" y="1231"/>
                  </a:cubicBezTo>
                  <a:cubicBezTo>
                    <a:pt x="3604" y="1157"/>
                    <a:pt x="3472" y="1182"/>
                    <a:pt x="3374" y="1116"/>
                  </a:cubicBezTo>
                  <a:cubicBezTo>
                    <a:pt x="3267" y="1059"/>
                    <a:pt x="3374" y="1010"/>
                    <a:pt x="3374" y="928"/>
                  </a:cubicBezTo>
                  <a:cubicBezTo>
                    <a:pt x="3374" y="879"/>
                    <a:pt x="3330" y="873"/>
                    <a:pt x="3273" y="873"/>
                  </a:cubicBezTo>
                  <a:cubicBezTo>
                    <a:pt x="3257" y="873"/>
                    <a:pt x="3240" y="874"/>
                    <a:pt x="3222" y="874"/>
                  </a:cubicBezTo>
                  <a:cubicBezTo>
                    <a:pt x="3188" y="874"/>
                    <a:pt x="3152" y="872"/>
                    <a:pt x="3120" y="862"/>
                  </a:cubicBezTo>
                  <a:cubicBezTo>
                    <a:pt x="3021" y="829"/>
                    <a:pt x="3029" y="706"/>
                    <a:pt x="3005" y="624"/>
                  </a:cubicBezTo>
                  <a:cubicBezTo>
                    <a:pt x="2980" y="550"/>
                    <a:pt x="2849" y="608"/>
                    <a:pt x="2750" y="542"/>
                  </a:cubicBezTo>
                  <a:cubicBezTo>
                    <a:pt x="2644" y="484"/>
                    <a:pt x="2693" y="435"/>
                    <a:pt x="2602" y="361"/>
                  </a:cubicBezTo>
                  <a:cubicBezTo>
                    <a:pt x="2512" y="279"/>
                    <a:pt x="2323" y="255"/>
                    <a:pt x="2184" y="197"/>
                  </a:cubicBezTo>
                  <a:cubicBezTo>
                    <a:pt x="2127" y="177"/>
                    <a:pt x="2083" y="169"/>
                    <a:pt x="2039" y="169"/>
                  </a:cubicBezTo>
                  <a:cubicBezTo>
                    <a:pt x="1975" y="169"/>
                    <a:pt x="1912" y="186"/>
                    <a:pt x="1815" y="205"/>
                  </a:cubicBezTo>
                  <a:cubicBezTo>
                    <a:pt x="1766" y="216"/>
                    <a:pt x="1700" y="219"/>
                    <a:pt x="1625" y="219"/>
                  </a:cubicBezTo>
                  <a:cubicBezTo>
                    <a:pt x="1458" y="219"/>
                    <a:pt x="1250" y="200"/>
                    <a:pt x="1109" y="189"/>
                  </a:cubicBezTo>
                  <a:cubicBezTo>
                    <a:pt x="912" y="156"/>
                    <a:pt x="863" y="189"/>
                    <a:pt x="666" y="82"/>
                  </a:cubicBezTo>
                  <a:cubicBezTo>
                    <a:pt x="542" y="15"/>
                    <a:pt x="522" y="0"/>
                    <a:pt x="47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74"/>
            <p:cNvSpPr/>
            <p:nvPr/>
          </p:nvSpPr>
          <p:spPr>
            <a:xfrm>
              <a:off x="2176325" y="1260450"/>
              <a:ext cx="90100" cy="36125"/>
            </a:xfrm>
            <a:custGeom>
              <a:avLst/>
              <a:gdLst/>
              <a:ahLst/>
              <a:cxnLst/>
              <a:rect l="l" t="t" r="r" b="b"/>
              <a:pathLst>
                <a:path w="3604" h="1445" fill="none" extrusionOk="0">
                  <a:moveTo>
                    <a:pt x="3120" y="887"/>
                  </a:moveTo>
                  <a:cubicBezTo>
                    <a:pt x="3021" y="854"/>
                    <a:pt x="3029" y="731"/>
                    <a:pt x="3005" y="649"/>
                  </a:cubicBezTo>
                  <a:cubicBezTo>
                    <a:pt x="2980" y="575"/>
                    <a:pt x="2849" y="633"/>
                    <a:pt x="2750" y="567"/>
                  </a:cubicBezTo>
                  <a:cubicBezTo>
                    <a:pt x="2644" y="509"/>
                    <a:pt x="2693" y="460"/>
                    <a:pt x="2602" y="386"/>
                  </a:cubicBezTo>
                  <a:cubicBezTo>
                    <a:pt x="2512" y="304"/>
                    <a:pt x="2323" y="280"/>
                    <a:pt x="2184" y="222"/>
                  </a:cubicBezTo>
                  <a:cubicBezTo>
                    <a:pt x="2044" y="173"/>
                    <a:pt x="1979" y="198"/>
                    <a:pt x="1815" y="230"/>
                  </a:cubicBezTo>
                  <a:cubicBezTo>
                    <a:pt x="1659" y="263"/>
                    <a:pt x="1314" y="230"/>
                    <a:pt x="1109" y="214"/>
                  </a:cubicBezTo>
                  <a:cubicBezTo>
                    <a:pt x="912" y="181"/>
                    <a:pt x="863" y="214"/>
                    <a:pt x="666" y="107"/>
                  </a:cubicBezTo>
                  <a:cubicBezTo>
                    <a:pt x="469" y="1"/>
                    <a:pt x="534" y="25"/>
                    <a:pt x="329" y="33"/>
                  </a:cubicBezTo>
                  <a:cubicBezTo>
                    <a:pt x="124" y="42"/>
                    <a:pt x="165" y="33"/>
                    <a:pt x="83" y="74"/>
                  </a:cubicBezTo>
                  <a:cubicBezTo>
                    <a:pt x="1" y="116"/>
                    <a:pt x="50" y="165"/>
                    <a:pt x="50" y="222"/>
                  </a:cubicBezTo>
                  <a:cubicBezTo>
                    <a:pt x="50" y="288"/>
                    <a:pt x="165" y="329"/>
                    <a:pt x="173" y="386"/>
                  </a:cubicBezTo>
                  <a:cubicBezTo>
                    <a:pt x="190" y="452"/>
                    <a:pt x="124" y="436"/>
                    <a:pt x="67" y="477"/>
                  </a:cubicBezTo>
                  <a:cubicBezTo>
                    <a:pt x="9" y="526"/>
                    <a:pt x="34" y="550"/>
                    <a:pt x="42" y="608"/>
                  </a:cubicBezTo>
                  <a:cubicBezTo>
                    <a:pt x="58" y="674"/>
                    <a:pt x="395" y="698"/>
                    <a:pt x="518" y="788"/>
                  </a:cubicBezTo>
                  <a:cubicBezTo>
                    <a:pt x="633" y="879"/>
                    <a:pt x="493" y="928"/>
                    <a:pt x="518" y="1051"/>
                  </a:cubicBezTo>
                  <a:cubicBezTo>
                    <a:pt x="551" y="1174"/>
                    <a:pt x="633" y="1223"/>
                    <a:pt x="699" y="1281"/>
                  </a:cubicBezTo>
                  <a:cubicBezTo>
                    <a:pt x="772" y="1338"/>
                    <a:pt x="1068" y="1445"/>
                    <a:pt x="1207" y="1429"/>
                  </a:cubicBezTo>
                  <a:cubicBezTo>
                    <a:pt x="1355" y="1420"/>
                    <a:pt x="1831" y="1256"/>
                    <a:pt x="1897" y="1207"/>
                  </a:cubicBezTo>
                  <a:cubicBezTo>
                    <a:pt x="1954" y="1150"/>
                    <a:pt x="2430" y="1207"/>
                    <a:pt x="2668" y="1207"/>
                  </a:cubicBezTo>
                  <a:cubicBezTo>
                    <a:pt x="2898" y="1207"/>
                    <a:pt x="2906" y="1207"/>
                    <a:pt x="3177" y="1256"/>
                  </a:cubicBezTo>
                  <a:cubicBezTo>
                    <a:pt x="3448" y="1305"/>
                    <a:pt x="3538" y="1322"/>
                    <a:pt x="3571" y="1256"/>
                  </a:cubicBezTo>
                  <a:cubicBezTo>
                    <a:pt x="3604" y="1182"/>
                    <a:pt x="3472" y="1207"/>
                    <a:pt x="3374" y="1141"/>
                  </a:cubicBezTo>
                  <a:cubicBezTo>
                    <a:pt x="3267" y="1084"/>
                    <a:pt x="3374" y="1035"/>
                    <a:pt x="3374" y="953"/>
                  </a:cubicBezTo>
                  <a:cubicBezTo>
                    <a:pt x="3374" y="862"/>
                    <a:pt x="3226" y="920"/>
                    <a:pt x="3120" y="88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74"/>
            <p:cNvSpPr/>
            <p:nvPr/>
          </p:nvSpPr>
          <p:spPr>
            <a:xfrm>
              <a:off x="1418500" y="1122550"/>
              <a:ext cx="138250" cy="65100"/>
            </a:xfrm>
            <a:custGeom>
              <a:avLst/>
              <a:gdLst/>
              <a:ahLst/>
              <a:cxnLst/>
              <a:rect l="l" t="t" r="r" b="b"/>
              <a:pathLst>
                <a:path w="5530" h="2604" extrusionOk="0">
                  <a:moveTo>
                    <a:pt x="4625" y="1"/>
                  </a:moveTo>
                  <a:cubicBezTo>
                    <a:pt x="4540" y="1"/>
                    <a:pt x="4503" y="54"/>
                    <a:pt x="4487" y="92"/>
                  </a:cubicBezTo>
                  <a:cubicBezTo>
                    <a:pt x="4471" y="133"/>
                    <a:pt x="4331" y="117"/>
                    <a:pt x="4290" y="133"/>
                  </a:cubicBezTo>
                  <a:cubicBezTo>
                    <a:pt x="4249" y="158"/>
                    <a:pt x="4348" y="199"/>
                    <a:pt x="4397" y="223"/>
                  </a:cubicBezTo>
                  <a:cubicBezTo>
                    <a:pt x="4426" y="240"/>
                    <a:pt x="4461" y="242"/>
                    <a:pt x="4488" y="242"/>
                  </a:cubicBezTo>
                  <a:cubicBezTo>
                    <a:pt x="4498" y="242"/>
                    <a:pt x="4506" y="242"/>
                    <a:pt x="4513" y="242"/>
                  </a:cubicBezTo>
                  <a:cubicBezTo>
                    <a:pt x="4527" y="242"/>
                    <a:pt x="4537" y="242"/>
                    <a:pt x="4537" y="248"/>
                  </a:cubicBezTo>
                  <a:cubicBezTo>
                    <a:pt x="4537" y="264"/>
                    <a:pt x="4487" y="322"/>
                    <a:pt x="4455" y="330"/>
                  </a:cubicBezTo>
                  <a:cubicBezTo>
                    <a:pt x="4446" y="333"/>
                    <a:pt x="4436" y="335"/>
                    <a:pt x="4425" y="335"/>
                  </a:cubicBezTo>
                  <a:cubicBezTo>
                    <a:pt x="4387" y="335"/>
                    <a:pt x="4338" y="320"/>
                    <a:pt x="4300" y="320"/>
                  </a:cubicBezTo>
                  <a:cubicBezTo>
                    <a:pt x="4294" y="320"/>
                    <a:pt x="4288" y="321"/>
                    <a:pt x="4282" y="322"/>
                  </a:cubicBezTo>
                  <a:cubicBezTo>
                    <a:pt x="4225" y="338"/>
                    <a:pt x="4282" y="387"/>
                    <a:pt x="4274" y="412"/>
                  </a:cubicBezTo>
                  <a:cubicBezTo>
                    <a:pt x="4273" y="414"/>
                    <a:pt x="4271" y="415"/>
                    <a:pt x="4268" y="415"/>
                  </a:cubicBezTo>
                  <a:cubicBezTo>
                    <a:pt x="4244" y="415"/>
                    <a:pt x="4165" y="366"/>
                    <a:pt x="4085" y="330"/>
                  </a:cubicBezTo>
                  <a:cubicBezTo>
                    <a:pt x="3995" y="289"/>
                    <a:pt x="3749" y="248"/>
                    <a:pt x="3691" y="248"/>
                  </a:cubicBezTo>
                  <a:cubicBezTo>
                    <a:pt x="3685" y="247"/>
                    <a:pt x="3678" y="247"/>
                    <a:pt x="3669" y="247"/>
                  </a:cubicBezTo>
                  <a:cubicBezTo>
                    <a:pt x="3580" y="247"/>
                    <a:pt x="3355" y="281"/>
                    <a:pt x="3191" y="289"/>
                  </a:cubicBezTo>
                  <a:cubicBezTo>
                    <a:pt x="3018" y="289"/>
                    <a:pt x="2895" y="314"/>
                    <a:pt x="2772" y="355"/>
                  </a:cubicBezTo>
                  <a:cubicBezTo>
                    <a:pt x="2657" y="404"/>
                    <a:pt x="2715" y="453"/>
                    <a:pt x="2633" y="519"/>
                  </a:cubicBezTo>
                  <a:cubicBezTo>
                    <a:pt x="2551" y="593"/>
                    <a:pt x="2362" y="642"/>
                    <a:pt x="2296" y="675"/>
                  </a:cubicBezTo>
                  <a:cubicBezTo>
                    <a:pt x="2222" y="716"/>
                    <a:pt x="1960" y="945"/>
                    <a:pt x="1927" y="1019"/>
                  </a:cubicBezTo>
                  <a:cubicBezTo>
                    <a:pt x="1894" y="1085"/>
                    <a:pt x="1935" y="1118"/>
                    <a:pt x="1886" y="1175"/>
                  </a:cubicBezTo>
                  <a:cubicBezTo>
                    <a:pt x="1837" y="1233"/>
                    <a:pt x="1426" y="1290"/>
                    <a:pt x="1311" y="1356"/>
                  </a:cubicBezTo>
                  <a:cubicBezTo>
                    <a:pt x="1205" y="1421"/>
                    <a:pt x="1164" y="1643"/>
                    <a:pt x="1065" y="1684"/>
                  </a:cubicBezTo>
                  <a:cubicBezTo>
                    <a:pt x="1032" y="1695"/>
                    <a:pt x="992" y="1698"/>
                    <a:pt x="951" y="1698"/>
                  </a:cubicBezTo>
                  <a:cubicBezTo>
                    <a:pt x="911" y="1698"/>
                    <a:pt x="869" y="1695"/>
                    <a:pt x="834" y="1695"/>
                  </a:cubicBezTo>
                  <a:cubicBezTo>
                    <a:pt x="799" y="1695"/>
                    <a:pt x="770" y="1698"/>
                    <a:pt x="753" y="1709"/>
                  </a:cubicBezTo>
                  <a:cubicBezTo>
                    <a:pt x="704" y="1733"/>
                    <a:pt x="441" y="1750"/>
                    <a:pt x="368" y="1791"/>
                  </a:cubicBezTo>
                  <a:cubicBezTo>
                    <a:pt x="302" y="1832"/>
                    <a:pt x="335" y="1873"/>
                    <a:pt x="286" y="1938"/>
                  </a:cubicBezTo>
                  <a:cubicBezTo>
                    <a:pt x="244" y="1996"/>
                    <a:pt x="179" y="1980"/>
                    <a:pt x="138" y="2012"/>
                  </a:cubicBezTo>
                  <a:cubicBezTo>
                    <a:pt x="105" y="2045"/>
                    <a:pt x="31" y="2144"/>
                    <a:pt x="7" y="2209"/>
                  </a:cubicBezTo>
                  <a:cubicBezTo>
                    <a:pt x="1" y="2221"/>
                    <a:pt x="4" y="2225"/>
                    <a:pt x="13" y="2225"/>
                  </a:cubicBezTo>
                  <a:cubicBezTo>
                    <a:pt x="58" y="2225"/>
                    <a:pt x="245" y="2116"/>
                    <a:pt x="286" y="2103"/>
                  </a:cubicBezTo>
                  <a:cubicBezTo>
                    <a:pt x="291" y="2102"/>
                    <a:pt x="296" y="2101"/>
                    <a:pt x="300" y="2101"/>
                  </a:cubicBezTo>
                  <a:cubicBezTo>
                    <a:pt x="333" y="2101"/>
                    <a:pt x="358" y="2125"/>
                    <a:pt x="409" y="2168"/>
                  </a:cubicBezTo>
                  <a:cubicBezTo>
                    <a:pt x="466" y="2226"/>
                    <a:pt x="368" y="2341"/>
                    <a:pt x="368" y="2406"/>
                  </a:cubicBezTo>
                  <a:cubicBezTo>
                    <a:pt x="368" y="2450"/>
                    <a:pt x="681" y="2461"/>
                    <a:pt x="929" y="2461"/>
                  </a:cubicBezTo>
                  <a:cubicBezTo>
                    <a:pt x="1053" y="2461"/>
                    <a:pt x="1161" y="2458"/>
                    <a:pt x="1205" y="2456"/>
                  </a:cubicBezTo>
                  <a:cubicBezTo>
                    <a:pt x="1344" y="2447"/>
                    <a:pt x="1434" y="2406"/>
                    <a:pt x="1476" y="2390"/>
                  </a:cubicBezTo>
                  <a:cubicBezTo>
                    <a:pt x="1517" y="2365"/>
                    <a:pt x="1443" y="2226"/>
                    <a:pt x="1443" y="2193"/>
                  </a:cubicBezTo>
                  <a:cubicBezTo>
                    <a:pt x="1443" y="2152"/>
                    <a:pt x="1508" y="2062"/>
                    <a:pt x="1533" y="2037"/>
                  </a:cubicBezTo>
                  <a:cubicBezTo>
                    <a:pt x="1537" y="2034"/>
                    <a:pt x="1542" y="2033"/>
                    <a:pt x="1548" y="2033"/>
                  </a:cubicBezTo>
                  <a:cubicBezTo>
                    <a:pt x="1574" y="2033"/>
                    <a:pt x="1616" y="2063"/>
                    <a:pt x="1697" y="2111"/>
                  </a:cubicBezTo>
                  <a:cubicBezTo>
                    <a:pt x="1796" y="2176"/>
                    <a:pt x="1689" y="2185"/>
                    <a:pt x="1689" y="2226"/>
                  </a:cubicBezTo>
                  <a:cubicBezTo>
                    <a:pt x="1689" y="2259"/>
                    <a:pt x="1812" y="2267"/>
                    <a:pt x="1861" y="2275"/>
                  </a:cubicBezTo>
                  <a:cubicBezTo>
                    <a:pt x="1910" y="2283"/>
                    <a:pt x="1886" y="2341"/>
                    <a:pt x="1886" y="2390"/>
                  </a:cubicBezTo>
                  <a:cubicBezTo>
                    <a:pt x="1886" y="2439"/>
                    <a:pt x="1894" y="2603"/>
                    <a:pt x="1935" y="2603"/>
                  </a:cubicBezTo>
                  <a:cubicBezTo>
                    <a:pt x="1968" y="2595"/>
                    <a:pt x="2501" y="2349"/>
                    <a:pt x="2526" y="2316"/>
                  </a:cubicBezTo>
                  <a:cubicBezTo>
                    <a:pt x="2542" y="2275"/>
                    <a:pt x="2452" y="2078"/>
                    <a:pt x="2419" y="2004"/>
                  </a:cubicBezTo>
                  <a:cubicBezTo>
                    <a:pt x="2386" y="1930"/>
                    <a:pt x="2370" y="1897"/>
                    <a:pt x="2370" y="1856"/>
                  </a:cubicBezTo>
                  <a:cubicBezTo>
                    <a:pt x="2370" y="1815"/>
                    <a:pt x="2427" y="1766"/>
                    <a:pt x="2501" y="1766"/>
                  </a:cubicBezTo>
                  <a:cubicBezTo>
                    <a:pt x="2503" y="1766"/>
                    <a:pt x="2505" y="1766"/>
                    <a:pt x="2507" y="1766"/>
                  </a:cubicBezTo>
                  <a:cubicBezTo>
                    <a:pt x="2581" y="1766"/>
                    <a:pt x="2543" y="1923"/>
                    <a:pt x="2551" y="1963"/>
                  </a:cubicBezTo>
                  <a:cubicBezTo>
                    <a:pt x="2559" y="2004"/>
                    <a:pt x="2633" y="2078"/>
                    <a:pt x="2682" y="2103"/>
                  </a:cubicBezTo>
                  <a:cubicBezTo>
                    <a:pt x="2699" y="2107"/>
                    <a:pt x="2716" y="2109"/>
                    <a:pt x="2732" y="2109"/>
                  </a:cubicBezTo>
                  <a:cubicBezTo>
                    <a:pt x="2773" y="2109"/>
                    <a:pt x="2814" y="2098"/>
                    <a:pt x="2854" y="2086"/>
                  </a:cubicBezTo>
                  <a:cubicBezTo>
                    <a:pt x="2903" y="2062"/>
                    <a:pt x="3010" y="2021"/>
                    <a:pt x="3068" y="1980"/>
                  </a:cubicBezTo>
                  <a:cubicBezTo>
                    <a:pt x="3117" y="1930"/>
                    <a:pt x="3191" y="1865"/>
                    <a:pt x="3207" y="1832"/>
                  </a:cubicBezTo>
                  <a:cubicBezTo>
                    <a:pt x="3224" y="1807"/>
                    <a:pt x="3027" y="1618"/>
                    <a:pt x="3018" y="1561"/>
                  </a:cubicBezTo>
                  <a:cubicBezTo>
                    <a:pt x="3010" y="1504"/>
                    <a:pt x="3347" y="1520"/>
                    <a:pt x="3379" y="1504"/>
                  </a:cubicBezTo>
                  <a:cubicBezTo>
                    <a:pt x="3412" y="1495"/>
                    <a:pt x="3404" y="1463"/>
                    <a:pt x="3421" y="1372"/>
                  </a:cubicBezTo>
                  <a:cubicBezTo>
                    <a:pt x="3437" y="1282"/>
                    <a:pt x="3412" y="1216"/>
                    <a:pt x="3429" y="1175"/>
                  </a:cubicBezTo>
                  <a:cubicBezTo>
                    <a:pt x="3437" y="1134"/>
                    <a:pt x="3675" y="1118"/>
                    <a:pt x="3724" y="1118"/>
                  </a:cubicBezTo>
                  <a:cubicBezTo>
                    <a:pt x="3765" y="1118"/>
                    <a:pt x="3773" y="1142"/>
                    <a:pt x="3782" y="1167"/>
                  </a:cubicBezTo>
                  <a:cubicBezTo>
                    <a:pt x="3790" y="1200"/>
                    <a:pt x="3724" y="1249"/>
                    <a:pt x="3675" y="1315"/>
                  </a:cubicBezTo>
                  <a:cubicBezTo>
                    <a:pt x="3626" y="1380"/>
                    <a:pt x="3650" y="1438"/>
                    <a:pt x="3658" y="1545"/>
                  </a:cubicBezTo>
                  <a:cubicBezTo>
                    <a:pt x="3667" y="1643"/>
                    <a:pt x="3601" y="1659"/>
                    <a:pt x="3585" y="1692"/>
                  </a:cubicBezTo>
                  <a:cubicBezTo>
                    <a:pt x="3560" y="1725"/>
                    <a:pt x="3634" y="1807"/>
                    <a:pt x="3667" y="1840"/>
                  </a:cubicBezTo>
                  <a:cubicBezTo>
                    <a:pt x="3689" y="1862"/>
                    <a:pt x="3776" y="1866"/>
                    <a:pt x="3856" y="1866"/>
                  </a:cubicBezTo>
                  <a:cubicBezTo>
                    <a:pt x="3896" y="1866"/>
                    <a:pt x="3935" y="1865"/>
                    <a:pt x="3962" y="1865"/>
                  </a:cubicBezTo>
                  <a:cubicBezTo>
                    <a:pt x="4009" y="1865"/>
                    <a:pt x="4093" y="1870"/>
                    <a:pt x="4171" y="1870"/>
                  </a:cubicBezTo>
                  <a:cubicBezTo>
                    <a:pt x="4229" y="1870"/>
                    <a:pt x="4283" y="1867"/>
                    <a:pt x="4315" y="1856"/>
                  </a:cubicBezTo>
                  <a:cubicBezTo>
                    <a:pt x="4389" y="1840"/>
                    <a:pt x="4422" y="1742"/>
                    <a:pt x="4602" y="1610"/>
                  </a:cubicBezTo>
                  <a:cubicBezTo>
                    <a:pt x="4775" y="1487"/>
                    <a:pt x="5103" y="1331"/>
                    <a:pt x="5111" y="1290"/>
                  </a:cubicBezTo>
                  <a:cubicBezTo>
                    <a:pt x="5119" y="1249"/>
                    <a:pt x="5029" y="1134"/>
                    <a:pt x="5004" y="1085"/>
                  </a:cubicBezTo>
                  <a:cubicBezTo>
                    <a:pt x="4980" y="1036"/>
                    <a:pt x="4807" y="1044"/>
                    <a:pt x="4807" y="978"/>
                  </a:cubicBezTo>
                  <a:cubicBezTo>
                    <a:pt x="4812" y="941"/>
                    <a:pt x="4956" y="938"/>
                    <a:pt x="5083" y="938"/>
                  </a:cubicBezTo>
                  <a:cubicBezTo>
                    <a:pt x="5105" y="938"/>
                    <a:pt x="5125" y="938"/>
                    <a:pt x="5145" y="938"/>
                  </a:cubicBezTo>
                  <a:cubicBezTo>
                    <a:pt x="5213" y="938"/>
                    <a:pt x="5267" y="937"/>
                    <a:pt x="5275" y="929"/>
                  </a:cubicBezTo>
                  <a:cubicBezTo>
                    <a:pt x="5300" y="904"/>
                    <a:pt x="4898" y="773"/>
                    <a:pt x="4873" y="740"/>
                  </a:cubicBezTo>
                  <a:cubicBezTo>
                    <a:pt x="4848" y="699"/>
                    <a:pt x="4881" y="601"/>
                    <a:pt x="4881" y="576"/>
                  </a:cubicBezTo>
                  <a:cubicBezTo>
                    <a:pt x="4890" y="552"/>
                    <a:pt x="4963" y="494"/>
                    <a:pt x="5029" y="469"/>
                  </a:cubicBezTo>
                  <a:cubicBezTo>
                    <a:pt x="5095" y="445"/>
                    <a:pt x="5439" y="453"/>
                    <a:pt x="5480" y="346"/>
                  </a:cubicBezTo>
                  <a:cubicBezTo>
                    <a:pt x="5530" y="248"/>
                    <a:pt x="5152" y="223"/>
                    <a:pt x="4939" y="84"/>
                  </a:cubicBezTo>
                  <a:cubicBezTo>
                    <a:pt x="4783" y="2"/>
                    <a:pt x="4734" y="2"/>
                    <a:pt x="4643" y="2"/>
                  </a:cubicBezTo>
                  <a:cubicBezTo>
                    <a:pt x="4637" y="1"/>
                    <a:pt x="4631" y="1"/>
                    <a:pt x="462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74"/>
            <p:cNvSpPr/>
            <p:nvPr/>
          </p:nvSpPr>
          <p:spPr>
            <a:xfrm>
              <a:off x="1417825" y="1122375"/>
              <a:ext cx="138925" cy="65275"/>
            </a:xfrm>
            <a:custGeom>
              <a:avLst/>
              <a:gdLst/>
              <a:ahLst/>
              <a:cxnLst/>
              <a:rect l="l" t="t" r="r" b="b"/>
              <a:pathLst>
                <a:path w="5557" h="2611" fill="none" extrusionOk="0">
                  <a:moveTo>
                    <a:pt x="313" y="2110"/>
                  </a:moveTo>
                  <a:cubicBezTo>
                    <a:pt x="354" y="2101"/>
                    <a:pt x="378" y="2126"/>
                    <a:pt x="436" y="2175"/>
                  </a:cubicBezTo>
                  <a:cubicBezTo>
                    <a:pt x="493" y="2233"/>
                    <a:pt x="395" y="2348"/>
                    <a:pt x="395" y="2413"/>
                  </a:cubicBezTo>
                  <a:cubicBezTo>
                    <a:pt x="395" y="2479"/>
                    <a:pt x="1100" y="2471"/>
                    <a:pt x="1232" y="2463"/>
                  </a:cubicBezTo>
                  <a:cubicBezTo>
                    <a:pt x="1371" y="2454"/>
                    <a:pt x="1461" y="2413"/>
                    <a:pt x="1503" y="2397"/>
                  </a:cubicBezTo>
                  <a:cubicBezTo>
                    <a:pt x="1544" y="2372"/>
                    <a:pt x="1470" y="2233"/>
                    <a:pt x="1470" y="2200"/>
                  </a:cubicBezTo>
                  <a:cubicBezTo>
                    <a:pt x="1470" y="2159"/>
                    <a:pt x="1535" y="2069"/>
                    <a:pt x="1560" y="2044"/>
                  </a:cubicBezTo>
                  <a:cubicBezTo>
                    <a:pt x="1585" y="2028"/>
                    <a:pt x="1626" y="2060"/>
                    <a:pt x="1724" y="2118"/>
                  </a:cubicBezTo>
                  <a:cubicBezTo>
                    <a:pt x="1823" y="2183"/>
                    <a:pt x="1716" y="2192"/>
                    <a:pt x="1716" y="2233"/>
                  </a:cubicBezTo>
                  <a:cubicBezTo>
                    <a:pt x="1716" y="2266"/>
                    <a:pt x="1839" y="2274"/>
                    <a:pt x="1888" y="2282"/>
                  </a:cubicBezTo>
                  <a:cubicBezTo>
                    <a:pt x="1937" y="2290"/>
                    <a:pt x="1913" y="2348"/>
                    <a:pt x="1913" y="2397"/>
                  </a:cubicBezTo>
                  <a:cubicBezTo>
                    <a:pt x="1913" y="2446"/>
                    <a:pt x="1921" y="2610"/>
                    <a:pt x="1962" y="2610"/>
                  </a:cubicBezTo>
                  <a:cubicBezTo>
                    <a:pt x="1995" y="2602"/>
                    <a:pt x="2528" y="2356"/>
                    <a:pt x="2553" y="2323"/>
                  </a:cubicBezTo>
                  <a:cubicBezTo>
                    <a:pt x="2569" y="2282"/>
                    <a:pt x="2479" y="2085"/>
                    <a:pt x="2446" y="2011"/>
                  </a:cubicBezTo>
                  <a:cubicBezTo>
                    <a:pt x="2413" y="1937"/>
                    <a:pt x="2397" y="1904"/>
                    <a:pt x="2397" y="1863"/>
                  </a:cubicBezTo>
                  <a:cubicBezTo>
                    <a:pt x="2397" y="1822"/>
                    <a:pt x="2454" y="1773"/>
                    <a:pt x="2528" y="1773"/>
                  </a:cubicBezTo>
                  <a:cubicBezTo>
                    <a:pt x="2610" y="1765"/>
                    <a:pt x="2569" y="1929"/>
                    <a:pt x="2578" y="1970"/>
                  </a:cubicBezTo>
                  <a:cubicBezTo>
                    <a:pt x="2586" y="2011"/>
                    <a:pt x="2660" y="2085"/>
                    <a:pt x="2709" y="2110"/>
                  </a:cubicBezTo>
                  <a:cubicBezTo>
                    <a:pt x="2766" y="2126"/>
                    <a:pt x="2824" y="2110"/>
                    <a:pt x="2881" y="2093"/>
                  </a:cubicBezTo>
                  <a:cubicBezTo>
                    <a:pt x="2930" y="2069"/>
                    <a:pt x="3037" y="2028"/>
                    <a:pt x="3095" y="1987"/>
                  </a:cubicBezTo>
                  <a:cubicBezTo>
                    <a:pt x="3144" y="1937"/>
                    <a:pt x="3218" y="1872"/>
                    <a:pt x="3234" y="1839"/>
                  </a:cubicBezTo>
                  <a:cubicBezTo>
                    <a:pt x="3251" y="1814"/>
                    <a:pt x="3054" y="1625"/>
                    <a:pt x="3045" y="1568"/>
                  </a:cubicBezTo>
                  <a:cubicBezTo>
                    <a:pt x="3037" y="1511"/>
                    <a:pt x="3374" y="1527"/>
                    <a:pt x="3406" y="1511"/>
                  </a:cubicBezTo>
                  <a:cubicBezTo>
                    <a:pt x="3439" y="1502"/>
                    <a:pt x="3431" y="1470"/>
                    <a:pt x="3448" y="1379"/>
                  </a:cubicBezTo>
                  <a:cubicBezTo>
                    <a:pt x="3464" y="1289"/>
                    <a:pt x="3439" y="1223"/>
                    <a:pt x="3456" y="1182"/>
                  </a:cubicBezTo>
                  <a:cubicBezTo>
                    <a:pt x="3464" y="1141"/>
                    <a:pt x="3702" y="1125"/>
                    <a:pt x="3751" y="1125"/>
                  </a:cubicBezTo>
                  <a:cubicBezTo>
                    <a:pt x="3792" y="1125"/>
                    <a:pt x="3800" y="1149"/>
                    <a:pt x="3809" y="1174"/>
                  </a:cubicBezTo>
                  <a:cubicBezTo>
                    <a:pt x="3817" y="1207"/>
                    <a:pt x="3751" y="1256"/>
                    <a:pt x="3702" y="1322"/>
                  </a:cubicBezTo>
                  <a:cubicBezTo>
                    <a:pt x="3653" y="1387"/>
                    <a:pt x="3677" y="1445"/>
                    <a:pt x="3685" y="1552"/>
                  </a:cubicBezTo>
                  <a:cubicBezTo>
                    <a:pt x="3694" y="1650"/>
                    <a:pt x="3628" y="1666"/>
                    <a:pt x="3612" y="1699"/>
                  </a:cubicBezTo>
                  <a:cubicBezTo>
                    <a:pt x="3587" y="1732"/>
                    <a:pt x="3661" y="1814"/>
                    <a:pt x="3694" y="1847"/>
                  </a:cubicBezTo>
                  <a:cubicBezTo>
                    <a:pt x="3727" y="1880"/>
                    <a:pt x="3907" y="1872"/>
                    <a:pt x="3989" y="1872"/>
                  </a:cubicBezTo>
                  <a:cubicBezTo>
                    <a:pt x="4071" y="1872"/>
                    <a:pt x="4268" y="1888"/>
                    <a:pt x="4342" y="1863"/>
                  </a:cubicBezTo>
                  <a:cubicBezTo>
                    <a:pt x="4416" y="1847"/>
                    <a:pt x="4449" y="1749"/>
                    <a:pt x="4629" y="1617"/>
                  </a:cubicBezTo>
                  <a:cubicBezTo>
                    <a:pt x="4802" y="1494"/>
                    <a:pt x="5130" y="1338"/>
                    <a:pt x="5138" y="1297"/>
                  </a:cubicBezTo>
                  <a:cubicBezTo>
                    <a:pt x="5146" y="1256"/>
                    <a:pt x="5056" y="1141"/>
                    <a:pt x="5031" y="1092"/>
                  </a:cubicBezTo>
                  <a:cubicBezTo>
                    <a:pt x="5007" y="1043"/>
                    <a:pt x="4834" y="1051"/>
                    <a:pt x="4834" y="985"/>
                  </a:cubicBezTo>
                  <a:cubicBezTo>
                    <a:pt x="4843" y="920"/>
                    <a:pt x="5278" y="961"/>
                    <a:pt x="5302" y="936"/>
                  </a:cubicBezTo>
                  <a:cubicBezTo>
                    <a:pt x="5327" y="911"/>
                    <a:pt x="4925" y="780"/>
                    <a:pt x="4900" y="747"/>
                  </a:cubicBezTo>
                  <a:cubicBezTo>
                    <a:pt x="4875" y="706"/>
                    <a:pt x="4908" y="608"/>
                    <a:pt x="4908" y="583"/>
                  </a:cubicBezTo>
                  <a:cubicBezTo>
                    <a:pt x="4917" y="559"/>
                    <a:pt x="4990" y="501"/>
                    <a:pt x="5056" y="476"/>
                  </a:cubicBezTo>
                  <a:cubicBezTo>
                    <a:pt x="5122" y="452"/>
                    <a:pt x="5466" y="460"/>
                    <a:pt x="5507" y="353"/>
                  </a:cubicBezTo>
                  <a:cubicBezTo>
                    <a:pt x="5557" y="255"/>
                    <a:pt x="5179" y="230"/>
                    <a:pt x="4966" y="91"/>
                  </a:cubicBezTo>
                  <a:cubicBezTo>
                    <a:pt x="4810" y="9"/>
                    <a:pt x="4761" y="9"/>
                    <a:pt x="4670" y="9"/>
                  </a:cubicBezTo>
                  <a:cubicBezTo>
                    <a:pt x="4572" y="1"/>
                    <a:pt x="4531" y="58"/>
                    <a:pt x="4514" y="99"/>
                  </a:cubicBezTo>
                  <a:cubicBezTo>
                    <a:pt x="4498" y="140"/>
                    <a:pt x="4358" y="124"/>
                    <a:pt x="4317" y="140"/>
                  </a:cubicBezTo>
                  <a:cubicBezTo>
                    <a:pt x="4276" y="165"/>
                    <a:pt x="4375" y="206"/>
                    <a:pt x="4424" y="230"/>
                  </a:cubicBezTo>
                  <a:cubicBezTo>
                    <a:pt x="4482" y="263"/>
                    <a:pt x="4564" y="239"/>
                    <a:pt x="4564" y="255"/>
                  </a:cubicBezTo>
                  <a:cubicBezTo>
                    <a:pt x="4564" y="271"/>
                    <a:pt x="4514" y="329"/>
                    <a:pt x="4482" y="337"/>
                  </a:cubicBezTo>
                  <a:cubicBezTo>
                    <a:pt x="4441" y="353"/>
                    <a:pt x="4358" y="321"/>
                    <a:pt x="4309" y="329"/>
                  </a:cubicBezTo>
                  <a:cubicBezTo>
                    <a:pt x="4252" y="345"/>
                    <a:pt x="4309" y="394"/>
                    <a:pt x="4301" y="419"/>
                  </a:cubicBezTo>
                  <a:cubicBezTo>
                    <a:pt x="4293" y="435"/>
                    <a:pt x="4203" y="378"/>
                    <a:pt x="4112" y="337"/>
                  </a:cubicBezTo>
                  <a:cubicBezTo>
                    <a:pt x="4022" y="296"/>
                    <a:pt x="3776" y="255"/>
                    <a:pt x="3718" y="255"/>
                  </a:cubicBezTo>
                  <a:cubicBezTo>
                    <a:pt x="3653" y="247"/>
                    <a:pt x="3398" y="288"/>
                    <a:pt x="3218" y="296"/>
                  </a:cubicBezTo>
                  <a:cubicBezTo>
                    <a:pt x="3045" y="296"/>
                    <a:pt x="2922" y="321"/>
                    <a:pt x="2799" y="362"/>
                  </a:cubicBezTo>
                  <a:cubicBezTo>
                    <a:pt x="2684" y="411"/>
                    <a:pt x="2742" y="460"/>
                    <a:pt x="2660" y="526"/>
                  </a:cubicBezTo>
                  <a:cubicBezTo>
                    <a:pt x="2578" y="600"/>
                    <a:pt x="2389" y="649"/>
                    <a:pt x="2323" y="682"/>
                  </a:cubicBezTo>
                  <a:cubicBezTo>
                    <a:pt x="2249" y="723"/>
                    <a:pt x="1987" y="952"/>
                    <a:pt x="1954" y="1026"/>
                  </a:cubicBezTo>
                  <a:cubicBezTo>
                    <a:pt x="1921" y="1092"/>
                    <a:pt x="1962" y="1125"/>
                    <a:pt x="1913" y="1182"/>
                  </a:cubicBezTo>
                  <a:cubicBezTo>
                    <a:pt x="1864" y="1240"/>
                    <a:pt x="1453" y="1297"/>
                    <a:pt x="1338" y="1363"/>
                  </a:cubicBezTo>
                  <a:cubicBezTo>
                    <a:pt x="1232" y="1428"/>
                    <a:pt x="1191" y="1650"/>
                    <a:pt x="1092" y="1691"/>
                  </a:cubicBezTo>
                  <a:cubicBezTo>
                    <a:pt x="994" y="1724"/>
                    <a:pt x="830" y="1683"/>
                    <a:pt x="780" y="1716"/>
                  </a:cubicBezTo>
                  <a:cubicBezTo>
                    <a:pt x="731" y="1740"/>
                    <a:pt x="468" y="1757"/>
                    <a:pt x="395" y="1798"/>
                  </a:cubicBezTo>
                  <a:cubicBezTo>
                    <a:pt x="329" y="1839"/>
                    <a:pt x="362" y="1880"/>
                    <a:pt x="313" y="1945"/>
                  </a:cubicBezTo>
                  <a:cubicBezTo>
                    <a:pt x="271" y="2003"/>
                    <a:pt x="206" y="1987"/>
                    <a:pt x="165" y="2019"/>
                  </a:cubicBezTo>
                  <a:cubicBezTo>
                    <a:pt x="132" y="2052"/>
                    <a:pt x="58" y="2151"/>
                    <a:pt x="34" y="2216"/>
                  </a:cubicBezTo>
                  <a:cubicBezTo>
                    <a:pt x="1" y="2282"/>
                    <a:pt x="263" y="2126"/>
                    <a:pt x="313" y="211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74"/>
            <p:cNvSpPr/>
            <p:nvPr/>
          </p:nvSpPr>
          <p:spPr>
            <a:xfrm>
              <a:off x="1705475" y="1260925"/>
              <a:ext cx="47425" cy="27925"/>
            </a:xfrm>
            <a:custGeom>
              <a:avLst/>
              <a:gdLst/>
              <a:ahLst/>
              <a:cxnLst/>
              <a:rect l="l" t="t" r="r" b="b"/>
              <a:pathLst>
                <a:path w="1897" h="1117" extrusionOk="0">
                  <a:moveTo>
                    <a:pt x="1233" y="1"/>
                  </a:moveTo>
                  <a:cubicBezTo>
                    <a:pt x="1122" y="1"/>
                    <a:pt x="1007" y="59"/>
                    <a:pt x="838" y="59"/>
                  </a:cubicBezTo>
                  <a:cubicBezTo>
                    <a:pt x="798" y="59"/>
                    <a:pt x="754" y="56"/>
                    <a:pt x="706" y="47"/>
                  </a:cubicBezTo>
                  <a:cubicBezTo>
                    <a:pt x="540" y="23"/>
                    <a:pt x="473" y="7"/>
                    <a:pt x="423" y="7"/>
                  </a:cubicBezTo>
                  <a:cubicBezTo>
                    <a:pt x="389" y="7"/>
                    <a:pt x="364" y="14"/>
                    <a:pt x="321" y="31"/>
                  </a:cubicBezTo>
                  <a:cubicBezTo>
                    <a:pt x="247" y="80"/>
                    <a:pt x="50" y="285"/>
                    <a:pt x="25" y="326"/>
                  </a:cubicBezTo>
                  <a:cubicBezTo>
                    <a:pt x="1" y="367"/>
                    <a:pt x="66" y="400"/>
                    <a:pt x="165" y="408"/>
                  </a:cubicBezTo>
                  <a:cubicBezTo>
                    <a:pt x="263" y="417"/>
                    <a:pt x="476" y="466"/>
                    <a:pt x="542" y="515"/>
                  </a:cubicBezTo>
                  <a:cubicBezTo>
                    <a:pt x="600" y="556"/>
                    <a:pt x="714" y="630"/>
                    <a:pt x="731" y="679"/>
                  </a:cubicBezTo>
                  <a:cubicBezTo>
                    <a:pt x="747" y="728"/>
                    <a:pt x="649" y="720"/>
                    <a:pt x="813" y="843"/>
                  </a:cubicBezTo>
                  <a:cubicBezTo>
                    <a:pt x="974" y="958"/>
                    <a:pt x="1164" y="1117"/>
                    <a:pt x="1268" y="1117"/>
                  </a:cubicBezTo>
                  <a:cubicBezTo>
                    <a:pt x="1276" y="1117"/>
                    <a:pt x="1283" y="1116"/>
                    <a:pt x="1289" y="1114"/>
                  </a:cubicBezTo>
                  <a:cubicBezTo>
                    <a:pt x="1387" y="1098"/>
                    <a:pt x="1502" y="1024"/>
                    <a:pt x="1568" y="958"/>
                  </a:cubicBezTo>
                  <a:cubicBezTo>
                    <a:pt x="1625" y="884"/>
                    <a:pt x="1749" y="745"/>
                    <a:pt x="1781" y="622"/>
                  </a:cubicBezTo>
                  <a:cubicBezTo>
                    <a:pt x="1814" y="507"/>
                    <a:pt x="1896" y="376"/>
                    <a:pt x="1806" y="269"/>
                  </a:cubicBezTo>
                  <a:cubicBezTo>
                    <a:pt x="1708" y="162"/>
                    <a:pt x="1445" y="31"/>
                    <a:pt x="1289" y="6"/>
                  </a:cubicBezTo>
                  <a:cubicBezTo>
                    <a:pt x="1270" y="2"/>
                    <a:pt x="1251" y="1"/>
                    <a:pt x="1233"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74"/>
            <p:cNvSpPr/>
            <p:nvPr/>
          </p:nvSpPr>
          <p:spPr>
            <a:xfrm>
              <a:off x="1705475" y="1260250"/>
              <a:ext cx="47425" cy="29150"/>
            </a:xfrm>
            <a:custGeom>
              <a:avLst/>
              <a:gdLst/>
              <a:ahLst/>
              <a:cxnLst/>
              <a:rect l="l" t="t" r="r" b="b"/>
              <a:pathLst>
                <a:path w="1897" h="1166" fill="none" extrusionOk="0">
                  <a:moveTo>
                    <a:pt x="706" y="74"/>
                  </a:moveTo>
                  <a:cubicBezTo>
                    <a:pt x="427" y="33"/>
                    <a:pt x="427" y="17"/>
                    <a:pt x="321" y="58"/>
                  </a:cubicBezTo>
                  <a:cubicBezTo>
                    <a:pt x="247" y="107"/>
                    <a:pt x="50" y="312"/>
                    <a:pt x="25" y="353"/>
                  </a:cubicBezTo>
                  <a:cubicBezTo>
                    <a:pt x="1" y="394"/>
                    <a:pt x="66" y="427"/>
                    <a:pt x="165" y="435"/>
                  </a:cubicBezTo>
                  <a:cubicBezTo>
                    <a:pt x="263" y="444"/>
                    <a:pt x="476" y="493"/>
                    <a:pt x="542" y="542"/>
                  </a:cubicBezTo>
                  <a:cubicBezTo>
                    <a:pt x="600" y="583"/>
                    <a:pt x="714" y="657"/>
                    <a:pt x="731" y="706"/>
                  </a:cubicBezTo>
                  <a:cubicBezTo>
                    <a:pt x="747" y="755"/>
                    <a:pt x="649" y="747"/>
                    <a:pt x="813" y="870"/>
                  </a:cubicBezTo>
                  <a:cubicBezTo>
                    <a:pt x="985" y="993"/>
                    <a:pt x="1190" y="1166"/>
                    <a:pt x="1289" y="1141"/>
                  </a:cubicBezTo>
                  <a:cubicBezTo>
                    <a:pt x="1387" y="1125"/>
                    <a:pt x="1502" y="1051"/>
                    <a:pt x="1568" y="985"/>
                  </a:cubicBezTo>
                  <a:cubicBezTo>
                    <a:pt x="1625" y="911"/>
                    <a:pt x="1749" y="772"/>
                    <a:pt x="1781" y="649"/>
                  </a:cubicBezTo>
                  <a:cubicBezTo>
                    <a:pt x="1814" y="534"/>
                    <a:pt x="1896" y="403"/>
                    <a:pt x="1806" y="296"/>
                  </a:cubicBezTo>
                  <a:cubicBezTo>
                    <a:pt x="1708" y="189"/>
                    <a:pt x="1445" y="58"/>
                    <a:pt x="1289" y="33"/>
                  </a:cubicBezTo>
                  <a:cubicBezTo>
                    <a:pt x="1133" y="0"/>
                    <a:pt x="985" y="124"/>
                    <a:pt x="706"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74"/>
            <p:cNvSpPr/>
            <p:nvPr/>
          </p:nvSpPr>
          <p:spPr>
            <a:xfrm>
              <a:off x="1990050" y="1118000"/>
              <a:ext cx="29350" cy="18675"/>
            </a:xfrm>
            <a:custGeom>
              <a:avLst/>
              <a:gdLst/>
              <a:ahLst/>
              <a:cxnLst/>
              <a:rect l="l" t="t" r="r" b="b"/>
              <a:pathLst>
                <a:path w="1174" h="747" extrusionOk="0">
                  <a:moveTo>
                    <a:pt x="299" y="0"/>
                  </a:moveTo>
                  <a:cubicBezTo>
                    <a:pt x="261" y="0"/>
                    <a:pt x="235" y="14"/>
                    <a:pt x="205" y="44"/>
                  </a:cubicBezTo>
                  <a:cubicBezTo>
                    <a:pt x="148" y="93"/>
                    <a:pt x="66" y="110"/>
                    <a:pt x="58" y="200"/>
                  </a:cubicBezTo>
                  <a:cubicBezTo>
                    <a:pt x="58" y="356"/>
                    <a:pt x="0" y="430"/>
                    <a:pt x="66" y="463"/>
                  </a:cubicBezTo>
                  <a:cubicBezTo>
                    <a:pt x="123" y="487"/>
                    <a:pt x="271" y="504"/>
                    <a:pt x="370" y="578"/>
                  </a:cubicBezTo>
                  <a:cubicBezTo>
                    <a:pt x="465" y="636"/>
                    <a:pt x="521" y="747"/>
                    <a:pt x="602" y="747"/>
                  </a:cubicBezTo>
                  <a:cubicBezTo>
                    <a:pt x="611" y="747"/>
                    <a:pt x="622" y="745"/>
                    <a:pt x="632" y="742"/>
                  </a:cubicBezTo>
                  <a:cubicBezTo>
                    <a:pt x="722" y="717"/>
                    <a:pt x="763" y="627"/>
                    <a:pt x="895" y="602"/>
                  </a:cubicBezTo>
                  <a:cubicBezTo>
                    <a:pt x="1034" y="578"/>
                    <a:pt x="1116" y="594"/>
                    <a:pt x="1116" y="553"/>
                  </a:cubicBezTo>
                  <a:cubicBezTo>
                    <a:pt x="1116" y="512"/>
                    <a:pt x="1174" y="331"/>
                    <a:pt x="1026" y="290"/>
                  </a:cubicBezTo>
                  <a:cubicBezTo>
                    <a:pt x="887" y="258"/>
                    <a:pt x="731" y="69"/>
                    <a:pt x="632" y="52"/>
                  </a:cubicBezTo>
                  <a:cubicBezTo>
                    <a:pt x="617" y="50"/>
                    <a:pt x="606" y="49"/>
                    <a:pt x="597" y="49"/>
                  </a:cubicBezTo>
                  <a:cubicBezTo>
                    <a:pt x="570" y="49"/>
                    <a:pt x="570" y="59"/>
                    <a:pt x="549" y="59"/>
                  </a:cubicBezTo>
                  <a:cubicBezTo>
                    <a:pt x="533" y="59"/>
                    <a:pt x="507" y="53"/>
                    <a:pt x="452" y="36"/>
                  </a:cubicBezTo>
                  <a:cubicBezTo>
                    <a:pt x="381" y="12"/>
                    <a:pt x="334" y="0"/>
                    <a:pt x="299"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74"/>
            <p:cNvSpPr/>
            <p:nvPr/>
          </p:nvSpPr>
          <p:spPr>
            <a:xfrm>
              <a:off x="1990050" y="1117650"/>
              <a:ext cx="29350" cy="19725"/>
            </a:xfrm>
            <a:custGeom>
              <a:avLst/>
              <a:gdLst/>
              <a:ahLst/>
              <a:cxnLst/>
              <a:rect l="l" t="t" r="r" b="b"/>
              <a:pathLst>
                <a:path w="1174" h="789" fill="none" extrusionOk="0">
                  <a:moveTo>
                    <a:pt x="1026" y="304"/>
                  </a:moveTo>
                  <a:cubicBezTo>
                    <a:pt x="887" y="272"/>
                    <a:pt x="731" y="83"/>
                    <a:pt x="632" y="66"/>
                  </a:cubicBezTo>
                  <a:cubicBezTo>
                    <a:pt x="534" y="50"/>
                    <a:pt x="608" y="99"/>
                    <a:pt x="452" y="50"/>
                  </a:cubicBezTo>
                  <a:cubicBezTo>
                    <a:pt x="304" y="1"/>
                    <a:pt x="263" y="1"/>
                    <a:pt x="205" y="58"/>
                  </a:cubicBezTo>
                  <a:cubicBezTo>
                    <a:pt x="148" y="107"/>
                    <a:pt x="66" y="124"/>
                    <a:pt x="58" y="214"/>
                  </a:cubicBezTo>
                  <a:cubicBezTo>
                    <a:pt x="58" y="370"/>
                    <a:pt x="0" y="444"/>
                    <a:pt x="66" y="477"/>
                  </a:cubicBezTo>
                  <a:cubicBezTo>
                    <a:pt x="123" y="501"/>
                    <a:pt x="271" y="518"/>
                    <a:pt x="370" y="592"/>
                  </a:cubicBezTo>
                  <a:cubicBezTo>
                    <a:pt x="476" y="657"/>
                    <a:pt x="534" y="789"/>
                    <a:pt x="632" y="756"/>
                  </a:cubicBezTo>
                  <a:cubicBezTo>
                    <a:pt x="722" y="731"/>
                    <a:pt x="763" y="641"/>
                    <a:pt x="895" y="616"/>
                  </a:cubicBezTo>
                  <a:cubicBezTo>
                    <a:pt x="1034" y="592"/>
                    <a:pt x="1116" y="608"/>
                    <a:pt x="1116" y="567"/>
                  </a:cubicBezTo>
                  <a:cubicBezTo>
                    <a:pt x="1116" y="526"/>
                    <a:pt x="1174" y="345"/>
                    <a:pt x="1026" y="30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74"/>
            <p:cNvSpPr/>
            <p:nvPr/>
          </p:nvSpPr>
          <p:spPr>
            <a:xfrm>
              <a:off x="2092225" y="1282775"/>
              <a:ext cx="4700" cy="3800"/>
            </a:xfrm>
            <a:custGeom>
              <a:avLst/>
              <a:gdLst/>
              <a:ahLst/>
              <a:cxnLst/>
              <a:rect l="l" t="t" r="r" b="b"/>
              <a:pathLst>
                <a:path w="188" h="152" extrusionOk="0">
                  <a:moveTo>
                    <a:pt x="98" y="1"/>
                  </a:moveTo>
                  <a:cubicBezTo>
                    <a:pt x="95" y="1"/>
                    <a:pt x="93" y="1"/>
                    <a:pt x="90" y="2"/>
                  </a:cubicBezTo>
                  <a:cubicBezTo>
                    <a:pt x="41" y="35"/>
                    <a:pt x="0" y="68"/>
                    <a:pt x="17" y="92"/>
                  </a:cubicBezTo>
                  <a:cubicBezTo>
                    <a:pt x="30" y="112"/>
                    <a:pt x="93" y="152"/>
                    <a:pt x="136" y="152"/>
                  </a:cubicBezTo>
                  <a:cubicBezTo>
                    <a:pt x="147" y="152"/>
                    <a:pt x="157" y="149"/>
                    <a:pt x="164" y="142"/>
                  </a:cubicBezTo>
                  <a:cubicBezTo>
                    <a:pt x="188" y="118"/>
                    <a:pt x="138" y="1"/>
                    <a:pt x="9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74"/>
            <p:cNvSpPr/>
            <p:nvPr/>
          </p:nvSpPr>
          <p:spPr>
            <a:xfrm>
              <a:off x="2092225" y="1282400"/>
              <a:ext cx="4725" cy="4750"/>
            </a:xfrm>
            <a:custGeom>
              <a:avLst/>
              <a:gdLst/>
              <a:ahLst/>
              <a:cxnLst/>
              <a:rect l="l" t="t" r="r" b="b"/>
              <a:pathLst>
                <a:path w="189" h="190" fill="none" extrusionOk="0">
                  <a:moveTo>
                    <a:pt x="17" y="107"/>
                  </a:moveTo>
                  <a:cubicBezTo>
                    <a:pt x="33" y="132"/>
                    <a:pt x="131" y="189"/>
                    <a:pt x="164" y="157"/>
                  </a:cubicBezTo>
                  <a:cubicBezTo>
                    <a:pt x="189" y="132"/>
                    <a:pt x="131" y="1"/>
                    <a:pt x="90" y="17"/>
                  </a:cubicBezTo>
                  <a:cubicBezTo>
                    <a:pt x="41" y="50"/>
                    <a:pt x="0" y="83"/>
                    <a:pt x="17" y="1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74"/>
            <p:cNvSpPr/>
            <p:nvPr/>
          </p:nvSpPr>
          <p:spPr>
            <a:xfrm>
              <a:off x="2189675" y="1302275"/>
              <a:ext cx="7600" cy="9750"/>
            </a:xfrm>
            <a:custGeom>
              <a:avLst/>
              <a:gdLst/>
              <a:ahLst/>
              <a:cxnLst/>
              <a:rect l="l" t="t" r="r" b="b"/>
              <a:pathLst>
                <a:path w="304" h="390" extrusionOk="0">
                  <a:moveTo>
                    <a:pt x="147" y="1"/>
                  </a:moveTo>
                  <a:cubicBezTo>
                    <a:pt x="142" y="1"/>
                    <a:pt x="137" y="1"/>
                    <a:pt x="132" y="2"/>
                  </a:cubicBezTo>
                  <a:cubicBezTo>
                    <a:pt x="66" y="51"/>
                    <a:pt x="0" y="133"/>
                    <a:pt x="17" y="199"/>
                  </a:cubicBezTo>
                  <a:cubicBezTo>
                    <a:pt x="25" y="264"/>
                    <a:pt x="74" y="371"/>
                    <a:pt x="123" y="387"/>
                  </a:cubicBezTo>
                  <a:cubicBezTo>
                    <a:pt x="130" y="389"/>
                    <a:pt x="138" y="389"/>
                    <a:pt x="146" y="389"/>
                  </a:cubicBezTo>
                  <a:cubicBezTo>
                    <a:pt x="196" y="389"/>
                    <a:pt x="266" y="363"/>
                    <a:pt x="288" y="264"/>
                  </a:cubicBezTo>
                  <a:cubicBezTo>
                    <a:pt x="303" y="155"/>
                    <a:pt x="252" y="1"/>
                    <a:pt x="147"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74"/>
            <p:cNvSpPr/>
            <p:nvPr/>
          </p:nvSpPr>
          <p:spPr>
            <a:xfrm>
              <a:off x="2189675" y="1301900"/>
              <a:ext cx="7625" cy="10275"/>
            </a:xfrm>
            <a:custGeom>
              <a:avLst/>
              <a:gdLst/>
              <a:ahLst/>
              <a:cxnLst/>
              <a:rect l="l" t="t" r="r" b="b"/>
              <a:pathLst>
                <a:path w="305" h="411" fill="none" extrusionOk="0">
                  <a:moveTo>
                    <a:pt x="17" y="214"/>
                  </a:moveTo>
                  <a:cubicBezTo>
                    <a:pt x="25" y="279"/>
                    <a:pt x="74" y="386"/>
                    <a:pt x="123" y="402"/>
                  </a:cubicBezTo>
                  <a:cubicBezTo>
                    <a:pt x="173" y="411"/>
                    <a:pt x="263" y="394"/>
                    <a:pt x="288" y="279"/>
                  </a:cubicBezTo>
                  <a:cubicBezTo>
                    <a:pt x="304" y="164"/>
                    <a:pt x="247" y="0"/>
                    <a:pt x="132" y="17"/>
                  </a:cubicBezTo>
                  <a:cubicBezTo>
                    <a:pt x="66" y="66"/>
                    <a:pt x="0" y="148"/>
                    <a:pt x="17" y="21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74"/>
            <p:cNvSpPr/>
            <p:nvPr/>
          </p:nvSpPr>
          <p:spPr>
            <a:xfrm>
              <a:off x="2000925" y="1149450"/>
              <a:ext cx="18275" cy="13900"/>
            </a:xfrm>
            <a:custGeom>
              <a:avLst/>
              <a:gdLst/>
              <a:ahLst/>
              <a:cxnLst/>
              <a:rect l="l" t="t" r="r" b="b"/>
              <a:pathLst>
                <a:path w="731" h="556" extrusionOk="0">
                  <a:moveTo>
                    <a:pt x="428" y="2"/>
                  </a:moveTo>
                  <a:cubicBezTo>
                    <a:pt x="403" y="2"/>
                    <a:pt x="378" y="6"/>
                    <a:pt x="353" y="17"/>
                  </a:cubicBezTo>
                  <a:cubicBezTo>
                    <a:pt x="140" y="66"/>
                    <a:pt x="0" y="1"/>
                    <a:pt x="49" y="99"/>
                  </a:cubicBezTo>
                  <a:cubicBezTo>
                    <a:pt x="99" y="206"/>
                    <a:pt x="181" y="190"/>
                    <a:pt x="255" y="313"/>
                  </a:cubicBezTo>
                  <a:cubicBezTo>
                    <a:pt x="328" y="428"/>
                    <a:pt x="361" y="518"/>
                    <a:pt x="411" y="534"/>
                  </a:cubicBezTo>
                  <a:cubicBezTo>
                    <a:pt x="441" y="543"/>
                    <a:pt x="493" y="556"/>
                    <a:pt x="536" y="556"/>
                  </a:cubicBezTo>
                  <a:cubicBezTo>
                    <a:pt x="576" y="556"/>
                    <a:pt x="607" y="545"/>
                    <a:pt x="607" y="510"/>
                  </a:cubicBezTo>
                  <a:cubicBezTo>
                    <a:pt x="599" y="428"/>
                    <a:pt x="509" y="403"/>
                    <a:pt x="542" y="337"/>
                  </a:cubicBezTo>
                  <a:cubicBezTo>
                    <a:pt x="566" y="280"/>
                    <a:pt x="731" y="255"/>
                    <a:pt x="681" y="165"/>
                  </a:cubicBezTo>
                  <a:cubicBezTo>
                    <a:pt x="648" y="91"/>
                    <a:pt x="539" y="2"/>
                    <a:pt x="428" y="2"/>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74"/>
            <p:cNvSpPr/>
            <p:nvPr/>
          </p:nvSpPr>
          <p:spPr>
            <a:xfrm>
              <a:off x="2000925" y="1148425"/>
              <a:ext cx="18275" cy="15625"/>
            </a:xfrm>
            <a:custGeom>
              <a:avLst/>
              <a:gdLst/>
              <a:ahLst/>
              <a:cxnLst/>
              <a:rect l="l" t="t" r="r" b="b"/>
              <a:pathLst>
                <a:path w="731" h="625" fill="none" extrusionOk="0">
                  <a:moveTo>
                    <a:pt x="681" y="206"/>
                  </a:moveTo>
                  <a:cubicBezTo>
                    <a:pt x="640" y="116"/>
                    <a:pt x="484" y="1"/>
                    <a:pt x="353" y="58"/>
                  </a:cubicBezTo>
                  <a:cubicBezTo>
                    <a:pt x="140" y="107"/>
                    <a:pt x="0" y="42"/>
                    <a:pt x="49" y="140"/>
                  </a:cubicBezTo>
                  <a:cubicBezTo>
                    <a:pt x="99" y="247"/>
                    <a:pt x="181" y="231"/>
                    <a:pt x="255" y="354"/>
                  </a:cubicBezTo>
                  <a:cubicBezTo>
                    <a:pt x="328" y="469"/>
                    <a:pt x="361" y="559"/>
                    <a:pt x="411" y="575"/>
                  </a:cubicBezTo>
                  <a:cubicBezTo>
                    <a:pt x="468" y="592"/>
                    <a:pt x="607" y="624"/>
                    <a:pt x="607" y="551"/>
                  </a:cubicBezTo>
                  <a:cubicBezTo>
                    <a:pt x="599" y="469"/>
                    <a:pt x="509" y="444"/>
                    <a:pt x="542" y="378"/>
                  </a:cubicBezTo>
                  <a:cubicBezTo>
                    <a:pt x="566" y="321"/>
                    <a:pt x="731" y="296"/>
                    <a:pt x="681" y="20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74"/>
            <p:cNvSpPr/>
            <p:nvPr/>
          </p:nvSpPr>
          <p:spPr>
            <a:xfrm>
              <a:off x="1898950" y="1112500"/>
              <a:ext cx="58700" cy="14725"/>
            </a:xfrm>
            <a:custGeom>
              <a:avLst/>
              <a:gdLst/>
              <a:ahLst/>
              <a:cxnLst/>
              <a:rect l="l" t="t" r="r" b="b"/>
              <a:pathLst>
                <a:path w="2348" h="589" extrusionOk="0">
                  <a:moveTo>
                    <a:pt x="630" y="0"/>
                  </a:moveTo>
                  <a:cubicBezTo>
                    <a:pt x="624" y="0"/>
                    <a:pt x="617" y="1"/>
                    <a:pt x="608" y="2"/>
                  </a:cubicBezTo>
                  <a:cubicBezTo>
                    <a:pt x="509" y="18"/>
                    <a:pt x="394" y="59"/>
                    <a:pt x="312" y="92"/>
                  </a:cubicBezTo>
                  <a:cubicBezTo>
                    <a:pt x="181" y="149"/>
                    <a:pt x="83" y="141"/>
                    <a:pt x="66" y="166"/>
                  </a:cubicBezTo>
                  <a:cubicBezTo>
                    <a:pt x="58" y="190"/>
                    <a:pt x="0" y="272"/>
                    <a:pt x="17" y="297"/>
                  </a:cubicBezTo>
                  <a:cubicBezTo>
                    <a:pt x="33" y="322"/>
                    <a:pt x="107" y="486"/>
                    <a:pt x="197" y="494"/>
                  </a:cubicBezTo>
                  <a:cubicBezTo>
                    <a:pt x="296" y="494"/>
                    <a:pt x="337" y="510"/>
                    <a:pt x="501" y="519"/>
                  </a:cubicBezTo>
                  <a:cubicBezTo>
                    <a:pt x="673" y="519"/>
                    <a:pt x="854" y="535"/>
                    <a:pt x="1067" y="535"/>
                  </a:cubicBezTo>
                  <a:cubicBezTo>
                    <a:pt x="1272" y="535"/>
                    <a:pt x="1716" y="543"/>
                    <a:pt x="1757" y="551"/>
                  </a:cubicBezTo>
                  <a:cubicBezTo>
                    <a:pt x="1784" y="557"/>
                    <a:pt x="1793" y="589"/>
                    <a:pt x="1829" y="589"/>
                  </a:cubicBezTo>
                  <a:cubicBezTo>
                    <a:pt x="1846" y="589"/>
                    <a:pt x="1870" y="581"/>
                    <a:pt x="1904" y="560"/>
                  </a:cubicBezTo>
                  <a:cubicBezTo>
                    <a:pt x="2011" y="486"/>
                    <a:pt x="2348" y="207"/>
                    <a:pt x="2233" y="174"/>
                  </a:cubicBezTo>
                  <a:cubicBezTo>
                    <a:pt x="2142" y="146"/>
                    <a:pt x="2045" y="58"/>
                    <a:pt x="1952" y="58"/>
                  </a:cubicBezTo>
                  <a:cubicBezTo>
                    <a:pt x="1936" y="58"/>
                    <a:pt x="1920" y="61"/>
                    <a:pt x="1904" y="67"/>
                  </a:cubicBezTo>
                  <a:cubicBezTo>
                    <a:pt x="1827" y="99"/>
                    <a:pt x="1806" y="156"/>
                    <a:pt x="1745" y="156"/>
                  </a:cubicBezTo>
                  <a:cubicBezTo>
                    <a:pt x="1728" y="156"/>
                    <a:pt x="1708" y="152"/>
                    <a:pt x="1683" y="141"/>
                  </a:cubicBezTo>
                  <a:cubicBezTo>
                    <a:pt x="1597" y="101"/>
                    <a:pt x="1344" y="29"/>
                    <a:pt x="1168" y="29"/>
                  </a:cubicBezTo>
                  <a:cubicBezTo>
                    <a:pt x="1126" y="29"/>
                    <a:pt x="1089" y="33"/>
                    <a:pt x="1059" y="43"/>
                  </a:cubicBezTo>
                  <a:cubicBezTo>
                    <a:pt x="942" y="73"/>
                    <a:pt x="807" y="159"/>
                    <a:pt x="730" y="159"/>
                  </a:cubicBezTo>
                  <a:cubicBezTo>
                    <a:pt x="703" y="159"/>
                    <a:pt x="684" y="149"/>
                    <a:pt x="673" y="125"/>
                  </a:cubicBezTo>
                  <a:cubicBezTo>
                    <a:pt x="644" y="36"/>
                    <a:pt x="688" y="0"/>
                    <a:pt x="63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74"/>
            <p:cNvSpPr/>
            <p:nvPr/>
          </p:nvSpPr>
          <p:spPr>
            <a:xfrm>
              <a:off x="1898950" y="1112325"/>
              <a:ext cx="58700" cy="15825"/>
            </a:xfrm>
            <a:custGeom>
              <a:avLst/>
              <a:gdLst/>
              <a:ahLst/>
              <a:cxnLst/>
              <a:rect l="l" t="t" r="r" b="b"/>
              <a:pathLst>
                <a:path w="2348" h="633" fill="none" extrusionOk="0">
                  <a:moveTo>
                    <a:pt x="197" y="501"/>
                  </a:moveTo>
                  <a:cubicBezTo>
                    <a:pt x="296" y="501"/>
                    <a:pt x="337" y="517"/>
                    <a:pt x="501" y="526"/>
                  </a:cubicBezTo>
                  <a:cubicBezTo>
                    <a:pt x="673" y="526"/>
                    <a:pt x="854" y="542"/>
                    <a:pt x="1067" y="542"/>
                  </a:cubicBezTo>
                  <a:cubicBezTo>
                    <a:pt x="1272" y="542"/>
                    <a:pt x="1716" y="550"/>
                    <a:pt x="1757" y="558"/>
                  </a:cubicBezTo>
                  <a:cubicBezTo>
                    <a:pt x="1798" y="567"/>
                    <a:pt x="1798" y="632"/>
                    <a:pt x="1904" y="567"/>
                  </a:cubicBezTo>
                  <a:cubicBezTo>
                    <a:pt x="2011" y="493"/>
                    <a:pt x="2348" y="214"/>
                    <a:pt x="2233" y="181"/>
                  </a:cubicBezTo>
                  <a:cubicBezTo>
                    <a:pt x="2126" y="148"/>
                    <a:pt x="2011" y="33"/>
                    <a:pt x="1904" y="74"/>
                  </a:cubicBezTo>
                  <a:cubicBezTo>
                    <a:pt x="1806" y="115"/>
                    <a:pt x="1798" y="197"/>
                    <a:pt x="1683" y="148"/>
                  </a:cubicBezTo>
                  <a:cubicBezTo>
                    <a:pt x="1576" y="99"/>
                    <a:pt x="1215" y="0"/>
                    <a:pt x="1059" y="50"/>
                  </a:cubicBezTo>
                  <a:cubicBezTo>
                    <a:pt x="903" y="91"/>
                    <a:pt x="714" y="230"/>
                    <a:pt x="673" y="132"/>
                  </a:cubicBezTo>
                  <a:cubicBezTo>
                    <a:pt x="641" y="33"/>
                    <a:pt x="698" y="0"/>
                    <a:pt x="608" y="9"/>
                  </a:cubicBezTo>
                  <a:cubicBezTo>
                    <a:pt x="509" y="25"/>
                    <a:pt x="394" y="66"/>
                    <a:pt x="312" y="99"/>
                  </a:cubicBezTo>
                  <a:cubicBezTo>
                    <a:pt x="181" y="156"/>
                    <a:pt x="83" y="148"/>
                    <a:pt x="66" y="173"/>
                  </a:cubicBezTo>
                  <a:cubicBezTo>
                    <a:pt x="58" y="197"/>
                    <a:pt x="0" y="279"/>
                    <a:pt x="17" y="304"/>
                  </a:cubicBezTo>
                  <a:cubicBezTo>
                    <a:pt x="33" y="329"/>
                    <a:pt x="107" y="493"/>
                    <a:pt x="197" y="50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74"/>
            <p:cNvSpPr/>
            <p:nvPr/>
          </p:nvSpPr>
          <p:spPr>
            <a:xfrm>
              <a:off x="1803500" y="1268350"/>
              <a:ext cx="22650" cy="10475"/>
            </a:xfrm>
            <a:custGeom>
              <a:avLst/>
              <a:gdLst/>
              <a:ahLst/>
              <a:cxnLst/>
              <a:rect l="l" t="t" r="r" b="b"/>
              <a:pathLst>
                <a:path w="906" h="419" extrusionOk="0">
                  <a:moveTo>
                    <a:pt x="335" y="1"/>
                  </a:moveTo>
                  <a:cubicBezTo>
                    <a:pt x="178" y="1"/>
                    <a:pt x="1" y="46"/>
                    <a:pt x="35" y="103"/>
                  </a:cubicBezTo>
                  <a:cubicBezTo>
                    <a:pt x="76" y="161"/>
                    <a:pt x="175" y="193"/>
                    <a:pt x="290" y="267"/>
                  </a:cubicBezTo>
                  <a:cubicBezTo>
                    <a:pt x="392" y="333"/>
                    <a:pt x="436" y="419"/>
                    <a:pt x="491" y="419"/>
                  </a:cubicBezTo>
                  <a:cubicBezTo>
                    <a:pt x="497" y="419"/>
                    <a:pt x="504" y="418"/>
                    <a:pt x="511" y="415"/>
                  </a:cubicBezTo>
                  <a:cubicBezTo>
                    <a:pt x="569" y="390"/>
                    <a:pt x="618" y="374"/>
                    <a:pt x="700" y="333"/>
                  </a:cubicBezTo>
                  <a:cubicBezTo>
                    <a:pt x="905" y="226"/>
                    <a:pt x="774" y="152"/>
                    <a:pt x="511" y="29"/>
                  </a:cubicBezTo>
                  <a:cubicBezTo>
                    <a:pt x="469" y="9"/>
                    <a:pt x="404" y="1"/>
                    <a:pt x="33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74"/>
            <p:cNvSpPr/>
            <p:nvPr/>
          </p:nvSpPr>
          <p:spPr>
            <a:xfrm>
              <a:off x="1803125" y="1267425"/>
              <a:ext cx="23025" cy="11925"/>
            </a:xfrm>
            <a:custGeom>
              <a:avLst/>
              <a:gdLst/>
              <a:ahLst/>
              <a:cxnLst/>
              <a:rect l="l" t="t" r="r" b="b"/>
              <a:pathLst>
                <a:path w="921" h="477" fill="none" extrusionOk="0">
                  <a:moveTo>
                    <a:pt x="526" y="452"/>
                  </a:moveTo>
                  <a:cubicBezTo>
                    <a:pt x="584" y="427"/>
                    <a:pt x="633" y="411"/>
                    <a:pt x="715" y="370"/>
                  </a:cubicBezTo>
                  <a:cubicBezTo>
                    <a:pt x="920" y="263"/>
                    <a:pt x="789" y="189"/>
                    <a:pt x="526" y="66"/>
                  </a:cubicBezTo>
                  <a:cubicBezTo>
                    <a:pt x="387" y="1"/>
                    <a:pt x="1" y="58"/>
                    <a:pt x="50" y="140"/>
                  </a:cubicBezTo>
                  <a:cubicBezTo>
                    <a:pt x="91" y="198"/>
                    <a:pt x="190" y="230"/>
                    <a:pt x="305" y="304"/>
                  </a:cubicBezTo>
                  <a:cubicBezTo>
                    <a:pt x="419" y="378"/>
                    <a:pt x="460" y="477"/>
                    <a:pt x="526" y="45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74"/>
            <p:cNvSpPr/>
            <p:nvPr/>
          </p:nvSpPr>
          <p:spPr>
            <a:xfrm>
              <a:off x="1842125" y="1245925"/>
              <a:ext cx="32425" cy="12675"/>
            </a:xfrm>
            <a:custGeom>
              <a:avLst/>
              <a:gdLst/>
              <a:ahLst/>
              <a:cxnLst/>
              <a:rect l="l" t="t" r="r" b="b"/>
              <a:pathLst>
                <a:path w="1297" h="507" extrusionOk="0">
                  <a:moveTo>
                    <a:pt x="1281" y="1"/>
                  </a:moveTo>
                  <a:cubicBezTo>
                    <a:pt x="1199" y="1"/>
                    <a:pt x="826" y="147"/>
                    <a:pt x="657" y="221"/>
                  </a:cubicBezTo>
                  <a:cubicBezTo>
                    <a:pt x="452" y="286"/>
                    <a:pt x="131" y="376"/>
                    <a:pt x="99" y="393"/>
                  </a:cubicBezTo>
                  <a:cubicBezTo>
                    <a:pt x="74" y="401"/>
                    <a:pt x="0" y="401"/>
                    <a:pt x="140" y="442"/>
                  </a:cubicBezTo>
                  <a:cubicBezTo>
                    <a:pt x="256" y="475"/>
                    <a:pt x="384" y="507"/>
                    <a:pt x="464" y="507"/>
                  </a:cubicBezTo>
                  <a:cubicBezTo>
                    <a:pt x="485" y="507"/>
                    <a:pt x="503" y="505"/>
                    <a:pt x="517" y="500"/>
                  </a:cubicBezTo>
                  <a:cubicBezTo>
                    <a:pt x="591" y="483"/>
                    <a:pt x="772" y="434"/>
                    <a:pt x="845" y="401"/>
                  </a:cubicBezTo>
                  <a:cubicBezTo>
                    <a:pt x="911" y="368"/>
                    <a:pt x="1272" y="188"/>
                    <a:pt x="1280" y="155"/>
                  </a:cubicBezTo>
                  <a:cubicBezTo>
                    <a:pt x="1280" y="114"/>
                    <a:pt x="1297" y="40"/>
                    <a:pt x="1297" y="7"/>
                  </a:cubicBezTo>
                  <a:cubicBezTo>
                    <a:pt x="1296" y="3"/>
                    <a:pt x="1290" y="1"/>
                    <a:pt x="128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74"/>
            <p:cNvSpPr/>
            <p:nvPr/>
          </p:nvSpPr>
          <p:spPr>
            <a:xfrm>
              <a:off x="1842125" y="1245075"/>
              <a:ext cx="32425" cy="13975"/>
            </a:xfrm>
            <a:custGeom>
              <a:avLst/>
              <a:gdLst/>
              <a:ahLst/>
              <a:cxnLst/>
              <a:rect l="l" t="t" r="r" b="b"/>
              <a:pathLst>
                <a:path w="1297" h="559" fill="none" extrusionOk="0">
                  <a:moveTo>
                    <a:pt x="517" y="534"/>
                  </a:moveTo>
                  <a:cubicBezTo>
                    <a:pt x="591" y="517"/>
                    <a:pt x="772" y="468"/>
                    <a:pt x="845" y="435"/>
                  </a:cubicBezTo>
                  <a:cubicBezTo>
                    <a:pt x="911" y="402"/>
                    <a:pt x="1272" y="222"/>
                    <a:pt x="1280" y="189"/>
                  </a:cubicBezTo>
                  <a:cubicBezTo>
                    <a:pt x="1280" y="148"/>
                    <a:pt x="1297" y="74"/>
                    <a:pt x="1297" y="41"/>
                  </a:cubicBezTo>
                  <a:cubicBezTo>
                    <a:pt x="1289" y="0"/>
                    <a:pt x="845" y="172"/>
                    <a:pt x="657" y="255"/>
                  </a:cubicBezTo>
                  <a:cubicBezTo>
                    <a:pt x="452" y="320"/>
                    <a:pt x="131" y="410"/>
                    <a:pt x="99" y="427"/>
                  </a:cubicBezTo>
                  <a:cubicBezTo>
                    <a:pt x="74" y="435"/>
                    <a:pt x="0" y="435"/>
                    <a:pt x="140" y="476"/>
                  </a:cubicBezTo>
                  <a:cubicBezTo>
                    <a:pt x="287" y="517"/>
                    <a:pt x="452" y="558"/>
                    <a:pt x="517" y="53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74"/>
            <p:cNvSpPr/>
            <p:nvPr/>
          </p:nvSpPr>
          <p:spPr>
            <a:xfrm>
              <a:off x="1884375" y="1281925"/>
              <a:ext cx="10900" cy="8275"/>
            </a:xfrm>
            <a:custGeom>
              <a:avLst/>
              <a:gdLst/>
              <a:ahLst/>
              <a:cxnLst/>
              <a:rect l="l" t="t" r="r" b="b"/>
              <a:pathLst>
                <a:path w="436" h="331" extrusionOk="0">
                  <a:moveTo>
                    <a:pt x="271" y="1"/>
                  </a:moveTo>
                  <a:cubicBezTo>
                    <a:pt x="264" y="1"/>
                    <a:pt x="256" y="2"/>
                    <a:pt x="247" y="3"/>
                  </a:cubicBezTo>
                  <a:cubicBezTo>
                    <a:pt x="140" y="44"/>
                    <a:pt x="1" y="36"/>
                    <a:pt x="17" y="102"/>
                  </a:cubicBezTo>
                  <a:cubicBezTo>
                    <a:pt x="25" y="167"/>
                    <a:pt x="17" y="282"/>
                    <a:pt x="124" y="299"/>
                  </a:cubicBezTo>
                  <a:cubicBezTo>
                    <a:pt x="192" y="313"/>
                    <a:pt x="251" y="331"/>
                    <a:pt x="295" y="331"/>
                  </a:cubicBezTo>
                  <a:cubicBezTo>
                    <a:pt x="325" y="331"/>
                    <a:pt x="348" y="322"/>
                    <a:pt x="362" y="299"/>
                  </a:cubicBezTo>
                  <a:cubicBezTo>
                    <a:pt x="395" y="233"/>
                    <a:pt x="436" y="135"/>
                    <a:pt x="395" y="102"/>
                  </a:cubicBezTo>
                  <a:cubicBezTo>
                    <a:pt x="358" y="65"/>
                    <a:pt x="341" y="1"/>
                    <a:pt x="271"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74"/>
            <p:cNvSpPr/>
            <p:nvPr/>
          </p:nvSpPr>
          <p:spPr>
            <a:xfrm>
              <a:off x="1884375" y="1281575"/>
              <a:ext cx="10900" cy="9275"/>
            </a:xfrm>
            <a:custGeom>
              <a:avLst/>
              <a:gdLst/>
              <a:ahLst/>
              <a:cxnLst/>
              <a:rect l="l" t="t" r="r" b="b"/>
              <a:pathLst>
                <a:path w="436" h="371" fill="none" extrusionOk="0">
                  <a:moveTo>
                    <a:pt x="124" y="313"/>
                  </a:moveTo>
                  <a:cubicBezTo>
                    <a:pt x="239" y="337"/>
                    <a:pt x="329" y="370"/>
                    <a:pt x="362" y="313"/>
                  </a:cubicBezTo>
                  <a:cubicBezTo>
                    <a:pt x="395" y="247"/>
                    <a:pt x="436" y="149"/>
                    <a:pt x="395" y="116"/>
                  </a:cubicBezTo>
                  <a:cubicBezTo>
                    <a:pt x="354" y="75"/>
                    <a:pt x="337" y="1"/>
                    <a:pt x="247" y="17"/>
                  </a:cubicBezTo>
                  <a:cubicBezTo>
                    <a:pt x="140" y="58"/>
                    <a:pt x="1" y="50"/>
                    <a:pt x="17" y="116"/>
                  </a:cubicBezTo>
                  <a:cubicBezTo>
                    <a:pt x="25" y="181"/>
                    <a:pt x="17" y="296"/>
                    <a:pt x="124" y="31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74"/>
            <p:cNvSpPr/>
            <p:nvPr/>
          </p:nvSpPr>
          <p:spPr>
            <a:xfrm>
              <a:off x="1893625" y="1194550"/>
              <a:ext cx="58275" cy="36325"/>
            </a:xfrm>
            <a:custGeom>
              <a:avLst/>
              <a:gdLst/>
              <a:ahLst/>
              <a:cxnLst/>
              <a:rect l="l" t="t" r="r" b="b"/>
              <a:pathLst>
                <a:path w="2331" h="1453" extrusionOk="0">
                  <a:moveTo>
                    <a:pt x="1443" y="0"/>
                  </a:moveTo>
                  <a:cubicBezTo>
                    <a:pt x="1392" y="0"/>
                    <a:pt x="1330" y="2"/>
                    <a:pt x="1256" y="2"/>
                  </a:cubicBezTo>
                  <a:cubicBezTo>
                    <a:pt x="960" y="10"/>
                    <a:pt x="435" y="224"/>
                    <a:pt x="369" y="289"/>
                  </a:cubicBezTo>
                  <a:cubicBezTo>
                    <a:pt x="312" y="363"/>
                    <a:pt x="419" y="355"/>
                    <a:pt x="443" y="380"/>
                  </a:cubicBezTo>
                  <a:cubicBezTo>
                    <a:pt x="468" y="413"/>
                    <a:pt x="254" y="527"/>
                    <a:pt x="140" y="634"/>
                  </a:cubicBezTo>
                  <a:cubicBezTo>
                    <a:pt x="25" y="741"/>
                    <a:pt x="8" y="839"/>
                    <a:pt x="0" y="905"/>
                  </a:cubicBezTo>
                  <a:cubicBezTo>
                    <a:pt x="0" y="938"/>
                    <a:pt x="8" y="946"/>
                    <a:pt x="25" y="946"/>
                  </a:cubicBezTo>
                  <a:cubicBezTo>
                    <a:pt x="41" y="946"/>
                    <a:pt x="66" y="938"/>
                    <a:pt x="99" y="938"/>
                  </a:cubicBezTo>
                  <a:cubicBezTo>
                    <a:pt x="156" y="946"/>
                    <a:pt x="172" y="995"/>
                    <a:pt x="230" y="1020"/>
                  </a:cubicBezTo>
                  <a:cubicBezTo>
                    <a:pt x="238" y="1024"/>
                    <a:pt x="246" y="1026"/>
                    <a:pt x="252" y="1026"/>
                  </a:cubicBezTo>
                  <a:cubicBezTo>
                    <a:pt x="285" y="1026"/>
                    <a:pt x="303" y="983"/>
                    <a:pt x="337" y="962"/>
                  </a:cubicBezTo>
                  <a:cubicBezTo>
                    <a:pt x="339" y="961"/>
                    <a:pt x="342" y="960"/>
                    <a:pt x="345" y="960"/>
                  </a:cubicBezTo>
                  <a:cubicBezTo>
                    <a:pt x="388" y="960"/>
                    <a:pt x="455" y="1106"/>
                    <a:pt x="501" y="1159"/>
                  </a:cubicBezTo>
                  <a:cubicBezTo>
                    <a:pt x="516" y="1177"/>
                    <a:pt x="525" y="1183"/>
                    <a:pt x="534" y="1183"/>
                  </a:cubicBezTo>
                  <a:cubicBezTo>
                    <a:pt x="555" y="1183"/>
                    <a:pt x="572" y="1151"/>
                    <a:pt x="640" y="1151"/>
                  </a:cubicBezTo>
                  <a:cubicBezTo>
                    <a:pt x="730" y="1151"/>
                    <a:pt x="714" y="1209"/>
                    <a:pt x="780" y="1274"/>
                  </a:cubicBezTo>
                  <a:cubicBezTo>
                    <a:pt x="795" y="1287"/>
                    <a:pt x="809" y="1293"/>
                    <a:pt x="822" y="1293"/>
                  </a:cubicBezTo>
                  <a:cubicBezTo>
                    <a:pt x="867" y="1293"/>
                    <a:pt x="904" y="1230"/>
                    <a:pt x="936" y="1192"/>
                  </a:cubicBezTo>
                  <a:cubicBezTo>
                    <a:pt x="941" y="1186"/>
                    <a:pt x="948" y="1183"/>
                    <a:pt x="957" y="1183"/>
                  </a:cubicBezTo>
                  <a:cubicBezTo>
                    <a:pt x="1012" y="1183"/>
                    <a:pt x="1122" y="1307"/>
                    <a:pt x="1157" y="1356"/>
                  </a:cubicBezTo>
                  <a:cubicBezTo>
                    <a:pt x="1198" y="1414"/>
                    <a:pt x="1305" y="1422"/>
                    <a:pt x="1395" y="1447"/>
                  </a:cubicBezTo>
                  <a:cubicBezTo>
                    <a:pt x="1413" y="1451"/>
                    <a:pt x="1429" y="1453"/>
                    <a:pt x="1443" y="1453"/>
                  </a:cubicBezTo>
                  <a:cubicBezTo>
                    <a:pt x="1506" y="1453"/>
                    <a:pt x="1550" y="1421"/>
                    <a:pt x="1641" y="1421"/>
                  </a:cubicBezTo>
                  <a:cubicBezTo>
                    <a:pt x="1649" y="1421"/>
                    <a:pt x="1657" y="1421"/>
                    <a:pt x="1666" y="1422"/>
                  </a:cubicBezTo>
                  <a:cubicBezTo>
                    <a:pt x="1797" y="1422"/>
                    <a:pt x="2093" y="1406"/>
                    <a:pt x="2142" y="1389"/>
                  </a:cubicBezTo>
                  <a:cubicBezTo>
                    <a:pt x="2183" y="1365"/>
                    <a:pt x="2216" y="1250"/>
                    <a:pt x="2273" y="1176"/>
                  </a:cubicBezTo>
                  <a:cubicBezTo>
                    <a:pt x="2331" y="1110"/>
                    <a:pt x="2306" y="1069"/>
                    <a:pt x="2298" y="971"/>
                  </a:cubicBezTo>
                  <a:cubicBezTo>
                    <a:pt x="2298" y="872"/>
                    <a:pt x="2216" y="913"/>
                    <a:pt x="2142" y="872"/>
                  </a:cubicBezTo>
                  <a:cubicBezTo>
                    <a:pt x="2060" y="823"/>
                    <a:pt x="2208" y="782"/>
                    <a:pt x="2249" y="741"/>
                  </a:cubicBezTo>
                  <a:cubicBezTo>
                    <a:pt x="2290" y="700"/>
                    <a:pt x="2249" y="577"/>
                    <a:pt x="2249" y="519"/>
                  </a:cubicBezTo>
                  <a:cubicBezTo>
                    <a:pt x="2249" y="462"/>
                    <a:pt x="2085" y="421"/>
                    <a:pt x="1945" y="339"/>
                  </a:cubicBezTo>
                  <a:cubicBezTo>
                    <a:pt x="1797" y="248"/>
                    <a:pt x="1691" y="109"/>
                    <a:pt x="1633" y="43"/>
                  </a:cubicBezTo>
                  <a:cubicBezTo>
                    <a:pt x="1591" y="7"/>
                    <a:pt x="1533" y="0"/>
                    <a:pt x="144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74"/>
            <p:cNvSpPr/>
            <p:nvPr/>
          </p:nvSpPr>
          <p:spPr>
            <a:xfrm>
              <a:off x="1893625" y="1194175"/>
              <a:ext cx="58275" cy="37175"/>
            </a:xfrm>
            <a:custGeom>
              <a:avLst/>
              <a:gdLst/>
              <a:ahLst/>
              <a:cxnLst/>
              <a:rect l="l" t="t" r="r" b="b"/>
              <a:pathLst>
                <a:path w="2331" h="1487" fill="none" extrusionOk="0">
                  <a:moveTo>
                    <a:pt x="337" y="977"/>
                  </a:moveTo>
                  <a:cubicBezTo>
                    <a:pt x="378" y="953"/>
                    <a:pt x="451" y="1117"/>
                    <a:pt x="501" y="1174"/>
                  </a:cubicBezTo>
                  <a:cubicBezTo>
                    <a:pt x="550" y="1232"/>
                    <a:pt x="542" y="1166"/>
                    <a:pt x="640" y="1166"/>
                  </a:cubicBezTo>
                  <a:cubicBezTo>
                    <a:pt x="730" y="1166"/>
                    <a:pt x="714" y="1224"/>
                    <a:pt x="780" y="1289"/>
                  </a:cubicBezTo>
                  <a:cubicBezTo>
                    <a:pt x="845" y="1347"/>
                    <a:pt x="895" y="1256"/>
                    <a:pt x="936" y="1207"/>
                  </a:cubicBezTo>
                  <a:cubicBezTo>
                    <a:pt x="977" y="1158"/>
                    <a:pt x="1116" y="1314"/>
                    <a:pt x="1157" y="1371"/>
                  </a:cubicBezTo>
                  <a:cubicBezTo>
                    <a:pt x="1198" y="1429"/>
                    <a:pt x="1305" y="1437"/>
                    <a:pt x="1395" y="1462"/>
                  </a:cubicBezTo>
                  <a:cubicBezTo>
                    <a:pt x="1494" y="1486"/>
                    <a:pt x="1535" y="1429"/>
                    <a:pt x="1666" y="1437"/>
                  </a:cubicBezTo>
                  <a:cubicBezTo>
                    <a:pt x="1797" y="1437"/>
                    <a:pt x="2093" y="1421"/>
                    <a:pt x="2142" y="1404"/>
                  </a:cubicBezTo>
                  <a:cubicBezTo>
                    <a:pt x="2183" y="1380"/>
                    <a:pt x="2216" y="1265"/>
                    <a:pt x="2273" y="1191"/>
                  </a:cubicBezTo>
                  <a:cubicBezTo>
                    <a:pt x="2331" y="1125"/>
                    <a:pt x="2306" y="1084"/>
                    <a:pt x="2298" y="986"/>
                  </a:cubicBezTo>
                  <a:cubicBezTo>
                    <a:pt x="2298" y="887"/>
                    <a:pt x="2216" y="928"/>
                    <a:pt x="2142" y="887"/>
                  </a:cubicBezTo>
                  <a:cubicBezTo>
                    <a:pt x="2060" y="838"/>
                    <a:pt x="2208" y="797"/>
                    <a:pt x="2249" y="756"/>
                  </a:cubicBezTo>
                  <a:cubicBezTo>
                    <a:pt x="2290" y="715"/>
                    <a:pt x="2249" y="592"/>
                    <a:pt x="2249" y="534"/>
                  </a:cubicBezTo>
                  <a:cubicBezTo>
                    <a:pt x="2249" y="477"/>
                    <a:pt x="2085" y="436"/>
                    <a:pt x="1945" y="354"/>
                  </a:cubicBezTo>
                  <a:cubicBezTo>
                    <a:pt x="1797" y="263"/>
                    <a:pt x="1691" y="124"/>
                    <a:pt x="1633" y="58"/>
                  </a:cubicBezTo>
                  <a:cubicBezTo>
                    <a:pt x="1568" y="1"/>
                    <a:pt x="1461" y="17"/>
                    <a:pt x="1256" y="17"/>
                  </a:cubicBezTo>
                  <a:cubicBezTo>
                    <a:pt x="960" y="25"/>
                    <a:pt x="435" y="239"/>
                    <a:pt x="369" y="304"/>
                  </a:cubicBezTo>
                  <a:cubicBezTo>
                    <a:pt x="312" y="378"/>
                    <a:pt x="419" y="370"/>
                    <a:pt x="443" y="395"/>
                  </a:cubicBezTo>
                  <a:cubicBezTo>
                    <a:pt x="468" y="428"/>
                    <a:pt x="254" y="542"/>
                    <a:pt x="140" y="649"/>
                  </a:cubicBezTo>
                  <a:cubicBezTo>
                    <a:pt x="25" y="756"/>
                    <a:pt x="8" y="854"/>
                    <a:pt x="0" y="920"/>
                  </a:cubicBezTo>
                  <a:cubicBezTo>
                    <a:pt x="0" y="986"/>
                    <a:pt x="33" y="953"/>
                    <a:pt x="99" y="953"/>
                  </a:cubicBezTo>
                  <a:cubicBezTo>
                    <a:pt x="156" y="961"/>
                    <a:pt x="172" y="1010"/>
                    <a:pt x="230" y="1035"/>
                  </a:cubicBezTo>
                  <a:cubicBezTo>
                    <a:pt x="279" y="1060"/>
                    <a:pt x="296" y="1002"/>
                    <a:pt x="337" y="97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74"/>
            <p:cNvSpPr/>
            <p:nvPr/>
          </p:nvSpPr>
          <p:spPr>
            <a:xfrm>
              <a:off x="1888075" y="966850"/>
              <a:ext cx="217300" cy="133200"/>
            </a:xfrm>
            <a:custGeom>
              <a:avLst/>
              <a:gdLst/>
              <a:ahLst/>
              <a:cxnLst/>
              <a:rect l="l" t="t" r="r" b="b"/>
              <a:pathLst>
                <a:path w="8692" h="5328" extrusionOk="0">
                  <a:moveTo>
                    <a:pt x="2536" y="1"/>
                  </a:moveTo>
                  <a:cubicBezTo>
                    <a:pt x="2438" y="1"/>
                    <a:pt x="2487" y="58"/>
                    <a:pt x="2446" y="116"/>
                  </a:cubicBezTo>
                  <a:cubicBezTo>
                    <a:pt x="2435" y="134"/>
                    <a:pt x="2422" y="141"/>
                    <a:pt x="2406" y="141"/>
                  </a:cubicBezTo>
                  <a:cubicBezTo>
                    <a:pt x="2372" y="141"/>
                    <a:pt x="2326" y="113"/>
                    <a:pt x="2266" y="108"/>
                  </a:cubicBezTo>
                  <a:cubicBezTo>
                    <a:pt x="2167" y="108"/>
                    <a:pt x="2093" y="108"/>
                    <a:pt x="1987" y="116"/>
                  </a:cubicBezTo>
                  <a:cubicBezTo>
                    <a:pt x="1888" y="124"/>
                    <a:pt x="1937" y="173"/>
                    <a:pt x="1945" y="239"/>
                  </a:cubicBezTo>
                  <a:cubicBezTo>
                    <a:pt x="1945" y="273"/>
                    <a:pt x="1987" y="279"/>
                    <a:pt x="2049" y="279"/>
                  </a:cubicBezTo>
                  <a:cubicBezTo>
                    <a:pt x="2086" y="279"/>
                    <a:pt x="2129" y="277"/>
                    <a:pt x="2175" y="277"/>
                  </a:cubicBezTo>
                  <a:cubicBezTo>
                    <a:pt x="2223" y="277"/>
                    <a:pt x="2274" y="279"/>
                    <a:pt x="2323" y="288"/>
                  </a:cubicBezTo>
                  <a:cubicBezTo>
                    <a:pt x="2387" y="297"/>
                    <a:pt x="2437" y="299"/>
                    <a:pt x="2479" y="299"/>
                  </a:cubicBezTo>
                  <a:cubicBezTo>
                    <a:pt x="2537" y="299"/>
                    <a:pt x="2581" y="295"/>
                    <a:pt x="2629" y="295"/>
                  </a:cubicBezTo>
                  <a:cubicBezTo>
                    <a:pt x="2644" y="295"/>
                    <a:pt x="2659" y="295"/>
                    <a:pt x="2676" y="296"/>
                  </a:cubicBezTo>
                  <a:cubicBezTo>
                    <a:pt x="2783" y="296"/>
                    <a:pt x="2758" y="354"/>
                    <a:pt x="2766" y="370"/>
                  </a:cubicBezTo>
                  <a:cubicBezTo>
                    <a:pt x="2774" y="387"/>
                    <a:pt x="2725" y="501"/>
                    <a:pt x="2676" y="534"/>
                  </a:cubicBezTo>
                  <a:cubicBezTo>
                    <a:pt x="2660" y="547"/>
                    <a:pt x="2636" y="551"/>
                    <a:pt x="2604" y="551"/>
                  </a:cubicBezTo>
                  <a:cubicBezTo>
                    <a:pt x="2552" y="551"/>
                    <a:pt x="2482" y="539"/>
                    <a:pt x="2405" y="534"/>
                  </a:cubicBezTo>
                  <a:cubicBezTo>
                    <a:pt x="2318" y="528"/>
                    <a:pt x="2145" y="512"/>
                    <a:pt x="1981" y="512"/>
                  </a:cubicBezTo>
                  <a:cubicBezTo>
                    <a:pt x="1929" y="512"/>
                    <a:pt x="1878" y="514"/>
                    <a:pt x="1831" y="518"/>
                  </a:cubicBezTo>
                  <a:cubicBezTo>
                    <a:pt x="1625" y="534"/>
                    <a:pt x="1379" y="633"/>
                    <a:pt x="1305" y="657"/>
                  </a:cubicBezTo>
                  <a:cubicBezTo>
                    <a:pt x="1223" y="682"/>
                    <a:pt x="1182" y="739"/>
                    <a:pt x="1141" y="797"/>
                  </a:cubicBezTo>
                  <a:cubicBezTo>
                    <a:pt x="1117" y="826"/>
                    <a:pt x="1133" y="828"/>
                    <a:pt x="1165" y="828"/>
                  </a:cubicBezTo>
                  <a:cubicBezTo>
                    <a:pt x="1170" y="828"/>
                    <a:pt x="1176" y="828"/>
                    <a:pt x="1182" y="828"/>
                  </a:cubicBezTo>
                  <a:cubicBezTo>
                    <a:pt x="1212" y="828"/>
                    <a:pt x="1250" y="829"/>
                    <a:pt x="1281" y="846"/>
                  </a:cubicBezTo>
                  <a:cubicBezTo>
                    <a:pt x="1363" y="887"/>
                    <a:pt x="1240" y="887"/>
                    <a:pt x="1207" y="920"/>
                  </a:cubicBezTo>
                  <a:cubicBezTo>
                    <a:pt x="1190" y="942"/>
                    <a:pt x="1262" y="942"/>
                    <a:pt x="1330" y="942"/>
                  </a:cubicBezTo>
                  <a:cubicBezTo>
                    <a:pt x="1365" y="942"/>
                    <a:pt x="1398" y="942"/>
                    <a:pt x="1420" y="945"/>
                  </a:cubicBezTo>
                  <a:cubicBezTo>
                    <a:pt x="1486" y="945"/>
                    <a:pt x="1494" y="969"/>
                    <a:pt x="1494" y="1035"/>
                  </a:cubicBezTo>
                  <a:cubicBezTo>
                    <a:pt x="1494" y="1109"/>
                    <a:pt x="1822" y="1068"/>
                    <a:pt x="1888" y="1150"/>
                  </a:cubicBezTo>
                  <a:cubicBezTo>
                    <a:pt x="1954" y="1224"/>
                    <a:pt x="1428" y="1215"/>
                    <a:pt x="1297" y="1240"/>
                  </a:cubicBezTo>
                  <a:cubicBezTo>
                    <a:pt x="1166" y="1273"/>
                    <a:pt x="764" y="1339"/>
                    <a:pt x="739" y="1396"/>
                  </a:cubicBezTo>
                  <a:cubicBezTo>
                    <a:pt x="714" y="1445"/>
                    <a:pt x="739" y="1486"/>
                    <a:pt x="706" y="1544"/>
                  </a:cubicBezTo>
                  <a:cubicBezTo>
                    <a:pt x="673" y="1601"/>
                    <a:pt x="780" y="1577"/>
                    <a:pt x="846" y="1601"/>
                  </a:cubicBezTo>
                  <a:cubicBezTo>
                    <a:pt x="903" y="1634"/>
                    <a:pt x="673" y="1667"/>
                    <a:pt x="600" y="1667"/>
                  </a:cubicBezTo>
                  <a:cubicBezTo>
                    <a:pt x="518" y="1675"/>
                    <a:pt x="304" y="1708"/>
                    <a:pt x="312" y="1741"/>
                  </a:cubicBezTo>
                  <a:cubicBezTo>
                    <a:pt x="321" y="1782"/>
                    <a:pt x="353" y="1823"/>
                    <a:pt x="329" y="1847"/>
                  </a:cubicBezTo>
                  <a:cubicBezTo>
                    <a:pt x="304" y="1872"/>
                    <a:pt x="370" y="1888"/>
                    <a:pt x="427" y="1905"/>
                  </a:cubicBezTo>
                  <a:cubicBezTo>
                    <a:pt x="485" y="1921"/>
                    <a:pt x="616" y="1979"/>
                    <a:pt x="714" y="1979"/>
                  </a:cubicBezTo>
                  <a:cubicBezTo>
                    <a:pt x="821" y="1979"/>
                    <a:pt x="928" y="1929"/>
                    <a:pt x="977" y="1888"/>
                  </a:cubicBezTo>
                  <a:cubicBezTo>
                    <a:pt x="988" y="1877"/>
                    <a:pt x="1003" y="1873"/>
                    <a:pt x="1020" y="1873"/>
                  </a:cubicBezTo>
                  <a:cubicBezTo>
                    <a:pt x="1064" y="1873"/>
                    <a:pt x="1117" y="1903"/>
                    <a:pt x="1141" y="1921"/>
                  </a:cubicBezTo>
                  <a:cubicBezTo>
                    <a:pt x="1174" y="1954"/>
                    <a:pt x="1035" y="1987"/>
                    <a:pt x="977" y="2044"/>
                  </a:cubicBezTo>
                  <a:cubicBezTo>
                    <a:pt x="925" y="2097"/>
                    <a:pt x="1009" y="2113"/>
                    <a:pt x="1070" y="2113"/>
                  </a:cubicBezTo>
                  <a:cubicBezTo>
                    <a:pt x="1085" y="2113"/>
                    <a:pt x="1099" y="2112"/>
                    <a:pt x="1108" y="2110"/>
                  </a:cubicBezTo>
                  <a:cubicBezTo>
                    <a:pt x="1158" y="2102"/>
                    <a:pt x="1502" y="2011"/>
                    <a:pt x="1625" y="1954"/>
                  </a:cubicBezTo>
                  <a:cubicBezTo>
                    <a:pt x="1651" y="1944"/>
                    <a:pt x="1679" y="1940"/>
                    <a:pt x="1706" y="1940"/>
                  </a:cubicBezTo>
                  <a:cubicBezTo>
                    <a:pt x="1810" y="1940"/>
                    <a:pt x="1913" y="2000"/>
                    <a:pt x="1913" y="2020"/>
                  </a:cubicBezTo>
                  <a:cubicBezTo>
                    <a:pt x="1913" y="2044"/>
                    <a:pt x="1716" y="2135"/>
                    <a:pt x="1675" y="2184"/>
                  </a:cubicBezTo>
                  <a:cubicBezTo>
                    <a:pt x="1642" y="2225"/>
                    <a:pt x="1806" y="2364"/>
                    <a:pt x="1806" y="2397"/>
                  </a:cubicBezTo>
                  <a:cubicBezTo>
                    <a:pt x="1804" y="2405"/>
                    <a:pt x="1798" y="2408"/>
                    <a:pt x="1788" y="2408"/>
                  </a:cubicBezTo>
                  <a:cubicBezTo>
                    <a:pt x="1744" y="2408"/>
                    <a:pt x="1627" y="2344"/>
                    <a:pt x="1527" y="2291"/>
                  </a:cubicBezTo>
                  <a:cubicBezTo>
                    <a:pt x="1481" y="2264"/>
                    <a:pt x="1452" y="2256"/>
                    <a:pt x="1426" y="2256"/>
                  </a:cubicBezTo>
                  <a:cubicBezTo>
                    <a:pt x="1386" y="2256"/>
                    <a:pt x="1351" y="2274"/>
                    <a:pt x="1273" y="2274"/>
                  </a:cubicBezTo>
                  <a:cubicBezTo>
                    <a:pt x="1141" y="2274"/>
                    <a:pt x="936" y="2233"/>
                    <a:pt x="821" y="2233"/>
                  </a:cubicBezTo>
                  <a:cubicBezTo>
                    <a:pt x="706" y="2233"/>
                    <a:pt x="550" y="2217"/>
                    <a:pt x="386" y="2200"/>
                  </a:cubicBezTo>
                  <a:cubicBezTo>
                    <a:pt x="237" y="2186"/>
                    <a:pt x="131" y="2166"/>
                    <a:pt x="74" y="2166"/>
                  </a:cubicBezTo>
                  <a:cubicBezTo>
                    <a:pt x="64" y="2166"/>
                    <a:pt x="56" y="2166"/>
                    <a:pt x="50" y="2167"/>
                  </a:cubicBezTo>
                  <a:cubicBezTo>
                    <a:pt x="0" y="2184"/>
                    <a:pt x="66" y="2266"/>
                    <a:pt x="156" y="2307"/>
                  </a:cubicBezTo>
                  <a:cubicBezTo>
                    <a:pt x="255" y="2348"/>
                    <a:pt x="271" y="2520"/>
                    <a:pt x="280" y="2586"/>
                  </a:cubicBezTo>
                  <a:cubicBezTo>
                    <a:pt x="288" y="2643"/>
                    <a:pt x="657" y="2832"/>
                    <a:pt x="739" y="2881"/>
                  </a:cubicBezTo>
                  <a:cubicBezTo>
                    <a:pt x="776" y="2906"/>
                    <a:pt x="860" y="2912"/>
                    <a:pt x="948" y="2912"/>
                  </a:cubicBezTo>
                  <a:cubicBezTo>
                    <a:pt x="1037" y="2912"/>
                    <a:pt x="1129" y="2906"/>
                    <a:pt x="1182" y="2906"/>
                  </a:cubicBezTo>
                  <a:cubicBezTo>
                    <a:pt x="1199" y="2907"/>
                    <a:pt x="1214" y="2908"/>
                    <a:pt x="1229" y="2908"/>
                  </a:cubicBezTo>
                  <a:cubicBezTo>
                    <a:pt x="1303" y="2908"/>
                    <a:pt x="1360" y="2891"/>
                    <a:pt x="1428" y="2857"/>
                  </a:cubicBezTo>
                  <a:cubicBezTo>
                    <a:pt x="1501" y="2824"/>
                    <a:pt x="1697" y="2753"/>
                    <a:pt x="1766" y="2753"/>
                  </a:cubicBezTo>
                  <a:cubicBezTo>
                    <a:pt x="1782" y="2753"/>
                    <a:pt x="1791" y="2757"/>
                    <a:pt x="1790" y="2766"/>
                  </a:cubicBezTo>
                  <a:cubicBezTo>
                    <a:pt x="1790" y="2816"/>
                    <a:pt x="1650" y="2914"/>
                    <a:pt x="1617" y="2947"/>
                  </a:cubicBezTo>
                  <a:cubicBezTo>
                    <a:pt x="1584" y="2980"/>
                    <a:pt x="1461" y="3021"/>
                    <a:pt x="1248" y="3021"/>
                  </a:cubicBezTo>
                  <a:cubicBezTo>
                    <a:pt x="1035" y="3029"/>
                    <a:pt x="928" y="3062"/>
                    <a:pt x="879" y="3103"/>
                  </a:cubicBezTo>
                  <a:cubicBezTo>
                    <a:pt x="829" y="3136"/>
                    <a:pt x="813" y="3226"/>
                    <a:pt x="805" y="3300"/>
                  </a:cubicBezTo>
                  <a:cubicBezTo>
                    <a:pt x="801" y="3327"/>
                    <a:pt x="823" y="3335"/>
                    <a:pt x="860" y="3335"/>
                  </a:cubicBezTo>
                  <a:cubicBezTo>
                    <a:pt x="904" y="3335"/>
                    <a:pt x="969" y="3324"/>
                    <a:pt x="1035" y="3324"/>
                  </a:cubicBezTo>
                  <a:cubicBezTo>
                    <a:pt x="1046" y="3324"/>
                    <a:pt x="1057" y="3324"/>
                    <a:pt x="1067" y="3325"/>
                  </a:cubicBezTo>
                  <a:cubicBezTo>
                    <a:pt x="1190" y="3325"/>
                    <a:pt x="1166" y="3456"/>
                    <a:pt x="1223" y="3480"/>
                  </a:cubicBezTo>
                  <a:cubicBezTo>
                    <a:pt x="1235" y="3484"/>
                    <a:pt x="1252" y="3486"/>
                    <a:pt x="1273" y="3486"/>
                  </a:cubicBezTo>
                  <a:cubicBezTo>
                    <a:pt x="1343" y="3486"/>
                    <a:pt x="1455" y="3468"/>
                    <a:pt x="1543" y="3456"/>
                  </a:cubicBezTo>
                  <a:cubicBezTo>
                    <a:pt x="1658" y="3439"/>
                    <a:pt x="1773" y="3325"/>
                    <a:pt x="1806" y="3292"/>
                  </a:cubicBezTo>
                  <a:cubicBezTo>
                    <a:pt x="1815" y="3280"/>
                    <a:pt x="1829" y="3276"/>
                    <a:pt x="1844" y="3276"/>
                  </a:cubicBezTo>
                  <a:cubicBezTo>
                    <a:pt x="1883" y="3276"/>
                    <a:pt x="1933" y="3302"/>
                    <a:pt x="1962" y="3308"/>
                  </a:cubicBezTo>
                  <a:cubicBezTo>
                    <a:pt x="2003" y="3308"/>
                    <a:pt x="1962" y="3407"/>
                    <a:pt x="1945" y="3505"/>
                  </a:cubicBezTo>
                  <a:cubicBezTo>
                    <a:pt x="1939" y="3544"/>
                    <a:pt x="1959" y="3556"/>
                    <a:pt x="1989" y="3556"/>
                  </a:cubicBezTo>
                  <a:cubicBezTo>
                    <a:pt x="2034" y="3556"/>
                    <a:pt x="2103" y="3530"/>
                    <a:pt x="2142" y="3530"/>
                  </a:cubicBezTo>
                  <a:cubicBezTo>
                    <a:pt x="2208" y="3530"/>
                    <a:pt x="2241" y="3497"/>
                    <a:pt x="2298" y="3439"/>
                  </a:cubicBezTo>
                  <a:cubicBezTo>
                    <a:pt x="2356" y="3382"/>
                    <a:pt x="2471" y="3300"/>
                    <a:pt x="2528" y="3275"/>
                  </a:cubicBezTo>
                  <a:cubicBezTo>
                    <a:pt x="2538" y="3270"/>
                    <a:pt x="2546" y="3267"/>
                    <a:pt x="2551" y="3267"/>
                  </a:cubicBezTo>
                  <a:cubicBezTo>
                    <a:pt x="2578" y="3267"/>
                    <a:pt x="2564" y="3325"/>
                    <a:pt x="2577" y="3366"/>
                  </a:cubicBezTo>
                  <a:cubicBezTo>
                    <a:pt x="2584" y="3380"/>
                    <a:pt x="2595" y="3385"/>
                    <a:pt x="2607" y="3385"/>
                  </a:cubicBezTo>
                  <a:cubicBezTo>
                    <a:pt x="2639" y="3385"/>
                    <a:pt x="2684" y="3350"/>
                    <a:pt x="2725" y="3333"/>
                  </a:cubicBezTo>
                  <a:cubicBezTo>
                    <a:pt x="2774" y="3308"/>
                    <a:pt x="2725" y="3267"/>
                    <a:pt x="2733" y="3210"/>
                  </a:cubicBezTo>
                  <a:cubicBezTo>
                    <a:pt x="2733" y="3193"/>
                    <a:pt x="2738" y="3186"/>
                    <a:pt x="2745" y="3186"/>
                  </a:cubicBezTo>
                  <a:cubicBezTo>
                    <a:pt x="2768" y="3186"/>
                    <a:pt x="2822" y="3245"/>
                    <a:pt x="2889" y="3275"/>
                  </a:cubicBezTo>
                  <a:cubicBezTo>
                    <a:pt x="2907" y="3283"/>
                    <a:pt x="2923" y="3287"/>
                    <a:pt x="2938" y="3287"/>
                  </a:cubicBezTo>
                  <a:cubicBezTo>
                    <a:pt x="3001" y="3287"/>
                    <a:pt x="3051" y="3231"/>
                    <a:pt x="3144" y="3218"/>
                  </a:cubicBezTo>
                  <a:cubicBezTo>
                    <a:pt x="3152" y="3217"/>
                    <a:pt x="3160" y="3216"/>
                    <a:pt x="3166" y="3216"/>
                  </a:cubicBezTo>
                  <a:cubicBezTo>
                    <a:pt x="3236" y="3216"/>
                    <a:pt x="3161" y="3296"/>
                    <a:pt x="3168" y="3341"/>
                  </a:cubicBezTo>
                  <a:cubicBezTo>
                    <a:pt x="3174" y="3359"/>
                    <a:pt x="3191" y="3365"/>
                    <a:pt x="3217" y="3365"/>
                  </a:cubicBezTo>
                  <a:cubicBezTo>
                    <a:pt x="3260" y="3365"/>
                    <a:pt x="3330" y="3349"/>
                    <a:pt x="3423" y="3349"/>
                  </a:cubicBezTo>
                  <a:cubicBezTo>
                    <a:pt x="3562" y="3349"/>
                    <a:pt x="3661" y="3333"/>
                    <a:pt x="3808" y="3333"/>
                  </a:cubicBezTo>
                  <a:cubicBezTo>
                    <a:pt x="3865" y="3333"/>
                    <a:pt x="3913" y="3331"/>
                    <a:pt x="3952" y="3331"/>
                  </a:cubicBezTo>
                  <a:cubicBezTo>
                    <a:pt x="4020" y="3331"/>
                    <a:pt x="4061" y="3337"/>
                    <a:pt x="4071" y="3374"/>
                  </a:cubicBezTo>
                  <a:cubicBezTo>
                    <a:pt x="4087" y="3423"/>
                    <a:pt x="3562" y="3448"/>
                    <a:pt x="3431" y="3448"/>
                  </a:cubicBezTo>
                  <a:cubicBezTo>
                    <a:pt x="3300" y="3448"/>
                    <a:pt x="3242" y="3489"/>
                    <a:pt x="3185" y="3530"/>
                  </a:cubicBezTo>
                  <a:cubicBezTo>
                    <a:pt x="3156" y="3554"/>
                    <a:pt x="3183" y="3560"/>
                    <a:pt x="3239" y="3560"/>
                  </a:cubicBezTo>
                  <a:cubicBezTo>
                    <a:pt x="3295" y="3560"/>
                    <a:pt x="3382" y="3554"/>
                    <a:pt x="3472" y="3554"/>
                  </a:cubicBezTo>
                  <a:cubicBezTo>
                    <a:pt x="3652" y="3554"/>
                    <a:pt x="3899" y="3571"/>
                    <a:pt x="4063" y="3571"/>
                  </a:cubicBezTo>
                  <a:cubicBezTo>
                    <a:pt x="4227" y="3571"/>
                    <a:pt x="4375" y="3554"/>
                    <a:pt x="4465" y="3554"/>
                  </a:cubicBezTo>
                  <a:cubicBezTo>
                    <a:pt x="4487" y="3554"/>
                    <a:pt x="4506" y="3554"/>
                    <a:pt x="4521" y="3554"/>
                  </a:cubicBezTo>
                  <a:cubicBezTo>
                    <a:pt x="4574" y="3554"/>
                    <a:pt x="4577" y="3559"/>
                    <a:pt x="4481" y="3604"/>
                  </a:cubicBezTo>
                  <a:cubicBezTo>
                    <a:pt x="4358" y="3661"/>
                    <a:pt x="3743" y="3694"/>
                    <a:pt x="3644" y="3710"/>
                  </a:cubicBezTo>
                  <a:cubicBezTo>
                    <a:pt x="3575" y="3716"/>
                    <a:pt x="3419" y="3722"/>
                    <a:pt x="3270" y="3722"/>
                  </a:cubicBezTo>
                  <a:cubicBezTo>
                    <a:pt x="3208" y="3722"/>
                    <a:pt x="3147" y="3721"/>
                    <a:pt x="3094" y="3718"/>
                  </a:cubicBezTo>
                  <a:cubicBezTo>
                    <a:pt x="2974" y="3718"/>
                    <a:pt x="2854" y="3704"/>
                    <a:pt x="2763" y="3704"/>
                  </a:cubicBezTo>
                  <a:cubicBezTo>
                    <a:pt x="2717" y="3704"/>
                    <a:pt x="2679" y="3708"/>
                    <a:pt x="2651" y="3718"/>
                  </a:cubicBezTo>
                  <a:cubicBezTo>
                    <a:pt x="2561" y="3751"/>
                    <a:pt x="2413" y="3809"/>
                    <a:pt x="2298" y="3858"/>
                  </a:cubicBezTo>
                  <a:cubicBezTo>
                    <a:pt x="2175" y="3915"/>
                    <a:pt x="1937" y="3973"/>
                    <a:pt x="1913" y="4014"/>
                  </a:cubicBezTo>
                  <a:cubicBezTo>
                    <a:pt x="1880" y="4055"/>
                    <a:pt x="2118" y="4162"/>
                    <a:pt x="2167" y="4211"/>
                  </a:cubicBezTo>
                  <a:cubicBezTo>
                    <a:pt x="2190" y="4230"/>
                    <a:pt x="2228" y="4236"/>
                    <a:pt x="2272" y="4236"/>
                  </a:cubicBezTo>
                  <a:cubicBezTo>
                    <a:pt x="2331" y="4236"/>
                    <a:pt x="2398" y="4226"/>
                    <a:pt x="2451" y="4226"/>
                  </a:cubicBezTo>
                  <a:cubicBezTo>
                    <a:pt x="2461" y="4226"/>
                    <a:pt x="2470" y="4226"/>
                    <a:pt x="2479" y="4227"/>
                  </a:cubicBezTo>
                  <a:cubicBezTo>
                    <a:pt x="2561" y="4235"/>
                    <a:pt x="2750" y="4301"/>
                    <a:pt x="2750" y="4334"/>
                  </a:cubicBezTo>
                  <a:cubicBezTo>
                    <a:pt x="2750" y="4367"/>
                    <a:pt x="2298" y="4342"/>
                    <a:pt x="2315" y="4391"/>
                  </a:cubicBezTo>
                  <a:cubicBezTo>
                    <a:pt x="2331" y="4441"/>
                    <a:pt x="2553" y="4580"/>
                    <a:pt x="2618" y="4605"/>
                  </a:cubicBezTo>
                  <a:cubicBezTo>
                    <a:pt x="2626" y="4608"/>
                    <a:pt x="2634" y="4609"/>
                    <a:pt x="2644" y="4609"/>
                  </a:cubicBezTo>
                  <a:cubicBezTo>
                    <a:pt x="2723" y="4609"/>
                    <a:pt x="2879" y="4529"/>
                    <a:pt x="2996" y="4515"/>
                  </a:cubicBezTo>
                  <a:cubicBezTo>
                    <a:pt x="3001" y="4514"/>
                    <a:pt x="3006" y="4514"/>
                    <a:pt x="3011" y="4514"/>
                  </a:cubicBezTo>
                  <a:cubicBezTo>
                    <a:pt x="3135" y="4514"/>
                    <a:pt x="3321" y="4605"/>
                    <a:pt x="3439" y="4605"/>
                  </a:cubicBezTo>
                  <a:cubicBezTo>
                    <a:pt x="3562" y="4613"/>
                    <a:pt x="3759" y="4621"/>
                    <a:pt x="3767" y="4654"/>
                  </a:cubicBezTo>
                  <a:cubicBezTo>
                    <a:pt x="3767" y="4695"/>
                    <a:pt x="3726" y="4703"/>
                    <a:pt x="3644" y="4728"/>
                  </a:cubicBezTo>
                  <a:cubicBezTo>
                    <a:pt x="3554" y="4744"/>
                    <a:pt x="3291" y="4761"/>
                    <a:pt x="3176" y="4777"/>
                  </a:cubicBezTo>
                  <a:cubicBezTo>
                    <a:pt x="3053" y="4785"/>
                    <a:pt x="2914" y="4785"/>
                    <a:pt x="2881" y="4818"/>
                  </a:cubicBezTo>
                  <a:cubicBezTo>
                    <a:pt x="2840" y="4851"/>
                    <a:pt x="2939" y="4876"/>
                    <a:pt x="3053" y="4941"/>
                  </a:cubicBezTo>
                  <a:cubicBezTo>
                    <a:pt x="3176" y="4999"/>
                    <a:pt x="3226" y="5097"/>
                    <a:pt x="3456" y="5179"/>
                  </a:cubicBezTo>
                  <a:cubicBezTo>
                    <a:pt x="3535" y="5208"/>
                    <a:pt x="3575" y="5217"/>
                    <a:pt x="3597" y="5217"/>
                  </a:cubicBezTo>
                  <a:cubicBezTo>
                    <a:pt x="3639" y="5217"/>
                    <a:pt x="3615" y="5182"/>
                    <a:pt x="3669" y="5171"/>
                  </a:cubicBezTo>
                  <a:cubicBezTo>
                    <a:pt x="3675" y="5170"/>
                    <a:pt x="3681" y="5169"/>
                    <a:pt x="3687" y="5169"/>
                  </a:cubicBezTo>
                  <a:cubicBezTo>
                    <a:pt x="3754" y="5169"/>
                    <a:pt x="3816" y="5248"/>
                    <a:pt x="3899" y="5278"/>
                  </a:cubicBezTo>
                  <a:cubicBezTo>
                    <a:pt x="3932" y="5293"/>
                    <a:pt x="3967" y="5298"/>
                    <a:pt x="4010" y="5298"/>
                  </a:cubicBezTo>
                  <a:cubicBezTo>
                    <a:pt x="4082" y="5298"/>
                    <a:pt x="4174" y="5283"/>
                    <a:pt x="4309" y="5278"/>
                  </a:cubicBezTo>
                  <a:cubicBezTo>
                    <a:pt x="4330" y="5276"/>
                    <a:pt x="4351" y="5275"/>
                    <a:pt x="4369" y="5275"/>
                  </a:cubicBezTo>
                  <a:cubicBezTo>
                    <a:pt x="4527" y="5275"/>
                    <a:pt x="4593" y="5328"/>
                    <a:pt x="4630" y="5328"/>
                  </a:cubicBezTo>
                  <a:cubicBezTo>
                    <a:pt x="4633" y="5328"/>
                    <a:pt x="4635" y="5327"/>
                    <a:pt x="4637" y="5327"/>
                  </a:cubicBezTo>
                  <a:cubicBezTo>
                    <a:pt x="4678" y="5327"/>
                    <a:pt x="4793" y="5270"/>
                    <a:pt x="4793" y="5228"/>
                  </a:cubicBezTo>
                  <a:cubicBezTo>
                    <a:pt x="4801" y="5187"/>
                    <a:pt x="4613" y="5114"/>
                    <a:pt x="4490" y="5073"/>
                  </a:cubicBezTo>
                  <a:cubicBezTo>
                    <a:pt x="4366" y="5023"/>
                    <a:pt x="4358" y="5048"/>
                    <a:pt x="4342" y="4991"/>
                  </a:cubicBezTo>
                  <a:cubicBezTo>
                    <a:pt x="4332" y="4968"/>
                    <a:pt x="4378" y="4959"/>
                    <a:pt x="4447" y="4959"/>
                  </a:cubicBezTo>
                  <a:cubicBezTo>
                    <a:pt x="4552" y="4959"/>
                    <a:pt x="4711" y="4979"/>
                    <a:pt x="4810" y="4999"/>
                  </a:cubicBezTo>
                  <a:cubicBezTo>
                    <a:pt x="4966" y="5032"/>
                    <a:pt x="4966" y="5105"/>
                    <a:pt x="5056" y="5187"/>
                  </a:cubicBezTo>
                  <a:cubicBezTo>
                    <a:pt x="5116" y="5248"/>
                    <a:pt x="5224" y="5286"/>
                    <a:pt x="5288" y="5286"/>
                  </a:cubicBezTo>
                  <a:cubicBezTo>
                    <a:pt x="5311" y="5286"/>
                    <a:pt x="5328" y="5281"/>
                    <a:pt x="5335" y="5270"/>
                  </a:cubicBezTo>
                  <a:cubicBezTo>
                    <a:pt x="5359" y="5228"/>
                    <a:pt x="5228" y="5023"/>
                    <a:pt x="5163" y="4925"/>
                  </a:cubicBezTo>
                  <a:cubicBezTo>
                    <a:pt x="5089" y="4835"/>
                    <a:pt x="4966" y="4769"/>
                    <a:pt x="4933" y="4720"/>
                  </a:cubicBezTo>
                  <a:cubicBezTo>
                    <a:pt x="4900" y="4679"/>
                    <a:pt x="4933" y="4621"/>
                    <a:pt x="4974" y="4580"/>
                  </a:cubicBezTo>
                  <a:cubicBezTo>
                    <a:pt x="4979" y="4574"/>
                    <a:pt x="4985" y="4571"/>
                    <a:pt x="4993" y="4571"/>
                  </a:cubicBezTo>
                  <a:cubicBezTo>
                    <a:pt x="5045" y="4571"/>
                    <a:pt x="5151" y="4710"/>
                    <a:pt x="5245" y="4818"/>
                  </a:cubicBezTo>
                  <a:cubicBezTo>
                    <a:pt x="5351" y="4941"/>
                    <a:pt x="5507" y="5105"/>
                    <a:pt x="5548" y="5138"/>
                  </a:cubicBezTo>
                  <a:cubicBezTo>
                    <a:pt x="5586" y="5176"/>
                    <a:pt x="5733" y="5289"/>
                    <a:pt x="5815" y="5289"/>
                  </a:cubicBezTo>
                  <a:cubicBezTo>
                    <a:pt x="5822" y="5289"/>
                    <a:pt x="5829" y="5288"/>
                    <a:pt x="5835" y="5286"/>
                  </a:cubicBezTo>
                  <a:cubicBezTo>
                    <a:pt x="5901" y="5261"/>
                    <a:pt x="5852" y="5187"/>
                    <a:pt x="5893" y="5105"/>
                  </a:cubicBezTo>
                  <a:cubicBezTo>
                    <a:pt x="5934" y="5023"/>
                    <a:pt x="6008" y="4933"/>
                    <a:pt x="6016" y="4884"/>
                  </a:cubicBezTo>
                  <a:cubicBezTo>
                    <a:pt x="6032" y="4826"/>
                    <a:pt x="5860" y="4687"/>
                    <a:pt x="5827" y="4588"/>
                  </a:cubicBezTo>
                  <a:cubicBezTo>
                    <a:pt x="5814" y="4550"/>
                    <a:pt x="5828" y="4536"/>
                    <a:pt x="5855" y="4536"/>
                  </a:cubicBezTo>
                  <a:cubicBezTo>
                    <a:pt x="5898" y="4536"/>
                    <a:pt x="5973" y="4568"/>
                    <a:pt x="6032" y="4588"/>
                  </a:cubicBezTo>
                  <a:cubicBezTo>
                    <a:pt x="6131" y="4621"/>
                    <a:pt x="6213" y="4777"/>
                    <a:pt x="6238" y="4785"/>
                  </a:cubicBezTo>
                  <a:cubicBezTo>
                    <a:pt x="6270" y="4785"/>
                    <a:pt x="6402" y="4777"/>
                    <a:pt x="6459" y="4753"/>
                  </a:cubicBezTo>
                  <a:cubicBezTo>
                    <a:pt x="6517" y="4728"/>
                    <a:pt x="6435" y="4613"/>
                    <a:pt x="6426" y="4539"/>
                  </a:cubicBezTo>
                  <a:cubicBezTo>
                    <a:pt x="6426" y="4473"/>
                    <a:pt x="6205" y="4531"/>
                    <a:pt x="6172" y="4473"/>
                  </a:cubicBezTo>
                  <a:cubicBezTo>
                    <a:pt x="6131" y="4408"/>
                    <a:pt x="6238" y="4449"/>
                    <a:pt x="6295" y="4408"/>
                  </a:cubicBezTo>
                  <a:cubicBezTo>
                    <a:pt x="6361" y="4367"/>
                    <a:pt x="6279" y="4285"/>
                    <a:pt x="6262" y="4235"/>
                  </a:cubicBezTo>
                  <a:cubicBezTo>
                    <a:pt x="6254" y="4178"/>
                    <a:pt x="6279" y="4055"/>
                    <a:pt x="6295" y="3973"/>
                  </a:cubicBezTo>
                  <a:cubicBezTo>
                    <a:pt x="6311" y="3899"/>
                    <a:pt x="6533" y="3842"/>
                    <a:pt x="6599" y="3833"/>
                  </a:cubicBezTo>
                  <a:cubicBezTo>
                    <a:pt x="6601" y="3833"/>
                    <a:pt x="6603" y="3833"/>
                    <a:pt x="6605" y="3833"/>
                  </a:cubicBezTo>
                  <a:cubicBezTo>
                    <a:pt x="6664" y="3833"/>
                    <a:pt x="6541" y="3951"/>
                    <a:pt x="6525" y="4039"/>
                  </a:cubicBezTo>
                  <a:cubicBezTo>
                    <a:pt x="6517" y="4129"/>
                    <a:pt x="6664" y="4441"/>
                    <a:pt x="6714" y="4498"/>
                  </a:cubicBezTo>
                  <a:cubicBezTo>
                    <a:pt x="6723" y="4508"/>
                    <a:pt x="6731" y="4513"/>
                    <a:pt x="6740" y="4513"/>
                  </a:cubicBezTo>
                  <a:cubicBezTo>
                    <a:pt x="6787" y="4513"/>
                    <a:pt x="6833" y="4382"/>
                    <a:pt x="6902" y="4334"/>
                  </a:cubicBezTo>
                  <a:cubicBezTo>
                    <a:pt x="6984" y="4268"/>
                    <a:pt x="7132" y="4194"/>
                    <a:pt x="7173" y="4162"/>
                  </a:cubicBezTo>
                  <a:cubicBezTo>
                    <a:pt x="7222" y="4121"/>
                    <a:pt x="7181" y="4055"/>
                    <a:pt x="7181" y="3965"/>
                  </a:cubicBezTo>
                  <a:cubicBezTo>
                    <a:pt x="7181" y="3943"/>
                    <a:pt x="7192" y="3935"/>
                    <a:pt x="7208" y="3935"/>
                  </a:cubicBezTo>
                  <a:cubicBezTo>
                    <a:pt x="7256" y="3935"/>
                    <a:pt x="7360" y="4007"/>
                    <a:pt x="7409" y="4007"/>
                  </a:cubicBezTo>
                  <a:cubicBezTo>
                    <a:pt x="7413" y="4007"/>
                    <a:pt x="7416" y="4007"/>
                    <a:pt x="7419" y="4006"/>
                  </a:cubicBezTo>
                  <a:cubicBezTo>
                    <a:pt x="7469" y="3989"/>
                    <a:pt x="7559" y="3833"/>
                    <a:pt x="7625" y="3792"/>
                  </a:cubicBezTo>
                  <a:cubicBezTo>
                    <a:pt x="7682" y="3751"/>
                    <a:pt x="8322" y="3661"/>
                    <a:pt x="8412" y="3645"/>
                  </a:cubicBezTo>
                  <a:cubicBezTo>
                    <a:pt x="8511" y="3620"/>
                    <a:pt x="8601" y="3546"/>
                    <a:pt x="8642" y="3497"/>
                  </a:cubicBezTo>
                  <a:cubicBezTo>
                    <a:pt x="8691" y="3456"/>
                    <a:pt x="8544" y="3415"/>
                    <a:pt x="8371" y="3284"/>
                  </a:cubicBezTo>
                  <a:cubicBezTo>
                    <a:pt x="8207" y="3160"/>
                    <a:pt x="8158" y="3029"/>
                    <a:pt x="8117" y="2980"/>
                  </a:cubicBezTo>
                  <a:cubicBezTo>
                    <a:pt x="8104" y="2965"/>
                    <a:pt x="8090" y="2959"/>
                    <a:pt x="8076" y="2959"/>
                  </a:cubicBezTo>
                  <a:cubicBezTo>
                    <a:pt x="8043" y="2959"/>
                    <a:pt x="8011" y="2987"/>
                    <a:pt x="7994" y="3004"/>
                  </a:cubicBezTo>
                  <a:cubicBezTo>
                    <a:pt x="7961" y="3021"/>
                    <a:pt x="7895" y="3234"/>
                    <a:pt x="7863" y="3267"/>
                  </a:cubicBezTo>
                  <a:cubicBezTo>
                    <a:pt x="7861" y="3269"/>
                    <a:pt x="7860" y="3269"/>
                    <a:pt x="7858" y="3269"/>
                  </a:cubicBezTo>
                  <a:cubicBezTo>
                    <a:pt x="7836" y="3269"/>
                    <a:pt x="7821" y="3091"/>
                    <a:pt x="7805" y="3037"/>
                  </a:cubicBezTo>
                  <a:cubicBezTo>
                    <a:pt x="7789" y="2980"/>
                    <a:pt x="7657" y="2947"/>
                    <a:pt x="7625" y="2922"/>
                  </a:cubicBezTo>
                  <a:cubicBezTo>
                    <a:pt x="7615" y="2913"/>
                    <a:pt x="7586" y="2908"/>
                    <a:pt x="7551" y="2908"/>
                  </a:cubicBezTo>
                  <a:cubicBezTo>
                    <a:pt x="7497" y="2908"/>
                    <a:pt x="7430" y="2919"/>
                    <a:pt x="7395" y="2939"/>
                  </a:cubicBezTo>
                  <a:cubicBezTo>
                    <a:pt x="7337" y="2972"/>
                    <a:pt x="7304" y="3070"/>
                    <a:pt x="7263" y="3070"/>
                  </a:cubicBezTo>
                  <a:cubicBezTo>
                    <a:pt x="7261" y="3071"/>
                    <a:pt x="7259" y="3071"/>
                    <a:pt x="7257" y="3071"/>
                  </a:cubicBezTo>
                  <a:cubicBezTo>
                    <a:pt x="7220" y="3071"/>
                    <a:pt x="7203" y="3011"/>
                    <a:pt x="7149" y="2988"/>
                  </a:cubicBezTo>
                  <a:cubicBezTo>
                    <a:pt x="7143" y="2985"/>
                    <a:pt x="7136" y="2984"/>
                    <a:pt x="7129" y="2984"/>
                  </a:cubicBezTo>
                  <a:cubicBezTo>
                    <a:pt x="7046" y="2984"/>
                    <a:pt x="6850" y="3136"/>
                    <a:pt x="6820" y="3144"/>
                  </a:cubicBezTo>
                  <a:cubicBezTo>
                    <a:pt x="6819" y="3144"/>
                    <a:pt x="6817" y="3145"/>
                    <a:pt x="6816" y="3145"/>
                  </a:cubicBezTo>
                  <a:cubicBezTo>
                    <a:pt x="6789" y="3145"/>
                    <a:pt x="6804" y="3067"/>
                    <a:pt x="6804" y="3013"/>
                  </a:cubicBezTo>
                  <a:cubicBezTo>
                    <a:pt x="6804" y="2947"/>
                    <a:pt x="7034" y="2906"/>
                    <a:pt x="7066" y="2873"/>
                  </a:cubicBezTo>
                  <a:cubicBezTo>
                    <a:pt x="7099" y="2840"/>
                    <a:pt x="7140" y="2586"/>
                    <a:pt x="7140" y="2553"/>
                  </a:cubicBezTo>
                  <a:cubicBezTo>
                    <a:pt x="7142" y="2543"/>
                    <a:pt x="7132" y="2539"/>
                    <a:pt x="7113" y="2539"/>
                  </a:cubicBezTo>
                  <a:cubicBezTo>
                    <a:pt x="7059" y="2539"/>
                    <a:pt x="6937" y="2576"/>
                    <a:pt x="6894" y="2594"/>
                  </a:cubicBezTo>
                  <a:cubicBezTo>
                    <a:pt x="6869" y="2601"/>
                    <a:pt x="6847" y="2604"/>
                    <a:pt x="6829" y="2604"/>
                  </a:cubicBezTo>
                  <a:cubicBezTo>
                    <a:pt x="6802" y="2604"/>
                    <a:pt x="6784" y="2595"/>
                    <a:pt x="6779" y="2570"/>
                  </a:cubicBezTo>
                  <a:cubicBezTo>
                    <a:pt x="6771" y="2520"/>
                    <a:pt x="7017" y="2405"/>
                    <a:pt x="7034" y="2381"/>
                  </a:cubicBezTo>
                  <a:cubicBezTo>
                    <a:pt x="7058" y="2356"/>
                    <a:pt x="6993" y="2266"/>
                    <a:pt x="6968" y="2233"/>
                  </a:cubicBezTo>
                  <a:cubicBezTo>
                    <a:pt x="6963" y="2220"/>
                    <a:pt x="6952" y="2215"/>
                    <a:pt x="6938" y="2215"/>
                  </a:cubicBezTo>
                  <a:cubicBezTo>
                    <a:pt x="6907" y="2215"/>
                    <a:pt x="6859" y="2236"/>
                    <a:pt x="6804" y="2241"/>
                  </a:cubicBezTo>
                  <a:cubicBezTo>
                    <a:pt x="6754" y="2246"/>
                    <a:pt x="6698" y="2253"/>
                    <a:pt x="6639" y="2253"/>
                  </a:cubicBezTo>
                  <a:cubicBezTo>
                    <a:pt x="6590" y="2253"/>
                    <a:pt x="6540" y="2248"/>
                    <a:pt x="6492" y="2233"/>
                  </a:cubicBezTo>
                  <a:cubicBezTo>
                    <a:pt x="6377" y="2192"/>
                    <a:pt x="6467" y="2143"/>
                    <a:pt x="6500" y="2102"/>
                  </a:cubicBezTo>
                  <a:cubicBezTo>
                    <a:pt x="6533" y="2053"/>
                    <a:pt x="6722" y="2003"/>
                    <a:pt x="6730" y="1929"/>
                  </a:cubicBezTo>
                  <a:cubicBezTo>
                    <a:pt x="6738" y="1864"/>
                    <a:pt x="6681" y="1691"/>
                    <a:pt x="6640" y="1650"/>
                  </a:cubicBezTo>
                  <a:cubicBezTo>
                    <a:pt x="6599" y="1609"/>
                    <a:pt x="6385" y="1601"/>
                    <a:pt x="6279" y="1601"/>
                  </a:cubicBezTo>
                  <a:cubicBezTo>
                    <a:pt x="6172" y="1601"/>
                    <a:pt x="6123" y="1601"/>
                    <a:pt x="6057" y="1634"/>
                  </a:cubicBezTo>
                  <a:cubicBezTo>
                    <a:pt x="6000" y="1659"/>
                    <a:pt x="5975" y="1708"/>
                    <a:pt x="5967" y="1741"/>
                  </a:cubicBezTo>
                  <a:cubicBezTo>
                    <a:pt x="5967" y="1773"/>
                    <a:pt x="6057" y="1897"/>
                    <a:pt x="6106" y="1962"/>
                  </a:cubicBezTo>
                  <a:cubicBezTo>
                    <a:pt x="6147" y="2028"/>
                    <a:pt x="6254" y="2143"/>
                    <a:pt x="6238" y="2184"/>
                  </a:cubicBezTo>
                  <a:cubicBezTo>
                    <a:pt x="6237" y="2188"/>
                    <a:pt x="6234" y="2189"/>
                    <a:pt x="6230" y="2189"/>
                  </a:cubicBezTo>
                  <a:cubicBezTo>
                    <a:pt x="6208" y="2189"/>
                    <a:pt x="6143" y="2136"/>
                    <a:pt x="6096" y="2136"/>
                  </a:cubicBezTo>
                  <a:cubicBezTo>
                    <a:pt x="6080" y="2136"/>
                    <a:pt x="6066" y="2143"/>
                    <a:pt x="6057" y="2159"/>
                  </a:cubicBezTo>
                  <a:cubicBezTo>
                    <a:pt x="6049" y="2175"/>
                    <a:pt x="6038" y="2182"/>
                    <a:pt x="6025" y="2182"/>
                  </a:cubicBezTo>
                  <a:cubicBezTo>
                    <a:pt x="5985" y="2182"/>
                    <a:pt x="5926" y="2124"/>
                    <a:pt x="5877" y="2118"/>
                  </a:cubicBezTo>
                  <a:cubicBezTo>
                    <a:pt x="5819" y="2102"/>
                    <a:pt x="5630" y="1995"/>
                    <a:pt x="5589" y="1954"/>
                  </a:cubicBezTo>
                  <a:cubicBezTo>
                    <a:pt x="5540" y="1913"/>
                    <a:pt x="5655" y="1864"/>
                    <a:pt x="5663" y="1831"/>
                  </a:cubicBezTo>
                  <a:cubicBezTo>
                    <a:pt x="5671" y="1790"/>
                    <a:pt x="5712" y="1724"/>
                    <a:pt x="5704" y="1667"/>
                  </a:cubicBezTo>
                  <a:cubicBezTo>
                    <a:pt x="5688" y="1618"/>
                    <a:pt x="5581" y="1511"/>
                    <a:pt x="5499" y="1494"/>
                  </a:cubicBezTo>
                  <a:cubicBezTo>
                    <a:pt x="5478" y="1490"/>
                    <a:pt x="5460" y="1488"/>
                    <a:pt x="5442" y="1488"/>
                  </a:cubicBezTo>
                  <a:cubicBezTo>
                    <a:pt x="5389" y="1488"/>
                    <a:pt x="5349" y="1507"/>
                    <a:pt x="5318" y="1544"/>
                  </a:cubicBezTo>
                  <a:cubicBezTo>
                    <a:pt x="5300" y="1562"/>
                    <a:pt x="5261" y="1571"/>
                    <a:pt x="5224" y="1571"/>
                  </a:cubicBezTo>
                  <a:cubicBezTo>
                    <a:pt x="5178" y="1571"/>
                    <a:pt x="5134" y="1558"/>
                    <a:pt x="5130" y="1535"/>
                  </a:cubicBezTo>
                  <a:cubicBezTo>
                    <a:pt x="5113" y="1494"/>
                    <a:pt x="4925" y="1462"/>
                    <a:pt x="4834" y="1462"/>
                  </a:cubicBezTo>
                  <a:cubicBezTo>
                    <a:pt x="4736" y="1462"/>
                    <a:pt x="4572" y="1445"/>
                    <a:pt x="4440" y="1429"/>
                  </a:cubicBezTo>
                  <a:cubicBezTo>
                    <a:pt x="4309" y="1412"/>
                    <a:pt x="4440" y="1371"/>
                    <a:pt x="4432" y="1289"/>
                  </a:cubicBezTo>
                  <a:cubicBezTo>
                    <a:pt x="4424" y="1215"/>
                    <a:pt x="4325" y="1183"/>
                    <a:pt x="4227" y="1068"/>
                  </a:cubicBezTo>
                  <a:cubicBezTo>
                    <a:pt x="4120" y="945"/>
                    <a:pt x="4014" y="871"/>
                    <a:pt x="3899" y="748"/>
                  </a:cubicBezTo>
                  <a:cubicBezTo>
                    <a:pt x="3792" y="625"/>
                    <a:pt x="3677" y="518"/>
                    <a:pt x="3513" y="354"/>
                  </a:cubicBezTo>
                  <a:cubicBezTo>
                    <a:pt x="3349" y="190"/>
                    <a:pt x="3480" y="247"/>
                    <a:pt x="3193" y="206"/>
                  </a:cubicBezTo>
                  <a:cubicBezTo>
                    <a:pt x="2914" y="173"/>
                    <a:pt x="2824" y="75"/>
                    <a:pt x="253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74"/>
            <p:cNvSpPr/>
            <p:nvPr/>
          </p:nvSpPr>
          <p:spPr>
            <a:xfrm>
              <a:off x="1888075" y="966850"/>
              <a:ext cx="217300" cy="133400"/>
            </a:xfrm>
            <a:custGeom>
              <a:avLst/>
              <a:gdLst/>
              <a:ahLst/>
              <a:cxnLst/>
              <a:rect l="l" t="t" r="r" b="b"/>
              <a:pathLst>
                <a:path w="8692" h="5336" fill="none" extrusionOk="0">
                  <a:moveTo>
                    <a:pt x="156" y="2307"/>
                  </a:moveTo>
                  <a:cubicBezTo>
                    <a:pt x="255" y="2348"/>
                    <a:pt x="271" y="2520"/>
                    <a:pt x="280" y="2586"/>
                  </a:cubicBezTo>
                  <a:cubicBezTo>
                    <a:pt x="288" y="2643"/>
                    <a:pt x="657" y="2832"/>
                    <a:pt x="739" y="2881"/>
                  </a:cubicBezTo>
                  <a:cubicBezTo>
                    <a:pt x="813" y="2931"/>
                    <a:pt x="1076" y="2906"/>
                    <a:pt x="1182" y="2906"/>
                  </a:cubicBezTo>
                  <a:cubicBezTo>
                    <a:pt x="1281" y="2914"/>
                    <a:pt x="1346" y="2898"/>
                    <a:pt x="1428" y="2857"/>
                  </a:cubicBezTo>
                  <a:cubicBezTo>
                    <a:pt x="1519" y="2816"/>
                    <a:pt x="1798" y="2717"/>
                    <a:pt x="1790" y="2766"/>
                  </a:cubicBezTo>
                  <a:cubicBezTo>
                    <a:pt x="1790" y="2816"/>
                    <a:pt x="1650" y="2914"/>
                    <a:pt x="1617" y="2947"/>
                  </a:cubicBezTo>
                  <a:cubicBezTo>
                    <a:pt x="1584" y="2980"/>
                    <a:pt x="1461" y="3021"/>
                    <a:pt x="1248" y="3021"/>
                  </a:cubicBezTo>
                  <a:cubicBezTo>
                    <a:pt x="1035" y="3029"/>
                    <a:pt x="928" y="3062"/>
                    <a:pt x="879" y="3103"/>
                  </a:cubicBezTo>
                  <a:cubicBezTo>
                    <a:pt x="829" y="3136"/>
                    <a:pt x="813" y="3226"/>
                    <a:pt x="805" y="3300"/>
                  </a:cubicBezTo>
                  <a:cubicBezTo>
                    <a:pt x="797" y="3366"/>
                    <a:pt x="936" y="3316"/>
                    <a:pt x="1067" y="3325"/>
                  </a:cubicBezTo>
                  <a:cubicBezTo>
                    <a:pt x="1190" y="3325"/>
                    <a:pt x="1166" y="3456"/>
                    <a:pt x="1223" y="3480"/>
                  </a:cubicBezTo>
                  <a:cubicBezTo>
                    <a:pt x="1273" y="3497"/>
                    <a:pt x="1428" y="3472"/>
                    <a:pt x="1543" y="3456"/>
                  </a:cubicBezTo>
                  <a:cubicBezTo>
                    <a:pt x="1658" y="3439"/>
                    <a:pt x="1773" y="3325"/>
                    <a:pt x="1806" y="3292"/>
                  </a:cubicBezTo>
                  <a:cubicBezTo>
                    <a:pt x="1839" y="3251"/>
                    <a:pt x="1921" y="3300"/>
                    <a:pt x="1962" y="3308"/>
                  </a:cubicBezTo>
                  <a:cubicBezTo>
                    <a:pt x="2003" y="3308"/>
                    <a:pt x="1962" y="3407"/>
                    <a:pt x="1945" y="3505"/>
                  </a:cubicBezTo>
                  <a:cubicBezTo>
                    <a:pt x="1929" y="3604"/>
                    <a:pt x="2077" y="3530"/>
                    <a:pt x="2142" y="3530"/>
                  </a:cubicBezTo>
                  <a:cubicBezTo>
                    <a:pt x="2208" y="3530"/>
                    <a:pt x="2241" y="3497"/>
                    <a:pt x="2298" y="3439"/>
                  </a:cubicBezTo>
                  <a:cubicBezTo>
                    <a:pt x="2356" y="3382"/>
                    <a:pt x="2471" y="3300"/>
                    <a:pt x="2528" y="3275"/>
                  </a:cubicBezTo>
                  <a:cubicBezTo>
                    <a:pt x="2586" y="3242"/>
                    <a:pt x="2561" y="3316"/>
                    <a:pt x="2577" y="3366"/>
                  </a:cubicBezTo>
                  <a:cubicBezTo>
                    <a:pt x="2602" y="3415"/>
                    <a:pt x="2668" y="3357"/>
                    <a:pt x="2725" y="3333"/>
                  </a:cubicBezTo>
                  <a:cubicBezTo>
                    <a:pt x="2774" y="3308"/>
                    <a:pt x="2725" y="3267"/>
                    <a:pt x="2733" y="3210"/>
                  </a:cubicBezTo>
                  <a:cubicBezTo>
                    <a:pt x="2733" y="3144"/>
                    <a:pt x="2799" y="3234"/>
                    <a:pt x="2889" y="3275"/>
                  </a:cubicBezTo>
                  <a:cubicBezTo>
                    <a:pt x="2980" y="3316"/>
                    <a:pt x="3029" y="3234"/>
                    <a:pt x="3144" y="3218"/>
                  </a:cubicBezTo>
                  <a:cubicBezTo>
                    <a:pt x="3250" y="3201"/>
                    <a:pt x="3160" y="3292"/>
                    <a:pt x="3168" y="3341"/>
                  </a:cubicBezTo>
                  <a:cubicBezTo>
                    <a:pt x="3185" y="3390"/>
                    <a:pt x="3275" y="3349"/>
                    <a:pt x="3423" y="3349"/>
                  </a:cubicBezTo>
                  <a:cubicBezTo>
                    <a:pt x="3562" y="3349"/>
                    <a:pt x="3661" y="3333"/>
                    <a:pt x="3808" y="3333"/>
                  </a:cubicBezTo>
                  <a:cubicBezTo>
                    <a:pt x="3964" y="3333"/>
                    <a:pt x="4055" y="3316"/>
                    <a:pt x="4071" y="3374"/>
                  </a:cubicBezTo>
                  <a:cubicBezTo>
                    <a:pt x="4087" y="3423"/>
                    <a:pt x="3562" y="3448"/>
                    <a:pt x="3431" y="3448"/>
                  </a:cubicBezTo>
                  <a:cubicBezTo>
                    <a:pt x="3300" y="3448"/>
                    <a:pt x="3242" y="3489"/>
                    <a:pt x="3185" y="3530"/>
                  </a:cubicBezTo>
                  <a:cubicBezTo>
                    <a:pt x="3127" y="3579"/>
                    <a:pt x="3291" y="3554"/>
                    <a:pt x="3472" y="3554"/>
                  </a:cubicBezTo>
                  <a:cubicBezTo>
                    <a:pt x="3652" y="3554"/>
                    <a:pt x="3899" y="3571"/>
                    <a:pt x="4063" y="3571"/>
                  </a:cubicBezTo>
                  <a:cubicBezTo>
                    <a:pt x="4227" y="3571"/>
                    <a:pt x="4375" y="3554"/>
                    <a:pt x="4465" y="3554"/>
                  </a:cubicBezTo>
                  <a:cubicBezTo>
                    <a:pt x="4563" y="3554"/>
                    <a:pt x="4604" y="3546"/>
                    <a:pt x="4481" y="3604"/>
                  </a:cubicBezTo>
                  <a:cubicBezTo>
                    <a:pt x="4358" y="3661"/>
                    <a:pt x="3743" y="3694"/>
                    <a:pt x="3644" y="3710"/>
                  </a:cubicBezTo>
                  <a:cubicBezTo>
                    <a:pt x="3546" y="3718"/>
                    <a:pt x="3275" y="3727"/>
                    <a:pt x="3094" y="3718"/>
                  </a:cubicBezTo>
                  <a:cubicBezTo>
                    <a:pt x="2914" y="3718"/>
                    <a:pt x="2733" y="3686"/>
                    <a:pt x="2651" y="3718"/>
                  </a:cubicBezTo>
                  <a:cubicBezTo>
                    <a:pt x="2561" y="3751"/>
                    <a:pt x="2413" y="3809"/>
                    <a:pt x="2298" y="3858"/>
                  </a:cubicBezTo>
                  <a:cubicBezTo>
                    <a:pt x="2175" y="3915"/>
                    <a:pt x="1937" y="3973"/>
                    <a:pt x="1913" y="4014"/>
                  </a:cubicBezTo>
                  <a:cubicBezTo>
                    <a:pt x="1880" y="4055"/>
                    <a:pt x="2118" y="4162"/>
                    <a:pt x="2167" y="4211"/>
                  </a:cubicBezTo>
                  <a:cubicBezTo>
                    <a:pt x="2225" y="4260"/>
                    <a:pt x="2389" y="4219"/>
                    <a:pt x="2479" y="4227"/>
                  </a:cubicBezTo>
                  <a:cubicBezTo>
                    <a:pt x="2561" y="4235"/>
                    <a:pt x="2750" y="4301"/>
                    <a:pt x="2750" y="4334"/>
                  </a:cubicBezTo>
                  <a:cubicBezTo>
                    <a:pt x="2750" y="4367"/>
                    <a:pt x="2298" y="4342"/>
                    <a:pt x="2315" y="4391"/>
                  </a:cubicBezTo>
                  <a:cubicBezTo>
                    <a:pt x="2331" y="4441"/>
                    <a:pt x="2553" y="4580"/>
                    <a:pt x="2618" y="4605"/>
                  </a:cubicBezTo>
                  <a:cubicBezTo>
                    <a:pt x="2684" y="4629"/>
                    <a:pt x="2865" y="4531"/>
                    <a:pt x="2996" y="4515"/>
                  </a:cubicBezTo>
                  <a:cubicBezTo>
                    <a:pt x="3119" y="4506"/>
                    <a:pt x="3316" y="4605"/>
                    <a:pt x="3439" y="4605"/>
                  </a:cubicBezTo>
                  <a:cubicBezTo>
                    <a:pt x="3562" y="4613"/>
                    <a:pt x="3759" y="4621"/>
                    <a:pt x="3767" y="4654"/>
                  </a:cubicBezTo>
                  <a:cubicBezTo>
                    <a:pt x="3767" y="4695"/>
                    <a:pt x="3726" y="4703"/>
                    <a:pt x="3644" y="4728"/>
                  </a:cubicBezTo>
                  <a:cubicBezTo>
                    <a:pt x="3554" y="4744"/>
                    <a:pt x="3291" y="4761"/>
                    <a:pt x="3176" y="4777"/>
                  </a:cubicBezTo>
                  <a:cubicBezTo>
                    <a:pt x="3053" y="4785"/>
                    <a:pt x="2914" y="4785"/>
                    <a:pt x="2881" y="4818"/>
                  </a:cubicBezTo>
                  <a:cubicBezTo>
                    <a:pt x="2840" y="4851"/>
                    <a:pt x="2939" y="4876"/>
                    <a:pt x="3053" y="4941"/>
                  </a:cubicBezTo>
                  <a:cubicBezTo>
                    <a:pt x="3176" y="4999"/>
                    <a:pt x="3226" y="5097"/>
                    <a:pt x="3456" y="5179"/>
                  </a:cubicBezTo>
                  <a:cubicBezTo>
                    <a:pt x="3685" y="5261"/>
                    <a:pt x="3587" y="5187"/>
                    <a:pt x="3669" y="5171"/>
                  </a:cubicBezTo>
                  <a:cubicBezTo>
                    <a:pt x="3743" y="5155"/>
                    <a:pt x="3808" y="5245"/>
                    <a:pt x="3899" y="5278"/>
                  </a:cubicBezTo>
                  <a:cubicBezTo>
                    <a:pt x="3989" y="5319"/>
                    <a:pt x="4096" y="5286"/>
                    <a:pt x="4309" y="5278"/>
                  </a:cubicBezTo>
                  <a:cubicBezTo>
                    <a:pt x="4522" y="5261"/>
                    <a:pt x="4596" y="5335"/>
                    <a:pt x="4637" y="5327"/>
                  </a:cubicBezTo>
                  <a:cubicBezTo>
                    <a:pt x="4678" y="5327"/>
                    <a:pt x="4793" y="5270"/>
                    <a:pt x="4793" y="5228"/>
                  </a:cubicBezTo>
                  <a:cubicBezTo>
                    <a:pt x="4801" y="5187"/>
                    <a:pt x="4613" y="5114"/>
                    <a:pt x="4490" y="5073"/>
                  </a:cubicBezTo>
                  <a:cubicBezTo>
                    <a:pt x="4366" y="5023"/>
                    <a:pt x="4358" y="5048"/>
                    <a:pt x="4342" y="4991"/>
                  </a:cubicBezTo>
                  <a:cubicBezTo>
                    <a:pt x="4317" y="4933"/>
                    <a:pt x="4646" y="4966"/>
                    <a:pt x="4810" y="4999"/>
                  </a:cubicBezTo>
                  <a:cubicBezTo>
                    <a:pt x="4966" y="5032"/>
                    <a:pt x="4966" y="5105"/>
                    <a:pt x="5056" y="5187"/>
                  </a:cubicBezTo>
                  <a:cubicBezTo>
                    <a:pt x="5138" y="5270"/>
                    <a:pt x="5310" y="5311"/>
                    <a:pt x="5335" y="5270"/>
                  </a:cubicBezTo>
                  <a:cubicBezTo>
                    <a:pt x="5359" y="5228"/>
                    <a:pt x="5228" y="5023"/>
                    <a:pt x="5163" y="4925"/>
                  </a:cubicBezTo>
                  <a:cubicBezTo>
                    <a:pt x="5089" y="4835"/>
                    <a:pt x="4966" y="4769"/>
                    <a:pt x="4933" y="4720"/>
                  </a:cubicBezTo>
                  <a:cubicBezTo>
                    <a:pt x="4900" y="4679"/>
                    <a:pt x="4933" y="4621"/>
                    <a:pt x="4974" y="4580"/>
                  </a:cubicBezTo>
                  <a:cubicBezTo>
                    <a:pt x="5015" y="4531"/>
                    <a:pt x="5138" y="4695"/>
                    <a:pt x="5245" y="4818"/>
                  </a:cubicBezTo>
                  <a:cubicBezTo>
                    <a:pt x="5351" y="4941"/>
                    <a:pt x="5507" y="5105"/>
                    <a:pt x="5548" y="5138"/>
                  </a:cubicBezTo>
                  <a:cubicBezTo>
                    <a:pt x="5589" y="5179"/>
                    <a:pt x="5762" y="5311"/>
                    <a:pt x="5835" y="5286"/>
                  </a:cubicBezTo>
                  <a:cubicBezTo>
                    <a:pt x="5901" y="5261"/>
                    <a:pt x="5852" y="5187"/>
                    <a:pt x="5893" y="5105"/>
                  </a:cubicBezTo>
                  <a:cubicBezTo>
                    <a:pt x="5934" y="5023"/>
                    <a:pt x="6008" y="4933"/>
                    <a:pt x="6016" y="4884"/>
                  </a:cubicBezTo>
                  <a:cubicBezTo>
                    <a:pt x="6032" y="4826"/>
                    <a:pt x="5860" y="4687"/>
                    <a:pt x="5827" y="4588"/>
                  </a:cubicBezTo>
                  <a:cubicBezTo>
                    <a:pt x="5794" y="4490"/>
                    <a:pt x="5934" y="4556"/>
                    <a:pt x="6032" y="4588"/>
                  </a:cubicBezTo>
                  <a:cubicBezTo>
                    <a:pt x="6131" y="4621"/>
                    <a:pt x="6213" y="4777"/>
                    <a:pt x="6238" y="4785"/>
                  </a:cubicBezTo>
                  <a:cubicBezTo>
                    <a:pt x="6270" y="4785"/>
                    <a:pt x="6402" y="4777"/>
                    <a:pt x="6459" y="4753"/>
                  </a:cubicBezTo>
                  <a:cubicBezTo>
                    <a:pt x="6517" y="4728"/>
                    <a:pt x="6435" y="4613"/>
                    <a:pt x="6426" y="4539"/>
                  </a:cubicBezTo>
                  <a:cubicBezTo>
                    <a:pt x="6426" y="4473"/>
                    <a:pt x="6205" y="4531"/>
                    <a:pt x="6172" y="4473"/>
                  </a:cubicBezTo>
                  <a:cubicBezTo>
                    <a:pt x="6131" y="4408"/>
                    <a:pt x="6238" y="4449"/>
                    <a:pt x="6295" y="4408"/>
                  </a:cubicBezTo>
                  <a:cubicBezTo>
                    <a:pt x="6361" y="4367"/>
                    <a:pt x="6279" y="4285"/>
                    <a:pt x="6262" y="4235"/>
                  </a:cubicBezTo>
                  <a:cubicBezTo>
                    <a:pt x="6254" y="4178"/>
                    <a:pt x="6279" y="4055"/>
                    <a:pt x="6295" y="3973"/>
                  </a:cubicBezTo>
                  <a:cubicBezTo>
                    <a:pt x="6311" y="3899"/>
                    <a:pt x="6533" y="3842"/>
                    <a:pt x="6599" y="3833"/>
                  </a:cubicBezTo>
                  <a:cubicBezTo>
                    <a:pt x="6673" y="3825"/>
                    <a:pt x="6541" y="3948"/>
                    <a:pt x="6525" y="4039"/>
                  </a:cubicBezTo>
                  <a:cubicBezTo>
                    <a:pt x="6517" y="4129"/>
                    <a:pt x="6664" y="4441"/>
                    <a:pt x="6714" y="4498"/>
                  </a:cubicBezTo>
                  <a:cubicBezTo>
                    <a:pt x="6771" y="4564"/>
                    <a:pt x="6820" y="4391"/>
                    <a:pt x="6902" y="4334"/>
                  </a:cubicBezTo>
                  <a:cubicBezTo>
                    <a:pt x="6984" y="4268"/>
                    <a:pt x="7132" y="4194"/>
                    <a:pt x="7173" y="4162"/>
                  </a:cubicBezTo>
                  <a:cubicBezTo>
                    <a:pt x="7222" y="4121"/>
                    <a:pt x="7181" y="4055"/>
                    <a:pt x="7181" y="3965"/>
                  </a:cubicBezTo>
                  <a:cubicBezTo>
                    <a:pt x="7181" y="3874"/>
                    <a:pt x="7362" y="4022"/>
                    <a:pt x="7419" y="4006"/>
                  </a:cubicBezTo>
                  <a:cubicBezTo>
                    <a:pt x="7469" y="3989"/>
                    <a:pt x="7559" y="3833"/>
                    <a:pt x="7625" y="3792"/>
                  </a:cubicBezTo>
                  <a:cubicBezTo>
                    <a:pt x="7682" y="3751"/>
                    <a:pt x="8322" y="3661"/>
                    <a:pt x="8412" y="3645"/>
                  </a:cubicBezTo>
                  <a:cubicBezTo>
                    <a:pt x="8511" y="3620"/>
                    <a:pt x="8601" y="3546"/>
                    <a:pt x="8642" y="3497"/>
                  </a:cubicBezTo>
                  <a:cubicBezTo>
                    <a:pt x="8691" y="3456"/>
                    <a:pt x="8544" y="3415"/>
                    <a:pt x="8371" y="3284"/>
                  </a:cubicBezTo>
                  <a:cubicBezTo>
                    <a:pt x="8207" y="3160"/>
                    <a:pt x="8158" y="3029"/>
                    <a:pt x="8117" y="2980"/>
                  </a:cubicBezTo>
                  <a:cubicBezTo>
                    <a:pt x="8076" y="2931"/>
                    <a:pt x="8018" y="2980"/>
                    <a:pt x="7994" y="3004"/>
                  </a:cubicBezTo>
                  <a:cubicBezTo>
                    <a:pt x="7961" y="3021"/>
                    <a:pt x="7895" y="3234"/>
                    <a:pt x="7863" y="3267"/>
                  </a:cubicBezTo>
                  <a:cubicBezTo>
                    <a:pt x="7838" y="3292"/>
                    <a:pt x="7822" y="3095"/>
                    <a:pt x="7805" y="3037"/>
                  </a:cubicBezTo>
                  <a:cubicBezTo>
                    <a:pt x="7789" y="2980"/>
                    <a:pt x="7657" y="2947"/>
                    <a:pt x="7625" y="2922"/>
                  </a:cubicBezTo>
                  <a:cubicBezTo>
                    <a:pt x="7600" y="2898"/>
                    <a:pt x="7452" y="2906"/>
                    <a:pt x="7395" y="2939"/>
                  </a:cubicBezTo>
                  <a:cubicBezTo>
                    <a:pt x="7337" y="2972"/>
                    <a:pt x="7304" y="3070"/>
                    <a:pt x="7263" y="3070"/>
                  </a:cubicBezTo>
                  <a:cubicBezTo>
                    <a:pt x="7222" y="3078"/>
                    <a:pt x="7206" y="3013"/>
                    <a:pt x="7149" y="2988"/>
                  </a:cubicBezTo>
                  <a:cubicBezTo>
                    <a:pt x="7083" y="2955"/>
                    <a:pt x="6853" y="3136"/>
                    <a:pt x="6820" y="3144"/>
                  </a:cubicBezTo>
                  <a:cubicBezTo>
                    <a:pt x="6787" y="3152"/>
                    <a:pt x="6804" y="3070"/>
                    <a:pt x="6804" y="3013"/>
                  </a:cubicBezTo>
                  <a:cubicBezTo>
                    <a:pt x="6804" y="2947"/>
                    <a:pt x="7034" y="2906"/>
                    <a:pt x="7066" y="2873"/>
                  </a:cubicBezTo>
                  <a:cubicBezTo>
                    <a:pt x="7099" y="2840"/>
                    <a:pt x="7140" y="2586"/>
                    <a:pt x="7140" y="2553"/>
                  </a:cubicBezTo>
                  <a:cubicBezTo>
                    <a:pt x="7149" y="2512"/>
                    <a:pt x="6952" y="2570"/>
                    <a:pt x="6894" y="2594"/>
                  </a:cubicBezTo>
                  <a:cubicBezTo>
                    <a:pt x="6828" y="2611"/>
                    <a:pt x="6787" y="2611"/>
                    <a:pt x="6779" y="2570"/>
                  </a:cubicBezTo>
                  <a:cubicBezTo>
                    <a:pt x="6771" y="2520"/>
                    <a:pt x="7017" y="2405"/>
                    <a:pt x="7034" y="2381"/>
                  </a:cubicBezTo>
                  <a:cubicBezTo>
                    <a:pt x="7058" y="2356"/>
                    <a:pt x="6993" y="2266"/>
                    <a:pt x="6968" y="2233"/>
                  </a:cubicBezTo>
                  <a:cubicBezTo>
                    <a:pt x="6952" y="2192"/>
                    <a:pt x="6886" y="2233"/>
                    <a:pt x="6804" y="2241"/>
                  </a:cubicBezTo>
                  <a:cubicBezTo>
                    <a:pt x="6714" y="2249"/>
                    <a:pt x="6599" y="2266"/>
                    <a:pt x="6492" y="2233"/>
                  </a:cubicBezTo>
                  <a:cubicBezTo>
                    <a:pt x="6377" y="2192"/>
                    <a:pt x="6467" y="2143"/>
                    <a:pt x="6500" y="2102"/>
                  </a:cubicBezTo>
                  <a:cubicBezTo>
                    <a:pt x="6533" y="2053"/>
                    <a:pt x="6722" y="2003"/>
                    <a:pt x="6730" y="1929"/>
                  </a:cubicBezTo>
                  <a:cubicBezTo>
                    <a:pt x="6738" y="1864"/>
                    <a:pt x="6681" y="1691"/>
                    <a:pt x="6640" y="1650"/>
                  </a:cubicBezTo>
                  <a:cubicBezTo>
                    <a:pt x="6599" y="1609"/>
                    <a:pt x="6385" y="1601"/>
                    <a:pt x="6279" y="1601"/>
                  </a:cubicBezTo>
                  <a:cubicBezTo>
                    <a:pt x="6172" y="1601"/>
                    <a:pt x="6123" y="1601"/>
                    <a:pt x="6057" y="1634"/>
                  </a:cubicBezTo>
                  <a:cubicBezTo>
                    <a:pt x="6000" y="1659"/>
                    <a:pt x="5975" y="1708"/>
                    <a:pt x="5967" y="1741"/>
                  </a:cubicBezTo>
                  <a:cubicBezTo>
                    <a:pt x="5967" y="1773"/>
                    <a:pt x="6057" y="1897"/>
                    <a:pt x="6106" y="1962"/>
                  </a:cubicBezTo>
                  <a:cubicBezTo>
                    <a:pt x="6147" y="2028"/>
                    <a:pt x="6254" y="2143"/>
                    <a:pt x="6238" y="2184"/>
                  </a:cubicBezTo>
                  <a:cubicBezTo>
                    <a:pt x="6229" y="2217"/>
                    <a:pt x="6098" y="2085"/>
                    <a:pt x="6057" y="2159"/>
                  </a:cubicBezTo>
                  <a:cubicBezTo>
                    <a:pt x="6024" y="2225"/>
                    <a:pt x="5942" y="2126"/>
                    <a:pt x="5877" y="2118"/>
                  </a:cubicBezTo>
                  <a:cubicBezTo>
                    <a:pt x="5819" y="2102"/>
                    <a:pt x="5630" y="1995"/>
                    <a:pt x="5589" y="1954"/>
                  </a:cubicBezTo>
                  <a:cubicBezTo>
                    <a:pt x="5540" y="1913"/>
                    <a:pt x="5655" y="1864"/>
                    <a:pt x="5663" y="1831"/>
                  </a:cubicBezTo>
                  <a:cubicBezTo>
                    <a:pt x="5671" y="1790"/>
                    <a:pt x="5712" y="1724"/>
                    <a:pt x="5704" y="1667"/>
                  </a:cubicBezTo>
                  <a:cubicBezTo>
                    <a:pt x="5688" y="1618"/>
                    <a:pt x="5581" y="1511"/>
                    <a:pt x="5499" y="1494"/>
                  </a:cubicBezTo>
                  <a:cubicBezTo>
                    <a:pt x="5417" y="1478"/>
                    <a:pt x="5359" y="1494"/>
                    <a:pt x="5318" y="1544"/>
                  </a:cubicBezTo>
                  <a:cubicBezTo>
                    <a:pt x="5277" y="1585"/>
                    <a:pt x="5138" y="1577"/>
                    <a:pt x="5130" y="1535"/>
                  </a:cubicBezTo>
                  <a:cubicBezTo>
                    <a:pt x="5113" y="1494"/>
                    <a:pt x="4925" y="1462"/>
                    <a:pt x="4834" y="1462"/>
                  </a:cubicBezTo>
                  <a:cubicBezTo>
                    <a:pt x="4736" y="1462"/>
                    <a:pt x="4572" y="1445"/>
                    <a:pt x="4440" y="1429"/>
                  </a:cubicBezTo>
                  <a:cubicBezTo>
                    <a:pt x="4309" y="1412"/>
                    <a:pt x="4440" y="1371"/>
                    <a:pt x="4432" y="1289"/>
                  </a:cubicBezTo>
                  <a:cubicBezTo>
                    <a:pt x="4424" y="1215"/>
                    <a:pt x="4325" y="1183"/>
                    <a:pt x="4227" y="1068"/>
                  </a:cubicBezTo>
                  <a:cubicBezTo>
                    <a:pt x="4120" y="945"/>
                    <a:pt x="4014" y="871"/>
                    <a:pt x="3899" y="748"/>
                  </a:cubicBezTo>
                  <a:cubicBezTo>
                    <a:pt x="3792" y="625"/>
                    <a:pt x="3677" y="518"/>
                    <a:pt x="3513" y="354"/>
                  </a:cubicBezTo>
                  <a:cubicBezTo>
                    <a:pt x="3349" y="190"/>
                    <a:pt x="3480" y="247"/>
                    <a:pt x="3193" y="206"/>
                  </a:cubicBezTo>
                  <a:cubicBezTo>
                    <a:pt x="2914" y="173"/>
                    <a:pt x="2824" y="75"/>
                    <a:pt x="2536" y="1"/>
                  </a:cubicBezTo>
                  <a:cubicBezTo>
                    <a:pt x="2438" y="1"/>
                    <a:pt x="2487" y="58"/>
                    <a:pt x="2446" y="116"/>
                  </a:cubicBezTo>
                  <a:cubicBezTo>
                    <a:pt x="2413" y="173"/>
                    <a:pt x="2356" y="116"/>
                    <a:pt x="2266" y="108"/>
                  </a:cubicBezTo>
                  <a:cubicBezTo>
                    <a:pt x="2167" y="108"/>
                    <a:pt x="2093" y="108"/>
                    <a:pt x="1987" y="116"/>
                  </a:cubicBezTo>
                  <a:cubicBezTo>
                    <a:pt x="1888" y="124"/>
                    <a:pt x="1937" y="173"/>
                    <a:pt x="1945" y="239"/>
                  </a:cubicBezTo>
                  <a:cubicBezTo>
                    <a:pt x="1945" y="313"/>
                    <a:pt x="2142" y="255"/>
                    <a:pt x="2323" y="288"/>
                  </a:cubicBezTo>
                  <a:cubicBezTo>
                    <a:pt x="2504" y="313"/>
                    <a:pt x="2569" y="288"/>
                    <a:pt x="2676" y="296"/>
                  </a:cubicBezTo>
                  <a:cubicBezTo>
                    <a:pt x="2783" y="296"/>
                    <a:pt x="2758" y="354"/>
                    <a:pt x="2766" y="370"/>
                  </a:cubicBezTo>
                  <a:cubicBezTo>
                    <a:pt x="2774" y="387"/>
                    <a:pt x="2725" y="501"/>
                    <a:pt x="2676" y="534"/>
                  </a:cubicBezTo>
                  <a:cubicBezTo>
                    <a:pt x="2635" y="567"/>
                    <a:pt x="2528" y="542"/>
                    <a:pt x="2405" y="534"/>
                  </a:cubicBezTo>
                  <a:cubicBezTo>
                    <a:pt x="2290" y="526"/>
                    <a:pt x="2028" y="501"/>
                    <a:pt x="1831" y="518"/>
                  </a:cubicBezTo>
                  <a:cubicBezTo>
                    <a:pt x="1625" y="534"/>
                    <a:pt x="1379" y="633"/>
                    <a:pt x="1305" y="657"/>
                  </a:cubicBezTo>
                  <a:cubicBezTo>
                    <a:pt x="1223" y="682"/>
                    <a:pt x="1182" y="739"/>
                    <a:pt x="1141" y="797"/>
                  </a:cubicBezTo>
                  <a:cubicBezTo>
                    <a:pt x="1092" y="854"/>
                    <a:pt x="1207" y="805"/>
                    <a:pt x="1281" y="846"/>
                  </a:cubicBezTo>
                  <a:cubicBezTo>
                    <a:pt x="1363" y="887"/>
                    <a:pt x="1240" y="887"/>
                    <a:pt x="1207" y="920"/>
                  </a:cubicBezTo>
                  <a:cubicBezTo>
                    <a:pt x="1182" y="953"/>
                    <a:pt x="1355" y="936"/>
                    <a:pt x="1420" y="945"/>
                  </a:cubicBezTo>
                  <a:cubicBezTo>
                    <a:pt x="1486" y="945"/>
                    <a:pt x="1494" y="969"/>
                    <a:pt x="1494" y="1035"/>
                  </a:cubicBezTo>
                  <a:cubicBezTo>
                    <a:pt x="1494" y="1109"/>
                    <a:pt x="1822" y="1068"/>
                    <a:pt x="1888" y="1150"/>
                  </a:cubicBezTo>
                  <a:cubicBezTo>
                    <a:pt x="1954" y="1224"/>
                    <a:pt x="1428" y="1215"/>
                    <a:pt x="1297" y="1240"/>
                  </a:cubicBezTo>
                  <a:cubicBezTo>
                    <a:pt x="1166" y="1273"/>
                    <a:pt x="764" y="1339"/>
                    <a:pt x="739" y="1396"/>
                  </a:cubicBezTo>
                  <a:cubicBezTo>
                    <a:pt x="714" y="1445"/>
                    <a:pt x="739" y="1486"/>
                    <a:pt x="706" y="1544"/>
                  </a:cubicBezTo>
                  <a:cubicBezTo>
                    <a:pt x="673" y="1601"/>
                    <a:pt x="780" y="1577"/>
                    <a:pt x="846" y="1601"/>
                  </a:cubicBezTo>
                  <a:cubicBezTo>
                    <a:pt x="903" y="1634"/>
                    <a:pt x="673" y="1667"/>
                    <a:pt x="600" y="1667"/>
                  </a:cubicBezTo>
                  <a:cubicBezTo>
                    <a:pt x="518" y="1675"/>
                    <a:pt x="304" y="1708"/>
                    <a:pt x="312" y="1741"/>
                  </a:cubicBezTo>
                  <a:cubicBezTo>
                    <a:pt x="321" y="1782"/>
                    <a:pt x="353" y="1823"/>
                    <a:pt x="329" y="1847"/>
                  </a:cubicBezTo>
                  <a:cubicBezTo>
                    <a:pt x="304" y="1872"/>
                    <a:pt x="370" y="1888"/>
                    <a:pt x="427" y="1905"/>
                  </a:cubicBezTo>
                  <a:cubicBezTo>
                    <a:pt x="485" y="1921"/>
                    <a:pt x="616" y="1979"/>
                    <a:pt x="714" y="1979"/>
                  </a:cubicBezTo>
                  <a:cubicBezTo>
                    <a:pt x="821" y="1979"/>
                    <a:pt x="928" y="1929"/>
                    <a:pt x="977" y="1888"/>
                  </a:cubicBezTo>
                  <a:cubicBezTo>
                    <a:pt x="1018" y="1847"/>
                    <a:pt x="1108" y="1897"/>
                    <a:pt x="1141" y="1921"/>
                  </a:cubicBezTo>
                  <a:cubicBezTo>
                    <a:pt x="1174" y="1954"/>
                    <a:pt x="1035" y="1987"/>
                    <a:pt x="977" y="2044"/>
                  </a:cubicBezTo>
                  <a:cubicBezTo>
                    <a:pt x="911" y="2110"/>
                    <a:pt x="1059" y="2118"/>
                    <a:pt x="1108" y="2110"/>
                  </a:cubicBezTo>
                  <a:cubicBezTo>
                    <a:pt x="1158" y="2102"/>
                    <a:pt x="1502" y="2011"/>
                    <a:pt x="1625" y="1954"/>
                  </a:cubicBezTo>
                  <a:cubicBezTo>
                    <a:pt x="1749" y="1905"/>
                    <a:pt x="1913" y="1995"/>
                    <a:pt x="1913" y="2020"/>
                  </a:cubicBezTo>
                  <a:cubicBezTo>
                    <a:pt x="1913" y="2044"/>
                    <a:pt x="1716" y="2135"/>
                    <a:pt x="1675" y="2184"/>
                  </a:cubicBezTo>
                  <a:cubicBezTo>
                    <a:pt x="1642" y="2225"/>
                    <a:pt x="1806" y="2364"/>
                    <a:pt x="1806" y="2397"/>
                  </a:cubicBezTo>
                  <a:cubicBezTo>
                    <a:pt x="1798" y="2438"/>
                    <a:pt x="1650" y="2356"/>
                    <a:pt x="1527" y="2291"/>
                  </a:cubicBezTo>
                  <a:cubicBezTo>
                    <a:pt x="1412" y="2225"/>
                    <a:pt x="1404" y="2274"/>
                    <a:pt x="1273" y="2274"/>
                  </a:cubicBezTo>
                  <a:cubicBezTo>
                    <a:pt x="1141" y="2274"/>
                    <a:pt x="936" y="2233"/>
                    <a:pt x="821" y="2233"/>
                  </a:cubicBezTo>
                  <a:cubicBezTo>
                    <a:pt x="706" y="2233"/>
                    <a:pt x="550" y="2217"/>
                    <a:pt x="386" y="2200"/>
                  </a:cubicBezTo>
                  <a:cubicBezTo>
                    <a:pt x="214" y="2184"/>
                    <a:pt x="99" y="2159"/>
                    <a:pt x="50" y="2167"/>
                  </a:cubicBezTo>
                  <a:cubicBezTo>
                    <a:pt x="0" y="2184"/>
                    <a:pt x="66" y="2266"/>
                    <a:pt x="156" y="2307"/>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74"/>
            <p:cNvSpPr/>
            <p:nvPr/>
          </p:nvSpPr>
          <p:spPr>
            <a:xfrm>
              <a:off x="1592225" y="1101050"/>
              <a:ext cx="67325" cy="30175"/>
            </a:xfrm>
            <a:custGeom>
              <a:avLst/>
              <a:gdLst/>
              <a:ahLst/>
              <a:cxnLst/>
              <a:rect l="l" t="t" r="r" b="b"/>
              <a:pathLst>
                <a:path w="2693" h="1207" extrusionOk="0">
                  <a:moveTo>
                    <a:pt x="2331" y="0"/>
                  </a:moveTo>
                  <a:cubicBezTo>
                    <a:pt x="2224" y="0"/>
                    <a:pt x="1322" y="115"/>
                    <a:pt x="1190" y="156"/>
                  </a:cubicBezTo>
                  <a:cubicBezTo>
                    <a:pt x="1075" y="205"/>
                    <a:pt x="222" y="271"/>
                    <a:pt x="140" y="304"/>
                  </a:cubicBezTo>
                  <a:cubicBezTo>
                    <a:pt x="50" y="345"/>
                    <a:pt x="41" y="410"/>
                    <a:pt x="25" y="468"/>
                  </a:cubicBezTo>
                  <a:cubicBezTo>
                    <a:pt x="0" y="525"/>
                    <a:pt x="82" y="607"/>
                    <a:pt x="148" y="673"/>
                  </a:cubicBezTo>
                  <a:cubicBezTo>
                    <a:pt x="206" y="747"/>
                    <a:pt x="132" y="821"/>
                    <a:pt x="140" y="878"/>
                  </a:cubicBezTo>
                  <a:cubicBezTo>
                    <a:pt x="148" y="944"/>
                    <a:pt x="288" y="977"/>
                    <a:pt x="353" y="1009"/>
                  </a:cubicBezTo>
                  <a:cubicBezTo>
                    <a:pt x="373" y="1022"/>
                    <a:pt x="389" y="1026"/>
                    <a:pt x="404" y="1026"/>
                  </a:cubicBezTo>
                  <a:cubicBezTo>
                    <a:pt x="439" y="1026"/>
                    <a:pt x="464" y="1001"/>
                    <a:pt x="493" y="1001"/>
                  </a:cubicBezTo>
                  <a:cubicBezTo>
                    <a:pt x="534" y="1001"/>
                    <a:pt x="608" y="1124"/>
                    <a:pt x="657" y="1149"/>
                  </a:cubicBezTo>
                  <a:cubicBezTo>
                    <a:pt x="698" y="1174"/>
                    <a:pt x="903" y="1198"/>
                    <a:pt x="985" y="1206"/>
                  </a:cubicBezTo>
                  <a:cubicBezTo>
                    <a:pt x="988" y="1207"/>
                    <a:pt x="992" y="1207"/>
                    <a:pt x="995" y="1207"/>
                  </a:cubicBezTo>
                  <a:cubicBezTo>
                    <a:pt x="1091" y="1207"/>
                    <a:pt x="1405" y="1106"/>
                    <a:pt x="1650" y="1059"/>
                  </a:cubicBezTo>
                  <a:cubicBezTo>
                    <a:pt x="1896" y="1001"/>
                    <a:pt x="2208" y="952"/>
                    <a:pt x="2265" y="903"/>
                  </a:cubicBezTo>
                  <a:cubicBezTo>
                    <a:pt x="2323" y="862"/>
                    <a:pt x="2389" y="722"/>
                    <a:pt x="2389" y="698"/>
                  </a:cubicBezTo>
                  <a:cubicBezTo>
                    <a:pt x="2389" y="673"/>
                    <a:pt x="2348" y="533"/>
                    <a:pt x="2323" y="517"/>
                  </a:cubicBezTo>
                  <a:cubicBezTo>
                    <a:pt x="2320" y="516"/>
                    <a:pt x="2312" y="515"/>
                    <a:pt x="2300" y="515"/>
                  </a:cubicBezTo>
                  <a:cubicBezTo>
                    <a:pt x="2242" y="515"/>
                    <a:pt x="2086" y="527"/>
                    <a:pt x="2003" y="527"/>
                  </a:cubicBezTo>
                  <a:cubicBezTo>
                    <a:pt x="1986" y="527"/>
                    <a:pt x="1971" y="526"/>
                    <a:pt x="1962" y="525"/>
                  </a:cubicBezTo>
                  <a:cubicBezTo>
                    <a:pt x="1904" y="517"/>
                    <a:pt x="1830" y="410"/>
                    <a:pt x="1806" y="369"/>
                  </a:cubicBezTo>
                  <a:cubicBezTo>
                    <a:pt x="1789" y="328"/>
                    <a:pt x="2298" y="287"/>
                    <a:pt x="2430" y="279"/>
                  </a:cubicBezTo>
                  <a:cubicBezTo>
                    <a:pt x="2553" y="263"/>
                    <a:pt x="2676" y="115"/>
                    <a:pt x="2684" y="57"/>
                  </a:cubicBezTo>
                  <a:cubicBezTo>
                    <a:pt x="2692" y="8"/>
                    <a:pt x="2430" y="0"/>
                    <a:pt x="2331"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74"/>
            <p:cNvSpPr/>
            <p:nvPr/>
          </p:nvSpPr>
          <p:spPr>
            <a:xfrm>
              <a:off x="1592225" y="1101050"/>
              <a:ext cx="67325" cy="30375"/>
            </a:xfrm>
            <a:custGeom>
              <a:avLst/>
              <a:gdLst/>
              <a:ahLst/>
              <a:cxnLst/>
              <a:rect l="l" t="t" r="r" b="b"/>
              <a:pathLst>
                <a:path w="2693" h="1215" fill="none" extrusionOk="0">
                  <a:moveTo>
                    <a:pt x="140" y="878"/>
                  </a:moveTo>
                  <a:cubicBezTo>
                    <a:pt x="148" y="944"/>
                    <a:pt x="288" y="977"/>
                    <a:pt x="353" y="1009"/>
                  </a:cubicBezTo>
                  <a:cubicBezTo>
                    <a:pt x="419" y="1050"/>
                    <a:pt x="452" y="1001"/>
                    <a:pt x="493" y="1001"/>
                  </a:cubicBezTo>
                  <a:cubicBezTo>
                    <a:pt x="534" y="1001"/>
                    <a:pt x="608" y="1124"/>
                    <a:pt x="657" y="1149"/>
                  </a:cubicBezTo>
                  <a:cubicBezTo>
                    <a:pt x="698" y="1174"/>
                    <a:pt x="903" y="1198"/>
                    <a:pt x="985" y="1206"/>
                  </a:cubicBezTo>
                  <a:cubicBezTo>
                    <a:pt x="1067" y="1215"/>
                    <a:pt x="1396" y="1108"/>
                    <a:pt x="1650" y="1059"/>
                  </a:cubicBezTo>
                  <a:cubicBezTo>
                    <a:pt x="1896" y="1001"/>
                    <a:pt x="2208" y="952"/>
                    <a:pt x="2265" y="903"/>
                  </a:cubicBezTo>
                  <a:cubicBezTo>
                    <a:pt x="2323" y="862"/>
                    <a:pt x="2389" y="722"/>
                    <a:pt x="2389" y="698"/>
                  </a:cubicBezTo>
                  <a:cubicBezTo>
                    <a:pt x="2389" y="673"/>
                    <a:pt x="2348" y="533"/>
                    <a:pt x="2323" y="517"/>
                  </a:cubicBezTo>
                  <a:cubicBezTo>
                    <a:pt x="2306" y="509"/>
                    <a:pt x="2027" y="533"/>
                    <a:pt x="1962" y="525"/>
                  </a:cubicBezTo>
                  <a:cubicBezTo>
                    <a:pt x="1904" y="517"/>
                    <a:pt x="1830" y="410"/>
                    <a:pt x="1806" y="369"/>
                  </a:cubicBezTo>
                  <a:cubicBezTo>
                    <a:pt x="1789" y="328"/>
                    <a:pt x="2298" y="287"/>
                    <a:pt x="2430" y="279"/>
                  </a:cubicBezTo>
                  <a:cubicBezTo>
                    <a:pt x="2553" y="263"/>
                    <a:pt x="2676" y="115"/>
                    <a:pt x="2684" y="57"/>
                  </a:cubicBezTo>
                  <a:cubicBezTo>
                    <a:pt x="2692" y="8"/>
                    <a:pt x="2430" y="0"/>
                    <a:pt x="2331" y="0"/>
                  </a:cubicBezTo>
                  <a:cubicBezTo>
                    <a:pt x="2224" y="0"/>
                    <a:pt x="1322" y="115"/>
                    <a:pt x="1190" y="156"/>
                  </a:cubicBezTo>
                  <a:cubicBezTo>
                    <a:pt x="1075" y="205"/>
                    <a:pt x="222" y="271"/>
                    <a:pt x="140" y="304"/>
                  </a:cubicBezTo>
                  <a:cubicBezTo>
                    <a:pt x="50" y="345"/>
                    <a:pt x="41" y="410"/>
                    <a:pt x="25" y="468"/>
                  </a:cubicBezTo>
                  <a:cubicBezTo>
                    <a:pt x="0" y="525"/>
                    <a:pt x="82" y="607"/>
                    <a:pt x="148" y="673"/>
                  </a:cubicBezTo>
                  <a:cubicBezTo>
                    <a:pt x="206" y="747"/>
                    <a:pt x="132" y="821"/>
                    <a:pt x="140" y="87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74"/>
            <p:cNvSpPr/>
            <p:nvPr/>
          </p:nvSpPr>
          <p:spPr>
            <a:xfrm>
              <a:off x="1592625" y="1075850"/>
              <a:ext cx="73475" cy="19175"/>
            </a:xfrm>
            <a:custGeom>
              <a:avLst/>
              <a:gdLst/>
              <a:ahLst/>
              <a:cxnLst/>
              <a:rect l="l" t="t" r="r" b="b"/>
              <a:pathLst>
                <a:path w="2939" h="767" extrusionOk="0">
                  <a:moveTo>
                    <a:pt x="1940" y="1"/>
                  </a:moveTo>
                  <a:cubicBezTo>
                    <a:pt x="1909" y="1"/>
                    <a:pt x="1878" y="5"/>
                    <a:pt x="1847" y="15"/>
                  </a:cubicBezTo>
                  <a:cubicBezTo>
                    <a:pt x="1675" y="64"/>
                    <a:pt x="1412" y="105"/>
                    <a:pt x="1297" y="163"/>
                  </a:cubicBezTo>
                  <a:cubicBezTo>
                    <a:pt x="1035" y="245"/>
                    <a:pt x="674" y="360"/>
                    <a:pt x="485" y="425"/>
                  </a:cubicBezTo>
                  <a:cubicBezTo>
                    <a:pt x="304" y="499"/>
                    <a:pt x="42" y="532"/>
                    <a:pt x="34" y="581"/>
                  </a:cubicBezTo>
                  <a:cubicBezTo>
                    <a:pt x="25" y="639"/>
                    <a:pt x="1" y="672"/>
                    <a:pt x="25" y="704"/>
                  </a:cubicBezTo>
                  <a:cubicBezTo>
                    <a:pt x="50" y="737"/>
                    <a:pt x="75" y="737"/>
                    <a:pt x="173" y="737"/>
                  </a:cubicBezTo>
                  <a:cubicBezTo>
                    <a:pt x="261" y="737"/>
                    <a:pt x="706" y="597"/>
                    <a:pt x="851" y="597"/>
                  </a:cubicBezTo>
                  <a:cubicBezTo>
                    <a:pt x="855" y="597"/>
                    <a:pt x="859" y="597"/>
                    <a:pt x="863" y="598"/>
                  </a:cubicBezTo>
                  <a:cubicBezTo>
                    <a:pt x="972" y="605"/>
                    <a:pt x="1157" y="766"/>
                    <a:pt x="1277" y="766"/>
                  </a:cubicBezTo>
                  <a:cubicBezTo>
                    <a:pt x="1300" y="766"/>
                    <a:pt x="1321" y="760"/>
                    <a:pt x="1339" y="745"/>
                  </a:cubicBezTo>
                  <a:cubicBezTo>
                    <a:pt x="1453" y="655"/>
                    <a:pt x="1445" y="565"/>
                    <a:pt x="1601" y="565"/>
                  </a:cubicBezTo>
                  <a:cubicBezTo>
                    <a:pt x="1765" y="565"/>
                    <a:pt x="2282" y="663"/>
                    <a:pt x="2422" y="663"/>
                  </a:cubicBezTo>
                  <a:cubicBezTo>
                    <a:pt x="2527" y="663"/>
                    <a:pt x="2658" y="674"/>
                    <a:pt x="2727" y="674"/>
                  </a:cubicBezTo>
                  <a:cubicBezTo>
                    <a:pt x="2745" y="674"/>
                    <a:pt x="2758" y="673"/>
                    <a:pt x="2766" y="672"/>
                  </a:cubicBezTo>
                  <a:cubicBezTo>
                    <a:pt x="2808" y="655"/>
                    <a:pt x="2939" y="499"/>
                    <a:pt x="2931" y="434"/>
                  </a:cubicBezTo>
                  <a:cubicBezTo>
                    <a:pt x="2922" y="368"/>
                    <a:pt x="2939" y="384"/>
                    <a:pt x="2775" y="302"/>
                  </a:cubicBezTo>
                  <a:cubicBezTo>
                    <a:pt x="2619" y="220"/>
                    <a:pt x="2504" y="130"/>
                    <a:pt x="2348" y="105"/>
                  </a:cubicBezTo>
                  <a:cubicBezTo>
                    <a:pt x="2226" y="92"/>
                    <a:pt x="2083" y="1"/>
                    <a:pt x="194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74"/>
            <p:cNvSpPr/>
            <p:nvPr/>
          </p:nvSpPr>
          <p:spPr>
            <a:xfrm>
              <a:off x="1592625" y="1074775"/>
              <a:ext cx="73475" cy="21975"/>
            </a:xfrm>
            <a:custGeom>
              <a:avLst/>
              <a:gdLst/>
              <a:ahLst/>
              <a:cxnLst/>
              <a:rect l="l" t="t" r="r" b="b"/>
              <a:pathLst>
                <a:path w="2939" h="879" fill="none" extrusionOk="0">
                  <a:moveTo>
                    <a:pt x="173" y="780"/>
                  </a:moveTo>
                  <a:cubicBezTo>
                    <a:pt x="263" y="780"/>
                    <a:pt x="731" y="632"/>
                    <a:pt x="863" y="641"/>
                  </a:cubicBezTo>
                  <a:cubicBezTo>
                    <a:pt x="994" y="649"/>
                    <a:pt x="1232" y="879"/>
                    <a:pt x="1339" y="788"/>
                  </a:cubicBezTo>
                  <a:cubicBezTo>
                    <a:pt x="1453" y="698"/>
                    <a:pt x="1445" y="608"/>
                    <a:pt x="1601" y="608"/>
                  </a:cubicBezTo>
                  <a:cubicBezTo>
                    <a:pt x="1765" y="608"/>
                    <a:pt x="2282" y="706"/>
                    <a:pt x="2422" y="706"/>
                  </a:cubicBezTo>
                  <a:cubicBezTo>
                    <a:pt x="2553" y="706"/>
                    <a:pt x="2725" y="723"/>
                    <a:pt x="2766" y="715"/>
                  </a:cubicBezTo>
                  <a:cubicBezTo>
                    <a:pt x="2808" y="698"/>
                    <a:pt x="2939" y="542"/>
                    <a:pt x="2931" y="477"/>
                  </a:cubicBezTo>
                  <a:cubicBezTo>
                    <a:pt x="2922" y="411"/>
                    <a:pt x="2939" y="427"/>
                    <a:pt x="2775" y="345"/>
                  </a:cubicBezTo>
                  <a:cubicBezTo>
                    <a:pt x="2619" y="263"/>
                    <a:pt x="2504" y="173"/>
                    <a:pt x="2348" y="148"/>
                  </a:cubicBezTo>
                  <a:cubicBezTo>
                    <a:pt x="2200" y="132"/>
                    <a:pt x="2020" y="1"/>
                    <a:pt x="1847" y="58"/>
                  </a:cubicBezTo>
                  <a:cubicBezTo>
                    <a:pt x="1675" y="107"/>
                    <a:pt x="1412" y="148"/>
                    <a:pt x="1297" y="206"/>
                  </a:cubicBezTo>
                  <a:cubicBezTo>
                    <a:pt x="1035" y="288"/>
                    <a:pt x="674" y="403"/>
                    <a:pt x="485" y="468"/>
                  </a:cubicBezTo>
                  <a:cubicBezTo>
                    <a:pt x="304" y="542"/>
                    <a:pt x="42" y="575"/>
                    <a:pt x="34" y="624"/>
                  </a:cubicBezTo>
                  <a:cubicBezTo>
                    <a:pt x="25" y="682"/>
                    <a:pt x="1" y="715"/>
                    <a:pt x="25" y="747"/>
                  </a:cubicBezTo>
                  <a:cubicBezTo>
                    <a:pt x="50" y="780"/>
                    <a:pt x="75" y="780"/>
                    <a:pt x="173" y="7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74"/>
            <p:cNvSpPr/>
            <p:nvPr/>
          </p:nvSpPr>
          <p:spPr>
            <a:xfrm>
              <a:off x="1860575" y="1073325"/>
              <a:ext cx="66925" cy="40275"/>
            </a:xfrm>
            <a:custGeom>
              <a:avLst/>
              <a:gdLst/>
              <a:ahLst/>
              <a:cxnLst/>
              <a:rect l="l" t="t" r="r" b="b"/>
              <a:pathLst>
                <a:path w="2677" h="1611" extrusionOk="0">
                  <a:moveTo>
                    <a:pt x="533" y="0"/>
                  </a:moveTo>
                  <a:cubicBezTo>
                    <a:pt x="520" y="0"/>
                    <a:pt x="507" y="0"/>
                    <a:pt x="493" y="1"/>
                  </a:cubicBezTo>
                  <a:cubicBezTo>
                    <a:pt x="457" y="8"/>
                    <a:pt x="419" y="10"/>
                    <a:pt x="382" y="10"/>
                  </a:cubicBezTo>
                  <a:cubicBezTo>
                    <a:pt x="328" y="10"/>
                    <a:pt x="275" y="6"/>
                    <a:pt x="229" y="6"/>
                  </a:cubicBezTo>
                  <a:cubicBezTo>
                    <a:pt x="159" y="6"/>
                    <a:pt x="107" y="16"/>
                    <a:pt x="99" y="67"/>
                  </a:cubicBezTo>
                  <a:cubicBezTo>
                    <a:pt x="75" y="173"/>
                    <a:pt x="1" y="223"/>
                    <a:pt x="116" y="264"/>
                  </a:cubicBezTo>
                  <a:cubicBezTo>
                    <a:pt x="231" y="305"/>
                    <a:pt x="345" y="370"/>
                    <a:pt x="321" y="411"/>
                  </a:cubicBezTo>
                  <a:cubicBezTo>
                    <a:pt x="288" y="452"/>
                    <a:pt x="25" y="420"/>
                    <a:pt x="91" y="510"/>
                  </a:cubicBezTo>
                  <a:cubicBezTo>
                    <a:pt x="157" y="600"/>
                    <a:pt x="255" y="576"/>
                    <a:pt x="272" y="658"/>
                  </a:cubicBezTo>
                  <a:cubicBezTo>
                    <a:pt x="296" y="740"/>
                    <a:pt x="280" y="887"/>
                    <a:pt x="370" y="904"/>
                  </a:cubicBezTo>
                  <a:cubicBezTo>
                    <a:pt x="460" y="928"/>
                    <a:pt x="583" y="928"/>
                    <a:pt x="707" y="928"/>
                  </a:cubicBezTo>
                  <a:cubicBezTo>
                    <a:pt x="821" y="928"/>
                    <a:pt x="1215" y="1068"/>
                    <a:pt x="1125" y="1109"/>
                  </a:cubicBezTo>
                  <a:cubicBezTo>
                    <a:pt x="1035" y="1150"/>
                    <a:pt x="707" y="1117"/>
                    <a:pt x="633" y="1150"/>
                  </a:cubicBezTo>
                  <a:cubicBezTo>
                    <a:pt x="551" y="1191"/>
                    <a:pt x="444" y="1257"/>
                    <a:pt x="469" y="1273"/>
                  </a:cubicBezTo>
                  <a:cubicBezTo>
                    <a:pt x="493" y="1298"/>
                    <a:pt x="895" y="1249"/>
                    <a:pt x="936" y="1421"/>
                  </a:cubicBezTo>
                  <a:cubicBezTo>
                    <a:pt x="977" y="1593"/>
                    <a:pt x="920" y="1601"/>
                    <a:pt x="1010" y="1601"/>
                  </a:cubicBezTo>
                  <a:cubicBezTo>
                    <a:pt x="1059" y="1601"/>
                    <a:pt x="1088" y="1610"/>
                    <a:pt x="1130" y="1610"/>
                  </a:cubicBezTo>
                  <a:cubicBezTo>
                    <a:pt x="1157" y="1610"/>
                    <a:pt x="1191" y="1606"/>
                    <a:pt x="1240" y="1593"/>
                  </a:cubicBezTo>
                  <a:cubicBezTo>
                    <a:pt x="1363" y="1552"/>
                    <a:pt x="1683" y="1511"/>
                    <a:pt x="1888" y="1462"/>
                  </a:cubicBezTo>
                  <a:cubicBezTo>
                    <a:pt x="2094" y="1404"/>
                    <a:pt x="2340" y="1445"/>
                    <a:pt x="2414" y="1363"/>
                  </a:cubicBezTo>
                  <a:cubicBezTo>
                    <a:pt x="2496" y="1290"/>
                    <a:pt x="2545" y="1240"/>
                    <a:pt x="2545" y="1166"/>
                  </a:cubicBezTo>
                  <a:cubicBezTo>
                    <a:pt x="2553" y="1101"/>
                    <a:pt x="2348" y="1158"/>
                    <a:pt x="2389" y="1035"/>
                  </a:cubicBezTo>
                  <a:cubicBezTo>
                    <a:pt x="2422" y="912"/>
                    <a:pt x="2676" y="781"/>
                    <a:pt x="2578" y="707"/>
                  </a:cubicBezTo>
                  <a:cubicBezTo>
                    <a:pt x="2488" y="640"/>
                    <a:pt x="2250" y="472"/>
                    <a:pt x="2127" y="472"/>
                  </a:cubicBezTo>
                  <a:cubicBezTo>
                    <a:pt x="2115" y="472"/>
                    <a:pt x="2103" y="473"/>
                    <a:pt x="2094" y="477"/>
                  </a:cubicBezTo>
                  <a:cubicBezTo>
                    <a:pt x="2016" y="510"/>
                    <a:pt x="1897" y="555"/>
                    <a:pt x="1813" y="555"/>
                  </a:cubicBezTo>
                  <a:cubicBezTo>
                    <a:pt x="1772" y="555"/>
                    <a:pt x="1740" y="545"/>
                    <a:pt x="1724" y="518"/>
                  </a:cubicBezTo>
                  <a:cubicBezTo>
                    <a:pt x="1675" y="436"/>
                    <a:pt x="1593" y="272"/>
                    <a:pt x="1503" y="239"/>
                  </a:cubicBezTo>
                  <a:cubicBezTo>
                    <a:pt x="1412" y="214"/>
                    <a:pt x="1027" y="132"/>
                    <a:pt x="863" y="83"/>
                  </a:cubicBezTo>
                  <a:cubicBezTo>
                    <a:pt x="718" y="45"/>
                    <a:pt x="686" y="0"/>
                    <a:pt x="53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74"/>
            <p:cNvSpPr/>
            <p:nvPr/>
          </p:nvSpPr>
          <p:spPr>
            <a:xfrm>
              <a:off x="1860575" y="1072325"/>
              <a:ext cx="66925" cy="41675"/>
            </a:xfrm>
            <a:custGeom>
              <a:avLst/>
              <a:gdLst/>
              <a:ahLst/>
              <a:cxnLst/>
              <a:rect l="l" t="t" r="r" b="b"/>
              <a:pathLst>
                <a:path w="2677" h="1667" fill="none" extrusionOk="0">
                  <a:moveTo>
                    <a:pt x="116" y="304"/>
                  </a:moveTo>
                  <a:cubicBezTo>
                    <a:pt x="231" y="345"/>
                    <a:pt x="345" y="410"/>
                    <a:pt x="321" y="451"/>
                  </a:cubicBezTo>
                  <a:cubicBezTo>
                    <a:pt x="288" y="492"/>
                    <a:pt x="25" y="460"/>
                    <a:pt x="91" y="550"/>
                  </a:cubicBezTo>
                  <a:cubicBezTo>
                    <a:pt x="157" y="640"/>
                    <a:pt x="255" y="616"/>
                    <a:pt x="272" y="698"/>
                  </a:cubicBezTo>
                  <a:cubicBezTo>
                    <a:pt x="296" y="780"/>
                    <a:pt x="280" y="927"/>
                    <a:pt x="370" y="944"/>
                  </a:cubicBezTo>
                  <a:cubicBezTo>
                    <a:pt x="460" y="968"/>
                    <a:pt x="583" y="968"/>
                    <a:pt x="707" y="968"/>
                  </a:cubicBezTo>
                  <a:cubicBezTo>
                    <a:pt x="821" y="968"/>
                    <a:pt x="1215" y="1108"/>
                    <a:pt x="1125" y="1149"/>
                  </a:cubicBezTo>
                  <a:cubicBezTo>
                    <a:pt x="1035" y="1190"/>
                    <a:pt x="707" y="1157"/>
                    <a:pt x="633" y="1190"/>
                  </a:cubicBezTo>
                  <a:cubicBezTo>
                    <a:pt x="551" y="1231"/>
                    <a:pt x="444" y="1297"/>
                    <a:pt x="469" y="1313"/>
                  </a:cubicBezTo>
                  <a:cubicBezTo>
                    <a:pt x="493" y="1338"/>
                    <a:pt x="895" y="1289"/>
                    <a:pt x="936" y="1461"/>
                  </a:cubicBezTo>
                  <a:cubicBezTo>
                    <a:pt x="977" y="1633"/>
                    <a:pt x="920" y="1641"/>
                    <a:pt x="1010" y="1641"/>
                  </a:cubicBezTo>
                  <a:cubicBezTo>
                    <a:pt x="1092" y="1641"/>
                    <a:pt x="1117" y="1666"/>
                    <a:pt x="1240" y="1633"/>
                  </a:cubicBezTo>
                  <a:cubicBezTo>
                    <a:pt x="1363" y="1592"/>
                    <a:pt x="1683" y="1551"/>
                    <a:pt x="1888" y="1502"/>
                  </a:cubicBezTo>
                  <a:cubicBezTo>
                    <a:pt x="2094" y="1444"/>
                    <a:pt x="2340" y="1485"/>
                    <a:pt x="2414" y="1403"/>
                  </a:cubicBezTo>
                  <a:cubicBezTo>
                    <a:pt x="2496" y="1330"/>
                    <a:pt x="2545" y="1280"/>
                    <a:pt x="2545" y="1206"/>
                  </a:cubicBezTo>
                  <a:cubicBezTo>
                    <a:pt x="2553" y="1141"/>
                    <a:pt x="2348" y="1198"/>
                    <a:pt x="2389" y="1075"/>
                  </a:cubicBezTo>
                  <a:cubicBezTo>
                    <a:pt x="2422" y="952"/>
                    <a:pt x="2676" y="821"/>
                    <a:pt x="2578" y="747"/>
                  </a:cubicBezTo>
                  <a:cubicBezTo>
                    <a:pt x="2479" y="673"/>
                    <a:pt x="2200" y="476"/>
                    <a:pt x="2094" y="517"/>
                  </a:cubicBezTo>
                  <a:cubicBezTo>
                    <a:pt x="1979" y="566"/>
                    <a:pt x="1773" y="640"/>
                    <a:pt x="1724" y="558"/>
                  </a:cubicBezTo>
                  <a:cubicBezTo>
                    <a:pt x="1675" y="476"/>
                    <a:pt x="1593" y="312"/>
                    <a:pt x="1503" y="279"/>
                  </a:cubicBezTo>
                  <a:cubicBezTo>
                    <a:pt x="1412" y="254"/>
                    <a:pt x="1027" y="172"/>
                    <a:pt x="863" y="123"/>
                  </a:cubicBezTo>
                  <a:cubicBezTo>
                    <a:pt x="707" y="82"/>
                    <a:pt x="682" y="33"/>
                    <a:pt x="493" y="41"/>
                  </a:cubicBezTo>
                  <a:cubicBezTo>
                    <a:pt x="329" y="74"/>
                    <a:pt x="116" y="0"/>
                    <a:pt x="99" y="107"/>
                  </a:cubicBezTo>
                  <a:cubicBezTo>
                    <a:pt x="75" y="213"/>
                    <a:pt x="1" y="263"/>
                    <a:pt x="116" y="30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74"/>
            <p:cNvSpPr/>
            <p:nvPr/>
          </p:nvSpPr>
          <p:spPr>
            <a:xfrm>
              <a:off x="1562075" y="1147550"/>
              <a:ext cx="28125" cy="7850"/>
            </a:xfrm>
            <a:custGeom>
              <a:avLst/>
              <a:gdLst/>
              <a:ahLst/>
              <a:cxnLst/>
              <a:rect l="l" t="t" r="r" b="b"/>
              <a:pathLst>
                <a:path w="1125" h="314" extrusionOk="0">
                  <a:moveTo>
                    <a:pt x="665" y="1"/>
                  </a:moveTo>
                  <a:cubicBezTo>
                    <a:pt x="650" y="1"/>
                    <a:pt x="636" y="1"/>
                    <a:pt x="624" y="3"/>
                  </a:cubicBezTo>
                  <a:cubicBezTo>
                    <a:pt x="525" y="11"/>
                    <a:pt x="304" y="11"/>
                    <a:pt x="263" y="36"/>
                  </a:cubicBezTo>
                  <a:cubicBezTo>
                    <a:pt x="213" y="69"/>
                    <a:pt x="0" y="175"/>
                    <a:pt x="82" y="200"/>
                  </a:cubicBezTo>
                  <a:cubicBezTo>
                    <a:pt x="172" y="233"/>
                    <a:pt x="353" y="233"/>
                    <a:pt x="533" y="282"/>
                  </a:cubicBezTo>
                  <a:cubicBezTo>
                    <a:pt x="604" y="305"/>
                    <a:pt x="688" y="314"/>
                    <a:pt x="766" y="314"/>
                  </a:cubicBezTo>
                  <a:cubicBezTo>
                    <a:pt x="877" y="314"/>
                    <a:pt x="974" y="296"/>
                    <a:pt x="993" y="282"/>
                  </a:cubicBezTo>
                  <a:cubicBezTo>
                    <a:pt x="1018" y="257"/>
                    <a:pt x="1124" y="233"/>
                    <a:pt x="1092" y="175"/>
                  </a:cubicBezTo>
                  <a:cubicBezTo>
                    <a:pt x="1050" y="110"/>
                    <a:pt x="952" y="52"/>
                    <a:pt x="886" y="28"/>
                  </a:cubicBezTo>
                  <a:cubicBezTo>
                    <a:pt x="826" y="14"/>
                    <a:pt x="733" y="1"/>
                    <a:pt x="665"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74"/>
            <p:cNvSpPr/>
            <p:nvPr/>
          </p:nvSpPr>
          <p:spPr>
            <a:xfrm>
              <a:off x="1562075" y="1147400"/>
              <a:ext cx="28125" cy="8650"/>
            </a:xfrm>
            <a:custGeom>
              <a:avLst/>
              <a:gdLst/>
              <a:ahLst/>
              <a:cxnLst/>
              <a:rect l="l" t="t" r="r" b="b"/>
              <a:pathLst>
                <a:path w="1125" h="346" fill="none" extrusionOk="0">
                  <a:moveTo>
                    <a:pt x="624" y="9"/>
                  </a:moveTo>
                  <a:cubicBezTo>
                    <a:pt x="525" y="17"/>
                    <a:pt x="304" y="17"/>
                    <a:pt x="263" y="42"/>
                  </a:cubicBezTo>
                  <a:cubicBezTo>
                    <a:pt x="213" y="75"/>
                    <a:pt x="0" y="181"/>
                    <a:pt x="82" y="206"/>
                  </a:cubicBezTo>
                  <a:cubicBezTo>
                    <a:pt x="172" y="239"/>
                    <a:pt x="353" y="239"/>
                    <a:pt x="533" y="288"/>
                  </a:cubicBezTo>
                  <a:cubicBezTo>
                    <a:pt x="706" y="345"/>
                    <a:pt x="960" y="313"/>
                    <a:pt x="993" y="288"/>
                  </a:cubicBezTo>
                  <a:cubicBezTo>
                    <a:pt x="1018" y="263"/>
                    <a:pt x="1124" y="239"/>
                    <a:pt x="1092" y="181"/>
                  </a:cubicBezTo>
                  <a:cubicBezTo>
                    <a:pt x="1050" y="116"/>
                    <a:pt x="952" y="58"/>
                    <a:pt x="886" y="34"/>
                  </a:cubicBezTo>
                  <a:cubicBezTo>
                    <a:pt x="812" y="17"/>
                    <a:pt x="689" y="1"/>
                    <a:pt x="624" y="9"/>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74"/>
            <p:cNvSpPr/>
            <p:nvPr/>
          </p:nvSpPr>
          <p:spPr>
            <a:xfrm>
              <a:off x="1513450" y="1149425"/>
              <a:ext cx="220975" cy="88500"/>
            </a:xfrm>
            <a:custGeom>
              <a:avLst/>
              <a:gdLst/>
              <a:ahLst/>
              <a:cxnLst/>
              <a:rect l="l" t="t" r="r" b="b"/>
              <a:pathLst>
                <a:path w="8839" h="3540" extrusionOk="0">
                  <a:moveTo>
                    <a:pt x="6442" y="0"/>
                  </a:moveTo>
                  <a:cubicBezTo>
                    <a:pt x="6437" y="0"/>
                    <a:pt x="6432" y="1"/>
                    <a:pt x="6426" y="2"/>
                  </a:cubicBezTo>
                  <a:cubicBezTo>
                    <a:pt x="6327" y="18"/>
                    <a:pt x="6163" y="43"/>
                    <a:pt x="6081" y="100"/>
                  </a:cubicBezTo>
                  <a:cubicBezTo>
                    <a:pt x="6007" y="158"/>
                    <a:pt x="5761" y="420"/>
                    <a:pt x="5769" y="437"/>
                  </a:cubicBezTo>
                  <a:cubicBezTo>
                    <a:pt x="5778" y="453"/>
                    <a:pt x="5860" y="502"/>
                    <a:pt x="5819" y="519"/>
                  </a:cubicBezTo>
                  <a:cubicBezTo>
                    <a:pt x="5769" y="535"/>
                    <a:pt x="5654" y="519"/>
                    <a:pt x="5572" y="568"/>
                  </a:cubicBezTo>
                  <a:cubicBezTo>
                    <a:pt x="5490" y="609"/>
                    <a:pt x="5334" y="667"/>
                    <a:pt x="5334" y="708"/>
                  </a:cubicBezTo>
                  <a:cubicBezTo>
                    <a:pt x="5334" y="749"/>
                    <a:pt x="5302" y="781"/>
                    <a:pt x="5343" y="790"/>
                  </a:cubicBezTo>
                  <a:cubicBezTo>
                    <a:pt x="5384" y="806"/>
                    <a:pt x="5581" y="896"/>
                    <a:pt x="5663" y="937"/>
                  </a:cubicBezTo>
                  <a:cubicBezTo>
                    <a:pt x="5745" y="978"/>
                    <a:pt x="6204" y="1159"/>
                    <a:pt x="6114" y="1208"/>
                  </a:cubicBezTo>
                  <a:cubicBezTo>
                    <a:pt x="6016" y="1266"/>
                    <a:pt x="5581" y="1381"/>
                    <a:pt x="5630" y="1430"/>
                  </a:cubicBezTo>
                  <a:cubicBezTo>
                    <a:pt x="5671" y="1471"/>
                    <a:pt x="5892" y="1520"/>
                    <a:pt x="6016" y="1569"/>
                  </a:cubicBezTo>
                  <a:cubicBezTo>
                    <a:pt x="6139" y="1610"/>
                    <a:pt x="6409" y="1668"/>
                    <a:pt x="6409" y="1709"/>
                  </a:cubicBezTo>
                  <a:cubicBezTo>
                    <a:pt x="6409" y="1742"/>
                    <a:pt x="6393" y="2004"/>
                    <a:pt x="6352" y="2012"/>
                  </a:cubicBezTo>
                  <a:cubicBezTo>
                    <a:pt x="6351" y="2013"/>
                    <a:pt x="6348" y="2013"/>
                    <a:pt x="6344" y="2013"/>
                  </a:cubicBezTo>
                  <a:cubicBezTo>
                    <a:pt x="6262" y="2013"/>
                    <a:pt x="5642" y="1930"/>
                    <a:pt x="5556" y="1930"/>
                  </a:cubicBezTo>
                  <a:cubicBezTo>
                    <a:pt x="5479" y="1930"/>
                    <a:pt x="4949" y="1948"/>
                    <a:pt x="4763" y="1948"/>
                  </a:cubicBezTo>
                  <a:cubicBezTo>
                    <a:pt x="4732" y="1948"/>
                    <a:pt x="4711" y="1948"/>
                    <a:pt x="4702" y="1947"/>
                  </a:cubicBezTo>
                  <a:cubicBezTo>
                    <a:pt x="4637" y="1939"/>
                    <a:pt x="4588" y="1881"/>
                    <a:pt x="4571" y="1815"/>
                  </a:cubicBezTo>
                  <a:cubicBezTo>
                    <a:pt x="4547" y="1742"/>
                    <a:pt x="4538" y="1528"/>
                    <a:pt x="4489" y="1520"/>
                  </a:cubicBezTo>
                  <a:cubicBezTo>
                    <a:pt x="4486" y="1520"/>
                    <a:pt x="4482" y="1519"/>
                    <a:pt x="4476" y="1519"/>
                  </a:cubicBezTo>
                  <a:cubicBezTo>
                    <a:pt x="4408" y="1519"/>
                    <a:pt x="4159" y="1550"/>
                    <a:pt x="4045" y="1550"/>
                  </a:cubicBezTo>
                  <a:cubicBezTo>
                    <a:pt x="4006" y="1550"/>
                    <a:pt x="3983" y="1546"/>
                    <a:pt x="3988" y="1536"/>
                  </a:cubicBezTo>
                  <a:cubicBezTo>
                    <a:pt x="4021" y="1495"/>
                    <a:pt x="4226" y="1454"/>
                    <a:pt x="4153" y="1397"/>
                  </a:cubicBezTo>
                  <a:cubicBezTo>
                    <a:pt x="4087" y="1348"/>
                    <a:pt x="3586" y="913"/>
                    <a:pt x="3471" y="913"/>
                  </a:cubicBezTo>
                  <a:cubicBezTo>
                    <a:pt x="3458" y="912"/>
                    <a:pt x="3445" y="911"/>
                    <a:pt x="3434" y="911"/>
                  </a:cubicBezTo>
                  <a:cubicBezTo>
                    <a:pt x="3341" y="911"/>
                    <a:pt x="3307" y="937"/>
                    <a:pt x="3176" y="937"/>
                  </a:cubicBezTo>
                  <a:cubicBezTo>
                    <a:pt x="3079" y="942"/>
                    <a:pt x="2934" y="954"/>
                    <a:pt x="2823" y="954"/>
                  </a:cubicBezTo>
                  <a:cubicBezTo>
                    <a:pt x="2755" y="954"/>
                    <a:pt x="2700" y="950"/>
                    <a:pt x="2675" y="937"/>
                  </a:cubicBezTo>
                  <a:cubicBezTo>
                    <a:pt x="2618" y="905"/>
                    <a:pt x="2692" y="872"/>
                    <a:pt x="2626" y="822"/>
                  </a:cubicBezTo>
                  <a:cubicBezTo>
                    <a:pt x="2569" y="773"/>
                    <a:pt x="2462" y="609"/>
                    <a:pt x="2372" y="584"/>
                  </a:cubicBezTo>
                  <a:cubicBezTo>
                    <a:pt x="2273" y="560"/>
                    <a:pt x="2043" y="519"/>
                    <a:pt x="1961" y="519"/>
                  </a:cubicBezTo>
                  <a:cubicBezTo>
                    <a:pt x="1871" y="519"/>
                    <a:pt x="1674" y="560"/>
                    <a:pt x="1600" y="584"/>
                  </a:cubicBezTo>
                  <a:cubicBezTo>
                    <a:pt x="1535" y="617"/>
                    <a:pt x="1338" y="716"/>
                    <a:pt x="1338" y="740"/>
                  </a:cubicBezTo>
                  <a:cubicBezTo>
                    <a:pt x="1338" y="757"/>
                    <a:pt x="1346" y="822"/>
                    <a:pt x="1362" y="822"/>
                  </a:cubicBezTo>
                  <a:cubicBezTo>
                    <a:pt x="1379" y="822"/>
                    <a:pt x="1617" y="831"/>
                    <a:pt x="1723" y="872"/>
                  </a:cubicBezTo>
                  <a:cubicBezTo>
                    <a:pt x="1838" y="921"/>
                    <a:pt x="2199" y="987"/>
                    <a:pt x="2199" y="987"/>
                  </a:cubicBezTo>
                  <a:cubicBezTo>
                    <a:pt x="2199" y="987"/>
                    <a:pt x="2158" y="1052"/>
                    <a:pt x="2093" y="1052"/>
                  </a:cubicBezTo>
                  <a:cubicBezTo>
                    <a:pt x="2027" y="1052"/>
                    <a:pt x="1469" y="1003"/>
                    <a:pt x="1313" y="995"/>
                  </a:cubicBezTo>
                  <a:cubicBezTo>
                    <a:pt x="1247" y="987"/>
                    <a:pt x="1177" y="983"/>
                    <a:pt x="1115" y="983"/>
                  </a:cubicBezTo>
                  <a:cubicBezTo>
                    <a:pt x="1039" y="983"/>
                    <a:pt x="975" y="989"/>
                    <a:pt x="944" y="1003"/>
                  </a:cubicBezTo>
                  <a:cubicBezTo>
                    <a:pt x="886" y="1036"/>
                    <a:pt x="796" y="1110"/>
                    <a:pt x="796" y="1143"/>
                  </a:cubicBezTo>
                  <a:cubicBezTo>
                    <a:pt x="804" y="1167"/>
                    <a:pt x="870" y="1200"/>
                    <a:pt x="854" y="1225"/>
                  </a:cubicBezTo>
                  <a:cubicBezTo>
                    <a:pt x="837" y="1249"/>
                    <a:pt x="796" y="1331"/>
                    <a:pt x="812" y="1348"/>
                  </a:cubicBezTo>
                  <a:cubicBezTo>
                    <a:pt x="821" y="1372"/>
                    <a:pt x="993" y="1413"/>
                    <a:pt x="1092" y="1430"/>
                  </a:cubicBezTo>
                  <a:cubicBezTo>
                    <a:pt x="1161" y="1436"/>
                    <a:pt x="1255" y="1441"/>
                    <a:pt x="1357" y="1441"/>
                  </a:cubicBezTo>
                  <a:cubicBezTo>
                    <a:pt x="1399" y="1441"/>
                    <a:pt x="1442" y="1440"/>
                    <a:pt x="1485" y="1438"/>
                  </a:cubicBezTo>
                  <a:cubicBezTo>
                    <a:pt x="1587" y="1427"/>
                    <a:pt x="1775" y="1408"/>
                    <a:pt x="1882" y="1408"/>
                  </a:cubicBezTo>
                  <a:cubicBezTo>
                    <a:pt x="1930" y="1408"/>
                    <a:pt x="1961" y="1411"/>
                    <a:pt x="1961" y="1422"/>
                  </a:cubicBezTo>
                  <a:cubicBezTo>
                    <a:pt x="1961" y="1454"/>
                    <a:pt x="1904" y="1512"/>
                    <a:pt x="1822" y="1520"/>
                  </a:cubicBezTo>
                  <a:cubicBezTo>
                    <a:pt x="1740" y="1528"/>
                    <a:pt x="952" y="1561"/>
                    <a:pt x="919" y="1561"/>
                  </a:cubicBezTo>
                  <a:cubicBezTo>
                    <a:pt x="916" y="1562"/>
                    <a:pt x="910" y="1562"/>
                    <a:pt x="900" y="1562"/>
                  </a:cubicBezTo>
                  <a:cubicBezTo>
                    <a:pt x="873" y="1562"/>
                    <a:pt x="821" y="1559"/>
                    <a:pt x="767" y="1559"/>
                  </a:cubicBezTo>
                  <a:cubicBezTo>
                    <a:pt x="696" y="1559"/>
                    <a:pt x="620" y="1565"/>
                    <a:pt x="591" y="1594"/>
                  </a:cubicBezTo>
                  <a:cubicBezTo>
                    <a:pt x="533" y="1651"/>
                    <a:pt x="369" y="1815"/>
                    <a:pt x="427" y="1824"/>
                  </a:cubicBezTo>
                  <a:cubicBezTo>
                    <a:pt x="466" y="1830"/>
                    <a:pt x="754" y="1884"/>
                    <a:pt x="934" y="1884"/>
                  </a:cubicBezTo>
                  <a:cubicBezTo>
                    <a:pt x="978" y="1884"/>
                    <a:pt x="1016" y="1881"/>
                    <a:pt x="1042" y="1873"/>
                  </a:cubicBezTo>
                  <a:cubicBezTo>
                    <a:pt x="1165" y="1840"/>
                    <a:pt x="1412" y="1766"/>
                    <a:pt x="1485" y="1750"/>
                  </a:cubicBezTo>
                  <a:cubicBezTo>
                    <a:pt x="1541" y="1736"/>
                    <a:pt x="1854" y="1687"/>
                    <a:pt x="1945" y="1687"/>
                  </a:cubicBezTo>
                  <a:cubicBezTo>
                    <a:pt x="1962" y="1687"/>
                    <a:pt x="1971" y="1689"/>
                    <a:pt x="1970" y="1692"/>
                  </a:cubicBezTo>
                  <a:cubicBezTo>
                    <a:pt x="1961" y="1717"/>
                    <a:pt x="1650" y="1840"/>
                    <a:pt x="1584" y="1873"/>
                  </a:cubicBezTo>
                  <a:cubicBezTo>
                    <a:pt x="1518" y="1914"/>
                    <a:pt x="1354" y="1963"/>
                    <a:pt x="1206" y="1988"/>
                  </a:cubicBezTo>
                  <a:cubicBezTo>
                    <a:pt x="1059" y="2004"/>
                    <a:pt x="583" y="2062"/>
                    <a:pt x="443" y="2086"/>
                  </a:cubicBezTo>
                  <a:cubicBezTo>
                    <a:pt x="295" y="2111"/>
                    <a:pt x="246" y="2103"/>
                    <a:pt x="131" y="2218"/>
                  </a:cubicBezTo>
                  <a:cubicBezTo>
                    <a:pt x="82" y="2275"/>
                    <a:pt x="0" y="2349"/>
                    <a:pt x="33" y="2390"/>
                  </a:cubicBezTo>
                  <a:cubicBezTo>
                    <a:pt x="66" y="2431"/>
                    <a:pt x="189" y="2472"/>
                    <a:pt x="304" y="2480"/>
                  </a:cubicBezTo>
                  <a:cubicBezTo>
                    <a:pt x="396" y="2493"/>
                    <a:pt x="462" y="2528"/>
                    <a:pt x="562" y="2528"/>
                  </a:cubicBezTo>
                  <a:cubicBezTo>
                    <a:pt x="586" y="2528"/>
                    <a:pt x="612" y="2526"/>
                    <a:pt x="640" y="2521"/>
                  </a:cubicBezTo>
                  <a:cubicBezTo>
                    <a:pt x="780" y="2505"/>
                    <a:pt x="952" y="2439"/>
                    <a:pt x="1026" y="2415"/>
                  </a:cubicBezTo>
                  <a:cubicBezTo>
                    <a:pt x="1034" y="2412"/>
                    <a:pt x="1041" y="2411"/>
                    <a:pt x="1046" y="2411"/>
                  </a:cubicBezTo>
                  <a:cubicBezTo>
                    <a:pt x="1090" y="2411"/>
                    <a:pt x="1050" y="2491"/>
                    <a:pt x="1050" y="2513"/>
                  </a:cubicBezTo>
                  <a:cubicBezTo>
                    <a:pt x="1042" y="2546"/>
                    <a:pt x="1050" y="2570"/>
                    <a:pt x="1092" y="2570"/>
                  </a:cubicBezTo>
                  <a:cubicBezTo>
                    <a:pt x="1133" y="2570"/>
                    <a:pt x="1124" y="2620"/>
                    <a:pt x="1165" y="2653"/>
                  </a:cubicBezTo>
                  <a:cubicBezTo>
                    <a:pt x="1206" y="2694"/>
                    <a:pt x="1305" y="2702"/>
                    <a:pt x="1362" y="2718"/>
                  </a:cubicBezTo>
                  <a:cubicBezTo>
                    <a:pt x="1400" y="2731"/>
                    <a:pt x="1443" y="2748"/>
                    <a:pt x="1475" y="2748"/>
                  </a:cubicBezTo>
                  <a:cubicBezTo>
                    <a:pt x="1485" y="2748"/>
                    <a:pt x="1494" y="2747"/>
                    <a:pt x="1502" y="2743"/>
                  </a:cubicBezTo>
                  <a:cubicBezTo>
                    <a:pt x="1535" y="2726"/>
                    <a:pt x="1543" y="2694"/>
                    <a:pt x="1543" y="2653"/>
                  </a:cubicBezTo>
                  <a:cubicBezTo>
                    <a:pt x="1535" y="2620"/>
                    <a:pt x="1469" y="2538"/>
                    <a:pt x="1494" y="2505"/>
                  </a:cubicBezTo>
                  <a:cubicBezTo>
                    <a:pt x="1498" y="2500"/>
                    <a:pt x="1502" y="2498"/>
                    <a:pt x="1507" y="2498"/>
                  </a:cubicBezTo>
                  <a:cubicBezTo>
                    <a:pt x="1529" y="2498"/>
                    <a:pt x="1561" y="2537"/>
                    <a:pt x="1598" y="2537"/>
                  </a:cubicBezTo>
                  <a:cubicBezTo>
                    <a:pt x="1607" y="2537"/>
                    <a:pt x="1616" y="2535"/>
                    <a:pt x="1625" y="2529"/>
                  </a:cubicBezTo>
                  <a:cubicBezTo>
                    <a:pt x="1679" y="2506"/>
                    <a:pt x="1726" y="2439"/>
                    <a:pt x="1773" y="2439"/>
                  </a:cubicBezTo>
                  <a:cubicBezTo>
                    <a:pt x="1776" y="2439"/>
                    <a:pt x="1778" y="2439"/>
                    <a:pt x="1781" y="2439"/>
                  </a:cubicBezTo>
                  <a:cubicBezTo>
                    <a:pt x="1830" y="2439"/>
                    <a:pt x="1805" y="2612"/>
                    <a:pt x="1830" y="2636"/>
                  </a:cubicBezTo>
                  <a:cubicBezTo>
                    <a:pt x="1852" y="2665"/>
                    <a:pt x="1880" y="2739"/>
                    <a:pt x="1931" y="2739"/>
                  </a:cubicBezTo>
                  <a:cubicBezTo>
                    <a:pt x="1938" y="2739"/>
                    <a:pt x="1945" y="2738"/>
                    <a:pt x="1953" y="2735"/>
                  </a:cubicBezTo>
                  <a:cubicBezTo>
                    <a:pt x="2019" y="2710"/>
                    <a:pt x="2158" y="2653"/>
                    <a:pt x="2224" y="2636"/>
                  </a:cubicBezTo>
                  <a:cubicBezTo>
                    <a:pt x="2290" y="2612"/>
                    <a:pt x="2413" y="2538"/>
                    <a:pt x="2413" y="2497"/>
                  </a:cubicBezTo>
                  <a:cubicBezTo>
                    <a:pt x="2405" y="2447"/>
                    <a:pt x="2240" y="2275"/>
                    <a:pt x="2281" y="2250"/>
                  </a:cubicBezTo>
                  <a:cubicBezTo>
                    <a:pt x="2288" y="2245"/>
                    <a:pt x="2296" y="2243"/>
                    <a:pt x="2306" y="2243"/>
                  </a:cubicBezTo>
                  <a:cubicBezTo>
                    <a:pt x="2359" y="2243"/>
                    <a:pt x="2457" y="2309"/>
                    <a:pt x="2519" y="2316"/>
                  </a:cubicBezTo>
                  <a:cubicBezTo>
                    <a:pt x="2602" y="2316"/>
                    <a:pt x="2593" y="2062"/>
                    <a:pt x="2643" y="2021"/>
                  </a:cubicBezTo>
                  <a:cubicBezTo>
                    <a:pt x="2647" y="2018"/>
                    <a:pt x="2652" y="2016"/>
                    <a:pt x="2657" y="2016"/>
                  </a:cubicBezTo>
                  <a:cubicBezTo>
                    <a:pt x="2701" y="2016"/>
                    <a:pt x="2750" y="2136"/>
                    <a:pt x="2787" y="2136"/>
                  </a:cubicBezTo>
                  <a:cubicBezTo>
                    <a:pt x="2788" y="2136"/>
                    <a:pt x="2789" y="2136"/>
                    <a:pt x="2790" y="2136"/>
                  </a:cubicBezTo>
                  <a:cubicBezTo>
                    <a:pt x="2830" y="2136"/>
                    <a:pt x="2916" y="2115"/>
                    <a:pt x="2966" y="2115"/>
                  </a:cubicBezTo>
                  <a:cubicBezTo>
                    <a:pt x="2979" y="2115"/>
                    <a:pt x="2989" y="2116"/>
                    <a:pt x="2995" y="2119"/>
                  </a:cubicBezTo>
                  <a:cubicBezTo>
                    <a:pt x="3020" y="2136"/>
                    <a:pt x="2815" y="2374"/>
                    <a:pt x="2807" y="2423"/>
                  </a:cubicBezTo>
                  <a:cubicBezTo>
                    <a:pt x="2799" y="2464"/>
                    <a:pt x="2725" y="2570"/>
                    <a:pt x="2823" y="2570"/>
                  </a:cubicBezTo>
                  <a:cubicBezTo>
                    <a:pt x="2930" y="2570"/>
                    <a:pt x="3496" y="2513"/>
                    <a:pt x="3529" y="2488"/>
                  </a:cubicBezTo>
                  <a:cubicBezTo>
                    <a:pt x="3570" y="2472"/>
                    <a:pt x="3570" y="2349"/>
                    <a:pt x="3627" y="2300"/>
                  </a:cubicBezTo>
                  <a:cubicBezTo>
                    <a:pt x="3637" y="2292"/>
                    <a:pt x="3644" y="2289"/>
                    <a:pt x="3650" y="2289"/>
                  </a:cubicBezTo>
                  <a:cubicBezTo>
                    <a:pt x="3682" y="2289"/>
                    <a:pt x="3684" y="2374"/>
                    <a:pt x="3722" y="2374"/>
                  </a:cubicBezTo>
                  <a:cubicBezTo>
                    <a:pt x="3723" y="2374"/>
                    <a:pt x="3724" y="2374"/>
                    <a:pt x="3726" y="2374"/>
                  </a:cubicBezTo>
                  <a:cubicBezTo>
                    <a:pt x="3763" y="2374"/>
                    <a:pt x="3823" y="2332"/>
                    <a:pt x="3857" y="2332"/>
                  </a:cubicBezTo>
                  <a:cubicBezTo>
                    <a:pt x="3869" y="2332"/>
                    <a:pt x="3878" y="2337"/>
                    <a:pt x="3882" y="2349"/>
                  </a:cubicBezTo>
                  <a:cubicBezTo>
                    <a:pt x="3898" y="2398"/>
                    <a:pt x="3824" y="2505"/>
                    <a:pt x="3882" y="2505"/>
                  </a:cubicBezTo>
                  <a:cubicBezTo>
                    <a:pt x="3931" y="2505"/>
                    <a:pt x="4136" y="2472"/>
                    <a:pt x="4185" y="2431"/>
                  </a:cubicBezTo>
                  <a:cubicBezTo>
                    <a:pt x="4198" y="2420"/>
                    <a:pt x="4209" y="2416"/>
                    <a:pt x="4220" y="2416"/>
                  </a:cubicBezTo>
                  <a:cubicBezTo>
                    <a:pt x="4251" y="2416"/>
                    <a:pt x="4278" y="2450"/>
                    <a:pt x="4333" y="2456"/>
                  </a:cubicBezTo>
                  <a:cubicBezTo>
                    <a:pt x="4335" y="2456"/>
                    <a:pt x="4337" y="2456"/>
                    <a:pt x="4339" y="2456"/>
                  </a:cubicBezTo>
                  <a:cubicBezTo>
                    <a:pt x="4426" y="2456"/>
                    <a:pt x="4666" y="2308"/>
                    <a:pt x="4708" y="2308"/>
                  </a:cubicBezTo>
                  <a:cubicBezTo>
                    <a:pt x="4709" y="2308"/>
                    <a:pt x="4710" y="2308"/>
                    <a:pt x="4711" y="2308"/>
                  </a:cubicBezTo>
                  <a:cubicBezTo>
                    <a:pt x="4743" y="2316"/>
                    <a:pt x="4735" y="2439"/>
                    <a:pt x="4645" y="2538"/>
                  </a:cubicBezTo>
                  <a:cubicBezTo>
                    <a:pt x="4563" y="2628"/>
                    <a:pt x="4547" y="2694"/>
                    <a:pt x="4473" y="2718"/>
                  </a:cubicBezTo>
                  <a:cubicBezTo>
                    <a:pt x="4399" y="2743"/>
                    <a:pt x="3939" y="2743"/>
                    <a:pt x="3882" y="2776"/>
                  </a:cubicBezTo>
                  <a:cubicBezTo>
                    <a:pt x="3816" y="2808"/>
                    <a:pt x="3512" y="2850"/>
                    <a:pt x="3373" y="2915"/>
                  </a:cubicBezTo>
                  <a:cubicBezTo>
                    <a:pt x="3233" y="2981"/>
                    <a:pt x="2519" y="3145"/>
                    <a:pt x="2495" y="3194"/>
                  </a:cubicBezTo>
                  <a:cubicBezTo>
                    <a:pt x="2470" y="3235"/>
                    <a:pt x="2790" y="3399"/>
                    <a:pt x="2897" y="3449"/>
                  </a:cubicBezTo>
                  <a:cubicBezTo>
                    <a:pt x="2984" y="3489"/>
                    <a:pt x="3255" y="3540"/>
                    <a:pt x="3415" y="3540"/>
                  </a:cubicBezTo>
                  <a:cubicBezTo>
                    <a:pt x="3452" y="3540"/>
                    <a:pt x="3483" y="3537"/>
                    <a:pt x="3504" y="3531"/>
                  </a:cubicBezTo>
                  <a:cubicBezTo>
                    <a:pt x="3619" y="3506"/>
                    <a:pt x="3915" y="3408"/>
                    <a:pt x="4161" y="3309"/>
                  </a:cubicBezTo>
                  <a:cubicBezTo>
                    <a:pt x="4407" y="3219"/>
                    <a:pt x="4998" y="3055"/>
                    <a:pt x="5170" y="3005"/>
                  </a:cubicBezTo>
                  <a:cubicBezTo>
                    <a:pt x="5351" y="2956"/>
                    <a:pt x="5868" y="2808"/>
                    <a:pt x="5991" y="2735"/>
                  </a:cubicBezTo>
                  <a:cubicBezTo>
                    <a:pt x="6114" y="2661"/>
                    <a:pt x="6295" y="2587"/>
                    <a:pt x="6418" y="2579"/>
                  </a:cubicBezTo>
                  <a:cubicBezTo>
                    <a:pt x="6420" y="2579"/>
                    <a:pt x="6422" y="2578"/>
                    <a:pt x="6424" y="2578"/>
                  </a:cubicBezTo>
                  <a:cubicBezTo>
                    <a:pt x="6545" y="2578"/>
                    <a:pt x="6902" y="2764"/>
                    <a:pt x="7010" y="2764"/>
                  </a:cubicBezTo>
                  <a:cubicBezTo>
                    <a:pt x="7020" y="2764"/>
                    <a:pt x="7028" y="2763"/>
                    <a:pt x="7033" y="2759"/>
                  </a:cubicBezTo>
                  <a:cubicBezTo>
                    <a:pt x="7107" y="2710"/>
                    <a:pt x="7050" y="2587"/>
                    <a:pt x="7189" y="2562"/>
                  </a:cubicBezTo>
                  <a:cubicBezTo>
                    <a:pt x="7236" y="2554"/>
                    <a:pt x="7278" y="2551"/>
                    <a:pt x="7323" y="2551"/>
                  </a:cubicBezTo>
                  <a:cubicBezTo>
                    <a:pt x="7411" y="2551"/>
                    <a:pt x="7504" y="2562"/>
                    <a:pt x="7640" y="2562"/>
                  </a:cubicBezTo>
                  <a:cubicBezTo>
                    <a:pt x="7810" y="2569"/>
                    <a:pt x="8215" y="2607"/>
                    <a:pt x="8331" y="2607"/>
                  </a:cubicBezTo>
                  <a:cubicBezTo>
                    <a:pt x="8350" y="2607"/>
                    <a:pt x="8362" y="2606"/>
                    <a:pt x="8363" y="2603"/>
                  </a:cubicBezTo>
                  <a:cubicBezTo>
                    <a:pt x="8371" y="2587"/>
                    <a:pt x="8330" y="2538"/>
                    <a:pt x="8371" y="2521"/>
                  </a:cubicBezTo>
                  <a:cubicBezTo>
                    <a:pt x="8420" y="2505"/>
                    <a:pt x="8486" y="2505"/>
                    <a:pt x="8478" y="2472"/>
                  </a:cubicBezTo>
                  <a:cubicBezTo>
                    <a:pt x="8478" y="2431"/>
                    <a:pt x="8428" y="2423"/>
                    <a:pt x="8469" y="2374"/>
                  </a:cubicBezTo>
                  <a:cubicBezTo>
                    <a:pt x="8510" y="2324"/>
                    <a:pt x="8658" y="2250"/>
                    <a:pt x="8650" y="2209"/>
                  </a:cubicBezTo>
                  <a:cubicBezTo>
                    <a:pt x="8633" y="2168"/>
                    <a:pt x="8601" y="2144"/>
                    <a:pt x="8625" y="2111"/>
                  </a:cubicBezTo>
                  <a:cubicBezTo>
                    <a:pt x="8650" y="2078"/>
                    <a:pt x="8584" y="2053"/>
                    <a:pt x="8592" y="2004"/>
                  </a:cubicBezTo>
                  <a:cubicBezTo>
                    <a:pt x="8601" y="1963"/>
                    <a:pt x="8830" y="1799"/>
                    <a:pt x="8839" y="1742"/>
                  </a:cubicBezTo>
                  <a:cubicBezTo>
                    <a:pt x="8839" y="1692"/>
                    <a:pt x="8822" y="1577"/>
                    <a:pt x="8789" y="1520"/>
                  </a:cubicBezTo>
                  <a:cubicBezTo>
                    <a:pt x="8757" y="1463"/>
                    <a:pt x="8592" y="1298"/>
                    <a:pt x="8510" y="1290"/>
                  </a:cubicBezTo>
                  <a:cubicBezTo>
                    <a:pt x="8442" y="1277"/>
                    <a:pt x="8161" y="1235"/>
                    <a:pt x="8047" y="1235"/>
                  </a:cubicBezTo>
                  <a:cubicBezTo>
                    <a:pt x="8024" y="1235"/>
                    <a:pt x="8007" y="1237"/>
                    <a:pt x="8002" y="1241"/>
                  </a:cubicBezTo>
                  <a:cubicBezTo>
                    <a:pt x="7969" y="1257"/>
                    <a:pt x="7870" y="1307"/>
                    <a:pt x="7862" y="1356"/>
                  </a:cubicBezTo>
                  <a:cubicBezTo>
                    <a:pt x="7854" y="1397"/>
                    <a:pt x="7813" y="1430"/>
                    <a:pt x="7854" y="1463"/>
                  </a:cubicBezTo>
                  <a:cubicBezTo>
                    <a:pt x="7895" y="1487"/>
                    <a:pt x="8043" y="1512"/>
                    <a:pt x="8018" y="1561"/>
                  </a:cubicBezTo>
                  <a:cubicBezTo>
                    <a:pt x="8010" y="1575"/>
                    <a:pt x="7997" y="1577"/>
                    <a:pt x="7982" y="1577"/>
                  </a:cubicBezTo>
                  <a:cubicBezTo>
                    <a:pt x="7973" y="1577"/>
                    <a:pt x="7962" y="1576"/>
                    <a:pt x="7952" y="1576"/>
                  </a:cubicBezTo>
                  <a:cubicBezTo>
                    <a:pt x="7931" y="1576"/>
                    <a:pt x="7909" y="1581"/>
                    <a:pt x="7895" y="1610"/>
                  </a:cubicBezTo>
                  <a:cubicBezTo>
                    <a:pt x="7855" y="1666"/>
                    <a:pt x="7846" y="1832"/>
                    <a:pt x="7815" y="1832"/>
                  </a:cubicBezTo>
                  <a:cubicBezTo>
                    <a:pt x="7814" y="1832"/>
                    <a:pt x="7814" y="1832"/>
                    <a:pt x="7813" y="1832"/>
                  </a:cubicBezTo>
                  <a:cubicBezTo>
                    <a:pt x="7780" y="1824"/>
                    <a:pt x="7747" y="1495"/>
                    <a:pt x="7665" y="1471"/>
                  </a:cubicBezTo>
                  <a:cubicBezTo>
                    <a:pt x="7645" y="1464"/>
                    <a:pt x="7617" y="1462"/>
                    <a:pt x="7585" y="1462"/>
                  </a:cubicBezTo>
                  <a:cubicBezTo>
                    <a:pt x="7544" y="1462"/>
                    <a:pt x="7496" y="1466"/>
                    <a:pt x="7452" y="1466"/>
                  </a:cubicBezTo>
                  <a:cubicBezTo>
                    <a:pt x="7404" y="1466"/>
                    <a:pt x="7362" y="1462"/>
                    <a:pt x="7337" y="1446"/>
                  </a:cubicBezTo>
                  <a:cubicBezTo>
                    <a:pt x="7271" y="1397"/>
                    <a:pt x="7288" y="1266"/>
                    <a:pt x="7148" y="1257"/>
                  </a:cubicBezTo>
                  <a:cubicBezTo>
                    <a:pt x="7074" y="1257"/>
                    <a:pt x="7007" y="1264"/>
                    <a:pt x="6953" y="1264"/>
                  </a:cubicBezTo>
                  <a:cubicBezTo>
                    <a:pt x="6900" y="1264"/>
                    <a:pt x="6861" y="1257"/>
                    <a:pt x="6844" y="1233"/>
                  </a:cubicBezTo>
                  <a:cubicBezTo>
                    <a:pt x="6812" y="1184"/>
                    <a:pt x="6992" y="913"/>
                    <a:pt x="6894" y="855"/>
                  </a:cubicBezTo>
                  <a:cubicBezTo>
                    <a:pt x="6795" y="790"/>
                    <a:pt x="6639" y="724"/>
                    <a:pt x="6631" y="658"/>
                  </a:cubicBezTo>
                  <a:cubicBezTo>
                    <a:pt x="6623" y="593"/>
                    <a:pt x="6615" y="478"/>
                    <a:pt x="6582" y="453"/>
                  </a:cubicBezTo>
                  <a:cubicBezTo>
                    <a:pt x="6541" y="429"/>
                    <a:pt x="6434" y="346"/>
                    <a:pt x="6451" y="305"/>
                  </a:cubicBezTo>
                  <a:cubicBezTo>
                    <a:pt x="6467" y="256"/>
                    <a:pt x="6656" y="240"/>
                    <a:pt x="6615" y="174"/>
                  </a:cubicBezTo>
                  <a:cubicBezTo>
                    <a:pt x="6568" y="120"/>
                    <a:pt x="6529" y="0"/>
                    <a:pt x="644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74"/>
            <p:cNvSpPr/>
            <p:nvPr/>
          </p:nvSpPr>
          <p:spPr>
            <a:xfrm>
              <a:off x="1513450" y="1149050"/>
              <a:ext cx="220975" cy="89475"/>
            </a:xfrm>
            <a:custGeom>
              <a:avLst/>
              <a:gdLst/>
              <a:ahLst/>
              <a:cxnLst/>
              <a:rect l="l" t="t" r="r" b="b"/>
              <a:pathLst>
                <a:path w="8839" h="3579" fill="none" extrusionOk="0">
                  <a:moveTo>
                    <a:pt x="5769" y="452"/>
                  </a:moveTo>
                  <a:cubicBezTo>
                    <a:pt x="5778" y="468"/>
                    <a:pt x="5860" y="517"/>
                    <a:pt x="5819" y="534"/>
                  </a:cubicBezTo>
                  <a:cubicBezTo>
                    <a:pt x="5769" y="550"/>
                    <a:pt x="5654" y="534"/>
                    <a:pt x="5572" y="583"/>
                  </a:cubicBezTo>
                  <a:cubicBezTo>
                    <a:pt x="5490" y="624"/>
                    <a:pt x="5334" y="682"/>
                    <a:pt x="5334" y="723"/>
                  </a:cubicBezTo>
                  <a:cubicBezTo>
                    <a:pt x="5334" y="764"/>
                    <a:pt x="5302" y="796"/>
                    <a:pt x="5343" y="805"/>
                  </a:cubicBezTo>
                  <a:cubicBezTo>
                    <a:pt x="5384" y="821"/>
                    <a:pt x="5581" y="911"/>
                    <a:pt x="5663" y="952"/>
                  </a:cubicBezTo>
                  <a:cubicBezTo>
                    <a:pt x="5745" y="993"/>
                    <a:pt x="6204" y="1174"/>
                    <a:pt x="6114" y="1223"/>
                  </a:cubicBezTo>
                  <a:cubicBezTo>
                    <a:pt x="6016" y="1281"/>
                    <a:pt x="5581" y="1396"/>
                    <a:pt x="5630" y="1445"/>
                  </a:cubicBezTo>
                  <a:cubicBezTo>
                    <a:pt x="5671" y="1486"/>
                    <a:pt x="5892" y="1535"/>
                    <a:pt x="6016" y="1584"/>
                  </a:cubicBezTo>
                  <a:cubicBezTo>
                    <a:pt x="6139" y="1625"/>
                    <a:pt x="6409" y="1683"/>
                    <a:pt x="6409" y="1724"/>
                  </a:cubicBezTo>
                  <a:cubicBezTo>
                    <a:pt x="6409" y="1757"/>
                    <a:pt x="6393" y="2019"/>
                    <a:pt x="6352" y="2027"/>
                  </a:cubicBezTo>
                  <a:cubicBezTo>
                    <a:pt x="6319" y="2036"/>
                    <a:pt x="5646" y="1945"/>
                    <a:pt x="5556" y="1945"/>
                  </a:cubicBezTo>
                  <a:cubicBezTo>
                    <a:pt x="5466" y="1945"/>
                    <a:pt x="4760" y="1970"/>
                    <a:pt x="4702" y="1962"/>
                  </a:cubicBezTo>
                  <a:cubicBezTo>
                    <a:pt x="4637" y="1954"/>
                    <a:pt x="4588" y="1896"/>
                    <a:pt x="4571" y="1830"/>
                  </a:cubicBezTo>
                  <a:cubicBezTo>
                    <a:pt x="4547" y="1757"/>
                    <a:pt x="4538" y="1543"/>
                    <a:pt x="4489" y="1535"/>
                  </a:cubicBezTo>
                  <a:cubicBezTo>
                    <a:pt x="4440" y="1527"/>
                    <a:pt x="3964" y="1592"/>
                    <a:pt x="3988" y="1551"/>
                  </a:cubicBezTo>
                  <a:cubicBezTo>
                    <a:pt x="4021" y="1510"/>
                    <a:pt x="4226" y="1469"/>
                    <a:pt x="4153" y="1412"/>
                  </a:cubicBezTo>
                  <a:cubicBezTo>
                    <a:pt x="4087" y="1363"/>
                    <a:pt x="3586" y="928"/>
                    <a:pt x="3471" y="928"/>
                  </a:cubicBezTo>
                  <a:cubicBezTo>
                    <a:pt x="3348" y="920"/>
                    <a:pt x="3324" y="952"/>
                    <a:pt x="3176" y="952"/>
                  </a:cubicBezTo>
                  <a:cubicBezTo>
                    <a:pt x="3020" y="961"/>
                    <a:pt x="2741" y="985"/>
                    <a:pt x="2675" y="952"/>
                  </a:cubicBezTo>
                  <a:cubicBezTo>
                    <a:pt x="2618" y="920"/>
                    <a:pt x="2692" y="887"/>
                    <a:pt x="2626" y="837"/>
                  </a:cubicBezTo>
                  <a:cubicBezTo>
                    <a:pt x="2569" y="788"/>
                    <a:pt x="2462" y="624"/>
                    <a:pt x="2372" y="599"/>
                  </a:cubicBezTo>
                  <a:cubicBezTo>
                    <a:pt x="2273" y="575"/>
                    <a:pt x="2043" y="534"/>
                    <a:pt x="1961" y="534"/>
                  </a:cubicBezTo>
                  <a:cubicBezTo>
                    <a:pt x="1871" y="534"/>
                    <a:pt x="1674" y="575"/>
                    <a:pt x="1600" y="599"/>
                  </a:cubicBezTo>
                  <a:cubicBezTo>
                    <a:pt x="1535" y="632"/>
                    <a:pt x="1338" y="731"/>
                    <a:pt x="1338" y="755"/>
                  </a:cubicBezTo>
                  <a:cubicBezTo>
                    <a:pt x="1338" y="772"/>
                    <a:pt x="1346" y="837"/>
                    <a:pt x="1362" y="837"/>
                  </a:cubicBezTo>
                  <a:cubicBezTo>
                    <a:pt x="1379" y="837"/>
                    <a:pt x="1617" y="846"/>
                    <a:pt x="1723" y="887"/>
                  </a:cubicBezTo>
                  <a:cubicBezTo>
                    <a:pt x="1838" y="936"/>
                    <a:pt x="2199" y="1002"/>
                    <a:pt x="2199" y="1002"/>
                  </a:cubicBezTo>
                  <a:cubicBezTo>
                    <a:pt x="2199" y="1002"/>
                    <a:pt x="2158" y="1067"/>
                    <a:pt x="2093" y="1067"/>
                  </a:cubicBezTo>
                  <a:cubicBezTo>
                    <a:pt x="2027" y="1067"/>
                    <a:pt x="1469" y="1018"/>
                    <a:pt x="1313" y="1010"/>
                  </a:cubicBezTo>
                  <a:cubicBezTo>
                    <a:pt x="1165" y="993"/>
                    <a:pt x="1001" y="993"/>
                    <a:pt x="944" y="1018"/>
                  </a:cubicBezTo>
                  <a:cubicBezTo>
                    <a:pt x="886" y="1051"/>
                    <a:pt x="796" y="1125"/>
                    <a:pt x="796" y="1158"/>
                  </a:cubicBezTo>
                  <a:cubicBezTo>
                    <a:pt x="804" y="1182"/>
                    <a:pt x="870" y="1215"/>
                    <a:pt x="854" y="1240"/>
                  </a:cubicBezTo>
                  <a:cubicBezTo>
                    <a:pt x="837" y="1264"/>
                    <a:pt x="796" y="1346"/>
                    <a:pt x="812" y="1363"/>
                  </a:cubicBezTo>
                  <a:cubicBezTo>
                    <a:pt x="821" y="1387"/>
                    <a:pt x="993" y="1428"/>
                    <a:pt x="1092" y="1445"/>
                  </a:cubicBezTo>
                  <a:cubicBezTo>
                    <a:pt x="1190" y="1453"/>
                    <a:pt x="1338" y="1461"/>
                    <a:pt x="1485" y="1453"/>
                  </a:cubicBezTo>
                  <a:cubicBezTo>
                    <a:pt x="1633" y="1437"/>
                    <a:pt x="1961" y="1404"/>
                    <a:pt x="1961" y="1437"/>
                  </a:cubicBezTo>
                  <a:cubicBezTo>
                    <a:pt x="1961" y="1469"/>
                    <a:pt x="1904" y="1527"/>
                    <a:pt x="1822" y="1535"/>
                  </a:cubicBezTo>
                  <a:cubicBezTo>
                    <a:pt x="1740" y="1543"/>
                    <a:pt x="952" y="1576"/>
                    <a:pt x="919" y="1576"/>
                  </a:cubicBezTo>
                  <a:cubicBezTo>
                    <a:pt x="895" y="1584"/>
                    <a:pt x="648" y="1551"/>
                    <a:pt x="591" y="1609"/>
                  </a:cubicBezTo>
                  <a:cubicBezTo>
                    <a:pt x="533" y="1666"/>
                    <a:pt x="369" y="1830"/>
                    <a:pt x="427" y="1839"/>
                  </a:cubicBezTo>
                  <a:cubicBezTo>
                    <a:pt x="476" y="1847"/>
                    <a:pt x="911" y="1929"/>
                    <a:pt x="1042" y="1888"/>
                  </a:cubicBezTo>
                  <a:cubicBezTo>
                    <a:pt x="1165" y="1855"/>
                    <a:pt x="1412" y="1781"/>
                    <a:pt x="1485" y="1765"/>
                  </a:cubicBezTo>
                  <a:cubicBezTo>
                    <a:pt x="1551" y="1748"/>
                    <a:pt x="1978" y="1683"/>
                    <a:pt x="1970" y="1707"/>
                  </a:cubicBezTo>
                  <a:cubicBezTo>
                    <a:pt x="1961" y="1732"/>
                    <a:pt x="1650" y="1855"/>
                    <a:pt x="1584" y="1888"/>
                  </a:cubicBezTo>
                  <a:cubicBezTo>
                    <a:pt x="1518" y="1929"/>
                    <a:pt x="1354" y="1978"/>
                    <a:pt x="1206" y="2003"/>
                  </a:cubicBezTo>
                  <a:cubicBezTo>
                    <a:pt x="1059" y="2019"/>
                    <a:pt x="583" y="2077"/>
                    <a:pt x="443" y="2101"/>
                  </a:cubicBezTo>
                  <a:cubicBezTo>
                    <a:pt x="295" y="2126"/>
                    <a:pt x="246" y="2118"/>
                    <a:pt x="131" y="2233"/>
                  </a:cubicBezTo>
                  <a:cubicBezTo>
                    <a:pt x="82" y="2290"/>
                    <a:pt x="0" y="2364"/>
                    <a:pt x="33" y="2405"/>
                  </a:cubicBezTo>
                  <a:cubicBezTo>
                    <a:pt x="66" y="2446"/>
                    <a:pt x="189" y="2487"/>
                    <a:pt x="304" y="2495"/>
                  </a:cubicBezTo>
                  <a:cubicBezTo>
                    <a:pt x="419" y="2512"/>
                    <a:pt x="492" y="2561"/>
                    <a:pt x="640" y="2536"/>
                  </a:cubicBezTo>
                  <a:cubicBezTo>
                    <a:pt x="780" y="2520"/>
                    <a:pt x="952" y="2454"/>
                    <a:pt x="1026" y="2430"/>
                  </a:cubicBezTo>
                  <a:cubicBezTo>
                    <a:pt x="1100" y="2405"/>
                    <a:pt x="1050" y="2503"/>
                    <a:pt x="1050" y="2528"/>
                  </a:cubicBezTo>
                  <a:cubicBezTo>
                    <a:pt x="1042" y="2561"/>
                    <a:pt x="1050" y="2585"/>
                    <a:pt x="1092" y="2585"/>
                  </a:cubicBezTo>
                  <a:cubicBezTo>
                    <a:pt x="1133" y="2585"/>
                    <a:pt x="1124" y="2635"/>
                    <a:pt x="1165" y="2668"/>
                  </a:cubicBezTo>
                  <a:cubicBezTo>
                    <a:pt x="1206" y="2709"/>
                    <a:pt x="1305" y="2717"/>
                    <a:pt x="1362" y="2733"/>
                  </a:cubicBezTo>
                  <a:cubicBezTo>
                    <a:pt x="1412" y="2750"/>
                    <a:pt x="1469" y="2774"/>
                    <a:pt x="1502" y="2758"/>
                  </a:cubicBezTo>
                  <a:cubicBezTo>
                    <a:pt x="1535" y="2741"/>
                    <a:pt x="1543" y="2709"/>
                    <a:pt x="1543" y="2668"/>
                  </a:cubicBezTo>
                  <a:cubicBezTo>
                    <a:pt x="1535" y="2635"/>
                    <a:pt x="1469" y="2553"/>
                    <a:pt x="1494" y="2520"/>
                  </a:cubicBezTo>
                  <a:cubicBezTo>
                    <a:pt x="1518" y="2487"/>
                    <a:pt x="1567" y="2577"/>
                    <a:pt x="1625" y="2544"/>
                  </a:cubicBezTo>
                  <a:cubicBezTo>
                    <a:pt x="1682" y="2520"/>
                    <a:pt x="1732" y="2446"/>
                    <a:pt x="1781" y="2454"/>
                  </a:cubicBezTo>
                  <a:cubicBezTo>
                    <a:pt x="1830" y="2454"/>
                    <a:pt x="1805" y="2627"/>
                    <a:pt x="1830" y="2651"/>
                  </a:cubicBezTo>
                  <a:cubicBezTo>
                    <a:pt x="1855" y="2684"/>
                    <a:pt x="1888" y="2774"/>
                    <a:pt x="1953" y="2750"/>
                  </a:cubicBezTo>
                  <a:cubicBezTo>
                    <a:pt x="2019" y="2725"/>
                    <a:pt x="2158" y="2668"/>
                    <a:pt x="2224" y="2651"/>
                  </a:cubicBezTo>
                  <a:cubicBezTo>
                    <a:pt x="2290" y="2627"/>
                    <a:pt x="2413" y="2553"/>
                    <a:pt x="2413" y="2512"/>
                  </a:cubicBezTo>
                  <a:cubicBezTo>
                    <a:pt x="2405" y="2462"/>
                    <a:pt x="2240" y="2290"/>
                    <a:pt x="2281" y="2265"/>
                  </a:cubicBezTo>
                  <a:cubicBezTo>
                    <a:pt x="2323" y="2233"/>
                    <a:pt x="2446" y="2323"/>
                    <a:pt x="2519" y="2331"/>
                  </a:cubicBezTo>
                  <a:cubicBezTo>
                    <a:pt x="2602" y="2331"/>
                    <a:pt x="2593" y="2077"/>
                    <a:pt x="2643" y="2036"/>
                  </a:cubicBezTo>
                  <a:cubicBezTo>
                    <a:pt x="2692" y="2003"/>
                    <a:pt x="2749" y="2159"/>
                    <a:pt x="2790" y="2151"/>
                  </a:cubicBezTo>
                  <a:cubicBezTo>
                    <a:pt x="2840" y="2151"/>
                    <a:pt x="2963" y="2118"/>
                    <a:pt x="2995" y="2134"/>
                  </a:cubicBezTo>
                  <a:cubicBezTo>
                    <a:pt x="3020" y="2151"/>
                    <a:pt x="2815" y="2389"/>
                    <a:pt x="2807" y="2438"/>
                  </a:cubicBezTo>
                  <a:cubicBezTo>
                    <a:pt x="2799" y="2479"/>
                    <a:pt x="2725" y="2585"/>
                    <a:pt x="2823" y="2585"/>
                  </a:cubicBezTo>
                  <a:cubicBezTo>
                    <a:pt x="2930" y="2585"/>
                    <a:pt x="3496" y="2528"/>
                    <a:pt x="3529" y="2503"/>
                  </a:cubicBezTo>
                  <a:cubicBezTo>
                    <a:pt x="3570" y="2487"/>
                    <a:pt x="3570" y="2364"/>
                    <a:pt x="3627" y="2315"/>
                  </a:cubicBezTo>
                  <a:cubicBezTo>
                    <a:pt x="3685" y="2265"/>
                    <a:pt x="3677" y="2397"/>
                    <a:pt x="3726" y="2389"/>
                  </a:cubicBezTo>
                  <a:cubicBezTo>
                    <a:pt x="3775" y="2389"/>
                    <a:pt x="3865" y="2315"/>
                    <a:pt x="3882" y="2364"/>
                  </a:cubicBezTo>
                  <a:cubicBezTo>
                    <a:pt x="3898" y="2413"/>
                    <a:pt x="3824" y="2520"/>
                    <a:pt x="3882" y="2520"/>
                  </a:cubicBezTo>
                  <a:cubicBezTo>
                    <a:pt x="3931" y="2520"/>
                    <a:pt x="4136" y="2487"/>
                    <a:pt x="4185" y="2446"/>
                  </a:cubicBezTo>
                  <a:cubicBezTo>
                    <a:pt x="4235" y="2405"/>
                    <a:pt x="4259" y="2462"/>
                    <a:pt x="4333" y="2471"/>
                  </a:cubicBezTo>
                  <a:cubicBezTo>
                    <a:pt x="4415" y="2479"/>
                    <a:pt x="4678" y="2315"/>
                    <a:pt x="4711" y="2323"/>
                  </a:cubicBezTo>
                  <a:cubicBezTo>
                    <a:pt x="4743" y="2331"/>
                    <a:pt x="4735" y="2454"/>
                    <a:pt x="4645" y="2553"/>
                  </a:cubicBezTo>
                  <a:cubicBezTo>
                    <a:pt x="4563" y="2643"/>
                    <a:pt x="4547" y="2709"/>
                    <a:pt x="4473" y="2733"/>
                  </a:cubicBezTo>
                  <a:cubicBezTo>
                    <a:pt x="4399" y="2758"/>
                    <a:pt x="3939" y="2758"/>
                    <a:pt x="3882" y="2791"/>
                  </a:cubicBezTo>
                  <a:cubicBezTo>
                    <a:pt x="3816" y="2823"/>
                    <a:pt x="3512" y="2865"/>
                    <a:pt x="3373" y="2930"/>
                  </a:cubicBezTo>
                  <a:cubicBezTo>
                    <a:pt x="3233" y="2996"/>
                    <a:pt x="2519" y="3160"/>
                    <a:pt x="2495" y="3209"/>
                  </a:cubicBezTo>
                  <a:cubicBezTo>
                    <a:pt x="2470" y="3250"/>
                    <a:pt x="2790" y="3414"/>
                    <a:pt x="2897" y="3464"/>
                  </a:cubicBezTo>
                  <a:cubicBezTo>
                    <a:pt x="3004" y="3513"/>
                    <a:pt x="3389" y="3578"/>
                    <a:pt x="3504" y="3546"/>
                  </a:cubicBezTo>
                  <a:cubicBezTo>
                    <a:pt x="3619" y="3521"/>
                    <a:pt x="3915" y="3423"/>
                    <a:pt x="4161" y="3324"/>
                  </a:cubicBezTo>
                  <a:cubicBezTo>
                    <a:pt x="4407" y="3234"/>
                    <a:pt x="4998" y="3070"/>
                    <a:pt x="5170" y="3020"/>
                  </a:cubicBezTo>
                  <a:cubicBezTo>
                    <a:pt x="5351" y="2971"/>
                    <a:pt x="5868" y="2823"/>
                    <a:pt x="5991" y="2750"/>
                  </a:cubicBezTo>
                  <a:cubicBezTo>
                    <a:pt x="6114" y="2676"/>
                    <a:pt x="6295" y="2602"/>
                    <a:pt x="6418" y="2594"/>
                  </a:cubicBezTo>
                  <a:cubicBezTo>
                    <a:pt x="6541" y="2585"/>
                    <a:pt x="6968" y="2815"/>
                    <a:pt x="7033" y="2774"/>
                  </a:cubicBezTo>
                  <a:cubicBezTo>
                    <a:pt x="7107" y="2725"/>
                    <a:pt x="7050" y="2602"/>
                    <a:pt x="7189" y="2577"/>
                  </a:cubicBezTo>
                  <a:cubicBezTo>
                    <a:pt x="7329" y="2553"/>
                    <a:pt x="7435" y="2577"/>
                    <a:pt x="7640" y="2577"/>
                  </a:cubicBezTo>
                  <a:cubicBezTo>
                    <a:pt x="7837" y="2585"/>
                    <a:pt x="8354" y="2635"/>
                    <a:pt x="8363" y="2618"/>
                  </a:cubicBezTo>
                  <a:cubicBezTo>
                    <a:pt x="8371" y="2602"/>
                    <a:pt x="8330" y="2553"/>
                    <a:pt x="8371" y="2536"/>
                  </a:cubicBezTo>
                  <a:cubicBezTo>
                    <a:pt x="8420" y="2520"/>
                    <a:pt x="8486" y="2520"/>
                    <a:pt x="8478" y="2487"/>
                  </a:cubicBezTo>
                  <a:cubicBezTo>
                    <a:pt x="8478" y="2446"/>
                    <a:pt x="8428" y="2438"/>
                    <a:pt x="8469" y="2389"/>
                  </a:cubicBezTo>
                  <a:cubicBezTo>
                    <a:pt x="8510" y="2339"/>
                    <a:pt x="8658" y="2265"/>
                    <a:pt x="8650" y="2224"/>
                  </a:cubicBezTo>
                  <a:cubicBezTo>
                    <a:pt x="8633" y="2183"/>
                    <a:pt x="8601" y="2159"/>
                    <a:pt x="8625" y="2126"/>
                  </a:cubicBezTo>
                  <a:cubicBezTo>
                    <a:pt x="8650" y="2093"/>
                    <a:pt x="8584" y="2068"/>
                    <a:pt x="8592" y="2019"/>
                  </a:cubicBezTo>
                  <a:cubicBezTo>
                    <a:pt x="8601" y="1978"/>
                    <a:pt x="8830" y="1814"/>
                    <a:pt x="8839" y="1757"/>
                  </a:cubicBezTo>
                  <a:cubicBezTo>
                    <a:pt x="8839" y="1707"/>
                    <a:pt x="8822" y="1592"/>
                    <a:pt x="8789" y="1535"/>
                  </a:cubicBezTo>
                  <a:cubicBezTo>
                    <a:pt x="8757" y="1478"/>
                    <a:pt x="8592" y="1313"/>
                    <a:pt x="8510" y="1305"/>
                  </a:cubicBezTo>
                  <a:cubicBezTo>
                    <a:pt x="8428" y="1289"/>
                    <a:pt x="8034" y="1231"/>
                    <a:pt x="8002" y="1256"/>
                  </a:cubicBezTo>
                  <a:cubicBezTo>
                    <a:pt x="7969" y="1272"/>
                    <a:pt x="7870" y="1322"/>
                    <a:pt x="7862" y="1371"/>
                  </a:cubicBezTo>
                  <a:cubicBezTo>
                    <a:pt x="7854" y="1412"/>
                    <a:pt x="7813" y="1445"/>
                    <a:pt x="7854" y="1478"/>
                  </a:cubicBezTo>
                  <a:cubicBezTo>
                    <a:pt x="7895" y="1502"/>
                    <a:pt x="8043" y="1527"/>
                    <a:pt x="8018" y="1576"/>
                  </a:cubicBezTo>
                  <a:cubicBezTo>
                    <a:pt x="7993" y="1617"/>
                    <a:pt x="7928" y="1560"/>
                    <a:pt x="7895" y="1625"/>
                  </a:cubicBezTo>
                  <a:cubicBezTo>
                    <a:pt x="7854" y="1683"/>
                    <a:pt x="7846" y="1855"/>
                    <a:pt x="7813" y="1847"/>
                  </a:cubicBezTo>
                  <a:cubicBezTo>
                    <a:pt x="7780" y="1839"/>
                    <a:pt x="7747" y="1510"/>
                    <a:pt x="7665" y="1486"/>
                  </a:cubicBezTo>
                  <a:cubicBezTo>
                    <a:pt x="7591" y="1461"/>
                    <a:pt x="7402" y="1502"/>
                    <a:pt x="7337" y="1461"/>
                  </a:cubicBezTo>
                  <a:cubicBezTo>
                    <a:pt x="7271" y="1412"/>
                    <a:pt x="7288" y="1281"/>
                    <a:pt x="7148" y="1272"/>
                  </a:cubicBezTo>
                  <a:cubicBezTo>
                    <a:pt x="7000" y="1272"/>
                    <a:pt x="6877" y="1297"/>
                    <a:pt x="6844" y="1248"/>
                  </a:cubicBezTo>
                  <a:cubicBezTo>
                    <a:pt x="6812" y="1199"/>
                    <a:pt x="6992" y="928"/>
                    <a:pt x="6894" y="870"/>
                  </a:cubicBezTo>
                  <a:cubicBezTo>
                    <a:pt x="6795" y="805"/>
                    <a:pt x="6639" y="739"/>
                    <a:pt x="6631" y="673"/>
                  </a:cubicBezTo>
                  <a:cubicBezTo>
                    <a:pt x="6623" y="608"/>
                    <a:pt x="6615" y="493"/>
                    <a:pt x="6582" y="468"/>
                  </a:cubicBezTo>
                  <a:cubicBezTo>
                    <a:pt x="6541" y="444"/>
                    <a:pt x="6434" y="361"/>
                    <a:pt x="6451" y="320"/>
                  </a:cubicBezTo>
                  <a:cubicBezTo>
                    <a:pt x="6467" y="271"/>
                    <a:pt x="6656" y="255"/>
                    <a:pt x="6615" y="189"/>
                  </a:cubicBezTo>
                  <a:cubicBezTo>
                    <a:pt x="6565" y="132"/>
                    <a:pt x="6524" y="0"/>
                    <a:pt x="6426" y="17"/>
                  </a:cubicBezTo>
                  <a:cubicBezTo>
                    <a:pt x="6327" y="33"/>
                    <a:pt x="6163" y="58"/>
                    <a:pt x="6081" y="115"/>
                  </a:cubicBezTo>
                  <a:cubicBezTo>
                    <a:pt x="6007" y="173"/>
                    <a:pt x="5761" y="435"/>
                    <a:pt x="5769" y="45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74"/>
            <p:cNvSpPr/>
            <p:nvPr/>
          </p:nvSpPr>
          <p:spPr>
            <a:xfrm>
              <a:off x="1560225" y="1102250"/>
              <a:ext cx="28525" cy="13975"/>
            </a:xfrm>
            <a:custGeom>
              <a:avLst/>
              <a:gdLst/>
              <a:ahLst/>
              <a:cxnLst/>
              <a:rect l="l" t="t" r="r" b="b"/>
              <a:pathLst>
                <a:path w="1141" h="559" extrusionOk="0">
                  <a:moveTo>
                    <a:pt x="590" y="0"/>
                  </a:moveTo>
                  <a:cubicBezTo>
                    <a:pt x="587" y="0"/>
                    <a:pt x="585" y="1"/>
                    <a:pt x="583" y="1"/>
                  </a:cubicBezTo>
                  <a:cubicBezTo>
                    <a:pt x="534" y="9"/>
                    <a:pt x="238" y="92"/>
                    <a:pt x="66" y="133"/>
                  </a:cubicBezTo>
                  <a:cubicBezTo>
                    <a:pt x="0" y="133"/>
                    <a:pt x="49" y="198"/>
                    <a:pt x="164" y="272"/>
                  </a:cubicBezTo>
                  <a:cubicBezTo>
                    <a:pt x="279" y="346"/>
                    <a:pt x="558" y="518"/>
                    <a:pt x="599" y="543"/>
                  </a:cubicBezTo>
                  <a:cubicBezTo>
                    <a:pt x="618" y="554"/>
                    <a:pt x="668" y="558"/>
                    <a:pt x="721" y="558"/>
                  </a:cubicBezTo>
                  <a:cubicBezTo>
                    <a:pt x="786" y="558"/>
                    <a:pt x="856" y="552"/>
                    <a:pt x="878" y="543"/>
                  </a:cubicBezTo>
                  <a:cubicBezTo>
                    <a:pt x="928" y="535"/>
                    <a:pt x="1034" y="453"/>
                    <a:pt x="1092" y="387"/>
                  </a:cubicBezTo>
                  <a:cubicBezTo>
                    <a:pt x="1141" y="330"/>
                    <a:pt x="977" y="288"/>
                    <a:pt x="895" y="231"/>
                  </a:cubicBezTo>
                  <a:cubicBezTo>
                    <a:pt x="824" y="168"/>
                    <a:pt x="648" y="0"/>
                    <a:pt x="59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74"/>
            <p:cNvSpPr/>
            <p:nvPr/>
          </p:nvSpPr>
          <p:spPr>
            <a:xfrm>
              <a:off x="1560225" y="1101850"/>
              <a:ext cx="28525" cy="14600"/>
            </a:xfrm>
            <a:custGeom>
              <a:avLst/>
              <a:gdLst/>
              <a:ahLst/>
              <a:cxnLst/>
              <a:rect l="l" t="t" r="r" b="b"/>
              <a:pathLst>
                <a:path w="1141" h="584" fill="none" extrusionOk="0">
                  <a:moveTo>
                    <a:pt x="164" y="288"/>
                  </a:moveTo>
                  <a:cubicBezTo>
                    <a:pt x="279" y="362"/>
                    <a:pt x="558" y="534"/>
                    <a:pt x="599" y="559"/>
                  </a:cubicBezTo>
                  <a:cubicBezTo>
                    <a:pt x="640" y="584"/>
                    <a:pt x="837" y="575"/>
                    <a:pt x="878" y="559"/>
                  </a:cubicBezTo>
                  <a:cubicBezTo>
                    <a:pt x="928" y="551"/>
                    <a:pt x="1034" y="469"/>
                    <a:pt x="1092" y="403"/>
                  </a:cubicBezTo>
                  <a:cubicBezTo>
                    <a:pt x="1141" y="346"/>
                    <a:pt x="977" y="304"/>
                    <a:pt x="895" y="247"/>
                  </a:cubicBezTo>
                  <a:cubicBezTo>
                    <a:pt x="821" y="181"/>
                    <a:pt x="632" y="1"/>
                    <a:pt x="583" y="17"/>
                  </a:cubicBezTo>
                  <a:cubicBezTo>
                    <a:pt x="534" y="25"/>
                    <a:pt x="238" y="108"/>
                    <a:pt x="66" y="149"/>
                  </a:cubicBezTo>
                  <a:cubicBezTo>
                    <a:pt x="0" y="149"/>
                    <a:pt x="49" y="214"/>
                    <a:pt x="164" y="288"/>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74"/>
            <p:cNvSpPr/>
            <p:nvPr/>
          </p:nvSpPr>
          <p:spPr>
            <a:xfrm>
              <a:off x="1482875" y="1176050"/>
              <a:ext cx="35100" cy="22925"/>
            </a:xfrm>
            <a:custGeom>
              <a:avLst/>
              <a:gdLst/>
              <a:ahLst/>
              <a:cxnLst/>
              <a:rect l="l" t="t" r="r" b="b"/>
              <a:pathLst>
                <a:path w="1404" h="917" extrusionOk="0">
                  <a:moveTo>
                    <a:pt x="1326" y="1"/>
                  </a:moveTo>
                  <a:cubicBezTo>
                    <a:pt x="1322" y="1"/>
                    <a:pt x="1318" y="2"/>
                    <a:pt x="1313" y="4"/>
                  </a:cubicBezTo>
                  <a:cubicBezTo>
                    <a:pt x="1256" y="28"/>
                    <a:pt x="1018" y="94"/>
                    <a:pt x="985" y="151"/>
                  </a:cubicBezTo>
                  <a:cubicBezTo>
                    <a:pt x="952" y="209"/>
                    <a:pt x="1034" y="225"/>
                    <a:pt x="936" y="250"/>
                  </a:cubicBezTo>
                  <a:cubicBezTo>
                    <a:pt x="837" y="283"/>
                    <a:pt x="690" y="274"/>
                    <a:pt x="542" y="332"/>
                  </a:cubicBezTo>
                  <a:cubicBezTo>
                    <a:pt x="476" y="422"/>
                    <a:pt x="353" y="545"/>
                    <a:pt x="230" y="611"/>
                  </a:cubicBezTo>
                  <a:cubicBezTo>
                    <a:pt x="107" y="677"/>
                    <a:pt x="0" y="709"/>
                    <a:pt x="25" y="742"/>
                  </a:cubicBezTo>
                  <a:cubicBezTo>
                    <a:pt x="49" y="767"/>
                    <a:pt x="140" y="808"/>
                    <a:pt x="263" y="816"/>
                  </a:cubicBezTo>
                  <a:cubicBezTo>
                    <a:pt x="369" y="831"/>
                    <a:pt x="412" y="916"/>
                    <a:pt x="515" y="916"/>
                  </a:cubicBezTo>
                  <a:cubicBezTo>
                    <a:pt x="524" y="916"/>
                    <a:pt x="532" y="916"/>
                    <a:pt x="542" y="915"/>
                  </a:cubicBezTo>
                  <a:cubicBezTo>
                    <a:pt x="665" y="890"/>
                    <a:pt x="690" y="857"/>
                    <a:pt x="747" y="833"/>
                  </a:cubicBezTo>
                  <a:cubicBezTo>
                    <a:pt x="804" y="816"/>
                    <a:pt x="846" y="775"/>
                    <a:pt x="903" y="693"/>
                  </a:cubicBezTo>
                  <a:cubicBezTo>
                    <a:pt x="969" y="603"/>
                    <a:pt x="1149" y="439"/>
                    <a:pt x="1215" y="365"/>
                  </a:cubicBezTo>
                  <a:cubicBezTo>
                    <a:pt x="1280" y="299"/>
                    <a:pt x="1404" y="209"/>
                    <a:pt x="1387" y="160"/>
                  </a:cubicBezTo>
                  <a:cubicBezTo>
                    <a:pt x="1372" y="122"/>
                    <a:pt x="1371" y="1"/>
                    <a:pt x="1326"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74"/>
            <p:cNvSpPr/>
            <p:nvPr/>
          </p:nvSpPr>
          <p:spPr>
            <a:xfrm>
              <a:off x="1482875" y="1175525"/>
              <a:ext cx="35100" cy="23825"/>
            </a:xfrm>
            <a:custGeom>
              <a:avLst/>
              <a:gdLst/>
              <a:ahLst/>
              <a:cxnLst/>
              <a:rect l="l" t="t" r="r" b="b"/>
              <a:pathLst>
                <a:path w="1404" h="953" fill="none" extrusionOk="0">
                  <a:moveTo>
                    <a:pt x="936" y="271"/>
                  </a:moveTo>
                  <a:cubicBezTo>
                    <a:pt x="837" y="304"/>
                    <a:pt x="690" y="295"/>
                    <a:pt x="542" y="353"/>
                  </a:cubicBezTo>
                  <a:cubicBezTo>
                    <a:pt x="476" y="443"/>
                    <a:pt x="353" y="566"/>
                    <a:pt x="230" y="632"/>
                  </a:cubicBezTo>
                  <a:cubicBezTo>
                    <a:pt x="107" y="698"/>
                    <a:pt x="0" y="730"/>
                    <a:pt x="25" y="763"/>
                  </a:cubicBezTo>
                  <a:cubicBezTo>
                    <a:pt x="49" y="788"/>
                    <a:pt x="140" y="829"/>
                    <a:pt x="263" y="837"/>
                  </a:cubicBezTo>
                  <a:cubicBezTo>
                    <a:pt x="378" y="854"/>
                    <a:pt x="419" y="952"/>
                    <a:pt x="542" y="936"/>
                  </a:cubicBezTo>
                  <a:cubicBezTo>
                    <a:pt x="665" y="911"/>
                    <a:pt x="690" y="878"/>
                    <a:pt x="747" y="854"/>
                  </a:cubicBezTo>
                  <a:cubicBezTo>
                    <a:pt x="804" y="837"/>
                    <a:pt x="846" y="796"/>
                    <a:pt x="903" y="714"/>
                  </a:cubicBezTo>
                  <a:cubicBezTo>
                    <a:pt x="969" y="624"/>
                    <a:pt x="1149" y="460"/>
                    <a:pt x="1215" y="386"/>
                  </a:cubicBezTo>
                  <a:cubicBezTo>
                    <a:pt x="1280" y="320"/>
                    <a:pt x="1404" y="230"/>
                    <a:pt x="1387" y="181"/>
                  </a:cubicBezTo>
                  <a:cubicBezTo>
                    <a:pt x="1371" y="140"/>
                    <a:pt x="1371" y="0"/>
                    <a:pt x="1313" y="25"/>
                  </a:cubicBezTo>
                  <a:cubicBezTo>
                    <a:pt x="1256" y="49"/>
                    <a:pt x="1018" y="115"/>
                    <a:pt x="985" y="172"/>
                  </a:cubicBezTo>
                  <a:cubicBezTo>
                    <a:pt x="952" y="230"/>
                    <a:pt x="1034" y="246"/>
                    <a:pt x="936" y="27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74"/>
            <p:cNvSpPr/>
            <p:nvPr/>
          </p:nvSpPr>
          <p:spPr>
            <a:xfrm>
              <a:off x="1729275" y="1051375"/>
              <a:ext cx="121900" cy="61325"/>
            </a:xfrm>
            <a:custGeom>
              <a:avLst/>
              <a:gdLst/>
              <a:ahLst/>
              <a:cxnLst/>
              <a:rect l="l" t="t" r="r" b="b"/>
              <a:pathLst>
                <a:path w="4876" h="2453" extrusionOk="0">
                  <a:moveTo>
                    <a:pt x="1404" y="1"/>
                  </a:moveTo>
                  <a:cubicBezTo>
                    <a:pt x="1363" y="1"/>
                    <a:pt x="698" y="34"/>
                    <a:pt x="542" y="42"/>
                  </a:cubicBezTo>
                  <a:cubicBezTo>
                    <a:pt x="412" y="42"/>
                    <a:pt x="313" y="21"/>
                    <a:pt x="255" y="21"/>
                  </a:cubicBezTo>
                  <a:cubicBezTo>
                    <a:pt x="218" y="21"/>
                    <a:pt x="197" y="30"/>
                    <a:pt x="197" y="58"/>
                  </a:cubicBezTo>
                  <a:cubicBezTo>
                    <a:pt x="197" y="132"/>
                    <a:pt x="296" y="157"/>
                    <a:pt x="206" y="223"/>
                  </a:cubicBezTo>
                  <a:cubicBezTo>
                    <a:pt x="124" y="288"/>
                    <a:pt x="74" y="280"/>
                    <a:pt x="83" y="362"/>
                  </a:cubicBezTo>
                  <a:cubicBezTo>
                    <a:pt x="91" y="444"/>
                    <a:pt x="0" y="526"/>
                    <a:pt x="140" y="534"/>
                  </a:cubicBezTo>
                  <a:cubicBezTo>
                    <a:pt x="280" y="534"/>
                    <a:pt x="304" y="543"/>
                    <a:pt x="476" y="543"/>
                  </a:cubicBezTo>
                  <a:cubicBezTo>
                    <a:pt x="490" y="543"/>
                    <a:pt x="504" y="544"/>
                    <a:pt x="518" y="544"/>
                  </a:cubicBezTo>
                  <a:cubicBezTo>
                    <a:pt x="610" y="544"/>
                    <a:pt x="697" y="531"/>
                    <a:pt x="746" y="531"/>
                  </a:cubicBezTo>
                  <a:cubicBezTo>
                    <a:pt x="780" y="531"/>
                    <a:pt x="796" y="537"/>
                    <a:pt x="780" y="559"/>
                  </a:cubicBezTo>
                  <a:cubicBezTo>
                    <a:pt x="739" y="625"/>
                    <a:pt x="460" y="830"/>
                    <a:pt x="583" y="846"/>
                  </a:cubicBezTo>
                  <a:cubicBezTo>
                    <a:pt x="596" y="847"/>
                    <a:pt x="609" y="848"/>
                    <a:pt x="621" y="848"/>
                  </a:cubicBezTo>
                  <a:cubicBezTo>
                    <a:pt x="730" y="848"/>
                    <a:pt x="826" y="817"/>
                    <a:pt x="870" y="781"/>
                  </a:cubicBezTo>
                  <a:cubicBezTo>
                    <a:pt x="928" y="740"/>
                    <a:pt x="969" y="658"/>
                    <a:pt x="1018" y="633"/>
                  </a:cubicBezTo>
                  <a:cubicBezTo>
                    <a:pt x="1067" y="608"/>
                    <a:pt x="1076" y="608"/>
                    <a:pt x="1141" y="608"/>
                  </a:cubicBezTo>
                  <a:cubicBezTo>
                    <a:pt x="1207" y="616"/>
                    <a:pt x="1461" y="699"/>
                    <a:pt x="1412" y="740"/>
                  </a:cubicBezTo>
                  <a:cubicBezTo>
                    <a:pt x="1355" y="772"/>
                    <a:pt x="1149" y="912"/>
                    <a:pt x="1199" y="937"/>
                  </a:cubicBezTo>
                  <a:cubicBezTo>
                    <a:pt x="1230" y="956"/>
                    <a:pt x="1361" y="975"/>
                    <a:pt x="1445" y="975"/>
                  </a:cubicBezTo>
                  <a:cubicBezTo>
                    <a:pt x="1469" y="975"/>
                    <a:pt x="1489" y="973"/>
                    <a:pt x="1502" y="969"/>
                  </a:cubicBezTo>
                  <a:cubicBezTo>
                    <a:pt x="1552" y="948"/>
                    <a:pt x="1626" y="909"/>
                    <a:pt x="1666" y="909"/>
                  </a:cubicBezTo>
                  <a:cubicBezTo>
                    <a:pt x="1673" y="909"/>
                    <a:pt x="1678" y="910"/>
                    <a:pt x="1683" y="912"/>
                  </a:cubicBezTo>
                  <a:cubicBezTo>
                    <a:pt x="1716" y="928"/>
                    <a:pt x="1814" y="961"/>
                    <a:pt x="1749" y="986"/>
                  </a:cubicBezTo>
                  <a:cubicBezTo>
                    <a:pt x="1683" y="1010"/>
                    <a:pt x="1593" y="1035"/>
                    <a:pt x="1593" y="1068"/>
                  </a:cubicBezTo>
                  <a:cubicBezTo>
                    <a:pt x="1593" y="1092"/>
                    <a:pt x="1322" y="1134"/>
                    <a:pt x="1379" y="1158"/>
                  </a:cubicBezTo>
                  <a:cubicBezTo>
                    <a:pt x="1445" y="1183"/>
                    <a:pt x="1642" y="1158"/>
                    <a:pt x="1650" y="1199"/>
                  </a:cubicBezTo>
                  <a:cubicBezTo>
                    <a:pt x="1650" y="1240"/>
                    <a:pt x="1601" y="1372"/>
                    <a:pt x="1576" y="1372"/>
                  </a:cubicBezTo>
                  <a:cubicBezTo>
                    <a:pt x="1575" y="1372"/>
                    <a:pt x="1574" y="1372"/>
                    <a:pt x="1571" y="1372"/>
                  </a:cubicBezTo>
                  <a:cubicBezTo>
                    <a:pt x="1513" y="1372"/>
                    <a:pt x="1023" y="1281"/>
                    <a:pt x="922" y="1281"/>
                  </a:cubicBezTo>
                  <a:cubicBezTo>
                    <a:pt x="918" y="1281"/>
                    <a:pt x="914" y="1281"/>
                    <a:pt x="911" y="1281"/>
                  </a:cubicBezTo>
                  <a:cubicBezTo>
                    <a:pt x="862" y="1281"/>
                    <a:pt x="766" y="1270"/>
                    <a:pt x="702" y="1270"/>
                  </a:cubicBezTo>
                  <a:cubicBezTo>
                    <a:pt x="670" y="1270"/>
                    <a:pt x="646" y="1273"/>
                    <a:pt x="641" y="1281"/>
                  </a:cubicBezTo>
                  <a:cubicBezTo>
                    <a:pt x="624" y="1298"/>
                    <a:pt x="493" y="1355"/>
                    <a:pt x="518" y="1396"/>
                  </a:cubicBezTo>
                  <a:cubicBezTo>
                    <a:pt x="534" y="1445"/>
                    <a:pt x="600" y="1560"/>
                    <a:pt x="706" y="1610"/>
                  </a:cubicBezTo>
                  <a:cubicBezTo>
                    <a:pt x="805" y="1659"/>
                    <a:pt x="895" y="1724"/>
                    <a:pt x="944" y="1733"/>
                  </a:cubicBezTo>
                  <a:cubicBezTo>
                    <a:pt x="995" y="1740"/>
                    <a:pt x="1092" y="1767"/>
                    <a:pt x="1188" y="1767"/>
                  </a:cubicBezTo>
                  <a:cubicBezTo>
                    <a:pt x="1200" y="1767"/>
                    <a:pt x="1212" y="1766"/>
                    <a:pt x="1223" y="1765"/>
                  </a:cubicBezTo>
                  <a:cubicBezTo>
                    <a:pt x="1330" y="1749"/>
                    <a:pt x="1379" y="1700"/>
                    <a:pt x="1461" y="1659"/>
                  </a:cubicBezTo>
                  <a:cubicBezTo>
                    <a:pt x="1521" y="1626"/>
                    <a:pt x="1892" y="1565"/>
                    <a:pt x="2032" y="1565"/>
                  </a:cubicBezTo>
                  <a:cubicBezTo>
                    <a:pt x="2065" y="1565"/>
                    <a:pt x="2085" y="1569"/>
                    <a:pt x="2085" y="1577"/>
                  </a:cubicBezTo>
                  <a:cubicBezTo>
                    <a:pt x="2085" y="1626"/>
                    <a:pt x="2052" y="1692"/>
                    <a:pt x="2101" y="1700"/>
                  </a:cubicBezTo>
                  <a:cubicBezTo>
                    <a:pt x="2142" y="1716"/>
                    <a:pt x="2126" y="1757"/>
                    <a:pt x="2233" y="1757"/>
                  </a:cubicBezTo>
                  <a:cubicBezTo>
                    <a:pt x="2339" y="1757"/>
                    <a:pt x="2413" y="1716"/>
                    <a:pt x="2504" y="1708"/>
                  </a:cubicBezTo>
                  <a:cubicBezTo>
                    <a:pt x="2520" y="1707"/>
                    <a:pt x="2538" y="1706"/>
                    <a:pt x="2555" y="1706"/>
                  </a:cubicBezTo>
                  <a:cubicBezTo>
                    <a:pt x="2640" y="1706"/>
                    <a:pt x="2735" y="1722"/>
                    <a:pt x="2865" y="1749"/>
                  </a:cubicBezTo>
                  <a:cubicBezTo>
                    <a:pt x="2894" y="1755"/>
                    <a:pt x="2927" y="1757"/>
                    <a:pt x="2962" y="1757"/>
                  </a:cubicBezTo>
                  <a:cubicBezTo>
                    <a:pt x="3035" y="1757"/>
                    <a:pt x="3117" y="1748"/>
                    <a:pt x="3189" y="1748"/>
                  </a:cubicBezTo>
                  <a:cubicBezTo>
                    <a:pt x="3263" y="1748"/>
                    <a:pt x="3328" y="1758"/>
                    <a:pt x="3365" y="1798"/>
                  </a:cubicBezTo>
                  <a:cubicBezTo>
                    <a:pt x="3456" y="1905"/>
                    <a:pt x="3628" y="2282"/>
                    <a:pt x="3710" y="2332"/>
                  </a:cubicBezTo>
                  <a:cubicBezTo>
                    <a:pt x="3792" y="2373"/>
                    <a:pt x="3981" y="2406"/>
                    <a:pt x="4104" y="2447"/>
                  </a:cubicBezTo>
                  <a:cubicBezTo>
                    <a:pt x="4117" y="2451"/>
                    <a:pt x="4134" y="2453"/>
                    <a:pt x="4155" y="2453"/>
                  </a:cubicBezTo>
                  <a:cubicBezTo>
                    <a:pt x="4329" y="2453"/>
                    <a:pt x="4740" y="2314"/>
                    <a:pt x="4777" y="2299"/>
                  </a:cubicBezTo>
                  <a:cubicBezTo>
                    <a:pt x="4810" y="2274"/>
                    <a:pt x="4875" y="2102"/>
                    <a:pt x="4826" y="2053"/>
                  </a:cubicBezTo>
                  <a:cubicBezTo>
                    <a:pt x="4785" y="2003"/>
                    <a:pt x="4506" y="1733"/>
                    <a:pt x="4481" y="1733"/>
                  </a:cubicBezTo>
                  <a:cubicBezTo>
                    <a:pt x="4466" y="1733"/>
                    <a:pt x="4420" y="1745"/>
                    <a:pt x="4381" y="1745"/>
                  </a:cubicBezTo>
                  <a:cubicBezTo>
                    <a:pt x="4357" y="1745"/>
                    <a:pt x="4335" y="1740"/>
                    <a:pt x="4325" y="1724"/>
                  </a:cubicBezTo>
                  <a:cubicBezTo>
                    <a:pt x="4293" y="1675"/>
                    <a:pt x="4202" y="1519"/>
                    <a:pt x="4243" y="1470"/>
                  </a:cubicBezTo>
                  <a:cubicBezTo>
                    <a:pt x="4293" y="1413"/>
                    <a:pt x="4432" y="1257"/>
                    <a:pt x="4424" y="1216"/>
                  </a:cubicBezTo>
                  <a:cubicBezTo>
                    <a:pt x="4422" y="1207"/>
                    <a:pt x="4398" y="1205"/>
                    <a:pt x="4365" y="1205"/>
                  </a:cubicBezTo>
                  <a:cubicBezTo>
                    <a:pt x="4326" y="1205"/>
                    <a:pt x="4272" y="1208"/>
                    <a:pt x="4224" y="1208"/>
                  </a:cubicBezTo>
                  <a:cubicBezTo>
                    <a:pt x="4161" y="1208"/>
                    <a:pt x="4109" y="1202"/>
                    <a:pt x="4112" y="1175"/>
                  </a:cubicBezTo>
                  <a:cubicBezTo>
                    <a:pt x="4112" y="1109"/>
                    <a:pt x="4268" y="1068"/>
                    <a:pt x="4161" y="1010"/>
                  </a:cubicBezTo>
                  <a:cubicBezTo>
                    <a:pt x="4063" y="965"/>
                    <a:pt x="3868" y="843"/>
                    <a:pt x="3805" y="843"/>
                  </a:cubicBezTo>
                  <a:cubicBezTo>
                    <a:pt x="3800" y="843"/>
                    <a:pt x="3795" y="844"/>
                    <a:pt x="3792" y="846"/>
                  </a:cubicBezTo>
                  <a:cubicBezTo>
                    <a:pt x="3765" y="874"/>
                    <a:pt x="3612" y="975"/>
                    <a:pt x="3515" y="975"/>
                  </a:cubicBezTo>
                  <a:cubicBezTo>
                    <a:pt x="3495" y="975"/>
                    <a:pt x="3477" y="971"/>
                    <a:pt x="3464" y="961"/>
                  </a:cubicBezTo>
                  <a:cubicBezTo>
                    <a:pt x="3390" y="904"/>
                    <a:pt x="3283" y="920"/>
                    <a:pt x="3283" y="863"/>
                  </a:cubicBezTo>
                  <a:cubicBezTo>
                    <a:pt x="3283" y="805"/>
                    <a:pt x="3398" y="674"/>
                    <a:pt x="3324" y="633"/>
                  </a:cubicBezTo>
                  <a:cubicBezTo>
                    <a:pt x="3242" y="592"/>
                    <a:pt x="3004" y="452"/>
                    <a:pt x="2955" y="436"/>
                  </a:cubicBezTo>
                  <a:cubicBezTo>
                    <a:pt x="2935" y="433"/>
                    <a:pt x="2894" y="431"/>
                    <a:pt x="2850" y="431"/>
                  </a:cubicBezTo>
                  <a:cubicBezTo>
                    <a:pt x="2787" y="431"/>
                    <a:pt x="2714" y="435"/>
                    <a:pt x="2676" y="444"/>
                  </a:cubicBezTo>
                  <a:cubicBezTo>
                    <a:pt x="2610" y="461"/>
                    <a:pt x="2389" y="510"/>
                    <a:pt x="2397" y="551"/>
                  </a:cubicBezTo>
                  <a:cubicBezTo>
                    <a:pt x="2397" y="592"/>
                    <a:pt x="2405" y="682"/>
                    <a:pt x="2397" y="707"/>
                  </a:cubicBezTo>
                  <a:cubicBezTo>
                    <a:pt x="2395" y="710"/>
                    <a:pt x="2386" y="711"/>
                    <a:pt x="2373" y="711"/>
                  </a:cubicBezTo>
                  <a:cubicBezTo>
                    <a:pt x="2313" y="711"/>
                    <a:pt x="2166" y="686"/>
                    <a:pt x="2159" y="666"/>
                  </a:cubicBezTo>
                  <a:cubicBezTo>
                    <a:pt x="2151" y="633"/>
                    <a:pt x="2159" y="518"/>
                    <a:pt x="2151" y="485"/>
                  </a:cubicBezTo>
                  <a:cubicBezTo>
                    <a:pt x="2142" y="444"/>
                    <a:pt x="2019" y="198"/>
                    <a:pt x="1929" y="149"/>
                  </a:cubicBezTo>
                  <a:cubicBezTo>
                    <a:pt x="1831" y="99"/>
                    <a:pt x="1437" y="9"/>
                    <a:pt x="1404"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74"/>
            <p:cNvSpPr/>
            <p:nvPr/>
          </p:nvSpPr>
          <p:spPr>
            <a:xfrm>
              <a:off x="1729275" y="1050975"/>
              <a:ext cx="121900" cy="62600"/>
            </a:xfrm>
            <a:custGeom>
              <a:avLst/>
              <a:gdLst/>
              <a:ahLst/>
              <a:cxnLst/>
              <a:rect l="l" t="t" r="r" b="b"/>
              <a:pathLst>
                <a:path w="4876" h="2504" fill="none" extrusionOk="0">
                  <a:moveTo>
                    <a:pt x="140" y="550"/>
                  </a:moveTo>
                  <a:cubicBezTo>
                    <a:pt x="280" y="550"/>
                    <a:pt x="304" y="559"/>
                    <a:pt x="476" y="559"/>
                  </a:cubicBezTo>
                  <a:cubicBezTo>
                    <a:pt x="649" y="567"/>
                    <a:pt x="821" y="518"/>
                    <a:pt x="780" y="575"/>
                  </a:cubicBezTo>
                  <a:cubicBezTo>
                    <a:pt x="739" y="641"/>
                    <a:pt x="460" y="846"/>
                    <a:pt x="583" y="862"/>
                  </a:cubicBezTo>
                  <a:cubicBezTo>
                    <a:pt x="706" y="870"/>
                    <a:pt x="821" y="838"/>
                    <a:pt x="870" y="797"/>
                  </a:cubicBezTo>
                  <a:cubicBezTo>
                    <a:pt x="928" y="756"/>
                    <a:pt x="969" y="674"/>
                    <a:pt x="1018" y="649"/>
                  </a:cubicBezTo>
                  <a:cubicBezTo>
                    <a:pt x="1067" y="624"/>
                    <a:pt x="1076" y="624"/>
                    <a:pt x="1141" y="624"/>
                  </a:cubicBezTo>
                  <a:cubicBezTo>
                    <a:pt x="1207" y="632"/>
                    <a:pt x="1461" y="715"/>
                    <a:pt x="1412" y="756"/>
                  </a:cubicBezTo>
                  <a:cubicBezTo>
                    <a:pt x="1355" y="788"/>
                    <a:pt x="1149" y="928"/>
                    <a:pt x="1199" y="953"/>
                  </a:cubicBezTo>
                  <a:cubicBezTo>
                    <a:pt x="1240" y="977"/>
                    <a:pt x="1445" y="1002"/>
                    <a:pt x="1502" y="985"/>
                  </a:cubicBezTo>
                  <a:cubicBezTo>
                    <a:pt x="1560" y="961"/>
                    <a:pt x="1650" y="912"/>
                    <a:pt x="1683" y="928"/>
                  </a:cubicBezTo>
                  <a:cubicBezTo>
                    <a:pt x="1716" y="944"/>
                    <a:pt x="1814" y="977"/>
                    <a:pt x="1749" y="1002"/>
                  </a:cubicBezTo>
                  <a:cubicBezTo>
                    <a:pt x="1683" y="1026"/>
                    <a:pt x="1593" y="1051"/>
                    <a:pt x="1593" y="1084"/>
                  </a:cubicBezTo>
                  <a:cubicBezTo>
                    <a:pt x="1593" y="1108"/>
                    <a:pt x="1322" y="1150"/>
                    <a:pt x="1379" y="1174"/>
                  </a:cubicBezTo>
                  <a:cubicBezTo>
                    <a:pt x="1445" y="1199"/>
                    <a:pt x="1642" y="1174"/>
                    <a:pt x="1650" y="1215"/>
                  </a:cubicBezTo>
                  <a:cubicBezTo>
                    <a:pt x="1650" y="1256"/>
                    <a:pt x="1601" y="1388"/>
                    <a:pt x="1576" y="1388"/>
                  </a:cubicBezTo>
                  <a:cubicBezTo>
                    <a:pt x="1552" y="1396"/>
                    <a:pt x="985" y="1289"/>
                    <a:pt x="911" y="1297"/>
                  </a:cubicBezTo>
                  <a:cubicBezTo>
                    <a:pt x="838" y="1297"/>
                    <a:pt x="657" y="1273"/>
                    <a:pt x="641" y="1297"/>
                  </a:cubicBezTo>
                  <a:cubicBezTo>
                    <a:pt x="624" y="1314"/>
                    <a:pt x="493" y="1371"/>
                    <a:pt x="518" y="1412"/>
                  </a:cubicBezTo>
                  <a:cubicBezTo>
                    <a:pt x="534" y="1461"/>
                    <a:pt x="600" y="1576"/>
                    <a:pt x="706" y="1626"/>
                  </a:cubicBezTo>
                  <a:cubicBezTo>
                    <a:pt x="805" y="1675"/>
                    <a:pt x="895" y="1740"/>
                    <a:pt x="944" y="1749"/>
                  </a:cubicBezTo>
                  <a:cubicBezTo>
                    <a:pt x="1002" y="1757"/>
                    <a:pt x="1117" y="1790"/>
                    <a:pt x="1223" y="1781"/>
                  </a:cubicBezTo>
                  <a:cubicBezTo>
                    <a:pt x="1330" y="1765"/>
                    <a:pt x="1379" y="1716"/>
                    <a:pt x="1461" y="1675"/>
                  </a:cubicBezTo>
                  <a:cubicBezTo>
                    <a:pt x="1535" y="1634"/>
                    <a:pt x="2085" y="1552"/>
                    <a:pt x="2085" y="1593"/>
                  </a:cubicBezTo>
                  <a:cubicBezTo>
                    <a:pt x="2085" y="1642"/>
                    <a:pt x="2052" y="1708"/>
                    <a:pt x="2101" y="1716"/>
                  </a:cubicBezTo>
                  <a:cubicBezTo>
                    <a:pt x="2142" y="1732"/>
                    <a:pt x="2126" y="1773"/>
                    <a:pt x="2233" y="1773"/>
                  </a:cubicBezTo>
                  <a:cubicBezTo>
                    <a:pt x="2339" y="1773"/>
                    <a:pt x="2413" y="1732"/>
                    <a:pt x="2504" y="1724"/>
                  </a:cubicBezTo>
                  <a:cubicBezTo>
                    <a:pt x="2602" y="1716"/>
                    <a:pt x="2709" y="1732"/>
                    <a:pt x="2865" y="1765"/>
                  </a:cubicBezTo>
                  <a:cubicBezTo>
                    <a:pt x="3021" y="1798"/>
                    <a:pt x="3275" y="1716"/>
                    <a:pt x="3365" y="1814"/>
                  </a:cubicBezTo>
                  <a:cubicBezTo>
                    <a:pt x="3456" y="1921"/>
                    <a:pt x="3628" y="2298"/>
                    <a:pt x="3710" y="2348"/>
                  </a:cubicBezTo>
                  <a:cubicBezTo>
                    <a:pt x="3792" y="2389"/>
                    <a:pt x="3981" y="2422"/>
                    <a:pt x="4104" y="2463"/>
                  </a:cubicBezTo>
                  <a:cubicBezTo>
                    <a:pt x="4227" y="2504"/>
                    <a:pt x="4736" y="2331"/>
                    <a:pt x="4777" y="2315"/>
                  </a:cubicBezTo>
                  <a:cubicBezTo>
                    <a:pt x="4810" y="2290"/>
                    <a:pt x="4875" y="2118"/>
                    <a:pt x="4826" y="2069"/>
                  </a:cubicBezTo>
                  <a:cubicBezTo>
                    <a:pt x="4785" y="2019"/>
                    <a:pt x="4506" y="1749"/>
                    <a:pt x="4481" y="1749"/>
                  </a:cubicBezTo>
                  <a:cubicBezTo>
                    <a:pt x="4457" y="1749"/>
                    <a:pt x="4350" y="1781"/>
                    <a:pt x="4325" y="1740"/>
                  </a:cubicBezTo>
                  <a:cubicBezTo>
                    <a:pt x="4293" y="1691"/>
                    <a:pt x="4202" y="1535"/>
                    <a:pt x="4243" y="1486"/>
                  </a:cubicBezTo>
                  <a:cubicBezTo>
                    <a:pt x="4293" y="1429"/>
                    <a:pt x="4432" y="1273"/>
                    <a:pt x="4424" y="1232"/>
                  </a:cubicBezTo>
                  <a:cubicBezTo>
                    <a:pt x="4416" y="1199"/>
                    <a:pt x="4104" y="1256"/>
                    <a:pt x="4112" y="1191"/>
                  </a:cubicBezTo>
                  <a:cubicBezTo>
                    <a:pt x="4112" y="1125"/>
                    <a:pt x="4268" y="1084"/>
                    <a:pt x="4161" y="1026"/>
                  </a:cubicBezTo>
                  <a:cubicBezTo>
                    <a:pt x="4055" y="977"/>
                    <a:pt x="3833" y="838"/>
                    <a:pt x="3792" y="862"/>
                  </a:cubicBezTo>
                  <a:cubicBezTo>
                    <a:pt x="3759" y="895"/>
                    <a:pt x="3546" y="1035"/>
                    <a:pt x="3464" y="977"/>
                  </a:cubicBezTo>
                  <a:cubicBezTo>
                    <a:pt x="3390" y="920"/>
                    <a:pt x="3283" y="936"/>
                    <a:pt x="3283" y="879"/>
                  </a:cubicBezTo>
                  <a:cubicBezTo>
                    <a:pt x="3283" y="821"/>
                    <a:pt x="3398" y="690"/>
                    <a:pt x="3324" y="649"/>
                  </a:cubicBezTo>
                  <a:cubicBezTo>
                    <a:pt x="3242" y="608"/>
                    <a:pt x="3004" y="468"/>
                    <a:pt x="2955" y="452"/>
                  </a:cubicBezTo>
                  <a:cubicBezTo>
                    <a:pt x="2906" y="444"/>
                    <a:pt x="2742" y="444"/>
                    <a:pt x="2676" y="460"/>
                  </a:cubicBezTo>
                  <a:cubicBezTo>
                    <a:pt x="2610" y="477"/>
                    <a:pt x="2389" y="526"/>
                    <a:pt x="2397" y="567"/>
                  </a:cubicBezTo>
                  <a:cubicBezTo>
                    <a:pt x="2397" y="608"/>
                    <a:pt x="2405" y="698"/>
                    <a:pt x="2397" y="723"/>
                  </a:cubicBezTo>
                  <a:cubicBezTo>
                    <a:pt x="2389" y="739"/>
                    <a:pt x="2167" y="706"/>
                    <a:pt x="2159" y="682"/>
                  </a:cubicBezTo>
                  <a:cubicBezTo>
                    <a:pt x="2151" y="649"/>
                    <a:pt x="2159" y="534"/>
                    <a:pt x="2151" y="501"/>
                  </a:cubicBezTo>
                  <a:cubicBezTo>
                    <a:pt x="2142" y="460"/>
                    <a:pt x="2019" y="214"/>
                    <a:pt x="1929" y="165"/>
                  </a:cubicBezTo>
                  <a:cubicBezTo>
                    <a:pt x="1831" y="115"/>
                    <a:pt x="1437" y="25"/>
                    <a:pt x="1404" y="17"/>
                  </a:cubicBezTo>
                  <a:cubicBezTo>
                    <a:pt x="1363" y="17"/>
                    <a:pt x="698" y="50"/>
                    <a:pt x="542" y="58"/>
                  </a:cubicBezTo>
                  <a:cubicBezTo>
                    <a:pt x="329" y="58"/>
                    <a:pt x="197" y="1"/>
                    <a:pt x="197" y="74"/>
                  </a:cubicBezTo>
                  <a:cubicBezTo>
                    <a:pt x="197" y="148"/>
                    <a:pt x="296" y="173"/>
                    <a:pt x="206" y="239"/>
                  </a:cubicBezTo>
                  <a:cubicBezTo>
                    <a:pt x="124" y="304"/>
                    <a:pt x="74" y="296"/>
                    <a:pt x="83" y="378"/>
                  </a:cubicBezTo>
                  <a:cubicBezTo>
                    <a:pt x="91" y="460"/>
                    <a:pt x="0" y="542"/>
                    <a:pt x="140" y="55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74"/>
            <p:cNvSpPr/>
            <p:nvPr/>
          </p:nvSpPr>
          <p:spPr>
            <a:xfrm>
              <a:off x="1779950" y="1155175"/>
              <a:ext cx="102600" cy="62050"/>
            </a:xfrm>
            <a:custGeom>
              <a:avLst/>
              <a:gdLst/>
              <a:ahLst/>
              <a:cxnLst/>
              <a:rect l="l" t="t" r="r" b="b"/>
              <a:pathLst>
                <a:path w="4104" h="2482" extrusionOk="0">
                  <a:moveTo>
                    <a:pt x="3206" y="0"/>
                  </a:moveTo>
                  <a:cubicBezTo>
                    <a:pt x="3174" y="0"/>
                    <a:pt x="3153" y="48"/>
                    <a:pt x="3094" y="84"/>
                  </a:cubicBezTo>
                  <a:cubicBezTo>
                    <a:pt x="3086" y="108"/>
                    <a:pt x="3012" y="133"/>
                    <a:pt x="2930" y="133"/>
                  </a:cubicBezTo>
                  <a:cubicBezTo>
                    <a:pt x="2856" y="133"/>
                    <a:pt x="2873" y="141"/>
                    <a:pt x="2889" y="207"/>
                  </a:cubicBezTo>
                  <a:cubicBezTo>
                    <a:pt x="2914" y="272"/>
                    <a:pt x="2963" y="363"/>
                    <a:pt x="2930" y="412"/>
                  </a:cubicBezTo>
                  <a:cubicBezTo>
                    <a:pt x="2920" y="429"/>
                    <a:pt x="2913" y="436"/>
                    <a:pt x="2905" y="436"/>
                  </a:cubicBezTo>
                  <a:cubicBezTo>
                    <a:pt x="2887" y="436"/>
                    <a:pt x="2869" y="400"/>
                    <a:pt x="2824" y="371"/>
                  </a:cubicBezTo>
                  <a:cubicBezTo>
                    <a:pt x="2816" y="367"/>
                    <a:pt x="2810" y="365"/>
                    <a:pt x="2804" y="365"/>
                  </a:cubicBezTo>
                  <a:cubicBezTo>
                    <a:pt x="2766" y="365"/>
                    <a:pt x="2763" y="448"/>
                    <a:pt x="2742" y="469"/>
                  </a:cubicBezTo>
                  <a:cubicBezTo>
                    <a:pt x="2738" y="472"/>
                    <a:pt x="2735" y="474"/>
                    <a:pt x="2731" y="474"/>
                  </a:cubicBezTo>
                  <a:cubicBezTo>
                    <a:pt x="2703" y="474"/>
                    <a:pt x="2653" y="407"/>
                    <a:pt x="2610" y="371"/>
                  </a:cubicBezTo>
                  <a:cubicBezTo>
                    <a:pt x="2561" y="330"/>
                    <a:pt x="2594" y="330"/>
                    <a:pt x="2627" y="289"/>
                  </a:cubicBezTo>
                  <a:cubicBezTo>
                    <a:pt x="2651" y="240"/>
                    <a:pt x="2348" y="116"/>
                    <a:pt x="2298" y="116"/>
                  </a:cubicBezTo>
                  <a:cubicBezTo>
                    <a:pt x="2273" y="111"/>
                    <a:pt x="2142" y="100"/>
                    <a:pt x="2016" y="100"/>
                  </a:cubicBezTo>
                  <a:cubicBezTo>
                    <a:pt x="1939" y="100"/>
                    <a:pt x="1864" y="104"/>
                    <a:pt x="1814" y="116"/>
                  </a:cubicBezTo>
                  <a:cubicBezTo>
                    <a:pt x="1683" y="158"/>
                    <a:pt x="1625" y="199"/>
                    <a:pt x="1511" y="281"/>
                  </a:cubicBezTo>
                  <a:cubicBezTo>
                    <a:pt x="1396" y="363"/>
                    <a:pt x="1593" y="371"/>
                    <a:pt x="1617" y="420"/>
                  </a:cubicBezTo>
                  <a:cubicBezTo>
                    <a:pt x="1630" y="449"/>
                    <a:pt x="1689" y="455"/>
                    <a:pt x="1761" y="455"/>
                  </a:cubicBezTo>
                  <a:cubicBezTo>
                    <a:pt x="1815" y="455"/>
                    <a:pt x="1876" y="452"/>
                    <a:pt x="1929" y="452"/>
                  </a:cubicBezTo>
                  <a:cubicBezTo>
                    <a:pt x="1946" y="452"/>
                    <a:pt x="1963" y="452"/>
                    <a:pt x="1978" y="453"/>
                  </a:cubicBezTo>
                  <a:cubicBezTo>
                    <a:pt x="2101" y="461"/>
                    <a:pt x="2200" y="568"/>
                    <a:pt x="2200" y="601"/>
                  </a:cubicBezTo>
                  <a:cubicBezTo>
                    <a:pt x="2200" y="633"/>
                    <a:pt x="1978" y="650"/>
                    <a:pt x="1946" y="683"/>
                  </a:cubicBezTo>
                  <a:cubicBezTo>
                    <a:pt x="1913" y="707"/>
                    <a:pt x="2143" y="724"/>
                    <a:pt x="2233" y="732"/>
                  </a:cubicBezTo>
                  <a:cubicBezTo>
                    <a:pt x="2323" y="732"/>
                    <a:pt x="2528" y="748"/>
                    <a:pt x="2553" y="781"/>
                  </a:cubicBezTo>
                  <a:cubicBezTo>
                    <a:pt x="2577" y="814"/>
                    <a:pt x="2512" y="830"/>
                    <a:pt x="2430" y="830"/>
                  </a:cubicBezTo>
                  <a:cubicBezTo>
                    <a:pt x="2348" y="839"/>
                    <a:pt x="2143" y="830"/>
                    <a:pt x="2085" y="855"/>
                  </a:cubicBezTo>
                  <a:cubicBezTo>
                    <a:pt x="2036" y="880"/>
                    <a:pt x="2167" y="978"/>
                    <a:pt x="2200" y="1036"/>
                  </a:cubicBezTo>
                  <a:cubicBezTo>
                    <a:pt x="2210" y="1059"/>
                    <a:pt x="2217" y="1066"/>
                    <a:pt x="2229" y="1066"/>
                  </a:cubicBezTo>
                  <a:cubicBezTo>
                    <a:pt x="2247" y="1066"/>
                    <a:pt x="2273" y="1052"/>
                    <a:pt x="2331" y="1052"/>
                  </a:cubicBezTo>
                  <a:cubicBezTo>
                    <a:pt x="2354" y="1050"/>
                    <a:pt x="2376" y="1048"/>
                    <a:pt x="2397" y="1048"/>
                  </a:cubicBezTo>
                  <a:cubicBezTo>
                    <a:pt x="2460" y="1048"/>
                    <a:pt x="2508" y="1062"/>
                    <a:pt x="2495" y="1118"/>
                  </a:cubicBezTo>
                  <a:cubicBezTo>
                    <a:pt x="2487" y="1183"/>
                    <a:pt x="2266" y="1208"/>
                    <a:pt x="2167" y="1224"/>
                  </a:cubicBezTo>
                  <a:cubicBezTo>
                    <a:pt x="2161" y="1225"/>
                    <a:pt x="2156" y="1226"/>
                    <a:pt x="2150" y="1226"/>
                  </a:cubicBezTo>
                  <a:cubicBezTo>
                    <a:pt x="2075" y="1226"/>
                    <a:pt x="2057" y="1122"/>
                    <a:pt x="2011" y="1068"/>
                  </a:cubicBezTo>
                  <a:cubicBezTo>
                    <a:pt x="1962" y="1011"/>
                    <a:pt x="1880" y="986"/>
                    <a:pt x="1814" y="945"/>
                  </a:cubicBezTo>
                  <a:cubicBezTo>
                    <a:pt x="1740" y="904"/>
                    <a:pt x="1740" y="913"/>
                    <a:pt x="1740" y="880"/>
                  </a:cubicBezTo>
                  <a:cubicBezTo>
                    <a:pt x="1740" y="859"/>
                    <a:pt x="1724" y="857"/>
                    <a:pt x="1697" y="857"/>
                  </a:cubicBezTo>
                  <a:cubicBezTo>
                    <a:pt x="1691" y="857"/>
                    <a:pt x="1683" y="857"/>
                    <a:pt x="1675" y="857"/>
                  </a:cubicBezTo>
                  <a:cubicBezTo>
                    <a:pt x="1652" y="857"/>
                    <a:pt x="1623" y="856"/>
                    <a:pt x="1593" y="847"/>
                  </a:cubicBezTo>
                  <a:cubicBezTo>
                    <a:pt x="1511" y="822"/>
                    <a:pt x="1519" y="798"/>
                    <a:pt x="1387" y="707"/>
                  </a:cubicBezTo>
                  <a:cubicBezTo>
                    <a:pt x="1256" y="617"/>
                    <a:pt x="1273" y="601"/>
                    <a:pt x="1182" y="494"/>
                  </a:cubicBezTo>
                  <a:cubicBezTo>
                    <a:pt x="1092" y="395"/>
                    <a:pt x="1059" y="395"/>
                    <a:pt x="1002" y="379"/>
                  </a:cubicBezTo>
                  <a:cubicBezTo>
                    <a:pt x="991" y="376"/>
                    <a:pt x="980" y="375"/>
                    <a:pt x="969" y="375"/>
                  </a:cubicBezTo>
                  <a:cubicBezTo>
                    <a:pt x="915" y="375"/>
                    <a:pt x="849" y="403"/>
                    <a:pt x="788" y="437"/>
                  </a:cubicBezTo>
                  <a:cubicBezTo>
                    <a:pt x="715" y="478"/>
                    <a:pt x="698" y="543"/>
                    <a:pt x="682" y="601"/>
                  </a:cubicBezTo>
                  <a:cubicBezTo>
                    <a:pt x="665" y="650"/>
                    <a:pt x="690" y="642"/>
                    <a:pt x="821" y="658"/>
                  </a:cubicBezTo>
                  <a:cubicBezTo>
                    <a:pt x="841" y="661"/>
                    <a:pt x="861" y="662"/>
                    <a:pt x="880" y="662"/>
                  </a:cubicBezTo>
                  <a:cubicBezTo>
                    <a:pt x="966" y="662"/>
                    <a:pt x="1051" y="643"/>
                    <a:pt x="1099" y="643"/>
                  </a:cubicBezTo>
                  <a:cubicBezTo>
                    <a:pt x="1115" y="643"/>
                    <a:pt x="1126" y="645"/>
                    <a:pt x="1133" y="650"/>
                  </a:cubicBezTo>
                  <a:cubicBezTo>
                    <a:pt x="1174" y="666"/>
                    <a:pt x="977" y="765"/>
                    <a:pt x="895" y="798"/>
                  </a:cubicBezTo>
                  <a:cubicBezTo>
                    <a:pt x="813" y="830"/>
                    <a:pt x="854" y="871"/>
                    <a:pt x="846" y="913"/>
                  </a:cubicBezTo>
                  <a:cubicBezTo>
                    <a:pt x="829" y="954"/>
                    <a:pt x="854" y="970"/>
                    <a:pt x="953" y="986"/>
                  </a:cubicBezTo>
                  <a:cubicBezTo>
                    <a:pt x="1043" y="1003"/>
                    <a:pt x="1149" y="986"/>
                    <a:pt x="1174" y="1027"/>
                  </a:cubicBezTo>
                  <a:cubicBezTo>
                    <a:pt x="1207" y="1068"/>
                    <a:pt x="1084" y="1118"/>
                    <a:pt x="1067" y="1175"/>
                  </a:cubicBezTo>
                  <a:cubicBezTo>
                    <a:pt x="1051" y="1233"/>
                    <a:pt x="1158" y="1274"/>
                    <a:pt x="1264" y="1274"/>
                  </a:cubicBezTo>
                  <a:cubicBezTo>
                    <a:pt x="1371" y="1282"/>
                    <a:pt x="1412" y="1274"/>
                    <a:pt x="1453" y="1290"/>
                  </a:cubicBezTo>
                  <a:cubicBezTo>
                    <a:pt x="1494" y="1315"/>
                    <a:pt x="1412" y="1339"/>
                    <a:pt x="1314" y="1372"/>
                  </a:cubicBezTo>
                  <a:cubicBezTo>
                    <a:pt x="1281" y="1383"/>
                    <a:pt x="1253" y="1388"/>
                    <a:pt x="1226" y="1388"/>
                  </a:cubicBezTo>
                  <a:cubicBezTo>
                    <a:pt x="1172" y="1388"/>
                    <a:pt x="1125" y="1369"/>
                    <a:pt x="1059" y="1347"/>
                  </a:cubicBezTo>
                  <a:cubicBezTo>
                    <a:pt x="969" y="1323"/>
                    <a:pt x="961" y="1282"/>
                    <a:pt x="903" y="1224"/>
                  </a:cubicBezTo>
                  <a:cubicBezTo>
                    <a:pt x="858" y="1186"/>
                    <a:pt x="803" y="1172"/>
                    <a:pt x="750" y="1172"/>
                  </a:cubicBezTo>
                  <a:cubicBezTo>
                    <a:pt x="735" y="1172"/>
                    <a:pt x="720" y="1173"/>
                    <a:pt x="706" y="1175"/>
                  </a:cubicBezTo>
                  <a:cubicBezTo>
                    <a:pt x="641" y="1183"/>
                    <a:pt x="583" y="1208"/>
                    <a:pt x="518" y="1290"/>
                  </a:cubicBezTo>
                  <a:cubicBezTo>
                    <a:pt x="444" y="1364"/>
                    <a:pt x="624" y="1421"/>
                    <a:pt x="632" y="1462"/>
                  </a:cubicBezTo>
                  <a:cubicBezTo>
                    <a:pt x="634" y="1470"/>
                    <a:pt x="626" y="1472"/>
                    <a:pt x="612" y="1472"/>
                  </a:cubicBezTo>
                  <a:cubicBezTo>
                    <a:pt x="551" y="1472"/>
                    <a:pt x="376" y="1419"/>
                    <a:pt x="318" y="1419"/>
                  </a:cubicBezTo>
                  <a:cubicBezTo>
                    <a:pt x="312" y="1419"/>
                    <a:pt x="307" y="1420"/>
                    <a:pt x="304" y="1421"/>
                  </a:cubicBezTo>
                  <a:cubicBezTo>
                    <a:pt x="255" y="1438"/>
                    <a:pt x="107" y="1512"/>
                    <a:pt x="50" y="1585"/>
                  </a:cubicBezTo>
                  <a:cubicBezTo>
                    <a:pt x="1" y="1659"/>
                    <a:pt x="214" y="1741"/>
                    <a:pt x="280" y="1741"/>
                  </a:cubicBezTo>
                  <a:cubicBezTo>
                    <a:pt x="345" y="1741"/>
                    <a:pt x="682" y="1684"/>
                    <a:pt x="838" y="1618"/>
                  </a:cubicBezTo>
                  <a:cubicBezTo>
                    <a:pt x="916" y="1590"/>
                    <a:pt x="998" y="1585"/>
                    <a:pt x="1082" y="1585"/>
                  </a:cubicBezTo>
                  <a:cubicBezTo>
                    <a:pt x="1115" y="1585"/>
                    <a:pt x="1149" y="1586"/>
                    <a:pt x="1184" y="1586"/>
                  </a:cubicBezTo>
                  <a:cubicBezTo>
                    <a:pt x="1235" y="1586"/>
                    <a:pt x="1287" y="1585"/>
                    <a:pt x="1338" y="1577"/>
                  </a:cubicBezTo>
                  <a:cubicBezTo>
                    <a:pt x="1519" y="1553"/>
                    <a:pt x="1740" y="1520"/>
                    <a:pt x="2028" y="1512"/>
                  </a:cubicBezTo>
                  <a:cubicBezTo>
                    <a:pt x="2315" y="1512"/>
                    <a:pt x="2389" y="1479"/>
                    <a:pt x="2553" y="1471"/>
                  </a:cubicBezTo>
                  <a:cubicBezTo>
                    <a:pt x="2608" y="1468"/>
                    <a:pt x="2655" y="1465"/>
                    <a:pt x="2691" y="1465"/>
                  </a:cubicBezTo>
                  <a:cubicBezTo>
                    <a:pt x="2758" y="1465"/>
                    <a:pt x="2790" y="1474"/>
                    <a:pt x="2774" y="1512"/>
                  </a:cubicBezTo>
                  <a:cubicBezTo>
                    <a:pt x="2758" y="1561"/>
                    <a:pt x="2339" y="1561"/>
                    <a:pt x="2298" y="1585"/>
                  </a:cubicBezTo>
                  <a:cubicBezTo>
                    <a:pt x="2257" y="1602"/>
                    <a:pt x="2282" y="1618"/>
                    <a:pt x="2249" y="1651"/>
                  </a:cubicBezTo>
                  <a:cubicBezTo>
                    <a:pt x="2216" y="1692"/>
                    <a:pt x="2134" y="1692"/>
                    <a:pt x="2101" y="1717"/>
                  </a:cubicBezTo>
                  <a:cubicBezTo>
                    <a:pt x="2060" y="1741"/>
                    <a:pt x="2028" y="1791"/>
                    <a:pt x="1970" y="1799"/>
                  </a:cubicBezTo>
                  <a:cubicBezTo>
                    <a:pt x="1921" y="1807"/>
                    <a:pt x="1839" y="1807"/>
                    <a:pt x="1806" y="1840"/>
                  </a:cubicBezTo>
                  <a:cubicBezTo>
                    <a:pt x="1773" y="1873"/>
                    <a:pt x="1806" y="1856"/>
                    <a:pt x="1798" y="1897"/>
                  </a:cubicBezTo>
                  <a:cubicBezTo>
                    <a:pt x="1798" y="1938"/>
                    <a:pt x="1691" y="1947"/>
                    <a:pt x="1708" y="1988"/>
                  </a:cubicBezTo>
                  <a:cubicBezTo>
                    <a:pt x="1716" y="2037"/>
                    <a:pt x="2093" y="2078"/>
                    <a:pt x="2093" y="2135"/>
                  </a:cubicBezTo>
                  <a:cubicBezTo>
                    <a:pt x="2093" y="2162"/>
                    <a:pt x="2070" y="2169"/>
                    <a:pt x="2041" y="2169"/>
                  </a:cubicBezTo>
                  <a:cubicBezTo>
                    <a:pt x="2008" y="2169"/>
                    <a:pt x="1967" y="2160"/>
                    <a:pt x="1946" y="2160"/>
                  </a:cubicBezTo>
                  <a:cubicBezTo>
                    <a:pt x="1905" y="2168"/>
                    <a:pt x="1790" y="2193"/>
                    <a:pt x="1773" y="2217"/>
                  </a:cubicBezTo>
                  <a:cubicBezTo>
                    <a:pt x="1757" y="2242"/>
                    <a:pt x="1822" y="2390"/>
                    <a:pt x="1872" y="2439"/>
                  </a:cubicBezTo>
                  <a:cubicBezTo>
                    <a:pt x="1886" y="2453"/>
                    <a:pt x="1903" y="2458"/>
                    <a:pt x="1924" y="2458"/>
                  </a:cubicBezTo>
                  <a:cubicBezTo>
                    <a:pt x="1957" y="2458"/>
                    <a:pt x="2000" y="2446"/>
                    <a:pt x="2056" y="2446"/>
                  </a:cubicBezTo>
                  <a:cubicBezTo>
                    <a:pt x="2065" y="2446"/>
                    <a:pt x="2075" y="2446"/>
                    <a:pt x="2085" y="2447"/>
                  </a:cubicBezTo>
                  <a:cubicBezTo>
                    <a:pt x="2173" y="2454"/>
                    <a:pt x="2293" y="2481"/>
                    <a:pt x="2370" y="2481"/>
                  </a:cubicBezTo>
                  <a:cubicBezTo>
                    <a:pt x="2380" y="2481"/>
                    <a:pt x="2389" y="2481"/>
                    <a:pt x="2397" y="2480"/>
                  </a:cubicBezTo>
                  <a:cubicBezTo>
                    <a:pt x="2471" y="2472"/>
                    <a:pt x="2594" y="2267"/>
                    <a:pt x="2627" y="2242"/>
                  </a:cubicBezTo>
                  <a:cubicBezTo>
                    <a:pt x="2631" y="2238"/>
                    <a:pt x="2635" y="2236"/>
                    <a:pt x="2638" y="2236"/>
                  </a:cubicBezTo>
                  <a:cubicBezTo>
                    <a:pt x="2662" y="2236"/>
                    <a:pt x="2673" y="2320"/>
                    <a:pt x="2709" y="2349"/>
                  </a:cubicBezTo>
                  <a:cubicBezTo>
                    <a:pt x="2750" y="2382"/>
                    <a:pt x="2922" y="2365"/>
                    <a:pt x="3029" y="2373"/>
                  </a:cubicBezTo>
                  <a:cubicBezTo>
                    <a:pt x="3116" y="2380"/>
                    <a:pt x="3325" y="2431"/>
                    <a:pt x="3484" y="2431"/>
                  </a:cubicBezTo>
                  <a:cubicBezTo>
                    <a:pt x="3518" y="2431"/>
                    <a:pt x="3551" y="2428"/>
                    <a:pt x="3579" y="2423"/>
                  </a:cubicBezTo>
                  <a:cubicBezTo>
                    <a:pt x="3726" y="2382"/>
                    <a:pt x="3480" y="2250"/>
                    <a:pt x="3513" y="2176"/>
                  </a:cubicBezTo>
                  <a:cubicBezTo>
                    <a:pt x="3517" y="2164"/>
                    <a:pt x="3528" y="2159"/>
                    <a:pt x="3545" y="2159"/>
                  </a:cubicBezTo>
                  <a:cubicBezTo>
                    <a:pt x="3618" y="2159"/>
                    <a:pt x="3793" y="2262"/>
                    <a:pt x="3851" y="2262"/>
                  </a:cubicBezTo>
                  <a:cubicBezTo>
                    <a:pt x="3858" y="2262"/>
                    <a:pt x="3863" y="2261"/>
                    <a:pt x="3866" y="2258"/>
                  </a:cubicBezTo>
                  <a:cubicBezTo>
                    <a:pt x="3915" y="2226"/>
                    <a:pt x="3595" y="2070"/>
                    <a:pt x="3546" y="2012"/>
                  </a:cubicBezTo>
                  <a:cubicBezTo>
                    <a:pt x="3497" y="1955"/>
                    <a:pt x="3636" y="1938"/>
                    <a:pt x="3710" y="1864"/>
                  </a:cubicBezTo>
                  <a:cubicBezTo>
                    <a:pt x="3784" y="1799"/>
                    <a:pt x="3677" y="1725"/>
                    <a:pt x="3743" y="1668"/>
                  </a:cubicBezTo>
                  <a:cubicBezTo>
                    <a:pt x="3748" y="1663"/>
                    <a:pt x="3754" y="1660"/>
                    <a:pt x="3761" y="1660"/>
                  </a:cubicBezTo>
                  <a:cubicBezTo>
                    <a:pt x="3834" y="1660"/>
                    <a:pt x="4015" y="1906"/>
                    <a:pt x="4059" y="1906"/>
                  </a:cubicBezTo>
                  <a:cubicBezTo>
                    <a:pt x="4061" y="1906"/>
                    <a:pt x="4062" y="1906"/>
                    <a:pt x="4063" y="1906"/>
                  </a:cubicBezTo>
                  <a:cubicBezTo>
                    <a:pt x="4104" y="1881"/>
                    <a:pt x="4030" y="1782"/>
                    <a:pt x="3973" y="1709"/>
                  </a:cubicBezTo>
                  <a:cubicBezTo>
                    <a:pt x="3923" y="1635"/>
                    <a:pt x="3997" y="1602"/>
                    <a:pt x="4022" y="1503"/>
                  </a:cubicBezTo>
                  <a:cubicBezTo>
                    <a:pt x="4046" y="1397"/>
                    <a:pt x="3907" y="1471"/>
                    <a:pt x="3800" y="1413"/>
                  </a:cubicBezTo>
                  <a:cubicBezTo>
                    <a:pt x="3702" y="1356"/>
                    <a:pt x="3792" y="1216"/>
                    <a:pt x="3817" y="1101"/>
                  </a:cubicBezTo>
                  <a:cubicBezTo>
                    <a:pt x="3850" y="986"/>
                    <a:pt x="3866" y="921"/>
                    <a:pt x="3915" y="798"/>
                  </a:cubicBezTo>
                  <a:cubicBezTo>
                    <a:pt x="3956" y="683"/>
                    <a:pt x="3817" y="691"/>
                    <a:pt x="3776" y="625"/>
                  </a:cubicBezTo>
                  <a:cubicBezTo>
                    <a:pt x="3726" y="568"/>
                    <a:pt x="3759" y="363"/>
                    <a:pt x="3759" y="313"/>
                  </a:cubicBezTo>
                  <a:cubicBezTo>
                    <a:pt x="3759" y="277"/>
                    <a:pt x="3743" y="270"/>
                    <a:pt x="3711" y="270"/>
                  </a:cubicBezTo>
                  <a:cubicBezTo>
                    <a:pt x="3694" y="270"/>
                    <a:pt x="3671" y="272"/>
                    <a:pt x="3644" y="272"/>
                  </a:cubicBezTo>
                  <a:cubicBezTo>
                    <a:pt x="3579" y="272"/>
                    <a:pt x="3415" y="256"/>
                    <a:pt x="3332" y="231"/>
                  </a:cubicBezTo>
                  <a:cubicBezTo>
                    <a:pt x="3242" y="207"/>
                    <a:pt x="3357" y="166"/>
                    <a:pt x="3406" y="133"/>
                  </a:cubicBezTo>
                  <a:cubicBezTo>
                    <a:pt x="3456" y="100"/>
                    <a:pt x="3324" y="92"/>
                    <a:pt x="3250" y="26"/>
                  </a:cubicBezTo>
                  <a:cubicBezTo>
                    <a:pt x="3232" y="8"/>
                    <a:pt x="3218" y="0"/>
                    <a:pt x="3206"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74"/>
            <p:cNvSpPr/>
            <p:nvPr/>
          </p:nvSpPr>
          <p:spPr>
            <a:xfrm>
              <a:off x="1779950" y="1154175"/>
              <a:ext cx="102600" cy="63225"/>
            </a:xfrm>
            <a:custGeom>
              <a:avLst/>
              <a:gdLst/>
              <a:ahLst/>
              <a:cxnLst/>
              <a:rect l="l" t="t" r="r" b="b"/>
              <a:pathLst>
                <a:path w="4104" h="2529" fill="none" extrusionOk="0">
                  <a:moveTo>
                    <a:pt x="2930" y="173"/>
                  </a:moveTo>
                  <a:cubicBezTo>
                    <a:pt x="2856" y="173"/>
                    <a:pt x="2873" y="181"/>
                    <a:pt x="2889" y="247"/>
                  </a:cubicBezTo>
                  <a:cubicBezTo>
                    <a:pt x="2914" y="312"/>
                    <a:pt x="2963" y="403"/>
                    <a:pt x="2930" y="452"/>
                  </a:cubicBezTo>
                  <a:cubicBezTo>
                    <a:pt x="2898" y="509"/>
                    <a:pt x="2889" y="452"/>
                    <a:pt x="2824" y="411"/>
                  </a:cubicBezTo>
                  <a:cubicBezTo>
                    <a:pt x="2766" y="378"/>
                    <a:pt x="2766" y="485"/>
                    <a:pt x="2742" y="509"/>
                  </a:cubicBezTo>
                  <a:cubicBezTo>
                    <a:pt x="2717" y="534"/>
                    <a:pt x="2660" y="452"/>
                    <a:pt x="2610" y="411"/>
                  </a:cubicBezTo>
                  <a:cubicBezTo>
                    <a:pt x="2561" y="370"/>
                    <a:pt x="2594" y="370"/>
                    <a:pt x="2627" y="329"/>
                  </a:cubicBezTo>
                  <a:cubicBezTo>
                    <a:pt x="2651" y="280"/>
                    <a:pt x="2348" y="156"/>
                    <a:pt x="2298" y="156"/>
                  </a:cubicBezTo>
                  <a:cubicBezTo>
                    <a:pt x="2257" y="148"/>
                    <a:pt x="1946" y="124"/>
                    <a:pt x="1814" y="156"/>
                  </a:cubicBezTo>
                  <a:cubicBezTo>
                    <a:pt x="1683" y="198"/>
                    <a:pt x="1625" y="239"/>
                    <a:pt x="1511" y="321"/>
                  </a:cubicBezTo>
                  <a:cubicBezTo>
                    <a:pt x="1396" y="403"/>
                    <a:pt x="1593" y="411"/>
                    <a:pt x="1617" y="460"/>
                  </a:cubicBezTo>
                  <a:cubicBezTo>
                    <a:pt x="1642" y="518"/>
                    <a:pt x="1855" y="485"/>
                    <a:pt x="1978" y="493"/>
                  </a:cubicBezTo>
                  <a:cubicBezTo>
                    <a:pt x="2101" y="501"/>
                    <a:pt x="2200" y="608"/>
                    <a:pt x="2200" y="641"/>
                  </a:cubicBezTo>
                  <a:cubicBezTo>
                    <a:pt x="2200" y="673"/>
                    <a:pt x="1978" y="690"/>
                    <a:pt x="1946" y="723"/>
                  </a:cubicBezTo>
                  <a:cubicBezTo>
                    <a:pt x="1913" y="747"/>
                    <a:pt x="2143" y="764"/>
                    <a:pt x="2233" y="772"/>
                  </a:cubicBezTo>
                  <a:cubicBezTo>
                    <a:pt x="2323" y="772"/>
                    <a:pt x="2528" y="788"/>
                    <a:pt x="2553" y="821"/>
                  </a:cubicBezTo>
                  <a:cubicBezTo>
                    <a:pt x="2577" y="854"/>
                    <a:pt x="2512" y="870"/>
                    <a:pt x="2430" y="870"/>
                  </a:cubicBezTo>
                  <a:cubicBezTo>
                    <a:pt x="2348" y="879"/>
                    <a:pt x="2143" y="870"/>
                    <a:pt x="2085" y="895"/>
                  </a:cubicBezTo>
                  <a:cubicBezTo>
                    <a:pt x="2036" y="920"/>
                    <a:pt x="2167" y="1018"/>
                    <a:pt x="2200" y="1076"/>
                  </a:cubicBezTo>
                  <a:cubicBezTo>
                    <a:pt x="2225" y="1133"/>
                    <a:pt x="2233" y="1092"/>
                    <a:pt x="2331" y="1092"/>
                  </a:cubicBezTo>
                  <a:cubicBezTo>
                    <a:pt x="2422" y="1084"/>
                    <a:pt x="2512" y="1084"/>
                    <a:pt x="2495" y="1158"/>
                  </a:cubicBezTo>
                  <a:cubicBezTo>
                    <a:pt x="2487" y="1223"/>
                    <a:pt x="2266" y="1248"/>
                    <a:pt x="2167" y="1264"/>
                  </a:cubicBezTo>
                  <a:cubicBezTo>
                    <a:pt x="2077" y="1281"/>
                    <a:pt x="2060" y="1166"/>
                    <a:pt x="2011" y="1108"/>
                  </a:cubicBezTo>
                  <a:cubicBezTo>
                    <a:pt x="1962" y="1051"/>
                    <a:pt x="1880" y="1026"/>
                    <a:pt x="1814" y="985"/>
                  </a:cubicBezTo>
                  <a:cubicBezTo>
                    <a:pt x="1740" y="944"/>
                    <a:pt x="1740" y="953"/>
                    <a:pt x="1740" y="920"/>
                  </a:cubicBezTo>
                  <a:cubicBezTo>
                    <a:pt x="1740" y="879"/>
                    <a:pt x="1675" y="911"/>
                    <a:pt x="1593" y="887"/>
                  </a:cubicBezTo>
                  <a:cubicBezTo>
                    <a:pt x="1511" y="862"/>
                    <a:pt x="1519" y="838"/>
                    <a:pt x="1387" y="747"/>
                  </a:cubicBezTo>
                  <a:cubicBezTo>
                    <a:pt x="1256" y="657"/>
                    <a:pt x="1273" y="641"/>
                    <a:pt x="1182" y="534"/>
                  </a:cubicBezTo>
                  <a:cubicBezTo>
                    <a:pt x="1092" y="435"/>
                    <a:pt x="1059" y="435"/>
                    <a:pt x="1002" y="419"/>
                  </a:cubicBezTo>
                  <a:cubicBezTo>
                    <a:pt x="944" y="403"/>
                    <a:pt x="862" y="435"/>
                    <a:pt x="788" y="477"/>
                  </a:cubicBezTo>
                  <a:cubicBezTo>
                    <a:pt x="715" y="518"/>
                    <a:pt x="698" y="583"/>
                    <a:pt x="682" y="641"/>
                  </a:cubicBezTo>
                  <a:cubicBezTo>
                    <a:pt x="665" y="690"/>
                    <a:pt x="690" y="682"/>
                    <a:pt x="821" y="698"/>
                  </a:cubicBezTo>
                  <a:cubicBezTo>
                    <a:pt x="953" y="715"/>
                    <a:pt x="1100" y="665"/>
                    <a:pt x="1133" y="690"/>
                  </a:cubicBezTo>
                  <a:cubicBezTo>
                    <a:pt x="1174" y="706"/>
                    <a:pt x="977" y="805"/>
                    <a:pt x="895" y="838"/>
                  </a:cubicBezTo>
                  <a:cubicBezTo>
                    <a:pt x="813" y="870"/>
                    <a:pt x="854" y="911"/>
                    <a:pt x="846" y="953"/>
                  </a:cubicBezTo>
                  <a:cubicBezTo>
                    <a:pt x="829" y="994"/>
                    <a:pt x="854" y="1010"/>
                    <a:pt x="953" y="1026"/>
                  </a:cubicBezTo>
                  <a:cubicBezTo>
                    <a:pt x="1043" y="1043"/>
                    <a:pt x="1149" y="1026"/>
                    <a:pt x="1174" y="1067"/>
                  </a:cubicBezTo>
                  <a:cubicBezTo>
                    <a:pt x="1207" y="1108"/>
                    <a:pt x="1084" y="1158"/>
                    <a:pt x="1067" y="1215"/>
                  </a:cubicBezTo>
                  <a:cubicBezTo>
                    <a:pt x="1051" y="1273"/>
                    <a:pt x="1158" y="1314"/>
                    <a:pt x="1264" y="1314"/>
                  </a:cubicBezTo>
                  <a:cubicBezTo>
                    <a:pt x="1371" y="1322"/>
                    <a:pt x="1412" y="1314"/>
                    <a:pt x="1453" y="1330"/>
                  </a:cubicBezTo>
                  <a:cubicBezTo>
                    <a:pt x="1494" y="1355"/>
                    <a:pt x="1412" y="1379"/>
                    <a:pt x="1314" y="1412"/>
                  </a:cubicBezTo>
                  <a:cubicBezTo>
                    <a:pt x="1215" y="1445"/>
                    <a:pt x="1158" y="1420"/>
                    <a:pt x="1059" y="1387"/>
                  </a:cubicBezTo>
                  <a:cubicBezTo>
                    <a:pt x="969" y="1363"/>
                    <a:pt x="961" y="1322"/>
                    <a:pt x="903" y="1264"/>
                  </a:cubicBezTo>
                  <a:cubicBezTo>
                    <a:pt x="846" y="1215"/>
                    <a:pt x="772" y="1207"/>
                    <a:pt x="706" y="1215"/>
                  </a:cubicBezTo>
                  <a:cubicBezTo>
                    <a:pt x="641" y="1223"/>
                    <a:pt x="583" y="1248"/>
                    <a:pt x="518" y="1330"/>
                  </a:cubicBezTo>
                  <a:cubicBezTo>
                    <a:pt x="444" y="1404"/>
                    <a:pt x="624" y="1461"/>
                    <a:pt x="632" y="1502"/>
                  </a:cubicBezTo>
                  <a:cubicBezTo>
                    <a:pt x="641" y="1543"/>
                    <a:pt x="345" y="1445"/>
                    <a:pt x="304" y="1461"/>
                  </a:cubicBezTo>
                  <a:cubicBezTo>
                    <a:pt x="255" y="1478"/>
                    <a:pt x="107" y="1552"/>
                    <a:pt x="50" y="1625"/>
                  </a:cubicBezTo>
                  <a:cubicBezTo>
                    <a:pt x="1" y="1699"/>
                    <a:pt x="214" y="1781"/>
                    <a:pt x="280" y="1781"/>
                  </a:cubicBezTo>
                  <a:cubicBezTo>
                    <a:pt x="345" y="1781"/>
                    <a:pt x="682" y="1724"/>
                    <a:pt x="838" y="1658"/>
                  </a:cubicBezTo>
                  <a:cubicBezTo>
                    <a:pt x="994" y="1601"/>
                    <a:pt x="1166" y="1642"/>
                    <a:pt x="1338" y="1617"/>
                  </a:cubicBezTo>
                  <a:cubicBezTo>
                    <a:pt x="1519" y="1593"/>
                    <a:pt x="1740" y="1560"/>
                    <a:pt x="2028" y="1552"/>
                  </a:cubicBezTo>
                  <a:cubicBezTo>
                    <a:pt x="2315" y="1552"/>
                    <a:pt x="2389" y="1519"/>
                    <a:pt x="2553" y="1511"/>
                  </a:cubicBezTo>
                  <a:cubicBezTo>
                    <a:pt x="2709" y="1502"/>
                    <a:pt x="2799" y="1494"/>
                    <a:pt x="2774" y="1552"/>
                  </a:cubicBezTo>
                  <a:cubicBezTo>
                    <a:pt x="2758" y="1601"/>
                    <a:pt x="2339" y="1601"/>
                    <a:pt x="2298" y="1625"/>
                  </a:cubicBezTo>
                  <a:cubicBezTo>
                    <a:pt x="2257" y="1642"/>
                    <a:pt x="2282" y="1658"/>
                    <a:pt x="2249" y="1691"/>
                  </a:cubicBezTo>
                  <a:cubicBezTo>
                    <a:pt x="2216" y="1732"/>
                    <a:pt x="2134" y="1732"/>
                    <a:pt x="2101" y="1757"/>
                  </a:cubicBezTo>
                  <a:cubicBezTo>
                    <a:pt x="2060" y="1781"/>
                    <a:pt x="2028" y="1831"/>
                    <a:pt x="1970" y="1839"/>
                  </a:cubicBezTo>
                  <a:cubicBezTo>
                    <a:pt x="1921" y="1847"/>
                    <a:pt x="1839" y="1847"/>
                    <a:pt x="1806" y="1880"/>
                  </a:cubicBezTo>
                  <a:cubicBezTo>
                    <a:pt x="1773" y="1913"/>
                    <a:pt x="1806" y="1896"/>
                    <a:pt x="1798" y="1937"/>
                  </a:cubicBezTo>
                  <a:cubicBezTo>
                    <a:pt x="1798" y="1978"/>
                    <a:pt x="1691" y="1987"/>
                    <a:pt x="1708" y="2028"/>
                  </a:cubicBezTo>
                  <a:cubicBezTo>
                    <a:pt x="1716" y="2077"/>
                    <a:pt x="2093" y="2118"/>
                    <a:pt x="2093" y="2175"/>
                  </a:cubicBezTo>
                  <a:cubicBezTo>
                    <a:pt x="2093" y="2233"/>
                    <a:pt x="1987" y="2200"/>
                    <a:pt x="1946" y="2200"/>
                  </a:cubicBezTo>
                  <a:cubicBezTo>
                    <a:pt x="1905" y="2208"/>
                    <a:pt x="1790" y="2233"/>
                    <a:pt x="1773" y="2257"/>
                  </a:cubicBezTo>
                  <a:cubicBezTo>
                    <a:pt x="1757" y="2282"/>
                    <a:pt x="1822" y="2430"/>
                    <a:pt x="1872" y="2479"/>
                  </a:cubicBezTo>
                  <a:cubicBezTo>
                    <a:pt x="1913" y="2520"/>
                    <a:pt x="1978" y="2479"/>
                    <a:pt x="2085" y="2487"/>
                  </a:cubicBezTo>
                  <a:cubicBezTo>
                    <a:pt x="2184" y="2495"/>
                    <a:pt x="2323" y="2528"/>
                    <a:pt x="2397" y="2520"/>
                  </a:cubicBezTo>
                  <a:cubicBezTo>
                    <a:pt x="2471" y="2512"/>
                    <a:pt x="2594" y="2307"/>
                    <a:pt x="2627" y="2282"/>
                  </a:cubicBezTo>
                  <a:cubicBezTo>
                    <a:pt x="2660" y="2249"/>
                    <a:pt x="2668" y="2356"/>
                    <a:pt x="2709" y="2389"/>
                  </a:cubicBezTo>
                  <a:cubicBezTo>
                    <a:pt x="2750" y="2422"/>
                    <a:pt x="2922" y="2405"/>
                    <a:pt x="3029" y="2413"/>
                  </a:cubicBezTo>
                  <a:cubicBezTo>
                    <a:pt x="3136" y="2422"/>
                    <a:pt x="3423" y="2495"/>
                    <a:pt x="3579" y="2463"/>
                  </a:cubicBezTo>
                  <a:cubicBezTo>
                    <a:pt x="3726" y="2422"/>
                    <a:pt x="3480" y="2290"/>
                    <a:pt x="3513" y="2216"/>
                  </a:cubicBezTo>
                  <a:cubicBezTo>
                    <a:pt x="3538" y="2142"/>
                    <a:pt x="3825" y="2331"/>
                    <a:pt x="3866" y="2298"/>
                  </a:cubicBezTo>
                  <a:cubicBezTo>
                    <a:pt x="3915" y="2266"/>
                    <a:pt x="3595" y="2110"/>
                    <a:pt x="3546" y="2052"/>
                  </a:cubicBezTo>
                  <a:cubicBezTo>
                    <a:pt x="3497" y="1995"/>
                    <a:pt x="3636" y="1978"/>
                    <a:pt x="3710" y="1904"/>
                  </a:cubicBezTo>
                  <a:cubicBezTo>
                    <a:pt x="3784" y="1839"/>
                    <a:pt x="3677" y="1765"/>
                    <a:pt x="3743" y="1708"/>
                  </a:cubicBezTo>
                  <a:cubicBezTo>
                    <a:pt x="3800" y="1650"/>
                    <a:pt x="4022" y="1962"/>
                    <a:pt x="4063" y="1946"/>
                  </a:cubicBezTo>
                  <a:cubicBezTo>
                    <a:pt x="4104" y="1921"/>
                    <a:pt x="4030" y="1822"/>
                    <a:pt x="3973" y="1749"/>
                  </a:cubicBezTo>
                  <a:cubicBezTo>
                    <a:pt x="3923" y="1675"/>
                    <a:pt x="3997" y="1642"/>
                    <a:pt x="4022" y="1543"/>
                  </a:cubicBezTo>
                  <a:cubicBezTo>
                    <a:pt x="4046" y="1437"/>
                    <a:pt x="3907" y="1511"/>
                    <a:pt x="3800" y="1453"/>
                  </a:cubicBezTo>
                  <a:cubicBezTo>
                    <a:pt x="3702" y="1396"/>
                    <a:pt x="3792" y="1256"/>
                    <a:pt x="3817" y="1141"/>
                  </a:cubicBezTo>
                  <a:cubicBezTo>
                    <a:pt x="3850" y="1026"/>
                    <a:pt x="3866" y="961"/>
                    <a:pt x="3915" y="838"/>
                  </a:cubicBezTo>
                  <a:cubicBezTo>
                    <a:pt x="3956" y="723"/>
                    <a:pt x="3817" y="731"/>
                    <a:pt x="3776" y="665"/>
                  </a:cubicBezTo>
                  <a:cubicBezTo>
                    <a:pt x="3726" y="608"/>
                    <a:pt x="3759" y="403"/>
                    <a:pt x="3759" y="353"/>
                  </a:cubicBezTo>
                  <a:cubicBezTo>
                    <a:pt x="3759" y="296"/>
                    <a:pt x="3718" y="312"/>
                    <a:pt x="3644" y="312"/>
                  </a:cubicBezTo>
                  <a:cubicBezTo>
                    <a:pt x="3579" y="312"/>
                    <a:pt x="3415" y="296"/>
                    <a:pt x="3332" y="271"/>
                  </a:cubicBezTo>
                  <a:cubicBezTo>
                    <a:pt x="3242" y="247"/>
                    <a:pt x="3357" y="206"/>
                    <a:pt x="3406" y="173"/>
                  </a:cubicBezTo>
                  <a:cubicBezTo>
                    <a:pt x="3456" y="140"/>
                    <a:pt x="3324" y="132"/>
                    <a:pt x="3250" y="66"/>
                  </a:cubicBezTo>
                  <a:cubicBezTo>
                    <a:pt x="3185" y="1"/>
                    <a:pt x="3177" y="74"/>
                    <a:pt x="3094" y="124"/>
                  </a:cubicBezTo>
                  <a:cubicBezTo>
                    <a:pt x="3086" y="148"/>
                    <a:pt x="3012" y="173"/>
                    <a:pt x="2930" y="17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74"/>
            <p:cNvSpPr/>
            <p:nvPr/>
          </p:nvSpPr>
          <p:spPr>
            <a:xfrm>
              <a:off x="1827550" y="1018975"/>
              <a:ext cx="31000" cy="19950"/>
            </a:xfrm>
            <a:custGeom>
              <a:avLst/>
              <a:gdLst/>
              <a:ahLst/>
              <a:cxnLst/>
              <a:rect l="l" t="t" r="r" b="b"/>
              <a:pathLst>
                <a:path w="1240" h="798" extrusionOk="0">
                  <a:moveTo>
                    <a:pt x="397" y="0"/>
                  </a:moveTo>
                  <a:cubicBezTo>
                    <a:pt x="379" y="0"/>
                    <a:pt x="360" y="5"/>
                    <a:pt x="337" y="17"/>
                  </a:cubicBezTo>
                  <a:cubicBezTo>
                    <a:pt x="189" y="107"/>
                    <a:pt x="25" y="156"/>
                    <a:pt x="17" y="206"/>
                  </a:cubicBezTo>
                  <a:cubicBezTo>
                    <a:pt x="17" y="247"/>
                    <a:pt x="1" y="271"/>
                    <a:pt x="74" y="378"/>
                  </a:cubicBezTo>
                  <a:cubicBezTo>
                    <a:pt x="156" y="476"/>
                    <a:pt x="197" y="476"/>
                    <a:pt x="353" y="517"/>
                  </a:cubicBezTo>
                  <a:cubicBezTo>
                    <a:pt x="501" y="558"/>
                    <a:pt x="657" y="599"/>
                    <a:pt x="747" y="665"/>
                  </a:cubicBezTo>
                  <a:cubicBezTo>
                    <a:pt x="830" y="720"/>
                    <a:pt x="906" y="798"/>
                    <a:pt x="972" y="798"/>
                  </a:cubicBezTo>
                  <a:cubicBezTo>
                    <a:pt x="985" y="798"/>
                    <a:pt x="998" y="795"/>
                    <a:pt x="1010" y="788"/>
                  </a:cubicBezTo>
                  <a:cubicBezTo>
                    <a:pt x="1076" y="755"/>
                    <a:pt x="1240" y="747"/>
                    <a:pt x="1199" y="599"/>
                  </a:cubicBezTo>
                  <a:cubicBezTo>
                    <a:pt x="1158" y="452"/>
                    <a:pt x="1059" y="320"/>
                    <a:pt x="1026" y="214"/>
                  </a:cubicBezTo>
                  <a:cubicBezTo>
                    <a:pt x="1002" y="107"/>
                    <a:pt x="952" y="41"/>
                    <a:pt x="813" y="41"/>
                  </a:cubicBezTo>
                  <a:cubicBezTo>
                    <a:pt x="707" y="41"/>
                    <a:pt x="658" y="93"/>
                    <a:pt x="601" y="93"/>
                  </a:cubicBezTo>
                  <a:cubicBezTo>
                    <a:pt x="583" y="93"/>
                    <a:pt x="564" y="88"/>
                    <a:pt x="542" y="74"/>
                  </a:cubicBezTo>
                  <a:cubicBezTo>
                    <a:pt x="477" y="33"/>
                    <a:pt x="442" y="0"/>
                    <a:pt x="39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74"/>
            <p:cNvSpPr/>
            <p:nvPr/>
          </p:nvSpPr>
          <p:spPr>
            <a:xfrm>
              <a:off x="1827550" y="1018350"/>
              <a:ext cx="31000" cy="21375"/>
            </a:xfrm>
            <a:custGeom>
              <a:avLst/>
              <a:gdLst/>
              <a:ahLst/>
              <a:cxnLst/>
              <a:rect l="l" t="t" r="r" b="b"/>
              <a:pathLst>
                <a:path w="1240" h="855" fill="none" extrusionOk="0">
                  <a:moveTo>
                    <a:pt x="353" y="542"/>
                  </a:moveTo>
                  <a:cubicBezTo>
                    <a:pt x="501" y="583"/>
                    <a:pt x="657" y="624"/>
                    <a:pt x="747" y="690"/>
                  </a:cubicBezTo>
                  <a:cubicBezTo>
                    <a:pt x="846" y="756"/>
                    <a:pt x="936" y="854"/>
                    <a:pt x="1010" y="813"/>
                  </a:cubicBezTo>
                  <a:cubicBezTo>
                    <a:pt x="1076" y="780"/>
                    <a:pt x="1240" y="772"/>
                    <a:pt x="1199" y="624"/>
                  </a:cubicBezTo>
                  <a:cubicBezTo>
                    <a:pt x="1158" y="477"/>
                    <a:pt x="1059" y="345"/>
                    <a:pt x="1026" y="239"/>
                  </a:cubicBezTo>
                  <a:cubicBezTo>
                    <a:pt x="1002" y="132"/>
                    <a:pt x="952" y="66"/>
                    <a:pt x="813" y="66"/>
                  </a:cubicBezTo>
                  <a:cubicBezTo>
                    <a:pt x="673" y="66"/>
                    <a:pt x="632" y="157"/>
                    <a:pt x="542" y="99"/>
                  </a:cubicBezTo>
                  <a:cubicBezTo>
                    <a:pt x="452" y="42"/>
                    <a:pt x="419" y="1"/>
                    <a:pt x="337" y="42"/>
                  </a:cubicBezTo>
                  <a:cubicBezTo>
                    <a:pt x="189" y="132"/>
                    <a:pt x="25" y="181"/>
                    <a:pt x="17" y="231"/>
                  </a:cubicBezTo>
                  <a:cubicBezTo>
                    <a:pt x="17" y="272"/>
                    <a:pt x="1" y="296"/>
                    <a:pt x="74" y="403"/>
                  </a:cubicBezTo>
                  <a:cubicBezTo>
                    <a:pt x="156" y="501"/>
                    <a:pt x="197" y="501"/>
                    <a:pt x="353" y="5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74"/>
            <p:cNvSpPr/>
            <p:nvPr/>
          </p:nvSpPr>
          <p:spPr>
            <a:xfrm>
              <a:off x="1723950" y="1115525"/>
              <a:ext cx="30575" cy="23100"/>
            </a:xfrm>
            <a:custGeom>
              <a:avLst/>
              <a:gdLst/>
              <a:ahLst/>
              <a:cxnLst/>
              <a:rect l="l" t="t" r="r" b="b"/>
              <a:pathLst>
                <a:path w="1223" h="924" extrusionOk="0">
                  <a:moveTo>
                    <a:pt x="258" y="1"/>
                  </a:moveTo>
                  <a:cubicBezTo>
                    <a:pt x="168" y="1"/>
                    <a:pt x="44" y="11"/>
                    <a:pt x="25" y="37"/>
                  </a:cubicBezTo>
                  <a:cubicBezTo>
                    <a:pt x="0" y="69"/>
                    <a:pt x="123" y="225"/>
                    <a:pt x="181" y="357"/>
                  </a:cubicBezTo>
                  <a:cubicBezTo>
                    <a:pt x="296" y="513"/>
                    <a:pt x="312" y="636"/>
                    <a:pt x="410" y="701"/>
                  </a:cubicBezTo>
                  <a:cubicBezTo>
                    <a:pt x="509" y="775"/>
                    <a:pt x="722" y="923"/>
                    <a:pt x="854" y="923"/>
                  </a:cubicBezTo>
                  <a:cubicBezTo>
                    <a:pt x="893" y="923"/>
                    <a:pt x="928" y="924"/>
                    <a:pt x="958" y="924"/>
                  </a:cubicBezTo>
                  <a:cubicBezTo>
                    <a:pt x="1033" y="924"/>
                    <a:pt x="1081" y="919"/>
                    <a:pt x="1116" y="890"/>
                  </a:cubicBezTo>
                  <a:cubicBezTo>
                    <a:pt x="1165" y="849"/>
                    <a:pt x="1223" y="808"/>
                    <a:pt x="1207" y="734"/>
                  </a:cubicBezTo>
                  <a:cubicBezTo>
                    <a:pt x="1190" y="660"/>
                    <a:pt x="1075" y="513"/>
                    <a:pt x="969" y="513"/>
                  </a:cubicBezTo>
                  <a:cubicBezTo>
                    <a:pt x="892" y="513"/>
                    <a:pt x="848" y="542"/>
                    <a:pt x="818" y="542"/>
                  </a:cubicBezTo>
                  <a:cubicBezTo>
                    <a:pt x="803" y="542"/>
                    <a:pt x="791" y="534"/>
                    <a:pt x="780" y="513"/>
                  </a:cubicBezTo>
                  <a:cubicBezTo>
                    <a:pt x="747" y="439"/>
                    <a:pt x="821" y="340"/>
                    <a:pt x="714" y="266"/>
                  </a:cubicBezTo>
                  <a:cubicBezTo>
                    <a:pt x="607" y="201"/>
                    <a:pt x="394" y="12"/>
                    <a:pt x="328" y="4"/>
                  </a:cubicBezTo>
                  <a:cubicBezTo>
                    <a:pt x="311" y="2"/>
                    <a:pt x="286" y="1"/>
                    <a:pt x="258"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74"/>
            <p:cNvSpPr/>
            <p:nvPr/>
          </p:nvSpPr>
          <p:spPr>
            <a:xfrm>
              <a:off x="1723950" y="1115400"/>
              <a:ext cx="30575" cy="23425"/>
            </a:xfrm>
            <a:custGeom>
              <a:avLst/>
              <a:gdLst/>
              <a:ahLst/>
              <a:cxnLst/>
              <a:rect l="l" t="t" r="r" b="b"/>
              <a:pathLst>
                <a:path w="1223" h="937" fill="none" extrusionOk="0">
                  <a:moveTo>
                    <a:pt x="410" y="706"/>
                  </a:moveTo>
                  <a:cubicBezTo>
                    <a:pt x="509" y="780"/>
                    <a:pt x="722" y="928"/>
                    <a:pt x="854" y="928"/>
                  </a:cubicBezTo>
                  <a:cubicBezTo>
                    <a:pt x="993" y="928"/>
                    <a:pt x="1067" y="936"/>
                    <a:pt x="1116" y="895"/>
                  </a:cubicBezTo>
                  <a:cubicBezTo>
                    <a:pt x="1165" y="854"/>
                    <a:pt x="1223" y="813"/>
                    <a:pt x="1207" y="739"/>
                  </a:cubicBezTo>
                  <a:cubicBezTo>
                    <a:pt x="1190" y="665"/>
                    <a:pt x="1075" y="518"/>
                    <a:pt x="969" y="518"/>
                  </a:cubicBezTo>
                  <a:cubicBezTo>
                    <a:pt x="854" y="518"/>
                    <a:pt x="813" y="583"/>
                    <a:pt x="780" y="518"/>
                  </a:cubicBezTo>
                  <a:cubicBezTo>
                    <a:pt x="747" y="444"/>
                    <a:pt x="821" y="345"/>
                    <a:pt x="714" y="271"/>
                  </a:cubicBezTo>
                  <a:cubicBezTo>
                    <a:pt x="607" y="206"/>
                    <a:pt x="394" y="17"/>
                    <a:pt x="328" y="9"/>
                  </a:cubicBezTo>
                  <a:cubicBezTo>
                    <a:pt x="255" y="0"/>
                    <a:pt x="49" y="9"/>
                    <a:pt x="25" y="42"/>
                  </a:cubicBezTo>
                  <a:cubicBezTo>
                    <a:pt x="0" y="74"/>
                    <a:pt x="123" y="230"/>
                    <a:pt x="181" y="362"/>
                  </a:cubicBezTo>
                  <a:cubicBezTo>
                    <a:pt x="296" y="518"/>
                    <a:pt x="312" y="641"/>
                    <a:pt x="410" y="706"/>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74"/>
            <p:cNvSpPr/>
            <p:nvPr/>
          </p:nvSpPr>
          <p:spPr>
            <a:xfrm>
              <a:off x="2121150" y="2020600"/>
              <a:ext cx="33675" cy="66300"/>
            </a:xfrm>
            <a:custGeom>
              <a:avLst/>
              <a:gdLst/>
              <a:ahLst/>
              <a:cxnLst/>
              <a:rect l="l" t="t" r="r" b="b"/>
              <a:pathLst>
                <a:path w="1347" h="2652" extrusionOk="0">
                  <a:moveTo>
                    <a:pt x="0" y="0"/>
                  </a:moveTo>
                  <a:lnTo>
                    <a:pt x="0" y="0"/>
                  </a:lnTo>
                  <a:cubicBezTo>
                    <a:pt x="50" y="33"/>
                    <a:pt x="99" y="66"/>
                    <a:pt x="107" y="82"/>
                  </a:cubicBezTo>
                  <a:cubicBezTo>
                    <a:pt x="197" y="99"/>
                    <a:pt x="279" y="115"/>
                    <a:pt x="304" y="140"/>
                  </a:cubicBezTo>
                  <a:cubicBezTo>
                    <a:pt x="312" y="148"/>
                    <a:pt x="304" y="165"/>
                    <a:pt x="296" y="181"/>
                  </a:cubicBezTo>
                  <a:cubicBezTo>
                    <a:pt x="288" y="230"/>
                    <a:pt x="271" y="279"/>
                    <a:pt x="337" y="320"/>
                  </a:cubicBezTo>
                  <a:cubicBezTo>
                    <a:pt x="361" y="337"/>
                    <a:pt x="452" y="386"/>
                    <a:pt x="558" y="452"/>
                  </a:cubicBezTo>
                  <a:cubicBezTo>
                    <a:pt x="739" y="550"/>
                    <a:pt x="969" y="690"/>
                    <a:pt x="985" y="706"/>
                  </a:cubicBezTo>
                  <a:cubicBezTo>
                    <a:pt x="993" y="723"/>
                    <a:pt x="1034" y="903"/>
                    <a:pt x="1075" y="1141"/>
                  </a:cubicBezTo>
                  <a:cubicBezTo>
                    <a:pt x="1157" y="1551"/>
                    <a:pt x="1248" y="2110"/>
                    <a:pt x="1264" y="2216"/>
                  </a:cubicBezTo>
                  <a:cubicBezTo>
                    <a:pt x="1272" y="2274"/>
                    <a:pt x="1240" y="2405"/>
                    <a:pt x="1182" y="2561"/>
                  </a:cubicBezTo>
                  <a:cubicBezTo>
                    <a:pt x="1174" y="2586"/>
                    <a:pt x="1166" y="2618"/>
                    <a:pt x="1149" y="2651"/>
                  </a:cubicBezTo>
                  <a:cubicBezTo>
                    <a:pt x="1157" y="2651"/>
                    <a:pt x="1157" y="2651"/>
                    <a:pt x="1166" y="2643"/>
                  </a:cubicBezTo>
                  <a:cubicBezTo>
                    <a:pt x="1190" y="2635"/>
                    <a:pt x="1215" y="2618"/>
                    <a:pt x="1240" y="2602"/>
                  </a:cubicBezTo>
                  <a:cubicBezTo>
                    <a:pt x="1248" y="2594"/>
                    <a:pt x="1248" y="2586"/>
                    <a:pt x="1248" y="2577"/>
                  </a:cubicBezTo>
                  <a:cubicBezTo>
                    <a:pt x="1305" y="2421"/>
                    <a:pt x="1346" y="2274"/>
                    <a:pt x="1338" y="2200"/>
                  </a:cubicBezTo>
                  <a:cubicBezTo>
                    <a:pt x="1322" y="2101"/>
                    <a:pt x="1223" y="1543"/>
                    <a:pt x="1141" y="1133"/>
                  </a:cubicBezTo>
                  <a:cubicBezTo>
                    <a:pt x="1100" y="887"/>
                    <a:pt x="1059" y="690"/>
                    <a:pt x="1043" y="673"/>
                  </a:cubicBezTo>
                  <a:cubicBezTo>
                    <a:pt x="1018" y="632"/>
                    <a:pt x="780" y="501"/>
                    <a:pt x="591" y="386"/>
                  </a:cubicBezTo>
                  <a:cubicBezTo>
                    <a:pt x="485" y="329"/>
                    <a:pt x="402" y="279"/>
                    <a:pt x="370" y="263"/>
                  </a:cubicBezTo>
                  <a:cubicBezTo>
                    <a:pt x="353" y="247"/>
                    <a:pt x="361" y="230"/>
                    <a:pt x="370" y="206"/>
                  </a:cubicBezTo>
                  <a:cubicBezTo>
                    <a:pt x="378" y="165"/>
                    <a:pt x="386" y="132"/>
                    <a:pt x="353" y="91"/>
                  </a:cubicBezTo>
                  <a:cubicBezTo>
                    <a:pt x="304" y="41"/>
                    <a:pt x="107" y="17"/>
                    <a:pt x="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74"/>
            <p:cNvSpPr/>
            <p:nvPr/>
          </p:nvSpPr>
          <p:spPr>
            <a:xfrm>
              <a:off x="2121150" y="2020600"/>
              <a:ext cx="33675" cy="66300"/>
            </a:xfrm>
            <a:custGeom>
              <a:avLst/>
              <a:gdLst/>
              <a:ahLst/>
              <a:cxnLst/>
              <a:rect l="l" t="t" r="r" b="b"/>
              <a:pathLst>
                <a:path w="1347" h="2652" fill="none" extrusionOk="0">
                  <a:moveTo>
                    <a:pt x="1338" y="2200"/>
                  </a:moveTo>
                  <a:cubicBezTo>
                    <a:pt x="1322" y="2101"/>
                    <a:pt x="1223" y="1543"/>
                    <a:pt x="1141" y="1133"/>
                  </a:cubicBezTo>
                  <a:cubicBezTo>
                    <a:pt x="1100" y="887"/>
                    <a:pt x="1059" y="690"/>
                    <a:pt x="1043" y="673"/>
                  </a:cubicBezTo>
                  <a:cubicBezTo>
                    <a:pt x="1018" y="632"/>
                    <a:pt x="780" y="501"/>
                    <a:pt x="591" y="386"/>
                  </a:cubicBezTo>
                  <a:cubicBezTo>
                    <a:pt x="485" y="329"/>
                    <a:pt x="402" y="279"/>
                    <a:pt x="370" y="263"/>
                  </a:cubicBezTo>
                  <a:cubicBezTo>
                    <a:pt x="353" y="247"/>
                    <a:pt x="361" y="230"/>
                    <a:pt x="370" y="206"/>
                  </a:cubicBezTo>
                  <a:cubicBezTo>
                    <a:pt x="378" y="165"/>
                    <a:pt x="386" y="132"/>
                    <a:pt x="353" y="91"/>
                  </a:cubicBezTo>
                  <a:cubicBezTo>
                    <a:pt x="304" y="41"/>
                    <a:pt x="107" y="17"/>
                    <a:pt x="0" y="0"/>
                  </a:cubicBezTo>
                  <a:cubicBezTo>
                    <a:pt x="50" y="33"/>
                    <a:pt x="99" y="66"/>
                    <a:pt x="107" y="82"/>
                  </a:cubicBezTo>
                  <a:cubicBezTo>
                    <a:pt x="197" y="99"/>
                    <a:pt x="279" y="115"/>
                    <a:pt x="304" y="140"/>
                  </a:cubicBezTo>
                  <a:cubicBezTo>
                    <a:pt x="312" y="148"/>
                    <a:pt x="304" y="165"/>
                    <a:pt x="296" y="181"/>
                  </a:cubicBezTo>
                  <a:cubicBezTo>
                    <a:pt x="288" y="230"/>
                    <a:pt x="271" y="279"/>
                    <a:pt x="337" y="320"/>
                  </a:cubicBezTo>
                  <a:cubicBezTo>
                    <a:pt x="361" y="337"/>
                    <a:pt x="452" y="386"/>
                    <a:pt x="558" y="452"/>
                  </a:cubicBezTo>
                  <a:cubicBezTo>
                    <a:pt x="739" y="550"/>
                    <a:pt x="969" y="690"/>
                    <a:pt x="985" y="706"/>
                  </a:cubicBezTo>
                  <a:cubicBezTo>
                    <a:pt x="993" y="723"/>
                    <a:pt x="1034" y="903"/>
                    <a:pt x="1075" y="1141"/>
                  </a:cubicBezTo>
                  <a:cubicBezTo>
                    <a:pt x="1157" y="1551"/>
                    <a:pt x="1248" y="2110"/>
                    <a:pt x="1264" y="2216"/>
                  </a:cubicBezTo>
                  <a:cubicBezTo>
                    <a:pt x="1272" y="2274"/>
                    <a:pt x="1240" y="2405"/>
                    <a:pt x="1182" y="2561"/>
                  </a:cubicBezTo>
                  <a:cubicBezTo>
                    <a:pt x="1174" y="2586"/>
                    <a:pt x="1166" y="2618"/>
                    <a:pt x="1149" y="2651"/>
                  </a:cubicBezTo>
                  <a:cubicBezTo>
                    <a:pt x="1157" y="2651"/>
                    <a:pt x="1157" y="2651"/>
                    <a:pt x="1166" y="2643"/>
                  </a:cubicBezTo>
                  <a:cubicBezTo>
                    <a:pt x="1190" y="2635"/>
                    <a:pt x="1215" y="2618"/>
                    <a:pt x="1240" y="2602"/>
                  </a:cubicBezTo>
                  <a:cubicBezTo>
                    <a:pt x="1248" y="2594"/>
                    <a:pt x="1248" y="2586"/>
                    <a:pt x="1248" y="2577"/>
                  </a:cubicBezTo>
                  <a:cubicBezTo>
                    <a:pt x="1305" y="2421"/>
                    <a:pt x="1346" y="2274"/>
                    <a:pt x="1338" y="220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74"/>
            <p:cNvSpPr/>
            <p:nvPr/>
          </p:nvSpPr>
          <p:spPr>
            <a:xfrm>
              <a:off x="2015275" y="1971350"/>
              <a:ext cx="93575" cy="39225"/>
            </a:xfrm>
            <a:custGeom>
              <a:avLst/>
              <a:gdLst/>
              <a:ahLst/>
              <a:cxnLst/>
              <a:rect l="l" t="t" r="r" b="b"/>
              <a:pathLst>
                <a:path w="3743" h="1569" extrusionOk="0">
                  <a:moveTo>
                    <a:pt x="1087" y="0"/>
                  </a:moveTo>
                  <a:cubicBezTo>
                    <a:pt x="1085" y="0"/>
                    <a:pt x="1085" y="1"/>
                    <a:pt x="1084" y="1"/>
                  </a:cubicBezTo>
                  <a:cubicBezTo>
                    <a:pt x="1068" y="9"/>
                    <a:pt x="985" y="25"/>
                    <a:pt x="887" y="58"/>
                  </a:cubicBezTo>
                  <a:cubicBezTo>
                    <a:pt x="649" y="132"/>
                    <a:pt x="288" y="247"/>
                    <a:pt x="230" y="255"/>
                  </a:cubicBezTo>
                  <a:lnTo>
                    <a:pt x="206" y="255"/>
                  </a:lnTo>
                  <a:cubicBezTo>
                    <a:pt x="165" y="272"/>
                    <a:pt x="124" y="288"/>
                    <a:pt x="75" y="296"/>
                  </a:cubicBezTo>
                  <a:cubicBezTo>
                    <a:pt x="58" y="296"/>
                    <a:pt x="33" y="304"/>
                    <a:pt x="1" y="313"/>
                  </a:cubicBezTo>
                  <a:cubicBezTo>
                    <a:pt x="76" y="318"/>
                    <a:pt x="147" y="324"/>
                    <a:pt x="194" y="324"/>
                  </a:cubicBezTo>
                  <a:cubicBezTo>
                    <a:pt x="214" y="324"/>
                    <a:pt x="229" y="323"/>
                    <a:pt x="239" y="321"/>
                  </a:cubicBezTo>
                  <a:cubicBezTo>
                    <a:pt x="304" y="313"/>
                    <a:pt x="674" y="198"/>
                    <a:pt x="903" y="124"/>
                  </a:cubicBezTo>
                  <a:cubicBezTo>
                    <a:pt x="1010" y="99"/>
                    <a:pt x="1084" y="75"/>
                    <a:pt x="1100" y="66"/>
                  </a:cubicBezTo>
                  <a:cubicBezTo>
                    <a:pt x="1109" y="66"/>
                    <a:pt x="1404" y="206"/>
                    <a:pt x="1782" y="395"/>
                  </a:cubicBezTo>
                  <a:cubicBezTo>
                    <a:pt x="2487" y="748"/>
                    <a:pt x="3472" y="1240"/>
                    <a:pt x="3505" y="1265"/>
                  </a:cubicBezTo>
                  <a:cubicBezTo>
                    <a:pt x="3530" y="1273"/>
                    <a:pt x="3554" y="1306"/>
                    <a:pt x="3571" y="1347"/>
                  </a:cubicBezTo>
                  <a:cubicBezTo>
                    <a:pt x="3603" y="1404"/>
                    <a:pt x="3636" y="1478"/>
                    <a:pt x="3653" y="1527"/>
                  </a:cubicBezTo>
                  <a:cubicBezTo>
                    <a:pt x="3661" y="1544"/>
                    <a:pt x="3669" y="1552"/>
                    <a:pt x="3669" y="1560"/>
                  </a:cubicBezTo>
                  <a:cubicBezTo>
                    <a:pt x="3702" y="1560"/>
                    <a:pt x="3727" y="1560"/>
                    <a:pt x="3743" y="1568"/>
                  </a:cubicBezTo>
                  <a:cubicBezTo>
                    <a:pt x="3735" y="1544"/>
                    <a:pt x="3727" y="1527"/>
                    <a:pt x="3718" y="1503"/>
                  </a:cubicBezTo>
                  <a:cubicBezTo>
                    <a:pt x="3702" y="1453"/>
                    <a:pt x="3669" y="1371"/>
                    <a:pt x="3636" y="1314"/>
                  </a:cubicBezTo>
                  <a:cubicBezTo>
                    <a:pt x="3603" y="1265"/>
                    <a:pt x="3571" y="1224"/>
                    <a:pt x="3538" y="1207"/>
                  </a:cubicBezTo>
                  <a:cubicBezTo>
                    <a:pt x="3505" y="1183"/>
                    <a:pt x="2520" y="682"/>
                    <a:pt x="1814" y="337"/>
                  </a:cubicBezTo>
                  <a:cubicBezTo>
                    <a:pt x="1431" y="146"/>
                    <a:pt x="1125" y="0"/>
                    <a:pt x="1087"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74"/>
            <p:cNvSpPr/>
            <p:nvPr/>
          </p:nvSpPr>
          <p:spPr>
            <a:xfrm>
              <a:off x="2015275" y="1971150"/>
              <a:ext cx="93575" cy="39425"/>
            </a:xfrm>
            <a:custGeom>
              <a:avLst/>
              <a:gdLst/>
              <a:ahLst/>
              <a:cxnLst/>
              <a:rect l="l" t="t" r="r" b="b"/>
              <a:pathLst>
                <a:path w="3743" h="1577" fill="none" extrusionOk="0">
                  <a:moveTo>
                    <a:pt x="3636" y="1322"/>
                  </a:moveTo>
                  <a:cubicBezTo>
                    <a:pt x="3603" y="1273"/>
                    <a:pt x="3571" y="1232"/>
                    <a:pt x="3538" y="1215"/>
                  </a:cubicBezTo>
                  <a:cubicBezTo>
                    <a:pt x="3505" y="1191"/>
                    <a:pt x="2520" y="690"/>
                    <a:pt x="1814" y="345"/>
                  </a:cubicBezTo>
                  <a:cubicBezTo>
                    <a:pt x="1420" y="148"/>
                    <a:pt x="1109" y="1"/>
                    <a:pt x="1084" y="9"/>
                  </a:cubicBezTo>
                  <a:cubicBezTo>
                    <a:pt x="1068" y="17"/>
                    <a:pt x="985" y="33"/>
                    <a:pt x="887" y="66"/>
                  </a:cubicBezTo>
                  <a:cubicBezTo>
                    <a:pt x="649" y="140"/>
                    <a:pt x="288" y="255"/>
                    <a:pt x="230" y="263"/>
                  </a:cubicBezTo>
                  <a:cubicBezTo>
                    <a:pt x="222" y="263"/>
                    <a:pt x="214" y="263"/>
                    <a:pt x="206" y="263"/>
                  </a:cubicBezTo>
                  <a:cubicBezTo>
                    <a:pt x="165" y="280"/>
                    <a:pt x="124" y="296"/>
                    <a:pt x="75" y="304"/>
                  </a:cubicBezTo>
                  <a:cubicBezTo>
                    <a:pt x="58" y="304"/>
                    <a:pt x="33" y="312"/>
                    <a:pt x="1" y="321"/>
                  </a:cubicBezTo>
                  <a:cubicBezTo>
                    <a:pt x="107" y="329"/>
                    <a:pt x="206" y="337"/>
                    <a:pt x="239" y="329"/>
                  </a:cubicBezTo>
                  <a:cubicBezTo>
                    <a:pt x="304" y="321"/>
                    <a:pt x="674" y="206"/>
                    <a:pt x="903" y="132"/>
                  </a:cubicBezTo>
                  <a:cubicBezTo>
                    <a:pt x="1010" y="107"/>
                    <a:pt x="1084" y="83"/>
                    <a:pt x="1100" y="74"/>
                  </a:cubicBezTo>
                  <a:cubicBezTo>
                    <a:pt x="1109" y="74"/>
                    <a:pt x="1404" y="214"/>
                    <a:pt x="1782" y="403"/>
                  </a:cubicBezTo>
                  <a:cubicBezTo>
                    <a:pt x="2487" y="756"/>
                    <a:pt x="3472" y="1248"/>
                    <a:pt x="3505" y="1273"/>
                  </a:cubicBezTo>
                  <a:cubicBezTo>
                    <a:pt x="3530" y="1281"/>
                    <a:pt x="3554" y="1314"/>
                    <a:pt x="3571" y="1355"/>
                  </a:cubicBezTo>
                  <a:cubicBezTo>
                    <a:pt x="3603" y="1412"/>
                    <a:pt x="3636" y="1486"/>
                    <a:pt x="3653" y="1535"/>
                  </a:cubicBezTo>
                  <a:cubicBezTo>
                    <a:pt x="3661" y="1552"/>
                    <a:pt x="3669" y="1560"/>
                    <a:pt x="3669" y="1568"/>
                  </a:cubicBezTo>
                  <a:cubicBezTo>
                    <a:pt x="3702" y="1568"/>
                    <a:pt x="3727" y="1568"/>
                    <a:pt x="3743" y="1576"/>
                  </a:cubicBezTo>
                  <a:cubicBezTo>
                    <a:pt x="3735" y="1552"/>
                    <a:pt x="3727" y="1535"/>
                    <a:pt x="3718" y="1511"/>
                  </a:cubicBezTo>
                  <a:cubicBezTo>
                    <a:pt x="3702" y="1461"/>
                    <a:pt x="3669" y="1379"/>
                    <a:pt x="3636" y="132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74"/>
            <p:cNvSpPr/>
            <p:nvPr/>
          </p:nvSpPr>
          <p:spPr>
            <a:xfrm>
              <a:off x="2109250" y="2011475"/>
              <a:ext cx="10275" cy="8325"/>
            </a:xfrm>
            <a:custGeom>
              <a:avLst/>
              <a:gdLst/>
              <a:ahLst/>
              <a:cxnLst/>
              <a:rect l="l" t="t" r="r" b="b"/>
              <a:pathLst>
                <a:path w="411" h="333" extrusionOk="0">
                  <a:moveTo>
                    <a:pt x="310" y="1"/>
                  </a:moveTo>
                  <a:cubicBezTo>
                    <a:pt x="276" y="1"/>
                    <a:pt x="241" y="4"/>
                    <a:pt x="214" y="4"/>
                  </a:cubicBezTo>
                  <a:lnTo>
                    <a:pt x="206" y="4"/>
                  </a:lnTo>
                  <a:cubicBezTo>
                    <a:pt x="173" y="21"/>
                    <a:pt x="140" y="37"/>
                    <a:pt x="107" y="45"/>
                  </a:cubicBezTo>
                  <a:cubicBezTo>
                    <a:pt x="82" y="45"/>
                    <a:pt x="58" y="37"/>
                    <a:pt x="41" y="21"/>
                  </a:cubicBezTo>
                  <a:lnTo>
                    <a:pt x="41" y="21"/>
                  </a:lnTo>
                  <a:cubicBezTo>
                    <a:pt x="50" y="62"/>
                    <a:pt x="17" y="70"/>
                    <a:pt x="0" y="86"/>
                  </a:cubicBezTo>
                  <a:cubicBezTo>
                    <a:pt x="33" y="103"/>
                    <a:pt x="74" y="111"/>
                    <a:pt x="115" y="111"/>
                  </a:cubicBezTo>
                  <a:cubicBezTo>
                    <a:pt x="156" y="111"/>
                    <a:pt x="197" y="86"/>
                    <a:pt x="238" y="70"/>
                  </a:cubicBezTo>
                  <a:cubicBezTo>
                    <a:pt x="247" y="62"/>
                    <a:pt x="255" y="54"/>
                    <a:pt x="271" y="54"/>
                  </a:cubicBezTo>
                  <a:cubicBezTo>
                    <a:pt x="283" y="48"/>
                    <a:pt x="294" y="42"/>
                    <a:pt x="303" y="42"/>
                  </a:cubicBezTo>
                  <a:cubicBezTo>
                    <a:pt x="307" y="42"/>
                    <a:pt x="310" y="43"/>
                    <a:pt x="312" y="45"/>
                  </a:cubicBezTo>
                  <a:cubicBezTo>
                    <a:pt x="320" y="78"/>
                    <a:pt x="329" y="144"/>
                    <a:pt x="337" y="209"/>
                  </a:cubicBezTo>
                  <a:cubicBezTo>
                    <a:pt x="337" y="234"/>
                    <a:pt x="337" y="267"/>
                    <a:pt x="345" y="292"/>
                  </a:cubicBezTo>
                  <a:cubicBezTo>
                    <a:pt x="361" y="308"/>
                    <a:pt x="386" y="324"/>
                    <a:pt x="411" y="333"/>
                  </a:cubicBezTo>
                  <a:cubicBezTo>
                    <a:pt x="411" y="308"/>
                    <a:pt x="411" y="259"/>
                    <a:pt x="402" y="201"/>
                  </a:cubicBezTo>
                  <a:cubicBezTo>
                    <a:pt x="394" y="127"/>
                    <a:pt x="394" y="62"/>
                    <a:pt x="378" y="21"/>
                  </a:cubicBezTo>
                  <a:cubicBezTo>
                    <a:pt x="370" y="13"/>
                    <a:pt x="370" y="13"/>
                    <a:pt x="361" y="4"/>
                  </a:cubicBezTo>
                  <a:cubicBezTo>
                    <a:pt x="345" y="2"/>
                    <a:pt x="328" y="1"/>
                    <a:pt x="310"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74"/>
            <p:cNvSpPr/>
            <p:nvPr/>
          </p:nvSpPr>
          <p:spPr>
            <a:xfrm>
              <a:off x="2109250" y="2011375"/>
              <a:ext cx="10275" cy="8425"/>
            </a:xfrm>
            <a:custGeom>
              <a:avLst/>
              <a:gdLst/>
              <a:ahLst/>
              <a:cxnLst/>
              <a:rect l="l" t="t" r="r" b="b"/>
              <a:pathLst>
                <a:path w="411" h="337" fill="none" extrusionOk="0">
                  <a:moveTo>
                    <a:pt x="378" y="25"/>
                  </a:moveTo>
                  <a:cubicBezTo>
                    <a:pt x="370" y="17"/>
                    <a:pt x="370" y="17"/>
                    <a:pt x="361" y="8"/>
                  </a:cubicBezTo>
                  <a:cubicBezTo>
                    <a:pt x="312" y="0"/>
                    <a:pt x="255" y="8"/>
                    <a:pt x="214" y="8"/>
                  </a:cubicBezTo>
                  <a:cubicBezTo>
                    <a:pt x="214" y="8"/>
                    <a:pt x="206" y="8"/>
                    <a:pt x="206" y="8"/>
                  </a:cubicBezTo>
                  <a:lnTo>
                    <a:pt x="206" y="8"/>
                  </a:lnTo>
                  <a:cubicBezTo>
                    <a:pt x="173" y="25"/>
                    <a:pt x="140" y="41"/>
                    <a:pt x="107" y="49"/>
                  </a:cubicBezTo>
                  <a:cubicBezTo>
                    <a:pt x="82" y="49"/>
                    <a:pt x="58" y="41"/>
                    <a:pt x="41" y="25"/>
                  </a:cubicBezTo>
                  <a:cubicBezTo>
                    <a:pt x="50" y="66"/>
                    <a:pt x="17" y="74"/>
                    <a:pt x="0" y="90"/>
                  </a:cubicBezTo>
                  <a:cubicBezTo>
                    <a:pt x="33" y="107"/>
                    <a:pt x="74" y="115"/>
                    <a:pt x="115" y="115"/>
                  </a:cubicBezTo>
                  <a:cubicBezTo>
                    <a:pt x="156" y="115"/>
                    <a:pt x="197" y="90"/>
                    <a:pt x="238" y="74"/>
                  </a:cubicBezTo>
                  <a:lnTo>
                    <a:pt x="238" y="74"/>
                  </a:lnTo>
                  <a:cubicBezTo>
                    <a:pt x="247" y="66"/>
                    <a:pt x="255" y="58"/>
                    <a:pt x="271" y="58"/>
                  </a:cubicBezTo>
                  <a:lnTo>
                    <a:pt x="271" y="58"/>
                  </a:lnTo>
                  <a:cubicBezTo>
                    <a:pt x="288" y="49"/>
                    <a:pt x="304" y="41"/>
                    <a:pt x="312" y="49"/>
                  </a:cubicBezTo>
                  <a:cubicBezTo>
                    <a:pt x="320" y="82"/>
                    <a:pt x="329" y="148"/>
                    <a:pt x="337" y="213"/>
                  </a:cubicBezTo>
                  <a:cubicBezTo>
                    <a:pt x="337" y="238"/>
                    <a:pt x="337" y="271"/>
                    <a:pt x="345" y="296"/>
                  </a:cubicBezTo>
                  <a:cubicBezTo>
                    <a:pt x="361" y="312"/>
                    <a:pt x="386" y="328"/>
                    <a:pt x="411" y="337"/>
                  </a:cubicBezTo>
                  <a:cubicBezTo>
                    <a:pt x="411" y="312"/>
                    <a:pt x="411" y="263"/>
                    <a:pt x="402" y="205"/>
                  </a:cubicBezTo>
                  <a:cubicBezTo>
                    <a:pt x="394" y="131"/>
                    <a:pt x="394" y="66"/>
                    <a:pt x="378" y="25"/>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74"/>
            <p:cNvSpPr/>
            <p:nvPr/>
          </p:nvSpPr>
          <p:spPr>
            <a:xfrm>
              <a:off x="2135500" y="2090350"/>
              <a:ext cx="76775" cy="28350"/>
            </a:xfrm>
            <a:custGeom>
              <a:avLst/>
              <a:gdLst/>
              <a:ahLst/>
              <a:cxnLst/>
              <a:rect l="l" t="t" r="r" b="b"/>
              <a:pathLst>
                <a:path w="3071" h="1134" extrusionOk="0">
                  <a:moveTo>
                    <a:pt x="3029" y="1"/>
                  </a:moveTo>
                  <a:cubicBezTo>
                    <a:pt x="3013" y="9"/>
                    <a:pt x="2996" y="34"/>
                    <a:pt x="2972" y="50"/>
                  </a:cubicBezTo>
                  <a:cubicBezTo>
                    <a:pt x="2988" y="91"/>
                    <a:pt x="2996" y="124"/>
                    <a:pt x="2988" y="132"/>
                  </a:cubicBezTo>
                  <a:cubicBezTo>
                    <a:pt x="2980" y="148"/>
                    <a:pt x="2865" y="206"/>
                    <a:pt x="2725" y="263"/>
                  </a:cubicBezTo>
                  <a:cubicBezTo>
                    <a:pt x="2553" y="337"/>
                    <a:pt x="2356" y="419"/>
                    <a:pt x="2282" y="444"/>
                  </a:cubicBezTo>
                  <a:cubicBezTo>
                    <a:pt x="2192" y="468"/>
                    <a:pt x="1970" y="518"/>
                    <a:pt x="1806" y="551"/>
                  </a:cubicBezTo>
                  <a:cubicBezTo>
                    <a:pt x="1749" y="567"/>
                    <a:pt x="1700" y="575"/>
                    <a:pt x="1659" y="583"/>
                  </a:cubicBezTo>
                  <a:cubicBezTo>
                    <a:pt x="1618" y="592"/>
                    <a:pt x="1437" y="665"/>
                    <a:pt x="1224" y="756"/>
                  </a:cubicBezTo>
                  <a:cubicBezTo>
                    <a:pt x="879" y="895"/>
                    <a:pt x="452" y="1068"/>
                    <a:pt x="378" y="1068"/>
                  </a:cubicBezTo>
                  <a:cubicBezTo>
                    <a:pt x="321" y="1068"/>
                    <a:pt x="280" y="1059"/>
                    <a:pt x="247" y="1051"/>
                  </a:cubicBezTo>
                  <a:cubicBezTo>
                    <a:pt x="206" y="1035"/>
                    <a:pt x="173" y="1010"/>
                    <a:pt x="132" y="969"/>
                  </a:cubicBezTo>
                  <a:cubicBezTo>
                    <a:pt x="66" y="912"/>
                    <a:pt x="66" y="903"/>
                    <a:pt x="66" y="862"/>
                  </a:cubicBezTo>
                  <a:cubicBezTo>
                    <a:pt x="42" y="862"/>
                    <a:pt x="17" y="871"/>
                    <a:pt x="1" y="879"/>
                  </a:cubicBezTo>
                  <a:cubicBezTo>
                    <a:pt x="1" y="928"/>
                    <a:pt x="9" y="953"/>
                    <a:pt x="83" y="1018"/>
                  </a:cubicBezTo>
                  <a:cubicBezTo>
                    <a:pt x="132" y="1068"/>
                    <a:pt x="173" y="1100"/>
                    <a:pt x="222" y="1117"/>
                  </a:cubicBezTo>
                  <a:cubicBezTo>
                    <a:pt x="263" y="1133"/>
                    <a:pt x="313" y="1133"/>
                    <a:pt x="378" y="1133"/>
                  </a:cubicBezTo>
                  <a:cubicBezTo>
                    <a:pt x="469" y="1133"/>
                    <a:pt x="895" y="961"/>
                    <a:pt x="1248" y="821"/>
                  </a:cubicBezTo>
                  <a:cubicBezTo>
                    <a:pt x="1462" y="731"/>
                    <a:pt x="1634" y="657"/>
                    <a:pt x="1675" y="649"/>
                  </a:cubicBezTo>
                  <a:cubicBezTo>
                    <a:pt x="1708" y="641"/>
                    <a:pt x="1757" y="633"/>
                    <a:pt x="1823" y="616"/>
                  </a:cubicBezTo>
                  <a:cubicBezTo>
                    <a:pt x="1979" y="583"/>
                    <a:pt x="2200" y="534"/>
                    <a:pt x="2299" y="509"/>
                  </a:cubicBezTo>
                  <a:cubicBezTo>
                    <a:pt x="2373" y="485"/>
                    <a:pt x="2578" y="403"/>
                    <a:pt x="2758" y="329"/>
                  </a:cubicBezTo>
                  <a:cubicBezTo>
                    <a:pt x="2906" y="263"/>
                    <a:pt x="3029" y="198"/>
                    <a:pt x="3046" y="173"/>
                  </a:cubicBezTo>
                  <a:cubicBezTo>
                    <a:pt x="3070" y="132"/>
                    <a:pt x="3054" y="66"/>
                    <a:pt x="3037" y="9"/>
                  </a:cubicBezTo>
                  <a:cubicBezTo>
                    <a:pt x="3029" y="9"/>
                    <a:pt x="3029" y="1"/>
                    <a:pt x="3029" y="1"/>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74"/>
            <p:cNvSpPr/>
            <p:nvPr/>
          </p:nvSpPr>
          <p:spPr>
            <a:xfrm>
              <a:off x="2135500" y="2090350"/>
              <a:ext cx="76775" cy="28350"/>
            </a:xfrm>
            <a:custGeom>
              <a:avLst/>
              <a:gdLst/>
              <a:ahLst/>
              <a:cxnLst/>
              <a:rect l="l" t="t" r="r" b="b"/>
              <a:pathLst>
                <a:path w="3071" h="1134" fill="none" extrusionOk="0">
                  <a:moveTo>
                    <a:pt x="2988" y="132"/>
                  </a:moveTo>
                  <a:cubicBezTo>
                    <a:pt x="2980" y="148"/>
                    <a:pt x="2865" y="206"/>
                    <a:pt x="2725" y="263"/>
                  </a:cubicBezTo>
                  <a:cubicBezTo>
                    <a:pt x="2553" y="337"/>
                    <a:pt x="2356" y="419"/>
                    <a:pt x="2282" y="444"/>
                  </a:cubicBezTo>
                  <a:cubicBezTo>
                    <a:pt x="2192" y="468"/>
                    <a:pt x="1970" y="518"/>
                    <a:pt x="1806" y="551"/>
                  </a:cubicBezTo>
                  <a:cubicBezTo>
                    <a:pt x="1749" y="567"/>
                    <a:pt x="1700" y="575"/>
                    <a:pt x="1659" y="583"/>
                  </a:cubicBezTo>
                  <a:cubicBezTo>
                    <a:pt x="1618" y="592"/>
                    <a:pt x="1437" y="665"/>
                    <a:pt x="1224" y="756"/>
                  </a:cubicBezTo>
                  <a:cubicBezTo>
                    <a:pt x="879" y="895"/>
                    <a:pt x="452" y="1068"/>
                    <a:pt x="378" y="1068"/>
                  </a:cubicBezTo>
                  <a:cubicBezTo>
                    <a:pt x="321" y="1068"/>
                    <a:pt x="280" y="1059"/>
                    <a:pt x="247" y="1051"/>
                  </a:cubicBezTo>
                  <a:cubicBezTo>
                    <a:pt x="206" y="1035"/>
                    <a:pt x="173" y="1010"/>
                    <a:pt x="132" y="969"/>
                  </a:cubicBezTo>
                  <a:cubicBezTo>
                    <a:pt x="66" y="912"/>
                    <a:pt x="66" y="903"/>
                    <a:pt x="66" y="862"/>
                  </a:cubicBezTo>
                  <a:cubicBezTo>
                    <a:pt x="42" y="862"/>
                    <a:pt x="17" y="871"/>
                    <a:pt x="1" y="879"/>
                  </a:cubicBezTo>
                  <a:cubicBezTo>
                    <a:pt x="1" y="928"/>
                    <a:pt x="9" y="953"/>
                    <a:pt x="83" y="1018"/>
                  </a:cubicBezTo>
                  <a:cubicBezTo>
                    <a:pt x="132" y="1068"/>
                    <a:pt x="173" y="1100"/>
                    <a:pt x="222" y="1117"/>
                  </a:cubicBezTo>
                  <a:cubicBezTo>
                    <a:pt x="263" y="1133"/>
                    <a:pt x="313" y="1133"/>
                    <a:pt x="378" y="1133"/>
                  </a:cubicBezTo>
                  <a:cubicBezTo>
                    <a:pt x="469" y="1133"/>
                    <a:pt x="895" y="961"/>
                    <a:pt x="1248" y="821"/>
                  </a:cubicBezTo>
                  <a:cubicBezTo>
                    <a:pt x="1462" y="731"/>
                    <a:pt x="1634" y="657"/>
                    <a:pt x="1675" y="649"/>
                  </a:cubicBezTo>
                  <a:cubicBezTo>
                    <a:pt x="1708" y="641"/>
                    <a:pt x="1757" y="633"/>
                    <a:pt x="1823" y="616"/>
                  </a:cubicBezTo>
                  <a:cubicBezTo>
                    <a:pt x="1979" y="583"/>
                    <a:pt x="2200" y="534"/>
                    <a:pt x="2299" y="509"/>
                  </a:cubicBezTo>
                  <a:cubicBezTo>
                    <a:pt x="2373" y="485"/>
                    <a:pt x="2578" y="403"/>
                    <a:pt x="2758" y="329"/>
                  </a:cubicBezTo>
                  <a:cubicBezTo>
                    <a:pt x="2906" y="263"/>
                    <a:pt x="3029" y="198"/>
                    <a:pt x="3046" y="173"/>
                  </a:cubicBezTo>
                  <a:cubicBezTo>
                    <a:pt x="3070" y="132"/>
                    <a:pt x="3054" y="66"/>
                    <a:pt x="3037" y="9"/>
                  </a:cubicBezTo>
                  <a:cubicBezTo>
                    <a:pt x="3029" y="9"/>
                    <a:pt x="3029" y="1"/>
                    <a:pt x="3029" y="1"/>
                  </a:cubicBezTo>
                  <a:cubicBezTo>
                    <a:pt x="3013" y="9"/>
                    <a:pt x="2996" y="34"/>
                    <a:pt x="2972" y="50"/>
                  </a:cubicBezTo>
                  <a:cubicBezTo>
                    <a:pt x="2988" y="91"/>
                    <a:pt x="2996" y="124"/>
                    <a:pt x="2988" y="13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74"/>
            <p:cNvSpPr/>
            <p:nvPr/>
          </p:nvSpPr>
          <p:spPr>
            <a:xfrm>
              <a:off x="2205275" y="2060200"/>
              <a:ext cx="58500" cy="25250"/>
            </a:xfrm>
            <a:custGeom>
              <a:avLst/>
              <a:gdLst/>
              <a:ahLst/>
              <a:cxnLst/>
              <a:rect l="l" t="t" r="r" b="b"/>
              <a:pathLst>
                <a:path w="2340" h="1010" extrusionOk="0">
                  <a:moveTo>
                    <a:pt x="2290" y="0"/>
                  </a:moveTo>
                  <a:cubicBezTo>
                    <a:pt x="2282" y="0"/>
                    <a:pt x="2273" y="9"/>
                    <a:pt x="2273" y="9"/>
                  </a:cubicBezTo>
                  <a:cubicBezTo>
                    <a:pt x="2158" y="91"/>
                    <a:pt x="2068" y="156"/>
                    <a:pt x="2044" y="181"/>
                  </a:cubicBezTo>
                  <a:cubicBezTo>
                    <a:pt x="1978" y="238"/>
                    <a:pt x="1879" y="427"/>
                    <a:pt x="1814" y="542"/>
                  </a:cubicBezTo>
                  <a:cubicBezTo>
                    <a:pt x="1789" y="591"/>
                    <a:pt x="1773" y="624"/>
                    <a:pt x="1765" y="632"/>
                  </a:cubicBezTo>
                  <a:cubicBezTo>
                    <a:pt x="1763" y="635"/>
                    <a:pt x="1746" y="636"/>
                    <a:pt x="1715" y="636"/>
                  </a:cubicBezTo>
                  <a:cubicBezTo>
                    <a:pt x="1555" y="636"/>
                    <a:pt x="1044" y="604"/>
                    <a:pt x="747" y="583"/>
                  </a:cubicBezTo>
                  <a:cubicBezTo>
                    <a:pt x="648" y="575"/>
                    <a:pt x="575" y="575"/>
                    <a:pt x="542" y="575"/>
                  </a:cubicBezTo>
                  <a:cubicBezTo>
                    <a:pt x="534" y="574"/>
                    <a:pt x="526" y="573"/>
                    <a:pt x="517" y="573"/>
                  </a:cubicBezTo>
                  <a:cubicBezTo>
                    <a:pt x="461" y="573"/>
                    <a:pt x="382" y="595"/>
                    <a:pt x="304" y="624"/>
                  </a:cubicBezTo>
                  <a:cubicBezTo>
                    <a:pt x="189" y="665"/>
                    <a:pt x="82" y="714"/>
                    <a:pt x="49" y="739"/>
                  </a:cubicBezTo>
                  <a:cubicBezTo>
                    <a:pt x="0" y="788"/>
                    <a:pt x="33" y="829"/>
                    <a:pt x="74" y="878"/>
                  </a:cubicBezTo>
                  <a:cubicBezTo>
                    <a:pt x="99" y="903"/>
                    <a:pt x="123" y="928"/>
                    <a:pt x="140" y="960"/>
                  </a:cubicBezTo>
                  <a:cubicBezTo>
                    <a:pt x="148" y="977"/>
                    <a:pt x="148" y="993"/>
                    <a:pt x="156" y="1010"/>
                  </a:cubicBezTo>
                  <a:cubicBezTo>
                    <a:pt x="172" y="1002"/>
                    <a:pt x="197" y="1002"/>
                    <a:pt x="222" y="993"/>
                  </a:cubicBezTo>
                  <a:cubicBezTo>
                    <a:pt x="213" y="977"/>
                    <a:pt x="213" y="960"/>
                    <a:pt x="197" y="936"/>
                  </a:cubicBezTo>
                  <a:cubicBezTo>
                    <a:pt x="181" y="887"/>
                    <a:pt x="148" y="854"/>
                    <a:pt x="123" y="829"/>
                  </a:cubicBezTo>
                  <a:cubicBezTo>
                    <a:pt x="107" y="813"/>
                    <a:pt x="90" y="796"/>
                    <a:pt x="99" y="796"/>
                  </a:cubicBezTo>
                  <a:cubicBezTo>
                    <a:pt x="123" y="772"/>
                    <a:pt x="222" y="722"/>
                    <a:pt x="328" y="690"/>
                  </a:cubicBezTo>
                  <a:cubicBezTo>
                    <a:pt x="410" y="657"/>
                    <a:pt x="492" y="640"/>
                    <a:pt x="542" y="640"/>
                  </a:cubicBezTo>
                  <a:cubicBezTo>
                    <a:pt x="566" y="640"/>
                    <a:pt x="640" y="649"/>
                    <a:pt x="747" y="649"/>
                  </a:cubicBezTo>
                  <a:cubicBezTo>
                    <a:pt x="996" y="666"/>
                    <a:pt x="1397" y="694"/>
                    <a:pt x="1633" y="694"/>
                  </a:cubicBezTo>
                  <a:cubicBezTo>
                    <a:pt x="1739" y="694"/>
                    <a:pt x="1812" y="689"/>
                    <a:pt x="1822" y="673"/>
                  </a:cubicBezTo>
                  <a:cubicBezTo>
                    <a:pt x="1830" y="657"/>
                    <a:pt x="1855" y="624"/>
                    <a:pt x="1879" y="575"/>
                  </a:cubicBezTo>
                  <a:cubicBezTo>
                    <a:pt x="1937" y="460"/>
                    <a:pt x="2027" y="279"/>
                    <a:pt x="2085" y="238"/>
                  </a:cubicBezTo>
                  <a:cubicBezTo>
                    <a:pt x="2109" y="214"/>
                    <a:pt x="2191" y="148"/>
                    <a:pt x="2306" y="66"/>
                  </a:cubicBezTo>
                  <a:cubicBezTo>
                    <a:pt x="2331" y="33"/>
                    <a:pt x="2339" y="17"/>
                    <a:pt x="229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74"/>
            <p:cNvSpPr/>
            <p:nvPr/>
          </p:nvSpPr>
          <p:spPr>
            <a:xfrm>
              <a:off x="2205275" y="2060200"/>
              <a:ext cx="58500" cy="25250"/>
            </a:xfrm>
            <a:custGeom>
              <a:avLst/>
              <a:gdLst/>
              <a:ahLst/>
              <a:cxnLst/>
              <a:rect l="l" t="t" r="r" b="b"/>
              <a:pathLst>
                <a:path w="2340" h="1010" fill="none" extrusionOk="0">
                  <a:moveTo>
                    <a:pt x="1814" y="542"/>
                  </a:moveTo>
                  <a:cubicBezTo>
                    <a:pt x="1789" y="591"/>
                    <a:pt x="1773" y="624"/>
                    <a:pt x="1765" y="632"/>
                  </a:cubicBezTo>
                  <a:cubicBezTo>
                    <a:pt x="1756" y="649"/>
                    <a:pt x="1100" y="608"/>
                    <a:pt x="747" y="583"/>
                  </a:cubicBezTo>
                  <a:cubicBezTo>
                    <a:pt x="648" y="575"/>
                    <a:pt x="575" y="575"/>
                    <a:pt x="542" y="575"/>
                  </a:cubicBezTo>
                  <a:cubicBezTo>
                    <a:pt x="484" y="567"/>
                    <a:pt x="394" y="591"/>
                    <a:pt x="304" y="624"/>
                  </a:cubicBezTo>
                  <a:cubicBezTo>
                    <a:pt x="189" y="665"/>
                    <a:pt x="82" y="714"/>
                    <a:pt x="49" y="739"/>
                  </a:cubicBezTo>
                  <a:cubicBezTo>
                    <a:pt x="0" y="788"/>
                    <a:pt x="33" y="829"/>
                    <a:pt x="74" y="878"/>
                  </a:cubicBezTo>
                  <a:cubicBezTo>
                    <a:pt x="99" y="903"/>
                    <a:pt x="123" y="928"/>
                    <a:pt x="140" y="960"/>
                  </a:cubicBezTo>
                  <a:cubicBezTo>
                    <a:pt x="148" y="977"/>
                    <a:pt x="148" y="993"/>
                    <a:pt x="156" y="1010"/>
                  </a:cubicBezTo>
                  <a:cubicBezTo>
                    <a:pt x="172" y="1002"/>
                    <a:pt x="197" y="1002"/>
                    <a:pt x="222" y="993"/>
                  </a:cubicBezTo>
                  <a:cubicBezTo>
                    <a:pt x="213" y="977"/>
                    <a:pt x="213" y="960"/>
                    <a:pt x="197" y="936"/>
                  </a:cubicBezTo>
                  <a:cubicBezTo>
                    <a:pt x="181" y="887"/>
                    <a:pt x="148" y="854"/>
                    <a:pt x="123" y="829"/>
                  </a:cubicBezTo>
                  <a:cubicBezTo>
                    <a:pt x="107" y="813"/>
                    <a:pt x="90" y="796"/>
                    <a:pt x="99" y="796"/>
                  </a:cubicBezTo>
                  <a:cubicBezTo>
                    <a:pt x="123" y="772"/>
                    <a:pt x="222" y="722"/>
                    <a:pt x="328" y="690"/>
                  </a:cubicBezTo>
                  <a:cubicBezTo>
                    <a:pt x="410" y="657"/>
                    <a:pt x="492" y="640"/>
                    <a:pt x="542" y="640"/>
                  </a:cubicBezTo>
                  <a:cubicBezTo>
                    <a:pt x="566" y="640"/>
                    <a:pt x="640" y="649"/>
                    <a:pt x="747" y="649"/>
                  </a:cubicBezTo>
                  <a:cubicBezTo>
                    <a:pt x="1108" y="673"/>
                    <a:pt x="1789" y="722"/>
                    <a:pt x="1822" y="673"/>
                  </a:cubicBezTo>
                  <a:cubicBezTo>
                    <a:pt x="1830" y="657"/>
                    <a:pt x="1855" y="624"/>
                    <a:pt x="1879" y="575"/>
                  </a:cubicBezTo>
                  <a:cubicBezTo>
                    <a:pt x="1937" y="460"/>
                    <a:pt x="2027" y="279"/>
                    <a:pt x="2085" y="238"/>
                  </a:cubicBezTo>
                  <a:cubicBezTo>
                    <a:pt x="2109" y="214"/>
                    <a:pt x="2191" y="148"/>
                    <a:pt x="2306" y="66"/>
                  </a:cubicBezTo>
                  <a:cubicBezTo>
                    <a:pt x="2331" y="33"/>
                    <a:pt x="2339" y="17"/>
                    <a:pt x="2290" y="0"/>
                  </a:cubicBezTo>
                  <a:cubicBezTo>
                    <a:pt x="2282" y="0"/>
                    <a:pt x="2273" y="9"/>
                    <a:pt x="2273" y="9"/>
                  </a:cubicBezTo>
                  <a:cubicBezTo>
                    <a:pt x="2158" y="91"/>
                    <a:pt x="2068" y="156"/>
                    <a:pt x="2044" y="181"/>
                  </a:cubicBezTo>
                  <a:cubicBezTo>
                    <a:pt x="1978" y="238"/>
                    <a:pt x="1879" y="427"/>
                    <a:pt x="1814" y="542"/>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74"/>
            <p:cNvSpPr/>
            <p:nvPr/>
          </p:nvSpPr>
          <p:spPr>
            <a:xfrm>
              <a:off x="4337575" y="3017400"/>
              <a:ext cx="9250" cy="14550"/>
            </a:xfrm>
            <a:custGeom>
              <a:avLst/>
              <a:gdLst/>
              <a:ahLst/>
              <a:cxnLst/>
              <a:rect l="l" t="t" r="r" b="b"/>
              <a:pathLst>
                <a:path w="370" h="582" extrusionOk="0">
                  <a:moveTo>
                    <a:pt x="133" y="0"/>
                  </a:moveTo>
                  <a:cubicBezTo>
                    <a:pt x="121" y="0"/>
                    <a:pt x="107" y="9"/>
                    <a:pt x="91" y="29"/>
                  </a:cubicBezTo>
                  <a:cubicBezTo>
                    <a:pt x="42" y="136"/>
                    <a:pt x="1" y="259"/>
                    <a:pt x="25" y="325"/>
                  </a:cubicBezTo>
                  <a:cubicBezTo>
                    <a:pt x="46" y="373"/>
                    <a:pt x="238" y="581"/>
                    <a:pt x="315" y="581"/>
                  </a:cubicBezTo>
                  <a:cubicBezTo>
                    <a:pt x="331" y="581"/>
                    <a:pt x="341" y="573"/>
                    <a:pt x="345" y="555"/>
                  </a:cubicBezTo>
                  <a:cubicBezTo>
                    <a:pt x="370" y="440"/>
                    <a:pt x="255" y="390"/>
                    <a:pt x="230" y="276"/>
                  </a:cubicBezTo>
                  <a:cubicBezTo>
                    <a:pt x="210" y="188"/>
                    <a:pt x="190" y="0"/>
                    <a:pt x="13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74"/>
            <p:cNvSpPr/>
            <p:nvPr/>
          </p:nvSpPr>
          <p:spPr>
            <a:xfrm>
              <a:off x="4337575" y="3015250"/>
              <a:ext cx="9250" cy="18900"/>
            </a:xfrm>
            <a:custGeom>
              <a:avLst/>
              <a:gdLst/>
              <a:ahLst/>
              <a:cxnLst/>
              <a:rect l="l" t="t" r="r" b="b"/>
              <a:pathLst>
                <a:path w="370" h="756" fill="none" extrusionOk="0">
                  <a:moveTo>
                    <a:pt x="25" y="411"/>
                  </a:moveTo>
                  <a:cubicBezTo>
                    <a:pt x="50" y="468"/>
                    <a:pt x="321" y="755"/>
                    <a:pt x="345" y="641"/>
                  </a:cubicBezTo>
                  <a:cubicBezTo>
                    <a:pt x="370" y="526"/>
                    <a:pt x="255" y="476"/>
                    <a:pt x="230" y="362"/>
                  </a:cubicBezTo>
                  <a:cubicBezTo>
                    <a:pt x="206" y="255"/>
                    <a:pt x="181" y="0"/>
                    <a:pt x="91" y="115"/>
                  </a:cubicBezTo>
                  <a:cubicBezTo>
                    <a:pt x="42" y="222"/>
                    <a:pt x="1" y="345"/>
                    <a:pt x="25" y="411"/>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74"/>
            <p:cNvSpPr/>
            <p:nvPr/>
          </p:nvSpPr>
          <p:spPr>
            <a:xfrm>
              <a:off x="4346650" y="3001600"/>
              <a:ext cx="5325" cy="12575"/>
            </a:xfrm>
            <a:custGeom>
              <a:avLst/>
              <a:gdLst/>
              <a:ahLst/>
              <a:cxnLst/>
              <a:rect l="l" t="t" r="r" b="b"/>
              <a:pathLst>
                <a:path w="213" h="503" extrusionOk="0">
                  <a:moveTo>
                    <a:pt x="22" y="0"/>
                  </a:moveTo>
                  <a:cubicBezTo>
                    <a:pt x="4" y="0"/>
                    <a:pt x="0" y="26"/>
                    <a:pt x="23" y="95"/>
                  </a:cubicBezTo>
                  <a:cubicBezTo>
                    <a:pt x="48" y="243"/>
                    <a:pt x="32" y="259"/>
                    <a:pt x="15" y="366"/>
                  </a:cubicBezTo>
                  <a:cubicBezTo>
                    <a:pt x="10" y="443"/>
                    <a:pt x="30" y="502"/>
                    <a:pt x="57" y="502"/>
                  </a:cubicBezTo>
                  <a:cubicBezTo>
                    <a:pt x="70" y="502"/>
                    <a:pt x="84" y="488"/>
                    <a:pt x="97" y="456"/>
                  </a:cubicBezTo>
                  <a:cubicBezTo>
                    <a:pt x="138" y="349"/>
                    <a:pt x="212" y="308"/>
                    <a:pt x="187" y="202"/>
                  </a:cubicBezTo>
                  <a:cubicBezTo>
                    <a:pt x="165" y="128"/>
                    <a:pt x="60" y="0"/>
                    <a:pt x="22"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74"/>
            <p:cNvSpPr/>
            <p:nvPr/>
          </p:nvSpPr>
          <p:spPr>
            <a:xfrm>
              <a:off x="4345375" y="2998425"/>
              <a:ext cx="6600" cy="17050"/>
            </a:xfrm>
            <a:custGeom>
              <a:avLst/>
              <a:gdLst/>
              <a:ahLst/>
              <a:cxnLst/>
              <a:rect l="l" t="t" r="r" b="b"/>
              <a:pathLst>
                <a:path w="264" h="682" fill="none" extrusionOk="0">
                  <a:moveTo>
                    <a:pt x="66" y="493"/>
                  </a:moveTo>
                  <a:cubicBezTo>
                    <a:pt x="58" y="608"/>
                    <a:pt x="107" y="682"/>
                    <a:pt x="148" y="583"/>
                  </a:cubicBezTo>
                  <a:cubicBezTo>
                    <a:pt x="189" y="476"/>
                    <a:pt x="263" y="435"/>
                    <a:pt x="238" y="329"/>
                  </a:cubicBezTo>
                  <a:cubicBezTo>
                    <a:pt x="206" y="222"/>
                    <a:pt x="0" y="1"/>
                    <a:pt x="74" y="222"/>
                  </a:cubicBezTo>
                  <a:cubicBezTo>
                    <a:pt x="99" y="370"/>
                    <a:pt x="83" y="386"/>
                    <a:pt x="66" y="49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74"/>
            <p:cNvSpPr/>
            <p:nvPr/>
          </p:nvSpPr>
          <p:spPr>
            <a:xfrm>
              <a:off x="4346000" y="3052150"/>
              <a:ext cx="6525" cy="7575"/>
            </a:xfrm>
            <a:custGeom>
              <a:avLst/>
              <a:gdLst/>
              <a:ahLst/>
              <a:cxnLst/>
              <a:rect l="l" t="t" r="r" b="b"/>
              <a:pathLst>
                <a:path w="261" h="303" extrusionOk="0">
                  <a:moveTo>
                    <a:pt x="220" y="0"/>
                  </a:moveTo>
                  <a:cubicBezTo>
                    <a:pt x="195" y="0"/>
                    <a:pt x="162" y="24"/>
                    <a:pt x="148" y="67"/>
                  </a:cubicBezTo>
                  <a:cubicBezTo>
                    <a:pt x="99" y="158"/>
                    <a:pt x="0" y="256"/>
                    <a:pt x="41" y="289"/>
                  </a:cubicBezTo>
                  <a:cubicBezTo>
                    <a:pt x="52" y="298"/>
                    <a:pt x="69" y="302"/>
                    <a:pt x="89" y="302"/>
                  </a:cubicBezTo>
                  <a:cubicBezTo>
                    <a:pt x="158" y="302"/>
                    <a:pt x="261" y="251"/>
                    <a:pt x="254" y="174"/>
                  </a:cubicBezTo>
                  <a:cubicBezTo>
                    <a:pt x="246" y="67"/>
                    <a:pt x="246" y="18"/>
                    <a:pt x="230" y="2"/>
                  </a:cubicBezTo>
                  <a:cubicBezTo>
                    <a:pt x="227" y="1"/>
                    <a:pt x="223" y="0"/>
                    <a:pt x="220"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74"/>
            <p:cNvSpPr/>
            <p:nvPr/>
          </p:nvSpPr>
          <p:spPr>
            <a:xfrm>
              <a:off x="4346000" y="3051975"/>
              <a:ext cx="6575" cy="8425"/>
            </a:xfrm>
            <a:custGeom>
              <a:avLst/>
              <a:gdLst/>
              <a:ahLst/>
              <a:cxnLst/>
              <a:rect l="l" t="t" r="r" b="b"/>
              <a:pathLst>
                <a:path w="263" h="337" fill="none" extrusionOk="0">
                  <a:moveTo>
                    <a:pt x="148" y="74"/>
                  </a:moveTo>
                  <a:cubicBezTo>
                    <a:pt x="99" y="165"/>
                    <a:pt x="0" y="263"/>
                    <a:pt x="41" y="296"/>
                  </a:cubicBezTo>
                  <a:cubicBezTo>
                    <a:pt x="90" y="337"/>
                    <a:pt x="263" y="279"/>
                    <a:pt x="254" y="181"/>
                  </a:cubicBezTo>
                  <a:cubicBezTo>
                    <a:pt x="246" y="74"/>
                    <a:pt x="246" y="25"/>
                    <a:pt x="230" y="9"/>
                  </a:cubicBezTo>
                  <a:cubicBezTo>
                    <a:pt x="205" y="0"/>
                    <a:pt x="164" y="25"/>
                    <a:pt x="148" y="74"/>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74"/>
            <p:cNvSpPr/>
            <p:nvPr/>
          </p:nvSpPr>
          <p:spPr>
            <a:xfrm>
              <a:off x="4166250" y="2934425"/>
              <a:ext cx="194950" cy="192050"/>
            </a:xfrm>
            <a:custGeom>
              <a:avLst/>
              <a:gdLst/>
              <a:ahLst/>
              <a:cxnLst/>
              <a:rect l="l" t="t" r="r" b="b"/>
              <a:pathLst>
                <a:path w="7798" h="7682" extrusionOk="0">
                  <a:moveTo>
                    <a:pt x="1568" y="0"/>
                  </a:moveTo>
                  <a:cubicBezTo>
                    <a:pt x="1486" y="8"/>
                    <a:pt x="1298" y="8"/>
                    <a:pt x="1142" y="8"/>
                  </a:cubicBezTo>
                  <a:cubicBezTo>
                    <a:pt x="1043" y="8"/>
                    <a:pt x="953" y="8"/>
                    <a:pt x="904" y="16"/>
                  </a:cubicBezTo>
                  <a:cubicBezTo>
                    <a:pt x="838" y="16"/>
                    <a:pt x="748" y="25"/>
                    <a:pt x="682" y="33"/>
                  </a:cubicBezTo>
                  <a:lnTo>
                    <a:pt x="633" y="33"/>
                  </a:lnTo>
                  <a:cubicBezTo>
                    <a:pt x="666" y="66"/>
                    <a:pt x="699" y="107"/>
                    <a:pt x="731" y="148"/>
                  </a:cubicBezTo>
                  <a:cubicBezTo>
                    <a:pt x="805" y="238"/>
                    <a:pt x="879" y="345"/>
                    <a:pt x="896" y="369"/>
                  </a:cubicBezTo>
                  <a:lnTo>
                    <a:pt x="904" y="378"/>
                  </a:lnTo>
                  <a:cubicBezTo>
                    <a:pt x="912" y="402"/>
                    <a:pt x="920" y="476"/>
                    <a:pt x="920" y="558"/>
                  </a:cubicBezTo>
                  <a:cubicBezTo>
                    <a:pt x="920" y="681"/>
                    <a:pt x="904" y="837"/>
                    <a:pt x="904" y="870"/>
                  </a:cubicBezTo>
                  <a:cubicBezTo>
                    <a:pt x="896" y="911"/>
                    <a:pt x="830" y="936"/>
                    <a:pt x="772" y="952"/>
                  </a:cubicBezTo>
                  <a:cubicBezTo>
                    <a:pt x="740" y="960"/>
                    <a:pt x="707" y="968"/>
                    <a:pt x="707" y="968"/>
                  </a:cubicBezTo>
                  <a:cubicBezTo>
                    <a:pt x="699" y="993"/>
                    <a:pt x="666" y="1116"/>
                    <a:pt x="649" y="1206"/>
                  </a:cubicBezTo>
                  <a:cubicBezTo>
                    <a:pt x="641" y="1256"/>
                    <a:pt x="625" y="1280"/>
                    <a:pt x="625" y="1280"/>
                  </a:cubicBezTo>
                  <a:cubicBezTo>
                    <a:pt x="633" y="1280"/>
                    <a:pt x="674" y="1288"/>
                    <a:pt x="723" y="1297"/>
                  </a:cubicBezTo>
                  <a:cubicBezTo>
                    <a:pt x="813" y="1305"/>
                    <a:pt x="920" y="1321"/>
                    <a:pt x="920" y="1371"/>
                  </a:cubicBezTo>
                  <a:cubicBezTo>
                    <a:pt x="920" y="1379"/>
                    <a:pt x="920" y="1387"/>
                    <a:pt x="920" y="1403"/>
                  </a:cubicBezTo>
                  <a:cubicBezTo>
                    <a:pt x="928" y="1461"/>
                    <a:pt x="937" y="1567"/>
                    <a:pt x="896" y="1617"/>
                  </a:cubicBezTo>
                  <a:cubicBezTo>
                    <a:pt x="871" y="1641"/>
                    <a:pt x="838" y="1650"/>
                    <a:pt x="805" y="1650"/>
                  </a:cubicBezTo>
                  <a:cubicBezTo>
                    <a:pt x="781" y="1658"/>
                    <a:pt x="748" y="1658"/>
                    <a:pt x="731" y="1691"/>
                  </a:cubicBezTo>
                  <a:cubicBezTo>
                    <a:pt x="723" y="1707"/>
                    <a:pt x="715" y="1740"/>
                    <a:pt x="699" y="1773"/>
                  </a:cubicBezTo>
                  <a:cubicBezTo>
                    <a:pt x="641" y="1904"/>
                    <a:pt x="559" y="2117"/>
                    <a:pt x="477" y="2167"/>
                  </a:cubicBezTo>
                  <a:cubicBezTo>
                    <a:pt x="444" y="2191"/>
                    <a:pt x="387" y="2232"/>
                    <a:pt x="321" y="2273"/>
                  </a:cubicBezTo>
                  <a:cubicBezTo>
                    <a:pt x="214" y="2347"/>
                    <a:pt x="91" y="2429"/>
                    <a:pt x="58" y="2446"/>
                  </a:cubicBezTo>
                  <a:lnTo>
                    <a:pt x="9" y="2446"/>
                  </a:lnTo>
                  <a:cubicBezTo>
                    <a:pt x="1" y="2569"/>
                    <a:pt x="1" y="2684"/>
                    <a:pt x="1" y="2749"/>
                  </a:cubicBezTo>
                  <a:cubicBezTo>
                    <a:pt x="1" y="2823"/>
                    <a:pt x="149" y="2905"/>
                    <a:pt x="157" y="2954"/>
                  </a:cubicBezTo>
                  <a:cubicBezTo>
                    <a:pt x="165" y="2995"/>
                    <a:pt x="149" y="3094"/>
                    <a:pt x="141" y="3209"/>
                  </a:cubicBezTo>
                  <a:cubicBezTo>
                    <a:pt x="132" y="3332"/>
                    <a:pt x="255" y="3389"/>
                    <a:pt x="255" y="3471"/>
                  </a:cubicBezTo>
                  <a:cubicBezTo>
                    <a:pt x="255" y="3554"/>
                    <a:pt x="182" y="3644"/>
                    <a:pt x="165" y="3726"/>
                  </a:cubicBezTo>
                  <a:cubicBezTo>
                    <a:pt x="149" y="3816"/>
                    <a:pt x="214" y="3874"/>
                    <a:pt x="223" y="3906"/>
                  </a:cubicBezTo>
                  <a:cubicBezTo>
                    <a:pt x="225" y="3920"/>
                    <a:pt x="237" y="3925"/>
                    <a:pt x="254" y="3925"/>
                  </a:cubicBezTo>
                  <a:cubicBezTo>
                    <a:pt x="289" y="3925"/>
                    <a:pt x="346" y="3906"/>
                    <a:pt x="395" y="3906"/>
                  </a:cubicBezTo>
                  <a:cubicBezTo>
                    <a:pt x="469" y="3906"/>
                    <a:pt x="666" y="4177"/>
                    <a:pt x="731" y="4235"/>
                  </a:cubicBezTo>
                  <a:cubicBezTo>
                    <a:pt x="797" y="4292"/>
                    <a:pt x="1027" y="5039"/>
                    <a:pt x="1051" y="5154"/>
                  </a:cubicBezTo>
                  <a:cubicBezTo>
                    <a:pt x="1060" y="5219"/>
                    <a:pt x="1109" y="5318"/>
                    <a:pt x="1150" y="5400"/>
                  </a:cubicBezTo>
                  <a:cubicBezTo>
                    <a:pt x="1191" y="5408"/>
                    <a:pt x="1216" y="5408"/>
                    <a:pt x="1232" y="5408"/>
                  </a:cubicBezTo>
                  <a:cubicBezTo>
                    <a:pt x="1265" y="5408"/>
                    <a:pt x="1339" y="5466"/>
                    <a:pt x="1437" y="5540"/>
                  </a:cubicBezTo>
                  <a:cubicBezTo>
                    <a:pt x="1552" y="5630"/>
                    <a:pt x="1700" y="5736"/>
                    <a:pt x="1765" y="5753"/>
                  </a:cubicBezTo>
                  <a:cubicBezTo>
                    <a:pt x="1823" y="5769"/>
                    <a:pt x="1946" y="5819"/>
                    <a:pt x="2077" y="5876"/>
                  </a:cubicBezTo>
                  <a:cubicBezTo>
                    <a:pt x="2209" y="5925"/>
                    <a:pt x="2332" y="5983"/>
                    <a:pt x="2381" y="5991"/>
                  </a:cubicBezTo>
                  <a:cubicBezTo>
                    <a:pt x="2430" y="5999"/>
                    <a:pt x="2578" y="6048"/>
                    <a:pt x="2734" y="6098"/>
                  </a:cubicBezTo>
                  <a:cubicBezTo>
                    <a:pt x="2898" y="6147"/>
                    <a:pt x="3070" y="6204"/>
                    <a:pt x="3087" y="6204"/>
                  </a:cubicBezTo>
                  <a:cubicBezTo>
                    <a:pt x="3095" y="6204"/>
                    <a:pt x="3079" y="6188"/>
                    <a:pt x="3087" y="6171"/>
                  </a:cubicBezTo>
                  <a:cubicBezTo>
                    <a:pt x="3095" y="6139"/>
                    <a:pt x="3111" y="6114"/>
                    <a:pt x="3128" y="6089"/>
                  </a:cubicBezTo>
                  <a:cubicBezTo>
                    <a:pt x="3166" y="6026"/>
                    <a:pt x="3195" y="6004"/>
                    <a:pt x="3219" y="6004"/>
                  </a:cubicBezTo>
                  <a:cubicBezTo>
                    <a:pt x="3267" y="6004"/>
                    <a:pt x="3300" y="6089"/>
                    <a:pt x="3366" y="6106"/>
                  </a:cubicBezTo>
                  <a:cubicBezTo>
                    <a:pt x="3464" y="6130"/>
                    <a:pt x="3538" y="6336"/>
                    <a:pt x="3612" y="6450"/>
                  </a:cubicBezTo>
                  <a:cubicBezTo>
                    <a:pt x="3686" y="6565"/>
                    <a:pt x="3628" y="6656"/>
                    <a:pt x="3628" y="6861"/>
                  </a:cubicBezTo>
                  <a:cubicBezTo>
                    <a:pt x="3628" y="7058"/>
                    <a:pt x="3678" y="7050"/>
                    <a:pt x="3801" y="7255"/>
                  </a:cubicBezTo>
                  <a:cubicBezTo>
                    <a:pt x="3866" y="7370"/>
                    <a:pt x="3883" y="7468"/>
                    <a:pt x="3875" y="7558"/>
                  </a:cubicBezTo>
                  <a:cubicBezTo>
                    <a:pt x="3883" y="7558"/>
                    <a:pt x="3907" y="7567"/>
                    <a:pt x="3948" y="7567"/>
                  </a:cubicBezTo>
                  <a:cubicBezTo>
                    <a:pt x="4048" y="7581"/>
                    <a:pt x="4220" y="7601"/>
                    <a:pt x="4276" y="7601"/>
                  </a:cubicBezTo>
                  <a:cubicBezTo>
                    <a:pt x="4285" y="7601"/>
                    <a:pt x="4291" y="7601"/>
                    <a:pt x="4293" y="7599"/>
                  </a:cubicBezTo>
                  <a:cubicBezTo>
                    <a:pt x="4301" y="7591"/>
                    <a:pt x="4310" y="7583"/>
                    <a:pt x="4310" y="7575"/>
                  </a:cubicBezTo>
                  <a:lnTo>
                    <a:pt x="4318" y="7575"/>
                  </a:lnTo>
                  <a:cubicBezTo>
                    <a:pt x="4359" y="7534"/>
                    <a:pt x="4424" y="7468"/>
                    <a:pt x="4490" y="7460"/>
                  </a:cubicBezTo>
                  <a:cubicBezTo>
                    <a:pt x="4531" y="7460"/>
                    <a:pt x="4654" y="7517"/>
                    <a:pt x="4777" y="7583"/>
                  </a:cubicBezTo>
                  <a:cubicBezTo>
                    <a:pt x="4884" y="7632"/>
                    <a:pt x="4982" y="7681"/>
                    <a:pt x="4999" y="7681"/>
                  </a:cubicBezTo>
                  <a:cubicBezTo>
                    <a:pt x="5040" y="7681"/>
                    <a:pt x="5130" y="7649"/>
                    <a:pt x="5204" y="7616"/>
                  </a:cubicBezTo>
                  <a:cubicBezTo>
                    <a:pt x="5229" y="7608"/>
                    <a:pt x="5253" y="7599"/>
                    <a:pt x="5278" y="7591"/>
                  </a:cubicBezTo>
                  <a:cubicBezTo>
                    <a:pt x="5286" y="7588"/>
                    <a:pt x="5294" y="7587"/>
                    <a:pt x="5304" y="7587"/>
                  </a:cubicBezTo>
                  <a:cubicBezTo>
                    <a:pt x="5347" y="7587"/>
                    <a:pt x="5408" y="7612"/>
                    <a:pt x="5475" y="7632"/>
                  </a:cubicBezTo>
                  <a:cubicBezTo>
                    <a:pt x="5532" y="7654"/>
                    <a:pt x="5595" y="7675"/>
                    <a:pt x="5621" y="7675"/>
                  </a:cubicBezTo>
                  <a:cubicBezTo>
                    <a:pt x="5625" y="7675"/>
                    <a:pt x="5629" y="7674"/>
                    <a:pt x="5631" y="7673"/>
                  </a:cubicBezTo>
                  <a:cubicBezTo>
                    <a:pt x="5655" y="7665"/>
                    <a:pt x="5729" y="7608"/>
                    <a:pt x="5811" y="7550"/>
                  </a:cubicBezTo>
                  <a:cubicBezTo>
                    <a:pt x="5934" y="7460"/>
                    <a:pt x="6066" y="7353"/>
                    <a:pt x="6115" y="7353"/>
                  </a:cubicBezTo>
                  <a:cubicBezTo>
                    <a:pt x="6148" y="7353"/>
                    <a:pt x="6213" y="7386"/>
                    <a:pt x="6271" y="7411"/>
                  </a:cubicBezTo>
                  <a:cubicBezTo>
                    <a:pt x="6328" y="7435"/>
                    <a:pt x="6378" y="7452"/>
                    <a:pt x="6386" y="7452"/>
                  </a:cubicBezTo>
                  <a:cubicBezTo>
                    <a:pt x="6402" y="7452"/>
                    <a:pt x="6476" y="7402"/>
                    <a:pt x="6542" y="7370"/>
                  </a:cubicBezTo>
                  <a:cubicBezTo>
                    <a:pt x="6591" y="7329"/>
                    <a:pt x="6648" y="7296"/>
                    <a:pt x="6665" y="7288"/>
                  </a:cubicBezTo>
                  <a:cubicBezTo>
                    <a:pt x="6689" y="7288"/>
                    <a:pt x="6731" y="7288"/>
                    <a:pt x="6788" y="7279"/>
                  </a:cubicBezTo>
                  <a:cubicBezTo>
                    <a:pt x="6870" y="7279"/>
                    <a:pt x="6968" y="7279"/>
                    <a:pt x="6993" y="7263"/>
                  </a:cubicBezTo>
                  <a:cubicBezTo>
                    <a:pt x="7026" y="7238"/>
                    <a:pt x="7535" y="6935"/>
                    <a:pt x="7797" y="6779"/>
                  </a:cubicBezTo>
                  <a:cubicBezTo>
                    <a:pt x="7797" y="6746"/>
                    <a:pt x="7797" y="6713"/>
                    <a:pt x="7789" y="6680"/>
                  </a:cubicBezTo>
                  <a:cubicBezTo>
                    <a:pt x="7789" y="6647"/>
                    <a:pt x="7752" y="6641"/>
                    <a:pt x="7702" y="6641"/>
                  </a:cubicBezTo>
                  <a:cubicBezTo>
                    <a:pt x="7672" y="6641"/>
                    <a:pt x="7637" y="6643"/>
                    <a:pt x="7602" y="6643"/>
                  </a:cubicBezTo>
                  <a:cubicBezTo>
                    <a:pt x="7579" y="6643"/>
                    <a:pt x="7556" y="6643"/>
                    <a:pt x="7535" y="6639"/>
                  </a:cubicBezTo>
                  <a:cubicBezTo>
                    <a:pt x="7436" y="6623"/>
                    <a:pt x="7453" y="6590"/>
                    <a:pt x="7420" y="6524"/>
                  </a:cubicBezTo>
                  <a:cubicBezTo>
                    <a:pt x="7408" y="6498"/>
                    <a:pt x="7394" y="6489"/>
                    <a:pt x="7378" y="6489"/>
                  </a:cubicBezTo>
                  <a:cubicBezTo>
                    <a:pt x="7349" y="6489"/>
                    <a:pt x="7314" y="6516"/>
                    <a:pt x="7272" y="6516"/>
                  </a:cubicBezTo>
                  <a:cubicBezTo>
                    <a:pt x="7206" y="6516"/>
                    <a:pt x="7248" y="6483"/>
                    <a:pt x="7248" y="6385"/>
                  </a:cubicBezTo>
                  <a:cubicBezTo>
                    <a:pt x="7248" y="6286"/>
                    <a:pt x="7190" y="6212"/>
                    <a:pt x="7141" y="6089"/>
                  </a:cubicBezTo>
                  <a:cubicBezTo>
                    <a:pt x="7092" y="5966"/>
                    <a:pt x="7190" y="5983"/>
                    <a:pt x="7206" y="5876"/>
                  </a:cubicBezTo>
                  <a:cubicBezTo>
                    <a:pt x="7215" y="5761"/>
                    <a:pt x="7133" y="5786"/>
                    <a:pt x="7067" y="5720"/>
                  </a:cubicBezTo>
                  <a:cubicBezTo>
                    <a:pt x="6993" y="5654"/>
                    <a:pt x="7051" y="5679"/>
                    <a:pt x="7034" y="5531"/>
                  </a:cubicBezTo>
                  <a:cubicBezTo>
                    <a:pt x="7026" y="5384"/>
                    <a:pt x="6936" y="5293"/>
                    <a:pt x="6960" y="5219"/>
                  </a:cubicBezTo>
                  <a:cubicBezTo>
                    <a:pt x="6985" y="5154"/>
                    <a:pt x="7083" y="4932"/>
                    <a:pt x="7067" y="4875"/>
                  </a:cubicBezTo>
                  <a:cubicBezTo>
                    <a:pt x="7051" y="4809"/>
                    <a:pt x="7001" y="4563"/>
                    <a:pt x="7001" y="4522"/>
                  </a:cubicBezTo>
                  <a:cubicBezTo>
                    <a:pt x="6993" y="4481"/>
                    <a:pt x="7133" y="4358"/>
                    <a:pt x="7157" y="4309"/>
                  </a:cubicBezTo>
                  <a:cubicBezTo>
                    <a:pt x="7182" y="4251"/>
                    <a:pt x="7067" y="4226"/>
                    <a:pt x="7026" y="4153"/>
                  </a:cubicBezTo>
                  <a:cubicBezTo>
                    <a:pt x="6985" y="4079"/>
                    <a:pt x="6903" y="4062"/>
                    <a:pt x="6829" y="3997"/>
                  </a:cubicBezTo>
                  <a:cubicBezTo>
                    <a:pt x="6755" y="3931"/>
                    <a:pt x="6632" y="3882"/>
                    <a:pt x="6657" y="3800"/>
                  </a:cubicBezTo>
                  <a:cubicBezTo>
                    <a:pt x="6681" y="3718"/>
                    <a:pt x="6648" y="3660"/>
                    <a:pt x="6599" y="3521"/>
                  </a:cubicBezTo>
                  <a:cubicBezTo>
                    <a:pt x="6550" y="3389"/>
                    <a:pt x="6640" y="3439"/>
                    <a:pt x="6706" y="3299"/>
                  </a:cubicBezTo>
                  <a:cubicBezTo>
                    <a:pt x="6772" y="3160"/>
                    <a:pt x="6821" y="3012"/>
                    <a:pt x="6821" y="2872"/>
                  </a:cubicBezTo>
                  <a:cubicBezTo>
                    <a:pt x="6821" y="2741"/>
                    <a:pt x="6878" y="2725"/>
                    <a:pt x="6911" y="2651"/>
                  </a:cubicBezTo>
                  <a:cubicBezTo>
                    <a:pt x="6837" y="2593"/>
                    <a:pt x="6722" y="2519"/>
                    <a:pt x="6599" y="2437"/>
                  </a:cubicBezTo>
                  <a:cubicBezTo>
                    <a:pt x="6246" y="2208"/>
                    <a:pt x="5803" y="1920"/>
                    <a:pt x="5787" y="1847"/>
                  </a:cubicBezTo>
                  <a:cubicBezTo>
                    <a:pt x="5770" y="1789"/>
                    <a:pt x="5779" y="1740"/>
                    <a:pt x="5787" y="1699"/>
                  </a:cubicBezTo>
                  <a:cubicBezTo>
                    <a:pt x="5787" y="1650"/>
                    <a:pt x="5795" y="1600"/>
                    <a:pt x="5779" y="1551"/>
                  </a:cubicBezTo>
                  <a:cubicBezTo>
                    <a:pt x="5754" y="1494"/>
                    <a:pt x="5655" y="1436"/>
                    <a:pt x="5565" y="1379"/>
                  </a:cubicBezTo>
                  <a:cubicBezTo>
                    <a:pt x="5516" y="1346"/>
                    <a:pt x="5475" y="1313"/>
                    <a:pt x="5434" y="1280"/>
                  </a:cubicBezTo>
                  <a:cubicBezTo>
                    <a:pt x="5360" y="1223"/>
                    <a:pt x="4548" y="747"/>
                    <a:pt x="3891" y="394"/>
                  </a:cubicBezTo>
                  <a:cubicBezTo>
                    <a:pt x="3612" y="238"/>
                    <a:pt x="3358" y="107"/>
                    <a:pt x="3210" y="49"/>
                  </a:cubicBezTo>
                  <a:cubicBezTo>
                    <a:pt x="3185" y="82"/>
                    <a:pt x="3169" y="107"/>
                    <a:pt x="3144" y="140"/>
                  </a:cubicBezTo>
                  <a:cubicBezTo>
                    <a:pt x="3103" y="197"/>
                    <a:pt x="3144" y="238"/>
                    <a:pt x="3111" y="279"/>
                  </a:cubicBezTo>
                  <a:cubicBezTo>
                    <a:pt x="3079" y="328"/>
                    <a:pt x="3013" y="312"/>
                    <a:pt x="2947" y="328"/>
                  </a:cubicBezTo>
                  <a:cubicBezTo>
                    <a:pt x="2882" y="345"/>
                    <a:pt x="2931" y="427"/>
                    <a:pt x="2906" y="476"/>
                  </a:cubicBezTo>
                  <a:cubicBezTo>
                    <a:pt x="2882" y="525"/>
                    <a:pt x="2775" y="574"/>
                    <a:pt x="2734" y="640"/>
                  </a:cubicBezTo>
                  <a:cubicBezTo>
                    <a:pt x="2693" y="706"/>
                    <a:pt x="2603" y="706"/>
                    <a:pt x="2619" y="763"/>
                  </a:cubicBezTo>
                  <a:cubicBezTo>
                    <a:pt x="2624" y="781"/>
                    <a:pt x="2662" y="786"/>
                    <a:pt x="2713" y="786"/>
                  </a:cubicBezTo>
                  <a:cubicBezTo>
                    <a:pt x="2788" y="786"/>
                    <a:pt x="2889" y="775"/>
                    <a:pt x="2951" y="775"/>
                  </a:cubicBezTo>
                  <a:cubicBezTo>
                    <a:pt x="2983" y="775"/>
                    <a:pt x="3005" y="778"/>
                    <a:pt x="3005" y="788"/>
                  </a:cubicBezTo>
                  <a:cubicBezTo>
                    <a:pt x="3005" y="829"/>
                    <a:pt x="2914" y="919"/>
                    <a:pt x="2841" y="993"/>
                  </a:cubicBezTo>
                  <a:cubicBezTo>
                    <a:pt x="2771" y="1056"/>
                    <a:pt x="2754" y="1077"/>
                    <a:pt x="2691" y="1077"/>
                  </a:cubicBezTo>
                  <a:cubicBezTo>
                    <a:pt x="2680" y="1077"/>
                    <a:pt x="2667" y="1076"/>
                    <a:pt x="2652" y="1075"/>
                  </a:cubicBezTo>
                  <a:cubicBezTo>
                    <a:pt x="2592" y="1070"/>
                    <a:pt x="2556" y="1062"/>
                    <a:pt x="2530" y="1062"/>
                  </a:cubicBezTo>
                  <a:cubicBezTo>
                    <a:pt x="2513" y="1062"/>
                    <a:pt x="2501" y="1065"/>
                    <a:pt x="2488" y="1075"/>
                  </a:cubicBezTo>
                  <a:cubicBezTo>
                    <a:pt x="2463" y="1108"/>
                    <a:pt x="2438" y="1182"/>
                    <a:pt x="2397" y="1280"/>
                  </a:cubicBezTo>
                  <a:cubicBezTo>
                    <a:pt x="2368" y="1355"/>
                    <a:pt x="2303" y="1386"/>
                    <a:pt x="2253" y="1386"/>
                  </a:cubicBezTo>
                  <a:cubicBezTo>
                    <a:pt x="2231" y="1386"/>
                    <a:pt x="2213" y="1380"/>
                    <a:pt x="2200" y="1371"/>
                  </a:cubicBezTo>
                  <a:cubicBezTo>
                    <a:pt x="2159" y="1346"/>
                    <a:pt x="2274" y="1239"/>
                    <a:pt x="2315" y="1198"/>
                  </a:cubicBezTo>
                  <a:cubicBezTo>
                    <a:pt x="2356" y="1157"/>
                    <a:pt x="2332" y="1092"/>
                    <a:pt x="2282" y="1018"/>
                  </a:cubicBezTo>
                  <a:cubicBezTo>
                    <a:pt x="2274" y="1006"/>
                    <a:pt x="2264" y="1002"/>
                    <a:pt x="2254" y="1002"/>
                  </a:cubicBezTo>
                  <a:cubicBezTo>
                    <a:pt x="2205" y="1002"/>
                    <a:pt x="2137" y="1109"/>
                    <a:pt x="2069" y="1116"/>
                  </a:cubicBezTo>
                  <a:cubicBezTo>
                    <a:pt x="2060" y="1118"/>
                    <a:pt x="2052" y="1119"/>
                    <a:pt x="2046" y="1119"/>
                  </a:cubicBezTo>
                  <a:cubicBezTo>
                    <a:pt x="1997" y="1119"/>
                    <a:pt x="2069" y="1060"/>
                    <a:pt x="2069" y="1001"/>
                  </a:cubicBezTo>
                  <a:cubicBezTo>
                    <a:pt x="2069" y="948"/>
                    <a:pt x="1960" y="884"/>
                    <a:pt x="1871" y="884"/>
                  </a:cubicBezTo>
                  <a:cubicBezTo>
                    <a:pt x="1851" y="884"/>
                    <a:pt x="1831" y="887"/>
                    <a:pt x="1815" y="895"/>
                  </a:cubicBezTo>
                  <a:cubicBezTo>
                    <a:pt x="1724" y="936"/>
                    <a:pt x="1823" y="977"/>
                    <a:pt x="1831" y="1067"/>
                  </a:cubicBezTo>
                  <a:cubicBezTo>
                    <a:pt x="1834" y="1101"/>
                    <a:pt x="1820" y="1110"/>
                    <a:pt x="1798" y="1110"/>
                  </a:cubicBezTo>
                  <a:cubicBezTo>
                    <a:pt x="1770" y="1110"/>
                    <a:pt x="1730" y="1095"/>
                    <a:pt x="1699" y="1095"/>
                  </a:cubicBezTo>
                  <a:cubicBezTo>
                    <a:pt x="1690" y="1095"/>
                    <a:pt x="1682" y="1096"/>
                    <a:pt x="1675" y="1100"/>
                  </a:cubicBezTo>
                  <a:cubicBezTo>
                    <a:pt x="1628" y="1116"/>
                    <a:pt x="1626" y="1223"/>
                    <a:pt x="1567" y="1223"/>
                  </a:cubicBezTo>
                  <a:cubicBezTo>
                    <a:pt x="1565" y="1223"/>
                    <a:pt x="1563" y="1223"/>
                    <a:pt x="1560" y="1223"/>
                  </a:cubicBezTo>
                  <a:cubicBezTo>
                    <a:pt x="1503" y="1215"/>
                    <a:pt x="1470" y="977"/>
                    <a:pt x="1421" y="788"/>
                  </a:cubicBezTo>
                  <a:cubicBezTo>
                    <a:pt x="1380" y="591"/>
                    <a:pt x="1478" y="525"/>
                    <a:pt x="1486" y="451"/>
                  </a:cubicBezTo>
                  <a:cubicBezTo>
                    <a:pt x="1495" y="369"/>
                    <a:pt x="1593" y="140"/>
                    <a:pt x="1593" y="33"/>
                  </a:cubicBezTo>
                  <a:cubicBezTo>
                    <a:pt x="1593" y="25"/>
                    <a:pt x="1593" y="8"/>
                    <a:pt x="1593"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74"/>
            <p:cNvSpPr/>
            <p:nvPr/>
          </p:nvSpPr>
          <p:spPr>
            <a:xfrm>
              <a:off x="4166250" y="2934425"/>
              <a:ext cx="194950" cy="192050"/>
            </a:xfrm>
            <a:custGeom>
              <a:avLst/>
              <a:gdLst/>
              <a:ahLst/>
              <a:cxnLst/>
              <a:rect l="l" t="t" r="r" b="b"/>
              <a:pathLst>
                <a:path w="7798" h="7682" fill="none" extrusionOk="0">
                  <a:moveTo>
                    <a:pt x="7789" y="6680"/>
                  </a:moveTo>
                  <a:cubicBezTo>
                    <a:pt x="7789" y="6615"/>
                    <a:pt x="7641" y="6656"/>
                    <a:pt x="7535" y="6639"/>
                  </a:cubicBezTo>
                  <a:cubicBezTo>
                    <a:pt x="7436" y="6623"/>
                    <a:pt x="7453" y="6590"/>
                    <a:pt x="7420" y="6524"/>
                  </a:cubicBezTo>
                  <a:cubicBezTo>
                    <a:pt x="7387" y="6450"/>
                    <a:pt x="7338" y="6516"/>
                    <a:pt x="7272" y="6516"/>
                  </a:cubicBezTo>
                  <a:cubicBezTo>
                    <a:pt x="7206" y="6516"/>
                    <a:pt x="7248" y="6483"/>
                    <a:pt x="7248" y="6385"/>
                  </a:cubicBezTo>
                  <a:cubicBezTo>
                    <a:pt x="7248" y="6286"/>
                    <a:pt x="7190" y="6212"/>
                    <a:pt x="7141" y="6089"/>
                  </a:cubicBezTo>
                  <a:cubicBezTo>
                    <a:pt x="7092" y="5966"/>
                    <a:pt x="7190" y="5983"/>
                    <a:pt x="7206" y="5876"/>
                  </a:cubicBezTo>
                  <a:cubicBezTo>
                    <a:pt x="7215" y="5761"/>
                    <a:pt x="7133" y="5786"/>
                    <a:pt x="7067" y="5720"/>
                  </a:cubicBezTo>
                  <a:cubicBezTo>
                    <a:pt x="6993" y="5654"/>
                    <a:pt x="7051" y="5679"/>
                    <a:pt x="7034" y="5531"/>
                  </a:cubicBezTo>
                  <a:cubicBezTo>
                    <a:pt x="7026" y="5384"/>
                    <a:pt x="6936" y="5293"/>
                    <a:pt x="6960" y="5219"/>
                  </a:cubicBezTo>
                  <a:cubicBezTo>
                    <a:pt x="6985" y="5154"/>
                    <a:pt x="7083" y="4932"/>
                    <a:pt x="7067" y="4875"/>
                  </a:cubicBezTo>
                  <a:cubicBezTo>
                    <a:pt x="7051" y="4809"/>
                    <a:pt x="7001" y="4563"/>
                    <a:pt x="7001" y="4522"/>
                  </a:cubicBezTo>
                  <a:cubicBezTo>
                    <a:pt x="6993" y="4481"/>
                    <a:pt x="7133" y="4358"/>
                    <a:pt x="7157" y="4309"/>
                  </a:cubicBezTo>
                  <a:cubicBezTo>
                    <a:pt x="7182" y="4251"/>
                    <a:pt x="7067" y="4226"/>
                    <a:pt x="7026" y="4153"/>
                  </a:cubicBezTo>
                  <a:cubicBezTo>
                    <a:pt x="6985" y="4079"/>
                    <a:pt x="6903" y="4062"/>
                    <a:pt x="6829" y="3997"/>
                  </a:cubicBezTo>
                  <a:cubicBezTo>
                    <a:pt x="6755" y="3931"/>
                    <a:pt x="6632" y="3882"/>
                    <a:pt x="6657" y="3800"/>
                  </a:cubicBezTo>
                  <a:cubicBezTo>
                    <a:pt x="6681" y="3718"/>
                    <a:pt x="6648" y="3660"/>
                    <a:pt x="6599" y="3521"/>
                  </a:cubicBezTo>
                  <a:cubicBezTo>
                    <a:pt x="6550" y="3389"/>
                    <a:pt x="6640" y="3439"/>
                    <a:pt x="6706" y="3299"/>
                  </a:cubicBezTo>
                  <a:cubicBezTo>
                    <a:pt x="6772" y="3160"/>
                    <a:pt x="6821" y="3012"/>
                    <a:pt x="6821" y="2872"/>
                  </a:cubicBezTo>
                  <a:cubicBezTo>
                    <a:pt x="6821" y="2741"/>
                    <a:pt x="6878" y="2725"/>
                    <a:pt x="6911" y="2651"/>
                  </a:cubicBezTo>
                  <a:cubicBezTo>
                    <a:pt x="6837" y="2593"/>
                    <a:pt x="6722" y="2519"/>
                    <a:pt x="6599" y="2437"/>
                  </a:cubicBezTo>
                  <a:cubicBezTo>
                    <a:pt x="6246" y="2208"/>
                    <a:pt x="5803" y="1920"/>
                    <a:pt x="5787" y="1847"/>
                  </a:cubicBezTo>
                  <a:cubicBezTo>
                    <a:pt x="5770" y="1789"/>
                    <a:pt x="5779" y="1740"/>
                    <a:pt x="5787" y="1699"/>
                  </a:cubicBezTo>
                  <a:cubicBezTo>
                    <a:pt x="5787" y="1650"/>
                    <a:pt x="5795" y="1600"/>
                    <a:pt x="5779" y="1551"/>
                  </a:cubicBezTo>
                  <a:cubicBezTo>
                    <a:pt x="5754" y="1494"/>
                    <a:pt x="5655" y="1436"/>
                    <a:pt x="5565" y="1379"/>
                  </a:cubicBezTo>
                  <a:cubicBezTo>
                    <a:pt x="5516" y="1346"/>
                    <a:pt x="5475" y="1313"/>
                    <a:pt x="5434" y="1280"/>
                  </a:cubicBezTo>
                  <a:cubicBezTo>
                    <a:pt x="5360" y="1223"/>
                    <a:pt x="4548" y="747"/>
                    <a:pt x="3891" y="394"/>
                  </a:cubicBezTo>
                  <a:cubicBezTo>
                    <a:pt x="3612" y="238"/>
                    <a:pt x="3358" y="107"/>
                    <a:pt x="3210" y="49"/>
                  </a:cubicBezTo>
                  <a:cubicBezTo>
                    <a:pt x="3185" y="82"/>
                    <a:pt x="3169" y="107"/>
                    <a:pt x="3144" y="140"/>
                  </a:cubicBezTo>
                  <a:cubicBezTo>
                    <a:pt x="3103" y="197"/>
                    <a:pt x="3144" y="238"/>
                    <a:pt x="3111" y="279"/>
                  </a:cubicBezTo>
                  <a:cubicBezTo>
                    <a:pt x="3079" y="328"/>
                    <a:pt x="3013" y="312"/>
                    <a:pt x="2947" y="328"/>
                  </a:cubicBezTo>
                  <a:cubicBezTo>
                    <a:pt x="2882" y="345"/>
                    <a:pt x="2931" y="427"/>
                    <a:pt x="2906" y="476"/>
                  </a:cubicBezTo>
                  <a:cubicBezTo>
                    <a:pt x="2882" y="525"/>
                    <a:pt x="2775" y="574"/>
                    <a:pt x="2734" y="640"/>
                  </a:cubicBezTo>
                  <a:cubicBezTo>
                    <a:pt x="2693" y="706"/>
                    <a:pt x="2603" y="706"/>
                    <a:pt x="2619" y="763"/>
                  </a:cubicBezTo>
                  <a:cubicBezTo>
                    <a:pt x="2635" y="821"/>
                    <a:pt x="3005" y="747"/>
                    <a:pt x="3005" y="788"/>
                  </a:cubicBezTo>
                  <a:cubicBezTo>
                    <a:pt x="3005" y="829"/>
                    <a:pt x="2914" y="919"/>
                    <a:pt x="2841" y="993"/>
                  </a:cubicBezTo>
                  <a:cubicBezTo>
                    <a:pt x="2758" y="1067"/>
                    <a:pt x="2750" y="1083"/>
                    <a:pt x="2652" y="1075"/>
                  </a:cubicBezTo>
                  <a:cubicBezTo>
                    <a:pt x="2553" y="1067"/>
                    <a:pt x="2520" y="1050"/>
                    <a:pt x="2488" y="1075"/>
                  </a:cubicBezTo>
                  <a:cubicBezTo>
                    <a:pt x="2463" y="1108"/>
                    <a:pt x="2438" y="1182"/>
                    <a:pt x="2397" y="1280"/>
                  </a:cubicBezTo>
                  <a:cubicBezTo>
                    <a:pt x="2356" y="1387"/>
                    <a:pt x="2241" y="1403"/>
                    <a:pt x="2200" y="1371"/>
                  </a:cubicBezTo>
                  <a:cubicBezTo>
                    <a:pt x="2159" y="1346"/>
                    <a:pt x="2274" y="1239"/>
                    <a:pt x="2315" y="1198"/>
                  </a:cubicBezTo>
                  <a:cubicBezTo>
                    <a:pt x="2356" y="1157"/>
                    <a:pt x="2332" y="1092"/>
                    <a:pt x="2282" y="1018"/>
                  </a:cubicBezTo>
                  <a:cubicBezTo>
                    <a:pt x="2233" y="952"/>
                    <a:pt x="2151" y="1108"/>
                    <a:pt x="2069" y="1116"/>
                  </a:cubicBezTo>
                  <a:cubicBezTo>
                    <a:pt x="1979" y="1133"/>
                    <a:pt x="2069" y="1067"/>
                    <a:pt x="2069" y="1001"/>
                  </a:cubicBezTo>
                  <a:cubicBezTo>
                    <a:pt x="2069" y="936"/>
                    <a:pt x="1905" y="854"/>
                    <a:pt x="1815" y="895"/>
                  </a:cubicBezTo>
                  <a:cubicBezTo>
                    <a:pt x="1724" y="936"/>
                    <a:pt x="1823" y="977"/>
                    <a:pt x="1831" y="1067"/>
                  </a:cubicBezTo>
                  <a:cubicBezTo>
                    <a:pt x="1839" y="1157"/>
                    <a:pt x="1724" y="1075"/>
                    <a:pt x="1675" y="1100"/>
                  </a:cubicBezTo>
                  <a:cubicBezTo>
                    <a:pt x="1626" y="1116"/>
                    <a:pt x="1626" y="1231"/>
                    <a:pt x="1560" y="1223"/>
                  </a:cubicBezTo>
                  <a:cubicBezTo>
                    <a:pt x="1503" y="1215"/>
                    <a:pt x="1470" y="977"/>
                    <a:pt x="1421" y="788"/>
                  </a:cubicBezTo>
                  <a:cubicBezTo>
                    <a:pt x="1380" y="591"/>
                    <a:pt x="1478" y="525"/>
                    <a:pt x="1486" y="451"/>
                  </a:cubicBezTo>
                  <a:cubicBezTo>
                    <a:pt x="1495" y="369"/>
                    <a:pt x="1593" y="140"/>
                    <a:pt x="1593" y="33"/>
                  </a:cubicBezTo>
                  <a:cubicBezTo>
                    <a:pt x="1593" y="25"/>
                    <a:pt x="1593" y="8"/>
                    <a:pt x="1593" y="0"/>
                  </a:cubicBezTo>
                  <a:cubicBezTo>
                    <a:pt x="1585" y="0"/>
                    <a:pt x="1577" y="0"/>
                    <a:pt x="1568" y="0"/>
                  </a:cubicBezTo>
                  <a:cubicBezTo>
                    <a:pt x="1486" y="8"/>
                    <a:pt x="1298" y="8"/>
                    <a:pt x="1142" y="8"/>
                  </a:cubicBezTo>
                  <a:cubicBezTo>
                    <a:pt x="1043" y="8"/>
                    <a:pt x="953" y="8"/>
                    <a:pt x="904" y="16"/>
                  </a:cubicBezTo>
                  <a:cubicBezTo>
                    <a:pt x="838" y="16"/>
                    <a:pt x="748" y="25"/>
                    <a:pt x="682" y="33"/>
                  </a:cubicBezTo>
                  <a:cubicBezTo>
                    <a:pt x="666" y="33"/>
                    <a:pt x="641" y="33"/>
                    <a:pt x="633" y="33"/>
                  </a:cubicBezTo>
                  <a:cubicBezTo>
                    <a:pt x="666" y="66"/>
                    <a:pt x="699" y="107"/>
                    <a:pt x="731" y="148"/>
                  </a:cubicBezTo>
                  <a:cubicBezTo>
                    <a:pt x="805" y="238"/>
                    <a:pt x="879" y="345"/>
                    <a:pt x="896" y="369"/>
                  </a:cubicBezTo>
                  <a:lnTo>
                    <a:pt x="896" y="369"/>
                  </a:lnTo>
                  <a:lnTo>
                    <a:pt x="904" y="378"/>
                  </a:lnTo>
                  <a:lnTo>
                    <a:pt x="904" y="378"/>
                  </a:lnTo>
                  <a:cubicBezTo>
                    <a:pt x="912" y="402"/>
                    <a:pt x="920" y="476"/>
                    <a:pt x="920" y="558"/>
                  </a:cubicBezTo>
                  <a:cubicBezTo>
                    <a:pt x="920" y="681"/>
                    <a:pt x="904" y="837"/>
                    <a:pt x="904" y="870"/>
                  </a:cubicBezTo>
                  <a:cubicBezTo>
                    <a:pt x="896" y="911"/>
                    <a:pt x="830" y="936"/>
                    <a:pt x="772" y="952"/>
                  </a:cubicBezTo>
                  <a:cubicBezTo>
                    <a:pt x="740" y="960"/>
                    <a:pt x="707" y="968"/>
                    <a:pt x="707" y="968"/>
                  </a:cubicBezTo>
                  <a:lnTo>
                    <a:pt x="707" y="968"/>
                  </a:lnTo>
                  <a:cubicBezTo>
                    <a:pt x="699" y="993"/>
                    <a:pt x="666" y="1116"/>
                    <a:pt x="649" y="1206"/>
                  </a:cubicBezTo>
                  <a:cubicBezTo>
                    <a:pt x="641" y="1256"/>
                    <a:pt x="625" y="1280"/>
                    <a:pt x="625" y="1280"/>
                  </a:cubicBezTo>
                  <a:cubicBezTo>
                    <a:pt x="633" y="1280"/>
                    <a:pt x="674" y="1288"/>
                    <a:pt x="723" y="1297"/>
                  </a:cubicBezTo>
                  <a:cubicBezTo>
                    <a:pt x="813" y="1305"/>
                    <a:pt x="920" y="1321"/>
                    <a:pt x="920" y="1371"/>
                  </a:cubicBezTo>
                  <a:cubicBezTo>
                    <a:pt x="920" y="1379"/>
                    <a:pt x="920" y="1387"/>
                    <a:pt x="920" y="1403"/>
                  </a:cubicBezTo>
                  <a:cubicBezTo>
                    <a:pt x="928" y="1461"/>
                    <a:pt x="937" y="1567"/>
                    <a:pt x="896" y="1617"/>
                  </a:cubicBezTo>
                  <a:cubicBezTo>
                    <a:pt x="871" y="1641"/>
                    <a:pt x="838" y="1650"/>
                    <a:pt x="805" y="1650"/>
                  </a:cubicBezTo>
                  <a:cubicBezTo>
                    <a:pt x="781" y="1658"/>
                    <a:pt x="748" y="1658"/>
                    <a:pt x="731" y="1691"/>
                  </a:cubicBezTo>
                  <a:cubicBezTo>
                    <a:pt x="723" y="1707"/>
                    <a:pt x="715" y="1740"/>
                    <a:pt x="699" y="1773"/>
                  </a:cubicBezTo>
                  <a:cubicBezTo>
                    <a:pt x="641" y="1904"/>
                    <a:pt x="559" y="2117"/>
                    <a:pt x="477" y="2167"/>
                  </a:cubicBezTo>
                  <a:cubicBezTo>
                    <a:pt x="444" y="2191"/>
                    <a:pt x="387" y="2232"/>
                    <a:pt x="321" y="2273"/>
                  </a:cubicBezTo>
                  <a:cubicBezTo>
                    <a:pt x="214" y="2347"/>
                    <a:pt x="91" y="2429"/>
                    <a:pt x="58" y="2446"/>
                  </a:cubicBezTo>
                  <a:cubicBezTo>
                    <a:pt x="42" y="2446"/>
                    <a:pt x="26" y="2446"/>
                    <a:pt x="9" y="2446"/>
                  </a:cubicBezTo>
                  <a:cubicBezTo>
                    <a:pt x="1" y="2569"/>
                    <a:pt x="1" y="2684"/>
                    <a:pt x="1" y="2749"/>
                  </a:cubicBezTo>
                  <a:cubicBezTo>
                    <a:pt x="1" y="2823"/>
                    <a:pt x="149" y="2905"/>
                    <a:pt x="157" y="2954"/>
                  </a:cubicBezTo>
                  <a:cubicBezTo>
                    <a:pt x="165" y="2995"/>
                    <a:pt x="149" y="3094"/>
                    <a:pt x="141" y="3209"/>
                  </a:cubicBezTo>
                  <a:cubicBezTo>
                    <a:pt x="132" y="3332"/>
                    <a:pt x="255" y="3389"/>
                    <a:pt x="255" y="3471"/>
                  </a:cubicBezTo>
                  <a:cubicBezTo>
                    <a:pt x="255" y="3554"/>
                    <a:pt x="182" y="3644"/>
                    <a:pt x="165" y="3726"/>
                  </a:cubicBezTo>
                  <a:cubicBezTo>
                    <a:pt x="149" y="3816"/>
                    <a:pt x="214" y="3874"/>
                    <a:pt x="223" y="3906"/>
                  </a:cubicBezTo>
                  <a:cubicBezTo>
                    <a:pt x="231" y="3947"/>
                    <a:pt x="321" y="3906"/>
                    <a:pt x="395" y="3906"/>
                  </a:cubicBezTo>
                  <a:cubicBezTo>
                    <a:pt x="469" y="3906"/>
                    <a:pt x="666" y="4177"/>
                    <a:pt x="731" y="4235"/>
                  </a:cubicBezTo>
                  <a:cubicBezTo>
                    <a:pt x="797" y="4292"/>
                    <a:pt x="1027" y="5039"/>
                    <a:pt x="1051" y="5154"/>
                  </a:cubicBezTo>
                  <a:cubicBezTo>
                    <a:pt x="1060" y="5219"/>
                    <a:pt x="1109" y="5318"/>
                    <a:pt x="1150" y="5400"/>
                  </a:cubicBezTo>
                  <a:cubicBezTo>
                    <a:pt x="1191" y="5408"/>
                    <a:pt x="1216" y="5408"/>
                    <a:pt x="1232" y="5408"/>
                  </a:cubicBezTo>
                  <a:lnTo>
                    <a:pt x="1232" y="5408"/>
                  </a:lnTo>
                  <a:cubicBezTo>
                    <a:pt x="1265" y="5408"/>
                    <a:pt x="1339" y="5466"/>
                    <a:pt x="1437" y="5540"/>
                  </a:cubicBezTo>
                  <a:cubicBezTo>
                    <a:pt x="1552" y="5630"/>
                    <a:pt x="1700" y="5736"/>
                    <a:pt x="1765" y="5753"/>
                  </a:cubicBezTo>
                  <a:cubicBezTo>
                    <a:pt x="1823" y="5769"/>
                    <a:pt x="1946" y="5819"/>
                    <a:pt x="2077" y="5876"/>
                  </a:cubicBezTo>
                  <a:cubicBezTo>
                    <a:pt x="2209" y="5925"/>
                    <a:pt x="2332" y="5983"/>
                    <a:pt x="2381" y="5991"/>
                  </a:cubicBezTo>
                  <a:cubicBezTo>
                    <a:pt x="2430" y="5999"/>
                    <a:pt x="2578" y="6048"/>
                    <a:pt x="2734" y="6098"/>
                  </a:cubicBezTo>
                  <a:cubicBezTo>
                    <a:pt x="2898" y="6147"/>
                    <a:pt x="3070" y="6204"/>
                    <a:pt x="3087" y="6204"/>
                  </a:cubicBezTo>
                  <a:cubicBezTo>
                    <a:pt x="3095" y="6204"/>
                    <a:pt x="3079" y="6188"/>
                    <a:pt x="3087" y="6171"/>
                  </a:cubicBezTo>
                  <a:cubicBezTo>
                    <a:pt x="3095" y="6139"/>
                    <a:pt x="3111" y="6114"/>
                    <a:pt x="3128" y="6089"/>
                  </a:cubicBezTo>
                  <a:cubicBezTo>
                    <a:pt x="3243" y="5901"/>
                    <a:pt x="3267" y="6081"/>
                    <a:pt x="3366" y="6106"/>
                  </a:cubicBezTo>
                  <a:cubicBezTo>
                    <a:pt x="3464" y="6130"/>
                    <a:pt x="3538" y="6336"/>
                    <a:pt x="3612" y="6450"/>
                  </a:cubicBezTo>
                  <a:cubicBezTo>
                    <a:pt x="3686" y="6565"/>
                    <a:pt x="3628" y="6656"/>
                    <a:pt x="3628" y="6861"/>
                  </a:cubicBezTo>
                  <a:cubicBezTo>
                    <a:pt x="3628" y="7058"/>
                    <a:pt x="3678" y="7050"/>
                    <a:pt x="3801" y="7255"/>
                  </a:cubicBezTo>
                  <a:cubicBezTo>
                    <a:pt x="3866" y="7370"/>
                    <a:pt x="3883" y="7468"/>
                    <a:pt x="3875" y="7558"/>
                  </a:cubicBezTo>
                  <a:cubicBezTo>
                    <a:pt x="3883" y="7558"/>
                    <a:pt x="3907" y="7567"/>
                    <a:pt x="3948" y="7567"/>
                  </a:cubicBezTo>
                  <a:cubicBezTo>
                    <a:pt x="4063" y="7583"/>
                    <a:pt x="4277" y="7608"/>
                    <a:pt x="4293" y="7599"/>
                  </a:cubicBezTo>
                  <a:lnTo>
                    <a:pt x="4293" y="7599"/>
                  </a:lnTo>
                  <a:cubicBezTo>
                    <a:pt x="4301" y="7591"/>
                    <a:pt x="4310" y="7583"/>
                    <a:pt x="4310" y="7575"/>
                  </a:cubicBezTo>
                  <a:lnTo>
                    <a:pt x="4318" y="7575"/>
                  </a:lnTo>
                  <a:cubicBezTo>
                    <a:pt x="4359" y="7534"/>
                    <a:pt x="4424" y="7468"/>
                    <a:pt x="4490" y="7460"/>
                  </a:cubicBezTo>
                  <a:cubicBezTo>
                    <a:pt x="4531" y="7460"/>
                    <a:pt x="4654" y="7517"/>
                    <a:pt x="4777" y="7583"/>
                  </a:cubicBezTo>
                  <a:cubicBezTo>
                    <a:pt x="4884" y="7632"/>
                    <a:pt x="4982" y="7681"/>
                    <a:pt x="4999" y="7681"/>
                  </a:cubicBezTo>
                  <a:cubicBezTo>
                    <a:pt x="5040" y="7681"/>
                    <a:pt x="5130" y="7649"/>
                    <a:pt x="5204" y="7616"/>
                  </a:cubicBezTo>
                  <a:cubicBezTo>
                    <a:pt x="5229" y="7608"/>
                    <a:pt x="5253" y="7599"/>
                    <a:pt x="5278" y="7591"/>
                  </a:cubicBezTo>
                  <a:cubicBezTo>
                    <a:pt x="5319" y="7575"/>
                    <a:pt x="5393" y="7608"/>
                    <a:pt x="5475" y="7632"/>
                  </a:cubicBezTo>
                  <a:cubicBezTo>
                    <a:pt x="5541" y="7657"/>
                    <a:pt x="5614" y="7681"/>
                    <a:pt x="5631" y="7673"/>
                  </a:cubicBezTo>
                  <a:lnTo>
                    <a:pt x="5631" y="7673"/>
                  </a:lnTo>
                  <a:cubicBezTo>
                    <a:pt x="5655" y="7665"/>
                    <a:pt x="5729" y="7608"/>
                    <a:pt x="5811" y="7550"/>
                  </a:cubicBezTo>
                  <a:cubicBezTo>
                    <a:pt x="5934" y="7460"/>
                    <a:pt x="6066" y="7353"/>
                    <a:pt x="6115" y="7353"/>
                  </a:cubicBezTo>
                  <a:cubicBezTo>
                    <a:pt x="6148" y="7353"/>
                    <a:pt x="6213" y="7386"/>
                    <a:pt x="6271" y="7411"/>
                  </a:cubicBezTo>
                  <a:cubicBezTo>
                    <a:pt x="6328" y="7435"/>
                    <a:pt x="6378" y="7452"/>
                    <a:pt x="6386" y="7452"/>
                  </a:cubicBezTo>
                  <a:cubicBezTo>
                    <a:pt x="6402" y="7452"/>
                    <a:pt x="6476" y="7402"/>
                    <a:pt x="6542" y="7370"/>
                  </a:cubicBezTo>
                  <a:cubicBezTo>
                    <a:pt x="6591" y="7329"/>
                    <a:pt x="6648" y="7296"/>
                    <a:pt x="6665" y="7288"/>
                  </a:cubicBezTo>
                  <a:cubicBezTo>
                    <a:pt x="6689" y="7288"/>
                    <a:pt x="6731" y="7288"/>
                    <a:pt x="6788" y="7279"/>
                  </a:cubicBezTo>
                  <a:cubicBezTo>
                    <a:pt x="6870" y="7279"/>
                    <a:pt x="6968" y="7279"/>
                    <a:pt x="6993" y="7263"/>
                  </a:cubicBezTo>
                  <a:cubicBezTo>
                    <a:pt x="7026" y="7238"/>
                    <a:pt x="7535" y="6935"/>
                    <a:pt x="7797" y="6779"/>
                  </a:cubicBezTo>
                  <a:cubicBezTo>
                    <a:pt x="7797" y="6746"/>
                    <a:pt x="7797" y="6713"/>
                    <a:pt x="7789" y="6680"/>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74"/>
            <p:cNvSpPr/>
            <p:nvPr/>
          </p:nvSpPr>
          <p:spPr>
            <a:xfrm>
              <a:off x="1095100" y="1250000"/>
              <a:ext cx="1536725" cy="864425"/>
            </a:xfrm>
            <a:custGeom>
              <a:avLst/>
              <a:gdLst/>
              <a:ahLst/>
              <a:cxnLst/>
              <a:rect l="l" t="t" r="r" b="b"/>
              <a:pathLst>
                <a:path w="61469" h="34577" extrusionOk="0">
                  <a:moveTo>
                    <a:pt x="15198" y="9222"/>
                  </a:moveTo>
                  <a:cubicBezTo>
                    <a:pt x="15404" y="9222"/>
                    <a:pt x="15900" y="9373"/>
                    <a:pt x="15938" y="9380"/>
                  </a:cubicBezTo>
                  <a:cubicBezTo>
                    <a:pt x="15979" y="9397"/>
                    <a:pt x="15741" y="9471"/>
                    <a:pt x="15618" y="9495"/>
                  </a:cubicBezTo>
                  <a:cubicBezTo>
                    <a:pt x="15487" y="9520"/>
                    <a:pt x="15134" y="9651"/>
                    <a:pt x="15043" y="9668"/>
                  </a:cubicBezTo>
                  <a:cubicBezTo>
                    <a:pt x="14953" y="9692"/>
                    <a:pt x="14887" y="9774"/>
                    <a:pt x="14879" y="9848"/>
                  </a:cubicBezTo>
                  <a:cubicBezTo>
                    <a:pt x="14879" y="9914"/>
                    <a:pt x="14814" y="9889"/>
                    <a:pt x="14805" y="9963"/>
                  </a:cubicBezTo>
                  <a:cubicBezTo>
                    <a:pt x="14805" y="9986"/>
                    <a:pt x="14816" y="9994"/>
                    <a:pt x="14832" y="9994"/>
                  </a:cubicBezTo>
                  <a:cubicBezTo>
                    <a:pt x="14867" y="9994"/>
                    <a:pt x="14930" y="9955"/>
                    <a:pt x="14970" y="9955"/>
                  </a:cubicBezTo>
                  <a:cubicBezTo>
                    <a:pt x="15019" y="9955"/>
                    <a:pt x="15043" y="9988"/>
                    <a:pt x="15109" y="10020"/>
                  </a:cubicBezTo>
                  <a:cubicBezTo>
                    <a:pt x="15131" y="10034"/>
                    <a:pt x="15148" y="10039"/>
                    <a:pt x="15164" y="10039"/>
                  </a:cubicBezTo>
                  <a:cubicBezTo>
                    <a:pt x="15197" y="10039"/>
                    <a:pt x="15224" y="10020"/>
                    <a:pt x="15273" y="10020"/>
                  </a:cubicBezTo>
                  <a:cubicBezTo>
                    <a:pt x="15339" y="10020"/>
                    <a:pt x="15380" y="10061"/>
                    <a:pt x="15413" y="10070"/>
                  </a:cubicBezTo>
                  <a:cubicBezTo>
                    <a:pt x="15417" y="10072"/>
                    <a:pt x="15432" y="10073"/>
                    <a:pt x="15455" y="10073"/>
                  </a:cubicBezTo>
                  <a:cubicBezTo>
                    <a:pt x="15594" y="10073"/>
                    <a:pt x="16018" y="10036"/>
                    <a:pt x="16102" y="10029"/>
                  </a:cubicBezTo>
                  <a:cubicBezTo>
                    <a:pt x="16209" y="10029"/>
                    <a:pt x="16274" y="9971"/>
                    <a:pt x="16348" y="9930"/>
                  </a:cubicBezTo>
                  <a:cubicBezTo>
                    <a:pt x="16414" y="9889"/>
                    <a:pt x="16455" y="9799"/>
                    <a:pt x="16488" y="9725"/>
                  </a:cubicBezTo>
                  <a:cubicBezTo>
                    <a:pt x="16509" y="9662"/>
                    <a:pt x="16703" y="9623"/>
                    <a:pt x="16780" y="9623"/>
                  </a:cubicBezTo>
                  <a:cubicBezTo>
                    <a:pt x="16793" y="9623"/>
                    <a:pt x="16803" y="9624"/>
                    <a:pt x="16808" y="9627"/>
                  </a:cubicBezTo>
                  <a:cubicBezTo>
                    <a:pt x="16841" y="9643"/>
                    <a:pt x="16627" y="9897"/>
                    <a:pt x="16644" y="9930"/>
                  </a:cubicBezTo>
                  <a:cubicBezTo>
                    <a:pt x="16645" y="9937"/>
                    <a:pt x="16655" y="9940"/>
                    <a:pt x="16670" y="9940"/>
                  </a:cubicBezTo>
                  <a:cubicBezTo>
                    <a:pt x="16726" y="9940"/>
                    <a:pt x="16857" y="9899"/>
                    <a:pt x="16886" y="9899"/>
                  </a:cubicBezTo>
                  <a:cubicBezTo>
                    <a:pt x="16893" y="9899"/>
                    <a:pt x="16895" y="9901"/>
                    <a:pt x="16890" y="9906"/>
                  </a:cubicBezTo>
                  <a:cubicBezTo>
                    <a:pt x="16857" y="9947"/>
                    <a:pt x="16857" y="10029"/>
                    <a:pt x="16832" y="10103"/>
                  </a:cubicBezTo>
                  <a:cubicBezTo>
                    <a:pt x="16800" y="10168"/>
                    <a:pt x="16767" y="10349"/>
                    <a:pt x="16726" y="10406"/>
                  </a:cubicBezTo>
                  <a:cubicBezTo>
                    <a:pt x="16713" y="10429"/>
                    <a:pt x="16677" y="10434"/>
                    <a:pt x="16634" y="10434"/>
                  </a:cubicBezTo>
                  <a:cubicBezTo>
                    <a:pt x="16603" y="10434"/>
                    <a:pt x="16568" y="10431"/>
                    <a:pt x="16536" y="10431"/>
                  </a:cubicBezTo>
                  <a:cubicBezTo>
                    <a:pt x="16500" y="10431"/>
                    <a:pt x="16468" y="10434"/>
                    <a:pt x="16447" y="10447"/>
                  </a:cubicBezTo>
                  <a:cubicBezTo>
                    <a:pt x="16381" y="10480"/>
                    <a:pt x="16381" y="10570"/>
                    <a:pt x="16381" y="10620"/>
                  </a:cubicBezTo>
                  <a:cubicBezTo>
                    <a:pt x="16389" y="10669"/>
                    <a:pt x="16455" y="10669"/>
                    <a:pt x="16512" y="10677"/>
                  </a:cubicBezTo>
                  <a:cubicBezTo>
                    <a:pt x="16565" y="10677"/>
                    <a:pt x="16624" y="10643"/>
                    <a:pt x="16652" y="10643"/>
                  </a:cubicBezTo>
                  <a:cubicBezTo>
                    <a:pt x="16655" y="10643"/>
                    <a:pt x="16658" y="10643"/>
                    <a:pt x="16660" y="10644"/>
                  </a:cubicBezTo>
                  <a:cubicBezTo>
                    <a:pt x="16693" y="10644"/>
                    <a:pt x="16693" y="10792"/>
                    <a:pt x="16677" y="10792"/>
                  </a:cubicBezTo>
                  <a:cubicBezTo>
                    <a:pt x="16652" y="10800"/>
                    <a:pt x="16307" y="10808"/>
                    <a:pt x="16225" y="10816"/>
                  </a:cubicBezTo>
                  <a:cubicBezTo>
                    <a:pt x="16143" y="10816"/>
                    <a:pt x="16176" y="10882"/>
                    <a:pt x="16151" y="10907"/>
                  </a:cubicBezTo>
                  <a:cubicBezTo>
                    <a:pt x="16150" y="10909"/>
                    <a:pt x="16147" y="10910"/>
                    <a:pt x="16144" y="10910"/>
                  </a:cubicBezTo>
                  <a:cubicBezTo>
                    <a:pt x="16098" y="10910"/>
                    <a:pt x="15903" y="10708"/>
                    <a:pt x="15872" y="10685"/>
                  </a:cubicBezTo>
                  <a:cubicBezTo>
                    <a:pt x="15861" y="10677"/>
                    <a:pt x="15829" y="10674"/>
                    <a:pt x="15786" y="10674"/>
                  </a:cubicBezTo>
                  <a:cubicBezTo>
                    <a:pt x="15701" y="10674"/>
                    <a:pt x="15577" y="10685"/>
                    <a:pt x="15511" y="10685"/>
                  </a:cubicBezTo>
                  <a:cubicBezTo>
                    <a:pt x="15421" y="10685"/>
                    <a:pt x="15322" y="10702"/>
                    <a:pt x="15314" y="10726"/>
                  </a:cubicBezTo>
                  <a:cubicBezTo>
                    <a:pt x="15298" y="10759"/>
                    <a:pt x="15355" y="10784"/>
                    <a:pt x="15355" y="10825"/>
                  </a:cubicBezTo>
                  <a:cubicBezTo>
                    <a:pt x="15355" y="10866"/>
                    <a:pt x="15084" y="10874"/>
                    <a:pt x="15052" y="10915"/>
                  </a:cubicBezTo>
                  <a:cubicBezTo>
                    <a:pt x="15011" y="10956"/>
                    <a:pt x="15208" y="10997"/>
                    <a:pt x="15331" y="11038"/>
                  </a:cubicBezTo>
                  <a:cubicBezTo>
                    <a:pt x="15462" y="11079"/>
                    <a:pt x="15487" y="11186"/>
                    <a:pt x="15470" y="11235"/>
                  </a:cubicBezTo>
                  <a:cubicBezTo>
                    <a:pt x="15465" y="11250"/>
                    <a:pt x="15448" y="11255"/>
                    <a:pt x="15423" y="11255"/>
                  </a:cubicBezTo>
                  <a:cubicBezTo>
                    <a:pt x="15374" y="11255"/>
                    <a:pt x="15296" y="11234"/>
                    <a:pt x="15235" y="11234"/>
                  </a:cubicBezTo>
                  <a:cubicBezTo>
                    <a:pt x="15228" y="11234"/>
                    <a:pt x="15222" y="11234"/>
                    <a:pt x="15216" y="11235"/>
                  </a:cubicBezTo>
                  <a:cubicBezTo>
                    <a:pt x="15134" y="11235"/>
                    <a:pt x="15125" y="11301"/>
                    <a:pt x="15084" y="11334"/>
                  </a:cubicBezTo>
                  <a:cubicBezTo>
                    <a:pt x="15043" y="11366"/>
                    <a:pt x="14764" y="11506"/>
                    <a:pt x="14650" y="11588"/>
                  </a:cubicBezTo>
                  <a:cubicBezTo>
                    <a:pt x="14543" y="11670"/>
                    <a:pt x="14297" y="11859"/>
                    <a:pt x="14231" y="11859"/>
                  </a:cubicBezTo>
                  <a:cubicBezTo>
                    <a:pt x="14165" y="11859"/>
                    <a:pt x="14165" y="11851"/>
                    <a:pt x="14034" y="11801"/>
                  </a:cubicBezTo>
                  <a:cubicBezTo>
                    <a:pt x="13911" y="11744"/>
                    <a:pt x="14018" y="11727"/>
                    <a:pt x="14026" y="11695"/>
                  </a:cubicBezTo>
                  <a:cubicBezTo>
                    <a:pt x="14034" y="11670"/>
                    <a:pt x="14132" y="11670"/>
                    <a:pt x="14174" y="11662"/>
                  </a:cubicBezTo>
                  <a:cubicBezTo>
                    <a:pt x="14223" y="11654"/>
                    <a:pt x="14313" y="11637"/>
                    <a:pt x="14338" y="11604"/>
                  </a:cubicBezTo>
                  <a:cubicBezTo>
                    <a:pt x="14370" y="11563"/>
                    <a:pt x="14346" y="11530"/>
                    <a:pt x="14354" y="11489"/>
                  </a:cubicBezTo>
                  <a:cubicBezTo>
                    <a:pt x="14362" y="11448"/>
                    <a:pt x="14453" y="11432"/>
                    <a:pt x="14526" y="11391"/>
                  </a:cubicBezTo>
                  <a:cubicBezTo>
                    <a:pt x="14600" y="11358"/>
                    <a:pt x="14756" y="11210"/>
                    <a:pt x="14797" y="11178"/>
                  </a:cubicBezTo>
                  <a:cubicBezTo>
                    <a:pt x="14838" y="11145"/>
                    <a:pt x="14855" y="10956"/>
                    <a:pt x="14797" y="10940"/>
                  </a:cubicBezTo>
                  <a:cubicBezTo>
                    <a:pt x="14757" y="10926"/>
                    <a:pt x="14669" y="10902"/>
                    <a:pt x="14589" y="10902"/>
                  </a:cubicBezTo>
                  <a:cubicBezTo>
                    <a:pt x="14570" y="10902"/>
                    <a:pt x="14552" y="10904"/>
                    <a:pt x="14535" y="10907"/>
                  </a:cubicBezTo>
                  <a:cubicBezTo>
                    <a:pt x="14436" y="10915"/>
                    <a:pt x="14108" y="11087"/>
                    <a:pt x="14018" y="11153"/>
                  </a:cubicBezTo>
                  <a:cubicBezTo>
                    <a:pt x="13927" y="11210"/>
                    <a:pt x="13968" y="11383"/>
                    <a:pt x="13960" y="11440"/>
                  </a:cubicBezTo>
                  <a:cubicBezTo>
                    <a:pt x="13944" y="11498"/>
                    <a:pt x="13927" y="11473"/>
                    <a:pt x="13845" y="11530"/>
                  </a:cubicBezTo>
                  <a:cubicBezTo>
                    <a:pt x="13771" y="11580"/>
                    <a:pt x="13648" y="11678"/>
                    <a:pt x="13566" y="11703"/>
                  </a:cubicBezTo>
                  <a:cubicBezTo>
                    <a:pt x="13558" y="11706"/>
                    <a:pt x="13547" y="11708"/>
                    <a:pt x="13535" y="11708"/>
                  </a:cubicBezTo>
                  <a:cubicBezTo>
                    <a:pt x="13429" y="11708"/>
                    <a:pt x="13194" y="11594"/>
                    <a:pt x="13033" y="11572"/>
                  </a:cubicBezTo>
                  <a:cubicBezTo>
                    <a:pt x="12860" y="11547"/>
                    <a:pt x="12778" y="11514"/>
                    <a:pt x="12721" y="11506"/>
                  </a:cubicBezTo>
                  <a:cubicBezTo>
                    <a:pt x="12655" y="11498"/>
                    <a:pt x="12590" y="11440"/>
                    <a:pt x="12631" y="11416"/>
                  </a:cubicBezTo>
                  <a:cubicBezTo>
                    <a:pt x="12672" y="11383"/>
                    <a:pt x="12951" y="11334"/>
                    <a:pt x="13016" y="11325"/>
                  </a:cubicBezTo>
                  <a:cubicBezTo>
                    <a:pt x="13090" y="11325"/>
                    <a:pt x="13098" y="11243"/>
                    <a:pt x="13107" y="11210"/>
                  </a:cubicBezTo>
                  <a:cubicBezTo>
                    <a:pt x="13107" y="11178"/>
                    <a:pt x="13008" y="11087"/>
                    <a:pt x="13000" y="11046"/>
                  </a:cubicBezTo>
                  <a:cubicBezTo>
                    <a:pt x="12984" y="11005"/>
                    <a:pt x="13468" y="10816"/>
                    <a:pt x="13484" y="10792"/>
                  </a:cubicBezTo>
                  <a:cubicBezTo>
                    <a:pt x="13492" y="10767"/>
                    <a:pt x="13443" y="10702"/>
                    <a:pt x="13386" y="10644"/>
                  </a:cubicBezTo>
                  <a:cubicBezTo>
                    <a:pt x="13336" y="10587"/>
                    <a:pt x="13090" y="10496"/>
                    <a:pt x="13074" y="10464"/>
                  </a:cubicBezTo>
                  <a:cubicBezTo>
                    <a:pt x="13068" y="10440"/>
                    <a:pt x="13290" y="10424"/>
                    <a:pt x="13471" y="10424"/>
                  </a:cubicBezTo>
                  <a:cubicBezTo>
                    <a:pt x="13538" y="10424"/>
                    <a:pt x="13598" y="10426"/>
                    <a:pt x="13640" y="10431"/>
                  </a:cubicBezTo>
                  <a:cubicBezTo>
                    <a:pt x="13796" y="10447"/>
                    <a:pt x="14009" y="10513"/>
                    <a:pt x="14075" y="10513"/>
                  </a:cubicBezTo>
                  <a:cubicBezTo>
                    <a:pt x="14141" y="10505"/>
                    <a:pt x="14206" y="10431"/>
                    <a:pt x="14190" y="10365"/>
                  </a:cubicBezTo>
                  <a:cubicBezTo>
                    <a:pt x="14174" y="10299"/>
                    <a:pt x="14100" y="10299"/>
                    <a:pt x="13985" y="10234"/>
                  </a:cubicBezTo>
                  <a:cubicBezTo>
                    <a:pt x="13878" y="10176"/>
                    <a:pt x="13730" y="10144"/>
                    <a:pt x="13624" y="10144"/>
                  </a:cubicBezTo>
                  <a:cubicBezTo>
                    <a:pt x="13566" y="10144"/>
                    <a:pt x="13439" y="10139"/>
                    <a:pt x="13310" y="10139"/>
                  </a:cubicBezTo>
                  <a:cubicBezTo>
                    <a:pt x="13180" y="10139"/>
                    <a:pt x="13049" y="10144"/>
                    <a:pt x="12984" y="10160"/>
                  </a:cubicBezTo>
                  <a:cubicBezTo>
                    <a:pt x="12860" y="10201"/>
                    <a:pt x="12959" y="10242"/>
                    <a:pt x="12918" y="10275"/>
                  </a:cubicBezTo>
                  <a:cubicBezTo>
                    <a:pt x="12897" y="10291"/>
                    <a:pt x="12826" y="10299"/>
                    <a:pt x="12740" y="10299"/>
                  </a:cubicBezTo>
                  <a:cubicBezTo>
                    <a:pt x="12655" y="10299"/>
                    <a:pt x="12557" y="10291"/>
                    <a:pt x="12483" y="10275"/>
                  </a:cubicBezTo>
                  <a:cubicBezTo>
                    <a:pt x="12425" y="10265"/>
                    <a:pt x="12332" y="10262"/>
                    <a:pt x="12234" y="10262"/>
                  </a:cubicBezTo>
                  <a:cubicBezTo>
                    <a:pt x="12082" y="10262"/>
                    <a:pt x="11919" y="10270"/>
                    <a:pt x="11859" y="10275"/>
                  </a:cubicBezTo>
                  <a:cubicBezTo>
                    <a:pt x="11769" y="10275"/>
                    <a:pt x="11859" y="10299"/>
                    <a:pt x="11835" y="10382"/>
                  </a:cubicBezTo>
                  <a:cubicBezTo>
                    <a:pt x="11826" y="10414"/>
                    <a:pt x="11809" y="10424"/>
                    <a:pt x="11790" y="10424"/>
                  </a:cubicBezTo>
                  <a:cubicBezTo>
                    <a:pt x="11760" y="10424"/>
                    <a:pt x="11722" y="10397"/>
                    <a:pt x="11700" y="10397"/>
                  </a:cubicBezTo>
                  <a:cubicBezTo>
                    <a:pt x="11698" y="10397"/>
                    <a:pt x="11697" y="10398"/>
                    <a:pt x="11695" y="10398"/>
                  </a:cubicBezTo>
                  <a:cubicBezTo>
                    <a:pt x="11670" y="10406"/>
                    <a:pt x="11646" y="10496"/>
                    <a:pt x="11605" y="10537"/>
                  </a:cubicBezTo>
                  <a:cubicBezTo>
                    <a:pt x="11603" y="10539"/>
                    <a:pt x="11600" y="10540"/>
                    <a:pt x="11597" y="10540"/>
                  </a:cubicBezTo>
                  <a:cubicBezTo>
                    <a:pt x="11551" y="10540"/>
                    <a:pt x="11448" y="10288"/>
                    <a:pt x="11432" y="10234"/>
                  </a:cubicBezTo>
                  <a:cubicBezTo>
                    <a:pt x="11408" y="10176"/>
                    <a:pt x="11441" y="10119"/>
                    <a:pt x="11498" y="10086"/>
                  </a:cubicBezTo>
                  <a:cubicBezTo>
                    <a:pt x="11514" y="10078"/>
                    <a:pt x="11531" y="10075"/>
                    <a:pt x="11551" y="10075"/>
                  </a:cubicBezTo>
                  <a:cubicBezTo>
                    <a:pt x="11616" y="10075"/>
                    <a:pt x="11701" y="10108"/>
                    <a:pt x="11802" y="10127"/>
                  </a:cubicBezTo>
                  <a:cubicBezTo>
                    <a:pt x="11810" y="10128"/>
                    <a:pt x="11817" y="10129"/>
                    <a:pt x="11824" y="10129"/>
                  </a:cubicBezTo>
                  <a:cubicBezTo>
                    <a:pt x="11928" y="10129"/>
                    <a:pt x="11897" y="10019"/>
                    <a:pt x="11966" y="9996"/>
                  </a:cubicBezTo>
                  <a:cubicBezTo>
                    <a:pt x="11976" y="9992"/>
                    <a:pt x="11988" y="9990"/>
                    <a:pt x="12002" y="9990"/>
                  </a:cubicBezTo>
                  <a:cubicBezTo>
                    <a:pt x="12073" y="9990"/>
                    <a:pt x="12181" y="10037"/>
                    <a:pt x="12278" y="10037"/>
                  </a:cubicBezTo>
                  <a:cubicBezTo>
                    <a:pt x="12401" y="10037"/>
                    <a:pt x="12688" y="9832"/>
                    <a:pt x="12754" y="9815"/>
                  </a:cubicBezTo>
                  <a:cubicBezTo>
                    <a:pt x="12764" y="9813"/>
                    <a:pt x="12773" y="9812"/>
                    <a:pt x="12781" y="9812"/>
                  </a:cubicBezTo>
                  <a:cubicBezTo>
                    <a:pt x="12829" y="9812"/>
                    <a:pt x="12836" y="9849"/>
                    <a:pt x="12885" y="9856"/>
                  </a:cubicBezTo>
                  <a:cubicBezTo>
                    <a:pt x="12887" y="9857"/>
                    <a:pt x="12889" y="9857"/>
                    <a:pt x="12891" y="9857"/>
                  </a:cubicBezTo>
                  <a:cubicBezTo>
                    <a:pt x="12953" y="9857"/>
                    <a:pt x="13092" y="9748"/>
                    <a:pt x="13156" y="9717"/>
                  </a:cubicBezTo>
                  <a:cubicBezTo>
                    <a:pt x="13173" y="9710"/>
                    <a:pt x="13190" y="9707"/>
                    <a:pt x="13209" y="9707"/>
                  </a:cubicBezTo>
                  <a:cubicBezTo>
                    <a:pt x="13255" y="9707"/>
                    <a:pt x="13310" y="9724"/>
                    <a:pt x="13386" y="9741"/>
                  </a:cubicBezTo>
                  <a:cubicBezTo>
                    <a:pt x="13396" y="9743"/>
                    <a:pt x="13407" y="9744"/>
                    <a:pt x="13418" y="9744"/>
                  </a:cubicBezTo>
                  <a:cubicBezTo>
                    <a:pt x="13533" y="9744"/>
                    <a:pt x="13696" y="9672"/>
                    <a:pt x="13845" y="9635"/>
                  </a:cubicBezTo>
                  <a:cubicBezTo>
                    <a:pt x="14009" y="9594"/>
                    <a:pt x="14018" y="9544"/>
                    <a:pt x="14190" y="9438"/>
                  </a:cubicBezTo>
                  <a:cubicBezTo>
                    <a:pt x="14387" y="9306"/>
                    <a:pt x="14436" y="9372"/>
                    <a:pt x="14650" y="9331"/>
                  </a:cubicBezTo>
                  <a:cubicBezTo>
                    <a:pt x="14863" y="9290"/>
                    <a:pt x="14978" y="9241"/>
                    <a:pt x="15158" y="9224"/>
                  </a:cubicBezTo>
                  <a:cubicBezTo>
                    <a:pt x="15170" y="9223"/>
                    <a:pt x="15183" y="9222"/>
                    <a:pt x="15198" y="9222"/>
                  </a:cubicBezTo>
                  <a:close/>
                  <a:moveTo>
                    <a:pt x="22053" y="13972"/>
                  </a:moveTo>
                  <a:cubicBezTo>
                    <a:pt x="22192" y="13972"/>
                    <a:pt x="22371" y="13999"/>
                    <a:pt x="22528" y="14017"/>
                  </a:cubicBezTo>
                  <a:cubicBezTo>
                    <a:pt x="22741" y="14042"/>
                    <a:pt x="23045" y="14075"/>
                    <a:pt x="23111" y="14148"/>
                  </a:cubicBezTo>
                  <a:cubicBezTo>
                    <a:pt x="23176" y="14222"/>
                    <a:pt x="22988" y="14329"/>
                    <a:pt x="22840" y="14419"/>
                  </a:cubicBezTo>
                  <a:cubicBezTo>
                    <a:pt x="22809" y="14438"/>
                    <a:pt x="22790" y="14446"/>
                    <a:pt x="22778" y="14446"/>
                  </a:cubicBezTo>
                  <a:cubicBezTo>
                    <a:pt x="22733" y="14446"/>
                    <a:pt x="22800" y="14330"/>
                    <a:pt x="22774" y="14272"/>
                  </a:cubicBezTo>
                  <a:cubicBezTo>
                    <a:pt x="22741" y="14189"/>
                    <a:pt x="22553" y="14230"/>
                    <a:pt x="22405" y="14206"/>
                  </a:cubicBezTo>
                  <a:cubicBezTo>
                    <a:pt x="22381" y="14201"/>
                    <a:pt x="22363" y="14198"/>
                    <a:pt x="22350" y="14198"/>
                  </a:cubicBezTo>
                  <a:cubicBezTo>
                    <a:pt x="22277" y="14198"/>
                    <a:pt x="22350" y="14269"/>
                    <a:pt x="22364" y="14345"/>
                  </a:cubicBezTo>
                  <a:cubicBezTo>
                    <a:pt x="22388" y="14436"/>
                    <a:pt x="21904" y="14411"/>
                    <a:pt x="21847" y="14452"/>
                  </a:cubicBezTo>
                  <a:cubicBezTo>
                    <a:pt x="21789" y="14485"/>
                    <a:pt x="21986" y="14493"/>
                    <a:pt x="22142" y="14493"/>
                  </a:cubicBezTo>
                  <a:cubicBezTo>
                    <a:pt x="22240" y="14488"/>
                    <a:pt x="22311" y="14460"/>
                    <a:pt x="22342" y="14460"/>
                  </a:cubicBezTo>
                  <a:cubicBezTo>
                    <a:pt x="22360" y="14460"/>
                    <a:pt x="22363" y="14470"/>
                    <a:pt x="22347" y="14501"/>
                  </a:cubicBezTo>
                  <a:cubicBezTo>
                    <a:pt x="22315" y="14583"/>
                    <a:pt x="22150" y="14624"/>
                    <a:pt x="22052" y="14624"/>
                  </a:cubicBezTo>
                  <a:cubicBezTo>
                    <a:pt x="22037" y="14626"/>
                    <a:pt x="22019" y="14626"/>
                    <a:pt x="21998" y="14626"/>
                  </a:cubicBezTo>
                  <a:cubicBezTo>
                    <a:pt x="21878" y="14626"/>
                    <a:pt x="21683" y="14608"/>
                    <a:pt x="21584" y="14608"/>
                  </a:cubicBezTo>
                  <a:cubicBezTo>
                    <a:pt x="21469" y="14608"/>
                    <a:pt x="21100" y="14879"/>
                    <a:pt x="21051" y="14953"/>
                  </a:cubicBezTo>
                  <a:cubicBezTo>
                    <a:pt x="21029" y="14982"/>
                    <a:pt x="21048" y="14987"/>
                    <a:pt x="21081" y="14987"/>
                  </a:cubicBezTo>
                  <a:cubicBezTo>
                    <a:pt x="21098" y="14987"/>
                    <a:pt x="21119" y="14985"/>
                    <a:pt x="21141" y="14985"/>
                  </a:cubicBezTo>
                  <a:cubicBezTo>
                    <a:pt x="21173" y="14985"/>
                    <a:pt x="21207" y="14988"/>
                    <a:pt x="21231" y="15002"/>
                  </a:cubicBezTo>
                  <a:cubicBezTo>
                    <a:pt x="21297" y="15051"/>
                    <a:pt x="21075" y="15174"/>
                    <a:pt x="20928" y="15297"/>
                  </a:cubicBezTo>
                  <a:cubicBezTo>
                    <a:pt x="20772" y="15420"/>
                    <a:pt x="20632" y="15568"/>
                    <a:pt x="20443" y="15617"/>
                  </a:cubicBezTo>
                  <a:cubicBezTo>
                    <a:pt x="20255" y="15667"/>
                    <a:pt x="19951" y="15675"/>
                    <a:pt x="19869" y="15683"/>
                  </a:cubicBezTo>
                  <a:cubicBezTo>
                    <a:pt x="19787" y="15691"/>
                    <a:pt x="19656" y="15806"/>
                    <a:pt x="19598" y="15896"/>
                  </a:cubicBezTo>
                  <a:cubicBezTo>
                    <a:pt x="19549" y="15987"/>
                    <a:pt x="19713" y="15962"/>
                    <a:pt x="19721" y="16011"/>
                  </a:cubicBezTo>
                  <a:cubicBezTo>
                    <a:pt x="19721" y="16061"/>
                    <a:pt x="19631" y="16118"/>
                    <a:pt x="19590" y="16167"/>
                  </a:cubicBezTo>
                  <a:cubicBezTo>
                    <a:pt x="19558" y="16215"/>
                    <a:pt x="18565" y="16332"/>
                    <a:pt x="18159" y="16332"/>
                  </a:cubicBezTo>
                  <a:cubicBezTo>
                    <a:pt x="18146" y="16332"/>
                    <a:pt x="18133" y="16332"/>
                    <a:pt x="18121" y="16331"/>
                  </a:cubicBezTo>
                  <a:cubicBezTo>
                    <a:pt x="17752" y="16323"/>
                    <a:pt x="17817" y="16274"/>
                    <a:pt x="17653" y="16151"/>
                  </a:cubicBezTo>
                  <a:cubicBezTo>
                    <a:pt x="17600" y="16109"/>
                    <a:pt x="17557" y="16097"/>
                    <a:pt x="17507" y="16097"/>
                  </a:cubicBezTo>
                  <a:cubicBezTo>
                    <a:pt x="17449" y="16097"/>
                    <a:pt x="17382" y="16113"/>
                    <a:pt x="17277" y="16113"/>
                  </a:cubicBezTo>
                  <a:cubicBezTo>
                    <a:pt x="17210" y="16113"/>
                    <a:pt x="17127" y="16106"/>
                    <a:pt x="17021" y="16085"/>
                  </a:cubicBezTo>
                  <a:cubicBezTo>
                    <a:pt x="16611" y="15995"/>
                    <a:pt x="16791" y="15896"/>
                    <a:pt x="16750" y="15823"/>
                  </a:cubicBezTo>
                  <a:cubicBezTo>
                    <a:pt x="16730" y="15791"/>
                    <a:pt x="16742" y="15772"/>
                    <a:pt x="16783" y="15772"/>
                  </a:cubicBezTo>
                  <a:cubicBezTo>
                    <a:pt x="16826" y="15772"/>
                    <a:pt x="16904" y="15793"/>
                    <a:pt x="17013" y="15839"/>
                  </a:cubicBezTo>
                  <a:cubicBezTo>
                    <a:pt x="17201" y="15919"/>
                    <a:pt x="17300" y="15947"/>
                    <a:pt x="17388" y="15947"/>
                  </a:cubicBezTo>
                  <a:cubicBezTo>
                    <a:pt x="17400" y="15947"/>
                    <a:pt x="17412" y="15947"/>
                    <a:pt x="17423" y="15946"/>
                  </a:cubicBezTo>
                  <a:cubicBezTo>
                    <a:pt x="17522" y="15937"/>
                    <a:pt x="17407" y="15864"/>
                    <a:pt x="17432" y="15798"/>
                  </a:cubicBezTo>
                  <a:cubicBezTo>
                    <a:pt x="17436" y="15782"/>
                    <a:pt x="17451" y="15775"/>
                    <a:pt x="17473" y="15775"/>
                  </a:cubicBezTo>
                  <a:cubicBezTo>
                    <a:pt x="17533" y="15775"/>
                    <a:pt x="17646" y="15823"/>
                    <a:pt x="17776" y="15888"/>
                  </a:cubicBezTo>
                  <a:cubicBezTo>
                    <a:pt x="17858" y="15927"/>
                    <a:pt x="17901" y="15942"/>
                    <a:pt x="17930" y="15942"/>
                  </a:cubicBezTo>
                  <a:cubicBezTo>
                    <a:pt x="17968" y="15942"/>
                    <a:pt x="17980" y="15916"/>
                    <a:pt x="18022" y="15888"/>
                  </a:cubicBezTo>
                  <a:cubicBezTo>
                    <a:pt x="18088" y="15839"/>
                    <a:pt x="17965" y="15823"/>
                    <a:pt x="17965" y="15724"/>
                  </a:cubicBezTo>
                  <a:cubicBezTo>
                    <a:pt x="17965" y="15677"/>
                    <a:pt x="18005" y="15672"/>
                    <a:pt x="18051" y="15672"/>
                  </a:cubicBezTo>
                  <a:cubicBezTo>
                    <a:pt x="18066" y="15672"/>
                    <a:pt x="18082" y="15672"/>
                    <a:pt x="18097" y="15672"/>
                  </a:cubicBezTo>
                  <a:cubicBezTo>
                    <a:pt x="18142" y="15672"/>
                    <a:pt x="18184" y="15667"/>
                    <a:pt x="18195" y="15626"/>
                  </a:cubicBezTo>
                  <a:cubicBezTo>
                    <a:pt x="18211" y="15527"/>
                    <a:pt x="18178" y="15420"/>
                    <a:pt x="18244" y="15306"/>
                  </a:cubicBezTo>
                  <a:cubicBezTo>
                    <a:pt x="18265" y="15262"/>
                    <a:pt x="18295" y="15247"/>
                    <a:pt x="18336" y="15247"/>
                  </a:cubicBezTo>
                  <a:cubicBezTo>
                    <a:pt x="18410" y="15247"/>
                    <a:pt x="18517" y="15295"/>
                    <a:pt x="18654" y="15306"/>
                  </a:cubicBezTo>
                  <a:cubicBezTo>
                    <a:pt x="18685" y="15309"/>
                    <a:pt x="18713" y="15311"/>
                    <a:pt x="18737" y="15311"/>
                  </a:cubicBezTo>
                  <a:cubicBezTo>
                    <a:pt x="18884" y="15311"/>
                    <a:pt x="18935" y="15252"/>
                    <a:pt x="18991" y="15174"/>
                  </a:cubicBezTo>
                  <a:cubicBezTo>
                    <a:pt x="19065" y="15092"/>
                    <a:pt x="18827" y="15076"/>
                    <a:pt x="18728" y="14969"/>
                  </a:cubicBezTo>
                  <a:cubicBezTo>
                    <a:pt x="18638" y="14871"/>
                    <a:pt x="18687" y="14862"/>
                    <a:pt x="18581" y="14838"/>
                  </a:cubicBezTo>
                  <a:cubicBezTo>
                    <a:pt x="18474" y="14821"/>
                    <a:pt x="18457" y="14747"/>
                    <a:pt x="18515" y="14698"/>
                  </a:cubicBezTo>
                  <a:cubicBezTo>
                    <a:pt x="18564" y="14641"/>
                    <a:pt x="18515" y="14583"/>
                    <a:pt x="18490" y="14510"/>
                  </a:cubicBezTo>
                  <a:cubicBezTo>
                    <a:pt x="18481" y="14481"/>
                    <a:pt x="18462" y="14470"/>
                    <a:pt x="18437" y="14470"/>
                  </a:cubicBezTo>
                  <a:cubicBezTo>
                    <a:pt x="18399" y="14470"/>
                    <a:pt x="18345" y="14495"/>
                    <a:pt x="18285" y="14510"/>
                  </a:cubicBezTo>
                  <a:cubicBezTo>
                    <a:pt x="18274" y="14511"/>
                    <a:pt x="18263" y="14512"/>
                    <a:pt x="18253" y="14512"/>
                  </a:cubicBezTo>
                  <a:cubicBezTo>
                    <a:pt x="18166" y="14512"/>
                    <a:pt x="18109" y="14453"/>
                    <a:pt x="18006" y="14395"/>
                  </a:cubicBezTo>
                  <a:cubicBezTo>
                    <a:pt x="17899" y="14321"/>
                    <a:pt x="17924" y="14181"/>
                    <a:pt x="18096" y="14181"/>
                  </a:cubicBezTo>
                  <a:cubicBezTo>
                    <a:pt x="18318" y="14189"/>
                    <a:pt x="18441" y="14296"/>
                    <a:pt x="18498" y="14345"/>
                  </a:cubicBezTo>
                  <a:cubicBezTo>
                    <a:pt x="18564" y="14395"/>
                    <a:pt x="18819" y="14551"/>
                    <a:pt x="18884" y="14608"/>
                  </a:cubicBezTo>
                  <a:cubicBezTo>
                    <a:pt x="18901" y="14623"/>
                    <a:pt x="18925" y="14628"/>
                    <a:pt x="18954" y="14628"/>
                  </a:cubicBezTo>
                  <a:cubicBezTo>
                    <a:pt x="19021" y="14628"/>
                    <a:pt x="19110" y="14601"/>
                    <a:pt x="19178" y="14601"/>
                  </a:cubicBezTo>
                  <a:cubicBezTo>
                    <a:pt x="19197" y="14601"/>
                    <a:pt x="19214" y="14603"/>
                    <a:pt x="19229" y="14608"/>
                  </a:cubicBezTo>
                  <a:cubicBezTo>
                    <a:pt x="19327" y="14633"/>
                    <a:pt x="19524" y="14838"/>
                    <a:pt x="19598" y="14912"/>
                  </a:cubicBezTo>
                  <a:cubicBezTo>
                    <a:pt x="19680" y="14994"/>
                    <a:pt x="19861" y="15018"/>
                    <a:pt x="19935" y="15018"/>
                  </a:cubicBezTo>
                  <a:cubicBezTo>
                    <a:pt x="20017" y="15018"/>
                    <a:pt x="20493" y="14969"/>
                    <a:pt x="20591" y="14903"/>
                  </a:cubicBezTo>
                  <a:cubicBezTo>
                    <a:pt x="20690" y="14838"/>
                    <a:pt x="20862" y="14682"/>
                    <a:pt x="21010" y="14600"/>
                  </a:cubicBezTo>
                  <a:cubicBezTo>
                    <a:pt x="21157" y="14518"/>
                    <a:pt x="21313" y="14477"/>
                    <a:pt x="21412" y="14444"/>
                  </a:cubicBezTo>
                  <a:cubicBezTo>
                    <a:pt x="21510" y="14411"/>
                    <a:pt x="21617" y="14345"/>
                    <a:pt x="21625" y="14280"/>
                  </a:cubicBezTo>
                  <a:cubicBezTo>
                    <a:pt x="21627" y="14262"/>
                    <a:pt x="21613" y="14255"/>
                    <a:pt x="21587" y="14255"/>
                  </a:cubicBezTo>
                  <a:cubicBezTo>
                    <a:pt x="21516" y="14255"/>
                    <a:pt x="21363" y="14311"/>
                    <a:pt x="21272" y="14354"/>
                  </a:cubicBezTo>
                  <a:cubicBezTo>
                    <a:pt x="21256" y="14360"/>
                    <a:pt x="21245" y="14364"/>
                    <a:pt x="21237" y="14364"/>
                  </a:cubicBezTo>
                  <a:cubicBezTo>
                    <a:pt x="21189" y="14364"/>
                    <a:pt x="21279" y="14249"/>
                    <a:pt x="21272" y="14214"/>
                  </a:cubicBezTo>
                  <a:cubicBezTo>
                    <a:pt x="21272" y="14165"/>
                    <a:pt x="21789" y="14017"/>
                    <a:pt x="21921" y="13984"/>
                  </a:cubicBezTo>
                  <a:cubicBezTo>
                    <a:pt x="21958" y="13976"/>
                    <a:pt x="22003" y="13972"/>
                    <a:pt x="22053" y="13972"/>
                  </a:cubicBezTo>
                  <a:close/>
                  <a:moveTo>
                    <a:pt x="30850" y="22968"/>
                  </a:moveTo>
                  <a:cubicBezTo>
                    <a:pt x="30918" y="22968"/>
                    <a:pt x="30985" y="22981"/>
                    <a:pt x="31022" y="23012"/>
                  </a:cubicBezTo>
                  <a:cubicBezTo>
                    <a:pt x="31112" y="23077"/>
                    <a:pt x="30956" y="23209"/>
                    <a:pt x="30899" y="23258"/>
                  </a:cubicBezTo>
                  <a:cubicBezTo>
                    <a:pt x="30833" y="23307"/>
                    <a:pt x="30882" y="23373"/>
                    <a:pt x="30956" y="23389"/>
                  </a:cubicBezTo>
                  <a:cubicBezTo>
                    <a:pt x="30966" y="23392"/>
                    <a:pt x="30976" y="23393"/>
                    <a:pt x="30987" y="23393"/>
                  </a:cubicBezTo>
                  <a:cubicBezTo>
                    <a:pt x="31036" y="23393"/>
                    <a:pt x="31090" y="23367"/>
                    <a:pt x="31113" y="23367"/>
                  </a:cubicBezTo>
                  <a:cubicBezTo>
                    <a:pt x="31126" y="23367"/>
                    <a:pt x="31128" y="23376"/>
                    <a:pt x="31112" y="23406"/>
                  </a:cubicBezTo>
                  <a:cubicBezTo>
                    <a:pt x="31055" y="23496"/>
                    <a:pt x="31096" y="23611"/>
                    <a:pt x="31096" y="23693"/>
                  </a:cubicBezTo>
                  <a:cubicBezTo>
                    <a:pt x="31096" y="23775"/>
                    <a:pt x="31367" y="24128"/>
                    <a:pt x="31383" y="24251"/>
                  </a:cubicBezTo>
                  <a:cubicBezTo>
                    <a:pt x="31408" y="24374"/>
                    <a:pt x="31383" y="24366"/>
                    <a:pt x="31358" y="24464"/>
                  </a:cubicBezTo>
                  <a:cubicBezTo>
                    <a:pt x="31334" y="24571"/>
                    <a:pt x="31539" y="24686"/>
                    <a:pt x="31629" y="24916"/>
                  </a:cubicBezTo>
                  <a:cubicBezTo>
                    <a:pt x="31719" y="25145"/>
                    <a:pt x="31662" y="25113"/>
                    <a:pt x="31662" y="25203"/>
                  </a:cubicBezTo>
                  <a:cubicBezTo>
                    <a:pt x="31662" y="25293"/>
                    <a:pt x="31769" y="25277"/>
                    <a:pt x="31793" y="25318"/>
                  </a:cubicBezTo>
                  <a:cubicBezTo>
                    <a:pt x="31810" y="25359"/>
                    <a:pt x="31777" y="25416"/>
                    <a:pt x="31793" y="25465"/>
                  </a:cubicBezTo>
                  <a:cubicBezTo>
                    <a:pt x="31797" y="25488"/>
                    <a:pt x="31817" y="25494"/>
                    <a:pt x="31841" y="25494"/>
                  </a:cubicBezTo>
                  <a:cubicBezTo>
                    <a:pt x="31869" y="25494"/>
                    <a:pt x="31902" y="25487"/>
                    <a:pt x="31923" y="25487"/>
                  </a:cubicBezTo>
                  <a:cubicBezTo>
                    <a:pt x="31931" y="25487"/>
                    <a:pt x="31937" y="25487"/>
                    <a:pt x="31941" y="25490"/>
                  </a:cubicBezTo>
                  <a:cubicBezTo>
                    <a:pt x="31966" y="25506"/>
                    <a:pt x="31925" y="25613"/>
                    <a:pt x="31925" y="25712"/>
                  </a:cubicBezTo>
                  <a:cubicBezTo>
                    <a:pt x="31933" y="25818"/>
                    <a:pt x="32220" y="26023"/>
                    <a:pt x="32212" y="26089"/>
                  </a:cubicBezTo>
                  <a:cubicBezTo>
                    <a:pt x="32204" y="26155"/>
                    <a:pt x="32146" y="26179"/>
                    <a:pt x="32105" y="26286"/>
                  </a:cubicBezTo>
                  <a:cubicBezTo>
                    <a:pt x="32064" y="26401"/>
                    <a:pt x="32228" y="26582"/>
                    <a:pt x="32179" y="26672"/>
                  </a:cubicBezTo>
                  <a:cubicBezTo>
                    <a:pt x="32170" y="26691"/>
                    <a:pt x="32160" y="26698"/>
                    <a:pt x="32149" y="26698"/>
                  </a:cubicBezTo>
                  <a:cubicBezTo>
                    <a:pt x="32112" y="26698"/>
                    <a:pt x="32061" y="26618"/>
                    <a:pt x="32010" y="26618"/>
                  </a:cubicBezTo>
                  <a:cubicBezTo>
                    <a:pt x="32003" y="26618"/>
                    <a:pt x="31997" y="26620"/>
                    <a:pt x="31990" y="26623"/>
                  </a:cubicBezTo>
                  <a:cubicBezTo>
                    <a:pt x="31928" y="26654"/>
                    <a:pt x="31910" y="26879"/>
                    <a:pt x="31788" y="26879"/>
                  </a:cubicBezTo>
                  <a:cubicBezTo>
                    <a:pt x="31782" y="26879"/>
                    <a:pt x="31775" y="26878"/>
                    <a:pt x="31769" y="26877"/>
                  </a:cubicBezTo>
                  <a:cubicBezTo>
                    <a:pt x="31629" y="26852"/>
                    <a:pt x="31736" y="26811"/>
                    <a:pt x="31719" y="26680"/>
                  </a:cubicBezTo>
                  <a:cubicBezTo>
                    <a:pt x="31695" y="26549"/>
                    <a:pt x="31719" y="26368"/>
                    <a:pt x="31744" y="26294"/>
                  </a:cubicBezTo>
                  <a:cubicBezTo>
                    <a:pt x="31769" y="26229"/>
                    <a:pt x="31941" y="26040"/>
                    <a:pt x="31908" y="25982"/>
                  </a:cubicBezTo>
                  <a:cubicBezTo>
                    <a:pt x="31904" y="25975"/>
                    <a:pt x="31897" y="25972"/>
                    <a:pt x="31886" y="25972"/>
                  </a:cubicBezTo>
                  <a:cubicBezTo>
                    <a:pt x="31830" y="25972"/>
                    <a:pt x="31694" y="26068"/>
                    <a:pt x="31646" y="26089"/>
                  </a:cubicBezTo>
                  <a:cubicBezTo>
                    <a:pt x="31643" y="26090"/>
                    <a:pt x="31640" y="26091"/>
                    <a:pt x="31639" y="26091"/>
                  </a:cubicBezTo>
                  <a:cubicBezTo>
                    <a:pt x="31604" y="26091"/>
                    <a:pt x="31746" y="25880"/>
                    <a:pt x="31777" y="25810"/>
                  </a:cubicBezTo>
                  <a:cubicBezTo>
                    <a:pt x="31806" y="25744"/>
                    <a:pt x="31683" y="25710"/>
                    <a:pt x="31622" y="25710"/>
                  </a:cubicBezTo>
                  <a:cubicBezTo>
                    <a:pt x="31616" y="25710"/>
                    <a:pt x="31610" y="25711"/>
                    <a:pt x="31605" y="25712"/>
                  </a:cubicBezTo>
                  <a:cubicBezTo>
                    <a:pt x="31555" y="25712"/>
                    <a:pt x="31498" y="25876"/>
                    <a:pt x="31457" y="25884"/>
                  </a:cubicBezTo>
                  <a:cubicBezTo>
                    <a:pt x="31456" y="25884"/>
                    <a:pt x="31455" y="25884"/>
                    <a:pt x="31455" y="25884"/>
                  </a:cubicBezTo>
                  <a:cubicBezTo>
                    <a:pt x="31419" y="25884"/>
                    <a:pt x="31490" y="25686"/>
                    <a:pt x="31490" y="25613"/>
                  </a:cubicBezTo>
                  <a:cubicBezTo>
                    <a:pt x="31490" y="25539"/>
                    <a:pt x="31473" y="25482"/>
                    <a:pt x="31432" y="25441"/>
                  </a:cubicBezTo>
                  <a:cubicBezTo>
                    <a:pt x="31425" y="25435"/>
                    <a:pt x="31414" y="25432"/>
                    <a:pt x="31402" y="25432"/>
                  </a:cubicBezTo>
                  <a:cubicBezTo>
                    <a:pt x="31353" y="25432"/>
                    <a:pt x="31275" y="25474"/>
                    <a:pt x="31248" y="25474"/>
                  </a:cubicBezTo>
                  <a:cubicBezTo>
                    <a:pt x="31246" y="25474"/>
                    <a:pt x="31245" y="25474"/>
                    <a:pt x="31244" y="25474"/>
                  </a:cubicBezTo>
                  <a:cubicBezTo>
                    <a:pt x="31219" y="25457"/>
                    <a:pt x="31260" y="25433"/>
                    <a:pt x="31285" y="25383"/>
                  </a:cubicBezTo>
                  <a:cubicBezTo>
                    <a:pt x="31299" y="25341"/>
                    <a:pt x="31265" y="25215"/>
                    <a:pt x="31183" y="25215"/>
                  </a:cubicBezTo>
                  <a:cubicBezTo>
                    <a:pt x="31169" y="25215"/>
                    <a:pt x="31154" y="25219"/>
                    <a:pt x="31137" y="25227"/>
                  </a:cubicBezTo>
                  <a:cubicBezTo>
                    <a:pt x="31014" y="25285"/>
                    <a:pt x="31112" y="25408"/>
                    <a:pt x="31096" y="25515"/>
                  </a:cubicBezTo>
                  <a:cubicBezTo>
                    <a:pt x="31089" y="25545"/>
                    <a:pt x="31081" y="25557"/>
                    <a:pt x="31070" y="25557"/>
                  </a:cubicBezTo>
                  <a:cubicBezTo>
                    <a:pt x="31041" y="25557"/>
                    <a:pt x="30993" y="25467"/>
                    <a:pt x="30915" y="25424"/>
                  </a:cubicBezTo>
                  <a:cubicBezTo>
                    <a:pt x="30800" y="25375"/>
                    <a:pt x="30800" y="25277"/>
                    <a:pt x="30751" y="25170"/>
                  </a:cubicBezTo>
                  <a:cubicBezTo>
                    <a:pt x="30702" y="25055"/>
                    <a:pt x="30415" y="24760"/>
                    <a:pt x="30382" y="24678"/>
                  </a:cubicBezTo>
                  <a:cubicBezTo>
                    <a:pt x="30349" y="24596"/>
                    <a:pt x="30390" y="24530"/>
                    <a:pt x="30415" y="24448"/>
                  </a:cubicBezTo>
                  <a:cubicBezTo>
                    <a:pt x="30447" y="24366"/>
                    <a:pt x="30612" y="24399"/>
                    <a:pt x="30603" y="24341"/>
                  </a:cubicBezTo>
                  <a:cubicBezTo>
                    <a:pt x="30600" y="24314"/>
                    <a:pt x="30555" y="24308"/>
                    <a:pt x="30491" y="24308"/>
                  </a:cubicBezTo>
                  <a:cubicBezTo>
                    <a:pt x="30443" y="24308"/>
                    <a:pt x="30383" y="24311"/>
                    <a:pt x="30323" y="24311"/>
                  </a:cubicBezTo>
                  <a:cubicBezTo>
                    <a:pt x="30273" y="24311"/>
                    <a:pt x="30222" y="24309"/>
                    <a:pt x="30177" y="24300"/>
                  </a:cubicBezTo>
                  <a:cubicBezTo>
                    <a:pt x="30004" y="24275"/>
                    <a:pt x="30078" y="24259"/>
                    <a:pt x="30054" y="24177"/>
                  </a:cubicBezTo>
                  <a:cubicBezTo>
                    <a:pt x="30021" y="24095"/>
                    <a:pt x="30193" y="23791"/>
                    <a:pt x="30250" y="23586"/>
                  </a:cubicBezTo>
                  <a:cubicBezTo>
                    <a:pt x="30300" y="23455"/>
                    <a:pt x="30283" y="23430"/>
                    <a:pt x="30357" y="23389"/>
                  </a:cubicBezTo>
                  <a:cubicBezTo>
                    <a:pt x="30369" y="23382"/>
                    <a:pt x="30382" y="23379"/>
                    <a:pt x="30395" y="23379"/>
                  </a:cubicBezTo>
                  <a:cubicBezTo>
                    <a:pt x="30457" y="23379"/>
                    <a:pt x="30520" y="23459"/>
                    <a:pt x="30554" y="23561"/>
                  </a:cubicBezTo>
                  <a:cubicBezTo>
                    <a:pt x="30570" y="23622"/>
                    <a:pt x="30633" y="23645"/>
                    <a:pt x="30702" y="23645"/>
                  </a:cubicBezTo>
                  <a:cubicBezTo>
                    <a:pt x="30774" y="23645"/>
                    <a:pt x="30853" y="23620"/>
                    <a:pt x="30891" y="23586"/>
                  </a:cubicBezTo>
                  <a:cubicBezTo>
                    <a:pt x="30956" y="23529"/>
                    <a:pt x="30833" y="23520"/>
                    <a:pt x="30685" y="23389"/>
                  </a:cubicBezTo>
                  <a:cubicBezTo>
                    <a:pt x="30530" y="23258"/>
                    <a:pt x="30620" y="23127"/>
                    <a:pt x="30644" y="23044"/>
                  </a:cubicBezTo>
                  <a:cubicBezTo>
                    <a:pt x="30654" y="22996"/>
                    <a:pt x="30752" y="22968"/>
                    <a:pt x="30850" y="22968"/>
                  </a:cubicBezTo>
                  <a:close/>
                  <a:moveTo>
                    <a:pt x="34075" y="0"/>
                  </a:moveTo>
                  <a:cubicBezTo>
                    <a:pt x="33894" y="8"/>
                    <a:pt x="33361" y="0"/>
                    <a:pt x="33271" y="16"/>
                  </a:cubicBezTo>
                  <a:cubicBezTo>
                    <a:pt x="33180" y="25"/>
                    <a:pt x="33024" y="49"/>
                    <a:pt x="32967" y="74"/>
                  </a:cubicBezTo>
                  <a:cubicBezTo>
                    <a:pt x="32918" y="99"/>
                    <a:pt x="32901" y="131"/>
                    <a:pt x="32877" y="213"/>
                  </a:cubicBezTo>
                  <a:cubicBezTo>
                    <a:pt x="32852" y="287"/>
                    <a:pt x="32860" y="246"/>
                    <a:pt x="32926" y="312"/>
                  </a:cubicBezTo>
                  <a:cubicBezTo>
                    <a:pt x="32946" y="330"/>
                    <a:pt x="32969" y="336"/>
                    <a:pt x="32992" y="336"/>
                  </a:cubicBezTo>
                  <a:cubicBezTo>
                    <a:pt x="33038" y="336"/>
                    <a:pt x="33085" y="311"/>
                    <a:pt x="33115" y="311"/>
                  </a:cubicBezTo>
                  <a:cubicBezTo>
                    <a:pt x="33118" y="311"/>
                    <a:pt x="33120" y="311"/>
                    <a:pt x="33123" y="312"/>
                  </a:cubicBezTo>
                  <a:cubicBezTo>
                    <a:pt x="33164" y="320"/>
                    <a:pt x="33090" y="378"/>
                    <a:pt x="33074" y="443"/>
                  </a:cubicBezTo>
                  <a:cubicBezTo>
                    <a:pt x="33049" y="501"/>
                    <a:pt x="33353" y="575"/>
                    <a:pt x="33328" y="616"/>
                  </a:cubicBezTo>
                  <a:cubicBezTo>
                    <a:pt x="33322" y="625"/>
                    <a:pt x="33300" y="629"/>
                    <a:pt x="33267" y="629"/>
                  </a:cubicBezTo>
                  <a:cubicBezTo>
                    <a:pt x="33161" y="629"/>
                    <a:pt x="32948" y="589"/>
                    <a:pt x="32860" y="583"/>
                  </a:cubicBezTo>
                  <a:cubicBezTo>
                    <a:pt x="32791" y="577"/>
                    <a:pt x="32702" y="552"/>
                    <a:pt x="32647" y="552"/>
                  </a:cubicBezTo>
                  <a:cubicBezTo>
                    <a:pt x="32617" y="552"/>
                    <a:pt x="32598" y="559"/>
                    <a:pt x="32598" y="583"/>
                  </a:cubicBezTo>
                  <a:cubicBezTo>
                    <a:pt x="32598" y="640"/>
                    <a:pt x="32663" y="837"/>
                    <a:pt x="32655" y="911"/>
                  </a:cubicBezTo>
                  <a:cubicBezTo>
                    <a:pt x="32655" y="985"/>
                    <a:pt x="32688" y="1149"/>
                    <a:pt x="32680" y="1280"/>
                  </a:cubicBezTo>
                  <a:cubicBezTo>
                    <a:pt x="32671" y="1420"/>
                    <a:pt x="32606" y="1518"/>
                    <a:pt x="32598" y="1568"/>
                  </a:cubicBezTo>
                  <a:cubicBezTo>
                    <a:pt x="32598" y="1617"/>
                    <a:pt x="32639" y="1723"/>
                    <a:pt x="32680" y="1773"/>
                  </a:cubicBezTo>
                  <a:cubicBezTo>
                    <a:pt x="32721" y="1830"/>
                    <a:pt x="32688" y="1855"/>
                    <a:pt x="32696" y="1920"/>
                  </a:cubicBezTo>
                  <a:cubicBezTo>
                    <a:pt x="32696" y="1994"/>
                    <a:pt x="32778" y="1961"/>
                    <a:pt x="32836" y="1986"/>
                  </a:cubicBezTo>
                  <a:cubicBezTo>
                    <a:pt x="32893" y="2011"/>
                    <a:pt x="32860" y="2068"/>
                    <a:pt x="32877" y="2117"/>
                  </a:cubicBezTo>
                  <a:cubicBezTo>
                    <a:pt x="32901" y="2167"/>
                    <a:pt x="32934" y="2142"/>
                    <a:pt x="32975" y="2167"/>
                  </a:cubicBezTo>
                  <a:cubicBezTo>
                    <a:pt x="33024" y="2199"/>
                    <a:pt x="32975" y="2585"/>
                    <a:pt x="32983" y="2659"/>
                  </a:cubicBezTo>
                  <a:cubicBezTo>
                    <a:pt x="32988" y="2679"/>
                    <a:pt x="33007" y="2686"/>
                    <a:pt x="33033" y="2686"/>
                  </a:cubicBezTo>
                  <a:cubicBezTo>
                    <a:pt x="33096" y="2686"/>
                    <a:pt x="33198" y="2647"/>
                    <a:pt x="33234" y="2647"/>
                  </a:cubicBezTo>
                  <a:cubicBezTo>
                    <a:pt x="33240" y="2647"/>
                    <a:pt x="33244" y="2648"/>
                    <a:pt x="33246" y="2651"/>
                  </a:cubicBezTo>
                  <a:cubicBezTo>
                    <a:pt x="33271" y="2684"/>
                    <a:pt x="33180" y="2725"/>
                    <a:pt x="33115" y="2799"/>
                  </a:cubicBezTo>
                  <a:cubicBezTo>
                    <a:pt x="33049" y="2864"/>
                    <a:pt x="32992" y="2897"/>
                    <a:pt x="32967" y="2979"/>
                  </a:cubicBezTo>
                  <a:cubicBezTo>
                    <a:pt x="32942" y="3061"/>
                    <a:pt x="32942" y="3127"/>
                    <a:pt x="32901" y="3225"/>
                  </a:cubicBezTo>
                  <a:cubicBezTo>
                    <a:pt x="32860" y="3324"/>
                    <a:pt x="32532" y="3348"/>
                    <a:pt x="32491" y="3381"/>
                  </a:cubicBezTo>
                  <a:cubicBezTo>
                    <a:pt x="32442" y="3406"/>
                    <a:pt x="32442" y="3414"/>
                    <a:pt x="32442" y="3455"/>
                  </a:cubicBezTo>
                  <a:cubicBezTo>
                    <a:pt x="32450" y="3496"/>
                    <a:pt x="32466" y="3496"/>
                    <a:pt x="32565" y="3521"/>
                  </a:cubicBezTo>
                  <a:cubicBezTo>
                    <a:pt x="32587" y="3526"/>
                    <a:pt x="32613" y="3528"/>
                    <a:pt x="32639" y="3528"/>
                  </a:cubicBezTo>
                  <a:cubicBezTo>
                    <a:pt x="32710" y="3528"/>
                    <a:pt x="32787" y="3514"/>
                    <a:pt x="32823" y="3514"/>
                  </a:cubicBezTo>
                  <a:cubicBezTo>
                    <a:pt x="32836" y="3514"/>
                    <a:pt x="32844" y="3516"/>
                    <a:pt x="32844" y="3521"/>
                  </a:cubicBezTo>
                  <a:cubicBezTo>
                    <a:pt x="32852" y="3545"/>
                    <a:pt x="32827" y="3562"/>
                    <a:pt x="32778" y="3619"/>
                  </a:cubicBezTo>
                  <a:cubicBezTo>
                    <a:pt x="32737" y="3677"/>
                    <a:pt x="32819" y="3652"/>
                    <a:pt x="32819" y="3685"/>
                  </a:cubicBezTo>
                  <a:cubicBezTo>
                    <a:pt x="32819" y="3726"/>
                    <a:pt x="32770" y="3693"/>
                    <a:pt x="32721" y="3734"/>
                  </a:cubicBezTo>
                  <a:cubicBezTo>
                    <a:pt x="32680" y="3767"/>
                    <a:pt x="32745" y="3816"/>
                    <a:pt x="32704" y="3833"/>
                  </a:cubicBezTo>
                  <a:cubicBezTo>
                    <a:pt x="32703" y="3833"/>
                    <a:pt x="32700" y="3834"/>
                    <a:pt x="32697" y="3834"/>
                  </a:cubicBezTo>
                  <a:cubicBezTo>
                    <a:pt x="32642" y="3834"/>
                    <a:pt x="32397" y="3709"/>
                    <a:pt x="32279" y="3709"/>
                  </a:cubicBezTo>
                  <a:cubicBezTo>
                    <a:pt x="32262" y="3709"/>
                    <a:pt x="32247" y="3712"/>
                    <a:pt x="32237" y="3718"/>
                  </a:cubicBezTo>
                  <a:cubicBezTo>
                    <a:pt x="32154" y="3759"/>
                    <a:pt x="32097" y="3783"/>
                    <a:pt x="32064" y="3849"/>
                  </a:cubicBezTo>
                  <a:cubicBezTo>
                    <a:pt x="32023" y="3906"/>
                    <a:pt x="32072" y="3898"/>
                    <a:pt x="32072" y="3931"/>
                  </a:cubicBezTo>
                  <a:cubicBezTo>
                    <a:pt x="32072" y="3964"/>
                    <a:pt x="32031" y="3980"/>
                    <a:pt x="32015" y="4030"/>
                  </a:cubicBezTo>
                  <a:cubicBezTo>
                    <a:pt x="31999" y="4087"/>
                    <a:pt x="32113" y="4046"/>
                    <a:pt x="32122" y="4079"/>
                  </a:cubicBezTo>
                  <a:cubicBezTo>
                    <a:pt x="32130" y="4112"/>
                    <a:pt x="31957" y="4382"/>
                    <a:pt x="31982" y="4473"/>
                  </a:cubicBezTo>
                  <a:cubicBezTo>
                    <a:pt x="32007" y="4563"/>
                    <a:pt x="32146" y="4620"/>
                    <a:pt x="32220" y="4620"/>
                  </a:cubicBezTo>
                  <a:cubicBezTo>
                    <a:pt x="32283" y="4620"/>
                    <a:pt x="32412" y="4582"/>
                    <a:pt x="32455" y="4582"/>
                  </a:cubicBezTo>
                  <a:cubicBezTo>
                    <a:pt x="32469" y="4582"/>
                    <a:pt x="32474" y="4586"/>
                    <a:pt x="32466" y="4596"/>
                  </a:cubicBezTo>
                  <a:cubicBezTo>
                    <a:pt x="32442" y="4637"/>
                    <a:pt x="32351" y="4686"/>
                    <a:pt x="32278" y="4735"/>
                  </a:cubicBezTo>
                  <a:cubicBezTo>
                    <a:pt x="32204" y="4793"/>
                    <a:pt x="32031" y="5023"/>
                    <a:pt x="32023" y="5055"/>
                  </a:cubicBezTo>
                  <a:cubicBezTo>
                    <a:pt x="32015" y="5088"/>
                    <a:pt x="32007" y="5220"/>
                    <a:pt x="32023" y="5343"/>
                  </a:cubicBezTo>
                  <a:cubicBezTo>
                    <a:pt x="32040" y="5466"/>
                    <a:pt x="32302" y="5523"/>
                    <a:pt x="32302" y="5556"/>
                  </a:cubicBezTo>
                  <a:cubicBezTo>
                    <a:pt x="32302" y="5589"/>
                    <a:pt x="32245" y="5589"/>
                    <a:pt x="32220" y="5663"/>
                  </a:cubicBezTo>
                  <a:cubicBezTo>
                    <a:pt x="32204" y="5728"/>
                    <a:pt x="32310" y="5728"/>
                    <a:pt x="32376" y="5761"/>
                  </a:cubicBezTo>
                  <a:cubicBezTo>
                    <a:pt x="32399" y="5774"/>
                    <a:pt x="32434" y="5778"/>
                    <a:pt x="32471" y="5778"/>
                  </a:cubicBezTo>
                  <a:cubicBezTo>
                    <a:pt x="32527" y="5778"/>
                    <a:pt x="32588" y="5769"/>
                    <a:pt x="32622" y="5769"/>
                  </a:cubicBezTo>
                  <a:cubicBezTo>
                    <a:pt x="32688" y="5778"/>
                    <a:pt x="32951" y="5942"/>
                    <a:pt x="33024" y="5983"/>
                  </a:cubicBezTo>
                  <a:cubicBezTo>
                    <a:pt x="33036" y="5987"/>
                    <a:pt x="33051" y="5989"/>
                    <a:pt x="33067" y="5989"/>
                  </a:cubicBezTo>
                  <a:cubicBezTo>
                    <a:pt x="33166" y="5989"/>
                    <a:pt x="33334" y="5917"/>
                    <a:pt x="33369" y="5917"/>
                  </a:cubicBezTo>
                  <a:cubicBezTo>
                    <a:pt x="33410" y="5925"/>
                    <a:pt x="33550" y="6163"/>
                    <a:pt x="33623" y="6204"/>
                  </a:cubicBezTo>
                  <a:cubicBezTo>
                    <a:pt x="33635" y="6211"/>
                    <a:pt x="33650" y="6213"/>
                    <a:pt x="33668" y="6213"/>
                  </a:cubicBezTo>
                  <a:cubicBezTo>
                    <a:pt x="33770" y="6213"/>
                    <a:pt x="33963" y="6129"/>
                    <a:pt x="34026" y="6122"/>
                  </a:cubicBezTo>
                  <a:cubicBezTo>
                    <a:pt x="34053" y="6116"/>
                    <a:pt x="34080" y="6112"/>
                    <a:pt x="34104" y="6112"/>
                  </a:cubicBezTo>
                  <a:cubicBezTo>
                    <a:pt x="34147" y="6112"/>
                    <a:pt x="34182" y="6124"/>
                    <a:pt x="34198" y="6155"/>
                  </a:cubicBezTo>
                  <a:cubicBezTo>
                    <a:pt x="34214" y="6213"/>
                    <a:pt x="34165" y="6204"/>
                    <a:pt x="34173" y="6270"/>
                  </a:cubicBezTo>
                  <a:cubicBezTo>
                    <a:pt x="34180" y="6295"/>
                    <a:pt x="34192" y="6301"/>
                    <a:pt x="34204" y="6301"/>
                  </a:cubicBezTo>
                  <a:cubicBezTo>
                    <a:pt x="34215" y="6301"/>
                    <a:pt x="34226" y="6296"/>
                    <a:pt x="34233" y="6296"/>
                  </a:cubicBezTo>
                  <a:cubicBezTo>
                    <a:pt x="34238" y="6296"/>
                    <a:pt x="34241" y="6300"/>
                    <a:pt x="34239" y="6311"/>
                  </a:cubicBezTo>
                  <a:cubicBezTo>
                    <a:pt x="34231" y="6352"/>
                    <a:pt x="34001" y="6557"/>
                    <a:pt x="33952" y="6565"/>
                  </a:cubicBezTo>
                  <a:cubicBezTo>
                    <a:pt x="33948" y="6567"/>
                    <a:pt x="33944" y="6567"/>
                    <a:pt x="33941" y="6567"/>
                  </a:cubicBezTo>
                  <a:cubicBezTo>
                    <a:pt x="33900" y="6567"/>
                    <a:pt x="33884" y="6481"/>
                    <a:pt x="33861" y="6451"/>
                  </a:cubicBezTo>
                  <a:cubicBezTo>
                    <a:pt x="33835" y="6424"/>
                    <a:pt x="33706" y="6376"/>
                    <a:pt x="33654" y="6376"/>
                  </a:cubicBezTo>
                  <a:cubicBezTo>
                    <a:pt x="33641" y="6376"/>
                    <a:pt x="33633" y="6379"/>
                    <a:pt x="33632" y="6385"/>
                  </a:cubicBezTo>
                  <a:cubicBezTo>
                    <a:pt x="33623" y="6418"/>
                    <a:pt x="33623" y="6524"/>
                    <a:pt x="33615" y="6606"/>
                  </a:cubicBezTo>
                  <a:cubicBezTo>
                    <a:pt x="33607" y="6689"/>
                    <a:pt x="33468" y="6738"/>
                    <a:pt x="33418" y="6820"/>
                  </a:cubicBezTo>
                  <a:cubicBezTo>
                    <a:pt x="33369" y="6902"/>
                    <a:pt x="33353" y="7050"/>
                    <a:pt x="33410" y="7082"/>
                  </a:cubicBezTo>
                  <a:cubicBezTo>
                    <a:pt x="33430" y="7095"/>
                    <a:pt x="33470" y="7100"/>
                    <a:pt x="33516" y="7100"/>
                  </a:cubicBezTo>
                  <a:cubicBezTo>
                    <a:pt x="33621" y="7100"/>
                    <a:pt x="33762" y="7075"/>
                    <a:pt x="33796" y="7058"/>
                  </a:cubicBezTo>
                  <a:cubicBezTo>
                    <a:pt x="33837" y="7033"/>
                    <a:pt x="33894" y="6968"/>
                    <a:pt x="33878" y="6943"/>
                  </a:cubicBezTo>
                  <a:cubicBezTo>
                    <a:pt x="33875" y="6936"/>
                    <a:pt x="33865" y="6934"/>
                    <a:pt x="33851" y="6934"/>
                  </a:cubicBezTo>
                  <a:cubicBezTo>
                    <a:pt x="33842" y="6934"/>
                    <a:pt x="33832" y="6935"/>
                    <a:pt x="33821" y="6935"/>
                  </a:cubicBezTo>
                  <a:cubicBezTo>
                    <a:pt x="33796" y="6935"/>
                    <a:pt x="33771" y="6931"/>
                    <a:pt x="33771" y="6902"/>
                  </a:cubicBezTo>
                  <a:cubicBezTo>
                    <a:pt x="33771" y="6851"/>
                    <a:pt x="33848" y="6731"/>
                    <a:pt x="33877" y="6731"/>
                  </a:cubicBezTo>
                  <a:cubicBezTo>
                    <a:pt x="33881" y="6731"/>
                    <a:pt x="33884" y="6733"/>
                    <a:pt x="33886" y="6738"/>
                  </a:cubicBezTo>
                  <a:cubicBezTo>
                    <a:pt x="33902" y="6771"/>
                    <a:pt x="33902" y="6762"/>
                    <a:pt x="33952" y="6787"/>
                  </a:cubicBezTo>
                  <a:cubicBezTo>
                    <a:pt x="33960" y="6792"/>
                    <a:pt x="33967" y="6794"/>
                    <a:pt x="33974" y="6794"/>
                  </a:cubicBezTo>
                  <a:cubicBezTo>
                    <a:pt x="33989" y="6794"/>
                    <a:pt x="34001" y="6785"/>
                    <a:pt x="34008" y="6785"/>
                  </a:cubicBezTo>
                  <a:cubicBezTo>
                    <a:pt x="34014" y="6785"/>
                    <a:pt x="34017" y="6791"/>
                    <a:pt x="34017" y="6812"/>
                  </a:cubicBezTo>
                  <a:cubicBezTo>
                    <a:pt x="34017" y="6861"/>
                    <a:pt x="34009" y="7132"/>
                    <a:pt x="34034" y="7206"/>
                  </a:cubicBezTo>
                  <a:cubicBezTo>
                    <a:pt x="34045" y="7231"/>
                    <a:pt x="34078" y="7238"/>
                    <a:pt x="34114" y="7238"/>
                  </a:cubicBezTo>
                  <a:cubicBezTo>
                    <a:pt x="34154" y="7238"/>
                    <a:pt x="34200" y="7230"/>
                    <a:pt x="34226" y="7230"/>
                  </a:cubicBezTo>
                  <a:cubicBezTo>
                    <a:pt x="34244" y="7230"/>
                    <a:pt x="34254" y="7234"/>
                    <a:pt x="34247" y="7247"/>
                  </a:cubicBezTo>
                  <a:cubicBezTo>
                    <a:pt x="34223" y="7288"/>
                    <a:pt x="34157" y="7312"/>
                    <a:pt x="34083" y="7345"/>
                  </a:cubicBezTo>
                  <a:cubicBezTo>
                    <a:pt x="34009" y="7370"/>
                    <a:pt x="33894" y="7435"/>
                    <a:pt x="33771" y="7526"/>
                  </a:cubicBezTo>
                  <a:cubicBezTo>
                    <a:pt x="33648" y="7608"/>
                    <a:pt x="33361" y="7952"/>
                    <a:pt x="33303" y="7985"/>
                  </a:cubicBezTo>
                  <a:cubicBezTo>
                    <a:pt x="33295" y="7991"/>
                    <a:pt x="33284" y="7994"/>
                    <a:pt x="33271" y="7994"/>
                  </a:cubicBezTo>
                  <a:cubicBezTo>
                    <a:pt x="33200" y="7994"/>
                    <a:pt x="33075" y="7911"/>
                    <a:pt x="32992" y="7911"/>
                  </a:cubicBezTo>
                  <a:cubicBezTo>
                    <a:pt x="32901" y="7911"/>
                    <a:pt x="32803" y="7936"/>
                    <a:pt x="32770" y="7977"/>
                  </a:cubicBezTo>
                  <a:cubicBezTo>
                    <a:pt x="32745" y="8010"/>
                    <a:pt x="32614" y="8305"/>
                    <a:pt x="32614" y="8363"/>
                  </a:cubicBezTo>
                  <a:cubicBezTo>
                    <a:pt x="32606" y="8412"/>
                    <a:pt x="32811" y="8510"/>
                    <a:pt x="32860" y="8568"/>
                  </a:cubicBezTo>
                  <a:cubicBezTo>
                    <a:pt x="32909" y="8617"/>
                    <a:pt x="32934" y="9151"/>
                    <a:pt x="32926" y="9233"/>
                  </a:cubicBezTo>
                  <a:cubicBezTo>
                    <a:pt x="32918" y="9323"/>
                    <a:pt x="32909" y="9347"/>
                    <a:pt x="32852" y="9380"/>
                  </a:cubicBezTo>
                  <a:cubicBezTo>
                    <a:pt x="32835" y="9390"/>
                    <a:pt x="32795" y="9393"/>
                    <a:pt x="32746" y="9393"/>
                  </a:cubicBezTo>
                  <a:cubicBezTo>
                    <a:pt x="32695" y="9393"/>
                    <a:pt x="32634" y="9390"/>
                    <a:pt x="32581" y="9390"/>
                  </a:cubicBezTo>
                  <a:cubicBezTo>
                    <a:pt x="32517" y="9390"/>
                    <a:pt x="32464" y="9394"/>
                    <a:pt x="32458" y="9413"/>
                  </a:cubicBezTo>
                  <a:cubicBezTo>
                    <a:pt x="32433" y="9462"/>
                    <a:pt x="32516" y="9471"/>
                    <a:pt x="32548" y="9536"/>
                  </a:cubicBezTo>
                  <a:cubicBezTo>
                    <a:pt x="32573" y="9610"/>
                    <a:pt x="32606" y="9791"/>
                    <a:pt x="32524" y="9799"/>
                  </a:cubicBezTo>
                  <a:cubicBezTo>
                    <a:pt x="32442" y="9799"/>
                    <a:pt x="32450" y="9594"/>
                    <a:pt x="32417" y="9536"/>
                  </a:cubicBezTo>
                  <a:cubicBezTo>
                    <a:pt x="32376" y="9479"/>
                    <a:pt x="32286" y="9462"/>
                    <a:pt x="32195" y="9372"/>
                  </a:cubicBezTo>
                  <a:cubicBezTo>
                    <a:pt x="32105" y="9290"/>
                    <a:pt x="32097" y="9257"/>
                    <a:pt x="32056" y="9167"/>
                  </a:cubicBezTo>
                  <a:cubicBezTo>
                    <a:pt x="32035" y="9129"/>
                    <a:pt x="32041" y="9117"/>
                    <a:pt x="32061" y="9117"/>
                  </a:cubicBezTo>
                  <a:cubicBezTo>
                    <a:pt x="32089" y="9117"/>
                    <a:pt x="32146" y="9141"/>
                    <a:pt x="32204" y="9151"/>
                  </a:cubicBezTo>
                  <a:cubicBezTo>
                    <a:pt x="32302" y="9175"/>
                    <a:pt x="32237" y="9192"/>
                    <a:pt x="32269" y="9241"/>
                  </a:cubicBezTo>
                  <a:cubicBezTo>
                    <a:pt x="32290" y="9267"/>
                    <a:pt x="32327" y="9283"/>
                    <a:pt x="32352" y="9283"/>
                  </a:cubicBezTo>
                  <a:cubicBezTo>
                    <a:pt x="32366" y="9283"/>
                    <a:pt x="32376" y="9277"/>
                    <a:pt x="32376" y="9265"/>
                  </a:cubicBezTo>
                  <a:cubicBezTo>
                    <a:pt x="32376" y="9233"/>
                    <a:pt x="32368" y="9151"/>
                    <a:pt x="32425" y="9151"/>
                  </a:cubicBezTo>
                  <a:cubicBezTo>
                    <a:pt x="32491" y="9151"/>
                    <a:pt x="32483" y="9208"/>
                    <a:pt x="32540" y="9233"/>
                  </a:cubicBezTo>
                  <a:cubicBezTo>
                    <a:pt x="32559" y="9240"/>
                    <a:pt x="32586" y="9243"/>
                    <a:pt x="32614" y="9243"/>
                  </a:cubicBezTo>
                  <a:cubicBezTo>
                    <a:pt x="32682" y="9243"/>
                    <a:pt x="32763" y="9225"/>
                    <a:pt x="32786" y="9208"/>
                  </a:cubicBezTo>
                  <a:cubicBezTo>
                    <a:pt x="32827" y="9183"/>
                    <a:pt x="32754" y="9060"/>
                    <a:pt x="32696" y="9044"/>
                  </a:cubicBezTo>
                  <a:cubicBezTo>
                    <a:pt x="32682" y="9040"/>
                    <a:pt x="32666" y="9039"/>
                    <a:pt x="32650" y="9039"/>
                  </a:cubicBezTo>
                  <a:cubicBezTo>
                    <a:pt x="32614" y="9039"/>
                    <a:pt x="32576" y="9045"/>
                    <a:pt x="32551" y="9045"/>
                  </a:cubicBezTo>
                  <a:cubicBezTo>
                    <a:pt x="32536" y="9045"/>
                    <a:pt x="32526" y="9043"/>
                    <a:pt x="32524" y="9036"/>
                  </a:cubicBezTo>
                  <a:cubicBezTo>
                    <a:pt x="32524" y="9003"/>
                    <a:pt x="32671" y="8863"/>
                    <a:pt x="32663" y="8847"/>
                  </a:cubicBezTo>
                  <a:cubicBezTo>
                    <a:pt x="32663" y="8842"/>
                    <a:pt x="32662" y="8840"/>
                    <a:pt x="32659" y="8840"/>
                  </a:cubicBezTo>
                  <a:cubicBezTo>
                    <a:pt x="32652" y="8840"/>
                    <a:pt x="32637" y="8849"/>
                    <a:pt x="32614" y="8855"/>
                  </a:cubicBezTo>
                  <a:cubicBezTo>
                    <a:pt x="32608" y="8856"/>
                    <a:pt x="32604" y="8857"/>
                    <a:pt x="32601" y="8857"/>
                  </a:cubicBezTo>
                  <a:cubicBezTo>
                    <a:pt x="32585" y="8857"/>
                    <a:pt x="32589" y="8841"/>
                    <a:pt x="32548" y="8814"/>
                  </a:cubicBezTo>
                  <a:cubicBezTo>
                    <a:pt x="32545" y="8811"/>
                    <a:pt x="32540" y="8810"/>
                    <a:pt x="32535" y="8810"/>
                  </a:cubicBezTo>
                  <a:cubicBezTo>
                    <a:pt x="32480" y="8810"/>
                    <a:pt x="32347" y="8949"/>
                    <a:pt x="32302" y="8986"/>
                  </a:cubicBezTo>
                  <a:cubicBezTo>
                    <a:pt x="32286" y="9003"/>
                    <a:pt x="32267" y="9010"/>
                    <a:pt x="32248" y="9010"/>
                  </a:cubicBezTo>
                  <a:cubicBezTo>
                    <a:pt x="32210" y="9010"/>
                    <a:pt x="32174" y="8981"/>
                    <a:pt x="32163" y="8937"/>
                  </a:cubicBezTo>
                  <a:cubicBezTo>
                    <a:pt x="32146" y="8872"/>
                    <a:pt x="32269" y="8789"/>
                    <a:pt x="32261" y="8740"/>
                  </a:cubicBezTo>
                  <a:cubicBezTo>
                    <a:pt x="32253" y="8691"/>
                    <a:pt x="32064" y="8707"/>
                    <a:pt x="31982" y="8675"/>
                  </a:cubicBezTo>
                  <a:cubicBezTo>
                    <a:pt x="31900" y="8642"/>
                    <a:pt x="32023" y="8379"/>
                    <a:pt x="32105" y="8379"/>
                  </a:cubicBezTo>
                  <a:cubicBezTo>
                    <a:pt x="32129" y="8382"/>
                    <a:pt x="32148" y="8384"/>
                    <a:pt x="32163" y="8384"/>
                  </a:cubicBezTo>
                  <a:cubicBezTo>
                    <a:pt x="32196" y="8384"/>
                    <a:pt x="32209" y="8372"/>
                    <a:pt x="32204" y="8322"/>
                  </a:cubicBezTo>
                  <a:cubicBezTo>
                    <a:pt x="32195" y="8248"/>
                    <a:pt x="32187" y="8190"/>
                    <a:pt x="32228" y="8100"/>
                  </a:cubicBezTo>
                  <a:cubicBezTo>
                    <a:pt x="32265" y="8026"/>
                    <a:pt x="32316" y="7865"/>
                    <a:pt x="32277" y="7865"/>
                  </a:cubicBezTo>
                  <a:cubicBezTo>
                    <a:pt x="32273" y="7865"/>
                    <a:pt x="32267" y="7866"/>
                    <a:pt x="32261" y="7870"/>
                  </a:cubicBezTo>
                  <a:cubicBezTo>
                    <a:pt x="32187" y="7911"/>
                    <a:pt x="32072" y="7985"/>
                    <a:pt x="32015" y="8002"/>
                  </a:cubicBezTo>
                  <a:cubicBezTo>
                    <a:pt x="31982" y="8014"/>
                    <a:pt x="31939" y="8022"/>
                    <a:pt x="31899" y="8022"/>
                  </a:cubicBezTo>
                  <a:cubicBezTo>
                    <a:pt x="31859" y="8022"/>
                    <a:pt x="31822" y="8014"/>
                    <a:pt x="31802" y="7993"/>
                  </a:cubicBezTo>
                  <a:cubicBezTo>
                    <a:pt x="31752" y="7961"/>
                    <a:pt x="31908" y="7854"/>
                    <a:pt x="31925" y="7829"/>
                  </a:cubicBezTo>
                  <a:cubicBezTo>
                    <a:pt x="31941" y="7796"/>
                    <a:pt x="31900" y="7813"/>
                    <a:pt x="31843" y="7796"/>
                  </a:cubicBezTo>
                  <a:cubicBezTo>
                    <a:pt x="31793" y="7788"/>
                    <a:pt x="31851" y="7755"/>
                    <a:pt x="31793" y="7731"/>
                  </a:cubicBezTo>
                  <a:cubicBezTo>
                    <a:pt x="31771" y="7721"/>
                    <a:pt x="31746" y="7719"/>
                    <a:pt x="31720" y="7719"/>
                  </a:cubicBezTo>
                  <a:cubicBezTo>
                    <a:pt x="31699" y="7719"/>
                    <a:pt x="31676" y="7720"/>
                    <a:pt x="31654" y="7720"/>
                  </a:cubicBezTo>
                  <a:cubicBezTo>
                    <a:pt x="31632" y="7720"/>
                    <a:pt x="31610" y="7719"/>
                    <a:pt x="31588" y="7714"/>
                  </a:cubicBezTo>
                  <a:cubicBezTo>
                    <a:pt x="31514" y="7706"/>
                    <a:pt x="31564" y="7673"/>
                    <a:pt x="31588" y="7641"/>
                  </a:cubicBezTo>
                  <a:cubicBezTo>
                    <a:pt x="31605" y="7599"/>
                    <a:pt x="31555" y="7550"/>
                    <a:pt x="31514" y="7509"/>
                  </a:cubicBezTo>
                  <a:cubicBezTo>
                    <a:pt x="31501" y="7496"/>
                    <a:pt x="31489" y="7491"/>
                    <a:pt x="31474" y="7491"/>
                  </a:cubicBezTo>
                  <a:cubicBezTo>
                    <a:pt x="31444" y="7491"/>
                    <a:pt x="31402" y="7509"/>
                    <a:pt x="31309" y="7509"/>
                  </a:cubicBezTo>
                  <a:cubicBezTo>
                    <a:pt x="31177" y="7509"/>
                    <a:pt x="31177" y="7443"/>
                    <a:pt x="31108" y="7443"/>
                  </a:cubicBezTo>
                  <a:cubicBezTo>
                    <a:pt x="31104" y="7443"/>
                    <a:pt x="31100" y="7443"/>
                    <a:pt x="31096" y="7444"/>
                  </a:cubicBezTo>
                  <a:cubicBezTo>
                    <a:pt x="31014" y="7460"/>
                    <a:pt x="31104" y="7542"/>
                    <a:pt x="31096" y="7567"/>
                  </a:cubicBezTo>
                  <a:cubicBezTo>
                    <a:pt x="31096" y="7591"/>
                    <a:pt x="31088" y="7583"/>
                    <a:pt x="30973" y="7641"/>
                  </a:cubicBezTo>
                  <a:cubicBezTo>
                    <a:pt x="30948" y="7650"/>
                    <a:pt x="30919" y="7654"/>
                    <a:pt x="30888" y="7654"/>
                  </a:cubicBezTo>
                  <a:cubicBezTo>
                    <a:pt x="30798" y="7654"/>
                    <a:pt x="30689" y="7623"/>
                    <a:pt x="30620" y="7623"/>
                  </a:cubicBezTo>
                  <a:cubicBezTo>
                    <a:pt x="30594" y="7623"/>
                    <a:pt x="30573" y="7628"/>
                    <a:pt x="30562" y="7641"/>
                  </a:cubicBezTo>
                  <a:cubicBezTo>
                    <a:pt x="30521" y="7698"/>
                    <a:pt x="30644" y="7706"/>
                    <a:pt x="30710" y="7755"/>
                  </a:cubicBezTo>
                  <a:cubicBezTo>
                    <a:pt x="30784" y="7805"/>
                    <a:pt x="30694" y="7862"/>
                    <a:pt x="30702" y="7936"/>
                  </a:cubicBezTo>
                  <a:cubicBezTo>
                    <a:pt x="30710" y="8018"/>
                    <a:pt x="30858" y="8100"/>
                    <a:pt x="30907" y="8100"/>
                  </a:cubicBezTo>
                  <a:cubicBezTo>
                    <a:pt x="30908" y="8100"/>
                    <a:pt x="30910" y="8100"/>
                    <a:pt x="30911" y="8100"/>
                  </a:cubicBezTo>
                  <a:cubicBezTo>
                    <a:pt x="30960" y="8100"/>
                    <a:pt x="31147" y="7977"/>
                    <a:pt x="31194" y="7977"/>
                  </a:cubicBezTo>
                  <a:cubicBezTo>
                    <a:pt x="31196" y="7977"/>
                    <a:pt x="31197" y="7977"/>
                    <a:pt x="31198" y="7977"/>
                  </a:cubicBezTo>
                  <a:cubicBezTo>
                    <a:pt x="31247" y="7977"/>
                    <a:pt x="31311" y="8125"/>
                    <a:pt x="31383" y="8125"/>
                  </a:cubicBezTo>
                  <a:cubicBezTo>
                    <a:pt x="31433" y="8125"/>
                    <a:pt x="31478" y="8059"/>
                    <a:pt x="31511" y="8059"/>
                  </a:cubicBezTo>
                  <a:cubicBezTo>
                    <a:pt x="31522" y="8059"/>
                    <a:pt x="31531" y="8066"/>
                    <a:pt x="31539" y="8084"/>
                  </a:cubicBezTo>
                  <a:cubicBezTo>
                    <a:pt x="31564" y="8158"/>
                    <a:pt x="31605" y="8412"/>
                    <a:pt x="31572" y="8453"/>
                  </a:cubicBezTo>
                  <a:cubicBezTo>
                    <a:pt x="31531" y="8502"/>
                    <a:pt x="31399" y="8535"/>
                    <a:pt x="31227" y="8543"/>
                  </a:cubicBezTo>
                  <a:cubicBezTo>
                    <a:pt x="31047" y="8543"/>
                    <a:pt x="30989" y="8404"/>
                    <a:pt x="30850" y="8313"/>
                  </a:cubicBezTo>
                  <a:cubicBezTo>
                    <a:pt x="30710" y="8223"/>
                    <a:pt x="30644" y="8092"/>
                    <a:pt x="30603" y="8026"/>
                  </a:cubicBezTo>
                  <a:cubicBezTo>
                    <a:pt x="30576" y="7972"/>
                    <a:pt x="30504" y="7940"/>
                    <a:pt x="30471" y="7940"/>
                  </a:cubicBezTo>
                  <a:cubicBezTo>
                    <a:pt x="30464" y="7940"/>
                    <a:pt x="30458" y="7941"/>
                    <a:pt x="30456" y="7944"/>
                  </a:cubicBezTo>
                  <a:cubicBezTo>
                    <a:pt x="30431" y="7961"/>
                    <a:pt x="30439" y="7993"/>
                    <a:pt x="30439" y="8034"/>
                  </a:cubicBezTo>
                  <a:cubicBezTo>
                    <a:pt x="30431" y="8084"/>
                    <a:pt x="30488" y="8116"/>
                    <a:pt x="30497" y="8141"/>
                  </a:cubicBezTo>
                  <a:cubicBezTo>
                    <a:pt x="30497" y="8174"/>
                    <a:pt x="30357" y="8396"/>
                    <a:pt x="30250" y="8420"/>
                  </a:cubicBezTo>
                  <a:cubicBezTo>
                    <a:pt x="30244" y="8422"/>
                    <a:pt x="30236" y="8422"/>
                    <a:pt x="30226" y="8422"/>
                  </a:cubicBezTo>
                  <a:cubicBezTo>
                    <a:pt x="30072" y="8422"/>
                    <a:pt x="29509" y="8248"/>
                    <a:pt x="29331" y="8248"/>
                  </a:cubicBezTo>
                  <a:cubicBezTo>
                    <a:pt x="29151" y="8248"/>
                    <a:pt x="28683" y="8396"/>
                    <a:pt x="28478" y="8428"/>
                  </a:cubicBezTo>
                  <a:cubicBezTo>
                    <a:pt x="28414" y="8439"/>
                    <a:pt x="28347" y="8442"/>
                    <a:pt x="28280" y="8442"/>
                  </a:cubicBezTo>
                  <a:cubicBezTo>
                    <a:pt x="28131" y="8442"/>
                    <a:pt x="27981" y="8423"/>
                    <a:pt x="27862" y="8412"/>
                  </a:cubicBezTo>
                  <a:cubicBezTo>
                    <a:pt x="27690" y="8396"/>
                    <a:pt x="27173" y="8026"/>
                    <a:pt x="27083" y="8010"/>
                  </a:cubicBezTo>
                  <a:cubicBezTo>
                    <a:pt x="27066" y="8007"/>
                    <a:pt x="27038" y="8006"/>
                    <a:pt x="27001" y="8006"/>
                  </a:cubicBezTo>
                  <a:cubicBezTo>
                    <a:pt x="26841" y="8006"/>
                    <a:pt x="26527" y="8027"/>
                    <a:pt x="26359" y="8027"/>
                  </a:cubicBezTo>
                  <a:cubicBezTo>
                    <a:pt x="26338" y="8027"/>
                    <a:pt x="26319" y="8027"/>
                    <a:pt x="26303" y="8026"/>
                  </a:cubicBezTo>
                  <a:cubicBezTo>
                    <a:pt x="26131" y="8010"/>
                    <a:pt x="26188" y="7993"/>
                    <a:pt x="26123" y="7936"/>
                  </a:cubicBezTo>
                  <a:cubicBezTo>
                    <a:pt x="26065" y="7870"/>
                    <a:pt x="26172" y="7796"/>
                    <a:pt x="26131" y="7755"/>
                  </a:cubicBezTo>
                  <a:cubicBezTo>
                    <a:pt x="26118" y="7742"/>
                    <a:pt x="26094" y="7738"/>
                    <a:pt x="26067" y="7738"/>
                  </a:cubicBezTo>
                  <a:cubicBezTo>
                    <a:pt x="26028" y="7738"/>
                    <a:pt x="25980" y="7746"/>
                    <a:pt x="25941" y="7746"/>
                  </a:cubicBezTo>
                  <a:cubicBezTo>
                    <a:pt x="25922" y="7746"/>
                    <a:pt x="25905" y="7744"/>
                    <a:pt x="25893" y="7739"/>
                  </a:cubicBezTo>
                  <a:cubicBezTo>
                    <a:pt x="25843" y="7723"/>
                    <a:pt x="25794" y="7657"/>
                    <a:pt x="25745" y="7616"/>
                  </a:cubicBezTo>
                  <a:cubicBezTo>
                    <a:pt x="25688" y="7575"/>
                    <a:pt x="25605" y="7591"/>
                    <a:pt x="25540" y="7509"/>
                  </a:cubicBezTo>
                  <a:cubicBezTo>
                    <a:pt x="25482" y="7419"/>
                    <a:pt x="25647" y="7460"/>
                    <a:pt x="25671" y="7427"/>
                  </a:cubicBezTo>
                  <a:cubicBezTo>
                    <a:pt x="25688" y="7386"/>
                    <a:pt x="25548" y="7279"/>
                    <a:pt x="25507" y="7279"/>
                  </a:cubicBezTo>
                  <a:cubicBezTo>
                    <a:pt x="25458" y="7288"/>
                    <a:pt x="25433" y="7304"/>
                    <a:pt x="25409" y="7361"/>
                  </a:cubicBezTo>
                  <a:cubicBezTo>
                    <a:pt x="25384" y="7419"/>
                    <a:pt x="25409" y="7444"/>
                    <a:pt x="25343" y="7476"/>
                  </a:cubicBezTo>
                  <a:cubicBezTo>
                    <a:pt x="25285" y="7509"/>
                    <a:pt x="24998" y="7583"/>
                    <a:pt x="24941" y="7608"/>
                  </a:cubicBezTo>
                  <a:cubicBezTo>
                    <a:pt x="24883" y="7641"/>
                    <a:pt x="24916" y="7862"/>
                    <a:pt x="24867" y="7870"/>
                  </a:cubicBezTo>
                  <a:cubicBezTo>
                    <a:pt x="24865" y="7871"/>
                    <a:pt x="24864" y="7871"/>
                    <a:pt x="24862" y="7871"/>
                  </a:cubicBezTo>
                  <a:cubicBezTo>
                    <a:pt x="24819" y="7871"/>
                    <a:pt x="24718" y="7764"/>
                    <a:pt x="24695" y="7764"/>
                  </a:cubicBezTo>
                  <a:cubicBezTo>
                    <a:pt x="24690" y="7761"/>
                    <a:pt x="24683" y="7760"/>
                    <a:pt x="24674" y="7760"/>
                  </a:cubicBezTo>
                  <a:cubicBezTo>
                    <a:pt x="24653" y="7760"/>
                    <a:pt x="24620" y="7766"/>
                    <a:pt x="24580" y="7772"/>
                  </a:cubicBezTo>
                  <a:cubicBezTo>
                    <a:pt x="24522" y="7780"/>
                    <a:pt x="24046" y="7993"/>
                    <a:pt x="23989" y="8010"/>
                  </a:cubicBezTo>
                  <a:cubicBezTo>
                    <a:pt x="23940" y="8034"/>
                    <a:pt x="23981" y="8059"/>
                    <a:pt x="23989" y="8100"/>
                  </a:cubicBezTo>
                  <a:cubicBezTo>
                    <a:pt x="24005" y="8149"/>
                    <a:pt x="23866" y="8174"/>
                    <a:pt x="23825" y="8215"/>
                  </a:cubicBezTo>
                  <a:cubicBezTo>
                    <a:pt x="23784" y="8256"/>
                    <a:pt x="23784" y="8305"/>
                    <a:pt x="23792" y="8371"/>
                  </a:cubicBezTo>
                  <a:cubicBezTo>
                    <a:pt x="23808" y="8437"/>
                    <a:pt x="24087" y="8601"/>
                    <a:pt x="24095" y="8650"/>
                  </a:cubicBezTo>
                  <a:cubicBezTo>
                    <a:pt x="24112" y="8691"/>
                    <a:pt x="24022" y="8724"/>
                    <a:pt x="24013" y="8765"/>
                  </a:cubicBezTo>
                  <a:cubicBezTo>
                    <a:pt x="24005" y="8806"/>
                    <a:pt x="24120" y="8945"/>
                    <a:pt x="24153" y="8986"/>
                  </a:cubicBezTo>
                  <a:cubicBezTo>
                    <a:pt x="24178" y="9036"/>
                    <a:pt x="24333" y="9036"/>
                    <a:pt x="24358" y="9085"/>
                  </a:cubicBezTo>
                  <a:cubicBezTo>
                    <a:pt x="24374" y="9126"/>
                    <a:pt x="24276" y="9175"/>
                    <a:pt x="24243" y="9208"/>
                  </a:cubicBezTo>
                  <a:cubicBezTo>
                    <a:pt x="24202" y="9241"/>
                    <a:pt x="24440" y="9479"/>
                    <a:pt x="24432" y="9503"/>
                  </a:cubicBezTo>
                  <a:cubicBezTo>
                    <a:pt x="24430" y="9510"/>
                    <a:pt x="24426" y="9513"/>
                    <a:pt x="24419" y="9513"/>
                  </a:cubicBezTo>
                  <a:cubicBezTo>
                    <a:pt x="24398" y="9513"/>
                    <a:pt x="24355" y="9487"/>
                    <a:pt x="24276" y="9438"/>
                  </a:cubicBezTo>
                  <a:cubicBezTo>
                    <a:pt x="24240" y="9417"/>
                    <a:pt x="24222" y="9409"/>
                    <a:pt x="24211" y="9409"/>
                  </a:cubicBezTo>
                  <a:cubicBezTo>
                    <a:pt x="24192" y="9409"/>
                    <a:pt x="24195" y="9433"/>
                    <a:pt x="24169" y="9454"/>
                  </a:cubicBezTo>
                  <a:cubicBezTo>
                    <a:pt x="24156" y="9468"/>
                    <a:pt x="24145" y="9473"/>
                    <a:pt x="24135" y="9473"/>
                  </a:cubicBezTo>
                  <a:cubicBezTo>
                    <a:pt x="24116" y="9473"/>
                    <a:pt x="24101" y="9451"/>
                    <a:pt x="24079" y="9430"/>
                  </a:cubicBezTo>
                  <a:cubicBezTo>
                    <a:pt x="24046" y="9389"/>
                    <a:pt x="24087" y="9364"/>
                    <a:pt x="24087" y="9323"/>
                  </a:cubicBezTo>
                  <a:cubicBezTo>
                    <a:pt x="24087" y="9294"/>
                    <a:pt x="24045" y="9248"/>
                    <a:pt x="24001" y="9248"/>
                  </a:cubicBezTo>
                  <a:cubicBezTo>
                    <a:pt x="23983" y="9248"/>
                    <a:pt x="23964" y="9255"/>
                    <a:pt x="23948" y="9274"/>
                  </a:cubicBezTo>
                  <a:cubicBezTo>
                    <a:pt x="23898" y="9339"/>
                    <a:pt x="23981" y="9397"/>
                    <a:pt x="23981" y="9454"/>
                  </a:cubicBezTo>
                  <a:cubicBezTo>
                    <a:pt x="23981" y="9512"/>
                    <a:pt x="23956" y="9512"/>
                    <a:pt x="23948" y="9561"/>
                  </a:cubicBezTo>
                  <a:cubicBezTo>
                    <a:pt x="23940" y="9618"/>
                    <a:pt x="24391" y="10045"/>
                    <a:pt x="24284" y="10061"/>
                  </a:cubicBezTo>
                  <a:cubicBezTo>
                    <a:pt x="24282" y="10062"/>
                    <a:pt x="24280" y="10062"/>
                    <a:pt x="24278" y="10062"/>
                  </a:cubicBezTo>
                  <a:cubicBezTo>
                    <a:pt x="24168" y="10062"/>
                    <a:pt x="23930" y="9668"/>
                    <a:pt x="23849" y="9668"/>
                  </a:cubicBezTo>
                  <a:cubicBezTo>
                    <a:pt x="23845" y="9668"/>
                    <a:pt x="23841" y="9668"/>
                    <a:pt x="23837" y="9668"/>
                  </a:cubicBezTo>
                  <a:cubicBezTo>
                    <a:pt x="23769" y="9668"/>
                    <a:pt x="23781" y="9598"/>
                    <a:pt x="23743" y="9520"/>
                  </a:cubicBezTo>
                  <a:cubicBezTo>
                    <a:pt x="23693" y="9438"/>
                    <a:pt x="23546" y="9487"/>
                    <a:pt x="23513" y="9413"/>
                  </a:cubicBezTo>
                  <a:cubicBezTo>
                    <a:pt x="23488" y="9331"/>
                    <a:pt x="23611" y="9372"/>
                    <a:pt x="23619" y="9323"/>
                  </a:cubicBezTo>
                  <a:cubicBezTo>
                    <a:pt x="23619" y="9265"/>
                    <a:pt x="23472" y="9257"/>
                    <a:pt x="23324" y="9192"/>
                  </a:cubicBezTo>
                  <a:cubicBezTo>
                    <a:pt x="23176" y="9126"/>
                    <a:pt x="23258" y="9044"/>
                    <a:pt x="23340" y="9044"/>
                  </a:cubicBezTo>
                  <a:cubicBezTo>
                    <a:pt x="23422" y="9044"/>
                    <a:pt x="23546" y="9134"/>
                    <a:pt x="23603" y="9167"/>
                  </a:cubicBezTo>
                  <a:cubicBezTo>
                    <a:pt x="23630" y="9186"/>
                    <a:pt x="23676" y="9195"/>
                    <a:pt x="23718" y="9195"/>
                  </a:cubicBezTo>
                  <a:cubicBezTo>
                    <a:pt x="23765" y="9195"/>
                    <a:pt x="23808" y="9184"/>
                    <a:pt x="23816" y="9167"/>
                  </a:cubicBezTo>
                  <a:cubicBezTo>
                    <a:pt x="23833" y="9142"/>
                    <a:pt x="23775" y="8954"/>
                    <a:pt x="23751" y="8921"/>
                  </a:cubicBezTo>
                  <a:cubicBezTo>
                    <a:pt x="23726" y="8888"/>
                    <a:pt x="23472" y="8847"/>
                    <a:pt x="23381" y="8822"/>
                  </a:cubicBezTo>
                  <a:cubicBezTo>
                    <a:pt x="23291" y="8798"/>
                    <a:pt x="23373" y="8691"/>
                    <a:pt x="23340" y="8634"/>
                  </a:cubicBezTo>
                  <a:cubicBezTo>
                    <a:pt x="23310" y="8580"/>
                    <a:pt x="23286" y="8526"/>
                    <a:pt x="23250" y="8526"/>
                  </a:cubicBezTo>
                  <a:cubicBezTo>
                    <a:pt x="23247" y="8526"/>
                    <a:pt x="23245" y="8526"/>
                    <a:pt x="23242" y="8527"/>
                  </a:cubicBezTo>
                  <a:cubicBezTo>
                    <a:pt x="23193" y="8535"/>
                    <a:pt x="23209" y="8765"/>
                    <a:pt x="23152" y="8806"/>
                  </a:cubicBezTo>
                  <a:cubicBezTo>
                    <a:pt x="23142" y="8814"/>
                    <a:pt x="23133" y="8818"/>
                    <a:pt x="23124" y="8818"/>
                  </a:cubicBezTo>
                  <a:cubicBezTo>
                    <a:pt x="23081" y="8818"/>
                    <a:pt x="23048" y="8730"/>
                    <a:pt x="23020" y="8683"/>
                  </a:cubicBezTo>
                  <a:cubicBezTo>
                    <a:pt x="22988" y="8634"/>
                    <a:pt x="23053" y="8634"/>
                    <a:pt x="23070" y="8592"/>
                  </a:cubicBezTo>
                  <a:cubicBezTo>
                    <a:pt x="23094" y="8560"/>
                    <a:pt x="23020" y="8420"/>
                    <a:pt x="22947" y="8387"/>
                  </a:cubicBezTo>
                  <a:cubicBezTo>
                    <a:pt x="22930" y="8377"/>
                    <a:pt x="22908" y="8373"/>
                    <a:pt x="22882" y="8373"/>
                  </a:cubicBezTo>
                  <a:cubicBezTo>
                    <a:pt x="22828" y="8373"/>
                    <a:pt x="22757" y="8389"/>
                    <a:pt x="22684" y="8389"/>
                  </a:cubicBezTo>
                  <a:cubicBezTo>
                    <a:pt x="22654" y="8389"/>
                    <a:pt x="22624" y="8386"/>
                    <a:pt x="22594" y="8379"/>
                  </a:cubicBezTo>
                  <a:cubicBezTo>
                    <a:pt x="22454" y="8338"/>
                    <a:pt x="22512" y="8264"/>
                    <a:pt x="22405" y="8240"/>
                  </a:cubicBezTo>
                  <a:cubicBezTo>
                    <a:pt x="22389" y="8236"/>
                    <a:pt x="22361" y="8234"/>
                    <a:pt x="22324" y="8234"/>
                  </a:cubicBezTo>
                  <a:cubicBezTo>
                    <a:pt x="22115" y="8234"/>
                    <a:pt x="21610" y="8288"/>
                    <a:pt x="21289" y="8330"/>
                  </a:cubicBezTo>
                  <a:cubicBezTo>
                    <a:pt x="20919" y="8379"/>
                    <a:pt x="20238" y="8420"/>
                    <a:pt x="20066" y="8428"/>
                  </a:cubicBezTo>
                  <a:cubicBezTo>
                    <a:pt x="20060" y="8429"/>
                    <a:pt x="20054" y="8429"/>
                    <a:pt x="20047" y="8429"/>
                  </a:cubicBezTo>
                  <a:cubicBezTo>
                    <a:pt x="19828" y="8429"/>
                    <a:pt x="18862" y="8313"/>
                    <a:pt x="18679" y="8297"/>
                  </a:cubicBezTo>
                  <a:cubicBezTo>
                    <a:pt x="18498" y="8272"/>
                    <a:pt x="18375" y="8174"/>
                    <a:pt x="18375" y="8116"/>
                  </a:cubicBezTo>
                  <a:cubicBezTo>
                    <a:pt x="18375" y="8067"/>
                    <a:pt x="18581" y="8043"/>
                    <a:pt x="18613" y="8002"/>
                  </a:cubicBezTo>
                  <a:cubicBezTo>
                    <a:pt x="18638" y="7961"/>
                    <a:pt x="18539" y="7993"/>
                    <a:pt x="18507" y="7961"/>
                  </a:cubicBezTo>
                  <a:cubicBezTo>
                    <a:pt x="18474" y="7936"/>
                    <a:pt x="18515" y="7887"/>
                    <a:pt x="18539" y="7846"/>
                  </a:cubicBezTo>
                  <a:cubicBezTo>
                    <a:pt x="18558" y="7823"/>
                    <a:pt x="18599" y="7818"/>
                    <a:pt x="18646" y="7818"/>
                  </a:cubicBezTo>
                  <a:cubicBezTo>
                    <a:pt x="18683" y="7818"/>
                    <a:pt x="18725" y="7821"/>
                    <a:pt x="18761" y="7821"/>
                  </a:cubicBezTo>
                  <a:cubicBezTo>
                    <a:pt x="18767" y="7822"/>
                    <a:pt x="18773" y="7822"/>
                    <a:pt x="18778" y="7822"/>
                  </a:cubicBezTo>
                  <a:cubicBezTo>
                    <a:pt x="18841" y="7822"/>
                    <a:pt x="18830" y="7775"/>
                    <a:pt x="18868" y="7714"/>
                  </a:cubicBezTo>
                  <a:cubicBezTo>
                    <a:pt x="18878" y="7693"/>
                    <a:pt x="18930" y="7687"/>
                    <a:pt x="18997" y="7687"/>
                  </a:cubicBezTo>
                  <a:cubicBezTo>
                    <a:pt x="19118" y="7687"/>
                    <a:pt x="19290" y="7709"/>
                    <a:pt x="19363" y="7709"/>
                  </a:cubicBezTo>
                  <a:cubicBezTo>
                    <a:pt x="19377" y="7709"/>
                    <a:pt x="19387" y="7708"/>
                    <a:pt x="19393" y="7706"/>
                  </a:cubicBezTo>
                  <a:cubicBezTo>
                    <a:pt x="19442" y="7690"/>
                    <a:pt x="19459" y="7657"/>
                    <a:pt x="19450" y="7575"/>
                  </a:cubicBezTo>
                  <a:cubicBezTo>
                    <a:pt x="19447" y="7541"/>
                    <a:pt x="19426" y="7535"/>
                    <a:pt x="19400" y="7535"/>
                  </a:cubicBezTo>
                  <a:cubicBezTo>
                    <a:pt x="19385" y="7535"/>
                    <a:pt x="19369" y="7537"/>
                    <a:pt x="19353" y="7537"/>
                  </a:cubicBezTo>
                  <a:cubicBezTo>
                    <a:pt x="19337" y="7537"/>
                    <a:pt x="19322" y="7535"/>
                    <a:pt x="19311" y="7526"/>
                  </a:cubicBezTo>
                  <a:cubicBezTo>
                    <a:pt x="19278" y="7493"/>
                    <a:pt x="19360" y="7485"/>
                    <a:pt x="19377" y="7452"/>
                  </a:cubicBezTo>
                  <a:cubicBezTo>
                    <a:pt x="19393" y="7427"/>
                    <a:pt x="19336" y="7361"/>
                    <a:pt x="19237" y="7279"/>
                  </a:cubicBezTo>
                  <a:cubicBezTo>
                    <a:pt x="19139" y="7189"/>
                    <a:pt x="18958" y="7107"/>
                    <a:pt x="18835" y="7025"/>
                  </a:cubicBezTo>
                  <a:cubicBezTo>
                    <a:pt x="18720" y="6943"/>
                    <a:pt x="18129" y="6803"/>
                    <a:pt x="18039" y="6779"/>
                  </a:cubicBezTo>
                  <a:cubicBezTo>
                    <a:pt x="18018" y="6773"/>
                    <a:pt x="17994" y="6770"/>
                    <a:pt x="17969" y="6770"/>
                  </a:cubicBezTo>
                  <a:cubicBezTo>
                    <a:pt x="17887" y="6770"/>
                    <a:pt x="17797" y="6799"/>
                    <a:pt x="17784" y="6836"/>
                  </a:cubicBezTo>
                  <a:cubicBezTo>
                    <a:pt x="17776" y="6885"/>
                    <a:pt x="18006" y="7009"/>
                    <a:pt x="17908" y="7009"/>
                  </a:cubicBezTo>
                  <a:cubicBezTo>
                    <a:pt x="17902" y="7009"/>
                    <a:pt x="17897" y="7009"/>
                    <a:pt x="17890" y="7009"/>
                  </a:cubicBezTo>
                  <a:cubicBezTo>
                    <a:pt x="17769" y="7009"/>
                    <a:pt x="17408" y="6941"/>
                    <a:pt x="17136" y="6910"/>
                  </a:cubicBezTo>
                  <a:cubicBezTo>
                    <a:pt x="16857" y="6877"/>
                    <a:pt x="16701" y="6787"/>
                    <a:pt x="16562" y="6762"/>
                  </a:cubicBezTo>
                  <a:cubicBezTo>
                    <a:pt x="16414" y="6738"/>
                    <a:pt x="16135" y="6516"/>
                    <a:pt x="15963" y="6442"/>
                  </a:cubicBezTo>
                  <a:cubicBezTo>
                    <a:pt x="15790" y="6377"/>
                    <a:pt x="15232" y="6377"/>
                    <a:pt x="15093" y="6336"/>
                  </a:cubicBezTo>
                  <a:cubicBezTo>
                    <a:pt x="14945" y="6286"/>
                    <a:pt x="14124" y="5810"/>
                    <a:pt x="14001" y="5802"/>
                  </a:cubicBezTo>
                  <a:cubicBezTo>
                    <a:pt x="13895" y="5788"/>
                    <a:pt x="13293" y="5713"/>
                    <a:pt x="13058" y="5713"/>
                  </a:cubicBezTo>
                  <a:cubicBezTo>
                    <a:pt x="13019" y="5713"/>
                    <a:pt x="12990" y="5715"/>
                    <a:pt x="12975" y="5720"/>
                  </a:cubicBezTo>
                  <a:cubicBezTo>
                    <a:pt x="12877" y="5753"/>
                    <a:pt x="12869" y="5769"/>
                    <a:pt x="12836" y="5810"/>
                  </a:cubicBezTo>
                  <a:cubicBezTo>
                    <a:pt x="12795" y="5851"/>
                    <a:pt x="12852" y="6024"/>
                    <a:pt x="12819" y="6130"/>
                  </a:cubicBezTo>
                  <a:cubicBezTo>
                    <a:pt x="12795" y="6237"/>
                    <a:pt x="12549" y="6188"/>
                    <a:pt x="12434" y="6213"/>
                  </a:cubicBezTo>
                  <a:cubicBezTo>
                    <a:pt x="12319" y="6229"/>
                    <a:pt x="12056" y="6327"/>
                    <a:pt x="11966" y="6327"/>
                  </a:cubicBezTo>
                  <a:cubicBezTo>
                    <a:pt x="11956" y="6328"/>
                    <a:pt x="11948" y="6329"/>
                    <a:pt x="11941" y="6329"/>
                  </a:cubicBezTo>
                  <a:cubicBezTo>
                    <a:pt x="11878" y="6329"/>
                    <a:pt x="11886" y="6299"/>
                    <a:pt x="11835" y="6262"/>
                  </a:cubicBezTo>
                  <a:cubicBezTo>
                    <a:pt x="11785" y="6229"/>
                    <a:pt x="12138" y="5999"/>
                    <a:pt x="12097" y="5934"/>
                  </a:cubicBezTo>
                  <a:cubicBezTo>
                    <a:pt x="12064" y="5876"/>
                    <a:pt x="11958" y="5876"/>
                    <a:pt x="11867" y="5794"/>
                  </a:cubicBezTo>
                  <a:cubicBezTo>
                    <a:pt x="11785" y="5712"/>
                    <a:pt x="11900" y="5392"/>
                    <a:pt x="11892" y="5318"/>
                  </a:cubicBezTo>
                  <a:cubicBezTo>
                    <a:pt x="11888" y="5280"/>
                    <a:pt x="11857" y="5264"/>
                    <a:pt x="11822" y="5264"/>
                  </a:cubicBezTo>
                  <a:cubicBezTo>
                    <a:pt x="11789" y="5264"/>
                    <a:pt x="11752" y="5278"/>
                    <a:pt x="11728" y="5302"/>
                  </a:cubicBezTo>
                  <a:cubicBezTo>
                    <a:pt x="11687" y="5359"/>
                    <a:pt x="11711" y="5367"/>
                    <a:pt x="11679" y="5425"/>
                  </a:cubicBezTo>
                  <a:cubicBezTo>
                    <a:pt x="11668" y="5444"/>
                    <a:pt x="11639" y="5448"/>
                    <a:pt x="11604" y="5448"/>
                  </a:cubicBezTo>
                  <a:cubicBezTo>
                    <a:pt x="11572" y="5448"/>
                    <a:pt x="11535" y="5445"/>
                    <a:pt x="11503" y="5445"/>
                  </a:cubicBezTo>
                  <a:cubicBezTo>
                    <a:pt x="11465" y="5445"/>
                    <a:pt x="11433" y="5450"/>
                    <a:pt x="11424" y="5474"/>
                  </a:cubicBezTo>
                  <a:cubicBezTo>
                    <a:pt x="11408" y="5540"/>
                    <a:pt x="11515" y="5523"/>
                    <a:pt x="11531" y="5548"/>
                  </a:cubicBezTo>
                  <a:cubicBezTo>
                    <a:pt x="11556" y="5572"/>
                    <a:pt x="11375" y="5663"/>
                    <a:pt x="11375" y="5712"/>
                  </a:cubicBezTo>
                  <a:cubicBezTo>
                    <a:pt x="11367" y="5769"/>
                    <a:pt x="11498" y="5728"/>
                    <a:pt x="11531" y="5769"/>
                  </a:cubicBezTo>
                  <a:cubicBezTo>
                    <a:pt x="11572" y="5819"/>
                    <a:pt x="11564" y="5909"/>
                    <a:pt x="11539" y="5950"/>
                  </a:cubicBezTo>
                  <a:cubicBezTo>
                    <a:pt x="11534" y="5960"/>
                    <a:pt x="11528" y="5964"/>
                    <a:pt x="11520" y="5964"/>
                  </a:cubicBezTo>
                  <a:cubicBezTo>
                    <a:pt x="11487" y="5964"/>
                    <a:pt x="11430" y="5897"/>
                    <a:pt x="11350" y="5884"/>
                  </a:cubicBezTo>
                  <a:cubicBezTo>
                    <a:pt x="11334" y="5883"/>
                    <a:pt x="11318" y="5882"/>
                    <a:pt x="11303" y="5882"/>
                  </a:cubicBezTo>
                  <a:cubicBezTo>
                    <a:pt x="11229" y="5882"/>
                    <a:pt x="11178" y="5899"/>
                    <a:pt x="11178" y="5934"/>
                  </a:cubicBezTo>
                  <a:cubicBezTo>
                    <a:pt x="11170" y="5975"/>
                    <a:pt x="11219" y="5966"/>
                    <a:pt x="11309" y="5991"/>
                  </a:cubicBezTo>
                  <a:cubicBezTo>
                    <a:pt x="11408" y="6007"/>
                    <a:pt x="11424" y="6089"/>
                    <a:pt x="11408" y="6122"/>
                  </a:cubicBezTo>
                  <a:cubicBezTo>
                    <a:pt x="11391" y="6163"/>
                    <a:pt x="11211" y="6130"/>
                    <a:pt x="11252" y="6196"/>
                  </a:cubicBezTo>
                  <a:cubicBezTo>
                    <a:pt x="11285" y="6270"/>
                    <a:pt x="11359" y="6229"/>
                    <a:pt x="11367" y="6295"/>
                  </a:cubicBezTo>
                  <a:cubicBezTo>
                    <a:pt x="11367" y="6368"/>
                    <a:pt x="11252" y="6368"/>
                    <a:pt x="11121" y="6368"/>
                  </a:cubicBezTo>
                  <a:cubicBezTo>
                    <a:pt x="10981" y="6368"/>
                    <a:pt x="10743" y="6229"/>
                    <a:pt x="10636" y="6155"/>
                  </a:cubicBezTo>
                  <a:cubicBezTo>
                    <a:pt x="10522" y="6073"/>
                    <a:pt x="10398" y="5958"/>
                    <a:pt x="10284" y="5835"/>
                  </a:cubicBezTo>
                  <a:cubicBezTo>
                    <a:pt x="10177" y="5704"/>
                    <a:pt x="10259" y="5613"/>
                    <a:pt x="10201" y="5515"/>
                  </a:cubicBezTo>
                  <a:cubicBezTo>
                    <a:pt x="10152" y="5425"/>
                    <a:pt x="9775" y="5064"/>
                    <a:pt x="9693" y="4973"/>
                  </a:cubicBezTo>
                  <a:cubicBezTo>
                    <a:pt x="9629" y="4889"/>
                    <a:pt x="9427" y="4774"/>
                    <a:pt x="9345" y="4774"/>
                  </a:cubicBezTo>
                  <a:cubicBezTo>
                    <a:pt x="9331" y="4774"/>
                    <a:pt x="9321" y="4778"/>
                    <a:pt x="9315" y="4785"/>
                  </a:cubicBezTo>
                  <a:cubicBezTo>
                    <a:pt x="9282" y="4834"/>
                    <a:pt x="9258" y="4891"/>
                    <a:pt x="9249" y="4957"/>
                  </a:cubicBezTo>
                  <a:cubicBezTo>
                    <a:pt x="9243" y="4986"/>
                    <a:pt x="9264" y="4993"/>
                    <a:pt x="9294" y="4993"/>
                  </a:cubicBezTo>
                  <a:cubicBezTo>
                    <a:pt x="9327" y="4993"/>
                    <a:pt x="9370" y="4984"/>
                    <a:pt x="9398" y="4984"/>
                  </a:cubicBezTo>
                  <a:cubicBezTo>
                    <a:pt x="9409" y="4984"/>
                    <a:pt x="9417" y="4985"/>
                    <a:pt x="9422" y="4990"/>
                  </a:cubicBezTo>
                  <a:cubicBezTo>
                    <a:pt x="9438" y="5014"/>
                    <a:pt x="9373" y="5055"/>
                    <a:pt x="9422" y="5146"/>
                  </a:cubicBezTo>
                  <a:cubicBezTo>
                    <a:pt x="9471" y="5228"/>
                    <a:pt x="9652" y="5203"/>
                    <a:pt x="9619" y="5244"/>
                  </a:cubicBezTo>
                  <a:cubicBezTo>
                    <a:pt x="9586" y="5285"/>
                    <a:pt x="9249" y="5318"/>
                    <a:pt x="9151" y="5384"/>
                  </a:cubicBezTo>
                  <a:cubicBezTo>
                    <a:pt x="9044" y="5441"/>
                    <a:pt x="9135" y="5540"/>
                    <a:pt x="9110" y="5589"/>
                  </a:cubicBezTo>
                  <a:cubicBezTo>
                    <a:pt x="9077" y="5638"/>
                    <a:pt x="8806" y="5925"/>
                    <a:pt x="8724" y="5934"/>
                  </a:cubicBezTo>
                  <a:cubicBezTo>
                    <a:pt x="8661" y="5941"/>
                    <a:pt x="8615" y="5960"/>
                    <a:pt x="8573" y="5960"/>
                  </a:cubicBezTo>
                  <a:cubicBezTo>
                    <a:pt x="8566" y="5960"/>
                    <a:pt x="8559" y="5959"/>
                    <a:pt x="8552" y="5958"/>
                  </a:cubicBezTo>
                  <a:cubicBezTo>
                    <a:pt x="8503" y="5950"/>
                    <a:pt x="8535" y="5851"/>
                    <a:pt x="8560" y="5794"/>
                  </a:cubicBezTo>
                  <a:cubicBezTo>
                    <a:pt x="8577" y="5745"/>
                    <a:pt x="8724" y="5679"/>
                    <a:pt x="8667" y="5654"/>
                  </a:cubicBezTo>
                  <a:cubicBezTo>
                    <a:pt x="8661" y="5653"/>
                    <a:pt x="8654" y="5652"/>
                    <a:pt x="8646" y="5652"/>
                  </a:cubicBezTo>
                  <a:cubicBezTo>
                    <a:pt x="8585" y="5652"/>
                    <a:pt x="8481" y="5708"/>
                    <a:pt x="8371" y="5745"/>
                  </a:cubicBezTo>
                  <a:cubicBezTo>
                    <a:pt x="8248" y="5778"/>
                    <a:pt x="7846" y="5868"/>
                    <a:pt x="7715" y="5934"/>
                  </a:cubicBezTo>
                  <a:cubicBezTo>
                    <a:pt x="7592" y="5991"/>
                    <a:pt x="7510" y="6122"/>
                    <a:pt x="7444" y="6188"/>
                  </a:cubicBezTo>
                  <a:cubicBezTo>
                    <a:pt x="7380" y="6252"/>
                    <a:pt x="7239" y="6640"/>
                    <a:pt x="7163" y="6640"/>
                  </a:cubicBezTo>
                  <a:cubicBezTo>
                    <a:pt x="7161" y="6640"/>
                    <a:pt x="7159" y="6640"/>
                    <a:pt x="7157" y="6639"/>
                  </a:cubicBezTo>
                  <a:cubicBezTo>
                    <a:pt x="7091" y="6623"/>
                    <a:pt x="7181" y="6516"/>
                    <a:pt x="7181" y="6451"/>
                  </a:cubicBezTo>
                  <a:cubicBezTo>
                    <a:pt x="7181" y="6422"/>
                    <a:pt x="7171" y="6418"/>
                    <a:pt x="7155" y="6418"/>
                  </a:cubicBezTo>
                  <a:cubicBezTo>
                    <a:pt x="7148" y="6418"/>
                    <a:pt x="7141" y="6418"/>
                    <a:pt x="7132" y="6418"/>
                  </a:cubicBezTo>
                  <a:cubicBezTo>
                    <a:pt x="7120" y="6418"/>
                    <a:pt x="7106" y="6417"/>
                    <a:pt x="7091" y="6409"/>
                  </a:cubicBezTo>
                  <a:cubicBezTo>
                    <a:pt x="7042" y="6377"/>
                    <a:pt x="7140" y="6344"/>
                    <a:pt x="7050" y="6295"/>
                  </a:cubicBezTo>
                  <a:cubicBezTo>
                    <a:pt x="7034" y="6284"/>
                    <a:pt x="7022" y="6280"/>
                    <a:pt x="7012" y="6280"/>
                  </a:cubicBezTo>
                  <a:cubicBezTo>
                    <a:pt x="6965" y="6280"/>
                    <a:pt x="6967" y="6373"/>
                    <a:pt x="6886" y="6393"/>
                  </a:cubicBezTo>
                  <a:cubicBezTo>
                    <a:pt x="6870" y="6397"/>
                    <a:pt x="6858" y="6398"/>
                    <a:pt x="6849" y="6398"/>
                  </a:cubicBezTo>
                  <a:cubicBezTo>
                    <a:pt x="6795" y="6398"/>
                    <a:pt x="6836" y="6340"/>
                    <a:pt x="6828" y="6270"/>
                  </a:cubicBezTo>
                  <a:cubicBezTo>
                    <a:pt x="6826" y="6240"/>
                    <a:pt x="6809" y="6229"/>
                    <a:pt x="6784" y="6229"/>
                  </a:cubicBezTo>
                  <a:cubicBezTo>
                    <a:pt x="6740" y="6229"/>
                    <a:pt x="6669" y="6263"/>
                    <a:pt x="6590" y="6295"/>
                  </a:cubicBezTo>
                  <a:cubicBezTo>
                    <a:pt x="6467" y="6336"/>
                    <a:pt x="6459" y="6500"/>
                    <a:pt x="6328" y="6582"/>
                  </a:cubicBezTo>
                  <a:cubicBezTo>
                    <a:pt x="6205" y="6656"/>
                    <a:pt x="6057" y="6664"/>
                    <a:pt x="5934" y="6672"/>
                  </a:cubicBezTo>
                  <a:cubicBezTo>
                    <a:pt x="5819" y="6689"/>
                    <a:pt x="5909" y="6787"/>
                    <a:pt x="5918" y="6869"/>
                  </a:cubicBezTo>
                  <a:cubicBezTo>
                    <a:pt x="5923" y="6899"/>
                    <a:pt x="5935" y="6909"/>
                    <a:pt x="5950" y="6909"/>
                  </a:cubicBezTo>
                  <a:cubicBezTo>
                    <a:pt x="5982" y="6909"/>
                    <a:pt x="6029" y="6866"/>
                    <a:pt x="6073" y="6861"/>
                  </a:cubicBezTo>
                  <a:cubicBezTo>
                    <a:pt x="6139" y="6861"/>
                    <a:pt x="6131" y="6910"/>
                    <a:pt x="6139" y="7017"/>
                  </a:cubicBezTo>
                  <a:cubicBezTo>
                    <a:pt x="6139" y="7051"/>
                    <a:pt x="6105" y="7063"/>
                    <a:pt x="6056" y="7063"/>
                  </a:cubicBezTo>
                  <a:cubicBezTo>
                    <a:pt x="5965" y="7063"/>
                    <a:pt x="5821" y="7023"/>
                    <a:pt x="5744" y="7023"/>
                  </a:cubicBezTo>
                  <a:cubicBezTo>
                    <a:pt x="5735" y="7023"/>
                    <a:pt x="5727" y="7024"/>
                    <a:pt x="5721" y="7025"/>
                  </a:cubicBezTo>
                  <a:cubicBezTo>
                    <a:pt x="5622" y="7041"/>
                    <a:pt x="5819" y="7115"/>
                    <a:pt x="5762" y="7173"/>
                  </a:cubicBezTo>
                  <a:cubicBezTo>
                    <a:pt x="5751" y="7180"/>
                    <a:pt x="5737" y="7184"/>
                    <a:pt x="5721" y="7184"/>
                  </a:cubicBezTo>
                  <a:cubicBezTo>
                    <a:pt x="5631" y="7184"/>
                    <a:pt x="5464" y="7085"/>
                    <a:pt x="5368" y="7009"/>
                  </a:cubicBezTo>
                  <a:cubicBezTo>
                    <a:pt x="5261" y="6918"/>
                    <a:pt x="5491" y="6771"/>
                    <a:pt x="5573" y="6672"/>
                  </a:cubicBezTo>
                  <a:cubicBezTo>
                    <a:pt x="5608" y="6637"/>
                    <a:pt x="5641" y="6628"/>
                    <a:pt x="5674" y="6628"/>
                  </a:cubicBezTo>
                  <a:cubicBezTo>
                    <a:pt x="5711" y="6628"/>
                    <a:pt x="5746" y="6639"/>
                    <a:pt x="5781" y="6639"/>
                  </a:cubicBezTo>
                  <a:cubicBezTo>
                    <a:pt x="5797" y="6639"/>
                    <a:pt x="5812" y="6637"/>
                    <a:pt x="5827" y="6631"/>
                  </a:cubicBezTo>
                  <a:cubicBezTo>
                    <a:pt x="5918" y="6590"/>
                    <a:pt x="5893" y="6467"/>
                    <a:pt x="5909" y="6418"/>
                  </a:cubicBezTo>
                  <a:cubicBezTo>
                    <a:pt x="5919" y="6382"/>
                    <a:pt x="5954" y="6366"/>
                    <a:pt x="5993" y="6366"/>
                  </a:cubicBezTo>
                  <a:cubicBezTo>
                    <a:pt x="6017" y="6366"/>
                    <a:pt x="6043" y="6372"/>
                    <a:pt x="6065" y="6385"/>
                  </a:cubicBezTo>
                  <a:cubicBezTo>
                    <a:pt x="6103" y="6401"/>
                    <a:pt x="6109" y="6428"/>
                    <a:pt x="6146" y="6428"/>
                  </a:cubicBezTo>
                  <a:cubicBezTo>
                    <a:pt x="6165" y="6428"/>
                    <a:pt x="6193" y="6421"/>
                    <a:pt x="6238" y="6401"/>
                  </a:cubicBezTo>
                  <a:cubicBezTo>
                    <a:pt x="6361" y="6336"/>
                    <a:pt x="6451" y="6139"/>
                    <a:pt x="6484" y="6057"/>
                  </a:cubicBezTo>
                  <a:cubicBezTo>
                    <a:pt x="6508" y="5983"/>
                    <a:pt x="6960" y="5958"/>
                    <a:pt x="7058" y="5934"/>
                  </a:cubicBezTo>
                  <a:cubicBezTo>
                    <a:pt x="7070" y="5930"/>
                    <a:pt x="7081" y="5929"/>
                    <a:pt x="7092" y="5929"/>
                  </a:cubicBezTo>
                  <a:cubicBezTo>
                    <a:pt x="7162" y="5929"/>
                    <a:pt x="7207" y="5991"/>
                    <a:pt x="7272" y="5991"/>
                  </a:cubicBezTo>
                  <a:cubicBezTo>
                    <a:pt x="7273" y="5991"/>
                    <a:pt x="7275" y="5991"/>
                    <a:pt x="7277" y="5991"/>
                  </a:cubicBezTo>
                  <a:cubicBezTo>
                    <a:pt x="7349" y="5991"/>
                    <a:pt x="7414" y="5833"/>
                    <a:pt x="7542" y="5761"/>
                  </a:cubicBezTo>
                  <a:cubicBezTo>
                    <a:pt x="7674" y="5687"/>
                    <a:pt x="8232" y="5458"/>
                    <a:pt x="8289" y="5408"/>
                  </a:cubicBezTo>
                  <a:cubicBezTo>
                    <a:pt x="8355" y="5367"/>
                    <a:pt x="8215" y="5252"/>
                    <a:pt x="8117" y="5211"/>
                  </a:cubicBezTo>
                  <a:cubicBezTo>
                    <a:pt x="8100" y="5204"/>
                    <a:pt x="8087" y="5201"/>
                    <a:pt x="8076" y="5201"/>
                  </a:cubicBezTo>
                  <a:cubicBezTo>
                    <a:pt x="8020" y="5201"/>
                    <a:pt x="8013" y="5280"/>
                    <a:pt x="7904" y="5375"/>
                  </a:cubicBezTo>
                  <a:cubicBezTo>
                    <a:pt x="7857" y="5413"/>
                    <a:pt x="7785" y="5425"/>
                    <a:pt x="7705" y="5425"/>
                  </a:cubicBezTo>
                  <a:cubicBezTo>
                    <a:pt x="7556" y="5425"/>
                    <a:pt x="7381" y="5384"/>
                    <a:pt x="7296" y="5384"/>
                  </a:cubicBezTo>
                  <a:cubicBezTo>
                    <a:pt x="7157" y="5384"/>
                    <a:pt x="7165" y="5613"/>
                    <a:pt x="7075" y="5712"/>
                  </a:cubicBezTo>
                  <a:cubicBezTo>
                    <a:pt x="7056" y="5731"/>
                    <a:pt x="7041" y="5739"/>
                    <a:pt x="7029" y="5739"/>
                  </a:cubicBezTo>
                  <a:cubicBezTo>
                    <a:pt x="6984" y="5739"/>
                    <a:pt x="6974" y="5628"/>
                    <a:pt x="6902" y="5589"/>
                  </a:cubicBezTo>
                  <a:cubicBezTo>
                    <a:pt x="6896" y="5586"/>
                    <a:pt x="6888" y="5585"/>
                    <a:pt x="6880" y="5585"/>
                  </a:cubicBezTo>
                  <a:cubicBezTo>
                    <a:pt x="6767" y="5585"/>
                    <a:pt x="6510" y="5838"/>
                    <a:pt x="6410" y="5884"/>
                  </a:cubicBezTo>
                  <a:cubicBezTo>
                    <a:pt x="6390" y="5895"/>
                    <a:pt x="6370" y="5899"/>
                    <a:pt x="6350" y="5899"/>
                  </a:cubicBezTo>
                  <a:cubicBezTo>
                    <a:pt x="6287" y="5899"/>
                    <a:pt x="6227" y="5857"/>
                    <a:pt x="6181" y="5857"/>
                  </a:cubicBezTo>
                  <a:cubicBezTo>
                    <a:pt x="6165" y="5857"/>
                    <a:pt x="6151" y="5862"/>
                    <a:pt x="6139" y="5876"/>
                  </a:cubicBezTo>
                  <a:cubicBezTo>
                    <a:pt x="6090" y="5950"/>
                    <a:pt x="6197" y="5966"/>
                    <a:pt x="6123" y="5975"/>
                  </a:cubicBezTo>
                  <a:cubicBezTo>
                    <a:pt x="6092" y="5981"/>
                    <a:pt x="6067" y="5982"/>
                    <a:pt x="6036" y="5982"/>
                  </a:cubicBezTo>
                  <a:cubicBezTo>
                    <a:pt x="6003" y="5982"/>
                    <a:pt x="5964" y="5980"/>
                    <a:pt x="5908" y="5980"/>
                  </a:cubicBezTo>
                  <a:cubicBezTo>
                    <a:pt x="5876" y="5980"/>
                    <a:pt x="5839" y="5981"/>
                    <a:pt x="5794" y="5983"/>
                  </a:cubicBezTo>
                  <a:cubicBezTo>
                    <a:pt x="5597" y="5999"/>
                    <a:pt x="5253" y="6295"/>
                    <a:pt x="4998" y="6409"/>
                  </a:cubicBezTo>
                  <a:cubicBezTo>
                    <a:pt x="4752" y="6533"/>
                    <a:pt x="4670" y="6689"/>
                    <a:pt x="4613" y="6803"/>
                  </a:cubicBezTo>
                  <a:cubicBezTo>
                    <a:pt x="4563" y="6918"/>
                    <a:pt x="4875" y="7082"/>
                    <a:pt x="4875" y="7165"/>
                  </a:cubicBezTo>
                  <a:cubicBezTo>
                    <a:pt x="4875" y="7190"/>
                    <a:pt x="4871" y="7201"/>
                    <a:pt x="4862" y="7201"/>
                  </a:cubicBezTo>
                  <a:cubicBezTo>
                    <a:pt x="4840" y="7201"/>
                    <a:pt x="4791" y="7150"/>
                    <a:pt x="4695" y="7099"/>
                  </a:cubicBezTo>
                  <a:cubicBezTo>
                    <a:pt x="4579" y="7038"/>
                    <a:pt x="4469" y="6937"/>
                    <a:pt x="4379" y="6937"/>
                  </a:cubicBezTo>
                  <a:cubicBezTo>
                    <a:pt x="4360" y="6937"/>
                    <a:pt x="4342" y="6941"/>
                    <a:pt x="4325" y="6951"/>
                  </a:cubicBezTo>
                  <a:cubicBezTo>
                    <a:pt x="4227" y="7017"/>
                    <a:pt x="4096" y="6992"/>
                    <a:pt x="4055" y="7025"/>
                  </a:cubicBezTo>
                  <a:cubicBezTo>
                    <a:pt x="4017" y="7063"/>
                    <a:pt x="4179" y="7176"/>
                    <a:pt x="4131" y="7176"/>
                  </a:cubicBezTo>
                  <a:cubicBezTo>
                    <a:pt x="4127" y="7176"/>
                    <a:pt x="4120" y="7175"/>
                    <a:pt x="4112" y="7173"/>
                  </a:cubicBezTo>
                  <a:cubicBezTo>
                    <a:pt x="4005" y="7148"/>
                    <a:pt x="1781" y="6336"/>
                    <a:pt x="1609" y="6262"/>
                  </a:cubicBezTo>
                  <a:cubicBezTo>
                    <a:pt x="1437" y="6196"/>
                    <a:pt x="1576" y="6098"/>
                    <a:pt x="1593" y="6048"/>
                  </a:cubicBezTo>
                  <a:cubicBezTo>
                    <a:pt x="1612" y="6016"/>
                    <a:pt x="1486" y="5959"/>
                    <a:pt x="1375" y="5959"/>
                  </a:cubicBezTo>
                  <a:cubicBezTo>
                    <a:pt x="1344" y="5959"/>
                    <a:pt x="1314" y="5964"/>
                    <a:pt x="1289" y="5975"/>
                  </a:cubicBezTo>
                  <a:cubicBezTo>
                    <a:pt x="1182" y="6032"/>
                    <a:pt x="1281" y="6073"/>
                    <a:pt x="1174" y="6073"/>
                  </a:cubicBezTo>
                  <a:cubicBezTo>
                    <a:pt x="1067" y="6073"/>
                    <a:pt x="452" y="6048"/>
                    <a:pt x="0" y="5934"/>
                  </a:cubicBezTo>
                  <a:lnTo>
                    <a:pt x="0" y="16881"/>
                  </a:lnTo>
                  <a:cubicBezTo>
                    <a:pt x="83" y="16889"/>
                    <a:pt x="181" y="16914"/>
                    <a:pt x="280" y="16939"/>
                  </a:cubicBezTo>
                  <a:cubicBezTo>
                    <a:pt x="438" y="16970"/>
                    <a:pt x="596" y="17007"/>
                    <a:pt x="679" y="17007"/>
                  </a:cubicBezTo>
                  <a:cubicBezTo>
                    <a:pt x="704" y="17007"/>
                    <a:pt x="722" y="17004"/>
                    <a:pt x="731" y="16996"/>
                  </a:cubicBezTo>
                  <a:cubicBezTo>
                    <a:pt x="764" y="16980"/>
                    <a:pt x="788" y="16939"/>
                    <a:pt x="813" y="16914"/>
                  </a:cubicBezTo>
                  <a:cubicBezTo>
                    <a:pt x="846" y="16865"/>
                    <a:pt x="879" y="16832"/>
                    <a:pt x="928" y="16824"/>
                  </a:cubicBezTo>
                  <a:cubicBezTo>
                    <a:pt x="961" y="16816"/>
                    <a:pt x="1051" y="16807"/>
                    <a:pt x="1141" y="16799"/>
                  </a:cubicBezTo>
                  <a:cubicBezTo>
                    <a:pt x="1174" y="16796"/>
                    <a:pt x="1207" y="16795"/>
                    <a:pt x="1237" y="16795"/>
                  </a:cubicBezTo>
                  <a:cubicBezTo>
                    <a:pt x="1298" y="16795"/>
                    <a:pt x="1349" y="16802"/>
                    <a:pt x="1371" y="16824"/>
                  </a:cubicBezTo>
                  <a:cubicBezTo>
                    <a:pt x="1412" y="16857"/>
                    <a:pt x="1387" y="16914"/>
                    <a:pt x="1363" y="16972"/>
                  </a:cubicBezTo>
                  <a:cubicBezTo>
                    <a:pt x="1338" y="17013"/>
                    <a:pt x="1322" y="17054"/>
                    <a:pt x="1330" y="17070"/>
                  </a:cubicBezTo>
                  <a:cubicBezTo>
                    <a:pt x="1346" y="17111"/>
                    <a:pt x="1379" y="17152"/>
                    <a:pt x="1412" y="17193"/>
                  </a:cubicBezTo>
                  <a:cubicBezTo>
                    <a:pt x="1445" y="17234"/>
                    <a:pt x="1486" y="17267"/>
                    <a:pt x="1519" y="17292"/>
                  </a:cubicBezTo>
                  <a:cubicBezTo>
                    <a:pt x="1560" y="17316"/>
                    <a:pt x="1699" y="17431"/>
                    <a:pt x="1863" y="17554"/>
                  </a:cubicBezTo>
                  <a:cubicBezTo>
                    <a:pt x="2101" y="17743"/>
                    <a:pt x="2389" y="17965"/>
                    <a:pt x="2430" y="17997"/>
                  </a:cubicBezTo>
                  <a:cubicBezTo>
                    <a:pt x="2479" y="18038"/>
                    <a:pt x="2487" y="18153"/>
                    <a:pt x="2495" y="18244"/>
                  </a:cubicBezTo>
                  <a:lnTo>
                    <a:pt x="2495" y="18342"/>
                  </a:lnTo>
                  <a:cubicBezTo>
                    <a:pt x="2504" y="18342"/>
                    <a:pt x="2561" y="18285"/>
                    <a:pt x="2618" y="18227"/>
                  </a:cubicBezTo>
                  <a:cubicBezTo>
                    <a:pt x="2651" y="18194"/>
                    <a:pt x="2684" y="18161"/>
                    <a:pt x="2709" y="18145"/>
                  </a:cubicBezTo>
                  <a:cubicBezTo>
                    <a:pt x="2742" y="18129"/>
                    <a:pt x="2799" y="18096"/>
                    <a:pt x="2848" y="18071"/>
                  </a:cubicBezTo>
                  <a:cubicBezTo>
                    <a:pt x="2897" y="18055"/>
                    <a:pt x="2947" y="18038"/>
                    <a:pt x="2980" y="18038"/>
                  </a:cubicBezTo>
                  <a:cubicBezTo>
                    <a:pt x="3004" y="18038"/>
                    <a:pt x="3037" y="18047"/>
                    <a:pt x="3070" y="18063"/>
                  </a:cubicBezTo>
                  <a:cubicBezTo>
                    <a:pt x="3103" y="18071"/>
                    <a:pt x="3135" y="18088"/>
                    <a:pt x="3135" y="18088"/>
                  </a:cubicBezTo>
                  <a:cubicBezTo>
                    <a:pt x="3135" y="18088"/>
                    <a:pt x="3135" y="18063"/>
                    <a:pt x="3135" y="18030"/>
                  </a:cubicBezTo>
                  <a:cubicBezTo>
                    <a:pt x="3127" y="17948"/>
                    <a:pt x="3111" y="17841"/>
                    <a:pt x="3193" y="17800"/>
                  </a:cubicBezTo>
                  <a:cubicBezTo>
                    <a:pt x="3234" y="17784"/>
                    <a:pt x="3283" y="17776"/>
                    <a:pt x="3324" y="17768"/>
                  </a:cubicBezTo>
                  <a:cubicBezTo>
                    <a:pt x="3357" y="17759"/>
                    <a:pt x="3382" y="17759"/>
                    <a:pt x="3382" y="17759"/>
                  </a:cubicBezTo>
                  <a:cubicBezTo>
                    <a:pt x="3382" y="17743"/>
                    <a:pt x="3373" y="17727"/>
                    <a:pt x="3357" y="17710"/>
                  </a:cubicBezTo>
                  <a:cubicBezTo>
                    <a:pt x="3349" y="17702"/>
                    <a:pt x="3341" y="17694"/>
                    <a:pt x="3341" y="17685"/>
                  </a:cubicBezTo>
                  <a:cubicBezTo>
                    <a:pt x="3324" y="17653"/>
                    <a:pt x="3316" y="17620"/>
                    <a:pt x="3357" y="17603"/>
                  </a:cubicBezTo>
                  <a:cubicBezTo>
                    <a:pt x="3373" y="17595"/>
                    <a:pt x="3472" y="17554"/>
                    <a:pt x="3587" y="17513"/>
                  </a:cubicBezTo>
                  <a:cubicBezTo>
                    <a:pt x="3743" y="17464"/>
                    <a:pt x="3923" y="17406"/>
                    <a:pt x="3940" y="17398"/>
                  </a:cubicBezTo>
                  <a:cubicBezTo>
                    <a:pt x="3973" y="17398"/>
                    <a:pt x="4104" y="17562"/>
                    <a:pt x="4219" y="17702"/>
                  </a:cubicBezTo>
                  <a:cubicBezTo>
                    <a:pt x="4284" y="17784"/>
                    <a:pt x="4342" y="17858"/>
                    <a:pt x="4358" y="17874"/>
                  </a:cubicBezTo>
                  <a:cubicBezTo>
                    <a:pt x="4383" y="17899"/>
                    <a:pt x="4473" y="17956"/>
                    <a:pt x="4547" y="18006"/>
                  </a:cubicBezTo>
                  <a:cubicBezTo>
                    <a:pt x="4621" y="18047"/>
                    <a:pt x="4678" y="18079"/>
                    <a:pt x="4703" y="18104"/>
                  </a:cubicBezTo>
                  <a:cubicBezTo>
                    <a:pt x="4719" y="18120"/>
                    <a:pt x="4736" y="18161"/>
                    <a:pt x="4752" y="18203"/>
                  </a:cubicBezTo>
                  <a:cubicBezTo>
                    <a:pt x="4777" y="18268"/>
                    <a:pt x="4810" y="18358"/>
                    <a:pt x="4867" y="18391"/>
                  </a:cubicBezTo>
                  <a:cubicBezTo>
                    <a:pt x="4941" y="18432"/>
                    <a:pt x="5138" y="18555"/>
                    <a:pt x="5302" y="18679"/>
                  </a:cubicBezTo>
                  <a:cubicBezTo>
                    <a:pt x="5409" y="18752"/>
                    <a:pt x="5499" y="18826"/>
                    <a:pt x="5532" y="18875"/>
                  </a:cubicBezTo>
                  <a:cubicBezTo>
                    <a:pt x="5589" y="18949"/>
                    <a:pt x="5885" y="19368"/>
                    <a:pt x="6106" y="19704"/>
                  </a:cubicBezTo>
                  <a:cubicBezTo>
                    <a:pt x="6254" y="19926"/>
                    <a:pt x="6377" y="20115"/>
                    <a:pt x="6377" y="20139"/>
                  </a:cubicBezTo>
                  <a:cubicBezTo>
                    <a:pt x="6377" y="20164"/>
                    <a:pt x="6353" y="20197"/>
                    <a:pt x="6336" y="20230"/>
                  </a:cubicBezTo>
                  <a:cubicBezTo>
                    <a:pt x="6311" y="20262"/>
                    <a:pt x="6295" y="20295"/>
                    <a:pt x="6295" y="20312"/>
                  </a:cubicBezTo>
                  <a:cubicBezTo>
                    <a:pt x="6295" y="20336"/>
                    <a:pt x="6377" y="20476"/>
                    <a:pt x="6467" y="20599"/>
                  </a:cubicBezTo>
                  <a:cubicBezTo>
                    <a:pt x="6533" y="20681"/>
                    <a:pt x="6590" y="20755"/>
                    <a:pt x="6623" y="20771"/>
                  </a:cubicBezTo>
                  <a:cubicBezTo>
                    <a:pt x="6681" y="20796"/>
                    <a:pt x="6878" y="20861"/>
                    <a:pt x="7075" y="20927"/>
                  </a:cubicBezTo>
                  <a:cubicBezTo>
                    <a:pt x="7231" y="20985"/>
                    <a:pt x="7387" y="21034"/>
                    <a:pt x="7460" y="21058"/>
                  </a:cubicBezTo>
                  <a:cubicBezTo>
                    <a:pt x="7592" y="21108"/>
                    <a:pt x="7707" y="21206"/>
                    <a:pt x="7780" y="21264"/>
                  </a:cubicBezTo>
                  <a:cubicBezTo>
                    <a:pt x="7797" y="21280"/>
                    <a:pt x="7813" y="21288"/>
                    <a:pt x="7822" y="21296"/>
                  </a:cubicBezTo>
                  <a:cubicBezTo>
                    <a:pt x="7863" y="21321"/>
                    <a:pt x="7879" y="21411"/>
                    <a:pt x="7895" y="21477"/>
                  </a:cubicBezTo>
                  <a:cubicBezTo>
                    <a:pt x="7895" y="21493"/>
                    <a:pt x="7895" y="21510"/>
                    <a:pt x="7904" y="21510"/>
                  </a:cubicBezTo>
                  <a:cubicBezTo>
                    <a:pt x="7912" y="21543"/>
                    <a:pt x="7887" y="21592"/>
                    <a:pt x="7871" y="21633"/>
                  </a:cubicBezTo>
                  <a:cubicBezTo>
                    <a:pt x="7854" y="21666"/>
                    <a:pt x="7838" y="21707"/>
                    <a:pt x="7830" y="21723"/>
                  </a:cubicBezTo>
                  <a:cubicBezTo>
                    <a:pt x="7830" y="21748"/>
                    <a:pt x="7879" y="21904"/>
                    <a:pt x="7912" y="22035"/>
                  </a:cubicBezTo>
                  <a:lnTo>
                    <a:pt x="7936" y="22101"/>
                  </a:lnTo>
                  <a:cubicBezTo>
                    <a:pt x="7961" y="22068"/>
                    <a:pt x="7977" y="22043"/>
                    <a:pt x="7994" y="22002"/>
                  </a:cubicBezTo>
                  <a:cubicBezTo>
                    <a:pt x="8018" y="21937"/>
                    <a:pt x="7994" y="21813"/>
                    <a:pt x="8027" y="21781"/>
                  </a:cubicBezTo>
                  <a:cubicBezTo>
                    <a:pt x="8031" y="21776"/>
                    <a:pt x="8036" y="21774"/>
                    <a:pt x="8041" y="21774"/>
                  </a:cubicBezTo>
                  <a:cubicBezTo>
                    <a:pt x="8073" y="21774"/>
                    <a:pt x="8118" y="21853"/>
                    <a:pt x="8174" y="21896"/>
                  </a:cubicBezTo>
                  <a:cubicBezTo>
                    <a:pt x="8232" y="21945"/>
                    <a:pt x="8248" y="21912"/>
                    <a:pt x="8265" y="21953"/>
                  </a:cubicBezTo>
                  <a:cubicBezTo>
                    <a:pt x="8281" y="21994"/>
                    <a:pt x="8232" y="21978"/>
                    <a:pt x="8191" y="22002"/>
                  </a:cubicBezTo>
                  <a:cubicBezTo>
                    <a:pt x="8158" y="22035"/>
                    <a:pt x="8133" y="22068"/>
                    <a:pt x="8092" y="22142"/>
                  </a:cubicBezTo>
                  <a:cubicBezTo>
                    <a:pt x="8043" y="22216"/>
                    <a:pt x="7994" y="22314"/>
                    <a:pt x="7969" y="22355"/>
                  </a:cubicBezTo>
                  <a:cubicBezTo>
                    <a:pt x="7958" y="22378"/>
                    <a:pt x="7962" y="22383"/>
                    <a:pt x="7978" y="22383"/>
                  </a:cubicBezTo>
                  <a:cubicBezTo>
                    <a:pt x="7992" y="22383"/>
                    <a:pt x="8016" y="22378"/>
                    <a:pt x="8047" y="22378"/>
                  </a:cubicBezTo>
                  <a:cubicBezTo>
                    <a:pt x="8056" y="22378"/>
                    <a:pt x="8066" y="22379"/>
                    <a:pt x="8076" y="22380"/>
                  </a:cubicBezTo>
                  <a:cubicBezTo>
                    <a:pt x="8150" y="22380"/>
                    <a:pt x="8174" y="22380"/>
                    <a:pt x="8199" y="22421"/>
                  </a:cubicBezTo>
                  <a:cubicBezTo>
                    <a:pt x="8215" y="22454"/>
                    <a:pt x="8125" y="22454"/>
                    <a:pt x="8060" y="22462"/>
                  </a:cubicBezTo>
                  <a:cubicBezTo>
                    <a:pt x="7994" y="22470"/>
                    <a:pt x="7920" y="22470"/>
                    <a:pt x="7904" y="22486"/>
                  </a:cubicBezTo>
                  <a:cubicBezTo>
                    <a:pt x="7895" y="22511"/>
                    <a:pt x="7895" y="22519"/>
                    <a:pt x="7879" y="22552"/>
                  </a:cubicBezTo>
                  <a:cubicBezTo>
                    <a:pt x="7854" y="22585"/>
                    <a:pt x="7830" y="22618"/>
                    <a:pt x="7822" y="22642"/>
                  </a:cubicBezTo>
                  <a:cubicBezTo>
                    <a:pt x="7813" y="22659"/>
                    <a:pt x="7846" y="22683"/>
                    <a:pt x="7904" y="22692"/>
                  </a:cubicBezTo>
                  <a:cubicBezTo>
                    <a:pt x="7961" y="22708"/>
                    <a:pt x="7994" y="22708"/>
                    <a:pt x="8010" y="22733"/>
                  </a:cubicBezTo>
                  <a:cubicBezTo>
                    <a:pt x="8035" y="22757"/>
                    <a:pt x="8002" y="22774"/>
                    <a:pt x="7961" y="22798"/>
                  </a:cubicBezTo>
                  <a:cubicBezTo>
                    <a:pt x="7953" y="22801"/>
                    <a:pt x="7946" y="22803"/>
                    <a:pt x="7938" y="22803"/>
                  </a:cubicBezTo>
                  <a:cubicBezTo>
                    <a:pt x="7904" y="22803"/>
                    <a:pt x="7870" y="22777"/>
                    <a:pt x="7830" y="22757"/>
                  </a:cubicBezTo>
                  <a:cubicBezTo>
                    <a:pt x="7808" y="22750"/>
                    <a:pt x="7785" y="22746"/>
                    <a:pt x="7766" y="22746"/>
                  </a:cubicBezTo>
                  <a:cubicBezTo>
                    <a:pt x="7741" y="22746"/>
                    <a:pt x="7720" y="22752"/>
                    <a:pt x="7707" y="22765"/>
                  </a:cubicBezTo>
                  <a:cubicBezTo>
                    <a:pt x="7690" y="22782"/>
                    <a:pt x="7756" y="22806"/>
                    <a:pt x="7838" y="22831"/>
                  </a:cubicBezTo>
                  <a:cubicBezTo>
                    <a:pt x="7920" y="22856"/>
                    <a:pt x="7920" y="22872"/>
                    <a:pt x="7928" y="22921"/>
                  </a:cubicBezTo>
                  <a:cubicBezTo>
                    <a:pt x="7945" y="22962"/>
                    <a:pt x="7887" y="22979"/>
                    <a:pt x="7879" y="22995"/>
                  </a:cubicBezTo>
                  <a:cubicBezTo>
                    <a:pt x="7871" y="23012"/>
                    <a:pt x="7887" y="23085"/>
                    <a:pt x="7879" y="23118"/>
                  </a:cubicBezTo>
                  <a:cubicBezTo>
                    <a:pt x="7878" y="23122"/>
                    <a:pt x="7877" y="23123"/>
                    <a:pt x="7874" y="23123"/>
                  </a:cubicBezTo>
                  <a:cubicBezTo>
                    <a:pt x="7856" y="23123"/>
                    <a:pt x="7798" y="23025"/>
                    <a:pt x="7771" y="23025"/>
                  </a:cubicBezTo>
                  <a:cubicBezTo>
                    <a:pt x="7768" y="23025"/>
                    <a:pt x="7766" y="23026"/>
                    <a:pt x="7764" y="23028"/>
                  </a:cubicBezTo>
                  <a:cubicBezTo>
                    <a:pt x="7731" y="23053"/>
                    <a:pt x="7731" y="23127"/>
                    <a:pt x="7748" y="23168"/>
                  </a:cubicBezTo>
                  <a:cubicBezTo>
                    <a:pt x="7757" y="23192"/>
                    <a:pt x="7787" y="23199"/>
                    <a:pt x="7822" y="23199"/>
                  </a:cubicBezTo>
                  <a:cubicBezTo>
                    <a:pt x="7846" y="23199"/>
                    <a:pt x="7872" y="23196"/>
                    <a:pt x="7895" y="23192"/>
                  </a:cubicBezTo>
                  <a:cubicBezTo>
                    <a:pt x="7953" y="23184"/>
                    <a:pt x="8010" y="23168"/>
                    <a:pt x="8051" y="23168"/>
                  </a:cubicBezTo>
                  <a:cubicBezTo>
                    <a:pt x="8057" y="23169"/>
                    <a:pt x="8064" y="23169"/>
                    <a:pt x="8071" y="23169"/>
                  </a:cubicBezTo>
                  <a:cubicBezTo>
                    <a:pt x="8116" y="23169"/>
                    <a:pt x="8187" y="23150"/>
                    <a:pt x="8215" y="23143"/>
                  </a:cubicBezTo>
                  <a:cubicBezTo>
                    <a:pt x="8225" y="23139"/>
                    <a:pt x="8235" y="23138"/>
                    <a:pt x="8245" y="23138"/>
                  </a:cubicBezTo>
                  <a:cubicBezTo>
                    <a:pt x="8280" y="23138"/>
                    <a:pt x="8316" y="23157"/>
                    <a:pt x="8322" y="23176"/>
                  </a:cubicBezTo>
                  <a:cubicBezTo>
                    <a:pt x="8339" y="23200"/>
                    <a:pt x="8273" y="23225"/>
                    <a:pt x="8174" y="23225"/>
                  </a:cubicBezTo>
                  <a:cubicBezTo>
                    <a:pt x="8076" y="23225"/>
                    <a:pt x="8035" y="23250"/>
                    <a:pt x="8018" y="23282"/>
                  </a:cubicBezTo>
                  <a:cubicBezTo>
                    <a:pt x="8002" y="23315"/>
                    <a:pt x="8101" y="23356"/>
                    <a:pt x="8125" y="23397"/>
                  </a:cubicBezTo>
                  <a:cubicBezTo>
                    <a:pt x="8158" y="23438"/>
                    <a:pt x="8125" y="23463"/>
                    <a:pt x="8092" y="23488"/>
                  </a:cubicBezTo>
                  <a:cubicBezTo>
                    <a:pt x="8088" y="23491"/>
                    <a:pt x="8084" y="23492"/>
                    <a:pt x="8080" y="23492"/>
                  </a:cubicBezTo>
                  <a:cubicBezTo>
                    <a:pt x="8048" y="23492"/>
                    <a:pt x="8007" y="23419"/>
                    <a:pt x="7986" y="23397"/>
                  </a:cubicBezTo>
                  <a:cubicBezTo>
                    <a:pt x="7964" y="23376"/>
                    <a:pt x="7936" y="23329"/>
                    <a:pt x="7913" y="23329"/>
                  </a:cubicBezTo>
                  <a:cubicBezTo>
                    <a:pt x="7910" y="23329"/>
                    <a:pt x="7907" y="23330"/>
                    <a:pt x="7904" y="23332"/>
                  </a:cubicBezTo>
                  <a:cubicBezTo>
                    <a:pt x="7879" y="23356"/>
                    <a:pt x="7887" y="23414"/>
                    <a:pt x="7887" y="23463"/>
                  </a:cubicBezTo>
                  <a:cubicBezTo>
                    <a:pt x="7887" y="23520"/>
                    <a:pt x="7920" y="23512"/>
                    <a:pt x="7961" y="23553"/>
                  </a:cubicBezTo>
                  <a:cubicBezTo>
                    <a:pt x="8010" y="23586"/>
                    <a:pt x="8158" y="23660"/>
                    <a:pt x="8224" y="23726"/>
                  </a:cubicBezTo>
                  <a:cubicBezTo>
                    <a:pt x="8286" y="23781"/>
                    <a:pt x="8372" y="23866"/>
                    <a:pt x="8401" y="23866"/>
                  </a:cubicBezTo>
                  <a:cubicBezTo>
                    <a:pt x="8402" y="23866"/>
                    <a:pt x="8403" y="23865"/>
                    <a:pt x="8404" y="23865"/>
                  </a:cubicBezTo>
                  <a:cubicBezTo>
                    <a:pt x="8437" y="23857"/>
                    <a:pt x="8412" y="23849"/>
                    <a:pt x="8412" y="23816"/>
                  </a:cubicBezTo>
                  <a:cubicBezTo>
                    <a:pt x="8412" y="23775"/>
                    <a:pt x="8470" y="23717"/>
                    <a:pt x="8503" y="23701"/>
                  </a:cubicBezTo>
                  <a:cubicBezTo>
                    <a:pt x="8535" y="23676"/>
                    <a:pt x="8527" y="23676"/>
                    <a:pt x="8527" y="23644"/>
                  </a:cubicBezTo>
                  <a:cubicBezTo>
                    <a:pt x="8519" y="23619"/>
                    <a:pt x="8527" y="23586"/>
                    <a:pt x="8560" y="23570"/>
                  </a:cubicBezTo>
                  <a:cubicBezTo>
                    <a:pt x="8601" y="23561"/>
                    <a:pt x="8577" y="23529"/>
                    <a:pt x="8609" y="23488"/>
                  </a:cubicBezTo>
                  <a:cubicBezTo>
                    <a:pt x="8616" y="23479"/>
                    <a:pt x="8624" y="23475"/>
                    <a:pt x="8632" y="23475"/>
                  </a:cubicBezTo>
                  <a:cubicBezTo>
                    <a:pt x="8660" y="23475"/>
                    <a:pt x="8694" y="23520"/>
                    <a:pt x="8732" y="23520"/>
                  </a:cubicBezTo>
                  <a:cubicBezTo>
                    <a:pt x="8780" y="23520"/>
                    <a:pt x="8868" y="23364"/>
                    <a:pt x="8910" y="23364"/>
                  </a:cubicBezTo>
                  <a:cubicBezTo>
                    <a:pt x="8911" y="23364"/>
                    <a:pt x="8912" y="23364"/>
                    <a:pt x="8913" y="23365"/>
                  </a:cubicBezTo>
                  <a:cubicBezTo>
                    <a:pt x="8962" y="23365"/>
                    <a:pt x="8913" y="23455"/>
                    <a:pt x="8913" y="23496"/>
                  </a:cubicBezTo>
                  <a:cubicBezTo>
                    <a:pt x="8921" y="23537"/>
                    <a:pt x="8970" y="23529"/>
                    <a:pt x="8995" y="23553"/>
                  </a:cubicBezTo>
                  <a:cubicBezTo>
                    <a:pt x="9011" y="23578"/>
                    <a:pt x="8938" y="23603"/>
                    <a:pt x="8897" y="23619"/>
                  </a:cubicBezTo>
                  <a:cubicBezTo>
                    <a:pt x="8856" y="23635"/>
                    <a:pt x="8815" y="23644"/>
                    <a:pt x="8815" y="23668"/>
                  </a:cubicBezTo>
                  <a:cubicBezTo>
                    <a:pt x="8815" y="23693"/>
                    <a:pt x="8798" y="23693"/>
                    <a:pt x="8782" y="23750"/>
                  </a:cubicBezTo>
                  <a:cubicBezTo>
                    <a:pt x="8765" y="23799"/>
                    <a:pt x="8815" y="23791"/>
                    <a:pt x="8872" y="23808"/>
                  </a:cubicBezTo>
                  <a:cubicBezTo>
                    <a:pt x="8938" y="23832"/>
                    <a:pt x="8929" y="23865"/>
                    <a:pt x="9028" y="23906"/>
                  </a:cubicBezTo>
                  <a:cubicBezTo>
                    <a:pt x="9053" y="23920"/>
                    <a:pt x="9075" y="23924"/>
                    <a:pt x="9097" y="23924"/>
                  </a:cubicBezTo>
                  <a:cubicBezTo>
                    <a:pt x="9156" y="23924"/>
                    <a:pt x="9208" y="23890"/>
                    <a:pt x="9274" y="23890"/>
                  </a:cubicBezTo>
                  <a:cubicBezTo>
                    <a:pt x="9364" y="23890"/>
                    <a:pt x="9323" y="23964"/>
                    <a:pt x="9282" y="24046"/>
                  </a:cubicBezTo>
                  <a:cubicBezTo>
                    <a:pt x="9272" y="24067"/>
                    <a:pt x="9258" y="24075"/>
                    <a:pt x="9242" y="24075"/>
                  </a:cubicBezTo>
                  <a:cubicBezTo>
                    <a:pt x="9199" y="24075"/>
                    <a:pt x="9142" y="24013"/>
                    <a:pt x="9094" y="24013"/>
                  </a:cubicBezTo>
                  <a:cubicBezTo>
                    <a:pt x="9020" y="24013"/>
                    <a:pt x="9044" y="24079"/>
                    <a:pt x="8979" y="24087"/>
                  </a:cubicBezTo>
                  <a:cubicBezTo>
                    <a:pt x="8970" y="24088"/>
                    <a:pt x="8963" y="24088"/>
                    <a:pt x="8957" y="24088"/>
                  </a:cubicBezTo>
                  <a:cubicBezTo>
                    <a:pt x="8917" y="24088"/>
                    <a:pt x="8926" y="24064"/>
                    <a:pt x="8905" y="24021"/>
                  </a:cubicBezTo>
                  <a:cubicBezTo>
                    <a:pt x="8878" y="23980"/>
                    <a:pt x="8794" y="23923"/>
                    <a:pt x="8748" y="23923"/>
                  </a:cubicBezTo>
                  <a:cubicBezTo>
                    <a:pt x="8738" y="23923"/>
                    <a:pt x="8730" y="23925"/>
                    <a:pt x="8724" y="23931"/>
                  </a:cubicBezTo>
                  <a:cubicBezTo>
                    <a:pt x="8691" y="23955"/>
                    <a:pt x="8741" y="24054"/>
                    <a:pt x="8757" y="24111"/>
                  </a:cubicBezTo>
                  <a:cubicBezTo>
                    <a:pt x="8782" y="24169"/>
                    <a:pt x="8913" y="24177"/>
                    <a:pt x="8995" y="24218"/>
                  </a:cubicBezTo>
                  <a:cubicBezTo>
                    <a:pt x="9069" y="24251"/>
                    <a:pt x="9020" y="24300"/>
                    <a:pt x="9020" y="24366"/>
                  </a:cubicBezTo>
                  <a:cubicBezTo>
                    <a:pt x="9020" y="24431"/>
                    <a:pt x="9044" y="24464"/>
                    <a:pt x="9036" y="24513"/>
                  </a:cubicBezTo>
                  <a:cubicBezTo>
                    <a:pt x="9032" y="24544"/>
                    <a:pt x="9046" y="24552"/>
                    <a:pt x="9074" y="24552"/>
                  </a:cubicBezTo>
                  <a:cubicBezTo>
                    <a:pt x="9097" y="24552"/>
                    <a:pt x="9130" y="24546"/>
                    <a:pt x="9167" y="24546"/>
                  </a:cubicBezTo>
                  <a:cubicBezTo>
                    <a:pt x="9239" y="24546"/>
                    <a:pt x="9249" y="24447"/>
                    <a:pt x="9323" y="24447"/>
                  </a:cubicBezTo>
                  <a:cubicBezTo>
                    <a:pt x="9326" y="24447"/>
                    <a:pt x="9329" y="24448"/>
                    <a:pt x="9332" y="24448"/>
                  </a:cubicBezTo>
                  <a:cubicBezTo>
                    <a:pt x="9414" y="24448"/>
                    <a:pt x="9282" y="24669"/>
                    <a:pt x="9258" y="24735"/>
                  </a:cubicBezTo>
                  <a:cubicBezTo>
                    <a:pt x="9225" y="24801"/>
                    <a:pt x="9102" y="24916"/>
                    <a:pt x="9102" y="24948"/>
                  </a:cubicBezTo>
                  <a:cubicBezTo>
                    <a:pt x="9102" y="24962"/>
                    <a:pt x="9110" y="24967"/>
                    <a:pt x="9124" y="24967"/>
                  </a:cubicBezTo>
                  <a:cubicBezTo>
                    <a:pt x="9152" y="24967"/>
                    <a:pt x="9200" y="24943"/>
                    <a:pt x="9233" y="24916"/>
                  </a:cubicBezTo>
                  <a:cubicBezTo>
                    <a:pt x="9279" y="24878"/>
                    <a:pt x="9359" y="24791"/>
                    <a:pt x="9429" y="24791"/>
                  </a:cubicBezTo>
                  <a:cubicBezTo>
                    <a:pt x="9435" y="24791"/>
                    <a:pt x="9441" y="24791"/>
                    <a:pt x="9446" y="24792"/>
                  </a:cubicBezTo>
                  <a:cubicBezTo>
                    <a:pt x="9512" y="24809"/>
                    <a:pt x="9422" y="24998"/>
                    <a:pt x="9446" y="25022"/>
                  </a:cubicBezTo>
                  <a:cubicBezTo>
                    <a:pt x="9452" y="25025"/>
                    <a:pt x="9457" y="25026"/>
                    <a:pt x="9462" y="25026"/>
                  </a:cubicBezTo>
                  <a:cubicBezTo>
                    <a:pt x="9488" y="25026"/>
                    <a:pt x="9513" y="24996"/>
                    <a:pt x="9561" y="24989"/>
                  </a:cubicBezTo>
                  <a:cubicBezTo>
                    <a:pt x="9571" y="24987"/>
                    <a:pt x="9578" y="24986"/>
                    <a:pt x="9584" y="24986"/>
                  </a:cubicBezTo>
                  <a:cubicBezTo>
                    <a:pt x="9609" y="24986"/>
                    <a:pt x="9604" y="25007"/>
                    <a:pt x="9631" y="25007"/>
                  </a:cubicBezTo>
                  <a:cubicBezTo>
                    <a:pt x="9635" y="25007"/>
                    <a:pt x="9639" y="25007"/>
                    <a:pt x="9643" y="25006"/>
                  </a:cubicBezTo>
                  <a:cubicBezTo>
                    <a:pt x="9701" y="24998"/>
                    <a:pt x="9808" y="24842"/>
                    <a:pt x="9840" y="24825"/>
                  </a:cubicBezTo>
                  <a:cubicBezTo>
                    <a:pt x="9865" y="24801"/>
                    <a:pt x="9980" y="24694"/>
                    <a:pt x="10004" y="24653"/>
                  </a:cubicBezTo>
                  <a:cubicBezTo>
                    <a:pt x="10029" y="24620"/>
                    <a:pt x="9988" y="24587"/>
                    <a:pt x="9963" y="24554"/>
                  </a:cubicBezTo>
                  <a:cubicBezTo>
                    <a:pt x="9939" y="24522"/>
                    <a:pt x="9972" y="24472"/>
                    <a:pt x="10021" y="24464"/>
                  </a:cubicBezTo>
                  <a:cubicBezTo>
                    <a:pt x="10070" y="24464"/>
                    <a:pt x="10078" y="24596"/>
                    <a:pt x="10095" y="24637"/>
                  </a:cubicBezTo>
                  <a:cubicBezTo>
                    <a:pt x="10103" y="24669"/>
                    <a:pt x="10152" y="24743"/>
                    <a:pt x="10095" y="24801"/>
                  </a:cubicBezTo>
                  <a:cubicBezTo>
                    <a:pt x="10046" y="24850"/>
                    <a:pt x="9955" y="24883"/>
                    <a:pt x="9947" y="24924"/>
                  </a:cubicBezTo>
                  <a:cubicBezTo>
                    <a:pt x="9939" y="24965"/>
                    <a:pt x="10021" y="24965"/>
                    <a:pt x="10111" y="24973"/>
                  </a:cubicBezTo>
                  <a:cubicBezTo>
                    <a:pt x="10121" y="24974"/>
                    <a:pt x="10130" y="24974"/>
                    <a:pt x="10138" y="24974"/>
                  </a:cubicBezTo>
                  <a:cubicBezTo>
                    <a:pt x="10184" y="24974"/>
                    <a:pt x="10218" y="24965"/>
                    <a:pt x="10242" y="24965"/>
                  </a:cubicBezTo>
                  <a:cubicBezTo>
                    <a:pt x="10261" y="24965"/>
                    <a:pt x="10274" y="24970"/>
                    <a:pt x="10284" y="24989"/>
                  </a:cubicBezTo>
                  <a:cubicBezTo>
                    <a:pt x="10300" y="25030"/>
                    <a:pt x="10201" y="25063"/>
                    <a:pt x="10177" y="25080"/>
                  </a:cubicBezTo>
                  <a:cubicBezTo>
                    <a:pt x="10152" y="25104"/>
                    <a:pt x="10185" y="25137"/>
                    <a:pt x="10234" y="25211"/>
                  </a:cubicBezTo>
                  <a:cubicBezTo>
                    <a:pt x="10275" y="25293"/>
                    <a:pt x="10308" y="25342"/>
                    <a:pt x="10300" y="25392"/>
                  </a:cubicBezTo>
                  <a:cubicBezTo>
                    <a:pt x="10298" y="25403"/>
                    <a:pt x="10291" y="25408"/>
                    <a:pt x="10280" y="25408"/>
                  </a:cubicBezTo>
                  <a:cubicBezTo>
                    <a:pt x="10237" y="25408"/>
                    <a:pt x="10137" y="25331"/>
                    <a:pt x="10111" y="25285"/>
                  </a:cubicBezTo>
                  <a:cubicBezTo>
                    <a:pt x="10078" y="25227"/>
                    <a:pt x="9988" y="25154"/>
                    <a:pt x="9922" y="25121"/>
                  </a:cubicBezTo>
                  <a:cubicBezTo>
                    <a:pt x="9911" y="25117"/>
                    <a:pt x="9903" y="25115"/>
                    <a:pt x="9895" y="25115"/>
                  </a:cubicBezTo>
                  <a:cubicBezTo>
                    <a:pt x="9858" y="25115"/>
                    <a:pt x="9858" y="25160"/>
                    <a:pt x="9824" y="25195"/>
                  </a:cubicBezTo>
                  <a:cubicBezTo>
                    <a:pt x="9783" y="25227"/>
                    <a:pt x="9840" y="25310"/>
                    <a:pt x="9775" y="25326"/>
                  </a:cubicBezTo>
                  <a:cubicBezTo>
                    <a:pt x="9717" y="25342"/>
                    <a:pt x="9652" y="25375"/>
                    <a:pt x="9635" y="25416"/>
                  </a:cubicBezTo>
                  <a:cubicBezTo>
                    <a:pt x="9611" y="25449"/>
                    <a:pt x="9570" y="25449"/>
                    <a:pt x="9487" y="25498"/>
                  </a:cubicBezTo>
                  <a:cubicBezTo>
                    <a:pt x="9405" y="25556"/>
                    <a:pt x="9479" y="25662"/>
                    <a:pt x="9487" y="25736"/>
                  </a:cubicBezTo>
                  <a:cubicBezTo>
                    <a:pt x="9494" y="25789"/>
                    <a:pt x="9548" y="25794"/>
                    <a:pt x="9590" y="25794"/>
                  </a:cubicBezTo>
                  <a:cubicBezTo>
                    <a:pt x="9601" y="25794"/>
                    <a:pt x="9611" y="25794"/>
                    <a:pt x="9619" y="25794"/>
                  </a:cubicBezTo>
                  <a:cubicBezTo>
                    <a:pt x="9660" y="25785"/>
                    <a:pt x="9676" y="25703"/>
                    <a:pt x="9684" y="25654"/>
                  </a:cubicBezTo>
                  <a:cubicBezTo>
                    <a:pt x="9701" y="25605"/>
                    <a:pt x="9791" y="25482"/>
                    <a:pt x="9832" y="25482"/>
                  </a:cubicBezTo>
                  <a:cubicBezTo>
                    <a:pt x="9881" y="25482"/>
                    <a:pt x="9816" y="25605"/>
                    <a:pt x="9840" y="25654"/>
                  </a:cubicBezTo>
                  <a:cubicBezTo>
                    <a:pt x="9845" y="25672"/>
                    <a:pt x="9853" y="25678"/>
                    <a:pt x="9864" y="25678"/>
                  </a:cubicBezTo>
                  <a:cubicBezTo>
                    <a:pt x="9889" y="25678"/>
                    <a:pt x="9928" y="25646"/>
                    <a:pt x="9980" y="25646"/>
                  </a:cubicBezTo>
                  <a:cubicBezTo>
                    <a:pt x="10023" y="25651"/>
                    <a:pt x="10073" y="25655"/>
                    <a:pt x="10123" y="25655"/>
                  </a:cubicBezTo>
                  <a:cubicBezTo>
                    <a:pt x="10159" y="25655"/>
                    <a:pt x="10195" y="25653"/>
                    <a:pt x="10226" y="25646"/>
                  </a:cubicBezTo>
                  <a:cubicBezTo>
                    <a:pt x="10300" y="25621"/>
                    <a:pt x="10284" y="25539"/>
                    <a:pt x="10316" y="25523"/>
                  </a:cubicBezTo>
                  <a:cubicBezTo>
                    <a:pt x="10320" y="25521"/>
                    <a:pt x="10323" y="25520"/>
                    <a:pt x="10326" y="25520"/>
                  </a:cubicBezTo>
                  <a:cubicBezTo>
                    <a:pt x="10360" y="25520"/>
                    <a:pt x="10370" y="25644"/>
                    <a:pt x="10325" y="25720"/>
                  </a:cubicBezTo>
                  <a:cubicBezTo>
                    <a:pt x="10302" y="25761"/>
                    <a:pt x="10284" y="25773"/>
                    <a:pt x="10261" y="25773"/>
                  </a:cubicBezTo>
                  <a:cubicBezTo>
                    <a:pt x="10233" y="25773"/>
                    <a:pt x="10198" y="25757"/>
                    <a:pt x="10136" y="25753"/>
                  </a:cubicBezTo>
                  <a:lnTo>
                    <a:pt x="9849" y="25753"/>
                  </a:lnTo>
                  <a:cubicBezTo>
                    <a:pt x="9750" y="25753"/>
                    <a:pt x="9775" y="25769"/>
                    <a:pt x="9758" y="25827"/>
                  </a:cubicBezTo>
                  <a:cubicBezTo>
                    <a:pt x="9742" y="25884"/>
                    <a:pt x="9668" y="25900"/>
                    <a:pt x="9602" y="25966"/>
                  </a:cubicBezTo>
                  <a:cubicBezTo>
                    <a:pt x="9574" y="25998"/>
                    <a:pt x="9599" y="26007"/>
                    <a:pt x="9639" y="26007"/>
                  </a:cubicBezTo>
                  <a:cubicBezTo>
                    <a:pt x="9692" y="26007"/>
                    <a:pt x="9772" y="25991"/>
                    <a:pt x="9791" y="25991"/>
                  </a:cubicBezTo>
                  <a:cubicBezTo>
                    <a:pt x="9810" y="25991"/>
                    <a:pt x="9925" y="25945"/>
                    <a:pt x="9986" y="25945"/>
                  </a:cubicBezTo>
                  <a:cubicBezTo>
                    <a:pt x="10003" y="25945"/>
                    <a:pt x="10016" y="25949"/>
                    <a:pt x="10021" y="25958"/>
                  </a:cubicBezTo>
                  <a:cubicBezTo>
                    <a:pt x="10046" y="25999"/>
                    <a:pt x="9931" y="26081"/>
                    <a:pt x="9849" y="26106"/>
                  </a:cubicBezTo>
                  <a:cubicBezTo>
                    <a:pt x="9767" y="26122"/>
                    <a:pt x="9586" y="26097"/>
                    <a:pt x="9561" y="26138"/>
                  </a:cubicBezTo>
                  <a:cubicBezTo>
                    <a:pt x="9529" y="26179"/>
                    <a:pt x="9775" y="26179"/>
                    <a:pt x="9849" y="26212"/>
                  </a:cubicBezTo>
                  <a:cubicBezTo>
                    <a:pt x="9868" y="26219"/>
                    <a:pt x="9895" y="26221"/>
                    <a:pt x="9925" y="26221"/>
                  </a:cubicBezTo>
                  <a:cubicBezTo>
                    <a:pt x="10010" y="26221"/>
                    <a:pt x="10122" y="26202"/>
                    <a:pt x="10177" y="26196"/>
                  </a:cubicBezTo>
                  <a:cubicBezTo>
                    <a:pt x="10242" y="26188"/>
                    <a:pt x="10251" y="26114"/>
                    <a:pt x="10275" y="26089"/>
                  </a:cubicBezTo>
                  <a:cubicBezTo>
                    <a:pt x="10284" y="26081"/>
                    <a:pt x="10291" y="26077"/>
                    <a:pt x="10298" y="26077"/>
                  </a:cubicBezTo>
                  <a:cubicBezTo>
                    <a:pt x="10316" y="26077"/>
                    <a:pt x="10327" y="26106"/>
                    <a:pt x="10333" y="26130"/>
                  </a:cubicBezTo>
                  <a:cubicBezTo>
                    <a:pt x="10333" y="26171"/>
                    <a:pt x="10292" y="26270"/>
                    <a:pt x="10234" y="26335"/>
                  </a:cubicBezTo>
                  <a:cubicBezTo>
                    <a:pt x="10185" y="26401"/>
                    <a:pt x="10251" y="26376"/>
                    <a:pt x="10292" y="26409"/>
                  </a:cubicBezTo>
                  <a:cubicBezTo>
                    <a:pt x="10302" y="26416"/>
                    <a:pt x="10311" y="26419"/>
                    <a:pt x="10320" y="26419"/>
                  </a:cubicBezTo>
                  <a:cubicBezTo>
                    <a:pt x="10354" y="26419"/>
                    <a:pt x="10377" y="26376"/>
                    <a:pt x="10390" y="26344"/>
                  </a:cubicBezTo>
                  <a:cubicBezTo>
                    <a:pt x="10397" y="26316"/>
                    <a:pt x="10404" y="26261"/>
                    <a:pt x="10429" y="26261"/>
                  </a:cubicBezTo>
                  <a:cubicBezTo>
                    <a:pt x="10434" y="26261"/>
                    <a:pt x="10440" y="26264"/>
                    <a:pt x="10448" y="26270"/>
                  </a:cubicBezTo>
                  <a:cubicBezTo>
                    <a:pt x="10497" y="26294"/>
                    <a:pt x="10628" y="26294"/>
                    <a:pt x="10686" y="26327"/>
                  </a:cubicBezTo>
                  <a:cubicBezTo>
                    <a:pt x="10751" y="26368"/>
                    <a:pt x="10653" y="26360"/>
                    <a:pt x="10612" y="26393"/>
                  </a:cubicBezTo>
                  <a:cubicBezTo>
                    <a:pt x="10571" y="26426"/>
                    <a:pt x="10661" y="26442"/>
                    <a:pt x="10694" y="26458"/>
                  </a:cubicBezTo>
                  <a:cubicBezTo>
                    <a:pt x="10725" y="26474"/>
                    <a:pt x="10763" y="26541"/>
                    <a:pt x="10816" y="26541"/>
                  </a:cubicBezTo>
                  <a:cubicBezTo>
                    <a:pt x="10819" y="26541"/>
                    <a:pt x="10822" y="26541"/>
                    <a:pt x="10825" y="26541"/>
                  </a:cubicBezTo>
                  <a:cubicBezTo>
                    <a:pt x="10891" y="26532"/>
                    <a:pt x="10965" y="26450"/>
                    <a:pt x="10989" y="26393"/>
                  </a:cubicBezTo>
                  <a:cubicBezTo>
                    <a:pt x="11014" y="26344"/>
                    <a:pt x="10989" y="26270"/>
                    <a:pt x="11006" y="26204"/>
                  </a:cubicBezTo>
                  <a:cubicBezTo>
                    <a:pt x="11009" y="26188"/>
                    <a:pt x="11015" y="26181"/>
                    <a:pt x="11023" y="26181"/>
                  </a:cubicBezTo>
                  <a:cubicBezTo>
                    <a:pt x="11049" y="26181"/>
                    <a:pt x="11093" y="26268"/>
                    <a:pt x="11112" y="26319"/>
                  </a:cubicBezTo>
                  <a:cubicBezTo>
                    <a:pt x="11145" y="26385"/>
                    <a:pt x="11088" y="26467"/>
                    <a:pt x="11047" y="26508"/>
                  </a:cubicBezTo>
                  <a:cubicBezTo>
                    <a:pt x="11006" y="26557"/>
                    <a:pt x="10989" y="26590"/>
                    <a:pt x="10948" y="26623"/>
                  </a:cubicBezTo>
                  <a:cubicBezTo>
                    <a:pt x="10907" y="26647"/>
                    <a:pt x="10825" y="26672"/>
                    <a:pt x="10768" y="26688"/>
                  </a:cubicBezTo>
                  <a:cubicBezTo>
                    <a:pt x="10702" y="26713"/>
                    <a:pt x="10669" y="26754"/>
                    <a:pt x="10735" y="26779"/>
                  </a:cubicBezTo>
                  <a:cubicBezTo>
                    <a:pt x="10752" y="26787"/>
                    <a:pt x="10768" y="26791"/>
                    <a:pt x="10783" y="26791"/>
                  </a:cubicBezTo>
                  <a:cubicBezTo>
                    <a:pt x="10823" y="26791"/>
                    <a:pt x="10855" y="26764"/>
                    <a:pt x="10891" y="26746"/>
                  </a:cubicBezTo>
                  <a:cubicBezTo>
                    <a:pt x="10902" y="26741"/>
                    <a:pt x="10916" y="26740"/>
                    <a:pt x="10932" y="26740"/>
                  </a:cubicBezTo>
                  <a:cubicBezTo>
                    <a:pt x="10969" y="26740"/>
                    <a:pt x="11013" y="26747"/>
                    <a:pt x="11039" y="26747"/>
                  </a:cubicBezTo>
                  <a:cubicBezTo>
                    <a:pt x="11046" y="26747"/>
                    <a:pt x="11051" y="26747"/>
                    <a:pt x="11055" y="26746"/>
                  </a:cubicBezTo>
                  <a:cubicBezTo>
                    <a:pt x="11080" y="26729"/>
                    <a:pt x="11145" y="26582"/>
                    <a:pt x="11203" y="26573"/>
                  </a:cubicBezTo>
                  <a:cubicBezTo>
                    <a:pt x="11204" y="26573"/>
                    <a:pt x="11206" y="26573"/>
                    <a:pt x="11207" y="26573"/>
                  </a:cubicBezTo>
                  <a:cubicBezTo>
                    <a:pt x="11246" y="26573"/>
                    <a:pt x="11153" y="26691"/>
                    <a:pt x="11153" y="26762"/>
                  </a:cubicBezTo>
                  <a:cubicBezTo>
                    <a:pt x="11153" y="26785"/>
                    <a:pt x="11159" y="26793"/>
                    <a:pt x="11168" y="26793"/>
                  </a:cubicBezTo>
                  <a:cubicBezTo>
                    <a:pt x="11187" y="26793"/>
                    <a:pt x="11221" y="26754"/>
                    <a:pt x="11244" y="26754"/>
                  </a:cubicBezTo>
                  <a:cubicBezTo>
                    <a:pt x="11247" y="26753"/>
                    <a:pt x="11250" y="26753"/>
                    <a:pt x="11253" y="26753"/>
                  </a:cubicBezTo>
                  <a:cubicBezTo>
                    <a:pt x="11285" y="26753"/>
                    <a:pt x="11331" y="26789"/>
                    <a:pt x="11383" y="26811"/>
                  </a:cubicBezTo>
                  <a:cubicBezTo>
                    <a:pt x="11389" y="26815"/>
                    <a:pt x="11396" y="26817"/>
                    <a:pt x="11401" y="26817"/>
                  </a:cubicBezTo>
                  <a:cubicBezTo>
                    <a:pt x="11449" y="26817"/>
                    <a:pt x="11483" y="26707"/>
                    <a:pt x="11490" y="26664"/>
                  </a:cubicBezTo>
                  <a:cubicBezTo>
                    <a:pt x="11498" y="26606"/>
                    <a:pt x="11457" y="26499"/>
                    <a:pt x="11482" y="26467"/>
                  </a:cubicBezTo>
                  <a:cubicBezTo>
                    <a:pt x="11503" y="26445"/>
                    <a:pt x="11607" y="26354"/>
                    <a:pt x="11654" y="26354"/>
                  </a:cubicBezTo>
                  <a:cubicBezTo>
                    <a:pt x="11661" y="26354"/>
                    <a:pt x="11666" y="26356"/>
                    <a:pt x="11670" y="26360"/>
                  </a:cubicBezTo>
                  <a:cubicBezTo>
                    <a:pt x="11711" y="26401"/>
                    <a:pt x="11621" y="26458"/>
                    <a:pt x="11605" y="26532"/>
                  </a:cubicBezTo>
                  <a:cubicBezTo>
                    <a:pt x="11588" y="26606"/>
                    <a:pt x="11629" y="26631"/>
                    <a:pt x="11638" y="26713"/>
                  </a:cubicBezTo>
                  <a:cubicBezTo>
                    <a:pt x="11654" y="26803"/>
                    <a:pt x="11564" y="26779"/>
                    <a:pt x="11539" y="26828"/>
                  </a:cubicBezTo>
                  <a:cubicBezTo>
                    <a:pt x="11523" y="26877"/>
                    <a:pt x="11572" y="26885"/>
                    <a:pt x="11621" y="26918"/>
                  </a:cubicBezTo>
                  <a:cubicBezTo>
                    <a:pt x="11628" y="26923"/>
                    <a:pt x="11636" y="26925"/>
                    <a:pt x="11645" y="26925"/>
                  </a:cubicBezTo>
                  <a:cubicBezTo>
                    <a:pt x="11700" y="26925"/>
                    <a:pt x="11785" y="26850"/>
                    <a:pt x="11835" y="26836"/>
                  </a:cubicBezTo>
                  <a:cubicBezTo>
                    <a:pt x="11871" y="26820"/>
                    <a:pt x="11914" y="26795"/>
                    <a:pt x="11936" y="26795"/>
                  </a:cubicBezTo>
                  <a:cubicBezTo>
                    <a:pt x="11949" y="26795"/>
                    <a:pt x="11956" y="26804"/>
                    <a:pt x="11949" y="26828"/>
                  </a:cubicBezTo>
                  <a:cubicBezTo>
                    <a:pt x="11933" y="26902"/>
                    <a:pt x="11761" y="26967"/>
                    <a:pt x="11728" y="26984"/>
                  </a:cubicBezTo>
                  <a:cubicBezTo>
                    <a:pt x="11703" y="26992"/>
                    <a:pt x="11777" y="27058"/>
                    <a:pt x="11769" y="27148"/>
                  </a:cubicBezTo>
                  <a:cubicBezTo>
                    <a:pt x="11769" y="27238"/>
                    <a:pt x="11736" y="27238"/>
                    <a:pt x="11777" y="27279"/>
                  </a:cubicBezTo>
                  <a:cubicBezTo>
                    <a:pt x="11818" y="27320"/>
                    <a:pt x="12015" y="27460"/>
                    <a:pt x="12040" y="27460"/>
                  </a:cubicBezTo>
                  <a:cubicBezTo>
                    <a:pt x="12064" y="27460"/>
                    <a:pt x="12146" y="27419"/>
                    <a:pt x="12138" y="27386"/>
                  </a:cubicBezTo>
                  <a:cubicBezTo>
                    <a:pt x="12138" y="27353"/>
                    <a:pt x="12155" y="27287"/>
                    <a:pt x="12196" y="27263"/>
                  </a:cubicBezTo>
                  <a:cubicBezTo>
                    <a:pt x="12245" y="27230"/>
                    <a:pt x="12237" y="27205"/>
                    <a:pt x="12237" y="27172"/>
                  </a:cubicBezTo>
                  <a:cubicBezTo>
                    <a:pt x="12237" y="27131"/>
                    <a:pt x="12237" y="27058"/>
                    <a:pt x="12261" y="27058"/>
                  </a:cubicBezTo>
                  <a:cubicBezTo>
                    <a:pt x="12294" y="27058"/>
                    <a:pt x="12352" y="27222"/>
                    <a:pt x="12294" y="27279"/>
                  </a:cubicBezTo>
                  <a:cubicBezTo>
                    <a:pt x="12237" y="27337"/>
                    <a:pt x="12270" y="27386"/>
                    <a:pt x="12253" y="27468"/>
                  </a:cubicBezTo>
                  <a:cubicBezTo>
                    <a:pt x="12248" y="27518"/>
                    <a:pt x="12287" y="27534"/>
                    <a:pt x="12321" y="27534"/>
                  </a:cubicBezTo>
                  <a:cubicBezTo>
                    <a:pt x="12337" y="27534"/>
                    <a:pt x="12352" y="27531"/>
                    <a:pt x="12360" y="27525"/>
                  </a:cubicBezTo>
                  <a:cubicBezTo>
                    <a:pt x="12367" y="27520"/>
                    <a:pt x="12383" y="27518"/>
                    <a:pt x="12403" y="27518"/>
                  </a:cubicBezTo>
                  <a:cubicBezTo>
                    <a:pt x="12447" y="27518"/>
                    <a:pt x="12511" y="27528"/>
                    <a:pt x="12557" y="27534"/>
                  </a:cubicBezTo>
                  <a:cubicBezTo>
                    <a:pt x="12622" y="27542"/>
                    <a:pt x="12409" y="27632"/>
                    <a:pt x="12343" y="27706"/>
                  </a:cubicBezTo>
                  <a:cubicBezTo>
                    <a:pt x="12278" y="27788"/>
                    <a:pt x="12516" y="27813"/>
                    <a:pt x="12557" y="27821"/>
                  </a:cubicBezTo>
                  <a:cubicBezTo>
                    <a:pt x="12560" y="27821"/>
                    <a:pt x="12562" y="27821"/>
                    <a:pt x="12565" y="27821"/>
                  </a:cubicBezTo>
                  <a:cubicBezTo>
                    <a:pt x="12602" y="27821"/>
                    <a:pt x="12573" y="27762"/>
                    <a:pt x="12573" y="27739"/>
                  </a:cubicBezTo>
                  <a:cubicBezTo>
                    <a:pt x="12573" y="27710"/>
                    <a:pt x="12696" y="27590"/>
                    <a:pt x="12766" y="27590"/>
                  </a:cubicBezTo>
                  <a:cubicBezTo>
                    <a:pt x="12777" y="27590"/>
                    <a:pt x="12787" y="27593"/>
                    <a:pt x="12795" y="27599"/>
                  </a:cubicBezTo>
                  <a:cubicBezTo>
                    <a:pt x="12844" y="27640"/>
                    <a:pt x="12787" y="27780"/>
                    <a:pt x="12787" y="27829"/>
                  </a:cubicBezTo>
                  <a:cubicBezTo>
                    <a:pt x="12787" y="27886"/>
                    <a:pt x="12811" y="27919"/>
                    <a:pt x="12910" y="27919"/>
                  </a:cubicBezTo>
                  <a:cubicBezTo>
                    <a:pt x="13000" y="27919"/>
                    <a:pt x="13016" y="27804"/>
                    <a:pt x="13074" y="27804"/>
                  </a:cubicBezTo>
                  <a:cubicBezTo>
                    <a:pt x="13076" y="27804"/>
                    <a:pt x="13078" y="27804"/>
                    <a:pt x="13080" y="27804"/>
                  </a:cubicBezTo>
                  <a:cubicBezTo>
                    <a:pt x="13124" y="27804"/>
                    <a:pt x="13039" y="27898"/>
                    <a:pt x="13000" y="27977"/>
                  </a:cubicBezTo>
                  <a:cubicBezTo>
                    <a:pt x="12967" y="28059"/>
                    <a:pt x="12918" y="28075"/>
                    <a:pt x="12918" y="28165"/>
                  </a:cubicBezTo>
                  <a:lnTo>
                    <a:pt x="32918" y="28165"/>
                  </a:lnTo>
                  <a:cubicBezTo>
                    <a:pt x="32918" y="28092"/>
                    <a:pt x="32926" y="27936"/>
                    <a:pt x="32951" y="27878"/>
                  </a:cubicBezTo>
                  <a:cubicBezTo>
                    <a:pt x="32951" y="27878"/>
                    <a:pt x="32959" y="27870"/>
                    <a:pt x="32959" y="27870"/>
                  </a:cubicBezTo>
                  <a:cubicBezTo>
                    <a:pt x="32975" y="27845"/>
                    <a:pt x="33008" y="27837"/>
                    <a:pt x="33049" y="27837"/>
                  </a:cubicBezTo>
                  <a:cubicBezTo>
                    <a:pt x="33074" y="27845"/>
                    <a:pt x="33115" y="27854"/>
                    <a:pt x="33147" y="27870"/>
                  </a:cubicBezTo>
                  <a:cubicBezTo>
                    <a:pt x="33221" y="27895"/>
                    <a:pt x="33295" y="27936"/>
                    <a:pt x="33312" y="27952"/>
                  </a:cubicBezTo>
                  <a:cubicBezTo>
                    <a:pt x="33336" y="27968"/>
                    <a:pt x="33353" y="28034"/>
                    <a:pt x="33361" y="28124"/>
                  </a:cubicBezTo>
                  <a:cubicBezTo>
                    <a:pt x="33377" y="28239"/>
                    <a:pt x="33394" y="28403"/>
                    <a:pt x="33443" y="28428"/>
                  </a:cubicBezTo>
                  <a:cubicBezTo>
                    <a:pt x="33492" y="28461"/>
                    <a:pt x="33607" y="28510"/>
                    <a:pt x="33706" y="28543"/>
                  </a:cubicBezTo>
                  <a:cubicBezTo>
                    <a:pt x="33766" y="28563"/>
                    <a:pt x="33827" y="28578"/>
                    <a:pt x="33870" y="28578"/>
                  </a:cubicBezTo>
                  <a:cubicBezTo>
                    <a:pt x="33879" y="28578"/>
                    <a:pt x="33887" y="28577"/>
                    <a:pt x="33894" y="28576"/>
                  </a:cubicBezTo>
                  <a:cubicBezTo>
                    <a:pt x="33935" y="28576"/>
                    <a:pt x="33993" y="28568"/>
                    <a:pt x="34050" y="28551"/>
                  </a:cubicBezTo>
                  <a:cubicBezTo>
                    <a:pt x="34149" y="28535"/>
                    <a:pt x="34264" y="28518"/>
                    <a:pt x="34370" y="28510"/>
                  </a:cubicBezTo>
                  <a:cubicBezTo>
                    <a:pt x="34386" y="28509"/>
                    <a:pt x="34403" y="28508"/>
                    <a:pt x="34419" y="28508"/>
                  </a:cubicBezTo>
                  <a:cubicBezTo>
                    <a:pt x="34495" y="28508"/>
                    <a:pt x="34572" y="28523"/>
                    <a:pt x="34633" y="28543"/>
                  </a:cubicBezTo>
                  <a:cubicBezTo>
                    <a:pt x="34707" y="28568"/>
                    <a:pt x="34772" y="28600"/>
                    <a:pt x="34797" y="28609"/>
                  </a:cubicBezTo>
                  <a:cubicBezTo>
                    <a:pt x="34830" y="28625"/>
                    <a:pt x="34854" y="28691"/>
                    <a:pt x="34871" y="28756"/>
                  </a:cubicBezTo>
                  <a:cubicBezTo>
                    <a:pt x="34887" y="28822"/>
                    <a:pt x="34912" y="28896"/>
                    <a:pt x="34937" y="28904"/>
                  </a:cubicBezTo>
                  <a:cubicBezTo>
                    <a:pt x="34969" y="28904"/>
                    <a:pt x="34994" y="28871"/>
                    <a:pt x="35019" y="28847"/>
                  </a:cubicBezTo>
                  <a:cubicBezTo>
                    <a:pt x="35035" y="28814"/>
                    <a:pt x="35060" y="28789"/>
                    <a:pt x="35092" y="28781"/>
                  </a:cubicBezTo>
                  <a:cubicBezTo>
                    <a:pt x="35117" y="28765"/>
                    <a:pt x="35150" y="28765"/>
                    <a:pt x="35183" y="28765"/>
                  </a:cubicBezTo>
                  <a:cubicBezTo>
                    <a:pt x="35232" y="28765"/>
                    <a:pt x="35281" y="28781"/>
                    <a:pt x="35306" y="28781"/>
                  </a:cubicBezTo>
                  <a:cubicBezTo>
                    <a:pt x="35339" y="28789"/>
                    <a:pt x="35371" y="28847"/>
                    <a:pt x="35413" y="28904"/>
                  </a:cubicBezTo>
                  <a:cubicBezTo>
                    <a:pt x="35470" y="28978"/>
                    <a:pt x="35536" y="29068"/>
                    <a:pt x="35552" y="29068"/>
                  </a:cubicBezTo>
                  <a:cubicBezTo>
                    <a:pt x="35577" y="29060"/>
                    <a:pt x="35634" y="29035"/>
                    <a:pt x="35700" y="29003"/>
                  </a:cubicBezTo>
                  <a:cubicBezTo>
                    <a:pt x="35830" y="28944"/>
                    <a:pt x="36006" y="28867"/>
                    <a:pt x="36079" y="28867"/>
                  </a:cubicBezTo>
                  <a:cubicBezTo>
                    <a:pt x="36088" y="28867"/>
                    <a:pt x="36096" y="28868"/>
                    <a:pt x="36102" y="28871"/>
                  </a:cubicBezTo>
                  <a:cubicBezTo>
                    <a:pt x="36143" y="28888"/>
                    <a:pt x="36151" y="28920"/>
                    <a:pt x="36159" y="28961"/>
                  </a:cubicBezTo>
                  <a:cubicBezTo>
                    <a:pt x="36168" y="29003"/>
                    <a:pt x="36184" y="29044"/>
                    <a:pt x="36225" y="29044"/>
                  </a:cubicBezTo>
                  <a:cubicBezTo>
                    <a:pt x="36282" y="29052"/>
                    <a:pt x="36537" y="29085"/>
                    <a:pt x="36742" y="29101"/>
                  </a:cubicBezTo>
                  <a:cubicBezTo>
                    <a:pt x="36865" y="29109"/>
                    <a:pt x="36964" y="29109"/>
                    <a:pt x="37013" y="29109"/>
                  </a:cubicBezTo>
                  <a:cubicBezTo>
                    <a:pt x="37054" y="29093"/>
                    <a:pt x="37095" y="29060"/>
                    <a:pt x="37152" y="29027"/>
                  </a:cubicBezTo>
                  <a:cubicBezTo>
                    <a:pt x="37275" y="28945"/>
                    <a:pt x="37202" y="28879"/>
                    <a:pt x="37234" y="28797"/>
                  </a:cubicBezTo>
                  <a:cubicBezTo>
                    <a:pt x="37259" y="28715"/>
                    <a:pt x="37333" y="28641"/>
                    <a:pt x="37423" y="28617"/>
                  </a:cubicBezTo>
                  <a:cubicBezTo>
                    <a:pt x="37430" y="28616"/>
                    <a:pt x="37436" y="28615"/>
                    <a:pt x="37441" y="28615"/>
                  </a:cubicBezTo>
                  <a:cubicBezTo>
                    <a:pt x="37513" y="28615"/>
                    <a:pt x="37455" y="28713"/>
                    <a:pt x="37440" y="28789"/>
                  </a:cubicBezTo>
                  <a:cubicBezTo>
                    <a:pt x="37432" y="28828"/>
                    <a:pt x="37443" y="28839"/>
                    <a:pt x="37460" y="28839"/>
                  </a:cubicBezTo>
                  <a:cubicBezTo>
                    <a:pt x="37478" y="28839"/>
                    <a:pt x="37505" y="28826"/>
                    <a:pt x="37522" y="28822"/>
                  </a:cubicBezTo>
                  <a:cubicBezTo>
                    <a:pt x="37554" y="28814"/>
                    <a:pt x="37612" y="28748"/>
                    <a:pt x="37637" y="28674"/>
                  </a:cubicBezTo>
                  <a:cubicBezTo>
                    <a:pt x="37661" y="28600"/>
                    <a:pt x="37719" y="28436"/>
                    <a:pt x="37735" y="28379"/>
                  </a:cubicBezTo>
                  <a:cubicBezTo>
                    <a:pt x="37740" y="28369"/>
                    <a:pt x="37746" y="28364"/>
                    <a:pt x="37751" y="28364"/>
                  </a:cubicBezTo>
                  <a:cubicBezTo>
                    <a:pt x="37773" y="28364"/>
                    <a:pt x="37798" y="28429"/>
                    <a:pt x="37817" y="28494"/>
                  </a:cubicBezTo>
                  <a:cubicBezTo>
                    <a:pt x="37828" y="28551"/>
                    <a:pt x="37865" y="28559"/>
                    <a:pt x="37914" y="28559"/>
                  </a:cubicBezTo>
                  <a:cubicBezTo>
                    <a:pt x="37931" y="28559"/>
                    <a:pt x="37950" y="28558"/>
                    <a:pt x="37969" y="28558"/>
                  </a:cubicBezTo>
                  <a:cubicBezTo>
                    <a:pt x="37981" y="28558"/>
                    <a:pt x="37993" y="28558"/>
                    <a:pt x="38006" y="28559"/>
                  </a:cubicBezTo>
                  <a:cubicBezTo>
                    <a:pt x="38015" y="28561"/>
                    <a:pt x="38024" y="28562"/>
                    <a:pt x="38031" y="28562"/>
                  </a:cubicBezTo>
                  <a:cubicBezTo>
                    <a:pt x="38091" y="28562"/>
                    <a:pt x="38074" y="28503"/>
                    <a:pt x="38096" y="28444"/>
                  </a:cubicBezTo>
                  <a:cubicBezTo>
                    <a:pt x="38121" y="28387"/>
                    <a:pt x="38072" y="28379"/>
                    <a:pt x="37989" y="28354"/>
                  </a:cubicBezTo>
                  <a:cubicBezTo>
                    <a:pt x="37899" y="28321"/>
                    <a:pt x="37907" y="28215"/>
                    <a:pt x="37965" y="28174"/>
                  </a:cubicBezTo>
                  <a:cubicBezTo>
                    <a:pt x="37977" y="28163"/>
                    <a:pt x="37998" y="28159"/>
                    <a:pt x="38025" y="28159"/>
                  </a:cubicBezTo>
                  <a:cubicBezTo>
                    <a:pt x="38102" y="28159"/>
                    <a:pt x="38227" y="28197"/>
                    <a:pt x="38342" y="28239"/>
                  </a:cubicBezTo>
                  <a:cubicBezTo>
                    <a:pt x="38498" y="28297"/>
                    <a:pt x="38564" y="28338"/>
                    <a:pt x="38720" y="28420"/>
                  </a:cubicBezTo>
                  <a:cubicBezTo>
                    <a:pt x="38740" y="28427"/>
                    <a:pt x="38767" y="28430"/>
                    <a:pt x="38799" y="28430"/>
                  </a:cubicBezTo>
                  <a:cubicBezTo>
                    <a:pt x="38913" y="28430"/>
                    <a:pt x="39087" y="28393"/>
                    <a:pt x="39196" y="28387"/>
                  </a:cubicBezTo>
                  <a:cubicBezTo>
                    <a:pt x="39197" y="28387"/>
                    <a:pt x="39198" y="28387"/>
                    <a:pt x="39199" y="28387"/>
                  </a:cubicBezTo>
                  <a:cubicBezTo>
                    <a:pt x="39339" y="28387"/>
                    <a:pt x="39606" y="28946"/>
                    <a:pt x="39639" y="29068"/>
                  </a:cubicBezTo>
                  <a:cubicBezTo>
                    <a:pt x="39672" y="29191"/>
                    <a:pt x="39811" y="29167"/>
                    <a:pt x="39861" y="29191"/>
                  </a:cubicBezTo>
                  <a:cubicBezTo>
                    <a:pt x="39867" y="29194"/>
                    <a:pt x="39878" y="29195"/>
                    <a:pt x="39894" y="29195"/>
                  </a:cubicBezTo>
                  <a:cubicBezTo>
                    <a:pt x="39979" y="29195"/>
                    <a:pt x="40185" y="29166"/>
                    <a:pt x="40285" y="29166"/>
                  </a:cubicBezTo>
                  <a:cubicBezTo>
                    <a:pt x="40295" y="29166"/>
                    <a:pt x="40304" y="29166"/>
                    <a:pt x="40312" y="29167"/>
                  </a:cubicBezTo>
                  <a:cubicBezTo>
                    <a:pt x="40419" y="29175"/>
                    <a:pt x="40263" y="29347"/>
                    <a:pt x="40222" y="29446"/>
                  </a:cubicBezTo>
                  <a:cubicBezTo>
                    <a:pt x="40172" y="29544"/>
                    <a:pt x="40492" y="29610"/>
                    <a:pt x="40575" y="29708"/>
                  </a:cubicBezTo>
                  <a:cubicBezTo>
                    <a:pt x="40648" y="29807"/>
                    <a:pt x="40484" y="29963"/>
                    <a:pt x="40468" y="30028"/>
                  </a:cubicBezTo>
                  <a:cubicBezTo>
                    <a:pt x="40451" y="30102"/>
                    <a:pt x="40534" y="30045"/>
                    <a:pt x="40624" y="30127"/>
                  </a:cubicBezTo>
                  <a:cubicBezTo>
                    <a:pt x="40706" y="30201"/>
                    <a:pt x="40714" y="30357"/>
                    <a:pt x="40722" y="30422"/>
                  </a:cubicBezTo>
                  <a:cubicBezTo>
                    <a:pt x="40722" y="30447"/>
                    <a:pt x="40747" y="30455"/>
                    <a:pt x="40780" y="30463"/>
                  </a:cubicBezTo>
                  <a:cubicBezTo>
                    <a:pt x="40788" y="30455"/>
                    <a:pt x="40796" y="30455"/>
                    <a:pt x="40804" y="30447"/>
                  </a:cubicBezTo>
                  <a:cubicBezTo>
                    <a:pt x="40829" y="30436"/>
                    <a:pt x="40851" y="30430"/>
                    <a:pt x="40870" y="30430"/>
                  </a:cubicBezTo>
                  <a:cubicBezTo>
                    <a:pt x="40894" y="30430"/>
                    <a:pt x="40914" y="30440"/>
                    <a:pt x="40927" y="30463"/>
                  </a:cubicBezTo>
                  <a:cubicBezTo>
                    <a:pt x="40944" y="30463"/>
                    <a:pt x="40952" y="30463"/>
                    <a:pt x="40960" y="30472"/>
                  </a:cubicBezTo>
                  <a:cubicBezTo>
                    <a:pt x="41067" y="30496"/>
                    <a:pt x="41034" y="30586"/>
                    <a:pt x="41075" y="30652"/>
                  </a:cubicBezTo>
                  <a:cubicBezTo>
                    <a:pt x="41108" y="30718"/>
                    <a:pt x="41346" y="30660"/>
                    <a:pt x="41461" y="30734"/>
                  </a:cubicBezTo>
                  <a:cubicBezTo>
                    <a:pt x="41576" y="30808"/>
                    <a:pt x="41814" y="30775"/>
                    <a:pt x="41994" y="30800"/>
                  </a:cubicBezTo>
                  <a:cubicBezTo>
                    <a:pt x="42024" y="30804"/>
                    <a:pt x="42063" y="30805"/>
                    <a:pt x="42107" y="30805"/>
                  </a:cubicBezTo>
                  <a:cubicBezTo>
                    <a:pt x="42276" y="30805"/>
                    <a:pt x="42526" y="30782"/>
                    <a:pt x="42657" y="30782"/>
                  </a:cubicBezTo>
                  <a:cubicBezTo>
                    <a:pt x="42700" y="30782"/>
                    <a:pt x="42731" y="30785"/>
                    <a:pt x="42741" y="30792"/>
                  </a:cubicBezTo>
                  <a:cubicBezTo>
                    <a:pt x="42799" y="30833"/>
                    <a:pt x="42766" y="30906"/>
                    <a:pt x="42799" y="30956"/>
                  </a:cubicBezTo>
                  <a:cubicBezTo>
                    <a:pt x="42804" y="30967"/>
                    <a:pt x="42816" y="30971"/>
                    <a:pt x="42832" y="30971"/>
                  </a:cubicBezTo>
                  <a:cubicBezTo>
                    <a:pt x="42888" y="30971"/>
                    <a:pt x="42992" y="30917"/>
                    <a:pt x="43037" y="30898"/>
                  </a:cubicBezTo>
                  <a:cubicBezTo>
                    <a:pt x="43045" y="30895"/>
                    <a:pt x="43057" y="30893"/>
                    <a:pt x="43070" y="30893"/>
                  </a:cubicBezTo>
                  <a:cubicBezTo>
                    <a:pt x="43149" y="30893"/>
                    <a:pt x="43299" y="30949"/>
                    <a:pt x="43348" y="31005"/>
                  </a:cubicBezTo>
                  <a:cubicBezTo>
                    <a:pt x="43406" y="31071"/>
                    <a:pt x="43554" y="31103"/>
                    <a:pt x="43586" y="31259"/>
                  </a:cubicBezTo>
                  <a:cubicBezTo>
                    <a:pt x="43619" y="31415"/>
                    <a:pt x="43759" y="31374"/>
                    <a:pt x="43849" y="31440"/>
                  </a:cubicBezTo>
                  <a:cubicBezTo>
                    <a:pt x="43939" y="31506"/>
                    <a:pt x="43841" y="31547"/>
                    <a:pt x="43841" y="31579"/>
                  </a:cubicBezTo>
                  <a:cubicBezTo>
                    <a:pt x="43841" y="31612"/>
                    <a:pt x="43931" y="31661"/>
                    <a:pt x="43931" y="31661"/>
                  </a:cubicBezTo>
                  <a:cubicBezTo>
                    <a:pt x="43931" y="31661"/>
                    <a:pt x="43931" y="31752"/>
                    <a:pt x="43939" y="31801"/>
                  </a:cubicBezTo>
                  <a:cubicBezTo>
                    <a:pt x="43948" y="31850"/>
                    <a:pt x="44202" y="31998"/>
                    <a:pt x="44177" y="32047"/>
                  </a:cubicBezTo>
                  <a:cubicBezTo>
                    <a:pt x="44173" y="32056"/>
                    <a:pt x="44165" y="32059"/>
                    <a:pt x="44154" y="32059"/>
                  </a:cubicBezTo>
                  <a:cubicBezTo>
                    <a:pt x="44102" y="32059"/>
                    <a:pt x="43987" y="31977"/>
                    <a:pt x="43939" y="31957"/>
                  </a:cubicBezTo>
                  <a:cubicBezTo>
                    <a:pt x="43929" y="31952"/>
                    <a:pt x="43920" y="31949"/>
                    <a:pt x="43913" y="31949"/>
                  </a:cubicBezTo>
                  <a:cubicBezTo>
                    <a:pt x="43875" y="31949"/>
                    <a:pt x="43875" y="32014"/>
                    <a:pt x="43841" y="32055"/>
                  </a:cubicBezTo>
                  <a:cubicBezTo>
                    <a:pt x="43800" y="32105"/>
                    <a:pt x="43906" y="32154"/>
                    <a:pt x="43915" y="32211"/>
                  </a:cubicBezTo>
                  <a:cubicBezTo>
                    <a:pt x="43915" y="32269"/>
                    <a:pt x="43882" y="32269"/>
                    <a:pt x="43792" y="32302"/>
                  </a:cubicBezTo>
                  <a:cubicBezTo>
                    <a:pt x="43785" y="32305"/>
                    <a:pt x="43779" y="32306"/>
                    <a:pt x="43772" y="32306"/>
                  </a:cubicBezTo>
                  <a:cubicBezTo>
                    <a:pt x="43685" y="32306"/>
                    <a:pt x="43577" y="32072"/>
                    <a:pt x="43447" y="32072"/>
                  </a:cubicBezTo>
                  <a:cubicBezTo>
                    <a:pt x="43334" y="32079"/>
                    <a:pt x="43312" y="32170"/>
                    <a:pt x="43251" y="32170"/>
                  </a:cubicBezTo>
                  <a:cubicBezTo>
                    <a:pt x="43241" y="32170"/>
                    <a:pt x="43230" y="32168"/>
                    <a:pt x="43217" y="32162"/>
                  </a:cubicBezTo>
                  <a:cubicBezTo>
                    <a:pt x="43135" y="32129"/>
                    <a:pt x="43160" y="32113"/>
                    <a:pt x="43151" y="32039"/>
                  </a:cubicBezTo>
                  <a:cubicBezTo>
                    <a:pt x="43151" y="31965"/>
                    <a:pt x="43266" y="31924"/>
                    <a:pt x="43266" y="31883"/>
                  </a:cubicBezTo>
                  <a:cubicBezTo>
                    <a:pt x="43266" y="31870"/>
                    <a:pt x="43259" y="31865"/>
                    <a:pt x="43247" y="31865"/>
                  </a:cubicBezTo>
                  <a:cubicBezTo>
                    <a:pt x="43216" y="31865"/>
                    <a:pt x="43152" y="31899"/>
                    <a:pt x="43110" y="31899"/>
                  </a:cubicBezTo>
                  <a:cubicBezTo>
                    <a:pt x="43053" y="31899"/>
                    <a:pt x="43028" y="31661"/>
                    <a:pt x="42946" y="31620"/>
                  </a:cubicBezTo>
                  <a:cubicBezTo>
                    <a:pt x="42912" y="31603"/>
                    <a:pt x="42891" y="31595"/>
                    <a:pt x="42865" y="31595"/>
                  </a:cubicBezTo>
                  <a:cubicBezTo>
                    <a:pt x="42829" y="31595"/>
                    <a:pt x="42784" y="31612"/>
                    <a:pt x="42684" y="31645"/>
                  </a:cubicBezTo>
                  <a:cubicBezTo>
                    <a:pt x="42511" y="31711"/>
                    <a:pt x="42864" y="31858"/>
                    <a:pt x="42905" y="31899"/>
                  </a:cubicBezTo>
                  <a:cubicBezTo>
                    <a:pt x="42946" y="31949"/>
                    <a:pt x="42971" y="32137"/>
                    <a:pt x="42971" y="32211"/>
                  </a:cubicBezTo>
                  <a:cubicBezTo>
                    <a:pt x="42963" y="32293"/>
                    <a:pt x="42782" y="32523"/>
                    <a:pt x="42651" y="32646"/>
                  </a:cubicBezTo>
                  <a:cubicBezTo>
                    <a:pt x="42520" y="32769"/>
                    <a:pt x="42700" y="32934"/>
                    <a:pt x="42651" y="33081"/>
                  </a:cubicBezTo>
                  <a:cubicBezTo>
                    <a:pt x="42610" y="33204"/>
                    <a:pt x="42437" y="33336"/>
                    <a:pt x="42282" y="33426"/>
                  </a:cubicBezTo>
                  <a:cubicBezTo>
                    <a:pt x="42199" y="33680"/>
                    <a:pt x="42068" y="33959"/>
                    <a:pt x="42044" y="33992"/>
                  </a:cubicBezTo>
                  <a:cubicBezTo>
                    <a:pt x="42019" y="34025"/>
                    <a:pt x="41953" y="34058"/>
                    <a:pt x="41879" y="34091"/>
                  </a:cubicBezTo>
                  <a:cubicBezTo>
                    <a:pt x="41806" y="34123"/>
                    <a:pt x="41740" y="34148"/>
                    <a:pt x="41732" y="34165"/>
                  </a:cubicBezTo>
                  <a:cubicBezTo>
                    <a:pt x="41732" y="34181"/>
                    <a:pt x="41723" y="34189"/>
                    <a:pt x="41715" y="34206"/>
                  </a:cubicBezTo>
                  <a:cubicBezTo>
                    <a:pt x="41691" y="34263"/>
                    <a:pt x="41658" y="34337"/>
                    <a:pt x="41674" y="34411"/>
                  </a:cubicBezTo>
                  <a:cubicBezTo>
                    <a:pt x="41674" y="34435"/>
                    <a:pt x="41682" y="34460"/>
                    <a:pt x="41682" y="34476"/>
                  </a:cubicBezTo>
                  <a:cubicBezTo>
                    <a:pt x="41702" y="34474"/>
                    <a:pt x="41721" y="34473"/>
                    <a:pt x="41740" y="34473"/>
                  </a:cubicBezTo>
                  <a:cubicBezTo>
                    <a:pt x="41777" y="34473"/>
                    <a:pt x="41814" y="34476"/>
                    <a:pt x="41847" y="34476"/>
                  </a:cubicBezTo>
                  <a:cubicBezTo>
                    <a:pt x="41929" y="34476"/>
                    <a:pt x="42011" y="34558"/>
                    <a:pt x="42076" y="34575"/>
                  </a:cubicBezTo>
                  <a:cubicBezTo>
                    <a:pt x="42079" y="34576"/>
                    <a:pt x="42082" y="34576"/>
                    <a:pt x="42085" y="34576"/>
                  </a:cubicBezTo>
                  <a:cubicBezTo>
                    <a:pt x="42140" y="34576"/>
                    <a:pt x="42193" y="34440"/>
                    <a:pt x="42216" y="34378"/>
                  </a:cubicBezTo>
                  <a:cubicBezTo>
                    <a:pt x="42241" y="34312"/>
                    <a:pt x="42774" y="34041"/>
                    <a:pt x="42840" y="33992"/>
                  </a:cubicBezTo>
                  <a:cubicBezTo>
                    <a:pt x="42857" y="33979"/>
                    <a:pt x="42886" y="33974"/>
                    <a:pt x="42922" y="33974"/>
                  </a:cubicBezTo>
                  <a:cubicBezTo>
                    <a:pt x="43019" y="33974"/>
                    <a:pt x="43166" y="34011"/>
                    <a:pt x="43275" y="34017"/>
                  </a:cubicBezTo>
                  <a:cubicBezTo>
                    <a:pt x="43395" y="34030"/>
                    <a:pt x="43599" y="34093"/>
                    <a:pt x="43682" y="34093"/>
                  </a:cubicBezTo>
                  <a:cubicBezTo>
                    <a:pt x="43701" y="34093"/>
                    <a:pt x="43713" y="34090"/>
                    <a:pt x="43718" y="34082"/>
                  </a:cubicBezTo>
                  <a:cubicBezTo>
                    <a:pt x="43751" y="34050"/>
                    <a:pt x="43652" y="34025"/>
                    <a:pt x="43619" y="33943"/>
                  </a:cubicBezTo>
                  <a:cubicBezTo>
                    <a:pt x="43595" y="33861"/>
                    <a:pt x="43882" y="33820"/>
                    <a:pt x="43956" y="33795"/>
                  </a:cubicBezTo>
                  <a:cubicBezTo>
                    <a:pt x="44030" y="33771"/>
                    <a:pt x="44415" y="33771"/>
                    <a:pt x="44506" y="33730"/>
                  </a:cubicBezTo>
                  <a:cubicBezTo>
                    <a:pt x="44538" y="33713"/>
                    <a:pt x="44563" y="33689"/>
                    <a:pt x="44588" y="33664"/>
                  </a:cubicBezTo>
                  <a:cubicBezTo>
                    <a:pt x="44588" y="33656"/>
                    <a:pt x="44588" y="33648"/>
                    <a:pt x="44579" y="33639"/>
                  </a:cubicBezTo>
                  <a:cubicBezTo>
                    <a:pt x="44571" y="33606"/>
                    <a:pt x="44563" y="33582"/>
                    <a:pt x="44563" y="33549"/>
                  </a:cubicBezTo>
                  <a:cubicBezTo>
                    <a:pt x="44563" y="33533"/>
                    <a:pt x="44563" y="33516"/>
                    <a:pt x="44563" y="33500"/>
                  </a:cubicBezTo>
                  <a:cubicBezTo>
                    <a:pt x="44563" y="33475"/>
                    <a:pt x="44571" y="33451"/>
                    <a:pt x="44563" y="33418"/>
                  </a:cubicBezTo>
                  <a:cubicBezTo>
                    <a:pt x="44473" y="33434"/>
                    <a:pt x="44391" y="33442"/>
                    <a:pt x="44292" y="33459"/>
                  </a:cubicBezTo>
                  <a:cubicBezTo>
                    <a:pt x="44268" y="33464"/>
                    <a:pt x="44249" y="33467"/>
                    <a:pt x="44234" y="33467"/>
                  </a:cubicBezTo>
                  <a:cubicBezTo>
                    <a:pt x="44158" y="33467"/>
                    <a:pt x="44163" y="33408"/>
                    <a:pt x="44095" y="33360"/>
                  </a:cubicBezTo>
                  <a:cubicBezTo>
                    <a:pt x="44013" y="33295"/>
                    <a:pt x="44161" y="33196"/>
                    <a:pt x="44186" y="33155"/>
                  </a:cubicBezTo>
                  <a:cubicBezTo>
                    <a:pt x="44210" y="33114"/>
                    <a:pt x="44407" y="32975"/>
                    <a:pt x="44514" y="32901"/>
                  </a:cubicBezTo>
                  <a:cubicBezTo>
                    <a:pt x="44629" y="32827"/>
                    <a:pt x="44850" y="32843"/>
                    <a:pt x="45039" y="32794"/>
                  </a:cubicBezTo>
                  <a:cubicBezTo>
                    <a:pt x="45127" y="32761"/>
                    <a:pt x="45213" y="32753"/>
                    <a:pt x="45291" y="32753"/>
                  </a:cubicBezTo>
                  <a:cubicBezTo>
                    <a:pt x="45374" y="32753"/>
                    <a:pt x="45447" y="32762"/>
                    <a:pt x="45504" y="32762"/>
                  </a:cubicBezTo>
                  <a:cubicBezTo>
                    <a:pt x="45513" y="32762"/>
                    <a:pt x="45523" y="32762"/>
                    <a:pt x="45531" y="32761"/>
                  </a:cubicBezTo>
                  <a:cubicBezTo>
                    <a:pt x="45630" y="32753"/>
                    <a:pt x="45597" y="32720"/>
                    <a:pt x="45597" y="32638"/>
                  </a:cubicBezTo>
                  <a:cubicBezTo>
                    <a:pt x="45597" y="32556"/>
                    <a:pt x="45786" y="32581"/>
                    <a:pt x="45868" y="32564"/>
                  </a:cubicBezTo>
                  <a:cubicBezTo>
                    <a:pt x="45876" y="32562"/>
                    <a:pt x="45884" y="32561"/>
                    <a:pt x="45893" y="32561"/>
                  </a:cubicBezTo>
                  <a:cubicBezTo>
                    <a:pt x="45966" y="32561"/>
                    <a:pt x="46057" y="32640"/>
                    <a:pt x="46117" y="32640"/>
                  </a:cubicBezTo>
                  <a:cubicBezTo>
                    <a:pt x="46121" y="32640"/>
                    <a:pt x="46126" y="32639"/>
                    <a:pt x="46131" y="32638"/>
                  </a:cubicBezTo>
                  <a:cubicBezTo>
                    <a:pt x="46195" y="32630"/>
                    <a:pt x="46552" y="32416"/>
                    <a:pt x="46674" y="32416"/>
                  </a:cubicBezTo>
                  <a:cubicBezTo>
                    <a:pt x="46676" y="32416"/>
                    <a:pt x="46678" y="32416"/>
                    <a:pt x="46680" y="32417"/>
                  </a:cubicBezTo>
                  <a:cubicBezTo>
                    <a:pt x="46705" y="32392"/>
                    <a:pt x="46730" y="32375"/>
                    <a:pt x="46754" y="32351"/>
                  </a:cubicBezTo>
                  <a:cubicBezTo>
                    <a:pt x="46976" y="32187"/>
                    <a:pt x="47230" y="31990"/>
                    <a:pt x="47288" y="31949"/>
                  </a:cubicBezTo>
                  <a:cubicBezTo>
                    <a:pt x="47337" y="31916"/>
                    <a:pt x="47394" y="31891"/>
                    <a:pt x="47460" y="31867"/>
                  </a:cubicBezTo>
                  <a:cubicBezTo>
                    <a:pt x="47526" y="31842"/>
                    <a:pt x="47608" y="31826"/>
                    <a:pt x="47690" y="31801"/>
                  </a:cubicBezTo>
                  <a:cubicBezTo>
                    <a:pt x="47788" y="31785"/>
                    <a:pt x="48363" y="31785"/>
                    <a:pt x="48921" y="31785"/>
                  </a:cubicBezTo>
                  <a:cubicBezTo>
                    <a:pt x="49454" y="31793"/>
                    <a:pt x="49971" y="31793"/>
                    <a:pt x="49971" y="31793"/>
                  </a:cubicBezTo>
                  <a:cubicBezTo>
                    <a:pt x="49979" y="31785"/>
                    <a:pt x="49979" y="31760"/>
                    <a:pt x="49988" y="31735"/>
                  </a:cubicBezTo>
                  <a:cubicBezTo>
                    <a:pt x="49996" y="31661"/>
                    <a:pt x="50004" y="31579"/>
                    <a:pt x="50062" y="31555"/>
                  </a:cubicBezTo>
                  <a:cubicBezTo>
                    <a:pt x="50086" y="31547"/>
                    <a:pt x="50152" y="31530"/>
                    <a:pt x="50201" y="31514"/>
                  </a:cubicBezTo>
                  <a:cubicBezTo>
                    <a:pt x="50242" y="31506"/>
                    <a:pt x="50283" y="31497"/>
                    <a:pt x="50300" y="31497"/>
                  </a:cubicBezTo>
                  <a:cubicBezTo>
                    <a:pt x="50332" y="31497"/>
                    <a:pt x="50365" y="31522"/>
                    <a:pt x="50398" y="31538"/>
                  </a:cubicBezTo>
                  <a:cubicBezTo>
                    <a:pt x="50431" y="31563"/>
                    <a:pt x="50472" y="31579"/>
                    <a:pt x="50480" y="31579"/>
                  </a:cubicBezTo>
                  <a:cubicBezTo>
                    <a:pt x="50496" y="31571"/>
                    <a:pt x="50521" y="31547"/>
                    <a:pt x="50554" y="31522"/>
                  </a:cubicBezTo>
                  <a:cubicBezTo>
                    <a:pt x="50595" y="31489"/>
                    <a:pt x="50644" y="31440"/>
                    <a:pt x="50677" y="31415"/>
                  </a:cubicBezTo>
                  <a:cubicBezTo>
                    <a:pt x="50702" y="31382"/>
                    <a:pt x="50751" y="31300"/>
                    <a:pt x="50800" y="31227"/>
                  </a:cubicBezTo>
                  <a:cubicBezTo>
                    <a:pt x="50833" y="31153"/>
                    <a:pt x="50866" y="31087"/>
                    <a:pt x="50874" y="31054"/>
                  </a:cubicBezTo>
                  <a:cubicBezTo>
                    <a:pt x="50874" y="31038"/>
                    <a:pt x="50874" y="31005"/>
                    <a:pt x="50874" y="30972"/>
                  </a:cubicBezTo>
                  <a:cubicBezTo>
                    <a:pt x="50866" y="30890"/>
                    <a:pt x="50866" y="30792"/>
                    <a:pt x="50915" y="30742"/>
                  </a:cubicBezTo>
                  <a:cubicBezTo>
                    <a:pt x="50948" y="30718"/>
                    <a:pt x="51112" y="30447"/>
                    <a:pt x="51252" y="30217"/>
                  </a:cubicBezTo>
                  <a:cubicBezTo>
                    <a:pt x="51334" y="30086"/>
                    <a:pt x="51407" y="29971"/>
                    <a:pt x="51440" y="29930"/>
                  </a:cubicBezTo>
                  <a:cubicBezTo>
                    <a:pt x="51465" y="29889"/>
                    <a:pt x="51489" y="29848"/>
                    <a:pt x="51514" y="29807"/>
                  </a:cubicBezTo>
                  <a:cubicBezTo>
                    <a:pt x="51555" y="29733"/>
                    <a:pt x="51588" y="29667"/>
                    <a:pt x="51637" y="29634"/>
                  </a:cubicBezTo>
                  <a:cubicBezTo>
                    <a:pt x="51637" y="29626"/>
                    <a:pt x="51645" y="29626"/>
                    <a:pt x="51654" y="29626"/>
                  </a:cubicBezTo>
                  <a:cubicBezTo>
                    <a:pt x="51678" y="29608"/>
                    <a:pt x="51703" y="29599"/>
                    <a:pt x="51727" y="29599"/>
                  </a:cubicBezTo>
                  <a:cubicBezTo>
                    <a:pt x="51736" y="29599"/>
                    <a:pt x="51744" y="29600"/>
                    <a:pt x="51752" y="29602"/>
                  </a:cubicBezTo>
                  <a:cubicBezTo>
                    <a:pt x="51785" y="29602"/>
                    <a:pt x="51818" y="29618"/>
                    <a:pt x="51834" y="29651"/>
                  </a:cubicBezTo>
                  <a:cubicBezTo>
                    <a:pt x="51851" y="29684"/>
                    <a:pt x="51851" y="29708"/>
                    <a:pt x="51851" y="29741"/>
                  </a:cubicBezTo>
                  <a:cubicBezTo>
                    <a:pt x="51842" y="29766"/>
                    <a:pt x="51842" y="29782"/>
                    <a:pt x="51851" y="29790"/>
                  </a:cubicBezTo>
                  <a:lnTo>
                    <a:pt x="51851" y="29799"/>
                  </a:lnTo>
                  <a:cubicBezTo>
                    <a:pt x="51872" y="29820"/>
                    <a:pt x="51911" y="29859"/>
                    <a:pt x="51938" y="29859"/>
                  </a:cubicBezTo>
                  <a:cubicBezTo>
                    <a:pt x="51942" y="29859"/>
                    <a:pt x="51946" y="29858"/>
                    <a:pt x="51949" y="29856"/>
                  </a:cubicBezTo>
                  <a:cubicBezTo>
                    <a:pt x="51990" y="29840"/>
                    <a:pt x="52097" y="29782"/>
                    <a:pt x="52187" y="29741"/>
                  </a:cubicBezTo>
                  <a:cubicBezTo>
                    <a:pt x="52245" y="29717"/>
                    <a:pt x="52302" y="29700"/>
                    <a:pt x="52335" y="29700"/>
                  </a:cubicBezTo>
                  <a:cubicBezTo>
                    <a:pt x="52376" y="29700"/>
                    <a:pt x="52441" y="29733"/>
                    <a:pt x="52507" y="29782"/>
                  </a:cubicBezTo>
                  <a:cubicBezTo>
                    <a:pt x="52589" y="29831"/>
                    <a:pt x="52671" y="29905"/>
                    <a:pt x="52704" y="29946"/>
                  </a:cubicBezTo>
                  <a:cubicBezTo>
                    <a:pt x="52737" y="29987"/>
                    <a:pt x="52737" y="30250"/>
                    <a:pt x="52737" y="30537"/>
                  </a:cubicBezTo>
                  <a:cubicBezTo>
                    <a:pt x="52737" y="30841"/>
                    <a:pt x="52737" y="31169"/>
                    <a:pt x="52762" y="31177"/>
                  </a:cubicBezTo>
                  <a:cubicBezTo>
                    <a:pt x="52778" y="31194"/>
                    <a:pt x="52803" y="31194"/>
                    <a:pt x="52835" y="31202"/>
                  </a:cubicBezTo>
                  <a:cubicBezTo>
                    <a:pt x="52909" y="31227"/>
                    <a:pt x="52983" y="31243"/>
                    <a:pt x="52983" y="31325"/>
                  </a:cubicBezTo>
                  <a:cubicBezTo>
                    <a:pt x="52983" y="31333"/>
                    <a:pt x="52983" y="31358"/>
                    <a:pt x="52983" y="31374"/>
                  </a:cubicBezTo>
                  <a:cubicBezTo>
                    <a:pt x="52983" y="31465"/>
                    <a:pt x="52983" y="31604"/>
                    <a:pt x="53000" y="31620"/>
                  </a:cubicBezTo>
                  <a:cubicBezTo>
                    <a:pt x="53016" y="31620"/>
                    <a:pt x="53032" y="31629"/>
                    <a:pt x="53049" y="31629"/>
                  </a:cubicBezTo>
                  <a:cubicBezTo>
                    <a:pt x="53090" y="31629"/>
                    <a:pt x="53180" y="31629"/>
                    <a:pt x="53205" y="31653"/>
                  </a:cubicBezTo>
                  <a:lnTo>
                    <a:pt x="53295" y="31768"/>
                  </a:lnTo>
                  <a:cubicBezTo>
                    <a:pt x="53305" y="31772"/>
                    <a:pt x="53325" y="31774"/>
                    <a:pt x="53351" y="31774"/>
                  </a:cubicBezTo>
                  <a:cubicBezTo>
                    <a:pt x="53432" y="31774"/>
                    <a:pt x="53575" y="31758"/>
                    <a:pt x="53656" y="31752"/>
                  </a:cubicBezTo>
                  <a:cubicBezTo>
                    <a:pt x="53763" y="31735"/>
                    <a:pt x="53763" y="31629"/>
                    <a:pt x="53812" y="31571"/>
                  </a:cubicBezTo>
                  <a:cubicBezTo>
                    <a:pt x="53850" y="31526"/>
                    <a:pt x="53964" y="31404"/>
                    <a:pt x="54001" y="31404"/>
                  </a:cubicBezTo>
                  <a:cubicBezTo>
                    <a:pt x="54004" y="31404"/>
                    <a:pt x="54007" y="31405"/>
                    <a:pt x="54009" y="31407"/>
                  </a:cubicBezTo>
                  <a:cubicBezTo>
                    <a:pt x="54042" y="31432"/>
                    <a:pt x="53993" y="31481"/>
                    <a:pt x="53960" y="31538"/>
                  </a:cubicBezTo>
                  <a:cubicBezTo>
                    <a:pt x="53919" y="31588"/>
                    <a:pt x="53968" y="31579"/>
                    <a:pt x="54001" y="31604"/>
                  </a:cubicBezTo>
                  <a:cubicBezTo>
                    <a:pt x="54020" y="31618"/>
                    <a:pt x="54036" y="31627"/>
                    <a:pt x="54058" y="31627"/>
                  </a:cubicBezTo>
                  <a:cubicBezTo>
                    <a:pt x="54073" y="31627"/>
                    <a:pt x="54092" y="31623"/>
                    <a:pt x="54116" y="31612"/>
                  </a:cubicBezTo>
                  <a:cubicBezTo>
                    <a:pt x="54173" y="31596"/>
                    <a:pt x="54386" y="31440"/>
                    <a:pt x="54460" y="31391"/>
                  </a:cubicBezTo>
                  <a:cubicBezTo>
                    <a:pt x="54542" y="31341"/>
                    <a:pt x="54854" y="31194"/>
                    <a:pt x="54912" y="31120"/>
                  </a:cubicBezTo>
                  <a:cubicBezTo>
                    <a:pt x="54969" y="31046"/>
                    <a:pt x="54928" y="31062"/>
                    <a:pt x="54895" y="31013"/>
                  </a:cubicBezTo>
                  <a:cubicBezTo>
                    <a:pt x="54862" y="30964"/>
                    <a:pt x="54838" y="30898"/>
                    <a:pt x="54846" y="30857"/>
                  </a:cubicBezTo>
                  <a:cubicBezTo>
                    <a:pt x="54848" y="30850"/>
                    <a:pt x="54853" y="30847"/>
                    <a:pt x="54861" y="30847"/>
                  </a:cubicBezTo>
                  <a:cubicBezTo>
                    <a:pt x="54886" y="30847"/>
                    <a:pt x="54936" y="30883"/>
                    <a:pt x="54961" y="30915"/>
                  </a:cubicBezTo>
                  <a:cubicBezTo>
                    <a:pt x="54994" y="30956"/>
                    <a:pt x="55076" y="31013"/>
                    <a:pt x="55068" y="31071"/>
                  </a:cubicBezTo>
                  <a:cubicBezTo>
                    <a:pt x="55059" y="31128"/>
                    <a:pt x="55084" y="31153"/>
                    <a:pt x="55109" y="31153"/>
                  </a:cubicBezTo>
                  <a:cubicBezTo>
                    <a:pt x="55134" y="31146"/>
                    <a:pt x="55207" y="31106"/>
                    <a:pt x="55236" y="31106"/>
                  </a:cubicBezTo>
                  <a:cubicBezTo>
                    <a:pt x="55245" y="31106"/>
                    <a:pt x="55250" y="31110"/>
                    <a:pt x="55248" y="31120"/>
                  </a:cubicBezTo>
                  <a:cubicBezTo>
                    <a:pt x="55240" y="31161"/>
                    <a:pt x="55125" y="31259"/>
                    <a:pt x="55076" y="31325"/>
                  </a:cubicBezTo>
                  <a:cubicBezTo>
                    <a:pt x="55027" y="31391"/>
                    <a:pt x="54912" y="31481"/>
                    <a:pt x="54920" y="31530"/>
                  </a:cubicBezTo>
                  <a:cubicBezTo>
                    <a:pt x="54923" y="31537"/>
                    <a:pt x="54927" y="31540"/>
                    <a:pt x="54933" y="31540"/>
                  </a:cubicBezTo>
                  <a:cubicBezTo>
                    <a:pt x="54960" y="31540"/>
                    <a:pt x="55014" y="31471"/>
                    <a:pt x="55035" y="31465"/>
                  </a:cubicBezTo>
                  <a:cubicBezTo>
                    <a:pt x="55051" y="31460"/>
                    <a:pt x="55072" y="31458"/>
                    <a:pt x="55104" y="31458"/>
                  </a:cubicBezTo>
                  <a:cubicBezTo>
                    <a:pt x="55135" y="31458"/>
                    <a:pt x="55178" y="31460"/>
                    <a:pt x="55240" y="31465"/>
                  </a:cubicBezTo>
                  <a:cubicBezTo>
                    <a:pt x="55336" y="31471"/>
                    <a:pt x="55403" y="31501"/>
                    <a:pt x="55504" y="31501"/>
                  </a:cubicBezTo>
                  <a:cubicBezTo>
                    <a:pt x="55524" y="31501"/>
                    <a:pt x="55545" y="31500"/>
                    <a:pt x="55568" y="31497"/>
                  </a:cubicBezTo>
                  <a:cubicBezTo>
                    <a:pt x="55602" y="31493"/>
                    <a:pt x="55640" y="31491"/>
                    <a:pt x="55677" y="31491"/>
                  </a:cubicBezTo>
                  <a:cubicBezTo>
                    <a:pt x="55792" y="31491"/>
                    <a:pt x="55899" y="31511"/>
                    <a:pt x="55855" y="31555"/>
                  </a:cubicBezTo>
                  <a:cubicBezTo>
                    <a:pt x="55790" y="31612"/>
                    <a:pt x="55675" y="31620"/>
                    <a:pt x="55552" y="31694"/>
                  </a:cubicBezTo>
                  <a:cubicBezTo>
                    <a:pt x="55437" y="31776"/>
                    <a:pt x="55412" y="31785"/>
                    <a:pt x="55347" y="31817"/>
                  </a:cubicBezTo>
                  <a:cubicBezTo>
                    <a:pt x="55337" y="31822"/>
                    <a:pt x="55327" y="31825"/>
                    <a:pt x="55317" y="31825"/>
                  </a:cubicBezTo>
                  <a:cubicBezTo>
                    <a:pt x="55259" y="31825"/>
                    <a:pt x="55200" y="31756"/>
                    <a:pt x="55158" y="31735"/>
                  </a:cubicBezTo>
                  <a:cubicBezTo>
                    <a:pt x="55109" y="31703"/>
                    <a:pt x="55183" y="31629"/>
                    <a:pt x="55183" y="31596"/>
                  </a:cubicBezTo>
                  <a:cubicBezTo>
                    <a:pt x="55178" y="31579"/>
                    <a:pt x="55160" y="31573"/>
                    <a:pt x="55134" y="31573"/>
                  </a:cubicBezTo>
                  <a:cubicBezTo>
                    <a:pt x="55109" y="31573"/>
                    <a:pt x="55076" y="31579"/>
                    <a:pt x="55043" y="31588"/>
                  </a:cubicBezTo>
                  <a:cubicBezTo>
                    <a:pt x="54977" y="31604"/>
                    <a:pt x="54887" y="31678"/>
                    <a:pt x="54813" y="31711"/>
                  </a:cubicBezTo>
                  <a:cubicBezTo>
                    <a:pt x="54739" y="31744"/>
                    <a:pt x="54542" y="31875"/>
                    <a:pt x="54518" y="31932"/>
                  </a:cubicBezTo>
                  <a:cubicBezTo>
                    <a:pt x="54485" y="31998"/>
                    <a:pt x="54148" y="32146"/>
                    <a:pt x="54083" y="32187"/>
                  </a:cubicBezTo>
                  <a:cubicBezTo>
                    <a:pt x="54017" y="32220"/>
                    <a:pt x="53910" y="32261"/>
                    <a:pt x="53902" y="32302"/>
                  </a:cubicBezTo>
                  <a:cubicBezTo>
                    <a:pt x="53902" y="32314"/>
                    <a:pt x="53910" y="32318"/>
                    <a:pt x="53921" y="32318"/>
                  </a:cubicBezTo>
                  <a:cubicBezTo>
                    <a:pt x="53941" y="32318"/>
                    <a:pt x="53970" y="32306"/>
                    <a:pt x="53984" y="32306"/>
                  </a:cubicBezTo>
                  <a:cubicBezTo>
                    <a:pt x="53988" y="32306"/>
                    <a:pt x="53991" y="32307"/>
                    <a:pt x="53993" y="32310"/>
                  </a:cubicBezTo>
                  <a:cubicBezTo>
                    <a:pt x="54009" y="32326"/>
                    <a:pt x="53886" y="32515"/>
                    <a:pt x="53853" y="32638"/>
                  </a:cubicBezTo>
                  <a:cubicBezTo>
                    <a:pt x="53812" y="32761"/>
                    <a:pt x="53869" y="32925"/>
                    <a:pt x="53952" y="32991"/>
                  </a:cubicBezTo>
                  <a:cubicBezTo>
                    <a:pt x="53964" y="33002"/>
                    <a:pt x="53973" y="33007"/>
                    <a:pt x="53980" y="33007"/>
                  </a:cubicBezTo>
                  <a:cubicBezTo>
                    <a:pt x="54011" y="33007"/>
                    <a:pt x="53982" y="32896"/>
                    <a:pt x="54009" y="32876"/>
                  </a:cubicBezTo>
                  <a:cubicBezTo>
                    <a:pt x="54011" y="32874"/>
                    <a:pt x="54014" y="32872"/>
                    <a:pt x="54017" y="32872"/>
                  </a:cubicBezTo>
                  <a:cubicBezTo>
                    <a:pt x="54053" y="32872"/>
                    <a:pt x="54121" y="33048"/>
                    <a:pt x="54190" y="33139"/>
                  </a:cubicBezTo>
                  <a:cubicBezTo>
                    <a:pt x="54222" y="33182"/>
                    <a:pt x="54243" y="33194"/>
                    <a:pt x="54262" y="33194"/>
                  </a:cubicBezTo>
                  <a:cubicBezTo>
                    <a:pt x="54283" y="33194"/>
                    <a:pt x="54301" y="33179"/>
                    <a:pt x="54327" y="33179"/>
                  </a:cubicBezTo>
                  <a:cubicBezTo>
                    <a:pt x="54330" y="33179"/>
                    <a:pt x="54334" y="33179"/>
                    <a:pt x="54337" y="33180"/>
                  </a:cubicBezTo>
                  <a:cubicBezTo>
                    <a:pt x="54339" y="33180"/>
                    <a:pt x="54340" y="33180"/>
                    <a:pt x="54342" y="33180"/>
                  </a:cubicBezTo>
                  <a:cubicBezTo>
                    <a:pt x="54394" y="33180"/>
                    <a:pt x="54387" y="33031"/>
                    <a:pt x="54411" y="32991"/>
                  </a:cubicBezTo>
                  <a:cubicBezTo>
                    <a:pt x="54417" y="32973"/>
                    <a:pt x="54427" y="32967"/>
                    <a:pt x="54439" y="32967"/>
                  </a:cubicBezTo>
                  <a:cubicBezTo>
                    <a:pt x="54460" y="32967"/>
                    <a:pt x="54486" y="32986"/>
                    <a:pt x="54501" y="32991"/>
                  </a:cubicBezTo>
                  <a:cubicBezTo>
                    <a:pt x="54534" y="32991"/>
                    <a:pt x="54518" y="32942"/>
                    <a:pt x="54542" y="32892"/>
                  </a:cubicBezTo>
                  <a:cubicBezTo>
                    <a:pt x="54546" y="32885"/>
                    <a:pt x="54550" y="32882"/>
                    <a:pt x="54555" y="32882"/>
                  </a:cubicBezTo>
                  <a:cubicBezTo>
                    <a:pt x="54582" y="32882"/>
                    <a:pt x="54627" y="32983"/>
                    <a:pt x="54662" y="32983"/>
                  </a:cubicBezTo>
                  <a:cubicBezTo>
                    <a:pt x="54663" y="32983"/>
                    <a:pt x="54664" y="32983"/>
                    <a:pt x="54666" y="32983"/>
                  </a:cubicBezTo>
                  <a:cubicBezTo>
                    <a:pt x="54707" y="32975"/>
                    <a:pt x="54772" y="32884"/>
                    <a:pt x="54805" y="32802"/>
                  </a:cubicBezTo>
                  <a:cubicBezTo>
                    <a:pt x="54838" y="32728"/>
                    <a:pt x="55002" y="32654"/>
                    <a:pt x="55051" y="32581"/>
                  </a:cubicBezTo>
                  <a:cubicBezTo>
                    <a:pt x="55100" y="32507"/>
                    <a:pt x="55043" y="32474"/>
                    <a:pt x="55059" y="32425"/>
                  </a:cubicBezTo>
                  <a:cubicBezTo>
                    <a:pt x="55061" y="32413"/>
                    <a:pt x="55066" y="32408"/>
                    <a:pt x="55073" y="32408"/>
                  </a:cubicBezTo>
                  <a:cubicBezTo>
                    <a:pt x="55097" y="32408"/>
                    <a:pt x="55149" y="32461"/>
                    <a:pt x="55201" y="32461"/>
                  </a:cubicBezTo>
                  <a:cubicBezTo>
                    <a:pt x="55209" y="32461"/>
                    <a:pt x="55216" y="32460"/>
                    <a:pt x="55224" y="32458"/>
                  </a:cubicBezTo>
                  <a:cubicBezTo>
                    <a:pt x="55289" y="32425"/>
                    <a:pt x="55174" y="32277"/>
                    <a:pt x="55199" y="32220"/>
                  </a:cubicBezTo>
                  <a:cubicBezTo>
                    <a:pt x="55203" y="32210"/>
                    <a:pt x="55208" y="32206"/>
                    <a:pt x="55214" y="32206"/>
                  </a:cubicBezTo>
                  <a:cubicBezTo>
                    <a:pt x="55240" y="32206"/>
                    <a:pt x="55282" y="32287"/>
                    <a:pt x="55348" y="32287"/>
                  </a:cubicBezTo>
                  <a:cubicBezTo>
                    <a:pt x="55353" y="32287"/>
                    <a:pt x="55358" y="32286"/>
                    <a:pt x="55363" y="32285"/>
                  </a:cubicBezTo>
                  <a:cubicBezTo>
                    <a:pt x="55449" y="32270"/>
                    <a:pt x="55416" y="32136"/>
                    <a:pt x="55475" y="32136"/>
                  </a:cubicBezTo>
                  <a:cubicBezTo>
                    <a:pt x="55479" y="32136"/>
                    <a:pt x="55482" y="32137"/>
                    <a:pt x="55486" y="32137"/>
                  </a:cubicBezTo>
                  <a:cubicBezTo>
                    <a:pt x="55568" y="32154"/>
                    <a:pt x="55486" y="32203"/>
                    <a:pt x="55486" y="32252"/>
                  </a:cubicBezTo>
                  <a:cubicBezTo>
                    <a:pt x="55494" y="32293"/>
                    <a:pt x="55519" y="32277"/>
                    <a:pt x="55576" y="32293"/>
                  </a:cubicBezTo>
                  <a:cubicBezTo>
                    <a:pt x="55629" y="32301"/>
                    <a:pt x="55640" y="32336"/>
                    <a:pt x="55673" y="32336"/>
                  </a:cubicBezTo>
                  <a:cubicBezTo>
                    <a:pt x="55676" y="32336"/>
                    <a:pt x="55679" y="32335"/>
                    <a:pt x="55683" y="32334"/>
                  </a:cubicBezTo>
                  <a:cubicBezTo>
                    <a:pt x="55716" y="32326"/>
                    <a:pt x="55732" y="32244"/>
                    <a:pt x="55708" y="32195"/>
                  </a:cubicBezTo>
                  <a:cubicBezTo>
                    <a:pt x="55683" y="32137"/>
                    <a:pt x="55659" y="32088"/>
                    <a:pt x="55700" y="32072"/>
                  </a:cubicBezTo>
                  <a:cubicBezTo>
                    <a:pt x="55702" y="32071"/>
                    <a:pt x="55706" y="32070"/>
                    <a:pt x="55709" y="32070"/>
                  </a:cubicBezTo>
                  <a:cubicBezTo>
                    <a:pt x="55761" y="32070"/>
                    <a:pt x="55868" y="32179"/>
                    <a:pt x="55924" y="32179"/>
                  </a:cubicBezTo>
                  <a:cubicBezTo>
                    <a:pt x="55926" y="32179"/>
                    <a:pt x="55928" y="32179"/>
                    <a:pt x="55929" y="32179"/>
                  </a:cubicBezTo>
                  <a:cubicBezTo>
                    <a:pt x="55987" y="32162"/>
                    <a:pt x="56159" y="32080"/>
                    <a:pt x="56315" y="32055"/>
                  </a:cubicBezTo>
                  <a:cubicBezTo>
                    <a:pt x="56471" y="32031"/>
                    <a:pt x="56701" y="31949"/>
                    <a:pt x="56840" y="31883"/>
                  </a:cubicBezTo>
                  <a:cubicBezTo>
                    <a:pt x="56980" y="31817"/>
                    <a:pt x="57095" y="31752"/>
                    <a:pt x="57259" y="31703"/>
                  </a:cubicBezTo>
                  <a:cubicBezTo>
                    <a:pt x="57415" y="31645"/>
                    <a:pt x="57546" y="31629"/>
                    <a:pt x="57579" y="31596"/>
                  </a:cubicBezTo>
                  <a:cubicBezTo>
                    <a:pt x="57604" y="31555"/>
                    <a:pt x="57538" y="31522"/>
                    <a:pt x="57464" y="31456"/>
                  </a:cubicBezTo>
                  <a:cubicBezTo>
                    <a:pt x="57390" y="31391"/>
                    <a:pt x="57366" y="31415"/>
                    <a:pt x="57300" y="31341"/>
                  </a:cubicBezTo>
                  <a:cubicBezTo>
                    <a:pt x="57234" y="31268"/>
                    <a:pt x="57242" y="31251"/>
                    <a:pt x="57201" y="31243"/>
                  </a:cubicBezTo>
                  <a:cubicBezTo>
                    <a:pt x="57196" y="31242"/>
                    <a:pt x="57191" y="31242"/>
                    <a:pt x="57185" y="31242"/>
                  </a:cubicBezTo>
                  <a:cubicBezTo>
                    <a:pt x="57139" y="31242"/>
                    <a:pt x="57084" y="31269"/>
                    <a:pt x="56996" y="31284"/>
                  </a:cubicBezTo>
                  <a:cubicBezTo>
                    <a:pt x="56985" y="31285"/>
                    <a:pt x="56975" y="31286"/>
                    <a:pt x="56967" y="31286"/>
                  </a:cubicBezTo>
                  <a:cubicBezTo>
                    <a:pt x="56916" y="31286"/>
                    <a:pt x="56947" y="31262"/>
                    <a:pt x="56947" y="31227"/>
                  </a:cubicBezTo>
                  <a:cubicBezTo>
                    <a:pt x="56947" y="31195"/>
                    <a:pt x="56962" y="31070"/>
                    <a:pt x="56911" y="31070"/>
                  </a:cubicBezTo>
                  <a:cubicBezTo>
                    <a:pt x="56909" y="31070"/>
                    <a:pt x="56908" y="31070"/>
                    <a:pt x="56906" y="31071"/>
                  </a:cubicBezTo>
                  <a:cubicBezTo>
                    <a:pt x="56857" y="31087"/>
                    <a:pt x="56750" y="31128"/>
                    <a:pt x="56668" y="31177"/>
                  </a:cubicBezTo>
                  <a:cubicBezTo>
                    <a:pt x="56589" y="31213"/>
                    <a:pt x="56517" y="31298"/>
                    <a:pt x="56429" y="31298"/>
                  </a:cubicBezTo>
                  <a:cubicBezTo>
                    <a:pt x="56416" y="31298"/>
                    <a:pt x="56403" y="31296"/>
                    <a:pt x="56389" y="31292"/>
                  </a:cubicBezTo>
                  <a:cubicBezTo>
                    <a:pt x="56290" y="31259"/>
                    <a:pt x="56389" y="31210"/>
                    <a:pt x="56364" y="31177"/>
                  </a:cubicBezTo>
                  <a:cubicBezTo>
                    <a:pt x="56353" y="31163"/>
                    <a:pt x="56320" y="31158"/>
                    <a:pt x="56276" y="31158"/>
                  </a:cubicBezTo>
                  <a:cubicBezTo>
                    <a:pt x="56192" y="31158"/>
                    <a:pt x="56065" y="31178"/>
                    <a:pt x="55962" y="31194"/>
                  </a:cubicBezTo>
                  <a:cubicBezTo>
                    <a:pt x="55929" y="31200"/>
                    <a:pt x="55908" y="31203"/>
                    <a:pt x="55895" y="31203"/>
                  </a:cubicBezTo>
                  <a:cubicBezTo>
                    <a:pt x="55844" y="31203"/>
                    <a:pt x="55919" y="31157"/>
                    <a:pt x="55880" y="31112"/>
                  </a:cubicBezTo>
                  <a:cubicBezTo>
                    <a:pt x="55831" y="31054"/>
                    <a:pt x="55576" y="31046"/>
                    <a:pt x="55404" y="30972"/>
                  </a:cubicBezTo>
                  <a:cubicBezTo>
                    <a:pt x="55232" y="30890"/>
                    <a:pt x="55552" y="30898"/>
                    <a:pt x="55560" y="30857"/>
                  </a:cubicBezTo>
                  <a:cubicBezTo>
                    <a:pt x="55568" y="30816"/>
                    <a:pt x="55544" y="30824"/>
                    <a:pt x="55412" y="30792"/>
                  </a:cubicBezTo>
                  <a:cubicBezTo>
                    <a:pt x="55281" y="30759"/>
                    <a:pt x="55125" y="30767"/>
                    <a:pt x="55043" y="30734"/>
                  </a:cubicBezTo>
                  <a:cubicBezTo>
                    <a:pt x="54961" y="30701"/>
                    <a:pt x="55035" y="30660"/>
                    <a:pt x="55018" y="30644"/>
                  </a:cubicBezTo>
                  <a:cubicBezTo>
                    <a:pt x="55015" y="30642"/>
                    <a:pt x="55012" y="30641"/>
                    <a:pt x="55008" y="30641"/>
                  </a:cubicBezTo>
                  <a:cubicBezTo>
                    <a:pt x="54980" y="30641"/>
                    <a:pt x="54932" y="30685"/>
                    <a:pt x="54903" y="30685"/>
                  </a:cubicBezTo>
                  <a:cubicBezTo>
                    <a:pt x="54901" y="30686"/>
                    <a:pt x="54898" y="30686"/>
                    <a:pt x="54896" y="30686"/>
                  </a:cubicBezTo>
                  <a:cubicBezTo>
                    <a:pt x="54875" y="30686"/>
                    <a:pt x="54899" y="30645"/>
                    <a:pt x="54936" y="30570"/>
                  </a:cubicBezTo>
                  <a:cubicBezTo>
                    <a:pt x="54986" y="30488"/>
                    <a:pt x="54945" y="30496"/>
                    <a:pt x="54936" y="30422"/>
                  </a:cubicBezTo>
                  <a:cubicBezTo>
                    <a:pt x="54928" y="30357"/>
                    <a:pt x="54912" y="30332"/>
                    <a:pt x="54895" y="30291"/>
                  </a:cubicBezTo>
                  <a:cubicBezTo>
                    <a:pt x="54871" y="30250"/>
                    <a:pt x="54780" y="30209"/>
                    <a:pt x="54780" y="30127"/>
                  </a:cubicBezTo>
                  <a:cubicBezTo>
                    <a:pt x="54772" y="30037"/>
                    <a:pt x="54862" y="30020"/>
                    <a:pt x="54862" y="29971"/>
                  </a:cubicBezTo>
                  <a:cubicBezTo>
                    <a:pt x="54862" y="29944"/>
                    <a:pt x="54836" y="29937"/>
                    <a:pt x="54798" y="29937"/>
                  </a:cubicBezTo>
                  <a:cubicBezTo>
                    <a:pt x="54765" y="29937"/>
                    <a:pt x="54724" y="29942"/>
                    <a:pt x="54682" y="29946"/>
                  </a:cubicBezTo>
                  <a:cubicBezTo>
                    <a:pt x="54635" y="29946"/>
                    <a:pt x="54569" y="29957"/>
                    <a:pt x="54519" y="29957"/>
                  </a:cubicBezTo>
                  <a:cubicBezTo>
                    <a:pt x="54481" y="29957"/>
                    <a:pt x="54451" y="29951"/>
                    <a:pt x="54444" y="29930"/>
                  </a:cubicBezTo>
                  <a:cubicBezTo>
                    <a:pt x="54419" y="29881"/>
                    <a:pt x="54682" y="29815"/>
                    <a:pt x="54731" y="29741"/>
                  </a:cubicBezTo>
                  <a:cubicBezTo>
                    <a:pt x="54780" y="29675"/>
                    <a:pt x="54756" y="29552"/>
                    <a:pt x="54797" y="29511"/>
                  </a:cubicBezTo>
                  <a:cubicBezTo>
                    <a:pt x="54838" y="29470"/>
                    <a:pt x="54920" y="29437"/>
                    <a:pt x="54928" y="29372"/>
                  </a:cubicBezTo>
                  <a:cubicBezTo>
                    <a:pt x="54928" y="29355"/>
                    <a:pt x="54922" y="29348"/>
                    <a:pt x="54911" y="29348"/>
                  </a:cubicBezTo>
                  <a:cubicBezTo>
                    <a:pt x="54886" y="29348"/>
                    <a:pt x="54833" y="29382"/>
                    <a:pt x="54764" y="29388"/>
                  </a:cubicBezTo>
                  <a:cubicBezTo>
                    <a:pt x="54666" y="29388"/>
                    <a:pt x="54575" y="29388"/>
                    <a:pt x="54428" y="29396"/>
                  </a:cubicBezTo>
                  <a:cubicBezTo>
                    <a:pt x="54288" y="29405"/>
                    <a:pt x="54354" y="29454"/>
                    <a:pt x="54263" y="29495"/>
                  </a:cubicBezTo>
                  <a:cubicBezTo>
                    <a:pt x="54256" y="29498"/>
                    <a:pt x="54250" y="29500"/>
                    <a:pt x="54244" y="29500"/>
                  </a:cubicBezTo>
                  <a:cubicBezTo>
                    <a:pt x="54174" y="29500"/>
                    <a:pt x="54177" y="29292"/>
                    <a:pt x="54124" y="29216"/>
                  </a:cubicBezTo>
                  <a:cubicBezTo>
                    <a:pt x="54066" y="29134"/>
                    <a:pt x="53869" y="29142"/>
                    <a:pt x="53804" y="29117"/>
                  </a:cubicBezTo>
                  <a:cubicBezTo>
                    <a:pt x="53791" y="29112"/>
                    <a:pt x="53773" y="29110"/>
                    <a:pt x="53754" y="29110"/>
                  </a:cubicBezTo>
                  <a:cubicBezTo>
                    <a:pt x="53689" y="29110"/>
                    <a:pt x="53600" y="29134"/>
                    <a:pt x="53549" y="29134"/>
                  </a:cubicBezTo>
                  <a:cubicBezTo>
                    <a:pt x="53484" y="29134"/>
                    <a:pt x="53558" y="29093"/>
                    <a:pt x="53648" y="29035"/>
                  </a:cubicBezTo>
                  <a:cubicBezTo>
                    <a:pt x="53730" y="28970"/>
                    <a:pt x="53952" y="28994"/>
                    <a:pt x="54066" y="28970"/>
                  </a:cubicBezTo>
                  <a:cubicBezTo>
                    <a:pt x="54073" y="28969"/>
                    <a:pt x="54080" y="28968"/>
                    <a:pt x="54087" y="28968"/>
                  </a:cubicBezTo>
                  <a:cubicBezTo>
                    <a:pt x="54204" y="28968"/>
                    <a:pt x="54413" y="29085"/>
                    <a:pt x="54524" y="29085"/>
                  </a:cubicBezTo>
                  <a:cubicBezTo>
                    <a:pt x="54528" y="29085"/>
                    <a:pt x="54531" y="29085"/>
                    <a:pt x="54534" y="29085"/>
                  </a:cubicBezTo>
                  <a:cubicBezTo>
                    <a:pt x="54657" y="29085"/>
                    <a:pt x="54789" y="29003"/>
                    <a:pt x="54846" y="28970"/>
                  </a:cubicBezTo>
                  <a:cubicBezTo>
                    <a:pt x="54895" y="28929"/>
                    <a:pt x="54903" y="28912"/>
                    <a:pt x="54912" y="28855"/>
                  </a:cubicBezTo>
                  <a:cubicBezTo>
                    <a:pt x="54912" y="28789"/>
                    <a:pt x="55084" y="28806"/>
                    <a:pt x="55174" y="28773"/>
                  </a:cubicBezTo>
                  <a:cubicBezTo>
                    <a:pt x="55265" y="28740"/>
                    <a:pt x="55248" y="28707"/>
                    <a:pt x="55232" y="28666"/>
                  </a:cubicBezTo>
                  <a:cubicBezTo>
                    <a:pt x="55207" y="28625"/>
                    <a:pt x="55240" y="28609"/>
                    <a:pt x="55289" y="28551"/>
                  </a:cubicBezTo>
                  <a:cubicBezTo>
                    <a:pt x="55338" y="28502"/>
                    <a:pt x="55199" y="28494"/>
                    <a:pt x="55133" y="28444"/>
                  </a:cubicBezTo>
                  <a:cubicBezTo>
                    <a:pt x="55068" y="28387"/>
                    <a:pt x="55018" y="28346"/>
                    <a:pt x="55059" y="28321"/>
                  </a:cubicBezTo>
                  <a:cubicBezTo>
                    <a:pt x="55062" y="28320"/>
                    <a:pt x="55066" y="28320"/>
                    <a:pt x="55070" y="28320"/>
                  </a:cubicBezTo>
                  <a:cubicBezTo>
                    <a:pt x="55120" y="28320"/>
                    <a:pt x="55244" y="28412"/>
                    <a:pt x="55297" y="28412"/>
                  </a:cubicBezTo>
                  <a:cubicBezTo>
                    <a:pt x="55363" y="28412"/>
                    <a:pt x="55306" y="28371"/>
                    <a:pt x="55289" y="28313"/>
                  </a:cubicBezTo>
                  <a:cubicBezTo>
                    <a:pt x="55281" y="28256"/>
                    <a:pt x="55207" y="28239"/>
                    <a:pt x="55117" y="28174"/>
                  </a:cubicBezTo>
                  <a:cubicBezTo>
                    <a:pt x="55027" y="28100"/>
                    <a:pt x="54903" y="28051"/>
                    <a:pt x="54780" y="28018"/>
                  </a:cubicBezTo>
                  <a:cubicBezTo>
                    <a:pt x="54657" y="27985"/>
                    <a:pt x="54460" y="27944"/>
                    <a:pt x="54247" y="27944"/>
                  </a:cubicBezTo>
                  <a:cubicBezTo>
                    <a:pt x="54034" y="27944"/>
                    <a:pt x="53968" y="27977"/>
                    <a:pt x="53746" y="28034"/>
                  </a:cubicBezTo>
                  <a:cubicBezTo>
                    <a:pt x="53525" y="28092"/>
                    <a:pt x="53262" y="28215"/>
                    <a:pt x="52991" y="28289"/>
                  </a:cubicBezTo>
                  <a:cubicBezTo>
                    <a:pt x="52712" y="28362"/>
                    <a:pt x="52737" y="28395"/>
                    <a:pt x="52565" y="28502"/>
                  </a:cubicBezTo>
                  <a:cubicBezTo>
                    <a:pt x="52392" y="28600"/>
                    <a:pt x="52015" y="28740"/>
                    <a:pt x="51924" y="28814"/>
                  </a:cubicBezTo>
                  <a:cubicBezTo>
                    <a:pt x="51834" y="28879"/>
                    <a:pt x="51613" y="29158"/>
                    <a:pt x="51547" y="29257"/>
                  </a:cubicBezTo>
                  <a:cubicBezTo>
                    <a:pt x="51481" y="29347"/>
                    <a:pt x="51284" y="29470"/>
                    <a:pt x="51202" y="29544"/>
                  </a:cubicBezTo>
                  <a:cubicBezTo>
                    <a:pt x="51120" y="29626"/>
                    <a:pt x="50825" y="29930"/>
                    <a:pt x="50710" y="30028"/>
                  </a:cubicBezTo>
                  <a:cubicBezTo>
                    <a:pt x="50609" y="30115"/>
                    <a:pt x="50386" y="30215"/>
                    <a:pt x="50284" y="30215"/>
                  </a:cubicBezTo>
                  <a:cubicBezTo>
                    <a:pt x="50271" y="30215"/>
                    <a:pt x="50259" y="30213"/>
                    <a:pt x="50250" y="30209"/>
                  </a:cubicBezTo>
                  <a:cubicBezTo>
                    <a:pt x="50185" y="30184"/>
                    <a:pt x="50496" y="29971"/>
                    <a:pt x="50579" y="29922"/>
                  </a:cubicBezTo>
                  <a:cubicBezTo>
                    <a:pt x="50661" y="29872"/>
                    <a:pt x="50734" y="29725"/>
                    <a:pt x="50759" y="29610"/>
                  </a:cubicBezTo>
                  <a:cubicBezTo>
                    <a:pt x="50792" y="29503"/>
                    <a:pt x="51071" y="29405"/>
                    <a:pt x="51137" y="29339"/>
                  </a:cubicBezTo>
                  <a:cubicBezTo>
                    <a:pt x="51202" y="29273"/>
                    <a:pt x="51227" y="29216"/>
                    <a:pt x="51235" y="29150"/>
                  </a:cubicBezTo>
                  <a:cubicBezTo>
                    <a:pt x="51243" y="29085"/>
                    <a:pt x="51202" y="29101"/>
                    <a:pt x="51128" y="29011"/>
                  </a:cubicBezTo>
                  <a:cubicBezTo>
                    <a:pt x="51063" y="28920"/>
                    <a:pt x="51005" y="28904"/>
                    <a:pt x="50866" y="28863"/>
                  </a:cubicBezTo>
                  <a:cubicBezTo>
                    <a:pt x="50827" y="28853"/>
                    <a:pt x="50797" y="28850"/>
                    <a:pt x="50770" y="28850"/>
                  </a:cubicBezTo>
                  <a:cubicBezTo>
                    <a:pt x="50715" y="28850"/>
                    <a:pt x="50675" y="28864"/>
                    <a:pt x="50605" y="28864"/>
                  </a:cubicBezTo>
                  <a:cubicBezTo>
                    <a:pt x="50594" y="28864"/>
                    <a:pt x="50583" y="28864"/>
                    <a:pt x="50570" y="28863"/>
                  </a:cubicBezTo>
                  <a:cubicBezTo>
                    <a:pt x="50439" y="28863"/>
                    <a:pt x="50505" y="28945"/>
                    <a:pt x="50447" y="28945"/>
                  </a:cubicBezTo>
                  <a:cubicBezTo>
                    <a:pt x="50390" y="28937"/>
                    <a:pt x="50480" y="28855"/>
                    <a:pt x="50431" y="28822"/>
                  </a:cubicBezTo>
                  <a:cubicBezTo>
                    <a:pt x="50382" y="28789"/>
                    <a:pt x="50258" y="28748"/>
                    <a:pt x="50308" y="28707"/>
                  </a:cubicBezTo>
                  <a:cubicBezTo>
                    <a:pt x="50317" y="28700"/>
                    <a:pt x="50337" y="28698"/>
                    <a:pt x="50365" y="28698"/>
                  </a:cubicBezTo>
                  <a:cubicBezTo>
                    <a:pt x="50500" y="28698"/>
                    <a:pt x="50814" y="28765"/>
                    <a:pt x="50890" y="28765"/>
                  </a:cubicBezTo>
                  <a:cubicBezTo>
                    <a:pt x="50893" y="28765"/>
                    <a:pt x="50896" y="28765"/>
                    <a:pt x="50899" y="28765"/>
                  </a:cubicBezTo>
                  <a:cubicBezTo>
                    <a:pt x="50964" y="28765"/>
                    <a:pt x="51252" y="28937"/>
                    <a:pt x="51334" y="28953"/>
                  </a:cubicBezTo>
                  <a:cubicBezTo>
                    <a:pt x="51340" y="28955"/>
                    <a:pt x="51347" y="28957"/>
                    <a:pt x="51353" y="28957"/>
                  </a:cubicBezTo>
                  <a:cubicBezTo>
                    <a:pt x="51419" y="28957"/>
                    <a:pt x="51479" y="28852"/>
                    <a:pt x="51539" y="28822"/>
                  </a:cubicBezTo>
                  <a:cubicBezTo>
                    <a:pt x="51613" y="28781"/>
                    <a:pt x="51727" y="28510"/>
                    <a:pt x="51793" y="28428"/>
                  </a:cubicBezTo>
                  <a:cubicBezTo>
                    <a:pt x="51859" y="28338"/>
                    <a:pt x="52064" y="28289"/>
                    <a:pt x="52097" y="28223"/>
                  </a:cubicBezTo>
                  <a:cubicBezTo>
                    <a:pt x="52121" y="28157"/>
                    <a:pt x="52105" y="28026"/>
                    <a:pt x="52187" y="28018"/>
                  </a:cubicBezTo>
                  <a:cubicBezTo>
                    <a:pt x="52191" y="28017"/>
                    <a:pt x="52195" y="28017"/>
                    <a:pt x="52198" y="28017"/>
                  </a:cubicBezTo>
                  <a:cubicBezTo>
                    <a:pt x="52265" y="28017"/>
                    <a:pt x="52223" y="28093"/>
                    <a:pt x="52277" y="28124"/>
                  </a:cubicBezTo>
                  <a:cubicBezTo>
                    <a:pt x="52283" y="28128"/>
                    <a:pt x="52288" y="28129"/>
                    <a:pt x="52294" y="28129"/>
                  </a:cubicBezTo>
                  <a:cubicBezTo>
                    <a:pt x="52342" y="28129"/>
                    <a:pt x="52380" y="28002"/>
                    <a:pt x="52491" y="27936"/>
                  </a:cubicBezTo>
                  <a:cubicBezTo>
                    <a:pt x="52614" y="27862"/>
                    <a:pt x="53032" y="27813"/>
                    <a:pt x="53098" y="27772"/>
                  </a:cubicBezTo>
                  <a:cubicBezTo>
                    <a:pt x="53155" y="27739"/>
                    <a:pt x="53188" y="27517"/>
                    <a:pt x="53180" y="27427"/>
                  </a:cubicBezTo>
                  <a:cubicBezTo>
                    <a:pt x="53172" y="27345"/>
                    <a:pt x="53582" y="27058"/>
                    <a:pt x="53648" y="27017"/>
                  </a:cubicBezTo>
                  <a:cubicBezTo>
                    <a:pt x="53660" y="27009"/>
                    <a:pt x="53674" y="27006"/>
                    <a:pt x="53688" y="27006"/>
                  </a:cubicBezTo>
                  <a:cubicBezTo>
                    <a:pt x="53740" y="27006"/>
                    <a:pt x="53806" y="27047"/>
                    <a:pt x="53902" y="27099"/>
                  </a:cubicBezTo>
                  <a:cubicBezTo>
                    <a:pt x="53922" y="27108"/>
                    <a:pt x="53949" y="27112"/>
                    <a:pt x="53981" y="27112"/>
                  </a:cubicBezTo>
                  <a:cubicBezTo>
                    <a:pt x="54145" y="27112"/>
                    <a:pt x="54439" y="27006"/>
                    <a:pt x="54542" y="26992"/>
                  </a:cubicBezTo>
                  <a:cubicBezTo>
                    <a:pt x="54583" y="26986"/>
                    <a:pt x="54701" y="26985"/>
                    <a:pt x="54845" y="26985"/>
                  </a:cubicBezTo>
                  <a:cubicBezTo>
                    <a:pt x="55133" y="26985"/>
                    <a:pt x="55527" y="26992"/>
                    <a:pt x="55626" y="26992"/>
                  </a:cubicBezTo>
                  <a:cubicBezTo>
                    <a:pt x="55782" y="26992"/>
                    <a:pt x="55732" y="27033"/>
                    <a:pt x="55814" y="27058"/>
                  </a:cubicBezTo>
                  <a:cubicBezTo>
                    <a:pt x="55828" y="27063"/>
                    <a:pt x="55851" y="27066"/>
                    <a:pt x="55881" y="27066"/>
                  </a:cubicBezTo>
                  <a:cubicBezTo>
                    <a:pt x="56019" y="27066"/>
                    <a:pt x="56298" y="27014"/>
                    <a:pt x="56373" y="27000"/>
                  </a:cubicBezTo>
                  <a:cubicBezTo>
                    <a:pt x="56387" y="26999"/>
                    <a:pt x="56408" y="26998"/>
                    <a:pt x="56433" y="26998"/>
                  </a:cubicBezTo>
                  <a:cubicBezTo>
                    <a:pt x="56563" y="26998"/>
                    <a:pt x="56815" y="27016"/>
                    <a:pt x="56980" y="27058"/>
                  </a:cubicBezTo>
                  <a:cubicBezTo>
                    <a:pt x="57185" y="27107"/>
                    <a:pt x="57045" y="27156"/>
                    <a:pt x="57103" y="27164"/>
                  </a:cubicBezTo>
                  <a:cubicBezTo>
                    <a:pt x="57106" y="27165"/>
                    <a:pt x="57109" y="27165"/>
                    <a:pt x="57113" y="27165"/>
                  </a:cubicBezTo>
                  <a:cubicBezTo>
                    <a:pt x="57195" y="27165"/>
                    <a:pt x="57484" y="27081"/>
                    <a:pt x="57743" y="27058"/>
                  </a:cubicBezTo>
                  <a:cubicBezTo>
                    <a:pt x="57791" y="27053"/>
                    <a:pt x="57834" y="27051"/>
                    <a:pt x="57873" y="27051"/>
                  </a:cubicBezTo>
                  <a:cubicBezTo>
                    <a:pt x="58024" y="27051"/>
                    <a:pt x="58120" y="27077"/>
                    <a:pt x="58190" y="27077"/>
                  </a:cubicBezTo>
                  <a:cubicBezTo>
                    <a:pt x="58203" y="27077"/>
                    <a:pt x="58216" y="27076"/>
                    <a:pt x="58227" y="27074"/>
                  </a:cubicBezTo>
                  <a:cubicBezTo>
                    <a:pt x="58309" y="27058"/>
                    <a:pt x="58506" y="26844"/>
                    <a:pt x="58547" y="26762"/>
                  </a:cubicBezTo>
                  <a:cubicBezTo>
                    <a:pt x="58595" y="26683"/>
                    <a:pt x="58859" y="26433"/>
                    <a:pt x="58950" y="26433"/>
                  </a:cubicBezTo>
                  <a:cubicBezTo>
                    <a:pt x="58952" y="26433"/>
                    <a:pt x="58955" y="26433"/>
                    <a:pt x="58958" y="26434"/>
                  </a:cubicBezTo>
                  <a:cubicBezTo>
                    <a:pt x="59038" y="26450"/>
                    <a:pt x="58954" y="26598"/>
                    <a:pt x="58995" y="26598"/>
                  </a:cubicBezTo>
                  <a:cubicBezTo>
                    <a:pt x="58996" y="26598"/>
                    <a:pt x="58997" y="26598"/>
                    <a:pt x="58999" y="26598"/>
                  </a:cubicBezTo>
                  <a:cubicBezTo>
                    <a:pt x="59056" y="26582"/>
                    <a:pt x="59064" y="26483"/>
                    <a:pt x="59081" y="26442"/>
                  </a:cubicBezTo>
                  <a:cubicBezTo>
                    <a:pt x="59089" y="26401"/>
                    <a:pt x="59064" y="26368"/>
                    <a:pt x="59073" y="26311"/>
                  </a:cubicBezTo>
                  <a:cubicBezTo>
                    <a:pt x="59081" y="26253"/>
                    <a:pt x="59294" y="26212"/>
                    <a:pt x="59302" y="26179"/>
                  </a:cubicBezTo>
                  <a:cubicBezTo>
                    <a:pt x="59311" y="26147"/>
                    <a:pt x="59286" y="26106"/>
                    <a:pt x="59294" y="26065"/>
                  </a:cubicBezTo>
                  <a:cubicBezTo>
                    <a:pt x="59302" y="26023"/>
                    <a:pt x="59885" y="25900"/>
                    <a:pt x="59934" y="25876"/>
                  </a:cubicBezTo>
                  <a:cubicBezTo>
                    <a:pt x="59942" y="25873"/>
                    <a:pt x="59956" y="25872"/>
                    <a:pt x="59974" y="25872"/>
                  </a:cubicBezTo>
                  <a:cubicBezTo>
                    <a:pt x="60079" y="25872"/>
                    <a:pt x="60328" y="25909"/>
                    <a:pt x="60427" y="25909"/>
                  </a:cubicBezTo>
                  <a:cubicBezTo>
                    <a:pt x="60533" y="25909"/>
                    <a:pt x="60755" y="25695"/>
                    <a:pt x="60845" y="25646"/>
                  </a:cubicBezTo>
                  <a:cubicBezTo>
                    <a:pt x="60944" y="25597"/>
                    <a:pt x="61231" y="25457"/>
                    <a:pt x="61264" y="25424"/>
                  </a:cubicBezTo>
                  <a:cubicBezTo>
                    <a:pt x="61288" y="25400"/>
                    <a:pt x="61313" y="25285"/>
                    <a:pt x="61346" y="25244"/>
                  </a:cubicBezTo>
                  <a:cubicBezTo>
                    <a:pt x="61379" y="25203"/>
                    <a:pt x="61452" y="25236"/>
                    <a:pt x="61452" y="25178"/>
                  </a:cubicBezTo>
                  <a:cubicBezTo>
                    <a:pt x="61452" y="25129"/>
                    <a:pt x="61370" y="25154"/>
                    <a:pt x="61272" y="25113"/>
                  </a:cubicBezTo>
                  <a:cubicBezTo>
                    <a:pt x="61173" y="25072"/>
                    <a:pt x="61124" y="25014"/>
                    <a:pt x="61141" y="24981"/>
                  </a:cubicBezTo>
                  <a:cubicBezTo>
                    <a:pt x="61143" y="24978"/>
                    <a:pt x="61147" y="24977"/>
                    <a:pt x="61154" y="24977"/>
                  </a:cubicBezTo>
                  <a:cubicBezTo>
                    <a:pt x="61201" y="24977"/>
                    <a:pt x="61346" y="25042"/>
                    <a:pt x="61403" y="25063"/>
                  </a:cubicBezTo>
                  <a:cubicBezTo>
                    <a:pt x="61414" y="25067"/>
                    <a:pt x="61423" y="25069"/>
                    <a:pt x="61430" y="25069"/>
                  </a:cubicBezTo>
                  <a:cubicBezTo>
                    <a:pt x="61469" y="25069"/>
                    <a:pt x="61468" y="25019"/>
                    <a:pt x="61461" y="24957"/>
                  </a:cubicBezTo>
                  <a:cubicBezTo>
                    <a:pt x="61444" y="24883"/>
                    <a:pt x="61206" y="24907"/>
                    <a:pt x="61108" y="24875"/>
                  </a:cubicBezTo>
                  <a:cubicBezTo>
                    <a:pt x="61009" y="24842"/>
                    <a:pt x="60886" y="24801"/>
                    <a:pt x="60894" y="24784"/>
                  </a:cubicBezTo>
                  <a:cubicBezTo>
                    <a:pt x="60897" y="24781"/>
                    <a:pt x="60903" y="24780"/>
                    <a:pt x="60912" y="24780"/>
                  </a:cubicBezTo>
                  <a:cubicBezTo>
                    <a:pt x="60969" y="24780"/>
                    <a:pt x="61142" y="24834"/>
                    <a:pt x="61191" y="24834"/>
                  </a:cubicBezTo>
                  <a:cubicBezTo>
                    <a:pt x="61194" y="24834"/>
                    <a:pt x="61196" y="24834"/>
                    <a:pt x="61198" y="24834"/>
                  </a:cubicBezTo>
                  <a:cubicBezTo>
                    <a:pt x="61231" y="24825"/>
                    <a:pt x="61206" y="24792"/>
                    <a:pt x="61214" y="24760"/>
                  </a:cubicBezTo>
                  <a:cubicBezTo>
                    <a:pt x="61221" y="24748"/>
                    <a:pt x="61242" y="24744"/>
                    <a:pt x="61267" y="24744"/>
                  </a:cubicBezTo>
                  <a:cubicBezTo>
                    <a:pt x="61295" y="24744"/>
                    <a:pt x="61326" y="24748"/>
                    <a:pt x="61345" y="24748"/>
                  </a:cubicBezTo>
                  <a:cubicBezTo>
                    <a:pt x="61355" y="24748"/>
                    <a:pt x="61362" y="24747"/>
                    <a:pt x="61362" y="24743"/>
                  </a:cubicBezTo>
                  <a:cubicBezTo>
                    <a:pt x="61362" y="24719"/>
                    <a:pt x="61182" y="24637"/>
                    <a:pt x="61157" y="24604"/>
                  </a:cubicBezTo>
                  <a:cubicBezTo>
                    <a:pt x="61141" y="24582"/>
                    <a:pt x="61219" y="24582"/>
                    <a:pt x="61278" y="24582"/>
                  </a:cubicBezTo>
                  <a:lnTo>
                    <a:pt x="61278" y="24582"/>
                  </a:lnTo>
                  <a:cubicBezTo>
                    <a:pt x="61307" y="24582"/>
                    <a:pt x="61332" y="24582"/>
                    <a:pt x="61338" y="24579"/>
                  </a:cubicBezTo>
                  <a:cubicBezTo>
                    <a:pt x="61346" y="24563"/>
                    <a:pt x="61329" y="24522"/>
                    <a:pt x="61288" y="24481"/>
                  </a:cubicBezTo>
                  <a:cubicBezTo>
                    <a:pt x="61256" y="24448"/>
                    <a:pt x="61173" y="24431"/>
                    <a:pt x="61157" y="24407"/>
                  </a:cubicBezTo>
                  <a:cubicBezTo>
                    <a:pt x="61132" y="24390"/>
                    <a:pt x="61321" y="24325"/>
                    <a:pt x="61354" y="24308"/>
                  </a:cubicBezTo>
                  <a:cubicBezTo>
                    <a:pt x="61379" y="24292"/>
                    <a:pt x="61387" y="24234"/>
                    <a:pt x="61379" y="24202"/>
                  </a:cubicBezTo>
                  <a:cubicBezTo>
                    <a:pt x="61379" y="24163"/>
                    <a:pt x="61379" y="24052"/>
                    <a:pt x="61338" y="24052"/>
                  </a:cubicBezTo>
                  <a:cubicBezTo>
                    <a:pt x="61335" y="24052"/>
                    <a:pt x="61332" y="24053"/>
                    <a:pt x="61329" y="24054"/>
                  </a:cubicBezTo>
                  <a:cubicBezTo>
                    <a:pt x="61312" y="24064"/>
                    <a:pt x="61300" y="24071"/>
                    <a:pt x="61284" y="24071"/>
                  </a:cubicBezTo>
                  <a:cubicBezTo>
                    <a:pt x="61261" y="24071"/>
                    <a:pt x="61231" y="24056"/>
                    <a:pt x="61173" y="24013"/>
                  </a:cubicBezTo>
                  <a:cubicBezTo>
                    <a:pt x="61075" y="23947"/>
                    <a:pt x="61091" y="23939"/>
                    <a:pt x="61149" y="23914"/>
                  </a:cubicBezTo>
                  <a:cubicBezTo>
                    <a:pt x="61206" y="23882"/>
                    <a:pt x="61231" y="23906"/>
                    <a:pt x="61214" y="23857"/>
                  </a:cubicBezTo>
                  <a:cubicBezTo>
                    <a:pt x="61205" y="23827"/>
                    <a:pt x="61192" y="23821"/>
                    <a:pt x="61164" y="23821"/>
                  </a:cubicBezTo>
                  <a:cubicBezTo>
                    <a:pt x="61145" y="23821"/>
                    <a:pt x="61119" y="23824"/>
                    <a:pt x="61083" y="23824"/>
                  </a:cubicBezTo>
                  <a:cubicBezTo>
                    <a:pt x="60993" y="23824"/>
                    <a:pt x="60894" y="23799"/>
                    <a:pt x="60821" y="23775"/>
                  </a:cubicBezTo>
                  <a:cubicBezTo>
                    <a:pt x="60755" y="23742"/>
                    <a:pt x="60878" y="23726"/>
                    <a:pt x="60919" y="23709"/>
                  </a:cubicBezTo>
                  <a:cubicBezTo>
                    <a:pt x="60960" y="23693"/>
                    <a:pt x="60894" y="23635"/>
                    <a:pt x="60796" y="23619"/>
                  </a:cubicBezTo>
                  <a:cubicBezTo>
                    <a:pt x="60786" y="23618"/>
                    <a:pt x="60778" y="23618"/>
                    <a:pt x="60771" y="23618"/>
                  </a:cubicBezTo>
                  <a:cubicBezTo>
                    <a:pt x="60708" y="23618"/>
                    <a:pt x="60746" y="23650"/>
                    <a:pt x="60665" y="23709"/>
                  </a:cubicBezTo>
                  <a:cubicBezTo>
                    <a:pt x="60638" y="23727"/>
                    <a:pt x="60616" y="23733"/>
                    <a:pt x="60596" y="23733"/>
                  </a:cubicBezTo>
                  <a:cubicBezTo>
                    <a:pt x="60551" y="23733"/>
                    <a:pt x="60521" y="23699"/>
                    <a:pt x="60478" y="23699"/>
                  </a:cubicBezTo>
                  <a:cubicBezTo>
                    <a:pt x="60472" y="23699"/>
                    <a:pt x="60466" y="23700"/>
                    <a:pt x="60459" y="23701"/>
                  </a:cubicBezTo>
                  <a:cubicBezTo>
                    <a:pt x="60398" y="23709"/>
                    <a:pt x="60337" y="23851"/>
                    <a:pt x="60217" y="23851"/>
                  </a:cubicBezTo>
                  <a:cubicBezTo>
                    <a:pt x="60208" y="23851"/>
                    <a:pt x="60198" y="23850"/>
                    <a:pt x="60189" y="23849"/>
                  </a:cubicBezTo>
                  <a:cubicBezTo>
                    <a:pt x="60041" y="23824"/>
                    <a:pt x="60139" y="23791"/>
                    <a:pt x="60238" y="23717"/>
                  </a:cubicBezTo>
                  <a:cubicBezTo>
                    <a:pt x="60345" y="23652"/>
                    <a:pt x="60402" y="23611"/>
                    <a:pt x="60386" y="23496"/>
                  </a:cubicBezTo>
                  <a:cubicBezTo>
                    <a:pt x="60369" y="23389"/>
                    <a:pt x="60107" y="23282"/>
                    <a:pt x="60024" y="23250"/>
                  </a:cubicBezTo>
                  <a:cubicBezTo>
                    <a:pt x="59942" y="23217"/>
                    <a:pt x="59893" y="23217"/>
                    <a:pt x="59795" y="23217"/>
                  </a:cubicBezTo>
                  <a:cubicBezTo>
                    <a:pt x="59696" y="23217"/>
                    <a:pt x="59598" y="23217"/>
                    <a:pt x="59557" y="23266"/>
                  </a:cubicBezTo>
                  <a:cubicBezTo>
                    <a:pt x="59516" y="23315"/>
                    <a:pt x="59877" y="23307"/>
                    <a:pt x="59828" y="23340"/>
                  </a:cubicBezTo>
                  <a:cubicBezTo>
                    <a:pt x="59795" y="23362"/>
                    <a:pt x="59707" y="23362"/>
                    <a:pt x="59614" y="23362"/>
                  </a:cubicBezTo>
                  <a:lnTo>
                    <a:pt x="59614" y="23362"/>
                  </a:lnTo>
                  <a:cubicBezTo>
                    <a:pt x="59567" y="23362"/>
                    <a:pt x="59518" y="23362"/>
                    <a:pt x="59475" y="23365"/>
                  </a:cubicBezTo>
                  <a:cubicBezTo>
                    <a:pt x="59343" y="23373"/>
                    <a:pt x="59237" y="23389"/>
                    <a:pt x="59228" y="23438"/>
                  </a:cubicBezTo>
                  <a:cubicBezTo>
                    <a:pt x="59220" y="23479"/>
                    <a:pt x="59179" y="23471"/>
                    <a:pt x="59015" y="23561"/>
                  </a:cubicBezTo>
                  <a:cubicBezTo>
                    <a:pt x="58851" y="23652"/>
                    <a:pt x="59007" y="23644"/>
                    <a:pt x="58999" y="23726"/>
                  </a:cubicBezTo>
                  <a:cubicBezTo>
                    <a:pt x="58996" y="23750"/>
                    <a:pt x="58988" y="23758"/>
                    <a:pt x="58973" y="23758"/>
                  </a:cubicBezTo>
                  <a:cubicBezTo>
                    <a:pt x="58944" y="23758"/>
                    <a:pt x="58889" y="23726"/>
                    <a:pt x="58802" y="23726"/>
                  </a:cubicBezTo>
                  <a:cubicBezTo>
                    <a:pt x="58679" y="23726"/>
                    <a:pt x="58720" y="23791"/>
                    <a:pt x="58613" y="23865"/>
                  </a:cubicBezTo>
                  <a:cubicBezTo>
                    <a:pt x="58574" y="23887"/>
                    <a:pt x="58552" y="23895"/>
                    <a:pt x="58536" y="23895"/>
                  </a:cubicBezTo>
                  <a:cubicBezTo>
                    <a:pt x="58507" y="23895"/>
                    <a:pt x="58496" y="23873"/>
                    <a:pt x="58442" y="23873"/>
                  </a:cubicBezTo>
                  <a:cubicBezTo>
                    <a:pt x="58437" y="23873"/>
                    <a:pt x="58431" y="23873"/>
                    <a:pt x="58424" y="23873"/>
                  </a:cubicBezTo>
                  <a:cubicBezTo>
                    <a:pt x="58326" y="23890"/>
                    <a:pt x="58416" y="23898"/>
                    <a:pt x="58416" y="23947"/>
                  </a:cubicBezTo>
                  <a:cubicBezTo>
                    <a:pt x="58416" y="24005"/>
                    <a:pt x="58342" y="23980"/>
                    <a:pt x="58268" y="24021"/>
                  </a:cubicBezTo>
                  <a:cubicBezTo>
                    <a:pt x="58194" y="24070"/>
                    <a:pt x="58268" y="24087"/>
                    <a:pt x="58268" y="24136"/>
                  </a:cubicBezTo>
                  <a:cubicBezTo>
                    <a:pt x="58268" y="24160"/>
                    <a:pt x="58236" y="24170"/>
                    <a:pt x="58194" y="24170"/>
                  </a:cubicBezTo>
                  <a:cubicBezTo>
                    <a:pt x="58135" y="24170"/>
                    <a:pt x="58057" y="24152"/>
                    <a:pt x="58014" y="24128"/>
                  </a:cubicBezTo>
                  <a:cubicBezTo>
                    <a:pt x="57948" y="24095"/>
                    <a:pt x="58014" y="24062"/>
                    <a:pt x="58055" y="24029"/>
                  </a:cubicBezTo>
                  <a:cubicBezTo>
                    <a:pt x="58104" y="23996"/>
                    <a:pt x="58276" y="23955"/>
                    <a:pt x="58219" y="23931"/>
                  </a:cubicBezTo>
                  <a:cubicBezTo>
                    <a:pt x="58153" y="23906"/>
                    <a:pt x="58088" y="23914"/>
                    <a:pt x="58038" y="23832"/>
                  </a:cubicBezTo>
                  <a:cubicBezTo>
                    <a:pt x="57981" y="23758"/>
                    <a:pt x="57907" y="23750"/>
                    <a:pt x="57800" y="23709"/>
                  </a:cubicBezTo>
                  <a:cubicBezTo>
                    <a:pt x="57779" y="23700"/>
                    <a:pt x="57761" y="23697"/>
                    <a:pt x="57747" y="23697"/>
                  </a:cubicBezTo>
                  <a:cubicBezTo>
                    <a:pt x="57699" y="23697"/>
                    <a:pt x="57682" y="23734"/>
                    <a:pt x="57638" y="23734"/>
                  </a:cubicBezTo>
                  <a:cubicBezTo>
                    <a:pt x="57635" y="23734"/>
                    <a:pt x="57632" y="23734"/>
                    <a:pt x="57628" y="23734"/>
                  </a:cubicBezTo>
                  <a:cubicBezTo>
                    <a:pt x="57571" y="23734"/>
                    <a:pt x="57636" y="23603"/>
                    <a:pt x="57669" y="23561"/>
                  </a:cubicBezTo>
                  <a:cubicBezTo>
                    <a:pt x="57673" y="23556"/>
                    <a:pt x="57681" y="23554"/>
                    <a:pt x="57690" y="23554"/>
                  </a:cubicBezTo>
                  <a:cubicBezTo>
                    <a:pt x="57752" y="23554"/>
                    <a:pt x="57910" y="23659"/>
                    <a:pt x="57981" y="23709"/>
                  </a:cubicBezTo>
                  <a:cubicBezTo>
                    <a:pt x="58063" y="23767"/>
                    <a:pt x="58203" y="23849"/>
                    <a:pt x="58227" y="23857"/>
                  </a:cubicBezTo>
                  <a:cubicBezTo>
                    <a:pt x="58228" y="23857"/>
                    <a:pt x="58228" y="23857"/>
                    <a:pt x="58229" y="23857"/>
                  </a:cubicBezTo>
                  <a:cubicBezTo>
                    <a:pt x="58252" y="23857"/>
                    <a:pt x="58261" y="23683"/>
                    <a:pt x="58301" y="23619"/>
                  </a:cubicBezTo>
                  <a:cubicBezTo>
                    <a:pt x="58323" y="23584"/>
                    <a:pt x="58372" y="23577"/>
                    <a:pt x="58426" y="23577"/>
                  </a:cubicBezTo>
                  <a:cubicBezTo>
                    <a:pt x="58459" y="23577"/>
                    <a:pt x="58495" y="23579"/>
                    <a:pt x="58527" y="23579"/>
                  </a:cubicBezTo>
                  <a:cubicBezTo>
                    <a:pt x="58540" y="23579"/>
                    <a:pt x="58552" y="23579"/>
                    <a:pt x="58564" y="23578"/>
                  </a:cubicBezTo>
                  <a:cubicBezTo>
                    <a:pt x="58654" y="23578"/>
                    <a:pt x="58761" y="23537"/>
                    <a:pt x="58810" y="23520"/>
                  </a:cubicBezTo>
                  <a:cubicBezTo>
                    <a:pt x="58859" y="23504"/>
                    <a:pt x="58982" y="23463"/>
                    <a:pt x="59007" y="23430"/>
                  </a:cubicBezTo>
                  <a:cubicBezTo>
                    <a:pt x="59031" y="23397"/>
                    <a:pt x="59007" y="23397"/>
                    <a:pt x="58851" y="23381"/>
                  </a:cubicBezTo>
                  <a:cubicBezTo>
                    <a:pt x="58822" y="23378"/>
                    <a:pt x="58796" y="23377"/>
                    <a:pt x="58772" y="23377"/>
                  </a:cubicBezTo>
                  <a:cubicBezTo>
                    <a:pt x="58713" y="23377"/>
                    <a:pt x="58669" y="23383"/>
                    <a:pt x="58638" y="23383"/>
                  </a:cubicBezTo>
                  <a:cubicBezTo>
                    <a:pt x="58614" y="23383"/>
                    <a:pt x="58597" y="23379"/>
                    <a:pt x="58588" y="23365"/>
                  </a:cubicBezTo>
                  <a:cubicBezTo>
                    <a:pt x="58564" y="23315"/>
                    <a:pt x="59048" y="23233"/>
                    <a:pt x="59155" y="23225"/>
                  </a:cubicBezTo>
                  <a:cubicBezTo>
                    <a:pt x="59253" y="23209"/>
                    <a:pt x="59549" y="23168"/>
                    <a:pt x="59581" y="23143"/>
                  </a:cubicBezTo>
                  <a:cubicBezTo>
                    <a:pt x="59613" y="23119"/>
                    <a:pt x="59629" y="23036"/>
                    <a:pt x="59688" y="23036"/>
                  </a:cubicBezTo>
                  <a:cubicBezTo>
                    <a:pt x="59691" y="23036"/>
                    <a:pt x="59693" y="23036"/>
                    <a:pt x="59696" y="23036"/>
                  </a:cubicBezTo>
                  <a:cubicBezTo>
                    <a:pt x="59726" y="23040"/>
                    <a:pt x="59794" y="23044"/>
                    <a:pt x="59863" y="23044"/>
                  </a:cubicBezTo>
                  <a:cubicBezTo>
                    <a:pt x="59948" y="23044"/>
                    <a:pt x="60032" y="23038"/>
                    <a:pt x="60041" y="23020"/>
                  </a:cubicBezTo>
                  <a:cubicBezTo>
                    <a:pt x="60049" y="22995"/>
                    <a:pt x="59975" y="22987"/>
                    <a:pt x="59975" y="22946"/>
                  </a:cubicBezTo>
                  <a:cubicBezTo>
                    <a:pt x="59983" y="22897"/>
                    <a:pt x="60213" y="22913"/>
                    <a:pt x="60213" y="22872"/>
                  </a:cubicBezTo>
                  <a:cubicBezTo>
                    <a:pt x="60221" y="22831"/>
                    <a:pt x="60000" y="22741"/>
                    <a:pt x="59918" y="22708"/>
                  </a:cubicBezTo>
                  <a:cubicBezTo>
                    <a:pt x="59836" y="22675"/>
                    <a:pt x="59828" y="22700"/>
                    <a:pt x="59762" y="22659"/>
                  </a:cubicBezTo>
                  <a:cubicBezTo>
                    <a:pt x="59696" y="22618"/>
                    <a:pt x="59647" y="22618"/>
                    <a:pt x="59581" y="22618"/>
                  </a:cubicBezTo>
                  <a:cubicBezTo>
                    <a:pt x="59516" y="22618"/>
                    <a:pt x="59549" y="22642"/>
                    <a:pt x="59483" y="22675"/>
                  </a:cubicBezTo>
                  <a:cubicBezTo>
                    <a:pt x="59474" y="22679"/>
                    <a:pt x="59462" y="22681"/>
                    <a:pt x="59447" y="22681"/>
                  </a:cubicBezTo>
                  <a:cubicBezTo>
                    <a:pt x="59343" y="22681"/>
                    <a:pt x="59106" y="22593"/>
                    <a:pt x="59056" y="22536"/>
                  </a:cubicBezTo>
                  <a:cubicBezTo>
                    <a:pt x="58999" y="22470"/>
                    <a:pt x="59097" y="22511"/>
                    <a:pt x="59114" y="22470"/>
                  </a:cubicBezTo>
                  <a:cubicBezTo>
                    <a:pt x="59138" y="22421"/>
                    <a:pt x="59089" y="22306"/>
                    <a:pt x="59064" y="22306"/>
                  </a:cubicBezTo>
                  <a:cubicBezTo>
                    <a:pt x="59048" y="22306"/>
                    <a:pt x="58990" y="22314"/>
                    <a:pt x="58925" y="22355"/>
                  </a:cubicBezTo>
                  <a:cubicBezTo>
                    <a:pt x="58851" y="22396"/>
                    <a:pt x="58835" y="22445"/>
                    <a:pt x="58777" y="22478"/>
                  </a:cubicBezTo>
                  <a:cubicBezTo>
                    <a:pt x="58768" y="22483"/>
                    <a:pt x="58760" y="22485"/>
                    <a:pt x="58755" y="22485"/>
                  </a:cubicBezTo>
                  <a:cubicBezTo>
                    <a:pt x="58724" y="22485"/>
                    <a:pt x="58741" y="22427"/>
                    <a:pt x="58713" y="22427"/>
                  </a:cubicBezTo>
                  <a:cubicBezTo>
                    <a:pt x="58710" y="22427"/>
                    <a:pt x="58707" y="22428"/>
                    <a:pt x="58703" y="22429"/>
                  </a:cubicBezTo>
                  <a:cubicBezTo>
                    <a:pt x="58662" y="22437"/>
                    <a:pt x="58555" y="22527"/>
                    <a:pt x="58523" y="22552"/>
                  </a:cubicBezTo>
                  <a:cubicBezTo>
                    <a:pt x="58482" y="22585"/>
                    <a:pt x="58441" y="22692"/>
                    <a:pt x="58383" y="22716"/>
                  </a:cubicBezTo>
                  <a:cubicBezTo>
                    <a:pt x="58378" y="22718"/>
                    <a:pt x="58374" y="22719"/>
                    <a:pt x="58371" y="22719"/>
                  </a:cubicBezTo>
                  <a:cubicBezTo>
                    <a:pt x="58335" y="22719"/>
                    <a:pt x="58386" y="22604"/>
                    <a:pt x="58416" y="22544"/>
                  </a:cubicBezTo>
                  <a:cubicBezTo>
                    <a:pt x="58449" y="22470"/>
                    <a:pt x="58490" y="22462"/>
                    <a:pt x="58539" y="22429"/>
                  </a:cubicBezTo>
                  <a:cubicBezTo>
                    <a:pt x="58588" y="22396"/>
                    <a:pt x="58654" y="22355"/>
                    <a:pt x="58654" y="22330"/>
                  </a:cubicBezTo>
                  <a:cubicBezTo>
                    <a:pt x="58650" y="22318"/>
                    <a:pt x="58613" y="22314"/>
                    <a:pt x="58570" y="22314"/>
                  </a:cubicBezTo>
                  <a:cubicBezTo>
                    <a:pt x="58527" y="22314"/>
                    <a:pt x="58478" y="22318"/>
                    <a:pt x="58449" y="22322"/>
                  </a:cubicBezTo>
                  <a:cubicBezTo>
                    <a:pt x="58391" y="22322"/>
                    <a:pt x="58359" y="22322"/>
                    <a:pt x="58408" y="22281"/>
                  </a:cubicBezTo>
                  <a:cubicBezTo>
                    <a:pt x="58449" y="22240"/>
                    <a:pt x="58490" y="22207"/>
                    <a:pt x="58482" y="22175"/>
                  </a:cubicBezTo>
                  <a:cubicBezTo>
                    <a:pt x="58479" y="22163"/>
                    <a:pt x="58471" y="22159"/>
                    <a:pt x="58460" y="22159"/>
                  </a:cubicBezTo>
                  <a:cubicBezTo>
                    <a:pt x="58439" y="22159"/>
                    <a:pt x="58407" y="22175"/>
                    <a:pt x="58375" y="22191"/>
                  </a:cubicBezTo>
                  <a:cubicBezTo>
                    <a:pt x="58326" y="22207"/>
                    <a:pt x="58244" y="22289"/>
                    <a:pt x="58227" y="22330"/>
                  </a:cubicBezTo>
                  <a:cubicBezTo>
                    <a:pt x="58207" y="22371"/>
                    <a:pt x="58144" y="22421"/>
                    <a:pt x="58108" y="22421"/>
                  </a:cubicBezTo>
                  <a:cubicBezTo>
                    <a:pt x="58099" y="22421"/>
                    <a:pt x="58092" y="22419"/>
                    <a:pt x="58088" y="22413"/>
                  </a:cubicBezTo>
                  <a:cubicBezTo>
                    <a:pt x="58055" y="22388"/>
                    <a:pt x="58153" y="22298"/>
                    <a:pt x="58170" y="22265"/>
                  </a:cubicBezTo>
                  <a:cubicBezTo>
                    <a:pt x="58176" y="22241"/>
                    <a:pt x="58165" y="22222"/>
                    <a:pt x="58143" y="22222"/>
                  </a:cubicBezTo>
                  <a:cubicBezTo>
                    <a:pt x="58134" y="22222"/>
                    <a:pt x="58124" y="22225"/>
                    <a:pt x="58112" y="22232"/>
                  </a:cubicBezTo>
                  <a:cubicBezTo>
                    <a:pt x="58063" y="22257"/>
                    <a:pt x="57932" y="22404"/>
                    <a:pt x="57907" y="22437"/>
                  </a:cubicBezTo>
                  <a:cubicBezTo>
                    <a:pt x="57891" y="22454"/>
                    <a:pt x="57868" y="22464"/>
                    <a:pt x="57849" y="22464"/>
                  </a:cubicBezTo>
                  <a:cubicBezTo>
                    <a:pt x="57829" y="22464"/>
                    <a:pt x="57813" y="22454"/>
                    <a:pt x="57809" y="22429"/>
                  </a:cubicBezTo>
                  <a:cubicBezTo>
                    <a:pt x="57792" y="22388"/>
                    <a:pt x="57891" y="22347"/>
                    <a:pt x="57891" y="22306"/>
                  </a:cubicBezTo>
                  <a:cubicBezTo>
                    <a:pt x="57891" y="22257"/>
                    <a:pt x="57858" y="22273"/>
                    <a:pt x="57866" y="22224"/>
                  </a:cubicBezTo>
                  <a:cubicBezTo>
                    <a:pt x="57883" y="22175"/>
                    <a:pt x="57965" y="22134"/>
                    <a:pt x="57973" y="22109"/>
                  </a:cubicBezTo>
                  <a:cubicBezTo>
                    <a:pt x="57989" y="22092"/>
                    <a:pt x="57965" y="22060"/>
                    <a:pt x="57973" y="22035"/>
                  </a:cubicBezTo>
                  <a:cubicBezTo>
                    <a:pt x="57973" y="22010"/>
                    <a:pt x="58022" y="21969"/>
                    <a:pt x="58014" y="21928"/>
                  </a:cubicBezTo>
                  <a:cubicBezTo>
                    <a:pt x="57997" y="21896"/>
                    <a:pt x="57973" y="21928"/>
                    <a:pt x="57956" y="21887"/>
                  </a:cubicBezTo>
                  <a:cubicBezTo>
                    <a:pt x="57940" y="21838"/>
                    <a:pt x="57940" y="21838"/>
                    <a:pt x="57973" y="21797"/>
                  </a:cubicBezTo>
                  <a:cubicBezTo>
                    <a:pt x="58006" y="21756"/>
                    <a:pt x="58038" y="21731"/>
                    <a:pt x="58038" y="21699"/>
                  </a:cubicBezTo>
                  <a:cubicBezTo>
                    <a:pt x="58043" y="21682"/>
                    <a:pt x="58030" y="21672"/>
                    <a:pt x="58014" y="21672"/>
                  </a:cubicBezTo>
                  <a:cubicBezTo>
                    <a:pt x="57997" y="21672"/>
                    <a:pt x="57977" y="21682"/>
                    <a:pt x="57965" y="21707"/>
                  </a:cubicBezTo>
                  <a:cubicBezTo>
                    <a:pt x="57940" y="21748"/>
                    <a:pt x="57899" y="21789"/>
                    <a:pt x="57874" y="21822"/>
                  </a:cubicBezTo>
                  <a:cubicBezTo>
                    <a:pt x="57867" y="21831"/>
                    <a:pt x="57862" y="21834"/>
                    <a:pt x="57858" y="21834"/>
                  </a:cubicBezTo>
                  <a:cubicBezTo>
                    <a:pt x="57845" y="21834"/>
                    <a:pt x="57850" y="21785"/>
                    <a:pt x="57850" y="21740"/>
                  </a:cubicBezTo>
                  <a:cubicBezTo>
                    <a:pt x="57858" y="21682"/>
                    <a:pt x="57833" y="21649"/>
                    <a:pt x="57792" y="21649"/>
                  </a:cubicBezTo>
                  <a:cubicBezTo>
                    <a:pt x="57759" y="21649"/>
                    <a:pt x="57727" y="21682"/>
                    <a:pt x="57669" y="21699"/>
                  </a:cubicBezTo>
                  <a:cubicBezTo>
                    <a:pt x="57664" y="21699"/>
                    <a:pt x="57660" y="21699"/>
                    <a:pt x="57657" y="21699"/>
                  </a:cubicBezTo>
                  <a:cubicBezTo>
                    <a:pt x="57614" y="21699"/>
                    <a:pt x="57677" y="21654"/>
                    <a:pt x="57677" y="21616"/>
                  </a:cubicBezTo>
                  <a:cubicBezTo>
                    <a:pt x="57677" y="21587"/>
                    <a:pt x="57669" y="21583"/>
                    <a:pt x="57640" y="21583"/>
                  </a:cubicBezTo>
                  <a:cubicBezTo>
                    <a:pt x="57629" y="21583"/>
                    <a:pt x="57614" y="21584"/>
                    <a:pt x="57595" y="21584"/>
                  </a:cubicBezTo>
                  <a:cubicBezTo>
                    <a:pt x="57556" y="21584"/>
                    <a:pt x="57540" y="21593"/>
                    <a:pt x="57525" y="21593"/>
                  </a:cubicBezTo>
                  <a:cubicBezTo>
                    <a:pt x="57515" y="21593"/>
                    <a:pt x="57505" y="21589"/>
                    <a:pt x="57489" y="21575"/>
                  </a:cubicBezTo>
                  <a:cubicBezTo>
                    <a:pt x="57448" y="21551"/>
                    <a:pt x="57480" y="21493"/>
                    <a:pt x="57431" y="21485"/>
                  </a:cubicBezTo>
                  <a:cubicBezTo>
                    <a:pt x="57382" y="21477"/>
                    <a:pt x="57398" y="21452"/>
                    <a:pt x="57366" y="21428"/>
                  </a:cubicBezTo>
                  <a:cubicBezTo>
                    <a:pt x="57360" y="21425"/>
                    <a:pt x="57353" y="21424"/>
                    <a:pt x="57347" y="21424"/>
                  </a:cubicBezTo>
                  <a:cubicBezTo>
                    <a:pt x="57328" y="21424"/>
                    <a:pt x="57307" y="21433"/>
                    <a:pt x="57282" y="21433"/>
                  </a:cubicBezTo>
                  <a:cubicBezTo>
                    <a:pt x="57268" y="21433"/>
                    <a:pt x="57252" y="21430"/>
                    <a:pt x="57234" y="21420"/>
                  </a:cubicBezTo>
                  <a:cubicBezTo>
                    <a:pt x="57177" y="21387"/>
                    <a:pt x="57251" y="21354"/>
                    <a:pt x="57275" y="21321"/>
                  </a:cubicBezTo>
                  <a:cubicBezTo>
                    <a:pt x="57300" y="21280"/>
                    <a:pt x="57308" y="21255"/>
                    <a:pt x="57242" y="21239"/>
                  </a:cubicBezTo>
                  <a:cubicBezTo>
                    <a:pt x="57177" y="21231"/>
                    <a:pt x="57037" y="21231"/>
                    <a:pt x="56922" y="21206"/>
                  </a:cubicBezTo>
                  <a:cubicBezTo>
                    <a:pt x="56807" y="21173"/>
                    <a:pt x="56832" y="21190"/>
                    <a:pt x="56807" y="21116"/>
                  </a:cubicBezTo>
                  <a:cubicBezTo>
                    <a:pt x="56801" y="21090"/>
                    <a:pt x="56831" y="21083"/>
                    <a:pt x="56870" y="21083"/>
                  </a:cubicBezTo>
                  <a:cubicBezTo>
                    <a:pt x="56909" y="21083"/>
                    <a:pt x="56957" y="21090"/>
                    <a:pt x="56987" y="21090"/>
                  </a:cubicBezTo>
                  <a:cubicBezTo>
                    <a:pt x="57001" y="21090"/>
                    <a:pt x="57011" y="21088"/>
                    <a:pt x="57013" y="21083"/>
                  </a:cubicBezTo>
                  <a:cubicBezTo>
                    <a:pt x="57029" y="21058"/>
                    <a:pt x="56963" y="21058"/>
                    <a:pt x="56890" y="21009"/>
                  </a:cubicBezTo>
                  <a:cubicBezTo>
                    <a:pt x="56869" y="20996"/>
                    <a:pt x="56853" y="20992"/>
                    <a:pt x="56838" y="20992"/>
                  </a:cubicBezTo>
                  <a:cubicBezTo>
                    <a:pt x="56813" y="20992"/>
                    <a:pt x="56792" y="21004"/>
                    <a:pt x="56766" y="21004"/>
                  </a:cubicBezTo>
                  <a:cubicBezTo>
                    <a:pt x="56759" y="21004"/>
                    <a:pt x="56751" y="21004"/>
                    <a:pt x="56742" y="21001"/>
                  </a:cubicBezTo>
                  <a:cubicBezTo>
                    <a:pt x="56684" y="20976"/>
                    <a:pt x="56725" y="20952"/>
                    <a:pt x="56758" y="20927"/>
                  </a:cubicBezTo>
                  <a:cubicBezTo>
                    <a:pt x="56783" y="20911"/>
                    <a:pt x="56947" y="20911"/>
                    <a:pt x="56939" y="20878"/>
                  </a:cubicBezTo>
                  <a:cubicBezTo>
                    <a:pt x="56931" y="20845"/>
                    <a:pt x="56775" y="20845"/>
                    <a:pt x="56684" y="20820"/>
                  </a:cubicBezTo>
                  <a:cubicBezTo>
                    <a:pt x="56602" y="20796"/>
                    <a:pt x="56684" y="20812"/>
                    <a:pt x="56652" y="20722"/>
                  </a:cubicBezTo>
                  <a:cubicBezTo>
                    <a:pt x="56619" y="20640"/>
                    <a:pt x="56487" y="20673"/>
                    <a:pt x="56405" y="20607"/>
                  </a:cubicBezTo>
                  <a:cubicBezTo>
                    <a:pt x="56331" y="20550"/>
                    <a:pt x="56471" y="20550"/>
                    <a:pt x="56537" y="20541"/>
                  </a:cubicBezTo>
                  <a:cubicBezTo>
                    <a:pt x="56572" y="20537"/>
                    <a:pt x="56654" y="20528"/>
                    <a:pt x="56732" y="20528"/>
                  </a:cubicBezTo>
                  <a:cubicBezTo>
                    <a:pt x="56801" y="20528"/>
                    <a:pt x="56867" y="20535"/>
                    <a:pt x="56898" y="20558"/>
                  </a:cubicBezTo>
                  <a:cubicBezTo>
                    <a:pt x="56963" y="20607"/>
                    <a:pt x="56799" y="20599"/>
                    <a:pt x="56742" y="20640"/>
                  </a:cubicBezTo>
                  <a:cubicBezTo>
                    <a:pt x="56697" y="20672"/>
                    <a:pt x="56791" y="20684"/>
                    <a:pt x="56858" y="20684"/>
                  </a:cubicBezTo>
                  <a:cubicBezTo>
                    <a:pt x="56878" y="20684"/>
                    <a:pt x="56895" y="20683"/>
                    <a:pt x="56906" y="20681"/>
                  </a:cubicBezTo>
                  <a:cubicBezTo>
                    <a:pt x="56955" y="20681"/>
                    <a:pt x="57004" y="20615"/>
                    <a:pt x="57037" y="20574"/>
                  </a:cubicBezTo>
                  <a:cubicBezTo>
                    <a:pt x="57077" y="20527"/>
                    <a:pt x="57154" y="20426"/>
                    <a:pt x="57219" y="20426"/>
                  </a:cubicBezTo>
                  <a:cubicBezTo>
                    <a:pt x="57221" y="20426"/>
                    <a:pt x="57224" y="20426"/>
                    <a:pt x="57226" y="20427"/>
                  </a:cubicBezTo>
                  <a:cubicBezTo>
                    <a:pt x="57292" y="20427"/>
                    <a:pt x="57308" y="20385"/>
                    <a:pt x="57316" y="20361"/>
                  </a:cubicBezTo>
                  <a:cubicBezTo>
                    <a:pt x="57316" y="20336"/>
                    <a:pt x="57267" y="20328"/>
                    <a:pt x="57193" y="20312"/>
                  </a:cubicBezTo>
                  <a:cubicBezTo>
                    <a:pt x="57119" y="20295"/>
                    <a:pt x="57160" y="20279"/>
                    <a:pt x="57111" y="20254"/>
                  </a:cubicBezTo>
                  <a:cubicBezTo>
                    <a:pt x="57097" y="20250"/>
                    <a:pt x="57086" y="20248"/>
                    <a:pt x="57075" y="20248"/>
                  </a:cubicBezTo>
                  <a:cubicBezTo>
                    <a:pt x="57057" y="20248"/>
                    <a:pt x="57041" y="20252"/>
                    <a:pt x="57021" y="20252"/>
                  </a:cubicBezTo>
                  <a:cubicBezTo>
                    <a:pt x="57009" y="20252"/>
                    <a:pt x="56996" y="20251"/>
                    <a:pt x="56980" y="20246"/>
                  </a:cubicBezTo>
                  <a:cubicBezTo>
                    <a:pt x="56922" y="20230"/>
                    <a:pt x="56865" y="20197"/>
                    <a:pt x="56840" y="20139"/>
                  </a:cubicBezTo>
                  <a:cubicBezTo>
                    <a:pt x="56816" y="20082"/>
                    <a:pt x="56931" y="20065"/>
                    <a:pt x="56947" y="20008"/>
                  </a:cubicBezTo>
                  <a:cubicBezTo>
                    <a:pt x="56963" y="19959"/>
                    <a:pt x="56857" y="19967"/>
                    <a:pt x="56816" y="19951"/>
                  </a:cubicBezTo>
                  <a:cubicBezTo>
                    <a:pt x="56810" y="19948"/>
                    <a:pt x="56802" y="19947"/>
                    <a:pt x="56793" y="19947"/>
                  </a:cubicBezTo>
                  <a:cubicBezTo>
                    <a:pt x="56741" y="19947"/>
                    <a:pt x="56643" y="19983"/>
                    <a:pt x="56594" y="19983"/>
                  </a:cubicBezTo>
                  <a:cubicBezTo>
                    <a:pt x="56537" y="19983"/>
                    <a:pt x="56520" y="19967"/>
                    <a:pt x="56463" y="19926"/>
                  </a:cubicBezTo>
                  <a:cubicBezTo>
                    <a:pt x="56397" y="19893"/>
                    <a:pt x="56438" y="19844"/>
                    <a:pt x="56463" y="19819"/>
                  </a:cubicBezTo>
                  <a:cubicBezTo>
                    <a:pt x="56465" y="19816"/>
                    <a:pt x="56469" y="19814"/>
                    <a:pt x="56473" y="19814"/>
                  </a:cubicBezTo>
                  <a:cubicBezTo>
                    <a:pt x="56502" y="19814"/>
                    <a:pt x="56569" y="19870"/>
                    <a:pt x="56619" y="19877"/>
                  </a:cubicBezTo>
                  <a:cubicBezTo>
                    <a:pt x="56629" y="19880"/>
                    <a:pt x="56637" y="19881"/>
                    <a:pt x="56644" y="19881"/>
                  </a:cubicBezTo>
                  <a:cubicBezTo>
                    <a:pt x="56675" y="19881"/>
                    <a:pt x="56678" y="19853"/>
                    <a:pt x="56725" y="19819"/>
                  </a:cubicBezTo>
                  <a:cubicBezTo>
                    <a:pt x="56791" y="19786"/>
                    <a:pt x="56890" y="19762"/>
                    <a:pt x="56898" y="19729"/>
                  </a:cubicBezTo>
                  <a:cubicBezTo>
                    <a:pt x="56906" y="19696"/>
                    <a:pt x="56865" y="19688"/>
                    <a:pt x="56824" y="19647"/>
                  </a:cubicBezTo>
                  <a:cubicBezTo>
                    <a:pt x="56775" y="19606"/>
                    <a:pt x="56709" y="19458"/>
                    <a:pt x="56643" y="19458"/>
                  </a:cubicBezTo>
                  <a:cubicBezTo>
                    <a:pt x="56578" y="19466"/>
                    <a:pt x="56610" y="19499"/>
                    <a:pt x="56569" y="19516"/>
                  </a:cubicBezTo>
                  <a:cubicBezTo>
                    <a:pt x="56566" y="19517"/>
                    <a:pt x="56563" y="19518"/>
                    <a:pt x="56560" y="19518"/>
                  </a:cubicBezTo>
                  <a:cubicBezTo>
                    <a:pt x="56524" y="19518"/>
                    <a:pt x="56500" y="19441"/>
                    <a:pt x="56463" y="19434"/>
                  </a:cubicBezTo>
                  <a:cubicBezTo>
                    <a:pt x="56458" y="19433"/>
                    <a:pt x="56454" y="19432"/>
                    <a:pt x="56450" y="19432"/>
                  </a:cubicBezTo>
                  <a:cubicBezTo>
                    <a:pt x="56412" y="19432"/>
                    <a:pt x="56402" y="19467"/>
                    <a:pt x="56373" y="19475"/>
                  </a:cubicBezTo>
                  <a:cubicBezTo>
                    <a:pt x="56340" y="19475"/>
                    <a:pt x="56356" y="19434"/>
                    <a:pt x="56397" y="19392"/>
                  </a:cubicBezTo>
                  <a:cubicBezTo>
                    <a:pt x="56430" y="19351"/>
                    <a:pt x="56512" y="19376"/>
                    <a:pt x="56520" y="19351"/>
                  </a:cubicBezTo>
                  <a:cubicBezTo>
                    <a:pt x="56537" y="19327"/>
                    <a:pt x="56504" y="19327"/>
                    <a:pt x="56487" y="19294"/>
                  </a:cubicBezTo>
                  <a:cubicBezTo>
                    <a:pt x="56463" y="19269"/>
                    <a:pt x="56512" y="19261"/>
                    <a:pt x="56479" y="19228"/>
                  </a:cubicBezTo>
                  <a:cubicBezTo>
                    <a:pt x="56472" y="19216"/>
                    <a:pt x="56451" y="19211"/>
                    <a:pt x="56424" y="19211"/>
                  </a:cubicBezTo>
                  <a:cubicBezTo>
                    <a:pt x="56364" y="19211"/>
                    <a:pt x="56273" y="19236"/>
                    <a:pt x="56233" y="19253"/>
                  </a:cubicBezTo>
                  <a:cubicBezTo>
                    <a:pt x="56176" y="19269"/>
                    <a:pt x="56118" y="19351"/>
                    <a:pt x="56085" y="19368"/>
                  </a:cubicBezTo>
                  <a:cubicBezTo>
                    <a:pt x="56062" y="19377"/>
                    <a:pt x="56022" y="19389"/>
                    <a:pt x="55981" y="19389"/>
                  </a:cubicBezTo>
                  <a:cubicBezTo>
                    <a:pt x="55950" y="19389"/>
                    <a:pt x="55918" y="19381"/>
                    <a:pt x="55897" y="19360"/>
                  </a:cubicBezTo>
                  <a:cubicBezTo>
                    <a:pt x="55855" y="19302"/>
                    <a:pt x="56044" y="19212"/>
                    <a:pt x="56118" y="19171"/>
                  </a:cubicBezTo>
                  <a:cubicBezTo>
                    <a:pt x="56184" y="19130"/>
                    <a:pt x="56356" y="19064"/>
                    <a:pt x="56389" y="19048"/>
                  </a:cubicBezTo>
                  <a:cubicBezTo>
                    <a:pt x="56422" y="19023"/>
                    <a:pt x="56463" y="18933"/>
                    <a:pt x="56414" y="18884"/>
                  </a:cubicBezTo>
                  <a:cubicBezTo>
                    <a:pt x="56399" y="18869"/>
                    <a:pt x="56386" y="18863"/>
                    <a:pt x="56372" y="18863"/>
                  </a:cubicBezTo>
                  <a:cubicBezTo>
                    <a:pt x="56341" y="18863"/>
                    <a:pt x="56305" y="18894"/>
                    <a:pt x="56225" y="18916"/>
                  </a:cubicBezTo>
                  <a:cubicBezTo>
                    <a:pt x="56110" y="18941"/>
                    <a:pt x="56110" y="18966"/>
                    <a:pt x="56061" y="18990"/>
                  </a:cubicBezTo>
                  <a:cubicBezTo>
                    <a:pt x="56055" y="18994"/>
                    <a:pt x="56050" y="18996"/>
                    <a:pt x="56045" y="18996"/>
                  </a:cubicBezTo>
                  <a:cubicBezTo>
                    <a:pt x="56012" y="18996"/>
                    <a:pt x="56002" y="18915"/>
                    <a:pt x="55983" y="18915"/>
                  </a:cubicBezTo>
                  <a:cubicBezTo>
                    <a:pt x="55982" y="18915"/>
                    <a:pt x="55980" y="18915"/>
                    <a:pt x="55979" y="18916"/>
                  </a:cubicBezTo>
                  <a:cubicBezTo>
                    <a:pt x="55963" y="18932"/>
                    <a:pt x="55763" y="19065"/>
                    <a:pt x="55707" y="19065"/>
                  </a:cubicBezTo>
                  <a:cubicBezTo>
                    <a:pt x="55704" y="19065"/>
                    <a:pt x="55702" y="19065"/>
                    <a:pt x="55700" y="19064"/>
                  </a:cubicBezTo>
                  <a:cubicBezTo>
                    <a:pt x="55659" y="19048"/>
                    <a:pt x="55814" y="18916"/>
                    <a:pt x="55806" y="18892"/>
                  </a:cubicBezTo>
                  <a:cubicBezTo>
                    <a:pt x="55798" y="18867"/>
                    <a:pt x="55732" y="18851"/>
                    <a:pt x="55749" y="18810"/>
                  </a:cubicBezTo>
                  <a:cubicBezTo>
                    <a:pt x="55754" y="18799"/>
                    <a:pt x="55777" y="18796"/>
                    <a:pt x="55809" y="18796"/>
                  </a:cubicBezTo>
                  <a:cubicBezTo>
                    <a:pt x="55852" y="18796"/>
                    <a:pt x="55910" y="18802"/>
                    <a:pt x="55959" y="18802"/>
                  </a:cubicBezTo>
                  <a:cubicBezTo>
                    <a:pt x="55990" y="18802"/>
                    <a:pt x="56017" y="18800"/>
                    <a:pt x="56036" y="18793"/>
                  </a:cubicBezTo>
                  <a:cubicBezTo>
                    <a:pt x="56118" y="18777"/>
                    <a:pt x="56159" y="18703"/>
                    <a:pt x="56167" y="18679"/>
                  </a:cubicBezTo>
                  <a:cubicBezTo>
                    <a:pt x="56167" y="18646"/>
                    <a:pt x="56110" y="18637"/>
                    <a:pt x="56085" y="18621"/>
                  </a:cubicBezTo>
                  <a:cubicBezTo>
                    <a:pt x="56069" y="18605"/>
                    <a:pt x="56126" y="18564"/>
                    <a:pt x="56110" y="18514"/>
                  </a:cubicBezTo>
                  <a:cubicBezTo>
                    <a:pt x="56100" y="18495"/>
                    <a:pt x="56068" y="18490"/>
                    <a:pt x="56031" y="18490"/>
                  </a:cubicBezTo>
                  <a:cubicBezTo>
                    <a:pt x="55982" y="18490"/>
                    <a:pt x="55925" y="18499"/>
                    <a:pt x="55899" y="18499"/>
                  </a:cubicBezTo>
                  <a:cubicBezTo>
                    <a:pt x="55894" y="18499"/>
                    <a:pt x="55891" y="18499"/>
                    <a:pt x="55888" y="18498"/>
                  </a:cubicBezTo>
                  <a:cubicBezTo>
                    <a:pt x="55864" y="18482"/>
                    <a:pt x="55913" y="18465"/>
                    <a:pt x="55929" y="18416"/>
                  </a:cubicBezTo>
                  <a:cubicBezTo>
                    <a:pt x="55946" y="18375"/>
                    <a:pt x="55913" y="18375"/>
                    <a:pt x="55905" y="18350"/>
                  </a:cubicBezTo>
                  <a:cubicBezTo>
                    <a:pt x="55897" y="18317"/>
                    <a:pt x="55962" y="18293"/>
                    <a:pt x="55962" y="18268"/>
                  </a:cubicBezTo>
                  <a:cubicBezTo>
                    <a:pt x="55962" y="18252"/>
                    <a:pt x="55938" y="18244"/>
                    <a:pt x="55897" y="18244"/>
                  </a:cubicBezTo>
                  <a:cubicBezTo>
                    <a:pt x="55864" y="18244"/>
                    <a:pt x="55831" y="18276"/>
                    <a:pt x="55798" y="18301"/>
                  </a:cubicBezTo>
                  <a:cubicBezTo>
                    <a:pt x="55784" y="18312"/>
                    <a:pt x="55756" y="18315"/>
                    <a:pt x="55724" y="18315"/>
                  </a:cubicBezTo>
                  <a:cubicBezTo>
                    <a:pt x="55680" y="18315"/>
                    <a:pt x="55627" y="18309"/>
                    <a:pt x="55585" y="18309"/>
                  </a:cubicBezTo>
                  <a:cubicBezTo>
                    <a:pt x="55519" y="18309"/>
                    <a:pt x="55560" y="18342"/>
                    <a:pt x="55544" y="18367"/>
                  </a:cubicBezTo>
                  <a:cubicBezTo>
                    <a:pt x="55538" y="18374"/>
                    <a:pt x="55531" y="18377"/>
                    <a:pt x="55523" y="18377"/>
                  </a:cubicBezTo>
                  <a:cubicBezTo>
                    <a:pt x="55496" y="18377"/>
                    <a:pt x="55455" y="18339"/>
                    <a:pt x="55404" y="18301"/>
                  </a:cubicBezTo>
                  <a:cubicBezTo>
                    <a:pt x="55338" y="18244"/>
                    <a:pt x="55412" y="18235"/>
                    <a:pt x="55445" y="18203"/>
                  </a:cubicBezTo>
                  <a:cubicBezTo>
                    <a:pt x="55459" y="18188"/>
                    <a:pt x="55506" y="18185"/>
                    <a:pt x="55558" y="18185"/>
                  </a:cubicBezTo>
                  <a:cubicBezTo>
                    <a:pt x="55607" y="18185"/>
                    <a:pt x="55661" y="18188"/>
                    <a:pt x="55698" y="18188"/>
                  </a:cubicBezTo>
                  <a:cubicBezTo>
                    <a:pt x="55713" y="18188"/>
                    <a:pt x="55724" y="18187"/>
                    <a:pt x="55732" y="18186"/>
                  </a:cubicBezTo>
                  <a:cubicBezTo>
                    <a:pt x="55782" y="18178"/>
                    <a:pt x="55798" y="18178"/>
                    <a:pt x="55798" y="18145"/>
                  </a:cubicBezTo>
                  <a:cubicBezTo>
                    <a:pt x="55798" y="18122"/>
                    <a:pt x="55788" y="18117"/>
                    <a:pt x="55769" y="18117"/>
                  </a:cubicBezTo>
                  <a:cubicBezTo>
                    <a:pt x="55754" y="18117"/>
                    <a:pt x="55733" y="18120"/>
                    <a:pt x="55708" y="18120"/>
                  </a:cubicBezTo>
                  <a:cubicBezTo>
                    <a:pt x="55650" y="18112"/>
                    <a:pt x="55700" y="18104"/>
                    <a:pt x="55675" y="18047"/>
                  </a:cubicBezTo>
                  <a:cubicBezTo>
                    <a:pt x="55671" y="18033"/>
                    <a:pt x="55667" y="18028"/>
                    <a:pt x="55661" y="18028"/>
                  </a:cubicBezTo>
                  <a:cubicBezTo>
                    <a:pt x="55644" y="18028"/>
                    <a:pt x="55617" y="18073"/>
                    <a:pt x="55575" y="18073"/>
                  </a:cubicBezTo>
                  <a:cubicBezTo>
                    <a:pt x="55570" y="18073"/>
                    <a:pt x="55565" y="18073"/>
                    <a:pt x="55560" y="18071"/>
                  </a:cubicBezTo>
                  <a:cubicBezTo>
                    <a:pt x="55494" y="18063"/>
                    <a:pt x="55585" y="18022"/>
                    <a:pt x="55560" y="17965"/>
                  </a:cubicBezTo>
                  <a:cubicBezTo>
                    <a:pt x="55554" y="17942"/>
                    <a:pt x="55542" y="17935"/>
                    <a:pt x="55526" y="17935"/>
                  </a:cubicBezTo>
                  <a:cubicBezTo>
                    <a:pt x="55498" y="17935"/>
                    <a:pt x="55458" y="17957"/>
                    <a:pt x="55423" y="17957"/>
                  </a:cubicBezTo>
                  <a:cubicBezTo>
                    <a:pt x="55419" y="17957"/>
                    <a:pt x="55416" y="17957"/>
                    <a:pt x="55412" y="17956"/>
                  </a:cubicBezTo>
                  <a:cubicBezTo>
                    <a:pt x="55363" y="17956"/>
                    <a:pt x="55396" y="17932"/>
                    <a:pt x="55412" y="17882"/>
                  </a:cubicBezTo>
                  <a:cubicBezTo>
                    <a:pt x="55416" y="17858"/>
                    <a:pt x="55455" y="17856"/>
                    <a:pt x="55494" y="17856"/>
                  </a:cubicBezTo>
                  <a:cubicBezTo>
                    <a:pt x="55502" y="17856"/>
                    <a:pt x="55510" y="17856"/>
                    <a:pt x="55517" y="17856"/>
                  </a:cubicBezTo>
                  <a:cubicBezTo>
                    <a:pt x="55548" y="17856"/>
                    <a:pt x="55573" y="17855"/>
                    <a:pt x="55576" y="17841"/>
                  </a:cubicBezTo>
                  <a:cubicBezTo>
                    <a:pt x="55593" y="17809"/>
                    <a:pt x="55535" y="17817"/>
                    <a:pt x="55429" y="17776"/>
                  </a:cubicBezTo>
                  <a:cubicBezTo>
                    <a:pt x="55330" y="17735"/>
                    <a:pt x="55462" y="17735"/>
                    <a:pt x="55462" y="17694"/>
                  </a:cubicBezTo>
                  <a:cubicBezTo>
                    <a:pt x="55460" y="17687"/>
                    <a:pt x="55457" y="17684"/>
                    <a:pt x="55452" y="17684"/>
                  </a:cubicBezTo>
                  <a:cubicBezTo>
                    <a:pt x="55431" y="17684"/>
                    <a:pt x="55381" y="17738"/>
                    <a:pt x="55350" y="17738"/>
                  </a:cubicBezTo>
                  <a:cubicBezTo>
                    <a:pt x="55346" y="17738"/>
                    <a:pt x="55342" y="17737"/>
                    <a:pt x="55338" y="17735"/>
                  </a:cubicBezTo>
                  <a:cubicBezTo>
                    <a:pt x="55306" y="17710"/>
                    <a:pt x="55396" y="17620"/>
                    <a:pt x="55379" y="17579"/>
                  </a:cubicBezTo>
                  <a:cubicBezTo>
                    <a:pt x="55355" y="17546"/>
                    <a:pt x="55338" y="17562"/>
                    <a:pt x="55281" y="17521"/>
                  </a:cubicBezTo>
                  <a:cubicBezTo>
                    <a:pt x="55232" y="17472"/>
                    <a:pt x="55289" y="17464"/>
                    <a:pt x="55297" y="17423"/>
                  </a:cubicBezTo>
                  <a:cubicBezTo>
                    <a:pt x="55297" y="17390"/>
                    <a:pt x="55273" y="17415"/>
                    <a:pt x="55240" y="17382"/>
                  </a:cubicBezTo>
                  <a:cubicBezTo>
                    <a:pt x="55211" y="17353"/>
                    <a:pt x="55266" y="17271"/>
                    <a:pt x="55238" y="17271"/>
                  </a:cubicBezTo>
                  <a:cubicBezTo>
                    <a:pt x="55235" y="17271"/>
                    <a:pt x="55230" y="17272"/>
                    <a:pt x="55224" y="17275"/>
                  </a:cubicBezTo>
                  <a:cubicBezTo>
                    <a:pt x="55166" y="17292"/>
                    <a:pt x="55125" y="17349"/>
                    <a:pt x="55059" y="17349"/>
                  </a:cubicBezTo>
                  <a:cubicBezTo>
                    <a:pt x="55002" y="17349"/>
                    <a:pt x="55092" y="17267"/>
                    <a:pt x="55092" y="17218"/>
                  </a:cubicBezTo>
                  <a:cubicBezTo>
                    <a:pt x="55090" y="17203"/>
                    <a:pt x="55082" y="17198"/>
                    <a:pt x="55071" y="17198"/>
                  </a:cubicBezTo>
                  <a:cubicBezTo>
                    <a:pt x="55054" y="17198"/>
                    <a:pt x="55031" y="17207"/>
                    <a:pt x="55004" y="17207"/>
                  </a:cubicBezTo>
                  <a:cubicBezTo>
                    <a:pt x="54988" y="17207"/>
                    <a:pt x="54970" y="17204"/>
                    <a:pt x="54953" y="17193"/>
                  </a:cubicBezTo>
                  <a:cubicBezTo>
                    <a:pt x="54887" y="17152"/>
                    <a:pt x="54953" y="17144"/>
                    <a:pt x="54953" y="17095"/>
                  </a:cubicBezTo>
                  <a:cubicBezTo>
                    <a:pt x="54953" y="17045"/>
                    <a:pt x="54977" y="17054"/>
                    <a:pt x="55018" y="17004"/>
                  </a:cubicBezTo>
                  <a:cubicBezTo>
                    <a:pt x="55059" y="16947"/>
                    <a:pt x="55027" y="16980"/>
                    <a:pt x="54986" y="16930"/>
                  </a:cubicBezTo>
                  <a:cubicBezTo>
                    <a:pt x="54945" y="16881"/>
                    <a:pt x="55043" y="16881"/>
                    <a:pt x="55059" y="16832"/>
                  </a:cubicBezTo>
                  <a:cubicBezTo>
                    <a:pt x="55067" y="16781"/>
                    <a:pt x="54933" y="16731"/>
                    <a:pt x="54863" y="16731"/>
                  </a:cubicBezTo>
                  <a:cubicBezTo>
                    <a:pt x="54853" y="16731"/>
                    <a:pt x="54845" y="16732"/>
                    <a:pt x="54838" y="16734"/>
                  </a:cubicBezTo>
                  <a:cubicBezTo>
                    <a:pt x="54789" y="16742"/>
                    <a:pt x="54846" y="16783"/>
                    <a:pt x="54846" y="16832"/>
                  </a:cubicBezTo>
                  <a:cubicBezTo>
                    <a:pt x="54846" y="16889"/>
                    <a:pt x="54789" y="16955"/>
                    <a:pt x="54739" y="17054"/>
                  </a:cubicBezTo>
                  <a:cubicBezTo>
                    <a:pt x="54690" y="17152"/>
                    <a:pt x="54641" y="17292"/>
                    <a:pt x="54624" y="17357"/>
                  </a:cubicBezTo>
                  <a:cubicBezTo>
                    <a:pt x="54608" y="17423"/>
                    <a:pt x="54698" y="17447"/>
                    <a:pt x="54707" y="17489"/>
                  </a:cubicBezTo>
                  <a:cubicBezTo>
                    <a:pt x="54711" y="17497"/>
                    <a:pt x="54709" y="17501"/>
                    <a:pt x="54703" y="17501"/>
                  </a:cubicBezTo>
                  <a:cubicBezTo>
                    <a:pt x="54686" y="17501"/>
                    <a:pt x="54633" y="17474"/>
                    <a:pt x="54567" y="17456"/>
                  </a:cubicBezTo>
                  <a:cubicBezTo>
                    <a:pt x="54524" y="17441"/>
                    <a:pt x="54496" y="17435"/>
                    <a:pt x="54476" y="17435"/>
                  </a:cubicBezTo>
                  <a:cubicBezTo>
                    <a:pt x="54449" y="17435"/>
                    <a:pt x="54434" y="17445"/>
                    <a:pt x="54411" y="17464"/>
                  </a:cubicBezTo>
                  <a:cubicBezTo>
                    <a:pt x="54378" y="17497"/>
                    <a:pt x="54419" y="17513"/>
                    <a:pt x="54436" y="17571"/>
                  </a:cubicBezTo>
                  <a:cubicBezTo>
                    <a:pt x="54452" y="17628"/>
                    <a:pt x="54436" y="17644"/>
                    <a:pt x="54444" y="17710"/>
                  </a:cubicBezTo>
                  <a:cubicBezTo>
                    <a:pt x="54460" y="17768"/>
                    <a:pt x="54723" y="17850"/>
                    <a:pt x="54682" y="17874"/>
                  </a:cubicBezTo>
                  <a:cubicBezTo>
                    <a:pt x="54673" y="17881"/>
                    <a:pt x="54662" y="17884"/>
                    <a:pt x="54648" y="17884"/>
                  </a:cubicBezTo>
                  <a:cubicBezTo>
                    <a:pt x="54607" y="17884"/>
                    <a:pt x="54550" y="17860"/>
                    <a:pt x="54515" y="17860"/>
                  </a:cubicBezTo>
                  <a:cubicBezTo>
                    <a:pt x="54506" y="17860"/>
                    <a:pt x="54499" y="17862"/>
                    <a:pt x="54493" y="17866"/>
                  </a:cubicBezTo>
                  <a:cubicBezTo>
                    <a:pt x="54460" y="17899"/>
                    <a:pt x="54526" y="17965"/>
                    <a:pt x="54452" y="17997"/>
                  </a:cubicBezTo>
                  <a:cubicBezTo>
                    <a:pt x="54440" y="18001"/>
                    <a:pt x="54430" y="18003"/>
                    <a:pt x="54421" y="18003"/>
                  </a:cubicBezTo>
                  <a:cubicBezTo>
                    <a:pt x="54380" y="18003"/>
                    <a:pt x="54365" y="17970"/>
                    <a:pt x="54357" y="17970"/>
                  </a:cubicBezTo>
                  <a:cubicBezTo>
                    <a:pt x="54356" y="17970"/>
                    <a:pt x="54355" y="17971"/>
                    <a:pt x="54354" y="17973"/>
                  </a:cubicBezTo>
                  <a:cubicBezTo>
                    <a:pt x="54345" y="17997"/>
                    <a:pt x="54370" y="18055"/>
                    <a:pt x="54313" y="18079"/>
                  </a:cubicBezTo>
                  <a:cubicBezTo>
                    <a:pt x="54305" y="18083"/>
                    <a:pt x="54297" y="18084"/>
                    <a:pt x="54290" y="18084"/>
                  </a:cubicBezTo>
                  <a:cubicBezTo>
                    <a:pt x="54259" y="18084"/>
                    <a:pt x="54235" y="18055"/>
                    <a:pt x="54217" y="18055"/>
                  </a:cubicBezTo>
                  <a:cubicBezTo>
                    <a:pt x="54210" y="18055"/>
                    <a:pt x="54204" y="18059"/>
                    <a:pt x="54198" y="18071"/>
                  </a:cubicBezTo>
                  <a:cubicBezTo>
                    <a:pt x="54181" y="18112"/>
                    <a:pt x="54214" y="18137"/>
                    <a:pt x="54239" y="18178"/>
                  </a:cubicBezTo>
                  <a:cubicBezTo>
                    <a:pt x="54272" y="18219"/>
                    <a:pt x="54469" y="18235"/>
                    <a:pt x="54452" y="18268"/>
                  </a:cubicBezTo>
                  <a:cubicBezTo>
                    <a:pt x="54436" y="18293"/>
                    <a:pt x="54296" y="18276"/>
                    <a:pt x="54255" y="18301"/>
                  </a:cubicBezTo>
                  <a:cubicBezTo>
                    <a:pt x="54214" y="18326"/>
                    <a:pt x="54247" y="18342"/>
                    <a:pt x="54231" y="18383"/>
                  </a:cubicBezTo>
                  <a:cubicBezTo>
                    <a:pt x="54228" y="18390"/>
                    <a:pt x="54224" y="18392"/>
                    <a:pt x="54219" y="18392"/>
                  </a:cubicBezTo>
                  <a:cubicBezTo>
                    <a:pt x="54191" y="18392"/>
                    <a:pt x="54135" y="18317"/>
                    <a:pt x="54107" y="18317"/>
                  </a:cubicBezTo>
                  <a:cubicBezTo>
                    <a:pt x="54105" y="18317"/>
                    <a:pt x="54103" y="18317"/>
                    <a:pt x="54101" y="18317"/>
                  </a:cubicBezTo>
                  <a:cubicBezTo>
                    <a:pt x="54074" y="18317"/>
                    <a:pt x="54066" y="18369"/>
                    <a:pt x="54058" y="18408"/>
                  </a:cubicBezTo>
                  <a:cubicBezTo>
                    <a:pt x="54050" y="18457"/>
                    <a:pt x="54132" y="18482"/>
                    <a:pt x="54140" y="18531"/>
                  </a:cubicBezTo>
                  <a:cubicBezTo>
                    <a:pt x="54140" y="18580"/>
                    <a:pt x="54091" y="18580"/>
                    <a:pt x="54066" y="18629"/>
                  </a:cubicBezTo>
                  <a:cubicBezTo>
                    <a:pt x="54042" y="18670"/>
                    <a:pt x="54116" y="18703"/>
                    <a:pt x="54116" y="18744"/>
                  </a:cubicBezTo>
                  <a:cubicBezTo>
                    <a:pt x="54116" y="18793"/>
                    <a:pt x="54083" y="18802"/>
                    <a:pt x="54034" y="18859"/>
                  </a:cubicBezTo>
                  <a:cubicBezTo>
                    <a:pt x="53984" y="18916"/>
                    <a:pt x="53960" y="19015"/>
                    <a:pt x="53927" y="19023"/>
                  </a:cubicBezTo>
                  <a:cubicBezTo>
                    <a:pt x="53886" y="19023"/>
                    <a:pt x="53968" y="18785"/>
                    <a:pt x="53968" y="18728"/>
                  </a:cubicBezTo>
                  <a:cubicBezTo>
                    <a:pt x="53968" y="18662"/>
                    <a:pt x="53935" y="18662"/>
                    <a:pt x="53878" y="18596"/>
                  </a:cubicBezTo>
                  <a:cubicBezTo>
                    <a:pt x="53820" y="18531"/>
                    <a:pt x="53820" y="18531"/>
                    <a:pt x="53787" y="18498"/>
                  </a:cubicBezTo>
                  <a:cubicBezTo>
                    <a:pt x="53773" y="18483"/>
                    <a:pt x="53763" y="18477"/>
                    <a:pt x="53754" y="18477"/>
                  </a:cubicBezTo>
                  <a:cubicBezTo>
                    <a:pt x="53738" y="18477"/>
                    <a:pt x="53723" y="18496"/>
                    <a:pt x="53681" y="18523"/>
                  </a:cubicBezTo>
                  <a:cubicBezTo>
                    <a:pt x="53615" y="18564"/>
                    <a:pt x="53574" y="18687"/>
                    <a:pt x="53566" y="18744"/>
                  </a:cubicBezTo>
                  <a:cubicBezTo>
                    <a:pt x="53558" y="18810"/>
                    <a:pt x="53558" y="18810"/>
                    <a:pt x="53525" y="18851"/>
                  </a:cubicBezTo>
                  <a:cubicBezTo>
                    <a:pt x="53500" y="18884"/>
                    <a:pt x="53303" y="18974"/>
                    <a:pt x="53098" y="19023"/>
                  </a:cubicBezTo>
                  <a:cubicBezTo>
                    <a:pt x="52893" y="19081"/>
                    <a:pt x="52983" y="19089"/>
                    <a:pt x="52885" y="19163"/>
                  </a:cubicBezTo>
                  <a:cubicBezTo>
                    <a:pt x="52799" y="19241"/>
                    <a:pt x="52787" y="19452"/>
                    <a:pt x="52758" y="19452"/>
                  </a:cubicBezTo>
                  <a:cubicBezTo>
                    <a:pt x="52757" y="19452"/>
                    <a:pt x="52755" y="19451"/>
                    <a:pt x="52753" y="19450"/>
                  </a:cubicBezTo>
                  <a:cubicBezTo>
                    <a:pt x="52729" y="19417"/>
                    <a:pt x="52737" y="19351"/>
                    <a:pt x="52737" y="19278"/>
                  </a:cubicBezTo>
                  <a:cubicBezTo>
                    <a:pt x="52737" y="19212"/>
                    <a:pt x="52786" y="19081"/>
                    <a:pt x="52794" y="19040"/>
                  </a:cubicBezTo>
                  <a:cubicBezTo>
                    <a:pt x="52800" y="19005"/>
                    <a:pt x="52778" y="18991"/>
                    <a:pt x="52758" y="18991"/>
                  </a:cubicBezTo>
                  <a:cubicBezTo>
                    <a:pt x="52750" y="18991"/>
                    <a:pt x="52742" y="18994"/>
                    <a:pt x="52737" y="18999"/>
                  </a:cubicBezTo>
                  <a:cubicBezTo>
                    <a:pt x="52721" y="19023"/>
                    <a:pt x="52688" y="19081"/>
                    <a:pt x="52638" y="19171"/>
                  </a:cubicBezTo>
                  <a:cubicBezTo>
                    <a:pt x="52581" y="19261"/>
                    <a:pt x="52466" y="19319"/>
                    <a:pt x="52433" y="19319"/>
                  </a:cubicBezTo>
                  <a:cubicBezTo>
                    <a:pt x="52432" y="19319"/>
                    <a:pt x="52431" y="19319"/>
                    <a:pt x="52430" y="19319"/>
                  </a:cubicBezTo>
                  <a:cubicBezTo>
                    <a:pt x="52410" y="19319"/>
                    <a:pt x="52428" y="19235"/>
                    <a:pt x="52483" y="19196"/>
                  </a:cubicBezTo>
                  <a:cubicBezTo>
                    <a:pt x="52532" y="19163"/>
                    <a:pt x="52597" y="19007"/>
                    <a:pt x="52614" y="18941"/>
                  </a:cubicBezTo>
                  <a:cubicBezTo>
                    <a:pt x="52621" y="18880"/>
                    <a:pt x="52608" y="18792"/>
                    <a:pt x="52567" y="18792"/>
                  </a:cubicBezTo>
                  <a:cubicBezTo>
                    <a:pt x="52564" y="18792"/>
                    <a:pt x="52560" y="18792"/>
                    <a:pt x="52556" y="18793"/>
                  </a:cubicBezTo>
                  <a:cubicBezTo>
                    <a:pt x="52507" y="18802"/>
                    <a:pt x="52474" y="18843"/>
                    <a:pt x="52425" y="18916"/>
                  </a:cubicBezTo>
                  <a:cubicBezTo>
                    <a:pt x="52368" y="18990"/>
                    <a:pt x="52335" y="19179"/>
                    <a:pt x="52294" y="19269"/>
                  </a:cubicBezTo>
                  <a:cubicBezTo>
                    <a:pt x="52245" y="19360"/>
                    <a:pt x="52179" y="19335"/>
                    <a:pt x="52080" y="19384"/>
                  </a:cubicBezTo>
                  <a:cubicBezTo>
                    <a:pt x="51982" y="19425"/>
                    <a:pt x="51933" y="19434"/>
                    <a:pt x="51842" y="19499"/>
                  </a:cubicBezTo>
                  <a:cubicBezTo>
                    <a:pt x="51766" y="19544"/>
                    <a:pt x="51670" y="19643"/>
                    <a:pt x="51619" y="19643"/>
                  </a:cubicBezTo>
                  <a:cubicBezTo>
                    <a:pt x="51604" y="19643"/>
                    <a:pt x="51594" y="19634"/>
                    <a:pt x="51588" y="19614"/>
                  </a:cubicBezTo>
                  <a:cubicBezTo>
                    <a:pt x="51572" y="19524"/>
                    <a:pt x="51769" y="19409"/>
                    <a:pt x="51867" y="19376"/>
                  </a:cubicBezTo>
                  <a:cubicBezTo>
                    <a:pt x="51974" y="19351"/>
                    <a:pt x="52121" y="19228"/>
                    <a:pt x="52203" y="19196"/>
                  </a:cubicBezTo>
                  <a:cubicBezTo>
                    <a:pt x="52294" y="19163"/>
                    <a:pt x="52269" y="19056"/>
                    <a:pt x="52318" y="18925"/>
                  </a:cubicBezTo>
                  <a:cubicBezTo>
                    <a:pt x="52368" y="18793"/>
                    <a:pt x="52351" y="18761"/>
                    <a:pt x="52343" y="18695"/>
                  </a:cubicBezTo>
                  <a:cubicBezTo>
                    <a:pt x="52327" y="18621"/>
                    <a:pt x="52269" y="18514"/>
                    <a:pt x="52162" y="18465"/>
                  </a:cubicBezTo>
                  <a:cubicBezTo>
                    <a:pt x="52102" y="18442"/>
                    <a:pt x="52029" y="18432"/>
                    <a:pt x="51955" y="18432"/>
                  </a:cubicBezTo>
                  <a:cubicBezTo>
                    <a:pt x="51897" y="18432"/>
                    <a:pt x="51839" y="18438"/>
                    <a:pt x="51785" y="18449"/>
                  </a:cubicBezTo>
                  <a:cubicBezTo>
                    <a:pt x="51699" y="18467"/>
                    <a:pt x="51673" y="18476"/>
                    <a:pt x="51634" y="18476"/>
                  </a:cubicBezTo>
                  <a:cubicBezTo>
                    <a:pt x="51621" y="18476"/>
                    <a:pt x="51606" y="18475"/>
                    <a:pt x="51588" y="18473"/>
                  </a:cubicBezTo>
                  <a:cubicBezTo>
                    <a:pt x="51522" y="18473"/>
                    <a:pt x="51481" y="18490"/>
                    <a:pt x="51432" y="18547"/>
                  </a:cubicBezTo>
                  <a:cubicBezTo>
                    <a:pt x="51393" y="18603"/>
                    <a:pt x="51383" y="18704"/>
                    <a:pt x="51273" y="18704"/>
                  </a:cubicBezTo>
                  <a:cubicBezTo>
                    <a:pt x="51269" y="18704"/>
                    <a:pt x="51264" y="18703"/>
                    <a:pt x="51260" y="18703"/>
                  </a:cubicBezTo>
                  <a:cubicBezTo>
                    <a:pt x="51145" y="18695"/>
                    <a:pt x="51153" y="18580"/>
                    <a:pt x="51104" y="18564"/>
                  </a:cubicBezTo>
                  <a:cubicBezTo>
                    <a:pt x="51086" y="18556"/>
                    <a:pt x="51065" y="18554"/>
                    <a:pt x="51044" y="18554"/>
                  </a:cubicBezTo>
                  <a:cubicBezTo>
                    <a:pt x="51019" y="18554"/>
                    <a:pt x="50995" y="18557"/>
                    <a:pt x="50979" y="18557"/>
                  </a:cubicBezTo>
                  <a:cubicBezTo>
                    <a:pt x="50965" y="18557"/>
                    <a:pt x="50956" y="18555"/>
                    <a:pt x="50956" y="18547"/>
                  </a:cubicBezTo>
                  <a:cubicBezTo>
                    <a:pt x="50948" y="18523"/>
                    <a:pt x="51014" y="18473"/>
                    <a:pt x="51087" y="18457"/>
                  </a:cubicBezTo>
                  <a:cubicBezTo>
                    <a:pt x="51161" y="18449"/>
                    <a:pt x="51210" y="18457"/>
                    <a:pt x="51243" y="18432"/>
                  </a:cubicBezTo>
                  <a:cubicBezTo>
                    <a:pt x="51276" y="18416"/>
                    <a:pt x="51194" y="18285"/>
                    <a:pt x="51243" y="18260"/>
                  </a:cubicBezTo>
                  <a:cubicBezTo>
                    <a:pt x="51246" y="18258"/>
                    <a:pt x="51249" y="18257"/>
                    <a:pt x="51253" y="18257"/>
                  </a:cubicBezTo>
                  <a:cubicBezTo>
                    <a:pt x="51301" y="18257"/>
                    <a:pt x="51411" y="18400"/>
                    <a:pt x="51457" y="18408"/>
                  </a:cubicBezTo>
                  <a:cubicBezTo>
                    <a:pt x="51458" y="18408"/>
                    <a:pt x="51459" y="18408"/>
                    <a:pt x="51460" y="18408"/>
                  </a:cubicBezTo>
                  <a:cubicBezTo>
                    <a:pt x="51504" y="18408"/>
                    <a:pt x="51457" y="18251"/>
                    <a:pt x="51473" y="18227"/>
                  </a:cubicBezTo>
                  <a:cubicBezTo>
                    <a:pt x="51478" y="18223"/>
                    <a:pt x="51482" y="18221"/>
                    <a:pt x="51487" y="18221"/>
                  </a:cubicBezTo>
                  <a:cubicBezTo>
                    <a:pt x="51503" y="18221"/>
                    <a:pt x="51520" y="18242"/>
                    <a:pt x="51542" y="18242"/>
                  </a:cubicBezTo>
                  <a:cubicBezTo>
                    <a:pt x="51549" y="18242"/>
                    <a:pt x="51556" y="18240"/>
                    <a:pt x="51563" y="18235"/>
                  </a:cubicBezTo>
                  <a:cubicBezTo>
                    <a:pt x="51596" y="18219"/>
                    <a:pt x="51563" y="18153"/>
                    <a:pt x="51563" y="18104"/>
                  </a:cubicBezTo>
                  <a:cubicBezTo>
                    <a:pt x="51563" y="18055"/>
                    <a:pt x="51637" y="18071"/>
                    <a:pt x="51645" y="18055"/>
                  </a:cubicBezTo>
                  <a:cubicBezTo>
                    <a:pt x="51645" y="18030"/>
                    <a:pt x="51645" y="17965"/>
                    <a:pt x="51621" y="17948"/>
                  </a:cubicBezTo>
                  <a:cubicBezTo>
                    <a:pt x="51618" y="17946"/>
                    <a:pt x="51613" y="17946"/>
                    <a:pt x="51605" y="17946"/>
                  </a:cubicBezTo>
                  <a:cubicBezTo>
                    <a:pt x="51552" y="17946"/>
                    <a:pt x="51387" y="17981"/>
                    <a:pt x="51288" y="17981"/>
                  </a:cubicBezTo>
                  <a:cubicBezTo>
                    <a:pt x="51262" y="17981"/>
                    <a:pt x="51241" y="17979"/>
                    <a:pt x="51227" y="17973"/>
                  </a:cubicBezTo>
                  <a:cubicBezTo>
                    <a:pt x="51145" y="17940"/>
                    <a:pt x="51317" y="17907"/>
                    <a:pt x="51342" y="17858"/>
                  </a:cubicBezTo>
                  <a:cubicBezTo>
                    <a:pt x="51358" y="17817"/>
                    <a:pt x="51301" y="17800"/>
                    <a:pt x="51268" y="17751"/>
                  </a:cubicBezTo>
                  <a:cubicBezTo>
                    <a:pt x="51235" y="17702"/>
                    <a:pt x="51424" y="17628"/>
                    <a:pt x="51424" y="17603"/>
                  </a:cubicBezTo>
                  <a:cubicBezTo>
                    <a:pt x="51424" y="17579"/>
                    <a:pt x="51432" y="17415"/>
                    <a:pt x="51407" y="17390"/>
                  </a:cubicBezTo>
                  <a:cubicBezTo>
                    <a:pt x="51391" y="17357"/>
                    <a:pt x="51334" y="17324"/>
                    <a:pt x="51268" y="17316"/>
                  </a:cubicBezTo>
                  <a:cubicBezTo>
                    <a:pt x="51202" y="17300"/>
                    <a:pt x="50940" y="17300"/>
                    <a:pt x="50817" y="17292"/>
                  </a:cubicBezTo>
                  <a:cubicBezTo>
                    <a:pt x="50685" y="17275"/>
                    <a:pt x="50644" y="17292"/>
                    <a:pt x="50718" y="17226"/>
                  </a:cubicBezTo>
                  <a:cubicBezTo>
                    <a:pt x="50741" y="17205"/>
                    <a:pt x="50792" y="17198"/>
                    <a:pt x="50852" y="17198"/>
                  </a:cubicBezTo>
                  <a:cubicBezTo>
                    <a:pt x="50973" y="17198"/>
                    <a:pt x="51133" y="17227"/>
                    <a:pt x="51184" y="17227"/>
                  </a:cubicBezTo>
                  <a:cubicBezTo>
                    <a:pt x="51188" y="17227"/>
                    <a:pt x="51191" y="17226"/>
                    <a:pt x="51194" y="17226"/>
                  </a:cubicBezTo>
                  <a:cubicBezTo>
                    <a:pt x="51243" y="17218"/>
                    <a:pt x="51219" y="17201"/>
                    <a:pt x="51227" y="17160"/>
                  </a:cubicBezTo>
                  <a:cubicBezTo>
                    <a:pt x="51233" y="17145"/>
                    <a:pt x="51249" y="17141"/>
                    <a:pt x="51268" y="17141"/>
                  </a:cubicBezTo>
                  <a:cubicBezTo>
                    <a:pt x="51286" y="17141"/>
                    <a:pt x="51307" y="17144"/>
                    <a:pt x="51326" y="17144"/>
                  </a:cubicBezTo>
                  <a:cubicBezTo>
                    <a:pt x="51341" y="17144"/>
                    <a:pt x="51355" y="17142"/>
                    <a:pt x="51366" y="17136"/>
                  </a:cubicBezTo>
                  <a:cubicBezTo>
                    <a:pt x="51407" y="17119"/>
                    <a:pt x="51416" y="17062"/>
                    <a:pt x="51424" y="17004"/>
                  </a:cubicBezTo>
                  <a:cubicBezTo>
                    <a:pt x="51432" y="16947"/>
                    <a:pt x="51334" y="16930"/>
                    <a:pt x="51284" y="16881"/>
                  </a:cubicBezTo>
                  <a:cubicBezTo>
                    <a:pt x="51235" y="16840"/>
                    <a:pt x="51252" y="16717"/>
                    <a:pt x="51252" y="16684"/>
                  </a:cubicBezTo>
                  <a:cubicBezTo>
                    <a:pt x="51243" y="16651"/>
                    <a:pt x="51350" y="16643"/>
                    <a:pt x="51358" y="16602"/>
                  </a:cubicBezTo>
                  <a:cubicBezTo>
                    <a:pt x="51366" y="16569"/>
                    <a:pt x="51350" y="16512"/>
                    <a:pt x="51350" y="16487"/>
                  </a:cubicBezTo>
                  <a:cubicBezTo>
                    <a:pt x="51350" y="16463"/>
                    <a:pt x="51547" y="16381"/>
                    <a:pt x="51572" y="16356"/>
                  </a:cubicBezTo>
                  <a:cubicBezTo>
                    <a:pt x="51587" y="16324"/>
                    <a:pt x="51496" y="16093"/>
                    <a:pt x="51453" y="16093"/>
                  </a:cubicBezTo>
                  <a:cubicBezTo>
                    <a:pt x="51451" y="16093"/>
                    <a:pt x="51450" y="16093"/>
                    <a:pt x="51448" y="16093"/>
                  </a:cubicBezTo>
                  <a:cubicBezTo>
                    <a:pt x="51407" y="16110"/>
                    <a:pt x="51383" y="16143"/>
                    <a:pt x="51358" y="16192"/>
                  </a:cubicBezTo>
                  <a:cubicBezTo>
                    <a:pt x="51334" y="16241"/>
                    <a:pt x="51350" y="16258"/>
                    <a:pt x="51309" y="16282"/>
                  </a:cubicBezTo>
                  <a:cubicBezTo>
                    <a:pt x="51290" y="16292"/>
                    <a:pt x="51277" y="16294"/>
                    <a:pt x="51267" y="16294"/>
                  </a:cubicBezTo>
                  <a:cubicBezTo>
                    <a:pt x="51259" y="16294"/>
                    <a:pt x="51254" y="16292"/>
                    <a:pt x="51249" y="16292"/>
                  </a:cubicBezTo>
                  <a:cubicBezTo>
                    <a:pt x="51244" y="16292"/>
                    <a:pt x="51240" y="16294"/>
                    <a:pt x="51235" y="16299"/>
                  </a:cubicBezTo>
                  <a:cubicBezTo>
                    <a:pt x="51223" y="16305"/>
                    <a:pt x="51188" y="16352"/>
                    <a:pt x="51157" y="16352"/>
                  </a:cubicBezTo>
                  <a:cubicBezTo>
                    <a:pt x="51147" y="16352"/>
                    <a:pt x="51137" y="16346"/>
                    <a:pt x="51128" y="16331"/>
                  </a:cubicBezTo>
                  <a:cubicBezTo>
                    <a:pt x="51096" y="16274"/>
                    <a:pt x="51071" y="16085"/>
                    <a:pt x="50964" y="16077"/>
                  </a:cubicBezTo>
                  <a:cubicBezTo>
                    <a:pt x="50953" y="16076"/>
                    <a:pt x="50943" y="16076"/>
                    <a:pt x="50933" y="16076"/>
                  </a:cubicBezTo>
                  <a:cubicBezTo>
                    <a:pt x="50847" y="16076"/>
                    <a:pt x="50797" y="16106"/>
                    <a:pt x="50702" y="16143"/>
                  </a:cubicBezTo>
                  <a:cubicBezTo>
                    <a:pt x="50691" y="16147"/>
                    <a:pt x="50678" y="16148"/>
                    <a:pt x="50663" y="16148"/>
                  </a:cubicBezTo>
                  <a:cubicBezTo>
                    <a:pt x="50521" y="16148"/>
                    <a:pt x="50216" y="15987"/>
                    <a:pt x="50119" y="15987"/>
                  </a:cubicBezTo>
                  <a:cubicBezTo>
                    <a:pt x="50020" y="15987"/>
                    <a:pt x="49881" y="15806"/>
                    <a:pt x="49824" y="15765"/>
                  </a:cubicBezTo>
                  <a:cubicBezTo>
                    <a:pt x="49766" y="15716"/>
                    <a:pt x="50012" y="15741"/>
                    <a:pt x="50029" y="15708"/>
                  </a:cubicBezTo>
                  <a:cubicBezTo>
                    <a:pt x="50037" y="15675"/>
                    <a:pt x="49947" y="15650"/>
                    <a:pt x="49865" y="15650"/>
                  </a:cubicBezTo>
                  <a:cubicBezTo>
                    <a:pt x="49783" y="15642"/>
                    <a:pt x="49799" y="15585"/>
                    <a:pt x="49783" y="15535"/>
                  </a:cubicBezTo>
                  <a:cubicBezTo>
                    <a:pt x="49778" y="15521"/>
                    <a:pt x="49790" y="15516"/>
                    <a:pt x="49812" y="15516"/>
                  </a:cubicBezTo>
                  <a:cubicBezTo>
                    <a:pt x="49853" y="15516"/>
                    <a:pt x="49927" y="15533"/>
                    <a:pt x="49983" y="15533"/>
                  </a:cubicBezTo>
                  <a:cubicBezTo>
                    <a:pt x="50001" y="15533"/>
                    <a:pt x="50016" y="15531"/>
                    <a:pt x="50029" y="15527"/>
                  </a:cubicBezTo>
                  <a:cubicBezTo>
                    <a:pt x="50111" y="15503"/>
                    <a:pt x="49906" y="15420"/>
                    <a:pt x="49824" y="15388"/>
                  </a:cubicBezTo>
                  <a:cubicBezTo>
                    <a:pt x="49818" y="15386"/>
                    <a:pt x="49812" y="15385"/>
                    <a:pt x="49805" y="15385"/>
                  </a:cubicBezTo>
                  <a:cubicBezTo>
                    <a:pt x="49717" y="15385"/>
                    <a:pt x="49535" y="15520"/>
                    <a:pt x="49471" y="15520"/>
                  </a:cubicBezTo>
                  <a:cubicBezTo>
                    <a:pt x="49468" y="15520"/>
                    <a:pt x="49465" y="15520"/>
                    <a:pt x="49462" y="15519"/>
                  </a:cubicBezTo>
                  <a:cubicBezTo>
                    <a:pt x="49397" y="15494"/>
                    <a:pt x="49651" y="15404"/>
                    <a:pt x="49610" y="15355"/>
                  </a:cubicBezTo>
                  <a:cubicBezTo>
                    <a:pt x="49577" y="15297"/>
                    <a:pt x="49528" y="15281"/>
                    <a:pt x="49512" y="15207"/>
                  </a:cubicBezTo>
                  <a:cubicBezTo>
                    <a:pt x="49505" y="15143"/>
                    <a:pt x="49425" y="15119"/>
                    <a:pt x="49359" y="15119"/>
                  </a:cubicBezTo>
                  <a:cubicBezTo>
                    <a:pt x="49339" y="15119"/>
                    <a:pt x="49321" y="15121"/>
                    <a:pt x="49307" y="15125"/>
                  </a:cubicBezTo>
                  <a:cubicBezTo>
                    <a:pt x="49233" y="15141"/>
                    <a:pt x="49290" y="15215"/>
                    <a:pt x="49241" y="15281"/>
                  </a:cubicBezTo>
                  <a:cubicBezTo>
                    <a:pt x="49234" y="15290"/>
                    <a:pt x="49227" y="15295"/>
                    <a:pt x="49221" y="15295"/>
                  </a:cubicBezTo>
                  <a:cubicBezTo>
                    <a:pt x="49184" y="15295"/>
                    <a:pt x="49163" y="15151"/>
                    <a:pt x="49142" y="15109"/>
                  </a:cubicBezTo>
                  <a:cubicBezTo>
                    <a:pt x="49126" y="15051"/>
                    <a:pt x="49216" y="14953"/>
                    <a:pt x="49208" y="14903"/>
                  </a:cubicBezTo>
                  <a:cubicBezTo>
                    <a:pt x="49192" y="14846"/>
                    <a:pt x="48970" y="14805"/>
                    <a:pt x="48847" y="14772"/>
                  </a:cubicBezTo>
                  <a:cubicBezTo>
                    <a:pt x="48724" y="14739"/>
                    <a:pt x="48716" y="14731"/>
                    <a:pt x="48634" y="14665"/>
                  </a:cubicBezTo>
                  <a:cubicBezTo>
                    <a:pt x="48567" y="14612"/>
                    <a:pt x="48533" y="14527"/>
                    <a:pt x="48479" y="14527"/>
                  </a:cubicBezTo>
                  <a:cubicBezTo>
                    <a:pt x="48466" y="14527"/>
                    <a:pt x="48452" y="14531"/>
                    <a:pt x="48437" y="14542"/>
                  </a:cubicBezTo>
                  <a:cubicBezTo>
                    <a:pt x="48346" y="14600"/>
                    <a:pt x="47838" y="14739"/>
                    <a:pt x="47796" y="14797"/>
                  </a:cubicBezTo>
                  <a:cubicBezTo>
                    <a:pt x="47755" y="14862"/>
                    <a:pt x="47838" y="14862"/>
                    <a:pt x="47838" y="14903"/>
                  </a:cubicBezTo>
                  <a:cubicBezTo>
                    <a:pt x="47842" y="14931"/>
                    <a:pt x="47847" y="14943"/>
                    <a:pt x="47829" y="14943"/>
                  </a:cubicBezTo>
                  <a:cubicBezTo>
                    <a:pt x="47815" y="14943"/>
                    <a:pt x="47786" y="14935"/>
                    <a:pt x="47731" y="14920"/>
                  </a:cubicBezTo>
                  <a:cubicBezTo>
                    <a:pt x="47608" y="14882"/>
                    <a:pt x="47400" y="14729"/>
                    <a:pt x="47306" y="14729"/>
                  </a:cubicBezTo>
                  <a:cubicBezTo>
                    <a:pt x="47299" y="14729"/>
                    <a:pt x="47293" y="14729"/>
                    <a:pt x="47288" y="14731"/>
                  </a:cubicBezTo>
                  <a:cubicBezTo>
                    <a:pt x="47206" y="14756"/>
                    <a:pt x="46935" y="14879"/>
                    <a:pt x="46877" y="14879"/>
                  </a:cubicBezTo>
                  <a:cubicBezTo>
                    <a:pt x="46820" y="14871"/>
                    <a:pt x="47041" y="14723"/>
                    <a:pt x="46927" y="14706"/>
                  </a:cubicBezTo>
                  <a:cubicBezTo>
                    <a:pt x="46821" y="14699"/>
                    <a:pt x="45964" y="14395"/>
                    <a:pt x="45772" y="14395"/>
                  </a:cubicBezTo>
                  <a:cubicBezTo>
                    <a:pt x="45754" y="14395"/>
                    <a:pt x="45742" y="14397"/>
                    <a:pt x="45737" y="14403"/>
                  </a:cubicBezTo>
                  <a:cubicBezTo>
                    <a:pt x="45679" y="14460"/>
                    <a:pt x="45261" y="14657"/>
                    <a:pt x="45269" y="14764"/>
                  </a:cubicBezTo>
                  <a:cubicBezTo>
                    <a:pt x="45269" y="14862"/>
                    <a:pt x="45507" y="15322"/>
                    <a:pt x="45523" y="15396"/>
                  </a:cubicBezTo>
                  <a:cubicBezTo>
                    <a:pt x="45548" y="15470"/>
                    <a:pt x="45761" y="15470"/>
                    <a:pt x="45737" y="15552"/>
                  </a:cubicBezTo>
                  <a:cubicBezTo>
                    <a:pt x="45731" y="15575"/>
                    <a:pt x="45722" y="15583"/>
                    <a:pt x="45711" y="15583"/>
                  </a:cubicBezTo>
                  <a:cubicBezTo>
                    <a:pt x="45689" y="15583"/>
                    <a:pt x="45660" y="15551"/>
                    <a:pt x="45642" y="15551"/>
                  </a:cubicBezTo>
                  <a:cubicBezTo>
                    <a:pt x="45641" y="15551"/>
                    <a:pt x="45639" y="15551"/>
                    <a:pt x="45638" y="15552"/>
                  </a:cubicBezTo>
                  <a:cubicBezTo>
                    <a:pt x="45605" y="15568"/>
                    <a:pt x="45646" y="15601"/>
                    <a:pt x="45630" y="15667"/>
                  </a:cubicBezTo>
                  <a:cubicBezTo>
                    <a:pt x="45625" y="15685"/>
                    <a:pt x="45618" y="15691"/>
                    <a:pt x="45609" y="15691"/>
                  </a:cubicBezTo>
                  <a:cubicBezTo>
                    <a:pt x="45591" y="15691"/>
                    <a:pt x="45566" y="15667"/>
                    <a:pt x="45539" y="15667"/>
                  </a:cubicBezTo>
                  <a:cubicBezTo>
                    <a:pt x="45531" y="15667"/>
                    <a:pt x="45523" y="15669"/>
                    <a:pt x="45515" y="15675"/>
                  </a:cubicBezTo>
                  <a:cubicBezTo>
                    <a:pt x="45474" y="15708"/>
                    <a:pt x="45548" y="15798"/>
                    <a:pt x="45540" y="15864"/>
                  </a:cubicBezTo>
                  <a:cubicBezTo>
                    <a:pt x="45531" y="15921"/>
                    <a:pt x="45523" y="16003"/>
                    <a:pt x="45499" y="16085"/>
                  </a:cubicBezTo>
                  <a:cubicBezTo>
                    <a:pt x="45474" y="16167"/>
                    <a:pt x="45367" y="16233"/>
                    <a:pt x="45302" y="16274"/>
                  </a:cubicBezTo>
                  <a:cubicBezTo>
                    <a:pt x="45236" y="16315"/>
                    <a:pt x="45129" y="16315"/>
                    <a:pt x="45055" y="16340"/>
                  </a:cubicBezTo>
                  <a:cubicBezTo>
                    <a:pt x="44982" y="16364"/>
                    <a:pt x="44957" y="16397"/>
                    <a:pt x="44990" y="16438"/>
                  </a:cubicBezTo>
                  <a:cubicBezTo>
                    <a:pt x="44996" y="16443"/>
                    <a:pt x="45003" y="16445"/>
                    <a:pt x="45013" y="16445"/>
                  </a:cubicBezTo>
                  <a:cubicBezTo>
                    <a:pt x="45067" y="16445"/>
                    <a:pt x="45175" y="16372"/>
                    <a:pt x="45252" y="16372"/>
                  </a:cubicBezTo>
                  <a:cubicBezTo>
                    <a:pt x="45318" y="16366"/>
                    <a:pt x="45532" y="16322"/>
                    <a:pt x="45631" y="16322"/>
                  </a:cubicBezTo>
                  <a:cubicBezTo>
                    <a:pt x="45655" y="16322"/>
                    <a:pt x="45673" y="16325"/>
                    <a:pt x="45679" y="16331"/>
                  </a:cubicBezTo>
                  <a:cubicBezTo>
                    <a:pt x="45720" y="16364"/>
                    <a:pt x="45556" y="16479"/>
                    <a:pt x="45540" y="16528"/>
                  </a:cubicBezTo>
                  <a:cubicBezTo>
                    <a:pt x="45515" y="16586"/>
                    <a:pt x="45712" y="16569"/>
                    <a:pt x="45761" y="16635"/>
                  </a:cubicBezTo>
                  <a:cubicBezTo>
                    <a:pt x="45802" y="16692"/>
                    <a:pt x="45597" y="16734"/>
                    <a:pt x="45548" y="16783"/>
                  </a:cubicBezTo>
                  <a:cubicBezTo>
                    <a:pt x="45490" y="16840"/>
                    <a:pt x="45622" y="17054"/>
                    <a:pt x="45646" y="17136"/>
                  </a:cubicBezTo>
                  <a:cubicBezTo>
                    <a:pt x="45671" y="17218"/>
                    <a:pt x="45835" y="17193"/>
                    <a:pt x="45893" y="17234"/>
                  </a:cubicBezTo>
                  <a:cubicBezTo>
                    <a:pt x="45950" y="17283"/>
                    <a:pt x="45827" y="17283"/>
                    <a:pt x="45802" y="17316"/>
                  </a:cubicBezTo>
                  <a:cubicBezTo>
                    <a:pt x="45778" y="17349"/>
                    <a:pt x="45860" y="17406"/>
                    <a:pt x="45868" y="17456"/>
                  </a:cubicBezTo>
                  <a:cubicBezTo>
                    <a:pt x="45884" y="17497"/>
                    <a:pt x="45802" y="17472"/>
                    <a:pt x="45753" y="17489"/>
                  </a:cubicBezTo>
                  <a:cubicBezTo>
                    <a:pt x="45704" y="17513"/>
                    <a:pt x="45745" y="17546"/>
                    <a:pt x="45761" y="17603"/>
                  </a:cubicBezTo>
                  <a:cubicBezTo>
                    <a:pt x="45778" y="17661"/>
                    <a:pt x="45876" y="17694"/>
                    <a:pt x="45843" y="17735"/>
                  </a:cubicBezTo>
                  <a:cubicBezTo>
                    <a:pt x="45841" y="17738"/>
                    <a:pt x="45837" y="17740"/>
                    <a:pt x="45832" y="17740"/>
                  </a:cubicBezTo>
                  <a:cubicBezTo>
                    <a:pt x="45790" y="17740"/>
                    <a:pt x="45670" y="17624"/>
                    <a:pt x="45663" y="17587"/>
                  </a:cubicBezTo>
                  <a:cubicBezTo>
                    <a:pt x="45652" y="17561"/>
                    <a:pt x="45629" y="17545"/>
                    <a:pt x="45596" y="17545"/>
                  </a:cubicBezTo>
                  <a:cubicBezTo>
                    <a:pt x="45577" y="17545"/>
                    <a:pt x="45556" y="17550"/>
                    <a:pt x="45531" y="17562"/>
                  </a:cubicBezTo>
                  <a:cubicBezTo>
                    <a:pt x="45458" y="17603"/>
                    <a:pt x="45531" y="17644"/>
                    <a:pt x="45548" y="17702"/>
                  </a:cubicBezTo>
                  <a:cubicBezTo>
                    <a:pt x="45556" y="17759"/>
                    <a:pt x="45474" y="17776"/>
                    <a:pt x="45449" y="17825"/>
                  </a:cubicBezTo>
                  <a:cubicBezTo>
                    <a:pt x="45433" y="17866"/>
                    <a:pt x="45515" y="17841"/>
                    <a:pt x="45556" y="17858"/>
                  </a:cubicBezTo>
                  <a:cubicBezTo>
                    <a:pt x="45589" y="17882"/>
                    <a:pt x="45556" y="17874"/>
                    <a:pt x="45499" y="17923"/>
                  </a:cubicBezTo>
                  <a:cubicBezTo>
                    <a:pt x="45441" y="17973"/>
                    <a:pt x="45310" y="18047"/>
                    <a:pt x="45261" y="18112"/>
                  </a:cubicBezTo>
                  <a:cubicBezTo>
                    <a:pt x="45211" y="18178"/>
                    <a:pt x="45162" y="18326"/>
                    <a:pt x="45121" y="18375"/>
                  </a:cubicBezTo>
                  <a:cubicBezTo>
                    <a:pt x="45115" y="18385"/>
                    <a:pt x="45105" y="18388"/>
                    <a:pt x="45094" y="18388"/>
                  </a:cubicBezTo>
                  <a:cubicBezTo>
                    <a:pt x="45060" y="18388"/>
                    <a:pt x="45011" y="18353"/>
                    <a:pt x="44980" y="18353"/>
                  </a:cubicBezTo>
                  <a:cubicBezTo>
                    <a:pt x="44970" y="18353"/>
                    <a:pt x="44962" y="18357"/>
                    <a:pt x="44957" y="18367"/>
                  </a:cubicBezTo>
                  <a:cubicBezTo>
                    <a:pt x="44932" y="18408"/>
                    <a:pt x="44982" y="18531"/>
                    <a:pt x="45014" y="18637"/>
                  </a:cubicBezTo>
                  <a:cubicBezTo>
                    <a:pt x="45047" y="18752"/>
                    <a:pt x="44982" y="18679"/>
                    <a:pt x="45088" y="18769"/>
                  </a:cubicBezTo>
                  <a:cubicBezTo>
                    <a:pt x="45203" y="18859"/>
                    <a:pt x="45638" y="19023"/>
                    <a:pt x="45835" y="19204"/>
                  </a:cubicBezTo>
                  <a:cubicBezTo>
                    <a:pt x="46032" y="19376"/>
                    <a:pt x="46106" y="19466"/>
                    <a:pt x="46196" y="19663"/>
                  </a:cubicBezTo>
                  <a:cubicBezTo>
                    <a:pt x="46278" y="19860"/>
                    <a:pt x="46418" y="20123"/>
                    <a:pt x="46418" y="20254"/>
                  </a:cubicBezTo>
                  <a:cubicBezTo>
                    <a:pt x="46418" y="20394"/>
                    <a:pt x="46418" y="21034"/>
                    <a:pt x="46410" y="21149"/>
                  </a:cubicBezTo>
                  <a:cubicBezTo>
                    <a:pt x="46410" y="21264"/>
                    <a:pt x="46262" y="21452"/>
                    <a:pt x="46089" y="21608"/>
                  </a:cubicBezTo>
                  <a:cubicBezTo>
                    <a:pt x="45925" y="21772"/>
                    <a:pt x="45630" y="22035"/>
                    <a:pt x="45482" y="22134"/>
                  </a:cubicBezTo>
                  <a:cubicBezTo>
                    <a:pt x="45343" y="22232"/>
                    <a:pt x="45137" y="22306"/>
                    <a:pt x="45006" y="22372"/>
                  </a:cubicBezTo>
                  <a:cubicBezTo>
                    <a:pt x="44883" y="22437"/>
                    <a:pt x="44153" y="22692"/>
                    <a:pt x="44087" y="22741"/>
                  </a:cubicBezTo>
                  <a:cubicBezTo>
                    <a:pt x="44021" y="22790"/>
                    <a:pt x="44169" y="22798"/>
                    <a:pt x="44243" y="22848"/>
                  </a:cubicBezTo>
                  <a:cubicBezTo>
                    <a:pt x="44325" y="22897"/>
                    <a:pt x="44325" y="23094"/>
                    <a:pt x="44350" y="23151"/>
                  </a:cubicBezTo>
                  <a:cubicBezTo>
                    <a:pt x="44374" y="23200"/>
                    <a:pt x="44530" y="23168"/>
                    <a:pt x="44555" y="23209"/>
                  </a:cubicBezTo>
                  <a:cubicBezTo>
                    <a:pt x="44579" y="23250"/>
                    <a:pt x="44514" y="23274"/>
                    <a:pt x="44497" y="23323"/>
                  </a:cubicBezTo>
                  <a:cubicBezTo>
                    <a:pt x="44494" y="23344"/>
                    <a:pt x="44523" y="23347"/>
                    <a:pt x="44558" y="23347"/>
                  </a:cubicBezTo>
                  <a:cubicBezTo>
                    <a:pt x="44576" y="23347"/>
                    <a:pt x="44596" y="23346"/>
                    <a:pt x="44614" y="23346"/>
                  </a:cubicBezTo>
                  <a:cubicBezTo>
                    <a:pt x="44645" y="23346"/>
                    <a:pt x="44670" y="23349"/>
                    <a:pt x="44670" y="23365"/>
                  </a:cubicBezTo>
                  <a:cubicBezTo>
                    <a:pt x="44670" y="23406"/>
                    <a:pt x="44604" y="23406"/>
                    <a:pt x="44596" y="23463"/>
                  </a:cubicBezTo>
                  <a:cubicBezTo>
                    <a:pt x="44588" y="23512"/>
                    <a:pt x="44711" y="23553"/>
                    <a:pt x="44719" y="23594"/>
                  </a:cubicBezTo>
                  <a:cubicBezTo>
                    <a:pt x="44719" y="23606"/>
                    <a:pt x="44715" y="23610"/>
                    <a:pt x="44707" y="23610"/>
                  </a:cubicBezTo>
                  <a:cubicBezTo>
                    <a:pt x="44689" y="23610"/>
                    <a:pt x="44648" y="23584"/>
                    <a:pt x="44596" y="23578"/>
                  </a:cubicBezTo>
                  <a:cubicBezTo>
                    <a:pt x="44591" y="23577"/>
                    <a:pt x="44587" y="23577"/>
                    <a:pt x="44583" y="23577"/>
                  </a:cubicBezTo>
                  <a:cubicBezTo>
                    <a:pt x="44534" y="23577"/>
                    <a:pt x="44554" y="23622"/>
                    <a:pt x="44538" y="23660"/>
                  </a:cubicBezTo>
                  <a:cubicBezTo>
                    <a:pt x="44522" y="23709"/>
                    <a:pt x="44670" y="23799"/>
                    <a:pt x="44686" y="23841"/>
                  </a:cubicBezTo>
                  <a:cubicBezTo>
                    <a:pt x="44703" y="23882"/>
                    <a:pt x="44629" y="23857"/>
                    <a:pt x="44571" y="23898"/>
                  </a:cubicBezTo>
                  <a:cubicBezTo>
                    <a:pt x="44514" y="23939"/>
                    <a:pt x="44694" y="24070"/>
                    <a:pt x="44719" y="24152"/>
                  </a:cubicBezTo>
                  <a:cubicBezTo>
                    <a:pt x="44735" y="24243"/>
                    <a:pt x="44686" y="24341"/>
                    <a:pt x="44678" y="24399"/>
                  </a:cubicBezTo>
                  <a:cubicBezTo>
                    <a:pt x="44678" y="24456"/>
                    <a:pt x="44793" y="24472"/>
                    <a:pt x="44850" y="24530"/>
                  </a:cubicBezTo>
                  <a:cubicBezTo>
                    <a:pt x="44899" y="24587"/>
                    <a:pt x="44842" y="24776"/>
                    <a:pt x="44834" y="24842"/>
                  </a:cubicBezTo>
                  <a:cubicBezTo>
                    <a:pt x="44831" y="24867"/>
                    <a:pt x="44840" y="24874"/>
                    <a:pt x="44854" y="24874"/>
                  </a:cubicBezTo>
                  <a:cubicBezTo>
                    <a:pt x="44872" y="24874"/>
                    <a:pt x="44897" y="24863"/>
                    <a:pt x="44917" y="24863"/>
                  </a:cubicBezTo>
                  <a:cubicBezTo>
                    <a:pt x="44923" y="24863"/>
                    <a:pt x="44928" y="24864"/>
                    <a:pt x="44932" y="24866"/>
                  </a:cubicBezTo>
                  <a:cubicBezTo>
                    <a:pt x="44965" y="24891"/>
                    <a:pt x="45047" y="25104"/>
                    <a:pt x="45039" y="25162"/>
                  </a:cubicBezTo>
                  <a:cubicBezTo>
                    <a:pt x="45031" y="25227"/>
                    <a:pt x="44973" y="25285"/>
                    <a:pt x="44941" y="25342"/>
                  </a:cubicBezTo>
                  <a:cubicBezTo>
                    <a:pt x="44899" y="25400"/>
                    <a:pt x="44686" y="25589"/>
                    <a:pt x="44686" y="25638"/>
                  </a:cubicBezTo>
                  <a:cubicBezTo>
                    <a:pt x="44686" y="25679"/>
                    <a:pt x="44793" y="25695"/>
                    <a:pt x="44826" y="25720"/>
                  </a:cubicBezTo>
                  <a:cubicBezTo>
                    <a:pt x="44850" y="25744"/>
                    <a:pt x="44826" y="25753"/>
                    <a:pt x="44801" y="25818"/>
                  </a:cubicBezTo>
                  <a:cubicBezTo>
                    <a:pt x="44789" y="25843"/>
                    <a:pt x="44800" y="25849"/>
                    <a:pt x="44820" y="25849"/>
                  </a:cubicBezTo>
                  <a:cubicBezTo>
                    <a:pt x="44842" y="25849"/>
                    <a:pt x="44874" y="25841"/>
                    <a:pt x="44897" y="25841"/>
                  </a:cubicBezTo>
                  <a:cubicBezTo>
                    <a:pt x="44910" y="25841"/>
                    <a:pt x="44920" y="25844"/>
                    <a:pt x="44924" y="25851"/>
                  </a:cubicBezTo>
                  <a:cubicBezTo>
                    <a:pt x="44932" y="25884"/>
                    <a:pt x="44809" y="25917"/>
                    <a:pt x="44752" y="25982"/>
                  </a:cubicBezTo>
                  <a:cubicBezTo>
                    <a:pt x="44694" y="26048"/>
                    <a:pt x="44752" y="26056"/>
                    <a:pt x="44752" y="26130"/>
                  </a:cubicBezTo>
                  <a:cubicBezTo>
                    <a:pt x="44752" y="26162"/>
                    <a:pt x="44748" y="26178"/>
                    <a:pt x="44739" y="26178"/>
                  </a:cubicBezTo>
                  <a:cubicBezTo>
                    <a:pt x="44725" y="26178"/>
                    <a:pt x="44698" y="26140"/>
                    <a:pt x="44653" y="26065"/>
                  </a:cubicBezTo>
                  <a:cubicBezTo>
                    <a:pt x="44579" y="25941"/>
                    <a:pt x="44588" y="25900"/>
                    <a:pt x="44530" y="25827"/>
                  </a:cubicBezTo>
                  <a:cubicBezTo>
                    <a:pt x="44495" y="25787"/>
                    <a:pt x="44491" y="25769"/>
                    <a:pt x="44475" y="25769"/>
                  </a:cubicBezTo>
                  <a:cubicBezTo>
                    <a:pt x="44462" y="25769"/>
                    <a:pt x="44440" y="25783"/>
                    <a:pt x="44382" y="25810"/>
                  </a:cubicBezTo>
                  <a:cubicBezTo>
                    <a:pt x="44259" y="25868"/>
                    <a:pt x="44210" y="25900"/>
                    <a:pt x="44153" y="25941"/>
                  </a:cubicBezTo>
                  <a:cubicBezTo>
                    <a:pt x="44095" y="25982"/>
                    <a:pt x="44128" y="26040"/>
                    <a:pt x="44120" y="26122"/>
                  </a:cubicBezTo>
                  <a:cubicBezTo>
                    <a:pt x="44112" y="26204"/>
                    <a:pt x="44202" y="26229"/>
                    <a:pt x="44268" y="26327"/>
                  </a:cubicBezTo>
                  <a:cubicBezTo>
                    <a:pt x="44316" y="26399"/>
                    <a:pt x="44381" y="26480"/>
                    <a:pt x="44346" y="26480"/>
                  </a:cubicBezTo>
                  <a:cubicBezTo>
                    <a:pt x="44333" y="26480"/>
                    <a:pt x="44306" y="26469"/>
                    <a:pt x="44259" y="26442"/>
                  </a:cubicBezTo>
                  <a:cubicBezTo>
                    <a:pt x="44095" y="26344"/>
                    <a:pt x="43939" y="26147"/>
                    <a:pt x="43865" y="26081"/>
                  </a:cubicBezTo>
                  <a:cubicBezTo>
                    <a:pt x="43819" y="26048"/>
                    <a:pt x="43780" y="26039"/>
                    <a:pt x="43737" y="26039"/>
                  </a:cubicBezTo>
                  <a:cubicBezTo>
                    <a:pt x="43705" y="26039"/>
                    <a:pt x="43670" y="26045"/>
                    <a:pt x="43627" y="26048"/>
                  </a:cubicBezTo>
                  <a:cubicBezTo>
                    <a:pt x="43545" y="26056"/>
                    <a:pt x="43304" y="26242"/>
                    <a:pt x="43239" y="26242"/>
                  </a:cubicBezTo>
                  <a:cubicBezTo>
                    <a:pt x="43233" y="26242"/>
                    <a:pt x="43228" y="26240"/>
                    <a:pt x="43225" y="26237"/>
                  </a:cubicBezTo>
                  <a:cubicBezTo>
                    <a:pt x="43192" y="26188"/>
                    <a:pt x="43496" y="26015"/>
                    <a:pt x="43513" y="25991"/>
                  </a:cubicBezTo>
                  <a:cubicBezTo>
                    <a:pt x="43521" y="25974"/>
                    <a:pt x="43554" y="25909"/>
                    <a:pt x="43554" y="25843"/>
                  </a:cubicBezTo>
                  <a:cubicBezTo>
                    <a:pt x="43554" y="25777"/>
                    <a:pt x="43275" y="25375"/>
                    <a:pt x="43151" y="25351"/>
                  </a:cubicBezTo>
                  <a:cubicBezTo>
                    <a:pt x="43020" y="25326"/>
                    <a:pt x="42971" y="25334"/>
                    <a:pt x="42905" y="25260"/>
                  </a:cubicBezTo>
                  <a:cubicBezTo>
                    <a:pt x="42865" y="25216"/>
                    <a:pt x="42852" y="25210"/>
                    <a:pt x="42835" y="25210"/>
                  </a:cubicBezTo>
                  <a:cubicBezTo>
                    <a:pt x="42829" y="25210"/>
                    <a:pt x="42822" y="25211"/>
                    <a:pt x="42813" y="25211"/>
                  </a:cubicBezTo>
                  <a:cubicBezTo>
                    <a:pt x="42802" y="25211"/>
                    <a:pt x="42787" y="25209"/>
                    <a:pt x="42766" y="25203"/>
                  </a:cubicBezTo>
                  <a:cubicBezTo>
                    <a:pt x="42749" y="25198"/>
                    <a:pt x="42732" y="25196"/>
                    <a:pt x="42715" y="25196"/>
                  </a:cubicBezTo>
                  <a:cubicBezTo>
                    <a:pt x="42680" y="25196"/>
                    <a:pt x="42645" y="25203"/>
                    <a:pt x="42618" y="25203"/>
                  </a:cubicBezTo>
                  <a:cubicBezTo>
                    <a:pt x="42591" y="25203"/>
                    <a:pt x="42572" y="25196"/>
                    <a:pt x="42569" y="25170"/>
                  </a:cubicBezTo>
                  <a:cubicBezTo>
                    <a:pt x="42552" y="25104"/>
                    <a:pt x="42758" y="25104"/>
                    <a:pt x="42807" y="25096"/>
                  </a:cubicBezTo>
                  <a:cubicBezTo>
                    <a:pt x="42856" y="25088"/>
                    <a:pt x="42823" y="25072"/>
                    <a:pt x="42741" y="24973"/>
                  </a:cubicBezTo>
                  <a:cubicBezTo>
                    <a:pt x="42659" y="24883"/>
                    <a:pt x="42503" y="24678"/>
                    <a:pt x="42413" y="24563"/>
                  </a:cubicBezTo>
                  <a:cubicBezTo>
                    <a:pt x="42314" y="24456"/>
                    <a:pt x="42282" y="24538"/>
                    <a:pt x="42265" y="24407"/>
                  </a:cubicBezTo>
                  <a:cubicBezTo>
                    <a:pt x="42249" y="24284"/>
                    <a:pt x="42364" y="24210"/>
                    <a:pt x="42380" y="24128"/>
                  </a:cubicBezTo>
                  <a:cubicBezTo>
                    <a:pt x="42388" y="24046"/>
                    <a:pt x="42372" y="23882"/>
                    <a:pt x="42364" y="23799"/>
                  </a:cubicBezTo>
                  <a:cubicBezTo>
                    <a:pt x="42347" y="23709"/>
                    <a:pt x="42249" y="23397"/>
                    <a:pt x="42232" y="23332"/>
                  </a:cubicBezTo>
                  <a:cubicBezTo>
                    <a:pt x="42216" y="23266"/>
                    <a:pt x="42167" y="23274"/>
                    <a:pt x="42126" y="23233"/>
                  </a:cubicBezTo>
                  <a:cubicBezTo>
                    <a:pt x="42085" y="23192"/>
                    <a:pt x="42282" y="22667"/>
                    <a:pt x="42290" y="22536"/>
                  </a:cubicBezTo>
                  <a:cubicBezTo>
                    <a:pt x="42298" y="22404"/>
                    <a:pt x="42355" y="22330"/>
                    <a:pt x="42298" y="22289"/>
                  </a:cubicBezTo>
                  <a:cubicBezTo>
                    <a:pt x="42290" y="22284"/>
                    <a:pt x="42275" y="22282"/>
                    <a:pt x="42256" y="22282"/>
                  </a:cubicBezTo>
                  <a:cubicBezTo>
                    <a:pt x="42160" y="22282"/>
                    <a:pt x="41951" y="22339"/>
                    <a:pt x="41855" y="22339"/>
                  </a:cubicBezTo>
                  <a:cubicBezTo>
                    <a:pt x="41850" y="22339"/>
                    <a:pt x="41845" y="22339"/>
                    <a:pt x="41840" y="22339"/>
                  </a:cubicBezTo>
                  <a:cubicBezTo>
                    <a:pt x="41743" y="22339"/>
                    <a:pt x="41869" y="22254"/>
                    <a:pt x="41814" y="22199"/>
                  </a:cubicBezTo>
                  <a:cubicBezTo>
                    <a:pt x="41767" y="22152"/>
                    <a:pt x="41538" y="22110"/>
                    <a:pt x="41385" y="22110"/>
                  </a:cubicBezTo>
                  <a:cubicBezTo>
                    <a:pt x="41324" y="22110"/>
                    <a:pt x="41275" y="22117"/>
                    <a:pt x="41256" y="22134"/>
                  </a:cubicBezTo>
                  <a:cubicBezTo>
                    <a:pt x="41198" y="22183"/>
                    <a:pt x="41387" y="22224"/>
                    <a:pt x="41256" y="22257"/>
                  </a:cubicBezTo>
                  <a:cubicBezTo>
                    <a:pt x="41243" y="22259"/>
                    <a:pt x="41231" y="22260"/>
                    <a:pt x="41219" y="22260"/>
                  </a:cubicBezTo>
                  <a:cubicBezTo>
                    <a:pt x="41103" y="22260"/>
                    <a:pt x="40999" y="22162"/>
                    <a:pt x="40895" y="22125"/>
                  </a:cubicBezTo>
                  <a:cubicBezTo>
                    <a:pt x="40872" y="22119"/>
                    <a:pt x="40855" y="22116"/>
                    <a:pt x="40840" y="22116"/>
                  </a:cubicBezTo>
                  <a:cubicBezTo>
                    <a:pt x="40778" y="22116"/>
                    <a:pt x="40756" y="22161"/>
                    <a:pt x="40591" y="22175"/>
                  </a:cubicBezTo>
                  <a:cubicBezTo>
                    <a:pt x="40567" y="22176"/>
                    <a:pt x="40545" y="22177"/>
                    <a:pt x="40524" y="22177"/>
                  </a:cubicBezTo>
                  <a:cubicBezTo>
                    <a:pt x="40426" y="22177"/>
                    <a:pt x="40367" y="22159"/>
                    <a:pt x="40324" y="22159"/>
                  </a:cubicBezTo>
                  <a:cubicBezTo>
                    <a:pt x="40300" y="22159"/>
                    <a:pt x="40281" y="22165"/>
                    <a:pt x="40263" y="22183"/>
                  </a:cubicBezTo>
                  <a:cubicBezTo>
                    <a:pt x="40205" y="22232"/>
                    <a:pt x="40049" y="22445"/>
                    <a:pt x="39992" y="22454"/>
                  </a:cubicBezTo>
                  <a:cubicBezTo>
                    <a:pt x="39991" y="22454"/>
                    <a:pt x="39991" y="22454"/>
                    <a:pt x="39990" y="22454"/>
                  </a:cubicBezTo>
                  <a:cubicBezTo>
                    <a:pt x="39948" y="22454"/>
                    <a:pt x="40172" y="22092"/>
                    <a:pt x="40148" y="22027"/>
                  </a:cubicBezTo>
                  <a:cubicBezTo>
                    <a:pt x="40131" y="21953"/>
                    <a:pt x="40008" y="21978"/>
                    <a:pt x="39861" y="21937"/>
                  </a:cubicBezTo>
                  <a:cubicBezTo>
                    <a:pt x="39713" y="21904"/>
                    <a:pt x="39253" y="21633"/>
                    <a:pt x="38925" y="21518"/>
                  </a:cubicBezTo>
                  <a:cubicBezTo>
                    <a:pt x="38597" y="21411"/>
                    <a:pt x="38671" y="21444"/>
                    <a:pt x="38424" y="21387"/>
                  </a:cubicBezTo>
                  <a:cubicBezTo>
                    <a:pt x="38170" y="21337"/>
                    <a:pt x="38342" y="21190"/>
                    <a:pt x="38219" y="20985"/>
                  </a:cubicBezTo>
                  <a:cubicBezTo>
                    <a:pt x="38096" y="20788"/>
                    <a:pt x="38047" y="20927"/>
                    <a:pt x="37883" y="20812"/>
                  </a:cubicBezTo>
                  <a:cubicBezTo>
                    <a:pt x="37719" y="20697"/>
                    <a:pt x="37678" y="20665"/>
                    <a:pt x="37407" y="20533"/>
                  </a:cubicBezTo>
                  <a:cubicBezTo>
                    <a:pt x="37289" y="20481"/>
                    <a:pt x="37238" y="20467"/>
                    <a:pt x="37203" y="20467"/>
                  </a:cubicBezTo>
                  <a:cubicBezTo>
                    <a:pt x="37163" y="20467"/>
                    <a:pt x="37143" y="20486"/>
                    <a:pt x="37063" y="20486"/>
                  </a:cubicBezTo>
                  <a:cubicBezTo>
                    <a:pt x="37048" y="20486"/>
                    <a:pt x="37032" y="20485"/>
                    <a:pt x="37013" y="20484"/>
                  </a:cubicBezTo>
                  <a:cubicBezTo>
                    <a:pt x="36805" y="20468"/>
                    <a:pt x="36150" y="20147"/>
                    <a:pt x="35982" y="20147"/>
                  </a:cubicBezTo>
                  <a:cubicBezTo>
                    <a:pt x="35978" y="20147"/>
                    <a:pt x="35974" y="20147"/>
                    <a:pt x="35971" y="20148"/>
                  </a:cubicBezTo>
                  <a:cubicBezTo>
                    <a:pt x="35831" y="20156"/>
                    <a:pt x="35683" y="20205"/>
                    <a:pt x="35536" y="20271"/>
                  </a:cubicBezTo>
                  <a:cubicBezTo>
                    <a:pt x="35388" y="20336"/>
                    <a:pt x="35257" y="20410"/>
                    <a:pt x="35183" y="20459"/>
                  </a:cubicBezTo>
                  <a:cubicBezTo>
                    <a:pt x="35138" y="20482"/>
                    <a:pt x="35094" y="20497"/>
                    <a:pt x="35055" y="20497"/>
                  </a:cubicBezTo>
                  <a:cubicBezTo>
                    <a:pt x="35021" y="20497"/>
                    <a:pt x="34992" y="20486"/>
                    <a:pt x="34969" y="20459"/>
                  </a:cubicBezTo>
                  <a:cubicBezTo>
                    <a:pt x="34920" y="20394"/>
                    <a:pt x="35068" y="20361"/>
                    <a:pt x="35084" y="20344"/>
                  </a:cubicBezTo>
                  <a:cubicBezTo>
                    <a:pt x="35097" y="20326"/>
                    <a:pt x="35053" y="20303"/>
                    <a:pt x="35003" y="20303"/>
                  </a:cubicBezTo>
                  <a:cubicBezTo>
                    <a:pt x="34987" y="20303"/>
                    <a:pt x="34969" y="20305"/>
                    <a:pt x="34953" y="20312"/>
                  </a:cubicBezTo>
                  <a:cubicBezTo>
                    <a:pt x="34890" y="20327"/>
                    <a:pt x="34670" y="20493"/>
                    <a:pt x="34615" y="20493"/>
                  </a:cubicBezTo>
                  <a:cubicBezTo>
                    <a:pt x="34612" y="20493"/>
                    <a:pt x="34610" y="20493"/>
                    <a:pt x="34608" y="20492"/>
                  </a:cubicBezTo>
                  <a:cubicBezTo>
                    <a:pt x="34559" y="20476"/>
                    <a:pt x="34649" y="20427"/>
                    <a:pt x="34756" y="20344"/>
                  </a:cubicBezTo>
                  <a:cubicBezTo>
                    <a:pt x="34854" y="20271"/>
                    <a:pt x="34879" y="20230"/>
                    <a:pt x="34920" y="20172"/>
                  </a:cubicBezTo>
                  <a:cubicBezTo>
                    <a:pt x="34961" y="20115"/>
                    <a:pt x="35010" y="20057"/>
                    <a:pt x="34928" y="19942"/>
                  </a:cubicBezTo>
                  <a:cubicBezTo>
                    <a:pt x="34846" y="19827"/>
                    <a:pt x="34838" y="19713"/>
                    <a:pt x="34699" y="19581"/>
                  </a:cubicBezTo>
                  <a:cubicBezTo>
                    <a:pt x="34551" y="19450"/>
                    <a:pt x="34715" y="19343"/>
                    <a:pt x="34658" y="19212"/>
                  </a:cubicBezTo>
                  <a:cubicBezTo>
                    <a:pt x="34592" y="19081"/>
                    <a:pt x="34444" y="18629"/>
                    <a:pt x="34378" y="18605"/>
                  </a:cubicBezTo>
                  <a:cubicBezTo>
                    <a:pt x="34342" y="18589"/>
                    <a:pt x="34122" y="18564"/>
                    <a:pt x="33953" y="18564"/>
                  </a:cubicBezTo>
                  <a:cubicBezTo>
                    <a:pt x="33854" y="18564"/>
                    <a:pt x="33773" y="18572"/>
                    <a:pt x="33755" y="18596"/>
                  </a:cubicBezTo>
                  <a:cubicBezTo>
                    <a:pt x="33714" y="18662"/>
                    <a:pt x="33722" y="18785"/>
                    <a:pt x="33714" y="18900"/>
                  </a:cubicBezTo>
                  <a:cubicBezTo>
                    <a:pt x="33706" y="18998"/>
                    <a:pt x="33587" y="19125"/>
                    <a:pt x="33543" y="19125"/>
                  </a:cubicBezTo>
                  <a:cubicBezTo>
                    <a:pt x="33539" y="19125"/>
                    <a:pt x="33536" y="19124"/>
                    <a:pt x="33533" y="19122"/>
                  </a:cubicBezTo>
                  <a:cubicBezTo>
                    <a:pt x="33500" y="19105"/>
                    <a:pt x="33574" y="18974"/>
                    <a:pt x="33591" y="18851"/>
                  </a:cubicBezTo>
                  <a:cubicBezTo>
                    <a:pt x="33607" y="18736"/>
                    <a:pt x="33607" y="18523"/>
                    <a:pt x="33582" y="18498"/>
                  </a:cubicBezTo>
                  <a:cubicBezTo>
                    <a:pt x="33577" y="18495"/>
                    <a:pt x="33569" y="18494"/>
                    <a:pt x="33558" y="18494"/>
                  </a:cubicBezTo>
                  <a:cubicBezTo>
                    <a:pt x="33544" y="18494"/>
                    <a:pt x="33525" y="18495"/>
                    <a:pt x="33502" y="18495"/>
                  </a:cubicBezTo>
                  <a:cubicBezTo>
                    <a:pt x="33452" y="18495"/>
                    <a:pt x="33380" y="18489"/>
                    <a:pt x="33287" y="18449"/>
                  </a:cubicBezTo>
                  <a:cubicBezTo>
                    <a:pt x="33115" y="18383"/>
                    <a:pt x="33098" y="18276"/>
                    <a:pt x="33090" y="18235"/>
                  </a:cubicBezTo>
                  <a:cubicBezTo>
                    <a:pt x="33082" y="18186"/>
                    <a:pt x="33180" y="18219"/>
                    <a:pt x="33246" y="18170"/>
                  </a:cubicBezTo>
                  <a:cubicBezTo>
                    <a:pt x="33312" y="18129"/>
                    <a:pt x="33295" y="17981"/>
                    <a:pt x="33303" y="17899"/>
                  </a:cubicBezTo>
                  <a:cubicBezTo>
                    <a:pt x="33312" y="17817"/>
                    <a:pt x="33279" y="17751"/>
                    <a:pt x="33271" y="17677"/>
                  </a:cubicBezTo>
                  <a:cubicBezTo>
                    <a:pt x="33262" y="17595"/>
                    <a:pt x="33238" y="17226"/>
                    <a:pt x="33238" y="17210"/>
                  </a:cubicBezTo>
                  <a:cubicBezTo>
                    <a:pt x="33238" y="17185"/>
                    <a:pt x="33369" y="16889"/>
                    <a:pt x="33377" y="16832"/>
                  </a:cubicBezTo>
                  <a:cubicBezTo>
                    <a:pt x="33385" y="16775"/>
                    <a:pt x="33221" y="16709"/>
                    <a:pt x="33238" y="16692"/>
                  </a:cubicBezTo>
                  <a:cubicBezTo>
                    <a:pt x="33254" y="16676"/>
                    <a:pt x="33295" y="16651"/>
                    <a:pt x="33385" y="16635"/>
                  </a:cubicBezTo>
                  <a:cubicBezTo>
                    <a:pt x="33468" y="16619"/>
                    <a:pt x="33599" y="16282"/>
                    <a:pt x="33664" y="16175"/>
                  </a:cubicBezTo>
                  <a:cubicBezTo>
                    <a:pt x="33730" y="16069"/>
                    <a:pt x="33829" y="16110"/>
                    <a:pt x="33820" y="16003"/>
                  </a:cubicBezTo>
                  <a:cubicBezTo>
                    <a:pt x="33812" y="15896"/>
                    <a:pt x="33730" y="15839"/>
                    <a:pt x="33730" y="15773"/>
                  </a:cubicBezTo>
                  <a:cubicBezTo>
                    <a:pt x="33730" y="15755"/>
                    <a:pt x="33740" y="15748"/>
                    <a:pt x="33756" y="15748"/>
                  </a:cubicBezTo>
                  <a:cubicBezTo>
                    <a:pt x="33794" y="15748"/>
                    <a:pt x="33866" y="15788"/>
                    <a:pt x="33911" y="15788"/>
                  </a:cubicBezTo>
                  <a:cubicBezTo>
                    <a:pt x="33921" y="15788"/>
                    <a:pt x="33929" y="15786"/>
                    <a:pt x="33935" y="15782"/>
                  </a:cubicBezTo>
                  <a:cubicBezTo>
                    <a:pt x="33985" y="15749"/>
                    <a:pt x="33886" y="15634"/>
                    <a:pt x="33878" y="15601"/>
                  </a:cubicBezTo>
                  <a:cubicBezTo>
                    <a:pt x="33878" y="15568"/>
                    <a:pt x="33935" y="15519"/>
                    <a:pt x="33993" y="15503"/>
                  </a:cubicBezTo>
                  <a:cubicBezTo>
                    <a:pt x="34042" y="15486"/>
                    <a:pt x="34288" y="15388"/>
                    <a:pt x="34321" y="15330"/>
                  </a:cubicBezTo>
                  <a:cubicBezTo>
                    <a:pt x="34354" y="15281"/>
                    <a:pt x="34140" y="15166"/>
                    <a:pt x="34140" y="15141"/>
                  </a:cubicBezTo>
                  <a:cubicBezTo>
                    <a:pt x="34140" y="15133"/>
                    <a:pt x="34151" y="15130"/>
                    <a:pt x="34167" y="15130"/>
                  </a:cubicBezTo>
                  <a:cubicBezTo>
                    <a:pt x="34189" y="15130"/>
                    <a:pt x="34221" y="15135"/>
                    <a:pt x="34252" y="15135"/>
                  </a:cubicBezTo>
                  <a:cubicBezTo>
                    <a:pt x="34262" y="15135"/>
                    <a:pt x="34271" y="15134"/>
                    <a:pt x="34280" y="15133"/>
                  </a:cubicBezTo>
                  <a:cubicBezTo>
                    <a:pt x="34333" y="15133"/>
                    <a:pt x="34240" y="15015"/>
                    <a:pt x="34288" y="15015"/>
                  </a:cubicBezTo>
                  <a:cubicBezTo>
                    <a:pt x="34293" y="15015"/>
                    <a:pt x="34298" y="15016"/>
                    <a:pt x="34305" y="15018"/>
                  </a:cubicBezTo>
                  <a:cubicBezTo>
                    <a:pt x="34339" y="15025"/>
                    <a:pt x="34364" y="15029"/>
                    <a:pt x="34387" y="15029"/>
                  </a:cubicBezTo>
                  <a:cubicBezTo>
                    <a:pt x="34420" y="15029"/>
                    <a:pt x="34447" y="15021"/>
                    <a:pt x="34485" y="15002"/>
                  </a:cubicBezTo>
                  <a:cubicBezTo>
                    <a:pt x="34559" y="14969"/>
                    <a:pt x="34469" y="14953"/>
                    <a:pt x="34420" y="14895"/>
                  </a:cubicBezTo>
                  <a:cubicBezTo>
                    <a:pt x="34370" y="14830"/>
                    <a:pt x="34559" y="14838"/>
                    <a:pt x="34534" y="14797"/>
                  </a:cubicBezTo>
                  <a:cubicBezTo>
                    <a:pt x="34510" y="14756"/>
                    <a:pt x="34362" y="14682"/>
                    <a:pt x="34362" y="14657"/>
                  </a:cubicBezTo>
                  <a:cubicBezTo>
                    <a:pt x="34364" y="14653"/>
                    <a:pt x="34373" y="14652"/>
                    <a:pt x="34387" y="14652"/>
                  </a:cubicBezTo>
                  <a:cubicBezTo>
                    <a:pt x="34432" y="14652"/>
                    <a:pt x="34527" y="14669"/>
                    <a:pt x="34584" y="14682"/>
                  </a:cubicBezTo>
                  <a:cubicBezTo>
                    <a:pt x="34654" y="14697"/>
                    <a:pt x="34887" y="14905"/>
                    <a:pt x="34931" y="14905"/>
                  </a:cubicBezTo>
                  <a:cubicBezTo>
                    <a:pt x="34933" y="14905"/>
                    <a:pt x="34935" y="14905"/>
                    <a:pt x="34937" y="14903"/>
                  </a:cubicBezTo>
                  <a:cubicBezTo>
                    <a:pt x="34969" y="14879"/>
                    <a:pt x="34699" y="14608"/>
                    <a:pt x="34699" y="14559"/>
                  </a:cubicBezTo>
                  <a:cubicBezTo>
                    <a:pt x="34699" y="14518"/>
                    <a:pt x="34772" y="14551"/>
                    <a:pt x="34846" y="14518"/>
                  </a:cubicBezTo>
                  <a:cubicBezTo>
                    <a:pt x="34912" y="14493"/>
                    <a:pt x="34805" y="14386"/>
                    <a:pt x="34830" y="14345"/>
                  </a:cubicBezTo>
                  <a:cubicBezTo>
                    <a:pt x="34834" y="14340"/>
                    <a:pt x="34840" y="14337"/>
                    <a:pt x="34846" y="14337"/>
                  </a:cubicBezTo>
                  <a:cubicBezTo>
                    <a:pt x="34883" y="14337"/>
                    <a:pt x="34946" y="14432"/>
                    <a:pt x="35002" y="14460"/>
                  </a:cubicBezTo>
                  <a:cubicBezTo>
                    <a:pt x="35011" y="14465"/>
                    <a:pt x="35026" y="14468"/>
                    <a:pt x="35045" y="14468"/>
                  </a:cubicBezTo>
                  <a:cubicBezTo>
                    <a:pt x="35145" y="14468"/>
                    <a:pt x="35354" y="14402"/>
                    <a:pt x="35347" y="14354"/>
                  </a:cubicBezTo>
                  <a:cubicBezTo>
                    <a:pt x="35339" y="14296"/>
                    <a:pt x="35150" y="14304"/>
                    <a:pt x="35043" y="14272"/>
                  </a:cubicBezTo>
                  <a:cubicBezTo>
                    <a:pt x="34928" y="14239"/>
                    <a:pt x="34920" y="14165"/>
                    <a:pt x="34928" y="14107"/>
                  </a:cubicBezTo>
                  <a:cubicBezTo>
                    <a:pt x="34945" y="14050"/>
                    <a:pt x="34986" y="14075"/>
                    <a:pt x="35150" y="14058"/>
                  </a:cubicBezTo>
                  <a:cubicBezTo>
                    <a:pt x="35172" y="14055"/>
                    <a:pt x="35192" y="14054"/>
                    <a:pt x="35212" y="14054"/>
                  </a:cubicBezTo>
                  <a:cubicBezTo>
                    <a:pt x="35349" y="14054"/>
                    <a:pt x="35451" y="14121"/>
                    <a:pt x="35659" y="14157"/>
                  </a:cubicBezTo>
                  <a:cubicBezTo>
                    <a:pt x="35676" y="14160"/>
                    <a:pt x="35694" y="14161"/>
                    <a:pt x="35712" y="14161"/>
                  </a:cubicBezTo>
                  <a:cubicBezTo>
                    <a:pt x="35934" y="14161"/>
                    <a:pt x="36205" y="13944"/>
                    <a:pt x="36258" y="13853"/>
                  </a:cubicBezTo>
                  <a:cubicBezTo>
                    <a:pt x="36315" y="13763"/>
                    <a:pt x="36225" y="13623"/>
                    <a:pt x="36225" y="13574"/>
                  </a:cubicBezTo>
                  <a:cubicBezTo>
                    <a:pt x="36217" y="13525"/>
                    <a:pt x="36168" y="13516"/>
                    <a:pt x="36036" y="13434"/>
                  </a:cubicBezTo>
                  <a:cubicBezTo>
                    <a:pt x="35984" y="13404"/>
                    <a:pt x="35945" y="13394"/>
                    <a:pt x="35911" y="13394"/>
                  </a:cubicBezTo>
                  <a:cubicBezTo>
                    <a:pt x="35855" y="13394"/>
                    <a:pt x="35812" y="13421"/>
                    <a:pt x="35741" y="13426"/>
                  </a:cubicBezTo>
                  <a:cubicBezTo>
                    <a:pt x="35739" y="13426"/>
                    <a:pt x="35737" y="13426"/>
                    <a:pt x="35736" y="13426"/>
                  </a:cubicBezTo>
                  <a:cubicBezTo>
                    <a:pt x="35622" y="13426"/>
                    <a:pt x="35485" y="13164"/>
                    <a:pt x="35388" y="13164"/>
                  </a:cubicBezTo>
                  <a:cubicBezTo>
                    <a:pt x="35298" y="13164"/>
                    <a:pt x="35273" y="13172"/>
                    <a:pt x="35183" y="13254"/>
                  </a:cubicBezTo>
                  <a:cubicBezTo>
                    <a:pt x="35133" y="13309"/>
                    <a:pt x="35095" y="13337"/>
                    <a:pt x="35035" y="13337"/>
                  </a:cubicBezTo>
                  <a:cubicBezTo>
                    <a:pt x="34998" y="13337"/>
                    <a:pt x="34951" y="13325"/>
                    <a:pt x="34887" y="13303"/>
                  </a:cubicBezTo>
                  <a:cubicBezTo>
                    <a:pt x="34723" y="13237"/>
                    <a:pt x="35060" y="13172"/>
                    <a:pt x="35019" y="13114"/>
                  </a:cubicBezTo>
                  <a:cubicBezTo>
                    <a:pt x="34986" y="13049"/>
                    <a:pt x="34510" y="12958"/>
                    <a:pt x="34387" y="12901"/>
                  </a:cubicBezTo>
                  <a:cubicBezTo>
                    <a:pt x="34361" y="12891"/>
                    <a:pt x="34345" y="12887"/>
                    <a:pt x="34334" y="12887"/>
                  </a:cubicBezTo>
                  <a:cubicBezTo>
                    <a:pt x="34292" y="12887"/>
                    <a:pt x="34337" y="12949"/>
                    <a:pt x="34305" y="12975"/>
                  </a:cubicBezTo>
                  <a:cubicBezTo>
                    <a:pt x="34291" y="12985"/>
                    <a:pt x="34273" y="12989"/>
                    <a:pt x="34252" y="12989"/>
                  </a:cubicBezTo>
                  <a:cubicBezTo>
                    <a:pt x="34207" y="12989"/>
                    <a:pt x="34150" y="12972"/>
                    <a:pt x="34099" y="12967"/>
                  </a:cubicBezTo>
                  <a:cubicBezTo>
                    <a:pt x="34034" y="12950"/>
                    <a:pt x="34009" y="12917"/>
                    <a:pt x="33985" y="12876"/>
                  </a:cubicBezTo>
                  <a:cubicBezTo>
                    <a:pt x="33960" y="12835"/>
                    <a:pt x="34034" y="12827"/>
                    <a:pt x="34067" y="12778"/>
                  </a:cubicBezTo>
                  <a:cubicBezTo>
                    <a:pt x="34096" y="12727"/>
                    <a:pt x="33965" y="12537"/>
                    <a:pt x="34007" y="12537"/>
                  </a:cubicBezTo>
                  <a:cubicBezTo>
                    <a:pt x="34012" y="12537"/>
                    <a:pt x="34021" y="12540"/>
                    <a:pt x="34034" y="12548"/>
                  </a:cubicBezTo>
                  <a:cubicBezTo>
                    <a:pt x="34140" y="12614"/>
                    <a:pt x="34313" y="12737"/>
                    <a:pt x="34403" y="12803"/>
                  </a:cubicBezTo>
                  <a:cubicBezTo>
                    <a:pt x="34502" y="12868"/>
                    <a:pt x="35092" y="13032"/>
                    <a:pt x="35133" y="13049"/>
                  </a:cubicBezTo>
                  <a:cubicBezTo>
                    <a:pt x="35136" y="13049"/>
                    <a:pt x="35138" y="13049"/>
                    <a:pt x="35140" y="13049"/>
                  </a:cubicBezTo>
                  <a:cubicBezTo>
                    <a:pt x="35180" y="13049"/>
                    <a:pt x="35226" y="12983"/>
                    <a:pt x="35273" y="12983"/>
                  </a:cubicBezTo>
                  <a:cubicBezTo>
                    <a:pt x="35277" y="12982"/>
                    <a:pt x="35281" y="12982"/>
                    <a:pt x="35285" y="12982"/>
                  </a:cubicBezTo>
                  <a:cubicBezTo>
                    <a:pt x="35328" y="12982"/>
                    <a:pt x="35317" y="13025"/>
                    <a:pt x="35347" y="13032"/>
                  </a:cubicBezTo>
                  <a:cubicBezTo>
                    <a:pt x="35355" y="13036"/>
                    <a:pt x="35362" y="13038"/>
                    <a:pt x="35370" y="13038"/>
                  </a:cubicBezTo>
                  <a:cubicBezTo>
                    <a:pt x="35393" y="13038"/>
                    <a:pt x="35416" y="13022"/>
                    <a:pt x="35454" y="13016"/>
                  </a:cubicBezTo>
                  <a:cubicBezTo>
                    <a:pt x="35457" y="13015"/>
                    <a:pt x="35461" y="13015"/>
                    <a:pt x="35464" y="13015"/>
                  </a:cubicBezTo>
                  <a:cubicBezTo>
                    <a:pt x="35504" y="13015"/>
                    <a:pt x="35513" y="13059"/>
                    <a:pt x="35536" y="13090"/>
                  </a:cubicBezTo>
                  <a:cubicBezTo>
                    <a:pt x="35560" y="13131"/>
                    <a:pt x="35938" y="13246"/>
                    <a:pt x="36020" y="13278"/>
                  </a:cubicBezTo>
                  <a:cubicBezTo>
                    <a:pt x="36038" y="13284"/>
                    <a:pt x="36054" y="13286"/>
                    <a:pt x="36068" y="13286"/>
                  </a:cubicBezTo>
                  <a:cubicBezTo>
                    <a:pt x="36119" y="13286"/>
                    <a:pt x="36153" y="13258"/>
                    <a:pt x="36217" y="13246"/>
                  </a:cubicBezTo>
                  <a:cubicBezTo>
                    <a:pt x="36299" y="13221"/>
                    <a:pt x="36225" y="13180"/>
                    <a:pt x="36241" y="13114"/>
                  </a:cubicBezTo>
                  <a:cubicBezTo>
                    <a:pt x="36244" y="13103"/>
                    <a:pt x="36251" y="13098"/>
                    <a:pt x="36259" y="13098"/>
                  </a:cubicBezTo>
                  <a:cubicBezTo>
                    <a:pt x="36301" y="13098"/>
                    <a:pt x="36398" y="13206"/>
                    <a:pt x="36438" y="13213"/>
                  </a:cubicBezTo>
                  <a:cubicBezTo>
                    <a:pt x="36488" y="13213"/>
                    <a:pt x="36660" y="13090"/>
                    <a:pt x="36685" y="13024"/>
                  </a:cubicBezTo>
                  <a:cubicBezTo>
                    <a:pt x="36701" y="12967"/>
                    <a:pt x="36496" y="12844"/>
                    <a:pt x="36520" y="12819"/>
                  </a:cubicBezTo>
                  <a:cubicBezTo>
                    <a:pt x="36524" y="12815"/>
                    <a:pt x="36532" y="12813"/>
                    <a:pt x="36542" y="12813"/>
                  </a:cubicBezTo>
                  <a:cubicBezTo>
                    <a:pt x="36607" y="12813"/>
                    <a:pt x="36781" y="12882"/>
                    <a:pt x="36818" y="12882"/>
                  </a:cubicBezTo>
                  <a:cubicBezTo>
                    <a:pt x="36824" y="12882"/>
                    <a:pt x="36826" y="12880"/>
                    <a:pt x="36824" y="12876"/>
                  </a:cubicBezTo>
                  <a:cubicBezTo>
                    <a:pt x="36816" y="12844"/>
                    <a:pt x="36734" y="12729"/>
                    <a:pt x="36701" y="12679"/>
                  </a:cubicBezTo>
                  <a:cubicBezTo>
                    <a:pt x="36668" y="12630"/>
                    <a:pt x="36726" y="12540"/>
                    <a:pt x="36849" y="12540"/>
                  </a:cubicBezTo>
                  <a:cubicBezTo>
                    <a:pt x="36972" y="12548"/>
                    <a:pt x="37029" y="12778"/>
                    <a:pt x="37103" y="12794"/>
                  </a:cubicBezTo>
                  <a:cubicBezTo>
                    <a:pt x="37123" y="12802"/>
                    <a:pt x="37172" y="12805"/>
                    <a:pt x="37233" y="12805"/>
                  </a:cubicBezTo>
                  <a:cubicBezTo>
                    <a:pt x="37372" y="12805"/>
                    <a:pt x="37576" y="12789"/>
                    <a:pt x="37645" y="12778"/>
                  </a:cubicBezTo>
                  <a:cubicBezTo>
                    <a:pt x="37735" y="12761"/>
                    <a:pt x="38088" y="12548"/>
                    <a:pt x="38170" y="12491"/>
                  </a:cubicBezTo>
                  <a:cubicBezTo>
                    <a:pt x="38252" y="12433"/>
                    <a:pt x="38843" y="11555"/>
                    <a:pt x="38876" y="11514"/>
                  </a:cubicBezTo>
                  <a:cubicBezTo>
                    <a:pt x="38909" y="11473"/>
                    <a:pt x="38876" y="11432"/>
                    <a:pt x="38835" y="11350"/>
                  </a:cubicBezTo>
                  <a:cubicBezTo>
                    <a:pt x="38819" y="11322"/>
                    <a:pt x="38777" y="11314"/>
                    <a:pt x="38711" y="11314"/>
                  </a:cubicBezTo>
                  <a:cubicBezTo>
                    <a:pt x="38625" y="11314"/>
                    <a:pt x="38499" y="11328"/>
                    <a:pt x="38343" y="11328"/>
                  </a:cubicBezTo>
                  <a:cubicBezTo>
                    <a:pt x="38306" y="11328"/>
                    <a:pt x="38268" y="11327"/>
                    <a:pt x="38227" y="11325"/>
                  </a:cubicBezTo>
                  <a:cubicBezTo>
                    <a:pt x="37899" y="11301"/>
                    <a:pt x="37579" y="11276"/>
                    <a:pt x="37366" y="11268"/>
                  </a:cubicBezTo>
                  <a:cubicBezTo>
                    <a:pt x="37161" y="11251"/>
                    <a:pt x="37210" y="11071"/>
                    <a:pt x="37095" y="10940"/>
                  </a:cubicBezTo>
                  <a:cubicBezTo>
                    <a:pt x="36980" y="10808"/>
                    <a:pt x="36791" y="10775"/>
                    <a:pt x="36594" y="10693"/>
                  </a:cubicBezTo>
                  <a:cubicBezTo>
                    <a:pt x="36397" y="10603"/>
                    <a:pt x="36143" y="10644"/>
                    <a:pt x="35897" y="10620"/>
                  </a:cubicBezTo>
                  <a:cubicBezTo>
                    <a:pt x="35659" y="10595"/>
                    <a:pt x="35552" y="10554"/>
                    <a:pt x="35683" y="10513"/>
                  </a:cubicBezTo>
                  <a:cubicBezTo>
                    <a:pt x="35716" y="10501"/>
                    <a:pt x="35783" y="10496"/>
                    <a:pt x="35870" y="10496"/>
                  </a:cubicBezTo>
                  <a:cubicBezTo>
                    <a:pt x="36152" y="10496"/>
                    <a:pt x="36640" y="10547"/>
                    <a:pt x="36816" y="10578"/>
                  </a:cubicBezTo>
                  <a:cubicBezTo>
                    <a:pt x="36848" y="10583"/>
                    <a:pt x="36871" y="10585"/>
                    <a:pt x="36890" y="10585"/>
                  </a:cubicBezTo>
                  <a:cubicBezTo>
                    <a:pt x="36999" y="10585"/>
                    <a:pt x="36899" y="10513"/>
                    <a:pt x="37005" y="10513"/>
                  </a:cubicBezTo>
                  <a:cubicBezTo>
                    <a:pt x="37120" y="10513"/>
                    <a:pt x="37850" y="10751"/>
                    <a:pt x="37891" y="10825"/>
                  </a:cubicBezTo>
                  <a:cubicBezTo>
                    <a:pt x="37904" y="10851"/>
                    <a:pt x="37895" y="10855"/>
                    <a:pt x="37875" y="10855"/>
                  </a:cubicBezTo>
                  <a:cubicBezTo>
                    <a:pt x="37866" y="10855"/>
                    <a:pt x="37856" y="10854"/>
                    <a:pt x="37844" y="10854"/>
                  </a:cubicBezTo>
                  <a:cubicBezTo>
                    <a:pt x="37815" y="10854"/>
                    <a:pt x="37780" y="10859"/>
                    <a:pt x="37751" y="10890"/>
                  </a:cubicBezTo>
                  <a:cubicBezTo>
                    <a:pt x="37686" y="10956"/>
                    <a:pt x="37989" y="11087"/>
                    <a:pt x="38104" y="11145"/>
                  </a:cubicBezTo>
                  <a:cubicBezTo>
                    <a:pt x="38161" y="11171"/>
                    <a:pt x="38299" y="11181"/>
                    <a:pt x="38431" y="11181"/>
                  </a:cubicBezTo>
                  <a:cubicBezTo>
                    <a:pt x="38549" y="11181"/>
                    <a:pt x="38661" y="11173"/>
                    <a:pt x="38703" y="11161"/>
                  </a:cubicBezTo>
                  <a:cubicBezTo>
                    <a:pt x="38802" y="11145"/>
                    <a:pt x="39163" y="10866"/>
                    <a:pt x="39188" y="10816"/>
                  </a:cubicBezTo>
                  <a:cubicBezTo>
                    <a:pt x="39212" y="10767"/>
                    <a:pt x="39261" y="10661"/>
                    <a:pt x="39278" y="10578"/>
                  </a:cubicBezTo>
                  <a:cubicBezTo>
                    <a:pt x="39294" y="10505"/>
                    <a:pt x="39491" y="10464"/>
                    <a:pt x="39598" y="10406"/>
                  </a:cubicBezTo>
                  <a:cubicBezTo>
                    <a:pt x="39713" y="10349"/>
                    <a:pt x="39647" y="10316"/>
                    <a:pt x="39623" y="10234"/>
                  </a:cubicBezTo>
                  <a:cubicBezTo>
                    <a:pt x="39598" y="10152"/>
                    <a:pt x="39237" y="10111"/>
                    <a:pt x="39089" y="10012"/>
                  </a:cubicBezTo>
                  <a:cubicBezTo>
                    <a:pt x="38941" y="9914"/>
                    <a:pt x="39114" y="9840"/>
                    <a:pt x="39179" y="9791"/>
                  </a:cubicBezTo>
                  <a:cubicBezTo>
                    <a:pt x="39253" y="9741"/>
                    <a:pt x="39811" y="9741"/>
                    <a:pt x="39934" y="9741"/>
                  </a:cubicBezTo>
                  <a:cubicBezTo>
                    <a:pt x="40058" y="9750"/>
                    <a:pt x="40025" y="9930"/>
                    <a:pt x="40115" y="10061"/>
                  </a:cubicBezTo>
                  <a:cubicBezTo>
                    <a:pt x="40205" y="10193"/>
                    <a:pt x="40616" y="10209"/>
                    <a:pt x="40689" y="10217"/>
                  </a:cubicBezTo>
                  <a:cubicBezTo>
                    <a:pt x="40697" y="10219"/>
                    <a:pt x="40704" y="10220"/>
                    <a:pt x="40709" y="10220"/>
                  </a:cubicBezTo>
                  <a:cubicBezTo>
                    <a:pt x="40753" y="10220"/>
                    <a:pt x="40711" y="10164"/>
                    <a:pt x="40689" y="10127"/>
                  </a:cubicBezTo>
                  <a:cubicBezTo>
                    <a:pt x="40665" y="10086"/>
                    <a:pt x="40648" y="10045"/>
                    <a:pt x="40648" y="9971"/>
                  </a:cubicBezTo>
                  <a:cubicBezTo>
                    <a:pt x="40649" y="9963"/>
                    <a:pt x="40655" y="9959"/>
                    <a:pt x="40664" y="9959"/>
                  </a:cubicBezTo>
                  <a:cubicBezTo>
                    <a:pt x="40737" y="9959"/>
                    <a:pt x="41030" y="10182"/>
                    <a:pt x="41124" y="10226"/>
                  </a:cubicBezTo>
                  <a:cubicBezTo>
                    <a:pt x="41168" y="10244"/>
                    <a:pt x="41191" y="10252"/>
                    <a:pt x="41204" y="10252"/>
                  </a:cubicBezTo>
                  <a:cubicBezTo>
                    <a:pt x="41225" y="10252"/>
                    <a:pt x="41222" y="10231"/>
                    <a:pt x="41248" y="10201"/>
                  </a:cubicBezTo>
                  <a:cubicBezTo>
                    <a:pt x="41289" y="10152"/>
                    <a:pt x="41100" y="9938"/>
                    <a:pt x="41018" y="9881"/>
                  </a:cubicBezTo>
                  <a:cubicBezTo>
                    <a:pt x="40936" y="9815"/>
                    <a:pt x="40911" y="9799"/>
                    <a:pt x="40895" y="9717"/>
                  </a:cubicBezTo>
                  <a:cubicBezTo>
                    <a:pt x="40883" y="9666"/>
                    <a:pt x="40884" y="9658"/>
                    <a:pt x="40866" y="9658"/>
                  </a:cubicBezTo>
                  <a:cubicBezTo>
                    <a:pt x="40858" y="9658"/>
                    <a:pt x="40847" y="9659"/>
                    <a:pt x="40829" y="9659"/>
                  </a:cubicBezTo>
                  <a:cubicBezTo>
                    <a:pt x="40772" y="9659"/>
                    <a:pt x="40714" y="9643"/>
                    <a:pt x="40714" y="9569"/>
                  </a:cubicBezTo>
                  <a:cubicBezTo>
                    <a:pt x="40714" y="9495"/>
                    <a:pt x="40689" y="9512"/>
                    <a:pt x="40624" y="9503"/>
                  </a:cubicBezTo>
                  <a:cubicBezTo>
                    <a:pt x="40558" y="9503"/>
                    <a:pt x="40607" y="9471"/>
                    <a:pt x="40558" y="9397"/>
                  </a:cubicBezTo>
                  <a:cubicBezTo>
                    <a:pt x="40548" y="9382"/>
                    <a:pt x="40530" y="9377"/>
                    <a:pt x="40507" y="9377"/>
                  </a:cubicBezTo>
                  <a:cubicBezTo>
                    <a:pt x="40430" y="9377"/>
                    <a:pt x="40296" y="9439"/>
                    <a:pt x="40229" y="9439"/>
                  </a:cubicBezTo>
                  <a:cubicBezTo>
                    <a:pt x="40215" y="9439"/>
                    <a:pt x="40204" y="9437"/>
                    <a:pt x="40197" y="9430"/>
                  </a:cubicBezTo>
                  <a:cubicBezTo>
                    <a:pt x="40148" y="9380"/>
                    <a:pt x="40402" y="9331"/>
                    <a:pt x="40410" y="9274"/>
                  </a:cubicBezTo>
                  <a:cubicBezTo>
                    <a:pt x="40419" y="9216"/>
                    <a:pt x="40304" y="9200"/>
                    <a:pt x="40296" y="9142"/>
                  </a:cubicBezTo>
                  <a:cubicBezTo>
                    <a:pt x="40291" y="9125"/>
                    <a:pt x="40300" y="9118"/>
                    <a:pt x="40321" y="9118"/>
                  </a:cubicBezTo>
                  <a:cubicBezTo>
                    <a:pt x="40369" y="9118"/>
                    <a:pt x="40478" y="9157"/>
                    <a:pt x="40599" y="9192"/>
                  </a:cubicBezTo>
                  <a:cubicBezTo>
                    <a:pt x="40763" y="9233"/>
                    <a:pt x="40698" y="9216"/>
                    <a:pt x="40689" y="9290"/>
                  </a:cubicBezTo>
                  <a:cubicBezTo>
                    <a:pt x="40681" y="9356"/>
                    <a:pt x="40747" y="9323"/>
                    <a:pt x="40804" y="9372"/>
                  </a:cubicBezTo>
                  <a:cubicBezTo>
                    <a:pt x="40862" y="9413"/>
                    <a:pt x="40788" y="9405"/>
                    <a:pt x="40788" y="9446"/>
                  </a:cubicBezTo>
                  <a:cubicBezTo>
                    <a:pt x="40788" y="9479"/>
                    <a:pt x="40862" y="9487"/>
                    <a:pt x="40927" y="9544"/>
                  </a:cubicBezTo>
                  <a:cubicBezTo>
                    <a:pt x="40935" y="9553"/>
                    <a:pt x="40942" y="9556"/>
                    <a:pt x="40951" y="9556"/>
                  </a:cubicBezTo>
                  <a:cubicBezTo>
                    <a:pt x="41002" y="9556"/>
                    <a:pt x="41071" y="9426"/>
                    <a:pt x="41098" y="9426"/>
                  </a:cubicBezTo>
                  <a:cubicBezTo>
                    <a:pt x="41103" y="9426"/>
                    <a:pt x="41106" y="9430"/>
                    <a:pt x="41108" y="9438"/>
                  </a:cubicBezTo>
                  <a:cubicBezTo>
                    <a:pt x="41133" y="9495"/>
                    <a:pt x="41075" y="9627"/>
                    <a:pt x="41108" y="9733"/>
                  </a:cubicBezTo>
                  <a:cubicBezTo>
                    <a:pt x="41141" y="9840"/>
                    <a:pt x="41412" y="9963"/>
                    <a:pt x="41518" y="9996"/>
                  </a:cubicBezTo>
                  <a:cubicBezTo>
                    <a:pt x="41523" y="9998"/>
                    <a:pt x="41529" y="9998"/>
                    <a:pt x="41537" y="9998"/>
                  </a:cubicBezTo>
                  <a:cubicBezTo>
                    <a:pt x="41694" y="9998"/>
                    <a:pt x="42349" y="9584"/>
                    <a:pt x="42380" y="9561"/>
                  </a:cubicBezTo>
                  <a:cubicBezTo>
                    <a:pt x="42405" y="9528"/>
                    <a:pt x="42421" y="9438"/>
                    <a:pt x="42462" y="9380"/>
                  </a:cubicBezTo>
                  <a:cubicBezTo>
                    <a:pt x="42503" y="9323"/>
                    <a:pt x="42749" y="9306"/>
                    <a:pt x="42799" y="9257"/>
                  </a:cubicBezTo>
                  <a:cubicBezTo>
                    <a:pt x="42856" y="9216"/>
                    <a:pt x="43012" y="8691"/>
                    <a:pt x="43004" y="8666"/>
                  </a:cubicBezTo>
                  <a:cubicBezTo>
                    <a:pt x="42987" y="8642"/>
                    <a:pt x="42487" y="8223"/>
                    <a:pt x="42446" y="8190"/>
                  </a:cubicBezTo>
                  <a:cubicBezTo>
                    <a:pt x="42405" y="8158"/>
                    <a:pt x="42388" y="8116"/>
                    <a:pt x="42380" y="8051"/>
                  </a:cubicBezTo>
                  <a:cubicBezTo>
                    <a:pt x="42364" y="7985"/>
                    <a:pt x="42503" y="7837"/>
                    <a:pt x="42462" y="7813"/>
                  </a:cubicBezTo>
                  <a:cubicBezTo>
                    <a:pt x="42457" y="7810"/>
                    <a:pt x="42451" y="7808"/>
                    <a:pt x="42445" y="7808"/>
                  </a:cubicBezTo>
                  <a:cubicBezTo>
                    <a:pt x="42407" y="7808"/>
                    <a:pt x="42359" y="7871"/>
                    <a:pt x="42331" y="7878"/>
                  </a:cubicBezTo>
                  <a:cubicBezTo>
                    <a:pt x="42290" y="7878"/>
                    <a:pt x="42273" y="7870"/>
                    <a:pt x="42224" y="7837"/>
                  </a:cubicBezTo>
                  <a:cubicBezTo>
                    <a:pt x="42175" y="7813"/>
                    <a:pt x="42265" y="7747"/>
                    <a:pt x="42257" y="7690"/>
                  </a:cubicBezTo>
                  <a:cubicBezTo>
                    <a:pt x="42252" y="7673"/>
                    <a:pt x="42247" y="7668"/>
                    <a:pt x="42240" y="7668"/>
                  </a:cubicBezTo>
                  <a:cubicBezTo>
                    <a:pt x="42224" y="7668"/>
                    <a:pt x="42199" y="7699"/>
                    <a:pt x="42154" y="7699"/>
                  </a:cubicBezTo>
                  <a:cubicBezTo>
                    <a:pt x="42150" y="7699"/>
                    <a:pt x="42146" y="7698"/>
                    <a:pt x="42142" y="7698"/>
                  </a:cubicBezTo>
                  <a:cubicBezTo>
                    <a:pt x="42060" y="7690"/>
                    <a:pt x="42175" y="7608"/>
                    <a:pt x="42199" y="7575"/>
                  </a:cubicBezTo>
                  <a:cubicBezTo>
                    <a:pt x="42216" y="7550"/>
                    <a:pt x="42068" y="7509"/>
                    <a:pt x="42027" y="7485"/>
                  </a:cubicBezTo>
                  <a:cubicBezTo>
                    <a:pt x="41978" y="7460"/>
                    <a:pt x="41994" y="7378"/>
                    <a:pt x="42060" y="7370"/>
                  </a:cubicBezTo>
                  <a:cubicBezTo>
                    <a:pt x="42126" y="7370"/>
                    <a:pt x="42479" y="7403"/>
                    <a:pt x="42544" y="7403"/>
                  </a:cubicBezTo>
                  <a:cubicBezTo>
                    <a:pt x="42602" y="7403"/>
                    <a:pt x="42979" y="7255"/>
                    <a:pt x="42996" y="7206"/>
                  </a:cubicBezTo>
                  <a:cubicBezTo>
                    <a:pt x="43020" y="7156"/>
                    <a:pt x="43020" y="7107"/>
                    <a:pt x="43012" y="7050"/>
                  </a:cubicBezTo>
                  <a:cubicBezTo>
                    <a:pt x="43004" y="6992"/>
                    <a:pt x="42963" y="6968"/>
                    <a:pt x="42938" y="6943"/>
                  </a:cubicBezTo>
                  <a:cubicBezTo>
                    <a:pt x="42933" y="6939"/>
                    <a:pt x="42925" y="6937"/>
                    <a:pt x="42917" y="6937"/>
                  </a:cubicBezTo>
                  <a:cubicBezTo>
                    <a:pt x="42885" y="6937"/>
                    <a:pt x="42836" y="6961"/>
                    <a:pt x="42802" y="6961"/>
                  </a:cubicBezTo>
                  <a:cubicBezTo>
                    <a:pt x="42790" y="6961"/>
                    <a:pt x="42781" y="6958"/>
                    <a:pt x="42774" y="6951"/>
                  </a:cubicBezTo>
                  <a:cubicBezTo>
                    <a:pt x="42741" y="6910"/>
                    <a:pt x="42963" y="6664"/>
                    <a:pt x="42963" y="6639"/>
                  </a:cubicBezTo>
                  <a:cubicBezTo>
                    <a:pt x="42963" y="6606"/>
                    <a:pt x="42955" y="6574"/>
                    <a:pt x="42922" y="6557"/>
                  </a:cubicBezTo>
                  <a:cubicBezTo>
                    <a:pt x="42881" y="6541"/>
                    <a:pt x="42758" y="6459"/>
                    <a:pt x="42667" y="6459"/>
                  </a:cubicBezTo>
                  <a:cubicBezTo>
                    <a:pt x="42643" y="6461"/>
                    <a:pt x="42618" y="6462"/>
                    <a:pt x="42593" y="6462"/>
                  </a:cubicBezTo>
                  <a:cubicBezTo>
                    <a:pt x="42525" y="6462"/>
                    <a:pt x="42457" y="6454"/>
                    <a:pt x="42396" y="6442"/>
                  </a:cubicBezTo>
                  <a:cubicBezTo>
                    <a:pt x="42306" y="6418"/>
                    <a:pt x="42339" y="6303"/>
                    <a:pt x="42306" y="6270"/>
                  </a:cubicBezTo>
                  <a:cubicBezTo>
                    <a:pt x="42273" y="6237"/>
                    <a:pt x="42175" y="6245"/>
                    <a:pt x="42101" y="6221"/>
                  </a:cubicBezTo>
                  <a:cubicBezTo>
                    <a:pt x="42027" y="6204"/>
                    <a:pt x="41847" y="6163"/>
                    <a:pt x="41765" y="6139"/>
                  </a:cubicBezTo>
                  <a:cubicBezTo>
                    <a:pt x="41682" y="6114"/>
                    <a:pt x="41592" y="6073"/>
                    <a:pt x="41609" y="6048"/>
                  </a:cubicBezTo>
                  <a:cubicBezTo>
                    <a:pt x="41609" y="6046"/>
                    <a:pt x="41615" y="6045"/>
                    <a:pt x="41625" y="6045"/>
                  </a:cubicBezTo>
                  <a:cubicBezTo>
                    <a:pt x="41704" y="6045"/>
                    <a:pt x="42047" y="6123"/>
                    <a:pt x="42082" y="6123"/>
                  </a:cubicBezTo>
                  <a:cubicBezTo>
                    <a:pt x="42083" y="6123"/>
                    <a:pt x="42084" y="6123"/>
                    <a:pt x="42085" y="6122"/>
                  </a:cubicBezTo>
                  <a:cubicBezTo>
                    <a:pt x="42093" y="6114"/>
                    <a:pt x="42068" y="6048"/>
                    <a:pt x="42076" y="5999"/>
                  </a:cubicBezTo>
                  <a:cubicBezTo>
                    <a:pt x="42093" y="5958"/>
                    <a:pt x="42314" y="5983"/>
                    <a:pt x="42298" y="5958"/>
                  </a:cubicBezTo>
                  <a:cubicBezTo>
                    <a:pt x="42283" y="5935"/>
                    <a:pt x="42110" y="5883"/>
                    <a:pt x="41993" y="5883"/>
                  </a:cubicBezTo>
                  <a:cubicBezTo>
                    <a:pt x="41985" y="5883"/>
                    <a:pt x="41977" y="5884"/>
                    <a:pt x="41970" y="5884"/>
                  </a:cubicBezTo>
                  <a:cubicBezTo>
                    <a:pt x="41942" y="5886"/>
                    <a:pt x="41892" y="5887"/>
                    <a:pt x="41831" y="5887"/>
                  </a:cubicBezTo>
                  <a:cubicBezTo>
                    <a:pt x="41722" y="5887"/>
                    <a:pt x="41575" y="5885"/>
                    <a:pt x="41445" y="5885"/>
                  </a:cubicBezTo>
                  <a:cubicBezTo>
                    <a:pt x="41327" y="5885"/>
                    <a:pt x="41222" y="5886"/>
                    <a:pt x="41174" y="5892"/>
                  </a:cubicBezTo>
                  <a:cubicBezTo>
                    <a:pt x="41171" y="5893"/>
                    <a:pt x="41169" y="5893"/>
                    <a:pt x="41166" y="5893"/>
                  </a:cubicBezTo>
                  <a:cubicBezTo>
                    <a:pt x="41028" y="5893"/>
                    <a:pt x="40795" y="5687"/>
                    <a:pt x="40687" y="5687"/>
                  </a:cubicBezTo>
                  <a:cubicBezTo>
                    <a:pt x="40685" y="5687"/>
                    <a:pt x="40683" y="5687"/>
                    <a:pt x="40681" y="5687"/>
                  </a:cubicBezTo>
                  <a:cubicBezTo>
                    <a:pt x="40575" y="5704"/>
                    <a:pt x="40369" y="5761"/>
                    <a:pt x="40230" y="5794"/>
                  </a:cubicBezTo>
                  <a:cubicBezTo>
                    <a:pt x="40217" y="5796"/>
                    <a:pt x="40205" y="5797"/>
                    <a:pt x="40192" y="5797"/>
                  </a:cubicBezTo>
                  <a:cubicBezTo>
                    <a:pt x="40069" y="5797"/>
                    <a:pt x="39964" y="5702"/>
                    <a:pt x="39939" y="5702"/>
                  </a:cubicBezTo>
                  <a:cubicBezTo>
                    <a:pt x="39937" y="5702"/>
                    <a:pt x="39935" y="5703"/>
                    <a:pt x="39934" y="5704"/>
                  </a:cubicBezTo>
                  <a:cubicBezTo>
                    <a:pt x="39910" y="5720"/>
                    <a:pt x="39975" y="5753"/>
                    <a:pt x="40000" y="5810"/>
                  </a:cubicBezTo>
                  <a:cubicBezTo>
                    <a:pt x="40033" y="5876"/>
                    <a:pt x="39967" y="5868"/>
                    <a:pt x="39926" y="5917"/>
                  </a:cubicBezTo>
                  <a:cubicBezTo>
                    <a:pt x="39885" y="5966"/>
                    <a:pt x="39926" y="5966"/>
                    <a:pt x="39959" y="6024"/>
                  </a:cubicBezTo>
                  <a:cubicBezTo>
                    <a:pt x="39992" y="6081"/>
                    <a:pt x="39926" y="6098"/>
                    <a:pt x="39918" y="6163"/>
                  </a:cubicBezTo>
                  <a:cubicBezTo>
                    <a:pt x="39914" y="6192"/>
                    <a:pt x="39923" y="6199"/>
                    <a:pt x="39938" y="6199"/>
                  </a:cubicBezTo>
                  <a:cubicBezTo>
                    <a:pt x="39951" y="6199"/>
                    <a:pt x="39970" y="6193"/>
                    <a:pt x="39988" y="6193"/>
                  </a:cubicBezTo>
                  <a:cubicBezTo>
                    <a:pt x="39995" y="6193"/>
                    <a:pt x="40002" y="6193"/>
                    <a:pt x="40008" y="6196"/>
                  </a:cubicBezTo>
                  <a:cubicBezTo>
                    <a:pt x="40058" y="6221"/>
                    <a:pt x="39975" y="6393"/>
                    <a:pt x="40008" y="6459"/>
                  </a:cubicBezTo>
                  <a:cubicBezTo>
                    <a:pt x="40033" y="6524"/>
                    <a:pt x="40140" y="6549"/>
                    <a:pt x="40246" y="6549"/>
                  </a:cubicBezTo>
                  <a:cubicBezTo>
                    <a:pt x="40252" y="6549"/>
                    <a:pt x="40258" y="6548"/>
                    <a:pt x="40263" y="6548"/>
                  </a:cubicBezTo>
                  <a:cubicBezTo>
                    <a:pt x="40349" y="6548"/>
                    <a:pt x="40315" y="6610"/>
                    <a:pt x="40369" y="6672"/>
                  </a:cubicBezTo>
                  <a:cubicBezTo>
                    <a:pt x="40419" y="6730"/>
                    <a:pt x="40575" y="6721"/>
                    <a:pt x="40599" y="6771"/>
                  </a:cubicBezTo>
                  <a:cubicBezTo>
                    <a:pt x="40608" y="6788"/>
                    <a:pt x="40589" y="6793"/>
                    <a:pt x="40559" y="6793"/>
                  </a:cubicBezTo>
                  <a:cubicBezTo>
                    <a:pt x="40519" y="6793"/>
                    <a:pt x="40458" y="6783"/>
                    <a:pt x="40425" y="6783"/>
                  </a:cubicBezTo>
                  <a:cubicBezTo>
                    <a:pt x="40414" y="6783"/>
                    <a:pt x="40406" y="6784"/>
                    <a:pt x="40402" y="6787"/>
                  </a:cubicBezTo>
                  <a:cubicBezTo>
                    <a:pt x="40386" y="6803"/>
                    <a:pt x="40419" y="6828"/>
                    <a:pt x="40402" y="6861"/>
                  </a:cubicBezTo>
                  <a:cubicBezTo>
                    <a:pt x="40397" y="6874"/>
                    <a:pt x="40379" y="6878"/>
                    <a:pt x="40357" y="6878"/>
                  </a:cubicBezTo>
                  <a:cubicBezTo>
                    <a:pt x="40318" y="6878"/>
                    <a:pt x="40264" y="6866"/>
                    <a:pt x="40237" y="6866"/>
                  </a:cubicBezTo>
                  <a:cubicBezTo>
                    <a:pt x="40230" y="6866"/>
                    <a:pt x="40224" y="6867"/>
                    <a:pt x="40222" y="6869"/>
                  </a:cubicBezTo>
                  <a:cubicBezTo>
                    <a:pt x="40197" y="6894"/>
                    <a:pt x="40189" y="6918"/>
                    <a:pt x="40205" y="6968"/>
                  </a:cubicBezTo>
                  <a:cubicBezTo>
                    <a:pt x="40213" y="7017"/>
                    <a:pt x="40320" y="7000"/>
                    <a:pt x="40378" y="7009"/>
                  </a:cubicBezTo>
                  <a:cubicBezTo>
                    <a:pt x="40435" y="7009"/>
                    <a:pt x="40476" y="7082"/>
                    <a:pt x="40460" y="7123"/>
                  </a:cubicBezTo>
                  <a:cubicBezTo>
                    <a:pt x="40455" y="7132"/>
                    <a:pt x="40446" y="7135"/>
                    <a:pt x="40434" y="7135"/>
                  </a:cubicBezTo>
                  <a:cubicBezTo>
                    <a:pt x="40390" y="7135"/>
                    <a:pt x="40309" y="7090"/>
                    <a:pt x="40256" y="7090"/>
                  </a:cubicBezTo>
                  <a:cubicBezTo>
                    <a:pt x="40253" y="7090"/>
                    <a:pt x="40249" y="7090"/>
                    <a:pt x="40246" y="7091"/>
                  </a:cubicBezTo>
                  <a:cubicBezTo>
                    <a:pt x="40172" y="7091"/>
                    <a:pt x="40205" y="7099"/>
                    <a:pt x="40156" y="7123"/>
                  </a:cubicBezTo>
                  <a:cubicBezTo>
                    <a:pt x="40152" y="7125"/>
                    <a:pt x="40147" y="7126"/>
                    <a:pt x="40143" y="7126"/>
                  </a:cubicBezTo>
                  <a:cubicBezTo>
                    <a:pt x="40098" y="7126"/>
                    <a:pt x="40052" y="7058"/>
                    <a:pt x="40000" y="7058"/>
                  </a:cubicBezTo>
                  <a:cubicBezTo>
                    <a:pt x="39951" y="7058"/>
                    <a:pt x="39918" y="7091"/>
                    <a:pt x="39877" y="7115"/>
                  </a:cubicBezTo>
                  <a:cubicBezTo>
                    <a:pt x="39836" y="7132"/>
                    <a:pt x="39852" y="7132"/>
                    <a:pt x="39795" y="7214"/>
                  </a:cubicBezTo>
                  <a:cubicBezTo>
                    <a:pt x="39737" y="7288"/>
                    <a:pt x="39828" y="7394"/>
                    <a:pt x="39844" y="7485"/>
                  </a:cubicBezTo>
                  <a:cubicBezTo>
                    <a:pt x="39861" y="7583"/>
                    <a:pt x="39754" y="7583"/>
                    <a:pt x="39729" y="7616"/>
                  </a:cubicBezTo>
                  <a:cubicBezTo>
                    <a:pt x="39705" y="7657"/>
                    <a:pt x="39705" y="7870"/>
                    <a:pt x="39696" y="7961"/>
                  </a:cubicBezTo>
                  <a:cubicBezTo>
                    <a:pt x="39696" y="8000"/>
                    <a:pt x="39687" y="8009"/>
                    <a:pt x="39668" y="8009"/>
                  </a:cubicBezTo>
                  <a:cubicBezTo>
                    <a:pt x="39649" y="8009"/>
                    <a:pt x="39618" y="7999"/>
                    <a:pt x="39577" y="7999"/>
                  </a:cubicBezTo>
                  <a:cubicBezTo>
                    <a:pt x="39566" y="7999"/>
                    <a:pt x="39553" y="8000"/>
                    <a:pt x="39541" y="8002"/>
                  </a:cubicBezTo>
                  <a:cubicBezTo>
                    <a:pt x="39426" y="8010"/>
                    <a:pt x="39327" y="8289"/>
                    <a:pt x="39237" y="8404"/>
                  </a:cubicBezTo>
                  <a:cubicBezTo>
                    <a:pt x="39147" y="8519"/>
                    <a:pt x="39237" y="8748"/>
                    <a:pt x="39212" y="8822"/>
                  </a:cubicBezTo>
                  <a:cubicBezTo>
                    <a:pt x="39206" y="8838"/>
                    <a:pt x="39196" y="8844"/>
                    <a:pt x="39183" y="8844"/>
                  </a:cubicBezTo>
                  <a:cubicBezTo>
                    <a:pt x="39131" y="8844"/>
                    <a:pt x="39039" y="8740"/>
                    <a:pt x="39010" y="8740"/>
                  </a:cubicBezTo>
                  <a:cubicBezTo>
                    <a:pt x="39009" y="8740"/>
                    <a:pt x="39008" y="8740"/>
                    <a:pt x="39007" y="8740"/>
                  </a:cubicBezTo>
                  <a:cubicBezTo>
                    <a:pt x="38982" y="8748"/>
                    <a:pt x="38892" y="8781"/>
                    <a:pt x="38851" y="8847"/>
                  </a:cubicBezTo>
                  <a:cubicBezTo>
                    <a:pt x="38818" y="8913"/>
                    <a:pt x="38909" y="8921"/>
                    <a:pt x="38909" y="8954"/>
                  </a:cubicBezTo>
                  <a:cubicBezTo>
                    <a:pt x="38909" y="8986"/>
                    <a:pt x="38876" y="9003"/>
                    <a:pt x="38827" y="9019"/>
                  </a:cubicBezTo>
                  <a:cubicBezTo>
                    <a:pt x="38818" y="9023"/>
                    <a:pt x="38811" y="9024"/>
                    <a:pt x="38806" y="9024"/>
                  </a:cubicBezTo>
                  <a:cubicBezTo>
                    <a:pt x="38776" y="9024"/>
                    <a:pt x="38777" y="8984"/>
                    <a:pt x="38743" y="8984"/>
                  </a:cubicBezTo>
                  <a:cubicBezTo>
                    <a:pt x="38739" y="8984"/>
                    <a:pt x="38734" y="8985"/>
                    <a:pt x="38728" y="8986"/>
                  </a:cubicBezTo>
                  <a:cubicBezTo>
                    <a:pt x="38680" y="8994"/>
                    <a:pt x="38694" y="9126"/>
                    <a:pt x="38658" y="9126"/>
                  </a:cubicBezTo>
                  <a:cubicBezTo>
                    <a:pt x="38656" y="9126"/>
                    <a:pt x="38655" y="9126"/>
                    <a:pt x="38654" y="9126"/>
                  </a:cubicBezTo>
                  <a:cubicBezTo>
                    <a:pt x="38621" y="9118"/>
                    <a:pt x="38556" y="8855"/>
                    <a:pt x="38498" y="8789"/>
                  </a:cubicBezTo>
                  <a:cubicBezTo>
                    <a:pt x="38441" y="8732"/>
                    <a:pt x="38121" y="8461"/>
                    <a:pt x="38063" y="8428"/>
                  </a:cubicBezTo>
                  <a:cubicBezTo>
                    <a:pt x="37998" y="8404"/>
                    <a:pt x="37891" y="8133"/>
                    <a:pt x="37891" y="8084"/>
                  </a:cubicBezTo>
                  <a:cubicBezTo>
                    <a:pt x="37883" y="8034"/>
                    <a:pt x="37948" y="7911"/>
                    <a:pt x="37924" y="7854"/>
                  </a:cubicBezTo>
                  <a:cubicBezTo>
                    <a:pt x="37907" y="7805"/>
                    <a:pt x="37883" y="7706"/>
                    <a:pt x="37883" y="7657"/>
                  </a:cubicBezTo>
                  <a:cubicBezTo>
                    <a:pt x="37883" y="7603"/>
                    <a:pt x="37955" y="7549"/>
                    <a:pt x="37991" y="7549"/>
                  </a:cubicBezTo>
                  <a:cubicBezTo>
                    <a:pt x="37993" y="7549"/>
                    <a:pt x="37996" y="7550"/>
                    <a:pt x="37998" y="7550"/>
                  </a:cubicBezTo>
                  <a:cubicBezTo>
                    <a:pt x="38039" y="7558"/>
                    <a:pt x="37989" y="7723"/>
                    <a:pt x="38022" y="7731"/>
                  </a:cubicBezTo>
                  <a:cubicBezTo>
                    <a:pt x="38047" y="7731"/>
                    <a:pt x="38080" y="7731"/>
                    <a:pt x="38121" y="7714"/>
                  </a:cubicBezTo>
                  <a:cubicBezTo>
                    <a:pt x="38162" y="7706"/>
                    <a:pt x="38285" y="7608"/>
                    <a:pt x="38285" y="7583"/>
                  </a:cubicBezTo>
                  <a:cubicBezTo>
                    <a:pt x="38277" y="7558"/>
                    <a:pt x="38186" y="7099"/>
                    <a:pt x="38162" y="7066"/>
                  </a:cubicBezTo>
                  <a:cubicBezTo>
                    <a:pt x="38145" y="7025"/>
                    <a:pt x="37464" y="6451"/>
                    <a:pt x="37382" y="6426"/>
                  </a:cubicBezTo>
                  <a:cubicBezTo>
                    <a:pt x="37362" y="6420"/>
                    <a:pt x="37345" y="6417"/>
                    <a:pt x="37330" y="6417"/>
                  </a:cubicBezTo>
                  <a:cubicBezTo>
                    <a:pt x="37282" y="6417"/>
                    <a:pt x="37249" y="6442"/>
                    <a:pt x="37193" y="6467"/>
                  </a:cubicBezTo>
                  <a:cubicBezTo>
                    <a:pt x="37120" y="6508"/>
                    <a:pt x="36980" y="6680"/>
                    <a:pt x="36923" y="6738"/>
                  </a:cubicBezTo>
                  <a:cubicBezTo>
                    <a:pt x="36873" y="6795"/>
                    <a:pt x="36964" y="7230"/>
                    <a:pt x="36914" y="7247"/>
                  </a:cubicBezTo>
                  <a:cubicBezTo>
                    <a:pt x="36913" y="7247"/>
                    <a:pt x="36911" y="7247"/>
                    <a:pt x="36909" y="7247"/>
                  </a:cubicBezTo>
                  <a:cubicBezTo>
                    <a:pt x="36875" y="7247"/>
                    <a:pt x="36872" y="7172"/>
                    <a:pt x="36837" y="7172"/>
                  </a:cubicBezTo>
                  <a:cubicBezTo>
                    <a:pt x="36836" y="7172"/>
                    <a:pt x="36834" y="7172"/>
                    <a:pt x="36832" y="7173"/>
                  </a:cubicBezTo>
                  <a:cubicBezTo>
                    <a:pt x="36799" y="7181"/>
                    <a:pt x="36808" y="7197"/>
                    <a:pt x="36775" y="7263"/>
                  </a:cubicBezTo>
                  <a:cubicBezTo>
                    <a:pt x="36742" y="7329"/>
                    <a:pt x="36791" y="7386"/>
                    <a:pt x="36783" y="7444"/>
                  </a:cubicBezTo>
                  <a:cubicBezTo>
                    <a:pt x="36775" y="7501"/>
                    <a:pt x="36553" y="7706"/>
                    <a:pt x="36504" y="7706"/>
                  </a:cubicBezTo>
                  <a:cubicBezTo>
                    <a:pt x="36503" y="7706"/>
                    <a:pt x="36502" y="7706"/>
                    <a:pt x="36501" y="7706"/>
                  </a:cubicBezTo>
                  <a:cubicBezTo>
                    <a:pt x="36457" y="7706"/>
                    <a:pt x="36323" y="7524"/>
                    <a:pt x="36291" y="7460"/>
                  </a:cubicBezTo>
                  <a:cubicBezTo>
                    <a:pt x="36258" y="7394"/>
                    <a:pt x="36332" y="7403"/>
                    <a:pt x="36373" y="7353"/>
                  </a:cubicBezTo>
                  <a:cubicBezTo>
                    <a:pt x="36414" y="7296"/>
                    <a:pt x="36381" y="7181"/>
                    <a:pt x="36340" y="7140"/>
                  </a:cubicBezTo>
                  <a:cubicBezTo>
                    <a:pt x="36307" y="7099"/>
                    <a:pt x="36307" y="7074"/>
                    <a:pt x="36291" y="7033"/>
                  </a:cubicBezTo>
                  <a:cubicBezTo>
                    <a:pt x="36266" y="6992"/>
                    <a:pt x="36389" y="7009"/>
                    <a:pt x="36397" y="6984"/>
                  </a:cubicBezTo>
                  <a:cubicBezTo>
                    <a:pt x="36406" y="6959"/>
                    <a:pt x="36291" y="6762"/>
                    <a:pt x="36241" y="6697"/>
                  </a:cubicBezTo>
                  <a:cubicBezTo>
                    <a:pt x="36192" y="6631"/>
                    <a:pt x="36020" y="6574"/>
                    <a:pt x="35880" y="6516"/>
                  </a:cubicBezTo>
                  <a:cubicBezTo>
                    <a:pt x="35741" y="6451"/>
                    <a:pt x="35618" y="6344"/>
                    <a:pt x="35675" y="6319"/>
                  </a:cubicBezTo>
                  <a:cubicBezTo>
                    <a:pt x="35686" y="6314"/>
                    <a:pt x="35697" y="6312"/>
                    <a:pt x="35709" y="6312"/>
                  </a:cubicBezTo>
                  <a:cubicBezTo>
                    <a:pt x="35756" y="6312"/>
                    <a:pt x="35808" y="6347"/>
                    <a:pt x="35880" y="6360"/>
                  </a:cubicBezTo>
                  <a:cubicBezTo>
                    <a:pt x="35889" y="6362"/>
                    <a:pt x="35898" y="6363"/>
                    <a:pt x="35905" y="6363"/>
                  </a:cubicBezTo>
                  <a:cubicBezTo>
                    <a:pt x="35965" y="6363"/>
                    <a:pt x="35979" y="6317"/>
                    <a:pt x="35996" y="6317"/>
                  </a:cubicBezTo>
                  <a:cubicBezTo>
                    <a:pt x="35999" y="6317"/>
                    <a:pt x="36001" y="6318"/>
                    <a:pt x="36003" y="6319"/>
                  </a:cubicBezTo>
                  <a:cubicBezTo>
                    <a:pt x="36036" y="6327"/>
                    <a:pt x="36028" y="6434"/>
                    <a:pt x="36077" y="6451"/>
                  </a:cubicBezTo>
                  <a:cubicBezTo>
                    <a:pt x="36079" y="6451"/>
                    <a:pt x="36080" y="6451"/>
                    <a:pt x="36082" y="6451"/>
                  </a:cubicBezTo>
                  <a:cubicBezTo>
                    <a:pt x="36125" y="6451"/>
                    <a:pt x="36103" y="6325"/>
                    <a:pt x="36151" y="6254"/>
                  </a:cubicBezTo>
                  <a:cubicBezTo>
                    <a:pt x="36192" y="6180"/>
                    <a:pt x="36471" y="6229"/>
                    <a:pt x="36479" y="6196"/>
                  </a:cubicBezTo>
                  <a:cubicBezTo>
                    <a:pt x="36487" y="6165"/>
                    <a:pt x="36306" y="6073"/>
                    <a:pt x="36219" y="6073"/>
                  </a:cubicBezTo>
                  <a:cubicBezTo>
                    <a:pt x="36215" y="6073"/>
                    <a:pt x="36212" y="6073"/>
                    <a:pt x="36209" y="6073"/>
                  </a:cubicBezTo>
                  <a:cubicBezTo>
                    <a:pt x="36118" y="6081"/>
                    <a:pt x="36159" y="6106"/>
                    <a:pt x="36110" y="6139"/>
                  </a:cubicBezTo>
                  <a:cubicBezTo>
                    <a:pt x="36101" y="6147"/>
                    <a:pt x="36092" y="6151"/>
                    <a:pt x="36083" y="6151"/>
                  </a:cubicBezTo>
                  <a:cubicBezTo>
                    <a:pt x="36046" y="6151"/>
                    <a:pt x="35999" y="6101"/>
                    <a:pt x="35921" y="6081"/>
                  </a:cubicBezTo>
                  <a:cubicBezTo>
                    <a:pt x="35909" y="6078"/>
                    <a:pt x="35896" y="6077"/>
                    <a:pt x="35882" y="6077"/>
                  </a:cubicBezTo>
                  <a:cubicBezTo>
                    <a:pt x="35789" y="6077"/>
                    <a:pt x="35656" y="6132"/>
                    <a:pt x="35594" y="6132"/>
                  </a:cubicBezTo>
                  <a:cubicBezTo>
                    <a:pt x="35587" y="6132"/>
                    <a:pt x="35582" y="6132"/>
                    <a:pt x="35577" y="6130"/>
                  </a:cubicBezTo>
                  <a:cubicBezTo>
                    <a:pt x="35519" y="6122"/>
                    <a:pt x="35889" y="5966"/>
                    <a:pt x="35864" y="5950"/>
                  </a:cubicBezTo>
                  <a:cubicBezTo>
                    <a:pt x="35850" y="5936"/>
                    <a:pt x="35725" y="5915"/>
                    <a:pt x="35650" y="5915"/>
                  </a:cubicBezTo>
                  <a:cubicBezTo>
                    <a:pt x="35637" y="5915"/>
                    <a:pt x="35627" y="5916"/>
                    <a:pt x="35618" y="5917"/>
                  </a:cubicBezTo>
                  <a:cubicBezTo>
                    <a:pt x="35552" y="5917"/>
                    <a:pt x="35495" y="6065"/>
                    <a:pt x="35437" y="6098"/>
                  </a:cubicBezTo>
                  <a:cubicBezTo>
                    <a:pt x="35433" y="6100"/>
                    <a:pt x="35428" y="6101"/>
                    <a:pt x="35422" y="6101"/>
                  </a:cubicBezTo>
                  <a:cubicBezTo>
                    <a:pt x="35331" y="6101"/>
                    <a:pt x="34996" y="5900"/>
                    <a:pt x="34912" y="5892"/>
                  </a:cubicBezTo>
                  <a:cubicBezTo>
                    <a:pt x="34837" y="5892"/>
                    <a:pt x="34733" y="5921"/>
                    <a:pt x="34643" y="5921"/>
                  </a:cubicBezTo>
                  <a:cubicBezTo>
                    <a:pt x="34626" y="5921"/>
                    <a:pt x="34608" y="5920"/>
                    <a:pt x="34592" y="5917"/>
                  </a:cubicBezTo>
                  <a:cubicBezTo>
                    <a:pt x="34502" y="5901"/>
                    <a:pt x="35298" y="5540"/>
                    <a:pt x="35281" y="5490"/>
                  </a:cubicBezTo>
                  <a:cubicBezTo>
                    <a:pt x="35265" y="5449"/>
                    <a:pt x="35240" y="5449"/>
                    <a:pt x="35183" y="5416"/>
                  </a:cubicBezTo>
                  <a:cubicBezTo>
                    <a:pt x="35170" y="5409"/>
                    <a:pt x="35143" y="5407"/>
                    <a:pt x="35109" y="5407"/>
                  </a:cubicBezTo>
                  <a:cubicBezTo>
                    <a:pt x="35042" y="5407"/>
                    <a:pt x="34948" y="5416"/>
                    <a:pt x="34887" y="5416"/>
                  </a:cubicBezTo>
                  <a:cubicBezTo>
                    <a:pt x="34841" y="5416"/>
                    <a:pt x="34813" y="5411"/>
                    <a:pt x="34830" y="5392"/>
                  </a:cubicBezTo>
                  <a:cubicBezTo>
                    <a:pt x="34879" y="5334"/>
                    <a:pt x="34945" y="5302"/>
                    <a:pt x="34986" y="5277"/>
                  </a:cubicBezTo>
                  <a:cubicBezTo>
                    <a:pt x="35019" y="5261"/>
                    <a:pt x="34994" y="5195"/>
                    <a:pt x="35035" y="5178"/>
                  </a:cubicBezTo>
                  <a:cubicBezTo>
                    <a:pt x="35038" y="5177"/>
                    <a:pt x="35041" y="5176"/>
                    <a:pt x="35044" y="5176"/>
                  </a:cubicBezTo>
                  <a:cubicBezTo>
                    <a:pt x="35099" y="5176"/>
                    <a:pt x="35270" y="5343"/>
                    <a:pt x="35355" y="5343"/>
                  </a:cubicBezTo>
                  <a:cubicBezTo>
                    <a:pt x="35454" y="5334"/>
                    <a:pt x="35642" y="5302"/>
                    <a:pt x="35618" y="5277"/>
                  </a:cubicBezTo>
                  <a:cubicBezTo>
                    <a:pt x="35593" y="5252"/>
                    <a:pt x="35511" y="5220"/>
                    <a:pt x="35495" y="5178"/>
                  </a:cubicBezTo>
                  <a:cubicBezTo>
                    <a:pt x="35478" y="5137"/>
                    <a:pt x="35503" y="5047"/>
                    <a:pt x="35486" y="5014"/>
                  </a:cubicBezTo>
                  <a:cubicBezTo>
                    <a:pt x="35479" y="5007"/>
                    <a:pt x="35474" y="5005"/>
                    <a:pt x="35468" y="5005"/>
                  </a:cubicBezTo>
                  <a:cubicBezTo>
                    <a:pt x="35456" y="5005"/>
                    <a:pt x="35444" y="5016"/>
                    <a:pt x="35420" y="5016"/>
                  </a:cubicBezTo>
                  <a:cubicBezTo>
                    <a:pt x="35415" y="5016"/>
                    <a:pt x="35410" y="5015"/>
                    <a:pt x="35404" y="5014"/>
                  </a:cubicBezTo>
                  <a:cubicBezTo>
                    <a:pt x="35402" y="5014"/>
                    <a:pt x="35399" y="5014"/>
                    <a:pt x="35397" y="5014"/>
                  </a:cubicBezTo>
                  <a:cubicBezTo>
                    <a:pt x="35359" y="5014"/>
                    <a:pt x="35391" y="5083"/>
                    <a:pt x="35298" y="5137"/>
                  </a:cubicBezTo>
                  <a:cubicBezTo>
                    <a:pt x="35292" y="5141"/>
                    <a:pt x="35287" y="5143"/>
                    <a:pt x="35281" y="5143"/>
                  </a:cubicBezTo>
                  <a:cubicBezTo>
                    <a:pt x="35201" y="5143"/>
                    <a:pt x="35155" y="4755"/>
                    <a:pt x="35109" y="4686"/>
                  </a:cubicBezTo>
                  <a:cubicBezTo>
                    <a:pt x="35084" y="4653"/>
                    <a:pt x="35041" y="4649"/>
                    <a:pt x="34991" y="4649"/>
                  </a:cubicBezTo>
                  <a:cubicBezTo>
                    <a:pt x="34974" y="4649"/>
                    <a:pt x="34957" y="4650"/>
                    <a:pt x="34939" y="4650"/>
                  </a:cubicBezTo>
                  <a:cubicBezTo>
                    <a:pt x="34903" y="4650"/>
                    <a:pt x="34865" y="4648"/>
                    <a:pt x="34830" y="4637"/>
                  </a:cubicBezTo>
                  <a:cubicBezTo>
                    <a:pt x="34723" y="4612"/>
                    <a:pt x="34813" y="4522"/>
                    <a:pt x="34789" y="4489"/>
                  </a:cubicBezTo>
                  <a:cubicBezTo>
                    <a:pt x="34764" y="4456"/>
                    <a:pt x="34526" y="4407"/>
                    <a:pt x="34502" y="4382"/>
                  </a:cubicBezTo>
                  <a:cubicBezTo>
                    <a:pt x="34477" y="4350"/>
                    <a:pt x="34543" y="4333"/>
                    <a:pt x="34559" y="4292"/>
                  </a:cubicBezTo>
                  <a:cubicBezTo>
                    <a:pt x="34567" y="4259"/>
                    <a:pt x="34551" y="3751"/>
                    <a:pt x="34534" y="3726"/>
                  </a:cubicBezTo>
                  <a:cubicBezTo>
                    <a:pt x="34518" y="3709"/>
                    <a:pt x="34058" y="3398"/>
                    <a:pt x="34009" y="3373"/>
                  </a:cubicBezTo>
                  <a:cubicBezTo>
                    <a:pt x="33960" y="3348"/>
                    <a:pt x="34034" y="3209"/>
                    <a:pt x="34026" y="3168"/>
                  </a:cubicBezTo>
                  <a:cubicBezTo>
                    <a:pt x="34021" y="3144"/>
                    <a:pt x="33924" y="3137"/>
                    <a:pt x="33837" y="3137"/>
                  </a:cubicBezTo>
                  <a:cubicBezTo>
                    <a:pt x="33777" y="3137"/>
                    <a:pt x="33722" y="3140"/>
                    <a:pt x="33706" y="3143"/>
                  </a:cubicBezTo>
                  <a:cubicBezTo>
                    <a:pt x="33664" y="3143"/>
                    <a:pt x="33574" y="3283"/>
                    <a:pt x="33541" y="3291"/>
                  </a:cubicBezTo>
                  <a:cubicBezTo>
                    <a:pt x="33500" y="3291"/>
                    <a:pt x="33558" y="3176"/>
                    <a:pt x="33541" y="3135"/>
                  </a:cubicBezTo>
                  <a:cubicBezTo>
                    <a:pt x="33537" y="3126"/>
                    <a:pt x="33529" y="3122"/>
                    <a:pt x="33520" y="3122"/>
                  </a:cubicBezTo>
                  <a:cubicBezTo>
                    <a:pt x="33487" y="3122"/>
                    <a:pt x="33432" y="3172"/>
                    <a:pt x="33410" y="3172"/>
                  </a:cubicBezTo>
                  <a:cubicBezTo>
                    <a:pt x="33406" y="3172"/>
                    <a:pt x="33404" y="3170"/>
                    <a:pt x="33402" y="3168"/>
                  </a:cubicBezTo>
                  <a:cubicBezTo>
                    <a:pt x="33377" y="3151"/>
                    <a:pt x="33353" y="3102"/>
                    <a:pt x="33394" y="3086"/>
                  </a:cubicBezTo>
                  <a:cubicBezTo>
                    <a:pt x="33443" y="3078"/>
                    <a:pt x="33509" y="2987"/>
                    <a:pt x="33541" y="2922"/>
                  </a:cubicBezTo>
                  <a:cubicBezTo>
                    <a:pt x="33574" y="2864"/>
                    <a:pt x="33689" y="2864"/>
                    <a:pt x="33779" y="2807"/>
                  </a:cubicBezTo>
                  <a:cubicBezTo>
                    <a:pt x="33870" y="2741"/>
                    <a:pt x="33788" y="2708"/>
                    <a:pt x="33820" y="2626"/>
                  </a:cubicBezTo>
                  <a:cubicBezTo>
                    <a:pt x="33853" y="2536"/>
                    <a:pt x="34140" y="2347"/>
                    <a:pt x="34182" y="2273"/>
                  </a:cubicBezTo>
                  <a:cubicBezTo>
                    <a:pt x="34214" y="2199"/>
                    <a:pt x="34157" y="2109"/>
                    <a:pt x="33993" y="2044"/>
                  </a:cubicBezTo>
                  <a:cubicBezTo>
                    <a:pt x="33829" y="1970"/>
                    <a:pt x="33993" y="1937"/>
                    <a:pt x="33952" y="1888"/>
                  </a:cubicBezTo>
                  <a:cubicBezTo>
                    <a:pt x="33939" y="1875"/>
                    <a:pt x="33920" y="1870"/>
                    <a:pt x="33896" y="1870"/>
                  </a:cubicBezTo>
                  <a:cubicBezTo>
                    <a:pt x="33844" y="1870"/>
                    <a:pt x="33766" y="1893"/>
                    <a:pt x="33664" y="1904"/>
                  </a:cubicBezTo>
                  <a:cubicBezTo>
                    <a:pt x="33649" y="1905"/>
                    <a:pt x="33636" y="1905"/>
                    <a:pt x="33625" y="1905"/>
                  </a:cubicBezTo>
                  <a:cubicBezTo>
                    <a:pt x="33527" y="1905"/>
                    <a:pt x="33569" y="1874"/>
                    <a:pt x="33591" y="1822"/>
                  </a:cubicBezTo>
                  <a:cubicBezTo>
                    <a:pt x="33612" y="1773"/>
                    <a:pt x="34011" y="1736"/>
                    <a:pt x="34227" y="1736"/>
                  </a:cubicBezTo>
                  <a:cubicBezTo>
                    <a:pt x="34265" y="1736"/>
                    <a:pt x="34297" y="1737"/>
                    <a:pt x="34321" y="1740"/>
                  </a:cubicBezTo>
                  <a:cubicBezTo>
                    <a:pt x="34469" y="1756"/>
                    <a:pt x="34895" y="1896"/>
                    <a:pt x="34986" y="1896"/>
                  </a:cubicBezTo>
                  <a:cubicBezTo>
                    <a:pt x="35084" y="1896"/>
                    <a:pt x="35216" y="1847"/>
                    <a:pt x="35248" y="1806"/>
                  </a:cubicBezTo>
                  <a:cubicBezTo>
                    <a:pt x="35273" y="1765"/>
                    <a:pt x="35683" y="1313"/>
                    <a:pt x="35683" y="1272"/>
                  </a:cubicBezTo>
                  <a:cubicBezTo>
                    <a:pt x="35675" y="1223"/>
                    <a:pt x="35552" y="1190"/>
                    <a:pt x="35560" y="1165"/>
                  </a:cubicBezTo>
                  <a:cubicBezTo>
                    <a:pt x="35568" y="1141"/>
                    <a:pt x="35724" y="1149"/>
                    <a:pt x="35790" y="1141"/>
                  </a:cubicBezTo>
                  <a:cubicBezTo>
                    <a:pt x="35856" y="1141"/>
                    <a:pt x="35995" y="903"/>
                    <a:pt x="36012" y="870"/>
                  </a:cubicBezTo>
                  <a:cubicBezTo>
                    <a:pt x="36020" y="829"/>
                    <a:pt x="35979" y="813"/>
                    <a:pt x="35987" y="771"/>
                  </a:cubicBezTo>
                  <a:cubicBezTo>
                    <a:pt x="36003" y="730"/>
                    <a:pt x="36110" y="755"/>
                    <a:pt x="36127" y="730"/>
                  </a:cubicBezTo>
                  <a:cubicBezTo>
                    <a:pt x="36143" y="714"/>
                    <a:pt x="36561" y="271"/>
                    <a:pt x="36529" y="254"/>
                  </a:cubicBezTo>
                  <a:cubicBezTo>
                    <a:pt x="36499" y="247"/>
                    <a:pt x="35889" y="95"/>
                    <a:pt x="35668" y="95"/>
                  </a:cubicBezTo>
                  <a:cubicBezTo>
                    <a:pt x="35648" y="95"/>
                    <a:pt x="35631" y="96"/>
                    <a:pt x="35618" y="99"/>
                  </a:cubicBezTo>
                  <a:cubicBezTo>
                    <a:pt x="35462" y="123"/>
                    <a:pt x="35248" y="222"/>
                    <a:pt x="35109" y="222"/>
                  </a:cubicBezTo>
                  <a:cubicBezTo>
                    <a:pt x="34969" y="222"/>
                    <a:pt x="35076" y="148"/>
                    <a:pt x="35035" y="107"/>
                  </a:cubicBezTo>
                  <a:cubicBezTo>
                    <a:pt x="35002" y="66"/>
                    <a:pt x="34912" y="41"/>
                    <a:pt x="34789" y="33"/>
                  </a:cubicBezTo>
                  <a:cubicBezTo>
                    <a:pt x="34658" y="25"/>
                    <a:pt x="34247" y="0"/>
                    <a:pt x="34075" y="0"/>
                  </a:cubicBez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74"/>
            <p:cNvSpPr/>
            <p:nvPr/>
          </p:nvSpPr>
          <p:spPr>
            <a:xfrm>
              <a:off x="1095100" y="1250000"/>
              <a:ext cx="1536725" cy="864800"/>
            </a:xfrm>
            <a:custGeom>
              <a:avLst/>
              <a:gdLst/>
              <a:ahLst/>
              <a:cxnLst/>
              <a:rect l="l" t="t" r="r" b="b"/>
              <a:pathLst>
                <a:path w="61469" h="34592" fill="none" extrusionOk="0">
                  <a:moveTo>
                    <a:pt x="32179" y="26672"/>
                  </a:moveTo>
                  <a:cubicBezTo>
                    <a:pt x="32138" y="26762"/>
                    <a:pt x="32064" y="26590"/>
                    <a:pt x="31990" y="26623"/>
                  </a:cubicBezTo>
                  <a:cubicBezTo>
                    <a:pt x="31925" y="26655"/>
                    <a:pt x="31908" y="26902"/>
                    <a:pt x="31769" y="26877"/>
                  </a:cubicBezTo>
                  <a:cubicBezTo>
                    <a:pt x="31629" y="26852"/>
                    <a:pt x="31736" y="26811"/>
                    <a:pt x="31719" y="26680"/>
                  </a:cubicBezTo>
                  <a:cubicBezTo>
                    <a:pt x="31695" y="26549"/>
                    <a:pt x="31719" y="26368"/>
                    <a:pt x="31744" y="26294"/>
                  </a:cubicBezTo>
                  <a:cubicBezTo>
                    <a:pt x="31769" y="26229"/>
                    <a:pt x="31941" y="26040"/>
                    <a:pt x="31908" y="25982"/>
                  </a:cubicBezTo>
                  <a:cubicBezTo>
                    <a:pt x="31884" y="25933"/>
                    <a:pt x="31703" y="26065"/>
                    <a:pt x="31646" y="26089"/>
                  </a:cubicBezTo>
                  <a:cubicBezTo>
                    <a:pt x="31588" y="26114"/>
                    <a:pt x="31744" y="25884"/>
                    <a:pt x="31777" y="25810"/>
                  </a:cubicBezTo>
                  <a:cubicBezTo>
                    <a:pt x="31810" y="25736"/>
                    <a:pt x="31654" y="25703"/>
                    <a:pt x="31605" y="25712"/>
                  </a:cubicBezTo>
                  <a:cubicBezTo>
                    <a:pt x="31555" y="25712"/>
                    <a:pt x="31498" y="25876"/>
                    <a:pt x="31457" y="25884"/>
                  </a:cubicBezTo>
                  <a:cubicBezTo>
                    <a:pt x="31416" y="25892"/>
                    <a:pt x="31490" y="25687"/>
                    <a:pt x="31490" y="25613"/>
                  </a:cubicBezTo>
                  <a:cubicBezTo>
                    <a:pt x="31490" y="25539"/>
                    <a:pt x="31473" y="25482"/>
                    <a:pt x="31432" y="25441"/>
                  </a:cubicBezTo>
                  <a:cubicBezTo>
                    <a:pt x="31391" y="25408"/>
                    <a:pt x="31268" y="25482"/>
                    <a:pt x="31244" y="25474"/>
                  </a:cubicBezTo>
                  <a:cubicBezTo>
                    <a:pt x="31219" y="25457"/>
                    <a:pt x="31260" y="25433"/>
                    <a:pt x="31285" y="25383"/>
                  </a:cubicBezTo>
                  <a:cubicBezTo>
                    <a:pt x="31301" y="25334"/>
                    <a:pt x="31252" y="25170"/>
                    <a:pt x="31137" y="25227"/>
                  </a:cubicBezTo>
                  <a:cubicBezTo>
                    <a:pt x="31014" y="25285"/>
                    <a:pt x="31112" y="25408"/>
                    <a:pt x="31096" y="25515"/>
                  </a:cubicBezTo>
                  <a:cubicBezTo>
                    <a:pt x="31071" y="25630"/>
                    <a:pt x="31022" y="25482"/>
                    <a:pt x="30915" y="25424"/>
                  </a:cubicBezTo>
                  <a:cubicBezTo>
                    <a:pt x="30800" y="25375"/>
                    <a:pt x="30800" y="25277"/>
                    <a:pt x="30751" y="25170"/>
                  </a:cubicBezTo>
                  <a:cubicBezTo>
                    <a:pt x="30702" y="25055"/>
                    <a:pt x="30415" y="24760"/>
                    <a:pt x="30382" y="24678"/>
                  </a:cubicBezTo>
                  <a:cubicBezTo>
                    <a:pt x="30349" y="24596"/>
                    <a:pt x="30390" y="24530"/>
                    <a:pt x="30415" y="24448"/>
                  </a:cubicBezTo>
                  <a:cubicBezTo>
                    <a:pt x="30447" y="24366"/>
                    <a:pt x="30612" y="24399"/>
                    <a:pt x="30603" y="24341"/>
                  </a:cubicBezTo>
                  <a:cubicBezTo>
                    <a:pt x="30595" y="24275"/>
                    <a:pt x="30349" y="24333"/>
                    <a:pt x="30177" y="24300"/>
                  </a:cubicBezTo>
                  <a:cubicBezTo>
                    <a:pt x="30004" y="24275"/>
                    <a:pt x="30078" y="24259"/>
                    <a:pt x="30054" y="24177"/>
                  </a:cubicBezTo>
                  <a:cubicBezTo>
                    <a:pt x="30021" y="24095"/>
                    <a:pt x="30193" y="23791"/>
                    <a:pt x="30250" y="23586"/>
                  </a:cubicBezTo>
                  <a:cubicBezTo>
                    <a:pt x="30300" y="23455"/>
                    <a:pt x="30283" y="23430"/>
                    <a:pt x="30357" y="23389"/>
                  </a:cubicBezTo>
                  <a:cubicBezTo>
                    <a:pt x="30431" y="23348"/>
                    <a:pt x="30513" y="23438"/>
                    <a:pt x="30554" y="23561"/>
                  </a:cubicBezTo>
                  <a:cubicBezTo>
                    <a:pt x="30587" y="23685"/>
                    <a:pt x="30817" y="23652"/>
                    <a:pt x="30891" y="23586"/>
                  </a:cubicBezTo>
                  <a:cubicBezTo>
                    <a:pt x="30956" y="23529"/>
                    <a:pt x="30833" y="23520"/>
                    <a:pt x="30685" y="23389"/>
                  </a:cubicBezTo>
                  <a:cubicBezTo>
                    <a:pt x="30530" y="23258"/>
                    <a:pt x="30620" y="23127"/>
                    <a:pt x="30644" y="23044"/>
                  </a:cubicBezTo>
                  <a:cubicBezTo>
                    <a:pt x="30661" y="22962"/>
                    <a:pt x="30932" y="22938"/>
                    <a:pt x="31022" y="23012"/>
                  </a:cubicBezTo>
                  <a:cubicBezTo>
                    <a:pt x="31112" y="23077"/>
                    <a:pt x="30956" y="23209"/>
                    <a:pt x="30899" y="23258"/>
                  </a:cubicBezTo>
                  <a:cubicBezTo>
                    <a:pt x="30833" y="23307"/>
                    <a:pt x="30882" y="23373"/>
                    <a:pt x="30956" y="23389"/>
                  </a:cubicBezTo>
                  <a:cubicBezTo>
                    <a:pt x="31038" y="23414"/>
                    <a:pt x="31161" y="23315"/>
                    <a:pt x="31112" y="23406"/>
                  </a:cubicBezTo>
                  <a:cubicBezTo>
                    <a:pt x="31055" y="23496"/>
                    <a:pt x="31096" y="23611"/>
                    <a:pt x="31096" y="23693"/>
                  </a:cubicBezTo>
                  <a:cubicBezTo>
                    <a:pt x="31096" y="23775"/>
                    <a:pt x="31367" y="24128"/>
                    <a:pt x="31383" y="24251"/>
                  </a:cubicBezTo>
                  <a:cubicBezTo>
                    <a:pt x="31408" y="24374"/>
                    <a:pt x="31383" y="24366"/>
                    <a:pt x="31358" y="24464"/>
                  </a:cubicBezTo>
                  <a:cubicBezTo>
                    <a:pt x="31334" y="24571"/>
                    <a:pt x="31539" y="24686"/>
                    <a:pt x="31629" y="24916"/>
                  </a:cubicBezTo>
                  <a:cubicBezTo>
                    <a:pt x="31719" y="25145"/>
                    <a:pt x="31662" y="25113"/>
                    <a:pt x="31662" y="25203"/>
                  </a:cubicBezTo>
                  <a:cubicBezTo>
                    <a:pt x="31662" y="25293"/>
                    <a:pt x="31769" y="25277"/>
                    <a:pt x="31793" y="25318"/>
                  </a:cubicBezTo>
                  <a:cubicBezTo>
                    <a:pt x="31810" y="25359"/>
                    <a:pt x="31777" y="25416"/>
                    <a:pt x="31793" y="25465"/>
                  </a:cubicBezTo>
                  <a:cubicBezTo>
                    <a:pt x="31802" y="25523"/>
                    <a:pt x="31916" y="25474"/>
                    <a:pt x="31941" y="25490"/>
                  </a:cubicBezTo>
                  <a:cubicBezTo>
                    <a:pt x="31966" y="25506"/>
                    <a:pt x="31925" y="25613"/>
                    <a:pt x="31925" y="25712"/>
                  </a:cubicBezTo>
                  <a:cubicBezTo>
                    <a:pt x="31933" y="25818"/>
                    <a:pt x="32220" y="26023"/>
                    <a:pt x="32212" y="26089"/>
                  </a:cubicBezTo>
                  <a:cubicBezTo>
                    <a:pt x="32204" y="26155"/>
                    <a:pt x="32146" y="26179"/>
                    <a:pt x="32105" y="26286"/>
                  </a:cubicBezTo>
                  <a:cubicBezTo>
                    <a:pt x="32064" y="26401"/>
                    <a:pt x="32228" y="26582"/>
                    <a:pt x="32179" y="26672"/>
                  </a:cubicBezTo>
                  <a:close/>
                  <a:moveTo>
                    <a:pt x="22840" y="14419"/>
                  </a:moveTo>
                  <a:cubicBezTo>
                    <a:pt x="22692" y="14510"/>
                    <a:pt x="22807" y="14345"/>
                    <a:pt x="22774" y="14272"/>
                  </a:cubicBezTo>
                  <a:cubicBezTo>
                    <a:pt x="22741" y="14189"/>
                    <a:pt x="22553" y="14230"/>
                    <a:pt x="22405" y="14206"/>
                  </a:cubicBezTo>
                  <a:cubicBezTo>
                    <a:pt x="22249" y="14173"/>
                    <a:pt x="22347" y="14255"/>
                    <a:pt x="22364" y="14345"/>
                  </a:cubicBezTo>
                  <a:cubicBezTo>
                    <a:pt x="22388" y="14436"/>
                    <a:pt x="21904" y="14411"/>
                    <a:pt x="21847" y="14452"/>
                  </a:cubicBezTo>
                  <a:cubicBezTo>
                    <a:pt x="21789" y="14485"/>
                    <a:pt x="21986" y="14493"/>
                    <a:pt x="22142" y="14493"/>
                  </a:cubicBezTo>
                  <a:cubicBezTo>
                    <a:pt x="22298" y="14485"/>
                    <a:pt x="22388" y="14419"/>
                    <a:pt x="22347" y="14501"/>
                  </a:cubicBezTo>
                  <a:cubicBezTo>
                    <a:pt x="22315" y="14583"/>
                    <a:pt x="22150" y="14624"/>
                    <a:pt x="22052" y="14624"/>
                  </a:cubicBezTo>
                  <a:cubicBezTo>
                    <a:pt x="21945" y="14633"/>
                    <a:pt x="21699" y="14608"/>
                    <a:pt x="21584" y="14608"/>
                  </a:cubicBezTo>
                  <a:cubicBezTo>
                    <a:pt x="21469" y="14608"/>
                    <a:pt x="21100" y="14879"/>
                    <a:pt x="21051" y="14953"/>
                  </a:cubicBezTo>
                  <a:cubicBezTo>
                    <a:pt x="21002" y="15018"/>
                    <a:pt x="21157" y="14961"/>
                    <a:pt x="21231" y="15002"/>
                  </a:cubicBezTo>
                  <a:cubicBezTo>
                    <a:pt x="21297" y="15051"/>
                    <a:pt x="21075" y="15174"/>
                    <a:pt x="20928" y="15297"/>
                  </a:cubicBezTo>
                  <a:cubicBezTo>
                    <a:pt x="20772" y="15420"/>
                    <a:pt x="20632" y="15568"/>
                    <a:pt x="20443" y="15617"/>
                  </a:cubicBezTo>
                  <a:cubicBezTo>
                    <a:pt x="20255" y="15667"/>
                    <a:pt x="19951" y="15675"/>
                    <a:pt x="19869" y="15683"/>
                  </a:cubicBezTo>
                  <a:cubicBezTo>
                    <a:pt x="19787" y="15691"/>
                    <a:pt x="19656" y="15806"/>
                    <a:pt x="19598" y="15896"/>
                  </a:cubicBezTo>
                  <a:cubicBezTo>
                    <a:pt x="19549" y="15987"/>
                    <a:pt x="19713" y="15962"/>
                    <a:pt x="19721" y="16011"/>
                  </a:cubicBezTo>
                  <a:cubicBezTo>
                    <a:pt x="19721" y="16061"/>
                    <a:pt x="19631" y="16118"/>
                    <a:pt x="19590" y="16167"/>
                  </a:cubicBezTo>
                  <a:cubicBezTo>
                    <a:pt x="19557" y="16216"/>
                    <a:pt x="18498" y="16340"/>
                    <a:pt x="18121" y="16331"/>
                  </a:cubicBezTo>
                  <a:cubicBezTo>
                    <a:pt x="17752" y="16323"/>
                    <a:pt x="17817" y="16274"/>
                    <a:pt x="17653" y="16151"/>
                  </a:cubicBezTo>
                  <a:cubicBezTo>
                    <a:pt x="17497" y="16028"/>
                    <a:pt x="17432" y="16167"/>
                    <a:pt x="17021" y="16085"/>
                  </a:cubicBezTo>
                  <a:cubicBezTo>
                    <a:pt x="16611" y="15995"/>
                    <a:pt x="16791" y="15896"/>
                    <a:pt x="16750" y="15823"/>
                  </a:cubicBezTo>
                  <a:cubicBezTo>
                    <a:pt x="16709" y="15757"/>
                    <a:pt x="16800" y="15749"/>
                    <a:pt x="17013" y="15839"/>
                  </a:cubicBezTo>
                  <a:cubicBezTo>
                    <a:pt x="17226" y="15929"/>
                    <a:pt x="17325" y="15954"/>
                    <a:pt x="17423" y="15946"/>
                  </a:cubicBezTo>
                  <a:cubicBezTo>
                    <a:pt x="17522" y="15937"/>
                    <a:pt x="17407" y="15864"/>
                    <a:pt x="17432" y="15798"/>
                  </a:cubicBezTo>
                  <a:cubicBezTo>
                    <a:pt x="17448" y="15741"/>
                    <a:pt x="17596" y="15798"/>
                    <a:pt x="17776" y="15888"/>
                  </a:cubicBezTo>
                  <a:cubicBezTo>
                    <a:pt x="17965" y="15979"/>
                    <a:pt x="17949" y="15937"/>
                    <a:pt x="18022" y="15888"/>
                  </a:cubicBezTo>
                  <a:cubicBezTo>
                    <a:pt x="18088" y="15839"/>
                    <a:pt x="17965" y="15823"/>
                    <a:pt x="17965" y="15724"/>
                  </a:cubicBezTo>
                  <a:cubicBezTo>
                    <a:pt x="17965" y="15617"/>
                    <a:pt x="18170" y="15724"/>
                    <a:pt x="18195" y="15626"/>
                  </a:cubicBezTo>
                  <a:cubicBezTo>
                    <a:pt x="18211" y="15527"/>
                    <a:pt x="18178" y="15420"/>
                    <a:pt x="18244" y="15306"/>
                  </a:cubicBezTo>
                  <a:cubicBezTo>
                    <a:pt x="18301" y="15182"/>
                    <a:pt x="18441" y="15289"/>
                    <a:pt x="18654" y="15306"/>
                  </a:cubicBezTo>
                  <a:cubicBezTo>
                    <a:pt x="18868" y="15330"/>
                    <a:pt x="18925" y="15265"/>
                    <a:pt x="18991" y="15174"/>
                  </a:cubicBezTo>
                  <a:cubicBezTo>
                    <a:pt x="19065" y="15092"/>
                    <a:pt x="18827" y="15076"/>
                    <a:pt x="18728" y="14969"/>
                  </a:cubicBezTo>
                  <a:cubicBezTo>
                    <a:pt x="18638" y="14871"/>
                    <a:pt x="18687" y="14862"/>
                    <a:pt x="18581" y="14838"/>
                  </a:cubicBezTo>
                  <a:cubicBezTo>
                    <a:pt x="18474" y="14821"/>
                    <a:pt x="18457" y="14747"/>
                    <a:pt x="18515" y="14698"/>
                  </a:cubicBezTo>
                  <a:cubicBezTo>
                    <a:pt x="18564" y="14641"/>
                    <a:pt x="18515" y="14583"/>
                    <a:pt x="18490" y="14510"/>
                  </a:cubicBezTo>
                  <a:cubicBezTo>
                    <a:pt x="18466" y="14436"/>
                    <a:pt x="18384" y="14485"/>
                    <a:pt x="18285" y="14510"/>
                  </a:cubicBezTo>
                  <a:cubicBezTo>
                    <a:pt x="18178" y="14526"/>
                    <a:pt x="18121" y="14460"/>
                    <a:pt x="18006" y="14395"/>
                  </a:cubicBezTo>
                  <a:cubicBezTo>
                    <a:pt x="17899" y="14321"/>
                    <a:pt x="17924" y="14181"/>
                    <a:pt x="18096" y="14181"/>
                  </a:cubicBezTo>
                  <a:cubicBezTo>
                    <a:pt x="18318" y="14189"/>
                    <a:pt x="18441" y="14296"/>
                    <a:pt x="18498" y="14345"/>
                  </a:cubicBezTo>
                  <a:cubicBezTo>
                    <a:pt x="18564" y="14395"/>
                    <a:pt x="18819" y="14551"/>
                    <a:pt x="18884" y="14608"/>
                  </a:cubicBezTo>
                  <a:cubicBezTo>
                    <a:pt x="18950" y="14665"/>
                    <a:pt x="19139" y="14575"/>
                    <a:pt x="19229" y="14608"/>
                  </a:cubicBezTo>
                  <a:cubicBezTo>
                    <a:pt x="19327" y="14633"/>
                    <a:pt x="19524" y="14838"/>
                    <a:pt x="19598" y="14912"/>
                  </a:cubicBezTo>
                  <a:cubicBezTo>
                    <a:pt x="19680" y="14994"/>
                    <a:pt x="19861" y="15018"/>
                    <a:pt x="19935" y="15018"/>
                  </a:cubicBezTo>
                  <a:cubicBezTo>
                    <a:pt x="20017" y="15018"/>
                    <a:pt x="20493" y="14969"/>
                    <a:pt x="20591" y="14903"/>
                  </a:cubicBezTo>
                  <a:cubicBezTo>
                    <a:pt x="20690" y="14838"/>
                    <a:pt x="20862" y="14682"/>
                    <a:pt x="21010" y="14600"/>
                  </a:cubicBezTo>
                  <a:cubicBezTo>
                    <a:pt x="21157" y="14518"/>
                    <a:pt x="21313" y="14477"/>
                    <a:pt x="21412" y="14444"/>
                  </a:cubicBezTo>
                  <a:cubicBezTo>
                    <a:pt x="21510" y="14411"/>
                    <a:pt x="21617" y="14345"/>
                    <a:pt x="21625" y="14280"/>
                  </a:cubicBezTo>
                  <a:cubicBezTo>
                    <a:pt x="21633" y="14214"/>
                    <a:pt x="21395" y="14296"/>
                    <a:pt x="21272" y="14354"/>
                  </a:cubicBezTo>
                  <a:cubicBezTo>
                    <a:pt x="21157" y="14403"/>
                    <a:pt x="21281" y="14255"/>
                    <a:pt x="21272" y="14214"/>
                  </a:cubicBezTo>
                  <a:cubicBezTo>
                    <a:pt x="21272" y="14165"/>
                    <a:pt x="21789" y="14017"/>
                    <a:pt x="21921" y="13984"/>
                  </a:cubicBezTo>
                  <a:cubicBezTo>
                    <a:pt x="22060" y="13951"/>
                    <a:pt x="22315" y="13992"/>
                    <a:pt x="22528" y="14017"/>
                  </a:cubicBezTo>
                  <a:cubicBezTo>
                    <a:pt x="22741" y="14042"/>
                    <a:pt x="23045" y="14075"/>
                    <a:pt x="23111" y="14148"/>
                  </a:cubicBezTo>
                  <a:cubicBezTo>
                    <a:pt x="23176" y="14222"/>
                    <a:pt x="22988" y="14329"/>
                    <a:pt x="22840" y="14419"/>
                  </a:cubicBezTo>
                  <a:close/>
                  <a:moveTo>
                    <a:pt x="16381" y="10620"/>
                  </a:moveTo>
                  <a:cubicBezTo>
                    <a:pt x="16389" y="10669"/>
                    <a:pt x="16455" y="10669"/>
                    <a:pt x="16512" y="10677"/>
                  </a:cubicBezTo>
                  <a:cubicBezTo>
                    <a:pt x="16570" y="10677"/>
                    <a:pt x="16636" y="10636"/>
                    <a:pt x="16660" y="10644"/>
                  </a:cubicBezTo>
                  <a:cubicBezTo>
                    <a:pt x="16693" y="10644"/>
                    <a:pt x="16693" y="10792"/>
                    <a:pt x="16677" y="10792"/>
                  </a:cubicBezTo>
                  <a:cubicBezTo>
                    <a:pt x="16652" y="10800"/>
                    <a:pt x="16307" y="10808"/>
                    <a:pt x="16225" y="10816"/>
                  </a:cubicBezTo>
                  <a:cubicBezTo>
                    <a:pt x="16143" y="10816"/>
                    <a:pt x="16176" y="10882"/>
                    <a:pt x="16151" y="10907"/>
                  </a:cubicBezTo>
                  <a:cubicBezTo>
                    <a:pt x="16127" y="10940"/>
                    <a:pt x="15905" y="10710"/>
                    <a:pt x="15872" y="10685"/>
                  </a:cubicBezTo>
                  <a:cubicBezTo>
                    <a:pt x="15839" y="10661"/>
                    <a:pt x="15610" y="10685"/>
                    <a:pt x="15511" y="10685"/>
                  </a:cubicBezTo>
                  <a:cubicBezTo>
                    <a:pt x="15421" y="10685"/>
                    <a:pt x="15322" y="10702"/>
                    <a:pt x="15314" y="10726"/>
                  </a:cubicBezTo>
                  <a:cubicBezTo>
                    <a:pt x="15298" y="10759"/>
                    <a:pt x="15355" y="10784"/>
                    <a:pt x="15355" y="10825"/>
                  </a:cubicBezTo>
                  <a:cubicBezTo>
                    <a:pt x="15355" y="10866"/>
                    <a:pt x="15084" y="10874"/>
                    <a:pt x="15052" y="10915"/>
                  </a:cubicBezTo>
                  <a:cubicBezTo>
                    <a:pt x="15011" y="10956"/>
                    <a:pt x="15208" y="10997"/>
                    <a:pt x="15331" y="11038"/>
                  </a:cubicBezTo>
                  <a:cubicBezTo>
                    <a:pt x="15462" y="11079"/>
                    <a:pt x="15487" y="11186"/>
                    <a:pt x="15470" y="11235"/>
                  </a:cubicBezTo>
                  <a:cubicBezTo>
                    <a:pt x="15454" y="11284"/>
                    <a:pt x="15306" y="11227"/>
                    <a:pt x="15216" y="11235"/>
                  </a:cubicBezTo>
                  <a:cubicBezTo>
                    <a:pt x="15134" y="11235"/>
                    <a:pt x="15125" y="11301"/>
                    <a:pt x="15084" y="11334"/>
                  </a:cubicBezTo>
                  <a:cubicBezTo>
                    <a:pt x="15043" y="11366"/>
                    <a:pt x="14764" y="11506"/>
                    <a:pt x="14650" y="11588"/>
                  </a:cubicBezTo>
                  <a:cubicBezTo>
                    <a:pt x="14543" y="11670"/>
                    <a:pt x="14297" y="11859"/>
                    <a:pt x="14231" y="11859"/>
                  </a:cubicBezTo>
                  <a:cubicBezTo>
                    <a:pt x="14165" y="11859"/>
                    <a:pt x="14165" y="11851"/>
                    <a:pt x="14034" y="11801"/>
                  </a:cubicBezTo>
                  <a:cubicBezTo>
                    <a:pt x="13911" y="11744"/>
                    <a:pt x="14018" y="11727"/>
                    <a:pt x="14026" y="11695"/>
                  </a:cubicBezTo>
                  <a:cubicBezTo>
                    <a:pt x="14034" y="11670"/>
                    <a:pt x="14132" y="11670"/>
                    <a:pt x="14174" y="11662"/>
                  </a:cubicBezTo>
                  <a:cubicBezTo>
                    <a:pt x="14223" y="11654"/>
                    <a:pt x="14313" y="11637"/>
                    <a:pt x="14338" y="11604"/>
                  </a:cubicBezTo>
                  <a:cubicBezTo>
                    <a:pt x="14370" y="11563"/>
                    <a:pt x="14346" y="11530"/>
                    <a:pt x="14354" y="11489"/>
                  </a:cubicBezTo>
                  <a:cubicBezTo>
                    <a:pt x="14362" y="11448"/>
                    <a:pt x="14453" y="11432"/>
                    <a:pt x="14526" y="11391"/>
                  </a:cubicBezTo>
                  <a:cubicBezTo>
                    <a:pt x="14600" y="11358"/>
                    <a:pt x="14756" y="11210"/>
                    <a:pt x="14797" y="11178"/>
                  </a:cubicBezTo>
                  <a:cubicBezTo>
                    <a:pt x="14838" y="11145"/>
                    <a:pt x="14855" y="10956"/>
                    <a:pt x="14797" y="10940"/>
                  </a:cubicBezTo>
                  <a:cubicBezTo>
                    <a:pt x="14748" y="10923"/>
                    <a:pt x="14625" y="10890"/>
                    <a:pt x="14535" y="10907"/>
                  </a:cubicBezTo>
                  <a:cubicBezTo>
                    <a:pt x="14436" y="10915"/>
                    <a:pt x="14108" y="11087"/>
                    <a:pt x="14018" y="11153"/>
                  </a:cubicBezTo>
                  <a:cubicBezTo>
                    <a:pt x="13927" y="11210"/>
                    <a:pt x="13968" y="11383"/>
                    <a:pt x="13960" y="11440"/>
                  </a:cubicBezTo>
                  <a:cubicBezTo>
                    <a:pt x="13944" y="11498"/>
                    <a:pt x="13927" y="11473"/>
                    <a:pt x="13845" y="11530"/>
                  </a:cubicBezTo>
                  <a:cubicBezTo>
                    <a:pt x="13771" y="11580"/>
                    <a:pt x="13648" y="11678"/>
                    <a:pt x="13566" y="11703"/>
                  </a:cubicBezTo>
                  <a:cubicBezTo>
                    <a:pt x="13484" y="11736"/>
                    <a:pt x="13213" y="11596"/>
                    <a:pt x="13033" y="11572"/>
                  </a:cubicBezTo>
                  <a:cubicBezTo>
                    <a:pt x="12860" y="11547"/>
                    <a:pt x="12778" y="11514"/>
                    <a:pt x="12721" y="11506"/>
                  </a:cubicBezTo>
                  <a:cubicBezTo>
                    <a:pt x="12655" y="11498"/>
                    <a:pt x="12590" y="11440"/>
                    <a:pt x="12631" y="11416"/>
                  </a:cubicBezTo>
                  <a:cubicBezTo>
                    <a:pt x="12672" y="11383"/>
                    <a:pt x="12951" y="11334"/>
                    <a:pt x="13016" y="11325"/>
                  </a:cubicBezTo>
                  <a:cubicBezTo>
                    <a:pt x="13090" y="11325"/>
                    <a:pt x="13098" y="11243"/>
                    <a:pt x="13107" y="11210"/>
                  </a:cubicBezTo>
                  <a:cubicBezTo>
                    <a:pt x="13107" y="11178"/>
                    <a:pt x="13008" y="11087"/>
                    <a:pt x="13000" y="11046"/>
                  </a:cubicBezTo>
                  <a:cubicBezTo>
                    <a:pt x="12984" y="11005"/>
                    <a:pt x="13468" y="10816"/>
                    <a:pt x="13484" y="10792"/>
                  </a:cubicBezTo>
                  <a:cubicBezTo>
                    <a:pt x="13492" y="10767"/>
                    <a:pt x="13443" y="10702"/>
                    <a:pt x="13386" y="10644"/>
                  </a:cubicBezTo>
                  <a:cubicBezTo>
                    <a:pt x="13336" y="10587"/>
                    <a:pt x="13090" y="10496"/>
                    <a:pt x="13074" y="10464"/>
                  </a:cubicBezTo>
                  <a:cubicBezTo>
                    <a:pt x="13066" y="10431"/>
                    <a:pt x="13484" y="10414"/>
                    <a:pt x="13640" y="10431"/>
                  </a:cubicBezTo>
                  <a:cubicBezTo>
                    <a:pt x="13796" y="10447"/>
                    <a:pt x="14009" y="10513"/>
                    <a:pt x="14075" y="10513"/>
                  </a:cubicBezTo>
                  <a:cubicBezTo>
                    <a:pt x="14141" y="10505"/>
                    <a:pt x="14206" y="10431"/>
                    <a:pt x="14190" y="10365"/>
                  </a:cubicBezTo>
                  <a:cubicBezTo>
                    <a:pt x="14174" y="10299"/>
                    <a:pt x="14100" y="10299"/>
                    <a:pt x="13985" y="10234"/>
                  </a:cubicBezTo>
                  <a:cubicBezTo>
                    <a:pt x="13878" y="10176"/>
                    <a:pt x="13730" y="10144"/>
                    <a:pt x="13624" y="10144"/>
                  </a:cubicBezTo>
                  <a:cubicBezTo>
                    <a:pt x="13509" y="10144"/>
                    <a:pt x="13115" y="10127"/>
                    <a:pt x="12984" y="10160"/>
                  </a:cubicBezTo>
                  <a:cubicBezTo>
                    <a:pt x="12860" y="10201"/>
                    <a:pt x="12959" y="10242"/>
                    <a:pt x="12918" y="10275"/>
                  </a:cubicBezTo>
                  <a:cubicBezTo>
                    <a:pt x="12877" y="10308"/>
                    <a:pt x="12631" y="10308"/>
                    <a:pt x="12483" y="10275"/>
                  </a:cubicBezTo>
                  <a:cubicBezTo>
                    <a:pt x="12335" y="10250"/>
                    <a:pt x="11958" y="10267"/>
                    <a:pt x="11859" y="10275"/>
                  </a:cubicBezTo>
                  <a:cubicBezTo>
                    <a:pt x="11769" y="10275"/>
                    <a:pt x="11859" y="10299"/>
                    <a:pt x="11835" y="10382"/>
                  </a:cubicBezTo>
                  <a:cubicBezTo>
                    <a:pt x="11810" y="10472"/>
                    <a:pt x="11728" y="10390"/>
                    <a:pt x="11695" y="10398"/>
                  </a:cubicBezTo>
                  <a:cubicBezTo>
                    <a:pt x="11670" y="10406"/>
                    <a:pt x="11646" y="10496"/>
                    <a:pt x="11605" y="10537"/>
                  </a:cubicBezTo>
                  <a:cubicBezTo>
                    <a:pt x="11564" y="10570"/>
                    <a:pt x="11449" y="10291"/>
                    <a:pt x="11432" y="10234"/>
                  </a:cubicBezTo>
                  <a:cubicBezTo>
                    <a:pt x="11408" y="10176"/>
                    <a:pt x="11441" y="10119"/>
                    <a:pt x="11498" y="10086"/>
                  </a:cubicBezTo>
                  <a:cubicBezTo>
                    <a:pt x="11564" y="10053"/>
                    <a:pt x="11670" y="10103"/>
                    <a:pt x="11802" y="10127"/>
                  </a:cubicBezTo>
                  <a:cubicBezTo>
                    <a:pt x="11933" y="10144"/>
                    <a:pt x="11892" y="10020"/>
                    <a:pt x="11966" y="9996"/>
                  </a:cubicBezTo>
                  <a:cubicBezTo>
                    <a:pt x="12032" y="9971"/>
                    <a:pt x="12163" y="10037"/>
                    <a:pt x="12278" y="10037"/>
                  </a:cubicBezTo>
                  <a:cubicBezTo>
                    <a:pt x="12401" y="10037"/>
                    <a:pt x="12688" y="9832"/>
                    <a:pt x="12754" y="9815"/>
                  </a:cubicBezTo>
                  <a:cubicBezTo>
                    <a:pt x="12828" y="9799"/>
                    <a:pt x="12828" y="9848"/>
                    <a:pt x="12885" y="9856"/>
                  </a:cubicBezTo>
                  <a:cubicBezTo>
                    <a:pt x="12943" y="9865"/>
                    <a:pt x="13090" y="9750"/>
                    <a:pt x="13156" y="9717"/>
                  </a:cubicBezTo>
                  <a:cubicBezTo>
                    <a:pt x="13213" y="9692"/>
                    <a:pt x="13279" y="9717"/>
                    <a:pt x="13386" y="9741"/>
                  </a:cubicBezTo>
                  <a:cubicBezTo>
                    <a:pt x="13501" y="9758"/>
                    <a:pt x="13681" y="9676"/>
                    <a:pt x="13845" y="9635"/>
                  </a:cubicBezTo>
                  <a:cubicBezTo>
                    <a:pt x="14009" y="9594"/>
                    <a:pt x="14018" y="9544"/>
                    <a:pt x="14190" y="9438"/>
                  </a:cubicBezTo>
                  <a:cubicBezTo>
                    <a:pt x="14387" y="9306"/>
                    <a:pt x="14436" y="9372"/>
                    <a:pt x="14650" y="9331"/>
                  </a:cubicBezTo>
                  <a:cubicBezTo>
                    <a:pt x="14863" y="9290"/>
                    <a:pt x="14978" y="9241"/>
                    <a:pt x="15158" y="9224"/>
                  </a:cubicBezTo>
                  <a:cubicBezTo>
                    <a:pt x="15331" y="9200"/>
                    <a:pt x="15897" y="9372"/>
                    <a:pt x="15938" y="9380"/>
                  </a:cubicBezTo>
                  <a:cubicBezTo>
                    <a:pt x="15979" y="9397"/>
                    <a:pt x="15741" y="9471"/>
                    <a:pt x="15618" y="9495"/>
                  </a:cubicBezTo>
                  <a:cubicBezTo>
                    <a:pt x="15487" y="9520"/>
                    <a:pt x="15134" y="9651"/>
                    <a:pt x="15043" y="9668"/>
                  </a:cubicBezTo>
                  <a:cubicBezTo>
                    <a:pt x="14953" y="9692"/>
                    <a:pt x="14887" y="9774"/>
                    <a:pt x="14879" y="9848"/>
                  </a:cubicBezTo>
                  <a:cubicBezTo>
                    <a:pt x="14879" y="9914"/>
                    <a:pt x="14814" y="9889"/>
                    <a:pt x="14805" y="9963"/>
                  </a:cubicBezTo>
                  <a:cubicBezTo>
                    <a:pt x="14805" y="10037"/>
                    <a:pt x="14912" y="9955"/>
                    <a:pt x="14970" y="9955"/>
                  </a:cubicBezTo>
                  <a:cubicBezTo>
                    <a:pt x="15019" y="9955"/>
                    <a:pt x="15043" y="9988"/>
                    <a:pt x="15109" y="10020"/>
                  </a:cubicBezTo>
                  <a:cubicBezTo>
                    <a:pt x="15175" y="10061"/>
                    <a:pt x="15199" y="10020"/>
                    <a:pt x="15273" y="10020"/>
                  </a:cubicBezTo>
                  <a:cubicBezTo>
                    <a:pt x="15339" y="10020"/>
                    <a:pt x="15380" y="10061"/>
                    <a:pt x="15413" y="10070"/>
                  </a:cubicBezTo>
                  <a:cubicBezTo>
                    <a:pt x="15446" y="10086"/>
                    <a:pt x="16004" y="10037"/>
                    <a:pt x="16102" y="10029"/>
                  </a:cubicBezTo>
                  <a:cubicBezTo>
                    <a:pt x="16209" y="10029"/>
                    <a:pt x="16274" y="9971"/>
                    <a:pt x="16348" y="9930"/>
                  </a:cubicBezTo>
                  <a:cubicBezTo>
                    <a:pt x="16414" y="9889"/>
                    <a:pt x="16455" y="9799"/>
                    <a:pt x="16488" y="9725"/>
                  </a:cubicBezTo>
                  <a:cubicBezTo>
                    <a:pt x="16512" y="9651"/>
                    <a:pt x="16775" y="9610"/>
                    <a:pt x="16808" y="9627"/>
                  </a:cubicBezTo>
                  <a:cubicBezTo>
                    <a:pt x="16841" y="9643"/>
                    <a:pt x="16627" y="9897"/>
                    <a:pt x="16644" y="9930"/>
                  </a:cubicBezTo>
                  <a:cubicBezTo>
                    <a:pt x="16652" y="9971"/>
                    <a:pt x="16923" y="9873"/>
                    <a:pt x="16890" y="9906"/>
                  </a:cubicBezTo>
                  <a:cubicBezTo>
                    <a:pt x="16857" y="9947"/>
                    <a:pt x="16857" y="10029"/>
                    <a:pt x="16832" y="10103"/>
                  </a:cubicBezTo>
                  <a:cubicBezTo>
                    <a:pt x="16800" y="10168"/>
                    <a:pt x="16767" y="10349"/>
                    <a:pt x="16726" y="10406"/>
                  </a:cubicBezTo>
                  <a:cubicBezTo>
                    <a:pt x="16693" y="10464"/>
                    <a:pt x="16512" y="10406"/>
                    <a:pt x="16447" y="10447"/>
                  </a:cubicBezTo>
                  <a:cubicBezTo>
                    <a:pt x="16381" y="10480"/>
                    <a:pt x="16381" y="10570"/>
                    <a:pt x="16381" y="10620"/>
                  </a:cubicBezTo>
                  <a:close/>
                  <a:moveTo>
                    <a:pt x="61272" y="25113"/>
                  </a:moveTo>
                  <a:cubicBezTo>
                    <a:pt x="61173" y="25072"/>
                    <a:pt x="61124" y="25014"/>
                    <a:pt x="61141" y="24981"/>
                  </a:cubicBezTo>
                  <a:cubicBezTo>
                    <a:pt x="61157" y="24957"/>
                    <a:pt x="61338" y="25039"/>
                    <a:pt x="61403" y="25063"/>
                  </a:cubicBezTo>
                  <a:cubicBezTo>
                    <a:pt x="61469" y="25088"/>
                    <a:pt x="61469" y="25030"/>
                    <a:pt x="61461" y="24957"/>
                  </a:cubicBezTo>
                  <a:cubicBezTo>
                    <a:pt x="61444" y="24883"/>
                    <a:pt x="61206" y="24907"/>
                    <a:pt x="61108" y="24875"/>
                  </a:cubicBezTo>
                  <a:cubicBezTo>
                    <a:pt x="61009" y="24842"/>
                    <a:pt x="60886" y="24801"/>
                    <a:pt x="60894" y="24784"/>
                  </a:cubicBezTo>
                  <a:cubicBezTo>
                    <a:pt x="60911" y="24760"/>
                    <a:pt x="61157" y="24842"/>
                    <a:pt x="61198" y="24834"/>
                  </a:cubicBezTo>
                  <a:cubicBezTo>
                    <a:pt x="61231" y="24825"/>
                    <a:pt x="61206" y="24792"/>
                    <a:pt x="61214" y="24760"/>
                  </a:cubicBezTo>
                  <a:cubicBezTo>
                    <a:pt x="61231" y="24727"/>
                    <a:pt x="61362" y="24760"/>
                    <a:pt x="61362" y="24743"/>
                  </a:cubicBezTo>
                  <a:cubicBezTo>
                    <a:pt x="61362" y="24719"/>
                    <a:pt x="61182" y="24637"/>
                    <a:pt x="61157" y="24604"/>
                  </a:cubicBezTo>
                  <a:cubicBezTo>
                    <a:pt x="61132" y="24571"/>
                    <a:pt x="61321" y="24587"/>
                    <a:pt x="61338" y="24579"/>
                  </a:cubicBezTo>
                  <a:cubicBezTo>
                    <a:pt x="61346" y="24563"/>
                    <a:pt x="61329" y="24522"/>
                    <a:pt x="61288" y="24481"/>
                  </a:cubicBezTo>
                  <a:cubicBezTo>
                    <a:pt x="61256" y="24448"/>
                    <a:pt x="61173" y="24431"/>
                    <a:pt x="61157" y="24407"/>
                  </a:cubicBezTo>
                  <a:cubicBezTo>
                    <a:pt x="61132" y="24390"/>
                    <a:pt x="61321" y="24325"/>
                    <a:pt x="61354" y="24308"/>
                  </a:cubicBezTo>
                  <a:cubicBezTo>
                    <a:pt x="61379" y="24292"/>
                    <a:pt x="61387" y="24234"/>
                    <a:pt x="61379" y="24202"/>
                  </a:cubicBezTo>
                  <a:cubicBezTo>
                    <a:pt x="61379" y="24161"/>
                    <a:pt x="61379" y="24037"/>
                    <a:pt x="61329" y="24054"/>
                  </a:cubicBezTo>
                  <a:cubicBezTo>
                    <a:pt x="61288" y="24079"/>
                    <a:pt x="61272" y="24087"/>
                    <a:pt x="61173" y="24013"/>
                  </a:cubicBezTo>
                  <a:cubicBezTo>
                    <a:pt x="61075" y="23947"/>
                    <a:pt x="61091" y="23939"/>
                    <a:pt x="61149" y="23914"/>
                  </a:cubicBezTo>
                  <a:cubicBezTo>
                    <a:pt x="61206" y="23882"/>
                    <a:pt x="61231" y="23906"/>
                    <a:pt x="61214" y="23857"/>
                  </a:cubicBezTo>
                  <a:cubicBezTo>
                    <a:pt x="61198" y="23808"/>
                    <a:pt x="61173" y="23824"/>
                    <a:pt x="61083" y="23824"/>
                  </a:cubicBezTo>
                  <a:cubicBezTo>
                    <a:pt x="60993" y="23824"/>
                    <a:pt x="60894" y="23799"/>
                    <a:pt x="60821" y="23775"/>
                  </a:cubicBezTo>
                  <a:cubicBezTo>
                    <a:pt x="60755" y="23742"/>
                    <a:pt x="60878" y="23726"/>
                    <a:pt x="60919" y="23709"/>
                  </a:cubicBezTo>
                  <a:cubicBezTo>
                    <a:pt x="60960" y="23693"/>
                    <a:pt x="60894" y="23635"/>
                    <a:pt x="60796" y="23619"/>
                  </a:cubicBezTo>
                  <a:cubicBezTo>
                    <a:pt x="60697" y="23611"/>
                    <a:pt x="60755" y="23644"/>
                    <a:pt x="60665" y="23709"/>
                  </a:cubicBezTo>
                  <a:cubicBezTo>
                    <a:pt x="60566" y="23775"/>
                    <a:pt x="60533" y="23685"/>
                    <a:pt x="60459" y="23701"/>
                  </a:cubicBezTo>
                  <a:cubicBezTo>
                    <a:pt x="60394" y="23709"/>
                    <a:pt x="60328" y="23873"/>
                    <a:pt x="60189" y="23849"/>
                  </a:cubicBezTo>
                  <a:cubicBezTo>
                    <a:pt x="60041" y="23824"/>
                    <a:pt x="60139" y="23791"/>
                    <a:pt x="60238" y="23717"/>
                  </a:cubicBezTo>
                  <a:cubicBezTo>
                    <a:pt x="60345" y="23652"/>
                    <a:pt x="60402" y="23611"/>
                    <a:pt x="60386" y="23496"/>
                  </a:cubicBezTo>
                  <a:cubicBezTo>
                    <a:pt x="60369" y="23389"/>
                    <a:pt x="60107" y="23282"/>
                    <a:pt x="60024" y="23250"/>
                  </a:cubicBezTo>
                  <a:cubicBezTo>
                    <a:pt x="59942" y="23217"/>
                    <a:pt x="59893" y="23217"/>
                    <a:pt x="59795" y="23217"/>
                  </a:cubicBezTo>
                  <a:cubicBezTo>
                    <a:pt x="59696" y="23217"/>
                    <a:pt x="59598" y="23217"/>
                    <a:pt x="59557" y="23266"/>
                  </a:cubicBezTo>
                  <a:cubicBezTo>
                    <a:pt x="59516" y="23315"/>
                    <a:pt x="59877" y="23307"/>
                    <a:pt x="59828" y="23340"/>
                  </a:cubicBezTo>
                  <a:cubicBezTo>
                    <a:pt x="59778" y="23373"/>
                    <a:pt x="59606" y="23356"/>
                    <a:pt x="59475" y="23365"/>
                  </a:cubicBezTo>
                  <a:cubicBezTo>
                    <a:pt x="59343" y="23373"/>
                    <a:pt x="59237" y="23389"/>
                    <a:pt x="59228" y="23438"/>
                  </a:cubicBezTo>
                  <a:cubicBezTo>
                    <a:pt x="59220" y="23479"/>
                    <a:pt x="59179" y="23471"/>
                    <a:pt x="59015" y="23561"/>
                  </a:cubicBezTo>
                  <a:cubicBezTo>
                    <a:pt x="58851" y="23652"/>
                    <a:pt x="59007" y="23644"/>
                    <a:pt x="58999" y="23726"/>
                  </a:cubicBezTo>
                  <a:cubicBezTo>
                    <a:pt x="58990" y="23799"/>
                    <a:pt x="58933" y="23726"/>
                    <a:pt x="58802" y="23726"/>
                  </a:cubicBezTo>
                  <a:cubicBezTo>
                    <a:pt x="58679" y="23726"/>
                    <a:pt x="58720" y="23791"/>
                    <a:pt x="58613" y="23865"/>
                  </a:cubicBezTo>
                  <a:cubicBezTo>
                    <a:pt x="58498" y="23931"/>
                    <a:pt x="58531" y="23865"/>
                    <a:pt x="58424" y="23873"/>
                  </a:cubicBezTo>
                  <a:cubicBezTo>
                    <a:pt x="58326" y="23890"/>
                    <a:pt x="58416" y="23898"/>
                    <a:pt x="58416" y="23947"/>
                  </a:cubicBezTo>
                  <a:cubicBezTo>
                    <a:pt x="58416" y="24005"/>
                    <a:pt x="58342" y="23980"/>
                    <a:pt x="58268" y="24021"/>
                  </a:cubicBezTo>
                  <a:cubicBezTo>
                    <a:pt x="58194" y="24070"/>
                    <a:pt x="58268" y="24087"/>
                    <a:pt x="58268" y="24136"/>
                  </a:cubicBezTo>
                  <a:cubicBezTo>
                    <a:pt x="58268" y="24193"/>
                    <a:pt x="58088" y="24169"/>
                    <a:pt x="58014" y="24128"/>
                  </a:cubicBezTo>
                  <a:cubicBezTo>
                    <a:pt x="57948" y="24095"/>
                    <a:pt x="58014" y="24062"/>
                    <a:pt x="58055" y="24029"/>
                  </a:cubicBezTo>
                  <a:cubicBezTo>
                    <a:pt x="58104" y="23996"/>
                    <a:pt x="58276" y="23955"/>
                    <a:pt x="58219" y="23931"/>
                  </a:cubicBezTo>
                  <a:cubicBezTo>
                    <a:pt x="58153" y="23906"/>
                    <a:pt x="58088" y="23914"/>
                    <a:pt x="58038" y="23832"/>
                  </a:cubicBezTo>
                  <a:cubicBezTo>
                    <a:pt x="57981" y="23758"/>
                    <a:pt x="57907" y="23750"/>
                    <a:pt x="57800" y="23709"/>
                  </a:cubicBezTo>
                  <a:cubicBezTo>
                    <a:pt x="57702" y="23668"/>
                    <a:pt x="57694" y="23742"/>
                    <a:pt x="57628" y="23734"/>
                  </a:cubicBezTo>
                  <a:cubicBezTo>
                    <a:pt x="57571" y="23734"/>
                    <a:pt x="57636" y="23603"/>
                    <a:pt x="57669" y="23561"/>
                  </a:cubicBezTo>
                  <a:cubicBezTo>
                    <a:pt x="57702" y="23520"/>
                    <a:pt x="57899" y="23652"/>
                    <a:pt x="57981" y="23709"/>
                  </a:cubicBezTo>
                  <a:cubicBezTo>
                    <a:pt x="58063" y="23767"/>
                    <a:pt x="58203" y="23849"/>
                    <a:pt x="58227" y="23857"/>
                  </a:cubicBezTo>
                  <a:cubicBezTo>
                    <a:pt x="58252" y="23865"/>
                    <a:pt x="58260" y="23685"/>
                    <a:pt x="58301" y="23619"/>
                  </a:cubicBezTo>
                  <a:cubicBezTo>
                    <a:pt x="58342" y="23553"/>
                    <a:pt x="58473" y="23586"/>
                    <a:pt x="58564" y="23578"/>
                  </a:cubicBezTo>
                  <a:cubicBezTo>
                    <a:pt x="58654" y="23578"/>
                    <a:pt x="58761" y="23537"/>
                    <a:pt x="58810" y="23520"/>
                  </a:cubicBezTo>
                  <a:cubicBezTo>
                    <a:pt x="58859" y="23504"/>
                    <a:pt x="58982" y="23463"/>
                    <a:pt x="59007" y="23430"/>
                  </a:cubicBezTo>
                  <a:cubicBezTo>
                    <a:pt x="59031" y="23397"/>
                    <a:pt x="59007" y="23397"/>
                    <a:pt x="58851" y="23381"/>
                  </a:cubicBezTo>
                  <a:cubicBezTo>
                    <a:pt x="58695" y="23365"/>
                    <a:pt x="58613" y="23406"/>
                    <a:pt x="58588" y="23365"/>
                  </a:cubicBezTo>
                  <a:cubicBezTo>
                    <a:pt x="58564" y="23315"/>
                    <a:pt x="59048" y="23233"/>
                    <a:pt x="59155" y="23225"/>
                  </a:cubicBezTo>
                  <a:cubicBezTo>
                    <a:pt x="59253" y="23209"/>
                    <a:pt x="59549" y="23168"/>
                    <a:pt x="59581" y="23143"/>
                  </a:cubicBezTo>
                  <a:cubicBezTo>
                    <a:pt x="59614" y="23118"/>
                    <a:pt x="59631" y="23028"/>
                    <a:pt x="59696" y="23036"/>
                  </a:cubicBezTo>
                  <a:cubicBezTo>
                    <a:pt x="59762" y="23044"/>
                    <a:pt x="60024" y="23053"/>
                    <a:pt x="60041" y="23020"/>
                  </a:cubicBezTo>
                  <a:cubicBezTo>
                    <a:pt x="60049" y="22995"/>
                    <a:pt x="59975" y="22987"/>
                    <a:pt x="59975" y="22946"/>
                  </a:cubicBezTo>
                  <a:cubicBezTo>
                    <a:pt x="59983" y="22897"/>
                    <a:pt x="60213" y="22913"/>
                    <a:pt x="60213" y="22872"/>
                  </a:cubicBezTo>
                  <a:cubicBezTo>
                    <a:pt x="60221" y="22831"/>
                    <a:pt x="60000" y="22741"/>
                    <a:pt x="59918" y="22708"/>
                  </a:cubicBezTo>
                  <a:cubicBezTo>
                    <a:pt x="59836" y="22675"/>
                    <a:pt x="59828" y="22700"/>
                    <a:pt x="59762" y="22659"/>
                  </a:cubicBezTo>
                  <a:cubicBezTo>
                    <a:pt x="59696" y="22618"/>
                    <a:pt x="59647" y="22618"/>
                    <a:pt x="59581" y="22618"/>
                  </a:cubicBezTo>
                  <a:cubicBezTo>
                    <a:pt x="59516" y="22618"/>
                    <a:pt x="59549" y="22642"/>
                    <a:pt x="59483" y="22675"/>
                  </a:cubicBezTo>
                  <a:cubicBezTo>
                    <a:pt x="59417" y="22708"/>
                    <a:pt x="59114" y="22601"/>
                    <a:pt x="59056" y="22536"/>
                  </a:cubicBezTo>
                  <a:cubicBezTo>
                    <a:pt x="58999" y="22470"/>
                    <a:pt x="59097" y="22511"/>
                    <a:pt x="59114" y="22470"/>
                  </a:cubicBezTo>
                  <a:cubicBezTo>
                    <a:pt x="59138" y="22421"/>
                    <a:pt x="59089" y="22306"/>
                    <a:pt x="59064" y="22306"/>
                  </a:cubicBezTo>
                  <a:cubicBezTo>
                    <a:pt x="59048" y="22306"/>
                    <a:pt x="58990" y="22314"/>
                    <a:pt x="58925" y="22355"/>
                  </a:cubicBezTo>
                  <a:cubicBezTo>
                    <a:pt x="58851" y="22396"/>
                    <a:pt x="58835" y="22445"/>
                    <a:pt x="58777" y="22478"/>
                  </a:cubicBezTo>
                  <a:cubicBezTo>
                    <a:pt x="58711" y="22511"/>
                    <a:pt x="58752" y="22413"/>
                    <a:pt x="58703" y="22429"/>
                  </a:cubicBezTo>
                  <a:cubicBezTo>
                    <a:pt x="58662" y="22437"/>
                    <a:pt x="58555" y="22527"/>
                    <a:pt x="58523" y="22552"/>
                  </a:cubicBezTo>
                  <a:cubicBezTo>
                    <a:pt x="58482" y="22585"/>
                    <a:pt x="58441" y="22692"/>
                    <a:pt x="58383" y="22716"/>
                  </a:cubicBezTo>
                  <a:cubicBezTo>
                    <a:pt x="58326" y="22741"/>
                    <a:pt x="58383" y="22610"/>
                    <a:pt x="58416" y="22544"/>
                  </a:cubicBezTo>
                  <a:cubicBezTo>
                    <a:pt x="58449" y="22470"/>
                    <a:pt x="58490" y="22462"/>
                    <a:pt x="58539" y="22429"/>
                  </a:cubicBezTo>
                  <a:cubicBezTo>
                    <a:pt x="58588" y="22396"/>
                    <a:pt x="58654" y="22355"/>
                    <a:pt x="58654" y="22330"/>
                  </a:cubicBezTo>
                  <a:cubicBezTo>
                    <a:pt x="58646" y="22306"/>
                    <a:pt x="58506" y="22314"/>
                    <a:pt x="58449" y="22322"/>
                  </a:cubicBezTo>
                  <a:cubicBezTo>
                    <a:pt x="58391" y="22322"/>
                    <a:pt x="58359" y="22322"/>
                    <a:pt x="58408" y="22281"/>
                  </a:cubicBezTo>
                  <a:cubicBezTo>
                    <a:pt x="58449" y="22240"/>
                    <a:pt x="58490" y="22207"/>
                    <a:pt x="58482" y="22175"/>
                  </a:cubicBezTo>
                  <a:cubicBezTo>
                    <a:pt x="58473" y="22142"/>
                    <a:pt x="58424" y="22166"/>
                    <a:pt x="58375" y="22191"/>
                  </a:cubicBezTo>
                  <a:cubicBezTo>
                    <a:pt x="58326" y="22207"/>
                    <a:pt x="58244" y="22289"/>
                    <a:pt x="58227" y="22330"/>
                  </a:cubicBezTo>
                  <a:cubicBezTo>
                    <a:pt x="58203" y="22380"/>
                    <a:pt x="58112" y="22445"/>
                    <a:pt x="58088" y="22413"/>
                  </a:cubicBezTo>
                  <a:cubicBezTo>
                    <a:pt x="58055" y="22388"/>
                    <a:pt x="58153" y="22298"/>
                    <a:pt x="58170" y="22265"/>
                  </a:cubicBezTo>
                  <a:cubicBezTo>
                    <a:pt x="58178" y="22232"/>
                    <a:pt x="58153" y="22207"/>
                    <a:pt x="58112" y="22232"/>
                  </a:cubicBezTo>
                  <a:cubicBezTo>
                    <a:pt x="58063" y="22257"/>
                    <a:pt x="57932" y="22404"/>
                    <a:pt x="57907" y="22437"/>
                  </a:cubicBezTo>
                  <a:cubicBezTo>
                    <a:pt x="57874" y="22470"/>
                    <a:pt x="57817" y="22478"/>
                    <a:pt x="57809" y="22429"/>
                  </a:cubicBezTo>
                  <a:cubicBezTo>
                    <a:pt x="57792" y="22388"/>
                    <a:pt x="57891" y="22347"/>
                    <a:pt x="57891" y="22306"/>
                  </a:cubicBezTo>
                  <a:cubicBezTo>
                    <a:pt x="57891" y="22257"/>
                    <a:pt x="57858" y="22273"/>
                    <a:pt x="57866" y="22224"/>
                  </a:cubicBezTo>
                  <a:cubicBezTo>
                    <a:pt x="57883" y="22175"/>
                    <a:pt x="57965" y="22134"/>
                    <a:pt x="57973" y="22109"/>
                  </a:cubicBezTo>
                  <a:cubicBezTo>
                    <a:pt x="57989" y="22092"/>
                    <a:pt x="57965" y="22060"/>
                    <a:pt x="57973" y="22035"/>
                  </a:cubicBezTo>
                  <a:cubicBezTo>
                    <a:pt x="57973" y="22010"/>
                    <a:pt x="58022" y="21969"/>
                    <a:pt x="58014" y="21928"/>
                  </a:cubicBezTo>
                  <a:cubicBezTo>
                    <a:pt x="57997" y="21896"/>
                    <a:pt x="57973" y="21928"/>
                    <a:pt x="57956" y="21887"/>
                  </a:cubicBezTo>
                  <a:cubicBezTo>
                    <a:pt x="57940" y="21838"/>
                    <a:pt x="57940" y="21838"/>
                    <a:pt x="57973" y="21797"/>
                  </a:cubicBezTo>
                  <a:cubicBezTo>
                    <a:pt x="58006" y="21756"/>
                    <a:pt x="58038" y="21731"/>
                    <a:pt x="58038" y="21699"/>
                  </a:cubicBezTo>
                  <a:cubicBezTo>
                    <a:pt x="58047" y="21666"/>
                    <a:pt x="57989" y="21658"/>
                    <a:pt x="57965" y="21707"/>
                  </a:cubicBezTo>
                  <a:cubicBezTo>
                    <a:pt x="57940" y="21748"/>
                    <a:pt x="57899" y="21789"/>
                    <a:pt x="57874" y="21822"/>
                  </a:cubicBezTo>
                  <a:cubicBezTo>
                    <a:pt x="57842" y="21863"/>
                    <a:pt x="57850" y="21797"/>
                    <a:pt x="57850" y="21740"/>
                  </a:cubicBezTo>
                  <a:cubicBezTo>
                    <a:pt x="57858" y="21682"/>
                    <a:pt x="57833" y="21649"/>
                    <a:pt x="57792" y="21649"/>
                  </a:cubicBezTo>
                  <a:cubicBezTo>
                    <a:pt x="57759" y="21649"/>
                    <a:pt x="57727" y="21682"/>
                    <a:pt x="57669" y="21699"/>
                  </a:cubicBezTo>
                  <a:cubicBezTo>
                    <a:pt x="57604" y="21707"/>
                    <a:pt x="57677" y="21658"/>
                    <a:pt x="57677" y="21616"/>
                  </a:cubicBezTo>
                  <a:cubicBezTo>
                    <a:pt x="57677" y="21575"/>
                    <a:pt x="57661" y="21584"/>
                    <a:pt x="57595" y="21584"/>
                  </a:cubicBezTo>
                  <a:cubicBezTo>
                    <a:pt x="57530" y="21584"/>
                    <a:pt x="57530" y="21608"/>
                    <a:pt x="57489" y="21575"/>
                  </a:cubicBezTo>
                  <a:cubicBezTo>
                    <a:pt x="57448" y="21551"/>
                    <a:pt x="57480" y="21493"/>
                    <a:pt x="57431" y="21485"/>
                  </a:cubicBezTo>
                  <a:cubicBezTo>
                    <a:pt x="57382" y="21477"/>
                    <a:pt x="57398" y="21452"/>
                    <a:pt x="57366" y="21428"/>
                  </a:cubicBezTo>
                  <a:cubicBezTo>
                    <a:pt x="57333" y="21411"/>
                    <a:pt x="57292" y="21452"/>
                    <a:pt x="57234" y="21420"/>
                  </a:cubicBezTo>
                  <a:cubicBezTo>
                    <a:pt x="57177" y="21387"/>
                    <a:pt x="57251" y="21354"/>
                    <a:pt x="57275" y="21321"/>
                  </a:cubicBezTo>
                  <a:cubicBezTo>
                    <a:pt x="57300" y="21280"/>
                    <a:pt x="57308" y="21255"/>
                    <a:pt x="57242" y="21239"/>
                  </a:cubicBezTo>
                  <a:cubicBezTo>
                    <a:pt x="57177" y="21231"/>
                    <a:pt x="57037" y="21231"/>
                    <a:pt x="56922" y="21206"/>
                  </a:cubicBezTo>
                  <a:cubicBezTo>
                    <a:pt x="56807" y="21173"/>
                    <a:pt x="56832" y="21190"/>
                    <a:pt x="56807" y="21116"/>
                  </a:cubicBezTo>
                  <a:cubicBezTo>
                    <a:pt x="56791" y="21050"/>
                    <a:pt x="57004" y="21108"/>
                    <a:pt x="57013" y="21083"/>
                  </a:cubicBezTo>
                  <a:cubicBezTo>
                    <a:pt x="57029" y="21058"/>
                    <a:pt x="56963" y="21058"/>
                    <a:pt x="56890" y="21009"/>
                  </a:cubicBezTo>
                  <a:cubicBezTo>
                    <a:pt x="56824" y="20968"/>
                    <a:pt x="56799" y="21017"/>
                    <a:pt x="56742" y="21001"/>
                  </a:cubicBezTo>
                  <a:cubicBezTo>
                    <a:pt x="56684" y="20976"/>
                    <a:pt x="56725" y="20952"/>
                    <a:pt x="56758" y="20927"/>
                  </a:cubicBezTo>
                  <a:cubicBezTo>
                    <a:pt x="56783" y="20911"/>
                    <a:pt x="56947" y="20911"/>
                    <a:pt x="56939" y="20878"/>
                  </a:cubicBezTo>
                  <a:cubicBezTo>
                    <a:pt x="56931" y="20845"/>
                    <a:pt x="56775" y="20845"/>
                    <a:pt x="56684" y="20820"/>
                  </a:cubicBezTo>
                  <a:cubicBezTo>
                    <a:pt x="56602" y="20796"/>
                    <a:pt x="56684" y="20812"/>
                    <a:pt x="56652" y="20722"/>
                  </a:cubicBezTo>
                  <a:cubicBezTo>
                    <a:pt x="56619" y="20640"/>
                    <a:pt x="56487" y="20673"/>
                    <a:pt x="56405" y="20607"/>
                  </a:cubicBezTo>
                  <a:cubicBezTo>
                    <a:pt x="56331" y="20550"/>
                    <a:pt x="56471" y="20550"/>
                    <a:pt x="56537" y="20541"/>
                  </a:cubicBezTo>
                  <a:cubicBezTo>
                    <a:pt x="56602" y="20533"/>
                    <a:pt x="56832" y="20509"/>
                    <a:pt x="56898" y="20558"/>
                  </a:cubicBezTo>
                  <a:cubicBezTo>
                    <a:pt x="56963" y="20607"/>
                    <a:pt x="56799" y="20599"/>
                    <a:pt x="56742" y="20640"/>
                  </a:cubicBezTo>
                  <a:cubicBezTo>
                    <a:pt x="56684" y="20681"/>
                    <a:pt x="56857" y="20689"/>
                    <a:pt x="56906" y="20681"/>
                  </a:cubicBezTo>
                  <a:cubicBezTo>
                    <a:pt x="56955" y="20681"/>
                    <a:pt x="57004" y="20615"/>
                    <a:pt x="57037" y="20574"/>
                  </a:cubicBezTo>
                  <a:cubicBezTo>
                    <a:pt x="57078" y="20525"/>
                    <a:pt x="57160" y="20418"/>
                    <a:pt x="57226" y="20427"/>
                  </a:cubicBezTo>
                  <a:cubicBezTo>
                    <a:pt x="57292" y="20427"/>
                    <a:pt x="57308" y="20385"/>
                    <a:pt x="57316" y="20361"/>
                  </a:cubicBezTo>
                  <a:cubicBezTo>
                    <a:pt x="57316" y="20336"/>
                    <a:pt x="57267" y="20328"/>
                    <a:pt x="57193" y="20312"/>
                  </a:cubicBezTo>
                  <a:cubicBezTo>
                    <a:pt x="57119" y="20295"/>
                    <a:pt x="57160" y="20279"/>
                    <a:pt x="57111" y="20254"/>
                  </a:cubicBezTo>
                  <a:cubicBezTo>
                    <a:pt x="57062" y="20238"/>
                    <a:pt x="57037" y="20262"/>
                    <a:pt x="56980" y="20246"/>
                  </a:cubicBezTo>
                  <a:cubicBezTo>
                    <a:pt x="56922" y="20230"/>
                    <a:pt x="56865" y="20197"/>
                    <a:pt x="56840" y="20139"/>
                  </a:cubicBezTo>
                  <a:cubicBezTo>
                    <a:pt x="56816" y="20082"/>
                    <a:pt x="56931" y="20065"/>
                    <a:pt x="56947" y="20008"/>
                  </a:cubicBezTo>
                  <a:cubicBezTo>
                    <a:pt x="56963" y="19959"/>
                    <a:pt x="56857" y="19967"/>
                    <a:pt x="56816" y="19951"/>
                  </a:cubicBezTo>
                  <a:cubicBezTo>
                    <a:pt x="56775" y="19934"/>
                    <a:pt x="56652" y="19983"/>
                    <a:pt x="56594" y="19983"/>
                  </a:cubicBezTo>
                  <a:cubicBezTo>
                    <a:pt x="56537" y="19983"/>
                    <a:pt x="56520" y="19967"/>
                    <a:pt x="56463" y="19926"/>
                  </a:cubicBezTo>
                  <a:cubicBezTo>
                    <a:pt x="56397" y="19893"/>
                    <a:pt x="56438" y="19844"/>
                    <a:pt x="56463" y="19819"/>
                  </a:cubicBezTo>
                  <a:cubicBezTo>
                    <a:pt x="56479" y="19795"/>
                    <a:pt x="56561" y="19868"/>
                    <a:pt x="56619" y="19877"/>
                  </a:cubicBezTo>
                  <a:cubicBezTo>
                    <a:pt x="56676" y="19893"/>
                    <a:pt x="56668" y="19860"/>
                    <a:pt x="56725" y="19819"/>
                  </a:cubicBezTo>
                  <a:cubicBezTo>
                    <a:pt x="56791" y="19786"/>
                    <a:pt x="56890" y="19762"/>
                    <a:pt x="56898" y="19729"/>
                  </a:cubicBezTo>
                  <a:cubicBezTo>
                    <a:pt x="56906" y="19696"/>
                    <a:pt x="56865" y="19688"/>
                    <a:pt x="56824" y="19647"/>
                  </a:cubicBezTo>
                  <a:cubicBezTo>
                    <a:pt x="56775" y="19606"/>
                    <a:pt x="56709" y="19458"/>
                    <a:pt x="56643" y="19458"/>
                  </a:cubicBezTo>
                  <a:cubicBezTo>
                    <a:pt x="56578" y="19466"/>
                    <a:pt x="56610" y="19499"/>
                    <a:pt x="56569" y="19516"/>
                  </a:cubicBezTo>
                  <a:cubicBezTo>
                    <a:pt x="56528" y="19532"/>
                    <a:pt x="56504" y="19442"/>
                    <a:pt x="56463" y="19434"/>
                  </a:cubicBezTo>
                  <a:cubicBezTo>
                    <a:pt x="56414" y="19425"/>
                    <a:pt x="56405" y="19466"/>
                    <a:pt x="56373" y="19475"/>
                  </a:cubicBezTo>
                  <a:cubicBezTo>
                    <a:pt x="56340" y="19475"/>
                    <a:pt x="56356" y="19434"/>
                    <a:pt x="56397" y="19392"/>
                  </a:cubicBezTo>
                  <a:cubicBezTo>
                    <a:pt x="56430" y="19351"/>
                    <a:pt x="56512" y="19376"/>
                    <a:pt x="56520" y="19351"/>
                  </a:cubicBezTo>
                  <a:cubicBezTo>
                    <a:pt x="56537" y="19327"/>
                    <a:pt x="56504" y="19327"/>
                    <a:pt x="56487" y="19294"/>
                  </a:cubicBezTo>
                  <a:cubicBezTo>
                    <a:pt x="56463" y="19269"/>
                    <a:pt x="56512" y="19261"/>
                    <a:pt x="56479" y="19228"/>
                  </a:cubicBezTo>
                  <a:cubicBezTo>
                    <a:pt x="56455" y="19187"/>
                    <a:pt x="56290" y="19228"/>
                    <a:pt x="56233" y="19253"/>
                  </a:cubicBezTo>
                  <a:cubicBezTo>
                    <a:pt x="56176" y="19269"/>
                    <a:pt x="56118" y="19351"/>
                    <a:pt x="56085" y="19368"/>
                  </a:cubicBezTo>
                  <a:cubicBezTo>
                    <a:pt x="56044" y="19384"/>
                    <a:pt x="55946" y="19409"/>
                    <a:pt x="55897" y="19360"/>
                  </a:cubicBezTo>
                  <a:cubicBezTo>
                    <a:pt x="55855" y="19302"/>
                    <a:pt x="56044" y="19212"/>
                    <a:pt x="56118" y="19171"/>
                  </a:cubicBezTo>
                  <a:cubicBezTo>
                    <a:pt x="56184" y="19130"/>
                    <a:pt x="56356" y="19064"/>
                    <a:pt x="56389" y="19048"/>
                  </a:cubicBezTo>
                  <a:cubicBezTo>
                    <a:pt x="56422" y="19023"/>
                    <a:pt x="56463" y="18933"/>
                    <a:pt x="56414" y="18884"/>
                  </a:cubicBezTo>
                  <a:cubicBezTo>
                    <a:pt x="56364" y="18834"/>
                    <a:pt x="56340" y="18884"/>
                    <a:pt x="56225" y="18916"/>
                  </a:cubicBezTo>
                  <a:cubicBezTo>
                    <a:pt x="56110" y="18941"/>
                    <a:pt x="56110" y="18966"/>
                    <a:pt x="56061" y="18990"/>
                  </a:cubicBezTo>
                  <a:cubicBezTo>
                    <a:pt x="56011" y="19023"/>
                    <a:pt x="56003" y="18900"/>
                    <a:pt x="55979" y="18916"/>
                  </a:cubicBezTo>
                  <a:cubicBezTo>
                    <a:pt x="55962" y="18933"/>
                    <a:pt x="55741" y="19081"/>
                    <a:pt x="55700" y="19064"/>
                  </a:cubicBezTo>
                  <a:cubicBezTo>
                    <a:pt x="55659" y="19048"/>
                    <a:pt x="55814" y="18916"/>
                    <a:pt x="55806" y="18892"/>
                  </a:cubicBezTo>
                  <a:cubicBezTo>
                    <a:pt x="55798" y="18867"/>
                    <a:pt x="55732" y="18851"/>
                    <a:pt x="55749" y="18810"/>
                  </a:cubicBezTo>
                  <a:cubicBezTo>
                    <a:pt x="55765" y="18777"/>
                    <a:pt x="55962" y="18818"/>
                    <a:pt x="56036" y="18793"/>
                  </a:cubicBezTo>
                  <a:cubicBezTo>
                    <a:pt x="56118" y="18777"/>
                    <a:pt x="56159" y="18703"/>
                    <a:pt x="56167" y="18679"/>
                  </a:cubicBezTo>
                  <a:cubicBezTo>
                    <a:pt x="56167" y="18646"/>
                    <a:pt x="56110" y="18637"/>
                    <a:pt x="56085" y="18621"/>
                  </a:cubicBezTo>
                  <a:cubicBezTo>
                    <a:pt x="56069" y="18605"/>
                    <a:pt x="56126" y="18564"/>
                    <a:pt x="56110" y="18514"/>
                  </a:cubicBezTo>
                  <a:cubicBezTo>
                    <a:pt x="56085" y="18465"/>
                    <a:pt x="55913" y="18506"/>
                    <a:pt x="55888" y="18498"/>
                  </a:cubicBezTo>
                  <a:cubicBezTo>
                    <a:pt x="55864" y="18482"/>
                    <a:pt x="55913" y="18465"/>
                    <a:pt x="55929" y="18416"/>
                  </a:cubicBezTo>
                  <a:cubicBezTo>
                    <a:pt x="55946" y="18375"/>
                    <a:pt x="55913" y="18375"/>
                    <a:pt x="55905" y="18350"/>
                  </a:cubicBezTo>
                  <a:cubicBezTo>
                    <a:pt x="55897" y="18317"/>
                    <a:pt x="55962" y="18293"/>
                    <a:pt x="55962" y="18268"/>
                  </a:cubicBezTo>
                  <a:cubicBezTo>
                    <a:pt x="55962" y="18252"/>
                    <a:pt x="55938" y="18244"/>
                    <a:pt x="55897" y="18244"/>
                  </a:cubicBezTo>
                  <a:cubicBezTo>
                    <a:pt x="55864" y="18244"/>
                    <a:pt x="55831" y="18276"/>
                    <a:pt x="55798" y="18301"/>
                  </a:cubicBezTo>
                  <a:cubicBezTo>
                    <a:pt x="55765" y="18326"/>
                    <a:pt x="55659" y="18309"/>
                    <a:pt x="55585" y="18309"/>
                  </a:cubicBezTo>
                  <a:cubicBezTo>
                    <a:pt x="55519" y="18309"/>
                    <a:pt x="55560" y="18342"/>
                    <a:pt x="55544" y="18367"/>
                  </a:cubicBezTo>
                  <a:cubicBezTo>
                    <a:pt x="55519" y="18399"/>
                    <a:pt x="55470" y="18350"/>
                    <a:pt x="55404" y="18301"/>
                  </a:cubicBezTo>
                  <a:cubicBezTo>
                    <a:pt x="55338" y="18244"/>
                    <a:pt x="55412" y="18235"/>
                    <a:pt x="55445" y="18203"/>
                  </a:cubicBezTo>
                  <a:cubicBezTo>
                    <a:pt x="55478" y="18170"/>
                    <a:pt x="55683" y="18194"/>
                    <a:pt x="55732" y="18186"/>
                  </a:cubicBezTo>
                  <a:cubicBezTo>
                    <a:pt x="55782" y="18178"/>
                    <a:pt x="55798" y="18178"/>
                    <a:pt x="55798" y="18145"/>
                  </a:cubicBezTo>
                  <a:cubicBezTo>
                    <a:pt x="55798" y="18104"/>
                    <a:pt x="55765" y="18120"/>
                    <a:pt x="55708" y="18120"/>
                  </a:cubicBezTo>
                  <a:cubicBezTo>
                    <a:pt x="55650" y="18112"/>
                    <a:pt x="55700" y="18104"/>
                    <a:pt x="55675" y="18047"/>
                  </a:cubicBezTo>
                  <a:cubicBezTo>
                    <a:pt x="55659" y="17989"/>
                    <a:pt x="55626" y="18088"/>
                    <a:pt x="55560" y="18071"/>
                  </a:cubicBezTo>
                  <a:cubicBezTo>
                    <a:pt x="55494" y="18063"/>
                    <a:pt x="55585" y="18022"/>
                    <a:pt x="55560" y="17965"/>
                  </a:cubicBezTo>
                  <a:cubicBezTo>
                    <a:pt x="55544" y="17899"/>
                    <a:pt x="55470" y="17965"/>
                    <a:pt x="55412" y="17956"/>
                  </a:cubicBezTo>
                  <a:cubicBezTo>
                    <a:pt x="55363" y="17956"/>
                    <a:pt x="55396" y="17932"/>
                    <a:pt x="55412" y="17882"/>
                  </a:cubicBezTo>
                  <a:cubicBezTo>
                    <a:pt x="55421" y="17833"/>
                    <a:pt x="55568" y="17874"/>
                    <a:pt x="55576" y="17841"/>
                  </a:cubicBezTo>
                  <a:cubicBezTo>
                    <a:pt x="55593" y="17809"/>
                    <a:pt x="55535" y="17817"/>
                    <a:pt x="55429" y="17776"/>
                  </a:cubicBezTo>
                  <a:cubicBezTo>
                    <a:pt x="55330" y="17735"/>
                    <a:pt x="55462" y="17735"/>
                    <a:pt x="55462" y="17694"/>
                  </a:cubicBezTo>
                  <a:cubicBezTo>
                    <a:pt x="55453" y="17653"/>
                    <a:pt x="55371" y="17759"/>
                    <a:pt x="55338" y="17735"/>
                  </a:cubicBezTo>
                  <a:cubicBezTo>
                    <a:pt x="55306" y="17710"/>
                    <a:pt x="55396" y="17620"/>
                    <a:pt x="55379" y="17579"/>
                  </a:cubicBezTo>
                  <a:cubicBezTo>
                    <a:pt x="55355" y="17546"/>
                    <a:pt x="55338" y="17562"/>
                    <a:pt x="55281" y="17521"/>
                  </a:cubicBezTo>
                  <a:cubicBezTo>
                    <a:pt x="55232" y="17472"/>
                    <a:pt x="55289" y="17464"/>
                    <a:pt x="55297" y="17423"/>
                  </a:cubicBezTo>
                  <a:cubicBezTo>
                    <a:pt x="55297" y="17390"/>
                    <a:pt x="55273" y="17415"/>
                    <a:pt x="55240" y="17382"/>
                  </a:cubicBezTo>
                  <a:cubicBezTo>
                    <a:pt x="55207" y="17349"/>
                    <a:pt x="55281" y="17251"/>
                    <a:pt x="55224" y="17275"/>
                  </a:cubicBezTo>
                  <a:cubicBezTo>
                    <a:pt x="55166" y="17292"/>
                    <a:pt x="55125" y="17349"/>
                    <a:pt x="55059" y="17349"/>
                  </a:cubicBezTo>
                  <a:cubicBezTo>
                    <a:pt x="55002" y="17349"/>
                    <a:pt x="55092" y="17267"/>
                    <a:pt x="55092" y="17218"/>
                  </a:cubicBezTo>
                  <a:cubicBezTo>
                    <a:pt x="55084" y="17168"/>
                    <a:pt x="55018" y="17234"/>
                    <a:pt x="54953" y="17193"/>
                  </a:cubicBezTo>
                  <a:cubicBezTo>
                    <a:pt x="54887" y="17152"/>
                    <a:pt x="54953" y="17144"/>
                    <a:pt x="54953" y="17095"/>
                  </a:cubicBezTo>
                  <a:cubicBezTo>
                    <a:pt x="54953" y="17045"/>
                    <a:pt x="54977" y="17054"/>
                    <a:pt x="55018" y="17004"/>
                  </a:cubicBezTo>
                  <a:cubicBezTo>
                    <a:pt x="55059" y="16947"/>
                    <a:pt x="55027" y="16980"/>
                    <a:pt x="54986" y="16930"/>
                  </a:cubicBezTo>
                  <a:cubicBezTo>
                    <a:pt x="54945" y="16881"/>
                    <a:pt x="55043" y="16881"/>
                    <a:pt x="55059" y="16832"/>
                  </a:cubicBezTo>
                  <a:cubicBezTo>
                    <a:pt x="55068" y="16775"/>
                    <a:pt x="54895" y="16717"/>
                    <a:pt x="54838" y="16734"/>
                  </a:cubicBezTo>
                  <a:cubicBezTo>
                    <a:pt x="54789" y="16742"/>
                    <a:pt x="54846" y="16783"/>
                    <a:pt x="54846" y="16832"/>
                  </a:cubicBezTo>
                  <a:cubicBezTo>
                    <a:pt x="54846" y="16889"/>
                    <a:pt x="54789" y="16955"/>
                    <a:pt x="54739" y="17054"/>
                  </a:cubicBezTo>
                  <a:cubicBezTo>
                    <a:pt x="54690" y="17152"/>
                    <a:pt x="54641" y="17292"/>
                    <a:pt x="54624" y="17357"/>
                  </a:cubicBezTo>
                  <a:cubicBezTo>
                    <a:pt x="54608" y="17423"/>
                    <a:pt x="54698" y="17447"/>
                    <a:pt x="54707" y="17489"/>
                  </a:cubicBezTo>
                  <a:cubicBezTo>
                    <a:pt x="54723" y="17521"/>
                    <a:pt x="54657" y="17480"/>
                    <a:pt x="54567" y="17456"/>
                  </a:cubicBezTo>
                  <a:cubicBezTo>
                    <a:pt x="54469" y="17423"/>
                    <a:pt x="54452" y="17431"/>
                    <a:pt x="54411" y="17464"/>
                  </a:cubicBezTo>
                  <a:cubicBezTo>
                    <a:pt x="54378" y="17497"/>
                    <a:pt x="54419" y="17513"/>
                    <a:pt x="54436" y="17571"/>
                  </a:cubicBezTo>
                  <a:cubicBezTo>
                    <a:pt x="54452" y="17628"/>
                    <a:pt x="54436" y="17644"/>
                    <a:pt x="54444" y="17710"/>
                  </a:cubicBezTo>
                  <a:cubicBezTo>
                    <a:pt x="54460" y="17768"/>
                    <a:pt x="54723" y="17850"/>
                    <a:pt x="54682" y="17874"/>
                  </a:cubicBezTo>
                  <a:cubicBezTo>
                    <a:pt x="54641" y="17907"/>
                    <a:pt x="54526" y="17841"/>
                    <a:pt x="54493" y="17866"/>
                  </a:cubicBezTo>
                  <a:cubicBezTo>
                    <a:pt x="54460" y="17899"/>
                    <a:pt x="54526" y="17965"/>
                    <a:pt x="54452" y="17997"/>
                  </a:cubicBezTo>
                  <a:cubicBezTo>
                    <a:pt x="54378" y="18022"/>
                    <a:pt x="54362" y="17956"/>
                    <a:pt x="54354" y="17973"/>
                  </a:cubicBezTo>
                  <a:cubicBezTo>
                    <a:pt x="54345" y="17997"/>
                    <a:pt x="54370" y="18055"/>
                    <a:pt x="54313" y="18079"/>
                  </a:cubicBezTo>
                  <a:cubicBezTo>
                    <a:pt x="54255" y="18104"/>
                    <a:pt x="54222" y="18022"/>
                    <a:pt x="54198" y="18071"/>
                  </a:cubicBezTo>
                  <a:cubicBezTo>
                    <a:pt x="54181" y="18112"/>
                    <a:pt x="54214" y="18137"/>
                    <a:pt x="54239" y="18178"/>
                  </a:cubicBezTo>
                  <a:cubicBezTo>
                    <a:pt x="54272" y="18219"/>
                    <a:pt x="54469" y="18235"/>
                    <a:pt x="54452" y="18268"/>
                  </a:cubicBezTo>
                  <a:cubicBezTo>
                    <a:pt x="54436" y="18293"/>
                    <a:pt x="54296" y="18276"/>
                    <a:pt x="54255" y="18301"/>
                  </a:cubicBezTo>
                  <a:cubicBezTo>
                    <a:pt x="54214" y="18326"/>
                    <a:pt x="54247" y="18342"/>
                    <a:pt x="54231" y="18383"/>
                  </a:cubicBezTo>
                  <a:cubicBezTo>
                    <a:pt x="54214" y="18424"/>
                    <a:pt x="54140" y="18317"/>
                    <a:pt x="54107" y="18317"/>
                  </a:cubicBezTo>
                  <a:cubicBezTo>
                    <a:pt x="54075" y="18309"/>
                    <a:pt x="54066" y="18367"/>
                    <a:pt x="54058" y="18408"/>
                  </a:cubicBezTo>
                  <a:cubicBezTo>
                    <a:pt x="54050" y="18457"/>
                    <a:pt x="54132" y="18482"/>
                    <a:pt x="54140" y="18531"/>
                  </a:cubicBezTo>
                  <a:cubicBezTo>
                    <a:pt x="54140" y="18580"/>
                    <a:pt x="54091" y="18580"/>
                    <a:pt x="54066" y="18629"/>
                  </a:cubicBezTo>
                  <a:cubicBezTo>
                    <a:pt x="54042" y="18670"/>
                    <a:pt x="54116" y="18703"/>
                    <a:pt x="54116" y="18744"/>
                  </a:cubicBezTo>
                  <a:cubicBezTo>
                    <a:pt x="54116" y="18793"/>
                    <a:pt x="54083" y="18802"/>
                    <a:pt x="54034" y="18859"/>
                  </a:cubicBezTo>
                  <a:cubicBezTo>
                    <a:pt x="53984" y="18916"/>
                    <a:pt x="53960" y="19015"/>
                    <a:pt x="53927" y="19023"/>
                  </a:cubicBezTo>
                  <a:cubicBezTo>
                    <a:pt x="53886" y="19023"/>
                    <a:pt x="53968" y="18785"/>
                    <a:pt x="53968" y="18728"/>
                  </a:cubicBezTo>
                  <a:cubicBezTo>
                    <a:pt x="53968" y="18662"/>
                    <a:pt x="53935" y="18662"/>
                    <a:pt x="53878" y="18596"/>
                  </a:cubicBezTo>
                  <a:cubicBezTo>
                    <a:pt x="53820" y="18531"/>
                    <a:pt x="53820" y="18531"/>
                    <a:pt x="53787" y="18498"/>
                  </a:cubicBezTo>
                  <a:cubicBezTo>
                    <a:pt x="53746" y="18457"/>
                    <a:pt x="53746" y="18482"/>
                    <a:pt x="53681" y="18523"/>
                  </a:cubicBezTo>
                  <a:cubicBezTo>
                    <a:pt x="53615" y="18564"/>
                    <a:pt x="53574" y="18687"/>
                    <a:pt x="53566" y="18744"/>
                  </a:cubicBezTo>
                  <a:cubicBezTo>
                    <a:pt x="53558" y="18810"/>
                    <a:pt x="53558" y="18810"/>
                    <a:pt x="53525" y="18851"/>
                  </a:cubicBezTo>
                  <a:cubicBezTo>
                    <a:pt x="53500" y="18884"/>
                    <a:pt x="53303" y="18974"/>
                    <a:pt x="53098" y="19023"/>
                  </a:cubicBezTo>
                  <a:cubicBezTo>
                    <a:pt x="52893" y="19081"/>
                    <a:pt x="52983" y="19089"/>
                    <a:pt x="52885" y="19163"/>
                  </a:cubicBezTo>
                  <a:cubicBezTo>
                    <a:pt x="52794" y="19245"/>
                    <a:pt x="52786" y="19475"/>
                    <a:pt x="52753" y="19450"/>
                  </a:cubicBezTo>
                  <a:cubicBezTo>
                    <a:pt x="52729" y="19417"/>
                    <a:pt x="52737" y="19351"/>
                    <a:pt x="52737" y="19278"/>
                  </a:cubicBezTo>
                  <a:cubicBezTo>
                    <a:pt x="52737" y="19212"/>
                    <a:pt x="52786" y="19081"/>
                    <a:pt x="52794" y="19040"/>
                  </a:cubicBezTo>
                  <a:cubicBezTo>
                    <a:pt x="52803" y="18990"/>
                    <a:pt x="52753" y="18982"/>
                    <a:pt x="52737" y="18999"/>
                  </a:cubicBezTo>
                  <a:cubicBezTo>
                    <a:pt x="52721" y="19023"/>
                    <a:pt x="52688" y="19081"/>
                    <a:pt x="52638" y="19171"/>
                  </a:cubicBezTo>
                  <a:cubicBezTo>
                    <a:pt x="52581" y="19261"/>
                    <a:pt x="52466" y="19319"/>
                    <a:pt x="52433" y="19319"/>
                  </a:cubicBezTo>
                  <a:cubicBezTo>
                    <a:pt x="52409" y="19327"/>
                    <a:pt x="52425" y="19237"/>
                    <a:pt x="52483" y="19196"/>
                  </a:cubicBezTo>
                  <a:cubicBezTo>
                    <a:pt x="52532" y="19163"/>
                    <a:pt x="52597" y="19007"/>
                    <a:pt x="52614" y="18941"/>
                  </a:cubicBezTo>
                  <a:cubicBezTo>
                    <a:pt x="52622" y="18875"/>
                    <a:pt x="52606" y="18777"/>
                    <a:pt x="52556" y="18793"/>
                  </a:cubicBezTo>
                  <a:cubicBezTo>
                    <a:pt x="52507" y="18802"/>
                    <a:pt x="52474" y="18843"/>
                    <a:pt x="52425" y="18916"/>
                  </a:cubicBezTo>
                  <a:cubicBezTo>
                    <a:pt x="52368" y="18990"/>
                    <a:pt x="52335" y="19179"/>
                    <a:pt x="52294" y="19269"/>
                  </a:cubicBezTo>
                  <a:cubicBezTo>
                    <a:pt x="52245" y="19360"/>
                    <a:pt x="52179" y="19335"/>
                    <a:pt x="52080" y="19384"/>
                  </a:cubicBezTo>
                  <a:cubicBezTo>
                    <a:pt x="51982" y="19425"/>
                    <a:pt x="51933" y="19434"/>
                    <a:pt x="51842" y="19499"/>
                  </a:cubicBezTo>
                  <a:cubicBezTo>
                    <a:pt x="51744" y="19557"/>
                    <a:pt x="51613" y="19704"/>
                    <a:pt x="51588" y="19614"/>
                  </a:cubicBezTo>
                  <a:cubicBezTo>
                    <a:pt x="51572" y="19524"/>
                    <a:pt x="51769" y="19409"/>
                    <a:pt x="51867" y="19376"/>
                  </a:cubicBezTo>
                  <a:cubicBezTo>
                    <a:pt x="51974" y="19351"/>
                    <a:pt x="52121" y="19228"/>
                    <a:pt x="52203" y="19196"/>
                  </a:cubicBezTo>
                  <a:cubicBezTo>
                    <a:pt x="52294" y="19163"/>
                    <a:pt x="52269" y="19056"/>
                    <a:pt x="52318" y="18925"/>
                  </a:cubicBezTo>
                  <a:cubicBezTo>
                    <a:pt x="52368" y="18793"/>
                    <a:pt x="52351" y="18761"/>
                    <a:pt x="52343" y="18695"/>
                  </a:cubicBezTo>
                  <a:cubicBezTo>
                    <a:pt x="52327" y="18621"/>
                    <a:pt x="52269" y="18514"/>
                    <a:pt x="52162" y="18465"/>
                  </a:cubicBezTo>
                  <a:cubicBezTo>
                    <a:pt x="52056" y="18424"/>
                    <a:pt x="51908" y="18424"/>
                    <a:pt x="51785" y="18449"/>
                  </a:cubicBezTo>
                  <a:cubicBezTo>
                    <a:pt x="51670" y="18473"/>
                    <a:pt x="51662" y="18482"/>
                    <a:pt x="51588" y="18473"/>
                  </a:cubicBezTo>
                  <a:cubicBezTo>
                    <a:pt x="51522" y="18473"/>
                    <a:pt x="51481" y="18490"/>
                    <a:pt x="51432" y="18547"/>
                  </a:cubicBezTo>
                  <a:cubicBezTo>
                    <a:pt x="51391" y="18605"/>
                    <a:pt x="51383" y="18711"/>
                    <a:pt x="51260" y="18703"/>
                  </a:cubicBezTo>
                  <a:cubicBezTo>
                    <a:pt x="51145" y="18695"/>
                    <a:pt x="51153" y="18580"/>
                    <a:pt x="51104" y="18564"/>
                  </a:cubicBezTo>
                  <a:cubicBezTo>
                    <a:pt x="51046" y="18539"/>
                    <a:pt x="50956" y="18572"/>
                    <a:pt x="50956" y="18547"/>
                  </a:cubicBezTo>
                  <a:cubicBezTo>
                    <a:pt x="50948" y="18523"/>
                    <a:pt x="51014" y="18473"/>
                    <a:pt x="51087" y="18457"/>
                  </a:cubicBezTo>
                  <a:cubicBezTo>
                    <a:pt x="51161" y="18449"/>
                    <a:pt x="51210" y="18457"/>
                    <a:pt x="51243" y="18432"/>
                  </a:cubicBezTo>
                  <a:cubicBezTo>
                    <a:pt x="51276" y="18416"/>
                    <a:pt x="51194" y="18285"/>
                    <a:pt x="51243" y="18260"/>
                  </a:cubicBezTo>
                  <a:cubicBezTo>
                    <a:pt x="51284" y="18235"/>
                    <a:pt x="51407" y="18399"/>
                    <a:pt x="51457" y="18408"/>
                  </a:cubicBezTo>
                  <a:cubicBezTo>
                    <a:pt x="51506" y="18416"/>
                    <a:pt x="51457" y="18252"/>
                    <a:pt x="51473" y="18227"/>
                  </a:cubicBezTo>
                  <a:cubicBezTo>
                    <a:pt x="51498" y="18203"/>
                    <a:pt x="51522" y="18260"/>
                    <a:pt x="51563" y="18235"/>
                  </a:cubicBezTo>
                  <a:cubicBezTo>
                    <a:pt x="51596" y="18219"/>
                    <a:pt x="51563" y="18153"/>
                    <a:pt x="51563" y="18104"/>
                  </a:cubicBezTo>
                  <a:cubicBezTo>
                    <a:pt x="51563" y="18055"/>
                    <a:pt x="51637" y="18071"/>
                    <a:pt x="51645" y="18055"/>
                  </a:cubicBezTo>
                  <a:cubicBezTo>
                    <a:pt x="51645" y="18030"/>
                    <a:pt x="51645" y="17965"/>
                    <a:pt x="51621" y="17948"/>
                  </a:cubicBezTo>
                  <a:cubicBezTo>
                    <a:pt x="51596" y="17932"/>
                    <a:pt x="51301" y="18006"/>
                    <a:pt x="51227" y="17973"/>
                  </a:cubicBezTo>
                  <a:cubicBezTo>
                    <a:pt x="51145" y="17940"/>
                    <a:pt x="51317" y="17907"/>
                    <a:pt x="51342" y="17858"/>
                  </a:cubicBezTo>
                  <a:cubicBezTo>
                    <a:pt x="51358" y="17817"/>
                    <a:pt x="51301" y="17800"/>
                    <a:pt x="51268" y="17751"/>
                  </a:cubicBezTo>
                  <a:cubicBezTo>
                    <a:pt x="51235" y="17702"/>
                    <a:pt x="51424" y="17628"/>
                    <a:pt x="51424" y="17603"/>
                  </a:cubicBezTo>
                  <a:cubicBezTo>
                    <a:pt x="51424" y="17579"/>
                    <a:pt x="51432" y="17415"/>
                    <a:pt x="51407" y="17390"/>
                  </a:cubicBezTo>
                  <a:cubicBezTo>
                    <a:pt x="51391" y="17357"/>
                    <a:pt x="51334" y="17324"/>
                    <a:pt x="51268" y="17316"/>
                  </a:cubicBezTo>
                  <a:cubicBezTo>
                    <a:pt x="51202" y="17300"/>
                    <a:pt x="50940" y="17300"/>
                    <a:pt x="50817" y="17292"/>
                  </a:cubicBezTo>
                  <a:cubicBezTo>
                    <a:pt x="50685" y="17275"/>
                    <a:pt x="50644" y="17292"/>
                    <a:pt x="50718" y="17226"/>
                  </a:cubicBezTo>
                  <a:cubicBezTo>
                    <a:pt x="50792" y="17160"/>
                    <a:pt x="51145" y="17234"/>
                    <a:pt x="51194" y="17226"/>
                  </a:cubicBezTo>
                  <a:cubicBezTo>
                    <a:pt x="51243" y="17218"/>
                    <a:pt x="51219" y="17201"/>
                    <a:pt x="51227" y="17160"/>
                  </a:cubicBezTo>
                  <a:cubicBezTo>
                    <a:pt x="51243" y="17119"/>
                    <a:pt x="51325" y="17160"/>
                    <a:pt x="51366" y="17136"/>
                  </a:cubicBezTo>
                  <a:cubicBezTo>
                    <a:pt x="51407" y="17119"/>
                    <a:pt x="51416" y="17062"/>
                    <a:pt x="51424" y="17004"/>
                  </a:cubicBezTo>
                  <a:cubicBezTo>
                    <a:pt x="51432" y="16947"/>
                    <a:pt x="51334" y="16930"/>
                    <a:pt x="51284" y="16881"/>
                  </a:cubicBezTo>
                  <a:cubicBezTo>
                    <a:pt x="51235" y="16840"/>
                    <a:pt x="51252" y="16717"/>
                    <a:pt x="51252" y="16684"/>
                  </a:cubicBezTo>
                  <a:cubicBezTo>
                    <a:pt x="51243" y="16651"/>
                    <a:pt x="51350" y="16643"/>
                    <a:pt x="51358" y="16602"/>
                  </a:cubicBezTo>
                  <a:cubicBezTo>
                    <a:pt x="51366" y="16569"/>
                    <a:pt x="51350" y="16512"/>
                    <a:pt x="51350" y="16487"/>
                  </a:cubicBezTo>
                  <a:cubicBezTo>
                    <a:pt x="51350" y="16463"/>
                    <a:pt x="51547" y="16381"/>
                    <a:pt x="51572" y="16356"/>
                  </a:cubicBezTo>
                  <a:cubicBezTo>
                    <a:pt x="51588" y="16323"/>
                    <a:pt x="51489" y="16077"/>
                    <a:pt x="51448" y="16093"/>
                  </a:cubicBezTo>
                  <a:cubicBezTo>
                    <a:pt x="51407" y="16110"/>
                    <a:pt x="51383" y="16143"/>
                    <a:pt x="51358" y="16192"/>
                  </a:cubicBezTo>
                  <a:cubicBezTo>
                    <a:pt x="51334" y="16241"/>
                    <a:pt x="51350" y="16258"/>
                    <a:pt x="51309" y="16282"/>
                  </a:cubicBezTo>
                  <a:cubicBezTo>
                    <a:pt x="51260" y="16307"/>
                    <a:pt x="51252" y="16282"/>
                    <a:pt x="51235" y="16299"/>
                  </a:cubicBezTo>
                  <a:cubicBezTo>
                    <a:pt x="51219" y="16307"/>
                    <a:pt x="51161" y="16389"/>
                    <a:pt x="51128" y="16331"/>
                  </a:cubicBezTo>
                  <a:cubicBezTo>
                    <a:pt x="51096" y="16274"/>
                    <a:pt x="51071" y="16085"/>
                    <a:pt x="50964" y="16077"/>
                  </a:cubicBezTo>
                  <a:cubicBezTo>
                    <a:pt x="50858" y="16069"/>
                    <a:pt x="50808" y="16102"/>
                    <a:pt x="50702" y="16143"/>
                  </a:cubicBezTo>
                  <a:cubicBezTo>
                    <a:pt x="50587" y="16184"/>
                    <a:pt x="50226" y="15987"/>
                    <a:pt x="50119" y="15987"/>
                  </a:cubicBezTo>
                  <a:cubicBezTo>
                    <a:pt x="50020" y="15987"/>
                    <a:pt x="49881" y="15806"/>
                    <a:pt x="49824" y="15765"/>
                  </a:cubicBezTo>
                  <a:cubicBezTo>
                    <a:pt x="49766" y="15716"/>
                    <a:pt x="50012" y="15741"/>
                    <a:pt x="50029" y="15708"/>
                  </a:cubicBezTo>
                  <a:cubicBezTo>
                    <a:pt x="50037" y="15675"/>
                    <a:pt x="49947" y="15650"/>
                    <a:pt x="49865" y="15650"/>
                  </a:cubicBezTo>
                  <a:cubicBezTo>
                    <a:pt x="49783" y="15642"/>
                    <a:pt x="49799" y="15585"/>
                    <a:pt x="49783" y="15535"/>
                  </a:cubicBezTo>
                  <a:cubicBezTo>
                    <a:pt x="49766" y="15486"/>
                    <a:pt x="49955" y="15552"/>
                    <a:pt x="50029" y="15527"/>
                  </a:cubicBezTo>
                  <a:cubicBezTo>
                    <a:pt x="50111" y="15503"/>
                    <a:pt x="49906" y="15420"/>
                    <a:pt x="49824" y="15388"/>
                  </a:cubicBezTo>
                  <a:cubicBezTo>
                    <a:pt x="49741" y="15363"/>
                    <a:pt x="49520" y="15535"/>
                    <a:pt x="49462" y="15519"/>
                  </a:cubicBezTo>
                  <a:cubicBezTo>
                    <a:pt x="49397" y="15494"/>
                    <a:pt x="49651" y="15404"/>
                    <a:pt x="49610" y="15355"/>
                  </a:cubicBezTo>
                  <a:cubicBezTo>
                    <a:pt x="49577" y="15297"/>
                    <a:pt x="49528" y="15281"/>
                    <a:pt x="49512" y="15207"/>
                  </a:cubicBezTo>
                  <a:cubicBezTo>
                    <a:pt x="49503" y="15125"/>
                    <a:pt x="49372" y="15109"/>
                    <a:pt x="49307" y="15125"/>
                  </a:cubicBezTo>
                  <a:cubicBezTo>
                    <a:pt x="49233" y="15141"/>
                    <a:pt x="49290" y="15215"/>
                    <a:pt x="49241" y="15281"/>
                  </a:cubicBezTo>
                  <a:cubicBezTo>
                    <a:pt x="49192" y="15347"/>
                    <a:pt x="49167" y="15158"/>
                    <a:pt x="49142" y="15109"/>
                  </a:cubicBezTo>
                  <a:cubicBezTo>
                    <a:pt x="49126" y="15051"/>
                    <a:pt x="49216" y="14953"/>
                    <a:pt x="49208" y="14903"/>
                  </a:cubicBezTo>
                  <a:cubicBezTo>
                    <a:pt x="49192" y="14846"/>
                    <a:pt x="48970" y="14805"/>
                    <a:pt x="48847" y="14772"/>
                  </a:cubicBezTo>
                  <a:cubicBezTo>
                    <a:pt x="48724" y="14739"/>
                    <a:pt x="48716" y="14731"/>
                    <a:pt x="48634" y="14665"/>
                  </a:cubicBezTo>
                  <a:cubicBezTo>
                    <a:pt x="48551" y="14600"/>
                    <a:pt x="48519" y="14485"/>
                    <a:pt x="48437" y="14542"/>
                  </a:cubicBezTo>
                  <a:cubicBezTo>
                    <a:pt x="48346" y="14600"/>
                    <a:pt x="47838" y="14739"/>
                    <a:pt x="47796" y="14797"/>
                  </a:cubicBezTo>
                  <a:cubicBezTo>
                    <a:pt x="47755" y="14862"/>
                    <a:pt x="47838" y="14862"/>
                    <a:pt x="47838" y="14903"/>
                  </a:cubicBezTo>
                  <a:cubicBezTo>
                    <a:pt x="47846" y="14953"/>
                    <a:pt x="47854" y="14953"/>
                    <a:pt x="47731" y="14920"/>
                  </a:cubicBezTo>
                  <a:cubicBezTo>
                    <a:pt x="47600" y="14879"/>
                    <a:pt x="47370" y="14706"/>
                    <a:pt x="47288" y="14731"/>
                  </a:cubicBezTo>
                  <a:cubicBezTo>
                    <a:pt x="47206" y="14756"/>
                    <a:pt x="46935" y="14879"/>
                    <a:pt x="46877" y="14879"/>
                  </a:cubicBezTo>
                  <a:cubicBezTo>
                    <a:pt x="46820" y="14871"/>
                    <a:pt x="47041" y="14723"/>
                    <a:pt x="46927" y="14706"/>
                  </a:cubicBezTo>
                  <a:cubicBezTo>
                    <a:pt x="46812" y="14698"/>
                    <a:pt x="45802" y="14337"/>
                    <a:pt x="45737" y="14403"/>
                  </a:cubicBezTo>
                  <a:cubicBezTo>
                    <a:pt x="45679" y="14460"/>
                    <a:pt x="45261" y="14657"/>
                    <a:pt x="45269" y="14764"/>
                  </a:cubicBezTo>
                  <a:cubicBezTo>
                    <a:pt x="45269" y="14862"/>
                    <a:pt x="45507" y="15322"/>
                    <a:pt x="45523" y="15396"/>
                  </a:cubicBezTo>
                  <a:cubicBezTo>
                    <a:pt x="45548" y="15470"/>
                    <a:pt x="45761" y="15470"/>
                    <a:pt x="45737" y="15552"/>
                  </a:cubicBezTo>
                  <a:cubicBezTo>
                    <a:pt x="45720" y="15626"/>
                    <a:pt x="45663" y="15544"/>
                    <a:pt x="45638" y="15552"/>
                  </a:cubicBezTo>
                  <a:cubicBezTo>
                    <a:pt x="45605" y="15568"/>
                    <a:pt x="45646" y="15601"/>
                    <a:pt x="45630" y="15667"/>
                  </a:cubicBezTo>
                  <a:cubicBezTo>
                    <a:pt x="45613" y="15732"/>
                    <a:pt x="45564" y="15642"/>
                    <a:pt x="45515" y="15675"/>
                  </a:cubicBezTo>
                  <a:cubicBezTo>
                    <a:pt x="45474" y="15708"/>
                    <a:pt x="45548" y="15798"/>
                    <a:pt x="45540" y="15864"/>
                  </a:cubicBezTo>
                  <a:cubicBezTo>
                    <a:pt x="45531" y="15921"/>
                    <a:pt x="45523" y="16003"/>
                    <a:pt x="45499" y="16085"/>
                  </a:cubicBezTo>
                  <a:cubicBezTo>
                    <a:pt x="45474" y="16167"/>
                    <a:pt x="45367" y="16233"/>
                    <a:pt x="45302" y="16274"/>
                  </a:cubicBezTo>
                  <a:cubicBezTo>
                    <a:pt x="45236" y="16315"/>
                    <a:pt x="45129" y="16315"/>
                    <a:pt x="45055" y="16340"/>
                  </a:cubicBezTo>
                  <a:cubicBezTo>
                    <a:pt x="44982" y="16364"/>
                    <a:pt x="44957" y="16397"/>
                    <a:pt x="44990" y="16438"/>
                  </a:cubicBezTo>
                  <a:cubicBezTo>
                    <a:pt x="45031" y="16471"/>
                    <a:pt x="45162" y="16372"/>
                    <a:pt x="45252" y="16372"/>
                  </a:cubicBezTo>
                  <a:cubicBezTo>
                    <a:pt x="45334" y="16364"/>
                    <a:pt x="45646" y="16299"/>
                    <a:pt x="45679" y="16331"/>
                  </a:cubicBezTo>
                  <a:cubicBezTo>
                    <a:pt x="45720" y="16364"/>
                    <a:pt x="45556" y="16479"/>
                    <a:pt x="45540" y="16528"/>
                  </a:cubicBezTo>
                  <a:cubicBezTo>
                    <a:pt x="45515" y="16586"/>
                    <a:pt x="45712" y="16569"/>
                    <a:pt x="45761" y="16635"/>
                  </a:cubicBezTo>
                  <a:cubicBezTo>
                    <a:pt x="45802" y="16692"/>
                    <a:pt x="45597" y="16734"/>
                    <a:pt x="45548" y="16783"/>
                  </a:cubicBezTo>
                  <a:cubicBezTo>
                    <a:pt x="45490" y="16840"/>
                    <a:pt x="45622" y="17054"/>
                    <a:pt x="45646" y="17136"/>
                  </a:cubicBezTo>
                  <a:cubicBezTo>
                    <a:pt x="45671" y="17218"/>
                    <a:pt x="45835" y="17193"/>
                    <a:pt x="45893" y="17234"/>
                  </a:cubicBezTo>
                  <a:cubicBezTo>
                    <a:pt x="45950" y="17283"/>
                    <a:pt x="45827" y="17283"/>
                    <a:pt x="45802" y="17316"/>
                  </a:cubicBezTo>
                  <a:cubicBezTo>
                    <a:pt x="45778" y="17349"/>
                    <a:pt x="45860" y="17406"/>
                    <a:pt x="45868" y="17456"/>
                  </a:cubicBezTo>
                  <a:cubicBezTo>
                    <a:pt x="45884" y="17497"/>
                    <a:pt x="45802" y="17472"/>
                    <a:pt x="45753" y="17489"/>
                  </a:cubicBezTo>
                  <a:cubicBezTo>
                    <a:pt x="45704" y="17513"/>
                    <a:pt x="45745" y="17546"/>
                    <a:pt x="45761" y="17603"/>
                  </a:cubicBezTo>
                  <a:cubicBezTo>
                    <a:pt x="45778" y="17661"/>
                    <a:pt x="45876" y="17694"/>
                    <a:pt x="45843" y="17735"/>
                  </a:cubicBezTo>
                  <a:cubicBezTo>
                    <a:pt x="45819" y="17768"/>
                    <a:pt x="45671" y="17628"/>
                    <a:pt x="45663" y="17587"/>
                  </a:cubicBezTo>
                  <a:cubicBezTo>
                    <a:pt x="45646" y="17546"/>
                    <a:pt x="45597" y="17530"/>
                    <a:pt x="45531" y="17562"/>
                  </a:cubicBezTo>
                  <a:cubicBezTo>
                    <a:pt x="45458" y="17603"/>
                    <a:pt x="45531" y="17644"/>
                    <a:pt x="45548" y="17702"/>
                  </a:cubicBezTo>
                  <a:cubicBezTo>
                    <a:pt x="45556" y="17759"/>
                    <a:pt x="45474" y="17776"/>
                    <a:pt x="45449" y="17825"/>
                  </a:cubicBezTo>
                  <a:cubicBezTo>
                    <a:pt x="45433" y="17866"/>
                    <a:pt x="45515" y="17841"/>
                    <a:pt x="45556" y="17858"/>
                  </a:cubicBezTo>
                  <a:cubicBezTo>
                    <a:pt x="45589" y="17882"/>
                    <a:pt x="45556" y="17874"/>
                    <a:pt x="45499" y="17923"/>
                  </a:cubicBezTo>
                  <a:cubicBezTo>
                    <a:pt x="45441" y="17973"/>
                    <a:pt x="45310" y="18047"/>
                    <a:pt x="45261" y="18112"/>
                  </a:cubicBezTo>
                  <a:cubicBezTo>
                    <a:pt x="45211" y="18178"/>
                    <a:pt x="45162" y="18326"/>
                    <a:pt x="45121" y="18375"/>
                  </a:cubicBezTo>
                  <a:cubicBezTo>
                    <a:pt x="45088" y="18424"/>
                    <a:pt x="44982" y="18317"/>
                    <a:pt x="44957" y="18367"/>
                  </a:cubicBezTo>
                  <a:cubicBezTo>
                    <a:pt x="44932" y="18408"/>
                    <a:pt x="44982" y="18531"/>
                    <a:pt x="45014" y="18637"/>
                  </a:cubicBezTo>
                  <a:cubicBezTo>
                    <a:pt x="45047" y="18752"/>
                    <a:pt x="44982" y="18679"/>
                    <a:pt x="45088" y="18769"/>
                  </a:cubicBezTo>
                  <a:cubicBezTo>
                    <a:pt x="45203" y="18859"/>
                    <a:pt x="45638" y="19023"/>
                    <a:pt x="45835" y="19204"/>
                  </a:cubicBezTo>
                  <a:cubicBezTo>
                    <a:pt x="46032" y="19376"/>
                    <a:pt x="46106" y="19466"/>
                    <a:pt x="46196" y="19663"/>
                  </a:cubicBezTo>
                  <a:cubicBezTo>
                    <a:pt x="46278" y="19860"/>
                    <a:pt x="46418" y="20123"/>
                    <a:pt x="46418" y="20254"/>
                  </a:cubicBezTo>
                  <a:cubicBezTo>
                    <a:pt x="46418" y="20394"/>
                    <a:pt x="46418" y="21034"/>
                    <a:pt x="46410" y="21149"/>
                  </a:cubicBezTo>
                  <a:cubicBezTo>
                    <a:pt x="46410" y="21264"/>
                    <a:pt x="46262" y="21452"/>
                    <a:pt x="46089" y="21608"/>
                  </a:cubicBezTo>
                  <a:cubicBezTo>
                    <a:pt x="45925" y="21772"/>
                    <a:pt x="45630" y="22035"/>
                    <a:pt x="45482" y="22134"/>
                  </a:cubicBezTo>
                  <a:cubicBezTo>
                    <a:pt x="45343" y="22232"/>
                    <a:pt x="45137" y="22306"/>
                    <a:pt x="45006" y="22372"/>
                  </a:cubicBezTo>
                  <a:cubicBezTo>
                    <a:pt x="44883" y="22437"/>
                    <a:pt x="44153" y="22692"/>
                    <a:pt x="44087" y="22741"/>
                  </a:cubicBezTo>
                  <a:cubicBezTo>
                    <a:pt x="44021" y="22790"/>
                    <a:pt x="44169" y="22798"/>
                    <a:pt x="44243" y="22848"/>
                  </a:cubicBezTo>
                  <a:cubicBezTo>
                    <a:pt x="44325" y="22897"/>
                    <a:pt x="44325" y="23094"/>
                    <a:pt x="44350" y="23151"/>
                  </a:cubicBezTo>
                  <a:cubicBezTo>
                    <a:pt x="44374" y="23200"/>
                    <a:pt x="44530" y="23168"/>
                    <a:pt x="44555" y="23209"/>
                  </a:cubicBezTo>
                  <a:cubicBezTo>
                    <a:pt x="44579" y="23250"/>
                    <a:pt x="44514" y="23274"/>
                    <a:pt x="44497" y="23323"/>
                  </a:cubicBezTo>
                  <a:cubicBezTo>
                    <a:pt x="44489" y="23373"/>
                    <a:pt x="44670" y="23323"/>
                    <a:pt x="44670" y="23365"/>
                  </a:cubicBezTo>
                  <a:cubicBezTo>
                    <a:pt x="44670" y="23406"/>
                    <a:pt x="44604" y="23406"/>
                    <a:pt x="44596" y="23463"/>
                  </a:cubicBezTo>
                  <a:cubicBezTo>
                    <a:pt x="44588" y="23512"/>
                    <a:pt x="44711" y="23553"/>
                    <a:pt x="44719" y="23594"/>
                  </a:cubicBezTo>
                  <a:cubicBezTo>
                    <a:pt x="44719" y="23635"/>
                    <a:pt x="44670" y="23586"/>
                    <a:pt x="44596" y="23578"/>
                  </a:cubicBezTo>
                  <a:cubicBezTo>
                    <a:pt x="44530" y="23570"/>
                    <a:pt x="44555" y="23619"/>
                    <a:pt x="44538" y="23660"/>
                  </a:cubicBezTo>
                  <a:cubicBezTo>
                    <a:pt x="44522" y="23709"/>
                    <a:pt x="44670" y="23799"/>
                    <a:pt x="44686" y="23841"/>
                  </a:cubicBezTo>
                  <a:cubicBezTo>
                    <a:pt x="44703" y="23882"/>
                    <a:pt x="44629" y="23857"/>
                    <a:pt x="44571" y="23898"/>
                  </a:cubicBezTo>
                  <a:cubicBezTo>
                    <a:pt x="44514" y="23939"/>
                    <a:pt x="44694" y="24070"/>
                    <a:pt x="44719" y="24152"/>
                  </a:cubicBezTo>
                  <a:cubicBezTo>
                    <a:pt x="44735" y="24243"/>
                    <a:pt x="44686" y="24341"/>
                    <a:pt x="44678" y="24399"/>
                  </a:cubicBezTo>
                  <a:cubicBezTo>
                    <a:pt x="44678" y="24456"/>
                    <a:pt x="44793" y="24472"/>
                    <a:pt x="44850" y="24530"/>
                  </a:cubicBezTo>
                  <a:cubicBezTo>
                    <a:pt x="44899" y="24587"/>
                    <a:pt x="44842" y="24776"/>
                    <a:pt x="44834" y="24842"/>
                  </a:cubicBezTo>
                  <a:cubicBezTo>
                    <a:pt x="44826" y="24907"/>
                    <a:pt x="44899" y="24850"/>
                    <a:pt x="44932" y="24866"/>
                  </a:cubicBezTo>
                  <a:cubicBezTo>
                    <a:pt x="44965" y="24891"/>
                    <a:pt x="45047" y="25104"/>
                    <a:pt x="45039" y="25162"/>
                  </a:cubicBezTo>
                  <a:cubicBezTo>
                    <a:pt x="45031" y="25227"/>
                    <a:pt x="44973" y="25285"/>
                    <a:pt x="44941" y="25342"/>
                  </a:cubicBezTo>
                  <a:cubicBezTo>
                    <a:pt x="44899" y="25400"/>
                    <a:pt x="44686" y="25589"/>
                    <a:pt x="44686" y="25638"/>
                  </a:cubicBezTo>
                  <a:cubicBezTo>
                    <a:pt x="44686" y="25679"/>
                    <a:pt x="44793" y="25695"/>
                    <a:pt x="44826" y="25720"/>
                  </a:cubicBezTo>
                  <a:cubicBezTo>
                    <a:pt x="44850" y="25744"/>
                    <a:pt x="44826" y="25753"/>
                    <a:pt x="44801" y="25818"/>
                  </a:cubicBezTo>
                  <a:cubicBezTo>
                    <a:pt x="44768" y="25884"/>
                    <a:pt x="44908" y="25818"/>
                    <a:pt x="44924" y="25851"/>
                  </a:cubicBezTo>
                  <a:cubicBezTo>
                    <a:pt x="44932" y="25884"/>
                    <a:pt x="44809" y="25917"/>
                    <a:pt x="44752" y="25982"/>
                  </a:cubicBezTo>
                  <a:cubicBezTo>
                    <a:pt x="44694" y="26048"/>
                    <a:pt x="44752" y="26056"/>
                    <a:pt x="44752" y="26130"/>
                  </a:cubicBezTo>
                  <a:cubicBezTo>
                    <a:pt x="44752" y="26212"/>
                    <a:pt x="44727" y="26188"/>
                    <a:pt x="44653" y="26065"/>
                  </a:cubicBezTo>
                  <a:cubicBezTo>
                    <a:pt x="44579" y="25941"/>
                    <a:pt x="44588" y="25900"/>
                    <a:pt x="44530" y="25827"/>
                  </a:cubicBezTo>
                  <a:cubicBezTo>
                    <a:pt x="44465" y="25753"/>
                    <a:pt x="44506" y="25753"/>
                    <a:pt x="44382" y="25810"/>
                  </a:cubicBezTo>
                  <a:cubicBezTo>
                    <a:pt x="44259" y="25868"/>
                    <a:pt x="44210" y="25900"/>
                    <a:pt x="44153" y="25941"/>
                  </a:cubicBezTo>
                  <a:cubicBezTo>
                    <a:pt x="44095" y="25982"/>
                    <a:pt x="44128" y="26040"/>
                    <a:pt x="44120" y="26122"/>
                  </a:cubicBezTo>
                  <a:cubicBezTo>
                    <a:pt x="44112" y="26204"/>
                    <a:pt x="44202" y="26229"/>
                    <a:pt x="44268" y="26327"/>
                  </a:cubicBezTo>
                  <a:cubicBezTo>
                    <a:pt x="44333" y="26426"/>
                    <a:pt x="44432" y="26541"/>
                    <a:pt x="44259" y="26442"/>
                  </a:cubicBezTo>
                  <a:cubicBezTo>
                    <a:pt x="44095" y="26344"/>
                    <a:pt x="43939" y="26147"/>
                    <a:pt x="43865" y="26081"/>
                  </a:cubicBezTo>
                  <a:cubicBezTo>
                    <a:pt x="43783" y="26023"/>
                    <a:pt x="43726" y="26040"/>
                    <a:pt x="43627" y="26048"/>
                  </a:cubicBezTo>
                  <a:cubicBezTo>
                    <a:pt x="43537" y="26056"/>
                    <a:pt x="43258" y="26278"/>
                    <a:pt x="43225" y="26237"/>
                  </a:cubicBezTo>
                  <a:cubicBezTo>
                    <a:pt x="43192" y="26188"/>
                    <a:pt x="43496" y="26015"/>
                    <a:pt x="43513" y="25991"/>
                  </a:cubicBezTo>
                  <a:cubicBezTo>
                    <a:pt x="43521" y="25974"/>
                    <a:pt x="43554" y="25909"/>
                    <a:pt x="43554" y="25843"/>
                  </a:cubicBezTo>
                  <a:cubicBezTo>
                    <a:pt x="43554" y="25777"/>
                    <a:pt x="43275" y="25375"/>
                    <a:pt x="43151" y="25351"/>
                  </a:cubicBezTo>
                  <a:cubicBezTo>
                    <a:pt x="43020" y="25326"/>
                    <a:pt x="42971" y="25334"/>
                    <a:pt x="42905" y="25260"/>
                  </a:cubicBezTo>
                  <a:cubicBezTo>
                    <a:pt x="42831" y="25178"/>
                    <a:pt x="42848" y="25227"/>
                    <a:pt x="42766" y="25203"/>
                  </a:cubicBezTo>
                  <a:cubicBezTo>
                    <a:pt x="42684" y="25178"/>
                    <a:pt x="42577" y="25236"/>
                    <a:pt x="42569" y="25170"/>
                  </a:cubicBezTo>
                  <a:cubicBezTo>
                    <a:pt x="42552" y="25104"/>
                    <a:pt x="42758" y="25104"/>
                    <a:pt x="42807" y="25096"/>
                  </a:cubicBezTo>
                  <a:cubicBezTo>
                    <a:pt x="42856" y="25088"/>
                    <a:pt x="42823" y="25072"/>
                    <a:pt x="42741" y="24973"/>
                  </a:cubicBezTo>
                  <a:cubicBezTo>
                    <a:pt x="42659" y="24883"/>
                    <a:pt x="42503" y="24678"/>
                    <a:pt x="42413" y="24563"/>
                  </a:cubicBezTo>
                  <a:cubicBezTo>
                    <a:pt x="42314" y="24456"/>
                    <a:pt x="42282" y="24538"/>
                    <a:pt x="42265" y="24407"/>
                  </a:cubicBezTo>
                  <a:cubicBezTo>
                    <a:pt x="42249" y="24284"/>
                    <a:pt x="42364" y="24210"/>
                    <a:pt x="42380" y="24128"/>
                  </a:cubicBezTo>
                  <a:cubicBezTo>
                    <a:pt x="42388" y="24046"/>
                    <a:pt x="42372" y="23882"/>
                    <a:pt x="42364" y="23799"/>
                  </a:cubicBezTo>
                  <a:cubicBezTo>
                    <a:pt x="42347" y="23709"/>
                    <a:pt x="42249" y="23397"/>
                    <a:pt x="42232" y="23332"/>
                  </a:cubicBezTo>
                  <a:cubicBezTo>
                    <a:pt x="42216" y="23266"/>
                    <a:pt x="42167" y="23274"/>
                    <a:pt x="42126" y="23233"/>
                  </a:cubicBezTo>
                  <a:cubicBezTo>
                    <a:pt x="42085" y="23192"/>
                    <a:pt x="42282" y="22667"/>
                    <a:pt x="42290" y="22536"/>
                  </a:cubicBezTo>
                  <a:cubicBezTo>
                    <a:pt x="42298" y="22404"/>
                    <a:pt x="42355" y="22330"/>
                    <a:pt x="42298" y="22289"/>
                  </a:cubicBezTo>
                  <a:cubicBezTo>
                    <a:pt x="42249" y="22257"/>
                    <a:pt x="41970" y="22339"/>
                    <a:pt x="41855" y="22339"/>
                  </a:cubicBezTo>
                  <a:cubicBezTo>
                    <a:pt x="41732" y="22347"/>
                    <a:pt x="41871" y="22257"/>
                    <a:pt x="41814" y="22199"/>
                  </a:cubicBezTo>
                  <a:cubicBezTo>
                    <a:pt x="41748" y="22134"/>
                    <a:pt x="41321" y="22076"/>
                    <a:pt x="41256" y="22134"/>
                  </a:cubicBezTo>
                  <a:cubicBezTo>
                    <a:pt x="41198" y="22183"/>
                    <a:pt x="41387" y="22224"/>
                    <a:pt x="41256" y="22257"/>
                  </a:cubicBezTo>
                  <a:cubicBezTo>
                    <a:pt x="41124" y="22281"/>
                    <a:pt x="41010" y="22166"/>
                    <a:pt x="40895" y="22125"/>
                  </a:cubicBezTo>
                  <a:cubicBezTo>
                    <a:pt x="40780" y="22092"/>
                    <a:pt x="40796" y="22158"/>
                    <a:pt x="40591" y="22175"/>
                  </a:cubicBezTo>
                  <a:cubicBezTo>
                    <a:pt x="40386" y="22191"/>
                    <a:pt x="40320" y="22125"/>
                    <a:pt x="40263" y="22183"/>
                  </a:cubicBezTo>
                  <a:cubicBezTo>
                    <a:pt x="40205" y="22232"/>
                    <a:pt x="40049" y="22445"/>
                    <a:pt x="39992" y="22454"/>
                  </a:cubicBezTo>
                  <a:cubicBezTo>
                    <a:pt x="39943" y="22462"/>
                    <a:pt x="40172" y="22092"/>
                    <a:pt x="40148" y="22027"/>
                  </a:cubicBezTo>
                  <a:cubicBezTo>
                    <a:pt x="40131" y="21953"/>
                    <a:pt x="40008" y="21978"/>
                    <a:pt x="39861" y="21937"/>
                  </a:cubicBezTo>
                  <a:cubicBezTo>
                    <a:pt x="39713" y="21904"/>
                    <a:pt x="39253" y="21633"/>
                    <a:pt x="38925" y="21518"/>
                  </a:cubicBezTo>
                  <a:cubicBezTo>
                    <a:pt x="38597" y="21411"/>
                    <a:pt x="38671" y="21444"/>
                    <a:pt x="38424" y="21387"/>
                  </a:cubicBezTo>
                  <a:cubicBezTo>
                    <a:pt x="38170" y="21337"/>
                    <a:pt x="38342" y="21190"/>
                    <a:pt x="38219" y="20985"/>
                  </a:cubicBezTo>
                  <a:cubicBezTo>
                    <a:pt x="38096" y="20788"/>
                    <a:pt x="38047" y="20927"/>
                    <a:pt x="37883" y="20812"/>
                  </a:cubicBezTo>
                  <a:cubicBezTo>
                    <a:pt x="37719" y="20697"/>
                    <a:pt x="37678" y="20665"/>
                    <a:pt x="37407" y="20533"/>
                  </a:cubicBezTo>
                  <a:cubicBezTo>
                    <a:pt x="37128" y="20410"/>
                    <a:pt x="37226" y="20500"/>
                    <a:pt x="37013" y="20484"/>
                  </a:cubicBezTo>
                  <a:cubicBezTo>
                    <a:pt x="36799" y="20468"/>
                    <a:pt x="36118" y="20131"/>
                    <a:pt x="35971" y="20148"/>
                  </a:cubicBezTo>
                  <a:cubicBezTo>
                    <a:pt x="35831" y="20156"/>
                    <a:pt x="35683" y="20205"/>
                    <a:pt x="35536" y="20271"/>
                  </a:cubicBezTo>
                  <a:cubicBezTo>
                    <a:pt x="35388" y="20336"/>
                    <a:pt x="35257" y="20410"/>
                    <a:pt x="35183" y="20459"/>
                  </a:cubicBezTo>
                  <a:cubicBezTo>
                    <a:pt x="35101" y="20500"/>
                    <a:pt x="35019" y="20517"/>
                    <a:pt x="34969" y="20459"/>
                  </a:cubicBezTo>
                  <a:cubicBezTo>
                    <a:pt x="34920" y="20394"/>
                    <a:pt x="35068" y="20361"/>
                    <a:pt x="35084" y="20344"/>
                  </a:cubicBezTo>
                  <a:cubicBezTo>
                    <a:pt x="35101" y="20320"/>
                    <a:pt x="35019" y="20287"/>
                    <a:pt x="34953" y="20312"/>
                  </a:cubicBezTo>
                  <a:cubicBezTo>
                    <a:pt x="34887" y="20328"/>
                    <a:pt x="34649" y="20509"/>
                    <a:pt x="34608" y="20492"/>
                  </a:cubicBezTo>
                  <a:cubicBezTo>
                    <a:pt x="34559" y="20476"/>
                    <a:pt x="34649" y="20427"/>
                    <a:pt x="34756" y="20344"/>
                  </a:cubicBezTo>
                  <a:cubicBezTo>
                    <a:pt x="34854" y="20271"/>
                    <a:pt x="34879" y="20230"/>
                    <a:pt x="34920" y="20172"/>
                  </a:cubicBezTo>
                  <a:cubicBezTo>
                    <a:pt x="34961" y="20115"/>
                    <a:pt x="35010" y="20057"/>
                    <a:pt x="34928" y="19942"/>
                  </a:cubicBezTo>
                  <a:cubicBezTo>
                    <a:pt x="34846" y="19827"/>
                    <a:pt x="34838" y="19713"/>
                    <a:pt x="34699" y="19581"/>
                  </a:cubicBezTo>
                  <a:cubicBezTo>
                    <a:pt x="34551" y="19450"/>
                    <a:pt x="34715" y="19343"/>
                    <a:pt x="34658" y="19212"/>
                  </a:cubicBezTo>
                  <a:cubicBezTo>
                    <a:pt x="34592" y="19081"/>
                    <a:pt x="34444" y="18629"/>
                    <a:pt x="34378" y="18605"/>
                  </a:cubicBezTo>
                  <a:cubicBezTo>
                    <a:pt x="34321" y="18580"/>
                    <a:pt x="33804" y="18531"/>
                    <a:pt x="33755" y="18596"/>
                  </a:cubicBezTo>
                  <a:cubicBezTo>
                    <a:pt x="33714" y="18662"/>
                    <a:pt x="33722" y="18785"/>
                    <a:pt x="33714" y="18900"/>
                  </a:cubicBezTo>
                  <a:cubicBezTo>
                    <a:pt x="33706" y="19007"/>
                    <a:pt x="33566" y="19146"/>
                    <a:pt x="33533" y="19122"/>
                  </a:cubicBezTo>
                  <a:cubicBezTo>
                    <a:pt x="33500" y="19105"/>
                    <a:pt x="33574" y="18974"/>
                    <a:pt x="33591" y="18851"/>
                  </a:cubicBezTo>
                  <a:cubicBezTo>
                    <a:pt x="33607" y="18736"/>
                    <a:pt x="33607" y="18523"/>
                    <a:pt x="33582" y="18498"/>
                  </a:cubicBezTo>
                  <a:cubicBezTo>
                    <a:pt x="33558" y="18482"/>
                    <a:pt x="33459" y="18523"/>
                    <a:pt x="33287" y="18449"/>
                  </a:cubicBezTo>
                  <a:cubicBezTo>
                    <a:pt x="33115" y="18383"/>
                    <a:pt x="33098" y="18276"/>
                    <a:pt x="33090" y="18235"/>
                  </a:cubicBezTo>
                  <a:cubicBezTo>
                    <a:pt x="33082" y="18186"/>
                    <a:pt x="33180" y="18219"/>
                    <a:pt x="33246" y="18170"/>
                  </a:cubicBezTo>
                  <a:cubicBezTo>
                    <a:pt x="33312" y="18129"/>
                    <a:pt x="33295" y="17981"/>
                    <a:pt x="33303" y="17899"/>
                  </a:cubicBezTo>
                  <a:cubicBezTo>
                    <a:pt x="33312" y="17817"/>
                    <a:pt x="33279" y="17751"/>
                    <a:pt x="33271" y="17677"/>
                  </a:cubicBezTo>
                  <a:cubicBezTo>
                    <a:pt x="33262" y="17595"/>
                    <a:pt x="33238" y="17226"/>
                    <a:pt x="33238" y="17210"/>
                  </a:cubicBezTo>
                  <a:cubicBezTo>
                    <a:pt x="33238" y="17185"/>
                    <a:pt x="33369" y="16889"/>
                    <a:pt x="33377" y="16832"/>
                  </a:cubicBezTo>
                  <a:cubicBezTo>
                    <a:pt x="33385" y="16775"/>
                    <a:pt x="33221" y="16709"/>
                    <a:pt x="33238" y="16692"/>
                  </a:cubicBezTo>
                  <a:cubicBezTo>
                    <a:pt x="33254" y="16676"/>
                    <a:pt x="33295" y="16651"/>
                    <a:pt x="33385" y="16635"/>
                  </a:cubicBezTo>
                  <a:cubicBezTo>
                    <a:pt x="33468" y="16619"/>
                    <a:pt x="33599" y="16282"/>
                    <a:pt x="33664" y="16175"/>
                  </a:cubicBezTo>
                  <a:cubicBezTo>
                    <a:pt x="33730" y="16069"/>
                    <a:pt x="33829" y="16110"/>
                    <a:pt x="33820" y="16003"/>
                  </a:cubicBezTo>
                  <a:cubicBezTo>
                    <a:pt x="33812" y="15896"/>
                    <a:pt x="33730" y="15839"/>
                    <a:pt x="33730" y="15773"/>
                  </a:cubicBezTo>
                  <a:cubicBezTo>
                    <a:pt x="33730" y="15699"/>
                    <a:pt x="33886" y="15814"/>
                    <a:pt x="33935" y="15782"/>
                  </a:cubicBezTo>
                  <a:cubicBezTo>
                    <a:pt x="33985" y="15749"/>
                    <a:pt x="33886" y="15634"/>
                    <a:pt x="33878" y="15601"/>
                  </a:cubicBezTo>
                  <a:cubicBezTo>
                    <a:pt x="33878" y="15568"/>
                    <a:pt x="33935" y="15519"/>
                    <a:pt x="33993" y="15503"/>
                  </a:cubicBezTo>
                  <a:cubicBezTo>
                    <a:pt x="34042" y="15486"/>
                    <a:pt x="34288" y="15388"/>
                    <a:pt x="34321" y="15330"/>
                  </a:cubicBezTo>
                  <a:cubicBezTo>
                    <a:pt x="34354" y="15281"/>
                    <a:pt x="34140" y="15166"/>
                    <a:pt x="34140" y="15141"/>
                  </a:cubicBezTo>
                  <a:cubicBezTo>
                    <a:pt x="34140" y="15117"/>
                    <a:pt x="34223" y="15141"/>
                    <a:pt x="34280" y="15133"/>
                  </a:cubicBezTo>
                  <a:cubicBezTo>
                    <a:pt x="34337" y="15133"/>
                    <a:pt x="34223" y="14994"/>
                    <a:pt x="34305" y="15018"/>
                  </a:cubicBezTo>
                  <a:cubicBezTo>
                    <a:pt x="34387" y="15035"/>
                    <a:pt x="34420" y="15035"/>
                    <a:pt x="34485" y="15002"/>
                  </a:cubicBezTo>
                  <a:cubicBezTo>
                    <a:pt x="34559" y="14969"/>
                    <a:pt x="34469" y="14953"/>
                    <a:pt x="34420" y="14895"/>
                  </a:cubicBezTo>
                  <a:cubicBezTo>
                    <a:pt x="34370" y="14830"/>
                    <a:pt x="34559" y="14838"/>
                    <a:pt x="34534" y="14797"/>
                  </a:cubicBezTo>
                  <a:cubicBezTo>
                    <a:pt x="34510" y="14756"/>
                    <a:pt x="34362" y="14682"/>
                    <a:pt x="34362" y="14657"/>
                  </a:cubicBezTo>
                  <a:cubicBezTo>
                    <a:pt x="34370" y="14641"/>
                    <a:pt x="34510" y="14665"/>
                    <a:pt x="34584" y="14682"/>
                  </a:cubicBezTo>
                  <a:cubicBezTo>
                    <a:pt x="34658" y="14698"/>
                    <a:pt x="34912" y="14928"/>
                    <a:pt x="34937" y="14903"/>
                  </a:cubicBezTo>
                  <a:cubicBezTo>
                    <a:pt x="34969" y="14879"/>
                    <a:pt x="34699" y="14608"/>
                    <a:pt x="34699" y="14559"/>
                  </a:cubicBezTo>
                  <a:cubicBezTo>
                    <a:pt x="34699" y="14518"/>
                    <a:pt x="34772" y="14551"/>
                    <a:pt x="34846" y="14518"/>
                  </a:cubicBezTo>
                  <a:cubicBezTo>
                    <a:pt x="34912" y="14493"/>
                    <a:pt x="34805" y="14386"/>
                    <a:pt x="34830" y="14345"/>
                  </a:cubicBezTo>
                  <a:cubicBezTo>
                    <a:pt x="34863" y="14304"/>
                    <a:pt x="34937" y="14427"/>
                    <a:pt x="35002" y="14460"/>
                  </a:cubicBezTo>
                  <a:cubicBezTo>
                    <a:pt x="35060" y="14493"/>
                    <a:pt x="35355" y="14411"/>
                    <a:pt x="35347" y="14354"/>
                  </a:cubicBezTo>
                  <a:cubicBezTo>
                    <a:pt x="35339" y="14296"/>
                    <a:pt x="35150" y="14304"/>
                    <a:pt x="35043" y="14272"/>
                  </a:cubicBezTo>
                  <a:cubicBezTo>
                    <a:pt x="34928" y="14239"/>
                    <a:pt x="34920" y="14165"/>
                    <a:pt x="34928" y="14107"/>
                  </a:cubicBezTo>
                  <a:cubicBezTo>
                    <a:pt x="34945" y="14050"/>
                    <a:pt x="34986" y="14075"/>
                    <a:pt x="35150" y="14058"/>
                  </a:cubicBezTo>
                  <a:cubicBezTo>
                    <a:pt x="35322" y="14034"/>
                    <a:pt x="35421" y="14116"/>
                    <a:pt x="35659" y="14157"/>
                  </a:cubicBezTo>
                  <a:cubicBezTo>
                    <a:pt x="35889" y="14198"/>
                    <a:pt x="36200" y="13951"/>
                    <a:pt x="36258" y="13853"/>
                  </a:cubicBezTo>
                  <a:cubicBezTo>
                    <a:pt x="36315" y="13763"/>
                    <a:pt x="36225" y="13623"/>
                    <a:pt x="36225" y="13574"/>
                  </a:cubicBezTo>
                  <a:cubicBezTo>
                    <a:pt x="36217" y="13525"/>
                    <a:pt x="36168" y="13516"/>
                    <a:pt x="36036" y="13434"/>
                  </a:cubicBezTo>
                  <a:cubicBezTo>
                    <a:pt x="35897" y="13352"/>
                    <a:pt x="35856" y="13418"/>
                    <a:pt x="35741" y="13426"/>
                  </a:cubicBezTo>
                  <a:cubicBezTo>
                    <a:pt x="35626" y="13434"/>
                    <a:pt x="35486" y="13164"/>
                    <a:pt x="35388" y="13164"/>
                  </a:cubicBezTo>
                  <a:cubicBezTo>
                    <a:pt x="35298" y="13164"/>
                    <a:pt x="35273" y="13172"/>
                    <a:pt x="35183" y="13254"/>
                  </a:cubicBezTo>
                  <a:cubicBezTo>
                    <a:pt x="35101" y="13344"/>
                    <a:pt x="35051" y="13361"/>
                    <a:pt x="34887" y="13303"/>
                  </a:cubicBezTo>
                  <a:cubicBezTo>
                    <a:pt x="34723" y="13237"/>
                    <a:pt x="35060" y="13172"/>
                    <a:pt x="35019" y="13114"/>
                  </a:cubicBezTo>
                  <a:cubicBezTo>
                    <a:pt x="34986" y="13049"/>
                    <a:pt x="34510" y="12958"/>
                    <a:pt x="34387" y="12901"/>
                  </a:cubicBezTo>
                  <a:cubicBezTo>
                    <a:pt x="34264" y="12852"/>
                    <a:pt x="34346" y="12942"/>
                    <a:pt x="34305" y="12975"/>
                  </a:cubicBezTo>
                  <a:cubicBezTo>
                    <a:pt x="34264" y="13008"/>
                    <a:pt x="34173" y="12975"/>
                    <a:pt x="34099" y="12967"/>
                  </a:cubicBezTo>
                  <a:cubicBezTo>
                    <a:pt x="34034" y="12950"/>
                    <a:pt x="34009" y="12917"/>
                    <a:pt x="33985" y="12876"/>
                  </a:cubicBezTo>
                  <a:cubicBezTo>
                    <a:pt x="33960" y="12835"/>
                    <a:pt x="34034" y="12827"/>
                    <a:pt x="34067" y="12778"/>
                  </a:cubicBezTo>
                  <a:cubicBezTo>
                    <a:pt x="34099" y="12720"/>
                    <a:pt x="33927" y="12482"/>
                    <a:pt x="34034" y="12548"/>
                  </a:cubicBezTo>
                  <a:cubicBezTo>
                    <a:pt x="34140" y="12614"/>
                    <a:pt x="34313" y="12737"/>
                    <a:pt x="34403" y="12803"/>
                  </a:cubicBezTo>
                  <a:cubicBezTo>
                    <a:pt x="34502" y="12868"/>
                    <a:pt x="35092" y="13032"/>
                    <a:pt x="35133" y="13049"/>
                  </a:cubicBezTo>
                  <a:cubicBezTo>
                    <a:pt x="35175" y="13057"/>
                    <a:pt x="35224" y="12983"/>
                    <a:pt x="35273" y="12983"/>
                  </a:cubicBezTo>
                  <a:cubicBezTo>
                    <a:pt x="35330" y="12975"/>
                    <a:pt x="35314" y="13024"/>
                    <a:pt x="35347" y="13032"/>
                  </a:cubicBezTo>
                  <a:cubicBezTo>
                    <a:pt x="35380" y="13049"/>
                    <a:pt x="35404" y="13024"/>
                    <a:pt x="35454" y="13016"/>
                  </a:cubicBezTo>
                  <a:cubicBezTo>
                    <a:pt x="35503" y="13008"/>
                    <a:pt x="35511" y="13057"/>
                    <a:pt x="35536" y="13090"/>
                  </a:cubicBezTo>
                  <a:cubicBezTo>
                    <a:pt x="35560" y="13131"/>
                    <a:pt x="35938" y="13246"/>
                    <a:pt x="36020" y="13278"/>
                  </a:cubicBezTo>
                  <a:cubicBezTo>
                    <a:pt x="36102" y="13303"/>
                    <a:pt x="36135" y="13262"/>
                    <a:pt x="36217" y="13246"/>
                  </a:cubicBezTo>
                  <a:cubicBezTo>
                    <a:pt x="36299" y="13221"/>
                    <a:pt x="36225" y="13180"/>
                    <a:pt x="36241" y="13114"/>
                  </a:cubicBezTo>
                  <a:cubicBezTo>
                    <a:pt x="36258" y="13049"/>
                    <a:pt x="36389" y="13205"/>
                    <a:pt x="36438" y="13213"/>
                  </a:cubicBezTo>
                  <a:cubicBezTo>
                    <a:pt x="36488" y="13213"/>
                    <a:pt x="36660" y="13090"/>
                    <a:pt x="36685" y="13024"/>
                  </a:cubicBezTo>
                  <a:cubicBezTo>
                    <a:pt x="36701" y="12967"/>
                    <a:pt x="36496" y="12844"/>
                    <a:pt x="36520" y="12819"/>
                  </a:cubicBezTo>
                  <a:cubicBezTo>
                    <a:pt x="36553" y="12786"/>
                    <a:pt x="36840" y="12909"/>
                    <a:pt x="36824" y="12876"/>
                  </a:cubicBezTo>
                  <a:cubicBezTo>
                    <a:pt x="36816" y="12844"/>
                    <a:pt x="36734" y="12729"/>
                    <a:pt x="36701" y="12679"/>
                  </a:cubicBezTo>
                  <a:cubicBezTo>
                    <a:pt x="36668" y="12630"/>
                    <a:pt x="36726" y="12540"/>
                    <a:pt x="36849" y="12540"/>
                  </a:cubicBezTo>
                  <a:cubicBezTo>
                    <a:pt x="36972" y="12548"/>
                    <a:pt x="37029" y="12778"/>
                    <a:pt x="37103" y="12794"/>
                  </a:cubicBezTo>
                  <a:cubicBezTo>
                    <a:pt x="37169" y="12819"/>
                    <a:pt x="37546" y="12794"/>
                    <a:pt x="37645" y="12778"/>
                  </a:cubicBezTo>
                  <a:cubicBezTo>
                    <a:pt x="37735" y="12761"/>
                    <a:pt x="38088" y="12548"/>
                    <a:pt x="38170" y="12491"/>
                  </a:cubicBezTo>
                  <a:cubicBezTo>
                    <a:pt x="38252" y="12433"/>
                    <a:pt x="38843" y="11555"/>
                    <a:pt x="38876" y="11514"/>
                  </a:cubicBezTo>
                  <a:cubicBezTo>
                    <a:pt x="38909" y="11473"/>
                    <a:pt x="38876" y="11432"/>
                    <a:pt x="38835" y="11350"/>
                  </a:cubicBezTo>
                  <a:cubicBezTo>
                    <a:pt x="38794" y="11276"/>
                    <a:pt x="38564" y="11342"/>
                    <a:pt x="38227" y="11325"/>
                  </a:cubicBezTo>
                  <a:cubicBezTo>
                    <a:pt x="37899" y="11301"/>
                    <a:pt x="37579" y="11276"/>
                    <a:pt x="37366" y="11268"/>
                  </a:cubicBezTo>
                  <a:cubicBezTo>
                    <a:pt x="37161" y="11251"/>
                    <a:pt x="37210" y="11071"/>
                    <a:pt x="37095" y="10940"/>
                  </a:cubicBezTo>
                  <a:cubicBezTo>
                    <a:pt x="36980" y="10808"/>
                    <a:pt x="36791" y="10775"/>
                    <a:pt x="36594" y="10693"/>
                  </a:cubicBezTo>
                  <a:cubicBezTo>
                    <a:pt x="36397" y="10603"/>
                    <a:pt x="36143" y="10644"/>
                    <a:pt x="35897" y="10620"/>
                  </a:cubicBezTo>
                  <a:cubicBezTo>
                    <a:pt x="35659" y="10595"/>
                    <a:pt x="35552" y="10554"/>
                    <a:pt x="35683" y="10513"/>
                  </a:cubicBezTo>
                  <a:cubicBezTo>
                    <a:pt x="35823" y="10464"/>
                    <a:pt x="36586" y="10537"/>
                    <a:pt x="36816" y="10578"/>
                  </a:cubicBezTo>
                  <a:cubicBezTo>
                    <a:pt x="37037" y="10611"/>
                    <a:pt x="36882" y="10513"/>
                    <a:pt x="37005" y="10513"/>
                  </a:cubicBezTo>
                  <a:cubicBezTo>
                    <a:pt x="37120" y="10513"/>
                    <a:pt x="37850" y="10751"/>
                    <a:pt x="37891" y="10825"/>
                  </a:cubicBezTo>
                  <a:cubicBezTo>
                    <a:pt x="37924" y="10890"/>
                    <a:pt x="37817" y="10816"/>
                    <a:pt x="37751" y="10890"/>
                  </a:cubicBezTo>
                  <a:cubicBezTo>
                    <a:pt x="37686" y="10956"/>
                    <a:pt x="37989" y="11087"/>
                    <a:pt x="38104" y="11145"/>
                  </a:cubicBezTo>
                  <a:cubicBezTo>
                    <a:pt x="38211" y="11194"/>
                    <a:pt x="38613" y="11186"/>
                    <a:pt x="38703" y="11161"/>
                  </a:cubicBezTo>
                  <a:cubicBezTo>
                    <a:pt x="38802" y="11145"/>
                    <a:pt x="39163" y="10866"/>
                    <a:pt x="39188" y="10816"/>
                  </a:cubicBezTo>
                  <a:cubicBezTo>
                    <a:pt x="39212" y="10767"/>
                    <a:pt x="39261" y="10661"/>
                    <a:pt x="39278" y="10578"/>
                  </a:cubicBezTo>
                  <a:cubicBezTo>
                    <a:pt x="39294" y="10505"/>
                    <a:pt x="39491" y="10464"/>
                    <a:pt x="39598" y="10406"/>
                  </a:cubicBezTo>
                  <a:cubicBezTo>
                    <a:pt x="39713" y="10349"/>
                    <a:pt x="39647" y="10316"/>
                    <a:pt x="39623" y="10234"/>
                  </a:cubicBezTo>
                  <a:cubicBezTo>
                    <a:pt x="39598" y="10152"/>
                    <a:pt x="39237" y="10111"/>
                    <a:pt x="39089" y="10012"/>
                  </a:cubicBezTo>
                  <a:cubicBezTo>
                    <a:pt x="38941" y="9914"/>
                    <a:pt x="39114" y="9840"/>
                    <a:pt x="39179" y="9791"/>
                  </a:cubicBezTo>
                  <a:cubicBezTo>
                    <a:pt x="39253" y="9741"/>
                    <a:pt x="39811" y="9741"/>
                    <a:pt x="39934" y="9741"/>
                  </a:cubicBezTo>
                  <a:cubicBezTo>
                    <a:pt x="40058" y="9750"/>
                    <a:pt x="40025" y="9930"/>
                    <a:pt x="40115" y="10061"/>
                  </a:cubicBezTo>
                  <a:cubicBezTo>
                    <a:pt x="40205" y="10193"/>
                    <a:pt x="40616" y="10209"/>
                    <a:pt x="40689" y="10217"/>
                  </a:cubicBezTo>
                  <a:cubicBezTo>
                    <a:pt x="40763" y="10234"/>
                    <a:pt x="40714" y="10168"/>
                    <a:pt x="40689" y="10127"/>
                  </a:cubicBezTo>
                  <a:cubicBezTo>
                    <a:pt x="40665" y="10086"/>
                    <a:pt x="40648" y="10045"/>
                    <a:pt x="40648" y="9971"/>
                  </a:cubicBezTo>
                  <a:cubicBezTo>
                    <a:pt x="40657" y="9897"/>
                    <a:pt x="41018" y="10176"/>
                    <a:pt x="41124" y="10226"/>
                  </a:cubicBezTo>
                  <a:cubicBezTo>
                    <a:pt x="41239" y="10275"/>
                    <a:pt x="41206" y="10250"/>
                    <a:pt x="41248" y="10201"/>
                  </a:cubicBezTo>
                  <a:cubicBezTo>
                    <a:pt x="41289" y="10152"/>
                    <a:pt x="41100" y="9938"/>
                    <a:pt x="41018" y="9881"/>
                  </a:cubicBezTo>
                  <a:cubicBezTo>
                    <a:pt x="40936" y="9815"/>
                    <a:pt x="40911" y="9799"/>
                    <a:pt x="40895" y="9717"/>
                  </a:cubicBezTo>
                  <a:cubicBezTo>
                    <a:pt x="40878" y="9643"/>
                    <a:pt x="40886" y="9659"/>
                    <a:pt x="40829" y="9659"/>
                  </a:cubicBezTo>
                  <a:cubicBezTo>
                    <a:pt x="40772" y="9659"/>
                    <a:pt x="40714" y="9643"/>
                    <a:pt x="40714" y="9569"/>
                  </a:cubicBezTo>
                  <a:cubicBezTo>
                    <a:pt x="40714" y="9495"/>
                    <a:pt x="40689" y="9512"/>
                    <a:pt x="40624" y="9503"/>
                  </a:cubicBezTo>
                  <a:cubicBezTo>
                    <a:pt x="40558" y="9503"/>
                    <a:pt x="40607" y="9471"/>
                    <a:pt x="40558" y="9397"/>
                  </a:cubicBezTo>
                  <a:cubicBezTo>
                    <a:pt x="40509" y="9323"/>
                    <a:pt x="40246" y="9479"/>
                    <a:pt x="40197" y="9430"/>
                  </a:cubicBezTo>
                  <a:cubicBezTo>
                    <a:pt x="40148" y="9380"/>
                    <a:pt x="40402" y="9331"/>
                    <a:pt x="40410" y="9274"/>
                  </a:cubicBezTo>
                  <a:cubicBezTo>
                    <a:pt x="40419" y="9216"/>
                    <a:pt x="40304" y="9200"/>
                    <a:pt x="40296" y="9142"/>
                  </a:cubicBezTo>
                  <a:cubicBezTo>
                    <a:pt x="40279" y="9085"/>
                    <a:pt x="40427" y="9142"/>
                    <a:pt x="40599" y="9192"/>
                  </a:cubicBezTo>
                  <a:cubicBezTo>
                    <a:pt x="40763" y="9233"/>
                    <a:pt x="40698" y="9216"/>
                    <a:pt x="40689" y="9290"/>
                  </a:cubicBezTo>
                  <a:cubicBezTo>
                    <a:pt x="40681" y="9356"/>
                    <a:pt x="40747" y="9323"/>
                    <a:pt x="40804" y="9372"/>
                  </a:cubicBezTo>
                  <a:cubicBezTo>
                    <a:pt x="40862" y="9413"/>
                    <a:pt x="40788" y="9405"/>
                    <a:pt x="40788" y="9446"/>
                  </a:cubicBezTo>
                  <a:cubicBezTo>
                    <a:pt x="40788" y="9479"/>
                    <a:pt x="40862" y="9487"/>
                    <a:pt x="40927" y="9544"/>
                  </a:cubicBezTo>
                  <a:cubicBezTo>
                    <a:pt x="40985" y="9610"/>
                    <a:pt x="41092" y="9372"/>
                    <a:pt x="41108" y="9438"/>
                  </a:cubicBezTo>
                  <a:cubicBezTo>
                    <a:pt x="41133" y="9495"/>
                    <a:pt x="41075" y="9627"/>
                    <a:pt x="41108" y="9733"/>
                  </a:cubicBezTo>
                  <a:cubicBezTo>
                    <a:pt x="41141" y="9840"/>
                    <a:pt x="41412" y="9963"/>
                    <a:pt x="41518" y="9996"/>
                  </a:cubicBezTo>
                  <a:cubicBezTo>
                    <a:pt x="41633" y="10037"/>
                    <a:pt x="42347" y="9585"/>
                    <a:pt x="42380" y="9561"/>
                  </a:cubicBezTo>
                  <a:cubicBezTo>
                    <a:pt x="42405" y="9528"/>
                    <a:pt x="42421" y="9438"/>
                    <a:pt x="42462" y="9380"/>
                  </a:cubicBezTo>
                  <a:cubicBezTo>
                    <a:pt x="42503" y="9323"/>
                    <a:pt x="42749" y="9306"/>
                    <a:pt x="42799" y="9257"/>
                  </a:cubicBezTo>
                  <a:cubicBezTo>
                    <a:pt x="42856" y="9216"/>
                    <a:pt x="43012" y="8691"/>
                    <a:pt x="43004" y="8666"/>
                  </a:cubicBezTo>
                  <a:cubicBezTo>
                    <a:pt x="42987" y="8642"/>
                    <a:pt x="42487" y="8223"/>
                    <a:pt x="42446" y="8190"/>
                  </a:cubicBezTo>
                  <a:cubicBezTo>
                    <a:pt x="42405" y="8158"/>
                    <a:pt x="42388" y="8116"/>
                    <a:pt x="42380" y="8051"/>
                  </a:cubicBezTo>
                  <a:cubicBezTo>
                    <a:pt x="42364" y="7985"/>
                    <a:pt x="42503" y="7837"/>
                    <a:pt x="42462" y="7813"/>
                  </a:cubicBezTo>
                  <a:cubicBezTo>
                    <a:pt x="42421" y="7788"/>
                    <a:pt x="42364" y="7870"/>
                    <a:pt x="42331" y="7878"/>
                  </a:cubicBezTo>
                  <a:cubicBezTo>
                    <a:pt x="42290" y="7878"/>
                    <a:pt x="42273" y="7870"/>
                    <a:pt x="42224" y="7837"/>
                  </a:cubicBezTo>
                  <a:cubicBezTo>
                    <a:pt x="42175" y="7813"/>
                    <a:pt x="42265" y="7747"/>
                    <a:pt x="42257" y="7690"/>
                  </a:cubicBezTo>
                  <a:cubicBezTo>
                    <a:pt x="42241" y="7632"/>
                    <a:pt x="42216" y="7706"/>
                    <a:pt x="42142" y="7698"/>
                  </a:cubicBezTo>
                  <a:cubicBezTo>
                    <a:pt x="42060" y="7690"/>
                    <a:pt x="42175" y="7608"/>
                    <a:pt x="42199" y="7575"/>
                  </a:cubicBezTo>
                  <a:cubicBezTo>
                    <a:pt x="42216" y="7550"/>
                    <a:pt x="42068" y="7509"/>
                    <a:pt x="42027" y="7485"/>
                  </a:cubicBezTo>
                  <a:cubicBezTo>
                    <a:pt x="41978" y="7460"/>
                    <a:pt x="41994" y="7378"/>
                    <a:pt x="42060" y="7370"/>
                  </a:cubicBezTo>
                  <a:cubicBezTo>
                    <a:pt x="42126" y="7370"/>
                    <a:pt x="42479" y="7403"/>
                    <a:pt x="42544" y="7403"/>
                  </a:cubicBezTo>
                  <a:cubicBezTo>
                    <a:pt x="42602" y="7403"/>
                    <a:pt x="42979" y="7255"/>
                    <a:pt x="42996" y="7206"/>
                  </a:cubicBezTo>
                  <a:cubicBezTo>
                    <a:pt x="43020" y="7156"/>
                    <a:pt x="43020" y="7107"/>
                    <a:pt x="43012" y="7050"/>
                  </a:cubicBezTo>
                  <a:cubicBezTo>
                    <a:pt x="43004" y="6992"/>
                    <a:pt x="42963" y="6968"/>
                    <a:pt x="42938" y="6943"/>
                  </a:cubicBezTo>
                  <a:cubicBezTo>
                    <a:pt x="42905" y="6918"/>
                    <a:pt x="42807" y="6984"/>
                    <a:pt x="42774" y="6951"/>
                  </a:cubicBezTo>
                  <a:cubicBezTo>
                    <a:pt x="42741" y="6910"/>
                    <a:pt x="42963" y="6664"/>
                    <a:pt x="42963" y="6639"/>
                  </a:cubicBezTo>
                  <a:cubicBezTo>
                    <a:pt x="42963" y="6606"/>
                    <a:pt x="42955" y="6574"/>
                    <a:pt x="42922" y="6557"/>
                  </a:cubicBezTo>
                  <a:cubicBezTo>
                    <a:pt x="42881" y="6541"/>
                    <a:pt x="42758" y="6459"/>
                    <a:pt x="42667" y="6459"/>
                  </a:cubicBezTo>
                  <a:cubicBezTo>
                    <a:pt x="42577" y="6467"/>
                    <a:pt x="42479" y="6459"/>
                    <a:pt x="42396" y="6442"/>
                  </a:cubicBezTo>
                  <a:cubicBezTo>
                    <a:pt x="42306" y="6418"/>
                    <a:pt x="42339" y="6303"/>
                    <a:pt x="42306" y="6270"/>
                  </a:cubicBezTo>
                  <a:cubicBezTo>
                    <a:pt x="42273" y="6237"/>
                    <a:pt x="42175" y="6245"/>
                    <a:pt x="42101" y="6221"/>
                  </a:cubicBezTo>
                  <a:cubicBezTo>
                    <a:pt x="42027" y="6204"/>
                    <a:pt x="41847" y="6163"/>
                    <a:pt x="41765" y="6139"/>
                  </a:cubicBezTo>
                  <a:cubicBezTo>
                    <a:pt x="41682" y="6114"/>
                    <a:pt x="41592" y="6073"/>
                    <a:pt x="41609" y="6048"/>
                  </a:cubicBezTo>
                  <a:cubicBezTo>
                    <a:pt x="41617" y="6024"/>
                    <a:pt x="42076" y="6130"/>
                    <a:pt x="42085" y="6122"/>
                  </a:cubicBezTo>
                  <a:cubicBezTo>
                    <a:pt x="42093" y="6114"/>
                    <a:pt x="42068" y="6048"/>
                    <a:pt x="42076" y="5999"/>
                  </a:cubicBezTo>
                  <a:cubicBezTo>
                    <a:pt x="42093" y="5958"/>
                    <a:pt x="42314" y="5983"/>
                    <a:pt x="42298" y="5958"/>
                  </a:cubicBezTo>
                  <a:cubicBezTo>
                    <a:pt x="42282" y="5934"/>
                    <a:pt x="42085" y="5876"/>
                    <a:pt x="41970" y="5884"/>
                  </a:cubicBezTo>
                  <a:cubicBezTo>
                    <a:pt x="41847" y="5892"/>
                    <a:pt x="41305" y="5876"/>
                    <a:pt x="41174" y="5892"/>
                  </a:cubicBezTo>
                  <a:cubicBezTo>
                    <a:pt x="41034" y="5901"/>
                    <a:pt x="40788" y="5679"/>
                    <a:pt x="40681" y="5687"/>
                  </a:cubicBezTo>
                  <a:cubicBezTo>
                    <a:pt x="40575" y="5704"/>
                    <a:pt x="40369" y="5761"/>
                    <a:pt x="40230" y="5794"/>
                  </a:cubicBezTo>
                  <a:cubicBezTo>
                    <a:pt x="40082" y="5819"/>
                    <a:pt x="39951" y="5687"/>
                    <a:pt x="39934" y="5704"/>
                  </a:cubicBezTo>
                  <a:cubicBezTo>
                    <a:pt x="39910" y="5720"/>
                    <a:pt x="39975" y="5753"/>
                    <a:pt x="40000" y="5810"/>
                  </a:cubicBezTo>
                  <a:cubicBezTo>
                    <a:pt x="40033" y="5876"/>
                    <a:pt x="39967" y="5868"/>
                    <a:pt x="39926" y="5917"/>
                  </a:cubicBezTo>
                  <a:cubicBezTo>
                    <a:pt x="39885" y="5966"/>
                    <a:pt x="39926" y="5966"/>
                    <a:pt x="39959" y="6024"/>
                  </a:cubicBezTo>
                  <a:cubicBezTo>
                    <a:pt x="39992" y="6081"/>
                    <a:pt x="39926" y="6098"/>
                    <a:pt x="39918" y="6163"/>
                  </a:cubicBezTo>
                  <a:cubicBezTo>
                    <a:pt x="39910" y="6229"/>
                    <a:pt x="39967" y="6180"/>
                    <a:pt x="40008" y="6196"/>
                  </a:cubicBezTo>
                  <a:cubicBezTo>
                    <a:pt x="40058" y="6221"/>
                    <a:pt x="39975" y="6393"/>
                    <a:pt x="40008" y="6459"/>
                  </a:cubicBezTo>
                  <a:cubicBezTo>
                    <a:pt x="40033" y="6524"/>
                    <a:pt x="40140" y="6549"/>
                    <a:pt x="40246" y="6549"/>
                  </a:cubicBezTo>
                  <a:cubicBezTo>
                    <a:pt x="40353" y="6541"/>
                    <a:pt x="40312" y="6606"/>
                    <a:pt x="40369" y="6672"/>
                  </a:cubicBezTo>
                  <a:cubicBezTo>
                    <a:pt x="40419" y="6730"/>
                    <a:pt x="40575" y="6721"/>
                    <a:pt x="40599" y="6771"/>
                  </a:cubicBezTo>
                  <a:cubicBezTo>
                    <a:pt x="40624" y="6820"/>
                    <a:pt x="40427" y="6771"/>
                    <a:pt x="40402" y="6787"/>
                  </a:cubicBezTo>
                  <a:cubicBezTo>
                    <a:pt x="40386" y="6803"/>
                    <a:pt x="40419" y="6828"/>
                    <a:pt x="40402" y="6861"/>
                  </a:cubicBezTo>
                  <a:cubicBezTo>
                    <a:pt x="40386" y="6902"/>
                    <a:pt x="40238" y="6853"/>
                    <a:pt x="40222" y="6869"/>
                  </a:cubicBezTo>
                  <a:cubicBezTo>
                    <a:pt x="40197" y="6894"/>
                    <a:pt x="40189" y="6918"/>
                    <a:pt x="40205" y="6968"/>
                  </a:cubicBezTo>
                  <a:cubicBezTo>
                    <a:pt x="40213" y="7017"/>
                    <a:pt x="40320" y="7000"/>
                    <a:pt x="40378" y="7009"/>
                  </a:cubicBezTo>
                  <a:cubicBezTo>
                    <a:pt x="40435" y="7009"/>
                    <a:pt x="40476" y="7082"/>
                    <a:pt x="40460" y="7123"/>
                  </a:cubicBezTo>
                  <a:cubicBezTo>
                    <a:pt x="40435" y="7165"/>
                    <a:pt x="40312" y="7082"/>
                    <a:pt x="40246" y="7091"/>
                  </a:cubicBezTo>
                  <a:cubicBezTo>
                    <a:pt x="40172" y="7091"/>
                    <a:pt x="40205" y="7099"/>
                    <a:pt x="40156" y="7123"/>
                  </a:cubicBezTo>
                  <a:cubicBezTo>
                    <a:pt x="40107" y="7140"/>
                    <a:pt x="40058" y="7058"/>
                    <a:pt x="40000" y="7058"/>
                  </a:cubicBezTo>
                  <a:cubicBezTo>
                    <a:pt x="39951" y="7058"/>
                    <a:pt x="39918" y="7091"/>
                    <a:pt x="39877" y="7115"/>
                  </a:cubicBezTo>
                  <a:cubicBezTo>
                    <a:pt x="39836" y="7132"/>
                    <a:pt x="39852" y="7132"/>
                    <a:pt x="39795" y="7214"/>
                  </a:cubicBezTo>
                  <a:cubicBezTo>
                    <a:pt x="39737" y="7288"/>
                    <a:pt x="39828" y="7394"/>
                    <a:pt x="39844" y="7485"/>
                  </a:cubicBezTo>
                  <a:cubicBezTo>
                    <a:pt x="39861" y="7583"/>
                    <a:pt x="39754" y="7583"/>
                    <a:pt x="39729" y="7616"/>
                  </a:cubicBezTo>
                  <a:cubicBezTo>
                    <a:pt x="39705" y="7657"/>
                    <a:pt x="39705" y="7870"/>
                    <a:pt x="39696" y="7961"/>
                  </a:cubicBezTo>
                  <a:cubicBezTo>
                    <a:pt x="39696" y="8051"/>
                    <a:pt x="39647" y="7985"/>
                    <a:pt x="39541" y="8002"/>
                  </a:cubicBezTo>
                  <a:cubicBezTo>
                    <a:pt x="39426" y="8010"/>
                    <a:pt x="39327" y="8289"/>
                    <a:pt x="39237" y="8404"/>
                  </a:cubicBezTo>
                  <a:cubicBezTo>
                    <a:pt x="39147" y="8519"/>
                    <a:pt x="39237" y="8748"/>
                    <a:pt x="39212" y="8822"/>
                  </a:cubicBezTo>
                  <a:cubicBezTo>
                    <a:pt x="39179" y="8904"/>
                    <a:pt x="39040" y="8732"/>
                    <a:pt x="39007" y="8740"/>
                  </a:cubicBezTo>
                  <a:cubicBezTo>
                    <a:pt x="38982" y="8748"/>
                    <a:pt x="38892" y="8781"/>
                    <a:pt x="38851" y="8847"/>
                  </a:cubicBezTo>
                  <a:cubicBezTo>
                    <a:pt x="38818" y="8913"/>
                    <a:pt x="38909" y="8921"/>
                    <a:pt x="38909" y="8954"/>
                  </a:cubicBezTo>
                  <a:cubicBezTo>
                    <a:pt x="38909" y="8986"/>
                    <a:pt x="38876" y="9003"/>
                    <a:pt x="38827" y="9019"/>
                  </a:cubicBezTo>
                  <a:cubicBezTo>
                    <a:pt x="38769" y="9044"/>
                    <a:pt x="38785" y="8970"/>
                    <a:pt x="38728" y="8986"/>
                  </a:cubicBezTo>
                  <a:cubicBezTo>
                    <a:pt x="38679" y="8995"/>
                    <a:pt x="38695" y="9134"/>
                    <a:pt x="38654" y="9126"/>
                  </a:cubicBezTo>
                  <a:cubicBezTo>
                    <a:pt x="38621" y="9118"/>
                    <a:pt x="38556" y="8855"/>
                    <a:pt x="38498" y="8789"/>
                  </a:cubicBezTo>
                  <a:cubicBezTo>
                    <a:pt x="38441" y="8732"/>
                    <a:pt x="38121" y="8461"/>
                    <a:pt x="38063" y="8428"/>
                  </a:cubicBezTo>
                  <a:cubicBezTo>
                    <a:pt x="37998" y="8404"/>
                    <a:pt x="37891" y="8133"/>
                    <a:pt x="37891" y="8084"/>
                  </a:cubicBezTo>
                  <a:cubicBezTo>
                    <a:pt x="37883" y="8034"/>
                    <a:pt x="37948" y="7911"/>
                    <a:pt x="37924" y="7854"/>
                  </a:cubicBezTo>
                  <a:cubicBezTo>
                    <a:pt x="37907" y="7805"/>
                    <a:pt x="37883" y="7706"/>
                    <a:pt x="37883" y="7657"/>
                  </a:cubicBezTo>
                  <a:cubicBezTo>
                    <a:pt x="37883" y="7599"/>
                    <a:pt x="37965" y="7542"/>
                    <a:pt x="37998" y="7550"/>
                  </a:cubicBezTo>
                  <a:cubicBezTo>
                    <a:pt x="38039" y="7558"/>
                    <a:pt x="37989" y="7723"/>
                    <a:pt x="38022" y="7731"/>
                  </a:cubicBezTo>
                  <a:cubicBezTo>
                    <a:pt x="38047" y="7731"/>
                    <a:pt x="38080" y="7731"/>
                    <a:pt x="38121" y="7714"/>
                  </a:cubicBezTo>
                  <a:cubicBezTo>
                    <a:pt x="38162" y="7706"/>
                    <a:pt x="38285" y="7608"/>
                    <a:pt x="38285" y="7583"/>
                  </a:cubicBezTo>
                  <a:cubicBezTo>
                    <a:pt x="38277" y="7558"/>
                    <a:pt x="38186" y="7099"/>
                    <a:pt x="38162" y="7066"/>
                  </a:cubicBezTo>
                  <a:cubicBezTo>
                    <a:pt x="38145" y="7025"/>
                    <a:pt x="37464" y="6451"/>
                    <a:pt x="37382" y="6426"/>
                  </a:cubicBezTo>
                  <a:cubicBezTo>
                    <a:pt x="37300" y="6401"/>
                    <a:pt x="37267" y="6434"/>
                    <a:pt x="37193" y="6467"/>
                  </a:cubicBezTo>
                  <a:cubicBezTo>
                    <a:pt x="37120" y="6508"/>
                    <a:pt x="36980" y="6680"/>
                    <a:pt x="36923" y="6738"/>
                  </a:cubicBezTo>
                  <a:cubicBezTo>
                    <a:pt x="36873" y="6795"/>
                    <a:pt x="36964" y="7230"/>
                    <a:pt x="36914" y="7247"/>
                  </a:cubicBezTo>
                  <a:cubicBezTo>
                    <a:pt x="36873" y="7255"/>
                    <a:pt x="36873" y="7165"/>
                    <a:pt x="36832" y="7173"/>
                  </a:cubicBezTo>
                  <a:cubicBezTo>
                    <a:pt x="36799" y="7181"/>
                    <a:pt x="36808" y="7197"/>
                    <a:pt x="36775" y="7263"/>
                  </a:cubicBezTo>
                  <a:cubicBezTo>
                    <a:pt x="36742" y="7329"/>
                    <a:pt x="36791" y="7386"/>
                    <a:pt x="36783" y="7444"/>
                  </a:cubicBezTo>
                  <a:cubicBezTo>
                    <a:pt x="36775" y="7501"/>
                    <a:pt x="36553" y="7706"/>
                    <a:pt x="36504" y="7706"/>
                  </a:cubicBezTo>
                  <a:cubicBezTo>
                    <a:pt x="36463" y="7714"/>
                    <a:pt x="36323" y="7526"/>
                    <a:pt x="36291" y="7460"/>
                  </a:cubicBezTo>
                  <a:cubicBezTo>
                    <a:pt x="36258" y="7394"/>
                    <a:pt x="36332" y="7403"/>
                    <a:pt x="36373" y="7353"/>
                  </a:cubicBezTo>
                  <a:cubicBezTo>
                    <a:pt x="36414" y="7296"/>
                    <a:pt x="36381" y="7181"/>
                    <a:pt x="36340" y="7140"/>
                  </a:cubicBezTo>
                  <a:cubicBezTo>
                    <a:pt x="36307" y="7099"/>
                    <a:pt x="36307" y="7074"/>
                    <a:pt x="36291" y="7033"/>
                  </a:cubicBezTo>
                  <a:cubicBezTo>
                    <a:pt x="36266" y="6992"/>
                    <a:pt x="36389" y="7009"/>
                    <a:pt x="36397" y="6984"/>
                  </a:cubicBezTo>
                  <a:cubicBezTo>
                    <a:pt x="36406" y="6959"/>
                    <a:pt x="36291" y="6762"/>
                    <a:pt x="36241" y="6697"/>
                  </a:cubicBezTo>
                  <a:cubicBezTo>
                    <a:pt x="36192" y="6631"/>
                    <a:pt x="36020" y="6574"/>
                    <a:pt x="35880" y="6516"/>
                  </a:cubicBezTo>
                  <a:cubicBezTo>
                    <a:pt x="35741" y="6451"/>
                    <a:pt x="35618" y="6344"/>
                    <a:pt x="35675" y="6319"/>
                  </a:cubicBezTo>
                  <a:cubicBezTo>
                    <a:pt x="35733" y="6295"/>
                    <a:pt x="35790" y="6344"/>
                    <a:pt x="35880" y="6360"/>
                  </a:cubicBezTo>
                  <a:cubicBezTo>
                    <a:pt x="35971" y="6377"/>
                    <a:pt x="35979" y="6303"/>
                    <a:pt x="36003" y="6319"/>
                  </a:cubicBezTo>
                  <a:cubicBezTo>
                    <a:pt x="36036" y="6327"/>
                    <a:pt x="36028" y="6434"/>
                    <a:pt x="36077" y="6451"/>
                  </a:cubicBezTo>
                  <a:cubicBezTo>
                    <a:pt x="36127" y="6459"/>
                    <a:pt x="36102" y="6327"/>
                    <a:pt x="36151" y="6254"/>
                  </a:cubicBezTo>
                  <a:cubicBezTo>
                    <a:pt x="36192" y="6180"/>
                    <a:pt x="36471" y="6229"/>
                    <a:pt x="36479" y="6196"/>
                  </a:cubicBezTo>
                  <a:cubicBezTo>
                    <a:pt x="36488" y="6163"/>
                    <a:pt x="36291" y="6065"/>
                    <a:pt x="36209" y="6073"/>
                  </a:cubicBezTo>
                  <a:cubicBezTo>
                    <a:pt x="36118" y="6081"/>
                    <a:pt x="36159" y="6106"/>
                    <a:pt x="36110" y="6139"/>
                  </a:cubicBezTo>
                  <a:cubicBezTo>
                    <a:pt x="36069" y="6180"/>
                    <a:pt x="36020" y="6106"/>
                    <a:pt x="35921" y="6081"/>
                  </a:cubicBezTo>
                  <a:cubicBezTo>
                    <a:pt x="35823" y="6057"/>
                    <a:pt x="35634" y="6147"/>
                    <a:pt x="35577" y="6130"/>
                  </a:cubicBezTo>
                  <a:cubicBezTo>
                    <a:pt x="35519" y="6122"/>
                    <a:pt x="35889" y="5966"/>
                    <a:pt x="35864" y="5950"/>
                  </a:cubicBezTo>
                  <a:cubicBezTo>
                    <a:pt x="35847" y="5934"/>
                    <a:pt x="35683" y="5909"/>
                    <a:pt x="35618" y="5917"/>
                  </a:cubicBezTo>
                  <a:cubicBezTo>
                    <a:pt x="35552" y="5917"/>
                    <a:pt x="35495" y="6065"/>
                    <a:pt x="35437" y="6098"/>
                  </a:cubicBezTo>
                  <a:cubicBezTo>
                    <a:pt x="35380" y="6130"/>
                    <a:pt x="35002" y="5901"/>
                    <a:pt x="34912" y="5892"/>
                  </a:cubicBezTo>
                  <a:cubicBezTo>
                    <a:pt x="34822" y="5892"/>
                    <a:pt x="34690" y="5934"/>
                    <a:pt x="34592" y="5917"/>
                  </a:cubicBezTo>
                  <a:cubicBezTo>
                    <a:pt x="34502" y="5901"/>
                    <a:pt x="35298" y="5540"/>
                    <a:pt x="35281" y="5490"/>
                  </a:cubicBezTo>
                  <a:cubicBezTo>
                    <a:pt x="35265" y="5449"/>
                    <a:pt x="35240" y="5449"/>
                    <a:pt x="35183" y="5416"/>
                  </a:cubicBezTo>
                  <a:cubicBezTo>
                    <a:pt x="35125" y="5384"/>
                    <a:pt x="34781" y="5449"/>
                    <a:pt x="34830" y="5392"/>
                  </a:cubicBezTo>
                  <a:cubicBezTo>
                    <a:pt x="34879" y="5334"/>
                    <a:pt x="34945" y="5302"/>
                    <a:pt x="34986" y="5277"/>
                  </a:cubicBezTo>
                  <a:cubicBezTo>
                    <a:pt x="35019" y="5261"/>
                    <a:pt x="34994" y="5195"/>
                    <a:pt x="35035" y="5178"/>
                  </a:cubicBezTo>
                  <a:cubicBezTo>
                    <a:pt x="35076" y="5154"/>
                    <a:pt x="35265" y="5343"/>
                    <a:pt x="35355" y="5343"/>
                  </a:cubicBezTo>
                  <a:cubicBezTo>
                    <a:pt x="35454" y="5334"/>
                    <a:pt x="35642" y="5302"/>
                    <a:pt x="35618" y="5277"/>
                  </a:cubicBezTo>
                  <a:cubicBezTo>
                    <a:pt x="35593" y="5252"/>
                    <a:pt x="35511" y="5220"/>
                    <a:pt x="35495" y="5178"/>
                  </a:cubicBezTo>
                  <a:cubicBezTo>
                    <a:pt x="35478" y="5137"/>
                    <a:pt x="35503" y="5047"/>
                    <a:pt x="35486" y="5014"/>
                  </a:cubicBezTo>
                  <a:cubicBezTo>
                    <a:pt x="35462" y="4990"/>
                    <a:pt x="35454" y="5023"/>
                    <a:pt x="35404" y="5014"/>
                  </a:cubicBezTo>
                  <a:cubicBezTo>
                    <a:pt x="35355" y="5006"/>
                    <a:pt x="35396" y="5080"/>
                    <a:pt x="35298" y="5137"/>
                  </a:cubicBezTo>
                  <a:cubicBezTo>
                    <a:pt x="35207" y="5195"/>
                    <a:pt x="35158" y="4760"/>
                    <a:pt x="35109" y="4686"/>
                  </a:cubicBezTo>
                  <a:cubicBezTo>
                    <a:pt x="35060" y="4620"/>
                    <a:pt x="34937" y="4670"/>
                    <a:pt x="34830" y="4637"/>
                  </a:cubicBezTo>
                  <a:cubicBezTo>
                    <a:pt x="34723" y="4612"/>
                    <a:pt x="34813" y="4522"/>
                    <a:pt x="34789" y="4489"/>
                  </a:cubicBezTo>
                  <a:cubicBezTo>
                    <a:pt x="34764" y="4456"/>
                    <a:pt x="34526" y="4407"/>
                    <a:pt x="34502" y="4382"/>
                  </a:cubicBezTo>
                  <a:cubicBezTo>
                    <a:pt x="34477" y="4350"/>
                    <a:pt x="34543" y="4333"/>
                    <a:pt x="34559" y="4292"/>
                  </a:cubicBezTo>
                  <a:cubicBezTo>
                    <a:pt x="34567" y="4259"/>
                    <a:pt x="34551" y="3751"/>
                    <a:pt x="34534" y="3726"/>
                  </a:cubicBezTo>
                  <a:cubicBezTo>
                    <a:pt x="34518" y="3709"/>
                    <a:pt x="34058" y="3398"/>
                    <a:pt x="34009" y="3373"/>
                  </a:cubicBezTo>
                  <a:cubicBezTo>
                    <a:pt x="33960" y="3348"/>
                    <a:pt x="34034" y="3209"/>
                    <a:pt x="34026" y="3168"/>
                  </a:cubicBezTo>
                  <a:cubicBezTo>
                    <a:pt x="34017" y="3127"/>
                    <a:pt x="33747" y="3135"/>
                    <a:pt x="33706" y="3143"/>
                  </a:cubicBezTo>
                  <a:cubicBezTo>
                    <a:pt x="33664" y="3143"/>
                    <a:pt x="33574" y="3283"/>
                    <a:pt x="33541" y="3291"/>
                  </a:cubicBezTo>
                  <a:cubicBezTo>
                    <a:pt x="33500" y="3291"/>
                    <a:pt x="33558" y="3176"/>
                    <a:pt x="33541" y="3135"/>
                  </a:cubicBezTo>
                  <a:cubicBezTo>
                    <a:pt x="33517" y="3086"/>
                    <a:pt x="33418" y="3192"/>
                    <a:pt x="33402" y="3168"/>
                  </a:cubicBezTo>
                  <a:cubicBezTo>
                    <a:pt x="33377" y="3151"/>
                    <a:pt x="33353" y="3102"/>
                    <a:pt x="33394" y="3086"/>
                  </a:cubicBezTo>
                  <a:cubicBezTo>
                    <a:pt x="33443" y="3078"/>
                    <a:pt x="33509" y="2987"/>
                    <a:pt x="33541" y="2922"/>
                  </a:cubicBezTo>
                  <a:cubicBezTo>
                    <a:pt x="33574" y="2864"/>
                    <a:pt x="33689" y="2864"/>
                    <a:pt x="33779" y="2807"/>
                  </a:cubicBezTo>
                  <a:cubicBezTo>
                    <a:pt x="33870" y="2741"/>
                    <a:pt x="33788" y="2708"/>
                    <a:pt x="33820" y="2626"/>
                  </a:cubicBezTo>
                  <a:cubicBezTo>
                    <a:pt x="33853" y="2536"/>
                    <a:pt x="34140" y="2347"/>
                    <a:pt x="34182" y="2273"/>
                  </a:cubicBezTo>
                  <a:cubicBezTo>
                    <a:pt x="34214" y="2199"/>
                    <a:pt x="34157" y="2109"/>
                    <a:pt x="33993" y="2044"/>
                  </a:cubicBezTo>
                  <a:cubicBezTo>
                    <a:pt x="33829" y="1970"/>
                    <a:pt x="33993" y="1937"/>
                    <a:pt x="33952" y="1888"/>
                  </a:cubicBezTo>
                  <a:cubicBezTo>
                    <a:pt x="33911" y="1847"/>
                    <a:pt x="33812" y="1888"/>
                    <a:pt x="33664" y="1904"/>
                  </a:cubicBezTo>
                  <a:cubicBezTo>
                    <a:pt x="33517" y="1912"/>
                    <a:pt x="33566" y="1879"/>
                    <a:pt x="33591" y="1822"/>
                  </a:cubicBezTo>
                  <a:cubicBezTo>
                    <a:pt x="33615" y="1765"/>
                    <a:pt x="34165" y="1723"/>
                    <a:pt x="34321" y="1740"/>
                  </a:cubicBezTo>
                  <a:cubicBezTo>
                    <a:pt x="34469" y="1756"/>
                    <a:pt x="34895" y="1896"/>
                    <a:pt x="34986" y="1896"/>
                  </a:cubicBezTo>
                  <a:cubicBezTo>
                    <a:pt x="35084" y="1896"/>
                    <a:pt x="35216" y="1847"/>
                    <a:pt x="35248" y="1806"/>
                  </a:cubicBezTo>
                  <a:cubicBezTo>
                    <a:pt x="35273" y="1765"/>
                    <a:pt x="35683" y="1313"/>
                    <a:pt x="35683" y="1272"/>
                  </a:cubicBezTo>
                  <a:cubicBezTo>
                    <a:pt x="35675" y="1223"/>
                    <a:pt x="35552" y="1190"/>
                    <a:pt x="35560" y="1165"/>
                  </a:cubicBezTo>
                  <a:cubicBezTo>
                    <a:pt x="35568" y="1141"/>
                    <a:pt x="35724" y="1149"/>
                    <a:pt x="35790" y="1141"/>
                  </a:cubicBezTo>
                  <a:cubicBezTo>
                    <a:pt x="35856" y="1141"/>
                    <a:pt x="35995" y="903"/>
                    <a:pt x="36012" y="870"/>
                  </a:cubicBezTo>
                  <a:cubicBezTo>
                    <a:pt x="36020" y="829"/>
                    <a:pt x="35979" y="813"/>
                    <a:pt x="35987" y="771"/>
                  </a:cubicBezTo>
                  <a:cubicBezTo>
                    <a:pt x="36003" y="730"/>
                    <a:pt x="36110" y="755"/>
                    <a:pt x="36127" y="730"/>
                  </a:cubicBezTo>
                  <a:cubicBezTo>
                    <a:pt x="36143" y="714"/>
                    <a:pt x="36561" y="271"/>
                    <a:pt x="36529" y="254"/>
                  </a:cubicBezTo>
                  <a:cubicBezTo>
                    <a:pt x="36496" y="246"/>
                    <a:pt x="35774" y="66"/>
                    <a:pt x="35618" y="99"/>
                  </a:cubicBezTo>
                  <a:cubicBezTo>
                    <a:pt x="35462" y="123"/>
                    <a:pt x="35248" y="222"/>
                    <a:pt x="35109" y="222"/>
                  </a:cubicBezTo>
                  <a:cubicBezTo>
                    <a:pt x="34969" y="222"/>
                    <a:pt x="35076" y="148"/>
                    <a:pt x="35035" y="107"/>
                  </a:cubicBezTo>
                  <a:cubicBezTo>
                    <a:pt x="35002" y="66"/>
                    <a:pt x="34912" y="41"/>
                    <a:pt x="34789" y="33"/>
                  </a:cubicBezTo>
                  <a:cubicBezTo>
                    <a:pt x="34658" y="25"/>
                    <a:pt x="34247" y="0"/>
                    <a:pt x="34075" y="0"/>
                  </a:cubicBezTo>
                  <a:cubicBezTo>
                    <a:pt x="33894" y="8"/>
                    <a:pt x="33361" y="0"/>
                    <a:pt x="33271" y="16"/>
                  </a:cubicBezTo>
                  <a:cubicBezTo>
                    <a:pt x="33180" y="25"/>
                    <a:pt x="33024" y="49"/>
                    <a:pt x="32967" y="74"/>
                  </a:cubicBezTo>
                  <a:cubicBezTo>
                    <a:pt x="32918" y="99"/>
                    <a:pt x="32901" y="131"/>
                    <a:pt x="32877" y="213"/>
                  </a:cubicBezTo>
                  <a:cubicBezTo>
                    <a:pt x="32852" y="287"/>
                    <a:pt x="32860" y="246"/>
                    <a:pt x="32926" y="312"/>
                  </a:cubicBezTo>
                  <a:cubicBezTo>
                    <a:pt x="32992" y="369"/>
                    <a:pt x="33082" y="304"/>
                    <a:pt x="33123" y="312"/>
                  </a:cubicBezTo>
                  <a:cubicBezTo>
                    <a:pt x="33164" y="320"/>
                    <a:pt x="33090" y="378"/>
                    <a:pt x="33074" y="443"/>
                  </a:cubicBezTo>
                  <a:cubicBezTo>
                    <a:pt x="33049" y="501"/>
                    <a:pt x="33353" y="575"/>
                    <a:pt x="33328" y="616"/>
                  </a:cubicBezTo>
                  <a:cubicBezTo>
                    <a:pt x="33303" y="657"/>
                    <a:pt x="32975" y="591"/>
                    <a:pt x="32860" y="583"/>
                  </a:cubicBezTo>
                  <a:cubicBezTo>
                    <a:pt x="32754" y="575"/>
                    <a:pt x="32598" y="517"/>
                    <a:pt x="32598" y="583"/>
                  </a:cubicBezTo>
                  <a:cubicBezTo>
                    <a:pt x="32598" y="640"/>
                    <a:pt x="32663" y="837"/>
                    <a:pt x="32655" y="911"/>
                  </a:cubicBezTo>
                  <a:cubicBezTo>
                    <a:pt x="32655" y="985"/>
                    <a:pt x="32688" y="1149"/>
                    <a:pt x="32680" y="1280"/>
                  </a:cubicBezTo>
                  <a:cubicBezTo>
                    <a:pt x="32671" y="1420"/>
                    <a:pt x="32606" y="1518"/>
                    <a:pt x="32598" y="1568"/>
                  </a:cubicBezTo>
                  <a:cubicBezTo>
                    <a:pt x="32598" y="1617"/>
                    <a:pt x="32639" y="1723"/>
                    <a:pt x="32680" y="1773"/>
                  </a:cubicBezTo>
                  <a:cubicBezTo>
                    <a:pt x="32721" y="1830"/>
                    <a:pt x="32688" y="1855"/>
                    <a:pt x="32696" y="1920"/>
                  </a:cubicBezTo>
                  <a:cubicBezTo>
                    <a:pt x="32696" y="1994"/>
                    <a:pt x="32778" y="1961"/>
                    <a:pt x="32836" y="1986"/>
                  </a:cubicBezTo>
                  <a:cubicBezTo>
                    <a:pt x="32893" y="2011"/>
                    <a:pt x="32860" y="2068"/>
                    <a:pt x="32877" y="2117"/>
                  </a:cubicBezTo>
                  <a:cubicBezTo>
                    <a:pt x="32901" y="2167"/>
                    <a:pt x="32934" y="2142"/>
                    <a:pt x="32975" y="2167"/>
                  </a:cubicBezTo>
                  <a:cubicBezTo>
                    <a:pt x="33024" y="2199"/>
                    <a:pt x="32975" y="2585"/>
                    <a:pt x="32983" y="2659"/>
                  </a:cubicBezTo>
                  <a:cubicBezTo>
                    <a:pt x="33000" y="2733"/>
                    <a:pt x="33230" y="2626"/>
                    <a:pt x="33246" y="2651"/>
                  </a:cubicBezTo>
                  <a:cubicBezTo>
                    <a:pt x="33271" y="2684"/>
                    <a:pt x="33180" y="2725"/>
                    <a:pt x="33115" y="2799"/>
                  </a:cubicBezTo>
                  <a:cubicBezTo>
                    <a:pt x="33049" y="2864"/>
                    <a:pt x="32992" y="2897"/>
                    <a:pt x="32967" y="2979"/>
                  </a:cubicBezTo>
                  <a:cubicBezTo>
                    <a:pt x="32942" y="3061"/>
                    <a:pt x="32942" y="3127"/>
                    <a:pt x="32901" y="3225"/>
                  </a:cubicBezTo>
                  <a:cubicBezTo>
                    <a:pt x="32860" y="3324"/>
                    <a:pt x="32532" y="3348"/>
                    <a:pt x="32491" y="3381"/>
                  </a:cubicBezTo>
                  <a:cubicBezTo>
                    <a:pt x="32442" y="3406"/>
                    <a:pt x="32442" y="3414"/>
                    <a:pt x="32442" y="3455"/>
                  </a:cubicBezTo>
                  <a:cubicBezTo>
                    <a:pt x="32450" y="3496"/>
                    <a:pt x="32466" y="3496"/>
                    <a:pt x="32565" y="3521"/>
                  </a:cubicBezTo>
                  <a:cubicBezTo>
                    <a:pt x="32671" y="3545"/>
                    <a:pt x="32844" y="3496"/>
                    <a:pt x="32844" y="3521"/>
                  </a:cubicBezTo>
                  <a:cubicBezTo>
                    <a:pt x="32852" y="3545"/>
                    <a:pt x="32827" y="3562"/>
                    <a:pt x="32778" y="3619"/>
                  </a:cubicBezTo>
                  <a:cubicBezTo>
                    <a:pt x="32737" y="3677"/>
                    <a:pt x="32819" y="3652"/>
                    <a:pt x="32819" y="3685"/>
                  </a:cubicBezTo>
                  <a:cubicBezTo>
                    <a:pt x="32819" y="3726"/>
                    <a:pt x="32770" y="3693"/>
                    <a:pt x="32721" y="3734"/>
                  </a:cubicBezTo>
                  <a:cubicBezTo>
                    <a:pt x="32680" y="3767"/>
                    <a:pt x="32745" y="3816"/>
                    <a:pt x="32704" y="3833"/>
                  </a:cubicBezTo>
                  <a:cubicBezTo>
                    <a:pt x="32663" y="3849"/>
                    <a:pt x="32327" y="3668"/>
                    <a:pt x="32237" y="3718"/>
                  </a:cubicBezTo>
                  <a:cubicBezTo>
                    <a:pt x="32154" y="3759"/>
                    <a:pt x="32097" y="3783"/>
                    <a:pt x="32064" y="3849"/>
                  </a:cubicBezTo>
                  <a:cubicBezTo>
                    <a:pt x="32023" y="3906"/>
                    <a:pt x="32072" y="3898"/>
                    <a:pt x="32072" y="3931"/>
                  </a:cubicBezTo>
                  <a:cubicBezTo>
                    <a:pt x="32072" y="3964"/>
                    <a:pt x="32031" y="3980"/>
                    <a:pt x="32015" y="4030"/>
                  </a:cubicBezTo>
                  <a:cubicBezTo>
                    <a:pt x="31999" y="4087"/>
                    <a:pt x="32113" y="4046"/>
                    <a:pt x="32122" y="4079"/>
                  </a:cubicBezTo>
                  <a:cubicBezTo>
                    <a:pt x="32130" y="4112"/>
                    <a:pt x="31957" y="4382"/>
                    <a:pt x="31982" y="4473"/>
                  </a:cubicBezTo>
                  <a:cubicBezTo>
                    <a:pt x="32007" y="4563"/>
                    <a:pt x="32146" y="4620"/>
                    <a:pt x="32220" y="4620"/>
                  </a:cubicBezTo>
                  <a:cubicBezTo>
                    <a:pt x="32302" y="4620"/>
                    <a:pt x="32499" y="4555"/>
                    <a:pt x="32466" y="4596"/>
                  </a:cubicBezTo>
                  <a:cubicBezTo>
                    <a:pt x="32442" y="4637"/>
                    <a:pt x="32351" y="4686"/>
                    <a:pt x="32278" y="4735"/>
                  </a:cubicBezTo>
                  <a:cubicBezTo>
                    <a:pt x="32204" y="4793"/>
                    <a:pt x="32031" y="5023"/>
                    <a:pt x="32023" y="5055"/>
                  </a:cubicBezTo>
                  <a:cubicBezTo>
                    <a:pt x="32015" y="5088"/>
                    <a:pt x="32007" y="5220"/>
                    <a:pt x="32023" y="5343"/>
                  </a:cubicBezTo>
                  <a:cubicBezTo>
                    <a:pt x="32040" y="5466"/>
                    <a:pt x="32302" y="5523"/>
                    <a:pt x="32302" y="5556"/>
                  </a:cubicBezTo>
                  <a:cubicBezTo>
                    <a:pt x="32302" y="5589"/>
                    <a:pt x="32245" y="5589"/>
                    <a:pt x="32220" y="5663"/>
                  </a:cubicBezTo>
                  <a:cubicBezTo>
                    <a:pt x="32204" y="5728"/>
                    <a:pt x="32310" y="5728"/>
                    <a:pt x="32376" y="5761"/>
                  </a:cubicBezTo>
                  <a:cubicBezTo>
                    <a:pt x="32433" y="5794"/>
                    <a:pt x="32565" y="5769"/>
                    <a:pt x="32622" y="5769"/>
                  </a:cubicBezTo>
                  <a:cubicBezTo>
                    <a:pt x="32688" y="5778"/>
                    <a:pt x="32951" y="5942"/>
                    <a:pt x="33024" y="5983"/>
                  </a:cubicBezTo>
                  <a:cubicBezTo>
                    <a:pt x="33106" y="6016"/>
                    <a:pt x="33328" y="5917"/>
                    <a:pt x="33369" y="5917"/>
                  </a:cubicBezTo>
                  <a:cubicBezTo>
                    <a:pt x="33410" y="5925"/>
                    <a:pt x="33550" y="6163"/>
                    <a:pt x="33623" y="6204"/>
                  </a:cubicBezTo>
                  <a:cubicBezTo>
                    <a:pt x="33697" y="6245"/>
                    <a:pt x="33952" y="6130"/>
                    <a:pt x="34026" y="6122"/>
                  </a:cubicBezTo>
                  <a:cubicBezTo>
                    <a:pt x="34099" y="6106"/>
                    <a:pt x="34173" y="6106"/>
                    <a:pt x="34198" y="6155"/>
                  </a:cubicBezTo>
                  <a:cubicBezTo>
                    <a:pt x="34214" y="6213"/>
                    <a:pt x="34165" y="6204"/>
                    <a:pt x="34173" y="6270"/>
                  </a:cubicBezTo>
                  <a:cubicBezTo>
                    <a:pt x="34190" y="6336"/>
                    <a:pt x="34247" y="6270"/>
                    <a:pt x="34239" y="6311"/>
                  </a:cubicBezTo>
                  <a:cubicBezTo>
                    <a:pt x="34231" y="6352"/>
                    <a:pt x="34001" y="6557"/>
                    <a:pt x="33952" y="6565"/>
                  </a:cubicBezTo>
                  <a:cubicBezTo>
                    <a:pt x="33902" y="6582"/>
                    <a:pt x="33886" y="6483"/>
                    <a:pt x="33861" y="6451"/>
                  </a:cubicBezTo>
                  <a:cubicBezTo>
                    <a:pt x="33829" y="6418"/>
                    <a:pt x="33640" y="6352"/>
                    <a:pt x="33632" y="6385"/>
                  </a:cubicBezTo>
                  <a:cubicBezTo>
                    <a:pt x="33623" y="6418"/>
                    <a:pt x="33623" y="6524"/>
                    <a:pt x="33615" y="6606"/>
                  </a:cubicBezTo>
                  <a:cubicBezTo>
                    <a:pt x="33607" y="6689"/>
                    <a:pt x="33468" y="6738"/>
                    <a:pt x="33418" y="6820"/>
                  </a:cubicBezTo>
                  <a:cubicBezTo>
                    <a:pt x="33369" y="6902"/>
                    <a:pt x="33353" y="7050"/>
                    <a:pt x="33410" y="7082"/>
                  </a:cubicBezTo>
                  <a:cubicBezTo>
                    <a:pt x="33476" y="7123"/>
                    <a:pt x="33747" y="7082"/>
                    <a:pt x="33796" y="7058"/>
                  </a:cubicBezTo>
                  <a:cubicBezTo>
                    <a:pt x="33837" y="7033"/>
                    <a:pt x="33894" y="6968"/>
                    <a:pt x="33878" y="6943"/>
                  </a:cubicBezTo>
                  <a:cubicBezTo>
                    <a:pt x="33870" y="6918"/>
                    <a:pt x="33771" y="6959"/>
                    <a:pt x="33771" y="6902"/>
                  </a:cubicBezTo>
                  <a:cubicBezTo>
                    <a:pt x="33771" y="6844"/>
                    <a:pt x="33870" y="6697"/>
                    <a:pt x="33886" y="6738"/>
                  </a:cubicBezTo>
                  <a:cubicBezTo>
                    <a:pt x="33902" y="6771"/>
                    <a:pt x="33902" y="6762"/>
                    <a:pt x="33952" y="6787"/>
                  </a:cubicBezTo>
                  <a:cubicBezTo>
                    <a:pt x="33993" y="6812"/>
                    <a:pt x="34017" y="6754"/>
                    <a:pt x="34017" y="6812"/>
                  </a:cubicBezTo>
                  <a:cubicBezTo>
                    <a:pt x="34017" y="6861"/>
                    <a:pt x="34009" y="7132"/>
                    <a:pt x="34034" y="7206"/>
                  </a:cubicBezTo>
                  <a:cubicBezTo>
                    <a:pt x="34067" y="7279"/>
                    <a:pt x="34272" y="7197"/>
                    <a:pt x="34247" y="7247"/>
                  </a:cubicBezTo>
                  <a:cubicBezTo>
                    <a:pt x="34223" y="7288"/>
                    <a:pt x="34157" y="7312"/>
                    <a:pt x="34083" y="7345"/>
                  </a:cubicBezTo>
                  <a:cubicBezTo>
                    <a:pt x="34009" y="7370"/>
                    <a:pt x="33894" y="7435"/>
                    <a:pt x="33771" y="7526"/>
                  </a:cubicBezTo>
                  <a:cubicBezTo>
                    <a:pt x="33648" y="7608"/>
                    <a:pt x="33361" y="7952"/>
                    <a:pt x="33303" y="7985"/>
                  </a:cubicBezTo>
                  <a:cubicBezTo>
                    <a:pt x="33246" y="8026"/>
                    <a:pt x="33090" y="7911"/>
                    <a:pt x="32992" y="7911"/>
                  </a:cubicBezTo>
                  <a:cubicBezTo>
                    <a:pt x="32901" y="7911"/>
                    <a:pt x="32803" y="7936"/>
                    <a:pt x="32770" y="7977"/>
                  </a:cubicBezTo>
                  <a:cubicBezTo>
                    <a:pt x="32745" y="8010"/>
                    <a:pt x="32614" y="8305"/>
                    <a:pt x="32614" y="8363"/>
                  </a:cubicBezTo>
                  <a:cubicBezTo>
                    <a:pt x="32606" y="8412"/>
                    <a:pt x="32811" y="8510"/>
                    <a:pt x="32860" y="8568"/>
                  </a:cubicBezTo>
                  <a:cubicBezTo>
                    <a:pt x="32909" y="8617"/>
                    <a:pt x="32934" y="9151"/>
                    <a:pt x="32926" y="9233"/>
                  </a:cubicBezTo>
                  <a:cubicBezTo>
                    <a:pt x="32918" y="9323"/>
                    <a:pt x="32909" y="9347"/>
                    <a:pt x="32852" y="9380"/>
                  </a:cubicBezTo>
                  <a:cubicBezTo>
                    <a:pt x="32795" y="9413"/>
                    <a:pt x="32475" y="9364"/>
                    <a:pt x="32458" y="9413"/>
                  </a:cubicBezTo>
                  <a:cubicBezTo>
                    <a:pt x="32433" y="9462"/>
                    <a:pt x="32516" y="9471"/>
                    <a:pt x="32548" y="9536"/>
                  </a:cubicBezTo>
                  <a:cubicBezTo>
                    <a:pt x="32573" y="9610"/>
                    <a:pt x="32606" y="9791"/>
                    <a:pt x="32524" y="9799"/>
                  </a:cubicBezTo>
                  <a:cubicBezTo>
                    <a:pt x="32442" y="9799"/>
                    <a:pt x="32450" y="9594"/>
                    <a:pt x="32417" y="9536"/>
                  </a:cubicBezTo>
                  <a:cubicBezTo>
                    <a:pt x="32376" y="9479"/>
                    <a:pt x="32286" y="9462"/>
                    <a:pt x="32195" y="9372"/>
                  </a:cubicBezTo>
                  <a:cubicBezTo>
                    <a:pt x="32105" y="9290"/>
                    <a:pt x="32097" y="9257"/>
                    <a:pt x="32056" y="9167"/>
                  </a:cubicBezTo>
                  <a:cubicBezTo>
                    <a:pt x="32007" y="9077"/>
                    <a:pt x="32105" y="9134"/>
                    <a:pt x="32204" y="9151"/>
                  </a:cubicBezTo>
                  <a:cubicBezTo>
                    <a:pt x="32302" y="9175"/>
                    <a:pt x="32237" y="9192"/>
                    <a:pt x="32269" y="9241"/>
                  </a:cubicBezTo>
                  <a:cubicBezTo>
                    <a:pt x="32302" y="9282"/>
                    <a:pt x="32376" y="9298"/>
                    <a:pt x="32376" y="9265"/>
                  </a:cubicBezTo>
                  <a:cubicBezTo>
                    <a:pt x="32376" y="9233"/>
                    <a:pt x="32368" y="9151"/>
                    <a:pt x="32425" y="9151"/>
                  </a:cubicBezTo>
                  <a:cubicBezTo>
                    <a:pt x="32491" y="9151"/>
                    <a:pt x="32483" y="9208"/>
                    <a:pt x="32540" y="9233"/>
                  </a:cubicBezTo>
                  <a:cubicBezTo>
                    <a:pt x="32606" y="9257"/>
                    <a:pt x="32754" y="9233"/>
                    <a:pt x="32786" y="9208"/>
                  </a:cubicBezTo>
                  <a:cubicBezTo>
                    <a:pt x="32827" y="9183"/>
                    <a:pt x="32754" y="9060"/>
                    <a:pt x="32696" y="9044"/>
                  </a:cubicBezTo>
                  <a:cubicBezTo>
                    <a:pt x="32630" y="9027"/>
                    <a:pt x="32532" y="9060"/>
                    <a:pt x="32524" y="9036"/>
                  </a:cubicBezTo>
                  <a:cubicBezTo>
                    <a:pt x="32524" y="9003"/>
                    <a:pt x="32671" y="8863"/>
                    <a:pt x="32663" y="8847"/>
                  </a:cubicBezTo>
                  <a:cubicBezTo>
                    <a:pt x="32663" y="8830"/>
                    <a:pt x="32647" y="8847"/>
                    <a:pt x="32614" y="8855"/>
                  </a:cubicBezTo>
                  <a:cubicBezTo>
                    <a:pt x="32581" y="8863"/>
                    <a:pt x="32598" y="8847"/>
                    <a:pt x="32548" y="8814"/>
                  </a:cubicBezTo>
                  <a:cubicBezTo>
                    <a:pt x="32507" y="8781"/>
                    <a:pt x="32351" y="8945"/>
                    <a:pt x="32302" y="8986"/>
                  </a:cubicBezTo>
                  <a:cubicBezTo>
                    <a:pt x="32253" y="9036"/>
                    <a:pt x="32179" y="9003"/>
                    <a:pt x="32163" y="8937"/>
                  </a:cubicBezTo>
                  <a:cubicBezTo>
                    <a:pt x="32146" y="8872"/>
                    <a:pt x="32269" y="8789"/>
                    <a:pt x="32261" y="8740"/>
                  </a:cubicBezTo>
                  <a:cubicBezTo>
                    <a:pt x="32253" y="8691"/>
                    <a:pt x="32064" y="8707"/>
                    <a:pt x="31982" y="8675"/>
                  </a:cubicBezTo>
                  <a:cubicBezTo>
                    <a:pt x="31900" y="8642"/>
                    <a:pt x="32023" y="8379"/>
                    <a:pt x="32105" y="8379"/>
                  </a:cubicBezTo>
                  <a:cubicBezTo>
                    <a:pt x="32179" y="8387"/>
                    <a:pt x="32212" y="8396"/>
                    <a:pt x="32204" y="8322"/>
                  </a:cubicBezTo>
                  <a:cubicBezTo>
                    <a:pt x="32195" y="8248"/>
                    <a:pt x="32187" y="8190"/>
                    <a:pt x="32228" y="8100"/>
                  </a:cubicBezTo>
                  <a:cubicBezTo>
                    <a:pt x="32269" y="8018"/>
                    <a:pt x="32327" y="7829"/>
                    <a:pt x="32261" y="7870"/>
                  </a:cubicBezTo>
                  <a:cubicBezTo>
                    <a:pt x="32187" y="7911"/>
                    <a:pt x="32072" y="7985"/>
                    <a:pt x="32015" y="8002"/>
                  </a:cubicBezTo>
                  <a:cubicBezTo>
                    <a:pt x="31949" y="8026"/>
                    <a:pt x="31843" y="8034"/>
                    <a:pt x="31802" y="7993"/>
                  </a:cubicBezTo>
                  <a:cubicBezTo>
                    <a:pt x="31752" y="7961"/>
                    <a:pt x="31908" y="7854"/>
                    <a:pt x="31925" y="7829"/>
                  </a:cubicBezTo>
                  <a:cubicBezTo>
                    <a:pt x="31941" y="7796"/>
                    <a:pt x="31900" y="7813"/>
                    <a:pt x="31843" y="7796"/>
                  </a:cubicBezTo>
                  <a:cubicBezTo>
                    <a:pt x="31793" y="7788"/>
                    <a:pt x="31851" y="7755"/>
                    <a:pt x="31793" y="7731"/>
                  </a:cubicBezTo>
                  <a:cubicBezTo>
                    <a:pt x="31736" y="7706"/>
                    <a:pt x="31662" y="7731"/>
                    <a:pt x="31588" y="7714"/>
                  </a:cubicBezTo>
                  <a:cubicBezTo>
                    <a:pt x="31514" y="7706"/>
                    <a:pt x="31564" y="7673"/>
                    <a:pt x="31588" y="7641"/>
                  </a:cubicBezTo>
                  <a:cubicBezTo>
                    <a:pt x="31605" y="7599"/>
                    <a:pt x="31555" y="7550"/>
                    <a:pt x="31514" y="7509"/>
                  </a:cubicBezTo>
                  <a:cubicBezTo>
                    <a:pt x="31473" y="7468"/>
                    <a:pt x="31449" y="7509"/>
                    <a:pt x="31309" y="7509"/>
                  </a:cubicBezTo>
                  <a:cubicBezTo>
                    <a:pt x="31170" y="7509"/>
                    <a:pt x="31178" y="7435"/>
                    <a:pt x="31096" y="7444"/>
                  </a:cubicBezTo>
                  <a:cubicBezTo>
                    <a:pt x="31014" y="7460"/>
                    <a:pt x="31104" y="7542"/>
                    <a:pt x="31096" y="7567"/>
                  </a:cubicBezTo>
                  <a:cubicBezTo>
                    <a:pt x="31096" y="7591"/>
                    <a:pt x="31088" y="7583"/>
                    <a:pt x="30973" y="7641"/>
                  </a:cubicBezTo>
                  <a:cubicBezTo>
                    <a:pt x="30850" y="7690"/>
                    <a:pt x="30612" y="7583"/>
                    <a:pt x="30562" y="7641"/>
                  </a:cubicBezTo>
                  <a:cubicBezTo>
                    <a:pt x="30521" y="7698"/>
                    <a:pt x="30644" y="7706"/>
                    <a:pt x="30710" y="7755"/>
                  </a:cubicBezTo>
                  <a:cubicBezTo>
                    <a:pt x="30784" y="7805"/>
                    <a:pt x="30694" y="7862"/>
                    <a:pt x="30702" y="7936"/>
                  </a:cubicBezTo>
                  <a:cubicBezTo>
                    <a:pt x="30710" y="8018"/>
                    <a:pt x="30858" y="8100"/>
                    <a:pt x="30907" y="8100"/>
                  </a:cubicBezTo>
                  <a:cubicBezTo>
                    <a:pt x="30948" y="8108"/>
                    <a:pt x="31145" y="7977"/>
                    <a:pt x="31194" y="7977"/>
                  </a:cubicBezTo>
                  <a:cubicBezTo>
                    <a:pt x="31244" y="7969"/>
                    <a:pt x="31309" y="8125"/>
                    <a:pt x="31383" y="8125"/>
                  </a:cubicBezTo>
                  <a:cubicBezTo>
                    <a:pt x="31449" y="8125"/>
                    <a:pt x="31506" y="8010"/>
                    <a:pt x="31539" y="8084"/>
                  </a:cubicBezTo>
                  <a:cubicBezTo>
                    <a:pt x="31564" y="8158"/>
                    <a:pt x="31605" y="8412"/>
                    <a:pt x="31572" y="8453"/>
                  </a:cubicBezTo>
                  <a:cubicBezTo>
                    <a:pt x="31531" y="8502"/>
                    <a:pt x="31399" y="8535"/>
                    <a:pt x="31227" y="8543"/>
                  </a:cubicBezTo>
                  <a:cubicBezTo>
                    <a:pt x="31047" y="8543"/>
                    <a:pt x="30989" y="8404"/>
                    <a:pt x="30850" y="8313"/>
                  </a:cubicBezTo>
                  <a:cubicBezTo>
                    <a:pt x="30710" y="8223"/>
                    <a:pt x="30644" y="8092"/>
                    <a:pt x="30603" y="8026"/>
                  </a:cubicBezTo>
                  <a:cubicBezTo>
                    <a:pt x="30571" y="7961"/>
                    <a:pt x="30472" y="7928"/>
                    <a:pt x="30456" y="7944"/>
                  </a:cubicBezTo>
                  <a:cubicBezTo>
                    <a:pt x="30431" y="7961"/>
                    <a:pt x="30439" y="7993"/>
                    <a:pt x="30439" y="8034"/>
                  </a:cubicBezTo>
                  <a:cubicBezTo>
                    <a:pt x="30431" y="8084"/>
                    <a:pt x="30488" y="8116"/>
                    <a:pt x="30497" y="8141"/>
                  </a:cubicBezTo>
                  <a:cubicBezTo>
                    <a:pt x="30497" y="8174"/>
                    <a:pt x="30357" y="8396"/>
                    <a:pt x="30250" y="8420"/>
                  </a:cubicBezTo>
                  <a:cubicBezTo>
                    <a:pt x="30144" y="8445"/>
                    <a:pt x="29520" y="8248"/>
                    <a:pt x="29331" y="8248"/>
                  </a:cubicBezTo>
                  <a:cubicBezTo>
                    <a:pt x="29151" y="8248"/>
                    <a:pt x="28683" y="8396"/>
                    <a:pt x="28478" y="8428"/>
                  </a:cubicBezTo>
                  <a:cubicBezTo>
                    <a:pt x="28273" y="8461"/>
                    <a:pt x="28035" y="8428"/>
                    <a:pt x="27862" y="8412"/>
                  </a:cubicBezTo>
                  <a:cubicBezTo>
                    <a:pt x="27690" y="8396"/>
                    <a:pt x="27173" y="8026"/>
                    <a:pt x="27083" y="8010"/>
                  </a:cubicBezTo>
                  <a:cubicBezTo>
                    <a:pt x="26984" y="7993"/>
                    <a:pt x="26475" y="8034"/>
                    <a:pt x="26303" y="8026"/>
                  </a:cubicBezTo>
                  <a:cubicBezTo>
                    <a:pt x="26131" y="8010"/>
                    <a:pt x="26188" y="7993"/>
                    <a:pt x="26123" y="7936"/>
                  </a:cubicBezTo>
                  <a:cubicBezTo>
                    <a:pt x="26065" y="7870"/>
                    <a:pt x="26172" y="7796"/>
                    <a:pt x="26131" y="7755"/>
                  </a:cubicBezTo>
                  <a:cubicBezTo>
                    <a:pt x="26090" y="7714"/>
                    <a:pt x="25950" y="7764"/>
                    <a:pt x="25893" y="7739"/>
                  </a:cubicBezTo>
                  <a:cubicBezTo>
                    <a:pt x="25843" y="7723"/>
                    <a:pt x="25794" y="7657"/>
                    <a:pt x="25745" y="7616"/>
                  </a:cubicBezTo>
                  <a:cubicBezTo>
                    <a:pt x="25688" y="7575"/>
                    <a:pt x="25605" y="7591"/>
                    <a:pt x="25540" y="7509"/>
                  </a:cubicBezTo>
                  <a:cubicBezTo>
                    <a:pt x="25482" y="7419"/>
                    <a:pt x="25647" y="7460"/>
                    <a:pt x="25671" y="7427"/>
                  </a:cubicBezTo>
                  <a:cubicBezTo>
                    <a:pt x="25688" y="7386"/>
                    <a:pt x="25548" y="7279"/>
                    <a:pt x="25507" y="7279"/>
                  </a:cubicBezTo>
                  <a:cubicBezTo>
                    <a:pt x="25458" y="7288"/>
                    <a:pt x="25433" y="7304"/>
                    <a:pt x="25409" y="7361"/>
                  </a:cubicBezTo>
                  <a:cubicBezTo>
                    <a:pt x="25384" y="7419"/>
                    <a:pt x="25409" y="7444"/>
                    <a:pt x="25343" y="7476"/>
                  </a:cubicBezTo>
                  <a:cubicBezTo>
                    <a:pt x="25285" y="7509"/>
                    <a:pt x="24998" y="7583"/>
                    <a:pt x="24941" y="7608"/>
                  </a:cubicBezTo>
                  <a:cubicBezTo>
                    <a:pt x="24883" y="7641"/>
                    <a:pt x="24916" y="7862"/>
                    <a:pt x="24867" y="7870"/>
                  </a:cubicBezTo>
                  <a:cubicBezTo>
                    <a:pt x="24826" y="7878"/>
                    <a:pt x="24719" y="7764"/>
                    <a:pt x="24695" y="7764"/>
                  </a:cubicBezTo>
                  <a:cubicBezTo>
                    <a:pt x="24678" y="7755"/>
                    <a:pt x="24637" y="7764"/>
                    <a:pt x="24580" y="7772"/>
                  </a:cubicBezTo>
                  <a:cubicBezTo>
                    <a:pt x="24522" y="7780"/>
                    <a:pt x="24046" y="7993"/>
                    <a:pt x="23989" y="8010"/>
                  </a:cubicBezTo>
                  <a:cubicBezTo>
                    <a:pt x="23940" y="8034"/>
                    <a:pt x="23981" y="8059"/>
                    <a:pt x="23989" y="8100"/>
                  </a:cubicBezTo>
                  <a:cubicBezTo>
                    <a:pt x="24005" y="8149"/>
                    <a:pt x="23866" y="8174"/>
                    <a:pt x="23825" y="8215"/>
                  </a:cubicBezTo>
                  <a:cubicBezTo>
                    <a:pt x="23784" y="8256"/>
                    <a:pt x="23784" y="8305"/>
                    <a:pt x="23792" y="8371"/>
                  </a:cubicBezTo>
                  <a:cubicBezTo>
                    <a:pt x="23808" y="8437"/>
                    <a:pt x="24087" y="8601"/>
                    <a:pt x="24095" y="8650"/>
                  </a:cubicBezTo>
                  <a:cubicBezTo>
                    <a:pt x="24112" y="8691"/>
                    <a:pt x="24022" y="8724"/>
                    <a:pt x="24013" y="8765"/>
                  </a:cubicBezTo>
                  <a:cubicBezTo>
                    <a:pt x="24005" y="8806"/>
                    <a:pt x="24120" y="8945"/>
                    <a:pt x="24153" y="8986"/>
                  </a:cubicBezTo>
                  <a:cubicBezTo>
                    <a:pt x="24178" y="9036"/>
                    <a:pt x="24333" y="9036"/>
                    <a:pt x="24358" y="9085"/>
                  </a:cubicBezTo>
                  <a:cubicBezTo>
                    <a:pt x="24374" y="9126"/>
                    <a:pt x="24276" y="9175"/>
                    <a:pt x="24243" y="9208"/>
                  </a:cubicBezTo>
                  <a:cubicBezTo>
                    <a:pt x="24202" y="9241"/>
                    <a:pt x="24440" y="9479"/>
                    <a:pt x="24432" y="9503"/>
                  </a:cubicBezTo>
                  <a:cubicBezTo>
                    <a:pt x="24424" y="9528"/>
                    <a:pt x="24383" y="9503"/>
                    <a:pt x="24276" y="9438"/>
                  </a:cubicBezTo>
                  <a:cubicBezTo>
                    <a:pt x="24178" y="9380"/>
                    <a:pt x="24210" y="9421"/>
                    <a:pt x="24169" y="9454"/>
                  </a:cubicBezTo>
                  <a:cubicBezTo>
                    <a:pt x="24128" y="9495"/>
                    <a:pt x="24112" y="9462"/>
                    <a:pt x="24079" y="9430"/>
                  </a:cubicBezTo>
                  <a:cubicBezTo>
                    <a:pt x="24046" y="9389"/>
                    <a:pt x="24087" y="9364"/>
                    <a:pt x="24087" y="9323"/>
                  </a:cubicBezTo>
                  <a:cubicBezTo>
                    <a:pt x="24087" y="9282"/>
                    <a:pt x="24005" y="9208"/>
                    <a:pt x="23948" y="9274"/>
                  </a:cubicBezTo>
                  <a:cubicBezTo>
                    <a:pt x="23898" y="9339"/>
                    <a:pt x="23981" y="9397"/>
                    <a:pt x="23981" y="9454"/>
                  </a:cubicBezTo>
                  <a:cubicBezTo>
                    <a:pt x="23981" y="9512"/>
                    <a:pt x="23956" y="9512"/>
                    <a:pt x="23948" y="9561"/>
                  </a:cubicBezTo>
                  <a:cubicBezTo>
                    <a:pt x="23940" y="9618"/>
                    <a:pt x="24391" y="10045"/>
                    <a:pt x="24284" y="10061"/>
                  </a:cubicBezTo>
                  <a:cubicBezTo>
                    <a:pt x="24178" y="10078"/>
                    <a:pt x="23931" y="9668"/>
                    <a:pt x="23849" y="9668"/>
                  </a:cubicBezTo>
                  <a:cubicBezTo>
                    <a:pt x="23767" y="9676"/>
                    <a:pt x="23784" y="9602"/>
                    <a:pt x="23743" y="9520"/>
                  </a:cubicBezTo>
                  <a:cubicBezTo>
                    <a:pt x="23693" y="9438"/>
                    <a:pt x="23546" y="9487"/>
                    <a:pt x="23513" y="9413"/>
                  </a:cubicBezTo>
                  <a:cubicBezTo>
                    <a:pt x="23488" y="9331"/>
                    <a:pt x="23611" y="9372"/>
                    <a:pt x="23619" y="9323"/>
                  </a:cubicBezTo>
                  <a:cubicBezTo>
                    <a:pt x="23619" y="9265"/>
                    <a:pt x="23472" y="9257"/>
                    <a:pt x="23324" y="9192"/>
                  </a:cubicBezTo>
                  <a:cubicBezTo>
                    <a:pt x="23176" y="9126"/>
                    <a:pt x="23258" y="9044"/>
                    <a:pt x="23340" y="9044"/>
                  </a:cubicBezTo>
                  <a:cubicBezTo>
                    <a:pt x="23422" y="9044"/>
                    <a:pt x="23546" y="9134"/>
                    <a:pt x="23603" y="9167"/>
                  </a:cubicBezTo>
                  <a:cubicBezTo>
                    <a:pt x="23660" y="9208"/>
                    <a:pt x="23800" y="9200"/>
                    <a:pt x="23816" y="9167"/>
                  </a:cubicBezTo>
                  <a:cubicBezTo>
                    <a:pt x="23833" y="9142"/>
                    <a:pt x="23775" y="8954"/>
                    <a:pt x="23751" y="8921"/>
                  </a:cubicBezTo>
                  <a:cubicBezTo>
                    <a:pt x="23726" y="8888"/>
                    <a:pt x="23472" y="8847"/>
                    <a:pt x="23381" y="8822"/>
                  </a:cubicBezTo>
                  <a:cubicBezTo>
                    <a:pt x="23291" y="8798"/>
                    <a:pt x="23373" y="8691"/>
                    <a:pt x="23340" y="8634"/>
                  </a:cubicBezTo>
                  <a:cubicBezTo>
                    <a:pt x="23308" y="8576"/>
                    <a:pt x="23283" y="8519"/>
                    <a:pt x="23242" y="8527"/>
                  </a:cubicBezTo>
                  <a:cubicBezTo>
                    <a:pt x="23193" y="8535"/>
                    <a:pt x="23209" y="8765"/>
                    <a:pt x="23152" y="8806"/>
                  </a:cubicBezTo>
                  <a:cubicBezTo>
                    <a:pt x="23094" y="8855"/>
                    <a:pt x="23053" y="8740"/>
                    <a:pt x="23020" y="8683"/>
                  </a:cubicBezTo>
                  <a:cubicBezTo>
                    <a:pt x="22988" y="8634"/>
                    <a:pt x="23053" y="8634"/>
                    <a:pt x="23070" y="8592"/>
                  </a:cubicBezTo>
                  <a:cubicBezTo>
                    <a:pt x="23094" y="8560"/>
                    <a:pt x="23020" y="8420"/>
                    <a:pt x="22947" y="8387"/>
                  </a:cubicBezTo>
                  <a:cubicBezTo>
                    <a:pt x="22881" y="8346"/>
                    <a:pt x="22733" y="8412"/>
                    <a:pt x="22594" y="8379"/>
                  </a:cubicBezTo>
                  <a:cubicBezTo>
                    <a:pt x="22454" y="8338"/>
                    <a:pt x="22512" y="8264"/>
                    <a:pt x="22405" y="8240"/>
                  </a:cubicBezTo>
                  <a:cubicBezTo>
                    <a:pt x="22298" y="8215"/>
                    <a:pt x="21666" y="8281"/>
                    <a:pt x="21289" y="8330"/>
                  </a:cubicBezTo>
                  <a:cubicBezTo>
                    <a:pt x="20919" y="8379"/>
                    <a:pt x="20238" y="8420"/>
                    <a:pt x="20066" y="8428"/>
                  </a:cubicBezTo>
                  <a:cubicBezTo>
                    <a:pt x="19894" y="8437"/>
                    <a:pt x="18868" y="8313"/>
                    <a:pt x="18679" y="8297"/>
                  </a:cubicBezTo>
                  <a:cubicBezTo>
                    <a:pt x="18498" y="8272"/>
                    <a:pt x="18375" y="8174"/>
                    <a:pt x="18375" y="8116"/>
                  </a:cubicBezTo>
                  <a:cubicBezTo>
                    <a:pt x="18375" y="8067"/>
                    <a:pt x="18581" y="8043"/>
                    <a:pt x="18613" y="8002"/>
                  </a:cubicBezTo>
                  <a:cubicBezTo>
                    <a:pt x="18638" y="7961"/>
                    <a:pt x="18539" y="7993"/>
                    <a:pt x="18507" y="7961"/>
                  </a:cubicBezTo>
                  <a:cubicBezTo>
                    <a:pt x="18474" y="7936"/>
                    <a:pt x="18515" y="7887"/>
                    <a:pt x="18539" y="7846"/>
                  </a:cubicBezTo>
                  <a:cubicBezTo>
                    <a:pt x="18572" y="7805"/>
                    <a:pt x="18679" y="7821"/>
                    <a:pt x="18761" y="7821"/>
                  </a:cubicBezTo>
                  <a:cubicBezTo>
                    <a:pt x="18843" y="7829"/>
                    <a:pt x="18827" y="7780"/>
                    <a:pt x="18868" y="7714"/>
                  </a:cubicBezTo>
                  <a:cubicBezTo>
                    <a:pt x="18901" y="7649"/>
                    <a:pt x="19336" y="7723"/>
                    <a:pt x="19393" y="7706"/>
                  </a:cubicBezTo>
                  <a:cubicBezTo>
                    <a:pt x="19442" y="7690"/>
                    <a:pt x="19459" y="7657"/>
                    <a:pt x="19450" y="7575"/>
                  </a:cubicBezTo>
                  <a:cubicBezTo>
                    <a:pt x="19442" y="7501"/>
                    <a:pt x="19352" y="7558"/>
                    <a:pt x="19311" y="7526"/>
                  </a:cubicBezTo>
                  <a:cubicBezTo>
                    <a:pt x="19278" y="7493"/>
                    <a:pt x="19360" y="7485"/>
                    <a:pt x="19377" y="7452"/>
                  </a:cubicBezTo>
                  <a:cubicBezTo>
                    <a:pt x="19393" y="7427"/>
                    <a:pt x="19336" y="7361"/>
                    <a:pt x="19237" y="7279"/>
                  </a:cubicBezTo>
                  <a:cubicBezTo>
                    <a:pt x="19139" y="7189"/>
                    <a:pt x="18958" y="7107"/>
                    <a:pt x="18835" y="7025"/>
                  </a:cubicBezTo>
                  <a:cubicBezTo>
                    <a:pt x="18720" y="6943"/>
                    <a:pt x="18129" y="6803"/>
                    <a:pt x="18039" y="6779"/>
                  </a:cubicBezTo>
                  <a:cubicBezTo>
                    <a:pt x="17949" y="6754"/>
                    <a:pt x="17801" y="6787"/>
                    <a:pt x="17784" y="6836"/>
                  </a:cubicBezTo>
                  <a:cubicBezTo>
                    <a:pt x="17776" y="6885"/>
                    <a:pt x="18006" y="7009"/>
                    <a:pt x="17908" y="7009"/>
                  </a:cubicBezTo>
                  <a:cubicBezTo>
                    <a:pt x="17809" y="7017"/>
                    <a:pt x="17423" y="6943"/>
                    <a:pt x="17136" y="6910"/>
                  </a:cubicBezTo>
                  <a:cubicBezTo>
                    <a:pt x="16857" y="6877"/>
                    <a:pt x="16701" y="6787"/>
                    <a:pt x="16562" y="6762"/>
                  </a:cubicBezTo>
                  <a:cubicBezTo>
                    <a:pt x="16414" y="6738"/>
                    <a:pt x="16135" y="6516"/>
                    <a:pt x="15963" y="6442"/>
                  </a:cubicBezTo>
                  <a:cubicBezTo>
                    <a:pt x="15790" y="6377"/>
                    <a:pt x="15232" y="6377"/>
                    <a:pt x="15093" y="6336"/>
                  </a:cubicBezTo>
                  <a:cubicBezTo>
                    <a:pt x="14945" y="6286"/>
                    <a:pt x="14124" y="5810"/>
                    <a:pt x="14001" y="5802"/>
                  </a:cubicBezTo>
                  <a:cubicBezTo>
                    <a:pt x="13878" y="5786"/>
                    <a:pt x="13082" y="5687"/>
                    <a:pt x="12975" y="5720"/>
                  </a:cubicBezTo>
                  <a:cubicBezTo>
                    <a:pt x="12877" y="5753"/>
                    <a:pt x="12869" y="5769"/>
                    <a:pt x="12836" y="5810"/>
                  </a:cubicBezTo>
                  <a:cubicBezTo>
                    <a:pt x="12795" y="5851"/>
                    <a:pt x="12852" y="6024"/>
                    <a:pt x="12819" y="6130"/>
                  </a:cubicBezTo>
                  <a:cubicBezTo>
                    <a:pt x="12795" y="6237"/>
                    <a:pt x="12549" y="6188"/>
                    <a:pt x="12434" y="6213"/>
                  </a:cubicBezTo>
                  <a:cubicBezTo>
                    <a:pt x="12319" y="6229"/>
                    <a:pt x="12056" y="6327"/>
                    <a:pt x="11966" y="6327"/>
                  </a:cubicBezTo>
                  <a:cubicBezTo>
                    <a:pt x="11876" y="6336"/>
                    <a:pt x="11892" y="6303"/>
                    <a:pt x="11835" y="6262"/>
                  </a:cubicBezTo>
                  <a:cubicBezTo>
                    <a:pt x="11785" y="6229"/>
                    <a:pt x="12138" y="5999"/>
                    <a:pt x="12097" y="5934"/>
                  </a:cubicBezTo>
                  <a:cubicBezTo>
                    <a:pt x="12064" y="5876"/>
                    <a:pt x="11958" y="5876"/>
                    <a:pt x="11867" y="5794"/>
                  </a:cubicBezTo>
                  <a:cubicBezTo>
                    <a:pt x="11785" y="5712"/>
                    <a:pt x="11900" y="5392"/>
                    <a:pt x="11892" y="5318"/>
                  </a:cubicBezTo>
                  <a:cubicBezTo>
                    <a:pt x="11884" y="5244"/>
                    <a:pt x="11777" y="5252"/>
                    <a:pt x="11728" y="5302"/>
                  </a:cubicBezTo>
                  <a:cubicBezTo>
                    <a:pt x="11687" y="5359"/>
                    <a:pt x="11711" y="5367"/>
                    <a:pt x="11679" y="5425"/>
                  </a:cubicBezTo>
                  <a:cubicBezTo>
                    <a:pt x="11646" y="5482"/>
                    <a:pt x="11449" y="5408"/>
                    <a:pt x="11424" y="5474"/>
                  </a:cubicBezTo>
                  <a:cubicBezTo>
                    <a:pt x="11408" y="5540"/>
                    <a:pt x="11515" y="5523"/>
                    <a:pt x="11531" y="5548"/>
                  </a:cubicBezTo>
                  <a:cubicBezTo>
                    <a:pt x="11556" y="5572"/>
                    <a:pt x="11375" y="5663"/>
                    <a:pt x="11375" y="5712"/>
                  </a:cubicBezTo>
                  <a:cubicBezTo>
                    <a:pt x="11367" y="5769"/>
                    <a:pt x="11498" y="5728"/>
                    <a:pt x="11531" y="5769"/>
                  </a:cubicBezTo>
                  <a:cubicBezTo>
                    <a:pt x="11572" y="5819"/>
                    <a:pt x="11564" y="5909"/>
                    <a:pt x="11539" y="5950"/>
                  </a:cubicBezTo>
                  <a:cubicBezTo>
                    <a:pt x="11515" y="5999"/>
                    <a:pt x="11449" y="5901"/>
                    <a:pt x="11350" y="5884"/>
                  </a:cubicBezTo>
                  <a:cubicBezTo>
                    <a:pt x="11252" y="5876"/>
                    <a:pt x="11178" y="5892"/>
                    <a:pt x="11178" y="5934"/>
                  </a:cubicBezTo>
                  <a:cubicBezTo>
                    <a:pt x="11170" y="5975"/>
                    <a:pt x="11219" y="5966"/>
                    <a:pt x="11309" y="5991"/>
                  </a:cubicBezTo>
                  <a:cubicBezTo>
                    <a:pt x="11408" y="6007"/>
                    <a:pt x="11424" y="6089"/>
                    <a:pt x="11408" y="6122"/>
                  </a:cubicBezTo>
                  <a:cubicBezTo>
                    <a:pt x="11391" y="6163"/>
                    <a:pt x="11211" y="6130"/>
                    <a:pt x="11252" y="6196"/>
                  </a:cubicBezTo>
                  <a:cubicBezTo>
                    <a:pt x="11285" y="6270"/>
                    <a:pt x="11359" y="6229"/>
                    <a:pt x="11367" y="6295"/>
                  </a:cubicBezTo>
                  <a:cubicBezTo>
                    <a:pt x="11367" y="6368"/>
                    <a:pt x="11252" y="6368"/>
                    <a:pt x="11121" y="6368"/>
                  </a:cubicBezTo>
                  <a:cubicBezTo>
                    <a:pt x="10981" y="6368"/>
                    <a:pt x="10743" y="6229"/>
                    <a:pt x="10636" y="6155"/>
                  </a:cubicBezTo>
                  <a:cubicBezTo>
                    <a:pt x="10522" y="6073"/>
                    <a:pt x="10398" y="5958"/>
                    <a:pt x="10284" y="5835"/>
                  </a:cubicBezTo>
                  <a:cubicBezTo>
                    <a:pt x="10177" y="5704"/>
                    <a:pt x="10259" y="5613"/>
                    <a:pt x="10201" y="5515"/>
                  </a:cubicBezTo>
                  <a:cubicBezTo>
                    <a:pt x="10152" y="5425"/>
                    <a:pt x="9775" y="5064"/>
                    <a:pt x="9693" y="4973"/>
                  </a:cubicBezTo>
                  <a:cubicBezTo>
                    <a:pt x="9619" y="4875"/>
                    <a:pt x="9356" y="4735"/>
                    <a:pt x="9315" y="4785"/>
                  </a:cubicBezTo>
                  <a:cubicBezTo>
                    <a:pt x="9282" y="4834"/>
                    <a:pt x="9258" y="4891"/>
                    <a:pt x="9249" y="4957"/>
                  </a:cubicBezTo>
                  <a:cubicBezTo>
                    <a:pt x="9233" y="5031"/>
                    <a:pt x="9397" y="4965"/>
                    <a:pt x="9422" y="4990"/>
                  </a:cubicBezTo>
                  <a:cubicBezTo>
                    <a:pt x="9438" y="5014"/>
                    <a:pt x="9373" y="5055"/>
                    <a:pt x="9422" y="5146"/>
                  </a:cubicBezTo>
                  <a:cubicBezTo>
                    <a:pt x="9471" y="5228"/>
                    <a:pt x="9652" y="5203"/>
                    <a:pt x="9619" y="5244"/>
                  </a:cubicBezTo>
                  <a:cubicBezTo>
                    <a:pt x="9586" y="5285"/>
                    <a:pt x="9249" y="5318"/>
                    <a:pt x="9151" y="5384"/>
                  </a:cubicBezTo>
                  <a:cubicBezTo>
                    <a:pt x="9044" y="5441"/>
                    <a:pt x="9135" y="5540"/>
                    <a:pt x="9110" y="5589"/>
                  </a:cubicBezTo>
                  <a:cubicBezTo>
                    <a:pt x="9077" y="5638"/>
                    <a:pt x="8806" y="5925"/>
                    <a:pt x="8724" y="5934"/>
                  </a:cubicBezTo>
                  <a:cubicBezTo>
                    <a:pt x="8650" y="5942"/>
                    <a:pt x="8601" y="5966"/>
                    <a:pt x="8552" y="5958"/>
                  </a:cubicBezTo>
                  <a:cubicBezTo>
                    <a:pt x="8503" y="5950"/>
                    <a:pt x="8535" y="5851"/>
                    <a:pt x="8560" y="5794"/>
                  </a:cubicBezTo>
                  <a:cubicBezTo>
                    <a:pt x="8577" y="5745"/>
                    <a:pt x="8724" y="5679"/>
                    <a:pt x="8667" y="5654"/>
                  </a:cubicBezTo>
                  <a:cubicBezTo>
                    <a:pt x="8609" y="5638"/>
                    <a:pt x="8494" y="5704"/>
                    <a:pt x="8371" y="5745"/>
                  </a:cubicBezTo>
                  <a:cubicBezTo>
                    <a:pt x="8248" y="5778"/>
                    <a:pt x="7846" y="5868"/>
                    <a:pt x="7715" y="5934"/>
                  </a:cubicBezTo>
                  <a:cubicBezTo>
                    <a:pt x="7592" y="5991"/>
                    <a:pt x="7510" y="6122"/>
                    <a:pt x="7444" y="6188"/>
                  </a:cubicBezTo>
                  <a:cubicBezTo>
                    <a:pt x="7378" y="6254"/>
                    <a:pt x="7231" y="6664"/>
                    <a:pt x="7157" y="6639"/>
                  </a:cubicBezTo>
                  <a:cubicBezTo>
                    <a:pt x="7091" y="6623"/>
                    <a:pt x="7181" y="6516"/>
                    <a:pt x="7181" y="6451"/>
                  </a:cubicBezTo>
                  <a:cubicBezTo>
                    <a:pt x="7181" y="6393"/>
                    <a:pt x="7140" y="6434"/>
                    <a:pt x="7091" y="6409"/>
                  </a:cubicBezTo>
                  <a:cubicBezTo>
                    <a:pt x="7042" y="6377"/>
                    <a:pt x="7140" y="6344"/>
                    <a:pt x="7050" y="6295"/>
                  </a:cubicBezTo>
                  <a:cubicBezTo>
                    <a:pt x="6960" y="6237"/>
                    <a:pt x="6984" y="6368"/>
                    <a:pt x="6886" y="6393"/>
                  </a:cubicBezTo>
                  <a:cubicBezTo>
                    <a:pt x="6779" y="6418"/>
                    <a:pt x="6837" y="6352"/>
                    <a:pt x="6828" y="6270"/>
                  </a:cubicBezTo>
                  <a:cubicBezTo>
                    <a:pt x="6820" y="6188"/>
                    <a:pt x="6714" y="6245"/>
                    <a:pt x="6590" y="6295"/>
                  </a:cubicBezTo>
                  <a:cubicBezTo>
                    <a:pt x="6467" y="6336"/>
                    <a:pt x="6459" y="6500"/>
                    <a:pt x="6328" y="6582"/>
                  </a:cubicBezTo>
                  <a:cubicBezTo>
                    <a:pt x="6205" y="6656"/>
                    <a:pt x="6057" y="6664"/>
                    <a:pt x="5934" y="6672"/>
                  </a:cubicBezTo>
                  <a:cubicBezTo>
                    <a:pt x="5819" y="6689"/>
                    <a:pt x="5909" y="6787"/>
                    <a:pt x="5918" y="6869"/>
                  </a:cubicBezTo>
                  <a:cubicBezTo>
                    <a:pt x="5934" y="6959"/>
                    <a:pt x="6008" y="6869"/>
                    <a:pt x="6073" y="6861"/>
                  </a:cubicBezTo>
                  <a:cubicBezTo>
                    <a:pt x="6139" y="6861"/>
                    <a:pt x="6131" y="6910"/>
                    <a:pt x="6139" y="7017"/>
                  </a:cubicBezTo>
                  <a:cubicBezTo>
                    <a:pt x="6139" y="7123"/>
                    <a:pt x="5819" y="7009"/>
                    <a:pt x="5721" y="7025"/>
                  </a:cubicBezTo>
                  <a:cubicBezTo>
                    <a:pt x="5622" y="7041"/>
                    <a:pt x="5819" y="7115"/>
                    <a:pt x="5762" y="7173"/>
                  </a:cubicBezTo>
                  <a:cubicBezTo>
                    <a:pt x="5696" y="7222"/>
                    <a:pt x="5483" y="7099"/>
                    <a:pt x="5368" y="7009"/>
                  </a:cubicBezTo>
                  <a:cubicBezTo>
                    <a:pt x="5261" y="6918"/>
                    <a:pt x="5491" y="6771"/>
                    <a:pt x="5573" y="6672"/>
                  </a:cubicBezTo>
                  <a:cubicBezTo>
                    <a:pt x="5663" y="6582"/>
                    <a:pt x="5745" y="6664"/>
                    <a:pt x="5827" y="6631"/>
                  </a:cubicBezTo>
                  <a:cubicBezTo>
                    <a:pt x="5918" y="6590"/>
                    <a:pt x="5893" y="6467"/>
                    <a:pt x="5909" y="6418"/>
                  </a:cubicBezTo>
                  <a:cubicBezTo>
                    <a:pt x="5926" y="6360"/>
                    <a:pt x="6008" y="6352"/>
                    <a:pt x="6065" y="6385"/>
                  </a:cubicBezTo>
                  <a:cubicBezTo>
                    <a:pt x="6123" y="6409"/>
                    <a:pt x="6106" y="6459"/>
                    <a:pt x="6238" y="6401"/>
                  </a:cubicBezTo>
                  <a:cubicBezTo>
                    <a:pt x="6361" y="6336"/>
                    <a:pt x="6451" y="6139"/>
                    <a:pt x="6484" y="6057"/>
                  </a:cubicBezTo>
                  <a:cubicBezTo>
                    <a:pt x="6508" y="5983"/>
                    <a:pt x="6960" y="5958"/>
                    <a:pt x="7058" y="5934"/>
                  </a:cubicBezTo>
                  <a:cubicBezTo>
                    <a:pt x="7149" y="5909"/>
                    <a:pt x="7198" y="5991"/>
                    <a:pt x="7272" y="5991"/>
                  </a:cubicBezTo>
                  <a:cubicBezTo>
                    <a:pt x="7346" y="5999"/>
                    <a:pt x="7411" y="5835"/>
                    <a:pt x="7542" y="5761"/>
                  </a:cubicBezTo>
                  <a:cubicBezTo>
                    <a:pt x="7674" y="5687"/>
                    <a:pt x="8232" y="5458"/>
                    <a:pt x="8289" y="5408"/>
                  </a:cubicBezTo>
                  <a:cubicBezTo>
                    <a:pt x="8355" y="5367"/>
                    <a:pt x="8215" y="5252"/>
                    <a:pt x="8117" y="5211"/>
                  </a:cubicBezTo>
                  <a:cubicBezTo>
                    <a:pt x="8018" y="5170"/>
                    <a:pt x="8035" y="5261"/>
                    <a:pt x="7904" y="5375"/>
                  </a:cubicBezTo>
                  <a:cubicBezTo>
                    <a:pt x="7772" y="5482"/>
                    <a:pt x="7428" y="5384"/>
                    <a:pt x="7296" y="5384"/>
                  </a:cubicBezTo>
                  <a:cubicBezTo>
                    <a:pt x="7157" y="5384"/>
                    <a:pt x="7165" y="5613"/>
                    <a:pt x="7075" y="5712"/>
                  </a:cubicBezTo>
                  <a:cubicBezTo>
                    <a:pt x="6984" y="5802"/>
                    <a:pt x="6993" y="5638"/>
                    <a:pt x="6902" y="5589"/>
                  </a:cubicBezTo>
                  <a:cubicBezTo>
                    <a:pt x="6804" y="5548"/>
                    <a:pt x="6517" y="5835"/>
                    <a:pt x="6410" y="5884"/>
                  </a:cubicBezTo>
                  <a:cubicBezTo>
                    <a:pt x="6303" y="5942"/>
                    <a:pt x="6197" y="5810"/>
                    <a:pt x="6139" y="5876"/>
                  </a:cubicBezTo>
                  <a:cubicBezTo>
                    <a:pt x="6090" y="5950"/>
                    <a:pt x="6197" y="5966"/>
                    <a:pt x="6123" y="5975"/>
                  </a:cubicBezTo>
                  <a:cubicBezTo>
                    <a:pt x="6041" y="5991"/>
                    <a:pt x="5991" y="5975"/>
                    <a:pt x="5794" y="5983"/>
                  </a:cubicBezTo>
                  <a:cubicBezTo>
                    <a:pt x="5597" y="5999"/>
                    <a:pt x="5253" y="6295"/>
                    <a:pt x="4998" y="6409"/>
                  </a:cubicBezTo>
                  <a:cubicBezTo>
                    <a:pt x="4752" y="6533"/>
                    <a:pt x="4670" y="6689"/>
                    <a:pt x="4613" y="6803"/>
                  </a:cubicBezTo>
                  <a:cubicBezTo>
                    <a:pt x="4563" y="6918"/>
                    <a:pt x="4875" y="7082"/>
                    <a:pt x="4875" y="7165"/>
                  </a:cubicBezTo>
                  <a:cubicBezTo>
                    <a:pt x="4875" y="7247"/>
                    <a:pt x="4834" y="7173"/>
                    <a:pt x="4695" y="7099"/>
                  </a:cubicBezTo>
                  <a:cubicBezTo>
                    <a:pt x="4555" y="7025"/>
                    <a:pt x="4424" y="6894"/>
                    <a:pt x="4325" y="6951"/>
                  </a:cubicBezTo>
                  <a:cubicBezTo>
                    <a:pt x="4227" y="7017"/>
                    <a:pt x="4096" y="6992"/>
                    <a:pt x="4055" y="7025"/>
                  </a:cubicBezTo>
                  <a:cubicBezTo>
                    <a:pt x="4014" y="7066"/>
                    <a:pt x="4211" y="7197"/>
                    <a:pt x="4112" y="7173"/>
                  </a:cubicBezTo>
                  <a:cubicBezTo>
                    <a:pt x="4005" y="7148"/>
                    <a:pt x="1781" y="6336"/>
                    <a:pt x="1609" y="6262"/>
                  </a:cubicBezTo>
                  <a:cubicBezTo>
                    <a:pt x="1437" y="6196"/>
                    <a:pt x="1576" y="6098"/>
                    <a:pt x="1593" y="6048"/>
                  </a:cubicBezTo>
                  <a:cubicBezTo>
                    <a:pt x="1617" y="6007"/>
                    <a:pt x="1404" y="5925"/>
                    <a:pt x="1289" y="5975"/>
                  </a:cubicBezTo>
                  <a:cubicBezTo>
                    <a:pt x="1182" y="6032"/>
                    <a:pt x="1281" y="6073"/>
                    <a:pt x="1174" y="6073"/>
                  </a:cubicBezTo>
                  <a:cubicBezTo>
                    <a:pt x="1067" y="6073"/>
                    <a:pt x="452" y="6048"/>
                    <a:pt x="0" y="5934"/>
                  </a:cubicBezTo>
                  <a:lnTo>
                    <a:pt x="0" y="16881"/>
                  </a:lnTo>
                  <a:cubicBezTo>
                    <a:pt x="83" y="16889"/>
                    <a:pt x="181" y="16914"/>
                    <a:pt x="280" y="16939"/>
                  </a:cubicBezTo>
                  <a:cubicBezTo>
                    <a:pt x="485" y="16980"/>
                    <a:pt x="690" y="17029"/>
                    <a:pt x="731" y="16996"/>
                  </a:cubicBezTo>
                  <a:cubicBezTo>
                    <a:pt x="764" y="16980"/>
                    <a:pt x="788" y="16939"/>
                    <a:pt x="813" y="16914"/>
                  </a:cubicBezTo>
                  <a:cubicBezTo>
                    <a:pt x="846" y="16865"/>
                    <a:pt x="879" y="16832"/>
                    <a:pt x="928" y="16824"/>
                  </a:cubicBezTo>
                  <a:cubicBezTo>
                    <a:pt x="961" y="16816"/>
                    <a:pt x="1051" y="16807"/>
                    <a:pt x="1141" y="16799"/>
                  </a:cubicBezTo>
                  <a:cubicBezTo>
                    <a:pt x="1240" y="16791"/>
                    <a:pt x="1338" y="16791"/>
                    <a:pt x="1371" y="16824"/>
                  </a:cubicBezTo>
                  <a:lnTo>
                    <a:pt x="1371" y="16824"/>
                  </a:lnTo>
                  <a:cubicBezTo>
                    <a:pt x="1412" y="16857"/>
                    <a:pt x="1387" y="16914"/>
                    <a:pt x="1363" y="16972"/>
                  </a:cubicBezTo>
                  <a:cubicBezTo>
                    <a:pt x="1338" y="17013"/>
                    <a:pt x="1322" y="17054"/>
                    <a:pt x="1330" y="17070"/>
                  </a:cubicBezTo>
                  <a:lnTo>
                    <a:pt x="1330" y="17070"/>
                  </a:lnTo>
                  <a:cubicBezTo>
                    <a:pt x="1346" y="17111"/>
                    <a:pt x="1379" y="17152"/>
                    <a:pt x="1412" y="17193"/>
                  </a:cubicBezTo>
                  <a:cubicBezTo>
                    <a:pt x="1445" y="17234"/>
                    <a:pt x="1486" y="17267"/>
                    <a:pt x="1519" y="17292"/>
                  </a:cubicBezTo>
                  <a:cubicBezTo>
                    <a:pt x="1560" y="17316"/>
                    <a:pt x="1699" y="17431"/>
                    <a:pt x="1863" y="17554"/>
                  </a:cubicBezTo>
                  <a:cubicBezTo>
                    <a:pt x="2101" y="17743"/>
                    <a:pt x="2389" y="17965"/>
                    <a:pt x="2430" y="17997"/>
                  </a:cubicBezTo>
                  <a:cubicBezTo>
                    <a:pt x="2479" y="18038"/>
                    <a:pt x="2487" y="18153"/>
                    <a:pt x="2495" y="18244"/>
                  </a:cubicBezTo>
                  <a:lnTo>
                    <a:pt x="2495" y="18342"/>
                  </a:lnTo>
                  <a:cubicBezTo>
                    <a:pt x="2504" y="18342"/>
                    <a:pt x="2561" y="18285"/>
                    <a:pt x="2618" y="18227"/>
                  </a:cubicBezTo>
                  <a:cubicBezTo>
                    <a:pt x="2651" y="18194"/>
                    <a:pt x="2684" y="18161"/>
                    <a:pt x="2709" y="18145"/>
                  </a:cubicBezTo>
                  <a:cubicBezTo>
                    <a:pt x="2742" y="18129"/>
                    <a:pt x="2799" y="18096"/>
                    <a:pt x="2848" y="18071"/>
                  </a:cubicBezTo>
                  <a:cubicBezTo>
                    <a:pt x="2897" y="18055"/>
                    <a:pt x="2947" y="18038"/>
                    <a:pt x="2980" y="18038"/>
                  </a:cubicBezTo>
                  <a:cubicBezTo>
                    <a:pt x="3004" y="18038"/>
                    <a:pt x="3037" y="18047"/>
                    <a:pt x="3070" y="18063"/>
                  </a:cubicBezTo>
                  <a:cubicBezTo>
                    <a:pt x="3103" y="18071"/>
                    <a:pt x="3135" y="18088"/>
                    <a:pt x="3135" y="18088"/>
                  </a:cubicBezTo>
                  <a:cubicBezTo>
                    <a:pt x="3135" y="18088"/>
                    <a:pt x="3135" y="18063"/>
                    <a:pt x="3135" y="18030"/>
                  </a:cubicBezTo>
                  <a:cubicBezTo>
                    <a:pt x="3127" y="17948"/>
                    <a:pt x="3111" y="17841"/>
                    <a:pt x="3193" y="17800"/>
                  </a:cubicBezTo>
                  <a:cubicBezTo>
                    <a:pt x="3234" y="17784"/>
                    <a:pt x="3283" y="17776"/>
                    <a:pt x="3324" y="17768"/>
                  </a:cubicBezTo>
                  <a:cubicBezTo>
                    <a:pt x="3357" y="17759"/>
                    <a:pt x="3382" y="17759"/>
                    <a:pt x="3382" y="17759"/>
                  </a:cubicBezTo>
                  <a:cubicBezTo>
                    <a:pt x="3382" y="17743"/>
                    <a:pt x="3373" y="17727"/>
                    <a:pt x="3357" y="17710"/>
                  </a:cubicBezTo>
                  <a:cubicBezTo>
                    <a:pt x="3349" y="17702"/>
                    <a:pt x="3341" y="17694"/>
                    <a:pt x="3341" y="17685"/>
                  </a:cubicBezTo>
                  <a:cubicBezTo>
                    <a:pt x="3324" y="17653"/>
                    <a:pt x="3316" y="17620"/>
                    <a:pt x="3357" y="17603"/>
                  </a:cubicBezTo>
                  <a:cubicBezTo>
                    <a:pt x="3373" y="17595"/>
                    <a:pt x="3472" y="17554"/>
                    <a:pt x="3587" y="17513"/>
                  </a:cubicBezTo>
                  <a:cubicBezTo>
                    <a:pt x="3743" y="17464"/>
                    <a:pt x="3923" y="17406"/>
                    <a:pt x="3940" y="17398"/>
                  </a:cubicBezTo>
                  <a:cubicBezTo>
                    <a:pt x="3973" y="17398"/>
                    <a:pt x="4104" y="17562"/>
                    <a:pt x="4219" y="17702"/>
                  </a:cubicBezTo>
                  <a:cubicBezTo>
                    <a:pt x="4284" y="17784"/>
                    <a:pt x="4342" y="17858"/>
                    <a:pt x="4358" y="17874"/>
                  </a:cubicBezTo>
                  <a:lnTo>
                    <a:pt x="4358" y="17874"/>
                  </a:lnTo>
                  <a:cubicBezTo>
                    <a:pt x="4383" y="17899"/>
                    <a:pt x="4473" y="17956"/>
                    <a:pt x="4547" y="18006"/>
                  </a:cubicBezTo>
                  <a:cubicBezTo>
                    <a:pt x="4621" y="18047"/>
                    <a:pt x="4678" y="18079"/>
                    <a:pt x="4703" y="18104"/>
                  </a:cubicBezTo>
                  <a:cubicBezTo>
                    <a:pt x="4719" y="18120"/>
                    <a:pt x="4736" y="18161"/>
                    <a:pt x="4752" y="18203"/>
                  </a:cubicBezTo>
                  <a:cubicBezTo>
                    <a:pt x="4777" y="18268"/>
                    <a:pt x="4810" y="18358"/>
                    <a:pt x="4867" y="18391"/>
                  </a:cubicBezTo>
                  <a:cubicBezTo>
                    <a:pt x="4941" y="18432"/>
                    <a:pt x="5138" y="18555"/>
                    <a:pt x="5302" y="18679"/>
                  </a:cubicBezTo>
                  <a:cubicBezTo>
                    <a:pt x="5409" y="18752"/>
                    <a:pt x="5499" y="18826"/>
                    <a:pt x="5532" y="18875"/>
                  </a:cubicBezTo>
                  <a:cubicBezTo>
                    <a:pt x="5589" y="18949"/>
                    <a:pt x="5885" y="19368"/>
                    <a:pt x="6106" y="19704"/>
                  </a:cubicBezTo>
                  <a:cubicBezTo>
                    <a:pt x="6254" y="19926"/>
                    <a:pt x="6377" y="20115"/>
                    <a:pt x="6377" y="20139"/>
                  </a:cubicBezTo>
                  <a:cubicBezTo>
                    <a:pt x="6377" y="20164"/>
                    <a:pt x="6353" y="20197"/>
                    <a:pt x="6336" y="20230"/>
                  </a:cubicBezTo>
                  <a:cubicBezTo>
                    <a:pt x="6311" y="20262"/>
                    <a:pt x="6295" y="20295"/>
                    <a:pt x="6295" y="20312"/>
                  </a:cubicBezTo>
                  <a:lnTo>
                    <a:pt x="6295" y="20312"/>
                  </a:lnTo>
                  <a:cubicBezTo>
                    <a:pt x="6295" y="20336"/>
                    <a:pt x="6377" y="20476"/>
                    <a:pt x="6467" y="20599"/>
                  </a:cubicBezTo>
                  <a:cubicBezTo>
                    <a:pt x="6533" y="20681"/>
                    <a:pt x="6590" y="20755"/>
                    <a:pt x="6623" y="20771"/>
                  </a:cubicBezTo>
                  <a:cubicBezTo>
                    <a:pt x="6681" y="20796"/>
                    <a:pt x="6878" y="20861"/>
                    <a:pt x="7075" y="20927"/>
                  </a:cubicBezTo>
                  <a:cubicBezTo>
                    <a:pt x="7231" y="20985"/>
                    <a:pt x="7387" y="21034"/>
                    <a:pt x="7460" y="21058"/>
                  </a:cubicBezTo>
                  <a:cubicBezTo>
                    <a:pt x="7592" y="21108"/>
                    <a:pt x="7707" y="21206"/>
                    <a:pt x="7780" y="21264"/>
                  </a:cubicBezTo>
                  <a:cubicBezTo>
                    <a:pt x="7797" y="21280"/>
                    <a:pt x="7813" y="21288"/>
                    <a:pt x="7822" y="21296"/>
                  </a:cubicBezTo>
                  <a:cubicBezTo>
                    <a:pt x="7863" y="21321"/>
                    <a:pt x="7879" y="21411"/>
                    <a:pt x="7895" y="21477"/>
                  </a:cubicBezTo>
                  <a:cubicBezTo>
                    <a:pt x="7895" y="21493"/>
                    <a:pt x="7895" y="21510"/>
                    <a:pt x="7904" y="21510"/>
                  </a:cubicBezTo>
                  <a:cubicBezTo>
                    <a:pt x="7912" y="21543"/>
                    <a:pt x="7887" y="21592"/>
                    <a:pt x="7871" y="21633"/>
                  </a:cubicBezTo>
                  <a:cubicBezTo>
                    <a:pt x="7854" y="21666"/>
                    <a:pt x="7838" y="21707"/>
                    <a:pt x="7830" y="21723"/>
                  </a:cubicBezTo>
                  <a:cubicBezTo>
                    <a:pt x="7830" y="21748"/>
                    <a:pt x="7879" y="21904"/>
                    <a:pt x="7912" y="22035"/>
                  </a:cubicBezTo>
                  <a:lnTo>
                    <a:pt x="7936" y="22101"/>
                  </a:lnTo>
                  <a:cubicBezTo>
                    <a:pt x="7961" y="22068"/>
                    <a:pt x="7977" y="22043"/>
                    <a:pt x="7994" y="22002"/>
                  </a:cubicBezTo>
                  <a:cubicBezTo>
                    <a:pt x="8018" y="21937"/>
                    <a:pt x="7994" y="21813"/>
                    <a:pt x="8027" y="21781"/>
                  </a:cubicBezTo>
                  <a:cubicBezTo>
                    <a:pt x="8060" y="21748"/>
                    <a:pt x="8109" y="21846"/>
                    <a:pt x="8174" y="21896"/>
                  </a:cubicBezTo>
                  <a:cubicBezTo>
                    <a:pt x="8232" y="21945"/>
                    <a:pt x="8248" y="21912"/>
                    <a:pt x="8265" y="21953"/>
                  </a:cubicBezTo>
                  <a:cubicBezTo>
                    <a:pt x="8281" y="21994"/>
                    <a:pt x="8232" y="21978"/>
                    <a:pt x="8191" y="22002"/>
                  </a:cubicBezTo>
                  <a:cubicBezTo>
                    <a:pt x="8158" y="22035"/>
                    <a:pt x="8133" y="22068"/>
                    <a:pt x="8092" y="22142"/>
                  </a:cubicBezTo>
                  <a:cubicBezTo>
                    <a:pt x="8043" y="22216"/>
                    <a:pt x="7994" y="22314"/>
                    <a:pt x="7969" y="22355"/>
                  </a:cubicBezTo>
                  <a:cubicBezTo>
                    <a:pt x="7945" y="22404"/>
                    <a:pt x="7994" y="22372"/>
                    <a:pt x="8076" y="22380"/>
                  </a:cubicBezTo>
                  <a:cubicBezTo>
                    <a:pt x="8150" y="22380"/>
                    <a:pt x="8174" y="22380"/>
                    <a:pt x="8199" y="22421"/>
                  </a:cubicBezTo>
                  <a:cubicBezTo>
                    <a:pt x="8215" y="22454"/>
                    <a:pt x="8125" y="22454"/>
                    <a:pt x="8060" y="22462"/>
                  </a:cubicBezTo>
                  <a:cubicBezTo>
                    <a:pt x="7994" y="22470"/>
                    <a:pt x="7920" y="22470"/>
                    <a:pt x="7904" y="22486"/>
                  </a:cubicBezTo>
                  <a:cubicBezTo>
                    <a:pt x="7895" y="22511"/>
                    <a:pt x="7895" y="22519"/>
                    <a:pt x="7879" y="22552"/>
                  </a:cubicBezTo>
                  <a:cubicBezTo>
                    <a:pt x="7854" y="22585"/>
                    <a:pt x="7830" y="22618"/>
                    <a:pt x="7822" y="22642"/>
                  </a:cubicBezTo>
                  <a:cubicBezTo>
                    <a:pt x="7813" y="22659"/>
                    <a:pt x="7846" y="22683"/>
                    <a:pt x="7904" y="22692"/>
                  </a:cubicBezTo>
                  <a:cubicBezTo>
                    <a:pt x="7961" y="22708"/>
                    <a:pt x="7994" y="22708"/>
                    <a:pt x="8010" y="22733"/>
                  </a:cubicBezTo>
                  <a:cubicBezTo>
                    <a:pt x="8035" y="22757"/>
                    <a:pt x="8002" y="22774"/>
                    <a:pt x="7961" y="22798"/>
                  </a:cubicBezTo>
                  <a:cubicBezTo>
                    <a:pt x="7920" y="22815"/>
                    <a:pt x="7879" y="22782"/>
                    <a:pt x="7830" y="22757"/>
                  </a:cubicBezTo>
                  <a:cubicBezTo>
                    <a:pt x="7780" y="22741"/>
                    <a:pt x="7731" y="22741"/>
                    <a:pt x="7707" y="22765"/>
                  </a:cubicBezTo>
                  <a:cubicBezTo>
                    <a:pt x="7690" y="22782"/>
                    <a:pt x="7756" y="22806"/>
                    <a:pt x="7838" y="22831"/>
                  </a:cubicBezTo>
                  <a:cubicBezTo>
                    <a:pt x="7920" y="22856"/>
                    <a:pt x="7920" y="22872"/>
                    <a:pt x="7928" y="22921"/>
                  </a:cubicBezTo>
                  <a:cubicBezTo>
                    <a:pt x="7945" y="22962"/>
                    <a:pt x="7887" y="22979"/>
                    <a:pt x="7879" y="22995"/>
                  </a:cubicBezTo>
                  <a:cubicBezTo>
                    <a:pt x="7871" y="23012"/>
                    <a:pt x="7887" y="23085"/>
                    <a:pt x="7879" y="23118"/>
                  </a:cubicBezTo>
                  <a:cubicBezTo>
                    <a:pt x="7871" y="23151"/>
                    <a:pt x="7789" y="23003"/>
                    <a:pt x="7764" y="23028"/>
                  </a:cubicBezTo>
                  <a:cubicBezTo>
                    <a:pt x="7731" y="23053"/>
                    <a:pt x="7731" y="23127"/>
                    <a:pt x="7748" y="23168"/>
                  </a:cubicBezTo>
                  <a:cubicBezTo>
                    <a:pt x="7764" y="23209"/>
                    <a:pt x="7838" y="23200"/>
                    <a:pt x="7895" y="23192"/>
                  </a:cubicBezTo>
                  <a:cubicBezTo>
                    <a:pt x="7953" y="23184"/>
                    <a:pt x="8010" y="23168"/>
                    <a:pt x="8051" y="23168"/>
                  </a:cubicBezTo>
                  <a:cubicBezTo>
                    <a:pt x="8092" y="23176"/>
                    <a:pt x="8183" y="23151"/>
                    <a:pt x="8215" y="23143"/>
                  </a:cubicBezTo>
                  <a:cubicBezTo>
                    <a:pt x="8256" y="23127"/>
                    <a:pt x="8314" y="23151"/>
                    <a:pt x="8322" y="23176"/>
                  </a:cubicBezTo>
                  <a:cubicBezTo>
                    <a:pt x="8339" y="23200"/>
                    <a:pt x="8273" y="23225"/>
                    <a:pt x="8174" y="23225"/>
                  </a:cubicBezTo>
                  <a:cubicBezTo>
                    <a:pt x="8076" y="23225"/>
                    <a:pt x="8035" y="23250"/>
                    <a:pt x="8018" y="23282"/>
                  </a:cubicBezTo>
                  <a:cubicBezTo>
                    <a:pt x="8002" y="23315"/>
                    <a:pt x="8101" y="23356"/>
                    <a:pt x="8125" y="23397"/>
                  </a:cubicBezTo>
                  <a:cubicBezTo>
                    <a:pt x="8158" y="23438"/>
                    <a:pt x="8125" y="23463"/>
                    <a:pt x="8092" y="23488"/>
                  </a:cubicBezTo>
                  <a:cubicBezTo>
                    <a:pt x="8060" y="23512"/>
                    <a:pt x="8010" y="23422"/>
                    <a:pt x="7986" y="23397"/>
                  </a:cubicBezTo>
                  <a:cubicBezTo>
                    <a:pt x="7961" y="23373"/>
                    <a:pt x="7928" y="23315"/>
                    <a:pt x="7904" y="23332"/>
                  </a:cubicBezTo>
                  <a:cubicBezTo>
                    <a:pt x="7879" y="23356"/>
                    <a:pt x="7887" y="23414"/>
                    <a:pt x="7887" y="23463"/>
                  </a:cubicBezTo>
                  <a:cubicBezTo>
                    <a:pt x="7887" y="23520"/>
                    <a:pt x="7920" y="23512"/>
                    <a:pt x="7961" y="23553"/>
                  </a:cubicBezTo>
                  <a:cubicBezTo>
                    <a:pt x="8010" y="23586"/>
                    <a:pt x="8158" y="23660"/>
                    <a:pt x="8224" y="23726"/>
                  </a:cubicBezTo>
                  <a:cubicBezTo>
                    <a:pt x="8289" y="23783"/>
                    <a:pt x="8380" y="23873"/>
                    <a:pt x="8404" y="23865"/>
                  </a:cubicBezTo>
                  <a:cubicBezTo>
                    <a:pt x="8437" y="23857"/>
                    <a:pt x="8412" y="23849"/>
                    <a:pt x="8412" y="23816"/>
                  </a:cubicBezTo>
                  <a:cubicBezTo>
                    <a:pt x="8412" y="23775"/>
                    <a:pt x="8470" y="23717"/>
                    <a:pt x="8503" y="23701"/>
                  </a:cubicBezTo>
                  <a:cubicBezTo>
                    <a:pt x="8535" y="23676"/>
                    <a:pt x="8527" y="23676"/>
                    <a:pt x="8527" y="23644"/>
                  </a:cubicBezTo>
                  <a:cubicBezTo>
                    <a:pt x="8519" y="23619"/>
                    <a:pt x="8527" y="23586"/>
                    <a:pt x="8560" y="23570"/>
                  </a:cubicBezTo>
                  <a:cubicBezTo>
                    <a:pt x="8601" y="23561"/>
                    <a:pt x="8577" y="23529"/>
                    <a:pt x="8609" y="23488"/>
                  </a:cubicBezTo>
                  <a:cubicBezTo>
                    <a:pt x="8642" y="23447"/>
                    <a:pt x="8683" y="23520"/>
                    <a:pt x="8732" y="23520"/>
                  </a:cubicBezTo>
                  <a:cubicBezTo>
                    <a:pt x="8782" y="23520"/>
                    <a:pt x="8872" y="23356"/>
                    <a:pt x="8913" y="23365"/>
                  </a:cubicBezTo>
                  <a:cubicBezTo>
                    <a:pt x="8962" y="23365"/>
                    <a:pt x="8913" y="23455"/>
                    <a:pt x="8913" y="23496"/>
                  </a:cubicBezTo>
                  <a:cubicBezTo>
                    <a:pt x="8921" y="23537"/>
                    <a:pt x="8970" y="23529"/>
                    <a:pt x="8995" y="23553"/>
                  </a:cubicBezTo>
                  <a:cubicBezTo>
                    <a:pt x="9011" y="23578"/>
                    <a:pt x="8938" y="23603"/>
                    <a:pt x="8897" y="23619"/>
                  </a:cubicBezTo>
                  <a:cubicBezTo>
                    <a:pt x="8856" y="23635"/>
                    <a:pt x="8815" y="23644"/>
                    <a:pt x="8815" y="23668"/>
                  </a:cubicBezTo>
                  <a:cubicBezTo>
                    <a:pt x="8815" y="23693"/>
                    <a:pt x="8798" y="23693"/>
                    <a:pt x="8782" y="23750"/>
                  </a:cubicBezTo>
                  <a:cubicBezTo>
                    <a:pt x="8765" y="23799"/>
                    <a:pt x="8815" y="23791"/>
                    <a:pt x="8872" y="23808"/>
                  </a:cubicBezTo>
                  <a:cubicBezTo>
                    <a:pt x="8938" y="23832"/>
                    <a:pt x="8929" y="23865"/>
                    <a:pt x="9028" y="23906"/>
                  </a:cubicBezTo>
                  <a:cubicBezTo>
                    <a:pt x="9118" y="23955"/>
                    <a:pt x="9184" y="23890"/>
                    <a:pt x="9274" y="23890"/>
                  </a:cubicBezTo>
                  <a:cubicBezTo>
                    <a:pt x="9364" y="23890"/>
                    <a:pt x="9323" y="23964"/>
                    <a:pt x="9282" y="24046"/>
                  </a:cubicBezTo>
                  <a:cubicBezTo>
                    <a:pt x="9241" y="24128"/>
                    <a:pt x="9159" y="24013"/>
                    <a:pt x="9094" y="24013"/>
                  </a:cubicBezTo>
                  <a:cubicBezTo>
                    <a:pt x="9020" y="24013"/>
                    <a:pt x="9044" y="24079"/>
                    <a:pt x="8979" y="24087"/>
                  </a:cubicBezTo>
                  <a:cubicBezTo>
                    <a:pt x="8913" y="24095"/>
                    <a:pt x="8929" y="24070"/>
                    <a:pt x="8905" y="24021"/>
                  </a:cubicBezTo>
                  <a:cubicBezTo>
                    <a:pt x="8872" y="23972"/>
                    <a:pt x="8757" y="23898"/>
                    <a:pt x="8724" y="23931"/>
                  </a:cubicBezTo>
                  <a:cubicBezTo>
                    <a:pt x="8691" y="23955"/>
                    <a:pt x="8741" y="24054"/>
                    <a:pt x="8757" y="24111"/>
                  </a:cubicBezTo>
                  <a:cubicBezTo>
                    <a:pt x="8782" y="24169"/>
                    <a:pt x="8913" y="24177"/>
                    <a:pt x="8995" y="24218"/>
                  </a:cubicBezTo>
                  <a:cubicBezTo>
                    <a:pt x="9069" y="24251"/>
                    <a:pt x="9020" y="24300"/>
                    <a:pt x="9020" y="24366"/>
                  </a:cubicBezTo>
                  <a:cubicBezTo>
                    <a:pt x="9020" y="24431"/>
                    <a:pt x="9044" y="24464"/>
                    <a:pt x="9036" y="24513"/>
                  </a:cubicBezTo>
                  <a:cubicBezTo>
                    <a:pt x="9028" y="24571"/>
                    <a:pt x="9085" y="24546"/>
                    <a:pt x="9167" y="24546"/>
                  </a:cubicBezTo>
                  <a:cubicBezTo>
                    <a:pt x="9241" y="24546"/>
                    <a:pt x="9249" y="24440"/>
                    <a:pt x="9332" y="24448"/>
                  </a:cubicBezTo>
                  <a:cubicBezTo>
                    <a:pt x="9414" y="24448"/>
                    <a:pt x="9282" y="24669"/>
                    <a:pt x="9258" y="24735"/>
                  </a:cubicBezTo>
                  <a:cubicBezTo>
                    <a:pt x="9225" y="24801"/>
                    <a:pt x="9102" y="24916"/>
                    <a:pt x="9102" y="24948"/>
                  </a:cubicBezTo>
                  <a:cubicBezTo>
                    <a:pt x="9102" y="24989"/>
                    <a:pt x="9184" y="24957"/>
                    <a:pt x="9233" y="24916"/>
                  </a:cubicBezTo>
                  <a:cubicBezTo>
                    <a:pt x="9282" y="24875"/>
                    <a:pt x="9373" y="24776"/>
                    <a:pt x="9446" y="24792"/>
                  </a:cubicBezTo>
                  <a:cubicBezTo>
                    <a:pt x="9512" y="24809"/>
                    <a:pt x="9422" y="24998"/>
                    <a:pt x="9446" y="25022"/>
                  </a:cubicBezTo>
                  <a:cubicBezTo>
                    <a:pt x="9479" y="25039"/>
                    <a:pt x="9504" y="24998"/>
                    <a:pt x="9561" y="24989"/>
                  </a:cubicBezTo>
                  <a:cubicBezTo>
                    <a:pt x="9619" y="24973"/>
                    <a:pt x="9594" y="25014"/>
                    <a:pt x="9643" y="25006"/>
                  </a:cubicBezTo>
                  <a:cubicBezTo>
                    <a:pt x="9701" y="24998"/>
                    <a:pt x="9808" y="24842"/>
                    <a:pt x="9840" y="24825"/>
                  </a:cubicBezTo>
                  <a:cubicBezTo>
                    <a:pt x="9865" y="24801"/>
                    <a:pt x="9980" y="24694"/>
                    <a:pt x="10004" y="24653"/>
                  </a:cubicBezTo>
                  <a:cubicBezTo>
                    <a:pt x="10029" y="24620"/>
                    <a:pt x="9988" y="24587"/>
                    <a:pt x="9963" y="24554"/>
                  </a:cubicBezTo>
                  <a:cubicBezTo>
                    <a:pt x="9939" y="24522"/>
                    <a:pt x="9972" y="24472"/>
                    <a:pt x="10021" y="24464"/>
                  </a:cubicBezTo>
                  <a:cubicBezTo>
                    <a:pt x="10070" y="24464"/>
                    <a:pt x="10078" y="24596"/>
                    <a:pt x="10095" y="24637"/>
                  </a:cubicBezTo>
                  <a:cubicBezTo>
                    <a:pt x="10103" y="24669"/>
                    <a:pt x="10152" y="24743"/>
                    <a:pt x="10095" y="24801"/>
                  </a:cubicBezTo>
                  <a:cubicBezTo>
                    <a:pt x="10046" y="24850"/>
                    <a:pt x="9955" y="24883"/>
                    <a:pt x="9947" y="24924"/>
                  </a:cubicBezTo>
                  <a:cubicBezTo>
                    <a:pt x="9939" y="24965"/>
                    <a:pt x="10021" y="24965"/>
                    <a:pt x="10111" y="24973"/>
                  </a:cubicBezTo>
                  <a:cubicBezTo>
                    <a:pt x="10210" y="24981"/>
                    <a:pt x="10259" y="24940"/>
                    <a:pt x="10284" y="24989"/>
                  </a:cubicBezTo>
                  <a:cubicBezTo>
                    <a:pt x="10300" y="25030"/>
                    <a:pt x="10201" y="25063"/>
                    <a:pt x="10177" y="25080"/>
                  </a:cubicBezTo>
                  <a:cubicBezTo>
                    <a:pt x="10152" y="25104"/>
                    <a:pt x="10185" y="25137"/>
                    <a:pt x="10234" y="25211"/>
                  </a:cubicBezTo>
                  <a:cubicBezTo>
                    <a:pt x="10275" y="25293"/>
                    <a:pt x="10308" y="25342"/>
                    <a:pt x="10300" y="25392"/>
                  </a:cubicBezTo>
                  <a:cubicBezTo>
                    <a:pt x="10292" y="25449"/>
                    <a:pt x="10144" y="25342"/>
                    <a:pt x="10111" y="25285"/>
                  </a:cubicBezTo>
                  <a:cubicBezTo>
                    <a:pt x="10078" y="25227"/>
                    <a:pt x="9988" y="25154"/>
                    <a:pt x="9922" y="25121"/>
                  </a:cubicBezTo>
                  <a:cubicBezTo>
                    <a:pt x="9857" y="25096"/>
                    <a:pt x="9865" y="25154"/>
                    <a:pt x="9824" y="25195"/>
                  </a:cubicBezTo>
                  <a:cubicBezTo>
                    <a:pt x="9783" y="25227"/>
                    <a:pt x="9840" y="25310"/>
                    <a:pt x="9775" y="25326"/>
                  </a:cubicBezTo>
                  <a:cubicBezTo>
                    <a:pt x="9717" y="25342"/>
                    <a:pt x="9652" y="25375"/>
                    <a:pt x="9635" y="25416"/>
                  </a:cubicBezTo>
                  <a:cubicBezTo>
                    <a:pt x="9611" y="25449"/>
                    <a:pt x="9570" y="25449"/>
                    <a:pt x="9487" y="25498"/>
                  </a:cubicBezTo>
                  <a:cubicBezTo>
                    <a:pt x="9405" y="25556"/>
                    <a:pt x="9479" y="25662"/>
                    <a:pt x="9487" y="25736"/>
                  </a:cubicBezTo>
                  <a:cubicBezTo>
                    <a:pt x="9496" y="25802"/>
                    <a:pt x="9578" y="25794"/>
                    <a:pt x="9619" y="25794"/>
                  </a:cubicBezTo>
                  <a:cubicBezTo>
                    <a:pt x="9660" y="25785"/>
                    <a:pt x="9676" y="25703"/>
                    <a:pt x="9684" y="25654"/>
                  </a:cubicBezTo>
                  <a:cubicBezTo>
                    <a:pt x="9701" y="25605"/>
                    <a:pt x="9791" y="25482"/>
                    <a:pt x="9832" y="25482"/>
                  </a:cubicBezTo>
                  <a:cubicBezTo>
                    <a:pt x="9881" y="25482"/>
                    <a:pt x="9816" y="25605"/>
                    <a:pt x="9840" y="25654"/>
                  </a:cubicBezTo>
                  <a:cubicBezTo>
                    <a:pt x="9857" y="25712"/>
                    <a:pt x="9906" y="25646"/>
                    <a:pt x="9980" y="25646"/>
                  </a:cubicBezTo>
                  <a:cubicBezTo>
                    <a:pt x="10054" y="25654"/>
                    <a:pt x="10152" y="25662"/>
                    <a:pt x="10226" y="25646"/>
                  </a:cubicBezTo>
                  <a:cubicBezTo>
                    <a:pt x="10300" y="25621"/>
                    <a:pt x="10284" y="25539"/>
                    <a:pt x="10316" y="25523"/>
                  </a:cubicBezTo>
                  <a:cubicBezTo>
                    <a:pt x="10357" y="25498"/>
                    <a:pt x="10374" y="25638"/>
                    <a:pt x="10325" y="25720"/>
                  </a:cubicBezTo>
                  <a:cubicBezTo>
                    <a:pt x="10275" y="25810"/>
                    <a:pt x="10251" y="25761"/>
                    <a:pt x="10136" y="25753"/>
                  </a:cubicBezTo>
                  <a:cubicBezTo>
                    <a:pt x="10013" y="25753"/>
                    <a:pt x="9947" y="25753"/>
                    <a:pt x="9849" y="25753"/>
                  </a:cubicBezTo>
                  <a:cubicBezTo>
                    <a:pt x="9750" y="25753"/>
                    <a:pt x="9775" y="25769"/>
                    <a:pt x="9758" y="25827"/>
                  </a:cubicBezTo>
                  <a:cubicBezTo>
                    <a:pt x="9742" y="25884"/>
                    <a:pt x="9668" y="25900"/>
                    <a:pt x="9602" y="25966"/>
                  </a:cubicBezTo>
                  <a:cubicBezTo>
                    <a:pt x="9537" y="26040"/>
                    <a:pt x="9758" y="25991"/>
                    <a:pt x="9791" y="25991"/>
                  </a:cubicBezTo>
                  <a:cubicBezTo>
                    <a:pt x="9816" y="25991"/>
                    <a:pt x="9996" y="25917"/>
                    <a:pt x="10021" y="25958"/>
                  </a:cubicBezTo>
                  <a:cubicBezTo>
                    <a:pt x="10046" y="25999"/>
                    <a:pt x="9931" y="26081"/>
                    <a:pt x="9849" y="26106"/>
                  </a:cubicBezTo>
                  <a:cubicBezTo>
                    <a:pt x="9767" y="26122"/>
                    <a:pt x="9586" y="26097"/>
                    <a:pt x="9561" y="26138"/>
                  </a:cubicBezTo>
                  <a:cubicBezTo>
                    <a:pt x="9529" y="26179"/>
                    <a:pt x="9775" y="26179"/>
                    <a:pt x="9849" y="26212"/>
                  </a:cubicBezTo>
                  <a:cubicBezTo>
                    <a:pt x="9922" y="26237"/>
                    <a:pt x="10103" y="26204"/>
                    <a:pt x="10177" y="26196"/>
                  </a:cubicBezTo>
                  <a:cubicBezTo>
                    <a:pt x="10242" y="26188"/>
                    <a:pt x="10251" y="26114"/>
                    <a:pt x="10275" y="26089"/>
                  </a:cubicBezTo>
                  <a:cubicBezTo>
                    <a:pt x="10308" y="26056"/>
                    <a:pt x="10325" y="26097"/>
                    <a:pt x="10333" y="26130"/>
                  </a:cubicBezTo>
                  <a:cubicBezTo>
                    <a:pt x="10333" y="26171"/>
                    <a:pt x="10292" y="26270"/>
                    <a:pt x="10234" y="26335"/>
                  </a:cubicBezTo>
                  <a:cubicBezTo>
                    <a:pt x="10185" y="26401"/>
                    <a:pt x="10251" y="26376"/>
                    <a:pt x="10292" y="26409"/>
                  </a:cubicBezTo>
                  <a:cubicBezTo>
                    <a:pt x="10341" y="26442"/>
                    <a:pt x="10374" y="26385"/>
                    <a:pt x="10390" y="26344"/>
                  </a:cubicBezTo>
                  <a:cubicBezTo>
                    <a:pt x="10398" y="26311"/>
                    <a:pt x="10407" y="26237"/>
                    <a:pt x="10448" y="26270"/>
                  </a:cubicBezTo>
                  <a:cubicBezTo>
                    <a:pt x="10497" y="26294"/>
                    <a:pt x="10628" y="26294"/>
                    <a:pt x="10686" y="26327"/>
                  </a:cubicBezTo>
                  <a:cubicBezTo>
                    <a:pt x="10751" y="26368"/>
                    <a:pt x="10653" y="26360"/>
                    <a:pt x="10612" y="26393"/>
                  </a:cubicBezTo>
                  <a:cubicBezTo>
                    <a:pt x="10571" y="26426"/>
                    <a:pt x="10661" y="26442"/>
                    <a:pt x="10694" y="26458"/>
                  </a:cubicBezTo>
                  <a:cubicBezTo>
                    <a:pt x="10727" y="26475"/>
                    <a:pt x="10768" y="26549"/>
                    <a:pt x="10825" y="26541"/>
                  </a:cubicBezTo>
                  <a:cubicBezTo>
                    <a:pt x="10891" y="26532"/>
                    <a:pt x="10965" y="26450"/>
                    <a:pt x="10989" y="26393"/>
                  </a:cubicBezTo>
                  <a:cubicBezTo>
                    <a:pt x="11014" y="26344"/>
                    <a:pt x="10989" y="26270"/>
                    <a:pt x="11006" y="26204"/>
                  </a:cubicBezTo>
                  <a:cubicBezTo>
                    <a:pt x="11022" y="26130"/>
                    <a:pt x="11088" y="26253"/>
                    <a:pt x="11112" y="26319"/>
                  </a:cubicBezTo>
                  <a:cubicBezTo>
                    <a:pt x="11145" y="26385"/>
                    <a:pt x="11088" y="26467"/>
                    <a:pt x="11047" y="26508"/>
                  </a:cubicBezTo>
                  <a:cubicBezTo>
                    <a:pt x="11006" y="26557"/>
                    <a:pt x="10989" y="26590"/>
                    <a:pt x="10948" y="26623"/>
                  </a:cubicBezTo>
                  <a:cubicBezTo>
                    <a:pt x="10907" y="26647"/>
                    <a:pt x="10825" y="26672"/>
                    <a:pt x="10768" y="26688"/>
                  </a:cubicBezTo>
                  <a:cubicBezTo>
                    <a:pt x="10702" y="26713"/>
                    <a:pt x="10669" y="26754"/>
                    <a:pt x="10735" y="26779"/>
                  </a:cubicBezTo>
                  <a:cubicBezTo>
                    <a:pt x="10801" y="26811"/>
                    <a:pt x="10842" y="26770"/>
                    <a:pt x="10891" y="26746"/>
                  </a:cubicBezTo>
                  <a:cubicBezTo>
                    <a:pt x="10932" y="26729"/>
                    <a:pt x="11030" y="26754"/>
                    <a:pt x="11055" y="26746"/>
                  </a:cubicBezTo>
                  <a:cubicBezTo>
                    <a:pt x="11080" y="26729"/>
                    <a:pt x="11145" y="26582"/>
                    <a:pt x="11203" y="26573"/>
                  </a:cubicBezTo>
                  <a:cubicBezTo>
                    <a:pt x="11252" y="26565"/>
                    <a:pt x="11153" y="26688"/>
                    <a:pt x="11153" y="26762"/>
                  </a:cubicBezTo>
                  <a:cubicBezTo>
                    <a:pt x="11153" y="26836"/>
                    <a:pt x="11211" y="26754"/>
                    <a:pt x="11244" y="26754"/>
                  </a:cubicBezTo>
                  <a:cubicBezTo>
                    <a:pt x="11277" y="26746"/>
                    <a:pt x="11326" y="26787"/>
                    <a:pt x="11383" y="26811"/>
                  </a:cubicBezTo>
                  <a:cubicBezTo>
                    <a:pt x="11441" y="26844"/>
                    <a:pt x="11482" y="26713"/>
                    <a:pt x="11490" y="26664"/>
                  </a:cubicBezTo>
                  <a:cubicBezTo>
                    <a:pt x="11498" y="26606"/>
                    <a:pt x="11457" y="26499"/>
                    <a:pt x="11482" y="26467"/>
                  </a:cubicBezTo>
                  <a:cubicBezTo>
                    <a:pt x="11506" y="26442"/>
                    <a:pt x="11638" y="26327"/>
                    <a:pt x="11670" y="26360"/>
                  </a:cubicBezTo>
                  <a:cubicBezTo>
                    <a:pt x="11711" y="26401"/>
                    <a:pt x="11621" y="26458"/>
                    <a:pt x="11605" y="26532"/>
                  </a:cubicBezTo>
                  <a:cubicBezTo>
                    <a:pt x="11588" y="26606"/>
                    <a:pt x="11629" y="26631"/>
                    <a:pt x="11638" y="26713"/>
                  </a:cubicBezTo>
                  <a:cubicBezTo>
                    <a:pt x="11654" y="26803"/>
                    <a:pt x="11564" y="26779"/>
                    <a:pt x="11539" y="26828"/>
                  </a:cubicBezTo>
                  <a:cubicBezTo>
                    <a:pt x="11523" y="26877"/>
                    <a:pt x="11572" y="26885"/>
                    <a:pt x="11621" y="26918"/>
                  </a:cubicBezTo>
                  <a:cubicBezTo>
                    <a:pt x="11670" y="26951"/>
                    <a:pt x="11777" y="26852"/>
                    <a:pt x="11835" y="26836"/>
                  </a:cubicBezTo>
                  <a:cubicBezTo>
                    <a:pt x="11892" y="26811"/>
                    <a:pt x="11966" y="26762"/>
                    <a:pt x="11949" y="26828"/>
                  </a:cubicBezTo>
                  <a:cubicBezTo>
                    <a:pt x="11933" y="26902"/>
                    <a:pt x="11761" y="26967"/>
                    <a:pt x="11728" y="26984"/>
                  </a:cubicBezTo>
                  <a:cubicBezTo>
                    <a:pt x="11703" y="26992"/>
                    <a:pt x="11777" y="27058"/>
                    <a:pt x="11769" y="27148"/>
                  </a:cubicBezTo>
                  <a:cubicBezTo>
                    <a:pt x="11769" y="27238"/>
                    <a:pt x="11736" y="27238"/>
                    <a:pt x="11777" y="27279"/>
                  </a:cubicBezTo>
                  <a:cubicBezTo>
                    <a:pt x="11818" y="27320"/>
                    <a:pt x="12015" y="27460"/>
                    <a:pt x="12040" y="27460"/>
                  </a:cubicBezTo>
                  <a:cubicBezTo>
                    <a:pt x="12064" y="27460"/>
                    <a:pt x="12146" y="27419"/>
                    <a:pt x="12138" y="27386"/>
                  </a:cubicBezTo>
                  <a:cubicBezTo>
                    <a:pt x="12138" y="27353"/>
                    <a:pt x="12155" y="27287"/>
                    <a:pt x="12196" y="27263"/>
                  </a:cubicBezTo>
                  <a:cubicBezTo>
                    <a:pt x="12245" y="27230"/>
                    <a:pt x="12237" y="27205"/>
                    <a:pt x="12237" y="27172"/>
                  </a:cubicBezTo>
                  <a:cubicBezTo>
                    <a:pt x="12237" y="27131"/>
                    <a:pt x="12237" y="27058"/>
                    <a:pt x="12261" y="27058"/>
                  </a:cubicBezTo>
                  <a:cubicBezTo>
                    <a:pt x="12294" y="27058"/>
                    <a:pt x="12352" y="27222"/>
                    <a:pt x="12294" y="27279"/>
                  </a:cubicBezTo>
                  <a:cubicBezTo>
                    <a:pt x="12237" y="27337"/>
                    <a:pt x="12270" y="27386"/>
                    <a:pt x="12253" y="27468"/>
                  </a:cubicBezTo>
                  <a:cubicBezTo>
                    <a:pt x="12245" y="27542"/>
                    <a:pt x="12335" y="27542"/>
                    <a:pt x="12360" y="27525"/>
                  </a:cubicBezTo>
                  <a:cubicBezTo>
                    <a:pt x="12384" y="27509"/>
                    <a:pt x="12491" y="27525"/>
                    <a:pt x="12557" y="27534"/>
                  </a:cubicBezTo>
                  <a:cubicBezTo>
                    <a:pt x="12622" y="27542"/>
                    <a:pt x="12409" y="27632"/>
                    <a:pt x="12343" y="27706"/>
                  </a:cubicBezTo>
                  <a:cubicBezTo>
                    <a:pt x="12278" y="27788"/>
                    <a:pt x="12516" y="27813"/>
                    <a:pt x="12557" y="27821"/>
                  </a:cubicBezTo>
                  <a:cubicBezTo>
                    <a:pt x="12606" y="27829"/>
                    <a:pt x="12573" y="27763"/>
                    <a:pt x="12573" y="27739"/>
                  </a:cubicBezTo>
                  <a:cubicBezTo>
                    <a:pt x="12573" y="27706"/>
                    <a:pt x="12737" y="27550"/>
                    <a:pt x="12795" y="27599"/>
                  </a:cubicBezTo>
                  <a:cubicBezTo>
                    <a:pt x="12844" y="27640"/>
                    <a:pt x="12787" y="27780"/>
                    <a:pt x="12787" y="27829"/>
                  </a:cubicBezTo>
                  <a:cubicBezTo>
                    <a:pt x="12787" y="27886"/>
                    <a:pt x="12811" y="27919"/>
                    <a:pt x="12910" y="27919"/>
                  </a:cubicBezTo>
                  <a:cubicBezTo>
                    <a:pt x="13000" y="27919"/>
                    <a:pt x="13016" y="27804"/>
                    <a:pt x="13074" y="27804"/>
                  </a:cubicBezTo>
                  <a:cubicBezTo>
                    <a:pt x="13131" y="27796"/>
                    <a:pt x="13041" y="27895"/>
                    <a:pt x="13000" y="27977"/>
                  </a:cubicBezTo>
                  <a:cubicBezTo>
                    <a:pt x="12967" y="28059"/>
                    <a:pt x="12918" y="28075"/>
                    <a:pt x="12918" y="28165"/>
                  </a:cubicBezTo>
                  <a:lnTo>
                    <a:pt x="15995" y="28165"/>
                  </a:lnTo>
                  <a:lnTo>
                    <a:pt x="19516" y="28165"/>
                  </a:lnTo>
                  <a:lnTo>
                    <a:pt x="27575" y="28165"/>
                  </a:lnTo>
                  <a:lnTo>
                    <a:pt x="32918" y="28165"/>
                  </a:lnTo>
                  <a:cubicBezTo>
                    <a:pt x="32918" y="28092"/>
                    <a:pt x="32926" y="27936"/>
                    <a:pt x="32951" y="27878"/>
                  </a:cubicBezTo>
                  <a:lnTo>
                    <a:pt x="32951" y="27878"/>
                  </a:lnTo>
                  <a:cubicBezTo>
                    <a:pt x="32951" y="27878"/>
                    <a:pt x="32959" y="27870"/>
                    <a:pt x="32959" y="27870"/>
                  </a:cubicBezTo>
                  <a:cubicBezTo>
                    <a:pt x="32975" y="27845"/>
                    <a:pt x="33008" y="27837"/>
                    <a:pt x="33049" y="27837"/>
                  </a:cubicBezTo>
                  <a:cubicBezTo>
                    <a:pt x="33074" y="27845"/>
                    <a:pt x="33115" y="27854"/>
                    <a:pt x="33147" y="27870"/>
                  </a:cubicBezTo>
                  <a:cubicBezTo>
                    <a:pt x="33221" y="27895"/>
                    <a:pt x="33295" y="27936"/>
                    <a:pt x="33312" y="27952"/>
                  </a:cubicBezTo>
                  <a:cubicBezTo>
                    <a:pt x="33336" y="27968"/>
                    <a:pt x="33353" y="28034"/>
                    <a:pt x="33361" y="28124"/>
                  </a:cubicBezTo>
                  <a:cubicBezTo>
                    <a:pt x="33377" y="28239"/>
                    <a:pt x="33394" y="28403"/>
                    <a:pt x="33443" y="28428"/>
                  </a:cubicBezTo>
                  <a:cubicBezTo>
                    <a:pt x="33492" y="28461"/>
                    <a:pt x="33607" y="28510"/>
                    <a:pt x="33706" y="28543"/>
                  </a:cubicBezTo>
                  <a:cubicBezTo>
                    <a:pt x="33779" y="28568"/>
                    <a:pt x="33853" y="28584"/>
                    <a:pt x="33894" y="28576"/>
                  </a:cubicBezTo>
                  <a:cubicBezTo>
                    <a:pt x="33935" y="28576"/>
                    <a:pt x="33993" y="28568"/>
                    <a:pt x="34050" y="28551"/>
                  </a:cubicBezTo>
                  <a:cubicBezTo>
                    <a:pt x="34149" y="28535"/>
                    <a:pt x="34264" y="28518"/>
                    <a:pt x="34370" y="28510"/>
                  </a:cubicBezTo>
                  <a:cubicBezTo>
                    <a:pt x="34461" y="28502"/>
                    <a:pt x="34559" y="28518"/>
                    <a:pt x="34633" y="28543"/>
                  </a:cubicBezTo>
                  <a:cubicBezTo>
                    <a:pt x="34707" y="28568"/>
                    <a:pt x="34772" y="28600"/>
                    <a:pt x="34797" y="28609"/>
                  </a:cubicBezTo>
                  <a:lnTo>
                    <a:pt x="34797" y="28609"/>
                  </a:lnTo>
                  <a:cubicBezTo>
                    <a:pt x="34830" y="28625"/>
                    <a:pt x="34854" y="28691"/>
                    <a:pt x="34871" y="28756"/>
                  </a:cubicBezTo>
                  <a:cubicBezTo>
                    <a:pt x="34887" y="28822"/>
                    <a:pt x="34912" y="28896"/>
                    <a:pt x="34937" y="28904"/>
                  </a:cubicBezTo>
                  <a:cubicBezTo>
                    <a:pt x="34969" y="28904"/>
                    <a:pt x="34994" y="28871"/>
                    <a:pt x="35019" y="28847"/>
                  </a:cubicBezTo>
                  <a:cubicBezTo>
                    <a:pt x="35035" y="28814"/>
                    <a:pt x="35060" y="28789"/>
                    <a:pt x="35092" y="28781"/>
                  </a:cubicBezTo>
                  <a:lnTo>
                    <a:pt x="35092" y="28781"/>
                  </a:lnTo>
                  <a:cubicBezTo>
                    <a:pt x="35117" y="28765"/>
                    <a:pt x="35150" y="28765"/>
                    <a:pt x="35183" y="28765"/>
                  </a:cubicBezTo>
                  <a:cubicBezTo>
                    <a:pt x="35232" y="28765"/>
                    <a:pt x="35281" y="28781"/>
                    <a:pt x="35306" y="28781"/>
                  </a:cubicBezTo>
                  <a:cubicBezTo>
                    <a:pt x="35339" y="28789"/>
                    <a:pt x="35371" y="28847"/>
                    <a:pt x="35413" y="28904"/>
                  </a:cubicBezTo>
                  <a:cubicBezTo>
                    <a:pt x="35470" y="28978"/>
                    <a:pt x="35536" y="29068"/>
                    <a:pt x="35552" y="29068"/>
                  </a:cubicBezTo>
                  <a:cubicBezTo>
                    <a:pt x="35577" y="29060"/>
                    <a:pt x="35634" y="29035"/>
                    <a:pt x="35700" y="29003"/>
                  </a:cubicBezTo>
                  <a:cubicBezTo>
                    <a:pt x="35847" y="28937"/>
                    <a:pt x="36053" y="28847"/>
                    <a:pt x="36102" y="28871"/>
                  </a:cubicBezTo>
                  <a:cubicBezTo>
                    <a:pt x="36143" y="28888"/>
                    <a:pt x="36151" y="28920"/>
                    <a:pt x="36159" y="28961"/>
                  </a:cubicBezTo>
                  <a:cubicBezTo>
                    <a:pt x="36168" y="29003"/>
                    <a:pt x="36184" y="29044"/>
                    <a:pt x="36225" y="29044"/>
                  </a:cubicBezTo>
                  <a:cubicBezTo>
                    <a:pt x="36282" y="29052"/>
                    <a:pt x="36537" y="29085"/>
                    <a:pt x="36742" y="29101"/>
                  </a:cubicBezTo>
                  <a:cubicBezTo>
                    <a:pt x="36865" y="29109"/>
                    <a:pt x="36964" y="29109"/>
                    <a:pt x="37013" y="29109"/>
                  </a:cubicBezTo>
                  <a:cubicBezTo>
                    <a:pt x="37054" y="29093"/>
                    <a:pt x="37095" y="29060"/>
                    <a:pt x="37152" y="29027"/>
                  </a:cubicBezTo>
                  <a:cubicBezTo>
                    <a:pt x="37275" y="28945"/>
                    <a:pt x="37202" y="28879"/>
                    <a:pt x="37234" y="28797"/>
                  </a:cubicBezTo>
                  <a:cubicBezTo>
                    <a:pt x="37259" y="28715"/>
                    <a:pt x="37333" y="28641"/>
                    <a:pt x="37423" y="28617"/>
                  </a:cubicBezTo>
                  <a:cubicBezTo>
                    <a:pt x="37522" y="28600"/>
                    <a:pt x="37456" y="28707"/>
                    <a:pt x="37440" y="28789"/>
                  </a:cubicBezTo>
                  <a:cubicBezTo>
                    <a:pt x="37423" y="28871"/>
                    <a:pt x="37489" y="28830"/>
                    <a:pt x="37522" y="28822"/>
                  </a:cubicBezTo>
                  <a:cubicBezTo>
                    <a:pt x="37554" y="28814"/>
                    <a:pt x="37612" y="28748"/>
                    <a:pt x="37637" y="28674"/>
                  </a:cubicBezTo>
                  <a:cubicBezTo>
                    <a:pt x="37661" y="28600"/>
                    <a:pt x="37719" y="28436"/>
                    <a:pt x="37735" y="28379"/>
                  </a:cubicBezTo>
                  <a:cubicBezTo>
                    <a:pt x="37760" y="28330"/>
                    <a:pt x="37792" y="28412"/>
                    <a:pt x="37817" y="28494"/>
                  </a:cubicBezTo>
                  <a:cubicBezTo>
                    <a:pt x="37834" y="28584"/>
                    <a:pt x="37916" y="28551"/>
                    <a:pt x="38006" y="28559"/>
                  </a:cubicBezTo>
                  <a:cubicBezTo>
                    <a:pt x="38096" y="28576"/>
                    <a:pt x="38072" y="28510"/>
                    <a:pt x="38096" y="28444"/>
                  </a:cubicBezTo>
                  <a:cubicBezTo>
                    <a:pt x="38121" y="28387"/>
                    <a:pt x="38072" y="28379"/>
                    <a:pt x="37989" y="28354"/>
                  </a:cubicBezTo>
                  <a:cubicBezTo>
                    <a:pt x="37899" y="28321"/>
                    <a:pt x="37907" y="28215"/>
                    <a:pt x="37965" y="28174"/>
                  </a:cubicBezTo>
                  <a:cubicBezTo>
                    <a:pt x="38014" y="28133"/>
                    <a:pt x="38186" y="28182"/>
                    <a:pt x="38342" y="28239"/>
                  </a:cubicBezTo>
                  <a:cubicBezTo>
                    <a:pt x="38498" y="28297"/>
                    <a:pt x="38564" y="28338"/>
                    <a:pt x="38720" y="28420"/>
                  </a:cubicBezTo>
                  <a:cubicBezTo>
                    <a:pt x="38810" y="28453"/>
                    <a:pt x="39056" y="28395"/>
                    <a:pt x="39196" y="28387"/>
                  </a:cubicBezTo>
                  <a:cubicBezTo>
                    <a:pt x="39335" y="28379"/>
                    <a:pt x="39606" y="28945"/>
                    <a:pt x="39639" y="29068"/>
                  </a:cubicBezTo>
                  <a:cubicBezTo>
                    <a:pt x="39672" y="29191"/>
                    <a:pt x="39811" y="29167"/>
                    <a:pt x="39861" y="29191"/>
                  </a:cubicBezTo>
                  <a:cubicBezTo>
                    <a:pt x="39902" y="29208"/>
                    <a:pt x="40213" y="29158"/>
                    <a:pt x="40312" y="29167"/>
                  </a:cubicBezTo>
                  <a:cubicBezTo>
                    <a:pt x="40419" y="29175"/>
                    <a:pt x="40263" y="29347"/>
                    <a:pt x="40222" y="29446"/>
                  </a:cubicBezTo>
                  <a:cubicBezTo>
                    <a:pt x="40172" y="29544"/>
                    <a:pt x="40492" y="29610"/>
                    <a:pt x="40575" y="29708"/>
                  </a:cubicBezTo>
                  <a:cubicBezTo>
                    <a:pt x="40648" y="29807"/>
                    <a:pt x="40484" y="29963"/>
                    <a:pt x="40468" y="30028"/>
                  </a:cubicBezTo>
                  <a:cubicBezTo>
                    <a:pt x="40451" y="30102"/>
                    <a:pt x="40534" y="30045"/>
                    <a:pt x="40624" y="30127"/>
                  </a:cubicBezTo>
                  <a:cubicBezTo>
                    <a:pt x="40706" y="30201"/>
                    <a:pt x="40714" y="30357"/>
                    <a:pt x="40722" y="30422"/>
                  </a:cubicBezTo>
                  <a:cubicBezTo>
                    <a:pt x="40722" y="30447"/>
                    <a:pt x="40747" y="30455"/>
                    <a:pt x="40780" y="30463"/>
                  </a:cubicBezTo>
                  <a:cubicBezTo>
                    <a:pt x="40788" y="30455"/>
                    <a:pt x="40796" y="30455"/>
                    <a:pt x="40804" y="30447"/>
                  </a:cubicBezTo>
                  <a:lnTo>
                    <a:pt x="40804" y="30447"/>
                  </a:lnTo>
                  <a:cubicBezTo>
                    <a:pt x="40862" y="30422"/>
                    <a:pt x="40903" y="30422"/>
                    <a:pt x="40927" y="30463"/>
                  </a:cubicBezTo>
                  <a:cubicBezTo>
                    <a:pt x="40944" y="30463"/>
                    <a:pt x="40952" y="30463"/>
                    <a:pt x="40960" y="30472"/>
                  </a:cubicBezTo>
                  <a:cubicBezTo>
                    <a:pt x="41067" y="30496"/>
                    <a:pt x="41034" y="30586"/>
                    <a:pt x="41075" y="30652"/>
                  </a:cubicBezTo>
                  <a:cubicBezTo>
                    <a:pt x="41108" y="30718"/>
                    <a:pt x="41346" y="30660"/>
                    <a:pt x="41461" y="30734"/>
                  </a:cubicBezTo>
                  <a:cubicBezTo>
                    <a:pt x="41576" y="30808"/>
                    <a:pt x="41814" y="30775"/>
                    <a:pt x="41994" y="30800"/>
                  </a:cubicBezTo>
                  <a:cubicBezTo>
                    <a:pt x="42175" y="30824"/>
                    <a:pt x="42692" y="30759"/>
                    <a:pt x="42741" y="30792"/>
                  </a:cubicBezTo>
                  <a:cubicBezTo>
                    <a:pt x="42799" y="30833"/>
                    <a:pt x="42766" y="30906"/>
                    <a:pt x="42799" y="30956"/>
                  </a:cubicBezTo>
                  <a:cubicBezTo>
                    <a:pt x="42823" y="31005"/>
                    <a:pt x="42979" y="30923"/>
                    <a:pt x="43037" y="30898"/>
                  </a:cubicBezTo>
                  <a:cubicBezTo>
                    <a:pt x="43094" y="30874"/>
                    <a:pt x="43291" y="30939"/>
                    <a:pt x="43348" y="31005"/>
                  </a:cubicBezTo>
                  <a:cubicBezTo>
                    <a:pt x="43406" y="31071"/>
                    <a:pt x="43554" y="31103"/>
                    <a:pt x="43586" y="31259"/>
                  </a:cubicBezTo>
                  <a:cubicBezTo>
                    <a:pt x="43619" y="31415"/>
                    <a:pt x="43759" y="31374"/>
                    <a:pt x="43849" y="31440"/>
                  </a:cubicBezTo>
                  <a:cubicBezTo>
                    <a:pt x="43939" y="31506"/>
                    <a:pt x="43841" y="31547"/>
                    <a:pt x="43841" y="31579"/>
                  </a:cubicBezTo>
                  <a:cubicBezTo>
                    <a:pt x="43841" y="31612"/>
                    <a:pt x="43931" y="31661"/>
                    <a:pt x="43931" y="31661"/>
                  </a:cubicBezTo>
                  <a:cubicBezTo>
                    <a:pt x="43931" y="31661"/>
                    <a:pt x="43931" y="31752"/>
                    <a:pt x="43939" y="31801"/>
                  </a:cubicBezTo>
                  <a:cubicBezTo>
                    <a:pt x="43948" y="31850"/>
                    <a:pt x="44202" y="31998"/>
                    <a:pt x="44177" y="32047"/>
                  </a:cubicBezTo>
                  <a:cubicBezTo>
                    <a:pt x="44153" y="32096"/>
                    <a:pt x="43997" y="31982"/>
                    <a:pt x="43939" y="31957"/>
                  </a:cubicBezTo>
                  <a:cubicBezTo>
                    <a:pt x="43874" y="31924"/>
                    <a:pt x="43882" y="32006"/>
                    <a:pt x="43841" y="32055"/>
                  </a:cubicBezTo>
                  <a:cubicBezTo>
                    <a:pt x="43800" y="32105"/>
                    <a:pt x="43906" y="32154"/>
                    <a:pt x="43915" y="32211"/>
                  </a:cubicBezTo>
                  <a:cubicBezTo>
                    <a:pt x="43915" y="32269"/>
                    <a:pt x="43882" y="32269"/>
                    <a:pt x="43792" y="32302"/>
                  </a:cubicBezTo>
                  <a:cubicBezTo>
                    <a:pt x="43701" y="32343"/>
                    <a:pt x="43586" y="32072"/>
                    <a:pt x="43447" y="32072"/>
                  </a:cubicBezTo>
                  <a:cubicBezTo>
                    <a:pt x="43316" y="32080"/>
                    <a:pt x="43307" y="32203"/>
                    <a:pt x="43217" y="32162"/>
                  </a:cubicBezTo>
                  <a:cubicBezTo>
                    <a:pt x="43135" y="32129"/>
                    <a:pt x="43160" y="32113"/>
                    <a:pt x="43151" y="32039"/>
                  </a:cubicBezTo>
                  <a:cubicBezTo>
                    <a:pt x="43151" y="31965"/>
                    <a:pt x="43266" y="31924"/>
                    <a:pt x="43266" y="31883"/>
                  </a:cubicBezTo>
                  <a:cubicBezTo>
                    <a:pt x="43266" y="31834"/>
                    <a:pt x="43168" y="31899"/>
                    <a:pt x="43110" y="31899"/>
                  </a:cubicBezTo>
                  <a:cubicBezTo>
                    <a:pt x="43053" y="31899"/>
                    <a:pt x="43028" y="31661"/>
                    <a:pt x="42946" y="31620"/>
                  </a:cubicBezTo>
                  <a:cubicBezTo>
                    <a:pt x="42864" y="31579"/>
                    <a:pt x="42856" y="31588"/>
                    <a:pt x="42684" y="31645"/>
                  </a:cubicBezTo>
                  <a:cubicBezTo>
                    <a:pt x="42511" y="31711"/>
                    <a:pt x="42864" y="31858"/>
                    <a:pt x="42905" y="31899"/>
                  </a:cubicBezTo>
                  <a:cubicBezTo>
                    <a:pt x="42946" y="31949"/>
                    <a:pt x="42971" y="32137"/>
                    <a:pt x="42971" y="32211"/>
                  </a:cubicBezTo>
                  <a:cubicBezTo>
                    <a:pt x="42963" y="32293"/>
                    <a:pt x="42782" y="32523"/>
                    <a:pt x="42651" y="32646"/>
                  </a:cubicBezTo>
                  <a:cubicBezTo>
                    <a:pt x="42520" y="32769"/>
                    <a:pt x="42700" y="32934"/>
                    <a:pt x="42651" y="33081"/>
                  </a:cubicBezTo>
                  <a:cubicBezTo>
                    <a:pt x="42610" y="33204"/>
                    <a:pt x="42437" y="33336"/>
                    <a:pt x="42282" y="33426"/>
                  </a:cubicBezTo>
                  <a:cubicBezTo>
                    <a:pt x="42199" y="33680"/>
                    <a:pt x="42068" y="33959"/>
                    <a:pt x="42044" y="33992"/>
                  </a:cubicBezTo>
                  <a:cubicBezTo>
                    <a:pt x="42019" y="34025"/>
                    <a:pt x="41953" y="34058"/>
                    <a:pt x="41879" y="34091"/>
                  </a:cubicBezTo>
                  <a:cubicBezTo>
                    <a:pt x="41806" y="34123"/>
                    <a:pt x="41740" y="34148"/>
                    <a:pt x="41732" y="34165"/>
                  </a:cubicBezTo>
                  <a:cubicBezTo>
                    <a:pt x="41732" y="34181"/>
                    <a:pt x="41723" y="34189"/>
                    <a:pt x="41715" y="34206"/>
                  </a:cubicBezTo>
                  <a:lnTo>
                    <a:pt x="41715" y="34206"/>
                  </a:lnTo>
                  <a:cubicBezTo>
                    <a:pt x="41691" y="34263"/>
                    <a:pt x="41658" y="34337"/>
                    <a:pt x="41674" y="34411"/>
                  </a:cubicBezTo>
                  <a:cubicBezTo>
                    <a:pt x="41674" y="34435"/>
                    <a:pt x="41682" y="34460"/>
                    <a:pt x="41682" y="34476"/>
                  </a:cubicBezTo>
                  <a:lnTo>
                    <a:pt x="41682" y="34476"/>
                  </a:lnTo>
                  <a:cubicBezTo>
                    <a:pt x="41740" y="34468"/>
                    <a:pt x="41797" y="34476"/>
                    <a:pt x="41847" y="34476"/>
                  </a:cubicBezTo>
                  <a:cubicBezTo>
                    <a:pt x="41929" y="34476"/>
                    <a:pt x="42011" y="34558"/>
                    <a:pt x="42076" y="34575"/>
                  </a:cubicBezTo>
                  <a:cubicBezTo>
                    <a:pt x="42134" y="34591"/>
                    <a:pt x="42191" y="34444"/>
                    <a:pt x="42216" y="34378"/>
                  </a:cubicBezTo>
                  <a:cubicBezTo>
                    <a:pt x="42241" y="34312"/>
                    <a:pt x="42774" y="34041"/>
                    <a:pt x="42840" y="33992"/>
                  </a:cubicBezTo>
                  <a:cubicBezTo>
                    <a:pt x="42905" y="33943"/>
                    <a:pt x="43127" y="34009"/>
                    <a:pt x="43275" y="34017"/>
                  </a:cubicBezTo>
                  <a:cubicBezTo>
                    <a:pt x="43422" y="34033"/>
                    <a:pt x="43693" y="34123"/>
                    <a:pt x="43718" y="34082"/>
                  </a:cubicBezTo>
                  <a:cubicBezTo>
                    <a:pt x="43751" y="34050"/>
                    <a:pt x="43652" y="34025"/>
                    <a:pt x="43619" y="33943"/>
                  </a:cubicBezTo>
                  <a:cubicBezTo>
                    <a:pt x="43595" y="33861"/>
                    <a:pt x="43882" y="33820"/>
                    <a:pt x="43956" y="33795"/>
                  </a:cubicBezTo>
                  <a:cubicBezTo>
                    <a:pt x="44030" y="33771"/>
                    <a:pt x="44415" y="33771"/>
                    <a:pt x="44506" y="33730"/>
                  </a:cubicBezTo>
                  <a:cubicBezTo>
                    <a:pt x="44538" y="33713"/>
                    <a:pt x="44563" y="33689"/>
                    <a:pt x="44588" y="33664"/>
                  </a:cubicBezTo>
                  <a:cubicBezTo>
                    <a:pt x="44588" y="33656"/>
                    <a:pt x="44588" y="33648"/>
                    <a:pt x="44579" y="33639"/>
                  </a:cubicBezTo>
                  <a:cubicBezTo>
                    <a:pt x="44571" y="33606"/>
                    <a:pt x="44563" y="33582"/>
                    <a:pt x="44563" y="33549"/>
                  </a:cubicBezTo>
                  <a:cubicBezTo>
                    <a:pt x="44563" y="33533"/>
                    <a:pt x="44563" y="33516"/>
                    <a:pt x="44563" y="33500"/>
                  </a:cubicBezTo>
                  <a:cubicBezTo>
                    <a:pt x="44563" y="33475"/>
                    <a:pt x="44571" y="33451"/>
                    <a:pt x="44563" y="33418"/>
                  </a:cubicBezTo>
                  <a:cubicBezTo>
                    <a:pt x="44473" y="33434"/>
                    <a:pt x="44391" y="33442"/>
                    <a:pt x="44292" y="33459"/>
                  </a:cubicBezTo>
                  <a:cubicBezTo>
                    <a:pt x="44153" y="33492"/>
                    <a:pt x="44177" y="33418"/>
                    <a:pt x="44095" y="33360"/>
                  </a:cubicBezTo>
                  <a:cubicBezTo>
                    <a:pt x="44013" y="33295"/>
                    <a:pt x="44161" y="33196"/>
                    <a:pt x="44186" y="33155"/>
                  </a:cubicBezTo>
                  <a:cubicBezTo>
                    <a:pt x="44210" y="33114"/>
                    <a:pt x="44407" y="32975"/>
                    <a:pt x="44514" y="32901"/>
                  </a:cubicBezTo>
                  <a:cubicBezTo>
                    <a:pt x="44629" y="32827"/>
                    <a:pt x="44850" y="32843"/>
                    <a:pt x="45039" y="32794"/>
                  </a:cubicBezTo>
                  <a:cubicBezTo>
                    <a:pt x="45236" y="32720"/>
                    <a:pt x="45425" y="32769"/>
                    <a:pt x="45531" y="32761"/>
                  </a:cubicBezTo>
                  <a:cubicBezTo>
                    <a:pt x="45630" y="32753"/>
                    <a:pt x="45597" y="32720"/>
                    <a:pt x="45597" y="32638"/>
                  </a:cubicBezTo>
                  <a:cubicBezTo>
                    <a:pt x="45597" y="32556"/>
                    <a:pt x="45786" y="32581"/>
                    <a:pt x="45868" y="32564"/>
                  </a:cubicBezTo>
                  <a:cubicBezTo>
                    <a:pt x="45950" y="32540"/>
                    <a:pt x="46065" y="32654"/>
                    <a:pt x="46131" y="32638"/>
                  </a:cubicBezTo>
                  <a:cubicBezTo>
                    <a:pt x="46196" y="32630"/>
                    <a:pt x="46565" y="32408"/>
                    <a:pt x="46680" y="32417"/>
                  </a:cubicBezTo>
                  <a:cubicBezTo>
                    <a:pt x="46705" y="32392"/>
                    <a:pt x="46730" y="32375"/>
                    <a:pt x="46754" y="32351"/>
                  </a:cubicBezTo>
                  <a:cubicBezTo>
                    <a:pt x="46976" y="32187"/>
                    <a:pt x="47230" y="31990"/>
                    <a:pt x="47288" y="31949"/>
                  </a:cubicBezTo>
                  <a:cubicBezTo>
                    <a:pt x="47337" y="31916"/>
                    <a:pt x="47394" y="31891"/>
                    <a:pt x="47460" y="31867"/>
                  </a:cubicBezTo>
                  <a:cubicBezTo>
                    <a:pt x="47526" y="31842"/>
                    <a:pt x="47608" y="31826"/>
                    <a:pt x="47690" y="31801"/>
                  </a:cubicBezTo>
                  <a:cubicBezTo>
                    <a:pt x="47788" y="31785"/>
                    <a:pt x="48363" y="31785"/>
                    <a:pt x="48921" y="31785"/>
                  </a:cubicBezTo>
                  <a:cubicBezTo>
                    <a:pt x="49454" y="31793"/>
                    <a:pt x="49971" y="31793"/>
                    <a:pt x="49971" y="31793"/>
                  </a:cubicBezTo>
                  <a:lnTo>
                    <a:pt x="49971" y="31793"/>
                  </a:lnTo>
                  <a:cubicBezTo>
                    <a:pt x="49979" y="31785"/>
                    <a:pt x="49979" y="31760"/>
                    <a:pt x="49988" y="31735"/>
                  </a:cubicBezTo>
                  <a:cubicBezTo>
                    <a:pt x="49996" y="31661"/>
                    <a:pt x="50004" y="31579"/>
                    <a:pt x="50062" y="31555"/>
                  </a:cubicBezTo>
                  <a:cubicBezTo>
                    <a:pt x="50086" y="31547"/>
                    <a:pt x="50152" y="31530"/>
                    <a:pt x="50201" y="31514"/>
                  </a:cubicBezTo>
                  <a:cubicBezTo>
                    <a:pt x="50242" y="31506"/>
                    <a:pt x="50283" y="31497"/>
                    <a:pt x="50300" y="31497"/>
                  </a:cubicBezTo>
                  <a:cubicBezTo>
                    <a:pt x="50332" y="31497"/>
                    <a:pt x="50365" y="31522"/>
                    <a:pt x="50398" y="31538"/>
                  </a:cubicBezTo>
                  <a:cubicBezTo>
                    <a:pt x="50431" y="31563"/>
                    <a:pt x="50472" y="31579"/>
                    <a:pt x="50480" y="31579"/>
                  </a:cubicBezTo>
                  <a:cubicBezTo>
                    <a:pt x="50496" y="31571"/>
                    <a:pt x="50521" y="31547"/>
                    <a:pt x="50554" y="31522"/>
                  </a:cubicBezTo>
                  <a:cubicBezTo>
                    <a:pt x="50595" y="31489"/>
                    <a:pt x="50644" y="31440"/>
                    <a:pt x="50677" y="31415"/>
                  </a:cubicBezTo>
                  <a:cubicBezTo>
                    <a:pt x="50702" y="31382"/>
                    <a:pt x="50751" y="31300"/>
                    <a:pt x="50800" y="31227"/>
                  </a:cubicBezTo>
                  <a:cubicBezTo>
                    <a:pt x="50833" y="31153"/>
                    <a:pt x="50866" y="31087"/>
                    <a:pt x="50874" y="31054"/>
                  </a:cubicBezTo>
                  <a:lnTo>
                    <a:pt x="50874" y="31054"/>
                  </a:lnTo>
                  <a:cubicBezTo>
                    <a:pt x="50874" y="31038"/>
                    <a:pt x="50874" y="31005"/>
                    <a:pt x="50874" y="30972"/>
                  </a:cubicBezTo>
                  <a:cubicBezTo>
                    <a:pt x="50866" y="30890"/>
                    <a:pt x="50866" y="30792"/>
                    <a:pt x="50915" y="30742"/>
                  </a:cubicBezTo>
                  <a:cubicBezTo>
                    <a:pt x="50948" y="30718"/>
                    <a:pt x="51112" y="30447"/>
                    <a:pt x="51252" y="30217"/>
                  </a:cubicBezTo>
                  <a:cubicBezTo>
                    <a:pt x="51334" y="30086"/>
                    <a:pt x="51407" y="29971"/>
                    <a:pt x="51440" y="29930"/>
                  </a:cubicBezTo>
                  <a:cubicBezTo>
                    <a:pt x="51465" y="29889"/>
                    <a:pt x="51489" y="29848"/>
                    <a:pt x="51514" y="29807"/>
                  </a:cubicBezTo>
                  <a:cubicBezTo>
                    <a:pt x="51555" y="29733"/>
                    <a:pt x="51588" y="29667"/>
                    <a:pt x="51637" y="29634"/>
                  </a:cubicBezTo>
                  <a:lnTo>
                    <a:pt x="51637" y="29634"/>
                  </a:lnTo>
                  <a:cubicBezTo>
                    <a:pt x="51637" y="29626"/>
                    <a:pt x="51645" y="29626"/>
                    <a:pt x="51654" y="29626"/>
                  </a:cubicBezTo>
                  <a:cubicBezTo>
                    <a:pt x="51686" y="29602"/>
                    <a:pt x="51719" y="29593"/>
                    <a:pt x="51752" y="29602"/>
                  </a:cubicBezTo>
                  <a:cubicBezTo>
                    <a:pt x="51785" y="29602"/>
                    <a:pt x="51818" y="29618"/>
                    <a:pt x="51834" y="29651"/>
                  </a:cubicBezTo>
                  <a:lnTo>
                    <a:pt x="51834" y="29651"/>
                  </a:lnTo>
                  <a:lnTo>
                    <a:pt x="51834" y="29651"/>
                  </a:lnTo>
                  <a:lnTo>
                    <a:pt x="51834" y="29651"/>
                  </a:lnTo>
                  <a:cubicBezTo>
                    <a:pt x="51851" y="29684"/>
                    <a:pt x="51851" y="29708"/>
                    <a:pt x="51851" y="29741"/>
                  </a:cubicBezTo>
                  <a:cubicBezTo>
                    <a:pt x="51842" y="29766"/>
                    <a:pt x="51842" y="29782"/>
                    <a:pt x="51851" y="29790"/>
                  </a:cubicBezTo>
                  <a:lnTo>
                    <a:pt x="51851" y="29790"/>
                  </a:lnTo>
                  <a:lnTo>
                    <a:pt x="51851" y="29799"/>
                  </a:lnTo>
                  <a:cubicBezTo>
                    <a:pt x="51875" y="29823"/>
                    <a:pt x="51924" y="29872"/>
                    <a:pt x="51949" y="29856"/>
                  </a:cubicBezTo>
                  <a:cubicBezTo>
                    <a:pt x="51990" y="29840"/>
                    <a:pt x="52097" y="29782"/>
                    <a:pt x="52187" y="29741"/>
                  </a:cubicBezTo>
                  <a:cubicBezTo>
                    <a:pt x="52245" y="29717"/>
                    <a:pt x="52302" y="29700"/>
                    <a:pt x="52335" y="29700"/>
                  </a:cubicBezTo>
                  <a:cubicBezTo>
                    <a:pt x="52376" y="29700"/>
                    <a:pt x="52441" y="29733"/>
                    <a:pt x="52507" y="29782"/>
                  </a:cubicBezTo>
                  <a:cubicBezTo>
                    <a:pt x="52589" y="29831"/>
                    <a:pt x="52671" y="29905"/>
                    <a:pt x="52704" y="29946"/>
                  </a:cubicBezTo>
                  <a:cubicBezTo>
                    <a:pt x="52737" y="29987"/>
                    <a:pt x="52737" y="30250"/>
                    <a:pt x="52737" y="30537"/>
                  </a:cubicBezTo>
                  <a:cubicBezTo>
                    <a:pt x="52737" y="30841"/>
                    <a:pt x="52737" y="31169"/>
                    <a:pt x="52762" y="31177"/>
                  </a:cubicBezTo>
                  <a:cubicBezTo>
                    <a:pt x="52778" y="31194"/>
                    <a:pt x="52803" y="31194"/>
                    <a:pt x="52835" y="31202"/>
                  </a:cubicBezTo>
                  <a:cubicBezTo>
                    <a:pt x="52909" y="31227"/>
                    <a:pt x="52983" y="31243"/>
                    <a:pt x="52983" y="31325"/>
                  </a:cubicBezTo>
                  <a:cubicBezTo>
                    <a:pt x="52983" y="31333"/>
                    <a:pt x="52983" y="31358"/>
                    <a:pt x="52983" y="31374"/>
                  </a:cubicBezTo>
                  <a:cubicBezTo>
                    <a:pt x="52983" y="31465"/>
                    <a:pt x="52983" y="31604"/>
                    <a:pt x="53000" y="31620"/>
                  </a:cubicBezTo>
                  <a:cubicBezTo>
                    <a:pt x="53016" y="31620"/>
                    <a:pt x="53032" y="31629"/>
                    <a:pt x="53049" y="31629"/>
                  </a:cubicBezTo>
                  <a:cubicBezTo>
                    <a:pt x="53090" y="31629"/>
                    <a:pt x="53180" y="31629"/>
                    <a:pt x="53205" y="31653"/>
                  </a:cubicBezTo>
                  <a:lnTo>
                    <a:pt x="53205" y="31653"/>
                  </a:lnTo>
                  <a:lnTo>
                    <a:pt x="53295" y="31768"/>
                  </a:lnTo>
                  <a:lnTo>
                    <a:pt x="53295" y="31768"/>
                  </a:lnTo>
                  <a:cubicBezTo>
                    <a:pt x="53336" y="31785"/>
                    <a:pt x="53549" y="31760"/>
                    <a:pt x="53656" y="31752"/>
                  </a:cubicBezTo>
                  <a:cubicBezTo>
                    <a:pt x="53763" y="31735"/>
                    <a:pt x="53763" y="31629"/>
                    <a:pt x="53812" y="31571"/>
                  </a:cubicBezTo>
                  <a:cubicBezTo>
                    <a:pt x="53853" y="31522"/>
                    <a:pt x="53984" y="31382"/>
                    <a:pt x="54009" y="31407"/>
                  </a:cubicBezTo>
                  <a:cubicBezTo>
                    <a:pt x="54042" y="31432"/>
                    <a:pt x="53993" y="31481"/>
                    <a:pt x="53960" y="31538"/>
                  </a:cubicBezTo>
                  <a:cubicBezTo>
                    <a:pt x="53919" y="31588"/>
                    <a:pt x="53968" y="31579"/>
                    <a:pt x="54001" y="31604"/>
                  </a:cubicBezTo>
                  <a:cubicBezTo>
                    <a:pt x="54034" y="31629"/>
                    <a:pt x="54058" y="31637"/>
                    <a:pt x="54116" y="31612"/>
                  </a:cubicBezTo>
                  <a:cubicBezTo>
                    <a:pt x="54173" y="31596"/>
                    <a:pt x="54386" y="31440"/>
                    <a:pt x="54460" y="31391"/>
                  </a:cubicBezTo>
                  <a:cubicBezTo>
                    <a:pt x="54542" y="31341"/>
                    <a:pt x="54854" y="31194"/>
                    <a:pt x="54912" y="31120"/>
                  </a:cubicBezTo>
                  <a:cubicBezTo>
                    <a:pt x="54969" y="31046"/>
                    <a:pt x="54928" y="31062"/>
                    <a:pt x="54895" y="31013"/>
                  </a:cubicBezTo>
                  <a:cubicBezTo>
                    <a:pt x="54862" y="30964"/>
                    <a:pt x="54838" y="30898"/>
                    <a:pt x="54846" y="30857"/>
                  </a:cubicBezTo>
                  <a:cubicBezTo>
                    <a:pt x="54854" y="30824"/>
                    <a:pt x="54928" y="30874"/>
                    <a:pt x="54961" y="30915"/>
                  </a:cubicBezTo>
                  <a:cubicBezTo>
                    <a:pt x="54994" y="30956"/>
                    <a:pt x="55076" y="31013"/>
                    <a:pt x="55068" y="31071"/>
                  </a:cubicBezTo>
                  <a:cubicBezTo>
                    <a:pt x="55059" y="31128"/>
                    <a:pt x="55084" y="31153"/>
                    <a:pt x="55109" y="31153"/>
                  </a:cubicBezTo>
                  <a:cubicBezTo>
                    <a:pt x="55141" y="31144"/>
                    <a:pt x="55256" y="31079"/>
                    <a:pt x="55248" y="31120"/>
                  </a:cubicBezTo>
                  <a:cubicBezTo>
                    <a:pt x="55240" y="31161"/>
                    <a:pt x="55125" y="31259"/>
                    <a:pt x="55076" y="31325"/>
                  </a:cubicBezTo>
                  <a:cubicBezTo>
                    <a:pt x="55027" y="31391"/>
                    <a:pt x="54912" y="31481"/>
                    <a:pt x="54920" y="31530"/>
                  </a:cubicBezTo>
                  <a:cubicBezTo>
                    <a:pt x="54936" y="31571"/>
                    <a:pt x="55010" y="31473"/>
                    <a:pt x="55035" y="31465"/>
                  </a:cubicBezTo>
                  <a:cubicBezTo>
                    <a:pt x="55068" y="31456"/>
                    <a:pt x="55117" y="31456"/>
                    <a:pt x="55240" y="31465"/>
                  </a:cubicBezTo>
                  <a:cubicBezTo>
                    <a:pt x="55355" y="31473"/>
                    <a:pt x="55429" y="31514"/>
                    <a:pt x="55568" y="31497"/>
                  </a:cubicBezTo>
                  <a:cubicBezTo>
                    <a:pt x="55708" y="31481"/>
                    <a:pt x="55913" y="31497"/>
                    <a:pt x="55855" y="31555"/>
                  </a:cubicBezTo>
                  <a:cubicBezTo>
                    <a:pt x="55790" y="31612"/>
                    <a:pt x="55675" y="31620"/>
                    <a:pt x="55552" y="31694"/>
                  </a:cubicBezTo>
                  <a:cubicBezTo>
                    <a:pt x="55437" y="31776"/>
                    <a:pt x="55412" y="31785"/>
                    <a:pt x="55347" y="31817"/>
                  </a:cubicBezTo>
                  <a:cubicBezTo>
                    <a:pt x="55281" y="31850"/>
                    <a:pt x="55207" y="31760"/>
                    <a:pt x="55158" y="31735"/>
                  </a:cubicBezTo>
                  <a:cubicBezTo>
                    <a:pt x="55109" y="31703"/>
                    <a:pt x="55183" y="31629"/>
                    <a:pt x="55183" y="31596"/>
                  </a:cubicBezTo>
                  <a:cubicBezTo>
                    <a:pt x="55174" y="31563"/>
                    <a:pt x="55109" y="31571"/>
                    <a:pt x="55043" y="31588"/>
                  </a:cubicBezTo>
                  <a:cubicBezTo>
                    <a:pt x="54977" y="31604"/>
                    <a:pt x="54887" y="31678"/>
                    <a:pt x="54813" y="31711"/>
                  </a:cubicBezTo>
                  <a:cubicBezTo>
                    <a:pt x="54739" y="31744"/>
                    <a:pt x="54542" y="31875"/>
                    <a:pt x="54518" y="31932"/>
                  </a:cubicBezTo>
                  <a:cubicBezTo>
                    <a:pt x="54485" y="31998"/>
                    <a:pt x="54148" y="32146"/>
                    <a:pt x="54083" y="32187"/>
                  </a:cubicBezTo>
                  <a:cubicBezTo>
                    <a:pt x="54017" y="32220"/>
                    <a:pt x="53910" y="32261"/>
                    <a:pt x="53902" y="32302"/>
                  </a:cubicBezTo>
                  <a:cubicBezTo>
                    <a:pt x="53902" y="32343"/>
                    <a:pt x="53984" y="32293"/>
                    <a:pt x="53993" y="32310"/>
                  </a:cubicBezTo>
                  <a:cubicBezTo>
                    <a:pt x="54009" y="32326"/>
                    <a:pt x="53886" y="32515"/>
                    <a:pt x="53853" y="32638"/>
                  </a:cubicBezTo>
                  <a:cubicBezTo>
                    <a:pt x="53812" y="32761"/>
                    <a:pt x="53869" y="32925"/>
                    <a:pt x="53952" y="32991"/>
                  </a:cubicBezTo>
                  <a:cubicBezTo>
                    <a:pt x="54025" y="33057"/>
                    <a:pt x="53976" y="32901"/>
                    <a:pt x="54009" y="32876"/>
                  </a:cubicBezTo>
                  <a:cubicBezTo>
                    <a:pt x="54042" y="32843"/>
                    <a:pt x="54116" y="33040"/>
                    <a:pt x="54190" y="33139"/>
                  </a:cubicBezTo>
                  <a:cubicBezTo>
                    <a:pt x="54263" y="33237"/>
                    <a:pt x="54280" y="33172"/>
                    <a:pt x="54337" y="33180"/>
                  </a:cubicBezTo>
                  <a:cubicBezTo>
                    <a:pt x="54395" y="33188"/>
                    <a:pt x="54386" y="33032"/>
                    <a:pt x="54411" y="32991"/>
                  </a:cubicBezTo>
                  <a:cubicBezTo>
                    <a:pt x="54428" y="32942"/>
                    <a:pt x="54477" y="32983"/>
                    <a:pt x="54501" y="32991"/>
                  </a:cubicBezTo>
                  <a:cubicBezTo>
                    <a:pt x="54534" y="32991"/>
                    <a:pt x="54518" y="32942"/>
                    <a:pt x="54542" y="32892"/>
                  </a:cubicBezTo>
                  <a:cubicBezTo>
                    <a:pt x="54567" y="32843"/>
                    <a:pt x="54624" y="32991"/>
                    <a:pt x="54666" y="32983"/>
                  </a:cubicBezTo>
                  <a:cubicBezTo>
                    <a:pt x="54707" y="32975"/>
                    <a:pt x="54772" y="32884"/>
                    <a:pt x="54805" y="32802"/>
                  </a:cubicBezTo>
                  <a:cubicBezTo>
                    <a:pt x="54838" y="32728"/>
                    <a:pt x="55002" y="32654"/>
                    <a:pt x="55051" y="32581"/>
                  </a:cubicBezTo>
                  <a:cubicBezTo>
                    <a:pt x="55100" y="32507"/>
                    <a:pt x="55043" y="32474"/>
                    <a:pt x="55059" y="32425"/>
                  </a:cubicBezTo>
                  <a:cubicBezTo>
                    <a:pt x="55068" y="32367"/>
                    <a:pt x="55150" y="32482"/>
                    <a:pt x="55224" y="32458"/>
                  </a:cubicBezTo>
                  <a:cubicBezTo>
                    <a:pt x="55289" y="32425"/>
                    <a:pt x="55174" y="32277"/>
                    <a:pt x="55199" y="32220"/>
                  </a:cubicBezTo>
                  <a:cubicBezTo>
                    <a:pt x="55224" y="32162"/>
                    <a:pt x="55273" y="32302"/>
                    <a:pt x="55363" y="32285"/>
                  </a:cubicBezTo>
                  <a:cubicBezTo>
                    <a:pt x="55453" y="32269"/>
                    <a:pt x="55412" y="32121"/>
                    <a:pt x="55486" y="32137"/>
                  </a:cubicBezTo>
                  <a:cubicBezTo>
                    <a:pt x="55568" y="32154"/>
                    <a:pt x="55486" y="32203"/>
                    <a:pt x="55486" y="32252"/>
                  </a:cubicBezTo>
                  <a:cubicBezTo>
                    <a:pt x="55494" y="32293"/>
                    <a:pt x="55519" y="32277"/>
                    <a:pt x="55576" y="32293"/>
                  </a:cubicBezTo>
                  <a:cubicBezTo>
                    <a:pt x="55634" y="32302"/>
                    <a:pt x="55642" y="32343"/>
                    <a:pt x="55683" y="32334"/>
                  </a:cubicBezTo>
                  <a:cubicBezTo>
                    <a:pt x="55716" y="32326"/>
                    <a:pt x="55732" y="32244"/>
                    <a:pt x="55708" y="32195"/>
                  </a:cubicBezTo>
                  <a:cubicBezTo>
                    <a:pt x="55683" y="32137"/>
                    <a:pt x="55659" y="32088"/>
                    <a:pt x="55700" y="32072"/>
                  </a:cubicBezTo>
                  <a:cubicBezTo>
                    <a:pt x="55749" y="32055"/>
                    <a:pt x="55872" y="32187"/>
                    <a:pt x="55929" y="32179"/>
                  </a:cubicBezTo>
                  <a:cubicBezTo>
                    <a:pt x="55987" y="32162"/>
                    <a:pt x="56159" y="32080"/>
                    <a:pt x="56315" y="32055"/>
                  </a:cubicBezTo>
                  <a:cubicBezTo>
                    <a:pt x="56471" y="32031"/>
                    <a:pt x="56701" y="31949"/>
                    <a:pt x="56840" y="31883"/>
                  </a:cubicBezTo>
                  <a:cubicBezTo>
                    <a:pt x="56980" y="31817"/>
                    <a:pt x="57095" y="31752"/>
                    <a:pt x="57259" y="31703"/>
                  </a:cubicBezTo>
                  <a:cubicBezTo>
                    <a:pt x="57415" y="31645"/>
                    <a:pt x="57546" y="31629"/>
                    <a:pt x="57579" y="31596"/>
                  </a:cubicBezTo>
                  <a:cubicBezTo>
                    <a:pt x="57604" y="31555"/>
                    <a:pt x="57538" y="31522"/>
                    <a:pt x="57464" y="31456"/>
                  </a:cubicBezTo>
                  <a:cubicBezTo>
                    <a:pt x="57390" y="31391"/>
                    <a:pt x="57366" y="31415"/>
                    <a:pt x="57300" y="31341"/>
                  </a:cubicBezTo>
                  <a:cubicBezTo>
                    <a:pt x="57234" y="31268"/>
                    <a:pt x="57242" y="31251"/>
                    <a:pt x="57201" y="31243"/>
                  </a:cubicBezTo>
                  <a:cubicBezTo>
                    <a:pt x="57152" y="31235"/>
                    <a:pt x="57095" y="31268"/>
                    <a:pt x="56996" y="31284"/>
                  </a:cubicBezTo>
                  <a:cubicBezTo>
                    <a:pt x="56906" y="31292"/>
                    <a:pt x="56947" y="31268"/>
                    <a:pt x="56947" y="31227"/>
                  </a:cubicBezTo>
                  <a:cubicBezTo>
                    <a:pt x="56947" y="31194"/>
                    <a:pt x="56963" y="31062"/>
                    <a:pt x="56906" y="31071"/>
                  </a:cubicBezTo>
                  <a:cubicBezTo>
                    <a:pt x="56857" y="31087"/>
                    <a:pt x="56750" y="31128"/>
                    <a:pt x="56668" y="31177"/>
                  </a:cubicBezTo>
                  <a:cubicBezTo>
                    <a:pt x="56578" y="31218"/>
                    <a:pt x="56496" y="31325"/>
                    <a:pt x="56389" y="31292"/>
                  </a:cubicBezTo>
                  <a:cubicBezTo>
                    <a:pt x="56290" y="31259"/>
                    <a:pt x="56389" y="31210"/>
                    <a:pt x="56364" y="31177"/>
                  </a:cubicBezTo>
                  <a:cubicBezTo>
                    <a:pt x="56331" y="31136"/>
                    <a:pt x="56118" y="31169"/>
                    <a:pt x="55962" y="31194"/>
                  </a:cubicBezTo>
                  <a:cubicBezTo>
                    <a:pt x="55798" y="31227"/>
                    <a:pt x="55929" y="31169"/>
                    <a:pt x="55880" y="31112"/>
                  </a:cubicBezTo>
                  <a:cubicBezTo>
                    <a:pt x="55831" y="31054"/>
                    <a:pt x="55576" y="31046"/>
                    <a:pt x="55404" y="30972"/>
                  </a:cubicBezTo>
                  <a:cubicBezTo>
                    <a:pt x="55232" y="30890"/>
                    <a:pt x="55552" y="30898"/>
                    <a:pt x="55560" y="30857"/>
                  </a:cubicBezTo>
                  <a:cubicBezTo>
                    <a:pt x="55568" y="30816"/>
                    <a:pt x="55544" y="30824"/>
                    <a:pt x="55412" y="30792"/>
                  </a:cubicBezTo>
                  <a:cubicBezTo>
                    <a:pt x="55281" y="30759"/>
                    <a:pt x="55125" y="30767"/>
                    <a:pt x="55043" y="30734"/>
                  </a:cubicBezTo>
                  <a:cubicBezTo>
                    <a:pt x="54961" y="30701"/>
                    <a:pt x="55035" y="30660"/>
                    <a:pt x="55018" y="30644"/>
                  </a:cubicBezTo>
                  <a:cubicBezTo>
                    <a:pt x="54994" y="30627"/>
                    <a:pt x="54936" y="30685"/>
                    <a:pt x="54903" y="30685"/>
                  </a:cubicBezTo>
                  <a:cubicBezTo>
                    <a:pt x="54871" y="30693"/>
                    <a:pt x="54895" y="30652"/>
                    <a:pt x="54936" y="30570"/>
                  </a:cubicBezTo>
                  <a:cubicBezTo>
                    <a:pt x="54986" y="30488"/>
                    <a:pt x="54945" y="30496"/>
                    <a:pt x="54936" y="30422"/>
                  </a:cubicBezTo>
                  <a:cubicBezTo>
                    <a:pt x="54928" y="30357"/>
                    <a:pt x="54912" y="30332"/>
                    <a:pt x="54895" y="30291"/>
                  </a:cubicBezTo>
                  <a:cubicBezTo>
                    <a:pt x="54871" y="30250"/>
                    <a:pt x="54780" y="30209"/>
                    <a:pt x="54780" y="30127"/>
                  </a:cubicBezTo>
                  <a:cubicBezTo>
                    <a:pt x="54772" y="30037"/>
                    <a:pt x="54862" y="30020"/>
                    <a:pt x="54862" y="29971"/>
                  </a:cubicBezTo>
                  <a:cubicBezTo>
                    <a:pt x="54862" y="29922"/>
                    <a:pt x="54772" y="29938"/>
                    <a:pt x="54682" y="29946"/>
                  </a:cubicBezTo>
                  <a:cubicBezTo>
                    <a:pt x="54600" y="29946"/>
                    <a:pt x="54460" y="29979"/>
                    <a:pt x="54444" y="29930"/>
                  </a:cubicBezTo>
                  <a:cubicBezTo>
                    <a:pt x="54419" y="29881"/>
                    <a:pt x="54682" y="29815"/>
                    <a:pt x="54731" y="29741"/>
                  </a:cubicBezTo>
                  <a:cubicBezTo>
                    <a:pt x="54780" y="29675"/>
                    <a:pt x="54756" y="29552"/>
                    <a:pt x="54797" y="29511"/>
                  </a:cubicBezTo>
                  <a:cubicBezTo>
                    <a:pt x="54838" y="29470"/>
                    <a:pt x="54920" y="29437"/>
                    <a:pt x="54928" y="29372"/>
                  </a:cubicBezTo>
                  <a:cubicBezTo>
                    <a:pt x="54928" y="29314"/>
                    <a:pt x="54862" y="29380"/>
                    <a:pt x="54764" y="29388"/>
                  </a:cubicBezTo>
                  <a:cubicBezTo>
                    <a:pt x="54666" y="29388"/>
                    <a:pt x="54575" y="29388"/>
                    <a:pt x="54428" y="29396"/>
                  </a:cubicBezTo>
                  <a:cubicBezTo>
                    <a:pt x="54288" y="29405"/>
                    <a:pt x="54354" y="29454"/>
                    <a:pt x="54263" y="29495"/>
                  </a:cubicBezTo>
                  <a:cubicBezTo>
                    <a:pt x="54173" y="29536"/>
                    <a:pt x="54181" y="29298"/>
                    <a:pt x="54124" y="29216"/>
                  </a:cubicBezTo>
                  <a:cubicBezTo>
                    <a:pt x="54066" y="29134"/>
                    <a:pt x="53869" y="29142"/>
                    <a:pt x="53804" y="29117"/>
                  </a:cubicBezTo>
                  <a:cubicBezTo>
                    <a:pt x="53746" y="29093"/>
                    <a:pt x="53615" y="29134"/>
                    <a:pt x="53549" y="29134"/>
                  </a:cubicBezTo>
                  <a:cubicBezTo>
                    <a:pt x="53484" y="29134"/>
                    <a:pt x="53558" y="29093"/>
                    <a:pt x="53648" y="29035"/>
                  </a:cubicBezTo>
                  <a:cubicBezTo>
                    <a:pt x="53730" y="28970"/>
                    <a:pt x="53952" y="28994"/>
                    <a:pt x="54066" y="28970"/>
                  </a:cubicBezTo>
                  <a:cubicBezTo>
                    <a:pt x="54181" y="28953"/>
                    <a:pt x="54419" y="29093"/>
                    <a:pt x="54534" y="29085"/>
                  </a:cubicBezTo>
                  <a:cubicBezTo>
                    <a:pt x="54657" y="29085"/>
                    <a:pt x="54789" y="29003"/>
                    <a:pt x="54846" y="28970"/>
                  </a:cubicBezTo>
                  <a:cubicBezTo>
                    <a:pt x="54895" y="28929"/>
                    <a:pt x="54903" y="28912"/>
                    <a:pt x="54912" y="28855"/>
                  </a:cubicBezTo>
                  <a:cubicBezTo>
                    <a:pt x="54912" y="28789"/>
                    <a:pt x="55084" y="28806"/>
                    <a:pt x="55174" y="28773"/>
                  </a:cubicBezTo>
                  <a:cubicBezTo>
                    <a:pt x="55265" y="28740"/>
                    <a:pt x="55248" y="28707"/>
                    <a:pt x="55232" y="28666"/>
                  </a:cubicBezTo>
                  <a:cubicBezTo>
                    <a:pt x="55207" y="28625"/>
                    <a:pt x="55240" y="28609"/>
                    <a:pt x="55289" y="28551"/>
                  </a:cubicBezTo>
                  <a:cubicBezTo>
                    <a:pt x="55338" y="28502"/>
                    <a:pt x="55199" y="28494"/>
                    <a:pt x="55133" y="28444"/>
                  </a:cubicBezTo>
                  <a:cubicBezTo>
                    <a:pt x="55068" y="28387"/>
                    <a:pt x="55018" y="28346"/>
                    <a:pt x="55059" y="28321"/>
                  </a:cubicBezTo>
                  <a:cubicBezTo>
                    <a:pt x="55100" y="28305"/>
                    <a:pt x="55240" y="28412"/>
                    <a:pt x="55297" y="28412"/>
                  </a:cubicBezTo>
                  <a:cubicBezTo>
                    <a:pt x="55363" y="28412"/>
                    <a:pt x="55306" y="28371"/>
                    <a:pt x="55289" y="28313"/>
                  </a:cubicBezTo>
                  <a:cubicBezTo>
                    <a:pt x="55281" y="28256"/>
                    <a:pt x="55207" y="28239"/>
                    <a:pt x="55117" y="28174"/>
                  </a:cubicBezTo>
                  <a:cubicBezTo>
                    <a:pt x="55027" y="28100"/>
                    <a:pt x="54903" y="28051"/>
                    <a:pt x="54780" y="28018"/>
                  </a:cubicBezTo>
                  <a:cubicBezTo>
                    <a:pt x="54657" y="27985"/>
                    <a:pt x="54460" y="27944"/>
                    <a:pt x="54247" y="27944"/>
                  </a:cubicBezTo>
                  <a:cubicBezTo>
                    <a:pt x="54034" y="27944"/>
                    <a:pt x="53968" y="27977"/>
                    <a:pt x="53746" y="28034"/>
                  </a:cubicBezTo>
                  <a:cubicBezTo>
                    <a:pt x="53525" y="28092"/>
                    <a:pt x="53262" y="28215"/>
                    <a:pt x="52991" y="28289"/>
                  </a:cubicBezTo>
                  <a:cubicBezTo>
                    <a:pt x="52712" y="28362"/>
                    <a:pt x="52737" y="28395"/>
                    <a:pt x="52565" y="28502"/>
                  </a:cubicBezTo>
                  <a:cubicBezTo>
                    <a:pt x="52392" y="28600"/>
                    <a:pt x="52015" y="28740"/>
                    <a:pt x="51924" y="28814"/>
                  </a:cubicBezTo>
                  <a:cubicBezTo>
                    <a:pt x="51834" y="28879"/>
                    <a:pt x="51613" y="29158"/>
                    <a:pt x="51547" y="29257"/>
                  </a:cubicBezTo>
                  <a:cubicBezTo>
                    <a:pt x="51481" y="29347"/>
                    <a:pt x="51284" y="29470"/>
                    <a:pt x="51202" y="29544"/>
                  </a:cubicBezTo>
                  <a:cubicBezTo>
                    <a:pt x="51120" y="29626"/>
                    <a:pt x="50825" y="29930"/>
                    <a:pt x="50710" y="30028"/>
                  </a:cubicBezTo>
                  <a:cubicBezTo>
                    <a:pt x="50595" y="30127"/>
                    <a:pt x="50324" y="30242"/>
                    <a:pt x="50250" y="30209"/>
                  </a:cubicBezTo>
                  <a:cubicBezTo>
                    <a:pt x="50185" y="30184"/>
                    <a:pt x="50496" y="29971"/>
                    <a:pt x="50579" y="29922"/>
                  </a:cubicBezTo>
                  <a:cubicBezTo>
                    <a:pt x="50661" y="29872"/>
                    <a:pt x="50734" y="29725"/>
                    <a:pt x="50759" y="29610"/>
                  </a:cubicBezTo>
                  <a:cubicBezTo>
                    <a:pt x="50792" y="29503"/>
                    <a:pt x="51071" y="29405"/>
                    <a:pt x="51137" y="29339"/>
                  </a:cubicBezTo>
                  <a:cubicBezTo>
                    <a:pt x="51202" y="29273"/>
                    <a:pt x="51227" y="29216"/>
                    <a:pt x="51235" y="29150"/>
                  </a:cubicBezTo>
                  <a:cubicBezTo>
                    <a:pt x="51243" y="29085"/>
                    <a:pt x="51202" y="29101"/>
                    <a:pt x="51128" y="29011"/>
                  </a:cubicBezTo>
                  <a:cubicBezTo>
                    <a:pt x="51063" y="28920"/>
                    <a:pt x="51005" y="28904"/>
                    <a:pt x="50866" y="28863"/>
                  </a:cubicBezTo>
                  <a:cubicBezTo>
                    <a:pt x="50734" y="28830"/>
                    <a:pt x="50702" y="28871"/>
                    <a:pt x="50570" y="28863"/>
                  </a:cubicBezTo>
                  <a:cubicBezTo>
                    <a:pt x="50439" y="28863"/>
                    <a:pt x="50505" y="28945"/>
                    <a:pt x="50447" y="28945"/>
                  </a:cubicBezTo>
                  <a:cubicBezTo>
                    <a:pt x="50390" y="28937"/>
                    <a:pt x="50480" y="28855"/>
                    <a:pt x="50431" y="28822"/>
                  </a:cubicBezTo>
                  <a:cubicBezTo>
                    <a:pt x="50382" y="28789"/>
                    <a:pt x="50258" y="28748"/>
                    <a:pt x="50308" y="28707"/>
                  </a:cubicBezTo>
                  <a:cubicBezTo>
                    <a:pt x="50365" y="28666"/>
                    <a:pt x="50833" y="28773"/>
                    <a:pt x="50899" y="28765"/>
                  </a:cubicBezTo>
                  <a:cubicBezTo>
                    <a:pt x="50964" y="28765"/>
                    <a:pt x="51252" y="28937"/>
                    <a:pt x="51334" y="28953"/>
                  </a:cubicBezTo>
                  <a:cubicBezTo>
                    <a:pt x="51407" y="28978"/>
                    <a:pt x="51473" y="28855"/>
                    <a:pt x="51539" y="28822"/>
                  </a:cubicBezTo>
                  <a:cubicBezTo>
                    <a:pt x="51613" y="28781"/>
                    <a:pt x="51727" y="28510"/>
                    <a:pt x="51793" y="28428"/>
                  </a:cubicBezTo>
                  <a:cubicBezTo>
                    <a:pt x="51859" y="28338"/>
                    <a:pt x="52064" y="28289"/>
                    <a:pt x="52097" y="28223"/>
                  </a:cubicBezTo>
                  <a:cubicBezTo>
                    <a:pt x="52121" y="28157"/>
                    <a:pt x="52105" y="28026"/>
                    <a:pt x="52187" y="28018"/>
                  </a:cubicBezTo>
                  <a:cubicBezTo>
                    <a:pt x="52269" y="28010"/>
                    <a:pt x="52220" y="28092"/>
                    <a:pt x="52277" y="28124"/>
                  </a:cubicBezTo>
                  <a:cubicBezTo>
                    <a:pt x="52335" y="28157"/>
                    <a:pt x="52368" y="28010"/>
                    <a:pt x="52491" y="27936"/>
                  </a:cubicBezTo>
                  <a:cubicBezTo>
                    <a:pt x="52614" y="27862"/>
                    <a:pt x="53032" y="27813"/>
                    <a:pt x="53098" y="27772"/>
                  </a:cubicBezTo>
                  <a:cubicBezTo>
                    <a:pt x="53155" y="27739"/>
                    <a:pt x="53188" y="27517"/>
                    <a:pt x="53180" y="27427"/>
                  </a:cubicBezTo>
                  <a:cubicBezTo>
                    <a:pt x="53172" y="27345"/>
                    <a:pt x="53582" y="27058"/>
                    <a:pt x="53648" y="27017"/>
                  </a:cubicBezTo>
                  <a:cubicBezTo>
                    <a:pt x="53705" y="26984"/>
                    <a:pt x="53779" y="27033"/>
                    <a:pt x="53902" y="27099"/>
                  </a:cubicBezTo>
                  <a:cubicBezTo>
                    <a:pt x="54025" y="27156"/>
                    <a:pt x="54419" y="27008"/>
                    <a:pt x="54542" y="26992"/>
                  </a:cubicBezTo>
                  <a:cubicBezTo>
                    <a:pt x="54666" y="26975"/>
                    <a:pt x="55478" y="26992"/>
                    <a:pt x="55626" y="26992"/>
                  </a:cubicBezTo>
                  <a:cubicBezTo>
                    <a:pt x="55782" y="26992"/>
                    <a:pt x="55732" y="27033"/>
                    <a:pt x="55814" y="27058"/>
                  </a:cubicBezTo>
                  <a:cubicBezTo>
                    <a:pt x="55888" y="27090"/>
                    <a:pt x="56282" y="27017"/>
                    <a:pt x="56373" y="27000"/>
                  </a:cubicBezTo>
                  <a:cubicBezTo>
                    <a:pt x="56463" y="26992"/>
                    <a:pt x="56783" y="27008"/>
                    <a:pt x="56980" y="27058"/>
                  </a:cubicBezTo>
                  <a:cubicBezTo>
                    <a:pt x="57185" y="27107"/>
                    <a:pt x="57045" y="27156"/>
                    <a:pt x="57103" y="27164"/>
                  </a:cubicBezTo>
                  <a:cubicBezTo>
                    <a:pt x="57169" y="27172"/>
                    <a:pt x="57472" y="27082"/>
                    <a:pt x="57743" y="27058"/>
                  </a:cubicBezTo>
                  <a:cubicBezTo>
                    <a:pt x="58006" y="27033"/>
                    <a:pt x="58137" y="27090"/>
                    <a:pt x="58227" y="27074"/>
                  </a:cubicBezTo>
                  <a:cubicBezTo>
                    <a:pt x="58309" y="27058"/>
                    <a:pt x="58506" y="26844"/>
                    <a:pt x="58547" y="26762"/>
                  </a:cubicBezTo>
                  <a:cubicBezTo>
                    <a:pt x="58597" y="26680"/>
                    <a:pt x="58876" y="26417"/>
                    <a:pt x="58958" y="26434"/>
                  </a:cubicBezTo>
                  <a:cubicBezTo>
                    <a:pt x="59040" y="26450"/>
                    <a:pt x="58949" y="26606"/>
                    <a:pt x="58999" y="26598"/>
                  </a:cubicBezTo>
                  <a:cubicBezTo>
                    <a:pt x="59056" y="26582"/>
                    <a:pt x="59064" y="26483"/>
                    <a:pt x="59081" y="26442"/>
                  </a:cubicBezTo>
                  <a:cubicBezTo>
                    <a:pt x="59089" y="26401"/>
                    <a:pt x="59064" y="26368"/>
                    <a:pt x="59073" y="26311"/>
                  </a:cubicBezTo>
                  <a:cubicBezTo>
                    <a:pt x="59081" y="26253"/>
                    <a:pt x="59294" y="26212"/>
                    <a:pt x="59302" y="26179"/>
                  </a:cubicBezTo>
                  <a:cubicBezTo>
                    <a:pt x="59311" y="26147"/>
                    <a:pt x="59286" y="26106"/>
                    <a:pt x="59294" y="26065"/>
                  </a:cubicBezTo>
                  <a:cubicBezTo>
                    <a:pt x="59302" y="26023"/>
                    <a:pt x="59885" y="25900"/>
                    <a:pt x="59934" y="25876"/>
                  </a:cubicBezTo>
                  <a:cubicBezTo>
                    <a:pt x="59992" y="25859"/>
                    <a:pt x="60312" y="25909"/>
                    <a:pt x="60427" y="25909"/>
                  </a:cubicBezTo>
                  <a:cubicBezTo>
                    <a:pt x="60533" y="25909"/>
                    <a:pt x="60755" y="25695"/>
                    <a:pt x="60845" y="25646"/>
                  </a:cubicBezTo>
                  <a:cubicBezTo>
                    <a:pt x="60944" y="25597"/>
                    <a:pt x="61231" y="25457"/>
                    <a:pt x="61264" y="25424"/>
                  </a:cubicBezTo>
                  <a:cubicBezTo>
                    <a:pt x="61288" y="25400"/>
                    <a:pt x="61313" y="25285"/>
                    <a:pt x="61346" y="25244"/>
                  </a:cubicBezTo>
                  <a:cubicBezTo>
                    <a:pt x="61379" y="25203"/>
                    <a:pt x="61452" y="25236"/>
                    <a:pt x="61452" y="25178"/>
                  </a:cubicBezTo>
                  <a:cubicBezTo>
                    <a:pt x="61452" y="25129"/>
                    <a:pt x="61370" y="25154"/>
                    <a:pt x="61272" y="25113"/>
                  </a:cubicBez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74"/>
            <p:cNvSpPr/>
            <p:nvPr/>
          </p:nvSpPr>
          <p:spPr>
            <a:xfrm>
              <a:off x="2533750" y="4226150"/>
              <a:ext cx="23000" cy="5975"/>
            </a:xfrm>
            <a:custGeom>
              <a:avLst/>
              <a:gdLst/>
              <a:ahLst/>
              <a:cxnLst/>
              <a:rect l="l" t="t" r="r" b="b"/>
              <a:pathLst>
                <a:path w="920" h="239" extrusionOk="0">
                  <a:moveTo>
                    <a:pt x="238" y="0"/>
                  </a:moveTo>
                  <a:lnTo>
                    <a:pt x="181" y="17"/>
                  </a:lnTo>
                  <a:lnTo>
                    <a:pt x="140" y="58"/>
                  </a:lnTo>
                  <a:lnTo>
                    <a:pt x="82" y="91"/>
                  </a:lnTo>
                  <a:lnTo>
                    <a:pt x="0" y="91"/>
                  </a:lnTo>
                  <a:lnTo>
                    <a:pt x="58" y="181"/>
                  </a:lnTo>
                  <a:lnTo>
                    <a:pt x="181" y="181"/>
                  </a:lnTo>
                  <a:lnTo>
                    <a:pt x="435" y="132"/>
                  </a:lnTo>
                  <a:lnTo>
                    <a:pt x="509" y="140"/>
                  </a:lnTo>
                  <a:lnTo>
                    <a:pt x="525" y="140"/>
                  </a:lnTo>
                  <a:lnTo>
                    <a:pt x="558" y="156"/>
                  </a:lnTo>
                  <a:lnTo>
                    <a:pt x="566" y="164"/>
                  </a:lnTo>
                  <a:lnTo>
                    <a:pt x="583" y="197"/>
                  </a:lnTo>
                  <a:lnTo>
                    <a:pt x="591" y="222"/>
                  </a:lnTo>
                  <a:lnTo>
                    <a:pt x="624" y="238"/>
                  </a:lnTo>
                  <a:lnTo>
                    <a:pt x="698" y="238"/>
                  </a:lnTo>
                  <a:lnTo>
                    <a:pt x="771" y="206"/>
                  </a:lnTo>
                  <a:lnTo>
                    <a:pt x="919" y="115"/>
                  </a:lnTo>
                  <a:lnTo>
                    <a:pt x="854" y="123"/>
                  </a:lnTo>
                  <a:lnTo>
                    <a:pt x="804" y="99"/>
                  </a:lnTo>
                  <a:lnTo>
                    <a:pt x="755" y="66"/>
                  </a:lnTo>
                  <a:lnTo>
                    <a:pt x="698" y="50"/>
                  </a:lnTo>
                  <a:lnTo>
                    <a:pt x="624" y="41"/>
                  </a:lnTo>
                  <a:lnTo>
                    <a:pt x="468" y="74"/>
                  </a:lnTo>
                  <a:lnTo>
                    <a:pt x="386" y="66"/>
                  </a:lnTo>
                  <a:lnTo>
                    <a:pt x="337" y="41"/>
                  </a:lnTo>
                  <a:lnTo>
                    <a:pt x="304" y="17"/>
                  </a:lnTo>
                  <a:lnTo>
                    <a:pt x="279"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74"/>
            <p:cNvSpPr/>
            <p:nvPr/>
          </p:nvSpPr>
          <p:spPr>
            <a:xfrm>
              <a:off x="2533750" y="4226150"/>
              <a:ext cx="23000" cy="5975"/>
            </a:xfrm>
            <a:custGeom>
              <a:avLst/>
              <a:gdLst/>
              <a:ahLst/>
              <a:cxnLst/>
              <a:rect l="l" t="t" r="r" b="b"/>
              <a:pathLst>
                <a:path w="920" h="239" fill="none" extrusionOk="0">
                  <a:moveTo>
                    <a:pt x="181" y="181"/>
                  </a:moveTo>
                  <a:lnTo>
                    <a:pt x="435" y="132"/>
                  </a:lnTo>
                  <a:lnTo>
                    <a:pt x="509" y="140"/>
                  </a:lnTo>
                  <a:lnTo>
                    <a:pt x="525" y="140"/>
                  </a:lnTo>
                  <a:lnTo>
                    <a:pt x="558" y="156"/>
                  </a:lnTo>
                  <a:lnTo>
                    <a:pt x="566" y="164"/>
                  </a:lnTo>
                  <a:lnTo>
                    <a:pt x="583" y="197"/>
                  </a:lnTo>
                  <a:lnTo>
                    <a:pt x="591" y="222"/>
                  </a:lnTo>
                  <a:lnTo>
                    <a:pt x="624" y="238"/>
                  </a:lnTo>
                  <a:lnTo>
                    <a:pt x="698" y="238"/>
                  </a:lnTo>
                  <a:lnTo>
                    <a:pt x="771" y="206"/>
                  </a:lnTo>
                  <a:lnTo>
                    <a:pt x="919" y="115"/>
                  </a:lnTo>
                  <a:lnTo>
                    <a:pt x="854" y="123"/>
                  </a:lnTo>
                  <a:lnTo>
                    <a:pt x="804" y="99"/>
                  </a:lnTo>
                  <a:lnTo>
                    <a:pt x="755" y="66"/>
                  </a:lnTo>
                  <a:lnTo>
                    <a:pt x="698" y="50"/>
                  </a:lnTo>
                  <a:lnTo>
                    <a:pt x="624" y="41"/>
                  </a:lnTo>
                  <a:lnTo>
                    <a:pt x="468" y="74"/>
                  </a:lnTo>
                  <a:lnTo>
                    <a:pt x="386" y="66"/>
                  </a:lnTo>
                  <a:lnTo>
                    <a:pt x="337" y="41"/>
                  </a:lnTo>
                  <a:lnTo>
                    <a:pt x="304" y="17"/>
                  </a:lnTo>
                  <a:lnTo>
                    <a:pt x="279" y="0"/>
                  </a:lnTo>
                  <a:lnTo>
                    <a:pt x="238" y="0"/>
                  </a:lnTo>
                  <a:lnTo>
                    <a:pt x="181" y="17"/>
                  </a:lnTo>
                  <a:lnTo>
                    <a:pt x="140" y="58"/>
                  </a:lnTo>
                  <a:lnTo>
                    <a:pt x="82" y="91"/>
                  </a:lnTo>
                  <a:lnTo>
                    <a:pt x="0" y="91"/>
                  </a:lnTo>
                  <a:lnTo>
                    <a:pt x="58" y="18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74"/>
            <p:cNvSpPr/>
            <p:nvPr/>
          </p:nvSpPr>
          <p:spPr>
            <a:xfrm>
              <a:off x="2536825" y="4259375"/>
              <a:ext cx="7400" cy="7000"/>
            </a:xfrm>
            <a:custGeom>
              <a:avLst/>
              <a:gdLst/>
              <a:ahLst/>
              <a:cxnLst/>
              <a:rect l="l" t="t" r="r" b="b"/>
              <a:pathLst>
                <a:path w="296" h="280" extrusionOk="0">
                  <a:moveTo>
                    <a:pt x="181" y="1"/>
                  </a:moveTo>
                  <a:lnTo>
                    <a:pt x="140" y="83"/>
                  </a:lnTo>
                  <a:lnTo>
                    <a:pt x="99" y="181"/>
                  </a:lnTo>
                  <a:lnTo>
                    <a:pt x="0" y="214"/>
                  </a:lnTo>
                  <a:lnTo>
                    <a:pt x="123" y="280"/>
                  </a:lnTo>
                  <a:lnTo>
                    <a:pt x="189" y="231"/>
                  </a:lnTo>
                  <a:lnTo>
                    <a:pt x="238" y="124"/>
                  </a:lnTo>
                  <a:lnTo>
                    <a:pt x="296" y="25"/>
                  </a:lnTo>
                  <a:lnTo>
                    <a:pt x="18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74"/>
            <p:cNvSpPr/>
            <p:nvPr/>
          </p:nvSpPr>
          <p:spPr>
            <a:xfrm>
              <a:off x="2536825" y="4259375"/>
              <a:ext cx="7400" cy="7000"/>
            </a:xfrm>
            <a:custGeom>
              <a:avLst/>
              <a:gdLst/>
              <a:ahLst/>
              <a:cxnLst/>
              <a:rect l="l" t="t" r="r" b="b"/>
              <a:pathLst>
                <a:path w="296" h="280" fill="none" extrusionOk="0">
                  <a:moveTo>
                    <a:pt x="140" y="83"/>
                  </a:moveTo>
                  <a:lnTo>
                    <a:pt x="99" y="181"/>
                  </a:lnTo>
                  <a:lnTo>
                    <a:pt x="0" y="214"/>
                  </a:lnTo>
                  <a:lnTo>
                    <a:pt x="123" y="280"/>
                  </a:lnTo>
                  <a:lnTo>
                    <a:pt x="189" y="231"/>
                  </a:lnTo>
                  <a:lnTo>
                    <a:pt x="238" y="124"/>
                  </a:lnTo>
                  <a:lnTo>
                    <a:pt x="296" y="25"/>
                  </a:lnTo>
                  <a:lnTo>
                    <a:pt x="181"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274"/>
            <p:cNvSpPr/>
            <p:nvPr/>
          </p:nvSpPr>
          <p:spPr>
            <a:xfrm>
              <a:off x="2634675" y="4185925"/>
              <a:ext cx="13775" cy="4750"/>
            </a:xfrm>
            <a:custGeom>
              <a:avLst/>
              <a:gdLst/>
              <a:ahLst/>
              <a:cxnLst/>
              <a:rect l="l" t="t" r="r" b="b"/>
              <a:pathLst>
                <a:path w="551" h="190" extrusionOk="0">
                  <a:moveTo>
                    <a:pt x="107" y="1"/>
                  </a:moveTo>
                  <a:lnTo>
                    <a:pt x="1" y="42"/>
                  </a:lnTo>
                  <a:lnTo>
                    <a:pt x="116" y="181"/>
                  </a:lnTo>
                  <a:lnTo>
                    <a:pt x="173" y="190"/>
                  </a:lnTo>
                  <a:lnTo>
                    <a:pt x="272" y="116"/>
                  </a:lnTo>
                  <a:lnTo>
                    <a:pt x="419" y="99"/>
                  </a:lnTo>
                  <a:lnTo>
                    <a:pt x="485" y="91"/>
                  </a:lnTo>
                  <a:lnTo>
                    <a:pt x="551" y="58"/>
                  </a:lnTo>
                  <a:lnTo>
                    <a:pt x="263" y="9"/>
                  </a:lnTo>
                  <a:lnTo>
                    <a:pt x="107"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274"/>
            <p:cNvSpPr/>
            <p:nvPr/>
          </p:nvSpPr>
          <p:spPr>
            <a:xfrm>
              <a:off x="2634675" y="4185925"/>
              <a:ext cx="13775" cy="4750"/>
            </a:xfrm>
            <a:custGeom>
              <a:avLst/>
              <a:gdLst/>
              <a:ahLst/>
              <a:cxnLst/>
              <a:rect l="l" t="t" r="r" b="b"/>
              <a:pathLst>
                <a:path w="551" h="190" fill="none" extrusionOk="0">
                  <a:moveTo>
                    <a:pt x="173" y="190"/>
                  </a:moveTo>
                  <a:lnTo>
                    <a:pt x="272" y="116"/>
                  </a:lnTo>
                  <a:lnTo>
                    <a:pt x="419" y="99"/>
                  </a:lnTo>
                  <a:lnTo>
                    <a:pt x="485" y="91"/>
                  </a:lnTo>
                  <a:lnTo>
                    <a:pt x="551" y="58"/>
                  </a:lnTo>
                  <a:lnTo>
                    <a:pt x="263" y="9"/>
                  </a:lnTo>
                  <a:lnTo>
                    <a:pt x="107" y="1"/>
                  </a:lnTo>
                  <a:lnTo>
                    <a:pt x="1" y="42"/>
                  </a:lnTo>
                  <a:lnTo>
                    <a:pt x="116" y="18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274"/>
            <p:cNvSpPr/>
            <p:nvPr/>
          </p:nvSpPr>
          <p:spPr>
            <a:xfrm>
              <a:off x="2491075" y="4293450"/>
              <a:ext cx="6775" cy="5750"/>
            </a:xfrm>
            <a:custGeom>
              <a:avLst/>
              <a:gdLst/>
              <a:ahLst/>
              <a:cxnLst/>
              <a:rect l="l" t="t" r="r" b="b"/>
              <a:pathLst>
                <a:path w="271" h="230" extrusionOk="0">
                  <a:moveTo>
                    <a:pt x="271" y="0"/>
                  </a:moveTo>
                  <a:lnTo>
                    <a:pt x="189" y="17"/>
                  </a:lnTo>
                  <a:lnTo>
                    <a:pt x="107" y="74"/>
                  </a:lnTo>
                  <a:lnTo>
                    <a:pt x="49" y="148"/>
                  </a:lnTo>
                  <a:lnTo>
                    <a:pt x="0" y="230"/>
                  </a:lnTo>
                  <a:lnTo>
                    <a:pt x="0" y="230"/>
                  </a:lnTo>
                  <a:lnTo>
                    <a:pt x="107" y="205"/>
                  </a:lnTo>
                  <a:lnTo>
                    <a:pt x="164" y="156"/>
                  </a:lnTo>
                  <a:lnTo>
                    <a:pt x="27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274"/>
            <p:cNvSpPr/>
            <p:nvPr/>
          </p:nvSpPr>
          <p:spPr>
            <a:xfrm>
              <a:off x="2491075" y="4293450"/>
              <a:ext cx="6775" cy="5750"/>
            </a:xfrm>
            <a:custGeom>
              <a:avLst/>
              <a:gdLst/>
              <a:ahLst/>
              <a:cxnLst/>
              <a:rect l="l" t="t" r="r" b="b"/>
              <a:pathLst>
                <a:path w="271" h="230" fill="none" extrusionOk="0">
                  <a:moveTo>
                    <a:pt x="107" y="74"/>
                  </a:moveTo>
                  <a:lnTo>
                    <a:pt x="49" y="148"/>
                  </a:lnTo>
                  <a:lnTo>
                    <a:pt x="0" y="230"/>
                  </a:lnTo>
                  <a:lnTo>
                    <a:pt x="107" y="205"/>
                  </a:lnTo>
                  <a:lnTo>
                    <a:pt x="164" y="156"/>
                  </a:lnTo>
                  <a:lnTo>
                    <a:pt x="271" y="0"/>
                  </a:lnTo>
                  <a:lnTo>
                    <a:pt x="189" y="1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274"/>
            <p:cNvSpPr/>
            <p:nvPr/>
          </p:nvSpPr>
          <p:spPr>
            <a:xfrm>
              <a:off x="2478550" y="4277650"/>
              <a:ext cx="25475" cy="19100"/>
            </a:xfrm>
            <a:custGeom>
              <a:avLst/>
              <a:gdLst/>
              <a:ahLst/>
              <a:cxnLst/>
              <a:rect l="l" t="t" r="r" b="b"/>
              <a:pathLst>
                <a:path w="1019" h="764" extrusionOk="0">
                  <a:moveTo>
                    <a:pt x="567" y="0"/>
                  </a:moveTo>
                  <a:lnTo>
                    <a:pt x="526" y="17"/>
                  </a:lnTo>
                  <a:lnTo>
                    <a:pt x="485" y="49"/>
                  </a:lnTo>
                  <a:lnTo>
                    <a:pt x="419" y="115"/>
                  </a:lnTo>
                  <a:lnTo>
                    <a:pt x="419" y="132"/>
                  </a:lnTo>
                  <a:lnTo>
                    <a:pt x="427" y="189"/>
                  </a:lnTo>
                  <a:lnTo>
                    <a:pt x="419" y="205"/>
                  </a:lnTo>
                  <a:lnTo>
                    <a:pt x="386" y="230"/>
                  </a:lnTo>
                  <a:lnTo>
                    <a:pt x="255" y="255"/>
                  </a:lnTo>
                  <a:lnTo>
                    <a:pt x="263" y="271"/>
                  </a:lnTo>
                  <a:lnTo>
                    <a:pt x="271" y="304"/>
                  </a:lnTo>
                  <a:lnTo>
                    <a:pt x="288" y="328"/>
                  </a:lnTo>
                  <a:lnTo>
                    <a:pt x="181" y="370"/>
                  </a:lnTo>
                  <a:lnTo>
                    <a:pt x="107" y="411"/>
                  </a:lnTo>
                  <a:lnTo>
                    <a:pt x="41" y="476"/>
                  </a:lnTo>
                  <a:lnTo>
                    <a:pt x="0" y="575"/>
                  </a:lnTo>
                  <a:lnTo>
                    <a:pt x="91" y="599"/>
                  </a:lnTo>
                  <a:lnTo>
                    <a:pt x="206" y="649"/>
                  </a:lnTo>
                  <a:lnTo>
                    <a:pt x="312" y="706"/>
                  </a:lnTo>
                  <a:lnTo>
                    <a:pt x="378" y="763"/>
                  </a:lnTo>
                  <a:lnTo>
                    <a:pt x="411" y="731"/>
                  </a:lnTo>
                  <a:lnTo>
                    <a:pt x="468" y="649"/>
                  </a:lnTo>
                  <a:lnTo>
                    <a:pt x="501" y="624"/>
                  </a:lnTo>
                  <a:lnTo>
                    <a:pt x="550" y="616"/>
                  </a:lnTo>
                  <a:lnTo>
                    <a:pt x="641" y="616"/>
                  </a:lnTo>
                  <a:lnTo>
                    <a:pt x="690" y="608"/>
                  </a:lnTo>
                  <a:lnTo>
                    <a:pt x="772" y="558"/>
                  </a:lnTo>
                  <a:lnTo>
                    <a:pt x="928" y="452"/>
                  </a:lnTo>
                  <a:lnTo>
                    <a:pt x="1018" y="411"/>
                  </a:lnTo>
                  <a:lnTo>
                    <a:pt x="952" y="353"/>
                  </a:lnTo>
                  <a:lnTo>
                    <a:pt x="879" y="361"/>
                  </a:lnTo>
                  <a:lnTo>
                    <a:pt x="788" y="394"/>
                  </a:lnTo>
                  <a:lnTo>
                    <a:pt x="706" y="411"/>
                  </a:lnTo>
                  <a:lnTo>
                    <a:pt x="706" y="411"/>
                  </a:lnTo>
                  <a:lnTo>
                    <a:pt x="747" y="296"/>
                  </a:lnTo>
                  <a:lnTo>
                    <a:pt x="739" y="156"/>
                  </a:lnTo>
                  <a:lnTo>
                    <a:pt x="682" y="41"/>
                  </a:lnTo>
                  <a:lnTo>
                    <a:pt x="567"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274"/>
            <p:cNvSpPr/>
            <p:nvPr/>
          </p:nvSpPr>
          <p:spPr>
            <a:xfrm>
              <a:off x="2478550" y="4277650"/>
              <a:ext cx="25475" cy="19100"/>
            </a:xfrm>
            <a:custGeom>
              <a:avLst/>
              <a:gdLst/>
              <a:ahLst/>
              <a:cxnLst/>
              <a:rect l="l" t="t" r="r" b="b"/>
              <a:pathLst>
                <a:path w="1019" h="764" fill="none" extrusionOk="0">
                  <a:moveTo>
                    <a:pt x="206" y="649"/>
                  </a:moveTo>
                  <a:lnTo>
                    <a:pt x="312" y="706"/>
                  </a:lnTo>
                  <a:lnTo>
                    <a:pt x="378" y="763"/>
                  </a:lnTo>
                  <a:lnTo>
                    <a:pt x="411" y="731"/>
                  </a:lnTo>
                  <a:lnTo>
                    <a:pt x="468" y="649"/>
                  </a:lnTo>
                  <a:lnTo>
                    <a:pt x="501" y="624"/>
                  </a:lnTo>
                  <a:lnTo>
                    <a:pt x="550" y="616"/>
                  </a:lnTo>
                  <a:lnTo>
                    <a:pt x="641" y="616"/>
                  </a:lnTo>
                  <a:lnTo>
                    <a:pt x="690" y="608"/>
                  </a:lnTo>
                  <a:lnTo>
                    <a:pt x="772" y="558"/>
                  </a:lnTo>
                  <a:lnTo>
                    <a:pt x="928" y="452"/>
                  </a:lnTo>
                  <a:lnTo>
                    <a:pt x="1018" y="411"/>
                  </a:lnTo>
                  <a:lnTo>
                    <a:pt x="952" y="353"/>
                  </a:lnTo>
                  <a:lnTo>
                    <a:pt x="879" y="361"/>
                  </a:lnTo>
                  <a:lnTo>
                    <a:pt x="788" y="394"/>
                  </a:lnTo>
                  <a:lnTo>
                    <a:pt x="706" y="411"/>
                  </a:lnTo>
                  <a:lnTo>
                    <a:pt x="747" y="296"/>
                  </a:lnTo>
                  <a:lnTo>
                    <a:pt x="739" y="156"/>
                  </a:lnTo>
                  <a:lnTo>
                    <a:pt x="682" y="41"/>
                  </a:lnTo>
                  <a:lnTo>
                    <a:pt x="567" y="0"/>
                  </a:lnTo>
                  <a:lnTo>
                    <a:pt x="526" y="17"/>
                  </a:lnTo>
                  <a:lnTo>
                    <a:pt x="485" y="49"/>
                  </a:lnTo>
                  <a:lnTo>
                    <a:pt x="419" y="115"/>
                  </a:lnTo>
                  <a:lnTo>
                    <a:pt x="419" y="132"/>
                  </a:lnTo>
                  <a:lnTo>
                    <a:pt x="427" y="189"/>
                  </a:lnTo>
                  <a:lnTo>
                    <a:pt x="419" y="205"/>
                  </a:lnTo>
                  <a:lnTo>
                    <a:pt x="386" y="230"/>
                  </a:lnTo>
                  <a:lnTo>
                    <a:pt x="255" y="255"/>
                  </a:lnTo>
                  <a:lnTo>
                    <a:pt x="263" y="271"/>
                  </a:lnTo>
                  <a:lnTo>
                    <a:pt x="271" y="304"/>
                  </a:lnTo>
                  <a:lnTo>
                    <a:pt x="288" y="328"/>
                  </a:lnTo>
                  <a:lnTo>
                    <a:pt x="181" y="370"/>
                  </a:lnTo>
                  <a:lnTo>
                    <a:pt x="107" y="411"/>
                  </a:lnTo>
                  <a:lnTo>
                    <a:pt x="41" y="476"/>
                  </a:lnTo>
                  <a:lnTo>
                    <a:pt x="0" y="575"/>
                  </a:lnTo>
                  <a:lnTo>
                    <a:pt x="91" y="59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274"/>
            <p:cNvSpPr/>
            <p:nvPr/>
          </p:nvSpPr>
          <p:spPr>
            <a:xfrm>
              <a:off x="2507075" y="4236200"/>
              <a:ext cx="5975" cy="5575"/>
            </a:xfrm>
            <a:custGeom>
              <a:avLst/>
              <a:gdLst/>
              <a:ahLst/>
              <a:cxnLst/>
              <a:rect l="l" t="t" r="r" b="b"/>
              <a:pathLst>
                <a:path w="239" h="223" extrusionOk="0">
                  <a:moveTo>
                    <a:pt x="238" y="0"/>
                  </a:moveTo>
                  <a:lnTo>
                    <a:pt x="156" y="25"/>
                  </a:lnTo>
                  <a:lnTo>
                    <a:pt x="82" y="74"/>
                  </a:lnTo>
                  <a:lnTo>
                    <a:pt x="33" y="140"/>
                  </a:lnTo>
                  <a:lnTo>
                    <a:pt x="0" y="222"/>
                  </a:lnTo>
                  <a:lnTo>
                    <a:pt x="74" y="189"/>
                  </a:lnTo>
                  <a:lnTo>
                    <a:pt x="148" y="140"/>
                  </a:lnTo>
                  <a:lnTo>
                    <a:pt x="205" y="74"/>
                  </a:lnTo>
                  <a:lnTo>
                    <a:pt x="23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274"/>
            <p:cNvSpPr/>
            <p:nvPr/>
          </p:nvSpPr>
          <p:spPr>
            <a:xfrm>
              <a:off x="2507075" y="4236200"/>
              <a:ext cx="5975" cy="5575"/>
            </a:xfrm>
            <a:custGeom>
              <a:avLst/>
              <a:gdLst/>
              <a:ahLst/>
              <a:cxnLst/>
              <a:rect l="l" t="t" r="r" b="b"/>
              <a:pathLst>
                <a:path w="239" h="223" fill="none" extrusionOk="0">
                  <a:moveTo>
                    <a:pt x="148" y="140"/>
                  </a:moveTo>
                  <a:lnTo>
                    <a:pt x="205" y="74"/>
                  </a:lnTo>
                  <a:lnTo>
                    <a:pt x="238" y="0"/>
                  </a:lnTo>
                  <a:lnTo>
                    <a:pt x="156" y="25"/>
                  </a:lnTo>
                  <a:lnTo>
                    <a:pt x="82" y="74"/>
                  </a:lnTo>
                  <a:lnTo>
                    <a:pt x="33" y="140"/>
                  </a:lnTo>
                  <a:lnTo>
                    <a:pt x="0" y="222"/>
                  </a:lnTo>
                  <a:lnTo>
                    <a:pt x="74" y="18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74"/>
            <p:cNvSpPr/>
            <p:nvPr/>
          </p:nvSpPr>
          <p:spPr>
            <a:xfrm>
              <a:off x="2504800" y="4269650"/>
              <a:ext cx="12350" cy="16025"/>
            </a:xfrm>
            <a:custGeom>
              <a:avLst/>
              <a:gdLst/>
              <a:ahLst/>
              <a:cxnLst/>
              <a:rect l="l" t="t" r="r" b="b"/>
              <a:pathLst>
                <a:path w="494" h="641" extrusionOk="0">
                  <a:moveTo>
                    <a:pt x="280" y="0"/>
                  </a:moveTo>
                  <a:lnTo>
                    <a:pt x="206" y="25"/>
                  </a:lnTo>
                  <a:lnTo>
                    <a:pt x="165" y="58"/>
                  </a:lnTo>
                  <a:lnTo>
                    <a:pt x="149" y="82"/>
                  </a:lnTo>
                  <a:lnTo>
                    <a:pt x="140" y="123"/>
                  </a:lnTo>
                  <a:lnTo>
                    <a:pt x="140" y="164"/>
                  </a:lnTo>
                  <a:lnTo>
                    <a:pt x="149" y="189"/>
                  </a:lnTo>
                  <a:lnTo>
                    <a:pt x="198" y="246"/>
                  </a:lnTo>
                  <a:lnTo>
                    <a:pt x="206" y="279"/>
                  </a:lnTo>
                  <a:lnTo>
                    <a:pt x="198" y="320"/>
                  </a:lnTo>
                  <a:lnTo>
                    <a:pt x="181" y="361"/>
                  </a:lnTo>
                  <a:lnTo>
                    <a:pt x="75" y="525"/>
                  </a:lnTo>
                  <a:lnTo>
                    <a:pt x="42" y="566"/>
                  </a:lnTo>
                  <a:lnTo>
                    <a:pt x="1" y="607"/>
                  </a:lnTo>
                  <a:lnTo>
                    <a:pt x="99" y="640"/>
                  </a:lnTo>
                  <a:lnTo>
                    <a:pt x="190" y="616"/>
                  </a:lnTo>
                  <a:lnTo>
                    <a:pt x="272" y="566"/>
                  </a:lnTo>
                  <a:lnTo>
                    <a:pt x="387" y="460"/>
                  </a:lnTo>
                  <a:lnTo>
                    <a:pt x="411" y="435"/>
                  </a:lnTo>
                  <a:lnTo>
                    <a:pt x="493" y="246"/>
                  </a:lnTo>
                  <a:lnTo>
                    <a:pt x="493" y="205"/>
                  </a:lnTo>
                  <a:lnTo>
                    <a:pt x="460" y="164"/>
                  </a:lnTo>
                  <a:lnTo>
                    <a:pt x="387" y="115"/>
                  </a:lnTo>
                  <a:lnTo>
                    <a:pt x="354" y="66"/>
                  </a:lnTo>
                  <a:lnTo>
                    <a:pt x="329" y="17"/>
                  </a:lnTo>
                  <a:lnTo>
                    <a:pt x="280"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274"/>
            <p:cNvSpPr/>
            <p:nvPr/>
          </p:nvSpPr>
          <p:spPr>
            <a:xfrm>
              <a:off x="2504800" y="4269650"/>
              <a:ext cx="12350" cy="16025"/>
            </a:xfrm>
            <a:custGeom>
              <a:avLst/>
              <a:gdLst/>
              <a:ahLst/>
              <a:cxnLst/>
              <a:rect l="l" t="t" r="r" b="b"/>
              <a:pathLst>
                <a:path w="494" h="641" fill="none" extrusionOk="0">
                  <a:moveTo>
                    <a:pt x="190" y="616"/>
                  </a:moveTo>
                  <a:lnTo>
                    <a:pt x="272" y="566"/>
                  </a:lnTo>
                  <a:lnTo>
                    <a:pt x="387" y="460"/>
                  </a:lnTo>
                  <a:lnTo>
                    <a:pt x="411" y="435"/>
                  </a:lnTo>
                  <a:lnTo>
                    <a:pt x="493" y="246"/>
                  </a:lnTo>
                  <a:lnTo>
                    <a:pt x="493" y="205"/>
                  </a:lnTo>
                  <a:lnTo>
                    <a:pt x="460" y="164"/>
                  </a:lnTo>
                  <a:lnTo>
                    <a:pt x="387" y="115"/>
                  </a:lnTo>
                  <a:lnTo>
                    <a:pt x="354" y="66"/>
                  </a:lnTo>
                  <a:lnTo>
                    <a:pt x="329" y="17"/>
                  </a:lnTo>
                  <a:lnTo>
                    <a:pt x="280" y="0"/>
                  </a:lnTo>
                  <a:lnTo>
                    <a:pt x="206" y="25"/>
                  </a:lnTo>
                  <a:lnTo>
                    <a:pt x="165" y="58"/>
                  </a:lnTo>
                  <a:lnTo>
                    <a:pt x="149" y="82"/>
                  </a:lnTo>
                  <a:lnTo>
                    <a:pt x="140" y="123"/>
                  </a:lnTo>
                  <a:lnTo>
                    <a:pt x="140" y="164"/>
                  </a:lnTo>
                  <a:lnTo>
                    <a:pt x="149" y="189"/>
                  </a:lnTo>
                  <a:lnTo>
                    <a:pt x="198" y="246"/>
                  </a:lnTo>
                  <a:lnTo>
                    <a:pt x="206" y="279"/>
                  </a:lnTo>
                  <a:lnTo>
                    <a:pt x="198" y="320"/>
                  </a:lnTo>
                  <a:lnTo>
                    <a:pt x="181" y="361"/>
                  </a:lnTo>
                  <a:lnTo>
                    <a:pt x="75" y="525"/>
                  </a:lnTo>
                  <a:lnTo>
                    <a:pt x="42" y="566"/>
                  </a:lnTo>
                  <a:lnTo>
                    <a:pt x="1" y="607"/>
                  </a:lnTo>
                  <a:lnTo>
                    <a:pt x="99" y="64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274"/>
            <p:cNvSpPr/>
            <p:nvPr/>
          </p:nvSpPr>
          <p:spPr>
            <a:xfrm>
              <a:off x="2517950" y="4268400"/>
              <a:ext cx="4325" cy="3525"/>
            </a:xfrm>
            <a:custGeom>
              <a:avLst/>
              <a:gdLst/>
              <a:ahLst/>
              <a:cxnLst/>
              <a:rect l="l" t="t" r="r" b="b"/>
              <a:pathLst>
                <a:path w="173" h="141" extrusionOk="0">
                  <a:moveTo>
                    <a:pt x="172" y="1"/>
                  </a:moveTo>
                  <a:lnTo>
                    <a:pt x="115" y="9"/>
                  </a:lnTo>
                  <a:lnTo>
                    <a:pt x="58" y="42"/>
                  </a:lnTo>
                  <a:lnTo>
                    <a:pt x="17" y="83"/>
                  </a:lnTo>
                  <a:lnTo>
                    <a:pt x="0" y="140"/>
                  </a:lnTo>
                  <a:lnTo>
                    <a:pt x="0" y="140"/>
                  </a:lnTo>
                  <a:lnTo>
                    <a:pt x="58" y="124"/>
                  </a:lnTo>
                  <a:lnTo>
                    <a:pt x="99" y="91"/>
                  </a:lnTo>
                  <a:lnTo>
                    <a:pt x="17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274"/>
            <p:cNvSpPr/>
            <p:nvPr/>
          </p:nvSpPr>
          <p:spPr>
            <a:xfrm>
              <a:off x="2517950" y="4268400"/>
              <a:ext cx="4325" cy="3525"/>
            </a:xfrm>
            <a:custGeom>
              <a:avLst/>
              <a:gdLst/>
              <a:ahLst/>
              <a:cxnLst/>
              <a:rect l="l" t="t" r="r" b="b"/>
              <a:pathLst>
                <a:path w="173" h="141" fill="none" extrusionOk="0">
                  <a:moveTo>
                    <a:pt x="99" y="91"/>
                  </a:moveTo>
                  <a:lnTo>
                    <a:pt x="172" y="1"/>
                  </a:lnTo>
                  <a:lnTo>
                    <a:pt x="115" y="9"/>
                  </a:lnTo>
                  <a:lnTo>
                    <a:pt x="58" y="42"/>
                  </a:lnTo>
                  <a:lnTo>
                    <a:pt x="17" y="83"/>
                  </a:lnTo>
                  <a:lnTo>
                    <a:pt x="0" y="140"/>
                  </a:lnTo>
                  <a:lnTo>
                    <a:pt x="58" y="12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274"/>
            <p:cNvSpPr/>
            <p:nvPr/>
          </p:nvSpPr>
          <p:spPr>
            <a:xfrm>
              <a:off x="2613950" y="4239275"/>
              <a:ext cx="9875" cy="5150"/>
            </a:xfrm>
            <a:custGeom>
              <a:avLst/>
              <a:gdLst/>
              <a:ahLst/>
              <a:cxnLst/>
              <a:rect l="l" t="t" r="r" b="b"/>
              <a:pathLst>
                <a:path w="395" h="206" extrusionOk="0">
                  <a:moveTo>
                    <a:pt x="222" y="1"/>
                  </a:moveTo>
                  <a:lnTo>
                    <a:pt x="91" y="17"/>
                  </a:lnTo>
                  <a:lnTo>
                    <a:pt x="1" y="66"/>
                  </a:lnTo>
                  <a:lnTo>
                    <a:pt x="34" y="115"/>
                  </a:lnTo>
                  <a:lnTo>
                    <a:pt x="83" y="157"/>
                  </a:lnTo>
                  <a:lnTo>
                    <a:pt x="132" y="189"/>
                  </a:lnTo>
                  <a:lnTo>
                    <a:pt x="181" y="206"/>
                  </a:lnTo>
                  <a:lnTo>
                    <a:pt x="247" y="206"/>
                  </a:lnTo>
                  <a:lnTo>
                    <a:pt x="313" y="181"/>
                  </a:lnTo>
                  <a:lnTo>
                    <a:pt x="370" y="140"/>
                  </a:lnTo>
                  <a:lnTo>
                    <a:pt x="395" y="83"/>
                  </a:lnTo>
                  <a:lnTo>
                    <a:pt x="346" y="17"/>
                  </a:lnTo>
                  <a:lnTo>
                    <a:pt x="22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274"/>
            <p:cNvSpPr/>
            <p:nvPr/>
          </p:nvSpPr>
          <p:spPr>
            <a:xfrm>
              <a:off x="2613950" y="4239275"/>
              <a:ext cx="9875" cy="5150"/>
            </a:xfrm>
            <a:custGeom>
              <a:avLst/>
              <a:gdLst/>
              <a:ahLst/>
              <a:cxnLst/>
              <a:rect l="l" t="t" r="r" b="b"/>
              <a:pathLst>
                <a:path w="395" h="206" fill="none" extrusionOk="0">
                  <a:moveTo>
                    <a:pt x="83" y="157"/>
                  </a:moveTo>
                  <a:lnTo>
                    <a:pt x="132" y="189"/>
                  </a:lnTo>
                  <a:lnTo>
                    <a:pt x="181" y="206"/>
                  </a:lnTo>
                  <a:lnTo>
                    <a:pt x="247" y="206"/>
                  </a:lnTo>
                  <a:lnTo>
                    <a:pt x="313" y="181"/>
                  </a:lnTo>
                  <a:lnTo>
                    <a:pt x="370" y="140"/>
                  </a:lnTo>
                  <a:lnTo>
                    <a:pt x="395" y="83"/>
                  </a:lnTo>
                  <a:lnTo>
                    <a:pt x="346" y="17"/>
                  </a:lnTo>
                  <a:lnTo>
                    <a:pt x="222" y="1"/>
                  </a:lnTo>
                  <a:lnTo>
                    <a:pt x="91" y="17"/>
                  </a:lnTo>
                  <a:lnTo>
                    <a:pt x="1" y="66"/>
                  </a:lnTo>
                  <a:lnTo>
                    <a:pt x="34" y="11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274"/>
            <p:cNvSpPr/>
            <p:nvPr/>
          </p:nvSpPr>
          <p:spPr>
            <a:xfrm>
              <a:off x="2620725" y="4251375"/>
              <a:ext cx="8850" cy="4550"/>
            </a:xfrm>
            <a:custGeom>
              <a:avLst/>
              <a:gdLst/>
              <a:ahLst/>
              <a:cxnLst/>
              <a:rect l="l" t="t" r="r" b="b"/>
              <a:pathLst>
                <a:path w="354" h="182" extrusionOk="0">
                  <a:moveTo>
                    <a:pt x="189" y="1"/>
                  </a:moveTo>
                  <a:lnTo>
                    <a:pt x="66" y="25"/>
                  </a:lnTo>
                  <a:lnTo>
                    <a:pt x="1" y="75"/>
                  </a:lnTo>
                  <a:lnTo>
                    <a:pt x="83" y="140"/>
                  </a:lnTo>
                  <a:lnTo>
                    <a:pt x="206" y="181"/>
                  </a:lnTo>
                  <a:lnTo>
                    <a:pt x="313" y="165"/>
                  </a:lnTo>
                  <a:lnTo>
                    <a:pt x="354" y="83"/>
                  </a:lnTo>
                  <a:lnTo>
                    <a:pt x="304" y="17"/>
                  </a:lnTo>
                  <a:lnTo>
                    <a:pt x="189"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274"/>
            <p:cNvSpPr/>
            <p:nvPr/>
          </p:nvSpPr>
          <p:spPr>
            <a:xfrm>
              <a:off x="2620725" y="4251375"/>
              <a:ext cx="8850" cy="4550"/>
            </a:xfrm>
            <a:custGeom>
              <a:avLst/>
              <a:gdLst/>
              <a:ahLst/>
              <a:cxnLst/>
              <a:rect l="l" t="t" r="r" b="b"/>
              <a:pathLst>
                <a:path w="354" h="182" fill="none" extrusionOk="0">
                  <a:moveTo>
                    <a:pt x="66" y="25"/>
                  </a:moveTo>
                  <a:lnTo>
                    <a:pt x="1" y="75"/>
                  </a:lnTo>
                  <a:lnTo>
                    <a:pt x="83" y="140"/>
                  </a:lnTo>
                  <a:lnTo>
                    <a:pt x="206" y="181"/>
                  </a:lnTo>
                  <a:lnTo>
                    <a:pt x="313" y="165"/>
                  </a:lnTo>
                  <a:lnTo>
                    <a:pt x="354" y="83"/>
                  </a:lnTo>
                  <a:lnTo>
                    <a:pt x="304" y="17"/>
                  </a:lnTo>
                  <a:lnTo>
                    <a:pt x="189"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74"/>
            <p:cNvSpPr/>
            <p:nvPr/>
          </p:nvSpPr>
          <p:spPr>
            <a:xfrm>
              <a:off x="2560000" y="4222050"/>
              <a:ext cx="4550" cy="2275"/>
            </a:xfrm>
            <a:custGeom>
              <a:avLst/>
              <a:gdLst/>
              <a:ahLst/>
              <a:cxnLst/>
              <a:rect l="l" t="t" r="r" b="b"/>
              <a:pathLst>
                <a:path w="182" h="91" extrusionOk="0">
                  <a:moveTo>
                    <a:pt x="1" y="0"/>
                  </a:moveTo>
                  <a:lnTo>
                    <a:pt x="107" y="90"/>
                  </a:lnTo>
                  <a:lnTo>
                    <a:pt x="181" y="74"/>
                  </a:lnTo>
                  <a:lnTo>
                    <a:pt x="165" y="17"/>
                  </a:lnTo>
                  <a:lnTo>
                    <a:pt x="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74"/>
            <p:cNvSpPr/>
            <p:nvPr/>
          </p:nvSpPr>
          <p:spPr>
            <a:xfrm>
              <a:off x="2560000" y="4222050"/>
              <a:ext cx="4550" cy="2275"/>
            </a:xfrm>
            <a:custGeom>
              <a:avLst/>
              <a:gdLst/>
              <a:ahLst/>
              <a:cxnLst/>
              <a:rect l="l" t="t" r="r" b="b"/>
              <a:pathLst>
                <a:path w="182" h="91" fill="none" extrusionOk="0">
                  <a:moveTo>
                    <a:pt x="181" y="74"/>
                  </a:moveTo>
                  <a:lnTo>
                    <a:pt x="165" y="17"/>
                  </a:lnTo>
                  <a:lnTo>
                    <a:pt x="1" y="0"/>
                  </a:lnTo>
                  <a:lnTo>
                    <a:pt x="107" y="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74"/>
            <p:cNvSpPr/>
            <p:nvPr/>
          </p:nvSpPr>
          <p:spPr>
            <a:xfrm>
              <a:off x="2615800" y="4243575"/>
              <a:ext cx="24850" cy="8450"/>
            </a:xfrm>
            <a:custGeom>
              <a:avLst/>
              <a:gdLst/>
              <a:ahLst/>
              <a:cxnLst/>
              <a:rect l="l" t="t" r="r" b="b"/>
              <a:pathLst>
                <a:path w="994" h="338" extrusionOk="0">
                  <a:moveTo>
                    <a:pt x="551" y="1"/>
                  </a:moveTo>
                  <a:lnTo>
                    <a:pt x="395" y="9"/>
                  </a:lnTo>
                  <a:lnTo>
                    <a:pt x="239" y="50"/>
                  </a:lnTo>
                  <a:lnTo>
                    <a:pt x="99" y="124"/>
                  </a:lnTo>
                  <a:lnTo>
                    <a:pt x="1" y="231"/>
                  </a:lnTo>
                  <a:lnTo>
                    <a:pt x="66" y="337"/>
                  </a:lnTo>
                  <a:lnTo>
                    <a:pt x="198" y="321"/>
                  </a:lnTo>
                  <a:lnTo>
                    <a:pt x="469" y="190"/>
                  </a:lnTo>
                  <a:lnTo>
                    <a:pt x="805" y="247"/>
                  </a:lnTo>
                  <a:lnTo>
                    <a:pt x="961" y="239"/>
                  </a:lnTo>
                  <a:lnTo>
                    <a:pt x="994" y="140"/>
                  </a:lnTo>
                  <a:lnTo>
                    <a:pt x="953" y="83"/>
                  </a:lnTo>
                  <a:lnTo>
                    <a:pt x="895" y="75"/>
                  </a:lnTo>
                  <a:lnTo>
                    <a:pt x="756" y="75"/>
                  </a:lnTo>
                  <a:lnTo>
                    <a:pt x="698" y="50"/>
                  </a:lnTo>
                  <a:lnTo>
                    <a:pt x="657" y="34"/>
                  </a:lnTo>
                  <a:lnTo>
                    <a:pt x="616" y="9"/>
                  </a:lnTo>
                  <a:lnTo>
                    <a:pt x="55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74"/>
            <p:cNvSpPr/>
            <p:nvPr/>
          </p:nvSpPr>
          <p:spPr>
            <a:xfrm>
              <a:off x="2615800" y="4243575"/>
              <a:ext cx="24850" cy="8450"/>
            </a:xfrm>
            <a:custGeom>
              <a:avLst/>
              <a:gdLst/>
              <a:ahLst/>
              <a:cxnLst/>
              <a:rect l="l" t="t" r="r" b="b"/>
              <a:pathLst>
                <a:path w="994" h="338" fill="none" extrusionOk="0">
                  <a:moveTo>
                    <a:pt x="99" y="124"/>
                  </a:moveTo>
                  <a:lnTo>
                    <a:pt x="1" y="231"/>
                  </a:lnTo>
                  <a:lnTo>
                    <a:pt x="66" y="337"/>
                  </a:lnTo>
                  <a:lnTo>
                    <a:pt x="198" y="321"/>
                  </a:lnTo>
                  <a:lnTo>
                    <a:pt x="469" y="190"/>
                  </a:lnTo>
                  <a:lnTo>
                    <a:pt x="805" y="247"/>
                  </a:lnTo>
                  <a:lnTo>
                    <a:pt x="961" y="239"/>
                  </a:lnTo>
                  <a:lnTo>
                    <a:pt x="994" y="140"/>
                  </a:lnTo>
                  <a:lnTo>
                    <a:pt x="953" y="83"/>
                  </a:lnTo>
                  <a:lnTo>
                    <a:pt x="895" y="75"/>
                  </a:lnTo>
                  <a:lnTo>
                    <a:pt x="821" y="75"/>
                  </a:lnTo>
                  <a:lnTo>
                    <a:pt x="756" y="75"/>
                  </a:lnTo>
                  <a:lnTo>
                    <a:pt x="698" y="50"/>
                  </a:lnTo>
                  <a:lnTo>
                    <a:pt x="657" y="34"/>
                  </a:lnTo>
                  <a:lnTo>
                    <a:pt x="616" y="9"/>
                  </a:lnTo>
                  <a:lnTo>
                    <a:pt x="551" y="1"/>
                  </a:lnTo>
                  <a:lnTo>
                    <a:pt x="395" y="9"/>
                  </a:lnTo>
                  <a:lnTo>
                    <a:pt x="239" y="5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74"/>
            <p:cNvSpPr/>
            <p:nvPr/>
          </p:nvSpPr>
          <p:spPr>
            <a:xfrm>
              <a:off x="2571700" y="4210550"/>
              <a:ext cx="24225" cy="8450"/>
            </a:xfrm>
            <a:custGeom>
              <a:avLst/>
              <a:gdLst/>
              <a:ahLst/>
              <a:cxnLst/>
              <a:rect l="l" t="t" r="r" b="b"/>
              <a:pathLst>
                <a:path w="969" h="338" extrusionOk="0">
                  <a:moveTo>
                    <a:pt x="780" y="1"/>
                  </a:moveTo>
                  <a:lnTo>
                    <a:pt x="370" y="66"/>
                  </a:lnTo>
                  <a:lnTo>
                    <a:pt x="230" y="116"/>
                  </a:lnTo>
                  <a:lnTo>
                    <a:pt x="107" y="189"/>
                  </a:lnTo>
                  <a:lnTo>
                    <a:pt x="0" y="304"/>
                  </a:lnTo>
                  <a:lnTo>
                    <a:pt x="99" y="280"/>
                  </a:lnTo>
                  <a:lnTo>
                    <a:pt x="132" y="263"/>
                  </a:lnTo>
                  <a:lnTo>
                    <a:pt x="181" y="304"/>
                  </a:lnTo>
                  <a:lnTo>
                    <a:pt x="238" y="329"/>
                  </a:lnTo>
                  <a:lnTo>
                    <a:pt x="296" y="337"/>
                  </a:lnTo>
                  <a:lnTo>
                    <a:pt x="353" y="321"/>
                  </a:lnTo>
                  <a:lnTo>
                    <a:pt x="378" y="304"/>
                  </a:lnTo>
                  <a:lnTo>
                    <a:pt x="386" y="271"/>
                  </a:lnTo>
                  <a:lnTo>
                    <a:pt x="402" y="239"/>
                  </a:lnTo>
                  <a:lnTo>
                    <a:pt x="443" y="214"/>
                  </a:lnTo>
                  <a:lnTo>
                    <a:pt x="493" y="222"/>
                  </a:lnTo>
                  <a:lnTo>
                    <a:pt x="534" y="239"/>
                  </a:lnTo>
                  <a:lnTo>
                    <a:pt x="567" y="255"/>
                  </a:lnTo>
                  <a:lnTo>
                    <a:pt x="616" y="239"/>
                  </a:lnTo>
                  <a:lnTo>
                    <a:pt x="599" y="189"/>
                  </a:lnTo>
                  <a:lnTo>
                    <a:pt x="616" y="173"/>
                  </a:lnTo>
                  <a:lnTo>
                    <a:pt x="665" y="173"/>
                  </a:lnTo>
                  <a:lnTo>
                    <a:pt x="722" y="165"/>
                  </a:lnTo>
                  <a:lnTo>
                    <a:pt x="837" y="116"/>
                  </a:lnTo>
                  <a:lnTo>
                    <a:pt x="895" y="99"/>
                  </a:lnTo>
                  <a:lnTo>
                    <a:pt x="969" y="107"/>
                  </a:lnTo>
                  <a:lnTo>
                    <a:pt x="969" y="107"/>
                  </a:lnTo>
                  <a:lnTo>
                    <a:pt x="911" y="25"/>
                  </a:lnTo>
                  <a:lnTo>
                    <a:pt x="78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74"/>
            <p:cNvSpPr/>
            <p:nvPr/>
          </p:nvSpPr>
          <p:spPr>
            <a:xfrm>
              <a:off x="2571700" y="4210550"/>
              <a:ext cx="24225" cy="8450"/>
            </a:xfrm>
            <a:custGeom>
              <a:avLst/>
              <a:gdLst/>
              <a:ahLst/>
              <a:cxnLst/>
              <a:rect l="l" t="t" r="r" b="b"/>
              <a:pathLst>
                <a:path w="969" h="338" fill="none" extrusionOk="0">
                  <a:moveTo>
                    <a:pt x="132" y="263"/>
                  </a:moveTo>
                  <a:lnTo>
                    <a:pt x="181" y="304"/>
                  </a:lnTo>
                  <a:lnTo>
                    <a:pt x="238" y="329"/>
                  </a:lnTo>
                  <a:lnTo>
                    <a:pt x="296" y="337"/>
                  </a:lnTo>
                  <a:lnTo>
                    <a:pt x="353" y="321"/>
                  </a:lnTo>
                  <a:lnTo>
                    <a:pt x="378" y="304"/>
                  </a:lnTo>
                  <a:lnTo>
                    <a:pt x="386" y="271"/>
                  </a:lnTo>
                  <a:lnTo>
                    <a:pt x="402" y="239"/>
                  </a:lnTo>
                  <a:lnTo>
                    <a:pt x="443" y="214"/>
                  </a:lnTo>
                  <a:lnTo>
                    <a:pt x="493" y="222"/>
                  </a:lnTo>
                  <a:lnTo>
                    <a:pt x="534" y="239"/>
                  </a:lnTo>
                  <a:lnTo>
                    <a:pt x="567" y="255"/>
                  </a:lnTo>
                  <a:lnTo>
                    <a:pt x="616" y="239"/>
                  </a:lnTo>
                  <a:lnTo>
                    <a:pt x="599" y="189"/>
                  </a:lnTo>
                  <a:lnTo>
                    <a:pt x="616" y="173"/>
                  </a:lnTo>
                  <a:lnTo>
                    <a:pt x="665" y="173"/>
                  </a:lnTo>
                  <a:lnTo>
                    <a:pt x="722" y="165"/>
                  </a:lnTo>
                  <a:lnTo>
                    <a:pt x="837" y="116"/>
                  </a:lnTo>
                  <a:lnTo>
                    <a:pt x="895" y="99"/>
                  </a:lnTo>
                  <a:lnTo>
                    <a:pt x="969" y="107"/>
                  </a:lnTo>
                  <a:lnTo>
                    <a:pt x="911" y="25"/>
                  </a:lnTo>
                  <a:lnTo>
                    <a:pt x="780" y="1"/>
                  </a:lnTo>
                  <a:lnTo>
                    <a:pt x="370" y="66"/>
                  </a:lnTo>
                  <a:lnTo>
                    <a:pt x="230" y="116"/>
                  </a:lnTo>
                  <a:lnTo>
                    <a:pt x="107" y="189"/>
                  </a:lnTo>
                  <a:lnTo>
                    <a:pt x="0" y="304"/>
                  </a:lnTo>
                  <a:lnTo>
                    <a:pt x="99" y="28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274"/>
            <p:cNvSpPr/>
            <p:nvPr/>
          </p:nvSpPr>
          <p:spPr>
            <a:xfrm>
              <a:off x="2568200" y="4219175"/>
              <a:ext cx="6400" cy="2475"/>
            </a:xfrm>
            <a:custGeom>
              <a:avLst/>
              <a:gdLst/>
              <a:ahLst/>
              <a:cxnLst/>
              <a:rect l="l" t="t" r="r" b="b"/>
              <a:pathLst>
                <a:path w="256" h="99" extrusionOk="0">
                  <a:moveTo>
                    <a:pt x="132" y="0"/>
                  </a:moveTo>
                  <a:lnTo>
                    <a:pt x="66" y="9"/>
                  </a:lnTo>
                  <a:lnTo>
                    <a:pt x="1" y="41"/>
                  </a:lnTo>
                  <a:lnTo>
                    <a:pt x="58" y="91"/>
                  </a:lnTo>
                  <a:lnTo>
                    <a:pt x="124" y="99"/>
                  </a:lnTo>
                  <a:lnTo>
                    <a:pt x="190" y="82"/>
                  </a:lnTo>
                  <a:lnTo>
                    <a:pt x="255" y="58"/>
                  </a:lnTo>
                  <a:lnTo>
                    <a:pt x="198" y="25"/>
                  </a:lnTo>
                  <a:lnTo>
                    <a:pt x="13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274"/>
            <p:cNvSpPr/>
            <p:nvPr/>
          </p:nvSpPr>
          <p:spPr>
            <a:xfrm>
              <a:off x="2568200" y="4219175"/>
              <a:ext cx="6400" cy="2475"/>
            </a:xfrm>
            <a:custGeom>
              <a:avLst/>
              <a:gdLst/>
              <a:ahLst/>
              <a:cxnLst/>
              <a:rect l="l" t="t" r="r" b="b"/>
              <a:pathLst>
                <a:path w="256" h="99" fill="none" extrusionOk="0">
                  <a:moveTo>
                    <a:pt x="124" y="99"/>
                  </a:moveTo>
                  <a:lnTo>
                    <a:pt x="190" y="82"/>
                  </a:lnTo>
                  <a:lnTo>
                    <a:pt x="255" y="58"/>
                  </a:lnTo>
                  <a:lnTo>
                    <a:pt x="198" y="25"/>
                  </a:lnTo>
                  <a:lnTo>
                    <a:pt x="132" y="0"/>
                  </a:lnTo>
                  <a:lnTo>
                    <a:pt x="66" y="9"/>
                  </a:lnTo>
                  <a:lnTo>
                    <a:pt x="1" y="41"/>
                  </a:lnTo>
                  <a:lnTo>
                    <a:pt x="58" y="9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274"/>
            <p:cNvSpPr/>
            <p:nvPr/>
          </p:nvSpPr>
          <p:spPr>
            <a:xfrm>
              <a:off x="2541125" y="4236825"/>
              <a:ext cx="3300" cy="3100"/>
            </a:xfrm>
            <a:custGeom>
              <a:avLst/>
              <a:gdLst/>
              <a:ahLst/>
              <a:cxnLst/>
              <a:rect l="l" t="t" r="r" b="b"/>
              <a:pathLst>
                <a:path w="132" h="124" extrusionOk="0">
                  <a:moveTo>
                    <a:pt x="58" y="0"/>
                  </a:moveTo>
                  <a:lnTo>
                    <a:pt x="17" y="25"/>
                  </a:lnTo>
                  <a:lnTo>
                    <a:pt x="1" y="66"/>
                  </a:lnTo>
                  <a:lnTo>
                    <a:pt x="25" y="107"/>
                  </a:lnTo>
                  <a:lnTo>
                    <a:pt x="74" y="123"/>
                  </a:lnTo>
                  <a:lnTo>
                    <a:pt x="124" y="123"/>
                  </a:lnTo>
                  <a:lnTo>
                    <a:pt x="99" y="115"/>
                  </a:lnTo>
                  <a:lnTo>
                    <a:pt x="99" y="107"/>
                  </a:lnTo>
                  <a:lnTo>
                    <a:pt x="83" y="82"/>
                  </a:lnTo>
                  <a:lnTo>
                    <a:pt x="124" y="90"/>
                  </a:lnTo>
                  <a:lnTo>
                    <a:pt x="132" y="49"/>
                  </a:lnTo>
                  <a:lnTo>
                    <a:pt x="107" y="17"/>
                  </a:lnTo>
                  <a:lnTo>
                    <a:pt x="5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74"/>
            <p:cNvSpPr/>
            <p:nvPr/>
          </p:nvSpPr>
          <p:spPr>
            <a:xfrm>
              <a:off x="2541125" y="4236825"/>
              <a:ext cx="3300" cy="3100"/>
            </a:xfrm>
            <a:custGeom>
              <a:avLst/>
              <a:gdLst/>
              <a:ahLst/>
              <a:cxnLst/>
              <a:rect l="l" t="t" r="r" b="b"/>
              <a:pathLst>
                <a:path w="132" h="124" fill="none" extrusionOk="0">
                  <a:moveTo>
                    <a:pt x="132" y="49"/>
                  </a:moveTo>
                  <a:lnTo>
                    <a:pt x="107" y="17"/>
                  </a:lnTo>
                  <a:lnTo>
                    <a:pt x="58" y="0"/>
                  </a:lnTo>
                  <a:lnTo>
                    <a:pt x="17" y="25"/>
                  </a:lnTo>
                  <a:lnTo>
                    <a:pt x="1" y="66"/>
                  </a:lnTo>
                  <a:lnTo>
                    <a:pt x="25" y="107"/>
                  </a:lnTo>
                  <a:lnTo>
                    <a:pt x="74" y="123"/>
                  </a:lnTo>
                  <a:lnTo>
                    <a:pt x="124" y="123"/>
                  </a:lnTo>
                  <a:lnTo>
                    <a:pt x="99" y="115"/>
                  </a:lnTo>
                  <a:lnTo>
                    <a:pt x="99" y="107"/>
                  </a:lnTo>
                  <a:lnTo>
                    <a:pt x="83" y="82"/>
                  </a:lnTo>
                  <a:lnTo>
                    <a:pt x="124" y="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274"/>
            <p:cNvSpPr/>
            <p:nvPr/>
          </p:nvSpPr>
          <p:spPr>
            <a:xfrm>
              <a:off x="2274000" y="4448125"/>
              <a:ext cx="24225" cy="14600"/>
            </a:xfrm>
            <a:custGeom>
              <a:avLst/>
              <a:gdLst/>
              <a:ahLst/>
              <a:cxnLst/>
              <a:rect l="l" t="t" r="r" b="b"/>
              <a:pathLst>
                <a:path w="969" h="584" extrusionOk="0">
                  <a:moveTo>
                    <a:pt x="509" y="1"/>
                  </a:moveTo>
                  <a:lnTo>
                    <a:pt x="444" y="17"/>
                  </a:lnTo>
                  <a:lnTo>
                    <a:pt x="394" y="42"/>
                  </a:lnTo>
                  <a:lnTo>
                    <a:pt x="378" y="58"/>
                  </a:lnTo>
                  <a:lnTo>
                    <a:pt x="353" y="116"/>
                  </a:lnTo>
                  <a:lnTo>
                    <a:pt x="329" y="132"/>
                  </a:lnTo>
                  <a:lnTo>
                    <a:pt x="279" y="157"/>
                  </a:lnTo>
                  <a:lnTo>
                    <a:pt x="107" y="190"/>
                  </a:lnTo>
                  <a:lnTo>
                    <a:pt x="0" y="337"/>
                  </a:lnTo>
                  <a:lnTo>
                    <a:pt x="66" y="444"/>
                  </a:lnTo>
                  <a:lnTo>
                    <a:pt x="222" y="510"/>
                  </a:lnTo>
                  <a:lnTo>
                    <a:pt x="370" y="551"/>
                  </a:lnTo>
                  <a:lnTo>
                    <a:pt x="567" y="584"/>
                  </a:lnTo>
                  <a:lnTo>
                    <a:pt x="698" y="575"/>
                  </a:lnTo>
                  <a:lnTo>
                    <a:pt x="805" y="502"/>
                  </a:lnTo>
                  <a:lnTo>
                    <a:pt x="903" y="346"/>
                  </a:lnTo>
                  <a:lnTo>
                    <a:pt x="936" y="305"/>
                  </a:lnTo>
                  <a:lnTo>
                    <a:pt x="969" y="280"/>
                  </a:lnTo>
                  <a:lnTo>
                    <a:pt x="969" y="255"/>
                  </a:lnTo>
                  <a:lnTo>
                    <a:pt x="928" y="182"/>
                  </a:lnTo>
                  <a:lnTo>
                    <a:pt x="870" y="116"/>
                  </a:lnTo>
                  <a:lnTo>
                    <a:pt x="796" y="67"/>
                  </a:lnTo>
                  <a:lnTo>
                    <a:pt x="714" y="26"/>
                  </a:lnTo>
                  <a:lnTo>
                    <a:pt x="63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274"/>
            <p:cNvSpPr/>
            <p:nvPr/>
          </p:nvSpPr>
          <p:spPr>
            <a:xfrm>
              <a:off x="2274000" y="4448125"/>
              <a:ext cx="24225" cy="14600"/>
            </a:xfrm>
            <a:custGeom>
              <a:avLst/>
              <a:gdLst/>
              <a:ahLst/>
              <a:cxnLst/>
              <a:rect l="l" t="t" r="r" b="b"/>
              <a:pathLst>
                <a:path w="969" h="584" fill="none" extrusionOk="0">
                  <a:moveTo>
                    <a:pt x="222" y="510"/>
                  </a:moveTo>
                  <a:lnTo>
                    <a:pt x="370" y="551"/>
                  </a:lnTo>
                  <a:lnTo>
                    <a:pt x="567" y="584"/>
                  </a:lnTo>
                  <a:lnTo>
                    <a:pt x="698" y="575"/>
                  </a:lnTo>
                  <a:lnTo>
                    <a:pt x="805" y="502"/>
                  </a:lnTo>
                  <a:lnTo>
                    <a:pt x="903" y="346"/>
                  </a:lnTo>
                  <a:lnTo>
                    <a:pt x="936" y="305"/>
                  </a:lnTo>
                  <a:lnTo>
                    <a:pt x="969" y="280"/>
                  </a:lnTo>
                  <a:lnTo>
                    <a:pt x="969" y="255"/>
                  </a:lnTo>
                  <a:lnTo>
                    <a:pt x="928" y="182"/>
                  </a:lnTo>
                  <a:lnTo>
                    <a:pt x="870" y="116"/>
                  </a:lnTo>
                  <a:lnTo>
                    <a:pt x="796" y="67"/>
                  </a:lnTo>
                  <a:lnTo>
                    <a:pt x="714" y="26"/>
                  </a:lnTo>
                  <a:lnTo>
                    <a:pt x="632" y="1"/>
                  </a:lnTo>
                  <a:lnTo>
                    <a:pt x="567" y="1"/>
                  </a:lnTo>
                  <a:lnTo>
                    <a:pt x="509" y="1"/>
                  </a:lnTo>
                  <a:lnTo>
                    <a:pt x="444" y="17"/>
                  </a:lnTo>
                  <a:lnTo>
                    <a:pt x="394" y="42"/>
                  </a:lnTo>
                  <a:lnTo>
                    <a:pt x="378" y="58"/>
                  </a:lnTo>
                  <a:lnTo>
                    <a:pt x="353" y="116"/>
                  </a:lnTo>
                  <a:lnTo>
                    <a:pt x="329" y="132"/>
                  </a:lnTo>
                  <a:lnTo>
                    <a:pt x="279" y="157"/>
                  </a:lnTo>
                  <a:lnTo>
                    <a:pt x="107" y="190"/>
                  </a:lnTo>
                  <a:lnTo>
                    <a:pt x="0" y="337"/>
                  </a:lnTo>
                  <a:lnTo>
                    <a:pt x="66" y="44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274"/>
            <p:cNvSpPr/>
            <p:nvPr/>
          </p:nvSpPr>
          <p:spPr>
            <a:xfrm>
              <a:off x="2269275" y="4548250"/>
              <a:ext cx="32650" cy="28750"/>
            </a:xfrm>
            <a:custGeom>
              <a:avLst/>
              <a:gdLst/>
              <a:ahLst/>
              <a:cxnLst/>
              <a:rect l="l" t="t" r="r" b="b"/>
              <a:pathLst>
                <a:path w="1306" h="1150" extrusionOk="0">
                  <a:moveTo>
                    <a:pt x="723" y="1"/>
                  </a:moveTo>
                  <a:lnTo>
                    <a:pt x="485" y="17"/>
                  </a:lnTo>
                  <a:lnTo>
                    <a:pt x="263" y="67"/>
                  </a:lnTo>
                  <a:lnTo>
                    <a:pt x="321" y="157"/>
                  </a:lnTo>
                  <a:lnTo>
                    <a:pt x="403" y="214"/>
                  </a:lnTo>
                  <a:lnTo>
                    <a:pt x="501" y="255"/>
                  </a:lnTo>
                  <a:lnTo>
                    <a:pt x="608" y="272"/>
                  </a:lnTo>
                  <a:lnTo>
                    <a:pt x="583" y="313"/>
                  </a:lnTo>
                  <a:lnTo>
                    <a:pt x="550" y="346"/>
                  </a:lnTo>
                  <a:lnTo>
                    <a:pt x="501" y="370"/>
                  </a:lnTo>
                  <a:lnTo>
                    <a:pt x="427" y="395"/>
                  </a:lnTo>
                  <a:lnTo>
                    <a:pt x="419" y="403"/>
                  </a:lnTo>
                  <a:lnTo>
                    <a:pt x="230" y="378"/>
                  </a:lnTo>
                  <a:lnTo>
                    <a:pt x="132" y="370"/>
                  </a:lnTo>
                  <a:lnTo>
                    <a:pt x="50" y="403"/>
                  </a:lnTo>
                  <a:lnTo>
                    <a:pt x="1" y="510"/>
                  </a:lnTo>
                  <a:lnTo>
                    <a:pt x="83" y="748"/>
                  </a:lnTo>
                  <a:lnTo>
                    <a:pt x="288" y="895"/>
                  </a:lnTo>
                  <a:lnTo>
                    <a:pt x="788" y="1060"/>
                  </a:lnTo>
                  <a:lnTo>
                    <a:pt x="994" y="1142"/>
                  </a:lnTo>
                  <a:lnTo>
                    <a:pt x="1092" y="1150"/>
                  </a:lnTo>
                  <a:lnTo>
                    <a:pt x="1174" y="1092"/>
                  </a:lnTo>
                  <a:lnTo>
                    <a:pt x="1215" y="1018"/>
                  </a:lnTo>
                  <a:lnTo>
                    <a:pt x="1207" y="986"/>
                  </a:lnTo>
                  <a:lnTo>
                    <a:pt x="1166" y="953"/>
                  </a:lnTo>
                  <a:lnTo>
                    <a:pt x="1109" y="904"/>
                  </a:lnTo>
                  <a:lnTo>
                    <a:pt x="1043" y="764"/>
                  </a:lnTo>
                  <a:lnTo>
                    <a:pt x="1018" y="723"/>
                  </a:lnTo>
                  <a:lnTo>
                    <a:pt x="1100" y="674"/>
                  </a:lnTo>
                  <a:lnTo>
                    <a:pt x="1158" y="600"/>
                  </a:lnTo>
                  <a:lnTo>
                    <a:pt x="1289" y="313"/>
                  </a:lnTo>
                  <a:lnTo>
                    <a:pt x="1305" y="239"/>
                  </a:lnTo>
                  <a:lnTo>
                    <a:pt x="1273" y="165"/>
                  </a:lnTo>
                  <a:lnTo>
                    <a:pt x="1174" y="99"/>
                  </a:lnTo>
                  <a:lnTo>
                    <a:pt x="961" y="25"/>
                  </a:lnTo>
                  <a:lnTo>
                    <a:pt x="72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274"/>
            <p:cNvSpPr/>
            <p:nvPr/>
          </p:nvSpPr>
          <p:spPr>
            <a:xfrm>
              <a:off x="2269275" y="4548250"/>
              <a:ext cx="32650" cy="28750"/>
            </a:xfrm>
            <a:custGeom>
              <a:avLst/>
              <a:gdLst/>
              <a:ahLst/>
              <a:cxnLst/>
              <a:rect l="l" t="t" r="r" b="b"/>
              <a:pathLst>
                <a:path w="1306" h="1150" fill="none" extrusionOk="0">
                  <a:moveTo>
                    <a:pt x="1158" y="600"/>
                  </a:moveTo>
                  <a:lnTo>
                    <a:pt x="1289" y="313"/>
                  </a:lnTo>
                  <a:lnTo>
                    <a:pt x="1305" y="239"/>
                  </a:lnTo>
                  <a:lnTo>
                    <a:pt x="1273" y="165"/>
                  </a:lnTo>
                  <a:lnTo>
                    <a:pt x="1174" y="99"/>
                  </a:lnTo>
                  <a:lnTo>
                    <a:pt x="961" y="25"/>
                  </a:lnTo>
                  <a:lnTo>
                    <a:pt x="723" y="1"/>
                  </a:lnTo>
                  <a:lnTo>
                    <a:pt x="485" y="17"/>
                  </a:lnTo>
                  <a:lnTo>
                    <a:pt x="263" y="67"/>
                  </a:lnTo>
                  <a:lnTo>
                    <a:pt x="321" y="157"/>
                  </a:lnTo>
                  <a:lnTo>
                    <a:pt x="403" y="214"/>
                  </a:lnTo>
                  <a:lnTo>
                    <a:pt x="501" y="255"/>
                  </a:lnTo>
                  <a:lnTo>
                    <a:pt x="608" y="272"/>
                  </a:lnTo>
                  <a:lnTo>
                    <a:pt x="583" y="313"/>
                  </a:lnTo>
                  <a:lnTo>
                    <a:pt x="550" y="346"/>
                  </a:lnTo>
                  <a:lnTo>
                    <a:pt x="501" y="370"/>
                  </a:lnTo>
                  <a:lnTo>
                    <a:pt x="427" y="395"/>
                  </a:lnTo>
                  <a:lnTo>
                    <a:pt x="419" y="403"/>
                  </a:lnTo>
                  <a:lnTo>
                    <a:pt x="230" y="378"/>
                  </a:lnTo>
                  <a:lnTo>
                    <a:pt x="132" y="370"/>
                  </a:lnTo>
                  <a:lnTo>
                    <a:pt x="50" y="403"/>
                  </a:lnTo>
                  <a:lnTo>
                    <a:pt x="1" y="510"/>
                  </a:lnTo>
                  <a:lnTo>
                    <a:pt x="83" y="748"/>
                  </a:lnTo>
                  <a:lnTo>
                    <a:pt x="288" y="895"/>
                  </a:lnTo>
                  <a:lnTo>
                    <a:pt x="788" y="1060"/>
                  </a:lnTo>
                  <a:lnTo>
                    <a:pt x="994" y="1142"/>
                  </a:lnTo>
                  <a:lnTo>
                    <a:pt x="1092" y="1150"/>
                  </a:lnTo>
                  <a:lnTo>
                    <a:pt x="1174" y="1092"/>
                  </a:lnTo>
                  <a:lnTo>
                    <a:pt x="1215" y="1018"/>
                  </a:lnTo>
                  <a:lnTo>
                    <a:pt x="1207" y="986"/>
                  </a:lnTo>
                  <a:lnTo>
                    <a:pt x="1166" y="953"/>
                  </a:lnTo>
                  <a:lnTo>
                    <a:pt x="1109" y="904"/>
                  </a:lnTo>
                  <a:lnTo>
                    <a:pt x="1043" y="764"/>
                  </a:lnTo>
                  <a:lnTo>
                    <a:pt x="1018" y="723"/>
                  </a:lnTo>
                  <a:lnTo>
                    <a:pt x="1100" y="67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274"/>
            <p:cNvSpPr/>
            <p:nvPr/>
          </p:nvSpPr>
          <p:spPr>
            <a:xfrm>
              <a:off x="2303950" y="4559125"/>
              <a:ext cx="10700" cy="11325"/>
            </a:xfrm>
            <a:custGeom>
              <a:avLst/>
              <a:gdLst/>
              <a:ahLst/>
              <a:cxnLst/>
              <a:rect l="l" t="t" r="r" b="b"/>
              <a:pathLst>
                <a:path w="428" h="453" extrusionOk="0">
                  <a:moveTo>
                    <a:pt x="280" y="1"/>
                  </a:moveTo>
                  <a:lnTo>
                    <a:pt x="140" y="75"/>
                  </a:lnTo>
                  <a:lnTo>
                    <a:pt x="42" y="214"/>
                  </a:lnTo>
                  <a:lnTo>
                    <a:pt x="1" y="354"/>
                  </a:lnTo>
                  <a:lnTo>
                    <a:pt x="124" y="452"/>
                  </a:lnTo>
                  <a:lnTo>
                    <a:pt x="247" y="354"/>
                  </a:lnTo>
                  <a:lnTo>
                    <a:pt x="427" y="25"/>
                  </a:lnTo>
                  <a:lnTo>
                    <a:pt x="28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274"/>
            <p:cNvSpPr/>
            <p:nvPr/>
          </p:nvSpPr>
          <p:spPr>
            <a:xfrm>
              <a:off x="2303950" y="4559125"/>
              <a:ext cx="10700" cy="11325"/>
            </a:xfrm>
            <a:custGeom>
              <a:avLst/>
              <a:gdLst/>
              <a:ahLst/>
              <a:cxnLst/>
              <a:rect l="l" t="t" r="r" b="b"/>
              <a:pathLst>
                <a:path w="428" h="453" fill="none" extrusionOk="0">
                  <a:moveTo>
                    <a:pt x="140" y="75"/>
                  </a:moveTo>
                  <a:lnTo>
                    <a:pt x="42" y="214"/>
                  </a:lnTo>
                  <a:lnTo>
                    <a:pt x="1" y="354"/>
                  </a:lnTo>
                  <a:lnTo>
                    <a:pt x="124" y="452"/>
                  </a:lnTo>
                  <a:lnTo>
                    <a:pt x="247" y="354"/>
                  </a:lnTo>
                  <a:lnTo>
                    <a:pt x="427" y="25"/>
                  </a:lnTo>
                  <a:lnTo>
                    <a:pt x="280"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274"/>
            <p:cNvSpPr/>
            <p:nvPr/>
          </p:nvSpPr>
          <p:spPr>
            <a:xfrm>
              <a:off x="2345400" y="4466200"/>
              <a:ext cx="7200" cy="5350"/>
            </a:xfrm>
            <a:custGeom>
              <a:avLst/>
              <a:gdLst/>
              <a:ahLst/>
              <a:cxnLst/>
              <a:rect l="l" t="t" r="r" b="b"/>
              <a:pathLst>
                <a:path w="288" h="214" extrusionOk="0">
                  <a:moveTo>
                    <a:pt x="205" y="0"/>
                  </a:moveTo>
                  <a:lnTo>
                    <a:pt x="0" y="25"/>
                  </a:lnTo>
                  <a:lnTo>
                    <a:pt x="50" y="131"/>
                  </a:lnTo>
                  <a:lnTo>
                    <a:pt x="123" y="205"/>
                  </a:lnTo>
                  <a:lnTo>
                    <a:pt x="214" y="214"/>
                  </a:lnTo>
                  <a:lnTo>
                    <a:pt x="288" y="107"/>
                  </a:lnTo>
                  <a:lnTo>
                    <a:pt x="279" y="25"/>
                  </a:lnTo>
                  <a:lnTo>
                    <a:pt x="205"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74"/>
            <p:cNvSpPr/>
            <p:nvPr/>
          </p:nvSpPr>
          <p:spPr>
            <a:xfrm>
              <a:off x="2345400" y="4466200"/>
              <a:ext cx="7200" cy="5350"/>
            </a:xfrm>
            <a:custGeom>
              <a:avLst/>
              <a:gdLst/>
              <a:ahLst/>
              <a:cxnLst/>
              <a:rect l="l" t="t" r="r" b="b"/>
              <a:pathLst>
                <a:path w="288" h="214" fill="none" extrusionOk="0">
                  <a:moveTo>
                    <a:pt x="214" y="214"/>
                  </a:moveTo>
                  <a:lnTo>
                    <a:pt x="288" y="107"/>
                  </a:lnTo>
                  <a:lnTo>
                    <a:pt x="279" y="25"/>
                  </a:lnTo>
                  <a:lnTo>
                    <a:pt x="205" y="0"/>
                  </a:lnTo>
                  <a:lnTo>
                    <a:pt x="0" y="25"/>
                  </a:lnTo>
                  <a:lnTo>
                    <a:pt x="50" y="131"/>
                  </a:lnTo>
                  <a:lnTo>
                    <a:pt x="123" y="20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74"/>
            <p:cNvSpPr/>
            <p:nvPr/>
          </p:nvSpPr>
          <p:spPr>
            <a:xfrm>
              <a:off x="1950650" y="4548050"/>
              <a:ext cx="6375" cy="3525"/>
            </a:xfrm>
            <a:custGeom>
              <a:avLst/>
              <a:gdLst/>
              <a:ahLst/>
              <a:cxnLst/>
              <a:rect l="l" t="t" r="r" b="b"/>
              <a:pathLst>
                <a:path w="255" h="141" extrusionOk="0">
                  <a:moveTo>
                    <a:pt x="58" y="1"/>
                  </a:moveTo>
                  <a:lnTo>
                    <a:pt x="1" y="50"/>
                  </a:lnTo>
                  <a:lnTo>
                    <a:pt x="50" y="107"/>
                  </a:lnTo>
                  <a:lnTo>
                    <a:pt x="115" y="140"/>
                  </a:lnTo>
                  <a:lnTo>
                    <a:pt x="181" y="140"/>
                  </a:lnTo>
                  <a:lnTo>
                    <a:pt x="255" y="124"/>
                  </a:lnTo>
                  <a:lnTo>
                    <a:pt x="198" y="58"/>
                  </a:lnTo>
                  <a:lnTo>
                    <a:pt x="132" y="9"/>
                  </a:lnTo>
                  <a:lnTo>
                    <a:pt x="58"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74"/>
            <p:cNvSpPr/>
            <p:nvPr/>
          </p:nvSpPr>
          <p:spPr>
            <a:xfrm>
              <a:off x="1950650" y="4548050"/>
              <a:ext cx="6375" cy="3525"/>
            </a:xfrm>
            <a:custGeom>
              <a:avLst/>
              <a:gdLst/>
              <a:ahLst/>
              <a:cxnLst/>
              <a:rect l="l" t="t" r="r" b="b"/>
              <a:pathLst>
                <a:path w="255" h="141" fill="none" extrusionOk="0">
                  <a:moveTo>
                    <a:pt x="115" y="140"/>
                  </a:moveTo>
                  <a:lnTo>
                    <a:pt x="181" y="140"/>
                  </a:lnTo>
                  <a:lnTo>
                    <a:pt x="255" y="124"/>
                  </a:lnTo>
                  <a:lnTo>
                    <a:pt x="198" y="58"/>
                  </a:lnTo>
                  <a:lnTo>
                    <a:pt x="132" y="9"/>
                  </a:lnTo>
                  <a:lnTo>
                    <a:pt x="58" y="1"/>
                  </a:lnTo>
                  <a:lnTo>
                    <a:pt x="1" y="50"/>
                  </a:lnTo>
                  <a:lnTo>
                    <a:pt x="50" y="10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74"/>
            <p:cNvSpPr/>
            <p:nvPr/>
          </p:nvSpPr>
          <p:spPr>
            <a:xfrm>
              <a:off x="2444700" y="4321750"/>
              <a:ext cx="9250" cy="13150"/>
            </a:xfrm>
            <a:custGeom>
              <a:avLst/>
              <a:gdLst/>
              <a:ahLst/>
              <a:cxnLst/>
              <a:rect l="l" t="t" r="r" b="b"/>
              <a:pathLst>
                <a:path w="370" h="526" extrusionOk="0">
                  <a:moveTo>
                    <a:pt x="304" y="1"/>
                  </a:moveTo>
                  <a:lnTo>
                    <a:pt x="222" y="25"/>
                  </a:lnTo>
                  <a:lnTo>
                    <a:pt x="148" y="83"/>
                  </a:lnTo>
                  <a:lnTo>
                    <a:pt x="132" y="116"/>
                  </a:lnTo>
                  <a:lnTo>
                    <a:pt x="82" y="255"/>
                  </a:lnTo>
                  <a:lnTo>
                    <a:pt x="58" y="345"/>
                  </a:lnTo>
                  <a:lnTo>
                    <a:pt x="41" y="370"/>
                  </a:lnTo>
                  <a:lnTo>
                    <a:pt x="25" y="395"/>
                  </a:lnTo>
                  <a:lnTo>
                    <a:pt x="9" y="419"/>
                  </a:lnTo>
                  <a:lnTo>
                    <a:pt x="0" y="452"/>
                  </a:lnTo>
                  <a:lnTo>
                    <a:pt x="33" y="526"/>
                  </a:lnTo>
                  <a:lnTo>
                    <a:pt x="115" y="526"/>
                  </a:lnTo>
                  <a:lnTo>
                    <a:pt x="197" y="468"/>
                  </a:lnTo>
                  <a:lnTo>
                    <a:pt x="247" y="403"/>
                  </a:lnTo>
                  <a:lnTo>
                    <a:pt x="255" y="362"/>
                  </a:lnTo>
                  <a:lnTo>
                    <a:pt x="263" y="271"/>
                  </a:lnTo>
                  <a:lnTo>
                    <a:pt x="271" y="222"/>
                  </a:lnTo>
                  <a:lnTo>
                    <a:pt x="296" y="198"/>
                  </a:lnTo>
                  <a:lnTo>
                    <a:pt x="320" y="181"/>
                  </a:lnTo>
                  <a:lnTo>
                    <a:pt x="345" y="165"/>
                  </a:lnTo>
                  <a:lnTo>
                    <a:pt x="370" y="132"/>
                  </a:lnTo>
                  <a:lnTo>
                    <a:pt x="370" y="33"/>
                  </a:lnTo>
                  <a:lnTo>
                    <a:pt x="30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74"/>
            <p:cNvSpPr/>
            <p:nvPr/>
          </p:nvSpPr>
          <p:spPr>
            <a:xfrm>
              <a:off x="2444700" y="4321750"/>
              <a:ext cx="9250" cy="13150"/>
            </a:xfrm>
            <a:custGeom>
              <a:avLst/>
              <a:gdLst/>
              <a:ahLst/>
              <a:cxnLst/>
              <a:rect l="l" t="t" r="r" b="b"/>
              <a:pathLst>
                <a:path w="370" h="526" fill="none" extrusionOk="0">
                  <a:moveTo>
                    <a:pt x="115" y="526"/>
                  </a:moveTo>
                  <a:lnTo>
                    <a:pt x="197" y="468"/>
                  </a:lnTo>
                  <a:lnTo>
                    <a:pt x="247" y="403"/>
                  </a:lnTo>
                  <a:lnTo>
                    <a:pt x="255" y="362"/>
                  </a:lnTo>
                  <a:lnTo>
                    <a:pt x="263" y="271"/>
                  </a:lnTo>
                  <a:lnTo>
                    <a:pt x="271" y="222"/>
                  </a:lnTo>
                  <a:lnTo>
                    <a:pt x="296" y="198"/>
                  </a:lnTo>
                  <a:lnTo>
                    <a:pt x="320" y="181"/>
                  </a:lnTo>
                  <a:lnTo>
                    <a:pt x="345" y="165"/>
                  </a:lnTo>
                  <a:lnTo>
                    <a:pt x="370" y="132"/>
                  </a:lnTo>
                  <a:lnTo>
                    <a:pt x="370" y="33"/>
                  </a:lnTo>
                  <a:lnTo>
                    <a:pt x="304" y="1"/>
                  </a:lnTo>
                  <a:lnTo>
                    <a:pt x="222" y="25"/>
                  </a:lnTo>
                  <a:lnTo>
                    <a:pt x="148" y="83"/>
                  </a:lnTo>
                  <a:lnTo>
                    <a:pt x="132" y="116"/>
                  </a:lnTo>
                  <a:lnTo>
                    <a:pt x="82" y="255"/>
                  </a:lnTo>
                  <a:lnTo>
                    <a:pt x="58" y="345"/>
                  </a:lnTo>
                  <a:lnTo>
                    <a:pt x="41" y="370"/>
                  </a:lnTo>
                  <a:lnTo>
                    <a:pt x="25" y="395"/>
                  </a:lnTo>
                  <a:lnTo>
                    <a:pt x="9" y="419"/>
                  </a:lnTo>
                  <a:lnTo>
                    <a:pt x="0" y="452"/>
                  </a:lnTo>
                  <a:lnTo>
                    <a:pt x="33" y="52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74"/>
            <p:cNvSpPr/>
            <p:nvPr/>
          </p:nvSpPr>
          <p:spPr>
            <a:xfrm>
              <a:off x="2262100" y="4475625"/>
              <a:ext cx="52350" cy="17475"/>
            </a:xfrm>
            <a:custGeom>
              <a:avLst/>
              <a:gdLst/>
              <a:ahLst/>
              <a:cxnLst/>
              <a:rect l="l" t="t" r="r" b="b"/>
              <a:pathLst>
                <a:path w="2094" h="699" extrusionOk="0">
                  <a:moveTo>
                    <a:pt x="1716" y="1"/>
                  </a:moveTo>
                  <a:lnTo>
                    <a:pt x="1691" y="116"/>
                  </a:lnTo>
                  <a:lnTo>
                    <a:pt x="1519" y="25"/>
                  </a:lnTo>
                  <a:lnTo>
                    <a:pt x="1461" y="107"/>
                  </a:lnTo>
                  <a:lnTo>
                    <a:pt x="1445" y="230"/>
                  </a:lnTo>
                  <a:lnTo>
                    <a:pt x="1354" y="288"/>
                  </a:lnTo>
                  <a:lnTo>
                    <a:pt x="1313" y="247"/>
                  </a:lnTo>
                  <a:lnTo>
                    <a:pt x="1223" y="91"/>
                  </a:lnTo>
                  <a:lnTo>
                    <a:pt x="1158" y="50"/>
                  </a:lnTo>
                  <a:lnTo>
                    <a:pt x="1100" y="42"/>
                  </a:lnTo>
                  <a:lnTo>
                    <a:pt x="1084" y="58"/>
                  </a:lnTo>
                  <a:lnTo>
                    <a:pt x="1067" y="91"/>
                  </a:lnTo>
                  <a:lnTo>
                    <a:pt x="1002" y="165"/>
                  </a:lnTo>
                  <a:lnTo>
                    <a:pt x="977" y="206"/>
                  </a:lnTo>
                  <a:lnTo>
                    <a:pt x="944" y="239"/>
                  </a:lnTo>
                  <a:lnTo>
                    <a:pt x="887" y="263"/>
                  </a:lnTo>
                  <a:lnTo>
                    <a:pt x="780" y="296"/>
                  </a:lnTo>
                  <a:lnTo>
                    <a:pt x="329" y="345"/>
                  </a:lnTo>
                  <a:lnTo>
                    <a:pt x="181" y="370"/>
                  </a:lnTo>
                  <a:lnTo>
                    <a:pt x="50" y="427"/>
                  </a:lnTo>
                  <a:lnTo>
                    <a:pt x="0" y="534"/>
                  </a:lnTo>
                  <a:lnTo>
                    <a:pt x="189" y="690"/>
                  </a:lnTo>
                  <a:lnTo>
                    <a:pt x="501" y="698"/>
                  </a:lnTo>
                  <a:lnTo>
                    <a:pt x="1625" y="460"/>
                  </a:lnTo>
                  <a:lnTo>
                    <a:pt x="1888" y="354"/>
                  </a:lnTo>
                  <a:lnTo>
                    <a:pt x="2093" y="198"/>
                  </a:lnTo>
                  <a:lnTo>
                    <a:pt x="1995" y="124"/>
                  </a:lnTo>
                  <a:lnTo>
                    <a:pt x="1847" y="25"/>
                  </a:lnTo>
                  <a:lnTo>
                    <a:pt x="1716"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74"/>
            <p:cNvSpPr/>
            <p:nvPr/>
          </p:nvSpPr>
          <p:spPr>
            <a:xfrm>
              <a:off x="2262100" y="4475625"/>
              <a:ext cx="52350" cy="17475"/>
            </a:xfrm>
            <a:custGeom>
              <a:avLst/>
              <a:gdLst/>
              <a:ahLst/>
              <a:cxnLst/>
              <a:rect l="l" t="t" r="r" b="b"/>
              <a:pathLst>
                <a:path w="2094" h="699" fill="none" extrusionOk="0">
                  <a:moveTo>
                    <a:pt x="501" y="698"/>
                  </a:moveTo>
                  <a:lnTo>
                    <a:pt x="1625" y="460"/>
                  </a:lnTo>
                  <a:lnTo>
                    <a:pt x="1888" y="354"/>
                  </a:lnTo>
                  <a:lnTo>
                    <a:pt x="2093" y="198"/>
                  </a:lnTo>
                  <a:lnTo>
                    <a:pt x="1995" y="124"/>
                  </a:lnTo>
                  <a:lnTo>
                    <a:pt x="1847" y="25"/>
                  </a:lnTo>
                  <a:lnTo>
                    <a:pt x="1716" y="1"/>
                  </a:lnTo>
                  <a:lnTo>
                    <a:pt x="1691" y="116"/>
                  </a:lnTo>
                  <a:lnTo>
                    <a:pt x="1519" y="25"/>
                  </a:lnTo>
                  <a:lnTo>
                    <a:pt x="1461" y="107"/>
                  </a:lnTo>
                  <a:lnTo>
                    <a:pt x="1445" y="230"/>
                  </a:lnTo>
                  <a:lnTo>
                    <a:pt x="1354" y="288"/>
                  </a:lnTo>
                  <a:lnTo>
                    <a:pt x="1313" y="247"/>
                  </a:lnTo>
                  <a:lnTo>
                    <a:pt x="1223" y="91"/>
                  </a:lnTo>
                  <a:lnTo>
                    <a:pt x="1158" y="50"/>
                  </a:lnTo>
                  <a:lnTo>
                    <a:pt x="1100" y="42"/>
                  </a:lnTo>
                  <a:lnTo>
                    <a:pt x="1084" y="58"/>
                  </a:lnTo>
                  <a:lnTo>
                    <a:pt x="1067" y="91"/>
                  </a:lnTo>
                  <a:lnTo>
                    <a:pt x="1002" y="165"/>
                  </a:lnTo>
                  <a:lnTo>
                    <a:pt x="977" y="206"/>
                  </a:lnTo>
                  <a:lnTo>
                    <a:pt x="944" y="239"/>
                  </a:lnTo>
                  <a:lnTo>
                    <a:pt x="887" y="263"/>
                  </a:lnTo>
                  <a:lnTo>
                    <a:pt x="780" y="296"/>
                  </a:lnTo>
                  <a:lnTo>
                    <a:pt x="329" y="345"/>
                  </a:lnTo>
                  <a:lnTo>
                    <a:pt x="181" y="370"/>
                  </a:lnTo>
                  <a:lnTo>
                    <a:pt x="50" y="427"/>
                  </a:lnTo>
                  <a:lnTo>
                    <a:pt x="0" y="534"/>
                  </a:lnTo>
                  <a:lnTo>
                    <a:pt x="189" y="6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74"/>
            <p:cNvSpPr/>
            <p:nvPr/>
          </p:nvSpPr>
          <p:spPr>
            <a:xfrm>
              <a:off x="2011800" y="4423925"/>
              <a:ext cx="2075" cy="2275"/>
            </a:xfrm>
            <a:custGeom>
              <a:avLst/>
              <a:gdLst/>
              <a:ahLst/>
              <a:cxnLst/>
              <a:rect l="l" t="t" r="r" b="b"/>
              <a:pathLst>
                <a:path w="83" h="91" extrusionOk="0">
                  <a:moveTo>
                    <a:pt x="49" y="1"/>
                  </a:moveTo>
                  <a:lnTo>
                    <a:pt x="0" y="58"/>
                  </a:lnTo>
                  <a:lnTo>
                    <a:pt x="74" y="91"/>
                  </a:lnTo>
                  <a:lnTo>
                    <a:pt x="82" y="42"/>
                  </a:lnTo>
                  <a:lnTo>
                    <a:pt x="49"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74"/>
            <p:cNvSpPr/>
            <p:nvPr/>
          </p:nvSpPr>
          <p:spPr>
            <a:xfrm>
              <a:off x="2011800" y="4423925"/>
              <a:ext cx="2075" cy="2275"/>
            </a:xfrm>
            <a:custGeom>
              <a:avLst/>
              <a:gdLst/>
              <a:ahLst/>
              <a:cxnLst/>
              <a:rect l="l" t="t" r="r" b="b"/>
              <a:pathLst>
                <a:path w="83" h="91" fill="none" extrusionOk="0">
                  <a:moveTo>
                    <a:pt x="82" y="42"/>
                  </a:moveTo>
                  <a:lnTo>
                    <a:pt x="49" y="1"/>
                  </a:lnTo>
                  <a:lnTo>
                    <a:pt x="0" y="58"/>
                  </a:lnTo>
                  <a:lnTo>
                    <a:pt x="74" y="9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74"/>
            <p:cNvSpPr/>
            <p:nvPr/>
          </p:nvSpPr>
          <p:spPr>
            <a:xfrm>
              <a:off x="2282000" y="4425975"/>
              <a:ext cx="126825" cy="116575"/>
            </a:xfrm>
            <a:custGeom>
              <a:avLst/>
              <a:gdLst/>
              <a:ahLst/>
              <a:cxnLst/>
              <a:rect l="l" t="t" r="r" b="b"/>
              <a:pathLst>
                <a:path w="5073" h="4663" extrusionOk="0">
                  <a:moveTo>
                    <a:pt x="3423" y="1"/>
                  </a:moveTo>
                  <a:lnTo>
                    <a:pt x="3226" y="9"/>
                  </a:lnTo>
                  <a:lnTo>
                    <a:pt x="2577" y="116"/>
                  </a:lnTo>
                  <a:lnTo>
                    <a:pt x="2438" y="157"/>
                  </a:lnTo>
                  <a:lnTo>
                    <a:pt x="2331" y="239"/>
                  </a:lnTo>
                  <a:lnTo>
                    <a:pt x="2290" y="362"/>
                  </a:lnTo>
                  <a:lnTo>
                    <a:pt x="2339" y="444"/>
                  </a:lnTo>
                  <a:lnTo>
                    <a:pt x="2438" y="501"/>
                  </a:lnTo>
                  <a:lnTo>
                    <a:pt x="2528" y="567"/>
                  </a:lnTo>
                  <a:lnTo>
                    <a:pt x="2577" y="698"/>
                  </a:lnTo>
                  <a:lnTo>
                    <a:pt x="2553" y="830"/>
                  </a:lnTo>
                  <a:lnTo>
                    <a:pt x="2495" y="969"/>
                  </a:lnTo>
                  <a:lnTo>
                    <a:pt x="2479" y="1117"/>
                  </a:lnTo>
                  <a:lnTo>
                    <a:pt x="2544" y="1264"/>
                  </a:lnTo>
                  <a:lnTo>
                    <a:pt x="2668" y="1371"/>
                  </a:lnTo>
                  <a:lnTo>
                    <a:pt x="2824" y="1445"/>
                  </a:lnTo>
                  <a:lnTo>
                    <a:pt x="2971" y="1494"/>
                  </a:lnTo>
                  <a:lnTo>
                    <a:pt x="3119" y="1494"/>
                  </a:lnTo>
                  <a:lnTo>
                    <a:pt x="3406" y="1437"/>
                  </a:lnTo>
                  <a:lnTo>
                    <a:pt x="3562" y="1461"/>
                  </a:lnTo>
                  <a:lnTo>
                    <a:pt x="3693" y="1519"/>
                  </a:lnTo>
                  <a:lnTo>
                    <a:pt x="4079" y="1773"/>
                  </a:lnTo>
                  <a:lnTo>
                    <a:pt x="3989" y="1790"/>
                  </a:lnTo>
                  <a:lnTo>
                    <a:pt x="3767" y="1732"/>
                  </a:lnTo>
                  <a:lnTo>
                    <a:pt x="3661" y="1716"/>
                  </a:lnTo>
                  <a:lnTo>
                    <a:pt x="3521" y="1740"/>
                  </a:lnTo>
                  <a:lnTo>
                    <a:pt x="3365" y="1790"/>
                  </a:lnTo>
                  <a:lnTo>
                    <a:pt x="3226" y="1855"/>
                  </a:lnTo>
                  <a:lnTo>
                    <a:pt x="3103" y="1929"/>
                  </a:lnTo>
                  <a:lnTo>
                    <a:pt x="2971" y="2126"/>
                  </a:lnTo>
                  <a:lnTo>
                    <a:pt x="3119" y="2233"/>
                  </a:lnTo>
                  <a:lnTo>
                    <a:pt x="3792" y="2372"/>
                  </a:lnTo>
                  <a:lnTo>
                    <a:pt x="3882" y="2405"/>
                  </a:lnTo>
                  <a:lnTo>
                    <a:pt x="3931" y="2463"/>
                  </a:lnTo>
                  <a:lnTo>
                    <a:pt x="3940" y="2504"/>
                  </a:lnTo>
                  <a:lnTo>
                    <a:pt x="3940" y="2569"/>
                  </a:lnTo>
                  <a:lnTo>
                    <a:pt x="3931" y="2635"/>
                  </a:lnTo>
                  <a:lnTo>
                    <a:pt x="3907" y="2676"/>
                  </a:lnTo>
                  <a:lnTo>
                    <a:pt x="3866" y="2684"/>
                  </a:lnTo>
                  <a:lnTo>
                    <a:pt x="3825" y="2660"/>
                  </a:lnTo>
                  <a:lnTo>
                    <a:pt x="3743" y="2586"/>
                  </a:lnTo>
                  <a:lnTo>
                    <a:pt x="3628" y="2504"/>
                  </a:lnTo>
                  <a:lnTo>
                    <a:pt x="3538" y="2487"/>
                  </a:lnTo>
                  <a:lnTo>
                    <a:pt x="3291" y="2520"/>
                  </a:lnTo>
                  <a:lnTo>
                    <a:pt x="3045" y="2528"/>
                  </a:lnTo>
                  <a:lnTo>
                    <a:pt x="2938" y="2545"/>
                  </a:lnTo>
                  <a:lnTo>
                    <a:pt x="2668" y="2668"/>
                  </a:lnTo>
                  <a:lnTo>
                    <a:pt x="2536" y="2684"/>
                  </a:lnTo>
                  <a:lnTo>
                    <a:pt x="2077" y="2627"/>
                  </a:lnTo>
                  <a:lnTo>
                    <a:pt x="1929" y="2627"/>
                  </a:lnTo>
                  <a:lnTo>
                    <a:pt x="1789" y="2651"/>
                  </a:lnTo>
                  <a:lnTo>
                    <a:pt x="1642" y="2684"/>
                  </a:lnTo>
                  <a:lnTo>
                    <a:pt x="1748" y="2791"/>
                  </a:lnTo>
                  <a:lnTo>
                    <a:pt x="1913" y="2848"/>
                  </a:lnTo>
                  <a:lnTo>
                    <a:pt x="2085" y="2889"/>
                  </a:lnTo>
                  <a:lnTo>
                    <a:pt x="2241" y="2939"/>
                  </a:lnTo>
                  <a:lnTo>
                    <a:pt x="2069" y="2971"/>
                  </a:lnTo>
                  <a:lnTo>
                    <a:pt x="1904" y="2988"/>
                  </a:lnTo>
                  <a:lnTo>
                    <a:pt x="1740" y="2980"/>
                  </a:lnTo>
                  <a:lnTo>
                    <a:pt x="1396" y="2947"/>
                  </a:lnTo>
                  <a:lnTo>
                    <a:pt x="1289" y="2980"/>
                  </a:lnTo>
                  <a:lnTo>
                    <a:pt x="1281" y="3054"/>
                  </a:lnTo>
                  <a:lnTo>
                    <a:pt x="1420" y="3177"/>
                  </a:lnTo>
                  <a:lnTo>
                    <a:pt x="1289" y="3218"/>
                  </a:lnTo>
                  <a:lnTo>
                    <a:pt x="936" y="3037"/>
                  </a:lnTo>
                  <a:lnTo>
                    <a:pt x="772" y="3013"/>
                  </a:lnTo>
                  <a:lnTo>
                    <a:pt x="698" y="3078"/>
                  </a:lnTo>
                  <a:lnTo>
                    <a:pt x="698" y="3144"/>
                  </a:lnTo>
                  <a:lnTo>
                    <a:pt x="723" y="3209"/>
                  </a:lnTo>
                  <a:lnTo>
                    <a:pt x="714" y="3283"/>
                  </a:lnTo>
                  <a:lnTo>
                    <a:pt x="641" y="3316"/>
                  </a:lnTo>
                  <a:lnTo>
                    <a:pt x="550" y="3292"/>
                  </a:lnTo>
                  <a:lnTo>
                    <a:pt x="386" y="3201"/>
                  </a:lnTo>
                  <a:lnTo>
                    <a:pt x="214" y="3209"/>
                  </a:lnTo>
                  <a:lnTo>
                    <a:pt x="74" y="3300"/>
                  </a:lnTo>
                  <a:lnTo>
                    <a:pt x="0" y="3439"/>
                  </a:lnTo>
                  <a:lnTo>
                    <a:pt x="17" y="3603"/>
                  </a:lnTo>
                  <a:lnTo>
                    <a:pt x="82" y="3661"/>
                  </a:lnTo>
                  <a:lnTo>
                    <a:pt x="197" y="3727"/>
                  </a:lnTo>
                  <a:lnTo>
                    <a:pt x="312" y="3784"/>
                  </a:lnTo>
                  <a:lnTo>
                    <a:pt x="403" y="3825"/>
                  </a:lnTo>
                  <a:lnTo>
                    <a:pt x="517" y="3833"/>
                  </a:lnTo>
                  <a:lnTo>
                    <a:pt x="632" y="3825"/>
                  </a:lnTo>
                  <a:lnTo>
                    <a:pt x="739" y="3850"/>
                  </a:lnTo>
                  <a:lnTo>
                    <a:pt x="829" y="3932"/>
                  </a:lnTo>
                  <a:lnTo>
                    <a:pt x="928" y="3965"/>
                  </a:lnTo>
                  <a:lnTo>
                    <a:pt x="1026" y="3948"/>
                  </a:lnTo>
                  <a:lnTo>
                    <a:pt x="1125" y="3907"/>
                  </a:lnTo>
                  <a:lnTo>
                    <a:pt x="1207" y="3841"/>
                  </a:lnTo>
                  <a:lnTo>
                    <a:pt x="1272" y="3768"/>
                  </a:lnTo>
                  <a:lnTo>
                    <a:pt x="1264" y="3710"/>
                  </a:lnTo>
                  <a:lnTo>
                    <a:pt x="1199" y="3661"/>
                  </a:lnTo>
                  <a:lnTo>
                    <a:pt x="1100" y="3587"/>
                  </a:lnTo>
                  <a:lnTo>
                    <a:pt x="1231" y="3546"/>
                  </a:lnTo>
                  <a:lnTo>
                    <a:pt x="1363" y="3571"/>
                  </a:lnTo>
                  <a:lnTo>
                    <a:pt x="1502" y="3620"/>
                  </a:lnTo>
                  <a:lnTo>
                    <a:pt x="1634" y="3644"/>
                  </a:lnTo>
                  <a:lnTo>
                    <a:pt x="1773" y="3603"/>
                  </a:lnTo>
                  <a:lnTo>
                    <a:pt x="1880" y="3513"/>
                  </a:lnTo>
                  <a:lnTo>
                    <a:pt x="1978" y="3415"/>
                  </a:lnTo>
                  <a:lnTo>
                    <a:pt x="2101" y="3333"/>
                  </a:lnTo>
                  <a:lnTo>
                    <a:pt x="2224" y="3333"/>
                  </a:lnTo>
                  <a:lnTo>
                    <a:pt x="2323" y="3398"/>
                  </a:lnTo>
                  <a:lnTo>
                    <a:pt x="2430" y="3472"/>
                  </a:lnTo>
                  <a:lnTo>
                    <a:pt x="2553" y="3538"/>
                  </a:lnTo>
                  <a:lnTo>
                    <a:pt x="2627" y="3554"/>
                  </a:lnTo>
                  <a:lnTo>
                    <a:pt x="2865" y="3554"/>
                  </a:lnTo>
                  <a:lnTo>
                    <a:pt x="2955" y="3562"/>
                  </a:lnTo>
                  <a:lnTo>
                    <a:pt x="3226" y="3636"/>
                  </a:lnTo>
                  <a:lnTo>
                    <a:pt x="3168" y="3735"/>
                  </a:lnTo>
                  <a:lnTo>
                    <a:pt x="3070" y="3792"/>
                  </a:lnTo>
                  <a:lnTo>
                    <a:pt x="2955" y="3825"/>
                  </a:lnTo>
                  <a:lnTo>
                    <a:pt x="2528" y="3899"/>
                  </a:lnTo>
                  <a:lnTo>
                    <a:pt x="2479" y="3956"/>
                  </a:lnTo>
                  <a:lnTo>
                    <a:pt x="2627" y="4063"/>
                  </a:lnTo>
                  <a:lnTo>
                    <a:pt x="2889" y="4104"/>
                  </a:lnTo>
                  <a:lnTo>
                    <a:pt x="3406" y="3973"/>
                  </a:lnTo>
                  <a:lnTo>
                    <a:pt x="3661" y="4038"/>
                  </a:lnTo>
                  <a:lnTo>
                    <a:pt x="3439" y="4170"/>
                  </a:lnTo>
                  <a:lnTo>
                    <a:pt x="3201" y="4219"/>
                  </a:lnTo>
                  <a:lnTo>
                    <a:pt x="2947" y="4227"/>
                  </a:lnTo>
                  <a:lnTo>
                    <a:pt x="2684" y="4219"/>
                  </a:lnTo>
                  <a:lnTo>
                    <a:pt x="2192" y="4129"/>
                  </a:lnTo>
                  <a:lnTo>
                    <a:pt x="1937" y="4112"/>
                  </a:lnTo>
                  <a:lnTo>
                    <a:pt x="1732" y="4194"/>
                  </a:lnTo>
                  <a:lnTo>
                    <a:pt x="1666" y="4276"/>
                  </a:lnTo>
                  <a:lnTo>
                    <a:pt x="1658" y="4367"/>
                  </a:lnTo>
                  <a:lnTo>
                    <a:pt x="1716" y="4440"/>
                  </a:lnTo>
                  <a:lnTo>
                    <a:pt x="1822" y="4506"/>
                  </a:lnTo>
                  <a:lnTo>
                    <a:pt x="1872" y="4523"/>
                  </a:lnTo>
                  <a:lnTo>
                    <a:pt x="1978" y="4523"/>
                  </a:lnTo>
                  <a:lnTo>
                    <a:pt x="2019" y="4531"/>
                  </a:lnTo>
                  <a:lnTo>
                    <a:pt x="2052" y="4555"/>
                  </a:lnTo>
                  <a:lnTo>
                    <a:pt x="2093" y="4621"/>
                  </a:lnTo>
                  <a:lnTo>
                    <a:pt x="2134" y="4646"/>
                  </a:lnTo>
                  <a:lnTo>
                    <a:pt x="2233" y="4662"/>
                  </a:lnTo>
                  <a:lnTo>
                    <a:pt x="2594" y="4605"/>
                  </a:lnTo>
                  <a:lnTo>
                    <a:pt x="3152" y="4564"/>
                  </a:lnTo>
                  <a:lnTo>
                    <a:pt x="3275" y="4580"/>
                  </a:lnTo>
                  <a:lnTo>
                    <a:pt x="3472" y="4621"/>
                  </a:lnTo>
                  <a:lnTo>
                    <a:pt x="3595" y="4613"/>
                  </a:lnTo>
                  <a:lnTo>
                    <a:pt x="4260" y="4473"/>
                  </a:lnTo>
                  <a:lnTo>
                    <a:pt x="4334" y="4440"/>
                  </a:lnTo>
                  <a:lnTo>
                    <a:pt x="4440" y="4285"/>
                  </a:lnTo>
                  <a:lnTo>
                    <a:pt x="4531" y="4194"/>
                  </a:lnTo>
                  <a:lnTo>
                    <a:pt x="4744" y="4038"/>
                  </a:lnTo>
                  <a:lnTo>
                    <a:pt x="4842" y="3948"/>
                  </a:lnTo>
                  <a:lnTo>
                    <a:pt x="5031" y="3521"/>
                  </a:lnTo>
                  <a:lnTo>
                    <a:pt x="5072" y="3045"/>
                  </a:lnTo>
                  <a:lnTo>
                    <a:pt x="5007" y="2569"/>
                  </a:lnTo>
                  <a:lnTo>
                    <a:pt x="4900" y="2134"/>
                  </a:lnTo>
                  <a:lnTo>
                    <a:pt x="4793" y="1888"/>
                  </a:lnTo>
                  <a:lnTo>
                    <a:pt x="4489" y="1412"/>
                  </a:lnTo>
                  <a:lnTo>
                    <a:pt x="4375" y="1166"/>
                  </a:lnTo>
                  <a:lnTo>
                    <a:pt x="4293" y="944"/>
                  </a:lnTo>
                  <a:lnTo>
                    <a:pt x="4161" y="674"/>
                  </a:lnTo>
                  <a:lnTo>
                    <a:pt x="3989" y="493"/>
                  </a:lnTo>
                  <a:lnTo>
                    <a:pt x="3751" y="501"/>
                  </a:lnTo>
                  <a:lnTo>
                    <a:pt x="3767" y="370"/>
                  </a:lnTo>
                  <a:lnTo>
                    <a:pt x="3751" y="239"/>
                  </a:lnTo>
                  <a:lnTo>
                    <a:pt x="3693" y="124"/>
                  </a:lnTo>
                  <a:lnTo>
                    <a:pt x="3587" y="42"/>
                  </a:lnTo>
                  <a:lnTo>
                    <a:pt x="342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74"/>
            <p:cNvSpPr/>
            <p:nvPr/>
          </p:nvSpPr>
          <p:spPr>
            <a:xfrm>
              <a:off x="2282000" y="4425975"/>
              <a:ext cx="126825" cy="116575"/>
            </a:xfrm>
            <a:custGeom>
              <a:avLst/>
              <a:gdLst/>
              <a:ahLst/>
              <a:cxnLst/>
              <a:rect l="l" t="t" r="r" b="b"/>
              <a:pathLst>
                <a:path w="5073" h="4663" fill="none" extrusionOk="0">
                  <a:moveTo>
                    <a:pt x="1904" y="2988"/>
                  </a:moveTo>
                  <a:lnTo>
                    <a:pt x="1740" y="2980"/>
                  </a:lnTo>
                  <a:lnTo>
                    <a:pt x="1396" y="2947"/>
                  </a:lnTo>
                  <a:lnTo>
                    <a:pt x="1289" y="2980"/>
                  </a:lnTo>
                  <a:lnTo>
                    <a:pt x="1281" y="3054"/>
                  </a:lnTo>
                  <a:lnTo>
                    <a:pt x="1420" y="3177"/>
                  </a:lnTo>
                  <a:lnTo>
                    <a:pt x="1289" y="3218"/>
                  </a:lnTo>
                  <a:lnTo>
                    <a:pt x="936" y="3037"/>
                  </a:lnTo>
                  <a:lnTo>
                    <a:pt x="772" y="3013"/>
                  </a:lnTo>
                  <a:lnTo>
                    <a:pt x="698" y="3078"/>
                  </a:lnTo>
                  <a:lnTo>
                    <a:pt x="698" y="3144"/>
                  </a:lnTo>
                  <a:lnTo>
                    <a:pt x="723" y="3209"/>
                  </a:lnTo>
                  <a:lnTo>
                    <a:pt x="714" y="3283"/>
                  </a:lnTo>
                  <a:lnTo>
                    <a:pt x="641" y="3316"/>
                  </a:lnTo>
                  <a:lnTo>
                    <a:pt x="550" y="3292"/>
                  </a:lnTo>
                  <a:lnTo>
                    <a:pt x="386" y="3201"/>
                  </a:lnTo>
                  <a:lnTo>
                    <a:pt x="214" y="3209"/>
                  </a:lnTo>
                  <a:lnTo>
                    <a:pt x="74" y="3300"/>
                  </a:lnTo>
                  <a:lnTo>
                    <a:pt x="0" y="3439"/>
                  </a:lnTo>
                  <a:lnTo>
                    <a:pt x="17" y="3603"/>
                  </a:lnTo>
                  <a:lnTo>
                    <a:pt x="82" y="3661"/>
                  </a:lnTo>
                  <a:lnTo>
                    <a:pt x="197" y="3727"/>
                  </a:lnTo>
                  <a:lnTo>
                    <a:pt x="312" y="3784"/>
                  </a:lnTo>
                  <a:lnTo>
                    <a:pt x="403" y="3825"/>
                  </a:lnTo>
                  <a:lnTo>
                    <a:pt x="517" y="3833"/>
                  </a:lnTo>
                  <a:lnTo>
                    <a:pt x="632" y="3825"/>
                  </a:lnTo>
                  <a:lnTo>
                    <a:pt x="739" y="3850"/>
                  </a:lnTo>
                  <a:lnTo>
                    <a:pt x="829" y="3932"/>
                  </a:lnTo>
                  <a:lnTo>
                    <a:pt x="928" y="3965"/>
                  </a:lnTo>
                  <a:lnTo>
                    <a:pt x="1026" y="3948"/>
                  </a:lnTo>
                  <a:lnTo>
                    <a:pt x="1125" y="3907"/>
                  </a:lnTo>
                  <a:lnTo>
                    <a:pt x="1207" y="3841"/>
                  </a:lnTo>
                  <a:lnTo>
                    <a:pt x="1272" y="3768"/>
                  </a:lnTo>
                  <a:lnTo>
                    <a:pt x="1264" y="3710"/>
                  </a:lnTo>
                  <a:lnTo>
                    <a:pt x="1199" y="3661"/>
                  </a:lnTo>
                  <a:lnTo>
                    <a:pt x="1100" y="3587"/>
                  </a:lnTo>
                  <a:lnTo>
                    <a:pt x="1231" y="3546"/>
                  </a:lnTo>
                  <a:lnTo>
                    <a:pt x="1363" y="3571"/>
                  </a:lnTo>
                  <a:lnTo>
                    <a:pt x="1502" y="3620"/>
                  </a:lnTo>
                  <a:lnTo>
                    <a:pt x="1634" y="3644"/>
                  </a:lnTo>
                  <a:lnTo>
                    <a:pt x="1773" y="3603"/>
                  </a:lnTo>
                  <a:lnTo>
                    <a:pt x="1880" y="3513"/>
                  </a:lnTo>
                  <a:lnTo>
                    <a:pt x="1978" y="3415"/>
                  </a:lnTo>
                  <a:lnTo>
                    <a:pt x="2101" y="3333"/>
                  </a:lnTo>
                  <a:lnTo>
                    <a:pt x="2224" y="3333"/>
                  </a:lnTo>
                  <a:lnTo>
                    <a:pt x="2323" y="3398"/>
                  </a:lnTo>
                  <a:lnTo>
                    <a:pt x="2430" y="3472"/>
                  </a:lnTo>
                  <a:lnTo>
                    <a:pt x="2553" y="3538"/>
                  </a:lnTo>
                  <a:lnTo>
                    <a:pt x="2627" y="3554"/>
                  </a:lnTo>
                  <a:lnTo>
                    <a:pt x="2865" y="3554"/>
                  </a:lnTo>
                  <a:lnTo>
                    <a:pt x="2955" y="3562"/>
                  </a:lnTo>
                  <a:lnTo>
                    <a:pt x="3226" y="3636"/>
                  </a:lnTo>
                  <a:lnTo>
                    <a:pt x="3168" y="3735"/>
                  </a:lnTo>
                  <a:lnTo>
                    <a:pt x="3070" y="3792"/>
                  </a:lnTo>
                  <a:lnTo>
                    <a:pt x="2955" y="3825"/>
                  </a:lnTo>
                  <a:lnTo>
                    <a:pt x="2528" y="3899"/>
                  </a:lnTo>
                  <a:lnTo>
                    <a:pt x="2479" y="3956"/>
                  </a:lnTo>
                  <a:lnTo>
                    <a:pt x="2627" y="4063"/>
                  </a:lnTo>
                  <a:lnTo>
                    <a:pt x="2889" y="4104"/>
                  </a:lnTo>
                  <a:lnTo>
                    <a:pt x="3406" y="3973"/>
                  </a:lnTo>
                  <a:lnTo>
                    <a:pt x="3661" y="4038"/>
                  </a:lnTo>
                  <a:lnTo>
                    <a:pt x="3439" y="4170"/>
                  </a:lnTo>
                  <a:lnTo>
                    <a:pt x="3201" y="4219"/>
                  </a:lnTo>
                  <a:lnTo>
                    <a:pt x="2947" y="4227"/>
                  </a:lnTo>
                  <a:lnTo>
                    <a:pt x="2684" y="4219"/>
                  </a:lnTo>
                  <a:lnTo>
                    <a:pt x="2192" y="4129"/>
                  </a:lnTo>
                  <a:lnTo>
                    <a:pt x="1937" y="4112"/>
                  </a:lnTo>
                  <a:lnTo>
                    <a:pt x="1732" y="4194"/>
                  </a:lnTo>
                  <a:lnTo>
                    <a:pt x="1666" y="4276"/>
                  </a:lnTo>
                  <a:lnTo>
                    <a:pt x="1658" y="4367"/>
                  </a:lnTo>
                  <a:lnTo>
                    <a:pt x="1716" y="4440"/>
                  </a:lnTo>
                  <a:lnTo>
                    <a:pt x="1822" y="4506"/>
                  </a:lnTo>
                  <a:lnTo>
                    <a:pt x="1872" y="4523"/>
                  </a:lnTo>
                  <a:lnTo>
                    <a:pt x="1978" y="4523"/>
                  </a:lnTo>
                  <a:lnTo>
                    <a:pt x="2019" y="4531"/>
                  </a:lnTo>
                  <a:lnTo>
                    <a:pt x="2052" y="4555"/>
                  </a:lnTo>
                  <a:lnTo>
                    <a:pt x="2093" y="4621"/>
                  </a:lnTo>
                  <a:lnTo>
                    <a:pt x="2134" y="4646"/>
                  </a:lnTo>
                  <a:lnTo>
                    <a:pt x="2233" y="4662"/>
                  </a:lnTo>
                  <a:lnTo>
                    <a:pt x="2594" y="4605"/>
                  </a:lnTo>
                  <a:lnTo>
                    <a:pt x="3152" y="4564"/>
                  </a:lnTo>
                  <a:lnTo>
                    <a:pt x="3275" y="4580"/>
                  </a:lnTo>
                  <a:lnTo>
                    <a:pt x="3472" y="4621"/>
                  </a:lnTo>
                  <a:lnTo>
                    <a:pt x="3595" y="4613"/>
                  </a:lnTo>
                  <a:lnTo>
                    <a:pt x="4260" y="4473"/>
                  </a:lnTo>
                  <a:lnTo>
                    <a:pt x="4334" y="4440"/>
                  </a:lnTo>
                  <a:lnTo>
                    <a:pt x="4440" y="4285"/>
                  </a:lnTo>
                  <a:lnTo>
                    <a:pt x="4531" y="4194"/>
                  </a:lnTo>
                  <a:lnTo>
                    <a:pt x="4744" y="4038"/>
                  </a:lnTo>
                  <a:lnTo>
                    <a:pt x="4842" y="3948"/>
                  </a:lnTo>
                  <a:lnTo>
                    <a:pt x="5031" y="3521"/>
                  </a:lnTo>
                  <a:lnTo>
                    <a:pt x="5072" y="3045"/>
                  </a:lnTo>
                  <a:lnTo>
                    <a:pt x="5007" y="2569"/>
                  </a:lnTo>
                  <a:lnTo>
                    <a:pt x="4900" y="2134"/>
                  </a:lnTo>
                  <a:lnTo>
                    <a:pt x="4793" y="1888"/>
                  </a:lnTo>
                  <a:lnTo>
                    <a:pt x="4489" y="1412"/>
                  </a:lnTo>
                  <a:lnTo>
                    <a:pt x="4375" y="1166"/>
                  </a:lnTo>
                  <a:lnTo>
                    <a:pt x="4293" y="944"/>
                  </a:lnTo>
                  <a:lnTo>
                    <a:pt x="4161" y="674"/>
                  </a:lnTo>
                  <a:lnTo>
                    <a:pt x="3989" y="493"/>
                  </a:lnTo>
                  <a:lnTo>
                    <a:pt x="3751" y="501"/>
                  </a:lnTo>
                  <a:lnTo>
                    <a:pt x="3767" y="370"/>
                  </a:lnTo>
                  <a:lnTo>
                    <a:pt x="3751" y="239"/>
                  </a:lnTo>
                  <a:lnTo>
                    <a:pt x="3693" y="124"/>
                  </a:lnTo>
                  <a:lnTo>
                    <a:pt x="3587" y="42"/>
                  </a:lnTo>
                  <a:lnTo>
                    <a:pt x="3423" y="1"/>
                  </a:lnTo>
                  <a:lnTo>
                    <a:pt x="3226" y="9"/>
                  </a:lnTo>
                  <a:lnTo>
                    <a:pt x="2577" y="116"/>
                  </a:lnTo>
                  <a:lnTo>
                    <a:pt x="2438" y="157"/>
                  </a:lnTo>
                  <a:lnTo>
                    <a:pt x="2331" y="239"/>
                  </a:lnTo>
                  <a:lnTo>
                    <a:pt x="2290" y="362"/>
                  </a:lnTo>
                  <a:lnTo>
                    <a:pt x="2339" y="444"/>
                  </a:lnTo>
                  <a:lnTo>
                    <a:pt x="2438" y="501"/>
                  </a:lnTo>
                  <a:lnTo>
                    <a:pt x="2528" y="567"/>
                  </a:lnTo>
                  <a:lnTo>
                    <a:pt x="2577" y="698"/>
                  </a:lnTo>
                  <a:lnTo>
                    <a:pt x="2553" y="830"/>
                  </a:lnTo>
                  <a:lnTo>
                    <a:pt x="2495" y="969"/>
                  </a:lnTo>
                  <a:lnTo>
                    <a:pt x="2479" y="1117"/>
                  </a:lnTo>
                  <a:lnTo>
                    <a:pt x="2544" y="1264"/>
                  </a:lnTo>
                  <a:lnTo>
                    <a:pt x="2668" y="1371"/>
                  </a:lnTo>
                  <a:lnTo>
                    <a:pt x="2824" y="1445"/>
                  </a:lnTo>
                  <a:lnTo>
                    <a:pt x="2971" y="1494"/>
                  </a:lnTo>
                  <a:lnTo>
                    <a:pt x="3119" y="1494"/>
                  </a:lnTo>
                  <a:lnTo>
                    <a:pt x="3406" y="1437"/>
                  </a:lnTo>
                  <a:lnTo>
                    <a:pt x="3562" y="1461"/>
                  </a:lnTo>
                  <a:lnTo>
                    <a:pt x="3693" y="1519"/>
                  </a:lnTo>
                  <a:lnTo>
                    <a:pt x="4079" y="1773"/>
                  </a:lnTo>
                  <a:lnTo>
                    <a:pt x="3989" y="1790"/>
                  </a:lnTo>
                  <a:lnTo>
                    <a:pt x="3767" y="1732"/>
                  </a:lnTo>
                  <a:lnTo>
                    <a:pt x="3661" y="1716"/>
                  </a:lnTo>
                  <a:lnTo>
                    <a:pt x="3521" y="1740"/>
                  </a:lnTo>
                  <a:lnTo>
                    <a:pt x="3365" y="1790"/>
                  </a:lnTo>
                  <a:lnTo>
                    <a:pt x="3226" y="1855"/>
                  </a:lnTo>
                  <a:lnTo>
                    <a:pt x="3103" y="1929"/>
                  </a:lnTo>
                  <a:lnTo>
                    <a:pt x="2971" y="2126"/>
                  </a:lnTo>
                  <a:lnTo>
                    <a:pt x="3119" y="2233"/>
                  </a:lnTo>
                  <a:lnTo>
                    <a:pt x="3792" y="2372"/>
                  </a:lnTo>
                  <a:lnTo>
                    <a:pt x="3882" y="2405"/>
                  </a:lnTo>
                  <a:lnTo>
                    <a:pt x="3931" y="2463"/>
                  </a:lnTo>
                  <a:lnTo>
                    <a:pt x="3940" y="2504"/>
                  </a:lnTo>
                  <a:lnTo>
                    <a:pt x="3940" y="2569"/>
                  </a:lnTo>
                  <a:lnTo>
                    <a:pt x="3931" y="2635"/>
                  </a:lnTo>
                  <a:lnTo>
                    <a:pt x="3907" y="2676"/>
                  </a:lnTo>
                  <a:lnTo>
                    <a:pt x="3866" y="2684"/>
                  </a:lnTo>
                  <a:lnTo>
                    <a:pt x="3825" y="2660"/>
                  </a:lnTo>
                  <a:lnTo>
                    <a:pt x="3743" y="2586"/>
                  </a:lnTo>
                  <a:lnTo>
                    <a:pt x="3628" y="2504"/>
                  </a:lnTo>
                  <a:lnTo>
                    <a:pt x="3538" y="2487"/>
                  </a:lnTo>
                  <a:lnTo>
                    <a:pt x="3291" y="2520"/>
                  </a:lnTo>
                  <a:lnTo>
                    <a:pt x="3045" y="2528"/>
                  </a:lnTo>
                  <a:lnTo>
                    <a:pt x="2938" y="2545"/>
                  </a:lnTo>
                  <a:lnTo>
                    <a:pt x="2668" y="2668"/>
                  </a:lnTo>
                  <a:lnTo>
                    <a:pt x="2536" y="2684"/>
                  </a:lnTo>
                  <a:lnTo>
                    <a:pt x="2077" y="2627"/>
                  </a:lnTo>
                  <a:lnTo>
                    <a:pt x="1929" y="2627"/>
                  </a:lnTo>
                  <a:lnTo>
                    <a:pt x="1789" y="2651"/>
                  </a:lnTo>
                  <a:lnTo>
                    <a:pt x="1642" y="2684"/>
                  </a:lnTo>
                  <a:lnTo>
                    <a:pt x="1748" y="2791"/>
                  </a:lnTo>
                  <a:lnTo>
                    <a:pt x="1913" y="2848"/>
                  </a:lnTo>
                  <a:lnTo>
                    <a:pt x="2085" y="2889"/>
                  </a:lnTo>
                  <a:lnTo>
                    <a:pt x="2241" y="2939"/>
                  </a:lnTo>
                  <a:lnTo>
                    <a:pt x="2069" y="297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74"/>
            <p:cNvSpPr/>
            <p:nvPr/>
          </p:nvSpPr>
          <p:spPr>
            <a:xfrm>
              <a:off x="2393000" y="4363000"/>
              <a:ext cx="25050" cy="34700"/>
            </a:xfrm>
            <a:custGeom>
              <a:avLst/>
              <a:gdLst/>
              <a:ahLst/>
              <a:cxnLst/>
              <a:rect l="l" t="t" r="r" b="b"/>
              <a:pathLst>
                <a:path w="1002" h="1388" extrusionOk="0">
                  <a:moveTo>
                    <a:pt x="928" y="0"/>
                  </a:moveTo>
                  <a:lnTo>
                    <a:pt x="829" y="25"/>
                  </a:lnTo>
                  <a:lnTo>
                    <a:pt x="731" y="74"/>
                  </a:lnTo>
                  <a:lnTo>
                    <a:pt x="640" y="140"/>
                  </a:lnTo>
                  <a:lnTo>
                    <a:pt x="558" y="222"/>
                  </a:lnTo>
                  <a:lnTo>
                    <a:pt x="484" y="296"/>
                  </a:lnTo>
                  <a:lnTo>
                    <a:pt x="419" y="386"/>
                  </a:lnTo>
                  <a:lnTo>
                    <a:pt x="271" y="665"/>
                  </a:lnTo>
                  <a:lnTo>
                    <a:pt x="214" y="747"/>
                  </a:lnTo>
                  <a:lnTo>
                    <a:pt x="82" y="895"/>
                  </a:lnTo>
                  <a:lnTo>
                    <a:pt x="25" y="977"/>
                  </a:lnTo>
                  <a:lnTo>
                    <a:pt x="0" y="1125"/>
                  </a:lnTo>
                  <a:lnTo>
                    <a:pt x="49" y="1289"/>
                  </a:lnTo>
                  <a:lnTo>
                    <a:pt x="164" y="1387"/>
                  </a:lnTo>
                  <a:lnTo>
                    <a:pt x="312" y="1363"/>
                  </a:lnTo>
                  <a:lnTo>
                    <a:pt x="361" y="1371"/>
                  </a:lnTo>
                  <a:lnTo>
                    <a:pt x="402" y="1354"/>
                  </a:lnTo>
                  <a:lnTo>
                    <a:pt x="435" y="1321"/>
                  </a:lnTo>
                  <a:lnTo>
                    <a:pt x="476" y="1289"/>
                  </a:lnTo>
                  <a:lnTo>
                    <a:pt x="493" y="1256"/>
                  </a:lnTo>
                  <a:lnTo>
                    <a:pt x="501" y="1215"/>
                  </a:lnTo>
                  <a:lnTo>
                    <a:pt x="509" y="1182"/>
                  </a:lnTo>
                  <a:lnTo>
                    <a:pt x="534" y="1149"/>
                  </a:lnTo>
                  <a:lnTo>
                    <a:pt x="558" y="1149"/>
                  </a:lnTo>
                  <a:lnTo>
                    <a:pt x="599" y="1157"/>
                  </a:lnTo>
                  <a:lnTo>
                    <a:pt x="722" y="1133"/>
                  </a:lnTo>
                  <a:lnTo>
                    <a:pt x="772" y="1108"/>
                  </a:lnTo>
                  <a:lnTo>
                    <a:pt x="796" y="1051"/>
                  </a:lnTo>
                  <a:lnTo>
                    <a:pt x="780" y="1010"/>
                  </a:lnTo>
                  <a:lnTo>
                    <a:pt x="731" y="977"/>
                  </a:lnTo>
                  <a:lnTo>
                    <a:pt x="673" y="952"/>
                  </a:lnTo>
                  <a:lnTo>
                    <a:pt x="616" y="944"/>
                  </a:lnTo>
                  <a:lnTo>
                    <a:pt x="1001" y="665"/>
                  </a:lnTo>
                  <a:lnTo>
                    <a:pt x="887" y="583"/>
                  </a:lnTo>
                  <a:lnTo>
                    <a:pt x="837" y="534"/>
                  </a:lnTo>
                  <a:lnTo>
                    <a:pt x="805" y="484"/>
                  </a:lnTo>
                  <a:lnTo>
                    <a:pt x="796" y="386"/>
                  </a:lnTo>
                  <a:lnTo>
                    <a:pt x="837" y="304"/>
                  </a:lnTo>
                  <a:lnTo>
                    <a:pt x="952" y="156"/>
                  </a:lnTo>
                  <a:lnTo>
                    <a:pt x="993" y="74"/>
                  </a:lnTo>
                  <a:lnTo>
                    <a:pt x="977" y="17"/>
                  </a:lnTo>
                  <a:lnTo>
                    <a:pt x="92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74"/>
            <p:cNvSpPr/>
            <p:nvPr/>
          </p:nvSpPr>
          <p:spPr>
            <a:xfrm>
              <a:off x="2393000" y="4363000"/>
              <a:ext cx="25050" cy="34700"/>
            </a:xfrm>
            <a:custGeom>
              <a:avLst/>
              <a:gdLst/>
              <a:ahLst/>
              <a:cxnLst/>
              <a:rect l="l" t="t" r="r" b="b"/>
              <a:pathLst>
                <a:path w="1002" h="1388" fill="none" extrusionOk="0">
                  <a:moveTo>
                    <a:pt x="164" y="1387"/>
                  </a:moveTo>
                  <a:lnTo>
                    <a:pt x="312" y="1363"/>
                  </a:lnTo>
                  <a:lnTo>
                    <a:pt x="361" y="1371"/>
                  </a:lnTo>
                  <a:lnTo>
                    <a:pt x="402" y="1354"/>
                  </a:lnTo>
                  <a:lnTo>
                    <a:pt x="435" y="1321"/>
                  </a:lnTo>
                  <a:lnTo>
                    <a:pt x="476" y="1289"/>
                  </a:lnTo>
                  <a:lnTo>
                    <a:pt x="493" y="1256"/>
                  </a:lnTo>
                  <a:lnTo>
                    <a:pt x="501" y="1215"/>
                  </a:lnTo>
                  <a:lnTo>
                    <a:pt x="509" y="1182"/>
                  </a:lnTo>
                  <a:lnTo>
                    <a:pt x="534" y="1149"/>
                  </a:lnTo>
                  <a:lnTo>
                    <a:pt x="558" y="1149"/>
                  </a:lnTo>
                  <a:lnTo>
                    <a:pt x="599" y="1157"/>
                  </a:lnTo>
                  <a:lnTo>
                    <a:pt x="722" y="1133"/>
                  </a:lnTo>
                  <a:lnTo>
                    <a:pt x="772" y="1108"/>
                  </a:lnTo>
                  <a:lnTo>
                    <a:pt x="796" y="1051"/>
                  </a:lnTo>
                  <a:lnTo>
                    <a:pt x="780" y="1010"/>
                  </a:lnTo>
                  <a:lnTo>
                    <a:pt x="731" y="977"/>
                  </a:lnTo>
                  <a:lnTo>
                    <a:pt x="673" y="952"/>
                  </a:lnTo>
                  <a:lnTo>
                    <a:pt x="616" y="944"/>
                  </a:lnTo>
                  <a:lnTo>
                    <a:pt x="1001" y="665"/>
                  </a:lnTo>
                  <a:lnTo>
                    <a:pt x="887" y="583"/>
                  </a:lnTo>
                  <a:lnTo>
                    <a:pt x="837" y="534"/>
                  </a:lnTo>
                  <a:lnTo>
                    <a:pt x="805" y="484"/>
                  </a:lnTo>
                  <a:lnTo>
                    <a:pt x="796" y="386"/>
                  </a:lnTo>
                  <a:lnTo>
                    <a:pt x="837" y="304"/>
                  </a:lnTo>
                  <a:lnTo>
                    <a:pt x="952" y="156"/>
                  </a:lnTo>
                  <a:lnTo>
                    <a:pt x="993" y="74"/>
                  </a:lnTo>
                  <a:lnTo>
                    <a:pt x="977" y="17"/>
                  </a:lnTo>
                  <a:lnTo>
                    <a:pt x="928" y="0"/>
                  </a:lnTo>
                  <a:lnTo>
                    <a:pt x="829" y="25"/>
                  </a:lnTo>
                  <a:lnTo>
                    <a:pt x="731" y="74"/>
                  </a:lnTo>
                  <a:lnTo>
                    <a:pt x="640" y="140"/>
                  </a:lnTo>
                  <a:lnTo>
                    <a:pt x="558" y="222"/>
                  </a:lnTo>
                  <a:lnTo>
                    <a:pt x="484" y="296"/>
                  </a:lnTo>
                  <a:lnTo>
                    <a:pt x="419" y="386"/>
                  </a:lnTo>
                  <a:lnTo>
                    <a:pt x="271" y="665"/>
                  </a:lnTo>
                  <a:lnTo>
                    <a:pt x="214" y="747"/>
                  </a:lnTo>
                  <a:lnTo>
                    <a:pt x="82" y="895"/>
                  </a:lnTo>
                  <a:lnTo>
                    <a:pt x="25" y="977"/>
                  </a:lnTo>
                  <a:lnTo>
                    <a:pt x="0" y="1125"/>
                  </a:lnTo>
                  <a:lnTo>
                    <a:pt x="49" y="128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74"/>
            <p:cNvSpPr/>
            <p:nvPr/>
          </p:nvSpPr>
          <p:spPr>
            <a:xfrm>
              <a:off x="2432600" y="4343100"/>
              <a:ext cx="5150" cy="8025"/>
            </a:xfrm>
            <a:custGeom>
              <a:avLst/>
              <a:gdLst/>
              <a:ahLst/>
              <a:cxnLst/>
              <a:rect l="l" t="t" r="r" b="b"/>
              <a:pathLst>
                <a:path w="206" h="321" extrusionOk="0">
                  <a:moveTo>
                    <a:pt x="131" y="0"/>
                  </a:moveTo>
                  <a:lnTo>
                    <a:pt x="74" y="90"/>
                  </a:lnTo>
                  <a:lnTo>
                    <a:pt x="0" y="320"/>
                  </a:lnTo>
                  <a:lnTo>
                    <a:pt x="82" y="312"/>
                  </a:lnTo>
                  <a:lnTo>
                    <a:pt x="164" y="230"/>
                  </a:lnTo>
                  <a:lnTo>
                    <a:pt x="205" y="115"/>
                  </a:lnTo>
                  <a:lnTo>
                    <a:pt x="197" y="25"/>
                  </a:lnTo>
                  <a:lnTo>
                    <a:pt x="13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74"/>
            <p:cNvSpPr/>
            <p:nvPr/>
          </p:nvSpPr>
          <p:spPr>
            <a:xfrm>
              <a:off x="2432600" y="4343100"/>
              <a:ext cx="5150" cy="8025"/>
            </a:xfrm>
            <a:custGeom>
              <a:avLst/>
              <a:gdLst/>
              <a:ahLst/>
              <a:cxnLst/>
              <a:rect l="l" t="t" r="r" b="b"/>
              <a:pathLst>
                <a:path w="206" h="321" fill="none" extrusionOk="0">
                  <a:moveTo>
                    <a:pt x="164" y="230"/>
                  </a:moveTo>
                  <a:lnTo>
                    <a:pt x="205" y="115"/>
                  </a:lnTo>
                  <a:lnTo>
                    <a:pt x="197" y="25"/>
                  </a:lnTo>
                  <a:lnTo>
                    <a:pt x="131" y="0"/>
                  </a:lnTo>
                  <a:lnTo>
                    <a:pt x="74" y="90"/>
                  </a:lnTo>
                  <a:lnTo>
                    <a:pt x="0" y="320"/>
                  </a:lnTo>
                  <a:lnTo>
                    <a:pt x="82" y="31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74"/>
            <p:cNvSpPr/>
            <p:nvPr/>
          </p:nvSpPr>
          <p:spPr>
            <a:xfrm>
              <a:off x="2419875" y="4366475"/>
              <a:ext cx="5550" cy="5150"/>
            </a:xfrm>
            <a:custGeom>
              <a:avLst/>
              <a:gdLst/>
              <a:ahLst/>
              <a:cxnLst/>
              <a:rect l="l" t="t" r="r" b="b"/>
              <a:pathLst>
                <a:path w="222" h="206" extrusionOk="0">
                  <a:moveTo>
                    <a:pt x="132" y="1"/>
                  </a:moveTo>
                  <a:lnTo>
                    <a:pt x="82" y="9"/>
                  </a:lnTo>
                  <a:lnTo>
                    <a:pt x="66" y="34"/>
                  </a:lnTo>
                  <a:lnTo>
                    <a:pt x="25" y="132"/>
                  </a:lnTo>
                  <a:lnTo>
                    <a:pt x="0" y="173"/>
                  </a:lnTo>
                  <a:lnTo>
                    <a:pt x="74" y="206"/>
                  </a:lnTo>
                  <a:lnTo>
                    <a:pt x="148" y="198"/>
                  </a:lnTo>
                  <a:lnTo>
                    <a:pt x="205" y="165"/>
                  </a:lnTo>
                  <a:lnTo>
                    <a:pt x="222" y="91"/>
                  </a:lnTo>
                  <a:lnTo>
                    <a:pt x="205" y="42"/>
                  </a:lnTo>
                  <a:lnTo>
                    <a:pt x="173" y="17"/>
                  </a:lnTo>
                  <a:lnTo>
                    <a:pt x="13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74"/>
            <p:cNvSpPr/>
            <p:nvPr/>
          </p:nvSpPr>
          <p:spPr>
            <a:xfrm>
              <a:off x="2419875" y="4366475"/>
              <a:ext cx="5550" cy="5150"/>
            </a:xfrm>
            <a:custGeom>
              <a:avLst/>
              <a:gdLst/>
              <a:ahLst/>
              <a:cxnLst/>
              <a:rect l="l" t="t" r="r" b="b"/>
              <a:pathLst>
                <a:path w="222" h="206" fill="none" extrusionOk="0">
                  <a:moveTo>
                    <a:pt x="148" y="198"/>
                  </a:moveTo>
                  <a:lnTo>
                    <a:pt x="205" y="165"/>
                  </a:lnTo>
                  <a:lnTo>
                    <a:pt x="222" y="91"/>
                  </a:lnTo>
                  <a:lnTo>
                    <a:pt x="205" y="42"/>
                  </a:lnTo>
                  <a:lnTo>
                    <a:pt x="173" y="17"/>
                  </a:lnTo>
                  <a:lnTo>
                    <a:pt x="132" y="1"/>
                  </a:lnTo>
                  <a:lnTo>
                    <a:pt x="82" y="9"/>
                  </a:lnTo>
                  <a:lnTo>
                    <a:pt x="66" y="34"/>
                  </a:lnTo>
                  <a:lnTo>
                    <a:pt x="25" y="132"/>
                  </a:lnTo>
                  <a:lnTo>
                    <a:pt x="0" y="173"/>
                  </a:lnTo>
                  <a:lnTo>
                    <a:pt x="74" y="20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74"/>
            <p:cNvSpPr/>
            <p:nvPr/>
          </p:nvSpPr>
          <p:spPr>
            <a:xfrm>
              <a:off x="2417200" y="4393350"/>
              <a:ext cx="9675" cy="5575"/>
            </a:xfrm>
            <a:custGeom>
              <a:avLst/>
              <a:gdLst/>
              <a:ahLst/>
              <a:cxnLst/>
              <a:rect l="l" t="t" r="r" b="b"/>
              <a:pathLst>
                <a:path w="387" h="223" extrusionOk="0">
                  <a:moveTo>
                    <a:pt x="288" y="1"/>
                  </a:moveTo>
                  <a:lnTo>
                    <a:pt x="132" y="25"/>
                  </a:lnTo>
                  <a:lnTo>
                    <a:pt x="1" y="75"/>
                  </a:lnTo>
                  <a:lnTo>
                    <a:pt x="25" y="124"/>
                  </a:lnTo>
                  <a:lnTo>
                    <a:pt x="42" y="165"/>
                  </a:lnTo>
                  <a:lnTo>
                    <a:pt x="66" y="190"/>
                  </a:lnTo>
                  <a:lnTo>
                    <a:pt x="124" y="214"/>
                  </a:lnTo>
                  <a:lnTo>
                    <a:pt x="189" y="222"/>
                  </a:lnTo>
                  <a:lnTo>
                    <a:pt x="239" y="206"/>
                  </a:lnTo>
                  <a:lnTo>
                    <a:pt x="288" y="173"/>
                  </a:lnTo>
                  <a:lnTo>
                    <a:pt x="329" y="132"/>
                  </a:lnTo>
                  <a:lnTo>
                    <a:pt x="386" y="25"/>
                  </a:lnTo>
                  <a:lnTo>
                    <a:pt x="288"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74"/>
            <p:cNvSpPr/>
            <p:nvPr/>
          </p:nvSpPr>
          <p:spPr>
            <a:xfrm>
              <a:off x="2417200" y="4393350"/>
              <a:ext cx="9675" cy="5575"/>
            </a:xfrm>
            <a:custGeom>
              <a:avLst/>
              <a:gdLst/>
              <a:ahLst/>
              <a:cxnLst/>
              <a:rect l="l" t="t" r="r" b="b"/>
              <a:pathLst>
                <a:path w="387" h="223" fill="none" extrusionOk="0">
                  <a:moveTo>
                    <a:pt x="25" y="124"/>
                  </a:moveTo>
                  <a:lnTo>
                    <a:pt x="42" y="165"/>
                  </a:lnTo>
                  <a:lnTo>
                    <a:pt x="66" y="190"/>
                  </a:lnTo>
                  <a:lnTo>
                    <a:pt x="124" y="214"/>
                  </a:lnTo>
                  <a:lnTo>
                    <a:pt x="189" y="222"/>
                  </a:lnTo>
                  <a:lnTo>
                    <a:pt x="239" y="206"/>
                  </a:lnTo>
                  <a:lnTo>
                    <a:pt x="288" y="173"/>
                  </a:lnTo>
                  <a:lnTo>
                    <a:pt x="329" y="132"/>
                  </a:lnTo>
                  <a:lnTo>
                    <a:pt x="386" y="25"/>
                  </a:lnTo>
                  <a:lnTo>
                    <a:pt x="288" y="1"/>
                  </a:lnTo>
                  <a:lnTo>
                    <a:pt x="132" y="25"/>
                  </a:lnTo>
                  <a:lnTo>
                    <a:pt x="1" y="7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74"/>
            <p:cNvSpPr/>
            <p:nvPr/>
          </p:nvSpPr>
          <p:spPr>
            <a:xfrm>
              <a:off x="2324875" y="4440750"/>
              <a:ext cx="17250" cy="7400"/>
            </a:xfrm>
            <a:custGeom>
              <a:avLst/>
              <a:gdLst/>
              <a:ahLst/>
              <a:cxnLst/>
              <a:rect l="l" t="t" r="r" b="b"/>
              <a:pathLst>
                <a:path w="690" h="296" extrusionOk="0">
                  <a:moveTo>
                    <a:pt x="124" y="1"/>
                  </a:moveTo>
                  <a:lnTo>
                    <a:pt x="1" y="115"/>
                  </a:lnTo>
                  <a:lnTo>
                    <a:pt x="148" y="206"/>
                  </a:lnTo>
                  <a:lnTo>
                    <a:pt x="329" y="271"/>
                  </a:lnTo>
                  <a:lnTo>
                    <a:pt x="509" y="296"/>
                  </a:lnTo>
                  <a:lnTo>
                    <a:pt x="690" y="271"/>
                  </a:lnTo>
                  <a:lnTo>
                    <a:pt x="550" y="165"/>
                  </a:lnTo>
                  <a:lnTo>
                    <a:pt x="329" y="42"/>
                  </a:lnTo>
                  <a:lnTo>
                    <a:pt x="12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74"/>
            <p:cNvSpPr/>
            <p:nvPr/>
          </p:nvSpPr>
          <p:spPr>
            <a:xfrm>
              <a:off x="2324875" y="4440750"/>
              <a:ext cx="17250" cy="7400"/>
            </a:xfrm>
            <a:custGeom>
              <a:avLst/>
              <a:gdLst/>
              <a:ahLst/>
              <a:cxnLst/>
              <a:rect l="l" t="t" r="r" b="b"/>
              <a:pathLst>
                <a:path w="690" h="296" fill="none" extrusionOk="0">
                  <a:moveTo>
                    <a:pt x="329" y="271"/>
                  </a:moveTo>
                  <a:lnTo>
                    <a:pt x="509" y="296"/>
                  </a:lnTo>
                  <a:lnTo>
                    <a:pt x="690" y="271"/>
                  </a:lnTo>
                  <a:lnTo>
                    <a:pt x="550" y="165"/>
                  </a:lnTo>
                  <a:lnTo>
                    <a:pt x="329" y="42"/>
                  </a:lnTo>
                  <a:lnTo>
                    <a:pt x="124" y="1"/>
                  </a:lnTo>
                  <a:lnTo>
                    <a:pt x="1" y="115"/>
                  </a:lnTo>
                  <a:lnTo>
                    <a:pt x="148" y="20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74"/>
            <p:cNvSpPr/>
            <p:nvPr/>
          </p:nvSpPr>
          <p:spPr>
            <a:xfrm>
              <a:off x="1993950" y="4537800"/>
              <a:ext cx="16225" cy="25250"/>
            </a:xfrm>
            <a:custGeom>
              <a:avLst/>
              <a:gdLst/>
              <a:ahLst/>
              <a:cxnLst/>
              <a:rect l="l" t="t" r="r" b="b"/>
              <a:pathLst>
                <a:path w="649" h="1010" extrusionOk="0">
                  <a:moveTo>
                    <a:pt x="222" y="0"/>
                  </a:moveTo>
                  <a:lnTo>
                    <a:pt x="0" y="107"/>
                  </a:lnTo>
                  <a:lnTo>
                    <a:pt x="181" y="452"/>
                  </a:lnTo>
                  <a:lnTo>
                    <a:pt x="205" y="558"/>
                  </a:lnTo>
                  <a:lnTo>
                    <a:pt x="173" y="673"/>
                  </a:lnTo>
                  <a:lnTo>
                    <a:pt x="123" y="805"/>
                  </a:lnTo>
                  <a:lnTo>
                    <a:pt x="107" y="928"/>
                  </a:lnTo>
                  <a:lnTo>
                    <a:pt x="173" y="1010"/>
                  </a:lnTo>
                  <a:lnTo>
                    <a:pt x="386" y="977"/>
                  </a:lnTo>
                  <a:lnTo>
                    <a:pt x="566" y="780"/>
                  </a:lnTo>
                  <a:lnTo>
                    <a:pt x="648" y="542"/>
                  </a:lnTo>
                  <a:lnTo>
                    <a:pt x="550" y="402"/>
                  </a:lnTo>
                  <a:lnTo>
                    <a:pt x="616" y="156"/>
                  </a:lnTo>
                  <a:lnTo>
                    <a:pt x="468" y="17"/>
                  </a:lnTo>
                  <a:lnTo>
                    <a:pt x="22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74"/>
            <p:cNvSpPr/>
            <p:nvPr/>
          </p:nvSpPr>
          <p:spPr>
            <a:xfrm>
              <a:off x="1993950" y="4537800"/>
              <a:ext cx="16225" cy="25250"/>
            </a:xfrm>
            <a:custGeom>
              <a:avLst/>
              <a:gdLst/>
              <a:ahLst/>
              <a:cxnLst/>
              <a:rect l="l" t="t" r="r" b="b"/>
              <a:pathLst>
                <a:path w="649" h="1010" fill="none" extrusionOk="0">
                  <a:moveTo>
                    <a:pt x="205" y="558"/>
                  </a:moveTo>
                  <a:lnTo>
                    <a:pt x="173" y="673"/>
                  </a:lnTo>
                  <a:lnTo>
                    <a:pt x="123" y="805"/>
                  </a:lnTo>
                  <a:lnTo>
                    <a:pt x="107" y="928"/>
                  </a:lnTo>
                  <a:lnTo>
                    <a:pt x="173" y="1010"/>
                  </a:lnTo>
                  <a:lnTo>
                    <a:pt x="386" y="977"/>
                  </a:lnTo>
                  <a:lnTo>
                    <a:pt x="566" y="780"/>
                  </a:lnTo>
                  <a:lnTo>
                    <a:pt x="648" y="542"/>
                  </a:lnTo>
                  <a:lnTo>
                    <a:pt x="550" y="402"/>
                  </a:lnTo>
                  <a:lnTo>
                    <a:pt x="616" y="156"/>
                  </a:lnTo>
                  <a:lnTo>
                    <a:pt x="468" y="17"/>
                  </a:lnTo>
                  <a:lnTo>
                    <a:pt x="222" y="0"/>
                  </a:lnTo>
                  <a:lnTo>
                    <a:pt x="0" y="107"/>
                  </a:lnTo>
                  <a:lnTo>
                    <a:pt x="181" y="45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74"/>
            <p:cNvSpPr/>
            <p:nvPr/>
          </p:nvSpPr>
          <p:spPr>
            <a:xfrm>
              <a:off x="5140800" y="4364425"/>
              <a:ext cx="7425" cy="3525"/>
            </a:xfrm>
            <a:custGeom>
              <a:avLst/>
              <a:gdLst/>
              <a:ahLst/>
              <a:cxnLst/>
              <a:rect l="l" t="t" r="r" b="b"/>
              <a:pathLst>
                <a:path w="297" h="141" extrusionOk="0">
                  <a:moveTo>
                    <a:pt x="132" y="1"/>
                  </a:moveTo>
                  <a:lnTo>
                    <a:pt x="58" y="9"/>
                  </a:lnTo>
                  <a:lnTo>
                    <a:pt x="1" y="75"/>
                  </a:lnTo>
                  <a:lnTo>
                    <a:pt x="67" y="132"/>
                  </a:lnTo>
                  <a:lnTo>
                    <a:pt x="140" y="140"/>
                  </a:lnTo>
                  <a:lnTo>
                    <a:pt x="223" y="107"/>
                  </a:lnTo>
                  <a:lnTo>
                    <a:pt x="296" y="50"/>
                  </a:lnTo>
                  <a:lnTo>
                    <a:pt x="214" y="17"/>
                  </a:lnTo>
                  <a:lnTo>
                    <a:pt x="13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74"/>
            <p:cNvSpPr/>
            <p:nvPr/>
          </p:nvSpPr>
          <p:spPr>
            <a:xfrm>
              <a:off x="5140800" y="4364425"/>
              <a:ext cx="7425" cy="3525"/>
            </a:xfrm>
            <a:custGeom>
              <a:avLst/>
              <a:gdLst/>
              <a:ahLst/>
              <a:cxnLst/>
              <a:rect l="l" t="t" r="r" b="b"/>
              <a:pathLst>
                <a:path w="297" h="141" fill="none" extrusionOk="0">
                  <a:moveTo>
                    <a:pt x="140" y="140"/>
                  </a:moveTo>
                  <a:lnTo>
                    <a:pt x="223" y="107"/>
                  </a:lnTo>
                  <a:lnTo>
                    <a:pt x="296" y="50"/>
                  </a:lnTo>
                  <a:lnTo>
                    <a:pt x="214" y="17"/>
                  </a:lnTo>
                  <a:lnTo>
                    <a:pt x="132" y="1"/>
                  </a:lnTo>
                  <a:lnTo>
                    <a:pt x="58" y="9"/>
                  </a:lnTo>
                  <a:lnTo>
                    <a:pt x="1" y="75"/>
                  </a:lnTo>
                  <a:lnTo>
                    <a:pt x="67" y="13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74"/>
            <p:cNvSpPr/>
            <p:nvPr/>
          </p:nvSpPr>
          <p:spPr>
            <a:xfrm>
              <a:off x="5359325" y="4353750"/>
              <a:ext cx="6375" cy="3725"/>
            </a:xfrm>
            <a:custGeom>
              <a:avLst/>
              <a:gdLst/>
              <a:ahLst/>
              <a:cxnLst/>
              <a:rect l="l" t="t" r="r" b="b"/>
              <a:pathLst>
                <a:path w="255" h="149" extrusionOk="0">
                  <a:moveTo>
                    <a:pt x="74" y="1"/>
                  </a:moveTo>
                  <a:lnTo>
                    <a:pt x="0" y="17"/>
                  </a:lnTo>
                  <a:lnTo>
                    <a:pt x="41" y="108"/>
                  </a:lnTo>
                  <a:lnTo>
                    <a:pt x="107" y="149"/>
                  </a:lnTo>
                  <a:lnTo>
                    <a:pt x="181" y="132"/>
                  </a:lnTo>
                  <a:lnTo>
                    <a:pt x="255" y="75"/>
                  </a:lnTo>
                  <a:lnTo>
                    <a:pt x="197" y="34"/>
                  </a:lnTo>
                  <a:lnTo>
                    <a:pt x="131" y="9"/>
                  </a:lnTo>
                  <a:lnTo>
                    <a:pt x="7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74"/>
            <p:cNvSpPr/>
            <p:nvPr/>
          </p:nvSpPr>
          <p:spPr>
            <a:xfrm>
              <a:off x="5359325" y="4353750"/>
              <a:ext cx="6375" cy="3725"/>
            </a:xfrm>
            <a:custGeom>
              <a:avLst/>
              <a:gdLst/>
              <a:ahLst/>
              <a:cxnLst/>
              <a:rect l="l" t="t" r="r" b="b"/>
              <a:pathLst>
                <a:path w="255" h="149" fill="none" extrusionOk="0">
                  <a:moveTo>
                    <a:pt x="107" y="149"/>
                  </a:moveTo>
                  <a:lnTo>
                    <a:pt x="181" y="132"/>
                  </a:lnTo>
                  <a:lnTo>
                    <a:pt x="255" y="75"/>
                  </a:lnTo>
                  <a:lnTo>
                    <a:pt x="197" y="34"/>
                  </a:lnTo>
                  <a:lnTo>
                    <a:pt x="131" y="9"/>
                  </a:lnTo>
                  <a:lnTo>
                    <a:pt x="74" y="1"/>
                  </a:lnTo>
                  <a:lnTo>
                    <a:pt x="0" y="17"/>
                  </a:lnTo>
                  <a:lnTo>
                    <a:pt x="41" y="10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74"/>
            <p:cNvSpPr/>
            <p:nvPr/>
          </p:nvSpPr>
          <p:spPr>
            <a:xfrm>
              <a:off x="5318900" y="4341450"/>
              <a:ext cx="12325" cy="7200"/>
            </a:xfrm>
            <a:custGeom>
              <a:avLst/>
              <a:gdLst/>
              <a:ahLst/>
              <a:cxnLst/>
              <a:rect l="l" t="t" r="r" b="b"/>
              <a:pathLst>
                <a:path w="493" h="288" extrusionOk="0">
                  <a:moveTo>
                    <a:pt x="197" y="1"/>
                  </a:moveTo>
                  <a:lnTo>
                    <a:pt x="115" y="33"/>
                  </a:lnTo>
                  <a:lnTo>
                    <a:pt x="66" y="83"/>
                  </a:lnTo>
                  <a:lnTo>
                    <a:pt x="33" y="148"/>
                  </a:lnTo>
                  <a:lnTo>
                    <a:pt x="0" y="230"/>
                  </a:lnTo>
                  <a:lnTo>
                    <a:pt x="148" y="288"/>
                  </a:lnTo>
                  <a:lnTo>
                    <a:pt x="345" y="271"/>
                  </a:lnTo>
                  <a:lnTo>
                    <a:pt x="493" y="189"/>
                  </a:lnTo>
                  <a:lnTo>
                    <a:pt x="468" y="58"/>
                  </a:lnTo>
                  <a:lnTo>
                    <a:pt x="419" y="42"/>
                  </a:lnTo>
                  <a:lnTo>
                    <a:pt x="337" y="17"/>
                  </a:lnTo>
                  <a:lnTo>
                    <a:pt x="255"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74"/>
            <p:cNvSpPr/>
            <p:nvPr/>
          </p:nvSpPr>
          <p:spPr>
            <a:xfrm>
              <a:off x="5318900" y="4341450"/>
              <a:ext cx="12325" cy="7200"/>
            </a:xfrm>
            <a:custGeom>
              <a:avLst/>
              <a:gdLst/>
              <a:ahLst/>
              <a:cxnLst/>
              <a:rect l="l" t="t" r="r" b="b"/>
              <a:pathLst>
                <a:path w="493" h="288" fill="none" extrusionOk="0">
                  <a:moveTo>
                    <a:pt x="345" y="271"/>
                  </a:moveTo>
                  <a:lnTo>
                    <a:pt x="493" y="189"/>
                  </a:lnTo>
                  <a:lnTo>
                    <a:pt x="468" y="58"/>
                  </a:lnTo>
                  <a:lnTo>
                    <a:pt x="419" y="42"/>
                  </a:lnTo>
                  <a:lnTo>
                    <a:pt x="337" y="17"/>
                  </a:lnTo>
                  <a:lnTo>
                    <a:pt x="255" y="1"/>
                  </a:lnTo>
                  <a:lnTo>
                    <a:pt x="197" y="1"/>
                  </a:lnTo>
                  <a:lnTo>
                    <a:pt x="115" y="33"/>
                  </a:lnTo>
                  <a:lnTo>
                    <a:pt x="66" y="83"/>
                  </a:lnTo>
                  <a:lnTo>
                    <a:pt x="33" y="148"/>
                  </a:lnTo>
                  <a:lnTo>
                    <a:pt x="0" y="230"/>
                  </a:lnTo>
                  <a:lnTo>
                    <a:pt x="148" y="28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74"/>
            <p:cNvSpPr/>
            <p:nvPr/>
          </p:nvSpPr>
          <p:spPr>
            <a:xfrm>
              <a:off x="5247100" y="4328325"/>
              <a:ext cx="7400" cy="4325"/>
            </a:xfrm>
            <a:custGeom>
              <a:avLst/>
              <a:gdLst/>
              <a:ahLst/>
              <a:cxnLst/>
              <a:rect l="l" t="t" r="r" b="b"/>
              <a:pathLst>
                <a:path w="296" h="173" extrusionOk="0">
                  <a:moveTo>
                    <a:pt x="172" y="0"/>
                  </a:moveTo>
                  <a:lnTo>
                    <a:pt x="74" y="8"/>
                  </a:lnTo>
                  <a:lnTo>
                    <a:pt x="0" y="58"/>
                  </a:lnTo>
                  <a:lnTo>
                    <a:pt x="57" y="132"/>
                  </a:lnTo>
                  <a:lnTo>
                    <a:pt x="156" y="173"/>
                  </a:lnTo>
                  <a:lnTo>
                    <a:pt x="246" y="173"/>
                  </a:lnTo>
                  <a:lnTo>
                    <a:pt x="295" y="99"/>
                  </a:lnTo>
                  <a:lnTo>
                    <a:pt x="263" y="25"/>
                  </a:lnTo>
                  <a:lnTo>
                    <a:pt x="17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74"/>
            <p:cNvSpPr/>
            <p:nvPr/>
          </p:nvSpPr>
          <p:spPr>
            <a:xfrm>
              <a:off x="5247100" y="4328325"/>
              <a:ext cx="7400" cy="4325"/>
            </a:xfrm>
            <a:custGeom>
              <a:avLst/>
              <a:gdLst/>
              <a:ahLst/>
              <a:cxnLst/>
              <a:rect l="l" t="t" r="r" b="b"/>
              <a:pathLst>
                <a:path w="296" h="173" fill="none" extrusionOk="0">
                  <a:moveTo>
                    <a:pt x="156" y="173"/>
                  </a:moveTo>
                  <a:lnTo>
                    <a:pt x="246" y="173"/>
                  </a:lnTo>
                  <a:lnTo>
                    <a:pt x="295" y="99"/>
                  </a:lnTo>
                  <a:lnTo>
                    <a:pt x="263" y="25"/>
                  </a:lnTo>
                  <a:lnTo>
                    <a:pt x="172" y="0"/>
                  </a:lnTo>
                  <a:lnTo>
                    <a:pt x="74" y="8"/>
                  </a:lnTo>
                  <a:lnTo>
                    <a:pt x="0" y="58"/>
                  </a:lnTo>
                  <a:lnTo>
                    <a:pt x="57" y="13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74"/>
            <p:cNvSpPr/>
            <p:nvPr/>
          </p:nvSpPr>
          <p:spPr>
            <a:xfrm>
              <a:off x="4882500" y="4466800"/>
              <a:ext cx="7625" cy="10500"/>
            </a:xfrm>
            <a:custGeom>
              <a:avLst/>
              <a:gdLst/>
              <a:ahLst/>
              <a:cxnLst/>
              <a:rect l="l" t="t" r="r" b="b"/>
              <a:pathLst>
                <a:path w="305" h="420" extrusionOk="0">
                  <a:moveTo>
                    <a:pt x="75" y="1"/>
                  </a:moveTo>
                  <a:lnTo>
                    <a:pt x="25" y="25"/>
                  </a:lnTo>
                  <a:lnTo>
                    <a:pt x="1" y="99"/>
                  </a:lnTo>
                  <a:lnTo>
                    <a:pt x="1" y="198"/>
                  </a:lnTo>
                  <a:lnTo>
                    <a:pt x="83" y="345"/>
                  </a:lnTo>
                  <a:lnTo>
                    <a:pt x="206" y="419"/>
                  </a:lnTo>
                  <a:lnTo>
                    <a:pt x="304" y="403"/>
                  </a:lnTo>
                  <a:lnTo>
                    <a:pt x="296" y="272"/>
                  </a:lnTo>
                  <a:lnTo>
                    <a:pt x="271" y="239"/>
                  </a:lnTo>
                  <a:lnTo>
                    <a:pt x="214" y="190"/>
                  </a:lnTo>
                  <a:lnTo>
                    <a:pt x="181" y="157"/>
                  </a:lnTo>
                  <a:lnTo>
                    <a:pt x="173" y="132"/>
                  </a:lnTo>
                  <a:lnTo>
                    <a:pt x="157" y="50"/>
                  </a:lnTo>
                  <a:lnTo>
                    <a:pt x="148" y="25"/>
                  </a:lnTo>
                  <a:lnTo>
                    <a:pt x="75"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74"/>
            <p:cNvSpPr/>
            <p:nvPr/>
          </p:nvSpPr>
          <p:spPr>
            <a:xfrm>
              <a:off x="4882500" y="4466800"/>
              <a:ext cx="7625" cy="10500"/>
            </a:xfrm>
            <a:custGeom>
              <a:avLst/>
              <a:gdLst/>
              <a:ahLst/>
              <a:cxnLst/>
              <a:rect l="l" t="t" r="r" b="b"/>
              <a:pathLst>
                <a:path w="305" h="420" fill="none" extrusionOk="0">
                  <a:moveTo>
                    <a:pt x="206" y="419"/>
                  </a:moveTo>
                  <a:lnTo>
                    <a:pt x="304" y="403"/>
                  </a:lnTo>
                  <a:lnTo>
                    <a:pt x="296" y="272"/>
                  </a:lnTo>
                  <a:lnTo>
                    <a:pt x="271" y="239"/>
                  </a:lnTo>
                  <a:lnTo>
                    <a:pt x="214" y="190"/>
                  </a:lnTo>
                  <a:lnTo>
                    <a:pt x="181" y="157"/>
                  </a:lnTo>
                  <a:lnTo>
                    <a:pt x="173" y="132"/>
                  </a:lnTo>
                  <a:lnTo>
                    <a:pt x="157" y="50"/>
                  </a:lnTo>
                  <a:lnTo>
                    <a:pt x="148" y="25"/>
                  </a:lnTo>
                  <a:lnTo>
                    <a:pt x="75" y="1"/>
                  </a:lnTo>
                  <a:lnTo>
                    <a:pt x="25" y="25"/>
                  </a:lnTo>
                  <a:lnTo>
                    <a:pt x="1" y="99"/>
                  </a:lnTo>
                  <a:lnTo>
                    <a:pt x="1" y="198"/>
                  </a:lnTo>
                  <a:lnTo>
                    <a:pt x="83" y="34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74"/>
            <p:cNvSpPr/>
            <p:nvPr/>
          </p:nvSpPr>
          <p:spPr>
            <a:xfrm>
              <a:off x="2802500" y="4170350"/>
              <a:ext cx="13775" cy="5975"/>
            </a:xfrm>
            <a:custGeom>
              <a:avLst/>
              <a:gdLst/>
              <a:ahLst/>
              <a:cxnLst/>
              <a:rect l="l" t="t" r="r" b="b"/>
              <a:pathLst>
                <a:path w="551" h="239" extrusionOk="0">
                  <a:moveTo>
                    <a:pt x="116" y="0"/>
                  </a:moveTo>
                  <a:lnTo>
                    <a:pt x="1" y="49"/>
                  </a:lnTo>
                  <a:lnTo>
                    <a:pt x="67" y="90"/>
                  </a:lnTo>
                  <a:lnTo>
                    <a:pt x="411" y="181"/>
                  </a:lnTo>
                  <a:lnTo>
                    <a:pt x="551" y="238"/>
                  </a:lnTo>
                  <a:lnTo>
                    <a:pt x="485" y="107"/>
                  </a:lnTo>
                  <a:lnTo>
                    <a:pt x="313" y="25"/>
                  </a:lnTo>
                  <a:lnTo>
                    <a:pt x="116"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74"/>
            <p:cNvSpPr/>
            <p:nvPr/>
          </p:nvSpPr>
          <p:spPr>
            <a:xfrm>
              <a:off x="2802500" y="4170350"/>
              <a:ext cx="13775" cy="5975"/>
            </a:xfrm>
            <a:custGeom>
              <a:avLst/>
              <a:gdLst/>
              <a:ahLst/>
              <a:cxnLst/>
              <a:rect l="l" t="t" r="r" b="b"/>
              <a:pathLst>
                <a:path w="551" h="239" fill="none" extrusionOk="0">
                  <a:moveTo>
                    <a:pt x="411" y="181"/>
                  </a:moveTo>
                  <a:lnTo>
                    <a:pt x="551" y="238"/>
                  </a:lnTo>
                  <a:lnTo>
                    <a:pt x="485" y="107"/>
                  </a:lnTo>
                  <a:lnTo>
                    <a:pt x="313" y="25"/>
                  </a:lnTo>
                  <a:lnTo>
                    <a:pt x="116" y="0"/>
                  </a:lnTo>
                  <a:lnTo>
                    <a:pt x="1" y="49"/>
                  </a:lnTo>
                  <a:lnTo>
                    <a:pt x="67" y="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74"/>
            <p:cNvSpPr/>
            <p:nvPr/>
          </p:nvSpPr>
          <p:spPr>
            <a:xfrm>
              <a:off x="5124400" y="4365875"/>
              <a:ext cx="10900" cy="8225"/>
            </a:xfrm>
            <a:custGeom>
              <a:avLst/>
              <a:gdLst/>
              <a:ahLst/>
              <a:cxnLst/>
              <a:rect l="l" t="t" r="r" b="b"/>
              <a:pathLst>
                <a:path w="436" h="329" extrusionOk="0">
                  <a:moveTo>
                    <a:pt x="82" y="0"/>
                  </a:moveTo>
                  <a:lnTo>
                    <a:pt x="0" y="66"/>
                  </a:lnTo>
                  <a:lnTo>
                    <a:pt x="66" y="189"/>
                  </a:lnTo>
                  <a:lnTo>
                    <a:pt x="197" y="296"/>
                  </a:lnTo>
                  <a:lnTo>
                    <a:pt x="337" y="328"/>
                  </a:lnTo>
                  <a:lnTo>
                    <a:pt x="435" y="238"/>
                  </a:lnTo>
                  <a:lnTo>
                    <a:pt x="394" y="115"/>
                  </a:lnTo>
                  <a:lnTo>
                    <a:pt x="247" y="25"/>
                  </a:lnTo>
                  <a:lnTo>
                    <a:pt x="8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74"/>
            <p:cNvSpPr/>
            <p:nvPr/>
          </p:nvSpPr>
          <p:spPr>
            <a:xfrm>
              <a:off x="5124400" y="4365875"/>
              <a:ext cx="10900" cy="8225"/>
            </a:xfrm>
            <a:custGeom>
              <a:avLst/>
              <a:gdLst/>
              <a:ahLst/>
              <a:cxnLst/>
              <a:rect l="l" t="t" r="r" b="b"/>
              <a:pathLst>
                <a:path w="436" h="329" fill="none" extrusionOk="0">
                  <a:moveTo>
                    <a:pt x="66" y="189"/>
                  </a:moveTo>
                  <a:lnTo>
                    <a:pt x="197" y="296"/>
                  </a:lnTo>
                  <a:lnTo>
                    <a:pt x="337" y="328"/>
                  </a:lnTo>
                  <a:lnTo>
                    <a:pt x="435" y="238"/>
                  </a:lnTo>
                  <a:lnTo>
                    <a:pt x="394" y="115"/>
                  </a:lnTo>
                  <a:lnTo>
                    <a:pt x="247" y="25"/>
                  </a:lnTo>
                  <a:lnTo>
                    <a:pt x="82" y="0"/>
                  </a:lnTo>
                  <a:lnTo>
                    <a:pt x="0" y="6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74"/>
            <p:cNvSpPr/>
            <p:nvPr/>
          </p:nvSpPr>
          <p:spPr>
            <a:xfrm>
              <a:off x="5120100" y="4359300"/>
              <a:ext cx="4725" cy="3725"/>
            </a:xfrm>
            <a:custGeom>
              <a:avLst/>
              <a:gdLst/>
              <a:ahLst/>
              <a:cxnLst/>
              <a:rect l="l" t="t" r="r" b="b"/>
              <a:pathLst>
                <a:path w="189" h="149" extrusionOk="0">
                  <a:moveTo>
                    <a:pt x="33" y="0"/>
                  </a:moveTo>
                  <a:lnTo>
                    <a:pt x="0" y="74"/>
                  </a:lnTo>
                  <a:lnTo>
                    <a:pt x="33" y="124"/>
                  </a:lnTo>
                  <a:lnTo>
                    <a:pt x="82" y="148"/>
                  </a:lnTo>
                  <a:lnTo>
                    <a:pt x="131" y="148"/>
                  </a:lnTo>
                  <a:lnTo>
                    <a:pt x="189" y="115"/>
                  </a:lnTo>
                  <a:lnTo>
                    <a:pt x="123" y="66"/>
                  </a:lnTo>
                  <a:lnTo>
                    <a:pt x="74" y="9"/>
                  </a:lnTo>
                  <a:lnTo>
                    <a:pt x="33"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74"/>
            <p:cNvSpPr/>
            <p:nvPr/>
          </p:nvSpPr>
          <p:spPr>
            <a:xfrm>
              <a:off x="5120100" y="4359300"/>
              <a:ext cx="4725" cy="3725"/>
            </a:xfrm>
            <a:custGeom>
              <a:avLst/>
              <a:gdLst/>
              <a:ahLst/>
              <a:cxnLst/>
              <a:rect l="l" t="t" r="r" b="b"/>
              <a:pathLst>
                <a:path w="189" h="149" fill="none" extrusionOk="0">
                  <a:moveTo>
                    <a:pt x="82" y="148"/>
                  </a:moveTo>
                  <a:lnTo>
                    <a:pt x="131" y="148"/>
                  </a:lnTo>
                  <a:lnTo>
                    <a:pt x="189" y="115"/>
                  </a:lnTo>
                  <a:lnTo>
                    <a:pt x="123" y="66"/>
                  </a:lnTo>
                  <a:lnTo>
                    <a:pt x="74" y="9"/>
                  </a:lnTo>
                  <a:lnTo>
                    <a:pt x="33" y="0"/>
                  </a:lnTo>
                  <a:lnTo>
                    <a:pt x="0" y="74"/>
                  </a:lnTo>
                  <a:lnTo>
                    <a:pt x="33" y="12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74"/>
            <p:cNvSpPr/>
            <p:nvPr/>
          </p:nvSpPr>
          <p:spPr>
            <a:xfrm>
              <a:off x="6500250" y="4365050"/>
              <a:ext cx="3725" cy="5975"/>
            </a:xfrm>
            <a:custGeom>
              <a:avLst/>
              <a:gdLst/>
              <a:ahLst/>
              <a:cxnLst/>
              <a:rect l="l" t="t" r="r" b="b"/>
              <a:pathLst>
                <a:path w="149" h="239" extrusionOk="0">
                  <a:moveTo>
                    <a:pt x="1" y="0"/>
                  </a:moveTo>
                  <a:lnTo>
                    <a:pt x="42" y="140"/>
                  </a:lnTo>
                  <a:lnTo>
                    <a:pt x="83" y="197"/>
                  </a:lnTo>
                  <a:lnTo>
                    <a:pt x="132" y="238"/>
                  </a:lnTo>
                  <a:lnTo>
                    <a:pt x="148" y="156"/>
                  </a:lnTo>
                  <a:lnTo>
                    <a:pt x="124" y="66"/>
                  </a:lnTo>
                  <a:lnTo>
                    <a:pt x="75" y="8"/>
                  </a:lnTo>
                  <a:lnTo>
                    <a:pt x="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74"/>
            <p:cNvSpPr/>
            <p:nvPr/>
          </p:nvSpPr>
          <p:spPr>
            <a:xfrm>
              <a:off x="6500250" y="4365050"/>
              <a:ext cx="3725" cy="5975"/>
            </a:xfrm>
            <a:custGeom>
              <a:avLst/>
              <a:gdLst/>
              <a:ahLst/>
              <a:cxnLst/>
              <a:rect l="l" t="t" r="r" b="b"/>
              <a:pathLst>
                <a:path w="149" h="239" fill="none" extrusionOk="0">
                  <a:moveTo>
                    <a:pt x="83" y="197"/>
                  </a:moveTo>
                  <a:lnTo>
                    <a:pt x="132" y="238"/>
                  </a:lnTo>
                  <a:lnTo>
                    <a:pt x="148" y="156"/>
                  </a:lnTo>
                  <a:lnTo>
                    <a:pt x="124" y="66"/>
                  </a:lnTo>
                  <a:lnTo>
                    <a:pt x="75" y="8"/>
                  </a:lnTo>
                  <a:lnTo>
                    <a:pt x="1" y="0"/>
                  </a:lnTo>
                  <a:lnTo>
                    <a:pt x="42" y="14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74"/>
            <p:cNvSpPr/>
            <p:nvPr/>
          </p:nvSpPr>
          <p:spPr>
            <a:xfrm>
              <a:off x="6527550" y="4383100"/>
              <a:ext cx="3925" cy="8650"/>
            </a:xfrm>
            <a:custGeom>
              <a:avLst/>
              <a:gdLst/>
              <a:ahLst/>
              <a:cxnLst/>
              <a:rect l="l" t="t" r="r" b="b"/>
              <a:pathLst>
                <a:path w="157" h="346" extrusionOk="0">
                  <a:moveTo>
                    <a:pt x="33" y="0"/>
                  </a:moveTo>
                  <a:lnTo>
                    <a:pt x="33" y="74"/>
                  </a:lnTo>
                  <a:lnTo>
                    <a:pt x="33" y="148"/>
                  </a:lnTo>
                  <a:lnTo>
                    <a:pt x="33" y="222"/>
                  </a:lnTo>
                  <a:lnTo>
                    <a:pt x="0" y="296"/>
                  </a:lnTo>
                  <a:lnTo>
                    <a:pt x="74" y="345"/>
                  </a:lnTo>
                  <a:lnTo>
                    <a:pt x="148" y="271"/>
                  </a:lnTo>
                  <a:lnTo>
                    <a:pt x="156" y="140"/>
                  </a:lnTo>
                  <a:lnTo>
                    <a:pt x="33"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74"/>
            <p:cNvSpPr/>
            <p:nvPr/>
          </p:nvSpPr>
          <p:spPr>
            <a:xfrm>
              <a:off x="6527550" y="4383100"/>
              <a:ext cx="3925" cy="8650"/>
            </a:xfrm>
            <a:custGeom>
              <a:avLst/>
              <a:gdLst/>
              <a:ahLst/>
              <a:cxnLst/>
              <a:rect l="l" t="t" r="r" b="b"/>
              <a:pathLst>
                <a:path w="157" h="346" fill="none" extrusionOk="0">
                  <a:moveTo>
                    <a:pt x="148" y="271"/>
                  </a:moveTo>
                  <a:lnTo>
                    <a:pt x="156" y="140"/>
                  </a:lnTo>
                  <a:lnTo>
                    <a:pt x="33" y="0"/>
                  </a:lnTo>
                  <a:lnTo>
                    <a:pt x="33" y="74"/>
                  </a:lnTo>
                  <a:lnTo>
                    <a:pt x="33" y="148"/>
                  </a:lnTo>
                  <a:lnTo>
                    <a:pt x="33" y="222"/>
                  </a:lnTo>
                  <a:lnTo>
                    <a:pt x="0" y="296"/>
                  </a:lnTo>
                  <a:lnTo>
                    <a:pt x="74" y="34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74"/>
            <p:cNvSpPr/>
            <p:nvPr/>
          </p:nvSpPr>
          <p:spPr>
            <a:xfrm>
              <a:off x="6486100" y="4349650"/>
              <a:ext cx="5350" cy="9475"/>
            </a:xfrm>
            <a:custGeom>
              <a:avLst/>
              <a:gdLst/>
              <a:ahLst/>
              <a:cxnLst/>
              <a:rect l="l" t="t" r="r" b="b"/>
              <a:pathLst>
                <a:path w="214" h="379" extrusionOk="0">
                  <a:moveTo>
                    <a:pt x="17" y="1"/>
                  </a:moveTo>
                  <a:lnTo>
                    <a:pt x="9" y="17"/>
                  </a:lnTo>
                  <a:lnTo>
                    <a:pt x="9" y="34"/>
                  </a:lnTo>
                  <a:lnTo>
                    <a:pt x="0" y="50"/>
                  </a:lnTo>
                  <a:lnTo>
                    <a:pt x="0" y="75"/>
                  </a:lnTo>
                  <a:lnTo>
                    <a:pt x="17" y="148"/>
                  </a:lnTo>
                  <a:lnTo>
                    <a:pt x="58" y="263"/>
                  </a:lnTo>
                  <a:lnTo>
                    <a:pt x="107" y="362"/>
                  </a:lnTo>
                  <a:lnTo>
                    <a:pt x="189" y="378"/>
                  </a:lnTo>
                  <a:lnTo>
                    <a:pt x="214" y="304"/>
                  </a:lnTo>
                  <a:lnTo>
                    <a:pt x="156" y="190"/>
                  </a:lnTo>
                  <a:lnTo>
                    <a:pt x="17"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74"/>
            <p:cNvSpPr/>
            <p:nvPr/>
          </p:nvSpPr>
          <p:spPr>
            <a:xfrm>
              <a:off x="6486100" y="4349650"/>
              <a:ext cx="5350" cy="9475"/>
            </a:xfrm>
            <a:custGeom>
              <a:avLst/>
              <a:gdLst/>
              <a:ahLst/>
              <a:cxnLst/>
              <a:rect l="l" t="t" r="r" b="b"/>
              <a:pathLst>
                <a:path w="214" h="379" fill="none" extrusionOk="0">
                  <a:moveTo>
                    <a:pt x="58" y="263"/>
                  </a:moveTo>
                  <a:lnTo>
                    <a:pt x="107" y="362"/>
                  </a:lnTo>
                  <a:lnTo>
                    <a:pt x="189" y="378"/>
                  </a:lnTo>
                  <a:lnTo>
                    <a:pt x="214" y="304"/>
                  </a:lnTo>
                  <a:lnTo>
                    <a:pt x="156" y="190"/>
                  </a:lnTo>
                  <a:lnTo>
                    <a:pt x="17" y="1"/>
                  </a:lnTo>
                  <a:lnTo>
                    <a:pt x="9" y="17"/>
                  </a:lnTo>
                  <a:lnTo>
                    <a:pt x="9" y="34"/>
                  </a:lnTo>
                  <a:lnTo>
                    <a:pt x="0" y="50"/>
                  </a:lnTo>
                  <a:lnTo>
                    <a:pt x="0" y="75"/>
                  </a:lnTo>
                  <a:lnTo>
                    <a:pt x="17" y="14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74"/>
            <p:cNvSpPr/>
            <p:nvPr/>
          </p:nvSpPr>
          <p:spPr>
            <a:xfrm>
              <a:off x="5432975" y="4306975"/>
              <a:ext cx="11300" cy="12350"/>
            </a:xfrm>
            <a:custGeom>
              <a:avLst/>
              <a:gdLst/>
              <a:ahLst/>
              <a:cxnLst/>
              <a:rect l="l" t="t" r="r" b="b"/>
              <a:pathLst>
                <a:path w="452" h="494" extrusionOk="0">
                  <a:moveTo>
                    <a:pt x="82" y="1"/>
                  </a:moveTo>
                  <a:lnTo>
                    <a:pt x="0" y="58"/>
                  </a:lnTo>
                  <a:lnTo>
                    <a:pt x="33" y="149"/>
                  </a:lnTo>
                  <a:lnTo>
                    <a:pt x="107" y="190"/>
                  </a:lnTo>
                  <a:lnTo>
                    <a:pt x="197" y="231"/>
                  </a:lnTo>
                  <a:lnTo>
                    <a:pt x="263" y="296"/>
                  </a:lnTo>
                  <a:lnTo>
                    <a:pt x="271" y="337"/>
                  </a:lnTo>
                  <a:lnTo>
                    <a:pt x="271" y="428"/>
                  </a:lnTo>
                  <a:lnTo>
                    <a:pt x="288" y="460"/>
                  </a:lnTo>
                  <a:lnTo>
                    <a:pt x="320" y="485"/>
                  </a:lnTo>
                  <a:lnTo>
                    <a:pt x="378" y="493"/>
                  </a:lnTo>
                  <a:lnTo>
                    <a:pt x="427" y="493"/>
                  </a:lnTo>
                  <a:lnTo>
                    <a:pt x="452" y="460"/>
                  </a:lnTo>
                  <a:lnTo>
                    <a:pt x="443" y="436"/>
                  </a:lnTo>
                  <a:lnTo>
                    <a:pt x="411" y="403"/>
                  </a:lnTo>
                  <a:lnTo>
                    <a:pt x="370" y="370"/>
                  </a:lnTo>
                  <a:lnTo>
                    <a:pt x="345" y="345"/>
                  </a:lnTo>
                  <a:lnTo>
                    <a:pt x="329" y="304"/>
                  </a:lnTo>
                  <a:lnTo>
                    <a:pt x="320" y="222"/>
                  </a:lnTo>
                  <a:lnTo>
                    <a:pt x="304" y="181"/>
                  </a:lnTo>
                  <a:lnTo>
                    <a:pt x="255" y="107"/>
                  </a:lnTo>
                  <a:lnTo>
                    <a:pt x="173" y="34"/>
                  </a:lnTo>
                  <a:lnTo>
                    <a:pt x="8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74"/>
            <p:cNvSpPr/>
            <p:nvPr/>
          </p:nvSpPr>
          <p:spPr>
            <a:xfrm>
              <a:off x="5432975" y="4306975"/>
              <a:ext cx="11300" cy="12350"/>
            </a:xfrm>
            <a:custGeom>
              <a:avLst/>
              <a:gdLst/>
              <a:ahLst/>
              <a:cxnLst/>
              <a:rect l="l" t="t" r="r" b="b"/>
              <a:pathLst>
                <a:path w="452" h="494" fill="none" extrusionOk="0">
                  <a:moveTo>
                    <a:pt x="107" y="190"/>
                  </a:moveTo>
                  <a:lnTo>
                    <a:pt x="197" y="231"/>
                  </a:lnTo>
                  <a:lnTo>
                    <a:pt x="263" y="296"/>
                  </a:lnTo>
                  <a:lnTo>
                    <a:pt x="271" y="337"/>
                  </a:lnTo>
                  <a:lnTo>
                    <a:pt x="271" y="428"/>
                  </a:lnTo>
                  <a:lnTo>
                    <a:pt x="288" y="460"/>
                  </a:lnTo>
                  <a:lnTo>
                    <a:pt x="320" y="485"/>
                  </a:lnTo>
                  <a:lnTo>
                    <a:pt x="378" y="493"/>
                  </a:lnTo>
                  <a:lnTo>
                    <a:pt x="427" y="493"/>
                  </a:lnTo>
                  <a:lnTo>
                    <a:pt x="452" y="460"/>
                  </a:lnTo>
                  <a:lnTo>
                    <a:pt x="443" y="436"/>
                  </a:lnTo>
                  <a:lnTo>
                    <a:pt x="411" y="403"/>
                  </a:lnTo>
                  <a:lnTo>
                    <a:pt x="370" y="370"/>
                  </a:lnTo>
                  <a:lnTo>
                    <a:pt x="345" y="345"/>
                  </a:lnTo>
                  <a:lnTo>
                    <a:pt x="329" y="304"/>
                  </a:lnTo>
                  <a:lnTo>
                    <a:pt x="320" y="222"/>
                  </a:lnTo>
                  <a:lnTo>
                    <a:pt x="304" y="181"/>
                  </a:lnTo>
                  <a:lnTo>
                    <a:pt x="255" y="107"/>
                  </a:lnTo>
                  <a:lnTo>
                    <a:pt x="173" y="34"/>
                  </a:lnTo>
                  <a:lnTo>
                    <a:pt x="82" y="1"/>
                  </a:lnTo>
                  <a:lnTo>
                    <a:pt x="0" y="58"/>
                  </a:lnTo>
                  <a:lnTo>
                    <a:pt x="33" y="14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74"/>
            <p:cNvSpPr/>
            <p:nvPr/>
          </p:nvSpPr>
          <p:spPr>
            <a:xfrm>
              <a:off x="5389475" y="4316000"/>
              <a:ext cx="16225" cy="11925"/>
            </a:xfrm>
            <a:custGeom>
              <a:avLst/>
              <a:gdLst/>
              <a:ahLst/>
              <a:cxnLst/>
              <a:rect l="l" t="t" r="r" b="b"/>
              <a:pathLst>
                <a:path w="649" h="477" extrusionOk="0">
                  <a:moveTo>
                    <a:pt x="452" y="1"/>
                  </a:moveTo>
                  <a:lnTo>
                    <a:pt x="214" y="42"/>
                  </a:lnTo>
                  <a:lnTo>
                    <a:pt x="25" y="190"/>
                  </a:lnTo>
                  <a:lnTo>
                    <a:pt x="0" y="411"/>
                  </a:lnTo>
                  <a:lnTo>
                    <a:pt x="197" y="477"/>
                  </a:lnTo>
                  <a:lnTo>
                    <a:pt x="452" y="444"/>
                  </a:lnTo>
                  <a:lnTo>
                    <a:pt x="649" y="321"/>
                  </a:lnTo>
                  <a:lnTo>
                    <a:pt x="641" y="124"/>
                  </a:lnTo>
                  <a:lnTo>
                    <a:pt x="45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74"/>
            <p:cNvSpPr/>
            <p:nvPr/>
          </p:nvSpPr>
          <p:spPr>
            <a:xfrm>
              <a:off x="5389475" y="4316000"/>
              <a:ext cx="16225" cy="11925"/>
            </a:xfrm>
            <a:custGeom>
              <a:avLst/>
              <a:gdLst/>
              <a:ahLst/>
              <a:cxnLst/>
              <a:rect l="l" t="t" r="r" b="b"/>
              <a:pathLst>
                <a:path w="649" h="477" fill="none" extrusionOk="0">
                  <a:moveTo>
                    <a:pt x="452" y="444"/>
                  </a:moveTo>
                  <a:lnTo>
                    <a:pt x="649" y="321"/>
                  </a:lnTo>
                  <a:lnTo>
                    <a:pt x="641" y="124"/>
                  </a:lnTo>
                  <a:lnTo>
                    <a:pt x="452" y="1"/>
                  </a:lnTo>
                  <a:lnTo>
                    <a:pt x="214" y="42"/>
                  </a:lnTo>
                  <a:lnTo>
                    <a:pt x="25" y="190"/>
                  </a:lnTo>
                  <a:lnTo>
                    <a:pt x="0" y="411"/>
                  </a:lnTo>
                  <a:lnTo>
                    <a:pt x="197" y="47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74"/>
            <p:cNvSpPr/>
            <p:nvPr/>
          </p:nvSpPr>
          <p:spPr>
            <a:xfrm>
              <a:off x="5385575" y="4344325"/>
              <a:ext cx="3925" cy="4525"/>
            </a:xfrm>
            <a:custGeom>
              <a:avLst/>
              <a:gdLst/>
              <a:ahLst/>
              <a:cxnLst/>
              <a:rect l="l" t="t" r="r" b="b"/>
              <a:pathLst>
                <a:path w="157" h="181" extrusionOk="0">
                  <a:moveTo>
                    <a:pt x="156" y="0"/>
                  </a:moveTo>
                  <a:lnTo>
                    <a:pt x="107" y="17"/>
                  </a:lnTo>
                  <a:lnTo>
                    <a:pt x="66" y="41"/>
                  </a:lnTo>
                  <a:lnTo>
                    <a:pt x="25" y="82"/>
                  </a:lnTo>
                  <a:lnTo>
                    <a:pt x="1" y="124"/>
                  </a:lnTo>
                  <a:lnTo>
                    <a:pt x="50" y="181"/>
                  </a:lnTo>
                  <a:lnTo>
                    <a:pt x="99" y="165"/>
                  </a:lnTo>
                  <a:lnTo>
                    <a:pt x="140" y="91"/>
                  </a:lnTo>
                  <a:lnTo>
                    <a:pt x="156"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74"/>
            <p:cNvSpPr/>
            <p:nvPr/>
          </p:nvSpPr>
          <p:spPr>
            <a:xfrm>
              <a:off x="5385575" y="4344325"/>
              <a:ext cx="3925" cy="4525"/>
            </a:xfrm>
            <a:custGeom>
              <a:avLst/>
              <a:gdLst/>
              <a:ahLst/>
              <a:cxnLst/>
              <a:rect l="l" t="t" r="r" b="b"/>
              <a:pathLst>
                <a:path w="157" h="181" fill="none" extrusionOk="0">
                  <a:moveTo>
                    <a:pt x="99" y="165"/>
                  </a:moveTo>
                  <a:lnTo>
                    <a:pt x="140" y="91"/>
                  </a:lnTo>
                  <a:lnTo>
                    <a:pt x="156" y="0"/>
                  </a:lnTo>
                  <a:lnTo>
                    <a:pt x="107" y="17"/>
                  </a:lnTo>
                  <a:lnTo>
                    <a:pt x="66" y="41"/>
                  </a:lnTo>
                  <a:lnTo>
                    <a:pt x="25" y="82"/>
                  </a:lnTo>
                  <a:lnTo>
                    <a:pt x="1" y="124"/>
                  </a:lnTo>
                  <a:lnTo>
                    <a:pt x="50" y="18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74"/>
            <p:cNvSpPr/>
            <p:nvPr/>
          </p:nvSpPr>
          <p:spPr>
            <a:xfrm>
              <a:off x="4469700" y="4365050"/>
              <a:ext cx="8650" cy="3500"/>
            </a:xfrm>
            <a:custGeom>
              <a:avLst/>
              <a:gdLst/>
              <a:ahLst/>
              <a:cxnLst/>
              <a:rect l="l" t="t" r="r" b="b"/>
              <a:pathLst>
                <a:path w="346" h="140" extrusionOk="0">
                  <a:moveTo>
                    <a:pt x="198" y="0"/>
                  </a:moveTo>
                  <a:lnTo>
                    <a:pt x="75" y="17"/>
                  </a:lnTo>
                  <a:lnTo>
                    <a:pt x="1" y="66"/>
                  </a:lnTo>
                  <a:lnTo>
                    <a:pt x="58" y="132"/>
                  </a:lnTo>
                  <a:lnTo>
                    <a:pt x="173" y="140"/>
                  </a:lnTo>
                  <a:lnTo>
                    <a:pt x="288" y="115"/>
                  </a:lnTo>
                  <a:lnTo>
                    <a:pt x="345" y="82"/>
                  </a:lnTo>
                  <a:lnTo>
                    <a:pt x="304" y="17"/>
                  </a:lnTo>
                  <a:lnTo>
                    <a:pt x="19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74"/>
            <p:cNvSpPr/>
            <p:nvPr/>
          </p:nvSpPr>
          <p:spPr>
            <a:xfrm>
              <a:off x="4469700" y="4365050"/>
              <a:ext cx="8650" cy="3500"/>
            </a:xfrm>
            <a:custGeom>
              <a:avLst/>
              <a:gdLst/>
              <a:ahLst/>
              <a:cxnLst/>
              <a:rect l="l" t="t" r="r" b="b"/>
              <a:pathLst>
                <a:path w="346" h="140" fill="none" extrusionOk="0">
                  <a:moveTo>
                    <a:pt x="173" y="140"/>
                  </a:moveTo>
                  <a:lnTo>
                    <a:pt x="288" y="115"/>
                  </a:lnTo>
                  <a:lnTo>
                    <a:pt x="345" y="82"/>
                  </a:lnTo>
                  <a:lnTo>
                    <a:pt x="304" y="17"/>
                  </a:lnTo>
                  <a:lnTo>
                    <a:pt x="198" y="0"/>
                  </a:lnTo>
                  <a:lnTo>
                    <a:pt x="75" y="17"/>
                  </a:lnTo>
                  <a:lnTo>
                    <a:pt x="1" y="66"/>
                  </a:lnTo>
                  <a:lnTo>
                    <a:pt x="58" y="13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74"/>
            <p:cNvSpPr/>
            <p:nvPr/>
          </p:nvSpPr>
          <p:spPr>
            <a:xfrm>
              <a:off x="3386000" y="4519950"/>
              <a:ext cx="7825" cy="6175"/>
            </a:xfrm>
            <a:custGeom>
              <a:avLst/>
              <a:gdLst/>
              <a:ahLst/>
              <a:cxnLst/>
              <a:rect l="l" t="t" r="r" b="b"/>
              <a:pathLst>
                <a:path w="313" h="247" extrusionOk="0">
                  <a:moveTo>
                    <a:pt x="75" y="0"/>
                  </a:moveTo>
                  <a:lnTo>
                    <a:pt x="1" y="74"/>
                  </a:lnTo>
                  <a:lnTo>
                    <a:pt x="58" y="156"/>
                  </a:lnTo>
                  <a:lnTo>
                    <a:pt x="157" y="222"/>
                  </a:lnTo>
                  <a:lnTo>
                    <a:pt x="263" y="247"/>
                  </a:lnTo>
                  <a:lnTo>
                    <a:pt x="313" y="189"/>
                  </a:lnTo>
                  <a:lnTo>
                    <a:pt x="280" y="107"/>
                  </a:lnTo>
                  <a:lnTo>
                    <a:pt x="190" y="33"/>
                  </a:lnTo>
                  <a:lnTo>
                    <a:pt x="75"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74"/>
            <p:cNvSpPr/>
            <p:nvPr/>
          </p:nvSpPr>
          <p:spPr>
            <a:xfrm>
              <a:off x="3386000" y="4519950"/>
              <a:ext cx="7825" cy="6175"/>
            </a:xfrm>
            <a:custGeom>
              <a:avLst/>
              <a:gdLst/>
              <a:ahLst/>
              <a:cxnLst/>
              <a:rect l="l" t="t" r="r" b="b"/>
              <a:pathLst>
                <a:path w="313" h="247" fill="none" extrusionOk="0">
                  <a:moveTo>
                    <a:pt x="157" y="222"/>
                  </a:moveTo>
                  <a:lnTo>
                    <a:pt x="263" y="247"/>
                  </a:lnTo>
                  <a:lnTo>
                    <a:pt x="313" y="189"/>
                  </a:lnTo>
                  <a:lnTo>
                    <a:pt x="280" y="107"/>
                  </a:lnTo>
                  <a:lnTo>
                    <a:pt x="190" y="33"/>
                  </a:lnTo>
                  <a:lnTo>
                    <a:pt x="75" y="0"/>
                  </a:lnTo>
                  <a:lnTo>
                    <a:pt x="1" y="74"/>
                  </a:lnTo>
                  <a:lnTo>
                    <a:pt x="58" y="15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74"/>
            <p:cNvSpPr/>
            <p:nvPr/>
          </p:nvSpPr>
          <p:spPr>
            <a:xfrm>
              <a:off x="3501525" y="4471125"/>
              <a:ext cx="9450" cy="5750"/>
            </a:xfrm>
            <a:custGeom>
              <a:avLst/>
              <a:gdLst/>
              <a:ahLst/>
              <a:cxnLst/>
              <a:rect l="l" t="t" r="r" b="b"/>
              <a:pathLst>
                <a:path w="378" h="230" extrusionOk="0">
                  <a:moveTo>
                    <a:pt x="246" y="0"/>
                  </a:moveTo>
                  <a:lnTo>
                    <a:pt x="0" y="41"/>
                  </a:lnTo>
                  <a:lnTo>
                    <a:pt x="82" y="115"/>
                  </a:lnTo>
                  <a:lnTo>
                    <a:pt x="197" y="205"/>
                  </a:lnTo>
                  <a:lnTo>
                    <a:pt x="304" y="230"/>
                  </a:lnTo>
                  <a:lnTo>
                    <a:pt x="378" y="140"/>
                  </a:lnTo>
                  <a:lnTo>
                    <a:pt x="361" y="17"/>
                  </a:lnTo>
                  <a:lnTo>
                    <a:pt x="246"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274"/>
            <p:cNvSpPr/>
            <p:nvPr/>
          </p:nvSpPr>
          <p:spPr>
            <a:xfrm>
              <a:off x="3501525" y="4471125"/>
              <a:ext cx="9450" cy="5750"/>
            </a:xfrm>
            <a:custGeom>
              <a:avLst/>
              <a:gdLst/>
              <a:ahLst/>
              <a:cxnLst/>
              <a:rect l="l" t="t" r="r" b="b"/>
              <a:pathLst>
                <a:path w="378" h="230" fill="none" extrusionOk="0">
                  <a:moveTo>
                    <a:pt x="197" y="205"/>
                  </a:moveTo>
                  <a:lnTo>
                    <a:pt x="304" y="230"/>
                  </a:lnTo>
                  <a:lnTo>
                    <a:pt x="378" y="140"/>
                  </a:lnTo>
                  <a:lnTo>
                    <a:pt x="361" y="17"/>
                  </a:lnTo>
                  <a:lnTo>
                    <a:pt x="246" y="0"/>
                  </a:lnTo>
                  <a:lnTo>
                    <a:pt x="0" y="41"/>
                  </a:lnTo>
                  <a:lnTo>
                    <a:pt x="82" y="11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274"/>
            <p:cNvSpPr/>
            <p:nvPr/>
          </p:nvSpPr>
          <p:spPr>
            <a:xfrm>
              <a:off x="3323225" y="4534925"/>
              <a:ext cx="7000" cy="8650"/>
            </a:xfrm>
            <a:custGeom>
              <a:avLst/>
              <a:gdLst/>
              <a:ahLst/>
              <a:cxnLst/>
              <a:rect l="l" t="t" r="r" b="b"/>
              <a:pathLst>
                <a:path w="280" h="346" extrusionOk="0">
                  <a:moveTo>
                    <a:pt x="74" y="0"/>
                  </a:moveTo>
                  <a:lnTo>
                    <a:pt x="1" y="91"/>
                  </a:lnTo>
                  <a:lnTo>
                    <a:pt x="42" y="214"/>
                  </a:lnTo>
                  <a:lnTo>
                    <a:pt x="124" y="312"/>
                  </a:lnTo>
                  <a:lnTo>
                    <a:pt x="214" y="345"/>
                  </a:lnTo>
                  <a:lnTo>
                    <a:pt x="280" y="271"/>
                  </a:lnTo>
                  <a:lnTo>
                    <a:pt x="255" y="165"/>
                  </a:lnTo>
                  <a:lnTo>
                    <a:pt x="181" y="50"/>
                  </a:lnTo>
                  <a:lnTo>
                    <a:pt x="74"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274"/>
            <p:cNvSpPr/>
            <p:nvPr/>
          </p:nvSpPr>
          <p:spPr>
            <a:xfrm>
              <a:off x="3323225" y="4534925"/>
              <a:ext cx="7000" cy="8650"/>
            </a:xfrm>
            <a:custGeom>
              <a:avLst/>
              <a:gdLst/>
              <a:ahLst/>
              <a:cxnLst/>
              <a:rect l="l" t="t" r="r" b="b"/>
              <a:pathLst>
                <a:path w="280" h="346" fill="none" extrusionOk="0">
                  <a:moveTo>
                    <a:pt x="124" y="312"/>
                  </a:moveTo>
                  <a:lnTo>
                    <a:pt x="214" y="345"/>
                  </a:lnTo>
                  <a:lnTo>
                    <a:pt x="280" y="271"/>
                  </a:lnTo>
                  <a:lnTo>
                    <a:pt x="255" y="165"/>
                  </a:lnTo>
                  <a:lnTo>
                    <a:pt x="181" y="50"/>
                  </a:lnTo>
                  <a:lnTo>
                    <a:pt x="74" y="0"/>
                  </a:lnTo>
                  <a:lnTo>
                    <a:pt x="1" y="91"/>
                  </a:lnTo>
                  <a:lnTo>
                    <a:pt x="42" y="21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274"/>
            <p:cNvSpPr/>
            <p:nvPr/>
          </p:nvSpPr>
          <p:spPr>
            <a:xfrm>
              <a:off x="3225575" y="4578000"/>
              <a:ext cx="29150" cy="29175"/>
            </a:xfrm>
            <a:custGeom>
              <a:avLst/>
              <a:gdLst/>
              <a:ahLst/>
              <a:cxnLst/>
              <a:rect l="l" t="t" r="r" b="b"/>
              <a:pathLst>
                <a:path w="1166" h="1167" extrusionOk="0">
                  <a:moveTo>
                    <a:pt x="919" y="1"/>
                  </a:moveTo>
                  <a:lnTo>
                    <a:pt x="813" y="75"/>
                  </a:lnTo>
                  <a:lnTo>
                    <a:pt x="747" y="181"/>
                  </a:lnTo>
                  <a:lnTo>
                    <a:pt x="698" y="280"/>
                  </a:lnTo>
                  <a:lnTo>
                    <a:pt x="640" y="370"/>
                  </a:lnTo>
                  <a:lnTo>
                    <a:pt x="517" y="444"/>
                  </a:lnTo>
                  <a:lnTo>
                    <a:pt x="386" y="477"/>
                  </a:lnTo>
                  <a:lnTo>
                    <a:pt x="246" y="493"/>
                  </a:lnTo>
                  <a:lnTo>
                    <a:pt x="107" y="526"/>
                  </a:lnTo>
                  <a:lnTo>
                    <a:pt x="0" y="600"/>
                  </a:lnTo>
                  <a:lnTo>
                    <a:pt x="0" y="600"/>
                  </a:lnTo>
                  <a:lnTo>
                    <a:pt x="287" y="584"/>
                  </a:lnTo>
                  <a:lnTo>
                    <a:pt x="427" y="600"/>
                  </a:lnTo>
                  <a:lnTo>
                    <a:pt x="566" y="633"/>
                  </a:lnTo>
                  <a:lnTo>
                    <a:pt x="690" y="707"/>
                  </a:lnTo>
                  <a:lnTo>
                    <a:pt x="739" y="797"/>
                  </a:lnTo>
                  <a:lnTo>
                    <a:pt x="780" y="904"/>
                  </a:lnTo>
                  <a:lnTo>
                    <a:pt x="829" y="1035"/>
                  </a:lnTo>
                  <a:lnTo>
                    <a:pt x="895" y="1109"/>
                  </a:lnTo>
                  <a:lnTo>
                    <a:pt x="985" y="1166"/>
                  </a:lnTo>
                  <a:lnTo>
                    <a:pt x="1075" y="1166"/>
                  </a:lnTo>
                  <a:lnTo>
                    <a:pt x="1149" y="1092"/>
                  </a:lnTo>
                  <a:lnTo>
                    <a:pt x="1165" y="977"/>
                  </a:lnTo>
                  <a:lnTo>
                    <a:pt x="1116" y="871"/>
                  </a:lnTo>
                  <a:lnTo>
                    <a:pt x="1051" y="772"/>
                  </a:lnTo>
                  <a:lnTo>
                    <a:pt x="993" y="682"/>
                  </a:lnTo>
                  <a:lnTo>
                    <a:pt x="985" y="551"/>
                  </a:lnTo>
                  <a:lnTo>
                    <a:pt x="1010" y="436"/>
                  </a:lnTo>
                  <a:lnTo>
                    <a:pt x="1051" y="313"/>
                  </a:lnTo>
                  <a:lnTo>
                    <a:pt x="1075" y="198"/>
                  </a:lnTo>
                  <a:lnTo>
                    <a:pt x="1067" y="75"/>
                  </a:lnTo>
                  <a:lnTo>
                    <a:pt x="101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274"/>
            <p:cNvSpPr/>
            <p:nvPr/>
          </p:nvSpPr>
          <p:spPr>
            <a:xfrm>
              <a:off x="3225575" y="4578000"/>
              <a:ext cx="29150" cy="29175"/>
            </a:xfrm>
            <a:custGeom>
              <a:avLst/>
              <a:gdLst/>
              <a:ahLst/>
              <a:cxnLst/>
              <a:rect l="l" t="t" r="r" b="b"/>
              <a:pathLst>
                <a:path w="1166" h="1167" fill="none" extrusionOk="0">
                  <a:moveTo>
                    <a:pt x="427" y="600"/>
                  </a:moveTo>
                  <a:lnTo>
                    <a:pt x="566" y="633"/>
                  </a:lnTo>
                  <a:lnTo>
                    <a:pt x="690" y="707"/>
                  </a:lnTo>
                  <a:lnTo>
                    <a:pt x="739" y="797"/>
                  </a:lnTo>
                  <a:lnTo>
                    <a:pt x="780" y="904"/>
                  </a:lnTo>
                  <a:lnTo>
                    <a:pt x="829" y="1035"/>
                  </a:lnTo>
                  <a:lnTo>
                    <a:pt x="895" y="1109"/>
                  </a:lnTo>
                  <a:lnTo>
                    <a:pt x="985" y="1166"/>
                  </a:lnTo>
                  <a:lnTo>
                    <a:pt x="1075" y="1166"/>
                  </a:lnTo>
                  <a:lnTo>
                    <a:pt x="1149" y="1092"/>
                  </a:lnTo>
                  <a:lnTo>
                    <a:pt x="1165" y="977"/>
                  </a:lnTo>
                  <a:lnTo>
                    <a:pt x="1116" y="871"/>
                  </a:lnTo>
                  <a:lnTo>
                    <a:pt x="1051" y="772"/>
                  </a:lnTo>
                  <a:lnTo>
                    <a:pt x="993" y="682"/>
                  </a:lnTo>
                  <a:lnTo>
                    <a:pt x="985" y="551"/>
                  </a:lnTo>
                  <a:lnTo>
                    <a:pt x="1010" y="436"/>
                  </a:lnTo>
                  <a:lnTo>
                    <a:pt x="1051" y="313"/>
                  </a:lnTo>
                  <a:lnTo>
                    <a:pt x="1075" y="198"/>
                  </a:lnTo>
                  <a:lnTo>
                    <a:pt x="1067" y="75"/>
                  </a:lnTo>
                  <a:lnTo>
                    <a:pt x="1010" y="1"/>
                  </a:lnTo>
                  <a:lnTo>
                    <a:pt x="919" y="1"/>
                  </a:lnTo>
                  <a:lnTo>
                    <a:pt x="813" y="75"/>
                  </a:lnTo>
                  <a:lnTo>
                    <a:pt x="747" y="181"/>
                  </a:lnTo>
                  <a:lnTo>
                    <a:pt x="698" y="280"/>
                  </a:lnTo>
                  <a:lnTo>
                    <a:pt x="640" y="370"/>
                  </a:lnTo>
                  <a:lnTo>
                    <a:pt x="517" y="444"/>
                  </a:lnTo>
                  <a:lnTo>
                    <a:pt x="386" y="477"/>
                  </a:lnTo>
                  <a:lnTo>
                    <a:pt x="246" y="493"/>
                  </a:lnTo>
                  <a:lnTo>
                    <a:pt x="107" y="526"/>
                  </a:lnTo>
                  <a:lnTo>
                    <a:pt x="0" y="600"/>
                  </a:lnTo>
                  <a:lnTo>
                    <a:pt x="287" y="58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274"/>
            <p:cNvSpPr/>
            <p:nvPr/>
          </p:nvSpPr>
          <p:spPr>
            <a:xfrm>
              <a:off x="2968075" y="4790150"/>
              <a:ext cx="45575" cy="11300"/>
            </a:xfrm>
            <a:custGeom>
              <a:avLst/>
              <a:gdLst/>
              <a:ahLst/>
              <a:cxnLst/>
              <a:rect l="l" t="t" r="r" b="b"/>
              <a:pathLst>
                <a:path w="1823" h="452" extrusionOk="0">
                  <a:moveTo>
                    <a:pt x="756" y="1"/>
                  </a:moveTo>
                  <a:lnTo>
                    <a:pt x="665" y="25"/>
                  </a:lnTo>
                  <a:lnTo>
                    <a:pt x="485" y="115"/>
                  </a:lnTo>
                  <a:lnTo>
                    <a:pt x="386" y="148"/>
                  </a:lnTo>
                  <a:lnTo>
                    <a:pt x="132" y="173"/>
                  </a:lnTo>
                  <a:lnTo>
                    <a:pt x="25" y="222"/>
                  </a:lnTo>
                  <a:lnTo>
                    <a:pt x="1" y="329"/>
                  </a:lnTo>
                  <a:lnTo>
                    <a:pt x="272" y="386"/>
                  </a:lnTo>
                  <a:lnTo>
                    <a:pt x="1593" y="452"/>
                  </a:lnTo>
                  <a:lnTo>
                    <a:pt x="1823" y="427"/>
                  </a:lnTo>
                  <a:lnTo>
                    <a:pt x="1823" y="312"/>
                  </a:lnTo>
                  <a:lnTo>
                    <a:pt x="1741" y="263"/>
                  </a:lnTo>
                  <a:lnTo>
                    <a:pt x="1609" y="222"/>
                  </a:lnTo>
                  <a:lnTo>
                    <a:pt x="1371" y="173"/>
                  </a:lnTo>
                  <a:lnTo>
                    <a:pt x="903" y="9"/>
                  </a:lnTo>
                  <a:lnTo>
                    <a:pt x="756"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74"/>
            <p:cNvSpPr/>
            <p:nvPr/>
          </p:nvSpPr>
          <p:spPr>
            <a:xfrm>
              <a:off x="2968075" y="4790150"/>
              <a:ext cx="45575" cy="11300"/>
            </a:xfrm>
            <a:custGeom>
              <a:avLst/>
              <a:gdLst/>
              <a:ahLst/>
              <a:cxnLst/>
              <a:rect l="l" t="t" r="r" b="b"/>
              <a:pathLst>
                <a:path w="1823" h="452" fill="none" extrusionOk="0">
                  <a:moveTo>
                    <a:pt x="1593" y="452"/>
                  </a:moveTo>
                  <a:lnTo>
                    <a:pt x="1823" y="427"/>
                  </a:lnTo>
                  <a:lnTo>
                    <a:pt x="1823" y="312"/>
                  </a:lnTo>
                  <a:lnTo>
                    <a:pt x="1741" y="263"/>
                  </a:lnTo>
                  <a:lnTo>
                    <a:pt x="1609" y="222"/>
                  </a:lnTo>
                  <a:lnTo>
                    <a:pt x="1371" y="173"/>
                  </a:lnTo>
                  <a:lnTo>
                    <a:pt x="903" y="9"/>
                  </a:lnTo>
                  <a:lnTo>
                    <a:pt x="756" y="1"/>
                  </a:lnTo>
                  <a:lnTo>
                    <a:pt x="665" y="25"/>
                  </a:lnTo>
                  <a:lnTo>
                    <a:pt x="485" y="115"/>
                  </a:lnTo>
                  <a:lnTo>
                    <a:pt x="386" y="148"/>
                  </a:lnTo>
                  <a:lnTo>
                    <a:pt x="132" y="173"/>
                  </a:lnTo>
                  <a:lnTo>
                    <a:pt x="25" y="222"/>
                  </a:lnTo>
                  <a:lnTo>
                    <a:pt x="1" y="329"/>
                  </a:lnTo>
                  <a:lnTo>
                    <a:pt x="272" y="38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74"/>
            <p:cNvSpPr/>
            <p:nvPr/>
          </p:nvSpPr>
          <p:spPr>
            <a:xfrm>
              <a:off x="3555275" y="4491025"/>
              <a:ext cx="7825" cy="5350"/>
            </a:xfrm>
            <a:custGeom>
              <a:avLst/>
              <a:gdLst/>
              <a:ahLst/>
              <a:cxnLst/>
              <a:rect l="l" t="t" r="r" b="b"/>
              <a:pathLst>
                <a:path w="313" h="214" extrusionOk="0">
                  <a:moveTo>
                    <a:pt x="0" y="0"/>
                  </a:moveTo>
                  <a:lnTo>
                    <a:pt x="0" y="25"/>
                  </a:lnTo>
                  <a:lnTo>
                    <a:pt x="0" y="58"/>
                  </a:lnTo>
                  <a:lnTo>
                    <a:pt x="0" y="74"/>
                  </a:lnTo>
                  <a:lnTo>
                    <a:pt x="50" y="156"/>
                  </a:lnTo>
                  <a:lnTo>
                    <a:pt x="132" y="205"/>
                  </a:lnTo>
                  <a:lnTo>
                    <a:pt x="222" y="214"/>
                  </a:lnTo>
                  <a:lnTo>
                    <a:pt x="312" y="189"/>
                  </a:lnTo>
                  <a:lnTo>
                    <a:pt x="173" y="49"/>
                  </a:lnTo>
                  <a:lnTo>
                    <a:pt x="9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74"/>
            <p:cNvSpPr/>
            <p:nvPr/>
          </p:nvSpPr>
          <p:spPr>
            <a:xfrm>
              <a:off x="3555275" y="4491025"/>
              <a:ext cx="7825" cy="5350"/>
            </a:xfrm>
            <a:custGeom>
              <a:avLst/>
              <a:gdLst/>
              <a:ahLst/>
              <a:cxnLst/>
              <a:rect l="l" t="t" r="r" b="b"/>
              <a:pathLst>
                <a:path w="313" h="214" fill="none" extrusionOk="0">
                  <a:moveTo>
                    <a:pt x="0" y="74"/>
                  </a:moveTo>
                  <a:lnTo>
                    <a:pt x="50" y="156"/>
                  </a:lnTo>
                  <a:lnTo>
                    <a:pt x="132" y="205"/>
                  </a:lnTo>
                  <a:lnTo>
                    <a:pt x="222" y="214"/>
                  </a:lnTo>
                  <a:lnTo>
                    <a:pt x="312" y="189"/>
                  </a:lnTo>
                  <a:lnTo>
                    <a:pt x="173" y="49"/>
                  </a:lnTo>
                  <a:lnTo>
                    <a:pt x="91" y="0"/>
                  </a:lnTo>
                  <a:lnTo>
                    <a:pt x="0" y="0"/>
                  </a:lnTo>
                  <a:lnTo>
                    <a:pt x="0" y="25"/>
                  </a:lnTo>
                  <a:lnTo>
                    <a:pt x="0" y="5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74"/>
            <p:cNvSpPr/>
            <p:nvPr/>
          </p:nvSpPr>
          <p:spPr>
            <a:xfrm>
              <a:off x="3687400" y="4465175"/>
              <a:ext cx="9675" cy="8625"/>
            </a:xfrm>
            <a:custGeom>
              <a:avLst/>
              <a:gdLst/>
              <a:ahLst/>
              <a:cxnLst/>
              <a:rect l="l" t="t" r="r" b="b"/>
              <a:pathLst>
                <a:path w="387" h="345" extrusionOk="0">
                  <a:moveTo>
                    <a:pt x="132" y="0"/>
                  </a:moveTo>
                  <a:lnTo>
                    <a:pt x="0" y="66"/>
                  </a:lnTo>
                  <a:lnTo>
                    <a:pt x="50" y="197"/>
                  </a:lnTo>
                  <a:lnTo>
                    <a:pt x="140" y="304"/>
                  </a:lnTo>
                  <a:lnTo>
                    <a:pt x="255" y="345"/>
                  </a:lnTo>
                  <a:lnTo>
                    <a:pt x="370" y="246"/>
                  </a:lnTo>
                  <a:lnTo>
                    <a:pt x="386" y="107"/>
                  </a:lnTo>
                  <a:lnTo>
                    <a:pt x="280" y="25"/>
                  </a:lnTo>
                  <a:lnTo>
                    <a:pt x="13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74"/>
            <p:cNvSpPr/>
            <p:nvPr/>
          </p:nvSpPr>
          <p:spPr>
            <a:xfrm>
              <a:off x="3687400" y="4465175"/>
              <a:ext cx="9675" cy="8625"/>
            </a:xfrm>
            <a:custGeom>
              <a:avLst/>
              <a:gdLst/>
              <a:ahLst/>
              <a:cxnLst/>
              <a:rect l="l" t="t" r="r" b="b"/>
              <a:pathLst>
                <a:path w="387" h="345" fill="none" extrusionOk="0">
                  <a:moveTo>
                    <a:pt x="140" y="304"/>
                  </a:moveTo>
                  <a:lnTo>
                    <a:pt x="255" y="345"/>
                  </a:lnTo>
                  <a:lnTo>
                    <a:pt x="370" y="246"/>
                  </a:lnTo>
                  <a:lnTo>
                    <a:pt x="386" y="107"/>
                  </a:lnTo>
                  <a:lnTo>
                    <a:pt x="280" y="25"/>
                  </a:lnTo>
                  <a:lnTo>
                    <a:pt x="132" y="0"/>
                  </a:lnTo>
                  <a:lnTo>
                    <a:pt x="0" y="66"/>
                  </a:lnTo>
                  <a:lnTo>
                    <a:pt x="50" y="19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74"/>
            <p:cNvSpPr/>
            <p:nvPr/>
          </p:nvSpPr>
          <p:spPr>
            <a:xfrm>
              <a:off x="3661150" y="4470100"/>
              <a:ext cx="11700" cy="7200"/>
            </a:xfrm>
            <a:custGeom>
              <a:avLst/>
              <a:gdLst/>
              <a:ahLst/>
              <a:cxnLst/>
              <a:rect l="l" t="t" r="r" b="b"/>
              <a:pathLst>
                <a:path w="468" h="288" extrusionOk="0">
                  <a:moveTo>
                    <a:pt x="402" y="0"/>
                  </a:moveTo>
                  <a:lnTo>
                    <a:pt x="263" y="17"/>
                  </a:lnTo>
                  <a:lnTo>
                    <a:pt x="107" y="99"/>
                  </a:lnTo>
                  <a:lnTo>
                    <a:pt x="0" y="181"/>
                  </a:lnTo>
                  <a:lnTo>
                    <a:pt x="82" y="287"/>
                  </a:lnTo>
                  <a:lnTo>
                    <a:pt x="246" y="287"/>
                  </a:lnTo>
                  <a:lnTo>
                    <a:pt x="402" y="222"/>
                  </a:lnTo>
                  <a:lnTo>
                    <a:pt x="468" y="99"/>
                  </a:lnTo>
                  <a:lnTo>
                    <a:pt x="40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274"/>
            <p:cNvSpPr/>
            <p:nvPr/>
          </p:nvSpPr>
          <p:spPr>
            <a:xfrm>
              <a:off x="3661150" y="4470100"/>
              <a:ext cx="11700" cy="7200"/>
            </a:xfrm>
            <a:custGeom>
              <a:avLst/>
              <a:gdLst/>
              <a:ahLst/>
              <a:cxnLst/>
              <a:rect l="l" t="t" r="r" b="b"/>
              <a:pathLst>
                <a:path w="468" h="288" fill="none" extrusionOk="0">
                  <a:moveTo>
                    <a:pt x="246" y="287"/>
                  </a:moveTo>
                  <a:lnTo>
                    <a:pt x="402" y="222"/>
                  </a:lnTo>
                  <a:lnTo>
                    <a:pt x="468" y="99"/>
                  </a:lnTo>
                  <a:lnTo>
                    <a:pt x="402" y="0"/>
                  </a:lnTo>
                  <a:lnTo>
                    <a:pt x="263" y="17"/>
                  </a:lnTo>
                  <a:lnTo>
                    <a:pt x="107" y="99"/>
                  </a:lnTo>
                  <a:lnTo>
                    <a:pt x="0" y="181"/>
                  </a:lnTo>
                  <a:lnTo>
                    <a:pt x="82" y="28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274"/>
            <p:cNvSpPr/>
            <p:nvPr/>
          </p:nvSpPr>
          <p:spPr>
            <a:xfrm>
              <a:off x="4074550" y="4459625"/>
              <a:ext cx="16025" cy="12125"/>
            </a:xfrm>
            <a:custGeom>
              <a:avLst/>
              <a:gdLst/>
              <a:ahLst/>
              <a:cxnLst/>
              <a:rect l="l" t="t" r="r" b="b"/>
              <a:pathLst>
                <a:path w="641" h="485" extrusionOk="0">
                  <a:moveTo>
                    <a:pt x="329" y="1"/>
                  </a:moveTo>
                  <a:lnTo>
                    <a:pt x="115" y="42"/>
                  </a:lnTo>
                  <a:lnTo>
                    <a:pt x="1" y="247"/>
                  </a:lnTo>
                  <a:lnTo>
                    <a:pt x="107" y="419"/>
                  </a:lnTo>
                  <a:lnTo>
                    <a:pt x="329" y="485"/>
                  </a:lnTo>
                  <a:lnTo>
                    <a:pt x="550" y="452"/>
                  </a:lnTo>
                  <a:lnTo>
                    <a:pt x="641" y="321"/>
                  </a:lnTo>
                  <a:lnTo>
                    <a:pt x="534" y="91"/>
                  </a:lnTo>
                  <a:lnTo>
                    <a:pt x="329"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274"/>
            <p:cNvSpPr/>
            <p:nvPr/>
          </p:nvSpPr>
          <p:spPr>
            <a:xfrm>
              <a:off x="4074550" y="4459625"/>
              <a:ext cx="16025" cy="12125"/>
            </a:xfrm>
            <a:custGeom>
              <a:avLst/>
              <a:gdLst/>
              <a:ahLst/>
              <a:cxnLst/>
              <a:rect l="l" t="t" r="r" b="b"/>
              <a:pathLst>
                <a:path w="641" h="485" fill="none" extrusionOk="0">
                  <a:moveTo>
                    <a:pt x="329" y="485"/>
                  </a:moveTo>
                  <a:lnTo>
                    <a:pt x="550" y="452"/>
                  </a:lnTo>
                  <a:lnTo>
                    <a:pt x="641" y="321"/>
                  </a:lnTo>
                  <a:lnTo>
                    <a:pt x="534" y="91"/>
                  </a:lnTo>
                  <a:lnTo>
                    <a:pt x="329" y="1"/>
                  </a:lnTo>
                  <a:lnTo>
                    <a:pt x="115" y="42"/>
                  </a:lnTo>
                  <a:lnTo>
                    <a:pt x="1" y="247"/>
                  </a:lnTo>
                  <a:lnTo>
                    <a:pt x="107" y="41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274"/>
            <p:cNvSpPr/>
            <p:nvPr/>
          </p:nvSpPr>
          <p:spPr>
            <a:xfrm>
              <a:off x="3890725" y="4447525"/>
              <a:ext cx="18700" cy="11925"/>
            </a:xfrm>
            <a:custGeom>
              <a:avLst/>
              <a:gdLst/>
              <a:ahLst/>
              <a:cxnLst/>
              <a:rect l="l" t="t" r="r" b="b"/>
              <a:pathLst>
                <a:path w="748" h="477" extrusionOk="0">
                  <a:moveTo>
                    <a:pt x="337" y="0"/>
                  </a:moveTo>
                  <a:lnTo>
                    <a:pt x="132" y="58"/>
                  </a:lnTo>
                  <a:lnTo>
                    <a:pt x="0" y="189"/>
                  </a:lnTo>
                  <a:lnTo>
                    <a:pt x="50" y="288"/>
                  </a:lnTo>
                  <a:lnTo>
                    <a:pt x="164" y="370"/>
                  </a:lnTo>
                  <a:lnTo>
                    <a:pt x="419" y="476"/>
                  </a:lnTo>
                  <a:lnTo>
                    <a:pt x="452" y="411"/>
                  </a:lnTo>
                  <a:lnTo>
                    <a:pt x="493" y="263"/>
                  </a:lnTo>
                  <a:lnTo>
                    <a:pt x="517" y="197"/>
                  </a:lnTo>
                  <a:lnTo>
                    <a:pt x="567" y="148"/>
                  </a:lnTo>
                  <a:lnTo>
                    <a:pt x="624" y="107"/>
                  </a:lnTo>
                  <a:lnTo>
                    <a:pt x="747" y="41"/>
                  </a:lnTo>
                  <a:lnTo>
                    <a:pt x="567"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274"/>
            <p:cNvSpPr/>
            <p:nvPr/>
          </p:nvSpPr>
          <p:spPr>
            <a:xfrm>
              <a:off x="3890725" y="4447525"/>
              <a:ext cx="18700" cy="11925"/>
            </a:xfrm>
            <a:custGeom>
              <a:avLst/>
              <a:gdLst/>
              <a:ahLst/>
              <a:cxnLst/>
              <a:rect l="l" t="t" r="r" b="b"/>
              <a:pathLst>
                <a:path w="748" h="477" fill="none" extrusionOk="0">
                  <a:moveTo>
                    <a:pt x="164" y="370"/>
                  </a:moveTo>
                  <a:lnTo>
                    <a:pt x="419" y="476"/>
                  </a:lnTo>
                  <a:lnTo>
                    <a:pt x="452" y="411"/>
                  </a:lnTo>
                  <a:lnTo>
                    <a:pt x="493" y="263"/>
                  </a:lnTo>
                  <a:lnTo>
                    <a:pt x="517" y="197"/>
                  </a:lnTo>
                  <a:lnTo>
                    <a:pt x="567" y="148"/>
                  </a:lnTo>
                  <a:lnTo>
                    <a:pt x="624" y="107"/>
                  </a:lnTo>
                  <a:lnTo>
                    <a:pt x="747" y="41"/>
                  </a:lnTo>
                  <a:lnTo>
                    <a:pt x="567" y="0"/>
                  </a:lnTo>
                  <a:lnTo>
                    <a:pt x="337" y="0"/>
                  </a:lnTo>
                  <a:lnTo>
                    <a:pt x="132" y="58"/>
                  </a:lnTo>
                  <a:lnTo>
                    <a:pt x="0" y="189"/>
                  </a:lnTo>
                  <a:lnTo>
                    <a:pt x="50" y="28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274"/>
            <p:cNvSpPr/>
            <p:nvPr/>
          </p:nvSpPr>
          <p:spPr>
            <a:xfrm>
              <a:off x="3632200" y="4457775"/>
              <a:ext cx="9050" cy="11325"/>
            </a:xfrm>
            <a:custGeom>
              <a:avLst/>
              <a:gdLst/>
              <a:ahLst/>
              <a:cxnLst/>
              <a:rect l="l" t="t" r="r" b="b"/>
              <a:pathLst>
                <a:path w="362" h="453" extrusionOk="0">
                  <a:moveTo>
                    <a:pt x="255" y="1"/>
                  </a:moveTo>
                  <a:lnTo>
                    <a:pt x="157" y="9"/>
                  </a:lnTo>
                  <a:lnTo>
                    <a:pt x="58" y="50"/>
                  </a:lnTo>
                  <a:lnTo>
                    <a:pt x="1" y="99"/>
                  </a:lnTo>
                  <a:lnTo>
                    <a:pt x="1" y="181"/>
                  </a:lnTo>
                  <a:lnTo>
                    <a:pt x="25" y="255"/>
                  </a:lnTo>
                  <a:lnTo>
                    <a:pt x="67" y="329"/>
                  </a:lnTo>
                  <a:lnTo>
                    <a:pt x="165" y="452"/>
                  </a:lnTo>
                  <a:lnTo>
                    <a:pt x="190" y="452"/>
                  </a:lnTo>
                  <a:lnTo>
                    <a:pt x="247" y="313"/>
                  </a:lnTo>
                  <a:lnTo>
                    <a:pt x="346" y="181"/>
                  </a:lnTo>
                  <a:lnTo>
                    <a:pt x="362" y="99"/>
                  </a:lnTo>
                  <a:lnTo>
                    <a:pt x="329" y="25"/>
                  </a:lnTo>
                  <a:lnTo>
                    <a:pt x="255"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274"/>
            <p:cNvSpPr/>
            <p:nvPr/>
          </p:nvSpPr>
          <p:spPr>
            <a:xfrm>
              <a:off x="3632200" y="4457775"/>
              <a:ext cx="9050" cy="11325"/>
            </a:xfrm>
            <a:custGeom>
              <a:avLst/>
              <a:gdLst/>
              <a:ahLst/>
              <a:cxnLst/>
              <a:rect l="l" t="t" r="r" b="b"/>
              <a:pathLst>
                <a:path w="362" h="453" fill="none" extrusionOk="0">
                  <a:moveTo>
                    <a:pt x="25" y="255"/>
                  </a:moveTo>
                  <a:lnTo>
                    <a:pt x="67" y="329"/>
                  </a:lnTo>
                  <a:lnTo>
                    <a:pt x="165" y="452"/>
                  </a:lnTo>
                  <a:lnTo>
                    <a:pt x="190" y="452"/>
                  </a:lnTo>
                  <a:lnTo>
                    <a:pt x="247" y="313"/>
                  </a:lnTo>
                  <a:lnTo>
                    <a:pt x="346" y="181"/>
                  </a:lnTo>
                  <a:lnTo>
                    <a:pt x="362" y="99"/>
                  </a:lnTo>
                  <a:lnTo>
                    <a:pt x="329" y="25"/>
                  </a:lnTo>
                  <a:lnTo>
                    <a:pt x="255" y="1"/>
                  </a:lnTo>
                  <a:lnTo>
                    <a:pt x="157" y="9"/>
                  </a:lnTo>
                  <a:lnTo>
                    <a:pt x="58" y="50"/>
                  </a:lnTo>
                  <a:lnTo>
                    <a:pt x="1" y="99"/>
                  </a:lnTo>
                  <a:lnTo>
                    <a:pt x="1" y="18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274"/>
            <p:cNvSpPr/>
            <p:nvPr/>
          </p:nvSpPr>
          <p:spPr>
            <a:xfrm>
              <a:off x="3553625" y="4466600"/>
              <a:ext cx="14600" cy="8225"/>
            </a:xfrm>
            <a:custGeom>
              <a:avLst/>
              <a:gdLst/>
              <a:ahLst/>
              <a:cxnLst/>
              <a:rect l="l" t="t" r="r" b="b"/>
              <a:pathLst>
                <a:path w="584" h="329" extrusionOk="0">
                  <a:moveTo>
                    <a:pt x="419" y="1"/>
                  </a:moveTo>
                  <a:lnTo>
                    <a:pt x="329" y="9"/>
                  </a:lnTo>
                  <a:lnTo>
                    <a:pt x="222" y="33"/>
                  </a:lnTo>
                  <a:lnTo>
                    <a:pt x="165" y="74"/>
                  </a:lnTo>
                  <a:lnTo>
                    <a:pt x="83" y="140"/>
                  </a:lnTo>
                  <a:lnTo>
                    <a:pt x="17" y="214"/>
                  </a:lnTo>
                  <a:lnTo>
                    <a:pt x="1" y="280"/>
                  </a:lnTo>
                  <a:lnTo>
                    <a:pt x="58" y="321"/>
                  </a:lnTo>
                  <a:lnTo>
                    <a:pt x="157" y="329"/>
                  </a:lnTo>
                  <a:lnTo>
                    <a:pt x="444" y="296"/>
                  </a:lnTo>
                  <a:lnTo>
                    <a:pt x="534" y="271"/>
                  </a:lnTo>
                  <a:lnTo>
                    <a:pt x="583" y="214"/>
                  </a:lnTo>
                  <a:lnTo>
                    <a:pt x="567" y="99"/>
                  </a:lnTo>
                  <a:lnTo>
                    <a:pt x="510" y="25"/>
                  </a:lnTo>
                  <a:lnTo>
                    <a:pt x="419"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274"/>
            <p:cNvSpPr/>
            <p:nvPr/>
          </p:nvSpPr>
          <p:spPr>
            <a:xfrm>
              <a:off x="3553625" y="4466600"/>
              <a:ext cx="14600" cy="8225"/>
            </a:xfrm>
            <a:custGeom>
              <a:avLst/>
              <a:gdLst/>
              <a:ahLst/>
              <a:cxnLst/>
              <a:rect l="l" t="t" r="r" b="b"/>
              <a:pathLst>
                <a:path w="584" h="329" fill="none" extrusionOk="0">
                  <a:moveTo>
                    <a:pt x="157" y="329"/>
                  </a:moveTo>
                  <a:lnTo>
                    <a:pt x="444" y="296"/>
                  </a:lnTo>
                  <a:lnTo>
                    <a:pt x="534" y="271"/>
                  </a:lnTo>
                  <a:lnTo>
                    <a:pt x="583" y="214"/>
                  </a:lnTo>
                  <a:lnTo>
                    <a:pt x="567" y="99"/>
                  </a:lnTo>
                  <a:lnTo>
                    <a:pt x="510" y="25"/>
                  </a:lnTo>
                  <a:lnTo>
                    <a:pt x="419" y="1"/>
                  </a:lnTo>
                  <a:lnTo>
                    <a:pt x="329" y="9"/>
                  </a:lnTo>
                  <a:lnTo>
                    <a:pt x="222" y="33"/>
                  </a:lnTo>
                  <a:lnTo>
                    <a:pt x="165" y="74"/>
                  </a:lnTo>
                  <a:lnTo>
                    <a:pt x="83" y="140"/>
                  </a:lnTo>
                  <a:lnTo>
                    <a:pt x="17" y="214"/>
                  </a:lnTo>
                  <a:lnTo>
                    <a:pt x="1" y="280"/>
                  </a:lnTo>
                  <a:lnTo>
                    <a:pt x="58" y="32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74"/>
            <p:cNvSpPr/>
            <p:nvPr/>
          </p:nvSpPr>
          <p:spPr>
            <a:xfrm>
              <a:off x="3552200" y="4478700"/>
              <a:ext cx="26275" cy="15625"/>
            </a:xfrm>
            <a:custGeom>
              <a:avLst/>
              <a:gdLst/>
              <a:ahLst/>
              <a:cxnLst/>
              <a:rect l="l" t="t" r="r" b="b"/>
              <a:pathLst>
                <a:path w="1051" h="625" extrusionOk="0">
                  <a:moveTo>
                    <a:pt x="271" y="1"/>
                  </a:moveTo>
                  <a:lnTo>
                    <a:pt x="115" y="17"/>
                  </a:lnTo>
                  <a:lnTo>
                    <a:pt x="0" y="50"/>
                  </a:lnTo>
                  <a:lnTo>
                    <a:pt x="99" y="107"/>
                  </a:lnTo>
                  <a:lnTo>
                    <a:pt x="304" y="181"/>
                  </a:lnTo>
                  <a:lnTo>
                    <a:pt x="402" y="239"/>
                  </a:lnTo>
                  <a:lnTo>
                    <a:pt x="419" y="263"/>
                  </a:lnTo>
                  <a:lnTo>
                    <a:pt x="460" y="362"/>
                  </a:lnTo>
                  <a:lnTo>
                    <a:pt x="484" y="387"/>
                  </a:lnTo>
                  <a:lnTo>
                    <a:pt x="525" y="395"/>
                  </a:lnTo>
                  <a:lnTo>
                    <a:pt x="542" y="419"/>
                  </a:lnTo>
                  <a:lnTo>
                    <a:pt x="542" y="436"/>
                  </a:lnTo>
                  <a:lnTo>
                    <a:pt x="534" y="460"/>
                  </a:lnTo>
                  <a:lnTo>
                    <a:pt x="534" y="477"/>
                  </a:lnTo>
                  <a:lnTo>
                    <a:pt x="542" y="518"/>
                  </a:lnTo>
                  <a:lnTo>
                    <a:pt x="542" y="559"/>
                  </a:lnTo>
                  <a:lnTo>
                    <a:pt x="542" y="592"/>
                  </a:lnTo>
                  <a:lnTo>
                    <a:pt x="575" y="624"/>
                  </a:lnTo>
                  <a:lnTo>
                    <a:pt x="624" y="616"/>
                  </a:lnTo>
                  <a:lnTo>
                    <a:pt x="690" y="592"/>
                  </a:lnTo>
                  <a:lnTo>
                    <a:pt x="796" y="518"/>
                  </a:lnTo>
                  <a:lnTo>
                    <a:pt x="870" y="444"/>
                  </a:lnTo>
                  <a:lnTo>
                    <a:pt x="936" y="370"/>
                  </a:lnTo>
                  <a:lnTo>
                    <a:pt x="1051" y="198"/>
                  </a:lnTo>
                  <a:lnTo>
                    <a:pt x="977" y="181"/>
                  </a:lnTo>
                  <a:lnTo>
                    <a:pt x="846" y="165"/>
                  </a:lnTo>
                  <a:lnTo>
                    <a:pt x="772" y="157"/>
                  </a:lnTo>
                  <a:lnTo>
                    <a:pt x="722" y="132"/>
                  </a:lnTo>
                  <a:lnTo>
                    <a:pt x="616" y="66"/>
                  </a:lnTo>
                  <a:lnTo>
                    <a:pt x="558" y="42"/>
                  </a:lnTo>
                  <a:lnTo>
                    <a:pt x="427" y="17"/>
                  </a:lnTo>
                  <a:lnTo>
                    <a:pt x="27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74"/>
            <p:cNvSpPr/>
            <p:nvPr/>
          </p:nvSpPr>
          <p:spPr>
            <a:xfrm>
              <a:off x="3552200" y="4478700"/>
              <a:ext cx="26275" cy="15625"/>
            </a:xfrm>
            <a:custGeom>
              <a:avLst/>
              <a:gdLst/>
              <a:ahLst/>
              <a:cxnLst/>
              <a:rect l="l" t="t" r="r" b="b"/>
              <a:pathLst>
                <a:path w="1051" h="625" fill="none" extrusionOk="0">
                  <a:moveTo>
                    <a:pt x="304" y="181"/>
                  </a:moveTo>
                  <a:lnTo>
                    <a:pt x="402" y="239"/>
                  </a:lnTo>
                  <a:lnTo>
                    <a:pt x="419" y="263"/>
                  </a:lnTo>
                  <a:lnTo>
                    <a:pt x="460" y="362"/>
                  </a:lnTo>
                  <a:lnTo>
                    <a:pt x="484" y="387"/>
                  </a:lnTo>
                  <a:lnTo>
                    <a:pt x="525" y="395"/>
                  </a:lnTo>
                  <a:lnTo>
                    <a:pt x="542" y="419"/>
                  </a:lnTo>
                  <a:lnTo>
                    <a:pt x="542" y="436"/>
                  </a:lnTo>
                  <a:lnTo>
                    <a:pt x="534" y="460"/>
                  </a:lnTo>
                  <a:lnTo>
                    <a:pt x="534" y="477"/>
                  </a:lnTo>
                  <a:lnTo>
                    <a:pt x="542" y="518"/>
                  </a:lnTo>
                  <a:lnTo>
                    <a:pt x="542" y="559"/>
                  </a:lnTo>
                  <a:lnTo>
                    <a:pt x="542" y="592"/>
                  </a:lnTo>
                  <a:lnTo>
                    <a:pt x="575" y="624"/>
                  </a:lnTo>
                  <a:lnTo>
                    <a:pt x="624" y="616"/>
                  </a:lnTo>
                  <a:lnTo>
                    <a:pt x="690" y="592"/>
                  </a:lnTo>
                  <a:lnTo>
                    <a:pt x="796" y="518"/>
                  </a:lnTo>
                  <a:lnTo>
                    <a:pt x="870" y="444"/>
                  </a:lnTo>
                  <a:lnTo>
                    <a:pt x="936" y="370"/>
                  </a:lnTo>
                  <a:lnTo>
                    <a:pt x="1051" y="198"/>
                  </a:lnTo>
                  <a:lnTo>
                    <a:pt x="977" y="181"/>
                  </a:lnTo>
                  <a:lnTo>
                    <a:pt x="846" y="165"/>
                  </a:lnTo>
                  <a:lnTo>
                    <a:pt x="772" y="157"/>
                  </a:lnTo>
                  <a:lnTo>
                    <a:pt x="722" y="132"/>
                  </a:lnTo>
                  <a:lnTo>
                    <a:pt x="616" y="66"/>
                  </a:lnTo>
                  <a:lnTo>
                    <a:pt x="558" y="42"/>
                  </a:lnTo>
                  <a:lnTo>
                    <a:pt x="427" y="17"/>
                  </a:lnTo>
                  <a:lnTo>
                    <a:pt x="271" y="1"/>
                  </a:lnTo>
                  <a:lnTo>
                    <a:pt x="115" y="17"/>
                  </a:lnTo>
                  <a:lnTo>
                    <a:pt x="0" y="50"/>
                  </a:lnTo>
                  <a:lnTo>
                    <a:pt x="99" y="10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74"/>
            <p:cNvSpPr/>
            <p:nvPr/>
          </p:nvSpPr>
          <p:spPr>
            <a:xfrm>
              <a:off x="2657875" y="4187775"/>
              <a:ext cx="1850" cy="4350"/>
            </a:xfrm>
            <a:custGeom>
              <a:avLst/>
              <a:gdLst/>
              <a:ahLst/>
              <a:cxnLst/>
              <a:rect l="l" t="t" r="r" b="b"/>
              <a:pathLst>
                <a:path w="74" h="174" extrusionOk="0">
                  <a:moveTo>
                    <a:pt x="74" y="1"/>
                  </a:moveTo>
                  <a:lnTo>
                    <a:pt x="0" y="116"/>
                  </a:lnTo>
                  <a:lnTo>
                    <a:pt x="8" y="173"/>
                  </a:lnTo>
                  <a:lnTo>
                    <a:pt x="49" y="140"/>
                  </a:lnTo>
                  <a:lnTo>
                    <a:pt x="7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74"/>
            <p:cNvSpPr/>
            <p:nvPr/>
          </p:nvSpPr>
          <p:spPr>
            <a:xfrm>
              <a:off x="2657875" y="4187775"/>
              <a:ext cx="1850" cy="4350"/>
            </a:xfrm>
            <a:custGeom>
              <a:avLst/>
              <a:gdLst/>
              <a:ahLst/>
              <a:cxnLst/>
              <a:rect l="l" t="t" r="r" b="b"/>
              <a:pathLst>
                <a:path w="74" h="174" fill="none" extrusionOk="0">
                  <a:moveTo>
                    <a:pt x="49" y="140"/>
                  </a:moveTo>
                  <a:lnTo>
                    <a:pt x="74" y="1"/>
                  </a:lnTo>
                  <a:lnTo>
                    <a:pt x="0" y="116"/>
                  </a:lnTo>
                  <a:lnTo>
                    <a:pt x="8" y="173"/>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74"/>
            <p:cNvSpPr/>
            <p:nvPr/>
          </p:nvSpPr>
          <p:spPr>
            <a:xfrm>
              <a:off x="4825475" y="4523025"/>
              <a:ext cx="7600" cy="6375"/>
            </a:xfrm>
            <a:custGeom>
              <a:avLst/>
              <a:gdLst/>
              <a:ahLst/>
              <a:cxnLst/>
              <a:rect l="l" t="t" r="r" b="b"/>
              <a:pathLst>
                <a:path w="304" h="255" extrusionOk="0">
                  <a:moveTo>
                    <a:pt x="230" y="0"/>
                  </a:moveTo>
                  <a:lnTo>
                    <a:pt x="140" y="50"/>
                  </a:lnTo>
                  <a:lnTo>
                    <a:pt x="49" y="156"/>
                  </a:lnTo>
                  <a:lnTo>
                    <a:pt x="0" y="255"/>
                  </a:lnTo>
                  <a:lnTo>
                    <a:pt x="0" y="255"/>
                  </a:lnTo>
                  <a:lnTo>
                    <a:pt x="90" y="247"/>
                  </a:lnTo>
                  <a:lnTo>
                    <a:pt x="197" y="222"/>
                  </a:lnTo>
                  <a:lnTo>
                    <a:pt x="271" y="165"/>
                  </a:lnTo>
                  <a:lnTo>
                    <a:pt x="304" y="83"/>
                  </a:lnTo>
                  <a:lnTo>
                    <a:pt x="230"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74"/>
            <p:cNvSpPr/>
            <p:nvPr/>
          </p:nvSpPr>
          <p:spPr>
            <a:xfrm>
              <a:off x="4825475" y="4523025"/>
              <a:ext cx="7600" cy="6375"/>
            </a:xfrm>
            <a:custGeom>
              <a:avLst/>
              <a:gdLst/>
              <a:ahLst/>
              <a:cxnLst/>
              <a:rect l="l" t="t" r="r" b="b"/>
              <a:pathLst>
                <a:path w="304" h="255" fill="none" extrusionOk="0">
                  <a:moveTo>
                    <a:pt x="140" y="50"/>
                  </a:moveTo>
                  <a:lnTo>
                    <a:pt x="49" y="156"/>
                  </a:lnTo>
                  <a:lnTo>
                    <a:pt x="0" y="255"/>
                  </a:lnTo>
                  <a:lnTo>
                    <a:pt x="90" y="247"/>
                  </a:lnTo>
                  <a:lnTo>
                    <a:pt x="197" y="222"/>
                  </a:lnTo>
                  <a:lnTo>
                    <a:pt x="271" y="165"/>
                  </a:lnTo>
                  <a:lnTo>
                    <a:pt x="304" y="83"/>
                  </a:lnTo>
                  <a:lnTo>
                    <a:pt x="230" y="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274"/>
            <p:cNvSpPr/>
            <p:nvPr/>
          </p:nvSpPr>
          <p:spPr>
            <a:xfrm>
              <a:off x="1930125" y="4535950"/>
              <a:ext cx="15000" cy="6375"/>
            </a:xfrm>
            <a:custGeom>
              <a:avLst/>
              <a:gdLst/>
              <a:ahLst/>
              <a:cxnLst/>
              <a:rect l="l" t="t" r="r" b="b"/>
              <a:pathLst>
                <a:path w="600" h="255" extrusionOk="0">
                  <a:moveTo>
                    <a:pt x="493" y="0"/>
                  </a:moveTo>
                  <a:lnTo>
                    <a:pt x="411" y="9"/>
                  </a:lnTo>
                  <a:lnTo>
                    <a:pt x="305" y="33"/>
                  </a:lnTo>
                  <a:lnTo>
                    <a:pt x="181" y="83"/>
                  </a:lnTo>
                  <a:lnTo>
                    <a:pt x="67" y="140"/>
                  </a:lnTo>
                  <a:lnTo>
                    <a:pt x="1" y="214"/>
                  </a:lnTo>
                  <a:lnTo>
                    <a:pt x="124" y="255"/>
                  </a:lnTo>
                  <a:lnTo>
                    <a:pt x="296" y="238"/>
                  </a:lnTo>
                  <a:lnTo>
                    <a:pt x="600" y="165"/>
                  </a:lnTo>
                  <a:lnTo>
                    <a:pt x="575" y="58"/>
                  </a:lnTo>
                  <a:lnTo>
                    <a:pt x="543" y="9"/>
                  </a:lnTo>
                  <a:lnTo>
                    <a:pt x="493"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274"/>
            <p:cNvSpPr/>
            <p:nvPr/>
          </p:nvSpPr>
          <p:spPr>
            <a:xfrm>
              <a:off x="1930125" y="4535950"/>
              <a:ext cx="15000" cy="6375"/>
            </a:xfrm>
            <a:custGeom>
              <a:avLst/>
              <a:gdLst/>
              <a:ahLst/>
              <a:cxnLst/>
              <a:rect l="l" t="t" r="r" b="b"/>
              <a:pathLst>
                <a:path w="600" h="255" fill="none" extrusionOk="0">
                  <a:moveTo>
                    <a:pt x="296" y="238"/>
                  </a:moveTo>
                  <a:lnTo>
                    <a:pt x="600" y="165"/>
                  </a:lnTo>
                  <a:lnTo>
                    <a:pt x="575" y="58"/>
                  </a:lnTo>
                  <a:lnTo>
                    <a:pt x="543" y="9"/>
                  </a:lnTo>
                  <a:lnTo>
                    <a:pt x="493" y="0"/>
                  </a:lnTo>
                  <a:lnTo>
                    <a:pt x="411" y="9"/>
                  </a:lnTo>
                  <a:lnTo>
                    <a:pt x="305" y="33"/>
                  </a:lnTo>
                  <a:lnTo>
                    <a:pt x="181" y="83"/>
                  </a:lnTo>
                  <a:lnTo>
                    <a:pt x="67" y="140"/>
                  </a:lnTo>
                  <a:lnTo>
                    <a:pt x="1" y="214"/>
                  </a:lnTo>
                  <a:lnTo>
                    <a:pt x="124" y="25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274"/>
            <p:cNvSpPr/>
            <p:nvPr/>
          </p:nvSpPr>
          <p:spPr>
            <a:xfrm>
              <a:off x="3039075" y="4809425"/>
              <a:ext cx="11300" cy="5375"/>
            </a:xfrm>
            <a:custGeom>
              <a:avLst/>
              <a:gdLst/>
              <a:ahLst/>
              <a:cxnLst/>
              <a:rect l="l" t="t" r="r" b="b"/>
              <a:pathLst>
                <a:path w="452" h="215" extrusionOk="0">
                  <a:moveTo>
                    <a:pt x="263" y="1"/>
                  </a:moveTo>
                  <a:lnTo>
                    <a:pt x="197" y="9"/>
                  </a:lnTo>
                  <a:lnTo>
                    <a:pt x="132" y="34"/>
                  </a:lnTo>
                  <a:lnTo>
                    <a:pt x="82" y="75"/>
                  </a:lnTo>
                  <a:lnTo>
                    <a:pt x="33" y="124"/>
                  </a:lnTo>
                  <a:lnTo>
                    <a:pt x="0" y="190"/>
                  </a:lnTo>
                  <a:lnTo>
                    <a:pt x="99" y="214"/>
                  </a:lnTo>
                  <a:lnTo>
                    <a:pt x="263" y="190"/>
                  </a:lnTo>
                  <a:lnTo>
                    <a:pt x="402" y="140"/>
                  </a:lnTo>
                  <a:lnTo>
                    <a:pt x="452" y="75"/>
                  </a:lnTo>
                  <a:lnTo>
                    <a:pt x="419" y="34"/>
                  </a:lnTo>
                  <a:lnTo>
                    <a:pt x="345" y="17"/>
                  </a:lnTo>
                  <a:lnTo>
                    <a:pt x="26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274"/>
            <p:cNvSpPr/>
            <p:nvPr/>
          </p:nvSpPr>
          <p:spPr>
            <a:xfrm>
              <a:off x="3039075" y="4809425"/>
              <a:ext cx="11300" cy="5375"/>
            </a:xfrm>
            <a:custGeom>
              <a:avLst/>
              <a:gdLst/>
              <a:ahLst/>
              <a:cxnLst/>
              <a:rect l="l" t="t" r="r" b="b"/>
              <a:pathLst>
                <a:path w="452" h="215" fill="none" extrusionOk="0">
                  <a:moveTo>
                    <a:pt x="402" y="140"/>
                  </a:moveTo>
                  <a:lnTo>
                    <a:pt x="452" y="75"/>
                  </a:lnTo>
                  <a:lnTo>
                    <a:pt x="419" y="34"/>
                  </a:lnTo>
                  <a:lnTo>
                    <a:pt x="345" y="17"/>
                  </a:lnTo>
                  <a:lnTo>
                    <a:pt x="263" y="1"/>
                  </a:lnTo>
                  <a:lnTo>
                    <a:pt x="197" y="9"/>
                  </a:lnTo>
                  <a:lnTo>
                    <a:pt x="132" y="34"/>
                  </a:lnTo>
                  <a:lnTo>
                    <a:pt x="82" y="75"/>
                  </a:lnTo>
                  <a:lnTo>
                    <a:pt x="33" y="124"/>
                  </a:lnTo>
                  <a:lnTo>
                    <a:pt x="0" y="190"/>
                  </a:lnTo>
                  <a:lnTo>
                    <a:pt x="99" y="214"/>
                  </a:lnTo>
                  <a:lnTo>
                    <a:pt x="263" y="1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274"/>
            <p:cNvSpPr/>
            <p:nvPr/>
          </p:nvSpPr>
          <p:spPr>
            <a:xfrm>
              <a:off x="4848850" y="4517075"/>
              <a:ext cx="3325" cy="3500"/>
            </a:xfrm>
            <a:custGeom>
              <a:avLst/>
              <a:gdLst/>
              <a:ahLst/>
              <a:cxnLst/>
              <a:rect l="l" t="t" r="r" b="b"/>
              <a:pathLst>
                <a:path w="133" h="140" extrusionOk="0">
                  <a:moveTo>
                    <a:pt x="132" y="0"/>
                  </a:moveTo>
                  <a:lnTo>
                    <a:pt x="34" y="9"/>
                  </a:lnTo>
                  <a:lnTo>
                    <a:pt x="1" y="99"/>
                  </a:lnTo>
                  <a:lnTo>
                    <a:pt x="25" y="140"/>
                  </a:lnTo>
                  <a:lnTo>
                    <a:pt x="13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274"/>
            <p:cNvSpPr/>
            <p:nvPr/>
          </p:nvSpPr>
          <p:spPr>
            <a:xfrm>
              <a:off x="4848850" y="4517075"/>
              <a:ext cx="3325" cy="3500"/>
            </a:xfrm>
            <a:custGeom>
              <a:avLst/>
              <a:gdLst/>
              <a:ahLst/>
              <a:cxnLst/>
              <a:rect l="l" t="t" r="r" b="b"/>
              <a:pathLst>
                <a:path w="133" h="140" fill="none" extrusionOk="0">
                  <a:moveTo>
                    <a:pt x="25" y="140"/>
                  </a:moveTo>
                  <a:lnTo>
                    <a:pt x="132" y="0"/>
                  </a:lnTo>
                  <a:lnTo>
                    <a:pt x="34" y="9"/>
                  </a:lnTo>
                  <a:lnTo>
                    <a:pt x="1" y="9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274"/>
            <p:cNvSpPr/>
            <p:nvPr/>
          </p:nvSpPr>
          <p:spPr>
            <a:xfrm>
              <a:off x="3049325" y="4813750"/>
              <a:ext cx="41275" cy="10275"/>
            </a:xfrm>
            <a:custGeom>
              <a:avLst/>
              <a:gdLst/>
              <a:ahLst/>
              <a:cxnLst/>
              <a:rect l="l" t="t" r="r" b="b"/>
              <a:pathLst>
                <a:path w="1651" h="411" extrusionOk="0">
                  <a:moveTo>
                    <a:pt x="862" y="0"/>
                  </a:moveTo>
                  <a:lnTo>
                    <a:pt x="829" y="74"/>
                  </a:lnTo>
                  <a:lnTo>
                    <a:pt x="821" y="148"/>
                  </a:lnTo>
                  <a:lnTo>
                    <a:pt x="797" y="214"/>
                  </a:lnTo>
                  <a:lnTo>
                    <a:pt x="747" y="255"/>
                  </a:lnTo>
                  <a:lnTo>
                    <a:pt x="690" y="263"/>
                  </a:lnTo>
                  <a:lnTo>
                    <a:pt x="632" y="247"/>
                  </a:lnTo>
                  <a:lnTo>
                    <a:pt x="370" y="74"/>
                  </a:lnTo>
                  <a:lnTo>
                    <a:pt x="263" y="25"/>
                  </a:lnTo>
                  <a:lnTo>
                    <a:pt x="165" y="41"/>
                  </a:lnTo>
                  <a:lnTo>
                    <a:pt x="1" y="140"/>
                  </a:lnTo>
                  <a:lnTo>
                    <a:pt x="66" y="238"/>
                  </a:lnTo>
                  <a:lnTo>
                    <a:pt x="132" y="312"/>
                  </a:lnTo>
                  <a:lnTo>
                    <a:pt x="214" y="361"/>
                  </a:lnTo>
                  <a:lnTo>
                    <a:pt x="321" y="402"/>
                  </a:lnTo>
                  <a:lnTo>
                    <a:pt x="329" y="411"/>
                  </a:lnTo>
                  <a:lnTo>
                    <a:pt x="1650" y="411"/>
                  </a:lnTo>
                  <a:lnTo>
                    <a:pt x="1593" y="361"/>
                  </a:lnTo>
                  <a:lnTo>
                    <a:pt x="1502" y="304"/>
                  </a:lnTo>
                  <a:lnTo>
                    <a:pt x="1412" y="263"/>
                  </a:lnTo>
                  <a:lnTo>
                    <a:pt x="1043" y="164"/>
                  </a:lnTo>
                  <a:lnTo>
                    <a:pt x="944" y="107"/>
                  </a:lnTo>
                  <a:lnTo>
                    <a:pt x="86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74"/>
            <p:cNvSpPr/>
            <p:nvPr/>
          </p:nvSpPr>
          <p:spPr>
            <a:xfrm>
              <a:off x="3049325" y="4813750"/>
              <a:ext cx="41275" cy="10275"/>
            </a:xfrm>
            <a:custGeom>
              <a:avLst/>
              <a:gdLst/>
              <a:ahLst/>
              <a:cxnLst/>
              <a:rect l="l" t="t" r="r" b="b"/>
              <a:pathLst>
                <a:path w="1651" h="411" fill="none" extrusionOk="0">
                  <a:moveTo>
                    <a:pt x="1593" y="361"/>
                  </a:moveTo>
                  <a:lnTo>
                    <a:pt x="1502" y="304"/>
                  </a:lnTo>
                  <a:lnTo>
                    <a:pt x="1412" y="263"/>
                  </a:lnTo>
                  <a:lnTo>
                    <a:pt x="1043" y="164"/>
                  </a:lnTo>
                  <a:lnTo>
                    <a:pt x="944" y="107"/>
                  </a:lnTo>
                  <a:lnTo>
                    <a:pt x="862" y="0"/>
                  </a:lnTo>
                  <a:lnTo>
                    <a:pt x="829" y="74"/>
                  </a:lnTo>
                  <a:lnTo>
                    <a:pt x="821" y="148"/>
                  </a:lnTo>
                  <a:lnTo>
                    <a:pt x="797" y="214"/>
                  </a:lnTo>
                  <a:lnTo>
                    <a:pt x="747" y="255"/>
                  </a:lnTo>
                  <a:lnTo>
                    <a:pt x="690" y="263"/>
                  </a:lnTo>
                  <a:lnTo>
                    <a:pt x="632" y="247"/>
                  </a:lnTo>
                  <a:lnTo>
                    <a:pt x="370" y="74"/>
                  </a:lnTo>
                  <a:lnTo>
                    <a:pt x="263" y="25"/>
                  </a:lnTo>
                  <a:lnTo>
                    <a:pt x="165" y="41"/>
                  </a:lnTo>
                  <a:lnTo>
                    <a:pt x="1" y="140"/>
                  </a:lnTo>
                  <a:lnTo>
                    <a:pt x="66" y="238"/>
                  </a:lnTo>
                  <a:lnTo>
                    <a:pt x="132" y="312"/>
                  </a:lnTo>
                  <a:lnTo>
                    <a:pt x="214" y="361"/>
                  </a:lnTo>
                  <a:lnTo>
                    <a:pt x="321" y="402"/>
                  </a:lnTo>
                  <a:lnTo>
                    <a:pt x="329" y="411"/>
                  </a:lnTo>
                  <a:lnTo>
                    <a:pt x="1650" y="41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274"/>
            <p:cNvSpPr/>
            <p:nvPr/>
          </p:nvSpPr>
          <p:spPr>
            <a:xfrm>
              <a:off x="6613300" y="4568775"/>
              <a:ext cx="8450" cy="8425"/>
            </a:xfrm>
            <a:custGeom>
              <a:avLst/>
              <a:gdLst/>
              <a:ahLst/>
              <a:cxnLst/>
              <a:rect l="l" t="t" r="r" b="b"/>
              <a:pathLst>
                <a:path w="338" h="337" extrusionOk="0">
                  <a:moveTo>
                    <a:pt x="157" y="1"/>
                  </a:moveTo>
                  <a:lnTo>
                    <a:pt x="132" y="25"/>
                  </a:lnTo>
                  <a:lnTo>
                    <a:pt x="132" y="58"/>
                  </a:lnTo>
                  <a:lnTo>
                    <a:pt x="132" y="83"/>
                  </a:lnTo>
                  <a:lnTo>
                    <a:pt x="124" y="107"/>
                  </a:lnTo>
                  <a:lnTo>
                    <a:pt x="1" y="255"/>
                  </a:lnTo>
                  <a:lnTo>
                    <a:pt x="99" y="329"/>
                  </a:lnTo>
                  <a:lnTo>
                    <a:pt x="181" y="337"/>
                  </a:lnTo>
                  <a:lnTo>
                    <a:pt x="255" y="304"/>
                  </a:lnTo>
                  <a:lnTo>
                    <a:pt x="337" y="230"/>
                  </a:lnTo>
                  <a:lnTo>
                    <a:pt x="296" y="156"/>
                  </a:lnTo>
                  <a:lnTo>
                    <a:pt x="255" y="74"/>
                  </a:lnTo>
                  <a:lnTo>
                    <a:pt x="214" y="9"/>
                  </a:lnTo>
                  <a:lnTo>
                    <a:pt x="157"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274"/>
            <p:cNvSpPr/>
            <p:nvPr/>
          </p:nvSpPr>
          <p:spPr>
            <a:xfrm>
              <a:off x="6613300" y="4568775"/>
              <a:ext cx="8450" cy="8425"/>
            </a:xfrm>
            <a:custGeom>
              <a:avLst/>
              <a:gdLst/>
              <a:ahLst/>
              <a:cxnLst/>
              <a:rect l="l" t="t" r="r" b="b"/>
              <a:pathLst>
                <a:path w="338" h="337" fill="none" extrusionOk="0">
                  <a:moveTo>
                    <a:pt x="1" y="255"/>
                  </a:moveTo>
                  <a:lnTo>
                    <a:pt x="99" y="329"/>
                  </a:lnTo>
                  <a:lnTo>
                    <a:pt x="181" y="337"/>
                  </a:lnTo>
                  <a:lnTo>
                    <a:pt x="255" y="304"/>
                  </a:lnTo>
                  <a:lnTo>
                    <a:pt x="337" y="230"/>
                  </a:lnTo>
                  <a:lnTo>
                    <a:pt x="296" y="156"/>
                  </a:lnTo>
                  <a:lnTo>
                    <a:pt x="255" y="74"/>
                  </a:lnTo>
                  <a:lnTo>
                    <a:pt x="214" y="9"/>
                  </a:lnTo>
                  <a:lnTo>
                    <a:pt x="157" y="1"/>
                  </a:lnTo>
                  <a:lnTo>
                    <a:pt x="132" y="25"/>
                  </a:lnTo>
                  <a:lnTo>
                    <a:pt x="132" y="58"/>
                  </a:lnTo>
                  <a:lnTo>
                    <a:pt x="132" y="83"/>
                  </a:lnTo>
                  <a:lnTo>
                    <a:pt x="124" y="107"/>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74"/>
            <p:cNvSpPr/>
            <p:nvPr/>
          </p:nvSpPr>
          <p:spPr>
            <a:xfrm>
              <a:off x="6555450" y="4719375"/>
              <a:ext cx="55625" cy="21975"/>
            </a:xfrm>
            <a:custGeom>
              <a:avLst/>
              <a:gdLst/>
              <a:ahLst/>
              <a:cxnLst/>
              <a:rect l="l" t="t" r="r" b="b"/>
              <a:pathLst>
                <a:path w="2225" h="879" extrusionOk="0">
                  <a:moveTo>
                    <a:pt x="378" y="0"/>
                  </a:moveTo>
                  <a:lnTo>
                    <a:pt x="279" y="8"/>
                  </a:lnTo>
                  <a:lnTo>
                    <a:pt x="205" y="41"/>
                  </a:lnTo>
                  <a:lnTo>
                    <a:pt x="156" y="107"/>
                  </a:lnTo>
                  <a:lnTo>
                    <a:pt x="189" y="148"/>
                  </a:lnTo>
                  <a:lnTo>
                    <a:pt x="255" y="181"/>
                  </a:lnTo>
                  <a:lnTo>
                    <a:pt x="288" y="238"/>
                  </a:lnTo>
                  <a:lnTo>
                    <a:pt x="255" y="287"/>
                  </a:lnTo>
                  <a:lnTo>
                    <a:pt x="164" y="345"/>
                  </a:lnTo>
                  <a:lnTo>
                    <a:pt x="74" y="386"/>
                  </a:lnTo>
                  <a:lnTo>
                    <a:pt x="0" y="411"/>
                  </a:lnTo>
                  <a:lnTo>
                    <a:pt x="296" y="739"/>
                  </a:lnTo>
                  <a:lnTo>
                    <a:pt x="370" y="878"/>
                  </a:lnTo>
                  <a:lnTo>
                    <a:pt x="558" y="731"/>
                  </a:lnTo>
                  <a:lnTo>
                    <a:pt x="657" y="657"/>
                  </a:lnTo>
                  <a:lnTo>
                    <a:pt x="764" y="599"/>
                  </a:lnTo>
                  <a:lnTo>
                    <a:pt x="870" y="558"/>
                  </a:lnTo>
                  <a:lnTo>
                    <a:pt x="985" y="534"/>
                  </a:lnTo>
                  <a:lnTo>
                    <a:pt x="1100" y="534"/>
                  </a:lnTo>
                  <a:lnTo>
                    <a:pt x="1592" y="566"/>
                  </a:lnTo>
                  <a:lnTo>
                    <a:pt x="1716" y="558"/>
                  </a:lnTo>
                  <a:lnTo>
                    <a:pt x="2224" y="411"/>
                  </a:lnTo>
                  <a:lnTo>
                    <a:pt x="2118" y="320"/>
                  </a:lnTo>
                  <a:lnTo>
                    <a:pt x="1929" y="279"/>
                  </a:lnTo>
                  <a:lnTo>
                    <a:pt x="1568" y="263"/>
                  </a:lnTo>
                  <a:lnTo>
                    <a:pt x="1133" y="279"/>
                  </a:lnTo>
                  <a:lnTo>
                    <a:pt x="919" y="279"/>
                  </a:lnTo>
                  <a:lnTo>
                    <a:pt x="723" y="222"/>
                  </a:lnTo>
                  <a:lnTo>
                    <a:pt x="640" y="181"/>
                  </a:lnTo>
                  <a:lnTo>
                    <a:pt x="624" y="164"/>
                  </a:lnTo>
                  <a:lnTo>
                    <a:pt x="608" y="140"/>
                  </a:lnTo>
                  <a:lnTo>
                    <a:pt x="599" y="107"/>
                  </a:lnTo>
                  <a:lnTo>
                    <a:pt x="575" y="66"/>
                  </a:lnTo>
                  <a:lnTo>
                    <a:pt x="550" y="33"/>
                  </a:lnTo>
                  <a:lnTo>
                    <a:pt x="476" y="8"/>
                  </a:lnTo>
                  <a:lnTo>
                    <a:pt x="37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74"/>
            <p:cNvSpPr/>
            <p:nvPr/>
          </p:nvSpPr>
          <p:spPr>
            <a:xfrm>
              <a:off x="6555450" y="4719375"/>
              <a:ext cx="55625" cy="21975"/>
            </a:xfrm>
            <a:custGeom>
              <a:avLst/>
              <a:gdLst/>
              <a:ahLst/>
              <a:cxnLst/>
              <a:rect l="l" t="t" r="r" b="b"/>
              <a:pathLst>
                <a:path w="2225" h="879" fill="none" extrusionOk="0">
                  <a:moveTo>
                    <a:pt x="1592" y="566"/>
                  </a:moveTo>
                  <a:lnTo>
                    <a:pt x="1716" y="558"/>
                  </a:lnTo>
                  <a:lnTo>
                    <a:pt x="2224" y="411"/>
                  </a:lnTo>
                  <a:lnTo>
                    <a:pt x="2118" y="320"/>
                  </a:lnTo>
                  <a:lnTo>
                    <a:pt x="1929" y="279"/>
                  </a:lnTo>
                  <a:lnTo>
                    <a:pt x="1568" y="263"/>
                  </a:lnTo>
                  <a:lnTo>
                    <a:pt x="1133" y="279"/>
                  </a:lnTo>
                  <a:lnTo>
                    <a:pt x="919" y="279"/>
                  </a:lnTo>
                  <a:lnTo>
                    <a:pt x="723" y="222"/>
                  </a:lnTo>
                  <a:lnTo>
                    <a:pt x="640" y="181"/>
                  </a:lnTo>
                  <a:lnTo>
                    <a:pt x="624" y="164"/>
                  </a:lnTo>
                  <a:lnTo>
                    <a:pt x="608" y="140"/>
                  </a:lnTo>
                  <a:lnTo>
                    <a:pt x="599" y="107"/>
                  </a:lnTo>
                  <a:lnTo>
                    <a:pt x="575" y="66"/>
                  </a:lnTo>
                  <a:lnTo>
                    <a:pt x="550" y="33"/>
                  </a:lnTo>
                  <a:lnTo>
                    <a:pt x="476" y="8"/>
                  </a:lnTo>
                  <a:lnTo>
                    <a:pt x="378" y="0"/>
                  </a:lnTo>
                  <a:lnTo>
                    <a:pt x="279" y="8"/>
                  </a:lnTo>
                  <a:lnTo>
                    <a:pt x="205" y="41"/>
                  </a:lnTo>
                  <a:lnTo>
                    <a:pt x="156" y="107"/>
                  </a:lnTo>
                  <a:lnTo>
                    <a:pt x="189" y="148"/>
                  </a:lnTo>
                  <a:lnTo>
                    <a:pt x="255" y="181"/>
                  </a:lnTo>
                  <a:lnTo>
                    <a:pt x="288" y="238"/>
                  </a:lnTo>
                  <a:lnTo>
                    <a:pt x="255" y="287"/>
                  </a:lnTo>
                  <a:lnTo>
                    <a:pt x="164" y="345"/>
                  </a:lnTo>
                  <a:lnTo>
                    <a:pt x="74" y="386"/>
                  </a:lnTo>
                  <a:lnTo>
                    <a:pt x="0" y="411"/>
                  </a:lnTo>
                  <a:lnTo>
                    <a:pt x="296" y="739"/>
                  </a:lnTo>
                  <a:lnTo>
                    <a:pt x="370" y="878"/>
                  </a:lnTo>
                  <a:lnTo>
                    <a:pt x="558" y="731"/>
                  </a:lnTo>
                  <a:lnTo>
                    <a:pt x="657" y="657"/>
                  </a:lnTo>
                  <a:lnTo>
                    <a:pt x="764" y="599"/>
                  </a:lnTo>
                  <a:lnTo>
                    <a:pt x="870" y="558"/>
                  </a:lnTo>
                  <a:lnTo>
                    <a:pt x="985" y="534"/>
                  </a:lnTo>
                  <a:lnTo>
                    <a:pt x="1100" y="53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74"/>
            <p:cNvSpPr/>
            <p:nvPr/>
          </p:nvSpPr>
          <p:spPr>
            <a:xfrm>
              <a:off x="2974025" y="4332825"/>
              <a:ext cx="3663300" cy="491200"/>
            </a:xfrm>
            <a:custGeom>
              <a:avLst/>
              <a:gdLst/>
              <a:ahLst/>
              <a:cxnLst/>
              <a:rect l="l" t="t" r="r" b="b"/>
              <a:pathLst>
                <a:path w="146532" h="19648" extrusionOk="0">
                  <a:moveTo>
                    <a:pt x="105547" y="1"/>
                  </a:moveTo>
                  <a:lnTo>
                    <a:pt x="104710" y="149"/>
                  </a:lnTo>
                  <a:lnTo>
                    <a:pt x="104382" y="255"/>
                  </a:lnTo>
                  <a:lnTo>
                    <a:pt x="104119" y="419"/>
                  </a:lnTo>
                  <a:lnTo>
                    <a:pt x="104062" y="477"/>
                  </a:lnTo>
                  <a:lnTo>
                    <a:pt x="103996" y="575"/>
                  </a:lnTo>
                  <a:lnTo>
                    <a:pt x="103939" y="666"/>
                  </a:lnTo>
                  <a:lnTo>
                    <a:pt x="103906" y="748"/>
                  </a:lnTo>
                  <a:lnTo>
                    <a:pt x="103906" y="821"/>
                  </a:lnTo>
                  <a:lnTo>
                    <a:pt x="103931" y="977"/>
                  </a:lnTo>
                  <a:lnTo>
                    <a:pt x="103922" y="1051"/>
                  </a:lnTo>
                  <a:lnTo>
                    <a:pt x="103832" y="1174"/>
                  </a:lnTo>
                  <a:lnTo>
                    <a:pt x="103676" y="1289"/>
                  </a:lnTo>
                  <a:lnTo>
                    <a:pt x="103364" y="1462"/>
                  </a:lnTo>
                  <a:lnTo>
                    <a:pt x="103208" y="1527"/>
                  </a:lnTo>
                  <a:lnTo>
                    <a:pt x="103053" y="1552"/>
                  </a:lnTo>
                  <a:lnTo>
                    <a:pt x="102897" y="1544"/>
                  </a:lnTo>
                  <a:lnTo>
                    <a:pt x="102642" y="1486"/>
                  </a:lnTo>
                  <a:lnTo>
                    <a:pt x="102462" y="1429"/>
                  </a:lnTo>
                  <a:lnTo>
                    <a:pt x="102380" y="1396"/>
                  </a:lnTo>
                  <a:lnTo>
                    <a:pt x="102330" y="1355"/>
                  </a:lnTo>
                  <a:lnTo>
                    <a:pt x="102232" y="1240"/>
                  </a:lnTo>
                  <a:lnTo>
                    <a:pt x="102183" y="1207"/>
                  </a:lnTo>
                  <a:lnTo>
                    <a:pt x="102117" y="1207"/>
                  </a:lnTo>
                  <a:lnTo>
                    <a:pt x="102051" y="1224"/>
                  </a:lnTo>
                  <a:lnTo>
                    <a:pt x="101977" y="1240"/>
                  </a:lnTo>
                  <a:lnTo>
                    <a:pt x="101904" y="1224"/>
                  </a:lnTo>
                  <a:lnTo>
                    <a:pt x="101846" y="1183"/>
                  </a:lnTo>
                  <a:lnTo>
                    <a:pt x="101723" y="1084"/>
                  </a:lnTo>
                  <a:lnTo>
                    <a:pt x="101649" y="1043"/>
                  </a:lnTo>
                  <a:lnTo>
                    <a:pt x="101477" y="994"/>
                  </a:lnTo>
                  <a:lnTo>
                    <a:pt x="100935" y="895"/>
                  </a:lnTo>
                  <a:lnTo>
                    <a:pt x="99696" y="493"/>
                  </a:lnTo>
                  <a:lnTo>
                    <a:pt x="99384" y="354"/>
                  </a:lnTo>
                  <a:lnTo>
                    <a:pt x="99228" y="296"/>
                  </a:lnTo>
                  <a:lnTo>
                    <a:pt x="98900" y="247"/>
                  </a:lnTo>
                  <a:lnTo>
                    <a:pt x="98449" y="99"/>
                  </a:lnTo>
                  <a:lnTo>
                    <a:pt x="98309" y="99"/>
                  </a:lnTo>
                  <a:lnTo>
                    <a:pt x="98178" y="132"/>
                  </a:lnTo>
                  <a:lnTo>
                    <a:pt x="98055" y="181"/>
                  </a:lnTo>
                  <a:lnTo>
                    <a:pt x="97907" y="206"/>
                  </a:lnTo>
                  <a:lnTo>
                    <a:pt x="97603" y="198"/>
                  </a:lnTo>
                  <a:lnTo>
                    <a:pt x="97513" y="206"/>
                  </a:lnTo>
                  <a:lnTo>
                    <a:pt x="97431" y="231"/>
                  </a:lnTo>
                  <a:lnTo>
                    <a:pt x="97398" y="263"/>
                  </a:lnTo>
                  <a:lnTo>
                    <a:pt x="97349" y="378"/>
                  </a:lnTo>
                  <a:lnTo>
                    <a:pt x="97267" y="526"/>
                  </a:lnTo>
                  <a:lnTo>
                    <a:pt x="97177" y="666"/>
                  </a:lnTo>
                  <a:lnTo>
                    <a:pt x="97053" y="789"/>
                  </a:lnTo>
                  <a:lnTo>
                    <a:pt x="96906" y="879"/>
                  </a:lnTo>
                  <a:lnTo>
                    <a:pt x="96290" y="1084"/>
                  </a:lnTo>
                  <a:lnTo>
                    <a:pt x="95970" y="1215"/>
                  </a:lnTo>
                  <a:lnTo>
                    <a:pt x="95790" y="1265"/>
                  </a:lnTo>
                  <a:lnTo>
                    <a:pt x="95634" y="1248"/>
                  </a:lnTo>
                  <a:lnTo>
                    <a:pt x="95584" y="1215"/>
                  </a:lnTo>
                  <a:lnTo>
                    <a:pt x="95511" y="1125"/>
                  </a:lnTo>
                  <a:lnTo>
                    <a:pt x="95461" y="1076"/>
                  </a:lnTo>
                  <a:lnTo>
                    <a:pt x="95404" y="1043"/>
                  </a:lnTo>
                  <a:lnTo>
                    <a:pt x="95322" y="1010"/>
                  </a:lnTo>
                  <a:lnTo>
                    <a:pt x="95240" y="986"/>
                  </a:lnTo>
                  <a:lnTo>
                    <a:pt x="95174" y="977"/>
                  </a:lnTo>
                  <a:lnTo>
                    <a:pt x="95002" y="1018"/>
                  </a:lnTo>
                  <a:lnTo>
                    <a:pt x="94870" y="1092"/>
                  </a:lnTo>
                  <a:lnTo>
                    <a:pt x="94739" y="1150"/>
                  </a:lnTo>
                  <a:lnTo>
                    <a:pt x="94550" y="1125"/>
                  </a:lnTo>
                  <a:lnTo>
                    <a:pt x="94427" y="1059"/>
                  </a:lnTo>
                  <a:lnTo>
                    <a:pt x="94370" y="1043"/>
                  </a:lnTo>
                  <a:lnTo>
                    <a:pt x="94304" y="1035"/>
                  </a:lnTo>
                  <a:lnTo>
                    <a:pt x="94206" y="1051"/>
                  </a:lnTo>
                  <a:lnTo>
                    <a:pt x="93918" y="1142"/>
                  </a:lnTo>
                  <a:lnTo>
                    <a:pt x="93598" y="1191"/>
                  </a:lnTo>
                  <a:lnTo>
                    <a:pt x="93426" y="1207"/>
                  </a:lnTo>
                  <a:lnTo>
                    <a:pt x="93270" y="1199"/>
                  </a:lnTo>
                  <a:lnTo>
                    <a:pt x="93106" y="1150"/>
                  </a:lnTo>
                  <a:lnTo>
                    <a:pt x="92958" y="1084"/>
                  </a:lnTo>
                  <a:lnTo>
                    <a:pt x="92811" y="1043"/>
                  </a:lnTo>
                  <a:lnTo>
                    <a:pt x="92638" y="1059"/>
                  </a:lnTo>
                  <a:lnTo>
                    <a:pt x="92499" y="1125"/>
                  </a:lnTo>
                  <a:lnTo>
                    <a:pt x="92376" y="1207"/>
                  </a:lnTo>
                  <a:lnTo>
                    <a:pt x="92244" y="1256"/>
                  </a:lnTo>
                  <a:lnTo>
                    <a:pt x="92080" y="1256"/>
                  </a:lnTo>
                  <a:lnTo>
                    <a:pt x="91645" y="1125"/>
                  </a:lnTo>
                  <a:lnTo>
                    <a:pt x="91489" y="1125"/>
                  </a:lnTo>
                  <a:lnTo>
                    <a:pt x="91407" y="1142"/>
                  </a:lnTo>
                  <a:lnTo>
                    <a:pt x="91333" y="1158"/>
                  </a:lnTo>
                  <a:lnTo>
                    <a:pt x="91251" y="1174"/>
                  </a:lnTo>
                  <a:lnTo>
                    <a:pt x="91169" y="1174"/>
                  </a:lnTo>
                  <a:lnTo>
                    <a:pt x="91104" y="1158"/>
                  </a:lnTo>
                  <a:lnTo>
                    <a:pt x="90907" y="1076"/>
                  </a:lnTo>
                  <a:lnTo>
                    <a:pt x="90751" y="1051"/>
                  </a:lnTo>
                  <a:lnTo>
                    <a:pt x="90595" y="1068"/>
                  </a:lnTo>
                  <a:lnTo>
                    <a:pt x="90111" y="1174"/>
                  </a:lnTo>
                  <a:lnTo>
                    <a:pt x="89659" y="1355"/>
                  </a:lnTo>
                  <a:lnTo>
                    <a:pt x="89495" y="1396"/>
                  </a:lnTo>
                  <a:lnTo>
                    <a:pt x="89331" y="1429"/>
                  </a:lnTo>
                  <a:lnTo>
                    <a:pt x="89167" y="1445"/>
                  </a:lnTo>
                  <a:lnTo>
                    <a:pt x="88994" y="1453"/>
                  </a:lnTo>
                  <a:lnTo>
                    <a:pt x="88527" y="1421"/>
                  </a:lnTo>
                  <a:lnTo>
                    <a:pt x="87895" y="1429"/>
                  </a:lnTo>
                  <a:lnTo>
                    <a:pt x="87739" y="1462"/>
                  </a:lnTo>
                  <a:lnTo>
                    <a:pt x="87058" y="1724"/>
                  </a:lnTo>
                  <a:lnTo>
                    <a:pt x="86902" y="1749"/>
                  </a:lnTo>
                  <a:lnTo>
                    <a:pt x="86598" y="1782"/>
                  </a:lnTo>
                  <a:lnTo>
                    <a:pt x="86294" y="1872"/>
                  </a:lnTo>
                  <a:lnTo>
                    <a:pt x="86163" y="1880"/>
                  </a:lnTo>
                  <a:lnTo>
                    <a:pt x="85679" y="1823"/>
                  </a:lnTo>
                  <a:lnTo>
                    <a:pt x="85531" y="1839"/>
                  </a:lnTo>
                  <a:lnTo>
                    <a:pt x="85392" y="1888"/>
                  </a:lnTo>
                  <a:lnTo>
                    <a:pt x="84825" y="2167"/>
                  </a:lnTo>
                  <a:lnTo>
                    <a:pt x="84711" y="2266"/>
                  </a:lnTo>
                  <a:lnTo>
                    <a:pt x="84612" y="2381"/>
                  </a:lnTo>
                  <a:lnTo>
                    <a:pt x="84571" y="2414"/>
                  </a:lnTo>
                  <a:lnTo>
                    <a:pt x="84489" y="2438"/>
                  </a:lnTo>
                  <a:lnTo>
                    <a:pt x="84399" y="2446"/>
                  </a:lnTo>
                  <a:lnTo>
                    <a:pt x="84202" y="2430"/>
                  </a:lnTo>
                  <a:lnTo>
                    <a:pt x="84111" y="2438"/>
                  </a:lnTo>
                  <a:lnTo>
                    <a:pt x="84046" y="2463"/>
                  </a:lnTo>
                  <a:lnTo>
                    <a:pt x="83914" y="2512"/>
                  </a:lnTo>
                  <a:lnTo>
                    <a:pt x="83849" y="2537"/>
                  </a:lnTo>
                  <a:lnTo>
                    <a:pt x="83619" y="2553"/>
                  </a:lnTo>
                  <a:lnTo>
                    <a:pt x="81871" y="2980"/>
                  </a:lnTo>
                  <a:lnTo>
                    <a:pt x="81559" y="3087"/>
                  </a:lnTo>
                  <a:lnTo>
                    <a:pt x="81477" y="3128"/>
                  </a:lnTo>
                  <a:lnTo>
                    <a:pt x="81395" y="3169"/>
                  </a:lnTo>
                  <a:lnTo>
                    <a:pt x="81321" y="3226"/>
                  </a:lnTo>
                  <a:lnTo>
                    <a:pt x="81264" y="3300"/>
                  </a:lnTo>
                  <a:lnTo>
                    <a:pt x="81231" y="3366"/>
                  </a:lnTo>
                  <a:lnTo>
                    <a:pt x="81206" y="3505"/>
                  </a:lnTo>
                  <a:lnTo>
                    <a:pt x="81173" y="3571"/>
                  </a:lnTo>
                  <a:lnTo>
                    <a:pt x="81116" y="3620"/>
                  </a:lnTo>
                  <a:lnTo>
                    <a:pt x="80911" y="3776"/>
                  </a:lnTo>
                  <a:lnTo>
                    <a:pt x="80747" y="3956"/>
                  </a:lnTo>
                  <a:lnTo>
                    <a:pt x="80697" y="4014"/>
                  </a:lnTo>
                  <a:lnTo>
                    <a:pt x="80542" y="4088"/>
                  </a:lnTo>
                  <a:lnTo>
                    <a:pt x="80016" y="4235"/>
                  </a:lnTo>
                  <a:lnTo>
                    <a:pt x="79803" y="4350"/>
                  </a:lnTo>
                  <a:lnTo>
                    <a:pt x="79729" y="4375"/>
                  </a:lnTo>
                  <a:lnTo>
                    <a:pt x="79655" y="4391"/>
                  </a:lnTo>
                  <a:lnTo>
                    <a:pt x="79499" y="4408"/>
                  </a:lnTo>
                  <a:lnTo>
                    <a:pt x="79425" y="4432"/>
                  </a:lnTo>
                  <a:lnTo>
                    <a:pt x="79327" y="4531"/>
                  </a:lnTo>
                  <a:lnTo>
                    <a:pt x="79245" y="4654"/>
                  </a:lnTo>
                  <a:lnTo>
                    <a:pt x="79146" y="4761"/>
                  </a:lnTo>
                  <a:lnTo>
                    <a:pt x="78999" y="4810"/>
                  </a:lnTo>
                  <a:lnTo>
                    <a:pt x="78933" y="4810"/>
                  </a:lnTo>
                  <a:lnTo>
                    <a:pt x="78785" y="4777"/>
                  </a:lnTo>
                  <a:lnTo>
                    <a:pt x="78711" y="4777"/>
                  </a:lnTo>
                  <a:lnTo>
                    <a:pt x="78457" y="4794"/>
                  </a:lnTo>
                  <a:lnTo>
                    <a:pt x="78367" y="4777"/>
                  </a:lnTo>
                  <a:lnTo>
                    <a:pt x="78293" y="4753"/>
                  </a:lnTo>
                  <a:lnTo>
                    <a:pt x="78153" y="4679"/>
                  </a:lnTo>
                  <a:lnTo>
                    <a:pt x="78071" y="4654"/>
                  </a:lnTo>
                  <a:lnTo>
                    <a:pt x="77981" y="4654"/>
                  </a:lnTo>
                  <a:lnTo>
                    <a:pt x="77915" y="4670"/>
                  </a:lnTo>
                  <a:lnTo>
                    <a:pt x="77768" y="4728"/>
                  </a:lnTo>
                  <a:lnTo>
                    <a:pt x="77612" y="4761"/>
                  </a:lnTo>
                  <a:lnTo>
                    <a:pt x="77546" y="4777"/>
                  </a:lnTo>
                  <a:lnTo>
                    <a:pt x="77472" y="4826"/>
                  </a:lnTo>
                  <a:lnTo>
                    <a:pt x="77333" y="4949"/>
                  </a:lnTo>
                  <a:lnTo>
                    <a:pt x="77193" y="5089"/>
                  </a:lnTo>
                  <a:lnTo>
                    <a:pt x="77169" y="5146"/>
                  </a:lnTo>
                  <a:lnTo>
                    <a:pt x="77144" y="5204"/>
                  </a:lnTo>
                  <a:lnTo>
                    <a:pt x="77111" y="5491"/>
                  </a:lnTo>
                  <a:lnTo>
                    <a:pt x="77086" y="5540"/>
                  </a:lnTo>
                  <a:lnTo>
                    <a:pt x="76906" y="5737"/>
                  </a:lnTo>
                  <a:lnTo>
                    <a:pt x="76848" y="5787"/>
                  </a:lnTo>
                  <a:lnTo>
                    <a:pt x="76775" y="5836"/>
                  </a:lnTo>
                  <a:lnTo>
                    <a:pt x="76676" y="5869"/>
                  </a:lnTo>
                  <a:lnTo>
                    <a:pt x="76602" y="5893"/>
                  </a:lnTo>
                  <a:lnTo>
                    <a:pt x="76528" y="5926"/>
                  </a:lnTo>
                  <a:lnTo>
                    <a:pt x="76455" y="5992"/>
                  </a:lnTo>
                  <a:lnTo>
                    <a:pt x="76364" y="6107"/>
                  </a:lnTo>
                  <a:lnTo>
                    <a:pt x="76299" y="6254"/>
                  </a:lnTo>
                  <a:lnTo>
                    <a:pt x="76192" y="6542"/>
                  </a:lnTo>
                  <a:lnTo>
                    <a:pt x="76135" y="6829"/>
                  </a:lnTo>
                  <a:lnTo>
                    <a:pt x="76093" y="6960"/>
                  </a:lnTo>
                  <a:lnTo>
                    <a:pt x="76003" y="7083"/>
                  </a:lnTo>
                  <a:lnTo>
                    <a:pt x="75938" y="7132"/>
                  </a:lnTo>
                  <a:lnTo>
                    <a:pt x="75716" y="7247"/>
                  </a:lnTo>
                  <a:lnTo>
                    <a:pt x="75659" y="7297"/>
                  </a:lnTo>
                  <a:lnTo>
                    <a:pt x="75511" y="7453"/>
                  </a:lnTo>
                  <a:lnTo>
                    <a:pt x="75445" y="7510"/>
                  </a:lnTo>
                  <a:lnTo>
                    <a:pt x="75215" y="7617"/>
                  </a:lnTo>
                  <a:lnTo>
                    <a:pt x="75150" y="7666"/>
                  </a:lnTo>
                  <a:lnTo>
                    <a:pt x="75092" y="7715"/>
                  </a:lnTo>
                  <a:lnTo>
                    <a:pt x="74986" y="7838"/>
                  </a:lnTo>
                  <a:lnTo>
                    <a:pt x="74723" y="8002"/>
                  </a:lnTo>
                  <a:lnTo>
                    <a:pt x="74107" y="8166"/>
                  </a:lnTo>
                  <a:lnTo>
                    <a:pt x="73837" y="8355"/>
                  </a:lnTo>
                  <a:lnTo>
                    <a:pt x="73763" y="8511"/>
                  </a:lnTo>
                  <a:lnTo>
                    <a:pt x="73787" y="8839"/>
                  </a:lnTo>
                  <a:lnTo>
                    <a:pt x="73746" y="9012"/>
                  </a:lnTo>
                  <a:lnTo>
                    <a:pt x="73664" y="9102"/>
                  </a:lnTo>
                  <a:lnTo>
                    <a:pt x="73525" y="9225"/>
                  </a:lnTo>
                  <a:lnTo>
                    <a:pt x="73377" y="9332"/>
                  </a:lnTo>
                  <a:lnTo>
                    <a:pt x="73270" y="9373"/>
                  </a:lnTo>
                  <a:lnTo>
                    <a:pt x="73196" y="9356"/>
                  </a:lnTo>
                  <a:lnTo>
                    <a:pt x="73008" y="9266"/>
                  </a:lnTo>
                  <a:lnTo>
                    <a:pt x="72917" y="9242"/>
                  </a:lnTo>
                  <a:lnTo>
                    <a:pt x="72844" y="9233"/>
                  </a:lnTo>
                  <a:lnTo>
                    <a:pt x="72778" y="9217"/>
                  </a:lnTo>
                  <a:lnTo>
                    <a:pt x="72729" y="9184"/>
                  </a:lnTo>
                  <a:lnTo>
                    <a:pt x="72712" y="9102"/>
                  </a:lnTo>
                  <a:lnTo>
                    <a:pt x="72729" y="9045"/>
                  </a:lnTo>
                  <a:lnTo>
                    <a:pt x="72778" y="8987"/>
                  </a:lnTo>
                  <a:lnTo>
                    <a:pt x="72942" y="8807"/>
                  </a:lnTo>
                  <a:lnTo>
                    <a:pt x="72983" y="8749"/>
                  </a:lnTo>
                  <a:lnTo>
                    <a:pt x="73016" y="8684"/>
                  </a:lnTo>
                  <a:lnTo>
                    <a:pt x="73049" y="8593"/>
                  </a:lnTo>
                  <a:lnTo>
                    <a:pt x="73336" y="7600"/>
                  </a:lnTo>
                  <a:lnTo>
                    <a:pt x="73705" y="6853"/>
                  </a:lnTo>
                  <a:lnTo>
                    <a:pt x="73796" y="6730"/>
                  </a:lnTo>
                  <a:lnTo>
                    <a:pt x="73910" y="6640"/>
                  </a:lnTo>
                  <a:lnTo>
                    <a:pt x="74173" y="6476"/>
                  </a:lnTo>
                  <a:lnTo>
                    <a:pt x="74296" y="6386"/>
                  </a:lnTo>
                  <a:lnTo>
                    <a:pt x="74444" y="6172"/>
                  </a:lnTo>
                  <a:lnTo>
                    <a:pt x="74600" y="5844"/>
                  </a:lnTo>
                  <a:lnTo>
                    <a:pt x="74649" y="5540"/>
                  </a:lnTo>
                  <a:lnTo>
                    <a:pt x="74469" y="5409"/>
                  </a:lnTo>
                  <a:lnTo>
                    <a:pt x="74395" y="5425"/>
                  </a:lnTo>
                  <a:lnTo>
                    <a:pt x="74247" y="5491"/>
                  </a:lnTo>
                  <a:lnTo>
                    <a:pt x="74173" y="5516"/>
                  </a:lnTo>
                  <a:lnTo>
                    <a:pt x="74091" y="5524"/>
                  </a:lnTo>
                  <a:lnTo>
                    <a:pt x="73902" y="5532"/>
                  </a:lnTo>
                  <a:lnTo>
                    <a:pt x="73820" y="5532"/>
                  </a:lnTo>
                  <a:lnTo>
                    <a:pt x="73681" y="5499"/>
                  </a:lnTo>
                  <a:lnTo>
                    <a:pt x="73254" y="5335"/>
                  </a:lnTo>
                  <a:lnTo>
                    <a:pt x="73500" y="5056"/>
                  </a:lnTo>
                  <a:lnTo>
                    <a:pt x="73640" y="4925"/>
                  </a:lnTo>
                  <a:lnTo>
                    <a:pt x="73787" y="4818"/>
                  </a:lnTo>
                  <a:lnTo>
                    <a:pt x="73869" y="4777"/>
                  </a:lnTo>
                  <a:lnTo>
                    <a:pt x="73919" y="4769"/>
                  </a:lnTo>
                  <a:lnTo>
                    <a:pt x="74058" y="4835"/>
                  </a:lnTo>
                  <a:lnTo>
                    <a:pt x="74148" y="4851"/>
                  </a:lnTo>
                  <a:lnTo>
                    <a:pt x="74247" y="4859"/>
                  </a:lnTo>
                  <a:lnTo>
                    <a:pt x="74354" y="4859"/>
                  </a:lnTo>
                  <a:lnTo>
                    <a:pt x="74436" y="4835"/>
                  </a:lnTo>
                  <a:lnTo>
                    <a:pt x="74501" y="4794"/>
                  </a:lnTo>
                  <a:lnTo>
                    <a:pt x="74559" y="4728"/>
                  </a:lnTo>
                  <a:lnTo>
                    <a:pt x="74600" y="4654"/>
                  </a:lnTo>
                  <a:lnTo>
                    <a:pt x="74608" y="4572"/>
                  </a:lnTo>
                  <a:lnTo>
                    <a:pt x="74559" y="4498"/>
                  </a:lnTo>
                  <a:lnTo>
                    <a:pt x="74419" y="4424"/>
                  </a:lnTo>
                  <a:lnTo>
                    <a:pt x="74395" y="4359"/>
                  </a:lnTo>
                  <a:lnTo>
                    <a:pt x="74428" y="4285"/>
                  </a:lnTo>
                  <a:lnTo>
                    <a:pt x="74510" y="4260"/>
                  </a:lnTo>
                  <a:lnTo>
                    <a:pt x="74690" y="4252"/>
                  </a:lnTo>
                  <a:lnTo>
                    <a:pt x="74789" y="4235"/>
                  </a:lnTo>
                  <a:lnTo>
                    <a:pt x="74854" y="4211"/>
                  </a:lnTo>
                  <a:lnTo>
                    <a:pt x="74887" y="4153"/>
                  </a:lnTo>
                  <a:lnTo>
                    <a:pt x="74903" y="4071"/>
                  </a:lnTo>
                  <a:lnTo>
                    <a:pt x="74903" y="4047"/>
                  </a:lnTo>
                  <a:lnTo>
                    <a:pt x="74871" y="3932"/>
                  </a:lnTo>
                  <a:lnTo>
                    <a:pt x="74879" y="3915"/>
                  </a:lnTo>
                  <a:lnTo>
                    <a:pt x="74920" y="3883"/>
                  </a:lnTo>
                  <a:lnTo>
                    <a:pt x="74936" y="3866"/>
                  </a:lnTo>
                  <a:lnTo>
                    <a:pt x="74920" y="3850"/>
                  </a:lnTo>
                  <a:lnTo>
                    <a:pt x="74887" y="3825"/>
                  </a:lnTo>
                  <a:lnTo>
                    <a:pt x="74879" y="3809"/>
                  </a:lnTo>
                  <a:lnTo>
                    <a:pt x="74879" y="3718"/>
                  </a:lnTo>
                  <a:lnTo>
                    <a:pt x="74895" y="3653"/>
                  </a:lnTo>
                  <a:lnTo>
                    <a:pt x="74928" y="3604"/>
                  </a:lnTo>
                  <a:lnTo>
                    <a:pt x="75018" y="3530"/>
                  </a:lnTo>
                  <a:lnTo>
                    <a:pt x="75133" y="3439"/>
                  </a:lnTo>
                  <a:lnTo>
                    <a:pt x="75150" y="3398"/>
                  </a:lnTo>
                  <a:lnTo>
                    <a:pt x="75125" y="3308"/>
                  </a:lnTo>
                  <a:lnTo>
                    <a:pt x="75092" y="3242"/>
                  </a:lnTo>
                  <a:lnTo>
                    <a:pt x="75002" y="3111"/>
                  </a:lnTo>
                  <a:lnTo>
                    <a:pt x="74961" y="3046"/>
                  </a:lnTo>
                  <a:lnTo>
                    <a:pt x="74928" y="2881"/>
                  </a:lnTo>
                  <a:lnTo>
                    <a:pt x="74912" y="2725"/>
                  </a:lnTo>
                  <a:lnTo>
                    <a:pt x="74854" y="2635"/>
                  </a:lnTo>
                  <a:lnTo>
                    <a:pt x="74682" y="2643"/>
                  </a:lnTo>
                  <a:lnTo>
                    <a:pt x="74345" y="2734"/>
                  </a:lnTo>
                  <a:lnTo>
                    <a:pt x="74173" y="2758"/>
                  </a:lnTo>
                  <a:lnTo>
                    <a:pt x="74001" y="2758"/>
                  </a:lnTo>
                  <a:lnTo>
                    <a:pt x="73270" y="2643"/>
                  </a:lnTo>
                  <a:lnTo>
                    <a:pt x="71793" y="2512"/>
                  </a:lnTo>
                  <a:lnTo>
                    <a:pt x="70849" y="2340"/>
                  </a:lnTo>
                  <a:lnTo>
                    <a:pt x="70677" y="2323"/>
                  </a:lnTo>
                  <a:lnTo>
                    <a:pt x="70496" y="2332"/>
                  </a:lnTo>
                  <a:lnTo>
                    <a:pt x="70324" y="2356"/>
                  </a:lnTo>
                  <a:lnTo>
                    <a:pt x="70242" y="2389"/>
                  </a:lnTo>
                  <a:lnTo>
                    <a:pt x="70078" y="2463"/>
                  </a:lnTo>
                  <a:lnTo>
                    <a:pt x="70004" y="2479"/>
                  </a:lnTo>
                  <a:lnTo>
                    <a:pt x="69914" y="2471"/>
                  </a:lnTo>
                  <a:lnTo>
                    <a:pt x="69643" y="2397"/>
                  </a:lnTo>
                  <a:lnTo>
                    <a:pt x="69044" y="2348"/>
                  </a:lnTo>
                  <a:lnTo>
                    <a:pt x="68847" y="2307"/>
                  </a:lnTo>
                  <a:lnTo>
                    <a:pt x="68461" y="2192"/>
                  </a:lnTo>
                  <a:lnTo>
                    <a:pt x="68272" y="2167"/>
                  </a:lnTo>
                  <a:lnTo>
                    <a:pt x="68059" y="2184"/>
                  </a:lnTo>
                  <a:lnTo>
                    <a:pt x="67805" y="2258"/>
                  </a:lnTo>
                  <a:lnTo>
                    <a:pt x="67723" y="2274"/>
                  </a:lnTo>
                  <a:lnTo>
                    <a:pt x="67600" y="2266"/>
                  </a:lnTo>
                  <a:lnTo>
                    <a:pt x="67517" y="2233"/>
                  </a:lnTo>
                  <a:lnTo>
                    <a:pt x="67345" y="2094"/>
                  </a:lnTo>
                  <a:lnTo>
                    <a:pt x="67181" y="1979"/>
                  </a:lnTo>
                  <a:lnTo>
                    <a:pt x="66992" y="1888"/>
                  </a:lnTo>
                  <a:lnTo>
                    <a:pt x="66590" y="1749"/>
                  </a:lnTo>
                  <a:lnTo>
                    <a:pt x="66426" y="1716"/>
                  </a:lnTo>
                  <a:lnTo>
                    <a:pt x="66221" y="1716"/>
                  </a:lnTo>
                  <a:lnTo>
                    <a:pt x="66016" y="1741"/>
                  </a:lnTo>
                  <a:lnTo>
                    <a:pt x="65843" y="1773"/>
                  </a:lnTo>
                  <a:lnTo>
                    <a:pt x="65753" y="1806"/>
                  </a:lnTo>
                  <a:lnTo>
                    <a:pt x="65679" y="1847"/>
                  </a:lnTo>
                  <a:lnTo>
                    <a:pt x="65540" y="1954"/>
                  </a:lnTo>
                  <a:lnTo>
                    <a:pt x="65433" y="1995"/>
                  </a:lnTo>
                  <a:lnTo>
                    <a:pt x="65343" y="2003"/>
                  </a:lnTo>
                  <a:lnTo>
                    <a:pt x="65244" y="1970"/>
                  </a:lnTo>
                  <a:lnTo>
                    <a:pt x="65137" y="1938"/>
                  </a:lnTo>
                  <a:lnTo>
                    <a:pt x="65375" y="1790"/>
                  </a:lnTo>
                  <a:lnTo>
                    <a:pt x="65490" y="1700"/>
                  </a:lnTo>
                  <a:lnTo>
                    <a:pt x="65572" y="1601"/>
                  </a:lnTo>
                  <a:lnTo>
                    <a:pt x="65605" y="1478"/>
                  </a:lnTo>
                  <a:lnTo>
                    <a:pt x="65556" y="1371"/>
                  </a:lnTo>
                  <a:lnTo>
                    <a:pt x="65384" y="1191"/>
                  </a:lnTo>
                  <a:lnTo>
                    <a:pt x="65548" y="1199"/>
                  </a:lnTo>
                  <a:lnTo>
                    <a:pt x="65786" y="1273"/>
                  </a:lnTo>
                  <a:lnTo>
                    <a:pt x="65999" y="1297"/>
                  </a:lnTo>
                  <a:lnTo>
                    <a:pt x="66106" y="1158"/>
                  </a:lnTo>
                  <a:lnTo>
                    <a:pt x="66024" y="1002"/>
                  </a:lnTo>
                  <a:lnTo>
                    <a:pt x="65827" y="895"/>
                  </a:lnTo>
                  <a:lnTo>
                    <a:pt x="65589" y="821"/>
                  </a:lnTo>
                  <a:lnTo>
                    <a:pt x="65417" y="748"/>
                  </a:lnTo>
                  <a:lnTo>
                    <a:pt x="64957" y="313"/>
                  </a:lnTo>
                  <a:lnTo>
                    <a:pt x="64776" y="206"/>
                  </a:lnTo>
                  <a:lnTo>
                    <a:pt x="64538" y="140"/>
                  </a:lnTo>
                  <a:lnTo>
                    <a:pt x="63783" y="75"/>
                  </a:lnTo>
                  <a:lnTo>
                    <a:pt x="63578" y="83"/>
                  </a:lnTo>
                  <a:lnTo>
                    <a:pt x="63184" y="173"/>
                  </a:lnTo>
                  <a:lnTo>
                    <a:pt x="62577" y="263"/>
                  </a:lnTo>
                  <a:lnTo>
                    <a:pt x="62380" y="321"/>
                  </a:lnTo>
                  <a:lnTo>
                    <a:pt x="62199" y="419"/>
                  </a:lnTo>
                  <a:lnTo>
                    <a:pt x="61863" y="657"/>
                  </a:lnTo>
                  <a:lnTo>
                    <a:pt x="61748" y="723"/>
                  </a:lnTo>
                  <a:lnTo>
                    <a:pt x="61650" y="764"/>
                  </a:lnTo>
                  <a:lnTo>
                    <a:pt x="61453" y="830"/>
                  </a:lnTo>
                  <a:lnTo>
                    <a:pt x="61354" y="879"/>
                  </a:lnTo>
                  <a:lnTo>
                    <a:pt x="61289" y="953"/>
                  </a:lnTo>
                  <a:lnTo>
                    <a:pt x="61239" y="1035"/>
                  </a:lnTo>
                  <a:lnTo>
                    <a:pt x="61215" y="1125"/>
                  </a:lnTo>
                  <a:lnTo>
                    <a:pt x="61223" y="1232"/>
                  </a:lnTo>
                  <a:lnTo>
                    <a:pt x="61239" y="1297"/>
                  </a:lnTo>
                  <a:lnTo>
                    <a:pt x="61264" y="1330"/>
                  </a:lnTo>
                  <a:lnTo>
                    <a:pt x="61289" y="1363"/>
                  </a:lnTo>
                  <a:lnTo>
                    <a:pt x="61321" y="1404"/>
                  </a:lnTo>
                  <a:lnTo>
                    <a:pt x="61362" y="1462"/>
                  </a:lnTo>
                  <a:lnTo>
                    <a:pt x="61379" y="1486"/>
                  </a:lnTo>
                  <a:lnTo>
                    <a:pt x="61395" y="1601"/>
                  </a:lnTo>
                  <a:lnTo>
                    <a:pt x="61453" y="1831"/>
                  </a:lnTo>
                  <a:lnTo>
                    <a:pt x="61420" y="1888"/>
                  </a:lnTo>
                  <a:lnTo>
                    <a:pt x="61305" y="1913"/>
                  </a:lnTo>
                  <a:lnTo>
                    <a:pt x="61182" y="1913"/>
                  </a:lnTo>
                  <a:lnTo>
                    <a:pt x="61067" y="1897"/>
                  </a:lnTo>
                  <a:lnTo>
                    <a:pt x="60968" y="1864"/>
                  </a:lnTo>
                  <a:lnTo>
                    <a:pt x="60854" y="1815"/>
                  </a:lnTo>
                  <a:lnTo>
                    <a:pt x="60558" y="1642"/>
                  </a:lnTo>
                  <a:lnTo>
                    <a:pt x="60460" y="1609"/>
                  </a:lnTo>
                  <a:lnTo>
                    <a:pt x="60320" y="1593"/>
                  </a:lnTo>
                  <a:lnTo>
                    <a:pt x="60189" y="1618"/>
                  </a:lnTo>
                  <a:lnTo>
                    <a:pt x="60074" y="1675"/>
                  </a:lnTo>
                  <a:lnTo>
                    <a:pt x="59943" y="1741"/>
                  </a:lnTo>
                  <a:lnTo>
                    <a:pt x="60058" y="1880"/>
                  </a:lnTo>
                  <a:lnTo>
                    <a:pt x="60164" y="1938"/>
                  </a:lnTo>
                  <a:lnTo>
                    <a:pt x="60476" y="1970"/>
                  </a:lnTo>
                  <a:lnTo>
                    <a:pt x="60378" y="2069"/>
                  </a:lnTo>
                  <a:lnTo>
                    <a:pt x="60131" y="2266"/>
                  </a:lnTo>
                  <a:lnTo>
                    <a:pt x="60058" y="2364"/>
                  </a:lnTo>
                  <a:lnTo>
                    <a:pt x="60041" y="2512"/>
                  </a:lnTo>
                  <a:lnTo>
                    <a:pt x="60049" y="2652"/>
                  </a:lnTo>
                  <a:lnTo>
                    <a:pt x="60016" y="2775"/>
                  </a:lnTo>
                  <a:lnTo>
                    <a:pt x="59885" y="2873"/>
                  </a:lnTo>
                  <a:lnTo>
                    <a:pt x="59844" y="2783"/>
                  </a:lnTo>
                  <a:lnTo>
                    <a:pt x="59836" y="2693"/>
                  </a:lnTo>
                  <a:lnTo>
                    <a:pt x="59820" y="2611"/>
                  </a:lnTo>
                  <a:lnTo>
                    <a:pt x="59746" y="2537"/>
                  </a:lnTo>
                  <a:lnTo>
                    <a:pt x="59655" y="2504"/>
                  </a:lnTo>
                  <a:lnTo>
                    <a:pt x="59573" y="2512"/>
                  </a:lnTo>
                  <a:lnTo>
                    <a:pt x="59393" y="2561"/>
                  </a:lnTo>
                  <a:lnTo>
                    <a:pt x="59303" y="2570"/>
                  </a:lnTo>
                  <a:lnTo>
                    <a:pt x="59212" y="2553"/>
                  </a:lnTo>
                  <a:lnTo>
                    <a:pt x="59130" y="2512"/>
                  </a:lnTo>
                  <a:lnTo>
                    <a:pt x="59065" y="2446"/>
                  </a:lnTo>
                  <a:lnTo>
                    <a:pt x="59023" y="2405"/>
                  </a:lnTo>
                  <a:lnTo>
                    <a:pt x="59007" y="2373"/>
                  </a:lnTo>
                  <a:lnTo>
                    <a:pt x="59015" y="2348"/>
                  </a:lnTo>
                  <a:lnTo>
                    <a:pt x="59065" y="2290"/>
                  </a:lnTo>
                  <a:lnTo>
                    <a:pt x="59089" y="2258"/>
                  </a:lnTo>
                  <a:lnTo>
                    <a:pt x="59122" y="2233"/>
                  </a:lnTo>
                  <a:lnTo>
                    <a:pt x="59155" y="2217"/>
                  </a:lnTo>
                  <a:lnTo>
                    <a:pt x="59196" y="2200"/>
                  </a:lnTo>
                  <a:lnTo>
                    <a:pt x="59147" y="2151"/>
                  </a:lnTo>
                  <a:lnTo>
                    <a:pt x="59065" y="2118"/>
                  </a:lnTo>
                  <a:lnTo>
                    <a:pt x="58802" y="2036"/>
                  </a:lnTo>
                  <a:lnTo>
                    <a:pt x="58703" y="2020"/>
                  </a:lnTo>
                  <a:lnTo>
                    <a:pt x="58613" y="2028"/>
                  </a:lnTo>
                  <a:lnTo>
                    <a:pt x="58523" y="2069"/>
                  </a:lnTo>
                  <a:lnTo>
                    <a:pt x="58441" y="2200"/>
                  </a:lnTo>
                  <a:lnTo>
                    <a:pt x="58465" y="2332"/>
                  </a:lnTo>
                  <a:lnTo>
                    <a:pt x="58465" y="2430"/>
                  </a:lnTo>
                  <a:lnTo>
                    <a:pt x="58293" y="2496"/>
                  </a:lnTo>
                  <a:lnTo>
                    <a:pt x="57916" y="2578"/>
                  </a:lnTo>
                  <a:lnTo>
                    <a:pt x="57809" y="2586"/>
                  </a:lnTo>
                  <a:lnTo>
                    <a:pt x="57612" y="2594"/>
                  </a:lnTo>
                  <a:lnTo>
                    <a:pt x="57513" y="2619"/>
                  </a:lnTo>
                  <a:lnTo>
                    <a:pt x="57440" y="2660"/>
                  </a:lnTo>
                  <a:lnTo>
                    <a:pt x="57300" y="2758"/>
                  </a:lnTo>
                  <a:lnTo>
                    <a:pt x="57226" y="2791"/>
                  </a:lnTo>
                  <a:lnTo>
                    <a:pt x="57136" y="2824"/>
                  </a:lnTo>
                  <a:lnTo>
                    <a:pt x="56266" y="2939"/>
                  </a:lnTo>
                  <a:lnTo>
                    <a:pt x="56077" y="2988"/>
                  </a:lnTo>
                  <a:lnTo>
                    <a:pt x="55987" y="3021"/>
                  </a:lnTo>
                  <a:lnTo>
                    <a:pt x="55921" y="3062"/>
                  </a:lnTo>
                  <a:lnTo>
                    <a:pt x="55692" y="3234"/>
                  </a:lnTo>
                  <a:lnTo>
                    <a:pt x="55601" y="3275"/>
                  </a:lnTo>
                  <a:lnTo>
                    <a:pt x="55019" y="3415"/>
                  </a:lnTo>
                  <a:lnTo>
                    <a:pt x="54838" y="3480"/>
                  </a:lnTo>
                  <a:lnTo>
                    <a:pt x="54502" y="3636"/>
                  </a:lnTo>
                  <a:lnTo>
                    <a:pt x="54157" y="3727"/>
                  </a:lnTo>
                  <a:lnTo>
                    <a:pt x="53985" y="3801"/>
                  </a:lnTo>
                  <a:lnTo>
                    <a:pt x="53845" y="3948"/>
                  </a:lnTo>
                  <a:lnTo>
                    <a:pt x="53714" y="4334"/>
                  </a:lnTo>
                  <a:lnTo>
                    <a:pt x="53591" y="4506"/>
                  </a:lnTo>
                  <a:lnTo>
                    <a:pt x="53271" y="4851"/>
                  </a:lnTo>
                  <a:lnTo>
                    <a:pt x="53172" y="4941"/>
                  </a:lnTo>
                  <a:lnTo>
                    <a:pt x="53147" y="4974"/>
                  </a:lnTo>
                  <a:lnTo>
                    <a:pt x="53147" y="5023"/>
                  </a:lnTo>
                  <a:lnTo>
                    <a:pt x="53172" y="5138"/>
                  </a:lnTo>
                  <a:lnTo>
                    <a:pt x="53172" y="5204"/>
                  </a:lnTo>
                  <a:lnTo>
                    <a:pt x="53033" y="5122"/>
                  </a:lnTo>
                  <a:lnTo>
                    <a:pt x="52934" y="5040"/>
                  </a:lnTo>
                  <a:lnTo>
                    <a:pt x="52639" y="4744"/>
                  </a:lnTo>
                  <a:lnTo>
                    <a:pt x="52532" y="4670"/>
                  </a:lnTo>
                  <a:lnTo>
                    <a:pt x="52417" y="4621"/>
                  </a:lnTo>
                  <a:lnTo>
                    <a:pt x="52286" y="4605"/>
                  </a:lnTo>
                  <a:lnTo>
                    <a:pt x="52130" y="4621"/>
                  </a:lnTo>
                  <a:lnTo>
                    <a:pt x="52015" y="4654"/>
                  </a:lnTo>
                  <a:lnTo>
                    <a:pt x="51892" y="4662"/>
                  </a:lnTo>
                  <a:lnTo>
                    <a:pt x="51752" y="4621"/>
                  </a:lnTo>
                  <a:lnTo>
                    <a:pt x="51637" y="4564"/>
                  </a:lnTo>
                  <a:lnTo>
                    <a:pt x="51523" y="4539"/>
                  </a:lnTo>
                  <a:lnTo>
                    <a:pt x="51416" y="4531"/>
                  </a:lnTo>
                  <a:lnTo>
                    <a:pt x="50858" y="4572"/>
                  </a:lnTo>
                  <a:lnTo>
                    <a:pt x="50718" y="4564"/>
                  </a:lnTo>
                  <a:lnTo>
                    <a:pt x="50603" y="4523"/>
                  </a:lnTo>
                  <a:lnTo>
                    <a:pt x="50521" y="4432"/>
                  </a:lnTo>
                  <a:lnTo>
                    <a:pt x="50357" y="4219"/>
                  </a:lnTo>
                  <a:lnTo>
                    <a:pt x="50242" y="4112"/>
                  </a:lnTo>
                  <a:lnTo>
                    <a:pt x="50136" y="4055"/>
                  </a:lnTo>
                  <a:lnTo>
                    <a:pt x="50012" y="4039"/>
                  </a:lnTo>
                  <a:lnTo>
                    <a:pt x="49848" y="4039"/>
                  </a:lnTo>
                  <a:lnTo>
                    <a:pt x="49717" y="4047"/>
                  </a:lnTo>
                  <a:lnTo>
                    <a:pt x="49643" y="4047"/>
                  </a:lnTo>
                  <a:lnTo>
                    <a:pt x="49594" y="4030"/>
                  </a:lnTo>
                  <a:lnTo>
                    <a:pt x="49561" y="3973"/>
                  </a:lnTo>
                  <a:lnTo>
                    <a:pt x="49602" y="3924"/>
                  </a:lnTo>
                  <a:lnTo>
                    <a:pt x="49742" y="3833"/>
                  </a:lnTo>
                  <a:lnTo>
                    <a:pt x="49840" y="3735"/>
                  </a:lnTo>
                  <a:lnTo>
                    <a:pt x="49840" y="3669"/>
                  </a:lnTo>
                  <a:lnTo>
                    <a:pt x="49758" y="3636"/>
                  </a:lnTo>
                  <a:lnTo>
                    <a:pt x="49487" y="3612"/>
                  </a:lnTo>
                  <a:lnTo>
                    <a:pt x="49216" y="3604"/>
                  </a:lnTo>
                  <a:lnTo>
                    <a:pt x="49093" y="3620"/>
                  </a:lnTo>
                  <a:lnTo>
                    <a:pt x="48954" y="3669"/>
                  </a:lnTo>
                  <a:lnTo>
                    <a:pt x="48814" y="3743"/>
                  </a:lnTo>
                  <a:lnTo>
                    <a:pt x="48716" y="3858"/>
                  </a:lnTo>
                  <a:lnTo>
                    <a:pt x="48699" y="4006"/>
                  </a:lnTo>
                  <a:lnTo>
                    <a:pt x="48757" y="4121"/>
                  </a:lnTo>
                  <a:lnTo>
                    <a:pt x="48937" y="4309"/>
                  </a:lnTo>
                  <a:lnTo>
                    <a:pt x="48987" y="4432"/>
                  </a:lnTo>
                  <a:lnTo>
                    <a:pt x="48954" y="4687"/>
                  </a:lnTo>
                  <a:lnTo>
                    <a:pt x="48814" y="4876"/>
                  </a:lnTo>
                  <a:lnTo>
                    <a:pt x="48601" y="5015"/>
                  </a:lnTo>
                  <a:lnTo>
                    <a:pt x="48371" y="5114"/>
                  </a:lnTo>
                  <a:lnTo>
                    <a:pt x="48084" y="5204"/>
                  </a:lnTo>
                  <a:lnTo>
                    <a:pt x="46910" y="5393"/>
                  </a:lnTo>
                  <a:lnTo>
                    <a:pt x="46648" y="5483"/>
                  </a:lnTo>
                  <a:lnTo>
                    <a:pt x="46123" y="5729"/>
                  </a:lnTo>
                  <a:lnTo>
                    <a:pt x="45868" y="5819"/>
                  </a:lnTo>
                  <a:lnTo>
                    <a:pt x="45335" y="5951"/>
                  </a:lnTo>
                  <a:lnTo>
                    <a:pt x="44834" y="6156"/>
                  </a:lnTo>
                  <a:lnTo>
                    <a:pt x="44563" y="6246"/>
                  </a:lnTo>
                  <a:lnTo>
                    <a:pt x="44292" y="6295"/>
                  </a:lnTo>
                  <a:lnTo>
                    <a:pt x="44013" y="6295"/>
                  </a:lnTo>
                  <a:lnTo>
                    <a:pt x="43472" y="6222"/>
                  </a:lnTo>
                  <a:lnTo>
                    <a:pt x="43209" y="6139"/>
                  </a:lnTo>
                  <a:lnTo>
                    <a:pt x="43004" y="5984"/>
                  </a:lnTo>
                  <a:lnTo>
                    <a:pt x="42930" y="5860"/>
                  </a:lnTo>
                  <a:lnTo>
                    <a:pt x="42897" y="5737"/>
                  </a:lnTo>
                  <a:lnTo>
                    <a:pt x="42848" y="5631"/>
                  </a:lnTo>
                  <a:lnTo>
                    <a:pt x="42725" y="5540"/>
                  </a:lnTo>
                  <a:lnTo>
                    <a:pt x="42585" y="5508"/>
                  </a:lnTo>
                  <a:lnTo>
                    <a:pt x="42503" y="5549"/>
                  </a:lnTo>
                  <a:lnTo>
                    <a:pt x="42372" y="5754"/>
                  </a:lnTo>
                  <a:lnTo>
                    <a:pt x="42274" y="5860"/>
                  </a:lnTo>
                  <a:lnTo>
                    <a:pt x="42159" y="5951"/>
                  </a:lnTo>
                  <a:lnTo>
                    <a:pt x="42027" y="6000"/>
                  </a:lnTo>
                  <a:lnTo>
                    <a:pt x="41880" y="6016"/>
                  </a:lnTo>
                  <a:lnTo>
                    <a:pt x="41748" y="6000"/>
                  </a:lnTo>
                  <a:lnTo>
                    <a:pt x="41592" y="5959"/>
                  </a:lnTo>
                  <a:lnTo>
                    <a:pt x="41461" y="5893"/>
                  </a:lnTo>
                  <a:lnTo>
                    <a:pt x="41404" y="5795"/>
                  </a:lnTo>
                  <a:lnTo>
                    <a:pt x="41428" y="5746"/>
                  </a:lnTo>
                  <a:lnTo>
                    <a:pt x="41461" y="5713"/>
                  </a:lnTo>
                  <a:lnTo>
                    <a:pt x="41486" y="5663"/>
                  </a:lnTo>
                  <a:lnTo>
                    <a:pt x="41469" y="5590"/>
                  </a:lnTo>
                  <a:lnTo>
                    <a:pt x="41420" y="5540"/>
                  </a:lnTo>
                  <a:lnTo>
                    <a:pt x="41264" y="5417"/>
                  </a:lnTo>
                  <a:lnTo>
                    <a:pt x="41207" y="5384"/>
                  </a:lnTo>
                  <a:lnTo>
                    <a:pt x="41075" y="5335"/>
                  </a:lnTo>
                  <a:lnTo>
                    <a:pt x="40969" y="5368"/>
                  </a:lnTo>
                  <a:lnTo>
                    <a:pt x="40878" y="5450"/>
                  </a:lnTo>
                  <a:lnTo>
                    <a:pt x="40796" y="5573"/>
                  </a:lnTo>
                  <a:lnTo>
                    <a:pt x="40739" y="5688"/>
                  </a:lnTo>
                  <a:lnTo>
                    <a:pt x="40632" y="5967"/>
                  </a:lnTo>
                  <a:lnTo>
                    <a:pt x="40567" y="6066"/>
                  </a:lnTo>
                  <a:lnTo>
                    <a:pt x="40443" y="6107"/>
                  </a:lnTo>
                  <a:lnTo>
                    <a:pt x="40255" y="6131"/>
                  </a:lnTo>
                  <a:lnTo>
                    <a:pt x="39656" y="6164"/>
                  </a:lnTo>
                  <a:lnTo>
                    <a:pt x="39393" y="6139"/>
                  </a:lnTo>
                  <a:lnTo>
                    <a:pt x="39196" y="6025"/>
                  </a:lnTo>
                  <a:lnTo>
                    <a:pt x="39147" y="5762"/>
                  </a:lnTo>
                  <a:lnTo>
                    <a:pt x="39229" y="5475"/>
                  </a:lnTo>
                  <a:lnTo>
                    <a:pt x="39221" y="5343"/>
                  </a:lnTo>
                  <a:lnTo>
                    <a:pt x="39106" y="5253"/>
                  </a:lnTo>
                  <a:lnTo>
                    <a:pt x="38983" y="5253"/>
                  </a:lnTo>
                  <a:lnTo>
                    <a:pt x="38860" y="5294"/>
                  </a:lnTo>
                  <a:lnTo>
                    <a:pt x="38745" y="5368"/>
                  </a:lnTo>
                  <a:lnTo>
                    <a:pt x="38671" y="5442"/>
                  </a:lnTo>
                  <a:lnTo>
                    <a:pt x="38589" y="5557"/>
                  </a:lnTo>
                  <a:lnTo>
                    <a:pt x="38523" y="5631"/>
                  </a:lnTo>
                  <a:lnTo>
                    <a:pt x="38441" y="5663"/>
                  </a:lnTo>
                  <a:lnTo>
                    <a:pt x="38293" y="5647"/>
                  </a:lnTo>
                  <a:lnTo>
                    <a:pt x="37563" y="5516"/>
                  </a:lnTo>
                  <a:lnTo>
                    <a:pt x="37505" y="5491"/>
                  </a:lnTo>
                  <a:lnTo>
                    <a:pt x="37456" y="5450"/>
                  </a:lnTo>
                  <a:lnTo>
                    <a:pt x="37423" y="5376"/>
                  </a:lnTo>
                  <a:lnTo>
                    <a:pt x="37407" y="5311"/>
                  </a:lnTo>
                  <a:lnTo>
                    <a:pt x="37374" y="5253"/>
                  </a:lnTo>
                  <a:lnTo>
                    <a:pt x="37317" y="5204"/>
                  </a:lnTo>
                  <a:lnTo>
                    <a:pt x="37169" y="5171"/>
                  </a:lnTo>
                  <a:lnTo>
                    <a:pt x="37054" y="5220"/>
                  </a:lnTo>
                  <a:lnTo>
                    <a:pt x="36956" y="5311"/>
                  </a:lnTo>
                  <a:lnTo>
                    <a:pt x="36849" y="5393"/>
                  </a:lnTo>
                  <a:lnTo>
                    <a:pt x="36718" y="5425"/>
                  </a:lnTo>
                  <a:lnTo>
                    <a:pt x="36570" y="5409"/>
                  </a:lnTo>
                  <a:lnTo>
                    <a:pt x="36291" y="5368"/>
                  </a:lnTo>
                  <a:lnTo>
                    <a:pt x="35995" y="5368"/>
                  </a:lnTo>
                  <a:lnTo>
                    <a:pt x="35552" y="5409"/>
                  </a:lnTo>
                  <a:lnTo>
                    <a:pt x="35405" y="5409"/>
                  </a:lnTo>
                  <a:lnTo>
                    <a:pt x="35265" y="5376"/>
                  </a:lnTo>
                  <a:lnTo>
                    <a:pt x="35125" y="5302"/>
                  </a:lnTo>
                  <a:lnTo>
                    <a:pt x="35019" y="5204"/>
                  </a:lnTo>
                  <a:lnTo>
                    <a:pt x="34937" y="5105"/>
                  </a:lnTo>
                  <a:lnTo>
                    <a:pt x="34838" y="5040"/>
                  </a:lnTo>
                  <a:lnTo>
                    <a:pt x="34682" y="5056"/>
                  </a:lnTo>
                  <a:lnTo>
                    <a:pt x="34576" y="5105"/>
                  </a:lnTo>
                  <a:lnTo>
                    <a:pt x="34633" y="5146"/>
                  </a:lnTo>
                  <a:lnTo>
                    <a:pt x="34740" y="5196"/>
                  </a:lnTo>
                  <a:lnTo>
                    <a:pt x="34789" y="5270"/>
                  </a:lnTo>
                  <a:lnTo>
                    <a:pt x="34715" y="5352"/>
                  </a:lnTo>
                  <a:lnTo>
                    <a:pt x="34436" y="5524"/>
                  </a:lnTo>
                  <a:lnTo>
                    <a:pt x="34329" y="5598"/>
                  </a:lnTo>
                  <a:lnTo>
                    <a:pt x="34165" y="5811"/>
                  </a:lnTo>
                  <a:lnTo>
                    <a:pt x="34067" y="5901"/>
                  </a:lnTo>
                  <a:lnTo>
                    <a:pt x="33944" y="5959"/>
                  </a:lnTo>
                  <a:lnTo>
                    <a:pt x="33821" y="5967"/>
                  </a:lnTo>
                  <a:lnTo>
                    <a:pt x="33665" y="5942"/>
                  </a:lnTo>
                  <a:lnTo>
                    <a:pt x="33394" y="5860"/>
                  </a:lnTo>
                  <a:lnTo>
                    <a:pt x="32836" y="5614"/>
                  </a:lnTo>
                  <a:lnTo>
                    <a:pt x="32713" y="5532"/>
                  </a:lnTo>
                  <a:lnTo>
                    <a:pt x="32475" y="5368"/>
                  </a:lnTo>
                  <a:lnTo>
                    <a:pt x="32352" y="5294"/>
                  </a:lnTo>
                  <a:lnTo>
                    <a:pt x="32179" y="5245"/>
                  </a:lnTo>
                  <a:lnTo>
                    <a:pt x="32089" y="5278"/>
                  </a:lnTo>
                  <a:lnTo>
                    <a:pt x="32007" y="5376"/>
                  </a:lnTo>
                  <a:lnTo>
                    <a:pt x="31884" y="5491"/>
                  </a:lnTo>
                  <a:lnTo>
                    <a:pt x="31769" y="5565"/>
                  </a:lnTo>
                  <a:lnTo>
                    <a:pt x="31646" y="5590"/>
                  </a:lnTo>
                  <a:lnTo>
                    <a:pt x="31531" y="5573"/>
                  </a:lnTo>
                  <a:lnTo>
                    <a:pt x="31400" y="5540"/>
                  </a:lnTo>
                  <a:lnTo>
                    <a:pt x="31153" y="5450"/>
                  </a:lnTo>
                  <a:lnTo>
                    <a:pt x="31088" y="5442"/>
                  </a:lnTo>
                  <a:lnTo>
                    <a:pt x="31030" y="5475"/>
                  </a:lnTo>
                  <a:lnTo>
                    <a:pt x="30932" y="5590"/>
                  </a:lnTo>
                  <a:lnTo>
                    <a:pt x="30874" y="5622"/>
                  </a:lnTo>
                  <a:lnTo>
                    <a:pt x="30751" y="5672"/>
                  </a:lnTo>
                  <a:lnTo>
                    <a:pt x="29496" y="5803"/>
                  </a:lnTo>
                  <a:lnTo>
                    <a:pt x="27099" y="6246"/>
                  </a:lnTo>
                  <a:lnTo>
                    <a:pt x="26008" y="6607"/>
                  </a:lnTo>
                  <a:lnTo>
                    <a:pt x="25762" y="6747"/>
                  </a:lnTo>
                  <a:lnTo>
                    <a:pt x="25417" y="7059"/>
                  </a:lnTo>
                  <a:lnTo>
                    <a:pt x="25294" y="7108"/>
                  </a:lnTo>
                  <a:lnTo>
                    <a:pt x="25163" y="7075"/>
                  </a:lnTo>
                  <a:lnTo>
                    <a:pt x="25097" y="6960"/>
                  </a:lnTo>
                  <a:lnTo>
                    <a:pt x="25064" y="6821"/>
                  </a:lnTo>
                  <a:lnTo>
                    <a:pt x="25023" y="6697"/>
                  </a:lnTo>
                  <a:lnTo>
                    <a:pt x="24933" y="6591"/>
                  </a:lnTo>
                  <a:lnTo>
                    <a:pt x="24834" y="6607"/>
                  </a:lnTo>
                  <a:lnTo>
                    <a:pt x="24646" y="6747"/>
                  </a:lnTo>
                  <a:lnTo>
                    <a:pt x="24514" y="6780"/>
                  </a:lnTo>
                  <a:lnTo>
                    <a:pt x="24375" y="6780"/>
                  </a:lnTo>
                  <a:lnTo>
                    <a:pt x="24243" y="6763"/>
                  </a:lnTo>
                  <a:lnTo>
                    <a:pt x="24120" y="6722"/>
                  </a:lnTo>
                  <a:lnTo>
                    <a:pt x="23841" y="6673"/>
                  </a:lnTo>
                  <a:lnTo>
                    <a:pt x="23021" y="6714"/>
                  </a:lnTo>
                  <a:lnTo>
                    <a:pt x="21847" y="6665"/>
                  </a:lnTo>
                  <a:lnTo>
                    <a:pt x="21560" y="6681"/>
                  </a:lnTo>
                  <a:lnTo>
                    <a:pt x="21412" y="6673"/>
                  </a:lnTo>
                  <a:lnTo>
                    <a:pt x="21322" y="6615"/>
                  </a:lnTo>
                  <a:lnTo>
                    <a:pt x="21322" y="6492"/>
                  </a:lnTo>
                  <a:lnTo>
                    <a:pt x="21412" y="6377"/>
                  </a:lnTo>
                  <a:lnTo>
                    <a:pt x="21625" y="6205"/>
                  </a:lnTo>
                  <a:lnTo>
                    <a:pt x="21683" y="6074"/>
                  </a:lnTo>
                  <a:lnTo>
                    <a:pt x="21642" y="5984"/>
                  </a:lnTo>
                  <a:lnTo>
                    <a:pt x="21535" y="5926"/>
                  </a:lnTo>
                  <a:lnTo>
                    <a:pt x="21396" y="5910"/>
                  </a:lnTo>
                  <a:lnTo>
                    <a:pt x="21256" y="5942"/>
                  </a:lnTo>
                  <a:lnTo>
                    <a:pt x="20985" y="6033"/>
                  </a:lnTo>
                  <a:lnTo>
                    <a:pt x="20838" y="6057"/>
                  </a:lnTo>
                  <a:lnTo>
                    <a:pt x="20706" y="6057"/>
                  </a:lnTo>
                  <a:lnTo>
                    <a:pt x="20452" y="6016"/>
                  </a:lnTo>
                  <a:lnTo>
                    <a:pt x="20321" y="6025"/>
                  </a:lnTo>
                  <a:lnTo>
                    <a:pt x="20197" y="6049"/>
                  </a:lnTo>
                  <a:lnTo>
                    <a:pt x="20132" y="6074"/>
                  </a:lnTo>
                  <a:lnTo>
                    <a:pt x="20099" y="6115"/>
                  </a:lnTo>
                  <a:lnTo>
                    <a:pt x="20091" y="6180"/>
                  </a:lnTo>
                  <a:lnTo>
                    <a:pt x="20132" y="6246"/>
                  </a:lnTo>
                  <a:lnTo>
                    <a:pt x="20189" y="6304"/>
                  </a:lnTo>
                  <a:lnTo>
                    <a:pt x="20230" y="6361"/>
                  </a:lnTo>
                  <a:lnTo>
                    <a:pt x="20263" y="6476"/>
                  </a:lnTo>
                  <a:lnTo>
                    <a:pt x="20263" y="6607"/>
                  </a:lnTo>
                  <a:lnTo>
                    <a:pt x="20238" y="6747"/>
                  </a:lnTo>
                  <a:lnTo>
                    <a:pt x="20206" y="6870"/>
                  </a:lnTo>
                  <a:lnTo>
                    <a:pt x="20124" y="6977"/>
                  </a:lnTo>
                  <a:lnTo>
                    <a:pt x="20000" y="7034"/>
                  </a:lnTo>
                  <a:lnTo>
                    <a:pt x="19861" y="7050"/>
                  </a:lnTo>
                  <a:lnTo>
                    <a:pt x="19713" y="7067"/>
                  </a:lnTo>
                  <a:lnTo>
                    <a:pt x="19566" y="7050"/>
                  </a:lnTo>
                  <a:lnTo>
                    <a:pt x="19475" y="6977"/>
                  </a:lnTo>
                  <a:lnTo>
                    <a:pt x="19328" y="6722"/>
                  </a:lnTo>
                  <a:lnTo>
                    <a:pt x="19254" y="6624"/>
                  </a:lnTo>
                  <a:lnTo>
                    <a:pt x="19180" y="6533"/>
                  </a:lnTo>
                  <a:lnTo>
                    <a:pt x="19090" y="6451"/>
                  </a:lnTo>
                  <a:lnTo>
                    <a:pt x="18983" y="6394"/>
                  </a:lnTo>
                  <a:lnTo>
                    <a:pt x="18753" y="6328"/>
                  </a:lnTo>
                  <a:lnTo>
                    <a:pt x="18679" y="6295"/>
                  </a:lnTo>
                  <a:lnTo>
                    <a:pt x="18540" y="6189"/>
                  </a:lnTo>
                  <a:lnTo>
                    <a:pt x="18490" y="6164"/>
                  </a:lnTo>
                  <a:lnTo>
                    <a:pt x="18433" y="6164"/>
                  </a:lnTo>
                  <a:lnTo>
                    <a:pt x="18376" y="6189"/>
                  </a:lnTo>
                  <a:lnTo>
                    <a:pt x="18343" y="6230"/>
                  </a:lnTo>
                  <a:lnTo>
                    <a:pt x="18343" y="6287"/>
                  </a:lnTo>
                  <a:lnTo>
                    <a:pt x="18384" y="6312"/>
                  </a:lnTo>
                  <a:lnTo>
                    <a:pt x="18449" y="6336"/>
                  </a:lnTo>
                  <a:lnTo>
                    <a:pt x="18507" y="6361"/>
                  </a:lnTo>
                  <a:lnTo>
                    <a:pt x="18556" y="6418"/>
                  </a:lnTo>
                  <a:lnTo>
                    <a:pt x="18318" y="6566"/>
                  </a:lnTo>
                  <a:lnTo>
                    <a:pt x="18220" y="6656"/>
                  </a:lnTo>
                  <a:lnTo>
                    <a:pt x="18121" y="6780"/>
                  </a:lnTo>
                  <a:lnTo>
                    <a:pt x="18006" y="6894"/>
                  </a:lnTo>
                  <a:lnTo>
                    <a:pt x="17900" y="6919"/>
                  </a:lnTo>
                  <a:lnTo>
                    <a:pt x="17785" y="6870"/>
                  </a:lnTo>
                  <a:lnTo>
                    <a:pt x="17383" y="6656"/>
                  </a:lnTo>
                  <a:lnTo>
                    <a:pt x="17243" y="6615"/>
                  </a:lnTo>
                  <a:lnTo>
                    <a:pt x="17104" y="6624"/>
                  </a:lnTo>
                  <a:lnTo>
                    <a:pt x="16972" y="6697"/>
                  </a:lnTo>
                  <a:lnTo>
                    <a:pt x="16939" y="6796"/>
                  </a:lnTo>
                  <a:lnTo>
                    <a:pt x="16989" y="6911"/>
                  </a:lnTo>
                  <a:lnTo>
                    <a:pt x="17095" y="7018"/>
                  </a:lnTo>
                  <a:lnTo>
                    <a:pt x="17218" y="7083"/>
                  </a:lnTo>
                  <a:lnTo>
                    <a:pt x="17383" y="7149"/>
                  </a:lnTo>
                  <a:lnTo>
                    <a:pt x="17547" y="7190"/>
                  </a:lnTo>
                  <a:lnTo>
                    <a:pt x="17694" y="7206"/>
                  </a:lnTo>
                  <a:lnTo>
                    <a:pt x="17826" y="7190"/>
                  </a:lnTo>
                  <a:lnTo>
                    <a:pt x="17875" y="7206"/>
                  </a:lnTo>
                  <a:lnTo>
                    <a:pt x="17900" y="7280"/>
                  </a:lnTo>
                  <a:lnTo>
                    <a:pt x="17891" y="7354"/>
                  </a:lnTo>
                  <a:lnTo>
                    <a:pt x="17867" y="7411"/>
                  </a:lnTo>
                  <a:lnTo>
                    <a:pt x="17785" y="7518"/>
                  </a:lnTo>
                  <a:lnTo>
                    <a:pt x="17653" y="7797"/>
                  </a:lnTo>
                  <a:lnTo>
                    <a:pt x="17580" y="7928"/>
                  </a:lnTo>
                  <a:lnTo>
                    <a:pt x="17473" y="8027"/>
                  </a:lnTo>
                  <a:lnTo>
                    <a:pt x="17333" y="8084"/>
                  </a:lnTo>
                  <a:lnTo>
                    <a:pt x="16866" y="8224"/>
                  </a:lnTo>
                  <a:lnTo>
                    <a:pt x="16718" y="8298"/>
                  </a:lnTo>
                  <a:lnTo>
                    <a:pt x="16422" y="8487"/>
                  </a:lnTo>
                  <a:lnTo>
                    <a:pt x="16275" y="8544"/>
                  </a:lnTo>
                  <a:lnTo>
                    <a:pt x="16094" y="8560"/>
                  </a:lnTo>
                  <a:lnTo>
                    <a:pt x="15905" y="8536"/>
                  </a:lnTo>
                  <a:lnTo>
                    <a:pt x="15536" y="8462"/>
                  </a:lnTo>
                  <a:lnTo>
                    <a:pt x="15593" y="8618"/>
                  </a:lnTo>
                  <a:lnTo>
                    <a:pt x="15700" y="8807"/>
                  </a:lnTo>
                  <a:lnTo>
                    <a:pt x="15717" y="8979"/>
                  </a:lnTo>
                  <a:lnTo>
                    <a:pt x="15520" y="9077"/>
                  </a:lnTo>
                  <a:lnTo>
                    <a:pt x="15421" y="9069"/>
                  </a:lnTo>
                  <a:lnTo>
                    <a:pt x="15200" y="8995"/>
                  </a:lnTo>
                  <a:lnTo>
                    <a:pt x="15093" y="8971"/>
                  </a:lnTo>
                  <a:lnTo>
                    <a:pt x="14994" y="8963"/>
                  </a:lnTo>
                  <a:lnTo>
                    <a:pt x="14888" y="8971"/>
                  </a:lnTo>
                  <a:lnTo>
                    <a:pt x="14789" y="8995"/>
                  </a:lnTo>
                  <a:lnTo>
                    <a:pt x="14691" y="9020"/>
                  </a:lnTo>
                  <a:lnTo>
                    <a:pt x="14518" y="9110"/>
                  </a:lnTo>
                  <a:lnTo>
                    <a:pt x="14379" y="9242"/>
                  </a:lnTo>
                  <a:lnTo>
                    <a:pt x="14108" y="9537"/>
                  </a:lnTo>
                  <a:lnTo>
                    <a:pt x="14051" y="9586"/>
                  </a:lnTo>
                  <a:lnTo>
                    <a:pt x="13993" y="9660"/>
                  </a:lnTo>
                  <a:lnTo>
                    <a:pt x="13960" y="9750"/>
                  </a:lnTo>
                  <a:lnTo>
                    <a:pt x="13993" y="9832"/>
                  </a:lnTo>
                  <a:lnTo>
                    <a:pt x="14067" y="9873"/>
                  </a:lnTo>
                  <a:lnTo>
                    <a:pt x="14289" y="9915"/>
                  </a:lnTo>
                  <a:lnTo>
                    <a:pt x="14379" y="9956"/>
                  </a:lnTo>
                  <a:lnTo>
                    <a:pt x="14338" y="10013"/>
                  </a:lnTo>
                  <a:lnTo>
                    <a:pt x="14272" y="10038"/>
                  </a:lnTo>
                  <a:lnTo>
                    <a:pt x="14198" y="10062"/>
                  </a:lnTo>
                  <a:lnTo>
                    <a:pt x="14133" y="10095"/>
                  </a:lnTo>
                  <a:lnTo>
                    <a:pt x="14231" y="10177"/>
                  </a:lnTo>
                  <a:lnTo>
                    <a:pt x="14387" y="10194"/>
                  </a:lnTo>
                  <a:lnTo>
                    <a:pt x="14551" y="10185"/>
                  </a:lnTo>
                  <a:lnTo>
                    <a:pt x="15011" y="10087"/>
                  </a:lnTo>
                  <a:lnTo>
                    <a:pt x="15191" y="10062"/>
                  </a:lnTo>
                  <a:lnTo>
                    <a:pt x="15306" y="10079"/>
                  </a:lnTo>
                  <a:lnTo>
                    <a:pt x="15339" y="10177"/>
                  </a:lnTo>
                  <a:lnTo>
                    <a:pt x="15249" y="10292"/>
                  </a:lnTo>
                  <a:lnTo>
                    <a:pt x="15019" y="10456"/>
                  </a:lnTo>
                  <a:lnTo>
                    <a:pt x="14822" y="10670"/>
                  </a:lnTo>
                  <a:lnTo>
                    <a:pt x="14715" y="10768"/>
                  </a:lnTo>
                  <a:lnTo>
                    <a:pt x="14592" y="10834"/>
                  </a:lnTo>
                  <a:lnTo>
                    <a:pt x="14461" y="10834"/>
                  </a:lnTo>
                  <a:lnTo>
                    <a:pt x="14034" y="10719"/>
                  </a:lnTo>
                  <a:lnTo>
                    <a:pt x="13731" y="10702"/>
                  </a:lnTo>
                  <a:lnTo>
                    <a:pt x="13575" y="10702"/>
                  </a:lnTo>
                  <a:lnTo>
                    <a:pt x="13435" y="10727"/>
                  </a:lnTo>
                  <a:lnTo>
                    <a:pt x="13222" y="10891"/>
                  </a:lnTo>
                  <a:lnTo>
                    <a:pt x="13066" y="11146"/>
                  </a:lnTo>
                  <a:lnTo>
                    <a:pt x="12820" y="11679"/>
                  </a:lnTo>
                  <a:lnTo>
                    <a:pt x="12721" y="11794"/>
                  </a:lnTo>
                  <a:lnTo>
                    <a:pt x="12606" y="11901"/>
                  </a:lnTo>
                  <a:lnTo>
                    <a:pt x="12508" y="12007"/>
                  </a:lnTo>
                  <a:lnTo>
                    <a:pt x="12434" y="12155"/>
                  </a:lnTo>
                  <a:lnTo>
                    <a:pt x="12417" y="12237"/>
                  </a:lnTo>
                  <a:lnTo>
                    <a:pt x="12409" y="12311"/>
                  </a:lnTo>
                  <a:lnTo>
                    <a:pt x="12434" y="12385"/>
                  </a:lnTo>
                  <a:lnTo>
                    <a:pt x="12475" y="12467"/>
                  </a:lnTo>
                  <a:lnTo>
                    <a:pt x="12532" y="12524"/>
                  </a:lnTo>
                  <a:lnTo>
                    <a:pt x="12647" y="12606"/>
                  </a:lnTo>
                  <a:lnTo>
                    <a:pt x="12705" y="12656"/>
                  </a:lnTo>
                  <a:lnTo>
                    <a:pt x="12147" y="12820"/>
                  </a:lnTo>
                  <a:lnTo>
                    <a:pt x="11859" y="12853"/>
                  </a:lnTo>
                  <a:lnTo>
                    <a:pt x="11580" y="12844"/>
                  </a:lnTo>
                  <a:lnTo>
                    <a:pt x="11277" y="12787"/>
                  </a:lnTo>
                  <a:lnTo>
                    <a:pt x="11186" y="12787"/>
                  </a:lnTo>
                  <a:lnTo>
                    <a:pt x="11137" y="12820"/>
                  </a:lnTo>
                  <a:lnTo>
                    <a:pt x="11088" y="12861"/>
                  </a:lnTo>
                  <a:lnTo>
                    <a:pt x="10990" y="12959"/>
                  </a:lnTo>
                  <a:lnTo>
                    <a:pt x="10883" y="13041"/>
                  </a:lnTo>
                  <a:lnTo>
                    <a:pt x="10760" y="13115"/>
                  </a:lnTo>
                  <a:lnTo>
                    <a:pt x="10628" y="13164"/>
                  </a:lnTo>
                  <a:lnTo>
                    <a:pt x="10489" y="13205"/>
                  </a:lnTo>
                  <a:lnTo>
                    <a:pt x="10341" y="13222"/>
                  </a:lnTo>
                  <a:lnTo>
                    <a:pt x="10202" y="13222"/>
                  </a:lnTo>
                  <a:lnTo>
                    <a:pt x="9750" y="13173"/>
                  </a:lnTo>
                  <a:lnTo>
                    <a:pt x="9594" y="13189"/>
                  </a:lnTo>
                  <a:lnTo>
                    <a:pt x="9283" y="13263"/>
                  </a:lnTo>
                  <a:lnTo>
                    <a:pt x="8511" y="13370"/>
                  </a:lnTo>
                  <a:lnTo>
                    <a:pt x="7272" y="13706"/>
                  </a:lnTo>
                  <a:lnTo>
                    <a:pt x="6673" y="13960"/>
                  </a:lnTo>
                  <a:lnTo>
                    <a:pt x="5237" y="14395"/>
                  </a:lnTo>
                  <a:lnTo>
                    <a:pt x="3103" y="15388"/>
                  </a:lnTo>
                  <a:lnTo>
                    <a:pt x="2972" y="15438"/>
                  </a:lnTo>
                  <a:lnTo>
                    <a:pt x="2725" y="15438"/>
                  </a:lnTo>
                  <a:lnTo>
                    <a:pt x="2578" y="15446"/>
                  </a:lnTo>
                  <a:lnTo>
                    <a:pt x="2315" y="15495"/>
                  </a:lnTo>
                  <a:lnTo>
                    <a:pt x="2020" y="15577"/>
                  </a:lnTo>
                  <a:lnTo>
                    <a:pt x="1732" y="15676"/>
                  </a:lnTo>
                  <a:lnTo>
                    <a:pt x="1494" y="15799"/>
                  </a:lnTo>
                  <a:lnTo>
                    <a:pt x="1388" y="15889"/>
                  </a:lnTo>
                  <a:lnTo>
                    <a:pt x="1215" y="16102"/>
                  </a:lnTo>
                  <a:lnTo>
                    <a:pt x="1117" y="16209"/>
                  </a:lnTo>
                  <a:lnTo>
                    <a:pt x="1043" y="16250"/>
                  </a:lnTo>
                  <a:lnTo>
                    <a:pt x="986" y="16275"/>
                  </a:lnTo>
                  <a:lnTo>
                    <a:pt x="928" y="16291"/>
                  </a:lnTo>
                  <a:lnTo>
                    <a:pt x="846" y="16316"/>
                  </a:lnTo>
                  <a:lnTo>
                    <a:pt x="797" y="16357"/>
                  </a:lnTo>
                  <a:lnTo>
                    <a:pt x="255" y="16972"/>
                  </a:lnTo>
                  <a:lnTo>
                    <a:pt x="91" y="17227"/>
                  </a:lnTo>
                  <a:lnTo>
                    <a:pt x="1" y="17497"/>
                  </a:lnTo>
                  <a:lnTo>
                    <a:pt x="1" y="17662"/>
                  </a:lnTo>
                  <a:lnTo>
                    <a:pt x="42" y="17760"/>
                  </a:lnTo>
                  <a:lnTo>
                    <a:pt x="124" y="17826"/>
                  </a:lnTo>
                  <a:lnTo>
                    <a:pt x="411" y="17957"/>
                  </a:lnTo>
                  <a:lnTo>
                    <a:pt x="2011" y="18458"/>
                  </a:lnTo>
                  <a:lnTo>
                    <a:pt x="2307" y="18499"/>
                  </a:lnTo>
                  <a:lnTo>
                    <a:pt x="2594" y="18499"/>
                  </a:lnTo>
                  <a:lnTo>
                    <a:pt x="3743" y="18335"/>
                  </a:lnTo>
                  <a:lnTo>
                    <a:pt x="4030" y="18351"/>
                  </a:lnTo>
                  <a:lnTo>
                    <a:pt x="4227" y="18474"/>
                  </a:lnTo>
                  <a:lnTo>
                    <a:pt x="4285" y="18622"/>
                  </a:lnTo>
                  <a:lnTo>
                    <a:pt x="4285" y="18917"/>
                  </a:lnTo>
                  <a:lnTo>
                    <a:pt x="4317" y="19057"/>
                  </a:lnTo>
                  <a:lnTo>
                    <a:pt x="4375" y="19122"/>
                  </a:lnTo>
                  <a:lnTo>
                    <a:pt x="4441" y="19155"/>
                  </a:lnTo>
                  <a:lnTo>
                    <a:pt x="4514" y="19172"/>
                  </a:lnTo>
                  <a:lnTo>
                    <a:pt x="8281" y="19410"/>
                  </a:lnTo>
                  <a:lnTo>
                    <a:pt x="8486" y="19451"/>
                  </a:lnTo>
                  <a:lnTo>
                    <a:pt x="8782" y="19525"/>
                  </a:lnTo>
                  <a:lnTo>
                    <a:pt x="9094" y="19582"/>
                  </a:lnTo>
                  <a:lnTo>
                    <a:pt x="9061" y="19648"/>
                  </a:lnTo>
                  <a:lnTo>
                    <a:pt x="139170" y="19648"/>
                  </a:lnTo>
                  <a:lnTo>
                    <a:pt x="139138" y="19623"/>
                  </a:lnTo>
                  <a:lnTo>
                    <a:pt x="139064" y="19615"/>
                  </a:lnTo>
                  <a:lnTo>
                    <a:pt x="138990" y="19631"/>
                  </a:lnTo>
                  <a:lnTo>
                    <a:pt x="138916" y="19639"/>
                  </a:lnTo>
                  <a:lnTo>
                    <a:pt x="138842" y="19607"/>
                  </a:lnTo>
                  <a:lnTo>
                    <a:pt x="138776" y="19549"/>
                  </a:lnTo>
                  <a:lnTo>
                    <a:pt x="138776" y="19500"/>
                  </a:lnTo>
                  <a:lnTo>
                    <a:pt x="138817" y="19467"/>
                  </a:lnTo>
                  <a:lnTo>
                    <a:pt x="138883" y="19434"/>
                  </a:lnTo>
                  <a:lnTo>
                    <a:pt x="139031" y="19385"/>
                  </a:lnTo>
                  <a:lnTo>
                    <a:pt x="139088" y="19344"/>
                  </a:lnTo>
                  <a:lnTo>
                    <a:pt x="139097" y="19262"/>
                  </a:lnTo>
                  <a:lnTo>
                    <a:pt x="139055" y="19221"/>
                  </a:lnTo>
                  <a:lnTo>
                    <a:pt x="138908" y="19196"/>
                  </a:lnTo>
                  <a:lnTo>
                    <a:pt x="138842" y="19147"/>
                  </a:lnTo>
                  <a:lnTo>
                    <a:pt x="138949" y="19098"/>
                  </a:lnTo>
                  <a:lnTo>
                    <a:pt x="139072" y="19057"/>
                  </a:lnTo>
                  <a:lnTo>
                    <a:pt x="139179" y="19008"/>
                  </a:lnTo>
                  <a:lnTo>
                    <a:pt x="139277" y="18917"/>
                  </a:lnTo>
                  <a:lnTo>
                    <a:pt x="139326" y="18802"/>
                  </a:lnTo>
                  <a:lnTo>
                    <a:pt x="139285" y="18696"/>
                  </a:lnTo>
                  <a:lnTo>
                    <a:pt x="139220" y="18597"/>
                  </a:lnTo>
                  <a:lnTo>
                    <a:pt x="139203" y="18482"/>
                  </a:lnTo>
                  <a:lnTo>
                    <a:pt x="139261" y="18392"/>
                  </a:lnTo>
                  <a:lnTo>
                    <a:pt x="139367" y="18302"/>
                  </a:lnTo>
                  <a:lnTo>
                    <a:pt x="139490" y="18220"/>
                  </a:lnTo>
                  <a:lnTo>
                    <a:pt x="139589" y="18162"/>
                  </a:lnTo>
                  <a:lnTo>
                    <a:pt x="139737" y="18138"/>
                  </a:lnTo>
                  <a:lnTo>
                    <a:pt x="139852" y="18162"/>
                  </a:lnTo>
                  <a:lnTo>
                    <a:pt x="139958" y="18211"/>
                  </a:lnTo>
                  <a:lnTo>
                    <a:pt x="140090" y="18244"/>
                  </a:lnTo>
                  <a:lnTo>
                    <a:pt x="140213" y="18228"/>
                  </a:lnTo>
                  <a:lnTo>
                    <a:pt x="140229" y="18162"/>
                  </a:lnTo>
                  <a:lnTo>
                    <a:pt x="140196" y="18080"/>
                  </a:lnTo>
                  <a:lnTo>
                    <a:pt x="139983" y="17752"/>
                  </a:lnTo>
                  <a:lnTo>
                    <a:pt x="139917" y="17604"/>
                  </a:lnTo>
                  <a:lnTo>
                    <a:pt x="139925" y="17473"/>
                  </a:lnTo>
                  <a:lnTo>
                    <a:pt x="140024" y="17383"/>
                  </a:lnTo>
                  <a:lnTo>
                    <a:pt x="140106" y="17432"/>
                  </a:lnTo>
                  <a:lnTo>
                    <a:pt x="140254" y="17637"/>
                  </a:lnTo>
                  <a:lnTo>
                    <a:pt x="140344" y="17719"/>
                  </a:lnTo>
                  <a:lnTo>
                    <a:pt x="140475" y="17834"/>
                  </a:lnTo>
                  <a:lnTo>
                    <a:pt x="140607" y="17924"/>
                  </a:lnTo>
                  <a:lnTo>
                    <a:pt x="140721" y="17973"/>
                  </a:lnTo>
                  <a:lnTo>
                    <a:pt x="140812" y="17957"/>
                  </a:lnTo>
                  <a:lnTo>
                    <a:pt x="141156" y="17809"/>
                  </a:lnTo>
                  <a:lnTo>
                    <a:pt x="141632" y="17678"/>
                  </a:lnTo>
                  <a:lnTo>
                    <a:pt x="141961" y="17539"/>
                  </a:lnTo>
                  <a:lnTo>
                    <a:pt x="142076" y="17514"/>
                  </a:lnTo>
                  <a:lnTo>
                    <a:pt x="143052" y="17432"/>
                  </a:lnTo>
                  <a:lnTo>
                    <a:pt x="143183" y="17448"/>
                  </a:lnTo>
                  <a:lnTo>
                    <a:pt x="143290" y="17497"/>
                  </a:lnTo>
                  <a:lnTo>
                    <a:pt x="143380" y="17555"/>
                  </a:lnTo>
                  <a:lnTo>
                    <a:pt x="143471" y="17612"/>
                  </a:lnTo>
                  <a:lnTo>
                    <a:pt x="143594" y="17637"/>
                  </a:lnTo>
                  <a:lnTo>
                    <a:pt x="143700" y="17645"/>
                  </a:lnTo>
                  <a:lnTo>
                    <a:pt x="143807" y="17629"/>
                  </a:lnTo>
                  <a:lnTo>
                    <a:pt x="143881" y="17580"/>
                  </a:lnTo>
                  <a:lnTo>
                    <a:pt x="143897" y="17481"/>
                  </a:lnTo>
                  <a:lnTo>
                    <a:pt x="143840" y="17383"/>
                  </a:lnTo>
                  <a:lnTo>
                    <a:pt x="143733" y="17342"/>
                  </a:lnTo>
                  <a:lnTo>
                    <a:pt x="143471" y="17325"/>
                  </a:lnTo>
                  <a:lnTo>
                    <a:pt x="143159" y="17227"/>
                  </a:lnTo>
                  <a:lnTo>
                    <a:pt x="142995" y="17153"/>
                  </a:lnTo>
                  <a:lnTo>
                    <a:pt x="142880" y="17063"/>
                  </a:lnTo>
                  <a:lnTo>
                    <a:pt x="142831" y="16964"/>
                  </a:lnTo>
                  <a:lnTo>
                    <a:pt x="142790" y="16825"/>
                  </a:lnTo>
                  <a:lnTo>
                    <a:pt x="142748" y="16718"/>
                  </a:lnTo>
                  <a:lnTo>
                    <a:pt x="142683" y="16685"/>
                  </a:lnTo>
                  <a:lnTo>
                    <a:pt x="142625" y="16726"/>
                  </a:lnTo>
                  <a:lnTo>
                    <a:pt x="142502" y="16874"/>
                  </a:lnTo>
                  <a:lnTo>
                    <a:pt x="142453" y="16931"/>
                  </a:lnTo>
                  <a:lnTo>
                    <a:pt x="142322" y="17005"/>
                  </a:lnTo>
                  <a:lnTo>
                    <a:pt x="142248" y="17038"/>
                  </a:lnTo>
                  <a:lnTo>
                    <a:pt x="142182" y="17054"/>
                  </a:lnTo>
                  <a:lnTo>
                    <a:pt x="142067" y="17046"/>
                  </a:lnTo>
                  <a:lnTo>
                    <a:pt x="141805" y="16964"/>
                  </a:lnTo>
                  <a:lnTo>
                    <a:pt x="141673" y="16939"/>
                  </a:lnTo>
                  <a:lnTo>
                    <a:pt x="141936" y="16710"/>
                  </a:lnTo>
                  <a:lnTo>
                    <a:pt x="142035" y="16578"/>
                  </a:lnTo>
                  <a:lnTo>
                    <a:pt x="142002" y="16431"/>
                  </a:lnTo>
                  <a:lnTo>
                    <a:pt x="141944" y="16398"/>
                  </a:lnTo>
                  <a:lnTo>
                    <a:pt x="141797" y="16390"/>
                  </a:lnTo>
                  <a:lnTo>
                    <a:pt x="141739" y="16357"/>
                  </a:lnTo>
                  <a:lnTo>
                    <a:pt x="141731" y="16324"/>
                  </a:lnTo>
                  <a:lnTo>
                    <a:pt x="141731" y="16258"/>
                  </a:lnTo>
                  <a:lnTo>
                    <a:pt x="141723" y="16225"/>
                  </a:lnTo>
                  <a:lnTo>
                    <a:pt x="141698" y="16201"/>
                  </a:lnTo>
                  <a:lnTo>
                    <a:pt x="141600" y="16119"/>
                  </a:lnTo>
                  <a:lnTo>
                    <a:pt x="141493" y="15987"/>
                  </a:lnTo>
                  <a:lnTo>
                    <a:pt x="141370" y="15700"/>
                  </a:lnTo>
                  <a:lnTo>
                    <a:pt x="141271" y="15553"/>
                  </a:lnTo>
                  <a:lnTo>
                    <a:pt x="141165" y="15421"/>
                  </a:lnTo>
                  <a:lnTo>
                    <a:pt x="141099" y="15356"/>
                  </a:lnTo>
                  <a:lnTo>
                    <a:pt x="141033" y="15315"/>
                  </a:lnTo>
                  <a:lnTo>
                    <a:pt x="140943" y="15290"/>
                  </a:lnTo>
                  <a:lnTo>
                    <a:pt x="140762" y="15282"/>
                  </a:lnTo>
                  <a:lnTo>
                    <a:pt x="140672" y="15249"/>
                  </a:lnTo>
                  <a:lnTo>
                    <a:pt x="140615" y="15191"/>
                  </a:lnTo>
                  <a:lnTo>
                    <a:pt x="140615" y="15150"/>
                  </a:lnTo>
                  <a:lnTo>
                    <a:pt x="140705" y="15052"/>
                  </a:lnTo>
                  <a:lnTo>
                    <a:pt x="140771" y="14970"/>
                  </a:lnTo>
                  <a:lnTo>
                    <a:pt x="140787" y="14912"/>
                  </a:lnTo>
                  <a:lnTo>
                    <a:pt x="140779" y="14756"/>
                  </a:lnTo>
                  <a:lnTo>
                    <a:pt x="140845" y="14469"/>
                  </a:lnTo>
                  <a:lnTo>
                    <a:pt x="140853" y="14305"/>
                  </a:lnTo>
                  <a:lnTo>
                    <a:pt x="140779" y="14166"/>
                  </a:lnTo>
                  <a:lnTo>
                    <a:pt x="140713" y="14133"/>
                  </a:lnTo>
                  <a:lnTo>
                    <a:pt x="140648" y="14125"/>
                  </a:lnTo>
                  <a:lnTo>
                    <a:pt x="140607" y="14100"/>
                  </a:lnTo>
                  <a:lnTo>
                    <a:pt x="140607" y="14026"/>
                  </a:lnTo>
                  <a:lnTo>
                    <a:pt x="140639" y="13952"/>
                  </a:lnTo>
                  <a:lnTo>
                    <a:pt x="140754" y="13796"/>
                  </a:lnTo>
                  <a:lnTo>
                    <a:pt x="140795" y="13722"/>
                  </a:lnTo>
                  <a:lnTo>
                    <a:pt x="140828" y="13534"/>
                  </a:lnTo>
                  <a:lnTo>
                    <a:pt x="140779" y="13427"/>
                  </a:lnTo>
                  <a:lnTo>
                    <a:pt x="140541" y="13222"/>
                  </a:lnTo>
                  <a:lnTo>
                    <a:pt x="140459" y="13049"/>
                  </a:lnTo>
                  <a:lnTo>
                    <a:pt x="140426" y="12869"/>
                  </a:lnTo>
                  <a:lnTo>
                    <a:pt x="140369" y="12713"/>
                  </a:lnTo>
                  <a:lnTo>
                    <a:pt x="140204" y="12598"/>
                  </a:lnTo>
                  <a:lnTo>
                    <a:pt x="140024" y="12582"/>
                  </a:lnTo>
                  <a:lnTo>
                    <a:pt x="139819" y="12582"/>
                  </a:lnTo>
                  <a:lnTo>
                    <a:pt x="139638" y="12565"/>
                  </a:lnTo>
                  <a:lnTo>
                    <a:pt x="139507" y="12459"/>
                  </a:lnTo>
                  <a:lnTo>
                    <a:pt x="139909" y="12270"/>
                  </a:lnTo>
                  <a:lnTo>
                    <a:pt x="140040" y="12229"/>
                  </a:lnTo>
                  <a:lnTo>
                    <a:pt x="140155" y="12237"/>
                  </a:lnTo>
                  <a:lnTo>
                    <a:pt x="140254" y="12262"/>
                  </a:lnTo>
                  <a:lnTo>
                    <a:pt x="140352" y="12278"/>
                  </a:lnTo>
                  <a:lnTo>
                    <a:pt x="140467" y="12262"/>
                  </a:lnTo>
                  <a:lnTo>
                    <a:pt x="140582" y="12237"/>
                  </a:lnTo>
                  <a:lnTo>
                    <a:pt x="140623" y="12204"/>
                  </a:lnTo>
                  <a:lnTo>
                    <a:pt x="140656" y="12130"/>
                  </a:lnTo>
                  <a:lnTo>
                    <a:pt x="140672" y="12056"/>
                  </a:lnTo>
                  <a:lnTo>
                    <a:pt x="140689" y="11679"/>
                  </a:lnTo>
                  <a:lnTo>
                    <a:pt x="140705" y="11564"/>
                  </a:lnTo>
                  <a:lnTo>
                    <a:pt x="140746" y="11457"/>
                  </a:lnTo>
                  <a:lnTo>
                    <a:pt x="140828" y="11351"/>
                  </a:lnTo>
                  <a:lnTo>
                    <a:pt x="140877" y="11301"/>
                  </a:lnTo>
                  <a:lnTo>
                    <a:pt x="140984" y="11228"/>
                  </a:lnTo>
                  <a:lnTo>
                    <a:pt x="141033" y="11187"/>
                  </a:lnTo>
                  <a:lnTo>
                    <a:pt x="141074" y="11129"/>
                  </a:lnTo>
                  <a:lnTo>
                    <a:pt x="141099" y="11080"/>
                  </a:lnTo>
                  <a:lnTo>
                    <a:pt x="141148" y="10949"/>
                  </a:lnTo>
                  <a:lnTo>
                    <a:pt x="141238" y="10825"/>
                  </a:lnTo>
                  <a:lnTo>
                    <a:pt x="141321" y="10850"/>
                  </a:lnTo>
                  <a:lnTo>
                    <a:pt x="141485" y="11047"/>
                  </a:lnTo>
                  <a:lnTo>
                    <a:pt x="141583" y="11080"/>
                  </a:lnTo>
                  <a:lnTo>
                    <a:pt x="141690" y="11072"/>
                  </a:lnTo>
                  <a:lnTo>
                    <a:pt x="141813" y="11039"/>
                  </a:lnTo>
                  <a:lnTo>
                    <a:pt x="141928" y="11031"/>
                  </a:lnTo>
                  <a:lnTo>
                    <a:pt x="142412" y="11080"/>
                  </a:lnTo>
                  <a:lnTo>
                    <a:pt x="142560" y="11121"/>
                  </a:lnTo>
                  <a:lnTo>
                    <a:pt x="142634" y="11121"/>
                  </a:lnTo>
                  <a:lnTo>
                    <a:pt x="142691" y="11072"/>
                  </a:lnTo>
                  <a:lnTo>
                    <a:pt x="142699" y="11006"/>
                  </a:lnTo>
                  <a:lnTo>
                    <a:pt x="142666" y="10949"/>
                  </a:lnTo>
                  <a:lnTo>
                    <a:pt x="142576" y="10858"/>
                  </a:lnTo>
                  <a:lnTo>
                    <a:pt x="142240" y="10308"/>
                  </a:lnTo>
                  <a:lnTo>
                    <a:pt x="142355" y="10218"/>
                  </a:lnTo>
                  <a:lnTo>
                    <a:pt x="142338" y="10062"/>
                  </a:lnTo>
                  <a:lnTo>
                    <a:pt x="142273" y="9873"/>
                  </a:lnTo>
                  <a:lnTo>
                    <a:pt x="142223" y="9726"/>
                  </a:lnTo>
                  <a:lnTo>
                    <a:pt x="142231" y="9644"/>
                  </a:lnTo>
                  <a:lnTo>
                    <a:pt x="142248" y="9586"/>
                  </a:lnTo>
                  <a:lnTo>
                    <a:pt x="142289" y="9537"/>
                  </a:lnTo>
                  <a:lnTo>
                    <a:pt x="142355" y="9512"/>
                  </a:lnTo>
                  <a:lnTo>
                    <a:pt x="142445" y="9512"/>
                  </a:lnTo>
                  <a:lnTo>
                    <a:pt x="142502" y="9553"/>
                  </a:lnTo>
                  <a:lnTo>
                    <a:pt x="142543" y="9627"/>
                  </a:lnTo>
                  <a:lnTo>
                    <a:pt x="142568" y="9718"/>
                  </a:lnTo>
                  <a:lnTo>
                    <a:pt x="142568" y="9791"/>
                  </a:lnTo>
                  <a:lnTo>
                    <a:pt x="142568" y="9939"/>
                  </a:lnTo>
                  <a:lnTo>
                    <a:pt x="142584" y="10005"/>
                  </a:lnTo>
                  <a:lnTo>
                    <a:pt x="142634" y="10079"/>
                  </a:lnTo>
                  <a:lnTo>
                    <a:pt x="142683" y="10095"/>
                  </a:lnTo>
                  <a:lnTo>
                    <a:pt x="142822" y="10070"/>
                  </a:lnTo>
                  <a:lnTo>
                    <a:pt x="142978" y="10038"/>
                  </a:lnTo>
                  <a:lnTo>
                    <a:pt x="143118" y="9964"/>
                  </a:lnTo>
                  <a:lnTo>
                    <a:pt x="143151" y="9865"/>
                  </a:lnTo>
                  <a:lnTo>
                    <a:pt x="143011" y="9759"/>
                  </a:lnTo>
                  <a:lnTo>
                    <a:pt x="143085" y="9742"/>
                  </a:lnTo>
                  <a:lnTo>
                    <a:pt x="143233" y="9701"/>
                  </a:lnTo>
                  <a:lnTo>
                    <a:pt x="143315" y="9685"/>
                  </a:lnTo>
                  <a:lnTo>
                    <a:pt x="143413" y="9685"/>
                  </a:lnTo>
                  <a:lnTo>
                    <a:pt x="143709" y="9693"/>
                  </a:lnTo>
                  <a:lnTo>
                    <a:pt x="143791" y="9677"/>
                  </a:lnTo>
                  <a:lnTo>
                    <a:pt x="143856" y="9652"/>
                  </a:lnTo>
                  <a:lnTo>
                    <a:pt x="143930" y="9619"/>
                  </a:lnTo>
                  <a:lnTo>
                    <a:pt x="144012" y="9586"/>
                  </a:lnTo>
                  <a:lnTo>
                    <a:pt x="144086" y="9578"/>
                  </a:lnTo>
                  <a:lnTo>
                    <a:pt x="144160" y="9578"/>
                  </a:lnTo>
                  <a:lnTo>
                    <a:pt x="144234" y="9562"/>
                  </a:lnTo>
                  <a:lnTo>
                    <a:pt x="144316" y="9529"/>
                  </a:lnTo>
                  <a:lnTo>
                    <a:pt x="144201" y="9422"/>
                  </a:lnTo>
                  <a:lnTo>
                    <a:pt x="144045" y="9365"/>
                  </a:lnTo>
                  <a:lnTo>
                    <a:pt x="143881" y="9324"/>
                  </a:lnTo>
                  <a:lnTo>
                    <a:pt x="143733" y="9258"/>
                  </a:lnTo>
                  <a:lnTo>
                    <a:pt x="143635" y="9176"/>
                  </a:lnTo>
                  <a:lnTo>
                    <a:pt x="143528" y="9045"/>
                  </a:lnTo>
                  <a:lnTo>
                    <a:pt x="143454" y="8905"/>
                  </a:lnTo>
                  <a:lnTo>
                    <a:pt x="143430" y="8774"/>
                  </a:lnTo>
                  <a:lnTo>
                    <a:pt x="143651" y="8856"/>
                  </a:lnTo>
                  <a:lnTo>
                    <a:pt x="143717" y="8889"/>
                  </a:lnTo>
                  <a:lnTo>
                    <a:pt x="143766" y="8930"/>
                  </a:lnTo>
                  <a:lnTo>
                    <a:pt x="143840" y="9036"/>
                  </a:lnTo>
                  <a:lnTo>
                    <a:pt x="143889" y="9077"/>
                  </a:lnTo>
                  <a:lnTo>
                    <a:pt x="143996" y="9110"/>
                  </a:lnTo>
                  <a:lnTo>
                    <a:pt x="144127" y="9110"/>
                  </a:lnTo>
                  <a:lnTo>
                    <a:pt x="144398" y="9077"/>
                  </a:lnTo>
                  <a:lnTo>
                    <a:pt x="144587" y="9094"/>
                  </a:lnTo>
                  <a:lnTo>
                    <a:pt x="144644" y="9086"/>
                  </a:lnTo>
                  <a:lnTo>
                    <a:pt x="144693" y="9069"/>
                  </a:lnTo>
                  <a:lnTo>
                    <a:pt x="144767" y="9004"/>
                  </a:lnTo>
                  <a:lnTo>
                    <a:pt x="144808" y="8987"/>
                  </a:lnTo>
                  <a:lnTo>
                    <a:pt x="144956" y="8995"/>
                  </a:lnTo>
                  <a:lnTo>
                    <a:pt x="145063" y="9069"/>
                  </a:lnTo>
                  <a:lnTo>
                    <a:pt x="145153" y="9159"/>
                  </a:lnTo>
                  <a:lnTo>
                    <a:pt x="145260" y="9201"/>
                  </a:lnTo>
                  <a:lnTo>
                    <a:pt x="145465" y="9110"/>
                  </a:lnTo>
                  <a:lnTo>
                    <a:pt x="145662" y="8880"/>
                  </a:lnTo>
                  <a:lnTo>
                    <a:pt x="145785" y="8626"/>
                  </a:lnTo>
                  <a:lnTo>
                    <a:pt x="145777" y="8446"/>
                  </a:lnTo>
                  <a:lnTo>
                    <a:pt x="145662" y="8372"/>
                  </a:lnTo>
                  <a:lnTo>
                    <a:pt x="145202" y="8240"/>
                  </a:lnTo>
                  <a:lnTo>
                    <a:pt x="145096" y="8183"/>
                  </a:lnTo>
                  <a:lnTo>
                    <a:pt x="145005" y="8125"/>
                  </a:lnTo>
                  <a:lnTo>
                    <a:pt x="144825" y="7978"/>
                  </a:lnTo>
                  <a:lnTo>
                    <a:pt x="144923" y="7970"/>
                  </a:lnTo>
                  <a:lnTo>
                    <a:pt x="145005" y="7986"/>
                  </a:lnTo>
                  <a:lnTo>
                    <a:pt x="145284" y="8076"/>
                  </a:lnTo>
                  <a:lnTo>
                    <a:pt x="145580" y="8125"/>
                  </a:lnTo>
                  <a:lnTo>
                    <a:pt x="145900" y="8257"/>
                  </a:lnTo>
                  <a:lnTo>
                    <a:pt x="145982" y="8265"/>
                  </a:lnTo>
                  <a:lnTo>
                    <a:pt x="146072" y="8224"/>
                  </a:lnTo>
                  <a:lnTo>
                    <a:pt x="146121" y="8150"/>
                  </a:lnTo>
                  <a:lnTo>
                    <a:pt x="146138" y="8052"/>
                  </a:lnTo>
                  <a:lnTo>
                    <a:pt x="146121" y="7961"/>
                  </a:lnTo>
                  <a:lnTo>
                    <a:pt x="146072" y="7978"/>
                  </a:lnTo>
                  <a:lnTo>
                    <a:pt x="146015" y="7994"/>
                  </a:lnTo>
                  <a:lnTo>
                    <a:pt x="145957" y="8002"/>
                  </a:lnTo>
                  <a:lnTo>
                    <a:pt x="145908" y="8002"/>
                  </a:lnTo>
                  <a:lnTo>
                    <a:pt x="145941" y="7707"/>
                  </a:lnTo>
                  <a:lnTo>
                    <a:pt x="145982" y="7559"/>
                  </a:lnTo>
                  <a:lnTo>
                    <a:pt x="146072" y="7444"/>
                  </a:lnTo>
                  <a:lnTo>
                    <a:pt x="146187" y="7420"/>
                  </a:lnTo>
                  <a:lnTo>
                    <a:pt x="146318" y="7428"/>
                  </a:lnTo>
                  <a:lnTo>
                    <a:pt x="146450" y="7420"/>
                  </a:lnTo>
                  <a:lnTo>
                    <a:pt x="146532" y="7329"/>
                  </a:lnTo>
                  <a:lnTo>
                    <a:pt x="146515" y="7223"/>
                  </a:lnTo>
                  <a:lnTo>
                    <a:pt x="146450" y="7083"/>
                  </a:lnTo>
                  <a:lnTo>
                    <a:pt x="146368" y="6944"/>
                  </a:lnTo>
                  <a:lnTo>
                    <a:pt x="146294" y="6853"/>
                  </a:lnTo>
                  <a:lnTo>
                    <a:pt x="146187" y="6780"/>
                  </a:lnTo>
                  <a:lnTo>
                    <a:pt x="146146" y="6837"/>
                  </a:lnTo>
                  <a:lnTo>
                    <a:pt x="146113" y="6944"/>
                  </a:lnTo>
                  <a:lnTo>
                    <a:pt x="146031" y="7018"/>
                  </a:lnTo>
                  <a:lnTo>
                    <a:pt x="145933" y="7001"/>
                  </a:lnTo>
                  <a:lnTo>
                    <a:pt x="145030" y="6574"/>
                  </a:lnTo>
                  <a:lnTo>
                    <a:pt x="144743" y="6501"/>
                  </a:lnTo>
                  <a:lnTo>
                    <a:pt x="144611" y="6451"/>
                  </a:lnTo>
                  <a:lnTo>
                    <a:pt x="144497" y="6369"/>
                  </a:lnTo>
                  <a:lnTo>
                    <a:pt x="144357" y="6172"/>
                  </a:lnTo>
                  <a:lnTo>
                    <a:pt x="144283" y="6082"/>
                  </a:lnTo>
                  <a:lnTo>
                    <a:pt x="144176" y="6016"/>
                  </a:lnTo>
                  <a:lnTo>
                    <a:pt x="143897" y="5918"/>
                  </a:lnTo>
                  <a:lnTo>
                    <a:pt x="143602" y="5860"/>
                  </a:lnTo>
                  <a:lnTo>
                    <a:pt x="142880" y="5795"/>
                  </a:lnTo>
                  <a:lnTo>
                    <a:pt x="142067" y="5655"/>
                  </a:lnTo>
                  <a:lnTo>
                    <a:pt x="141952" y="5663"/>
                  </a:lnTo>
                  <a:lnTo>
                    <a:pt x="141879" y="5688"/>
                  </a:lnTo>
                  <a:lnTo>
                    <a:pt x="141755" y="5770"/>
                  </a:lnTo>
                  <a:lnTo>
                    <a:pt x="141690" y="5803"/>
                  </a:lnTo>
                  <a:lnTo>
                    <a:pt x="141616" y="5819"/>
                  </a:lnTo>
                  <a:lnTo>
                    <a:pt x="141542" y="5819"/>
                  </a:lnTo>
                  <a:lnTo>
                    <a:pt x="141386" y="5811"/>
                  </a:lnTo>
                  <a:lnTo>
                    <a:pt x="141255" y="5787"/>
                  </a:lnTo>
                  <a:lnTo>
                    <a:pt x="141148" y="5729"/>
                  </a:lnTo>
                  <a:lnTo>
                    <a:pt x="141041" y="5655"/>
                  </a:lnTo>
                  <a:lnTo>
                    <a:pt x="140828" y="5466"/>
                  </a:lnTo>
                  <a:lnTo>
                    <a:pt x="140721" y="5393"/>
                  </a:lnTo>
                  <a:lnTo>
                    <a:pt x="140590" y="5368"/>
                  </a:lnTo>
                  <a:lnTo>
                    <a:pt x="140426" y="5417"/>
                  </a:lnTo>
                  <a:lnTo>
                    <a:pt x="140328" y="5499"/>
                  </a:lnTo>
                  <a:lnTo>
                    <a:pt x="140295" y="5606"/>
                  </a:lnTo>
                  <a:lnTo>
                    <a:pt x="140303" y="5729"/>
                  </a:lnTo>
                  <a:lnTo>
                    <a:pt x="140328" y="5844"/>
                  </a:lnTo>
                  <a:lnTo>
                    <a:pt x="140442" y="6107"/>
                  </a:lnTo>
                  <a:lnTo>
                    <a:pt x="140467" y="6238"/>
                  </a:lnTo>
                  <a:lnTo>
                    <a:pt x="140393" y="6295"/>
                  </a:lnTo>
                  <a:lnTo>
                    <a:pt x="140344" y="6271"/>
                  </a:lnTo>
                  <a:lnTo>
                    <a:pt x="140229" y="6172"/>
                  </a:lnTo>
                  <a:lnTo>
                    <a:pt x="140172" y="6139"/>
                  </a:lnTo>
                  <a:lnTo>
                    <a:pt x="140090" y="6131"/>
                  </a:lnTo>
                  <a:lnTo>
                    <a:pt x="140024" y="6131"/>
                  </a:lnTo>
                  <a:lnTo>
                    <a:pt x="139975" y="6123"/>
                  </a:lnTo>
                  <a:lnTo>
                    <a:pt x="139901" y="6066"/>
                  </a:lnTo>
                  <a:lnTo>
                    <a:pt x="139745" y="5836"/>
                  </a:lnTo>
                  <a:lnTo>
                    <a:pt x="139523" y="5319"/>
                  </a:lnTo>
                  <a:lnTo>
                    <a:pt x="139334" y="5089"/>
                  </a:lnTo>
                  <a:lnTo>
                    <a:pt x="139203" y="5015"/>
                  </a:lnTo>
                  <a:lnTo>
                    <a:pt x="139097" y="4966"/>
                  </a:lnTo>
                  <a:lnTo>
                    <a:pt x="139014" y="4892"/>
                  </a:lnTo>
                  <a:lnTo>
                    <a:pt x="138957" y="4753"/>
                  </a:lnTo>
                  <a:lnTo>
                    <a:pt x="138924" y="4629"/>
                  </a:lnTo>
                  <a:lnTo>
                    <a:pt x="138900" y="4597"/>
                  </a:lnTo>
                  <a:lnTo>
                    <a:pt x="138793" y="4498"/>
                  </a:lnTo>
                  <a:lnTo>
                    <a:pt x="138752" y="4465"/>
                  </a:lnTo>
                  <a:lnTo>
                    <a:pt x="138703" y="4441"/>
                  </a:lnTo>
                  <a:lnTo>
                    <a:pt x="138653" y="4416"/>
                  </a:lnTo>
                  <a:lnTo>
                    <a:pt x="138391" y="4334"/>
                  </a:lnTo>
                  <a:lnTo>
                    <a:pt x="137562" y="4137"/>
                  </a:lnTo>
                  <a:lnTo>
                    <a:pt x="137414" y="4121"/>
                  </a:lnTo>
                  <a:lnTo>
                    <a:pt x="137307" y="4153"/>
                  </a:lnTo>
                  <a:lnTo>
                    <a:pt x="137201" y="4203"/>
                  </a:lnTo>
                  <a:lnTo>
                    <a:pt x="137069" y="4227"/>
                  </a:lnTo>
                  <a:lnTo>
                    <a:pt x="137004" y="4211"/>
                  </a:lnTo>
                  <a:lnTo>
                    <a:pt x="136856" y="4137"/>
                  </a:lnTo>
                  <a:lnTo>
                    <a:pt x="136782" y="4112"/>
                  </a:lnTo>
                  <a:lnTo>
                    <a:pt x="136708" y="4104"/>
                  </a:lnTo>
                  <a:lnTo>
                    <a:pt x="136479" y="4104"/>
                  </a:lnTo>
                  <a:lnTo>
                    <a:pt x="136216" y="4080"/>
                  </a:lnTo>
                  <a:lnTo>
                    <a:pt x="135937" y="4014"/>
                  </a:lnTo>
                  <a:lnTo>
                    <a:pt x="135666" y="3932"/>
                  </a:lnTo>
                  <a:lnTo>
                    <a:pt x="135420" y="3817"/>
                  </a:lnTo>
                  <a:lnTo>
                    <a:pt x="135207" y="3694"/>
                  </a:lnTo>
                  <a:lnTo>
                    <a:pt x="135001" y="3546"/>
                  </a:lnTo>
                  <a:lnTo>
                    <a:pt x="134796" y="3357"/>
                  </a:lnTo>
                  <a:lnTo>
                    <a:pt x="134665" y="3267"/>
                  </a:lnTo>
                  <a:lnTo>
                    <a:pt x="134550" y="3242"/>
                  </a:lnTo>
                  <a:lnTo>
                    <a:pt x="134468" y="3300"/>
                  </a:lnTo>
                  <a:lnTo>
                    <a:pt x="134460" y="3415"/>
                  </a:lnTo>
                  <a:lnTo>
                    <a:pt x="134460" y="3538"/>
                  </a:lnTo>
                  <a:lnTo>
                    <a:pt x="134410" y="3653"/>
                  </a:lnTo>
                  <a:lnTo>
                    <a:pt x="134328" y="3702"/>
                  </a:lnTo>
                  <a:lnTo>
                    <a:pt x="134189" y="3751"/>
                  </a:lnTo>
                  <a:lnTo>
                    <a:pt x="134049" y="3776"/>
                  </a:lnTo>
                  <a:lnTo>
                    <a:pt x="133951" y="3784"/>
                  </a:lnTo>
                  <a:lnTo>
                    <a:pt x="133541" y="3677"/>
                  </a:lnTo>
                  <a:lnTo>
                    <a:pt x="133114" y="3636"/>
                  </a:lnTo>
                  <a:lnTo>
                    <a:pt x="132974" y="3636"/>
                  </a:lnTo>
                  <a:lnTo>
                    <a:pt x="132851" y="3661"/>
                  </a:lnTo>
                  <a:lnTo>
                    <a:pt x="132736" y="3735"/>
                  </a:lnTo>
                  <a:lnTo>
                    <a:pt x="132687" y="3743"/>
                  </a:lnTo>
                  <a:lnTo>
                    <a:pt x="132621" y="3710"/>
                  </a:lnTo>
                  <a:lnTo>
                    <a:pt x="132589" y="3669"/>
                  </a:lnTo>
                  <a:lnTo>
                    <a:pt x="132580" y="3612"/>
                  </a:lnTo>
                  <a:lnTo>
                    <a:pt x="132572" y="3489"/>
                  </a:lnTo>
                  <a:lnTo>
                    <a:pt x="132531" y="3349"/>
                  </a:lnTo>
                  <a:lnTo>
                    <a:pt x="132465" y="3300"/>
                  </a:lnTo>
                  <a:lnTo>
                    <a:pt x="132367" y="3300"/>
                  </a:lnTo>
                  <a:lnTo>
                    <a:pt x="132219" y="3333"/>
                  </a:lnTo>
                  <a:lnTo>
                    <a:pt x="131957" y="3366"/>
                  </a:lnTo>
                  <a:lnTo>
                    <a:pt x="131005" y="3366"/>
                  </a:lnTo>
                  <a:lnTo>
                    <a:pt x="130750" y="3382"/>
                  </a:lnTo>
                  <a:lnTo>
                    <a:pt x="130627" y="3382"/>
                  </a:lnTo>
                  <a:lnTo>
                    <a:pt x="130020" y="3300"/>
                  </a:lnTo>
                  <a:lnTo>
                    <a:pt x="129880" y="3292"/>
                  </a:lnTo>
                  <a:lnTo>
                    <a:pt x="129765" y="3275"/>
                  </a:lnTo>
                  <a:lnTo>
                    <a:pt x="129651" y="3242"/>
                  </a:lnTo>
                  <a:lnTo>
                    <a:pt x="129519" y="3185"/>
                  </a:lnTo>
                  <a:lnTo>
                    <a:pt x="129568" y="2947"/>
                  </a:lnTo>
                  <a:lnTo>
                    <a:pt x="129380" y="2717"/>
                  </a:lnTo>
                  <a:lnTo>
                    <a:pt x="129101" y="2537"/>
                  </a:lnTo>
                  <a:lnTo>
                    <a:pt x="128855" y="2438"/>
                  </a:lnTo>
                  <a:lnTo>
                    <a:pt x="128682" y="2422"/>
                  </a:lnTo>
                  <a:lnTo>
                    <a:pt x="128526" y="2430"/>
                  </a:lnTo>
                  <a:lnTo>
                    <a:pt x="128379" y="2471"/>
                  </a:lnTo>
                  <a:lnTo>
                    <a:pt x="128157" y="2553"/>
                  </a:lnTo>
                  <a:lnTo>
                    <a:pt x="127935" y="2627"/>
                  </a:lnTo>
                  <a:lnTo>
                    <a:pt x="127870" y="2660"/>
                  </a:lnTo>
                  <a:lnTo>
                    <a:pt x="127730" y="2750"/>
                  </a:lnTo>
                  <a:lnTo>
                    <a:pt x="127673" y="2775"/>
                  </a:lnTo>
                  <a:lnTo>
                    <a:pt x="127533" y="2750"/>
                  </a:lnTo>
                  <a:lnTo>
                    <a:pt x="127541" y="2635"/>
                  </a:lnTo>
                  <a:lnTo>
                    <a:pt x="127944" y="1995"/>
                  </a:lnTo>
                  <a:lnTo>
                    <a:pt x="127976" y="1864"/>
                  </a:lnTo>
                  <a:lnTo>
                    <a:pt x="127927" y="1724"/>
                  </a:lnTo>
                  <a:lnTo>
                    <a:pt x="127812" y="1724"/>
                  </a:lnTo>
                  <a:lnTo>
                    <a:pt x="127673" y="1773"/>
                  </a:lnTo>
                  <a:lnTo>
                    <a:pt x="127550" y="1798"/>
                  </a:lnTo>
                  <a:lnTo>
                    <a:pt x="127459" y="1732"/>
                  </a:lnTo>
                  <a:lnTo>
                    <a:pt x="127410" y="1626"/>
                  </a:lnTo>
                  <a:lnTo>
                    <a:pt x="127336" y="1535"/>
                  </a:lnTo>
                  <a:lnTo>
                    <a:pt x="127164" y="1527"/>
                  </a:lnTo>
                  <a:lnTo>
                    <a:pt x="127024" y="1568"/>
                  </a:lnTo>
                  <a:lnTo>
                    <a:pt x="126893" y="1634"/>
                  </a:lnTo>
                  <a:lnTo>
                    <a:pt x="126762" y="1683"/>
                  </a:lnTo>
                  <a:lnTo>
                    <a:pt x="126614" y="1700"/>
                  </a:lnTo>
                  <a:lnTo>
                    <a:pt x="126466" y="1659"/>
                  </a:lnTo>
                  <a:lnTo>
                    <a:pt x="126343" y="1585"/>
                  </a:lnTo>
                  <a:lnTo>
                    <a:pt x="126237" y="1494"/>
                  </a:lnTo>
                  <a:lnTo>
                    <a:pt x="126105" y="1429"/>
                  </a:lnTo>
                  <a:lnTo>
                    <a:pt x="125966" y="1412"/>
                  </a:lnTo>
                  <a:lnTo>
                    <a:pt x="125679" y="1445"/>
                  </a:lnTo>
                  <a:lnTo>
                    <a:pt x="125539" y="1437"/>
                  </a:lnTo>
                  <a:lnTo>
                    <a:pt x="124562" y="1273"/>
                  </a:lnTo>
                  <a:lnTo>
                    <a:pt x="123980" y="1109"/>
                  </a:lnTo>
                  <a:lnTo>
                    <a:pt x="123520" y="1076"/>
                  </a:lnTo>
                  <a:lnTo>
                    <a:pt x="123422" y="1059"/>
                  </a:lnTo>
                  <a:lnTo>
                    <a:pt x="123069" y="871"/>
                  </a:lnTo>
                  <a:lnTo>
                    <a:pt x="122921" y="821"/>
                  </a:lnTo>
                  <a:lnTo>
                    <a:pt x="122765" y="797"/>
                  </a:lnTo>
                  <a:lnTo>
                    <a:pt x="122609" y="797"/>
                  </a:lnTo>
                  <a:lnTo>
                    <a:pt x="122486" y="838"/>
                  </a:lnTo>
                  <a:lnTo>
                    <a:pt x="122388" y="879"/>
                  </a:lnTo>
                  <a:lnTo>
                    <a:pt x="122289" y="904"/>
                  </a:lnTo>
                  <a:lnTo>
                    <a:pt x="122166" y="854"/>
                  </a:lnTo>
                  <a:lnTo>
                    <a:pt x="122027" y="772"/>
                  </a:lnTo>
                  <a:lnTo>
                    <a:pt x="121600" y="584"/>
                  </a:lnTo>
                  <a:lnTo>
                    <a:pt x="121493" y="526"/>
                  </a:lnTo>
                  <a:lnTo>
                    <a:pt x="121444" y="510"/>
                  </a:lnTo>
                  <a:lnTo>
                    <a:pt x="121403" y="510"/>
                  </a:lnTo>
                  <a:lnTo>
                    <a:pt x="121337" y="559"/>
                  </a:lnTo>
                  <a:lnTo>
                    <a:pt x="121214" y="723"/>
                  </a:lnTo>
                  <a:lnTo>
                    <a:pt x="121157" y="780"/>
                  </a:lnTo>
                  <a:lnTo>
                    <a:pt x="121099" y="805"/>
                  </a:lnTo>
                  <a:lnTo>
                    <a:pt x="120984" y="846"/>
                  </a:lnTo>
                  <a:lnTo>
                    <a:pt x="120927" y="871"/>
                  </a:lnTo>
                  <a:lnTo>
                    <a:pt x="120796" y="961"/>
                  </a:lnTo>
                  <a:lnTo>
                    <a:pt x="120730" y="986"/>
                  </a:lnTo>
                  <a:lnTo>
                    <a:pt x="120664" y="969"/>
                  </a:lnTo>
                  <a:lnTo>
                    <a:pt x="120640" y="920"/>
                  </a:lnTo>
                  <a:lnTo>
                    <a:pt x="120615" y="772"/>
                  </a:lnTo>
                  <a:lnTo>
                    <a:pt x="120590" y="707"/>
                  </a:lnTo>
                  <a:lnTo>
                    <a:pt x="120549" y="666"/>
                  </a:lnTo>
                  <a:lnTo>
                    <a:pt x="120369" y="542"/>
                  </a:lnTo>
                  <a:lnTo>
                    <a:pt x="120229" y="469"/>
                  </a:lnTo>
                  <a:lnTo>
                    <a:pt x="120090" y="428"/>
                  </a:lnTo>
                  <a:lnTo>
                    <a:pt x="119958" y="428"/>
                  </a:lnTo>
                  <a:lnTo>
                    <a:pt x="119811" y="469"/>
                  </a:lnTo>
                  <a:lnTo>
                    <a:pt x="119696" y="534"/>
                  </a:lnTo>
                  <a:lnTo>
                    <a:pt x="119638" y="551"/>
                  </a:lnTo>
                  <a:lnTo>
                    <a:pt x="119564" y="559"/>
                  </a:lnTo>
                  <a:lnTo>
                    <a:pt x="119236" y="559"/>
                  </a:lnTo>
                  <a:lnTo>
                    <a:pt x="118908" y="616"/>
                  </a:lnTo>
                  <a:lnTo>
                    <a:pt x="118752" y="633"/>
                  </a:lnTo>
                  <a:lnTo>
                    <a:pt x="118268" y="608"/>
                  </a:lnTo>
                  <a:lnTo>
                    <a:pt x="117964" y="641"/>
                  </a:lnTo>
                  <a:lnTo>
                    <a:pt x="117693" y="748"/>
                  </a:lnTo>
                  <a:lnTo>
                    <a:pt x="117464" y="961"/>
                  </a:lnTo>
                  <a:lnTo>
                    <a:pt x="117398" y="1084"/>
                  </a:lnTo>
                  <a:lnTo>
                    <a:pt x="117144" y="1626"/>
                  </a:lnTo>
                  <a:lnTo>
                    <a:pt x="117070" y="1716"/>
                  </a:lnTo>
                  <a:lnTo>
                    <a:pt x="116963" y="1765"/>
                  </a:lnTo>
                  <a:lnTo>
                    <a:pt x="116733" y="1798"/>
                  </a:lnTo>
                  <a:lnTo>
                    <a:pt x="116610" y="1831"/>
                  </a:lnTo>
                  <a:lnTo>
                    <a:pt x="116544" y="1831"/>
                  </a:lnTo>
                  <a:lnTo>
                    <a:pt x="116462" y="1815"/>
                  </a:lnTo>
                  <a:lnTo>
                    <a:pt x="116298" y="1749"/>
                  </a:lnTo>
                  <a:lnTo>
                    <a:pt x="116208" y="1724"/>
                  </a:lnTo>
                  <a:lnTo>
                    <a:pt x="116068" y="1716"/>
                  </a:lnTo>
                  <a:lnTo>
                    <a:pt x="115954" y="1724"/>
                  </a:lnTo>
                  <a:lnTo>
                    <a:pt x="115847" y="1700"/>
                  </a:lnTo>
                  <a:lnTo>
                    <a:pt x="115724" y="1634"/>
                  </a:lnTo>
                  <a:lnTo>
                    <a:pt x="115502" y="1453"/>
                  </a:lnTo>
                  <a:lnTo>
                    <a:pt x="115445" y="1388"/>
                  </a:lnTo>
                  <a:lnTo>
                    <a:pt x="115404" y="1322"/>
                  </a:lnTo>
                  <a:lnTo>
                    <a:pt x="115346" y="1174"/>
                  </a:lnTo>
                  <a:lnTo>
                    <a:pt x="115313" y="1109"/>
                  </a:lnTo>
                  <a:lnTo>
                    <a:pt x="115215" y="1018"/>
                  </a:lnTo>
                  <a:lnTo>
                    <a:pt x="115084" y="936"/>
                  </a:lnTo>
                  <a:lnTo>
                    <a:pt x="114928" y="887"/>
                  </a:lnTo>
                  <a:lnTo>
                    <a:pt x="114788" y="854"/>
                  </a:lnTo>
                  <a:lnTo>
                    <a:pt x="114640" y="846"/>
                  </a:lnTo>
                  <a:lnTo>
                    <a:pt x="114517" y="871"/>
                  </a:lnTo>
                  <a:lnTo>
                    <a:pt x="114402" y="936"/>
                  </a:lnTo>
                  <a:lnTo>
                    <a:pt x="114206" y="1142"/>
                  </a:lnTo>
                  <a:lnTo>
                    <a:pt x="114091" y="1240"/>
                  </a:lnTo>
                  <a:lnTo>
                    <a:pt x="113959" y="1297"/>
                  </a:lnTo>
                  <a:lnTo>
                    <a:pt x="113803" y="1297"/>
                  </a:lnTo>
                  <a:lnTo>
                    <a:pt x="113730" y="1273"/>
                  </a:lnTo>
                  <a:lnTo>
                    <a:pt x="113606" y="1191"/>
                  </a:lnTo>
                  <a:lnTo>
                    <a:pt x="113541" y="1166"/>
                  </a:lnTo>
                  <a:lnTo>
                    <a:pt x="113467" y="1158"/>
                  </a:lnTo>
                  <a:lnTo>
                    <a:pt x="113393" y="1166"/>
                  </a:lnTo>
                  <a:lnTo>
                    <a:pt x="112720" y="1371"/>
                  </a:lnTo>
                  <a:lnTo>
                    <a:pt x="112244" y="1462"/>
                  </a:lnTo>
                  <a:lnTo>
                    <a:pt x="112088" y="1511"/>
                  </a:lnTo>
                  <a:lnTo>
                    <a:pt x="111965" y="1577"/>
                  </a:lnTo>
                  <a:lnTo>
                    <a:pt x="111735" y="1741"/>
                  </a:lnTo>
                  <a:lnTo>
                    <a:pt x="111612" y="1798"/>
                  </a:lnTo>
                  <a:lnTo>
                    <a:pt x="110094" y="2126"/>
                  </a:lnTo>
                  <a:lnTo>
                    <a:pt x="109946" y="2126"/>
                  </a:lnTo>
                  <a:lnTo>
                    <a:pt x="109798" y="2085"/>
                  </a:lnTo>
                  <a:lnTo>
                    <a:pt x="110045" y="1962"/>
                  </a:lnTo>
                  <a:lnTo>
                    <a:pt x="110824" y="1667"/>
                  </a:lnTo>
                  <a:lnTo>
                    <a:pt x="110512" y="1634"/>
                  </a:lnTo>
                  <a:lnTo>
                    <a:pt x="109889" y="1856"/>
                  </a:lnTo>
                  <a:lnTo>
                    <a:pt x="109585" y="1897"/>
                  </a:lnTo>
                  <a:lnTo>
                    <a:pt x="109511" y="1880"/>
                  </a:lnTo>
                  <a:lnTo>
                    <a:pt x="109306" y="1806"/>
                  </a:lnTo>
                  <a:lnTo>
                    <a:pt x="109224" y="1798"/>
                  </a:lnTo>
                  <a:lnTo>
                    <a:pt x="109142" y="1806"/>
                  </a:lnTo>
                  <a:lnTo>
                    <a:pt x="108986" y="1839"/>
                  </a:lnTo>
                  <a:lnTo>
                    <a:pt x="108830" y="1847"/>
                  </a:lnTo>
                  <a:lnTo>
                    <a:pt x="108674" y="1831"/>
                  </a:lnTo>
                  <a:lnTo>
                    <a:pt x="108387" y="1757"/>
                  </a:lnTo>
                  <a:lnTo>
                    <a:pt x="108239" y="1749"/>
                  </a:lnTo>
                  <a:lnTo>
                    <a:pt x="108075" y="1790"/>
                  </a:lnTo>
                  <a:lnTo>
                    <a:pt x="107763" y="1905"/>
                  </a:lnTo>
                  <a:lnTo>
                    <a:pt x="107287" y="2020"/>
                  </a:lnTo>
                  <a:lnTo>
                    <a:pt x="106975" y="2126"/>
                  </a:lnTo>
                  <a:lnTo>
                    <a:pt x="106360" y="2225"/>
                  </a:lnTo>
                  <a:lnTo>
                    <a:pt x="106294" y="2208"/>
                  </a:lnTo>
                  <a:lnTo>
                    <a:pt x="106253" y="2135"/>
                  </a:lnTo>
                  <a:lnTo>
                    <a:pt x="106261" y="2036"/>
                  </a:lnTo>
                  <a:lnTo>
                    <a:pt x="106311" y="1970"/>
                  </a:lnTo>
                  <a:lnTo>
                    <a:pt x="106393" y="1938"/>
                  </a:lnTo>
                  <a:lnTo>
                    <a:pt x="107090" y="1757"/>
                  </a:lnTo>
                  <a:lnTo>
                    <a:pt x="107369" y="1609"/>
                  </a:lnTo>
                  <a:lnTo>
                    <a:pt x="107451" y="1363"/>
                  </a:lnTo>
                  <a:lnTo>
                    <a:pt x="107386" y="1224"/>
                  </a:lnTo>
                  <a:lnTo>
                    <a:pt x="107246" y="1109"/>
                  </a:lnTo>
                  <a:lnTo>
                    <a:pt x="107090" y="1027"/>
                  </a:lnTo>
                  <a:lnTo>
                    <a:pt x="106770" y="953"/>
                  </a:lnTo>
                  <a:lnTo>
                    <a:pt x="106639" y="879"/>
                  </a:lnTo>
                  <a:lnTo>
                    <a:pt x="106532" y="780"/>
                  </a:lnTo>
                  <a:lnTo>
                    <a:pt x="106253" y="346"/>
                  </a:lnTo>
                  <a:lnTo>
                    <a:pt x="106146" y="231"/>
                  </a:lnTo>
                  <a:lnTo>
                    <a:pt x="106007" y="124"/>
                  </a:lnTo>
                  <a:lnTo>
                    <a:pt x="105843" y="42"/>
                  </a:lnTo>
                  <a:lnTo>
                    <a:pt x="10570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74"/>
            <p:cNvSpPr/>
            <p:nvPr/>
          </p:nvSpPr>
          <p:spPr>
            <a:xfrm>
              <a:off x="2974025" y="4332825"/>
              <a:ext cx="3663300" cy="491200"/>
            </a:xfrm>
            <a:custGeom>
              <a:avLst/>
              <a:gdLst/>
              <a:ahLst/>
              <a:cxnLst/>
              <a:rect l="l" t="t" r="r" b="b"/>
              <a:pathLst>
                <a:path w="146532" h="19648" fill="none" extrusionOk="0">
                  <a:moveTo>
                    <a:pt x="139138" y="19623"/>
                  </a:moveTo>
                  <a:lnTo>
                    <a:pt x="139064" y="19615"/>
                  </a:lnTo>
                  <a:lnTo>
                    <a:pt x="138990" y="19631"/>
                  </a:lnTo>
                  <a:lnTo>
                    <a:pt x="138916" y="19639"/>
                  </a:lnTo>
                  <a:lnTo>
                    <a:pt x="138842" y="19607"/>
                  </a:lnTo>
                  <a:lnTo>
                    <a:pt x="138776" y="19549"/>
                  </a:lnTo>
                  <a:lnTo>
                    <a:pt x="138776" y="19500"/>
                  </a:lnTo>
                  <a:lnTo>
                    <a:pt x="138817" y="19467"/>
                  </a:lnTo>
                  <a:lnTo>
                    <a:pt x="138883" y="19434"/>
                  </a:lnTo>
                  <a:lnTo>
                    <a:pt x="139031" y="19385"/>
                  </a:lnTo>
                  <a:lnTo>
                    <a:pt x="139088" y="19344"/>
                  </a:lnTo>
                  <a:lnTo>
                    <a:pt x="139097" y="19262"/>
                  </a:lnTo>
                  <a:lnTo>
                    <a:pt x="139055" y="19221"/>
                  </a:lnTo>
                  <a:lnTo>
                    <a:pt x="138908" y="19196"/>
                  </a:lnTo>
                  <a:lnTo>
                    <a:pt x="138842" y="19147"/>
                  </a:lnTo>
                  <a:lnTo>
                    <a:pt x="138949" y="19098"/>
                  </a:lnTo>
                  <a:lnTo>
                    <a:pt x="139072" y="19057"/>
                  </a:lnTo>
                  <a:lnTo>
                    <a:pt x="139179" y="19008"/>
                  </a:lnTo>
                  <a:lnTo>
                    <a:pt x="139277" y="18917"/>
                  </a:lnTo>
                  <a:lnTo>
                    <a:pt x="139326" y="18802"/>
                  </a:lnTo>
                  <a:lnTo>
                    <a:pt x="139285" y="18696"/>
                  </a:lnTo>
                  <a:lnTo>
                    <a:pt x="139220" y="18597"/>
                  </a:lnTo>
                  <a:lnTo>
                    <a:pt x="139203" y="18482"/>
                  </a:lnTo>
                  <a:lnTo>
                    <a:pt x="139261" y="18392"/>
                  </a:lnTo>
                  <a:lnTo>
                    <a:pt x="139367" y="18302"/>
                  </a:lnTo>
                  <a:lnTo>
                    <a:pt x="139490" y="18220"/>
                  </a:lnTo>
                  <a:lnTo>
                    <a:pt x="139589" y="18162"/>
                  </a:lnTo>
                  <a:lnTo>
                    <a:pt x="139737" y="18138"/>
                  </a:lnTo>
                  <a:lnTo>
                    <a:pt x="139852" y="18162"/>
                  </a:lnTo>
                  <a:lnTo>
                    <a:pt x="139958" y="18211"/>
                  </a:lnTo>
                  <a:lnTo>
                    <a:pt x="140090" y="18244"/>
                  </a:lnTo>
                  <a:lnTo>
                    <a:pt x="140213" y="18228"/>
                  </a:lnTo>
                  <a:lnTo>
                    <a:pt x="140229" y="18162"/>
                  </a:lnTo>
                  <a:lnTo>
                    <a:pt x="140196" y="18080"/>
                  </a:lnTo>
                  <a:lnTo>
                    <a:pt x="139983" y="17752"/>
                  </a:lnTo>
                  <a:lnTo>
                    <a:pt x="139917" y="17604"/>
                  </a:lnTo>
                  <a:lnTo>
                    <a:pt x="139925" y="17473"/>
                  </a:lnTo>
                  <a:lnTo>
                    <a:pt x="140024" y="17383"/>
                  </a:lnTo>
                  <a:lnTo>
                    <a:pt x="140106" y="17432"/>
                  </a:lnTo>
                  <a:lnTo>
                    <a:pt x="140254" y="17637"/>
                  </a:lnTo>
                  <a:lnTo>
                    <a:pt x="140344" y="17719"/>
                  </a:lnTo>
                  <a:lnTo>
                    <a:pt x="140475" y="17834"/>
                  </a:lnTo>
                  <a:lnTo>
                    <a:pt x="140607" y="17924"/>
                  </a:lnTo>
                  <a:lnTo>
                    <a:pt x="140721" y="17973"/>
                  </a:lnTo>
                  <a:lnTo>
                    <a:pt x="140812" y="17957"/>
                  </a:lnTo>
                  <a:lnTo>
                    <a:pt x="141156" y="17809"/>
                  </a:lnTo>
                  <a:lnTo>
                    <a:pt x="141632" y="17678"/>
                  </a:lnTo>
                  <a:lnTo>
                    <a:pt x="141961" y="17539"/>
                  </a:lnTo>
                  <a:lnTo>
                    <a:pt x="142076" y="17514"/>
                  </a:lnTo>
                  <a:lnTo>
                    <a:pt x="143052" y="17432"/>
                  </a:lnTo>
                  <a:lnTo>
                    <a:pt x="143183" y="17448"/>
                  </a:lnTo>
                  <a:lnTo>
                    <a:pt x="143290" y="17497"/>
                  </a:lnTo>
                  <a:lnTo>
                    <a:pt x="143380" y="17555"/>
                  </a:lnTo>
                  <a:lnTo>
                    <a:pt x="143471" y="17612"/>
                  </a:lnTo>
                  <a:lnTo>
                    <a:pt x="143594" y="17637"/>
                  </a:lnTo>
                  <a:lnTo>
                    <a:pt x="143700" y="17645"/>
                  </a:lnTo>
                  <a:lnTo>
                    <a:pt x="143807" y="17629"/>
                  </a:lnTo>
                  <a:lnTo>
                    <a:pt x="143881" y="17580"/>
                  </a:lnTo>
                  <a:lnTo>
                    <a:pt x="143897" y="17481"/>
                  </a:lnTo>
                  <a:lnTo>
                    <a:pt x="143840" y="17383"/>
                  </a:lnTo>
                  <a:lnTo>
                    <a:pt x="143733" y="17342"/>
                  </a:lnTo>
                  <a:lnTo>
                    <a:pt x="143471" y="17325"/>
                  </a:lnTo>
                  <a:lnTo>
                    <a:pt x="143159" y="17227"/>
                  </a:lnTo>
                  <a:lnTo>
                    <a:pt x="142995" y="17153"/>
                  </a:lnTo>
                  <a:lnTo>
                    <a:pt x="142880" y="17063"/>
                  </a:lnTo>
                  <a:lnTo>
                    <a:pt x="142831" y="16964"/>
                  </a:lnTo>
                  <a:lnTo>
                    <a:pt x="142790" y="16825"/>
                  </a:lnTo>
                  <a:lnTo>
                    <a:pt x="142748" y="16718"/>
                  </a:lnTo>
                  <a:lnTo>
                    <a:pt x="142683" y="16685"/>
                  </a:lnTo>
                  <a:lnTo>
                    <a:pt x="142625" y="16726"/>
                  </a:lnTo>
                  <a:lnTo>
                    <a:pt x="142502" y="16874"/>
                  </a:lnTo>
                  <a:lnTo>
                    <a:pt x="142453" y="16931"/>
                  </a:lnTo>
                  <a:lnTo>
                    <a:pt x="142322" y="17005"/>
                  </a:lnTo>
                  <a:lnTo>
                    <a:pt x="142248" y="17038"/>
                  </a:lnTo>
                  <a:lnTo>
                    <a:pt x="142182" y="17054"/>
                  </a:lnTo>
                  <a:lnTo>
                    <a:pt x="142067" y="17046"/>
                  </a:lnTo>
                  <a:lnTo>
                    <a:pt x="141805" y="16964"/>
                  </a:lnTo>
                  <a:lnTo>
                    <a:pt x="141673" y="16939"/>
                  </a:lnTo>
                  <a:lnTo>
                    <a:pt x="141936" y="16710"/>
                  </a:lnTo>
                  <a:lnTo>
                    <a:pt x="142035" y="16578"/>
                  </a:lnTo>
                  <a:lnTo>
                    <a:pt x="142002" y="16431"/>
                  </a:lnTo>
                  <a:lnTo>
                    <a:pt x="141944" y="16398"/>
                  </a:lnTo>
                  <a:lnTo>
                    <a:pt x="141797" y="16390"/>
                  </a:lnTo>
                  <a:lnTo>
                    <a:pt x="141739" y="16357"/>
                  </a:lnTo>
                  <a:lnTo>
                    <a:pt x="141731" y="16324"/>
                  </a:lnTo>
                  <a:lnTo>
                    <a:pt x="141731" y="16258"/>
                  </a:lnTo>
                  <a:lnTo>
                    <a:pt x="141723" y="16225"/>
                  </a:lnTo>
                  <a:lnTo>
                    <a:pt x="141698" y="16201"/>
                  </a:lnTo>
                  <a:lnTo>
                    <a:pt x="141600" y="16119"/>
                  </a:lnTo>
                  <a:lnTo>
                    <a:pt x="141493" y="15987"/>
                  </a:lnTo>
                  <a:lnTo>
                    <a:pt x="141370" y="15700"/>
                  </a:lnTo>
                  <a:lnTo>
                    <a:pt x="141271" y="15553"/>
                  </a:lnTo>
                  <a:lnTo>
                    <a:pt x="141165" y="15421"/>
                  </a:lnTo>
                  <a:lnTo>
                    <a:pt x="141099" y="15356"/>
                  </a:lnTo>
                  <a:lnTo>
                    <a:pt x="141033" y="15315"/>
                  </a:lnTo>
                  <a:lnTo>
                    <a:pt x="140943" y="15290"/>
                  </a:lnTo>
                  <a:lnTo>
                    <a:pt x="140762" y="15282"/>
                  </a:lnTo>
                  <a:lnTo>
                    <a:pt x="140672" y="15249"/>
                  </a:lnTo>
                  <a:lnTo>
                    <a:pt x="140615" y="15191"/>
                  </a:lnTo>
                  <a:lnTo>
                    <a:pt x="140615" y="15150"/>
                  </a:lnTo>
                  <a:lnTo>
                    <a:pt x="140705" y="15052"/>
                  </a:lnTo>
                  <a:lnTo>
                    <a:pt x="140771" y="14970"/>
                  </a:lnTo>
                  <a:lnTo>
                    <a:pt x="140787" y="14912"/>
                  </a:lnTo>
                  <a:lnTo>
                    <a:pt x="140779" y="14756"/>
                  </a:lnTo>
                  <a:lnTo>
                    <a:pt x="140845" y="14469"/>
                  </a:lnTo>
                  <a:lnTo>
                    <a:pt x="140853" y="14305"/>
                  </a:lnTo>
                  <a:lnTo>
                    <a:pt x="140779" y="14166"/>
                  </a:lnTo>
                  <a:lnTo>
                    <a:pt x="140713" y="14133"/>
                  </a:lnTo>
                  <a:lnTo>
                    <a:pt x="140648" y="14125"/>
                  </a:lnTo>
                  <a:lnTo>
                    <a:pt x="140607" y="14100"/>
                  </a:lnTo>
                  <a:lnTo>
                    <a:pt x="140607" y="14026"/>
                  </a:lnTo>
                  <a:lnTo>
                    <a:pt x="140639" y="13952"/>
                  </a:lnTo>
                  <a:lnTo>
                    <a:pt x="140754" y="13796"/>
                  </a:lnTo>
                  <a:lnTo>
                    <a:pt x="140795" y="13722"/>
                  </a:lnTo>
                  <a:lnTo>
                    <a:pt x="140828" y="13534"/>
                  </a:lnTo>
                  <a:lnTo>
                    <a:pt x="140779" y="13427"/>
                  </a:lnTo>
                  <a:lnTo>
                    <a:pt x="140541" y="13222"/>
                  </a:lnTo>
                  <a:lnTo>
                    <a:pt x="140459" y="13049"/>
                  </a:lnTo>
                  <a:lnTo>
                    <a:pt x="140426" y="12869"/>
                  </a:lnTo>
                  <a:lnTo>
                    <a:pt x="140369" y="12713"/>
                  </a:lnTo>
                  <a:lnTo>
                    <a:pt x="140204" y="12598"/>
                  </a:lnTo>
                  <a:lnTo>
                    <a:pt x="140024" y="12582"/>
                  </a:lnTo>
                  <a:lnTo>
                    <a:pt x="139819" y="12582"/>
                  </a:lnTo>
                  <a:lnTo>
                    <a:pt x="139638" y="12565"/>
                  </a:lnTo>
                  <a:lnTo>
                    <a:pt x="139507" y="12459"/>
                  </a:lnTo>
                  <a:lnTo>
                    <a:pt x="139909" y="12270"/>
                  </a:lnTo>
                  <a:lnTo>
                    <a:pt x="140040" y="12229"/>
                  </a:lnTo>
                  <a:lnTo>
                    <a:pt x="140155" y="12237"/>
                  </a:lnTo>
                  <a:lnTo>
                    <a:pt x="140254" y="12262"/>
                  </a:lnTo>
                  <a:lnTo>
                    <a:pt x="140352" y="12278"/>
                  </a:lnTo>
                  <a:lnTo>
                    <a:pt x="140467" y="12262"/>
                  </a:lnTo>
                  <a:lnTo>
                    <a:pt x="140582" y="12237"/>
                  </a:lnTo>
                  <a:lnTo>
                    <a:pt x="140623" y="12204"/>
                  </a:lnTo>
                  <a:lnTo>
                    <a:pt x="140656" y="12130"/>
                  </a:lnTo>
                  <a:lnTo>
                    <a:pt x="140672" y="12056"/>
                  </a:lnTo>
                  <a:lnTo>
                    <a:pt x="140689" y="11679"/>
                  </a:lnTo>
                  <a:lnTo>
                    <a:pt x="140705" y="11564"/>
                  </a:lnTo>
                  <a:lnTo>
                    <a:pt x="140746" y="11457"/>
                  </a:lnTo>
                  <a:lnTo>
                    <a:pt x="140828" y="11351"/>
                  </a:lnTo>
                  <a:lnTo>
                    <a:pt x="140877" y="11301"/>
                  </a:lnTo>
                  <a:lnTo>
                    <a:pt x="140984" y="11228"/>
                  </a:lnTo>
                  <a:lnTo>
                    <a:pt x="141033" y="11187"/>
                  </a:lnTo>
                  <a:lnTo>
                    <a:pt x="141074" y="11129"/>
                  </a:lnTo>
                  <a:lnTo>
                    <a:pt x="141099" y="11080"/>
                  </a:lnTo>
                  <a:lnTo>
                    <a:pt x="141148" y="10949"/>
                  </a:lnTo>
                  <a:lnTo>
                    <a:pt x="141238" y="10825"/>
                  </a:lnTo>
                  <a:lnTo>
                    <a:pt x="141321" y="10850"/>
                  </a:lnTo>
                  <a:lnTo>
                    <a:pt x="141485" y="11047"/>
                  </a:lnTo>
                  <a:lnTo>
                    <a:pt x="141583" y="11080"/>
                  </a:lnTo>
                  <a:lnTo>
                    <a:pt x="141690" y="11072"/>
                  </a:lnTo>
                  <a:lnTo>
                    <a:pt x="141813" y="11039"/>
                  </a:lnTo>
                  <a:lnTo>
                    <a:pt x="141928" y="11031"/>
                  </a:lnTo>
                  <a:lnTo>
                    <a:pt x="142412" y="11080"/>
                  </a:lnTo>
                  <a:lnTo>
                    <a:pt x="142560" y="11121"/>
                  </a:lnTo>
                  <a:lnTo>
                    <a:pt x="142634" y="11121"/>
                  </a:lnTo>
                  <a:lnTo>
                    <a:pt x="142691" y="11072"/>
                  </a:lnTo>
                  <a:lnTo>
                    <a:pt x="142699" y="11006"/>
                  </a:lnTo>
                  <a:lnTo>
                    <a:pt x="142666" y="10949"/>
                  </a:lnTo>
                  <a:lnTo>
                    <a:pt x="142576" y="10858"/>
                  </a:lnTo>
                  <a:lnTo>
                    <a:pt x="142240" y="10308"/>
                  </a:lnTo>
                  <a:lnTo>
                    <a:pt x="142355" y="10218"/>
                  </a:lnTo>
                  <a:lnTo>
                    <a:pt x="142338" y="10062"/>
                  </a:lnTo>
                  <a:lnTo>
                    <a:pt x="142273" y="9873"/>
                  </a:lnTo>
                  <a:lnTo>
                    <a:pt x="142223" y="9726"/>
                  </a:lnTo>
                  <a:lnTo>
                    <a:pt x="142231" y="9644"/>
                  </a:lnTo>
                  <a:lnTo>
                    <a:pt x="142248" y="9586"/>
                  </a:lnTo>
                  <a:lnTo>
                    <a:pt x="142289" y="9537"/>
                  </a:lnTo>
                  <a:lnTo>
                    <a:pt x="142355" y="9512"/>
                  </a:lnTo>
                  <a:lnTo>
                    <a:pt x="142445" y="9512"/>
                  </a:lnTo>
                  <a:lnTo>
                    <a:pt x="142502" y="9553"/>
                  </a:lnTo>
                  <a:lnTo>
                    <a:pt x="142543" y="9627"/>
                  </a:lnTo>
                  <a:lnTo>
                    <a:pt x="142568" y="9718"/>
                  </a:lnTo>
                  <a:lnTo>
                    <a:pt x="142568" y="9791"/>
                  </a:lnTo>
                  <a:lnTo>
                    <a:pt x="142568" y="9939"/>
                  </a:lnTo>
                  <a:lnTo>
                    <a:pt x="142584" y="10005"/>
                  </a:lnTo>
                  <a:lnTo>
                    <a:pt x="142634" y="10079"/>
                  </a:lnTo>
                  <a:lnTo>
                    <a:pt x="142683" y="10095"/>
                  </a:lnTo>
                  <a:lnTo>
                    <a:pt x="142822" y="10070"/>
                  </a:lnTo>
                  <a:lnTo>
                    <a:pt x="142978" y="10038"/>
                  </a:lnTo>
                  <a:lnTo>
                    <a:pt x="143118" y="9964"/>
                  </a:lnTo>
                  <a:lnTo>
                    <a:pt x="143151" y="9865"/>
                  </a:lnTo>
                  <a:lnTo>
                    <a:pt x="143011" y="9759"/>
                  </a:lnTo>
                  <a:lnTo>
                    <a:pt x="143085" y="9742"/>
                  </a:lnTo>
                  <a:lnTo>
                    <a:pt x="143233" y="9701"/>
                  </a:lnTo>
                  <a:lnTo>
                    <a:pt x="143315" y="9685"/>
                  </a:lnTo>
                  <a:lnTo>
                    <a:pt x="143413" y="9685"/>
                  </a:lnTo>
                  <a:lnTo>
                    <a:pt x="143709" y="9693"/>
                  </a:lnTo>
                  <a:lnTo>
                    <a:pt x="143791" y="9677"/>
                  </a:lnTo>
                  <a:lnTo>
                    <a:pt x="143856" y="9652"/>
                  </a:lnTo>
                  <a:lnTo>
                    <a:pt x="143930" y="9619"/>
                  </a:lnTo>
                  <a:lnTo>
                    <a:pt x="144012" y="9586"/>
                  </a:lnTo>
                  <a:lnTo>
                    <a:pt x="144086" y="9578"/>
                  </a:lnTo>
                  <a:lnTo>
                    <a:pt x="144160" y="9578"/>
                  </a:lnTo>
                  <a:lnTo>
                    <a:pt x="144234" y="9562"/>
                  </a:lnTo>
                  <a:lnTo>
                    <a:pt x="144316" y="9529"/>
                  </a:lnTo>
                  <a:lnTo>
                    <a:pt x="144201" y="9422"/>
                  </a:lnTo>
                  <a:lnTo>
                    <a:pt x="144045" y="9365"/>
                  </a:lnTo>
                  <a:lnTo>
                    <a:pt x="143881" y="9324"/>
                  </a:lnTo>
                  <a:lnTo>
                    <a:pt x="143733" y="9258"/>
                  </a:lnTo>
                  <a:lnTo>
                    <a:pt x="143635" y="9176"/>
                  </a:lnTo>
                  <a:lnTo>
                    <a:pt x="143528" y="9045"/>
                  </a:lnTo>
                  <a:lnTo>
                    <a:pt x="143454" y="8905"/>
                  </a:lnTo>
                  <a:lnTo>
                    <a:pt x="143430" y="8774"/>
                  </a:lnTo>
                  <a:lnTo>
                    <a:pt x="143651" y="8856"/>
                  </a:lnTo>
                  <a:lnTo>
                    <a:pt x="143717" y="8889"/>
                  </a:lnTo>
                  <a:lnTo>
                    <a:pt x="143766" y="8930"/>
                  </a:lnTo>
                  <a:lnTo>
                    <a:pt x="143840" y="9036"/>
                  </a:lnTo>
                  <a:lnTo>
                    <a:pt x="143889" y="9077"/>
                  </a:lnTo>
                  <a:lnTo>
                    <a:pt x="143996" y="9110"/>
                  </a:lnTo>
                  <a:lnTo>
                    <a:pt x="144127" y="9110"/>
                  </a:lnTo>
                  <a:lnTo>
                    <a:pt x="144398" y="9077"/>
                  </a:lnTo>
                  <a:lnTo>
                    <a:pt x="144587" y="9094"/>
                  </a:lnTo>
                  <a:lnTo>
                    <a:pt x="144644" y="9086"/>
                  </a:lnTo>
                  <a:lnTo>
                    <a:pt x="144693" y="9069"/>
                  </a:lnTo>
                  <a:lnTo>
                    <a:pt x="144767" y="9004"/>
                  </a:lnTo>
                  <a:lnTo>
                    <a:pt x="144808" y="8987"/>
                  </a:lnTo>
                  <a:lnTo>
                    <a:pt x="144956" y="8995"/>
                  </a:lnTo>
                  <a:lnTo>
                    <a:pt x="145063" y="9069"/>
                  </a:lnTo>
                  <a:lnTo>
                    <a:pt x="145153" y="9159"/>
                  </a:lnTo>
                  <a:lnTo>
                    <a:pt x="145260" y="9201"/>
                  </a:lnTo>
                  <a:lnTo>
                    <a:pt x="145465" y="9110"/>
                  </a:lnTo>
                  <a:lnTo>
                    <a:pt x="145662" y="8880"/>
                  </a:lnTo>
                  <a:lnTo>
                    <a:pt x="145785" y="8626"/>
                  </a:lnTo>
                  <a:lnTo>
                    <a:pt x="145777" y="8446"/>
                  </a:lnTo>
                  <a:lnTo>
                    <a:pt x="145662" y="8372"/>
                  </a:lnTo>
                  <a:lnTo>
                    <a:pt x="145202" y="8240"/>
                  </a:lnTo>
                  <a:lnTo>
                    <a:pt x="145096" y="8183"/>
                  </a:lnTo>
                  <a:lnTo>
                    <a:pt x="145005" y="8125"/>
                  </a:lnTo>
                  <a:lnTo>
                    <a:pt x="144825" y="7978"/>
                  </a:lnTo>
                  <a:lnTo>
                    <a:pt x="144923" y="7970"/>
                  </a:lnTo>
                  <a:lnTo>
                    <a:pt x="145005" y="7986"/>
                  </a:lnTo>
                  <a:lnTo>
                    <a:pt x="145284" y="8076"/>
                  </a:lnTo>
                  <a:lnTo>
                    <a:pt x="145580" y="8125"/>
                  </a:lnTo>
                  <a:lnTo>
                    <a:pt x="145900" y="8257"/>
                  </a:lnTo>
                  <a:lnTo>
                    <a:pt x="145982" y="8265"/>
                  </a:lnTo>
                  <a:lnTo>
                    <a:pt x="146072" y="8224"/>
                  </a:lnTo>
                  <a:lnTo>
                    <a:pt x="146121" y="8150"/>
                  </a:lnTo>
                  <a:lnTo>
                    <a:pt x="146138" y="8052"/>
                  </a:lnTo>
                  <a:lnTo>
                    <a:pt x="146121" y="7961"/>
                  </a:lnTo>
                  <a:lnTo>
                    <a:pt x="146072" y="7978"/>
                  </a:lnTo>
                  <a:lnTo>
                    <a:pt x="146015" y="7994"/>
                  </a:lnTo>
                  <a:lnTo>
                    <a:pt x="145957" y="8002"/>
                  </a:lnTo>
                  <a:lnTo>
                    <a:pt x="145908" y="8002"/>
                  </a:lnTo>
                  <a:lnTo>
                    <a:pt x="145941" y="7707"/>
                  </a:lnTo>
                  <a:lnTo>
                    <a:pt x="145982" y="7559"/>
                  </a:lnTo>
                  <a:lnTo>
                    <a:pt x="146072" y="7444"/>
                  </a:lnTo>
                  <a:lnTo>
                    <a:pt x="146187" y="7420"/>
                  </a:lnTo>
                  <a:lnTo>
                    <a:pt x="146318" y="7428"/>
                  </a:lnTo>
                  <a:lnTo>
                    <a:pt x="146450" y="7420"/>
                  </a:lnTo>
                  <a:lnTo>
                    <a:pt x="146532" y="7329"/>
                  </a:lnTo>
                  <a:lnTo>
                    <a:pt x="146515" y="7223"/>
                  </a:lnTo>
                  <a:lnTo>
                    <a:pt x="146450" y="7083"/>
                  </a:lnTo>
                  <a:lnTo>
                    <a:pt x="146368" y="6944"/>
                  </a:lnTo>
                  <a:lnTo>
                    <a:pt x="146294" y="6853"/>
                  </a:lnTo>
                  <a:lnTo>
                    <a:pt x="146187" y="6780"/>
                  </a:lnTo>
                  <a:lnTo>
                    <a:pt x="146146" y="6837"/>
                  </a:lnTo>
                  <a:lnTo>
                    <a:pt x="146113" y="6944"/>
                  </a:lnTo>
                  <a:lnTo>
                    <a:pt x="146031" y="7018"/>
                  </a:lnTo>
                  <a:lnTo>
                    <a:pt x="145933" y="7001"/>
                  </a:lnTo>
                  <a:lnTo>
                    <a:pt x="145030" y="6574"/>
                  </a:lnTo>
                  <a:lnTo>
                    <a:pt x="144743" y="6501"/>
                  </a:lnTo>
                  <a:lnTo>
                    <a:pt x="144611" y="6451"/>
                  </a:lnTo>
                  <a:lnTo>
                    <a:pt x="144497" y="6369"/>
                  </a:lnTo>
                  <a:lnTo>
                    <a:pt x="144357" y="6172"/>
                  </a:lnTo>
                  <a:lnTo>
                    <a:pt x="144283" y="6082"/>
                  </a:lnTo>
                  <a:lnTo>
                    <a:pt x="144176" y="6016"/>
                  </a:lnTo>
                  <a:lnTo>
                    <a:pt x="143897" y="5918"/>
                  </a:lnTo>
                  <a:lnTo>
                    <a:pt x="143602" y="5860"/>
                  </a:lnTo>
                  <a:lnTo>
                    <a:pt x="142880" y="5795"/>
                  </a:lnTo>
                  <a:lnTo>
                    <a:pt x="142067" y="5655"/>
                  </a:lnTo>
                  <a:lnTo>
                    <a:pt x="141952" y="5663"/>
                  </a:lnTo>
                  <a:lnTo>
                    <a:pt x="141879" y="5688"/>
                  </a:lnTo>
                  <a:lnTo>
                    <a:pt x="141755" y="5770"/>
                  </a:lnTo>
                  <a:lnTo>
                    <a:pt x="141690" y="5803"/>
                  </a:lnTo>
                  <a:lnTo>
                    <a:pt x="141616" y="5819"/>
                  </a:lnTo>
                  <a:lnTo>
                    <a:pt x="141542" y="5819"/>
                  </a:lnTo>
                  <a:lnTo>
                    <a:pt x="141386" y="5811"/>
                  </a:lnTo>
                  <a:lnTo>
                    <a:pt x="141255" y="5787"/>
                  </a:lnTo>
                  <a:lnTo>
                    <a:pt x="141148" y="5729"/>
                  </a:lnTo>
                  <a:lnTo>
                    <a:pt x="141041" y="5655"/>
                  </a:lnTo>
                  <a:lnTo>
                    <a:pt x="140828" y="5466"/>
                  </a:lnTo>
                  <a:lnTo>
                    <a:pt x="140721" y="5393"/>
                  </a:lnTo>
                  <a:lnTo>
                    <a:pt x="140590" y="5368"/>
                  </a:lnTo>
                  <a:lnTo>
                    <a:pt x="140426" y="5417"/>
                  </a:lnTo>
                  <a:lnTo>
                    <a:pt x="140328" y="5499"/>
                  </a:lnTo>
                  <a:lnTo>
                    <a:pt x="140295" y="5606"/>
                  </a:lnTo>
                  <a:lnTo>
                    <a:pt x="140303" y="5729"/>
                  </a:lnTo>
                  <a:lnTo>
                    <a:pt x="140328" y="5844"/>
                  </a:lnTo>
                  <a:lnTo>
                    <a:pt x="140442" y="6107"/>
                  </a:lnTo>
                  <a:lnTo>
                    <a:pt x="140467" y="6238"/>
                  </a:lnTo>
                  <a:lnTo>
                    <a:pt x="140393" y="6295"/>
                  </a:lnTo>
                  <a:lnTo>
                    <a:pt x="140344" y="6271"/>
                  </a:lnTo>
                  <a:lnTo>
                    <a:pt x="140229" y="6172"/>
                  </a:lnTo>
                  <a:lnTo>
                    <a:pt x="140172" y="6139"/>
                  </a:lnTo>
                  <a:lnTo>
                    <a:pt x="140090" y="6131"/>
                  </a:lnTo>
                  <a:lnTo>
                    <a:pt x="140024" y="6131"/>
                  </a:lnTo>
                  <a:lnTo>
                    <a:pt x="139975" y="6123"/>
                  </a:lnTo>
                  <a:lnTo>
                    <a:pt x="139901" y="6066"/>
                  </a:lnTo>
                  <a:lnTo>
                    <a:pt x="139745" y="5836"/>
                  </a:lnTo>
                  <a:lnTo>
                    <a:pt x="139523" y="5319"/>
                  </a:lnTo>
                  <a:lnTo>
                    <a:pt x="139334" y="5089"/>
                  </a:lnTo>
                  <a:lnTo>
                    <a:pt x="139203" y="5015"/>
                  </a:lnTo>
                  <a:lnTo>
                    <a:pt x="139097" y="4966"/>
                  </a:lnTo>
                  <a:lnTo>
                    <a:pt x="139014" y="4892"/>
                  </a:lnTo>
                  <a:lnTo>
                    <a:pt x="138957" y="4753"/>
                  </a:lnTo>
                  <a:lnTo>
                    <a:pt x="138924" y="4629"/>
                  </a:lnTo>
                  <a:lnTo>
                    <a:pt x="138900" y="4597"/>
                  </a:lnTo>
                  <a:lnTo>
                    <a:pt x="138793" y="4498"/>
                  </a:lnTo>
                  <a:lnTo>
                    <a:pt x="138752" y="4465"/>
                  </a:lnTo>
                  <a:lnTo>
                    <a:pt x="138703" y="4441"/>
                  </a:lnTo>
                  <a:lnTo>
                    <a:pt x="138653" y="4416"/>
                  </a:lnTo>
                  <a:lnTo>
                    <a:pt x="138391" y="4334"/>
                  </a:lnTo>
                  <a:lnTo>
                    <a:pt x="137562" y="4137"/>
                  </a:lnTo>
                  <a:lnTo>
                    <a:pt x="137414" y="4121"/>
                  </a:lnTo>
                  <a:lnTo>
                    <a:pt x="137307" y="4153"/>
                  </a:lnTo>
                  <a:lnTo>
                    <a:pt x="137201" y="4203"/>
                  </a:lnTo>
                  <a:lnTo>
                    <a:pt x="137069" y="4227"/>
                  </a:lnTo>
                  <a:lnTo>
                    <a:pt x="137004" y="4211"/>
                  </a:lnTo>
                  <a:lnTo>
                    <a:pt x="136856" y="4137"/>
                  </a:lnTo>
                  <a:lnTo>
                    <a:pt x="136782" y="4112"/>
                  </a:lnTo>
                  <a:lnTo>
                    <a:pt x="136708" y="4104"/>
                  </a:lnTo>
                  <a:lnTo>
                    <a:pt x="136479" y="4104"/>
                  </a:lnTo>
                  <a:lnTo>
                    <a:pt x="136216" y="4080"/>
                  </a:lnTo>
                  <a:lnTo>
                    <a:pt x="135937" y="4014"/>
                  </a:lnTo>
                  <a:lnTo>
                    <a:pt x="135666" y="3932"/>
                  </a:lnTo>
                  <a:lnTo>
                    <a:pt x="135420" y="3817"/>
                  </a:lnTo>
                  <a:lnTo>
                    <a:pt x="135207" y="3694"/>
                  </a:lnTo>
                  <a:lnTo>
                    <a:pt x="135001" y="3546"/>
                  </a:lnTo>
                  <a:lnTo>
                    <a:pt x="134796" y="3357"/>
                  </a:lnTo>
                  <a:lnTo>
                    <a:pt x="134665" y="3267"/>
                  </a:lnTo>
                  <a:lnTo>
                    <a:pt x="134550" y="3242"/>
                  </a:lnTo>
                  <a:lnTo>
                    <a:pt x="134468" y="3300"/>
                  </a:lnTo>
                  <a:lnTo>
                    <a:pt x="134460" y="3415"/>
                  </a:lnTo>
                  <a:lnTo>
                    <a:pt x="134460" y="3538"/>
                  </a:lnTo>
                  <a:lnTo>
                    <a:pt x="134410" y="3653"/>
                  </a:lnTo>
                  <a:lnTo>
                    <a:pt x="134328" y="3702"/>
                  </a:lnTo>
                  <a:lnTo>
                    <a:pt x="134189" y="3751"/>
                  </a:lnTo>
                  <a:lnTo>
                    <a:pt x="134049" y="3776"/>
                  </a:lnTo>
                  <a:lnTo>
                    <a:pt x="133951" y="3784"/>
                  </a:lnTo>
                  <a:lnTo>
                    <a:pt x="133541" y="3677"/>
                  </a:lnTo>
                  <a:lnTo>
                    <a:pt x="133114" y="3636"/>
                  </a:lnTo>
                  <a:lnTo>
                    <a:pt x="132974" y="3636"/>
                  </a:lnTo>
                  <a:lnTo>
                    <a:pt x="132851" y="3661"/>
                  </a:lnTo>
                  <a:lnTo>
                    <a:pt x="132736" y="3735"/>
                  </a:lnTo>
                  <a:lnTo>
                    <a:pt x="132687" y="3743"/>
                  </a:lnTo>
                  <a:lnTo>
                    <a:pt x="132621" y="3710"/>
                  </a:lnTo>
                  <a:lnTo>
                    <a:pt x="132589" y="3669"/>
                  </a:lnTo>
                  <a:lnTo>
                    <a:pt x="132580" y="3612"/>
                  </a:lnTo>
                  <a:lnTo>
                    <a:pt x="132572" y="3489"/>
                  </a:lnTo>
                  <a:lnTo>
                    <a:pt x="132531" y="3349"/>
                  </a:lnTo>
                  <a:lnTo>
                    <a:pt x="132465" y="3300"/>
                  </a:lnTo>
                  <a:lnTo>
                    <a:pt x="132367" y="3300"/>
                  </a:lnTo>
                  <a:lnTo>
                    <a:pt x="132219" y="3333"/>
                  </a:lnTo>
                  <a:lnTo>
                    <a:pt x="131957" y="3366"/>
                  </a:lnTo>
                  <a:lnTo>
                    <a:pt x="131005" y="3366"/>
                  </a:lnTo>
                  <a:lnTo>
                    <a:pt x="130750" y="3382"/>
                  </a:lnTo>
                  <a:lnTo>
                    <a:pt x="130627" y="3382"/>
                  </a:lnTo>
                  <a:lnTo>
                    <a:pt x="130020" y="3300"/>
                  </a:lnTo>
                  <a:lnTo>
                    <a:pt x="129880" y="3292"/>
                  </a:lnTo>
                  <a:lnTo>
                    <a:pt x="129765" y="3275"/>
                  </a:lnTo>
                  <a:lnTo>
                    <a:pt x="129651" y="3242"/>
                  </a:lnTo>
                  <a:lnTo>
                    <a:pt x="129519" y="3185"/>
                  </a:lnTo>
                  <a:lnTo>
                    <a:pt x="129568" y="2947"/>
                  </a:lnTo>
                  <a:lnTo>
                    <a:pt x="129380" y="2717"/>
                  </a:lnTo>
                  <a:lnTo>
                    <a:pt x="129101" y="2537"/>
                  </a:lnTo>
                  <a:lnTo>
                    <a:pt x="128855" y="2438"/>
                  </a:lnTo>
                  <a:lnTo>
                    <a:pt x="128682" y="2422"/>
                  </a:lnTo>
                  <a:lnTo>
                    <a:pt x="128526" y="2430"/>
                  </a:lnTo>
                  <a:lnTo>
                    <a:pt x="128379" y="2471"/>
                  </a:lnTo>
                  <a:lnTo>
                    <a:pt x="128157" y="2553"/>
                  </a:lnTo>
                  <a:lnTo>
                    <a:pt x="127935" y="2627"/>
                  </a:lnTo>
                  <a:lnTo>
                    <a:pt x="127870" y="2660"/>
                  </a:lnTo>
                  <a:lnTo>
                    <a:pt x="127730" y="2750"/>
                  </a:lnTo>
                  <a:lnTo>
                    <a:pt x="127673" y="2775"/>
                  </a:lnTo>
                  <a:lnTo>
                    <a:pt x="127533" y="2750"/>
                  </a:lnTo>
                  <a:lnTo>
                    <a:pt x="127541" y="2635"/>
                  </a:lnTo>
                  <a:lnTo>
                    <a:pt x="127944" y="1995"/>
                  </a:lnTo>
                  <a:lnTo>
                    <a:pt x="127976" y="1864"/>
                  </a:lnTo>
                  <a:lnTo>
                    <a:pt x="127927" y="1724"/>
                  </a:lnTo>
                  <a:lnTo>
                    <a:pt x="127812" y="1724"/>
                  </a:lnTo>
                  <a:lnTo>
                    <a:pt x="127673" y="1773"/>
                  </a:lnTo>
                  <a:lnTo>
                    <a:pt x="127550" y="1798"/>
                  </a:lnTo>
                  <a:lnTo>
                    <a:pt x="127459" y="1732"/>
                  </a:lnTo>
                  <a:lnTo>
                    <a:pt x="127410" y="1626"/>
                  </a:lnTo>
                  <a:lnTo>
                    <a:pt x="127336" y="1535"/>
                  </a:lnTo>
                  <a:lnTo>
                    <a:pt x="127164" y="1527"/>
                  </a:lnTo>
                  <a:lnTo>
                    <a:pt x="127024" y="1568"/>
                  </a:lnTo>
                  <a:lnTo>
                    <a:pt x="126893" y="1634"/>
                  </a:lnTo>
                  <a:lnTo>
                    <a:pt x="126762" y="1683"/>
                  </a:lnTo>
                  <a:lnTo>
                    <a:pt x="126614" y="1700"/>
                  </a:lnTo>
                  <a:lnTo>
                    <a:pt x="126466" y="1659"/>
                  </a:lnTo>
                  <a:lnTo>
                    <a:pt x="126343" y="1585"/>
                  </a:lnTo>
                  <a:lnTo>
                    <a:pt x="126237" y="1494"/>
                  </a:lnTo>
                  <a:lnTo>
                    <a:pt x="126105" y="1429"/>
                  </a:lnTo>
                  <a:lnTo>
                    <a:pt x="125966" y="1412"/>
                  </a:lnTo>
                  <a:lnTo>
                    <a:pt x="125679" y="1445"/>
                  </a:lnTo>
                  <a:lnTo>
                    <a:pt x="125539" y="1437"/>
                  </a:lnTo>
                  <a:lnTo>
                    <a:pt x="124562" y="1273"/>
                  </a:lnTo>
                  <a:lnTo>
                    <a:pt x="123980" y="1109"/>
                  </a:lnTo>
                  <a:lnTo>
                    <a:pt x="123520" y="1076"/>
                  </a:lnTo>
                  <a:lnTo>
                    <a:pt x="123422" y="1059"/>
                  </a:lnTo>
                  <a:lnTo>
                    <a:pt x="123069" y="871"/>
                  </a:lnTo>
                  <a:lnTo>
                    <a:pt x="122921" y="821"/>
                  </a:lnTo>
                  <a:lnTo>
                    <a:pt x="122765" y="797"/>
                  </a:lnTo>
                  <a:lnTo>
                    <a:pt x="122609" y="797"/>
                  </a:lnTo>
                  <a:lnTo>
                    <a:pt x="122486" y="838"/>
                  </a:lnTo>
                  <a:lnTo>
                    <a:pt x="122388" y="879"/>
                  </a:lnTo>
                  <a:lnTo>
                    <a:pt x="122289" y="904"/>
                  </a:lnTo>
                  <a:lnTo>
                    <a:pt x="122166" y="854"/>
                  </a:lnTo>
                  <a:lnTo>
                    <a:pt x="122027" y="772"/>
                  </a:lnTo>
                  <a:lnTo>
                    <a:pt x="121600" y="584"/>
                  </a:lnTo>
                  <a:lnTo>
                    <a:pt x="121493" y="526"/>
                  </a:lnTo>
                  <a:lnTo>
                    <a:pt x="121444" y="510"/>
                  </a:lnTo>
                  <a:lnTo>
                    <a:pt x="121403" y="510"/>
                  </a:lnTo>
                  <a:lnTo>
                    <a:pt x="121337" y="559"/>
                  </a:lnTo>
                  <a:lnTo>
                    <a:pt x="121214" y="723"/>
                  </a:lnTo>
                  <a:lnTo>
                    <a:pt x="121157" y="780"/>
                  </a:lnTo>
                  <a:lnTo>
                    <a:pt x="121099" y="805"/>
                  </a:lnTo>
                  <a:lnTo>
                    <a:pt x="120984" y="846"/>
                  </a:lnTo>
                  <a:lnTo>
                    <a:pt x="120927" y="871"/>
                  </a:lnTo>
                  <a:lnTo>
                    <a:pt x="120796" y="961"/>
                  </a:lnTo>
                  <a:lnTo>
                    <a:pt x="120730" y="986"/>
                  </a:lnTo>
                  <a:lnTo>
                    <a:pt x="120664" y="969"/>
                  </a:lnTo>
                  <a:lnTo>
                    <a:pt x="120640" y="920"/>
                  </a:lnTo>
                  <a:lnTo>
                    <a:pt x="120615" y="772"/>
                  </a:lnTo>
                  <a:lnTo>
                    <a:pt x="120590" y="707"/>
                  </a:lnTo>
                  <a:lnTo>
                    <a:pt x="120549" y="666"/>
                  </a:lnTo>
                  <a:lnTo>
                    <a:pt x="120369" y="542"/>
                  </a:lnTo>
                  <a:lnTo>
                    <a:pt x="120229" y="469"/>
                  </a:lnTo>
                  <a:lnTo>
                    <a:pt x="120090" y="428"/>
                  </a:lnTo>
                  <a:lnTo>
                    <a:pt x="119958" y="428"/>
                  </a:lnTo>
                  <a:lnTo>
                    <a:pt x="119811" y="469"/>
                  </a:lnTo>
                  <a:lnTo>
                    <a:pt x="119696" y="534"/>
                  </a:lnTo>
                  <a:lnTo>
                    <a:pt x="119638" y="551"/>
                  </a:lnTo>
                  <a:lnTo>
                    <a:pt x="119564" y="559"/>
                  </a:lnTo>
                  <a:lnTo>
                    <a:pt x="119318" y="559"/>
                  </a:lnTo>
                  <a:lnTo>
                    <a:pt x="119236" y="559"/>
                  </a:lnTo>
                  <a:lnTo>
                    <a:pt x="118908" y="616"/>
                  </a:lnTo>
                  <a:lnTo>
                    <a:pt x="118752" y="633"/>
                  </a:lnTo>
                  <a:lnTo>
                    <a:pt x="118268" y="608"/>
                  </a:lnTo>
                  <a:lnTo>
                    <a:pt x="117964" y="641"/>
                  </a:lnTo>
                  <a:lnTo>
                    <a:pt x="117693" y="748"/>
                  </a:lnTo>
                  <a:lnTo>
                    <a:pt x="117464" y="961"/>
                  </a:lnTo>
                  <a:lnTo>
                    <a:pt x="117398" y="1084"/>
                  </a:lnTo>
                  <a:lnTo>
                    <a:pt x="117144" y="1626"/>
                  </a:lnTo>
                  <a:lnTo>
                    <a:pt x="117070" y="1716"/>
                  </a:lnTo>
                  <a:lnTo>
                    <a:pt x="116963" y="1765"/>
                  </a:lnTo>
                  <a:lnTo>
                    <a:pt x="116733" y="1798"/>
                  </a:lnTo>
                  <a:lnTo>
                    <a:pt x="116610" y="1831"/>
                  </a:lnTo>
                  <a:lnTo>
                    <a:pt x="116544" y="1831"/>
                  </a:lnTo>
                  <a:lnTo>
                    <a:pt x="116462" y="1815"/>
                  </a:lnTo>
                  <a:lnTo>
                    <a:pt x="116298" y="1749"/>
                  </a:lnTo>
                  <a:lnTo>
                    <a:pt x="116208" y="1724"/>
                  </a:lnTo>
                  <a:lnTo>
                    <a:pt x="116068" y="1716"/>
                  </a:lnTo>
                  <a:lnTo>
                    <a:pt x="115954" y="1724"/>
                  </a:lnTo>
                  <a:lnTo>
                    <a:pt x="115847" y="1700"/>
                  </a:lnTo>
                  <a:lnTo>
                    <a:pt x="115724" y="1634"/>
                  </a:lnTo>
                  <a:lnTo>
                    <a:pt x="115502" y="1453"/>
                  </a:lnTo>
                  <a:lnTo>
                    <a:pt x="115445" y="1388"/>
                  </a:lnTo>
                  <a:lnTo>
                    <a:pt x="115404" y="1322"/>
                  </a:lnTo>
                  <a:lnTo>
                    <a:pt x="115346" y="1174"/>
                  </a:lnTo>
                  <a:lnTo>
                    <a:pt x="115313" y="1109"/>
                  </a:lnTo>
                  <a:lnTo>
                    <a:pt x="115215" y="1018"/>
                  </a:lnTo>
                  <a:lnTo>
                    <a:pt x="115084" y="936"/>
                  </a:lnTo>
                  <a:lnTo>
                    <a:pt x="114928" y="887"/>
                  </a:lnTo>
                  <a:lnTo>
                    <a:pt x="114788" y="854"/>
                  </a:lnTo>
                  <a:lnTo>
                    <a:pt x="114640" y="846"/>
                  </a:lnTo>
                  <a:lnTo>
                    <a:pt x="114517" y="871"/>
                  </a:lnTo>
                  <a:lnTo>
                    <a:pt x="114402" y="936"/>
                  </a:lnTo>
                  <a:lnTo>
                    <a:pt x="114206" y="1142"/>
                  </a:lnTo>
                  <a:lnTo>
                    <a:pt x="114091" y="1240"/>
                  </a:lnTo>
                  <a:lnTo>
                    <a:pt x="113959" y="1297"/>
                  </a:lnTo>
                  <a:lnTo>
                    <a:pt x="113803" y="1297"/>
                  </a:lnTo>
                  <a:lnTo>
                    <a:pt x="113730" y="1273"/>
                  </a:lnTo>
                  <a:lnTo>
                    <a:pt x="113606" y="1191"/>
                  </a:lnTo>
                  <a:lnTo>
                    <a:pt x="113541" y="1166"/>
                  </a:lnTo>
                  <a:lnTo>
                    <a:pt x="113467" y="1158"/>
                  </a:lnTo>
                  <a:lnTo>
                    <a:pt x="113393" y="1166"/>
                  </a:lnTo>
                  <a:lnTo>
                    <a:pt x="112720" y="1371"/>
                  </a:lnTo>
                  <a:lnTo>
                    <a:pt x="112244" y="1462"/>
                  </a:lnTo>
                  <a:lnTo>
                    <a:pt x="112088" y="1511"/>
                  </a:lnTo>
                  <a:lnTo>
                    <a:pt x="111965" y="1577"/>
                  </a:lnTo>
                  <a:lnTo>
                    <a:pt x="111735" y="1741"/>
                  </a:lnTo>
                  <a:lnTo>
                    <a:pt x="111612" y="1798"/>
                  </a:lnTo>
                  <a:lnTo>
                    <a:pt x="110094" y="2126"/>
                  </a:lnTo>
                  <a:lnTo>
                    <a:pt x="109946" y="2126"/>
                  </a:lnTo>
                  <a:lnTo>
                    <a:pt x="109798" y="2085"/>
                  </a:lnTo>
                  <a:lnTo>
                    <a:pt x="110045" y="1962"/>
                  </a:lnTo>
                  <a:lnTo>
                    <a:pt x="110824" y="1667"/>
                  </a:lnTo>
                  <a:lnTo>
                    <a:pt x="110512" y="1634"/>
                  </a:lnTo>
                  <a:lnTo>
                    <a:pt x="109889" y="1856"/>
                  </a:lnTo>
                  <a:lnTo>
                    <a:pt x="109585" y="1897"/>
                  </a:lnTo>
                  <a:lnTo>
                    <a:pt x="109511" y="1880"/>
                  </a:lnTo>
                  <a:lnTo>
                    <a:pt x="109306" y="1806"/>
                  </a:lnTo>
                  <a:lnTo>
                    <a:pt x="109224" y="1798"/>
                  </a:lnTo>
                  <a:lnTo>
                    <a:pt x="109142" y="1806"/>
                  </a:lnTo>
                  <a:lnTo>
                    <a:pt x="108986" y="1839"/>
                  </a:lnTo>
                  <a:lnTo>
                    <a:pt x="108830" y="1847"/>
                  </a:lnTo>
                  <a:lnTo>
                    <a:pt x="108674" y="1831"/>
                  </a:lnTo>
                  <a:lnTo>
                    <a:pt x="108387" y="1757"/>
                  </a:lnTo>
                  <a:lnTo>
                    <a:pt x="108239" y="1749"/>
                  </a:lnTo>
                  <a:lnTo>
                    <a:pt x="108075" y="1790"/>
                  </a:lnTo>
                  <a:lnTo>
                    <a:pt x="107763" y="1905"/>
                  </a:lnTo>
                  <a:lnTo>
                    <a:pt x="107287" y="2020"/>
                  </a:lnTo>
                  <a:lnTo>
                    <a:pt x="106975" y="2126"/>
                  </a:lnTo>
                  <a:lnTo>
                    <a:pt x="106360" y="2225"/>
                  </a:lnTo>
                  <a:lnTo>
                    <a:pt x="106294" y="2208"/>
                  </a:lnTo>
                  <a:lnTo>
                    <a:pt x="106253" y="2135"/>
                  </a:lnTo>
                  <a:lnTo>
                    <a:pt x="106261" y="2036"/>
                  </a:lnTo>
                  <a:lnTo>
                    <a:pt x="106311" y="1970"/>
                  </a:lnTo>
                  <a:lnTo>
                    <a:pt x="106393" y="1938"/>
                  </a:lnTo>
                  <a:lnTo>
                    <a:pt x="107090" y="1757"/>
                  </a:lnTo>
                  <a:lnTo>
                    <a:pt x="107369" y="1609"/>
                  </a:lnTo>
                  <a:lnTo>
                    <a:pt x="107451" y="1363"/>
                  </a:lnTo>
                  <a:lnTo>
                    <a:pt x="107386" y="1224"/>
                  </a:lnTo>
                  <a:lnTo>
                    <a:pt x="107246" y="1109"/>
                  </a:lnTo>
                  <a:lnTo>
                    <a:pt x="107090" y="1027"/>
                  </a:lnTo>
                  <a:lnTo>
                    <a:pt x="106770" y="953"/>
                  </a:lnTo>
                  <a:lnTo>
                    <a:pt x="106639" y="879"/>
                  </a:lnTo>
                  <a:lnTo>
                    <a:pt x="106532" y="780"/>
                  </a:lnTo>
                  <a:lnTo>
                    <a:pt x="106253" y="346"/>
                  </a:lnTo>
                  <a:lnTo>
                    <a:pt x="106146" y="231"/>
                  </a:lnTo>
                  <a:lnTo>
                    <a:pt x="106007" y="124"/>
                  </a:lnTo>
                  <a:lnTo>
                    <a:pt x="105843" y="42"/>
                  </a:lnTo>
                  <a:lnTo>
                    <a:pt x="105703" y="1"/>
                  </a:lnTo>
                  <a:lnTo>
                    <a:pt x="105547" y="1"/>
                  </a:lnTo>
                  <a:lnTo>
                    <a:pt x="104710" y="149"/>
                  </a:lnTo>
                  <a:lnTo>
                    <a:pt x="104382" y="255"/>
                  </a:lnTo>
                  <a:lnTo>
                    <a:pt x="104119" y="419"/>
                  </a:lnTo>
                  <a:lnTo>
                    <a:pt x="104062" y="477"/>
                  </a:lnTo>
                  <a:lnTo>
                    <a:pt x="103996" y="575"/>
                  </a:lnTo>
                  <a:lnTo>
                    <a:pt x="103939" y="666"/>
                  </a:lnTo>
                  <a:lnTo>
                    <a:pt x="103906" y="748"/>
                  </a:lnTo>
                  <a:lnTo>
                    <a:pt x="103906" y="821"/>
                  </a:lnTo>
                  <a:lnTo>
                    <a:pt x="103931" y="977"/>
                  </a:lnTo>
                  <a:lnTo>
                    <a:pt x="103922" y="1051"/>
                  </a:lnTo>
                  <a:lnTo>
                    <a:pt x="103832" y="1174"/>
                  </a:lnTo>
                  <a:lnTo>
                    <a:pt x="103676" y="1289"/>
                  </a:lnTo>
                  <a:lnTo>
                    <a:pt x="103364" y="1462"/>
                  </a:lnTo>
                  <a:lnTo>
                    <a:pt x="103208" y="1527"/>
                  </a:lnTo>
                  <a:lnTo>
                    <a:pt x="103053" y="1552"/>
                  </a:lnTo>
                  <a:lnTo>
                    <a:pt x="102897" y="1544"/>
                  </a:lnTo>
                  <a:lnTo>
                    <a:pt x="102642" y="1486"/>
                  </a:lnTo>
                  <a:lnTo>
                    <a:pt x="102462" y="1429"/>
                  </a:lnTo>
                  <a:lnTo>
                    <a:pt x="102380" y="1396"/>
                  </a:lnTo>
                  <a:lnTo>
                    <a:pt x="102330" y="1355"/>
                  </a:lnTo>
                  <a:lnTo>
                    <a:pt x="102232" y="1240"/>
                  </a:lnTo>
                  <a:lnTo>
                    <a:pt x="102183" y="1207"/>
                  </a:lnTo>
                  <a:lnTo>
                    <a:pt x="102117" y="1207"/>
                  </a:lnTo>
                  <a:lnTo>
                    <a:pt x="102051" y="1224"/>
                  </a:lnTo>
                  <a:lnTo>
                    <a:pt x="101977" y="1240"/>
                  </a:lnTo>
                  <a:lnTo>
                    <a:pt x="101904" y="1224"/>
                  </a:lnTo>
                  <a:lnTo>
                    <a:pt x="101846" y="1183"/>
                  </a:lnTo>
                  <a:lnTo>
                    <a:pt x="101723" y="1084"/>
                  </a:lnTo>
                  <a:lnTo>
                    <a:pt x="101649" y="1043"/>
                  </a:lnTo>
                  <a:lnTo>
                    <a:pt x="101477" y="994"/>
                  </a:lnTo>
                  <a:lnTo>
                    <a:pt x="100935" y="895"/>
                  </a:lnTo>
                  <a:lnTo>
                    <a:pt x="99696" y="493"/>
                  </a:lnTo>
                  <a:lnTo>
                    <a:pt x="99384" y="354"/>
                  </a:lnTo>
                  <a:lnTo>
                    <a:pt x="99228" y="296"/>
                  </a:lnTo>
                  <a:lnTo>
                    <a:pt x="98900" y="247"/>
                  </a:lnTo>
                  <a:lnTo>
                    <a:pt x="98449" y="99"/>
                  </a:lnTo>
                  <a:lnTo>
                    <a:pt x="98309" y="99"/>
                  </a:lnTo>
                  <a:lnTo>
                    <a:pt x="98178" y="132"/>
                  </a:lnTo>
                  <a:lnTo>
                    <a:pt x="98055" y="181"/>
                  </a:lnTo>
                  <a:lnTo>
                    <a:pt x="97907" y="206"/>
                  </a:lnTo>
                  <a:lnTo>
                    <a:pt x="97603" y="198"/>
                  </a:lnTo>
                  <a:lnTo>
                    <a:pt x="97513" y="206"/>
                  </a:lnTo>
                  <a:lnTo>
                    <a:pt x="97431" y="231"/>
                  </a:lnTo>
                  <a:lnTo>
                    <a:pt x="97398" y="263"/>
                  </a:lnTo>
                  <a:lnTo>
                    <a:pt x="97349" y="378"/>
                  </a:lnTo>
                  <a:lnTo>
                    <a:pt x="97267" y="526"/>
                  </a:lnTo>
                  <a:lnTo>
                    <a:pt x="97177" y="666"/>
                  </a:lnTo>
                  <a:lnTo>
                    <a:pt x="97053" y="789"/>
                  </a:lnTo>
                  <a:lnTo>
                    <a:pt x="96906" y="879"/>
                  </a:lnTo>
                  <a:lnTo>
                    <a:pt x="96290" y="1084"/>
                  </a:lnTo>
                  <a:lnTo>
                    <a:pt x="95970" y="1215"/>
                  </a:lnTo>
                  <a:lnTo>
                    <a:pt x="95790" y="1265"/>
                  </a:lnTo>
                  <a:lnTo>
                    <a:pt x="95634" y="1248"/>
                  </a:lnTo>
                  <a:lnTo>
                    <a:pt x="95584" y="1215"/>
                  </a:lnTo>
                  <a:lnTo>
                    <a:pt x="95511" y="1125"/>
                  </a:lnTo>
                  <a:lnTo>
                    <a:pt x="95461" y="1076"/>
                  </a:lnTo>
                  <a:lnTo>
                    <a:pt x="95404" y="1043"/>
                  </a:lnTo>
                  <a:lnTo>
                    <a:pt x="95322" y="1010"/>
                  </a:lnTo>
                  <a:lnTo>
                    <a:pt x="95240" y="986"/>
                  </a:lnTo>
                  <a:lnTo>
                    <a:pt x="95174" y="977"/>
                  </a:lnTo>
                  <a:lnTo>
                    <a:pt x="95002" y="1018"/>
                  </a:lnTo>
                  <a:lnTo>
                    <a:pt x="94870" y="1092"/>
                  </a:lnTo>
                  <a:lnTo>
                    <a:pt x="94739" y="1150"/>
                  </a:lnTo>
                  <a:lnTo>
                    <a:pt x="94550" y="1125"/>
                  </a:lnTo>
                  <a:lnTo>
                    <a:pt x="94427" y="1059"/>
                  </a:lnTo>
                  <a:lnTo>
                    <a:pt x="94370" y="1043"/>
                  </a:lnTo>
                  <a:lnTo>
                    <a:pt x="94304" y="1035"/>
                  </a:lnTo>
                  <a:lnTo>
                    <a:pt x="94206" y="1051"/>
                  </a:lnTo>
                  <a:lnTo>
                    <a:pt x="93918" y="1142"/>
                  </a:lnTo>
                  <a:lnTo>
                    <a:pt x="93598" y="1191"/>
                  </a:lnTo>
                  <a:lnTo>
                    <a:pt x="93426" y="1207"/>
                  </a:lnTo>
                  <a:lnTo>
                    <a:pt x="93270" y="1199"/>
                  </a:lnTo>
                  <a:lnTo>
                    <a:pt x="93106" y="1150"/>
                  </a:lnTo>
                  <a:lnTo>
                    <a:pt x="92958" y="1084"/>
                  </a:lnTo>
                  <a:lnTo>
                    <a:pt x="92811" y="1043"/>
                  </a:lnTo>
                  <a:lnTo>
                    <a:pt x="92638" y="1059"/>
                  </a:lnTo>
                  <a:lnTo>
                    <a:pt x="92499" y="1125"/>
                  </a:lnTo>
                  <a:lnTo>
                    <a:pt x="92376" y="1207"/>
                  </a:lnTo>
                  <a:lnTo>
                    <a:pt x="92244" y="1256"/>
                  </a:lnTo>
                  <a:lnTo>
                    <a:pt x="92080" y="1256"/>
                  </a:lnTo>
                  <a:lnTo>
                    <a:pt x="91645" y="1125"/>
                  </a:lnTo>
                  <a:lnTo>
                    <a:pt x="91489" y="1125"/>
                  </a:lnTo>
                  <a:lnTo>
                    <a:pt x="91407" y="1142"/>
                  </a:lnTo>
                  <a:lnTo>
                    <a:pt x="91333" y="1158"/>
                  </a:lnTo>
                  <a:lnTo>
                    <a:pt x="91251" y="1174"/>
                  </a:lnTo>
                  <a:lnTo>
                    <a:pt x="91169" y="1174"/>
                  </a:lnTo>
                  <a:lnTo>
                    <a:pt x="91104" y="1158"/>
                  </a:lnTo>
                  <a:lnTo>
                    <a:pt x="90907" y="1076"/>
                  </a:lnTo>
                  <a:lnTo>
                    <a:pt x="90751" y="1051"/>
                  </a:lnTo>
                  <a:lnTo>
                    <a:pt x="90595" y="1068"/>
                  </a:lnTo>
                  <a:lnTo>
                    <a:pt x="90111" y="1174"/>
                  </a:lnTo>
                  <a:lnTo>
                    <a:pt x="89659" y="1355"/>
                  </a:lnTo>
                  <a:lnTo>
                    <a:pt x="89495" y="1396"/>
                  </a:lnTo>
                  <a:lnTo>
                    <a:pt x="89331" y="1429"/>
                  </a:lnTo>
                  <a:lnTo>
                    <a:pt x="89167" y="1445"/>
                  </a:lnTo>
                  <a:lnTo>
                    <a:pt x="88994" y="1453"/>
                  </a:lnTo>
                  <a:lnTo>
                    <a:pt x="88527" y="1421"/>
                  </a:lnTo>
                  <a:lnTo>
                    <a:pt x="87895" y="1429"/>
                  </a:lnTo>
                  <a:lnTo>
                    <a:pt x="87739" y="1462"/>
                  </a:lnTo>
                  <a:lnTo>
                    <a:pt x="87058" y="1724"/>
                  </a:lnTo>
                  <a:lnTo>
                    <a:pt x="86902" y="1749"/>
                  </a:lnTo>
                  <a:lnTo>
                    <a:pt x="86598" y="1782"/>
                  </a:lnTo>
                  <a:lnTo>
                    <a:pt x="86294" y="1872"/>
                  </a:lnTo>
                  <a:lnTo>
                    <a:pt x="86163" y="1880"/>
                  </a:lnTo>
                  <a:lnTo>
                    <a:pt x="85679" y="1823"/>
                  </a:lnTo>
                  <a:lnTo>
                    <a:pt x="85531" y="1839"/>
                  </a:lnTo>
                  <a:lnTo>
                    <a:pt x="85392" y="1888"/>
                  </a:lnTo>
                  <a:lnTo>
                    <a:pt x="84825" y="2167"/>
                  </a:lnTo>
                  <a:lnTo>
                    <a:pt x="84711" y="2266"/>
                  </a:lnTo>
                  <a:lnTo>
                    <a:pt x="84612" y="2381"/>
                  </a:lnTo>
                  <a:lnTo>
                    <a:pt x="84571" y="2414"/>
                  </a:lnTo>
                  <a:lnTo>
                    <a:pt x="84489" y="2438"/>
                  </a:lnTo>
                  <a:lnTo>
                    <a:pt x="84399" y="2446"/>
                  </a:lnTo>
                  <a:lnTo>
                    <a:pt x="84202" y="2430"/>
                  </a:lnTo>
                  <a:lnTo>
                    <a:pt x="84111" y="2438"/>
                  </a:lnTo>
                  <a:lnTo>
                    <a:pt x="84046" y="2463"/>
                  </a:lnTo>
                  <a:lnTo>
                    <a:pt x="83914" y="2512"/>
                  </a:lnTo>
                  <a:lnTo>
                    <a:pt x="83849" y="2537"/>
                  </a:lnTo>
                  <a:lnTo>
                    <a:pt x="83619" y="2553"/>
                  </a:lnTo>
                  <a:lnTo>
                    <a:pt x="81871" y="2980"/>
                  </a:lnTo>
                  <a:lnTo>
                    <a:pt x="81559" y="3087"/>
                  </a:lnTo>
                  <a:lnTo>
                    <a:pt x="81477" y="3128"/>
                  </a:lnTo>
                  <a:lnTo>
                    <a:pt x="81395" y="3169"/>
                  </a:lnTo>
                  <a:lnTo>
                    <a:pt x="81321" y="3226"/>
                  </a:lnTo>
                  <a:lnTo>
                    <a:pt x="81264" y="3300"/>
                  </a:lnTo>
                  <a:lnTo>
                    <a:pt x="81231" y="3366"/>
                  </a:lnTo>
                  <a:lnTo>
                    <a:pt x="81206" y="3505"/>
                  </a:lnTo>
                  <a:lnTo>
                    <a:pt x="81173" y="3571"/>
                  </a:lnTo>
                  <a:lnTo>
                    <a:pt x="81116" y="3620"/>
                  </a:lnTo>
                  <a:lnTo>
                    <a:pt x="80911" y="3776"/>
                  </a:lnTo>
                  <a:lnTo>
                    <a:pt x="80747" y="3956"/>
                  </a:lnTo>
                  <a:lnTo>
                    <a:pt x="80697" y="4014"/>
                  </a:lnTo>
                  <a:lnTo>
                    <a:pt x="80542" y="4088"/>
                  </a:lnTo>
                  <a:lnTo>
                    <a:pt x="80016" y="4235"/>
                  </a:lnTo>
                  <a:lnTo>
                    <a:pt x="79803" y="4350"/>
                  </a:lnTo>
                  <a:lnTo>
                    <a:pt x="79729" y="4375"/>
                  </a:lnTo>
                  <a:lnTo>
                    <a:pt x="79655" y="4391"/>
                  </a:lnTo>
                  <a:lnTo>
                    <a:pt x="79499" y="4408"/>
                  </a:lnTo>
                  <a:lnTo>
                    <a:pt x="79425" y="4432"/>
                  </a:lnTo>
                  <a:lnTo>
                    <a:pt x="79327" y="4531"/>
                  </a:lnTo>
                  <a:lnTo>
                    <a:pt x="79245" y="4654"/>
                  </a:lnTo>
                  <a:lnTo>
                    <a:pt x="79146" y="4761"/>
                  </a:lnTo>
                  <a:lnTo>
                    <a:pt x="78999" y="4810"/>
                  </a:lnTo>
                  <a:lnTo>
                    <a:pt x="78933" y="4810"/>
                  </a:lnTo>
                  <a:lnTo>
                    <a:pt x="78785" y="4777"/>
                  </a:lnTo>
                  <a:lnTo>
                    <a:pt x="78711" y="4777"/>
                  </a:lnTo>
                  <a:lnTo>
                    <a:pt x="78457" y="4794"/>
                  </a:lnTo>
                  <a:lnTo>
                    <a:pt x="78367" y="4777"/>
                  </a:lnTo>
                  <a:lnTo>
                    <a:pt x="78293" y="4753"/>
                  </a:lnTo>
                  <a:lnTo>
                    <a:pt x="78153" y="4679"/>
                  </a:lnTo>
                  <a:lnTo>
                    <a:pt x="78071" y="4654"/>
                  </a:lnTo>
                  <a:lnTo>
                    <a:pt x="77981" y="4654"/>
                  </a:lnTo>
                  <a:lnTo>
                    <a:pt x="77915" y="4670"/>
                  </a:lnTo>
                  <a:lnTo>
                    <a:pt x="77768" y="4728"/>
                  </a:lnTo>
                  <a:lnTo>
                    <a:pt x="77612" y="4761"/>
                  </a:lnTo>
                  <a:lnTo>
                    <a:pt x="77546" y="4777"/>
                  </a:lnTo>
                  <a:lnTo>
                    <a:pt x="77472" y="4826"/>
                  </a:lnTo>
                  <a:lnTo>
                    <a:pt x="77333" y="4949"/>
                  </a:lnTo>
                  <a:lnTo>
                    <a:pt x="77193" y="5089"/>
                  </a:lnTo>
                  <a:lnTo>
                    <a:pt x="77169" y="5146"/>
                  </a:lnTo>
                  <a:lnTo>
                    <a:pt x="77144" y="5204"/>
                  </a:lnTo>
                  <a:lnTo>
                    <a:pt x="77111" y="5491"/>
                  </a:lnTo>
                  <a:lnTo>
                    <a:pt x="77086" y="5540"/>
                  </a:lnTo>
                  <a:lnTo>
                    <a:pt x="76906" y="5737"/>
                  </a:lnTo>
                  <a:lnTo>
                    <a:pt x="76848" y="5787"/>
                  </a:lnTo>
                  <a:lnTo>
                    <a:pt x="76775" y="5836"/>
                  </a:lnTo>
                  <a:lnTo>
                    <a:pt x="76676" y="5869"/>
                  </a:lnTo>
                  <a:lnTo>
                    <a:pt x="76602" y="5893"/>
                  </a:lnTo>
                  <a:lnTo>
                    <a:pt x="76528" y="5926"/>
                  </a:lnTo>
                  <a:lnTo>
                    <a:pt x="76455" y="5992"/>
                  </a:lnTo>
                  <a:lnTo>
                    <a:pt x="76364" y="6107"/>
                  </a:lnTo>
                  <a:lnTo>
                    <a:pt x="76299" y="6254"/>
                  </a:lnTo>
                  <a:lnTo>
                    <a:pt x="76192" y="6542"/>
                  </a:lnTo>
                  <a:lnTo>
                    <a:pt x="76135" y="6829"/>
                  </a:lnTo>
                  <a:lnTo>
                    <a:pt x="76093" y="6960"/>
                  </a:lnTo>
                  <a:lnTo>
                    <a:pt x="76003" y="7083"/>
                  </a:lnTo>
                  <a:lnTo>
                    <a:pt x="75938" y="7132"/>
                  </a:lnTo>
                  <a:lnTo>
                    <a:pt x="75716" y="7247"/>
                  </a:lnTo>
                  <a:lnTo>
                    <a:pt x="75659" y="7297"/>
                  </a:lnTo>
                  <a:lnTo>
                    <a:pt x="75511" y="7453"/>
                  </a:lnTo>
                  <a:lnTo>
                    <a:pt x="75445" y="7510"/>
                  </a:lnTo>
                  <a:lnTo>
                    <a:pt x="75215" y="7617"/>
                  </a:lnTo>
                  <a:lnTo>
                    <a:pt x="75150" y="7666"/>
                  </a:lnTo>
                  <a:lnTo>
                    <a:pt x="75092" y="7715"/>
                  </a:lnTo>
                  <a:lnTo>
                    <a:pt x="74986" y="7838"/>
                  </a:lnTo>
                  <a:lnTo>
                    <a:pt x="74723" y="8002"/>
                  </a:lnTo>
                  <a:lnTo>
                    <a:pt x="74107" y="8166"/>
                  </a:lnTo>
                  <a:lnTo>
                    <a:pt x="73837" y="8355"/>
                  </a:lnTo>
                  <a:lnTo>
                    <a:pt x="73763" y="8511"/>
                  </a:lnTo>
                  <a:lnTo>
                    <a:pt x="73787" y="8839"/>
                  </a:lnTo>
                  <a:lnTo>
                    <a:pt x="73746" y="9012"/>
                  </a:lnTo>
                  <a:lnTo>
                    <a:pt x="73664" y="9102"/>
                  </a:lnTo>
                  <a:lnTo>
                    <a:pt x="73525" y="9225"/>
                  </a:lnTo>
                  <a:lnTo>
                    <a:pt x="73377" y="9332"/>
                  </a:lnTo>
                  <a:lnTo>
                    <a:pt x="73270" y="9373"/>
                  </a:lnTo>
                  <a:lnTo>
                    <a:pt x="73196" y="9356"/>
                  </a:lnTo>
                  <a:lnTo>
                    <a:pt x="73008" y="9266"/>
                  </a:lnTo>
                  <a:lnTo>
                    <a:pt x="72917" y="9242"/>
                  </a:lnTo>
                  <a:lnTo>
                    <a:pt x="72844" y="9233"/>
                  </a:lnTo>
                  <a:lnTo>
                    <a:pt x="72778" y="9217"/>
                  </a:lnTo>
                  <a:lnTo>
                    <a:pt x="72729" y="9184"/>
                  </a:lnTo>
                  <a:lnTo>
                    <a:pt x="72712" y="9102"/>
                  </a:lnTo>
                  <a:lnTo>
                    <a:pt x="72729" y="9045"/>
                  </a:lnTo>
                  <a:lnTo>
                    <a:pt x="72778" y="8987"/>
                  </a:lnTo>
                  <a:lnTo>
                    <a:pt x="72942" y="8807"/>
                  </a:lnTo>
                  <a:lnTo>
                    <a:pt x="72983" y="8749"/>
                  </a:lnTo>
                  <a:lnTo>
                    <a:pt x="73016" y="8684"/>
                  </a:lnTo>
                  <a:lnTo>
                    <a:pt x="73049" y="8593"/>
                  </a:lnTo>
                  <a:lnTo>
                    <a:pt x="73336" y="7600"/>
                  </a:lnTo>
                  <a:lnTo>
                    <a:pt x="73705" y="6853"/>
                  </a:lnTo>
                  <a:lnTo>
                    <a:pt x="73796" y="6730"/>
                  </a:lnTo>
                  <a:lnTo>
                    <a:pt x="73910" y="6640"/>
                  </a:lnTo>
                  <a:lnTo>
                    <a:pt x="74173" y="6476"/>
                  </a:lnTo>
                  <a:lnTo>
                    <a:pt x="74296" y="6386"/>
                  </a:lnTo>
                  <a:lnTo>
                    <a:pt x="74444" y="6172"/>
                  </a:lnTo>
                  <a:lnTo>
                    <a:pt x="74600" y="5844"/>
                  </a:lnTo>
                  <a:lnTo>
                    <a:pt x="74649" y="5540"/>
                  </a:lnTo>
                  <a:lnTo>
                    <a:pt x="74469" y="5409"/>
                  </a:lnTo>
                  <a:lnTo>
                    <a:pt x="74395" y="5425"/>
                  </a:lnTo>
                  <a:lnTo>
                    <a:pt x="74247" y="5491"/>
                  </a:lnTo>
                  <a:lnTo>
                    <a:pt x="74173" y="5516"/>
                  </a:lnTo>
                  <a:lnTo>
                    <a:pt x="74091" y="5524"/>
                  </a:lnTo>
                  <a:lnTo>
                    <a:pt x="73902" y="5532"/>
                  </a:lnTo>
                  <a:lnTo>
                    <a:pt x="73820" y="5532"/>
                  </a:lnTo>
                  <a:lnTo>
                    <a:pt x="73681" y="5499"/>
                  </a:lnTo>
                  <a:lnTo>
                    <a:pt x="73254" y="5335"/>
                  </a:lnTo>
                  <a:lnTo>
                    <a:pt x="73500" y="5056"/>
                  </a:lnTo>
                  <a:lnTo>
                    <a:pt x="73640" y="4925"/>
                  </a:lnTo>
                  <a:lnTo>
                    <a:pt x="73787" y="4818"/>
                  </a:lnTo>
                  <a:lnTo>
                    <a:pt x="73869" y="4777"/>
                  </a:lnTo>
                  <a:lnTo>
                    <a:pt x="73919" y="4769"/>
                  </a:lnTo>
                  <a:lnTo>
                    <a:pt x="74058" y="4835"/>
                  </a:lnTo>
                  <a:lnTo>
                    <a:pt x="74148" y="4851"/>
                  </a:lnTo>
                  <a:lnTo>
                    <a:pt x="74247" y="4859"/>
                  </a:lnTo>
                  <a:lnTo>
                    <a:pt x="74354" y="4859"/>
                  </a:lnTo>
                  <a:lnTo>
                    <a:pt x="74436" y="4835"/>
                  </a:lnTo>
                  <a:lnTo>
                    <a:pt x="74501" y="4794"/>
                  </a:lnTo>
                  <a:lnTo>
                    <a:pt x="74559" y="4728"/>
                  </a:lnTo>
                  <a:lnTo>
                    <a:pt x="74600" y="4654"/>
                  </a:lnTo>
                  <a:lnTo>
                    <a:pt x="74608" y="4572"/>
                  </a:lnTo>
                  <a:lnTo>
                    <a:pt x="74559" y="4498"/>
                  </a:lnTo>
                  <a:lnTo>
                    <a:pt x="74419" y="4424"/>
                  </a:lnTo>
                  <a:lnTo>
                    <a:pt x="74395" y="4359"/>
                  </a:lnTo>
                  <a:lnTo>
                    <a:pt x="74428" y="4285"/>
                  </a:lnTo>
                  <a:lnTo>
                    <a:pt x="74510" y="4260"/>
                  </a:lnTo>
                  <a:lnTo>
                    <a:pt x="74690" y="4252"/>
                  </a:lnTo>
                  <a:lnTo>
                    <a:pt x="74789" y="4235"/>
                  </a:lnTo>
                  <a:lnTo>
                    <a:pt x="74854" y="4211"/>
                  </a:lnTo>
                  <a:lnTo>
                    <a:pt x="74887" y="4153"/>
                  </a:lnTo>
                  <a:lnTo>
                    <a:pt x="74903" y="4071"/>
                  </a:lnTo>
                  <a:lnTo>
                    <a:pt x="74903" y="4047"/>
                  </a:lnTo>
                  <a:lnTo>
                    <a:pt x="74871" y="3932"/>
                  </a:lnTo>
                  <a:lnTo>
                    <a:pt x="74879" y="3915"/>
                  </a:lnTo>
                  <a:lnTo>
                    <a:pt x="74920" y="3883"/>
                  </a:lnTo>
                  <a:lnTo>
                    <a:pt x="74936" y="3866"/>
                  </a:lnTo>
                  <a:lnTo>
                    <a:pt x="74920" y="3850"/>
                  </a:lnTo>
                  <a:lnTo>
                    <a:pt x="74887" y="3825"/>
                  </a:lnTo>
                  <a:lnTo>
                    <a:pt x="74879" y="3809"/>
                  </a:lnTo>
                  <a:lnTo>
                    <a:pt x="74879" y="3718"/>
                  </a:lnTo>
                  <a:lnTo>
                    <a:pt x="74895" y="3653"/>
                  </a:lnTo>
                  <a:lnTo>
                    <a:pt x="74928" y="3604"/>
                  </a:lnTo>
                  <a:lnTo>
                    <a:pt x="75018" y="3530"/>
                  </a:lnTo>
                  <a:lnTo>
                    <a:pt x="75133" y="3439"/>
                  </a:lnTo>
                  <a:lnTo>
                    <a:pt x="75150" y="3398"/>
                  </a:lnTo>
                  <a:lnTo>
                    <a:pt x="75125" y="3308"/>
                  </a:lnTo>
                  <a:lnTo>
                    <a:pt x="75092" y="3242"/>
                  </a:lnTo>
                  <a:lnTo>
                    <a:pt x="75002" y="3111"/>
                  </a:lnTo>
                  <a:lnTo>
                    <a:pt x="74961" y="3046"/>
                  </a:lnTo>
                  <a:lnTo>
                    <a:pt x="74928" y="2881"/>
                  </a:lnTo>
                  <a:lnTo>
                    <a:pt x="74912" y="2725"/>
                  </a:lnTo>
                  <a:lnTo>
                    <a:pt x="74854" y="2635"/>
                  </a:lnTo>
                  <a:lnTo>
                    <a:pt x="74682" y="2643"/>
                  </a:lnTo>
                  <a:lnTo>
                    <a:pt x="74345" y="2734"/>
                  </a:lnTo>
                  <a:lnTo>
                    <a:pt x="74173" y="2758"/>
                  </a:lnTo>
                  <a:lnTo>
                    <a:pt x="74001" y="2758"/>
                  </a:lnTo>
                  <a:lnTo>
                    <a:pt x="73270" y="2643"/>
                  </a:lnTo>
                  <a:lnTo>
                    <a:pt x="71793" y="2512"/>
                  </a:lnTo>
                  <a:lnTo>
                    <a:pt x="70849" y="2340"/>
                  </a:lnTo>
                  <a:lnTo>
                    <a:pt x="70677" y="2323"/>
                  </a:lnTo>
                  <a:lnTo>
                    <a:pt x="70496" y="2332"/>
                  </a:lnTo>
                  <a:lnTo>
                    <a:pt x="70324" y="2356"/>
                  </a:lnTo>
                  <a:lnTo>
                    <a:pt x="70242" y="2389"/>
                  </a:lnTo>
                  <a:lnTo>
                    <a:pt x="70078" y="2463"/>
                  </a:lnTo>
                  <a:lnTo>
                    <a:pt x="70004" y="2479"/>
                  </a:lnTo>
                  <a:lnTo>
                    <a:pt x="69914" y="2471"/>
                  </a:lnTo>
                  <a:lnTo>
                    <a:pt x="69643" y="2397"/>
                  </a:lnTo>
                  <a:lnTo>
                    <a:pt x="69044" y="2348"/>
                  </a:lnTo>
                  <a:lnTo>
                    <a:pt x="68847" y="2307"/>
                  </a:lnTo>
                  <a:lnTo>
                    <a:pt x="68461" y="2192"/>
                  </a:lnTo>
                  <a:lnTo>
                    <a:pt x="68272" y="2167"/>
                  </a:lnTo>
                  <a:lnTo>
                    <a:pt x="68059" y="2184"/>
                  </a:lnTo>
                  <a:lnTo>
                    <a:pt x="67805" y="2258"/>
                  </a:lnTo>
                  <a:lnTo>
                    <a:pt x="67723" y="2274"/>
                  </a:lnTo>
                  <a:lnTo>
                    <a:pt x="67600" y="2266"/>
                  </a:lnTo>
                  <a:lnTo>
                    <a:pt x="67517" y="2233"/>
                  </a:lnTo>
                  <a:lnTo>
                    <a:pt x="67345" y="2094"/>
                  </a:lnTo>
                  <a:lnTo>
                    <a:pt x="67181" y="1979"/>
                  </a:lnTo>
                  <a:lnTo>
                    <a:pt x="66992" y="1888"/>
                  </a:lnTo>
                  <a:lnTo>
                    <a:pt x="66590" y="1749"/>
                  </a:lnTo>
                  <a:lnTo>
                    <a:pt x="66426" y="1716"/>
                  </a:lnTo>
                  <a:lnTo>
                    <a:pt x="66221" y="1716"/>
                  </a:lnTo>
                  <a:lnTo>
                    <a:pt x="66016" y="1741"/>
                  </a:lnTo>
                  <a:lnTo>
                    <a:pt x="65843" y="1773"/>
                  </a:lnTo>
                  <a:lnTo>
                    <a:pt x="65753" y="1806"/>
                  </a:lnTo>
                  <a:lnTo>
                    <a:pt x="65679" y="1847"/>
                  </a:lnTo>
                  <a:lnTo>
                    <a:pt x="65540" y="1954"/>
                  </a:lnTo>
                  <a:lnTo>
                    <a:pt x="65433" y="1995"/>
                  </a:lnTo>
                  <a:lnTo>
                    <a:pt x="65343" y="2003"/>
                  </a:lnTo>
                  <a:lnTo>
                    <a:pt x="65244" y="1970"/>
                  </a:lnTo>
                  <a:lnTo>
                    <a:pt x="65137" y="1938"/>
                  </a:lnTo>
                  <a:lnTo>
                    <a:pt x="65375" y="1790"/>
                  </a:lnTo>
                  <a:lnTo>
                    <a:pt x="65490" y="1700"/>
                  </a:lnTo>
                  <a:lnTo>
                    <a:pt x="65572" y="1601"/>
                  </a:lnTo>
                  <a:lnTo>
                    <a:pt x="65605" y="1478"/>
                  </a:lnTo>
                  <a:lnTo>
                    <a:pt x="65556" y="1371"/>
                  </a:lnTo>
                  <a:lnTo>
                    <a:pt x="65384" y="1191"/>
                  </a:lnTo>
                  <a:lnTo>
                    <a:pt x="65548" y="1199"/>
                  </a:lnTo>
                  <a:lnTo>
                    <a:pt x="65786" y="1273"/>
                  </a:lnTo>
                  <a:lnTo>
                    <a:pt x="65999" y="1297"/>
                  </a:lnTo>
                  <a:lnTo>
                    <a:pt x="66106" y="1158"/>
                  </a:lnTo>
                  <a:lnTo>
                    <a:pt x="66024" y="1002"/>
                  </a:lnTo>
                  <a:lnTo>
                    <a:pt x="65827" y="895"/>
                  </a:lnTo>
                  <a:lnTo>
                    <a:pt x="65589" y="821"/>
                  </a:lnTo>
                  <a:lnTo>
                    <a:pt x="65417" y="748"/>
                  </a:lnTo>
                  <a:lnTo>
                    <a:pt x="64957" y="313"/>
                  </a:lnTo>
                  <a:lnTo>
                    <a:pt x="64776" y="206"/>
                  </a:lnTo>
                  <a:lnTo>
                    <a:pt x="64538" y="140"/>
                  </a:lnTo>
                  <a:lnTo>
                    <a:pt x="63783" y="75"/>
                  </a:lnTo>
                  <a:lnTo>
                    <a:pt x="63578" y="83"/>
                  </a:lnTo>
                  <a:lnTo>
                    <a:pt x="63184" y="173"/>
                  </a:lnTo>
                  <a:lnTo>
                    <a:pt x="62577" y="263"/>
                  </a:lnTo>
                  <a:lnTo>
                    <a:pt x="62380" y="321"/>
                  </a:lnTo>
                  <a:lnTo>
                    <a:pt x="62199" y="419"/>
                  </a:lnTo>
                  <a:lnTo>
                    <a:pt x="61863" y="657"/>
                  </a:lnTo>
                  <a:lnTo>
                    <a:pt x="61748" y="723"/>
                  </a:lnTo>
                  <a:lnTo>
                    <a:pt x="61650" y="764"/>
                  </a:lnTo>
                  <a:lnTo>
                    <a:pt x="61453" y="830"/>
                  </a:lnTo>
                  <a:lnTo>
                    <a:pt x="61354" y="879"/>
                  </a:lnTo>
                  <a:lnTo>
                    <a:pt x="61289" y="953"/>
                  </a:lnTo>
                  <a:lnTo>
                    <a:pt x="61239" y="1035"/>
                  </a:lnTo>
                  <a:lnTo>
                    <a:pt x="61215" y="1125"/>
                  </a:lnTo>
                  <a:lnTo>
                    <a:pt x="61223" y="1232"/>
                  </a:lnTo>
                  <a:lnTo>
                    <a:pt x="61239" y="1297"/>
                  </a:lnTo>
                  <a:lnTo>
                    <a:pt x="61264" y="1330"/>
                  </a:lnTo>
                  <a:lnTo>
                    <a:pt x="61289" y="1363"/>
                  </a:lnTo>
                  <a:lnTo>
                    <a:pt x="61321" y="1404"/>
                  </a:lnTo>
                  <a:lnTo>
                    <a:pt x="61362" y="1462"/>
                  </a:lnTo>
                  <a:lnTo>
                    <a:pt x="61379" y="1486"/>
                  </a:lnTo>
                  <a:lnTo>
                    <a:pt x="61395" y="1601"/>
                  </a:lnTo>
                  <a:lnTo>
                    <a:pt x="61453" y="1831"/>
                  </a:lnTo>
                  <a:lnTo>
                    <a:pt x="61420" y="1888"/>
                  </a:lnTo>
                  <a:lnTo>
                    <a:pt x="61305" y="1913"/>
                  </a:lnTo>
                  <a:lnTo>
                    <a:pt x="61182" y="1913"/>
                  </a:lnTo>
                  <a:lnTo>
                    <a:pt x="61067" y="1897"/>
                  </a:lnTo>
                  <a:lnTo>
                    <a:pt x="60968" y="1864"/>
                  </a:lnTo>
                  <a:lnTo>
                    <a:pt x="60854" y="1815"/>
                  </a:lnTo>
                  <a:lnTo>
                    <a:pt x="60558" y="1642"/>
                  </a:lnTo>
                  <a:lnTo>
                    <a:pt x="60460" y="1609"/>
                  </a:lnTo>
                  <a:lnTo>
                    <a:pt x="60320" y="1593"/>
                  </a:lnTo>
                  <a:lnTo>
                    <a:pt x="60189" y="1618"/>
                  </a:lnTo>
                  <a:lnTo>
                    <a:pt x="60074" y="1675"/>
                  </a:lnTo>
                  <a:lnTo>
                    <a:pt x="59943" y="1741"/>
                  </a:lnTo>
                  <a:lnTo>
                    <a:pt x="60058" y="1880"/>
                  </a:lnTo>
                  <a:lnTo>
                    <a:pt x="60164" y="1938"/>
                  </a:lnTo>
                  <a:lnTo>
                    <a:pt x="60476" y="1970"/>
                  </a:lnTo>
                  <a:lnTo>
                    <a:pt x="60378" y="2069"/>
                  </a:lnTo>
                  <a:lnTo>
                    <a:pt x="60131" y="2266"/>
                  </a:lnTo>
                  <a:lnTo>
                    <a:pt x="60058" y="2364"/>
                  </a:lnTo>
                  <a:lnTo>
                    <a:pt x="60041" y="2512"/>
                  </a:lnTo>
                  <a:lnTo>
                    <a:pt x="60049" y="2652"/>
                  </a:lnTo>
                  <a:lnTo>
                    <a:pt x="60016" y="2775"/>
                  </a:lnTo>
                  <a:lnTo>
                    <a:pt x="59885" y="2873"/>
                  </a:lnTo>
                  <a:lnTo>
                    <a:pt x="59844" y="2783"/>
                  </a:lnTo>
                  <a:lnTo>
                    <a:pt x="59836" y="2693"/>
                  </a:lnTo>
                  <a:lnTo>
                    <a:pt x="59820" y="2611"/>
                  </a:lnTo>
                  <a:lnTo>
                    <a:pt x="59746" y="2537"/>
                  </a:lnTo>
                  <a:lnTo>
                    <a:pt x="59655" y="2504"/>
                  </a:lnTo>
                  <a:lnTo>
                    <a:pt x="59573" y="2512"/>
                  </a:lnTo>
                  <a:lnTo>
                    <a:pt x="59393" y="2561"/>
                  </a:lnTo>
                  <a:lnTo>
                    <a:pt x="59303" y="2570"/>
                  </a:lnTo>
                  <a:lnTo>
                    <a:pt x="59212" y="2553"/>
                  </a:lnTo>
                  <a:lnTo>
                    <a:pt x="59130" y="2512"/>
                  </a:lnTo>
                  <a:lnTo>
                    <a:pt x="59065" y="2446"/>
                  </a:lnTo>
                  <a:lnTo>
                    <a:pt x="59023" y="2405"/>
                  </a:lnTo>
                  <a:lnTo>
                    <a:pt x="59007" y="2373"/>
                  </a:lnTo>
                  <a:lnTo>
                    <a:pt x="59015" y="2348"/>
                  </a:lnTo>
                  <a:lnTo>
                    <a:pt x="59065" y="2290"/>
                  </a:lnTo>
                  <a:lnTo>
                    <a:pt x="59089" y="2258"/>
                  </a:lnTo>
                  <a:lnTo>
                    <a:pt x="59122" y="2233"/>
                  </a:lnTo>
                  <a:lnTo>
                    <a:pt x="59155" y="2217"/>
                  </a:lnTo>
                  <a:lnTo>
                    <a:pt x="59196" y="2200"/>
                  </a:lnTo>
                  <a:lnTo>
                    <a:pt x="59147" y="2151"/>
                  </a:lnTo>
                  <a:lnTo>
                    <a:pt x="59065" y="2118"/>
                  </a:lnTo>
                  <a:lnTo>
                    <a:pt x="58802" y="2036"/>
                  </a:lnTo>
                  <a:lnTo>
                    <a:pt x="58703" y="2020"/>
                  </a:lnTo>
                  <a:lnTo>
                    <a:pt x="58613" y="2028"/>
                  </a:lnTo>
                  <a:lnTo>
                    <a:pt x="58523" y="2069"/>
                  </a:lnTo>
                  <a:lnTo>
                    <a:pt x="58441" y="2200"/>
                  </a:lnTo>
                  <a:lnTo>
                    <a:pt x="58465" y="2332"/>
                  </a:lnTo>
                  <a:lnTo>
                    <a:pt x="58465" y="2430"/>
                  </a:lnTo>
                  <a:lnTo>
                    <a:pt x="58293" y="2496"/>
                  </a:lnTo>
                  <a:lnTo>
                    <a:pt x="57916" y="2578"/>
                  </a:lnTo>
                  <a:lnTo>
                    <a:pt x="57809" y="2586"/>
                  </a:lnTo>
                  <a:lnTo>
                    <a:pt x="57612" y="2594"/>
                  </a:lnTo>
                  <a:lnTo>
                    <a:pt x="57513" y="2619"/>
                  </a:lnTo>
                  <a:lnTo>
                    <a:pt x="57440" y="2660"/>
                  </a:lnTo>
                  <a:lnTo>
                    <a:pt x="57300" y="2758"/>
                  </a:lnTo>
                  <a:lnTo>
                    <a:pt x="57226" y="2791"/>
                  </a:lnTo>
                  <a:lnTo>
                    <a:pt x="57136" y="2824"/>
                  </a:lnTo>
                  <a:lnTo>
                    <a:pt x="56266" y="2939"/>
                  </a:lnTo>
                  <a:lnTo>
                    <a:pt x="56077" y="2988"/>
                  </a:lnTo>
                  <a:lnTo>
                    <a:pt x="55987" y="3021"/>
                  </a:lnTo>
                  <a:lnTo>
                    <a:pt x="55921" y="3062"/>
                  </a:lnTo>
                  <a:lnTo>
                    <a:pt x="55692" y="3234"/>
                  </a:lnTo>
                  <a:lnTo>
                    <a:pt x="55601" y="3275"/>
                  </a:lnTo>
                  <a:lnTo>
                    <a:pt x="55019" y="3415"/>
                  </a:lnTo>
                  <a:lnTo>
                    <a:pt x="54838" y="3480"/>
                  </a:lnTo>
                  <a:lnTo>
                    <a:pt x="54502" y="3636"/>
                  </a:lnTo>
                  <a:lnTo>
                    <a:pt x="54157" y="3727"/>
                  </a:lnTo>
                  <a:lnTo>
                    <a:pt x="53985" y="3801"/>
                  </a:lnTo>
                  <a:lnTo>
                    <a:pt x="53845" y="3948"/>
                  </a:lnTo>
                  <a:lnTo>
                    <a:pt x="53714" y="4334"/>
                  </a:lnTo>
                  <a:lnTo>
                    <a:pt x="53591" y="4506"/>
                  </a:lnTo>
                  <a:lnTo>
                    <a:pt x="53271" y="4851"/>
                  </a:lnTo>
                  <a:lnTo>
                    <a:pt x="53172" y="4941"/>
                  </a:lnTo>
                  <a:lnTo>
                    <a:pt x="53147" y="4974"/>
                  </a:lnTo>
                  <a:lnTo>
                    <a:pt x="53147" y="5023"/>
                  </a:lnTo>
                  <a:lnTo>
                    <a:pt x="53172" y="5138"/>
                  </a:lnTo>
                  <a:lnTo>
                    <a:pt x="53172" y="5204"/>
                  </a:lnTo>
                  <a:lnTo>
                    <a:pt x="53033" y="5122"/>
                  </a:lnTo>
                  <a:lnTo>
                    <a:pt x="52934" y="5040"/>
                  </a:lnTo>
                  <a:lnTo>
                    <a:pt x="52639" y="4744"/>
                  </a:lnTo>
                  <a:lnTo>
                    <a:pt x="52532" y="4670"/>
                  </a:lnTo>
                  <a:lnTo>
                    <a:pt x="52417" y="4621"/>
                  </a:lnTo>
                  <a:lnTo>
                    <a:pt x="52286" y="4605"/>
                  </a:lnTo>
                  <a:lnTo>
                    <a:pt x="52130" y="4621"/>
                  </a:lnTo>
                  <a:lnTo>
                    <a:pt x="52015" y="4654"/>
                  </a:lnTo>
                  <a:lnTo>
                    <a:pt x="51892" y="4662"/>
                  </a:lnTo>
                  <a:lnTo>
                    <a:pt x="51752" y="4621"/>
                  </a:lnTo>
                  <a:lnTo>
                    <a:pt x="51637" y="4564"/>
                  </a:lnTo>
                  <a:lnTo>
                    <a:pt x="51523" y="4539"/>
                  </a:lnTo>
                  <a:lnTo>
                    <a:pt x="51416" y="4531"/>
                  </a:lnTo>
                  <a:lnTo>
                    <a:pt x="50858" y="4572"/>
                  </a:lnTo>
                  <a:lnTo>
                    <a:pt x="50718" y="4564"/>
                  </a:lnTo>
                  <a:lnTo>
                    <a:pt x="50603" y="4523"/>
                  </a:lnTo>
                  <a:lnTo>
                    <a:pt x="50521" y="4432"/>
                  </a:lnTo>
                  <a:lnTo>
                    <a:pt x="50357" y="4219"/>
                  </a:lnTo>
                  <a:lnTo>
                    <a:pt x="50242" y="4112"/>
                  </a:lnTo>
                  <a:lnTo>
                    <a:pt x="50136" y="4055"/>
                  </a:lnTo>
                  <a:lnTo>
                    <a:pt x="50012" y="4039"/>
                  </a:lnTo>
                  <a:lnTo>
                    <a:pt x="49848" y="4039"/>
                  </a:lnTo>
                  <a:lnTo>
                    <a:pt x="49717" y="4047"/>
                  </a:lnTo>
                  <a:lnTo>
                    <a:pt x="49643" y="4047"/>
                  </a:lnTo>
                  <a:lnTo>
                    <a:pt x="49594" y="4030"/>
                  </a:lnTo>
                  <a:lnTo>
                    <a:pt x="49561" y="3973"/>
                  </a:lnTo>
                  <a:lnTo>
                    <a:pt x="49602" y="3924"/>
                  </a:lnTo>
                  <a:lnTo>
                    <a:pt x="49742" y="3833"/>
                  </a:lnTo>
                  <a:lnTo>
                    <a:pt x="49840" y="3735"/>
                  </a:lnTo>
                  <a:lnTo>
                    <a:pt x="49840" y="3669"/>
                  </a:lnTo>
                  <a:lnTo>
                    <a:pt x="49758" y="3636"/>
                  </a:lnTo>
                  <a:lnTo>
                    <a:pt x="49487" y="3612"/>
                  </a:lnTo>
                  <a:lnTo>
                    <a:pt x="49216" y="3604"/>
                  </a:lnTo>
                  <a:lnTo>
                    <a:pt x="49093" y="3620"/>
                  </a:lnTo>
                  <a:lnTo>
                    <a:pt x="48954" y="3669"/>
                  </a:lnTo>
                  <a:lnTo>
                    <a:pt x="48814" y="3743"/>
                  </a:lnTo>
                  <a:lnTo>
                    <a:pt x="48716" y="3858"/>
                  </a:lnTo>
                  <a:lnTo>
                    <a:pt x="48699" y="4006"/>
                  </a:lnTo>
                  <a:lnTo>
                    <a:pt x="48757" y="4121"/>
                  </a:lnTo>
                  <a:lnTo>
                    <a:pt x="48937" y="4309"/>
                  </a:lnTo>
                  <a:lnTo>
                    <a:pt x="48987" y="4432"/>
                  </a:lnTo>
                  <a:lnTo>
                    <a:pt x="48954" y="4687"/>
                  </a:lnTo>
                  <a:lnTo>
                    <a:pt x="48814" y="4876"/>
                  </a:lnTo>
                  <a:lnTo>
                    <a:pt x="48601" y="5015"/>
                  </a:lnTo>
                  <a:lnTo>
                    <a:pt x="48371" y="5114"/>
                  </a:lnTo>
                  <a:lnTo>
                    <a:pt x="48084" y="5204"/>
                  </a:lnTo>
                  <a:lnTo>
                    <a:pt x="46910" y="5393"/>
                  </a:lnTo>
                  <a:lnTo>
                    <a:pt x="46648" y="5483"/>
                  </a:lnTo>
                  <a:lnTo>
                    <a:pt x="46123" y="5729"/>
                  </a:lnTo>
                  <a:lnTo>
                    <a:pt x="45868" y="5819"/>
                  </a:lnTo>
                  <a:lnTo>
                    <a:pt x="45335" y="5951"/>
                  </a:lnTo>
                  <a:lnTo>
                    <a:pt x="44834" y="6156"/>
                  </a:lnTo>
                  <a:lnTo>
                    <a:pt x="44563" y="6246"/>
                  </a:lnTo>
                  <a:lnTo>
                    <a:pt x="44292" y="6295"/>
                  </a:lnTo>
                  <a:lnTo>
                    <a:pt x="44013" y="6295"/>
                  </a:lnTo>
                  <a:lnTo>
                    <a:pt x="43472" y="6222"/>
                  </a:lnTo>
                  <a:lnTo>
                    <a:pt x="43209" y="6139"/>
                  </a:lnTo>
                  <a:lnTo>
                    <a:pt x="43004" y="5984"/>
                  </a:lnTo>
                  <a:lnTo>
                    <a:pt x="42930" y="5860"/>
                  </a:lnTo>
                  <a:lnTo>
                    <a:pt x="42897" y="5737"/>
                  </a:lnTo>
                  <a:lnTo>
                    <a:pt x="42848" y="5631"/>
                  </a:lnTo>
                  <a:lnTo>
                    <a:pt x="42725" y="5540"/>
                  </a:lnTo>
                  <a:lnTo>
                    <a:pt x="42585" y="5508"/>
                  </a:lnTo>
                  <a:lnTo>
                    <a:pt x="42503" y="5549"/>
                  </a:lnTo>
                  <a:lnTo>
                    <a:pt x="42372" y="5754"/>
                  </a:lnTo>
                  <a:lnTo>
                    <a:pt x="42274" y="5860"/>
                  </a:lnTo>
                  <a:lnTo>
                    <a:pt x="42159" y="5951"/>
                  </a:lnTo>
                  <a:lnTo>
                    <a:pt x="42027" y="6000"/>
                  </a:lnTo>
                  <a:lnTo>
                    <a:pt x="41880" y="6016"/>
                  </a:lnTo>
                  <a:lnTo>
                    <a:pt x="41748" y="6000"/>
                  </a:lnTo>
                  <a:lnTo>
                    <a:pt x="41592" y="5959"/>
                  </a:lnTo>
                  <a:lnTo>
                    <a:pt x="41461" y="5893"/>
                  </a:lnTo>
                  <a:lnTo>
                    <a:pt x="41404" y="5795"/>
                  </a:lnTo>
                  <a:lnTo>
                    <a:pt x="41428" y="5746"/>
                  </a:lnTo>
                  <a:lnTo>
                    <a:pt x="41461" y="5713"/>
                  </a:lnTo>
                  <a:lnTo>
                    <a:pt x="41486" y="5663"/>
                  </a:lnTo>
                  <a:lnTo>
                    <a:pt x="41469" y="5590"/>
                  </a:lnTo>
                  <a:lnTo>
                    <a:pt x="41420" y="5540"/>
                  </a:lnTo>
                  <a:lnTo>
                    <a:pt x="41264" y="5417"/>
                  </a:lnTo>
                  <a:lnTo>
                    <a:pt x="41207" y="5384"/>
                  </a:lnTo>
                  <a:lnTo>
                    <a:pt x="41075" y="5335"/>
                  </a:lnTo>
                  <a:lnTo>
                    <a:pt x="40969" y="5368"/>
                  </a:lnTo>
                  <a:lnTo>
                    <a:pt x="40878" y="5450"/>
                  </a:lnTo>
                  <a:lnTo>
                    <a:pt x="40796" y="5573"/>
                  </a:lnTo>
                  <a:lnTo>
                    <a:pt x="40739" y="5688"/>
                  </a:lnTo>
                  <a:lnTo>
                    <a:pt x="40632" y="5967"/>
                  </a:lnTo>
                  <a:lnTo>
                    <a:pt x="40567" y="6066"/>
                  </a:lnTo>
                  <a:lnTo>
                    <a:pt x="40443" y="6107"/>
                  </a:lnTo>
                  <a:lnTo>
                    <a:pt x="40255" y="6131"/>
                  </a:lnTo>
                  <a:lnTo>
                    <a:pt x="39656" y="6164"/>
                  </a:lnTo>
                  <a:lnTo>
                    <a:pt x="39393" y="6139"/>
                  </a:lnTo>
                  <a:lnTo>
                    <a:pt x="39196" y="6025"/>
                  </a:lnTo>
                  <a:lnTo>
                    <a:pt x="39147" y="5762"/>
                  </a:lnTo>
                  <a:lnTo>
                    <a:pt x="39229" y="5475"/>
                  </a:lnTo>
                  <a:lnTo>
                    <a:pt x="39221" y="5343"/>
                  </a:lnTo>
                  <a:lnTo>
                    <a:pt x="39106" y="5253"/>
                  </a:lnTo>
                  <a:lnTo>
                    <a:pt x="38983" y="5253"/>
                  </a:lnTo>
                  <a:lnTo>
                    <a:pt x="38860" y="5294"/>
                  </a:lnTo>
                  <a:lnTo>
                    <a:pt x="38745" y="5368"/>
                  </a:lnTo>
                  <a:lnTo>
                    <a:pt x="38671" y="5442"/>
                  </a:lnTo>
                  <a:lnTo>
                    <a:pt x="38589" y="5557"/>
                  </a:lnTo>
                  <a:lnTo>
                    <a:pt x="38523" y="5631"/>
                  </a:lnTo>
                  <a:lnTo>
                    <a:pt x="38441" y="5663"/>
                  </a:lnTo>
                  <a:lnTo>
                    <a:pt x="38293" y="5647"/>
                  </a:lnTo>
                  <a:lnTo>
                    <a:pt x="37563" y="5516"/>
                  </a:lnTo>
                  <a:lnTo>
                    <a:pt x="37505" y="5491"/>
                  </a:lnTo>
                  <a:lnTo>
                    <a:pt x="37456" y="5450"/>
                  </a:lnTo>
                  <a:lnTo>
                    <a:pt x="37423" y="5376"/>
                  </a:lnTo>
                  <a:lnTo>
                    <a:pt x="37407" y="5311"/>
                  </a:lnTo>
                  <a:lnTo>
                    <a:pt x="37374" y="5253"/>
                  </a:lnTo>
                  <a:lnTo>
                    <a:pt x="37317" y="5204"/>
                  </a:lnTo>
                  <a:lnTo>
                    <a:pt x="37169" y="5171"/>
                  </a:lnTo>
                  <a:lnTo>
                    <a:pt x="37054" y="5220"/>
                  </a:lnTo>
                  <a:lnTo>
                    <a:pt x="36956" y="5311"/>
                  </a:lnTo>
                  <a:lnTo>
                    <a:pt x="36849" y="5393"/>
                  </a:lnTo>
                  <a:lnTo>
                    <a:pt x="36718" y="5425"/>
                  </a:lnTo>
                  <a:lnTo>
                    <a:pt x="36570" y="5409"/>
                  </a:lnTo>
                  <a:lnTo>
                    <a:pt x="36291" y="5368"/>
                  </a:lnTo>
                  <a:lnTo>
                    <a:pt x="35995" y="5368"/>
                  </a:lnTo>
                  <a:lnTo>
                    <a:pt x="35552" y="5409"/>
                  </a:lnTo>
                  <a:lnTo>
                    <a:pt x="35405" y="5409"/>
                  </a:lnTo>
                  <a:lnTo>
                    <a:pt x="35265" y="5376"/>
                  </a:lnTo>
                  <a:lnTo>
                    <a:pt x="35125" y="5302"/>
                  </a:lnTo>
                  <a:lnTo>
                    <a:pt x="35019" y="5204"/>
                  </a:lnTo>
                  <a:lnTo>
                    <a:pt x="34937" y="5105"/>
                  </a:lnTo>
                  <a:lnTo>
                    <a:pt x="34838" y="5040"/>
                  </a:lnTo>
                  <a:lnTo>
                    <a:pt x="34682" y="5056"/>
                  </a:lnTo>
                  <a:lnTo>
                    <a:pt x="34576" y="5105"/>
                  </a:lnTo>
                  <a:lnTo>
                    <a:pt x="34633" y="5146"/>
                  </a:lnTo>
                  <a:lnTo>
                    <a:pt x="34740" y="5196"/>
                  </a:lnTo>
                  <a:lnTo>
                    <a:pt x="34789" y="5270"/>
                  </a:lnTo>
                  <a:lnTo>
                    <a:pt x="34715" y="5352"/>
                  </a:lnTo>
                  <a:lnTo>
                    <a:pt x="34436" y="5524"/>
                  </a:lnTo>
                  <a:lnTo>
                    <a:pt x="34329" y="5598"/>
                  </a:lnTo>
                  <a:lnTo>
                    <a:pt x="34165" y="5811"/>
                  </a:lnTo>
                  <a:lnTo>
                    <a:pt x="34067" y="5901"/>
                  </a:lnTo>
                  <a:lnTo>
                    <a:pt x="33944" y="5959"/>
                  </a:lnTo>
                  <a:lnTo>
                    <a:pt x="33821" y="5967"/>
                  </a:lnTo>
                  <a:lnTo>
                    <a:pt x="33665" y="5942"/>
                  </a:lnTo>
                  <a:lnTo>
                    <a:pt x="33394" y="5860"/>
                  </a:lnTo>
                  <a:lnTo>
                    <a:pt x="32836" y="5614"/>
                  </a:lnTo>
                  <a:lnTo>
                    <a:pt x="32713" y="5532"/>
                  </a:lnTo>
                  <a:lnTo>
                    <a:pt x="32475" y="5368"/>
                  </a:lnTo>
                  <a:lnTo>
                    <a:pt x="32352" y="5294"/>
                  </a:lnTo>
                  <a:lnTo>
                    <a:pt x="32179" y="5245"/>
                  </a:lnTo>
                  <a:lnTo>
                    <a:pt x="32089" y="5278"/>
                  </a:lnTo>
                  <a:lnTo>
                    <a:pt x="32007" y="5376"/>
                  </a:lnTo>
                  <a:lnTo>
                    <a:pt x="31884" y="5491"/>
                  </a:lnTo>
                  <a:lnTo>
                    <a:pt x="31769" y="5565"/>
                  </a:lnTo>
                  <a:lnTo>
                    <a:pt x="31646" y="5590"/>
                  </a:lnTo>
                  <a:lnTo>
                    <a:pt x="31531" y="5573"/>
                  </a:lnTo>
                  <a:lnTo>
                    <a:pt x="31400" y="5540"/>
                  </a:lnTo>
                  <a:lnTo>
                    <a:pt x="31153" y="5450"/>
                  </a:lnTo>
                  <a:lnTo>
                    <a:pt x="31088" y="5442"/>
                  </a:lnTo>
                  <a:lnTo>
                    <a:pt x="31030" y="5475"/>
                  </a:lnTo>
                  <a:lnTo>
                    <a:pt x="30932" y="5590"/>
                  </a:lnTo>
                  <a:lnTo>
                    <a:pt x="30874" y="5622"/>
                  </a:lnTo>
                  <a:lnTo>
                    <a:pt x="30751" y="5672"/>
                  </a:lnTo>
                  <a:lnTo>
                    <a:pt x="29496" y="5803"/>
                  </a:lnTo>
                  <a:lnTo>
                    <a:pt x="27099" y="6246"/>
                  </a:lnTo>
                  <a:lnTo>
                    <a:pt x="26008" y="6607"/>
                  </a:lnTo>
                  <a:lnTo>
                    <a:pt x="25762" y="6747"/>
                  </a:lnTo>
                  <a:lnTo>
                    <a:pt x="25417" y="7059"/>
                  </a:lnTo>
                  <a:lnTo>
                    <a:pt x="25294" y="7108"/>
                  </a:lnTo>
                  <a:lnTo>
                    <a:pt x="25163" y="7075"/>
                  </a:lnTo>
                  <a:lnTo>
                    <a:pt x="25097" y="6960"/>
                  </a:lnTo>
                  <a:lnTo>
                    <a:pt x="25064" y="6821"/>
                  </a:lnTo>
                  <a:lnTo>
                    <a:pt x="25023" y="6697"/>
                  </a:lnTo>
                  <a:lnTo>
                    <a:pt x="24933" y="6591"/>
                  </a:lnTo>
                  <a:lnTo>
                    <a:pt x="24834" y="6607"/>
                  </a:lnTo>
                  <a:lnTo>
                    <a:pt x="24646" y="6747"/>
                  </a:lnTo>
                  <a:lnTo>
                    <a:pt x="24514" y="6780"/>
                  </a:lnTo>
                  <a:lnTo>
                    <a:pt x="24375" y="6780"/>
                  </a:lnTo>
                  <a:lnTo>
                    <a:pt x="24243" y="6763"/>
                  </a:lnTo>
                  <a:lnTo>
                    <a:pt x="24120" y="6722"/>
                  </a:lnTo>
                  <a:lnTo>
                    <a:pt x="23841" y="6673"/>
                  </a:lnTo>
                  <a:lnTo>
                    <a:pt x="23021" y="6714"/>
                  </a:lnTo>
                  <a:lnTo>
                    <a:pt x="21847" y="6665"/>
                  </a:lnTo>
                  <a:lnTo>
                    <a:pt x="21560" y="6681"/>
                  </a:lnTo>
                  <a:lnTo>
                    <a:pt x="21412" y="6673"/>
                  </a:lnTo>
                  <a:lnTo>
                    <a:pt x="21322" y="6615"/>
                  </a:lnTo>
                  <a:lnTo>
                    <a:pt x="21322" y="6492"/>
                  </a:lnTo>
                  <a:lnTo>
                    <a:pt x="21412" y="6377"/>
                  </a:lnTo>
                  <a:lnTo>
                    <a:pt x="21625" y="6205"/>
                  </a:lnTo>
                  <a:lnTo>
                    <a:pt x="21683" y="6074"/>
                  </a:lnTo>
                  <a:lnTo>
                    <a:pt x="21642" y="5984"/>
                  </a:lnTo>
                  <a:lnTo>
                    <a:pt x="21535" y="5926"/>
                  </a:lnTo>
                  <a:lnTo>
                    <a:pt x="21396" y="5910"/>
                  </a:lnTo>
                  <a:lnTo>
                    <a:pt x="21256" y="5942"/>
                  </a:lnTo>
                  <a:lnTo>
                    <a:pt x="20985" y="6033"/>
                  </a:lnTo>
                  <a:lnTo>
                    <a:pt x="20838" y="6057"/>
                  </a:lnTo>
                  <a:lnTo>
                    <a:pt x="20706" y="6057"/>
                  </a:lnTo>
                  <a:lnTo>
                    <a:pt x="20452" y="6016"/>
                  </a:lnTo>
                  <a:lnTo>
                    <a:pt x="20321" y="6025"/>
                  </a:lnTo>
                  <a:lnTo>
                    <a:pt x="20197" y="6049"/>
                  </a:lnTo>
                  <a:lnTo>
                    <a:pt x="20132" y="6074"/>
                  </a:lnTo>
                  <a:lnTo>
                    <a:pt x="20099" y="6115"/>
                  </a:lnTo>
                  <a:lnTo>
                    <a:pt x="20091" y="6180"/>
                  </a:lnTo>
                  <a:lnTo>
                    <a:pt x="20132" y="6246"/>
                  </a:lnTo>
                  <a:lnTo>
                    <a:pt x="20189" y="6304"/>
                  </a:lnTo>
                  <a:lnTo>
                    <a:pt x="20230" y="6361"/>
                  </a:lnTo>
                  <a:lnTo>
                    <a:pt x="20263" y="6476"/>
                  </a:lnTo>
                  <a:lnTo>
                    <a:pt x="20263" y="6607"/>
                  </a:lnTo>
                  <a:lnTo>
                    <a:pt x="20238" y="6747"/>
                  </a:lnTo>
                  <a:lnTo>
                    <a:pt x="20206" y="6870"/>
                  </a:lnTo>
                  <a:lnTo>
                    <a:pt x="20124" y="6977"/>
                  </a:lnTo>
                  <a:lnTo>
                    <a:pt x="20000" y="7034"/>
                  </a:lnTo>
                  <a:lnTo>
                    <a:pt x="19861" y="7050"/>
                  </a:lnTo>
                  <a:lnTo>
                    <a:pt x="19713" y="7067"/>
                  </a:lnTo>
                  <a:lnTo>
                    <a:pt x="19566" y="7050"/>
                  </a:lnTo>
                  <a:lnTo>
                    <a:pt x="19475" y="6977"/>
                  </a:lnTo>
                  <a:lnTo>
                    <a:pt x="19328" y="6722"/>
                  </a:lnTo>
                  <a:lnTo>
                    <a:pt x="19254" y="6624"/>
                  </a:lnTo>
                  <a:lnTo>
                    <a:pt x="19180" y="6533"/>
                  </a:lnTo>
                  <a:lnTo>
                    <a:pt x="19090" y="6451"/>
                  </a:lnTo>
                  <a:lnTo>
                    <a:pt x="18983" y="6394"/>
                  </a:lnTo>
                  <a:lnTo>
                    <a:pt x="18753" y="6328"/>
                  </a:lnTo>
                  <a:lnTo>
                    <a:pt x="18679" y="6295"/>
                  </a:lnTo>
                  <a:lnTo>
                    <a:pt x="18540" y="6189"/>
                  </a:lnTo>
                  <a:lnTo>
                    <a:pt x="18490" y="6164"/>
                  </a:lnTo>
                  <a:lnTo>
                    <a:pt x="18433" y="6164"/>
                  </a:lnTo>
                  <a:lnTo>
                    <a:pt x="18376" y="6189"/>
                  </a:lnTo>
                  <a:lnTo>
                    <a:pt x="18343" y="6230"/>
                  </a:lnTo>
                  <a:lnTo>
                    <a:pt x="18343" y="6287"/>
                  </a:lnTo>
                  <a:lnTo>
                    <a:pt x="18384" y="6312"/>
                  </a:lnTo>
                  <a:lnTo>
                    <a:pt x="18449" y="6336"/>
                  </a:lnTo>
                  <a:lnTo>
                    <a:pt x="18507" y="6361"/>
                  </a:lnTo>
                  <a:lnTo>
                    <a:pt x="18556" y="6418"/>
                  </a:lnTo>
                  <a:lnTo>
                    <a:pt x="18318" y="6566"/>
                  </a:lnTo>
                  <a:lnTo>
                    <a:pt x="18220" y="6656"/>
                  </a:lnTo>
                  <a:lnTo>
                    <a:pt x="18121" y="6780"/>
                  </a:lnTo>
                  <a:lnTo>
                    <a:pt x="18006" y="6894"/>
                  </a:lnTo>
                  <a:lnTo>
                    <a:pt x="17900" y="6919"/>
                  </a:lnTo>
                  <a:lnTo>
                    <a:pt x="17785" y="6870"/>
                  </a:lnTo>
                  <a:lnTo>
                    <a:pt x="17383" y="6656"/>
                  </a:lnTo>
                  <a:lnTo>
                    <a:pt x="17243" y="6615"/>
                  </a:lnTo>
                  <a:lnTo>
                    <a:pt x="17104" y="6624"/>
                  </a:lnTo>
                  <a:lnTo>
                    <a:pt x="16972" y="6697"/>
                  </a:lnTo>
                  <a:lnTo>
                    <a:pt x="16939" y="6796"/>
                  </a:lnTo>
                  <a:lnTo>
                    <a:pt x="16989" y="6911"/>
                  </a:lnTo>
                  <a:lnTo>
                    <a:pt x="17095" y="7018"/>
                  </a:lnTo>
                  <a:lnTo>
                    <a:pt x="17218" y="7083"/>
                  </a:lnTo>
                  <a:lnTo>
                    <a:pt x="17383" y="7149"/>
                  </a:lnTo>
                  <a:lnTo>
                    <a:pt x="17547" y="7190"/>
                  </a:lnTo>
                  <a:lnTo>
                    <a:pt x="17694" y="7206"/>
                  </a:lnTo>
                  <a:lnTo>
                    <a:pt x="17826" y="7190"/>
                  </a:lnTo>
                  <a:lnTo>
                    <a:pt x="17875" y="7206"/>
                  </a:lnTo>
                  <a:lnTo>
                    <a:pt x="17900" y="7280"/>
                  </a:lnTo>
                  <a:lnTo>
                    <a:pt x="17891" y="7354"/>
                  </a:lnTo>
                  <a:lnTo>
                    <a:pt x="17867" y="7411"/>
                  </a:lnTo>
                  <a:lnTo>
                    <a:pt x="17785" y="7518"/>
                  </a:lnTo>
                  <a:lnTo>
                    <a:pt x="17653" y="7797"/>
                  </a:lnTo>
                  <a:lnTo>
                    <a:pt x="17580" y="7928"/>
                  </a:lnTo>
                  <a:lnTo>
                    <a:pt x="17473" y="8027"/>
                  </a:lnTo>
                  <a:lnTo>
                    <a:pt x="17333" y="8084"/>
                  </a:lnTo>
                  <a:lnTo>
                    <a:pt x="16866" y="8224"/>
                  </a:lnTo>
                  <a:lnTo>
                    <a:pt x="16718" y="8298"/>
                  </a:lnTo>
                  <a:lnTo>
                    <a:pt x="16422" y="8487"/>
                  </a:lnTo>
                  <a:lnTo>
                    <a:pt x="16275" y="8544"/>
                  </a:lnTo>
                  <a:lnTo>
                    <a:pt x="16094" y="8560"/>
                  </a:lnTo>
                  <a:lnTo>
                    <a:pt x="15905" y="8536"/>
                  </a:lnTo>
                  <a:lnTo>
                    <a:pt x="15536" y="8462"/>
                  </a:lnTo>
                  <a:lnTo>
                    <a:pt x="15593" y="8618"/>
                  </a:lnTo>
                  <a:lnTo>
                    <a:pt x="15700" y="8807"/>
                  </a:lnTo>
                  <a:lnTo>
                    <a:pt x="15717" y="8979"/>
                  </a:lnTo>
                  <a:lnTo>
                    <a:pt x="15520" y="9077"/>
                  </a:lnTo>
                  <a:lnTo>
                    <a:pt x="15421" y="9069"/>
                  </a:lnTo>
                  <a:lnTo>
                    <a:pt x="15200" y="8995"/>
                  </a:lnTo>
                  <a:lnTo>
                    <a:pt x="15093" y="8971"/>
                  </a:lnTo>
                  <a:lnTo>
                    <a:pt x="14994" y="8963"/>
                  </a:lnTo>
                  <a:lnTo>
                    <a:pt x="14888" y="8971"/>
                  </a:lnTo>
                  <a:lnTo>
                    <a:pt x="14789" y="8995"/>
                  </a:lnTo>
                  <a:lnTo>
                    <a:pt x="14691" y="9020"/>
                  </a:lnTo>
                  <a:lnTo>
                    <a:pt x="14518" y="9110"/>
                  </a:lnTo>
                  <a:lnTo>
                    <a:pt x="14379" y="9242"/>
                  </a:lnTo>
                  <a:lnTo>
                    <a:pt x="14108" y="9537"/>
                  </a:lnTo>
                  <a:lnTo>
                    <a:pt x="14051" y="9586"/>
                  </a:lnTo>
                  <a:lnTo>
                    <a:pt x="13993" y="9660"/>
                  </a:lnTo>
                  <a:lnTo>
                    <a:pt x="13960" y="9750"/>
                  </a:lnTo>
                  <a:lnTo>
                    <a:pt x="13993" y="9832"/>
                  </a:lnTo>
                  <a:lnTo>
                    <a:pt x="14067" y="9873"/>
                  </a:lnTo>
                  <a:lnTo>
                    <a:pt x="14289" y="9915"/>
                  </a:lnTo>
                  <a:lnTo>
                    <a:pt x="14379" y="9956"/>
                  </a:lnTo>
                  <a:lnTo>
                    <a:pt x="14338" y="10013"/>
                  </a:lnTo>
                  <a:lnTo>
                    <a:pt x="14272" y="10038"/>
                  </a:lnTo>
                  <a:lnTo>
                    <a:pt x="14198" y="10062"/>
                  </a:lnTo>
                  <a:lnTo>
                    <a:pt x="14133" y="10095"/>
                  </a:lnTo>
                  <a:lnTo>
                    <a:pt x="14231" y="10177"/>
                  </a:lnTo>
                  <a:lnTo>
                    <a:pt x="14387" y="10194"/>
                  </a:lnTo>
                  <a:lnTo>
                    <a:pt x="14551" y="10185"/>
                  </a:lnTo>
                  <a:lnTo>
                    <a:pt x="15011" y="10087"/>
                  </a:lnTo>
                  <a:lnTo>
                    <a:pt x="15191" y="10062"/>
                  </a:lnTo>
                  <a:lnTo>
                    <a:pt x="15306" y="10079"/>
                  </a:lnTo>
                  <a:lnTo>
                    <a:pt x="15339" y="10177"/>
                  </a:lnTo>
                  <a:lnTo>
                    <a:pt x="15249" y="10292"/>
                  </a:lnTo>
                  <a:lnTo>
                    <a:pt x="15019" y="10456"/>
                  </a:lnTo>
                  <a:lnTo>
                    <a:pt x="14822" y="10670"/>
                  </a:lnTo>
                  <a:lnTo>
                    <a:pt x="14715" y="10768"/>
                  </a:lnTo>
                  <a:lnTo>
                    <a:pt x="14592" y="10834"/>
                  </a:lnTo>
                  <a:lnTo>
                    <a:pt x="14461" y="10834"/>
                  </a:lnTo>
                  <a:lnTo>
                    <a:pt x="14034" y="10719"/>
                  </a:lnTo>
                  <a:lnTo>
                    <a:pt x="13731" y="10702"/>
                  </a:lnTo>
                  <a:lnTo>
                    <a:pt x="13575" y="10702"/>
                  </a:lnTo>
                  <a:lnTo>
                    <a:pt x="13435" y="10727"/>
                  </a:lnTo>
                  <a:lnTo>
                    <a:pt x="13222" y="10891"/>
                  </a:lnTo>
                  <a:lnTo>
                    <a:pt x="13066" y="11146"/>
                  </a:lnTo>
                  <a:lnTo>
                    <a:pt x="12820" y="11679"/>
                  </a:lnTo>
                  <a:lnTo>
                    <a:pt x="12721" y="11794"/>
                  </a:lnTo>
                  <a:lnTo>
                    <a:pt x="12606" y="11901"/>
                  </a:lnTo>
                  <a:lnTo>
                    <a:pt x="12508" y="12007"/>
                  </a:lnTo>
                  <a:lnTo>
                    <a:pt x="12434" y="12155"/>
                  </a:lnTo>
                  <a:lnTo>
                    <a:pt x="12417" y="12237"/>
                  </a:lnTo>
                  <a:lnTo>
                    <a:pt x="12409" y="12311"/>
                  </a:lnTo>
                  <a:lnTo>
                    <a:pt x="12434" y="12385"/>
                  </a:lnTo>
                  <a:lnTo>
                    <a:pt x="12475" y="12467"/>
                  </a:lnTo>
                  <a:lnTo>
                    <a:pt x="12532" y="12524"/>
                  </a:lnTo>
                  <a:lnTo>
                    <a:pt x="12647" y="12606"/>
                  </a:lnTo>
                  <a:lnTo>
                    <a:pt x="12705" y="12656"/>
                  </a:lnTo>
                  <a:lnTo>
                    <a:pt x="12147" y="12820"/>
                  </a:lnTo>
                  <a:lnTo>
                    <a:pt x="11859" y="12853"/>
                  </a:lnTo>
                  <a:lnTo>
                    <a:pt x="11580" y="12844"/>
                  </a:lnTo>
                  <a:lnTo>
                    <a:pt x="11277" y="12787"/>
                  </a:lnTo>
                  <a:lnTo>
                    <a:pt x="11186" y="12787"/>
                  </a:lnTo>
                  <a:lnTo>
                    <a:pt x="11137" y="12820"/>
                  </a:lnTo>
                  <a:lnTo>
                    <a:pt x="11088" y="12861"/>
                  </a:lnTo>
                  <a:lnTo>
                    <a:pt x="10990" y="12959"/>
                  </a:lnTo>
                  <a:lnTo>
                    <a:pt x="10883" y="13041"/>
                  </a:lnTo>
                  <a:lnTo>
                    <a:pt x="10760" y="13115"/>
                  </a:lnTo>
                  <a:lnTo>
                    <a:pt x="10628" y="13164"/>
                  </a:lnTo>
                  <a:lnTo>
                    <a:pt x="10489" y="13205"/>
                  </a:lnTo>
                  <a:lnTo>
                    <a:pt x="10341" y="13222"/>
                  </a:lnTo>
                  <a:lnTo>
                    <a:pt x="10202" y="13222"/>
                  </a:lnTo>
                  <a:lnTo>
                    <a:pt x="9750" y="13173"/>
                  </a:lnTo>
                  <a:lnTo>
                    <a:pt x="9594" y="13189"/>
                  </a:lnTo>
                  <a:lnTo>
                    <a:pt x="9283" y="13263"/>
                  </a:lnTo>
                  <a:lnTo>
                    <a:pt x="8511" y="13370"/>
                  </a:lnTo>
                  <a:lnTo>
                    <a:pt x="7272" y="13706"/>
                  </a:lnTo>
                  <a:lnTo>
                    <a:pt x="6673" y="13960"/>
                  </a:lnTo>
                  <a:lnTo>
                    <a:pt x="5237" y="14395"/>
                  </a:lnTo>
                  <a:lnTo>
                    <a:pt x="3103" y="15388"/>
                  </a:lnTo>
                  <a:lnTo>
                    <a:pt x="2972" y="15438"/>
                  </a:lnTo>
                  <a:lnTo>
                    <a:pt x="2848" y="15438"/>
                  </a:lnTo>
                  <a:lnTo>
                    <a:pt x="2725" y="15438"/>
                  </a:lnTo>
                  <a:lnTo>
                    <a:pt x="2578" y="15446"/>
                  </a:lnTo>
                  <a:lnTo>
                    <a:pt x="2315" y="15495"/>
                  </a:lnTo>
                  <a:lnTo>
                    <a:pt x="2020" y="15577"/>
                  </a:lnTo>
                  <a:lnTo>
                    <a:pt x="1732" y="15676"/>
                  </a:lnTo>
                  <a:lnTo>
                    <a:pt x="1494" y="15799"/>
                  </a:lnTo>
                  <a:lnTo>
                    <a:pt x="1388" y="15889"/>
                  </a:lnTo>
                  <a:lnTo>
                    <a:pt x="1215" y="16102"/>
                  </a:lnTo>
                  <a:lnTo>
                    <a:pt x="1117" y="16209"/>
                  </a:lnTo>
                  <a:lnTo>
                    <a:pt x="1043" y="16250"/>
                  </a:lnTo>
                  <a:lnTo>
                    <a:pt x="986" y="16275"/>
                  </a:lnTo>
                  <a:lnTo>
                    <a:pt x="928" y="16291"/>
                  </a:lnTo>
                  <a:lnTo>
                    <a:pt x="846" y="16316"/>
                  </a:lnTo>
                  <a:lnTo>
                    <a:pt x="797" y="16357"/>
                  </a:lnTo>
                  <a:lnTo>
                    <a:pt x="255" y="16972"/>
                  </a:lnTo>
                  <a:lnTo>
                    <a:pt x="91" y="17227"/>
                  </a:lnTo>
                  <a:lnTo>
                    <a:pt x="1" y="17497"/>
                  </a:lnTo>
                  <a:lnTo>
                    <a:pt x="1" y="17662"/>
                  </a:lnTo>
                  <a:lnTo>
                    <a:pt x="42" y="17760"/>
                  </a:lnTo>
                  <a:lnTo>
                    <a:pt x="124" y="17826"/>
                  </a:lnTo>
                  <a:lnTo>
                    <a:pt x="411" y="17957"/>
                  </a:lnTo>
                  <a:lnTo>
                    <a:pt x="2011" y="18458"/>
                  </a:lnTo>
                  <a:lnTo>
                    <a:pt x="2307" y="18499"/>
                  </a:lnTo>
                  <a:lnTo>
                    <a:pt x="2594" y="18499"/>
                  </a:lnTo>
                  <a:lnTo>
                    <a:pt x="3743" y="18335"/>
                  </a:lnTo>
                  <a:lnTo>
                    <a:pt x="4030" y="18351"/>
                  </a:lnTo>
                  <a:lnTo>
                    <a:pt x="4227" y="18474"/>
                  </a:lnTo>
                  <a:lnTo>
                    <a:pt x="4285" y="18622"/>
                  </a:lnTo>
                  <a:lnTo>
                    <a:pt x="4285" y="18917"/>
                  </a:lnTo>
                  <a:lnTo>
                    <a:pt x="4317" y="19057"/>
                  </a:lnTo>
                  <a:lnTo>
                    <a:pt x="4375" y="19122"/>
                  </a:lnTo>
                  <a:lnTo>
                    <a:pt x="4441" y="19155"/>
                  </a:lnTo>
                  <a:lnTo>
                    <a:pt x="4514" y="19172"/>
                  </a:lnTo>
                  <a:lnTo>
                    <a:pt x="8281" y="19410"/>
                  </a:lnTo>
                  <a:lnTo>
                    <a:pt x="8486" y="19451"/>
                  </a:lnTo>
                  <a:lnTo>
                    <a:pt x="8782" y="19525"/>
                  </a:lnTo>
                  <a:lnTo>
                    <a:pt x="9094" y="19582"/>
                  </a:lnTo>
                  <a:lnTo>
                    <a:pt x="9061" y="19648"/>
                  </a:lnTo>
                  <a:lnTo>
                    <a:pt x="139170" y="19648"/>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74"/>
            <p:cNvSpPr/>
            <p:nvPr/>
          </p:nvSpPr>
          <p:spPr>
            <a:xfrm>
              <a:off x="6491425" y="4656375"/>
              <a:ext cx="6600" cy="7625"/>
            </a:xfrm>
            <a:custGeom>
              <a:avLst/>
              <a:gdLst/>
              <a:ahLst/>
              <a:cxnLst/>
              <a:rect l="l" t="t" r="r" b="b"/>
              <a:pathLst>
                <a:path w="264" h="305" extrusionOk="0">
                  <a:moveTo>
                    <a:pt x="263" y="1"/>
                  </a:moveTo>
                  <a:lnTo>
                    <a:pt x="181" y="9"/>
                  </a:lnTo>
                  <a:lnTo>
                    <a:pt x="91" y="66"/>
                  </a:lnTo>
                  <a:lnTo>
                    <a:pt x="17" y="149"/>
                  </a:lnTo>
                  <a:lnTo>
                    <a:pt x="1" y="231"/>
                  </a:lnTo>
                  <a:lnTo>
                    <a:pt x="66" y="304"/>
                  </a:lnTo>
                  <a:lnTo>
                    <a:pt x="149" y="222"/>
                  </a:lnTo>
                  <a:lnTo>
                    <a:pt x="231" y="83"/>
                  </a:lnTo>
                  <a:lnTo>
                    <a:pt x="26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74"/>
            <p:cNvSpPr/>
            <p:nvPr/>
          </p:nvSpPr>
          <p:spPr>
            <a:xfrm>
              <a:off x="6491425" y="4656375"/>
              <a:ext cx="6600" cy="7625"/>
            </a:xfrm>
            <a:custGeom>
              <a:avLst/>
              <a:gdLst/>
              <a:ahLst/>
              <a:cxnLst/>
              <a:rect l="l" t="t" r="r" b="b"/>
              <a:pathLst>
                <a:path w="264" h="305" fill="none" extrusionOk="0">
                  <a:moveTo>
                    <a:pt x="17" y="149"/>
                  </a:moveTo>
                  <a:lnTo>
                    <a:pt x="1" y="231"/>
                  </a:lnTo>
                  <a:lnTo>
                    <a:pt x="66" y="304"/>
                  </a:lnTo>
                  <a:lnTo>
                    <a:pt x="149" y="222"/>
                  </a:lnTo>
                  <a:lnTo>
                    <a:pt x="231" y="83"/>
                  </a:lnTo>
                  <a:lnTo>
                    <a:pt x="263" y="1"/>
                  </a:lnTo>
                  <a:lnTo>
                    <a:pt x="181" y="9"/>
                  </a:lnTo>
                  <a:lnTo>
                    <a:pt x="91" y="6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274"/>
            <p:cNvSpPr/>
            <p:nvPr/>
          </p:nvSpPr>
          <p:spPr>
            <a:xfrm>
              <a:off x="6511550" y="4611650"/>
              <a:ext cx="8425" cy="9275"/>
            </a:xfrm>
            <a:custGeom>
              <a:avLst/>
              <a:gdLst/>
              <a:ahLst/>
              <a:cxnLst/>
              <a:rect l="l" t="t" r="r" b="b"/>
              <a:pathLst>
                <a:path w="337" h="371" extrusionOk="0">
                  <a:moveTo>
                    <a:pt x="337" y="1"/>
                  </a:moveTo>
                  <a:lnTo>
                    <a:pt x="213" y="34"/>
                  </a:lnTo>
                  <a:lnTo>
                    <a:pt x="82" y="107"/>
                  </a:lnTo>
                  <a:lnTo>
                    <a:pt x="0" y="214"/>
                  </a:lnTo>
                  <a:lnTo>
                    <a:pt x="41" y="337"/>
                  </a:lnTo>
                  <a:lnTo>
                    <a:pt x="148" y="370"/>
                  </a:lnTo>
                  <a:lnTo>
                    <a:pt x="230" y="272"/>
                  </a:lnTo>
                  <a:lnTo>
                    <a:pt x="296" y="116"/>
                  </a:lnTo>
                  <a:lnTo>
                    <a:pt x="337"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274"/>
            <p:cNvSpPr/>
            <p:nvPr/>
          </p:nvSpPr>
          <p:spPr>
            <a:xfrm>
              <a:off x="6511550" y="4611650"/>
              <a:ext cx="8425" cy="9275"/>
            </a:xfrm>
            <a:custGeom>
              <a:avLst/>
              <a:gdLst/>
              <a:ahLst/>
              <a:cxnLst/>
              <a:rect l="l" t="t" r="r" b="b"/>
              <a:pathLst>
                <a:path w="337" h="371" fill="none" extrusionOk="0">
                  <a:moveTo>
                    <a:pt x="82" y="107"/>
                  </a:moveTo>
                  <a:lnTo>
                    <a:pt x="0" y="214"/>
                  </a:lnTo>
                  <a:lnTo>
                    <a:pt x="41" y="337"/>
                  </a:lnTo>
                  <a:lnTo>
                    <a:pt x="148" y="370"/>
                  </a:lnTo>
                  <a:lnTo>
                    <a:pt x="230" y="272"/>
                  </a:lnTo>
                  <a:lnTo>
                    <a:pt x="296" y="116"/>
                  </a:lnTo>
                  <a:lnTo>
                    <a:pt x="337" y="1"/>
                  </a:lnTo>
                  <a:lnTo>
                    <a:pt x="213" y="3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274"/>
            <p:cNvSpPr/>
            <p:nvPr/>
          </p:nvSpPr>
          <p:spPr>
            <a:xfrm>
              <a:off x="6551950" y="4748100"/>
              <a:ext cx="28750" cy="11100"/>
            </a:xfrm>
            <a:custGeom>
              <a:avLst/>
              <a:gdLst/>
              <a:ahLst/>
              <a:cxnLst/>
              <a:rect l="l" t="t" r="r" b="b"/>
              <a:pathLst>
                <a:path w="1150" h="444" extrusionOk="0">
                  <a:moveTo>
                    <a:pt x="1010" y="0"/>
                  </a:moveTo>
                  <a:lnTo>
                    <a:pt x="936" y="49"/>
                  </a:lnTo>
                  <a:lnTo>
                    <a:pt x="805" y="181"/>
                  </a:lnTo>
                  <a:lnTo>
                    <a:pt x="616" y="263"/>
                  </a:lnTo>
                  <a:lnTo>
                    <a:pt x="444" y="246"/>
                  </a:lnTo>
                  <a:lnTo>
                    <a:pt x="66" y="131"/>
                  </a:lnTo>
                  <a:lnTo>
                    <a:pt x="9" y="164"/>
                  </a:lnTo>
                  <a:lnTo>
                    <a:pt x="1" y="238"/>
                  </a:lnTo>
                  <a:lnTo>
                    <a:pt x="25" y="328"/>
                  </a:lnTo>
                  <a:lnTo>
                    <a:pt x="66" y="394"/>
                  </a:lnTo>
                  <a:lnTo>
                    <a:pt x="149" y="435"/>
                  </a:lnTo>
                  <a:lnTo>
                    <a:pt x="247" y="443"/>
                  </a:lnTo>
                  <a:lnTo>
                    <a:pt x="345" y="435"/>
                  </a:lnTo>
                  <a:lnTo>
                    <a:pt x="436" y="419"/>
                  </a:lnTo>
                  <a:lnTo>
                    <a:pt x="608" y="361"/>
                  </a:lnTo>
                  <a:lnTo>
                    <a:pt x="682" y="345"/>
                  </a:lnTo>
                  <a:lnTo>
                    <a:pt x="780" y="345"/>
                  </a:lnTo>
                  <a:lnTo>
                    <a:pt x="961" y="353"/>
                  </a:lnTo>
                  <a:lnTo>
                    <a:pt x="1035" y="337"/>
                  </a:lnTo>
                  <a:lnTo>
                    <a:pt x="1109" y="263"/>
                  </a:lnTo>
                  <a:lnTo>
                    <a:pt x="1133" y="197"/>
                  </a:lnTo>
                  <a:lnTo>
                    <a:pt x="1150" y="123"/>
                  </a:lnTo>
                  <a:lnTo>
                    <a:pt x="1133" y="49"/>
                  </a:lnTo>
                  <a:lnTo>
                    <a:pt x="1084"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274"/>
            <p:cNvSpPr/>
            <p:nvPr/>
          </p:nvSpPr>
          <p:spPr>
            <a:xfrm>
              <a:off x="6551950" y="4748100"/>
              <a:ext cx="28750" cy="11100"/>
            </a:xfrm>
            <a:custGeom>
              <a:avLst/>
              <a:gdLst/>
              <a:ahLst/>
              <a:cxnLst/>
              <a:rect l="l" t="t" r="r" b="b"/>
              <a:pathLst>
                <a:path w="1150" h="444" fill="none" extrusionOk="0">
                  <a:moveTo>
                    <a:pt x="1010" y="0"/>
                  </a:moveTo>
                  <a:lnTo>
                    <a:pt x="936" y="49"/>
                  </a:lnTo>
                  <a:lnTo>
                    <a:pt x="805" y="181"/>
                  </a:lnTo>
                  <a:lnTo>
                    <a:pt x="616" y="263"/>
                  </a:lnTo>
                  <a:lnTo>
                    <a:pt x="444" y="246"/>
                  </a:lnTo>
                  <a:lnTo>
                    <a:pt x="66" y="131"/>
                  </a:lnTo>
                  <a:lnTo>
                    <a:pt x="9" y="164"/>
                  </a:lnTo>
                  <a:lnTo>
                    <a:pt x="1" y="238"/>
                  </a:lnTo>
                  <a:lnTo>
                    <a:pt x="25" y="328"/>
                  </a:lnTo>
                  <a:lnTo>
                    <a:pt x="66" y="394"/>
                  </a:lnTo>
                  <a:lnTo>
                    <a:pt x="149" y="435"/>
                  </a:lnTo>
                  <a:lnTo>
                    <a:pt x="247" y="443"/>
                  </a:lnTo>
                  <a:lnTo>
                    <a:pt x="345" y="435"/>
                  </a:lnTo>
                  <a:lnTo>
                    <a:pt x="436" y="419"/>
                  </a:lnTo>
                  <a:lnTo>
                    <a:pt x="608" y="361"/>
                  </a:lnTo>
                  <a:lnTo>
                    <a:pt x="682" y="345"/>
                  </a:lnTo>
                  <a:lnTo>
                    <a:pt x="780" y="345"/>
                  </a:lnTo>
                  <a:lnTo>
                    <a:pt x="961" y="353"/>
                  </a:lnTo>
                  <a:lnTo>
                    <a:pt x="1035" y="337"/>
                  </a:lnTo>
                  <a:lnTo>
                    <a:pt x="1109" y="263"/>
                  </a:lnTo>
                  <a:lnTo>
                    <a:pt x="1133" y="197"/>
                  </a:lnTo>
                  <a:lnTo>
                    <a:pt x="1150" y="123"/>
                  </a:lnTo>
                  <a:lnTo>
                    <a:pt x="1133" y="49"/>
                  </a:lnTo>
                  <a:lnTo>
                    <a:pt x="1084" y="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274"/>
            <p:cNvSpPr/>
            <p:nvPr/>
          </p:nvSpPr>
          <p:spPr>
            <a:xfrm>
              <a:off x="2402850" y="4796100"/>
              <a:ext cx="26275" cy="12750"/>
            </a:xfrm>
            <a:custGeom>
              <a:avLst/>
              <a:gdLst/>
              <a:ahLst/>
              <a:cxnLst/>
              <a:rect l="l" t="t" r="r" b="b"/>
              <a:pathLst>
                <a:path w="1051" h="510" extrusionOk="0">
                  <a:moveTo>
                    <a:pt x="435" y="1"/>
                  </a:moveTo>
                  <a:lnTo>
                    <a:pt x="189" y="115"/>
                  </a:lnTo>
                  <a:lnTo>
                    <a:pt x="0" y="378"/>
                  </a:lnTo>
                  <a:lnTo>
                    <a:pt x="156" y="452"/>
                  </a:lnTo>
                  <a:lnTo>
                    <a:pt x="369" y="493"/>
                  </a:lnTo>
                  <a:lnTo>
                    <a:pt x="583" y="509"/>
                  </a:lnTo>
                  <a:lnTo>
                    <a:pt x="755" y="493"/>
                  </a:lnTo>
                  <a:lnTo>
                    <a:pt x="804" y="485"/>
                  </a:lnTo>
                  <a:lnTo>
                    <a:pt x="821" y="477"/>
                  </a:lnTo>
                  <a:lnTo>
                    <a:pt x="854" y="452"/>
                  </a:lnTo>
                  <a:lnTo>
                    <a:pt x="886" y="411"/>
                  </a:lnTo>
                  <a:lnTo>
                    <a:pt x="895" y="394"/>
                  </a:lnTo>
                  <a:lnTo>
                    <a:pt x="886" y="378"/>
                  </a:lnTo>
                  <a:lnTo>
                    <a:pt x="886" y="329"/>
                  </a:lnTo>
                  <a:lnTo>
                    <a:pt x="919" y="247"/>
                  </a:lnTo>
                  <a:lnTo>
                    <a:pt x="952" y="189"/>
                  </a:lnTo>
                  <a:lnTo>
                    <a:pt x="1051" y="66"/>
                  </a:lnTo>
                  <a:lnTo>
                    <a:pt x="73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74"/>
            <p:cNvSpPr/>
            <p:nvPr/>
          </p:nvSpPr>
          <p:spPr>
            <a:xfrm>
              <a:off x="2402850" y="4796100"/>
              <a:ext cx="26275" cy="12750"/>
            </a:xfrm>
            <a:custGeom>
              <a:avLst/>
              <a:gdLst/>
              <a:ahLst/>
              <a:cxnLst/>
              <a:rect l="l" t="t" r="r" b="b"/>
              <a:pathLst>
                <a:path w="1051" h="510" fill="none" extrusionOk="0">
                  <a:moveTo>
                    <a:pt x="919" y="247"/>
                  </a:moveTo>
                  <a:lnTo>
                    <a:pt x="952" y="189"/>
                  </a:lnTo>
                  <a:lnTo>
                    <a:pt x="1051" y="66"/>
                  </a:lnTo>
                  <a:lnTo>
                    <a:pt x="731" y="1"/>
                  </a:lnTo>
                  <a:lnTo>
                    <a:pt x="435" y="1"/>
                  </a:lnTo>
                  <a:lnTo>
                    <a:pt x="189" y="115"/>
                  </a:lnTo>
                  <a:lnTo>
                    <a:pt x="0" y="378"/>
                  </a:lnTo>
                  <a:lnTo>
                    <a:pt x="156" y="452"/>
                  </a:lnTo>
                  <a:lnTo>
                    <a:pt x="369" y="493"/>
                  </a:lnTo>
                  <a:lnTo>
                    <a:pt x="583" y="509"/>
                  </a:lnTo>
                  <a:lnTo>
                    <a:pt x="755" y="493"/>
                  </a:lnTo>
                  <a:lnTo>
                    <a:pt x="804" y="485"/>
                  </a:lnTo>
                  <a:lnTo>
                    <a:pt x="821" y="477"/>
                  </a:lnTo>
                  <a:lnTo>
                    <a:pt x="854" y="452"/>
                  </a:lnTo>
                  <a:lnTo>
                    <a:pt x="886" y="411"/>
                  </a:lnTo>
                  <a:lnTo>
                    <a:pt x="895" y="394"/>
                  </a:lnTo>
                  <a:lnTo>
                    <a:pt x="886" y="378"/>
                  </a:lnTo>
                  <a:lnTo>
                    <a:pt x="886" y="32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74"/>
            <p:cNvSpPr/>
            <p:nvPr/>
          </p:nvSpPr>
          <p:spPr>
            <a:xfrm>
              <a:off x="2599400" y="4279900"/>
              <a:ext cx="9650" cy="7825"/>
            </a:xfrm>
            <a:custGeom>
              <a:avLst/>
              <a:gdLst/>
              <a:ahLst/>
              <a:cxnLst/>
              <a:rect l="l" t="t" r="r" b="b"/>
              <a:pathLst>
                <a:path w="386" h="313" extrusionOk="0">
                  <a:moveTo>
                    <a:pt x="386" y="1"/>
                  </a:moveTo>
                  <a:lnTo>
                    <a:pt x="279" y="33"/>
                  </a:lnTo>
                  <a:lnTo>
                    <a:pt x="140" y="91"/>
                  </a:lnTo>
                  <a:lnTo>
                    <a:pt x="33" y="156"/>
                  </a:lnTo>
                  <a:lnTo>
                    <a:pt x="0" y="238"/>
                  </a:lnTo>
                  <a:lnTo>
                    <a:pt x="41" y="304"/>
                  </a:lnTo>
                  <a:lnTo>
                    <a:pt x="115" y="312"/>
                  </a:lnTo>
                  <a:lnTo>
                    <a:pt x="189" y="271"/>
                  </a:lnTo>
                  <a:lnTo>
                    <a:pt x="255" y="222"/>
                  </a:lnTo>
                  <a:lnTo>
                    <a:pt x="304" y="173"/>
                  </a:lnTo>
                  <a:lnTo>
                    <a:pt x="328" y="115"/>
                  </a:lnTo>
                  <a:lnTo>
                    <a:pt x="353" y="66"/>
                  </a:lnTo>
                  <a:lnTo>
                    <a:pt x="386"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74"/>
            <p:cNvSpPr/>
            <p:nvPr/>
          </p:nvSpPr>
          <p:spPr>
            <a:xfrm>
              <a:off x="2599400" y="4279900"/>
              <a:ext cx="9650" cy="7825"/>
            </a:xfrm>
            <a:custGeom>
              <a:avLst/>
              <a:gdLst/>
              <a:ahLst/>
              <a:cxnLst/>
              <a:rect l="l" t="t" r="r" b="b"/>
              <a:pathLst>
                <a:path w="386" h="313" fill="none" extrusionOk="0">
                  <a:moveTo>
                    <a:pt x="115" y="312"/>
                  </a:moveTo>
                  <a:lnTo>
                    <a:pt x="189" y="271"/>
                  </a:lnTo>
                  <a:lnTo>
                    <a:pt x="255" y="222"/>
                  </a:lnTo>
                  <a:lnTo>
                    <a:pt x="304" y="173"/>
                  </a:lnTo>
                  <a:lnTo>
                    <a:pt x="328" y="115"/>
                  </a:lnTo>
                  <a:lnTo>
                    <a:pt x="353" y="66"/>
                  </a:lnTo>
                  <a:lnTo>
                    <a:pt x="386" y="1"/>
                  </a:lnTo>
                  <a:lnTo>
                    <a:pt x="279" y="33"/>
                  </a:lnTo>
                  <a:lnTo>
                    <a:pt x="140" y="91"/>
                  </a:lnTo>
                  <a:lnTo>
                    <a:pt x="33" y="156"/>
                  </a:lnTo>
                  <a:lnTo>
                    <a:pt x="0" y="238"/>
                  </a:lnTo>
                  <a:lnTo>
                    <a:pt x="41" y="30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74"/>
            <p:cNvSpPr/>
            <p:nvPr/>
          </p:nvSpPr>
          <p:spPr>
            <a:xfrm>
              <a:off x="2595075" y="4263275"/>
              <a:ext cx="10300" cy="2300"/>
            </a:xfrm>
            <a:custGeom>
              <a:avLst/>
              <a:gdLst/>
              <a:ahLst/>
              <a:cxnLst/>
              <a:rect l="l" t="t" r="r" b="b"/>
              <a:pathLst>
                <a:path w="412" h="92" extrusionOk="0">
                  <a:moveTo>
                    <a:pt x="99" y="1"/>
                  </a:moveTo>
                  <a:lnTo>
                    <a:pt x="1" y="9"/>
                  </a:lnTo>
                  <a:lnTo>
                    <a:pt x="83" y="75"/>
                  </a:lnTo>
                  <a:lnTo>
                    <a:pt x="198" y="91"/>
                  </a:lnTo>
                  <a:lnTo>
                    <a:pt x="313" y="83"/>
                  </a:lnTo>
                  <a:lnTo>
                    <a:pt x="411" y="50"/>
                  </a:lnTo>
                  <a:lnTo>
                    <a:pt x="321" y="9"/>
                  </a:lnTo>
                  <a:lnTo>
                    <a:pt x="21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74"/>
            <p:cNvSpPr/>
            <p:nvPr/>
          </p:nvSpPr>
          <p:spPr>
            <a:xfrm>
              <a:off x="2595075" y="4263275"/>
              <a:ext cx="10300" cy="2300"/>
            </a:xfrm>
            <a:custGeom>
              <a:avLst/>
              <a:gdLst/>
              <a:ahLst/>
              <a:cxnLst/>
              <a:rect l="l" t="t" r="r" b="b"/>
              <a:pathLst>
                <a:path w="412" h="92" fill="none" extrusionOk="0">
                  <a:moveTo>
                    <a:pt x="198" y="91"/>
                  </a:moveTo>
                  <a:lnTo>
                    <a:pt x="313" y="83"/>
                  </a:lnTo>
                  <a:lnTo>
                    <a:pt x="411" y="50"/>
                  </a:lnTo>
                  <a:lnTo>
                    <a:pt x="321" y="9"/>
                  </a:lnTo>
                  <a:lnTo>
                    <a:pt x="214" y="1"/>
                  </a:lnTo>
                  <a:lnTo>
                    <a:pt x="99" y="1"/>
                  </a:lnTo>
                  <a:lnTo>
                    <a:pt x="1" y="9"/>
                  </a:lnTo>
                  <a:lnTo>
                    <a:pt x="83" y="7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74"/>
            <p:cNvSpPr/>
            <p:nvPr/>
          </p:nvSpPr>
          <p:spPr>
            <a:xfrm>
              <a:off x="2536825" y="4473575"/>
              <a:ext cx="9250" cy="6600"/>
            </a:xfrm>
            <a:custGeom>
              <a:avLst/>
              <a:gdLst/>
              <a:ahLst/>
              <a:cxnLst/>
              <a:rect l="l" t="t" r="r" b="b"/>
              <a:pathLst>
                <a:path w="370" h="264" extrusionOk="0">
                  <a:moveTo>
                    <a:pt x="197" y="1"/>
                  </a:moveTo>
                  <a:lnTo>
                    <a:pt x="58" y="33"/>
                  </a:lnTo>
                  <a:lnTo>
                    <a:pt x="0" y="140"/>
                  </a:lnTo>
                  <a:lnTo>
                    <a:pt x="58" y="247"/>
                  </a:lnTo>
                  <a:lnTo>
                    <a:pt x="173" y="263"/>
                  </a:lnTo>
                  <a:lnTo>
                    <a:pt x="296" y="214"/>
                  </a:lnTo>
                  <a:lnTo>
                    <a:pt x="369" y="132"/>
                  </a:lnTo>
                  <a:lnTo>
                    <a:pt x="320" y="33"/>
                  </a:lnTo>
                  <a:lnTo>
                    <a:pt x="197"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274"/>
            <p:cNvSpPr/>
            <p:nvPr/>
          </p:nvSpPr>
          <p:spPr>
            <a:xfrm>
              <a:off x="2536825" y="4473575"/>
              <a:ext cx="9250" cy="6600"/>
            </a:xfrm>
            <a:custGeom>
              <a:avLst/>
              <a:gdLst/>
              <a:ahLst/>
              <a:cxnLst/>
              <a:rect l="l" t="t" r="r" b="b"/>
              <a:pathLst>
                <a:path w="370" h="264" fill="none" extrusionOk="0">
                  <a:moveTo>
                    <a:pt x="320" y="33"/>
                  </a:moveTo>
                  <a:lnTo>
                    <a:pt x="197" y="1"/>
                  </a:lnTo>
                  <a:lnTo>
                    <a:pt x="58" y="33"/>
                  </a:lnTo>
                  <a:lnTo>
                    <a:pt x="0" y="140"/>
                  </a:lnTo>
                  <a:lnTo>
                    <a:pt x="58" y="247"/>
                  </a:lnTo>
                  <a:lnTo>
                    <a:pt x="173" y="263"/>
                  </a:lnTo>
                  <a:lnTo>
                    <a:pt x="296" y="214"/>
                  </a:lnTo>
                  <a:lnTo>
                    <a:pt x="369" y="13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74"/>
            <p:cNvSpPr/>
            <p:nvPr/>
          </p:nvSpPr>
          <p:spPr>
            <a:xfrm>
              <a:off x="2536200" y="4423300"/>
              <a:ext cx="6375" cy="2500"/>
            </a:xfrm>
            <a:custGeom>
              <a:avLst/>
              <a:gdLst/>
              <a:ahLst/>
              <a:cxnLst/>
              <a:rect l="l" t="t" r="r" b="b"/>
              <a:pathLst>
                <a:path w="255" h="100" extrusionOk="0">
                  <a:moveTo>
                    <a:pt x="66" y="1"/>
                  </a:moveTo>
                  <a:lnTo>
                    <a:pt x="1" y="26"/>
                  </a:lnTo>
                  <a:lnTo>
                    <a:pt x="58" y="58"/>
                  </a:lnTo>
                  <a:lnTo>
                    <a:pt x="124" y="91"/>
                  </a:lnTo>
                  <a:lnTo>
                    <a:pt x="189" y="99"/>
                  </a:lnTo>
                  <a:lnTo>
                    <a:pt x="255" y="83"/>
                  </a:lnTo>
                  <a:lnTo>
                    <a:pt x="198" y="34"/>
                  </a:lnTo>
                  <a:lnTo>
                    <a:pt x="13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74"/>
            <p:cNvSpPr/>
            <p:nvPr/>
          </p:nvSpPr>
          <p:spPr>
            <a:xfrm>
              <a:off x="2536200" y="4423300"/>
              <a:ext cx="6375" cy="2500"/>
            </a:xfrm>
            <a:custGeom>
              <a:avLst/>
              <a:gdLst/>
              <a:ahLst/>
              <a:cxnLst/>
              <a:rect l="l" t="t" r="r" b="b"/>
              <a:pathLst>
                <a:path w="255" h="100" fill="none" extrusionOk="0">
                  <a:moveTo>
                    <a:pt x="189" y="99"/>
                  </a:moveTo>
                  <a:lnTo>
                    <a:pt x="255" y="83"/>
                  </a:lnTo>
                  <a:lnTo>
                    <a:pt x="198" y="34"/>
                  </a:lnTo>
                  <a:lnTo>
                    <a:pt x="132" y="1"/>
                  </a:lnTo>
                  <a:lnTo>
                    <a:pt x="66" y="1"/>
                  </a:lnTo>
                  <a:lnTo>
                    <a:pt x="1" y="26"/>
                  </a:lnTo>
                  <a:lnTo>
                    <a:pt x="58" y="58"/>
                  </a:lnTo>
                  <a:lnTo>
                    <a:pt x="124" y="9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274"/>
            <p:cNvSpPr/>
            <p:nvPr/>
          </p:nvSpPr>
          <p:spPr>
            <a:xfrm>
              <a:off x="2537425" y="4486700"/>
              <a:ext cx="7425" cy="4350"/>
            </a:xfrm>
            <a:custGeom>
              <a:avLst/>
              <a:gdLst/>
              <a:ahLst/>
              <a:cxnLst/>
              <a:rect l="l" t="t" r="r" b="b"/>
              <a:pathLst>
                <a:path w="297" h="174" extrusionOk="0">
                  <a:moveTo>
                    <a:pt x="190" y="1"/>
                  </a:moveTo>
                  <a:lnTo>
                    <a:pt x="83" y="9"/>
                  </a:lnTo>
                  <a:lnTo>
                    <a:pt x="1" y="58"/>
                  </a:lnTo>
                  <a:lnTo>
                    <a:pt x="58" y="116"/>
                  </a:lnTo>
                  <a:lnTo>
                    <a:pt x="149" y="165"/>
                  </a:lnTo>
                  <a:lnTo>
                    <a:pt x="239" y="173"/>
                  </a:lnTo>
                  <a:lnTo>
                    <a:pt x="296" y="124"/>
                  </a:lnTo>
                  <a:lnTo>
                    <a:pt x="280" y="34"/>
                  </a:lnTo>
                  <a:lnTo>
                    <a:pt x="19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274"/>
            <p:cNvSpPr/>
            <p:nvPr/>
          </p:nvSpPr>
          <p:spPr>
            <a:xfrm>
              <a:off x="2537425" y="4486700"/>
              <a:ext cx="7425" cy="4350"/>
            </a:xfrm>
            <a:custGeom>
              <a:avLst/>
              <a:gdLst/>
              <a:ahLst/>
              <a:cxnLst/>
              <a:rect l="l" t="t" r="r" b="b"/>
              <a:pathLst>
                <a:path w="297" h="174" fill="none" extrusionOk="0">
                  <a:moveTo>
                    <a:pt x="83" y="9"/>
                  </a:moveTo>
                  <a:lnTo>
                    <a:pt x="1" y="58"/>
                  </a:lnTo>
                  <a:lnTo>
                    <a:pt x="58" y="116"/>
                  </a:lnTo>
                  <a:lnTo>
                    <a:pt x="149" y="165"/>
                  </a:lnTo>
                  <a:lnTo>
                    <a:pt x="239" y="173"/>
                  </a:lnTo>
                  <a:lnTo>
                    <a:pt x="296" y="124"/>
                  </a:lnTo>
                  <a:lnTo>
                    <a:pt x="280" y="34"/>
                  </a:lnTo>
                  <a:lnTo>
                    <a:pt x="190" y="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274"/>
            <p:cNvSpPr/>
            <p:nvPr/>
          </p:nvSpPr>
          <p:spPr>
            <a:xfrm>
              <a:off x="1013250" y="4709100"/>
              <a:ext cx="16825" cy="5575"/>
            </a:xfrm>
            <a:custGeom>
              <a:avLst/>
              <a:gdLst/>
              <a:ahLst/>
              <a:cxnLst/>
              <a:rect l="l" t="t" r="r" b="b"/>
              <a:pathLst>
                <a:path w="673" h="223" extrusionOk="0">
                  <a:moveTo>
                    <a:pt x="131" y="1"/>
                  </a:moveTo>
                  <a:lnTo>
                    <a:pt x="0" y="50"/>
                  </a:lnTo>
                  <a:lnTo>
                    <a:pt x="25" y="91"/>
                  </a:lnTo>
                  <a:lnTo>
                    <a:pt x="41" y="124"/>
                  </a:lnTo>
                  <a:lnTo>
                    <a:pt x="41" y="165"/>
                  </a:lnTo>
                  <a:lnTo>
                    <a:pt x="25" y="214"/>
                  </a:lnTo>
                  <a:lnTo>
                    <a:pt x="164" y="222"/>
                  </a:lnTo>
                  <a:lnTo>
                    <a:pt x="673" y="157"/>
                  </a:lnTo>
                  <a:lnTo>
                    <a:pt x="550" y="67"/>
                  </a:lnTo>
                  <a:lnTo>
                    <a:pt x="345" y="9"/>
                  </a:lnTo>
                  <a:lnTo>
                    <a:pt x="13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274"/>
            <p:cNvSpPr/>
            <p:nvPr/>
          </p:nvSpPr>
          <p:spPr>
            <a:xfrm>
              <a:off x="1013250" y="4709100"/>
              <a:ext cx="16825" cy="5575"/>
            </a:xfrm>
            <a:custGeom>
              <a:avLst/>
              <a:gdLst/>
              <a:ahLst/>
              <a:cxnLst/>
              <a:rect l="l" t="t" r="r" b="b"/>
              <a:pathLst>
                <a:path w="673" h="223" fill="none" extrusionOk="0">
                  <a:moveTo>
                    <a:pt x="164" y="222"/>
                  </a:moveTo>
                  <a:lnTo>
                    <a:pt x="673" y="157"/>
                  </a:lnTo>
                  <a:lnTo>
                    <a:pt x="550" y="67"/>
                  </a:lnTo>
                  <a:lnTo>
                    <a:pt x="345" y="9"/>
                  </a:lnTo>
                  <a:lnTo>
                    <a:pt x="131" y="1"/>
                  </a:lnTo>
                  <a:lnTo>
                    <a:pt x="0" y="50"/>
                  </a:lnTo>
                  <a:lnTo>
                    <a:pt x="25" y="91"/>
                  </a:lnTo>
                  <a:lnTo>
                    <a:pt x="41" y="124"/>
                  </a:lnTo>
                  <a:lnTo>
                    <a:pt x="41" y="165"/>
                  </a:lnTo>
                  <a:lnTo>
                    <a:pt x="25" y="21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274"/>
            <p:cNvSpPr/>
            <p:nvPr/>
          </p:nvSpPr>
          <p:spPr>
            <a:xfrm>
              <a:off x="2509950" y="4435200"/>
              <a:ext cx="12525" cy="12950"/>
            </a:xfrm>
            <a:custGeom>
              <a:avLst/>
              <a:gdLst/>
              <a:ahLst/>
              <a:cxnLst/>
              <a:rect l="l" t="t" r="r" b="b"/>
              <a:pathLst>
                <a:path w="501" h="518" extrusionOk="0">
                  <a:moveTo>
                    <a:pt x="0" y="1"/>
                  </a:moveTo>
                  <a:lnTo>
                    <a:pt x="25" y="140"/>
                  </a:lnTo>
                  <a:lnTo>
                    <a:pt x="66" y="190"/>
                  </a:lnTo>
                  <a:lnTo>
                    <a:pt x="164" y="272"/>
                  </a:lnTo>
                  <a:lnTo>
                    <a:pt x="205" y="321"/>
                  </a:lnTo>
                  <a:lnTo>
                    <a:pt x="222" y="370"/>
                  </a:lnTo>
                  <a:lnTo>
                    <a:pt x="230" y="436"/>
                  </a:lnTo>
                  <a:lnTo>
                    <a:pt x="263" y="493"/>
                  </a:lnTo>
                  <a:lnTo>
                    <a:pt x="304" y="518"/>
                  </a:lnTo>
                  <a:lnTo>
                    <a:pt x="353" y="510"/>
                  </a:lnTo>
                  <a:lnTo>
                    <a:pt x="369" y="477"/>
                  </a:lnTo>
                  <a:lnTo>
                    <a:pt x="386" y="444"/>
                  </a:lnTo>
                  <a:lnTo>
                    <a:pt x="410" y="403"/>
                  </a:lnTo>
                  <a:lnTo>
                    <a:pt x="460" y="337"/>
                  </a:lnTo>
                  <a:lnTo>
                    <a:pt x="484" y="296"/>
                  </a:lnTo>
                  <a:lnTo>
                    <a:pt x="501" y="255"/>
                  </a:lnTo>
                  <a:lnTo>
                    <a:pt x="378" y="116"/>
                  </a:lnTo>
                  <a:lnTo>
                    <a:pt x="164" y="9"/>
                  </a:lnTo>
                  <a:lnTo>
                    <a:pt x="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274"/>
            <p:cNvSpPr/>
            <p:nvPr/>
          </p:nvSpPr>
          <p:spPr>
            <a:xfrm>
              <a:off x="2509950" y="4435200"/>
              <a:ext cx="12525" cy="12950"/>
            </a:xfrm>
            <a:custGeom>
              <a:avLst/>
              <a:gdLst/>
              <a:ahLst/>
              <a:cxnLst/>
              <a:rect l="l" t="t" r="r" b="b"/>
              <a:pathLst>
                <a:path w="501" h="518" fill="none" extrusionOk="0">
                  <a:moveTo>
                    <a:pt x="164" y="9"/>
                  </a:moveTo>
                  <a:lnTo>
                    <a:pt x="0" y="1"/>
                  </a:lnTo>
                  <a:lnTo>
                    <a:pt x="25" y="140"/>
                  </a:lnTo>
                  <a:lnTo>
                    <a:pt x="66" y="190"/>
                  </a:lnTo>
                  <a:lnTo>
                    <a:pt x="164" y="272"/>
                  </a:lnTo>
                  <a:lnTo>
                    <a:pt x="205" y="321"/>
                  </a:lnTo>
                  <a:lnTo>
                    <a:pt x="222" y="370"/>
                  </a:lnTo>
                  <a:lnTo>
                    <a:pt x="230" y="436"/>
                  </a:lnTo>
                  <a:lnTo>
                    <a:pt x="263" y="493"/>
                  </a:lnTo>
                  <a:lnTo>
                    <a:pt x="304" y="518"/>
                  </a:lnTo>
                  <a:lnTo>
                    <a:pt x="353" y="510"/>
                  </a:lnTo>
                  <a:lnTo>
                    <a:pt x="369" y="477"/>
                  </a:lnTo>
                  <a:lnTo>
                    <a:pt x="386" y="444"/>
                  </a:lnTo>
                  <a:lnTo>
                    <a:pt x="410" y="403"/>
                  </a:lnTo>
                  <a:lnTo>
                    <a:pt x="460" y="337"/>
                  </a:lnTo>
                  <a:lnTo>
                    <a:pt x="484" y="296"/>
                  </a:lnTo>
                  <a:lnTo>
                    <a:pt x="501" y="255"/>
                  </a:lnTo>
                  <a:lnTo>
                    <a:pt x="378" y="11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74"/>
            <p:cNvSpPr/>
            <p:nvPr/>
          </p:nvSpPr>
          <p:spPr>
            <a:xfrm>
              <a:off x="997450" y="4699875"/>
              <a:ext cx="7600" cy="3725"/>
            </a:xfrm>
            <a:custGeom>
              <a:avLst/>
              <a:gdLst/>
              <a:ahLst/>
              <a:cxnLst/>
              <a:rect l="l" t="t" r="r" b="b"/>
              <a:pathLst>
                <a:path w="304" h="149" extrusionOk="0">
                  <a:moveTo>
                    <a:pt x="82" y="1"/>
                  </a:moveTo>
                  <a:lnTo>
                    <a:pt x="0" y="25"/>
                  </a:lnTo>
                  <a:lnTo>
                    <a:pt x="66" y="74"/>
                  </a:lnTo>
                  <a:lnTo>
                    <a:pt x="140" y="107"/>
                  </a:lnTo>
                  <a:lnTo>
                    <a:pt x="222" y="140"/>
                  </a:lnTo>
                  <a:lnTo>
                    <a:pt x="304" y="148"/>
                  </a:lnTo>
                  <a:lnTo>
                    <a:pt x="246" y="74"/>
                  </a:lnTo>
                  <a:lnTo>
                    <a:pt x="172" y="25"/>
                  </a:lnTo>
                  <a:lnTo>
                    <a:pt x="8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74"/>
            <p:cNvSpPr/>
            <p:nvPr/>
          </p:nvSpPr>
          <p:spPr>
            <a:xfrm>
              <a:off x="997450" y="4699875"/>
              <a:ext cx="7600" cy="3725"/>
            </a:xfrm>
            <a:custGeom>
              <a:avLst/>
              <a:gdLst/>
              <a:ahLst/>
              <a:cxnLst/>
              <a:rect l="l" t="t" r="r" b="b"/>
              <a:pathLst>
                <a:path w="304" h="149" fill="none" extrusionOk="0">
                  <a:moveTo>
                    <a:pt x="140" y="107"/>
                  </a:moveTo>
                  <a:lnTo>
                    <a:pt x="222" y="140"/>
                  </a:lnTo>
                  <a:lnTo>
                    <a:pt x="304" y="148"/>
                  </a:lnTo>
                  <a:lnTo>
                    <a:pt x="246" y="74"/>
                  </a:lnTo>
                  <a:lnTo>
                    <a:pt x="172" y="25"/>
                  </a:lnTo>
                  <a:lnTo>
                    <a:pt x="82" y="1"/>
                  </a:lnTo>
                  <a:lnTo>
                    <a:pt x="0" y="25"/>
                  </a:lnTo>
                  <a:lnTo>
                    <a:pt x="66" y="7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74"/>
            <p:cNvSpPr/>
            <p:nvPr/>
          </p:nvSpPr>
          <p:spPr>
            <a:xfrm>
              <a:off x="2582375" y="4263900"/>
              <a:ext cx="20950" cy="18475"/>
            </a:xfrm>
            <a:custGeom>
              <a:avLst/>
              <a:gdLst/>
              <a:ahLst/>
              <a:cxnLst/>
              <a:rect l="l" t="t" r="r" b="b"/>
              <a:pathLst>
                <a:path w="838" h="739" extrusionOk="0">
                  <a:moveTo>
                    <a:pt x="361" y="0"/>
                  </a:moveTo>
                  <a:lnTo>
                    <a:pt x="271" y="25"/>
                  </a:lnTo>
                  <a:lnTo>
                    <a:pt x="181" y="58"/>
                  </a:lnTo>
                  <a:lnTo>
                    <a:pt x="99" y="115"/>
                  </a:lnTo>
                  <a:lnTo>
                    <a:pt x="33" y="189"/>
                  </a:lnTo>
                  <a:lnTo>
                    <a:pt x="0" y="279"/>
                  </a:lnTo>
                  <a:lnTo>
                    <a:pt x="0" y="361"/>
                  </a:lnTo>
                  <a:lnTo>
                    <a:pt x="33" y="378"/>
                  </a:lnTo>
                  <a:lnTo>
                    <a:pt x="181" y="345"/>
                  </a:lnTo>
                  <a:lnTo>
                    <a:pt x="172" y="403"/>
                  </a:lnTo>
                  <a:lnTo>
                    <a:pt x="181" y="460"/>
                  </a:lnTo>
                  <a:lnTo>
                    <a:pt x="213" y="501"/>
                  </a:lnTo>
                  <a:lnTo>
                    <a:pt x="271" y="526"/>
                  </a:lnTo>
                  <a:lnTo>
                    <a:pt x="66" y="616"/>
                  </a:lnTo>
                  <a:lnTo>
                    <a:pt x="115" y="682"/>
                  </a:lnTo>
                  <a:lnTo>
                    <a:pt x="156" y="682"/>
                  </a:lnTo>
                  <a:lnTo>
                    <a:pt x="189" y="649"/>
                  </a:lnTo>
                  <a:lnTo>
                    <a:pt x="238" y="641"/>
                  </a:lnTo>
                  <a:lnTo>
                    <a:pt x="320" y="673"/>
                  </a:lnTo>
                  <a:lnTo>
                    <a:pt x="353" y="690"/>
                  </a:lnTo>
                  <a:lnTo>
                    <a:pt x="320" y="698"/>
                  </a:lnTo>
                  <a:lnTo>
                    <a:pt x="320" y="706"/>
                  </a:lnTo>
                  <a:lnTo>
                    <a:pt x="328" y="723"/>
                  </a:lnTo>
                  <a:lnTo>
                    <a:pt x="345" y="731"/>
                  </a:lnTo>
                  <a:lnTo>
                    <a:pt x="361" y="739"/>
                  </a:lnTo>
                  <a:lnTo>
                    <a:pt x="378" y="723"/>
                  </a:lnTo>
                  <a:lnTo>
                    <a:pt x="386" y="690"/>
                  </a:lnTo>
                  <a:lnTo>
                    <a:pt x="386" y="657"/>
                  </a:lnTo>
                  <a:lnTo>
                    <a:pt x="402" y="632"/>
                  </a:lnTo>
                  <a:lnTo>
                    <a:pt x="443" y="616"/>
                  </a:lnTo>
                  <a:lnTo>
                    <a:pt x="484" y="599"/>
                  </a:lnTo>
                  <a:lnTo>
                    <a:pt x="509" y="608"/>
                  </a:lnTo>
                  <a:lnTo>
                    <a:pt x="509" y="673"/>
                  </a:lnTo>
                  <a:lnTo>
                    <a:pt x="583" y="673"/>
                  </a:lnTo>
                  <a:lnTo>
                    <a:pt x="714" y="698"/>
                  </a:lnTo>
                  <a:lnTo>
                    <a:pt x="780" y="690"/>
                  </a:lnTo>
                  <a:lnTo>
                    <a:pt x="763" y="665"/>
                  </a:lnTo>
                  <a:lnTo>
                    <a:pt x="747" y="641"/>
                  </a:lnTo>
                  <a:lnTo>
                    <a:pt x="730" y="616"/>
                  </a:lnTo>
                  <a:lnTo>
                    <a:pt x="698" y="591"/>
                  </a:lnTo>
                  <a:lnTo>
                    <a:pt x="722" y="558"/>
                  </a:lnTo>
                  <a:lnTo>
                    <a:pt x="755" y="526"/>
                  </a:lnTo>
                  <a:lnTo>
                    <a:pt x="788" y="509"/>
                  </a:lnTo>
                  <a:lnTo>
                    <a:pt x="837" y="501"/>
                  </a:lnTo>
                  <a:lnTo>
                    <a:pt x="813" y="452"/>
                  </a:lnTo>
                  <a:lnTo>
                    <a:pt x="796" y="361"/>
                  </a:lnTo>
                  <a:lnTo>
                    <a:pt x="771" y="312"/>
                  </a:lnTo>
                  <a:lnTo>
                    <a:pt x="722" y="279"/>
                  </a:lnTo>
                  <a:lnTo>
                    <a:pt x="665" y="255"/>
                  </a:lnTo>
                  <a:lnTo>
                    <a:pt x="632" y="230"/>
                  </a:lnTo>
                  <a:lnTo>
                    <a:pt x="648" y="173"/>
                  </a:lnTo>
                  <a:lnTo>
                    <a:pt x="607" y="173"/>
                  </a:lnTo>
                  <a:lnTo>
                    <a:pt x="566" y="189"/>
                  </a:lnTo>
                  <a:lnTo>
                    <a:pt x="525" y="206"/>
                  </a:lnTo>
                  <a:lnTo>
                    <a:pt x="492" y="238"/>
                  </a:lnTo>
                  <a:lnTo>
                    <a:pt x="443" y="296"/>
                  </a:lnTo>
                  <a:lnTo>
                    <a:pt x="419" y="279"/>
                  </a:lnTo>
                  <a:lnTo>
                    <a:pt x="410" y="222"/>
                  </a:lnTo>
                  <a:lnTo>
                    <a:pt x="410" y="66"/>
                  </a:lnTo>
                  <a:lnTo>
                    <a:pt x="402" y="9"/>
                  </a:lnTo>
                  <a:lnTo>
                    <a:pt x="36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74"/>
            <p:cNvSpPr/>
            <p:nvPr/>
          </p:nvSpPr>
          <p:spPr>
            <a:xfrm>
              <a:off x="2582375" y="4263900"/>
              <a:ext cx="20950" cy="18475"/>
            </a:xfrm>
            <a:custGeom>
              <a:avLst/>
              <a:gdLst/>
              <a:ahLst/>
              <a:cxnLst/>
              <a:rect l="l" t="t" r="r" b="b"/>
              <a:pathLst>
                <a:path w="838" h="739" fill="none" extrusionOk="0">
                  <a:moveTo>
                    <a:pt x="583" y="673"/>
                  </a:moveTo>
                  <a:lnTo>
                    <a:pt x="714" y="698"/>
                  </a:lnTo>
                  <a:lnTo>
                    <a:pt x="780" y="690"/>
                  </a:lnTo>
                  <a:lnTo>
                    <a:pt x="763" y="665"/>
                  </a:lnTo>
                  <a:lnTo>
                    <a:pt x="747" y="641"/>
                  </a:lnTo>
                  <a:lnTo>
                    <a:pt x="730" y="616"/>
                  </a:lnTo>
                  <a:lnTo>
                    <a:pt x="698" y="591"/>
                  </a:lnTo>
                  <a:lnTo>
                    <a:pt x="722" y="558"/>
                  </a:lnTo>
                  <a:lnTo>
                    <a:pt x="755" y="526"/>
                  </a:lnTo>
                  <a:lnTo>
                    <a:pt x="788" y="509"/>
                  </a:lnTo>
                  <a:lnTo>
                    <a:pt x="837" y="501"/>
                  </a:lnTo>
                  <a:lnTo>
                    <a:pt x="813" y="452"/>
                  </a:lnTo>
                  <a:lnTo>
                    <a:pt x="796" y="361"/>
                  </a:lnTo>
                  <a:lnTo>
                    <a:pt x="771" y="312"/>
                  </a:lnTo>
                  <a:lnTo>
                    <a:pt x="722" y="279"/>
                  </a:lnTo>
                  <a:lnTo>
                    <a:pt x="665" y="255"/>
                  </a:lnTo>
                  <a:lnTo>
                    <a:pt x="632" y="230"/>
                  </a:lnTo>
                  <a:lnTo>
                    <a:pt x="648" y="173"/>
                  </a:lnTo>
                  <a:lnTo>
                    <a:pt x="607" y="173"/>
                  </a:lnTo>
                  <a:lnTo>
                    <a:pt x="566" y="189"/>
                  </a:lnTo>
                  <a:lnTo>
                    <a:pt x="525" y="206"/>
                  </a:lnTo>
                  <a:lnTo>
                    <a:pt x="492" y="238"/>
                  </a:lnTo>
                  <a:lnTo>
                    <a:pt x="443" y="296"/>
                  </a:lnTo>
                  <a:lnTo>
                    <a:pt x="419" y="279"/>
                  </a:lnTo>
                  <a:lnTo>
                    <a:pt x="410" y="222"/>
                  </a:lnTo>
                  <a:lnTo>
                    <a:pt x="410" y="66"/>
                  </a:lnTo>
                  <a:lnTo>
                    <a:pt x="402" y="9"/>
                  </a:lnTo>
                  <a:lnTo>
                    <a:pt x="361" y="0"/>
                  </a:lnTo>
                  <a:lnTo>
                    <a:pt x="271" y="25"/>
                  </a:lnTo>
                  <a:lnTo>
                    <a:pt x="181" y="58"/>
                  </a:lnTo>
                  <a:lnTo>
                    <a:pt x="99" y="115"/>
                  </a:lnTo>
                  <a:lnTo>
                    <a:pt x="33" y="189"/>
                  </a:lnTo>
                  <a:lnTo>
                    <a:pt x="0" y="279"/>
                  </a:lnTo>
                  <a:lnTo>
                    <a:pt x="0" y="361"/>
                  </a:lnTo>
                  <a:lnTo>
                    <a:pt x="33" y="378"/>
                  </a:lnTo>
                  <a:lnTo>
                    <a:pt x="181" y="345"/>
                  </a:lnTo>
                  <a:lnTo>
                    <a:pt x="172" y="403"/>
                  </a:lnTo>
                  <a:lnTo>
                    <a:pt x="181" y="460"/>
                  </a:lnTo>
                  <a:lnTo>
                    <a:pt x="213" y="501"/>
                  </a:lnTo>
                  <a:lnTo>
                    <a:pt x="271" y="526"/>
                  </a:lnTo>
                  <a:lnTo>
                    <a:pt x="66" y="616"/>
                  </a:lnTo>
                  <a:lnTo>
                    <a:pt x="115" y="682"/>
                  </a:lnTo>
                  <a:lnTo>
                    <a:pt x="156" y="682"/>
                  </a:lnTo>
                  <a:lnTo>
                    <a:pt x="189" y="649"/>
                  </a:lnTo>
                  <a:lnTo>
                    <a:pt x="238" y="641"/>
                  </a:lnTo>
                  <a:lnTo>
                    <a:pt x="320" y="673"/>
                  </a:lnTo>
                  <a:lnTo>
                    <a:pt x="353" y="690"/>
                  </a:lnTo>
                  <a:lnTo>
                    <a:pt x="320" y="698"/>
                  </a:lnTo>
                  <a:lnTo>
                    <a:pt x="320" y="706"/>
                  </a:lnTo>
                  <a:lnTo>
                    <a:pt x="328" y="723"/>
                  </a:lnTo>
                  <a:lnTo>
                    <a:pt x="345" y="731"/>
                  </a:lnTo>
                  <a:lnTo>
                    <a:pt x="361" y="739"/>
                  </a:lnTo>
                  <a:lnTo>
                    <a:pt x="378" y="723"/>
                  </a:lnTo>
                  <a:lnTo>
                    <a:pt x="386" y="690"/>
                  </a:lnTo>
                  <a:lnTo>
                    <a:pt x="386" y="657"/>
                  </a:lnTo>
                  <a:lnTo>
                    <a:pt x="402" y="632"/>
                  </a:lnTo>
                  <a:lnTo>
                    <a:pt x="443" y="616"/>
                  </a:lnTo>
                  <a:lnTo>
                    <a:pt x="484" y="599"/>
                  </a:lnTo>
                  <a:lnTo>
                    <a:pt x="509" y="608"/>
                  </a:lnTo>
                  <a:lnTo>
                    <a:pt x="509" y="673"/>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74"/>
            <p:cNvSpPr/>
            <p:nvPr/>
          </p:nvSpPr>
          <p:spPr>
            <a:xfrm>
              <a:off x="2345400" y="4760200"/>
              <a:ext cx="89675" cy="55000"/>
            </a:xfrm>
            <a:custGeom>
              <a:avLst/>
              <a:gdLst/>
              <a:ahLst/>
              <a:cxnLst/>
              <a:rect l="l" t="t" r="r" b="b"/>
              <a:pathLst>
                <a:path w="3587" h="2200" extrusionOk="0">
                  <a:moveTo>
                    <a:pt x="3250" y="0"/>
                  </a:moveTo>
                  <a:lnTo>
                    <a:pt x="3070" y="41"/>
                  </a:lnTo>
                  <a:lnTo>
                    <a:pt x="681" y="961"/>
                  </a:lnTo>
                  <a:lnTo>
                    <a:pt x="493" y="1075"/>
                  </a:lnTo>
                  <a:lnTo>
                    <a:pt x="312" y="1207"/>
                  </a:lnTo>
                  <a:lnTo>
                    <a:pt x="181" y="1354"/>
                  </a:lnTo>
                  <a:lnTo>
                    <a:pt x="66" y="1543"/>
                  </a:lnTo>
                  <a:lnTo>
                    <a:pt x="0" y="1757"/>
                  </a:lnTo>
                  <a:lnTo>
                    <a:pt x="33" y="1962"/>
                  </a:lnTo>
                  <a:lnTo>
                    <a:pt x="164" y="2101"/>
                  </a:lnTo>
                  <a:lnTo>
                    <a:pt x="386" y="2167"/>
                  </a:lnTo>
                  <a:lnTo>
                    <a:pt x="616" y="2192"/>
                  </a:lnTo>
                  <a:lnTo>
                    <a:pt x="1026" y="2200"/>
                  </a:lnTo>
                  <a:lnTo>
                    <a:pt x="1240" y="2175"/>
                  </a:lnTo>
                  <a:lnTo>
                    <a:pt x="1428" y="2101"/>
                  </a:lnTo>
                  <a:lnTo>
                    <a:pt x="1527" y="1937"/>
                  </a:lnTo>
                  <a:lnTo>
                    <a:pt x="1535" y="1880"/>
                  </a:lnTo>
                  <a:lnTo>
                    <a:pt x="1527" y="1847"/>
                  </a:lnTo>
                  <a:lnTo>
                    <a:pt x="1527" y="1806"/>
                  </a:lnTo>
                  <a:lnTo>
                    <a:pt x="1551" y="1748"/>
                  </a:lnTo>
                  <a:lnTo>
                    <a:pt x="1576" y="1691"/>
                  </a:lnTo>
                  <a:lnTo>
                    <a:pt x="1765" y="1453"/>
                  </a:lnTo>
                  <a:lnTo>
                    <a:pt x="1830" y="1379"/>
                  </a:lnTo>
                  <a:lnTo>
                    <a:pt x="3053" y="534"/>
                  </a:lnTo>
                  <a:lnTo>
                    <a:pt x="3513" y="156"/>
                  </a:lnTo>
                  <a:lnTo>
                    <a:pt x="3587" y="74"/>
                  </a:lnTo>
                  <a:lnTo>
                    <a:pt x="3422"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74"/>
            <p:cNvSpPr/>
            <p:nvPr/>
          </p:nvSpPr>
          <p:spPr>
            <a:xfrm>
              <a:off x="2345400" y="4760200"/>
              <a:ext cx="89675" cy="55000"/>
            </a:xfrm>
            <a:custGeom>
              <a:avLst/>
              <a:gdLst/>
              <a:ahLst/>
              <a:cxnLst/>
              <a:rect l="l" t="t" r="r" b="b"/>
              <a:pathLst>
                <a:path w="3587" h="2200" fill="none" extrusionOk="0">
                  <a:moveTo>
                    <a:pt x="3587" y="74"/>
                  </a:moveTo>
                  <a:lnTo>
                    <a:pt x="3422" y="0"/>
                  </a:lnTo>
                  <a:lnTo>
                    <a:pt x="3250" y="0"/>
                  </a:lnTo>
                  <a:lnTo>
                    <a:pt x="3070" y="41"/>
                  </a:lnTo>
                  <a:lnTo>
                    <a:pt x="681" y="961"/>
                  </a:lnTo>
                  <a:lnTo>
                    <a:pt x="493" y="1075"/>
                  </a:lnTo>
                  <a:lnTo>
                    <a:pt x="312" y="1207"/>
                  </a:lnTo>
                  <a:lnTo>
                    <a:pt x="181" y="1354"/>
                  </a:lnTo>
                  <a:lnTo>
                    <a:pt x="66" y="1543"/>
                  </a:lnTo>
                  <a:lnTo>
                    <a:pt x="0" y="1757"/>
                  </a:lnTo>
                  <a:lnTo>
                    <a:pt x="33" y="1962"/>
                  </a:lnTo>
                  <a:lnTo>
                    <a:pt x="164" y="2101"/>
                  </a:lnTo>
                  <a:lnTo>
                    <a:pt x="386" y="2167"/>
                  </a:lnTo>
                  <a:lnTo>
                    <a:pt x="616" y="2192"/>
                  </a:lnTo>
                  <a:lnTo>
                    <a:pt x="1026" y="2200"/>
                  </a:lnTo>
                  <a:lnTo>
                    <a:pt x="1240" y="2175"/>
                  </a:lnTo>
                  <a:lnTo>
                    <a:pt x="1428" y="2101"/>
                  </a:lnTo>
                  <a:lnTo>
                    <a:pt x="1527" y="1937"/>
                  </a:lnTo>
                  <a:lnTo>
                    <a:pt x="1535" y="1880"/>
                  </a:lnTo>
                  <a:lnTo>
                    <a:pt x="1527" y="1847"/>
                  </a:lnTo>
                  <a:lnTo>
                    <a:pt x="1527" y="1806"/>
                  </a:lnTo>
                  <a:lnTo>
                    <a:pt x="1551" y="1748"/>
                  </a:lnTo>
                  <a:lnTo>
                    <a:pt x="1576" y="1691"/>
                  </a:lnTo>
                  <a:lnTo>
                    <a:pt x="1765" y="1453"/>
                  </a:lnTo>
                  <a:lnTo>
                    <a:pt x="1830" y="1379"/>
                  </a:lnTo>
                  <a:lnTo>
                    <a:pt x="3053" y="534"/>
                  </a:lnTo>
                  <a:lnTo>
                    <a:pt x="3513" y="15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74"/>
            <p:cNvSpPr/>
            <p:nvPr/>
          </p:nvSpPr>
          <p:spPr>
            <a:xfrm>
              <a:off x="1008925" y="4698850"/>
              <a:ext cx="9675" cy="5975"/>
            </a:xfrm>
            <a:custGeom>
              <a:avLst/>
              <a:gdLst/>
              <a:ahLst/>
              <a:cxnLst/>
              <a:rect l="l" t="t" r="r" b="b"/>
              <a:pathLst>
                <a:path w="387" h="239" extrusionOk="0">
                  <a:moveTo>
                    <a:pt x="198" y="1"/>
                  </a:moveTo>
                  <a:lnTo>
                    <a:pt x="75" y="33"/>
                  </a:lnTo>
                  <a:lnTo>
                    <a:pt x="1" y="124"/>
                  </a:lnTo>
                  <a:lnTo>
                    <a:pt x="99" y="189"/>
                  </a:lnTo>
                  <a:lnTo>
                    <a:pt x="239" y="239"/>
                  </a:lnTo>
                  <a:lnTo>
                    <a:pt x="354" y="222"/>
                  </a:lnTo>
                  <a:lnTo>
                    <a:pt x="386" y="115"/>
                  </a:lnTo>
                  <a:lnTo>
                    <a:pt x="313" y="33"/>
                  </a:lnTo>
                  <a:lnTo>
                    <a:pt x="198"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74"/>
            <p:cNvSpPr/>
            <p:nvPr/>
          </p:nvSpPr>
          <p:spPr>
            <a:xfrm>
              <a:off x="1008925" y="4698850"/>
              <a:ext cx="9675" cy="5975"/>
            </a:xfrm>
            <a:custGeom>
              <a:avLst/>
              <a:gdLst/>
              <a:ahLst/>
              <a:cxnLst/>
              <a:rect l="l" t="t" r="r" b="b"/>
              <a:pathLst>
                <a:path w="387" h="239" fill="none" extrusionOk="0">
                  <a:moveTo>
                    <a:pt x="198" y="1"/>
                  </a:moveTo>
                  <a:lnTo>
                    <a:pt x="75" y="33"/>
                  </a:lnTo>
                  <a:lnTo>
                    <a:pt x="1" y="124"/>
                  </a:lnTo>
                  <a:lnTo>
                    <a:pt x="99" y="189"/>
                  </a:lnTo>
                  <a:lnTo>
                    <a:pt x="239" y="239"/>
                  </a:lnTo>
                  <a:lnTo>
                    <a:pt x="354" y="222"/>
                  </a:lnTo>
                  <a:lnTo>
                    <a:pt x="386" y="115"/>
                  </a:lnTo>
                  <a:lnTo>
                    <a:pt x="313" y="33"/>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74"/>
            <p:cNvSpPr/>
            <p:nvPr/>
          </p:nvSpPr>
          <p:spPr>
            <a:xfrm>
              <a:off x="946975" y="4704600"/>
              <a:ext cx="13775" cy="3300"/>
            </a:xfrm>
            <a:custGeom>
              <a:avLst/>
              <a:gdLst/>
              <a:ahLst/>
              <a:cxnLst/>
              <a:rect l="l" t="t" r="r" b="b"/>
              <a:pathLst>
                <a:path w="551" h="132" extrusionOk="0">
                  <a:moveTo>
                    <a:pt x="255" y="0"/>
                  </a:moveTo>
                  <a:lnTo>
                    <a:pt x="82" y="9"/>
                  </a:lnTo>
                  <a:lnTo>
                    <a:pt x="0" y="41"/>
                  </a:lnTo>
                  <a:lnTo>
                    <a:pt x="66" y="115"/>
                  </a:lnTo>
                  <a:lnTo>
                    <a:pt x="238" y="132"/>
                  </a:lnTo>
                  <a:lnTo>
                    <a:pt x="419" y="107"/>
                  </a:lnTo>
                  <a:lnTo>
                    <a:pt x="550" y="58"/>
                  </a:lnTo>
                  <a:lnTo>
                    <a:pt x="435" y="9"/>
                  </a:lnTo>
                  <a:lnTo>
                    <a:pt x="255"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74"/>
            <p:cNvSpPr/>
            <p:nvPr/>
          </p:nvSpPr>
          <p:spPr>
            <a:xfrm>
              <a:off x="946975" y="4704600"/>
              <a:ext cx="13775" cy="3300"/>
            </a:xfrm>
            <a:custGeom>
              <a:avLst/>
              <a:gdLst/>
              <a:ahLst/>
              <a:cxnLst/>
              <a:rect l="l" t="t" r="r" b="b"/>
              <a:pathLst>
                <a:path w="551" h="132" fill="none" extrusionOk="0">
                  <a:moveTo>
                    <a:pt x="238" y="132"/>
                  </a:moveTo>
                  <a:lnTo>
                    <a:pt x="419" y="107"/>
                  </a:lnTo>
                  <a:lnTo>
                    <a:pt x="550" y="58"/>
                  </a:lnTo>
                  <a:lnTo>
                    <a:pt x="435" y="9"/>
                  </a:lnTo>
                  <a:lnTo>
                    <a:pt x="255" y="0"/>
                  </a:lnTo>
                  <a:lnTo>
                    <a:pt x="82" y="9"/>
                  </a:lnTo>
                  <a:lnTo>
                    <a:pt x="0" y="41"/>
                  </a:lnTo>
                  <a:lnTo>
                    <a:pt x="66" y="11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74"/>
            <p:cNvSpPr/>
            <p:nvPr/>
          </p:nvSpPr>
          <p:spPr>
            <a:xfrm>
              <a:off x="1348900" y="4600575"/>
              <a:ext cx="17450" cy="11925"/>
            </a:xfrm>
            <a:custGeom>
              <a:avLst/>
              <a:gdLst/>
              <a:ahLst/>
              <a:cxnLst/>
              <a:rect l="l" t="t" r="r" b="b"/>
              <a:pathLst>
                <a:path w="698" h="477" extrusionOk="0">
                  <a:moveTo>
                    <a:pt x="115" y="1"/>
                  </a:moveTo>
                  <a:lnTo>
                    <a:pt x="0" y="17"/>
                  </a:lnTo>
                  <a:lnTo>
                    <a:pt x="17" y="132"/>
                  </a:lnTo>
                  <a:lnTo>
                    <a:pt x="49" y="214"/>
                  </a:lnTo>
                  <a:lnTo>
                    <a:pt x="99" y="288"/>
                  </a:lnTo>
                  <a:lnTo>
                    <a:pt x="189" y="362"/>
                  </a:lnTo>
                  <a:lnTo>
                    <a:pt x="296" y="436"/>
                  </a:lnTo>
                  <a:lnTo>
                    <a:pt x="411" y="477"/>
                  </a:lnTo>
                  <a:lnTo>
                    <a:pt x="517" y="477"/>
                  </a:lnTo>
                  <a:lnTo>
                    <a:pt x="624" y="403"/>
                  </a:lnTo>
                  <a:lnTo>
                    <a:pt x="698" y="288"/>
                  </a:lnTo>
                  <a:lnTo>
                    <a:pt x="665" y="206"/>
                  </a:lnTo>
                  <a:lnTo>
                    <a:pt x="575" y="165"/>
                  </a:lnTo>
                  <a:lnTo>
                    <a:pt x="460" y="132"/>
                  </a:lnTo>
                  <a:lnTo>
                    <a:pt x="230" y="33"/>
                  </a:lnTo>
                  <a:lnTo>
                    <a:pt x="115"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74"/>
            <p:cNvSpPr/>
            <p:nvPr/>
          </p:nvSpPr>
          <p:spPr>
            <a:xfrm>
              <a:off x="1348900" y="4600575"/>
              <a:ext cx="17450" cy="11925"/>
            </a:xfrm>
            <a:custGeom>
              <a:avLst/>
              <a:gdLst/>
              <a:ahLst/>
              <a:cxnLst/>
              <a:rect l="l" t="t" r="r" b="b"/>
              <a:pathLst>
                <a:path w="698" h="477" fill="none" extrusionOk="0">
                  <a:moveTo>
                    <a:pt x="49" y="214"/>
                  </a:moveTo>
                  <a:lnTo>
                    <a:pt x="99" y="288"/>
                  </a:lnTo>
                  <a:lnTo>
                    <a:pt x="189" y="362"/>
                  </a:lnTo>
                  <a:lnTo>
                    <a:pt x="296" y="436"/>
                  </a:lnTo>
                  <a:lnTo>
                    <a:pt x="411" y="477"/>
                  </a:lnTo>
                  <a:lnTo>
                    <a:pt x="517" y="477"/>
                  </a:lnTo>
                  <a:lnTo>
                    <a:pt x="624" y="403"/>
                  </a:lnTo>
                  <a:lnTo>
                    <a:pt x="698" y="288"/>
                  </a:lnTo>
                  <a:lnTo>
                    <a:pt x="665" y="206"/>
                  </a:lnTo>
                  <a:lnTo>
                    <a:pt x="575" y="165"/>
                  </a:lnTo>
                  <a:lnTo>
                    <a:pt x="460" y="132"/>
                  </a:lnTo>
                  <a:lnTo>
                    <a:pt x="230" y="33"/>
                  </a:lnTo>
                  <a:lnTo>
                    <a:pt x="115" y="1"/>
                  </a:lnTo>
                  <a:lnTo>
                    <a:pt x="0" y="17"/>
                  </a:lnTo>
                  <a:lnTo>
                    <a:pt x="17" y="13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74"/>
            <p:cNvSpPr/>
            <p:nvPr/>
          </p:nvSpPr>
          <p:spPr>
            <a:xfrm>
              <a:off x="1361625" y="4566725"/>
              <a:ext cx="63625" cy="31625"/>
            </a:xfrm>
            <a:custGeom>
              <a:avLst/>
              <a:gdLst/>
              <a:ahLst/>
              <a:cxnLst/>
              <a:rect l="l" t="t" r="r" b="b"/>
              <a:pathLst>
                <a:path w="2545" h="1265" extrusionOk="0">
                  <a:moveTo>
                    <a:pt x="730" y="0"/>
                  </a:moveTo>
                  <a:lnTo>
                    <a:pt x="205" y="17"/>
                  </a:lnTo>
                  <a:lnTo>
                    <a:pt x="90" y="58"/>
                  </a:lnTo>
                  <a:lnTo>
                    <a:pt x="16" y="156"/>
                  </a:lnTo>
                  <a:lnTo>
                    <a:pt x="0" y="247"/>
                  </a:lnTo>
                  <a:lnTo>
                    <a:pt x="16" y="296"/>
                  </a:lnTo>
                  <a:lnTo>
                    <a:pt x="57" y="329"/>
                  </a:lnTo>
                  <a:lnTo>
                    <a:pt x="90" y="378"/>
                  </a:lnTo>
                  <a:lnTo>
                    <a:pt x="123" y="493"/>
                  </a:lnTo>
                  <a:lnTo>
                    <a:pt x="148" y="542"/>
                  </a:lnTo>
                  <a:lnTo>
                    <a:pt x="205" y="575"/>
                  </a:lnTo>
                  <a:lnTo>
                    <a:pt x="295" y="550"/>
                  </a:lnTo>
                  <a:lnTo>
                    <a:pt x="378" y="509"/>
                  </a:lnTo>
                  <a:lnTo>
                    <a:pt x="460" y="476"/>
                  </a:lnTo>
                  <a:lnTo>
                    <a:pt x="566" y="485"/>
                  </a:lnTo>
                  <a:lnTo>
                    <a:pt x="632" y="534"/>
                  </a:lnTo>
                  <a:lnTo>
                    <a:pt x="657" y="583"/>
                  </a:lnTo>
                  <a:lnTo>
                    <a:pt x="681" y="641"/>
                  </a:lnTo>
                  <a:lnTo>
                    <a:pt x="722" y="706"/>
                  </a:lnTo>
                  <a:lnTo>
                    <a:pt x="821" y="772"/>
                  </a:lnTo>
                  <a:lnTo>
                    <a:pt x="1436" y="1035"/>
                  </a:lnTo>
                  <a:lnTo>
                    <a:pt x="1633" y="1133"/>
                  </a:lnTo>
                  <a:lnTo>
                    <a:pt x="1723" y="1166"/>
                  </a:lnTo>
                  <a:lnTo>
                    <a:pt x="2331" y="1264"/>
                  </a:lnTo>
                  <a:lnTo>
                    <a:pt x="2437" y="1264"/>
                  </a:lnTo>
                  <a:lnTo>
                    <a:pt x="2503" y="1223"/>
                  </a:lnTo>
                  <a:lnTo>
                    <a:pt x="2544" y="1149"/>
                  </a:lnTo>
                  <a:lnTo>
                    <a:pt x="2544" y="1059"/>
                  </a:lnTo>
                  <a:lnTo>
                    <a:pt x="2519" y="985"/>
                  </a:lnTo>
                  <a:lnTo>
                    <a:pt x="2446" y="928"/>
                  </a:lnTo>
                  <a:lnTo>
                    <a:pt x="2355" y="879"/>
                  </a:lnTo>
                  <a:lnTo>
                    <a:pt x="2314" y="829"/>
                  </a:lnTo>
                  <a:lnTo>
                    <a:pt x="2388" y="755"/>
                  </a:lnTo>
                  <a:lnTo>
                    <a:pt x="2290" y="673"/>
                  </a:lnTo>
                  <a:lnTo>
                    <a:pt x="2167" y="616"/>
                  </a:lnTo>
                  <a:lnTo>
                    <a:pt x="2035" y="591"/>
                  </a:lnTo>
                  <a:lnTo>
                    <a:pt x="1912" y="600"/>
                  </a:lnTo>
                  <a:lnTo>
                    <a:pt x="1838" y="624"/>
                  </a:lnTo>
                  <a:lnTo>
                    <a:pt x="1707" y="673"/>
                  </a:lnTo>
                  <a:lnTo>
                    <a:pt x="1633" y="682"/>
                  </a:lnTo>
                  <a:lnTo>
                    <a:pt x="1223" y="665"/>
                  </a:lnTo>
                  <a:lnTo>
                    <a:pt x="1133" y="632"/>
                  </a:lnTo>
                  <a:lnTo>
                    <a:pt x="1124" y="583"/>
                  </a:lnTo>
                  <a:lnTo>
                    <a:pt x="1239" y="534"/>
                  </a:lnTo>
                  <a:lnTo>
                    <a:pt x="1469" y="534"/>
                  </a:lnTo>
                  <a:lnTo>
                    <a:pt x="1510" y="517"/>
                  </a:lnTo>
                  <a:lnTo>
                    <a:pt x="1510" y="468"/>
                  </a:lnTo>
                  <a:lnTo>
                    <a:pt x="1469" y="427"/>
                  </a:lnTo>
                  <a:lnTo>
                    <a:pt x="1362" y="370"/>
                  </a:lnTo>
                  <a:lnTo>
                    <a:pt x="1174" y="206"/>
                  </a:lnTo>
                  <a:lnTo>
                    <a:pt x="968" y="83"/>
                  </a:lnTo>
                  <a:lnTo>
                    <a:pt x="730"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74"/>
            <p:cNvSpPr/>
            <p:nvPr/>
          </p:nvSpPr>
          <p:spPr>
            <a:xfrm>
              <a:off x="1361625" y="4566725"/>
              <a:ext cx="63625" cy="31625"/>
            </a:xfrm>
            <a:custGeom>
              <a:avLst/>
              <a:gdLst/>
              <a:ahLst/>
              <a:cxnLst/>
              <a:rect l="l" t="t" r="r" b="b"/>
              <a:pathLst>
                <a:path w="2545" h="1265" fill="none" extrusionOk="0">
                  <a:moveTo>
                    <a:pt x="57" y="329"/>
                  </a:moveTo>
                  <a:lnTo>
                    <a:pt x="90" y="378"/>
                  </a:lnTo>
                  <a:lnTo>
                    <a:pt x="123" y="493"/>
                  </a:lnTo>
                  <a:lnTo>
                    <a:pt x="148" y="542"/>
                  </a:lnTo>
                  <a:lnTo>
                    <a:pt x="205" y="575"/>
                  </a:lnTo>
                  <a:lnTo>
                    <a:pt x="295" y="550"/>
                  </a:lnTo>
                  <a:lnTo>
                    <a:pt x="378" y="509"/>
                  </a:lnTo>
                  <a:lnTo>
                    <a:pt x="460" y="476"/>
                  </a:lnTo>
                  <a:lnTo>
                    <a:pt x="566" y="485"/>
                  </a:lnTo>
                  <a:lnTo>
                    <a:pt x="632" y="534"/>
                  </a:lnTo>
                  <a:lnTo>
                    <a:pt x="657" y="583"/>
                  </a:lnTo>
                  <a:lnTo>
                    <a:pt x="681" y="641"/>
                  </a:lnTo>
                  <a:lnTo>
                    <a:pt x="722" y="706"/>
                  </a:lnTo>
                  <a:lnTo>
                    <a:pt x="821" y="772"/>
                  </a:lnTo>
                  <a:lnTo>
                    <a:pt x="1436" y="1035"/>
                  </a:lnTo>
                  <a:lnTo>
                    <a:pt x="1633" y="1133"/>
                  </a:lnTo>
                  <a:lnTo>
                    <a:pt x="1723" y="1166"/>
                  </a:lnTo>
                  <a:lnTo>
                    <a:pt x="2331" y="1264"/>
                  </a:lnTo>
                  <a:lnTo>
                    <a:pt x="2437" y="1264"/>
                  </a:lnTo>
                  <a:lnTo>
                    <a:pt x="2503" y="1223"/>
                  </a:lnTo>
                  <a:lnTo>
                    <a:pt x="2544" y="1149"/>
                  </a:lnTo>
                  <a:lnTo>
                    <a:pt x="2544" y="1059"/>
                  </a:lnTo>
                  <a:lnTo>
                    <a:pt x="2519" y="985"/>
                  </a:lnTo>
                  <a:lnTo>
                    <a:pt x="2446" y="928"/>
                  </a:lnTo>
                  <a:lnTo>
                    <a:pt x="2355" y="879"/>
                  </a:lnTo>
                  <a:lnTo>
                    <a:pt x="2314" y="829"/>
                  </a:lnTo>
                  <a:lnTo>
                    <a:pt x="2388" y="755"/>
                  </a:lnTo>
                  <a:lnTo>
                    <a:pt x="2290" y="673"/>
                  </a:lnTo>
                  <a:lnTo>
                    <a:pt x="2167" y="616"/>
                  </a:lnTo>
                  <a:lnTo>
                    <a:pt x="2035" y="591"/>
                  </a:lnTo>
                  <a:lnTo>
                    <a:pt x="1912" y="600"/>
                  </a:lnTo>
                  <a:lnTo>
                    <a:pt x="1838" y="624"/>
                  </a:lnTo>
                  <a:lnTo>
                    <a:pt x="1707" y="673"/>
                  </a:lnTo>
                  <a:lnTo>
                    <a:pt x="1633" y="682"/>
                  </a:lnTo>
                  <a:lnTo>
                    <a:pt x="1223" y="665"/>
                  </a:lnTo>
                  <a:lnTo>
                    <a:pt x="1133" y="632"/>
                  </a:lnTo>
                  <a:lnTo>
                    <a:pt x="1124" y="583"/>
                  </a:lnTo>
                  <a:lnTo>
                    <a:pt x="1239" y="534"/>
                  </a:lnTo>
                  <a:lnTo>
                    <a:pt x="1469" y="534"/>
                  </a:lnTo>
                  <a:lnTo>
                    <a:pt x="1510" y="517"/>
                  </a:lnTo>
                  <a:lnTo>
                    <a:pt x="1510" y="468"/>
                  </a:lnTo>
                  <a:lnTo>
                    <a:pt x="1469" y="427"/>
                  </a:lnTo>
                  <a:lnTo>
                    <a:pt x="1362" y="370"/>
                  </a:lnTo>
                  <a:lnTo>
                    <a:pt x="1174" y="206"/>
                  </a:lnTo>
                  <a:lnTo>
                    <a:pt x="968" y="83"/>
                  </a:lnTo>
                  <a:lnTo>
                    <a:pt x="730" y="0"/>
                  </a:lnTo>
                  <a:lnTo>
                    <a:pt x="205" y="17"/>
                  </a:lnTo>
                  <a:lnTo>
                    <a:pt x="90" y="58"/>
                  </a:lnTo>
                  <a:lnTo>
                    <a:pt x="16" y="156"/>
                  </a:lnTo>
                  <a:lnTo>
                    <a:pt x="0" y="247"/>
                  </a:lnTo>
                  <a:lnTo>
                    <a:pt x="16" y="29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74"/>
            <p:cNvSpPr/>
            <p:nvPr/>
          </p:nvSpPr>
          <p:spPr>
            <a:xfrm>
              <a:off x="1277700" y="4600975"/>
              <a:ext cx="21150" cy="10100"/>
            </a:xfrm>
            <a:custGeom>
              <a:avLst/>
              <a:gdLst/>
              <a:ahLst/>
              <a:cxnLst/>
              <a:rect l="l" t="t" r="r" b="b"/>
              <a:pathLst>
                <a:path w="846" h="404" extrusionOk="0">
                  <a:moveTo>
                    <a:pt x="247" y="1"/>
                  </a:moveTo>
                  <a:lnTo>
                    <a:pt x="181" y="26"/>
                  </a:lnTo>
                  <a:lnTo>
                    <a:pt x="115" y="58"/>
                  </a:lnTo>
                  <a:lnTo>
                    <a:pt x="0" y="140"/>
                  </a:lnTo>
                  <a:lnTo>
                    <a:pt x="181" y="272"/>
                  </a:lnTo>
                  <a:lnTo>
                    <a:pt x="271" y="313"/>
                  </a:lnTo>
                  <a:lnTo>
                    <a:pt x="673" y="403"/>
                  </a:lnTo>
                  <a:lnTo>
                    <a:pt x="797" y="378"/>
                  </a:lnTo>
                  <a:lnTo>
                    <a:pt x="846" y="239"/>
                  </a:lnTo>
                  <a:lnTo>
                    <a:pt x="805" y="149"/>
                  </a:lnTo>
                  <a:lnTo>
                    <a:pt x="698" y="108"/>
                  </a:lnTo>
                  <a:lnTo>
                    <a:pt x="567" y="91"/>
                  </a:lnTo>
                  <a:lnTo>
                    <a:pt x="444" y="58"/>
                  </a:lnTo>
                  <a:lnTo>
                    <a:pt x="394" y="34"/>
                  </a:lnTo>
                  <a:lnTo>
                    <a:pt x="362" y="9"/>
                  </a:lnTo>
                  <a:lnTo>
                    <a:pt x="321"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74"/>
            <p:cNvSpPr/>
            <p:nvPr/>
          </p:nvSpPr>
          <p:spPr>
            <a:xfrm>
              <a:off x="1277700" y="4600975"/>
              <a:ext cx="21150" cy="10100"/>
            </a:xfrm>
            <a:custGeom>
              <a:avLst/>
              <a:gdLst/>
              <a:ahLst/>
              <a:cxnLst/>
              <a:rect l="l" t="t" r="r" b="b"/>
              <a:pathLst>
                <a:path w="846" h="404" fill="none" extrusionOk="0">
                  <a:moveTo>
                    <a:pt x="271" y="313"/>
                  </a:moveTo>
                  <a:lnTo>
                    <a:pt x="673" y="403"/>
                  </a:lnTo>
                  <a:lnTo>
                    <a:pt x="797" y="378"/>
                  </a:lnTo>
                  <a:lnTo>
                    <a:pt x="846" y="239"/>
                  </a:lnTo>
                  <a:lnTo>
                    <a:pt x="805" y="149"/>
                  </a:lnTo>
                  <a:lnTo>
                    <a:pt x="698" y="108"/>
                  </a:lnTo>
                  <a:lnTo>
                    <a:pt x="567" y="91"/>
                  </a:lnTo>
                  <a:lnTo>
                    <a:pt x="444" y="58"/>
                  </a:lnTo>
                  <a:lnTo>
                    <a:pt x="394" y="34"/>
                  </a:lnTo>
                  <a:lnTo>
                    <a:pt x="362" y="9"/>
                  </a:lnTo>
                  <a:lnTo>
                    <a:pt x="321" y="1"/>
                  </a:lnTo>
                  <a:lnTo>
                    <a:pt x="247" y="1"/>
                  </a:lnTo>
                  <a:lnTo>
                    <a:pt x="181" y="26"/>
                  </a:lnTo>
                  <a:lnTo>
                    <a:pt x="115" y="58"/>
                  </a:lnTo>
                  <a:lnTo>
                    <a:pt x="0" y="140"/>
                  </a:lnTo>
                  <a:lnTo>
                    <a:pt x="181" y="27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74"/>
            <p:cNvSpPr/>
            <p:nvPr/>
          </p:nvSpPr>
          <p:spPr>
            <a:xfrm>
              <a:off x="1265400" y="4603250"/>
              <a:ext cx="8625" cy="3700"/>
            </a:xfrm>
            <a:custGeom>
              <a:avLst/>
              <a:gdLst/>
              <a:ahLst/>
              <a:cxnLst/>
              <a:rect l="l" t="t" r="r" b="b"/>
              <a:pathLst>
                <a:path w="345" h="148" extrusionOk="0">
                  <a:moveTo>
                    <a:pt x="148" y="0"/>
                  </a:moveTo>
                  <a:lnTo>
                    <a:pt x="49" y="33"/>
                  </a:lnTo>
                  <a:lnTo>
                    <a:pt x="0" y="107"/>
                  </a:lnTo>
                  <a:lnTo>
                    <a:pt x="107" y="140"/>
                  </a:lnTo>
                  <a:lnTo>
                    <a:pt x="205" y="148"/>
                  </a:lnTo>
                  <a:lnTo>
                    <a:pt x="287" y="123"/>
                  </a:lnTo>
                  <a:lnTo>
                    <a:pt x="345" y="33"/>
                  </a:lnTo>
                  <a:lnTo>
                    <a:pt x="254" y="8"/>
                  </a:lnTo>
                  <a:lnTo>
                    <a:pt x="14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74"/>
            <p:cNvSpPr/>
            <p:nvPr/>
          </p:nvSpPr>
          <p:spPr>
            <a:xfrm>
              <a:off x="1265400" y="4603250"/>
              <a:ext cx="8625" cy="3700"/>
            </a:xfrm>
            <a:custGeom>
              <a:avLst/>
              <a:gdLst/>
              <a:ahLst/>
              <a:cxnLst/>
              <a:rect l="l" t="t" r="r" b="b"/>
              <a:pathLst>
                <a:path w="345" h="148" fill="none" extrusionOk="0">
                  <a:moveTo>
                    <a:pt x="205" y="148"/>
                  </a:moveTo>
                  <a:lnTo>
                    <a:pt x="287" y="123"/>
                  </a:lnTo>
                  <a:lnTo>
                    <a:pt x="345" y="33"/>
                  </a:lnTo>
                  <a:lnTo>
                    <a:pt x="254" y="8"/>
                  </a:lnTo>
                  <a:lnTo>
                    <a:pt x="148" y="0"/>
                  </a:lnTo>
                  <a:lnTo>
                    <a:pt x="49" y="33"/>
                  </a:lnTo>
                  <a:lnTo>
                    <a:pt x="0" y="107"/>
                  </a:lnTo>
                  <a:lnTo>
                    <a:pt x="107" y="14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74"/>
            <p:cNvSpPr/>
            <p:nvPr/>
          </p:nvSpPr>
          <p:spPr>
            <a:xfrm>
              <a:off x="1030275" y="4653100"/>
              <a:ext cx="16025" cy="11100"/>
            </a:xfrm>
            <a:custGeom>
              <a:avLst/>
              <a:gdLst/>
              <a:ahLst/>
              <a:cxnLst/>
              <a:rect l="l" t="t" r="r" b="b"/>
              <a:pathLst>
                <a:path w="641" h="444" extrusionOk="0">
                  <a:moveTo>
                    <a:pt x="148" y="0"/>
                  </a:moveTo>
                  <a:lnTo>
                    <a:pt x="0" y="148"/>
                  </a:lnTo>
                  <a:lnTo>
                    <a:pt x="115" y="263"/>
                  </a:lnTo>
                  <a:lnTo>
                    <a:pt x="287" y="370"/>
                  </a:lnTo>
                  <a:lnTo>
                    <a:pt x="484" y="435"/>
                  </a:lnTo>
                  <a:lnTo>
                    <a:pt x="640" y="444"/>
                  </a:lnTo>
                  <a:lnTo>
                    <a:pt x="640" y="444"/>
                  </a:lnTo>
                  <a:lnTo>
                    <a:pt x="542" y="247"/>
                  </a:lnTo>
                  <a:lnTo>
                    <a:pt x="361" y="66"/>
                  </a:lnTo>
                  <a:lnTo>
                    <a:pt x="14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74"/>
            <p:cNvSpPr/>
            <p:nvPr/>
          </p:nvSpPr>
          <p:spPr>
            <a:xfrm>
              <a:off x="1030275" y="4653100"/>
              <a:ext cx="16025" cy="11100"/>
            </a:xfrm>
            <a:custGeom>
              <a:avLst/>
              <a:gdLst/>
              <a:ahLst/>
              <a:cxnLst/>
              <a:rect l="l" t="t" r="r" b="b"/>
              <a:pathLst>
                <a:path w="641" h="444" fill="none" extrusionOk="0">
                  <a:moveTo>
                    <a:pt x="287" y="370"/>
                  </a:moveTo>
                  <a:lnTo>
                    <a:pt x="484" y="435"/>
                  </a:lnTo>
                  <a:lnTo>
                    <a:pt x="640" y="444"/>
                  </a:lnTo>
                  <a:lnTo>
                    <a:pt x="542" y="247"/>
                  </a:lnTo>
                  <a:lnTo>
                    <a:pt x="361" y="66"/>
                  </a:lnTo>
                  <a:lnTo>
                    <a:pt x="148" y="0"/>
                  </a:lnTo>
                  <a:lnTo>
                    <a:pt x="0" y="148"/>
                  </a:lnTo>
                  <a:lnTo>
                    <a:pt x="115" y="263"/>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74"/>
            <p:cNvSpPr/>
            <p:nvPr/>
          </p:nvSpPr>
          <p:spPr>
            <a:xfrm>
              <a:off x="1538875" y="4585600"/>
              <a:ext cx="21975" cy="10500"/>
            </a:xfrm>
            <a:custGeom>
              <a:avLst/>
              <a:gdLst/>
              <a:ahLst/>
              <a:cxnLst/>
              <a:rect l="l" t="t" r="r" b="b"/>
              <a:pathLst>
                <a:path w="879" h="420" extrusionOk="0">
                  <a:moveTo>
                    <a:pt x="665" y="0"/>
                  </a:moveTo>
                  <a:lnTo>
                    <a:pt x="198" y="173"/>
                  </a:lnTo>
                  <a:lnTo>
                    <a:pt x="66" y="238"/>
                  </a:lnTo>
                  <a:lnTo>
                    <a:pt x="1" y="321"/>
                  </a:lnTo>
                  <a:lnTo>
                    <a:pt x="116" y="411"/>
                  </a:lnTo>
                  <a:lnTo>
                    <a:pt x="296" y="419"/>
                  </a:lnTo>
                  <a:lnTo>
                    <a:pt x="493" y="370"/>
                  </a:lnTo>
                  <a:lnTo>
                    <a:pt x="624" y="288"/>
                  </a:lnTo>
                  <a:lnTo>
                    <a:pt x="608" y="280"/>
                  </a:lnTo>
                  <a:lnTo>
                    <a:pt x="575" y="255"/>
                  </a:lnTo>
                  <a:lnTo>
                    <a:pt x="559" y="247"/>
                  </a:lnTo>
                  <a:lnTo>
                    <a:pt x="879" y="42"/>
                  </a:lnTo>
                  <a:lnTo>
                    <a:pt x="764"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74"/>
            <p:cNvSpPr/>
            <p:nvPr/>
          </p:nvSpPr>
          <p:spPr>
            <a:xfrm>
              <a:off x="1538875" y="4585600"/>
              <a:ext cx="21975" cy="10500"/>
            </a:xfrm>
            <a:custGeom>
              <a:avLst/>
              <a:gdLst/>
              <a:ahLst/>
              <a:cxnLst/>
              <a:rect l="l" t="t" r="r" b="b"/>
              <a:pathLst>
                <a:path w="879" h="420" fill="none" extrusionOk="0">
                  <a:moveTo>
                    <a:pt x="296" y="419"/>
                  </a:moveTo>
                  <a:lnTo>
                    <a:pt x="493" y="370"/>
                  </a:lnTo>
                  <a:lnTo>
                    <a:pt x="624" y="288"/>
                  </a:lnTo>
                  <a:lnTo>
                    <a:pt x="608" y="280"/>
                  </a:lnTo>
                  <a:lnTo>
                    <a:pt x="575" y="255"/>
                  </a:lnTo>
                  <a:lnTo>
                    <a:pt x="559" y="247"/>
                  </a:lnTo>
                  <a:lnTo>
                    <a:pt x="879" y="42"/>
                  </a:lnTo>
                  <a:lnTo>
                    <a:pt x="764" y="0"/>
                  </a:lnTo>
                  <a:lnTo>
                    <a:pt x="665" y="0"/>
                  </a:lnTo>
                  <a:lnTo>
                    <a:pt x="198" y="173"/>
                  </a:lnTo>
                  <a:lnTo>
                    <a:pt x="66" y="238"/>
                  </a:lnTo>
                  <a:lnTo>
                    <a:pt x="1" y="321"/>
                  </a:lnTo>
                  <a:lnTo>
                    <a:pt x="116" y="41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74"/>
            <p:cNvSpPr/>
            <p:nvPr/>
          </p:nvSpPr>
          <p:spPr>
            <a:xfrm>
              <a:off x="1755750" y="4553175"/>
              <a:ext cx="10075" cy="10900"/>
            </a:xfrm>
            <a:custGeom>
              <a:avLst/>
              <a:gdLst/>
              <a:ahLst/>
              <a:cxnLst/>
              <a:rect l="l" t="t" r="r" b="b"/>
              <a:pathLst>
                <a:path w="403" h="436" extrusionOk="0">
                  <a:moveTo>
                    <a:pt x="123" y="1"/>
                  </a:moveTo>
                  <a:lnTo>
                    <a:pt x="0" y="50"/>
                  </a:lnTo>
                  <a:lnTo>
                    <a:pt x="49" y="181"/>
                  </a:lnTo>
                  <a:lnTo>
                    <a:pt x="156" y="345"/>
                  </a:lnTo>
                  <a:lnTo>
                    <a:pt x="287" y="436"/>
                  </a:lnTo>
                  <a:lnTo>
                    <a:pt x="402" y="354"/>
                  </a:lnTo>
                  <a:lnTo>
                    <a:pt x="369" y="255"/>
                  </a:lnTo>
                  <a:lnTo>
                    <a:pt x="263" y="99"/>
                  </a:lnTo>
                  <a:lnTo>
                    <a:pt x="123"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74"/>
            <p:cNvSpPr/>
            <p:nvPr/>
          </p:nvSpPr>
          <p:spPr>
            <a:xfrm>
              <a:off x="1755750" y="4553175"/>
              <a:ext cx="10075" cy="10900"/>
            </a:xfrm>
            <a:custGeom>
              <a:avLst/>
              <a:gdLst/>
              <a:ahLst/>
              <a:cxnLst/>
              <a:rect l="l" t="t" r="r" b="b"/>
              <a:pathLst>
                <a:path w="403" h="436" fill="none" extrusionOk="0">
                  <a:moveTo>
                    <a:pt x="156" y="345"/>
                  </a:moveTo>
                  <a:lnTo>
                    <a:pt x="287" y="436"/>
                  </a:lnTo>
                  <a:lnTo>
                    <a:pt x="402" y="354"/>
                  </a:lnTo>
                  <a:lnTo>
                    <a:pt x="369" y="255"/>
                  </a:lnTo>
                  <a:lnTo>
                    <a:pt x="263" y="99"/>
                  </a:lnTo>
                  <a:lnTo>
                    <a:pt x="123" y="1"/>
                  </a:lnTo>
                  <a:lnTo>
                    <a:pt x="0" y="50"/>
                  </a:lnTo>
                  <a:lnTo>
                    <a:pt x="49" y="18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74"/>
            <p:cNvSpPr/>
            <p:nvPr/>
          </p:nvSpPr>
          <p:spPr>
            <a:xfrm>
              <a:off x="2706075" y="4738650"/>
              <a:ext cx="149600" cy="85375"/>
            </a:xfrm>
            <a:custGeom>
              <a:avLst/>
              <a:gdLst/>
              <a:ahLst/>
              <a:cxnLst/>
              <a:rect l="l" t="t" r="r" b="b"/>
              <a:pathLst>
                <a:path w="5984" h="3415" extrusionOk="0">
                  <a:moveTo>
                    <a:pt x="3374" y="1"/>
                  </a:moveTo>
                  <a:lnTo>
                    <a:pt x="3037" y="9"/>
                  </a:lnTo>
                  <a:lnTo>
                    <a:pt x="2701" y="83"/>
                  </a:lnTo>
                  <a:lnTo>
                    <a:pt x="1782" y="378"/>
                  </a:lnTo>
                  <a:lnTo>
                    <a:pt x="1626" y="477"/>
                  </a:lnTo>
                  <a:lnTo>
                    <a:pt x="1560" y="542"/>
                  </a:lnTo>
                  <a:lnTo>
                    <a:pt x="1453" y="690"/>
                  </a:lnTo>
                  <a:lnTo>
                    <a:pt x="1388" y="756"/>
                  </a:lnTo>
                  <a:lnTo>
                    <a:pt x="1035" y="1043"/>
                  </a:lnTo>
                  <a:lnTo>
                    <a:pt x="928" y="1166"/>
                  </a:lnTo>
                  <a:lnTo>
                    <a:pt x="805" y="1355"/>
                  </a:lnTo>
                  <a:lnTo>
                    <a:pt x="739" y="1544"/>
                  </a:lnTo>
                  <a:lnTo>
                    <a:pt x="821" y="1642"/>
                  </a:lnTo>
                  <a:lnTo>
                    <a:pt x="789" y="1699"/>
                  </a:lnTo>
                  <a:lnTo>
                    <a:pt x="698" y="1773"/>
                  </a:lnTo>
                  <a:lnTo>
                    <a:pt x="665" y="1814"/>
                  </a:lnTo>
                  <a:lnTo>
                    <a:pt x="649" y="1855"/>
                  </a:lnTo>
                  <a:lnTo>
                    <a:pt x="641" y="1970"/>
                  </a:lnTo>
                  <a:lnTo>
                    <a:pt x="616" y="2085"/>
                  </a:lnTo>
                  <a:lnTo>
                    <a:pt x="583" y="2184"/>
                  </a:lnTo>
                  <a:lnTo>
                    <a:pt x="542" y="2290"/>
                  </a:lnTo>
                  <a:lnTo>
                    <a:pt x="477" y="2389"/>
                  </a:lnTo>
                  <a:lnTo>
                    <a:pt x="665" y="2471"/>
                  </a:lnTo>
                  <a:lnTo>
                    <a:pt x="756" y="2586"/>
                  </a:lnTo>
                  <a:lnTo>
                    <a:pt x="748" y="2725"/>
                  </a:lnTo>
                  <a:lnTo>
                    <a:pt x="616" y="2889"/>
                  </a:lnTo>
                  <a:lnTo>
                    <a:pt x="1" y="3415"/>
                  </a:lnTo>
                  <a:lnTo>
                    <a:pt x="5885" y="3415"/>
                  </a:lnTo>
                  <a:lnTo>
                    <a:pt x="5934" y="3316"/>
                  </a:lnTo>
                  <a:lnTo>
                    <a:pt x="5967" y="3177"/>
                  </a:lnTo>
                  <a:lnTo>
                    <a:pt x="5983" y="3029"/>
                  </a:lnTo>
                  <a:lnTo>
                    <a:pt x="5983" y="2881"/>
                  </a:lnTo>
                  <a:lnTo>
                    <a:pt x="5959" y="2725"/>
                  </a:lnTo>
                  <a:lnTo>
                    <a:pt x="5778" y="2274"/>
                  </a:lnTo>
                  <a:lnTo>
                    <a:pt x="5680" y="1962"/>
                  </a:lnTo>
                  <a:lnTo>
                    <a:pt x="5606" y="1806"/>
                  </a:lnTo>
                  <a:lnTo>
                    <a:pt x="5524" y="1683"/>
                  </a:lnTo>
                  <a:lnTo>
                    <a:pt x="5253" y="1568"/>
                  </a:lnTo>
                  <a:lnTo>
                    <a:pt x="4580" y="1617"/>
                  </a:lnTo>
                  <a:lnTo>
                    <a:pt x="4285" y="1576"/>
                  </a:lnTo>
                  <a:lnTo>
                    <a:pt x="4539" y="1363"/>
                  </a:lnTo>
                  <a:lnTo>
                    <a:pt x="5220" y="1256"/>
                  </a:lnTo>
                  <a:lnTo>
                    <a:pt x="5393" y="985"/>
                  </a:lnTo>
                  <a:lnTo>
                    <a:pt x="5294" y="706"/>
                  </a:lnTo>
                  <a:lnTo>
                    <a:pt x="4999" y="493"/>
                  </a:lnTo>
                  <a:lnTo>
                    <a:pt x="4022" y="124"/>
                  </a:lnTo>
                  <a:lnTo>
                    <a:pt x="3702" y="42"/>
                  </a:lnTo>
                  <a:lnTo>
                    <a:pt x="337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74"/>
            <p:cNvSpPr/>
            <p:nvPr/>
          </p:nvSpPr>
          <p:spPr>
            <a:xfrm>
              <a:off x="2706075" y="4738650"/>
              <a:ext cx="149600" cy="85375"/>
            </a:xfrm>
            <a:custGeom>
              <a:avLst/>
              <a:gdLst/>
              <a:ahLst/>
              <a:cxnLst/>
              <a:rect l="l" t="t" r="r" b="b"/>
              <a:pathLst>
                <a:path w="5984" h="3415" fill="none" extrusionOk="0">
                  <a:moveTo>
                    <a:pt x="5934" y="3316"/>
                  </a:moveTo>
                  <a:lnTo>
                    <a:pt x="5967" y="3177"/>
                  </a:lnTo>
                  <a:lnTo>
                    <a:pt x="5983" y="3029"/>
                  </a:lnTo>
                  <a:lnTo>
                    <a:pt x="5983" y="2881"/>
                  </a:lnTo>
                  <a:lnTo>
                    <a:pt x="5959" y="2725"/>
                  </a:lnTo>
                  <a:lnTo>
                    <a:pt x="5778" y="2274"/>
                  </a:lnTo>
                  <a:lnTo>
                    <a:pt x="5680" y="1962"/>
                  </a:lnTo>
                  <a:lnTo>
                    <a:pt x="5606" y="1806"/>
                  </a:lnTo>
                  <a:lnTo>
                    <a:pt x="5524" y="1683"/>
                  </a:lnTo>
                  <a:lnTo>
                    <a:pt x="5253" y="1568"/>
                  </a:lnTo>
                  <a:lnTo>
                    <a:pt x="4580" y="1617"/>
                  </a:lnTo>
                  <a:lnTo>
                    <a:pt x="4285" y="1576"/>
                  </a:lnTo>
                  <a:lnTo>
                    <a:pt x="4539" y="1363"/>
                  </a:lnTo>
                  <a:lnTo>
                    <a:pt x="5220" y="1256"/>
                  </a:lnTo>
                  <a:lnTo>
                    <a:pt x="5393" y="985"/>
                  </a:lnTo>
                  <a:lnTo>
                    <a:pt x="5294" y="706"/>
                  </a:lnTo>
                  <a:lnTo>
                    <a:pt x="4999" y="493"/>
                  </a:lnTo>
                  <a:lnTo>
                    <a:pt x="4022" y="124"/>
                  </a:lnTo>
                  <a:lnTo>
                    <a:pt x="3702" y="42"/>
                  </a:lnTo>
                  <a:lnTo>
                    <a:pt x="3374" y="1"/>
                  </a:lnTo>
                  <a:lnTo>
                    <a:pt x="3037" y="9"/>
                  </a:lnTo>
                  <a:lnTo>
                    <a:pt x="2701" y="83"/>
                  </a:lnTo>
                  <a:lnTo>
                    <a:pt x="1782" y="378"/>
                  </a:lnTo>
                  <a:lnTo>
                    <a:pt x="1626" y="477"/>
                  </a:lnTo>
                  <a:lnTo>
                    <a:pt x="1560" y="542"/>
                  </a:lnTo>
                  <a:lnTo>
                    <a:pt x="1453" y="690"/>
                  </a:lnTo>
                  <a:lnTo>
                    <a:pt x="1388" y="756"/>
                  </a:lnTo>
                  <a:lnTo>
                    <a:pt x="1035" y="1043"/>
                  </a:lnTo>
                  <a:lnTo>
                    <a:pt x="928" y="1166"/>
                  </a:lnTo>
                  <a:lnTo>
                    <a:pt x="805" y="1355"/>
                  </a:lnTo>
                  <a:lnTo>
                    <a:pt x="739" y="1544"/>
                  </a:lnTo>
                  <a:lnTo>
                    <a:pt x="821" y="1642"/>
                  </a:lnTo>
                  <a:lnTo>
                    <a:pt x="789" y="1699"/>
                  </a:lnTo>
                  <a:lnTo>
                    <a:pt x="698" y="1773"/>
                  </a:lnTo>
                  <a:lnTo>
                    <a:pt x="665" y="1814"/>
                  </a:lnTo>
                  <a:lnTo>
                    <a:pt x="649" y="1855"/>
                  </a:lnTo>
                  <a:lnTo>
                    <a:pt x="641" y="1970"/>
                  </a:lnTo>
                  <a:lnTo>
                    <a:pt x="616" y="2085"/>
                  </a:lnTo>
                  <a:lnTo>
                    <a:pt x="583" y="2184"/>
                  </a:lnTo>
                  <a:lnTo>
                    <a:pt x="542" y="2290"/>
                  </a:lnTo>
                  <a:lnTo>
                    <a:pt x="477" y="2389"/>
                  </a:lnTo>
                  <a:lnTo>
                    <a:pt x="665" y="2471"/>
                  </a:lnTo>
                  <a:lnTo>
                    <a:pt x="756" y="2586"/>
                  </a:lnTo>
                  <a:lnTo>
                    <a:pt x="748" y="2725"/>
                  </a:lnTo>
                  <a:lnTo>
                    <a:pt x="616" y="2889"/>
                  </a:lnTo>
                  <a:lnTo>
                    <a:pt x="1" y="3415"/>
                  </a:lnTo>
                  <a:lnTo>
                    <a:pt x="5885" y="341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74"/>
            <p:cNvSpPr/>
            <p:nvPr/>
          </p:nvSpPr>
          <p:spPr>
            <a:xfrm>
              <a:off x="1805600" y="4512775"/>
              <a:ext cx="119850" cy="26075"/>
            </a:xfrm>
            <a:custGeom>
              <a:avLst/>
              <a:gdLst/>
              <a:ahLst/>
              <a:cxnLst/>
              <a:rect l="l" t="t" r="r" b="b"/>
              <a:pathLst>
                <a:path w="4794" h="1043" extrusionOk="0">
                  <a:moveTo>
                    <a:pt x="2627" y="0"/>
                  </a:moveTo>
                  <a:lnTo>
                    <a:pt x="2520" y="25"/>
                  </a:lnTo>
                  <a:lnTo>
                    <a:pt x="2421" y="74"/>
                  </a:lnTo>
                  <a:lnTo>
                    <a:pt x="2380" y="107"/>
                  </a:lnTo>
                  <a:lnTo>
                    <a:pt x="2298" y="181"/>
                  </a:lnTo>
                  <a:lnTo>
                    <a:pt x="2257" y="205"/>
                  </a:lnTo>
                  <a:lnTo>
                    <a:pt x="2183" y="230"/>
                  </a:lnTo>
                  <a:lnTo>
                    <a:pt x="2110" y="222"/>
                  </a:lnTo>
                  <a:lnTo>
                    <a:pt x="2044" y="213"/>
                  </a:lnTo>
                  <a:lnTo>
                    <a:pt x="1970" y="213"/>
                  </a:lnTo>
                  <a:lnTo>
                    <a:pt x="1872" y="263"/>
                  </a:lnTo>
                  <a:lnTo>
                    <a:pt x="1822" y="312"/>
                  </a:lnTo>
                  <a:lnTo>
                    <a:pt x="1773" y="320"/>
                  </a:lnTo>
                  <a:lnTo>
                    <a:pt x="1683" y="246"/>
                  </a:lnTo>
                  <a:lnTo>
                    <a:pt x="1560" y="107"/>
                  </a:lnTo>
                  <a:lnTo>
                    <a:pt x="1494" y="90"/>
                  </a:lnTo>
                  <a:lnTo>
                    <a:pt x="435" y="189"/>
                  </a:lnTo>
                  <a:lnTo>
                    <a:pt x="148" y="255"/>
                  </a:lnTo>
                  <a:lnTo>
                    <a:pt x="0" y="378"/>
                  </a:lnTo>
                  <a:lnTo>
                    <a:pt x="91" y="484"/>
                  </a:lnTo>
                  <a:lnTo>
                    <a:pt x="222" y="517"/>
                  </a:lnTo>
                  <a:lnTo>
                    <a:pt x="509" y="501"/>
                  </a:lnTo>
                  <a:lnTo>
                    <a:pt x="1568" y="673"/>
                  </a:lnTo>
                  <a:lnTo>
                    <a:pt x="2093" y="837"/>
                  </a:lnTo>
                  <a:lnTo>
                    <a:pt x="2791" y="993"/>
                  </a:lnTo>
                  <a:lnTo>
                    <a:pt x="2938" y="1018"/>
                  </a:lnTo>
                  <a:lnTo>
                    <a:pt x="3078" y="1010"/>
                  </a:lnTo>
                  <a:lnTo>
                    <a:pt x="3505" y="968"/>
                  </a:lnTo>
                  <a:lnTo>
                    <a:pt x="3587" y="977"/>
                  </a:lnTo>
                  <a:lnTo>
                    <a:pt x="3734" y="1034"/>
                  </a:lnTo>
                  <a:lnTo>
                    <a:pt x="3825" y="1042"/>
                  </a:lnTo>
                  <a:lnTo>
                    <a:pt x="3882" y="1042"/>
                  </a:lnTo>
                  <a:lnTo>
                    <a:pt x="3997" y="1018"/>
                  </a:lnTo>
                  <a:lnTo>
                    <a:pt x="4063" y="1010"/>
                  </a:lnTo>
                  <a:lnTo>
                    <a:pt x="4350" y="1034"/>
                  </a:lnTo>
                  <a:lnTo>
                    <a:pt x="4457" y="1001"/>
                  </a:lnTo>
                  <a:lnTo>
                    <a:pt x="4416" y="870"/>
                  </a:lnTo>
                  <a:lnTo>
                    <a:pt x="4629" y="845"/>
                  </a:lnTo>
                  <a:lnTo>
                    <a:pt x="4719" y="813"/>
                  </a:lnTo>
                  <a:lnTo>
                    <a:pt x="4777" y="739"/>
                  </a:lnTo>
                  <a:lnTo>
                    <a:pt x="4793" y="640"/>
                  </a:lnTo>
                  <a:lnTo>
                    <a:pt x="4777" y="517"/>
                  </a:lnTo>
                  <a:lnTo>
                    <a:pt x="4744" y="402"/>
                  </a:lnTo>
                  <a:lnTo>
                    <a:pt x="4695" y="353"/>
                  </a:lnTo>
                  <a:lnTo>
                    <a:pt x="4654" y="361"/>
                  </a:lnTo>
                  <a:lnTo>
                    <a:pt x="4489" y="443"/>
                  </a:lnTo>
                  <a:lnTo>
                    <a:pt x="3972" y="599"/>
                  </a:lnTo>
                  <a:lnTo>
                    <a:pt x="3874" y="599"/>
                  </a:lnTo>
                  <a:lnTo>
                    <a:pt x="3775" y="566"/>
                  </a:lnTo>
                  <a:lnTo>
                    <a:pt x="4112" y="386"/>
                  </a:lnTo>
                  <a:lnTo>
                    <a:pt x="4251" y="296"/>
                  </a:lnTo>
                  <a:lnTo>
                    <a:pt x="4383" y="148"/>
                  </a:lnTo>
                  <a:lnTo>
                    <a:pt x="4251" y="107"/>
                  </a:lnTo>
                  <a:lnTo>
                    <a:pt x="4112" y="74"/>
                  </a:lnTo>
                  <a:lnTo>
                    <a:pt x="3972" y="74"/>
                  </a:lnTo>
                  <a:lnTo>
                    <a:pt x="3841" y="107"/>
                  </a:lnTo>
                  <a:lnTo>
                    <a:pt x="3734" y="189"/>
                  </a:lnTo>
                  <a:lnTo>
                    <a:pt x="3620" y="435"/>
                  </a:lnTo>
                  <a:lnTo>
                    <a:pt x="3529" y="509"/>
                  </a:lnTo>
                  <a:lnTo>
                    <a:pt x="3398" y="501"/>
                  </a:lnTo>
                  <a:lnTo>
                    <a:pt x="3382" y="386"/>
                  </a:lnTo>
                  <a:lnTo>
                    <a:pt x="3398" y="246"/>
                  </a:lnTo>
                  <a:lnTo>
                    <a:pt x="3357" y="148"/>
                  </a:lnTo>
                  <a:lnTo>
                    <a:pt x="3283" y="131"/>
                  </a:lnTo>
                  <a:lnTo>
                    <a:pt x="3226" y="164"/>
                  </a:lnTo>
                  <a:lnTo>
                    <a:pt x="3185" y="213"/>
                  </a:lnTo>
                  <a:lnTo>
                    <a:pt x="3086" y="410"/>
                  </a:lnTo>
                  <a:lnTo>
                    <a:pt x="3045" y="427"/>
                  </a:lnTo>
                  <a:lnTo>
                    <a:pt x="2938" y="435"/>
                  </a:lnTo>
                  <a:lnTo>
                    <a:pt x="2930" y="304"/>
                  </a:lnTo>
                  <a:lnTo>
                    <a:pt x="2955" y="205"/>
                  </a:lnTo>
                  <a:lnTo>
                    <a:pt x="2947" y="115"/>
                  </a:lnTo>
                  <a:lnTo>
                    <a:pt x="2848" y="33"/>
                  </a:lnTo>
                  <a:lnTo>
                    <a:pt x="2741"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74"/>
            <p:cNvSpPr/>
            <p:nvPr/>
          </p:nvSpPr>
          <p:spPr>
            <a:xfrm>
              <a:off x="1805600" y="4512775"/>
              <a:ext cx="119850" cy="26075"/>
            </a:xfrm>
            <a:custGeom>
              <a:avLst/>
              <a:gdLst/>
              <a:ahLst/>
              <a:cxnLst/>
              <a:rect l="l" t="t" r="r" b="b"/>
              <a:pathLst>
                <a:path w="4794" h="1043" fill="none" extrusionOk="0">
                  <a:moveTo>
                    <a:pt x="222" y="517"/>
                  </a:moveTo>
                  <a:lnTo>
                    <a:pt x="509" y="501"/>
                  </a:lnTo>
                  <a:lnTo>
                    <a:pt x="1568" y="673"/>
                  </a:lnTo>
                  <a:lnTo>
                    <a:pt x="2093" y="837"/>
                  </a:lnTo>
                  <a:lnTo>
                    <a:pt x="2791" y="993"/>
                  </a:lnTo>
                  <a:lnTo>
                    <a:pt x="2938" y="1018"/>
                  </a:lnTo>
                  <a:lnTo>
                    <a:pt x="3078" y="1010"/>
                  </a:lnTo>
                  <a:lnTo>
                    <a:pt x="3505" y="968"/>
                  </a:lnTo>
                  <a:lnTo>
                    <a:pt x="3587" y="977"/>
                  </a:lnTo>
                  <a:lnTo>
                    <a:pt x="3734" y="1034"/>
                  </a:lnTo>
                  <a:lnTo>
                    <a:pt x="3825" y="1042"/>
                  </a:lnTo>
                  <a:lnTo>
                    <a:pt x="3882" y="1042"/>
                  </a:lnTo>
                  <a:lnTo>
                    <a:pt x="3997" y="1018"/>
                  </a:lnTo>
                  <a:lnTo>
                    <a:pt x="4063" y="1010"/>
                  </a:lnTo>
                  <a:lnTo>
                    <a:pt x="4350" y="1034"/>
                  </a:lnTo>
                  <a:lnTo>
                    <a:pt x="4457" y="1001"/>
                  </a:lnTo>
                  <a:lnTo>
                    <a:pt x="4416" y="870"/>
                  </a:lnTo>
                  <a:lnTo>
                    <a:pt x="4629" y="845"/>
                  </a:lnTo>
                  <a:lnTo>
                    <a:pt x="4719" y="813"/>
                  </a:lnTo>
                  <a:lnTo>
                    <a:pt x="4777" y="739"/>
                  </a:lnTo>
                  <a:lnTo>
                    <a:pt x="4793" y="640"/>
                  </a:lnTo>
                  <a:lnTo>
                    <a:pt x="4777" y="517"/>
                  </a:lnTo>
                  <a:lnTo>
                    <a:pt x="4744" y="402"/>
                  </a:lnTo>
                  <a:lnTo>
                    <a:pt x="4695" y="353"/>
                  </a:lnTo>
                  <a:lnTo>
                    <a:pt x="4654" y="361"/>
                  </a:lnTo>
                  <a:lnTo>
                    <a:pt x="4489" y="443"/>
                  </a:lnTo>
                  <a:lnTo>
                    <a:pt x="3972" y="599"/>
                  </a:lnTo>
                  <a:lnTo>
                    <a:pt x="3874" y="599"/>
                  </a:lnTo>
                  <a:lnTo>
                    <a:pt x="3775" y="566"/>
                  </a:lnTo>
                  <a:lnTo>
                    <a:pt x="4112" y="386"/>
                  </a:lnTo>
                  <a:lnTo>
                    <a:pt x="4251" y="296"/>
                  </a:lnTo>
                  <a:lnTo>
                    <a:pt x="4383" y="148"/>
                  </a:lnTo>
                  <a:lnTo>
                    <a:pt x="4251" y="107"/>
                  </a:lnTo>
                  <a:lnTo>
                    <a:pt x="4112" y="74"/>
                  </a:lnTo>
                  <a:lnTo>
                    <a:pt x="3972" y="74"/>
                  </a:lnTo>
                  <a:lnTo>
                    <a:pt x="3841" y="107"/>
                  </a:lnTo>
                  <a:lnTo>
                    <a:pt x="3734" y="189"/>
                  </a:lnTo>
                  <a:lnTo>
                    <a:pt x="3620" y="435"/>
                  </a:lnTo>
                  <a:lnTo>
                    <a:pt x="3529" y="509"/>
                  </a:lnTo>
                  <a:lnTo>
                    <a:pt x="3398" y="501"/>
                  </a:lnTo>
                  <a:lnTo>
                    <a:pt x="3382" y="386"/>
                  </a:lnTo>
                  <a:lnTo>
                    <a:pt x="3398" y="246"/>
                  </a:lnTo>
                  <a:lnTo>
                    <a:pt x="3357" y="148"/>
                  </a:lnTo>
                  <a:lnTo>
                    <a:pt x="3283" y="131"/>
                  </a:lnTo>
                  <a:lnTo>
                    <a:pt x="3226" y="164"/>
                  </a:lnTo>
                  <a:lnTo>
                    <a:pt x="3185" y="213"/>
                  </a:lnTo>
                  <a:lnTo>
                    <a:pt x="3086" y="410"/>
                  </a:lnTo>
                  <a:lnTo>
                    <a:pt x="3045" y="427"/>
                  </a:lnTo>
                  <a:lnTo>
                    <a:pt x="2938" y="435"/>
                  </a:lnTo>
                  <a:lnTo>
                    <a:pt x="2930" y="304"/>
                  </a:lnTo>
                  <a:lnTo>
                    <a:pt x="2955" y="205"/>
                  </a:lnTo>
                  <a:lnTo>
                    <a:pt x="2947" y="115"/>
                  </a:lnTo>
                  <a:lnTo>
                    <a:pt x="2848" y="33"/>
                  </a:lnTo>
                  <a:lnTo>
                    <a:pt x="2741" y="0"/>
                  </a:lnTo>
                  <a:lnTo>
                    <a:pt x="2627" y="0"/>
                  </a:lnTo>
                  <a:lnTo>
                    <a:pt x="2520" y="25"/>
                  </a:lnTo>
                  <a:lnTo>
                    <a:pt x="2421" y="74"/>
                  </a:lnTo>
                  <a:lnTo>
                    <a:pt x="2380" y="107"/>
                  </a:lnTo>
                  <a:lnTo>
                    <a:pt x="2298" y="181"/>
                  </a:lnTo>
                  <a:lnTo>
                    <a:pt x="2257" y="205"/>
                  </a:lnTo>
                  <a:lnTo>
                    <a:pt x="2183" y="230"/>
                  </a:lnTo>
                  <a:lnTo>
                    <a:pt x="2110" y="222"/>
                  </a:lnTo>
                  <a:lnTo>
                    <a:pt x="2044" y="213"/>
                  </a:lnTo>
                  <a:lnTo>
                    <a:pt x="1970" y="213"/>
                  </a:lnTo>
                  <a:lnTo>
                    <a:pt x="1872" y="263"/>
                  </a:lnTo>
                  <a:lnTo>
                    <a:pt x="1822" y="312"/>
                  </a:lnTo>
                  <a:lnTo>
                    <a:pt x="1773" y="320"/>
                  </a:lnTo>
                  <a:lnTo>
                    <a:pt x="1683" y="246"/>
                  </a:lnTo>
                  <a:lnTo>
                    <a:pt x="1560" y="107"/>
                  </a:lnTo>
                  <a:lnTo>
                    <a:pt x="1494" y="90"/>
                  </a:lnTo>
                  <a:lnTo>
                    <a:pt x="435" y="189"/>
                  </a:lnTo>
                  <a:lnTo>
                    <a:pt x="148" y="255"/>
                  </a:lnTo>
                  <a:lnTo>
                    <a:pt x="0" y="378"/>
                  </a:lnTo>
                  <a:lnTo>
                    <a:pt x="91" y="48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74"/>
            <p:cNvSpPr/>
            <p:nvPr/>
          </p:nvSpPr>
          <p:spPr>
            <a:xfrm>
              <a:off x="1494350" y="4582525"/>
              <a:ext cx="17050" cy="11100"/>
            </a:xfrm>
            <a:custGeom>
              <a:avLst/>
              <a:gdLst/>
              <a:ahLst/>
              <a:cxnLst/>
              <a:rect l="l" t="t" r="r" b="b"/>
              <a:pathLst>
                <a:path w="682" h="444" extrusionOk="0">
                  <a:moveTo>
                    <a:pt x="493" y="0"/>
                  </a:moveTo>
                  <a:lnTo>
                    <a:pt x="75" y="41"/>
                  </a:lnTo>
                  <a:lnTo>
                    <a:pt x="140" y="156"/>
                  </a:lnTo>
                  <a:lnTo>
                    <a:pt x="165" y="222"/>
                  </a:lnTo>
                  <a:lnTo>
                    <a:pt x="173" y="271"/>
                  </a:lnTo>
                  <a:lnTo>
                    <a:pt x="149" y="296"/>
                  </a:lnTo>
                  <a:lnTo>
                    <a:pt x="42" y="361"/>
                  </a:lnTo>
                  <a:lnTo>
                    <a:pt x="1" y="386"/>
                  </a:lnTo>
                  <a:lnTo>
                    <a:pt x="149" y="444"/>
                  </a:lnTo>
                  <a:lnTo>
                    <a:pt x="354" y="403"/>
                  </a:lnTo>
                  <a:lnTo>
                    <a:pt x="559" y="304"/>
                  </a:lnTo>
                  <a:lnTo>
                    <a:pt x="682" y="197"/>
                  </a:lnTo>
                  <a:lnTo>
                    <a:pt x="682" y="41"/>
                  </a:lnTo>
                  <a:lnTo>
                    <a:pt x="493"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74"/>
            <p:cNvSpPr/>
            <p:nvPr/>
          </p:nvSpPr>
          <p:spPr>
            <a:xfrm>
              <a:off x="1494350" y="4582525"/>
              <a:ext cx="17050" cy="11100"/>
            </a:xfrm>
            <a:custGeom>
              <a:avLst/>
              <a:gdLst/>
              <a:ahLst/>
              <a:cxnLst/>
              <a:rect l="l" t="t" r="r" b="b"/>
              <a:pathLst>
                <a:path w="682" h="444" fill="none" extrusionOk="0">
                  <a:moveTo>
                    <a:pt x="354" y="403"/>
                  </a:moveTo>
                  <a:lnTo>
                    <a:pt x="559" y="304"/>
                  </a:lnTo>
                  <a:lnTo>
                    <a:pt x="682" y="197"/>
                  </a:lnTo>
                  <a:lnTo>
                    <a:pt x="682" y="41"/>
                  </a:lnTo>
                  <a:lnTo>
                    <a:pt x="493" y="0"/>
                  </a:lnTo>
                  <a:lnTo>
                    <a:pt x="75" y="41"/>
                  </a:lnTo>
                  <a:lnTo>
                    <a:pt x="140" y="156"/>
                  </a:lnTo>
                  <a:lnTo>
                    <a:pt x="165" y="222"/>
                  </a:lnTo>
                  <a:lnTo>
                    <a:pt x="173" y="271"/>
                  </a:lnTo>
                  <a:lnTo>
                    <a:pt x="149" y="296"/>
                  </a:lnTo>
                  <a:lnTo>
                    <a:pt x="42" y="361"/>
                  </a:lnTo>
                  <a:lnTo>
                    <a:pt x="1" y="386"/>
                  </a:lnTo>
                  <a:lnTo>
                    <a:pt x="149" y="44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74"/>
            <p:cNvSpPr/>
            <p:nvPr/>
          </p:nvSpPr>
          <p:spPr>
            <a:xfrm>
              <a:off x="1007700" y="4680375"/>
              <a:ext cx="12950" cy="7625"/>
            </a:xfrm>
            <a:custGeom>
              <a:avLst/>
              <a:gdLst/>
              <a:ahLst/>
              <a:cxnLst/>
              <a:rect l="l" t="t" r="r" b="b"/>
              <a:pathLst>
                <a:path w="518" h="305" extrusionOk="0">
                  <a:moveTo>
                    <a:pt x="50" y="1"/>
                  </a:moveTo>
                  <a:lnTo>
                    <a:pt x="0" y="42"/>
                  </a:lnTo>
                  <a:lnTo>
                    <a:pt x="82" y="165"/>
                  </a:lnTo>
                  <a:lnTo>
                    <a:pt x="222" y="255"/>
                  </a:lnTo>
                  <a:lnTo>
                    <a:pt x="378" y="305"/>
                  </a:lnTo>
                  <a:lnTo>
                    <a:pt x="517" y="296"/>
                  </a:lnTo>
                  <a:lnTo>
                    <a:pt x="411" y="149"/>
                  </a:lnTo>
                  <a:lnTo>
                    <a:pt x="353" y="91"/>
                  </a:lnTo>
                  <a:lnTo>
                    <a:pt x="279" y="42"/>
                  </a:lnTo>
                  <a:lnTo>
                    <a:pt x="214" y="17"/>
                  </a:lnTo>
                  <a:lnTo>
                    <a:pt x="124"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74"/>
            <p:cNvSpPr/>
            <p:nvPr/>
          </p:nvSpPr>
          <p:spPr>
            <a:xfrm>
              <a:off x="1007700" y="4680375"/>
              <a:ext cx="12950" cy="7625"/>
            </a:xfrm>
            <a:custGeom>
              <a:avLst/>
              <a:gdLst/>
              <a:ahLst/>
              <a:cxnLst/>
              <a:rect l="l" t="t" r="r" b="b"/>
              <a:pathLst>
                <a:path w="518" h="305" fill="none" extrusionOk="0">
                  <a:moveTo>
                    <a:pt x="222" y="255"/>
                  </a:moveTo>
                  <a:lnTo>
                    <a:pt x="378" y="305"/>
                  </a:lnTo>
                  <a:lnTo>
                    <a:pt x="517" y="296"/>
                  </a:lnTo>
                  <a:lnTo>
                    <a:pt x="411" y="149"/>
                  </a:lnTo>
                  <a:lnTo>
                    <a:pt x="353" y="91"/>
                  </a:lnTo>
                  <a:lnTo>
                    <a:pt x="279" y="42"/>
                  </a:lnTo>
                  <a:lnTo>
                    <a:pt x="214" y="17"/>
                  </a:lnTo>
                  <a:lnTo>
                    <a:pt x="124" y="1"/>
                  </a:lnTo>
                  <a:lnTo>
                    <a:pt x="50" y="1"/>
                  </a:lnTo>
                  <a:lnTo>
                    <a:pt x="0" y="42"/>
                  </a:lnTo>
                  <a:lnTo>
                    <a:pt x="82" y="16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74"/>
            <p:cNvSpPr/>
            <p:nvPr/>
          </p:nvSpPr>
          <p:spPr>
            <a:xfrm>
              <a:off x="1433625" y="4578825"/>
              <a:ext cx="53775" cy="24650"/>
            </a:xfrm>
            <a:custGeom>
              <a:avLst/>
              <a:gdLst/>
              <a:ahLst/>
              <a:cxnLst/>
              <a:rect l="l" t="t" r="r" b="b"/>
              <a:pathLst>
                <a:path w="2151" h="986" extrusionOk="0">
                  <a:moveTo>
                    <a:pt x="542" y="1"/>
                  </a:moveTo>
                  <a:lnTo>
                    <a:pt x="230" y="42"/>
                  </a:lnTo>
                  <a:lnTo>
                    <a:pt x="1" y="222"/>
                  </a:lnTo>
                  <a:lnTo>
                    <a:pt x="58" y="222"/>
                  </a:lnTo>
                  <a:lnTo>
                    <a:pt x="189" y="214"/>
                  </a:lnTo>
                  <a:lnTo>
                    <a:pt x="247" y="222"/>
                  </a:lnTo>
                  <a:lnTo>
                    <a:pt x="312" y="255"/>
                  </a:lnTo>
                  <a:lnTo>
                    <a:pt x="509" y="378"/>
                  </a:lnTo>
                  <a:lnTo>
                    <a:pt x="403" y="452"/>
                  </a:lnTo>
                  <a:lnTo>
                    <a:pt x="353" y="534"/>
                  </a:lnTo>
                  <a:lnTo>
                    <a:pt x="353" y="624"/>
                  </a:lnTo>
                  <a:lnTo>
                    <a:pt x="411" y="723"/>
                  </a:lnTo>
                  <a:lnTo>
                    <a:pt x="345" y="731"/>
                  </a:lnTo>
                  <a:lnTo>
                    <a:pt x="304" y="747"/>
                  </a:lnTo>
                  <a:lnTo>
                    <a:pt x="280" y="788"/>
                  </a:lnTo>
                  <a:lnTo>
                    <a:pt x="288" y="846"/>
                  </a:lnTo>
                  <a:lnTo>
                    <a:pt x="345" y="903"/>
                  </a:lnTo>
                  <a:lnTo>
                    <a:pt x="427" y="936"/>
                  </a:lnTo>
                  <a:lnTo>
                    <a:pt x="780" y="985"/>
                  </a:lnTo>
                  <a:lnTo>
                    <a:pt x="1552" y="920"/>
                  </a:lnTo>
                  <a:lnTo>
                    <a:pt x="1617" y="895"/>
                  </a:lnTo>
                  <a:lnTo>
                    <a:pt x="1650" y="862"/>
                  </a:lnTo>
                  <a:lnTo>
                    <a:pt x="1642" y="838"/>
                  </a:lnTo>
                  <a:lnTo>
                    <a:pt x="1626" y="821"/>
                  </a:lnTo>
                  <a:lnTo>
                    <a:pt x="1617" y="788"/>
                  </a:lnTo>
                  <a:lnTo>
                    <a:pt x="1708" y="641"/>
                  </a:lnTo>
                  <a:lnTo>
                    <a:pt x="1839" y="583"/>
                  </a:lnTo>
                  <a:lnTo>
                    <a:pt x="1987" y="534"/>
                  </a:lnTo>
                  <a:lnTo>
                    <a:pt x="2126" y="436"/>
                  </a:lnTo>
                  <a:lnTo>
                    <a:pt x="2151" y="329"/>
                  </a:lnTo>
                  <a:lnTo>
                    <a:pt x="2085" y="230"/>
                  </a:lnTo>
                  <a:lnTo>
                    <a:pt x="1978" y="148"/>
                  </a:lnTo>
                  <a:lnTo>
                    <a:pt x="1855" y="107"/>
                  </a:lnTo>
                  <a:lnTo>
                    <a:pt x="1691" y="91"/>
                  </a:lnTo>
                  <a:lnTo>
                    <a:pt x="1199" y="75"/>
                  </a:lnTo>
                  <a:lnTo>
                    <a:pt x="54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74"/>
            <p:cNvSpPr/>
            <p:nvPr/>
          </p:nvSpPr>
          <p:spPr>
            <a:xfrm>
              <a:off x="1433625" y="4578825"/>
              <a:ext cx="53775" cy="24650"/>
            </a:xfrm>
            <a:custGeom>
              <a:avLst/>
              <a:gdLst/>
              <a:ahLst/>
              <a:cxnLst/>
              <a:rect l="l" t="t" r="r" b="b"/>
              <a:pathLst>
                <a:path w="2151" h="986" fill="none" extrusionOk="0">
                  <a:moveTo>
                    <a:pt x="189" y="214"/>
                  </a:moveTo>
                  <a:lnTo>
                    <a:pt x="247" y="222"/>
                  </a:lnTo>
                  <a:lnTo>
                    <a:pt x="312" y="255"/>
                  </a:lnTo>
                  <a:lnTo>
                    <a:pt x="509" y="378"/>
                  </a:lnTo>
                  <a:lnTo>
                    <a:pt x="403" y="452"/>
                  </a:lnTo>
                  <a:lnTo>
                    <a:pt x="353" y="534"/>
                  </a:lnTo>
                  <a:lnTo>
                    <a:pt x="353" y="624"/>
                  </a:lnTo>
                  <a:lnTo>
                    <a:pt x="411" y="723"/>
                  </a:lnTo>
                  <a:lnTo>
                    <a:pt x="345" y="731"/>
                  </a:lnTo>
                  <a:lnTo>
                    <a:pt x="304" y="747"/>
                  </a:lnTo>
                  <a:lnTo>
                    <a:pt x="280" y="788"/>
                  </a:lnTo>
                  <a:lnTo>
                    <a:pt x="288" y="846"/>
                  </a:lnTo>
                  <a:lnTo>
                    <a:pt x="345" y="903"/>
                  </a:lnTo>
                  <a:lnTo>
                    <a:pt x="427" y="936"/>
                  </a:lnTo>
                  <a:lnTo>
                    <a:pt x="780" y="985"/>
                  </a:lnTo>
                  <a:lnTo>
                    <a:pt x="1552" y="920"/>
                  </a:lnTo>
                  <a:lnTo>
                    <a:pt x="1617" y="895"/>
                  </a:lnTo>
                  <a:lnTo>
                    <a:pt x="1650" y="862"/>
                  </a:lnTo>
                  <a:lnTo>
                    <a:pt x="1642" y="838"/>
                  </a:lnTo>
                  <a:lnTo>
                    <a:pt x="1626" y="821"/>
                  </a:lnTo>
                  <a:lnTo>
                    <a:pt x="1617" y="788"/>
                  </a:lnTo>
                  <a:lnTo>
                    <a:pt x="1708" y="641"/>
                  </a:lnTo>
                  <a:lnTo>
                    <a:pt x="1839" y="583"/>
                  </a:lnTo>
                  <a:lnTo>
                    <a:pt x="1987" y="534"/>
                  </a:lnTo>
                  <a:lnTo>
                    <a:pt x="2126" y="436"/>
                  </a:lnTo>
                  <a:lnTo>
                    <a:pt x="2151" y="329"/>
                  </a:lnTo>
                  <a:lnTo>
                    <a:pt x="2085" y="230"/>
                  </a:lnTo>
                  <a:lnTo>
                    <a:pt x="1978" y="148"/>
                  </a:lnTo>
                  <a:lnTo>
                    <a:pt x="1855" y="107"/>
                  </a:lnTo>
                  <a:lnTo>
                    <a:pt x="1691" y="91"/>
                  </a:lnTo>
                  <a:lnTo>
                    <a:pt x="1199" y="75"/>
                  </a:lnTo>
                  <a:lnTo>
                    <a:pt x="542" y="1"/>
                  </a:lnTo>
                  <a:lnTo>
                    <a:pt x="230" y="42"/>
                  </a:lnTo>
                  <a:lnTo>
                    <a:pt x="1" y="222"/>
                  </a:lnTo>
                  <a:lnTo>
                    <a:pt x="58" y="222"/>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74"/>
            <p:cNvSpPr/>
            <p:nvPr/>
          </p:nvSpPr>
          <p:spPr>
            <a:xfrm>
              <a:off x="812375" y="4246250"/>
              <a:ext cx="1798125" cy="577775"/>
            </a:xfrm>
            <a:custGeom>
              <a:avLst/>
              <a:gdLst/>
              <a:ahLst/>
              <a:cxnLst/>
              <a:rect l="l" t="t" r="r" b="b"/>
              <a:pathLst>
                <a:path w="71925" h="23111" extrusionOk="0">
                  <a:moveTo>
                    <a:pt x="71580" y="1"/>
                  </a:moveTo>
                  <a:lnTo>
                    <a:pt x="71481" y="9"/>
                  </a:lnTo>
                  <a:lnTo>
                    <a:pt x="71375" y="42"/>
                  </a:lnTo>
                  <a:lnTo>
                    <a:pt x="71260" y="83"/>
                  </a:lnTo>
                  <a:lnTo>
                    <a:pt x="70948" y="247"/>
                  </a:lnTo>
                  <a:lnTo>
                    <a:pt x="70841" y="288"/>
                  </a:lnTo>
                  <a:lnTo>
                    <a:pt x="70636" y="337"/>
                  </a:lnTo>
                  <a:lnTo>
                    <a:pt x="70537" y="370"/>
                  </a:lnTo>
                  <a:lnTo>
                    <a:pt x="70464" y="411"/>
                  </a:lnTo>
                  <a:lnTo>
                    <a:pt x="70144" y="624"/>
                  </a:lnTo>
                  <a:lnTo>
                    <a:pt x="69955" y="723"/>
                  </a:lnTo>
                  <a:lnTo>
                    <a:pt x="69848" y="756"/>
                  </a:lnTo>
                  <a:lnTo>
                    <a:pt x="69413" y="854"/>
                  </a:lnTo>
                  <a:lnTo>
                    <a:pt x="69200" y="928"/>
                  </a:lnTo>
                  <a:lnTo>
                    <a:pt x="69027" y="1051"/>
                  </a:lnTo>
                  <a:lnTo>
                    <a:pt x="68970" y="1223"/>
                  </a:lnTo>
                  <a:lnTo>
                    <a:pt x="68945" y="1264"/>
                  </a:lnTo>
                  <a:lnTo>
                    <a:pt x="68921" y="1297"/>
                  </a:lnTo>
                  <a:lnTo>
                    <a:pt x="68888" y="1338"/>
                  </a:lnTo>
                  <a:lnTo>
                    <a:pt x="68855" y="1371"/>
                  </a:lnTo>
                  <a:lnTo>
                    <a:pt x="68814" y="1396"/>
                  </a:lnTo>
                  <a:lnTo>
                    <a:pt x="68724" y="1445"/>
                  </a:lnTo>
                  <a:lnTo>
                    <a:pt x="68683" y="1470"/>
                  </a:lnTo>
                  <a:lnTo>
                    <a:pt x="68650" y="1519"/>
                  </a:lnTo>
                  <a:lnTo>
                    <a:pt x="68609" y="1609"/>
                  </a:lnTo>
                  <a:lnTo>
                    <a:pt x="68584" y="1650"/>
                  </a:lnTo>
                  <a:lnTo>
                    <a:pt x="68527" y="1683"/>
                  </a:lnTo>
                  <a:lnTo>
                    <a:pt x="68478" y="1699"/>
                  </a:lnTo>
                  <a:lnTo>
                    <a:pt x="68420" y="1708"/>
                  </a:lnTo>
                  <a:lnTo>
                    <a:pt x="68363" y="1732"/>
                  </a:lnTo>
                  <a:lnTo>
                    <a:pt x="68313" y="1757"/>
                  </a:lnTo>
                  <a:lnTo>
                    <a:pt x="68215" y="1831"/>
                  </a:lnTo>
                  <a:lnTo>
                    <a:pt x="68166" y="1864"/>
                  </a:lnTo>
                  <a:lnTo>
                    <a:pt x="68059" y="1864"/>
                  </a:lnTo>
                  <a:lnTo>
                    <a:pt x="67985" y="1814"/>
                  </a:lnTo>
                  <a:lnTo>
                    <a:pt x="67928" y="1781"/>
                  </a:lnTo>
                  <a:lnTo>
                    <a:pt x="67870" y="1847"/>
                  </a:lnTo>
                  <a:lnTo>
                    <a:pt x="67862" y="1896"/>
                  </a:lnTo>
                  <a:lnTo>
                    <a:pt x="67870" y="1995"/>
                  </a:lnTo>
                  <a:lnTo>
                    <a:pt x="67854" y="2028"/>
                  </a:lnTo>
                  <a:lnTo>
                    <a:pt x="67813" y="2044"/>
                  </a:lnTo>
                  <a:lnTo>
                    <a:pt x="67673" y="2044"/>
                  </a:lnTo>
                  <a:lnTo>
                    <a:pt x="67517" y="2126"/>
                  </a:lnTo>
                  <a:lnTo>
                    <a:pt x="67493" y="2208"/>
                  </a:lnTo>
                  <a:lnTo>
                    <a:pt x="67517" y="2315"/>
                  </a:lnTo>
                  <a:lnTo>
                    <a:pt x="67501" y="2446"/>
                  </a:lnTo>
                  <a:lnTo>
                    <a:pt x="67460" y="2438"/>
                  </a:lnTo>
                  <a:lnTo>
                    <a:pt x="67427" y="2413"/>
                  </a:lnTo>
                  <a:lnTo>
                    <a:pt x="67402" y="2381"/>
                  </a:lnTo>
                  <a:lnTo>
                    <a:pt x="67378" y="2372"/>
                  </a:lnTo>
                  <a:lnTo>
                    <a:pt x="67279" y="2364"/>
                  </a:lnTo>
                  <a:lnTo>
                    <a:pt x="67009" y="2298"/>
                  </a:lnTo>
                  <a:lnTo>
                    <a:pt x="66910" y="2348"/>
                  </a:lnTo>
                  <a:lnTo>
                    <a:pt x="66844" y="2446"/>
                  </a:lnTo>
                  <a:lnTo>
                    <a:pt x="66803" y="2561"/>
                  </a:lnTo>
                  <a:lnTo>
                    <a:pt x="66787" y="2668"/>
                  </a:lnTo>
                  <a:lnTo>
                    <a:pt x="66795" y="2750"/>
                  </a:lnTo>
                  <a:lnTo>
                    <a:pt x="66812" y="2807"/>
                  </a:lnTo>
                  <a:lnTo>
                    <a:pt x="66894" y="2914"/>
                  </a:lnTo>
                  <a:lnTo>
                    <a:pt x="66926" y="2947"/>
                  </a:lnTo>
                  <a:lnTo>
                    <a:pt x="66968" y="2971"/>
                  </a:lnTo>
                  <a:lnTo>
                    <a:pt x="66976" y="3004"/>
                  </a:lnTo>
                  <a:lnTo>
                    <a:pt x="66935" y="3053"/>
                  </a:lnTo>
                  <a:lnTo>
                    <a:pt x="66910" y="3062"/>
                  </a:lnTo>
                  <a:lnTo>
                    <a:pt x="66836" y="3053"/>
                  </a:lnTo>
                  <a:lnTo>
                    <a:pt x="66803" y="3053"/>
                  </a:lnTo>
                  <a:lnTo>
                    <a:pt x="66787" y="3070"/>
                  </a:lnTo>
                  <a:lnTo>
                    <a:pt x="66738" y="3103"/>
                  </a:lnTo>
                  <a:lnTo>
                    <a:pt x="66730" y="3111"/>
                  </a:lnTo>
                  <a:lnTo>
                    <a:pt x="66680" y="3136"/>
                  </a:lnTo>
                  <a:lnTo>
                    <a:pt x="66647" y="3160"/>
                  </a:lnTo>
                  <a:lnTo>
                    <a:pt x="66598" y="3177"/>
                  </a:lnTo>
                  <a:lnTo>
                    <a:pt x="66524" y="3185"/>
                  </a:lnTo>
                  <a:lnTo>
                    <a:pt x="66557" y="3283"/>
                  </a:lnTo>
                  <a:lnTo>
                    <a:pt x="66533" y="3357"/>
                  </a:lnTo>
                  <a:lnTo>
                    <a:pt x="66475" y="3390"/>
                  </a:lnTo>
                  <a:lnTo>
                    <a:pt x="66385" y="3349"/>
                  </a:lnTo>
                  <a:lnTo>
                    <a:pt x="66393" y="3480"/>
                  </a:lnTo>
                  <a:lnTo>
                    <a:pt x="66442" y="3612"/>
                  </a:lnTo>
                  <a:lnTo>
                    <a:pt x="66450" y="3702"/>
                  </a:lnTo>
                  <a:lnTo>
                    <a:pt x="66344" y="3743"/>
                  </a:lnTo>
                  <a:lnTo>
                    <a:pt x="66270" y="3726"/>
                  </a:lnTo>
                  <a:lnTo>
                    <a:pt x="66204" y="3694"/>
                  </a:lnTo>
                  <a:lnTo>
                    <a:pt x="66139" y="3669"/>
                  </a:lnTo>
                  <a:lnTo>
                    <a:pt x="66057" y="3677"/>
                  </a:lnTo>
                  <a:lnTo>
                    <a:pt x="65975" y="3726"/>
                  </a:lnTo>
                  <a:lnTo>
                    <a:pt x="65950" y="3776"/>
                  </a:lnTo>
                  <a:lnTo>
                    <a:pt x="65966" y="3850"/>
                  </a:lnTo>
                  <a:lnTo>
                    <a:pt x="66007" y="3932"/>
                  </a:lnTo>
                  <a:lnTo>
                    <a:pt x="65876" y="3973"/>
                  </a:lnTo>
                  <a:lnTo>
                    <a:pt x="65737" y="3989"/>
                  </a:lnTo>
                  <a:lnTo>
                    <a:pt x="65630" y="4047"/>
                  </a:lnTo>
                  <a:lnTo>
                    <a:pt x="65581" y="4202"/>
                  </a:lnTo>
                  <a:lnTo>
                    <a:pt x="65597" y="4284"/>
                  </a:lnTo>
                  <a:lnTo>
                    <a:pt x="65622" y="4350"/>
                  </a:lnTo>
                  <a:lnTo>
                    <a:pt x="65638" y="4424"/>
                  </a:lnTo>
                  <a:lnTo>
                    <a:pt x="65630" y="4522"/>
                  </a:lnTo>
                  <a:lnTo>
                    <a:pt x="65605" y="4596"/>
                  </a:lnTo>
                  <a:lnTo>
                    <a:pt x="65572" y="4646"/>
                  </a:lnTo>
                  <a:lnTo>
                    <a:pt x="65523" y="4678"/>
                  </a:lnTo>
                  <a:lnTo>
                    <a:pt x="65441" y="4678"/>
                  </a:lnTo>
                  <a:lnTo>
                    <a:pt x="65367" y="4654"/>
                  </a:lnTo>
                  <a:lnTo>
                    <a:pt x="65302" y="4621"/>
                  </a:lnTo>
                  <a:lnTo>
                    <a:pt x="65236" y="4613"/>
                  </a:lnTo>
                  <a:lnTo>
                    <a:pt x="65154" y="4637"/>
                  </a:lnTo>
                  <a:lnTo>
                    <a:pt x="65088" y="4703"/>
                  </a:lnTo>
                  <a:lnTo>
                    <a:pt x="65072" y="4769"/>
                  </a:lnTo>
                  <a:lnTo>
                    <a:pt x="65080" y="4925"/>
                  </a:lnTo>
                  <a:lnTo>
                    <a:pt x="65055" y="5204"/>
                  </a:lnTo>
                  <a:lnTo>
                    <a:pt x="65064" y="5278"/>
                  </a:lnTo>
                  <a:lnTo>
                    <a:pt x="65080" y="5360"/>
                  </a:lnTo>
                  <a:lnTo>
                    <a:pt x="65088" y="5433"/>
                  </a:lnTo>
                  <a:lnTo>
                    <a:pt x="65072" y="5516"/>
                  </a:lnTo>
                  <a:lnTo>
                    <a:pt x="64998" y="5433"/>
                  </a:lnTo>
                  <a:lnTo>
                    <a:pt x="64924" y="5442"/>
                  </a:lnTo>
                  <a:lnTo>
                    <a:pt x="64850" y="5474"/>
                  </a:lnTo>
                  <a:lnTo>
                    <a:pt x="64785" y="5458"/>
                  </a:lnTo>
                  <a:lnTo>
                    <a:pt x="64760" y="5376"/>
                  </a:lnTo>
                  <a:lnTo>
                    <a:pt x="64768" y="5261"/>
                  </a:lnTo>
                  <a:lnTo>
                    <a:pt x="64760" y="5146"/>
                  </a:lnTo>
                  <a:lnTo>
                    <a:pt x="64694" y="5081"/>
                  </a:lnTo>
                  <a:lnTo>
                    <a:pt x="64629" y="5081"/>
                  </a:lnTo>
                  <a:lnTo>
                    <a:pt x="64588" y="5113"/>
                  </a:lnTo>
                  <a:lnTo>
                    <a:pt x="64555" y="5171"/>
                  </a:lnTo>
                  <a:lnTo>
                    <a:pt x="64514" y="5220"/>
                  </a:lnTo>
                  <a:lnTo>
                    <a:pt x="64481" y="5236"/>
                  </a:lnTo>
                  <a:lnTo>
                    <a:pt x="64407" y="5261"/>
                  </a:lnTo>
                  <a:lnTo>
                    <a:pt x="64374" y="5286"/>
                  </a:lnTo>
                  <a:lnTo>
                    <a:pt x="64341" y="5368"/>
                  </a:lnTo>
                  <a:lnTo>
                    <a:pt x="64309" y="5499"/>
                  </a:lnTo>
                  <a:lnTo>
                    <a:pt x="64300" y="5639"/>
                  </a:lnTo>
                  <a:lnTo>
                    <a:pt x="64309" y="5729"/>
                  </a:lnTo>
                  <a:lnTo>
                    <a:pt x="64366" y="5811"/>
                  </a:lnTo>
                  <a:lnTo>
                    <a:pt x="64432" y="5811"/>
                  </a:lnTo>
                  <a:lnTo>
                    <a:pt x="64522" y="5778"/>
                  </a:lnTo>
                  <a:lnTo>
                    <a:pt x="64629" y="5753"/>
                  </a:lnTo>
                  <a:lnTo>
                    <a:pt x="64678" y="5745"/>
                  </a:lnTo>
                  <a:lnTo>
                    <a:pt x="64735" y="5753"/>
                  </a:lnTo>
                  <a:lnTo>
                    <a:pt x="64801" y="5762"/>
                  </a:lnTo>
                  <a:lnTo>
                    <a:pt x="64850" y="5778"/>
                  </a:lnTo>
                  <a:lnTo>
                    <a:pt x="64916" y="5811"/>
                  </a:lnTo>
                  <a:lnTo>
                    <a:pt x="64924" y="5819"/>
                  </a:lnTo>
                  <a:lnTo>
                    <a:pt x="64908" y="5836"/>
                  </a:lnTo>
                  <a:lnTo>
                    <a:pt x="64826" y="5975"/>
                  </a:lnTo>
                  <a:lnTo>
                    <a:pt x="64686" y="6164"/>
                  </a:lnTo>
                  <a:lnTo>
                    <a:pt x="64637" y="6271"/>
                  </a:lnTo>
                  <a:lnTo>
                    <a:pt x="64645" y="6385"/>
                  </a:lnTo>
                  <a:lnTo>
                    <a:pt x="64686" y="6467"/>
                  </a:lnTo>
                  <a:lnTo>
                    <a:pt x="64768" y="6541"/>
                  </a:lnTo>
                  <a:lnTo>
                    <a:pt x="64858" y="6615"/>
                  </a:lnTo>
                  <a:lnTo>
                    <a:pt x="64809" y="6664"/>
                  </a:lnTo>
                  <a:lnTo>
                    <a:pt x="64760" y="6722"/>
                  </a:lnTo>
                  <a:lnTo>
                    <a:pt x="64711" y="6788"/>
                  </a:lnTo>
                  <a:lnTo>
                    <a:pt x="64686" y="6853"/>
                  </a:lnTo>
                  <a:lnTo>
                    <a:pt x="64670" y="6927"/>
                  </a:lnTo>
                  <a:lnTo>
                    <a:pt x="64661" y="7083"/>
                  </a:lnTo>
                  <a:lnTo>
                    <a:pt x="64637" y="7140"/>
                  </a:lnTo>
                  <a:lnTo>
                    <a:pt x="64579" y="7173"/>
                  </a:lnTo>
                  <a:lnTo>
                    <a:pt x="64514" y="7190"/>
                  </a:lnTo>
                  <a:lnTo>
                    <a:pt x="64464" y="7214"/>
                  </a:lnTo>
                  <a:lnTo>
                    <a:pt x="64473" y="7288"/>
                  </a:lnTo>
                  <a:lnTo>
                    <a:pt x="64538" y="7354"/>
                  </a:lnTo>
                  <a:lnTo>
                    <a:pt x="64629" y="7387"/>
                  </a:lnTo>
                  <a:lnTo>
                    <a:pt x="64711" y="7436"/>
                  </a:lnTo>
                  <a:lnTo>
                    <a:pt x="64727" y="7534"/>
                  </a:lnTo>
                  <a:lnTo>
                    <a:pt x="64694" y="7592"/>
                  </a:lnTo>
                  <a:lnTo>
                    <a:pt x="64629" y="7641"/>
                  </a:lnTo>
                  <a:lnTo>
                    <a:pt x="64489" y="7723"/>
                  </a:lnTo>
                  <a:lnTo>
                    <a:pt x="64464" y="7740"/>
                  </a:lnTo>
                  <a:lnTo>
                    <a:pt x="64456" y="7756"/>
                  </a:lnTo>
                  <a:lnTo>
                    <a:pt x="64448" y="7772"/>
                  </a:lnTo>
                  <a:lnTo>
                    <a:pt x="64415" y="7781"/>
                  </a:lnTo>
                  <a:lnTo>
                    <a:pt x="64366" y="7789"/>
                  </a:lnTo>
                  <a:lnTo>
                    <a:pt x="64177" y="7756"/>
                  </a:lnTo>
                  <a:lnTo>
                    <a:pt x="64005" y="7748"/>
                  </a:lnTo>
                  <a:lnTo>
                    <a:pt x="63841" y="7756"/>
                  </a:lnTo>
                  <a:lnTo>
                    <a:pt x="63504" y="7805"/>
                  </a:lnTo>
                  <a:lnTo>
                    <a:pt x="63545" y="7863"/>
                  </a:lnTo>
                  <a:lnTo>
                    <a:pt x="63636" y="7953"/>
                  </a:lnTo>
                  <a:lnTo>
                    <a:pt x="63677" y="8002"/>
                  </a:lnTo>
                  <a:lnTo>
                    <a:pt x="63701" y="8068"/>
                  </a:lnTo>
                  <a:lnTo>
                    <a:pt x="63718" y="8133"/>
                  </a:lnTo>
                  <a:lnTo>
                    <a:pt x="63726" y="8281"/>
                  </a:lnTo>
                  <a:lnTo>
                    <a:pt x="63742" y="8421"/>
                  </a:lnTo>
                  <a:lnTo>
                    <a:pt x="63783" y="8544"/>
                  </a:lnTo>
                  <a:lnTo>
                    <a:pt x="63841" y="8659"/>
                  </a:lnTo>
                  <a:lnTo>
                    <a:pt x="64079" y="9020"/>
                  </a:lnTo>
                  <a:lnTo>
                    <a:pt x="64210" y="9274"/>
                  </a:lnTo>
                  <a:lnTo>
                    <a:pt x="64309" y="9545"/>
                  </a:lnTo>
                  <a:lnTo>
                    <a:pt x="64358" y="9824"/>
                  </a:lnTo>
                  <a:lnTo>
                    <a:pt x="64358" y="10111"/>
                  </a:lnTo>
                  <a:lnTo>
                    <a:pt x="64366" y="10251"/>
                  </a:lnTo>
                  <a:lnTo>
                    <a:pt x="64415" y="10390"/>
                  </a:lnTo>
                  <a:lnTo>
                    <a:pt x="64489" y="10505"/>
                  </a:lnTo>
                  <a:lnTo>
                    <a:pt x="64678" y="10710"/>
                  </a:lnTo>
                  <a:lnTo>
                    <a:pt x="64752" y="10825"/>
                  </a:lnTo>
                  <a:lnTo>
                    <a:pt x="64801" y="11096"/>
                  </a:lnTo>
                  <a:lnTo>
                    <a:pt x="64711" y="11391"/>
                  </a:lnTo>
                  <a:lnTo>
                    <a:pt x="64547" y="11679"/>
                  </a:lnTo>
                  <a:lnTo>
                    <a:pt x="64374" y="11917"/>
                  </a:lnTo>
                  <a:lnTo>
                    <a:pt x="64169" y="12122"/>
                  </a:lnTo>
                  <a:lnTo>
                    <a:pt x="63939" y="12278"/>
                  </a:lnTo>
                  <a:lnTo>
                    <a:pt x="63677" y="12409"/>
                  </a:lnTo>
                  <a:lnTo>
                    <a:pt x="63151" y="12614"/>
                  </a:lnTo>
                  <a:lnTo>
                    <a:pt x="62569" y="12762"/>
                  </a:lnTo>
                  <a:lnTo>
                    <a:pt x="62290" y="12795"/>
                  </a:lnTo>
                  <a:lnTo>
                    <a:pt x="62002" y="12778"/>
                  </a:lnTo>
                  <a:lnTo>
                    <a:pt x="61912" y="12778"/>
                  </a:lnTo>
                  <a:lnTo>
                    <a:pt x="61847" y="12803"/>
                  </a:lnTo>
                  <a:lnTo>
                    <a:pt x="61666" y="12893"/>
                  </a:lnTo>
                  <a:lnTo>
                    <a:pt x="61535" y="12934"/>
                  </a:lnTo>
                  <a:lnTo>
                    <a:pt x="60517" y="13057"/>
                  </a:lnTo>
                  <a:lnTo>
                    <a:pt x="60353" y="13098"/>
                  </a:lnTo>
                  <a:lnTo>
                    <a:pt x="59877" y="13304"/>
                  </a:lnTo>
                  <a:lnTo>
                    <a:pt x="59754" y="13336"/>
                  </a:lnTo>
                  <a:lnTo>
                    <a:pt x="59622" y="13353"/>
                  </a:lnTo>
                  <a:lnTo>
                    <a:pt x="59360" y="13361"/>
                  </a:lnTo>
                  <a:lnTo>
                    <a:pt x="59204" y="13345"/>
                  </a:lnTo>
                  <a:lnTo>
                    <a:pt x="59056" y="13312"/>
                  </a:lnTo>
                  <a:lnTo>
                    <a:pt x="58909" y="13295"/>
                  </a:lnTo>
                  <a:lnTo>
                    <a:pt x="58744" y="13320"/>
                  </a:lnTo>
                  <a:lnTo>
                    <a:pt x="58293" y="13451"/>
                  </a:lnTo>
                  <a:lnTo>
                    <a:pt x="58145" y="13476"/>
                  </a:lnTo>
                  <a:lnTo>
                    <a:pt x="58063" y="13476"/>
                  </a:lnTo>
                  <a:lnTo>
                    <a:pt x="57899" y="13460"/>
                  </a:lnTo>
                  <a:lnTo>
                    <a:pt x="57817" y="13460"/>
                  </a:lnTo>
                  <a:lnTo>
                    <a:pt x="57751" y="13484"/>
                  </a:lnTo>
                  <a:lnTo>
                    <a:pt x="57686" y="13509"/>
                  </a:lnTo>
                  <a:lnTo>
                    <a:pt x="57612" y="13517"/>
                  </a:lnTo>
                  <a:lnTo>
                    <a:pt x="57546" y="13492"/>
                  </a:lnTo>
                  <a:lnTo>
                    <a:pt x="57735" y="13279"/>
                  </a:lnTo>
                  <a:lnTo>
                    <a:pt x="57801" y="13164"/>
                  </a:lnTo>
                  <a:lnTo>
                    <a:pt x="57743" y="13066"/>
                  </a:lnTo>
                  <a:lnTo>
                    <a:pt x="57702" y="13066"/>
                  </a:lnTo>
                  <a:lnTo>
                    <a:pt x="57497" y="13107"/>
                  </a:lnTo>
                  <a:lnTo>
                    <a:pt x="57218" y="13107"/>
                  </a:lnTo>
                  <a:lnTo>
                    <a:pt x="56791" y="13172"/>
                  </a:lnTo>
                  <a:lnTo>
                    <a:pt x="56652" y="13172"/>
                  </a:lnTo>
                  <a:lnTo>
                    <a:pt x="56496" y="13148"/>
                  </a:lnTo>
                  <a:lnTo>
                    <a:pt x="56405" y="13098"/>
                  </a:lnTo>
                  <a:lnTo>
                    <a:pt x="56258" y="12885"/>
                  </a:lnTo>
                  <a:lnTo>
                    <a:pt x="56077" y="12672"/>
                  </a:lnTo>
                  <a:lnTo>
                    <a:pt x="55872" y="12524"/>
                  </a:lnTo>
                  <a:lnTo>
                    <a:pt x="55650" y="12417"/>
                  </a:lnTo>
                  <a:lnTo>
                    <a:pt x="55273" y="12294"/>
                  </a:lnTo>
                  <a:lnTo>
                    <a:pt x="55158" y="12286"/>
                  </a:lnTo>
                  <a:lnTo>
                    <a:pt x="55092" y="12335"/>
                  </a:lnTo>
                  <a:lnTo>
                    <a:pt x="55092" y="12491"/>
                  </a:lnTo>
                  <a:lnTo>
                    <a:pt x="55133" y="12622"/>
                  </a:lnTo>
                  <a:lnTo>
                    <a:pt x="55240" y="12877"/>
                  </a:lnTo>
                  <a:lnTo>
                    <a:pt x="55281" y="13016"/>
                  </a:lnTo>
                  <a:lnTo>
                    <a:pt x="55068" y="12885"/>
                  </a:lnTo>
                  <a:lnTo>
                    <a:pt x="54838" y="12778"/>
                  </a:lnTo>
                  <a:lnTo>
                    <a:pt x="54666" y="12795"/>
                  </a:lnTo>
                  <a:lnTo>
                    <a:pt x="54641" y="13057"/>
                  </a:lnTo>
                  <a:lnTo>
                    <a:pt x="54682" y="13238"/>
                  </a:lnTo>
                  <a:lnTo>
                    <a:pt x="54666" y="13320"/>
                  </a:lnTo>
                  <a:lnTo>
                    <a:pt x="54592" y="13394"/>
                  </a:lnTo>
                  <a:lnTo>
                    <a:pt x="54477" y="13451"/>
                  </a:lnTo>
                  <a:lnTo>
                    <a:pt x="54337" y="13492"/>
                  </a:lnTo>
                  <a:lnTo>
                    <a:pt x="54058" y="13525"/>
                  </a:lnTo>
                  <a:lnTo>
                    <a:pt x="53853" y="13509"/>
                  </a:lnTo>
                  <a:lnTo>
                    <a:pt x="53426" y="13386"/>
                  </a:lnTo>
                  <a:lnTo>
                    <a:pt x="52983" y="13336"/>
                  </a:lnTo>
                  <a:lnTo>
                    <a:pt x="52081" y="13140"/>
                  </a:lnTo>
                  <a:lnTo>
                    <a:pt x="51966" y="13098"/>
                  </a:lnTo>
                  <a:lnTo>
                    <a:pt x="51867" y="13049"/>
                  </a:lnTo>
                  <a:lnTo>
                    <a:pt x="51777" y="12984"/>
                  </a:lnTo>
                  <a:lnTo>
                    <a:pt x="51621" y="12819"/>
                  </a:lnTo>
                  <a:lnTo>
                    <a:pt x="51531" y="12746"/>
                  </a:lnTo>
                  <a:lnTo>
                    <a:pt x="51325" y="12688"/>
                  </a:lnTo>
                  <a:lnTo>
                    <a:pt x="51129" y="12770"/>
                  </a:lnTo>
                  <a:lnTo>
                    <a:pt x="50932" y="12885"/>
                  </a:lnTo>
                  <a:lnTo>
                    <a:pt x="50710" y="12959"/>
                  </a:lnTo>
                  <a:lnTo>
                    <a:pt x="50587" y="12943"/>
                  </a:lnTo>
                  <a:lnTo>
                    <a:pt x="50505" y="12893"/>
                  </a:lnTo>
                  <a:lnTo>
                    <a:pt x="50439" y="12819"/>
                  </a:lnTo>
                  <a:lnTo>
                    <a:pt x="50349" y="12729"/>
                  </a:lnTo>
                  <a:lnTo>
                    <a:pt x="50234" y="12672"/>
                  </a:lnTo>
                  <a:lnTo>
                    <a:pt x="50144" y="12672"/>
                  </a:lnTo>
                  <a:lnTo>
                    <a:pt x="50045" y="12705"/>
                  </a:lnTo>
                  <a:lnTo>
                    <a:pt x="49922" y="12737"/>
                  </a:lnTo>
                  <a:lnTo>
                    <a:pt x="49725" y="12729"/>
                  </a:lnTo>
                  <a:lnTo>
                    <a:pt x="49618" y="12721"/>
                  </a:lnTo>
                  <a:lnTo>
                    <a:pt x="49553" y="12705"/>
                  </a:lnTo>
                  <a:lnTo>
                    <a:pt x="49479" y="12598"/>
                  </a:lnTo>
                  <a:lnTo>
                    <a:pt x="49487" y="12475"/>
                  </a:lnTo>
                  <a:lnTo>
                    <a:pt x="49545" y="12352"/>
                  </a:lnTo>
                  <a:lnTo>
                    <a:pt x="49684" y="12155"/>
                  </a:lnTo>
                  <a:lnTo>
                    <a:pt x="49717" y="12081"/>
                  </a:lnTo>
                  <a:lnTo>
                    <a:pt x="49692" y="12015"/>
                  </a:lnTo>
                  <a:lnTo>
                    <a:pt x="49602" y="11950"/>
                  </a:lnTo>
                  <a:lnTo>
                    <a:pt x="49504" y="11900"/>
                  </a:lnTo>
                  <a:lnTo>
                    <a:pt x="49397" y="11867"/>
                  </a:lnTo>
                  <a:lnTo>
                    <a:pt x="49290" y="11851"/>
                  </a:lnTo>
                  <a:lnTo>
                    <a:pt x="49184" y="11859"/>
                  </a:lnTo>
                  <a:lnTo>
                    <a:pt x="49101" y="11876"/>
                  </a:lnTo>
                  <a:lnTo>
                    <a:pt x="49069" y="11892"/>
                  </a:lnTo>
                  <a:lnTo>
                    <a:pt x="48995" y="12040"/>
                  </a:lnTo>
                  <a:lnTo>
                    <a:pt x="48970" y="12089"/>
                  </a:lnTo>
                  <a:lnTo>
                    <a:pt x="48946" y="12138"/>
                  </a:lnTo>
                  <a:lnTo>
                    <a:pt x="48913" y="12163"/>
                  </a:lnTo>
                  <a:lnTo>
                    <a:pt x="48872" y="12163"/>
                  </a:lnTo>
                  <a:lnTo>
                    <a:pt x="48757" y="12138"/>
                  </a:lnTo>
                  <a:lnTo>
                    <a:pt x="48708" y="12130"/>
                  </a:lnTo>
                  <a:lnTo>
                    <a:pt x="48609" y="12138"/>
                  </a:lnTo>
                  <a:lnTo>
                    <a:pt x="48560" y="12163"/>
                  </a:lnTo>
                  <a:lnTo>
                    <a:pt x="48511" y="12204"/>
                  </a:lnTo>
                  <a:lnTo>
                    <a:pt x="48437" y="12261"/>
                  </a:lnTo>
                  <a:lnTo>
                    <a:pt x="48396" y="12270"/>
                  </a:lnTo>
                  <a:lnTo>
                    <a:pt x="48355" y="12261"/>
                  </a:lnTo>
                  <a:lnTo>
                    <a:pt x="48305" y="12261"/>
                  </a:lnTo>
                  <a:lnTo>
                    <a:pt x="48256" y="12286"/>
                  </a:lnTo>
                  <a:lnTo>
                    <a:pt x="48240" y="12327"/>
                  </a:lnTo>
                  <a:lnTo>
                    <a:pt x="48240" y="12376"/>
                  </a:lnTo>
                  <a:lnTo>
                    <a:pt x="48240" y="12426"/>
                  </a:lnTo>
                  <a:lnTo>
                    <a:pt x="48248" y="12475"/>
                  </a:lnTo>
                  <a:lnTo>
                    <a:pt x="48223" y="12590"/>
                  </a:lnTo>
                  <a:lnTo>
                    <a:pt x="48174" y="12680"/>
                  </a:lnTo>
                  <a:lnTo>
                    <a:pt x="48100" y="12746"/>
                  </a:lnTo>
                  <a:lnTo>
                    <a:pt x="47994" y="12803"/>
                  </a:lnTo>
                  <a:lnTo>
                    <a:pt x="47739" y="12852"/>
                  </a:lnTo>
                  <a:lnTo>
                    <a:pt x="47493" y="12828"/>
                  </a:lnTo>
                  <a:lnTo>
                    <a:pt x="47001" y="12672"/>
                  </a:lnTo>
                  <a:lnTo>
                    <a:pt x="46787" y="12631"/>
                  </a:lnTo>
                  <a:lnTo>
                    <a:pt x="46582" y="12622"/>
                  </a:lnTo>
                  <a:lnTo>
                    <a:pt x="46377" y="12622"/>
                  </a:lnTo>
                  <a:lnTo>
                    <a:pt x="45934" y="12688"/>
                  </a:lnTo>
                  <a:lnTo>
                    <a:pt x="45827" y="12713"/>
                  </a:lnTo>
                  <a:lnTo>
                    <a:pt x="45605" y="12811"/>
                  </a:lnTo>
                  <a:lnTo>
                    <a:pt x="45507" y="12836"/>
                  </a:lnTo>
                  <a:lnTo>
                    <a:pt x="45417" y="12836"/>
                  </a:lnTo>
                  <a:lnTo>
                    <a:pt x="45072" y="12737"/>
                  </a:lnTo>
                  <a:lnTo>
                    <a:pt x="44850" y="12721"/>
                  </a:lnTo>
                  <a:lnTo>
                    <a:pt x="44621" y="12737"/>
                  </a:lnTo>
                  <a:lnTo>
                    <a:pt x="44169" y="12836"/>
                  </a:lnTo>
                  <a:lnTo>
                    <a:pt x="43964" y="12828"/>
                  </a:lnTo>
                  <a:lnTo>
                    <a:pt x="43759" y="12778"/>
                  </a:lnTo>
                  <a:lnTo>
                    <a:pt x="43308" y="12606"/>
                  </a:lnTo>
                  <a:lnTo>
                    <a:pt x="43242" y="12581"/>
                  </a:lnTo>
                  <a:lnTo>
                    <a:pt x="43119" y="12573"/>
                  </a:lnTo>
                  <a:lnTo>
                    <a:pt x="43061" y="12565"/>
                  </a:lnTo>
                  <a:lnTo>
                    <a:pt x="42955" y="12524"/>
                  </a:lnTo>
                  <a:lnTo>
                    <a:pt x="42749" y="12409"/>
                  </a:lnTo>
                  <a:lnTo>
                    <a:pt x="42635" y="12376"/>
                  </a:lnTo>
                  <a:lnTo>
                    <a:pt x="42068" y="12327"/>
                  </a:lnTo>
                  <a:lnTo>
                    <a:pt x="41502" y="12335"/>
                  </a:lnTo>
                  <a:lnTo>
                    <a:pt x="41166" y="12385"/>
                  </a:lnTo>
                  <a:lnTo>
                    <a:pt x="41042" y="12376"/>
                  </a:lnTo>
                  <a:lnTo>
                    <a:pt x="40788" y="12335"/>
                  </a:lnTo>
                  <a:lnTo>
                    <a:pt x="40657" y="12319"/>
                  </a:lnTo>
                  <a:lnTo>
                    <a:pt x="40517" y="12327"/>
                  </a:lnTo>
                  <a:lnTo>
                    <a:pt x="40181" y="12376"/>
                  </a:lnTo>
                  <a:lnTo>
                    <a:pt x="40066" y="12376"/>
                  </a:lnTo>
                  <a:lnTo>
                    <a:pt x="39820" y="12343"/>
                  </a:lnTo>
                  <a:lnTo>
                    <a:pt x="39688" y="12319"/>
                  </a:lnTo>
                  <a:lnTo>
                    <a:pt x="39614" y="12261"/>
                  </a:lnTo>
                  <a:lnTo>
                    <a:pt x="39729" y="12073"/>
                  </a:lnTo>
                  <a:lnTo>
                    <a:pt x="39516" y="11925"/>
                  </a:lnTo>
                  <a:lnTo>
                    <a:pt x="39196" y="11900"/>
                  </a:lnTo>
                  <a:lnTo>
                    <a:pt x="38983" y="12081"/>
                  </a:lnTo>
                  <a:lnTo>
                    <a:pt x="38991" y="12204"/>
                  </a:lnTo>
                  <a:lnTo>
                    <a:pt x="39056" y="12368"/>
                  </a:lnTo>
                  <a:lnTo>
                    <a:pt x="39188" y="12647"/>
                  </a:lnTo>
                  <a:lnTo>
                    <a:pt x="39294" y="12778"/>
                  </a:lnTo>
                  <a:lnTo>
                    <a:pt x="39409" y="12852"/>
                  </a:lnTo>
                  <a:lnTo>
                    <a:pt x="39549" y="12877"/>
                  </a:lnTo>
                  <a:lnTo>
                    <a:pt x="40673" y="12893"/>
                  </a:lnTo>
                  <a:lnTo>
                    <a:pt x="40985" y="12934"/>
                  </a:lnTo>
                  <a:lnTo>
                    <a:pt x="41280" y="12992"/>
                  </a:lnTo>
                  <a:lnTo>
                    <a:pt x="42150" y="13238"/>
                  </a:lnTo>
                  <a:lnTo>
                    <a:pt x="41740" y="13304"/>
                  </a:lnTo>
                  <a:lnTo>
                    <a:pt x="41445" y="13378"/>
                  </a:lnTo>
                  <a:lnTo>
                    <a:pt x="40928" y="13419"/>
                  </a:lnTo>
                  <a:lnTo>
                    <a:pt x="40657" y="13402"/>
                  </a:lnTo>
                  <a:lnTo>
                    <a:pt x="39705" y="13246"/>
                  </a:lnTo>
                  <a:lnTo>
                    <a:pt x="39524" y="13254"/>
                  </a:lnTo>
                  <a:lnTo>
                    <a:pt x="39385" y="13312"/>
                  </a:lnTo>
                  <a:lnTo>
                    <a:pt x="39344" y="13451"/>
                  </a:lnTo>
                  <a:lnTo>
                    <a:pt x="39418" y="13566"/>
                  </a:lnTo>
                  <a:lnTo>
                    <a:pt x="39557" y="13624"/>
                  </a:lnTo>
                  <a:lnTo>
                    <a:pt x="39861" y="13673"/>
                  </a:lnTo>
                  <a:lnTo>
                    <a:pt x="40017" y="13714"/>
                  </a:lnTo>
                  <a:lnTo>
                    <a:pt x="40140" y="13780"/>
                  </a:lnTo>
                  <a:lnTo>
                    <a:pt x="40238" y="13870"/>
                  </a:lnTo>
                  <a:lnTo>
                    <a:pt x="40320" y="14009"/>
                  </a:lnTo>
                  <a:lnTo>
                    <a:pt x="40435" y="14305"/>
                  </a:lnTo>
                  <a:lnTo>
                    <a:pt x="40525" y="14412"/>
                  </a:lnTo>
                  <a:lnTo>
                    <a:pt x="40673" y="14469"/>
                  </a:lnTo>
                  <a:lnTo>
                    <a:pt x="40755" y="14477"/>
                  </a:lnTo>
                  <a:lnTo>
                    <a:pt x="40829" y="14461"/>
                  </a:lnTo>
                  <a:lnTo>
                    <a:pt x="41001" y="14428"/>
                  </a:lnTo>
                  <a:lnTo>
                    <a:pt x="41084" y="14420"/>
                  </a:lnTo>
                  <a:lnTo>
                    <a:pt x="41157" y="14420"/>
                  </a:lnTo>
                  <a:lnTo>
                    <a:pt x="41231" y="14444"/>
                  </a:lnTo>
                  <a:lnTo>
                    <a:pt x="41289" y="14485"/>
                  </a:lnTo>
                  <a:lnTo>
                    <a:pt x="41354" y="14658"/>
                  </a:lnTo>
                  <a:lnTo>
                    <a:pt x="41297" y="14814"/>
                  </a:lnTo>
                  <a:lnTo>
                    <a:pt x="41174" y="14953"/>
                  </a:lnTo>
                  <a:lnTo>
                    <a:pt x="41034" y="15060"/>
                  </a:lnTo>
                  <a:lnTo>
                    <a:pt x="41116" y="15109"/>
                  </a:lnTo>
                  <a:lnTo>
                    <a:pt x="41190" y="15142"/>
                  </a:lnTo>
                  <a:lnTo>
                    <a:pt x="41272" y="15150"/>
                  </a:lnTo>
                  <a:lnTo>
                    <a:pt x="41469" y="15167"/>
                  </a:lnTo>
                  <a:lnTo>
                    <a:pt x="41551" y="15183"/>
                  </a:lnTo>
                  <a:lnTo>
                    <a:pt x="41625" y="15216"/>
                  </a:lnTo>
                  <a:lnTo>
                    <a:pt x="41970" y="15437"/>
                  </a:lnTo>
                  <a:lnTo>
                    <a:pt x="42257" y="15544"/>
                  </a:lnTo>
                  <a:lnTo>
                    <a:pt x="42339" y="15602"/>
                  </a:lnTo>
                  <a:lnTo>
                    <a:pt x="42372" y="15675"/>
                  </a:lnTo>
                  <a:lnTo>
                    <a:pt x="42298" y="15856"/>
                  </a:lnTo>
                  <a:lnTo>
                    <a:pt x="42101" y="15905"/>
                  </a:lnTo>
                  <a:lnTo>
                    <a:pt x="41691" y="15872"/>
                  </a:lnTo>
                  <a:lnTo>
                    <a:pt x="41592" y="15897"/>
                  </a:lnTo>
                  <a:lnTo>
                    <a:pt x="41404" y="15971"/>
                  </a:lnTo>
                  <a:lnTo>
                    <a:pt x="41305" y="15995"/>
                  </a:lnTo>
                  <a:lnTo>
                    <a:pt x="41256" y="15995"/>
                  </a:lnTo>
                  <a:lnTo>
                    <a:pt x="41149" y="15971"/>
                  </a:lnTo>
                  <a:lnTo>
                    <a:pt x="41092" y="15971"/>
                  </a:lnTo>
                  <a:lnTo>
                    <a:pt x="41034" y="15979"/>
                  </a:lnTo>
                  <a:lnTo>
                    <a:pt x="40993" y="15995"/>
                  </a:lnTo>
                  <a:lnTo>
                    <a:pt x="40887" y="16045"/>
                  </a:lnTo>
                  <a:lnTo>
                    <a:pt x="40681" y="16078"/>
                  </a:lnTo>
                  <a:lnTo>
                    <a:pt x="40501" y="16020"/>
                  </a:lnTo>
                  <a:lnTo>
                    <a:pt x="40345" y="15889"/>
                  </a:lnTo>
                  <a:lnTo>
                    <a:pt x="40222" y="15708"/>
                  </a:lnTo>
                  <a:lnTo>
                    <a:pt x="40181" y="15618"/>
                  </a:lnTo>
                  <a:lnTo>
                    <a:pt x="40164" y="15569"/>
                  </a:lnTo>
                  <a:lnTo>
                    <a:pt x="40132" y="15536"/>
                  </a:lnTo>
                  <a:lnTo>
                    <a:pt x="40049" y="15519"/>
                  </a:lnTo>
                  <a:lnTo>
                    <a:pt x="39910" y="15495"/>
                  </a:lnTo>
                  <a:lnTo>
                    <a:pt x="39467" y="15503"/>
                  </a:lnTo>
                  <a:lnTo>
                    <a:pt x="39139" y="15462"/>
                  </a:lnTo>
                  <a:lnTo>
                    <a:pt x="39015" y="15470"/>
                  </a:lnTo>
                  <a:lnTo>
                    <a:pt x="38777" y="15528"/>
                  </a:lnTo>
                  <a:lnTo>
                    <a:pt x="38663" y="15552"/>
                  </a:lnTo>
                  <a:lnTo>
                    <a:pt x="38572" y="15552"/>
                  </a:lnTo>
                  <a:lnTo>
                    <a:pt x="38408" y="15528"/>
                  </a:lnTo>
                  <a:lnTo>
                    <a:pt x="38318" y="15528"/>
                  </a:lnTo>
                  <a:lnTo>
                    <a:pt x="38154" y="15569"/>
                  </a:lnTo>
                  <a:lnTo>
                    <a:pt x="38096" y="15577"/>
                  </a:lnTo>
                  <a:lnTo>
                    <a:pt x="38047" y="15560"/>
                  </a:lnTo>
                  <a:lnTo>
                    <a:pt x="37949" y="15503"/>
                  </a:lnTo>
                  <a:lnTo>
                    <a:pt x="37899" y="15495"/>
                  </a:lnTo>
                  <a:lnTo>
                    <a:pt x="37809" y="15511"/>
                  </a:lnTo>
                  <a:lnTo>
                    <a:pt x="37538" y="15651"/>
                  </a:lnTo>
                  <a:lnTo>
                    <a:pt x="36775" y="15930"/>
                  </a:lnTo>
                  <a:lnTo>
                    <a:pt x="36685" y="15938"/>
                  </a:lnTo>
                  <a:lnTo>
                    <a:pt x="36635" y="15930"/>
                  </a:lnTo>
                  <a:lnTo>
                    <a:pt x="36529" y="15889"/>
                  </a:lnTo>
                  <a:lnTo>
                    <a:pt x="36480" y="15881"/>
                  </a:lnTo>
                  <a:lnTo>
                    <a:pt x="36422" y="15881"/>
                  </a:lnTo>
                  <a:lnTo>
                    <a:pt x="36266" y="15913"/>
                  </a:lnTo>
                  <a:lnTo>
                    <a:pt x="36053" y="15913"/>
                  </a:lnTo>
                  <a:lnTo>
                    <a:pt x="35864" y="15872"/>
                  </a:lnTo>
                  <a:lnTo>
                    <a:pt x="35487" y="15749"/>
                  </a:lnTo>
                  <a:lnTo>
                    <a:pt x="35084" y="15659"/>
                  </a:lnTo>
                  <a:lnTo>
                    <a:pt x="34879" y="15643"/>
                  </a:lnTo>
                  <a:lnTo>
                    <a:pt x="33714" y="15643"/>
                  </a:lnTo>
                  <a:lnTo>
                    <a:pt x="33418" y="15684"/>
                  </a:lnTo>
                  <a:lnTo>
                    <a:pt x="33353" y="15692"/>
                  </a:lnTo>
                  <a:lnTo>
                    <a:pt x="33279" y="15634"/>
                  </a:lnTo>
                  <a:lnTo>
                    <a:pt x="33271" y="15569"/>
                  </a:lnTo>
                  <a:lnTo>
                    <a:pt x="33312" y="15495"/>
                  </a:lnTo>
                  <a:lnTo>
                    <a:pt x="33361" y="15429"/>
                  </a:lnTo>
                  <a:lnTo>
                    <a:pt x="33903" y="15002"/>
                  </a:lnTo>
                  <a:lnTo>
                    <a:pt x="34034" y="14838"/>
                  </a:lnTo>
                  <a:lnTo>
                    <a:pt x="34108" y="14650"/>
                  </a:lnTo>
                  <a:lnTo>
                    <a:pt x="34124" y="14444"/>
                  </a:lnTo>
                  <a:lnTo>
                    <a:pt x="34067" y="14256"/>
                  </a:lnTo>
                  <a:lnTo>
                    <a:pt x="33911" y="14133"/>
                  </a:lnTo>
                  <a:lnTo>
                    <a:pt x="33714" y="14059"/>
                  </a:lnTo>
                  <a:lnTo>
                    <a:pt x="33443" y="13993"/>
                  </a:lnTo>
                  <a:lnTo>
                    <a:pt x="33189" y="13985"/>
                  </a:lnTo>
                  <a:lnTo>
                    <a:pt x="33033" y="14083"/>
                  </a:lnTo>
                  <a:lnTo>
                    <a:pt x="33033" y="14157"/>
                  </a:lnTo>
                  <a:lnTo>
                    <a:pt x="33082" y="14362"/>
                  </a:lnTo>
                  <a:lnTo>
                    <a:pt x="33090" y="14453"/>
                  </a:lnTo>
                  <a:lnTo>
                    <a:pt x="33074" y="14518"/>
                  </a:lnTo>
                  <a:lnTo>
                    <a:pt x="33057" y="14551"/>
                  </a:lnTo>
                  <a:lnTo>
                    <a:pt x="33041" y="14592"/>
                  </a:lnTo>
                  <a:lnTo>
                    <a:pt x="33057" y="14666"/>
                  </a:lnTo>
                  <a:lnTo>
                    <a:pt x="33082" y="14715"/>
                  </a:lnTo>
                  <a:lnTo>
                    <a:pt x="33156" y="14805"/>
                  </a:lnTo>
                  <a:lnTo>
                    <a:pt x="33164" y="14838"/>
                  </a:lnTo>
                  <a:lnTo>
                    <a:pt x="33024" y="14937"/>
                  </a:lnTo>
                  <a:lnTo>
                    <a:pt x="32729" y="15002"/>
                  </a:lnTo>
                  <a:lnTo>
                    <a:pt x="32220" y="15076"/>
                  </a:lnTo>
                  <a:lnTo>
                    <a:pt x="31580" y="15249"/>
                  </a:lnTo>
                  <a:lnTo>
                    <a:pt x="31383" y="15249"/>
                  </a:lnTo>
                  <a:lnTo>
                    <a:pt x="31383" y="15175"/>
                  </a:lnTo>
                  <a:lnTo>
                    <a:pt x="31408" y="15117"/>
                  </a:lnTo>
                  <a:lnTo>
                    <a:pt x="31441" y="15068"/>
                  </a:lnTo>
                  <a:lnTo>
                    <a:pt x="31473" y="15002"/>
                  </a:lnTo>
                  <a:lnTo>
                    <a:pt x="31490" y="14929"/>
                  </a:lnTo>
                  <a:lnTo>
                    <a:pt x="31498" y="14756"/>
                  </a:lnTo>
                  <a:lnTo>
                    <a:pt x="31531" y="14691"/>
                  </a:lnTo>
                  <a:lnTo>
                    <a:pt x="31605" y="14609"/>
                  </a:lnTo>
                  <a:lnTo>
                    <a:pt x="31933" y="14379"/>
                  </a:lnTo>
                  <a:lnTo>
                    <a:pt x="31843" y="14313"/>
                  </a:lnTo>
                  <a:lnTo>
                    <a:pt x="31720" y="14280"/>
                  </a:lnTo>
                  <a:lnTo>
                    <a:pt x="31638" y="14223"/>
                  </a:lnTo>
                  <a:lnTo>
                    <a:pt x="31654" y="14091"/>
                  </a:lnTo>
                  <a:lnTo>
                    <a:pt x="31720" y="14026"/>
                  </a:lnTo>
                  <a:lnTo>
                    <a:pt x="31785" y="13977"/>
                  </a:lnTo>
                  <a:lnTo>
                    <a:pt x="31818" y="13919"/>
                  </a:lnTo>
                  <a:lnTo>
                    <a:pt x="31761" y="13829"/>
                  </a:lnTo>
                  <a:lnTo>
                    <a:pt x="31654" y="13763"/>
                  </a:lnTo>
                  <a:lnTo>
                    <a:pt x="31506" y="13706"/>
                  </a:lnTo>
                  <a:lnTo>
                    <a:pt x="31219" y="13632"/>
                  </a:lnTo>
                  <a:lnTo>
                    <a:pt x="31080" y="13616"/>
                  </a:lnTo>
                  <a:lnTo>
                    <a:pt x="30981" y="13648"/>
                  </a:lnTo>
                  <a:lnTo>
                    <a:pt x="30907" y="13730"/>
                  </a:lnTo>
                  <a:lnTo>
                    <a:pt x="30850" y="13854"/>
                  </a:lnTo>
                  <a:lnTo>
                    <a:pt x="30735" y="14264"/>
                  </a:lnTo>
                  <a:lnTo>
                    <a:pt x="30686" y="14371"/>
                  </a:lnTo>
                  <a:lnTo>
                    <a:pt x="30587" y="14420"/>
                  </a:lnTo>
                  <a:lnTo>
                    <a:pt x="30472" y="14428"/>
                  </a:lnTo>
                  <a:lnTo>
                    <a:pt x="30234" y="14403"/>
                  </a:lnTo>
                  <a:lnTo>
                    <a:pt x="29438" y="14403"/>
                  </a:lnTo>
                  <a:lnTo>
                    <a:pt x="29184" y="14387"/>
                  </a:lnTo>
                  <a:lnTo>
                    <a:pt x="28617" y="14272"/>
                  </a:lnTo>
                  <a:lnTo>
                    <a:pt x="28322" y="14256"/>
                  </a:lnTo>
                  <a:lnTo>
                    <a:pt x="28059" y="14329"/>
                  </a:lnTo>
                  <a:lnTo>
                    <a:pt x="27748" y="14567"/>
                  </a:lnTo>
                  <a:lnTo>
                    <a:pt x="27624" y="14641"/>
                  </a:lnTo>
                  <a:lnTo>
                    <a:pt x="27534" y="14674"/>
                  </a:lnTo>
                  <a:lnTo>
                    <a:pt x="27436" y="14691"/>
                  </a:lnTo>
                  <a:lnTo>
                    <a:pt x="24727" y="14879"/>
                  </a:lnTo>
                  <a:lnTo>
                    <a:pt x="23800" y="14805"/>
                  </a:lnTo>
                  <a:lnTo>
                    <a:pt x="22700" y="14838"/>
                  </a:lnTo>
                  <a:lnTo>
                    <a:pt x="21921" y="14781"/>
                  </a:lnTo>
                  <a:lnTo>
                    <a:pt x="21650" y="14797"/>
                  </a:lnTo>
                  <a:lnTo>
                    <a:pt x="20189" y="15093"/>
                  </a:lnTo>
                  <a:lnTo>
                    <a:pt x="20041" y="15093"/>
                  </a:lnTo>
                  <a:lnTo>
                    <a:pt x="19910" y="15068"/>
                  </a:lnTo>
                  <a:lnTo>
                    <a:pt x="19533" y="14978"/>
                  </a:lnTo>
                  <a:lnTo>
                    <a:pt x="18942" y="14953"/>
                  </a:lnTo>
                  <a:lnTo>
                    <a:pt x="18704" y="14912"/>
                  </a:lnTo>
                  <a:lnTo>
                    <a:pt x="18597" y="14904"/>
                  </a:lnTo>
                  <a:lnTo>
                    <a:pt x="18072" y="14945"/>
                  </a:lnTo>
                  <a:lnTo>
                    <a:pt x="17571" y="15027"/>
                  </a:lnTo>
                  <a:lnTo>
                    <a:pt x="17440" y="15019"/>
                  </a:lnTo>
                  <a:lnTo>
                    <a:pt x="17161" y="14961"/>
                  </a:lnTo>
                  <a:lnTo>
                    <a:pt x="16660" y="14773"/>
                  </a:lnTo>
                  <a:lnTo>
                    <a:pt x="16373" y="14748"/>
                  </a:lnTo>
                  <a:lnTo>
                    <a:pt x="16086" y="14805"/>
                  </a:lnTo>
                  <a:lnTo>
                    <a:pt x="15872" y="14912"/>
                  </a:lnTo>
                  <a:lnTo>
                    <a:pt x="15708" y="15085"/>
                  </a:lnTo>
                  <a:lnTo>
                    <a:pt x="15511" y="15478"/>
                  </a:lnTo>
                  <a:lnTo>
                    <a:pt x="15446" y="15552"/>
                  </a:lnTo>
                  <a:lnTo>
                    <a:pt x="15347" y="15585"/>
                  </a:lnTo>
                  <a:lnTo>
                    <a:pt x="15183" y="15569"/>
                  </a:lnTo>
                  <a:lnTo>
                    <a:pt x="15076" y="15536"/>
                  </a:lnTo>
                  <a:lnTo>
                    <a:pt x="14847" y="15446"/>
                  </a:lnTo>
                  <a:lnTo>
                    <a:pt x="14740" y="15421"/>
                  </a:lnTo>
                  <a:lnTo>
                    <a:pt x="14584" y="15429"/>
                  </a:lnTo>
                  <a:lnTo>
                    <a:pt x="13468" y="15626"/>
                  </a:lnTo>
                  <a:lnTo>
                    <a:pt x="13345" y="15675"/>
                  </a:lnTo>
                  <a:lnTo>
                    <a:pt x="13238" y="15741"/>
                  </a:lnTo>
                  <a:lnTo>
                    <a:pt x="12811" y="16102"/>
                  </a:lnTo>
                  <a:lnTo>
                    <a:pt x="12696" y="16176"/>
                  </a:lnTo>
                  <a:lnTo>
                    <a:pt x="12573" y="16242"/>
                  </a:lnTo>
                  <a:lnTo>
                    <a:pt x="12204" y="16365"/>
                  </a:lnTo>
                  <a:lnTo>
                    <a:pt x="12450" y="16783"/>
                  </a:lnTo>
                  <a:lnTo>
                    <a:pt x="12450" y="16783"/>
                  </a:lnTo>
                  <a:lnTo>
                    <a:pt x="12138" y="16742"/>
                  </a:lnTo>
                  <a:lnTo>
                    <a:pt x="11892" y="16562"/>
                  </a:lnTo>
                  <a:lnTo>
                    <a:pt x="11654" y="16357"/>
                  </a:lnTo>
                  <a:lnTo>
                    <a:pt x="11383" y="16258"/>
                  </a:lnTo>
                  <a:lnTo>
                    <a:pt x="11211" y="16266"/>
                  </a:lnTo>
                  <a:lnTo>
                    <a:pt x="10637" y="16389"/>
                  </a:lnTo>
                  <a:lnTo>
                    <a:pt x="10481" y="16455"/>
                  </a:lnTo>
                  <a:lnTo>
                    <a:pt x="10087" y="16759"/>
                  </a:lnTo>
                  <a:lnTo>
                    <a:pt x="9791" y="16923"/>
                  </a:lnTo>
                  <a:lnTo>
                    <a:pt x="9627" y="16988"/>
                  </a:lnTo>
                  <a:lnTo>
                    <a:pt x="9471" y="17029"/>
                  </a:lnTo>
                  <a:lnTo>
                    <a:pt x="9307" y="17038"/>
                  </a:lnTo>
                  <a:lnTo>
                    <a:pt x="8971" y="17029"/>
                  </a:lnTo>
                  <a:lnTo>
                    <a:pt x="8823" y="17062"/>
                  </a:lnTo>
                  <a:lnTo>
                    <a:pt x="8757" y="17103"/>
                  </a:lnTo>
                  <a:lnTo>
                    <a:pt x="8683" y="17169"/>
                  </a:lnTo>
                  <a:lnTo>
                    <a:pt x="8626" y="17243"/>
                  </a:lnTo>
                  <a:lnTo>
                    <a:pt x="8585" y="17309"/>
                  </a:lnTo>
                  <a:lnTo>
                    <a:pt x="8568" y="17391"/>
                  </a:lnTo>
                  <a:lnTo>
                    <a:pt x="8585" y="17448"/>
                  </a:lnTo>
                  <a:lnTo>
                    <a:pt x="8634" y="17489"/>
                  </a:lnTo>
                  <a:lnTo>
                    <a:pt x="9094" y="17817"/>
                  </a:lnTo>
                  <a:lnTo>
                    <a:pt x="9217" y="17924"/>
                  </a:lnTo>
                  <a:lnTo>
                    <a:pt x="8782" y="17924"/>
                  </a:lnTo>
                  <a:lnTo>
                    <a:pt x="8371" y="17809"/>
                  </a:lnTo>
                  <a:lnTo>
                    <a:pt x="7559" y="17497"/>
                  </a:lnTo>
                  <a:lnTo>
                    <a:pt x="7395" y="17456"/>
                  </a:lnTo>
                  <a:lnTo>
                    <a:pt x="7239" y="17440"/>
                  </a:lnTo>
                  <a:lnTo>
                    <a:pt x="7083" y="17473"/>
                  </a:lnTo>
                  <a:lnTo>
                    <a:pt x="6779" y="17661"/>
                  </a:lnTo>
                  <a:lnTo>
                    <a:pt x="6607" y="17735"/>
                  </a:lnTo>
                  <a:lnTo>
                    <a:pt x="6238" y="17850"/>
                  </a:lnTo>
                  <a:lnTo>
                    <a:pt x="6615" y="17981"/>
                  </a:lnTo>
                  <a:lnTo>
                    <a:pt x="6812" y="18023"/>
                  </a:lnTo>
                  <a:lnTo>
                    <a:pt x="7017" y="18047"/>
                  </a:lnTo>
                  <a:lnTo>
                    <a:pt x="7723" y="17973"/>
                  </a:lnTo>
                  <a:lnTo>
                    <a:pt x="7961" y="17990"/>
                  </a:lnTo>
                  <a:lnTo>
                    <a:pt x="8183" y="18047"/>
                  </a:lnTo>
                  <a:lnTo>
                    <a:pt x="8905" y="18367"/>
                  </a:lnTo>
                  <a:lnTo>
                    <a:pt x="8987" y="18416"/>
                  </a:lnTo>
                  <a:lnTo>
                    <a:pt x="9044" y="18490"/>
                  </a:lnTo>
                  <a:lnTo>
                    <a:pt x="9053" y="18613"/>
                  </a:lnTo>
                  <a:lnTo>
                    <a:pt x="9053" y="18679"/>
                  </a:lnTo>
                  <a:lnTo>
                    <a:pt x="8979" y="18736"/>
                  </a:lnTo>
                  <a:lnTo>
                    <a:pt x="8938" y="18761"/>
                  </a:lnTo>
                  <a:lnTo>
                    <a:pt x="8905" y="18769"/>
                  </a:lnTo>
                  <a:lnTo>
                    <a:pt x="8872" y="18786"/>
                  </a:lnTo>
                  <a:lnTo>
                    <a:pt x="8847" y="18819"/>
                  </a:lnTo>
                  <a:lnTo>
                    <a:pt x="9020" y="18876"/>
                  </a:lnTo>
                  <a:lnTo>
                    <a:pt x="9094" y="18917"/>
                  </a:lnTo>
                  <a:lnTo>
                    <a:pt x="9159" y="18974"/>
                  </a:lnTo>
                  <a:lnTo>
                    <a:pt x="9053" y="19007"/>
                  </a:lnTo>
                  <a:lnTo>
                    <a:pt x="8987" y="19032"/>
                  </a:lnTo>
                  <a:lnTo>
                    <a:pt x="8954" y="19057"/>
                  </a:lnTo>
                  <a:lnTo>
                    <a:pt x="8962" y="19098"/>
                  </a:lnTo>
                  <a:lnTo>
                    <a:pt x="8987" y="19122"/>
                  </a:lnTo>
                  <a:lnTo>
                    <a:pt x="9028" y="19147"/>
                  </a:lnTo>
                  <a:lnTo>
                    <a:pt x="9061" y="19180"/>
                  </a:lnTo>
                  <a:lnTo>
                    <a:pt x="9061" y="19270"/>
                  </a:lnTo>
                  <a:lnTo>
                    <a:pt x="8995" y="19303"/>
                  </a:lnTo>
                  <a:lnTo>
                    <a:pt x="8642" y="19278"/>
                  </a:lnTo>
                  <a:lnTo>
                    <a:pt x="8536" y="19254"/>
                  </a:lnTo>
                  <a:lnTo>
                    <a:pt x="8437" y="19212"/>
                  </a:lnTo>
                  <a:lnTo>
                    <a:pt x="8207" y="19081"/>
                  </a:lnTo>
                  <a:lnTo>
                    <a:pt x="8117" y="19065"/>
                  </a:lnTo>
                  <a:lnTo>
                    <a:pt x="7764" y="19106"/>
                  </a:lnTo>
                  <a:lnTo>
                    <a:pt x="7658" y="19098"/>
                  </a:lnTo>
                  <a:lnTo>
                    <a:pt x="7551" y="19081"/>
                  </a:lnTo>
                  <a:lnTo>
                    <a:pt x="7428" y="19040"/>
                  </a:lnTo>
                  <a:lnTo>
                    <a:pt x="7083" y="18884"/>
                  </a:lnTo>
                  <a:lnTo>
                    <a:pt x="6976" y="18868"/>
                  </a:lnTo>
                  <a:lnTo>
                    <a:pt x="6886" y="18892"/>
                  </a:lnTo>
                  <a:lnTo>
                    <a:pt x="6820" y="18958"/>
                  </a:lnTo>
                  <a:lnTo>
                    <a:pt x="6812" y="19040"/>
                  </a:lnTo>
                  <a:lnTo>
                    <a:pt x="6861" y="19122"/>
                  </a:lnTo>
                  <a:lnTo>
                    <a:pt x="6960" y="19171"/>
                  </a:lnTo>
                  <a:lnTo>
                    <a:pt x="7190" y="19212"/>
                  </a:lnTo>
                  <a:lnTo>
                    <a:pt x="7296" y="19270"/>
                  </a:lnTo>
                  <a:lnTo>
                    <a:pt x="7149" y="19344"/>
                  </a:lnTo>
                  <a:lnTo>
                    <a:pt x="7001" y="19385"/>
                  </a:lnTo>
                  <a:lnTo>
                    <a:pt x="6681" y="19442"/>
                  </a:lnTo>
                  <a:lnTo>
                    <a:pt x="6566" y="19475"/>
                  </a:lnTo>
                  <a:lnTo>
                    <a:pt x="6509" y="19491"/>
                  </a:lnTo>
                  <a:lnTo>
                    <a:pt x="6459" y="19516"/>
                  </a:lnTo>
                  <a:lnTo>
                    <a:pt x="6402" y="19557"/>
                  </a:lnTo>
                  <a:lnTo>
                    <a:pt x="6320" y="19639"/>
                  </a:lnTo>
                  <a:lnTo>
                    <a:pt x="6271" y="19672"/>
                  </a:lnTo>
                  <a:lnTo>
                    <a:pt x="6033" y="19697"/>
                  </a:lnTo>
                  <a:lnTo>
                    <a:pt x="5754" y="19606"/>
                  </a:lnTo>
                  <a:lnTo>
                    <a:pt x="5237" y="19360"/>
                  </a:lnTo>
                  <a:lnTo>
                    <a:pt x="4916" y="19278"/>
                  </a:lnTo>
                  <a:lnTo>
                    <a:pt x="4605" y="19237"/>
                  </a:lnTo>
                  <a:lnTo>
                    <a:pt x="3726" y="19245"/>
                  </a:lnTo>
                  <a:lnTo>
                    <a:pt x="3603" y="19229"/>
                  </a:lnTo>
                  <a:lnTo>
                    <a:pt x="3505" y="19188"/>
                  </a:lnTo>
                  <a:lnTo>
                    <a:pt x="3464" y="19155"/>
                  </a:lnTo>
                  <a:lnTo>
                    <a:pt x="3390" y="19081"/>
                  </a:lnTo>
                  <a:lnTo>
                    <a:pt x="3341" y="19048"/>
                  </a:lnTo>
                  <a:lnTo>
                    <a:pt x="3283" y="19024"/>
                  </a:lnTo>
                  <a:lnTo>
                    <a:pt x="3218" y="19007"/>
                  </a:lnTo>
                  <a:lnTo>
                    <a:pt x="2471" y="18901"/>
                  </a:lnTo>
                  <a:lnTo>
                    <a:pt x="1855" y="18860"/>
                  </a:lnTo>
                  <a:lnTo>
                    <a:pt x="1585" y="18884"/>
                  </a:lnTo>
                  <a:lnTo>
                    <a:pt x="1068" y="19016"/>
                  </a:lnTo>
                  <a:lnTo>
                    <a:pt x="797" y="19016"/>
                  </a:lnTo>
                  <a:lnTo>
                    <a:pt x="674" y="18966"/>
                  </a:lnTo>
                  <a:lnTo>
                    <a:pt x="559" y="18901"/>
                  </a:lnTo>
                  <a:lnTo>
                    <a:pt x="444" y="18851"/>
                  </a:lnTo>
                  <a:lnTo>
                    <a:pt x="312" y="18851"/>
                  </a:lnTo>
                  <a:lnTo>
                    <a:pt x="198" y="18925"/>
                  </a:lnTo>
                  <a:lnTo>
                    <a:pt x="165" y="19040"/>
                  </a:lnTo>
                  <a:lnTo>
                    <a:pt x="173" y="19171"/>
                  </a:lnTo>
                  <a:lnTo>
                    <a:pt x="165" y="19303"/>
                  </a:lnTo>
                  <a:lnTo>
                    <a:pt x="107" y="19434"/>
                  </a:lnTo>
                  <a:lnTo>
                    <a:pt x="42" y="19541"/>
                  </a:lnTo>
                  <a:lnTo>
                    <a:pt x="1" y="19656"/>
                  </a:lnTo>
                  <a:lnTo>
                    <a:pt x="17" y="19803"/>
                  </a:lnTo>
                  <a:lnTo>
                    <a:pt x="83" y="19918"/>
                  </a:lnTo>
                  <a:lnTo>
                    <a:pt x="181" y="20017"/>
                  </a:lnTo>
                  <a:lnTo>
                    <a:pt x="296" y="20091"/>
                  </a:lnTo>
                  <a:lnTo>
                    <a:pt x="665" y="20288"/>
                  </a:lnTo>
                  <a:lnTo>
                    <a:pt x="797" y="20337"/>
                  </a:lnTo>
                  <a:lnTo>
                    <a:pt x="928" y="20361"/>
                  </a:lnTo>
                  <a:lnTo>
                    <a:pt x="1913" y="20353"/>
                  </a:lnTo>
                  <a:lnTo>
                    <a:pt x="2610" y="20394"/>
                  </a:lnTo>
                  <a:lnTo>
                    <a:pt x="2955" y="20452"/>
                  </a:lnTo>
                  <a:lnTo>
                    <a:pt x="2594" y="20649"/>
                  </a:lnTo>
                  <a:lnTo>
                    <a:pt x="1790" y="20837"/>
                  </a:lnTo>
                  <a:lnTo>
                    <a:pt x="1412" y="21018"/>
                  </a:lnTo>
                  <a:lnTo>
                    <a:pt x="1905" y="21322"/>
                  </a:lnTo>
                  <a:lnTo>
                    <a:pt x="2405" y="21551"/>
                  </a:lnTo>
                  <a:lnTo>
                    <a:pt x="2939" y="21707"/>
                  </a:lnTo>
                  <a:lnTo>
                    <a:pt x="3653" y="21814"/>
                  </a:lnTo>
                  <a:lnTo>
                    <a:pt x="3948" y="21830"/>
                  </a:lnTo>
                  <a:lnTo>
                    <a:pt x="4096" y="21830"/>
                  </a:lnTo>
                  <a:lnTo>
                    <a:pt x="4358" y="21789"/>
                  </a:lnTo>
                  <a:lnTo>
                    <a:pt x="4457" y="21814"/>
                  </a:lnTo>
                  <a:lnTo>
                    <a:pt x="4539" y="21929"/>
                  </a:lnTo>
                  <a:lnTo>
                    <a:pt x="4547" y="21962"/>
                  </a:lnTo>
                  <a:lnTo>
                    <a:pt x="4539" y="21978"/>
                  </a:lnTo>
                  <a:lnTo>
                    <a:pt x="4531" y="22003"/>
                  </a:lnTo>
                  <a:lnTo>
                    <a:pt x="4555" y="22036"/>
                  </a:lnTo>
                  <a:lnTo>
                    <a:pt x="4572" y="22052"/>
                  </a:lnTo>
                  <a:lnTo>
                    <a:pt x="4843" y="22167"/>
                  </a:lnTo>
                  <a:lnTo>
                    <a:pt x="5261" y="22413"/>
                  </a:lnTo>
                  <a:lnTo>
                    <a:pt x="5384" y="22471"/>
                  </a:lnTo>
                  <a:lnTo>
                    <a:pt x="5688" y="22553"/>
                  </a:lnTo>
                  <a:lnTo>
                    <a:pt x="6804" y="22750"/>
                  </a:lnTo>
                  <a:lnTo>
                    <a:pt x="7099" y="22840"/>
                  </a:lnTo>
                  <a:lnTo>
                    <a:pt x="7321" y="22971"/>
                  </a:lnTo>
                  <a:lnTo>
                    <a:pt x="7305" y="23111"/>
                  </a:lnTo>
                  <a:lnTo>
                    <a:pt x="57948" y="23111"/>
                  </a:lnTo>
                  <a:lnTo>
                    <a:pt x="57998" y="23078"/>
                  </a:lnTo>
                  <a:lnTo>
                    <a:pt x="58186" y="22897"/>
                  </a:lnTo>
                  <a:lnTo>
                    <a:pt x="58293" y="22676"/>
                  </a:lnTo>
                  <a:lnTo>
                    <a:pt x="58277" y="22429"/>
                  </a:lnTo>
                  <a:lnTo>
                    <a:pt x="58162" y="22257"/>
                  </a:lnTo>
                  <a:lnTo>
                    <a:pt x="57998" y="22183"/>
                  </a:lnTo>
                  <a:lnTo>
                    <a:pt x="57809" y="22159"/>
                  </a:lnTo>
                  <a:lnTo>
                    <a:pt x="55946" y="22109"/>
                  </a:lnTo>
                  <a:lnTo>
                    <a:pt x="55536" y="22060"/>
                  </a:lnTo>
                  <a:lnTo>
                    <a:pt x="55347" y="22077"/>
                  </a:lnTo>
                  <a:lnTo>
                    <a:pt x="55232" y="22118"/>
                  </a:lnTo>
                  <a:lnTo>
                    <a:pt x="55191" y="22175"/>
                  </a:lnTo>
                  <a:lnTo>
                    <a:pt x="55174" y="22380"/>
                  </a:lnTo>
                  <a:lnTo>
                    <a:pt x="55117" y="22487"/>
                  </a:lnTo>
                  <a:lnTo>
                    <a:pt x="55027" y="22520"/>
                  </a:lnTo>
                  <a:lnTo>
                    <a:pt x="54920" y="22487"/>
                  </a:lnTo>
                  <a:lnTo>
                    <a:pt x="54813" y="22421"/>
                  </a:lnTo>
                  <a:lnTo>
                    <a:pt x="54739" y="22339"/>
                  </a:lnTo>
                  <a:lnTo>
                    <a:pt x="54690" y="22249"/>
                  </a:lnTo>
                  <a:lnTo>
                    <a:pt x="54657" y="22159"/>
                  </a:lnTo>
                  <a:lnTo>
                    <a:pt x="54616" y="22068"/>
                  </a:lnTo>
                  <a:lnTo>
                    <a:pt x="54551" y="21970"/>
                  </a:lnTo>
                  <a:lnTo>
                    <a:pt x="54469" y="21888"/>
                  </a:lnTo>
                  <a:lnTo>
                    <a:pt x="54378" y="21806"/>
                  </a:lnTo>
                  <a:lnTo>
                    <a:pt x="54288" y="21748"/>
                  </a:lnTo>
                  <a:lnTo>
                    <a:pt x="53320" y="21305"/>
                  </a:lnTo>
                  <a:lnTo>
                    <a:pt x="53213" y="21240"/>
                  </a:lnTo>
                  <a:lnTo>
                    <a:pt x="53123" y="21166"/>
                  </a:lnTo>
                  <a:lnTo>
                    <a:pt x="53024" y="21059"/>
                  </a:lnTo>
                  <a:lnTo>
                    <a:pt x="52942" y="20936"/>
                  </a:lnTo>
                  <a:lnTo>
                    <a:pt x="52893" y="20821"/>
                  </a:lnTo>
                  <a:lnTo>
                    <a:pt x="52877" y="20747"/>
                  </a:lnTo>
                  <a:lnTo>
                    <a:pt x="52885" y="20673"/>
                  </a:lnTo>
                  <a:lnTo>
                    <a:pt x="52926" y="20624"/>
                  </a:lnTo>
                  <a:lnTo>
                    <a:pt x="53008" y="20591"/>
                  </a:lnTo>
                  <a:lnTo>
                    <a:pt x="53065" y="20599"/>
                  </a:lnTo>
                  <a:lnTo>
                    <a:pt x="53115" y="20632"/>
                  </a:lnTo>
                  <a:lnTo>
                    <a:pt x="53172" y="20657"/>
                  </a:lnTo>
                  <a:lnTo>
                    <a:pt x="53238" y="20657"/>
                  </a:lnTo>
                  <a:lnTo>
                    <a:pt x="53197" y="20575"/>
                  </a:lnTo>
                  <a:lnTo>
                    <a:pt x="53139" y="20509"/>
                  </a:lnTo>
                  <a:lnTo>
                    <a:pt x="53057" y="20452"/>
                  </a:lnTo>
                  <a:lnTo>
                    <a:pt x="52991" y="20386"/>
                  </a:lnTo>
                  <a:lnTo>
                    <a:pt x="52934" y="20304"/>
                  </a:lnTo>
                  <a:lnTo>
                    <a:pt x="52885" y="20222"/>
                  </a:lnTo>
                  <a:lnTo>
                    <a:pt x="52860" y="20132"/>
                  </a:lnTo>
                  <a:lnTo>
                    <a:pt x="52844" y="20033"/>
                  </a:lnTo>
                  <a:lnTo>
                    <a:pt x="53476" y="20509"/>
                  </a:lnTo>
                  <a:lnTo>
                    <a:pt x="53796" y="20714"/>
                  </a:lnTo>
                  <a:lnTo>
                    <a:pt x="54904" y="21198"/>
                  </a:lnTo>
                  <a:lnTo>
                    <a:pt x="55289" y="21297"/>
                  </a:lnTo>
                  <a:lnTo>
                    <a:pt x="55683" y="21313"/>
                  </a:lnTo>
                  <a:lnTo>
                    <a:pt x="56463" y="21207"/>
                  </a:lnTo>
                  <a:lnTo>
                    <a:pt x="56881" y="21207"/>
                  </a:lnTo>
                  <a:lnTo>
                    <a:pt x="57087" y="21166"/>
                  </a:lnTo>
                  <a:lnTo>
                    <a:pt x="57259" y="21051"/>
                  </a:lnTo>
                  <a:lnTo>
                    <a:pt x="57292" y="20985"/>
                  </a:lnTo>
                  <a:lnTo>
                    <a:pt x="57325" y="20878"/>
                  </a:lnTo>
                  <a:lnTo>
                    <a:pt x="57341" y="20772"/>
                  </a:lnTo>
                  <a:lnTo>
                    <a:pt x="57333" y="20698"/>
                  </a:lnTo>
                  <a:lnTo>
                    <a:pt x="57284" y="20673"/>
                  </a:lnTo>
                  <a:lnTo>
                    <a:pt x="54592" y="19918"/>
                  </a:lnTo>
                  <a:lnTo>
                    <a:pt x="54403" y="19795"/>
                  </a:lnTo>
                  <a:lnTo>
                    <a:pt x="54649" y="19803"/>
                  </a:lnTo>
                  <a:lnTo>
                    <a:pt x="54731" y="19795"/>
                  </a:lnTo>
                  <a:lnTo>
                    <a:pt x="54805" y="19762"/>
                  </a:lnTo>
                  <a:lnTo>
                    <a:pt x="54945" y="19688"/>
                  </a:lnTo>
                  <a:lnTo>
                    <a:pt x="55019" y="19656"/>
                  </a:lnTo>
                  <a:lnTo>
                    <a:pt x="55166" y="19647"/>
                  </a:lnTo>
                  <a:lnTo>
                    <a:pt x="55322" y="19672"/>
                  </a:lnTo>
                  <a:lnTo>
                    <a:pt x="55626" y="19762"/>
                  </a:lnTo>
                  <a:lnTo>
                    <a:pt x="55979" y="19828"/>
                  </a:lnTo>
                  <a:lnTo>
                    <a:pt x="57070" y="19951"/>
                  </a:lnTo>
                  <a:lnTo>
                    <a:pt x="58334" y="20222"/>
                  </a:lnTo>
                  <a:lnTo>
                    <a:pt x="58974" y="20312"/>
                  </a:lnTo>
                  <a:lnTo>
                    <a:pt x="59614" y="20255"/>
                  </a:lnTo>
                  <a:lnTo>
                    <a:pt x="59762" y="20214"/>
                  </a:lnTo>
                  <a:lnTo>
                    <a:pt x="59902" y="20148"/>
                  </a:lnTo>
                  <a:lnTo>
                    <a:pt x="60164" y="19984"/>
                  </a:lnTo>
                  <a:lnTo>
                    <a:pt x="60295" y="19877"/>
                  </a:lnTo>
                  <a:lnTo>
                    <a:pt x="60435" y="19729"/>
                  </a:lnTo>
                  <a:lnTo>
                    <a:pt x="60542" y="19565"/>
                  </a:lnTo>
                  <a:lnTo>
                    <a:pt x="60574" y="19401"/>
                  </a:lnTo>
                  <a:lnTo>
                    <a:pt x="58703" y="19237"/>
                  </a:lnTo>
                  <a:lnTo>
                    <a:pt x="58375" y="19130"/>
                  </a:lnTo>
                  <a:lnTo>
                    <a:pt x="58071" y="18958"/>
                  </a:lnTo>
                  <a:lnTo>
                    <a:pt x="57653" y="18638"/>
                  </a:lnTo>
                  <a:lnTo>
                    <a:pt x="57522" y="18515"/>
                  </a:lnTo>
                  <a:lnTo>
                    <a:pt x="57448" y="18375"/>
                  </a:lnTo>
                  <a:lnTo>
                    <a:pt x="57505" y="18244"/>
                  </a:lnTo>
                  <a:lnTo>
                    <a:pt x="57645" y="18195"/>
                  </a:lnTo>
                  <a:lnTo>
                    <a:pt x="57850" y="18178"/>
                  </a:lnTo>
                  <a:lnTo>
                    <a:pt x="58867" y="18178"/>
                  </a:lnTo>
                  <a:lnTo>
                    <a:pt x="59081" y="18195"/>
                  </a:lnTo>
                  <a:lnTo>
                    <a:pt x="59729" y="18318"/>
                  </a:lnTo>
                  <a:lnTo>
                    <a:pt x="61863" y="18433"/>
                  </a:lnTo>
                  <a:lnTo>
                    <a:pt x="62240" y="18392"/>
                  </a:lnTo>
                  <a:lnTo>
                    <a:pt x="62528" y="18269"/>
                  </a:lnTo>
                  <a:lnTo>
                    <a:pt x="62585" y="18219"/>
                  </a:lnTo>
                  <a:lnTo>
                    <a:pt x="62667" y="18105"/>
                  </a:lnTo>
                  <a:lnTo>
                    <a:pt x="62725" y="18047"/>
                  </a:lnTo>
                  <a:lnTo>
                    <a:pt x="62897" y="17932"/>
                  </a:lnTo>
                  <a:lnTo>
                    <a:pt x="63086" y="17834"/>
                  </a:lnTo>
                  <a:lnTo>
                    <a:pt x="63266" y="17760"/>
                  </a:lnTo>
                  <a:lnTo>
                    <a:pt x="65244" y="17243"/>
                  </a:lnTo>
                  <a:lnTo>
                    <a:pt x="66229" y="16800"/>
                  </a:lnTo>
                  <a:lnTo>
                    <a:pt x="66771" y="16455"/>
                  </a:lnTo>
                  <a:lnTo>
                    <a:pt x="67123" y="16283"/>
                  </a:lnTo>
                  <a:lnTo>
                    <a:pt x="67296" y="16160"/>
                  </a:lnTo>
                  <a:lnTo>
                    <a:pt x="67353" y="16028"/>
                  </a:lnTo>
                  <a:lnTo>
                    <a:pt x="67255" y="15938"/>
                  </a:lnTo>
                  <a:lnTo>
                    <a:pt x="67041" y="15897"/>
                  </a:lnTo>
                  <a:lnTo>
                    <a:pt x="66639" y="15840"/>
                  </a:lnTo>
                  <a:lnTo>
                    <a:pt x="66959" y="15667"/>
                  </a:lnTo>
                  <a:lnTo>
                    <a:pt x="67050" y="15643"/>
                  </a:lnTo>
                  <a:lnTo>
                    <a:pt x="67263" y="15602"/>
                  </a:lnTo>
                  <a:lnTo>
                    <a:pt x="67345" y="15577"/>
                  </a:lnTo>
                  <a:lnTo>
                    <a:pt x="67411" y="15454"/>
                  </a:lnTo>
                  <a:lnTo>
                    <a:pt x="67263" y="15372"/>
                  </a:lnTo>
                  <a:lnTo>
                    <a:pt x="66894" y="15290"/>
                  </a:lnTo>
                  <a:lnTo>
                    <a:pt x="67025" y="15183"/>
                  </a:lnTo>
                  <a:lnTo>
                    <a:pt x="67099" y="15142"/>
                  </a:lnTo>
                  <a:lnTo>
                    <a:pt x="67173" y="15109"/>
                  </a:lnTo>
                  <a:lnTo>
                    <a:pt x="67271" y="15093"/>
                  </a:lnTo>
                  <a:lnTo>
                    <a:pt x="67353" y="15101"/>
                  </a:lnTo>
                  <a:lnTo>
                    <a:pt x="67411" y="15085"/>
                  </a:lnTo>
                  <a:lnTo>
                    <a:pt x="67452" y="15002"/>
                  </a:lnTo>
                  <a:lnTo>
                    <a:pt x="67452" y="14912"/>
                  </a:lnTo>
                  <a:lnTo>
                    <a:pt x="67427" y="14830"/>
                  </a:lnTo>
                  <a:lnTo>
                    <a:pt x="67427" y="14764"/>
                  </a:lnTo>
                  <a:lnTo>
                    <a:pt x="67509" y="14732"/>
                  </a:lnTo>
                  <a:lnTo>
                    <a:pt x="67616" y="14740"/>
                  </a:lnTo>
                  <a:lnTo>
                    <a:pt x="67690" y="14781"/>
                  </a:lnTo>
                  <a:lnTo>
                    <a:pt x="67747" y="14855"/>
                  </a:lnTo>
                  <a:lnTo>
                    <a:pt x="67788" y="14937"/>
                  </a:lnTo>
                  <a:lnTo>
                    <a:pt x="67870" y="15101"/>
                  </a:lnTo>
                  <a:lnTo>
                    <a:pt x="67928" y="15158"/>
                  </a:lnTo>
                  <a:lnTo>
                    <a:pt x="68018" y="15191"/>
                  </a:lnTo>
                  <a:lnTo>
                    <a:pt x="68100" y="15175"/>
                  </a:lnTo>
                  <a:lnTo>
                    <a:pt x="68182" y="15134"/>
                  </a:lnTo>
                  <a:lnTo>
                    <a:pt x="68264" y="15076"/>
                  </a:lnTo>
                  <a:lnTo>
                    <a:pt x="68313" y="15019"/>
                  </a:lnTo>
                  <a:lnTo>
                    <a:pt x="68338" y="14830"/>
                  </a:lnTo>
                  <a:lnTo>
                    <a:pt x="68248" y="14674"/>
                  </a:lnTo>
                  <a:lnTo>
                    <a:pt x="68133" y="14518"/>
                  </a:lnTo>
                  <a:lnTo>
                    <a:pt x="68084" y="14354"/>
                  </a:lnTo>
                  <a:lnTo>
                    <a:pt x="68084" y="14354"/>
                  </a:lnTo>
                  <a:lnTo>
                    <a:pt x="68609" y="14453"/>
                  </a:lnTo>
                  <a:lnTo>
                    <a:pt x="68855" y="14436"/>
                  </a:lnTo>
                  <a:lnTo>
                    <a:pt x="69068" y="14264"/>
                  </a:lnTo>
                  <a:lnTo>
                    <a:pt x="69151" y="14182"/>
                  </a:lnTo>
                  <a:lnTo>
                    <a:pt x="69159" y="14141"/>
                  </a:lnTo>
                  <a:lnTo>
                    <a:pt x="69126" y="14083"/>
                  </a:lnTo>
                  <a:lnTo>
                    <a:pt x="69077" y="14075"/>
                  </a:lnTo>
                  <a:lnTo>
                    <a:pt x="69011" y="14091"/>
                  </a:lnTo>
                  <a:lnTo>
                    <a:pt x="68888" y="14157"/>
                  </a:lnTo>
                  <a:lnTo>
                    <a:pt x="68757" y="14174"/>
                  </a:lnTo>
                  <a:lnTo>
                    <a:pt x="68625" y="14174"/>
                  </a:lnTo>
                  <a:lnTo>
                    <a:pt x="68363" y="14133"/>
                  </a:lnTo>
                  <a:lnTo>
                    <a:pt x="68420" y="14075"/>
                  </a:lnTo>
                  <a:lnTo>
                    <a:pt x="68478" y="14034"/>
                  </a:lnTo>
                  <a:lnTo>
                    <a:pt x="68543" y="14009"/>
                  </a:lnTo>
                  <a:lnTo>
                    <a:pt x="68617" y="14001"/>
                  </a:lnTo>
                  <a:lnTo>
                    <a:pt x="68789" y="13993"/>
                  </a:lnTo>
                  <a:lnTo>
                    <a:pt x="68847" y="13960"/>
                  </a:lnTo>
                  <a:lnTo>
                    <a:pt x="68929" y="13895"/>
                  </a:lnTo>
                  <a:lnTo>
                    <a:pt x="68822" y="13804"/>
                  </a:lnTo>
                  <a:lnTo>
                    <a:pt x="68675" y="13771"/>
                  </a:lnTo>
                  <a:lnTo>
                    <a:pt x="68371" y="13771"/>
                  </a:lnTo>
                  <a:lnTo>
                    <a:pt x="68428" y="13722"/>
                  </a:lnTo>
                  <a:lnTo>
                    <a:pt x="68461" y="13673"/>
                  </a:lnTo>
                  <a:lnTo>
                    <a:pt x="68502" y="13624"/>
                  </a:lnTo>
                  <a:lnTo>
                    <a:pt x="68576" y="13591"/>
                  </a:lnTo>
                  <a:lnTo>
                    <a:pt x="68642" y="13599"/>
                  </a:lnTo>
                  <a:lnTo>
                    <a:pt x="68699" y="13624"/>
                  </a:lnTo>
                  <a:lnTo>
                    <a:pt x="68757" y="13657"/>
                  </a:lnTo>
                  <a:lnTo>
                    <a:pt x="68814" y="13673"/>
                  </a:lnTo>
                  <a:lnTo>
                    <a:pt x="68954" y="13632"/>
                  </a:lnTo>
                  <a:lnTo>
                    <a:pt x="69052" y="13517"/>
                  </a:lnTo>
                  <a:lnTo>
                    <a:pt x="69085" y="13378"/>
                  </a:lnTo>
                  <a:lnTo>
                    <a:pt x="69052" y="13254"/>
                  </a:lnTo>
                  <a:lnTo>
                    <a:pt x="69003" y="13205"/>
                  </a:lnTo>
                  <a:lnTo>
                    <a:pt x="68929" y="13164"/>
                  </a:lnTo>
                  <a:lnTo>
                    <a:pt x="68855" y="13140"/>
                  </a:lnTo>
                  <a:lnTo>
                    <a:pt x="68789" y="13115"/>
                  </a:lnTo>
                  <a:lnTo>
                    <a:pt x="68724" y="13107"/>
                  </a:lnTo>
                  <a:lnTo>
                    <a:pt x="68560" y="13115"/>
                  </a:lnTo>
                  <a:lnTo>
                    <a:pt x="68510" y="13115"/>
                  </a:lnTo>
                  <a:lnTo>
                    <a:pt x="68469" y="13066"/>
                  </a:lnTo>
                  <a:lnTo>
                    <a:pt x="68445" y="12984"/>
                  </a:lnTo>
                  <a:lnTo>
                    <a:pt x="68437" y="12902"/>
                  </a:lnTo>
                  <a:lnTo>
                    <a:pt x="68420" y="12836"/>
                  </a:lnTo>
                  <a:lnTo>
                    <a:pt x="68379" y="12770"/>
                  </a:lnTo>
                  <a:lnTo>
                    <a:pt x="68289" y="12655"/>
                  </a:lnTo>
                  <a:lnTo>
                    <a:pt x="68248" y="12581"/>
                  </a:lnTo>
                  <a:lnTo>
                    <a:pt x="68395" y="12598"/>
                  </a:lnTo>
                  <a:lnTo>
                    <a:pt x="68543" y="12622"/>
                  </a:lnTo>
                  <a:lnTo>
                    <a:pt x="68675" y="12680"/>
                  </a:lnTo>
                  <a:lnTo>
                    <a:pt x="68798" y="12762"/>
                  </a:lnTo>
                  <a:lnTo>
                    <a:pt x="68880" y="12860"/>
                  </a:lnTo>
                  <a:lnTo>
                    <a:pt x="68929" y="12885"/>
                  </a:lnTo>
                  <a:lnTo>
                    <a:pt x="69003" y="12885"/>
                  </a:lnTo>
                  <a:lnTo>
                    <a:pt x="69077" y="12860"/>
                  </a:lnTo>
                  <a:lnTo>
                    <a:pt x="69134" y="12811"/>
                  </a:lnTo>
                  <a:lnTo>
                    <a:pt x="69183" y="12762"/>
                  </a:lnTo>
                  <a:lnTo>
                    <a:pt x="69241" y="12721"/>
                  </a:lnTo>
                  <a:lnTo>
                    <a:pt x="69372" y="12729"/>
                  </a:lnTo>
                  <a:lnTo>
                    <a:pt x="69487" y="12770"/>
                  </a:lnTo>
                  <a:lnTo>
                    <a:pt x="69585" y="12762"/>
                  </a:lnTo>
                  <a:lnTo>
                    <a:pt x="69659" y="12631"/>
                  </a:lnTo>
                  <a:lnTo>
                    <a:pt x="69684" y="12557"/>
                  </a:lnTo>
                  <a:lnTo>
                    <a:pt x="69700" y="12475"/>
                  </a:lnTo>
                  <a:lnTo>
                    <a:pt x="69700" y="12385"/>
                  </a:lnTo>
                  <a:lnTo>
                    <a:pt x="69684" y="12311"/>
                  </a:lnTo>
                  <a:lnTo>
                    <a:pt x="69643" y="12253"/>
                  </a:lnTo>
                  <a:lnTo>
                    <a:pt x="69610" y="12245"/>
                  </a:lnTo>
                  <a:lnTo>
                    <a:pt x="69577" y="12270"/>
                  </a:lnTo>
                  <a:lnTo>
                    <a:pt x="69479" y="12335"/>
                  </a:lnTo>
                  <a:lnTo>
                    <a:pt x="69454" y="12352"/>
                  </a:lnTo>
                  <a:lnTo>
                    <a:pt x="69421" y="12343"/>
                  </a:lnTo>
                  <a:lnTo>
                    <a:pt x="69372" y="12294"/>
                  </a:lnTo>
                  <a:lnTo>
                    <a:pt x="69331" y="12229"/>
                  </a:lnTo>
                  <a:lnTo>
                    <a:pt x="69315" y="12147"/>
                  </a:lnTo>
                  <a:lnTo>
                    <a:pt x="69282" y="11859"/>
                  </a:lnTo>
                  <a:lnTo>
                    <a:pt x="69249" y="11818"/>
                  </a:lnTo>
                  <a:lnTo>
                    <a:pt x="69167" y="11810"/>
                  </a:lnTo>
                  <a:lnTo>
                    <a:pt x="69085" y="11818"/>
                  </a:lnTo>
                  <a:lnTo>
                    <a:pt x="69036" y="11835"/>
                  </a:lnTo>
                  <a:lnTo>
                    <a:pt x="68995" y="11851"/>
                  </a:lnTo>
                  <a:lnTo>
                    <a:pt x="68904" y="11826"/>
                  </a:lnTo>
                  <a:lnTo>
                    <a:pt x="68839" y="11794"/>
                  </a:lnTo>
                  <a:lnTo>
                    <a:pt x="68781" y="11753"/>
                  </a:lnTo>
                  <a:lnTo>
                    <a:pt x="68757" y="11695"/>
                  </a:lnTo>
                  <a:lnTo>
                    <a:pt x="68765" y="11621"/>
                  </a:lnTo>
                  <a:lnTo>
                    <a:pt x="68789" y="11564"/>
                  </a:lnTo>
                  <a:lnTo>
                    <a:pt x="68822" y="11556"/>
                  </a:lnTo>
                  <a:lnTo>
                    <a:pt x="68871" y="11556"/>
                  </a:lnTo>
                  <a:lnTo>
                    <a:pt x="68945" y="11547"/>
                  </a:lnTo>
                  <a:lnTo>
                    <a:pt x="69093" y="11506"/>
                  </a:lnTo>
                  <a:lnTo>
                    <a:pt x="69175" y="11416"/>
                  </a:lnTo>
                  <a:lnTo>
                    <a:pt x="69200" y="11293"/>
                  </a:lnTo>
                  <a:lnTo>
                    <a:pt x="69175" y="11137"/>
                  </a:lnTo>
                  <a:lnTo>
                    <a:pt x="69093" y="11022"/>
                  </a:lnTo>
                  <a:lnTo>
                    <a:pt x="68986" y="11014"/>
                  </a:lnTo>
                  <a:lnTo>
                    <a:pt x="68847" y="11055"/>
                  </a:lnTo>
                  <a:lnTo>
                    <a:pt x="68699" y="11063"/>
                  </a:lnTo>
                  <a:lnTo>
                    <a:pt x="68075" y="10965"/>
                  </a:lnTo>
                  <a:lnTo>
                    <a:pt x="68289" y="10842"/>
                  </a:lnTo>
                  <a:lnTo>
                    <a:pt x="68395" y="10801"/>
                  </a:lnTo>
                  <a:lnTo>
                    <a:pt x="68519" y="10768"/>
                  </a:lnTo>
                  <a:lnTo>
                    <a:pt x="68781" y="10751"/>
                  </a:lnTo>
                  <a:lnTo>
                    <a:pt x="68913" y="10719"/>
                  </a:lnTo>
                  <a:lnTo>
                    <a:pt x="68986" y="10636"/>
                  </a:lnTo>
                  <a:lnTo>
                    <a:pt x="68986" y="10538"/>
                  </a:lnTo>
                  <a:lnTo>
                    <a:pt x="68929" y="10472"/>
                  </a:lnTo>
                  <a:lnTo>
                    <a:pt x="68847" y="10440"/>
                  </a:lnTo>
                  <a:lnTo>
                    <a:pt x="68765" y="10431"/>
                  </a:lnTo>
                  <a:lnTo>
                    <a:pt x="68699" y="10456"/>
                  </a:lnTo>
                  <a:lnTo>
                    <a:pt x="68592" y="10522"/>
                  </a:lnTo>
                  <a:lnTo>
                    <a:pt x="68535" y="10538"/>
                  </a:lnTo>
                  <a:lnTo>
                    <a:pt x="68469" y="10546"/>
                  </a:lnTo>
                  <a:lnTo>
                    <a:pt x="68281" y="10522"/>
                  </a:lnTo>
                  <a:lnTo>
                    <a:pt x="68880" y="10152"/>
                  </a:lnTo>
                  <a:lnTo>
                    <a:pt x="68945" y="10078"/>
                  </a:lnTo>
                  <a:lnTo>
                    <a:pt x="68962" y="9988"/>
                  </a:lnTo>
                  <a:lnTo>
                    <a:pt x="68904" y="9873"/>
                  </a:lnTo>
                  <a:lnTo>
                    <a:pt x="68814" y="9767"/>
                  </a:lnTo>
                  <a:lnTo>
                    <a:pt x="68789" y="9726"/>
                  </a:lnTo>
                  <a:lnTo>
                    <a:pt x="68781" y="9693"/>
                  </a:lnTo>
                  <a:lnTo>
                    <a:pt x="68765" y="9611"/>
                  </a:lnTo>
                  <a:lnTo>
                    <a:pt x="68748" y="9578"/>
                  </a:lnTo>
                  <a:lnTo>
                    <a:pt x="68691" y="9545"/>
                  </a:lnTo>
                  <a:lnTo>
                    <a:pt x="68617" y="9537"/>
                  </a:lnTo>
                  <a:lnTo>
                    <a:pt x="68535" y="9537"/>
                  </a:lnTo>
                  <a:lnTo>
                    <a:pt x="68461" y="9545"/>
                  </a:lnTo>
                  <a:lnTo>
                    <a:pt x="68395" y="9561"/>
                  </a:lnTo>
                  <a:lnTo>
                    <a:pt x="68338" y="9578"/>
                  </a:lnTo>
                  <a:lnTo>
                    <a:pt x="68297" y="9578"/>
                  </a:lnTo>
                  <a:lnTo>
                    <a:pt x="68256" y="9537"/>
                  </a:lnTo>
                  <a:lnTo>
                    <a:pt x="68223" y="9455"/>
                  </a:lnTo>
                  <a:lnTo>
                    <a:pt x="68256" y="9405"/>
                  </a:lnTo>
                  <a:lnTo>
                    <a:pt x="68387" y="9356"/>
                  </a:lnTo>
                  <a:lnTo>
                    <a:pt x="68478" y="9299"/>
                  </a:lnTo>
                  <a:lnTo>
                    <a:pt x="68519" y="9266"/>
                  </a:lnTo>
                  <a:lnTo>
                    <a:pt x="68551" y="9225"/>
                  </a:lnTo>
                  <a:lnTo>
                    <a:pt x="68601" y="9159"/>
                  </a:lnTo>
                  <a:lnTo>
                    <a:pt x="68609" y="9118"/>
                  </a:lnTo>
                  <a:lnTo>
                    <a:pt x="68568" y="9102"/>
                  </a:lnTo>
                  <a:lnTo>
                    <a:pt x="68494" y="9085"/>
                  </a:lnTo>
                  <a:lnTo>
                    <a:pt x="68174" y="9044"/>
                  </a:lnTo>
                  <a:lnTo>
                    <a:pt x="68026" y="8979"/>
                  </a:lnTo>
                  <a:lnTo>
                    <a:pt x="68010" y="8839"/>
                  </a:lnTo>
                  <a:lnTo>
                    <a:pt x="68059" y="8765"/>
                  </a:lnTo>
                  <a:lnTo>
                    <a:pt x="68108" y="8774"/>
                  </a:lnTo>
                  <a:lnTo>
                    <a:pt x="68166" y="8798"/>
                  </a:lnTo>
                  <a:lnTo>
                    <a:pt x="68223" y="8798"/>
                  </a:lnTo>
                  <a:lnTo>
                    <a:pt x="68264" y="8757"/>
                  </a:lnTo>
                  <a:lnTo>
                    <a:pt x="68289" y="8708"/>
                  </a:lnTo>
                  <a:lnTo>
                    <a:pt x="68289" y="8642"/>
                  </a:lnTo>
                  <a:lnTo>
                    <a:pt x="68264" y="8585"/>
                  </a:lnTo>
                  <a:lnTo>
                    <a:pt x="68223" y="8527"/>
                  </a:lnTo>
                  <a:lnTo>
                    <a:pt x="68108" y="8437"/>
                  </a:lnTo>
                  <a:lnTo>
                    <a:pt x="68067" y="8380"/>
                  </a:lnTo>
                  <a:lnTo>
                    <a:pt x="68018" y="8298"/>
                  </a:lnTo>
                  <a:lnTo>
                    <a:pt x="67993" y="8224"/>
                  </a:lnTo>
                  <a:lnTo>
                    <a:pt x="67952" y="8068"/>
                  </a:lnTo>
                  <a:lnTo>
                    <a:pt x="67878" y="7920"/>
                  </a:lnTo>
                  <a:lnTo>
                    <a:pt x="67772" y="7822"/>
                  </a:lnTo>
                  <a:lnTo>
                    <a:pt x="67501" y="7657"/>
                  </a:lnTo>
                  <a:lnTo>
                    <a:pt x="67361" y="7559"/>
                  </a:lnTo>
                  <a:lnTo>
                    <a:pt x="67263" y="7469"/>
                  </a:lnTo>
                  <a:lnTo>
                    <a:pt x="67238" y="7354"/>
                  </a:lnTo>
                  <a:lnTo>
                    <a:pt x="67304" y="7206"/>
                  </a:lnTo>
                  <a:lnTo>
                    <a:pt x="67189" y="7149"/>
                  </a:lnTo>
                  <a:lnTo>
                    <a:pt x="67074" y="7108"/>
                  </a:lnTo>
                  <a:lnTo>
                    <a:pt x="67017" y="7058"/>
                  </a:lnTo>
                  <a:lnTo>
                    <a:pt x="67099" y="6968"/>
                  </a:lnTo>
                  <a:lnTo>
                    <a:pt x="67214" y="6919"/>
                  </a:lnTo>
                  <a:lnTo>
                    <a:pt x="67501" y="6878"/>
                  </a:lnTo>
                  <a:lnTo>
                    <a:pt x="67591" y="6829"/>
                  </a:lnTo>
                  <a:lnTo>
                    <a:pt x="67345" y="6812"/>
                  </a:lnTo>
                  <a:lnTo>
                    <a:pt x="67009" y="6861"/>
                  </a:lnTo>
                  <a:lnTo>
                    <a:pt x="66762" y="6976"/>
                  </a:lnTo>
                  <a:lnTo>
                    <a:pt x="66787" y="7165"/>
                  </a:lnTo>
                  <a:lnTo>
                    <a:pt x="66787" y="7165"/>
                  </a:lnTo>
                  <a:lnTo>
                    <a:pt x="66360" y="7116"/>
                  </a:lnTo>
                  <a:lnTo>
                    <a:pt x="66147" y="7067"/>
                  </a:lnTo>
                  <a:lnTo>
                    <a:pt x="65958" y="6976"/>
                  </a:lnTo>
                  <a:lnTo>
                    <a:pt x="65999" y="6927"/>
                  </a:lnTo>
                  <a:lnTo>
                    <a:pt x="66040" y="6878"/>
                  </a:lnTo>
                  <a:lnTo>
                    <a:pt x="66130" y="6796"/>
                  </a:lnTo>
                  <a:lnTo>
                    <a:pt x="66057" y="6755"/>
                  </a:lnTo>
                  <a:lnTo>
                    <a:pt x="65892" y="6738"/>
                  </a:lnTo>
                  <a:lnTo>
                    <a:pt x="65810" y="6722"/>
                  </a:lnTo>
                  <a:lnTo>
                    <a:pt x="66089" y="6582"/>
                  </a:lnTo>
                  <a:lnTo>
                    <a:pt x="66221" y="6500"/>
                  </a:lnTo>
                  <a:lnTo>
                    <a:pt x="66221" y="6418"/>
                  </a:lnTo>
                  <a:lnTo>
                    <a:pt x="66163" y="6418"/>
                  </a:lnTo>
                  <a:lnTo>
                    <a:pt x="66098" y="6443"/>
                  </a:lnTo>
                  <a:lnTo>
                    <a:pt x="66032" y="6484"/>
                  </a:lnTo>
                  <a:lnTo>
                    <a:pt x="65975" y="6509"/>
                  </a:lnTo>
                  <a:lnTo>
                    <a:pt x="65901" y="6517"/>
                  </a:lnTo>
                  <a:lnTo>
                    <a:pt x="65827" y="6517"/>
                  </a:lnTo>
                  <a:lnTo>
                    <a:pt x="65753" y="6509"/>
                  </a:lnTo>
                  <a:lnTo>
                    <a:pt x="65679" y="6492"/>
                  </a:lnTo>
                  <a:lnTo>
                    <a:pt x="65712" y="6443"/>
                  </a:lnTo>
                  <a:lnTo>
                    <a:pt x="65745" y="6402"/>
                  </a:lnTo>
                  <a:lnTo>
                    <a:pt x="65769" y="6361"/>
                  </a:lnTo>
                  <a:lnTo>
                    <a:pt x="65778" y="6312"/>
                  </a:lnTo>
                  <a:lnTo>
                    <a:pt x="65761" y="6262"/>
                  </a:lnTo>
                  <a:lnTo>
                    <a:pt x="65745" y="6221"/>
                  </a:lnTo>
                  <a:lnTo>
                    <a:pt x="65720" y="6180"/>
                  </a:lnTo>
                  <a:lnTo>
                    <a:pt x="65720" y="6123"/>
                  </a:lnTo>
                  <a:lnTo>
                    <a:pt x="65745" y="6082"/>
                  </a:lnTo>
                  <a:lnTo>
                    <a:pt x="65819" y="6000"/>
                  </a:lnTo>
                  <a:lnTo>
                    <a:pt x="65835" y="5959"/>
                  </a:lnTo>
                  <a:lnTo>
                    <a:pt x="65827" y="5918"/>
                  </a:lnTo>
                  <a:lnTo>
                    <a:pt x="65786" y="5827"/>
                  </a:lnTo>
                  <a:lnTo>
                    <a:pt x="65769" y="5786"/>
                  </a:lnTo>
                  <a:lnTo>
                    <a:pt x="65769" y="5647"/>
                  </a:lnTo>
                  <a:lnTo>
                    <a:pt x="65827" y="5581"/>
                  </a:lnTo>
                  <a:lnTo>
                    <a:pt x="65917" y="5565"/>
                  </a:lnTo>
                  <a:lnTo>
                    <a:pt x="66040" y="5573"/>
                  </a:lnTo>
                  <a:lnTo>
                    <a:pt x="66163" y="5548"/>
                  </a:lnTo>
                  <a:lnTo>
                    <a:pt x="66237" y="5499"/>
                  </a:lnTo>
                  <a:lnTo>
                    <a:pt x="66237" y="5450"/>
                  </a:lnTo>
                  <a:lnTo>
                    <a:pt x="66114" y="5417"/>
                  </a:lnTo>
                  <a:lnTo>
                    <a:pt x="66245" y="5335"/>
                  </a:lnTo>
                  <a:lnTo>
                    <a:pt x="66286" y="5302"/>
                  </a:lnTo>
                  <a:lnTo>
                    <a:pt x="66237" y="5220"/>
                  </a:lnTo>
                  <a:lnTo>
                    <a:pt x="66262" y="5081"/>
                  </a:lnTo>
                  <a:lnTo>
                    <a:pt x="66336" y="4949"/>
                  </a:lnTo>
                  <a:lnTo>
                    <a:pt x="66409" y="4884"/>
                  </a:lnTo>
                  <a:lnTo>
                    <a:pt x="66401" y="4908"/>
                  </a:lnTo>
                  <a:lnTo>
                    <a:pt x="66450" y="4933"/>
                  </a:lnTo>
                  <a:lnTo>
                    <a:pt x="66795" y="5048"/>
                  </a:lnTo>
                  <a:lnTo>
                    <a:pt x="66869" y="5056"/>
                  </a:lnTo>
                  <a:lnTo>
                    <a:pt x="66943" y="5031"/>
                  </a:lnTo>
                  <a:lnTo>
                    <a:pt x="66992" y="4990"/>
                  </a:lnTo>
                  <a:lnTo>
                    <a:pt x="67009" y="4949"/>
                  </a:lnTo>
                  <a:lnTo>
                    <a:pt x="67000" y="4892"/>
                  </a:lnTo>
                  <a:lnTo>
                    <a:pt x="66976" y="4834"/>
                  </a:lnTo>
                  <a:lnTo>
                    <a:pt x="66910" y="4769"/>
                  </a:lnTo>
                  <a:lnTo>
                    <a:pt x="66853" y="4736"/>
                  </a:lnTo>
                  <a:lnTo>
                    <a:pt x="66820" y="4703"/>
                  </a:lnTo>
                  <a:lnTo>
                    <a:pt x="66828" y="4629"/>
                  </a:lnTo>
                  <a:lnTo>
                    <a:pt x="66902" y="4506"/>
                  </a:lnTo>
                  <a:lnTo>
                    <a:pt x="67000" y="4399"/>
                  </a:lnTo>
                  <a:lnTo>
                    <a:pt x="67066" y="4293"/>
                  </a:lnTo>
                  <a:lnTo>
                    <a:pt x="67017" y="4170"/>
                  </a:lnTo>
                  <a:lnTo>
                    <a:pt x="67304" y="4137"/>
                  </a:lnTo>
                  <a:lnTo>
                    <a:pt x="67493" y="4367"/>
                  </a:lnTo>
                  <a:lnTo>
                    <a:pt x="67657" y="4646"/>
                  </a:lnTo>
                  <a:lnTo>
                    <a:pt x="67870" y="4760"/>
                  </a:lnTo>
                  <a:lnTo>
                    <a:pt x="67870" y="4695"/>
                  </a:lnTo>
                  <a:lnTo>
                    <a:pt x="67854" y="4654"/>
                  </a:lnTo>
                  <a:lnTo>
                    <a:pt x="67821" y="4621"/>
                  </a:lnTo>
                  <a:lnTo>
                    <a:pt x="67805" y="4572"/>
                  </a:lnTo>
                  <a:lnTo>
                    <a:pt x="67796" y="4539"/>
                  </a:lnTo>
                  <a:lnTo>
                    <a:pt x="67813" y="4465"/>
                  </a:lnTo>
                  <a:lnTo>
                    <a:pt x="67821" y="4432"/>
                  </a:lnTo>
                  <a:lnTo>
                    <a:pt x="67788" y="4334"/>
                  </a:lnTo>
                  <a:lnTo>
                    <a:pt x="67755" y="4252"/>
                  </a:lnTo>
                  <a:lnTo>
                    <a:pt x="67747" y="4170"/>
                  </a:lnTo>
                  <a:lnTo>
                    <a:pt x="67805" y="4104"/>
                  </a:lnTo>
                  <a:lnTo>
                    <a:pt x="67878" y="4071"/>
                  </a:lnTo>
                  <a:lnTo>
                    <a:pt x="67985" y="4063"/>
                  </a:lnTo>
                  <a:lnTo>
                    <a:pt x="68092" y="4063"/>
                  </a:lnTo>
                  <a:lnTo>
                    <a:pt x="68174" y="4071"/>
                  </a:lnTo>
                  <a:lnTo>
                    <a:pt x="68272" y="4145"/>
                  </a:lnTo>
                  <a:lnTo>
                    <a:pt x="68322" y="4235"/>
                  </a:lnTo>
                  <a:lnTo>
                    <a:pt x="68363" y="4326"/>
                  </a:lnTo>
                  <a:lnTo>
                    <a:pt x="68428" y="4383"/>
                  </a:lnTo>
                  <a:lnTo>
                    <a:pt x="68445" y="4326"/>
                  </a:lnTo>
                  <a:lnTo>
                    <a:pt x="68461" y="4186"/>
                  </a:lnTo>
                  <a:lnTo>
                    <a:pt x="68486" y="4129"/>
                  </a:lnTo>
                  <a:lnTo>
                    <a:pt x="68510" y="4129"/>
                  </a:lnTo>
                  <a:lnTo>
                    <a:pt x="68584" y="4071"/>
                  </a:lnTo>
                  <a:lnTo>
                    <a:pt x="68650" y="4014"/>
                  </a:lnTo>
                  <a:lnTo>
                    <a:pt x="68650" y="3989"/>
                  </a:lnTo>
                  <a:lnTo>
                    <a:pt x="68765" y="4005"/>
                  </a:lnTo>
                  <a:lnTo>
                    <a:pt x="68822" y="4079"/>
                  </a:lnTo>
                  <a:lnTo>
                    <a:pt x="68871" y="4178"/>
                  </a:lnTo>
                  <a:lnTo>
                    <a:pt x="68937" y="4252"/>
                  </a:lnTo>
                  <a:lnTo>
                    <a:pt x="68978" y="4194"/>
                  </a:lnTo>
                  <a:lnTo>
                    <a:pt x="68995" y="4161"/>
                  </a:lnTo>
                  <a:lnTo>
                    <a:pt x="69011" y="4129"/>
                  </a:lnTo>
                  <a:lnTo>
                    <a:pt x="69011" y="4079"/>
                  </a:lnTo>
                  <a:lnTo>
                    <a:pt x="68995" y="4038"/>
                  </a:lnTo>
                  <a:lnTo>
                    <a:pt x="68986" y="4005"/>
                  </a:lnTo>
                  <a:lnTo>
                    <a:pt x="68978" y="3964"/>
                  </a:lnTo>
                  <a:lnTo>
                    <a:pt x="68995" y="3907"/>
                  </a:lnTo>
                  <a:lnTo>
                    <a:pt x="69027" y="3858"/>
                  </a:lnTo>
                  <a:lnTo>
                    <a:pt x="69077" y="3858"/>
                  </a:lnTo>
                  <a:lnTo>
                    <a:pt x="69142" y="3915"/>
                  </a:lnTo>
                  <a:lnTo>
                    <a:pt x="69224" y="3767"/>
                  </a:lnTo>
                  <a:lnTo>
                    <a:pt x="69216" y="3677"/>
                  </a:lnTo>
                  <a:lnTo>
                    <a:pt x="69118" y="3636"/>
                  </a:lnTo>
                  <a:lnTo>
                    <a:pt x="68962" y="3661"/>
                  </a:lnTo>
                  <a:lnTo>
                    <a:pt x="68954" y="3669"/>
                  </a:lnTo>
                  <a:lnTo>
                    <a:pt x="68945" y="3710"/>
                  </a:lnTo>
                  <a:lnTo>
                    <a:pt x="68937" y="3718"/>
                  </a:lnTo>
                  <a:lnTo>
                    <a:pt x="68863" y="3726"/>
                  </a:lnTo>
                  <a:lnTo>
                    <a:pt x="68847" y="3726"/>
                  </a:lnTo>
                  <a:lnTo>
                    <a:pt x="68822" y="3718"/>
                  </a:lnTo>
                  <a:lnTo>
                    <a:pt x="68798" y="3710"/>
                  </a:lnTo>
                  <a:lnTo>
                    <a:pt x="68773" y="3710"/>
                  </a:lnTo>
                  <a:lnTo>
                    <a:pt x="68748" y="3735"/>
                  </a:lnTo>
                  <a:lnTo>
                    <a:pt x="68716" y="3817"/>
                  </a:lnTo>
                  <a:lnTo>
                    <a:pt x="68699" y="3841"/>
                  </a:lnTo>
                  <a:lnTo>
                    <a:pt x="68666" y="3850"/>
                  </a:lnTo>
                  <a:lnTo>
                    <a:pt x="68371" y="3907"/>
                  </a:lnTo>
                  <a:lnTo>
                    <a:pt x="68223" y="3882"/>
                  </a:lnTo>
                  <a:lnTo>
                    <a:pt x="68108" y="3792"/>
                  </a:lnTo>
                  <a:lnTo>
                    <a:pt x="68043" y="3612"/>
                  </a:lnTo>
                  <a:lnTo>
                    <a:pt x="68043" y="3521"/>
                  </a:lnTo>
                  <a:lnTo>
                    <a:pt x="68067" y="3439"/>
                  </a:lnTo>
                  <a:lnTo>
                    <a:pt x="68100" y="3357"/>
                  </a:lnTo>
                  <a:lnTo>
                    <a:pt x="68207" y="3185"/>
                  </a:lnTo>
                  <a:lnTo>
                    <a:pt x="68256" y="3136"/>
                  </a:lnTo>
                  <a:lnTo>
                    <a:pt x="68330" y="3103"/>
                  </a:lnTo>
                  <a:lnTo>
                    <a:pt x="68428" y="3078"/>
                  </a:lnTo>
                  <a:lnTo>
                    <a:pt x="68387" y="3012"/>
                  </a:lnTo>
                  <a:lnTo>
                    <a:pt x="68248" y="2914"/>
                  </a:lnTo>
                  <a:lnTo>
                    <a:pt x="68190" y="2840"/>
                  </a:lnTo>
                  <a:lnTo>
                    <a:pt x="68166" y="2750"/>
                  </a:lnTo>
                  <a:lnTo>
                    <a:pt x="68182" y="2668"/>
                  </a:lnTo>
                  <a:lnTo>
                    <a:pt x="68223" y="2594"/>
                  </a:lnTo>
                  <a:lnTo>
                    <a:pt x="68289" y="2520"/>
                  </a:lnTo>
                  <a:lnTo>
                    <a:pt x="68330" y="2553"/>
                  </a:lnTo>
                  <a:lnTo>
                    <a:pt x="68379" y="2586"/>
                  </a:lnTo>
                  <a:lnTo>
                    <a:pt x="68437" y="2602"/>
                  </a:lnTo>
                  <a:lnTo>
                    <a:pt x="68494" y="2586"/>
                  </a:lnTo>
                  <a:lnTo>
                    <a:pt x="68535" y="2536"/>
                  </a:lnTo>
                  <a:lnTo>
                    <a:pt x="68535" y="2487"/>
                  </a:lnTo>
                  <a:lnTo>
                    <a:pt x="68510" y="2438"/>
                  </a:lnTo>
                  <a:lnTo>
                    <a:pt x="68486" y="2381"/>
                  </a:lnTo>
                  <a:lnTo>
                    <a:pt x="68478" y="2257"/>
                  </a:lnTo>
                  <a:lnTo>
                    <a:pt x="68527" y="2241"/>
                  </a:lnTo>
                  <a:lnTo>
                    <a:pt x="68625" y="2266"/>
                  </a:lnTo>
                  <a:lnTo>
                    <a:pt x="68748" y="2274"/>
                  </a:lnTo>
                  <a:lnTo>
                    <a:pt x="68888" y="2233"/>
                  </a:lnTo>
                  <a:lnTo>
                    <a:pt x="68995" y="2151"/>
                  </a:lnTo>
                  <a:lnTo>
                    <a:pt x="69167" y="1921"/>
                  </a:lnTo>
                  <a:lnTo>
                    <a:pt x="69290" y="1790"/>
                  </a:lnTo>
                  <a:lnTo>
                    <a:pt x="69347" y="1740"/>
                  </a:lnTo>
                  <a:lnTo>
                    <a:pt x="69495" y="1634"/>
                  </a:lnTo>
                  <a:lnTo>
                    <a:pt x="69602" y="1535"/>
                  </a:lnTo>
                  <a:lnTo>
                    <a:pt x="69659" y="1494"/>
                  </a:lnTo>
                  <a:lnTo>
                    <a:pt x="69717" y="1478"/>
                  </a:lnTo>
                  <a:lnTo>
                    <a:pt x="69799" y="1494"/>
                  </a:lnTo>
                  <a:lnTo>
                    <a:pt x="69823" y="1527"/>
                  </a:lnTo>
                  <a:lnTo>
                    <a:pt x="69823" y="1576"/>
                  </a:lnTo>
                  <a:lnTo>
                    <a:pt x="69856" y="1626"/>
                  </a:lnTo>
                  <a:lnTo>
                    <a:pt x="69947" y="1642"/>
                  </a:lnTo>
                  <a:lnTo>
                    <a:pt x="69963" y="1429"/>
                  </a:lnTo>
                  <a:lnTo>
                    <a:pt x="70053" y="1363"/>
                  </a:lnTo>
                  <a:lnTo>
                    <a:pt x="70070" y="1388"/>
                  </a:lnTo>
                  <a:lnTo>
                    <a:pt x="70431" y="1601"/>
                  </a:lnTo>
                  <a:lnTo>
                    <a:pt x="70455" y="1617"/>
                  </a:lnTo>
                  <a:lnTo>
                    <a:pt x="70529" y="1593"/>
                  </a:lnTo>
                  <a:lnTo>
                    <a:pt x="70521" y="1552"/>
                  </a:lnTo>
                  <a:lnTo>
                    <a:pt x="70488" y="1494"/>
                  </a:lnTo>
                  <a:lnTo>
                    <a:pt x="70464" y="1437"/>
                  </a:lnTo>
                  <a:lnTo>
                    <a:pt x="70464" y="1396"/>
                  </a:lnTo>
                  <a:lnTo>
                    <a:pt x="70472" y="1371"/>
                  </a:lnTo>
                  <a:lnTo>
                    <a:pt x="70521" y="1297"/>
                  </a:lnTo>
                  <a:lnTo>
                    <a:pt x="70480" y="1289"/>
                  </a:lnTo>
                  <a:lnTo>
                    <a:pt x="70431" y="1281"/>
                  </a:lnTo>
                  <a:lnTo>
                    <a:pt x="70382" y="1256"/>
                  </a:lnTo>
                  <a:lnTo>
                    <a:pt x="70357" y="1232"/>
                  </a:lnTo>
                  <a:lnTo>
                    <a:pt x="70357" y="1182"/>
                  </a:lnTo>
                  <a:lnTo>
                    <a:pt x="70398" y="1174"/>
                  </a:lnTo>
                  <a:lnTo>
                    <a:pt x="70447" y="1174"/>
                  </a:lnTo>
                  <a:lnTo>
                    <a:pt x="70488" y="1158"/>
                  </a:lnTo>
                  <a:lnTo>
                    <a:pt x="70554" y="1084"/>
                  </a:lnTo>
                  <a:lnTo>
                    <a:pt x="70661" y="887"/>
                  </a:lnTo>
                  <a:lnTo>
                    <a:pt x="70718" y="805"/>
                  </a:lnTo>
                  <a:lnTo>
                    <a:pt x="70866" y="674"/>
                  </a:lnTo>
                  <a:lnTo>
                    <a:pt x="71038" y="550"/>
                  </a:lnTo>
                  <a:lnTo>
                    <a:pt x="71481" y="329"/>
                  </a:lnTo>
                  <a:lnTo>
                    <a:pt x="71571" y="304"/>
                  </a:lnTo>
                  <a:lnTo>
                    <a:pt x="71654" y="304"/>
                  </a:lnTo>
                  <a:lnTo>
                    <a:pt x="71719" y="345"/>
                  </a:lnTo>
                  <a:lnTo>
                    <a:pt x="71719" y="370"/>
                  </a:lnTo>
                  <a:lnTo>
                    <a:pt x="71711" y="403"/>
                  </a:lnTo>
                  <a:lnTo>
                    <a:pt x="71703" y="444"/>
                  </a:lnTo>
                  <a:lnTo>
                    <a:pt x="71736" y="477"/>
                  </a:lnTo>
                  <a:lnTo>
                    <a:pt x="71777" y="485"/>
                  </a:lnTo>
                  <a:lnTo>
                    <a:pt x="71834" y="477"/>
                  </a:lnTo>
                  <a:lnTo>
                    <a:pt x="71892" y="460"/>
                  </a:lnTo>
                  <a:lnTo>
                    <a:pt x="71924" y="436"/>
                  </a:lnTo>
                  <a:lnTo>
                    <a:pt x="71752" y="83"/>
                  </a:lnTo>
                  <a:lnTo>
                    <a:pt x="71670" y="17"/>
                  </a:lnTo>
                  <a:lnTo>
                    <a:pt x="7158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74"/>
            <p:cNvSpPr/>
            <p:nvPr/>
          </p:nvSpPr>
          <p:spPr>
            <a:xfrm>
              <a:off x="812375" y="4246250"/>
              <a:ext cx="1798125" cy="577775"/>
            </a:xfrm>
            <a:custGeom>
              <a:avLst/>
              <a:gdLst/>
              <a:ahLst/>
              <a:cxnLst/>
              <a:rect l="l" t="t" r="r" b="b"/>
              <a:pathLst>
                <a:path w="71925" h="23111" fill="none" extrusionOk="0">
                  <a:moveTo>
                    <a:pt x="57998" y="23078"/>
                  </a:moveTo>
                  <a:lnTo>
                    <a:pt x="58186" y="22897"/>
                  </a:lnTo>
                  <a:lnTo>
                    <a:pt x="58293" y="22676"/>
                  </a:lnTo>
                  <a:lnTo>
                    <a:pt x="58277" y="22429"/>
                  </a:lnTo>
                  <a:lnTo>
                    <a:pt x="58162" y="22257"/>
                  </a:lnTo>
                  <a:lnTo>
                    <a:pt x="57998" y="22183"/>
                  </a:lnTo>
                  <a:lnTo>
                    <a:pt x="57809" y="22159"/>
                  </a:lnTo>
                  <a:lnTo>
                    <a:pt x="55946" y="22109"/>
                  </a:lnTo>
                  <a:lnTo>
                    <a:pt x="55536" y="22060"/>
                  </a:lnTo>
                  <a:lnTo>
                    <a:pt x="55347" y="22077"/>
                  </a:lnTo>
                  <a:lnTo>
                    <a:pt x="55232" y="22118"/>
                  </a:lnTo>
                  <a:lnTo>
                    <a:pt x="55191" y="22175"/>
                  </a:lnTo>
                  <a:lnTo>
                    <a:pt x="55174" y="22380"/>
                  </a:lnTo>
                  <a:lnTo>
                    <a:pt x="55117" y="22487"/>
                  </a:lnTo>
                  <a:lnTo>
                    <a:pt x="55027" y="22520"/>
                  </a:lnTo>
                  <a:lnTo>
                    <a:pt x="54920" y="22487"/>
                  </a:lnTo>
                  <a:lnTo>
                    <a:pt x="54813" y="22421"/>
                  </a:lnTo>
                  <a:lnTo>
                    <a:pt x="54739" y="22339"/>
                  </a:lnTo>
                  <a:lnTo>
                    <a:pt x="54690" y="22249"/>
                  </a:lnTo>
                  <a:lnTo>
                    <a:pt x="54657" y="22159"/>
                  </a:lnTo>
                  <a:lnTo>
                    <a:pt x="54616" y="22068"/>
                  </a:lnTo>
                  <a:lnTo>
                    <a:pt x="54551" y="21970"/>
                  </a:lnTo>
                  <a:lnTo>
                    <a:pt x="54469" y="21888"/>
                  </a:lnTo>
                  <a:lnTo>
                    <a:pt x="54378" y="21806"/>
                  </a:lnTo>
                  <a:lnTo>
                    <a:pt x="54288" y="21748"/>
                  </a:lnTo>
                  <a:lnTo>
                    <a:pt x="53320" y="21305"/>
                  </a:lnTo>
                  <a:lnTo>
                    <a:pt x="53213" y="21240"/>
                  </a:lnTo>
                  <a:lnTo>
                    <a:pt x="53123" y="21166"/>
                  </a:lnTo>
                  <a:lnTo>
                    <a:pt x="53024" y="21059"/>
                  </a:lnTo>
                  <a:lnTo>
                    <a:pt x="52942" y="20936"/>
                  </a:lnTo>
                  <a:lnTo>
                    <a:pt x="52893" y="20821"/>
                  </a:lnTo>
                  <a:lnTo>
                    <a:pt x="52877" y="20747"/>
                  </a:lnTo>
                  <a:lnTo>
                    <a:pt x="52885" y="20673"/>
                  </a:lnTo>
                  <a:lnTo>
                    <a:pt x="52926" y="20624"/>
                  </a:lnTo>
                  <a:lnTo>
                    <a:pt x="53008" y="20591"/>
                  </a:lnTo>
                  <a:lnTo>
                    <a:pt x="53065" y="20599"/>
                  </a:lnTo>
                  <a:lnTo>
                    <a:pt x="53115" y="20632"/>
                  </a:lnTo>
                  <a:lnTo>
                    <a:pt x="53172" y="20657"/>
                  </a:lnTo>
                  <a:lnTo>
                    <a:pt x="53238" y="20657"/>
                  </a:lnTo>
                  <a:lnTo>
                    <a:pt x="53197" y="20575"/>
                  </a:lnTo>
                  <a:lnTo>
                    <a:pt x="53139" y="20509"/>
                  </a:lnTo>
                  <a:lnTo>
                    <a:pt x="53057" y="20452"/>
                  </a:lnTo>
                  <a:lnTo>
                    <a:pt x="52991" y="20386"/>
                  </a:lnTo>
                  <a:lnTo>
                    <a:pt x="52934" y="20304"/>
                  </a:lnTo>
                  <a:lnTo>
                    <a:pt x="52885" y="20222"/>
                  </a:lnTo>
                  <a:lnTo>
                    <a:pt x="52860" y="20132"/>
                  </a:lnTo>
                  <a:lnTo>
                    <a:pt x="52844" y="20033"/>
                  </a:lnTo>
                  <a:lnTo>
                    <a:pt x="53476" y="20509"/>
                  </a:lnTo>
                  <a:lnTo>
                    <a:pt x="53796" y="20714"/>
                  </a:lnTo>
                  <a:lnTo>
                    <a:pt x="54904" y="21198"/>
                  </a:lnTo>
                  <a:lnTo>
                    <a:pt x="55289" y="21297"/>
                  </a:lnTo>
                  <a:lnTo>
                    <a:pt x="55683" y="21313"/>
                  </a:lnTo>
                  <a:lnTo>
                    <a:pt x="56463" y="21207"/>
                  </a:lnTo>
                  <a:lnTo>
                    <a:pt x="56881" y="21207"/>
                  </a:lnTo>
                  <a:lnTo>
                    <a:pt x="57087" y="21166"/>
                  </a:lnTo>
                  <a:lnTo>
                    <a:pt x="57259" y="21051"/>
                  </a:lnTo>
                  <a:lnTo>
                    <a:pt x="57292" y="20985"/>
                  </a:lnTo>
                  <a:lnTo>
                    <a:pt x="57325" y="20878"/>
                  </a:lnTo>
                  <a:lnTo>
                    <a:pt x="57341" y="20772"/>
                  </a:lnTo>
                  <a:lnTo>
                    <a:pt x="57333" y="20698"/>
                  </a:lnTo>
                  <a:lnTo>
                    <a:pt x="57284" y="20673"/>
                  </a:lnTo>
                  <a:lnTo>
                    <a:pt x="54592" y="19918"/>
                  </a:lnTo>
                  <a:lnTo>
                    <a:pt x="54403" y="19795"/>
                  </a:lnTo>
                  <a:lnTo>
                    <a:pt x="54649" y="19803"/>
                  </a:lnTo>
                  <a:lnTo>
                    <a:pt x="54731" y="19795"/>
                  </a:lnTo>
                  <a:lnTo>
                    <a:pt x="54805" y="19762"/>
                  </a:lnTo>
                  <a:lnTo>
                    <a:pt x="54945" y="19688"/>
                  </a:lnTo>
                  <a:lnTo>
                    <a:pt x="55019" y="19656"/>
                  </a:lnTo>
                  <a:lnTo>
                    <a:pt x="55166" y="19647"/>
                  </a:lnTo>
                  <a:lnTo>
                    <a:pt x="55322" y="19672"/>
                  </a:lnTo>
                  <a:lnTo>
                    <a:pt x="55626" y="19762"/>
                  </a:lnTo>
                  <a:lnTo>
                    <a:pt x="55979" y="19828"/>
                  </a:lnTo>
                  <a:lnTo>
                    <a:pt x="57070" y="19951"/>
                  </a:lnTo>
                  <a:lnTo>
                    <a:pt x="58334" y="20222"/>
                  </a:lnTo>
                  <a:lnTo>
                    <a:pt x="58974" y="20312"/>
                  </a:lnTo>
                  <a:lnTo>
                    <a:pt x="59614" y="20255"/>
                  </a:lnTo>
                  <a:lnTo>
                    <a:pt x="59762" y="20214"/>
                  </a:lnTo>
                  <a:lnTo>
                    <a:pt x="59902" y="20148"/>
                  </a:lnTo>
                  <a:lnTo>
                    <a:pt x="60164" y="19984"/>
                  </a:lnTo>
                  <a:lnTo>
                    <a:pt x="60295" y="19877"/>
                  </a:lnTo>
                  <a:lnTo>
                    <a:pt x="60435" y="19729"/>
                  </a:lnTo>
                  <a:lnTo>
                    <a:pt x="60542" y="19565"/>
                  </a:lnTo>
                  <a:lnTo>
                    <a:pt x="60574" y="19401"/>
                  </a:lnTo>
                  <a:lnTo>
                    <a:pt x="58703" y="19237"/>
                  </a:lnTo>
                  <a:lnTo>
                    <a:pt x="58375" y="19130"/>
                  </a:lnTo>
                  <a:lnTo>
                    <a:pt x="58071" y="18958"/>
                  </a:lnTo>
                  <a:lnTo>
                    <a:pt x="57653" y="18638"/>
                  </a:lnTo>
                  <a:lnTo>
                    <a:pt x="57522" y="18515"/>
                  </a:lnTo>
                  <a:lnTo>
                    <a:pt x="57448" y="18375"/>
                  </a:lnTo>
                  <a:lnTo>
                    <a:pt x="57505" y="18244"/>
                  </a:lnTo>
                  <a:lnTo>
                    <a:pt x="57645" y="18195"/>
                  </a:lnTo>
                  <a:lnTo>
                    <a:pt x="57850" y="18178"/>
                  </a:lnTo>
                  <a:lnTo>
                    <a:pt x="58867" y="18178"/>
                  </a:lnTo>
                  <a:lnTo>
                    <a:pt x="59081" y="18195"/>
                  </a:lnTo>
                  <a:lnTo>
                    <a:pt x="59729" y="18318"/>
                  </a:lnTo>
                  <a:lnTo>
                    <a:pt x="61863" y="18433"/>
                  </a:lnTo>
                  <a:lnTo>
                    <a:pt x="62240" y="18392"/>
                  </a:lnTo>
                  <a:lnTo>
                    <a:pt x="62528" y="18269"/>
                  </a:lnTo>
                  <a:lnTo>
                    <a:pt x="62585" y="18219"/>
                  </a:lnTo>
                  <a:lnTo>
                    <a:pt x="62667" y="18105"/>
                  </a:lnTo>
                  <a:lnTo>
                    <a:pt x="62725" y="18047"/>
                  </a:lnTo>
                  <a:lnTo>
                    <a:pt x="62897" y="17932"/>
                  </a:lnTo>
                  <a:lnTo>
                    <a:pt x="63086" y="17834"/>
                  </a:lnTo>
                  <a:lnTo>
                    <a:pt x="63266" y="17760"/>
                  </a:lnTo>
                  <a:lnTo>
                    <a:pt x="65244" y="17243"/>
                  </a:lnTo>
                  <a:lnTo>
                    <a:pt x="66229" y="16800"/>
                  </a:lnTo>
                  <a:lnTo>
                    <a:pt x="66771" y="16455"/>
                  </a:lnTo>
                  <a:lnTo>
                    <a:pt x="67123" y="16283"/>
                  </a:lnTo>
                  <a:lnTo>
                    <a:pt x="67296" y="16160"/>
                  </a:lnTo>
                  <a:lnTo>
                    <a:pt x="67353" y="16028"/>
                  </a:lnTo>
                  <a:lnTo>
                    <a:pt x="67255" y="15938"/>
                  </a:lnTo>
                  <a:lnTo>
                    <a:pt x="67041" y="15897"/>
                  </a:lnTo>
                  <a:lnTo>
                    <a:pt x="66639" y="15840"/>
                  </a:lnTo>
                  <a:lnTo>
                    <a:pt x="66959" y="15667"/>
                  </a:lnTo>
                  <a:lnTo>
                    <a:pt x="67050" y="15643"/>
                  </a:lnTo>
                  <a:lnTo>
                    <a:pt x="67263" y="15602"/>
                  </a:lnTo>
                  <a:lnTo>
                    <a:pt x="67345" y="15577"/>
                  </a:lnTo>
                  <a:lnTo>
                    <a:pt x="67411" y="15454"/>
                  </a:lnTo>
                  <a:lnTo>
                    <a:pt x="67263" y="15372"/>
                  </a:lnTo>
                  <a:lnTo>
                    <a:pt x="66894" y="15290"/>
                  </a:lnTo>
                  <a:lnTo>
                    <a:pt x="67025" y="15183"/>
                  </a:lnTo>
                  <a:lnTo>
                    <a:pt x="67099" y="15142"/>
                  </a:lnTo>
                  <a:lnTo>
                    <a:pt x="67173" y="15109"/>
                  </a:lnTo>
                  <a:lnTo>
                    <a:pt x="67271" y="15093"/>
                  </a:lnTo>
                  <a:lnTo>
                    <a:pt x="67353" y="15101"/>
                  </a:lnTo>
                  <a:lnTo>
                    <a:pt x="67411" y="15085"/>
                  </a:lnTo>
                  <a:lnTo>
                    <a:pt x="67452" y="15002"/>
                  </a:lnTo>
                  <a:lnTo>
                    <a:pt x="67452" y="14912"/>
                  </a:lnTo>
                  <a:lnTo>
                    <a:pt x="67427" y="14830"/>
                  </a:lnTo>
                  <a:lnTo>
                    <a:pt x="67427" y="14764"/>
                  </a:lnTo>
                  <a:lnTo>
                    <a:pt x="67509" y="14732"/>
                  </a:lnTo>
                  <a:lnTo>
                    <a:pt x="67616" y="14740"/>
                  </a:lnTo>
                  <a:lnTo>
                    <a:pt x="67690" y="14781"/>
                  </a:lnTo>
                  <a:lnTo>
                    <a:pt x="67747" y="14855"/>
                  </a:lnTo>
                  <a:lnTo>
                    <a:pt x="67788" y="14937"/>
                  </a:lnTo>
                  <a:lnTo>
                    <a:pt x="67870" y="15101"/>
                  </a:lnTo>
                  <a:lnTo>
                    <a:pt x="67928" y="15158"/>
                  </a:lnTo>
                  <a:lnTo>
                    <a:pt x="68018" y="15191"/>
                  </a:lnTo>
                  <a:lnTo>
                    <a:pt x="68100" y="15175"/>
                  </a:lnTo>
                  <a:lnTo>
                    <a:pt x="68182" y="15134"/>
                  </a:lnTo>
                  <a:lnTo>
                    <a:pt x="68264" y="15076"/>
                  </a:lnTo>
                  <a:lnTo>
                    <a:pt x="68313" y="15019"/>
                  </a:lnTo>
                  <a:lnTo>
                    <a:pt x="68338" y="14830"/>
                  </a:lnTo>
                  <a:lnTo>
                    <a:pt x="68248" y="14674"/>
                  </a:lnTo>
                  <a:lnTo>
                    <a:pt x="68133" y="14518"/>
                  </a:lnTo>
                  <a:lnTo>
                    <a:pt x="68084" y="14354"/>
                  </a:lnTo>
                  <a:lnTo>
                    <a:pt x="68609" y="14453"/>
                  </a:lnTo>
                  <a:lnTo>
                    <a:pt x="68855" y="14436"/>
                  </a:lnTo>
                  <a:lnTo>
                    <a:pt x="69068" y="14264"/>
                  </a:lnTo>
                  <a:lnTo>
                    <a:pt x="69151" y="14182"/>
                  </a:lnTo>
                  <a:lnTo>
                    <a:pt x="69159" y="14141"/>
                  </a:lnTo>
                  <a:lnTo>
                    <a:pt x="69126" y="14083"/>
                  </a:lnTo>
                  <a:lnTo>
                    <a:pt x="69077" y="14075"/>
                  </a:lnTo>
                  <a:lnTo>
                    <a:pt x="69011" y="14091"/>
                  </a:lnTo>
                  <a:lnTo>
                    <a:pt x="68888" y="14157"/>
                  </a:lnTo>
                  <a:lnTo>
                    <a:pt x="68757" y="14174"/>
                  </a:lnTo>
                  <a:lnTo>
                    <a:pt x="68625" y="14174"/>
                  </a:lnTo>
                  <a:lnTo>
                    <a:pt x="68363" y="14133"/>
                  </a:lnTo>
                  <a:lnTo>
                    <a:pt x="68420" y="14075"/>
                  </a:lnTo>
                  <a:lnTo>
                    <a:pt x="68478" y="14034"/>
                  </a:lnTo>
                  <a:lnTo>
                    <a:pt x="68543" y="14009"/>
                  </a:lnTo>
                  <a:lnTo>
                    <a:pt x="68617" y="14001"/>
                  </a:lnTo>
                  <a:lnTo>
                    <a:pt x="68789" y="13993"/>
                  </a:lnTo>
                  <a:lnTo>
                    <a:pt x="68847" y="13960"/>
                  </a:lnTo>
                  <a:lnTo>
                    <a:pt x="68929" y="13895"/>
                  </a:lnTo>
                  <a:lnTo>
                    <a:pt x="68822" y="13804"/>
                  </a:lnTo>
                  <a:lnTo>
                    <a:pt x="68675" y="13771"/>
                  </a:lnTo>
                  <a:lnTo>
                    <a:pt x="68371" y="13771"/>
                  </a:lnTo>
                  <a:lnTo>
                    <a:pt x="68428" y="13722"/>
                  </a:lnTo>
                  <a:lnTo>
                    <a:pt x="68461" y="13673"/>
                  </a:lnTo>
                  <a:lnTo>
                    <a:pt x="68502" y="13624"/>
                  </a:lnTo>
                  <a:lnTo>
                    <a:pt x="68576" y="13591"/>
                  </a:lnTo>
                  <a:lnTo>
                    <a:pt x="68642" y="13599"/>
                  </a:lnTo>
                  <a:lnTo>
                    <a:pt x="68699" y="13624"/>
                  </a:lnTo>
                  <a:lnTo>
                    <a:pt x="68757" y="13657"/>
                  </a:lnTo>
                  <a:lnTo>
                    <a:pt x="68814" y="13673"/>
                  </a:lnTo>
                  <a:lnTo>
                    <a:pt x="68954" y="13632"/>
                  </a:lnTo>
                  <a:lnTo>
                    <a:pt x="69052" y="13517"/>
                  </a:lnTo>
                  <a:lnTo>
                    <a:pt x="69085" y="13378"/>
                  </a:lnTo>
                  <a:lnTo>
                    <a:pt x="69052" y="13254"/>
                  </a:lnTo>
                  <a:lnTo>
                    <a:pt x="69003" y="13205"/>
                  </a:lnTo>
                  <a:lnTo>
                    <a:pt x="68929" y="13164"/>
                  </a:lnTo>
                  <a:lnTo>
                    <a:pt x="68855" y="13140"/>
                  </a:lnTo>
                  <a:lnTo>
                    <a:pt x="68789" y="13115"/>
                  </a:lnTo>
                  <a:lnTo>
                    <a:pt x="68724" y="13107"/>
                  </a:lnTo>
                  <a:lnTo>
                    <a:pt x="68560" y="13115"/>
                  </a:lnTo>
                  <a:lnTo>
                    <a:pt x="68510" y="13115"/>
                  </a:lnTo>
                  <a:lnTo>
                    <a:pt x="68469" y="13066"/>
                  </a:lnTo>
                  <a:lnTo>
                    <a:pt x="68445" y="12984"/>
                  </a:lnTo>
                  <a:lnTo>
                    <a:pt x="68437" y="12902"/>
                  </a:lnTo>
                  <a:lnTo>
                    <a:pt x="68420" y="12836"/>
                  </a:lnTo>
                  <a:lnTo>
                    <a:pt x="68379" y="12770"/>
                  </a:lnTo>
                  <a:lnTo>
                    <a:pt x="68289" y="12655"/>
                  </a:lnTo>
                  <a:lnTo>
                    <a:pt x="68248" y="12581"/>
                  </a:lnTo>
                  <a:lnTo>
                    <a:pt x="68395" y="12598"/>
                  </a:lnTo>
                  <a:lnTo>
                    <a:pt x="68543" y="12622"/>
                  </a:lnTo>
                  <a:lnTo>
                    <a:pt x="68675" y="12680"/>
                  </a:lnTo>
                  <a:lnTo>
                    <a:pt x="68798" y="12762"/>
                  </a:lnTo>
                  <a:lnTo>
                    <a:pt x="68880" y="12860"/>
                  </a:lnTo>
                  <a:lnTo>
                    <a:pt x="68929" y="12885"/>
                  </a:lnTo>
                  <a:lnTo>
                    <a:pt x="69003" y="12885"/>
                  </a:lnTo>
                  <a:lnTo>
                    <a:pt x="69077" y="12860"/>
                  </a:lnTo>
                  <a:lnTo>
                    <a:pt x="69134" y="12811"/>
                  </a:lnTo>
                  <a:lnTo>
                    <a:pt x="69183" y="12762"/>
                  </a:lnTo>
                  <a:lnTo>
                    <a:pt x="69241" y="12721"/>
                  </a:lnTo>
                  <a:lnTo>
                    <a:pt x="69372" y="12729"/>
                  </a:lnTo>
                  <a:lnTo>
                    <a:pt x="69487" y="12770"/>
                  </a:lnTo>
                  <a:lnTo>
                    <a:pt x="69585" y="12762"/>
                  </a:lnTo>
                  <a:lnTo>
                    <a:pt x="69659" y="12631"/>
                  </a:lnTo>
                  <a:lnTo>
                    <a:pt x="69684" y="12557"/>
                  </a:lnTo>
                  <a:lnTo>
                    <a:pt x="69700" y="12475"/>
                  </a:lnTo>
                  <a:lnTo>
                    <a:pt x="69700" y="12385"/>
                  </a:lnTo>
                  <a:lnTo>
                    <a:pt x="69684" y="12311"/>
                  </a:lnTo>
                  <a:lnTo>
                    <a:pt x="69643" y="12253"/>
                  </a:lnTo>
                  <a:lnTo>
                    <a:pt x="69610" y="12245"/>
                  </a:lnTo>
                  <a:lnTo>
                    <a:pt x="69577" y="12270"/>
                  </a:lnTo>
                  <a:lnTo>
                    <a:pt x="69479" y="12335"/>
                  </a:lnTo>
                  <a:lnTo>
                    <a:pt x="69454" y="12352"/>
                  </a:lnTo>
                  <a:lnTo>
                    <a:pt x="69421" y="12343"/>
                  </a:lnTo>
                  <a:lnTo>
                    <a:pt x="69372" y="12294"/>
                  </a:lnTo>
                  <a:lnTo>
                    <a:pt x="69331" y="12229"/>
                  </a:lnTo>
                  <a:lnTo>
                    <a:pt x="69315" y="12147"/>
                  </a:lnTo>
                  <a:lnTo>
                    <a:pt x="69282" y="11859"/>
                  </a:lnTo>
                  <a:lnTo>
                    <a:pt x="69249" y="11818"/>
                  </a:lnTo>
                  <a:lnTo>
                    <a:pt x="69167" y="11810"/>
                  </a:lnTo>
                  <a:lnTo>
                    <a:pt x="69085" y="11818"/>
                  </a:lnTo>
                  <a:lnTo>
                    <a:pt x="69036" y="11835"/>
                  </a:lnTo>
                  <a:lnTo>
                    <a:pt x="68995" y="11851"/>
                  </a:lnTo>
                  <a:lnTo>
                    <a:pt x="68904" y="11826"/>
                  </a:lnTo>
                  <a:lnTo>
                    <a:pt x="68839" y="11794"/>
                  </a:lnTo>
                  <a:lnTo>
                    <a:pt x="68781" y="11753"/>
                  </a:lnTo>
                  <a:lnTo>
                    <a:pt x="68757" y="11695"/>
                  </a:lnTo>
                  <a:lnTo>
                    <a:pt x="68765" y="11621"/>
                  </a:lnTo>
                  <a:lnTo>
                    <a:pt x="68789" y="11564"/>
                  </a:lnTo>
                  <a:lnTo>
                    <a:pt x="68822" y="11556"/>
                  </a:lnTo>
                  <a:lnTo>
                    <a:pt x="68871" y="11556"/>
                  </a:lnTo>
                  <a:lnTo>
                    <a:pt x="68945" y="11547"/>
                  </a:lnTo>
                  <a:lnTo>
                    <a:pt x="69093" y="11506"/>
                  </a:lnTo>
                  <a:lnTo>
                    <a:pt x="69175" y="11416"/>
                  </a:lnTo>
                  <a:lnTo>
                    <a:pt x="69200" y="11293"/>
                  </a:lnTo>
                  <a:lnTo>
                    <a:pt x="69175" y="11137"/>
                  </a:lnTo>
                  <a:lnTo>
                    <a:pt x="69093" y="11022"/>
                  </a:lnTo>
                  <a:lnTo>
                    <a:pt x="68986" y="11014"/>
                  </a:lnTo>
                  <a:lnTo>
                    <a:pt x="68847" y="11055"/>
                  </a:lnTo>
                  <a:lnTo>
                    <a:pt x="68699" y="11063"/>
                  </a:lnTo>
                  <a:lnTo>
                    <a:pt x="68075" y="10965"/>
                  </a:lnTo>
                  <a:lnTo>
                    <a:pt x="68289" y="10842"/>
                  </a:lnTo>
                  <a:lnTo>
                    <a:pt x="68395" y="10801"/>
                  </a:lnTo>
                  <a:lnTo>
                    <a:pt x="68519" y="10768"/>
                  </a:lnTo>
                  <a:lnTo>
                    <a:pt x="68781" y="10751"/>
                  </a:lnTo>
                  <a:lnTo>
                    <a:pt x="68913" y="10719"/>
                  </a:lnTo>
                  <a:lnTo>
                    <a:pt x="68986" y="10636"/>
                  </a:lnTo>
                  <a:lnTo>
                    <a:pt x="68986" y="10538"/>
                  </a:lnTo>
                  <a:lnTo>
                    <a:pt x="68929" y="10472"/>
                  </a:lnTo>
                  <a:lnTo>
                    <a:pt x="68847" y="10440"/>
                  </a:lnTo>
                  <a:lnTo>
                    <a:pt x="68765" y="10431"/>
                  </a:lnTo>
                  <a:lnTo>
                    <a:pt x="68699" y="10456"/>
                  </a:lnTo>
                  <a:lnTo>
                    <a:pt x="68592" y="10522"/>
                  </a:lnTo>
                  <a:lnTo>
                    <a:pt x="68535" y="10538"/>
                  </a:lnTo>
                  <a:lnTo>
                    <a:pt x="68469" y="10546"/>
                  </a:lnTo>
                  <a:lnTo>
                    <a:pt x="68281" y="10522"/>
                  </a:lnTo>
                  <a:lnTo>
                    <a:pt x="68880" y="10152"/>
                  </a:lnTo>
                  <a:lnTo>
                    <a:pt x="68945" y="10078"/>
                  </a:lnTo>
                  <a:lnTo>
                    <a:pt x="68962" y="9988"/>
                  </a:lnTo>
                  <a:lnTo>
                    <a:pt x="68904" y="9873"/>
                  </a:lnTo>
                  <a:lnTo>
                    <a:pt x="68814" y="9767"/>
                  </a:lnTo>
                  <a:lnTo>
                    <a:pt x="68789" y="9726"/>
                  </a:lnTo>
                  <a:lnTo>
                    <a:pt x="68781" y="9693"/>
                  </a:lnTo>
                  <a:lnTo>
                    <a:pt x="68765" y="9611"/>
                  </a:lnTo>
                  <a:lnTo>
                    <a:pt x="68748" y="9578"/>
                  </a:lnTo>
                  <a:lnTo>
                    <a:pt x="68691" y="9545"/>
                  </a:lnTo>
                  <a:lnTo>
                    <a:pt x="68617" y="9537"/>
                  </a:lnTo>
                  <a:lnTo>
                    <a:pt x="68535" y="9537"/>
                  </a:lnTo>
                  <a:lnTo>
                    <a:pt x="68461" y="9545"/>
                  </a:lnTo>
                  <a:lnTo>
                    <a:pt x="68395" y="9561"/>
                  </a:lnTo>
                  <a:lnTo>
                    <a:pt x="68338" y="9578"/>
                  </a:lnTo>
                  <a:lnTo>
                    <a:pt x="68297" y="9578"/>
                  </a:lnTo>
                  <a:lnTo>
                    <a:pt x="68256" y="9537"/>
                  </a:lnTo>
                  <a:lnTo>
                    <a:pt x="68223" y="9455"/>
                  </a:lnTo>
                  <a:lnTo>
                    <a:pt x="68256" y="9405"/>
                  </a:lnTo>
                  <a:lnTo>
                    <a:pt x="68387" y="9356"/>
                  </a:lnTo>
                  <a:lnTo>
                    <a:pt x="68478" y="9299"/>
                  </a:lnTo>
                  <a:lnTo>
                    <a:pt x="68519" y="9266"/>
                  </a:lnTo>
                  <a:lnTo>
                    <a:pt x="68551" y="9225"/>
                  </a:lnTo>
                  <a:lnTo>
                    <a:pt x="68601" y="9159"/>
                  </a:lnTo>
                  <a:lnTo>
                    <a:pt x="68609" y="9118"/>
                  </a:lnTo>
                  <a:lnTo>
                    <a:pt x="68568" y="9102"/>
                  </a:lnTo>
                  <a:lnTo>
                    <a:pt x="68494" y="9085"/>
                  </a:lnTo>
                  <a:lnTo>
                    <a:pt x="68174" y="9044"/>
                  </a:lnTo>
                  <a:lnTo>
                    <a:pt x="68026" y="8979"/>
                  </a:lnTo>
                  <a:lnTo>
                    <a:pt x="68010" y="8839"/>
                  </a:lnTo>
                  <a:lnTo>
                    <a:pt x="68059" y="8765"/>
                  </a:lnTo>
                  <a:lnTo>
                    <a:pt x="68108" y="8774"/>
                  </a:lnTo>
                  <a:lnTo>
                    <a:pt x="68166" y="8798"/>
                  </a:lnTo>
                  <a:lnTo>
                    <a:pt x="68223" y="8798"/>
                  </a:lnTo>
                  <a:lnTo>
                    <a:pt x="68264" y="8757"/>
                  </a:lnTo>
                  <a:lnTo>
                    <a:pt x="68289" y="8708"/>
                  </a:lnTo>
                  <a:lnTo>
                    <a:pt x="68289" y="8642"/>
                  </a:lnTo>
                  <a:lnTo>
                    <a:pt x="68264" y="8585"/>
                  </a:lnTo>
                  <a:lnTo>
                    <a:pt x="68223" y="8527"/>
                  </a:lnTo>
                  <a:lnTo>
                    <a:pt x="68108" y="8437"/>
                  </a:lnTo>
                  <a:lnTo>
                    <a:pt x="68067" y="8380"/>
                  </a:lnTo>
                  <a:lnTo>
                    <a:pt x="68018" y="8298"/>
                  </a:lnTo>
                  <a:lnTo>
                    <a:pt x="67993" y="8224"/>
                  </a:lnTo>
                  <a:lnTo>
                    <a:pt x="67952" y="8068"/>
                  </a:lnTo>
                  <a:lnTo>
                    <a:pt x="67878" y="7920"/>
                  </a:lnTo>
                  <a:lnTo>
                    <a:pt x="67772" y="7822"/>
                  </a:lnTo>
                  <a:lnTo>
                    <a:pt x="67501" y="7657"/>
                  </a:lnTo>
                  <a:lnTo>
                    <a:pt x="67361" y="7559"/>
                  </a:lnTo>
                  <a:lnTo>
                    <a:pt x="67263" y="7469"/>
                  </a:lnTo>
                  <a:lnTo>
                    <a:pt x="67238" y="7354"/>
                  </a:lnTo>
                  <a:lnTo>
                    <a:pt x="67304" y="7206"/>
                  </a:lnTo>
                  <a:lnTo>
                    <a:pt x="67189" y="7149"/>
                  </a:lnTo>
                  <a:lnTo>
                    <a:pt x="67074" y="7108"/>
                  </a:lnTo>
                  <a:lnTo>
                    <a:pt x="67017" y="7058"/>
                  </a:lnTo>
                  <a:lnTo>
                    <a:pt x="67099" y="6968"/>
                  </a:lnTo>
                  <a:lnTo>
                    <a:pt x="67214" y="6919"/>
                  </a:lnTo>
                  <a:lnTo>
                    <a:pt x="67501" y="6878"/>
                  </a:lnTo>
                  <a:lnTo>
                    <a:pt x="67591" y="6829"/>
                  </a:lnTo>
                  <a:lnTo>
                    <a:pt x="67345" y="6812"/>
                  </a:lnTo>
                  <a:lnTo>
                    <a:pt x="67009" y="6861"/>
                  </a:lnTo>
                  <a:lnTo>
                    <a:pt x="66762" y="6976"/>
                  </a:lnTo>
                  <a:lnTo>
                    <a:pt x="66787" y="7165"/>
                  </a:lnTo>
                  <a:lnTo>
                    <a:pt x="66360" y="7116"/>
                  </a:lnTo>
                  <a:lnTo>
                    <a:pt x="66147" y="7067"/>
                  </a:lnTo>
                  <a:lnTo>
                    <a:pt x="65958" y="6976"/>
                  </a:lnTo>
                  <a:lnTo>
                    <a:pt x="65999" y="6927"/>
                  </a:lnTo>
                  <a:lnTo>
                    <a:pt x="66040" y="6878"/>
                  </a:lnTo>
                  <a:lnTo>
                    <a:pt x="66130" y="6796"/>
                  </a:lnTo>
                  <a:lnTo>
                    <a:pt x="66057" y="6755"/>
                  </a:lnTo>
                  <a:lnTo>
                    <a:pt x="65892" y="6738"/>
                  </a:lnTo>
                  <a:lnTo>
                    <a:pt x="65810" y="6722"/>
                  </a:lnTo>
                  <a:lnTo>
                    <a:pt x="66089" y="6582"/>
                  </a:lnTo>
                  <a:lnTo>
                    <a:pt x="66221" y="6500"/>
                  </a:lnTo>
                  <a:lnTo>
                    <a:pt x="66221" y="6418"/>
                  </a:lnTo>
                  <a:lnTo>
                    <a:pt x="66163" y="6418"/>
                  </a:lnTo>
                  <a:lnTo>
                    <a:pt x="66098" y="6443"/>
                  </a:lnTo>
                  <a:lnTo>
                    <a:pt x="66032" y="6484"/>
                  </a:lnTo>
                  <a:lnTo>
                    <a:pt x="65975" y="6509"/>
                  </a:lnTo>
                  <a:lnTo>
                    <a:pt x="65901" y="6517"/>
                  </a:lnTo>
                  <a:lnTo>
                    <a:pt x="65827" y="6517"/>
                  </a:lnTo>
                  <a:lnTo>
                    <a:pt x="65753" y="6509"/>
                  </a:lnTo>
                  <a:lnTo>
                    <a:pt x="65679" y="6492"/>
                  </a:lnTo>
                  <a:lnTo>
                    <a:pt x="65712" y="6443"/>
                  </a:lnTo>
                  <a:lnTo>
                    <a:pt x="65745" y="6402"/>
                  </a:lnTo>
                  <a:lnTo>
                    <a:pt x="65769" y="6361"/>
                  </a:lnTo>
                  <a:lnTo>
                    <a:pt x="65778" y="6312"/>
                  </a:lnTo>
                  <a:lnTo>
                    <a:pt x="65761" y="6262"/>
                  </a:lnTo>
                  <a:lnTo>
                    <a:pt x="65745" y="6221"/>
                  </a:lnTo>
                  <a:lnTo>
                    <a:pt x="65720" y="6180"/>
                  </a:lnTo>
                  <a:lnTo>
                    <a:pt x="65720" y="6123"/>
                  </a:lnTo>
                  <a:lnTo>
                    <a:pt x="65745" y="6082"/>
                  </a:lnTo>
                  <a:lnTo>
                    <a:pt x="65819" y="6000"/>
                  </a:lnTo>
                  <a:lnTo>
                    <a:pt x="65835" y="5959"/>
                  </a:lnTo>
                  <a:lnTo>
                    <a:pt x="65827" y="5918"/>
                  </a:lnTo>
                  <a:lnTo>
                    <a:pt x="65786" y="5827"/>
                  </a:lnTo>
                  <a:lnTo>
                    <a:pt x="65769" y="5786"/>
                  </a:lnTo>
                  <a:lnTo>
                    <a:pt x="65769" y="5647"/>
                  </a:lnTo>
                  <a:lnTo>
                    <a:pt x="65827" y="5581"/>
                  </a:lnTo>
                  <a:lnTo>
                    <a:pt x="65917" y="5565"/>
                  </a:lnTo>
                  <a:lnTo>
                    <a:pt x="66040" y="5573"/>
                  </a:lnTo>
                  <a:lnTo>
                    <a:pt x="66163" y="5548"/>
                  </a:lnTo>
                  <a:lnTo>
                    <a:pt x="66237" y="5499"/>
                  </a:lnTo>
                  <a:lnTo>
                    <a:pt x="66237" y="5450"/>
                  </a:lnTo>
                  <a:lnTo>
                    <a:pt x="66114" y="5417"/>
                  </a:lnTo>
                  <a:lnTo>
                    <a:pt x="66245" y="5335"/>
                  </a:lnTo>
                  <a:lnTo>
                    <a:pt x="66286" y="5302"/>
                  </a:lnTo>
                  <a:lnTo>
                    <a:pt x="66237" y="5220"/>
                  </a:lnTo>
                  <a:lnTo>
                    <a:pt x="66262" y="5081"/>
                  </a:lnTo>
                  <a:lnTo>
                    <a:pt x="66336" y="4949"/>
                  </a:lnTo>
                  <a:lnTo>
                    <a:pt x="66409" y="4884"/>
                  </a:lnTo>
                  <a:lnTo>
                    <a:pt x="66401" y="4908"/>
                  </a:lnTo>
                  <a:lnTo>
                    <a:pt x="66450" y="4933"/>
                  </a:lnTo>
                  <a:lnTo>
                    <a:pt x="66795" y="5048"/>
                  </a:lnTo>
                  <a:lnTo>
                    <a:pt x="66869" y="5056"/>
                  </a:lnTo>
                  <a:lnTo>
                    <a:pt x="66943" y="5031"/>
                  </a:lnTo>
                  <a:lnTo>
                    <a:pt x="66992" y="4990"/>
                  </a:lnTo>
                  <a:lnTo>
                    <a:pt x="67009" y="4949"/>
                  </a:lnTo>
                  <a:lnTo>
                    <a:pt x="67000" y="4892"/>
                  </a:lnTo>
                  <a:lnTo>
                    <a:pt x="66976" y="4834"/>
                  </a:lnTo>
                  <a:lnTo>
                    <a:pt x="66910" y="4769"/>
                  </a:lnTo>
                  <a:lnTo>
                    <a:pt x="66853" y="4736"/>
                  </a:lnTo>
                  <a:lnTo>
                    <a:pt x="66820" y="4703"/>
                  </a:lnTo>
                  <a:lnTo>
                    <a:pt x="66828" y="4629"/>
                  </a:lnTo>
                  <a:lnTo>
                    <a:pt x="66902" y="4506"/>
                  </a:lnTo>
                  <a:lnTo>
                    <a:pt x="67000" y="4399"/>
                  </a:lnTo>
                  <a:lnTo>
                    <a:pt x="67066" y="4293"/>
                  </a:lnTo>
                  <a:lnTo>
                    <a:pt x="67017" y="4170"/>
                  </a:lnTo>
                  <a:lnTo>
                    <a:pt x="67304" y="4137"/>
                  </a:lnTo>
                  <a:lnTo>
                    <a:pt x="67493" y="4367"/>
                  </a:lnTo>
                  <a:lnTo>
                    <a:pt x="67657" y="4646"/>
                  </a:lnTo>
                  <a:lnTo>
                    <a:pt x="67870" y="4760"/>
                  </a:lnTo>
                  <a:lnTo>
                    <a:pt x="67870" y="4695"/>
                  </a:lnTo>
                  <a:lnTo>
                    <a:pt x="67854" y="4654"/>
                  </a:lnTo>
                  <a:lnTo>
                    <a:pt x="67821" y="4621"/>
                  </a:lnTo>
                  <a:lnTo>
                    <a:pt x="67805" y="4572"/>
                  </a:lnTo>
                  <a:lnTo>
                    <a:pt x="67796" y="4539"/>
                  </a:lnTo>
                  <a:lnTo>
                    <a:pt x="67813" y="4465"/>
                  </a:lnTo>
                  <a:lnTo>
                    <a:pt x="67821" y="4432"/>
                  </a:lnTo>
                  <a:lnTo>
                    <a:pt x="67788" y="4334"/>
                  </a:lnTo>
                  <a:lnTo>
                    <a:pt x="67755" y="4252"/>
                  </a:lnTo>
                  <a:lnTo>
                    <a:pt x="67747" y="4170"/>
                  </a:lnTo>
                  <a:lnTo>
                    <a:pt x="67805" y="4104"/>
                  </a:lnTo>
                  <a:lnTo>
                    <a:pt x="67878" y="4071"/>
                  </a:lnTo>
                  <a:lnTo>
                    <a:pt x="67985" y="4063"/>
                  </a:lnTo>
                  <a:lnTo>
                    <a:pt x="68092" y="4063"/>
                  </a:lnTo>
                  <a:lnTo>
                    <a:pt x="68174" y="4071"/>
                  </a:lnTo>
                  <a:lnTo>
                    <a:pt x="68272" y="4145"/>
                  </a:lnTo>
                  <a:lnTo>
                    <a:pt x="68322" y="4235"/>
                  </a:lnTo>
                  <a:lnTo>
                    <a:pt x="68363" y="4326"/>
                  </a:lnTo>
                  <a:lnTo>
                    <a:pt x="68428" y="4383"/>
                  </a:lnTo>
                  <a:lnTo>
                    <a:pt x="68445" y="4326"/>
                  </a:lnTo>
                  <a:lnTo>
                    <a:pt x="68461" y="4186"/>
                  </a:lnTo>
                  <a:lnTo>
                    <a:pt x="68486" y="4129"/>
                  </a:lnTo>
                  <a:lnTo>
                    <a:pt x="68510" y="4129"/>
                  </a:lnTo>
                  <a:lnTo>
                    <a:pt x="68584" y="4071"/>
                  </a:lnTo>
                  <a:lnTo>
                    <a:pt x="68650" y="4014"/>
                  </a:lnTo>
                  <a:lnTo>
                    <a:pt x="68650" y="3989"/>
                  </a:lnTo>
                  <a:lnTo>
                    <a:pt x="68765" y="4005"/>
                  </a:lnTo>
                  <a:lnTo>
                    <a:pt x="68822" y="4079"/>
                  </a:lnTo>
                  <a:lnTo>
                    <a:pt x="68871" y="4178"/>
                  </a:lnTo>
                  <a:lnTo>
                    <a:pt x="68937" y="4252"/>
                  </a:lnTo>
                  <a:lnTo>
                    <a:pt x="68978" y="4194"/>
                  </a:lnTo>
                  <a:lnTo>
                    <a:pt x="68995" y="4161"/>
                  </a:lnTo>
                  <a:lnTo>
                    <a:pt x="69011" y="4129"/>
                  </a:lnTo>
                  <a:lnTo>
                    <a:pt x="69011" y="4079"/>
                  </a:lnTo>
                  <a:lnTo>
                    <a:pt x="68995" y="4038"/>
                  </a:lnTo>
                  <a:lnTo>
                    <a:pt x="68986" y="4005"/>
                  </a:lnTo>
                  <a:lnTo>
                    <a:pt x="68978" y="3964"/>
                  </a:lnTo>
                  <a:lnTo>
                    <a:pt x="68995" y="3907"/>
                  </a:lnTo>
                  <a:lnTo>
                    <a:pt x="69027" y="3858"/>
                  </a:lnTo>
                  <a:lnTo>
                    <a:pt x="69077" y="3858"/>
                  </a:lnTo>
                  <a:lnTo>
                    <a:pt x="69142" y="3915"/>
                  </a:lnTo>
                  <a:lnTo>
                    <a:pt x="69224" y="3767"/>
                  </a:lnTo>
                  <a:lnTo>
                    <a:pt x="69216" y="3677"/>
                  </a:lnTo>
                  <a:lnTo>
                    <a:pt x="69118" y="3636"/>
                  </a:lnTo>
                  <a:lnTo>
                    <a:pt x="68962" y="3661"/>
                  </a:lnTo>
                  <a:lnTo>
                    <a:pt x="68954" y="3669"/>
                  </a:lnTo>
                  <a:lnTo>
                    <a:pt x="68945" y="3710"/>
                  </a:lnTo>
                  <a:lnTo>
                    <a:pt x="68937" y="3718"/>
                  </a:lnTo>
                  <a:lnTo>
                    <a:pt x="68863" y="3726"/>
                  </a:lnTo>
                  <a:lnTo>
                    <a:pt x="68847" y="3726"/>
                  </a:lnTo>
                  <a:lnTo>
                    <a:pt x="68822" y="3718"/>
                  </a:lnTo>
                  <a:lnTo>
                    <a:pt x="68798" y="3710"/>
                  </a:lnTo>
                  <a:lnTo>
                    <a:pt x="68773" y="3710"/>
                  </a:lnTo>
                  <a:lnTo>
                    <a:pt x="68748" y="3735"/>
                  </a:lnTo>
                  <a:lnTo>
                    <a:pt x="68716" y="3817"/>
                  </a:lnTo>
                  <a:lnTo>
                    <a:pt x="68699" y="3841"/>
                  </a:lnTo>
                  <a:lnTo>
                    <a:pt x="68666" y="3850"/>
                  </a:lnTo>
                  <a:lnTo>
                    <a:pt x="68371" y="3907"/>
                  </a:lnTo>
                  <a:lnTo>
                    <a:pt x="68223" y="3882"/>
                  </a:lnTo>
                  <a:lnTo>
                    <a:pt x="68108" y="3792"/>
                  </a:lnTo>
                  <a:lnTo>
                    <a:pt x="68043" y="3612"/>
                  </a:lnTo>
                  <a:lnTo>
                    <a:pt x="68043" y="3521"/>
                  </a:lnTo>
                  <a:lnTo>
                    <a:pt x="68067" y="3439"/>
                  </a:lnTo>
                  <a:lnTo>
                    <a:pt x="68100" y="3357"/>
                  </a:lnTo>
                  <a:lnTo>
                    <a:pt x="68207" y="3185"/>
                  </a:lnTo>
                  <a:lnTo>
                    <a:pt x="68256" y="3136"/>
                  </a:lnTo>
                  <a:lnTo>
                    <a:pt x="68330" y="3103"/>
                  </a:lnTo>
                  <a:lnTo>
                    <a:pt x="68428" y="3078"/>
                  </a:lnTo>
                  <a:lnTo>
                    <a:pt x="68387" y="3012"/>
                  </a:lnTo>
                  <a:lnTo>
                    <a:pt x="68248" y="2914"/>
                  </a:lnTo>
                  <a:lnTo>
                    <a:pt x="68190" y="2840"/>
                  </a:lnTo>
                  <a:lnTo>
                    <a:pt x="68166" y="2750"/>
                  </a:lnTo>
                  <a:lnTo>
                    <a:pt x="68182" y="2668"/>
                  </a:lnTo>
                  <a:lnTo>
                    <a:pt x="68223" y="2594"/>
                  </a:lnTo>
                  <a:lnTo>
                    <a:pt x="68289" y="2520"/>
                  </a:lnTo>
                  <a:lnTo>
                    <a:pt x="68330" y="2553"/>
                  </a:lnTo>
                  <a:lnTo>
                    <a:pt x="68379" y="2586"/>
                  </a:lnTo>
                  <a:lnTo>
                    <a:pt x="68437" y="2602"/>
                  </a:lnTo>
                  <a:lnTo>
                    <a:pt x="68494" y="2586"/>
                  </a:lnTo>
                  <a:lnTo>
                    <a:pt x="68535" y="2536"/>
                  </a:lnTo>
                  <a:lnTo>
                    <a:pt x="68535" y="2487"/>
                  </a:lnTo>
                  <a:lnTo>
                    <a:pt x="68510" y="2438"/>
                  </a:lnTo>
                  <a:lnTo>
                    <a:pt x="68486" y="2381"/>
                  </a:lnTo>
                  <a:lnTo>
                    <a:pt x="68478" y="2257"/>
                  </a:lnTo>
                  <a:lnTo>
                    <a:pt x="68527" y="2241"/>
                  </a:lnTo>
                  <a:lnTo>
                    <a:pt x="68625" y="2266"/>
                  </a:lnTo>
                  <a:lnTo>
                    <a:pt x="68748" y="2274"/>
                  </a:lnTo>
                  <a:lnTo>
                    <a:pt x="68888" y="2233"/>
                  </a:lnTo>
                  <a:lnTo>
                    <a:pt x="68995" y="2151"/>
                  </a:lnTo>
                  <a:lnTo>
                    <a:pt x="69167" y="1921"/>
                  </a:lnTo>
                  <a:lnTo>
                    <a:pt x="69290" y="1790"/>
                  </a:lnTo>
                  <a:lnTo>
                    <a:pt x="69347" y="1740"/>
                  </a:lnTo>
                  <a:lnTo>
                    <a:pt x="69495" y="1634"/>
                  </a:lnTo>
                  <a:lnTo>
                    <a:pt x="69602" y="1535"/>
                  </a:lnTo>
                  <a:lnTo>
                    <a:pt x="69659" y="1494"/>
                  </a:lnTo>
                  <a:lnTo>
                    <a:pt x="69717" y="1478"/>
                  </a:lnTo>
                  <a:lnTo>
                    <a:pt x="69799" y="1494"/>
                  </a:lnTo>
                  <a:lnTo>
                    <a:pt x="69823" y="1527"/>
                  </a:lnTo>
                  <a:lnTo>
                    <a:pt x="69823" y="1576"/>
                  </a:lnTo>
                  <a:lnTo>
                    <a:pt x="69856" y="1626"/>
                  </a:lnTo>
                  <a:lnTo>
                    <a:pt x="69947" y="1642"/>
                  </a:lnTo>
                  <a:lnTo>
                    <a:pt x="69963" y="1429"/>
                  </a:lnTo>
                  <a:lnTo>
                    <a:pt x="70053" y="1363"/>
                  </a:lnTo>
                  <a:lnTo>
                    <a:pt x="70070" y="1388"/>
                  </a:lnTo>
                  <a:lnTo>
                    <a:pt x="70431" y="1601"/>
                  </a:lnTo>
                  <a:lnTo>
                    <a:pt x="70455" y="1617"/>
                  </a:lnTo>
                  <a:lnTo>
                    <a:pt x="70529" y="1593"/>
                  </a:lnTo>
                  <a:lnTo>
                    <a:pt x="70521" y="1552"/>
                  </a:lnTo>
                  <a:lnTo>
                    <a:pt x="70488" y="1494"/>
                  </a:lnTo>
                  <a:lnTo>
                    <a:pt x="70464" y="1437"/>
                  </a:lnTo>
                  <a:lnTo>
                    <a:pt x="70464" y="1396"/>
                  </a:lnTo>
                  <a:lnTo>
                    <a:pt x="70472" y="1371"/>
                  </a:lnTo>
                  <a:lnTo>
                    <a:pt x="70521" y="1297"/>
                  </a:lnTo>
                  <a:lnTo>
                    <a:pt x="70480" y="1289"/>
                  </a:lnTo>
                  <a:lnTo>
                    <a:pt x="70431" y="1281"/>
                  </a:lnTo>
                  <a:lnTo>
                    <a:pt x="70382" y="1256"/>
                  </a:lnTo>
                  <a:lnTo>
                    <a:pt x="70357" y="1232"/>
                  </a:lnTo>
                  <a:lnTo>
                    <a:pt x="70357" y="1182"/>
                  </a:lnTo>
                  <a:lnTo>
                    <a:pt x="70398" y="1174"/>
                  </a:lnTo>
                  <a:lnTo>
                    <a:pt x="70447" y="1174"/>
                  </a:lnTo>
                  <a:lnTo>
                    <a:pt x="70488" y="1158"/>
                  </a:lnTo>
                  <a:lnTo>
                    <a:pt x="70554" y="1084"/>
                  </a:lnTo>
                  <a:lnTo>
                    <a:pt x="70661" y="887"/>
                  </a:lnTo>
                  <a:lnTo>
                    <a:pt x="70718" y="805"/>
                  </a:lnTo>
                  <a:lnTo>
                    <a:pt x="70866" y="674"/>
                  </a:lnTo>
                  <a:lnTo>
                    <a:pt x="71038" y="550"/>
                  </a:lnTo>
                  <a:lnTo>
                    <a:pt x="71481" y="329"/>
                  </a:lnTo>
                  <a:lnTo>
                    <a:pt x="71571" y="304"/>
                  </a:lnTo>
                  <a:lnTo>
                    <a:pt x="71654" y="304"/>
                  </a:lnTo>
                  <a:lnTo>
                    <a:pt x="71719" y="345"/>
                  </a:lnTo>
                  <a:lnTo>
                    <a:pt x="71719" y="370"/>
                  </a:lnTo>
                  <a:lnTo>
                    <a:pt x="71711" y="403"/>
                  </a:lnTo>
                  <a:lnTo>
                    <a:pt x="71703" y="444"/>
                  </a:lnTo>
                  <a:lnTo>
                    <a:pt x="71736" y="477"/>
                  </a:lnTo>
                  <a:lnTo>
                    <a:pt x="71777" y="485"/>
                  </a:lnTo>
                  <a:lnTo>
                    <a:pt x="71834" y="477"/>
                  </a:lnTo>
                  <a:lnTo>
                    <a:pt x="71892" y="460"/>
                  </a:lnTo>
                  <a:lnTo>
                    <a:pt x="71924" y="436"/>
                  </a:lnTo>
                  <a:lnTo>
                    <a:pt x="71752" y="83"/>
                  </a:lnTo>
                  <a:lnTo>
                    <a:pt x="71670" y="17"/>
                  </a:lnTo>
                  <a:lnTo>
                    <a:pt x="71580" y="1"/>
                  </a:lnTo>
                  <a:lnTo>
                    <a:pt x="71481" y="9"/>
                  </a:lnTo>
                  <a:lnTo>
                    <a:pt x="71375" y="42"/>
                  </a:lnTo>
                  <a:lnTo>
                    <a:pt x="71260" y="83"/>
                  </a:lnTo>
                  <a:lnTo>
                    <a:pt x="70948" y="247"/>
                  </a:lnTo>
                  <a:lnTo>
                    <a:pt x="70841" y="288"/>
                  </a:lnTo>
                  <a:lnTo>
                    <a:pt x="70636" y="337"/>
                  </a:lnTo>
                  <a:lnTo>
                    <a:pt x="70537" y="370"/>
                  </a:lnTo>
                  <a:lnTo>
                    <a:pt x="70464" y="411"/>
                  </a:lnTo>
                  <a:lnTo>
                    <a:pt x="70144" y="624"/>
                  </a:lnTo>
                  <a:lnTo>
                    <a:pt x="69955" y="723"/>
                  </a:lnTo>
                  <a:lnTo>
                    <a:pt x="69848" y="756"/>
                  </a:lnTo>
                  <a:lnTo>
                    <a:pt x="69413" y="854"/>
                  </a:lnTo>
                  <a:lnTo>
                    <a:pt x="69200" y="928"/>
                  </a:lnTo>
                  <a:lnTo>
                    <a:pt x="69027" y="1051"/>
                  </a:lnTo>
                  <a:lnTo>
                    <a:pt x="68970" y="1223"/>
                  </a:lnTo>
                  <a:lnTo>
                    <a:pt x="68945" y="1264"/>
                  </a:lnTo>
                  <a:lnTo>
                    <a:pt x="68921" y="1297"/>
                  </a:lnTo>
                  <a:lnTo>
                    <a:pt x="68888" y="1338"/>
                  </a:lnTo>
                  <a:lnTo>
                    <a:pt x="68855" y="1371"/>
                  </a:lnTo>
                  <a:lnTo>
                    <a:pt x="68814" y="1396"/>
                  </a:lnTo>
                  <a:lnTo>
                    <a:pt x="68724" y="1445"/>
                  </a:lnTo>
                  <a:lnTo>
                    <a:pt x="68683" y="1470"/>
                  </a:lnTo>
                  <a:lnTo>
                    <a:pt x="68650" y="1519"/>
                  </a:lnTo>
                  <a:lnTo>
                    <a:pt x="68609" y="1609"/>
                  </a:lnTo>
                  <a:lnTo>
                    <a:pt x="68584" y="1650"/>
                  </a:lnTo>
                  <a:lnTo>
                    <a:pt x="68527" y="1683"/>
                  </a:lnTo>
                  <a:lnTo>
                    <a:pt x="68478" y="1699"/>
                  </a:lnTo>
                  <a:lnTo>
                    <a:pt x="68420" y="1708"/>
                  </a:lnTo>
                  <a:lnTo>
                    <a:pt x="68363" y="1732"/>
                  </a:lnTo>
                  <a:lnTo>
                    <a:pt x="68313" y="1757"/>
                  </a:lnTo>
                  <a:lnTo>
                    <a:pt x="68215" y="1831"/>
                  </a:lnTo>
                  <a:lnTo>
                    <a:pt x="68166" y="1864"/>
                  </a:lnTo>
                  <a:lnTo>
                    <a:pt x="68059" y="1864"/>
                  </a:lnTo>
                  <a:lnTo>
                    <a:pt x="67985" y="1814"/>
                  </a:lnTo>
                  <a:lnTo>
                    <a:pt x="67928" y="1781"/>
                  </a:lnTo>
                  <a:lnTo>
                    <a:pt x="67870" y="1847"/>
                  </a:lnTo>
                  <a:lnTo>
                    <a:pt x="67862" y="1896"/>
                  </a:lnTo>
                  <a:lnTo>
                    <a:pt x="67870" y="1995"/>
                  </a:lnTo>
                  <a:lnTo>
                    <a:pt x="67854" y="2028"/>
                  </a:lnTo>
                  <a:lnTo>
                    <a:pt x="67813" y="2044"/>
                  </a:lnTo>
                  <a:lnTo>
                    <a:pt x="67764" y="2044"/>
                  </a:lnTo>
                  <a:lnTo>
                    <a:pt x="67714" y="2044"/>
                  </a:lnTo>
                  <a:lnTo>
                    <a:pt x="67673" y="2044"/>
                  </a:lnTo>
                  <a:lnTo>
                    <a:pt x="67517" y="2126"/>
                  </a:lnTo>
                  <a:lnTo>
                    <a:pt x="67493" y="2208"/>
                  </a:lnTo>
                  <a:lnTo>
                    <a:pt x="67517" y="2315"/>
                  </a:lnTo>
                  <a:lnTo>
                    <a:pt x="67501" y="2446"/>
                  </a:lnTo>
                  <a:lnTo>
                    <a:pt x="67460" y="2438"/>
                  </a:lnTo>
                  <a:lnTo>
                    <a:pt x="67427" y="2413"/>
                  </a:lnTo>
                  <a:lnTo>
                    <a:pt x="67402" y="2381"/>
                  </a:lnTo>
                  <a:lnTo>
                    <a:pt x="67378" y="2372"/>
                  </a:lnTo>
                  <a:lnTo>
                    <a:pt x="67279" y="2364"/>
                  </a:lnTo>
                  <a:lnTo>
                    <a:pt x="67009" y="2298"/>
                  </a:lnTo>
                  <a:lnTo>
                    <a:pt x="66910" y="2348"/>
                  </a:lnTo>
                  <a:lnTo>
                    <a:pt x="66844" y="2446"/>
                  </a:lnTo>
                  <a:lnTo>
                    <a:pt x="66803" y="2561"/>
                  </a:lnTo>
                  <a:lnTo>
                    <a:pt x="66787" y="2668"/>
                  </a:lnTo>
                  <a:lnTo>
                    <a:pt x="66795" y="2750"/>
                  </a:lnTo>
                  <a:lnTo>
                    <a:pt x="66812" y="2807"/>
                  </a:lnTo>
                  <a:lnTo>
                    <a:pt x="66894" y="2914"/>
                  </a:lnTo>
                  <a:lnTo>
                    <a:pt x="66926" y="2947"/>
                  </a:lnTo>
                  <a:lnTo>
                    <a:pt x="66968" y="2971"/>
                  </a:lnTo>
                  <a:lnTo>
                    <a:pt x="66976" y="3004"/>
                  </a:lnTo>
                  <a:lnTo>
                    <a:pt x="66935" y="3053"/>
                  </a:lnTo>
                  <a:lnTo>
                    <a:pt x="66910" y="3062"/>
                  </a:lnTo>
                  <a:lnTo>
                    <a:pt x="66836" y="3053"/>
                  </a:lnTo>
                  <a:lnTo>
                    <a:pt x="66803" y="3053"/>
                  </a:lnTo>
                  <a:lnTo>
                    <a:pt x="66787" y="3070"/>
                  </a:lnTo>
                  <a:lnTo>
                    <a:pt x="66738" y="3103"/>
                  </a:lnTo>
                  <a:lnTo>
                    <a:pt x="66730" y="3111"/>
                  </a:lnTo>
                  <a:lnTo>
                    <a:pt x="66680" y="3136"/>
                  </a:lnTo>
                  <a:lnTo>
                    <a:pt x="66647" y="3160"/>
                  </a:lnTo>
                  <a:lnTo>
                    <a:pt x="66598" y="3177"/>
                  </a:lnTo>
                  <a:lnTo>
                    <a:pt x="66524" y="3185"/>
                  </a:lnTo>
                  <a:lnTo>
                    <a:pt x="66557" y="3283"/>
                  </a:lnTo>
                  <a:lnTo>
                    <a:pt x="66533" y="3357"/>
                  </a:lnTo>
                  <a:lnTo>
                    <a:pt x="66475" y="3390"/>
                  </a:lnTo>
                  <a:lnTo>
                    <a:pt x="66385" y="3349"/>
                  </a:lnTo>
                  <a:lnTo>
                    <a:pt x="66393" y="3480"/>
                  </a:lnTo>
                  <a:lnTo>
                    <a:pt x="66442" y="3612"/>
                  </a:lnTo>
                  <a:lnTo>
                    <a:pt x="66450" y="3702"/>
                  </a:lnTo>
                  <a:lnTo>
                    <a:pt x="66344" y="3743"/>
                  </a:lnTo>
                  <a:lnTo>
                    <a:pt x="66270" y="3726"/>
                  </a:lnTo>
                  <a:lnTo>
                    <a:pt x="66204" y="3694"/>
                  </a:lnTo>
                  <a:lnTo>
                    <a:pt x="66139" y="3669"/>
                  </a:lnTo>
                  <a:lnTo>
                    <a:pt x="66057" y="3677"/>
                  </a:lnTo>
                  <a:lnTo>
                    <a:pt x="65975" y="3726"/>
                  </a:lnTo>
                  <a:lnTo>
                    <a:pt x="65950" y="3776"/>
                  </a:lnTo>
                  <a:lnTo>
                    <a:pt x="65966" y="3850"/>
                  </a:lnTo>
                  <a:lnTo>
                    <a:pt x="66007" y="3932"/>
                  </a:lnTo>
                  <a:lnTo>
                    <a:pt x="65876" y="3973"/>
                  </a:lnTo>
                  <a:lnTo>
                    <a:pt x="65737" y="3989"/>
                  </a:lnTo>
                  <a:lnTo>
                    <a:pt x="65630" y="4047"/>
                  </a:lnTo>
                  <a:lnTo>
                    <a:pt x="65581" y="4202"/>
                  </a:lnTo>
                  <a:lnTo>
                    <a:pt x="65597" y="4284"/>
                  </a:lnTo>
                  <a:lnTo>
                    <a:pt x="65622" y="4350"/>
                  </a:lnTo>
                  <a:lnTo>
                    <a:pt x="65638" y="4424"/>
                  </a:lnTo>
                  <a:lnTo>
                    <a:pt x="65630" y="4522"/>
                  </a:lnTo>
                  <a:lnTo>
                    <a:pt x="65605" y="4596"/>
                  </a:lnTo>
                  <a:lnTo>
                    <a:pt x="65572" y="4646"/>
                  </a:lnTo>
                  <a:lnTo>
                    <a:pt x="65523" y="4678"/>
                  </a:lnTo>
                  <a:lnTo>
                    <a:pt x="65441" y="4678"/>
                  </a:lnTo>
                  <a:lnTo>
                    <a:pt x="65367" y="4654"/>
                  </a:lnTo>
                  <a:lnTo>
                    <a:pt x="65302" y="4621"/>
                  </a:lnTo>
                  <a:lnTo>
                    <a:pt x="65236" y="4613"/>
                  </a:lnTo>
                  <a:lnTo>
                    <a:pt x="65154" y="4637"/>
                  </a:lnTo>
                  <a:lnTo>
                    <a:pt x="65088" y="4703"/>
                  </a:lnTo>
                  <a:lnTo>
                    <a:pt x="65072" y="4769"/>
                  </a:lnTo>
                  <a:lnTo>
                    <a:pt x="65080" y="4925"/>
                  </a:lnTo>
                  <a:lnTo>
                    <a:pt x="65055" y="5204"/>
                  </a:lnTo>
                  <a:lnTo>
                    <a:pt x="65064" y="5278"/>
                  </a:lnTo>
                  <a:lnTo>
                    <a:pt x="65080" y="5360"/>
                  </a:lnTo>
                  <a:lnTo>
                    <a:pt x="65088" y="5433"/>
                  </a:lnTo>
                  <a:lnTo>
                    <a:pt x="65072" y="5516"/>
                  </a:lnTo>
                  <a:lnTo>
                    <a:pt x="64998" y="5433"/>
                  </a:lnTo>
                  <a:lnTo>
                    <a:pt x="64924" y="5442"/>
                  </a:lnTo>
                  <a:lnTo>
                    <a:pt x="64850" y="5474"/>
                  </a:lnTo>
                  <a:lnTo>
                    <a:pt x="64785" y="5458"/>
                  </a:lnTo>
                  <a:lnTo>
                    <a:pt x="64760" y="5376"/>
                  </a:lnTo>
                  <a:lnTo>
                    <a:pt x="64768" y="5261"/>
                  </a:lnTo>
                  <a:lnTo>
                    <a:pt x="64760" y="5146"/>
                  </a:lnTo>
                  <a:lnTo>
                    <a:pt x="64694" y="5081"/>
                  </a:lnTo>
                  <a:lnTo>
                    <a:pt x="64629" y="5081"/>
                  </a:lnTo>
                  <a:lnTo>
                    <a:pt x="64588" y="5113"/>
                  </a:lnTo>
                  <a:lnTo>
                    <a:pt x="64555" y="5171"/>
                  </a:lnTo>
                  <a:lnTo>
                    <a:pt x="64514" y="5220"/>
                  </a:lnTo>
                  <a:lnTo>
                    <a:pt x="64481" y="5236"/>
                  </a:lnTo>
                  <a:lnTo>
                    <a:pt x="64407" y="5261"/>
                  </a:lnTo>
                  <a:lnTo>
                    <a:pt x="64374" y="5286"/>
                  </a:lnTo>
                  <a:lnTo>
                    <a:pt x="64341" y="5368"/>
                  </a:lnTo>
                  <a:lnTo>
                    <a:pt x="64309" y="5499"/>
                  </a:lnTo>
                  <a:lnTo>
                    <a:pt x="64300" y="5639"/>
                  </a:lnTo>
                  <a:lnTo>
                    <a:pt x="64309" y="5729"/>
                  </a:lnTo>
                  <a:lnTo>
                    <a:pt x="64366" y="5811"/>
                  </a:lnTo>
                  <a:lnTo>
                    <a:pt x="64432" y="5811"/>
                  </a:lnTo>
                  <a:lnTo>
                    <a:pt x="64522" y="5778"/>
                  </a:lnTo>
                  <a:lnTo>
                    <a:pt x="64629" y="5753"/>
                  </a:lnTo>
                  <a:lnTo>
                    <a:pt x="64678" y="5745"/>
                  </a:lnTo>
                  <a:lnTo>
                    <a:pt x="64735" y="5753"/>
                  </a:lnTo>
                  <a:lnTo>
                    <a:pt x="64801" y="5762"/>
                  </a:lnTo>
                  <a:lnTo>
                    <a:pt x="64850" y="5778"/>
                  </a:lnTo>
                  <a:lnTo>
                    <a:pt x="64916" y="5811"/>
                  </a:lnTo>
                  <a:lnTo>
                    <a:pt x="64924" y="5819"/>
                  </a:lnTo>
                  <a:lnTo>
                    <a:pt x="64908" y="5836"/>
                  </a:lnTo>
                  <a:lnTo>
                    <a:pt x="64826" y="5975"/>
                  </a:lnTo>
                  <a:lnTo>
                    <a:pt x="64686" y="6164"/>
                  </a:lnTo>
                  <a:lnTo>
                    <a:pt x="64637" y="6271"/>
                  </a:lnTo>
                  <a:lnTo>
                    <a:pt x="64645" y="6385"/>
                  </a:lnTo>
                  <a:lnTo>
                    <a:pt x="64686" y="6467"/>
                  </a:lnTo>
                  <a:lnTo>
                    <a:pt x="64768" y="6541"/>
                  </a:lnTo>
                  <a:lnTo>
                    <a:pt x="64858" y="6615"/>
                  </a:lnTo>
                  <a:lnTo>
                    <a:pt x="64809" y="6664"/>
                  </a:lnTo>
                  <a:lnTo>
                    <a:pt x="64760" y="6722"/>
                  </a:lnTo>
                  <a:lnTo>
                    <a:pt x="64711" y="6788"/>
                  </a:lnTo>
                  <a:lnTo>
                    <a:pt x="64686" y="6853"/>
                  </a:lnTo>
                  <a:lnTo>
                    <a:pt x="64670" y="6927"/>
                  </a:lnTo>
                  <a:lnTo>
                    <a:pt x="64661" y="7083"/>
                  </a:lnTo>
                  <a:lnTo>
                    <a:pt x="64637" y="7140"/>
                  </a:lnTo>
                  <a:lnTo>
                    <a:pt x="64579" y="7173"/>
                  </a:lnTo>
                  <a:lnTo>
                    <a:pt x="64514" y="7190"/>
                  </a:lnTo>
                  <a:lnTo>
                    <a:pt x="64464" y="7214"/>
                  </a:lnTo>
                  <a:lnTo>
                    <a:pt x="64473" y="7288"/>
                  </a:lnTo>
                  <a:lnTo>
                    <a:pt x="64538" y="7354"/>
                  </a:lnTo>
                  <a:lnTo>
                    <a:pt x="64629" y="7387"/>
                  </a:lnTo>
                  <a:lnTo>
                    <a:pt x="64711" y="7436"/>
                  </a:lnTo>
                  <a:lnTo>
                    <a:pt x="64727" y="7534"/>
                  </a:lnTo>
                  <a:lnTo>
                    <a:pt x="64694" y="7592"/>
                  </a:lnTo>
                  <a:lnTo>
                    <a:pt x="64629" y="7641"/>
                  </a:lnTo>
                  <a:lnTo>
                    <a:pt x="64489" y="7723"/>
                  </a:lnTo>
                  <a:lnTo>
                    <a:pt x="64464" y="7740"/>
                  </a:lnTo>
                  <a:lnTo>
                    <a:pt x="64456" y="7756"/>
                  </a:lnTo>
                  <a:lnTo>
                    <a:pt x="64448" y="7772"/>
                  </a:lnTo>
                  <a:lnTo>
                    <a:pt x="64415" y="7781"/>
                  </a:lnTo>
                  <a:lnTo>
                    <a:pt x="64366" y="7789"/>
                  </a:lnTo>
                  <a:lnTo>
                    <a:pt x="64177" y="7756"/>
                  </a:lnTo>
                  <a:lnTo>
                    <a:pt x="64005" y="7748"/>
                  </a:lnTo>
                  <a:lnTo>
                    <a:pt x="63841" y="7756"/>
                  </a:lnTo>
                  <a:lnTo>
                    <a:pt x="63504" y="7805"/>
                  </a:lnTo>
                  <a:lnTo>
                    <a:pt x="63545" y="7863"/>
                  </a:lnTo>
                  <a:lnTo>
                    <a:pt x="63636" y="7953"/>
                  </a:lnTo>
                  <a:lnTo>
                    <a:pt x="63677" y="8002"/>
                  </a:lnTo>
                  <a:lnTo>
                    <a:pt x="63701" y="8068"/>
                  </a:lnTo>
                  <a:lnTo>
                    <a:pt x="63718" y="8133"/>
                  </a:lnTo>
                  <a:lnTo>
                    <a:pt x="63726" y="8281"/>
                  </a:lnTo>
                  <a:lnTo>
                    <a:pt x="63742" y="8421"/>
                  </a:lnTo>
                  <a:lnTo>
                    <a:pt x="63783" y="8544"/>
                  </a:lnTo>
                  <a:lnTo>
                    <a:pt x="63841" y="8659"/>
                  </a:lnTo>
                  <a:lnTo>
                    <a:pt x="64079" y="9020"/>
                  </a:lnTo>
                  <a:lnTo>
                    <a:pt x="64210" y="9274"/>
                  </a:lnTo>
                  <a:lnTo>
                    <a:pt x="64309" y="9545"/>
                  </a:lnTo>
                  <a:lnTo>
                    <a:pt x="64358" y="9824"/>
                  </a:lnTo>
                  <a:lnTo>
                    <a:pt x="64358" y="10111"/>
                  </a:lnTo>
                  <a:lnTo>
                    <a:pt x="64366" y="10251"/>
                  </a:lnTo>
                  <a:lnTo>
                    <a:pt x="64415" y="10390"/>
                  </a:lnTo>
                  <a:lnTo>
                    <a:pt x="64489" y="10505"/>
                  </a:lnTo>
                  <a:lnTo>
                    <a:pt x="64678" y="10710"/>
                  </a:lnTo>
                  <a:lnTo>
                    <a:pt x="64752" y="10825"/>
                  </a:lnTo>
                  <a:lnTo>
                    <a:pt x="64801" y="11096"/>
                  </a:lnTo>
                  <a:lnTo>
                    <a:pt x="64711" y="11391"/>
                  </a:lnTo>
                  <a:lnTo>
                    <a:pt x="64547" y="11679"/>
                  </a:lnTo>
                  <a:lnTo>
                    <a:pt x="64374" y="11917"/>
                  </a:lnTo>
                  <a:lnTo>
                    <a:pt x="64169" y="12122"/>
                  </a:lnTo>
                  <a:lnTo>
                    <a:pt x="63939" y="12278"/>
                  </a:lnTo>
                  <a:lnTo>
                    <a:pt x="63677" y="12409"/>
                  </a:lnTo>
                  <a:lnTo>
                    <a:pt x="63151" y="12614"/>
                  </a:lnTo>
                  <a:lnTo>
                    <a:pt x="62569" y="12762"/>
                  </a:lnTo>
                  <a:lnTo>
                    <a:pt x="62290" y="12795"/>
                  </a:lnTo>
                  <a:lnTo>
                    <a:pt x="62002" y="12778"/>
                  </a:lnTo>
                  <a:lnTo>
                    <a:pt x="61912" y="12778"/>
                  </a:lnTo>
                  <a:lnTo>
                    <a:pt x="61847" y="12803"/>
                  </a:lnTo>
                  <a:lnTo>
                    <a:pt x="61666" y="12893"/>
                  </a:lnTo>
                  <a:lnTo>
                    <a:pt x="61535" y="12934"/>
                  </a:lnTo>
                  <a:lnTo>
                    <a:pt x="60517" y="13057"/>
                  </a:lnTo>
                  <a:lnTo>
                    <a:pt x="60353" y="13098"/>
                  </a:lnTo>
                  <a:lnTo>
                    <a:pt x="59877" y="13304"/>
                  </a:lnTo>
                  <a:lnTo>
                    <a:pt x="59754" y="13336"/>
                  </a:lnTo>
                  <a:lnTo>
                    <a:pt x="59622" y="13353"/>
                  </a:lnTo>
                  <a:lnTo>
                    <a:pt x="59360" y="13361"/>
                  </a:lnTo>
                  <a:lnTo>
                    <a:pt x="59204" y="13345"/>
                  </a:lnTo>
                  <a:lnTo>
                    <a:pt x="59056" y="13312"/>
                  </a:lnTo>
                  <a:lnTo>
                    <a:pt x="58909" y="13295"/>
                  </a:lnTo>
                  <a:lnTo>
                    <a:pt x="58744" y="13320"/>
                  </a:lnTo>
                  <a:lnTo>
                    <a:pt x="58293" y="13451"/>
                  </a:lnTo>
                  <a:lnTo>
                    <a:pt x="58145" y="13476"/>
                  </a:lnTo>
                  <a:lnTo>
                    <a:pt x="58063" y="13476"/>
                  </a:lnTo>
                  <a:lnTo>
                    <a:pt x="57899" y="13460"/>
                  </a:lnTo>
                  <a:lnTo>
                    <a:pt x="57817" y="13460"/>
                  </a:lnTo>
                  <a:lnTo>
                    <a:pt x="57751" y="13484"/>
                  </a:lnTo>
                  <a:lnTo>
                    <a:pt x="57686" y="13509"/>
                  </a:lnTo>
                  <a:lnTo>
                    <a:pt x="57612" y="13517"/>
                  </a:lnTo>
                  <a:lnTo>
                    <a:pt x="57546" y="13492"/>
                  </a:lnTo>
                  <a:lnTo>
                    <a:pt x="57735" y="13279"/>
                  </a:lnTo>
                  <a:lnTo>
                    <a:pt x="57801" y="13164"/>
                  </a:lnTo>
                  <a:lnTo>
                    <a:pt x="57743" y="13066"/>
                  </a:lnTo>
                  <a:lnTo>
                    <a:pt x="57702" y="13066"/>
                  </a:lnTo>
                  <a:lnTo>
                    <a:pt x="57497" y="13107"/>
                  </a:lnTo>
                  <a:lnTo>
                    <a:pt x="57218" y="13107"/>
                  </a:lnTo>
                  <a:lnTo>
                    <a:pt x="56791" y="13172"/>
                  </a:lnTo>
                  <a:lnTo>
                    <a:pt x="56652" y="13172"/>
                  </a:lnTo>
                  <a:lnTo>
                    <a:pt x="56496" y="13148"/>
                  </a:lnTo>
                  <a:lnTo>
                    <a:pt x="56405" y="13098"/>
                  </a:lnTo>
                  <a:lnTo>
                    <a:pt x="56258" y="12885"/>
                  </a:lnTo>
                  <a:lnTo>
                    <a:pt x="56077" y="12672"/>
                  </a:lnTo>
                  <a:lnTo>
                    <a:pt x="55872" y="12524"/>
                  </a:lnTo>
                  <a:lnTo>
                    <a:pt x="55650" y="12417"/>
                  </a:lnTo>
                  <a:lnTo>
                    <a:pt x="55273" y="12294"/>
                  </a:lnTo>
                  <a:lnTo>
                    <a:pt x="55158" y="12286"/>
                  </a:lnTo>
                  <a:lnTo>
                    <a:pt x="55092" y="12335"/>
                  </a:lnTo>
                  <a:lnTo>
                    <a:pt x="55092" y="12491"/>
                  </a:lnTo>
                  <a:lnTo>
                    <a:pt x="55133" y="12622"/>
                  </a:lnTo>
                  <a:lnTo>
                    <a:pt x="55240" y="12877"/>
                  </a:lnTo>
                  <a:lnTo>
                    <a:pt x="55281" y="13016"/>
                  </a:lnTo>
                  <a:lnTo>
                    <a:pt x="55068" y="12885"/>
                  </a:lnTo>
                  <a:lnTo>
                    <a:pt x="54838" y="12778"/>
                  </a:lnTo>
                  <a:lnTo>
                    <a:pt x="54666" y="12795"/>
                  </a:lnTo>
                  <a:lnTo>
                    <a:pt x="54641" y="13057"/>
                  </a:lnTo>
                  <a:lnTo>
                    <a:pt x="54682" y="13238"/>
                  </a:lnTo>
                  <a:lnTo>
                    <a:pt x="54666" y="13320"/>
                  </a:lnTo>
                  <a:lnTo>
                    <a:pt x="54592" y="13394"/>
                  </a:lnTo>
                  <a:lnTo>
                    <a:pt x="54477" y="13451"/>
                  </a:lnTo>
                  <a:lnTo>
                    <a:pt x="54337" y="13492"/>
                  </a:lnTo>
                  <a:lnTo>
                    <a:pt x="54058" y="13525"/>
                  </a:lnTo>
                  <a:lnTo>
                    <a:pt x="53853" y="13509"/>
                  </a:lnTo>
                  <a:lnTo>
                    <a:pt x="53426" y="13386"/>
                  </a:lnTo>
                  <a:lnTo>
                    <a:pt x="52983" y="13336"/>
                  </a:lnTo>
                  <a:lnTo>
                    <a:pt x="52081" y="13140"/>
                  </a:lnTo>
                  <a:lnTo>
                    <a:pt x="51966" y="13098"/>
                  </a:lnTo>
                  <a:lnTo>
                    <a:pt x="51867" y="13049"/>
                  </a:lnTo>
                  <a:lnTo>
                    <a:pt x="51777" y="12984"/>
                  </a:lnTo>
                  <a:lnTo>
                    <a:pt x="51621" y="12819"/>
                  </a:lnTo>
                  <a:lnTo>
                    <a:pt x="51531" y="12746"/>
                  </a:lnTo>
                  <a:lnTo>
                    <a:pt x="51325" y="12688"/>
                  </a:lnTo>
                  <a:lnTo>
                    <a:pt x="51129" y="12770"/>
                  </a:lnTo>
                  <a:lnTo>
                    <a:pt x="50932" y="12885"/>
                  </a:lnTo>
                  <a:lnTo>
                    <a:pt x="50710" y="12959"/>
                  </a:lnTo>
                  <a:lnTo>
                    <a:pt x="50587" y="12943"/>
                  </a:lnTo>
                  <a:lnTo>
                    <a:pt x="50505" y="12893"/>
                  </a:lnTo>
                  <a:lnTo>
                    <a:pt x="50439" y="12819"/>
                  </a:lnTo>
                  <a:lnTo>
                    <a:pt x="50349" y="12729"/>
                  </a:lnTo>
                  <a:lnTo>
                    <a:pt x="50234" y="12672"/>
                  </a:lnTo>
                  <a:lnTo>
                    <a:pt x="50144" y="12672"/>
                  </a:lnTo>
                  <a:lnTo>
                    <a:pt x="50045" y="12705"/>
                  </a:lnTo>
                  <a:lnTo>
                    <a:pt x="49922" y="12737"/>
                  </a:lnTo>
                  <a:lnTo>
                    <a:pt x="49725" y="12729"/>
                  </a:lnTo>
                  <a:lnTo>
                    <a:pt x="49618" y="12721"/>
                  </a:lnTo>
                  <a:lnTo>
                    <a:pt x="49553" y="12705"/>
                  </a:lnTo>
                  <a:lnTo>
                    <a:pt x="49479" y="12598"/>
                  </a:lnTo>
                  <a:lnTo>
                    <a:pt x="49487" y="12475"/>
                  </a:lnTo>
                  <a:lnTo>
                    <a:pt x="49545" y="12352"/>
                  </a:lnTo>
                  <a:lnTo>
                    <a:pt x="49684" y="12155"/>
                  </a:lnTo>
                  <a:lnTo>
                    <a:pt x="49717" y="12081"/>
                  </a:lnTo>
                  <a:lnTo>
                    <a:pt x="49692" y="12015"/>
                  </a:lnTo>
                  <a:lnTo>
                    <a:pt x="49602" y="11950"/>
                  </a:lnTo>
                  <a:lnTo>
                    <a:pt x="49504" y="11900"/>
                  </a:lnTo>
                  <a:lnTo>
                    <a:pt x="49397" y="11867"/>
                  </a:lnTo>
                  <a:lnTo>
                    <a:pt x="49290" y="11851"/>
                  </a:lnTo>
                  <a:lnTo>
                    <a:pt x="49184" y="11859"/>
                  </a:lnTo>
                  <a:lnTo>
                    <a:pt x="49101" y="11876"/>
                  </a:lnTo>
                  <a:lnTo>
                    <a:pt x="49069" y="11892"/>
                  </a:lnTo>
                  <a:lnTo>
                    <a:pt x="48995" y="12040"/>
                  </a:lnTo>
                  <a:lnTo>
                    <a:pt x="48970" y="12089"/>
                  </a:lnTo>
                  <a:lnTo>
                    <a:pt x="48946" y="12138"/>
                  </a:lnTo>
                  <a:lnTo>
                    <a:pt x="48913" y="12163"/>
                  </a:lnTo>
                  <a:lnTo>
                    <a:pt x="48872" y="12163"/>
                  </a:lnTo>
                  <a:lnTo>
                    <a:pt x="48757" y="12138"/>
                  </a:lnTo>
                  <a:lnTo>
                    <a:pt x="48708" y="12130"/>
                  </a:lnTo>
                  <a:lnTo>
                    <a:pt x="48609" y="12138"/>
                  </a:lnTo>
                  <a:lnTo>
                    <a:pt x="48560" y="12163"/>
                  </a:lnTo>
                  <a:lnTo>
                    <a:pt x="48511" y="12204"/>
                  </a:lnTo>
                  <a:lnTo>
                    <a:pt x="48437" y="12261"/>
                  </a:lnTo>
                  <a:lnTo>
                    <a:pt x="48396" y="12270"/>
                  </a:lnTo>
                  <a:lnTo>
                    <a:pt x="48355" y="12261"/>
                  </a:lnTo>
                  <a:lnTo>
                    <a:pt x="48305" y="12261"/>
                  </a:lnTo>
                  <a:lnTo>
                    <a:pt x="48256" y="12286"/>
                  </a:lnTo>
                  <a:lnTo>
                    <a:pt x="48240" y="12327"/>
                  </a:lnTo>
                  <a:lnTo>
                    <a:pt x="48240" y="12376"/>
                  </a:lnTo>
                  <a:lnTo>
                    <a:pt x="48240" y="12426"/>
                  </a:lnTo>
                  <a:lnTo>
                    <a:pt x="48248" y="12475"/>
                  </a:lnTo>
                  <a:lnTo>
                    <a:pt x="48223" y="12590"/>
                  </a:lnTo>
                  <a:lnTo>
                    <a:pt x="48174" y="12680"/>
                  </a:lnTo>
                  <a:lnTo>
                    <a:pt x="48100" y="12746"/>
                  </a:lnTo>
                  <a:lnTo>
                    <a:pt x="47994" y="12803"/>
                  </a:lnTo>
                  <a:lnTo>
                    <a:pt x="47739" y="12852"/>
                  </a:lnTo>
                  <a:lnTo>
                    <a:pt x="47493" y="12828"/>
                  </a:lnTo>
                  <a:lnTo>
                    <a:pt x="47001" y="12672"/>
                  </a:lnTo>
                  <a:lnTo>
                    <a:pt x="46787" y="12631"/>
                  </a:lnTo>
                  <a:lnTo>
                    <a:pt x="46582" y="12622"/>
                  </a:lnTo>
                  <a:lnTo>
                    <a:pt x="46377" y="12622"/>
                  </a:lnTo>
                  <a:lnTo>
                    <a:pt x="45934" y="12688"/>
                  </a:lnTo>
                  <a:lnTo>
                    <a:pt x="45827" y="12713"/>
                  </a:lnTo>
                  <a:lnTo>
                    <a:pt x="45605" y="12811"/>
                  </a:lnTo>
                  <a:lnTo>
                    <a:pt x="45507" y="12836"/>
                  </a:lnTo>
                  <a:lnTo>
                    <a:pt x="45417" y="12836"/>
                  </a:lnTo>
                  <a:lnTo>
                    <a:pt x="45072" y="12737"/>
                  </a:lnTo>
                  <a:lnTo>
                    <a:pt x="44850" y="12721"/>
                  </a:lnTo>
                  <a:lnTo>
                    <a:pt x="44621" y="12737"/>
                  </a:lnTo>
                  <a:lnTo>
                    <a:pt x="44169" y="12836"/>
                  </a:lnTo>
                  <a:lnTo>
                    <a:pt x="43964" y="12828"/>
                  </a:lnTo>
                  <a:lnTo>
                    <a:pt x="43759" y="12778"/>
                  </a:lnTo>
                  <a:lnTo>
                    <a:pt x="43308" y="12606"/>
                  </a:lnTo>
                  <a:lnTo>
                    <a:pt x="43242" y="12581"/>
                  </a:lnTo>
                  <a:lnTo>
                    <a:pt x="43119" y="12573"/>
                  </a:lnTo>
                  <a:lnTo>
                    <a:pt x="43061" y="12565"/>
                  </a:lnTo>
                  <a:lnTo>
                    <a:pt x="42955" y="12524"/>
                  </a:lnTo>
                  <a:lnTo>
                    <a:pt x="42749" y="12409"/>
                  </a:lnTo>
                  <a:lnTo>
                    <a:pt x="42635" y="12376"/>
                  </a:lnTo>
                  <a:lnTo>
                    <a:pt x="42068" y="12327"/>
                  </a:lnTo>
                  <a:lnTo>
                    <a:pt x="41502" y="12335"/>
                  </a:lnTo>
                  <a:lnTo>
                    <a:pt x="41166" y="12385"/>
                  </a:lnTo>
                  <a:lnTo>
                    <a:pt x="41042" y="12376"/>
                  </a:lnTo>
                  <a:lnTo>
                    <a:pt x="40788" y="12335"/>
                  </a:lnTo>
                  <a:lnTo>
                    <a:pt x="40657" y="12319"/>
                  </a:lnTo>
                  <a:lnTo>
                    <a:pt x="40517" y="12327"/>
                  </a:lnTo>
                  <a:lnTo>
                    <a:pt x="40181" y="12376"/>
                  </a:lnTo>
                  <a:lnTo>
                    <a:pt x="40066" y="12376"/>
                  </a:lnTo>
                  <a:lnTo>
                    <a:pt x="39820" y="12343"/>
                  </a:lnTo>
                  <a:lnTo>
                    <a:pt x="39688" y="12319"/>
                  </a:lnTo>
                  <a:lnTo>
                    <a:pt x="39614" y="12261"/>
                  </a:lnTo>
                  <a:lnTo>
                    <a:pt x="39729" y="12073"/>
                  </a:lnTo>
                  <a:lnTo>
                    <a:pt x="39516" y="11925"/>
                  </a:lnTo>
                  <a:lnTo>
                    <a:pt x="39196" y="11900"/>
                  </a:lnTo>
                  <a:lnTo>
                    <a:pt x="38983" y="12081"/>
                  </a:lnTo>
                  <a:lnTo>
                    <a:pt x="38991" y="12204"/>
                  </a:lnTo>
                  <a:lnTo>
                    <a:pt x="39056" y="12368"/>
                  </a:lnTo>
                  <a:lnTo>
                    <a:pt x="39188" y="12647"/>
                  </a:lnTo>
                  <a:lnTo>
                    <a:pt x="39294" y="12778"/>
                  </a:lnTo>
                  <a:lnTo>
                    <a:pt x="39409" y="12852"/>
                  </a:lnTo>
                  <a:lnTo>
                    <a:pt x="39549" y="12877"/>
                  </a:lnTo>
                  <a:lnTo>
                    <a:pt x="40673" y="12893"/>
                  </a:lnTo>
                  <a:lnTo>
                    <a:pt x="40985" y="12934"/>
                  </a:lnTo>
                  <a:lnTo>
                    <a:pt x="41280" y="12992"/>
                  </a:lnTo>
                  <a:lnTo>
                    <a:pt x="42150" y="13238"/>
                  </a:lnTo>
                  <a:lnTo>
                    <a:pt x="41740" y="13304"/>
                  </a:lnTo>
                  <a:lnTo>
                    <a:pt x="41445" y="13378"/>
                  </a:lnTo>
                  <a:lnTo>
                    <a:pt x="40928" y="13419"/>
                  </a:lnTo>
                  <a:lnTo>
                    <a:pt x="40657" y="13402"/>
                  </a:lnTo>
                  <a:lnTo>
                    <a:pt x="39705" y="13246"/>
                  </a:lnTo>
                  <a:lnTo>
                    <a:pt x="39524" y="13254"/>
                  </a:lnTo>
                  <a:lnTo>
                    <a:pt x="39385" y="13312"/>
                  </a:lnTo>
                  <a:lnTo>
                    <a:pt x="39344" y="13451"/>
                  </a:lnTo>
                  <a:lnTo>
                    <a:pt x="39418" y="13566"/>
                  </a:lnTo>
                  <a:lnTo>
                    <a:pt x="39557" y="13624"/>
                  </a:lnTo>
                  <a:lnTo>
                    <a:pt x="39861" y="13673"/>
                  </a:lnTo>
                  <a:lnTo>
                    <a:pt x="40017" y="13714"/>
                  </a:lnTo>
                  <a:lnTo>
                    <a:pt x="40140" y="13780"/>
                  </a:lnTo>
                  <a:lnTo>
                    <a:pt x="40238" y="13870"/>
                  </a:lnTo>
                  <a:lnTo>
                    <a:pt x="40320" y="14009"/>
                  </a:lnTo>
                  <a:lnTo>
                    <a:pt x="40435" y="14305"/>
                  </a:lnTo>
                  <a:lnTo>
                    <a:pt x="40525" y="14412"/>
                  </a:lnTo>
                  <a:lnTo>
                    <a:pt x="40673" y="14469"/>
                  </a:lnTo>
                  <a:lnTo>
                    <a:pt x="40755" y="14477"/>
                  </a:lnTo>
                  <a:lnTo>
                    <a:pt x="40829" y="14461"/>
                  </a:lnTo>
                  <a:lnTo>
                    <a:pt x="41001" y="14428"/>
                  </a:lnTo>
                  <a:lnTo>
                    <a:pt x="41084" y="14420"/>
                  </a:lnTo>
                  <a:lnTo>
                    <a:pt x="41157" y="14420"/>
                  </a:lnTo>
                  <a:lnTo>
                    <a:pt x="41231" y="14444"/>
                  </a:lnTo>
                  <a:lnTo>
                    <a:pt x="41289" y="14485"/>
                  </a:lnTo>
                  <a:lnTo>
                    <a:pt x="41354" y="14658"/>
                  </a:lnTo>
                  <a:lnTo>
                    <a:pt x="41297" y="14814"/>
                  </a:lnTo>
                  <a:lnTo>
                    <a:pt x="41174" y="14953"/>
                  </a:lnTo>
                  <a:lnTo>
                    <a:pt x="41034" y="15060"/>
                  </a:lnTo>
                  <a:lnTo>
                    <a:pt x="41116" y="15109"/>
                  </a:lnTo>
                  <a:lnTo>
                    <a:pt x="41190" y="15142"/>
                  </a:lnTo>
                  <a:lnTo>
                    <a:pt x="41272" y="15150"/>
                  </a:lnTo>
                  <a:lnTo>
                    <a:pt x="41469" y="15167"/>
                  </a:lnTo>
                  <a:lnTo>
                    <a:pt x="41551" y="15183"/>
                  </a:lnTo>
                  <a:lnTo>
                    <a:pt x="41625" y="15216"/>
                  </a:lnTo>
                  <a:lnTo>
                    <a:pt x="41970" y="15437"/>
                  </a:lnTo>
                  <a:lnTo>
                    <a:pt x="42257" y="15544"/>
                  </a:lnTo>
                  <a:lnTo>
                    <a:pt x="42339" y="15602"/>
                  </a:lnTo>
                  <a:lnTo>
                    <a:pt x="42372" y="15675"/>
                  </a:lnTo>
                  <a:lnTo>
                    <a:pt x="42298" y="15856"/>
                  </a:lnTo>
                  <a:lnTo>
                    <a:pt x="42101" y="15905"/>
                  </a:lnTo>
                  <a:lnTo>
                    <a:pt x="41691" y="15872"/>
                  </a:lnTo>
                  <a:lnTo>
                    <a:pt x="41592" y="15897"/>
                  </a:lnTo>
                  <a:lnTo>
                    <a:pt x="41404" y="15971"/>
                  </a:lnTo>
                  <a:lnTo>
                    <a:pt x="41305" y="15995"/>
                  </a:lnTo>
                  <a:lnTo>
                    <a:pt x="41256" y="15995"/>
                  </a:lnTo>
                  <a:lnTo>
                    <a:pt x="41149" y="15971"/>
                  </a:lnTo>
                  <a:lnTo>
                    <a:pt x="41092" y="15971"/>
                  </a:lnTo>
                  <a:lnTo>
                    <a:pt x="41034" y="15979"/>
                  </a:lnTo>
                  <a:lnTo>
                    <a:pt x="40993" y="15995"/>
                  </a:lnTo>
                  <a:lnTo>
                    <a:pt x="40887" y="16045"/>
                  </a:lnTo>
                  <a:lnTo>
                    <a:pt x="40681" y="16078"/>
                  </a:lnTo>
                  <a:lnTo>
                    <a:pt x="40501" y="16020"/>
                  </a:lnTo>
                  <a:lnTo>
                    <a:pt x="40345" y="15889"/>
                  </a:lnTo>
                  <a:lnTo>
                    <a:pt x="40222" y="15708"/>
                  </a:lnTo>
                  <a:lnTo>
                    <a:pt x="40181" y="15618"/>
                  </a:lnTo>
                  <a:lnTo>
                    <a:pt x="40164" y="15569"/>
                  </a:lnTo>
                  <a:lnTo>
                    <a:pt x="40132" y="15536"/>
                  </a:lnTo>
                  <a:lnTo>
                    <a:pt x="40049" y="15519"/>
                  </a:lnTo>
                  <a:lnTo>
                    <a:pt x="39910" y="15495"/>
                  </a:lnTo>
                  <a:lnTo>
                    <a:pt x="39467" y="15503"/>
                  </a:lnTo>
                  <a:lnTo>
                    <a:pt x="39139" y="15462"/>
                  </a:lnTo>
                  <a:lnTo>
                    <a:pt x="39015" y="15470"/>
                  </a:lnTo>
                  <a:lnTo>
                    <a:pt x="38777" y="15528"/>
                  </a:lnTo>
                  <a:lnTo>
                    <a:pt x="38663" y="15552"/>
                  </a:lnTo>
                  <a:lnTo>
                    <a:pt x="38572" y="15552"/>
                  </a:lnTo>
                  <a:lnTo>
                    <a:pt x="38408" y="15528"/>
                  </a:lnTo>
                  <a:lnTo>
                    <a:pt x="38318" y="15528"/>
                  </a:lnTo>
                  <a:lnTo>
                    <a:pt x="38154" y="15569"/>
                  </a:lnTo>
                  <a:lnTo>
                    <a:pt x="38096" y="15577"/>
                  </a:lnTo>
                  <a:lnTo>
                    <a:pt x="38047" y="15560"/>
                  </a:lnTo>
                  <a:lnTo>
                    <a:pt x="37949" y="15503"/>
                  </a:lnTo>
                  <a:lnTo>
                    <a:pt x="37899" y="15495"/>
                  </a:lnTo>
                  <a:lnTo>
                    <a:pt x="37809" y="15511"/>
                  </a:lnTo>
                  <a:lnTo>
                    <a:pt x="37538" y="15651"/>
                  </a:lnTo>
                  <a:lnTo>
                    <a:pt x="36775" y="15930"/>
                  </a:lnTo>
                  <a:lnTo>
                    <a:pt x="36685" y="15938"/>
                  </a:lnTo>
                  <a:lnTo>
                    <a:pt x="36635" y="15930"/>
                  </a:lnTo>
                  <a:lnTo>
                    <a:pt x="36529" y="15889"/>
                  </a:lnTo>
                  <a:lnTo>
                    <a:pt x="36480" y="15881"/>
                  </a:lnTo>
                  <a:lnTo>
                    <a:pt x="36422" y="15881"/>
                  </a:lnTo>
                  <a:lnTo>
                    <a:pt x="36266" y="15913"/>
                  </a:lnTo>
                  <a:lnTo>
                    <a:pt x="36053" y="15913"/>
                  </a:lnTo>
                  <a:lnTo>
                    <a:pt x="35864" y="15872"/>
                  </a:lnTo>
                  <a:lnTo>
                    <a:pt x="35487" y="15749"/>
                  </a:lnTo>
                  <a:lnTo>
                    <a:pt x="35084" y="15659"/>
                  </a:lnTo>
                  <a:lnTo>
                    <a:pt x="34879" y="15643"/>
                  </a:lnTo>
                  <a:lnTo>
                    <a:pt x="33714" y="15643"/>
                  </a:lnTo>
                  <a:lnTo>
                    <a:pt x="33418" y="15684"/>
                  </a:lnTo>
                  <a:lnTo>
                    <a:pt x="33353" y="15692"/>
                  </a:lnTo>
                  <a:lnTo>
                    <a:pt x="33279" y="15634"/>
                  </a:lnTo>
                  <a:lnTo>
                    <a:pt x="33271" y="15569"/>
                  </a:lnTo>
                  <a:lnTo>
                    <a:pt x="33312" y="15495"/>
                  </a:lnTo>
                  <a:lnTo>
                    <a:pt x="33361" y="15429"/>
                  </a:lnTo>
                  <a:lnTo>
                    <a:pt x="33903" y="15002"/>
                  </a:lnTo>
                  <a:lnTo>
                    <a:pt x="34034" y="14838"/>
                  </a:lnTo>
                  <a:lnTo>
                    <a:pt x="34108" y="14650"/>
                  </a:lnTo>
                  <a:lnTo>
                    <a:pt x="34124" y="14444"/>
                  </a:lnTo>
                  <a:lnTo>
                    <a:pt x="34067" y="14256"/>
                  </a:lnTo>
                  <a:lnTo>
                    <a:pt x="33911" y="14133"/>
                  </a:lnTo>
                  <a:lnTo>
                    <a:pt x="33714" y="14059"/>
                  </a:lnTo>
                  <a:lnTo>
                    <a:pt x="33443" y="13993"/>
                  </a:lnTo>
                  <a:lnTo>
                    <a:pt x="33189" y="13985"/>
                  </a:lnTo>
                  <a:lnTo>
                    <a:pt x="33033" y="14083"/>
                  </a:lnTo>
                  <a:lnTo>
                    <a:pt x="33033" y="14157"/>
                  </a:lnTo>
                  <a:lnTo>
                    <a:pt x="33082" y="14362"/>
                  </a:lnTo>
                  <a:lnTo>
                    <a:pt x="33090" y="14453"/>
                  </a:lnTo>
                  <a:lnTo>
                    <a:pt x="33074" y="14518"/>
                  </a:lnTo>
                  <a:lnTo>
                    <a:pt x="33057" y="14551"/>
                  </a:lnTo>
                  <a:lnTo>
                    <a:pt x="33041" y="14592"/>
                  </a:lnTo>
                  <a:lnTo>
                    <a:pt x="33057" y="14666"/>
                  </a:lnTo>
                  <a:lnTo>
                    <a:pt x="33082" y="14715"/>
                  </a:lnTo>
                  <a:lnTo>
                    <a:pt x="33156" y="14805"/>
                  </a:lnTo>
                  <a:lnTo>
                    <a:pt x="33164" y="14838"/>
                  </a:lnTo>
                  <a:lnTo>
                    <a:pt x="33024" y="14937"/>
                  </a:lnTo>
                  <a:lnTo>
                    <a:pt x="32729" y="15002"/>
                  </a:lnTo>
                  <a:lnTo>
                    <a:pt x="32220" y="15076"/>
                  </a:lnTo>
                  <a:lnTo>
                    <a:pt x="31580" y="15249"/>
                  </a:lnTo>
                  <a:lnTo>
                    <a:pt x="31383" y="15249"/>
                  </a:lnTo>
                  <a:lnTo>
                    <a:pt x="31383" y="15175"/>
                  </a:lnTo>
                  <a:lnTo>
                    <a:pt x="31408" y="15117"/>
                  </a:lnTo>
                  <a:lnTo>
                    <a:pt x="31441" y="15068"/>
                  </a:lnTo>
                  <a:lnTo>
                    <a:pt x="31473" y="15002"/>
                  </a:lnTo>
                  <a:lnTo>
                    <a:pt x="31490" y="14929"/>
                  </a:lnTo>
                  <a:lnTo>
                    <a:pt x="31498" y="14756"/>
                  </a:lnTo>
                  <a:lnTo>
                    <a:pt x="31531" y="14691"/>
                  </a:lnTo>
                  <a:lnTo>
                    <a:pt x="31605" y="14609"/>
                  </a:lnTo>
                  <a:lnTo>
                    <a:pt x="31933" y="14379"/>
                  </a:lnTo>
                  <a:lnTo>
                    <a:pt x="31843" y="14313"/>
                  </a:lnTo>
                  <a:lnTo>
                    <a:pt x="31720" y="14280"/>
                  </a:lnTo>
                  <a:lnTo>
                    <a:pt x="31638" y="14223"/>
                  </a:lnTo>
                  <a:lnTo>
                    <a:pt x="31654" y="14091"/>
                  </a:lnTo>
                  <a:lnTo>
                    <a:pt x="31720" y="14026"/>
                  </a:lnTo>
                  <a:lnTo>
                    <a:pt x="31785" y="13977"/>
                  </a:lnTo>
                  <a:lnTo>
                    <a:pt x="31818" y="13919"/>
                  </a:lnTo>
                  <a:lnTo>
                    <a:pt x="31761" y="13829"/>
                  </a:lnTo>
                  <a:lnTo>
                    <a:pt x="31654" y="13763"/>
                  </a:lnTo>
                  <a:lnTo>
                    <a:pt x="31506" y="13706"/>
                  </a:lnTo>
                  <a:lnTo>
                    <a:pt x="31219" y="13632"/>
                  </a:lnTo>
                  <a:lnTo>
                    <a:pt x="31080" y="13616"/>
                  </a:lnTo>
                  <a:lnTo>
                    <a:pt x="30981" y="13648"/>
                  </a:lnTo>
                  <a:lnTo>
                    <a:pt x="30907" y="13730"/>
                  </a:lnTo>
                  <a:lnTo>
                    <a:pt x="30850" y="13854"/>
                  </a:lnTo>
                  <a:lnTo>
                    <a:pt x="30735" y="14264"/>
                  </a:lnTo>
                  <a:lnTo>
                    <a:pt x="30686" y="14371"/>
                  </a:lnTo>
                  <a:lnTo>
                    <a:pt x="30587" y="14420"/>
                  </a:lnTo>
                  <a:lnTo>
                    <a:pt x="30472" y="14428"/>
                  </a:lnTo>
                  <a:lnTo>
                    <a:pt x="30234" y="14403"/>
                  </a:lnTo>
                  <a:lnTo>
                    <a:pt x="29438" y="14403"/>
                  </a:lnTo>
                  <a:lnTo>
                    <a:pt x="29184" y="14387"/>
                  </a:lnTo>
                  <a:lnTo>
                    <a:pt x="28617" y="14272"/>
                  </a:lnTo>
                  <a:lnTo>
                    <a:pt x="28322" y="14256"/>
                  </a:lnTo>
                  <a:lnTo>
                    <a:pt x="28059" y="14329"/>
                  </a:lnTo>
                  <a:lnTo>
                    <a:pt x="27748" y="14567"/>
                  </a:lnTo>
                  <a:lnTo>
                    <a:pt x="27624" y="14641"/>
                  </a:lnTo>
                  <a:lnTo>
                    <a:pt x="27534" y="14674"/>
                  </a:lnTo>
                  <a:lnTo>
                    <a:pt x="27436" y="14691"/>
                  </a:lnTo>
                  <a:lnTo>
                    <a:pt x="24727" y="14879"/>
                  </a:lnTo>
                  <a:lnTo>
                    <a:pt x="23800" y="14805"/>
                  </a:lnTo>
                  <a:lnTo>
                    <a:pt x="22700" y="14838"/>
                  </a:lnTo>
                  <a:lnTo>
                    <a:pt x="21921" y="14781"/>
                  </a:lnTo>
                  <a:lnTo>
                    <a:pt x="21650" y="14797"/>
                  </a:lnTo>
                  <a:lnTo>
                    <a:pt x="20189" y="15093"/>
                  </a:lnTo>
                  <a:lnTo>
                    <a:pt x="20041" y="15093"/>
                  </a:lnTo>
                  <a:lnTo>
                    <a:pt x="19910" y="15068"/>
                  </a:lnTo>
                  <a:lnTo>
                    <a:pt x="19533" y="14978"/>
                  </a:lnTo>
                  <a:lnTo>
                    <a:pt x="18942" y="14953"/>
                  </a:lnTo>
                  <a:lnTo>
                    <a:pt x="18704" y="14912"/>
                  </a:lnTo>
                  <a:lnTo>
                    <a:pt x="18597" y="14904"/>
                  </a:lnTo>
                  <a:lnTo>
                    <a:pt x="18072" y="14945"/>
                  </a:lnTo>
                  <a:lnTo>
                    <a:pt x="17571" y="15027"/>
                  </a:lnTo>
                  <a:lnTo>
                    <a:pt x="17440" y="15019"/>
                  </a:lnTo>
                  <a:lnTo>
                    <a:pt x="17161" y="14961"/>
                  </a:lnTo>
                  <a:lnTo>
                    <a:pt x="16660" y="14773"/>
                  </a:lnTo>
                  <a:lnTo>
                    <a:pt x="16373" y="14748"/>
                  </a:lnTo>
                  <a:lnTo>
                    <a:pt x="16086" y="14805"/>
                  </a:lnTo>
                  <a:lnTo>
                    <a:pt x="15872" y="14912"/>
                  </a:lnTo>
                  <a:lnTo>
                    <a:pt x="15708" y="15085"/>
                  </a:lnTo>
                  <a:lnTo>
                    <a:pt x="15511" y="15478"/>
                  </a:lnTo>
                  <a:lnTo>
                    <a:pt x="15446" y="15552"/>
                  </a:lnTo>
                  <a:lnTo>
                    <a:pt x="15347" y="15585"/>
                  </a:lnTo>
                  <a:lnTo>
                    <a:pt x="15183" y="15569"/>
                  </a:lnTo>
                  <a:lnTo>
                    <a:pt x="15076" y="15536"/>
                  </a:lnTo>
                  <a:lnTo>
                    <a:pt x="14847" y="15446"/>
                  </a:lnTo>
                  <a:lnTo>
                    <a:pt x="14740" y="15421"/>
                  </a:lnTo>
                  <a:lnTo>
                    <a:pt x="14584" y="15429"/>
                  </a:lnTo>
                  <a:lnTo>
                    <a:pt x="13468" y="15626"/>
                  </a:lnTo>
                  <a:lnTo>
                    <a:pt x="13345" y="15675"/>
                  </a:lnTo>
                  <a:lnTo>
                    <a:pt x="13238" y="15741"/>
                  </a:lnTo>
                  <a:lnTo>
                    <a:pt x="12811" y="16102"/>
                  </a:lnTo>
                  <a:lnTo>
                    <a:pt x="12696" y="16176"/>
                  </a:lnTo>
                  <a:lnTo>
                    <a:pt x="12573" y="16242"/>
                  </a:lnTo>
                  <a:lnTo>
                    <a:pt x="12204" y="16365"/>
                  </a:lnTo>
                  <a:lnTo>
                    <a:pt x="12450" y="16783"/>
                  </a:lnTo>
                  <a:lnTo>
                    <a:pt x="12138" y="16742"/>
                  </a:lnTo>
                  <a:lnTo>
                    <a:pt x="11892" y="16562"/>
                  </a:lnTo>
                  <a:lnTo>
                    <a:pt x="11654" y="16357"/>
                  </a:lnTo>
                  <a:lnTo>
                    <a:pt x="11383" y="16258"/>
                  </a:lnTo>
                  <a:lnTo>
                    <a:pt x="11211" y="16266"/>
                  </a:lnTo>
                  <a:lnTo>
                    <a:pt x="10637" y="16389"/>
                  </a:lnTo>
                  <a:lnTo>
                    <a:pt x="10481" y="16455"/>
                  </a:lnTo>
                  <a:lnTo>
                    <a:pt x="10087" y="16759"/>
                  </a:lnTo>
                  <a:lnTo>
                    <a:pt x="9791" y="16923"/>
                  </a:lnTo>
                  <a:lnTo>
                    <a:pt x="9627" y="16988"/>
                  </a:lnTo>
                  <a:lnTo>
                    <a:pt x="9471" y="17029"/>
                  </a:lnTo>
                  <a:lnTo>
                    <a:pt x="9307" y="17038"/>
                  </a:lnTo>
                  <a:lnTo>
                    <a:pt x="8971" y="17029"/>
                  </a:lnTo>
                  <a:lnTo>
                    <a:pt x="8823" y="17062"/>
                  </a:lnTo>
                  <a:lnTo>
                    <a:pt x="8757" y="17103"/>
                  </a:lnTo>
                  <a:lnTo>
                    <a:pt x="8683" y="17169"/>
                  </a:lnTo>
                  <a:lnTo>
                    <a:pt x="8626" y="17243"/>
                  </a:lnTo>
                  <a:lnTo>
                    <a:pt x="8585" y="17309"/>
                  </a:lnTo>
                  <a:lnTo>
                    <a:pt x="8568" y="17391"/>
                  </a:lnTo>
                  <a:lnTo>
                    <a:pt x="8585" y="17448"/>
                  </a:lnTo>
                  <a:lnTo>
                    <a:pt x="8634" y="17489"/>
                  </a:lnTo>
                  <a:lnTo>
                    <a:pt x="9094" y="17817"/>
                  </a:lnTo>
                  <a:lnTo>
                    <a:pt x="9217" y="17924"/>
                  </a:lnTo>
                  <a:lnTo>
                    <a:pt x="8782" y="17924"/>
                  </a:lnTo>
                  <a:lnTo>
                    <a:pt x="8371" y="17809"/>
                  </a:lnTo>
                  <a:lnTo>
                    <a:pt x="7559" y="17497"/>
                  </a:lnTo>
                  <a:lnTo>
                    <a:pt x="7395" y="17456"/>
                  </a:lnTo>
                  <a:lnTo>
                    <a:pt x="7239" y="17440"/>
                  </a:lnTo>
                  <a:lnTo>
                    <a:pt x="7083" y="17473"/>
                  </a:lnTo>
                  <a:lnTo>
                    <a:pt x="6779" y="17661"/>
                  </a:lnTo>
                  <a:lnTo>
                    <a:pt x="6607" y="17735"/>
                  </a:lnTo>
                  <a:lnTo>
                    <a:pt x="6238" y="17850"/>
                  </a:lnTo>
                  <a:lnTo>
                    <a:pt x="6615" y="17981"/>
                  </a:lnTo>
                  <a:lnTo>
                    <a:pt x="6812" y="18023"/>
                  </a:lnTo>
                  <a:lnTo>
                    <a:pt x="7017" y="18047"/>
                  </a:lnTo>
                  <a:lnTo>
                    <a:pt x="7723" y="17973"/>
                  </a:lnTo>
                  <a:lnTo>
                    <a:pt x="7961" y="17990"/>
                  </a:lnTo>
                  <a:lnTo>
                    <a:pt x="8183" y="18047"/>
                  </a:lnTo>
                  <a:lnTo>
                    <a:pt x="8905" y="18367"/>
                  </a:lnTo>
                  <a:lnTo>
                    <a:pt x="8987" y="18416"/>
                  </a:lnTo>
                  <a:lnTo>
                    <a:pt x="9044" y="18490"/>
                  </a:lnTo>
                  <a:lnTo>
                    <a:pt x="9053" y="18613"/>
                  </a:lnTo>
                  <a:lnTo>
                    <a:pt x="9053" y="18679"/>
                  </a:lnTo>
                  <a:lnTo>
                    <a:pt x="8979" y="18736"/>
                  </a:lnTo>
                  <a:lnTo>
                    <a:pt x="8938" y="18761"/>
                  </a:lnTo>
                  <a:lnTo>
                    <a:pt x="8905" y="18769"/>
                  </a:lnTo>
                  <a:lnTo>
                    <a:pt x="8872" y="18786"/>
                  </a:lnTo>
                  <a:lnTo>
                    <a:pt x="8847" y="18819"/>
                  </a:lnTo>
                  <a:lnTo>
                    <a:pt x="9020" y="18876"/>
                  </a:lnTo>
                  <a:lnTo>
                    <a:pt x="9094" y="18917"/>
                  </a:lnTo>
                  <a:lnTo>
                    <a:pt x="9159" y="18974"/>
                  </a:lnTo>
                  <a:lnTo>
                    <a:pt x="9053" y="19007"/>
                  </a:lnTo>
                  <a:lnTo>
                    <a:pt x="8987" y="19032"/>
                  </a:lnTo>
                  <a:lnTo>
                    <a:pt x="8954" y="19057"/>
                  </a:lnTo>
                  <a:lnTo>
                    <a:pt x="8962" y="19098"/>
                  </a:lnTo>
                  <a:lnTo>
                    <a:pt x="8987" y="19122"/>
                  </a:lnTo>
                  <a:lnTo>
                    <a:pt x="9028" y="19147"/>
                  </a:lnTo>
                  <a:lnTo>
                    <a:pt x="9061" y="19180"/>
                  </a:lnTo>
                  <a:lnTo>
                    <a:pt x="9061" y="19270"/>
                  </a:lnTo>
                  <a:lnTo>
                    <a:pt x="8995" y="19303"/>
                  </a:lnTo>
                  <a:lnTo>
                    <a:pt x="8642" y="19278"/>
                  </a:lnTo>
                  <a:lnTo>
                    <a:pt x="8536" y="19254"/>
                  </a:lnTo>
                  <a:lnTo>
                    <a:pt x="8437" y="19212"/>
                  </a:lnTo>
                  <a:lnTo>
                    <a:pt x="8207" y="19081"/>
                  </a:lnTo>
                  <a:lnTo>
                    <a:pt x="8117" y="19065"/>
                  </a:lnTo>
                  <a:lnTo>
                    <a:pt x="7764" y="19106"/>
                  </a:lnTo>
                  <a:lnTo>
                    <a:pt x="7658" y="19098"/>
                  </a:lnTo>
                  <a:lnTo>
                    <a:pt x="7551" y="19081"/>
                  </a:lnTo>
                  <a:lnTo>
                    <a:pt x="7428" y="19040"/>
                  </a:lnTo>
                  <a:lnTo>
                    <a:pt x="7083" y="18884"/>
                  </a:lnTo>
                  <a:lnTo>
                    <a:pt x="6976" y="18868"/>
                  </a:lnTo>
                  <a:lnTo>
                    <a:pt x="6886" y="18892"/>
                  </a:lnTo>
                  <a:lnTo>
                    <a:pt x="6820" y="18958"/>
                  </a:lnTo>
                  <a:lnTo>
                    <a:pt x="6812" y="19040"/>
                  </a:lnTo>
                  <a:lnTo>
                    <a:pt x="6861" y="19122"/>
                  </a:lnTo>
                  <a:lnTo>
                    <a:pt x="6960" y="19171"/>
                  </a:lnTo>
                  <a:lnTo>
                    <a:pt x="7190" y="19212"/>
                  </a:lnTo>
                  <a:lnTo>
                    <a:pt x="7296" y="19270"/>
                  </a:lnTo>
                  <a:lnTo>
                    <a:pt x="7149" y="19344"/>
                  </a:lnTo>
                  <a:lnTo>
                    <a:pt x="7001" y="19385"/>
                  </a:lnTo>
                  <a:lnTo>
                    <a:pt x="6681" y="19442"/>
                  </a:lnTo>
                  <a:lnTo>
                    <a:pt x="6566" y="19475"/>
                  </a:lnTo>
                  <a:lnTo>
                    <a:pt x="6509" y="19491"/>
                  </a:lnTo>
                  <a:lnTo>
                    <a:pt x="6459" y="19516"/>
                  </a:lnTo>
                  <a:lnTo>
                    <a:pt x="6402" y="19557"/>
                  </a:lnTo>
                  <a:lnTo>
                    <a:pt x="6320" y="19639"/>
                  </a:lnTo>
                  <a:lnTo>
                    <a:pt x="6271" y="19672"/>
                  </a:lnTo>
                  <a:lnTo>
                    <a:pt x="6033" y="19697"/>
                  </a:lnTo>
                  <a:lnTo>
                    <a:pt x="5754" y="19606"/>
                  </a:lnTo>
                  <a:lnTo>
                    <a:pt x="5237" y="19360"/>
                  </a:lnTo>
                  <a:lnTo>
                    <a:pt x="4916" y="19278"/>
                  </a:lnTo>
                  <a:lnTo>
                    <a:pt x="4605" y="19237"/>
                  </a:lnTo>
                  <a:lnTo>
                    <a:pt x="3726" y="19245"/>
                  </a:lnTo>
                  <a:lnTo>
                    <a:pt x="3603" y="19229"/>
                  </a:lnTo>
                  <a:lnTo>
                    <a:pt x="3505" y="19188"/>
                  </a:lnTo>
                  <a:lnTo>
                    <a:pt x="3464" y="19155"/>
                  </a:lnTo>
                  <a:lnTo>
                    <a:pt x="3390" y="19081"/>
                  </a:lnTo>
                  <a:lnTo>
                    <a:pt x="3341" y="19048"/>
                  </a:lnTo>
                  <a:lnTo>
                    <a:pt x="3283" y="19024"/>
                  </a:lnTo>
                  <a:lnTo>
                    <a:pt x="3218" y="19007"/>
                  </a:lnTo>
                  <a:lnTo>
                    <a:pt x="2471" y="18901"/>
                  </a:lnTo>
                  <a:lnTo>
                    <a:pt x="1855" y="18860"/>
                  </a:lnTo>
                  <a:lnTo>
                    <a:pt x="1585" y="18884"/>
                  </a:lnTo>
                  <a:lnTo>
                    <a:pt x="1068" y="19016"/>
                  </a:lnTo>
                  <a:lnTo>
                    <a:pt x="797" y="19016"/>
                  </a:lnTo>
                  <a:lnTo>
                    <a:pt x="674" y="18966"/>
                  </a:lnTo>
                  <a:lnTo>
                    <a:pt x="559" y="18901"/>
                  </a:lnTo>
                  <a:lnTo>
                    <a:pt x="444" y="18851"/>
                  </a:lnTo>
                  <a:lnTo>
                    <a:pt x="312" y="18851"/>
                  </a:lnTo>
                  <a:lnTo>
                    <a:pt x="198" y="18925"/>
                  </a:lnTo>
                  <a:lnTo>
                    <a:pt x="165" y="19040"/>
                  </a:lnTo>
                  <a:lnTo>
                    <a:pt x="173" y="19171"/>
                  </a:lnTo>
                  <a:lnTo>
                    <a:pt x="165" y="19303"/>
                  </a:lnTo>
                  <a:lnTo>
                    <a:pt x="107" y="19434"/>
                  </a:lnTo>
                  <a:lnTo>
                    <a:pt x="42" y="19541"/>
                  </a:lnTo>
                  <a:lnTo>
                    <a:pt x="1" y="19656"/>
                  </a:lnTo>
                  <a:lnTo>
                    <a:pt x="17" y="19803"/>
                  </a:lnTo>
                  <a:lnTo>
                    <a:pt x="83" y="19918"/>
                  </a:lnTo>
                  <a:lnTo>
                    <a:pt x="181" y="20017"/>
                  </a:lnTo>
                  <a:lnTo>
                    <a:pt x="296" y="20091"/>
                  </a:lnTo>
                  <a:lnTo>
                    <a:pt x="665" y="20288"/>
                  </a:lnTo>
                  <a:lnTo>
                    <a:pt x="797" y="20337"/>
                  </a:lnTo>
                  <a:lnTo>
                    <a:pt x="928" y="20361"/>
                  </a:lnTo>
                  <a:lnTo>
                    <a:pt x="1913" y="20353"/>
                  </a:lnTo>
                  <a:lnTo>
                    <a:pt x="2610" y="20394"/>
                  </a:lnTo>
                  <a:lnTo>
                    <a:pt x="2955" y="20452"/>
                  </a:lnTo>
                  <a:lnTo>
                    <a:pt x="2594" y="20649"/>
                  </a:lnTo>
                  <a:lnTo>
                    <a:pt x="1790" y="20837"/>
                  </a:lnTo>
                  <a:lnTo>
                    <a:pt x="1412" y="21018"/>
                  </a:lnTo>
                  <a:lnTo>
                    <a:pt x="1905" y="21322"/>
                  </a:lnTo>
                  <a:lnTo>
                    <a:pt x="2405" y="21551"/>
                  </a:lnTo>
                  <a:lnTo>
                    <a:pt x="2939" y="21707"/>
                  </a:lnTo>
                  <a:lnTo>
                    <a:pt x="3653" y="21814"/>
                  </a:lnTo>
                  <a:lnTo>
                    <a:pt x="3948" y="21830"/>
                  </a:lnTo>
                  <a:lnTo>
                    <a:pt x="4096" y="21830"/>
                  </a:lnTo>
                  <a:lnTo>
                    <a:pt x="4358" y="21789"/>
                  </a:lnTo>
                  <a:lnTo>
                    <a:pt x="4457" y="21814"/>
                  </a:lnTo>
                  <a:lnTo>
                    <a:pt x="4539" y="21929"/>
                  </a:lnTo>
                  <a:lnTo>
                    <a:pt x="4547" y="21962"/>
                  </a:lnTo>
                  <a:lnTo>
                    <a:pt x="4539" y="21978"/>
                  </a:lnTo>
                  <a:lnTo>
                    <a:pt x="4531" y="22003"/>
                  </a:lnTo>
                  <a:lnTo>
                    <a:pt x="4555" y="22036"/>
                  </a:lnTo>
                  <a:lnTo>
                    <a:pt x="4572" y="22052"/>
                  </a:lnTo>
                  <a:lnTo>
                    <a:pt x="4843" y="22167"/>
                  </a:lnTo>
                  <a:lnTo>
                    <a:pt x="5261" y="22413"/>
                  </a:lnTo>
                  <a:lnTo>
                    <a:pt x="5384" y="22471"/>
                  </a:lnTo>
                  <a:lnTo>
                    <a:pt x="5688" y="22553"/>
                  </a:lnTo>
                  <a:lnTo>
                    <a:pt x="6804" y="22750"/>
                  </a:lnTo>
                  <a:lnTo>
                    <a:pt x="7099" y="22840"/>
                  </a:lnTo>
                  <a:lnTo>
                    <a:pt x="7321" y="22971"/>
                  </a:lnTo>
                  <a:lnTo>
                    <a:pt x="7305" y="23111"/>
                  </a:lnTo>
                  <a:lnTo>
                    <a:pt x="57948" y="23111"/>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74"/>
            <p:cNvSpPr/>
            <p:nvPr/>
          </p:nvSpPr>
          <p:spPr>
            <a:xfrm>
              <a:off x="709600" y="4775175"/>
              <a:ext cx="93150" cy="46175"/>
            </a:xfrm>
            <a:custGeom>
              <a:avLst/>
              <a:gdLst/>
              <a:ahLst/>
              <a:cxnLst/>
              <a:rect l="l" t="t" r="r" b="b"/>
              <a:pathLst>
                <a:path w="3726" h="1847" extrusionOk="0">
                  <a:moveTo>
                    <a:pt x="903" y="0"/>
                  </a:moveTo>
                  <a:lnTo>
                    <a:pt x="788" y="9"/>
                  </a:lnTo>
                  <a:lnTo>
                    <a:pt x="689" y="50"/>
                  </a:lnTo>
                  <a:lnTo>
                    <a:pt x="451" y="222"/>
                  </a:lnTo>
                  <a:lnTo>
                    <a:pt x="369" y="296"/>
                  </a:lnTo>
                  <a:lnTo>
                    <a:pt x="328" y="337"/>
                  </a:lnTo>
                  <a:lnTo>
                    <a:pt x="271" y="362"/>
                  </a:lnTo>
                  <a:lnTo>
                    <a:pt x="156" y="411"/>
                  </a:lnTo>
                  <a:lnTo>
                    <a:pt x="107" y="444"/>
                  </a:lnTo>
                  <a:lnTo>
                    <a:pt x="49" y="534"/>
                  </a:lnTo>
                  <a:lnTo>
                    <a:pt x="25" y="641"/>
                  </a:lnTo>
                  <a:lnTo>
                    <a:pt x="0" y="862"/>
                  </a:lnTo>
                  <a:lnTo>
                    <a:pt x="230" y="1166"/>
                  </a:lnTo>
                  <a:lnTo>
                    <a:pt x="722" y="1387"/>
                  </a:lnTo>
                  <a:lnTo>
                    <a:pt x="2454" y="1814"/>
                  </a:lnTo>
                  <a:lnTo>
                    <a:pt x="2692" y="1839"/>
                  </a:lnTo>
                  <a:lnTo>
                    <a:pt x="2922" y="1847"/>
                  </a:lnTo>
                  <a:lnTo>
                    <a:pt x="3578" y="1822"/>
                  </a:lnTo>
                  <a:lnTo>
                    <a:pt x="3677" y="1798"/>
                  </a:lnTo>
                  <a:lnTo>
                    <a:pt x="3726" y="1740"/>
                  </a:lnTo>
                  <a:lnTo>
                    <a:pt x="3718" y="1666"/>
                  </a:lnTo>
                  <a:lnTo>
                    <a:pt x="3660" y="1584"/>
                  </a:lnTo>
                  <a:lnTo>
                    <a:pt x="3389" y="1297"/>
                  </a:lnTo>
                  <a:lnTo>
                    <a:pt x="3242" y="1158"/>
                  </a:lnTo>
                  <a:lnTo>
                    <a:pt x="3078" y="1043"/>
                  </a:lnTo>
                  <a:lnTo>
                    <a:pt x="1756" y="230"/>
                  </a:lnTo>
                  <a:lnTo>
                    <a:pt x="1346" y="66"/>
                  </a:lnTo>
                  <a:lnTo>
                    <a:pt x="1124" y="25"/>
                  </a:lnTo>
                  <a:lnTo>
                    <a:pt x="903"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74"/>
            <p:cNvSpPr/>
            <p:nvPr/>
          </p:nvSpPr>
          <p:spPr>
            <a:xfrm>
              <a:off x="709600" y="4775175"/>
              <a:ext cx="93150" cy="46175"/>
            </a:xfrm>
            <a:custGeom>
              <a:avLst/>
              <a:gdLst/>
              <a:ahLst/>
              <a:cxnLst/>
              <a:rect l="l" t="t" r="r" b="b"/>
              <a:pathLst>
                <a:path w="3726" h="1847" fill="none" extrusionOk="0">
                  <a:moveTo>
                    <a:pt x="722" y="1387"/>
                  </a:moveTo>
                  <a:lnTo>
                    <a:pt x="2454" y="1814"/>
                  </a:lnTo>
                  <a:lnTo>
                    <a:pt x="2692" y="1839"/>
                  </a:lnTo>
                  <a:lnTo>
                    <a:pt x="2922" y="1847"/>
                  </a:lnTo>
                  <a:lnTo>
                    <a:pt x="3578" y="1822"/>
                  </a:lnTo>
                  <a:lnTo>
                    <a:pt x="3677" y="1798"/>
                  </a:lnTo>
                  <a:lnTo>
                    <a:pt x="3726" y="1740"/>
                  </a:lnTo>
                  <a:lnTo>
                    <a:pt x="3718" y="1666"/>
                  </a:lnTo>
                  <a:lnTo>
                    <a:pt x="3660" y="1584"/>
                  </a:lnTo>
                  <a:lnTo>
                    <a:pt x="3389" y="1297"/>
                  </a:lnTo>
                  <a:lnTo>
                    <a:pt x="3242" y="1158"/>
                  </a:lnTo>
                  <a:lnTo>
                    <a:pt x="3078" y="1043"/>
                  </a:lnTo>
                  <a:lnTo>
                    <a:pt x="1756" y="230"/>
                  </a:lnTo>
                  <a:lnTo>
                    <a:pt x="1346" y="66"/>
                  </a:lnTo>
                  <a:lnTo>
                    <a:pt x="1124" y="25"/>
                  </a:lnTo>
                  <a:lnTo>
                    <a:pt x="903" y="0"/>
                  </a:lnTo>
                  <a:lnTo>
                    <a:pt x="788" y="9"/>
                  </a:lnTo>
                  <a:lnTo>
                    <a:pt x="689" y="50"/>
                  </a:lnTo>
                  <a:lnTo>
                    <a:pt x="451" y="222"/>
                  </a:lnTo>
                  <a:lnTo>
                    <a:pt x="369" y="296"/>
                  </a:lnTo>
                  <a:lnTo>
                    <a:pt x="328" y="337"/>
                  </a:lnTo>
                  <a:lnTo>
                    <a:pt x="271" y="362"/>
                  </a:lnTo>
                  <a:lnTo>
                    <a:pt x="156" y="411"/>
                  </a:lnTo>
                  <a:lnTo>
                    <a:pt x="107" y="444"/>
                  </a:lnTo>
                  <a:lnTo>
                    <a:pt x="49" y="534"/>
                  </a:lnTo>
                  <a:lnTo>
                    <a:pt x="25" y="641"/>
                  </a:lnTo>
                  <a:lnTo>
                    <a:pt x="0" y="862"/>
                  </a:lnTo>
                  <a:lnTo>
                    <a:pt x="230" y="1166"/>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74"/>
            <p:cNvSpPr/>
            <p:nvPr/>
          </p:nvSpPr>
          <p:spPr>
            <a:xfrm>
              <a:off x="860400" y="4819275"/>
              <a:ext cx="15800" cy="4750"/>
            </a:xfrm>
            <a:custGeom>
              <a:avLst/>
              <a:gdLst/>
              <a:ahLst/>
              <a:cxnLst/>
              <a:rect l="l" t="t" r="r" b="b"/>
              <a:pathLst>
                <a:path w="632" h="190" extrusionOk="0">
                  <a:moveTo>
                    <a:pt x="90" y="1"/>
                  </a:moveTo>
                  <a:lnTo>
                    <a:pt x="0" y="75"/>
                  </a:lnTo>
                  <a:lnTo>
                    <a:pt x="181" y="116"/>
                  </a:lnTo>
                  <a:lnTo>
                    <a:pt x="361" y="165"/>
                  </a:lnTo>
                  <a:lnTo>
                    <a:pt x="410" y="190"/>
                  </a:lnTo>
                  <a:lnTo>
                    <a:pt x="632" y="190"/>
                  </a:lnTo>
                  <a:lnTo>
                    <a:pt x="279" y="42"/>
                  </a:lnTo>
                  <a:lnTo>
                    <a:pt x="90"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74"/>
            <p:cNvSpPr/>
            <p:nvPr/>
          </p:nvSpPr>
          <p:spPr>
            <a:xfrm>
              <a:off x="860400" y="4819275"/>
              <a:ext cx="15800" cy="4750"/>
            </a:xfrm>
            <a:custGeom>
              <a:avLst/>
              <a:gdLst/>
              <a:ahLst/>
              <a:cxnLst/>
              <a:rect l="l" t="t" r="r" b="b"/>
              <a:pathLst>
                <a:path w="632" h="190" fill="none" extrusionOk="0">
                  <a:moveTo>
                    <a:pt x="279" y="42"/>
                  </a:moveTo>
                  <a:lnTo>
                    <a:pt x="90" y="1"/>
                  </a:lnTo>
                  <a:lnTo>
                    <a:pt x="0" y="75"/>
                  </a:lnTo>
                  <a:lnTo>
                    <a:pt x="181" y="116"/>
                  </a:lnTo>
                  <a:lnTo>
                    <a:pt x="361" y="165"/>
                  </a:lnTo>
                  <a:lnTo>
                    <a:pt x="410" y="190"/>
                  </a:lnTo>
                  <a:lnTo>
                    <a:pt x="632" y="190"/>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74"/>
            <p:cNvSpPr/>
            <p:nvPr/>
          </p:nvSpPr>
          <p:spPr>
            <a:xfrm>
              <a:off x="948200" y="4710350"/>
              <a:ext cx="27525" cy="8625"/>
            </a:xfrm>
            <a:custGeom>
              <a:avLst/>
              <a:gdLst/>
              <a:ahLst/>
              <a:cxnLst/>
              <a:rect l="l" t="t" r="r" b="b"/>
              <a:pathLst>
                <a:path w="1101" h="345" extrusionOk="0">
                  <a:moveTo>
                    <a:pt x="509" y="0"/>
                  </a:moveTo>
                  <a:lnTo>
                    <a:pt x="321" y="25"/>
                  </a:lnTo>
                  <a:lnTo>
                    <a:pt x="140" y="82"/>
                  </a:lnTo>
                  <a:lnTo>
                    <a:pt x="0" y="148"/>
                  </a:lnTo>
                  <a:lnTo>
                    <a:pt x="156" y="230"/>
                  </a:lnTo>
                  <a:lnTo>
                    <a:pt x="312" y="271"/>
                  </a:lnTo>
                  <a:lnTo>
                    <a:pt x="657" y="296"/>
                  </a:lnTo>
                  <a:lnTo>
                    <a:pt x="756" y="328"/>
                  </a:lnTo>
                  <a:lnTo>
                    <a:pt x="879" y="345"/>
                  </a:lnTo>
                  <a:lnTo>
                    <a:pt x="1002" y="345"/>
                  </a:lnTo>
                  <a:lnTo>
                    <a:pt x="1100" y="320"/>
                  </a:lnTo>
                  <a:lnTo>
                    <a:pt x="780" y="74"/>
                  </a:lnTo>
                  <a:lnTo>
                    <a:pt x="665" y="17"/>
                  </a:lnTo>
                  <a:lnTo>
                    <a:pt x="509"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74"/>
            <p:cNvSpPr/>
            <p:nvPr/>
          </p:nvSpPr>
          <p:spPr>
            <a:xfrm>
              <a:off x="948200" y="4710350"/>
              <a:ext cx="27525" cy="8625"/>
            </a:xfrm>
            <a:custGeom>
              <a:avLst/>
              <a:gdLst/>
              <a:ahLst/>
              <a:cxnLst/>
              <a:rect l="l" t="t" r="r" b="b"/>
              <a:pathLst>
                <a:path w="1101" h="345" fill="none" extrusionOk="0">
                  <a:moveTo>
                    <a:pt x="140" y="82"/>
                  </a:moveTo>
                  <a:lnTo>
                    <a:pt x="0" y="148"/>
                  </a:lnTo>
                  <a:lnTo>
                    <a:pt x="156" y="230"/>
                  </a:lnTo>
                  <a:lnTo>
                    <a:pt x="312" y="271"/>
                  </a:lnTo>
                  <a:lnTo>
                    <a:pt x="657" y="296"/>
                  </a:lnTo>
                  <a:lnTo>
                    <a:pt x="756" y="328"/>
                  </a:lnTo>
                  <a:lnTo>
                    <a:pt x="879" y="345"/>
                  </a:lnTo>
                  <a:lnTo>
                    <a:pt x="1002" y="345"/>
                  </a:lnTo>
                  <a:lnTo>
                    <a:pt x="1100" y="320"/>
                  </a:lnTo>
                  <a:lnTo>
                    <a:pt x="780" y="74"/>
                  </a:lnTo>
                  <a:lnTo>
                    <a:pt x="665" y="17"/>
                  </a:lnTo>
                  <a:lnTo>
                    <a:pt x="509" y="0"/>
                  </a:lnTo>
                  <a:lnTo>
                    <a:pt x="321" y="2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74"/>
            <p:cNvSpPr/>
            <p:nvPr/>
          </p:nvSpPr>
          <p:spPr>
            <a:xfrm>
              <a:off x="2531475" y="4817450"/>
              <a:ext cx="27125" cy="6575"/>
            </a:xfrm>
            <a:custGeom>
              <a:avLst/>
              <a:gdLst/>
              <a:ahLst/>
              <a:cxnLst/>
              <a:rect l="l" t="t" r="r" b="b"/>
              <a:pathLst>
                <a:path w="1085" h="263" extrusionOk="0">
                  <a:moveTo>
                    <a:pt x="608" y="0"/>
                  </a:moveTo>
                  <a:lnTo>
                    <a:pt x="436" y="25"/>
                  </a:lnTo>
                  <a:lnTo>
                    <a:pt x="280" y="82"/>
                  </a:lnTo>
                  <a:lnTo>
                    <a:pt x="165" y="140"/>
                  </a:lnTo>
                  <a:lnTo>
                    <a:pt x="25" y="230"/>
                  </a:lnTo>
                  <a:lnTo>
                    <a:pt x="1" y="263"/>
                  </a:lnTo>
                  <a:lnTo>
                    <a:pt x="1084" y="263"/>
                  </a:lnTo>
                  <a:lnTo>
                    <a:pt x="1084" y="230"/>
                  </a:lnTo>
                  <a:lnTo>
                    <a:pt x="1051" y="131"/>
                  </a:lnTo>
                  <a:lnTo>
                    <a:pt x="936" y="57"/>
                  </a:lnTo>
                  <a:lnTo>
                    <a:pt x="780" y="8"/>
                  </a:lnTo>
                  <a:lnTo>
                    <a:pt x="608"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74"/>
            <p:cNvSpPr/>
            <p:nvPr/>
          </p:nvSpPr>
          <p:spPr>
            <a:xfrm>
              <a:off x="2531475" y="4817450"/>
              <a:ext cx="27125" cy="6575"/>
            </a:xfrm>
            <a:custGeom>
              <a:avLst/>
              <a:gdLst/>
              <a:ahLst/>
              <a:cxnLst/>
              <a:rect l="l" t="t" r="r" b="b"/>
              <a:pathLst>
                <a:path w="1085" h="263" fill="none" extrusionOk="0">
                  <a:moveTo>
                    <a:pt x="1084" y="230"/>
                  </a:moveTo>
                  <a:lnTo>
                    <a:pt x="1051" y="131"/>
                  </a:lnTo>
                  <a:lnTo>
                    <a:pt x="936" y="57"/>
                  </a:lnTo>
                  <a:lnTo>
                    <a:pt x="780" y="8"/>
                  </a:lnTo>
                  <a:lnTo>
                    <a:pt x="608" y="0"/>
                  </a:lnTo>
                  <a:lnTo>
                    <a:pt x="436" y="25"/>
                  </a:lnTo>
                  <a:lnTo>
                    <a:pt x="280" y="82"/>
                  </a:lnTo>
                  <a:lnTo>
                    <a:pt x="165" y="140"/>
                  </a:lnTo>
                  <a:lnTo>
                    <a:pt x="25" y="230"/>
                  </a:lnTo>
                  <a:lnTo>
                    <a:pt x="1" y="263"/>
                  </a:lnTo>
                  <a:lnTo>
                    <a:pt x="1084" y="263"/>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74"/>
            <p:cNvSpPr/>
            <p:nvPr/>
          </p:nvSpPr>
          <p:spPr>
            <a:xfrm>
              <a:off x="2415975" y="4809650"/>
              <a:ext cx="40650" cy="14375"/>
            </a:xfrm>
            <a:custGeom>
              <a:avLst/>
              <a:gdLst/>
              <a:ahLst/>
              <a:cxnLst/>
              <a:rect l="l" t="t" r="r" b="b"/>
              <a:pathLst>
                <a:path w="1626" h="575" extrusionOk="0">
                  <a:moveTo>
                    <a:pt x="107" y="0"/>
                  </a:moveTo>
                  <a:lnTo>
                    <a:pt x="0" y="17"/>
                  </a:lnTo>
                  <a:lnTo>
                    <a:pt x="74" y="131"/>
                  </a:lnTo>
                  <a:lnTo>
                    <a:pt x="214" y="205"/>
                  </a:lnTo>
                  <a:lnTo>
                    <a:pt x="361" y="263"/>
                  </a:lnTo>
                  <a:lnTo>
                    <a:pt x="485" y="328"/>
                  </a:lnTo>
                  <a:lnTo>
                    <a:pt x="567" y="427"/>
                  </a:lnTo>
                  <a:lnTo>
                    <a:pt x="624" y="517"/>
                  </a:lnTo>
                  <a:lnTo>
                    <a:pt x="665" y="575"/>
                  </a:lnTo>
                  <a:lnTo>
                    <a:pt x="1625" y="575"/>
                  </a:lnTo>
                  <a:lnTo>
                    <a:pt x="1625" y="550"/>
                  </a:lnTo>
                  <a:lnTo>
                    <a:pt x="1617" y="476"/>
                  </a:lnTo>
                  <a:lnTo>
                    <a:pt x="1593" y="419"/>
                  </a:lnTo>
                  <a:lnTo>
                    <a:pt x="1543" y="369"/>
                  </a:lnTo>
                  <a:lnTo>
                    <a:pt x="1494" y="353"/>
                  </a:lnTo>
                  <a:lnTo>
                    <a:pt x="1437" y="337"/>
                  </a:lnTo>
                  <a:lnTo>
                    <a:pt x="1371" y="312"/>
                  </a:lnTo>
                  <a:lnTo>
                    <a:pt x="1338" y="271"/>
                  </a:lnTo>
                  <a:lnTo>
                    <a:pt x="1289" y="164"/>
                  </a:lnTo>
                  <a:lnTo>
                    <a:pt x="1248" y="131"/>
                  </a:lnTo>
                  <a:lnTo>
                    <a:pt x="1199" y="115"/>
                  </a:lnTo>
                  <a:lnTo>
                    <a:pt x="1018" y="115"/>
                  </a:lnTo>
                  <a:lnTo>
                    <a:pt x="263" y="8"/>
                  </a:lnTo>
                  <a:lnTo>
                    <a:pt x="107"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74"/>
            <p:cNvSpPr/>
            <p:nvPr/>
          </p:nvSpPr>
          <p:spPr>
            <a:xfrm>
              <a:off x="2415975" y="4809650"/>
              <a:ext cx="40650" cy="14375"/>
            </a:xfrm>
            <a:custGeom>
              <a:avLst/>
              <a:gdLst/>
              <a:ahLst/>
              <a:cxnLst/>
              <a:rect l="l" t="t" r="r" b="b"/>
              <a:pathLst>
                <a:path w="1626" h="575" fill="none" extrusionOk="0">
                  <a:moveTo>
                    <a:pt x="1625" y="550"/>
                  </a:moveTo>
                  <a:lnTo>
                    <a:pt x="1617" y="476"/>
                  </a:lnTo>
                  <a:lnTo>
                    <a:pt x="1593" y="419"/>
                  </a:lnTo>
                  <a:lnTo>
                    <a:pt x="1543" y="369"/>
                  </a:lnTo>
                  <a:lnTo>
                    <a:pt x="1494" y="353"/>
                  </a:lnTo>
                  <a:lnTo>
                    <a:pt x="1437" y="337"/>
                  </a:lnTo>
                  <a:lnTo>
                    <a:pt x="1371" y="312"/>
                  </a:lnTo>
                  <a:lnTo>
                    <a:pt x="1338" y="271"/>
                  </a:lnTo>
                  <a:lnTo>
                    <a:pt x="1289" y="164"/>
                  </a:lnTo>
                  <a:lnTo>
                    <a:pt x="1248" y="131"/>
                  </a:lnTo>
                  <a:lnTo>
                    <a:pt x="1199" y="115"/>
                  </a:lnTo>
                  <a:lnTo>
                    <a:pt x="1141" y="115"/>
                  </a:lnTo>
                  <a:lnTo>
                    <a:pt x="1018" y="115"/>
                  </a:lnTo>
                  <a:lnTo>
                    <a:pt x="263" y="8"/>
                  </a:lnTo>
                  <a:lnTo>
                    <a:pt x="107" y="0"/>
                  </a:lnTo>
                  <a:lnTo>
                    <a:pt x="0" y="17"/>
                  </a:lnTo>
                  <a:lnTo>
                    <a:pt x="74" y="131"/>
                  </a:lnTo>
                  <a:lnTo>
                    <a:pt x="214" y="205"/>
                  </a:lnTo>
                  <a:lnTo>
                    <a:pt x="361" y="263"/>
                  </a:lnTo>
                  <a:lnTo>
                    <a:pt x="485" y="328"/>
                  </a:lnTo>
                  <a:lnTo>
                    <a:pt x="567" y="427"/>
                  </a:lnTo>
                  <a:lnTo>
                    <a:pt x="624" y="517"/>
                  </a:lnTo>
                  <a:lnTo>
                    <a:pt x="665" y="575"/>
                  </a:lnTo>
                  <a:lnTo>
                    <a:pt x="1625" y="57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74"/>
            <p:cNvSpPr/>
            <p:nvPr/>
          </p:nvSpPr>
          <p:spPr>
            <a:xfrm>
              <a:off x="968100" y="4722850"/>
              <a:ext cx="12950" cy="3100"/>
            </a:xfrm>
            <a:custGeom>
              <a:avLst/>
              <a:gdLst/>
              <a:ahLst/>
              <a:cxnLst/>
              <a:rect l="l" t="t" r="r" b="b"/>
              <a:pathLst>
                <a:path w="518" h="124" extrusionOk="0">
                  <a:moveTo>
                    <a:pt x="132" y="1"/>
                  </a:moveTo>
                  <a:lnTo>
                    <a:pt x="1" y="25"/>
                  </a:lnTo>
                  <a:lnTo>
                    <a:pt x="132" y="75"/>
                  </a:lnTo>
                  <a:lnTo>
                    <a:pt x="255" y="99"/>
                  </a:lnTo>
                  <a:lnTo>
                    <a:pt x="518" y="124"/>
                  </a:lnTo>
                  <a:lnTo>
                    <a:pt x="263" y="25"/>
                  </a:lnTo>
                  <a:lnTo>
                    <a:pt x="13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74"/>
            <p:cNvSpPr/>
            <p:nvPr/>
          </p:nvSpPr>
          <p:spPr>
            <a:xfrm>
              <a:off x="968100" y="4722850"/>
              <a:ext cx="12950" cy="3100"/>
            </a:xfrm>
            <a:custGeom>
              <a:avLst/>
              <a:gdLst/>
              <a:ahLst/>
              <a:cxnLst/>
              <a:rect l="l" t="t" r="r" b="b"/>
              <a:pathLst>
                <a:path w="518" h="124" fill="none" extrusionOk="0">
                  <a:moveTo>
                    <a:pt x="132" y="1"/>
                  </a:moveTo>
                  <a:lnTo>
                    <a:pt x="1" y="25"/>
                  </a:lnTo>
                  <a:lnTo>
                    <a:pt x="132" y="75"/>
                  </a:lnTo>
                  <a:lnTo>
                    <a:pt x="255" y="99"/>
                  </a:lnTo>
                  <a:lnTo>
                    <a:pt x="518" y="124"/>
                  </a:lnTo>
                  <a:lnTo>
                    <a:pt x="263" y="25"/>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74"/>
            <p:cNvSpPr/>
            <p:nvPr/>
          </p:nvSpPr>
          <p:spPr>
            <a:xfrm>
              <a:off x="935475" y="4721225"/>
              <a:ext cx="20350" cy="4525"/>
            </a:xfrm>
            <a:custGeom>
              <a:avLst/>
              <a:gdLst/>
              <a:ahLst/>
              <a:cxnLst/>
              <a:rect l="l" t="t" r="r" b="b"/>
              <a:pathLst>
                <a:path w="814" h="181" extrusionOk="0">
                  <a:moveTo>
                    <a:pt x="280" y="0"/>
                  </a:moveTo>
                  <a:lnTo>
                    <a:pt x="181" y="17"/>
                  </a:lnTo>
                  <a:lnTo>
                    <a:pt x="1" y="58"/>
                  </a:lnTo>
                  <a:lnTo>
                    <a:pt x="419" y="164"/>
                  </a:lnTo>
                  <a:lnTo>
                    <a:pt x="641" y="181"/>
                  </a:lnTo>
                  <a:lnTo>
                    <a:pt x="813" y="148"/>
                  </a:lnTo>
                  <a:lnTo>
                    <a:pt x="698" y="123"/>
                  </a:lnTo>
                  <a:lnTo>
                    <a:pt x="485" y="41"/>
                  </a:lnTo>
                  <a:lnTo>
                    <a:pt x="370" y="8"/>
                  </a:lnTo>
                  <a:lnTo>
                    <a:pt x="280"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74"/>
            <p:cNvSpPr/>
            <p:nvPr/>
          </p:nvSpPr>
          <p:spPr>
            <a:xfrm>
              <a:off x="935475" y="4721225"/>
              <a:ext cx="20350" cy="4525"/>
            </a:xfrm>
            <a:custGeom>
              <a:avLst/>
              <a:gdLst/>
              <a:ahLst/>
              <a:cxnLst/>
              <a:rect l="l" t="t" r="r" b="b"/>
              <a:pathLst>
                <a:path w="814" h="181" fill="none" extrusionOk="0">
                  <a:moveTo>
                    <a:pt x="641" y="181"/>
                  </a:moveTo>
                  <a:lnTo>
                    <a:pt x="813" y="148"/>
                  </a:lnTo>
                  <a:lnTo>
                    <a:pt x="698" y="123"/>
                  </a:lnTo>
                  <a:lnTo>
                    <a:pt x="485" y="41"/>
                  </a:lnTo>
                  <a:lnTo>
                    <a:pt x="370" y="8"/>
                  </a:lnTo>
                  <a:lnTo>
                    <a:pt x="280" y="0"/>
                  </a:lnTo>
                  <a:lnTo>
                    <a:pt x="181" y="17"/>
                  </a:lnTo>
                  <a:lnTo>
                    <a:pt x="1" y="58"/>
                  </a:lnTo>
                  <a:lnTo>
                    <a:pt x="419" y="16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74"/>
            <p:cNvSpPr/>
            <p:nvPr/>
          </p:nvSpPr>
          <p:spPr>
            <a:xfrm>
              <a:off x="975075" y="4711150"/>
              <a:ext cx="14600" cy="3725"/>
            </a:xfrm>
            <a:custGeom>
              <a:avLst/>
              <a:gdLst/>
              <a:ahLst/>
              <a:cxnLst/>
              <a:rect l="l" t="t" r="r" b="b"/>
              <a:pathLst>
                <a:path w="584" h="149" extrusionOk="0">
                  <a:moveTo>
                    <a:pt x="115" y="1"/>
                  </a:moveTo>
                  <a:lnTo>
                    <a:pt x="9" y="17"/>
                  </a:lnTo>
                  <a:lnTo>
                    <a:pt x="1" y="99"/>
                  </a:lnTo>
                  <a:lnTo>
                    <a:pt x="156" y="140"/>
                  </a:lnTo>
                  <a:lnTo>
                    <a:pt x="477" y="149"/>
                  </a:lnTo>
                  <a:lnTo>
                    <a:pt x="509" y="149"/>
                  </a:lnTo>
                  <a:lnTo>
                    <a:pt x="534" y="140"/>
                  </a:lnTo>
                  <a:lnTo>
                    <a:pt x="559" y="132"/>
                  </a:lnTo>
                  <a:lnTo>
                    <a:pt x="583" y="108"/>
                  </a:lnTo>
                  <a:lnTo>
                    <a:pt x="468" y="67"/>
                  </a:lnTo>
                  <a:lnTo>
                    <a:pt x="288" y="26"/>
                  </a:lnTo>
                  <a:lnTo>
                    <a:pt x="115"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74"/>
            <p:cNvSpPr/>
            <p:nvPr/>
          </p:nvSpPr>
          <p:spPr>
            <a:xfrm>
              <a:off x="975075" y="4711150"/>
              <a:ext cx="14600" cy="3725"/>
            </a:xfrm>
            <a:custGeom>
              <a:avLst/>
              <a:gdLst/>
              <a:ahLst/>
              <a:cxnLst/>
              <a:rect l="l" t="t" r="r" b="b"/>
              <a:pathLst>
                <a:path w="584" h="149" fill="none" extrusionOk="0">
                  <a:moveTo>
                    <a:pt x="509" y="149"/>
                  </a:moveTo>
                  <a:lnTo>
                    <a:pt x="534" y="140"/>
                  </a:lnTo>
                  <a:lnTo>
                    <a:pt x="559" y="132"/>
                  </a:lnTo>
                  <a:lnTo>
                    <a:pt x="583" y="108"/>
                  </a:lnTo>
                  <a:lnTo>
                    <a:pt x="468" y="67"/>
                  </a:lnTo>
                  <a:lnTo>
                    <a:pt x="288" y="26"/>
                  </a:lnTo>
                  <a:lnTo>
                    <a:pt x="115" y="1"/>
                  </a:lnTo>
                  <a:lnTo>
                    <a:pt x="9" y="17"/>
                  </a:lnTo>
                  <a:lnTo>
                    <a:pt x="1" y="99"/>
                  </a:lnTo>
                  <a:lnTo>
                    <a:pt x="156" y="140"/>
                  </a:lnTo>
                  <a:lnTo>
                    <a:pt x="477" y="14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74"/>
            <p:cNvSpPr/>
            <p:nvPr/>
          </p:nvSpPr>
          <p:spPr>
            <a:xfrm>
              <a:off x="2529225" y="4452250"/>
              <a:ext cx="5350" cy="3925"/>
            </a:xfrm>
            <a:custGeom>
              <a:avLst/>
              <a:gdLst/>
              <a:ahLst/>
              <a:cxnLst/>
              <a:rect l="l" t="t" r="r" b="b"/>
              <a:pathLst>
                <a:path w="214" h="157" extrusionOk="0">
                  <a:moveTo>
                    <a:pt x="99" y="0"/>
                  </a:moveTo>
                  <a:lnTo>
                    <a:pt x="33" y="8"/>
                  </a:lnTo>
                  <a:lnTo>
                    <a:pt x="1" y="82"/>
                  </a:lnTo>
                  <a:lnTo>
                    <a:pt x="33" y="140"/>
                  </a:lnTo>
                  <a:lnTo>
                    <a:pt x="91" y="156"/>
                  </a:lnTo>
                  <a:lnTo>
                    <a:pt x="156" y="156"/>
                  </a:lnTo>
                  <a:lnTo>
                    <a:pt x="214" y="131"/>
                  </a:lnTo>
                  <a:lnTo>
                    <a:pt x="173" y="49"/>
                  </a:lnTo>
                  <a:lnTo>
                    <a:pt x="99" y="0"/>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74"/>
            <p:cNvSpPr/>
            <p:nvPr/>
          </p:nvSpPr>
          <p:spPr>
            <a:xfrm>
              <a:off x="2529225" y="4452250"/>
              <a:ext cx="5350" cy="3925"/>
            </a:xfrm>
            <a:custGeom>
              <a:avLst/>
              <a:gdLst/>
              <a:ahLst/>
              <a:cxnLst/>
              <a:rect l="l" t="t" r="r" b="b"/>
              <a:pathLst>
                <a:path w="214" h="157" fill="none" extrusionOk="0">
                  <a:moveTo>
                    <a:pt x="99" y="0"/>
                  </a:moveTo>
                  <a:lnTo>
                    <a:pt x="33" y="8"/>
                  </a:lnTo>
                  <a:lnTo>
                    <a:pt x="1" y="82"/>
                  </a:lnTo>
                  <a:lnTo>
                    <a:pt x="33" y="140"/>
                  </a:lnTo>
                  <a:lnTo>
                    <a:pt x="91" y="156"/>
                  </a:lnTo>
                  <a:lnTo>
                    <a:pt x="156" y="156"/>
                  </a:lnTo>
                  <a:lnTo>
                    <a:pt x="214" y="131"/>
                  </a:lnTo>
                  <a:lnTo>
                    <a:pt x="173" y="49"/>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74"/>
            <p:cNvSpPr/>
            <p:nvPr/>
          </p:nvSpPr>
          <p:spPr>
            <a:xfrm>
              <a:off x="971600" y="4705000"/>
              <a:ext cx="20325" cy="3925"/>
            </a:xfrm>
            <a:custGeom>
              <a:avLst/>
              <a:gdLst/>
              <a:ahLst/>
              <a:cxnLst/>
              <a:rect l="l" t="t" r="r" b="b"/>
              <a:pathLst>
                <a:path w="813" h="157" extrusionOk="0">
                  <a:moveTo>
                    <a:pt x="402" y="1"/>
                  </a:moveTo>
                  <a:lnTo>
                    <a:pt x="156" y="17"/>
                  </a:lnTo>
                  <a:lnTo>
                    <a:pt x="0" y="66"/>
                  </a:lnTo>
                  <a:lnTo>
                    <a:pt x="197" y="140"/>
                  </a:lnTo>
                  <a:lnTo>
                    <a:pt x="378" y="157"/>
                  </a:lnTo>
                  <a:lnTo>
                    <a:pt x="771" y="124"/>
                  </a:lnTo>
                  <a:lnTo>
                    <a:pt x="813" y="91"/>
                  </a:lnTo>
                  <a:lnTo>
                    <a:pt x="648" y="25"/>
                  </a:lnTo>
                  <a:lnTo>
                    <a:pt x="402" y="1"/>
                  </a:lnTo>
                  <a:close/>
                </a:path>
              </a:pathLst>
            </a:custGeom>
            <a:solidFill>
              <a:srgbClr val="9495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74"/>
            <p:cNvSpPr/>
            <p:nvPr/>
          </p:nvSpPr>
          <p:spPr>
            <a:xfrm>
              <a:off x="971600" y="4705000"/>
              <a:ext cx="20325" cy="3925"/>
            </a:xfrm>
            <a:custGeom>
              <a:avLst/>
              <a:gdLst/>
              <a:ahLst/>
              <a:cxnLst/>
              <a:rect l="l" t="t" r="r" b="b"/>
              <a:pathLst>
                <a:path w="813" h="157" fill="none" extrusionOk="0">
                  <a:moveTo>
                    <a:pt x="813" y="91"/>
                  </a:moveTo>
                  <a:lnTo>
                    <a:pt x="648" y="25"/>
                  </a:lnTo>
                  <a:lnTo>
                    <a:pt x="402" y="1"/>
                  </a:lnTo>
                  <a:lnTo>
                    <a:pt x="156" y="17"/>
                  </a:lnTo>
                  <a:lnTo>
                    <a:pt x="0" y="66"/>
                  </a:lnTo>
                  <a:lnTo>
                    <a:pt x="197" y="140"/>
                  </a:lnTo>
                  <a:lnTo>
                    <a:pt x="378" y="157"/>
                  </a:lnTo>
                  <a:lnTo>
                    <a:pt x="771" y="124"/>
                  </a:lnTo>
                  <a:close/>
                </a:path>
              </a:pathLst>
            </a:custGeom>
            <a:noFill/>
            <a:ln w="9525" cap="flat" cmpd="sng">
              <a:solidFill>
                <a:srgbClr val="FFFFFF"/>
              </a:solidFill>
              <a:prstDash val="solid"/>
              <a:miter lim="82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01" name="Google Shape;8501;p274"/>
          <p:cNvSpPr txBox="1"/>
          <p:nvPr/>
        </p:nvSpPr>
        <p:spPr>
          <a:xfrm>
            <a:off x="4719475" y="445025"/>
            <a:ext cx="3837000" cy="3885900"/>
          </a:xfrm>
          <a:prstGeom prst="rect">
            <a:avLst/>
          </a:prstGeom>
          <a:noFill/>
          <a:ln>
            <a:noFill/>
          </a:ln>
        </p:spPr>
        <p:txBody>
          <a:bodyPr spcFirstLastPara="1" wrap="square" lIns="91425" tIns="91425" rIns="91425" bIns="91425" anchor="t" anchorCtr="0">
            <a:normAutofit/>
          </a:bodyPr>
          <a:lstStyle/>
          <a:p>
            <a:pPr marL="0" marR="0" lvl="0" indent="0" algn="l" rtl="0">
              <a:lnSpc>
                <a:spcPct val="115000"/>
              </a:lnSpc>
              <a:spcBef>
                <a:spcPts val="0"/>
              </a:spcBef>
              <a:spcAft>
                <a:spcPts val="0"/>
              </a:spcAft>
              <a:buClr>
                <a:srgbClr val="000000"/>
              </a:buClr>
              <a:buSzPts val="1800"/>
              <a:buFont typeface="Arial"/>
              <a:buNone/>
            </a:pPr>
            <a:endParaRPr sz="1800" b="0" i="0" u="none" strike="noStrike" cap="none">
              <a:solidFill>
                <a:srgbClr val="FFFFFF"/>
              </a:solidFill>
              <a:latin typeface="Arial"/>
              <a:ea typeface="Arial"/>
              <a:cs typeface="Arial"/>
              <a:sym typeface="Arial"/>
            </a:endParaRPr>
          </a:p>
        </p:txBody>
      </p:sp>
      <p:sp>
        <p:nvSpPr>
          <p:cNvPr id="8502" name="Google Shape;8502;p274"/>
          <p:cNvSpPr/>
          <p:nvPr/>
        </p:nvSpPr>
        <p:spPr>
          <a:xfrm>
            <a:off x="415525" y="4360434"/>
            <a:ext cx="3480300" cy="577200"/>
          </a:xfrm>
          <a:prstGeom prst="rect">
            <a:avLst/>
          </a:prstGeom>
          <a:no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595457"/>
              </a:buClr>
              <a:buSzPts val="500"/>
              <a:buFont typeface="Montserrat Light"/>
              <a:buNone/>
            </a:pPr>
            <a:r>
              <a:rPr lang="en" sz="1200" b="0" i="0" u="none" strike="noStrike" cap="none">
                <a:solidFill>
                  <a:srgbClr val="595457"/>
                </a:solidFill>
                <a:latin typeface="Arial"/>
                <a:ea typeface="Arial"/>
                <a:cs typeface="Arial"/>
                <a:sym typeface="Arial"/>
              </a:rPr>
              <a:t>The states can change colors by selecting (double click) the state and the fill icon in the home menu</a:t>
            </a:r>
            <a:r>
              <a:rPr lang="en" sz="1800" b="0" i="0" u="none" strike="noStrike" cap="none">
                <a:solidFill>
                  <a:srgbClr val="595457"/>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pic>
        <p:nvPicPr>
          <p:cNvPr id="8503" name="Google Shape;8503;p274" descr="A picture containing text&#10;&#10;Description automatically generated"/>
          <p:cNvPicPr preferRelativeResize="0"/>
          <p:nvPr/>
        </p:nvPicPr>
        <p:blipFill rotWithShape="1">
          <a:blip r:embed="rId3">
            <a:alphaModFix/>
          </a:blip>
          <a:srcRect/>
          <a:stretch/>
        </p:blipFill>
        <p:spPr>
          <a:xfrm>
            <a:off x="3928831" y="4646384"/>
            <a:ext cx="720844" cy="291250"/>
          </a:xfrm>
          <a:prstGeom prst="rect">
            <a:avLst/>
          </a:prstGeom>
          <a:noFill/>
          <a:ln>
            <a:noFill/>
          </a:ln>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8507"/>
        <p:cNvGrpSpPr/>
        <p:nvPr/>
      </p:nvGrpSpPr>
      <p:grpSpPr>
        <a:xfrm>
          <a:off x="0" y="0"/>
          <a:ext cx="0" cy="0"/>
          <a:chOff x="0" y="0"/>
          <a:chExt cx="0" cy="0"/>
        </a:xfrm>
      </p:grpSpPr>
      <p:sp>
        <p:nvSpPr>
          <p:cNvPr id="8508" name="Google Shape;8508;p275"/>
          <p:cNvSpPr txBox="1">
            <a:spLocks noGrp="1"/>
          </p:cNvSpPr>
          <p:nvPr>
            <p:ph type="title"/>
          </p:nvPr>
        </p:nvSpPr>
        <p:spPr>
          <a:xfrm>
            <a:off x="420625" y="320050"/>
            <a:ext cx="27987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sz="3000">
                <a:solidFill>
                  <a:srgbClr val="191919"/>
                </a:solidFill>
              </a:rPr>
              <a:t>Global map — continents</a:t>
            </a:r>
            <a:endParaRPr/>
          </a:p>
        </p:txBody>
      </p:sp>
      <p:grpSp>
        <p:nvGrpSpPr>
          <p:cNvPr id="8509" name="Google Shape;8509;p275"/>
          <p:cNvGrpSpPr/>
          <p:nvPr/>
        </p:nvGrpSpPr>
        <p:grpSpPr>
          <a:xfrm>
            <a:off x="2582572" y="597399"/>
            <a:ext cx="6119844" cy="3753335"/>
            <a:chOff x="611325" y="869400"/>
            <a:chExt cx="6448050" cy="3954625"/>
          </a:xfrm>
        </p:grpSpPr>
        <p:sp>
          <p:nvSpPr>
            <p:cNvPr id="8510" name="Google Shape;8510;p275"/>
            <p:cNvSpPr/>
            <p:nvPr/>
          </p:nvSpPr>
          <p:spPr>
            <a:xfrm>
              <a:off x="611325" y="1250000"/>
              <a:ext cx="2020500" cy="1535575"/>
            </a:xfrm>
            <a:custGeom>
              <a:avLst/>
              <a:gdLst/>
              <a:ahLst/>
              <a:cxnLst/>
              <a:rect l="l" t="t" r="r" b="b"/>
              <a:pathLst>
                <a:path w="80820" h="61423" extrusionOk="0">
                  <a:moveTo>
                    <a:pt x="34550" y="9222"/>
                  </a:moveTo>
                  <a:cubicBezTo>
                    <a:pt x="34762" y="9222"/>
                    <a:pt x="35251" y="9373"/>
                    <a:pt x="35289" y="9380"/>
                  </a:cubicBezTo>
                  <a:cubicBezTo>
                    <a:pt x="35330" y="9397"/>
                    <a:pt x="35092" y="9471"/>
                    <a:pt x="34969" y="9495"/>
                  </a:cubicBezTo>
                  <a:cubicBezTo>
                    <a:pt x="34838" y="9520"/>
                    <a:pt x="34485" y="9651"/>
                    <a:pt x="34394" y="9668"/>
                  </a:cubicBezTo>
                  <a:cubicBezTo>
                    <a:pt x="34304" y="9692"/>
                    <a:pt x="34238" y="9774"/>
                    <a:pt x="34230" y="9840"/>
                  </a:cubicBezTo>
                  <a:cubicBezTo>
                    <a:pt x="34230" y="9914"/>
                    <a:pt x="34165" y="9889"/>
                    <a:pt x="34156" y="9963"/>
                  </a:cubicBezTo>
                  <a:cubicBezTo>
                    <a:pt x="34156" y="9986"/>
                    <a:pt x="34167" y="9994"/>
                    <a:pt x="34183" y="9994"/>
                  </a:cubicBezTo>
                  <a:cubicBezTo>
                    <a:pt x="34218" y="9994"/>
                    <a:pt x="34281" y="9955"/>
                    <a:pt x="34321" y="9955"/>
                  </a:cubicBezTo>
                  <a:cubicBezTo>
                    <a:pt x="34370" y="9955"/>
                    <a:pt x="34394" y="9988"/>
                    <a:pt x="34460" y="10020"/>
                  </a:cubicBezTo>
                  <a:cubicBezTo>
                    <a:pt x="34482" y="10034"/>
                    <a:pt x="34499" y="10039"/>
                    <a:pt x="34515" y="10039"/>
                  </a:cubicBezTo>
                  <a:cubicBezTo>
                    <a:pt x="34548" y="10039"/>
                    <a:pt x="34575" y="10020"/>
                    <a:pt x="34624" y="10020"/>
                  </a:cubicBezTo>
                  <a:cubicBezTo>
                    <a:pt x="34629" y="10020"/>
                    <a:pt x="34634" y="10020"/>
                    <a:pt x="34639" y="10020"/>
                  </a:cubicBezTo>
                  <a:cubicBezTo>
                    <a:pt x="34696" y="10020"/>
                    <a:pt x="34733" y="10062"/>
                    <a:pt x="34764" y="10070"/>
                  </a:cubicBezTo>
                  <a:cubicBezTo>
                    <a:pt x="34767" y="10070"/>
                    <a:pt x="34774" y="10071"/>
                    <a:pt x="34785" y="10071"/>
                  </a:cubicBezTo>
                  <a:cubicBezTo>
                    <a:pt x="34893" y="10071"/>
                    <a:pt x="35363" y="10036"/>
                    <a:pt x="35453" y="10029"/>
                  </a:cubicBezTo>
                  <a:cubicBezTo>
                    <a:pt x="35560" y="10029"/>
                    <a:pt x="35625" y="9971"/>
                    <a:pt x="35699" y="9930"/>
                  </a:cubicBezTo>
                  <a:cubicBezTo>
                    <a:pt x="35765" y="9889"/>
                    <a:pt x="35806" y="9799"/>
                    <a:pt x="35839" y="9725"/>
                  </a:cubicBezTo>
                  <a:cubicBezTo>
                    <a:pt x="35859" y="9664"/>
                    <a:pt x="36040" y="9620"/>
                    <a:pt x="36122" y="9620"/>
                  </a:cubicBezTo>
                  <a:cubicBezTo>
                    <a:pt x="36140" y="9620"/>
                    <a:pt x="36153" y="9622"/>
                    <a:pt x="36159" y="9627"/>
                  </a:cubicBezTo>
                  <a:cubicBezTo>
                    <a:pt x="36192" y="9643"/>
                    <a:pt x="35978" y="9897"/>
                    <a:pt x="35995" y="9930"/>
                  </a:cubicBezTo>
                  <a:cubicBezTo>
                    <a:pt x="35996" y="9937"/>
                    <a:pt x="36006" y="9940"/>
                    <a:pt x="36021" y="9940"/>
                  </a:cubicBezTo>
                  <a:cubicBezTo>
                    <a:pt x="36077" y="9940"/>
                    <a:pt x="36208" y="9899"/>
                    <a:pt x="36237" y="9899"/>
                  </a:cubicBezTo>
                  <a:cubicBezTo>
                    <a:pt x="36244" y="9899"/>
                    <a:pt x="36246" y="9901"/>
                    <a:pt x="36241" y="9906"/>
                  </a:cubicBezTo>
                  <a:cubicBezTo>
                    <a:pt x="36208" y="9947"/>
                    <a:pt x="36208" y="10029"/>
                    <a:pt x="36183" y="10103"/>
                  </a:cubicBezTo>
                  <a:cubicBezTo>
                    <a:pt x="36151" y="10168"/>
                    <a:pt x="36118" y="10349"/>
                    <a:pt x="36085" y="10406"/>
                  </a:cubicBezTo>
                  <a:cubicBezTo>
                    <a:pt x="36069" y="10429"/>
                    <a:pt x="36031" y="10434"/>
                    <a:pt x="35987" y="10434"/>
                  </a:cubicBezTo>
                  <a:cubicBezTo>
                    <a:pt x="35955" y="10434"/>
                    <a:pt x="35919" y="10431"/>
                    <a:pt x="35887" y="10431"/>
                  </a:cubicBezTo>
                  <a:cubicBezTo>
                    <a:pt x="35851" y="10431"/>
                    <a:pt x="35819" y="10434"/>
                    <a:pt x="35798" y="10447"/>
                  </a:cubicBezTo>
                  <a:cubicBezTo>
                    <a:pt x="35732" y="10480"/>
                    <a:pt x="35732" y="10570"/>
                    <a:pt x="35732" y="10620"/>
                  </a:cubicBezTo>
                  <a:cubicBezTo>
                    <a:pt x="35740" y="10661"/>
                    <a:pt x="35806" y="10669"/>
                    <a:pt x="35863" y="10677"/>
                  </a:cubicBezTo>
                  <a:cubicBezTo>
                    <a:pt x="35916" y="10677"/>
                    <a:pt x="35975" y="10643"/>
                    <a:pt x="36010" y="10643"/>
                  </a:cubicBezTo>
                  <a:cubicBezTo>
                    <a:pt x="36013" y="10643"/>
                    <a:pt x="36016" y="10643"/>
                    <a:pt x="36019" y="10644"/>
                  </a:cubicBezTo>
                  <a:cubicBezTo>
                    <a:pt x="36044" y="10644"/>
                    <a:pt x="36044" y="10792"/>
                    <a:pt x="36028" y="10792"/>
                  </a:cubicBezTo>
                  <a:cubicBezTo>
                    <a:pt x="36003" y="10792"/>
                    <a:pt x="35658" y="10808"/>
                    <a:pt x="35576" y="10816"/>
                  </a:cubicBezTo>
                  <a:cubicBezTo>
                    <a:pt x="35494" y="10816"/>
                    <a:pt x="35527" y="10882"/>
                    <a:pt x="35502" y="10907"/>
                  </a:cubicBezTo>
                  <a:cubicBezTo>
                    <a:pt x="35501" y="10909"/>
                    <a:pt x="35498" y="10910"/>
                    <a:pt x="35495" y="10910"/>
                  </a:cubicBezTo>
                  <a:cubicBezTo>
                    <a:pt x="35449" y="10910"/>
                    <a:pt x="35254" y="10708"/>
                    <a:pt x="35223" y="10685"/>
                  </a:cubicBezTo>
                  <a:cubicBezTo>
                    <a:pt x="35215" y="10677"/>
                    <a:pt x="35183" y="10674"/>
                    <a:pt x="35141" y="10674"/>
                  </a:cubicBezTo>
                  <a:cubicBezTo>
                    <a:pt x="35056" y="10674"/>
                    <a:pt x="34928" y="10685"/>
                    <a:pt x="34862" y="10685"/>
                  </a:cubicBezTo>
                  <a:cubicBezTo>
                    <a:pt x="34772" y="10685"/>
                    <a:pt x="34673" y="10693"/>
                    <a:pt x="34665" y="10726"/>
                  </a:cubicBezTo>
                  <a:cubicBezTo>
                    <a:pt x="34649" y="10759"/>
                    <a:pt x="34706" y="10784"/>
                    <a:pt x="34706" y="10825"/>
                  </a:cubicBezTo>
                  <a:cubicBezTo>
                    <a:pt x="34706" y="10866"/>
                    <a:pt x="34435" y="10874"/>
                    <a:pt x="34403" y="10915"/>
                  </a:cubicBezTo>
                  <a:cubicBezTo>
                    <a:pt x="34362" y="10956"/>
                    <a:pt x="34559" y="10997"/>
                    <a:pt x="34690" y="11038"/>
                  </a:cubicBezTo>
                  <a:cubicBezTo>
                    <a:pt x="34813" y="11079"/>
                    <a:pt x="34838" y="11186"/>
                    <a:pt x="34821" y="11235"/>
                  </a:cubicBezTo>
                  <a:cubicBezTo>
                    <a:pt x="34816" y="11250"/>
                    <a:pt x="34799" y="11255"/>
                    <a:pt x="34774" y="11255"/>
                  </a:cubicBezTo>
                  <a:cubicBezTo>
                    <a:pt x="34725" y="11255"/>
                    <a:pt x="34647" y="11234"/>
                    <a:pt x="34586" y="11234"/>
                  </a:cubicBezTo>
                  <a:cubicBezTo>
                    <a:pt x="34579" y="11234"/>
                    <a:pt x="34573" y="11234"/>
                    <a:pt x="34567" y="11235"/>
                  </a:cubicBezTo>
                  <a:cubicBezTo>
                    <a:pt x="34485" y="11235"/>
                    <a:pt x="34476" y="11301"/>
                    <a:pt x="34435" y="11334"/>
                  </a:cubicBezTo>
                  <a:cubicBezTo>
                    <a:pt x="34394" y="11366"/>
                    <a:pt x="34115" y="11506"/>
                    <a:pt x="34001" y="11588"/>
                  </a:cubicBezTo>
                  <a:cubicBezTo>
                    <a:pt x="33894" y="11670"/>
                    <a:pt x="33648" y="11859"/>
                    <a:pt x="33582" y="11859"/>
                  </a:cubicBezTo>
                  <a:cubicBezTo>
                    <a:pt x="33516" y="11859"/>
                    <a:pt x="33516" y="11851"/>
                    <a:pt x="33385" y="11801"/>
                  </a:cubicBezTo>
                  <a:cubicBezTo>
                    <a:pt x="33262" y="11744"/>
                    <a:pt x="33369" y="11727"/>
                    <a:pt x="33377" y="11695"/>
                  </a:cubicBezTo>
                  <a:cubicBezTo>
                    <a:pt x="33385" y="11670"/>
                    <a:pt x="33483" y="11670"/>
                    <a:pt x="33525" y="11662"/>
                  </a:cubicBezTo>
                  <a:cubicBezTo>
                    <a:pt x="33574" y="11654"/>
                    <a:pt x="33664" y="11637"/>
                    <a:pt x="33689" y="11604"/>
                  </a:cubicBezTo>
                  <a:cubicBezTo>
                    <a:pt x="33721" y="11563"/>
                    <a:pt x="33697" y="11530"/>
                    <a:pt x="33705" y="11489"/>
                  </a:cubicBezTo>
                  <a:cubicBezTo>
                    <a:pt x="33713" y="11448"/>
                    <a:pt x="33804" y="11432"/>
                    <a:pt x="33877" y="11391"/>
                  </a:cubicBezTo>
                  <a:cubicBezTo>
                    <a:pt x="33951" y="11358"/>
                    <a:pt x="34107" y="11210"/>
                    <a:pt x="34148" y="11178"/>
                  </a:cubicBezTo>
                  <a:cubicBezTo>
                    <a:pt x="34189" y="11145"/>
                    <a:pt x="34206" y="10956"/>
                    <a:pt x="34148" y="10940"/>
                  </a:cubicBezTo>
                  <a:cubicBezTo>
                    <a:pt x="34108" y="10926"/>
                    <a:pt x="34020" y="10902"/>
                    <a:pt x="33940" y="10902"/>
                  </a:cubicBezTo>
                  <a:cubicBezTo>
                    <a:pt x="33921" y="10902"/>
                    <a:pt x="33903" y="10904"/>
                    <a:pt x="33886" y="10907"/>
                  </a:cubicBezTo>
                  <a:cubicBezTo>
                    <a:pt x="33787" y="10915"/>
                    <a:pt x="33459" y="11087"/>
                    <a:pt x="33369" y="11153"/>
                  </a:cubicBezTo>
                  <a:cubicBezTo>
                    <a:pt x="33278" y="11210"/>
                    <a:pt x="33328" y="11383"/>
                    <a:pt x="33311" y="11440"/>
                  </a:cubicBezTo>
                  <a:cubicBezTo>
                    <a:pt x="33295" y="11498"/>
                    <a:pt x="33278" y="11473"/>
                    <a:pt x="33196" y="11530"/>
                  </a:cubicBezTo>
                  <a:cubicBezTo>
                    <a:pt x="33122" y="11580"/>
                    <a:pt x="32999" y="11678"/>
                    <a:pt x="32917" y="11703"/>
                  </a:cubicBezTo>
                  <a:cubicBezTo>
                    <a:pt x="32909" y="11706"/>
                    <a:pt x="32898" y="11708"/>
                    <a:pt x="32886" y="11708"/>
                  </a:cubicBezTo>
                  <a:cubicBezTo>
                    <a:pt x="32780" y="11708"/>
                    <a:pt x="32545" y="11594"/>
                    <a:pt x="32384" y="11572"/>
                  </a:cubicBezTo>
                  <a:cubicBezTo>
                    <a:pt x="32211" y="11547"/>
                    <a:pt x="32138" y="11514"/>
                    <a:pt x="32072" y="11506"/>
                  </a:cubicBezTo>
                  <a:cubicBezTo>
                    <a:pt x="32006" y="11498"/>
                    <a:pt x="31941" y="11440"/>
                    <a:pt x="31982" y="11407"/>
                  </a:cubicBezTo>
                  <a:cubicBezTo>
                    <a:pt x="32023" y="11383"/>
                    <a:pt x="32302" y="11334"/>
                    <a:pt x="32376" y="11325"/>
                  </a:cubicBezTo>
                  <a:cubicBezTo>
                    <a:pt x="32441" y="11325"/>
                    <a:pt x="32449" y="11243"/>
                    <a:pt x="32458" y="11210"/>
                  </a:cubicBezTo>
                  <a:cubicBezTo>
                    <a:pt x="32458" y="11178"/>
                    <a:pt x="32359" y="11087"/>
                    <a:pt x="32351" y="11046"/>
                  </a:cubicBezTo>
                  <a:cubicBezTo>
                    <a:pt x="32335" y="11005"/>
                    <a:pt x="32819" y="10816"/>
                    <a:pt x="32835" y="10792"/>
                  </a:cubicBezTo>
                  <a:cubicBezTo>
                    <a:pt x="32843" y="10767"/>
                    <a:pt x="32794" y="10702"/>
                    <a:pt x="32737" y="10644"/>
                  </a:cubicBezTo>
                  <a:cubicBezTo>
                    <a:pt x="32687" y="10587"/>
                    <a:pt x="32441" y="10496"/>
                    <a:pt x="32425" y="10464"/>
                  </a:cubicBezTo>
                  <a:cubicBezTo>
                    <a:pt x="32419" y="10436"/>
                    <a:pt x="32613" y="10423"/>
                    <a:pt x="32786" y="10423"/>
                  </a:cubicBezTo>
                  <a:cubicBezTo>
                    <a:pt x="32866" y="10423"/>
                    <a:pt x="32942" y="10426"/>
                    <a:pt x="32991" y="10431"/>
                  </a:cubicBezTo>
                  <a:cubicBezTo>
                    <a:pt x="33147" y="10447"/>
                    <a:pt x="33360" y="10513"/>
                    <a:pt x="33426" y="10513"/>
                  </a:cubicBezTo>
                  <a:cubicBezTo>
                    <a:pt x="33492" y="10505"/>
                    <a:pt x="33557" y="10423"/>
                    <a:pt x="33541" y="10365"/>
                  </a:cubicBezTo>
                  <a:cubicBezTo>
                    <a:pt x="33533" y="10299"/>
                    <a:pt x="33451" y="10299"/>
                    <a:pt x="33336" y="10234"/>
                  </a:cubicBezTo>
                  <a:cubicBezTo>
                    <a:pt x="33229" y="10176"/>
                    <a:pt x="33081" y="10144"/>
                    <a:pt x="32975" y="10144"/>
                  </a:cubicBezTo>
                  <a:cubicBezTo>
                    <a:pt x="32912" y="10144"/>
                    <a:pt x="32766" y="10136"/>
                    <a:pt x="32626" y="10136"/>
                  </a:cubicBezTo>
                  <a:cubicBezTo>
                    <a:pt x="32508" y="10136"/>
                    <a:pt x="32394" y="10141"/>
                    <a:pt x="32335" y="10160"/>
                  </a:cubicBezTo>
                  <a:cubicBezTo>
                    <a:pt x="32211" y="10201"/>
                    <a:pt x="32310" y="10242"/>
                    <a:pt x="32269" y="10275"/>
                  </a:cubicBezTo>
                  <a:cubicBezTo>
                    <a:pt x="32248" y="10291"/>
                    <a:pt x="32177" y="10299"/>
                    <a:pt x="32091" y="10299"/>
                  </a:cubicBezTo>
                  <a:cubicBezTo>
                    <a:pt x="32006" y="10299"/>
                    <a:pt x="31908" y="10291"/>
                    <a:pt x="31834" y="10275"/>
                  </a:cubicBezTo>
                  <a:cubicBezTo>
                    <a:pt x="31776" y="10265"/>
                    <a:pt x="31683" y="10262"/>
                    <a:pt x="31585" y="10262"/>
                  </a:cubicBezTo>
                  <a:cubicBezTo>
                    <a:pt x="31434" y="10262"/>
                    <a:pt x="31273" y="10270"/>
                    <a:pt x="31218" y="10275"/>
                  </a:cubicBezTo>
                  <a:cubicBezTo>
                    <a:pt x="31120" y="10275"/>
                    <a:pt x="31218" y="10291"/>
                    <a:pt x="31186" y="10382"/>
                  </a:cubicBezTo>
                  <a:cubicBezTo>
                    <a:pt x="31177" y="10414"/>
                    <a:pt x="31160" y="10424"/>
                    <a:pt x="31141" y="10424"/>
                  </a:cubicBezTo>
                  <a:cubicBezTo>
                    <a:pt x="31111" y="10424"/>
                    <a:pt x="31073" y="10397"/>
                    <a:pt x="31051" y="10397"/>
                  </a:cubicBezTo>
                  <a:cubicBezTo>
                    <a:pt x="31049" y="10397"/>
                    <a:pt x="31048" y="10398"/>
                    <a:pt x="31046" y="10398"/>
                  </a:cubicBezTo>
                  <a:cubicBezTo>
                    <a:pt x="31021" y="10406"/>
                    <a:pt x="30997" y="10496"/>
                    <a:pt x="30956" y="10529"/>
                  </a:cubicBezTo>
                  <a:cubicBezTo>
                    <a:pt x="30953" y="10532"/>
                    <a:pt x="30950" y="10533"/>
                    <a:pt x="30946" y="10533"/>
                  </a:cubicBezTo>
                  <a:cubicBezTo>
                    <a:pt x="30900" y="10533"/>
                    <a:pt x="30799" y="10287"/>
                    <a:pt x="30783" y="10234"/>
                  </a:cubicBezTo>
                  <a:cubicBezTo>
                    <a:pt x="30759" y="10176"/>
                    <a:pt x="30792" y="10119"/>
                    <a:pt x="30849" y="10086"/>
                  </a:cubicBezTo>
                  <a:cubicBezTo>
                    <a:pt x="30865" y="10078"/>
                    <a:pt x="30883" y="10075"/>
                    <a:pt x="30903" y="10075"/>
                  </a:cubicBezTo>
                  <a:cubicBezTo>
                    <a:pt x="30968" y="10075"/>
                    <a:pt x="31053" y="10106"/>
                    <a:pt x="31153" y="10119"/>
                  </a:cubicBezTo>
                  <a:cubicBezTo>
                    <a:pt x="31165" y="10121"/>
                    <a:pt x="31175" y="10122"/>
                    <a:pt x="31184" y="10122"/>
                  </a:cubicBezTo>
                  <a:cubicBezTo>
                    <a:pt x="31278" y="10122"/>
                    <a:pt x="31250" y="10018"/>
                    <a:pt x="31317" y="9996"/>
                  </a:cubicBezTo>
                  <a:cubicBezTo>
                    <a:pt x="31329" y="9992"/>
                    <a:pt x="31341" y="9990"/>
                    <a:pt x="31355" y="9990"/>
                  </a:cubicBezTo>
                  <a:cubicBezTo>
                    <a:pt x="31429" y="9990"/>
                    <a:pt x="31532" y="10037"/>
                    <a:pt x="31629" y="10037"/>
                  </a:cubicBezTo>
                  <a:cubicBezTo>
                    <a:pt x="31752" y="10037"/>
                    <a:pt x="32039" y="9832"/>
                    <a:pt x="32105" y="9815"/>
                  </a:cubicBezTo>
                  <a:cubicBezTo>
                    <a:pt x="32115" y="9813"/>
                    <a:pt x="32124" y="9812"/>
                    <a:pt x="32132" y="9812"/>
                  </a:cubicBezTo>
                  <a:cubicBezTo>
                    <a:pt x="32180" y="9812"/>
                    <a:pt x="32187" y="9849"/>
                    <a:pt x="32236" y="9856"/>
                  </a:cubicBezTo>
                  <a:cubicBezTo>
                    <a:pt x="32238" y="9857"/>
                    <a:pt x="32240" y="9857"/>
                    <a:pt x="32242" y="9857"/>
                  </a:cubicBezTo>
                  <a:cubicBezTo>
                    <a:pt x="32303" y="9857"/>
                    <a:pt x="32443" y="9741"/>
                    <a:pt x="32507" y="9717"/>
                  </a:cubicBezTo>
                  <a:cubicBezTo>
                    <a:pt x="32524" y="9710"/>
                    <a:pt x="32541" y="9707"/>
                    <a:pt x="32560" y="9707"/>
                  </a:cubicBezTo>
                  <a:cubicBezTo>
                    <a:pt x="32606" y="9707"/>
                    <a:pt x="32661" y="9724"/>
                    <a:pt x="32737" y="9741"/>
                  </a:cubicBezTo>
                  <a:cubicBezTo>
                    <a:pt x="32747" y="9743"/>
                    <a:pt x="32758" y="9744"/>
                    <a:pt x="32769" y="9744"/>
                  </a:cubicBezTo>
                  <a:cubicBezTo>
                    <a:pt x="32884" y="9744"/>
                    <a:pt x="33047" y="9672"/>
                    <a:pt x="33196" y="9635"/>
                  </a:cubicBezTo>
                  <a:cubicBezTo>
                    <a:pt x="33360" y="9594"/>
                    <a:pt x="33369" y="9544"/>
                    <a:pt x="33541" y="9438"/>
                  </a:cubicBezTo>
                  <a:cubicBezTo>
                    <a:pt x="33738" y="9306"/>
                    <a:pt x="33787" y="9372"/>
                    <a:pt x="34001" y="9331"/>
                  </a:cubicBezTo>
                  <a:cubicBezTo>
                    <a:pt x="34214" y="9290"/>
                    <a:pt x="34329" y="9241"/>
                    <a:pt x="34509" y="9224"/>
                  </a:cubicBezTo>
                  <a:cubicBezTo>
                    <a:pt x="34521" y="9223"/>
                    <a:pt x="34535" y="9222"/>
                    <a:pt x="34550" y="9222"/>
                  </a:cubicBezTo>
                  <a:close/>
                  <a:moveTo>
                    <a:pt x="41404" y="13972"/>
                  </a:moveTo>
                  <a:cubicBezTo>
                    <a:pt x="41543" y="13972"/>
                    <a:pt x="41722" y="13999"/>
                    <a:pt x="41879" y="14017"/>
                  </a:cubicBezTo>
                  <a:cubicBezTo>
                    <a:pt x="42092" y="14034"/>
                    <a:pt x="42396" y="14075"/>
                    <a:pt x="42462" y="14148"/>
                  </a:cubicBezTo>
                  <a:cubicBezTo>
                    <a:pt x="42527" y="14222"/>
                    <a:pt x="42339" y="14329"/>
                    <a:pt x="42191" y="14419"/>
                  </a:cubicBezTo>
                  <a:cubicBezTo>
                    <a:pt x="42160" y="14438"/>
                    <a:pt x="42141" y="14446"/>
                    <a:pt x="42129" y="14446"/>
                  </a:cubicBezTo>
                  <a:cubicBezTo>
                    <a:pt x="42084" y="14446"/>
                    <a:pt x="42151" y="14330"/>
                    <a:pt x="42125" y="14272"/>
                  </a:cubicBezTo>
                  <a:cubicBezTo>
                    <a:pt x="42092" y="14189"/>
                    <a:pt x="41904" y="14230"/>
                    <a:pt x="41756" y="14206"/>
                  </a:cubicBezTo>
                  <a:cubicBezTo>
                    <a:pt x="41732" y="14201"/>
                    <a:pt x="41714" y="14198"/>
                    <a:pt x="41701" y="14198"/>
                  </a:cubicBezTo>
                  <a:cubicBezTo>
                    <a:pt x="41628" y="14198"/>
                    <a:pt x="41701" y="14269"/>
                    <a:pt x="41715" y="14345"/>
                  </a:cubicBezTo>
                  <a:cubicBezTo>
                    <a:pt x="41739" y="14436"/>
                    <a:pt x="41255" y="14411"/>
                    <a:pt x="41198" y="14444"/>
                  </a:cubicBezTo>
                  <a:cubicBezTo>
                    <a:pt x="41140" y="14485"/>
                    <a:pt x="41337" y="14493"/>
                    <a:pt x="41493" y="14493"/>
                  </a:cubicBezTo>
                  <a:cubicBezTo>
                    <a:pt x="41591" y="14488"/>
                    <a:pt x="41662" y="14460"/>
                    <a:pt x="41695" y="14460"/>
                  </a:cubicBezTo>
                  <a:cubicBezTo>
                    <a:pt x="41714" y="14460"/>
                    <a:pt x="41719" y="14470"/>
                    <a:pt x="41707" y="14501"/>
                  </a:cubicBezTo>
                  <a:cubicBezTo>
                    <a:pt x="41666" y="14583"/>
                    <a:pt x="41501" y="14624"/>
                    <a:pt x="41403" y="14624"/>
                  </a:cubicBezTo>
                  <a:cubicBezTo>
                    <a:pt x="41388" y="14626"/>
                    <a:pt x="41370" y="14626"/>
                    <a:pt x="41350" y="14626"/>
                  </a:cubicBezTo>
                  <a:cubicBezTo>
                    <a:pt x="41231" y="14626"/>
                    <a:pt x="41041" y="14608"/>
                    <a:pt x="40935" y="14608"/>
                  </a:cubicBezTo>
                  <a:cubicBezTo>
                    <a:pt x="40820" y="14608"/>
                    <a:pt x="40451" y="14879"/>
                    <a:pt x="40402" y="14953"/>
                  </a:cubicBezTo>
                  <a:cubicBezTo>
                    <a:pt x="40382" y="14979"/>
                    <a:pt x="40395" y="14984"/>
                    <a:pt x="40423" y="14984"/>
                  </a:cubicBezTo>
                  <a:cubicBezTo>
                    <a:pt x="40441" y="14984"/>
                    <a:pt x="40466" y="14982"/>
                    <a:pt x="40492" y="14982"/>
                  </a:cubicBezTo>
                  <a:cubicBezTo>
                    <a:pt x="40524" y="14982"/>
                    <a:pt x="40558" y="14985"/>
                    <a:pt x="40582" y="15002"/>
                  </a:cubicBezTo>
                  <a:cubicBezTo>
                    <a:pt x="40648" y="15051"/>
                    <a:pt x="40426" y="15174"/>
                    <a:pt x="40279" y="15297"/>
                  </a:cubicBezTo>
                  <a:cubicBezTo>
                    <a:pt x="40123" y="15420"/>
                    <a:pt x="39983" y="15568"/>
                    <a:pt x="39794" y="15617"/>
                  </a:cubicBezTo>
                  <a:cubicBezTo>
                    <a:pt x="39606" y="15667"/>
                    <a:pt x="39302" y="15675"/>
                    <a:pt x="39220" y="15683"/>
                  </a:cubicBezTo>
                  <a:cubicBezTo>
                    <a:pt x="39138" y="15691"/>
                    <a:pt x="39007" y="15806"/>
                    <a:pt x="38949" y="15896"/>
                  </a:cubicBezTo>
                  <a:cubicBezTo>
                    <a:pt x="38900" y="15987"/>
                    <a:pt x="39064" y="15962"/>
                    <a:pt x="39072" y="16011"/>
                  </a:cubicBezTo>
                  <a:cubicBezTo>
                    <a:pt x="39080" y="16061"/>
                    <a:pt x="38982" y="16118"/>
                    <a:pt x="38949" y="16167"/>
                  </a:cubicBezTo>
                  <a:cubicBezTo>
                    <a:pt x="38909" y="16207"/>
                    <a:pt x="37912" y="16332"/>
                    <a:pt x="37515" y="16332"/>
                  </a:cubicBezTo>
                  <a:cubicBezTo>
                    <a:pt x="37503" y="16332"/>
                    <a:pt x="37491" y="16332"/>
                    <a:pt x="37480" y="16331"/>
                  </a:cubicBezTo>
                  <a:cubicBezTo>
                    <a:pt x="37103" y="16323"/>
                    <a:pt x="37168" y="16274"/>
                    <a:pt x="37004" y="16151"/>
                  </a:cubicBezTo>
                  <a:cubicBezTo>
                    <a:pt x="36950" y="16108"/>
                    <a:pt x="36907" y="16097"/>
                    <a:pt x="36856" y="16097"/>
                  </a:cubicBezTo>
                  <a:cubicBezTo>
                    <a:pt x="36802" y="16097"/>
                    <a:pt x="36739" y="16110"/>
                    <a:pt x="36646" y="16110"/>
                  </a:cubicBezTo>
                  <a:cubicBezTo>
                    <a:pt x="36576" y="16110"/>
                    <a:pt x="36488" y="16102"/>
                    <a:pt x="36372" y="16077"/>
                  </a:cubicBezTo>
                  <a:cubicBezTo>
                    <a:pt x="35962" y="15995"/>
                    <a:pt x="36142" y="15896"/>
                    <a:pt x="36101" y="15823"/>
                  </a:cubicBezTo>
                  <a:cubicBezTo>
                    <a:pt x="36081" y="15791"/>
                    <a:pt x="36093" y="15772"/>
                    <a:pt x="36134" y="15772"/>
                  </a:cubicBezTo>
                  <a:cubicBezTo>
                    <a:pt x="36177" y="15772"/>
                    <a:pt x="36255" y="15793"/>
                    <a:pt x="36364" y="15839"/>
                  </a:cubicBezTo>
                  <a:cubicBezTo>
                    <a:pt x="36552" y="15919"/>
                    <a:pt x="36651" y="15947"/>
                    <a:pt x="36739" y="15947"/>
                  </a:cubicBezTo>
                  <a:cubicBezTo>
                    <a:pt x="36751" y="15947"/>
                    <a:pt x="36763" y="15947"/>
                    <a:pt x="36774" y="15946"/>
                  </a:cubicBezTo>
                  <a:cubicBezTo>
                    <a:pt x="36873" y="15937"/>
                    <a:pt x="36758" y="15864"/>
                    <a:pt x="36783" y="15798"/>
                  </a:cubicBezTo>
                  <a:cubicBezTo>
                    <a:pt x="36787" y="15779"/>
                    <a:pt x="36802" y="15771"/>
                    <a:pt x="36826" y="15771"/>
                  </a:cubicBezTo>
                  <a:cubicBezTo>
                    <a:pt x="36885" y="15771"/>
                    <a:pt x="36998" y="15823"/>
                    <a:pt x="37127" y="15888"/>
                  </a:cubicBezTo>
                  <a:cubicBezTo>
                    <a:pt x="37209" y="15927"/>
                    <a:pt x="37252" y="15942"/>
                    <a:pt x="37281" y="15942"/>
                  </a:cubicBezTo>
                  <a:cubicBezTo>
                    <a:pt x="37319" y="15942"/>
                    <a:pt x="37331" y="15916"/>
                    <a:pt x="37373" y="15888"/>
                  </a:cubicBezTo>
                  <a:cubicBezTo>
                    <a:pt x="37439" y="15839"/>
                    <a:pt x="37316" y="15823"/>
                    <a:pt x="37316" y="15724"/>
                  </a:cubicBezTo>
                  <a:cubicBezTo>
                    <a:pt x="37316" y="15677"/>
                    <a:pt x="37356" y="15672"/>
                    <a:pt x="37402" y="15672"/>
                  </a:cubicBezTo>
                  <a:cubicBezTo>
                    <a:pt x="37417" y="15672"/>
                    <a:pt x="37433" y="15672"/>
                    <a:pt x="37448" y="15672"/>
                  </a:cubicBezTo>
                  <a:cubicBezTo>
                    <a:pt x="37493" y="15672"/>
                    <a:pt x="37535" y="15667"/>
                    <a:pt x="37546" y="15626"/>
                  </a:cubicBezTo>
                  <a:cubicBezTo>
                    <a:pt x="37562" y="15527"/>
                    <a:pt x="37529" y="15420"/>
                    <a:pt x="37595" y="15306"/>
                  </a:cubicBezTo>
                  <a:cubicBezTo>
                    <a:pt x="37616" y="15262"/>
                    <a:pt x="37646" y="15247"/>
                    <a:pt x="37687" y="15247"/>
                  </a:cubicBezTo>
                  <a:cubicBezTo>
                    <a:pt x="37761" y="15247"/>
                    <a:pt x="37868" y="15295"/>
                    <a:pt x="38005" y="15306"/>
                  </a:cubicBezTo>
                  <a:cubicBezTo>
                    <a:pt x="38036" y="15309"/>
                    <a:pt x="38064" y="15311"/>
                    <a:pt x="38088" y="15311"/>
                  </a:cubicBezTo>
                  <a:cubicBezTo>
                    <a:pt x="38235" y="15311"/>
                    <a:pt x="38286" y="15252"/>
                    <a:pt x="38342" y="15174"/>
                  </a:cubicBezTo>
                  <a:cubicBezTo>
                    <a:pt x="38416" y="15084"/>
                    <a:pt x="38178" y="15076"/>
                    <a:pt x="38079" y="14969"/>
                  </a:cubicBezTo>
                  <a:cubicBezTo>
                    <a:pt x="37989" y="14871"/>
                    <a:pt x="38038" y="14862"/>
                    <a:pt x="37932" y="14838"/>
                  </a:cubicBezTo>
                  <a:cubicBezTo>
                    <a:pt x="37825" y="14821"/>
                    <a:pt x="37808" y="14747"/>
                    <a:pt x="37866" y="14698"/>
                  </a:cubicBezTo>
                  <a:cubicBezTo>
                    <a:pt x="37915" y="14641"/>
                    <a:pt x="37866" y="14583"/>
                    <a:pt x="37841" y="14510"/>
                  </a:cubicBezTo>
                  <a:cubicBezTo>
                    <a:pt x="37832" y="14481"/>
                    <a:pt x="37813" y="14470"/>
                    <a:pt x="37788" y="14470"/>
                  </a:cubicBezTo>
                  <a:cubicBezTo>
                    <a:pt x="37750" y="14470"/>
                    <a:pt x="37696" y="14495"/>
                    <a:pt x="37636" y="14510"/>
                  </a:cubicBezTo>
                  <a:cubicBezTo>
                    <a:pt x="37625" y="14511"/>
                    <a:pt x="37614" y="14512"/>
                    <a:pt x="37604" y="14512"/>
                  </a:cubicBezTo>
                  <a:cubicBezTo>
                    <a:pt x="37517" y="14512"/>
                    <a:pt x="37460" y="14453"/>
                    <a:pt x="37357" y="14395"/>
                  </a:cubicBezTo>
                  <a:cubicBezTo>
                    <a:pt x="37253" y="14323"/>
                    <a:pt x="37274" y="14181"/>
                    <a:pt x="37434" y="14181"/>
                  </a:cubicBezTo>
                  <a:cubicBezTo>
                    <a:pt x="37438" y="14181"/>
                    <a:pt x="37443" y="14181"/>
                    <a:pt x="37447" y="14181"/>
                  </a:cubicBezTo>
                  <a:cubicBezTo>
                    <a:pt x="37669" y="14189"/>
                    <a:pt x="37792" y="14296"/>
                    <a:pt x="37849" y="14345"/>
                  </a:cubicBezTo>
                  <a:cubicBezTo>
                    <a:pt x="37915" y="14395"/>
                    <a:pt x="38170" y="14551"/>
                    <a:pt x="38235" y="14608"/>
                  </a:cubicBezTo>
                  <a:cubicBezTo>
                    <a:pt x="38252" y="14623"/>
                    <a:pt x="38276" y="14628"/>
                    <a:pt x="38305" y="14628"/>
                  </a:cubicBezTo>
                  <a:cubicBezTo>
                    <a:pt x="38372" y="14628"/>
                    <a:pt x="38461" y="14601"/>
                    <a:pt x="38529" y="14601"/>
                  </a:cubicBezTo>
                  <a:cubicBezTo>
                    <a:pt x="38548" y="14601"/>
                    <a:pt x="38565" y="14603"/>
                    <a:pt x="38580" y="14608"/>
                  </a:cubicBezTo>
                  <a:cubicBezTo>
                    <a:pt x="38678" y="14633"/>
                    <a:pt x="38875" y="14838"/>
                    <a:pt x="38949" y="14912"/>
                  </a:cubicBezTo>
                  <a:cubicBezTo>
                    <a:pt x="39031" y="14994"/>
                    <a:pt x="39212" y="15018"/>
                    <a:pt x="39286" y="15018"/>
                  </a:cubicBezTo>
                  <a:cubicBezTo>
                    <a:pt x="39368" y="15018"/>
                    <a:pt x="39844" y="14969"/>
                    <a:pt x="39942" y="14903"/>
                  </a:cubicBezTo>
                  <a:cubicBezTo>
                    <a:pt x="40041" y="14838"/>
                    <a:pt x="40213" y="14682"/>
                    <a:pt x="40361" y="14600"/>
                  </a:cubicBezTo>
                  <a:cubicBezTo>
                    <a:pt x="40508" y="14518"/>
                    <a:pt x="40664" y="14477"/>
                    <a:pt x="40763" y="14444"/>
                  </a:cubicBezTo>
                  <a:cubicBezTo>
                    <a:pt x="40861" y="14411"/>
                    <a:pt x="40968" y="14345"/>
                    <a:pt x="40976" y="14280"/>
                  </a:cubicBezTo>
                  <a:cubicBezTo>
                    <a:pt x="40978" y="14262"/>
                    <a:pt x="40964" y="14255"/>
                    <a:pt x="40938" y="14255"/>
                  </a:cubicBezTo>
                  <a:cubicBezTo>
                    <a:pt x="40867" y="14255"/>
                    <a:pt x="40714" y="14311"/>
                    <a:pt x="40623" y="14354"/>
                  </a:cubicBezTo>
                  <a:cubicBezTo>
                    <a:pt x="40607" y="14360"/>
                    <a:pt x="40596" y="14363"/>
                    <a:pt x="40588" y="14363"/>
                  </a:cubicBezTo>
                  <a:cubicBezTo>
                    <a:pt x="40540" y="14363"/>
                    <a:pt x="40630" y="14248"/>
                    <a:pt x="40623" y="14206"/>
                  </a:cubicBezTo>
                  <a:cubicBezTo>
                    <a:pt x="40623" y="14165"/>
                    <a:pt x="41140" y="14017"/>
                    <a:pt x="41272" y="13984"/>
                  </a:cubicBezTo>
                  <a:cubicBezTo>
                    <a:pt x="41309" y="13976"/>
                    <a:pt x="41354" y="13972"/>
                    <a:pt x="41404" y="13972"/>
                  </a:cubicBezTo>
                  <a:close/>
                  <a:moveTo>
                    <a:pt x="50201" y="22968"/>
                  </a:moveTo>
                  <a:cubicBezTo>
                    <a:pt x="50269" y="22968"/>
                    <a:pt x="50336" y="22981"/>
                    <a:pt x="50373" y="23012"/>
                  </a:cubicBezTo>
                  <a:cubicBezTo>
                    <a:pt x="50463" y="23077"/>
                    <a:pt x="50307" y="23209"/>
                    <a:pt x="50250" y="23258"/>
                  </a:cubicBezTo>
                  <a:cubicBezTo>
                    <a:pt x="50184" y="23307"/>
                    <a:pt x="50233" y="23365"/>
                    <a:pt x="50307" y="23389"/>
                  </a:cubicBezTo>
                  <a:cubicBezTo>
                    <a:pt x="50317" y="23392"/>
                    <a:pt x="50327" y="23393"/>
                    <a:pt x="50338" y="23393"/>
                  </a:cubicBezTo>
                  <a:cubicBezTo>
                    <a:pt x="50388" y="23393"/>
                    <a:pt x="50445" y="23367"/>
                    <a:pt x="50467" y="23367"/>
                  </a:cubicBezTo>
                  <a:cubicBezTo>
                    <a:pt x="50481" y="23367"/>
                    <a:pt x="50482" y="23376"/>
                    <a:pt x="50463" y="23406"/>
                  </a:cubicBezTo>
                  <a:cubicBezTo>
                    <a:pt x="50406" y="23496"/>
                    <a:pt x="50447" y="23611"/>
                    <a:pt x="50447" y="23693"/>
                  </a:cubicBezTo>
                  <a:cubicBezTo>
                    <a:pt x="50447" y="23775"/>
                    <a:pt x="50718" y="24128"/>
                    <a:pt x="50734" y="24251"/>
                  </a:cubicBezTo>
                  <a:cubicBezTo>
                    <a:pt x="50759" y="24374"/>
                    <a:pt x="50734" y="24366"/>
                    <a:pt x="50709" y="24464"/>
                  </a:cubicBezTo>
                  <a:cubicBezTo>
                    <a:pt x="50693" y="24571"/>
                    <a:pt x="50890" y="24686"/>
                    <a:pt x="50980" y="24916"/>
                  </a:cubicBezTo>
                  <a:cubicBezTo>
                    <a:pt x="51070" y="25137"/>
                    <a:pt x="51013" y="25113"/>
                    <a:pt x="51013" y="25203"/>
                  </a:cubicBezTo>
                  <a:cubicBezTo>
                    <a:pt x="51013" y="25293"/>
                    <a:pt x="51120" y="25277"/>
                    <a:pt x="51144" y="25318"/>
                  </a:cubicBezTo>
                  <a:cubicBezTo>
                    <a:pt x="51169" y="25359"/>
                    <a:pt x="51128" y="25416"/>
                    <a:pt x="51144" y="25465"/>
                  </a:cubicBezTo>
                  <a:cubicBezTo>
                    <a:pt x="51148" y="25488"/>
                    <a:pt x="51168" y="25494"/>
                    <a:pt x="51192" y="25494"/>
                  </a:cubicBezTo>
                  <a:cubicBezTo>
                    <a:pt x="51220" y="25494"/>
                    <a:pt x="51253" y="25487"/>
                    <a:pt x="51274" y="25487"/>
                  </a:cubicBezTo>
                  <a:cubicBezTo>
                    <a:pt x="51282" y="25487"/>
                    <a:pt x="51288" y="25487"/>
                    <a:pt x="51292" y="25490"/>
                  </a:cubicBezTo>
                  <a:cubicBezTo>
                    <a:pt x="51317" y="25506"/>
                    <a:pt x="51276" y="25613"/>
                    <a:pt x="51276" y="25712"/>
                  </a:cubicBezTo>
                  <a:cubicBezTo>
                    <a:pt x="51284" y="25818"/>
                    <a:pt x="51571" y="26023"/>
                    <a:pt x="51563" y="26089"/>
                  </a:cubicBezTo>
                  <a:cubicBezTo>
                    <a:pt x="51555" y="26155"/>
                    <a:pt x="51497" y="26179"/>
                    <a:pt x="51456" y="26286"/>
                  </a:cubicBezTo>
                  <a:cubicBezTo>
                    <a:pt x="51415" y="26393"/>
                    <a:pt x="51579" y="26582"/>
                    <a:pt x="51530" y="26672"/>
                  </a:cubicBezTo>
                  <a:cubicBezTo>
                    <a:pt x="51521" y="26691"/>
                    <a:pt x="51511" y="26698"/>
                    <a:pt x="51500" y="26698"/>
                  </a:cubicBezTo>
                  <a:cubicBezTo>
                    <a:pt x="51463" y="26698"/>
                    <a:pt x="51412" y="26618"/>
                    <a:pt x="51361" y="26618"/>
                  </a:cubicBezTo>
                  <a:cubicBezTo>
                    <a:pt x="51354" y="26618"/>
                    <a:pt x="51348" y="26620"/>
                    <a:pt x="51341" y="26623"/>
                  </a:cubicBezTo>
                  <a:cubicBezTo>
                    <a:pt x="51279" y="26654"/>
                    <a:pt x="51261" y="26879"/>
                    <a:pt x="51139" y="26879"/>
                  </a:cubicBezTo>
                  <a:cubicBezTo>
                    <a:pt x="51133" y="26879"/>
                    <a:pt x="51126" y="26878"/>
                    <a:pt x="51120" y="26877"/>
                  </a:cubicBezTo>
                  <a:cubicBezTo>
                    <a:pt x="50980" y="26852"/>
                    <a:pt x="51087" y="26803"/>
                    <a:pt x="51070" y="26680"/>
                  </a:cubicBezTo>
                  <a:cubicBezTo>
                    <a:pt x="51046" y="26549"/>
                    <a:pt x="51070" y="26368"/>
                    <a:pt x="51095" y="26294"/>
                  </a:cubicBezTo>
                  <a:cubicBezTo>
                    <a:pt x="51120" y="26220"/>
                    <a:pt x="51292" y="26040"/>
                    <a:pt x="51267" y="25982"/>
                  </a:cubicBezTo>
                  <a:cubicBezTo>
                    <a:pt x="51262" y="25975"/>
                    <a:pt x="51254" y="25972"/>
                    <a:pt x="51242" y="25972"/>
                  </a:cubicBezTo>
                  <a:cubicBezTo>
                    <a:pt x="51181" y="25972"/>
                    <a:pt x="51045" y="26068"/>
                    <a:pt x="50997" y="26089"/>
                  </a:cubicBezTo>
                  <a:cubicBezTo>
                    <a:pt x="50994" y="26090"/>
                    <a:pt x="50991" y="26091"/>
                    <a:pt x="50990" y="26091"/>
                  </a:cubicBezTo>
                  <a:cubicBezTo>
                    <a:pt x="50955" y="26091"/>
                    <a:pt x="51097" y="25880"/>
                    <a:pt x="51128" y="25810"/>
                  </a:cubicBezTo>
                  <a:cubicBezTo>
                    <a:pt x="51157" y="25744"/>
                    <a:pt x="51034" y="25710"/>
                    <a:pt x="50973" y="25710"/>
                  </a:cubicBezTo>
                  <a:cubicBezTo>
                    <a:pt x="50967" y="25710"/>
                    <a:pt x="50961" y="25711"/>
                    <a:pt x="50956" y="25712"/>
                  </a:cubicBezTo>
                  <a:cubicBezTo>
                    <a:pt x="50906" y="25712"/>
                    <a:pt x="50849" y="25876"/>
                    <a:pt x="50808" y="25884"/>
                  </a:cubicBezTo>
                  <a:cubicBezTo>
                    <a:pt x="50807" y="25884"/>
                    <a:pt x="50806" y="25884"/>
                    <a:pt x="50806" y="25884"/>
                  </a:cubicBezTo>
                  <a:cubicBezTo>
                    <a:pt x="50770" y="25884"/>
                    <a:pt x="50841" y="25686"/>
                    <a:pt x="50841" y="25613"/>
                  </a:cubicBezTo>
                  <a:cubicBezTo>
                    <a:pt x="50841" y="25539"/>
                    <a:pt x="50824" y="25474"/>
                    <a:pt x="50783" y="25441"/>
                  </a:cubicBezTo>
                  <a:cubicBezTo>
                    <a:pt x="50776" y="25435"/>
                    <a:pt x="50765" y="25432"/>
                    <a:pt x="50753" y="25432"/>
                  </a:cubicBezTo>
                  <a:cubicBezTo>
                    <a:pt x="50704" y="25432"/>
                    <a:pt x="50626" y="25474"/>
                    <a:pt x="50599" y="25474"/>
                  </a:cubicBezTo>
                  <a:cubicBezTo>
                    <a:pt x="50597" y="25474"/>
                    <a:pt x="50596" y="25474"/>
                    <a:pt x="50595" y="25474"/>
                  </a:cubicBezTo>
                  <a:cubicBezTo>
                    <a:pt x="50570" y="25457"/>
                    <a:pt x="50611" y="25433"/>
                    <a:pt x="50636" y="25383"/>
                  </a:cubicBezTo>
                  <a:cubicBezTo>
                    <a:pt x="50657" y="25341"/>
                    <a:pt x="50618" y="25215"/>
                    <a:pt x="50534" y="25215"/>
                  </a:cubicBezTo>
                  <a:cubicBezTo>
                    <a:pt x="50520" y="25215"/>
                    <a:pt x="50505" y="25219"/>
                    <a:pt x="50488" y="25227"/>
                  </a:cubicBezTo>
                  <a:cubicBezTo>
                    <a:pt x="50365" y="25285"/>
                    <a:pt x="50463" y="25408"/>
                    <a:pt x="50447" y="25515"/>
                  </a:cubicBezTo>
                  <a:cubicBezTo>
                    <a:pt x="50440" y="25545"/>
                    <a:pt x="50432" y="25557"/>
                    <a:pt x="50421" y="25557"/>
                  </a:cubicBezTo>
                  <a:cubicBezTo>
                    <a:pt x="50392" y="25557"/>
                    <a:pt x="50344" y="25467"/>
                    <a:pt x="50266" y="25424"/>
                  </a:cubicBezTo>
                  <a:cubicBezTo>
                    <a:pt x="50151" y="25375"/>
                    <a:pt x="50151" y="25277"/>
                    <a:pt x="50102" y="25162"/>
                  </a:cubicBezTo>
                  <a:cubicBezTo>
                    <a:pt x="50053" y="25055"/>
                    <a:pt x="49766" y="24760"/>
                    <a:pt x="49733" y="24678"/>
                  </a:cubicBezTo>
                  <a:cubicBezTo>
                    <a:pt x="49700" y="24596"/>
                    <a:pt x="49741" y="24530"/>
                    <a:pt x="49766" y="24448"/>
                  </a:cubicBezTo>
                  <a:cubicBezTo>
                    <a:pt x="49798" y="24366"/>
                    <a:pt x="49963" y="24399"/>
                    <a:pt x="49954" y="24341"/>
                  </a:cubicBezTo>
                  <a:cubicBezTo>
                    <a:pt x="49951" y="24314"/>
                    <a:pt x="49906" y="24308"/>
                    <a:pt x="49842" y="24308"/>
                  </a:cubicBezTo>
                  <a:cubicBezTo>
                    <a:pt x="49794" y="24308"/>
                    <a:pt x="49734" y="24311"/>
                    <a:pt x="49674" y="24311"/>
                  </a:cubicBezTo>
                  <a:cubicBezTo>
                    <a:pt x="49624" y="24311"/>
                    <a:pt x="49573" y="24309"/>
                    <a:pt x="49528" y="24300"/>
                  </a:cubicBezTo>
                  <a:cubicBezTo>
                    <a:pt x="49355" y="24275"/>
                    <a:pt x="49429" y="24259"/>
                    <a:pt x="49405" y="24177"/>
                  </a:cubicBezTo>
                  <a:cubicBezTo>
                    <a:pt x="49372" y="24095"/>
                    <a:pt x="49544" y="23791"/>
                    <a:pt x="49601" y="23586"/>
                  </a:cubicBezTo>
                  <a:cubicBezTo>
                    <a:pt x="49651" y="23455"/>
                    <a:pt x="49634" y="23430"/>
                    <a:pt x="49708" y="23389"/>
                  </a:cubicBezTo>
                  <a:cubicBezTo>
                    <a:pt x="49720" y="23382"/>
                    <a:pt x="49733" y="23379"/>
                    <a:pt x="49746" y="23379"/>
                  </a:cubicBezTo>
                  <a:cubicBezTo>
                    <a:pt x="49811" y="23379"/>
                    <a:pt x="49878" y="23459"/>
                    <a:pt x="49905" y="23561"/>
                  </a:cubicBezTo>
                  <a:cubicBezTo>
                    <a:pt x="49921" y="23622"/>
                    <a:pt x="49984" y="23645"/>
                    <a:pt x="50053" y="23645"/>
                  </a:cubicBezTo>
                  <a:cubicBezTo>
                    <a:pt x="50125" y="23645"/>
                    <a:pt x="50204" y="23620"/>
                    <a:pt x="50242" y="23586"/>
                  </a:cubicBezTo>
                  <a:cubicBezTo>
                    <a:pt x="50307" y="23529"/>
                    <a:pt x="50184" y="23520"/>
                    <a:pt x="50036" y="23389"/>
                  </a:cubicBezTo>
                  <a:cubicBezTo>
                    <a:pt x="49881" y="23258"/>
                    <a:pt x="49971" y="23127"/>
                    <a:pt x="49995" y="23044"/>
                  </a:cubicBezTo>
                  <a:cubicBezTo>
                    <a:pt x="50005" y="22996"/>
                    <a:pt x="50103" y="22968"/>
                    <a:pt x="50201" y="22968"/>
                  </a:cubicBezTo>
                  <a:close/>
                  <a:moveTo>
                    <a:pt x="66031" y="32408"/>
                  </a:moveTo>
                  <a:lnTo>
                    <a:pt x="66064" y="32474"/>
                  </a:lnTo>
                  <a:cubicBezTo>
                    <a:pt x="66031" y="32507"/>
                    <a:pt x="65990" y="32548"/>
                    <a:pt x="65966" y="32613"/>
                  </a:cubicBezTo>
                  <a:cubicBezTo>
                    <a:pt x="65908" y="32745"/>
                    <a:pt x="66064" y="32696"/>
                    <a:pt x="66072" y="32761"/>
                  </a:cubicBezTo>
                  <a:cubicBezTo>
                    <a:pt x="66089" y="32835"/>
                    <a:pt x="66023" y="32802"/>
                    <a:pt x="65957" y="32884"/>
                  </a:cubicBezTo>
                  <a:cubicBezTo>
                    <a:pt x="65892" y="32975"/>
                    <a:pt x="66031" y="33057"/>
                    <a:pt x="65966" y="33188"/>
                  </a:cubicBezTo>
                  <a:cubicBezTo>
                    <a:pt x="65892" y="33319"/>
                    <a:pt x="65678" y="33336"/>
                    <a:pt x="65531" y="33401"/>
                  </a:cubicBezTo>
                  <a:cubicBezTo>
                    <a:pt x="65472" y="33424"/>
                    <a:pt x="65423" y="33430"/>
                    <a:pt x="65371" y="33430"/>
                  </a:cubicBezTo>
                  <a:cubicBezTo>
                    <a:pt x="65312" y="33430"/>
                    <a:pt x="65249" y="33422"/>
                    <a:pt x="65167" y="33422"/>
                  </a:cubicBezTo>
                  <a:cubicBezTo>
                    <a:pt x="65138" y="33422"/>
                    <a:pt x="65106" y="33423"/>
                    <a:pt x="65071" y="33426"/>
                  </a:cubicBezTo>
                  <a:cubicBezTo>
                    <a:pt x="65051" y="33428"/>
                    <a:pt x="65034" y="33428"/>
                    <a:pt x="65020" y="33428"/>
                  </a:cubicBezTo>
                  <a:cubicBezTo>
                    <a:pt x="64887" y="33428"/>
                    <a:pt x="65011" y="33362"/>
                    <a:pt x="64833" y="33303"/>
                  </a:cubicBezTo>
                  <a:cubicBezTo>
                    <a:pt x="64747" y="33270"/>
                    <a:pt x="64659" y="33257"/>
                    <a:pt x="64579" y="33257"/>
                  </a:cubicBezTo>
                  <a:cubicBezTo>
                    <a:pt x="64477" y="33257"/>
                    <a:pt x="64388" y="33279"/>
                    <a:pt x="64333" y="33311"/>
                  </a:cubicBezTo>
                  <a:cubicBezTo>
                    <a:pt x="64226" y="33360"/>
                    <a:pt x="64136" y="33360"/>
                    <a:pt x="63996" y="33401"/>
                  </a:cubicBezTo>
                  <a:lnTo>
                    <a:pt x="63980" y="33401"/>
                  </a:lnTo>
                  <a:lnTo>
                    <a:pt x="63914" y="33418"/>
                  </a:lnTo>
                  <a:cubicBezTo>
                    <a:pt x="63824" y="33434"/>
                    <a:pt x="63742" y="33442"/>
                    <a:pt x="63643" y="33459"/>
                  </a:cubicBezTo>
                  <a:cubicBezTo>
                    <a:pt x="63619" y="33464"/>
                    <a:pt x="63600" y="33467"/>
                    <a:pt x="63585" y="33467"/>
                  </a:cubicBezTo>
                  <a:cubicBezTo>
                    <a:pt x="63509" y="33467"/>
                    <a:pt x="63514" y="33408"/>
                    <a:pt x="63446" y="33360"/>
                  </a:cubicBezTo>
                  <a:cubicBezTo>
                    <a:pt x="63364" y="33295"/>
                    <a:pt x="63512" y="33196"/>
                    <a:pt x="63537" y="33155"/>
                  </a:cubicBezTo>
                  <a:cubicBezTo>
                    <a:pt x="63561" y="33114"/>
                    <a:pt x="63758" y="32975"/>
                    <a:pt x="63865" y="32901"/>
                  </a:cubicBezTo>
                  <a:cubicBezTo>
                    <a:pt x="63980" y="32827"/>
                    <a:pt x="64201" y="32843"/>
                    <a:pt x="64390" y="32794"/>
                  </a:cubicBezTo>
                  <a:cubicBezTo>
                    <a:pt x="64478" y="32761"/>
                    <a:pt x="64564" y="32753"/>
                    <a:pt x="64642" y="32753"/>
                  </a:cubicBezTo>
                  <a:cubicBezTo>
                    <a:pt x="64725" y="32753"/>
                    <a:pt x="64798" y="32762"/>
                    <a:pt x="64855" y="32762"/>
                  </a:cubicBezTo>
                  <a:cubicBezTo>
                    <a:pt x="64864" y="32762"/>
                    <a:pt x="64874" y="32762"/>
                    <a:pt x="64882" y="32761"/>
                  </a:cubicBezTo>
                  <a:cubicBezTo>
                    <a:pt x="64989" y="32753"/>
                    <a:pt x="64948" y="32720"/>
                    <a:pt x="64948" y="32638"/>
                  </a:cubicBezTo>
                  <a:cubicBezTo>
                    <a:pt x="64948" y="32556"/>
                    <a:pt x="65137" y="32581"/>
                    <a:pt x="65219" y="32564"/>
                  </a:cubicBezTo>
                  <a:cubicBezTo>
                    <a:pt x="65227" y="32562"/>
                    <a:pt x="65235" y="32561"/>
                    <a:pt x="65244" y="32561"/>
                  </a:cubicBezTo>
                  <a:cubicBezTo>
                    <a:pt x="65317" y="32561"/>
                    <a:pt x="65408" y="32640"/>
                    <a:pt x="65468" y="32640"/>
                  </a:cubicBezTo>
                  <a:cubicBezTo>
                    <a:pt x="65472" y="32640"/>
                    <a:pt x="65477" y="32639"/>
                    <a:pt x="65482" y="32638"/>
                  </a:cubicBezTo>
                  <a:cubicBezTo>
                    <a:pt x="65547" y="32630"/>
                    <a:pt x="65916" y="32408"/>
                    <a:pt x="66031" y="32408"/>
                  </a:cubicBezTo>
                  <a:close/>
                  <a:moveTo>
                    <a:pt x="57376" y="28159"/>
                  </a:moveTo>
                  <a:cubicBezTo>
                    <a:pt x="57453" y="28159"/>
                    <a:pt x="57578" y="28197"/>
                    <a:pt x="57693" y="28239"/>
                  </a:cubicBezTo>
                  <a:cubicBezTo>
                    <a:pt x="57849" y="28297"/>
                    <a:pt x="57915" y="28338"/>
                    <a:pt x="58071" y="28420"/>
                  </a:cubicBezTo>
                  <a:cubicBezTo>
                    <a:pt x="58091" y="28427"/>
                    <a:pt x="58118" y="28430"/>
                    <a:pt x="58150" y="28430"/>
                  </a:cubicBezTo>
                  <a:cubicBezTo>
                    <a:pt x="58264" y="28430"/>
                    <a:pt x="58438" y="28393"/>
                    <a:pt x="58547" y="28387"/>
                  </a:cubicBezTo>
                  <a:cubicBezTo>
                    <a:pt x="58548" y="28387"/>
                    <a:pt x="58549" y="28387"/>
                    <a:pt x="58550" y="28387"/>
                  </a:cubicBezTo>
                  <a:cubicBezTo>
                    <a:pt x="58690" y="28387"/>
                    <a:pt x="58957" y="28946"/>
                    <a:pt x="58990" y="29068"/>
                  </a:cubicBezTo>
                  <a:cubicBezTo>
                    <a:pt x="59023" y="29191"/>
                    <a:pt x="59171" y="29167"/>
                    <a:pt x="59212" y="29183"/>
                  </a:cubicBezTo>
                  <a:cubicBezTo>
                    <a:pt x="59220" y="29188"/>
                    <a:pt x="59239" y="29190"/>
                    <a:pt x="59266" y="29190"/>
                  </a:cubicBezTo>
                  <a:cubicBezTo>
                    <a:pt x="59360" y="29190"/>
                    <a:pt x="59543" y="29166"/>
                    <a:pt x="59636" y="29166"/>
                  </a:cubicBezTo>
                  <a:cubicBezTo>
                    <a:pt x="59646" y="29166"/>
                    <a:pt x="59655" y="29166"/>
                    <a:pt x="59663" y="29167"/>
                  </a:cubicBezTo>
                  <a:cubicBezTo>
                    <a:pt x="59770" y="29175"/>
                    <a:pt x="59614" y="29347"/>
                    <a:pt x="59573" y="29446"/>
                  </a:cubicBezTo>
                  <a:cubicBezTo>
                    <a:pt x="59523" y="29544"/>
                    <a:pt x="59843" y="29610"/>
                    <a:pt x="59926" y="29708"/>
                  </a:cubicBezTo>
                  <a:cubicBezTo>
                    <a:pt x="59999" y="29807"/>
                    <a:pt x="59835" y="29963"/>
                    <a:pt x="59819" y="30028"/>
                  </a:cubicBezTo>
                  <a:cubicBezTo>
                    <a:pt x="59802" y="30102"/>
                    <a:pt x="59885" y="30045"/>
                    <a:pt x="59975" y="30127"/>
                  </a:cubicBezTo>
                  <a:cubicBezTo>
                    <a:pt x="60057" y="30201"/>
                    <a:pt x="60065" y="30357"/>
                    <a:pt x="60073" y="30422"/>
                  </a:cubicBezTo>
                  <a:cubicBezTo>
                    <a:pt x="60073" y="30447"/>
                    <a:pt x="60098" y="30455"/>
                    <a:pt x="60131" y="30463"/>
                  </a:cubicBezTo>
                  <a:lnTo>
                    <a:pt x="60278" y="30463"/>
                  </a:lnTo>
                  <a:lnTo>
                    <a:pt x="60311" y="30472"/>
                  </a:lnTo>
                  <a:cubicBezTo>
                    <a:pt x="60418" y="30496"/>
                    <a:pt x="60393" y="30586"/>
                    <a:pt x="60426" y="30652"/>
                  </a:cubicBezTo>
                  <a:cubicBezTo>
                    <a:pt x="60459" y="30718"/>
                    <a:pt x="60697" y="30660"/>
                    <a:pt x="60812" y="30734"/>
                  </a:cubicBezTo>
                  <a:cubicBezTo>
                    <a:pt x="60927" y="30808"/>
                    <a:pt x="61165" y="30775"/>
                    <a:pt x="61345" y="30800"/>
                  </a:cubicBezTo>
                  <a:cubicBezTo>
                    <a:pt x="61369" y="30802"/>
                    <a:pt x="61398" y="30803"/>
                    <a:pt x="61431" y="30803"/>
                  </a:cubicBezTo>
                  <a:cubicBezTo>
                    <a:pt x="61594" y="30803"/>
                    <a:pt x="61852" y="30781"/>
                    <a:pt x="61994" y="30781"/>
                  </a:cubicBezTo>
                  <a:cubicBezTo>
                    <a:pt x="62045" y="30781"/>
                    <a:pt x="62081" y="30784"/>
                    <a:pt x="62092" y="30792"/>
                  </a:cubicBezTo>
                  <a:cubicBezTo>
                    <a:pt x="62150" y="30833"/>
                    <a:pt x="62117" y="30906"/>
                    <a:pt x="62150" y="30956"/>
                  </a:cubicBezTo>
                  <a:cubicBezTo>
                    <a:pt x="62155" y="30967"/>
                    <a:pt x="62167" y="30971"/>
                    <a:pt x="62183" y="30971"/>
                  </a:cubicBezTo>
                  <a:cubicBezTo>
                    <a:pt x="62239" y="30971"/>
                    <a:pt x="62343" y="30917"/>
                    <a:pt x="62388" y="30898"/>
                  </a:cubicBezTo>
                  <a:cubicBezTo>
                    <a:pt x="62396" y="30895"/>
                    <a:pt x="62408" y="30893"/>
                    <a:pt x="62421" y="30893"/>
                  </a:cubicBezTo>
                  <a:cubicBezTo>
                    <a:pt x="62500" y="30893"/>
                    <a:pt x="62650" y="30949"/>
                    <a:pt x="62699" y="31005"/>
                  </a:cubicBezTo>
                  <a:cubicBezTo>
                    <a:pt x="62757" y="31071"/>
                    <a:pt x="62905" y="31103"/>
                    <a:pt x="62937" y="31259"/>
                  </a:cubicBezTo>
                  <a:cubicBezTo>
                    <a:pt x="62970" y="31415"/>
                    <a:pt x="63110" y="31374"/>
                    <a:pt x="63200" y="31440"/>
                  </a:cubicBezTo>
                  <a:cubicBezTo>
                    <a:pt x="63290" y="31506"/>
                    <a:pt x="63192" y="31547"/>
                    <a:pt x="63192" y="31579"/>
                  </a:cubicBezTo>
                  <a:cubicBezTo>
                    <a:pt x="63192" y="31612"/>
                    <a:pt x="63282" y="31661"/>
                    <a:pt x="63282" y="31661"/>
                  </a:cubicBezTo>
                  <a:cubicBezTo>
                    <a:pt x="63282" y="31661"/>
                    <a:pt x="63282" y="31752"/>
                    <a:pt x="63290" y="31801"/>
                  </a:cubicBezTo>
                  <a:cubicBezTo>
                    <a:pt x="63299" y="31850"/>
                    <a:pt x="63561" y="31998"/>
                    <a:pt x="63528" y="32047"/>
                  </a:cubicBezTo>
                  <a:cubicBezTo>
                    <a:pt x="63524" y="32056"/>
                    <a:pt x="63516" y="32059"/>
                    <a:pt x="63505" y="32059"/>
                  </a:cubicBezTo>
                  <a:cubicBezTo>
                    <a:pt x="63453" y="32059"/>
                    <a:pt x="63338" y="31977"/>
                    <a:pt x="63290" y="31957"/>
                  </a:cubicBezTo>
                  <a:cubicBezTo>
                    <a:pt x="63280" y="31952"/>
                    <a:pt x="63271" y="31949"/>
                    <a:pt x="63264" y="31949"/>
                  </a:cubicBezTo>
                  <a:cubicBezTo>
                    <a:pt x="63226" y="31949"/>
                    <a:pt x="63226" y="32014"/>
                    <a:pt x="63192" y="32055"/>
                  </a:cubicBezTo>
                  <a:cubicBezTo>
                    <a:pt x="63151" y="32105"/>
                    <a:pt x="63257" y="32146"/>
                    <a:pt x="63266" y="32211"/>
                  </a:cubicBezTo>
                  <a:cubicBezTo>
                    <a:pt x="63266" y="32269"/>
                    <a:pt x="63233" y="32269"/>
                    <a:pt x="63143" y="32302"/>
                  </a:cubicBezTo>
                  <a:cubicBezTo>
                    <a:pt x="63136" y="32305"/>
                    <a:pt x="63130" y="32306"/>
                    <a:pt x="63123" y="32306"/>
                  </a:cubicBezTo>
                  <a:cubicBezTo>
                    <a:pt x="63036" y="32306"/>
                    <a:pt x="62928" y="32072"/>
                    <a:pt x="62798" y="32072"/>
                  </a:cubicBezTo>
                  <a:cubicBezTo>
                    <a:pt x="62685" y="32079"/>
                    <a:pt x="62663" y="32170"/>
                    <a:pt x="62602" y="32170"/>
                  </a:cubicBezTo>
                  <a:cubicBezTo>
                    <a:pt x="62592" y="32170"/>
                    <a:pt x="62581" y="32168"/>
                    <a:pt x="62568" y="32162"/>
                  </a:cubicBezTo>
                  <a:cubicBezTo>
                    <a:pt x="62486" y="32129"/>
                    <a:pt x="62511" y="32113"/>
                    <a:pt x="62502" y="32039"/>
                  </a:cubicBezTo>
                  <a:cubicBezTo>
                    <a:pt x="62502" y="31965"/>
                    <a:pt x="62617" y="31924"/>
                    <a:pt x="62617" y="31883"/>
                  </a:cubicBezTo>
                  <a:cubicBezTo>
                    <a:pt x="62617" y="31870"/>
                    <a:pt x="62610" y="31865"/>
                    <a:pt x="62598" y="31865"/>
                  </a:cubicBezTo>
                  <a:cubicBezTo>
                    <a:pt x="62567" y="31865"/>
                    <a:pt x="62503" y="31899"/>
                    <a:pt x="62461" y="31899"/>
                  </a:cubicBezTo>
                  <a:cubicBezTo>
                    <a:pt x="62404" y="31899"/>
                    <a:pt x="62379" y="31661"/>
                    <a:pt x="62297" y="31620"/>
                  </a:cubicBezTo>
                  <a:cubicBezTo>
                    <a:pt x="62263" y="31603"/>
                    <a:pt x="62242" y="31595"/>
                    <a:pt x="62216" y="31595"/>
                  </a:cubicBezTo>
                  <a:cubicBezTo>
                    <a:pt x="62180" y="31595"/>
                    <a:pt x="62135" y="31612"/>
                    <a:pt x="62035" y="31645"/>
                  </a:cubicBezTo>
                  <a:cubicBezTo>
                    <a:pt x="61862" y="31703"/>
                    <a:pt x="62215" y="31858"/>
                    <a:pt x="62256" y="31899"/>
                  </a:cubicBezTo>
                  <a:cubicBezTo>
                    <a:pt x="62297" y="31941"/>
                    <a:pt x="62322" y="32137"/>
                    <a:pt x="62322" y="32211"/>
                  </a:cubicBezTo>
                  <a:cubicBezTo>
                    <a:pt x="62314" y="32293"/>
                    <a:pt x="62133" y="32523"/>
                    <a:pt x="62002" y="32646"/>
                  </a:cubicBezTo>
                  <a:cubicBezTo>
                    <a:pt x="61871" y="32761"/>
                    <a:pt x="62051" y="32934"/>
                    <a:pt x="62002" y="33081"/>
                  </a:cubicBezTo>
                  <a:cubicBezTo>
                    <a:pt x="61961" y="33204"/>
                    <a:pt x="61788" y="33336"/>
                    <a:pt x="61641" y="33426"/>
                  </a:cubicBezTo>
                  <a:lnTo>
                    <a:pt x="61542" y="33475"/>
                  </a:lnTo>
                  <a:cubicBezTo>
                    <a:pt x="61523" y="33484"/>
                    <a:pt x="61508" y="33488"/>
                    <a:pt x="61496" y="33488"/>
                  </a:cubicBezTo>
                  <a:cubicBezTo>
                    <a:pt x="61420" y="33488"/>
                    <a:pt x="61467" y="33322"/>
                    <a:pt x="61403" y="33180"/>
                  </a:cubicBezTo>
                  <a:cubicBezTo>
                    <a:pt x="61321" y="33016"/>
                    <a:pt x="61378" y="32917"/>
                    <a:pt x="61345" y="32851"/>
                  </a:cubicBezTo>
                  <a:cubicBezTo>
                    <a:pt x="61321" y="32786"/>
                    <a:pt x="61255" y="32712"/>
                    <a:pt x="61099" y="32704"/>
                  </a:cubicBezTo>
                  <a:cubicBezTo>
                    <a:pt x="61095" y="32704"/>
                    <a:pt x="61092" y="32703"/>
                    <a:pt x="61088" y="32703"/>
                  </a:cubicBezTo>
                  <a:cubicBezTo>
                    <a:pt x="60935" y="32703"/>
                    <a:pt x="60775" y="32862"/>
                    <a:pt x="60631" y="32975"/>
                  </a:cubicBezTo>
                  <a:cubicBezTo>
                    <a:pt x="60574" y="33017"/>
                    <a:pt x="60541" y="33031"/>
                    <a:pt x="60520" y="33031"/>
                  </a:cubicBezTo>
                  <a:cubicBezTo>
                    <a:pt x="60484" y="33031"/>
                    <a:pt x="60482" y="32987"/>
                    <a:pt x="60451" y="32966"/>
                  </a:cubicBezTo>
                  <a:cubicBezTo>
                    <a:pt x="60402" y="32934"/>
                    <a:pt x="60451" y="32819"/>
                    <a:pt x="60467" y="32745"/>
                  </a:cubicBezTo>
                  <a:cubicBezTo>
                    <a:pt x="60484" y="32671"/>
                    <a:pt x="60697" y="32630"/>
                    <a:pt x="60689" y="32523"/>
                  </a:cubicBezTo>
                  <a:cubicBezTo>
                    <a:pt x="60681" y="32408"/>
                    <a:pt x="60754" y="32449"/>
                    <a:pt x="60812" y="32425"/>
                  </a:cubicBezTo>
                  <a:cubicBezTo>
                    <a:pt x="60861" y="32400"/>
                    <a:pt x="60845" y="32302"/>
                    <a:pt x="60845" y="32146"/>
                  </a:cubicBezTo>
                  <a:cubicBezTo>
                    <a:pt x="60853" y="31998"/>
                    <a:pt x="60828" y="32006"/>
                    <a:pt x="60763" y="31891"/>
                  </a:cubicBezTo>
                  <a:cubicBezTo>
                    <a:pt x="60705" y="31785"/>
                    <a:pt x="60787" y="31809"/>
                    <a:pt x="60845" y="31793"/>
                  </a:cubicBezTo>
                  <a:cubicBezTo>
                    <a:pt x="60902" y="31785"/>
                    <a:pt x="60828" y="31694"/>
                    <a:pt x="60804" y="31604"/>
                  </a:cubicBezTo>
                  <a:cubicBezTo>
                    <a:pt x="60787" y="31514"/>
                    <a:pt x="60500" y="31465"/>
                    <a:pt x="60311" y="31440"/>
                  </a:cubicBezTo>
                  <a:cubicBezTo>
                    <a:pt x="60123" y="31415"/>
                    <a:pt x="60188" y="31309"/>
                    <a:pt x="60139" y="31268"/>
                  </a:cubicBezTo>
                  <a:cubicBezTo>
                    <a:pt x="60090" y="31218"/>
                    <a:pt x="59852" y="31161"/>
                    <a:pt x="59753" y="31153"/>
                  </a:cubicBezTo>
                  <a:cubicBezTo>
                    <a:pt x="59746" y="31152"/>
                    <a:pt x="59740" y="31151"/>
                    <a:pt x="59734" y="31151"/>
                  </a:cubicBezTo>
                  <a:cubicBezTo>
                    <a:pt x="59649" y="31151"/>
                    <a:pt x="59662" y="31256"/>
                    <a:pt x="59655" y="31325"/>
                  </a:cubicBezTo>
                  <a:cubicBezTo>
                    <a:pt x="59647" y="31399"/>
                    <a:pt x="59729" y="31382"/>
                    <a:pt x="59770" y="31448"/>
                  </a:cubicBezTo>
                  <a:cubicBezTo>
                    <a:pt x="59811" y="31514"/>
                    <a:pt x="59515" y="31538"/>
                    <a:pt x="59417" y="31588"/>
                  </a:cubicBezTo>
                  <a:cubicBezTo>
                    <a:pt x="59326" y="31645"/>
                    <a:pt x="59425" y="31735"/>
                    <a:pt x="59425" y="31785"/>
                  </a:cubicBezTo>
                  <a:cubicBezTo>
                    <a:pt x="59425" y="31842"/>
                    <a:pt x="59384" y="31826"/>
                    <a:pt x="59326" y="31842"/>
                  </a:cubicBezTo>
                  <a:cubicBezTo>
                    <a:pt x="59261" y="31858"/>
                    <a:pt x="59294" y="31990"/>
                    <a:pt x="59220" y="32014"/>
                  </a:cubicBezTo>
                  <a:cubicBezTo>
                    <a:pt x="59218" y="32015"/>
                    <a:pt x="59216" y="32015"/>
                    <a:pt x="59215" y="32015"/>
                  </a:cubicBezTo>
                  <a:cubicBezTo>
                    <a:pt x="59148" y="32015"/>
                    <a:pt x="59276" y="31707"/>
                    <a:pt x="59216" y="31707"/>
                  </a:cubicBezTo>
                  <a:cubicBezTo>
                    <a:pt x="59212" y="31707"/>
                    <a:pt x="59208" y="31709"/>
                    <a:pt x="59203" y="31711"/>
                  </a:cubicBezTo>
                  <a:cubicBezTo>
                    <a:pt x="59113" y="31760"/>
                    <a:pt x="59080" y="31842"/>
                    <a:pt x="59056" y="31875"/>
                  </a:cubicBezTo>
                  <a:cubicBezTo>
                    <a:pt x="59037" y="31898"/>
                    <a:pt x="59014" y="31903"/>
                    <a:pt x="58986" y="31903"/>
                  </a:cubicBezTo>
                  <a:cubicBezTo>
                    <a:pt x="58963" y="31903"/>
                    <a:pt x="58937" y="31899"/>
                    <a:pt x="58908" y="31899"/>
                  </a:cubicBezTo>
                  <a:cubicBezTo>
                    <a:pt x="58842" y="31899"/>
                    <a:pt x="58826" y="31990"/>
                    <a:pt x="58785" y="32047"/>
                  </a:cubicBezTo>
                  <a:cubicBezTo>
                    <a:pt x="58744" y="32105"/>
                    <a:pt x="58744" y="32195"/>
                    <a:pt x="58695" y="32310"/>
                  </a:cubicBezTo>
                  <a:cubicBezTo>
                    <a:pt x="58645" y="32433"/>
                    <a:pt x="58612" y="32630"/>
                    <a:pt x="58580" y="32720"/>
                  </a:cubicBezTo>
                  <a:cubicBezTo>
                    <a:pt x="58547" y="32802"/>
                    <a:pt x="58612" y="33254"/>
                    <a:pt x="58629" y="33295"/>
                  </a:cubicBezTo>
                  <a:cubicBezTo>
                    <a:pt x="58645" y="33327"/>
                    <a:pt x="58744" y="33352"/>
                    <a:pt x="58768" y="33377"/>
                  </a:cubicBezTo>
                  <a:cubicBezTo>
                    <a:pt x="58785" y="33410"/>
                    <a:pt x="58760" y="33910"/>
                    <a:pt x="58760" y="33992"/>
                  </a:cubicBezTo>
                  <a:cubicBezTo>
                    <a:pt x="58760" y="34066"/>
                    <a:pt x="58399" y="34583"/>
                    <a:pt x="58333" y="34657"/>
                  </a:cubicBezTo>
                  <a:cubicBezTo>
                    <a:pt x="58276" y="34721"/>
                    <a:pt x="58108" y="34767"/>
                    <a:pt x="58011" y="34767"/>
                  </a:cubicBezTo>
                  <a:cubicBezTo>
                    <a:pt x="57996" y="34767"/>
                    <a:pt x="57983" y="34766"/>
                    <a:pt x="57972" y="34764"/>
                  </a:cubicBezTo>
                  <a:cubicBezTo>
                    <a:pt x="57898" y="34747"/>
                    <a:pt x="57759" y="34509"/>
                    <a:pt x="57677" y="34320"/>
                  </a:cubicBezTo>
                  <a:cubicBezTo>
                    <a:pt x="57595" y="34140"/>
                    <a:pt x="57644" y="34173"/>
                    <a:pt x="57644" y="34058"/>
                  </a:cubicBezTo>
                  <a:cubicBezTo>
                    <a:pt x="57636" y="33935"/>
                    <a:pt x="57603" y="33803"/>
                    <a:pt x="57578" y="33631"/>
                  </a:cubicBezTo>
                  <a:cubicBezTo>
                    <a:pt x="57554" y="33459"/>
                    <a:pt x="57603" y="33229"/>
                    <a:pt x="57652" y="33122"/>
                  </a:cubicBezTo>
                  <a:cubicBezTo>
                    <a:pt x="57710" y="33007"/>
                    <a:pt x="57759" y="32737"/>
                    <a:pt x="57816" y="32556"/>
                  </a:cubicBezTo>
                  <a:cubicBezTo>
                    <a:pt x="57882" y="32384"/>
                    <a:pt x="57956" y="32047"/>
                    <a:pt x="57948" y="31990"/>
                  </a:cubicBezTo>
                  <a:cubicBezTo>
                    <a:pt x="57940" y="31965"/>
                    <a:pt x="57917" y="31953"/>
                    <a:pt x="57888" y="31953"/>
                  </a:cubicBezTo>
                  <a:cubicBezTo>
                    <a:pt x="57860" y="31953"/>
                    <a:pt x="57825" y="31965"/>
                    <a:pt x="57792" y="31990"/>
                  </a:cubicBezTo>
                  <a:cubicBezTo>
                    <a:pt x="57734" y="32031"/>
                    <a:pt x="57587" y="32236"/>
                    <a:pt x="57554" y="32261"/>
                  </a:cubicBezTo>
                  <a:cubicBezTo>
                    <a:pt x="57546" y="32266"/>
                    <a:pt x="57538" y="32269"/>
                    <a:pt x="57531" y="32269"/>
                  </a:cubicBezTo>
                  <a:cubicBezTo>
                    <a:pt x="57505" y="32269"/>
                    <a:pt x="57484" y="32239"/>
                    <a:pt x="57496" y="32195"/>
                  </a:cubicBezTo>
                  <a:cubicBezTo>
                    <a:pt x="57513" y="32129"/>
                    <a:pt x="57570" y="31932"/>
                    <a:pt x="57636" y="31850"/>
                  </a:cubicBezTo>
                  <a:cubicBezTo>
                    <a:pt x="57702" y="31760"/>
                    <a:pt x="57751" y="31768"/>
                    <a:pt x="57808" y="31686"/>
                  </a:cubicBezTo>
                  <a:cubicBezTo>
                    <a:pt x="57866" y="31612"/>
                    <a:pt x="57923" y="31489"/>
                    <a:pt x="57972" y="31399"/>
                  </a:cubicBezTo>
                  <a:cubicBezTo>
                    <a:pt x="58030" y="31317"/>
                    <a:pt x="58136" y="31046"/>
                    <a:pt x="58202" y="31038"/>
                  </a:cubicBezTo>
                  <a:cubicBezTo>
                    <a:pt x="58206" y="31037"/>
                    <a:pt x="58209" y="31036"/>
                    <a:pt x="58213" y="31036"/>
                  </a:cubicBezTo>
                  <a:cubicBezTo>
                    <a:pt x="58259" y="31036"/>
                    <a:pt x="58227" y="31138"/>
                    <a:pt x="58274" y="31138"/>
                  </a:cubicBezTo>
                  <a:cubicBezTo>
                    <a:pt x="58277" y="31138"/>
                    <a:pt x="58280" y="31137"/>
                    <a:pt x="58284" y="31136"/>
                  </a:cubicBezTo>
                  <a:cubicBezTo>
                    <a:pt x="58350" y="31120"/>
                    <a:pt x="58407" y="31013"/>
                    <a:pt x="58473" y="31013"/>
                  </a:cubicBezTo>
                  <a:cubicBezTo>
                    <a:pt x="58530" y="31021"/>
                    <a:pt x="58407" y="31153"/>
                    <a:pt x="58407" y="31194"/>
                  </a:cubicBezTo>
                  <a:cubicBezTo>
                    <a:pt x="58407" y="31213"/>
                    <a:pt x="58419" y="31220"/>
                    <a:pt x="58435" y="31220"/>
                  </a:cubicBezTo>
                  <a:cubicBezTo>
                    <a:pt x="58461" y="31220"/>
                    <a:pt x="58500" y="31204"/>
                    <a:pt x="58530" y="31194"/>
                  </a:cubicBezTo>
                  <a:cubicBezTo>
                    <a:pt x="58580" y="31177"/>
                    <a:pt x="58678" y="31054"/>
                    <a:pt x="58736" y="30997"/>
                  </a:cubicBezTo>
                  <a:cubicBezTo>
                    <a:pt x="58759" y="30973"/>
                    <a:pt x="58811" y="30966"/>
                    <a:pt x="58872" y="30966"/>
                  </a:cubicBezTo>
                  <a:cubicBezTo>
                    <a:pt x="58960" y="30966"/>
                    <a:pt x="59069" y="30980"/>
                    <a:pt x="59146" y="30980"/>
                  </a:cubicBezTo>
                  <a:cubicBezTo>
                    <a:pt x="59151" y="30981"/>
                    <a:pt x="59155" y="30981"/>
                    <a:pt x="59160" y="30981"/>
                  </a:cubicBezTo>
                  <a:cubicBezTo>
                    <a:pt x="59273" y="30981"/>
                    <a:pt x="59215" y="30881"/>
                    <a:pt x="59294" y="30865"/>
                  </a:cubicBezTo>
                  <a:cubicBezTo>
                    <a:pt x="59303" y="30863"/>
                    <a:pt x="59314" y="30861"/>
                    <a:pt x="59326" y="30861"/>
                  </a:cubicBezTo>
                  <a:cubicBezTo>
                    <a:pt x="59413" y="30861"/>
                    <a:pt x="59552" y="30936"/>
                    <a:pt x="59647" y="30972"/>
                  </a:cubicBezTo>
                  <a:cubicBezTo>
                    <a:pt x="59745" y="31005"/>
                    <a:pt x="59770" y="31021"/>
                    <a:pt x="59835" y="31030"/>
                  </a:cubicBezTo>
                  <a:cubicBezTo>
                    <a:pt x="59840" y="31031"/>
                    <a:pt x="59845" y="31032"/>
                    <a:pt x="59849" y="31032"/>
                  </a:cubicBezTo>
                  <a:cubicBezTo>
                    <a:pt x="59893" y="31032"/>
                    <a:pt x="59898" y="30960"/>
                    <a:pt x="59950" y="30923"/>
                  </a:cubicBezTo>
                  <a:cubicBezTo>
                    <a:pt x="59960" y="30916"/>
                    <a:pt x="59980" y="30913"/>
                    <a:pt x="60008" y="30913"/>
                  </a:cubicBezTo>
                  <a:cubicBezTo>
                    <a:pt x="60113" y="30913"/>
                    <a:pt x="60322" y="30953"/>
                    <a:pt x="60432" y="30953"/>
                  </a:cubicBezTo>
                  <a:cubicBezTo>
                    <a:pt x="60466" y="30953"/>
                    <a:pt x="60490" y="30949"/>
                    <a:pt x="60500" y="30939"/>
                  </a:cubicBezTo>
                  <a:cubicBezTo>
                    <a:pt x="60508" y="30931"/>
                    <a:pt x="60508" y="30923"/>
                    <a:pt x="60500" y="30906"/>
                  </a:cubicBezTo>
                  <a:cubicBezTo>
                    <a:pt x="60459" y="30906"/>
                    <a:pt x="60418" y="30898"/>
                    <a:pt x="60377" y="30898"/>
                  </a:cubicBezTo>
                  <a:cubicBezTo>
                    <a:pt x="60352" y="30890"/>
                    <a:pt x="60336" y="30890"/>
                    <a:pt x="60328" y="30890"/>
                  </a:cubicBezTo>
                  <a:cubicBezTo>
                    <a:pt x="60287" y="30882"/>
                    <a:pt x="60270" y="30824"/>
                    <a:pt x="60262" y="30751"/>
                  </a:cubicBezTo>
                  <a:cubicBezTo>
                    <a:pt x="60237" y="30734"/>
                    <a:pt x="60221" y="30718"/>
                    <a:pt x="60205" y="30710"/>
                  </a:cubicBezTo>
                  <a:cubicBezTo>
                    <a:pt x="60139" y="30627"/>
                    <a:pt x="60196" y="30644"/>
                    <a:pt x="60008" y="30586"/>
                  </a:cubicBezTo>
                  <a:cubicBezTo>
                    <a:pt x="59917" y="30562"/>
                    <a:pt x="59909" y="30554"/>
                    <a:pt x="59917" y="30545"/>
                  </a:cubicBezTo>
                  <a:cubicBezTo>
                    <a:pt x="59909" y="30537"/>
                    <a:pt x="59901" y="30529"/>
                    <a:pt x="59893" y="30513"/>
                  </a:cubicBezTo>
                  <a:cubicBezTo>
                    <a:pt x="59868" y="30488"/>
                    <a:pt x="59843" y="30455"/>
                    <a:pt x="59827" y="30414"/>
                  </a:cubicBezTo>
                  <a:lnTo>
                    <a:pt x="59745" y="30414"/>
                  </a:lnTo>
                  <a:cubicBezTo>
                    <a:pt x="59597" y="30406"/>
                    <a:pt x="59688" y="30389"/>
                    <a:pt x="59688" y="30316"/>
                  </a:cubicBezTo>
                  <a:cubicBezTo>
                    <a:pt x="59681" y="30255"/>
                    <a:pt x="59669" y="30250"/>
                    <a:pt x="59619" y="30250"/>
                  </a:cubicBezTo>
                  <a:cubicBezTo>
                    <a:pt x="59609" y="30250"/>
                    <a:pt x="59596" y="30250"/>
                    <a:pt x="59581" y="30250"/>
                  </a:cubicBezTo>
                  <a:cubicBezTo>
                    <a:pt x="59491" y="30250"/>
                    <a:pt x="59269" y="30316"/>
                    <a:pt x="59113" y="30357"/>
                  </a:cubicBezTo>
                  <a:cubicBezTo>
                    <a:pt x="58957" y="30389"/>
                    <a:pt x="58793" y="30357"/>
                    <a:pt x="58703" y="30406"/>
                  </a:cubicBezTo>
                  <a:cubicBezTo>
                    <a:pt x="58612" y="30455"/>
                    <a:pt x="58547" y="30537"/>
                    <a:pt x="58465" y="30578"/>
                  </a:cubicBezTo>
                  <a:cubicBezTo>
                    <a:pt x="58451" y="30584"/>
                    <a:pt x="58436" y="30586"/>
                    <a:pt x="58422" y="30586"/>
                  </a:cubicBezTo>
                  <a:cubicBezTo>
                    <a:pt x="58353" y="30586"/>
                    <a:pt x="58281" y="30530"/>
                    <a:pt x="58186" y="30496"/>
                  </a:cubicBezTo>
                  <a:cubicBezTo>
                    <a:pt x="58063" y="30455"/>
                    <a:pt x="58071" y="30496"/>
                    <a:pt x="57857" y="30389"/>
                  </a:cubicBezTo>
                  <a:cubicBezTo>
                    <a:pt x="57644" y="30275"/>
                    <a:pt x="57784" y="30266"/>
                    <a:pt x="57685" y="30192"/>
                  </a:cubicBezTo>
                  <a:cubicBezTo>
                    <a:pt x="57596" y="30126"/>
                    <a:pt x="57508" y="30093"/>
                    <a:pt x="57419" y="30093"/>
                  </a:cubicBezTo>
                  <a:cubicBezTo>
                    <a:pt x="57409" y="30093"/>
                    <a:pt x="57400" y="30093"/>
                    <a:pt x="57390" y="30094"/>
                  </a:cubicBezTo>
                  <a:cubicBezTo>
                    <a:pt x="57296" y="30102"/>
                    <a:pt x="57217" y="30251"/>
                    <a:pt x="57139" y="30251"/>
                  </a:cubicBezTo>
                  <a:cubicBezTo>
                    <a:pt x="57135" y="30251"/>
                    <a:pt x="57131" y="30251"/>
                    <a:pt x="57127" y="30250"/>
                  </a:cubicBezTo>
                  <a:cubicBezTo>
                    <a:pt x="57053" y="30225"/>
                    <a:pt x="57135" y="30061"/>
                    <a:pt x="57127" y="30012"/>
                  </a:cubicBezTo>
                  <a:cubicBezTo>
                    <a:pt x="57127" y="29963"/>
                    <a:pt x="57029" y="29840"/>
                    <a:pt x="57012" y="29840"/>
                  </a:cubicBezTo>
                  <a:cubicBezTo>
                    <a:pt x="57011" y="29839"/>
                    <a:pt x="57010" y="29839"/>
                    <a:pt x="57009" y="29839"/>
                  </a:cubicBezTo>
                  <a:cubicBezTo>
                    <a:pt x="56972" y="29839"/>
                    <a:pt x="56752" y="29950"/>
                    <a:pt x="56602" y="30053"/>
                  </a:cubicBezTo>
                  <a:cubicBezTo>
                    <a:pt x="56454" y="30151"/>
                    <a:pt x="56364" y="30151"/>
                    <a:pt x="56224" y="30201"/>
                  </a:cubicBezTo>
                  <a:cubicBezTo>
                    <a:pt x="56097" y="30249"/>
                    <a:pt x="55852" y="30390"/>
                    <a:pt x="55756" y="30390"/>
                  </a:cubicBezTo>
                  <a:cubicBezTo>
                    <a:pt x="55753" y="30390"/>
                    <a:pt x="55751" y="30390"/>
                    <a:pt x="55748" y="30389"/>
                  </a:cubicBezTo>
                  <a:cubicBezTo>
                    <a:pt x="55658" y="30373"/>
                    <a:pt x="55494" y="30307"/>
                    <a:pt x="55453" y="30283"/>
                  </a:cubicBezTo>
                  <a:cubicBezTo>
                    <a:pt x="55412" y="30250"/>
                    <a:pt x="55478" y="30217"/>
                    <a:pt x="55494" y="30160"/>
                  </a:cubicBezTo>
                  <a:cubicBezTo>
                    <a:pt x="55514" y="30114"/>
                    <a:pt x="55502" y="30089"/>
                    <a:pt x="55455" y="30089"/>
                  </a:cubicBezTo>
                  <a:cubicBezTo>
                    <a:pt x="55443" y="30089"/>
                    <a:pt x="55429" y="30091"/>
                    <a:pt x="55412" y="30094"/>
                  </a:cubicBezTo>
                  <a:cubicBezTo>
                    <a:pt x="55330" y="30102"/>
                    <a:pt x="55231" y="30135"/>
                    <a:pt x="55116" y="30176"/>
                  </a:cubicBezTo>
                  <a:cubicBezTo>
                    <a:pt x="55010" y="30217"/>
                    <a:pt x="54911" y="30266"/>
                    <a:pt x="54821" y="30291"/>
                  </a:cubicBezTo>
                  <a:cubicBezTo>
                    <a:pt x="54805" y="30294"/>
                    <a:pt x="54788" y="30295"/>
                    <a:pt x="54770" y="30295"/>
                  </a:cubicBezTo>
                  <a:cubicBezTo>
                    <a:pt x="54677" y="30295"/>
                    <a:pt x="54565" y="30262"/>
                    <a:pt x="54558" y="30242"/>
                  </a:cubicBezTo>
                  <a:cubicBezTo>
                    <a:pt x="54542" y="30225"/>
                    <a:pt x="54690" y="30094"/>
                    <a:pt x="54755" y="30045"/>
                  </a:cubicBezTo>
                  <a:cubicBezTo>
                    <a:pt x="54821" y="29996"/>
                    <a:pt x="55059" y="29815"/>
                    <a:pt x="55174" y="29749"/>
                  </a:cubicBezTo>
                  <a:cubicBezTo>
                    <a:pt x="55281" y="29675"/>
                    <a:pt x="55354" y="29577"/>
                    <a:pt x="55412" y="29528"/>
                  </a:cubicBezTo>
                  <a:cubicBezTo>
                    <a:pt x="55461" y="29495"/>
                    <a:pt x="55962" y="29249"/>
                    <a:pt x="56159" y="29167"/>
                  </a:cubicBezTo>
                  <a:lnTo>
                    <a:pt x="56364" y="29109"/>
                  </a:lnTo>
                  <a:cubicBezTo>
                    <a:pt x="56405" y="29093"/>
                    <a:pt x="56446" y="29060"/>
                    <a:pt x="56503" y="29027"/>
                  </a:cubicBezTo>
                  <a:cubicBezTo>
                    <a:pt x="56626" y="28945"/>
                    <a:pt x="56553" y="28879"/>
                    <a:pt x="56585" y="28797"/>
                  </a:cubicBezTo>
                  <a:cubicBezTo>
                    <a:pt x="56610" y="28715"/>
                    <a:pt x="56684" y="28641"/>
                    <a:pt x="56774" y="28617"/>
                  </a:cubicBezTo>
                  <a:cubicBezTo>
                    <a:pt x="56781" y="28616"/>
                    <a:pt x="56787" y="28615"/>
                    <a:pt x="56792" y="28615"/>
                  </a:cubicBezTo>
                  <a:cubicBezTo>
                    <a:pt x="56864" y="28615"/>
                    <a:pt x="56806" y="28713"/>
                    <a:pt x="56791" y="28789"/>
                  </a:cubicBezTo>
                  <a:cubicBezTo>
                    <a:pt x="56783" y="28828"/>
                    <a:pt x="56794" y="28839"/>
                    <a:pt x="56811" y="28839"/>
                  </a:cubicBezTo>
                  <a:cubicBezTo>
                    <a:pt x="56829" y="28839"/>
                    <a:pt x="56856" y="28826"/>
                    <a:pt x="56873" y="28822"/>
                  </a:cubicBezTo>
                  <a:cubicBezTo>
                    <a:pt x="56905" y="28814"/>
                    <a:pt x="56963" y="28740"/>
                    <a:pt x="56988" y="28674"/>
                  </a:cubicBezTo>
                  <a:cubicBezTo>
                    <a:pt x="57012" y="28600"/>
                    <a:pt x="57070" y="28436"/>
                    <a:pt x="57086" y="28379"/>
                  </a:cubicBezTo>
                  <a:cubicBezTo>
                    <a:pt x="57091" y="28369"/>
                    <a:pt x="57097" y="28364"/>
                    <a:pt x="57102" y="28364"/>
                  </a:cubicBezTo>
                  <a:cubicBezTo>
                    <a:pt x="57124" y="28364"/>
                    <a:pt x="57149" y="28429"/>
                    <a:pt x="57168" y="28494"/>
                  </a:cubicBezTo>
                  <a:cubicBezTo>
                    <a:pt x="57179" y="28551"/>
                    <a:pt x="57216" y="28559"/>
                    <a:pt x="57265" y="28559"/>
                  </a:cubicBezTo>
                  <a:cubicBezTo>
                    <a:pt x="57282" y="28559"/>
                    <a:pt x="57301" y="28558"/>
                    <a:pt x="57320" y="28558"/>
                  </a:cubicBezTo>
                  <a:cubicBezTo>
                    <a:pt x="57332" y="28558"/>
                    <a:pt x="57344" y="28558"/>
                    <a:pt x="57357" y="28559"/>
                  </a:cubicBezTo>
                  <a:cubicBezTo>
                    <a:pt x="57366" y="28561"/>
                    <a:pt x="57375" y="28562"/>
                    <a:pt x="57382" y="28562"/>
                  </a:cubicBezTo>
                  <a:cubicBezTo>
                    <a:pt x="57442" y="28562"/>
                    <a:pt x="57425" y="28503"/>
                    <a:pt x="57447" y="28444"/>
                  </a:cubicBezTo>
                  <a:cubicBezTo>
                    <a:pt x="57472" y="28387"/>
                    <a:pt x="57423" y="28379"/>
                    <a:pt x="57340" y="28354"/>
                  </a:cubicBezTo>
                  <a:cubicBezTo>
                    <a:pt x="57250" y="28321"/>
                    <a:pt x="57258" y="28215"/>
                    <a:pt x="57316" y="28174"/>
                  </a:cubicBezTo>
                  <a:cubicBezTo>
                    <a:pt x="57328" y="28163"/>
                    <a:pt x="57349" y="28159"/>
                    <a:pt x="57376" y="28159"/>
                  </a:cubicBezTo>
                  <a:close/>
                  <a:moveTo>
                    <a:pt x="64045" y="33590"/>
                  </a:moveTo>
                  <a:cubicBezTo>
                    <a:pt x="64086" y="33606"/>
                    <a:pt x="64062" y="33713"/>
                    <a:pt x="64045" y="33820"/>
                  </a:cubicBezTo>
                  <a:cubicBezTo>
                    <a:pt x="64029" y="33927"/>
                    <a:pt x="63898" y="33943"/>
                    <a:pt x="63816" y="34000"/>
                  </a:cubicBezTo>
                  <a:cubicBezTo>
                    <a:pt x="63725" y="34058"/>
                    <a:pt x="63528" y="34197"/>
                    <a:pt x="63413" y="34271"/>
                  </a:cubicBezTo>
                  <a:cubicBezTo>
                    <a:pt x="63307" y="34353"/>
                    <a:pt x="63085" y="34485"/>
                    <a:pt x="62880" y="34558"/>
                  </a:cubicBezTo>
                  <a:cubicBezTo>
                    <a:pt x="62667" y="34632"/>
                    <a:pt x="62363" y="34714"/>
                    <a:pt x="62264" y="34796"/>
                  </a:cubicBezTo>
                  <a:cubicBezTo>
                    <a:pt x="62166" y="34879"/>
                    <a:pt x="62018" y="34936"/>
                    <a:pt x="61879" y="34985"/>
                  </a:cubicBezTo>
                  <a:cubicBezTo>
                    <a:pt x="61739" y="35026"/>
                    <a:pt x="61674" y="35051"/>
                    <a:pt x="61526" y="35084"/>
                  </a:cubicBezTo>
                  <a:cubicBezTo>
                    <a:pt x="61488" y="35092"/>
                    <a:pt x="61445" y="35096"/>
                    <a:pt x="61402" y="35096"/>
                  </a:cubicBezTo>
                  <a:cubicBezTo>
                    <a:pt x="61280" y="35096"/>
                    <a:pt x="61152" y="35067"/>
                    <a:pt x="61091" y="35043"/>
                  </a:cubicBezTo>
                  <a:cubicBezTo>
                    <a:pt x="61017" y="35018"/>
                    <a:pt x="61239" y="34952"/>
                    <a:pt x="61247" y="34911"/>
                  </a:cubicBezTo>
                  <a:cubicBezTo>
                    <a:pt x="61263" y="34862"/>
                    <a:pt x="60878" y="34805"/>
                    <a:pt x="60763" y="34723"/>
                  </a:cubicBezTo>
                  <a:cubicBezTo>
                    <a:pt x="60640" y="34649"/>
                    <a:pt x="60812" y="34616"/>
                    <a:pt x="60869" y="34550"/>
                  </a:cubicBezTo>
                  <a:cubicBezTo>
                    <a:pt x="60902" y="34517"/>
                    <a:pt x="60935" y="34501"/>
                    <a:pt x="60968" y="34493"/>
                  </a:cubicBezTo>
                  <a:lnTo>
                    <a:pt x="61033" y="34476"/>
                  </a:lnTo>
                  <a:cubicBezTo>
                    <a:pt x="61053" y="34474"/>
                    <a:pt x="61073" y="34473"/>
                    <a:pt x="61092" y="34473"/>
                  </a:cubicBezTo>
                  <a:cubicBezTo>
                    <a:pt x="61132" y="34473"/>
                    <a:pt x="61170" y="34476"/>
                    <a:pt x="61198" y="34476"/>
                  </a:cubicBezTo>
                  <a:cubicBezTo>
                    <a:pt x="61280" y="34476"/>
                    <a:pt x="61362" y="34558"/>
                    <a:pt x="61427" y="34575"/>
                  </a:cubicBezTo>
                  <a:cubicBezTo>
                    <a:pt x="61430" y="34576"/>
                    <a:pt x="61433" y="34576"/>
                    <a:pt x="61436" y="34576"/>
                  </a:cubicBezTo>
                  <a:cubicBezTo>
                    <a:pt x="61491" y="34576"/>
                    <a:pt x="61544" y="34440"/>
                    <a:pt x="61567" y="34378"/>
                  </a:cubicBezTo>
                  <a:cubicBezTo>
                    <a:pt x="61592" y="34312"/>
                    <a:pt x="62133" y="34041"/>
                    <a:pt x="62191" y="33992"/>
                  </a:cubicBezTo>
                  <a:cubicBezTo>
                    <a:pt x="62208" y="33979"/>
                    <a:pt x="62237" y="33974"/>
                    <a:pt x="62273" y="33974"/>
                  </a:cubicBezTo>
                  <a:cubicBezTo>
                    <a:pt x="62370" y="33974"/>
                    <a:pt x="62517" y="34011"/>
                    <a:pt x="62626" y="34017"/>
                  </a:cubicBezTo>
                  <a:cubicBezTo>
                    <a:pt x="62746" y="34030"/>
                    <a:pt x="62950" y="34093"/>
                    <a:pt x="63033" y="34093"/>
                  </a:cubicBezTo>
                  <a:cubicBezTo>
                    <a:pt x="63052" y="34093"/>
                    <a:pt x="63064" y="34090"/>
                    <a:pt x="63069" y="34082"/>
                  </a:cubicBezTo>
                  <a:cubicBezTo>
                    <a:pt x="63102" y="34050"/>
                    <a:pt x="63003" y="34025"/>
                    <a:pt x="62970" y="33943"/>
                  </a:cubicBezTo>
                  <a:cubicBezTo>
                    <a:pt x="62946" y="33853"/>
                    <a:pt x="63233" y="33820"/>
                    <a:pt x="63307" y="33795"/>
                  </a:cubicBezTo>
                  <a:cubicBezTo>
                    <a:pt x="63381" y="33771"/>
                    <a:pt x="63766" y="33771"/>
                    <a:pt x="63857" y="33730"/>
                  </a:cubicBezTo>
                  <a:cubicBezTo>
                    <a:pt x="63889" y="33713"/>
                    <a:pt x="63914" y="33689"/>
                    <a:pt x="63939" y="33664"/>
                  </a:cubicBezTo>
                  <a:lnTo>
                    <a:pt x="63996" y="33615"/>
                  </a:lnTo>
                  <a:cubicBezTo>
                    <a:pt x="64013" y="33598"/>
                    <a:pt x="64029" y="33590"/>
                    <a:pt x="64045" y="33590"/>
                  </a:cubicBezTo>
                  <a:close/>
                  <a:moveTo>
                    <a:pt x="53426" y="0"/>
                  </a:moveTo>
                  <a:cubicBezTo>
                    <a:pt x="53336" y="4"/>
                    <a:pt x="53157" y="4"/>
                    <a:pt x="52990" y="4"/>
                  </a:cubicBezTo>
                  <a:cubicBezTo>
                    <a:pt x="52823" y="4"/>
                    <a:pt x="52667" y="4"/>
                    <a:pt x="52622" y="8"/>
                  </a:cubicBezTo>
                  <a:cubicBezTo>
                    <a:pt x="52531" y="25"/>
                    <a:pt x="52375" y="41"/>
                    <a:pt x="52318" y="74"/>
                  </a:cubicBezTo>
                  <a:cubicBezTo>
                    <a:pt x="52269" y="99"/>
                    <a:pt x="52252" y="131"/>
                    <a:pt x="52228" y="213"/>
                  </a:cubicBezTo>
                  <a:cubicBezTo>
                    <a:pt x="52203" y="287"/>
                    <a:pt x="52211" y="246"/>
                    <a:pt x="52277" y="312"/>
                  </a:cubicBezTo>
                  <a:cubicBezTo>
                    <a:pt x="52297" y="330"/>
                    <a:pt x="52320" y="336"/>
                    <a:pt x="52343" y="336"/>
                  </a:cubicBezTo>
                  <a:cubicBezTo>
                    <a:pt x="52389" y="336"/>
                    <a:pt x="52436" y="311"/>
                    <a:pt x="52466" y="311"/>
                  </a:cubicBezTo>
                  <a:cubicBezTo>
                    <a:pt x="52469" y="311"/>
                    <a:pt x="52471" y="311"/>
                    <a:pt x="52474" y="312"/>
                  </a:cubicBezTo>
                  <a:cubicBezTo>
                    <a:pt x="52515" y="320"/>
                    <a:pt x="52441" y="378"/>
                    <a:pt x="52425" y="435"/>
                  </a:cubicBezTo>
                  <a:cubicBezTo>
                    <a:pt x="52400" y="501"/>
                    <a:pt x="52712" y="575"/>
                    <a:pt x="52679" y="616"/>
                  </a:cubicBezTo>
                  <a:cubicBezTo>
                    <a:pt x="52673" y="625"/>
                    <a:pt x="52651" y="629"/>
                    <a:pt x="52618" y="629"/>
                  </a:cubicBezTo>
                  <a:cubicBezTo>
                    <a:pt x="52512" y="629"/>
                    <a:pt x="52299" y="589"/>
                    <a:pt x="52211" y="583"/>
                  </a:cubicBezTo>
                  <a:cubicBezTo>
                    <a:pt x="52142" y="577"/>
                    <a:pt x="52053" y="552"/>
                    <a:pt x="51998" y="552"/>
                  </a:cubicBezTo>
                  <a:cubicBezTo>
                    <a:pt x="51968" y="552"/>
                    <a:pt x="51949" y="559"/>
                    <a:pt x="51949" y="583"/>
                  </a:cubicBezTo>
                  <a:cubicBezTo>
                    <a:pt x="51949" y="640"/>
                    <a:pt x="52014" y="837"/>
                    <a:pt x="52006" y="911"/>
                  </a:cubicBezTo>
                  <a:cubicBezTo>
                    <a:pt x="52006" y="985"/>
                    <a:pt x="52047" y="1149"/>
                    <a:pt x="52039" y="1280"/>
                  </a:cubicBezTo>
                  <a:cubicBezTo>
                    <a:pt x="52031" y="1420"/>
                    <a:pt x="51957" y="1518"/>
                    <a:pt x="51949" y="1568"/>
                  </a:cubicBezTo>
                  <a:cubicBezTo>
                    <a:pt x="51949" y="1617"/>
                    <a:pt x="51990" y="1723"/>
                    <a:pt x="52031" y="1773"/>
                  </a:cubicBezTo>
                  <a:cubicBezTo>
                    <a:pt x="52072" y="1830"/>
                    <a:pt x="52039" y="1855"/>
                    <a:pt x="52047" y="1920"/>
                  </a:cubicBezTo>
                  <a:cubicBezTo>
                    <a:pt x="52047" y="1994"/>
                    <a:pt x="52129" y="1961"/>
                    <a:pt x="52187" y="1986"/>
                  </a:cubicBezTo>
                  <a:cubicBezTo>
                    <a:pt x="52244" y="2011"/>
                    <a:pt x="52211" y="2068"/>
                    <a:pt x="52228" y="2117"/>
                  </a:cubicBezTo>
                  <a:cubicBezTo>
                    <a:pt x="52252" y="2167"/>
                    <a:pt x="52285" y="2134"/>
                    <a:pt x="52326" y="2167"/>
                  </a:cubicBezTo>
                  <a:cubicBezTo>
                    <a:pt x="52375" y="2199"/>
                    <a:pt x="52326" y="2585"/>
                    <a:pt x="52334" y="2659"/>
                  </a:cubicBezTo>
                  <a:cubicBezTo>
                    <a:pt x="52339" y="2679"/>
                    <a:pt x="52358" y="2686"/>
                    <a:pt x="52384" y="2686"/>
                  </a:cubicBezTo>
                  <a:cubicBezTo>
                    <a:pt x="52447" y="2686"/>
                    <a:pt x="52549" y="2647"/>
                    <a:pt x="52585" y="2647"/>
                  </a:cubicBezTo>
                  <a:cubicBezTo>
                    <a:pt x="52591" y="2647"/>
                    <a:pt x="52595" y="2648"/>
                    <a:pt x="52597" y="2651"/>
                  </a:cubicBezTo>
                  <a:cubicBezTo>
                    <a:pt x="52622" y="2684"/>
                    <a:pt x="52531" y="2725"/>
                    <a:pt x="52466" y="2799"/>
                  </a:cubicBezTo>
                  <a:cubicBezTo>
                    <a:pt x="52400" y="2864"/>
                    <a:pt x="52343" y="2897"/>
                    <a:pt x="52318" y="2979"/>
                  </a:cubicBezTo>
                  <a:cubicBezTo>
                    <a:pt x="52293" y="3061"/>
                    <a:pt x="52293" y="3127"/>
                    <a:pt x="52252" y="3225"/>
                  </a:cubicBezTo>
                  <a:cubicBezTo>
                    <a:pt x="52211" y="3324"/>
                    <a:pt x="51883" y="3348"/>
                    <a:pt x="51842" y="3381"/>
                  </a:cubicBezTo>
                  <a:cubicBezTo>
                    <a:pt x="51793" y="3406"/>
                    <a:pt x="51793" y="3414"/>
                    <a:pt x="51793" y="3455"/>
                  </a:cubicBezTo>
                  <a:cubicBezTo>
                    <a:pt x="51801" y="3488"/>
                    <a:pt x="51817" y="3496"/>
                    <a:pt x="51924" y="3521"/>
                  </a:cubicBezTo>
                  <a:cubicBezTo>
                    <a:pt x="51945" y="3526"/>
                    <a:pt x="51969" y="3528"/>
                    <a:pt x="51994" y="3528"/>
                  </a:cubicBezTo>
                  <a:cubicBezTo>
                    <a:pt x="52063" y="3528"/>
                    <a:pt x="52138" y="3514"/>
                    <a:pt x="52174" y="3514"/>
                  </a:cubicBezTo>
                  <a:cubicBezTo>
                    <a:pt x="52187" y="3514"/>
                    <a:pt x="52195" y="3516"/>
                    <a:pt x="52195" y="3521"/>
                  </a:cubicBezTo>
                  <a:cubicBezTo>
                    <a:pt x="52203" y="3545"/>
                    <a:pt x="52178" y="3562"/>
                    <a:pt x="52129" y="3619"/>
                  </a:cubicBezTo>
                  <a:cubicBezTo>
                    <a:pt x="52088" y="3677"/>
                    <a:pt x="52170" y="3652"/>
                    <a:pt x="52170" y="3685"/>
                  </a:cubicBezTo>
                  <a:cubicBezTo>
                    <a:pt x="52170" y="3726"/>
                    <a:pt x="52121" y="3693"/>
                    <a:pt x="52072" y="3734"/>
                  </a:cubicBezTo>
                  <a:cubicBezTo>
                    <a:pt x="52031" y="3767"/>
                    <a:pt x="52096" y="3816"/>
                    <a:pt x="52055" y="3833"/>
                  </a:cubicBezTo>
                  <a:cubicBezTo>
                    <a:pt x="52054" y="3833"/>
                    <a:pt x="52052" y="3834"/>
                    <a:pt x="52049" y="3834"/>
                  </a:cubicBezTo>
                  <a:cubicBezTo>
                    <a:pt x="52000" y="3834"/>
                    <a:pt x="51750" y="3709"/>
                    <a:pt x="51630" y="3709"/>
                  </a:cubicBezTo>
                  <a:cubicBezTo>
                    <a:pt x="51613" y="3709"/>
                    <a:pt x="51598" y="3712"/>
                    <a:pt x="51588" y="3718"/>
                  </a:cubicBezTo>
                  <a:cubicBezTo>
                    <a:pt x="51505" y="3759"/>
                    <a:pt x="51448" y="3783"/>
                    <a:pt x="51415" y="3841"/>
                  </a:cubicBezTo>
                  <a:cubicBezTo>
                    <a:pt x="51374" y="3906"/>
                    <a:pt x="51423" y="3898"/>
                    <a:pt x="51423" y="3931"/>
                  </a:cubicBezTo>
                  <a:cubicBezTo>
                    <a:pt x="51423" y="3964"/>
                    <a:pt x="51382" y="3980"/>
                    <a:pt x="51366" y="4030"/>
                  </a:cubicBezTo>
                  <a:cubicBezTo>
                    <a:pt x="51350" y="4087"/>
                    <a:pt x="51464" y="4046"/>
                    <a:pt x="51473" y="4079"/>
                  </a:cubicBezTo>
                  <a:cubicBezTo>
                    <a:pt x="51481" y="4112"/>
                    <a:pt x="51308" y="4382"/>
                    <a:pt x="51333" y="4473"/>
                  </a:cubicBezTo>
                  <a:cubicBezTo>
                    <a:pt x="51358" y="4563"/>
                    <a:pt x="51497" y="4612"/>
                    <a:pt x="51571" y="4620"/>
                  </a:cubicBezTo>
                  <a:cubicBezTo>
                    <a:pt x="51634" y="4620"/>
                    <a:pt x="51763" y="4582"/>
                    <a:pt x="51806" y="4582"/>
                  </a:cubicBezTo>
                  <a:cubicBezTo>
                    <a:pt x="51820" y="4582"/>
                    <a:pt x="51825" y="4586"/>
                    <a:pt x="51817" y="4596"/>
                  </a:cubicBezTo>
                  <a:cubicBezTo>
                    <a:pt x="51793" y="4637"/>
                    <a:pt x="51702" y="4686"/>
                    <a:pt x="51629" y="4735"/>
                  </a:cubicBezTo>
                  <a:cubicBezTo>
                    <a:pt x="51555" y="4793"/>
                    <a:pt x="51382" y="5023"/>
                    <a:pt x="51374" y="5055"/>
                  </a:cubicBezTo>
                  <a:cubicBezTo>
                    <a:pt x="51366" y="5088"/>
                    <a:pt x="51366" y="5211"/>
                    <a:pt x="51374" y="5343"/>
                  </a:cubicBezTo>
                  <a:cubicBezTo>
                    <a:pt x="51391" y="5466"/>
                    <a:pt x="51653" y="5523"/>
                    <a:pt x="51653" y="5556"/>
                  </a:cubicBezTo>
                  <a:cubicBezTo>
                    <a:pt x="51653" y="5589"/>
                    <a:pt x="51596" y="5589"/>
                    <a:pt x="51571" y="5663"/>
                  </a:cubicBezTo>
                  <a:cubicBezTo>
                    <a:pt x="51555" y="5728"/>
                    <a:pt x="51661" y="5728"/>
                    <a:pt x="51727" y="5761"/>
                  </a:cubicBezTo>
                  <a:cubicBezTo>
                    <a:pt x="51750" y="5774"/>
                    <a:pt x="51785" y="5778"/>
                    <a:pt x="51822" y="5778"/>
                  </a:cubicBezTo>
                  <a:cubicBezTo>
                    <a:pt x="51878" y="5778"/>
                    <a:pt x="51939" y="5769"/>
                    <a:pt x="51973" y="5769"/>
                  </a:cubicBezTo>
                  <a:cubicBezTo>
                    <a:pt x="52039" y="5769"/>
                    <a:pt x="52302" y="5942"/>
                    <a:pt x="52384" y="5975"/>
                  </a:cubicBezTo>
                  <a:cubicBezTo>
                    <a:pt x="52396" y="5982"/>
                    <a:pt x="52413" y="5985"/>
                    <a:pt x="52433" y="5985"/>
                  </a:cubicBezTo>
                  <a:cubicBezTo>
                    <a:pt x="52528" y="5985"/>
                    <a:pt x="52686" y="5917"/>
                    <a:pt x="52720" y="5917"/>
                  </a:cubicBezTo>
                  <a:cubicBezTo>
                    <a:pt x="52761" y="5925"/>
                    <a:pt x="52901" y="6163"/>
                    <a:pt x="52974" y="6204"/>
                  </a:cubicBezTo>
                  <a:cubicBezTo>
                    <a:pt x="52986" y="6210"/>
                    <a:pt x="53001" y="6213"/>
                    <a:pt x="53019" y="6213"/>
                  </a:cubicBezTo>
                  <a:cubicBezTo>
                    <a:pt x="53121" y="6213"/>
                    <a:pt x="53314" y="6128"/>
                    <a:pt x="53377" y="6114"/>
                  </a:cubicBezTo>
                  <a:cubicBezTo>
                    <a:pt x="53403" y="6111"/>
                    <a:pt x="53429" y="6108"/>
                    <a:pt x="53453" y="6108"/>
                  </a:cubicBezTo>
                  <a:cubicBezTo>
                    <a:pt x="53497" y="6108"/>
                    <a:pt x="53533" y="6118"/>
                    <a:pt x="53549" y="6155"/>
                  </a:cubicBezTo>
                  <a:cubicBezTo>
                    <a:pt x="53565" y="6213"/>
                    <a:pt x="53516" y="6204"/>
                    <a:pt x="53524" y="6270"/>
                  </a:cubicBezTo>
                  <a:cubicBezTo>
                    <a:pt x="53531" y="6295"/>
                    <a:pt x="53543" y="6301"/>
                    <a:pt x="53555" y="6301"/>
                  </a:cubicBezTo>
                  <a:cubicBezTo>
                    <a:pt x="53566" y="6301"/>
                    <a:pt x="53577" y="6296"/>
                    <a:pt x="53584" y="6296"/>
                  </a:cubicBezTo>
                  <a:cubicBezTo>
                    <a:pt x="53589" y="6296"/>
                    <a:pt x="53592" y="6300"/>
                    <a:pt x="53590" y="6311"/>
                  </a:cubicBezTo>
                  <a:cubicBezTo>
                    <a:pt x="53582" y="6352"/>
                    <a:pt x="53352" y="6557"/>
                    <a:pt x="53303" y="6565"/>
                  </a:cubicBezTo>
                  <a:cubicBezTo>
                    <a:pt x="53299" y="6567"/>
                    <a:pt x="53295" y="6567"/>
                    <a:pt x="53292" y="6567"/>
                  </a:cubicBezTo>
                  <a:cubicBezTo>
                    <a:pt x="53251" y="6567"/>
                    <a:pt x="53235" y="6481"/>
                    <a:pt x="53212" y="6451"/>
                  </a:cubicBezTo>
                  <a:cubicBezTo>
                    <a:pt x="53186" y="6424"/>
                    <a:pt x="53057" y="6376"/>
                    <a:pt x="53005" y="6376"/>
                  </a:cubicBezTo>
                  <a:cubicBezTo>
                    <a:pt x="52992" y="6376"/>
                    <a:pt x="52984" y="6379"/>
                    <a:pt x="52983" y="6385"/>
                  </a:cubicBezTo>
                  <a:cubicBezTo>
                    <a:pt x="52974" y="6418"/>
                    <a:pt x="52974" y="6524"/>
                    <a:pt x="52966" y="6606"/>
                  </a:cubicBezTo>
                  <a:cubicBezTo>
                    <a:pt x="52958" y="6689"/>
                    <a:pt x="52819" y="6738"/>
                    <a:pt x="52769" y="6820"/>
                  </a:cubicBezTo>
                  <a:cubicBezTo>
                    <a:pt x="52720" y="6902"/>
                    <a:pt x="52704" y="7050"/>
                    <a:pt x="52769" y="7082"/>
                  </a:cubicBezTo>
                  <a:cubicBezTo>
                    <a:pt x="52787" y="7095"/>
                    <a:pt x="52824" y="7100"/>
                    <a:pt x="52870" y="7100"/>
                  </a:cubicBezTo>
                  <a:cubicBezTo>
                    <a:pt x="52972" y="7100"/>
                    <a:pt x="53113" y="7075"/>
                    <a:pt x="53147" y="7058"/>
                  </a:cubicBezTo>
                  <a:cubicBezTo>
                    <a:pt x="53196" y="7033"/>
                    <a:pt x="53245" y="6968"/>
                    <a:pt x="53229" y="6943"/>
                  </a:cubicBezTo>
                  <a:cubicBezTo>
                    <a:pt x="53221" y="6918"/>
                    <a:pt x="53122" y="6951"/>
                    <a:pt x="53122" y="6902"/>
                  </a:cubicBezTo>
                  <a:cubicBezTo>
                    <a:pt x="53122" y="6851"/>
                    <a:pt x="53199" y="6731"/>
                    <a:pt x="53228" y="6731"/>
                  </a:cubicBezTo>
                  <a:cubicBezTo>
                    <a:pt x="53232" y="6731"/>
                    <a:pt x="53235" y="6733"/>
                    <a:pt x="53237" y="6738"/>
                  </a:cubicBezTo>
                  <a:cubicBezTo>
                    <a:pt x="53253" y="6771"/>
                    <a:pt x="53253" y="6762"/>
                    <a:pt x="53303" y="6787"/>
                  </a:cubicBezTo>
                  <a:cubicBezTo>
                    <a:pt x="53309" y="6790"/>
                    <a:pt x="53315" y="6791"/>
                    <a:pt x="53321" y="6791"/>
                  </a:cubicBezTo>
                  <a:cubicBezTo>
                    <a:pt x="53337" y="6791"/>
                    <a:pt x="53349" y="6783"/>
                    <a:pt x="53357" y="6783"/>
                  </a:cubicBezTo>
                  <a:cubicBezTo>
                    <a:pt x="53365" y="6783"/>
                    <a:pt x="53368" y="6789"/>
                    <a:pt x="53368" y="6812"/>
                  </a:cubicBezTo>
                  <a:cubicBezTo>
                    <a:pt x="53377" y="6861"/>
                    <a:pt x="53360" y="7132"/>
                    <a:pt x="53393" y="7206"/>
                  </a:cubicBezTo>
                  <a:cubicBezTo>
                    <a:pt x="53402" y="7231"/>
                    <a:pt x="53432" y="7238"/>
                    <a:pt x="53467" y="7238"/>
                  </a:cubicBezTo>
                  <a:cubicBezTo>
                    <a:pt x="53506" y="7238"/>
                    <a:pt x="53551" y="7230"/>
                    <a:pt x="53577" y="7230"/>
                  </a:cubicBezTo>
                  <a:cubicBezTo>
                    <a:pt x="53595" y="7230"/>
                    <a:pt x="53605" y="7234"/>
                    <a:pt x="53598" y="7247"/>
                  </a:cubicBezTo>
                  <a:cubicBezTo>
                    <a:pt x="53582" y="7288"/>
                    <a:pt x="53508" y="7312"/>
                    <a:pt x="53434" y="7337"/>
                  </a:cubicBezTo>
                  <a:cubicBezTo>
                    <a:pt x="53360" y="7370"/>
                    <a:pt x="53245" y="7435"/>
                    <a:pt x="53122" y="7526"/>
                  </a:cubicBezTo>
                  <a:cubicBezTo>
                    <a:pt x="52999" y="7608"/>
                    <a:pt x="52712" y="7952"/>
                    <a:pt x="52654" y="7985"/>
                  </a:cubicBezTo>
                  <a:cubicBezTo>
                    <a:pt x="52646" y="7991"/>
                    <a:pt x="52635" y="7994"/>
                    <a:pt x="52622" y="7994"/>
                  </a:cubicBezTo>
                  <a:cubicBezTo>
                    <a:pt x="52551" y="7994"/>
                    <a:pt x="52426" y="7911"/>
                    <a:pt x="52343" y="7911"/>
                  </a:cubicBezTo>
                  <a:cubicBezTo>
                    <a:pt x="52252" y="7911"/>
                    <a:pt x="52154" y="7936"/>
                    <a:pt x="52121" y="7969"/>
                  </a:cubicBezTo>
                  <a:cubicBezTo>
                    <a:pt x="52096" y="8010"/>
                    <a:pt x="51965" y="8305"/>
                    <a:pt x="51965" y="8354"/>
                  </a:cubicBezTo>
                  <a:cubicBezTo>
                    <a:pt x="51957" y="8412"/>
                    <a:pt x="52162" y="8510"/>
                    <a:pt x="52211" y="8568"/>
                  </a:cubicBezTo>
                  <a:cubicBezTo>
                    <a:pt x="52260" y="8617"/>
                    <a:pt x="52285" y="9151"/>
                    <a:pt x="52277" y="9233"/>
                  </a:cubicBezTo>
                  <a:cubicBezTo>
                    <a:pt x="52269" y="9323"/>
                    <a:pt x="52260" y="9339"/>
                    <a:pt x="52203" y="9380"/>
                  </a:cubicBezTo>
                  <a:cubicBezTo>
                    <a:pt x="52186" y="9390"/>
                    <a:pt x="52146" y="9393"/>
                    <a:pt x="52097" y="9393"/>
                  </a:cubicBezTo>
                  <a:cubicBezTo>
                    <a:pt x="52046" y="9393"/>
                    <a:pt x="51985" y="9390"/>
                    <a:pt x="51932" y="9390"/>
                  </a:cubicBezTo>
                  <a:cubicBezTo>
                    <a:pt x="51868" y="9390"/>
                    <a:pt x="51815" y="9394"/>
                    <a:pt x="51809" y="9413"/>
                  </a:cubicBezTo>
                  <a:cubicBezTo>
                    <a:pt x="51784" y="9462"/>
                    <a:pt x="51867" y="9471"/>
                    <a:pt x="51899" y="9536"/>
                  </a:cubicBezTo>
                  <a:cubicBezTo>
                    <a:pt x="51924" y="9610"/>
                    <a:pt x="51957" y="9791"/>
                    <a:pt x="51875" y="9799"/>
                  </a:cubicBezTo>
                  <a:cubicBezTo>
                    <a:pt x="51801" y="9799"/>
                    <a:pt x="51801" y="9594"/>
                    <a:pt x="51768" y="9536"/>
                  </a:cubicBezTo>
                  <a:cubicBezTo>
                    <a:pt x="51727" y="9479"/>
                    <a:pt x="51637" y="9462"/>
                    <a:pt x="51546" y="9372"/>
                  </a:cubicBezTo>
                  <a:cubicBezTo>
                    <a:pt x="51456" y="9290"/>
                    <a:pt x="51456" y="9249"/>
                    <a:pt x="51407" y="9167"/>
                  </a:cubicBezTo>
                  <a:cubicBezTo>
                    <a:pt x="51386" y="9129"/>
                    <a:pt x="51392" y="9117"/>
                    <a:pt x="51412" y="9117"/>
                  </a:cubicBezTo>
                  <a:cubicBezTo>
                    <a:pt x="51440" y="9117"/>
                    <a:pt x="51497" y="9141"/>
                    <a:pt x="51555" y="9151"/>
                  </a:cubicBezTo>
                  <a:cubicBezTo>
                    <a:pt x="51653" y="9175"/>
                    <a:pt x="51588" y="9192"/>
                    <a:pt x="51620" y="9241"/>
                  </a:cubicBezTo>
                  <a:cubicBezTo>
                    <a:pt x="51641" y="9267"/>
                    <a:pt x="51678" y="9283"/>
                    <a:pt x="51703" y="9283"/>
                  </a:cubicBezTo>
                  <a:cubicBezTo>
                    <a:pt x="51717" y="9283"/>
                    <a:pt x="51727" y="9277"/>
                    <a:pt x="51727" y="9265"/>
                  </a:cubicBezTo>
                  <a:cubicBezTo>
                    <a:pt x="51727" y="9233"/>
                    <a:pt x="51719" y="9151"/>
                    <a:pt x="51776" y="9151"/>
                  </a:cubicBezTo>
                  <a:cubicBezTo>
                    <a:pt x="51842" y="9151"/>
                    <a:pt x="51834" y="9208"/>
                    <a:pt x="51891" y="9233"/>
                  </a:cubicBezTo>
                  <a:cubicBezTo>
                    <a:pt x="51910" y="9237"/>
                    <a:pt x="51934" y="9239"/>
                    <a:pt x="51961" y="9239"/>
                  </a:cubicBezTo>
                  <a:cubicBezTo>
                    <a:pt x="52031" y="9239"/>
                    <a:pt x="52116" y="9226"/>
                    <a:pt x="52146" y="9208"/>
                  </a:cubicBezTo>
                  <a:cubicBezTo>
                    <a:pt x="52178" y="9183"/>
                    <a:pt x="52105" y="9060"/>
                    <a:pt x="52047" y="9044"/>
                  </a:cubicBezTo>
                  <a:cubicBezTo>
                    <a:pt x="52032" y="9040"/>
                    <a:pt x="52016" y="9039"/>
                    <a:pt x="51999" y="9039"/>
                  </a:cubicBezTo>
                  <a:cubicBezTo>
                    <a:pt x="51969" y="9039"/>
                    <a:pt x="51938" y="9043"/>
                    <a:pt x="51915" y="9043"/>
                  </a:cubicBezTo>
                  <a:cubicBezTo>
                    <a:pt x="51893" y="9043"/>
                    <a:pt x="51878" y="9040"/>
                    <a:pt x="51875" y="9027"/>
                  </a:cubicBezTo>
                  <a:cubicBezTo>
                    <a:pt x="51875" y="9003"/>
                    <a:pt x="52022" y="8863"/>
                    <a:pt x="52014" y="8847"/>
                  </a:cubicBezTo>
                  <a:cubicBezTo>
                    <a:pt x="52014" y="8842"/>
                    <a:pt x="52013" y="8840"/>
                    <a:pt x="52010" y="8840"/>
                  </a:cubicBezTo>
                  <a:cubicBezTo>
                    <a:pt x="52003" y="8840"/>
                    <a:pt x="51988" y="8849"/>
                    <a:pt x="51965" y="8855"/>
                  </a:cubicBezTo>
                  <a:cubicBezTo>
                    <a:pt x="51961" y="8856"/>
                    <a:pt x="51957" y="8857"/>
                    <a:pt x="51954" y="8857"/>
                  </a:cubicBezTo>
                  <a:cubicBezTo>
                    <a:pt x="51935" y="8857"/>
                    <a:pt x="51942" y="8835"/>
                    <a:pt x="51899" y="8814"/>
                  </a:cubicBezTo>
                  <a:cubicBezTo>
                    <a:pt x="51896" y="8811"/>
                    <a:pt x="51891" y="8810"/>
                    <a:pt x="51886" y="8810"/>
                  </a:cubicBezTo>
                  <a:cubicBezTo>
                    <a:pt x="51831" y="8810"/>
                    <a:pt x="51698" y="8949"/>
                    <a:pt x="51653" y="8986"/>
                  </a:cubicBezTo>
                  <a:cubicBezTo>
                    <a:pt x="51637" y="9003"/>
                    <a:pt x="51618" y="9010"/>
                    <a:pt x="51599" y="9010"/>
                  </a:cubicBezTo>
                  <a:cubicBezTo>
                    <a:pt x="51561" y="9010"/>
                    <a:pt x="51525" y="8981"/>
                    <a:pt x="51514" y="8937"/>
                  </a:cubicBezTo>
                  <a:cubicBezTo>
                    <a:pt x="51497" y="8872"/>
                    <a:pt x="51620" y="8789"/>
                    <a:pt x="51612" y="8740"/>
                  </a:cubicBezTo>
                  <a:cubicBezTo>
                    <a:pt x="51604" y="8691"/>
                    <a:pt x="51415" y="8707"/>
                    <a:pt x="51333" y="8675"/>
                  </a:cubicBezTo>
                  <a:cubicBezTo>
                    <a:pt x="51251" y="8642"/>
                    <a:pt x="51374" y="8379"/>
                    <a:pt x="51456" y="8379"/>
                  </a:cubicBezTo>
                  <a:cubicBezTo>
                    <a:pt x="51479" y="8379"/>
                    <a:pt x="51498" y="8381"/>
                    <a:pt x="51513" y="8381"/>
                  </a:cubicBezTo>
                  <a:cubicBezTo>
                    <a:pt x="51546" y="8381"/>
                    <a:pt x="51560" y="8373"/>
                    <a:pt x="51555" y="8322"/>
                  </a:cubicBezTo>
                  <a:cubicBezTo>
                    <a:pt x="51546" y="8248"/>
                    <a:pt x="51538" y="8190"/>
                    <a:pt x="51579" y="8100"/>
                  </a:cubicBezTo>
                  <a:cubicBezTo>
                    <a:pt x="51616" y="8026"/>
                    <a:pt x="51667" y="7865"/>
                    <a:pt x="51628" y="7865"/>
                  </a:cubicBezTo>
                  <a:cubicBezTo>
                    <a:pt x="51624" y="7865"/>
                    <a:pt x="51618" y="7866"/>
                    <a:pt x="51612" y="7870"/>
                  </a:cubicBezTo>
                  <a:cubicBezTo>
                    <a:pt x="51538" y="7911"/>
                    <a:pt x="51423" y="7985"/>
                    <a:pt x="51366" y="8002"/>
                  </a:cubicBezTo>
                  <a:cubicBezTo>
                    <a:pt x="51333" y="8014"/>
                    <a:pt x="51290" y="8022"/>
                    <a:pt x="51250" y="8022"/>
                  </a:cubicBezTo>
                  <a:cubicBezTo>
                    <a:pt x="51210" y="8022"/>
                    <a:pt x="51173" y="8014"/>
                    <a:pt x="51153" y="7993"/>
                  </a:cubicBezTo>
                  <a:cubicBezTo>
                    <a:pt x="51103" y="7961"/>
                    <a:pt x="51259" y="7854"/>
                    <a:pt x="51276" y="7829"/>
                  </a:cubicBezTo>
                  <a:cubicBezTo>
                    <a:pt x="51292" y="7796"/>
                    <a:pt x="51251" y="7813"/>
                    <a:pt x="51202" y="7796"/>
                  </a:cubicBezTo>
                  <a:cubicBezTo>
                    <a:pt x="51144" y="7788"/>
                    <a:pt x="51210" y="7755"/>
                    <a:pt x="51144" y="7731"/>
                  </a:cubicBezTo>
                  <a:cubicBezTo>
                    <a:pt x="51122" y="7721"/>
                    <a:pt x="51097" y="7719"/>
                    <a:pt x="51071" y="7719"/>
                  </a:cubicBezTo>
                  <a:cubicBezTo>
                    <a:pt x="51050" y="7719"/>
                    <a:pt x="51027" y="7720"/>
                    <a:pt x="51005" y="7720"/>
                  </a:cubicBezTo>
                  <a:cubicBezTo>
                    <a:pt x="50983" y="7720"/>
                    <a:pt x="50961" y="7719"/>
                    <a:pt x="50939" y="7714"/>
                  </a:cubicBezTo>
                  <a:cubicBezTo>
                    <a:pt x="50865" y="7698"/>
                    <a:pt x="50915" y="7673"/>
                    <a:pt x="50939" y="7641"/>
                  </a:cubicBezTo>
                  <a:cubicBezTo>
                    <a:pt x="50956" y="7599"/>
                    <a:pt x="50906" y="7550"/>
                    <a:pt x="50865" y="7509"/>
                  </a:cubicBezTo>
                  <a:cubicBezTo>
                    <a:pt x="50852" y="7496"/>
                    <a:pt x="50840" y="7491"/>
                    <a:pt x="50825" y="7491"/>
                  </a:cubicBezTo>
                  <a:cubicBezTo>
                    <a:pt x="50795" y="7491"/>
                    <a:pt x="50753" y="7509"/>
                    <a:pt x="50660" y="7509"/>
                  </a:cubicBezTo>
                  <a:cubicBezTo>
                    <a:pt x="50528" y="7509"/>
                    <a:pt x="50528" y="7443"/>
                    <a:pt x="50459" y="7443"/>
                  </a:cubicBezTo>
                  <a:cubicBezTo>
                    <a:pt x="50455" y="7443"/>
                    <a:pt x="50451" y="7443"/>
                    <a:pt x="50447" y="7444"/>
                  </a:cubicBezTo>
                  <a:cubicBezTo>
                    <a:pt x="50365" y="7460"/>
                    <a:pt x="50455" y="7542"/>
                    <a:pt x="50447" y="7567"/>
                  </a:cubicBezTo>
                  <a:cubicBezTo>
                    <a:pt x="50447" y="7591"/>
                    <a:pt x="50439" y="7583"/>
                    <a:pt x="50324" y="7641"/>
                  </a:cubicBezTo>
                  <a:cubicBezTo>
                    <a:pt x="50301" y="7650"/>
                    <a:pt x="50274" y="7653"/>
                    <a:pt x="50245" y="7653"/>
                  </a:cubicBezTo>
                  <a:cubicBezTo>
                    <a:pt x="50155" y="7653"/>
                    <a:pt x="50045" y="7620"/>
                    <a:pt x="49975" y="7620"/>
                  </a:cubicBezTo>
                  <a:cubicBezTo>
                    <a:pt x="49947" y="7620"/>
                    <a:pt x="49925" y="7625"/>
                    <a:pt x="49913" y="7641"/>
                  </a:cubicBezTo>
                  <a:cubicBezTo>
                    <a:pt x="49872" y="7698"/>
                    <a:pt x="49995" y="7706"/>
                    <a:pt x="50061" y="7755"/>
                  </a:cubicBezTo>
                  <a:cubicBezTo>
                    <a:pt x="50135" y="7805"/>
                    <a:pt x="50045" y="7862"/>
                    <a:pt x="50053" y="7936"/>
                  </a:cubicBezTo>
                  <a:cubicBezTo>
                    <a:pt x="50061" y="8018"/>
                    <a:pt x="50209" y="8100"/>
                    <a:pt x="50258" y="8100"/>
                  </a:cubicBezTo>
                  <a:cubicBezTo>
                    <a:pt x="50259" y="8100"/>
                    <a:pt x="50261" y="8100"/>
                    <a:pt x="50262" y="8100"/>
                  </a:cubicBezTo>
                  <a:cubicBezTo>
                    <a:pt x="50311" y="8100"/>
                    <a:pt x="50498" y="7977"/>
                    <a:pt x="50545" y="7977"/>
                  </a:cubicBezTo>
                  <a:cubicBezTo>
                    <a:pt x="50547" y="7977"/>
                    <a:pt x="50548" y="7977"/>
                    <a:pt x="50549" y="7977"/>
                  </a:cubicBezTo>
                  <a:cubicBezTo>
                    <a:pt x="50598" y="7977"/>
                    <a:pt x="50662" y="8125"/>
                    <a:pt x="50734" y="8125"/>
                  </a:cubicBezTo>
                  <a:cubicBezTo>
                    <a:pt x="50784" y="8125"/>
                    <a:pt x="50833" y="8059"/>
                    <a:pt x="50865" y="8059"/>
                  </a:cubicBezTo>
                  <a:cubicBezTo>
                    <a:pt x="50876" y="8059"/>
                    <a:pt x="50884" y="8066"/>
                    <a:pt x="50890" y="8084"/>
                  </a:cubicBezTo>
                  <a:cubicBezTo>
                    <a:pt x="50915" y="8158"/>
                    <a:pt x="50956" y="8412"/>
                    <a:pt x="50923" y="8453"/>
                  </a:cubicBezTo>
                  <a:cubicBezTo>
                    <a:pt x="50882" y="8494"/>
                    <a:pt x="50750" y="8535"/>
                    <a:pt x="50578" y="8543"/>
                  </a:cubicBezTo>
                  <a:cubicBezTo>
                    <a:pt x="50406" y="8543"/>
                    <a:pt x="50340" y="8404"/>
                    <a:pt x="50201" y="8313"/>
                  </a:cubicBezTo>
                  <a:cubicBezTo>
                    <a:pt x="50061" y="8223"/>
                    <a:pt x="49995" y="8092"/>
                    <a:pt x="49963" y="8026"/>
                  </a:cubicBezTo>
                  <a:cubicBezTo>
                    <a:pt x="49929" y="7972"/>
                    <a:pt x="49855" y="7940"/>
                    <a:pt x="49822" y="7940"/>
                  </a:cubicBezTo>
                  <a:cubicBezTo>
                    <a:pt x="49815" y="7940"/>
                    <a:pt x="49809" y="7941"/>
                    <a:pt x="49807" y="7944"/>
                  </a:cubicBezTo>
                  <a:cubicBezTo>
                    <a:pt x="49782" y="7961"/>
                    <a:pt x="49790" y="7993"/>
                    <a:pt x="49790" y="8034"/>
                  </a:cubicBezTo>
                  <a:cubicBezTo>
                    <a:pt x="49782" y="8084"/>
                    <a:pt x="49839" y="8116"/>
                    <a:pt x="49848" y="8141"/>
                  </a:cubicBezTo>
                  <a:cubicBezTo>
                    <a:pt x="49848" y="8174"/>
                    <a:pt x="49708" y="8396"/>
                    <a:pt x="49601" y="8420"/>
                  </a:cubicBezTo>
                  <a:cubicBezTo>
                    <a:pt x="49596" y="8422"/>
                    <a:pt x="49588" y="8422"/>
                    <a:pt x="49579" y="8422"/>
                  </a:cubicBezTo>
                  <a:cubicBezTo>
                    <a:pt x="49430" y="8422"/>
                    <a:pt x="48860" y="8248"/>
                    <a:pt x="48682" y="8248"/>
                  </a:cubicBezTo>
                  <a:cubicBezTo>
                    <a:pt x="48502" y="8248"/>
                    <a:pt x="48034" y="8396"/>
                    <a:pt x="47829" y="8428"/>
                  </a:cubicBezTo>
                  <a:cubicBezTo>
                    <a:pt x="47765" y="8439"/>
                    <a:pt x="47698" y="8442"/>
                    <a:pt x="47631" y="8442"/>
                  </a:cubicBezTo>
                  <a:cubicBezTo>
                    <a:pt x="47482" y="8442"/>
                    <a:pt x="47332" y="8423"/>
                    <a:pt x="47213" y="8412"/>
                  </a:cubicBezTo>
                  <a:cubicBezTo>
                    <a:pt x="47041" y="8396"/>
                    <a:pt x="46524" y="8026"/>
                    <a:pt x="46434" y="8010"/>
                  </a:cubicBezTo>
                  <a:cubicBezTo>
                    <a:pt x="46417" y="8007"/>
                    <a:pt x="46389" y="8006"/>
                    <a:pt x="46352" y="8006"/>
                  </a:cubicBezTo>
                  <a:cubicBezTo>
                    <a:pt x="46192" y="8006"/>
                    <a:pt x="45878" y="8027"/>
                    <a:pt x="45710" y="8027"/>
                  </a:cubicBezTo>
                  <a:cubicBezTo>
                    <a:pt x="45689" y="8027"/>
                    <a:pt x="45670" y="8027"/>
                    <a:pt x="45654" y="8026"/>
                  </a:cubicBezTo>
                  <a:cubicBezTo>
                    <a:pt x="45482" y="8010"/>
                    <a:pt x="45539" y="7993"/>
                    <a:pt x="45474" y="7936"/>
                  </a:cubicBezTo>
                  <a:cubicBezTo>
                    <a:pt x="45416" y="7870"/>
                    <a:pt x="45523" y="7796"/>
                    <a:pt x="45482" y="7755"/>
                  </a:cubicBezTo>
                  <a:cubicBezTo>
                    <a:pt x="45469" y="7742"/>
                    <a:pt x="45445" y="7738"/>
                    <a:pt x="45418" y="7738"/>
                  </a:cubicBezTo>
                  <a:cubicBezTo>
                    <a:pt x="45379" y="7738"/>
                    <a:pt x="45332" y="7746"/>
                    <a:pt x="45296" y="7746"/>
                  </a:cubicBezTo>
                  <a:cubicBezTo>
                    <a:pt x="45278" y="7746"/>
                    <a:pt x="45263" y="7744"/>
                    <a:pt x="45252" y="7739"/>
                  </a:cubicBezTo>
                  <a:cubicBezTo>
                    <a:pt x="45194" y="7723"/>
                    <a:pt x="45145" y="7657"/>
                    <a:pt x="45096" y="7616"/>
                  </a:cubicBezTo>
                  <a:cubicBezTo>
                    <a:pt x="45039" y="7575"/>
                    <a:pt x="44956" y="7591"/>
                    <a:pt x="44891" y="7509"/>
                  </a:cubicBezTo>
                  <a:cubicBezTo>
                    <a:pt x="44833" y="7419"/>
                    <a:pt x="44998" y="7460"/>
                    <a:pt x="45022" y="7427"/>
                  </a:cubicBezTo>
                  <a:cubicBezTo>
                    <a:pt x="45039" y="7386"/>
                    <a:pt x="44899" y="7279"/>
                    <a:pt x="44858" y="7279"/>
                  </a:cubicBezTo>
                  <a:cubicBezTo>
                    <a:pt x="44809" y="7279"/>
                    <a:pt x="44784" y="7304"/>
                    <a:pt x="44760" y="7361"/>
                  </a:cubicBezTo>
                  <a:cubicBezTo>
                    <a:pt x="44735" y="7419"/>
                    <a:pt x="44760" y="7444"/>
                    <a:pt x="44694" y="7476"/>
                  </a:cubicBezTo>
                  <a:cubicBezTo>
                    <a:pt x="44636" y="7509"/>
                    <a:pt x="44349" y="7583"/>
                    <a:pt x="44292" y="7608"/>
                  </a:cubicBezTo>
                  <a:cubicBezTo>
                    <a:pt x="44234" y="7641"/>
                    <a:pt x="44267" y="7862"/>
                    <a:pt x="44218" y="7870"/>
                  </a:cubicBezTo>
                  <a:cubicBezTo>
                    <a:pt x="44216" y="7871"/>
                    <a:pt x="44215" y="7871"/>
                    <a:pt x="44213" y="7871"/>
                  </a:cubicBezTo>
                  <a:cubicBezTo>
                    <a:pt x="44170" y="7871"/>
                    <a:pt x="44069" y="7764"/>
                    <a:pt x="44046" y="7764"/>
                  </a:cubicBezTo>
                  <a:cubicBezTo>
                    <a:pt x="44041" y="7761"/>
                    <a:pt x="44034" y="7760"/>
                    <a:pt x="44025" y="7760"/>
                  </a:cubicBezTo>
                  <a:cubicBezTo>
                    <a:pt x="44004" y="7760"/>
                    <a:pt x="43971" y="7766"/>
                    <a:pt x="43931" y="7772"/>
                  </a:cubicBezTo>
                  <a:cubicBezTo>
                    <a:pt x="43873" y="7780"/>
                    <a:pt x="43397" y="7993"/>
                    <a:pt x="43340" y="8010"/>
                  </a:cubicBezTo>
                  <a:cubicBezTo>
                    <a:pt x="43291" y="8034"/>
                    <a:pt x="43332" y="8059"/>
                    <a:pt x="43340" y="8100"/>
                  </a:cubicBezTo>
                  <a:cubicBezTo>
                    <a:pt x="43356" y="8149"/>
                    <a:pt x="43225" y="8174"/>
                    <a:pt x="43176" y="8215"/>
                  </a:cubicBezTo>
                  <a:cubicBezTo>
                    <a:pt x="43135" y="8256"/>
                    <a:pt x="43135" y="8305"/>
                    <a:pt x="43143" y="8371"/>
                  </a:cubicBezTo>
                  <a:cubicBezTo>
                    <a:pt x="43159" y="8437"/>
                    <a:pt x="43438" y="8601"/>
                    <a:pt x="43446" y="8650"/>
                  </a:cubicBezTo>
                  <a:cubicBezTo>
                    <a:pt x="43463" y="8691"/>
                    <a:pt x="43373" y="8724"/>
                    <a:pt x="43364" y="8765"/>
                  </a:cubicBezTo>
                  <a:cubicBezTo>
                    <a:pt x="43356" y="8806"/>
                    <a:pt x="43471" y="8945"/>
                    <a:pt x="43504" y="8986"/>
                  </a:cubicBezTo>
                  <a:cubicBezTo>
                    <a:pt x="43529" y="9036"/>
                    <a:pt x="43684" y="9036"/>
                    <a:pt x="43709" y="9077"/>
                  </a:cubicBezTo>
                  <a:cubicBezTo>
                    <a:pt x="43725" y="9126"/>
                    <a:pt x="43627" y="9175"/>
                    <a:pt x="43594" y="9208"/>
                  </a:cubicBezTo>
                  <a:cubicBezTo>
                    <a:pt x="43553" y="9241"/>
                    <a:pt x="43791" y="9479"/>
                    <a:pt x="43783" y="9503"/>
                  </a:cubicBezTo>
                  <a:cubicBezTo>
                    <a:pt x="43781" y="9510"/>
                    <a:pt x="43777" y="9513"/>
                    <a:pt x="43770" y="9513"/>
                  </a:cubicBezTo>
                  <a:cubicBezTo>
                    <a:pt x="43749" y="9513"/>
                    <a:pt x="43706" y="9487"/>
                    <a:pt x="43627" y="9438"/>
                  </a:cubicBezTo>
                  <a:cubicBezTo>
                    <a:pt x="43592" y="9414"/>
                    <a:pt x="43573" y="9405"/>
                    <a:pt x="43562" y="9405"/>
                  </a:cubicBezTo>
                  <a:cubicBezTo>
                    <a:pt x="43543" y="9405"/>
                    <a:pt x="43547" y="9433"/>
                    <a:pt x="43520" y="9454"/>
                  </a:cubicBezTo>
                  <a:cubicBezTo>
                    <a:pt x="43507" y="9468"/>
                    <a:pt x="43496" y="9473"/>
                    <a:pt x="43486" y="9473"/>
                  </a:cubicBezTo>
                  <a:cubicBezTo>
                    <a:pt x="43467" y="9473"/>
                    <a:pt x="43452" y="9451"/>
                    <a:pt x="43430" y="9430"/>
                  </a:cubicBezTo>
                  <a:cubicBezTo>
                    <a:pt x="43397" y="9389"/>
                    <a:pt x="43446" y="9364"/>
                    <a:pt x="43438" y="9323"/>
                  </a:cubicBezTo>
                  <a:cubicBezTo>
                    <a:pt x="43438" y="9294"/>
                    <a:pt x="43396" y="9248"/>
                    <a:pt x="43352" y="9248"/>
                  </a:cubicBezTo>
                  <a:cubicBezTo>
                    <a:pt x="43334" y="9248"/>
                    <a:pt x="43315" y="9255"/>
                    <a:pt x="43299" y="9274"/>
                  </a:cubicBezTo>
                  <a:cubicBezTo>
                    <a:pt x="43249" y="9339"/>
                    <a:pt x="43332" y="9397"/>
                    <a:pt x="43332" y="9454"/>
                  </a:cubicBezTo>
                  <a:cubicBezTo>
                    <a:pt x="43332" y="9512"/>
                    <a:pt x="43307" y="9512"/>
                    <a:pt x="43299" y="9561"/>
                  </a:cubicBezTo>
                  <a:cubicBezTo>
                    <a:pt x="43291" y="9610"/>
                    <a:pt x="43742" y="10045"/>
                    <a:pt x="43635" y="10061"/>
                  </a:cubicBezTo>
                  <a:cubicBezTo>
                    <a:pt x="43633" y="10062"/>
                    <a:pt x="43631" y="10062"/>
                    <a:pt x="43629" y="10062"/>
                  </a:cubicBezTo>
                  <a:cubicBezTo>
                    <a:pt x="43527" y="10062"/>
                    <a:pt x="43281" y="9668"/>
                    <a:pt x="43200" y="9668"/>
                  </a:cubicBezTo>
                  <a:cubicBezTo>
                    <a:pt x="43196" y="9668"/>
                    <a:pt x="43193" y="9668"/>
                    <a:pt x="43190" y="9668"/>
                  </a:cubicBezTo>
                  <a:cubicBezTo>
                    <a:pt x="43127" y="9668"/>
                    <a:pt x="43132" y="9598"/>
                    <a:pt x="43094" y="9520"/>
                  </a:cubicBezTo>
                  <a:cubicBezTo>
                    <a:pt x="43044" y="9438"/>
                    <a:pt x="42897" y="9487"/>
                    <a:pt x="42872" y="9413"/>
                  </a:cubicBezTo>
                  <a:cubicBezTo>
                    <a:pt x="42839" y="9331"/>
                    <a:pt x="42962" y="9372"/>
                    <a:pt x="42970" y="9315"/>
                  </a:cubicBezTo>
                  <a:cubicBezTo>
                    <a:pt x="42970" y="9265"/>
                    <a:pt x="42823" y="9257"/>
                    <a:pt x="42675" y="9192"/>
                  </a:cubicBezTo>
                  <a:cubicBezTo>
                    <a:pt x="42527" y="9126"/>
                    <a:pt x="42609" y="9044"/>
                    <a:pt x="42691" y="9044"/>
                  </a:cubicBezTo>
                  <a:cubicBezTo>
                    <a:pt x="42773" y="9044"/>
                    <a:pt x="42897" y="9134"/>
                    <a:pt x="42954" y="9167"/>
                  </a:cubicBezTo>
                  <a:cubicBezTo>
                    <a:pt x="42981" y="9186"/>
                    <a:pt x="43027" y="9195"/>
                    <a:pt x="43069" y="9195"/>
                  </a:cubicBezTo>
                  <a:cubicBezTo>
                    <a:pt x="43116" y="9195"/>
                    <a:pt x="43159" y="9184"/>
                    <a:pt x="43167" y="9167"/>
                  </a:cubicBezTo>
                  <a:cubicBezTo>
                    <a:pt x="43184" y="9142"/>
                    <a:pt x="43126" y="8954"/>
                    <a:pt x="43102" y="8921"/>
                  </a:cubicBezTo>
                  <a:cubicBezTo>
                    <a:pt x="43077" y="8888"/>
                    <a:pt x="42823" y="8847"/>
                    <a:pt x="42732" y="8822"/>
                  </a:cubicBezTo>
                  <a:cubicBezTo>
                    <a:pt x="42642" y="8798"/>
                    <a:pt x="42724" y="8691"/>
                    <a:pt x="42691" y="8634"/>
                  </a:cubicBezTo>
                  <a:cubicBezTo>
                    <a:pt x="42661" y="8580"/>
                    <a:pt x="42637" y="8526"/>
                    <a:pt x="42601" y="8526"/>
                  </a:cubicBezTo>
                  <a:cubicBezTo>
                    <a:pt x="42598" y="8526"/>
                    <a:pt x="42596" y="8526"/>
                    <a:pt x="42593" y="8527"/>
                  </a:cubicBezTo>
                  <a:cubicBezTo>
                    <a:pt x="42544" y="8535"/>
                    <a:pt x="42560" y="8765"/>
                    <a:pt x="42503" y="8806"/>
                  </a:cubicBezTo>
                  <a:cubicBezTo>
                    <a:pt x="42493" y="8814"/>
                    <a:pt x="42484" y="8818"/>
                    <a:pt x="42475" y="8818"/>
                  </a:cubicBezTo>
                  <a:cubicBezTo>
                    <a:pt x="42434" y="8818"/>
                    <a:pt x="42405" y="8730"/>
                    <a:pt x="42371" y="8683"/>
                  </a:cubicBezTo>
                  <a:cubicBezTo>
                    <a:pt x="42339" y="8634"/>
                    <a:pt x="42404" y="8634"/>
                    <a:pt x="42429" y="8592"/>
                  </a:cubicBezTo>
                  <a:cubicBezTo>
                    <a:pt x="42445" y="8560"/>
                    <a:pt x="42371" y="8420"/>
                    <a:pt x="42298" y="8387"/>
                  </a:cubicBezTo>
                  <a:cubicBezTo>
                    <a:pt x="42280" y="8377"/>
                    <a:pt x="42258" y="8373"/>
                    <a:pt x="42231" y="8373"/>
                  </a:cubicBezTo>
                  <a:cubicBezTo>
                    <a:pt x="42182" y="8373"/>
                    <a:pt x="42120" y="8385"/>
                    <a:pt x="42053" y="8385"/>
                  </a:cubicBezTo>
                  <a:cubicBezTo>
                    <a:pt x="42018" y="8385"/>
                    <a:pt x="41981" y="8382"/>
                    <a:pt x="41945" y="8371"/>
                  </a:cubicBezTo>
                  <a:cubicBezTo>
                    <a:pt x="41805" y="8338"/>
                    <a:pt x="41863" y="8264"/>
                    <a:pt x="41756" y="8240"/>
                  </a:cubicBezTo>
                  <a:cubicBezTo>
                    <a:pt x="41740" y="8236"/>
                    <a:pt x="41712" y="8234"/>
                    <a:pt x="41675" y="8234"/>
                  </a:cubicBezTo>
                  <a:cubicBezTo>
                    <a:pt x="41466" y="8234"/>
                    <a:pt x="40962" y="8288"/>
                    <a:pt x="40648" y="8330"/>
                  </a:cubicBezTo>
                  <a:cubicBezTo>
                    <a:pt x="40270" y="8379"/>
                    <a:pt x="39589" y="8420"/>
                    <a:pt x="39417" y="8428"/>
                  </a:cubicBezTo>
                  <a:cubicBezTo>
                    <a:pt x="39411" y="8429"/>
                    <a:pt x="39405" y="8429"/>
                    <a:pt x="39398" y="8429"/>
                  </a:cubicBezTo>
                  <a:cubicBezTo>
                    <a:pt x="39179" y="8429"/>
                    <a:pt x="38213" y="8313"/>
                    <a:pt x="38030" y="8297"/>
                  </a:cubicBezTo>
                  <a:cubicBezTo>
                    <a:pt x="37849" y="8272"/>
                    <a:pt x="37735" y="8166"/>
                    <a:pt x="37726" y="8116"/>
                  </a:cubicBezTo>
                  <a:cubicBezTo>
                    <a:pt x="37726" y="8067"/>
                    <a:pt x="37940" y="8043"/>
                    <a:pt x="37964" y="8002"/>
                  </a:cubicBezTo>
                  <a:cubicBezTo>
                    <a:pt x="37989" y="7961"/>
                    <a:pt x="37890" y="7993"/>
                    <a:pt x="37858" y="7961"/>
                  </a:cubicBezTo>
                  <a:cubicBezTo>
                    <a:pt x="37825" y="7928"/>
                    <a:pt x="37866" y="7887"/>
                    <a:pt x="37890" y="7846"/>
                  </a:cubicBezTo>
                  <a:cubicBezTo>
                    <a:pt x="37909" y="7823"/>
                    <a:pt x="37950" y="7818"/>
                    <a:pt x="37997" y="7818"/>
                  </a:cubicBezTo>
                  <a:cubicBezTo>
                    <a:pt x="38034" y="7818"/>
                    <a:pt x="38076" y="7821"/>
                    <a:pt x="38112" y="7821"/>
                  </a:cubicBezTo>
                  <a:cubicBezTo>
                    <a:pt x="38118" y="7822"/>
                    <a:pt x="38124" y="7822"/>
                    <a:pt x="38129" y="7822"/>
                  </a:cubicBezTo>
                  <a:cubicBezTo>
                    <a:pt x="38192" y="7822"/>
                    <a:pt x="38181" y="7775"/>
                    <a:pt x="38219" y="7714"/>
                  </a:cubicBezTo>
                  <a:cubicBezTo>
                    <a:pt x="38229" y="7693"/>
                    <a:pt x="38281" y="7687"/>
                    <a:pt x="38348" y="7687"/>
                  </a:cubicBezTo>
                  <a:cubicBezTo>
                    <a:pt x="38469" y="7687"/>
                    <a:pt x="38641" y="7709"/>
                    <a:pt x="38714" y="7709"/>
                  </a:cubicBezTo>
                  <a:cubicBezTo>
                    <a:pt x="38728" y="7709"/>
                    <a:pt x="38738" y="7708"/>
                    <a:pt x="38744" y="7706"/>
                  </a:cubicBezTo>
                  <a:cubicBezTo>
                    <a:pt x="38793" y="7690"/>
                    <a:pt x="38810" y="7657"/>
                    <a:pt x="38801" y="7575"/>
                  </a:cubicBezTo>
                  <a:cubicBezTo>
                    <a:pt x="38798" y="7541"/>
                    <a:pt x="38777" y="7535"/>
                    <a:pt x="38751" y="7535"/>
                  </a:cubicBezTo>
                  <a:cubicBezTo>
                    <a:pt x="38736" y="7535"/>
                    <a:pt x="38720" y="7537"/>
                    <a:pt x="38704" y="7537"/>
                  </a:cubicBezTo>
                  <a:cubicBezTo>
                    <a:pt x="38688" y="7537"/>
                    <a:pt x="38673" y="7535"/>
                    <a:pt x="38662" y="7526"/>
                  </a:cubicBezTo>
                  <a:cubicBezTo>
                    <a:pt x="38629" y="7493"/>
                    <a:pt x="38711" y="7485"/>
                    <a:pt x="38728" y="7452"/>
                  </a:cubicBezTo>
                  <a:cubicBezTo>
                    <a:pt x="38744" y="7427"/>
                    <a:pt x="38687" y="7361"/>
                    <a:pt x="38588" y="7279"/>
                  </a:cubicBezTo>
                  <a:cubicBezTo>
                    <a:pt x="38490" y="7189"/>
                    <a:pt x="38309" y="7107"/>
                    <a:pt x="38186" y="7025"/>
                  </a:cubicBezTo>
                  <a:cubicBezTo>
                    <a:pt x="38071" y="6943"/>
                    <a:pt x="37480" y="6803"/>
                    <a:pt x="37390" y="6779"/>
                  </a:cubicBezTo>
                  <a:cubicBezTo>
                    <a:pt x="37369" y="6773"/>
                    <a:pt x="37345" y="6770"/>
                    <a:pt x="37320" y="6770"/>
                  </a:cubicBezTo>
                  <a:cubicBezTo>
                    <a:pt x="37238" y="6770"/>
                    <a:pt x="37150" y="6799"/>
                    <a:pt x="37144" y="6836"/>
                  </a:cubicBezTo>
                  <a:cubicBezTo>
                    <a:pt x="37127" y="6885"/>
                    <a:pt x="37357" y="7009"/>
                    <a:pt x="37259" y="7009"/>
                  </a:cubicBezTo>
                  <a:cubicBezTo>
                    <a:pt x="37253" y="7009"/>
                    <a:pt x="37248" y="7009"/>
                    <a:pt x="37241" y="7009"/>
                  </a:cubicBezTo>
                  <a:cubicBezTo>
                    <a:pt x="37120" y="7009"/>
                    <a:pt x="36759" y="6941"/>
                    <a:pt x="36487" y="6910"/>
                  </a:cubicBezTo>
                  <a:cubicBezTo>
                    <a:pt x="36208" y="6877"/>
                    <a:pt x="36052" y="6787"/>
                    <a:pt x="35913" y="6762"/>
                  </a:cubicBezTo>
                  <a:cubicBezTo>
                    <a:pt x="35765" y="6738"/>
                    <a:pt x="35486" y="6516"/>
                    <a:pt x="35314" y="6442"/>
                  </a:cubicBezTo>
                  <a:cubicBezTo>
                    <a:pt x="35141" y="6368"/>
                    <a:pt x="34583" y="6377"/>
                    <a:pt x="34444" y="6336"/>
                  </a:cubicBezTo>
                  <a:cubicBezTo>
                    <a:pt x="34296" y="6286"/>
                    <a:pt x="33475" y="5810"/>
                    <a:pt x="33352" y="5802"/>
                  </a:cubicBezTo>
                  <a:cubicBezTo>
                    <a:pt x="33246" y="5788"/>
                    <a:pt x="32644" y="5713"/>
                    <a:pt x="32409" y="5713"/>
                  </a:cubicBezTo>
                  <a:cubicBezTo>
                    <a:pt x="32370" y="5713"/>
                    <a:pt x="32341" y="5715"/>
                    <a:pt x="32326" y="5720"/>
                  </a:cubicBezTo>
                  <a:cubicBezTo>
                    <a:pt x="32228" y="5753"/>
                    <a:pt x="32220" y="5769"/>
                    <a:pt x="32187" y="5810"/>
                  </a:cubicBezTo>
                  <a:cubicBezTo>
                    <a:pt x="32146" y="5851"/>
                    <a:pt x="32203" y="6024"/>
                    <a:pt x="32170" y="6130"/>
                  </a:cubicBezTo>
                  <a:cubicBezTo>
                    <a:pt x="32146" y="6237"/>
                    <a:pt x="31900" y="6188"/>
                    <a:pt x="31785" y="6213"/>
                  </a:cubicBezTo>
                  <a:cubicBezTo>
                    <a:pt x="31670" y="6229"/>
                    <a:pt x="31407" y="6327"/>
                    <a:pt x="31317" y="6327"/>
                  </a:cubicBezTo>
                  <a:cubicBezTo>
                    <a:pt x="31307" y="6328"/>
                    <a:pt x="31299" y="6329"/>
                    <a:pt x="31292" y="6329"/>
                  </a:cubicBezTo>
                  <a:cubicBezTo>
                    <a:pt x="31229" y="6329"/>
                    <a:pt x="31238" y="6299"/>
                    <a:pt x="31194" y="6262"/>
                  </a:cubicBezTo>
                  <a:cubicBezTo>
                    <a:pt x="31136" y="6229"/>
                    <a:pt x="31489" y="5999"/>
                    <a:pt x="31448" y="5934"/>
                  </a:cubicBezTo>
                  <a:cubicBezTo>
                    <a:pt x="31415" y="5876"/>
                    <a:pt x="31309" y="5876"/>
                    <a:pt x="31218" y="5794"/>
                  </a:cubicBezTo>
                  <a:cubicBezTo>
                    <a:pt x="31136" y="5712"/>
                    <a:pt x="31251" y="5392"/>
                    <a:pt x="31243" y="5318"/>
                  </a:cubicBezTo>
                  <a:cubicBezTo>
                    <a:pt x="31239" y="5280"/>
                    <a:pt x="31208" y="5264"/>
                    <a:pt x="31173" y="5264"/>
                  </a:cubicBezTo>
                  <a:cubicBezTo>
                    <a:pt x="31140" y="5264"/>
                    <a:pt x="31103" y="5278"/>
                    <a:pt x="31079" y="5302"/>
                  </a:cubicBezTo>
                  <a:cubicBezTo>
                    <a:pt x="31038" y="5359"/>
                    <a:pt x="31062" y="5367"/>
                    <a:pt x="31030" y="5425"/>
                  </a:cubicBezTo>
                  <a:cubicBezTo>
                    <a:pt x="31019" y="5444"/>
                    <a:pt x="30990" y="5448"/>
                    <a:pt x="30955" y="5448"/>
                  </a:cubicBezTo>
                  <a:cubicBezTo>
                    <a:pt x="30923" y="5448"/>
                    <a:pt x="30887" y="5445"/>
                    <a:pt x="30856" y="5445"/>
                  </a:cubicBezTo>
                  <a:cubicBezTo>
                    <a:pt x="30819" y="5445"/>
                    <a:pt x="30789" y="5450"/>
                    <a:pt x="30783" y="5474"/>
                  </a:cubicBezTo>
                  <a:cubicBezTo>
                    <a:pt x="30759" y="5540"/>
                    <a:pt x="30866" y="5523"/>
                    <a:pt x="30882" y="5548"/>
                  </a:cubicBezTo>
                  <a:cubicBezTo>
                    <a:pt x="30907" y="5572"/>
                    <a:pt x="30734" y="5663"/>
                    <a:pt x="30726" y="5712"/>
                  </a:cubicBezTo>
                  <a:cubicBezTo>
                    <a:pt x="30718" y="5769"/>
                    <a:pt x="30849" y="5728"/>
                    <a:pt x="30882" y="5769"/>
                  </a:cubicBezTo>
                  <a:cubicBezTo>
                    <a:pt x="30923" y="5819"/>
                    <a:pt x="30915" y="5909"/>
                    <a:pt x="30890" y="5950"/>
                  </a:cubicBezTo>
                  <a:cubicBezTo>
                    <a:pt x="30885" y="5960"/>
                    <a:pt x="30879" y="5964"/>
                    <a:pt x="30871" y="5964"/>
                  </a:cubicBezTo>
                  <a:cubicBezTo>
                    <a:pt x="30838" y="5964"/>
                    <a:pt x="30781" y="5897"/>
                    <a:pt x="30701" y="5884"/>
                  </a:cubicBezTo>
                  <a:cubicBezTo>
                    <a:pt x="30685" y="5883"/>
                    <a:pt x="30669" y="5882"/>
                    <a:pt x="30654" y="5882"/>
                  </a:cubicBezTo>
                  <a:cubicBezTo>
                    <a:pt x="30580" y="5882"/>
                    <a:pt x="30529" y="5899"/>
                    <a:pt x="30529" y="5934"/>
                  </a:cubicBezTo>
                  <a:cubicBezTo>
                    <a:pt x="30529" y="5975"/>
                    <a:pt x="30570" y="5966"/>
                    <a:pt x="30660" y="5991"/>
                  </a:cubicBezTo>
                  <a:cubicBezTo>
                    <a:pt x="30759" y="6007"/>
                    <a:pt x="30783" y="6089"/>
                    <a:pt x="30759" y="6122"/>
                  </a:cubicBezTo>
                  <a:cubicBezTo>
                    <a:pt x="30742" y="6163"/>
                    <a:pt x="30562" y="6130"/>
                    <a:pt x="30603" y="6196"/>
                  </a:cubicBezTo>
                  <a:cubicBezTo>
                    <a:pt x="30636" y="6270"/>
                    <a:pt x="30710" y="6229"/>
                    <a:pt x="30718" y="6295"/>
                  </a:cubicBezTo>
                  <a:cubicBezTo>
                    <a:pt x="30718" y="6368"/>
                    <a:pt x="30603" y="6368"/>
                    <a:pt x="30472" y="6368"/>
                  </a:cubicBezTo>
                  <a:cubicBezTo>
                    <a:pt x="30332" y="6368"/>
                    <a:pt x="30094" y="6229"/>
                    <a:pt x="29987" y="6155"/>
                  </a:cubicBezTo>
                  <a:cubicBezTo>
                    <a:pt x="29873" y="6073"/>
                    <a:pt x="29749" y="5958"/>
                    <a:pt x="29635" y="5835"/>
                  </a:cubicBezTo>
                  <a:cubicBezTo>
                    <a:pt x="29528" y="5704"/>
                    <a:pt x="29610" y="5613"/>
                    <a:pt x="29552" y="5515"/>
                  </a:cubicBezTo>
                  <a:cubicBezTo>
                    <a:pt x="29503" y="5425"/>
                    <a:pt x="29126" y="5064"/>
                    <a:pt x="29044" y="4973"/>
                  </a:cubicBezTo>
                  <a:cubicBezTo>
                    <a:pt x="28980" y="4889"/>
                    <a:pt x="28778" y="4774"/>
                    <a:pt x="28696" y="4774"/>
                  </a:cubicBezTo>
                  <a:cubicBezTo>
                    <a:pt x="28682" y="4774"/>
                    <a:pt x="28672" y="4778"/>
                    <a:pt x="28666" y="4785"/>
                  </a:cubicBezTo>
                  <a:cubicBezTo>
                    <a:pt x="28633" y="4834"/>
                    <a:pt x="28609" y="4891"/>
                    <a:pt x="28600" y="4957"/>
                  </a:cubicBezTo>
                  <a:cubicBezTo>
                    <a:pt x="28594" y="4986"/>
                    <a:pt x="28615" y="4993"/>
                    <a:pt x="28645" y="4993"/>
                  </a:cubicBezTo>
                  <a:cubicBezTo>
                    <a:pt x="28678" y="4993"/>
                    <a:pt x="28721" y="4984"/>
                    <a:pt x="28749" y="4984"/>
                  </a:cubicBezTo>
                  <a:cubicBezTo>
                    <a:pt x="28760" y="4984"/>
                    <a:pt x="28768" y="4985"/>
                    <a:pt x="28773" y="4990"/>
                  </a:cubicBezTo>
                  <a:cubicBezTo>
                    <a:pt x="28789" y="5014"/>
                    <a:pt x="28724" y="5055"/>
                    <a:pt x="28773" y="5146"/>
                  </a:cubicBezTo>
                  <a:cubicBezTo>
                    <a:pt x="28822" y="5228"/>
                    <a:pt x="29003" y="5203"/>
                    <a:pt x="28970" y="5244"/>
                  </a:cubicBezTo>
                  <a:cubicBezTo>
                    <a:pt x="28937" y="5285"/>
                    <a:pt x="28600" y="5318"/>
                    <a:pt x="28502" y="5384"/>
                  </a:cubicBezTo>
                  <a:cubicBezTo>
                    <a:pt x="28395" y="5441"/>
                    <a:pt x="28494" y="5540"/>
                    <a:pt x="28461" y="5589"/>
                  </a:cubicBezTo>
                  <a:cubicBezTo>
                    <a:pt x="28428" y="5638"/>
                    <a:pt x="28157" y="5925"/>
                    <a:pt x="28083" y="5934"/>
                  </a:cubicBezTo>
                  <a:cubicBezTo>
                    <a:pt x="28013" y="5941"/>
                    <a:pt x="27967" y="5960"/>
                    <a:pt x="27924" y="5960"/>
                  </a:cubicBezTo>
                  <a:cubicBezTo>
                    <a:pt x="27917" y="5960"/>
                    <a:pt x="27910" y="5959"/>
                    <a:pt x="27903" y="5958"/>
                  </a:cubicBezTo>
                  <a:cubicBezTo>
                    <a:pt x="27854" y="5950"/>
                    <a:pt x="27886" y="5851"/>
                    <a:pt x="27911" y="5794"/>
                  </a:cubicBezTo>
                  <a:cubicBezTo>
                    <a:pt x="27928" y="5745"/>
                    <a:pt x="28075" y="5679"/>
                    <a:pt x="28018" y="5654"/>
                  </a:cubicBezTo>
                  <a:cubicBezTo>
                    <a:pt x="28012" y="5653"/>
                    <a:pt x="28005" y="5652"/>
                    <a:pt x="27997" y="5652"/>
                  </a:cubicBezTo>
                  <a:cubicBezTo>
                    <a:pt x="27936" y="5652"/>
                    <a:pt x="27832" y="5708"/>
                    <a:pt x="27722" y="5745"/>
                  </a:cubicBezTo>
                  <a:cubicBezTo>
                    <a:pt x="27599" y="5778"/>
                    <a:pt x="27197" y="5868"/>
                    <a:pt x="27066" y="5925"/>
                  </a:cubicBezTo>
                  <a:cubicBezTo>
                    <a:pt x="26943" y="5991"/>
                    <a:pt x="26861" y="6122"/>
                    <a:pt x="26795" y="6188"/>
                  </a:cubicBezTo>
                  <a:cubicBezTo>
                    <a:pt x="26731" y="6252"/>
                    <a:pt x="26590" y="6640"/>
                    <a:pt x="26514" y="6640"/>
                  </a:cubicBezTo>
                  <a:cubicBezTo>
                    <a:pt x="26512" y="6640"/>
                    <a:pt x="26510" y="6640"/>
                    <a:pt x="26508" y="6639"/>
                  </a:cubicBezTo>
                  <a:cubicBezTo>
                    <a:pt x="26442" y="6623"/>
                    <a:pt x="26532" y="6516"/>
                    <a:pt x="26532" y="6451"/>
                  </a:cubicBezTo>
                  <a:cubicBezTo>
                    <a:pt x="26532" y="6420"/>
                    <a:pt x="26524" y="6414"/>
                    <a:pt x="26510" y="6414"/>
                  </a:cubicBezTo>
                  <a:cubicBezTo>
                    <a:pt x="26500" y="6414"/>
                    <a:pt x="26489" y="6417"/>
                    <a:pt x="26476" y="6417"/>
                  </a:cubicBezTo>
                  <a:cubicBezTo>
                    <a:pt x="26465" y="6417"/>
                    <a:pt x="26454" y="6415"/>
                    <a:pt x="26442" y="6409"/>
                  </a:cubicBezTo>
                  <a:cubicBezTo>
                    <a:pt x="26393" y="6377"/>
                    <a:pt x="26491" y="6344"/>
                    <a:pt x="26401" y="6295"/>
                  </a:cubicBezTo>
                  <a:cubicBezTo>
                    <a:pt x="26385" y="6284"/>
                    <a:pt x="26373" y="6280"/>
                    <a:pt x="26363" y="6280"/>
                  </a:cubicBezTo>
                  <a:cubicBezTo>
                    <a:pt x="26316" y="6280"/>
                    <a:pt x="26318" y="6373"/>
                    <a:pt x="26237" y="6393"/>
                  </a:cubicBezTo>
                  <a:cubicBezTo>
                    <a:pt x="26221" y="6397"/>
                    <a:pt x="26209" y="6398"/>
                    <a:pt x="26200" y="6398"/>
                  </a:cubicBezTo>
                  <a:cubicBezTo>
                    <a:pt x="26146" y="6398"/>
                    <a:pt x="26187" y="6340"/>
                    <a:pt x="26179" y="6270"/>
                  </a:cubicBezTo>
                  <a:cubicBezTo>
                    <a:pt x="26177" y="6237"/>
                    <a:pt x="26161" y="6225"/>
                    <a:pt x="26136" y="6225"/>
                  </a:cubicBezTo>
                  <a:cubicBezTo>
                    <a:pt x="26092" y="6225"/>
                    <a:pt x="26020" y="6263"/>
                    <a:pt x="25941" y="6295"/>
                  </a:cubicBezTo>
                  <a:cubicBezTo>
                    <a:pt x="25827" y="6336"/>
                    <a:pt x="25810" y="6500"/>
                    <a:pt x="25679" y="6582"/>
                  </a:cubicBezTo>
                  <a:cubicBezTo>
                    <a:pt x="25556" y="6656"/>
                    <a:pt x="25408" y="6664"/>
                    <a:pt x="25285" y="6672"/>
                  </a:cubicBezTo>
                  <a:cubicBezTo>
                    <a:pt x="25170" y="6689"/>
                    <a:pt x="25260" y="6787"/>
                    <a:pt x="25269" y="6869"/>
                  </a:cubicBezTo>
                  <a:cubicBezTo>
                    <a:pt x="25274" y="6899"/>
                    <a:pt x="25286" y="6909"/>
                    <a:pt x="25301" y="6909"/>
                  </a:cubicBezTo>
                  <a:cubicBezTo>
                    <a:pt x="25333" y="6909"/>
                    <a:pt x="25380" y="6866"/>
                    <a:pt x="25424" y="6861"/>
                  </a:cubicBezTo>
                  <a:cubicBezTo>
                    <a:pt x="25490" y="6861"/>
                    <a:pt x="25482" y="6910"/>
                    <a:pt x="25490" y="7017"/>
                  </a:cubicBezTo>
                  <a:cubicBezTo>
                    <a:pt x="25490" y="7051"/>
                    <a:pt x="25456" y="7063"/>
                    <a:pt x="25407" y="7063"/>
                  </a:cubicBezTo>
                  <a:cubicBezTo>
                    <a:pt x="25316" y="7063"/>
                    <a:pt x="25172" y="7023"/>
                    <a:pt x="25095" y="7023"/>
                  </a:cubicBezTo>
                  <a:cubicBezTo>
                    <a:pt x="25086" y="7023"/>
                    <a:pt x="25078" y="7024"/>
                    <a:pt x="25072" y="7025"/>
                  </a:cubicBezTo>
                  <a:cubicBezTo>
                    <a:pt x="24973" y="7041"/>
                    <a:pt x="25170" y="7115"/>
                    <a:pt x="25113" y="7173"/>
                  </a:cubicBezTo>
                  <a:cubicBezTo>
                    <a:pt x="25102" y="7180"/>
                    <a:pt x="25088" y="7184"/>
                    <a:pt x="25072" y="7184"/>
                  </a:cubicBezTo>
                  <a:cubicBezTo>
                    <a:pt x="24982" y="7184"/>
                    <a:pt x="24815" y="7085"/>
                    <a:pt x="24719" y="7009"/>
                  </a:cubicBezTo>
                  <a:cubicBezTo>
                    <a:pt x="24612" y="6918"/>
                    <a:pt x="24842" y="6771"/>
                    <a:pt x="24924" y="6672"/>
                  </a:cubicBezTo>
                  <a:cubicBezTo>
                    <a:pt x="24960" y="6636"/>
                    <a:pt x="24994" y="6628"/>
                    <a:pt x="25028" y="6628"/>
                  </a:cubicBezTo>
                  <a:cubicBezTo>
                    <a:pt x="25060" y="6628"/>
                    <a:pt x="25091" y="6635"/>
                    <a:pt x="25121" y="6635"/>
                  </a:cubicBezTo>
                  <a:cubicBezTo>
                    <a:pt x="25140" y="6635"/>
                    <a:pt x="25159" y="6632"/>
                    <a:pt x="25178" y="6623"/>
                  </a:cubicBezTo>
                  <a:cubicBezTo>
                    <a:pt x="25269" y="6590"/>
                    <a:pt x="25244" y="6467"/>
                    <a:pt x="25260" y="6418"/>
                  </a:cubicBezTo>
                  <a:cubicBezTo>
                    <a:pt x="25270" y="6382"/>
                    <a:pt x="25305" y="6366"/>
                    <a:pt x="25344" y="6366"/>
                  </a:cubicBezTo>
                  <a:cubicBezTo>
                    <a:pt x="25368" y="6366"/>
                    <a:pt x="25394" y="6372"/>
                    <a:pt x="25416" y="6385"/>
                  </a:cubicBezTo>
                  <a:cubicBezTo>
                    <a:pt x="25454" y="6401"/>
                    <a:pt x="25460" y="6428"/>
                    <a:pt x="25497" y="6428"/>
                  </a:cubicBezTo>
                  <a:cubicBezTo>
                    <a:pt x="25516" y="6428"/>
                    <a:pt x="25544" y="6421"/>
                    <a:pt x="25589" y="6401"/>
                  </a:cubicBezTo>
                  <a:cubicBezTo>
                    <a:pt x="25712" y="6336"/>
                    <a:pt x="25802" y="6130"/>
                    <a:pt x="25835" y="6057"/>
                  </a:cubicBezTo>
                  <a:cubicBezTo>
                    <a:pt x="25859" y="5983"/>
                    <a:pt x="26311" y="5958"/>
                    <a:pt x="26409" y="5934"/>
                  </a:cubicBezTo>
                  <a:cubicBezTo>
                    <a:pt x="26422" y="5930"/>
                    <a:pt x="26434" y="5929"/>
                    <a:pt x="26445" y="5929"/>
                  </a:cubicBezTo>
                  <a:cubicBezTo>
                    <a:pt x="26519" y="5929"/>
                    <a:pt x="26558" y="5991"/>
                    <a:pt x="26623" y="5991"/>
                  </a:cubicBezTo>
                  <a:cubicBezTo>
                    <a:pt x="26624" y="5991"/>
                    <a:pt x="26626" y="5991"/>
                    <a:pt x="26628" y="5991"/>
                  </a:cubicBezTo>
                  <a:cubicBezTo>
                    <a:pt x="26700" y="5991"/>
                    <a:pt x="26765" y="5833"/>
                    <a:pt x="26893" y="5761"/>
                  </a:cubicBezTo>
                  <a:cubicBezTo>
                    <a:pt x="27025" y="5687"/>
                    <a:pt x="27583" y="5458"/>
                    <a:pt x="27640" y="5408"/>
                  </a:cubicBezTo>
                  <a:cubicBezTo>
                    <a:pt x="27706" y="5367"/>
                    <a:pt x="27566" y="5252"/>
                    <a:pt x="27468" y="5211"/>
                  </a:cubicBezTo>
                  <a:cubicBezTo>
                    <a:pt x="27451" y="5204"/>
                    <a:pt x="27438" y="5201"/>
                    <a:pt x="27427" y="5201"/>
                  </a:cubicBezTo>
                  <a:cubicBezTo>
                    <a:pt x="27373" y="5201"/>
                    <a:pt x="27371" y="5280"/>
                    <a:pt x="27255" y="5375"/>
                  </a:cubicBezTo>
                  <a:cubicBezTo>
                    <a:pt x="27208" y="5413"/>
                    <a:pt x="27136" y="5425"/>
                    <a:pt x="27056" y="5425"/>
                  </a:cubicBezTo>
                  <a:cubicBezTo>
                    <a:pt x="26907" y="5425"/>
                    <a:pt x="26732" y="5384"/>
                    <a:pt x="26647" y="5384"/>
                  </a:cubicBezTo>
                  <a:cubicBezTo>
                    <a:pt x="26508" y="5384"/>
                    <a:pt x="26516" y="5613"/>
                    <a:pt x="26426" y="5704"/>
                  </a:cubicBezTo>
                  <a:cubicBezTo>
                    <a:pt x="26406" y="5726"/>
                    <a:pt x="26390" y="5735"/>
                    <a:pt x="26378" y="5735"/>
                  </a:cubicBezTo>
                  <a:cubicBezTo>
                    <a:pt x="26334" y="5735"/>
                    <a:pt x="26323" y="5627"/>
                    <a:pt x="26253" y="5589"/>
                  </a:cubicBezTo>
                  <a:cubicBezTo>
                    <a:pt x="26247" y="5586"/>
                    <a:pt x="26239" y="5585"/>
                    <a:pt x="26231" y="5585"/>
                  </a:cubicBezTo>
                  <a:cubicBezTo>
                    <a:pt x="26118" y="5585"/>
                    <a:pt x="25861" y="5838"/>
                    <a:pt x="25761" y="5884"/>
                  </a:cubicBezTo>
                  <a:cubicBezTo>
                    <a:pt x="25741" y="5895"/>
                    <a:pt x="25721" y="5899"/>
                    <a:pt x="25701" y="5899"/>
                  </a:cubicBezTo>
                  <a:cubicBezTo>
                    <a:pt x="25638" y="5899"/>
                    <a:pt x="25578" y="5857"/>
                    <a:pt x="25532" y="5857"/>
                  </a:cubicBezTo>
                  <a:cubicBezTo>
                    <a:pt x="25516" y="5857"/>
                    <a:pt x="25502" y="5862"/>
                    <a:pt x="25490" y="5876"/>
                  </a:cubicBezTo>
                  <a:cubicBezTo>
                    <a:pt x="25441" y="5942"/>
                    <a:pt x="25548" y="5958"/>
                    <a:pt x="25474" y="5975"/>
                  </a:cubicBezTo>
                  <a:cubicBezTo>
                    <a:pt x="25443" y="5981"/>
                    <a:pt x="25418" y="5982"/>
                    <a:pt x="25387" y="5982"/>
                  </a:cubicBezTo>
                  <a:cubicBezTo>
                    <a:pt x="25354" y="5982"/>
                    <a:pt x="25315" y="5980"/>
                    <a:pt x="25259" y="5980"/>
                  </a:cubicBezTo>
                  <a:cubicBezTo>
                    <a:pt x="25227" y="5980"/>
                    <a:pt x="25190" y="5981"/>
                    <a:pt x="25145" y="5983"/>
                  </a:cubicBezTo>
                  <a:cubicBezTo>
                    <a:pt x="24948" y="5999"/>
                    <a:pt x="24604" y="6295"/>
                    <a:pt x="24349" y="6409"/>
                  </a:cubicBezTo>
                  <a:cubicBezTo>
                    <a:pt x="24103" y="6533"/>
                    <a:pt x="24021" y="6689"/>
                    <a:pt x="23964" y="6803"/>
                  </a:cubicBezTo>
                  <a:cubicBezTo>
                    <a:pt x="23914" y="6918"/>
                    <a:pt x="24234" y="7082"/>
                    <a:pt x="24234" y="7165"/>
                  </a:cubicBezTo>
                  <a:cubicBezTo>
                    <a:pt x="24234" y="7190"/>
                    <a:pt x="24230" y="7201"/>
                    <a:pt x="24219" y="7201"/>
                  </a:cubicBezTo>
                  <a:cubicBezTo>
                    <a:pt x="24195" y="7201"/>
                    <a:pt x="24142" y="7150"/>
                    <a:pt x="24046" y="7099"/>
                  </a:cubicBezTo>
                  <a:cubicBezTo>
                    <a:pt x="23930" y="7038"/>
                    <a:pt x="23820" y="6937"/>
                    <a:pt x="23730" y="6937"/>
                  </a:cubicBezTo>
                  <a:cubicBezTo>
                    <a:pt x="23711" y="6937"/>
                    <a:pt x="23693" y="6941"/>
                    <a:pt x="23676" y="6951"/>
                  </a:cubicBezTo>
                  <a:cubicBezTo>
                    <a:pt x="23586" y="7017"/>
                    <a:pt x="23447" y="6992"/>
                    <a:pt x="23406" y="7025"/>
                  </a:cubicBezTo>
                  <a:cubicBezTo>
                    <a:pt x="23368" y="7055"/>
                    <a:pt x="23531" y="7176"/>
                    <a:pt x="23481" y="7176"/>
                  </a:cubicBezTo>
                  <a:cubicBezTo>
                    <a:pt x="23477" y="7176"/>
                    <a:pt x="23471" y="7175"/>
                    <a:pt x="23463" y="7173"/>
                  </a:cubicBezTo>
                  <a:cubicBezTo>
                    <a:pt x="23356" y="7148"/>
                    <a:pt x="21132" y="6336"/>
                    <a:pt x="20960" y="6262"/>
                  </a:cubicBezTo>
                  <a:cubicBezTo>
                    <a:pt x="20788" y="6196"/>
                    <a:pt x="20927" y="6098"/>
                    <a:pt x="20944" y="6048"/>
                  </a:cubicBezTo>
                  <a:cubicBezTo>
                    <a:pt x="20963" y="6016"/>
                    <a:pt x="20837" y="5959"/>
                    <a:pt x="20726" y="5959"/>
                  </a:cubicBezTo>
                  <a:cubicBezTo>
                    <a:pt x="20695" y="5959"/>
                    <a:pt x="20665" y="5964"/>
                    <a:pt x="20640" y="5975"/>
                  </a:cubicBezTo>
                  <a:cubicBezTo>
                    <a:pt x="20533" y="6032"/>
                    <a:pt x="20632" y="6073"/>
                    <a:pt x="20525" y="6073"/>
                  </a:cubicBezTo>
                  <a:cubicBezTo>
                    <a:pt x="20418" y="6073"/>
                    <a:pt x="19803" y="6048"/>
                    <a:pt x="19351" y="5934"/>
                  </a:cubicBezTo>
                  <a:lnTo>
                    <a:pt x="19286" y="5917"/>
                  </a:lnTo>
                  <a:cubicBezTo>
                    <a:pt x="18851" y="5794"/>
                    <a:pt x="18596" y="5613"/>
                    <a:pt x="18268" y="5531"/>
                  </a:cubicBezTo>
                  <a:cubicBezTo>
                    <a:pt x="18010" y="5462"/>
                    <a:pt x="17616" y="5446"/>
                    <a:pt x="17398" y="5446"/>
                  </a:cubicBezTo>
                  <a:cubicBezTo>
                    <a:pt x="17333" y="5446"/>
                    <a:pt x="17283" y="5447"/>
                    <a:pt x="17259" y="5449"/>
                  </a:cubicBezTo>
                  <a:cubicBezTo>
                    <a:pt x="17144" y="5458"/>
                    <a:pt x="17185" y="5482"/>
                    <a:pt x="17103" y="5540"/>
                  </a:cubicBezTo>
                  <a:cubicBezTo>
                    <a:pt x="17072" y="5564"/>
                    <a:pt x="17016" y="5573"/>
                    <a:pt x="16935" y="5573"/>
                  </a:cubicBezTo>
                  <a:cubicBezTo>
                    <a:pt x="16825" y="5573"/>
                    <a:pt x="16667" y="5555"/>
                    <a:pt x="16463" y="5531"/>
                  </a:cubicBezTo>
                  <a:cubicBezTo>
                    <a:pt x="16110" y="5490"/>
                    <a:pt x="15987" y="5293"/>
                    <a:pt x="15814" y="5277"/>
                  </a:cubicBezTo>
                  <a:cubicBezTo>
                    <a:pt x="15777" y="5273"/>
                    <a:pt x="15717" y="5272"/>
                    <a:pt x="15645" y="5272"/>
                  </a:cubicBezTo>
                  <a:cubicBezTo>
                    <a:pt x="15486" y="5272"/>
                    <a:pt x="15265" y="5278"/>
                    <a:pt x="15090" y="5278"/>
                  </a:cubicBezTo>
                  <a:cubicBezTo>
                    <a:pt x="14984" y="5278"/>
                    <a:pt x="14894" y="5276"/>
                    <a:pt x="14846" y="5269"/>
                  </a:cubicBezTo>
                  <a:cubicBezTo>
                    <a:pt x="14674" y="5252"/>
                    <a:pt x="13295" y="4998"/>
                    <a:pt x="12934" y="4924"/>
                  </a:cubicBezTo>
                  <a:cubicBezTo>
                    <a:pt x="12801" y="4893"/>
                    <a:pt x="12692" y="4883"/>
                    <a:pt x="12598" y="4883"/>
                  </a:cubicBezTo>
                  <a:cubicBezTo>
                    <a:pt x="12444" y="4883"/>
                    <a:pt x="12334" y="4911"/>
                    <a:pt x="12236" y="4916"/>
                  </a:cubicBezTo>
                  <a:cubicBezTo>
                    <a:pt x="12080" y="4924"/>
                    <a:pt x="12048" y="4957"/>
                    <a:pt x="11949" y="4965"/>
                  </a:cubicBezTo>
                  <a:cubicBezTo>
                    <a:pt x="11937" y="4967"/>
                    <a:pt x="11923" y="4968"/>
                    <a:pt x="11908" y="4968"/>
                  </a:cubicBezTo>
                  <a:cubicBezTo>
                    <a:pt x="11816" y="4968"/>
                    <a:pt x="11686" y="4928"/>
                    <a:pt x="11629" y="4899"/>
                  </a:cubicBezTo>
                  <a:cubicBezTo>
                    <a:pt x="11555" y="4875"/>
                    <a:pt x="11678" y="4768"/>
                    <a:pt x="11621" y="4760"/>
                  </a:cubicBezTo>
                  <a:cubicBezTo>
                    <a:pt x="11618" y="4760"/>
                    <a:pt x="11615" y="4759"/>
                    <a:pt x="11610" y="4759"/>
                  </a:cubicBezTo>
                  <a:cubicBezTo>
                    <a:pt x="11540" y="4759"/>
                    <a:pt x="11278" y="4814"/>
                    <a:pt x="11147" y="4814"/>
                  </a:cubicBezTo>
                  <a:cubicBezTo>
                    <a:pt x="11126" y="4814"/>
                    <a:pt x="11108" y="4812"/>
                    <a:pt x="11096" y="4809"/>
                  </a:cubicBezTo>
                  <a:cubicBezTo>
                    <a:pt x="11005" y="4785"/>
                    <a:pt x="11227" y="4768"/>
                    <a:pt x="11309" y="4727"/>
                  </a:cubicBezTo>
                  <a:cubicBezTo>
                    <a:pt x="11391" y="4694"/>
                    <a:pt x="11178" y="4661"/>
                    <a:pt x="11104" y="4571"/>
                  </a:cubicBezTo>
                  <a:cubicBezTo>
                    <a:pt x="11030" y="4489"/>
                    <a:pt x="11251" y="4432"/>
                    <a:pt x="11202" y="4399"/>
                  </a:cubicBezTo>
                  <a:cubicBezTo>
                    <a:pt x="11171" y="4374"/>
                    <a:pt x="10564" y="4339"/>
                    <a:pt x="10239" y="4339"/>
                  </a:cubicBezTo>
                  <a:cubicBezTo>
                    <a:pt x="10140" y="4339"/>
                    <a:pt x="10068" y="4342"/>
                    <a:pt x="10045" y="4350"/>
                  </a:cubicBezTo>
                  <a:cubicBezTo>
                    <a:pt x="9959" y="4383"/>
                    <a:pt x="9819" y="4443"/>
                    <a:pt x="9703" y="4443"/>
                  </a:cubicBezTo>
                  <a:cubicBezTo>
                    <a:pt x="9676" y="4443"/>
                    <a:pt x="9650" y="4440"/>
                    <a:pt x="9627" y="4432"/>
                  </a:cubicBezTo>
                  <a:cubicBezTo>
                    <a:pt x="9512" y="4382"/>
                    <a:pt x="9577" y="4292"/>
                    <a:pt x="9577" y="4218"/>
                  </a:cubicBezTo>
                  <a:cubicBezTo>
                    <a:pt x="9577" y="4136"/>
                    <a:pt x="9503" y="4112"/>
                    <a:pt x="9438" y="4095"/>
                  </a:cubicBezTo>
                  <a:cubicBezTo>
                    <a:pt x="9432" y="4094"/>
                    <a:pt x="9427" y="4093"/>
                    <a:pt x="9421" y="4093"/>
                  </a:cubicBezTo>
                  <a:cubicBezTo>
                    <a:pt x="9361" y="4093"/>
                    <a:pt x="9302" y="4170"/>
                    <a:pt x="9249" y="4177"/>
                  </a:cubicBezTo>
                  <a:cubicBezTo>
                    <a:pt x="9248" y="4177"/>
                    <a:pt x="9246" y="4178"/>
                    <a:pt x="9245" y="4178"/>
                  </a:cubicBezTo>
                  <a:cubicBezTo>
                    <a:pt x="9195" y="4178"/>
                    <a:pt x="9265" y="4028"/>
                    <a:pt x="9249" y="3980"/>
                  </a:cubicBezTo>
                  <a:cubicBezTo>
                    <a:pt x="9247" y="3972"/>
                    <a:pt x="9242" y="3968"/>
                    <a:pt x="9235" y="3968"/>
                  </a:cubicBezTo>
                  <a:cubicBezTo>
                    <a:pt x="9204" y="3968"/>
                    <a:pt x="9131" y="4026"/>
                    <a:pt x="9052" y="4079"/>
                  </a:cubicBezTo>
                  <a:cubicBezTo>
                    <a:pt x="8954" y="4144"/>
                    <a:pt x="9126" y="4177"/>
                    <a:pt x="9151" y="4227"/>
                  </a:cubicBezTo>
                  <a:cubicBezTo>
                    <a:pt x="9163" y="4247"/>
                    <a:pt x="9114" y="4247"/>
                    <a:pt x="9057" y="4247"/>
                  </a:cubicBezTo>
                  <a:cubicBezTo>
                    <a:pt x="9001" y="4247"/>
                    <a:pt x="8937" y="4247"/>
                    <a:pt x="8921" y="4268"/>
                  </a:cubicBezTo>
                  <a:cubicBezTo>
                    <a:pt x="8888" y="4300"/>
                    <a:pt x="8847" y="4374"/>
                    <a:pt x="8707" y="4399"/>
                  </a:cubicBezTo>
                  <a:cubicBezTo>
                    <a:pt x="8560" y="4423"/>
                    <a:pt x="8592" y="4489"/>
                    <a:pt x="8551" y="4497"/>
                  </a:cubicBezTo>
                  <a:cubicBezTo>
                    <a:pt x="8551" y="4498"/>
                    <a:pt x="8550" y="4498"/>
                    <a:pt x="8549" y="4498"/>
                  </a:cubicBezTo>
                  <a:cubicBezTo>
                    <a:pt x="8521" y="4498"/>
                    <a:pt x="8584" y="4314"/>
                    <a:pt x="8592" y="4202"/>
                  </a:cubicBezTo>
                  <a:cubicBezTo>
                    <a:pt x="8609" y="4095"/>
                    <a:pt x="8814" y="4095"/>
                    <a:pt x="8847" y="4038"/>
                  </a:cubicBezTo>
                  <a:cubicBezTo>
                    <a:pt x="8880" y="3980"/>
                    <a:pt x="8625" y="3972"/>
                    <a:pt x="8478" y="3947"/>
                  </a:cubicBezTo>
                  <a:cubicBezTo>
                    <a:pt x="8330" y="3923"/>
                    <a:pt x="8256" y="3816"/>
                    <a:pt x="8231" y="3759"/>
                  </a:cubicBezTo>
                  <a:cubicBezTo>
                    <a:pt x="8199" y="3709"/>
                    <a:pt x="8330" y="3685"/>
                    <a:pt x="8313" y="3652"/>
                  </a:cubicBezTo>
                  <a:cubicBezTo>
                    <a:pt x="8305" y="3641"/>
                    <a:pt x="8293" y="3636"/>
                    <a:pt x="8278" y="3636"/>
                  </a:cubicBezTo>
                  <a:cubicBezTo>
                    <a:pt x="8247" y="3636"/>
                    <a:pt x="8201" y="3658"/>
                    <a:pt x="8141" y="3701"/>
                  </a:cubicBezTo>
                  <a:cubicBezTo>
                    <a:pt x="8059" y="3759"/>
                    <a:pt x="7386" y="4259"/>
                    <a:pt x="7214" y="4350"/>
                  </a:cubicBezTo>
                  <a:cubicBezTo>
                    <a:pt x="7033" y="4448"/>
                    <a:pt x="6984" y="4415"/>
                    <a:pt x="6746" y="4448"/>
                  </a:cubicBezTo>
                  <a:cubicBezTo>
                    <a:pt x="6614" y="4470"/>
                    <a:pt x="6484" y="4478"/>
                    <a:pt x="6373" y="4478"/>
                  </a:cubicBezTo>
                  <a:cubicBezTo>
                    <a:pt x="6277" y="4478"/>
                    <a:pt x="6196" y="4472"/>
                    <a:pt x="6139" y="4465"/>
                  </a:cubicBezTo>
                  <a:cubicBezTo>
                    <a:pt x="6043" y="4451"/>
                    <a:pt x="6159" y="4391"/>
                    <a:pt x="6137" y="4391"/>
                  </a:cubicBezTo>
                  <a:cubicBezTo>
                    <a:pt x="6133" y="4391"/>
                    <a:pt x="6123" y="4393"/>
                    <a:pt x="6106" y="4399"/>
                  </a:cubicBezTo>
                  <a:cubicBezTo>
                    <a:pt x="5991" y="4423"/>
                    <a:pt x="6016" y="4415"/>
                    <a:pt x="5933" y="4432"/>
                  </a:cubicBezTo>
                  <a:cubicBezTo>
                    <a:pt x="5851" y="4448"/>
                    <a:pt x="5654" y="4588"/>
                    <a:pt x="5581" y="4645"/>
                  </a:cubicBezTo>
                  <a:cubicBezTo>
                    <a:pt x="5534" y="4682"/>
                    <a:pt x="5570" y="4688"/>
                    <a:pt x="5619" y="4688"/>
                  </a:cubicBezTo>
                  <a:cubicBezTo>
                    <a:pt x="5647" y="4688"/>
                    <a:pt x="5680" y="4686"/>
                    <a:pt x="5704" y="4686"/>
                  </a:cubicBezTo>
                  <a:cubicBezTo>
                    <a:pt x="5761" y="4694"/>
                    <a:pt x="5769" y="4760"/>
                    <a:pt x="5819" y="4809"/>
                  </a:cubicBezTo>
                  <a:cubicBezTo>
                    <a:pt x="5828" y="4823"/>
                    <a:pt x="5853" y="4828"/>
                    <a:pt x="5884" y="4828"/>
                  </a:cubicBezTo>
                  <a:cubicBezTo>
                    <a:pt x="5961" y="4828"/>
                    <a:pt x="6081" y="4799"/>
                    <a:pt x="6142" y="4799"/>
                  </a:cubicBezTo>
                  <a:cubicBezTo>
                    <a:pt x="6162" y="4799"/>
                    <a:pt x="6175" y="4802"/>
                    <a:pt x="6180" y="4809"/>
                  </a:cubicBezTo>
                  <a:cubicBezTo>
                    <a:pt x="6196" y="4858"/>
                    <a:pt x="5901" y="4858"/>
                    <a:pt x="5827" y="4867"/>
                  </a:cubicBezTo>
                  <a:cubicBezTo>
                    <a:pt x="5753" y="4875"/>
                    <a:pt x="5786" y="4957"/>
                    <a:pt x="5769" y="5006"/>
                  </a:cubicBezTo>
                  <a:cubicBezTo>
                    <a:pt x="5761" y="5055"/>
                    <a:pt x="5860" y="5178"/>
                    <a:pt x="5843" y="5252"/>
                  </a:cubicBezTo>
                  <a:cubicBezTo>
                    <a:pt x="5840" y="5261"/>
                    <a:pt x="5835" y="5265"/>
                    <a:pt x="5830" y="5265"/>
                  </a:cubicBezTo>
                  <a:cubicBezTo>
                    <a:pt x="5792" y="5265"/>
                    <a:pt x="5708" y="5095"/>
                    <a:pt x="5679" y="5031"/>
                  </a:cubicBezTo>
                  <a:cubicBezTo>
                    <a:pt x="5672" y="5017"/>
                    <a:pt x="5667" y="5012"/>
                    <a:pt x="5661" y="5012"/>
                  </a:cubicBezTo>
                  <a:cubicBezTo>
                    <a:pt x="5640" y="5012"/>
                    <a:pt x="5621" y="5097"/>
                    <a:pt x="5556" y="5129"/>
                  </a:cubicBezTo>
                  <a:cubicBezTo>
                    <a:pt x="5550" y="5133"/>
                    <a:pt x="5545" y="5134"/>
                    <a:pt x="5542" y="5134"/>
                  </a:cubicBezTo>
                  <a:cubicBezTo>
                    <a:pt x="5508" y="5134"/>
                    <a:pt x="5638" y="4953"/>
                    <a:pt x="5638" y="4908"/>
                  </a:cubicBezTo>
                  <a:cubicBezTo>
                    <a:pt x="5638" y="4895"/>
                    <a:pt x="5632" y="4891"/>
                    <a:pt x="5621" y="4891"/>
                  </a:cubicBezTo>
                  <a:cubicBezTo>
                    <a:pt x="5593" y="4891"/>
                    <a:pt x="5534" y="4925"/>
                    <a:pt x="5492" y="4925"/>
                  </a:cubicBezTo>
                  <a:cubicBezTo>
                    <a:pt x="5488" y="4925"/>
                    <a:pt x="5485" y="4925"/>
                    <a:pt x="5482" y="4924"/>
                  </a:cubicBezTo>
                  <a:cubicBezTo>
                    <a:pt x="5433" y="4908"/>
                    <a:pt x="5531" y="4850"/>
                    <a:pt x="5613" y="4817"/>
                  </a:cubicBezTo>
                  <a:cubicBezTo>
                    <a:pt x="5687" y="4785"/>
                    <a:pt x="5613" y="4735"/>
                    <a:pt x="5531" y="4727"/>
                  </a:cubicBezTo>
                  <a:cubicBezTo>
                    <a:pt x="5526" y="4726"/>
                    <a:pt x="5520" y="4726"/>
                    <a:pt x="5515" y="4726"/>
                  </a:cubicBezTo>
                  <a:cubicBezTo>
                    <a:pt x="5430" y="4726"/>
                    <a:pt x="5340" y="4840"/>
                    <a:pt x="5170" y="4940"/>
                  </a:cubicBezTo>
                  <a:cubicBezTo>
                    <a:pt x="4982" y="5039"/>
                    <a:pt x="4842" y="5096"/>
                    <a:pt x="4711" y="5170"/>
                  </a:cubicBezTo>
                  <a:cubicBezTo>
                    <a:pt x="4598" y="5230"/>
                    <a:pt x="4424" y="5270"/>
                    <a:pt x="4344" y="5270"/>
                  </a:cubicBezTo>
                  <a:cubicBezTo>
                    <a:pt x="4337" y="5270"/>
                    <a:pt x="4331" y="5269"/>
                    <a:pt x="4325" y="5269"/>
                  </a:cubicBezTo>
                  <a:cubicBezTo>
                    <a:pt x="4268" y="5269"/>
                    <a:pt x="4423" y="5178"/>
                    <a:pt x="4399" y="5154"/>
                  </a:cubicBezTo>
                  <a:cubicBezTo>
                    <a:pt x="4382" y="5137"/>
                    <a:pt x="4369" y="5073"/>
                    <a:pt x="4286" y="5073"/>
                  </a:cubicBezTo>
                  <a:cubicBezTo>
                    <a:pt x="4250" y="5073"/>
                    <a:pt x="4199" y="5086"/>
                    <a:pt x="4128" y="5121"/>
                  </a:cubicBezTo>
                  <a:cubicBezTo>
                    <a:pt x="3890" y="5236"/>
                    <a:pt x="3800" y="5515"/>
                    <a:pt x="3554" y="5786"/>
                  </a:cubicBezTo>
                  <a:cubicBezTo>
                    <a:pt x="3307" y="6057"/>
                    <a:pt x="3373" y="6180"/>
                    <a:pt x="3250" y="6409"/>
                  </a:cubicBezTo>
                  <a:cubicBezTo>
                    <a:pt x="3135" y="6647"/>
                    <a:pt x="2987" y="6754"/>
                    <a:pt x="2823" y="6787"/>
                  </a:cubicBezTo>
                  <a:cubicBezTo>
                    <a:pt x="2651" y="6828"/>
                    <a:pt x="2323" y="6853"/>
                    <a:pt x="1961" y="6935"/>
                  </a:cubicBezTo>
                  <a:cubicBezTo>
                    <a:pt x="1817" y="6964"/>
                    <a:pt x="1739" y="6974"/>
                    <a:pt x="1670" y="6974"/>
                  </a:cubicBezTo>
                  <a:cubicBezTo>
                    <a:pt x="1564" y="6974"/>
                    <a:pt x="1481" y="6950"/>
                    <a:pt x="1206" y="6935"/>
                  </a:cubicBezTo>
                  <a:cubicBezTo>
                    <a:pt x="1202" y="6934"/>
                    <a:pt x="1198" y="6933"/>
                    <a:pt x="1194" y="6933"/>
                  </a:cubicBezTo>
                  <a:cubicBezTo>
                    <a:pt x="1171" y="6933"/>
                    <a:pt x="1165" y="6957"/>
                    <a:pt x="1165" y="7041"/>
                  </a:cubicBezTo>
                  <a:cubicBezTo>
                    <a:pt x="1165" y="7140"/>
                    <a:pt x="1182" y="7255"/>
                    <a:pt x="1182" y="7337"/>
                  </a:cubicBezTo>
                  <a:cubicBezTo>
                    <a:pt x="1182" y="7411"/>
                    <a:pt x="1141" y="7394"/>
                    <a:pt x="1092" y="7468"/>
                  </a:cubicBezTo>
                  <a:cubicBezTo>
                    <a:pt x="1034" y="7542"/>
                    <a:pt x="747" y="7534"/>
                    <a:pt x="755" y="7575"/>
                  </a:cubicBezTo>
                  <a:cubicBezTo>
                    <a:pt x="763" y="7616"/>
                    <a:pt x="1034" y="7616"/>
                    <a:pt x="1100" y="7624"/>
                  </a:cubicBezTo>
                  <a:cubicBezTo>
                    <a:pt x="1157" y="7624"/>
                    <a:pt x="1256" y="7714"/>
                    <a:pt x="1346" y="7813"/>
                  </a:cubicBezTo>
                  <a:cubicBezTo>
                    <a:pt x="1444" y="7911"/>
                    <a:pt x="1633" y="7928"/>
                    <a:pt x="1764" y="7952"/>
                  </a:cubicBezTo>
                  <a:cubicBezTo>
                    <a:pt x="1896" y="7969"/>
                    <a:pt x="2076" y="8116"/>
                    <a:pt x="2183" y="8199"/>
                  </a:cubicBezTo>
                  <a:cubicBezTo>
                    <a:pt x="2282" y="8272"/>
                    <a:pt x="2552" y="8437"/>
                    <a:pt x="2634" y="8486"/>
                  </a:cubicBezTo>
                  <a:cubicBezTo>
                    <a:pt x="2725" y="8535"/>
                    <a:pt x="2881" y="8707"/>
                    <a:pt x="2905" y="8765"/>
                  </a:cubicBezTo>
                  <a:cubicBezTo>
                    <a:pt x="2938" y="8822"/>
                    <a:pt x="2954" y="9003"/>
                    <a:pt x="2995" y="9093"/>
                  </a:cubicBezTo>
                  <a:cubicBezTo>
                    <a:pt x="3008" y="9127"/>
                    <a:pt x="3033" y="9138"/>
                    <a:pt x="3064" y="9138"/>
                  </a:cubicBezTo>
                  <a:cubicBezTo>
                    <a:pt x="3115" y="9138"/>
                    <a:pt x="3179" y="9109"/>
                    <a:pt x="3225" y="9109"/>
                  </a:cubicBezTo>
                  <a:cubicBezTo>
                    <a:pt x="3299" y="9109"/>
                    <a:pt x="3471" y="9175"/>
                    <a:pt x="3537" y="9200"/>
                  </a:cubicBezTo>
                  <a:cubicBezTo>
                    <a:pt x="3547" y="9204"/>
                    <a:pt x="3556" y="9205"/>
                    <a:pt x="3564" y="9205"/>
                  </a:cubicBezTo>
                  <a:cubicBezTo>
                    <a:pt x="3606" y="9205"/>
                    <a:pt x="3617" y="9156"/>
                    <a:pt x="3652" y="9142"/>
                  </a:cubicBezTo>
                  <a:cubicBezTo>
                    <a:pt x="3662" y="9139"/>
                    <a:pt x="3671" y="9138"/>
                    <a:pt x="3679" y="9138"/>
                  </a:cubicBezTo>
                  <a:cubicBezTo>
                    <a:pt x="3713" y="9138"/>
                    <a:pt x="3741" y="9159"/>
                    <a:pt x="3800" y="9159"/>
                  </a:cubicBezTo>
                  <a:cubicBezTo>
                    <a:pt x="3867" y="9151"/>
                    <a:pt x="3935" y="8999"/>
                    <a:pt x="3971" y="8999"/>
                  </a:cubicBezTo>
                  <a:cubicBezTo>
                    <a:pt x="3975" y="8999"/>
                    <a:pt x="3978" y="9000"/>
                    <a:pt x="3980" y="9003"/>
                  </a:cubicBezTo>
                  <a:cubicBezTo>
                    <a:pt x="4011" y="9041"/>
                    <a:pt x="3962" y="9210"/>
                    <a:pt x="3977" y="9210"/>
                  </a:cubicBezTo>
                  <a:cubicBezTo>
                    <a:pt x="3978" y="9210"/>
                    <a:pt x="3979" y="9209"/>
                    <a:pt x="3980" y="9208"/>
                  </a:cubicBezTo>
                  <a:cubicBezTo>
                    <a:pt x="3997" y="9197"/>
                    <a:pt x="4074" y="9181"/>
                    <a:pt x="4161" y="9181"/>
                  </a:cubicBezTo>
                  <a:cubicBezTo>
                    <a:pt x="4199" y="9181"/>
                    <a:pt x="4238" y="9184"/>
                    <a:pt x="4276" y="9192"/>
                  </a:cubicBezTo>
                  <a:cubicBezTo>
                    <a:pt x="4399" y="9208"/>
                    <a:pt x="4506" y="9216"/>
                    <a:pt x="4538" y="9265"/>
                  </a:cubicBezTo>
                  <a:cubicBezTo>
                    <a:pt x="4579" y="9315"/>
                    <a:pt x="4473" y="9339"/>
                    <a:pt x="4440" y="9380"/>
                  </a:cubicBezTo>
                  <a:cubicBezTo>
                    <a:pt x="4407" y="9413"/>
                    <a:pt x="4341" y="9503"/>
                    <a:pt x="4341" y="9544"/>
                  </a:cubicBezTo>
                  <a:cubicBezTo>
                    <a:pt x="4341" y="9585"/>
                    <a:pt x="4489" y="9659"/>
                    <a:pt x="4555" y="9692"/>
                  </a:cubicBezTo>
                  <a:cubicBezTo>
                    <a:pt x="4573" y="9704"/>
                    <a:pt x="4594" y="9708"/>
                    <a:pt x="4616" y="9708"/>
                  </a:cubicBezTo>
                  <a:cubicBezTo>
                    <a:pt x="4674" y="9708"/>
                    <a:pt x="4748" y="9679"/>
                    <a:pt x="4842" y="9668"/>
                  </a:cubicBezTo>
                  <a:cubicBezTo>
                    <a:pt x="4965" y="9643"/>
                    <a:pt x="4965" y="9618"/>
                    <a:pt x="5031" y="9618"/>
                  </a:cubicBezTo>
                  <a:cubicBezTo>
                    <a:pt x="5096" y="9618"/>
                    <a:pt x="5129" y="9692"/>
                    <a:pt x="5195" y="9750"/>
                  </a:cubicBezTo>
                  <a:cubicBezTo>
                    <a:pt x="5205" y="9758"/>
                    <a:pt x="5217" y="9761"/>
                    <a:pt x="5228" y="9761"/>
                  </a:cubicBezTo>
                  <a:cubicBezTo>
                    <a:pt x="5300" y="9761"/>
                    <a:pt x="5391" y="9631"/>
                    <a:pt x="5433" y="9610"/>
                  </a:cubicBezTo>
                  <a:cubicBezTo>
                    <a:pt x="5436" y="9609"/>
                    <a:pt x="5439" y="9609"/>
                    <a:pt x="5441" y="9609"/>
                  </a:cubicBezTo>
                  <a:cubicBezTo>
                    <a:pt x="5480" y="9609"/>
                    <a:pt x="5467" y="9721"/>
                    <a:pt x="5490" y="9782"/>
                  </a:cubicBezTo>
                  <a:cubicBezTo>
                    <a:pt x="5515" y="9848"/>
                    <a:pt x="5507" y="9897"/>
                    <a:pt x="5499" y="9963"/>
                  </a:cubicBezTo>
                  <a:cubicBezTo>
                    <a:pt x="5499" y="9996"/>
                    <a:pt x="5450" y="10004"/>
                    <a:pt x="5388" y="10004"/>
                  </a:cubicBezTo>
                  <a:cubicBezTo>
                    <a:pt x="5323" y="10004"/>
                    <a:pt x="5244" y="9995"/>
                    <a:pt x="5194" y="9995"/>
                  </a:cubicBezTo>
                  <a:cubicBezTo>
                    <a:pt x="5185" y="9995"/>
                    <a:pt x="5177" y="9995"/>
                    <a:pt x="5170" y="9996"/>
                  </a:cubicBezTo>
                  <a:cubicBezTo>
                    <a:pt x="5088" y="9996"/>
                    <a:pt x="4949" y="9881"/>
                    <a:pt x="4858" y="9832"/>
                  </a:cubicBezTo>
                  <a:cubicBezTo>
                    <a:pt x="4826" y="9813"/>
                    <a:pt x="4803" y="9806"/>
                    <a:pt x="4783" y="9806"/>
                  </a:cubicBezTo>
                  <a:cubicBezTo>
                    <a:pt x="4741" y="9806"/>
                    <a:pt x="4711" y="9834"/>
                    <a:pt x="4645" y="9840"/>
                  </a:cubicBezTo>
                  <a:cubicBezTo>
                    <a:pt x="4632" y="9841"/>
                    <a:pt x="4621" y="9841"/>
                    <a:pt x="4610" y="9841"/>
                  </a:cubicBezTo>
                  <a:cubicBezTo>
                    <a:pt x="4540" y="9841"/>
                    <a:pt x="4513" y="9818"/>
                    <a:pt x="4456" y="9782"/>
                  </a:cubicBezTo>
                  <a:cubicBezTo>
                    <a:pt x="4440" y="9772"/>
                    <a:pt x="4422" y="9767"/>
                    <a:pt x="4405" y="9767"/>
                  </a:cubicBezTo>
                  <a:cubicBezTo>
                    <a:pt x="4354" y="9767"/>
                    <a:pt x="4306" y="9807"/>
                    <a:pt x="4300" y="9856"/>
                  </a:cubicBezTo>
                  <a:cubicBezTo>
                    <a:pt x="4292" y="9914"/>
                    <a:pt x="4243" y="10029"/>
                    <a:pt x="4309" y="10094"/>
                  </a:cubicBezTo>
                  <a:cubicBezTo>
                    <a:pt x="4320" y="10103"/>
                    <a:pt x="4330" y="10107"/>
                    <a:pt x="4339" y="10107"/>
                  </a:cubicBezTo>
                  <a:cubicBezTo>
                    <a:pt x="4387" y="10107"/>
                    <a:pt x="4404" y="9995"/>
                    <a:pt x="4473" y="9947"/>
                  </a:cubicBezTo>
                  <a:cubicBezTo>
                    <a:pt x="4488" y="9935"/>
                    <a:pt x="4504" y="9930"/>
                    <a:pt x="4522" y="9930"/>
                  </a:cubicBezTo>
                  <a:cubicBezTo>
                    <a:pt x="4586" y="9930"/>
                    <a:pt x="4665" y="9989"/>
                    <a:pt x="4733" y="9989"/>
                  </a:cubicBezTo>
                  <a:cubicBezTo>
                    <a:pt x="4739" y="9989"/>
                    <a:pt x="4746" y="9989"/>
                    <a:pt x="4752" y="9988"/>
                  </a:cubicBezTo>
                  <a:cubicBezTo>
                    <a:pt x="4755" y="9987"/>
                    <a:pt x="4758" y="9987"/>
                    <a:pt x="4761" y="9987"/>
                  </a:cubicBezTo>
                  <a:cubicBezTo>
                    <a:pt x="4847" y="9987"/>
                    <a:pt x="4917" y="10097"/>
                    <a:pt x="4940" y="10168"/>
                  </a:cubicBezTo>
                  <a:cubicBezTo>
                    <a:pt x="4965" y="10242"/>
                    <a:pt x="4875" y="10357"/>
                    <a:pt x="4793" y="10382"/>
                  </a:cubicBezTo>
                  <a:cubicBezTo>
                    <a:pt x="4784" y="10384"/>
                    <a:pt x="4777" y="10385"/>
                    <a:pt x="4771" y="10385"/>
                  </a:cubicBezTo>
                  <a:cubicBezTo>
                    <a:pt x="4719" y="10385"/>
                    <a:pt x="4789" y="10290"/>
                    <a:pt x="4752" y="10201"/>
                  </a:cubicBezTo>
                  <a:cubicBezTo>
                    <a:pt x="4740" y="10174"/>
                    <a:pt x="4723" y="10165"/>
                    <a:pt x="4703" y="10165"/>
                  </a:cubicBezTo>
                  <a:cubicBezTo>
                    <a:pt x="4655" y="10165"/>
                    <a:pt x="4584" y="10220"/>
                    <a:pt x="4497" y="10226"/>
                  </a:cubicBezTo>
                  <a:cubicBezTo>
                    <a:pt x="4374" y="10242"/>
                    <a:pt x="4432" y="10332"/>
                    <a:pt x="4391" y="10423"/>
                  </a:cubicBezTo>
                  <a:cubicBezTo>
                    <a:pt x="4371" y="10482"/>
                    <a:pt x="4357" y="10493"/>
                    <a:pt x="4321" y="10493"/>
                  </a:cubicBezTo>
                  <a:cubicBezTo>
                    <a:pt x="4297" y="10493"/>
                    <a:pt x="4263" y="10488"/>
                    <a:pt x="4210" y="10488"/>
                  </a:cubicBezTo>
                  <a:cubicBezTo>
                    <a:pt x="4087" y="10488"/>
                    <a:pt x="3890" y="10439"/>
                    <a:pt x="3529" y="10406"/>
                  </a:cubicBezTo>
                  <a:cubicBezTo>
                    <a:pt x="3176" y="10365"/>
                    <a:pt x="3020" y="10357"/>
                    <a:pt x="2971" y="10349"/>
                  </a:cubicBezTo>
                  <a:cubicBezTo>
                    <a:pt x="2913" y="10341"/>
                    <a:pt x="2774" y="10250"/>
                    <a:pt x="2766" y="10201"/>
                  </a:cubicBezTo>
                  <a:cubicBezTo>
                    <a:pt x="2757" y="10160"/>
                    <a:pt x="2840" y="10160"/>
                    <a:pt x="2864" y="10119"/>
                  </a:cubicBezTo>
                  <a:cubicBezTo>
                    <a:pt x="2889" y="10078"/>
                    <a:pt x="2856" y="9988"/>
                    <a:pt x="2881" y="9947"/>
                  </a:cubicBezTo>
                  <a:cubicBezTo>
                    <a:pt x="2905" y="9914"/>
                    <a:pt x="2905" y="9865"/>
                    <a:pt x="2922" y="9815"/>
                  </a:cubicBezTo>
                  <a:cubicBezTo>
                    <a:pt x="2946" y="9774"/>
                    <a:pt x="3037" y="9791"/>
                    <a:pt x="3004" y="9741"/>
                  </a:cubicBezTo>
                  <a:cubicBezTo>
                    <a:pt x="2994" y="9732"/>
                    <a:pt x="2980" y="9728"/>
                    <a:pt x="2963" y="9728"/>
                  </a:cubicBezTo>
                  <a:cubicBezTo>
                    <a:pt x="2907" y="9728"/>
                    <a:pt x="2815" y="9770"/>
                    <a:pt x="2733" y="9782"/>
                  </a:cubicBezTo>
                  <a:cubicBezTo>
                    <a:pt x="2705" y="9789"/>
                    <a:pt x="2661" y="9792"/>
                    <a:pt x="2610" y="9792"/>
                  </a:cubicBezTo>
                  <a:cubicBezTo>
                    <a:pt x="2502" y="9792"/>
                    <a:pt x="2366" y="9781"/>
                    <a:pt x="2297" y="9781"/>
                  </a:cubicBezTo>
                  <a:cubicBezTo>
                    <a:pt x="2284" y="9781"/>
                    <a:pt x="2273" y="9781"/>
                    <a:pt x="2265" y="9782"/>
                  </a:cubicBezTo>
                  <a:cubicBezTo>
                    <a:pt x="2199" y="9791"/>
                    <a:pt x="2199" y="9840"/>
                    <a:pt x="2167" y="9906"/>
                  </a:cubicBezTo>
                  <a:cubicBezTo>
                    <a:pt x="2134" y="9971"/>
                    <a:pt x="2060" y="10012"/>
                    <a:pt x="2002" y="10029"/>
                  </a:cubicBezTo>
                  <a:cubicBezTo>
                    <a:pt x="1996" y="10031"/>
                    <a:pt x="1991" y="10032"/>
                    <a:pt x="1987" y="10032"/>
                  </a:cubicBezTo>
                  <a:cubicBezTo>
                    <a:pt x="1947" y="10032"/>
                    <a:pt x="1991" y="9938"/>
                    <a:pt x="1961" y="9930"/>
                  </a:cubicBezTo>
                  <a:cubicBezTo>
                    <a:pt x="1956" y="9929"/>
                    <a:pt x="1951" y="9929"/>
                    <a:pt x="1945" y="9929"/>
                  </a:cubicBezTo>
                  <a:cubicBezTo>
                    <a:pt x="1911" y="9929"/>
                    <a:pt x="1874" y="9951"/>
                    <a:pt x="1781" y="9979"/>
                  </a:cubicBezTo>
                  <a:cubicBezTo>
                    <a:pt x="1674" y="10012"/>
                    <a:pt x="1592" y="10045"/>
                    <a:pt x="1453" y="10135"/>
                  </a:cubicBezTo>
                  <a:cubicBezTo>
                    <a:pt x="1321" y="10234"/>
                    <a:pt x="1650" y="10226"/>
                    <a:pt x="1674" y="10275"/>
                  </a:cubicBezTo>
                  <a:cubicBezTo>
                    <a:pt x="1707" y="10324"/>
                    <a:pt x="1568" y="10332"/>
                    <a:pt x="1412" y="10341"/>
                  </a:cubicBezTo>
                  <a:cubicBezTo>
                    <a:pt x="1405" y="10341"/>
                    <a:pt x="1399" y="10341"/>
                    <a:pt x="1393" y="10341"/>
                  </a:cubicBezTo>
                  <a:cubicBezTo>
                    <a:pt x="1258" y="10341"/>
                    <a:pt x="1206" y="10258"/>
                    <a:pt x="1105" y="10258"/>
                  </a:cubicBezTo>
                  <a:cubicBezTo>
                    <a:pt x="1101" y="10258"/>
                    <a:pt x="1096" y="10258"/>
                    <a:pt x="1092" y="10258"/>
                  </a:cubicBezTo>
                  <a:cubicBezTo>
                    <a:pt x="985" y="10267"/>
                    <a:pt x="862" y="10365"/>
                    <a:pt x="722" y="10431"/>
                  </a:cubicBezTo>
                  <a:cubicBezTo>
                    <a:pt x="583" y="10505"/>
                    <a:pt x="657" y="10521"/>
                    <a:pt x="575" y="10595"/>
                  </a:cubicBezTo>
                  <a:cubicBezTo>
                    <a:pt x="554" y="10614"/>
                    <a:pt x="531" y="10620"/>
                    <a:pt x="508" y="10620"/>
                  </a:cubicBezTo>
                  <a:cubicBezTo>
                    <a:pt x="451" y="10620"/>
                    <a:pt x="392" y="10581"/>
                    <a:pt x="356" y="10581"/>
                  </a:cubicBezTo>
                  <a:cubicBezTo>
                    <a:pt x="348" y="10581"/>
                    <a:pt x="342" y="10582"/>
                    <a:pt x="337" y="10587"/>
                  </a:cubicBezTo>
                  <a:cubicBezTo>
                    <a:pt x="304" y="10620"/>
                    <a:pt x="271" y="10734"/>
                    <a:pt x="148" y="10816"/>
                  </a:cubicBezTo>
                  <a:cubicBezTo>
                    <a:pt x="25" y="10899"/>
                    <a:pt x="0" y="10907"/>
                    <a:pt x="57" y="10981"/>
                  </a:cubicBezTo>
                  <a:cubicBezTo>
                    <a:pt x="107" y="11054"/>
                    <a:pt x="254" y="11096"/>
                    <a:pt x="320" y="11128"/>
                  </a:cubicBezTo>
                  <a:cubicBezTo>
                    <a:pt x="364" y="11150"/>
                    <a:pt x="484" y="11154"/>
                    <a:pt x="584" y="11154"/>
                  </a:cubicBezTo>
                  <a:cubicBezTo>
                    <a:pt x="634" y="11154"/>
                    <a:pt x="678" y="11153"/>
                    <a:pt x="706" y="11153"/>
                  </a:cubicBezTo>
                  <a:cubicBezTo>
                    <a:pt x="788" y="11153"/>
                    <a:pt x="870" y="11210"/>
                    <a:pt x="927" y="11235"/>
                  </a:cubicBezTo>
                  <a:cubicBezTo>
                    <a:pt x="985" y="11260"/>
                    <a:pt x="1288" y="11276"/>
                    <a:pt x="1362" y="11301"/>
                  </a:cubicBezTo>
                  <a:cubicBezTo>
                    <a:pt x="1444" y="11325"/>
                    <a:pt x="1124" y="11342"/>
                    <a:pt x="1042" y="11342"/>
                  </a:cubicBezTo>
                  <a:cubicBezTo>
                    <a:pt x="1036" y="11341"/>
                    <a:pt x="1031" y="11341"/>
                    <a:pt x="1026" y="11341"/>
                  </a:cubicBezTo>
                  <a:cubicBezTo>
                    <a:pt x="965" y="11341"/>
                    <a:pt x="990" y="11386"/>
                    <a:pt x="952" y="11432"/>
                  </a:cubicBezTo>
                  <a:cubicBezTo>
                    <a:pt x="929" y="11459"/>
                    <a:pt x="908" y="11466"/>
                    <a:pt x="883" y="11466"/>
                  </a:cubicBezTo>
                  <a:cubicBezTo>
                    <a:pt x="854" y="11466"/>
                    <a:pt x="820" y="11457"/>
                    <a:pt x="771" y="11457"/>
                  </a:cubicBezTo>
                  <a:cubicBezTo>
                    <a:pt x="689" y="11457"/>
                    <a:pt x="739" y="11366"/>
                    <a:pt x="730" y="11309"/>
                  </a:cubicBezTo>
                  <a:cubicBezTo>
                    <a:pt x="728" y="11294"/>
                    <a:pt x="723" y="11287"/>
                    <a:pt x="716" y="11287"/>
                  </a:cubicBezTo>
                  <a:cubicBezTo>
                    <a:pt x="696" y="11287"/>
                    <a:pt x="658" y="11339"/>
                    <a:pt x="616" y="11399"/>
                  </a:cubicBezTo>
                  <a:cubicBezTo>
                    <a:pt x="558" y="11481"/>
                    <a:pt x="632" y="11498"/>
                    <a:pt x="747" y="11563"/>
                  </a:cubicBezTo>
                  <a:cubicBezTo>
                    <a:pt x="862" y="11629"/>
                    <a:pt x="895" y="11654"/>
                    <a:pt x="993" y="11719"/>
                  </a:cubicBezTo>
                  <a:cubicBezTo>
                    <a:pt x="1100" y="11777"/>
                    <a:pt x="993" y="11834"/>
                    <a:pt x="977" y="11916"/>
                  </a:cubicBezTo>
                  <a:cubicBezTo>
                    <a:pt x="968" y="12006"/>
                    <a:pt x="1092" y="12064"/>
                    <a:pt x="1149" y="12121"/>
                  </a:cubicBezTo>
                  <a:cubicBezTo>
                    <a:pt x="1172" y="12148"/>
                    <a:pt x="1215" y="12155"/>
                    <a:pt x="1270" y="12155"/>
                  </a:cubicBezTo>
                  <a:cubicBezTo>
                    <a:pt x="1334" y="12155"/>
                    <a:pt x="1414" y="12146"/>
                    <a:pt x="1502" y="12146"/>
                  </a:cubicBezTo>
                  <a:cubicBezTo>
                    <a:pt x="1666" y="12154"/>
                    <a:pt x="1896" y="12277"/>
                    <a:pt x="2019" y="12277"/>
                  </a:cubicBezTo>
                  <a:cubicBezTo>
                    <a:pt x="2142" y="12277"/>
                    <a:pt x="2437" y="12121"/>
                    <a:pt x="2544" y="12105"/>
                  </a:cubicBezTo>
                  <a:cubicBezTo>
                    <a:pt x="2563" y="12102"/>
                    <a:pt x="2592" y="12101"/>
                    <a:pt x="2627" y="12101"/>
                  </a:cubicBezTo>
                  <a:cubicBezTo>
                    <a:pt x="2786" y="12101"/>
                    <a:pt x="3071" y="12129"/>
                    <a:pt x="3151" y="12162"/>
                  </a:cubicBezTo>
                  <a:cubicBezTo>
                    <a:pt x="3258" y="12203"/>
                    <a:pt x="3225" y="12310"/>
                    <a:pt x="3258" y="12310"/>
                  </a:cubicBezTo>
                  <a:cubicBezTo>
                    <a:pt x="3291" y="12310"/>
                    <a:pt x="3381" y="12277"/>
                    <a:pt x="3430" y="12220"/>
                  </a:cubicBezTo>
                  <a:cubicBezTo>
                    <a:pt x="3480" y="12171"/>
                    <a:pt x="3266" y="12121"/>
                    <a:pt x="3225" y="12097"/>
                  </a:cubicBezTo>
                  <a:cubicBezTo>
                    <a:pt x="3192" y="12072"/>
                    <a:pt x="3250" y="12023"/>
                    <a:pt x="3324" y="11998"/>
                  </a:cubicBezTo>
                  <a:cubicBezTo>
                    <a:pt x="3330" y="11996"/>
                    <a:pt x="3336" y="11995"/>
                    <a:pt x="3343" y="11995"/>
                  </a:cubicBezTo>
                  <a:cubicBezTo>
                    <a:pt x="3411" y="11995"/>
                    <a:pt x="3511" y="12096"/>
                    <a:pt x="3578" y="12171"/>
                  </a:cubicBezTo>
                  <a:cubicBezTo>
                    <a:pt x="3652" y="12261"/>
                    <a:pt x="3570" y="12310"/>
                    <a:pt x="3627" y="12392"/>
                  </a:cubicBezTo>
                  <a:cubicBezTo>
                    <a:pt x="3644" y="12410"/>
                    <a:pt x="3658" y="12418"/>
                    <a:pt x="3672" y="12418"/>
                  </a:cubicBezTo>
                  <a:cubicBezTo>
                    <a:pt x="3713" y="12418"/>
                    <a:pt x="3742" y="12349"/>
                    <a:pt x="3767" y="12318"/>
                  </a:cubicBezTo>
                  <a:cubicBezTo>
                    <a:pt x="3808" y="12277"/>
                    <a:pt x="3767" y="12220"/>
                    <a:pt x="3792" y="12138"/>
                  </a:cubicBezTo>
                  <a:cubicBezTo>
                    <a:pt x="3824" y="12064"/>
                    <a:pt x="4005" y="12031"/>
                    <a:pt x="4062" y="11990"/>
                  </a:cubicBezTo>
                  <a:cubicBezTo>
                    <a:pt x="4120" y="11949"/>
                    <a:pt x="4169" y="11974"/>
                    <a:pt x="4259" y="11957"/>
                  </a:cubicBezTo>
                  <a:cubicBezTo>
                    <a:pt x="4341" y="11941"/>
                    <a:pt x="4366" y="11859"/>
                    <a:pt x="4407" y="11826"/>
                  </a:cubicBezTo>
                  <a:cubicBezTo>
                    <a:pt x="4412" y="11822"/>
                    <a:pt x="4418" y="11820"/>
                    <a:pt x="4425" y="11820"/>
                  </a:cubicBezTo>
                  <a:cubicBezTo>
                    <a:pt x="4463" y="11820"/>
                    <a:pt x="4527" y="11868"/>
                    <a:pt x="4596" y="11875"/>
                  </a:cubicBezTo>
                  <a:cubicBezTo>
                    <a:pt x="4600" y="11876"/>
                    <a:pt x="4605" y="11876"/>
                    <a:pt x="4609" y="11876"/>
                  </a:cubicBezTo>
                  <a:cubicBezTo>
                    <a:pt x="4681" y="11876"/>
                    <a:pt x="4713" y="11749"/>
                    <a:pt x="4744" y="11695"/>
                  </a:cubicBezTo>
                  <a:cubicBezTo>
                    <a:pt x="4755" y="11671"/>
                    <a:pt x="4775" y="11664"/>
                    <a:pt x="4798" y="11664"/>
                  </a:cubicBezTo>
                  <a:cubicBezTo>
                    <a:pt x="4840" y="11664"/>
                    <a:pt x="4892" y="11689"/>
                    <a:pt x="4924" y="11695"/>
                  </a:cubicBezTo>
                  <a:cubicBezTo>
                    <a:pt x="4973" y="11711"/>
                    <a:pt x="5055" y="11859"/>
                    <a:pt x="5080" y="11941"/>
                  </a:cubicBezTo>
                  <a:cubicBezTo>
                    <a:pt x="5096" y="12023"/>
                    <a:pt x="5014" y="12064"/>
                    <a:pt x="4924" y="12121"/>
                  </a:cubicBezTo>
                  <a:cubicBezTo>
                    <a:pt x="4834" y="12187"/>
                    <a:pt x="4711" y="12146"/>
                    <a:pt x="4686" y="12220"/>
                  </a:cubicBezTo>
                  <a:cubicBezTo>
                    <a:pt x="4661" y="12302"/>
                    <a:pt x="4867" y="12409"/>
                    <a:pt x="4957" y="12458"/>
                  </a:cubicBezTo>
                  <a:cubicBezTo>
                    <a:pt x="5047" y="12515"/>
                    <a:pt x="4990" y="12515"/>
                    <a:pt x="4990" y="12597"/>
                  </a:cubicBezTo>
                  <a:cubicBezTo>
                    <a:pt x="4990" y="12679"/>
                    <a:pt x="5039" y="12688"/>
                    <a:pt x="5088" y="12868"/>
                  </a:cubicBezTo>
                  <a:cubicBezTo>
                    <a:pt x="5129" y="13041"/>
                    <a:pt x="5072" y="13008"/>
                    <a:pt x="5064" y="13098"/>
                  </a:cubicBezTo>
                  <a:cubicBezTo>
                    <a:pt x="5047" y="13188"/>
                    <a:pt x="4883" y="13287"/>
                    <a:pt x="4850" y="13320"/>
                  </a:cubicBezTo>
                  <a:cubicBezTo>
                    <a:pt x="4828" y="13337"/>
                    <a:pt x="4757" y="13345"/>
                    <a:pt x="4665" y="13345"/>
                  </a:cubicBezTo>
                  <a:cubicBezTo>
                    <a:pt x="4585" y="13345"/>
                    <a:pt x="4490" y="13339"/>
                    <a:pt x="4399" y="13328"/>
                  </a:cubicBezTo>
                  <a:cubicBezTo>
                    <a:pt x="4310" y="13313"/>
                    <a:pt x="4243" y="13305"/>
                    <a:pt x="4187" y="13305"/>
                  </a:cubicBezTo>
                  <a:cubicBezTo>
                    <a:pt x="4117" y="13305"/>
                    <a:pt x="4064" y="13317"/>
                    <a:pt x="4005" y="13344"/>
                  </a:cubicBezTo>
                  <a:cubicBezTo>
                    <a:pt x="3906" y="13393"/>
                    <a:pt x="3833" y="13533"/>
                    <a:pt x="3783" y="13590"/>
                  </a:cubicBezTo>
                  <a:cubicBezTo>
                    <a:pt x="3734" y="13648"/>
                    <a:pt x="3693" y="13656"/>
                    <a:pt x="3578" y="13763"/>
                  </a:cubicBezTo>
                  <a:cubicBezTo>
                    <a:pt x="3477" y="13851"/>
                    <a:pt x="3414" y="13872"/>
                    <a:pt x="3349" y="13872"/>
                  </a:cubicBezTo>
                  <a:cubicBezTo>
                    <a:pt x="3335" y="13872"/>
                    <a:pt x="3322" y="13871"/>
                    <a:pt x="3307" y="13869"/>
                  </a:cubicBezTo>
                  <a:cubicBezTo>
                    <a:pt x="3225" y="13861"/>
                    <a:pt x="3004" y="13730"/>
                    <a:pt x="2963" y="13705"/>
                  </a:cubicBezTo>
                  <a:cubicBezTo>
                    <a:pt x="2928" y="13688"/>
                    <a:pt x="2856" y="13670"/>
                    <a:pt x="2794" y="13670"/>
                  </a:cubicBezTo>
                  <a:cubicBezTo>
                    <a:pt x="2768" y="13670"/>
                    <a:pt x="2744" y="13673"/>
                    <a:pt x="2725" y="13681"/>
                  </a:cubicBezTo>
                  <a:cubicBezTo>
                    <a:pt x="2651" y="13713"/>
                    <a:pt x="2454" y="13705"/>
                    <a:pt x="2413" y="13771"/>
                  </a:cubicBezTo>
                  <a:cubicBezTo>
                    <a:pt x="2372" y="13828"/>
                    <a:pt x="2528" y="13828"/>
                    <a:pt x="2552" y="13902"/>
                  </a:cubicBezTo>
                  <a:cubicBezTo>
                    <a:pt x="2557" y="13923"/>
                    <a:pt x="2535" y="13930"/>
                    <a:pt x="2501" y="13930"/>
                  </a:cubicBezTo>
                  <a:cubicBezTo>
                    <a:pt x="2432" y="13930"/>
                    <a:pt x="2314" y="13902"/>
                    <a:pt x="2274" y="13902"/>
                  </a:cubicBezTo>
                  <a:cubicBezTo>
                    <a:pt x="2270" y="13902"/>
                    <a:pt x="2267" y="13902"/>
                    <a:pt x="2265" y="13902"/>
                  </a:cubicBezTo>
                  <a:cubicBezTo>
                    <a:pt x="2232" y="13902"/>
                    <a:pt x="2167" y="14066"/>
                    <a:pt x="2158" y="14140"/>
                  </a:cubicBezTo>
                  <a:cubicBezTo>
                    <a:pt x="2142" y="14222"/>
                    <a:pt x="2126" y="14247"/>
                    <a:pt x="2199" y="14321"/>
                  </a:cubicBezTo>
                  <a:cubicBezTo>
                    <a:pt x="2211" y="14333"/>
                    <a:pt x="2223" y="14339"/>
                    <a:pt x="2235" y="14339"/>
                  </a:cubicBezTo>
                  <a:cubicBezTo>
                    <a:pt x="2299" y="14339"/>
                    <a:pt x="2372" y="14196"/>
                    <a:pt x="2427" y="14196"/>
                  </a:cubicBezTo>
                  <a:cubicBezTo>
                    <a:pt x="2431" y="14196"/>
                    <a:pt x="2434" y="14196"/>
                    <a:pt x="2437" y="14198"/>
                  </a:cubicBezTo>
                  <a:cubicBezTo>
                    <a:pt x="2495" y="14230"/>
                    <a:pt x="2306" y="14386"/>
                    <a:pt x="2290" y="14452"/>
                  </a:cubicBezTo>
                  <a:cubicBezTo>
                    <a:pt x="2282" y="14518"/>
                    <a:pt x="2429" y="14559"/>
                    <a:pt x="2413" y="14616"/>
                  </a:cubicBezTo>
                  <a:cubicBezTo>
                    <a:pt x="2409" y="14624"/>
                    <a:pt x="2402" y="14628"/>
                    <a:pt x="2391" y="14628"/>
                  </a:cubicBezTo>
                  <a:cubicBezTo>
                    <a:pt x="2327" y="14628"/>
                    <a:pt x="2155" y="14497"/>
                    <a:pt x="2134" y="14468"/>
                  </a:cubicBezTo>
                  <a:cubicBezTo>
                    <a:pt x="2123" y="14458"/>
                    <a:pt x="2101" y="14452"/>
                    <a:pt x="2075" y="14452"/>
                  </a:cubicBezTo>
                  <a:cubicBezTo>
                    <a:pt x="2041" y="14452"/>
                    <a:pt x="1998" y="14462"/>
                    <a:pt x="1961" y="14485"/>
                  </a:cubicBezTo>
                  <a:cubicBezTo>
                    <a:pt x="1888" y="14526"/>
                    <a:pt x="1789" y="14665"/>
                    <a:pt x="1715" y="14739"/>
                  </a:cubicBezTo>
                  <a:cubicBezTo>
                    <a:pt x="1641" y="14805"/>
                    <a:pt x="1551" y="14953"/>
                    <a:pt x="1535" y="15018"/>
                  </a:cubicBezTo>
                  <a:cubicBezTo>
                    <a:pt x="1518" y="15076"/>
                    <a:pt x="1609" y="15207"/>
                    <a:pt x="1551" y="15223"/>
                  </a:cubicBezTo>
                  <a:cubicBezTo>
                    <a:pt x="1502" y="15248"/>
                    <a:pt x="1330" y="15256"/>
                    <a:pt x="1346" y="15289"/>
                  </a:cubicBezTo>
                  <a:cubicBezTo>
                    <a:pt x="1362" y="15322"/>
                    <a:pt x="1494" y="15412"/>
                    <a:pt x="1444" y="15420"/>
                  </a:cubicBezTo>
                  <a:cubicBezTo>
                    <a:pt x="1439" y="15422"/>
                    <a:pt x="1430" y="15422"/>
                    <a:pt x="1420" y="15422"/>
                  </a:cubicBezTo>
                  <a:cubicBezTo>
                    <a:pt x="1357" y="15422"/>
                    <a:pt x="1228" y="15404"/>
                    <a:pt x="1206" y="15404"/>
                  </a:cubicBezTo>
                  <a:cubicBezTo>
                    <a:pt x="1190" y="15404"/>
                    <a:pt x="1182" y="15461"/>
                    <a:pt x="1215" y="15511"/>
                  </a:cubicBezTo>
                  <a:cubicBezTo>
                    <a:pt x="1256" y="15568"/>
                    <a:pt x="1395" y="15527"/>
                    <a:pt x="1444" y="15560"/>
                  </a:cubicBezTo>
                  <a:cubicBezTo>
                    <a:pt x="1494" y="15585"/>
                    <a:pt x="1444" y="15593"/>
                    <a:pt x="1420" y="15642"/>
                  </a:cubicBezTo>
                  <a:cubicBezTo>
                    <a:pt x="1395" y="15691"/>
                    <a:pt x="1403" y="15732"/>
                    <a:pt x="1412" y="15765"/>
                  </a:cubicBezTo>
                  <a:cubicBezTo>
                    <a:pt x="1420" y="15798"/>
                    <a:pt x="1559" y="15806"/>
                    <a:pt x="1609" y="15839"/>
                  </a:cubicBezTo>
                  <a:cubicBezTo>
                    <a:pt x="1658" y="15864"/>
                    <a:pt x="1617" y="15995"/>
                    <a:pt x="1625" y="16011"/>
                  </a:cubicBezTo>
                  <a:cubicBezTo>
                    <a:pt x="1625" y="16025"/>
                    <a:pt x="1685" y="16038"/>
                    <a:pt x="1725" y="16038"/>
                  </a:cubicBezTo>
                  <a:cubicBezTo>
                    <a:pt x="1734" y="16038"/>
                    <a:pt x="1742" y="16037"/>
                    <a:pt x="1748" y="16036"/>
                  </a:cubicBezTo>
                  <a:cubicBezTo>
                    <a:pt x="1781" y="16036"/>
                    <a:pt x="1732" y="15937"/>
                    <a:pt x="1740" y="15888"/>
                  </a:cubicBezTo>
                  <a:cubicBezTo>
                    <a:pt x="1748" y="15847"/>
                    <a:pt x="1830" y="15839"/>
                    <a:pt x="1830" y="15823"/>
                  </a:cubicBezTo>
                  <a:cubicBezTo>
                    <a:pt x="1838" y="15798"/>
                    <a:pt x="1855" y="15716"/>
                    <a:pt x="1871" y="15683"/>
                  </a:cubicBezTo>
                  <a:cubicBezTo>
                    <a:pt x="1888" y="15650"/>
                    <a:pt x="1978" y="15576"/>
                    <a:pt x="2060" y="15552"/>
                  </a:cubicBezTo>
                  <a:cubicBezTo>
                    <a:pt x="2134" y="15527"/>
                    <a:pt x="2183" y="15453"/>
                    <a:pt x="2216" y="15420"/>
                  </a:cubicBezTo>
                  <a:cubicBezTo>
                    <a:pt x="2223" y="15415"/>
                    <a:pt x="2229" y="15413"/>
                    <a:pt x="2233" y="15413"/>
                  </a:cubicBezTo>
                  <a:cubicBezTo>
                    <a:pt x="2252" y="15413"/>
                    <a:pt x="2257" y="15445"/>
                    <a:pt x="2257" y="15478"/>
                  </a:cubicBezTo>
                  <a:cubicBezTo>
                    <a:pt x="2265" y="15519"/>
                    <a:pt x="2183" y="15617"/>
                    <a:pt x="2167" y="15650"/>
                  </a:cubicBezTo>
                  <a:cubicBezTo>
                    <a:pt x="2142" y="15675"/>
                    <a:pt x="1994" y="15708"/>
                    <a:pt x="1961" y="15749"/>
                  </a:cubicBezTo>
                  <a:cubicBezTo>
                    <a:pt x="1929" y="15790"/>
                    <a:pt x="1896" y="15921"/>
                    <a:pt x="1912" y="15929"/>
                  </a:cubicBezTo>
                  <a:cubicBezTo>
                    <a:pt x="1913" y="15930"/>
                    <a:pt x="1914" y="15930"/>
                    <a:pt x="1916" y="15930"/>
                  </a:cubicBezTo>
                  <a:cubicBezTo>
                    <a:pt x="1933" y="15930"/>
                    <a:pt x="1976" y="15886"/>
                    <a:pt x="2013" y="15886"/>
                  </a:cubicBezTo>
                  <a:cubicBezTo>
                    <a:pt x="2018" y="15886"/>
                    <a:pt x="2023" y="15886"/>
                    <a:pt x="2027" y="15888"/>
                  </a:cubicBezTo>
                  <a:cubicBezTo>
                    <a:pt x="2068" y="15896"/>
                    <a:pt x="1986" y="15929"/>
                    <a:pt x="1986" y="15979"/>
                  </a:cubicBezTo>
                  <a:cubicBezTo>
                    <a:pt x="1986" y="15994"/>
                    <a:pt x="2012" y="15999"/>
                    <a:pt x="2044" y="15999"/>
                  </a:cubicBezTo>
                  <a:cubicBezTo>
                    <a:pt x="2096" y="15999"/>
                    <a:pt x="2165" y="15987"/>
                    <a:pt x="2175" y="15987"/>
                  </a:cubicBezTo>
                  <a:cubicBezTo>
                    <a:pt x="2199" y="15987"/>
                    <a:pt x="2216" y="16028"/>
                    <a:pt x="2199" y="16052"/>
                  </a:cubicBezTo>
                  <a:cubicBezTo>
                    <a:pt x="2183" y="16077"/>
                    <a:pt x="2052" y="16159"/>
                    <a:pt x="2093" y="16159"/>
                  </a:cubicBezTo>
                  <a:cubicBezTo>
                    <a:pt x="2142" y="16167"/>
                    <a:pt x="2240" y="16216"/>
                    <a:pt x="2314" y="16241"/>
                  </a:cubicBezTo>
                  <a:cubicBezTo>
                    <a:pt x="2396" y="16266"/>
                    <a:pt x="2593" y="16266"/>
                    <a:pt x="2692" y="16282"/>
                  </a:cubicBezTo>
                  <a:cubicBezTo>
                    <a:pt x="2731" y="16289"/>
                    <a:pt x="2772" y="16295"/>
                    <a:pt x="2805" y="16295"/>
                  </a:cubicBezTo>
                  <a:cubicBezTo>
                    <a:pt x="2849" y="16295"/>
                    <a:pt x="2881" y="16285"/>
                    <a:pt x="2881" y="16258"/>
                  </a:cubicBezTo>
                  <a:cubicBezTo>
                    <a:pt x="2889" y="16216"/>
                    <a:pt x="2881" y="16151"/>
                    <a:pt x="2913" y="16134"/>
                  </a:cubicBezTo>
                  <a:cubicBezTo>
                    <a:pt x="2916" y="16134"/>
                    <a:pt x="2918" y="16134"/>
                    <a:pt x="2921" y="16134"/>
                  </a:cubicBezTo>
                  <a:cubicBezTo>
                    <a:pt x="2969" y="16134"/>
                    <a:pt x="3087" y="16194"/>
                    <a:pt x="3110" y="16225"/>
                  </a:cubicBezTo>
                  <a:cubicBezTo>
                    <a:pt x="3135" y="16258"/>
                    <a:pt x="3012" y="16290"/>
                    <a:pt x="2971" y="16315"/>
                  </a:cubicBezTo>
                  <a:cubicBezTo>
                    <a:pt x="2930" y="16348"/>
                    <a:pt x="3135" y="16381"/>
                    <a:pt x="3184" y="16413"/>
                  </a:cubicBezTo>
                  <a:cubicBezTo>
                    <a:pt x="3233" y="16446"/>
                    <a:pt x="3086" y="16537"/>
                    <a:pt x="3053" y="16586"/>
                  </a:cubicBezTo>
                  <a:cubicBezTo>
                    <a:pt x="3036" y="16607"/>
                    <a:pt x="3009" y="16618"/>
                    <a:pt x="2978" y="16618"/>
                  </a:cubicBezTo>
                  <a:cubicBezTo>
                    <a:pt x="2951" y="16618"/>
                    <a:pt x="2920" y="16610"/>
                    <a:pt x="2889" y="16594"/>
                  </a:cubicBezTo>
                  <a:cubicBezTo>
                    <a:pt x="2823" y="16561"/>
                    <a:pt x="2831" y="16454"/>
                    <a:pt x="2790" y="16397"/>
                  </a:cubicBezTo>
                  <a:cubicBezTo>
                    <a:pt x="2786" y="16392"/>
                    <a:pt x="2781" y="16389"/>
                    <a:pt x="2774" y="16389"/>
                  </a:cubicBezTo>
                  <a:cubicBezTo>
                    <a:pt x="2721" y="16389"/>
                    <a:pt x="2605" y="16559"/>
                    <a:pt x="2561" y="16610"/>
                  </a:cubicBezTo>
                  <a:cubicBezTo>
                    <a:pt x="2532" y="16639"/>
                    <a:pt x="2499" y="16651"/>
                    <a:pt x="2472" y="16651"/>
                  </a:cubicBezTo>
                  <a:cubicBezTo>
                    <a:pt x="2446" y="16651"/>
                    <a:pt x="2425" y="16639"/>
                    <a:pt x="2421" y="16619"/>
                  </a:cubicBezTo>
                  <a:cubicBezTo>
                    <a:pt x="2405" y="16569"/>
                    <a:pt x="2585" y="16454"/>
                    <a:pt x="2552" y="16413"/>
                  </a:cubicBezTo>
                  <a:cubicBezTo>
                    <a:pt x="2520" y="16381"/>
                    <a:pt x="2396" y="16381"/>
                    <a:pt x="2314" y="16348"/>
                  </a:cubicBezTo>
                  <a:cubicBezTo>
                    <a:pt x="2238" y="16325"/>
                    <a:pt x="2177" y="16281"/>
                    <a:pt x="2122" y="16281"/>
                  </a:cubicBezTo>
                  <a:cubicBezTo>
                    <a:pt x="2118" y="16281"/>
                    <a:pt x="2114" y="16282"/>
                    <a:pt x="2109" y="16282"/>
                  </a:cubicBezTo>
                  <a:cubicBezTo>
                    <a:pt x="2052" y="16299"/>
                    <a:pt x="2068" y="16372"/>
                    <a:pt x="2044" y="16471"/>
                  </a:cubicBezTo>
                  <a:cubicBezTo>
                    <a:pt x="2019" y="16569"/>
                    <a:pt x="1879" y="16537"/>
                    <a:pt x="1863" y="16602"/>
                  </a:cubicBezTo>
                  <a:cubicBezTo>
                    <a:pt x="1854" y="16626"/>
                    <a:pt x="1867" y="16632"/>
                    <a:pt x="1891" y="16632"/>
                  </a:cubicBezTo>
                  <a:cubicBezTo>
                    <a:pt x="1922" y="16632"/>
                    <a:pt x="1971" y="16621"/>
                    <a:pt x="2012" y="16621"/>
                  </a:cubicBezTo>
                  <a:cubicBezTo>
                    <a:pt x="2027" y="16621"/>
                    <a:pt x="2040" y="16623"/>
                    <a:pt x="2052" y="16627"/>
                  </a:cubicBezTo>
                  <a:cubicBezTo>
                    <a:pt x="2117" y="16643"/>
                    <a:pt x="1994" y="16709"/>
                    <a:pt x="2044" y="16758"/>
                  </a:cubicBezTo>
                  <a:cubicBezTo>
                    <a:pt x="2085" y="16807"/>
                    <a:pt x="2232" y="16807"/>
                    <a:pt x="2331" y="16848"/>
                  </a:cubicBezTo>
                  <a:cubicBezTo>
                    <a:pt x="2421" y="16898"/>
                    <a:pt x="2610" y="17251"/>
                    <a:pt x="2659" y="17349"/>
                  </a:cubicBezTo>
                  <a:cubicBezTo>
                    <a:pt x="2700" y="17447"/>
                    <a:pt x="2831" y="17382"/>
                    <a:pt x="2987" y="17431"/>
                  </a:cubicBezTo>
                  <a:cubicBezTo>
                    <a:pt x="3016" y="17442"/>
                    <a:pt x="3046" y="17447"/>
                    <a:pt x="3077" y="17447"/>
                  </a:cubicBezTo>
                  <a:cubicBezTo>
                    <a:pt x="3203" y="17447"/>
                    <a:pt x="3333" y="17367"/>
                    <a:pt x="3373" y="17341"/>
                  </a:cubicBezTo>
                  <a:cubicBezTo>
                    <a:pt x="3430" y="17316"/>
                    <a:pt x="3586" y="17251"/>
                    <a:pt x="3611" y="17226"/>
                  </a:cubicBezTo>
                  <a:cubicBezTo>
                    <a:pt x="3623" y="17214"/>
                    <a:pt x="3666" y="17206"/>
                    <a:pt x="3710" y="17206"/>
                  </a:cubicBezTo>
                  <a:cubicBezTo>
                    <a:pt x="3727" y="17206"/>
                    <a:pt x="3743" y="17207"/>
                    <a:pt x="3759" y="17210"/>
                  </a:cubicBezTo>
                  <a:cubicBezTo>
                    <a:pt x="3764" y="17210"/>
                    <a:pt x="3769" y="17211"/>
                    <a:pt x="3774" y="17211"/>
                  </a:cubicBezTo>
                  <a:cubicBezTo>
                    <a:pt x="3822" y="17211"/>
                    <a:pt x="3809" y="17172"/>
                    <a:pt x="3824" y="17119"/>
                  </a:cubicBezTo>
                  <a:cubicBezTo>
                    <a:pt x="3849" y="17070"/>
                    <a:pt x="3849" y="17045"/>
                    <a:pt x="3808" y="17045"/>
                  </a:cubicBezTo>
                  <a:cubicBezTo>
                    <a:pt x="3767" y="17045"/>
                    <a:pt x="3652" y="16972"/>
                    <a:pt x="3652" y="16939"/>
                  </a:cubicBezTo>
                  <a:cubicBezTo>
                    <a:pt x="3660" y="16906"/>
                    <a:pt x="3783" y="16906"/>
                    <a:pt x="3751" y="16840"/>
                  </a:cubicBezTo>
                  <a:cubicBezTo>
                    <a:pt x="3726" y="16783"/>
                    <a:pt x="3783" y="16807"/>
                    <a:pt x="3865" y="16783"/>
                  </a:cubicBezTo>
                  <a:cubicBezTo>
                    <a:pt x="3939" y="16758"/>
                    <a:pt x="3972" y="16627"/>
                    <a:pt x="3972" y="16594"/>
                  </a:cubicBezTo>
                  <a:cubicBezTo>
                    <a:pt x="3964" y="16561"/>
                    <a:pt x="3972" y="16463"/>
                    <a:pt x="4021" y="16422"/>
                  </a:cubicBezTo>
                  <a:cubicBezTo>
                    <a:pt x="4036" y="16404"/>
                    <a:pt x="4081" y="16397"/>
                    <a:pt x="4133" y="16397"/>
                  </a:cubicBezTo>
                  <a:cubicBezTo>
                    <a:pt x="4225" y="16397"/>
                    <a:pt x="4338" y="16420"/>
                    <a:pt x="4333" y="16446"/>
                  </a:cubicBezTo>
                  <a:cubicBezTo>
                    <a:pt x="4325" y="16487"/>
                    <a:pt x="4226" y="16545"/>
                    <a:pt x="4112" y="16627"/>
                  </a:cubicBezTo>
                  <a:cubicBezTo>
                    <a:pt x="3997" y="16709"/>
                    <a:pt x="3980" y="16816"/>
                    <a:pt x="3939" y="16873"/>
                  </a:cubicBezTo>
                  <a:cubicBezTo>
                    <a:pt x="3898" y="16922"/>
                    <a:pt x="3939" y="16939"/>
                    <a:pt x="3972" y="17004"/>
                  </a:cubicBezTo>
                  <a:cubicBezTo>
                    <a:pt x="3978" y="17015"/>
                    <a:pt x="3984" y="17020"/>
                    <a:pt x="3990" y="17020"/>
                  </a:cubicBezTo>
                  <a:cubicBezTo>
                    <a:pt x="4018" y="17020"/>
                    <a:pt x="4055" y="16934"/>
                    <a:pt x="4096" y="16934"/>
                  </a:cubicBezTo>
                  <a:cubicBezTo>
                    <a:pt x="4101" y="16934"/>
                    <a:pt x="4106" y="16936"/>
                    <a:pt x="4112" y="16939"/>
                  </a:cubicBezTo>
                  <a:cubicBezTo>
                    <a:pt x="4177" y="16972"/>
                    <a:pt x="4136" y="17177"/>
                    <a:pt x="4185" y="17365"/>
                  </a:cubicBezTo>
                  <a:cubicBezTo>
                    <a:pt x="4235" y="17554"/>
                    <a:pt x="4423" y="17751"/>
                    <a:pt x="4423" y="17800"/>
                  </a:cubicBezTo>
                  <a:cubicBezTo>
                    <a:pt x="4423" y="17850"/>
                    <a:pt x="4276" y="17965"/>
                    <a:pt x="4218" y="18022"/>
                  </a:cubicBezTo>
                  <a:cubicBezTo>
                    <a:pt x="4169" y="18088"/>
                    <a:pt x="4226" y="18120"/>
                    <a:pt x="4259" y="18178"/>
                  </a:cubicBezTo>
                  <a:cubicBezTo>
                    <a:pt x="4272" y="18196"/>
                    <a:pt x="4285" y="18203"/>
                    <a:pt x="4298" y="18203"/>
                  </a:cubicBezTo>
                  <a:cubicBezTo>
                    <a:pt x="4325" y="18203"/>
                    <a:pt x="4357" y="18173"/>
                    <a:pt x="4407" y="18161"/>
                  </a:cubicBezTo>
                  <a:cubicBezTo>
                    <a:pt x="4446" y="18157"/>
                    <a:pt x="4488" y="18143"/>
                    <a:pt x="4520" y="18143"/>
                  </a:cubicBezTo>
                  <a:cubicBezTo>
                    <a:pt x="4543" y="18143"/>
                    <a:pt x="4561" y="18150"/>
                    <a:pt x="4571" y="18170"/>
                  </a:cubicBezTo>
                  <a:cubicBezTo>
                    <a:pt x="4588" y="18219"/>
                    <a:pt x="4415" y="18268"/>
                    <a:pt x="4382" y="18301"/>
                  </a:cubicBezTo>
                  <a:cubicBezTo>
                    <a:pt x="4350" y="18334"/>
                    <a:pt x="4374" y="18391"/>
                    <a:pt x="4374" y="18449"/>
                  </a:cubicBezTo>
                  <a:cubicBezTo>
                    <a:pt x="4382" y="18506"/>
                    <a:pt x="4423" y="18490"/>
                    <a:pt x="4423" y="18523"/>
                  </a:cubicBezTo>
                  <a:cubicBezTo>
                    <a:pt x="4423" y="18555"/>
                    <a:pt x="4153" y="18621"/>
                    <a:pt x="4153" y="18662"/>
                  </a:cubicBezTo>
                  <a:cubicBezTo>
                    <a:pt x="4153" y="18671"/>
                    <a:pt x="4161" y="18675"/>
                    <a:pt x="4175" y="18675"/>
                  </a:cubicBezTo>
                  <a:cubicBezTo>
                    <a:pt x="4208" y="18675"/>
                    <a:pt x="4271" y="18654"/>
                    <a:pt x="4300" y="18654"/>
                  </a:cubicBezTo>
                  <a:cubicBezTo>
                    <a:pt x="4309" y="18654"/>
                    <a:pt x="4316" y="18653"/>
                    <a:pt x="4322" y="18653"/>
                  </a:cubicBezTo>
                  <a:cubicBezTo>
                    <a:pt x="4342" y="18653"/>
                    <a:pt x="4350" y="18658"/>
                    <a:pt x="4407" y="18703"/>
                  </a:cubicBezTo>
                  <a:cubicBezTo>
                    <a:pt x="4422" y="18716"/>
                    <a:pt x="4437" y="18721"/>
                    <a:pt x="4452" y="18721"/>
                  </a:cubicBezTo>
                  <a:cubicBezTo>
                    <a:pt x="4507" y="18721"/>
                    <a:pt x="4568" y="18658"/>
                    <a:pt x="4645" y="18646"/>
                  </a:cubicBezTo>
                  <a:cubicBezTo>
                    <a:pt x="4744" y="18629"/>
                    <a:pt x="4661" y="18506"/>
                    <a:pt x="4661" y="18482"/>
                  </a:cubicBezTo>
                  <a:cubicBezTo>
                    <a:pt x="4670" y="18457"/>
                    <a:pt x="4924" y="18424"/>
                    <a:pt x="5006" y="18424"/>
                  </a:cubicBezTo>
                  <a:cubicBezTo>
                    <a:pt x="5080" y="18416"/>
                    <a:pt x="5326" y="18211"/>
                    <a:pt x="5392" y="18186"/>
                  </a:cubicBezTo>
                  <a:cubicBezTo>
                    <a:pt x="5398" y="18185"/>
                    <a:pt x="5402" y="18184"/>
                    <a:pt x="5407" y="18184"/>
                  </a:cubicBezTo>
                  <a:cubicBezTo>
                    <a:pt x="5452" y="18184"/>
                    <a:pt x="5426" y="18260"/>
                    <a:pt x="5441" y="18350"/>
                  </a:cubicBezTo>
                  <a:cubicBezTo>
                    <a:pt x="5447" y="18384"/>
                    <a:pt x="5463" y="18393"/>
                    <a:pt x="5484" y="18393"/>
                  </a:cubicBezTo>
                  <a:cubicBezTo>
                    <a:pt x="5513" y="18393"/>
                    <a:pt x="5552" y="18373"/>
                    <a:pt x="5582" y="18373"/>
                  </a:cubicBezTo>
                  <a:cubicBezTo>
                    <a:pt x="5587" y="18373"/>
                    <a:pt x="5592" y="18373"/>
                    <a:pt x="5597" y="18375"/>
                  </a:cubicBezTo>
                  <a:cubicBezTo>
                    <a:pt x="5654" y="18383"/>
                    <a:pt x="5638" y="18482"/>
                    <a:pt x="5696" y="18498"/>
                  </a:cubicBezTo>
                  <a:cubicBezTo>
                    <a:pt x="5697" y="18499"/>
                    <a:pt x="5699" y="18499"/>
                    <a:pt x="5701" y="18499"/>
                  </a:cubicBezTo>
                  <a:cubicBezTo>
                    <a:pt x="5753" y="18499"/>
                    <a:pt x="5881" y="18293"/>
                    <a:pt x="5915" y="18293"/>
                  </a:cubicBezTo>
                  <a:cubicBezTo>
                    <a:pt x="5916" y="18293"/>
                    <a:pt x="5917" y="18293"/>
                    <a:pt x="5917" y="18293"/>
                  </a:cubicBezTo>
                  <a:cubicBezTo>
                    <a:pt x="5950" y="18293"/>
                    <a:pt x="6098" y="18621"/>
                    <a:pt x="6171" y="18720"/>
                  </a:cubicBezTo>
                  <a:cubicBezTo>
                    <a:pt x="6245" y="18826"/>
                    <a:pt x="6360" y="18859"/>
                    <a:pt x="6401" y="18900"/>
                  </a:cubicBezTo>
                  <a:cubicBezTo>
                    <a:pt x="6410" y="18907"/>
                    <a:pt x="6420" y="18910"/>
                    <a:pt x="6432" y="18910"/>
                  </a:cubicBezTo>
                  <a:cubicBezTo>
                    <a:pt x="6478" y="18910"/>
                    <a:pt x="6542" y="18864"/>
                    <a:pt x="6549" y="18818"/>
                  </a:cubicBezTo>
                  <a:cubicBezTo>
                    <a:pt x="6549" y="18752"/>
                    <a:pt x="6385" y="18580"/>
                    <a:pt x="6368" y="18531"/>
                  </a:cubicBezTo>
                  <a:cubicBezTo>
                    <a:pt x="6360" y="18490"/>
                    <a:pt x="6442" y="18473"/>
                    <a:pt x="6459" y="18424"/>
                  </a:cubicBezTo>
                  <a:cubicBezTo>
                    <a:pt x="6475" y="18383"/>
                    <a:pt x="6467" y="18334"/>
                    <a:pt x="6475" y="18301"/>
                  </a:cubicBezTo>
                  <a:cubicBezTo>
                    <a:pt x="6477" y="18296"/>
                    <a:pt x="6481" y="18294"/>
                    <a:pt x="6484" y="18294"/>
                  </a:cubicBezTo>
                  <a:cubicBezTo>
                    <a:pt x="6507" y="18294"/>
                    <a:pt x="6552" y="18369"/>
                    <a:pt x="6574" y="18383"/>
                  </a:cubicBezTo>
                  <a:cubicBezTo>
                    <a:pt x="6574" y="18383"/>
                    <a:pt x="6575" y="18383"/>
                    <a:pt x="6576" y="18383"/>
                  </a:cubicBezTo>
                  <a:cubicBezTo>
                    <a:pt x="6603" y="18383"/>
                    <a:pt x="6680" y="18251"/>
                    <a:pt x="6680" y="18219"/>
                  </a:cubicBezTo>
                  <a:cubicBezTo>
                    <a:pt x="6689" y="18186"/>
                    <a:pt x="6631" y="18112"/>
                    <a:pt x="6664" y="18079"/>
                  </a:cubicBezTo>
                  <a:cubicBezTo>
                    <a:pt x="6667" y="18077"/>
                    <a:pt x="6672" y="18076"/>
                    <a:pt x="6678" y="18076"/>
                  </a:cubicBezTo>
                  <a:cubicBezTo>
                    <a:pt x="6742" y="18076"/>
                    <a:pt x="6965" y="18182"/>
                    <a:pt x="7025" y="18219"/>
                  </a:cubicBezTo>
                  <a:cubicBezTo>
                    <a:pt x="7091" y="18268"/>
                    <a:pt x="7156" y="18383"/>
                    <a:pt x="7091" y="18424"/>
                  </a:cubicBezTo>
                  <a:cubicBezTo>
                    <a:pt x="7081" y="18430"/>
                    <a:pt x="7071" y="18433"/>
                    <a:pt x="7062" y="18433"/>
                  </a:cubicBezTo>
                  <a:cubicBezTo>
                    <a:pt x="7010" y="18433"/>
                    <a:pt x="6968" y="18348"/>
                    <a:pt x="6927" y="18334"/>
                  </a:cubicBezTo>
                  <a:cubicBezTo>
                    <a:pt x="6904" y="18326"/>
                    <a:pt x="6884" y="18322"/>
                    <a:pt x="6863" y="18322"/>
                  </a:cubicBezTo>
                  <a:cubicBezTo>
                    <a:pt x="6837" y="18322"/>
                    <a:pt x="6810" y="18328"/>
                    <a:pt x="6779" y="18342"/>
                  </a:cubicBezTo>
                  <a:cubicBezTo>
                    <a:pt x="6713" y="18375"/>
                    <a:pt x="6746" y="18441"/>
                    <a:pt x="6754" y="18506"/>
                  </a:cubicBezTo>
                  <a:cubicBezTo>
                    <a:pt x="6762" y="18564"/>
                    <a:pt x="6894" y="18670"/>
                    <a:pt x="6935" y="18703"/>
                  </a:cubicBezTo>
                  <a:cubicBezTo>
                    <a:pt x="6938" y="18706"/>
                    <a:pt x="6943" y="18707"/>
                    <a:pt x="6949" y="18707"/>
                  </a:cubicBezTo>
                  <a:cubicBezTo>
                    <a:pt x="7004" y="18707"/>
                    <a:pt x="7160" y="18616"/>
                    <a:pt x="7197" y="18572"/>
                  </a:cubicBezTo>
                  <a:cubicBezTo>
                    <a:pt x="7247" y="18531"/>
                    <a:pt x="7616" y="18408"/>
                    <a:pt x="7723" y="18383"/>
                  </a:cubicBezTo>
                  <a:cubicBezTo>
                    <a:pt x="7815" y="18360"/>
                    <a:pt x="7901" y="18126"/>
                    <a:pt x="7951" y="18126"/>
                  </a:cubicBezTo>
                  <a:cubicBezTo>
                    <a:pt x="7955" y="18126"/>
                    <a:pt x="7958" y="18127"/>
                    <a:pt x="7961" y="18129"/>
                  </a:cubicBezTo>
                  <a:cubicBezTo>
                    <a:pt x="8018" y="18161"/>
                    <a:pt x="7870" y="18383"/>
                    <a:pt x="7829" y="18473"/>
                  </a:cubicBezTo>
                  <a:cubicBezTo>
                    <a:pt x="7796" y="18564"/>
                    <a:pt x="7862" y="18523"/>
                    <a:pt x="7887" y="18572"/>
                  </a:cubicBezTo>
                  <a:cubicBezTo>
                    <a:pt x="7911" y="18613"/>
                    <a:pt x="7444" y="18958"/>
                    <a:pt x="7435" y="19015"/>
                  </a:cubicBezTo>
                  <a:cubicBezTo>
                    <a:pt x="7427" y="19072"/>
                    <a:pt x="7517" y="19081"/>
                    <a:pt x="7608" y="19105"/>
                  </a:cubicBezTo>
                  <a:cubicBezTo>
                    <a:pt x="7698" y="19130"/>
                    <a:pt x="7788" y="19171"/>
                    <a:pt x="7755" y="19204"/>
                  </a:cubicBezTo>
                  <a:cubicBezTo>
                    <a:pt x="7748" y="19213"/>
                    <a:pt x="7720" y="19217"/>
                    <a:pt x="7682" y="19217"/>
                  </a:cubicBezTo>
                  <a:cubicBezTo>
                    <a:pt x="7604" y="19217"/>
                    <a:pt x="7487" y="19203"/>
                    <a:pt x="7442" y="19203"/>
                  </a:cubicBezTo>
                  <a:cubicBezTo>
                    <a:pt x="7435" y="19203"/>
                    <a:pt x="7430" y="19203"/>
                    <a:pt x="7427" y="19204"/>
                  </a:cubicBezTo>
                  <a:cubicBezTo>
                    <a:pt x="7394" y="19212"/>
                    <a:pt x="7386" y="19286"/>
                    <a:pt x="7378" y="19409"/>
                  </a:cubicBezTo>
                  <a:cubicBezTo>
                    <a:pt x="7361" y="19540"/>
                    <a:pt x="7304" y="19573"/>
                    <a:pt x="7304" y="19647"/>
                  </a:cubicBezTo>
                  <a:cubicBezTo>
                    <a:pt x="7296" y="19721"/>
                    <a:pt x="7378" y="19713"/>
                    <a:pt x="7411" y="19721"/>
                  </a:cubicBezTo>
                  <a:cubicBezTo>
                    <a:pt x="7444" y="19729"/>
                    <a:pt x="7427" y="19762"/>
                    <a:pt x="7435" y="19811"/>
                  </a:cubicBezTo>
                  <a:cubicBezTo>
                    <a:pt x="7435" y="19860"/>
                    <a:pt x="7567" y="19844"/>
                    <a:pt x="7608" y="19852"/>
                  </a:cubicBezTo>
                  <a:cubicBezTo>
                    <a:pt x="7640" y="19860"/>
                    <a:pt x="7583" y="19910"/>
                    <a:pt x="7501" y="19910"/>
                  </a:cubicBezTo>
                  <a:cubicBezTo>
                    <a:pt x="7495" y="19910"/>
                    <a:pt x="7490" y="19910"/>
                    <a:pt x="7485" y="19910"/>
                  </a:cubicBezTo>
                  <a:cubicBezTo>
                    <a:pt x="7419" y="19910"/>
                    <a:pt x="7368" y="19867"/>
                    <a:pt x="7345" y="19844"/>
                  </a:cubicBezTo>
                  <a:cubicBezTo>
                    <a:pt x="7322" y="19826"/>
                    <a:pt x="7299" y="19809"/>
                    <a:pt x="7267" y="19809"/>
                  </a:cubicBezTo>
                  <a:cubicBezTo>
                    <a:pt x="7253" y="19809"/>
                    <a:pt x="7239" y="19812"/>
                    <a:pt x="7222" y="19819"/>
                  </a:cubicBezTo>
                  <a:cubicBezTo>
                    <a:pt x="7165" y="19836"/>
                    <a:pt x="7115" y="19975"/>
                    <a:pt x="6976" y="20049"/>
                  </a:cubicBezTo>
                  <a:cubicBezTo>
                    <a:pt x="6828" y="20131"/>
                    <a:pt x="6713" y="20238"/>
                    <a:pt x="6639" y="20328"/>
                  </a:cubicBezTo>
                  <a:cubicBezTo>
                    <a:pt x="6565" y="20418"/>
                    <a:pt x="6656" y="20607"/>
                    <a:pt x="6615" y="20648"/>
                  </a:cubicBezTo>
                  <a:cubicBezTo>
                    <a:pt x="6605" y="20660"/>
                    <a:pt x="6591" y="20665"/>
                    <a:pt x="6573" y="20665"/>
                  </a:cubicBezTo>
                  <a:cubicBezTo>
                    <a:pt x="6533" y="20665"/>
                    <a:pt x="6478" y="20638"/>
                    <a:pt x="6426" y="20615"/>
                  </a:cubicBezTo>
                  <a:cubicBezTo>
                    <a:pt x="6357" y="20585"/>
                    <a:pt x="6480" y="20490"/>
                    <a:pt x="6452" y="20490"/>
                  </a:cubicBezTo>
                  <a:cubicBezTo>
                    <a:pt x="6449" y="20490"/>
                    <a:pt x="6446" y="20491"/>
                    <a:pt x="6442" y="20492"/>
                  </a:cubicBezTo>
                  <a:cubicBezTo>
                    <a:pt x="6377" y="20517"/>
                    <a:pt x="6254" y="20591"/>
                    <a:pt x="6147" y="20665"/>
                  </a:cubicBezTo>
                  <a:cubicBezTo>
                    <a:pt x="6040" y="20730"/>
                    <a:pt x="5950" y="20853"/>
                    <a:pt x="5728" y="20952"/>
                  </a:cubicBezTo>
                  <a:cubicBezTo>
                    <a:pt x="5515" y="21058"/>
                    <a:pt x="5474" y="21099"/>
                    <a:pt x="5392" y="21165"/>
                  </a:cubicBezTo>
                  <a:cubicBezTo>
                    <a:pt x="5310" y="21231"/>
                    <a:pt x="5310" y="21313"/>
                    <a:pt x="5293" y="21362"/>
                  </a:cubicBezTo>
                  <a:cubicBezTo>
                    <a:pt x="5277" y="21420"/>
                    <a:pt x="5310" y="21436"/>
                    <a:pt x="5334" y="21477"/>
                  </a:cubicBezTo>
                  <a:cubicBezTo>
                    <a:pt x="5359" y="21518"/>
                    <a:pt x="5466" y="21543"/>
                    <a:pt x="5466" y="21584"/>
                  </a:cubicBezTo>
                  <a:cubicBezTo>
                    <a:pt x="5466" y="21606"/>
                    <a:pt x="5433" y="21609"/>
                    <a:pt x="5396" y="21609"/>
                  </a:cubicBezTo>
                  <a:cubicBezTo>
                    <a:pt x="5378" y="21609"/>
                    <a:pt x="5359" y="21608"/>
                    <a:pt x="5343" y="21608"/>
                  </a:cubicBezTo>
                  <a:cubicBezTo>
                    <a:pt x="5307" y="21608"/>
                    <a:pt x="5224" y="21572"/>
                    <a:pt x="5180" y="21572"/>
                  </a:cubicBezTo>
                  <a:cubicBezTo>
                    <a:pt x="5173" y="21572"/>
                    <a:pt x="5167" y="21573"/>
                    <a:pt x="5162" y="21575"/>
                  </a:cubicBezTo>
                  <a:cubicBezTo>
                    <a:pt x="5129" y="21584"/>
                    <a:pt x="5195" y="21658"/>
                    <a:pt x="5203" y="21690"/>
                  </a:cubicBezTo>
                  <a:cubicBezTo>
                    <a:pt x="5203" y="21702"/>
                    <a:pt x="5198" y="21707"/>
                    <a:pt x="5189" y="21707"/>
                  </a:cubicBezTo>
                  <a:cubicBezTo>
                    <a:pt x="5175" y="21707"/>
                    <a:pt x="5150" y="21693"/>
                    <a:pt x="5129" y="21682"/>
                  </a:cubicBezTo>
                  <a:cubicBezTo>
                    <a:pt x="5088" y="21658"/>
                    <a:pt x="4957" y="21575"/>
                    <a:pt x="4916" y="21534"/>
                  </a:cubicBezTo>
                  <a:cubicBezTo>
                    <a:pt x="4883" y="21493"/>
                    <a:pt x="5031" y="21436"/>
                    <a:pt x="5014" y="21420"/>
                  </a:cubicBezTo>
                  <a:cubicBezTo>
                    <a:pt x="5011" y="21412"/>
                    <a:pt x="4966" y="21406"/>
                    <a:pt x="4913" y="21406"/>
                  </a:cubicBezTo>
                  <a:cubicBezTo>
                    <a:pt x="4852" y="21406"/>
                    <a:pt x="4779" y="21414"/>
                    <a:pt x="4744" y="21436"/>
                  </a:cubicBezTo>
                  <a:cubicBezTo>
                    <a:pt x="4678" y="21469"/>
                    <a:pt x="4629" y="21477"/>
                    <a:pt x="4456" y="21510"/>
                  </a:cubicBezTo>
                  <a:cubicBezTo>
                    <a:pt x="4284" y="21534"/>
                    <a:pt x="4276" y="21592"/>
                    <a:pt x="4128" y="21674"/>
                  </a:cubicBezTo>
                  <a:cubicBezTo>
                    <a:pt x="3980" y="21756"/>
                    <a:pt x="3939" y="21838"/>
                    <a:pt x="3849" y="21904"/>
                  </a:cubicBezTo>
                  <a:cubicBezTo>
                    <a:pt x="3759" y="21969"/>
                    <a:pt x="3636" y="22092"/>
                    <a:pt x="3570" y="22150"/>
                  </a:cubicBezTo>
                  <a:cubicBezTo>
                    <a:pt x="3542" y="22178"/>
                    <a:pt x="3520" y="22187"/>
                    <a:pt x="3501" y="22187"/>
                  </a:cubicBezTo>
                  <a:cubicBezTo>
                    <a:pt x="3476" y="22187"/>
                    <a:pt x="3457" y="22171"/>
                    <a:pt x="3439" y="22166"/>
                  </a:cubicBezTo>
                  <a:cubicBezTo>
                    <a:pt x="3434" y="22166"/>
                    <a:pt x="3430" y="22165"/>
                    <a:pt x="3426" y="22165"/>
                  </a:cubicBezTo>
                  <a:cubicBezTo>
                    <a:pt x="3389" y="22165"/>
                    <a:pt x="3352" y="22196"/>
                    <a:pt x="3307" y="22240"/>
                  </a:cubicBezTo>
                  <a:cubicBezTo>
                    <a:pt x="3258" y="22281"/>
                    <a:pt x="3283" y="22314"/>
                    <a:pt x="3291" y="22355"/>
                  </a:cubicBezTo>
                  <a:cubicBezTo>
                    <a:pt x="3299" y="22404"/>
                    <a:pt x="3266" y="22503"/>
                    <a:pt x="3275" y="22527"/>
                  </a:cubicBezTo>
                  <a:cubicBezTo>
                    <a:pt x="3277" y="22533"/>
                    <a:pt x="3281" y="22535"/>
                    <a:pt x="3286" y="22535"/>
                  </a:cubicBezTo>
                  <a:cubicBezTo>
                    <a:pt x="3313" y="22535"/>
                    <a:pt x="3369" y="22469"/>
                    <a:pt x="3389" y="22421"/>
                  </a:cubicBezTo>
                  <a:cubicBezTo>
                    <a:pt x="3414" y="22372"/>
                    <a:pt x="3406" y="22339"/>
                    <a:pt x="3414" y="22306"/>
                  </a:cubicBezTo>
                  <a:cubicBezTo>
                    <a:pt x="3415" y="22303"/>
                    <a:pt x="3416" y="22302"/>
                    <a:pt x="3419" y="22302"/>
                  </a:cubicBezTo>
                  <a:cubicBezTo>
                    <a:pt x="3446" y="22302"/>
                    <a:pt x="3573" y="22455"/>
                    <a:pt x="3611" y="22470"/>
                  </a:cubicBezTo>
                  <a:cubicBezTo>
                    <a:pt x="3633" y="22479"/>
                    <a:pt x="3662" y="22488"/>
                    <a:pt x="3690" y="22488"/>
                  </a:cubicBezTo>
                  <a:cubicBezTo>
                    <a:pt x="3715" y="22488"/>
                    <a:pt x="3740" y="22481"/>
                    <a:pt x="3759" y="22462"/>
                  </a:cubicBezTo>
                  <a:cubicBezTo>
                    <a:pt x="3800" y="22421"/>
                    <a:pt x="3775" y="22413"/>
                    <a:pt x="3767" y="22339"/>
                  </a:cubicBezTo>
                  <a:cubicBezTo>
                    <a:pt x="3759" y="22265"/>
                    <a:pt x="3701" y="22183"/>
                    <a:pt x="3718" y="22142"/>
                  </a:cubicBezTo>
                  <a:cubicBezTo>
                    <a:pt x="3720" y="22135"/>
                    <a:pt x="3725" y="22132"/>
                    <a:pt x="3731" y="22132"/>
                  </a:cubicBezTo>
                  <a:cubicBezTo>
                    <a:pt x="3772" y="22132"/>
                    <a:pt x="3883" y="22248"/>
                    <a:pt x="3890" y="22298"/>
                  </a:cubicBezTo>
                  <a:cubicBezTo>
                    <a:pt x="3906" y="22347"/>
                    <a:pt x="3939" y="22355"/>
                    <a:pt x="3997" y="22363"/>
                  </a:cubicBezTo>
                  <a:cubicBezTo>
                    <a:pt x="4000" y="22364"/>
                    <a:pt x="4004" y="22364"/>
                    <a:pt x="4007" y="22364"/>
                  </a:cubicBezTo>
                  <a:cubicBezTo>
                    <a:pt x="4053" y="22364"/>
                    <a:pt x="4047" y="22312"/>
                    <a:pt x="4062" y="22281"/>
                  </a:cubicBezTo>
                  <a:cubicBezTo>
                    <a:pt x="4066" y="22275"/>
                    <a:pt x="4072" y="22273"/>
                    <a:pt x="4080" y="22273"/>
                  </a:cubicBezTo>
                  <a:cubicBezTo>
                    <a:pt x="4102" y="22273"/>
                    <a:pt x="4138" y="22291"/>
                    <a:pt x="4160" y="22291"/>
                  </a:cubicBezTo>
                  <a:cubicBezTo>
                    <a:pt x="4170" y="22291"/>
                    <a:pt x="4177" y="22286"/>
                    <a:pt x="4177" y="22273"/>
                  </a:cubicBezTo>
                  <a:cubicBezTo>
                    <a:pt x="4177" y="22224"/>
                    <a:pt x="4161" y="22158"/>
                    <a:pt x="4251" y="22117"/>
                  </a:cubicBezTo>
                  <a:cubicBezTo>
                    <a:pt x="4341" y="22068"/>
                    <a:pt x="4415" y="22010"/>
                    <a:pt x="4423" y="21945"/>
                  </a:cubicBezTo>
                  <a:cubicBezTo>
                    <a:pt x="4440" y="21879"/>
                    <a:pt x="4407" y="21764"/>
                    <a:pt x="4440" y="21748"/>
                  </a:cubicBezTo>
                  <a:cubicBezTo>
                    <a:pt x="4443" y="21746"/>
                    <a:pt x="4446" y="21746"/>
                    <a:pt x="4451" y="21746"/>
                  </a:cubicBezTo>
                  <a:cubicBezTo>
                    <a:pt x="4499" y="21746"/>
                    <a:pt x="4641" y="21822"/>
                    <a:pt x="4686" y="21830"/>
                  </a:cubicBezTo>
                  <a:cubicBezTo>
                    <a:pt x="4735" y="21838"/>
                    <a:pt x="4842" y="21871"/>
                    <a:pt x="4809" y="21896"/>
                  </a:cubicBezTo>
                  <a:cubicBezTo>
                    <a:pt x="4797" y="21912"/>
                    <a:pt x="4774" y="21914"/>
                    <a:pt x="4750" y="21914"/>
                  </a:cubicBezTo>
                  <a:cubicBezTo>
                    <a:pt x="4741" y="21914"/>
                    <a:pt x="4733" y="21914"/>
                    <a:pt x="4725" y="21914"/>
                  </a:cubicBezTo>
                  <a:cubicBezTo>
                    <a:pt x="4708" y="21914"/>
                    <a:pt x="4692" y="21915"/>
                    <a:pt x="4678" y="21920"/>
                  </a:cubicBezTo>
                  <a:cubicBezTo>
                    <a:pt x="4637" y="21937"/>
                    <a:pt x="4588" y="21994"/>
                    <a:pt x="4588" y="22019"/>
                  </a:cubicBezTo>
                  <a:cubicBezTo>
                    <a:pt x="4588" y="22043"/>
                    <a:pt x="4661" y="22060"/>
                    <a:pt x="4768" y="22060"/>
                  </a:cubicBezTo>
                  <a:cubicBezTo>
                    <a:pt x="4867" y="22060"/>
                    <a:pt x="5039" y="22010"/>
                    <a:pt x="5105" y="21994"/>
                  </a:cubicBezTo>
                  <a:cubicBezTo>
                    <a:pt x="5178" y="21969"/>
                    <a:pt x="5096" y="21937"/>
                    <a:pt x="5080" y="21904"/>
                  </a:cubicBezTo>
                  <a:cubicBezTo>
                    <a:pt x="5064" y="21871"/>
                    <a:pt x="5154" y="21838"/>
                    <a:pt x="5170" y="21822"/>
                  </a:cubicBezTo>
                  <a:cubicBezTo>
                    <a:pt x="5171" y="21821"/>
                    <a:pt x="5172" y="21821"/>
                    <a:pt x="5173" y="21821"/>
                  </a:cubicBezTo>
                  <a:cubicBezTo>
                    <a:pt x="5192" y="21821"/>
                    <a:pt x="5246" y="21904"/>
                    <a:pt x="5285" y="21920"/>
                  </a:cubicBezTo>
                  <a:cubicBezTo>
                    <a:pt x="5288" y="21921"/>
                    <a:pt x="5291" y="21922"/>
                    <a:pt x="5293" y="21922"/>
                  </a:cubicBezTo>
                  <a:cubicBezTo>
                    <a:pt x="5324" y="21922"/>
                    <a:pt x="5312" y="21825"/>
                    <a:pt x="5334" y="21764"/>
                  </a:cubicBezTo>
                  <a:cubicBezTo>
                    <a:pt x="5367" y="21699"/>
                    <a:pt x="5556" y="21690"/>
                    <a:pt x="5654" y="21658"/>
                  </a:cubicBezTo>
                  <a:cubicBezTo>
                    <a:pt x="5707" y="21640"/>
                    <a:pt x="5751" y="21632"/>
                    <a:pt x="5785" y="21632"/>
                  </a:cubicBezTo>
                  <a:cubicBezTo>
                    <a:pt x="5814" y="21632"/>
                    <a:pt x="5836" y="21638"/>
                    <a:pt x="5851" y="21649"/>
                  </a:cubicBezTo>
                  <a:cubicBezTo>
                    <a:pt x="5884" y="21674"/>
                    <a:pt x="5851" y="21846"/>
                    <a:pt x="5892" y="21846"/>
                  </a:cubicBezTo>
                  <a:cubicBezTo>
                    <a:pt x="5933" y="21838"/>
                    <a:pt x="5975" y="21764"/>
                    <a:pt x="5983" y="21715"/>
                  </a:cubicBezTo>
                  <a:cubicBezTo>
                    <a:pt x="5991" y="21666"/>
                    <a:pt x="5925" y="21567"/>
                    <a:pt x="5925" y="21510"/>
                  </a:cubicBezTo>
                  <a:cubicBezTo>
                    <a:pt x="5925" y="21494"/>
                    <a:pt x="5931" y="21488"/>
                    <a:pt x="5941" y="21488"/>
                  </a:cubicBezTo>
                  <a:cubicBezTo>
                    <a:pt x="5973" y="21488"/>
                    <a:pt x="6045" y="21551"/>
                    <a:pt x="6089" y="21551"/>
                  </a:cubicBezTo>
                  <a:cubicBezTo>
                    <a:pt x="6155" y="21551"/>
                    <a:pt x="6483" y="21461"/>
                    <a:pt x="6541" y="21420"/>
                  </a:cubicBezTo>
                  <a:cubicBezTo>
                    <a:pt x="6598" y="21379"/>
                    <a:pt x="6533" y="21239"/>
                    <a:pt x="6557" y="21214"/>
                  </a:cubicBezTo>
                  <a:cubicBezTo>
                    <a:pt x="6559" y="21213"/>
                    <a:pt x="6561" y="21212"/>
                    <a:pt x="6563" y="21212"/>
                  </a:cubicBezTo>
                  <a:cubicBezTo>
                    <a:pt x="6584" y="21212"/>
                    <a:pt x="6631" y="21278"/>
                    <a:pt x="6631" y="21337"/>
                  </a:cubicBezTo>
                  <a:cubicBezTo>
                    <a:pt x="6631" y="21403"/>
                    <a:pt x="6695" y="21455"/>
                    <a:pt x="6738" y="21455"/>
                  </a:cubicBezTo>
                  <a:cubicBezTo>
                    <a:pt x="6744" y="21455"/>
                    <a:pt x="6749" y="21454"/>
                    <a:pt x="6754" y="21452"/>
                  </a:cubicBezTo>
                  <a:cubicBezTo>
                    <a:pt x="6795" y="21428"/>
                    <a:pt x="6738" y="21362"/>
                    <a:pt x="6730" y="21313"/>
                  </a:cubicBezTo>
                  <a:cubicBezTo>
                    <a:pt x="6721" y="21255"/>
                    <a:pt x="6812" y="21198"/>
                    <a:pt x="6836" y="21116"/>
                  </a:cubicBezTo>
                  <a:cubicBezTo>
                    <a:pt x="6845" y="21086"/>
                    <a:pt x="6821" y="21078"/>
                    <a:pt x="6785" y="21078"/>
                  </a:cubicBezTo>
                  <a:cubicBezTo>
                    <a:pt x="6740" y="21078"/>
                    <a:pt x="6677" y="21091"/>
                    <a:pt x="6638" y="21091"/>
                  </a:cubicBezTo>
                  <a:cubicBezTo>
                    <a:pt x="6622" y="21091"/>
                    <a:pt x="6611" y="21089"/>
                    <a:pt x="6606" y="21083"/>
                  </a:cubicBezTo>
                  <a:cubicBezTo>
                    <a:pt x="6590" y="21050"/>
                    <a:pt x="6762" y="20935"/>
                    <a:pt x="6795" y="20911"/>
                  </a:cubicBezTo>
                  <a:cubicBezTo>
                    <a:pt x="6828" y="20894"/>
                    <a:pt x="7082" y="20722"/>
                    <a:pt x="7173" y="20706"/>
                  </a:cubicBezTo>
                  <a:cubicBezTo>
                    <a:pt x="7176" y="20705"/>
                    <a:pt x="7180" y="20705"/>
                    <a:pt x="7184" y="20705"/>
                  </a:cubicBezTo>
                  <a:cubicBezTo>
                    <a:pt x="7259" y="20705"/>
                    <a:pt x="7373" y="20773"/>
                    <a:pt x="7398" y="20773"/>
                  </a:cubicBezTo>
                  <a:cubicBezTo>
                    <a:pt x="7400" y="20773"/>
                    <a:pt x="7402" y="20773"/>
                    <a:pt x="7403" y="20771"/>
                  </a:cubicBezTo>
                  <a:cubicBezTo>
                    <a:pt x="7411" y="20755"/>
                    <a:pt x="7353" y="20689"/>
                    <a:pt x="7337" y="20665"/>
                  </a:cubicBezTo>
                  <a:cubicBezTo>
                    <a:pt x="7329" y="20640"/>
                    <a:pt x="7386" y="20615"/>
                    <a:pt x="7419" y="20591"/>
                  </a:cubicBezTo>
                  <a:cubicBezTo>
                    <a:pt x="7433" y="20580"/>
                    <a:pt x="7471" y="20577"/>
                    <a:pt x="7513" y="20577"/>
                  </a:cubicBezTo>
                  <a:cubicBezTo>
                    <a:pt x="7568" y="20577"/>
                    <a:pt x="7630" y="20582"/>
                    <a:pt x="7649" y="20582"/>
                  </a:cubicBezTo>
                  <a:cubicBezTo>
                    <a:pt x="7651" y="20583"/>
                    <a:pt x="7653" y="20583"/>
                    <a:pt x="7655" y="20583"/>
                  </a:cubicBezTo>
                  <a:cubicBezTo>
                    <a:pt x="7702" y="20583"/>
                    <a:pt x="7823" y="20507"/>
                    <a:pt x="7870" y="20484"/>
                  </a:cubicBezTo>
                  <a:cubicBezTo>
                    <a:pt x="7920" y="20459"/>
                    <a:pt x="7903" y="20394"/>
                    <a:pt x="7920" y="20369"/>
                  </a:cubicBezTo>
                  <a:cubicBezTo>
                    <a:pt x="7921" y="20368"/>
                    <a:pt x="7924" y="20367"/>
                    <a:pt x="7927" y="20367"/>
                  </a:cubicBezTo>
                  <a:cubicBezTo>
                    <a:pt x="7959" y="20367"/>
                    <a:pt x="8066" y="20427"/>
                    <a:pt x="8096" y="20427"/>
                  </a:cubicBezTo>
                  <a:cubicBezTo>
                    <a:pt x="8097" y="20427"/>
                    <a:pt x="8099" y="20427"/>
                    <a:pt x="8100" y="20427"/>
                  </a:cubicBezTo>
                  <a:cubicBezTo>
                    <a:pt x="8133" y="20410"/>
                    <a:pt x="8059" y="20336"/>
                    <a:pt x="8059" y="20312"/>
                  </a:cubicBezTo>
                  <a:cubicBezTo>
                    <a:pt x="8059" y="20295"/>
                    <a:pt x="8190" y="20197"/>
                    <a:pt x="8182" y="20115"/>
                  </a:cubicBezTo>
                  <a:cubicBezTo>
                    <a:pt x="8179" y="20084"/>
                    <a:pt x="8165" y="20077"/>
                    <a:pt x="8149" y="20077"/>
                  </a:cubicBezTo>
                  <a:cubicBezTo>
                    <a:pt x="8137" y="20077"/>
                    <a:pt x="8124" y="20080"/>
                    <a:pt x="8113" y="20080"/>
                  </a:cubicBezTo>
                  <a:cubicBezTo>
                    <a:pt x="8101" y="20080"/>
                    <a:pt x="8091" y="20077"/>
                    <a:pt x="8084" y="20065"/>
                  </a:cubicBezTo>
                  <a:cubicBezTo>
                    <a:pt x="8067" y="20024"/>
                    <a:pt x="8371" y="19860"/>
                    <a:pt x="8486" y="19827"/>
                  </a:cubicBezTo>
                  <a:cubicBezTo>
                    <a:pt x="8601" y="19795"/>
                    <a:pt x="8716" y="19704"/>
                    <a:pt x="8748" y="19672"/>
                  </a:cubicBezTo>
                  <a:cubicBezTo>
                    <a:pt x="8781" y="19630"/>
                    <a:pt x="8740" y="19565"/>
                    <a:pt x="8773" y="19524"/>
                  </a:cubicBezTo>
                  <a:cubicBezTo>
                    <a:pt x="8777" y="19519"/>
                    <a:pt x="8784" y="19517"/>
                    <a:pt x="8791" y="19517"/>
                  </a:cubicBezTo>
                  <a:cubicBezTo>
                    <a:pt x="8832" y="19517"/>
                    <a:pt x="8912" y="19571"/>
                    <a:pt x="8957" y="19571"/>
                  </a:cubicBezTo>
                  <a:cubicBezTo>
                    <a:pt x="8965" y="19571"/>
                    <a:pt x="8973" y="19569"/>
                    <a:pt x="8978" y="19565"/>
                  </a:cubicBezTo>
                  <a:cubicBezTo>
                    <a:pt x="9019" y="19532"/>
                    <a:pt x="9192" y="19327"/>
                    <a:pt x="9233" y="19278"/>
                  </a:cubicBezTo>
                  <a:cubicBezTo>
                    <a:pt x="9274" y="19228"/>
                    <a:pt x="9512" y="19097"/>
                    <a:pt x="9569" y="19097"/>
                  </a:cubicBezTo>
                  <a:cubicBezTo>
                    <a:pt x="9631" y="19105"/>
                    <a:pt x="9642" y="19238"/>
                    <a:pt x="9657" y="19238"/>
                  </a:cubicBezTo>
                  <a:cubicBezTo>
                    <a:pt x="9658" y="19238"/>
                    <a:pt x="9658" y="19237"/>
                    <a:pt x="9659" y="19237"/>
                  </a:cubicBezTo>
                  <a:cubicBezTo>
                    <a:pt x="9684" y="19220"/>
                    <a:pt x="9815" y="19113"/>
                    <a:pt x="9815" y="19072"/>
                  </a:cubicBezTo>
                  <a:cubicBezTo>
                    <a:pt x="9815" y="19023"/>
                    <a:pt x="9709" y="19048"/>
                    <a:pt x="9676" y="18999"/>
                  </a:cubicBezTo>
                  <a:cubicBezTo>
                    <a:pt x="9643" y="18949"/>
                    <a:pt x="9807" y="18974"/>
                    <a:pt x="9889" y="18933"/>
                  </a:cubicBezTo>
                  <a:cubicBezTo>
                    <a:pt x="9963" y="18892"/>
                    <a:pt x="9881" y="18867"/>
                    <a:pt x="9873" y="18810"/>
                  </a:cubicBezTo>
                  <a:cubicBezTo>
                    <a:pt x="9865" y="18752"/>
                    <a:pt x="10045" y="18703"/>
                    <a:pt x="10176" y="18646"/>
                  </a:cubicBezTo>
                  <a:cubicBezTo>
                    <a:pt x="10299" y="18588"/>
                    <a:pt x="10390" y="18555"/>
                    <a:pt x="10414" y="18498"/>
                  </a:cubicBezTo>
                  <a:cubicBezTo>
                    <a:pt x="10447" y="18449"/>
                    <a:pt x="10423" y="18457"/>
                    <a:pt x="10357" y="18375"/>
                  </a:cubicBezTo>
                  <a:cubicBezTo>
                    <a:pt x="10291" y="18301"/>
                    <a:pt x="10176" y="18235"/>
                    <a:pt x="10127" y="18235"/>
                  </a:cubicBezTo>
                  <a:cubicBezTo>
                    <a:pt x="10083" y="18235"/>
                    <a:pt x="9949" y="18261"/>
                    <a:pt x="9873" y="18261"/>
                  </a:cubicBezTo>
                  <a:cubicBezTo>
                    <a:pt x="9864" y="18261"/>
                    <a:pt x="9855" y="18261"/>
                    <a:pt x="9848" y="18260"/>
                  </a:cubicBezTo>
                  <a:cubicBezTo>
                    <a:pt x="9782" y="18252"/>
                    <a:pt x="9758" y="18211"/>
                    <a:pt x="9758" y="18145"/>
                  </a:cubicBezTo>
                  <a:cubicBezTo>
                    <a:pt x="9758" y="18088"/>
                    <a:pt x="9906" y="18047"/>
                    <a:pt x="9930" y="17981"/>
                  </a:cubicBezTo>
                  <a:cubicBezTo>
                    <a:pt x="9940" y="17954"/>
                    <a:pt x="9924" y="17946"/>
                    <a:pt x="9899" y="17946"/>
                  </a:cubicBezTo>
                  <a:cubicBezTo>
                    <a:pt x="9869" y="17946"/>
                    <a:pt x="9827" y="17957"/>
                    <a:pt x="9807" y="17957"/>
                  </a:cubicBezTo>
                  <a:cubicBezTo>
                    <a:pt x="9804" y="17957"/>
                    <a:pt x="9801" y="17957"/>
                    <a:pt x="9799" y="17956"/>
                  </a:cubicBezTo>
                  <a:cubicBezTo>
                    <a:pt x="9774" y="17940"/>
                    <a:pt x="9774" y="17891"/>
                    <a:pt x="9832" y="17866"/>
                  </a:cubicBezTo>
                  <a:cubicBezTo>
                    <a:pt x="9889" y="17850"/>
                    <a:pt x="10061" y="17825"/>
                    <a:pt x="10078" y="17784"/>
                  </a:cubicBezTo>
                  <a:cubicBezTo>
                    <a:pt x="10094" y="17743"/>
                    <a:pt x="10029" y="17718"/>
                    <a:pt x="10029" y="17694"/>
                  </a:cubicBezTo>
                  <a:cubicBezTo>
                    <a:pt x="10029" y="17669"/>
                    <a:pt x="10185" y="17677"/>
                    <a:pt x="10217" y="17653"/>
                  </a:cubicBezTo>
                  <a:cubicBezTo>
                    <a:pt x="10258" y="17628"/>
                    <a:pt x="10168" y="17628"/>
                    <a:pt x="10160" y="17603"/>
                  </a:cubicBezTo>
                  <a:cubicBezTo>
                    <a:pt x="10152" y="17579"/>
                    <a:pt x="10258" y="17480"/>
                    <a:pt x="10316" y="17456"/>
                  </a:cubicBezTo>
                  <a:cubicBezTo>
                    <a:pt x="10322" y="17453"/>
                    <a:pt x="10328" y="17452"/>
                    <a:pt x="10333" y="17452"/>
                  </a:cubicBezTo>
                  <a:cubicBezTo>
                    <a:pt x="10379" y="17452"/>
                    <a:pt x="10366" y="17549"/>
                    <a:pt x="10373" y="17579"/>
                  </a:cubicBezTo>
                  <a:cubicBezTo>
                    <a:pt x="10376" y="17594"/>
                    <a:pt x="10384" y="17599"/>
                    <a:pt x="10394" y="17599"/>
                  </a:cubicBezTo>
                  <a:cubicBezTo>
                    <a:pt x="10412" y="17599"/>
                    <a:pt x="10438" y="17584"/>
                    <a:pt x="10464" y="17579"/>
                  </a:cubicBezTo>
                  <a:cubicBezTo>
                    <a:pt x="10496" y="17579"/>
                    <a:pt x="10579" y="17513"/>
                    <a:pt x="10611" y="17464"/>
                  </a:cubicBezTo>
                  <a:cubicBezTo>
                    <a:pt x="10644" y="17415"/>
                    <a:pt x="10513" y="17423"/>
                    <a:pt x="10480" y="17406"/>
                  </a:cubicBezTo>
                  <a:cubicBezTo>
                    <a:pt x="10447" y="17390"/>
                    <a:pt x="10513" y="17341"/>
                    <a:pt x="10595" y="17300"/>
                  </a:cubicBezTo>
                  <a:cubicBezTo>
                    <a:pt x="10669" y="17267"/>
                    <a:pt x="10817" y="17242"/>
                    <a:pt x="10866" y="17226"/>
                  </a:cubicBezTo>
                  <a:cubicBezTo>
                    <a:pt x="10923" y="17210"/>
                    <a:pt x="10907" y="17177"/>
                    <a:pt x="10858" y="17119"/>
                  </a:cubicBezTo>
                  <a:cubicBezTo>
                    <a:pt x="10800" y="17062"/>
                    <a:pt x="10784" y="17037"/>
                    <a:pt x="10767" y="16980"/>
                  </a:cubicBezTo>
                  <a:cubicBezTo>
                    <a:pt x="10759" y="16955"/>
                    <a:pt x="10714" y="16955"/>
                    <a:pt x="10667" y="16955"/>
                  </a:cubicBezTo>
                  <a:cubicBezTo>
                    <a:pt x="10620" y="16955"/>
                    <a:pt x="10570" y="16955"/>
                    <a:pt x="10554" y="16930"/>
                  </a:cubicBezTo>
                  <a:cubicBezTo>
                    <a:pt x="10521" y="16889"/>
                    <a:pt x="10620" y="16873"/>
                    <a:pt x="10751" y="16848"/>
                  </a:cubicBezTo>
                  <a:cubicBezTo>
                    <a:pt x="10890" y="16824"/>
                    <a:pt x="11071" y="16824"/>
                    <a:pt x="11161" y="16807"/>
                  </a:cubicBezTo>
                  <a:cubicBezTo>
                    <a:pt x="11243" y="16791"/>
                    <a:pt x="11161" y="16758"/>
                    <a:pt x="11161" y="16717"/>
                  </a:cubicBezTo>
                  <a:cubicBezTo>
                    <a:pt x="11153" y="16684"/>
                    <a:pt x="11194" y="16610"/>
                    <a:pt x="11260" y="16578"/>
                  </a:cubicBezTo>
                  <a:cubicBezTo>
                    <a:pt x="11317" y="16545"/>
                    <a:pt x="11473" y="16413"/>
                    <a:pt x="11530" y="16381"/>
                  </a:cubicBezTo>
                  <a:cubicBezTo>
                    <a:pt x="11588" y="16348"/>
                    <a:pt x="11596" y="16216"/>
                    <a:pt x="11621" y="16175"/>
                  </a:cubicBezTo>
                  <a:cubicBezTo>
                    <a:pt x="11645" y="16134"/>
                    <a:pt x="11941" y="16077"/>
                    <a:pt x="12048" y="16028"/>
                  </a:cubicBezTo>
                  <a:cubicBezTo>
                    <a:pt x="12154" y="15970"/>
                    <a:pt x="12105" y="15937"/>
                    <a:pt x="12195" y="15896"/>
                  </a:cubicBezTo>
                  <a:cubicBezTo>
                    <a:pt x="12286" y="15855"/>
                    <a:pt x="12384" y="15765"/>
                    <a:pt x="12417" y="15724"/>
                  </a:cubicBezTo>
                  <a:cubicBezTo>
                    <a:pt x="12425" y="15711"/>
                    <a:pt x="12440" y="15706"/>
                    <a:pt x="12462" y="15706"/>
                  </a:cubicBezTo>
                  <a:cubicBezTo>
                    <a:pt x="12511" y="15706"/>
                    <a:pt x="12594" y="15729"/>
                    <a:pt x="12712" y="15741"/>
                  </a:cubicBezTo>
                  <a:cubicBezTo>
                    <a:pt x="12765" y="15745"/>
                    <a:pt x="12798" y="15747"/>
                    <a:pt x="12821" y="15747"/>
                  </a:cubicBezTo>
                  <a:cubicBezTo>
                    <a:pt x="12875" y="15747"/>
                    <a:pt x="12868" y="15736"/>
                    <a:pt x="12926" y="15724"/>
                  </a:cubicBezTo>
                  <a:cubicBezTo>
                    <a:pt x="13008" y="15699"/>
                    <a:pt x="12999" y="15609"/>
                    <a:pt x="13065" y="15585"/>
                  </a:cubicBezTo>
                  <a:cubicBezTo>
                    <a:pt x="13092" y="15573"/>
                    <a:pt x="13164" y="15567"/>
                    <a:pt x="13236" y="15567"/>
                  </a:cubicBezTo>
                  <a:cubicBezTo>
                    <a:pt x="13319" y="15567"/>
                    <a:pt x="13401" y="15575"/>
                    <a:pt x="13410" y="15593"/>
                  </a:cubicBezTo>
                  <a:cubicBezTo>
                    <a:pt x="13426" y="15626"/>
                    <a:pt x="13369" y="15650"/>
                    <a:pt x="13311" y="15675"/>
                  </a:cubicBezTo>
                  <a:cubicBezTo>
                    <a:pt x="13254" y="15699"/>
                    <a:pt x="13147" y="15724"/>
                    <a:pt x="13090" y="15757"/>
                  </a:cubicBezTo>
                  <a:cubicBezTo>
                    <a:pt x="13032" y="15790"/>
                    <a:pt x="13041" y="15855"/>
                    <a:pt x="12991" y="15913"/>
                  </a:cubicBezTo>
                  <a:cubicBezTo>
                    <a:pt x="12942" y="15962"/>
                    <a:pt x="13024" y="15987"/>
                    <a:pt x="13090" y="16061"/>
                  </a:cubicBezTo>
                  <a:cubicBezTo>
                    <a:pt x="13147" y="16134"/>
                    <a:pt x="13418" y="16208"/>
                    <a:pt x="13451" y="16258"/>
                  </a:cubicBezTo>
                  <a:cubicBezTo>
                    <a:pt x="13463" y="16276"/>
                    <a:pt x="13456" y="16282"/>
                    <a:pt x="13438" y="16282"/>
                  </a:cubicBezTo>
                  <a:cubicBezTo>
                    <a:pt x="13407" y="16282"/>
                    <a:pt x="13346" y="16266"/>
                    <a:pt x="13295" y="16266"/>
                  </a:cubicBezTo>
                  <a:cubicBezTo>
                    <a:pt x="13205" y="16258"/>
                    <a:pt x="13032" y="16192"/>
                    <a:pt x="12967" y="16184"/>
                  </a:cubicBezTo>
                  <a:cubicBezTo>
                    <a:pt x="12959" y="16183"/>
                    <a:pt x="12952" y="16182"/>
                    <a:pt x="12946" y="16182"/>
                  </a:cubicBezTo>
                  <a:cubicBezTo>
                    <a:pt x="12890" y="16182"/>
                    <a:pt x="12876" y="16214"/>
                    <a:pt x="12803" y="16266"/>
                  </a:cubicBezTo>
                  <a:cubicBezTo>
                    <a:pt x="12787" y="16275"/>
                    <a:pt x="12769" y="16280"/>
                    <a:pt x="12749" y="16280"/>
                  </a:cubicBezTo>
                  <a:cubicBezTo>
                    <a:pt x="12653" y="16280"/>
                    <a:pt x="12517" y="16181"/>
                    <a:pt x="12482" y="16167"/>
                  </a:cubicBezTo>
                  <a:cubicBezTo>
                    <a:pt x="12473" y="16162"/>
                    <a:pt x="12463" y="16160"/>
                    <a:pt x="12454" y="16160"/>
                  </a:cubicBezTo>
                  <a:cubicBezTo>
                    <a:pt x="12414" y="16160"/>
                    <a:pt x="12371" y="16198"/>
                    <a:pt x="12286" y="16258"/>
                  </a:cubicBezTo>
                  <a:cubicBezTo>
                    <a:pt x="12179" y="16323"/>
                    <a:pt x="12179" y="16331"/>
                    <a:pt x="12080" y="16413"/>
                  </a:cubicBezTo>
                  <a:cubicBezTo>
                    <a:pt x="12049" y="16437"/>
                    <a:pt x="12024" y="16444"/>
                    <a:pt x="12003" y="16444"/>
                  </a:cubicBezTo>
                  <a:cubicBezTo>
                    <a:pt x="11973" y="16444"/>
                    <a:pt x="11949" y="16431"/>
                    <a:pt x="11922" y="16431"/>
                  </a:cubicBezTo>
                  <a:cubicBezTo>
                    <a:pt x="11908" y="16431"/>
                    <a:pt x="11893" y="16435"/>
                    <a:pt x="11875" y="16446"/>
                  </a:cubicBezTo>
                  <a:cubicBezTo>
                    <a:pt x="11801" y="16487"/>
                    <a:pt x="11916" y="16553"/>
                    <a:pt x="11949" y="16619"/>
                  </a:cubicBezTo>
                  <a:cubicBezTo>
                    <a:pt x="11990" y="16684"/>
                    <a:pt x="11949" y="16717"/>
                    <a:pt x="11949" y="16783"/>
                  </a:cubicBezTo>
                  <a:cubicBezTo>
                    <a:pt x="11949" y="16848"/>
                    <a:pt x="11892" y="16889"/>
                    <a:pt x="11851" y="16955"/>
                  </a:cubicBezTo>
                  <a:cubicBezTo>
                    <a:pt x="11810" y="17021"/>
                    <a:pt x="11752" y="17152"/>
                    <a:pt x="11703" y="17226"/>
                  </a:cubicBezTo>
                  <a:cubicBezTo>
                    <a:pt x="11654" y="17300"/>
                    <a:pt x="11539" y="17447"/>
                    <a:pt x="11522" y="17480"/>
                  </a:cubicBezTo>
                  <a:cubicBezTo>
                    <a:pt x="11506" y="17513"/>
                    <a:pt x="11572" y="17513"/>
                    <a:pt x="11645" y="17530"/>
                  </a:cubicBezTo>
                  <a:cubicBezTo>
                    <a:pt x="11711" y="17538"/>
                    <a:pt x="11711" y="17562"/>
                    <a:pt x="11785" y="17595"/>
                  </a:cubicBezTo>
                  <a:cubicBezTo>
                    <a:pt x="11803" y="17605"/>
                    <a:pt x="11816" y="17609"/>
                    <a:pt x="11827" y="17609"/>
                  </a:cubicBezTo>
                  <a:cubicBezTo>
                    <a:pt x="11860" y="17609"/>
                    <a:pt x="11870" y="17569"/>
                    <a:pt x="11933" y="17538"/>
                  </a:cubicBezTo>
                  <a:cubicBezTo>
                    <a:pt x="12006" y="17509"/>
                    <a:pt x="12040" y="17427"/>
                    <a:pt x="12075" y="17427"/>
                  </a:cubicBezTo>
                  <a:cubicBezTo>
                    <a:pt x="12080" y="17427"/>
                    <a:pt x="12084" y="17428"/>
                    <a:pt x="12089" y="17431"/>
                  </a:cubicBezTo>
                  <a:cubicBezTo>
                    <a:pt x="12130" y="17464"/>
                    <a:pt x="12048" y="17530"/>
                    <a:pt x="12031" y="17595"/>
                  </a:cubicBezTo>
                  <a:cubicBezTo>
                    <a:pt x="12023" y="17669"/>
                    <a:pt x="11990" y="17685"/>
                    <a:pt x="11957" y="17702"/>
                  </a:cubicBezTo>
                  <a:cubicBezTo>
                    <a:pt x="11924" y="17710"/>
                    <a:pt x="11892" y="17710"/>
                    <a:pt x="11875" y="17735"/>
                  </a:cubicBezTo>
                  <a:cubicBezTo>
                    <a:pt x="11851" y="17759"/>
                    <a:pt x="11892" y="17800"/>
                    <a:pt x="11834" y="17833"/>
                  </a:cubicBezTo>
                  <a:cubicBezTo>
                    <a:pt x="11817" y="17844"/>
                    <a:pt x="11801" y="17848"/>
                    <a:pt x="11785" y="17848"/>
                  </a:cubicBezTo>
                  <a:cubicBezTo>
                    <a:pt x="11741" y="17848"/>
                    <a:pt x="11702" y="17817"/>
                    <a:pt x="11654" y="17817"/>
                  </a:cubicBezTo>
                  <a:cubicBezTo>
                    <a:pt x="11588" y="17817"/>
                    <a:pt x="11572" y="17850"/>
                    <a:pt x="11555" y="17874"/>
                  </a:cubicBezTo>
                  <a:cubicBezTo>
                    <a:pt x="11539" y="17899"/>
                    <a:pt x="11555" y="17891"/>
                    <a:pt x="11563" y="17932"/>
                  </a:cubicBezTo>
                  <a:cubicBezTo>
                    <a:pt x="11563" y="17965"/>
                    <a:pt x="11498" y="17973"/>
                    <a:pt x="11481" y="17997"/>
                  </a:cubicBezTo>
                  <a:cubicBezTo>
                    <a:pt x="11473" y="18022"/>
                    <a:pt x="11555" y="18079"/>
                    <a:pt x="11588" y="18096"/>
                  </a:cubicBezTo>
                  <a:cubicBezTo>
                    <a:pt x="11592" y="18099"/>
                    <a:pt x="11598" y="18100"/>
                    <a:pt x="11606" y="18100"/>
                  </a:cubicBezTo>
                  <a:cubicBezTo>
                    <a:pt x="11665" y="18100"/>
                    <a:pt x="11809" y="18018"/>
                    <a:pt x="11875" y="17989"/>
                  </a:cubicBezTo>
                  <a:cubicBezTo>
                    <a:pt x="11949" y="17956"/>
                    <a:pt x="12072" y="17923"/>
                    <a:pt x="12138" y="17923"/>
                  </a:cubicBezTo>
                  <a:cubicBezTo>
                    <a:pt x="12203" y="17923"/>
                    <a:pt x="12277" y="17858"/>
                    <a:pt x="12318" y="17817"/>
                  </a:cubicBezTo>
                  <a:cubicBezTo>
                    <a:pt x="12359" y="17776"/>
                    <a:pt x="12392" y="17636"/>
                    <a:pt x="12433" y="17636"/>
                  </a:cubicBezTo>
                  <a:cubicBezTo>
                    <a:pt x="12468" y="17636"/>
                    <a:pt x="12467" y="17683"/>
                    <a:pt x="12491" y="17683"/>
                  </a:cubicBezTo>
                  <a:cubicBezTo>
                    <a:pt x="12495" y="17683"/>
                    <a:pt x="12501" y="17681"/>
                    <a:pt x="12507" y="17677"/>
                  </a:cubicBezTo>
                  <a:cubicBezTo>
                    <a:pt x="12548" y="17661"/>
                    <a:pt x="12548" y="17595"/>
                    <a:pt x="12589" y="17562"/>
                  </a:cubicBezTo>
                  <a:cubicBezTo>
                    <a:pt x="12597" y="17554"/>
                    <a:pt x="12604" y="17551"/>
                    <a:pt x="12608" y="17551"/>
                  </a:cubicBezTo>
                  <a:cubicBezTo>
                    <a:pt x="12622" y="17551"/>
                    <a:pt x="12622" y="17583"/>
                    <a:pt x="12622" y="17620"/>
                  </a:cubicBezTo>
                  <a:cubicBezTo>
                    <a:pt x="12622" y="17644"/>
                    <a:pt x="12634" y="17655"/>
                    <a:pt x="12652" y="17655"/>
                  </a:cubicBezTo>
                  <a:cubicBezTo>
                    <a:pt x="12669" y="17655"/>
                    <a:pt x="12692" y="17644"/>
                    <a:pt x="12712" y="17628"/>
                  </a:cubicBezTo>
                  <a:cubicBezTo>
                    <a:pt x="12745" y="17595"/>
                    <a:pt x="12720" y="17579"/>
                    <a:pt x="12729" y="17546"/>
                  </a:cubicBezTo>
                  <a:cubicBezTo>
                    <a:pt x="12729" y="17513"/>
                    <a:pt x="12778" y="17538"/>
                    <a:pt x="12794" y="17505"/>
                  </a:cubicBezTo>
                  <a:cubicBezTo>
                    <a:pt x="12803" y="17464"/>
                    <a:pt x="12778" y="17464"/>
                    <a:pt x="12786" y="17431"/>
                  </a:cubicBezTo>
                  <a:cubicBezTo>
                    <a:pt x="12789" y="17426"/>
                    <a:pt x="12794" y="17424"/>
                    <a:pt x="12800" y="17424"/>
                  </a:cubicBezTo>
                  <a:cubicBezTo>
                    <a:pt x="12829" y="17424"/>
                    <a:pt x="12891" y="17468"/>
                    <a:pt x="12921" y="17468"/>
                  </a:cubicBezTo>
                  <a:cubicBezTo>
                    <a:pt x="12927" y="17468"/>
                    <a:pt x="12931" y="17467"/>
                    <a:pt x="12934" y="17464"/>
                  </a:cubicBezTo>
                  <a:cubicBezTo>
                    <a:pt x="12958" y="17447"/>
                    <a:pt x="12909" y="17406"/>
                    <a:pt x="12909" y="17382"/>
                  </a:cubicBezTo>
                  <a:cubicBezTo>
                    <a:pt x="12909" y="17365"/>
                    <a:pt x="12967" y="17365"/>
                    <a:pt x="12983" y="17333"/>
                  </a:cubicBezTo>
                  <a:cubicBezTo>
                    <a:pt x="12996" y="17313"/>
                    <a:pt x="12999" y="17245"/>
                    <a:pt x="13029" y="17245"/>
                  </a:cubicBezTo>
                  <a:cubicBezTo>
                    <a:pt x="13037" y="17245"/>
                    <a:pt x="13046" y="17249"/>
                    <a:pt x="13057" y="17259"/>
                  </a:cubicBezTo>
                  <a:cubicBezTo>
                    <a:pt x="13123" y="17300"/>
                    <a:pt x="13082" y="17316"/>
                    <a:pt x="13131" y="17333"/>
                  </a:cubicBezTo>
                  <a:cubicBezTo>
                    <a:pt x="13135" y="17335"/>
                    <a:pt x="13140" y="17336"/>
                    <a:pt x="13145" y="17336"/>
                  </a:cubicBezTo>
                  <a:cubicBezTo>
                    <a:pt x="13184" y="17336"/>
                    <a:pt x="13229" y="17253"/>
                    <a:pt x="13229" y="17210"/>
                  </a:cubicBezTo>
                  <a:cubicBezTo>
                    <a:pt x="13237" y="17168"/>
                    <a:pt x="13237" y="17095"/>
                    <a:pt x="13270" y="17078"/>
                  </a:cubicBezTo>
                  <a:cubicBezTo>
                    <a:pt x="13271" y="17078"/>
                    <a:pt x="13272" y="17078"/>
                    <a:pt x="13272" y="17078"/>
                  </a:cubicBezTo>
                  <a:cubicBezTo>
                    <a:pt x="13297" y="17078"/>
                    <a:pt x="13329" y="17235"/>
                    <a:pt x="13377" y="17267"/>
                  </a:cubicBezTo>
                  <a:cubicBezTo>
                    <a:pt x="13382" y="17270"/>
                    <a:pt x="13387" y="17272"/>
                    <a:pt x="13392" y="17272"/>
                  </a:cubicBezTo>
                  <a:cubicBezTo>
                    <a:pt x="13431" y="17272"/>
                    <a:pt x="13454" y="17159"/>
                    <a:pt x="13484" y="17144"/>
                  </a:cubicBezTo>
                  <a:cubicBezTo>
                    <a:pt x="13486" y="17143"/>
                    <a:pt x="13488" y="17142"/>
                    <a:pt x="13492" y="17142"/>
                  </a:cubicBezTo>
                  <a:cubicBezTo>
                    <a:pt x="13541" y="17142"/>
                    <a:pt x="13724" y="17252"/>
                    <a:pt x="13763" y="17267"/>
                  </a:cubicBezTo>
                  <a:cubicBezTo>
                    <a:pt x="13767" y="17269"/>
                    <a:pt x="13772" y="17269"/>
                    <a:pt x="13777" y="17269"/>
                  </a:cubicBezTo>
                  <a:cubicBezTo>
                    <a:pt x="13827" y="17269"/>
                    <a:pt x="13929" y="17207"/>
                    <a:pt x="13951" y="17185"/>
                  </a:cubicBezTo>
                  <a:cubicBezTo>
                    <a:pt x="13976" y="17160"/>
                    <a:pt x="13968" y="17136"/>
                    <a:pt x="13993" y="17078"/>
                  </a:cubicBezTo>
                  <a:cubicBezTo>
                    <a:pt x="14017" y="17029"/>
                    <a:pt x="14132" y="17045"/>
                    <a:pt x="14132" y="17021"/>
                  </a:cubicBezTo>
                  <a:cubicBezTo>
                    <a:pt x="14132" y="16996"/>
                    <a:pt x="14009" y="16980"/>
                    <a:pt x="13976" y="16963"/>
                  </a:cubicBezTo>
                  <a:cubicBezTo>
                    <a:pt x="13951" y="16947"/>
                    <a:pt x="13968" y="16906"/>
                    <a:pt x="14001" y="16898"/>
                  </a:cubicBezTo>
                  <a:cubicBezTo>
                    <a:pt x="14034" y="16898"/>
                    <a:pt x="14288" y="16791"/>
                    <a:pt x="14288" y="16758"/>
                  </a:cubicBezTo>
                  <a:cubicBezTo>
                    <a:pt x="14296" y="16718"/>
                    <a:pt x="14304" y="16594"/>
                    <a:pt x="14282" y="16594"/>
                  </a:cubicBezTo>
                  <a:cubicBezTo>
                    <a:pt x="14281" y="16594"/>
                    <a:pt x="14280" y="16594"/>
                    <a:pt x="14280" y="16594"/>
                  </a:cubicBezTo>
                  <a:cubicBezTo>
                    <a:pt x="14263" y="16594"/>
                    <a:pt x="14206" y="16627"/>
                    <a:pt x="14157" y="16684"/>
                  </a:cubicBezTo>
                  <a:cubicBezTo>
                    <a:pt x="14116" y="16750"/>
                    <a:pt x="14083" y="16750"/>
                    <a:pt x="14017" y="16766"/>
                  </a:cubicBezTo>
                  <a:cubicBezTo>
                    <a:pt x="13992" y="16773"/>
                    <a:pt x="13960" y="16777"/>
                    <a:pt x="13928" y="16777"/>
                  </a:cubicBezTo>
                  <a:cubicBezTo>
                    <a:pt x="13877" y="16777"/>
                    <a:pt x="13826" y="16767"/>
                    <a:pt x="13796" y="16742"/>
                  </a:cubicBezTo>
                  <a:cubicBezTo>
                    <a:pt x="13746" y="16709"/>
                    <a:pt x="13878" y="16635"/>
                    <a:pt x="13894" y="16602"/>
                  </a:cubicBezTo>
                  <a:cubicBezTo>
                    <a:pt x="13919" y="16578"/>
                    <a:pt x="13968" y="16504"/>
                    <a:pt x="13935" y="16479"/>
                  </a:cubicBezTo>
                  <a:cubicBezTo>
                    <a:pt x="13931" y="16478"/>
                    <a:pt x="13927" y="16477"/>
                    <a:pt x="13922" y="16477"/>
                  </a:cubicBezTo>
                  <a:cubicBezTo>
                    <a:pt x="13883" y="16477"/>
                    <a:pt x="13817" y="16525"/>
                    <a:pt x="13784" y="16525"/>
                  </a:cubicBezTo>
                  <a:cubicBezTo>
                    <a:pt x="13779" y="16525"/>
                    <a:pt x="13774" y="16523"/>
                    <a:pt x="13771" y="16520"/>
                  </a:cubicBezTo>
                  <a:cubicBezTo>
                    <a:pt x="13746" y="16496"/>
                    <a:pt x="13861" y="16446"/>
                    <a:pt x="13861" y="16405"/>
                  </a:cubicBezTo>
                  <a:cubicBezTo>
                    <a:pt x="13853" y="16364"/>
                    <a:pt x="13779" y="16389"/>
                    <a:pt x="13763" y="16356"/>
                  </a:cubicBezTo>
                  <a:cubicBezTo>
                    <a:pt x="13746" y="16323"/>
                    <a:pt x="13853" y="16307"/>
                    <a:pt x="13935" y="16299"/>
                  </a:cubicBezTo>
                  <a:cubicBezTo>
                    <a:pt x="14009" y="16290"/>
                    <a:pt x="14066" y="16266"/>
                    <a:pt x="14075" y="16233"/>
                  </a:cubicBezTo>
                  <a:cubicBezTo>
                    <a:pt x="14091" y="16200"/>
                    <a:pt x="14034" y="16192"/>
                    <a:pt x="13984" y="16151"/>
                  </a:cubicBezTo>
                  <a:cubicBezTo>
                    <a:pt x="13927" y="16102"/>
                    <a:pt x="13951" y="16085"/>
                    <a:pt x="13960" y="16044"/>
                  </a:cubicBezTo>
                  <a:cubicBezTo>
                    <a:pt x="13968" y="15995"/>
                    <a:pt x="14157" y="15987"/>
                    <a:pt x="14272" y="15962"/>
                  </a:cubicBezTo>
                  <a:cubicBezTo>
                    <a:pt x="14380" y="15947"/>
                    <a:pt x="14415" y="15821"/>
                    <a:pt x="14467" y="15821"/>
                  </a:cubicBezTo>
                  <a:cubicBezTo>
                    <a:pt x="14470" y="15821"/>
                    <a:pt x="14474" y="15822"/>
                    <a:pt x="14477" y="15823"/>
                  </a:cubicBezTo>
                  <a:cubicBezTo>
                    <a:pt x="14526" y="15847"/>
                    <a:pt x="14444" y="15937"/>
                    <a:pt x="14403" y="16003"/>
                  </a:cubicBezTo>
                  <a:cubicBezTo>
                    <a:pt x="14362" y="16077"/>
                    <a:pt x="14296" y="16159"/>
                    <a:pt x="14288" y="16200"/>
                  </a:cubicBezTo>
                  <a:cubicBezTo>
                    <a:pt x="14282" y="16234"/>
                    <a:pt x="14315" y="16260"/>
                    <a:pt x="14347" y="16260"/>
                  </a:cubicBezTo>
                  <a:cubicBezTo>
                    <a:pt x="14362" y="16260"/>
                    <a:pt x="14376" y="16254"/>
                    <a:pt x="14386" y="16241"/>
                  </a:cubicBezTo>
                  <a:cubicBezTo>
                    <a:pt x="14419" y="16208"/>
                    <a:pt x="14452" y="16200"/>
                    <a:pt x="14518" y="16200"/>
                  </a:cubicBezTo>
                  <a:cubicBezTo>
                    <a:pt x="14575" y="16200"/>
                    <a:pt x="14526" y="16151"/>
                    <a:pt x="14518" y="16118"/>
                  </a:cubicBezTo>
                  <a:cubicBezTo>
                    <a:pt x="14510" y="16077"/>
                    <a:pt x="14567" y="15962"/>
                    <a:pt x="14616" y="15946"/>
                  </a:cubicBezTo>
                  <a:cubicBezTo>
                    <a:pt x="14620" y="15944"/>
                    <a:pt x="14624" y="15944"/>
                    <a:pt x="14626" y="15944"/>
                  </a:cubicBezTo>
                  <a:cubicBezTo>
                    <a:pt x="14657" y="15944"/>
                    <a:pt x="14609" y="16024"/>
                    <a:pt x="14624" y="16077"/>
                  </a:cubicBezTo>
                  <a:cubicBezTo>
                    <a:pt x="14628" y="16103"/>
                    <a:pt x="14637" y="16109"/>
                    <a:pt x="14649" y="16109"/>
                  </a:cubicBezTo>
                  <a:cubicBezTo>
                    <a:pt x="14658" y="16109"/>
                    <a:pt x="14668" y="16106"/>
                    <a:pt x="14679" y="16106"/>
                  </a:cubicBezTo>
                  <a:cubicBezTo>
                    <a:pt x="14686" y="16106"/>
                    <a:pt x="14692" y="16107"/>
                    <a:pt x="14698" y="16110"/>
                  </a:cubicBezTo>
                  <a:cubicBezTo>
                    <a:pt x="14729" y="16125"/>
                    <a:pt x="14738" y="16184"/>
                    <a:pt x="14767" y="16184"/>
                  </a:cubicBezTo>
                  <a:cubicBezTo>
                    <a:pt x="14768" y="16184"/>
                    <a:pt x="14770" y="16184"/>
                    <a:pt x="14772" y="16184"/>
                  </a:cubicBezTo>
                  <a:cubicBezTo>
                    <a:pt x="14803" y="16176"/>
                    <a:pt x="14805" y="16125"/>
                    <a:pt x="14885" y="16125"/>
                  </a:cubicBezTo>
                  <a:cubicBezTo>
                    <a:pt x="14891" y="16125"/>
                    <a:pt x="14897" y="16126"/>
                    <a:pt x="14903" y="16126"/>
                  </a:cubicBezTo>
                  <a:cubicBezTo>
                    <a:pt x="14957" y="16131"/>
                    <a:pt x="15009" y="16138"/>
                    <a:pt x="15052" y="16138"/>
                  </a:cubicBezTo>
                  <a:cubicBezTo>
                    <a:pt x="15088" y="16138"/>
                    <a:pt x="15119" y="16133"/>
                    <a:pt x="15141" y="16118"/>
                  </a:cubicBezTo>
                  <a:cubicBezTo>
                    <a:pt x="15191" y="16085"/>
                    <a:pt x="15232" y="15995"/>
                    <a:pt x="15281" y="15979"/>
                  </a:cubicBezTo>
                  <a:cubicBezTo>
                    <a:pt x="15301" y="15973"/>
                    <a:pt x="15336" y="15970"/>
                    <a:pt x="15373" y="15970"/>
                  </a:cubicBezTo>
                  <a:cubicBezTo>
                    <a:pt x="15441" y="15970"/>
                    <a:pt x="15517" y="15979"/>
                    <a:pt x="15527" y="15995"/>
                  </a:cubicBezTo>
                  <a:cubicBezTo>
                    <a:pt x="15544" y="16028"/>
                    <a:pt x="15445" y="16044"/>
                    <a:pt x="15396" y="16077"/>
                  </a:cubicBezTo>
                  <a:cubicBezTo>
                    <a:pt x="15338" y="16102"/>
                    <a:pt x="15338" y="16118"/>
                    <a:pt x="15297" y="16159"/>
                  </a:cubicBezTo>
                  <a:cubicBezTo>
                    <a:pt x="15256" y="16200"/>
                    <a:pt x="15248" y="16233"/>
                    <a:pt x="15281" y="16282"/>
                  </a:cubicBezTo>
                  <a:cubicBezTo>
                    <a:pt x="15286" y="16292"/>
                    <a:pt x="15297" y="16295"/>
                    <a:pt x="15313" y="16295"/>
                  </a:cubicBezTo>
                  <a:cubicBezTo>
                    <a:pt x="15372" y="16295"/>
                    <a:pt x="15489" y="16246"/>
                    <a:pt x="15536" y="16246"/>
                  </a:cubicBezTo>
                  <a:cubicBezTo>
                    <a:pt x="15543" y="16246"/>
                    <a:pt x="15548" y="16247"/>
                    <a:pt x="15552" y="16249"/>
                  </a:cubicBezTo>
                  <a:cubicBezTo>
                    <a:pt x="15593" y="16282"/>
                    <a:pt x="15470" y="16331"/>
                    <a:pt x="15396" y="16372"/>
                  </a:cubicBezTo>
                  <a:cubicBezTo>
                    <a:pt x="15322" y="16405"/>
                    <a:pt x="15256" y="16438"/>
                    <a:pt x="15297" y="16479"/>
                  </a:cubicBezTo>
                  <a:cubicBezTo>
                    <a:pt x="15304" y="16484"/>
                    <a:pt x="15312" y="16486"/>
                    <a:pt x="15322" y="16486"/>
                  </a:cubicBezTo>
                  <a:cubicBezTo>
                    <a:pt x="15377" y="16486"/>
                    <a:pt x="15480" y="16419"/>
                    <a:pt x="15535" y="16405"/>
                  </a:cubicBezTo>
                  <a:cubicBezTo>
                    <a:pt x="15589" y="16385"/>
                    <a:pt x="15637" y="16360"/>
                    <a:pt x="15679" y="16360"/>
                  </a:cubicBezTo>
                  <a:cubicBezTo>
                    <a:pt x="15689" y="16360"/>
                    <a:pt x="15698" y="16361"/>
                    <a:pt x="15708" y="16364"/>
                  </a:cubicBezTo>
                  <a:cubicBezTo>
                    <a:pt x="15757" y="16381"/>
                    <a:pt x="15593" y="16471"/>
                    <a:pt x="15544" y="16537"/>
                  </a:cubicBezTo>
                  <a:cubicBezTo>
                    <a:pt x="15528" y="16555"/>
                    <a:pt x="15531" y="16562"/>
                    <a:pt x="15545" y="16562"/>
                  </a:cubicBezTo>
                  <a:cubicBezTo>
                    <a:pt x="15576" y="16562"/>
                    <a:pt x="15655" y="16534"/>
                    <a:pt x="15716" y="16528"/>
                  </a:cubicBezTo>
                  <a:cubicBezTo>
                    <a:pt x="15791" y="16521"/>
                    <a:pt x="15873" y="16492"/>
                    <a:pt x="15936" y="16492"/>
                  </a:cubicBezTo>
                  <a:cubicBezTo>
                    <a:pt x="15948" y="16492"/>
                    <a:pt x="15960" y="16493"/>
                    <a:pt x="15970" y="16496"/>
                  </a:cubicBezTo>
                  <a:cubicBezTo>
                    <a:pt x="16036" y="16504"/>
                    <a:pt x="15954" y="16528"/>
                    <a:pt x="15921" y="16586"/>
                  </a:cubicBezTo>
                  <a:cubicBezTo>
                    <a:pt x="15888" y="16635"/>
                    <a:pt x="15765" y="16676"/>
                    <a:pt x="15741" y="16742"/>
                  </a:cubicBezTo>
                  <a:cubicBezTo>
                    <a:pt x="15735" y="16765"/>
                    <a:pt x="15739" y="16773"/>
                    <a:pt x="15752" y="16773"/>
                  </a:cubicBezTo>
                  <a:cubicBezTo>
                    <a:pt x="15775" y="16773"/>
                    <a:pt x="15825" y="16747"/>
                    <a:pt x="15888" y="16742"/>
                  </a:cubicBezTo>
                  <a:cubicBezTo>
                    <a:pt x="15979" y="16742"/>
                    <a:pt x="16184" y="16750"/>
                    <a:pt x="16274" y="16766"/>
                  </a:cubicBezTo>
                  <a:cubicBezTo>
                    <a:pt x="16279" y="16768"/>
                    <a:pt x="16284" y="16769"/>
                    <a:pt x="16290" y="16769"/>
                  </a:cubicBezTo>
                  <a:cubicBezTo>
                    <a:pt x="16365" y="16769"/>
                    <a:pt x="16434" y="16609"/>
                    <a:pt x="16496" y="16586"/>
                  </a:cubicBezTo>
                  <a:cubicBezTo>
                    <a:pt x="16564" y="16563"/>
                    <a:pt x="16667" y="16435"/>
                    <a:pt x="16734" y="16435"/>
                  </a:cubicBezTo>
                  <a:cubicBezTo>
                    <a:pt x="16740" y="16435"/>
                    <a:pt x="16745" y="16436"/>
                    <a:pt x="16750" y="16438"/>
                  </a:cubicBezTo>
                  <a:cubicBezTo>
                    <a:pt x="16807" y="16471"/>
                    <a:pt x="16668" y="16586"/>
                    <a:pt x="16586" y="16651"/>
                  </a:cubicBezTo>
                  <a:cubicBezTo>
                    <a:pt x="16512" y="16717"/>
                    <a:pt x="16512" y="16848"/>
                    <a:pt x="16487" y="16906"/>
                  </a:cubicBezTo>
                  <a:cubicBezTo>
                    <a:pt x="16463" y="16955"/>
                    <a:pt x="16701" y="17004"/>
                    <a:pt x="16824" y="17037"/>
                  </a:cubicBezTo>
                  <a:cubicBezTo>
                    <a:pt x="16955" y="17062"/>
                    <a:pt x="17021" y="17086"/>
                    <a:pt x="17054" y="17127"/>
                  </a:cubicBezTo>
                  <a:cubicBezTo>
                    <a:pt x="17086" y="17168"/>
                    <a:pt x="17029" y="17144"/>
                    <a:pt x="17045" y="17218"/>
                  </a:cubicBezTo>
                  <a:cubicBezTo>
                    <a:pt x="17047" y="17234"/>
                    <a:pt x="17074" y="17240"/>
                    <a:pt x="17116" y="17240"/>
                  </a:cubicBezTo>
                  <a:cubicBezTo>
                    <a:pt x="17270" y="17240"/>
                    <a:pt x="17629" y="17157"/>
                    <a:pt x="17751" y="17144"/>
                  </a:cubicBezTo>
                  <a:cubicBezTo>
                    <a:pt x="17829" y="17136"/>
                    <a:pt x="17944" y="17134"/>
                    <a:pt x="18050" y="17134"/>
                  </a:cubicBezTo>
                  <a:cubicBezTo>
                    <a:pt x="18155" y="17134"/>
                    <a:pt x="18252" y="17136"/>
                    <a:pt x="18293" y="17136"/>
                  </a:cubicBezTo>
                  <a:cubicBezTo>
                    <a:pt x="18375" y="17136"/>
                    <a:pt x="18711" y="17242"/>
                    <a:pt x="18810" y="17292"/>
                  </a:cubicBezTo>
                  <a:cubicBezTo>
                    <a:pt x="18828" y="17299"/>
                    <a:pt x="18844" y="17302"/>
                    <a:pt x="18859" y="17302"/>
                  </a:cubicBezTo>
                  <a:cubicBezTo>
                    <a:pt x="18929" y="17302"/>
                    <a:pt x="18976" y="17236"/>
                    <a:pt x="19023" y="17210"/>
                  </a:cubicBezTo>
                  <a:cubicBezTo>
                    <a:pt x="19072" y="17177"/>
                    <a:pt x="18958" y="17168"/>
                    <a:pt x="18933" y="17144"/>
                  </a:cubicBezTo>
                  <a:cubicBezTo>
                    <a:pt x="18908" y="17119"/>
                    <a:pt x="18958" y="17045"/>
                    <a:pt x="19023" y="17045"/>
                  </a:cubicBezTo>
                  <a:cubicBezTo>
                    <a:pt x="19025" y="17045"/>
                    <a:pt x="19027" y="17045"/>
                    <a:pt x="19028" y="17045"/>
                  </a:cubicBezTo>
                  <a:cubicBezTo>
                    <a:pt x="19091" y="17045"/>
                    <a:pt x="19130" y="17187"/>
                    <a:pt x="19146" y="17251"/>
                  </a:cubicBezTo>
                  <a:cubicBezTo>
                    <a:pt x="19163" y="17316"/>
                    <a:pt x="19072" y="17292"/>
                    <a:pt x="19023" y="17341"/>
                  </a:cubicBezTo>
                  <a:cubicBezTo>
                    <a:pt x="18974" y="17382"/>
                    <a:pt x="19072" y="17374"/>
                    <a:pt x="19155" y="17398"/>
                  </a:cubicBezTo>
                  <a:cubicBezTo>
                    <a:pt x="19228" y="17415"/>
                    <a:pt x="19393" y="17431"/>
                    <a:pt x="19507" y="17480"/>
                  </a:cubicBezTo>
                  <a:cubicBezTo>
                    <a:pt x="19590" y="17518"/>
                    <a:pt x="19687" y="17557"/>
                    <a:pt x="19754" y="17557"/>
                  </a:cubicBezTo>
                  <a:cubicBezTo>
                    <a:pt x="19773" y="17557"/>
                    <a:pt x="19790" y="17553"/>
                    <a:pt x="19803" y="17546"/>
                  </a:cubicBezTo>
                  <a:cubicBezTo>
                    <a:pt x="19852" y="17521"/>
                    <a:pt x="19983" y="17456"/>
                    <a:pt x="20049" y="17456"/>
                  </a:cubicBezTo>
                  <a:cubicBezTo>
                    <a:pt x="20115" y="17456"/>
                    <a:pt x="20172" y="17398"/>
                    <a:pt x="20213" y="17365"/>
                  </a:cubicBezTo>
                  <a:cubicBezTo>
                    <a:pt x="20250" y="17336"/>
                    <a:pt x="20359" y="17195"/>
                    <a:pt x="20417" y="17195"/>
                  </a:cubicBezTo>
                  <a:cubicBezTo>
                    <a:pt x="20424" y="17195"/>
                    <a:pt x="20430" y="17197"/>
                    <a:pt x="20435" y="17201"/>
                  </a:cubicBezTo>
                  <a:cubicBezTo>
                    <a:pt x="20484" y="17251"/>
                    <a:pt x="20566" y="17292"/>
                    <a:pt x="20624" y="17333"/>
                  </a:cubicBezTo>
                  <a:cubicBezTo>
                    <a:pt x="20681" y="17374"/>
                    <a:pt x="20788" y="17398"/>
                    <a:pt x="20763" y="17439"/>
                  </a:cubicBezTo>
                  <a:cubicBezTo>
                    <a:pt x="20730" y="17489"/>
                    <a:pt x="20665" y="17456"/>
                    <a:pt x="20632" y="17497"/>
                  </a:cubicBezTo>
                  <a:cubicBezTo>
                    <a:pt x="20607" y="17530"/>
                    <a:pt x="20591" y="17677"/>
                    <a:pt x="20550" y="17710"/>
                  </a:cubicBezTo>
                  <a:cubicBezTo>
                    <a:pt x="20545" y="17714"/>
                    <a:pt x="20541" y="17716"/>
                    <a:pt x="20538" y="17716"/>
                  </a:cubicBezTo>
                  <a:cubicBezTo>
                    <a:pt x="20514" y="17716"/>
                    <a:pt x="20534" y="17620"/>
                    <a:pt x="20541" y="17562"/>
                  </a:cubicBezTo>
                  <a:cubicBezTo>
                    <a:pt x="20558" y="17497"/>
                    <a:pt x="20517" y="17415"/>
                    <a:pt x="20476" y="17374"/>
                  </a:cubicBezTo>
                  <a:cubicBezTo>
                    <a:pt x="20459" y="17356"/>
                    <a:pt x="20443" y="17349"/>
                    <a:pt x="20427" y="17349"/>
                  </a:cubicBezTo>
                  <a:cubicBezTo>
                    <a:pt x="20406" y="17349"/>
                    <a:pt x="20385" y="17363"/>
                    <a:pt x="20361" y="17382"/>
                  </a:cubicBezTo>
                  <a:cubicBezTo>
                    <a:pt x="20320" y="17406"/>
                    <a:pt x="20410" y="17513"/>
                    <a:pt x="20418" y="17571"/>
                  </a:cubicBezTo>
                  <a:cubicBezTo>
                    <a:pt x="20427" y="17628"/>
                    <a:pt x="20394" y="17628"/>
                    <a:pt x="20353" y="17677"/>
                  </a:cubicBezTo>
                  <a:cubicBezTo>
                    <a:pt x="20312" y="17727"/>
                    <a:pt x="20139" y="17710"/>
                    <a:pt x="20172" y="17751"/>
                  </a:cubicBezTo>
                  <a:cubicBezTo>
                    <a:pt x="20213" y="17800"/>
                    <a:pt x="20484" y="17899"/>
                    <a:pt x="20624" y="17956"/>
                  </a:cubicBezTo>
                  <a:cubicBezTo>
                    <a:pt x="20763" y="18022"/>
                    <a:pt x="20812" y="18079"/>
                    <a:pt x="20985" y="18129"/>
                  </a:cubicBezTo>
                  <a:cubicBezTo>
                    <a:pt x="21018" y="18138"/>
                    <a:pt x="21044" y="18142"/>
                    <a:pt x="21065" y="18142"/>
                  </a:cubicBezTo>
                  <a:cubicBezTo>
                    <a:pt x="21138" y="18142"/>
                    <a:pt x="21146" y="18098"/>
                    <a:pt x="21162" y="18098"/>
                  </a:cubicBezTo>
                  <a:cubicBezTo>
                    <a:pt x="21165" y="18098"/>
                    <a:pt x="21169" y="18100"/>
                    <a:pt x="21173" y="18104"/>
                  </a:cubicBezTo>
                  <a:cubicBezTo>
                    <a:pt x="21198" y="18145"/>
                    <a:pt x="21075" y="18244"/>
                    <a:pt x="21149" y="18260"/>
                  </a:cubicBezTo>
                  <a:cubicBezTo>
                    <a:pt x="21223" y="18276"/>
                    <a:pt x="21452" y="18424"/>
                    <a:pt x="21543" y="18514"/>
                  </a:cubicBezTo>
                  <a:cubicBezTo>
                    <a:pt x="21641" y="18605"/>
                    <a:pt x="21682" y="18662"/>
                    <a:pt x="21805" y="18736"/>
                  </a:cubicBezTo>
                  <a:cubicBezTo>
                    <a:pt x="21920" y="18802"/>
                    <a:pt x="22125" y="18859"/>
                    <a:pt x="22191" y="18933"/>
                  </a:cubicBezTo>
                  <a:cubicBezTo>
                    <a:pt x="22248" y="19007"/>
                    <a:pt x="22339" y="19113"/>
                    <a:pt x="22413" y="19138"/>
                  </a:cubicBezTo>
                  <a:cubicBezTo>
                    <a:pt x="22418" y="19139"/>
                    <a:pt x="22422" y="19140"/>
                    <a:pt x="22426" y="19140"/>
                  </a:cubicBezTo>
                  <a:cubicBezTo>
                    <a:pt x="22485" y="19140"/>
                    <a:pt x="22414" y="19030"/>
                    <a:pt x="22437" y="19015"/>
                  </a:cubicBezTo>
                  <a:cubicBezTo>
                    <a:pt x="22441" y="19011"/>
                    <a:pt x="22449" y="19010"/>
                    <a:pt x="22461" y="19010"/>
                  </a:cubicBezTo>
                  <a:cubicBezTo>
                    <a:pt x="22487" y="19010"/>
                    <a:pt x="22528" y="19016"/>
                    <a:pt x="22559" y="19016"/>
                  </a:cubicBezTo>
                  <a:cubicBezTo>
                    <a:pt x="22578" y="19016"/>
                    <a:pt x="22594" y="19014"/>
                    <a:pt x="22601" y="19007"/>
                  </a:cubicBezTo>
                  <a:cubicBezTo>
                    <a:pt x="22634" y="18982"/>
                    <a:pt x="22552" y="18958"/>
                    <a:pt x="22536" y="18933"/>
                  </a:cubicBezTo>
                  <a:cubicBezTo>
                    <a:pt x="22522" y="18920"/>
                    <a:pt x="22541" y="18896"/>
                    <a:pt x="22593" y="18896"/>
                  </a:cubicBezTo>
                  <a:cubicBezTo>
                    <a:pt x="22605" y="18896"/>
                    <a:pt x="22619" y="18897"/>
                    <a:pt x="22634" y="18900"/>
                  </a:cubicBezTo>
                  <a:cubicBezTo>
                    <a:pt x="22705" y="18916"/>
                    <a:pt x="22813" y="18999"/>
                    <a:pt x="22844" y="18999"/>
                  </a:cubicBezTo>
                  <a:cubicBezTo>
                    <a:pt x="22845" y="18999"/>
                    <a:pt x="22846" y="18999"/>
                    <a:pt x="22848" y="18999"/>
                  </a:cubicBezTo>
                  <a:cubicBezTo>
                    <a:pt x="22872" y="18990"/>
                    <a:pt x="22872" y="18851"/>
                    <a:pt x="22856" y="18818"/>
                  </a:cubicBezTo>
                  <a:cubicBezTo>
                    <a:pt x="22848" y="18785"/>
                    <a:pt x="22774" y="18703"/>
                    <a:pt x="22724" y="18695"/>
                  </a:cubicBezTo>
                  <a:cubicBezTo>
                    <a:pt x="22721" y="18694"/>
                    <a:pt x="22718" y="18694"/>
                    <a:pt x="22715" y="18694"/>
                  </a:cubicBezTo>
                  <a:cubicBezTo>
                    <a:pt x="22664" y="18694"/>
                    <a:pt x="22599" y="18747"/>
                    <a:pt x="22557" y="18747"/>
                  </a:cubicBezTo>
                  <a:cubicBezTo>
                    <a:pt x="22553" y="18747"/>
                    <a:pt x="22548" y="18746"/>
                    <a:pt x="22544" y="18744"/>
                  </a:cubicBezTo>
                  <a:cubicBezTo>
                    <a:pt x="22511" y="18720"/>
                    <a:pt x="22577" y="18646"/>
                    <a:pt x="22601" y="18613"/>
                  </a:cubicBezTo>
                  <a:cubicBezTo>
                    <a:pt x="22626" y="18572"/>
                    <a:pt x="22528" y="18539"/>
                    <a:pt x="22470" y="18506"/>
                  </a:cubicBezTo>
                  <a:cubicBezTo>
                    <a:pt x="22404" y="18473"/>
                    <a:pt x="22380" y="18465"/>
                    <a:pt x="22314" y="18465"/>
                  </a:cubicBezTo>
                  <a:cubicBezTo>
                    <a:pt x="22240" y="18473"/>
                    <a:pt x="22142" y="18531"/>
                    <a:pt x="22093" y="18531"/>
                  </a:cubicBezTo>
                  <a:cubicBezTo>
                    <a:pt x="22043" y="18531"/>
                    <a:pt x="22084" y="18482"/>
                    <a:pt x="22175" y="18416"/>
                  </a:cubicBezTo>
                  <a:cubicBezTo>
                    <a:pt x="22273" y="18350"/>
                    <a:pt x="22191" y="18350"/>
                    <a:pt x="22175" y="18317"/>
                  </a:cubicBezTo>
                  <a:cubicBezTo>
                    <a:pt x="22166" y="18295"/>
                    <a:pt x="22171" y="18288"/>
                    <a:pt x="22192" y="18288"/>
                  </a:cubicBezTo>
                  <a:cubicBezTo>
                    <a:pt x="22210" y="18288"/>
                    <a:pt x="22239" y="18293"/>
                    <a:pt x="22281" y="18301"/>
                  </a:cubicBezTo>
                  <a:cubicBezTo>
                    <a:pt x="22297" y="18304"/>
                    <a:pt x="22308" y="18305"/>
                    <a:pt x="22316" y="18305"/>
                  </a:cubicBezTo>
                  <a:cubicBezTo>
                    <a:pt x="22352" y="18305"/>
                    <a:pt x="22336" y="18283"/>
                    <a:pt x="22389" y="18283"/>
                  </a:cubicBezTo>
                  <a:cubicBezTo>
                    <a:pt x="22396" y="18283"/>
                    <a:pt x="22403" y="18284"/>
                    <a:pt x="22413" y="18285"/>
                  </a:cubicBezTo>
                  <a:cubicBezTo>
                    <a:pt x="22498" y="18292"/>
                    <a:pt x="22452" y="18351"/>
                    <a:pt x="22473" y="18351"/>
                  </a:cubicBezTo>
                  <a:cubicBezTo>
                    <a:pt x="22475" y="18351"/>
                    <a:pt x="22476" y="18351"/>
                    <a:pt x="22478" y="18350"/>
                  </a:cubicBezTo>
                  <a:cubicBezTo>
                    <a:pt x="22508" y="18338"/>
                    <a:pt x="22516" y="18310"/>
                    <a:pt x="22537" y="18310"/>
                  </a:cubicBezTo>
                  <a:cubicBezTo>
                    <a:pt x="22545" y="18310"/>
                    <a:pt x="22555" y="18314"/>
                    <a:pt x="22569" y="18326"/>
                  </a:cubicBezTo>
                  <a:cubicBezTo>
                    <a:pt x="22618" y="18358"/>
                    <a:pt x="22601" y="18441"/>
                    <a:pt x="22618" y="18449"/>
                  </a:cubicBezTo>
                  <a:cubicBezTo>
                    <a:pt x="22630" y="18455"/>
                    <a:pt x="22718" y="18471"/>
                    <a:pt x="22778" y="18471"/>
                  </a:cubicBezTo>
                  <a:cubicBezTo>
                    <a:pt x="22797" y="18471"/>
                    <a:pt x="22813" y="18469"/>
                    <a:pt x="22823" y="18465"/>
                  </a:cubicBezTo>
                  <a:cubicBezTo>
                    <a:pt x="22864" y="18449"/>
                    <a:pt x="22790" y="18260"/>
                    <a:pt x="22807" y="18227"/>
                  </a:cubicBezTo>
                  <a:cubicBezTo>
                    <a:pt x="22807" y="18224"/>
                    <a:pt x="22809" y="18223"/>
                    <a:pt x="22810" y="18223"/>
                  </a:cubicBezTo>
                  <a:cubicBezTo>
                    <a:pt x="22828" y="18223"/>
                    <a:pt x="22892" y="18355"/>
                    <a:pt x="22921" y="18399"/>
                  </a:cubicBezTo>
                  <a:cubicBezTo>
                    <a:pt x="22931" y="18415"/>
                    <a:pt x="22946" y="18420"/>
                    <a:pt x="22963" y="18420"/>
                  </a:cubicBezTo>
                  <a:cubicBezTo>
                    <a:pt x="22998" y="18420"/>
                    <a:pt x="23044" y="18399"/>
                    <a:pt x="23082" y="18399"/>
                  </a:cubicBezTo>
                  <a:cubicBezTo>
                    <a:pt x="23086" y="18399"/>
                    <a:pt x="23090" y="18399"/>
                    <a:pt x="23094" y="18399"/>
                  </a:cubicBezTo>
                  <a:cubicBezTo>
                    <a:pt x="23159" y="18416"/>
                    <a:pt x="22987" y="18498"/>
                    <a:pt x="22954" y="18523"/>
                  </a:cubicBezTo>
                  <a:cubicBezTo>
                    <a:pt x="22921" y="18555"/>
                    <a:pt x="23045" y="18687"/>
                    <a:pt x="23069" y="18752"/>
                  </a:cubicBezTo>
                  <a:cubicBezTo>
                    <a:pt x="23102" y="18818"/>
                    <a:pt x="23020" y="18875"/>
                    <a:pt x="23028" y="18933"/>
                  </a:cubicBezTo>
                  <a:cubicBezTo>
                    <a:pt x="23032" y="18956"/>
                    <a:pt x="23068" y="18963"/>
                    <a:pt x="23110" y="18963"/>
                  </a:cubicBezTo>
                  <a:cubicBezTo>
                    <a:pt x="23158" y="18963"/>
                    <a:pt x="23215" y="18954"/>
                    <a:pt x="23241" y="18949"/>
                  </a:cubicBezTo>
                  <a:cubicBezTo>
                    <a:pt x="23299" y="18933"/>
                    <a:pt x="23241" y="18851"/>
                    <a:pt x="23266" y="18826"/>
                  </a:cubicBezTo>
                  <a:cubicBezTo>
                    <a:pt x="23271" y="18821"/>
                    <a:pt x="23277" y="18819"/>
                    <a:pt x="23283" y="18819"/>
                  </a:cubicBezTo>
                  <a:cubicBezTo>
                    <a:pt x="23304" y="18819"/>
                    <a:pt x="23329" y="18851"/>
                    <a:pt x="23348" y="18884"/>
                  </a:cubicBezTo>
                  <a:cubicBezTo>
                    <a:pt x="23381" y="18933"/>
                    <a:pt x="23397" y="19023"/>
                    <a:pt x="23430" y="19048"/>
                  </a:cubicBezTo>
                  <a:cubicBezTo>
                    <a:pt x="23441" y="19055"/>
                    <a:pt x="23460" y="19057"/>
                    <a:pt x="23480" y="19057"/>
                  </a:cubicBezTo>
                  <a:cubicBezTo>
                    <a:pt x="23507" y="19057"/>
                    <a:pt x="23536" y="19053"/>
                    <a:pt x="23545" y="19048"/>
                  </a:cubicBezTo>
                  <a:cubicBezTo>
                    <a:pt x="23562" y="19031"/>
                    <a:pt x="23537" y="18949"/>
                    <a:pt x="23512" y="18892"/>
                  </a:cubicBezTo>
                  <a:cubicBezTo>
                    <a:pt x="23488" y="18834"/>
                    <a:pt x="23479" y="18826"/>
                    <a:pt x="23463" y="18736"/>
                  </a:cubicBezTo>
                  <a:cubicBezTo>
                    <a:pt x="23451" y="18695"/>
                    <a:pt x="23461" y="18691"/>
                    <a:pt x="23475" y="18691"/>
                  </a:cubicBezTo>
                  <a:cubicBezTo>
                    <a:pt x="23479" y="18691"/>
                    <a:pt x="23483" y="18691"/>
                    <a:pt x="23487" y="18691"/>
                  </a:cubicBezTo>
                  <a:cubicBezTo>
                    <a:pt x="23498" y="18691"/>
                    <a:pt x="23509" y="18689"/>
                    <a:pt x="23512" y="18670"/>
                  </a:cubicBezTo>
                  <a:cubicBezTo>
                    <a:pt x="23521" y="18621"/>
                    <a:pt x="23373" y="18408"/>
                    <a:pt x="23356" y="18375"/>
                  </a:cubicBezTo>
                  <a:cubicBezTo>
                    <a:pt x="23340" y="18334"/>
                    <a:pt x="23365" y="18244"/>
                    <a:pt x="23340" y="18203"/>
                  </a:cubicBezTo>
                  <a:cubicBezTo>
                    <a:pt x="23315" y="18153"/>
                    <a:pt x="23233" y="18129"/>
                    <a:pt x="23217" y="18096"/>
                  </a:cubicBezTo>
                  <a:cubicBezTo>
                    <a:pt x="23192" y="18071"/>
                    <a:pt x="23258" y="18063"/>
                    <a:pt x="23266" y="18038"/>
                  </a:cubicBezTo>
                  <a:cubicBezTo>
                    <a:pt x="23274" y="18014"/>
                    <a:pt x="23200" y="18006"/>
                    <a:pt x="23192" y="17973"/>
                  </a:cubicBezTo>
                  <a:cubicBezTo>
                    <a:pt x="23188" y="17956"/>
                    <a:pt x="23194" y="17952"/>
                    <a:pt x="23214" y="17952"/>
                  </a:cubicBezTo>
                  <a:cubicBezTo>
                    <a:pt x="23233" y="17952"/>
                    <a:pt x="23266" y="17956"/>
                    <a:pt x="23315" y="17956"/>
                  </a:cubicBezTo>
                  <a:cubicBezTo>
                    <a:pt x="23318" y="17957"/>
                    <a:pt x="23321" y="17957"/>
                    <a:pt x="23323" y="17957"/>
                  </a:cubicBezTo>
                  <a:cubicBezTo>
                    <a:pt x="23410" y="17957"/>
                    <a:pt x="23350" y="17816"/>
                    <a:pt x="23397" y="17800"/>
                  </a:cubicBezTo>
                  <a:cubicBezTo>
                    <a:pt x="23402" y="17799"/>
                    <a:pt x="23405" y="17798"/>
                    <a:pt x="23409" y="17798"/>
                  </a:cubicBezTo>
                  <a:cubicBezTo>
                    <a:pt x="23443" y="17798"/>
                    <a:pt x="23422" y="17872"/>
                    <a:pt x="23422" y="17932"/>
                  </a:cubicBezTo>
                  <a:cubicBezTo>
                    <a:pt x="23422" y="17989"/>
                    <a:pt x="23430" y="18030"/>
                    <a:pt x="23447" y="18104"/>
                  </a:cubicBezTo>
                  <a:cubicBezTo>
                    <a:pt x="23455" y="18170"/>
                    <a:pt x="23512" y="18334"/>
                    <a:pt x="23529" y="18408"/>
                  </a:cubicBezTo>
                  <a:cubicBezTo>
                    <a:pt x="23553" y="18482"/>
                    <a:pt x="23603" y="18498"/>
                    <a:pt x="23627" y="18506"/>
                  </a:cubicBezTo>
                  <a:cubicBezTo>
                    <a:pt x="23660" y="18506"/>
                    <a:pt x="23726" y="18514"/>
                    <a:pt x="23734" y="18547"/>
                  </a:cubicBezTo>
                  <a:cubicBezTo>
                    <a:pt x="23750" y="18580"/>
                    <a:pt x="23701" y="18629"/>
                    <a:pt x="23717" y="18679"/>
                  </a:cubicBezTo>
                  <a:cubicBezTo>
                    <a:pt x="23742" y="18728"/>
                    <a:pt x="23783" y="18802"/>
                    <a:pt x="23800" y="18900"/>
                  </a:cubicBezTo>
                  <a:cubicBezTo>
                    <a:pt x="23803" y="18943"/>
                    <a:pt x="23816" y="18953"/>
                    <a:pt x="23833" y="18953"/>
                  </a:cubicBezTo>
                  <a:cubicBezTo>
                    <a:pt x="23850" y="18953"/>
                    <a:pt x="23870" y="18944"/>
                    <a:pt x="23890" y="18944"/>
                  </a:cubicBezTo>
                  <a:cubicBezTo>
                    <a:pt x="23898" y="18944"/>
                    <a:pt x="23907" y="18945"/>
                    <a:pt x="23914" y="18949"/>
                  </a:cubicBezTo>
                  <a:cubicBezTo>
                    <a:pt x="23964" y="18974"/>
                    <a:pt x="24038" y="19048"/>
                    <a:pt x="24144" y="19097"/>
                  </a:cubicBezTo>
                  <a:cubicBezTo>
                    <a:pt x="24179" y="19114"/>
                    <a:pt x="24199" y="19120"/>
                    <a:pt x="24213" y="19120"/>
                  </a:cubicBezTo>
                  <a:cubicBezTo>
                    <a:pt x="24237" y="19120"/>
                    <a:pt x="24238" y="19099"/>
                    <a:pt x="24259" y="19089"/>
                  </a:cubicBezTo>
                  <a:cubicBezTo>
                    <a:pt x="24284" y="19064"/>
                    <a:pt x="24308" y="18982"/>
                    <a:pt x="24308" y="18925"/>
                  </a:cubicBezTo>
                  <a:cubicBezTo>
                    <a:pt x="24308" y="18875"/>
                    <a:pt x="24325" y="18834"/>
                    <a:pt x="24382" y="18818"/>
                  </a:cubicBezTo>
                  <a:cubicBezTo>
                    <a:pt x="24413" y="18806"/>
                    <a:pt x="24442" y="18798"/>
                    <a:pt x="24465" y="18798"/>
                  </a:cubicBezTo>
                  <a:cubicBezTo>
                    <a:pt x="24491" y="18798"/>
                    <a:pt x="24509" y="18808"/>
                    <a:pt x="24514" y="18834"/>
                  </a:cubicBezTo>
                  <a:cubicBezTo>
                    <a:pt x="24514" y="18892"/>
                    <a:pt x="24472" y="18892"/>
                    <a:pt x="24407" y="18958"/>
                  </a:cubicBezTo>
                  <a:cubicBezTo>
                    <a:pt x="24341" y="19015"/>
                    <a:pt x="24407" y="19007"/>
                    <a:pt x="24415" y="19072"/>
                  </a:cubicBezTo>
                  <a:cubicBezTo>
                    <a:pt x="24423" y="19146"/>
                    <a:pt x="24366" y="19179"/>
                    <a:pt x="24366" y="19245"/>
                  </a:cubicBezTo>
                  <a:cubicBezTo>
                    <a:pt x="24363" y="19270"/>
                    <a:pt x="24370" y="19278"/>
                    <a:pt x="24384" y="19278"/>
                  </a:cubicBezTo>
                  <a:cubicBezTo>
                    <a:pt x="24407" y="19278"/>
                    <a:pt x="24448" y="19255"/>
                    <a:pt x="24489" y="19245"/>
                  </a:cubicBezTo>
                  <a:cubicBezTo>
                    <a:pt x="24555" y="19230"/>
                    <a:pt x="24555" y="19169"/>
                    <a:pt x="24597" y="19169"/>
                  </a:cubicBezTo>
                  <a:cubicBezTo>
                    <a:pt x="24601" y="19169"/>
                    <a:pt x="24606" y="19169"/>
                    <a:pt x="24612" y="19171"/>
                  </a:cubicBezTo>
                  <a:cubicBezTo>
                    <a:pt x="24678" y="19179"/>
                    <a:pt x="24620" y="19253"/>
                    <a:pt x="24587" y="19294"/>
                  </a:cubicBezTo>
                  <a:cubicBezTo>
                    <a:pt x="24555" y="19335"/>
                    <a:pt x="24612" y="19335"/>
                    <a:pt x="24604" y="19376"/>
                  </a:cubicBezTo>
                  <a:cubicBezTo>
                    <a:pt x="24587" y="19425"/>
                    <a:pt x="24530" y="19392"/>
                    <a:pt x="24489" y="19425"/>
                  </a:cubicBezTo>
                  <a:cubicBezTo>
                    <a:pt x="24456" y="19458"/>
                    <a:pt x="24530" y="19483"/>
                    <a:pt x="24555" y="19540"/>
                  </a:cubicBezTo>
                  <a:cubicBezTo>
                    <a:pt x="24561" y="19553"/>
                    <a:pt x="24567" y="19558"/>
                    <a:pt x="24573" y="19558"/>
                  </a:cubicBezTo>
                  <a:cubicBezTo>
                    <a:pt x="24592" y="19558"/>
                    <a:pt x="24610" y="19513"/>
                    <a:pt x="24628" y="19483"/>
                  </a:cubicBezTo>
                  <a:cubicBezTo>
                    <a:pt x="24648" y="19450"/>
                    <a:pt x="24672" y="19428"/>
                    <a:pt x="24738" y="19428"/>
                  </a:cubicBezTo>
                  <a:cubicBezTo>
                    <a:pt x="24755" y="19428"/>
                    <a:pt x="24776" y="19430"/>
                    <a:pt x="24801" y="19434"/>
                  </a:cubicBezTo>
                  <a:cubicBezTo>
                    <a:pt x="24924" y="19442"/>
                    <a:pt x="24948" y="19434"/>
                    <a:pt x="24957" y="19483"/>
                  </a:cubicBezTo>
                  <a:cubicBezTo>
                    <a:pt x="24960" y="19504"/>
                    <a:pt x="24940" y="19510"/>
                    <a:pt x="24910" y="19510"/>
                  </a:cubicBezTo>
                  <a:cubicBezTo>
                    <a:pt x="24870" y="19510"/>
                    <a:pt x="24814" y="19499"/>
                    <a:pt x="24776" y="19499"/>
                  </a:cubicBezTo>
                  <a:cubicBezTo>
                    <a:pt x="24719" y="19507"/>
                    <a:pt x="24743" y="19516"/>
                    <a:pt x="24735" y="19548"/>
                  </a:cubicBezTo>
                  <a:cubicBezTo>
                    <a:pt x="24719" y="19589"/>
                    <a:pt x="24743" y="19622"/>
                    <a:pt x="24776" y="19655"/>
                  </a:cubicBezTo>
                  <a:cubicBezTo>
                    <a:pt x="24809" y="19688"/>
                    <a:pt x="24875" y="19704"/>
                    <a:pt x="24875" y="19745"/>
                  </a:cubicBezTo>
                  <a:cubicBezTo>
                    <a:pt x="24883" y="19786"/>
                    <a:pt x="24858" y="19795"/>
                    <a:pt x="24801" y="19852"/>
                  </a:cubicBezTo>
                  <a:cubicBezTo>
                    <a:pt x="24743" y="19901"/>
                    <a:pt x="24776" y="19934"/>
                    <a:pt x="24776" y="19967"/>
                  </a:cubicBezTo>
                  <a:cubicBezTo>
                    <a:pt x="24776" y="20008"/>
                    <a:pt x="24809" y="20016"/>
                    <a:pt x="24875" y="20016"/>
                  </a:cubicBezTo>
                  <a:cubicBezTo>
                    <a:pt x="24922" y="20016"/>
                    <a:pt x="24994" y="19995"/>
                    <a:pt x="25046" y="19995"/>
                  </a:cubicBezTo>
                  <a:cubicBezTo>
                    <a:pt x="25067" y="19995"/>
                    <a:pt x="25084" y="19999"/>
                    <a:pt x="25096" y="20008"/>
                  </a:cubicBezTo>
                  <a:cubicBezTo>
                    <a:pt x="25137" y="20041"/>
                    <a:pt x="24990" y="20065"/>
                    <a:pt x="24891" y="20090"/>
                  </a:cubicBezTo>
                  <a:cubicBezTo>
                    <a:pt x="24801" y="20123"/>
                    <a:pt x="24702" y="20115"/>
                    <a:pt x="24710" y="20164"/>
                  </a:cubicBezTo>
                  <a:cubicBezTo>
                    <a:pt x="24710" y="20191"/>
                    <a:pt x="24744" y="20196"/>
                    <a:pt x="24785" y="20196"/>
                  </a:cubicBezTo>
                  <a:cubicBezTo>
                    <a:pt x="24804" y="20196"/>
                    <a:pt x="24825" y="20195"/>
                    <a:pt x="24846" y="20195"/>
                  </a:cubicBezTo>
                  <a:cubicBezTo>
                    <a:pt x="24859" y="20195"/>
                    <a:pt x="24871" y="20195"/>
                    <a:pt x="24883" y="20197"/>
                  </a:cubicBezTo>
                  <a:cubicBezTo>
                    <a:pt x="24948" y="20205"/>
                    <a:pt x="25014" y="20254"/>
                    <a:pt x="25104" y="20254"/>
                  </a:cubicBezTo>
                  <a:cubicBezTo>
                    <a:pt x="25195" y="20262"/>
                    <a:pt x="25236" y="20262"/>
                    <a:pt x="25244" y="20312"/>
                  </a:cubicBezTo>
                  <a:cubicBezTo>
                    <a:pt x="25260" y="20361"/>
                    <a:pt x="25310" y="20344"/>
                    <a:pt x="25318" y="20410"/>
                  </a:cubicBezTo>
                  <a:cubicBezTo>
                    <a:pt x="25318" y="20433"/>
                    <a:pt x="25310" y="20440"/>
                    <a:pt x="25299" y="20440"/>
                  </a:cubicBezTo>
                  <a:cubicBezTo>
                    <a:pt x="25277" y="20440"/>
                    <a:pt x="25242" y="20414"/>
                    <a:pt x="25217" y="20414"/>
                  </a:cubicBezTo>
                  <a:cubicBezTo>
                    <a:pt x="25212" y="20414"/>
                    <a:pt x="25207" y="20415"/>
                    <a:pt x="25203" y="20418"/>
                  </a:cubicBezTo>
                  <a:cubicBezTo>
                    <a:pt x="25162" y="20451"/>
                    <a:pt x="25236" y="20500"/>
                    <a:pt x="25269" y="20533"/>
                  </a:cubicBezTo>
                  <a:cubicBezTo>
                    <a:pt x="25301" y="20566"/>
                    <a:pt x="25474" y="20558"/>
                    <a:pt x="25539" y="20582"/>
                  </a:cubicBezTo>
                  <a:cubicBezTo>
                    <a:pt x="25613" y="20615"/>
                    <a:pt x="25482" y="20706"/>
                    <a:pt x="25466" y="20779"/>
                  </a:cubicBezTo>
                  <a:cubicBezTo>
                    <a:pt x="25449" y="20861"/>
                    <a:pt x="25654" y="20927"/>
                    <a:pt x="25679" y="21001"/>
                  </a:cubicBezTo>
                  <a:cubicBezTo>
                    <a:pt x="25704" y="21083"/>
                    <a:pt x="25933" y="21157"/>
                    <a:pt x="25950" y="21198"/>
                  </a:cubicBezTo>
                  <a:cubicBezTo>
                    <a:pt x="25974" y="21231"/>
                    <a:pt x="25925" y="21239"/>
                    <a:pt x="25876" y="21264"/>
                  </a:cubicBezTo>
                  <a:cubicBezTo>
                    <a:pt x="25827" y="21296"/>
                    <a:pt x="25835" y="21362"/>
                    <a:pt x="25835" y="21428"/>
                  </a:cubicBezTo>
                  <a:cubicBezTo>
                    <a:pt x="25835" y="21502"/>
                    <a:pt x="25810" y="21551"/>
                    <a:pt x="25802" y="21608"/>
                  </a:cubicBezTo>
                  <a:cubicBezTo>
                    <a:pt x="25794" y="21658"/>
                    <a:pt x="25704" y="21649"/>
                    <a:pt x="25646" y="21699"/>
                  </a:cubicBezTo>
                  <a:cubicBezTo>
                    <a:pt x="25598" y="21747"/>
                    <a:pt x="25761" y="21904"/>
                    <a:pt x="25815" y="21904"/>
                  </a:cubicBezTo>
                  <a:cubicBezTo>
                    <a:pt x="25816" y="21904"/>
                    <a:pt x="25817" y="21904"/>
                    <a:pt x="25818" y="21904"/>
                  </a:cubicBezTo>
                  <a:cubicBezTo>
                    <a:pt x="25859" y="21887"/>
                    <a:pt x="25794" y="21772"/>
                    <a:pt x="25794" y="21756"/>
                  </a:cubicBezTo>
                  <a:cubicBezTo>
                    <a:pt x="25802" y="21731"/>
                    <a:pt x="25917" y="21674"/>
                    <a:pt x="25933" y="21641"/>
                  </a:cubicBezTo>
                  <a:cubicBezTo>
                    <a:pt x="25958" y="21608"/>
                    <a:pt x="25917" y="21608"/>
                    <a:pt x="25892" y="21584"/>
                  </a:cubicBezTo>
                  <a:cubicBezTo>
                    <a:pt x="25868" y="21551"/>
                    <a:pt x="25909" y="21534"/>
                    <a:pt x="25933" y="21510"/>
                  </a:cubicBezTo>
                  <a:cubicBezTo>
                    <a:pt x="25958" y="21477"/>
                    <a:pt x="26122" y="21436"/>
                    <a:pt x="26204" y="21411"/>
                  </a:cubicBezTo>
                  <a:cubicBezTo>
                    <a:pt x="26289" y="21396"/>
                    <a:pt x="26417" y="21287"/>
                    <a:pt x="26493" y="21287"/>
                  </a:cubicBezTo>
                  <a:cubicBezTo>
                    <a:pt x="26498" y="21287"/>
                    <a:pt x="26503" y="21287"/>
                    <a:pt x="26508" y="21288"/>
                  </a:cubicBezTo>
                  <a:cubicBezTo>
                    <a:pt x="26590" y="21296"/>
                    <a:pt x="26475" y="21395"/>
                    <a:pt x="26450" y="21461"/>
                  </a:cubicBezTo>
                  <a:cubicBezTo>
                    <a:pt x="26434" y="21526"/>
                    <a:pt x="26590" y="21616"/>
                    <a:pt x="26639" y="21682"/>
                  </a:cubicBezTo>
                  <a:cubicBezTo>
                    <a:pt x="26680" y="21748"/>
                    <a:pt x="26655" y="21805"/>
                    <a:pt x="26639" y="21887"/>
                  </a:cubicBezTo>
                  <a:cubicBezTo>
                    <a:pt x="26623" y="21969"/>
                    <a:pt x="26672" y="22035"/>
                    <a:pt x="26680" y="22043"/>
                  </a:cubicBezTo>
                  <a:cubicBezTo>
                    <a:pt x="26697" y="22051"/>
                    <a:pt x="26844" y="22060"/>
                    <a:pt x="26844" y="22125"/>
                  </a:cubicBezTo>
                  <a:cubicBezTo>
                    <a:pt x="26844" y="22151"/>
                    <a:pt x="26818" y="22159"/>
                    <a:pt x="26784" y="22159"/>
                  </a:cubicBezTo>
                  <a:cubicBezTo>
                    <a:pt x="26741" y="22159"/>
                    <a:pt x="26684" y="22146"/>
                    <a:pt x="26647" y="22142"/>
                  </a:cubicBezTo>
                  <a:cubicBezTo>
                    <a:pt x="26641" y="22140"/>
                    <a:pt x="26635" y="22140"/>
                    <a:pt x="26629" y="22140"/>
                  </a:cubicBezTo>
                  <a:cubicBezTo>
                    <a:pt x="26570" y="22140"/>
                    <a:pt x="26555" y="22212"/>
                    <a:pt x="26532" y="22257"/>
                  </a:cubicBezTo>
                  <a:cubicBezTo>
                    <a:pt x="26500" y="22306"/>
                    <a:pt x="26541" y="22298"/>
                    <a:pt x="26598" y="22306"/>
                  </a:cubicBezTo>
                  <a:cubicBezTo>
                    <a:pt x="26609" y="22307"/>
                    <a:pt x="26618" y="22308"/>
                    <a:pt x="26627" y="22308"/>
                  </a:cubicBezTo>
                  <a:cubicBezTo>
                    <a:pt x="26649" y="22308"/>
                    <a:pt x="26667" y="22305"/>
                    <a:pt x="26685" y="22305"/>
                  </a:cubicBezTo>
                  <a:cubicBezTo>
                    <a:pt x="26705" y="22305"/>
                    <a:pt x="26726" y="22308"/>
                    <a:pt x="26754" y="22322"/>
                  </a:cubicBezTo>
                  <a:cubicBezTo>
                    <a:pt x="26811" y="22347"/>
                    <a:pt x="26565" y="22413"/>
                    <a:pt x="26557" y="22462"/>
                  </a:cubicBezTo>
                  <a:cubicBezTo>
                    <a:pt x="26549" y="22519"/>
                    <a:pt x="26590" y="22610"/>
                    <a:pt x="26655" y="22634"/>
                  </a:cubicBezTo>
                  <a:cubicBezTo>
                    <a:pt x="26675" y="22641"/>
                    <a:pt x="26699" y="22644"/>
                    <a:pt x="26725" y="22644"/>
                  </a:cubicBezTo>
                  <a:cubicBezTo>
                    <a:pt x="26788" y="22644"/>
                    <a:pt x="26861" y="22627"/>
                    <a:pt x="26902" y="22610"/>
                  </a:cubicBezTo>
                  <a:cubicBezTo>
                    <a:pt x="26967" y="22585"/>
                    <a:pt x="27008" y="22536"/>
                    <a:pt x="27049" y="22470"/>
                  </a:cubicBezTo>
                  <a:cubicBezTo>
                    <a:pt x="27082" y="22404"/>
                    <a:pt x="27164" y="22248"/>
                    <a:pt x="27230" y="22158"/>
                  </a:cubicBezTo>
                  <a:cubicBezTo>
                    <a:pt x="27222" y="22134"/>
                    <a:pt x="27214" y="22092"/>
                    <a:pt x="27197" y="22051"/>
                  </a:cubicBezTo>
                  <a:cubicBezTo>
                    <a:pt x="27173" y="21969"/>
                    <a:pt x="27148" y="21879"/>
                    <a:pt x="27131" y="21813"/>
                  </a:cubicBezTo>
                  <a:lnTo>
                    <a:pt x="27197" y="21772"/>
                  </a:lnTo>
                  <a:cubicBezTo>
                    <a:pt x="27214" y="21838"/>
                    <a:pt x="27238" y="21937"/>
                    <a:pt x="27263" y="22035"/>
                  </a:cubicBezTo>
                  <a:lnTo>
                    <a:pt x="27287" y="22101"/>
                  </a:lnTo>
                  <a:cubicBezTo>
                    <a:pt x="27312" y="22060"/>
                    <a:pt x="27328" y="22043"/>
                    <a:pt x="27345" y="22002"/>
                  </a:cubicBezTo>
                  <a:cubicBezTo>
                    <a:pt x="27369" y="21937"/>
                    <a:pt x="27345" y="21813"/>
                    <a:pt x="27378" y="21781"/>
                  </a:cubicBezTo>
                  <a:cubicBezTo>
                    <a:pt x="27382" y="21776"/>
                    <a:pt x="27387" y="21774"/>
                    <a:pt x="27392" y="21774"/>
                  </a:cubicBezTo>
                  <a:cubicBezTo>
                    <a:pt x="27424" y="21774"/>
                    <a:pt x="27469" y="21853"/>
                    <a:pt x="27525" y="21896"/>
                  </a:cubicBezTo>
                  <a:cubicBezTo>
                    <a:pt x="27583" y="21937"/>
                    <a:pt x="27599" y="21912"/>
                    <a:pt x="27616" y="21953"/>
                  </a:cubicBezTo>
                  <a:cubicBezTo>
                    <a:pt x="27632" y="21994"/>
                    <a:pt x="27583" y="21978"/>
                    <a:pt x="27542" y="22002"/>
                  </a:cubicBezTo>
                  <a:cubicBezTo>
                    <a:pt x="27509" y="22035"/>
                    <a:pt x="27484" y="22068"/>
                    <a:pt x="27443" y="22142"/>
                  </a:cubicBezTo>
                  <a:cubicBezTo>
                    <a:pt x="27394" y="22216"/>
                    <a:pt x="27345" y="22314"/>
                    <a:pt x="27320" y="22355"/>
                  </a:cubicBezTo>
                  <a:cubicBezTo>
                    <a:pt x="27309" y="22378"/>
                    <a:pt x="27313" y="22383"/>
                    <a:pt x="27329" y="22383"/>
                  </a:cubicBezTo>
                  <a:cubicBezTo>
                    <a:pt x="27343" y="22383"/>
                    <a:pt x="27367" y="22378"/>
                    <a:pt x="27398" y="22378"/>
                  </a:cubicBezTo>
                  <a:cubicBezTo>
                    <a:pt x="27407" y="22378"/>
                    <a:pt x="27417" y="22379"/>
                    <a:pt x="27427" y="22380"/>
                  </a:cubicBezTo>
                  <a:cubicBezTo>
                    <a:pt x="27501" y="22380"/>
                    <a:pt x="27525" y="22380"/>
                    <a:pt x="27550" y="22413"/>
                  </a:cubicBezTo>
                  <a:cubicBezTo>
                    <a:pt x="27566" y="22454"/>
                    <a:pt x="27476" y="22454"/>
                    <a:pt x="27411" y="22462"/>
                  </a:cubicBezTo>
                  <a:cubicBezTo>
                    <a:pt x="27345" y="22470"/>
                    <a:pt x="27271" y="22470"/>
                    <a:pt x="27263" y="22486"/>
                  </a:cubicBezTo>
                  <a:cubicBezTo>
                    <a:pt x="27246" y="22511"/>
                    <a:pt x="27246" y="22511"/>
                    <a:pt x="27230" y="22552"/>
                  </a:cubicBezTo>
                  <a:cubicBezTo>
                    <a:pt x="27205" y="22585"/>
                    <a:pt x="27181" y="22618"/>
                    <a:pt x="27173" y="22634"/>
                  </a:cubicBezTo>
                  <a:cubicBezTo>
                    <a:pt x="27164" y="22659"/>
                    <a:pt x="27197" y="22683"/>
                    <a:pt x="27255" y="22692"/>
                  </a:cubicBezTo>
                  <a:cubicBezTo>
                    <a:pt x="27312" y="22708"/>
                    <a:pt x="27345" y="22708"/>
                    <a:pt x="27361" y="22733"/>
                  </a:cubicBezTo>
                  <a:cubicBezTo>
                    <a:pt x="27386" y="22757"/>
                    <a:pt x="27353" y="22774"/>
                    <a:pt x="27312" y="22798"/>
                  </a:cubicBezTo>
                  <a:cubicBezTo>
                    <a:pt x="27304" y="22801"/>
                    <a:pt x="27297" y="22803"/>
                    <a:pt x="27289" y="22803"/>
                  </a:cubicBezTo>
                  <a:cubicBezTo>
                    <a:pt x="27255" y="22803"/>
                    <a:pt x="27221" y="22777"/>
                    <a:pt x="27181" y="22757"/>
                  </a:cubicBezTo>
                  <a:cubicBezTo>
                    <a:pt x="27160" y="22747"/>
                    <a:pt x="27139" y="22742"/>
                    <a:pt x="27121" y="22742"/>
                  </a:cubicBezTo>
                  <a:cubicBezTo>
                    <a:pt x="27095" y="22742"/>
                    <a:pt x="27072" y="22751"/>
                    <a:pt x="27058" y="22765"/>
                  </a:cubicBezTo>
                  <a:cubicBezTo>
                    <a:pt x="27041" y="22782"/>
                    <a:pt x="27107" y="22806"/>
                    <a:pt x="27189" y="22831"/>
                  </a:cubicBezTo>
                  <a:cubicBezTo>
                    <a:pt x="27271" y="22856"/>
                    <a:pt x="27271" y="22872"/>
                    <a:pt x="27279" y="22921"/>
                  </a:cubicBezTo>
                  <a:cubicBezTo>
                    <a:pt x="27296" y="22962"/>
                    <a:pt x="27238" y="22979"/>
                    <a:pt x="27230" y="22995"/>
                  </a:cubicBezTo>
                  <a:cubicBezTo>
                    <a:pt x="27222" y="23012"/>
                    <a:pt x="27238" y="23085"/>
                    <a:pt x="27230" y="23118"/>
                  </a:cubicBezTo>
                  <a:cubicBezTo>
                    <a:pt x="27229" y="23122"/>
                    <a:pt x="27228" y="23123"/>
                    <a:pt x="27225" y="23123"/>
                  </a:cubicBezTo>
                  <a:cubicBezTo>
                    <a:pt x="27207" y="23123"/>
                    <a:pt x="27149" y="23025"/>
                    <a:pt x="27122" y="23025"/>
                  </a:cubicBezTo>
                  <a:cubicBezTo>
                    <a:pt x="27119" y="23025"/>
                    <a:pt x="27117" y="23026"/>
                    <a:pt x="27115" y="23028"/>
                  </a:cubicBezTo>
                  <a:cubicBezTo>
                    <a:pt x="27082" y="23053"/>
                    <a:pt x="27082" y="23127"/>
                    <a:pt x="27099" y="23168"/>
                  </a:cubicBezTo>
                  <a:cubicBezTo>
                    <a:pt x="27108" y="23192"/>
                    <a:pt x="27138" y="23199"/>
                    <a:pt x="27173" y="23199"/>
                  </a:cubicBezTo>
                  <a:cubicBezTo>
                    <a:pt x="27197" y="23199"/>
                    <a:pt x="27223" y="23196"/>
                    <a:pt x="27246" y="23192"/>
                  </a:cubicBezTo>
                  <a:cubicBezTo>
                    <a:pt x="27304" y="23184"/>
                    <a:pt x="27361" y="23168"/>
                    <a:pt x="27402" y="23168"/>
                  </a:cubicBezTo>
                  <a:cubicBezTo>
                    <a:pt x="27408" y="23169"/>
                    <a:pt x="27415" y="23169"/>
                    <a:pt x="27422" y="23169"/>
                  </a:cubicBezTo>
                  <a:cubicBezTo>
                    <a:pt x="27467" y="23169"/>
                    <a:pt x="27538" y="23150"/>
                    <a:pt x="27566" y="23143"/>
                  </a:cubicBezTo>
                  <a:cubicBezTo>
                    <a:pt x="27576" y="23139"/>
                    <a:pt x="27586" y="23138"/>
                    <a:pt x="27596" y="23138"/>
                  </a:cubicBezTo>
                  <a:cubicBezTo>
                    <a:pt x="27631" y="23138"/>
                    <a:pt x="27667" y="23157"/>
                    <a:pt x="27673" y="23176"/>
                  </a:cubicBezTo>
                  <a:cubicBezTo>
                    <a:pt x="27690" y="23200"/>
                    <a:pt x="27624" y="23217"/>
                    <a:pt x="27525" y="23217"/>
                  </a:cubicBezTo>
                  <a:cubicBezTo>
                    <a:pt x="27427" y="23217"/>
                    <a:pt x="27386" y="23250"/>
                    <a:pt x="27369" y="23282"/>
                  </a:cubicBezTo>
                  <a:cubicBezTo>
                    <a:pt x="27361" y="23315"/>
                    <a:pt x="27452" y="23356"/>
                    <a:pt x="27476" y="23397"/>
                  </a:cubicBezTo>
                  <a:cubicBezTo>
                    <a:pt x="27509" y="23438"/>
                    <a:pt x="27476" y="23463"/>
                    <a:pt x="27443" y="23488"/>
                  </a:cubicBezTo>
                  <a:cubicBezTo>
                    <a:pt x="27440" y="23489"/>
                    <a:pt x="27437" y="23490"/>
                    <a:pt x="27434" y="23490"/>
                  </a:cubicBezTo>
                  <a:cubicBezTo>
                    <a:pt x="27402" y="23490"/>
                    <a:pt x="27359" y="23420"/>
                    <a:pt x="27337" y="23397"/>
                  </a:cubicBezTo>
                  <a:cubicBezTo>
                    <a:pt x="27315" y="23376"/>
                    <a:pt x="27287" y="23329"/>
                    <a:pt x="27264" y="23329"/>
                  </a:cubicBezTo>
                  <a:cubicBezTo>
                    <a:pt x="27261" y="23329"/>
                    <a:pt x="27258" y="23330"/>
                    <a:pt x="27255" y="23332"/>
                  </a:cubicBezTo>
                  <a:cubicBezTo>
                    <a:pt x="27230" y="23356"/>
                    <a:pt x="27238" y="23414"/>
                    <a:pt x="27238" y="23463"/>
                  </a:cubicBezTo>
                  <a:cubicBezTo>
                    <a:pt x="27238" y="23520"/>
                    <a:pt x="27271" y="23512"/>
                    <a:pt x="27312" y="23553"/>
                  </a:cubicBezTo>
                  <a:cubicBezTo>
                    <a:pt x="27361" y="23586"/>
                    <a:pt x="27509" y="23660"/>
                    <a:pt x="27575" y="23726"/>
                  </a:cubicBezTo>
                  <a:cubicBezTo>
                    <a:pt x="27637" y="23781"/>
                    <a:pt x="27723" y="23866"/>
                    <a:pt x="27752" y="23866"/>
                  </a:cubicBezTo>
                  <a:cubicBezTo>
                    <a:pt x="27753" y="23866"/>
                    <a:pt x="27754" y="23865"/>
                    <a:pt x="27755" y="23865"/>
                  </a:cubicBezTo>
                  <a:cubicBezTo>
                    <a:pt x="27788" y="23857"/>
                    <a:pt x="27763" y="23849"/>
                    <a:pt x="27763" y="23808"/>
                  </a:cubicBezTo>
                  <a:cubicBezTo>
                    <a:pt x="27763" y="23775"/>
                    <a:pt x="27821" y="23717"/>
                    <a:pt x="27854" y="23701"/>
                  </a:cubicBezTo>
                  <a:cubicBezTo>
                    <a:pt x="27886" y="23676"/>
                    <a:pt x="27878" y="23676"/>
                    <a:pt x="27878" y="23644"/>
                  </a:cubicBezTo>
                  <a:cubicBezTo>
                    <a:pt x="27870" y="23619"/>
                    <a:pt x="27878" y="23586"/>
                    <a:pt x="27911" y="23570"/>
                  </a:cubicBezTo>
                  <a:cubicBezTo>
                    <a:pt x="27952" y="23553"/>
                    <a:pt x="27928" y="23529"/>
                    <a:pt x="27960" y="23488"/>
                  </a:cubicBezTo>
                  <a:cubicBezTo>
                    <a:pt x="27967" y="23479"/>
                    <a:pt x="27975" y="23475"/>
                    <a:pt x="27983" y="23475"/>
                  </a:cubicBezTo>
                  <a:cubicBezTo>
                    <a:pt x="28011" y="23475"/>
                    <a:pt x="28045" y="23520"/>
                    <a:pt x="28083" y="23520"/>
                  </a:cubicBezTo>
                  <a:cubicBezTo>
                    <a:pt x="28131" y="23520"/>
                    <a:pt x="28219" y="23364"/>
                    <a:pt x="28261" y="23364"/>
                  </a:cubicBezTo>
                  <a:cubicBezTo>
                    <a:pt x="28262" y="23364"/>
                    <a:pt x="28263" y="23364"/>
                    <a:pt x="28264" y="23365"/>
                  </a:cubicBezTo>
                  <a:cubicBezTo>
                    <a:pt x="28313" y="23365"/>
                    <a:pt x="28264" y="23455"/>
                    <a:pt x="28264" y="23496"/>
                  </a:cubicBezTo>
                  <a:cubicBezTo>
                    <a:pt x="28272" y="23537"/>
                    <a:pt x="28321" y="23529"/>
                    <a:pt x="28346" y="23553"/>
                  </a:cubicBezTo>
                  <a:cubicBezTo>
                    <a:pt x="28362" y="23578"/>
                    <a:pt x="28289" y="23603"/>
                    <a:pt x="28248" y="23619"/>
                  </a:cubicBezTo>
                  <a:cubicBezTo>
                    <a:pt x="28207" y="23635"/>
                    <a:pt x="28166" y="23635"/>
                    <a:pt x="28166" y="23660"/>
                  </a:cubicBezTo>
                  <a:cubicBezTo>
                    <a:pt x="28166" y="23693"/>
                    <a:pt x="28149" y="23693"/>
                    <a:pt x="28133" y="23750"/>
                  </a:cubicBezTo>
                  <a:cubicBezTo>
                    <a:pt x="28116" y="23799"/>
                    <a:pt x="28166" y="23791"/>
                    <a:pt x="28223" y="23808"/>
                  </a:cubicBezTo>
                  <a:cubicBezTo>
                    <a:pt x="28289" y="23832"/>
                    <a:pt x="28289" y="23865"/>
                    <a:pt x="28379" y="23906"/>
                  </a:cubicBezTo>
                  <a:cubicBezTo>
                    <a:pt x="28404" y="23920"/>
                    <a:pt x="28426" y="23924"/>
                    <a:pt x="28448" y="23924"/>
                  </a:cubicBezTo>
                  <a:cubicBezTo>
                    <a:pt x="28507" y="23924"/>
                    <a:pt x="28559" y="23890"/>
                    <a:pt x="28625" y="23890"/>
                  </a:cubicBezTo>
                  <a:cubicBezTo>
                    <a:pt x="28715" y="23890"/>
                    <a:pt x="28674" y="23964"/>
                    <a:pt x="28633" y="24046"/>
                  </a:cubicBezTo>
                  <a:cubicBezTo>
                    <a:pt x="28623" y="24067"/>
                    <a:pt x="28609" y="24075"/>
                    <a:pt x="28593" y="24075"/>
                  </a:cubicBezTo>
                  <a:cubicBezTo>
                    <a:pt x="28550" y="24075"/>
                    <a:pt x="28493" y="24013"/>
                    <a:pt x="28445" y="24013"/>
                  </a:cubicBezTo>
                  <a:cubicBezTo>
                    <a:pt x="28371" y="24013"/>
                    <a:pt x="28395" y="24079"/>
                    <a:pt x="28330" y="24087"/>
                  </a:cubicBezTo>
                  <a:cubicBezTo>
                    <a:pt x="28321" y="24088"/>
                    <a:pt x="28314" y="24088"/>
                    <a:pt x="28309" y="24088"/>
                  </a:cubicBezTo>
                  <a:cubicBezTo>
                    <a:pt x="28269" y="24088"/>
                    <a:pt x="28284" y="24064"/>
                    <a:pt x="28256" y="24021"/>
                  </a:cubicBezTo>
                  <a:cubicBezTo>
                    <a:pt x="28229" y="23980"/>
                    <a:pt x="28145" y="23923"/>
                    <a:pt x="28099" y="23923"/>
                  </a:cubicBezTo>
                  <a:cubicBezTo>
                    <a:pt x="28089" y="23923"/>
                    <a:pt x="28081" y="23925"/>
                    <a:pt x="28075" y="23931"/>
                  </a:cubicBezTo>
                  <a:cubicBezTo>
                    <a:pt x="28042" y="23955"/>
                    <a:pt x="28092" y="24054"/>
                    <a:pt x="28108" y="24111"/>
                  </a:cubicBezTo>
                  <a:cubicBezTo>
                    <a:pt x="28133" y="24169"/>
                    <a:pt x="28264" y="24177"/>
                    <a:pt x="28346" y="24218"/>
                  </a:cubicBezTo>
                  <a:cubicBezTo>
                    <a:pt x="28428" y="24251"/>
                    <a:pt x="28371" y="24300"/>
                    <a:pt x="28371" y="24366"/>
                  </a:cubicBezTo>
                  <a:cubicBezTo>
                    <a:pt x="28371" y="24431"/>
                    <a:pt x="28395" y="24464"/>
                    <a:pt x="28387" y="24513"/>
                  </a:cubicBezTo>
                  <a:cubicBezTo>
                    <a:pt x="28383" y="24544"/>
                    <a:pt x="28397" y="24552"/>
                    <a:pt x="28425" y="24552"/>
                  </a:cubicBezTo>
                  <a:cubicBezTo>
                    <a:pt x="28448" y="24552"/>
                    <a:pt x="28481" y="24546"/>
                    <a:pt x="28518" y="24546"/>
                  </a:cubicBezTo>
                  <a:cubicBezTo>
                    <a:pt x="28590" y="24546"/>
                    <a:pt x="28600" y="24447"/>
                    <a:pt x="28674" y="24447"/>
                  </a:cubicBezTo>
                  <a:cubicBezTo>
                    <a:pt x="28677" y="24447"/>
                    <a:pt x="28680" y="24448"/>
                    <a:pt x="28683" y="24448"/>
                  </a:cubicBezTo>
                  <a:cubicBezTo>
                    <a:pt x="28765" y="24448"/>
                    <a:pt x="28633" y="24669"/>
                    <a:pt x="28609" y="24735"/>
                  </a:cubicBezTo>
                  <a:cubicBezTo>
                    <a:pt x="28576" y="24801"/>
                    <a:pt x="28453" y="24916"/>
                    <a:pt x="28453" y="24948"/>
                  </a:cubicBezTo>
                  <a:cubicBezTo>
                    <a:pt x="28453" y="24962"/>
                    <a:pt x="28461" y="24967"/>
                    <a:pt x="28475" y="24967"/>
                  </a:cubicBezTo>
                  <a:cubicBezTo>
                    <a:pt x="28503" y="24967"/>
                    <a:pt x="28551" y="24943"/>
                    <a:pt x="28584" y="24916"/>
                  </a:cubicBezTo>
                  <a:cubicBezTo>
                    <a:pt x="28630" y="24878"/>
                    <a:pt x="28710" y="24791"/>
                    <a:pt x="28780" y="24791"/>
                  </a:cubicBezTo>
                  <a:cubicBezTo>
                    <a:pt x="28786" y="24791"/>
                    <a:pt x="28792" y="24791"/>
                    <a:pt x="28797" y="24792"/>
                  </a:cubicBezTo>
                  <a:cubicBezTo>
                    <a:pt x="28863" y="24809"/>
                    <a:pt x="28773" y="24998"/>
                    <a:pt x="28797" y="25022"/>
                  </a:cubicBezTo>
                  <a:cubicBezTo>
                    <a:pt x="28803" y="25025"/>
                    <a:pt x="28808" y="25026"/>
                    <a:pt x="28813" y="25026"/>
                  </a:cubicBezTo>
                  <a:cubicBezTo>
                    <a:pt x="28839" y="25026"/>
                    <a:pt x="28864" y="24996"/>
                    <a:pt x="28912" y="24989"/>
                  </a:cubicBezTo>
                  <a:cubicBezTo>
                    <a:pt x="28922" y="24987"/>
                    <a:pt x="28929" y="24986"/>
                    <a:pt x="28935" y="24986"/>
                  </a:cubicBezTo>
                  <a:cubicBezTo>
                    <a:pt x="28960" y="24986"/>
                    <a:pt x="28955" y="25007"/>
                    <a:pt x="28982" y="25007"/>
                  </a:cubicBezTo>
                  <a:cubicBezTo>
                    <a:pt x="28986" y="25007"/>
                    <a:pt x="28990" y="25007"/>
                    <a:pt x="28994" y="25006"/>
                  </a:cubicBezTo>
                  <a:cubicBezTo>
                    <a:pt x="29052" y="24998"/>
                    <a:pt x="29159" y="24842"/>
                    <a:pt x="29191" y="24825"/>
                  </a:cubicBezTo>
                  <a:cubicBezTo>
                    <a:pt x="29216" y="24801"/>
                    <a:pt x="29331" y="24686"/>
                    <a:pt x="29355" y="24653"/>
                  </a:cubicBezTo>
                  <a:cubicBezTo>
                    <a:pt x="29380" y="24620"/>
                    <a:pt x="29339" y="24587"/>
                    <a:pt x="29314" y="24554"/>
                  </a:cubicBezTo>
                  <a:cubicBezTo>
                    <a:pt x="29290" y="24522"/>
                    <a:pt x="29323" y="24472"/>
                    <a:pt x="29372" y="24464"/>
                  </a:cubicBezTo>
                  <a:cubicBezTo>
                    <a:pt x="29421" y="24464"/>
                    <a:pt x="29429" y="24596"/>
                    <a:pt x="29446" y="24637"/>
                  </a:cubicBezTo>
                  <a:cubicBezTo>
                    <a:pt x="29454" y="24669"/>
                    <a:pt x="29503" y="24743"/>
                    <a:pt x="29446" y="24801"/>
                  </a:cubicBezTo>
                  <a:cubicBezTo>
                    <a:pt x="29397" y="24850"/>
                    <a:pt x="29306" y="24883"/>
                    <a:pt x="29298" y="24924"/>
                  </a:cubicBezTo>
                  <a:cubicBezTo>
                    <a:pt x="29290" y="24965"/>
                    <a:pt x="29372" y="24965"/>
                    <a:pt x="29462" y="24973"/>
                  </a:cubicBezTo>
                  <a:cubicBezTo>
                    <a:pt x="29472" y="24974"/>
                    <a:pt x="29481" y="24974"/>
                    <a:pt x="29489" y="24974"/>
                  </a:cubicBezTo>
                  <a:cubicBezTo>
                    <a:pt x="29535" y="24974"/>
                    <a:pt x="29569" y="24965"/>
                    <a:pt x="29593" y="24965"/>
                  </a:cubicBezTo>
                  <a:cubicBezTo>
                    <a:pt x="29612" y="24965"/>
                    <a:pt x="29625" y="24970"/>
                    <a:pt x="29635" y="24989"/>
                  </a:cubicBezTo>
                  <a:cubicBezTo>
                    <a:pt x="29651" y="25030"/>
                    <a:pt x="29552" y="25063"/>
                    <a:pt x="29528" y="25080"/>
                  </a:cubicBezTo>
                  <a:cubicBezTo>
                    <a:pt x="29503" y="25104"/>
                    <a:pt x="29536" y="25137"/>
                    <a:pt x="29585" y="25211"/>
                  </a:cubicBezTo>
                  <a:cubicBezTo>
                    <a:pt x="29626" y="25293"/>
                    <a:pt x="29659" y="25342"/>
                    <a:pt x="29651" y="25392"/>
                  </a:cubicBezTo>
                  <a:cubicBezTo>
                    <a:pt x="29649" y="25403"/>
                    <a:pt x="29642" y="25408"/>
                    <a:pt x="29631" y="25408"/>
                  </a:cubicBezTo>
                  <a:cubicBezTo>
                    <a:pt x="29588" y="25408"/>
                    <a:pt x="29488" y="25331"/>
                    <a:pt x="29462" y="25285"/>
                  </a:cubicBezTo>
                  <a:cubicBezTo>
                    <a:pt x="29429" y="25227"/>
                    <a:pt x="29347" y="25154"/>
                    <a:pt x="29273" y="25121"/>
                  </a:cubicBezTo>
                  <a:cubicBezTo>
                    <a:pt x="29262" y="25117"/>
                    <a:pt x="29254" y="25115"/>
                    <a:pt x="29246" y="25115"/>
                  </a:cubicBezTo>
                  <a:cubicBezTo>
                    <a:pt x="29209" y="25115"/>
                    <a:pt x="29209" y="25160"/>
                    <a:pt x="29175" y="25195"/>
                  </a:cubicBezTo>
                  <a:cubicBezTo>
                    <a:pt x="29134" y="25227"/>
                    <a:pt x="29191" y="25310"/>
                    <a:pt x="29126" y="25326"/>
                  </a:cubicBezTo>
                  <a:cubicBezTo>
                    <a:pt x="29068" y="25342"/>
                    <a:pt x="29011" y="25375"/>
                    <a:pt x="28986" y="25416"/>
                  </a:cubicBezTo>
                  <a:cubicBezTo>
                    <a:pt x="28962" y="25449"/>
                    <a:pt x="28921" y="25449"/>
                    <a:pt x="28838" y="25498"/>
                  </a:cubicBezTo>
                  <a:cubicBezTo>
                    <a:pt x="28756" y="25556"/>
                    <a:pt x="28830" y="25662"/>
                    <a:pt x="28838" y="25728"/>
                  </a:cubicBezTo>
                  <a:cubicBezTo>
                    <a:pt x="28845" y="25788"/>
                    <a:pt x="28901" y="25794"/>
                    <a:pt x="28944" y="25794"/>
                  </a:cubicBezTo>
                  <a:cubicBezTo>
                    <a:pt x="28954" y="25794"/>
                    <a:pt x="28962" y="25794"/>
                    <a:pt x="28970" y="25794"/>
                  </a:cubicBezTo>
                  <a:cubicBezTo>
                    <a:pt x="29011" y="25785"/>
                    <a:pt x="29027" y="25703"/>
                    <a:pt x="29035" y="25654"/>
                  </a:cubicBezTo>
                  <a:cubicBezTo>
                    <a:pt x="29052" y="25605"/>
                    <a:pt x="29142" y="25482"/>
                    <a:pt x="29183" y="25482"/>
                  </a:cubicBezTo>
                  <a:cubicBezTo>
                    <a:pt x="29232" y="25482"/>
                    <a:pt x="29167" y="25605"/>
                    <a:pt x="29191" y="25654"/>
                  </a:cubicBezTo>
                  <a:cubicBezTo>
                    <a:pt x="29196" y="25672"/>
                    <a:pt x="29204" y="25678"/>
                    <a:pt x="29215" y="25678"/>
                  </a:cubicBezTo>
                  <a:cubicBezTo>
                    <a:pt x="29240" y="25678"/>
                    <a:pt x="29279" y="25646"/>
                    <a:pt x="29331" y="25646"/>
                  </a:cubicBezTo>
                  <a:cubicBezTo>
                    <a:pt x="29374" y="25651"/>
                    <a:pt x="29424" y="25655"/>
                    <a:pt x="29474" y="25655"/>
                  </a:cubicBezTo>
                  <a:cubicBezTo>
                    <a:pt x="29510" y="25655"/>
                    <a:pt x="29546" y="25653"/>
                    <a:pt x="29577" y="25646"/>
                  </a:cubicBezTo>
                  <a:cubicBezTo>
                    <a:pt x="29651" y="25621"/>
                    <a:pt x="29635" y="25539"/>
                    <a:pt x="29667" y="25523"/>
                  </a:cubicBezTo>
                  <a:cubicBezTo>
                    <a:pt x="29671" y="25521"/>
                    <a:pt x="29674" y="25520"/>
                    <a:pt x="29677" y="25520"/>
                  </a:cubicBezTo>
                  <a:cubicBezTo>
                    <a:pt x="29711" y="25520"/>
                    <a:pt x="29721" y="25644"/>
                    <a:pt x="29676" y="25720"/>
                  </a:cubicBezTo>
                  <a:cubicBezTo>
                    <a:pt x="29652" y="25759"/>
                    <a:pt x="29634" y="25770"/>
                    <a:pt x="29609" y="25770"/>
                  </a:cubicBezTo>
                  <a:cubicBezTo>
                    <a:pt x="29582" y="25770"/>
                    <a:pt x="29547" y="25757"/>
                    <a:pt x="29487" y="25753"/>
                  </a:cubicBezTo>
                  <a:lnTo>
                    <a:pt x="29200" y="25753"/>
                  </a:lnTo>
                  <a:cubicBezTo>
                    <a:pt x="29101" y="25753"/>
                    <a:pt x="29126" y="25769"/>
                    <a:pt x="29109" y="25827"/>
                  </a:cubicBezTo>
                  <a:cubicBezTo>
                    <a:pt x="29093" y="25884"/>
                    <a:pt x="29019" y="25900"/>
                    <a:pt x="28953" y="25966"/>
                  </a:cubicBezTo>
                  <a:cubicBezTo>
                    <a:pt x="28925" y="25998"/>
                    <a:pt x="28950" y="26007"/>
                    <a:pt x="28990" y="26007"/>
                  </a:cubicBezTo>
                  <a:cubicBezTo>
                    <a:pt x="29043" y="26007"/>
                    <a:pt x="29123" y="25991"/>
                    <a:pt x="29142" y="25991"/>
                  </a:cubicBezTo>
                  <a:cubicBezTo>
                    <a:pt x="29161" y="25991"/>
                    <a:pt x="29276" y="25945"/>
                    <a:pt x="29337" y="25945"/>
                  </a:cubicBezTo>
                  <a:cubicBezTo>
                    <a:pt x="29354" y="25945"/>
                    <a:pt x="29367" y="25949"/>
                    <a:pt x="29372" y="25958"/>
                  </a:cubicBezTo>
                  <a:cubicBezTo>
                    <a:pt x="29405" y="25999"/>
                    <a:pt x="29282" y="26081"/>
                    <a:pt x="29200" y="26106"/>
                  </a:cubicBezTo>
                  <a:cubicBezTo>
                    <a:pt x="29118" y="26122"/>
                    <a:pt x="28937" y="26097"/>
                    <a:pt x="28912" y="26138"/>
                  </a:cubicBezTo>
                  <a:cubicBezTo>
                    <a:pt x="28880" y="26179"/>
                    <a:pt x="29134" y="26179"/>
                    <a:pt x="29200" y="26212"/>
                  </a:cubicBezTo>
                  <a:cubicBezTo>
                    <a:pt x="29219" y="26219"/>
                    <a:pt x="29246" y="26221"/>
                    <a:pt x="29276" y="26221"/>
                  </a:cubicBezTo>
                  <a:cubicBezTo>
                    <a:pt x="29361" y="26221"/>
                    <a:pt x="29473" y="26202"/>
                    <a:pt x="29528" y="26196"/>
                  </a:cubicBezTo>
                  <a:cubicBezTo>
                    <a:pt x="29593" y="26188"/>
                    <a:pt x="29602" y="26114"/>
                    <a:pt x="29626" y="26089"/>
                  </a:cubicBezTo>
                  <a:cubicBezTo>
                    <a:pt x="29635" y="26081"/>
                    <a:pt x="29642" y="26077"/>
                    <a:pt x="29649" y="26077"/>
                  </a:cubicBezTo>
                  <a:cubicBezTo>
                    <a:pt x="29667" y="26077"/>
                    <a:pt x="29678" y="26106"/>
                    <a:pt x="29684" y="26130"/>
                  </a:cubicBezTo>
                  <a:cubicBezTo>
                    <a:pt x="29684" y="26171"/>
                    <a:pt x="29643" y="26270"/>
                    <a:pt x="29585" y="26335"/>
                  </a:cubicBezTo>
                  <a:cubicBezTo>
                    <a:pt x="29536" y="26401"/>
                    <a:pt x="29602" y="26376"/>
                    <a:pt x="29643" y="26409"/>
                  </a:cubicBezTo>
                  <a:cubicBezTo>
                    <a:pt x="29653" y="26416"/>
                    <a:pt x="29662" y="26419"/>
                    <a:pt x="29671" y="26419"/>
                  </a:cubicBezTo>
                  <a:cubicBezTo>
                    <a:pt x="29705" y="26419"/>
                    <a:pt x="29728" y="26376"/>
                    <a:pt x="29741" y="26344"/>
                  </a:cubicBezTo>
                  <a:cubicBezTo>
                    <a:pt x="29748" y="26316"/>
                    <a:pt x="29755" y="26261"/>
                    <a:pt x="29780" y="26261"/>
                  </a:cubicBezTo>
                  <a:cubicBezTo>
                    <a:pt x="29785" y="26261"/>
                    <a:pt x="29791" y="26264"/>
                    <a:pt x="29799" y="26270"/>
                  </a:cubicBezTo>
                  <a:cubicBezTo>
                    <a:pt x="29848" y="26294"/>
                    <a:pt x="29979" y="26294"/>
                    <a:pt x="30037" y="26327"/>
                  </a:cubicBezTo>
                  <a:cubicBezTo>
                    <a:pt x="30102" y="26368"/>
                    <a:pt x="30004" y="26360"/>
                    <a:pt x="29963" y="26393"/>
                  </a:cubicBezTo>
                  <a:cubicBezTo>
                    <a:pt x="29922" y="26426"/>
                    <a:pt x="30012" y="26442"/>
                    <a:pt x="30045" y="26458"/>
                  </a:cubicBezTo>
                  <a:cubicBezTo>
                    <a:pt x="30076" y="26474"/>
                    <a:pt x="30114" y="26541"/>
                    <a:pt x="30167" y="26541"/>
                  </a:cubicBezTo>
                  <a:cubicBezTo>
                    <a:pt x="30170" y="26541"/>
                    <a:pt x="30173" y="26541"/>
                    <a:pt x="30176" y="26541"/>
                  </a:cubicBezTo>
                  <a:cubicBezTo>
                    <a:pt x="30242" y="26532"/>
                    <a:pt x="30316" y="26450"/>
                    <a:pt x="30340" y="26393"/>
                  </a:cubicBezTo>
                  <a:cubicBezTo>
                    <a:pt x="30373" y="26344"/>
                    <a:pt x="30340" y="26270"/>
                    <a:pt x="30357" y="26204"/>
                  </a:cubicBezTo>
                  <a:cubicBezTo>
                    <a:pt x="30360" y="26188"/>
                    <a:pt x="30366" y="26181"/>
                    <a:pt x="30374" y="26181"/>
                  </a:cubicBezTo>
                  <a:cubicBezTo>
                    <a:pt x="30400" y="26181"/>
                    <a:pt x="30444" y="26268"/>
                    <a:pt x="30463" y="26319"/>
                  </a:cubicBezTo>
                  <a:cubicBezTo>
                    <a:pt x="30496" y="26385"/>
                    <a:pt x="30439" y="26467"/>
                    <a:pt x="30398" y="26508"/>
                  </a:cubicBezTo>
                  <a:cubicBezTo>
                    <a:pt x="30357" y="26549"/>
                    <a:pt x="30340" y="26590"/>
                    <a:pt x="30299" y="26614"/>
                  </a:cubicBezTo>
                  <a:cubicBezTo>
                    <a:pt x="30258" y="26647"/>
                    <a:pt x="30176" y="26672"/>
                    <a:pt x="30119" y="26688"/>
                  </a:cubicBezTo>
                  <a:cubicBezTo>
                    <a:pt x="30053" y="26713"/>
                    <a:pt x="30020" y="26754"/>
                    <a:pt x="30086" y="26779"/>
                  </a:cubicBezTo>
                  <a:cubicBezTo>
                    <a:pt x="30103" y="26787"/>
                    <a:pt x="30119" y="26791"/>
                    <a:pt x="30134" y="26791"/>
                  </a:cubicBezTo>
                  <a:cubicBezTo>
                    <a:pt x="30174" y="26791"/>
                    <a:pt x="30206" y="26764"/>
                    <a:pt x="30242" y="26746"/>
                  </a:cubicBezTo>
                  <a:cubicBezTo>
                    <a:pt x="30253" y="26741"/>
                    <a:pt x="30267" y="26740"/>
                    <a:pt x="30283" y="26740"/>
                  </a:cubicBezTo>
                  <a:cubicBezTo>
                    <a:pt x="30320" y="26740"/>
                    <a:pt x="30364" y="26747"/>
                    <a:pt x="30390" y="26747"/>
                  </a:cubicBezTo>
                  <a:cubicBezTo>
                    <a:pt x="30397" y="26747"/>
                    <a:pt x="30402" y="26747"/>
                    <a:pt x="30406" y="26746"/>
                  </a:cubicBezTo>
                  <a:cubicBezTo>
                    <a:pt x="30431" y="26729"/>
                    <a:pt x="30496" y="26582"/>
                    <a:pt x="30554" y="26573"/>
                  </a:cubicBezTo>
                  <a:cubicBezTo>
                    <a:pt x="30555" y="26573"/>
                    <a:pt x="30557" y="26573"/>
                    <a:pt x="30558" y="26573"/>
                  </a:cubicBezTo>
                  <a:cubicBezTo>
                    <a:pt x="30597" y="26573"/>
                    <a:pt x="30504" y="26691"/>
                    <a:pt x="30504" y="26762"/>
                  </a:cubicBezTo>
                  <a:cubicBezTo>
                    <a:pt x="30504" y="26785"/>
                    <a:pt x="30510" y="26793"/>
                    <a:pt x="30519" y="26793"/>
                  </a:cubicBezTo>
                  <a:cubicBezTo>
                    <a:pt x="30538" y="26793"/>
                    <a:pt x="30572" y="26754"/>
                    <a:pt x="30595" y="26754"/>
                  </a:cubicBezTo>
                  <a:cubicBezTo>
                    <a:pt x="30598" y="26753"/>
                    <a:pt x="30601" y="26753"/>
                    <a:pt x="30604" y="26753"/>
                  </a:cubicBezTo>
                  <a:cubicBezTo>
                    <a:pt x="30636" y="26753"/>
                    <a:pt x="30682" y="26789"/>
                    <a:pt x="30734" y="26811"/>
                  </a:cubicBezTo>
                  <a:cubicBezTo>
                    <a:pt x="30740" y="26815"/>
                    <a:pt x="30747" y="26817"/>
                    <a:pt x="30752" y="26817"/>
                  </a:cubicBezTo>
                  <a:cubicBezTo>
                    <a:pt x="30800" y="26817"/>
                    <a:pt x="30834" y="26707"/>
                    <a:pt x="30841" y="26664"/>
                  </a:cubicBezTo>
                  <a:cubicBezTo>
                    <a:pt x="30849" y="26606"/>
                    <a:pt x="30816" y="26499"/>
                    <a:pt x="30833" y="26467"/>
                  </a:cubicBezTo>
                  <a:cubicBezTo>
                    <a:pt x="30854" y="26445"/>
                    <a:pt x="30958" y="26354"/>
                    <a:pt x="31005" y="26354"/>
                  </a:cubicBezTo>
                  <a:cubicBezTo>
                    <a:pt x="31012" y="26354"/>
                    <a:pt x="31017" y="26356"/>
                    <a:pt x="31021" y="26360"/>
                  </a:cubicBezTo>
                  <a:cubicBezTo>
                    <a:pt x="31062" y="26401"/>
                    <a:pt x="30972" y="26458"/>
                    <a:pt x="30956" y="26532"/>
                  </a:cubicBezTo>
                  <a:cubicBezTo>
                    <a:pt x="30939" y="26606"/>
                    <a:pt x="30980" y="26623"/>
                    <a:pt x="30989" y="26713"/>
                  </a:cubicBezTo>
                  <a:cubicBezTo>
                    <a:pt x="31005" y="26803"/>
                    <a:pt x="30915" y="26779"/>
                    <a:pt x="30890" y="26828"/>
                  </a:cubicBezTo>
                  <a:cubicBezTo>
                    <a:pt x="30874" y="26877"/>
                    <a:pt x="30923" y="26885"/>
                    <a:pt x="30972" y="26918"/>
                  </a:cubicBezTo>
                  <a:cubicBezTo>
                    <a:pt x="30979" y="26923"/>
                    <a:pt x="30987" y="26925"/>
                    <a:pt x="30996" y="26925"/>
                  </a:cubicBezTo>
                  <a:cubicBezTo>
                    <a:pt x="31051" y="26925"/>
                    <a:pt x="31136" y="26850"/>
                    <a:pt x="31186" y="26836"/>
                  </a:cubicBezTo>
                  <a:cubicBezTo>
                    <a:pt x="31222" y="26820"/>
                    <a:pt x="31265" y="26795"/>
                    <a:pt x="31287" y="26795"/>
                  </a:cubicBezTo>
                  <a:cubicBezTo>
                    <a:pt x="31300" y="26795"/>
                    <a:pt x="31307" y="26804"/>
                    <a:pt x="31300" y="26828"/>
                  </a:cubicBezTo>
                  <a:cubicBezTo>
                    <a:pt x="31284" y="26893"/>
                    <a:pt x="31112" y="26967"/>
                    <a:pt x="31079" y="26975"/>
                  </a:cubicBezTo>
                  <a:cubicBezTo>
                    <a:pt x="31054" y="26992"/>
                    <a:pt x="31128" y="27058"/>
                    <a:pt x="31120" y="27148"/>
                  </a:cubicBezTo>
                  <a:cubicBezTo>
                    <a:pt x="31120" y="27238"/>
                    <a:pt x="31087" y="27238"/>
                    <a:pt x="31128" y="27279"/>
                  </a:cubicBezTo>
                  <a:cubicBezTo>
                    <a:pt x="31169" y="27320"/>
                    <a:pt x="31366" y="27460"/>
                    <a:pt x="31391" y="27460"/>
                  </a:cubicBezTo>
                  <a:cubicBezTo>
                    <a:pt x="31415" y="27460"/>
                    <a:pt x="31497" y="27419"/>
                    <a:pt x="31489" y="27386"/>
                  </a:cubicBezTo>
                  <a:cubicBezTo>
                    <a:pt x="31489" y="27345"/>
                    <a:pt x="31506" y="27287"/>
                    <a:pt x="31547" y="27263"/>
                  </a:cubicBezTo>
                  <a:cubicBezTo>
                    <a:pt x="31596" y="27230"/>
                    <a:pt x="31588" y="27205"/>
                    <a:pt x="31588" y="27172"/>
                  </a:cubicBezTo>
                  <a:cubicBezTo>
                    <a:pt x="31588" y="27131"/>
                    <a:pt x="31588" y="27058"/>
                    <a:pt x="31612" y="27058"/>
                  </a:cubicBezTo>
                  <a:cubicBezTo>
                    <a:pt x="31645" y="27058"/>
                    <a:pt x="31703" y="27222"/>
                    <a:pt x="31645" y="27279"/>
                  </a:cubicBezTo>
                  <a:cubicBezTo>
                    <a:pt x="31588" y="27337"/>
                    <a:pt x="31621" y="27386"/>
                    <a:pt x="31604" y="27468"/>
                  </a:cubicBezTo>
                  <a:cubicBezTo>
                    <a:pt x="31599" y="27518"/>
                    <a:pt x="31638" y="27534"/>
                    <a:pt x="31672" y="27534"/>
                  </a:cubicBezTo>
                  <a:cubicBezTo>
                    <a:pt x="31688" y="27534"/>
                    <a:pt x="31703" y="27531"/>
                    <a:pt x="31711" y="27525"/>
                  </a:cubicBezTo>
                  <a:cubicBezTo>
                    <a:pt x="31719" y="27518"/>
                    <a:pt x="31735" y="27515"/>
                    <a:pt x="31755" y="27515"/>
                  </a:cubicBezTo>
                  <a:cubicBezTo>
                    <a:pt x="31799" y="27515"/>
                    <a:pt x="31863" y="27528"/>
                    <a:pt x="31908" y="27534"/>
                  </a:cubicBezTo>
                  <a:cubicBezTo>
                    <a:pt x="31973" y="27542"/>
                    <a:pt x="31768" y="27632"/>
                    <a:pt x="31694" y="27706"/>
                  </a:cubicBezTo>
                  <a:cubicBezTo>
                    <a:pt x="31629" y="27788"/>
                    <a:pt x="31867" y="27813"/>
                    <a:pt x="31908" y="27821"/>
                  </a:cubicBezTo>
                  <a:cubicBezTo>
                    <a:pt x="31911" y="27821"/>
                    <a:pt x="31913" y="27821"/>
                    <a:pt x="31916" y="27821"/>
                  </a:cubicBezTo>
                  <a:cubicBezTo>
                    <a:pt x="31953" y="27821"/>
                    <a:pt x="31924" y="27762"/>
                    <a:pt x="31924" y="27739"/>
                  </a:cubicBezTo>
                  <a:cubicBezTo>
                    <a:pt x="31924" y="27710"/>
                    <a:pt x="32047" y="27590"/>
                    <a:pt x="32117" y="27590"/>
                  </a:cubicBezTo>
                  <a:cubicBezTo>
                    <a:pt x="32128" y="27590"/>
                    <a:pt x="32138" y="27593"/>
                    <a:pt x="32146" y="27599"/>
                  </a:cubicBezTo>
                  <a:cubicBezTo>
                    <a:pt x="32195" y="27640"/>
                    <a:pt x="32138" y="27780"/>
                    <a:pt x="32138" y="27829"/>
                  </a:cubicBezTo>
                  <a:cubicBezTo>
                    <a:pt x="32138" y="27886"/>
                    <a:pt x="32162" y="27911"/>
                    <a:pt x="32261" y="27911"/>
                  </a:cubicBezTo>
                  <a:cubicBezTo>
                    <a:pt x="32351" y="27911"/>
                    <a:pt x="32367" y="27804"/>
                    <a:pt x="32425" y="27804"/>
                  </a:cubicBezTo>
                  <a:cubicBezTo>
                    <a:pt x="32427" y="27804"/>
                    <a:pt x="32429" y="27804"/>
                    <a:pt x="32431" y="27804"/>
                  </a:cubicBezTo>
                  <a:cubicBezTo>
                    <a:pt x="32475" y="27804"/>
                    <a:pt x="32390" y="27898"/>
                    <a:pt x="32351" y="27977"/>
                  </a:cubicBezTo>
                  <a:cubicBezTo>
                    <a:pt x="32318" y="28059"/>
                    <a:pt x="32269" y="28075"/>
                    <a:pt x="32269" y="28165"/>
                  </a:cubicBezTo>
                  <a:lnTo>
                    <a:pt x="32515" y="28231"/>
                  </a:lnTo>
                  <a:cubicBezTo>
                    <a:pt x="32556" y="28280"/>
                    <a:pt x="32515" y="28379"/>
                    <a:pt x="32564" y="28453"/>
                  </a:cubicBezTo>
                  <a:cubicBezTo>
                    <a:pt x="32622" y="28543"/>
                    <a:pt x="32696" y="28494"/>
                    <a:pt x="32696" y="28559"/>
                  </a:cubicBezTo>
                  <a:cubicBezTo>
                    <a:pt x="32687" y="28633"/>
                    <a:pt x="32638" y="28682"/>
                    <a:pt x="32581" y="28732"/>
                  </a:cubicBezTo>
                  <a:cubicBezTo>
                    <a:pt x="32531" y="28781"/>
                    <a:pt x="32490" y="28822"/>
                    <a:pt x="32556" y="28896"/>
                  </a:cubicBezTo>
                  <a:cubicBezTo>
                    <a:pt x="32571" y="28911"/>
                    <a:pt x="32584" y="28917"/>
                    <a:pt x="32596" y="28917"/>
                  </a:cubicBezTo>
                  <a:cubicBezTo>
                    <a:pt x="32636" y="28917"/>
                    <a:pt x="32663" y="28851"/>
                    <a:pt x="32720" y="28838"/>
                  </a:cubicBezTo>
                  <a:cubicBezTo>
                    <a:pt x="32724" y="28838"/>
                    <a:pt x="32727" y="28838"/>
                    <a:pt x="32730" y="28838"/>
                  </a:cubicBezTo>
                  <a:cubicBezTo>
                    <a:pt x="32788" y="28838"/>
                    <a:pt x="32730" y="28910"/>
                    <a:pt x="32753" y="29027"/>
                  </a:cubicBezTo>
                  <a:cubicBezTo>
                    <a:pt x="32767" y="29076"/>
                    <a:pt x="32789" y="29086"/>
                    <a:pt x="32809" y="29086"/>
                  </a:cubicBezTo>
                  <a:cubicBezTo>
                    <a:pt x="32824" y="29086"/>
                    <a:pt x="32838" y="29081"/>
                    <a:pt x="32849" y="29081"/>
                  </a:cubicBezTo>
                  <a:cubicBezTo>
                    <a:pt x="32859" y="29081"/>
                    <a:pt x="32866" y="29085"/>
                    <a:pt x="32868" y="29101"/>
                  </a:cubicBezTo>
                  <a:cubicBezTo>
                    <a:pt x="32884" y="29158"/>
                    <a:pt x="32737" y="29298"/>
                    <a:pt x="32720" y="29396"/>
                  </a:cubicBezTo>
                  <a:cubicBezTo>
                    <a:pt x="32704" y="29503"/>
                    <a:pt x="32786" y="29610"/>
                    <a:pt x="32769" y="29708"/>
                  </a:cubicBezTo>
                  <a:cubicBezTo>
                    <a:pt x="32753" y="29815"/>
                    <a:pt x="32614" y="29905"/>
                    <a:pt x="32556" y="29946"/>
                  </a:cubicBezTo>
                  <a:cubicBezTo>
                    <a:pt x="32526" y="29965"/>
                    <a:pt x="32491" y="29970"/>
                    <a:pt x="32457" y="29970"/>
                  </a:cubicBezTo>
                  <a:cubicBezTo>
                    <a:pt x="32417" y="29970"/>
                    <a:pt x="32378" y="29963"/>
                    <a:pt x="32351" y="29963"/>
                  </a:cubicBezTo>
                  <a:cubicBezTo>
                    <a:pt x="32310" y="29954"/>
                    <a:pt x="32252" y="29938"/>
                    <a:pt x="32252" y="29889"/>
                  </a:cubicBezTo>
                  <a:cubicBezTo>
                    <a:pt x="32252" y="29831"/>
                    <a:pt x="32359" y="29766"/>
                    <a:pt x="32376" y="29675"/>
                  </a:cubicBezTo>
                  <a:cubicBezTo>
                    <a:pt x="32380" y="29651"/>
                    <a:pt x="32372" y="29643"/>
                    <a:pt x="32354" y="29643"/>
                  </a:cubicBezTo>
                  <a:cubicBezTo>
                    <a:pt x="32316" y="29643"/>
                    <a:pt x="32236" y="29684"/>
                    <a:pt x="32173" y="29684"/>
                  </a:cubicBezTo>
                  <a:cubicBezTo>
                    <a:pt x="32170" y="29684"/>
                    <a:pt x="32166" y="29684"/>
                    <a:pt x="32162" y="29684"/>
                  </a:cubicBezTo>
                  <a:cubicBezTo>
                    <a:pt x="32072" y="29684"/>
                    <a:pt x="32285" y="29323"/>
                    <a:pt x="32302" y="29290"/>
                  </a:cubicBezTo>
                  <a:cubicBezTo>
                    <a:pt x="32308" y="29279"/>
                    <a:pt x="32317" y="29275"/>
                    <a:pt x="32328" y="29275"/>
                  </a:cubicBezTo>
                  <a:cubicBezTo>
                    <a:pt x="32359" y="29275"/>
                    <a:pt x="32403" y="29308"/>
                    <a:pt x="32433" y="29314"/>
                  </a:cubicBezTo>
                  <a:cubicBezTo>
                    <a:pt x="32435" y="29315"/>
                    <a:pt x="32436" y="29315"/>
                    <a:pt x="32438" y="29315"/>
                  </a:cubicBezTo>
                  <a:cubicBezTo>
                    <a:pt x="32472" y="29315"/>
                    <a:pt x="32524" y="29246"/>
                    <a:pt x="32531" y="29199"/>
                  </a:cubicBezTo>
                  <a:cubicBezTo>
                    <a:pt x="32531" y="29142"/>
                    <a:pt x="32515" y="29068"/>
                    <a:pt x="32474" y="29052"/>
                  </a:cubicBezTo>
                  <a:cubicBezTo>
                    <a:pt x="32469" y="29050"/>
                    <a:pt x="32464" y="29049"/>
                    <a:pt x="32460" y="29049"/>
                  </a:cubicBezTo>
                  <a:cubicBezTo>
                    <a:pt x="32434" y="29049"/>
                    <a:pt x="32423" y="29085"/>
                    <a:pt x="32360" y="29085"/>
                  </a:cubicBezTo>
                  <a:cubicBezTo>
                    <a:pt x="32354" y="29085"/>
                    <a:pt x="32349" y="29085"/>
                    <a:pt x="32343" y="29085"/>
                  </a:cubicBezTo>
                  <a:cubicBezTo>
                    <a:pt x="32261" y="29068"/>
                    <a:pt x="32236" y="29011"/>
                    <a:pt x="32162" y="28961"/>
                  </a:cubicBezTo>
                  <a:cubicBezTo>
                    <a:pt x="32137" y="28944"/>
                    <a:pt x="32111" y="28937"/>
                    <a:pt x="32082" y="28937"/>
                  </a:cubicBezTo>
                  <a:cubicBezTo>
                    <a:pt x="32014" y="28937"/>
                    <a:pt x="31930" y="28974"/>
                    <a:pt x="31809" y="29003"/>
                  </a:cubicBezTo>
                  <a:cubicBezTo>
                    <a:pt x="31769" y="29010"/>
                    <a:pt x="31739" y="29013"/>
                    <a:pt x="31715" y="29013"/>
                  </a:cubicBezTo>
                  <a:cubicBezTo>
                    <a:pt x="31632" y="29013"/>
                    <a:pt x="31619" y="28975"/>
                    <a:pt x="31473" y="28937"/>
                  </a:cubicBezTo>
                  <a:cubicBezTo>
                    <a:pt x="31306" y="28895"/>
                    <a:pt x="31181" y="28795"/>
                    <a:pt x="31116" y="28795"/>
                  </a:cubicBezTo>
                  <a:cubicBezTo>
                    <a:pt x="31104" y="28795"/>
                    <a:pt x="31095" y="28798"/>
                    <a:pt x="31087" y="28806"/>
                  </a:cubicBezTo>
                  <a:cubicBezTo>
                    <a:pt x="31038" y="28855"/>
                    <a:pt x="31071" y="28896"/>
                    <a:pt x="31104" y="29068"/>
                  </a:cubicBezTo>
                  <a:cubicBezTo>
                    <a:pt x="31128" y="29249"/>
                    <a:pt x="31210" y="29314"/>
                    <a:pt x="31300" y="29536"/>
                  </a:cubicBezTo>
                  <a:cubicBezTo>
                    <a:pt x="31391" y="29749"/>
                    <a:pt x="31415" y="29758"/>
                    <a:pt x="31456" y="29840"/>
                  </a:cubicBezTo>
                  <a:cubicBezTo>
                    <a:pt x="31489" y="29913"/>
                    <a:pt x="31456" y="29979"/>
                    <a:pt x="31465" y="30086"/>
                  </a:cubicBezTo>
                  <a:cubicBezTo>
                    <a:pt x="31467" y="30113"/>
                    <a:pt x="31471" y="30124"/>
                    <a:pt x="31476" y="30124"/>
                  </a:cubicBezTo>
                  <a:cubicBezTo>
                    <a:pt x="31492" y="30124"/>
                    <a:pt x="31518" y="30032"/>
                    <a:pt x="31530" y="29996"/>
                  </a:cubicBezTo>
                  <a:cubicBezTo>
                    <a:pt x="31535" y="29982"/>
                    <a:pt x="31550" y="29976"/>
                    <a:pt x="31569" y="29976"/>
                  </a:cubicBezTo>
                  <a:cubicBezTo>
                    <a:pt x="31620" y="29976"/>
                    <a:pt x="31704" y="30013"/>
                    <a:pt x="31727" y="30037"/>
                  </a:cubicBezTo>
                  <a:cubicBezTo>
                    <a:pt x="31768" y="30069"/>
                    <a:pt x="31703" y="30086"/>
                    <a:pt x="31637" y="30127"/>
                  </a:cubicBezTo>
                  <a:cubicBezTo>
                    <a:pt x="31571" y="30160"/>
                    <a:pt x="31547" y="30168"/>
                    <a:pt x="31538" y="30217"/>
                  </a:cubicBezTo>
                  <a:cubicBezTo>
                    <a:pt x="31530" y="30275"/>
                    <a:pt x="31752" y="30291"/>
                    <a:pt x="31752" y="30307"/>
                  </a:cubicBezTo>
                  <a:cubicBezTo>
                    <a:pt x="31752" y="30332"/>
                    <a:pt x="31719" y="30332"/>
                    <a:pt x="31670" y="30365"/>
                  </a:cubicBezTo>
                  <a:cubicBezTo>
                    <a:pt x="31621" y="30398"/>
                    <a:pt x="31637" y="30439"/>
                    <a:pt x="31645" y="30496"/>
                  </a:cubicBezTo>
                  <a:cubicBezTo>
                    <a:pt x="31653" y="30562"/>
                    <a:pt x="31580" y="30562"/>
                    <a:pt x="31555" y="30619"/>
                  </a:cubicBezTo>
                  <a:cubicBezTo>
                    <a:pt x="31538" y="30677"/>
                    <a:pt x="31711" y="30685"/>
                    <a:pt x="31752" y="30710"/>
                  </a:cubicBezTo>
                  <a:cubicBezTo>
                    <a:pt x="31792" y="30730"/>
                    <a:pt x="31905" y="30744"/>
                    <a:pt x="31999" y="30744"/>
                  </a:cubicBezTo>
                  <a:cubicBezTo>
                    <a:pt x="32019" y="30744"/>
                    <a:pt x="32038" y="30744"/>
                    <a:pt x="32056" y="30742"/>
                  </a:cubicBezTo>
                  <a:cubicBezTo>
                    <a:pt x="32067" y="30741"/>
                    <a:pt x="32079" y="30741"/>
                    <a:pt x="32089" y="30741"/>
                  </a:cubicBezTo>
                  <a:cubicBezTo>
                    <a:pt x="32165" y="30741"/>
                    <a:pt x="32197" y="30768"/>
                    <a:pt x="32097" y="30833"/>
                  </a:cubicBezTo>
                  <a:cubicBezTo>
                    <a:pt x="32031" y="30875"/>
                    <a:pt x="31970" y="30888"/>
                    <a:pt x="31903" y="30888"/>
                  </a:cubicBezTo>
                  <a:cubicBezTo>
                    <a:pt x="31852" y="30888"/>
                    <a:pt x="31798" y="30881"/>
                    <a:pt x="31735" y="30874"/>
                  </a:cubicBezTo>
                  <a:cubicBezTo>
                    <a:pt x="31644" y="30858"/>
                    <a:pt x="31616" y="30793"/>
                    <a:pt x="31601" y="30793"/>
                  </a:cubicBezTo>
                  <a:cubicBezTo>
                    <a:pt x="31593" y="30793"/>
                    <a:pt x="31588" y="30811"/>
                    <a:pt x="31580" y="30865"/>
                  </a:cubicBezTo>
                  <a:cubicBezTo>
                    <a:pt x="31563" y="31021"/>
                    <a:pt x="31612" y="31218"/>
                    <a:pt x="31612" y="31497"/>
                  </a:cubicBezTo>
                  <a:cubicBezTo>
                    <a:pt x="31612" y="31785"/>
                    <a:pt x="31547" y="31941"/>
                    <a:pt x="31547" y="32236"/>
                  </a:cubicBezTo>
                  <a:cubicBezTo>
                    <a:pt x="31547" y="32531"/>
                    <a:pt x="31481" y="32917"/>
                    <a:pt x="31440" y="33073"/>
                  </a:cubicBezTo>
                  <a:cubicBezTo>
                    <a:pt x="31399" y="33237"/>
                    <a:pt x="31284" y="33213"/>
                    <a:pt x="31325" y="33286"/>
                  </a:cubicBezTo>
                  <a:cubicBezTo>
                    <a:pt x="31337" y="33306"/>
                    <a:pt x="31348" y="33313"/>
                    <a:pt x="31358" y="33313"/>
                  </a:cubicBezTo>
                  <a:cubicBezTo>
                    <a:pt x="31380" y="33313"/>
                    <a:pt x="31399" y="33280"/>
                    <a:pt x="31426" y="33280"/>
                  </a:cubicBezTo>
                  <a:cubicBezTo>
                    <a:pt x="31437" y="33280"/>
                    <a:pt x="31450" y="33286"/>
                    <a:pt x="31465" y="33303"/>
                  </a:cubicBezTo>
                  <a:cubicBezTo>
                    <a:pt x="31522" y="33377"/>
                    <a:pt x="31276" y="33582"/>
                    <a:pt x="31177" y="33680"/>
                  </a:cubicBezTo>
                  <a:cubicBezTo>
                    <a:pt x="31079" y="33771"/>
                    <a:pt x="31194" y="33730"/>
                    <a:pt x="31309" y="33894"/>
                  </a:cubicBezTo>
                  <a:cubicBezTo>
                    <a:pt x="31424" y="34058"/>
                    <a:pt x="31342" y="34066"/>
                    <a:pt x="31284" y="34214"/>
                  </a:cubicBezTo>
                  <a:cubicBezTo>
                    <a:pt x="31218" y="34361"/>
                    <a:pt x="31350" y="34361"/>
                    <a:pt x="31440" y="34452"/>
                  </a:cubicBezTo>
                  <a:cubicBezTo>
                    <a:pt x="31522" y="34550"/>
                    <a:pt x="31432" y="34526"/>
                    <a:pt x="31432" y="34632"/>
                  </a:cubicBezTo>
                  <a:cubicBezTo>
                    <a:pt x="31424" y="34739"/>
                    <a:pt x="31481" y="34911"/>
                    <a:pt x="31456" y="35075"/>
                  </a:cubicBezTo>
                  <a:cubicBezTo>
                    <a:pt x="31432" y="35240"/>
                    <a:pt x="31350" y="35305"/>
                    <a:pt x="31383" y="35412"/>
                  </a:cubicBezTo>
                  <a:cubicBezTo>
                    <a:pt x="31392" y="35444"/>
                    <a:pt x="31402" y="35456"/>
                    <a:pt x="31413" y="35456"/>
                  </a:cubicBezTo>
                  <a:cubicBezTo>
                    <a:pt x="31440" y="35456"/>
                    <a:pt x="31475" y="35387"/>
                    <a:pt x="31524" y="35387"/>
                  </a:cubicBezTo>
                  <a:cubicBezTo>
                    <a:pt x="31526" y="35387"/>
                    <a:pt x="31528" y="35387"/>
                    <a:pt x="31530" y="35387"/>
                  </a:cubicBezTo>
                  <a:cubicBezTo>
                    <a:pt x="31596" y="35396"/>
                    <a:pt x="31571" y="35453"/>
                    <a:pt x="31530" y="35519"/>
                  </a:cubicBezTo>
                  <a:cubicBezTo>
                    <a:pt x="31481" y="35576"/>
                    <a:pt x="31350" y="35666"/>
                    <a:pt x="31325" y="35748"/>
                  </a:cubicBezTo>
                  <a:cubicBezTo>
                    <a:pt x="31292" y="35830"/>
                    <a:pt x="31481" y="35995"/>
                    <a:pt x="31612" y="36224"/>
                  </a:cubicBezTo>
                  <a:cubicBezTo>
                    <a:pt x="31744" y="36454"/>
                    <a:pt x="31752" y="36495"/>
                    <a:pt x="31752" y="36577"/>
                  </a:cubicBezTo>
                  <a:cubicBezTo>
                    <a:pt x="31744" y="36668"/>
                    <a:pt x="31735" y="36750"/>
                    <a:pt x="31752" y="36856"/>
                  </a:cubicBezTo>
                  <a:cubicBezTo>
                    <a:pt x="31768" y="36963"/>
                    <a:pt x="31752" y="36996"/>
                    <a:pt x="31793" y="37103"/>
                  </a:cubicBezTo>
                  <a:cubicBezTo>
                    <a:pt x="31826" y="37209"/>
                    <a:pt x="32195" y="37570"/>
                    <a:pt x="32252" y="37677"/>
                  </a:cubicBezTo>
                  <a:cubicBezTo>
                    <a:pt x="32310" y="37792"/>
                    <a:pt x="32228" y="37849"/>
                    <a:pt x="32302" y="37882"/>
                  </a:cubicBezTo>
                  <a:cubicBezTo>
                    <a:pt x="32312" y="37887"/>
                    <a:pt x="32321" y="37889"/>
                    <a:pt x="32330" y="37889"/>
                  </a:cubicBezTo>
                  <a:cubicBezTo>
                    <a:pt x="32370" y="37889"/>
                    <a:pt x="32397" y="37852"/>
                    <a:pt x="32427" y="37852"/>
                  </a:cubicBezTo>
                  <a:cubicBezTo>
                    <a:pt x="32439" y="37852"/>
                    <a:pt x="32452" y="37858"/>
                    <a:pt x="32466" y="37874"/>
                  </a:cubicBezTo>
                  <a:cubicBezTo>
                    <a:pt x="32493" y="37908"/>
                    <a:pt x="32525" y="37921"/>
                    <a:pt x="32553" y="37921"/>
                  </a:cubicBezTo>
                  <a:cubicBezTo>
                    <a:pt x="32585" y="37921"/>
                    <a:pt x="32613" y="37904"/>
                    <a:pt x="32622" y="37882"/>
                  </a:cubicBezTo>
                  <a:cubicBezTo>
                    <a:pt x="32646" y="37849"/>
                    <a:pt x="32564" y="37743"/>
                    <a:pt x="32655" y="37685"/>
                  </a:cubicBezTo>
                  <a:cubicBezTo>
                    <a:pt x="32677" y="37669"/>
                    <a:pt x="32698" y="37663"/>
                    <a:pt x="32716" y="37663"/>
                  </a:cubicBezTo>
                  <a:cubicBezTo>
                    <a:pt x="32765" y="37663"/>
                    <a:pt x="32804" y="37707"/>
                    <a:pt x="32852" y="37743"/>
                  </a:cubicBezTo>
                  <a:cubicBezTo>
                    <a:pt x="32865" y="37750"/>
                    <a:pt x="32875" y="37753"/>
                    <a:pt x="32884" y="37753"/>
                  </a:cubicBezTo>
                  <a:cubicBezTo>
                    <a:pt x="32921" y="37753"/>
                    <a:pt x="32913" y="37689"/>
                    <a:pt x="32934" y="37669"/>
                  </a:cubicBezTo>
                  <a:cubicBezTo>
                    <a:pt x="32937" y="37662"/>
                    <a:pt x="32941" y="37659"/>
                    <a:pt x="32947" y="37659"/>
                  </a:cubicBezTo>
                  <a:cubicBezTo>
                    <a:pt x="32970" y="37659"/>
                    <a:pt x="33014" y="37705"/>
                    <a:pt x="33106" y="37751"/>
                  </a:cubicBezTo>
                  <a:cubicBezTo>
                    <a:pt x="33129" y="37763"/>
                    <a:pt x="33145" y="37767"/>
                    <a:pt x="33156" y="37767"/>
                  </a:cubicBezTo>
                  <a:cubicBezTo>
                    <a:pt x="33200" y="37767"/>
                    <a:pt x="33170" y="37693"/>
                    <a:pt x="33229" y="37661"/>
                  </a:cubicBezTo>
                  <a:cubicBezTo>
                    <a:pt x="33236" y="37657"/>
                    <a:pt x="33244" y="37655"/>
                    <a:pt x="33253" y="37655"/>
                  </a:cubicBezTo>
                  <a:cubicBezTo>
                    <a:pt x="33339" y="37655"/>
                    <a:pt x="33507" y="37823"/>
                    <a:pt x="33492" y="37882"/>
                  </a:cubicBezTo>
                  <a:cubicBezTo>
                    <a:pt x="33487" y="37902"/>
                    <a:pt x="33476" y="37909"/>
                    <a:pt x="33461" y="37909"/>
                  </a:cubicBezTo>
                  <a:cubicBezTo>
                    <a:pt x="33426" y="37909"/>
                    <a:pt x="33366" y="37869"/>
                    <a:pt x="33303" y="37858"/>
                  </a:cubicBezTo>
                  <a:cubicBezTo>
                    <a:pt x="33295" y="37857"/>
                    <a:pt x="33287" y="37856"/>
                    <a:pt x="33280" y="37856"/>
                  </a:cubicBezTo>
                  <a:cubicBezTo>
                    <a:pt x="33212" y="37856"/>
                    <a:pt x="33202" y="37890"/>
                    <a:pt x="33098" y="37890"/>
                  </a:cubicBezTo>
                  <a:cubicBezTo>
                    <a:pt x="33059" y="37888"/>
                    <a:pt x="33018" y="37886"/>
                    <a:pt x="32979" y="37886"/>
                  </a:cubicBezTo>
                  <a:cubicBezTo>
                    <a:pt x="32901" y="37886"/>
                    <a:pt x="32830" y="37893"/>
                    <a:pt x="32802" y="37915"/>
                  </a:cubicBezTo>
                  <a:cubicBezTo>
                    <a:pt x="32761" y="37948"/>
                    <a:pt x="32802" y="37997"/>
                    <a:pt x="32843" y="38063"/>
                  </a:cubicBezTo>
                  <a:cubicBezTo>
                    <a:pt x="32884" y="38128"/>
                    <a:pt x="33049" y="38284"/>
                    <a:pt x="33024" y="38342"/>
                  </a:cubicBezTo>
                  <a:cubicBezTo>
                    <a:pt x="33020" y="38350"/>
                    <a:pt x="33013" y="38353"/>
                    <a:pt x="33003" y="38353"/>
                  </a:cubicBezTo>
                  <a:cubicBezTo>
                    <a:pt x="32950" y="38353"/>
                    <a:pt x="32826" y="38256"/>
                    <a:pt x="32778" y="38194"/>
                  </a:cubicBezTo>
                  <a:cubicBezTo>
                    <a:pt x="32724" y="38140"/>
                    <a:pt x="32720" y="38087"/>
                    <a:pt x="32693" y="38087"/>
                  </a:cubicBezTo>
                  <a:cubicBezTo>
                    <a:pt x="32687" y="38087"/>
                    <a:pt x="32680" y="38090"/>
                    <a:pt x="32671" y="38096"/>
                  </a:cubicBezTo>
                  <a:cubicBezTo>
                    <a:pt x="32630" y="38128"/>
                    <a:pt x="32655" y="38227"/>
                    <a:pt x="32655" y="38325"/>
                  </a:cubicBezTo>
                  <a:cubicBezTo>
                    <a:pt x="32663" y="38416"/>
                    <a:pt x="32720" y="38473"/>
                    <a:pt x="32737" y="38547"/>
                  </a:cubicBezTo>
                  <a:cubicBezTo>
                    <a:pt x="32753" y="38613"/>
                    <a:pt x="33007" y="38662"/>
                    <a:pt x="33090" y="38711"/>
                  </a:cubicBezTo>
                  <a:cubicBezTo>
                    <a:pt x="33180" y="38760"/>
                    <a:pt x="33155" y="38801"/>
                    <a:pt x="33180" y="38892"/>
                  </a:cubicBezTo>
                  <a:cubicBezTo>
                    <a:pt x="33213" y="38982"/>
                    <a:pt x="33147" y="38941"/>
                    <a:pt x="33081" y="39023"/>
                  </a:cubicBezTo>
                  <a:cubicBezTo>
                    <a:pt x="33024" y="39097"/>
                    <a:pt x="33081" y="39080"/>
                    <a:pt x="33081" y="39187"/>
                  </a:cubicBezTo>
                  <a:cubicBezTo>
                    <a:pt x="33081" y="39286"/>
                    <a:pt x="33131" y="39294"/>
                    <a:pt x="33204" y="39368"/>
                  </a:cubicBezTo>
                  <a:cubicBezTo>
                    <a:pt x="33278" y="39433"/>
                    <a:pt x="33410" y="39638"/>
                    <a:pt x="33533" y="39770"/>
                  </a:cubicBezTo>
                  <a:cubicBezTo>
                    <a:pt x="33656" y="39901"/>
                    <a:pt x="33869" y="40123"/>
                    <a:pt x="33959" y="40237"/>
                  </a:cubicBezTo>
                  <a:cubicBezTo>
                    <a:pt x="34050" y="40361"/>
                    <a:pt x="34001" y="40336"/>
                    <a:pt x="34025" y="40410"/>
                  </a:cubicBezTo>
                  <a:cubicBezTo>
                    <a:pt x="34050" y="40492"/>
                    <a:pt x="33992" y="40599"/>
                    <a:pt x="34025" y="40689"/>
                  </a:cubicBezTo>
                  <a:cubicBezTo>
                    <a:pt x="34050" y="40771"/>
                    <a:pt x="34197" y="40746"/>
                    <a:pt x="34312" y="40771"/>
                  </a:cubicBezTo>
                  <a:cubicBezTo>
                    <a:pt x="34435" y="40796"/>
                    <a:pt x="34665" y="40796"/>
                    <a:pt x="34788" y="40812"/>
                  </a:cubicBezTo>
                  <a:cubicBezTo>
                    <a:pt x="34911" y="40837"/>
                    <a:pt x="34887" y="40886"/>
                    <a:pt x="35002" y="40910"/>
                  </a:cubicBezTo>
                  <a:cubicBezTo>
                    <a:pt x="35125" y="40943"/>
                    <a:pt x="35174" y="41058"/>
                    <a:pt x="35248" y="41124"/>
                  </a:cubicBezTo>
                  <a:cubicBezTo>
                    <a:pt x="35275" y="41145"/>
                    <a:pt x="35300" y="41152"/>
                    <a:pt x="35327" y="41152"/>
                  </a:cubicBezTo>
                  <a:cubicBezTo>
                    <a:pt x="35372" y="41152"/>
                    <a:pt x="35422" y="41132"/>
                    <a:pt x="35494" y="41132"/>
                  </a:cubicBezTo>
                  <a:cubicBezTo>
                    <a:pt x="35497" y="41132"/>
                    <a:pt x="35500" y="41132"/>
                    <a:pt x="35502" y="41132"/>
                  </a:cubicBezTo>
                  <a:cubicBezTo>
                    <a:pt x="35599" y="41132"/>
                    <a:pt x="35561" y="41274"/>
                    <a:pt x="35601" y="41354"/>
                  </a:cubicBezTo>
                  <a:cubicBezTo>
                    <a:pt x="35617" y="41395"/>
                    <a:pt x="35660" y="41403"/>
                    <a:pt x="35710" y="41403"/>
                  </a:cubicBezTo>
                  <a:cubicBezTo>
                    <a:pt x="35742" y="41403"/>
                    <a:pt x="35778" y="41399"/>
                    <a:pt x="35810" y="41399"/>
                  </a:cubicBezTo>
                  <a:cubicBezTo>
                    <a:pt x="35826" y="41399"/>
                    <a:pt x="35842" y="41400"/>
                    <a:pt x="35855" y="41403"/>
                  </a:cubicBezTo>
                  <a:cubicBezTo>
                    <a:pt x="35945" y="41419"/>
                    <a:pt x="36044" y="41493"/>
                    <a:pt x="36175" y="41608"/>
                  </a:cubicBezTo>
                  <a:cubicBezTo>
                    <a:pt x="36307" y="41715"/>
                    <a:pt x="36307" y="41698"/>
                    <a:pt x="36356" y="41838"/>
                  </a:cubicBezTo>
                  <a:cubicBezTo>
                    <a:pt x="36405" y="41986"/>
                    <a:pt x="36389" y="42051"/>
                    <a:pt x="36471" y="42297"/>
                  </a:cubicBezTo>
                  <a:lnTo>
                    <a:pt x="36495" y="42363"/>
                  </a:lnTo>
                  <a:cubicBezTo>
                    <a:pt x="36586" y="42585"/>
                    <a:pt x="36676" y="42609"/>
                    <a:pt x="36791" y="42782"/>
                  </a:cubicBezTo>
                  <a:cubicBezTo>
                    <a:pt x="36914" y="42962"/>
                    <a:pt x="37070" y="43438"/>
                    <a:pt x="37078" y="43553"/>
                  </a:cubicBezTo>
                  <a:cubicBezTo>
                    <a:pt x="37094" y="43660"/>
                    <a:pt x="37275" y="43651"/>
                    <a:pt x="37300" y="43693"/>
                  </a:cubicBezTo>
                  <a:cubicBezTo>
                    <a:pt x="37332" y="43725"/>
                    <a:pt x="37283" y="43881"/>
                    <a:pt x="37283" y="43939"/>
                  </a:cubicBezTo>
                  <a:cubicBezTo>
                    <a:pt x="37283" y="43996"/>
                    <a:pt x="37300" y="44004"/>
                    <a:pt x="37415" y="44045"/>
                  </a:cubicBezTo>
                  <a:cubicBezTo>
                    <a:pt x="37529" y="44095"/>
                    <a:pt x="37456" y="44144"/>
                    <a:pt x="37497" y="44218"/>
                  </a:cubicBezTo>
                  <a:cubicBezTo>
                    <a:pt x="37538" y="44292"/>
                    <a:pt x="37505" y="44398"/>
                    <a:pt x="37529" y="44489"/>
                  </a:cubicBezTo>
                  <a:cubicBezTo>
                    <a:pt x="37546" y="44579"/>
                    <a:pt x="37620" y="44562"/>
                    <a:pt x="37718" y="44595"/>
                  </a:cubicBezTo>
                  <a:cubicBezTo>
                    <a:pt x="37808" y="44620"/>
                    <a:pt x="37981" y="44751"/>
                    <a:pt x="38079" y="44858"/>
                  </a:cubicBezTo>
                  <a:cubicBezTo>
                    <a:pt x="38178" y="44956"/>
                    <a:pt x="38235" y="45022"/>
                    <a:pt x="38358" y="45137"/>
                  </a:cubicBezTo>
                  <a:cubicBezTo>
                    <a:pt x="38473" y="45244"/>
                    <a:pt x="38687" y="45449"/>
                    <a:pt x="38728" y="45490"/>
                  </a:cubicBezTo>
                  <a:cubicBezTo>
                    <a:pt x="38760" y="45531"/>
                    <a:pt x="38662" y="45720"/>
                    <a:pt x="38654" y="45785"/>
                  </a:cubicBezTo>
                  <a:cubicBezTo>
                    <a:pt x="38646" y="45851"/>
                    <a:pt x="38670" y="45958"/>
                    <a:pt x="38637" y="46007"/>
                  </a:cubicBezTo>
                  <a:cubicBezTo>
                    <a:pt x="38604" y="46048"/>
                    <a:pt x="38654" y="46048"/>
                    <a:pt x="38736" y="46089"/>
                  </a:cubicBezTo>
                  <a:cubicBezTo>
                    <a:pt x="38753" y="46100"/>
                    <a:pt x="38766" y="46104"/>
                    <a:pt x="38776" y="46104"/>
                  </a:cubicBezTo>
                  <a:cubicBezTo>
                    <a:pt x="38797" y="46104"/>
                    <a:pt x="38806" y="46085"/>
                    <a:pt x="38818" y="46085"/>
                  </a:cubicBezTo>
                  <a:cubicBezTo>
                    <a:pt x="38824" y="46085"/>
                    <a:pt x="38832" y="46090"/>
                    <a:pt x="38842" y="46105"/>
                  </a:cubicBezTo>
                  <a:cubicBezTo>
                    <a:pt x="38884" y="46163"/>
                    <a:pt x="38933" y="46286"/>
                    <a:pt x="38875" y="46327"/>
                  </a:cubicBezTo>
                  <a:cubicBezTo>
                    <a:pt x="38867" y="46334"/>
                    <a:pt x="38859" y="46337"/>
                    <a:pt x="38853" y="46337"/>
                  </a:cubicBezTo>
                  <a:cubicBezTo>
                    <a:pt x="38814" y="46337"/>
                    <a:pt x="38800" y="46235"/>
                    <a:pt x="38744" y="46228"/>
                  </a:cubicBezTo>
                  <a:cubicBezTo>
                    <a:pt x="38687" y="46220"/>
                    <a:pt x="38670" y="46220"/>
                    <a:pt x="38637" y="46163"/>
                  </a:cubicBezTo>
                  <a:cubicBezTo>
                    <a:pt x="38596" y="46097"/>
                    <a:pt x="38506" y="46064"/>
                    <a:pt x="38375" y="46064"/>
                  </a:cubicBezTo>
                  <a:cubicBezTo>
                    <a:pt x="38313" y="46064"/>
                    <a:pt x="38250" y="46056"/>
                    <a:pt x="38196" y="46056"/>
                  </a:cubicBezTo>
                  <a:cubicBezTo>
                    <a:pt x="38143" y="46056"/>
                    <a:pt x="38100" y="46064"/>
                    <a:pt x="38079" y="46097"/>
                  </a:cubicBezTo>
                  <a:cubicBezTo>
                    <a:pt x="38030" y="46163"/>
                    <a:pt x="38358" y="46417"/>
                    <a:pt x="38473" y="46540"/>
                  </a:cubicBezTo>
                  <a:cubicBezTo>
                    <a:pt x="38588" y="46663"/>
                    <a:pt x="38908" y="46803"/>
                    <a:pt x="38998" y="46844"/>
                  </a:cubicBezTo>
                  <a:cubicBezTo>
                    <a:pt x="39031" y="46862"/>
                    <a:pt x="39070" y="46868"/>
                    <a:pt x="39110" y="46868"/>
                  </a:cubicBezTo>
                  <a:cubicBezTo>
                    <a:pt x="39179" y="46868"/>
                    <a:pt x="39249" y="46849"/>
                    <a:pt x="39286" y="46844"/>
                  </a:cubicBezTo>
                  <a:cubicBezTo>
                    <a:pt x="39351" y="46827"/>
                    <a:pt x="39327" y="46688"/>
                    <a:pt x="39384" y="46663"/>
                  </a:cubicBezTo>
                  <a:cubicBezTo>
                    <a:pt x="39388" y="46662"/>
                    <a:pt x="39392" y="46661"/>
                    <a:pt x="39395" y="46661"/>
                  </a:cubicBezTo>
                  <a:cubicBezTo>
                    <a:pt x="39442" y="46661"/>
                    <a:pt x="39385" y="46832"/>
                    <a:pt x="39392" y="46901"/>
                  </a:cubicBezTo>
                  <a:cubicBezTo>
                    <a:pt x="39409" y="46967"/>
                    <a:pt x="39926" y="47328"/>
                    <a:pt x="40032" y="47443"/>
                  </a:cubicBezTo>
                  <a:cubicBezTo>
                    <a:pt x="40131" y="47558"/>
                    <a:pt x="40073" y="47500"/>
                    <a:pt x="40082" y="47566"/>
                  </a:cubicBezTo>
                  <a:cubicBezTo>
                    <a:pt x="40090" y="47632"/>
                    <a:pt x="40147" y="47730"/>
                    <a:pt x="40156" y="47812"/>
                  </a:cubicBezTo>
                  <a:cubicBezTo>
                    <a:pt x="40156" y="47903"/>
                    <a:pt x="40180" y="47976"/>
                    <a:pt x="40156" y="48083"/>
                  </a:cubicBezTo>
                  <a:cubicBezTo>
                    <a:pt x="40131" y="48190"/>
                    <a:pt x="40032" y="48280"/>
                    <a:pt x="40000" y="48370"/>
                  </a:cubicBezTo>
                  <a:cubicBezTo>
                    <a:pt x="39975" y="48461"/>
                    <a:pt x="40057" y="48518"/>
                    <a:pt x="40139" y="48600"/>
                  </a:cubicBezTo>
                  <a:cubicBezTo>
                    <a:pt x="40159" y="48620"/>
                    <a:pt x="40171" y="48628"/>
                    <a:pt x="40178" y="48628"/>
                  </a:cubicBezTo>
                  <a:cubicBezTo>
                    <a:pt x="40200" y="48628"/>
                    <a:pt x="40170" y="48549"/>
                    <a:pt x="40164" y="48493"/>
                  </a:cubicBezTo>
                  <a:cubicBezTo>
                    <a:pt x="40157" y="48441"/>
                    <a:pt x="40172" y="48383"/>
                    <a:pt x="40194" y="48383"/>
                  </a:cubicBezTo>
                  <a:cubicBezTo>
                    <a:pt x="40200" y="48383"/>
                    <a:pt x="40206" y="48387"/>
                    <a:pt x="40213" y="48395"/>
                  </a:cubicBezTo>
                  <a:cubicBezTo>
                    <a:pt x="40254" y="48436"/>
                    <a:pt x="40582" y="48633"/>
                    <a:pt x="40664" y="48699"/>
                  </a:cubicBezTo>
                  <a:cubicBezTo>
                    <a:pt x="40746" y="48772"/>
                    <a:pt x="40886" y="48896"/>
                    <a:pt x="41034" y="49002"/>
                  </a:cubicBezTo>
                  <a:cubicBezTo>
                    <a:pt x="41173" y="49101"/>
                    <a:pt x="41411" y="49257"/>
                    <a:pt x="41452" y="49314"/>
                  </a:cubicBezTo>
                  <a:cubicBezTo>
                    <a:pt x="41493" y="49372"/>
                    <a:pt x="41666" y="49626"/>
                    <a:pt x="41666" y="49683"/>
                  </a:cubicBezTo>
                  <a:cubicBezTo>
                    <a:pt x="41666" y="49741"/>
                    <a:pt x="41731" y="49864"/>
                    <a:pt x="41772" y="49864"/>
                  </a:cubicBezTo>
                  <a:cubicBezTo>
                    <a:pt x="41822" y="49856"/>
                    <a:pt x="41863" y="49749"/>
                    <a:pt x="41912" y="49675"/>
                  </a:cubicBezTo>
                  <a:cubicBezTo>
                    <a:pt x="41961" y="49601"/>
                    <a:pt x="42002" y="49618"/>
                    <a:pt x="42060" y="49560"/>
                  </a:cubicBezTo>
                  <a:cubicBezTo>
                    <a:pt x="42125" y="49503"/>
                    <a:pt x="42068" y="49421"/>
                    <a:pt x="42068" y="49380"/>
                  </a:cubicBezTo>
                  <a:cubicBezTo>
                    <a:pt x="42060" y="49339"/>
                    <a:pt x="42002" y="49273"/>
                    <a:pt x="41871" y="49224"/>
                  </a:cubicBezTo>
                  <a:cubicBezTo>
                    <a:pt x="41748" y="49175"/>
                    <a:pt x="41863" y="49109"/>
                    <a:pt x="41822" y="48978"/>
                  </a:cubicBezTo>
                  <a:cubicBezTo>
                    <a:pt x="41804" y="48934"/>
                    <a:pt x="41792" y="48920"/>
                    <a:pt x="41779" y="48920"/>
                  </a:cubicBezTo>
                  <a:cubicBezTo>
                    <a:pt x="41756" y="48920"/>
                    <a:pt x="41732" y="48962"/>
                    <a:pt x="41676" y="48962"/>
                  </a:cubicBezTo>
                  <a:cubicBezTo>
                    <a:pt x="41672" y="48962"/>
                    <a:pt x="41669" y="48961"/>
                    <a:pt x="41666" y="48961"/>
                  </a:cubicBezTo>
                  <a:cubicBezTo>
                    <a:pt x="41580" y="48961"/>
                    <a:pt x="41524" y="48746"/>
                    <a:pt x="41476" y="48746"/>
                  </a:cubicBezTo>
                  <a:cubicBezTo>
                    <a:pt x="41473" y="48746"/>
                    <a:pt x="41471" y="48747"/>
                    <a:pt x="41469" y="48748"/>
                  </a:cubicBezTo>
                  <a:cubicBezTo>
                    <a:pt x="41419" y="48781"/>
                    <a:pt x="41436" y="48920"/>
                    <a:pt x="41387" y="48953"/>
                  </a:cubicBezTo>
                  <a:cubicBezTo>
                    <a:pt x="41375" y="48959"/>
                    <a:pt x="41366" y="48962"/>
                    <a:pt x="41358" y="48962"/>
                  </a:cubicBezTo>
                  <a:cubicBezTo>
                    <a:pt x="41334" y="48962"/>
                    <a:pt x="41329" y="48930"/>
                    <a:pt x="41329" y="48855"/>
                  </a:cubicBezTo>
                  <a:cubicBezTo>
                    <a:pt x="41324" y="48794"/>
                    <a:pt x="41304" y="48781"/>
                    <a:pt x="41274" y="48781"/>
                  </a:cubicBezTo>
                  <a:cubicBezTo>
                    <a:pt x="41251" y="48781"/>
                    <a:pt x="41222" y="48789"/>
                    <a:pt x="41190" y="48789"/>
                  </a:cubicBezTo>
                  <a:cubicBezTo>
                    <a:pt x="41116" y="48789"/>
                    <a:pt x="41149" y="48658"/>
                    <a:pt x="41132" y="48592"/>
                  </a:cubicBezTo>
                  <a:cubicBezTo>
                    <a:pt x="41116" y="48534"/>
                    <a:pt x="41132" y="48461"/>
                    <a:pt x="41132" y="48337"/>
                  </a:cubicBezTo>
                  <a:cubicBezTo>
                    <a:pt x="41132" y="48214"/>
                    <a:pt x="41058" y="48083"/>
                    <a:pt x="40976" y="47993"/>
                  </a:cubicBezTo>
                  <a:cubicBezTo>
                    <a:pt x="40886" y="47903"/>
                    <a:pt x="40927" y="47804"/>
                    <a:pt x="40911" y="47714"/>
                  </a:cubicBezTo>
                  <a:cubicBezTo>
                    <a:pt x="40894" y="47615"/>
                    <a:pt x="40820" y="47681"/>
                    <a:pt x="40763" y="47624"/>
                  </a:cubicBezTo>
                  <a:cubicBezTo>
                    <a:pt x="40697" y="47566"/>
                    <a:pt x="40804" y="47443"/>
                    <a:pt x="40755" y="47443"/>
                  </a:cubicBezTo>
                  <a:cubicBezTo>
                    <a:pt x="40751" y="47444"/>
                    <a:pt x="40748" y="47444"/>
                    <a:pt x="40745" y="47444"/>
                  </a:cubicBezTo>
                  <a:cubicBezTo>
                    <a:pt x="40711" y="47444"/>
                    <a:pt x="40696" y="47400"/>
                    <a:pt x="40681" y="47279"/>
                  </a:cubicBezTo>
                  <a:cubicBezTo>
                    <a:pt x="40664" y="47148"/>
                    <a:pt x="40648" y="47123"/>
                    <a:pt x="40582" y="47049"/>
                  </a:cubicBezTo>
                  <a:cubicBezTo>
                    <a:pt x="40513" y="46972"/>
                    <a:pt x="40458" y="46801"/>
                    <a:pt x="40404" y="46801"/>
                  </a:cubicBezTo>
                  <a:cubicBezTo>
                    <a:pt x="40400" y="46801"/>
                    <a:pt x="40397" y="46801"/>
                    <a:pt x="40394" y="46803"/>
                  </a:cubicBezTo>
                  <a:cubicBezTo>
                    <a:pt x="40345" y="46827"/>
                    <a:pt x="40407" y="47008"/>
                    <a:pt x="40364" y="47008"/>
                  </a:cubicBezTo>
                  <a:cubicBezTo>
                    <a:pt x="40363" y="47008"/>
                    <a:pt x="40362" y="47008"/>
                    <a:pt x="40361" y="47008"/>
                  </a:cubicBezTo>
                  <a:cubicBezTo>
                    <a:pt x="40303" y="47008"/>
                    <a:pt x="40262" y="46860"/>
                    <a:pt x="40262" y="46811"/>
                  </a:cubicBezTo>
                  <a:cubicBezTo>
                    <a:pt x="40254" y="46770"/>
                    <a:pt x="40295" y="46606"/>
                    <a:pt x="40197" y="46581"/>
                  </a:cubicBezTo>
                  <a:cubicBezTo>
                    <a:pt x="40098" y="46557"/>
                    <a:pt x="40032" y="46516"/>
                    <a:pt x="39983" y="46450"/>
                  </a:cubicBezTo>
                  <a:cubicBezTo>
                    <a:pt x="39926" y="46393"/>
                    <a:pt x="39868" y="46212"/>
                    <a:pt x="39794" y="46122"/>
                  </a:cubicBezTo>
                  <a:cubicBezTo>
                    <a:pt x="39721" y="46023"/>
                    <a:pt x="39712" y="46031"/>
                    <a:pt x="39639" y="45875"/>
                  </a:cubicBezTo>
                  <a:cubicBezTo>
                    <a:pt x="39556" y="45720"/>
                    <a:pt x="39688" y="45646"/>
                    <a:pt x="39581" y="45588"/>
                  </a:cubicBezTo>
                  <a:cubicBezTo>
                    <a:pt x="39474" y="45523"/>
                    <a:pt x="39392" y="45482"/>
                    <a:pt x="39327" y="45375"/>
                  </a:cubicBezTo>
                  <a:cubicBezTo>
                    <a:pt x="39253" y="45260"/>
                    <a:pt x="39146" y="45170"/>
                    <a:pt x="38966" y="45030"/>
                  </a:cubicBezTo>
                  <a:cubicBezTo>
                    <a:pt x="38793" y="44891"/>
                    <a:pt x="38793" y="44710"/>
                    <a:pt x="38687" y="44603"/>
                  </a:cubicBezTo>
                  <a:cubicBezTo>
                    <a:pt x="38580" y="44497"/>
                    <a:pt x="38547" y="44513"/>
                    <a:pt x="38358" y="44406"/>
                  </a:cubicBezTo>
                  <a:cubicBezTo>
                    <a:pt x="38170" y="44308"/>
                    <a:pt x="38334" y="44136"/>
                    <a:pt x="38276" y="43955"/>
                  </a:cubicBezTo>
                  <a:cubicBezTo>
                    <a:pt x="38227" y="43783"/>
                    <a:pt x="38219" y="43660"/>
                    <a:pt x="38170" y="43569"/>
                  </a:cubicBezTo>
                  <a:cubicBezTo>
                    <a:pt x="38112" y="43487"/>
                    <a:pt x="38178" y="43422"/>
                    <a:pt x="38178" y="43258"/>
                  </a:cubicBezTo>
                  <a:cubicBezTo>
                    <a:pt x="38178" y="43102"/>
                    <a:pt x="38219" y="43159"/>
                    <a:pt x="38219" y="43118"/>
                  </a:cubicBezTo>
                  <a:cubicBezTo>
                    <a:pt x="38227" y="43077"/>
                    <a:pt x="38202" y="43102"/>
                    <a:pt x="38153" y="43069"/>
                  </a:cubicBezTo>
                  <a:cubicBezTo>
                    <a:pt x="38096" y="43044"/>
                    <a:pt x="38079" y="42987"/>
                    <a:pt x="38087" y="42962"/>
                  </a:cubicBezTo>
                  <a:cubicBezTo>
                    <a:pt x="38089" y="42960"/>
                    <a:pt x="38091" y="42959"/>
                    <a:pt x="38094" y="42959"/>
                  </a:cubicBezTo>
                  <a:cubicBezTo>
                    <a:pt x="38111" y="42959"/>
                    <a:pt x="38158" y="42996"/>
                    <a:pt x="38186" y="43003"/>
                  </a:cubicBezTo>
                  <a:cubicBezTo>
                    <a:pt x="38190" y="43004"/>
                    <a:pt x="38194" y="43005"/>
                    <a:pt x="38197" y="43005"/>
                  </a:cubicBezTo>
                  <a:cubicBezTo>
                    <a:pt x="38219" y="43005"/>
                    <a:pt x="38218" y="42983"/>
                    <a:pt x="38211" y="42962"/>
                  </a:cubicBezTo>
                  <a:cubicBezTo>
                    <a:pt x="38204" y="42935"/>
                    <a:pt x="38148" y="42838"/>
                    <a:pt x="38181" y="42838"/>
                  </a:cubicBezTo>
                  <a:cubicBezTo>
                    <a:pt x="38188" y="42838"/>
                    <a:pt x="38200" y="42843"/>
                    <a:pt x="38219" y="42855"/>
                  </a:cubicBezTo>
                  <a:cubicBezTo>
                    <a:pt x="38309" y="42929"/>
                    <a:pt x="38399" y="42962"/>
                    <a:pt x="38465" y="43028"/>
                  </a:cubicBezTo>
                  <a:cubicBezTo>
                    <a:pt x="38522" y="43093"/>
                    <a:pt x="38613" y="43167"/>
                    <a:pt x="38662" y="43175"/>
                  </a:cubicBezTo>
                  <a:cubicBezTo>
                    <a:pt x="38672" y="43177"/>
                    <a:pt x="38682" y="43178"/>
                    <a:pt x="38693" y="43178"/>
                  </a:cubicBezTo>
                  <a:cubicBezTo>
                    <a:pt x="38736" y="43178"/>
                    <a:pt x="38782" y="43162"/>
                    <a:pt x="38801" y="43110"/>
                  </a:cubicBezTo>
                  <a:cubicBezTo>
                    <a:pt x="38823" y="43060"/>
                    <a:pt x="38807" y="43016"/>
                    <a:pt x="38829" y="43016"/>
                  </a:cubicBezTo>
                  <a:cubicBezTo>
                    <a:pt x="38833" y="43016"/>
                    <a:pt x="38837" y="43017"/>
                    <a:pt x="38842" y="43020"/>
                  </a:cubicBezTo>
                  <a:cubicBezTo>
                    <a:pt x="38875" y="43028"/>
                    <a:pt x="39015" y="43192"/>
                    <a:pt x="39130" y="43266"/>
                  </a:cubicBezTo>
                  <a:cubicBezTo>
                    <a:pt x="39236" y="43340"/>
                    <a:pt x="39442" y="43430"/>
                    <a:pt x="39483" y="43487"/>
                  </a:cubicBezTo>
                  <a:cubicBezTo>
                    <a:pt x="39532" y="43545"/>
                    <a:pt x="39425" y="43619"/>
                    <a:pt x="39417" y="43717"/>
                  </a:cubicBezTo>
                  <a:cubicBezTo>
                    <a:pt x="39409" y="43807"/>
                    <a:pt x="39491" y="43865"/>
                    <a:pt x="39597" y="43988"/>
                  </a:cubicBezTo>
                  <a:cubicBezTo>
                    <a:pt x="39704" y="44111"/>
                    <a:pt x="39696" y="44333"/>
                    <a:pt x="39721" y="44390"/>
                  </a:cubicBezTo>
                  <a:cubicBezTo>
                    <a:pt x="39737" y="44448"/>
                    <a:pt x="39827" y="44562"/>
                    <a:pt x="39860" y="44669"/>
                  </a:cubicBezTo>
                  <a:cubicBezTo>
                    <a:pt x="39893" y="44768"/>
                    <a:pt x="39877" y="44792"/>
                    <a:pt x="39926" y="44866"/>
                  </a:cubicBezTo>
                  <a:cubicBezTo>
                    <a:pt x="39975" y="44940"/>
                    <a:pt x="40016" y="44891"/>
                    <a:pt x="40065" y="44948"/>
                  </a:cubicBezTo>
                  <a:cubicBezTo>
                    <a:pt x="40115" y="44997"/>
                    <a:pt x="40106" y="45161"/>
                    <a:pt x="40106" y="45178"/>
                  </a:cubicBezTo>
                  <a:cubicBezTo>
                    <a:pt x="40106" y="45203"/>
                    <a:pt x="40246" y="45342"/>
                    <a:pt x="40369" y="45457"/>
                  </a:cubicBezTo>
                  <a:cubicBezTo>
                    <a:pt x="40492" y="45564"/>
                    <a:pt x="40640" y="45728"/>
                    <a:pt x="40730" y="45802"/>
                  </a:cubicBezTo>
                  <a:cubicBezTo>
                    <a:pt x="40820" y="45875"/>
                    <a:pt x="40960" y="45958"/>
                    <a:pt x="41009" y="45990"/>
                  </a:cubicBezTo>
                  <a:cubicBezTo>
                    <a:pt x="41021" y="45999"/>
                    <a:pt x="41036" y="46002"/>
                    <a:pt x="41051" y="46002"/>
                  </a:cubicBezTo>
                  <a:cubicBezTo>
                    <a:pt x="41095" y="46002"/>
                    <a:pt x="41149" y="45979"/>
                    <a:pt x="41201" y="45979"/>
                  </a:cubicBezTo>
                  <a:cubicBezTo>
                    <a:pt x="41219" y="45979"/>
                    <a:pt x="41238" y="45982"/>
                    <a:pt x="41255" y="45990"/>
                  </a:cubicBezTo>
                  <a:cubicBezTo>
                    <a:pt x="41337" y="46031"/>
                    <a:pt x="41222" y="46130"/>
                    <a:pt x="41214" y="46187"/>
                  </a:cubicBezTo>
                  <a:cubicBezTo>
                    <a:pt x="41206" y="46245"/>
                    <a:pt x="41214" y="46335"/>
                    <a:pt x="41239" y="46417"/>
                  </a:cubicBezTo>
                  <a:cubicBezTo>
                    <a:pt x="41255" y="46491"/>
                    <a:pt x="41428" y="46565"/>
                    <a:pt x="41452" y="46589"/>
                  </a:cubicBezTo>
                  <a:cubicBezTo>
                    <a:pt x="41465" y="46602"/>
                    <a:pt x="41487" y="46602"/>
                    <a:pt x="41521" y="46602"/>
                  </a:cubicBezTo>
                  <a:cubicBezTo>
                    <a:pt x="41555" y="46602"/>
                    <a:pt x="41600" y="46602"/>
                    <a:pt x="41657" y="46614"/>
                  </a:cubicBezTo>
                  <a:cubicBezTo>
                    <a:pt x="41772" y="46639"/>
                    <a:pt x="41698" y="46762"/>
                    <a:pt x="41739" y="46811"/>
                  </a:cubicBezTo>
                  <a:cubicBezTo>
                    <a:pt x="41754" y="46833"/>
                    <a:pt x="41767" y="46837"/>
                    <a:pt x="41781" y="46837"/>
                  </a:cubicBezTo>
                  <a:cubicBezTo>
                    <a:pt x="41790" y="46837"/>
                    <a:pt x="41799" y="46835"/>
                    <a:pt x="41810" y="46835"/>
                  </a:cubicBezTo>
                  <a:cubicBezTo>
                    <a:pt x="41820" y="46835"/>
                    <a:pt x="41832" y="46837"/>
                    <a:pt x="41846" y="46844"/>
                  </a:cubicBezTo>
                  <a:cubicBezTo>
                    <a:pt x="41904" y="46868"/>
                    <a:pt x="42002" y="46893"/>
                    <a:pt x="42051" y="46934"/>
                  </a:cubicBezTo>
                  <a:cubicBezTo>
                    <a:pt x="42101" y="46975"/>
                    <a:pt x="42240" y="47082"/>
                    <a:pt x="42265" y="47115"/>
                  </a:cubicBezTo>
                  <a:cubicBezTo>
                    <a:pt x="42289" y="47156"/>
                    <a:pt x="42355" y="47254"/>
                    <a:pt x="42347" y="47303"/>
                  </a:cubicBezTo>
                  <a:cubicBezTo>
                    <a:pt x="42341" y="47321"/>
                    <a:pt x="42331" y="47328"/>
                    <a:pt x="42320" y="47328"/>
                  </a:cubicBezTo>
                  <a:cubicBezTo>
                    <a:pt x="42300" y="47328"/>
                    <a:pt x="42275" y="47303"/>
                    <a:pt x="42265" y="47271"/>
                  </a:cubicBezTo>
                  <a:cubicBezTo>
                    <a:pt x="42259" y="47257"/>
                    <a:pt x="42250" y="47251"/>
                    <a:pt x="42238" y="47251"/>
                  </a:cubicBezTo>
                  <a:cubicBezTo>
                    <a:pt x="42214" y="47251"/>
                    <a:pt x="42182" y="47271"/>
                    <a:pt x="42150" y="47287"/>
                  </a:cubicBezTo>
                  <a:cubicBezTo>
                    <a:pt x="42109" y="47312"/>
                    <a:pt x="42076" y="47427"/>
                    <a:pt x="42068" y="47500"/>
                  </a:cubicBezTo>
                  <a:cubicBezTo>
                    <a:pt x="42051" y="47574"/>
                    <a:pt x="42051" y="47591"/>
                    <a:pt x="42068" y="47624"/>
                  </a:cubicBezTo>
                  <a:cubicBezTo>
                    <a:pt x="42084" y="47665"/>
                    <a:pt x="42051" y="47706"/>
                    <a:pt x="42076" y="47738"/>
                  </a:cubicBezTo>
                  <a:cubicBezTo>
                    <a:pt x="42084" y="47748"/>
                    <a:pt x="42093" y="47752"/>
                    <a:pt x="42104" y="47752"/>
                  </a:cubicBezTo>
                  <a:cubicBezTo>
                    <a:pt x="42137" y="47752"/>
                    <a:pt x="42180" y="47712"/>
                    <a:pt x="42199" y="47706"/>
                  </a:cubicBezTo>
                  <a:cubicBezTo>
                    <a:pt x="42208" y="47702"/>
                    <a:pt x="42233" y="47699"/>
                    <a:pt x="42264" y="47699"/>
                  </a:cubicBezTo>
                  <a:cubicBezTo>
                    <a:pt x="42316" y="47699"/>
                    <a:pt x="42386" y="47708"/>
                    <a:pt x="42437" y="47738"/>
                  </a:cubicBezTo>
                  <a:cubicBezTo>
                    <a:pt x="42519" y="47788"/>
                    <a:pt x="42388" y="47788"/>
                    <a:pt x="42371" y="47911"/>
                  </a:cubicBezTo>
                  <a:cubicBezTo>
                    <a:pt x="42355" y="48026"/>
                    <a:pt x="42757" y="47993"/>
                    <a:pt x="42823" y="48017"/>
                  </a:cubicBezTo>
                  <a:cubicBezTo>
                    <a:pt x="42888" y="48042"/>
                    <a:pt x="43036" y="48182"/>
                    <a:pt x="43085" y="48223"/>
                  </a:cubicBezTo>
                  <a:cubicBezTo>
                    <a:pt x="43135" y="48264"/>
                    <a:pt x="43110" y="48264"/>
                    <a:pt x="43094" y="48354"/>
                  </a:cubicBezTo>
                  <a:cubicBezTo>
                    <a:pt x="43085" y="48444"/>
                    <a:pt x="43118" y="48469"/>
                    <a:pt x="43126" y="48534"/>
                  </a:cubicBezTo>
                  <a:cubicBezTo>
                    <a:pt x="43143" y="48600"/>
                    <a:pt x="43217" y="48600"/>
                    <a:pt x="43274" y="48617"/>
                  </a:cubicBezTo>
                  <a:cubicBezTo>
                    <a:pt x="43280" y="48618"/>
                    <a:pt x="43286" y="48619"/>
                    <a:pt x="43292" y="48619"/>
                  </a:cubicBezTo>
                  <a:cubicBezTo>
                    <a:pt x="43335" y="48619"/>
                    <a:pt x="43350" y="48567"/>
                    <a:pt x="43364" y="48567"/>
                  </a:cubicBezTo>
                  <a:cubicBezTo>
                    <a:pt x="43368" y="48566"/>
                    <a:pt x="43373" y="48565"/>
                    <a:pt x="43379" y="48565"/>
                  </a:cubicBezTo>
                  <a:cubicBezTo>
                    <a:pt x="43407" y="48565"/>
                    <a:pt x="43452" y="48583"/>
                    <a:pt x="43479" y="48625"/>
                  </a:cubicBezTo>
                  <a:cubicBezTo>
                    <a:pt x="43504" y="48674"/>
                    <a:pt x="43438" y="48690"/>
                    <a:pt x="43405" y="48740"/>
                  </a:cubicBezTo>
                  <a:cubicBezTo>
                    <a:pt x="43364" y="48789"/>
                    <a:pt x="43414" y="48764"/>
                    <a:pt x="43578" y="48871"/>
                  </a:cubicBezTo>
                  <a:cubicBezTo>
                    <a:pt x="43742" y="48986"/>
                    <a:pt x="43996" y="49265"/>
                    <a:pt x="44037" y="49388"/>
                  </a:cubicBezTo>
                  <a:cubicBezTo>
                    <a:pt x="44078" y="49503"/>
                    <a:pt x="44218" y="49610"/>
                    <a:pt x="44284" y="49610"/>
                  </a:cubicBezTo>
                  <a:cubicBezTo>
                    <a:pt x="44341" y="49610"/>
                    <a:pt x="44390" y="49692"/>
                    <a:pt x="44431" y="49790"/>
                  </a:cubicBezTo>
                  <a:cubicBezTo>
                    <a:pt x="44480" y="49889"/>
                    <a:pt x="44620" y="49995"/>
                    <a:pt x="44710" y="50061"/>
                  </a:cubicBezTo>
                  <a:cubicBezTo>
                    <a:pt x="44792" y="50127"/>
                    <a:pt x="44760" y="50159"/>
                    <a:pt x="44809" y="50250"/>
                  </a:cubicBezTo>
                  <a:cubicBezTo>
                    <a:pt x="44850" y="50340"/>
                    <a:pt x="44710" y="50324"/>
                    <a:pt x="44784" y="50520"/>
                  </a:cubicBezTo>
                  <a:cubicBezTo>
                    <a:pt x="44858" y="50717"/>
                    <a:pt x="45030" y="50857"/>
                    <a:pt x="45096" y="50947"/>
                  </a:cubicBezTo>
                  <a:cubicBezTo>
                    <a:pt x="45162" y="51037"/>
                    <a:pt x="45047" y="51095"/>
                    <a:pt x="45014" y="51218"/>
                  </a:cubicBezTo>
                  <a:cubicBezTo>
                    <a:pt x="44989" y="51341"/>
                    <a:pt x="44915" y="51317"/>
                    <a:pt x="44858" y="51407"/>
                  </a:cubicBezTo>
                  <a:cubicBezTo>
                    <a:pt x="44827" y="51463"/>
                    <a:pt x="44876" y="51468"/>
                    <a:pt x="44937" y="51468"/>
                  </a:cubicBezTo>
                  <a:cubicBezTo>
                    <a:pt x="44951" y="51468"/>
                    <a:pt x="44967" y="51468"/>
                    <a:pt x="44982" y="51468"/>
                  </a:cubicBezTo>
                  <a:cubicBezTo>
                    <a:pt x="45005" y="51468"/>
                    <a:pt x="45028" y="51469"/>
                    <a:pt x="45047" y="51472"/>
                  </a:cubicBezTo>
                  <a:cubicBezTo>
                    <a:pt x="45137" y="51481"/>
                    <a:pt x="45104" y="51530"/>
                    <a:pt x="45096" y="51579"/>
                  </a:cubicBezTo>
                  <a:cubicBezTo>
                    <a:pt x="45096" y="51628"/>
                    <a:pt x="45022" y="51620"/>
                    <a:pt x="44907" y="51653"/>
                  </a:cubicBezTo>
                  <a:cubicBezTo>
                    <a:pt x="44792" y="51678"/>
                    <a:pt x="44776" y="51686"/>
                    <a:pt x="44760" y="51760"/>
                  </a:cubicBezTo>
                  <a:cubicBezTo>
                    <a:pt x="44743" y="51842"/>
                    <a:pt x="44825" y="51834"/>
                    <a:pt x="44891" y="51924"/>
                  </a:cubicBezTo>
                  <a:cubicBezTo>
                    <a:pt x="44956" y="52014"/>
                    <a:pt x="44973" y="52129"/>
                    <a:pt x="45063" y="52236"/>
                  </a:cubicBezTo>
                  <a:cubicBezTo>
                    <a:pt x="45162" y="52342"/>
                    <a:pt x="45334" y="52523"/>
                    <a:pt x="45400" y="52580"/>
                  </a:cubicBezTo>
                  <a:cubicBezTo>
                    <a:pt x="45474" y="52646"/>
                    <a:pt x="45966" y="52835"/>
                    <a:pt x="46081" y="52958"/>
                  </a:cubicBezTo>
                  <a:cubicBezTo>
                    <a:pt x="46204" y="53081"/>
                    <a:pt x="46270" y="53179"/>
                    <a:pt x="46327" y="53253"/>
                  </a:cubicBezTo>
                  <a:cubicBezTo>
                    <a:pt x="46393" y="53335"/>
                    <a:pt x="47148" y="53541"/>
                    <a:pt x="47222" y="53573"/>
                  </a:cubicBezTo>
                  <a:cubicBezTo>
                    <a:pt x="47236" y="53580"/>
                    <a:pt x="47249" y="53582"/>
                    <a:pt x="47262" y="53582"/>
                  </a:cubicBezTo>
                  <a:cubicBezTo>
                    <a:pt x="47313" y="53582"/>
                    <a:pt x="47351" y="53539"/>
                    <a:pt x="47410" y="53532"/>
                  </a:cubicBezTo>
                  <a:cubicBezTo>
                    <a:pt x="47412" y="53532"/>
                    <a:pt x="47414" y="53532"/>
                    <a:pt x="47417" y="53532"/>
                  </a:cubicBezTo>
                  <a:cubicBezTo>
                    <a:pt x="47510" y="53532"/>
                    <a:pt x="47857" y="53847"/>
                    <a:pt x="48009" y="53959"/>
                  </a:cubicBezTo>
                  <a:cubicBezTo>
                    <a:pt x="48174" y="54074"/>
                    <a:pt x="48469" y="54205"/>
                    <a:pt x="48666" y="54246"/>
                  </a:cubicBezTo>
                  <a:cubicBezTo>
                    <a:pt x="48855" y="54279"/>
                    <a:pt x="48994" y="54394"/>
                    <a:pt x="49167" y="54460"/>
                  </a:cubicBezTo>
                  <a:cubicBezTo>
                    <a:pt x="49347" y="54525"/>
                    <a:pt x="49708" y="54566"/>
                    <a:pt x="49766" y="54575"/>
                  </a:cubicBezTo>
                  <a:cubicBezTo>
                    <a:pt x="49815" y="54583"/>
                    <a:pt x="49839" y="54689"/>
                    <a:pt x="49905" y="54780"/>
                  </a:cubicBezTo>
                  <a:cubicBezTo>
                    <a:pt x="49936" y="54832"/>
                    <a:pt x="49973" y="54840"/>
                    <a:pt x="50024" y="54840"/>
                  </a:cubicBezTo>
                  <a:cubicBezTo>
                    <a:pt x="50047" y="54840"/>
                    <a:pt x="50074" y="54839"/>
                    <a:pt x="50104" y="54839"/>
                  </a:cubicBezTo>
                  <a:cubicBezTo>
                    <a:pt x="50130" y="54839"/>
                    <a:pt x="50160" y="54840"/>
                    <a:pt x="50192" y="54845"/>
                  </a:cubicBezTo>
                  <a:cubicBezTo>
                    <a:pt x="50348" y="54878"/>
                    <a:pt x="50340" y="54952"/>
                    <a:pt x="50447" y="55001"/>
                  </a:cubicBezTo>
                  <a:cubicBezTo>
                    <a:pt x="50553" y="55059"/>
                    <a:pt x="50578" y="55026"/>
                    <a:pt x="50824" y="55067"/>
                  </a:cubicBezTo>
                  <a:cubicBezTo>
                    <a:pt x="51070" y="55108"/>
                    <a:pt x="51021" y="55149"/>
                    <a:pt x="51136" y="55206"/>
                  </a:cubicBezTo>
                  <a:cubicBezTo>
                    <a:pt x="51191" y="55234"/>
                    <a:pt x="51246" y="55245"/>
                    <a:pt x="51306" y="55245"/>
                  </a:cubicBezTo>
                  <a:cubicBezTo>
                    <a:pt x="51372" y="55245"/>
                    <a:pt x="51444" y="55232"/>
                    <a:pt x="51530" y="55215"/>
                  </a:cubicBezTo>
                  <a:cubicBezTo>
                    <a:pt x="51686" y="55182"/>
                    <a:pt x="51784" y="55092"/>
                    <a:pt x="51875" y="55083"/>
                  </a:cubicBezTo>
                  <a:cubicBezTo>
                    <a:pt x="51973" y="55067"/>
                    <a:pt x="52055" y="55051"/>
                    <a:pt x="52129" y="54993"/>
                  </a:cubicBezTo>
                  <a:cubicBezTo>
                    <a:pt x="52203" y="54944"/>
                    <a:pt x="52269" y="54911"/>
                    <a:pt x="52351" y="54903"/>
                  </a:cubicBezTo>
                  <a:cubicBezTo>
                    <a:pt x="52441" y="54895"/>
                    <a:pt x="52507" y="54870"/>
                    <a:pt x="52433" y="54837"/>
                  </a:cubicBezTo>
                  <a:cubicBezTo>
                    <a:pt x="52359" y="54804"/>
                    <a:pt x="52416" y="54780"/>
                    <a:pt x="52466" y="54731"/>
                  </a:cubicBezTo>
                  <a:cubicBezTo>
                    <a:pt x="52486" y="54707"/>
                    <a:pt x="52518" y="54699"/>
                    <a:pt x="52554" y="54699"/>
                  </a:cubicBezTo>
                  <a:cubicBezTo>
                    <a:pt x="52605" y="54699"/>
                    <a:pt x="52662" y="54716"/>
                    <a:pt x="52695" y="54731"/>
                  </a:cubicBezTo>
                  <a:cubicBezTo>
                    <a:pt x="52749" y="54746"/>
                    <a:pt x="52630" y="54855"/>
                    <a:pt x="52676" y="54855"/>
                  </a:cubicBezTo>
                  <a:cubicBezTo>
                    <a:pt x="52679" y="54855"/>
                    <a:pt x="52683" y="54855"/>
                    <a:pt x="52687" y="54854"/>
                  </a:cubicBezTo>
                  <a:cubicBezTo>
                    <a:pt x="52691" y="54853"/>
                    <a:pt x="52695" y="54853"/>
                    <a:pt x="52700" y="54853"/>
                  </a:cubicBezTo>
                  <a:cubicBezTo>
                    <a:pt x="52780" y="54853"/>
                    <a:pt x="52945" y="54920"/>
                    <a:pt x="52999" y="54927"/>
                  </a:cubicBezTo>
                  <a:cubicBezTo>
                    <a:pt x="53065" y="54927"/>
                    <a:pt x="52925" y="54829"/>
                    <a:pt x="52917" y="54788"/>
                  </a:cubicBezTo>
                  <a:cubicBezTo>
                    <a:pt x="52916" y="54782"/>
                    <a:pt x="52919" y="54779"/>
                    <a:pt x="52924" y="54779"/>
                  </a:cubicBezTo>
                  <a:cubicBezTo>
                    <a:pt x="52959" y="54779"/>
                    <a:pt x="53108" y="54876"/>
                    <a:pt x="53221" y="54960"/>
                  </a:cubicBezTo>
                  <a:cubicBezTo>
                    <a:pt x="53352" y="55067"/>
                    <a:pt x="53639" y="55272"/>
                    <a:pt x="53729" y="55371"/>
                  </a:cubicBezTo>
                  <a:cubicBezTo>
                    <a:pt x="53828" y="55461"/>
                    <a:pt x="53943" y="55535"/>
                    <a:pt x="54074" y="55609"/>
                  </a:cubicBezTo>
                  <a:cubicBezTo>
                    <a:pt x="54197" y="55691"/>
                    <a:pt x="54214" y="55797"/>
                    <a:pt x="54222" y="55871"/>
                  </a:cubicBezTo>
                  <a:cubicBezTo>
                    <a:pt x="54222" y="55920"/>
                    <a:pt x="54312" y="55978"/>
                    <a:pt x="54402" y="56027"/>
                  </a:cubicBezTo>
                  <a:lnTo>
                    <a:pt x="54468" y="56052"/>
                  </a:lnTo>
                  <a:lnTo>
                    <a:pt x="54460" y="56060"/>
                  </a:lnTo>
                  <a:cubicBezTo>
                    <a:pt x="54509" y="56093"/>
                    <a:pt x="54550" y="56117"/>
                    <a:pt x="54583" y="56142"/>
                  </a:cubicBezTo>
                  <a:cubicBezTo>
                    <a:pt x="54681" y="56224"/>
                    <a:pt x="54780" y="56396"/>
                    <a:pt x="55084" y="56520"/>
                  </a:cubicBezTo>
                  <a:cubicBezTo>
                    <a:pt x="55185" y="56561"/>
                    <a:pt x="55264" y="56574"/>
                    <a:pt x="55330" y="56574"/>
                  </a:cubicBezTo>
                  <a:cubicBezTo>
                    <a:pt x="55461" y="56574"/>
                    <a:pt x="55538" y="56520"/>
                    <a:pt x="55625" y="56520"/>
                  </a:cubicBezTo>
                  <a:cubicBezTo>
                    <a:pt x="55724" y="56520"/>
                    <a:pt x="55806" y="56577"/>
                    <a:pt x="55929" y="56643"/>
                  </a:cubicBezTo>
                  <a:lnTo>
                    <a:pt x="55995" y="56675"/>
                  </a:lnTo>
                  <a:cubicBezTo>
                    <a:pt x="56162" y="56755"/>
                    <a:pt x="56445" y="56881"/>
                    <a:pt x="56581" y="56881"/>
                  </a:cubicBezTo>
                  <a:cubicBezTo>
                    <a:pt x="56586" y="56881"/>
                    <a:pt x="56590" y="56881"/>
                    <a:pt x="56594" y="56881"/>
                  </a:cubicBezTo>
                  <a:cubicBezTo>
                    <a:pt x="56609" y="56880"/>
                    <a:pt x="56623" y="56879"/>
                    <a:pt x="56635" y="56879"/>
                  </a:cubicBezTo>
                  <a:cubicBezTo>
                    <a:pt x="56723" y="56879"/>
                    <a:pt x="56725" y="56907"/>
                    <a:pt x="56848" y="56979"/>
                  </a:cubicBezTo>
                  <a:cubicBezTo>
                    <a:pt x="56996" y="57069"/>
                    <a:pt x="57357" y="57094"/>
                    <a:pt x="57472" y="57119"/>
                  </a:cubicBezTo>
                  <a:cubicBezTo>
                    <a:pt x="57490" y="57122"/>
                    <a:pt x="57505" y="57124"/>
                    <a:pt x="57518" y="57124"/>
                  </a:cubicBezTo>
                  <a:cubicBezTo>
                    <a:pt x="57593" y="57124"/>
                    <a:pt x="57587" y="57069"/>
                    <a:pt x="57587" y="57020"/>
                  </a:cubicBezTo>
                  <a:cubicBezTo>
                    <a:pt x="57595" y="56963"/>
                    <a:pt x="57619" y="56872"/>
                    <a:pt x="57669" y="56831"/>
                  </a:cubicBezTo>
                  <a:lnTo>
                    <a:pt x="57743" y="56815"/>
                  </a:lnTo>
                  <a:cubicBezTo>
                    <a:pt x="57808" y="56815"/>
                    <a:pt x="57890" y="56856"/>
                    <a:pt x="57940" y="56897"/>
                  </a:cubicBezTo>
                  <a:cubicBezTo>
                    <a:pt x="58005" y="56946"/>
                    <a:pt x="57915" y="56946"/>
                    <a:pt x="57874" y="57004"/>
                  </a:cubicBezTo>
                  <a:lnTo>
                    <a:pt x="57866" y="57012"/>
                  </a:lnTo>
                  <a:lnTo>
                    <a:pt x="57800" y="57151"/>
                  </a:lnTo>
                  <a:cubicBezTo>
                    <a:pt x="57782" y="57146"/>
                    <a:pt x="57769" y="57143"/>
                    <a:pt x="57759" y="57143"/>
                  </a:cubicBezTo>
                  <a:cubicBezTo>
                    <a:pt x="57710" y="57143"/>
                    <a:pt x="57745" y="57204"/>
                    <a:pt x="57718" y="57258"/>
                  </a:cubicBezTo>
                  <a:cubicBezTo>
                    <a:pt x="57693" y="57324"/>
                    <a:pt x="57866" y="57414"/>
                    <a:pt x="58013" y="57529"/>
                  </a:cubicBezTo>
                  <a:cubicBezTo>
                    <a:pt x="58169" y="57636"/>
                    <a:pt x="58186" y="57652"/>
                    <a:pt x="58342" y="57742"/>
                  </a:cubicBezTo>
                  <a:cubicBezTo>
                    <a:pt x="58489" y="57833"/>
                    <a:pt x="58448" y="57931"/>
                    <a:pt x="58547" y="58071"/>
                  </a:cubicBezTo>
                  <a:cubicBezTo>
                    <a:pt x="58645" y="58218"/>
                    <a:pt x="58752" y="58243"/>
                    <a:pt x="58842" y="58325"/>
                  </a:cubicBezTo>
                  <a:cubicBezTo>
                    <a:pt x="58916" y="58382"/>
                    <a:pt x="58990" y="58456"/>
                    <a:pt x="59056" y="58514"/>
                  </a:cubicBezTo>
                  <a:lnTo>
                    <a:pt x="59105" y="58563"/>
                  </a:lnTo>
                  <a:cubicBezTo>
                    <a:pt x="59113" y="58571"/>
                    <a:pt x="59121" y="58579"/>
                    <a:pt x="59130" y="58588"/>
                  </a:cubicBezTo>
                  <a:cubicBezTo>
                    <a:pt x="59203" y="58662"/>
                    <a:pt x="59023" y="58662"/>
                    <a:pt x="58974" y="58719"/>
                  </a:cubicBezTo>
                  <a:cubicBezTo>
                    <a:pt x="58947" y="58754"/>
                    <a:pt x="58961" y="58761"/>
                    <a:pt x="58994" y="58761"/>
                  </a:cubicBezTo>
                  <a:cubicBezTo>
                    <a:pt x="59014" y="58761"/>
                    <a:pt x="59041" y="58759"/>
                    <a:pt x="59071" y="58759"/>
                  </a:cubicBezTo>
                  <a:cubicBezTo>
                    <a:pt x="59082" y="58759"/>
                    <a:pt x="59093" y="58759"/>
                    <a:pt x="59105" y="58760"/>
                  </a:cubicBezTo>
                  <a:cubicBezTo>
                    <a:pt x="59187" y="58768"/>
                    <a:pt x="59203" y="58834"/>
                    <a:pt x="59228" y="58916"/>
                  </a:cubicBezTo>
                  <a:cubicBezTo>
                    <a:pt x="59261" y="58990"/>
                    <a:pt x="59154" y="58982"/>
                    <a:pt x="59088" y="59055"/>
                  </a:cubicBezTo>
                  <a:cubicBezTo>
                    <a:pt x="59015" y="59129"/>
                    <a:pt x="59130" y="59302"/>
                    <a:pt x="59162" y="59417"/>
                  </a:cubicBezTo>
                  <a:cubicBezTo>
                    <a:pt x="59195" y="59540"/>
                    <a:pt x="59318" y="59482"/>
                    <a:pt x="59400" y="59523"/>
                  </a:cubicBezTo>
                  <a:cubicBezTo>
                    <a:pt x="59491" y="59572"/>
                    <a:pt x="59499" y="59671"/>
                    <a:pt x="59548" y="59712"/>
                  </a:cubicBezTo>
                  <a:cubicBezTo>
                    <a:pt x="59553" y="59716"/>
                    <a:pt x="59559" y="59718"/>
                    <a:pt x="59565" y="59718"/>
                  </a:cubicBezTo>
                  <a:cubicBezTo>
                    <a:pt x="59621" y="59718"/>
                    <a:pt x="59725" y="59569"/>
                    <a:pt x="59761" y="59540"/>
                  </a:cubicBezTo>
                  <a:cubicBezTo>
                    <a:pt x="59802" y="59499"/>
                    <a:pt x="59688" y="59441"/>
                    <a:pt x="59605" y="59408"/>
                  </a:cubicBezTo>
                  <a:cubicBezTo>
                    <a:pt x="59523" y="59384"/>
                    <a:pt x="59507" y="59343"/>
                    <a:pt x="59450" y="59293"/>
                  </a:cubicBezTo>
                  <a:cubicBezTo>
                    <a:pt x="59392" y="59244"/>
                    <a:pt x="59400" y="59170"/>
                    <a:pt x="59466" y="59162"/>
                  </a:cubicBezTo>
                  <a:cubicBezTo>
                    <a:pt x="59469" y="59162"/>
                    <a:pt x="59472" y="59162"/>
                    <a:pt x="59475" y="59162"/>
                  </a:cubicBezTo>
                  <a:cubicBezTo>
                    <a:pt x="59539" y="59162"/>
                    <a:pt x="59615" y="59246"/>
                    <a:pt x="59647" y="59285"/>
                  </a:cubicBezTo>
                  <a:cubicBezTo>
                    <a:pt x="59688" y="59334"/>
                    <a:pt x="59819" y="59343"/>
                    <a:pt x="59876" y="59400"/>
                  </a:cubicBezTo>
                  <a:cubicBezTo>
                    <a:pt x="59942" y="59458"/>
                    <a:pt x="59885" y="59589"/>
                    <a:pt x="59885" y="59663"/>
                  </a:cubicBezTo>
                  <a:cubicBezTo>
                    <a:pt x="59885" y="59728"/>
                    <a:pt x="60180" y="59769"/>
                    <a:pt x="60303" y="59827"/>
                  </a:cubicBezTo>
                  <a:cubicBezTo>
                    <a:pt x="60426" y="59884"/>
                    <a:pt x="60566" y="60016"/>
                    <a:pt x="60615" y="60081"/>
                  </a:cubicBezTo>
                  <a:cubicBezTo>
                    <a:pt x="60664" y="60139"/>
                    <a:pt x="60566" y="60286"/>
                    <a:pt x="60557" y="60401"/>
                  </a:cubicBezTo>
                  <a:cubicBezTo>
                    <a:pt x="60557" y="60524"/>
                    <a:pt x="60672" y="60508"/>
                    <a:pt x="60730" y="60533"/>
                  </a:cubicBezTo>
                  <a:cubicBezTo>
                    <a:pt x="60747" y="60543"/>
                    <a:pt x="60765" y="60546"/>
                    <a:pt x="60782" y="60546"/>
                  </a:cubicBezTo>
                  <a:cubicBezTo>
                    <a:pt x="60820" y="60546"/>
                    <a:pt x="60850" y="60525"/>
                    <a:pt x="60845" y="60508"/>
                  </a:cubicBezTo>
                  <a:cubicBezTo>
                    <a:pt x="60845" y="60475"/>
                    <a:pt x="60763" y="60401"/>
                    <a:pt x="60763" y="60360"/>
                  </a:cubicBezTo>
                  <a:cubicBezTo>
                    <a:pt x="60763" y="60337"/>
                    <a:pt x="60775" y="60332"/>
                    <a:pt x="60794" y="60332"/>
                  </a:cubicBezTo>
                  <a:cubicBezTo>
                    <a:pt x="60808" y="60332"/>
                    <a:pt x="60826" y="60336"/>
                    <a:pt x="60845" y="60336"/>
                  </a:cubicBezTo>
                  <a:cubicBezTo>
                    <a:pt x="60853" y="60334"/>
                    <a:pt x="60860" y="60332"/>
                    <a:pt x="60868" y="60332"/>
                  </a:cubicBezTo>
                  <a:cubicBezTo>
                    <a:pt x="60891" y="60332"/>
                    <a:pt x="60919" y="60346"/>
                    <a:pt x="60992" y="60401"/>
                  </a:cubicBezTo>
                  <a:cubicBezTo>
                    <a:pt x="61083" y="60483"/>
                    <a:pt x="61009" y="60475"/>
                    <a:pt x="61017" y="60557"/>
                  </a:cubicBezTo>
                  <a:cubicBezTo>
                    <a:pt x="61033" y="60631"/>
                    <a:pt x="61033" y="60656"/>
                    <a:pt x="61066" y="60754"/>
                  </a:cubicBezTo>
                  <a:cubicBezTo>
                    <a:pt x="61083" y="60803"/>
                    <a:pt x="61107" y="60828"/>
                    <a:pt x="61132" y="60836"/>
                  </a:cubicBezTo>
                  <a:lnTo>
                    <a:pt x="61206" y="60828"/>
                  </a:lnTo>
                  <a:cubicBezTo>
                    <a:pt x="61247" y="60795"/>
                    <a:pt x="61288" y="60631"/>
                    <a:pt x="61329" y="60606"/>
                  </a:cubicBezTo>
                  <a:cubicBezTo>
                    <a:pt x="61343" y="60601"/>
                    <a:pt x="61374" y="60599"/>
                    <a:pt x="61413" y="60599"/>
                  </a:cubicBezTo>
                  <a:cubicBezTo>
                    <a:pt x="61489" y="60599"/>
                    <a:pt x="61592" y="60606"/>
                    <a:pt x="61624" y="60606"/>
                  </a:cubicBezTo>
                  <a:cubicBezTo>
                    <a:pt x="61674" y="60606"/>
                    <a:pt x="61649" y="60648"/>
                    <a:pt x="61698" y="60713"/>
                  </a:cubicBezTo>
                  <a:cubicBezTo>
                    <a:pt x="61710" y="60727"/>
                    <a:pt x="61721" y="60732"/>
                    <a:pt x="61733" y="60732"/>
                  </a:cubicBezTo>
                  <a:cubicBezTo>
                    <a:pt x="61768" y="60732"/>
                    <a:pt x="61804" y="60678"/>
                    <a:pt x="61854" y="60672"/>
                  </a:cubicBezTo>
                  <a:cubicBezTo>
                    <a:pt x="61912" y="60672"/>
                    <a:pt x="61879" y="60680"/>
                    <a:pt x="61920" y="60713"/>
                  </a:cubicBezTo>
                  <a:cubicBezTo>
                    <a:pt x="61934" y="60727"/>
                    <a:pt x="61944" y="60732"/>
                    <a:pt x="61954" y="60732"/>
                  </a:cubicBezTo>
                  <a:cubicBezTo>
                    <a:pt x="61970" y="60732"/>
                    <a:pt x="61984" y="60720"/>
                    <a:pt x="62011" y="60720"/>
                  </a:cubicBezTo>
                  <a:cubicBezTo>
                    <a:pt x="62016" y="60720"/>
                    <a:pt x="62021" y="60721"/>
                    <a:pt x="62026" y="60721"/>
                  </a:cubicBezTo>
                  <a:cubicBezTo>
                    <a:pt x="62076" y="60721"/>
                    <a:pt x="62150" y="60959"/>
                    <a:pt x="62174" y="61033"/>
                  </a:cubicBezTo>
                  <a:cubicBezTo>
                    <a:pt x="62199" y="61115"/>
                    <a:pt x="62314" y="61091"/>
                    <a:pt x="62347" y="61107"/>
                  </a:cubicBezTo>
                  <a:cubicBezTo>
                    <a:pt x="62348" y="61107"/>
                    <a:pt x="62349" y="61107"/>
                    <a:pt x="62350" y="61107"/>
                  </a:cubicBezTo>
                  <a:cubicBezTo>
                    <a:pt x="62379" y="61107"/>
                    <a:pt x="62379" y="60991"/>
                    <a:pt x="62371" y="60943"/>
                  </a:cubicBezTo>
                  <a:cubicBezTo>
                    <a:pt x="62366" y="60910"/>
                    <a:pt x="62386" y="60902"/>
                    <a:pt x="62412" y="60902"/>
                  </a:cubicBezTo>
                  <a:cubicBezTo>
                    <a:pt x="62432" y="60902"/>
                    <a:pt x="62457" y="60907"/>
                    <a:pt x="62478" y="60910"/>
                  </a:cubicBezTo>
                  <a:cubicBezTo>
                    <a:pt x="62527" y="60918"/>
                    <a:pt x="62511" y="61017"/>
                    <a:pt x="62519" y="61074"/>
                  </a:cubicBezTo>
                  <a:cubicBezTo>
                    <a:pt x="62535" y="61140"/>
                    <a:pt x="62412" y="61189"/>
                    <a:pt x="62404" y="61222"/>
                  </a:cubicBezTo>
                  <a:cubicBezTo>
                    <a:pt x="62402" y="61231"/>
                    <a:pt x="62405" y="61235"/>
                    <a:pt x="62413" y="61235"/>
                  </a:cubicBezTo>
                  <a:cubicBezTo>
                    <a:pt x="62436" y="61235"/>
                    <a:pt x="62501" y="61194"/>
                    <a:pt x="62552" y="61181"/>
                  </a:cubicBezTo>
                  <a:cubicBezTo>
                    <a:pt x="62554" y="61181"/>
                    <a:pt x="62557" y="61180"/>
                    <a:pt x="62559" y="61180"/>
                  </a:cubicBezTo>
                  <a:cubicBezTo>
                    <a:pt x="62615" y="61180"/>
                    <a:pt x="62585" y="61275"/>
                    <a:pt x="62609" y="61370"/>
                  </a:cubicBezTo>
                  <a:cubicBezTo>
                    <a:pt x="62619" y="61411"/>
                    <a:pt x="62648" y="61423"/>
                    <a:pt x="62683" y="61423"/>
                  </a:cubicBezTo>
                  <a:cubicBezTo>
                    <a:pt x="62732" y="61423"/>
                    <a:pt x="62794" y="61400"/>
                    <a:pt x="62836" y="61400"/>
                  </a:cubicBezTo>
                  <a:cubicBezTo>
                    <a:pt x="62843" y="61400"/>
                    <a:pt x="62850" y="61401"/>
                    <a:pt x="62855" y="61403"/>
                  </a:cubicBezTo>
                  <a:cubicBezTo>
                    <a:pt x="62860" y="61403"/>
                    <a:pt x="62864" y="61403"/>
                    <a:pt x="62868" y="61403"/>
                  </a:cubicBezTo>
                  <a:cubicBezTo>
                    <a:pt x="62926" y="61403"/>
                    <a:pt x="62967" y="61348"/>
                    <a:pt x="63044" y="61271"/>
                  </a:cubicBezTo>
                  <a:cubicBezTo>
                    <a:pt x="63075" y="61243"/>
                    <a:pt x="63102" y="61234"/>
                    <a:pt x="63125" y="61234"/>
                  </a:cubicBezTo>
                  <a:cubicBezTo>
                    <a:pt x="63164" y="61234"/>
                    <a:pt x="63194" y="61258"/>
                    <a:pt x="63225" y="61263"/>
                  </a:cubicBezTo>
                  <a:cubicBezTo>
                    <a:pt x="63229" y="61264"/>
                    <a:pt x="63233" y="61264"/>
                    <a:pt x="63236" y="61264"/>
                  </a:cubicBezTo>
                  <a:cubicBezTo>
                    <a:pt x="63275" y="61264"/>
                    <a:pt x="63279" y="61223"/>
                    <a:pt x="63249" y="61148"/>
                  </a:cubicBezTo>
                  <a:cubicBezTo>
                    <a:pt x="63216" y="61066"/>
                    <a:pt x="63159" y="61025"/>
                    <a:pt x="63093" y="60951"/>
                  </a:cubicBezTo>
                  <a:cubicBezTo>
                    <a:pt x="63028" y="60877"/>
                    <a:pt x="63011" y="60869"/>
                    <a:pt x="62946" y="60844"/>
                  </a:cubicBezTo>
                  <a:cubicBezTo>
                    <a:pt x="62872" y="60820"/>
                    <a:pt x="62913" y="60738"/>
                    <a:pt x="62921" y="60697"/>
                  </a:cubicBezTo>
                  <a:cubicBezTo>
                    <a:pt x="62929" y="60656"/>
                    <a:pt x="62954" y="60656"/>
                    <a:pt x="62995" y="60623"/>
                  </a:cubicBezTo>
                  <a:cubicBezTo>
                    <a:pt x="63044" y="60582"/>
                    <a:pt x="63110" y="60598"/>
                    <a:pt x="63175" y="60590"/>
                  </a:cubicBezTo>
                  <a:cubicBezTo>
                    <a:pt x="63241" y="60574"/>
                    <a:pt x="63274" y="60516"/>
                    <a:pt x="63331" y="60500"/>
                  </a:cubicBezTo>
                  <a:cubicBezTo>
                    <a:pt x="63397" y="60475"/>
                    <a:pt x="63463" y="60418"/>
                    <a:pt x="63479" y="60385"/>
                  </a:cubicBezTo>
                  <a:cubicBezTo>
                    <a:pt x="63482" y="60368"/>
                    <a:pt x="63475" y="60364"/>
                    <a:pt x="63462" y="60364"/>
                  </a:cubicBezTo>
                  <a:cubicBezTo>
                    <a:pt x="63447" y="60364"/>
                    <a:pt x="63425" y="60370"/>
                    <a:pt x="63404" y="60370"/>
                  </a:cubicBezTo>
                  <a:cubicBezTo>
                    <a:pt x="63399" y="60370"/>
                    <a:pt x="63394" y="60369"/>
                    <a:pt x="63389" y="60368"/>
                  </a:cubicBezTo>
                  <a:cubicBezTo>
                    <a:pt x="63340" y="60360"/>
                    <a:pt x="63397" y="60327"/>
                    <a:pt x="63438" y="60245"/>
                  </a:cubicBezTo>
                  <a:cubicBezTo>
                    <a:pt x="63471" y="60163"/>
                    <a:pt x="63553" y="60213"/>
                    <a:pt x="63578" y="60163"/>
                  </a:cubicBezTo>
                  <a:cubicBezTo>
                    <a:pt x="63594" y="60114"/>
                    <a:pt x="63627" y="60106"/>
                    <a:pt x="63725" y="60106"/>
                  </a:cubicBezTo>
                  <a:cubicBezTo>
                    <a:pt x="63797" y="60106"/>
                    <a:pt x="63851" y="60123"/>
                    <a:pt x="63885" y="60123"/>
                  </a:cubicBezTo>
                  <a:cubicBezTo>
                    <a:pt x="63898" y="60123"/>
                    <a:pt x="63907" y="60121"/>
                    <a:pt x="63914" y="60114"/>
                  </a:cubicBezTo>
                  <a:cubicBezTo>
                    <a:pt x="63936" y="60092"/>
                    <a:pt x="63970" y="60020"/>
                    <a:pt x="64006" y="60020"/>
                  </a:cubicBezTo>
                  <a:cubicBezTo>
                    <a:pt x="64011" y="60020"/>
                    <a:pt x="64016" y="60021"/>
                    <a:pt x="64021" y="60024"/>
                  </a:cubicBezTo>
                  <a:cubicBezTo>
                    <a:pt x="64062" y="60048"/>
                    <a:pt x="64021" y="60098"/>
                    <a:pt x="64029" y="60163"/>
                  </a:cubicBezTo>
                  <a:cubicBezTo>
                    <a:pt x="64029" y="60237"/>
                    <a:pt x="64078" y="60213"/>
                    <a:pt x="64136" y="60245"/>
                  </a:cubicBezTo>
                  <a:cubicBezTo>
                    <a:pt x="64193" y="60278"/>
                    <a:pt x="64242" y="60295"/>
                    <a:pt x="64316" y="60352"/>
                  </a:cubicBezTo>
                  <a:cubicBezTo>
                    <a:pt x="64390" y="60410"/>
                    <a:pt x="64349" y="60516"/>
                    <a:pt x="64406" y="60565"/>
                  </a:cubicBezTo>
                  <a:cubicBezTo>
                    <a:pt x="64412" y="60570"/>
                    <a:pt x="64416" y="60572"/>
                    <a:pt x="64419" y="60572"/>
                  </a:cubicBezTo>
                  <a:cubicBezTo>
                    <a:pt x="64449" y="60572"/>
                    <a:pt x="64425" y="60432"/>
                    <a:pt x="64439" y="60418"/>
                  </a:cubicBezTo>
                  <a:cubicBezTo>
                    <a:pt x="64441" y="60412"/>
                    <a:pt x="64445" y="60409"/>
                    <a:pt x="64450" y="60409"/>
                  </a:cubicBezTo>
                  <a:cubicBezTo>
                    <a:pt x="64465" y="60409"/>
                    <a:pt x="64495" y="60436"/>
                    <a:pt x="64538" y="60492"/>
                  </a:cubicBezTo>
                  <a:cubicBezTo>
                    <a:pt x="64550" y="60507"/>
                    <a:pt x="64558" y="60514"/>
                    <a:pt x="64565" y="60514"/>
                  </a:cubicBezTo>
                  <a:cubicBezTo>
                    <a:pt x="64588" y="60514"/>
                    <a:pt x="64583" y="60425"/>
                    <a:pt x="64628" y="60393"/>
                  </a:cubicBezTo>
                  <a:cubicBezTo>
                    <a:pt x="64636" y="60387"/>
                    <a:pt x="64642" y="60384"/>
                    <a:pt x="64647" y="60384"/>
                  </a:cubicBezTo>
                  <a:cubicBezTo>
                    <a:pt x="64675" y="60384"/>
                    <a:pt x="64672" y="60469"/>
                    <a:pt x="64685" y="60524"/>
                  </a:cubicBezTo>
                  <a:cubicBezTo>
                    <a:pt x="64702" y="60590"/>
                    <a:pt x="64866" y="60656"/>
                    <a:pt x="64833" y="60713"/>
                  </a:cubicBezTo>
                  <a:cubicBezTo>
                    <a:pt x="64826" y="60733"/>
                    <a:pt x="64818" y="60741"/>
                    <a:pt x="64809" y="60741"/>
                  </a:cubicBezTo>
                  <a:cubicBezTo>
                    <a:pt x="64788" y="60741"/>
                    <a:pt x="64759" y="60701"/>
                    <a:pt x="64702" y="60672"/>
                  </a:cubicBezTo>
                  <a:cubicBezTo>
                    <a:pt x="64637" y="60643"/>
                    <a:pt x="64636" y="60618"/>
                    <a:pt x="64601" y="60618"/>
                  </a:cubicBezTo>
                  <a:cubicBezTo>
                    <a:pt x="64587" y="60618"/>
                    <a:pt x="64568" y="60622"/>
                    <a:pt x="64538" y="60631"/>
                  </a:cubicBezTo>
                  <a:cubicBezTo>
                    <a:pt x="64431" y="60656"/>
                    <a:pt x="64439" y="60738"/>
                    <a:pt x="64406" y="60820"/>
                  </a:cubicBezTo>
                  <a:cubicBezTo>
                    <a:pt x="64374" y="60902"/>
                    <a:pt x="64447" y="60976"/>
                    <a:pt x="64538" y="61107"/>
                  </a:cubicBezTo>
                  <a:cubicBezTo>
                    <a:pt x="64620" y="61238"/>
                    <a:pt x="64718" y="61296"/>
                    <a:pt x="64759" y="61353"/>
                  </a:cubicBezTo>
                  <a:cubicBezTo>
                    <a:pt x="64792" y="61296"/>
                    <a:pt x="64825" y="61247"/>
                    <a:pt x="64825" y="61230"/>
                  </a:cubicBezTo>
                  <a:cubicBezTo>
                    <a:pt x="64825" y="61222"/>
                    <a:pt x="64825" y="61206"/>
                    <a:pt x="64817" y="61189"/>
                  </a:cubicBezTo>
                  <a:cubicBezTo>
                    <a:pt x="64800" y="61115"/>
                    <a:pt x="64776" y="61025"/>
                    <a:pt x="64833" y="60992"/>
                  </a:cubicBezTo>
                  <a:cubicBezTo>
                    <a:pt x="64847" y="60985"/>
                    <a:pt x="64860" y="60982"/>
                    <a:pt x="64873" y="60982"/>
                  </a:cubicBezTo>
                  <a:cubicBezTo>
                    <a:pt x="64906" y="60982"/>
                    <a:pt x="64937" y="61002"/>
                    <a:pt x="64973" y="61025"/>
                  </a:cubicBezTo>
                  <a:cubicBezTo>
                    <a:pt x="64997" y="61050"/>
                    <a:pt x="65022" y="61066"/>
                    <a:pt x="65030" y="61066"/>
                  </a:cubicBezTo>
                  <a:cubicBezTo>
                    <a:pt x="65063" y="61017"/>
                    <a:pt x="65170" y="60861"/>
                    <a:pt x="65170" y="60861"/>
                  </a:cubicBezTo>
                  <a:lnTo>
                    <a:pt x="65178" y="60853"/>
                  </a:lnTo>
                  <a:lnTo>
                    <a:pt x="65194" y="60844"/>
                  </a:lnTo>
                  <a:cubicBezTo>
                    <a:pt x="65194" y="60844"/>
                    <a:pt x="65260" y="60836"/>
                    <a:pt x="65260" y="60828"/>
                  </a:cubicBezTo>
                  <a:cubicBezTo>
                    <a:pt x="65260" y="60820"/>
                    <a:pt x="65227" y="60803"/>
                    <a:pt x="65186" y="60762"/>
                  </a:cubicBezTo>
                  <a:cubicBezTo>
                    <a:pt x="65120" y="60697"/>
                    <a:pt x="65038" y="60615"/>
                    <a:pt x="65030" y="60557"/>
                  </a:cubicBezTo>
                  <a:cubicBezTo>
                    <a:pt x="65022" y="60508"/>
                    <a:pt x="65055" y="60426"/>
                    <a:pt x="65088" y="60360"/>
                  </a:cubicBezTo>
                  <a:cubicBezTo>
                    <a:pt x="65071" y="60336"/>
                    <a:pt x="65047" y="60295"/>
                    <a:pt x="65022" y="60245"/>
                  </a:cubicBezTo>
                  <a:cubicBezTo>
                    <a:pt x="64948" y="60114"/>
                    <a:pt x="64833" y="60040"/>
                    <a:pt x="64735" y="59999"/>
                  </a:cubicBezTo>
                  <a:cubicBezTo>
                    <a:pt x="64636" y="59966"/>
                    <a:pt x="64579" y="59942"/>
                    <a:pt x="64341" y="59868"/>
                  </a:cubicBezTo>
                  <a:cubicBezTo>
                    <a:pt x="64111" y="59802"/>
                    <a:pt x="64086" y="59769"/>
                    <a:pt x="63939" y="59728"/>
                  </a:cubicBezTo>
                  <a:cubicBezTo>
                    <a:pt x="63884" y="59709"/>
                    <a:pt x="63838" y="59702"/>
                    <a:pt x="63795" y="59702"/>
                  </a:cubicBezTo>
                  <a:cubicBezTo>
                    <a:pt x="63727" y="59702"/>
                    <a:pt x="63666" y="59718"/>
                    <a:pt x="63586" y="59728"/>
                  </a:cubicBezTo>
                  <a:cubicBezTo>
                    <a:pt x="63454" y="59745"/>
                    <a:pt x="63430" y="59794"/>
                    <a:pt x="63348" y="59851"/>
                  </a:cubicBezTo>
                  <a:cubicBezTo>
                    <a:pt x="63274" y="59909"/>
                    <a:pt x="63249" y="59909"/>
                    <a:pt x="63192" y="59975"/>
                  </a:cubicBezTo>
                  <a:cubicBezTo>
                    <a:pt x="63134" y="60032"/>
                    <a:pt x="62937" y="60032"/>
                    <a:pt x="62847" y="60122"/>
                  </a:cubicBezTo>
                  <a:cubicBezTo>
                    <a:pt x="62749" y="60213"/>
                    <a:pt x="62527" y="60245"/>
                    <a:pt x="62429" y="60278"/>
                  </a:cubicBezTo>
                  <a:cubicBezTo>
                    <a:pt x="62404" y="60289"/>
                    <a:pt x="62386" y="60294"/>
                    <a:pt x="62369" y="60294"/>
                  </a:cubicBezTo>
                  <a:cubicBezTo>
                    <a:pt x="62325" y="60294"/>
                    <a:pt x="62302" y="60256"/>
                    <a:pt x="62248" y="60196"/>
                  </a:cubicBezTo>
                  <a:cubicBezTo>
                    <a:pt x="62196" y="60138"/>
                    <a:pt x="62035" y="60022"/>
                    <a:pt x="61971" y="60022"/>
                  </a:cubicBezTo>
                  <a:cubicBezTo>
                    <a:pt x="61955" y="60022"/>
                    <a:pt x="61944" y="60030"/>
                    <a:pt x="61944" y="60048"/>
                  </a:cubicBezTo>
                  <a:cubicBezTo>
                    <a:pt x="61953" y="60147"/>
                    <a:pt x="61912" y="60147"/>
                    <a:pt x="61846" y="60163"/>
                  </a:cubicBezTo>
                  <a:cubicBezTo>
                    <a:pt x="61826" y="60166"/>
                    <a:pt x="61815" y="60168"/>
                    <a:pt x="61803" y="60168"/>
                  </a:cubicBezTo>
                  <a:cubicBezTo>
                    <a:pt x="61777" y="60168"/>
                    <a:pt x="61753" y="60155"/>
                    <a:pt x="61633" y="60098"/>
                  </a:cubicBezTo>
                  <a:cubicBezTo>
                    <a:pt x="61460" y="60016"/>
                    <a:pt x="61649" y="60040"/>
                    <a:pt x="61649" y="59999"/>
                  </a:cubicBezTo>
                  <a:cubicBezTo>
                    <a:pt x="61649" y="59958"/>
                    <a:pt x="61600" y="59958"/>
                    <a:pt x="61518" y="59868"/>
                  </a:cubicBezTo>
                  <a:cubicBezTo>
                    <a:pt x="61452" y="59794"/>
                    <a:pt x="61427" y="59778"/>
                    <a:pt x="61378" y="59737"/>
                  </a:cubicBezTo>
                  <a:lnTo>
                    <a:pt x="61312" y="59679"/>
                  </a:lnTo>
                  <a:cubicBezTo>
                    <a:pt x="61222" y="59589"/>
                    <a:pt x="61066" y="59392"/>
                    <a:pt x="60910" y="59285"/>
                  </a:cubicBezTo>
                  <a:cubicBezTo>
                    <a:pt x="60746" y="59179"/>
                    <a:pt x="60853" y="59179"/>
                    <a:pt x="60787" y="58982"/>
                  </a:cubicBezTo>
                  <a:cubicBezTo>
                    <a:pt x="60754" y="58908"/>
                    <a:pt x="60722" y="58842"/>
                    <a:pt x="60689" y="58793"/>
                  </a:cubicBezTo>
                  <a:lnTo>
                    <a:pt x="60648" y="58727"/>
                  </a:lnTo>
                  <a:cubicBezTo>
                    <a:pt x="60615" y="58686"/>
                    <a:pt x="60599" y="58653"/>
                    <a:pt x="60590" y="58620"/>
                  </a:cubicBezTo>
                  <a:cubicBezTo>
                    <a:pt x="60574" y="58555"/>
                    <a:pt x="60475" y="58489"/>
                    <a:pt x="60459" y="58432"/>
                  </a:cubicBezTo>
                  <a:cubicBezTo>
                    <a:pt x="60434" y="58366"/>
                    <a:pt x="60615" y="58300"/>
                    <a:pt x="60615" y="58218"/>
                  </a:cubicBezTo>
                  <a:cubicBezTo>
                    <a:pt x="60623" y="58136"/>
                    <a:pt x="60500" y="58095"/>
                    <a:pt x="60484" y="58038"/>
                  </a:cubicBezTo>
                  <a:cubicBezTo>
                    <a:pt x="60467" y="57989"/>
                    <a:pt x="60484" y="57874"/>
                    <a:pt x="60525" y="57841"/>
                  </a:cubicBezTo>
                  <a:cubicBezTo>
                    <a:pt x="60528" y="57839"/>
                    <a:pt x="60531" y="57838"/>
                    <a:pt x="60534" y="57838"/>
                  </a:cubicBezTo>
                  <a:cubicBezTo>
                    <a:pt x="60569" y="57838"/>
                    <a:pt x="60602" y="57942"/>
                    <a:pt x="60625" y="57942"/>
                  </a:cubicBezTo>
                  <a:cubicBezTo>
                    <a:pt x="60627" y="57942"/>
                    <a:pt x="60629" y="57941"/>
                    <a:pt x="60631" y="57939"/>
                  </a:cubicBezTo>
                  <a:cubicBezTo>
                    <a:pt x="60664" y="57915"/>
                    <a:pt x="60623" y="57800"/>
                    <a:pt x="60631" y="57759"/>
                  </a:cubicBezTo>
                  <a:cubicBezTo>
                    <a:pt x="60640" y="57718"/>
                    <a:pt x="60607" y="57718"/>
                    <a:pt x="60533" y="57644"/>
                  </a:cubicBezTo>
                  <a:cubicBezTo>
                    <a:pt x="60459" y="57562"/>
                    <a:pt x="60549" y="57513"/>
                    <a:pt x="60574" y="57496"/>
                  </a:cubicBezTo>
                  <a:cubicBezTo>
                    <a:pt x="60584" y="57489"/>
                    <a:pt x="60592" y="57485"/>
                    <a:pt x="60599" y="57485"/>
                  </a:cubicBezTo>
                  <a:cubicBezTo>
                    <a:pt x="60615" y="57485"/>
                    <a:pt x="60628" y="57503"/>
                    <a:pt x="60656" y="57537"/>
                  </a:cubicBezTo>
                  <a:cubicBezTo>
                    <a:pt x="60689" y="57586"/>
                    <a:pt x="60689" y="57636"/>
                    <a:pt x="60722" y="57652"/>
                  </a:cubicBezTo>
                  <a:cubicBezTo>
                    <a:pt x="60727" y="57656"/>
                    <a:pt x="60732" y="57659"/>
                    <a:pt x="60736" y="57659"/>
                  </a:cubicBezTo>
                  <a:cubicBezTo>
                    <a:pt x="60754" y="57659"/>
                    <a:pt x="60754" y="57604"/>
                    <a:pt x="60754" y="57447"/>
                  </a:cubicBezTo>
                  <a:cubicBezTo>
                    <a:pt x="60754" y="57258"/>
                    <a:pt x="60754" y="57135"/>
                    <a:pt x="60779" y="56938"/>
                  </a:cubicBezTo>
                  <a:cubicBezTo>
                    <a:pt x="60804" y="56741"/>
                    <a:pt x="60878" y="56593"/>
                    <a:pt x="60968" y="56380"/>
                  </a:cubicBezTo>
                  <a:cubicBezTo>
                    <a:pt x="61066" y="56175"/>
                    <a:pt x="60992" y="56265"/>
                    <a:pt x="60927" y="56068"/>
                  </a:cubicBezTo>
                  <a:cubicBezTo>
                    <a:pt x="60861" y="55863"/>
                    <a:pt x="60910" y="55978"/>
                    <a:pt x="60828" y="55888"/>
                  </a:cubicBezTo>
                  <a:lnTo>
                    <a:pt x="60828" y="55806"/>
                  </a:lnTo>
                  <a:cubicBezTo>
                    <a:pt x="60853" y="55773"/>
                    <a:pt x="60910" y="55756"/>
                    <a:pt x="60919" y="55715"/>
                  </a:cubicBezTo>
                  <a:cubicBezTo>
                    <a:pt x="60927" y="55674"/>
                    <a:pt x="60898" y="55668"/>
                    <a:pt x="60859" y="55668"/>
                  </a:cubicBezTo>
                  <a:cubicBezTo>
                    <a:pt x="60842" y="55668"/>
                    <a:pt x="60824" y="55669"/>
                    <a:pt x="60805" y="55669"/>
                  </a:cubicBezTo>
                  <a:cubicBezTo>
                    <a:pt x="60781" y="55669"/>
                    <a:pt x="60757" y="55667"/>
                    <a:pt x="60738" y="55658"/>
                  </a:cubicBezTo>
                  <a:cubicBezTo>
                    <a:pt x="60672" y="55625"/>
                    <a:pt x="60754" y="55609"/>
                    <a:pt x="60738" y="55535"/>
                  </a:cubicBezTo>
                  <a:cubicBezTo>
                    <a:pt x="60736" y="55510"/>
                    <a:pt x="60728" y="55501"/>
                    <a:pt x="60716" y="55501"/>
                  </a:cubicBezTo>
                  <a:cubicBezTo>
                    <a:pt x="60689" y="55501"/>
                    <a:pt x="60640" y="55550"/>
                    <a:pt x="60582" y="55568"/>
                  </a:cubicBezTo>
                  <a:cubicBezTo>
                    <a:pt x="60559" y="55576"/>
                    <a:pt x="60540" y="55580"/>
                    <a:pt x="60523" y="55580"/>
                  </a:cubicBezTo>
                  <a:cubicBezTo>
                    <a:pt x="60472" y="55580"/>
                    <a:pt x="60438" y="55549"/>
                    <a:pt x="60377" y="55518"/>
                  </a:cubicBezTo>
                  <a:cubicBezTo>
                    <a:pt x="60295" y="55486"/>
                    <a:pt x="60287" y="55420"/>
                    <a:pt x="60344" y="55371"/>
                  </a:cubicBezTo>
                  <a:cubicBezTo>
                    <a:pt x="60350" y="55365"/>
                    <a:pt x="60359" y="55363"/>
                    <a:pt x="60368" y="55363"/>
                  </a:cubicBezTo>
                  <a:cubicBezTo>
                    <a:pt x="60428" y="55363"/>
                    <a:pt x="60539" y="55454"/>
                    <a:pt x="60582" y="55454"/>
                  </a:cubicBezTo>
                  <a:cubicBezTo>
                    <a:pt x="60585" y="55454"/>
                    <a:pt x="60588" y="55454"/>
                    <a:pt x="60590" y="55453"/>
                  </a:cubicBezTo>
                  <a:cubicBezTo>
                    <a:pt x="60623" y="55444"/>
                    <a:pt x="60590" y="55428"/>
                    <a:pt x="60533" y="55379"/>
                  </a:cubicBezTo>
                  <a:cubicBezTo>
                    <a:pt x="60475" y="55330"/>
                    <a:pt x="60385" y="55182"/>
                    <a:pt x="60237" y="55157"/>
                  </a:cubicBezTo>
                  <a:cubicBezTo>
                    <a:pt x="60212" y="55154"/>
                    <a:pt x="60193" y="55153"/>
                    <a:pt x="60177" y="55153"/>
                  </a:cubicBezTo>
                  <a:cubicBezTo>
                    <a:pt x="60107" y="55153"/>
                    <a:pt x="60103" y="55175"/>
                    <a:pt x="60007" y="55175"/>
                  </a:cubicBezTo>
                  <a:cubicBezTo>
                    <a:pt x="59995" y="55175"/>
                    <a:pt x="59982" y="55174"/>
                    <a:pt x="59967" y="55174"/>
                  </a:cubicBezTo>
                  <a:cubicBezTo>
                    <a:pt x="59802" y="55157"/>
                    <a:pt x="59745" y="55018"/>
                    <a:pt x="59679" y="54985"/>
                  </a:cubicBezTo>
                  <a:cubicBezTo>
                    <a:pt x="59666" y="54978"/>
                    <a:pt x="59654" y="54975"/>
                    <a:pt x="59643" y="54975"/>
                  </a:cubicBezTo>
                  <a:cubicBezTo>
                    <a:pt x="59601" y="54975"/>
                    <a:pt x="59574" y="55016"/>
                    <a:pt x="59515" y="55042"/>
                  </a:cubicBezTo>
                  <a:cubicBezTo>
                    <a:pt x="59485" y="55061"/>
                    <a:pt x="59451" y="55068"/>
                    <a:pt x="59412" y="55068"/>
                  </a:cubicBezTo>
                  <a:cubicBezTo>
                    <a:pt x="59368" y="55068"/>
                    <a:pt x="59318" y="55059"/>
                    <a:pt x="59261" y="55051"/>
                  </a:cubicBezTo>
                  <a:cubicBezTo>
                    <a:pt x="59166" y="55029"/>
                    <a:pt x="59064" y="54948"/>
                    <a:pt x="58985" y="54948"/>
                  </a:cubicBezTo>
                  <a:cubicBezTo>
                    <a:pt x="58976" y="54948"/>
                    <a:pt x="58966" y="54949"/>
                    <a:pt x="58957" y="54952"/>
                  </a:cubicBezTo>
                  <a:cubicBezTo>
                    <a:pt x="58883" y="54968"/>
                    <a:pt x="58982" y="55010"/>
                    <a:pt x="58965" y="55067"/>
                  </a:cubicBezTo>
                  <a:cubicBezTo>
                    <a:pt x="58959" y="55091"/>
                    <a:pt x="58944" y="55098"/>
                    <a:pt x="58924" y="55098"/>
                  </a:cubicBezTo>
                  <a:cubicBezTo>
                    <a:pt x="58896" y="55098"/>
                    <a:pt x="58860" y="55083"/>
                    <a:pt x="58826" y="55083"/>
                  </a:cubicBezTo>
                  <a:cubicBezTo>
                    <a:pt x="58768" y="55083"/>
                    <a:pt x="58752" y="55108"/>
                    <a:pt x="58612" y="55165"/>
                  </a:cubicBezTo>
                  <a:cubicBezTo>
                    <a:pt x="58565" y="55181"/>
                    <a:pt x="58512" y="55187"/>
                    <a:pt x="58457" y="55187"/>
                  </a:cubicBezTo>
                  <a:cubicBezTo>
                    <a:pt x="58342" y="55187"/>
                    <a:pt x="58215" y="55163"/>
                    <a:pt x="58087" y="55157"/>
                  </a:cubicBezTo>
                  <a:cubicBezTo>
                    <a:pt x="57890" y="55141"/>
                    <a:pt x="57825" y="55083"/>
                    <a:pt x="57702" y="55067"/>
                  </a:cubicBezTo>
                  <a:cubicBezTo>
                    <a:pt x="57687" y="55066"/>
                    <a:pt x="57675" y="55065"/>
                    <a:pt x="57665" y="55065"/>
                  </a:cubicBezTo>
                  <a:cubicBezTo>
                    <a:pt x="57595" y="55065"/>
                    <a:pt x="57615" y="55091"/>
                    <a:pt x="57529" y="55141"/>
                  </a:cubicBezTo>
                  <a:cubicBezTo>
                    <a:pt x="57484" y="55166"/>
                    <a:pt x="57451" y="55176"/>
                    <a:pt x="57423" y="55176"/>
                  </a:cubicBezTo>
                  <a:cubicBezTo>
                    <a:pt x="57405" y="55176"/>
                    <a:pt x="57389" y="55172"/>
                    <a:pt x="57373" y="55165"/>
                  </a:cubicBezTo>
                  <a:lnTo>
                    <a:pt x="57308" y="55141"/>
                  </a:lnTo>
                  <a:cubicBezTo>
                    <a:pt x="57242" y="55119"/>
                    <a:pt x="57158" y="55020"/>
                    <a:pt x="57116" y="55020"/>
                  </a:cubicBezTo>
                  <a:cubicBezTo>
                    <a:pt x="57111" y="55020"/>
                    <a:pt x="57106" y="55022"/>
                    <a:pt x="57102" y="55026"/>
                  </a:cubicBezTo>
                  <a:cubicBezTo>
                    <a:pt x="57070" y="55051"/>
                    <a:pt x="57111" y="55083"/>
                    <a:pt x="57111" y="55116"/>
                  </a:cubicBezTo>
                  <a:cubicBezTo>
                    <a:pt x="57111" y="55149"/>
                    <a:pt x="57086" y="55149"/>
                    <a:pt x="57020" y="55165"/>
                  </a:cubicBezTo>
                  <a:cubicBezTo>
                    <a:pt x="57010" y="55168"/>
                    <a:pt x="57001" y="55169"/>
                    <a:pt x="56993" y="55169"/>
                  </a:cubicBezTo>
                  <a:cubicBezTo>
                    <a:pt x="56947" y="55169"/>
                    <a:pt x="56925" y="55134"/>
                    <a:pt x="56897" y="55100"/>
                  </a:cubicBezTo>
                  <a:lnTo>
                    <a:pt x="56897" y="55026"/>
                  </a:lnTo>
                  <a:cubicBezTo>
                    <a:pt x="56914" y="55010"/>
                    <a:pt x="56947" y="54993"/>
                    <a:pt x="56971" y="54960"/>
                  </a:cubicBezTo>
                  <a:cubicBezTo>
                    <a:pt x="57020" y="54895"/>
                    <a:pt x="57111" y="54722"/>
                    <a:pt x="57185" y="54657"/>
                  </a:cubicBezTo>
                  <a:cubicBezTo>
                    <a:pt x="57258" y="54583"/>
                    <a:pt x="57299" y="54394"/>
                    <a:pt x="57324" y="54328"/>
                  </a:cubicBezTo>
                  <a:cubicBezTo>
                    <a:pt x="57349" y="54263"/>
                    <a:pt x="57283" y="54213"/>
                    <a:pt x="57275" y="54156"/>
                  </a:cubicBezTo>
                  <a:cubicBezTo>
                    <a:pt x="57267" y="54099"/>
                    <a:pt x="57332" y="53729"/>
                    <a:pt x="57357" y="53631"/>
                  </a:cubicBezTo>
                  <a:cubicBezTo>
                    <a:pt x="57381" y="53532"/>
                    <a:pt x="57390" y="53450"/>
                    <a:pt x="57398" y="53409"/>
                  </a:cubicBezTo>
                  <a:cubicBezTo>
                    <a:pt x="57398" y="53376"/>
                    <a:pt x="57373" y="53294"/>
                    <a:pt x="57299" y="53278"/>
                  </a:cubicBezTo>
                  <a:cubicBezTo>
                    <a:pt x="57279" y="53274"/>
                    <a:pt x="57258" y="53274"/>
                    <a:pt x="57240" y="53274"/>
                  </a:cubicBezTo>
                  <a:cubicBezTo>
                    <a:pt x="57221" y="53274"/>
                    <a:pt x="57205" y="53274"/>
                    <a:pt x="57193" y="53270"/>
                  </a:cubicBezTo>
                  <a:lnTo>
                    <a:pt x="57185" y="53270"/>
                  </a:lnTo>
                  <a:lnTo>
                    <a:pt x="57160" y="53204"/>
                  </a:lnTo>
                  <a:cubicBezTo>
                    <a:pt x="57168" y="53171"/>
                    <a:pt x="57226" y="53155"/>
                    <a:pt x="57299" y="53081"/>
                  </a:cubicBezTo>
                  <a:cubicBezTo>
                    <a:pt x="57372" y="52994"/>
                    <a:pt x="57406" y="52895"/>
                    <a:pt x="57435" y="52895"/>
                  </a:cubicBezTo>
                  <a:cubicBezTo>
                    <a:pt x="57439" y="52895"/>
                    <a:pt x="57443" y="52897"/>
                    <a:pt x="57447" y="52900"/>
                  </a:cubicBezTo>
                  <a:cubicBezTo>
                    <a:pt x="57472" y="52925"/>
                    <a:pt x="57455" y="52974"/>
                    <a:pt x="57447" y="53040"/>
                  </a:cubicBezTo>
                  <a:cubicBezTo>
                    <a:pt x="57439" y="53106"/>
                    <a:pt x="57447" y="53171"/>
                    <a:pt x="57480" y="53220"/>
                  </a:cubicBezTo>
                  <a:cubicBezTo>
                    <a:pt x="57513" y="53270"/>
                    <a:pt x="57521" y="53360"/>
                    <a:pt x="57521" y="53417"/>
                  </a:cubicBezTo>
                  <a:cubicBezTo>
                    <a:pt x="57513" y="53475"/>
                    <a:pt x="57464" y="53565"/>
                    <a:pt x="57472" y="53623"/>
                  </a:cubicBezTo>
                  <a:cubicBezTo>
                    <a:pt x="57474" y="53633"/>
                    <a:pt x="57477" y="53638"/>
                    <a:pt x="57482" y="53638"/>
                  </a:cubicBezTo>
                  <a:cubicBezTo>
                    <a:pt x="57500" y="53638"/>
                    <a:pt x="57535" y="53581"/>
                    <a:pt x="57554" y="53549"/>
                  </a:cubicBezTo>
                  <a:cubicBezTo>
                    <a:pt x="57578" y="53516"/>
                    <a:pt x="57587" y="53475"/>
                    <a:pt x="57595" y="53376"/>
                  </a:cubicBezTo>
                  <a:cubicBezTo>
                    <a:pt x="57595" y="53286"/>
                    <a:pt x="57677" y="53196"/>
                    <a:pt x="57693" y="53130"/>
                  </a:cubicBezTo>
                  <a:cubicBezTo>
                    <a:pt x="57718" y="53073"/>
                    <a:pt x="57734" y="52925"/>
                    <a:pt x="57784" y="52786"/>
                  </a:cubicBezTo>
                  <a:cubicBezTo>
                    <a:pt x="57825" y="52638"/>
                    <a:pt x="57890" y="52646"/>
                    <a:pt x="57866" y="52597"/>
                  </a:cubicBezTo>
                  <a:cubicBezTo>
                    <a:pt x="57860" y="52583"/>
                    <a:pt x="57846" y="52579"/>
                    <a:pt x="57828" y="52579"/>
                  </a:cubicBezTo>
                  <a:cubicBezTo>
                    <a:pt x="57807" y="52579"/>
                    <a:pt x="57782" y="52584"/>
                    <a:pt x="57762" y="52584"/>
                  </a:cubicBezTo>
                  <a:cubicBezTo>
                    <a:pt x="57746" y="52584"/>
                    <a:pt x="57733" y="52582"/>
                    <a:pt x="57726" y="52572"/>
                  </a:cubicBezTo>
                  <a:cubicBezTo>
                    <a:pt x="57710" y="52539"/>
                    <a:pt x="57972" y="52383"/>
                    <a:pt x="57907" y="52359"/>
                  </a:cubicBezTo>
                  <a:cubicBezTo>
                    <a:pt x="57841" y="52334"/>
                    <a:pt x="57693" y="52334"/>
                    <a:pt x="57677" y="52301"/>
                  </a:cubicBezTo>
                  <a:cubicBezTo>
                    <a:pt x="57669" y="52268"/>
                    <a:pt x="57726" y="52211"/>
                    <a:pt x="57759" y="52170"/>
                  </a:cubicBezTo>
                  <a:cubicBezTo>
                    <a:pt x="57800" y="52129"/>
                    <a:pt x="57849" y="52162"/>
                    <a:pt x="57890" y="52129"/>
                  </a:cubicBezTo>
                  <a:cubicBezTo>
                    <a:pt x="57923" y="52088"/>
                    <a:pt x="57915" y="51907"/>
                    <a:pt x="57915" y="51858"/>
                  </a:cubicBezTo>
                  <a:cubicBezTo>
                    <a:pt x="57915" y="51801"/>
                    <a:pt x="58161" y="51563"/>
                    <a:pt x="58219" y="51489"/>
                  </a:cubicBezTo>
                  <a:cubicBezTo>
                    <a:pt x="58284" y="51415"/>
                    <a:pt x="58399" y="51226"/>
                    <a:pt x="58407" y="51144"/>
                  </a:cubicBezTo>
                  <a:cubicBezTo>
                    <a:pt x="58407" y="51062"/>
                    <a:pt x="58350" y="50996"/>
                    <a:pt x="58333" y="50955"/>
                  </a:cubicBezTo>
                  <a:cubicBezTo>
                    <a:pt x="58309" y="50906"/>
                    <a:pt x="58301" y="50890"/>
                    <a:pt x="58251" y="50857"/>
                  </a:cubicBezTo>
                  <a:cubicBezTo>
                    <a:pt x="58235" y="50843"/>
                    <a:pt x="58211" y="50838"/>
                    <a:pt x="58185" y="50838"/>
                  </a:cubicBezTo>
                  <a:cubicBezTo>
                    <a:pt x="58133" y="50838"/>
                    <a:pt x="58071" y="50860"/>
                    <a:pt x="58038" y="50882"/>
                  </a:cubicBezTo>
                  <a:cubicBezTo>
                    <a:pt x="57993" y="50913"/>
                    <a:pt x="57979" y="50925"/>
                    <a:pt x="57955" y="50925"/>
                  </a:cubicBezTo>
                  <a:cubicBezTo>
                    <a:pt x="57948" y="50925"/>
                    <a:pt x="57941" y="50924"/>
                    <a:pt x="57931" y="50923"/>
                  </a:cubicBezTo>
                  <a:cubicBezTo>
                    <a:pt x="57882" y="50914"/>
                    <a:pt x="57775" y="50882"/>
                    <a:pt x="57644" y="50865"/>
                  </a:cubicBezTo>
                  <a:cubicBezTo>
                    <a:pt x="57559" y="50848"/>
                    <a:pt x="57410" y="50823"/>
                    <a:pt x="57291" y="50823"/>
                  </a:cubicBezTo>
                  <a:cubicBezTo>
                    <a:pt x="57239" y="50823"/>
                    <a:pt x="57193" y="50828"/>
                    <a:pt x="57160" y="50841"/>
                  </a:cubicBezTo>
                  <a:cubicBezTo>
                    <a:pt x="57053" y="50890"/>
                    <a:pt x="56807" y="50980"/>
                    <a:pt x="56667" y="51005"/>
                  </a:cubicBezTo>
                  <a:cubicBezTo>
                    <a:pt x="56520" y="51029"/>
                    <a:pt x="56175" y="51070"/>
                    <a:pt x="56109" y="51103"/>
                  </a:cubicBezTo>
                  <a:cubicBezTo>
                    <a:pt x="56044" y="51128"/>
                    <a:pt x="55830" y="51292"/>
                    <a:pt x="55798" y="51333"/>
                  </a:cubicBezTo>
                  <a:cubicBezTo>
                    <a:pt x="55765" y="51366"/>
                    <a:pt x="55773" y="51390"/>
                    <a:pt x="55773" y="51456"/>
                  </a:cubicBezTo>
                  <a:cubicBezTo>
                    <a:pt x="55773" y="51530"/>
                    <a:pt x="55732" y="51579"/>
                    <a:pt x="55716" y="51710"/>
                  </a:cubicBezTo>
                  <a:cubicBezTo>
                    <a:pt x="55691" y="51834"/>
                    <a:pt x="55683" y="51850"/>
                    <a:pt x="55691" y="51981"/>
                  </a:cubicBezTo>
                  <a:cubicBezTo>
                    <a:pt x="55699" y="52113"/>
                    <a:pt x="55633" y="52088"/>
                    <a:pt x="55576" y="52186"/>
                  </a:cubicBezTo>
                  <a:cubicBezTo>
                    <a:pt x="55510" y="52285"/>
                    <a:pt x="55535" y="52474"/>
                    <a:pt x="55519" y="52523"/>
                  </a:cubicBezTo>
                  <a:cubicBezTo>
                    <a:pt x="55502" y="52564"/>
                    <a:pt x="55363" y="52613"/>
                    <a:pt x="55281" y="52695"/>
                  </a:cubicBezTo>
                  <a:cubicBezTo>
                    <a:pt x="55198" y="52769"/>
                    <a:pt x="55075" y="52794"/>
                    <a:pt x="55067" y="52835"/>
                  </a:cubicBezTo>
                  <a:cubicBezTo>
                    <a:pt x="55064" y="52853"/>
                    <a:pt x="55071" y="52857"/>
                    <a:pt x="55083" y="52857"/>
                  </a:cubicBezTo>
                  <a:cubicBezTo>
                    <a:pt x="55092" y="52857"/>
                    <a:pt x="55104" y="52854"/>
                    <a:pt x="55116" y="52854"/>
                  </a:cubicBezTo>
                  <a:cubicBezTo>
                    <a:pt x="55125" y="52854"/>
                    <a:pt x="55133" y="52855"/>
                    <a:pt x="55141" y="52859"/>
                  </a:cubicBezTo>
                  <a:cubicBezTo>
                    <a:pt x="55166" y="52876"/>
                    <a:pt x="55133" y="52892"/>
                    <a:pt x="55108" y="52933"/>
                  </a:cubicBezTo>
                  <a:cubicBezTo>
                    <a:pt x="55075" y="52982"/>
                    <a:pt x="55174" y="52991"/>
                    <a:pt x="55182" y="53032"/>
                  </a:cubicBezTo>
                  <a:cubicBezTo>
                    <a:pt x="55190" y="53073"/>
                    <a:pt x="55026" y="53138"/>
                    <a:pt x="54928" y="53171"/>
                  </a:cubicBezTo>
                  <a:cubicBezTo>
                    <a:pt x="54883" y="53190"/>
                    <a:pt x="54847" y="53198"/>
                    <a:pt x="54820" y="53198"/>
                  </a:cubicBezTo>
                  <a:cubicBezTo>
                    <a:pt x="54786" y="53198"/>
                    <a:pt x="54764" y="53186"/>
                    <a:pt x="54755" y="53163"/>
                  </a:cubicBezTo>
                  <a:cubicBezTo>
                    <a:pt x="54731" y="53122"/>
                    <a:pt x="54854" y="53024"/>
                    <a:pt x="54878" y="52982"/>
                  </a:cubicBezTo>
                  <a:cubicBezTo>
                    <a:pt x="54886" y="52970"/>
                    <a:pt x="54885" y="52966"/>
                    <a:pt x="54878" y="52966"/>
                  </a:cubicBezTo>
                  <a:cubicBezTo>
                    <a:pt x="54857" y="52966"/>
                    <a:pt x="54780" y="53011"/>
                    <a:pt x="54755" y="53024"/>
                  </a:cubicBezTo>
                  <a:cubicBezTo>
                    <a:pt x="54730" y="53043"/>
                    <a:pt x="54684" y="53107"/>
                    <a:pt x="54642" y="53107"/>
                  </a:cubicBezTo>
                  <a:cubicBezTo>
                    <a:pt x="54630" y="53107"/>
                    <a:pt x="54618" y="53102"/>
                    <a:pt x="54608" y="53089"/>
                  </a:cubicBezTo>
                  <a:cubicBezTo>
                    <a:pt x="54558" y="53032"/>
                    <a:pt x="54632" y="53032"/>
                    <a:pt x="54575" y="53007"/>
                  </a:cubicBezTo>
                  <a:cubicBezTo>
                    <a:pt x="54558" y="52996"/>
                    <a:pt x="54535" y="52992"/>
                    <a:pt x="54506" y="52992"/>
                  </a:cubicBezTo>
                  <a:cubicBezTo>
                    <a:pt x="54450" y="52992"/>
                    <a:pt x="54375" y="53010"/>
                    <a:pt x="54304" y="53032"/>
                  </a:cubicBezTo>
                  <a:cubicBezTo>
                    <a:pt x="54205" y="53073"/>
                    <a:pt x="54246" y="53155"/>
                    <a:pt x="54189" y="53220"/>
                  </a:cubicBezTo>
                  <a:cubicBezTo>
                    <a:pt x="54181" y="53229"/>
                    <a:pt x="54175" y="53233"/>
                    <a:pt x="54170" y="53233"/>
                  </a:cubicBezTo>
                  <a:cubicBezTo>
                    <a:pt x="54137" y="53233"/>
                    <a:pt x="54142" y="53095"/>
                    <a:pt x="54113" y="53095"/>
                  </a:cubicBezTo>
                  <a:cubicBezTo>
                    <a:pt x="54111" y="53095"/>
                    <a:pt x="54109" y="53096"/>
                    <a:pt x="54107" y="53097"/>
                  </a:cubicBezTo>
                  <a:cubicBezTo>
                    <a:pt x="54074" y="53114"/>
                    <a:pt x="53992" y="53155"/>
                    <a:pt x="53910" y="53179"/>
                  </a:cubicBezTo>
                  <a:cubicBezTo>
                    <a:pt x="53890" y="53184"/>
                    <a:pt x="53863" y="53185"/>
                    <a:pt x="53832" y="53185"/>
                  </a:cubicBezTo>
                  <a:cubicBezTo>
                    <a:pt x="53802" y="53185"/>
                    <a:pt x="53767" y="53184"/>
                    <a:pt x="53732" y="53184"/>
                  </a:cubicBezTo>
                  <a:cubicBezTo>
                    <a:pt x="53660" y="53184"/>
                    <a:pt x="53582" y="53188"/>
                    <a:pt x="53516" y="53212"/>
                  </a:cubicBezTo>
                  <a:cubicBezTo>
                    <a:pt x="53385" y="53270"/>
                    <a:pt x="53377" y="53294"/>
                    <a:pt x="53286" y="53335"/>
                  </a:cubicBezTo>
                  <a:cubicBezTo>
                    <a:pt x="53204" y="53376"/>
                    <a:pt x="53155" y="53368"/>
                    <a:pt x="53048" y="53393"/>
                  </a:cubicBezTo>
                  <a:cubicBezTo>
                    <a:pt x="53027" y="53398"/>
                    <a:pt x="53008" y="53400"/>
                    <a:pt x="52989" y="53400"/>
                  </a:cubicBezTo>
                  <a:cubicBezTo>
                    <a:pt x="52912" y="53400"/>
                    <a:pt x="52850" y="53367"/>
                    <a:pt x="52777" y="53360"/>
                  </a:cubicBezTo>
                  <a:cubicBezTo>
                    <a:pt x="52687" y="53352"/>
                    <a:pt x="52695" y="53229"/>
                    <a:pt x="52613" y="53138"/>
                  </a:cubicBezTo>
                  <a:cubicBezTo>
                    <a:pt x="52586" y="53108"/>
                    <a:pt x="52569" y="53099"/>
                    <a:pt x="52553" y="53099"/>
                  </a:cubicBezTo>
                  <a:cubicBezTo>
                    <a:pt x="52530" y="53099"/>
                    <a:pt x="52511" y="53116"/>
                    <a:pt x="52469" y="53116"/>
                  </a:cubicBezTo>
                  <a:cubicBezTo>
                    <a:pt x="52461" y="53116"/>
                    <a:pt x="52451" y="53116"/>
                    <a:pt x="52441" y="53114"/>
                  </a:cubicBezTo>
                  <a:cubicBezTo>
                    <a:pt x="52334" y="53097"/>
                    <a:pt x="52318" y="52991"/>
                    <a:pt x="52195" y="52966"/>
                  </a:cubicBezTo>
                  <a:cubicBezTo>
                    <a:pt x="52150" y="52960"/>
                    <a:pt x="52101" y="52956"/>
                    <a:pt x="52058" y="52956"/>
                  </a:cubicBezTo>
                  <a:cubicBezTo>
                    <a:pt x="51982" y="52956"/>
                    <a:pt x="51921" y="52968"/>
                    <a:pt x="51916" y="52999"/>
                  </a:cubicBezTo>
                  <a:cubicBezTo>
                    <a:pt x="51908" y="53056"/>
                    <a:pt x="51908" y="53130"/>
                    <a:pt x="51858" y="53147"/>
                  </a:cubicBezTo>
                  <a:cubicBezTo>
                    <a:pt x="51811" y="53160"/>
                    <a:pt x="51769" y="53202"/>
                    <a:pt x="51714" y="53202"/>
                  </a:cubicBezTo>
                  <a:cubicBezTo>
                    <a:pt x="51703" y="53202"/>
                    <a:pt x="51691" y="53200"/>
                    <a:pt x="51678" y="53196"/>
                  </a:cubicBezTo>
                  <a:cubicBezTo>
                    <a:pt x="51604" y="53179"/>
                    <a:pt x="51776" y="53056"/>
                    <a:pt x="51784" y="52991"/>
                  </a:cubicBezTo>
                  <a:cubicBezTo>
                    <a:pt x="51793" y="52917"/>
                    <a:pt x="51702" y="52950"/>
                    <a:pt x="51694" y="52884"/>
                  </a:cubicBezTo>
                  <a:cubicBezTo>
                    <a:pt x="51694" y="52818"/>
                    <a:pt x="51768" y="52859"/>
                    <a:pt x="51702" y="52720"/>
                  </a:cubicBezTo>
                  <a:cubicBezTo>
                    <a:pt x="51637" y="52580"/>
                    <a:pt x="51579" y="52572"/>
                    <a:pt x="51464" y="52482"/>
                  </a:cubicBezTo>
                  <a:cubicBezTo>
                    <a:pt x="51350" y="52383"/>
                    <a:pt x="51448" y="52293"/>
                    <a:pt x="51440" y="52178"/>
                  </a:cubicBezTo>
                  <a:cubicBezTo>
                    <a:pt x="51432" y="52072"/>
                    <a:pt x="51407" y="52072"/>
                    <a:pt x="51308" y="51965"/>
                  </a:cubicBezTo>
                  <a:cubicBezTo>
                    <a:pt x="51202" y="51858"/>
                    <a:pt x="50997" y="51587"/>
                    <a:pt x="50923" y="51513"/>
                  </a:cubicBezTo>
                  <a:cubicBezTo>
                    <a:pt x="50841" y="51448"/>
                    <a:pt x="50824" y="51390"/>
                    <a:pt x="50808" y="51317"/>
                  </a:cubicBezTo>
                  <a:cubicBezTo>
                    <a:pt x="50783" y="51243"/>
                    <a:pt x="50759" y="51103"/>
                    <a:pt x="50677" y="50996"/>
                  </a:cubicBezTo>
                  <a:cubicBezTo>
                    <a:pt x="50586" y="50882"/>
                    <a:pt x="50488" y="50775"/>
                    <a:pt x="50480" y="50742"/>
                  </a:cubicBezTo>
                  <a:cubicBezTo>
                    <a:pt x="50480" y="50716"/>
                    <a:pt x="50500" y="50693"/>
                    <a:pt x="50534" y="50693"/>
                  </a:cubicBezTo>
                  <a:cubicBezTo>
                    <a:pt x="50553" y="50693"/>
                    <a:pt x="50576" y="50700"/>
                    <a:pt x="50603" y="50717"/>
                  </a:cubicBezTo>
                  <a:cubicBezTo>
                    <a:pt x="50680" y="50772"/>
                    <a:pt x="50743" y="50891"/>
                    <a:pt x="50763" y="50891"/>
                  </a:cubicBezTo>
                  <a:cubicBezTo>
                    <a:pt x="50765" y="50891"/>
                    <a:pt x="50766" y="50891"/>
                    <a:pt x="50767" y="50890"/>
                  </a:cubicBezTo>
                  <a:cubicBezTo>
                    <a:pt x="50783" y="50873"/>
                    <a:pt x="50759" y="50816"/>
                    <a:pt x="50734" y="50742"/>
                  </a:cubicBezTo>
                  <a:cubicBezTo>
                    <a:pt x="50701" y="50660"/>
                    <a:pt x="50570" y="50529"/>
                    <a:pt x="50471" y="50438"/>
                  </a:cubicBezTo>
                  <a:cubicBezTo>
                    <a:pt x="50381" y="50348"/>
                    <a:pt x="50480" y="50381"/>
                    <a:pt x="50471" y="50282"/>
                  </a:cubicBezTo>
                  <a:cubicBezTo>
                    <a:pt x="50471" y="50184"/>
                    <a:pt x="50430" y="50110"/>
                    <a:pt x="50406" y="49995"/>
                  </a:cubicBezTo>
                  <a:cubicBezTo>
                    <a:pt x="50373" y="49880"/>
                    <a:pt x="50447" y="49782"/>
                    <a:pt x="50447" y="49700"/>
                  </a:cubicBezTo>
                  <a:cubicBezTo>
                    <a:pt x="50447" y="49618"/>
                    <a:pt x="50455" y="49495"/>
                    <a:pt x="50455" y="49380"/>
                  </a:cubicBezTo>
                  <a:cubicBezTo>
                    <a:pt x="50455" y="49265"/>
                    <a:pt x="50512" y="49166"/>
                    <a:pt x="50480" y="49051"/>
                  </a:cubicBezTo>
                  <a:cubicBezTo>
                    <a:pt x="50439" y="48928"/>
                    <a:pt x="50389" y="48682"/>
                    <a:pt x="50406" y="48617"/>
                  </a:cubicBezTo>
                  <a:cubicBezTo>
                    <a:pt x="50422" y="48551"/>
                    <a:pt x="50471" y="48493"/>
                    <a:pt x="50521" y="48428"/>
                  </a:cubicBezTo>
                  <a:cubicBezTo>
                    <a:pt x="50562" y="48362"/>
                    <a:pt x="50562" y="48337"/>
                    <a:pt x="50537" y="48272"/>
                  </a:cubicBezTo>
                  <a:cubicBezTo>
                    <a:pt x="50512" y="48198"/>
                    <a:pt x="50439" y="47985"/>
                    <a:pt x="50463" y="47952"/>
                  </a:cubicBezTo>
                  <a:cubicBezTo>
                    <a:pt x="50468" y="47946"/>
                    <a:pt x="50473" y="47944"/>
                    <a:pt x="50479" y="47944"/>
                  </a:cubicBezTo>
                  <a:cubicBezTo>
                    <a:pt x="50517" y="47944"/>
                    <a:pt x="50584" y="48042"/>
                    <a:pt x="50619" y="48042"/>
                  </a:cubicBezTo>
                  <a:cubicBezTo>
                    <a:pt x="50668" y="48042"/>
                    <a:pt x="50619" y="47952"/>
                    <a:pt x="50619" y="47878"/>
                  </a:cubicBezTo>
                  <a:cubicBezTo>
                    <a:pt x="50619" y="47860"/>
                    <a:pt x="50623" y="47853"/>
                    <a:pt x="50629" y="47853"/>
                  </a:cubicBezTo>
                  <a:cubicBezTo>
                    <a:pt x="50649" y="47853"/>
                    <a:pt x="50695" y="47921"/>
                    <a:pt x="50726" y="47927"/>
                  </a:cubicBezTo>
                  <a:cubicBezTo>
                    <a:pt x="50767" y="47927"/>
                    <a:pt x="50800" y="47829"/>
                    <a:pt x="50824" y="47714"/>
                  </a:cubicBezTo>
                  <a:cubicBezTo>
                    <a:pt x="50833" y="47681"/>
                    <a:pt x="50841" y="47640"/>
                    <a:pt x="50841" y="47599"/>
                  </a:cubicBezTo>
                  <a:lnTo>
                    <a:pt x="50841" y="47525"/>
                  </a:lnTo>
                  <a:cubicBezTo>
                    <a:pt x="50841" y="47468"/>
                    <a:pt x="50833" y="47418"/>
                    <a:pt x="50816" y="47410"/>
                  </a:cubicBezTo>
                  <a:cubicBezTo>
                    <a:pt x="50775" y="47386"/>
                    <a:pt x="50759" y="47287"/>
                    <a:pt x="50701" y="47180"/>
                  </a:cubicBezTo>
                  <a:cubicBezTo>
                    <a:pt x="50652" y="47074"/>
                    <a:pt x="50603" y="46852"/>
                    <a:pt x="50603" y="46811"/>
                  </a:cubicBezTo>
                  <a:cubicBezTo>
                    <a:pt x="50595" y="46762"/>
                    <a:pt x="50685" y="46606"/>
                    <a:pt x="50660" y="46573"/>
                  </a:cubicBezTo>
                  <a:cubicBezTo>
                    <a:pt x="50652" y="46559"/>
                    <a:pt x="50636" y="46555"/>
                    <a:pt x="50616" y="46555"/>
                  </a:cubicBezTo>
                  <a:cubicBezTo>
                    <a:pt x="50575" y="46555"/>
                    <a:pt x="50515" y="46573"/>
                    <a:pt x="50455" y="46573"/>
                  </a:cubicBezTo>
                  <a:cubicBezTo>
                    <a:pt x="50365" y="46573"/>
                    <a:pt x="50414" y="46286"/>
                    <a:pt x="50455" y="46269"/>
                  </a:cubicBezTo>
                  <a:cubicBezTo>
                    <a:pt x="50456" y="46269"/>
                    <a:pt x="50457" y="46269"/>
                    <a:pt x="50459" y="46269"/>
                  </a:cubicBezTo>
                  <a:cubicBezTo>
                    <a:pt x="50499" y="46269"/>
                    <a:pt x="50547" y="46393"/>
                    <a:pt x="50603" y="46425"/>
                  </a:cubicBezTo>
                  <a:cubicBezTo>
                    <a:pt x="50617" y="46435"/>
                    <a:pt x="50633" y="46439"/>
                    <a:pt x="50649" y="46439"/>
                  </a:cubicBezTo>
                  <a:cubicBezTo>
                    <a:pt x="50686" y="46439"/>
                    <a:pt x="50722" y="46416"/>
                    <a:pt x="50734" y="46393"/>
                  </a:cubicBezTo>
                  <a:cubicBezTo>
                    <a:pt x="50750" y="46360"/>
                    <a:pt x="50841" y="46212"/>
                    <a:pt x="50808" y="46163"/>
                  </a:cubicBezTo>
                  <a:cubicBezTo>
                    <a:pt x="50783" y="46122"/>
                    <a:pt x="50619" y="46105"/>
                    <a:pt x="50627" y="46048"/>
                  </a:cubicBezTo>
                  <a:cubicBezTo>
                    <a:pt x="50629" y="46033"/>
                    <a:pt x="50646" y="46028"/>
                    <a:pt x="50669" y="46028"/>
                  </a:cubicBezTo>
                  <a:cubicBezTo>
                    <a:pt x="50713" y="46028"/>
                    <a:pt x="50785" y="46047"/>
                    <a:pt x="50831" y="46047"/>
                  </a:cubicBezTo>
                  <a:cubicBezTo>
                    <a:pt x="50852" y="46047"/>
                    <a:pt x="50868" y="46043"/>
                    <a:pt x="50874" y="46031"/>
                  </a:cubicBezTo>
                  <a:cubicBezTo>
                    <a:pt x="50906" y="45990"/>
                    <a:pt x="50964" y="45917"/>
                    <a:pt x="50931" y="45859"/>
                  </a:cubicBezTo>
                  <a:cubicBezTo>
                    <a:pt x="50898" y="45793"/>
                    <a:pt x="50874" y="45793"/>
                    <a:pt x="50898" y="45769"/>
                  </a:cubicBezTo>
                  <a:cubicBezTo>
                    <a:pt x="50907" y="45762"/>
                    <a:pt x="50916" y="45760"/>
                    <a:pt x="50927" y="45760"/>
                  </a:cubicBezTo>
                  <a:cubicBezTo>
                    <a:pt x="50944" y="45760"/>
                    <a:pt x="50963" y="45766"/>
                    <a:pt x="50983" y="45766"/>
                  </a:cubicBezTo>
                  <a:cubicBezTo>
                    <a:pt x="50998" y="45766"/>
                    <a:pt x="51014" y="45763"/>
                    <a:pt x="51029" y="45752"/>
                  </a:cubicBezTo>
                  <a:cubicBezTo>
                    <a:pt x="51070" y="45728"/>
                    <a:pt x="51103" y="45687"/>
                    <a:pt x="51120" y="45646"/>
                  </a:cubicBezTo>
                  <a:cubicBezTo>
                    <a:pt x="51128" y="45607"/>
                    <a:pt x="51091" y="45530"/>
                    <a:pt x="51151" y="45530"/>
                  </a:cubicBezTo>
                  <a:cubicBezTo>
                    <a:pt x="51154" y="45530"/>
                    <a:pt x="51157" y="45530"/>
                    <a:pt x="51161" y="45531"/>
                  </a:cubicBezTo>
                  <a:cubicBezTo>
                    <a:pt x="51226" y="45531"/>
                    <a:pt x="51251" y="45654"/>
                    <a:pt x="51308" y="45654"/>
                  </a:cubicBezTo>
                  <a:cubicBezTo>
                    <a:pt x="51358" y="45646"/>
                    <a:pt x="51448" y="45588"/>
                    <a:pt x="51374" y="45514"/>
                  </a:cubicBezTo>
                  <a:cubicBezTo>
                    <a:pt x="51308" y="45449"/>
                    <a:pt x="51235" y="45383"/>
                    <a:pt x="51267" y="45358"/>
                  </a:cubicBezTo>
                  <a:cubicBezTo>
                    <a:pt x="51272" y="45354"/>
                    <a:pt x="51276" y="45352"/>
                    <a:pt x="51281" y="45352"/>
                  </a:cubicBezTo>
                  <a:cubicBezTo>
                    <a:pt x="51302" y="45352"/>
                    <a:pt x="51328" y="45391"/>
                    <a:pt x="51382" y="45391"/>
                  </a:cubicBezTo>
                  <a:cubicBezTo>
                    <a:pt x="51386" y="45392"/>
                    <a:pt x="51389" y="45392"/>
                    <a:pt x="51391" y="45392"/>
                  </a:cubicBezTo>
                  <a:cubicBezTo>
                    <a:pt x="51432" y="45392"/>
                    <a:pt x="51369" y="45333"/>
                    <a:pt x="51415" y="45326"/>
                  </a:cubicBezTo>
                  <a:cubicBezTo>
                    <a:pt x="51418" y="45325"/>
                    <a:pt x="51421" y="45325"/>
                    <a:pt x="51424" y="45325"/>
                  </a:cubicBezTo>
                  <a:cubicBezTo>
                    <a:pt x="51455" y="45325"/>
                    <a:pt x="51449" y="45369"/>
                    <a:pt x="51464" y="45391"/>
                  </a:cubicBezTo>
                  <a:cubicBezTo>
                    <a:pt x="51470" y="45397"/>
                    <a:pt x="51476" y="45399"/>
                    <a:pt x="51483" y="45399"/>
                  </a:cubicBezTo>
                  <a:cubicBezTo>
                    <a:pt x="51505" y="45399"/>
                    <a:pt x="51535" y="45373"/>
                    <a:pt x="51579" y="45367"/>
                  </a:cubicBezTo>
                  <a:cubicBezTo>
                    <a:pt x="51584" y="45366"/>
                    <a:pt x="51587" y="45366"/>
                    <a:pt x="51591" y="45366"/>
                  </a:cubicBezTo>
                  <a:cubicBezTo>
                    <a:pt x="51631" y="45366"/>
                    <a:pt x="51595" y="45411"/>
                    <a:pt x="51588" y="45449"/>
                  </a:cubicBezTo>
                  <a:cubicBezTo>
                    <a:pt x="51588" y="45490"/>
                    <a:pt x="51661" y="45490"/>
                    <a:pt x="51719" y="45490"/>
                  </a:cubicBezTo>
                  <a:cubicBezTo>
                    <a:pt x="51728" y="45491"/>
                    <a:pt x="51738" y="45492"/>
                    <a:pt x="51747" y="45492"/>
                  </a:cubicBezTo>
                  <a:cubicBezTo>
                    <a:pt x="51794" y="45492"/>
                    <a:pt x="51834" y="45475"/>
                    <a:pt x="51834" y="45441"/>
                  </a:cubicBezTo>
                  <a:cubicBezTo>
                    <a:pt x="51834" y="45399"/>
                    <a:pt x="51793" y="45399"/>
                    <a:pt x="51776" y="45391"/>
                  </a:cubicBezTo>
                  <a:cubicBezTo>
                    <a:pt x="51768" y="45383"/>
                    <a:pt x="51817" y="45350"/>
                    <a:pt x="51899" y="45342"/>
                  </a:cubicBezTo>
                  <a:cubicBezTo>
                    <a:pt x="51990" y="45326"/>
                    <a:pt x="52105" y="45227"/>
                    <a:pt x="52178" y="45203"/>
                  </a:cubicBezTo>
                  <a:cubicBezTo>
                    <a:pt x="52260" y="45178"/>
                    <a:pt x="52277" y="45022"/>
                    <a:pt x="52302" y="44989"/>
                  </a:cubicBezTo>
                  <a:cubicBezTo>
                    <a:pt x="52331" y="44953"/>
                    <a:pt x="52380" y="44896"/>
                    <a:pt x="52437" y="44896"/>
                  </a:cubicBezTo>
                  <a:cubicBezTo>
                    <a:pt x="52443" y="44896"/>
                    <a:pt x="52450" y="44897"/>
                    <a:pt x="52457" y="44899"/>
                  </a:cubicBezTo>
                  <a:cubicBezTo>
                    <a:pt x="52523" y="44915"/>
                    <a:pt x="52400" y="45014"/>
                    <a:pt x="52474" y="45014"/>
                  </a:cubicBezTo>
                  <a:cubicBezTo>
                    <a:pt x="52540" y="45014"/>
                    <a:pt x="52630" y="44915"/>
                    <a:pt x="52630" y="44833"/>
                  </a:cubicBezTo>
                  <a:cubicBezTo>
                    <a:pt x="52633" y="44805"/>
                    <a:pt x="52624" y="44797"/>
                    <a:pt x="52608" y="44797"/>
                  </a:cubicBezTo>
                  <a:cubicBezTo>
                    <a:pt x="52590" y="44797"/>
                    <a:pt x="52563" y="44808"/>
                    <a:pt x="52536" y="44808"/>
                  </a:cubicBezTo>
                  <a:cubicBezTo>
                    <a:pt x="52520" y="44808"/>
                    <a:pt x="52504" y="44804"/>
                    <a:pt x="52490" y="44792"/>
                  </a:cubicBezTo>
                  <a:cubicBezTo>
                    <a:pt x="52433" y="44743"/>
                    <a:pt x="52351" y="44669"/>
                    <a:pt x="52359" y="44603"/>
                  </a:cubicBezTo>
                  <a:cubicBezTo>
                    <a:pt x="52362" y="44585"/>
                    <a:pt x="52373" y="44578"/>
                    <a:pt x="52389" y="44578"/>
                  </a:cubicBezTo>
                  <a:cubicBezTo>
                    <a:pt x="52421" y="44578"/>
                    <a:pt x="52471" y="44606"/>
                    <a:pt x="52498" y="44612"/>
                  </a:cubicBezTo>
                  <a:cubicBezTo>
                    <a:pt x="52530" y="44612"/>
                    <a:pt x="52554" y="44496"/>
                    <a:pt x="52623" y="44496"/>
                  </a:cubicBezTo>
                  <a:cubicBezTo>
                    <a:pt x="52625" y="44496"/>
                    <a:pt x="52627" y="44496"/>
                    <a:pt x="52630" y="44497"/>
                  </a:cubicBezTo>
                  <a:cubicBezTo>
                    <a:pt x="52704" y="44497"/>
                    <a:pt x="52605" y="44612"/>
                    <a:pt x="52630" y="44694"/>
                  </a:cubicBezTo>
                  <a:cubicBezTo>
                    <a:pt x="52638" y="44721"/>
                    <a:pt x="52647" y="44730"/>
                    <a:pt x="52659" y="44730"/>
                  </a:cubicBezTo>
                  <a:cubicBezTo>
                    <a:pt x="52683" y="44730"/>
                    <a:pt x="52717" y="44694"/>
                    <a:pt x="52777" y="44694"/>
                  </a:cubicBezTo>
                  <a:cubicBezTo>
                    <a:pt x="52855" y="44694"/>
                    <a:pt x="52860" y="44712"/>
                    <a:pt x="52901" y="44712"/>
                  </a:cubicBezTo>
                  <a:cubicBezTo>
                    <a:pt x="52908" y="44712"/>
                    <a:pt x="52916" y="44711"/>
                    <a:pt x="52925" y="44710"/>
                  </a:cubicBezTo>
                  <a:cubicBezTo>
                    <a:pt x="52983" y="44710"/>
                    <a:pt x="53204" y="44612"/>
                    <a:pt x="53253" y="44579"/>
                  </a:cubicBezTo>
                  <a:cubicBezTo>
                    <a:pt x="53311" y="44546"/>
                    <a:pt x="53278" y="44472"/>
                    <a:pt x="53262" y="44415"/>
                  </a:cubicBezTo>
                  <a:cubicBezTo>
                    <a:pt x="53257" y="44381"/>
                    <a:pt x="53272" y="44356"/>
                    <a:pt x="53294" y="44356"/>
                  </a:cubicBezTo>
                  <a:cubicBezTo>
                    <a:pt x="53309" y="44356"/>
                    <a:pt x="53327" y="44368"/>
                    <a:pt x="53344" y="44398"/>
                  </a:cubicBezTo>
                  <a:cubicBezTo>
                    <a:pt x="53393" y="44472"/>
                    <a:pt x="53336" y="44521"/>
                    <a:pt x="53352" y="44579"/>
                  </a:cubicBezTo>
                  <a:cubicBezTo>
                    <a:pt x="53358" y="44596"/>
                    <a:pt x="53393" y="44603"/>
                    <a:pt x="53438" y="44603"/>
                  </a:cubicBezTo>
                  <a:cubicBezTo>
                    <a:pt x="53521" y="44603"/>
                    <a:pt x="53634" y="44578"/>
                    <a:pt x="53639" y="44546"/>
                  </a:cubicBezTo>
                  <a:cubicBezTo>
                    <a:pt x="53647" y="44505"/>
                    <a:pt x="53590" y="44480"/>
                    <a:pt x="53574" y="44456"/>
                  </a:cubicBezTo>
                  <a:cubicBezTo>
                    <a:pt x="53558" y="44424"/>
                    <a:pt x="53580" y="44233"/>
                    <a:pt x="53647" y="44233"/>
                  </a:cubicBezTo>
                  <a:cubicBezTo>
                    <a:pt x="53650" y="44233"/>
                    <a:pt x="53653" y="44234"/>
                    <a:pt x="53656" y="44234"/>
                  </a:cubicBezTo>
                  <a:cubicBezTo>
                    <a:pt x="53738" y="44242"/>
                    <a:pt x="53688" y="44365"/>
                    <a:pt x="53738" y="44423"/>
                  </a:cubicBezTo>
                  <a:cubicBezTo>
                    <a:pt x="53795" y="44480"/>
                    <a:pt x="54263" y="44653"/>
                    <a:pt x="54312" y="44702"/>
                  </a:cubicBezTo>
                  <a:cubicBezTo>
                    <a:pt x="54340" y="44725"/>
                    <a:pt x="54372" y="44730"/>
                    <a:pt x="54407" y="44730"/>
                  </a:cubicBezTo>
                  <a:cubicBezTo>
                    <a:pt x="54434" y="44730"/>
                    <a:pt x="54464" y="44727"/>
                    <a:pt x="54493" y="44727"/>
                  </a:cubicBezTo>
                  <a:cubicBezTo>
                    <a:pt x="54496" y="44726"/>
                    <a:pt x="54500" y="44726"/>
                    <a:pt x="54505" y="44726"/>
                  </a:cubicBezTo>
                  <a:cubicBezTo>
                    <a:pt x="54558" y="44726"/>
                    <a:pt x="54685" y="44757"/>
                    <a:pt x="54760" y="44757"/>
                  </a:cubicBezTo>
                  <a:cubicBezTo>
                    <a:pt x="54785" y="44757"/>
                    <a:pt x="54805" y="44753"/>
                    <a:pt x="54813" y="44743"/>
                  </a:cubicBezTo>
                  <a:cubicBezTo>
                    <a:pt x="54846" y="44702"/>
                    <a:pt x="54755" y="44661"/>
                    <a:pt x="54714" y="44628"/>
                  </a:cubicBezTo>
                  <a:cubicBezTo>
                    <a:pt x="54704" y="44618"/>
                    <a:pt x="54693" y="44614"/>
                    <a:pt x="54680" y="44614"/>
                  </a:cubicBezTo>
                  <a:cubicBezTo>
                    <a:pt x="54653" y="44614"/>
                    <a:pt x="54614" y="44631"/>
                    <a:pt x="54542" y="44636"/>
                  </a:cubicBezTo>
                  <a:cubicBezTo>
                    <a:pt x="54530" y="44638"/>
                    <a:pt x="54520" y="44639"/>
                    <a:pt x="54512" y="44639"/>
                  </a:cubicBezTo>
                  <a:cubicBezTo>
                    <a:pt x="54453" y="44639"/>
                    <a:pt x="54485" y="44591"/>
                    <a:pt x="54493" y="44562"/>
                  </a:cubicBezTo>
                  <a:cubicBezTo>
                    <a:pt x="54493" y="44521"/>
                    <a:pt x="54690" y="44505"/>
                    <a:pt x="54764" y="44505"/>
                  </a:cubicBezTo>
                  <a:cubicBezTo>
                    <a:pt x="54837" y="44505"/>
                    <a:pt x="55018" y="44694"/>
                    <a:pt x="55067" y="44710"/>
                  </a:cubicBezTo>
                  <a:cubicBezTo>
                    <a:pt x="55073" y="44713"/>
                    <a:pt x="55077" y="44714"/>
                    <a:pt x="55081" y="44714"/>
                  </a:cubicBezTo>
                  <a:cubicBezTo>
                    <a:pt x="55113" y="44714"/>
                    <a:pt x="55110" y="44644"/>
                    <a:pt x="55173" y="44644"/>
                  </a:cubicBezTo>
                  <a:cubicBezTo>
                    <a:pt x="55176" y="44644"/>
                    <a:pt x="55179" y="44644"/>
                    <a:pt x="55182" y="44644"/>
                  </a:cubicBezTo>
                  <a:cubicBezTo>
                    <a:pt x="55272" y="44653"/>
                    <a:pt x="55198" y="44735"/>
                    <a:pt x="55215" y="44809"/>
                  </a:cubicBezTo>
                  <a:cubicBezTo>
                    <a:pt x="55231" y="44874"/>
                    <a:pt x="55428" y="45022"/>
                    <a:pt x="55519" y="45038"/>
                  </a:cubicBezTo>
                  <a:cubicBezTo>
                    <a:pt x="55522" y="45039"/>
                    <a:pt x="55526" y="45039"/>
                    <a:pt x="55529" y="45039"/>
                  </a:cubicBezTo>
                  <a:cubicBezTo>
                    <a:pt x="55611" y="45039"/>
                    <a:pt x="55636" y="44946"/>
                    <a:pt x="55691" y="44899"/>
                  </a:cubicBezTo>
                  <a:cubicBezTo>
                    <a:pt x="55711" y="44882"/>
                    <a:pt x="55731" y="44875"/>
                    <a:pt x="55753" y="44875"/>
                  </a:cubicBezTo>
                  <a:cubicBezTo>
                    <a:pt x="55787" y="44875"/>
                    <a:pt x="55826" y="44891"/>
                    <a:pt x="55880" y="44915"/>
                  </a:cubicBezTo>
                  <a:cubicBezTo>
                    <a:pt x="55978" y="44948"/>
                    <a:pt x="55847" y="45079"/>
                    <a:pt x="55888" y="45079"/>
                  </a:cubicBezTo>
                  <a:cubicBezTo>
                    <a:pt x="55929" y="45079"/>
                    <a:pt x="55978" y="45030"/>
                    <a:pt x="55995" y="44989"/>
                  </a:cubicBezTo>
                  <a:cubicBezTo>
                    <a:pt x="56003" y="44940"/>
                    <a:pt x="56044" y="44850"/>
                    <a:pt x="56019" y="44809"/>
                  </a:cubicBezTo>
                  <a:cubicBezTo>
                    <a:pt x="55995" y="44776"/>
                    <a:pt x="55904" y="44718"/>
                    <a:pt x="55953" y="44694"/>
                  </a:cubicBezTo>
                  <a:cubicBezTo>
                    <a:pt x="55959" y="44690"/>
                    <a:pt x="55967" y="44689"/>
                    <a:pt x="55976" y="44689"/>
                  </a:cubicBezTo>
                  <a:cubicBezTo>
                    <a:pt x="56036" y="44689"/>
                    <a:pt x="56158" y="44749"/>
                    <a:pt x="56208" y="44784"/>
                  </a:cubicBezTo>
                  <a:cubicBezTo>
                    <a:pt x="56265" y="44825"/>
                    <a:pt x="56315" y="44924"/>
                    <a:pt x="56372" y="44965"/>
                  </a:cubicBezTo>
                  <a:cubicBezTo>
                    <a:pt x="56429" y="45014"/>
                    <a:pt x="56495" y="44997"/>
                    <a:pt x="56594" y="45030"/>
                  </a:cubicBezTo>
                  <a:cubicBezTo>
                    <a:pt x="56692" y="45071"/>
                    <a:pt x="56495" y="45120"/>
                    <a:pt x="56479" y="45194"/>
                  </a:cubicBezTo>
                  <a:cubicBezTo>
                    <a:pt x="56474" y="45211"/>
                    <a:pt x="56483" y="45218"/>
                    <a:pt x="56498" y="45218"/>
                  </a:cubicBezTo>
                  <a:cubicBezTo>
                    <a:pt x="56542" y="45218"/>
                    <a:pt x="56645" y="45163"/>
                    <a:pt x="56676" y="45145"/>
                  </a:cubicBezTo>
                  <a:cubicBezTo>
                    <a:pt x="56709" y="45129"/>
                    <a:pt x="56766" y="45047"/>
                    <a:pt x="56758" y="44981"/>
                  </a:cubicBezTo>
                  <a:cubicBezTo>
                    <a:pt x="56741" y="44907"/>
                    <a:pt x="56626" y="44907"/>
                    <a:pt x="56569" y="44874"/>
                  </a:cubicBezTo>
                  <a:cubicBezTo>
                    <a:pt x="56536" y="44852"/>
                    <a:pt x="56511" y="44841"/>
                    <a:pt x="56480" y="44841"/>
                  </a:cubicBezTo>
                  <a:cubicBezTo>
                    <a:pt x="56465" y="44841"/>
                    <a:pt x="56449" y="44844"/>
                    <a:pt x="56429" y="44850"/>
                  </a:cubicBezTo>
                  <a:cubicBezTo>
                    <a:pt x="56425" y="44851"/>
                    <a:pt x="56420" y="44852"/>
                    <a:pt x="56415" y="44852"/>
                  </a:cubicBezTo>
                  <a:cubicBezTo>
                    <a:pt x="56354" y="44852"/>
                    <a:pt x="56296" y="44715"/>
                    <a:pt x="56265" y="44677"/>
                  </a:cubicBezTo>
                  <a:cubicBezTo>
                    <a:pt x="56252" y="44661"/>
                    <a:pt x="56263" y="44657"/>
                    <a:pt x="56284" y="44657"/>
                  </a:cubicBezTo>
                  <a:cubicBezTo>
                    <a:pt x="56316" y="44657"/>
                    <a:pt x="56373" y="44667"/>
                    <a:pt x="56408" y="44667"/>
                  </a:cubicBezTo>
                  <a:cubicBezTo>
                    <a:pt x="56422" y="44667"/>
                    <a:pt x="56433" y="44666"/>
                    <a:pt x="56438" y="44661"/>
                  </a:cubicBezTo>
                  <a:cubicBezTo>
                    <a:pt x="56471" y="44644"/>
                    <a:pt x="56372" y="44603"/>
                    <a:pt x="56347" y="44562"/>
                  </a:cubicBezTo>
                  <a:cubicBezTo>
                    <a:pt x="56341" y="44543"/>
                    <a:pt x="56361" y="44539"/>
                    <a:pt x="56390" y="44539"/>
                  </a:cubicBezTo>
                  <a:cubicBezTo>
                    <a:pt x="56414" y="44539"/>
                    <a:pt x="56444" y="44542"/>
                    <a:pt x="56471" y="44542"/>
                  </a:cubicBezTo>
                  <a:cubicBezTo>
                    <a:pt x="56498" y="44542"/>
                    <a:pt x="56522" y="44539"/>
                    <a:pt x="56536" y="44530"/>
                  </a:cubicBezTo>
                  <a:cubicBezTo>
                    <a:pt x="56584" y="44490"/>
                    <a:pt x="56444" y="44324"/>
                    <a:pt x="56423" y="44324"/>
                  </a:cubicBezTo>
                  <a:cubicBezTo>
                    <a:pt x="56422" y="44324"/>
                    <a:pt x="56422" y="44324"/>
                    <a:pt x="56421" y="44324"/>
                  </a:cubicBezTo>
                  <a:cubicBezTo>
                    <a:pt x="56405" y="44324"/>
                    <a:pt x="56380" y="44365"/>
                    <a:pt x="56347" y="44423"/>
                  </a:cubicBezTo>
                  <a:cubicBezTo>
                    <a:pt x="56335" y="44442"/>
                    <a:pt x="56324" y="44450"/>
                    <a:pt x="56312" y="44450"/>
                  </a:cubicBezTo>
                  <a:cubicBezTo>
                    <a:pt x="56294" y="44450"/>
                    <a:pt x="56272" y="44431"/>
                    <a:pt x="56233" y="44406"/>
                  </a:cubicBezTo>
                  <a:cubicBezTo>
                    <a:pt x="56167" y="44374"/>
                    <a:pt x="56233" y="44341"/>
                    <a:pt x="56233" y="44300"/>
                  </a:cubicBezTo>
                  <a:cubicBezTo>
                    <a:pt x="56235" y="44285"/>
                    <a:pt x="56218" y="44280"/>
                    <a:pt x="56188" y="44280"/>
                  </a:cubicBezTo>
                  <a:cubicBezTo>
                    <a:pt x="56133" y="44280"/>
                    <a:pt x="56038" y="44297"/>
                    <a:pt x="55953" y="44308"/>
                  </a:cubicBezTo>
                  <a:cubicBezTo>
                    <a:pt x="55942" y="44309"/>
                    <a:pt x="55931" y="44309"/>
                    <a:pt x="55920" y="44309"/>
                  </a:cubicBezTo>
                  <a:cubicBezTo>
                    <a:pt x="55811" y="44309"/>
                    <a:pt x="55755" y="44272"/>
                    <a:pt x="55740" y="44242"/>
                  </a:cubicBezTo>
                  <a:cubicBezTo>
                    <a:pt x="55724" y="44201"/>
                    <a:pt x="55978" y="44103"/>
                    <a:pt x="56036" y="44103"/>
                  </a:cubicBezTo>
                  <a:cubicBezTo>
                    <a:pt x="56038" y="44102"/>
                    <a:pt x="56042" y="44102"/>
                    <a:pt x="56045" y="44102"/>
                  </a:cubicBezTo>
                  <a:cubicBezTo>
                    <a:pt x="56119" y="44102"/>
                    <a:pt x="56337" y="44177"/>
                    <a:pt x="56397" y="44177"/>
                  </a:cubicBezTo>
                  <a:cubicBezTo>
                    <a:pt x="56400" y="44177"/>
                    <a:pt x="56403" y="44177"/>
                    <a:pt x="56405" y="44177"/>
                  </a:cubicBezTo>
                  <a:cubicBezTo>
                    <a:pt x="56462" y="44168"/>
                    <a:pt x="56462" y="44127"/>
                    <a:pt x="56495" y="44086"/>
                  </a:cubicBezTo>
                  <a:cubicBezTo>
                    <a:pt x="56515" y="44061"/>
                    <a:pt x="56557" y="44052"/>
                    <a:pt x="56601" y="44052"/>
                  </a:cubicBezTo>
                  <a:cubicBezTo>
                    <a:pt x="56629" y="44052"/>
                    <a:pt x="56658" y="44055"/>
                    <a:pt x="56684" y="44062"/>
                  </a:cubicBezTo>
                  <a:cubicBezTo>
                    <a:pt x="56714" y="44065"/>
                    <a:pt x="56744" y="44067"/>
                    <a:pt x="56775" y="44067"/>
                  </a:cubicBezTo>
                  <a:cubicBezTo>
                    <a:pt x="56819" y="44067"/>
                    <a:pt x="56868" y="44063"/>
                    <a:pt x="56930" y="44054"/>
                  </a:cubicBezTo>
                  <a:cubicBezTo>
                    <a:pt x="56999" y="44044"/>
                    <a:pt x="57087" y="44031"/>
                    <a:pt x="57162" y="44031"/>
                  </a:cubicBezTo>
                  <a:cubicBezTo>
                    <a:pt x="57212" y="44031"/>
                    <a:pt x="57256" y="44037"/>
                    <a:pt x="57283" y="44054"/>
                  </a:cubicBezTo>
                  <a:cubicBezTo>
                    <a:pt x="57357" y="44086"/>
                    <a:pt x="57242" y="44136"/>
                    <a:pt x="57234" y="44177"/>
                  </a:cubicBezTo>
                  <a:cubicBezTo>
                    <a:pt x="57231" y="44188"/>
                    <a:pt x="57240" y="44193"/>
                    <a:pt x="57255" y="44193"/>
                  </a:cubicBezTo>
                  <a:cubicBezTo>
                    <a:pt x="57292" y="44193"/>
                    <a:pt x="57366" y="44164"/>
                    <a:pt x="57390" y="44152"/>
                  </a:cubicBezTo>
                  <a:cubicBezTo>
                    <a:pt x="57431" y="44127"/>
                    <a:pt x="57406" y="44037"/>
                    <a:pt x="57439" y="43996"/>
                  </a:cubicBezTo>
                  <a:cubicBezTo>
                    <a:pt x="57464" y="43955"/>
                    <a:pt x="57447" y="43775"/>
                    <a:pt x="57488" y="43758"/>
                  </a:cubicBezTo>
                  <a:cubicBezTo>
                    <a:pt x="57491" y="43757"/>
                    <a:pt x="57494" y="43756"/>
                    <a:pt x="57496" y="43756"/>
                  </a:cubicBezTo>
                  <a:cubicBezTo>
                    <a:pt x="57533" y="43756"/>
                    <a:pt x="57557" y="43857"/>
                    <a:pt x="57603" y="43972"/>
                  </a:cubicBezTo>
                  <a:cubicBezTo>
                    <a:pt x="57644" y="44095"/>
                    <a:pt x="57677" y="44119"/>
                    <a:pt x="57710" y="44136"/>
                  </a:cubicBezTo>
                  <a:cubicBezTo>
                    <a:pt x="57713" y="44138"/>
                    <a:pt x="57717" y="44140"/>
                    <a:pt x="57722" y="44140"/>
                  </a:cubicBezTo>
                  <a:cubicBezTo>
                    <a:pt x="57756" y="44140"/>
                    <a:pt x="57812" y="44057"/>
                    <a:pt x="57841" y="44021"/>
                  </a:cubicBezTo>
                  <a:cubicBezTo>
                    <a:pt x="57868" y="43987"/>
                    <a:pt x="57889" y="43949"/>
                    <a:pt x="57923" y="43949"/>
                  </a:cubicBezTo>
                  <a:cubicBezTo>
                    <a:pt x="57930" y="43949"/>
                    <a:pt x="57939" y="43951"/>
                    <a:pt x="57948" y="43955"/>
                  </a:cubicBezTo>
                  <a:cubicBezTo>
                    <a:pt x="57997" y="43980"/>
                    <a:pt x="57898" y="44029"/>
                    <a:pt x="57923" y="44078"/>
                  </a:cubicBezTo>
                  <a:cubicBezTo>
                    <a:pt x="57928" y="44088"/>
                    <a:pt x="57936" y="44093"/>
                    <a:pt x="57944" y="44093"/>
                  </a:cubicBezTo>
                  <a:cubicBezTo>
                    <a:pt x="57977" y="44093"/>
                    <a:pt x="58028" y="44032"/>
                    <a:pt x="58054" y="44013"/>
                  </a:cubicBezTo>
                  <a:cubicBezTo>
                    <a:pt x="58087" y="43988"/>
                    <a:pt x="58046" y="43889"/>
                    <a:pt x="58079" y="43881"/>
                  </a:cubicBezTo>
                  <a:cubicBezTo>
                    <a:pt x="58082" y="43881"/>
                    <a:pt x="58084" y="43880"/>
                    <a:pt x="58087" y="43880"/>
                  </a:cubicBezTo>
                  <a:cubicBezTo>
                    <a:pt x="58120" y="43880"/>
                    <a:pt x="58122" y="43931"/>
                    <a:pt x="58153" y="43939"/>
                  </a:cubicBezTo>
                  <a:cubicBezTo>
                    <a:pt x="58156" y="43940"/>
                    <a:pt x="58160" y="43941"/>
                    <a:pt x="58163" y="43941"/>
                  </a:cubicBezTo>
                  <a:cubicBezTo>
                    <a:pt x="58193" y="43941"/>
                    <a:pt x="58219" y="43885"/>
                    <a:pt x="58227" y="43848"/>
                  </a:cubicBezTo>
                  <a:cubicBezTo>
                    <a:pt x="58228" y="43842"/>
                    <a:pt x="58230" y="43840"/>
                    <a:pt x="58232" y="43840"/>
                  </a:cubicBezTo>
                  <a:cubicBezTo>
                    <a:pt x="58251" y="43840"/>
                    <a:pt x="58304" y="43977"/>
                    <a:pt x="58325" y="44013"/>
                  </a:cubicBezTo>
                  <a:cubicBezTo>
                    <a:pt x="58350" y="44045"/>
                    <a:pt x="58457" y="44054"/>
                    <a:pt x="58563" y="44062"/>
                  </a:cubicBezTo>
                  <a:cubicBezTo>
                    <a:pt x="58678" y="44062"/>
                    <a:pt x="58801" y="43939"/>
                    <a:pt x="58875" y="43939"/>
                  </a:cubicBezTo>
                  <a:cubicBezTo>
                    <a:pt x="58949" y="43939"/>
                    <a:pt x="58867" y="43996"/>
                    <a:pt x="58842" y="44070"/>
                  </a:cubicBezTo>
                  <a:cubicBezTo>
                    <a:pt x="58809" y="44144"/>
                    <a:pt x="58990" y="44152"/>
                    <a:pt x="59023" y="44160"/>
                  </a:cubicBezTo>
                  <a:cubicBezTo>
                    <a:pt x="59024" y="44161"/>
                    <a:pt x="59025" y="44161"/>
                    <a:pt x="59027" y="44161"/>
                  </a:cubicBezTo>
                  <a:cubicBezTo>
                    <a:pt x="59065" y="44161"/>
                    <a:pt x="59189" y="44062"/>
                    <a:pt x="59253" y="44062"/>
                  </a:cubicBezTo>
                  <a:cubicBezTo>
                    <a:pt x="59318" y="44062"/>
                    <a:pt x="59253" y="44136"/>
                    <a:pt x="59253" y="44218"/>
                  </a:cubicBezTo>
                  <a:cubicBezTo>
                    <a:pt x="59253" y="44300"/>
                    <a:pt x="59409" y="44292"/>
                    <a:pt x="59425" y="44333"/>
                  </a:cubicBezTo>
                  <a:cubicBezTo>
                    <a:pt x="59428" y="44348"/>
                    <a:pt x="59421" y="44352"/>
                    <a:pt x="59405" y="44352"/>
                  </a:cubicBezTo>
                  <a:cubicBezTo>
                    <a:pt x="59391" y="44352"/>
                    <a:pt x="59370" y="44349"/>
                    <a:pt x="59344" y="44349"/>
                  </a:cubicBezTo>
                  <a:cubicBezTo>
                    <a:pt x="59324" y="44349"/>
                    <a:pt x="59301" y="44351"/>
                    <a:pt x="59277" y="44357"/>
                  </a:cubicBezTo>
                  <a:cubicBezTo>
                    <a:pt x="59187" y="44382"/>
                    <a:pt x="59384" y="44505"/>
                    <a:pt x="59474" y="44571"/>
                  </a:cubicBezTo>
                  <a:cubicBezTo>
                    <a:pt x="59498" y="44592"/>
                    <a:pt x="59520" y="44601"/>
                    <a:pt x="59540" y="44601"/>
                  </a:cubicBezTo>
                  <a:cubicBezTo>
                    <a:pt x="59588" y="44601"/>
                    <a:pt x="59630" y="44553"/>
                    <a:pt x="59688" y="44530"/>
                  </a:cubicBezTo>
                  <a:cubicBezTo>
                    <a:pt x="59770" y="44505"/>
                    <a:pt x="60303" y="44275"/>
                    <a:pt x="60377" y="44267"/>
                  </a:cubicBezTo>
                  <a:cubicBezTo>
                    <a:pt x="60451" y="44267"/>
                    <a:pt x="60689" y="44497"/>
                    <a:pt x="60787" y="44587"/>
                  </a:cubicBezTo>
                  <a:cubicBezTo>
                    <a:pt x="60894" y="44677"/>
                    <a:pt x="60795" y="44653"/>
                    <a:pt x="60812" y="44718"/>
                  </a:cubicBezTo>
                  <a:cubicBezTo>
                    <a:pt x="60837" y="44776"/>
                    <a:pt x="61165" y="44989"/>
                    <a:pt x="61222" y="45022"/>
                  </a:cubicBezTo>
                  <a:cubicBezTo>
                    <a:pt x="61280" y="45047"/>
                    <a:pt x="61337" y="45293"/>
                    <a:pt x="61345" y="45399"/>
                  </a:cubicBezTo>
                  <a:cubicBezTo>
                    <a:pt x="61362" y="45506"/>
                    <a:pt x="61189" y="45900"/>
                    <a:pt x="61181" y="45958"/>
                  </a:cubicBezTo>
                  <a:cubicBezTo>
                    <a:pt x="61173" y="46015"/>
                    <a:pt x="61255" y="46171"/>
                    <a:pt x="61263" y="46187"/>
                  </a:cubicBezTo>
                  <a:cubicBezTo>
                    <a:pt x="61264" y="46189"/>
                    <a:pt x="61266" y="46189"/>
                    <a:pt x="61268" y="46189"/>
                  </a:cubicBezTo>
                  <a:cubicBezTo>
                    <a:pt x="61290" y="46189"/>
                    <a:pt x="61354" y="46096"/>
                    <a:pt x="61362" y="46081"/>
                  </a:cubicBezTo>
                  <a:cubicBezTo>
                    <a:pt x="61370" y="46056"/>
                    <a:pt x="61280" y="45966"/>
                    <a:pt x="61329" y="45958"/>
                  </a:cubicBezTo>
                  <a:cubicBezTo>
                    <a:pt x="61331" y="45957"/>
                    <a:pt x="61334" y="45957"/>
                    <a:pt x="61336" y="45957"/>
                  </a:cubicBezTo>
                  <a:cubicBezTo>
                    <a:pt x="61378" y="45957"/>
                    <a:pt x="61413" y="46017"/>
                    <a:pt x="61430" y="46017"/>
                  </a:cubicBezTo>
                  <a:cubicBezTo>
                    <a:pt x="61432" y="46017"/>
                    <a:pt x="61434" y="46016"/>
                    <a:pt x="61436" y="46015"/>
                  </a:cubicBezTo>
                  <a:cubicBezTo>
                    <a:pt x="61452" y="45999"/>
                    <a:pt x="61452" y="45941"/>
                    <a:pt x="61509" y="45941"/>
                  </a:cubicBezTo>
                  <a:cubicBezTo>
                    <a:pt x="61512" y="45941"/>
                    <a:pt x="61514" y="45941"/>
                    <a:pt x="61516" y="45941"/>
                  </a:cubicBezTo>
                  <a:cubicBezTo>
                    <a:pt x="61564" y="45941"/>
                    <a:pt x="61534" y="46026"/>
                    <a:pt x="61542" y="46097"/>
                  </a:cubicBezTo>
                  <a:cubicBezTo>
                    <a:pt x="61542" y="46163"/>
                    <a:pt x="61444" y="46171"/>
                    <a:pt x="61354" y="46261"/>
                  </a:cubicBezTo>
                  <a:cubicBezTo>
                    <a:pt x="61255" y="46343"/>
                    <a:pt x="61370" y="46376"/>
                    <a:pt x="61427" y="46483"/>
                  </a:cubicBezTo>
                  <a:cubicBezTo>
                    <a:pt x="61485" y="46589"/>
                    <a:pt x="61534" y="46688"/>
                    <a:pt x="61633" y="46729"/>
                  </a:cubicBezTo>
                  <a:cubicBezTo>
                    <a:pt x="61650" y="46736"/>
                    <a:pt x="61666" y="46739"/>
                    <a:pt x="61681" y="46739"/>
                  </a:cubicBezTo>
                  <a:cubicBezTo>
                    <a:pt x="61750" y="46739"/>
                    <a:pt x="61800" y="46679"/>
                    <a:pt x="61840" y="46679"/>
                  </a:cubicBezTo>
                  <a:cubicBezTo>
                    <a:pt x="61842" y="46679"/>
                    <a:pt x="61844" y="46679"/>
                    <a:pt x="61846" y="46680"/>
                  </a:cubicBezTo>
                  <a:cubicBezTo>
                    <a:pt x="61895" y="46688"/>
                    <a:pt x="61846" y="46729"/>
                    <a:pt x="61788" y="46778"/>
                  </a:cubicBezTo>
                  <a:cubicBezTo>
                    <a:pt x="61739" y="46836"/>
                    <a:pt x="61772" y="47000"/>
                    <a:pt x="61821" y="47024"/>
                  </a:cubicBezTo>
                  <a:cubicBezTo>
                    <a:pt x="61826" y="47026"/>
                    <a:pt x="61830" y="47027"/>
                    <a:pt x="61835" y="47027"/>
                  </a:cubicBezTo>
                  <a:cubicBezTo>
                    <a:pt x="61889" y="47027"/>
                    <a:pt x="61963" y="46916"/>
                    <a:pt x="62003" y="46916"/>
                  </a:cubicBezTo>
                  <a:cubicBezTo>
                    <a:pt x="62006" y="46916"/>
                    <a:pt x="62008" y="46917"/>
                    <a:pt x="62010" y="46918"/>
                  </a:cubicBezTo>
                  <a:cubicBezTo>
                    <a:pt x="62043" y="46942"/>
                    <a:pt x="61879" y="47057"/>
                    <a:pt x="61871" y="47106"/>
                  </a:cubicBezTo>
                  <a:cubicBezTo>
                    <a:pt x="61867" y="47127"/>
                    <a:pt x="61868" y="47132"/>
                    <a:pt x="61872" y="47132"/>
                  </a:cubicBezTo>
                  <a:cubicBezTo>
                    <a:pt x="61877" y="47132"/>
                    <a:pt x="61884" y="47127"/>
                    <a:pt x="61895" y="47127"/>
                  </a:cubicBezTo>
                  <a:cubicBezTo>
                    <a:pt x="61900" y="47127"/>
                    <a:pt x="61905" y="47128"/>
                    <a:pt x="61912" y="47131"/>
                  </a:cubicBezTo>
                  <a:cubicBezTo>
                    <a:pt x="61953" y="47139"/>
                    <a:pt x="61969" y="47427"/>
                    <a:pt x="62002" y="47517"/>
                  </a:cubicBezTo>
                  <a:cubicBezTo>
                    <a:pt x="62015" y="47549"/>
                    <a:pt x="62021" y="47559"/>
                    <a:pt x="62030" y="47559"/>
                  </a:cubicBezTo>
                  <a:cubicBezTo>
                    <a:pt x="62042" y="47559"/>
                    <a:pt x="62058" y="47541"/>
                    <a:pt x="62101" y="47541"/>
                  </a:cubicBezTo>
                  <a:cubicBezTo>
                    <a:pt x="62106" y="47541"/>
                    <a:pt x="62111" y="47541"/>
                    <a:pt x="62117" y="47541"/>
                  </a:cubicBezTo>
                  <a:cubicBezTo>
                    <a:pt x="62215" y="47550"/>
                    <a:pt x="62248" y="47730"/>
                    <a:pt x="62330" y="47796"/>
                  </a:cubicBezTo>
                  <a:cubicBezTo>
                    <a:pt x="62404" y="47853"/>
                    <a:pt x="62617" y="47976"/>
                    <a:pt x="62609" y="48026"/>
                  </a:cubicBezTo>
                  <a:cubicBezTo>
                    <a:pt x="62601" y="48075"/>
                    <a:pt x="62494" y="48042"/>
                    <a:pt x="62470" y="48116"/>
                  </a:cubicBezTo>
                  <a:cubicBezTo>
                    <a:pt x="62459" y="48148"/>
                    <a:pt x="62483" y="48157"/>
                    <a:pt x="62521" y="48157"/>
                  </a:cubicBezTo>
                  <a:cubicBezTo>
                    <a:pt x="62571" y="48157"/>
                    <a:pt x="62644" y="48141"/>
                    <a:pt x="62691" y="48141"/>
                  </a:cubicBezTo>
                  <a:cubicBezTo>
                    <a:pt x="62781" y="48141"/>
                    <a:pt x="62773" y="48099"/>
                    <a:pt x="62814" y="48067"/>
                  </a:cubicBezTo>
                  <a:cubicBezTo>
                    <a:pt x="62843" y="48047"/>
                    <a:pt x="62864" y="48039"/>
                    <a:pt x="62882" y="48039"/>
                  </a:cubicBezTo>
                  <a:cubicBezTo>
                    <a:pt x="62895" y="48039"/>
                    <a:pt x="62907" y="48043"/>
                    <a:pt x="62921" y="48050"/>
                  </a:cubicBezTo>
                  <a:cubicBezTo>
                    <a:pt x="62946" y="48058"/>
                    <a:pt x="62814" y="48255"/>
                    <a:pt x="62847" y="48288"/>
                  </a:cubicBezTo>
                  <a:cubicBezTo>
                    <a:pt x="62850" y="48291"/>
                    <a:pt x="62853" y="48293"/>
                    <a:pt x="62857" y="48293"/>
                  </a:cubicBezTo>
                  <a:cubicBezTo>
                    <a:pt x="62896" y="48293"/>
                    <a:pt x="62975" y="48151"/>
                    <a:pt x="63019" y="48091"/>
                  </a:cubicBezTo>
                  <a:cubicBezTo>
                    <a:pt x="63061" y="48034"/>
                    <a:pt x="63061" y="48009"/>
                    <a:pt x="63044" y="47960"/>
                  </a:cubicBezTo>
                  <a:cubicBezTo>
                    <a:pt x="63028" y="47919"/>
                    <a:pt x="63028" y="47878"/>
                    <a:pt x="63085" y="47804"/>
                  </a:cubicBezTo>
                  <a:cubicBezTo>
                    <a:pt x="63143" y="47730"/>
                    <a:pt x="63184" y="47681"/>
                    <a:pt x="63184" y="47550"/>
                  </a:cubicBezTo>
                  <a:cubicBezTo>
                    <a:pt x="63184" y="47418"/>
                    <a:pt x="63184" y="47353"/>
                    <a:pt x="63200" y="47197"/>
                  </a:cubicBezTo>
                  <a:cubicBezTo>
                    <a:pt x="63208" y="47041"/>
                    <a:pt x="63225" y="46942"/>
                    <a:pt x="63225" y="46844"/>
                  </a:cubicBezTo>
                  <a:cubicBezTo>
                    <a:pt x="63233" y="46745"/>
                    <a:pt x="63184" y="46663"/>
                    <a:pt x="63143" y="46598"/>
                  </a:cubicBezTo>
                  <a:cubicBezTo>
                    <a:pt x="63093" y="46540"/>
                    <a:pt x="63028" y="46557"/>
                    <a:pt x="62970" y="46516"/>
                  </a:cubicBezTo>
                  <a:cubicBezTo>
                    <a:pt x="62913" y="46475"/>
                    <a:pt x="63052" y="46475"/>
                    <a:pt x="63093" y="46434"/>
                  </a:cubicBezTo>
                  <a:cubicBezTo>
                    <a:pt x="63134" y="46393"/>
                    <a:pt x="63061" y="46319"/>
                    <a:pt x="63003" y="46179"/>
                  </a:cubicBezTo>
                  <a:cubicBezTo>
                    <a:pt x="62946" y="46040"/>
                    <a:pt x="62814" y="45761"/>
                    <a:pt x="62740" y="45662"/>
                  </a:cubicBezTo>
                  <a:cubicBezTo>
                    <a:pt x="62667" y="45564"/>
                    <a:pt x="62617" y="45416"/>
                    <a:pt x="62617" y="45399"/>
                  </a:cubicBezTo>
                  <a:cubicBezTo>
                    <a:pt x="62617" y="45387"/>
                    <a:pt x="62640" y="45374"/>
                    <a:pt x="62667" y="45374"/>
                  </a:cubicBezTo>
                  <a:cubicBezTo>
                    <a:pt x="62692" y="45374"/>
                    <a:pt x="62721" y="45385"/>
                    <a:pt x="62740" y="45416"/>
                  </a:cubicBezTo>
                  <a:cubicBezTo>
                    <a:pt x="62781" y="45490"/>
                    <a:pt x="62823" y="45613"/>
                    <a:pt x="62864" y="45621"/>
                  </a:cubicBezTo>
                  <a:cubicBezTo>
                    <a:pt x="62867" y="45623"/>
                    <a:pt x="62870" y="45624"/>
                    <a:pt x="62873" y="45624"/>
                  </a:cubicBezTo>
                  <a:cubicBezTo>
                    <a:pt x="62896" y="45624"/>
                    <a:pt x="62895" y="45561"/>
                    <a:pt x="62880" y="45465"/>
                  </a:cubicBezTo>
                  <a:cubicBezTo>
                    <a:pt x="62855" y="45350"/>
                    <a:pt x="62740" y="45219"/>
                    <a:pt x="62634" y="45079"/>
                  </a:cubicBezTo>
                  <a:cubicBezTo>
                    <a:pt x="62535" y="44940"/>
                    <a:pt x="62461" y="44702"/>
                    <a:pt x="62420" y="44661"/>
                  </a:cubicBezTo>
                  <a:cubicBezTo>
                    <a:pt x="62388" y="44620"/>
                    <a:pt x="62330" y="44341"/>
                    <a:pt x="62273" y="44168"/>
                  </a:cubicBezTo>
                  <a:cubicBezTo>
                    <a:pt x="62215" y="43988"/>
                    <a:pt x="62174" y="43914"/>
                    <a:pt x="62191" y="43742"/>
                  </a:cubicBezTo>
                  <a:cubicBezTo>
                    <a:pt x="62207" y="43569"/>
                    <a:pt x="62158" y="43545"/>
                    <a:pt x="62158" y="43479"/>
                  </a:cubicBezTo>
                  <a:cubicBezTo>
                    <a:pt x="62158" y="43422"/>
                    <a:pt x="62330" y="43389"/>
                    <a:pt x="62273" y="43340"/>
                  </a:cubicBezTo>
                  <a:cubicBezTo>
                    <a:pt x="62215" y="43299"/>
                    <a:pt x="62150" y="43307"/>
                    <a:pt x="62166" y="43258"/>
                  </a:cubicBezTo>
                  <a:cubicBezTo>
                    <a:pt x="62172" y="43240"/>
                    <a:pt x="62186" y="43235"/>
                    <a:pt x="62204" y="43235"/>
                  </a:cubicBezTo>
                  <a:cubicBezTo>
                    <a:pt x="62228" y="43235"/>
                    <a:pt x="62259" y="43245"/>
                    <a:pt x="62284" y="43245"/>
                  </a:cubicBezTo>
                  <a:cubicBezTo>
                    <a:pt x="62292" y="43245"/>
                    <a:pt x="62299" y="43244"/>
                    <a:pt x="62306" y="43241"/>
                  </a:cubicBezTo>
                  <a:cubicBezTo>
                    <a:pt x="62347" y="43233"/>
                    <a:pt x="62429" y="43184"/>
                    <a:pt x="62420" y="43134"/>
                  </a:cubicBezTo>
                  <a:cubicBezTo>
                    <a:pt x="62415" y="43116"/>
                    <a:pt x="62407" y="43110"/>
                    <a:pt x="62396" y="43110"/>
                  </a:cubicBezTo>
                  <a:cubicBezTo>
                    <a:pt x="62378" y="43110"/>
                    <a:pt x="62354" y="43129"/>
                    <a:pt x="62334" y="43129"/>
                  </a:cubicBezTo>
                  <a:cubicBezTo>
                    <a:pt x="62330" y="43129"/>
                    <a:pt x="62326" y="43128"/>
                    <a:pt x="62322" y="43126"/>
                  </a:cubicBezTo>
                  <a:cubicBezTo>
                    <a:pt x="62289" y="43118"/>
                    <a:pt x="62273" y="42970"/>
                    <a:pt x="62306" y="42937"/>
                  </a:cubicBezTo>
                  <a:cubicBezTo>
                    <a:pt x="62312" y="42929"/>
                    <a:pt x="62321" y="42926"/>
                    <a:pt x="62330" y="42926"/>
                  </a:cubicBezTo>
                  <a:cubicBezTo>
                    <a:pt x="62364" y="42926"/>
                    <a:pt x="62414" y="42964"/>
                    <a:pt x="62465" y="42964"/>
                  </a:cubicBezTo>
                  <a:cubicBezTo>
                    <a:pt x="62472" y="42964"/>
                    <a:pt x="62479" y="42964"/>
                    <a:pt x="62486" y="42962"/>
                  </a:cubicBezTo>
                  <a:cubicBezTo>
                    <a:pt x="62560" y="42937"/>
                    <a:pt x="62552" y="42864"/>
                    <a:pt x="62560" y="42790"/>
                  </a:cubicBezTo>
                  <a:cubicBezTo>
                    <a:pt x="62568" y="42716"/>
                    <a:pt x="62740" y="42634"/>
                    <a:pt x="62773" y="42593"/>
                  </a:cubicBezTo>
                  <a:cubicBezTo>
                    <a:pt x="62798" y="42544"/>
                    <a:pt x="62740" y="42511"/>
                    <a:pt x="62667" y="42470"/>
                  </a:cubicBezTo>
                  <a:cubicBezTo>
                    <a:pt x="62601" y="42429"/>
                    <a:pt x="62585" y="42355"/>
                    <a:pt x="62626" y="42306"/>
                  </a:cubicBezTo>
                  <a:cubicBezTo>
                    <a:pt x="62633" y="42292"/>
                    <a:pt x="62641" y="42286"/>
                    <a:pt x="62648" y="42286"/>
                  </a:cubicBezTo>
                  <a:cubicBezTo>
                    <a:pt x="62672" y="42286"/>
                    <a:pt x="62697" y="42344"/>
                    <a:pt x="62740" y="42388"/>
                  </a:cubicBezTo>
                  <a:cubicBezTo>
                    <a:pt x="62758" y="42406"/>
                    <a:pt x="62769" y="42413"/>
                    <a:pt x="62775" y="42413"/>
                  </a:cubicBezTo>
                  <a:cubicBezTo>
                    <a:pt x="62792" y="42413"/>
                    <a:pt x="62778" y="42364"/>
                    <a:pt x="62790" y="42347"/>
                  </a:cubicBezTo>
                  <a:cubicBezTo>
                    <a:pt x="62798" y="42322"/>
                    <a:pt x="62921" y="42289"/>
                    <a:pt x="62970" y="42289"/>
                  </a:cubicBezTo>
                  <a:cubicBezTo>
                    <a:pt x="63019" y="42289"/>
                    <a:pt x="63184" y="42273"/>
                    <a:pt x="63225" y="42248"/>
                  </a:cubicBezTo>
                  <a:cubicBezTo>
                    <a:pt x="63274" y="42224"/>
                    <a:pt x="63241" y="42133"/>
                    <a:pt x="63274" y="42084"/>
                  </a:cubicBezTo>
                  <a:cubicBezTo>
                    <a:pt x="63282" y="42074"/>
                    <a:pt x="63290" y="42070"/>
                    <a:pt x="63298" y="42070"/>
                  </a:cubicBezTo>
                  <a:cubicBezTo>
                    <a:pt x="63330" y="42070"/>
                    <a:pt x="63362" y="42135"/>
                    <a:pt x="63422" y="42141"/>
                  </a:cubicBezTo>
                  <a:cubicBezTo>
                    <a:pt x="63425" y="42142"/>
                    <a:pt x="63428" y="42142"/>
                    <a:pt x="63430" y="42142"/>
                  </a:cubicBezTo>
                  <a:cubicBezTo>
                    <a:pt x="63506" y="42142"/>
                    <a:pt x="63531" y="42041"/>
                    <a:pt x="63610" y="41986"/>
                  </a:cubicBezTo>
                  <a:cubicBezTo>
                    <a:pt x="63692" y="41920"/>
                    <a:pt x="63766" y="41912"/>
                    <a:pt x="63783" y="41854"/>
                  </a:cubicBezTo>
                  <a:cubicBezTo>
                    <a:pt x="63799" y="41805"/>
                    <a:pt x="63742" y="41690"/>
                    <a:pt x="63783" y="41665"/>
                  </a:cubicBezTo>
                  <a:cubicBezTo>
                    <a:pt x="63785" y="41664"/>
                    <a:pt x="63788" y="41664"/>
                    <a:pt x="63791" y="41664"/>
                  </a:cubicBezTo>
                  <a:cubicBezTo>
                    <a:pt x="63823" y="41664"/>
                    <a:pt x="63840" y="41749"/>
                    <a:pt x="63867" y="41749"/>
                  </a:cubicBezTo>
                  <a:cubicBezTo>
                    <a:pt x="63869" y="41749"/>
                    <a:pt x="63871" y="41749"/>
                    <a:pt x="63873" y="41748"/>
                  </a:cubicBezTo>
                  <a:cubicBezTo>
                    <a:pt x="63906" y="41731"/>
                    <a:pt x="63947" y="41518"/>
                    <a:pt x="63988" y="41501"/>
                  </a:cubicBezTo>
                  <a:cubicBezTo>
                    <a:pt x="64037" y="41485"/>
                    <a:pt x="64193" y="41345"/>
                    <a:pt x="64242" y="41296"/>
                  </a:cubicBezTo>
                  <a:cubicBezTo>
                    <a:pt x="64281" y="41258"/>
                    <a:pt x="64304" y="41244"/>
                    <a:pt x="64348" y="41244"/>
                  </a:cubicBezTo>
                  <a:cubicBezTo>
                    <a:pt x="64360" y="41244"/>
                    <a:pt x="64374" y="41245"/>
                    <a:pt x="64390" y="41247"/>
                  </a:cubicBezTo>
                  <a:cubicBezTo>
                    <a:pt x="64453" y="41247"/>
                    <a:pt x="64595" y="41265"/>
                    <a:pt x="64665" y="41265"/>
                  </a:cubicBezTo>
                  <a:cubicBezTo>
                    <a:pt x="64677" y="41265"/>
                    <a:pt x="64687" y="41264"/>
                    <a:pt x="64694" y="41263"/>
                  </a:cubicBezTo>
                  <a:cubicBezTo>
                    <a:pt x="64735" y="41255"/>
                    <a:pt x="64718" y="41230"/>
                    <a:pt x="64677" y="41173"/>
                  </a:cubicBezTo>
                  <a:cubicBezTo>
                    <a:pt x="64644" y="41124"/>
                    <a:pt x="64677" y="41017"/>
                    <a:pt x="64685" y="40960"/>
                  </a:cubicBezTo>
                  <a:cubicBezTo>
                    <a:pt x="64688" y="40951"/>
                    <a:pt x="64692" y="40947"/>
                    <a:pt x="64697" y="40947"/>
                  </a:cubicBezTo>
                  <a:cubicBezTo>
                    <a:pt x="64718" y="40947"/>
                    <a:pt x="64753" y="41011"/>
                    <a:pt x="64790" y="41011"/>
                  </a:cubicBezTo>
                  <a:cubicBezTo>
                    <a:pt x="64794" y="41011"/>
                    <a:pt x="64797" y="41010"/>
                    <a:pt x="64800" y="41009"/>
                  </a:cubicBezTo>
                  <a:cubicBezTo>
                    <a:pt x="64850" y="41001"/>
                    <a:pt x="64874" y="40976"/>
                    <a:pt x="64915" y="40927"/>
                  </a:cubicBezTo>
                  <a:cubicBezTo>
                    <a:pt x="64956" y="40886"/>
                    <a:pt x="64948" y="40861"/>
                    <a:pt x="64973" y="40837"/>
                  </a:cubicBezTo>
                  <a:cubicBezTo>
                    <a:pt x="65006" y="40820"/>
                    <a:pt x="65030" y="40804"/>
                    <a:pt x="65112" y="40763"/>
                  </a:cubicBezTo>
                  <a:cubicBezTo>
                    <a:pt x="65194" y="40722"/>
                    <a:pt x="65120" y="40689"/>
                    <a:pt x="65104" y="40640"/>
                  </a:cubicBezTo>
                  <a:cubicBezTo>
                    <a:pt x="65096" y="40599"/>
                    <a:pt x="65063" y="40541"/>
                    <a:pt x="65112" y="40533"/>
                  </a:cubicBezTo>
                  <a:cubicBezTo>
                    <a:pt x="65118" y="40531"/>
                    <a:pt x="65124" y="40530"/>
                    <a:pt x="65130" y="40530"/>
                  </a:cubicBezTo>
                  <a:cubicBezTo>
                    <a:pt x="65167" y="40530"/>
                    <a:pt x="65193" y="40567"/>
                    <a:pt x="65214" y="40567"/>
                  </a:cubicBezTo>
                  <a:cubicBezTo>
                    <a:pt x="65216" y="40567"/>
                    <a:pt x="65217" y="40566"/>
                    <a:pt x="65219" y="40566"/>
                  </a:cubicBezTo>
                  <a:cubicBezTo>
                    <a:pt x="65244" y="40558"/>
                    <a:pt x="65301" y="40517"/>
                    <a:pt x="65367" y="40517"/>
                  </a:cubicBezTo>
                  <a:cubicBezTo>
                    <a:pt x="65372" y="40516"/>
                    <a:pt x="65376" y="40515"/>
                    <a:pt x="65380" y="40515"/>
                  </a:cubicBezTo>
                  <a:cubicBezTo>
                    <a:pt x="65416" y="40515"/>
                    <a:pt x="65378" y="40551"/>
                    <a:pt x="65408" y="40566"/>
                  </a:cubicBezTo>
                  <a:cubicBezTo>
                    <a:pt x="65415" y="40570"/>
                    <a:pt x="65426" y="40572"/>
                    <a:pt x="65438" y="40572"/>
                  </a:cubicBezTo>
                  <a:cubicBezTo>
                    <a:pt x="65492" y="40572"/>
                    <a:pt x="65582" y="40534"/>
                    <a:pt x="65629" y="40500"/>
                  </a:cubicBezTo>
                  <a:cubicBezTo>
                    <a:pt x="65663" y="40481"/>
                    <a:pt x="65702" y="40473"/>
                    <a:pt x="65742" y="40473"/>
                  </a:cubicBezTo>
                  <a:cubicBezTo>
                    <a:pt x="65770" y="40473"/>
                    <a:pt x="65799" y="40477"/>
                    <a:pt x="65826" y="40484"/>
                  </a:cubicBezTo>
                  <a:cubicBezTo>
                    <a:pt x="65892" y="40508"/>
                    <a:pt x="65785" y="40566"/>
                    <a:pt x="65810" y="40615"/>
                  </a:cubicBezTo>
                  <a:cubicBezTo>
                    <a:pt x="65812" y="40618"/>
                    <a:pt x="65815" y="40620"/>
                    <a:pt x="65818" y="40620"/>
                  </a:cubicBezTo>
                  <a:cubicBezTo>
                    <a:pt x="65855" y="40620"/>
                    <a:pt x="65965" y="40431"/>
                    <a:pt x="65957" y="40393"/>
                  </a:cubicBezTo>
                  <a:cubicBezTo>
                    <a:pt x="65956" y="40386"/>
                    <a:pt x="65951" y="40383"/>
                    <a:pt x="65945" y="40383"/>
                  </a:cubicBezTo>
                  <a:cubicBezTo>
                    <a:pt x="65922" y="40383"/>
                    <a:pt x="65878" y="40418"/>
                    <a:pt x="65859" y="40418"/>
                  </a:cubicBezTo>
                  <a:cubicBezTo>
                    <a:pt x="65834" y="40418"/>
                    <a:pt x="65859" y="40377"/>
                    <a:pt x="65802" y="40361"/>
                  </a:cubicBezTo>
                  <a:cubicBezTo>
                    <a:pt x="65795" y="40359"/>
                    <a:pt x="65788" y="40358"/>
                    <a:pt x="65781" y="40358"/>
                  </a:cubicBezTo>
                  <a:cubicBezTo>
                    <a:pt x="65736" y="40358"/>
                    <a:pt x="65704" y="40404"/>
                    <a:pt x="65654" y="40418"/>
                  </a:cubicBezTo>
                  <a:cubicBezTo>
                    <a:pt x="65641" y="40423"/>
                    <a:pt x="65628" y="40426"/>
                    <a:pt x="65613" y="40426"/>
                  </a:cubicBezTo>
                  <a:cubicBezTo>
                    <a:pt x="65562" y="40426"/>
                    <a:pt x="65500" y="40396"/>
                    <a:pt x="65449" y="40377"/>
                  </a:cubicBezTo>
                  <a:cubicBezTo>
                    <a:pt x="65391" y="40352"/>
                    <a:pt x="65342" y="40229"/>
                    <a:pt x="65350" y="40188"/>
                  </a:cubicBezTo>
                  <a:cubicBezTo>
                    <a:pt x="65350" y="40180"/>
                    <a:pt x="65354" y="40176"/>
                    <a:pt x="65360" y="40176"/>
                  </a:cubicBezTo>
                  <a:cubicBezTo>
                    <a:pt x="65385" y="40176"/>
                    <a:pt x="65454" y="40231"/>
                    <a:pt x="65539" y="40270"/>
                  </a:cubicBezTo>
                  <a:cubicBezTo>
                    <a:pt x="65569" y="40286"/>
                    <a:pt x="65587" y="40291"/>
                    <a:pt x="65598" y="40291"/>
                  </a:cubicBezTo>
                  <a:cubicBezTo>
                    <a:pt x="65625" y="40291"/>
                    <a:pt x="65624" y="40263"/>
                    <a:pt x="65687" y="40246"/>
                  </a:cubicBezTo>
                  <a:cubicBezTo>
                    <a:pt x="65777" y="40213"/>
                    <a:pt x="65761" y="40188"/>
                    <a:pt x="65752" y="40139"/>
                  </a:cubicBezTo>
                  <a:cubicBezTo>
                    <a:pt x="65736" y="40098"/>
                    <a:pt x="65654" y="40057"/>
                    <a:pt x="65555" y="40016"/>
                  </a:cubicBezTo>
                  <a:cubicBezTo>
                    <a:pt x="65465" y="39967"/>
                    <a:pt x="65375" y="39958"/>
                    <a:pt x="65358" y="39950"/>
                  </a:cubicBezTo>
                  <a:cubicBezTo>
                    <a:pt x="65344" y="39943"/>
                    <a:pt x="65367" y="39898"/>
                    <a:pt x="65423" y="39898"/>
                  </a:cubicBezTo>
                  <a:cubicBezTo>
                    <a:pt x="65431" y="39898"/>
                    <a:pt x="65440" y="39899"/>
                    <a:pt x="65449" y="39901"/>
                  </a:cubicBezTo>
                  <a:cubicBezTo>
                    <a:pt x="65517" y="39916"/>
                    <a:pt x="65599" y="39959"/>
                    <a:pt x="65637" y="39959"/>
                  </a:cubicBezTo>
                  <a:cubicBezTo>
                    <a:pt x="65640" y="39959"/>
                    <a:pt x="65643" y="39959"/>
                    <a:pt x="65646" y="39958"/>
                  </a:cubicBezTo>
                  <a:cubicBezTo>
                    <a:pt x="65678" y="39950"/>
                    <a:pt x="65687" y="39885"/>
                    <a:pt x="65720" y="39860"/>
                  </a:cubicBezTo>
                  <a:cubicBezTo>
                    <a:pt x="65724" y="39857"/>
                    <a:pt x="65727" y="39855"/>
                    <a:pt x="65731" y="39855"/>
                  </a:cubicBezTo>
                  <a:cubicBezTo>
                    <a:pt x="65754" y="39855"/>
                    <a:pt x="65762" y="39922"/>
                    <a:pt x="65769" y="39950"/>
                  </a:cubicBezTo>
                  <a:cubicBezTo>
                    <a:pt x="65769" y="39960"/>
                    <a:pt x="65774" y="39963"/>
                    <a:pt x="65783" y="39963"/>
                  </a:cubicBezTo>
                  <a:cubicBezTo>
                    <a:pt x="65798" y="39963"/>
                    <a:pt x="65824" y="39955"/>
                    <a:pt x="65859" y="39950"/>
                  </a:cubicBezTo>
                  <a:cubicBezTo>
                    <a:pt x="65864" y="39949"/>
                    <a:pt x="65868" y="39949"/>
                    <a:pt x="65871" y="39949"/>
                  </a:cubicBezTo>
                  <a:cubicBezTo>
                    <a:pt x="65899" y="39949"/>
                    <a:pt x="65864" y="39979"/>
                    <a:pt x="65908" y="40016"/>
                  </a:cubicBezTo>
                  <a:cubicBezTo>
                    <a:pt x="65919" y="40025"/>
                    <a:pt x="65928" y="40029"/>
                    <a:pt x="65937" y="40029"/>
                  </a:cubicBezTo>
                  <a:cubicBezTo>
                    <a:pt x="65966" y="40029"/>
                    <a:pt x="65988" y="39984"/>
                    <a:pt x="66064" y="39958"/>
                  </a:cubicBezTo>
                  <a:cubicBezTo>
                    <a:pt x="66154" y="39926"/>
                    <a:pt x="66253" y="39860"/>
                    <a:pt x="66278" y="39827"/>
                  </a:cubicBezTo>
                  <a:cubicBezTo>
                    <a:pt x="66302" y="39794"/>
                    <a:pt x="66310" y="39737"/>
                    <a:pt x="66302" y="39688"/>
                  </a:cubicBezTo>
                  <a:cubicBezTo>
                    <a:pt x="66302" y="39652"/>
                    <a:pt x="66271" y="39629"/>
                    <a:pt x="66239" y="39629"/>
                  </a:cubicBezTo>
                  <a:cubicBezTo>
                    <a:pt x="66227" y="39629"/>
                    <a:pt x="66215" y="39632"/>
                    <a:pt x="66204" y="39638"/>
                  </a:cubicBezTo>
                  <a:cubicBezTo>
                    <a:pt x="66163" y="39663"/>
                    <a:pt x="66138" y="39770"/>
                    <a:pt x="66105" y="39803"/>
                  </a:cubicBezTo>
                  <a:cubicBezTo>
                    <a:pt x="66100" y="39806"/>
                    <a:pt x="66095" y="39807"/>
                    <a:pt x="66092" y="39807"/>
                  </a:cubicBezTo>
                  <a:cubicBezTo>
                    <a:pt x="66070" y="39807"/>
                    <a:pt x="66089" y="39745"/>
                    <a:pt x="66089" y="39696"/>
                  </a:cubicBezTo>
                  <a:cubicBezTo>
                    <a:pt x="66089" y="39647"/>
                    <a:pt x="66089" y="39556"/>
                    <a:pt x="66064" y="39540"/>
                  </a:cubicBezTo>
                  <a:cubicBezTo>
                    <a:pt x="66058" y="39534"/>
                    <a:pt x="66042" y="39531"/>
                    <a:pt x="66023" y="39531"/>
                  </a:cubicBezTo>
                  <a:cubicBezTo>
                    <a:pt x="65991" y="39531"/>
                    <a:pt x="65950" y="39538"/>
                    <a:pt x="65925" y="39548"/>
                  </a:cubicBezTo>
                  <a:cubicBezTo>
                    <a:pt x="65885" y="39561"/>
                    <a:pt x="65786" y="39585"/>
                    <a:pt x="65684" y="39585"/>
                  </a:cubicBezTo>
                  <a:cubicBezTo>
                    <a:pt x="65660" y="39585"/>
                    <a:pt x="65636" y="39584"/>
                    <a:pt x="65613" y="39581"/>
                  </a:cubicBezTo>
                  <a:cubicBezTo>
                    <a:pt x="65490" y="39565"/>
                    <a:pt x="65588" y="39474"/>
                    <a:pt x="65580" y="39425"/>
                  </a:cubicBezTo>
                  <a:cubicBezTo>
                    <a:pt x="65580" y="39379"/>
                    <a:pt x="65587" y="39276"/>
                    <a:pt x="65628" y="39276"/>
                  </a:cubicBezTo>
                  <a:cubicBezTo>
                    <a:pt x="65631" y="39276"/>
                    <a:pt x="65634" y="39276"/>
                    <a:pt x="65637" y="39277"/>
                  </a:cubicBezTo>
                  <a:cubicBezTo>
                    <a:pt x="65695" y="39294"/>
                    <a:pt x="65670" y="39433"/>
                    <a:pt x="65687" y="39474"/>
                  </a:cubicBezTo>
                  <a:cubicBezTo>
                    <a:pt x="65693" y="39487"/>
                    <a:pt x="65705" y="39491"/>
                    <a:pt x="65719" y="39491"/>
                  </a:cubicBezTo>
                  <a:cubicBezTo>
                    <a:pt x="65743" y="39491"/>
                    <a:pt x="65773" y="39479"/>
                    <a:pt x="65793" y="39474"/>
                  </a:cubicBezTo>
                  <a:cubicBezTo>
                    <a:pt x="65826" y="39474"/>
                    <a:pt x="65834" y="39450"/>
                    <a:pt x="65818" y="39425"/>
                  </a:cubicBezTo>
                  <a:cubicBezTo>
                    <a:pt x="65810" y="39400"/>
                    <a:pt x="65785" y="39351"/>
                    <a:pt x="65826" y="39351"/>
                  </a:cubicBezTo>
                  <a:cubicBezTo>
                    <a:pt x="65831" y="39350"/>
                    <a:pt x="65835" y="39350"/>
                    <a:pt x="65839" y="39350"/>
                  </a:cubicBezTo>
                  <a:cubicBezTo>
                    <a:pt x="65869" y="39350"/>
                    <a:pt x="65878" y="39377"/>
                    <a:pt x="65900" y="39384"/>
                  </a:cubicBezTo>
                  <a:cubicBezTo>
                    <a:pt x="65925" y="39384"/>
                    <a:pt x="65933" y="39384"/>
                    <a:pt x="65974" y="39368"/>
                  </a:cubicBezTo>
                  <a:cubicBezTo>
                    <a:pt x="66007" y="39343"/>
                    <a:pt x="65957" y="39269"/>
                    <a:pt x="65974" y="39244"/>
                  </a:cubicBezTo>
                  <a:cubicBezTo>
                    <a:pt x="65976" y="39242"/>
                    <a:pt x="65979" y="39241"/>
                    <a:pt x="65982" y="39241"/>
                  </a:cubicBezTo>
                  <a:cubicBezTo>
                    <a:pt x="66003" y="39241"/>
                    <a:pt x="66044" y="39284"/>
                    <a:pt x="66072" y="39327"/>
                  </a:cubicBezTo>
                  <a:cubicBezTo>
                    <a:pt x="66087" y="39345"/>
                    <a:pt x="66108" y="39352"/>
                    <a:pt x="66128" y="39352"/>
                  </a:cubicBezTo>
                  <a:cubicBezTo>
                    <a:pt x="66153" y="39352"/>
                    <a:pt x="66178" y="39340"/>
                    <a:pt x="66187" y="39327"/>
                  </a:cubicBezTo>
                  <a:cubicBezTo>
                    <a:pt x="66204" y="39302"/>
                    <a:pt x="66253" y="39294"/>
                    <a:pt x="66195" y="39212"/>
                  </a:cubicBezTo>
                  <a:cubicBezTo>
                    <a:pt x="66138" y="39121"/>
                    <a:pt x="66122" y="39097"/>
                    <a:pt x="66130" y="39064"/>
                  </a:cubicBezTo>
                  <a:cubicBezTo>
                    <a:pt x="66132" y="39057"/>
                    <a:pt x="66144" y="39056"/>
                    <a:pt x="66159" y="39056"/>
                  </a:cubicBezTo>
                  <a:cubicBezTo>
                    <a:pt x="66167" y="39056"/>
                    <a:pt x="66175" y="39056"/>
                    <a:pt x="66183" y="39056"/>
                  </a:cubicBezTo>
                  <a:cubicBezTo>
                    <a:pt x="66218" y="39056"/>
                    <a:pt x="66256" y="39051"/>
                    <a:pt x="66237" y="38998"/>
                  </a:cubicBezTo>
                  <a:cubicBezTo>
                    <a:pt x="66212" y="38908"/>
                    <a:pt x="66204" y="38793"/>
                    <a:pt x="66154" y="38760"/>
                  </a:cubicBezTo>
                  <a:cubicBezTo>
                    <a:pt x="66137" y="38750"/>
                    <a:pt x="66110" y="38745"/>
                    <a:pt x="66080" y="38745"/>
                  </a:cubicBezTo>
                  <a:cubicBezTo>
                    <a:pt x="66038" y="38745"/>
                    <a:pt x="65991" y="38754"/>
                    <a:pt x="65957" y="38768"/>
                  </a:cubicBezTo>
                  <a:cubicBezTo>
                    <a:pt x="65897" y="38791"/>
                    <a:pt x="65801" y="38835"/>
                    <a:pt x="65735" y="38835"/>
                  </a:cubicBezTo>
                  <a:cubicBezTo>
                    <a:pt x="65730" y="38835"/>
                    <a:pt x="65724" y="38835"/>
                    <a:pt x="65720" y="38834"/>
                  </a:cubicBezTo>
                  <a:cubicBezTo>
                    <a:pt x="65646" y="38818"/>
                    <a:pt x="65654" y="38662"/>
                    <a:pt x="65629" y="38621"/>
                  </a:cubicBezTo>
                  <a:cubicBezTo>
                    <a:pt x="65613" y="38580"/>
                    <a:pt x="65514" y="38572"/>
                    <a:pt x="65432" y="38547"/>
                  </a:cubicBezTo>
                  <a:cubicBezTo>
                    <a:pt x="65342" y="38522"/>
                    <a:pt x="65227" y="38506"/>
                    <a:pt x="65202" y="38465"/>
                  </a:cubicBezTo>
                  <a:cubicBezTo>
                    <a:pt x="65196" y="38452"/>
                    <a:pt x="65216" y="38448"/>
                    <a:pt x="65244" y="38448"/>
                  </a:cubicBezTo>
                  <a:cubicBezTo>
                    <a:pt x="65287" y="38448"/>
                    <a:pt x="65350" y="38457"/>
                    <a:pt x="65375" y="38457"/>
                  </a:cubicBezTo>
                  <a:cubicBezTo>
                    <a:pt x="65424" y="38465"/>
                    <a:pt x="65539" y="38465"/>
                    <a:pt x="65637" y="38530"/>
                  </a:cubicBezTo>
                  <a:cubicBezTo>
                    <a:pt x="65726" y="38590"/>
                    <a:pt x="65775" y="38656"/>
                    <a:pt x="65802" y="38656"/>
                  </a:cubicBezTo>
                  <a:cubicBezTo>
                    <a:pt x="65805" y="38656"/>
                    <a:pt x="65807" y="38655"/>
                    <a:pt x="65810" y="38654"/>
                  </a:cubicBezTo>
                  <a:cubicBezTo>
                    <a:pt x="65834" y="38637"/>
                    <a:pt x="65851" y="38613"/>
                    <a:pt x="65851" y="38572"/>
                  </a:cubicBezTo>
                  <a:cubicBezTo>
                    <a:pt x="65859" y="38539"/>
                    <a:pt x="65785" y="38530"/>
                    <a:pt x="65728" y="38473"/>
                  </a:cubicBezTo>
                  <a:cubicBezTo>
                    <a:pt x="65670" y="38416"/>
                    <a:pt x="65670" y="38391"/>
                    <a:pt x="65580" y="38350"/>
                  </a:cubicBezTo>
                  <a:cubicBezTo>
                    <a:pt x="65498" y="38301"/>
                    <a:pt x="65498" y="38325"/>
                    <a:pt x="65473" y="38301"/>
                  </a:cubicBezTo>
                  <a:cubicBezTo>
                    <a:pt x="65440" y="38276"/>
                    <a:pt x="65531" y="38260"/>
                    <a:pt x="65605" y="38260"/>
                  </a:cubicBezTo>
                  <a:cubicBezTo>
                    <a:pt x="65678" y="38260"/>
                    <a:pt x="65687" y="38309"/>
                    <a:pt x="65785" y="38391"/>
                  </a:cubicBezTo>
                  <a:cubicBezTo>
                    <a:pt x="65844" y="38445"/>
                    <a:pt x="65859" y="38458"/>
                    <a:pt x="65870" y="38458"/>
                  </a:cubicBezTo>
                  <a:cubicBezTo>
                    <a:pt x="65878" y="38458"/>
                    <a:pt x="65883" y="38452"/>
                    <a:pt x="65900" y="38448"/>
                  </a:cubicBezTo>
                  <a:cubicBezTo>
                    <a:pt x="65933" y="38448"/>
                    <a:pt x="65941" y="38391"/>
                    <a:pt x="65941" y="38342"/>
                  </a:cubicBezTo>
                  <a:cubicBezTo>
                    <a:pt x="65941" y="38301"/>
                    <a:pt x="65933" y="38276"/>
                    <a:pt x="65802" y="38210"/>
                  </a:cubicBezTo>
                  <a:cubicBezTo>
                    <a:pt x="65678" y="38137"/>
                    <a:pt x="65646" y="38079"/>
                    <a:pt x="65547" y="38005"/>
                  </a:cubicBezTo>
                  <a:cubicBezTo>
                    <a:pt x="65440" y="37931"/>
                    <a:pt x="65432" y="37866"/>
                    <a:pt x="65432" y="37866"/>
                  </a:cubicBezTo>
                  <a:lnTo>
                    <a:pt x="65432" y="37866"/>
                  </a:lnTo>
                  <a:cubicBezTo>
                    <a:pt x="65432" y="37866"/>
                    <a:pt x="65572" y="37890"/>
                    <a:pt x="65662" y="37956"/>
                  </a:cubicBezTo>
                  <a:cubicBezTo>
                    <a:pt x="65744" y="38022"/>
                    <a:pt x="65834" y="38087"/>
                    <a:pt x="65892" y="38096"/>
                  </a:cubicBezTo>
                  <a:cubicBezTo>
                    <a:pt x="65894" y="38096"/>
                    <a:pt x="65897" y="38096"/>
                    <a:pt x="65899" y="38096"/>
                  </a:cubicBezTo>
                  <a:cubicBezTo>
                    <a:pt x="65950" y="38096"/>
                    <a:pt x="65958" y="38012"/>
                    <a:pt x="65974" y="37972"/>
                  </a:cubicBezTo>
                  <a:cubicBezTo>
                    <a:pt x="65999" y="37923"/>
                    <a:pt x="65834" y="37882"/>
                    <a:pt x="65769" y="37849"/>
                  </a:cubicBezTo>
                  <a:cubicBezTo>
                    <a:pt x="65711" y="37825"/>
                    <a:pt x="65539" y="37743"/>
                    <a:pt x="65457" y="37710"/>
                  </a:cubicBezTo>
                  <a:cubicBezTo>
                    <a:pt x="65383" y="37677"/>
                    <a:pt x="65416" y="37661"/>
                    <a:pt x="65358" y="37603"/>
                  </a:cubicBezTo>
                  <a:cubicBezTo>
                    <a:pt x="65345" y="37585"/>
                    <a:pt x="65324" y="37579"/>
                    <a:pt x="65300" y="37579"/>
                  </a:cubicBezTo>
                  <a:cubicBezTo>
                    <a:pt x="65243" y="37579"/>
                    <a:pt x="65167" y="37613"/>
                    <a:pt x="65121" y="37613"/>
                  </a:cubicBezTo>
                  <a:cubicBezTo>
                    <a:pt x="65115" y="37613"/>
                    <a:pt x="65109" y="37613"/>
                    <a:pt x="65104" y="37611"/>
                  </a:cubicBezTo>
                  <a:cubicBezTo>
                    <a:pt x="65055" y="37603"/>
                    <a:pt x="65112" y="37546"/>
                    <a:pt x="65170" y="37521"/>
                  </a:cubicBezTo>
                  <a:cubicBezTo>
                    <a:pt x="65219" y="37505"/>
                    <a:pt x="65252" y="37373"/>
                    <a:pt x="65276" y="37341"/>
                  </a:cubicBezTo>
                  <a:cubicBezTo>
                    <a:pt x="65290" y="37323"/>
                    <a:pt x="65313" y="37309"/>
                    <a:pt x="65334" y="37309"/>
                  </a:cubicBezTo>
                  <a:cubicBezTo>
                    <a:pt x="65352" y="37309"/>
                    <a:pt x="65367" y="37318"/>
                    <a:pt x="65375" y="37341"/>
                  </a:cubicBezTo>
                  <a:cubicBezTo>
                    <a:pt x="65391" y="37390"/>
                    <a:pt x="65326" y="37464"/>
                    <a:pt x="65342" y="37472"/>
                  </a:cubicBezTo>
                  <a:cubicBezTo>
                    <a:pt x="65350" y="37480"/>
                    <a:pt x="65416" y="37496"/>
                    <a:pt x="65440" y="37529"/>
                  </a:cubicBezTo>
                  <a:cubicBezTo>
                    <a:pt x="65460" y="37555"/>
                    <a:pt x="65484" y="37576"/>
                    <a:pt x="65509" y="37576"/>
                  </a:cubicBezTo>
                  <a:cubicBezTo>
                    <a:pt x="65516" y="37576"/>
                    <a:pt x="65524" y="37574"/>
                    <a:pt x="65531" y="37570"/>
                  </a:cubicBezTo>
                  <a:cubicBezTo>
                    <a:pt x="65536" y="37567"/>
                    <a:pt x="65543" y="37566"/>
                    <a:pt x="65550" y="37566"/>
                  </a:cubicBezTo>
                  <a:cubicBezTo>
                    <a:pt x="65584" y="37566"/>
                    <a:pt x="65634" y="37598"/>
                    <a:pt x="65695" y="37652"/>
                  </a:cubicBezTo>
                  <a:cubicBezTo>
                    <a:pt x="65765" y="37715"/>
                    <a:pt x="65857" y="37784"/>
                    <a:pt x="65880" y="37784"/>
                  </a:cubicBezTo>
                  <a:cubicBezTo>
                    <a:pt x="65882" y="37784"/>
                    <a:pt x="65883" y="37784"/>
                    <a:pt x="65884" y="37784"/>
                  </a:cubicBezTo>
                  <a:cubicBezTo>
                    <a:pt x="65908" y="37775"/>
                    <a:pt x="65892" y="37743"/>
                    <a:pt x="65892" y="37718"/>
                  </a:cubicBezTo>
                  <a:cubicBezTo>
                    <a:pt x="65892" y="37693"/>
                    <a:pt x="65851" y="37579"/>
                    <a:pt x="65802" y="37554"/>
                  </a:cubicBezTo>
                  <a:cubicBezTo>
                    <a:pt x="65752" y="37529"/>
                    <a:pt x="65662" y="37529"/>
                    <a:pt x="65621" y="37488"/>
                  </a:cubicBezTo>
                  <a:cubicBezTo>
                    <a:pt x="65580" y="37455"/>
                    <a:pt x="65621" y="37291"/>
                    <a:pt x="65654" y="37283"/>
                  </a:cubicBezTo>
                  <a:cubicBezTo>
                    <a:pt x="65656" y="37282"/>
                    <a:pt x="65659" y="37281"/>
                    <a:pt x="65661" y="37281"/>
                  </a:cubicBezTo>
                  <a:cubicBezTo>
                    <a:pt x="65687" y="37281"/>
                    <a:pt x="65689" y="37368"/>
                    <a:pt x="65711" y="37406"/>
                  </a:cubicBezTo>
                  <a:cubicBezTo>
                    <a:pt x="65720" y="37431"/>
                    <a:pt x="65728" y="37439"/>
                    <a:pt x="65736" y="37439"/>
                  </a:cubicBezTo>
                  <a:cubicBezTo>
                    <a:pt x="65744" y="37439"/>
                    <a:pt x="65752" y="37431"/>
                    <a:pt x="65761" y="37423"/>
                  </a:cubicBezTo>
                  <a:cubicBezTo>
                    <a:pt x="65777" y="37406"/>
                    <a:pt x="65777" y="37316"/>
                    <a:pt x="65777" y="37275"/>
                  </a:cubicBezTo>
                  <a:cubicBezTo>
                    <a:pt x="65785" y="37242"/>
                    <a:pt x="65802" y="37160"/>
                    <a:pt x="65802" y="37103"/>
                  </a:cubicBezTo>
                  <a:cubicBezTo>
                    <a:pt x="65793" y="37053"/>
                    <a:pt x="65728" y="37020"/>
                    <a:pt x="65720" y="36996"/>
                  </a:cubicBezTo>
                  <a:cubicBezTo>
                    <a:pt x="65711" y="36971"/>
                    <a:pt x="65793" y="36988"/>
                    <a:pt x="65818" y="36971"/>
                  </a:cubicBezTo>
                  <a:cubicBezTo>
                    <a:pt x="65834" y="36955"/>
                    <a:pt x="65695" y="36815"/>
                    <a:pt x="65703" y="36799"/>
                  </a:cubicBezTo>
                  <a:cubicBezTo>
                    <a:pt x="65711" y="36782"/>
                    <a:pt x="65818" y="36733"/>
                    <a:pt x="65875" y="36700"/>
                  </a:cubicBezTo>
                  <a:cubicBezTo>
                    <a:pt x="65925" y="36676"/>
                    <a:pt x="65990" y="36618"/>
                    <a:pt x="66048" y="36577"/>
                  </a:cubicBezTo>
                  <a:cubicBezTo>
                    <a:pt x="66081" y="36558"/>
                    <a:pt x="66142" y="36545"/>
                    <a:pt x="66190" y="36545"/>
                  </a:cubicBezTo>
                  <a:cubicBezTo>
                    <a:pt x="66226" y="36545"/>
                    <a:pt x="66254" y="36552"/>
                    <a:pt x="66261" y="36569"/>
                  </a:cubicBezTo>
                  <a:cubicBezTo>
                    <a:pt x="66278" y="36610"/>
                    <a:pt x="66187" y="36594"/>
                    <a:pt x="66154" y="36651"/>
                  </a:cubicBezTo>
                  <a:cubicBezTo>
                    <a:pt x="66122" y="36709"/>
                    <a:pt x="66245" y="36692"/>
                    <a:pt x="66245" y="36725"/>
                  </a:cubicBezTo>
                  <a:cubicBezTo>
                    <a:pt x="66245" y="36735"/>
                    <a:pt x="66236" y="36738"/>
                    <a:pt x="66220" y="36738"/>
                  </a:cubicBezTo>
                  <a:cubicBezTo>
                    <a:pt x="66199" y="36738"/>
                    <a:pt x="66167" y="36733"/>
                    <a:pt x="66129" y="36733"/>
                  </a:cubicBezTo>
                  <a:cubicBezTo>
                    <a:pt x="66106" y="36733"/>
                    <a:pt x="66081" y="36735"/>
                    <a:pt x="66056" y="36741"/>
                  </a:cubicBezTo>
                  <a:cubicBezTo>
                    <a:pt x="65957" y="36766"/>
                    <a:pt x="65999" y="36815"/>
                    <a:pt x="65974" y="36848"/>
                  </a:cubicBezTo>
                  <a:cubicBezTo>
                    <a:pt x="65949" y="36889"/>
                    <a:pt x="66040" y="36889"/>
                    <a:pt x="66081" y="36906"/>
                  </a:cubicBezTo>
                  <a:cubicBezTo>
                    <a:pt x="66122" y="36930"/>
                    <a:pt x="66081" y="36947"/>
                    <a:pt x="66064" y="36996"/>
                  </a:cubicBezTo>
                  <a:cubicBezTo>
                    <a:pt x="66062" y="37009"/>
                    <a:pt x="66045" y="37013"/>
                    <a:pt x="66024" y="37013"/>
                  </a:cubicBezTo>
                  <a:cubicBezTo>
                    <a:pt x="65994" y="37013"/>
                    <a:pt x="65953" y="37005"/>
                    <a:pt x="65926" y="37005"/>
                  </a:cubicBezTo>
                  <a:cubicBezTo>
                    <a:pt x="65913" y="37005"/>
                    <a:pt x="65904" y="37007"/>
                    <a:pt x="65900" y="37012"/>
                  </a:cubicBezTo>
                  <a:cubicBezTo>
                    <a:pt x="65875" y="37037"/>
                    <a:pt x="65916" y="37078"/>
                    <a:pt x="65982" y="37094"/>
                  </a:cubicBezTo>
                  <a:cubicBezTo>
                    <a:pt x="66048" y="37103"/>
                    <a:pt x="65999" y="37103"/>
                    <a:pt x="66040" y="37176"/>
                  </a:cubicBezTo>
                  <a:cubicBezTo>
                    <a:pt x="66058" y="37206"/>
                    <a:pt x="66048" y="37212"/>
                    <a:pt x="66027" y="37212"/>
                  </a:cubicBezTo>
                  <a:cubicBezTo>
                    <a:pt x="66013" y="37212"/>
                    <a:pt x="65995" y="37210"/>
                    <a:pt x="65978" y="37210"/>
                  </a:cubicBezTo>
                  <a:cubicBezTo>
                    <a:pt x="65964" y="37210"/>
                    <a:pt x="65951" y="37211"/>
                    <a:pt x="65941" y="37217"/>
                  </a:cubicBezTo>
                  <a:cubicBezTo>
                    <a:pt x="65900" y="37234"/>
                    <a:pt x="65908" y="37250"/>
                    <a:pt x="65941" y="37291"/>
                  </a:cubicBezTo>
                  <a:cubicBezTo>
                    <a:pt x="65949" y="37301"/>
                    <a:pt x="65956" y="37305"/>
                    <a:pt x="65962" y="37305"/>
                  </a:cubicBezTo>
                  <a:cubicBezTo>
                    <a:pt x="65983" y="37305"/>
                    <a:pt x="66000" y="37267"/>
                    <a:pt x="66031" y="37267"/>
                  </a:cubicBezTo>
                  <a:cubicBezTo>
                    <a:pt x="66081" y="37267"/>
                    <a:pt x="66187" y="37324"/>
                    <a:pt x="66179" y="37373"/>
                  </a:cubicBezTo>
                  <a:cubicBezTo>
                    <a:pt x="66179" y="37385"/>
                    <a:pt x="66173" y="37388"/>
                    <a:pt x="66163" y="37388"/>
                  </a:cubicBezTo>
                  <a:cubicBezTo>
                    <a:pt x="66140" y="37388"/>
                    <a:pt x="66098" y="37370"/>
                    <a:pt x="66058" y="37370"/>
                  </a:cubicBezTo>
                  <a:cubicBezTo>
                    <a:pt x="66049" y="37370"/>
                    <a:pt x="66040" y="37371"/>
                    <a:pt x="66031" y="37373"/>
                  </a:cubicBezTo>
                  <a:cubicBezTo>
                    <a:pt x="65974" y="37390"/>
                    <a:pt x="65949" y="37439"/>
                    <a:pt x="65941" y="37472"/>
                  </a:cubicBezTo>
                  <a:cubicBezTo>
                    <a:pt x="65941" y="37513"/>
                    <a:pt x="66007" y="37562"/>
                    <a:pt x="66031" y="37603"/>
                  </a:cubicBezTo>
                  <a:cubicBezTo>
                    <a:pt x="66038" y="37614"/>
                    <a:pt x="66045" y="37618"/>
                    <a:pt x="66053" y="37618"/>
                  </a:cubicBezTo>
                  <a:cubicBezTo>
                    <a:pt x="66076" y="37618"/>
                    <a:pt x="66103" y="37585"/>
                    <a:pt x="66122" y="37579"/>
                  </a:cubicBezTo>
                  <a:cubicBezTo>
                    <a:pt x="66126" y="37576"/>
                    <a:pt x="66130" y="37575"/>
                    <a:pt x="66134" y="37575"/>
                  </a:cubicBezTo>
                  <a:cubicBezTo>
                    <a:pt x="66155" y="37575"/>
                    <a:pt x="66158" y="37614"/>
                    <a:pt x="66179" y="37628"/>
                  </a:cubicBezTo>
                  <a:cubicBezTo>
                    <a:pt x="66181" y="37628"/>
                    <a:pt x="66182" y="37628"/>
                    <a:pt x="66183" y="37628"/>
                  </a:cubicBezTo>
                  <a:cubicBezTo>
                    <a:pt x="66210" y="37628"/>
                    <a:pt x="66197" y="37553"/>
                    <a:pt x="66228" y="37537"/>
                  </a:cubicBezTo>
                  <a:cubicBezTo>
                    <a:pt x="66230" y="37537"/>
                    <a:pt x="66232" y="37537"/>
                    <a:pt x="66234" y="37537"/>
                  </a:cubicBezTo>
                  <a:cubicBezTo>
                    <a:pt x="66262" y="37537"/>
                    <a:pt x="66269" y="37597"/>
                    <a:pt x="66269" y="37636"/>
                  </a:cubicBezTo>
                  <a:cubicBezTo>
                    <a:pt x="66269" y="37685"/>
                    <a:pt x="66237" y="37702"/>
                    <a:pt x="66212" y="37759"/>
                  </a:cubicBezTo>
                  <a:cubicBezTo>
                    <a:pt x="66201" y="37785"/>
                    <a:pt x="66212" y="37791"/>
                    <a:pt x="66231" y="37791"/>
                  </a:cubicBezTo>
                  <a:cubicBezTo>
                    <a:pt x="66246" y="37791"/>
                    <a:pt x="66265" y="37788"/>
                    <a:pt x="66283" y="37788"/>
                  </a:cubicBezTo>
                  <a:cubicBezTo>
                    <a:pt x="66293" y="37788"/>
                    <a:pt x="66302" y="37789"/>
                    <a:pt x="66310" y="37792"/>
                  </a:cubicBezTo>
                  <a:cubicBezTo>
                    <a:pt x="66343" y="37817"/>
                    <a:pt x="66253" y="37874"/>
                    <a:pt x="66269" y="37907"/>
                  </a:cubicBezTo>
                  <a:cubicBezTo>
                    <a:pt x="66271" y="37913"/>
                    <a:pt x="66275" y="37915"/>
                    <a:pt x="66282" y="37915"/>
                  </a:cubicBezTo>
                  <a:cubicBezTo>
                    <a:pt x="66303" y="37915"/>
                    <a:pt x="66346" y="37890"/>
                    <a:pt x="66377" y="37890"/>
                  </a:cubicBezTo>
                  <a:cubicBezTo>
                    <a:pt x="66386" y="37890"/>
                    <a:pt x="66394" y="37892"/>
                    <a:pt x="66401" y="37899"/>
                  </a:cubicBezTo>
                  <a:cubicBezTo>
                    <a:pt x="66433" y="37940"/>
                    <a:pt x="66237" y="38145"/>
                    <a:pt x="66187" y="38243"/>
                  </a:cubicBezTo>
                  <a:cubicBezTo>
                    <a:pt x="66130" y="38342"/>
                    <a:pt x="66138" y="38522"/>
                    <a:pt x="66171" y="38547"/>
                  </a:cubicBezTo>
                  <a:cubicBezTo>
                    <a:pt x="66172" y="38549"/>
                    <a:pt x="66175" y="38549"/>
                    <a:pt x="66177" y="38549"/>
                  </a:cubicBezTo>
                  <a:cubicBezTo>
                    <a:pt x="66210" y="38549"/>
                    <a:pt x="66314" y="38395"/>
                    <a:pt x="66360" y="38334"/>
                  </a:cubicBezTo>
                  <a:cubicBezTo>
                    <a:pt x="66401" y="38276"/>
                    <a:pt x="66483" y="38112"/>
                    <a:pt x="66516" y="38046"/>
                  </a:cubicBezTo>
                  <a:cubicBezTo>
                    <a:pt x="66548" y="37981"/>
                    <a:pt x="66548" y="37849"/>
                    <a:pt x="66622" y="37775"/>
                  </a:cubicBezTo>
                  <a:cubicBezTo>
                    <a:pt x="66696" y="37702"/>
                    <a:pt x="66852" y="37439"/>
                    <a:pt x="66811" y="37398"/>
                  </a:cubicBezTo>
                  <a:cubicBezTo>
                    <a:pt x="66770" y="37365"/>
                    <a:pt x="66737" y="37390"/>
                    <a:pt x="66737" y="37357"/>
                  </a:cubicBezTo>
                  <a:cubicBezTo>
                    <a:pt x="66737" y="37324"/>
                    <a:pt x="66778" y="37234"/>
                    <a:pt x="66795" y="37176"/>
                  </a:cubicBezTo>
                  <a:cubicBezTo>
                    <a:pt x="66811" y="37111"/>
                    <a:pt x="66622" y="37045"/>
                    <a:pt x="66581" y="36979"/>
                  </a:cubicBezTo>
                  <a:cubicBezTo>
                    <a:pt x="66540" y="36922"/>
                    <a:pt x="66540" y="36897"/>
                    <a:pt x="66516" y="36782"/>
                  </a:cubicBezTo>
                  <a:cubicBezTo>
                    <a:pt x="66491" y="36676"/>
                    <a:pt x="66433" y="36594"/>
                    <a:pt x="66425" y="36561"/>
                  </a:cubicBezTo>
                  <a:cubicBezTo>
                    <a:pt x="66425" y="36528"/>
                    <a:pt x="66450" y="36430"/>
                    <a:pt x="66491" y="36397"/>
                  </a:cubicBezTo>
                  <a:cubicBezTo>
                    <a:pt x="66532" y="36356"/>
                    <a:pt x="66589" y="36282"/>
                    <a:pt x="66696" y="36233"/>
                  </a:cubicBezTo>
                  <a:cubicBezTo>
                    <a:pt x="66765" y="36204"/>
                    <a:pt x="66790" y="36143"/>
                    <a:pt x="66804" y="36143"/>
                  </a:cubicBezTo>
                  <a:cubicBezTo>
                    <a:pt x="66810" y="36143"/>
                    <a:pt x="66814" y="36154"/>
                    <a:pt x="66819" y="36183"/>
                  </a:cubicBezTo>
                  <a:cubicBezTo>
                    <a:pt x="66836" y="36290"/>
                    <a:pt x="66754" y="36290"/>
                    <a:pt x="66688" y="36339"/>
                  </a:cubicBezTo>
                  <a:cubicBezTo>
                    <a:pt x="66622" y="36397"/>
                    <a:pt x="66565" y="36446"/>
                    <a:pt x="66540" y="36495"/>
                  </a:cubicBezTo>
                  <a:cubicBezTo>
                    <a:pt x="66516" y="36544"/>
                    <a:pt x="66532" y="36602"/>
                    <a:pt x="66598" y="36635"/>
                  </a:cubicBezTo>
                  <a:cubicBezTo>
                    <a:pt x="66663" y="36676"/>
                    <a:pt x="66622" y="36709"/>
                    <a:pt x="66663" y="36766"/>
                  </a:cubicBezTo>
                  <a:cubicBezTo>
                    <a:pt x="66713" y="36832"/>
                    <a:pt x="66852" y="36807"/>
                    <a:pt x="66934" y="36873"/>
                  </a:cubicBezTo>
                  <a:cubicBezTo>
                    <a:pt x="67008" y="36938"/>
                    <a:pt x="66877" y="37029"/>
                    <a:pt x="66926" y="37061"/>
                  </a:cubicBezTo>
                  <a:cubicBezTo>
                    <a:pt x="66935" y="37065"/>
                    <a:pt x="66942" y="37067"/>
                    <a:pt x="66949" y="37067"/>
                  </a:cubicBezTo>
                  <a:cubicBezTo>
                    <a:pt x="66989" y="37067"/>
                    <a:pt x="67005" y="37015"/>
                    <a:pt x="67033" y="36988"/>
                  </a:cubicBezTo>
                  <a:cubicBezTo>
                    <a:pt x="67074" y="36963"/>
                    <a:pt x="67082" y="36823"/>
                    <a:pt x="67106" y="36782"/>
                  </a:cubicBezTo>
                  <a:cubicBezTo>
                    <a:pt x="67131" y="36741"/>
                    <a:pt x="67238" y="36766"/>
                    <a:pt x="67230" y="36717"/>
                  </a:cubicBezTo>
                  <a:cubicBezTo>
                    <a:pt x="67230" y="36668"/>
                    <a:pt x="67271" y="36635"/>
                    <a:pt x="67344" y="36586"/>
                  </a:cubicBezTo>
                  <a:cubicBezTo>
                    <a:pt x="67418" y="36536"/>
                    <a:pt x="67459" y="36487"/>
                    <a:pt x="67509" y="36339"/>
                  </a:cubicBezTo>
                  <a:cubicBezTo>
                    <a:pt x="67566" y="36200"/>
                    <a:pt x="67607" y="35904"/>
                    <a:pt x="67615" y="35888"/>
                  </a:cubicBezTo>
                  <a:cubicBezTo>
                    <a:pt x="67615" y="35880"/>
                    <a:pt x="67599" y="35839"/>
                    <a:pt x="67533" y="35814"/>
                  </a:cubicBezTo>
                  <a:cubicBezTo>
                    <a:pt x="67468" y="35789"/>
                    <a:pt x="67385" y="35773"/>
                    <a:pt x="67402" y="35724"/>
                  </a:cubicBezTo>
                  <a:cubicBezTo>
                    <a:pt x="67418" y="35675"/>
                    <a:pt x="67476" y="35560"/>
                    <a:pt x="67533" y="35510"/>
                  </a:cubicBezTo>
                  <a:cubicBezTo>
                    <a:pt x="67591" y="35461"/>
                    <a:pt x="67566" y="35355"/>
                    <a:pt x="67566" y="35289"/>
                  </a:cubicBezTo>
                  <a:cubicBezTo>
                    <a:pt x="67566" y="35220"/>
                    <a:pt x="67566" y="35039"/>
                    <a:pt x="67592" y="35039"/>
                  </a:cubicBezTo>
                  <a:cubicBezTo>
                    <a:pt x="67594" y="35039"/>
                    <a:pt x="67596" y="35040"/>
                    <a:pt x="67599" y="35043"/>
                  </a:cubicBezTo>
                  <a:cubicBezTo>
                    <a:pt x="67640" y="35067"/>
                    <a:pt x="67656" y="35207"/>
                    <a:pt x="67656" y="35256"/>
                  </a:cubicBezTo>
                  <a:cubicBezTo>
                    <a:pt x="67656" y="35306"/>
                    <a:pt x="67663" y="35419"/>
                    <a:pt x="67697" y="35419"/>
                  </a:cubicBezTo>
                  <a:cubicBezTo>
                    <a:pt x="67702" y="35419"/>
                    <a:pt x="67708" y="35417"/>
                    <a:pt x="67714" y="35412"/>
                  </a:cubicBezTo>
                  <a:cubicBezTo>
                    <a:pt x="67755" y="35379"/>
                    <a:pt x="67894" y="35264"/>
                    <a:pt x="67944" y="35231"/>
                  </a:cubicBezTo>
                  <a:cubicBezTo>
                    <a:pt x="68001" y="35199"/>
                    <a:pt x="68264" y="35075"/>
                    <a:pt x="68395" y="35059"/>
                  </a:cubicBezTo>
                  <a:cubicBezTo>
                    <a:pt x="68431" y="35052"/>
                    <a:pt x="68496" y="35050"/>
                    <a:pt x="68575" y="35050"/>
                  </a:cubicBezTo>
                  <a:cubicBezTo>
                    <a:pt x="68785" y="35050"/>
                    <a:pt x="69089" y="35067"/>
                    <a:pt x="69166" y="35067"/>
                  </a:cubicBezTo>
                  <a:cubicBezTo>
                    <a:pt x="69281" y="35067"/>
                    <a:pt x="69330" y="35043"/>
                    <a:pt x="69363" y="34993"/>
                  </a:cubicBezTo>
                  <a:cubicBezTo>
                    <a:pt x="69396" y="34952"/>
                    <a:pt x="69404" y="34616"/>
                    <a:pt x="69445" y="34599"/>
                  </a:cubicBezTo>
                  <a:cubicBezTo>
                    <a:pt x="69451" y="34595"/>
                    <a:pt x="69456" y="34594"/>
                    <a:pt x="69461" y="34594"/>
                  </a:cubicBezTo>
                  <a:cubicBezTo>
                    <a:pt x="69485" y="34594"/>
                    <a:pt x="69503" y="34638"/>
                    <a:pt x="69544" y="34665"/>
                  </a:cubicBezTo>
                  <a:cubicBezTo>
                    <a:pt x="69552" y="34674"/>
                    <a:pt x="69562" y="34677"/>
                    <a:pt x="69573" y="34677"/>
                  </a:cubicBezTo>
                  <a:cubicBezTo>
                    <a:pt x="69607" y="34677"/>
                    <a:pt x="69648" y="34644"/>
                    <a:pt x="69676" y="34644"/>
                  </a:cubicBezTo>
                  <a:cubicBezTo>
                    <a:pt x="69682" y="34644"/>
                    <a:pt x="69687" y="34645"/>
                    <a:pt x="69692" y="34649"/>
                  </a:cubicBezTo>
                  <a:cubicBezTo>
                    <a:pt x="69716" y="34682"/>
                    <a:pt x="69634" y="34714"/>
                    <a:pt x="69609" y="34747"/>
                  </a:cubicBezTo>
                  <a:cubicBezTo>
                    <a:pt x="69585" y="34780"/>
                    <a:pt x="69626" y="34854"/>
                    <a:pt x="69667" y="34854"/>
                  </a:cubicBezTo>
                  <a:cubicBezTo>
                    <a:pt x="69716" y="34854"/>
                    <a:pt x="69897" y="34731"/>
                    <a:pt x="69938" y="34706"/>
                  </a:cubicBezTo>
                  <a:cubicBezTo>
                    <a:pt x="69946" y="34704"/>
                    <a:pt x="69956" y="34702"/>
                    <a:pt x="69967" y="34702"/>
                  </a:cubicBezTo>
                  <a:cubicBezTo>
                    <a:pt x="70028" y="34702"/>
                    <a:pt x="70133" y="34735"/>
                    <a:pt x="70209" y="34755"/>
                  </a:cubicBezTo>
                  <a:cubicBezTo>
                    <a:pt x="70243" y="34761"/>
                    <a:pt x="70287" y="34764"/>
                    <a:pt x="70330" y="34764"/>
                  </a:cubicBezTo>
                  <a:cubicBezTo>
                    <a:pt x="70408" y="34764"/>
                    <a:pt x="70486" y="34755"/>
                    <a:pt x="70512" y="34739"/>
                  </a:cubicBezTo>
                  <a:cubicBezTo>
                    <a:pt x="70561" y="34706"/>
                    <a:pt x="70479" y="34534"/>
                    <a:pt x="70414" y="34460"/>
                  </a:cubicBezTo>
                  <a:cubicBezTo>
                    <a:pt x="70388" y="34423"/>
                    <a:pt x="70369" y="34409"/>
                    <a:pt x="70354" y="34409"/>
                  </a:cubicBezTo>
                  <a:cubicBezTo>
                    <a:pt x="70337" y="34409"/>
                    <a:pt x="70328" y="34429"/>
                    <a:pt x="70323" y="34452"/>
                  </a:cubicBezTo>
                  <a:cubicBezTo>
                    <a:pt x="70307" y="34485"/>
                    <a:pt x="70389" y="34550"/>
                    <a:pt x="70389" y="34616"/>
                  </a:cubicBezTo>
                  <a:cubicBezTo>
                    <a:pt x="70397" y="34682"/>
                    <a:pt x="70348" y="34665"/>
                    <a:pt x="70291" y="34690"/>
                  </a:cubicBezTo>
                  <a:cubicBezTo>
                    <a:pt x="70275" y="34694"/>
                    <a:pt x="70261" y="34696"/>
                    <a:pt x="70247" y="34696"/>
                  </a:cubicBezTo>
                  <a:cubicBezTo>
                    <a:pt x="70206" y="34696"/>
                    <a:pt x="70172" y="34676"/>
                    <a:pt x="70110" y="34632"/>
                  </a:cubicBezTo>
                  <a:cubicBezTo>
                    <a:pt x="70028" y="34567"/>
                    <a:pt x="70044" y="34534"/>
                    <a:pt x="70028" y="34485"/>
                  </a:cubicBezTo>
                  <a:cubicBezTo>
                    <a:pt x="70003" y="34427"/>
                    <a:pt x="69995" y="34320"/>
                    <a:pt x="69930" y="34304"/>
                  </a:cubicBezTo>
                  <a:cubicBezTo>
                    <a:pt x="69872" y="34288"/>
                    <a:pt x="69733" y="34181"/>
                    <a:pt x="69724" y="34156"/>
                  </a:cubicBezTo>
                  <a:cubicBezTo>
                    <a:pt x="69716" y="34132"/>
                    <a:pt x="69823" y="34000"/>
                    <a:pt x="69847" y="33984"/>
                  </a:cubicBezTo>
                  <a:cubicBezTo>
                    <a:pt x="69872" y="33959"/>
                    <a:pt x="70061" y="33935"/>
                    <a:pt x="70069" y="33894"/>
                  </a:cubicBezTo>
                  <a:cubicBezTo>
                    <a:pt x="70074" y="33871"/>
                    <a:pt x="70038" y="33866"/>
                    <a:pt x="69999" y="33866"/>
                  </a:cubicBezTo>
                  <a:cubicBezTo>
                    <a:pt x="69968" y="33866"/>
                    <a:pt x="69936" y="33869"/>
                    <a:pt x="69921" y="33869"/>
                  </a:cubicBezTo>
                  <a:cubicBezTo>
                    <a:pt x="69889" y="33861"/>
                    <a:pt x="69897" y="33787"/>
                    <a:pt x="69889" y="33754"/>
                  </a:cubicBezTo>
                  <a:cubicBezTo>
                    <a:pt x="69880" y="33713"/>
                    <a:pt x="69905" y="33631"/>
                    <a:pt x="69905" y="33574"/>
                  </a:cubicBezTo>
                  <a:cubicBezTo>
                    <a:pt x="69905" y="33508"/>
                    <a:pt x="70044" y="33393"/>
                    <a:pt x="70143" y="33311"/>
                  </a:cubicBezTo>
                  <a:cubicBezTo>
                    <a:pt x="70241" y="33221"/>
                    <a:pt x="70250" y="33180"/>
                    <a:pt x="70299" y="33114"/>
                  </a:cubicBezTo>
                  <a:cubicBezTo>
                    <a:pt x="70348" y="33057"/>
                    <a:pt x="70332" y="32999"/>
                    <a:pt x="70332" y="32950"/>
                  </a:cubicBezTo>
                  <a:cubicBezTo>
                    <a:pt x="70340" y="32909"/>
                    <a:pt x="70414" y="32876"/>
                    <a:pt x="70471" y="32851"/>
                  </a:cubicBezTo>
                  <a:cubicBezTo>
                    <a:pt x="70480" y="32849"/>
                    <a:pt x="70489" y="32848"/>
                    <a:pt x="70496" y="32848"/>
                  </a:cubicBezTo>
                  <a:cubicBezTo>
                    <a:pt x="70542" y="32848"/>
                    <a:pt x="70561" y="32887"/>
                    <a:pt x="70611" y="32901"/>
                  </a:cubicBezTo>
                  <a:cubicBezTo>
                    <a:pt x="70612" y="32901"/>
                    <a:pt x="70613" y="32901"/>
                    <a:pt x="70614" y="32901"/>
                  </a:cubicBezTo>
                  <a:cubicBezTo>
                    <a:pt x="70665" y="32901"/>
                    <a:pt x="70586" y="32687"/>
                    <a:pt x="70603" y="32671"/>
                  </a:cubicBezTo>
                  <a:cubicBezTo>
                    <a:pt x="70606" y="32667"/>
                    <a:pt x="70610" y="32666"/>
                    <a:pt x="70613" y="32666"/>
                  </a:cubicBezTo>
                  <a:cubicBezTo>
                    <a:pt x="70626" y="32666"/>
                    <a:pt x="70639" y="32688"/>
                    <a:pt x="70652" y="32720"/>
                  </a:cubicBezTo>
                  <a:cubicBezTo>
                    <a:pt x="70676" y="32769"/>
                    <a:pt x="70717" y="32810"/>
                    <a:pt x="70742" y="32819"/>
                  </a:cubicBezTo>
                  <a:cubicBezTo>
                    <a:pt x="70767" y="32819"/>
                    <a:pt x="70775" y="32687"/>
                    <a:pt x="70791" y="32687"/>
                  </a:cubicBezTo>
                  <a:cubicBezTo>
                    <a:pt x="70816" y="32687"/>
                    <a:pt x="70824" y="32769"/>
                    <a:pt x="70857" y="32769"/>
                  </a:cubicBezTo>
                  <a:cubicBezTo>
                    <a:pt x="70890" y="32769"/>
                    <a:pt x="70906" y="32663"/>
                    <a:pt x="70931" y="32654"/>
                  </a:cubicBezTo>
                  <a:cubicBezTo>
                    <a:pt x="70935" y="32652"/>
                    <a:pt x="70938" y="32651"/>
                    <a:pt x="70941" y="32651"/>
                  </a:cubicBezTo>
                  <a:cubicBezTo>
                    <a:pt x="70956" y="32651"/>
                    <a:pt x="70957" y="32682"/>
                    <a:pt x="70964" y="32696"/>
                  </a:cubicBezTo>
                  <a:cubicBezTo>
                    <a:pt x="70967" y="32702"/>
                    <a:pt x="70970" y="32705"/>
                    <a:pt x="70978" y="32705"/>
                  </a:cubicBezTo>
                  <a:cubicBezTo>
                    <a:pt x="70992" y="32705"/>
                    <a:pt x="71022" y="32694"/>
                    <a:pt x="71095" y="32663"/>
                  </a:cubicBezTo>
                  <a:cubicBezTo>
                    <a:pt x="71202" y="32605"/>
                    <a:pt x="71284" y="32220"/>
                    <a:pt x="71325" y="32220"/>
                  </a:cubicBezTo>
                  <a:cubicBezTo>
                    <a:pt x="71366" y="32220"/>
                    <a:pt x="71358" y="32310"/>
                    <a:pt x="71390" y="32334"/>
                  </a:cubicBezTo>
                  <a:cubicBezTo>
                    <a:pt x="71431" y="32351"/>
                    <a:pt x="71358" y="32392"/>
                    <a:pt x="71341" y="32433"/>
                  </a:cubicBezTo>
                  <a:cubicBezTo>
                    <a:pt x="71325" y="32466"/>
                    <a:pt x="71440" y="32490"/>
                    <a:pt x="71530" y="32507"/>
                  </a:cubicBezTo>
                  <a:cubicBezTo>
                    <a:pt x="71532" y="32507"/>
                    <a:pt x="71533" y="32507"/>
                    <a:pt x="71535" y="32507"/>
                  </a:cubicBezTo>
                  <a:cubicBezTo>
                    <a:pt x="71617" y="32507"/>
                    <a:pt x="71547" y="32309"/>
                    <a:pt x="71563" y="32293"/>
                  </a:cubicBezTo>
                  <a:cubicBezTo>
                    <a:pt x="71576" y="32273"/>
                    <a:pt x="71656" y="32258"/>
                    <a:pt x="71716" y="32258"/>
                  </a:cubicBezTo>
                  <a:cubicBezTo>
                    <a:pt x="71729" y="32258"/>
                    <a:pt x="71741" y="32259"/>
                    <a:pt x="71751" y="32261"/>
                  </a:cubicBezTo>
                  <a:cubicBezTo>
                    <a:pt x="71803" y="32261"/>
                    <a:pt x="71841" y="32390"/>
                    <a:pt x="71866" y="32390"/>
                  </a:cubicBezTo>
                  <a:cubicBezTo>
                    <a:pt x="71869" y="32390"/>
                    <a:pt x="71872" y="32388"/>
                    <a:pt x="71875" y="32384"/>
                  </a:cubicBezTo>
                  <a:cubicBezTo>
                    <a:pt x="71899" y="32343"/>
                    <a:pt x="71965" y="32269"/>
                    <a:pt x="72047" y="32195"/>
                  </a:cubicBezTo>
                  <a:cubicBezTo>
                    <a:pt x="72121" y="32121"/>
                    <a:pt x="72252" y="32129"/>
                    <a:pt x="72293" y="32113"/>
                  </a:cubicBezTo>
                  <a:cubicBezTo>
                    <a:pt x="72302" y="32106"/>
                    <a:pt x="72310" y="32103"/>
                    <a:pt x="72319" y="32103"/>
                  </a:cubicBezTo>
                  <a:cubicBezTo>
                    <a:pt x="72340" y="32103"/>
                    <a:pt x="72363" y="32122"/>
                    <a:pt x="72416" y="32146"/>
                  </a:cubicBezTo>
                  <a:cubicBezTo>
                    <a:pt x="72432" y="32153"/>
                    <a:pt x="72445" y="32155"/>
                    <a:pt x="72457" y="32155"/>
                  </a:cubicBezTo>
                  <a:cubicBezTo>
                    <a:pt x="72501" y="32155"/>
                    <a:pt x="72522" y="32114"/>
                    <a:pt x="72547" y="32088"/>
                  </a:cubicBezTo>
                  <a:cubicBezTo>
                    <a:pt x="72572" y="32064"/>
                    <a:pt x="72597" y="32014"/>
                    <a:pt x="72580" y="31973"/>
                  </a:cubicBezTo>
                  <a:cubicBezTo>
                    <a:pt x="72564" y="31932"/>
                    <a:pt x="72572" y="31891"/>
                    <a:pt x="72580" y="31842"/>
                  </a:cubicBezTo>
                  <a:cubicBezTo>
                    <a:pt x="72580" y="31834"/>
                    <a:pt x="72589" y="31817"/>
                    <a:pt x="72589" y="31801"/>
                  </a:cubicBezTo>
                  <a:lnTo>
                    <a:pt x="72646" y="31768"/>
                  </a:lnTo>
                  <a:cubicBezTo>
                    <a:pt x="72656" y="31772"/>
                    <a:pt x="72676" y="31774"/>
                    <a:pt x="72702" y="31774"/>
                  </a:cubicBezTo>
                  <a:cubicBezTo>
                    <a:pt x="72783" y="31774"/>
                    <a:pt x="72926" y="31758"/>
                    <a:pt x="73007" y="31752"/>
                  </a:cubicBezTo>
                  <a:cubicBezTo>
                    <a:pt x="73114" y="31735"/>
                    <a:pt x="73114" y="31629"/>
                    <a:pt x="73163" y="31571"/>
                  </a:cubicBezTo>
                  <a:cubicBezTo>
                    <a:pt x="73201" y="31519"/>
                    <a:pt x="73314" y="31404"/>
                    <a:pt x="73352" y="31404"/>
                  </a:cubicBezTo>
                  <a:cubicBezTo>
                    <a:pt x="73355" y="31404"/>
                    <a:pt x="73358" y="31405"/>
                    <a:pt x="73360" y="31407"/>
                  </a:cubicBezTo>
                  <a:cubicBezTo>
                    <a:pt x="73393" y="31432"/>
                    <a:pt x="73344" y="31481"/>
                    <a:pt x="73311" y="31538"/>
                  </a:cubicBezTo>
                  <a:cubicBezTo>
                    <a:pt x="73278" y="31588"/>
                    <a:pt x="73319" y="31579"/>
                    <a:pt x="73352" y="31604"/>
                  </a:cubicBezTo>
                  <a:cubicBezTo>
                    <a:pt x="73371" y="31618"/>
                    <a:pt x="73387" y="31627"/>
                    <a:pt x="73409" y="31627"/>
                  </a:cubicBezTo>
                  <a:cubicBezTo>
                    <a:pt x="73424" y="31627"/>
                    <a:pt x="73443" y="31623"/>
                    <a:pt x="73467" y="31612"/>
                  </a:cubicBezTo>
                  <a:cubicBezTo>
                    <a:pt x="73524" y="31596"/>
                    <a:pt x="73737" y="31440"/>
                    <a:pt x="73811" y="31391"/>
                  </a:cubicBezTo>
                  <a:cubicBezTo>
                    <a:pt x="73893" y="31341"/>
                    <a:pt x="74205" y="31186"/>
                    <a:pt x="74263" y="31120"/>
                  </a:cubicBezTo>
                  <a:cubicBezTo>
                    <a:pt x="74320" y="31046"/>
                    <a:pt x="74279" y="31062"/>
                    <a:pt x="74246" y="31013"/>
                  </a:cubicBezTo>
                  <a:cubicBezTo>
                    <a:pt x="74213" y="30956"/>
                    <a:pt x="74189" y="30898"/>
                    <a:pt x="74197" y="30857"/>
                  </a:cubicBezTo>
                  <a:cubicBezTo>
                    <a:pt x="74199" y="30850"/>
                    <a:pt x="74204" y="30847"/>
                    <a:pt x="74212" y="30847"/>
                  </a:cubicBezTo>
                  <a:cubicBezTo>
                    <a:pt x="74237" y="30847"/>
                    <a:pt x="74287" y="30883"/>
                    <a:pt x="74312" y="30915"/>
                  </a:cubicBezTo>
                  <a:cubicBezTo>
                    <a:pt x="74345" y="30956"/>
                    <a:pt x="74427" y="31013"/>
                    <a:pt x="74419" y="31071"/>
                  </a:cubicBezTo>
                  <a:cubicBezTo>
                    <a:pt x="74411" y="31121"/>
                    <a:pt x="74429" y="31146"/>
                    <a:pt x="74450" y="31146"/>
                  </a:cubicBezTo>
                  <a:cubicBezTo>
                    <a:pt x="74454" y="31146"/>
                    <a:pt x="74457" y="31145"/>
                    <a:pt x="74460" y="31144"/>
                  </a:cubicBezTo>
                  <a:cubicBezTo>
                    <a:pt x="74485" y="31144"/>
                    <a:pt x="74557" y="31106"/>
                    <a:pt x="74587" y="31106"/>
                  </a:cubicBezTo>
                  <a:cubicBezTo>
                    <a:pt x="74596" y="31106"/>
                    <a:pt x="74601" y="31110"/>
                    <a:pt x="74599" y="31120"/>
                  </a:cubicBezTo>
                  <a:cubicBezTo>
                    <a:pt x="74591" y="31161"/>
                    <a:pt x="74476" y="31259"/>
                    <a:pt x="74427" y="31325"/>
                  </a:cubicBezTo>
                  <a:cubicBezTo>
                    <a:pt x="74378" y="31382"/>
                    <a:pt x="74263" y="31481"/>
                    <a:pt x="74271" y="31530"/>
                  </a:cubicBezTo>
                  <a:cubicBezTo>
                    <a:pt x="74274" y="31537"/>
                    <a:pt x="74278" y="31540"/>
                    <a:pt x="74284" y="31540"/>
                  </a:cubicBezTo>
                  <a:cubicBezTo>
                    <a:pt x="74311" y="31540"/>
                    <a:pt x="74365" y="31471"/>
                    <a:pt x="74386" y="31465"/>
                  </a:cubicBezTo>
                  <a:cubicBezTo>
                    <a:pt x="74402" y="31460"/>
                    <a:pt x="74423" y="31458"/>
                    <a:pt x="74455" y="31458"/>
                  </a:cubicBezTo>
                  <a:cubicBezTo>
                    <a:pt x="74486" y="31458"/>
                    <a:pt x="74529" y="31460"/>
                    <a:pt x="74591" y="31465"/>
                  </a:cubicBezTo>
                  <a:cubicBezTo>
                    <a:pt x="74693" y="31472"/>
                    <a:pt x="74763" y="31499"/>
                    <a:pt x="74876" y="31499"/>
                  </a:cubicBezTo>
                  <a:cubicBezTo>
                    <a:pt x="74889" y="31499"/>
                    <a:pt x="74904" y="31498"/>
                    <a:pt x="74919" y="31497"/>
                  </a:cubicBezTo>
                  <a:cubicBezTo>
                    <a:pt x="74955" y="31493"/>
                    <a:pt x="74994" y="31491"/>
                    <a:pt x="75031" y="31491"/>
                  </a:cubicBezTo>
                  <a:cubicBezTo>
                    <a:pt x="75148" y="31491"/>
                    <a:pt x="75250" y="31511"/>
                    <a:pt x="75206" y="31555"/>
                  </a:cubicBezTo>
                  <a:cubicBezTo>
                    <a:pt x="75141" y="31612"/>
                    <a:pt x="75026" y="31612"/>
                    <a:pt x="74903" y="31694"/>
                  </a:cubicBezTo>
                  <a:cubicBezTo>
                    <a:pt x="74788" y="31776"/>
                    <a:pt x="74763" y="31785"/>
                    <a:pt x="74698" y="31817"/>
                  </a:cubicBezTo>
                  <a:cubicBezTo>
                    <a:pt x="74688" y="31822"/>
                    <a:pt x="74678" y="31825"/>
                    <a:pt x="74668" y="31825"/>
                  </a:cubicBezTo>
                  <a:cubicBezTo>
                    <a:pt x="74610" y="31825"/>
                    <a:pt x="74551" y="31756"/>
                    <a:pt x="74509" y="31735"/>
                  </a:cubicBezTo>
                  <a:cubicBezTo>
                    <a:pt x="74460" y="31703"/>
                    <a:pt x="74534" y="31629"/>
                    <a:pt x="74534" y="31596"/>
                  </a:cubicBezTo>
                  <a:cubicBezTo>
                    <a:pt x="74529" y="31579"/>
                    <a:pt x="74511" y="31573"/>
                    <a:pt x="74485" y="31573"/>
                  </a:cubicBezTo>
                  <a:cubicBezTo>
                    <a:pt x="74460" y="31573"/>
                    <a:pt x="74427" y="31579"/>
                    <a:pt x="74394" y="31588"/>
                  </a:cubicBezTo>
                  <a:cubicBezTo>
                    <a:pt x="74328" y="31604"/>
                    <a:pt x="74238" y="31678"/>
                    <a:pt x="74164" y="31711"/>
                  </a:cubicBezTo>
                  <a:cubicBezTo>
                    <a:pt x="74090" y="31744"/>
                    <a:pt x="73893" y="31875"/>
                    <a:pt x="73869" y="31932"/>
                  </a:cubicBezTo>
                  <a:cubicBezTo>
                    <a:pt x="73836" y="31998"/>
                    <a:pt x="73499" y="32146"/>
                    <a:pt x="73434" y="32187"/>
                  </a:cubicBezTo>
                  <a:cubicBezTo>
                    <a:pt x="73368" y="32220"/>
                    <a:pt x="73261" y="32261"/>
                    <a:pt x="73253" y="32302"/>
                  </a:cubicBezTo>
                  <a:cubicBezTo>
                    <a:pt x="73253" y="32314"/>
                    <a:pt x="73261" y="32318"/>
                    <a:pt x="73272" y="32318"/>
                  </a:cubicBezTo>
                  <a:cubicBezTo>
                    <a:pt x="73292" y="32318"/>
                    <a:pt x="73321" y="32306"/>
                    <a:pt x="73335" y="32306"/>
                  </a:cubicBezTo>
                  <a:cubicBezTo>
                    <a:pt x="73339" y="32306"/>
                    <a:pt x="73342" y="32307"/>
                    <a:pt x="73344" y="32310"/>
                  </a:cubicBezTo>
                  <a:cubicBezTo>
                    <a:pt x="73360" y="32326"/>
                    <a:pt x="73237" y="32515"/>
                    <a:pt x="73204" y="32638"/>
                  </a:cubicBezTo>
                  <a:cubicBezTo>
                    <a:pt x="73163" y="32761"/>
                    <a:pt x="73220" y="32925"/>
                    <a:pt x="73303" y="32991"/>
                  </a:cubicBezTo>
                  <a:cubicBezTo>
                    <a:pt x="73317" y="33002"/>
                    <a:pt x="73327" y="33007"/>
                    <a:pt x="73334" y="33007"/>
                  </a:cubicBezTo>
                  <a:cubicBezTo>
                    <a:pt x="73368" y="33007"/>
                    <a:pt x="73333" y="32896"/>
                    <a:pt x="73360" y="32876"/>
                  </a:cubicBezTo>
                  <a:cubicBezTo>
                    <a:pt x="73363" y="32874"/>
                    <a:pt x="73366" y="32872"/>
                    <a:pt x="73370" y="32872"/>
                  </a:cubicBezTo>
                  <a:cubicBezTo>
                    <a:pt x="73411" y="32872"/>
                    <a:pt x="73472" y="33048"/>
                    <a:pt x="73541" y="33139"/>
                  </a:cubicBezTo>
                  <a:cubicBezTo>
                    <a:pt x="73572" y="33180"/>
                    <a:pt x="73592" y="33191"/>
                    <a:pt x="73611" y="33191"/>
                  </a:cubicBezTo>
                  <a:cubicBezTo>
                    <a:pt x="73631" y="33191"/>
                    <a:pt x="73647" y="33177"/>
                    <a:pt x="73671" y="33177"/>
                  </a:cubicBezTo>
                  <a:cubicBezTo>
                    <a:pt x="73676" y="33177"/>
                    <a:pt x="73682" y="33178"/>
                    <a:pt x="73688" y="33180"/>
                  </a:cubicBezTo>
                  <a:cubicBezTo>
                    <a:pt x="73690" y="33180"/>
                    <a:pt x="73691" y="33180"/>
                    <a:pt x="73693" y="33180"/>
                  </a:cubicBezTo>
                  <a:cubicBezTo>
                    <a:pt x="73745" y="33180"/>
                    <a:pt x="73738" y="33031"/>
                    <a:pt x="73762" y="32991"/>
                  </a:cubicBezTo>
                  <a:cubicBezTo>
                    <a:pt x="73768" y="32973"/>
                    <a:pt x="73778" y="32967"/>
                    <a:pt x="73790" y="32967"/>
                  </a:cubicBezTo>
                  <a:cubicBezTo>
                    <a:pt x="73811" y="32967"/>
                    <a:pt x="73837" y="32986"/>
                    <a:pt x="73852" y="32991"/>
                  </a:cubicBezTo>
                  <a:cubicBezTo>
                    <a:pt x="73885" y="32991"/>
                    <a:pt x="73869" y="32942"/>
                    <a:pt x="73893" y="32892"/>
                  </a:cubicBezTo>
                  <a:cubicBezTo>
                    <a:pt x="73897" y="32885"/>
                    <a:pt x="73901" y="32882"/>
                    <a:pt x="73906" y="32882"/>
                  </a:cubicBezTo>
                  <a:cubicBezTo>
                    <a:pt x="73933" y="32882"/>
                    <a:pt x="73978" y="32983"/>
                    <a:pt x="74013" y="32983"/>
                  </a:cubicBezTo>
                  <a:cubicBezTo>
                    <a:pt x="74014" y="32983"/>
                    <a:pt x="74015" y="32983"/>
                    <a:pt x="74017" y="32983"/>
                  </a:cubicBezTo>
                  <a:cubicBezTo>
                    <a:pt x="74058" y="32975"/>
                    <a:pt x="74123" y="32884"/>
                    <a:pt x="74156" y="32802"/>
                  </a:cubicBezTo>
                  <a:cubicBezTo>
                    <a:pt x="74189" y="32728"/>
                    <a:pt x="74353" y="32654"/>
                    <a:pt x="74402" y="32581"/>
                  </a:cubicBezTo>
                  <a:cubicBezTo>
                    <a:pt x="74451" y="32507"/>
                    <a:pt x="74394" y="32474"/>
                    <a:pt x="74410" y="32425"/>
                  </a:cubicBezTo>
                  <a:cubicBezTo>
                    <a:pt x="74412" y="32413"/>
                    <a:pt x="74417" y="32408"/>
                    <a:pt x="74425" y="32408"/>
                  </a:cubicBezTo>
                  <a:cubicBezTo>
                    <a:pt x="74451" y="32408"/>
                    <a:pt x="74506" y="32461"/>
                    <a:pt x="74554" y="32461"/>
                  </a:cubicBezTo>
                  <a:cubicBezTo>
                    <a:pt x="74561" y="32461"/>
                    <a:pt x="74568" y="32460"/>
                    <a:pt x="74575" y="32458"/>
                  </a:cubicBezTo>
                  <a:cubicBezTo>
                    <a:pt x="74640" y="32425"/>
                    <a:pt x="74525" y="32277"/>
                    <a:pt x="74550" y="32220"/>
                  </a:cubicBezTo>
                  <a:cubicBezTo>
                    <a:pt x="74554" y="32210"/>
                    <a:pt x="74559" y="32206"/>
                    <a:pt x="74565" y="32206"/>
                  </a:cubicBezTo>
                  <a:cubicBezTo>
                    <a:pt x="74591" y="32206"/>
                    <a:pt x="74633" y="32287"/>
                    <a:pt x="74699" y="32287"/>
                  </a:cubicBezTo>
                  <a:cubicBezTo>
                    <a:pt x="74704" y="32287"/>
                    <a:pt x="74709" y="32286"/>
                    <a:pt x="74714" y="32285"/>
                  </a:cubicBezTo>
                  <a:cubicBezTo>
                    <a:pt x="74799" y="32262"/>
                    <a:pt x="74767" y="32136"/>
                    <a:pt x="74826" y="32136"/>
                  </a:cubicBezTo>
                  <a:cubicBezTo>
                    <a:pt x="74829" y="32136"/>
                    <a:pt x="74833" y="32137"/>
                    <a:pt x="74837" y="32137"/>
                  </a:cubicBezTo>
                  <a:cubicBezTo>
                    <a:pt x="74919" y="32154"/>
                    <a:pt x="74837" y="32203"/>
                    <a:pt x="74837" y="32244"/>
                  </a:cubicBezTo>
                  <a:cubicBezTo>
                    <a:pt x="74845" y="32293"/>
                    <a:pt x="74870" y="32277"/>
                    <a:pt x="74927" y="32293"/>
                  </a:cubicBezTo>
                  <a:cubicBezTo>
                    <a:pt x="74980" y="32301"/>
                    <a:pt x="74991" y="32336"/>
                    <a:pt x="75024" y="32336"/>
                  </a:cubicBezTo>
                  <a:cubicBezTo>
                    <a:pt x="75027" y="32336"/>
                    <a:pt x="75030" y="32335"/>
                    <a:pt x="75034" y="32334"/>
                  </a:cubicBezTo>
                  <a:cubicBezTo>
                    <a:pt x="75067" y="32326"/>
                    <a:pt x="75083" y="32244"/>
                    <a:pt x="75059" y="32195"/>
                  </a:cubicBezTo>
                  <a:cubicBezTo>
                    <a:pt x="75034" y="32137"/>
                    <a:pt x="75010" y="32088"/>
                    <a:pt x="75051" y="32072"/>
                  </a:cubicBezTo>
                  <a:cubicBezTo>
                    <a:pt x="75053" y="32071"/>
                    <a:pt x="75057" y="32070"/>
                    <a:pt x="75060" y="32070"/>
                  </a:cubicBezTo>
                  <a:cubicBezTo>
                    <a:pt x="75112" y="32070"/>
                    <a:pt x="75219" y="32179"/>
                    <a:pt x="75275" y="32179"/>
                  </a:cubicBezTo>
                  <a:cubicBezTo>
                    <a:pt x="75277" y="32179"/>
                    <a:pt x="75279" y="32179"/>
                    <a:pt x="75280" y="32179"/>
                  </a:cubicBezTo>
                  <a:cubicBezTo>
                    <a:pt x="75338" y="32162"/>
                    <a:pt x="75510" y="32080"/>
                    <a:pt x="75666" y="32055"/>
                  </a:cubicBezTo>
                  <a:cubicBezTo>
                    <a:pt x="75822" y="32031"/>
                    <a:pt x="76052" y="31949"/>
                    <a:pt x="76191" y="31883"/>
                  </a:cubicBezTo>
                  <a:cubicBezTo>
                    <a:pt x="76331" y="31817"/>
                    <a:pt x="76446" y="31752"/>
                    <a:pt x="76610" y="31703"/>
                  </a:cubicBezTo>
                  <a:cubicBezTo>
                    <a:pt x="76766" y="31645"/>
                    <a:pt x="76897" y="31629"/>
                    <a:pt x="76930" y="31588"/>
                  </a:cubicBezTo>
                  <a:cubicBezTo>
                    <a:pt x="76955" y="31555"/>
                    <a:pt x="76889" y="31522"/>
                    <a:pt x="76815" y="31456"/>
                  </a:cubicBezTo>
                  <a:cubicBezTo>
                    <a:pt x="76741" y="31391"/>
                    <a:pt x="76717" y="31415"/>
                    <a:pt x="76651" y="31341"/>
                  </a:cubicBezTo>
                  <a:cubicBezTo>
                    <a:pt x="76585" y="31268"/>
                    <a:pt x="76593" y="31251"/>
                    <a:pt x="76552" y="31243"/>
                  </a:cubicBezTo>
                  <a:cubicBezTo>
                    <a:pt x="76547" y="31242"/>
                    <a:pt x="76542" y="31242"/>
                    <a:pt x="76536" y="31242"/>
                  </a:cubicBezTo>
                  <a:cubicBezTo>
                    <a:pt x="76490" y="31242"/>
                    <a:pt x="76435" y="31269"/>
                    <a:pt x="76347" y="31284"/>
                  </a:cubicBezTo>
                  <a:cubicBezTo>
                    <a:pt x="76336" y="31285"/>
                    <a:pt x="76326" y="31286"/>
                    <a:pt x="76319" y="31286"/>
                  </a:cubicBezTo>
                  <a:cubicBezTo>
                    <a:pt x="76269" y="31286"/>
                    <a:pt x="76306" y="31262"/>
                    <a:pt x="76306" y="31227"/>
                  </a:cubicBezTo>
                  <a:cubicBezTo>
                    <a:pt x="76306" y="31195"/>
                    <a:pt x="76314" y="31070"/>
                    <a:pt x="76262" y="31070"/>
                  </a:cubicBezTo>
                  <a:cubicBezTo>
                    <a:pt x="76260" y="31070"/>
                    <a:pt x="76259" y="31070"/>
                    <a:pt x="76257" y="31071"/>
                  </a:cubicBezTo>
                  <a:cubicBezTo>
                    <a:pt x="76208" y="31087"/>
                    <a:pt x="76101" y="31128"/>
                    <a:pt x="76019" y="31177"/>
                  </a:cubicBezTo>
                  <a:cubicBezTo>
                    <a:pt x="75940" y="31213"/>
                    <a:pt x="75868" y="31298"/>
                    <a:pt x="75780" y="31298"/>
                  </a:cubicBezTo>
                  <a:cubicBezTo>
                    <a:pt x="75767" y="31298"/>
                    <a:pt x="75754" y="31296"/>
                    <a:pt x="75740" y="31292"/>
                  </a:cubicBezTo>
                  <a:cubicBezTo>
                    <a:pt x="75641" y="31259"/>
                    <a:pt x="75740" y="31210"/>
                    <a:pt x="75715" y="31177"/>
                  </a:cubicBezTo>
                  <a:cubicBezTo>
                    <a:pt x="75704" y="31163"/>
                    <a:pt x="75671" y="31158"/>
                    <a:pt x="75627" y="31158"/>
                  </a:cubicBezTo>
                  <a:cubicBezTo>
                    <a:pt x="75543" y="31158"/>
                    <a:pt x="75416" y="31178"/>
                    <a:pt x="75313" y="31194"/>
                  </a:cubicBezTo>
                  <a:cubicBezTo>
                    <a:pt x="75280" y="31200"/>
                    <a:pt x="75259" y="31203"/>
                    <a:pt x="75246" y="31203"/>
                  </a:cubicBezTo>
                  <a:cubicBezTo>
                    <a:pt x="75195" y="31203"/>
                    <a:pt x="75270" y="31157"/>
                    <a:pt x="75231" y="31112"/>
                  </a:cubicBezTo>
                  <a:cubicBezTo>
                    <a:pt x="75182" y="31054"/>
                    <a:pt x="74927" y="31046"/>
                    <a:pt x="74755" y="30972"/>
                  </a:cubicBezTo>
                  <a:cubicBezTo>
                    <a:pt x="74583" y="30890"/>
                    <a:pt x="74903" y="30898"/>
                    <a:pt x="74911" y="30857"/>
                  </a:cubicBezTo>
                  <a:cubicBezTo>
                    <a:pt x="74919" y="30816"/>
                    <a:pt x="74895" y="30824"/>
                    <a:pt x="74763" y="30792"/>
                  </a:cubicBezTo>
                  <a:cubicBezTo>
                    <a:pt x="74632" y="30759"/>
                    <a:pt x="74476" y="30767"/>
                    <a:pt x="74394" y="30734"/>
                  </a:cubicBezTo>
                  <a:cubicBezTo>
                    <a:pt x="74312" y="30693"/>
                    <a:pt x="74386" y="30660"/>
                    <a:pt x="74369" y="30644"/>
                  </a:cubicBezTo>
                  <a:cubicBezTo>
                    <a:pt x="74366" y="30642"/>
                    <a:pt x="74363" y="30641"/>
                    <a:pt x="74359" y="30641"/>
                  </a:cubicBezTo>
                  <a:cubicBezTo>
                    <a:pt x="74331" y="30641"/>
                    <a:pt x="74283" y="30685"/>
                    <a:pt x="74254" y="30685"/>
                  </a:cubicBezTo>
                  <a:cubicBezTo>
                    <a:pt x="74252" y="30686"/>
                    <a:pt x="74249" y="30686"/>
                    <a:pt x="74247" y="30686"/>
                  </a:cubicBezTo>
                  <a:cubicBezTo>
                    <a:pt x="74226" y="30686"/>
                    <a:pt x="74250" y="30645"/>
                    <a:pt x="74287" y="30570"/>
                  </a:cubicBezTo>
                  <a:cubicBezTo>
                    <a:pt x="74337" y="30488"/>
                    <a:pt x="74296" y="30496"/>
                    <a:pt x="74287" y="30422"/>
                  </a:cubicBezTo>
                  <a:cubicBezTo>
                    <a:pt x="74279" y="30357"/>
                    <a:pt x="74263" y="30332"/>
                    <a:pt x="74246" y="30291"/>
                  </a:cubicBezTo>
                  <a:cubicBezTo>
                    <a:pt x="74222" y="30250"/>
                    <a:pt x="74131" y="30209"/>
                    <a:pt x="74131" y="30127"/>
                  </a:cubicBezTo>
                  <a:cubicBezTo>
                    <a:pt x="74123" y="30037"/>
                    <a:pt x="74213" y="30020"/>
                    <a:pt x="74213" y="29971"/>
                  </a:cubicBezTo>
                  <a:cubicBezTo>
                    <a:pt x="74213" y="29941"/>
                    <a:pt x="74181" y="29935"/>
                    <a:pt x="74135" y="29935"/>
                  </a:cubicBezTo>
                  <a:cubicBezTo>
                    <a:pt x="74105" y="29935"/>
                    <a:pt x="74069" y="29938"/>
                    <a:pt x="74033" y="29938"/>
                  </a:cubicBezTo>
                  <a:cubicBezTo>
                    <a:pt x="73984" y="29943"/>
                    <a:pt x="73916" y="29956"/>
                    <a:pt x="73864" y="29956"/>
                  </a:cubicBezTo>
                  <a:cubicBezTo>
                    <a:pt x="73829" y="29956"/>
                    <a:pt x="73802" y="29950"/>
                    <a:pt x="73795" y="29930"/>
                  </a:cubicBezTo>
                  <a:cubicBezTo>
                    <a:pt x="73770" y="29881"/>
                    <a:pt x="74033" y="29815"/>
                    <a:pt x="74082" y="29741"/>
                  </a:cubicBezTo>
                  <a:cubicBezTo>
                    <a:pt x="74131" y="29675"/>
                    <a:pt x="74107" y="29552"/>
                    <a:pt x="74148" y="29511"/>
                  </a:cubicBezTo>
                  <a:cubicBezTo>
                    <a:pt x="74197" y="29470"/>
                    <a:pt x="74271" y="29437"/>
                    <a:pt x="74279" y="29372"/>
                  </a:cubicBezTo>
                  <a:cubicBezTo>
                    <a:pt x="74279" y="29355"/>
                    <a:pt x="74273" y="29348"/>
                    <a:pt x="74262" y="29348"/>
                  </a:cubicBezTo>
                  <a:cubicBezTo>
                    <a:pt x="74237" y="29348"/>
                    <a:pt x="74184" y="29382"/>
                    <a:pt x="74115" y="29388"/>
                  </a:cubicBezTo>
                  <a:cubicBezTo>
                    <a:pt x="74017" y="29388"/>
                    <a:pt x="73926" y="29388"/>
                    <a:pt x="73779" y="29396"/>
                  </a:cubicBezTo>
                  <a:cubicBezTo>
                    <a:pt x="73639" y="29405"/>
                    <a:pt x="73705" y="29446"/>
                    <a:pt x="73614" y="29495"/>
                  </a:cubicBezTo>
                  <a:cubicBezTo>
                    <a:pt x="73607" y="29498"/>
                    <a:pt x="73601" y="29500"/>
                    <a:pt x="73595" y="29500"/>
                  </a:cubicBezTo>
                  <a:cubicBezTo>
                    <a:pt x="73525" y="29500"/>
                    <a:pt x="73528" y="29292"/>
                    <a:pt x="73475" y="29216"/>
                  </a:cubicBezTo>
                  <a:cubicBezTo>
                    <a:pt x="73417" y="29134"/>
                    <a:pt x="73220" y="29142"/>
                    <a:pt x="73155" y="29117"/>
                  </a:cubicBezTo>
                  <a:cubicBezTo>
                    <a:pt x="73142" y="29112"/>
                    <a:pt x="73124" y="29110"/>
                    <a:pt x="73105" y="29110"/>
                  </a:cubicBezTo>
                  <a:cubicBezTo>
                    <a:pt x="73040" y="29110"/>
                    <a:pt x="72951" y="29134"/>
                    <a:pt x="72900" y="29134"/>
                  </a:cubicBezTo>
                  <a:cubicBezTo>
                    <a:pt x="72843" y="29134"/>
                    <a:pt x="72909" y="29093"/>
                    <a:pt x="72999" y="29027"/>
                  </a:cubicBezTo>
                  <a:cubicBezTo>
                    <a:pt x="73081" y="28970"/>
                    <a:pt x="73303" y="28994"/>
                    <a:pt x="73417" y="28970"/>
                  </a:cubicBezTo>
                  <a:cubicBezTo>
                    <a:pt x="73424" y="28969"/>
                    <a:pt x="73431" y="28968"/>
                    <a:pt x="73438" y="28968"/>
                  </a:cubicBezTo>
                  <a:cubicBezTo>
                    <a:pt x="73555" y="28968"/>
                    <a:pt x="73764" y="29085"/>
                    <a:pt x="73875" y="29085"/>
                  </a:cubicBezTo>
                  <a:cubicBezTo>
                    <a:pt x="73879" y="29085"/>
                    <a:pt x="73882" y="29085"/>
                    <a:pt x="73885" y="29085"/>
                  </a:cubicBezTo>
                  <a:cubicBezTo>
                    <a:pt x="74008" y="29085"/>
                    <a:pt x="74140" y="29003"/>
                    <a:pt x="74197" y="28970"/>
                  </a:cubicBezTo>
                  <a:cubicBezTo>
                    <a:pt x="74246" y="28929"/>
                    <a:pt x="74254" y="28912"/>
                    <a:pt x="74263" y="28855"/>
                  </a:cubicBezTo>
                  <a:cubicBezTo>
                    <a:pt x="74263" y="28789"/>
                    <a:pt x="74435" y="28806"/>
                    <a:pt x="74525" y="28773"/>
                  </a:cubicBezTo>
                  <a:cubicBezTo>
                    <a:pt x="74616" y="28740"/>
                    <a:pt x="74599" y="28707"/>
                    <a:pt x="74583" y="28666"/>
                  </a:cubicBezTo>
                  <a:cubicBezTo>
                    <a:pt x="74558" y="28625"/>
                    <a:pt x="74591" y="28600"/>
                    <a:pt x="74640" y="28551"/>
                  </a:cubicBezTo>
                  <a:cubicBezTo>
                    <a:pt x="74689" y="28502"/>
                    <a:pt x="74550" y="28494"/>
                    <a:pt x="74484" y="28444"/>
                  </a:cubicBezTo>
                  <a:cubicBezTo>
                    <a:pt x="74419" y="28387"/>
                    <a:pt x="74369" y="28346"/>
                    <a:pt x="74410" y="28321"/>
                  </a:cubicBezTo>
                  <a:cubicBezTo>
                    <a:pt x="74413" y="28320"/>
                    <a:pt x="74417" y="28320"/>
                    <a:pt x="74421" y="28320"/>
                  </a:cubicBezTo>
                  <a:cubicBezTo>
                    <a:pt x="74471" y="28320"/>
                    <a:pt x="74595" y="28412"/>
                    <a:pt x="74648" y="28412"/>
                  </a:cubicBezTo>
                  <a:cubicBezTo>
                    <a:pt x="74714" y="28412"/>
                    <a:pt x="74657" y="28362"/>
                    <a:pt x="74648" y="28313"/>
                  </a:cubicBezTo>
                  <a:cubicBezTo>
                    <a:pt x="74632" y="28256"/>
                    <a:pt x="74558" y="28239"/>
                    <a:pt x="74468" y="28174"/>
                  </a:cubicBezTo>
                  <a:cubicBezTo>
                    <a:pt x="74378" y="28100"/>
                    <a:pt x="74254" y="28051"/>
                    <a:pt x="74131" y="28018"/>
                  </a:cubicBezTo>
                  <a:cubicBezTo>
                    <a:pt x="74008" y="27985"/>
                    <a:pt x="73811" y="27944"/>
                    <a:pt x="73598" y="27944"/>
                  </a:cubicBezTo>
                  <a:cubicBezTo>
                    <a:pt x="73385" y="27944"/>
                    <a:pt x="73319" y="27977"/>
                    <a:pt x="73097" y="28034"/>
                  </a:cubicBezTo>
                  <a:cubicBezTo>
                    <a:pt x="72876" y="28092"/>
                    <a:pt x="72613" y="28215"/>
                    <a:pt x="72342" y="28289"/>
                  </a:cubicBezTo>
                  <a:cubicBezTo>
                    <a:pt x="72063" y="28362"/>
                    <a:pt x="72088" y="28395"/>
                    <a:pt x="71916" y="28502"/>
                  </a:cubicBezTo>
                  <a:cubicBezTo>
                    <a:pt x="71743" y="28600"/>
                    <a:pt x="71366" y="28740"/>
                    <a:pt x="71275" y="28814"/>
                  </a:cubicBezTo>
                  <a:cubicBezTo>
                    <a:pt x="71185" y="28879"/>
                    <a:pt x="70964" y="29158"/>
                    <a:pt x="70898" y="29257"/>
                  </a:cubicBezTo>
                  <a:cubicBezTo>
                    <a:pt x="70832" y="29347"/>
                    <a:pt x="70635" y="29470"/>
                    <a:pt x="70553" y="29544"/>
                  </a:cubicBezTo>
                  <a:cubicBezTo>
                    <a:pt x="70471" y="29626"/>
                    <a:pt x="70176" y="29922"/>
                    <a:pt x="70061" y="30028"/>
                  </a:cubicBezTo>
                  <a:cubicBezTo>
                    <a:pt x="69960" y="30115"/>
                    <a:pt x="69737" y="30215"/>
                    <a:pt x="69635" y="30215"/>
                  </a:cubicBezTo>
                  <a:cubicBezTo>
                    <a:pt x="69622" y="30215"/>
                    <a:pt x="69610" y="30213"/>
                    <a:pt x="69601" y="30209"/>
                  </a:cubicBezTo>
                  <a:cubicBezTo>
                    <a:pt x="69536" y="30184"/>
                    <a:pt x="69847" y="29971"/>
                    <a:pt x="69930" y="29922"/>
                  </a:cubicBezTo>
                  <a:cubicBezTo>
                    <a:pt x="70012" y="29872"/>
                    <a:pt x="70085" y="29725"/>
                    <a:pt x="70110" y="29610"/>
                  </a:cubicBezTo>
                  <a:cubicBezTo>
                    <a:pt x="70143" y="29503"/>
                    <a:pt x="70422" y="29405"/>
                    <a:pt x="70488" y="29339"/>
                  </a:cubicBezTo>
                  <a:cubicBezTo>
                    <a:pt x="70553" y="29273"/>
                    <a:pt x="70578" y="29216"/>
                    <a:pt x="70586" y="29150"/>
                  </a:cubicBezTo>
                  <a:cubicBezTo>
                    <a:pt x="70594" y="29085"/>
                    <a:pt x="70553" y="29101"/>
                    <a:pt x="70479" y="29011"/>
                  </a:cubicBezTo>
                  <a:cubicBezTo>
                    <a:pt x="70414" y="28920"/>
                    <a:pt x="70356" y="28904"/>
                    <a:pt x="70217" y="28863"/>
                  </a:cubicBezTo>
                  <a:cubicBezTo>
                    <a:pt x="70178" y="28853"/>
                    <a:pt x="70148" y="28850"/>
                    <a:pt x="70121" y="28850"/>
                  </a:cubicBezTo>
                  <a:cubicBezTo>
                    <a:pt x="70066" y="28850"/>
                    <a:pt x="70026" y="28864"/>
                    <a:pt x="69956" y="28864"/>
                  </a:cubicBezTo>
                  <a:cubicBezTo>
                    <a:pt x="69945" y="28864"/>
                    <a:pt x="69934" y="28864"/>
                    <a:pt x="69921" y="28863"/>
                  </a:cubicBezTo>
                  <a:cubicBezTo>
                    <a:pt x="69790" y="28863"/>
                    <a:pt x="69856" y="28945"/>
                    <a:pt x="69798" y="28945"/>
                  </a:cubicBezTo>
                  <a:cubicBezTo>
                    <a:pt x="69741" y="28937"/>
                    <a:pt x="69831" y="28855"/>
                    <a:pt x="69782" y="28822"/>
                  </a:cubicBezTo>
                  <a:cubicBezTo>
                    <a:pt x="69733" y="28789"/>
                    <a:pt x="69609" y="28748"/>
                    <a:pt x="69659" y="28707"/>
                  </a:cubicBezTo>
                  <a:cubicBezTo>
                    <a:pt x="69668" y="28700"/>
                    <a:pt x="69688" y="28698"/>
                    <a:pt x="69716" y="28698"/>
                  </a:cubicBezTo>
                  <a:cubicBezTo>
                    <a:pt x="69851" y="28698"/>
                    <a:pt x="70165" y="28765"/>
                    <a:pt x="70241" y="28765"/>
                  </a:cubicBezTo>
                  <a:cubicBezTo>
                    <a:pt x="70244" y="28765"/>
                    <a:pt x="70247" y="28765"/>
                    <a:pt x="70250" y="28765"/>
                  </a:cubicBezTo>
                  <a:cubicBezTo>
                    <a:pt x="70315" y="28765"/>
                    <a:pt x="70603" y="28937"/>
                    <a:pt x="70685" y="28953"/>
                  </a:cubicBezTo>
                  <a:cubicBezTo>
                    <a:pt x="70691" y="28955"/>
                    <a:pt x="70698" y="28957"/>
                    <a:pt x="70704" y="28957"/>
                  </a:cubicBezTo>
                  <a:cubicBezTo>
                    <a:pt x="70770" y="28957"/>
                    <a:pt x="70830" y="28852"/>
                    <a:pt x="70890" y="28822"/>
                  </a:cubicBezTo>
                  <a:cubicBezTo>
                    <a:pt x="70964" y="28781"/>
                    <a:pt x="71078" y="28510"/>
                    <a:pt x="71144" y="28428"/>
                  </a:cubicBezTo>
                  <a:cubicBezTo>
                    <a:pt x="71210" y="28338"/>
                    <a:pt x="71415" y="28289"/>
                    <a:pt x="71448" y="28223"/>
                  </a:cubicBezTo>
                  <a:cubicBezTo>
                    <a:pt x="71481" y="28157"/>
                    <a:pt x="71456" y="28026"/>
                    <a:pt x="71538" y="28018"/>
                  </a:cubicBezTo>
                  <a:cubicBezTo>
                    <a:pt x="71542" y="28017"/>
                    <a:pt x="71546" y="28017"/>
                    <a:pt x="71549" y="28017"/>
                  </a:cubicBezTo>
                  <a:cubicBezTo>
                    <a:pt x="71616" y="28017"/>
                    <a:pt x="71574" y="28093"/>
                    <a:pt x="71628" y="28124"/>
                  </a:cubicBezTo>
                  <a:cubicBezTo>
                    <a:pt x="71634" y="28128"/>
                    <a:pt x="71639" y="28129"/>
                    <a:pt x="71645" y="28129"/>
                  </a:cubicBezTo>
                  <a:cubicBezTo>
                    <a:pt x="71693" y="28129"/>
                    <a:pt x="71731" y="28002"/>
                    <a:pt x="71842" y="27936"/>
                  </a:cubicBezTo>
                  <a:cubicBezTo>
                    <a:pt x="71965" y="27862"/>
                    <a:pt x="72392" y="27813"/>
                    <a:pt x="72449" y="27772"/>
                  </a:cubicBezTo>
                  <a:cubicBezTo>
                    <a:pt x="72506" y="27739"/>
                    <a:pt x="72539" y="27517"/>
                    <a:pt x="72531" y="27427"/>
                  </a:cubicBezTo>
                  <a:cubicBezTo>
                    <a:pt x="72523" y="27345"/>
                    <a:pt x="72933" y="27058"/>
                    <a:pt x="72999" y="27017"/>
                  </a:cubicBezTo>
                  <a:cubicBezTo>
                    <a:pt x="73012" y="27007"/>
                    <a:pt x="73027" y="27003"/>
                    <a:pt x="73042" y="27003"/>
                  </a:cubicBezTo>
                  <a:cubicBezTo>
                    <a:pt x="73093" y="27003"/>
                    <a:pt x="73159" y="27048"/>
                    <a:pt x="73253" y="27099"/>
                  </a:cubicBezTo>
                  <a:cubicBezTo>
                    <a:pt x="73273" y="27108"/>
                    <a:pt x="73300" y="27112"/>
                    <a:pt x="73332" y="27112"/>
                  </a:cubicBezTo>
                  <a:cubicBezTo>
                    <a:pt x="73496" y="27112"/>
                    <a:pt x="73790" y="27006"/>
                    <a:pt x="73893" y="26992"/>
                  </a:cubicBezTo>
                  <a:cubicBezTo>
                    <a:pt x="73945" y="26985"/>
                    <a:pt x="74121" y="26982"/>
                    <a:pt x="74317" y="26982"/>
                  </a:cubicBezTo>
                  <a:cubicBezTo>
                    <a:pt x="74585" y="26982"/>
                    <a:pt x="74891" y="26987"/>
                    <a:pt x="74977" y="26992"/>
                  </a:cubicBezTo>
                  <a:cubicBezTo>
                    <a:pt x="75133" y="26992"/>
                    <a:pt x="75083" y="27033"/>
                    <a:pt x="75165" y="27058"/>
                  </a:cubicBezTo>
                  <a:cubicBezTo>
                    <a:pt x="75179" y="27063"/>
                    <a:pt x="75202" y="27066"/>
                    <a:pt x="75232" y="27066"/>
                  </a:cubicBezTo>
                  <a:cubicBezTo>
                    <a:pt x="75370" y="27066"/>
                    <a:pt x="75649" y="27014"/>
                    <a:pt x="75724" y="27000"/>
                  </a:cubicBezTo>
                  <a:cubicBezTo>
                    <a:pt x="75742" y="26997"/>
                    <a:pt x="75771" y="26995"/>
                    <a:pt x="75807" y="26995"/>
                  </a:cubicBezTo>
                  <a:cubicBezTo>
                    <a:pt x="75942" y="26995"/>
                    <a:pt x="76175" y="27019"/>
                    <a:pt x="76331" y="27058"/>
                  </a:cubicBezTo>
                  <a:cubicBezTo>
                    <a:pt x="76536" y="27107"/>
                    <a:pt x="76396" y="27156"/>
                    <a:pt x="76454" y="27164"/>
                  </a:cubicBezTo>
                  <a:cubicBezTo>
                    <a:pt x="76457" y="27165"/>
                    <a:pt x="76460" y="27165"/>
                    <a:pt x="76464" y="27165"/>
                  </a:cubicBezTo>
                  <a:cubicBezTo>
                    <a:pt x="76546" y="27165"/>
                    <a:pt x="76835" y="27081"/>
                    <a:pt x="77094" y="27058"/>
                  </a:cubicBezTo>
                  <a:cubicBezTo>
                    <a:pt x="77148" y="27051"/>
                    <a:pt x="77196" y="27048"/>
                    <a:pt x="77240" y="27048"/>
                  </a:cubicBezTo>
                  <a:cubicBezTo>
                    <a:pt x="77385" y="27048"/>
                    <a:pt x="77477" y="27077"/>
                    <a:pt x="77545" y="27077"/>
                  </a:cubicBezTo>
                  <a:cubicBezTo>
                    <a:pt x="77557" y="27077"/>
                    <a:pt x="77568" y="27076"/>
                    <a:pt x="77578" y="27074"/>
                  </a:cubicBezTo>
                  <a:cubicBezTo>
                    <a:pt x="77660" y="27058"/>
                    <a:pt x="77857" y="26844"/>
                    <a:pt x="77898" y="26762"/>
                  </a:cubicBezTo>
                  <a:cubicBezTo>
                    <a:pt x="77946" y="26683"/>
                    <a:pt x="78210" y="26433"/>
                    <a:pt x="78301" y="26433"/>
                  </a:cubicBezTo>
                  <a:cubicBezTo>
                    <a:pt x="78303" y="26433"/>
                    <a:pt x="78306" y="26433"/>
                    <a:pt x="78309" y="26434"/>
                  </a:cubicBezTo>
                  <a:cubicBezTo>
                    <a:pt x="78387" y="26449"/>
                    <a:pt x="78309" y="26591"/>
                    <a:pt x="78343" y="26591"/>
                  </a:cubicBezTo>
                  <a:cubicBezTo>
                    <a:pt x="78345" y="26591"/>
                    <a:pt x="78347" y="26591"/>
                    <a:pt x="78350" y="26590"/>
                  </a:cubicBezTo>
                  <a:cubicBezTo>
                    <a:pt x="78407" y="26573"/>
                    <a:pt x="78415" y="26483"/>
                    <a:pt x="78432" y="26442"/>
                  </a:cubicBezTo>
                  <a:cubicBezTo>
                    <a:pt x="78440" y="26401"/>
                    <a:pt x="78415" y="26368"/>
                    <a:pt x="78424" y="26311"/>
                  </a:cubicBezTo>
                  <a:cubicBezTo>
                    <a:pt x="78432" y="26253"/>
                    <a:pt x="78645" y="26212"/>
                    <a:pt x="78653" y="26179"/>
                  </a:cubicBezTo>
                  <a:cubicBezTo>
                    <a:pt x="78670" y="26147"/>
                    <a:pt x="78637" y="26106"/>
                    <a:pt x="78645" y="26065"/>
                  </a:cubicBezTo>
                  <a:cubicBezTo>
                    <a:pt x="78653" y="26023"/>
                    <a:pt x="79236" y="25892"/>
                    <a:pt x="79285" y="25876"/>
                  </a:cubicBezTo>
                  <a:cubicBezTo>
                    <a:pt x="79293" y="25873"/>
                    <a:pt x="79307" y="25872"/>
                    <a:pt x="79325" y="25872"/>
                  </a:cubicBezTo>
                  <a:cubicBezTo>
                    <a:pt x="79430" y="25872"/>
                    <a:pt x="79679" y="25909"/>
                    <a:pt x="79778" y="25909"/>
                  </a:cubicBezTo>
                  <a:cubicBezTo>
                    <a:pt x="79884" y="25909"/>
                    <a:pt x="80106" y="25695"/>
                    <a:pt x="80196" y="25646"/>
                  </a:cubicBezTo>
                  <a:cubicBezTo>
                    <a:pt x="80295" y="25597"/>
                    <a:pt x="80582" y="25457"/>
                    <a:pt x="80615" y="25424"/>
                  </a:cubicBezTo>
                  <a:cubicBezTo>
                    <a:pt x="80639" y="25400"/>
                    <a:pt x="80664" y="25285"/>
                    <a:pt x="80697" y="25244"/>
                  </a:cubicBezTo>
                  <a:cubicBezTo>
                    <a:pt x="80730" y="25195"/>
                    <a:pt x="80803" y="25227"/>
                    <a:pt x="80803" y="25178"/>
                  </a:cubicBezTo>
                  <a:cubicBezTo>
                    <a:pt x="80803" y="25129"/>
                    <a:pt x="80721" y="25154"/>
                    <a:pt x="80623" y="25113"/>
                  </a:cubicBezTo>
                  <a:cubicBezTo>
                    <a:pt x="80524" y="25072"/>
                    <a:pt x="80475" y="25006"/>
                    <a:pt x="80492" y="24981"/>
                  </a:cubicBezTo>
                  <a:cubicBezTo>
                    <a:pt x="80494" y="24978"/>
                    <a:pt x="80498" y="24977"/>
                    <a:pt x="80505" y="24977"/>
                  </a:cubicBezTo>
                  <a:cubicBezTo>
                    <a:pt x="80552" y="24977"/>
                    <a:pt x="80697" y="25042"/>
                    <a:pt x="80754" y="25063"/>
                  </a:cubicBezTo>
                  <a:cubicBezTo>
                    <a:pt x="80765" y="25067"/>
                    <a:pt x="80774" y="25069"/>
                    <a:pt x="80781" y="25069"/>
                  </a:cubicBezTo>
                  <a:cubicBezTo>
                    <a:pt x="80820" y="25069"/>
                    <a:pt x="80819" y="25019"/>
                    <a:pt x="80812" y="24957"/>
                  </a:cubicBezTo>
                  <a:cubicBezTo>
                    <a:pt x="80795" y="24883"/>
                    <a:pt x="80557" y="24907"/>
                    <a:pt x="80459" y="24875"/>
                  </a:cubicBezTo>
                  <a:cubicBezTo>
                    <a:pt x="80360" y="24842"/>
                    <a:pt x="80237" y="24801"/>
                    <a:pt x="80254" y="24784"/>
                  </a:cubicBezTo>
                  <a:cubicBezTo>
                    <a:pt x="80255" y="24781"/>
                    <a:pt x="80260" y="24780"/>
                    <a:pt x="80268" y="24780"/>
                  </a:cubicBezTo>
                  <a:cubicBezTo>
                    <a:pt x="80320" y="24780"/>
                    <a:pt x="80493" y="24834"/>
                    <a:pt x="80542" y="24834"/>
                  </a:cubicBezTo>
                  <a:cubicBezTo>
                    <a:pt x="80545" y="24834"/>
                    <a:pt x="80547" y="24834"/>
                    <a:pt x="80549" y="24834"/>
                  </a:cubicBezTo>
                  <a:cubicBezTo>
                    <a:pt x="80582" y="24825"/>
                    <a:pt x="80557" y="24792"/>
                    <a:pt x="80574" y="24760"/>
                  </a:cubicBezTo>
                  <a:cubicBezTo>
                    <a:pt x="80577" y="24748"/>
                    <a:pt x="80597" y="24744"/>
                    <a:pt x="80620" y="24744"/>
                  </a:cubicBezTo>
                  <a:cubicBezTo>
                    <a:pt x="80646" y="24744"/>
                    <a:pt x="80677" y="24748"/>
                    <a:pt x="80696" y="24748"/>
                  </a:cubicBezTo>
                  <a:cubicBezTo>
                    <a:pt x="80706" y="24748"/>
                    <a:pt x="80713" y="24747"/>
                    <a:pt x="80713" y="24743"/>
                  </a:cubicBezTo>
                  <a:cubicBezTo>
                    <a:pt x="80713" y="24719"/>
                    <a:pt x="80533" y="24637"/>
                    <a:pt x="80508" y="24604"/>
                  </a:cubicBezTo>
                  <a:cubicBezTo>
                    <a:pt x="80483" y="24571"/>
                    <a:pt x="80672" y="24587"/>
                    <a:pt x="80689" y="24571"/>
                  </a:cubicBezTo>
                  <a:cubicBezTo>
                    <a:pt x="80697" y="24563"/>
                    <a:pt x="80680" y="24522"/>
                    <a:pt x="80648" y="24481"/>
                  </a:cubicBezTo>
                  <a:cubicBezTo>
                    <a:pt x="80607" y="24448"/>
                    <a:pt x="80524" y="24431"/>
                    <a:pt x="80508" y="24407"/>
                  </a:cubicBezTo>
                  <a:cubicBezTo>
                    <a:pt x="80492" y="24390"/>
                    <a:pt x="80680" y="24325"/>
                    <a:pt x="80705" y="24308"/>
                  </a:cubicBezTo>
                  <a:cubicBezTo>
                    <a:pt x="80730" y="24284"/>
                    <a:pt x="80738" y="24234"/>
                    <a:pt x="80730" y="24202"/>
                  </a:cubicBezTo>
                  <a:cubicBezTo>
                    <a:pt x="80730" y="24163"/>
                    <a:pt x="80730" y="24052"/>
                    <a:pt x="80689" y="24052"/>
                  </a:cubicBezTo>
                  <a:cubicBezTo>
                    <a:pt x="80686" y="24052"/>
                    <a:pt x="80683" y="24053"/>
                    <a:pt x="80680" y="24054"/>
                  </a:cubicBezTo>
                  <a:cubicBezTo>
                    <a:pt x="80663" y="24064"/>
                    <a:pt x="80651" y="24071"/>
                    <a:pt x="80635" y="24071"/>
                  </a:cubicBezTo>
                  <a:cubicBezTo>
                    <a:pt x="80612" y="24071"/>
                    <a:pt x="80582" y="24056"/>
                    <a:pt x="80524" y="24013"/>
                  </a:cubicBezTo>
                  <a:cubicBezTo>
                    <a:pt x="80426" y="23947"/>
                    <a:pt x="80442" y="23939"/>
                    <a:pt x="80500" y="23914"/>
                  </a:cubicBezTo>
                  <a:cubicBezTo>
                    <a:pt x="80557" y="23882"/>
                    <a:pt x="80582" y="23906"/>
                    <a:pt x="80565" y="23857"/>
                  </a:cubicBezTo>
                  <a:cubicBezTo>
                    <a:pt x="80561" y="23827"/>
                    <a:pt x="80547" y="23821"/>
                    <a:pt x="80517" y="23821"/>
                  </a:cubicBezTo>
                  <a:cubicBezTo>
                    <a:pt x="80497" y="23821"/>
                    <a:pt x="80470" y="23824"/>
                    <a:pt x="80434" y="23824"/>
                  </a:cubicBezTo>
                  <a:cubicBezTo>
                    <a:pt x="80344" y="23824"/>
                    <a:pt x="80245" y="23799"/>
                    <a:pt x="80172" y="23775"/>
                  </a:cubicBezTo>
                  <a:cubicBezTo>
                    <a:pt x="80106" y="23742"/>
                    <a:pt x="80229" y="23726"/>
                    <a:pt x="80270" y="23709"/>
                  </a:cubicBezTo>
                  <a:cubicBezTo>
                    <a:pt x="80311" y="23693"/>
                    <a:pt x="80245" y="23635"/>
                    <a:pt x="80147" y="23619"/>
                  </a:cubicBezTo>
                  <a:cubicBezTo>
                    <a:pt x="80137" y="23618"/>
                    <a:pt x="80129" y="23618"/>
                    <a:pt x="80122" y="23618"/>
                  </a:cubicBezTo>
                  <a:cubicBezTo>
                    <a:pt x="80059" y="23618"/>
                    <a:pt x="80097" y="23650"/>
                    <a:pt x="80016" y="23709"/>
                  </a:cubicBezTo>
                  <a:cubicBezTo>
                    <a:pt x="79989" y="23727"/>
                    <a:pt x="79967" y="23733"/>
                    <a:pt x="79948" y="23733"/>
                  </a:cubicBezTo>
                  <a:cubicBezTo>
                    <a:pt x="79900" y="23733"/>
                    <a:pt x="79868" y="23692"/>
                    <a:pt x="79820" y="23692"/>
                  </a:cubicBezTo>
                  <a:cubicBezTo>
                    <a:pt x="79817" y="23692"/>
                    <a:pt x="79814" y="23692"/>
                    <a:pt x="79810" y="23693"/>
                  </a:cubicBezTo>
                  <a:cubicBezTo>
                    <a:pt x="79749" y="23708"/>
                    <a:pt x="79688" y="23851"/>
                    <a:pt x="79568" y="23851"/>
                  </a:cubicBezTo>
                  <a:cubicBezTo>
                    <a:pt x="79559" y="23851"/>
                    <a:pt x="79549" y="23850"/>
                    <a:pt x="79540" y="23849"/>
                  </a:cubicBezTo>
                  <a:cubicBezTo>
                    <a:pt x="79400" y="23824"/>
                    <a:pt x="79490" y="23791"/>
                    <a:pt x="79589" y="23717"/>
                  </a:cubicBezTo>
                  <a:cubicBezTo>
                    <a:pt x="79696" y="23652"/>
                    <a:pt x="79753" y="23611"/>
                    <a:pt x="79737" y="23496"/>
                  </a:cubicBezTo>
                  <a:cubicBezTo>
                    <a:pt x="79720" y="23389"/>
                    <a:pt x="79458" y="23282"/>
                    <a:pt x="79375" y="23250"/>
                  </a:cubicBezTo>
                  <a:cubicBezTo>
                    <a:pt x="79293" y="23217"/>
                    <a:pt x="79244" y="23217"/>
                    <a:pt x="79146" y="23217"/>
                  </a:cubicBezTo>
                  <a:cubicBezTo>
                    <a:pt x="79047" y="23217"/>
                    <a:pt x="78949" y="23217"/>
                    <a:pt x="78908" y="23266"/>
                  </a:cubicBezTo>
                  <a:cubicBezTo>
                    <a:pt x="78867" y="23315"/>
                    <a:pt x="79228" y="23307"/>
                    <a:pt x="79179" y="23340"/>
                  </a:cubicBezTo>
                  <a:cubicBezTo>
                    <a:pt x="79146" y="23362"/>
                    <a:pt x="79058" y="23362"/>
                    <a:pt x="78965" y="23362"/>
                  </a:cubicBezTo>
                  <a:lnTo>
                    <a:pt x="78965" y="23362"/>
                  </a:lnTo>
                  <a:cubicBezTo>
                    <a:pt x="78918" y="23362"/>
                    <a:pt x="78869" y="23362"/>
                    <a:pt x="78826" y="23365"/>
                  </a:cubicBezTo>
                  <a:cubicBezTo>
                    <a:pt x="78694" y="23373"/>
                    <a:pt x="78588" y="23389"/>
                    <a:pt x="78579" y="23438"/>
                  </a:cubicBezTo>
                  <a:cubicBezTo>
                    <a:pt x="78571" y="23479"/>
                    <a:pt x="78530" y="23463"/>
                    <a:pt x="78366" y="23561"/>
                  </a:cubicBezTo>
                  <a:cubicBezTo>
                    <a:pt x="78202" y="23652"/>
                    <a:pt x="78358" y="23644"/>
                    <a:pt x="78350" y="23717"/>
                  </a:cubicBezTo>
                  <a:cubicBezTo>
                    <a:pt x="78347" y="23747"/>
                    <a:pt x="78338" y="23756"/>
                    <a:pt x="78321" y="23756"/>
                  </a:cubicBezTo>
                  <a:cubicBezTo>
                    <a:pt x="78291" y="23756"/>
                    <a:pt x="78237" y="23726"/>
                    <a:pt x="78153" y="23726"/>
                  </a:cubicBezTo>
                  <a:cubicBezTo>
                    <a:pt x="78030" y="23726"/>
                    <a:pt x="78071" y="23791"/>
                    <a:pt x="77964" y="23865"/>
                  </a:cubicBezTo>
                  <a:cubicBezTo>
                    <a:pt x="77925" y="23887"/>
                    <a:pt x="77903" y="23895"/>
                    <a:pt x="77887" y="23895"/>
                  </a:cubicBezTo>
                  <a:cubicBezTo>
                    <a:pt x="77858" y="23895"/>
                    <a:pt x="77847" y="23873"/>
                    <a:pt x="77793" y="23873"/>
                  </a:cubicBezTo>
                  <a:cubicBezTo>
                    <a:pt x="77788" y="23873"/>
                    <a:pt x="77782" y="23873"/>
                    <a:pt x="77775" y="23873"/>
                  </a:cubicBezTo>
                  <a:cubicBezTo>
                    <a:pt x="77677" y="23890"/>
                    <a:pt x="77767" y="23890"/>
                    <a:pt x="77767" y="23947"/>
                  </a:cubicBezTo>
                  <a:cubicBezTo>
                    <a:pt x="77767" y="24005"/>
                    <a:pt x="77693" y="23980"/>
                    <a:pt x="77619" y="24021"/>
                  </a:cubicBezTo>
                  <a:cubicBezTo>
                    <a:pt x="77545" y="24070"/>
                    <a:pt x="77619" y="24087"/>
                    <a:pt x="77619" y="24136"/>
                  </a:cubicBezTo>
                  <a:cubicBezTo>
                    <a:pt x="77619" y="24159"/>
                    <a:pt x="77591" y="24167"/>
                    <a:pt x="77552" y="24167"/>
                  </a:cubicBezTo>
                  <a:cubicBezTo>
                    <a:pt x="77493" y="24167"/>
                    <a:pt x="77409" y="24148"/>
                    <a:pt x="77365" y="24128"/>
                  </a:cubicBezTo>
                  <a:cubicBezTo>
                    <a:pt x="77299" y="24095"/>
                    <a:pt x="77365" y="24062"/>
                    <a:pt x="77406" y="24029"/>
                  </a:cubicBezTo>
                  <a:cubicBezTo>
                    <a:pt x="77455" y="23996"/>
                    <a:pt x="77627" y="23955"/>
                    <a:pt x="77570" y="23931"/>
                  </a:cubicBezTo>
                  <a:cubicBezTo>
                    <a:pt x="77504" y="23906"/>
                    <a:pt x="77439" y="23914"/>
                    <a:pt x="77389" y="23832"/>
                  </a:cubicBezTo>
                  <a:cubicBezTo>
                    <a:pt x="77332" y="23758"/>
                    <a:pt x="77258" y="23750"/>
                    <a:pt x="77160" y="23709"/>
                  </a:cubicBezTo>
                  <a:cubicBezTo>
                    <a:pt x="77136" y="23700"/>
                    <a:pt x="77117" y="23697"/>
                    <a:pt x="77102" y="23697"/>
                  </a:cubicBezTo>
                  <a:cubicBezTo>
                    <a:pt x="77050" y="23697"/>
                    <a:pt x="77033" y="23734"/>
                    <a:pt x="76989" y="23734"/>
                  </a:cubicBezTo>
                  <a:cubicBezTo>
                    <a:pt x="76986" y="23734"/>
                    <a:pt x="76983" y="23734"/>
                    <a:pt x="76979" y="23734"/>
                  </a:cubicBezTo>
                  <a:cubicBezTo>
                    <a:pt x="76922" y="23734"/>
                    <a:pt x="76987" y="23603"/>
                    <a:pt x="77020" y="23561"/>
                  </a:cubicBezTo>
                  <a:cubicBezTo>
                    <a:pt x="77024" y="23556"/>
                    <a:pt x="77032" y="23554"/>
                    <a:pt x="77041" y="23554"/>
                  </a:cubicBezTo>
                  <a:cubicBezTo>
                    <a:pt x="77103" y="23554"/>
                    <a:pt x="77261" y="23659"/>
                    <a:pt x="77332" y="23709"/>
                  </a:cubicBezTo>
                  <a:cubicBezTo>
                    <a:pt x="77414" y="23767"/>
                    <a:pt x="77554" y="23849"/>
                    <a:pt x="77578" y="23857"/>
                  </a:cubicBezTo>
                  <a:cubicBezTo>
                    <a:pt x="77579" y="23857"/>
                    <a:pt x="77579" y="23857"/>
                    <a:pt x="77580" y="23857"/>
                  </a:cubicBezTo>
                  <a:cubicBezTo>
                    <a:pt x="77603" y="23857"/>
                    <a:pt x="77612" y="23675"/>
                    <a:pt x="77652" y="23619"/>
                  </a:cubicBezTo>
                  <a:cubicBezTo>
                    <a:pt x="77674" y="23584"/>
                    <a:pt x="77723" y="23577"/>
                    <a:pt x="77777" y="23577"/>
                  </a:cubicBezTo>
                  <a:cubicBezTo>
                    <a:pt x="77810" y="23577"/>
                    <a:pt x="77846" y="23579"/>
                    <a:pt x="77878" y="23579"/>
                  </a:cubicBezTo>
                  <a:cubicBezTo>
                    <a:pt x="77891" y="23579"/>
                    <a:pt x="77903" y="23579"/>
                    <a:pt x="77915" y="23578"/>
                  </a:cubicBezTo>
                  <a:cubicBezTo>
                    <a:pt x="78005" y="23578"/>
                    <a:pt x="78112" y="23537"/>
                    <a:pt x="78161" y="23520"/>
                  </a:cubicBezTo>
                  <a:cubicBezTo>
                    <a:pt x="78210" y="23504"/>
                    <a:pt x="78333" y="23455"/>
                    <a:pt x="78358" y="23430"/>
                  </a:cubicBezTo>
                  <a:cubicBezTo>
                    <a:pt x="78382" y="23397"/>
                    <a:pt x="78358" y="23397"/>
                    <a:pt x="78202" y="23381"/>
                  </a:cubicBezTo>
                  <a:cubicBezTo>
                    <a:pt x="78173" y="23378"/>
                    <a:pt x="78147" y="23377"/>
                    <a:pt x="78123" y="23377"/>
                  </a:cubicBezTo>
                  <a:cubicBezTo>
                    <a:pt x="78064" y="23377"/>
                    <a:pt x="78020" y="23383"/>
                    <a:pt x="77989" y="23383"/>
                  </a:cubicBezTo>
                  <a:cubicBezTo>
                    <a:pt x="77965" y="23383"/>
                    <a:pt x="77948" y="23379"/>
                    <a:pt x="77939" y="23365"/>
                  </a:cubicBezTo>
                  <a:cubicBezTo>
                    <a:pt x="77915" y="23315"/>
                    <a:pt x="78399" y="23233"/>
                    <a:pt x="78506" y="23217"/>
                  </a:cubicBezTo>
                  <a:cubicBezTo>
                    <a:pt x="78604" y="23209"/>
                    <a:pt x="78900" y="23168"/>
                    <a:pt x="78932" y="23143"/>
                  </a:cubicBezTo>
                  <a:cubicBezTo>
                    <a:pt x="78963" y="23120"/>
                    <a:pt x="78979" y="23034"/>
                    <a:pt x="79033" y="23034"/>
                  </a:cubicBezTo>
                  <a:cubicBezTo>
                    <a:pt x="79038" y="23034"/>
                    <a:pt x="79042" y="23035"/>
                    <a:pt x="79047" y="23036"/>
                  </a:cubicBezTo>
                  <a:cubicBezTo>
                    <a:pt x="79077" y="23040"/>
                    <a:pt x="79145" y="23044"/>
                    <a:pt x="79214" y="23044"/>
                  </a:cubicBezTo>
                  <a:cubicBezTo>
                    <a:pt x="79299" y="23044"/>
                    <a:pt x="79383" y="23038"/>
                    <a:pt x="79392" y="23020"/>
                  </a:cubicBezTo>
                  <a:cubicBezTo>
                    <a:pt x="79408" y="22995"/>
                    <a:pt x="79326" y="22987"/>
                    <a:pt x="79326" y="22946"/>
                  </a:cubicBezTo>
                  <a:cubicBezTo>
                    <a:pt x="79334" y="22897"/>
                    <a:pt x="79564" y="22913"/>
                    <a:pt x="79564" y="22872"/>
                  </a:cubicBezTo>
                  <a:cubicBezTo>
                    <a:pt x="79572" y="22831"/>
                    <a:pt x="79351" y="22741"/>
                    <a:pt x="79269" y="22708"/>
                  </a:cubicBezTo>
                  <a:cubicBezTo>
                    <a:pt x="79187" y="22675"/>
                    <a:pt x="79179" y="22700"/>
                    <a:pt x="79113" y="22659"/>
                  </a:cubicBezTo>
                  <a:cubicBezTo>
                    <a:pt x="79047" y="22618"/>
                    <a:pt x="78998" y="22618"/>
                    <a:pt x="78932" y="22618"/>
                  </a:cubicBezTo>
                  <a:cubicBezTo>
                    <a:pt x="78867" y="22618"/>
                    <a:pt x="78900" y="22642"/>
                    <a:pt x="78834" y="22675"/>
                  </a:cubicBezTo>
                  <a:cubicBezTo>
                    <a:pt x="78825" y="22679"/>
                    <a:pt x="78813" y="22681"/>
                    <a:pt x="78798" y="22681"/>
                  </a:cubicBezTo>
                  <a:cubicBezTo>
                    <a:pt x="78694" y="22681"/>
                    <a:pt x="78457" y="22593"/>
                    <a:pt x="78407" y="22536"/>
                  </a:cubicBezTo>
                  <a:cubicBezTo>
                    <a:pt x="78350" y="22470"/>
                    <a:pt x="78448" y="22511"/>
                    <a:pt x="78465" y="22462"/>
                  </a:cubicBezTo>
                  <a:cubicBezTo>
                    <a:pt x="78489" y="22421"/>
                    <a:pt x="78440" y="22306"/>
                    <a:pt x="78415" y="22306"/>
                  </a:cubicBezTo>
                  <a:cubicBezTo>
                    <a:pt x="78399" y="22306"/>
                    <a:pt x="78341" y="22314"/>
                    <a:pt x="78276" y="22355"/>
                  </a:cubicBezTo>
                  <a:cubicBezTo>
                    <a:pt x="78202" y="22396"/>
                    <a:pt x="78186" y="22445"/>
                    <a:pt x="78128" y="22478"/>
                  </a:cubicBezTo>
                  <a:cubicBezTo>
                    <a:pt x="78119" y="22483"/>
                    <a:pt x="78111" y="22485"/>
                    <a:pt x="78106" y="22485"/>
                  </a:cubicBezTo>
                  <a:cubicBezTo>
                    <a:pt x="78076" y="22485"/>
                    <a:pt x="78093" y="22427"/>
                    <a:pt x="78071" y="22427"/>
                  </a:cubicBezTo>
                  <a:cubicBezTo>
                    <a:pt x="78068" y="22427"/>
                    <a:pt x="78066" y="22428"/>
                    <a:pt x="78062" y="22429"/>
                  </a:cubicBezTo>
                  <a:cubicBezTo>
                    <a:pt x="78013" y="22437"/>
                    <a:pt x="77906" y="22527"/>
                    <a:pt x="77874" y="22552"/>
                  </a:cubicBezTo>
                  <a:cubicBezTo>
                    <a:pt x="77833" y="22577"/>
                    <a:pt x="77792" y="22692"/>
                    <a:pt x="77734" y="22716"/>
                  </a:cubicBezTo>
                  <a:cubicBezTo>
                    <a:pt x="77729" y="22718"/>
                    <a:pt x="77725" y="22719"/>
                    <a:pt x="77722" y="22719"/>
                  </a:cubicBezTo>
                  <a:cubicBezTo>
                    <a:pt x="77686" y="22719"/>
                    <a:pt x="77737" y="22604"/>
                    <a:pt x="77767" y="22544"/>
                  </a:cubicBezTo>
                  <a:cubicBezTo>
                    <a:pt x="77800" y="22470"/>
                    <a:pt x="77841" y="22462"/>
                    <a:pt x="77890" y="22429"/>
                  </a:cubicBezTo>
                  <a:cubicBezTo>
                    <a:pt x="77939" y="22396"/>
                    <a:pt x="78005" y="22355"/>
                    <a:pt x="78005" y="22330"/>
                  </a:cubicBezTo>
                  <a:cubicBezTo>
                    <a:pt x="78000" y="22316"/>
                    <a:pt x="77948" y="22313"/>
                    <a:pt x="77894" y="22313"/>
                  </a:cubicBezTo>
                  <a:cubicBezTo>
                    <a:pt x="77859" y="22313"/>
                    <a:pt x="77823" y="22314"/>
                    <a:pt x="77800" y="22314"/>
                  </a:cubicBezTo>
                  <a:cubicBezTo>
                    <a:pt x="77782" y="22317"/>
                    <a:pt x="77767" y="22318"/>
                    <a:pt x="77755" y="22318"/>
                  </a:cubicBezTo>
                  <a:cubicBezTo>
                    <a:pt x="77730" y="22318"/>
                    <a:pt x="77725" y="22310"/>
                    <a:pt x="77759" y="22281"/>
                  </a:cubicBezTo>
                  <a:cubicBezTo>
                    <a:pt x="77800" y="22240"/>
                    <a:pt x="77849" y="22207"/>
                    <a:pt x="77833" y="22175"/>
                  </a:cubicBezTo>
                  <a:cubicBezTo>
                    <a:pt x="77830" y="22160"/>
                    <a:pt x="77822" y="22155"/>
                    <a:pt x="77811" y="22155"/>
                  </a:cubicBezTo>
                  <a:cubicBezTo>
                    <a:pt x="77791" y="22155"/>
                    <a:pt x="77758" y="22175"/>
                    <a:pt x="77726" y="22191"/>
                  </a:cubicBezTo>
                  <a:cubicBezTo>
                    <a:pt x="77677" y="22207"/>
                    <a:pt x="77595" y="22289"/>
                    <a:pt x="77578" y="22330"/>
                  </a:cubicBezTo>
                  <a:cubicBezTo>
                    <a:pt x="77558" y="22371"/>
                    <a:pt x="77495" y="22421"/>
                    <a:pt x="77459" y="22421"/>
                  </a:cubicBezTo>
                  <a:cubicBezTo>
                    <a:pt x="77450" y="22421"/>
                    <a:pt x="77443" y="22419"/>
                    <a:pt x="77439" y="22413"/>
                  </a:cubicBezTo>
                  <a:cubicBezTo>
                    <a:pt x="77406" y="22380"/>
                    <a:pt x="77504" y="22298"/>
                    <a:pt x="77521" y="22265"/>
                  </a:cubicBezTo>
                  <a:cubicBezTo>
                    <a:pt x="77527" y="22241"/>
                    <a:pt x="77516" y="22222"/>
                    <a:pt x="77494" y="22222"/>
                  </a:cubicBezTo>
                  <a:cubicBezTo>
                    <a:pt x="77485" y="22222"/>
                    <a:pt x="77475" y="22225"/>
                    <a:pt x="77463" y="22232"/>
                  </a:cubicBezTo>
                  <a:cubicBezTo>
                    <a:pt x="77414" y="22257"/>
                    <a:pt x="77283" y="22404"/>
                    <a:pt x="77258" y="22437"/>
                  </a:cubicBezTo>
                  <a:cubicBezTo>
                    <a:pt x="77242" y="22454"/>
                    <a:pt x="77219" y="22464"/>
                    <a:pt x="77200" y="22464"/>
                  </a:cubicBezTo>
                  <a:cubicBezTo>
                    <a:pt x="77180" y="22464"/>
                    <a:pt x="77164" y="22454"/>
                    <a:pt x="77160" y="22429"/>
                  </a:cubicBezTo>
                  <a:cubicBezTo>
                    <a:pt x="77151" y="22388"/>
                    <a:pt x="77242" y="22347"/>
                    <a:pt x="77242" y="22306"/>
                  </a:cubicBezTo>
                  <a:cubicBezTo>
                    <a:pt x="77242" y="22257"/>
                    <a:pt x="77209" y="22273"/>
                    <a:pt x="77217" y="22224"/>
                  </a:cubicBezTo>
                  <a:cubicBezTo>
                    <a:pt x="77234" y="22175"/>
                    <a:pt x="77316" y="22134"/>
                    <a:pt x="77324" y="22109"/>
                  </a:cubicBezTo>
                  <a:cubicBezTo>
                    <a:pt x="77340" y="22092"/>
                    <a:pt x="77316" y="22060"/>
                    <a:pt x="77324" y="22035"/>
                  </a:cubicBezTo>
                  <a:cubicBezTo>
                    <a:pt x="77324" y="22010"/>
                    <a:pt x="77373" y="21969"/>
                    <a:pt x="77365" y="21928"/>
                  </a:cubicBezTo>
                  <a:cubicBezTo>
                    <a:pt x="77348" y="21896"/>
                    <a:pt x="77324" y="21928"/>
                    <a:pt x="77307" y="21887"/>
                  </a:cubicBezTo>
                  <a:cubicBezTo>
                    <a:pt x="77291" y="21838"/>
                    <a:pt x="77291" y="21838"/>
                    <a:pt x="77324" y="21797"/>
                  </a:cubicBezTo>
                  <a:cubicBezTo>
                    <a:pt x="77357" y="21756"/>
                    <a:pt x="77389" y="21731"/>
                    <a:pt x="77389" y="21699"/>
                  </a:cubicBezTo>
                  <a:cubicBezTo>
                    <a:pt x="77394" y="21682"/>
                    <a:pt x="77381" y="21672"/>
                    <a:pt x="77365" y="21672"/>
                  </a:cubicBezTo>
                  <a:cubicBezTo>
                    <a:pt x="77348" y="21672"/>
                    <a:pt x="77328" y="21682"/>
                    <a:pt x="77316" y="21707"/>
                  </a:cubicBezTo>
                  <a:cubicBezTo>
                    <a:pt x="77291" y="21748"/>
                    <a:pt x="77250" y="21789"/>
                    <a:pt x="77225" y="21822"/>
                  </a:cubicBezTo>
                  <a:cubicBezTo>
                    <a:pt x="77218" y="21831"/>
                    <a:pt x="77213" y="21834"/>
                    <a:pt x="77209" y="21834"/>
                  </a:cubicBezTo>
                  <a:cubicBezTo>
                    <a:pt x="77196" y="21834"/>
                    <a:pt x="77201" y="21785"/>
                    <a:pt x="77201" y="21740"/>
                  </a:cubicBezTo>
                  <a:cubicBezTo>
                    <a:pt x="77209" y="21682"/>
                    <a:pt x="77184" y="21649"/>
                    <a:pt x="77151" y="21649"/>
                  </a:cubicBezTo>
                  <a:cubicBezTo>
                    <a:pt x="77110" y="21649"/>
                    <a:pt x="77078" y="21682"/>
                    <a:pt x="77020" y="21690"/>
                  </a:cubicBezTo>
                  <a:cubicBezTo>
                    <a:pt x="77011" y="21693"/>
                    <a:pt x="77005" y="21694"/>
                    <a:pt x="77001" y="21694"/>
                  </a:cubicBezTo>
                  <a:cubicBezTo>
                    <a:pt x="76973" y="21694"/>
                    <a:pt x="77028" y="21652"/>
                    <a:pt x="77028" y="21616"/>
                  </a:cubicBezTo>
                  <a:cubicBezTo>
                    <a:pt x="77028" y="21587"/>
                    <a:pt x="77020" y="21583"/>
                    <a:pt x="76991" y="21583"/>
                  </a:cubicBezTo>
                  <a:cubicBezTo>
                    <a:pt x="76980" y="21583"/>
                    <a:pt x="76965" y="21584"/>
                    <a:pt x="76946" y="21584"/>
                  </a:cubicBezTo>
                  <a:cubicBezTo>
                    <a:pt x="76907" y="21584"/>
                    <a:pt x="76891" y="21593"/>
                    <a:pt x="76876" y="21593"/>
                  </a:cubicBezTo>
                  <a:cubicBezTo>
                    <a:pt x="76866" y="21593"/>
                    <a:pt x="76856" y="21589"/>
                    <a:pt x="76840" y="21575"/>
                  </a:cubicBezTo>
                  <a:cubicBezTo>
                    <a:pt x="76799" y="21551"/>
                    <a:pt x="76831" y="21493"/>
                    <a:pt x="76782" y="21485"/>
                  </a:cubicBezTo>
                  <a:cubicBezTo>
                    <a:pt x="76733" y="21477"/>
                    <a:pt x="76749" y="21452"/>
                    <a:pt x="76717" y="21428"/>
                  </a:cubicBezTo>
                  <a:cubicBezTo>
                    <a:pt x="76711" y="21425"/>
                    <a:pt x="76704" y="21424"/>
                    <a:pt x="76698" y="21424"/>
                  </a:cubicBezTo>
                  <a:cubicBezTo>
                    <a:pt x="76679" y="21424"/>
                    <a:pt x="76658" y="21433"/>
                    <a:pt x="76633" y="21433"/>
                  </a:cubicBezTo>
                  <a:cubicBezTo>
                    <a:pt x="76619" y="21433"/>
                    <a:pt x="76603" y="21430"/>
                    <a:pt x="76585" y="21420"/>
                  </a:cubicBezTo>
                  <a:cubicBezTo>
                    <a:pt x="76528" y="21387"/>
                    <a:pt x="76610" y="21354"/>
                    <a:pt x="76626" y="21321"/>
                  </a:cubicBezTo>
                  <a:cubicBezTo>
                    <a:pt x="76651" y="21280"/>
                    <a:pt x="76659" y="21255"/>
                    <a:pt x="76593" y="21239"/>
                  </a:cubicBezTo>
                  <a:cubicBezTo>
                    <a:pt x="76528" y="21231"/>
                    <a:pt x="76388" y="21231"/>
                    <a:pt x="76273" y="21206"/>
                  </a:cubicBezTo>
                  <a:cubicBezTo>
                    <a:pt x="76158" y="21173"/>
                    <a:pt x="76183" y="21190"/>
                    <a:pt x="76167" y="21116"/>
                  </a:cubicBezTo>
                  <a:cubicBezTo>
                    <a:pt x="76157" y="21090"/>
                    <a:pt x="76185" y="21083"/>
                    <a:pt x="76224" y="21083"/>
                  </a:cubicBezTo>
                  <a:cubicBezTo>
                    <a:pt x="76262" y="21083"/>
                    <a:pt x="76311" y="21090"/>
                    <a:pt x="76342" y="21090"/>
                  </a:cubicBezTo>
                  <a:cubicBezTo>
                    <a:pt x="76357" y="21090"/>
                    <a:pt x="76369" y="21088"/>
                    <a:pt x="76372" y="21083"/>
                  </a:cubicBezTo>
                  <a:cubicBezTo>
                    <a:pt x="76380" y="21058"/>
                    <a:pt x="76314" y="21058"/>
                    <a:pt x="76241" y="21009"/>
                  </a:cubicBezTo>
                  <a:cubicBezTo>
                    <a:pt x="76220" y="20996"/>
                    <a:pt x="76204" y="20992"/>
                    <a:pt x="76189" y="20992"/>
                  </a:cubicBezTo>
                  <a:cubicBezTo>
                    <a:pt x="76164" y="20992"/>
                    <a:pt x="76143" y="21004"/>
                    <a:pt x="76117" y="21004"/>
                  </a:cubicBezTo>
                  <a:cubicBezTo>
                    <a:pt x="76110" y="21004"/>
                    <a:pt x="76102" y="21004"/>
                    <a:pt x="76093" y="21001"/>
                  </a:cubicBezTo>
                  <a:cubicBezTo>
                    <a:pt x="76035" y="20976"/>
                    <a:pt x="76076" y="20952"/>
                    <a:pt x="76109" y="20927"/>
                  </a:cubicBezTo>
                  <a:cubicBezTo>
                    <a:pt x="76134" y="20911"/>
                    <a:pt x="76298" y="20911"/>
                    <a:pt x="76290" y="20878"/>
                  </a:cubicBezTo>
                  <a:cubicBezTo>
                    <a:pt x="76282" y="20845"/>
                    <a:pt x="76126" y="20845"/>
                    <a:pt x="76044" y="20820"/>
                  </a:cubicBezTo>
                  <a:cubicBezTo>
                    <a:pt x="75953" y="20796"/>
                    <a:pt x="76035" y="20812"/>
                    <a:pt x="76003" y="20722"/>
                  </a:cubicBezTo>
                  <a:cubicBezTo>
                    <a:pt x="75970" y="20640"/>
                    <a:pt x="75838" y="20673"/>
                    <a:pt x="75756" y="20607"/>
                  </a:cubicBezTo>
                  <a:cubicBezTo>
                    <a:pt x="75682" y="20550"/>
                    <a:pt x="75822" y="20550"/>
                    <a:pt x="75888" y="20541"/>
                  </a:cubicBezTo>
                  <a:cubicBezTo>
                    <a:pt x="75923" y="20537"/>
                    <a:pt x="76005" y="20528"/>
                    <a:pt x="76083" y="20528"/>
                  </a:cubicBezTo>
                  <a:cubicBezTo>
                    <a:pt x="76152" y="20528"/>
                    <a:pt x="76218" y="20535"/>
                    <a:pt x="76249" y="20558"/>
                  </a:cubicBezTo>
                  <a:cubicBezTo>
                    <a:pt x="76314" y="20607"/>
                    <a:pt x="76150" y="20599"/>
                    <a:pt x="76093" y="20640"/>
                  </a:cubicBezTo>
                  <a:cubicBezTo>
                    <a:pt x="76048" y="20672"/>
                    <a:pt x="76142" y="20684"/>
                    <a:pt x="76209" y="20684"/>
                  </a:cubicBezTo>
                  <a:cubicBezTo>
                    <a:pt x="76229" y="20684"/>
                    <a:pt x="76246" y="20683"/>
                    <a:pt x="76257" y="20681"/>
                  </a:cubicBezTo>
                  <a:cubicBezTo>
                    <a:pt x="76306" y="20681"/>
                    <a:pt x="76355" y="20615"/>
                    <a:pt x="76388" y="20574"/>
                  </a:cubicBezTo>
                  <a:cubicBezTo>
                    <a:pt x="76428" y="20527"/>
                    <a:pt x="76505" y="20426"/>
                    <a:pt x="76570" y="20426"/>
                  </a:cubicBezTo>
                  <a:cubicBezTo>
                    <a:pt x="76572" y="20426"/>
                    <a:pt x="76575" y="20426"/>
                    <a:pt x="76577" y="20427"/>
                  </a:cubicBezTo>
                  <a:cubicBezTo>
                    <a:pt x="76643" y="20427"/>
                    <a:pt x="76659" y="20385"/>
                    <a:pt x="76667" y="20361"/>
                  </a:cubicBezTo>
                  <a:cubicBezTo>
                    <a:pt x="76667" y="20336"/>
                    <a:pt x="76618" y="20328"/>
                    <a:pt x="76544" y="20312"/>
                  </a:cubicBezTo>
                  <a:cubicBezTo>
                    <a:pt x="76470" y="20295"/>
                    <a:pt x="76511" y="20279"/>
                    <a:pt x="76462" y="20254"/>
                  </a:cubicBezTo>
                  <a:cubicBezTo>
                    <a:pt x="76448" y="20250"/>
                    <a:pt x="76437" y="20248"/>
                    <a:pt x="76426" y="20248"/>
                  </a:cubicBezTo>
                  <a:cubicBezTo>
                    <a:pt x="76408" y="20248"/>
                    <a:pt x="76392" y="20252"/>
                    <a:pt x="76372" y="20252"/>
                  </a:cubicBezTo>
                  <a:cubicBezTo>
                    <a:pt x="76360" y="20252"/>
                    <a:pt x="76347" y="20251"/>
                    <a:pt x="76331" y="20246"/>
                  </a:cubicBezTo>
                  <a:cubicBezTo>
                    <a:pt x="76282" y="20230"/>
                    <a:pt x="76216" y="20197"/>
                    <a:pt x="76191" y="20139"/>
                  </a:cubicBezTo>
                  <a:cubicBezTo>
                    <a:pt x="76167" y="20082"/>
                    <a:pt x="76282" y="20065"/>
                    <a:pt x="76298" y="20008"/>
                  </a:cubicBezTo>
                  <a:cubicBezTo>
                    <a:pt x="76314" y="19951"/>
                    <a:pt x="76208" y="19967"/>
                    <a:pt x="76167" y="19951"/>
                  </a:cubicBezTo>
                  <a:cubicBezTo>
                    <a:pt x="76161" y="19948"/>
                    <a:pt x="76153" y="19947"/>
                    <a:pt x="76144" y="19947"/>
                  </a:cubicBezTo>
                  <a:cubicBezTo>
                    <a:pt x="76092" y="19947"/>
                    <a:pt x="75994" y="19983"/>
                    <a:pt x="75945" y="19983"/>
                  </a:cubicBezTo>
                  <a:cubicBezTo>
                    <a:pt x="75888" y="19983"/>
                    <a:pt x="75871" y="19967"/>
                    <a:pt x="75814" y="19926"/>
                  </a:cubicBezTo>
                  <a:cubicBezTo>
                    <a:pt x="75748" y="19893"/>
                    <a:pt x="75789" y="19844"/>
                    <a:pt x="75814" y="19819"/>
                  </a:cubicBezTo>
                  <a:cubicBezTo>
                    <a:pt x="75816" y="19816"/>
                    <a:pt x="75820" y="19814"/>
                    <a:pt x="75824" y="19814"/>
                  </a:cubicBezTo>
                  <a:cubicBezTo>
                    <a:pt x="75853" y="19814"/>
                    <a:pt x="75920" y="19870"/>
                    <a:pt x="75970" y="19877"/>
                  </a:cubicBezTo>
                  <a:cubicBezTo>
                    <a:pt x="75980" y="19880"/>
                    <a:pt x="75988" y="19881"/>
                    <a:pt x="75995" y="19881"/>
                  </a:cubicBezTo>
                  <a:cubicBezTo>
                    <a:pt x="76026" y="19881"/>
                    <a:pt x="76029" y="19853"/>
                    <a:pt x="76076" y="19819"/>
                  </a:cubicBezTo>
                  <a:cubicBezTo>
                    <a:pt x="76142" y="19786"/>
                    <a:pt x="76241" y="19762"/>
                    <a:pt x="76249" y="19729"/>
                  </a:cubicBezTo>
                  <a:cubicBezTo>
                    <a:pt x="76257" y="19696"/>
                    <a:pt x="76216" y="19688"/>
                    <a:pt x="76175" y="19647"/>
                  </a:cubicBezTo>
                  <a:cubicBezTo>
                    <a:pt x="76126" y="19606"/>
                    <a:pt x="76060" y="19458"/>
                    <a:pt x="75994" y="19458"/>
                  </a:cubicBezTo>
                  <a:cubicBezTo>
                    <a:pt x="75929" y="19458"/>
                    <a:pt x="75961" y="19499"/>
                    <a:pt x="75920" y="19516"/>
                  </a:cubicBezTo>
                  <a:cubicBezTo>
                    <a:pt x="75917" y="19517"/>
                    <a:pt x="75914" y="19518"/>
                    <a:pt x="75911" y="19518"/>
                  </a:cubicBezTo>
                  <a:cubicBezTo>
                    <a:pt x="75875" y="19518"/>
                    <a:pt x="75851" y="19441"/>
                    <a:pt x="75814" y="19434"/>
                  </a:cubicBezTo>
                  <a:cubicBezTo>
                    <a:pt x="75807" y="19431"/>
                    <a:pt x="75801" y="19430"/>
                    <a:pt x="75795" y="19430"/>
                  </a:cubicBezTo>
                  <a:cubicBezTo>
                    <a:pt x="75762" y="19430"/>
                    <a:pt x="75752" y="19468"/>
                    <a:pt x="75724" y="19475"/>
                  </a:cubicBezTo>
                  <a:cubicBezTo>
                    <a:pt x="75691" y="19475"/>
                    <a:pt x="75707" y="19434"/>
                    <a:pt x="75748" y="19392"/>
                  </a:cubicBezTo>
                  <a:cubicBezTo>
                    <a:pt x="75781" y="19351"/>
                    <a:pt x="75863" y="19376"/>
                    <a:pt x="75871" y="19351"/>
                  </a:cubicBezTo>
                  <a:cubicBezTo>
                    <a:pt x="75888" y="19327"/>
                    <a:pt x="75855" y="19327"/>
                    <a:pt x="75838" y="19294"/>
                  </a:cubicBezTo>
                  <a:cubicBezTo>
                    <a:pt x="75814" y="19269"/>
                    <a:pt x="75863" y="19261"/>
                    <a:pt x="75838" y="19220"/>
                  </a:cubicBezTo>
                  <a:cubicBezTo>
                    <a:pt x="75830" y="19211"/>
                    <a:pt x="75812" y="19208"/>
                    <a:pt x="75789" y="19208"/>
                  </a:cubicBezTo>
                  <a:cubicBezTo>
                    <a:pt x="75726" y="19208"/>
                    <a:pt x="75626" y="19235"/>
                    <a:pt x="75584" y="19253"/>
                  </a:cubicBezTo>
                  <a:cubicBezTo>
                    <a:pt x="75527" y="19269"/>
                    <a:pt x="75477" y="19351"/>
                    <a:pt x="75436" y="19368"/>
                  </a:cubicBezTo>
                  <a:cubicBezTo>
                    <a:pt x="75413" y="19377"/>
                    <a:pt x="75373" y="19389"/>
                    <a:pt x="75334" y="19389"/>
                  </a:cubicBezTo>
                  <a:cubicBezTo>
                    <a:pt x="75303" y="19389"/>
                    <a:pt x="75274" y="19381"/>
                    <a:pt x="75256" y="19360"/>
                  </a:cubicBezTo>
                  <a:cubicBezTo>
                    <a:pt x="75206" y="19302"/>
                    <a:pt x="75395" y="19212"/>
                    <a:pt x="75469" y="19171"/>
                  </a:cubicBezTo>
                  <a:cubicBezTo>
                    <a:pt x="75535" y="19130"/>
                    <a:pt x="75715" y="19064"/>
                    <a:pt x="75740" y="19048"/>
                  </a:cubicBezTo>
                  <a:cubicBezTo>
                    <a:pt x="75773" y="19023"/>
                    <a:pt x="75814" y="18933"/>
                    <a:pt x="75765" y="18884"/>
                  </a:cubicBezTo>
                  <a:cubicBezTo>
                    <a:pt x="75752" y="18869"/>
                    <a:pt x="75740" y="18863"/>
                    <a:pt x="75727" y="18863"/>
                  </a:cubicBezTo>
                  <a:cubicBezTo>
                    <a:pt x="75696" y="18863"/>
                    <a:pt x="75656" y="18894"/>
                    <a:pt x="75576" y="18916"/>
                  </a:cubicBezTo>
                  <a:cubicBezTo>
                    <a:pt x="75469" y="18941"/>
                    <a:pt x="75461" y="18966"/>
                    <a:pt x="75412" y="18990"/>
                  </a:cubicBezTo>
                  <a:cubicBezTo>
                    <a:pt x="75406" y="18994"/>
                    <a:pt x="75401" y="18996"/>
                    <a:pt x="75397" y="18996"/>
                  </a:cubicBezTo>
                  <a:cubicBezTo>
                    <a:pt x="75364" y="18996"/>
                    <a:pt x="75353" y="18913"/>
                    <a:pt x="75336" y="18913"/>
                  </a:cubicBezTo>
                  <a:cubicBezTo>
                    <a:pt x="75334" y="18913"/>
                    <a:pt x="75332" y="18914"/>
                    <a:pt x="75330" y="18916"/>
                  </a:cubicBezTo>
                  <a:cubicBezTo>
                    <a:pt x="75314" y="18932"/>
                    <a:pt x="75114" y="19065"/>
                    <a:pt x="75058" y="19065"/>
                  </a:cubicBezTo>
                  <a:cubicBezTo>
                    <a:pt x="75055" y="19065"/>
                    <a:pt x="75053" y="19065"/>
                    <a:pt x="75051" y="19064"/>
                  </a:cubicBezTo>
                  <a:cubicBezTo>
                    <a:pt x="75010" y="19048"/>
                    <a:pt x="75165" y="18916"/>
                    <a:pt x="75157" y="18892"/>
                  </a:cubicBezTo>
                  <a:cubicBezTo>
                    <a:pt x="75149" y="18867"/>
                    <a:pt x="75083" y="18851"/>
                    <a:pt x="75100" y="18810"/>
                  </a:cubicBezTo>
                  <a:cubicBezTo>
                    <a:pt x="75105" y="18797"/>
                    <a:pt x="75129" y="18793"/>
                    <a:pt x="75161" y="18793"/>
                  </a:cubicBezTo>
                  <a:cubicBezTo>
                    <a:pt x="75208" y="18793"/>
                    <a:pt x="75271" y="18801"/>
                    <a:pt x="75323" y="18801"/>
                  </a:cubicBezTo>
                  <a:cubicBezTo>
                    <a:pt x="75348" y="18801"/>
                    <a:pt x="75371" y="18799"/>
                    <a:pt x="75387" y="18793"/>
                  </a:cubicBezTo>
                  <a:cubicBezTo>
                    <a:pt x="75469" y="18777"/>
                    <a:pt x="75510" y="18703"/>
                    <a:pt x="75518" y="18679"/>
                  </a:cubicBezTo>
                  <a:cubicBezTo>
                    <a:pt x="75518" y="18646"/>
                    <a:pt x="75461" y="18637"/>
                    <a:pt x="75436" y="18621"/>
                  </a:cubicBezTo>
                  <a:cubicBezTo>
                    <a:pt x="75420" y="18605"/>
                    <a:pt x="75477" y="18564"/>
                    <a:pt x="75461" y="18514"/>
                  </a:cubicBezTo>
                  <a:cubicBezTo>
                    <a:pt x="75451" y="18495"/>
                    <a:pt x="75419" y="18490"/>
                    <a:pt x="75382" y="18490"/>
                  </a:cubicBezTo>
                  <a:cubicBezTo>
                    <a:pt x="75333" y="18490"/>
                    <a:pt x="75276" y="18499"/>
                    <a:pt x="75250" y="18499"/>
                  </a:cubicBezTo>
                  <a:cubicBezTo>
                    <a:pt x="75245" y="18499"/>
                    <a:pt x="75242" y="18499"/>
                    <a:pt x="75239" y="18498"/>
                  </a:cubicBezTo>
                  <a:cubicBezTo>
                    <a:pt x="75215" y="18482"/>
                    <a:pt x="75264" y="18465"/>
                    <a:pt x="75280" y="18416"/>
                  </a:cubicBezTo>
                  <a:cubicBezTo>
                    <a:pt x="75297" y="18375"/>
                    <a:pt x="75264" y="18375"/>
                    <a:pt x="75256" y="18342"/>
                  </a:cubicBezTo>
                  <a:cubicBezTo>
                    <a:pt x="75248" y="18317"/>
                    <a:pt x="75313" y="18293"/>
                    <a:pt x="75313" y="18268"/>
                  </a:cubicBezTo>
                  <a:cubicBezTo>
                    <a:pt x="75313" y="18252"/>
                    <a:pt x="75289" y="18244"/>
                    <a:pt x="75248" y="18244"/>
                  </a:cubicBezTo>
                  <a:cubicBezTo>
                    <a:pt x="75215" y="18244"/>
                    <a:pt x="75182" y="18276"/>
                    <a:pt x="75149" y="18301"/>
                  </a:cubicBezTo>
                  <a:cubicBezTo>
                    <a:pt x="75137" y="18310"/>
                    <a:pt x="75116" y="18312"/>
                    <a:pt x="75091" y="18312"/>
                  </a:cubicBezTo>
                  <a:cubicBezTo>
                    <a:pt x="75056" y="18312"/>
                    <a:pt x="75012" y="18307"/>
                    <a:pt x="74972" y="18307"/>
                  </a:cubicBezTo>
                  <a:cubicBezTo>
                    <a:pt x="74959" y="18307"/>
                    <a:pt x="74947" y="18308"/>
                    <a:pt x="74936" y="18309"/>
                  </a:cubicBezTo>
                  <a:cubicBezTo>
                    <a:pt x="74870" y="18309"/>
                    <a:pt x="74911" y="18342"/>
                    <a:pt x="74895" y="18367"/>
                  </a:cubicBezTo>
                  <a:cubicBezTo>
                    <a:pt x="74889" y="18374"/>
                    <a:pt x="74882" y="18377"/>
                    <a:pt x="74875" y="18377"/>
                  </a:cubicBezTo>
                  <a:cubicBezTo>
                    <a:pt x="74847" y="18377"/>
                    <a:pt x="74806" y="18337"/>
                    <a:pt x="74755" y="18293"/>
                  </a:cubicBezTo>
                  <a:cubicBezTo>
                    <a:pt x="74698" y="18244"/>
                    <a:pt x="74763" y="18235"/>
                    <a:pt x="74796" y="18203"/>
                  </a:cubicBezTo>
                  <a:cubicBezTo>
                    <a:pt x="74810" y="18188"/>
                    <a:pt x="74857" y="18185"/>
                    <a:pt x="74909" y="18185"/>
                  </a:cubicBezTo>
                  <a:cubicBezTo>
                    <a:pt x="74958" y="18185"/>
                    <a:pt x="75012" y="18188"/>
                    <a:pt x="75049" y="18188"/>
                  </a:cubicBezTo>
                  <a:cubicBezTo>
                    <a:pt x="75064" y="18188"/>
                    <a:pt x="75075" y="18187"/>
                    <a:pt x="75083" y="18186"/>
                  </a:cubicBezTo>
                  <a:cubicBezTo>
                    <a:pt x="75141" y="18178"/>
                    <a:pt x="75149" y="18178"/>
                    <a:pt x="75149" y="18145"/>
                  </a:cubicBezTo>
                  <a:cubicBezTo>
                    <a:pt x="75149" y="18122"/>
                    <a:pt x="75139" y="18117"/>
                    <a:pt x="75120" y="18117"/>
                  </a:cubicBezTo>
                  <a:cubicBezTo>
                    <a:pt x="75105" y="18117"/>
                    <a:pt x="75084" y="18120"/>
                    <a:pt x="75059" y="18120"/>
                  </a:cubicBezTo>
                  <a:cubicBezTo>
                    <a:pt x="75001" y="18112"/>
                    <a:pt x="75051" y="18104"/>
                    <a:pt x="75026" y="18047"/>
                  </a:cubicBezTo>
                  <a:cubicBezTo>
                    <a:pt x="75022" y="18033"/>
                    <a:pt x="75018" y="18028"/>
                    <a:pt x="75012" y="18028"/>
                  </a:cubicBezTo>
                  <a:cubicBezTo>
                    <a:pt x="74995" y="18028"/>
                    <a:pt x="74968" y="18073"/>
                    <a:pt x="74926" y="18073"/>
                  </a:cubicBezTo>
                  <a:cubicBezTo>
                    <a:pt x="74921" y="18073"/>
                    <a:pt x="74916" y="18073"/>
                    <a:pt x="74911" y="18071"/>
                  </a:cubicBezTo>
                  <a:cubicBezTo>
                    <a:pt x="74845" y="18063"/>
                    <a:pt x="74936" y="18022"/>
                    <a:pt x="74911" y="17965"/>
                  </a:cubicBezTo>
                  <a:cubicBezTo>
                    <a:pt x="74905" y="17942"/>
                    <a:pt x="74893" y="17935"/>
                    <a:pt x="74877" y="17935"/>
                  </a:cubicBezTo>
                  <a:cubicBezTo>
                    <a:pt x="74849" y="17935"/>
                    <a:pt x="74809" y="17957"/>
                    <a:pt x="74774" y="17957"/>
                  </a:cubicBezTo>
                  <a:cubicBezTo>
                    <a:pt x="74770" y="17957"/>
                    <a:pt x="74767" y="17957"/>
                    <a:pt x="74763" y="17956"/>
                  </a:cubicBezTo>
                  <a:cubicBezTo>
                    <a:pt x="74714" y="17956"/>
                    <a:pt x="74747" y="17932"/>
                    <a:pt x="74763" y="17882"/>
                  </a:cubicBezTo>
                  <a:cubicBezTo>
                    <a:pt x="74767" y="17858"/>
                    <a:pt x="74806" y="17856"/>
                    <a:pt x="74845" y="17856"/>
                  </a:cubicBezTo>
                  <a:cubicBezTo>
                    <a:pt x="74853" y="17856"/>
                    <a:pt x="74861" y="17856"/>
                    <a:pt x="74868" y="17856"/>
                  </a:cubicBezTo>
                  <a:cubicBezTo>
                    <a:pt x="74899" y="17856"/>
                    <a:pt x="74924" y="17855"/>
                    <a:pt x="74927" y="17841"/>
                  </a:cubicBezTo>
                  <a:cubicBezTo>
                    <a:pt x="74944" y="17809"/>
                    <a:pt x="74886" y="17817"/>
                    <a:pt x="74780" y="17776"/>
                  </a:cubicBezTo>
                  <a:cubicBezTo>
                    <a:pt x="74681" y="17735"/>
                    <a:pt x="74813" y="17735"/>
                    <a:pt x="74813" y="17694"/>
                  </a:cubicBezTo>
                  <a:cubicBezTo>
                    <a:pt x="74811" y="17687"/>
                    <a:pt x="74808" y="17684"/>
                    <a:pt x="74803" y="17684"/>
                  </a:cubicBezTo>
                  <a:cubicBezTo>
                    <a:pt x="74782" y="17684"/>
                    <a:pt x="74732" y="17738"/>
                    <a:pt x="74701" y="17738"/>
                  </a:cubicBezTo>
                  <a:cubicBezTo>
                    <a:pt x="74697" y="17738"/>
                    <a:pt x="74693" y="17737"/>
                    <a:pt x="74689" y="17735"/>
                  </a:cubicBezTo>
                  <a:cubicBezTo>
                    <a:pt x="74657" y="17710"/>
                    <a:pt x="74747" y="17620"/>
                    <a:pt x="74730" y="17579"/>
                  </a:cubicBezTo>
                  <a:cubicBezTo>
                    <a:pt x="74706" y="17546"/>
                    <a:pt x="74689" y="17562"/>
                    <a:pt x="74632" y="17521"/>
                  </a:cubicBezTo>
                  <a:cubicBezTo>
                    <a:pt x="74583" y="17472"/>
                    <a:pt x="74640" y="17464"/>
                    <a:pt x="74648" y="17423"/>
                  </a:cubicBezTo>
                  <a:cubicBezTo>
                    <a:pt x="74648" y="17390"/>
                    <a:pt x="74624" y="17415"/>
                    <a:pt x="74591" y="17382"/>
                  </a:cubicBezTo>
                  <a:cubicBezTo>
                    <a:pt x="74561" y="17352"/>
                    <a:pt x="74621" y="17265"/>
                    <a:pt x="74585" y="17265"/>
                  </a:cubicBezTo>
                  <a:cubicBezTo>
                    <a:pt x="74583" y="17265"/>
                    <a:pt x="74579" y="17266"/>
                    <a:pt x="74575" y="17267"/>
                  </a:cubicBezTo>
                  <a:cubicBezTo>
                    <a:pt x="74517" y="17292"/>
                    <a:pt x="74476" y="17349"/>
                    <a:pt x="74419" y="17349"/>
                  </a:cubicBezTo>
                  <a:cubicBezTo>
                    <a:pt x="74353" y="17349"/>
                    <a:pt x="74443" y="17267"/>
                    <a:pt x="74443" y="17218"/>
                  </a:cubicBezTo>
                  <a:cubicBezTo>
                    <a:pt x="74441" y="17201"/>
                    <a:pt x="74431" y="17197"/>
                    <a:pt x="74418" y="17197"/>
                  </a:cubicBezTo>
                  <a:cubicBezTo>
                    <a:pt x="74401" y="17197"/>
                    <a:pt x="74378" y="17204"/>
                    <a:pt x="74352" y="17204"/>
                  </a:cubicBezTo>
                  <a:cubicBezTo>
                    <a:pt x="74337" y="17204"/>
                    <a:pt x="74320" y="17201"/>
                    <a:pt x="74304" y="17193"/>
                  </a:cubicBezTo>
                  <a:cubicBezTo>
                    <a:pt x="74238" y="17152"/>
                    <a:pt x="74304" y="17144"/>
                    <a:pt x="74304" y="17095"/>
                  </a:cubicBezTo>
                  <a:cubicBezTo>
                    <a:pt x="74304" y="17045"/>
                    <a:pt x="74328" y="17054"/>
                    <a:pt x="74369" y="17004"/>
                  </a:cubicBezTo>
                  <a:cubicBezTo>
                    <a:pt x="74410" y="16947"/>
                    <a:pt x="74378" y="16980"/>
                    <a:pt x="74337" y="16930"/>
                  </a:cubicBezTo>
                  <a:cubicBezTo>
                    <a:pt x="74296" y="16881"/>
                    <a:pt x="74394" y="16881"/>
                    <a:pt x="74410" y="16832"/>
                  </a:cubicBezTo>
                  <a:cubicBezTo>
                    <a:pt x="74418" y="16781"/>
                    <a:pt x="74284" y="16731"/>
                    <a:pt x="74219" y="16731"/>
                  </a:cubicBezTo>
                  <a:cubicBezTo>
                    <a:pt x="74210" y="16731"/>
                    <a:pt x="74203" y="16732"/>
                    <a:pt x="74197" y="16734"/>
                  </a:cubicBezTo>
                  <a:cubicBezTo>
                    <a:pt x="74140" y="16742"/>
                    <a:pt x="74197" y="16783"/>
                    <a:pt x="74197" y="16832"/>
                  </a:cubicBezTo>
                  <a:cubicBezTo>
                    <a:pt x="74197" y="16889"/>
                    <a:pt x="74140" y="16955"/>
                    <a:pt x="74090" y="17054"/>
                  </a:cubicBezTo>
                  <a:cubicBezTo>
                    <a:pt x="74041" y="17152"/>
                    <a:pt x="73992" y="17292"/>
                    <a:pt x="73975" y="17357"/>
                  </a:cubicBezTo>
                  <a:cubicBezTo>
                    <a:pt x="73959" y="17423"/>
                    <a:pt x="74049" y="17447"/>
                    <a:pt x="74066" y="17489"/>
                  </a:cubicBezTo>
                  <a:cubicBezTo>
                    <a:pt x="74068" y="17497"/>
                    <a:pt x="74065" y="17501"/>
                    <a:pt x="74058" y="17501"/>
                  </a:cubicBezTo>
                  <a:cubicBezTo>
                    <a:pt x="74037" y="17501"/>
                    <a:pt x="73984" y="17474"/>
                    <a:pt x="73918" y="17456"/>
                  </a:cubicBezTo>
                  <a:cubicBezTo>
                    <a:pt x="73875" y="17441"/>
                    <a:pt x="73847" y="17435"/>
                    <a:pt x="73827" y="17435"/>
                  </a:cubicBezTo>
                  <a:cubicBezTo>
                    <a:pt x="73800" y="17435"/>
                    <a:pt x="73785" y="17445"/>
                    <a:pt x="73762" y="17464"/>
                  </a:cubicBezTo>
                  <a:cubicBezTo>
                    <a:pt x="73729" y="17497"/>
                    <a:pt x="73770" y="17513"/>
                    <a:pt x="73787" y="17571"/>
                  </a:cubicBezTo>
                  <a:cubicBezTo>
                    <a:pt x="73803" y="17628"/>
                    <a:pt x="73787" y="17644"/>
                    <a:pt x="73795" y="17710"/>
                  </a:cubicBezTo>
                  <a:cubicBezTo>
                    <a:pt x="73811" y="17768"/>
                    <a:pt x="74082" y="17850"/>
                    <a:pt x="74033" y="17874"/>
                  </a:cubicBezTo>
                  <a:cubicBezTo>
                    <a:pt x="74024" y="17881"/>
                    <a:pt x="74013" y="17884"/>
                    <a:pt x="73999" y="17884"/>
                  </a:cubicBezTo>
                  <a:cubicBezTo>
                    <a:pt x="73958" y="17884"/>
                    <a:pt x="73901" y="17860"/>
                    <a:pt x="73866" y="17860"/>
                  </a:cubicBezTo>
                  <a:cubicBezTo>
                    <a:pt x="73857" y="17860"/>
                    <a:pt x="73850" y="17862"/>
                    <a:pt x="73844" y="17866"/>
                  </a:cubicBezTo>
                  <a:cubicBezTo>
                    <a:pt x="73811" y="17899"/>
                    <a:pt x="73877" y="17965"/>
                    <a:pt x="73803" y="17997"/>
                  </a:cubicBezTo>
                  <a:cubicBezTo>
                    <a:pt x="73792" y="18001"/>
                    <a:pt x="73783" y="18002"/>
                    <a:pt x="73774" y="18002"/>
                  </a:cubicBezTo>
                  <a:cubicBezTo>
                    <a:pt x="73733" y="18002"/>
                    <a:pt x="73717" y="17968"/>
                    <a:pt x="73709" y="17968"/>
                  </a:cubicBezTo>
                  <a:cubicBezTo>
                    <a:pt x="73707" y="17968"/>
                    <a:pt x="73706" y="17969"/>
                    <a:pt x="73705" y="17973"/>
                  </a:cubicBezTo>
                  <a:cubicBezTo>
                    <a:pt x="73696" y="17997"/>
                    <a:pt x="73729" y="18055"/>
                    <a:pt x="73664" y="18079"/>
                  </a:cubicBezTo>
                  <a:cubicBezTo>
                    <a:pt x="73656" y="18083"/>
                    <a:pt x="73648" y="18084"/>
                    <a:pt x="73641" y="18084"/>
                  </a:cubicBezTo>
                  <a:cubicBezTo>
                    <a:pt x="73610" y="18084"/>
                    <a:pt x="73586" y="18055"/>
                    <a:pt x="73568" y="18055"/>
                  </a:cubicBezTo>
                  <a:cubicBezTo>
                    <a:pt x="73561" y="18055"/>
                    <a:pt x="73555" y="18059"/>
                    <a:pt x="73549" y="18071"/>
                  </a:cubicBezTo>
                  <a:cubicBezTo>
                    <a:pt x="73532" y="18112"/>
                    <a:pt x="73565" y="18137"/>
                    <a:pt x="73590" y="18178"/>
                  </a:cubicBezTo>
                  <a:cubicBezTo>
                    <a:pt x="73623" y="18219"/>
                    <a:pt x="73820" y="18235"/>
                    <a:pt x="73803" y="18268"/>
                  </a:cubicBezTo>
                  <a:cubicBezTo>
                    <a:pt x="73787" y="18293"/>
                    <a:pt x="73647" y="18276"/>
                    <a:pt x="73606" y="18301"/>
                  </a:cubicBezTo>
                  <a:cubicBezTo>
                    <a:pt x="73565" y="18326"/>
                    <a:pt x="73598" y="18342"/>
                    <a:pt x="73582" y="18383"/>
                  </a:cubicBezTo>
                  <a:cubicBezTo>
                    <a:pt x="73579" y="18390"/>
                    <a:pt x="73575" y="18392"/>
                    <a:pt x="73570" y="18392"/>
                  </a:cubicBezTo>
                  <a:cubicBezTo>
                    <a:pt x="73542" y="18392"/>
                    <a:pt x="73486" y="18317"/>
                    <a:pt x="73458" y="18317"/>
                  </a:cubicBezTo>
                  <a:cubicBezTo>
                    <a:pt x="73456" y="18317"/>
                    <a:pt x="73454" y="18317"/>
                    <a:pt x="73452" y="18317"/>
                  </a:cubicBezTo>
                  <a:cubicBezTo>
                    <a:pt x="73425" y="18317"/>
                    <a:pt x="73417" y="18369"/>
                    <a:pt x="73409" y="18408"/>
                  </a:cubicBezTo>
                  <a:cubicBezTo>
                    <a:pt x="73401" y="18457"/>
                    <a:pt x="73483" y="18482"/>
                    <a:pt x="73491" y="18531"/>
                  </a:cubicBezTo>
                  <a:cubicBezTo>
                    <a:pt x="73491" y="18580"/>
                    <a:pt x="73442" y="18580"/>
                    <a:pt x="73417" y="18629"/>
                  </a:cubicBezTo>
                  <a:cubicBezTo>
                    <a:pt x="73393" y="18670"/>
                    <a:pt x="73467" y="18703"/>
                    <a:pt x="73467" y="18744"/>
                  </a:cubicBezTo>
                  <a:cubicBezTo>
                    <a:pt x="73467" y="18793"/>
                    <a:pt x="73434" y="18802"/>
                    <a:pt x="73385" y="18859"/>
                  </a:cubicBezTo>
                  <a:cubicBezTo>
                    <a:pt x="73335" y="18916"/>
                    <a:pt x="73311" y="19015"/>
                    <a:pt x="73278" y="19023"/>
                  </a:cubicBezTo>
                  <a:cubicBezTo>
                    <a:pt x="73237" y="19023"/>
                    <a:pt x="73319" y="18785"/>
                    <a:pt x="73319" y="18728"/>
                  </a:cubicBezTo>
                  <a:cubicBezTo>
                    <a:pt x="73319" y="18662"/>
                    <a:pt x="73286" y="18662"/>
                    <a:pt x="73229" y="18596"/>
                  </a:cubicBezTo>
                  <a:cubicBezTo>
                    <a:pt x="73179" y="18531"/>
                    <a:pt x="73171" y="18531"/>
                    <a:pt x="73138" y="18498"/>
                  </a:cubicBezTo>
                  <a:cubicBezTo>
                    <a:pt x="73124" y="18483"/>
                    <a:pt x="73114" y="18477"/>
                    <a:pt x="73105" y="18477"/>
                  </a:cubicBezTo>
                  <a:cubicBezTo>
                    <a:pt x="73089" y="18477"/>
                    <a:pt x="73074" y="18496"/>
                    <a:pt x="73032" y="18523"/>
                  </a:cubicBezTo>
                  <a:cubicBezTo>
                    <a:pt x="72966" y="18564"/>
                    <a:pt x="72925" y="18687"/>
                    <a:pt x="72917" y="18744"/>
                  </a:cubicBezTo>
                  <a:cubicBezTo>
                    <a:pt x="72909" y="18810"/>
                    <a:pt x="72909" y="18810"/>
                    <a:pt x="72876" y="18851"/>
                  </a:cubicBezTo>
                  <a:cubicBezTo>
                    <a:pt x="72851" y="18884"/>
                    <a:pt x="72654" y="18974"/>
                    <a:pt x="72449" y="19023"/>
                  </a:cubicBezTo>
                  <a:cubicBezTo>
                    <a:pt x="72244" y="19081"/>
                    <a:pt x="72334" y="19089"/>
                    <a:pt x="72236" y="19163"/>
                  </a:cubicBezTo>
                  <a:cubicBezTo>
                    <a:pt x="72150" y="19233"/>
                    <a:pt x="72138" y="19452"/>
                    <a:pt x="72109" y="19452"/>
                  </a:cubicBezTo>
                  <a:cubicBezTo>
                    <a:pt x="72107" y="19452"/>
                    <a:pt x="72106" y="19451"/>
                    <a:pt x="72104" y="19450"/>
                  </a:cubicBezTo>
                  <a:cubicBezTo>
                    <a:pt x="72080" y="19417"/>
                    <a:pt x="72088" y="19351"/>
                    <a:pt x="72088" y="19278"/>
                  </a:cubicBezTo>
                  <a:cubicBezTo>
                    <a:pt x="72088" y="19212"/>
                    <a:pt x="72137" y="19081"/>
                    <a:pt x="72145" y="19040"/>
                  </a:cubicBezTo>
                  <a:cubicBezTo>
                    <a:pt x="72151" y="19005"/>
                    <a:pt x="72129" y="18991"/>
                    <a:pt x="72109" y="18991"/>
                  </a:cubicBezTo>
                  <a:cubicBezTo>
                    <a:pt x="72101" y="18991"/>
                    <a:pt x="72093" y="18994"/>
                    <a:pt x="72088" y="18999"/>
                  </a:cubicBezTo>
                  <a:cubicBezTo>
                    <a:pt x="72072" y="19015"/>
                    <a:pt x="72039" y="19081"/>
                    <a:pt x="71989" y="19171"/>
                  </a:cubicBezTo>
                  <a:cubicBezTo>
                    <a:pt x="71932" y="19261"/>
                    <a:pt x="71817" y="19319"/>
                    <a:pt x="71784" y="19319"/>
                  </a:cubicBezTo>
                  <a:cubicBezTo>
                    <a:pt x="71783" y="19319"/>
                    <a:pt x="71782" y="19319"/>
                    <a:pt x="71781" y="19319"/>
                  </a:cubicBezTo>
                  <a:cubicBezTo>
                    <a:pt x="71761" y="19319"/>
                    <a:pt x="71779" y="19235"/>
                    <a:pt x="71834" y="19196"/>
                  </a:cubicBezTo>
                  <a:cubicBezTo>
                    <a:pt x="71883" y="19163"/>
                    <a:pt x="71948" y="19007"/>
                    <a:pt x="71965" y="18941"/>
                  </a:cubicBezTo>
                  <a:cubicBezTo>
                    <a:pt x="71972" y="18880"/>
                    <a:pt x="71959" y="18792"/>
                    <a:pt x="71918" y="18792"/>
                  </a:cubicBezTo>
                  <a:cubicBezTo>
                    <a:pt x="71915" y="18792"/>
                    <a:pt x="71911" y="18792"/>
                    <a:pt x="71907" y="18793"/>
                  </a:cubicBezTo>
                  <a:cubicBezTo>
                    <a:pt x="71858" y="18802"/>
                    <a:pt x="71825" y="18843"/>
                    <a:pt x="71776" y="18916"/>
                  </a:cubicBezTo>
                  <a:cubicBezTo>
                    <a:pt x="71727" y="18990"/>
                    <a:pt x="71686" y="19179"/>
                    <a:pt x="71645" y="19269"/>
                  </a:cubicBezTo>
                  <a:cubicBezTo>
                    <a:pt x="71596" y="19360"/>
                    <a:pt x="71530" y="19335"/>
                    <a:pt x="71431" y="19384"/>
                  </a:cubicBezTo>
                  <a:cubicBezTo>
                    <a:pt x="71333" y="19425"/>
                    <a:pt x="71284" y="19434"/>
                    <a:pt x="71193" y="19499"/>
                  </a:cubicBezTo>
                  <a:cubicBezTo>
                    <a:pt x="71117" y="19544"/>
                    <a:pt x="71021" y="19643"/>
                    <a:pt x="70970" y="19643"/>
                  </a:cubicBezTo>
                  <a:cubicBezTo>
                    <a:pt x="70955" y="19643"/>
                    <a:pt x="70945" y="19634"/>
                    <a:pt x="70939" y="19614"/>
                  </a:cubicBezTo>
                  <a:cubicBezTo>
                    <a:pt x="70923" y="19524"/>
                    <a:pt x="71120" y="19409"/>
                    <a:pt x="71218" y="19376"/>
                  </a:cubicBezTo>
                  <a:cubicBezTo>
                    <a:pt x="71325" y="19351"/>
                    <a:pt x="71472" y="19228"/>
                    <a:pt x="71554" y="19196"/>
                  </a:cubicBezTo>
                  <a:cubicBezTo>
                    <a:pt x="71645" y="19154"/>
                    <a:pt x="71620" y="19056"/>
                    <a:pt x="71669" y="18925"/>
                  </a:cubicBezTo>
                  <a:cubicBezTo>
                    <a:pt x="71719" y="18793"/>
                    <a:pt x="71702" y="18761"/>
                    <a:pt x="71694" y="18687"/>
                  </a:cubicBezTo>
                  <a:cubicBezTo>
                    <a:pt x="71678" y="18621"/>
                    <a:pt x="71620" y="18514"/>
                    <a:pt x="71513" y="18465"/>
                  </a:cubicBezTo>
                  <a:cubicBezTo>
                    <a:pt x="71453" y="18442"/>
                    <a:pt x="71380" y="18432"/>
                    <a:pt x="71306" y="18432"/>
                  </a:cubicBezTo>
                  <a:cubicBezTo>
                    <a:pt x="71248" y="18432"/>
                    <a:pt x="71190" y="18438"/>
                    <a:pt x="71136" y="18449"/>
                  </a:cubicBezTo>
                  <a:cubicBezTo>
                    <a:pt x="71050" y="18467"/>
                    <a:pt x="71024" y="18476"/>
                    <a:pt x="70985" y="18476"/>
                  </a:cubicBezTo>
                  <a:cubicBezTo>
                    <a:pt x="70972" y="18476"/>
                    <a:pt x="70957" y="18475"/>
                    <a:pt x="70939" y="18473"/>
                  </a:cubicBezTo>
                  <a:cubicBezTo>
                    <a:pt x="70873" y="18473"/>
                    <a:pt x="70832" y="18490"/>
                    <a:pt x="70783" y="18547"/>
                  </a:cubicBezTo>
                  <a:cubicBezTo>
                    <a:pt x="70744" y="18603"/>
                    <a:pt x="70734" y="18704"/>
                    <a:pt x="70624" y="18704"/>
                  </a:cubicBezTo>
                  <a:cubicBezTo>
                    <a:pt x="70620" y="18704"/>
                    <a:pt x="70615" y="18703"/>
                    <a:pt x="70611" y="18703"/>
                  </a:cubicBezTo>
                  <a:cubicBezTo>
                    <a:pt x="70496" y="18695"/>
                    <a:pt x="70504" y="18580"/>
                    <a:pt x="70455" y="18564"/>
                  </a:cubicBezTo>
                  <a:cubicBezTo>
                    <a:pt x="70437" y="18556"/>
                    <a:pt x="70416" y="18554"/>
                    <a:pt x="70395" y="18554"/>
                  </a:cubicBezTo>
                  <a:cubicBezTo>
                    <a:pt x="70370" y="18554"/>
                    <a:pt x="70346" y="18557"/>
                    <a:pt x="70330" y="18557"/>
                  </a:cubicBezTo>
                  <a:cubicBezTo>
                    <a:pt x="70316" y="18557"/>
                    <a:pt x="70307" y="18555"/>
                    <a:pt x="70307" y="18547"/>
                  </a:cubicBezTo>
                  <a:cubicBezTo>
                    <a:pt x="70299" y="18523"/>
                    <a:pt x="70365" y="18465"/>
                    <a:pt x="70438" y="18457"/>
                  </a:cubicBezTo>
                  <a:cubicBezTo>
                    <a:pt x="70512" y="18449"/>
                    <a:pt x="70561" y="18457"/>
                    <a:pt x="70594" y="18432"/>
                  </a:cubicBezTo>
                  <a:cubicBezTo>
                    <a:pt x="70627" y="18416"/>
                    <a:pt x="70545" y="18285"/>
                    <a:pt x="70594" y="18260"/>
                  </a:cubicBezTo>
                  <a:cubicBezTo>
                    <a:pt x="70597" y="18258"/>
                    <a:pt x="70600" y="18257"/>
                    <a:pt x="70604" y="18257"/>
                  </a:cubicBezTo>
                  <a:cubicBezTo>
                    <a:pt x="70652" y="18257"/>
                    <a:pt x="70762" y="18400"/>
                    <a:pt x="70808" y="18408"/>
                  </a:cubicBezTo>
                  <a:cubicBezTo>
                    <a:pt x="70809" y="18408"/>
                    <a:pt x="70810" y="18408"/>
                    <a:pt x="70811" y="18408"/>
                  </a:cubicBezTo>
                  <a:cubicBezTo>
                    <a:pt x="70855" y="18408"/>
                    <a:pt x="70808" y="18251"/>
                    <a:pt x="70824" y="18227"/>
                  </a:cubicBezTo>
                  <a:cubicBezTo>
                    <a:pt x="70829" y="18222"/>
                    <a:pt x="70834" y="18220"/>
                    <a:pt x="70840" y="18220"/>
                  </a:cubicBezTo>
                  <a:cubicBezTo>
                    <a:pt x="70856" y="18220"/>
                    <a:pt x="70874" y="18239"/>
                    <a:pt x="70897" y="18239"/>
                  </a:cubicBezTo>
                  <a:cubicBezTo>
                    <a:pt x="70903" y="18239"/>
                    <a:pt x="70908" y="18238"/>
                    <a:pt x="70914" y="18235"/>
                  </a:cubicBezTo>
                  <a:cubicBezTo>
                    <a:pt x="70947" y="18219"/>
                    <a:pt x="70914" y="18153"/>
                    <a:pt x="70914" y="18104"/>
                  </a:cubicBezTo>
                  <a:cubicBezTo>
                    <a:pt x="70914" y="18055"/>
                    <a:pt x="70988" y="18071"/>
                    <a:pt x="70996" y="18047"/>
                  </a:cubicBezTo>
                  <a:cubicBezTo>
                    <a:pt x="70996" y="18030"/>
                    <a:pt x="70996" y="17965"/>
                    <a:pt x="70972" y="17948"/>
                  </a:cubicBezTo>
                  <a:cubicBezTo>
                    <a:pt x="70969" y="17946"/>
                    <a:pt x="70964" y="17946"/>
                    <a:pt x="70956" y="17946"/>
                  </a:cubicBezTo>
                  <a:cubicBezTo>
                    <a:pt x="70903" y="17946"/>
                    <a:pt x="70738" y="17981"/>
                    <a:pt x="70639" y="17981"/>
                  </a:cubicBezTo>
                  <a:cubicBezTo>
                    <a:pt x="70613" y="17981"/>
                    <a:pt x="70592" y="17979"/>
                    <a:pt x="70578" y="17973"/>
                  </a:cubicBezTo>
                  <a:cubicBezTo>
                    <a:pt x="70496" y="17940"/>
                    <a:pt x="70668" y="17907"/>
                    <a:pt x="70693" y="17858"/>
                  </a:cubicBezTo>
                  <a:cubicBezTo>
                    <a:pt x="70709" y="17817"/>
                    <a:pt x="70652" y="17800"/>
                    <a:pt x="70619" y="17751"/>
                  </a:cubicBezTo>
                  <a:cubicBezTo>
                    <a:pt x="70586" y="17702"/>
                    <a:pt x="70775" y="17628"/>
                    <a:pt x="70775" y="17603"/>
                  </a:cubicBezTo>
                  <a:cubicBezTo>
                    <a:pt x="70775" y="17579"/>
                    <a:pt x="70783" y="17415"/>
                    <a:pt x="70758" y="17390"/>
                  </a:cubicBezTo>
                  <a:cubicBezTo>
                    <a:pt x="70742" y="17357"/>
                    <a:pt x="70685" y="17324"/>
                    <a:pt x="70619" y="17316"/>
                  </a:cubicBezTo>
                  <a:cubicBezTo>
                    <a:pt x="70553" y="17300"/>
                    <a:pt x="70291" y="17300"/>
                    <a:pt x="70168" y="17292"/>
                  </a:cubicBezTo>
                  <a:cubicBezTo>
                    <a:pt x="70044" y="17275"/>
                    <a:pt x="69995" y="17292"/>
                    <a:pt x="70069" y="17226"/>
                  </a:cubicBezTo>
                  <a:cubicBezTo>
                    <a:pt x="70092" y="17205"/>
                    <a:pt x="70143" y="17198"/>
                    <a:pt x="70203" y="17198"/>
                  </a:cubicBezTo>
                  <a:cubicBezTo>
                    <a:pt x="70324" y="17198"/>
                    <a:pt x="70484" y="17227"/>
                    <a:pt x="70535" y="17227"/>
                  </a:cubicBezTo>
                  <a:cubicBezTo>
                    <a:pt x="70539" y="17227"/>
                    <a:pt x="70542" y="17226"/>
                    <a:pt x="70545" y="17226"/>
                  </a:cubicBezTo>
                  <a:cubicBezTo>
                    <a:pt x="70594" y="17218"/>
                    <a:pt x="70570" y="17201"/>
                    <a:pt x="70578" y="17160"/>
                  </a:cubicBezTo>
                  <a:cubicBezTo>
                    <a:pt x="70584" y="17145"/>
                    <a:pt x="70600" y="17141"/>
                    <a:pt x="70619" y="17141"/>
                  </a:cubicBezTo>
                  <a:cubicBezTo>
                    <a:pt x="70637" y="17141"/>
                    <a:pt x="70658" y="17144"/>
                    <a:pt x="70677" y="17144"/>
                  </a:cubicBezTo>
                  <a:cubicBezTo>
                    <a:pt x="70692" y="17144"/>
                    <a:pt x="70706" y="17142"/>
                    <a:pt x="70717" y="17136"/>
                  </a:cubicBezTo>
                  <a:cubicBezTo>
                    <a:pt x="70758" y="17119"/>
                    <a:pt x="70767" y="17062"/>
                    <a:pt x="70775" y="17004"/>
                  </a:cubicBezTo>
                  <a:cubicBezTo>
                    <a:pt x="70783" y="16947"/>
                    <a:pt x="70685" y="16930"/>
                    <a:pt x="70635" y="16881"/>
                  </a:cubicBezTo>
                  <a:cubicBezTo>
                    <a:pt x="70586" y="16840"/>
                    <a:pt x="70603" y="16717"/>
                    <a:pt x="70603" y="16684"/>
                  </a:cubicBezTo>
                  <a:cubicBezTo>
                    <a:pt x="70603" y="16651"/>
                    <a:pt x="70701" y="16643"/>
                    <a:pt x="70709" y="16602"/>
                  </a:cubicBezTo>
                  <a:cubicBezTo>
                    <a:pt x="70717" y="16569"/>
                    <a:pt x="70701" y="16512"/>
                    <a:pt x="70701" y="16487"/>
                  </a:cubicBezTo>
                  <a:cubicBezTo>
                    <a:pt x="70701" y="16463"/>
                    <a:pt x="70898" y="16381"/>
                    <a:pt x="70923" y="16356"/>
                  </a:cubicBezTo>
                  <a:cubicBezTo>
                    <a:pt x="70938" y="16324"/>
                    <a:pt x="70847" y="16093"/>
                    <a:pt x="70804" y="16093"/>
                  </a:cubicBezTo>
                  <a:cubicBezTo>
                    <a:pt x="70802" y="16093"/>
                    <a:pt x="70801" y="16093"/>
                    <a:pt x="70799" y="16093"/>
                  </a:cubicBezTo>
                  <a:cubicBezTo>
                    <a:pt x="70758" y="16110"/>
                    <a:pt x="70734" y="16143"/>
                    <a:pt x="70709" y="16192"/>
                  </a:cubicBezTo>
                  <a:cubicBezTo>
                    <a:pt x="70685" y="16241"/>
                    <a:pt x="70701" y="16258"/>
                    <a:pt x="70660" y="16282"/>
                  </a:cubicBezTo>
                  <a:cubicBezTo>
                    <a:pt x="70641" y="16292"/>
                    <a:pt x="70628" y="16294"/>
                    <a:pt x="70618" y="16294"/>
                  </a:cubicBezTo>
                  <a:cubicBezTo>
                    <a:pt x="70610" y="16294"/>
                    <a:pt x="70605" y="16292"/>
                    <a:pt x="70600" y="16292"/>
                  </a:cubicBezTo>
                  <a:cubicBezTo>
                    <a:pt x="70595" y="16292"/>
                    <a:pt x="70591" y="16294"/>
                    <a:pt x="70586" y="16299"/>
                  </a:cubicBezTo>
                  <a:cubicBezTo>
                    <a:pt x="70574" y="16305"/>
                    <a:pt x="70539" y="16352"/>
                    <a:pt x="70508" y="16352"/>
                  </a:cubicBezTo>
                  <a:cubicBezTo>
                    <a:pt x="70498" y="16352"/>
                    <a:pt x="70488" y="16346"/>
                    <a:pt x="70479" y="16331"/>
                  </a:cubicBezTo>
                  <a:cubicBezTo>
                    <a:pt x="70447" y="16274"/>
                    <a:pt x="70422" y="16085"/>
                    <a:pt x="70315" y="16077"/>
                  </a:cubicBezTo>
                  <a:cubicBezTo>
                    <a:pt x="70304" y="16076"/>
                    <a:pt x="70294" y="16076"/>
                    <a:pt x="70284" y="16076"/>
                  </a:cubicBezTo>
                  <a:cubicBezTo>
                    <a:pt x="70198" y="16076"/>
                    <a:pt x="70148" y="16106"/>
                    <a:pt x="70053" y="16143"/>
                  </a:cubicBezTo>
                  <a:cubicBezTo>
                    <a:pt x="70042" y="16147"/>
                    <a:pt x="70029" y="16148"/>
                    <a:pt x="70014" y="16148"/>
                  </a:cubicBezTo>
                  <a:cubicBezTo>
                    <a:pt x="69872" y="16148"/>
                    <a:pt x="69567" y="15987"/>
                    <a:pt x="69470" y="15987"/>
                  </a:cubicBezTo>
                  <a:cubicBezTo>
                    <a:pt x="69371" y="15987"/>
                    <a:pt x="69232" y="15806"/>
                    <a:pt x="69175" y="15765"/>
                  </a:cubicBezTo>
                  <a:cubicBezTo>
                    <a:pt x="69117" y="15716"/>
                    <a:pt x="69363" y="15741"/>
                    <a:pt x="69380" y="15708"/>
                  </a:cubicBezTo>
                  <a:cubicBezTo>
                    <a:pt x="69388" y="15675"/>
                    <a:pt x="69298" y="15650"/>
                    <a:pt x="69216" y="15650"/>
                  </a:cubicBezTo>
                  <a:cubicBezTo>
                    <a:pt x="69134" y="15642"/>
                    <a:pt x="69150" y="15585"/>
                    <a:pt x="69134" y="15535"/>
                  </a:cubicBezTo>
                  <a:cubicBezTo>
                    <a:pt x="69129" y="15521"/>
                    <a:pt x="69141" y="15516"/>
                    <a:pt x="69163" y="15516"/>
                  </a:cubicBezTo>
                  <a:cubicBezTo>
                    <a:pt x="69204" y="15516"/>
                    <a:pt x="69278" y="15533"/>
                    <a:pt x="69334" y="15533"/>
                  </a:cubicBezTo>
                  <a:cubicBezTo>
                    <a:pt x="69352" y="15533"/>
                    <a:pt x="69367" y="15531"/>
                    <a:pt x="69380" y="15527"/>
                  </a:cubicBezTo>
                  <a:cubicBezTo>
                    <a:pt x="69462" y="15503"/>
                    <a:pt x="69257" y="15420"/>
                    <a:pt x="69175" y="15388"/>
                  </a:cubicBezTo>
                  <a:cubicBezTo>
                    <a:pt x="69169" y="15386"/>
                    <a:pt x="69163" y="15385"/>
                    <a:pt x="69156" y="15385"/>
                  </a:cubicBezTo>
                  <a:cubicBezTo>
                    <a:pt x="69070" y="15385"/>
                    <a:pt x="68895" y="15513"/>
                    <a:pt x="68827" y="15513"/>
                  </a:cubicBezTo>
                  <a:cubicBezTo>
                    <a:pt x="68822" y="15513"/>
                    <a:pt x="68817" y="15512"/>
                    <a:pt x="68813" y="15511"/>
                  </a:cubicBezTo>
                  <a:cubicBezTo>
                    <a:pt x="68756" y="15494"/>
                    <a:pt x="69002" y="15404"/>
                    <a:pt x="68961" y="15355"/>
                  </a:cubicBezTo>
                  <a:cubicBezTo>
                    <a:pt x="68928" y="15297"/>
                    <a:pt x="68879" y="15281"/>
                    <a:pt x="68863" y="15207"/>
                  </a:cubicBezTo>
                  <a:cubicBezTo>
                    <a:pt x="68856" y="15143"/>
                    <a:pt x="68776" y="15119"/>
                    <a:pt x="68710" y="15119"/>
                  </a:cubicBezTo>
                  <a:cubicBezTo>
                    <a:pt x="68690" y="15119"/>
                    <a:pt x="68672" y="15121"/>
                    <a:pt x="68658" y="15125"/>
                  </a:cubicBezTo>
                  <a:cubicBezTo>
                    <a:pt x="68584" y="15141"/>
                    <a:pt x="68641" y="15215"/>
                    <a:pt x="68592" y="15281"/>
                  </a:cubicBezTo>
                  <a:cubicBezTo>
                    <a:pt x="68585" y="15290"/>
                    <a:pt x="68578" y="15295"/>
                    <a:pt x="68572" y="15295"/>
                  </a:cubicBezTo>
                  <a:cubicBezTo>
                    <a:pt x="68535" y="15295"/>
                    <a:pt x="68514" y="15151"/>
                    <a:pt x="68493" y="15109"/>
                  </a:cubicBezTo>
                  <a:cubicBezTo>
                    <a:pt x="68477" y="15051"/>
                    <a:pt x="68567" y="14953"/>
                    <a:pt x="68559" y="14903"/>
                  </a:cubicBezTo>
                  <a:cubicBezTo>
                    <a:pt x="68543" y="14846"/>
                    <a:pt x="68321" y="14805"/>
                    <a:pt x="68198" y="14772"/>
                  </a:cubicBezTo>
                  <a:cubicBezTo>
                    <a:pt x="68083" y="14739"/>
                    <a:pt x="68067" y="14731"/>
                    <a:pt x="67985" y="14665"/>
                  </a:cubicBezTo>
                  <a:cubicBezTo>
                    <a:pt x="67918" y="14612"/>
                    <a:pt x="67884" y="14527"/>
                    <a:pt x="67830" y="14527"/>
                  </a:cubicBezTo>
                  <a:cubicBezTo>
                    <a:pt x="67817" y="14527"/>
                    <a:pt x="67803" y="14531"/>
                    <a:pt x="67788" y="14542"/>
                  </a:cubicBezTo>
                  <a:cubicBezTo>
                    <a:pt x="67697" y="14600"/>
                    <a:pt x="67189" y="14739"/>
                    <a:pt x="67147" y="14797"/>
                  </a:cubicBezTo>
                  <a:cubicBezTo>
                    <a:pt x="67106" y="14862"/>
                    <a:pt x="67189" y="14854"/>
                    <a:pt x="67189" y="14903"/>
                  </a:cubicBezTo>
                  <a:cubicBezTo>
                    <a:pt x="67193" y="14931"/>
                    <a:pt x="67198" y="14943"/>
                    <a:pt x="67180" y="14943"/>
                  </a:cubicBezTo>
                  <a:cubicBezTo>
                    <a:pt x="67166" y="14943"/>
                    <a:pt x="67137" y="14935"/>
                    <a:pt x="67082" y="14920"/>
                  </a:cubicBezTo>
                  <a:cubicBezTo>
                    <a:pt x="66959" y="14882"/>
                    <a:pt x="66758" y="14729"/>
                    <a:pt x="66658" y="14729"/>
                  </a:cubicBezTo>
                  <a:cubicBezTo>
                    <a:pt x="66651" y="14729"/>
                    <a:pt x="66645" y="14729"/>
                    <a:pt x="66639" y="14731"/>
                  </a:cubicBezTo>
                  <a:cubicBezTo>
                    <a:pt x="66557" y="14756"/>
                    <a:pt x="66286" y="14879"/>
                    <a:pt x="66228" y="14879"/>
                  </a:cubicBezTo>
                  <a:cubicBezTo>
                    <a:pt x="66171" y="14871"/>
                    <a:pt x="66392" y="14723"/>
                    <a:pt x="66278" y="14706"/>
                  </a:cubicBezTo>
                  <a:cubicBezTo>
                    <a:pt x="66172" y="14699"/>
                    <a:pt x="65315" y="14395"/>
                    <a:pt x="65123" y="14395"/>
                  </a:cubicBezTo>
                  <a:cubicBezTo>
                    <a:pt x="65105" y="14395"/>
                    <a:pt x="65093" y="14397"/>
                    <a:pt x="65088" y="14403"/>
                  </a:cubicBezTo>
                  <a:cubicBezTo>
                    <a:pt x="65030" y="14460"/>
                    <a:pt x="64612" y="14657"/>
                    <a:pt x="64620" y="14764"/>
                  </a:cubicBezTo>
                  <a:cubicBezTo>
                    <a:pt x="64620" y="14862"/>
                    <a:pt x="64858" y="15322"/>
                    <a:pt x="64874" y="15396"/>
                  </a:cubicBezTo>
                  <a:cubicBezTo>
                    <a:pt x="64899" y="15470"/>
                    <a:pt x="65112" y="15470"/>
                    <a:pt x="65088" y="15552"/>
                  </a:cubicBezTo>
                  <a:cubicBezTo>
                    <a:pt x="65082" y="15575"/>
                    <a:pt x="65073" y="15583"/>
                    <a:pt x="65062" y="15583"/>
                  </a:cubicBezTo>
                  <a:cubicBezTo>
                    <a:pt x="65040" y="15583"/>
                    <a:pt x="65011" y="15551"/>
                    <a:pt x="64993" y="15551"/>
                  </a:cubicBezTo>
                  <a:cubicBezTo>
                    <a:pt x="64992" y="15551"/>
                    <a:pt x="64990" y="15551"/>
                    <a:pt x="64989" y="15552"/>
                  </a:cubicBezTo>
                  <a:cubicBezTo>
                    <a:pt x="64956" y="15568"/>
                    <a:pt x="64997" y="15601"/>
                    <a:pt x="64981" y="15667"/>
                  </a:cubicBezTo>
                  <a:cubicBezTo>
                    <a:pt x="64976" y="15685"/>
                    <a:pt x="64969" y="15691"/>
                    <a:pt x="64960" y="15691"/>
                  </a:cubicBezTo>
                  <a:cubicBezTo>
                    <a:pt x="64942" y="15691"/>
                    <a:pt x="64917" y="15667"/>
                    <a:pt x="64890" y="15667"/>
                  </a:cubicBezTo>
                  <a:cubicBezTo>
                    <a:pt x="64882" y="15667"/>
                    <a:pt x="64874" y="15669"/>
                    <a:pt x="64866" y="15675"/>
                  </a:cubicBezTo>
                  <a:cubicBezTo>
                    <a:pt x="64825" y="15708"/>
                    <a:pt x="64899" y="15798"/>
                    <a:pt x="64891" y="15864"/>
                  </a:cubicBezTo>
                  <a:cubicBezTo>
                    <a:pt x="64882" y="15921"/>
                    <a:pt x="64874" y="16003"/>
                    <a:pt x="64850" y="16085"/>
                  </a:cubicBezTo>
                  <a:cubicBezTo>
                    <a:pt x="64825" y="16167"/>
                    <a:pt x="64718" y="16233"/>
                    <a:pt x="64653" y="16274"/>
                  </a:cubicBezTo>
                  <a:cubicBezTo>
                    <a:pt x="64595" y="16315"/>
                    <a:pt x="64480" y="16315"/>
                    <a:pt x="64406" y="16340"/>
                  </a:cubicBezTo>
                  <a:cubicBezTo>
                    <a:pt x="64333" y="16364"/>
                    <a:pt x="64308" y="16397"/>
                    <a:pt x="64341" y="16438"/>
                  </a:cubicBezTo>
                  <a:cubicBezTo>
                    <a:pt x="64347" y="16443"/>
                    <a:pt x="64354" y="16445"/>
                    <a:pt x="64364" y="16445"/>
                  </a:cubicBezTo>
                  <a:cubicBezTo>
                    <a:pt x="64418" y="16445"/>
                    <a:pt x="64526" y="16372"/>
                    <a:pt x="64603" y="16372"/>
                  </a:cubicBezTo>
                  <a:cubicBezTo>
                    <a:pt x="64669" y="16366"/>
                    <a:pt x="64883" y="16322"/>
                    <a:pt x="64986" y="16322"/>
                  </a:cubicBezTo>
                  <a:cubicBezTo>
                    <a:pt x="65012" y="16322"/>
                    <a:pt x="65030" y="16325"/>
                    <a:pt x="65038" y="16331"/>
                  </a:cubicBezTo>
                  <a:cubicBezTo>
                    <a:pt x="65071" y="16364"/>
                    <a:pt x="64907" y="16479"/>
                    <a:pt x="64891" y="16528"/>
                  </a:cubicBezTo>
                  <a:cubicBezTo>
                    <a:pt x="64866" y="16586"/>
                    <a:pt x="65063" y="16569"/>
                    <a:pt x="65112" y="16635"/>
                  </a:cubicBezTo>
                  <a:cubicBezTo>
                    <a:pt x="65153" y="16692"/>
                    <a:pt x="64948" y="16734"/>
                    <a:pt x="64899" y="16783"/>
                  </a:cubicBezTo>
                  <a:cubicBezTo>
                    <a:pt x="64841" y="16832"/>
                    <a:pt x="64973" y="17054"/>
                    <a:pt x="64997" y="17136"/>
                  </a:cubicBezTo>
                  <a:cubicBezTo>
                    <a:pt x="65022" y="17218"/>
                    <a:pt x="65186" y="17193"/>
                    <a:pt x="65244" y="17234"/>
                  </a:cubicBezTo>
                  <a:cubicBezTo>
                    <a:pt x="65301" y="17283"/>
                    <a:pt x="65178" y="17283"/>
                    <a:pt x="65153" y="17316"/>
                  </a:cubicBezTo>
                  <a:cubicBezTo>
                    <a:pt x="65129" y="17349"/>
                    <a:pt x="65211" y="17406"/>
                    <a:pt x="65219" y="17456"/>
                  </a:cubicBezTo>
                  <a:cubicBezTo>
                    <a:pt x="65235" y="17497"/>
                    <a:pt x="65153" y="17472"/>
                    <a:pt x="65104" y="17489"/>
                  </a:cubicBezTo>
                  <a:cubicBezTo>
                    <a:pt x="65055" y="17513"/>
                    <a:pt x="65096" y="17546"/>
                    <a:pt x="65112" y="17603"/>
                  </a:cubicBezTo>
                  <a:cubicBezTo>
                    <a:pt x="65129" y="17653"/>
                    <a:pt x="65227" y="17694"/>
                    <a:pt x="65194" y="17735"/>
                  </a:cubicBezTo>
                  <a:cubicBezTo>
                    <a:pt x="65192" y="17738"/>
                    <a:pt x="65188" y="17740"/>
                    <a:pt x="65183" y="17740"/>
                  </a:cubicBezTo>
                  <a:cubicBezTo>
                    <a:pt x="65141" y="17740"/>
                    <a:pt x="65021" y="17624"/>
                    <a:pt x="65014" y="17587"/>
                  </a:cubicBezTo>
                  <a:cubicBezTo>
                    <a:pt x="65003" y="17561"/>
                    <a:pt x="64980" y="17545"/>
                    <a:pt x="64947" y="17545"/>
                  </a:cubicBezTo>
                  <a:cubicBezTo>
                    <a:pt x="64928" y="17545"/>
                    <a:pt x="64907" y="17550"/>
                    <a:pt x="64882" y="17562"/>
                  </a:cubicBezTo>
                  <a:cubicBezTo>
                    <a:pt x="64809" y="17603"/>
                    <a:pt x="64882" y="17644"/>
                    <a:pt x="64899" y="17702"/>
                  </a:cubicBezTo>
                  <a:cubicBezTo>
                    <a:pt x="64907" y="17759"/>
                    <a:pt x="64825" y="17776"/>
                    <a:pt x="64809" y="17825"/>
                  </a:cubicBezTo>
                  <a:cubicBezTo>
                    <a:pt x="64784" y="17866"/>
                    <a:pt x="64866" y="17841"/>
                    <a:pt x="64907" y="17858"/>
                  </a:cubicBezTo>
                  <a:cubicBezTo>
                    <a:pt x="64940" y="17882"/>
                    <a:pt x="64907" y="17874"/>
                    <a:pt x="64850" y="17923"/>
                  </a:cubicBezTo>
                  <a:cubicBezTo>
                    <a:pt x="64792" y="17973"/>
                    <a:pt x="64661" y="18047"/>
                    <a:pt x="64612" y="18112"/>
                  </a:cubicBezTo>
                  <a:cubicBezTo>
                    <a:pt x="64562" y="18178"/>
                    <a:pt x="64513" y="18326"/>
                    <a:pt x="64472" y="18375"/>
                  </a:cubicBezTo>
                  <a:cubicBezTo>
                    <a:pt x="64466" y="18385"/>
                    <a:pt x="64456" y="18388"/>
                    <a:pt x="64445" y="18388"/>
                  </a:cubicBezTo>
                  <a:cubicBezTo>
                    <a:pt x="64411" y="18388"/>
                    <a:pt x="64362" y="18353"/>
                    <a:pt x="64331" y="18353"/>
                  </a:cubicBezTo>
                  <a:cubicBezTo>
                    <a:pt x="64321" y="18353"/>
                    <a:pt x="64313" y="18357"/>
                    <a:pt x="64308" y="18367"/>
                  </a:cubicBezTo>
                  <a:cubicBezTo>
                    <a:pt x="64283" y="18408"/>
                    <a:pt x="64333" y="18531"/>
                    <a:pt x="64365" y="18637"/>
                  </a:cubicBezTo>
                  <a:cubicBezTo>
                    <a:pt x="64398" y="18752"/>
                    <a:pt x="64333" y="18679"/>
                    <a:pt x="64439" y="18769"/>
                  </a:cubicBezTo>
                  <a:cubicBezTo>
                    <a:pt x="64554" y="18859"/>
                    <a:pt x="64989" y="19023"/>
                    <a:pt x="65186" y="19196"/>
                  </a:cubicBezTo>
                  <a:cubicBezTo>
                    <a:pt x="65383" y="19376"/>
                    <a:pt x="65457" y="19466"/>
                    <a:pt x="65547" y="19663"/>
                  </a:cubicBezTo>
                  <a:cubicBezTo>
                    <a:pt x="65629" y="19860"/>
                    <a:pt x="65769" y="20115"/>
                    <a:pt x="65769" y="20254"/>
                  </a:cubicBezTo>
                  <a:cubicBezTo>
                    <a:pt x="65769" y="20394"/>
                    <a:pt x="65769" y="21034"/>
                    <a:pt x="65761" y="21149"/>
                  </a:cubicBezTo>
                  <a:cubicBezTo>
                    <a:pt x="65761" y="21255"/>
                    <a:pt x="65613" y="21452"/>
                    <a:pt x="65440" y="21608"/>
                  </a:cubicBezTo>
                  <a:cubicBezTo>
                    <a:pt x="65276" y="21772"/>
                    <a:pt x="64981" y="22035"/>
                    <a:pt x="64833" y="22134"/>
                  </a:cubicBezTo>
                  <a:cubicBezTo>
                    <a:pt x="64694" y="22232"/>
                    <a:pt x="64488" y="22306"/>
                    <a:pt x="64357" y="22372"/>
                  </a:cubicBezTo>
                  <a:cubicBezTo>
                    <a:pt x="64234" y="22437"/>
                    <a:pt x="63504" y="22692"/>
                    <a:pt x="63438" y="22741"/>
                  </a:cubicBezTo>
                  <a:cubicBezTo>
                    <a:pt x="63372" y="22790"/>
                    <a:pt x="63520" y="22798"/>
                    <a:pt x="63594" y="22848"/>
                  </a:cubicBezTo>
                  <a:cubicBezTo>
                    <a:pt x="63676" y="22897"/>
                    <a:pt x="63676" y="23094"/>
                    <a:pt x="63701" y="23151"/>
                  </a:cubicBezTo>
                  <a:cubicBezTo>
                    <a:pt x="63725" y="23200"/>
                    <a:pt x="63881" y="23168"/>
                    <a:pt x="63906" y="23209"/>
                  </a:cubicBezTo>
                  <a:cubicBezTo>
                    <a:pt x="63930" y="23250"/>
                    <a:pt x="63865" y="23274"/>
                    <a:pt x="63848" y="23323"/>
                  </a:cubicBezTo>
                  <a:cubicBezTo>
                    <a:pt x="63845" y="23344"/>
                    <a:pt x="63874" y="23347"/>
                    <a:pt x="63909" y="23347"/>
                  </a:cubicBezTo>
                  <a:cubicBezTo>
                    <a:pt x="63927" y="23347"/>
                    <a:pt x="63947" y="23346"/>
                    <a:pt x="63965" y="23346"/>
                  </a:cubicBezTo>
                  <a:cubicBezTo>
                    <a:pt x="63996" y="23346"/>
                    <a:pt x="64021" y="23349"/>
                    <a:pt x="64021" y="23365"/>
                  </a:cubicBezTo>
                  <a:cubicBezTo>
                    <a:pt x="64021" y="23406"/>
                    <a:pt x="63955" y="23406"/>
                    <a:pt x="63947" y="23463"/>
                  </a:cubicBezTo>
                  <a:cubicBezTo>
                    <a:pt x="63939" y="23512"/>
                    <a:pt x="64062" y="23553"/>
                    <a:pt x="64070" y="23594"/>
                  </a:cubicBezTo>
                  <a:cubicBezTo>
                    <a:pt x="64070" y="23606"/>
                    <a:pt x="64066" y="23610"/>
                    <a:pt x="64058" y="23610"/>
                  </a:cubicBezTo>
                  <a:cubicBezTo>
                    <a:pt x="64040" y="23610"/>
                    <a:pt x="63999" y="23584"/>
                    <a:pt x="63947" y="23578"/>
                  </a:cubicBezTo>
                  <a:cubicBezTo>
                    <a:pt x="63942" y="23577"/>
                    <a:pt x="63938" y="23577"/>
                    <a:pt x="63934" y="23577"/>
                  </a:cubicBezTo>
                  <a:cubicBezTo>
                    <a:pt x="63885" y="23577"/>
                    <a:pt x="63905" y="23622"/>
                    <a:pt x="63889" y="23660"/>
                  </a:cubicBezTo>
                  <a:cubicBezTo>
                    <a:pt x="63873" y="23701"/>
                    <a:pt x="64021" y="23799"/>
                    <a:pt x="64037" y="23841"/>
                  </a:cubicBezTo>
                  <a:cubicBezTo>
                    <a:pt x="64054" y="23882"/>
                    <a:pt x="63980" y="23857"/>
                    <a:pt x="63922" y="23898"/>
                  </a:cubicBezTo>
                  <a:cubicBezTo>
                    <a:pt x="63865" y="23939"/>
                    <a:pt x="64045" y="24070"/>
                    <a:pt x="64070" y="24152"/>
                  </a:cubicBezTo>
                  <a:cubicBezTo>
                    <a:pt x="64086" y="24243"/>
                    <a:pt x="64037" y="24341"/>
                    <a:pt x="64029" y="24399"/>
                  </a:cubicBezTo>
                  <a:cubicBezTo>
                    <a:pt x="64029" y="24456"/>
                    <a:pt x="64152" y="24472"/>
                    <a:pt x="64201" y="24530"/>
                  </a:cubicBezTo>
                  <a:cubicBezTo>
                    <a:pt x="64250" y="24579"/>
                    <a:pt x="64193" y="24776"/>
                    <a:pt x="64185" y="24842"/>
                  </a:cubicBezTo>
                  <a:cubicBezTo>
                    <a:pt x="64182" y="24867"/>
                    <a:pt x="64191" y="24874"/>
                    <a:pt x="64205" y="24874"/>
                  </a:cubicBezTo>
                  <a:cubicBezTo>
                    <a:pt x="64223" y="24874"/>
                    <a:pt x="64248" y="24863"/>
                    <a:pt x="64268" y="24863"/>
                  </a:cubicBezTo>
                  <a:cubicBezTo>
                    <a:pt x="64274" y="24863"/>
                    <a:pt x="64279" y="24864"/>
                    <a:pt x="64283" y="24866"/>
                  </a:cubicBezTo>
                  <a:cubicBezTo>
                    <a:pt x="64316" y="24891"/>
                    <a:pt x="64398" y="25104"/>
                    <a:pt x="64390" y="25162"/>
                  </a:cubicBezTo>
                  <a:cubicBezTo>
                    <a:pt x="64382" y="25227"/>
                    <a:pt x="64324" y="25285"/>
                    <a:pt x="64292" y="25334"/>
                  </a:cubicBezTo>
                  <a:cubicBezTo>
                    <a:pt x="64259" y="25392"/>
                    <a:pt x="64037" y="25589"/>
                    <a:pt x="64037" y="25638"/>
                  </a:cubicBezTo>
                  <a:cubicBezTo>
                    <a:pt x="64037" y="25679"/>
                    <a:pt x="64144" y="25687"/>
                    <a:pt x="64177" y="25720"/>
                  </a:cubicBezTo>
                  <a:cubicBezTo>
                    <a:pt x="64201" y="25744"/>
                    <a:pt x="64177" y="25753"/>
                    <a:pt x="64152" y="25818"/>
                  </a:cubicBezTo>
                  <a:cubicBezTo>
                    <a:pt x="64140" y="25843"/>
                    <a:pt x="64151" y="25849"/>
                    <a:pt x="64171" y="25849"/>
                  </a:cubicBezTo>
                  <a:cubicBezTo>
                    <a:pt x="64193" y="25849"/>
                    <a:pt x="64225" y="25841"/>
                    <a:pt x="64248" y="25841"/>
                  </a:cubicBezTo>
                  <a:cubicBezTo>
                    <a:pt x="64261" y="25841"/>
                    <a:pt x="64271" y="25844"/>
                    <a:pt x="64275" y="25851"/>
                  </a:cubicBezTo>
                  <a:cubicBezTo>
                    <a:pt x="64283" y="25884"/>
                    <a:pt x="64160" y="25909"/>
                    <a:pt x="64103" y="25982"/>
                  </a:cubicBezTo>
                  <a:cubicBezTo>
                    <a:pt x="64045" y="26048"/>
                    <a:pt x="64103" y="26056"/>
                    <a:pt x="64103" y="26130"/>
                  </a:cubicBezTo>
                  <a:cubicBezTo>
                    <a:pt x="64103" y="26162"/>
                    <a:pt x="64099" y="26178"/>
                    <a:pt x="64090" y="26178"/>
                  </a:cubicBezTo>
                  <a:cubicBezTo>
                    <a:pt x="64076" y="26178"/>
                    <a:pt x="64049" y="26140"/>
                    <a:pt x="64004" y="26065"/>
                  </a:cubicBezTo>
                  <a:cubicBezTo>
                    <a:pt x="63930" y="25941"/>
                    <a:pt x="63939" y="25900"/>
                    <a:pt x="63881" y="25827"/>
                  </a:cubicBezTo>
                  <a:cubicBezTo>
                    <a:pt x="63846" y="25787"/>
                    <a:pt x="63842" y="25769"/>
                    <a:pt x="63826" y="25769"/>
                  </a:cubicBezTo>
                  <a:cubicBezTo>
                    <a:pt x="63813" y="25769"/>
                    <a:pt x="63791" y="25783"/>
                    <a:pt x="63733" y="25810"/>
                  </a:cubicBezTo>
                  <a:cubicBezTo>
                    <a:pt x="63610" y="25868"/>
                    <a:pt x="63561" y="25900"/>
                    <a:pt x="63504" y="25941"/>
                  </a:cubicBezTo>
                  <a:cubicBezTo>
                    <a:pt x="63446" y="25982"/>
                    <a:pt x="63479" y="26040"/>
                    <a:pt x="63471" y="26122"/>
                  </a:cubicBezTo>
                  <a:cubicBezTo>
                    <a:pt x="63463" y="26196"/>
                    <a:pt x="63553" y="26229"/>
                    <a:pt x="63619" y="26327"/>
                  </a:cubicBezTo>
                  <a:cubicBezTo>
                    <a:pt x="63672" y="26399"/>
                    <a:pt x="63735" y="26480"/>
                    <a:pt x="63698" y="26480"/>
                  </a:cubicBezTo>
                  <a:cubicBezTo>
                    <a:pt x="63684" y="26480"/>
                    <a:pt x="63657" y="26469"/>
                    <a:pt x="63610" y="26442"/>
                  </a:cubicBezTo>
                  <a:cubicBezTo>
                    <a:pt x="63446" y="26344"/>
                    <a:pt x="63290" y="26147"/>
                    <a:pt x="63216" y="26081"/>
                  </a:cubicBezTo>
                  <a:cubicBezTo>
                    <a:pt x="63170" y="26048"/>
                    <a:pt x="63131" y="26039"/>
                    <a:pt x="63088" y="26039"/>
                  </a:cubicBezTo>
                  <a:cubicBezTo>
                    <a:pt x="63056" y="26039"/>
                    <a:pt x="63021" y="26045"/>
                    <a:pt x="62978" y="26048"/>
                  </a:cubicBezTo>
                  <a:cubicBezTo>
                    <a:pt x="62896" y="26056"/>
                    <a:pt x="62655" y="26242"/>
                    <a:pt x="62596" y="26242"/>
                  </a:cubicBezTo>
                  <a:cubicBezTo>
                    <a:pt x="62591" y="26242"/>
                    <a:pt x="62587" y="26240"/>
                    <a:pt x="62585" y="26237"/>
                  </a:cubicBezTo>
                  <a:cubicBezTo>
                    <a:pt x="62552" y="26188"/>
                    <a:pt x="62847" y="26015"/>
                    <a:pt x="62864" y="25991"/>
                  </a:cubicBezTo>
                  <a:cubicBezTo>
                    <a:pt x="62872" y="25974"/>
                    <a:pt x="62905" y="25909"/>
                    <a:pt x="62905" y="25843"/>
                  </a:cubicBezTo>
                  <a:cubicBezTo>
                    <a:pt x="62905" y="25777"/>
                    <a:pt x="62626" y="25375"/>
                    <a:pt x="62502" y="25351"/>
                  </a:cubicBezTo>
                  <a:cubicBezTo>
                    <a:pt x="62371" y="25326"/>
                    <a:pt x="62322" y="25334"/>
                    <a:pt x="62256" y="25252"/>
                  </a:cubicBezTo>
                  <a:cubicBezTo>
                    <a:pt x="62219" y="25215"/>
                    <a:pt x="62205" y="25209"/>
                    <a:pt x="62190" y="25209"/>
                  </a:cubicBezTo>
                  <a:cubicBezTo>
                    <a:pt x="62182" y="25209"/>
                    <a:pt x="62174" y="25211"/>
                    <a:pt x="62163" y="25211"/>
                  </a:cubicBezTo>
                  <a:cubicBezTo>
                    <a:pt x="62152" y="25211"/>
                    <a:pt x="62137" y="25209"/>
                    <a:pt x="62117" y="25203"/>
                  </a:cubicBezTo>
                  <a:cubicBezTo>
                    <a:pt x="62100" y="25198"/>
                    <a:pt x="62083" y="25196"/>
                    <a:pt x="62066" y="25196"/>
                  </a:cubicBezTo>
                  <a:cubicBezTo>
                    <a:pt x="62031" y="25196"/>
                    <a:pt x="61996" y="25203"/>
                    <a:pt x="61969" y="25203"/>
                  </a:cubicBezTo>
                  <a:cubicBezTo>
                    <a:pt x="61942" y="25203"/>
                    <a:pt x="61923" y="25196"/>
                    <a:pt x="61920" y="25170"/>
                  </a:cubicBezTo>
                  <a:cubicBezTo>
                    <a:pt x="61903" y="25104"/>
                    <a:pt x="62109" y="25104"/>
                    <a:pt x="62158" y="25096"/>
                  </a:cubicBezTo>
                  <a:cubicBezTo>
                    <a:pt x="62207" y="25088"/>
                    <a:pt x="62174" y="25072"/>
                    <a:pt x="62092" y="24973"/>
                  </a:cubicBezTo>
                  <a:cubicBezTo>
                    <a:pt x="62010" y="24883"/>
                    <a:pt x="61854" y="24678"/>
                    <a:pt x="61764" y="24563"/>
                  </a:cubicBezTo>
                  <a:cubicBezTo>
                    <a:pt x="61665" y="24456"/>
                    <a:pt x="61633" y="24538"/>
                    <a:pt x="61616" y="24407"/>
                  </a:cubicBezTo>
                  <a:cubicBezTo>
                    <a:pt x="61600" y="24284"/>
                    <a:pt x="61715" y="24210"/>
                    <a:pt x="61731" y="24128"/>
                  </a:cubicBezTo>
                  <a:cubicBezTo>
                    <a:pt x="61739" y="24046"/>
                    <a:pt x="61723" y="23882"/>
                    <a:pt x="61715" y="23799"/>
                  </a:cubicBezTo>
                  <a:cubicBezTo>
                    <a:pt x="61698" y="23709"/>
                    <a:pt x="61600" y="23397"/>
                    <a:pt x="61583" y="23332"/>
                  </a:cubicBezTo>
                  <a:cubicBezTo>
                    <a:pt x="61567" y="23266"/>
                    <a:pt x="61518" y="23274"/>
                    <a:pt x="61477" y="23233"/>
                  </a:cubicBezTo>
                  <a:cubicBezTo>
                    <a:pt x="61436" y="23192"/>
                    <a:pt x="61633" y="22667"/>
                    <a:pt x="61641" y="22536"/>
                  </a:cubicBezTo>
                  <a:cubicBezTo>
                    <a:pt x="61649" y="22404"/>
                    <a:pt x="61706" y="22330"/>
                    <a:pt x="61649" y="22289"/>
                  </a:cubicBezTo>
                  <a:cubicBezTo>
                    <a:pt x="61641" y="22284"/>
                    <a:pt x="61626" y="22282"/>
                    <a:pt x="61608" y="22282"/>
                  </a:cubicBezTo>
                  <a:cubicBezTo>
                    <a:pt x="61514" y="22282"/>
                    <a:pt x="61308" y="22339"/>
                    <a:pt x="61206" y="22339"/>
                  </a:cubicBezTo>
                  <a:cubicBezTo>
                    <a:pt x="61201" y="22339"/>
                    <a:pt x="61196" y="22339"/>
                    <a:pt x="61191" y="22339"/>
                  </a:cubicBezTo>
                  <a:cubicBezTo>
                    <a:pt x="61094" y="22339"/>
                    <a:pt x="61220" y="22254"/>
                    <a:pt x="61165" y="22199"/>
                  </a:cubicBezTo>
                  <a:cubicBezTo>
                    <a:pt x="61124" y="22152"/>
                    <a:pt x="60892" y="22110"/>
                    <a:pt x="60738" y="22110"/>
                  </a:cubicBezTo>
                  <a:cubicBezTo>
                    <a:pt x="60675" y="22110"/>
                    <a:pt x="60626" y="22117"/>
                    <a:pt x="60607" y="22134"/>
                  </a:cubicBezTo>
                  <a:cubicBezTo>
                    <a:pt x="60549" y="22183"/>
                    <a:pt x="60738" y="22224"/>
                    <a:pt x="60607" y="22257"/>
                  </a:cubicBezTo>
                  <a:cubicBezTo>
                    <a:pt x="60594" y="22259"/>
                    <a:pt x="60582" y="22260"/>
                    <a:pt x="60570" y="22260"/>
                  </a:cubicBezTo>
                  <a:cubicBezTo>
                    <a:pt x="60454" y="22260"/>
                    <a:pt x="60350" y="22162"/>
                    <a:pt x="60246" y="22125"/>
                  </a:cubicBezTo>
                  <a:cubicBezTo>
                    <a:pt x="60223" y="22119"/>
                    <a:pt x="60206" y="22116"/>
                    <a:pt x="60191" y="22116"/>
                  </a:cubicBezTo>
                  <a:cubicBezTo>
                    <a:pt x="60129" y="22116"/>
                    <a:pt x="60107" y="22161"/>
                    <a:pt x="59942" y="22175"/>
                  </a:cubicBezTo>
                  <a:cubicBezTo>
                    <a:pt x="59918" y="22176"/>
                    <a:pt x="59896" y="22177"/>
                    <a:pt x="59875" y="22177"/>
                  </a:cubicBezTo>
                  <a:cubicBezTo>
                    <a:pt x="59777" y="22177"/>
                    <a:pt x="59718" y="22159"/>
                    <a:pt x="59675" y="22159"/>
                  </a:cubicBezTo>
                  <a:cubicBezTo>
                    <a:pt x="59651" y="22159"/>
                    <a:pt x="59632" y="22165"/>
                    <a:pt x="59614" y="22183"/>
                  </a:cubicBezTo>
                  <a:cubicBezTo>
                    <a:pt x="59556" y="22232"/>
                    <a:pt x="59400" y="22445"/>
                    <a:pt x="59343" y="22454"/>
                  </a:cubicBezTo>
                  <a:cubicBezTo>
                    <a:pt x="59342" y="22454"/>
                    <a:pt x="59342" y="22454"/>
                    <a:pt x="59341" y="22454"/>
                  </a:cubicBezTo>
                  <a:cubicBezTo>
                    <a:pt x="59299" y="22454"/>
                    <a:pt x="59523" y="22092"/>
                    <a:pt x="59499" y="22027"/>
                  </a:cubicBezTo>
                  <a:cubicBezTo>
                    <a:pt x="59482" y="21953"/>
                    <a:pt x="59359" y="21978"/>
                    <a:pt x="59212" y="21937"/>
                  </a:cubicBezTo>
                  <a:cubicBezTo>
                    <a:pt x="59064" y="21904"/>
                    <a:pt x="58604" y="21633"/>
                    <a:pt x="58276" y="21518"/>
                  </a:cubicBezTo>
                  <a:cubicBezTo>
                    <a:pt x="57948" y="21411"/>
                    <a:pt x="58022" y="21444"/>
                    <a:pt x="57775" y="21387"/>
                  </a:cubicBezTo>
                  <a:cubicBezTo>
                    <a:pt x="57529" y="21337"/>
                    <a:pt x="57693" y="21190"/>
                    <a:pt x="57570" y="20985"/>
                  </a:cubicBezTo>
                  <a:cubicBezTo>
                    <a:pt x="57447" y="20788"/>
                    <a:pt x="57398" y="20927"/>
                    <a:pt x="57234" y="20812"/>
                  </a:cubicBezTo>
                  <a:cubicBezTo>
                    <a:pt x="57070" y="20689"/>
                    <a:pt x="57029" y="20656"/>
                    <a:pt x="56758" y="20533"/>
                  </a:cubicBezTo>
                  <a:cubicBezTo>
                    <a:pt x="56640" y="20481"/>
                    <a:pt x="56589" y="20467"/>
                    <a:pt x="56554" y="20467"/>
                  </a:cubicBezTo>
                  <a:cubicBezTo>
                    <a:pt x="56514" y="20467"/>
                    <a:pt x="56494" y="20486"/>
                    <a:pt x="56414" y="20486"/>
                  </a:cubicBezTo>
                  <a:cubicBezTo>
                    <a:pt x="56399" y="20486"/>
                    <a:pt x="56383" y="20485"/>
                    <a:pt x="56364" y="20484"/>
                  </a:cubicBezTo>
                  <a:cubicBezTo>
                    <a:pt x="56156" y="20468"/>
                    <a:pt x="55501" y="20147"/>
                    <a:pt x="55333" y="20147"/>
                  </a:cubicBezTo>
                  <a:cubicBezTo>
                    <a:pt x="55329" y="20147"/>
                    <a:pt x="55325" y="20147"/>
                    <a:pt x="55322" y="20148"/>
                  </a:cubicBezTo>
                  <a:cubicBezTo>
                    <a:pt x="55182" y="20156"/>
                    <a:pt x="55043" y="20205"/>
                    <a:pt x="54887" y="20271"/>
                  </a:cubicBezTo>
                  <a:cubicBezTo>
                    <a:pt x="54739" y="20336"/>
                    <a:pt x="54608" y="20410"/>
                    <a:pt x="54534" y="20451"/>
                  </a:cubicBezTo>
                  <a:cubicBezTo>
                    <a:pt x="54490" y="20478"/>
                    <a:pt x="54448" y="20494"/>
                    <a:pt x="54410" y="20494"/>
                  </a:cubicBezTo>
                  <a:cubicBezTo>
                    <a:pt x="54377" y="20494"/>
                    <a:pt x="54347" y="20482"/>
                    <a:pt x="54320" y="20451"/>
                  </a:cubicBezTo>
                  <a:cubicBezTo>
                    <a:pt x="54271" y="20394"/>
                    <a:pt x="54419" y="20361"/>
                    <a:pt x="54435" y="20344"/>
                  </a:cubicBezTo>
                  <a:cubicBezTo>
                    <a:pt x="54448" y="20326"/>
                    <a:pt x="54409" y="20303"/>
                    <a:pt x="54358" y="20303"/>
                  </a:cubicBezTo>
                  <a:cubicBezTo>
                    <a:pt x="54341" y="20303"/>
                    <a:pt x="54322" y="20305"/>
                    <a:pt x="54304" y="20312"/>
                  </a:cubicBezTo>
                  <a:cubicBezTo>
                    <a:pt x="54241" y="20327"/>
                    <a:pt x="54021" y="20493"/>
                    <a:pt x="53966" y="20493"/>
                  </a:cubicBezTo>
                  <a:cubicBezTo>
                    <a:pt x="53963" y="20493"/>
                    <a:pt x="53961" y="20493"/>
                    <a:pt x="53959" y="20492"/>
                  </a:cubicBezTo>
                  <a:cubicBezTo>
                    <a:pt x="53910" y="20468"/>
                    <a:pt x="54000" y="20418"/>
                    <a:pt x="54107" y="20344"/>
                  </a:cubicBezTo>
                  <a:cubicBezTo>
                    <a:pt x="54205" y="20271"/>
                    <a:pt x="54230" y="20230"/>
                    <a:pt x="54271" y="20172"/>
                  </a:cubicBezTo>
                  <a:cubicBezTo>
                    <a:pt x="54312" y="20115"/>
                    <a:pt x="54361" y="20057"/>
                    <a:pt x="54279" y="19942"/>
                  </a:cubicBezTo>
                  <a:cubicBezTo>
                    <a:pt x="54197" y="19827"/>
                    <a:pt x="54189" y="19713"/>
                    <a:pt x="54050" y="19581"/>
                  </a:cubicBezTo>
                  <a:cubicBezTo>
                    <a:pt x="53910" y="19450"/>
                    <a:pt x="54066" y="19343"/>
                    <a:pt x="54009" y="19212"/>
                  </a:cubicBezTo>
                  <a:cubicBezTo>
                    <a:pt x="53943" y="19081"/>
                    <a:pt x="53795" y="18629"/>
                    <a:pt x="53729" y="18605"/>
                  </a:cubicBezTo>
                  <a:cubicBezTo>
                    <a:pt x="53693" y="18589"/>
                    <a:pt x="53473" y="18564"/>
                    <a:pt x="53304" y="18564"/>
                  </a:cubicBezTo>
                  <a:cubicBezTo>
                    <a:pt x="53205" y="18564"/>
                    <a:pt x="53124" y="18572"/>
                    <a:pt x="53106" y="18596"/>
                  </a:cubicBezTo>
                  <a:cubicBezTo>
                    <a:pt x="53065" y="18654"/>
                    <a:pt x="53073" y="18785"/>
                    <a:pt x="53065" y="18892"/>
                  </a:cubicBezTo>
                  <a:cubicBezTo>
                    <a:pt x="53057" y="18998"/>
                    <a:pt x="52938" y="19125"/>
                    <a:pt x="52894" y="19125"/>
                  </a:cubicBezTo>
                  <a:cubicBezTo>
                    <a:pt x="52890" y="19125"/>
                    <a:pt x="52887" y="19124"/>
                    <a:pt x="52884" y="19122"/>
                  </a:cubicBezTo>
                  <a:cubicBezTo>
                    <a:pt x="52851" y="19105"/>
                    <a:pt x="52925" y="18974"/>
                    <a:pt x="52942" y="18851"/>
                  </a:cubicBezTo>
                  <a:cubicBezTo>
                    <a:pt x="52958" y="18736"/>
                    <a:pt x="52958" y="18523"/>
                    <a:pt x="52933" y="18498"/>
                  </a:cubicBezTo>
                  <a:cubicBezTo>
                    <a:pt x="52925" y="18492"/>
                    <a:pt x="52909" y="18492"/>
                    <a:pt x="52884" y="18492"/>
                  </a:cubicBezTo>
                  <a:cubicBezTo>
                    <a:pt x="52835" y="18492"/>
                    <a:pt x="52753" y="18492"/>
                    <a:pt x="52638" y="18449"/>
                  </a:cubicBezTo>
                  <a:cubicBezTo>
                    <a:pt x="52466" y="18383"/>
                    <a:pt x="52449" y="18276"/>
                    <a:pt x="52441" y="18235"/>
                  </a:cubicBezTo>
                  <a:cubicBezTo>
                    <a:pt x="52433" y="18186"/>
                    <a:pt x="52531" y="18219"/>
                    <a:pt x="52597" y="18170"/>
                  </a:cubicBezTo>
                  <a:cubicBezTo>
                    <a:pt x="52663" y="18129"/>
                    <a:pt x="52646" y="17981"/>
                    <a:pt x="52654" y="17899"/>
                  </a:cubicBezTo>
                  <a:cubicBezTo>
                    <a:pt x="52663" y="17817"/>
                    <a:pt x="52630" y="17751"/>
                    <a:pt x="52622" y="17677"/>
                  </a:cubicBezTo>
                  <a:cubicBezTo>
                    <a:pt x="52613" y="17595"/>
                    <a:pt x="52589" y="17226"/>
                    <a:pt x="52589" y="17201"/>
                  </a:cubicBezTo>
                  <a:cubicBezTo>
                    <a:pt x="52589" y="17185"/>
                    <a:pt x="52720" y="16889"/>
                    <a:pt x="52728" y="16832"/>
                  </a:cubicBezTo>
                  <a:cubicBezTo>
                    <a:pt x="52736" y="16775"/>
                    <a:pt x="52572" y="16709"/>
                    <a:pt x="52589" y="16692"/>
                  </a:cubicBezTo>
                  <a:cubicBezTo>
                    <a:pt x="52605" y="16676"/>
                    <a:pt x="52646" y="16643"/>
                    <a:pt x="52736" y="16635"/>
                  </a:cubicBezTo>
                  <a:cubicBezTo>
                    <a:pt x="52819" y="16619"/>
                    <a:pt x="52950" y="16282"/>
                    <a:pt x="53015" y="16175"/>
                  </a:cubicBezTo>
                  <a:cubicBezTo>
                    <a:pt x="53081" y="16069"/>
                    <a:pt x="53180" y="16110"/>
                    <a:pt x="53171" y="16003"/>
                  </a:cubicBezTo>
                  <a:cubicBezTo>
                    <a:pt x="53163" y="15896"/>
                    <a:pt x="53081" y="15839"/>
                    <a:pt x="53081" y="15773"/>
                  </a:cubicBezTo>
                  <a:cubicBezTo>
                    <a:pt x="53081" y="15755"/>
                    <a:pt x="53091" y="15748"/>
                    <a:pt x="53107" y="15748"/>
                  </a:cubicBezTo>
                  <a:cubicBezTo>
                    <a:pt x="53145" y="15748"/>
                    <a:pt x="53217" y="15788"/>
                    <a:pt x="53262" y="15788"/>
                  </a:cubicBezTo>
                  <a:cubicBezTo>
                    <a:pt x="53272" y="15788"/>
                    <a:pt x="53280" y="15786"/>
                    <a:pt x="53286" y="15782"/>
                  </a:cubicBezTo>
                  <a:cubicBezTo>
                    <a:pt x="53336" y="15749"/>
                    <a:pt x="53237" y="15634"/>
                    <a:pt x="53229" y="15601"/>
                  </a:cubicBezTo>
                  <a:cubicBezTo>
                    <a:pt x="53229" y="15568"/>
                    <a:pt x="53286" y="15519"/>
                    <a:pt x="53344" y="15503"/>
                  </a:cubicBezTo>
                  <a:cubicBezTo>
                    <a:pt x="53393" y="15486"/>
                    <a:pt x="53639" y="15388"/>
                    <a:pt x="53672" y="15330"/>
                  </a:cubicBezTo>
                  <a:cubicBezTo>
                    <a:pt x="53705" y="15273"/>
                    <a:pt x="53491" y="15166"/>
                    <a:pt x="53491" y="15141"/>
                  </a:cubicBezTo>
                  <a:cubicBezTo>
                    <a:pt x="53491" y="15133"/>
                    <a:pt x="53502" y="15130"/>
                    <a:pt x="53518" y="15130"/>
                  </a:cubicBezTo>
                  <a:cubicBezTo>
                    <a:pt x="53540" y="15130"/>
                    <a:pt x="53572" y="15135"/>
                    <a:pt x="53603" y="15135"/>
                  </a:cubicBezTo>
                  <a:cubicBezTo>
                    <a:pt x="53613" y="15135"/>
                    <a:pt x="53622" y="15134"/>
                    <a:pt x="53631" y="15133"/>
                  </a:cubicBezTo>
                  <a:cubicBezTo>
                    <a:pt x="53684" y="15133"/>
                    <a:pt x="53591" y="15015"/>
                    <a:pt x="53639" y="15015"/>
                  </a:cubicBezTo>
                  <a:cubicBezTo>
                    <a:pt x="53644" y="15015"/>
                    <a:pt x="53649" y="15016"/>
                    <a:pt x="53656" y="15018"/>
                  </a:cubicBezTo>
                  <a:cubicBezTo>
                    <a:pt x="53690" y="15025"/>
                    <a:pt x="53715" y="15029"/>
                    <a:pt x="53738" y="15029"/>
                  </a:cubicBezTo>
                  <a:cubicBezTo>
                    <a:pt x="53771" y="15029"/>
                    <a:pt x="53798" y="15021"/>
                    <a:pt x="53836" y="15002"/>
                  </a:cubicBezTo>
                  <a:cubicBezTo>
                    <a:pt x="53910" y="14969"/>
                    <a:pt x="53820" y="14953"/>
                    <a:pt x="53771" y="14895"/>
                  </a:cubicBezTo>
                  <a:cubicBezTo>
                    <a:pt x="53721" y="14830"/>
                    <a:pt x="53910" y="14838"/>
                    <a:pt x="53885" y="14797"/>
                  </a:cubicBezTo>
                  <a:cubicBezTo>
                    <a:pt x="53861" y="14756"/>
                    <a:pt x="53713" y="14682"/>
                    <a:pt x="53713" y="14657"/>
                  </a:cubicBezTo>
                  <a:cubicBezTo>
                    <a:pt x="53715" y="14653"/>
                    <a:pt x="53724" y="14652"/>
                    <a:pt x="53738" y="14652"/>
                  </a:cubicBezTo>
                  <a:cubicBezTo>
                    <a:pt x="53783" y="14652"/>
                    <a:pt x="53878" y="14669"/>
                    <a:pt x="53935" y="14682"/>
                  </a:cubicBezTo>
                  <a:cubicBezTo>
                    <a:pt x="54005" y="14697"/>
                    <a:pt x="54238" y="14905"/>
                    <a:pt x="54282" y="14905"/>
                  </a:cubicBezTo>
                  <a:cubicBezTo>
                    <a:pt x="54284" y="14905"/>
                    <a:pt x="54286" y="14905"/>
                    <a:pt x="54288" y="14903"/>
                  </a:cubicBezTo>
                  <a:cubicBezTo>
                    <a:pt x="54320" y="14879"/>
                    <a:pt x="54058" y="14608"/>
                    <a:pt x="54050" y="14559"/>
                  </a:cubicBezTo>
                  <a:cubicBezTo>
                    <a:pt x="54050" y="14518"/>
                    <a:pt x="54123" y="14551"/>
                    <a:pt x="54197" y="14518"/>
                  </a:cubicBezTo>
                  <a:cubicBezTo>
                    <a:pt x="54263" y="14493"/>
                    <a:pt x="54156" y="14386"/>
                    <a:pt x="54181" y="14345"/>
                  </a:cubicBezTo>
                  <a:cubicBezTo>
                    <a:pt x="54185" y="14340"/>
                    <a:pt x="54191" y="14337"/>
                    <a:pt x="54197" y="14337"/>
                  </a:cubicBezTo>
                  <a:cubicBezTo>
                    <a:pt x="54234" y="14337"/>
                    <a:pt x="54297" y="14432"/>
                    <a:pt x="54353" y="14460"/>
                  </a:cubicBezTo>
                  <a:cubicBezTo>
                    <a:pt x="54362" y="14465"/>
                    <a:pt x="54377" y="14468"/>
                    <a:pt x="54396" y="14468"/>
                  </a:cubicBezTo>
                  <a:cubicBezTo>
                    <a:pt x="54496" y="14468"/>
                    <a:pt x="54705" y="14402"/>
                    <a:pt x="54698" y="14354"/>
                  </a:cubicBezTo>
                  <a:cubicBezTo>
                    <a:pt x="54690" y="14296"/>
                    <a:pt x="54501" y="14304"/>
                    <a:pt x="54394" y="14272"/>
                  </a:cubicBezTo>
                  <a:cubicBezTo>
                    <a:pt x="54279" y="14239"/>
                    <a:pt x="54271" y="14165"/>
                    <a:pt x="54288" y="14107"/>
                  </a:cubicBezTo>
                  <a:cubicBezTo>
                    <a:pt x="54296" y="14050"/>
                    <a:pt x="54337" y="14075"/>
                    <a:pt x="54501" y="14058"/>
                  </a:cubicBezTo>
                  <a:cubicBezTo>
                    <a:pt x="54523" y="14055"/>
                    <a:pt x="54543" y="14054"/>
                    <a:pt x="54563" y="14054"/>
                  </a:cubicBezTo>
                  <a:cubicBezTo>
                    <a:pt x="54700" y="14054"/>
                    <a:pt x="54802" y="14121"/>
                    <a:pt x="55010" y="14157"/>
                  </a:cubicBezTo>
                  <a:cubicBezTo>
                    <a:pt x="55027" y="14160"/>
                    <a:pt x="55045" y="14161"/>
                    <a:pt x="55063" y="14161"/>
                  </a:cubicBezTo>
                  <a:cubicBezTo>
                    <a:pt x="55285" y="14161"/>
                    <a:pt x="55556" y="13944"/>
                    <a:pt x="55609" y="13853"/>
                  </a:cubicBezTo>
                  <a:cubicBezTo>
                    <a:pt x="55666" y="13763"/>
                    <a:pt x="55576" y="13623"/>
                    <a:pt x="55576" y="13574"/>
                  </a:cubicBezTo>
                  <a:cubicBezTo>
                    <a:pt x="55568" y="13525"/>
                    <a:pt x="55519" y="13516"/>
                    <a:pt x="55387" y="13434"/>
                  </a:cubicBezTo>
                  <a:cubicBezTo>
                    <a:pt x="55335" y="13404"/>
                    <a:pt x="55296" y="13394"/>
                    <a:pt x="55262" y="13394"/>
                  </a:cubicBezTo>
                  <a:cubicBezTo>
                    <a:pt x="55206" y="13394"/>
                    <a:pt x="55163" y="13421"/>
                    <a:pt x="55092" y="13426"/>
                  </a:cubicBezTo>
                  <a:cubicBezTo>
                    <a:pt x="55090" y="13426"/>
                    <a:pt x="55088" y="13426"/>
                    <a:pt x="55087" y="13426"/>
                  </a:cubicBezTo>
                  <a:cubicBezTo>
                    <a:pt x="54973" y="13426"/>
                    <a:pt x="54836" y="13164"/>
                    <a:pt x="54739" y="13164"/>
                  </a:cubicBezTo>
                  <a:cubicBezTo>
                    <a:pt x="54649" y="13164"/>
                    <a:pt x="54624" y="13172"/>
                    <a:pt x="54534" y="13254"/>
                  </a:cubicBezTo>
                  <a:cubicBezTo>
                    <a:pt x="54484" y="13309"/>
                    <a:pt x="54446" y="13337"/>
                    <a:pt x="54386" y="13337"/>
                  </a:cubicBezTo>
                  <a:cubicBezTo>
                    <a:pt x="54349" y="13337"/>
                    <a:pt x="54302" y="13325"/>
                    <a:pt x="54238" y="13303"/>
                  </a:cubicBezTo>
                  <a:cubicBezTo>
                    <a:pt x="54074" y="13237"/>
                    <a:pt x="54411" y="13172"/>
                    <a:pt x="54370" y="13114"/>
                  </a:cubicBezTo>
                  <a:cubicBezTo>
                    <a:pt x="54337" y="13049"/>
                    <a:pt x="53861" y="12950"/>
                    <a:pt x="53738" y="12901"/>
                  </a:cubicBezTo>
                  <a:cubicBezTo>
                    <a:pt x="53712" y="12891"/>
                    <a:pt x="53696" y="12887"/>
                    <a:pt x="53685" y="12887"/>
                  </a:cubicBezTo>
                  <a:cubicBezTo>
                    <a:pt x="53643" y="12887"/>
                    <a:pt x="53688" y="12949"/>
                    <a:pt x="53656" y="12975"/>
                  </a:cubicBezTo>
                  <a:cubicBezTo>
                    <a:pt x="53642" y="12985"/>
                    <a:pt x="53624" y="12989"/>
                    <a:pt x="53603" y="12989"/>
                  </a:cubicBezTo>
                  <a:cubicBezTo>
                    <a:pt x="53558" y="12989"/>
                    <a:pt x="53501" y="12972"/>
                    <a:pt x="53450" y="12967"/>
                  </a:cubicBezTo>
                  <a:cubicBezTo>
                    <a:pt x="53385" y="12950"/>
                    <a:pt x="53360" y="12917"/>
                    <a:pt x="53336" y="12876"/>
                  </a:cubicBezTo>
                  <a:cubicBezTo>
                    <a:pt x="53311" y="12835"/>
                    <a:pt x="53385" y="12827"/>
                    <a:pt x="53418" y="12778"/>
                  </a:cubicBezTo>
                  <a:cubicBezTo>
                    <a:pt x="53447" y="12727"/>
                    <a:pt x="53316" y="12537"/>
                    <a:pt x="53358" y="12537"/>
                  </a:cubicBezTo>
                  <a:cubicBezTo>
                    <a:pt x="53363" y="12537"/>
                    <a:pt x="53372" y="12540"/>
                    <a:pt x="53385" y="12548"/>
                  </a:cubicBezTo>
                  <a:cubicBezTo>
                    <a:pt x="53491" y="12614"/>
                    <a:pt x="53664" y="12737"/>
                    <a:pt x="53754" y="12803"/>
                  </a:cubicBezTo>
                  <a:cubicBezTo>
                    <a:pt x="53853" y="12868"/>
                    <a:pt x="54443" y="13032"/>
                    <a:pt x="54484" y="13049"/>
                  </a:cubicBezTo>
                  <a:cubicBezTo>
                    <a:pt x="54487" y="13049"/>
                    <a:pt x="54489" y="13049"/>
                    <a:pt x="54491" y="13049"/>
                  </a:cubicBezTo>
                  <a:cubicBezTo>
                    <a:pt x="54531" y="13049"/>
                    <a:pt x="54577" y="12983"/>
                    <a:pt x="54624" y="12983"/>
                  </a:cubicBezTo>
                  <a:cubicBezTo>
                    <a:pt x="54628" y="12982"/>
                    <a:pt x="54632" y="12982"/>
                    <a:pt x="54636" y="12982"/>
                  </a:cubicBezTo>
                  <a:cubicBezTo>
                    <a:pt x="54679" y="12982"/>
                    <a:pt x="54668" y="13025"/>
                    <a:pt x="54698" y="13032"/>
                  </a:cubicBezTo>
                  <a:cubicBezTo>
                    <a:pt x="54706" y="13036"/>
                    <a:pt x="54713" y="13038"/>
                    <a:pt x="54721" y="13038"/>
                  </a:cubicBezTo>
                  <a:cubicBezTo>
                    <a:pt x="54744" y="13038"/>
                    <a:pt x="54767" y="13022"/>
                    <a:pt x="54805" y="13016"/>
                  </a:cubicBezTo>
                  <a:cubicBezTo>
                    <a:pt x="54808" y="13015"/>
                    <a:pt x="54812" y="13015"/>
                    <a:pt x="54815" y="13015"/>
                  </a:cubicBezTo>
                  <a:cubicBezTo>
                    <a:pt x="54855" y="13015"/>
                    <a:pt x="54864" y="13059"/>
                    <a:pt x="54887" y="13090"/>
                  </a:cubicBezTo>
                  <a:cubicBezTo>
                    <a:pt x="54911" y="13131"/>
                    <a:pt x="55297" y="13237"/>
                    <a:pt x="55371" y="13270"/>
                  </a:cubicBezTo>
                  <a:cubicBezTo>
                    <a:pt x="55393" y="13279"/>
                    <a:pt x="55411" y="13283"/>
                    <a:pt x="55428" y="13283"/>
                  </a:cubicBezTo>
                  <a:cubicBezTo>
                    <a:pt x="55474" y="13283"/>
                    <a:pt x="55507" y="13256"/>
                    <a:pt x="55568" y="13237"/>
                  </a:cubicBezTo>
                  <a:cubicBezTo>
                    <a:pt x="55650" y="13221"/>
                    <a:pt x="55576" y="13180"/>
                    <a:pt x="55592" y="13114"/>
                  </a:cubicBezTo>
                  <a:cubicBezTo>
                    <a:pt x="55595" y="13103"/>
                    <a:pt x="55602" y="13098"/>
                    <a:pt x="55610" y="13098"/>
                  </a:cubicBezTo>
                  <a:cubicBezTo>
                    <a:pt x="55652" y="13098"/>
                    <a:pt x="55749" y="13206"/>
                    <a:pt x="55789" y="13213"/>
                  </a:cubicBezTo>
                  <a:cubicBezTo>
                    <a:pt x="55839" y="13213"/>
                    <a:pt x="56011" y="13090"/>
                    <a:pt x="56036" y="13024"/>
                  </a:cubicBezTo>
                  <a:cubicBezTo>
                    <a:pt x="56052" y="12967"/>
                    <a:pt x="55847" y="12844"/>
                    <a:pt x="55871" y="12811"/>
                  </a:cubicBezTo>
                  <a:cubicBezTo>
                    <a:pt x="55874" y="12808"/>
                    <a:pt x="55880" y="12807"/>
                    <a:pt x="55887" y="12807"/>
                  </a:cubicBezTo>
                  <a:cubicBezTo>
                    <a:pt x="55946" y="12807"/>
                    <a:pt x="56131" y="12882"/>
                    <a:pt x="56169" y="12882"/>
                  </a:cubicBezTo>
                  <a:cubicBezTo>
                    <a:pt x="56175" y="12882"/>
                    <a:pt x="56177" y="12880"/>
                    <a:pt x="56175" y="12876"/>
                  </a:cubicBezTo>
                  <a:cubicBezTo>
                    <a:pt x="56167" y="12844"/>
                    <a:pt x="56085" y="12729"/>
                    <a:pt x="56052" y="12679"/>
                  </a:cubicBezTo>
                  <a:cubicBezTo>
                    <a:pt x="56019" y="12630"/>
                    <a:pt x="56077" y="12540"/>
                    <a:pt x="56200" y="12540"/>
                  </a:cubicBezTo>
                  <a:cubicBezTo>
                    <a:pt x="56323" y="12548"/>
                    <a:pt x="56380" y="12778"/>
                    <a:pt x="56454" y="12794"/>
                  </a:cubicBezTo>
                  <a:cubicBezTo>
                    <a:pt x="56471" y="12801"/>
                    <a:pt x="56511" y="12803"/>
                    <a:pt x="56561" y="12803"/>
                  </a:cubicBezTo>
                  <a:cubicBezTo>
                    <a:pt x="56700" y="12803"/>
                    <a:pt x="56923" y="12784"/>
                    <a:pt x="56996" y="12778"/>
                  </a:cubicBezTo>
                  <a:cubicBezTo>
                    <a:pt x="57086" y="12761"/>
                    <a:pt x="57439" y="12548"/>
                    <a:pt x="57521" y="12491"/>
                  </a:cubicBezTo>
                  <a:cubicBezTo>
                    <a:pt x="57603" y="12433"/>
                    <a:pt x="58194" y="11555"/>
                    <a:pt x="58227" y="11514"/>
                  </a:cubicBezTo>
                  <a:cubicBezTo>
                    <a:pt x="58260" y="11473"/>
                    <a:pt x="58227" y="11432"/>
                    <a:pt x="58186" y="11350"/>
                  </a:cubicBezTo>
                  <a:cubicBezTo>
                    <a:pt x="58170" y="11319"/>
                    <a:pt x="58129" y="11310"/>
                    <a:pt x="58065" y="11310"/>
                  </a:cubicBezTo>
                  <a:cubicBezTo>
                    <a:pt x="57977" y="11310"/>
                    <a:pt x="57845" y="11328"/>
                    <a:pt x="57682" y="11328"/>
                  </a:cubicBezTo>
                  <a:cubicBezTo>
                    <a:pt x="57649" y="11328"/>
                    <a:pt x="57614" y="11327"/>
                    <a:pt x="57578" y="11325"/>
                  </a:cubicBezTo>
                  <a:cubicBezTo>
                    <a:pt x="57250" y="11301"/>
                    <a:pt x="56930" y="11276"/>
                    <a:pt x="56717" y="11268"/>
                  </a:cubicBezTo>
                  <a:cubicBezTo>
                    <a:pt x="56512" y="11251"/>
                    <a:pt x="56561" y="11071"/>
                    <a:pt x="56446" y="10940"/>
                  </a:cubicBezTo>
                  <a:cubicBezTo>
                    <a:pt x="56331" y="10808"/>
                    <a:pt x="56142" y="10775"/>
                    <a:pt x="55945" y="10693"/>
                  </a:cubicBezTo>
                  <a:cubicBezTo>
                    <a:pt x="55748" y="10603"/>
                    <a:pt x="55494" y="10644"/>
                    <a:pt x="55256" y="10620"/>
                  </a:cubicBezTo>
                  <a:cubicBezTo>
                    <a:pt x="55010" y="10595"/>
                    <a:pt x="54903" y="10554"/>
                    <a:pt x="55034" y="10513"/>
                  </a:cubicBezTo>
                  <a:cubicBezTo>
                    <a:pt x="55068" y="10501"/>
                    <a:pt x="55136" y="10496"/>
                    <a:pt x="55224" y="10496"/>
                  </a:cubicBezTo>
                  <a:cubicBezTo>
                    <a:pt x="55506" y="10496"/>
                    <a:pt x="55992" y="10545"/>
                    <a:pt x="56167" y="10570"/>
                  </a:cubicBezTo>
                  <a:cubicBezTo>
                    <a:pt x="56206" y="10577"/>
                    <a:pt x="56234" y="10580"/>
                    <a:pt x="56254" y="10580"/>
                  </a:cubicBezTo>
                  <a:cubicBezTo>
                    <a:pt x="56349" y="10580"/>
                    <a:pt x="56254" y="10513"/>
                    <a:pt x="56356" y="10513"/>
                  </a:cubicBezTo>
                  <a:cubicBezTo>
                    <a:pt x="56471" y="10513"/>
                    <a:pt x="57201" y="10751"/>
                    <a:pt x="57242" y="10825"/>
                  </a:cubicBezTo>
                  <a:cubicBezTo>
                    <a:pt x="57258" y="10851"/>
                    <a:pt x="57250" y="10855"/>
                    <a:pt x="57229" y="10855"/>
                  </a:cubicBezTo>
                  <a:cubicBezTo>
                    <a:pt x="57221" y="10855"/>
                    <a:pt x="57210" y="10854"/>
                    <a:pt x="57198" y="10854"/>
                  </a:cubicBezTo>
                  <a:cubicBezTo>
                    <a:pt x="57168" y="10854"/>
                    <a:pt x="57131" y="10859"/>
                    <a:pt x="57102" y="10890"/>
                  </a:cubicBezTo>
                  <a:cubicBezTo>
                    <a:pt x="57037" y="10956"/>
                    <a:pt x="57340" y="11087"/>
                    <a:pt x="57455" y="11145"/>
                  </a:cubicBezTo>
                  <a:cubicBezTo>
                    <a:pt x="57512" y="11171"/>
                    <a:pt x="57650" y="11181"/>
                    <a:pt x="57782" y="11181"/>
                  </a:cubicBezTo>
                  <a:cubicBezTo>
                    <a:pt x="57900" y="11181"/>
                    <a:pt x="58012" y="11173"/>
                    <a:pt x="58054" y="11161"/>
                  </a:cubicBezTo>
                  <a:cubicBezTo>
                    <a:pt x="58153" y="11145"/>
                    <a:pt x="58514" y="10866"/>
                    <a:pt x="58539" y="10816"/>
                  </a:cubicBezTo>
                  <a:cubicBezTo>
                    <a:pt x="58563" y="10759"/>
                    <a:pt x="58612" y="10661"/>
                    <a:pt x="58629" y="10578"/>
                  </a:cubicBezTo>
                  <a:cubicBezTo>
                    <a:pt x="58654" y="10505"/>
                    <a:pt x="58842" y="10464"/>
                    <a:pt x="58949" y="10406"/>
                  </a:cubicBezTo>
                  <a:cubicBezTo>
                    <a:pt x="59064" y="10349"/>
                    <a:pt x="58998" y="10316"/>
                    <a:pt x="58974" y="10234"/>
                  </a:cubicBezTo>
                  <a:cubicBezTo>
                    <a:pt x="58949" y="10152"/>
                    <a:pt x="58588" y="10111"/>
                    <a:pt x="58440" y="10012"/>
                  </a:cubicBezTo>
                  <a:cubicBezTo>
                    <a:pt x="58292" y="9914"/>
                    <a:pt x="58465" y="9840"/>
                    <a:pt x="58530" y="9791"/>
                  </a:cubicBezTo>
                  <a:cubicBezTo>
                    <a:pt x="58604" y="9741"/>
                    <a:pt x="59162" y="9741"/>
                    <a:pt x="59285" y="9741"/>
                  </a:cubicBezTo>
                  <a:cubicBezTo>
                    <a:pt x="59409" y="9750"/>
                    <a:pt x="59376" y="9930"/>
                    <a:pt x="59466" y="10061"/>
                  </a:cubicBezTo>
                  <a:cubicBezTo>
                    <a:pt x="59556" y="10193"/>
                    <a:pt x="59967" y="10209"/>
                    <a:pt x="60040" y="10217"/>
                  </a:cubicBezTo>
                  <a:cubicBezTo>
                    <a:pt x="60048" y="10219"/>
                    <a:pt x="60055" y="10220"/>
                    <a:pt x="60060" y="10220"/>
                  </a:cubicBezTo>
                  <a:cubicBezTo>
                    <a:pt x="60104" y="10220"/>
                    <a:pt x="60062" y="10164"/>
                    <a:pt x="60040" y="10127"/>
                  </a:cubicBezTo>
                  <a:cubicBezTo>
                    <a:pt x="60016" y="10086"/>
                    <a:pt x="59999" y="10045"/>
                    <a:pt x="60008" y="9971"/>
                  </a:cubicBezTo>
                  <a:cubicBezTo>
                    <a:pt x="60008" y="9963"/>
                    <a:pt x="60012" y="9959"/>
                    <a:pt x="60021" y="9959"/>
                  </a:cubicBezTo>
                  <a:cubicBezTo>
                    <a:pt x="60088" y="9959"/>
                    <a:pt x="60381" y="10182"/>
                    <a:pt x="60475" y="10226"/>
                  </a:cubicBezTo>
                  <a:cubicBezTo>
                    <a:pt x="60519" y="10244"/>
                    <a:pt x="60542" y="10252"/>
                    <a:pt x="60555" y="10252"/>
                  </a:cubicBezTo>
                  <a:cubicBezTo>
                    <a:pt x="60576" y="10252"/>
                    <a:pt x="60573" y="10231"/>
                    <a:pt x="60599" y="10201"/>
                  </a:cubicBezTo>
                  <a:cubicBezTo>
                    <a:pt x="60640" y="10144"/>
                    <a:pt x="60451" y="9938"/>
                    <a:pt x="60369" y="9881"/>
                  </a:cubicBezTo>
                  <a:cubicBezTo>
                    <a:pt x="60287" y="9815"/>
                    <a:pt x="60262" y="9799"/>
                    <a:pt x="60246" y="9717"/>
                  </a:cubicBezTo>
                  <a:cubicBezTo>
                    <a:pt x="60232" y="9656"/>
                    <a:pt x="60235" y="9651"/>
                    <a:pt x="60205" y="9651"/>
                  </a:cubicBezTo>
                  <a:cubicBezTo>
                    <a:pt x="60199" y="9651"/>
                    <a:pt x="60190" y="9651"/>
                    <a:pt x="60180" y="9651"/>
                  </a:cubicBezTo>
                  <a:cubicBezTo>
                    <a:pt x="60123" y="9651"/>
                    <a:pt x="60065" y="9643"/>
                    <a:pt x="60065" y="9569"/>
                  </a:cubicBezTo>
                  <a:cubicBezTo>
                    <a:pt x="60065" y="9495"/>
                    <a:pt x="60040" y="9512"/>
                    <a:pt x="59975" y="9503"/>
                  </a:cubicBezTo>
                  <a:cubicBezTo>
                    <a:pt x="59909" y="9503"/>
                    <a:pt x="59958" y="9471"/>
                    <a:pt x="59909" y="9397"/>
                  </a:cubicBezTo>
                  <a:cubicBezTo>
                    <a:pt x="59899" y="9382"/>
                    <a:pt x="59881" y="9377"/>
                    <a:pt x="59858" y="9377"/>
                  </a:cubicBezTo>
                  <a:cubicBezTo>
                    <a:pt x="59781" y="9377"/>
                    <a:pt x="59647" y="9439"/>
                    <a:pt x="59580" y="9439"/>
                  </a:cubicBezTo>
                  <a:cubicBezTo>
                    <a:pt x="59566" y="9439"/>
                    <a:pt x="59555" y="9437"/>
                    <a:pt x="59548" y="9430"/>
                  </a:cubicBezTo>
                  <a:cubicBezTo>
                    <a:pt x="59499" y="9380"/>
                    <a:pt x="59753" y="9331"/>
                    <a:pt x="59761" y="9274"/>
                  </a:cubicBezTo>
                  <a:cubicBezTo>
                    <a:pt x="59770" y="9216"/>
                    <a:pt x="59655" y="9200"/>
                    <a:pt x="59647" y="9142"/>
                  </a:cubicBezTo>
                  <a:cubicBezTo>
                    <a:pt x="59642" y="9125"/>
                    <a:pt x="59651" y="9118"/>
                    <a:pt x="59672" y="9118"/>
                  </a:cubicBezTo>
                  <a:cubicBezTo>
                    <a:pt x="59720" y="9118"/>
                    <a:pt x="59829" y="9157"/>
                    <a:pt x="59950" y="9192"/>
                  </a:cubicBezTo>
                  <a:cubicBezTo>
                    <a:pt x="60114" y="9233"/>
                    <a:pt x="60049" y="9216"/>
                    <a:pt x="60040" y="9290"/>
                  </a:cubicBezTo>
                  <a:cubicBezTo>
                    <a:pt x="60032" y="9356"/>
                    <a:pt x="60098" y="9323"/>
                    <a:pt x="60155" y="9372"/>
                  </a:cubicBezTo>
                  <a:cubicBezTo>
                    <a:pt x="60213" y="9413"/>
                    <a:pt x="60139" y="9405"/>
                    <a:pt x="60139" y="9446"/>
                  </a:cubicBezTo>
                  <a:cubicBezTo>
                    <a:pt x="60139" y="9479"/>
                    <a:pt x="60213" y="9487"/>
                    <a:pt x="60278" y="9544"/>
                  </a:cubicBezTo>
                  <a:cubicBezTo>
                    <a:pt x="60286" y="9553"/>
                    <a:pt x="60293" y="9556"/>
                    <a:pt x="60302" y="9556"/>
                  </a:cubicBezTo>
                  <a:cubicBezTo>
                    <a:pt x="60353" y="9556"/>
                    <a:pt x="60424" y="9421"/>
                    <a:pt x="60451" y="9421"/>
                  </a:cubicBezTo>
                  <a:cubicBezTo>
                    <a:pt x="60454" y="9421"/>
                    <a:pt x="60457" y="9423"/>
                    <a:pt x="60459" y="9430"/>
                  </a:cubicBezTo>
                  <a:cubicBezTo>
                    <a:pt x="60484" y="9495"/>
                    <a:pt x="60426" y="9627"/>
                    <a:pt x="60459" y="9733"/>
                  </a:cubicBezTo>
                  <a:cubicBezTo>
                    <a:pt x="60492" y="9840"/>
                    <a:pt x="60763" y="9963"/>
                    <a:pt x="60878" y="9996"/>
                  </a:cubicBezTo>
                  <a:cubicBezTo>
                    <a:pt x="60882" y="9998"/>
                    <a:pt x="60888" y="9998"/>
                    <a:pt x="60895" y="9998"/>
                  </a:cubicBezTo>
                  <a:cubicBezTo>
                    <a:pt x="61045" y="9998"/>
                    <a:pt x="61700" y="9584"/>
                    <a:pt x="61731" y="9561"/>
                  </a:cubicBezTo>
                  <a:cubicBezTo>
                    <a:pt x="61756" y="9528"/>
                    <a:pt x="61780" y="9438"/>
                    <a:pt x="61813" y="9380"/>
                  </a:cubicBezTo>
                  <a:cubicBezTo>
                    <a:pt x="61854" y="9323"/>
                    <a:pt x="62100" y="9306"/>
                    <a:pt x="62150" y="9257"/>
                  </a:cubicBezTo>
                  <a:cubicBezTo>
                    <a:pt x="62207" y="9208"/>
                    <a:pt x="62371" y="8683"/>
                    <a:pt x="62355" y="8666"/>
                  </a:cubicBezTo>
                  <a:cubicBezTo>
                    <a:pt x="62338" y="8642"/>
                    <a:pt x="61838" y="8223"/>
                    <a:pt x="61797" y="8190"/>
                  </a:cubicBezTo>
                  <a:cubicBezTo>
                    <a:pt x="61756" y="8158"/>
                    <a:pt x="61739" y="8108"/>
                    <a:pt x="61731" y="8051"/>
                  </a:cubicBezTo>
                  <a:cubicBezTo>
                    <a:pt x="61715" y="7985"/>
                    <a:pt x="61854" y="7837"/>
                    <a:pt x="61813" y="7813"/>
                  </a:cubicBezTo>
                  <a:cubicBezTo>
                    <a:pt x="61808" y="7810"/>
                    <a:pt x="61802" y="7808"/>
                    <a:pt x="61796" y="7808"/>
                  </a:cubicBezTo>
                  <a:cubicBezTo>
                    <a:pt x="61757" y="7808"/>
                    <a:pt x="61710" y="7870"/>
                    <a:pt x="61682" y="7870"/>
                  </a:cubicBezTo>
                  <a:cubicBezTo>
                    <a:pt x="61672" y="7872"/>
                    <a:pt x="61664" y="7873"/>
                    <a:pt x="61656" y="7873"/>
                  </a:cubicBezTo>
                  <a:cubicBezTo>
                    <a:pt x="61631" y="7873"/>
                    <a:pt x="61613" y="7863"/>
                    <a:pt x="61575" y="7837"/>
                  </a:cubicBezTo>
                  <a:cubicBezTo>
                    <a:pt x="61526" y="7813"/>
                    <a:pt x="61616" y="7747"/>
                    <a:pt x="61608" y="7690"/>
                  </a:cubicBezTo>
                  <a:cubicBezTo>
                    <a:pt x="61603" y="7673"/>
                    <a:pt x="61599" y="7668"/>
                    <a:pt x="61592" y="7668"/>
                  </a:cubicBezTo>
                  <a:cubicBezTo>
                    <a:pt x="61578" y="7668"/>
                    <a:pt x="61555" y="7699"/>
                    <a:pt x="61506" y="7699"/>
                  </a:cubicBezTo>
                  <a:cubicBezTo>
                    <a:pt x="61502" y="7699"/>
                    <a:pt x="61497" y="7698"/>
                    <a:pt x="61493" y="7698"/>
                  </a:cubicBezTo>
                  <a:cubicBezTo>
                    <a:pt x="61411" y="7682"/>
                    <a:pt x="61526" y="7608"/>
                    <a:pt x="61550" y="7575"/>
                  </a:cubicBezTo>
                  <a:cubicBezTo>
                    <a:pt x="61575" y="7550"/>
                    <a:pt x="61419" y="7509"/>
                    <a:pt x="61378" y="7485"/>
                  </a:cubicBezTo>
                  <a:cubicBezTo>
                    <a:pt x="61329" y="7460"/>
                    <a:pt x="61354" y="7378"/>
                    <a:pt x="61411" y="7370"/>
                  </a:cubicBezTo>
                  <a:cubicBezTo>
                    <a:pt x="61477" y="7370"/>
                    <a:pt x="61830" y="7403"/>
                    <a:pt x="61895" y="7403"/>
                  </a:cubicBezTo>
                  <a:cubicBezTo>
                    <a:pt x="61953" y="7403"/>
                    <a:pt x="62330" y="7255"/>
                    <a:pt x="62347" y="7206"/>
                  </a:cubicBezTo>
                  <a:cubicBezTo>
                    <a:pt x="62371" y="7156"/>
                    <a:pt x="62371" y="7107"/>
                    <a:pt x="62371" y="7050"/>
                  </a:cubicBezTo>
                  <a:cubicBezTo>
                    <a:pt x="62363" y="6992"/>
                    <a:pt x="62314" y="6968"/>
                    <a:pt x="62289" y="6943"/>
                  </a:cubicBezTo>
                  <a:cubicBezTo>
                    <a:pt x="62284" y="6939"/>
                    <a:pt x="62276" y="6937"/>
                    <a:pt x="62268" y="6937"/>
                  </a:cubicBezTo>
                  <a:cubicBezTo>
                    <a:pt x="62236" y="6937"/>
                    <a:pt x="62187" y="6961"/>
                    <a:pt x="62153" y="6961"/>
                  </a:cubicBezTo>
                  <a:cubicBezTo>
                    <a:pt x="62141" y="6961"/>
                    <a:pt x="62132" y="6958"/>
                    <a:pt x="62125" y="6951"/>
                  </a:cubicBezTo>
                  <a:cubicBezTo>
                    <a:pt x="62092" y="6910"/>
                    <a:pt x="62314" y="6664"/>
                    <a:pt x="62314" y="6631"/>
                  </a:cubicBezTo>
                  <a:cubicBezTo>
                    <a:pt x="62314" y="6606"/>
                    <a:pt x="62306" y="6574"/>
                    <a:pt x="62273" y="6557"/>
                  </a:cubicBezTo>
                  <a:cubicBezTo>
                    <a:pt x="62232" y="6541"/>
                    <a:pt x="62109" y="6459"/>
                    <a:pt x="62018" y="6459"/>
                  </a:cubicBezTo>
                  <a:cubicBezTo>
                    <a:pt x="61994" y="6461"/>
                    <a:pt x="61969" y="6462"/>
                    <a:pt x="61944" y="6462"/>
                  </a:cubicBezTo>
                  <a:cubicBezTo>
                    <a:pt x="61876" y="6462"/>
                    <a:pt x="61808" y="6454"/>
                    <a:pt x="61747" y="6442"/>
                  </a:cubicBezTo>
                  <a:cubicBezTo>
                    <a:pt x="61657" y="6418"/>
                    <a:pt x="61690" y="6295"/>
                    <a:pt x="61657" y="6270"/>
                  </a:cubicBezTo>
                  <a:cubicBezTo>
                    <a:pt x="61624" y="6237"/>
                    <a:pt x="61526" y="6245"/>
                    <a:pt x="61452" y="6221"/>
                  </a:cubicBezTo>
                  <a:cubicBezTo>
                    <a:pt x="61378" y="6204"/>
                    <a:pt x="61198" y="6163"/>
                    <a:pt x="61116" y="6139"/>
                  </a:cubicBezTo>
                  <a:cubicBezTo>
                    <a:pt x="61033" y="6114"/>
                    <a:pt x="60943" y="6073"/>
                    <a:pt x="60960" y="6048"/>
                  </a:cubicBezTo>
                  <a:cubicBezTo>
                    <a:pt x="60960" y="6046"/>
                    <a:pt x="60966" y="6045"/>
                    <a:pt x="60976" y="6045"/>
                  </a:cubicBezTo>
                  <a:cubicBezTo>
                    <a:pt x="61055" y="6045"/>
                    <a:pt x="61398" y="6123"/>
                    <a:pt x="61433" y="6123"/>
                  </a:cubicBezTo>
                  <a:cubicBezTo>
                    <a:pt x="61434" y="6123"/>
                    <a:pt x="61435" y="6123"/>
                    <a:pt x="61436" y="6122"/>
                  </a:cubicBezTo>
                  <a:cubicBezTo>
                    <a:pt x="61444" y="6114"/>
                    <a:pt x="61419" y="6048"/>
                    <a:pt x="61427" y="5999"/>
                  </a:cubicBezTo>
                  <a:cubicBezTo>
                    <a:pt x="61444" y="5958"/>
                    <a:pt x="61665" y="5983"/>
                    <a:pt x="61649" y="5958"/>
                  </a:cubicBezTo>
                  <a:cubicBezTo>
                    <a:pt x="61634" y="5935"/>
                    <a:pt x="61468" y="5883"/>
                    <a:pt x="61346" y="5883"/>
                  </a:cubicBezTo>
                  <a:cubicBezTo>
                    <a:pt x="61337" y="5883"/>
                    <a:pt x="61329" y="5884"/>
                    <a:pt x="61321" y="5884"/>
                  </a:cubicBezTo>
                  <a:cubicBezTo>
                    <a:pt x="61293" y="5886"/>
                    <a:pt x="61243" y="5887"/>
                    <a:pt x="61182" y="5887"/>
                  </a:cubicBezTo>
                  <a:cubicBezTo>
                    <a:pt x="61073" y="5887"/>
                    <a:pt x="60926" y="5885"/>
                    <a:pt x="60796" y="5885"/>
                  </a:cubicBezTo>
                  <a:cubicBezTo>
                    <a:pt x="60678" y="5885"/>
                    <a:pt x="60573" y="5886"/>
                    <a:pt x="60525" y="5892"/>
                  </a:cubicBezTo>
                  <a:cubicBezTo>
                    <a:pt x="60522" y="5893"/>
                    <a:pt x="60520" y="5893"/>
                    <a:pt x="60517" y="5893"/>
                  </a:cubicBezTo>
                  <a:cubicBezTo>
                    <a:pt x="60379" y="5893"/>
                    <a:pt x="60146" y="5687"/>
                    <a:pt x="60038" y="5687"/>
                  </a:cubicBezTo>
                  <a:cubicBezTo>
                    <a:pt x="60036" y="5687"/>
                    <a:pt x="60034" y="5687"/>
                    <a:pt x="60032" y="5687"/>
                  </a:cubicBezTo>
                  <a:cubicBezTo>
                    <a:pt x="59926" y="5704"/>
                    <a:pt x="59720" y="5761"/>
                    <a:pt x="59581" y="5794"/>
                  </a:cubicBezTo>
                  <a:cubicBezTo>
                    <a:pt x="59568" y="5796"/>
                    <a:pt x="59556" y="5797"/>
                    <a:pt x="59543" y="5797"/>
                  </a:cubicBezTo>
                  <a:cubicBezTo>
                    <a:pt x="59421" y="5797"/>
                    <a:pt x="59322" y="5702"/>
                    <a:pt x="59291" y="5702"/>
                  </a:cubicBezTo>
                  <a:cubicBezTo>
                    <a:pt x="59289" y="5702"/>
                    <a:pt x="59287" y="5703"/>
                    <a:pt x="59285" y="5704"/>
                  </a:cubicBezTo>
                  <a:cubicBezTo>
                    <a:pt x="59261" y="5720"/>
                    <a:pt x="59326" y="5753"/>
                    <a:pt x="59351" y="5810"/>
                  </a:cubicBezTo>
                  <a:cubicBezTo>
                    <a:pt x="59384" y="5868"/>
                    <a:pt x="59318" y="5860"/>
                    <a:pt x="59277" y="5917"/>
                  </a:cubicBezTo>
                  <a:cubicBezTo>
                    <a:pt x="59236" y="5966"/>
                    <a:pt x="59277" y="5966"/>
                    <a:pt x="59310" y="6024"/>
                  </a:cubicBezTo>
                  <a:cubicBezTo>
                    <a:pt x="59343" y="6081"/>
                    <a:pt x="59277" y="6089"/>
                    <a:pt x="59269" y="6163"/>
                  </a:cubicBezTo>
                  <a:cubicBezTo>
                    <a:pt x="59265" y="6192"/>
                    <a:pt x="59274" y="6199"/>
                    <a:pt x="59289" y="6199"/>
                  </a:cubicBezTo>
                  <a:cubicBezTo>
                    <a:pt x="59302" y="6199"/>
                    <a:pt x="59321" y="6193"/>
                    <a:pt x="59339" y="6193"/>
                  </a:cubicBezTo>
                  <a:cubicBezTo>
                    <a:pt x="59346" y="6193"/>
                    <a:pt x="59353" y="6193"/>
                    <a:pt x="59359" y="6196"/>
                  </a:cubicBezTo>
                  <a:cubicBezTo>
                    <a:pt x="59409" y="6221"/>
                    <a:pt x="59326" y="6393"/>
                    <a:pt x="59359" y="6459"/>
                  </a:cubicBezTo>
                  <a:cubicBezTo>
                    <a:pt x="59384" y="6524"/>
                    <a:pt x="59491" y="6549"/>
                    <a:pt x="59597" y="6549"/>
                  </a:cubicBezTo>
                  <a:cubicBezTo>
                    <a:pt x="59603" y="6549"/>
                    <a:pt x="59609" y="6548"/>
                    <a:pt x="59614" y="6548"/>
                  </a:cubicBezTo>
                  <a:cubicBezTo>
                    <a:pt x="59700" y="6548"/>
                    <a:pt x="59666" y="6610"/>
                    <a:pt x="59720" y="6664"/>
                  </a:cubicBezTo>
                  <a:cubicBezTo>
                    <a:pt x="59770" y="6730"/>
                    <a:pt x="59926" y="6721"/>
                    <a:pt x="59950" y="6771"/>
                  </a:cubicBezTo>
                  <a:cubicBezTo>
                    <a:pt x="59959" y="6788"/>
                    <a:pt x="59940" y="6793"/>
                    <a:pt x="59910" y="6793"/>
                  </a:cubicBezTo>
                  <a:cubicBezTo>
                    <a:pt x="59870" y="6793"/>
                    <a:pt x="59809" y="6783"/>
                    <a:pt x="59776" y="6783"/>
                  </a:cubicBezTo>
                  <a:cubicBezTo>
                    <a:pt x="59765" y="6783"/>
                    <a:pt x="59757" y="6784"/>
                    <a:pt x="59753" y="6787"/>
                  </a:cubicBezTo>
                  <a:cubicBezTo>
                    <a:pt x="59737" y="6803"/>
                    <a:pt x="59770" y="6828"/>
                    <a:pt x="59753" y="6861"/>
                  </a:cubicBezTo>
                  <a:cubicBezTo>
                    <a:pt x="59748" y="6874"/>
                    <a:pt x="59730" y="6878"/>
                    <a:pt x="59708" y="6878"/>
                  </a:cubicBezTo>
                  <a:cubicBezTo>
                    <a:pt x="59669" y="6878"/>
                    <a:pt x="59615" y="6866"/>
                    <a:pt x="59588" y="6866"/>
                  </a:cubicBezTo>
                  <a:cubicBezTo>
                    <a:pt x="59581" y="6866"/>
                    <a:pt x="59575" y="6867"/>
                    <a:pt x="59573" y="6869"/>
                  </a:cubicBezTo>
                  <a:cubicBezTo>
                    <a:pt x="59548" y="6894"/>
                    <a:pt x="59540" y="6918"/>
                    <a:pt x="59556" y="6968"/>
                  </a:cubicBezTo>
                  <a:cubicBezTo>
                    <a:pt x="59564" y="7017"/>
                    <a:pt x="59671" y="7000"/>
                    <a:pt x="59729" y="7009"/>
                  </a:cubicBezTo>
                  <a:cubicBezTo>
                    <a:pt x="59786" y="7009"/>
                    <a:pt x="59827" y="7082"/>
                    <a:pt x="59811" y="7123"/>
                  </a:cubicBezTo>
                  <a:cubicBezTo>
                    <a:pt x="59806" y="7132"/>
                    <a:pt x="59797" y="7135"/>
                    <a:pt x="59786" y="7135"/>
                  </a:cubicBezTo>
                  <a:cubicBezTo>
                    <a:pt x="59744" y="7135"/>
                    <a:pt x="59666" y="7090"/>
                    <a:pt x="59608" y="7090"/>
                  </a:cubicBezTo>
                  <a:cubicBezTo>
                    <a:pt x="59605" y="7090"/>
                    <a:pt x="59601" y="7090"/>
                    <a:pt x="59597" y="7091"/>
                  </a:cubicBezTo>
                  <a:cubicBezTo>
                    <a:pt x="59523" y="7091"/>
                    <a:pt x="59556" y="7099"/>
                    <a:pt x="59507" y="7115"/>
                  </a:cubicBezTo>
                  <a:cubicBezTo>
                    <a:pt x="59501" y="7118"/>
                    <a:pt x="59494" y="7120"/>
                    <a:pt x="59488" y="7120"/>
                  </a:cubicBezTo>
                  <a:cubicBezTo>
                    <a:pt x="59445" y="7120"/>
                    <a:pt x="59401" y="7058"/>
                    <a:pt x="59351" y="7058"/>
                  </a:cubicBezTo>
                  <a:cubicBezTo>
                    <a:pt x="59302" y="7058"/>
                    <a:pt x="59269" y="7091"/>
                    <a:pt x="59228" y="7115"/>
                  </a:cubicBezTo>
                  <a:cubicBezTo>
                    <a:pt x="59187" y="7132"/>
                    <a:pt x="59203" y="7132"/>
                    <a:pt x="59146" y="7214"/>
                  </a:cubicBezTo>
                  <a:cubicBezTo>
                    <a:pt x="59088" y="7288"/>
                    <a:pt x="59179" y="7394"/>
                    <a:pt x="59195" y="7485"/>
                  </a:cubicBezTo>
                  <a:cubicBezTo>
                    <a:pt x="59212" y="7583"/>
                    <a:pt x="59105" y="7583"/>
                    <a:pt x="59080" y="7616"/>
                  </a:cubicBezTo>
                  <a:cubicBezTo>
                    <a:pt x="59056" y="7657"/>
                    <a:pt x="59056" y="7870"/>
                    <a:pt x="59047" y="7961"/>
                  </a:cubicBezTo>
                  <a:cubicBezTo>
                    <a:pt x="59047" y="8000"/>
                    <a:pt x="59038" y="8009"/>
                    <a:pt x="59019" y="8009"/>
                  </a:cubicBezTo>
                  <a:cubicBezTo>
                    <a:pt x="59000" y="8009"/>
                    <a:pt x="58969" y="7999"/>
                    <a:pt x="58928" y="7999"/>
                  </a:cubicBezTo>
                  <a:cubicBezTo>
                    <a:pt x="58917" y="7999"/>
                    <a:pt x="58904" y="8000"/>
                    <a:pt x="58892" y="8002"/>
                  </a:cubicBezTo>
                  <a:cubicBezTo>
                    <a:pt x="58777" y="8010"/>
                    <a:pt x="58678" y="8289"/>
                    <a:pt x="58588" y="8404"/>
                  </a:cubicBezTo>
                  <a:cubicBezTo>
                    <a:pt x="58498" y="8519"/>
                    <a:pt x="58588" y="8740"/>
                    <a:pt x="58563" y="8822"/>
                  </a:cubicBezTo>
                  <a:cubicBezTo>
                    <a:pt x="58557" y="8838"/>
                    <a:pt x="58547" y="8844"/>
                    <a:pt x="58534" y="8844"/>
                  </a:cubicBezTo>
                  <a:cubicBezTo>
                    <a:pt x="58482" y="8844"/>
                    <a:pt x="58390" y="8740"/>
                    <a:pt x="58361" y="8740"/>
                  </a:cubicBezTo>
                  <a:cubicBezTo>
                    <a:pt x="58360" y="8740"/>
                    <a:pt x="58359" y="8740"/>
                    <a:pt x="58358" y="8740"/>
                  </a:cubicBezTo>
                  <a:cubicBezTo>
                    <a:pt x="58333" y="8740"/>
                    <a:pt x="58243" y="8773"/>
                    <a:pt x="58210" y="8847"/>
                  </a:cubicBezTo>
                  <a:cubicBezTo>
                    <a:pt x="58169" y="8913"/>
                    <a:pt x="58260" y="8921"/>
                    <a:pt x="58260" y="8954"/>
                  </a:cubicBezTo>
                  <a:cubicBezTo>
                    <a:pt x="58260" y="8978"/>
                    <a:pt x="58227" y="8995"/>
                    <a:pt x="58178" y="9019"/>
                  </a:cubicBezTo>
                  <a:cubicBezTo>
                    <a:pt x="58169" y="9023"/>
                    <a:pt x="58163" y="9024"/>
                    <a:pt x="58157" y="9024"/>
                  </a:cubicBezTo>
                  <a:cubicBezTo>
                    <a:pt x="58125" y="9024"/>
                    <a:pt x="58128" y="8978"/>
                    <a:pt x="58088" y="8978"/>
                  </a:cubicBezTo>
                  <a:cubicBezTo>
                    <a:pt x="58085" y="8978"/>
                    <a:pt x="58082" y="8978"/>
                    <a:pt x="58079" y="8978"/>
                  </a:cubicBezTo>
                  <a:cubicBezTo>
                    <a:pt x="58031" y="8994"/>
                    <a:pt x="58045" y="9126"/>
                    <a:pt x="58009" y="9126"/>
                  </a:cubicBezTo>
                  <a:cubicBezTo>
                    <a:pt x="58007" y="9126"/>
                    <a:pt x="58006" y="9126"/>
                    <a:pt x="58005" y="9126"/>
                  </a:cubicBezTo>
                  <a:cubicBezTo>
                    <a:pt x="57972" y="9118"/>
                    <a:pt x="57907" y="8855"/>
                    <a:pt x="57849" y="8789"/>
                  </a:cubicBezTo>
                  <a:cubicBezTo>
                    <a:pt x="57792" y="8732"/>
                    <a:pt x="57472" y="8461"/>
                    <a:pt x="57414" y="8428"/>
                  </a:cubicBezTo>
                  <a:cubicBezTo>
                    <a:pt x="57349" y="8404"/>
                    <a:pt x="57242" y="8133"/>
                    <a:pt x="57242" y="8084"/>
                  </a:cubicBezTo>
                  <a:cubicBezTo>
                    <a:pt x="57234" y="8034"/>
                    <a:pt x="57299" y="7911"/>
                    <a:pt x="57275" y="7854"/>
                  </a:cubicBezTo>
                  <a:cubicBezTo>
                    <a:pt x="57258" y="7805"/>
                    <a:pt x="57234" y="7706"/>
                    <a:pt x="57234" y="7657"/>
                  </a:cubicBezTo>
                  <a:cubicBezTo>
                    <a:pt x="57234" y="7603"/>
                    <a:pt x="57306" y="7549"/>
                    <a:pt x="57342" y="7549"/>
                  </a:cubicBezTo>
                  <a:cubicBezTo>
                    <a:pt x="57344" y="7549"/>
                    <a:pt x="57347" y="7550"/>
                    <a:pt x="57349" y="7550"/>
                  </a:cubicBezTo>
                  <a:cubicBezTo>
                    <a:pt x="57390" y="7558"/>
                    <a:pt x="57340" y="7723"/>
                    <a:pt x="57373" y="7731"/>
                  </a:cubicBezTo>
                  <a:cubicBezTo>
                    <a:pt x="57398" y="7731"/>
                    <a:pt x="57431" y="7731"/>
                    <a:pt x="57472" y="7714"/>
                  </a:cubicBezTo>
                  <a:cubicBezTo>
                    <a:pt x="57513" y="7706"/>
                    <a:pt x="57636" y="7608"/>
                    <a:pt x="57636" y="7583"/>
                  </a:cubicBezTo>
                  <a:cubicBezTo>
                    <a:pt x="57628" y="7558"/>
                    <a:pt x="57537" y="7099"/>
                    <a:pt x="57513" y="7066"/>
                  </a:cubicBezTo>
                  <a:cubicBezTo>
                    <a:pt x="57496" y="7025"/>
                    <a:pt x="56815" y="6451"/>
                    <a:pt x="56733" y="6426"/>
                  </a:cubicBezTo>
                  <a:cubicBezTo>
                    <a:pt x="56713" y="6420"/>
                    <a:pt x="56696" y="6417"/>
                    <a:pt x="56681" y="6417"/>
                  </a:cubicBezTo>
                  <a:cubicBezTo>
                    <a:pt x="56633" y="6417"/>
                    <a:pt x="56600" y="6442"/>
                    <a:pt x="56544" y="6467"/>
                  </a:cubicBezTo>
                  <a:cubicBezTo>
                    <a:pt x="56471" y="6508"/>
                    <a:pt x="56331" y="6672"/>
                    <a:pt x="56282" y="6738"/>
                  </a:cubicBezTo>
                  <a:cubicBezTo>
                    <a:pt x="56224" y="6795"/>
                    <a:pt x="56315" y="7230"/>
                    <a:pt x="56265" y="7247"/>
                  </a:cubicBezTo>
                  <a:cubicBezTo>
                    <a:pt x="56264" y="7247"/>
                    <a:pt x="56262" y="7247"/>
                    <a:pt x="56260" y="7247"/>
                  </a:cubicBezTo>
                  <a:cubicBezTo>
                    <a:pt x="56226" y="7247"/>
                    <a:pt x="56223" y="7172"/>
                    <a:pt x="56188" y="7172"/>
                  </a:cubicBezTo>
                  <a:cubicBezTo>
                    <a:pt x="56187" y="7172"/>
                    <a:pt x="56185" y="7172"/>
                    <a:pt x="56183" y="7173"/>
                  </a:cubicBezTo>
                  <a:cubicBezTo>
                    <a:pt x="56150" y="7181"/>
                    <a:pt x="56159" y="7197"/>
                    <a:pt x="56126" y="7263"/>
                  </a:cubicBezTo>
                  <a:cubicBezTo>
                    <a:pt x="56093" y="7329"/>
                    <a:pt x="56142" y="7386"/>
                    <a:pt x="56134" y="7444"/>
                  </a:cubicBezTo>
                  <a:cubicBezTo>
                    <a:pt x="56126" y="7501"/>
                    <a:pt x="55904" y="7706"/>
                    <a:pt x="55855" y="7706"/>
                  </a:cubicBezTo>
                  <a:cubicBezTo>
                    <a:pt x="55854" y="7706"/>
                    <a:pt x="55853" y="7706"/>
                    <a:pt x="55852" y="7706"/>
                  </a:cubicBezTo>
                  <a:cubicBezTo>
                    <a:pt x="55808" y="7706"/>
                    <a:pt x="55674" y="7516"/>
                    <a:pt x="55642" y="7460"/>
                  </a:cubicBezTo>
                  <a:cubicBezTo>
                    <a:pt x="55617" y="7394"/>
                    <a:pt x="55683" y="7403"/>
                    <a:pt x="55724" y="7345"/>
                  </a:cubicBezTo>
                  <a:cubicBezTo>
                    <a:pt x="55765" y="7296"/>
                    <a:pt x="55732" y="7181"/>
                    <a:pt x="55691" y="7140"/>
                  </a:cubicBezTo>
                  <a:cubicBezTo>
                    <a:pt x="55658" y="7099"/>
                    <a:pt x="55658" y="7074"/>
                    <a:pt x="55642" y="7033"/>
                  </a:cubicBezTo>
                  <a:cubicBezTo>
                    <a:pt x="55617" y="6992"/>
                    <a:pt x="55740" y="7009"/>
                    <a:pt x="55748" y="6984"/>
                  </a:cubicBezTo>
                  <a:cubicBezTo>
                    <a:pt x="55757" y="6959"/>
                    <a:pt x="55642" y="6762"/>
                    <a:pt x="55592" y="6697"/>
                  </a:cubicBezTo>
                  <a:cubicBezTo>
                    <a:pt x="55543" y="6631"/>
                    <a:pt x="55371" y="6574"/>
                    <a:pt x="55231" y="6508"/>
                  </a:cubicBezTo>
                  <a:cubicBezTo>
                    <a:pt x="55092" y="6451"/>
                    <a:pt x="54969" y="6344"/>
                    <a:pt x="55026" y="6319"/>
                  </a:cubicBezTo>
                  <a:cubicBezTo>
                    <a:pt x="55037" y="6314"/>
                    <a:pt x="55048" y="6312"/>
                    <a:pt x="55060" y="6312"/>
                  </a:cubicBezTo>
                  <a:cubicBezTo>
                    <a:pt x="55107" y="6312"/>
                    <a:pt x="55159" y="6347"/>
                    <a:pt x="55231" y="6360"/>
                  </a:cubicBezTo>
                  <a:cubicBezTo>
                    <a:pt x="55240" y="6362"/>
                    <a:pt x="55249" y="6363"/>
                    <a:pt x="55256" y="6363"/>
                  </a:cubicBezTo>
                  <a:cubicBezTo>
                    <a:pt x="55316" y="6363"/>
                    <a:pt x="55330" y="6317"/>
                    <a:pt x="55347" y="6317"/>
                  </a:cubicBezTo>
                  <a:cubicBezTo>
                    <a:pt x="55350" y="6317"/>
                    <a:pt x="55352" y="6318"/>
                    <a:pt x="55354" y="6319"/>
                  </a:cubicBezTo>
                  <a:cubicBezTo>
                    <a:pt x="55387" y="6327"/>
                    <a:pt x="55387" y="6426"/>
                    <a:pt x="55428" y="6442"/>
                  </a:cubicBezTo>
                  <a:cubicBezTo>
                    <a:pt x="55431" y="6443"/>
                    <a:pt x="55434" y="6444"/>
                    <a:pt x="55436" y="6444"/>
                  </a:cubicBezTo>
                  <a:cubicBezTo>
                    <a:pt x="55475" y="6444"/>
                    <a:pt x="55456" y="6323"/>
                    <a:pt x="55502" y="6254"/>
                  </a:cubicBezTo>
                  <a:cubicBezTo>
                    <a:pt x="55523" y="6213"/>
                    <a:pt x="55603" y="6206"/>
                    <a:pt x="55679" y="6206"/>
                  </a:cubicBezTo>
                  <a:cubicBezTo>
                    <a:pt x="55711" y="6206"/>
                    <a:pt x="55743" y="6208"/>
                    <a:pt x="55769" y="6208"/>
                  </a:cubicBezTo>
                  <a:cubicBezTo>
                    <a:pt x="55804" y="6208"/>
                    <a:pt x="55828" y="6206"/>
                    <a:pt x="55830" y="6196"/>
                  </a:cubicBezTo>
                  <a:cubicBezTo>
                    <a:pt x="55838" y="6165"/>
                    <a:pt x="55657" y="6073"/>
                    <a:pt x="55570" y="6073"/>
                  </a:cubicBezTo>
                  <a:cubicBezTo>
                    <a:pt x="55566" y="6073"/>
                    <a:pt x="55563" y="6073"/>
                    <a:pt x="55560" y="6073"/>
                  </a:cubicBezTo>
                  <a:cubicBezTo>
                    <a:pt x="55469" y="6081"/>
                    <a:pt x="55510" y="6106"/>
                    <a:pt x="55461" y="6139"/>
                  </a:cubicBezTo>
                  <a:cubicBezTo>
                    <a:pt x="55452" y="6147"/>
                    <a:pt x="55443" y="6151"/>
                    <a:pt x="55434" y="6151"/>
                  </a:cubicBezTo>
                  <a:cubicBezTo>
                    <a:pt x="55397" y="6151"/>
                    <a:pt x="55350" y="6101"/>
                    <a:pt x="55272" y="6081"/>
                  </a:cubicBezTo>
                  <a:cubicBezTo>
                    <a:pt x="55261" y="6078"/>
                    <a:pt x="55249" y="6077"/>
                    <a:pt x="55235" y="6077"/>
                  </a:cubicBezTo>
                  <a:cubicBezTo>
                    <a:pt x="55146" y="6077"/>
                    <a:pt x="55008" y="6132"/>
                    <a:pt x="54945" y="6132"/>
                  </a:cubicBezTo>
                  <a:cubicBezTo>
                    <a:pt x="54938" y="6132"/>
                    <a:pt x="54933" y="6132"/>
                    <a:pt x="54928" y="6130"/>
                  </a:cubicBezTo>
                  <a:cubicBezTo>
                    <a:pt x="54870" y="6122"/>
                    <a:pt x="55240" y="5966"/>
                    <a:pt x="55215" y="5950"/>
                  </a:cubicBezTo>
                  <a:cubicBezTo>
                    <a:pt x="55201" y="5936"/>
                    <a:pt x="55076" y="5915"/>
                    <a:pt x="55001" y="5915"/>
                  </a:cubicBezTo>
                  <a:cubicBezTo>
                    <a:pt x="54988" y="5915"/>
                    <a:pt x="54978" y="5916"/>
                    <a:pt x="54969" y="5917"/>
                  </a:cubicBezTo>
                  <a:cubicBezTo>
                    <a:pt x="54903" y="5917"/>
                    <a:pt x="54846" y="6065"/>
                    <a:pt x="54788" y="6098"/>
                  </a:cubicBezTo>
                  <a:cubicBezTo>
                    <a:pt x="54784" y="6100"/>
                    <a:pt x="54779" y="6101"/>
                    <a:pt x="54773" y="6101"/>
                  </a:cubicBezTo>
                  <a:cubicBezTo>
                    <a:pt x="54682" y="6101"/>
                    <a:pt x="54347" y="5900"/>
                    <a:pt x="54263" y="5892"/>
                  </a:cubicBezTo>
                  <a:cubicBezTo>
                    <a:pt x="54188" y="5892"/>
                    <a:pt x="54084" y="5921"/>
                    <a:pt x="53999" y="5921"/>
                  </a:cubicBezTo>
                  <a:cubicBezTo>
                    <a:pt x="53982" y="5921"/>
                    <a:pt x="53966" y="5920"/>
                    <a:pt x="53951" y="5917"/>
                  </a:cubicBezTo>
                  <a:cubicBezTo>
                    <a:pt x="53853" y="5901"/>
                    <a:pt x="54649" y="5531"/>
                    <a:pt x="54632" y="5490"/>
                  </a:cubicBezTo>
                  <a:cubicBezTo>
                    <a:pt x="54616" y="5449"/>
                    <a:pt x="54591" y="5449"/>
                    <a:pt x="54534" y="5416"/>
                  </a:cubicBezTo>
                  <a:cubicBezTo>
                    <a:pt x="54521" y="5409"/>
                    <a:pt x="54494" y="5407"/>
                    <a:pt x="54460" y="5407"/>
                  </a:cubicBezTo>
                  <a:cubicBezTo>
                    <a:pt x="54393" y="5407"/>
                    <a:pt x="54299" y="5416"/>
                    <a:pt x="54238" y="5416"/>
                  </a:cubicBezTo>
                  <a:cubicBezTo>
                    <a:pt x="54192" y="5416"/>
                    <a:pt x="54164" y="5411"/>
                    <a:pt x="54181" y="5392"/>
                  </a:cubicBezTo>
                  <a:cubicBezTo>
                    <a:pt x="54230" y="5334"/>
                    <a:pt x="54296" y="5302"/>
                    <a:pt x="54337" y="5277"/>
                  </a:cubicBezTo>
                  <a:cubicBezTo>
                    <a:pt x="54370" y="5261"/>
                    <a:pt x="54345" y="5195"/>
                    <a:pt x="54386" y="5178"/>
                  </a:cubicBezTo>
                  <a:cubicBezTo>
                    <a:pt x="54389" y="5177"/>
                    <a:pt x="54392" y="5176"/>
                    <a:pt x="54395" y="5176"/>
                  </a:cubicBezTo>
                  <a:cubicBezTo>
                    <a:pt x="54450" y="5176"/>
                    <a:pt x="54622" y="5343"/>
                    <a:pt x="54714" y="5343"/>
                  </a:cubicBezTo>
                  <a:cubicBezTo>
                    <a:pt x="54805" y="5334"/>
                    <a:pt x="54993" y="5302"/>
                    <a:pt x="54969" y="5277"/>
                  </a:cubicBezTo>
                  <a:cubicBezTo>
                    <a:pt x="54944" y="5252"/>
                    <a:pt x="54862" y="5220"/>
                    <a:pt x="54846" y="5178"/>
                  </a:cubicBezTo>
                  <a:cubicBezTo>
                    <a:pt x="54829" y="5137"/>
                    <a:pt x="54854" y="5047"/>
                    <a:pt x="54837" y="5014"/>
                  </a:cubicBezTo>
                  <a:cubicBezTo>
                    <a:pt x="54830" y="5005"/>
                    <a:pt x="54825" y="5001"/>
                    <a:pt x="54820" y="5001"/>
                  </a:cubicBezTo>
                  <a:cubicBezTo>
                    <a:pt x="54809" y="5001"/>
                    <a:pt x="54799" y="5015"/>
                    <a:pt x="54770" y="5015"/>
                  </a:cubicBezTo>
                  <a:cubicBezTo>
                    <a:pt x="54766" y="5015"/>
                    <a:pt x="54761" y="5015"/>
                    <a:pt x="54755" y="5014"/>
                  </a:cubicBezTo>
                  <a:cubicBezTo>
                    <a:pt x="54753" y="5014"/>
                    <a:pt x="54750" y="5014"/>
                    <a:pt x="54748" y="5014"/>
                  </a:cubicBezTo>
                  <a:cubicBezTo>
                    <a:pt x="54710" y="5014"/>
                    <a:pt x="54742" y="5083"/>
                    <a:pt x="54649" y="5137"/>
                  </a:cubicBezTo>
                  <a:cubicBezTo>
                    <a:pt x="54644" y="5140"/>
                    <a:pt x="54639" y="5141"/>
                    <a:pt x="54634" y="5141"/>
                  </a:cubicBezTo>
                  <a:cubicBezTo>
                    <a:pt x="54553" y="5141"/>
                    <a:pt x="54506" y="4756"/>
                    <a:pt x="54460" y="4686"/>
                  </a:cubicBezTo>
                  <a:cubicBezTo>
                    <a:pt x="54435" y="4653"/>
                    <a:pt x="54392" y="4649"/>
                    <a:pt x="54342" y="4649"/>
                  </a:cubicBezTo>
                  <a:cubicBezTo>
                    <a:pt x="54325" y="4649"/>
                    <a:pt x="54308" y="4650"/>
                    <a:pt x="54290" y="4650"/>
                  </a:cubicBezTo>
                  <a:cubicBezTo>
                    <a:pt x="54254" y="4650"/>
                    <a:pt x="54216" y="4648"/>
                    <a:pt x="54181" y="4637"/>
                  </a:cubicBezTo>
                  <a:cubicBezTo>
                    <a:pt x="54074" y="4612"/>
                    <a:pt x="54164" y="4522"/>
                    <a:pt x="54140" y="4489"/>
                  </a:cubicBezTo>
                  <a:cubicBezTo>
                    <a:pt x="54115" y="4456"/>
                    <a:pt x="53877" y="4407"/>
                    <a:pt x="53853" y="4382"/>
                  </a:cubicBezTo>
                  <a:cubicBezTo>
                    <a:pt x="53828" y="4350"/>
                    <a:pt x="53894" y="4333"/>
                    <a:pt x="53910" y="4292"/>
                  </a:cubicBezTo>
                  <a:cubicBezTo>
                    <a:pt x="53926" y="4259"/>
                    <a:pt x="53902" y="3751"/>
                    <a:pt x="53885" y="3726"/>
                  </a:cubicBezTo>
                  <a:cubicBezTo>
                    <a:pt x="53869" y="3709"/>
                    <a:pt x="53409" y="3398"/>
                    <a:pt x="53360" y="3373"/>
                  </a:cubicBezTo>
                  <a:cubicBezTo>
                    <a:pt x="53311" y="3348"/>
                    <a:pt x="53393" y="3209"/>
                    <a:pt x="53385" y="3168"/>
                  </a:cubicBezTo>
                  <a:cubicBezTo>
                    <a:pt x="53380" y="3144"/>
                    <a:pt x="53280" y="3137"/>
                    <a:pt x="53191" y="3137"/>
                  </a:cubicBezTo>
                  <a:cubicBezTo>
                    <a:pt x="53130" y="3137"/>
                    <a:pt x="53073" y="3140"/>
                    <a:pt x="53057" y="3143"/>
                  </a:cubicBezTo>
                  <a:cubicBezTo>
                    <a:pt x="53015" y="3143"/>
                    <a:pt x="52925" y="3283"/>
                    <a:pt x="52892" y="3283"/>
                  </a:cubicBezTo>
                  <a:cubicBezTo>
                    <a:pt x="52891" y="3283"/>
                    <a:pt x="52890" y="3283"/>
                    <a:pt x="52889" y="3283"/>
                  </a:cubicBezTo>
                  <a:cubicBezTo>
                    <a:pt x="52856" y="3283"/>
                    <a:pt x="52916" y="3175"/>
                    <a:pt x="52892" y="3135"/>
                  </a:cubicBezTo>
                  <a:cubicBezTo>
                    <a:pt x="52888" y="3126"/>
                    <a:pt x="52880" y="3122"/>
                    <a:pt x="52871" y="3122"/>
                  </a:cubicBezTo>
                  <a:cubicBezTo>
                    <a:pt x="52838" y="3122"/>
                    <a:pt x="52783" y="3172"/>
                    <a:pt x="52761" y="3172"/>
                  </a:cubicBezTo>
                  <a:cubicBezTo>
                    <a:pt x="52757" y="3172"/>
                    <a:pt x="52755" y="3170"/>
                    <a:pt x="52753" y="3168"/>
                  </a:cubicBezTo>
                  <a:cubicBezTo>
                    <a:pt x="52728" y="3151"/>
                    <a:pt x="52704" y="3102"/>
                    <a:pt x="52753" y="3086"/>
                  </a:cubicBezTo>
                  <a:cubicBezTo>
                    <a:pt x="52794" y="3078"/>
                    <a:pt x="52860" y="2987"/>
                    <a:pt x="52892" y="2922"/>
                  </a:cubicBezTo>
                  <a:cubicBezTo>
                    <a:pt x="52925" y="2864"/>
                    <a:pt x="53040" y="2864"/>
                    <a:pt x="53130" y="2807"/>
                  </a:cubicBezTo>
                  <a:cubicBezTo>
                    <a:pt x="53221" y="2741"/>
                    <a:pt x="53139" y="2708"/>
                    <a:pt x="53171" y="2626"/>
                  </a:cubicBezTo>
                  <a:cubicBezTo>
                    <a:pt x="53204" y="2536"/>
                    <a:pt x="53491" y="2347"/>
                    <a:pt x="53533" y="2273"/>
                  </a:cubicBezTo>
                  <a:cubicBezTo>
                    <a:pt x="53565" y="2199"/>
                    <a:pt x="53508" y="2109"/>
                    <a:pt x="53344" y="2044"/>
                  </a:cubicBezTo>
                  <a:cubicBezTo>
                    <a:pt x="53188" y="1970"/>
                    <a:pt x="53344" y="1937"/>
                    <a:pt x="53303" y="1888"/>
                  </a:cubicBezTo>
                  <a:cubicBezTo>
                    <a:pt x="53290" y="1875"/>
                    <a:pt x="53271" y="1870"/>
                    <a:pt x="53247" y="1870"/>
                  </a:cubicBezTo>
                  <a:cubicBezTo>
                    <a:pt x="53195" y="1870"/>
                    <a:pt x="53117" y="1893"/>
                    <a:pt x="53015" y="1904"/>
                  </a:cubicBezTo>
                  <a:cubicBezTo>
                    <a:pt x="53000" y="1905"/>
                    <a:pt x="52987" y="1905"/>
                    <a:pt x="52976" y="1905"/>
                  </a:cubicBezTo>
                  <a:cubicBezTo>
                    <a:pt x="52878" y="1905"/>
                    <a:pt x="52920" y="1874"/>
                    <a:pt x="52942" y="1822"/>
                  </a:cubicBezTo>
                  <a:cubicBezTo>
                    <a:pt x="52962" y="1768"/>
                    <a:pt x="53343" y="1736"/>
                    <a:pt x="53562" y="1736"/>
                  </a:cubicBezTo>
                  <a:cubicBezTo>
                    <a:pt x="53607" y="1736"/>
                    <a:pt x="53645" y="1737"/>
                    <a:pt x="53672" y="1740"/>
                  </a:cubicBezTo>
                  <a:cubicBezTo>
                    <a:pt x="53820" y="1756"/>
                    <a:pt x="54246" y="1896"/>
                    <a:pt x="54345" y="1896"/>
                  </a:cubicBezTo>
                  <a:cubicBezTo>
                    <a:pt x="54435" y="1896"/>
                    <a:pt x="54567" y="1847"/>
                    <a:pt x="54599" y="1806"/>
                  </a:cubicBezTo>
                  <a:cubicBezTo>
                    <a:pt x="54624" y="1765"/>
                    <a:pt x="55034" y="1313"/>
                    <a:pt x="55034" y="1272"/>
                  </a:cubicBezTo>
                  <a:cubicBezTo>
                    <a:pt x="55026" y="1223"/>
                    <a:pt x="54903" y="1190"/>
                    <a:pt x="54911" y="1165"/>
                  </a:cubicBezTo>
                  <a:cubicBezTo>
                    <a:pt x="54919" y="1141"/>
                    <a:pt x="55075" y="1149"/>
                    <a:pt x="55141" y="1141"/>
                  </a:cubicBezTo>
                  <a:cubicBezTo>
                    <a:pt x="55207" y="1141"/>
                    <a:pt x="55346" y="903"/>
                    <a:pt x="55363" y="870"/>
                  </a:cubicBezTo>
                  <a:cubicBezTo>
                    <a:pt x="55371" y="829"/>
                    <a:pt x="55330" y="804"/>
                    <a:pt x="55338" y="771"/>
                  </a:cubicBezTo>
                  <a:cubicBezTo>
                    <a:pt x="55354" y="730"/>
                    <a:pt x="55461" y="755"/>
                    <a:pt x="55478" y="730"/>
                  </a:cubicBezTo>
                  <a:cubicBezTo>
                    <a:pt x="55502" y="714"/>
                    <a:pt x="55912" y="271"/>
                    <a:pt x="55880" y="254"/>
                  </a:cubicBezTo>
                  <a:cubicBezTo>
                    <a:pt x="55850" y="239"/>
                    <a:pt x="55245" y="94"/>
                    <a:pt x="55021" y="94"/>
                  </a:cubicBezTo>
                  <a:cubicBezTo>
                    <a:pt x="55000" y="94"/>
                    <a:pt x="54982" y="96"/>
                    <a:pt x="54969" y="99"/>
                  </a:cubicBezTo>
                  <a:cubicBezTo>
                    <a:pt x="54813" y="123"/>
                    <a:pt x="54599" y="222"/>
                    <a:pt x="54460" y="222"/>
                  </a:cubicBezTo>
                  <a:cubicBezTo>
                    <a:pt x="54320" y="222"/>
                    <a:pt x="54427" y="148"/>
                    <a:pt x="54386" y="107"/>
                  </a:cubicBezTo>
                  <a:cubicBezTo>
                    <a:pt x="54353" y="66"/>
                    <a:pt x="54271" y="41"/>
                    <a:pt x="54140" y="33"/>
                  </a:cubicBezTo>
                  <a:cubicBezTo>
                    <a:pt x="54009" y="25"/>
                    <a:pt x="53598" y="0"/>
                    <a:pt x="53426"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75"/>
            <p:cNvSpPr/>
            <p:nvPr/>
          </p:nvSpPr>
          <p:spPr>
            <a:xfrm>
              <a:off x="2317700" y="869400"/>
              <a:ext cx="1101775" cy="810850"/>
            </a:xfrm>
            <a:custGeom>
              <a:avLst/>
              <a:gdLst/>
              <a:ahLst/>
              <a:cxnLst/>
              <a:rect l="l" t="t" r="r" b="b"/>
              <a:pathLst>
                <a:path w="44071" h="32434" extrusionOk="0">
                  <a:moveTo>
                    <a:pt x="28371" y="1"/>
                  </a:moveTo>
                  <a:cubicBezTo>
                    <a:pt x="28297" y="1"/>
                    <a:pt x="28174" y="50"/>
                    <a:pt x="28166" y="75"/>
                  </a:cubicBezTo>
                  <a:cubicBezTo>
                    <a:pt x="28149" y="107"/>
                    <a:pt x="28248" y="239"/>
                    <a:pt x="28190" y="263"/>
                  </a:cubicBezTo>
                  <a:cubicBezTo>
                    <a:pt x="28186" y="266"/>
                    <a:pt x="28181" y="267"/>
                    <a:pt x="28174" y="267"/>
                  </a:cubicBezTo>
                  <a:cubicBezTo>
                    <a:pt x="28102" y="267"/>
                    <a:pt x="27900" y="122"/>
                    <a:pt x="27870" y="99"/>
                  </a:cubicBezTo>
                  <a:cubicBezTo>
                    <a:pt x="27846" y="75"/>
                    <a:pt x="27756" y="25"/>
                    <a:pt x="27616" y="17"/>
                  </a:cubicBezTo>
                  <a:cubicBezTo>
                    <a:pt x="27607" y="17"/>
                    <a:pt x="27599" y="16"/>
                    <a:pt x="27592" y="16"/>
                  </a:cubicBezTo>
                  <a:cubicBezTo>
                    <a:pt x="27471" y="16"/>
                    <a:pt x="27489" y="76"/>
                    <a:pt x="27419" y="107"/>
                  </a:cubicBezTo>
                  <a:cubicBezTo>
                    <a:pt x="27387" y="122"/>
                    <a:pt x="27350" y="125"/>
                    <a:pt x="27305" y="125"/>
                  </a:cubicBezTo>
                  <a:cubicBezTo>
                    <a:pt x="27263" y="125"/>
                    <a:pt x="27213" y="122"/>
                    <a:pt x="27152" y="122"/>
                  </a:cubicBezTo>
                  <a:cubicBezTo>
                    <a:pt x="27128" y="122"/>
                    <a:pt x="27102" y="122"/>
                    <a:pt x="27074" y="124"/>
                  </a:cubicBezTo>
                  <a:cubicBezTo>
                    <a:pt x="27017" y="126"/>
                    <a:pt x="26928" y="127"/>
                    <a:pt x="26833" y="127"/>
                  </a:cubicBezTo>
                  <a:cubicBezTo>
                    <a:pt x="26641" y="127"/>
                    <a:pt x="26421" y="124"/>
                    <a:pt x="26360" y="124"/>
                  </a:cubicBezTo>
                  <a:cubicBezTo>
                    <a:pt x="26270" y="124"/>
                    <a:pt x="26196" y="165"/>
                    <a:pt x="26172" y="206"/>
                  </a:cubicBezTo>
                  <a:cubicBezTo>
                    <a:pt x="26147" y="255"/>
                    <a:pt x="26328" y="395"/>
                    <a:pt x="26303" y="427"/>
                  </a:cubicBezTo>
                  <a:cubicBezTo>
                    <a:pt x="26299" y="435"/>
                    <a:pt x="26293" y="438"/>
                    <a:pt x="26284" y="438"/>
                  </a:cubicBezTo>
                  <a:cubicBezTo>
                    <a:pt x="26256" y="438"/>
                    <a:pt x="26202" y="402"/>
                    <a:pt x="26139" y="370"/>
                  </a:cubicBezTo>
                  <a:cubicBezTo>
                    <a:pt x="26049" y="329"/>
                    <a:pt x="25737" y="271"/>
                    <a:pt x="25630" y="230"/>
                  </a:cubicBezTo>
                  <a:cubicBezTo>
                    <a:pt x="25608" y="222"/>
                    <a:pt x="25583" y="219"/>
                    <a:pt x="25557" y="219"/>
                  </a:cubicBezTo>
                  <a:cubicBezTo>
                    <a:pt x="25450" y="219"/>
                    <a:pt x="25327" y="276"/>
                    <a:pt x="25294" y="296"/>
                  </a:cubicBezTo>
                  <a:cubicBezTo>
                    <a:pt x="25252" y="321"/>
                    <a:pt x="25343" y="386"/>
                    <a:pt x="25343" y="427"/>
                  </a:cubicBezTo>
                  <a:cubicBezTo>
                    <a:pt x="25339" y="447"/>
                    <a:pt x="25332" y="453"/>
                    <a:pt x="25316" y="453"/>
                  </a:cubicBezTo>
                  <a:cubicBezTo>
                    <a:pt x="25297" y="453"/>
                    <a:pt x="25268" y="444"/>
                    <a:pt x="25220" y="436"/>
                  </a:cubicBezTo>
                  <a:cubicBezTo>
                    <a:pt x="25129" y="419"/>
                    <a:pt x="25072" y="411"/>
                    <a:pt x="24908" y="386"/>
                  </a:cubicBezTo>
                  <a:cubicBezTo>
                    <a:pt x="24803" y="371"/>
                    <a:pt x="24742" y="338"/>
                    <a:pt x="24700" y="338"/>
                  </a:cubicBezTo>
                  <a:cubicBezTo>
                    <a:pt x="24677" y="338"/>
                    <a:pt x="24660" y="349"/>
                    <a:pt x="24645" y="378"/>
                  </a:cubicBezTo>
                  <a:cubicBezTo>
                    <a:pt x="24604" y="468"/>
                    <a:pt x="24662" y="542"/>
                    <a:pt x="24711" y="641"/>
                  </a:cubicBezTo>
                  <a:cubicBezTo>
                    <a:pt x="24738" y="706"/>
                    <a:pt x="24776" y="706"/>
                    <a:pt x="24838" y="706"/>
                  </a:cubicBezTo>
                  <a:lnTo>
                    <a:pt x="24838" y="706"/>
                  </a:lnTo>
                  <a:cubicBezTo>
                    <a:pt x="24869" y="706"/>
                    <a:pt x="24905" y="706"/>
                    <a:pt x="24949" y="715"/>
                  </a:cubicBezTo>
                  <a:cubicBezTo>
                    <a:pt x="25072" y="739"/>
                    <a:pt x="25318" y="772"/>
                    <a:pt x="25523" y="788"/>
                  </a:cubicBezTo>
                  <a:cubicBezTo>
                    <a:pt x="25728" y="797"/>
                    <a:pt x="25950" y="788"/>
                    <a:pt x="25983" y="821"/>
                  </a:cubicBezTo>
                  <a:cubicBezTo>
                    <a:pt x="26007" y="854"/>
                    <a:pt x="25876" y="862"/>
                    <a:pt x="25737" y="887"/>
                  </a:cubicBezTo>
                  <a:cubicBezTo>
                    <a:pt x="25677" y="898"/>
                    <a:pt x="25602" y="901"/>
                    <a:pt x="25526" y="901"/>
                  </a:cubicBezTo>
                  <a:cubicBezTo>
                    <a:pt x="25425" y="901"/>
                    <a:pt x="25323" y="895"/>
                    <a:pt x="25252" y="895"/>
                  </a:cubicBezTo>
                  <a:cubicBezTo>
                    <a:pt x="25121" y="903"/>
                    <a:pt x="25031" y="936"/>
                    <a:pt x="24998" y="977"/>
                  </a:cubicBezTo>
                  <a:cubicBezTo>
                    <a:pt x="24980" y="1007"/>
                    <a:pt x="25084" y="1011"/>
                    <a:pt x="25208" y="1011"/>
                  </a:cubicBezTo>
                  <a:cubicBezTo>
                    <a:pt x="25257" y="1011"/>
                    <a:pt x="25310" y="1010"/>
                    <a:pt x="25359" y="1010"/>
                  </a:cubicBezTo>
                  <a:cubicBezTo>
                    <a:pt x="25532" y="1010"/>
                    <a:pt x="25655" y="1035"/>
                    <a:pt x="25696" y="1084"/>
                  </a:cubicBezTo>
                  <a:cubicBezTo>
                    <a:pt x="25713" y="1108"/>
                    <a:pt x="25668" y="1118"/>
                    <a:pt x="25597" y="1118"/>
                  </a:cubicBezTo>
                  <a:cubicBezTo>
                    <a:pt x="25499" y="1118"/>
                    <a:pt x="25352" y="1099"/>
                    <a:pt x="25252" y="1076"/>
                  </a:cubicBezTo>
                  <a:cubicBezTo>
                    <a:pt x="25198" y="1065"/>
                    <a:pt x="25149" y="1061"/>
                    <a:pt x="25104" y="1061"/>
                  </a:cubicBezTo>
                  <a:cubicBezTo>
                    <a:pt x="25012" y="1061"/>
                    <a:pt x="24930" y="1076"/>
                    <a:pt x="24826" y="1076"/>
                  </a:cubicBezTo>
                  <a:cubicBezTo>
                    <a:pt x="24670" y="1076"/>
                    <a:pt x="24604" y="1084"/>
                    <a:pt x="24538" y="1117"/>
                  </a:cubicBezTo>
                  <a:cubicBezTo>
                    <a:pt x="24473" y="1158"/>
                    <a:pt x="24645" y="1191"/>
                    <a:pt x="24711" y="1223"/>
                  </a:cubicBezTo>
                  <a:cubicBezTo>
                    <a:pt x="24776" y="1256"/>
                    <a:pt x="24859" y="1511"/>
                    <a:pt x="24818" y="1552"/>
                  </a:cubicBezTo>
                  <a:cubicBezTo>
                    <a:pt x="24811" y="1558"/>
                    <a:pt x="24804" y="1561"/>
                    <a:pt x="24797" y="1561"/>
                  </a:cubicBezTo>
                  <a:cubicBezTo>
                    <a:pt x="24759" y="1561"/>
                    <a:pt x="24707" y="1480"/>
                    <a:pt x="24596" y="1445"/>
                  </a:cubicBezTo>
                  <a:cubicBezTo>
                    <a:pt x="24456" y="1396"/>
                    <a:pt x="24506" y="1330"/>
                    <a:pt x="24506" y="1281"/>
                  </a:cubicBezTo>
                  <a:cubicBezTo>
                    <a:pt x="24497" y="1240"/>
                    <a:pt x="24407" y="1232"/>
                    <a:pt x="24317" y="1174"/>
                  </a:cubicBezTo>
                  <a:cubicBezTo>
                    <a:pt x="24286" y="1150"/>
                    <a:pt x="24261" y="1142"/>
                    <a:pt x="24231" y="1142"/>
                  </a:cubicBezTo>
                  <a:cubicBezTo>
                    <a:pt x="24187" y="1142"/>
                    <a:pt x="24131" y="1159"/>
                    <a:pt x="24029" y="1159"/>
                  </a:cubicBezTo>
                  <a:cubicBezTo>
                    <a:pt x="24016" y="1159"/>
                    <a:pt x="24003" y="1158"/>
                    <a:pt x="23989" y="1158"/>
                  </a:cubicBezTo>
                  <a:cubicBezTo>
                    <a:pt x="23775" y="1158"/>
                    <a:pt x="23472" y="1133"/>
                    <a:pt x="23349" y="1133"/>
                  </a:cubicBezTo>
                  <a:cubicBezTo>
                    <a:pt x="23217" y="1133"/>
                    <a:pt x="22922" y="936"/>
                    <a:pt x="22807" y="920"/>
                  </a:cubicBezTo>
                  <a:cubicBezTo>
                    <a:pt x="22795" y="918"/>
                    <a:pt x="22782" y="917"/>
                    <a:pt x="22769" y="917"/>
                  </a:cubicBezTo>
                  <a:cubicBezTo>
                    <a:pt x="22680" y="917"/>
                    <a:pt x="22572" y="955"/>
                    <a:pt x="22478" y="955"/>
                  </a:cubicBezTo>
                  <a:cubicBezTo>
                    <a:pt x="22464" y="955"/>
                    <a:pt x="22451" y="954"/>
                    <a:pt x="22438" y="953"/>
                  </a:cubicBezTo>
                  <a:cubicBezTo>
                    <a:pt x="22331" y="944"/>
                    <a:pt x="22569" y="838"/>
                    <a:pt x="22585" y="797"/>
                  </a:cubicBezTo>
                  <a:cubicBezTo>
                    <a:pt x="22602" y="756"/>
                    <a:pt x="22569" y="764"/>
                    <a:pt x="22520" y="723"/>
                  </a:cubicBezTo>
                  <a:cubicBezTo>
                    <a:pt x="22497" y="704"/>
                    <a:pt x="22463" y="699"/>
                    <a:pt x="22416" y="699"/>
                  </a:cubicBezTo>
                  <a:cubicBezTo>
                    <a:pt x="22360" y="699"/>
                    <a:pt x="22285" y="706"/>
                    <a:pt x="22191" y="706"/>
                  </a:cubicBezTo>
                  <a:cubicBezTo>
                    <a:pt x="22019" y="706"/>
                    <a:pt x="21773" y="575"/>
                    <a:pt x="21633" y="567"/>
                  </a:cubicBezTo>
                  <a:cubicBezTo>
                    <a:pt x="21624" y="566"/>
                    <a:pt x="21614" y="566"/>
                    <a:pt x="21603" y="566"/>
                  </a:cubicBezTo>
                  <a:cubicBezTo>
                    <a:pt x="21441" y="566"/>
                    <a:pt x="21071" y="618"/>
                    <a:pt x="21018" y="649"/>
                  </a:cubicBezTo>
                  <a:cubicBezTo>
                    <a:pt x="20960" y="682"/>
                    <a:pt x="21034" y="715"/>
                    <a:pt x="21133" y="747"/>
                  </a:cubicBezTo>
                  <a:cubicBezTo>
                    <a:pt x="21231" y="780"/>
                    <a:pt x="21510" y="821"/>
                    <a:pt x="21674" y="871"/>
                  </a:cubicBezTo>
                  <a:cubicBezTo>
                    <a:pt x="21838" y="920"/>
                    <a:pt x="21773" y="895"/>
                    <a:pt x="21748" y="953"/>
                  </a:cubicBezTo>
                  <a:cubicBezTo>
                    <a:pt x="21745" y="963"/>
                    <a:pt x="21734" y="967"/>
                    <a:pt x="21718" y="967"/>
                  </a:cubicBezTo>
                  <a:cubicBezTo>
                    <a:pt x="21641" y="967"/>
                    <a:pt x="21443" y="876"/>
                    <a:pt x="21362" y="862"/>
                  </a:cubicBezTo>
                  <a:cubicBezTo>
                    <a:pt x="21341" y="861"/>
                    <a:pt x="21318" y="860"/>
                    <a:pt x="21292" y="860"/>
                  </a:cubicBezTo>
                  <a:cubicBezTo>
                    <a:pt x="21191" y="860"/>
                    <a:pt x="21065" y="871"/>
                    <a:pt x="20960" y="871"/>
                  </a:cubicBezTo>
                  <a:cubicBezTo>
                    <a:pt x="20917" y="873"/>
                    <a:pt x="20865" y="874"/>
                    <a:pt x="20809" y="874"/>
                  </a:cubicBezTo>
                  <a:cubicBezTo>
                    <a:pt x="20698" y="874"/>
                    <a:pt x="20572" y="871"/>
                    <a:pt x="20468" y="871"/>
                  </a:cubicBezTo>
                  <a:cubicBezTo>
                    <a:pt x="20348" y="871"/>
                    <a:pt x="20135" y="822"/>
                    <a:pt x="20017" y="822"/>
                  </a:cubicBezTo>
                  <a:cubicBezTo>
                    <a:pt x="19974" y="822"/>
                    <a:pt x="19943" y="828"/>
                    <a:pt x="19935" y="846"/>
                  </a:cubicBezTo>
                  <a:cubicBezTo>
                    <a:pt x="19902" y="912"/>
                    <a:pt x="20107" y="977"/>
                    <a:pt x="20148" y="1010"/>
                  </a:cubicBezTo>
                  <a:cubicBezTo>
                    <a:pt x="20197" y="1043"/>
                    <a:pt x="20525" y="1084"/>
                    <a:pt x="20673" y="1092"/>
                  </a:cubicBezTo>
                  <a:cubicBezTo>
                    <a:pt x="20813" y="1100"/>
                    <a:pt x="21149" y="1150"/>
                    <a:pt x="21166" y="1191"/>
                  </a:cubicBezTo>
                  <a:cubicBezTo>
                    <a:pt x="21170" y="1203"/>
                    <a:pt x="21139" y="1208"/>
                    <a:pt x="21089" y="1208"/>
                  </a:cubicBezTo>
                  <a:cubicBezTo>
                    <a:pt x="20936" y="1208"/>
                    <a:pt x="20599" y="1166"/>
                    <a:pt x="20452" y="1166"/>
                  </a:cubicBezTo>
                  <a:lnTo>
                    <a:pt x="20008" y="1166"/>
                  </a:lnTo>
                  <a:cubicBezTo>
                    <a:pt x="19836" y="1166"/>
                    <a:pt x="19738" y="1133"/>
                    <a:pt x="19606" y="1133"/>
                  </a:cubicBezTo>
                  <a:cubicBezTo>
                    <a:pt x="19536" y="1133"/>
                    <a:pt x="19441" y="1128"/>
                    <a:pt x="19372" y="1128"/>
                  </a:cubicBezTo>
                  <a:cubicBezTo>
                    <a:pt x="19320" y="1128"/>
                    <a:pt x="19281" y="1131"/>
                    <a:pt x="19278" y="1141"/>
                  </a:cubicBezTo>
                  <a:cubicBezTo>
                    <a:pt x="19270" y="1174"/>
                    <a:pt x="19713" y="1240"/>
                    <a:pt x="19885" y="1248"/>
                  </a:cubicBezTo>
                  <a:cubicBezTo>
                    <a:pt x="20066" y="1256"/>
                    <a:pt x="20616" y="1273"/>
                    <a:pt x="20788" y="1297"/>
                  </a:cubicBezTo>
                  <a:cubicBezTo>
                    <a:pt x="20969" y="1322"/>
                    <a:pt x="21248" y="1347"/>
                    <a:pt x="21445" y="1363"/>
                  </a:cubicBezTo>
                  <a:cubicBezTo>
                    <a:pt x="21515" y="1372"/>
                    <a:pt x="21598" y="1373"/>
                    <a:pt x="21678" y="1373"/>
                  </a:cubicBezTo>
                  <a:cubicBezTo>
                    <a:pt x="21705" y="1373"/>
                    <a:pt x="21732" y="1373"/>
                    <a:pt x="21757" y="1373"/>
                  </a:cubicBezTo>
                  <a:cubicBezTo>
                    <a:pt x="21861" y="1373"/>
                    <a:pt x="21953" y="1375"/>
                    <a:pt x="22003" y="1396"/>
                  </a:cubicBezTo>
                  <a:cubicBezTo>
                    <a:pt x="22084" y="1423"/>
                    <a:pt x="22267" y="1439"/>
                    <a:pt x="22384" y="1439"/>
                  </a:cubicBezTo>
                  <a:cubicBezTo>
                    <a:pt x="22408" y="1439"/>
                    <a:pt x="22429" y="1438"/>
                    <a:pt x="22446" y="1437"/>
                  </a:cubicBezTo>
                  <a:cubicBezTo>
                    <a:pt x="22474" y="1434"/>
                    <a:pt x="22511" y="1433"/>
                    <a:pt x="22552" y="1433"/>
                  </a:cubicBezTo>
                  <a:cubicBezTo>
                    <a:pt x="22643" y="1433"/>
                    <a:pt x="22753" y="1441"/>
                    <a:pt x="22815" y="1470"/>
                  </a:cubicBezTo>
                  <a:cubicBezTo>
                    <a:pt x="22905" y="1511"/>
                    <a:pt x="23086" y="1535"/>
                    <a:pt x="23217" y="1560"/>
                  </a:cubicBezTo>
                  <a:cubicBezTo>
                    <a:pt x="23273" y="1570"/>
                    <a:pt x="23340" y="1573"/>
                    <a:pt x="23409" y="1573"/>
                  </a:cubicBezTo>
                  <a:cubicBezTo>
                    <a:pt x="23500" y="1573"/>
                    <a:pt x="23594" y="1568"/>
                    <a:pt x="23669" y="1568"/>
                  </a:cubicBezTo>
                  <a:cubicBezTo>
                    <a:pt x="23800" y="1568"/>
                    <a:pt x="23841" y="1609"/>
                    <a:pt x="23915" y="1699"/>
                  </a:cubicBezTo>
                  <a:cubicBezTo>
                    <a:pt x="23997" y="1790"/>
                    <a:pt x="23890" y="1782"/>
                    <a:pt x="23866" y="1839"/>
                  </a:cubicBezTo>
                  <a:cubicBezTo>
                    <a:pt x="23833" y="1905"/>
                    <a:pt x="23931" y="1905"/>
                    <a:pt x="23997" y="1962"/>
                  </a:cubicBezTo>
                  <a:cubicBezTo>
                    <a:pt x="24063" y="2020"/>
                    <a:pt x="23972" y="2159"/>
                    <a:pt x="23956" y="2225"/>
                  </a:cubicBezTo>
                  <a:cubicBezTo>
                    <a:pt x="23949" y="2242"/>
                    <a:pt x="23938" y="2249"/>
                    <a:pt x="23923" y="2249"/>
                  </a:cubicBezTo>
                  <a:cubicBezTo>
                    <a:pt x="23881" y="2249"/>
                    <a:pt x="23809" y="2191"/>
                    <a:pt x="23742" y="2143"/>
                  </a:cubicBezTo>
                  <a:cubicBezTo>
                    <a:pt x="23652" y="2077"/>
                    <a:pt x="23759" y="2102"/>
                    <a:pt x="23783" y="2036"/>
                  </a:cubicBezTo>
                  <a:cubicBezTo>
                    <a:pt x="23808" y="1970"/>
                    <a:pt x="23734" y="1937"/>
                    <a:pt x="23660" y="1872"/>
                  </a:cubicBezTo>
                  <a:cubicBezTo>
                    <a:pt x="23633" y="1847"/>
                    <a:pt x="23615" y="1840"/>
                    <a:pt x="23595" y="1840"/>
                  </a:cubicBezTo>
                  <a:cubicBezTo>
                    <a:pt x="23565" y="1840"/>
                    <a:pt x="23528" y="1856"/>
                    <a:pt x="23441" y="1856"/>
                  </a:cubicBezTo>
                  <a:cubicBezTo>
                    <a:pt x="23430" y="1856"/>
                    <a:pt x="23418" y="1856"/>
                    <a:pt x="23406" y="1855"/>
                  </a:cubicBezTo>
                  <a:cubicBezTo>
                    <a:pt x="23225" y="1847"/>
                    <a:pt x="23078" y="1765"/>
                    <a:pt x="22946" y="1675"/>
                  </a:cubicBezTo>
                  <a:cubicBezTo>
                    <a:pt x="22845" y="1605"/>
                    <a:pt x="22735" y="1565"/>
                    <a:pt x="22652" y="1565"/>
                  </a:cubicBezTo>
                  <a:cubicBezTo>
                    <a:pt x="22627" y="1565"/>
                    <a:pt x="22604" y="1569"/>
                    <a:pt x="22585" y="1576"/>
                  </a:cubicBezTo>
                  <a:cubicBezTo>
                    <a:pt x="22495" y="1609"/>
                    <a:pt x="22659" y="1716"/>
                    <a:pt x="22717" y="1823"/>
                  </a:cubicBezTo>
                  <a:cubicBezTo>
                    <a:pt x="22766" y="1929"/>
                    <a:pt x="22700" y="1929"/>
                    <a:pt x="22651" y="2020"/>
                  </a:cubicBezTo>
                  <a:cubicBezTo>
                    <a:pt x="22632" y="2052"/>
                    <a:pt x="22615" y="2065"/>
                    <a:pt x="22598" y="2065"/>
                  </a:cubicBezTo>
                  <a:cubicBezTo>
                    <a:pt x="22562" y="2065"/>
                    <a:pt x="22526" y="2009"/>
                    <a:pt x="22470" y="1954"/>
                  </a:cubicBezTo>
                  <a:cubicBezTo>
                    <a:pt x="22388" y="1880"/>
                    <a:pt x="22454" y="1814"/>
                    <a:pt x="22479" y="1724"/>
                  </a:cubicBezTo>
                  <a:cubicBezTo>
                    <a:pt x="22495" y="1642"/>
                    <a:pt x="22364" y="1601"/>
                    <a:pt x="22282" y="1552"/>
                  </a:cubicBezTo>
                  <a:cubicBezTo>
                    <a:pt x="22266" y="1543"/>
                    <a:pt x="22250" y="1540"/>
                    <a:pt x="22235" y="1540"/>
                  </a:cubicBezTo>
                  <a:cubicBezTo>
                    <a:pt x="22183" y="1540"/>
                    <a:pt x="22126" y="1576"/>
                    <a:pt x="22034" y="1576"/>
                  </a:cubicBezTo>
                  <a:cubicBezTo>
                    <a:pt x="21995" y="1576"/>
                    <a:pt x="21950" y="1570"/>
                    <a:pt x="21896" y="1552"/>
                  </a:cubicBezTo>
                  <a:cubicBezTo>
                    <a:pt x="21674" y="1478"/>
                    <a:pt x="21527" y="1502"/>
                    <a:pt x="21248" y="1494"/>
                  </a:cubicBezTo>
                  <a:cubicBezTo>
                    <a:pt x="21206" y="1492"/>
                    <a:pt x="21167" y="1491"/>
                    <a:pt x="21130" y="1491"/>
                  </a:cubicBezTo>
                  <a:cubicBezTo>
                    <a:pt x="20968" y="1491"/>
                    <a:pt x="20833" y="1510"/>
                    <a:pt x="20641" y="1510"/>
                  </a:cubicBezTo>
                  <a:cubicBezTo>
                    <a:pt x="20579" y="1510"/>
                    <a:pt x="20512" y="1508"/>
                    <a:pt x="20435" y="1502"/>
                  </a:cubicBezTo>
                  <a:cubicBezTo>
                    <a:pt x="20202" y="1482"/>
                    <a:pt x="20119" y="1461"/>
                    <a:pt x="20057" y="1461"/>
                  </a:cubicBezTo>
                  <a:cubicBezTo>
                    <a:pt x="20020" y="1461"/>
                    <a:pt x="19991" y="1468"/>
                    <a:pt x="19943" y="1486"/>
                  </a:cubicBezTo>
                  <a:cubicBezTo>
                    <a:pt x="19820" y="1535"/>
                    <a:pt x="20296" y="1691"/>
                    <a:pt x="20378" y="1782"/>
                  </a:cubicBezTo>
                  <a:cubicBezTo>
                    <a:pt x="20468" y="1864"/>
                    <a:pt x="20772" y="1970"/>
                    <a:pt x="20821" y="2069"/>
                  </a:cubicBezTo>
                  <a:cubicBezTo>
                    <a:pt x="20870" y="2167"/>
                    <a:pt x="20985" y="2200"/>
                    <a:pt x="21083" y="2233"/>
                  </a:cubicBezTo>
                  <a:cubicBezTo>
                    <a:pt x="21182" y="2266"/>
                    <a:pt x="21371" y="2257"/>
                    <a:pt x="21445" y="2290"/>
                  </a:cubicBezTo>
                  <a:cubicBezTo>
                    <a:pt x="21518" y="2331"/>
                    <a:pt x="21683" y="2323"/>
                    <a:pt x="21814" y="2364"/>
                  </a:cubicBezTo>
                  <a:cubicBezTo>
                    <a:pt x="21945" y="2413"/>
                    <a:pt x="22052" y="2405"/>
                    <a:pt x="22044" y="2454"/>
                  </a:cubicBezTo>
                  <a:cubicBezTo>
                    <a:pt x="22042" y="2469"/>
                    <a:pt x="22017" y="2474"/>
                    <a:pt x="21977" y="2474"/>
                  </a:cubicBezTo>
                  <a:cubicBezTo>
                    <a:pt x="21855" y="2474"/>
                    <a:pt x="21595" y="2420"/>
                    <a:pt x="21453" y="2389"/>
                  </a:cubicBezTo>
                  <a:cubicBezTo>
                    <a:pt x="21397" y="2377"/>
                    <a:pt x="21356" y="2373"/>
                    <a:pt x="21322" y="2373"/>
                  </a:cubicBezTo>
                  <a:cubicBezTo>
                    <a:pt x="21274" y="2373"/>
                    <a:pt x="21238" y="2380"/>
                    <a:pt x="21190" y="2380"/>
                  </a:cubicBezTo>
                  <a:cubicBezTo>
                    <a:pt x="21155" y="2380"/>
                    <a:pt x="21115" y="2376"/>
                    <a:pt x="21059" y="2364"/>
                  </a:cubicBezTo>
                  <a:cubicBezTo>
                    <a:pt x="21001" y="2354"/>
                    <a:pt x="20957" y="2350"/>
                    <a:pt x="20919" y="2350"/>
                  </a:cubicBezTo>
                  <a:cubicBezTo>
                    <a:pt x="20840" y="2350"/>
                    <a:pt x="20792" y="2367"/>
                    <a:pt x="20714" y="2372"/>
                  </a:cubicBezTo>
                  <a:cubicBezTo>
                    <a:pt x="20607" y="2381"/>
                    <a:pt x="20525" y="2381"/>
                    <a:pt x="20484" y="2422"/>
                  </a:cubicBezTo>
                  <a:cubicBezTo>
                    <a:pt x="20443" y="2471"/>
                    <a:pt x="20566" y="2528"/>
                    <a:pt x="20591" y="2619"/>
                  </a:cubicBezTo>
                  <a:cubicBezTo>
                    <a:pt x="20616" y="2709"/>
                    <a:pt x="20575" y="2733"/>
                    <a:pt x="20542" y="2775"/>
                  </a:cubicBezTo>
                  <a:cubicBezTo>
                    <a:pt x="20501" y="2807"/>
                    <a:pt x="20575" y="2922"/>
                    <a:pt x="20624" y="3021"/>
                  </a:cubicBezTo>
                  <a:cubicBezTo>
                    <a:pt x="20673" y="3111"/>
                    <a:pt x="20714" y="3144"/>
                    <a:pt x="20673" y="3193"/>
                  </a:cubicBezTo>
                  <a:cubicBezTo>
                    <a:pt x="20624" y="3251"/>
                    <a:pt x="20534" y="3275"/>
                    <a:pt x="20427" y="3283"/>
                  </a:cubicBezTo>
                  <a:cubicBezTo>
                    <a:pt x="20412" y="3284"/>
                    <a:pt x="20399" y="3285"/>
                    <a:pt x="20386" y="3285"/>
                  </a:cubicBezTo>
                  <a:cubicBezTo>
                    <a:pt x="20306" y="3285"/>
                    <a:pt x="20259" y="3265"/>
                    <a:pt x="20181" y="3251"/>
                  </a:cubicBezTo>
                  <a:cubicBezTo>
                    <a:pt x="20090" y="3226"/>
                    <a:pt x="20008" y="3185"/>
                    <a:pt x="19943" y="3111"/>
                  </a:cubicBezTo>
                  <a:cubicBezTo>
                    <a:pt x="19877" y="3037"/>
                    <a:pt x="19738" y="3004"/>
                    <a:pt x="19524" y="2971"/>
                  </a:cubicBezTo>
                  <a:cubicBezTo>
                    <a:pt x="19303" y="2939"/>
                    <a:pt x="19491" y="2865"/>
                    <a:pt x="19459" y="2799"/>
                  </a:cubicBezTo>
                  <a:cubicBezTo>
                    <a:pt x="19434" y="2733"/>
                    <a:pt x="19335" y="2733"/>
                    <a:pt x="19253" y="2701"/>
                  </a:cubicBezTo>
                  <a:cubicBezTo>
                    <a:pt x="19179" y="2660"/>
                    <a:pt x="19130" y="2676"/>
                    <a:pt x="18958" y="2635"/>
                  </a:cubicBezTo>
                  <a:cubicBezTo>
                    <a:pt x="18777" y="2602"/>
                    <a:pt x="18671" y="2619"/>
                    <a:pt x="18441" y="2586"/>
                  </a:cubicBezTo>
                  <a:cubicBezTo>
                    <a:pt x="18219" y="2545"/>
                    <a:pt x="18383" y="2512"/>
                    <a:pt x="18310" y="2438"/>
                  </a:cubicBezTo>
                  <a:cubicBezTo>
                    <a:pt x="18228" y="2372"/>
                    <a:pt x="18129" y="2413"/>
                    <a:pt x="17907" y="2381"/>
                  </a:cubicBezTo>
                  <a:cubicBezTo>
                    <a:pt x="17694" y="2340"/>
                    <a:pt x="17669" y="2323"/>
                    <a:pt x="17456" y="2233"/>
                  </a:cubicBezTo>
                  <a:cubicBezTo>
                    <a:pt x="17251" y="2143"/>
                    <a:pt x="17226" y="2077"/>
                    <a:pt x="17136" y="2052"/>
                  </a:cubicBezTo>
                  <a:cubicBezTo>
                    <a:pt x="17046" y="2020"/>
                    <a:pt x="16955" y="1987"/>
                    <a:pt x="16750" y="1970"/>
                  </a:cubicBezTo>
                  <a:cubicBezTo>
                    <a:pt x="16728" y="1968"/>
                    <a:pt x="16706" y="1968"/>
                    <a:pt x="16685" y="1968"/>
                  </a:cubicBezTo>
                  <a:cubicBezTo>
                    <a:pt x="16570" y="1968"/>
                    <a:pt x="16482" y="1992"/>
                    <a:pt x="16381" y="1992"/>
                  </a:cubicBezTo>
                  <a:cubicBezTo>
                    <a:pt x="16343" y="1992"/>
                    <a:pt x="16302" y="1989"/>
                    <a:pt x="16258" y="1978"/>
                  </a:cubicBezTo>
                  <a:cubicBezTo>
                    <a:pt x="16173" y="1959"/>
                    <a:pt x="16093" y="1951"/>
                    <a:pt x="16025" y="1951"/>
                  </a:cubicBezTo>
                  <a:cubicBezTo>
                    <a:pt x="15950" y="1951"/>
                    <a:pt x="15890" y="1961"/>
                    <a:pt x="15856" y="1978"/>
                  </a:cubicBezTo>
                  <a:cubicBezTo>
                    <a:pt x="15790" y="2020"/>
                    <a:pt x="15954" y="2102"/>
                    <a:pt x="16020" y="2151"/>
                  </a:cubicBezTo>
                  <a:cubicBezTo>
                    <a:pt x="16077" y="2208"/>
                    <a:pt x="16118" y="2356"/>
                    <a:pt x="16127" y="2463"/>
                  </a:cubicBezTo>
                  <a:cubicBezTo>
                    <a:pt x="16135" y="2569"/>
                    <a:pt x="16250" y="2586"/>
                    <a:pt x="16324" y="2660"/>
                  </a:cubicBezTo>
                  <a:cubicBezTo>
                    <a:pt x="16389" y="2733"/>
                    <a:pt x="16644" y="2807"/>
                    <a:pt x="16767" y="2848"/>
                  </a:cubicBezTo>
                  <a:cubicBezTo>
                    <a:pt x="16890" y="2889"/>
                    <a:pt x="17013" y="2947"/>
                    <a:pt x="16980" y="3021"/>
                  </a:cubicBezTo>
                  <a:cubicBezTo>
                    <a:pt x="16959" y="3074"/>
                    <a:pt x="16869" y="3093"/>
                    <a:pt x="16757" y="3093"/>
                  </a:cubicBezTo>
                  <a:cubicBezTo>
                    <a:pt x="16696" y="3093"/>
                    <a:pt x="16628" y="3087"/>
                    <a:pt x="16562" y="3078"/>
                  </a:cubicBezTo>
                  <a:cubicBezTo>
                    <a:pt x="16408" y="3065"/>
                    <a:pt x="16240" y="3038"/>
                    <a:pt x="16153" y="3038"/>
                  </a:cubicBezTo>
                  <a:cubicBezTo>
                    <a:pt x="16129" y="3038"/>
                    <a:pt x="16111" y="3040"/>
                    <a:pt x="16102" y="3045"/>
                  </a:cubicBezTo>
                  <a:cubicBezTo>
                    <a:pt x="16061" y="3078"/>
                    <a:pt x="16389" y="3226"/>
                    <a:pt x="16479" y="3259"/>
                  </a:cubicBezTo>
                  <a:cubicBezTo>
                    <a:pt x="16562" y="3300"/>
                    <a:pt x="16808" y="3390"/>
                    <a:pt x="16824" y="3472"/>
                  </a:cubicBezTo>
                  <a:cubicBezTo>
                    <a:pt x="16833" y="3518"/>
                    <a:pt x="16721" y="3540"/>
                    <a:pt x="16605" y="3540"/>
                  </a:cubicBezTo>
                  <a:cubicBezTo>
                    <a:pt x="16512" y="3540"/>
                    <a:pt x="16417" y="3526"/>
                    <a:pt x="16381" y="3497"/>
                  </a:cubicBezTo>
                  <a:cubicBezTo>
                    <a:pt x="16307" y="3423"/>
                    <a:pt x="16365" y="3406"/>
                    <a:pt x="16283" y="3308"/>
                  </a:cubicBezTo>
                  <a:cubicBezTo>
                    <a:pt x="16192" y="3218"/>
                    <a:pt x="15921" y="3177"/>
                    <a:pt x="15815" y="3103"/>
                  </a:cubicBezTo>
                  <a:cubicBezTo>
                    <a:pt x="15700" y="3029"/>
                    <a:pt x="15470" y="3013"/>
                    <a:pt x="15248" y="2980"/>
                  </a:cubicBezTo>
                  <a:cubicBezTo>
                    <a:pt x="15035" y="2939"/>
                    <a:pt x="14994" y="2922"/>
                    <a:pt x="14781" y="2873"/>
                  </a:cubicBezTo>
                  <a:cubicBezTo>
                    <a:pt x="14661" y="2844"/>
                    <a:pt x="14594" y="2832"/>
                    <a:pt x="14546" y="2832"/>
                  </a:cubicBezTo>
                  <a:cubicBezTo>
                    <a:pt x="14512" y="2832"/>
                    <a:pt x="14488" y="2838"/>
                    <a:pt x="14461" y="2848"/>
                  </a:cubicBezTo>
                  <a:cubicBezTo>
                    <a:pt x="14387" y="2865"/>
                    <a:pt x="14428" y="2914"/>
                    <a:pt x="14428" y="2963"/>
                  </a:cubicBezTo>
                  <a:cubicBezTo>
                    <a:pt x="14428" y="3013"/>
                    <a:pt x="14296" y="3168"/>
                    <a:pt x="14157" y="3251"/>
                  </a:cubicBezTo>
                  <a:cubicBezTo>
                    <a:pt x="14017" y="3333"/>
                    <a:pt x="14042" y="3464"/>
                    <a:pt x="14042" y="3546"/>
                  </a:cubicBezTo>
                  <a:cubicBezTo>
                    <a:pt x="14042" y="3620"/>
                    <a:pt x="14182" y="3743"/>
                    <a:pt x="14190" y="3809"/>
                  </a:cubicBezTo>
                  <a:cubicBezTo>
                    <a:pt x="14192" y="3827"/>
                    <a:pt x="14187" y="3834"/>
                    <a:pt x="14175" y="3834"/>
                  </a:cubicBezTo>
                  <a:cubicBezTo>
                    <a:pt x="14149" y="3834"/>
                    <a:pt x="14095" y="3801"/>
                    <a:pt x="14034" y="3768"/>
                  </a:cubicBezTo>
                  <a:cubicBezTo>
                    <a:pt x="13935" y="3726"/>
                    <a:pt x="13845" y="3628"/>
                    <a:pt x="13829" y="3571"/>
                  </a:cubicBezTo>
                  <a:cubicBezTo>
                    <a:pt x="13812" y="3513"/>
                    <a:pt x="13829" y="3423"/>
                    <a:pt x="13894" y="3292"/>
                  </a:cubicBezTo>
                  <a:cubicBezTo>
                    <a:pt x="13968" y="3160"/>
                    <a:pt x="14042" y="3119"/>
                    <a:pt x="14091" y="3054"/>
                  </a:cubicBezTo>
                  <a:cubicBezTo>
                    <a:pt x="14132" y="2980"/>
                    <a:pt x="14050" y="2955"/>
                    <a:pt x="14017" y="2857"/>
                  </a:cubicBezTo>
                  <a:cubicBezTo>
                    <a:pt x="13985" y="2750"/>
                    <a:pt x="14059" y="2775"/>
                    <a:pt x="14034" y="2676"/>
                  </a:cubicBezTo>
                  <a:cubicBezTo>
                    <a:pt x="14009" y="2586"/>
                    <a:pt x="13812" y="2545"/>
                    <a:pt x="13656" y="2422"/>
                  </a:cubicBezTo>
                  <a:cubicBezTo>
                    <a:pt x="13500" y="2299"/>
                    <a:pt x="13451" y="2249"/>
                    <a:pt x="13271" y="2216"/>
                  </a:cubicBezTo>
                  <a:cubicBezTo>
                    <a:pt x="13218" y="2207"/>
                    <a:pt x="13176" y="2204"/>
                    <a:pt x="13139" y="2204"/>
                  </a:cubicBezTo>
                  <a:cubicBezTo>
                    <a:pt x="13043" y="2204"/>
                    <a:pt x="12983" y="2227"/>
                    <a:pt x="12877" y="2233"/>
                  </a:cubicBezTo>
                  <a:cubicBezTo>
                    <a:pt x="12721" y="2241"/>
                    <a:pt x="12655" y="2290"/>
                    <a:pt x="12639" y="2348"/>
                  </a:cubicBezTo>
                  <a:cubicBezTo>
                    <a:pt x="12622" y="2413"/>
                    <a:pt x="12491" y="2397"/>
                    <a:pt x="12187" y="2454"/>
                  </a:cubicBezTo>
                  <a:cubicBezTo>
                    <a:pt x="11884" y="2512"/>
                    <a:pt x="11769" y="2479"/>
                    <a:pt x="11424" y="2520"/>
                  </a:cubicBezTo>
                  <a:cubicBezTo>
                    <a:pt x="11424" y="2520"/>
                    <a:pt x="11047" y="2569"/>
                    <a:pt x="10915" y="2578"/>
                  </a:cubicBezTo>
                  <a:cubicBezTo>
                    <a:pt x="10776" y="2586"/>
                    <a:pt x="10628" y="2635"/>
                    <a:pt x="10431" y="2668"/>
                  </a:cubicBezTo>
                  <a:cubicBezTo>
                    <a:pt x="10234" y="2709"/>
                    <a:pt x="9988" y="2733"/>
                    <a:pt x="9906" y="2824"/>
                  </a:cubicBezTo>
                  <a:cubicBezTo>
                    <a:pt x="9832" y="2906"/>
                    <a:pt x="10431" y="3078"/>
                    <a:pt x="10603" y="3242"/>
                  </a:cubicBezTo>
                  <a:cubicBezTo>
                    <a:pt x="10776" y="3406"/>
                    <a:pt x="11038" y="3439"/>
                    <a:pt x="11178" y="3480"/>
                  </a:cubicBezTo>
                  <a:cubicBezTo>
                    <a:pt x="11317" y="3530"/>
                    <a:pt x="11531" y="3677"/>
                    <a:pt x="11613" y="3768"/>
                  </a:cubicBezTo>
                  <a:cubicBezTo>
                    <a:pt x="11695" y="3858"/>
                    <a:pt x="12064" y="3932"/>
                    <a:pt x="12056" y="4014"/>
                  </a:cubicBezTo>
                  <a:cubicBezTo>
                    <a:pt x="12056" y="4040"/>
                    <a:pt x="12020" y="4049"/>
                    <a:pt x="11963" y="4049"/>
                  </a:cubicBezTo>
                  <a:cubicBezTo>
                    <a:pt x="11840" y="4049"/>
                    <a:pt x="11622" y="4003"/>
                    <a:pt x="11482" y="3981"/>
                  </a:cubicBezTo>
                  <a:cubicBezTo>
                    <a:pt x="11268" y="3948"/>
                    <a:pt x="11416" y="3915"/>
                    <a:pt x="11350" y="3817"/>
                  </a:cubicBezTo>
                  <a:cubicBezTo>
                    <a:pt x="11293" y="3718"/>
                    <a:pt x="10997" y="3628"/>
                    <a:pt x="10924" y="3571"/>
                  </a:cubicBezTo>
                  <a:cubicBezTo>
                    <a:pt x="10841" y="3513"/>
                    <a:pt x="10612" y="3513"/>
                    <a:pt x="10521" y="3497"/>
                  </a:cubicBezTo>
                  <a:cubicBezTo>
                    <a:pt x="10431" y="3480"/>
                    <a:pt x="10349" y="3497"/>
                    <a:pt x="10267" y="3398"/>
                  </a:cubicBezTo>
                  <a:cubicBezTo>
                    <a:pt x="10185" y="3308"/>
                    <a:pt x="10292" y="3283"/>
                    <a:pt x="10259" y="3226"/>
                  </a:cubicBezTo>
                  <a:cubicBezTo>
                    <a:pt x="10226" y="3168"/>
                    <a:pt x="10037" y="3103"/>
                    <a:pt x="9988" y="3070"/>
                  </a:cubicBezTo>
                  <a:cubicBezTo>
                    <a:pt x="9965" y="3051"/>
                    <a:pt x="9923" y="3044"/>
                    <a:pt x="9874" y="3044"/>
                  </a:cubicBezTo>
                  <a:cubicBezTo>
                    <a:pt x="9818" y="3044"/>
                    <a:pt x="9753" y="3053"/>
                    <a:pt x="9701" y="3062"/>
                  </a:cubicBezTo>
                  <a:cubicBezTo>
                    <a:pt x="9602" y="3078"/>
                    <a:pt x="9299" y="3119"/>
                    <a:pt x="9044" y="3160"/>
                  </a:cubicBezTo>
                  <a:cubicBezTo>
                    <a:pt x="8798" y="3201"/>
                    <a:pt x="8445" y="3218"/>
                    <a:pt x="8388" y="3283"/>
                  </a:cubicBezTo>
                  <a:cubicBezTo>
                    <a:pt x="8322" y="3341"/>
                    <a:pt x="8609" y="3489"/>
                    <a:pt x="8667" y="3579"/>
                  </a:cubicBezTo>
                  <a:cubicBezTo>
                    <a:pt x="8724" y="3661"/>
                    <a:pt x="8478" y="3858"/>
                    <a:pt x="8445" y="3948"/>
                  </a:cubicBezTo>
                  <a:cubicBezTo>
                    <a:pt x="8412" y="4038"/>
                    <a:pt x="8535" y="4047"/>
                    <a:pt x="8601" y="4161"/>
                  </a:cubicBezTo>
                  <a:cubicBezTo>
                    <a:pt x="8667" y="4276"/>
                    <a:pt x="8609" y="4367"/>
                    <a:pt x="8552" y="4399"/>
                  </a:cubicBezTo>
                  <a:cubicBezTo>
                    <a:pt x="8494" y="4432"/>
                    <a:pt x="8322" y="4449"/>
                    <a:pt x="8273" y="4449"/>
                  </a:cubicBezTo>
                  <a:cubicBezTo>
                    <a:pt x="8215" y="4449"/>
                    <a:pt x="7846" y="4293"/>
                    <a:pt x="7764" y="4260"/>
                  </a:cubicBezTo>
                  <a:cubicBezTo>
                    <a:pt x="7738" y="4249"/>
                    <a:pt x="7717" y="4246"/>
                    <a:pt x="7697" y="4246"/>
                  </a:cubicBezTo>
                  <a:cubicBezTo>
                    <a:pt x="7655" y="4246"/>
                    <a:pt x="7615" y="4263"/>
                    <a:pt x="7526" y="4268"/>
                  </a:cubicBezTo>
                  <a:cubicBezTo>
                    <a:pt x="7395" y="4268"/>
                    <a:pt x="7099" y="4268"/>
                    <a:pt x="7058" y="4293"/>
                  </a:cubicBezTo>
                  <a:cubicBezTo>
                    <a:pt x="7025" y="4317"/>
                    <a:pt x="7042" y="4416"/>
                    <a:pt x="7050" y="4473"/>
                  </a:cubicBezTo>
                  <a:cubicBezTo>
                    <a:pt x="7058" y="4531"/>
                    <a:pt x="7189" y="4654"/>
                    <a:pt x="7239" y="4720"/>
                  </a:cubicBezTo>
                  <a:cubicBezTo>
                    <a:pt x="7288" y="4785"/>
                    <a:pt x="7436" y="4941"/>
                    <a:pt x="7403" y="4982"/>
                  </a:cubicBezTo>
                  <a:cubicBezTo>
                    <a:pt x="7399" y="4989"/>
                    <a:pt x="7393" y="4992"/>
                    <a:pt x="7385" y="4992"/>
                  </a:cubicBezTo>
                  <a:cubicBezTo>
                    <a:pt x="7337" y="4992"/>
                    <a:pt x="7222" y="4885"/>
                    <a:pt x="7173" y="4843"/>
                  </a:cubicBezTo>
                  <a:cubicBezTo>
                    <a:pt x="7116" y="4793"/>
                    <a:pt x="7001" y="4728"/>
                    <a:pt x="6960" y="4670"/>
                  </a:cubicBezTo>
                  <a:cubicBezTo>
                    <a:pt x="6927" y="4621"/>
                    <a:pt x="6919" y="4465"/>
                    <a:pt x="6886" y="4465"/>
                  </a:cubicBezTo>
                  <a:cubicBezTo>
                    <a:pt x="6853" y="4465"/>
                    <a:pt x="6697" y="4572"/>
                    <a:pt x="6475" y="4621"/>
                  </a:cubicBezTo>
                  <a:cubicBezTo>
                    <a:pt x="6254" y="4678"/>
                    <a:pt x="6065" y="4826"/>
                    <a:pt x="5835" y="4949"/>
                  </a:cubicBezTo>
                  <a:cubicBezTo>
                    <a:pt x="5614" y="5072"/>
                    <a:pt x="5138" y="5220"/>
                    <a:pt x="4916" y="5302"/>
                  </a:cubicBezTo>
                  <a:cubicBezTo>
                    <a:pt x="4695" y="5392"/>
                    <a:pt x="4416" y="5573"/>
                    <a:pt x="4210" y="5622"/>
                  </a:cubicBezTo>
                  <a:cubicBezTo>
                    <a:pt x="4013" y="5680"/>
                    <a:pt x="3956" y="5713"/>
                    <a:pt x="3907" y="5745"/>
                  </a:cubicBezTo>
                  <a:cubicBezTo>
                    <a:pt x="3866" y="5778"/>
                    <a:pt x="3907" y="5868"/>
                    <a:pt x="3972" y="5926"/>
                  </a:cubicBezTo>
                  <a:cubicBezTo>
                    <a:pt x="4038" y="5992"/>
                    <a:pt x="4169" y="5975"/>
                    <a:pt x="4243" y="5983"/>
                  </a:cubicBezTo>
                  <a:cubicBezTo>
                    <a:pt x="4317" y="5992"/>
                    <a:pt x="4383" y="6123"/>
                    <a:pt x="4424" y="6123"/>
                  </a:cubicBezTo>
                  <a:cubicBezTo>
                    <a:pt x="4465" y="6115"/>
                    <a:pt x="4621" y="6090"/>
                    <a:pt x="4760" y="6049"/>
                  </a:cubicBezTo>
                  <a:cubicBezTo>
                    <a:pt x="4787" y="6041"/>
                    <a:pt x="4808" y="6038"/>
                    <a:pt x="4827" y="6038"/>
                  </a:cubicBezTo>
                  <a:cubicBezTo>
                    <a:pt x="4905" y="6038"/>
                    <a:pt x="4929" y="6104"/>
                    <a:pt x="5056" y="6197"/>
                  </a:cubicBezTo>
                  <a:cubicBezTo>
                    <a:pt x="5105" y="6235"/>
                    <a:pt x="5132" y="6250"/>
                    <a:pt x="5153" y="6250"/>
                  </a:cubicBezTo>
                  <a:cubicBezTo>
                    <a:pt x="5195" y="6250"/>
                    <a:pt x="5212" y="6191"/>
                    <a:pt x="5327" y="6147"/>
                  </a:cubicBezTo>
                  <a:cubicBezTo>
                    <a:pt x="5507" y="6082"/>
                    <a:pt x="5466" y="6049"/>
                    <a:pt x="5614" y="6024"/>
                  </a:cubicBezTo>
                  <a:cubicBezTo>
                    <a:pt x="5641" y="6018"/>
                    <a:pt x="5663" y="6016"/>
                    <a:pt x="5681" y="6016"/>
                  </a:cubicBezTo>
                  <a:cubicBezTo>
                    <a:pt x="5758" y="6016"/>
                    <a:pt x="5778" y="6058"/>
                    <a:pt x="5879" y="6058"/>
                  </a:cubicBezTo>
                  <a:cubicBezTo>
                    <a:pt x="5886" y="6058"/>
                    <a:pt x="5893" y="6058"/>
                    <a:pt x="5901" y="6057"/>
                  </a:cubicBezTo>
                  <a:cubicBezTo>
                    <a:pt x="6049" y="6057"/>
                    <a:pt x="6098" y="6016"/>
                    <a:pt x="6172" y="5975"/>
                  </a:cubicBezTo>
                  <a:cubicBezTo>
                    <a:pt x="6246" y="5934"/>
                    <a:pt x="6270" y="5811"/>
                    <a:pt x="6336" y="5721"/>
                  </a:cubicBezTo>
                  <a:cubicBezTo>
                    <a:pt x="6346" y="5707"/>
                    <a:pt x="6353" y="5702"/>
                    <a:pt x="6360" y="5702"/>
                  </a:cubicBezTo>
                  <a:cubicBezTo>
                    <a:pt x="6397" y="5702"/>
                    <a:pt x="6394" y="5897"/>
                    <a:pt x="6492" y="5967"/>
                  </a:cubicBezTo>
                  <a:cubicBezTo>
                    <a:pt x="6607" y="6057"/>
                    <a:pt x="6746" y="5992"/>
                    <a:pt x="6713" y="6041"/>
                  </a:cubicBezTo>
                  <a:cubicBezTo>
                    <a:pt x="6681" y="6090"/>
                    <a:pt x="6484" y="6065"/>
                    <a:pt x="6311" y="6115"/>
                  </a:cubicBezTo>
                  <a:cubicBezTo>
                    <a:pt x="6139" y="6172"/>
                    <a:pt x="6147" y="6205"/>
                    <a:pt x="6041" y="6213"/>
                  </a:cubicBezTo>
                  <a:cubicBezTo>
                    <a:pt x="5995" y="6213"/>
                    <a:pt x="5956" y="6212"/>
                    <a:pt x="5923" y="6212"/>
                  </a:cubicBezTo>
                  <a:cubicBezTo>
                    <a:pt x="5873" y="6212"/>
                    <a:pt x="5834" y="6215"/>
                    <a:pt x="5794" y="6230"/>
                  </a:cubicBezTo>
                  <a:cubicBezTo>
                    <a:pt x="5729" y="6254"/>
                    <a:pt x="5819" y="6262"/>
                    <a:pt x="5827" y="6303"/>
                  </a:cubicBezTo>
                  <a:cubicBezTo>
                    <a:pt x="5844" y="6344"/>
                    <a:pt x="5786" y="6385"/>
                    <a:pt x="5745" y="6484"/>
                  </a:cubicBezTo>
                  <a:cubicBezTo>
                    <a:pt x="5704" y="6591"/>
                    <a:pt x="5844" y="6673"/>
                    <a:pt x="5844" y="6730"/>
                  </a:cubicBezTo>
                  <a:cubicBezTo>
                    <a:pt x="5844" y="6788"/>
                    <a:pt x="5778" y="6911"/>
                    <a:pt x="5663" y="7001"/>
                  </a:cubicBezTo>
                  <a:cubicBezTo>
                    <a:pt x="5548" y="7091"/>
                    <a:pt x="5507" y="7223"/>
                    <a:pt x="5441" y="7337"/>
                  </a:cubicBezTo>
                  <a:cubicBezTo>
                    <a:pt x="5376" y="7452"/>
                    <a:pt x="5269" y="7592"/>
                    <a:pt x="5212" y="7641"/>
                  </a:cubicBezTo>
                  <a:cubicBezTo>
                    <a:pt x="5154" y="7690"/>
                    <a:pt x="5130" y="7666"/>
                    <a:pt x="4974" y="7682"/>
                  </a:cubicBezTo>
                  <a:cubicBezTo>
                    <a:pt x="4963" y="7683"/>
                    <a:pt x="4952" y="7683"/>
                    <a:pt x="4942" y="7683"/>
                  </a:cubicBezTo>
                  <a:cubicBezTo>
                    <a:pt x="4811" y="7683"/>
                    <a:pt x="4746" y="7640"/>
                    <a:pt x="4651" y="7640"/>
                  </a:cubicBezTo>
                  <a:cubicBezTo>
                    <a:pt x="4644" y="7640"/>
                    <a:pt x="4637" y="7641"/>
                    <a:pt x="4629" y="7641"/>
                  </a:cubicBezTo>
                  <a:cubicBezTo>
                    <a:pt x="4522" y="7649"/>
                    <a:pt x="4580" y="7690"/>
                    <a:pt x="4457" y="7756"/>
                  </a:cubicBezTo>
                  <a:cubicBezTo>
                    <a:pt x="4437" y="7766"/>
                    <a:pt x="4424" y="7770"/>
                    <a:pt x="4416" y="7770"/>
                  </a:cubicBezTo>
                  <a:cubicBezTo>
                    <a:pt x="4373" y="7770"/>
                    <a:pt x="4437" y="7668"/>
                    <a:pt x="4383" y="7641"/>
                  </a:cubicBezTo>
                  <a:cubicBezTo>
                    <a:pt x="4360" y="7628"/>
                    <a:pt x="4317" y="7624"/>
                    <a:pt x="4268" y="7624"/>
                  </a:cubicBezTo>
                  <a:cubicBezTo>
                    <a:pt x="4195" y="7624"/>
                    <a:pt x="4109" y="7633"/>
                    <a:pt x="4055" y="7633"/>
                  </a:cubicBezTo>
                  <a:cubicBezTo>
                    <a:pt x="3964" y="7633"/>
                    <a:pt x="3849" y="7666"/>
                    <a:pt x="3685" y="7715"/>
                  </a:cubicBezTo>
                  <a:cubicBezTo>
                    <a:pt x="3521" y="7764"/>
                    <a:pt x="3390" y="7789"/>
                    <a:pt x="3185" y="7805"/>
                  </a:cubicBezTo>
                  <a:cubicBezTo>
                    <a:pt x="2988" y="7830"/>
                    <a:pt x="2848" y="7887"/>
                    <a:pt x="2823" y="7961"/>
                  </a:cubicBezTo>
                  <a:cubicBezTo>
                    <a:pt x="2812" y="7996"/>
                    <a:pt x="2819" y="8005"/>
                    <a:pt x="2836" y="8005"/>
                  </a:cubicBezTo>
                  <a:cubicBezTo>
                    <a:pt x="2855" y="8005"/>
                    <a:pt x="2887" y="7994"/>
                    <a:pt x="2922" y="7994"/>
                  </a:cubicBezTo>
                  <a:cubicBezTo>
                    <a:pt x="2988" y="7994"/>
                    <a:pt x="2988" y="8035"/>
                    <a:pt x="3029" y="8101"/>
                  </a:cubicBezTo>
                  <a:cubicBezTo>
                    <a:pt x="3070" y="8166"/>
                    <a:pt x="2807" y="8183"/>
                    <a:pt x="2618" y="8240"/>
                  </a:cubicBezTo>
                  <a:cubicBezTo>
                    <a:pt x="2438" y="8298"/>
                    <a:pt x="2159" y="8363"/>
                    <a:pt x="1888" y="8462"/>
                  </a:cubicBezTo>
                  <a:cubicBezTo>
                    <a:pt x="1729" y="8515"/>
                    <a:pt x="1660" y="8520"/>
                    <a:pt x="1593" y="8520"/>
                  </a:cubicBezTo>
                  <a:cubicBezTo>
                    <a:pt x="1577" y="8520"/>
                    <a:pt x="1562" y="8519"/>
                    <a:pt x="1546" y="8519"/>
                  </a:cubicBezTo>
                  <a:cubicBezTo>
                    <a:pt x="1512" y="8519"/>
                    <a:pt x="1473" y="8521"/>
                    <a:pt x="1420" y="8527"/>
                  </a:cubicBezTo>
                  <a:cubicBezTo>
                    <a:pt x="1231" y="8552"/>
                    <a:pt x="1051" y="8568"/>
                    <a:pt x="796" y="8593"/>
                  </a:cubicBezTo>
                  <a:cubicBezTo>
                    <a:pt x="706" y="8602"/>
                    <a:pt x="642" y="8604"/>
                    <a:pt x="593" y="8604"/>
                  </a:cubicBezTo>
                  <a:cubicBezTo>
                    <a:pt x="526" y="8604"/>
                    <a:pt x="490" y="8600"/>
                    <a:pt x="457" y="8600"/>
                  </a:cubicBezTo>
                  <a:cubicBezTo>
                    <a:pt x="447" y="8600"/>
                    <a:pt x="437" y="8600"/>
                    <a:pt x="427" y="8601"/>
                  </a:cubicBezTo>
                  <a:cubicBezTo>
                    <a:pt x="353" y="8601"/>
                    <a:pt x="370" y="8634"/>
                    <a:pt x="337" y="8700"/>
                  </a:cubicBezTo>
                  <a:cubicBezTo>
                    <a:pt x="304" y="8765"/>
                    <a:pt x="337" y="8749"/>
                    <a:pt x="304" y="8798"/>
                  </a:cubicBezTo>
                  <a:cubicBezTo>
                    <a:pt x="279" y="8847"/>
                    <a:pt x="222" y="8847"/>
                    <a:pt x="165" y="8938"/>
                  </a:cubicBezTo>
                  <a:cubicBezTo>
                    <a:pt x="115" y="9020"/>
                    <a:pt x="99" y="9069"/>
                    <a:pt x="50" y="9126"/>
                  </a:cubicBezTo>
                  <a:cubicBezTo>
                    <a:pt x="0" y="9192"/>
                    <a:pt x="66" y="9176"/>
                    <a:pt x="107" y="9217"/>
                  </a:cubicBezTo>
                  <a:cubicBezTo>
                    <a:pt x="156" y="9250"/>
                    <a:pt x="723" y="9364"/>
                    <a:pt x="821" y="9438"/>
                  </a:cubicBezTo>
                  <a:cubicBezTo>
                    <a:pt x="920" y="9504"/>
                    <a:pt x="1133" y="9537"/>
                    <a:pt x="1240" y="9561"/>
                  </a:cubicBezTo>
                  <a:cubicBezTo>
                    <a:pt x="1346" y="9586"/>
                    <a:pt x="1371" y="9668"/>
                    <a:pt x="1313" y="9734"/>
                  </a:cubicBezTo>
                  <a:cubicBezTo>
                    <a:pt x="1277" y="9765"/>
                    <a:pt x="1308" y="9777"/>
                    <a:pt x="1355" y="9777"/>
                  </a:cubicBezTo>
                  <a:cubicBezTo>
                    <a:pt x="1392" y="9777"/>
                    <a:pt x="1440" y="9769"/>
                    <a:pt x="1469" y="9758"/>
                  </a:cubicBezTo>
                  <a:cubicBezTo>
                    <a:pt x="1543" y="9726"/>
                    <a:pt x="1707" y="9726"/>
                    <a:pt x="1781" y="9701"/>
                  </a:cubicBezTo>
                  <a:cubicBezTo>
                    <a:pt x="1826" y="9681"/>
                    <a:pt x="1970" y="9670"/>
                    <a:pt x="2093" y="9670"/>
                  </a:cubicBezTo>
                  <a:cubicBezTo>
                    <a:pt x="2173" y="9670"/>
                    <a:pt x="2245" y="9675"/>
                    <a:pt x="2274" y="9685"/>
                  </a:cubicBezTo>
                  <a:cubicBezTo>
                    <a:pt x="2348" y="9709"/>
                    <a:pt x="2192" y="9767"/>
                    <a:pt x="2093" y="9767"/>
                  </a:cubicBezTo>
                  <a:cubicBezTo>
                    <a:pt x="1995" y="9767"/>
                    <a:pt x="1945" y="9824"/>
                    <a:pt x="1789" y="9914"/>
                  </a:cubicBezTo>
                  <a:cubicBezTo>
                    <a:pt x="1728" y="9948"/>
                    <a:pt x="1757" y="9961"/>
                    <a:pt x="1824" y="9961"/>
                  </a:cubicBezTo>
                  <a:cubicBezTo>
                    <a:pt x="1920" y="9961"/>
                    <a:pt x="2094" y="9935"/>
                    <a:pt x="2200" y="9906"/>
                  </a:cubicBezTo>
                  <a:cubicBezTo>
                    <a:pt x="2389" y="9865"/>
                    <a:pt x="2298" y="9849"/>
                    <a:pt x="2454" y="9791"/>
                  </a:cubicBezTo>
                  <a:cubicBezTo>
                    <a:pt x="2494" y="9779"/>
                    <a:pt x="2521" y="9774"/>
                    <a:pt x="2539" y="9774"/>
                  </a:cubicBezTo>
                  <a:cubicBezTo>
                    <a:pt x="2595" y="9774"/>
                    <a:pt x="2579" y="9818"/>
                    <a:pt x="2610" y="9849"/>
                  </a:cubicBezTo>
                  <a:cubicBezTo>
                    <a:pt x="2643" y="9890"/>
                    <a:pt x="2520" y="9906"/>
                    <a:pt x="2438" y="9964"/>
                  </a:cubicBezTo>
                  <a:cubicBezTo>
                    <a:pt x="2364" y="10029"/>
                    <a:pt x="2561" y="10054"/>
                    <a:pt x="2692" y="10111"/>
                  </a:cubicBezTo>
                  <a:cubicBezTo>
                    <a:pt x="2823" y="10177"/>
                    <a:pt x="2758" y="10185"/>
                    <a:pt x="2823" y="10234"/>
                  </a:cubicBezTo>
                  <a:cubicBezTo>
                    <a:pt x="2842" y="10247"/>
                    <a:pt x="2868" y="10252"/>
                    <a:pt x="2902" y="10252"/>
                  </a:cubicBezTo>
                  <a:cubicBezTo>
                    <a:pt x="2974" y="10252"/>
                    <a:pt x="3075" y="10229"/>
                    <a:pt x="3176" y="10218"/>
                  </a:cubicBezTo>
                  <a:cubicBezTo>
                    <a:pt x="3324" y="10202"/>
                    <a:pt x="3193" y="10095"/>
                    <a:pt x="3201" y="9947"/>
                  </a:cubicBezTo>
                  <a:cubicBezTo>
                    <a:pt x="3203" y="9920"/>
                    <a:pt x="3211" y="9908"/>
                    <a:pt x="3223" y="9908"/>
                  </a:cubicBezTo>
                  <a:cubicBezTo>
                    <a:pt x="3277" y="9908"/>
                    <a:pt x="3412" y="10127"/>
                    <a:pt x="3439" y="10193"/>
                  </a:cubicBezTo>
                  <a:cubicBezTo>
                    <a:pt x="3452" y="10220"/>
                    <a:pt x="3482" y="10230"/>
                    <a:pt x="3520" y="10230"/>
                  </a:cubicBezTo>
                  <a:cubicBezTo>
                    <a:pt x="3598" y="10230"/>
                    <a:pt x="3712" y="10186"/>
                    <a:pt x="3784" y="10152"/>
                  </a:cubicBezTo>
                  <a:cubicBezTo>
                    <a:pt x="3870" y="10115"/>
                    <a:pt x="3928" y="10111"/>
                    <a:pt x="4021" y="10111"/>
                  </a:cubicBezTo>
                  <a:cubicBezTo>
                    <a:pt x="4052" y="10111"/>
                    <a:pt x="4087" y="10111"/>
                    <a:pt x="4128" y="10111"/>
                  </a:cubicBezTo>
                  <a:cubicBezTo>
                    <a:pt x="4292" y="10111"/>
                    <a:pt x="4301" y="10128"/>
                    <a:pt x="4555" y="10128"/>
                  </a:cubicBezTo>
                  <a:cubicBezTo>
                    <a:pt x="4801" y="10120"/>
                    <a:pt x="4760" y="10054"/>
                    <a:pt x="4924" y="10046"/>
                  </a:cubicBezTo>
                  <a:cubicBezTo>
                    <a:pt x="4929" y="10045"/>
                    <a:pt x="4933" y="10045"/>
                    <a:pt x="4937" y="10045"/>
                  </a:cubicBezTo>
                  <a:cubicBezTo>
                    <a:pt x="5081" y="10045"/>
                    <a:pt x="5087" y="10180"/>
                    <a:pt x="5031" y="10267"/>
                  </a:cubicBezTo>
                  <a:cubicBezTo>
                    <a:pt x="5014" y="10295"/>
                    <a:pt x="4989" y="10303"/>
                    <a:pt x="4959" y="10303"/>
                  </a:cubicBezTo>
                  <a:cubicBezTo>
                    <a:pt x="4918" y="10303"/>
                    <a:pt x="4869" y="10289"/>
                    <a:pt x="4819" y="10289"/>
                  </a:cubicBezTo>
                  <a:cubicBezTo>
                    <a:pt x="4796" y="10289"/>
                    <a:pt x="4774" y="10292"/>
                    <a:pt x="4752" y="10300"/>
                  </a:cubicBezTo>
                  <a:cubicBezTo>
                    <a:pt x="4645" y="10341"/>
                    <a:pt x="4768" y="10349"/>
                    <a:pt x="4826" y="10431"/>
                  </a:cubicBezTo>
                  <a:cubicBezTo>
                    <a:pt x="4883" y="10513"/>
                    <a:pt x="4851" y="10522"/>
                    <a:pt x="4768" y="10522"/>
                  </a:cubicBezTo>
                  <a:cubicBezTo>
                    <a:pt x="4695" y="10522"/>
                    <a:pt x="4629" y="10481"/>
                    <a:pt x="4547" y="10464"/>
                  </a:cubicBezTo>
                  <a:cubicBezTo>
                    <a:pt x="4465" y="10448"/>
                    <a:pt x="4407" y="10431"/>
                    <a:pt x="4210" y="10407"/>
                  </a:cubicBezTo>
                  <a:cubicBezTo>
                    <a:pt x="4138" y="10398"/>
                    <a:pt x="4078" y="10395"/>
                    <a:pt x="4023" y="10395"/>
                  </a:cubicBezTo>
                  <a:cubicBezTo>
                    <a:pt x="3946" y="10395"/>
                    <a:pt x="3877" y="10400"/>
                    <a:pt x="3790" y="10400"/>
                  </a:cubicBezTo>
                  <a:cubicBezTo>
                    <a:pt x="3763" y="10400"/>
                    <a:pt x="3733" y="10400"/>
                    <a:pt x="3702" y="10399"/>
                  </a:cubicBezTo>
                  <a:cubicBezTo>
                    <a:pt x="3642" y="10394"/>
                    <a:pt x="3598" y="10392"/>
                    <a:pt x="3564" y="10392"/>
                  </a:cubicBezTo>
                  <a:cubicBezTo>
                    <a:pt x="3474" y="10392"/>
                    <a:pt x="3443" y="10405"/>
                    <a:pt x="3349" y="10423"/>
                  </a:cubicBezTo>
                  <a:cubicBezTo>
                    <a:pt x="3217" y="10456"/>
                    <a:pt x="3103" y="10505"/>
                    <a:pt x="3012" y="10546"/>
                  </a:cubicBezTo>
                  <a:cubicBezTo>
                    <a:pt x="2930" y="10595"/>
                    <a:pt x="3382" y="10604"/>
                    <a:pt x="3496" y="10604"/>
                  </a:cubicBezTo>
                  <a:cubicBezTo>
                    <a:pt x="3527" y="10602"/>
                    <a:pt x="3559" y="10600"/>
                    <a:pt x="3591" y="10600"/>
                  </a:cubicBezTo>
                  <a:cubicBezTo>
                    <a:pt x="3679" y="10600"/>
                    <a:pt x="3774" y="10608"/>
                    <a:pt x="3882" y="10620"/>
                  </a:cubicBezTo>
                  <a:cubicBezTo>
                    <a:pt x="4022" y="10637"/>
                    <a:pt x="4046" y="10645"/>
                    <a:pt x="4227" y="10710"/>
                  </a:cubicBezTo>
                  <a:cubicBezTo>
                    <a:pt x="4290" y="10732"/>
                    <a:pt x="4334" y="10738"/>
                    <a:pt x="4373" y="10738"/>
                  </a:cubicBezTo>
                  <a:cubicBezTo>
                    <a:pt x="4441" y="10738"/>
                    <a:pt x="4496" y="10719"/>
                    <a:pt x="4621" y="10719"/>
                  </a:cubicBezTo>
                  <a:cubicBezTo>
                    <a:pt x="4763" y="10712"/>
                    <a:pt x="4873" y="10683"/>
                    <a:pt x="4918" y="10683"/>
                  </a:cubicBezTo>
                  <a:cubicBezTo>
                    <a:pt x="4933" y="10683"/>
                    <a:pt x="4941" y="10686"/>
                    <a:pt x="4941" y="10694"/>
                  </a:cubicBezTo>
                  <a:cubicBezTo>
                    <a:pt x="4941" y="10727"/>
                    <a:pt x="4892" y="10776"/>
                    <a:pt x="4859" y="10809"/>
                  </a:cubicBezTo>
                  <a:cubicBezTo>
                    <a:pt x="4826" y="10850"/>
                    <a:pt x="4736" y="10850"/>
                    <a:pt x="4629" y="10850"/>
                  </a:cubicBezTo>
                  <a:cubicBezTo>
                    <a:pt x="4522" y="10842"/>
                    <a:pt x="4325" y="10817"/>
                    <a:pt x="4227" y="10784"/>
                  </a:cubicBezTo>
                  <a:cubicBezTo>
                    <a:pt x="4128" y="10760"/>
                    <a:pt x="3849" y="10702"/>
                    <a:pt x="3718" y="10702"/>
                  </a:cubicBezTo>
                  <a:cubicBezTo>
                    <a:pt x="3595" y="10702"/>
                    <a:pt x="3513" y="10727"/>
                    <a:pt x="3357" y="10743"/>
                  </a:cubicBezTo>
                  <a:cubicBezTo>
                    <a:pt x="3346" y="10744"/>
                    <a:pt x="3335" y="10744"/>
                    <a:pt x="3325" y="10744"/>
                  </a:cubicBezTo>
                  <a:cubicBezTo>
                    <a:pt x="3177" y="10744"/>
                    <a:pt x="3063" y="10693"/>
                    <a:pt x="2963" y="10686"/>
                  </a:cubicBezTo>
                  <a:cubicBezTo>
                    <a:pt x="2848" y="10669"/>
                    <a:pt x="2635" y="10653"/>
                    <a:pt x="2495" y="10628"/>
                  </a:cubicBezTo>
                  <a:cubicBezTo>
                    <a:pt x="2408" y="10606"/>
                    <a:pt x="2298" y="10599"/>
                    <a:pt x="2213" y="10599"/>
                  </a:cubicBezTo>
                  <a:cubicBezTo>
                    <a:pt x="2171" y="10599"/>
                    <a:pt x="2134" y="10601"/>
                    <a:pt x="2110" y="10604"/>
                  </a:cubicBezTo>
                  <a:cubicBezTo>
                    <a:pt x="2027" y="10620"/>
                    <a:pt x="1740" y="10661"/>
                    <a:pt x="1716" y="10686"/>
                  </a:cubicBezTo>
                  <a:cubicBezTo>
                    <a:pt x="1691" y="10702"/>
                    <a:pt x="1699" y="10735"/>
                    <a:pt x="1642" y="10751"/>
                  </a:cubicBezTo>
                  <a:cubicBezTo>
                    <a:pt x="1621" y="10759"/>
                    <a:pt x="1595" y="10761"/>
                    <a:pt x="1567" y="10761"/>
                  </a:cubicBezTo>
                  <a:cubicBezTo>
                    <a:pt x="1532" y="10761"/>
                    <a:pt x="1493" y="10758"/>
                    <a:pt x="1456" y="10758"/>
                  </a:cubicBezTo>
                  <a:cubicBezTo>
                    <a:pt x="1426" y="10758"/>
                    <a:pt x="1396" y="10760"/>
                    <a:pt x="1371" y="10768"/>
                  </a:cubicBezTo>
                  <a:cubicBezTo>
                    <a:pt x="1289" y="10801"/>
                    <a:pt x="1281" y="10891"/>
                    <a:pt x="1264" y="10932"/>
                  </a:cubicBezTo>
                  <a:cubicBezTo>
                    <a:pt x="1248" y="10981"/>
                    <a:pt x="1322" y="10998"/>
                    <a:pt x="1404" y="11063"/>
                  </a:cubicBezTo>
                  <a:cubicBezTo>
                    <a:pt x="1423" y="11080"/>
                    <a:pt x="1436" y="11087"/>
                    <a:pt x="1446" y="11087"/>
                  </a:cubicBezTo>
                  <a:cubicBezTo>
                    <a:pt x="1476" y="11087"/>
                    <a:pt x="1478" y="11030"/>
                    <a:pt x="1502" y="11006"/>
                  </a:cubicBezTo>
                  <a:cubicBezTo>
                    <a:pt x="1507" y="11001"/>
                    <a:pt x="1515" y="10998"/>
                    <a:pt x="1526" y="10998"/>
                  </a:cubicBezTo>
                  <a:cubicBezTo>
                    <a:pt x="1565" y="10998"/>
                    <a:pt x="1638" y="11031"/>
                    <a:pt x="1716" y="11063"/>
                  </a:cubicBezTo>
                  <a:cubicBezTo>
                    <a:pt x="1822" y="11096"/>
                    <a:pt x="1716" y="11154"/>
                    <a:pt x="1683" y="11203"/>
                  </a:cubicBezTo>
                  <a:cubicBezTo>
                    <a:pt x="1650" y="11260"/>
                    <a:pt x="1716" y="11236"/>
                    <a:pt x="1789" y="11268"/>
                  </a:cubicBezTo>
                  <a:cubicBezTo>
                    <a:pt x="1797" y="11271"/>
                    <a:pt x="1806" y="11272"/>
                    <a:pt x="1814" y="11272"/>
                  </a:cubicBezTo>
                  <a:cubicBezTo>
                    <a:pt x="1898" y="11272"/>
                    <a:pt x="2019" y="11175"/>
                    <a:pt x="2093" y="11145"/>
                  </a:cubicBezTo>
                  <a:cubicBezTo>
                    <a:pt x="2175" y="11104"/>
                    <a:pt x="2241" y="11030"/>
                    <a:pt x="2323" y="10973"/>
                  </a:cubicBezTo>
                  <a:cubicBezTo>
                    <a:pt x="2388" y="10934"/>
                    <a:pt x="2494" y="10910"/>
                    <a:pt x="2535" y="10910"/>
                  </a:cubicBezTo>
                  <a:cubicBezTo>
                    <a:pt x="2546" y="10910"/>
                    <a:pt x="2553" y="10912"/>
                    <a:pt x="2553" y="10916"/>
                  </a:cubicBezTo>
                  <a:cubicBezTo>
                    <a:pt x="2553" y="10940"/>
                    <a:pt x="2323" y="11113"/>
                    <a:pt x="2265" y="11137"/>
                  </a:cubicBezTo>
                  <a:cubicBezTo>
                    <a:pt x="2216" y="11162"/>
                    <a:pt x="2216" y="11244"/>
                    <a:pt x="2216" y="11301"/>
                  </a:cubicBezTo>
                  <a:cubicBezTo>
                    <a:pt x="2216" y="11367"/>
                    <a:pt x="2684" y="11441"/>
                    <a:pt x="2750" y="11449"/>
                  </a:cubicBezTo>
                  <a:cubicBezTo>
                    <a:pt x="2815" y="11457"/>
                    <a:pt x="3144" y="11474"/>
                    <a:pt x="3275" y="11474"/>
                  </a:cubicBezTo>
                  <a:cubicBezTo>
                    <a:pt x="3376" y="11474"/>
                    <a:pt x="3517" y="11435"/>
                    <a:pt x="3590" y="11435"/>
                  </a:cubicBezTo>
                  <a:cubicBezTo>
                    <a:pt x="3606" y="11435"/>
                    <a:pt x="3619" y="11436"/>
                    <a:pt x="3628" y="11441"/>
                  </a:cubicBezTo>
                  <a:cubicBezTo>
                    <a:pt x="3685" y="11457"/>
                    <a:pt x="3661" y="11531"/>
                    <a:pt x="3644" y="11564"/>
                  </a:cubicBezTo>
                  <a:cubicBezTo>
                    <a:pt x="3636" y="11597"/>
                    <a:pt x="3587" y="11589"/>
                    <a:pt x="3472" y="11597"/>
                  </a:cubicBezTo>
                  <a:cubicBezTo>
                    <a:pt x="3446" y="11598"/>
                    <a:pt x="3418" y="11599"/>
                    <a:pt x="3390" y="11599"/>
                  </a:cubicBezTo>
                  <a:cubicBezTo>
                    <a:pt x="3312" y="11599"/>
                    <a:pt x="3232" y="11594"/>
                    <a:pt x="3176" y="11594"/>
                  </a:cubicBezTo>
                  <a:cubicBezTo>
                    <a:pt x="3156" y="11594"/>
                    <a:pt x="3139" y="11595"/>
                    <a:pt x="3127" y="11597"/>
                  </a:cubicBezTo>
                  <a:cubicBezTo>
                    <a:pt x="3070" y="11597"/>
                    <a:pt x="3029" y="11654"/>
                    <a:pt x="2906" y="11728"/>
                  </a:cubicBezTo>
                  <a:cubicBezTo>
                    <a:pt x="2774" y="11810"/>
                    <a:pt x="2594" y="11851"/>
                    <a:pt x="2528" y="11900"/>
                  </a:cubicBezTo>
                  <a:cubicBezTo>
                    <a:pt x="2462" y="11958"/>
                    <a:pt x="3053" y="12196"/>
                    <a:pt x="3152" y="12270"/>
                  </a:cubicBezTo>
                  <a:cubicBezTo>
                    <a:pt x="3258" y="12344"/>
                    <a:pt x="3267" y="12327"/>
                    <a:pt x="3455" y="12360"/>
                  </a:cubicBezTo>
                  <a:cubicBezTo>
                    <a:pt x="3644" y="12385"/>
                    <a:pt x="3833" y="12409"/>
                    <a:pt x="3874" y="12417"/>
                  </a:cubicBezTo>
                  <a:cubicBezTo>
                    <a:pt x="3915" y="12417"/>
                    <a:pt x="4096" y="12434"/>
                    <a:pt x="4309" y="12508"/>
                  </a:cubicBezTo>
                  <a:cubicBezTo>
                    <a:pt x="4456" y="12561"/>
                    <a:pt x="4624" y="12584"/>
                    <a:pt x="4707" y="12584"/>
                  </a:cubicBezTo>
                  <a:cubicBezTo>
                    <a:pt x="4740" y="12584"/>
                    <a:pt x="4760" y="12580"/>
                    <a:pt x="4760" y="12573"/>
                  </a:cubicBezTo>
                  <a:cubicBezTo>
                    <a:pt x="4752" y="12540"/>
                    <a:pt x="4703" y="12540"/>
                    <a:pt x="4621" y="12499"/>
                  </a:cubicBezTo>
                  <a:cubicBezTo>
                    <a:pt x="4530" y="12467"/>
                    <a:pt x="4391" y="12327"/>
                    <a:pt x="4342" y="12302"/>
                  </a:cubicBezTo>
                  <a:cubicBezTo>
                    <a:pt x="4292" y="12286"/>
                    <a:pt x="4284" y="12122"/>
                    <a:pt x="4284" y="12081"/>
                  </a:cubicBezTo>
                  <a:cubicBezTo>
                    <a:pt x="4284" y="12057"/>
                    <a:pt x="4320" y="12045"/>
                    <a:pt x="4370" y="12045"/>
                  </a:cubicBezTo>
                  <a:cubicBezTo>
                    <a:pt x="4423" y="12045"/>
                    <a:pt x="4492" y="12059"/>
                    <a:pt x="4547" y="12089"/>
                  </a:cubicBezTo>
                  <a:cubicBezTo>
                    <a:pt x="4662" y="12147"/>
                    <a:pt x="4588" y="12171"/>
                    <a:pt x="4580" y="12204"/>
                  </a:cubicBezTo>
                  <a:cubicBezTo>
                    <a:pt x="4580" y="12235"/>
                    <a:pt x="4745" y="12319"/>
                    <a:pt x="4802" y="12319"/>
                  </a:cubicBezTo>
                  <a:cubicBezTo>
                    <a:pt x="4805" y="12319"/>
                    <a:pt x="4807" y="12319"/>
                    <a:pt x="4810" y="12319"/>
                  </a:cubicBezTo>
                  <a:cubicBezTo>
                    <a:pt x="4867" y="12319"/>
                    <a:pt x="4851" y="12302"/>
                    <a:pt x="4859" y="12253"/>
                  </a:cubicBezTo>
                  <a:cubicBezTo>
                    <a:pt x="4875" y="12212"/>
                    <a:pt x="4957" y="12106"/>
                    <a:pt x="5039" y="12056"/>
                  </a:cubicBezTo>
                  <a:cubicBezTo>
                    <a:pt x="5063" y="12040"/>
                    <a:pt x="5092" y="12033"/>
                    <a:pt x="5122" y="12033"/>
                  </a:cubicBezTo>
                  <a:cubicBezTo>
                    <a:pt x="5199" y="12033"/>
                    <a:pt x="5289" y="12072"/>
                    <a:pt x="5359" y="12089"/>
                  </a:cubicBezTo>
                  <a:cubicBezTo>
                    <a:pt x="5458" y="12114"/>
                    <a:pt x="5384" y="12122"/>
                    <a:pt x="5343" y="12155"/>
                  </a:cubicBezTo>
                  <a:cubicBezTo>
                    <a:pt x="5302" y="12196"/>
                    <a:pt x="5269" y="12212"/>
                    <a:pt x="5244" y="12261"/>
                  </a:cubicBezTo>
                  <a:cubicBezTo>
                    <a:pt x="5220" y="12302"/>
                    <a:pt x="5482" y="12401"/>
                    <a:pt x="5565" y="12434"/>
                  </a:cubicBezTo>
                  <a:cubicBezTo>
                    <a:pt x="5575" y="12438"/>
                    <a:pt x="5586" y="12440"/>
                    <a:pt x="5598" y="12440"/>
                  </a:cubicBezTo>
                  <a:cubicBezTo>
                    <a:pt x="5674" y="12440"/>
                    <a:pt x="5764" y="12356"/>
                    <a:pt x="5835" y="12327"/>
                  </a:cubicBezTo>
                  <a:cubicBezTo>
                    <a:pt x="5917" y="12294"/>
                    <a:pt x="5999" y="12302"/>
                    <a:pt x="6073" y="12286"/>
                  </a:cubicBezTo>
                  <a:cubicBezTo>
                    <a:pt x="6155" y="12270"/>
                    <a:pt x="6082" y="12220"/>
                    <a:pt x="6082" y="12188"/>
                  </a:cubicBezTo>
                  <a:cubicBezTo>
                    <a:pt x="6082" y="12155"/>
                    <a:pt x="6147" y="12163"/>
                    <a:pt x="6213" y="12138"/>
                  </a:cubicBezTo>
                  <a:cubicBezTo>
                    <a:pt x="6269" y="12106"/>
                    <a:pt x="6215" y="11933"/>
                    <a:pt x="6282" y="11933"/>
                  </a:cubicBezTo>
                  <a:cubicBezTo>
                    <a:pt x="6284" y="11933"/>
                    <a:pt x="6285" y="11933"/>
                    <a:pt x="6287" y="11933"/>
                  </a:cubicBezTo>
                  <a:cubicBezTo>
                    <a:pt x="6361" y="11950"/>
                    <a:pt x="6402" y="12212"/>
                    <a:pt x="6475" y="12253"/>
                  </a:cubicBezTo>
                  <a:cubicBezTo>
                    <a:pt x="6486" y="12260"/>
                    <a:pt x="6498" y="12263"/>
                    <a:pt x="6511" y="12263"/>
                  </a:cubicBezTo>
                  <a:cubicBezTo>
                    <a:pt x="6589" y="12263"/>
                    <a:pt x="6702" y="12152"/>
                    <a:pt x="6730" y="12138"/>
                  </a:cubicBezTo>
                  <a:cubicBezTo>
                    <a:pt x="6739" y="12135"/>
                    <a:pt x="6763" y="12133"/>
                    <a:pt x="6798" y="12133"/>
                  </a:cubicBezTo>
                  <a:cubicBezTo>
                    <a:pt x="6925" y="12133"/>
                    <a:pt x="7198" y="12154"/>
                    <a:pt x="7460" y="12179"/>
                  </a:cubicBezTo>
                  <a:cubicBezTo>
                    <a:pt x="7789" y="12212"/>
                    <a:pt x="7879" y="12220"/>
                    <a:pt x="8281" y="12220"/>
                  </a:cubicBezTo>
                  <a:cubicBezTo>
                    <a:pt x="8478" y="12220"/>
                    <a:pt x="8609" y="12214"/>
                    <a:pt x="8698" y="12214"/>
                  </a:cubicBezTo>
                  <a:cubicBezTo>
                    <a:pt x="8788" y="12214"/>
                    <a:pt x="8835" y="12220"/>
                    <a:pt x="8864" y="12245"/>
                  </a:cubicBezTo>
                  <a:cubicBezTo>
                    <a:pt x="8921" y="12286"/>
                    <a:pt x="9619" y="12524"/>
                    <a:pt x="9832" y="12639"/>
                  </a:cubicBezTo>
                  <a:cubicBezTo>
                    <a:pt x="10045" y="12754"/>
                    <a:pt x="10398" y="12770"/>
                    <a:pt x="10489" y="12811"/>
                  </a:cubicBezTo>
                  <a:cubicBezTo>
                    <a:pt x="10579" y="12852"/>
                    <a:pt x="10505" y="12861"/>
                    <a:pt x="10505" y="12893"/>
                  </a:cubicBezTo>
                  <a:cubicBezTo>
                    <a:pt x="10505" y="12934"/>
                    <a:pt x="10579" y="12934"/>
                    <a:pt x="10645" y="12967"/>
                  </a:cubicBezTo>
                  <a:cubicBezTo>
                    <a:pt x="10702" y="13000"/>
                    <a:pt x="10595" y="13000"/>
                    <a:pt x="10603" y="13066"/>
                  </a:cubicBezTo>
                  <a:cubicBezTo>
                    <a:pt x="10612" y="13131"/>
                    <a:pt x="10735" y="13172"/>
                    <a:pt x="10727" y="13213"/>
                  </a:cubicBezTo>
                  <a:cubicBezTo>
                    <a:pt x="10710" y="13263"/>
                    <a:pt x="10571" y="13295"/>
                    <a:pt x="10538" y="13345"/>
                  </a:cubicBezTo>
                  <a:cubicBezTo>
                    <a:pt x="10497" y="13402"/>
                    <a:pt x="10636" y="13378"/>
                    <a:pt x="10571" y="13460"/>
                  </a:cubicBezTo>
                  <a:cubicBezTo>
                    <a:pt x="10505" y="13542"/>
                    <a:pt x="10792" y="13575"/>
                    <a:pt x="10899" y="13624"/>
                  </a:cubicBezTo>
                  <a:cubicBezTo>
                    <a:pt x="11014" y="13673"/>
                    <a:pt x="11047" y="13796"/>
                    <a:pt x="11129" y="13895"/>
                  </a:cubicBezTo>
                  <a:cubicBezTo>
                    <a:pt x="11211" y="13985"/>
                    <a:pt x="11260" y="13977"/>
                    <a:pt x="11317" y="14018"/>
                  </a:cubicBezTo>
                  <a:cubicBezTo>
                    <a:pt x="11358" y="14047"/>
                    <a:pt x="11412" y="14051"/>
                    <a:pt x="11457" y="14051"/>
                  </a:cubicBezTo>
                  <a:cubicBezTo>
                    <a:pt x="11475" y="14051"/>
                    <a:pt x="11492" y="14051"/>
                    <a:pt x="11506" y="14051"/>
                  </a:cubicBezTo>
                  <a:cubicBezTo>
                    <a:pt x="11564" y="14051"/>
                    <a:pt x="11646" y="14100"/>
                    <a:pt x="11670" y="14165"/>
                  </a:cubicBezTo>
                  <a:cubicBezTo>
                    <a:pt x="11695" y="14223"/>
                    <a:pt x="11621" y="14206"/>
                    <a:pt x="11588" y="14280"/>
                  </a:cubicBezTo>
                  <a:cubicBezTo>
                    <a:pt x="11555" y="14354"/>
                    <a:pt x="11900" y="14346"/>
                    <a:pt x="11925" y="14362"/>
                  </a:cubicBezTo>
                  <a:cubicBezTo>
                    <a:pt x="11949" y="14371"/>
                    <a:pt x="11917" y="14403"/>
                    <a:pt x="11908" y="14453"/>
                  </a:cubicBezTo>
                  <a:cubicBezTo>
                    <a:pt x="11908" y="14502"/>
                    <a:pt x="12007" y="14494"/>
                    <a:pt x="12097" y="14518"/>
                  </a:cubicBezTo>
                  <a:cubicBezTo>
                    <a:pt x="12187" y="14551"/>
                    <a:pt x="12081" y="14600"/>
                    <a:pt x="12064" y="14666"/>
                  </a:cubicBezTo>
                  <a:cubicBezTo>
                    <a:pt x="12048" y="14723"/>
                    <a:pt x="12146" y="14707"/>
                    <a:pt x="12171" y="14764"/>
                  </a:cubicBezTo>
                  <a:cubicBezTo>
                    <a:pt x="12178" y="14795"/>
                    <a:pt x="12158" y="14801"/>
                    <a:pt x="12126" y="14801"/>
                  </a:cubicBezTo>
                  <a:cubicBezTo>
                    <a:pt x="12104" y="14801"/>
                    <a:pt x="12078" y="14798"/>
                    <a:pt x="12049" y="14798"/>
                  </a:cubicBezTo>
                  <a:cubicBezTo>
                    <a:pt x="12027" y="14798"/>
                    <a:pt x="12004" y="14800"/>
                    <a:pt x="11982" y="14806"/>
                  </a:cubicBezTo>
                  <a:cubicBezTo>
                    <a:pt x="11892" y="14838"/>
                    <a:pt x="11990" y="14838"/>
                    <a:pt x="12023" y="14879"/>
                  </a:cubicBezTo>
                  <a:cubicBezTo>
                    <a:pt x="12048" y="14929"/>
                    <a:pt x="11999" y="14912"/>
                    <a:pt x="11925" y="14945"/>
                  </a:cubicBezTo>
                  <a:cubicBezTo>
                    <a:pt x="11843" y="14978"/>
                    <a:pt x="11670" y="15044"/>
                    <a:pt x="11539" y="15134"/>
                  </a:cubicBezTo>
                  <a:cubicBezTo>
                    <a:pt x="11488" y="15169"/>
                    <a:pt x="11509" y="15180"/>
                    <a:pt x="11557" y="15180"/>
                  </a:cubicBezTo>
                  <a:cubicBezTo>
                    <a:pt x="11632" y="15180"/>
                    <a:pt x="11775" y="15152"/>
                    <a:pt x="11810" y="15142"/>
                  </a:cubicBezTo>
                  <a:cubicBezTo>
                    <a:pt x="11871" y="15119"/>
                    <a:pt x="12126" y="14967"/>
                    <a:pt x="12192" y="14967"/>
                  </a:cubicBezTo>
                  <a:cubicBezTo>
                    <a:pt x="12197" y="14967"/>
                    <a:pt x="12201" y="14968"/>
                    <a:pt x="12204" y="14970"/>
                  </a:cubicBezTo>
                  <a:cubicBezTo>
                    <a:pt x="12253" y="14986"/>
                    <a:pt x="12155" y="15093"/>
                    <a:pt x="12114" y="15208"/>
                  </a:cubicBezTo>
                  <a:cubicBezTo>
                    <a:pt x="12092" y="15262"/>
                    <a:pt x="12122" y="15275"/>
                    <a:pt x="12165" y="15275"/>
                  </a:cubicBezTo>
                  <a:cubicBezTo>
                    <a:pt x="12202" y="15275"/>
                    <a:pt x="12250" y="15266"/>
                    <a:pt x="12284" y="15266"/>
                  </a:cubicBezTo>
                  <a:cubicBezTo>
                    <a:pt x="12299" y="15266"/>
                    <a:pt x="12311" y="15268"/>
                    <a:pt x="12319" y="15273"/>
                  </a:cubicBezTo>
                  <a:cubicBezTo>
                    <a:pt x="12360" y="15306"/>
                    <a:pt x="12286" y="15331"/>
                    <a:pt x="12278" y="15380"/>
                  </a:cubicBezTo>
                  <a:cubicBezTo>
                    <a:pt x="12278" y="15421"/>
                    <a:pt x="12532" y="15478"/>
                    <a:pt x="12548" y="15503"/>
                  </a:cubicBezTo>
                  <a:cubicBezTo>
                    <a:pt x="12565" y="15528"/>
                    <a:pt x="12507" y="15528"/>
                    <a:pt x="12442" y="15569"/>
                  </a:cubicBezTo>
                  <a:cubicBezTo>
                    <a:pt x="12376" y="15610"/>
                    <a:pt x="12524" y="15684"/>
                    <a:pt x="12516" y="15741"/>
                  </a:cubicBezTo>
                  <a:cubicBezTo>
                    <a:pt x="12512" y="15752"/>
                    <a:pt x="12503" y="15756"/>
                    <a:pt x="12491" y="15756"/>
                  </a:cubicBezTo>
                  <a:cubicBezTo>
                    <a:pt x="12451" y="15756"/>
                    <a:pt x="12377" y="15714"/>
                    <a:pt x="12339" y="15714"/>
                  </a:cubicBezTo>
                  <a:cubicBezTo>
                    <a:pt x="12335" y="15714"/>
                    <a:pt x="12330" y="15715"/>
                    <a:pt x="12327" y="15716"/>
                  </a:cubicBezTo>
                  <a:cubicBezTo>
                    <a:pt x="12286" y="15741"/>
                    <a:pt x="12335" y="15831"/>
                    <a:pt x="12376" y="15848"/>
                  </a:cubicBezTo>
                  <a:cubicBezTo>
                    <a:pt x="12409" y="15856"/>
                    <a:pt x="12631" y="15979"/>
                    <a:pt x="12696" y="16053"/>
                  </a:cubicBezTo>
                  <a:cubicBezTo>
                    <a:pt x="12754" y="16127"/>
                    <a:pt x="12893" y="16135"/>
                    <a:pt x="12942" y="16176"/>
                  </a:cubicBezTo>
                  <a:cubicBezTo>
                    <a:pt x="12983" y="16225"/>
                    <a:pt x="12852" y="16217"/>
                    <a:pt x="12811" y="16225"/>
                  </a:cubicBezTo>
                  <a:cubicBezTo>
                    <a:pt x="12778" y="16233"/>
                    <a:pt x="12754" y="16275"/>
                    <a:pt x="12754" y="16340"/>
                  </a:cubicBezTo>
                  <a:cubicBezTo>
                    <a:pt x="12762" y="16406"/>
                    <a:pt x="12926" y="16430"/>
                    <a:pt x="12869" y="16455"/>
                  </a:cubicBezTo>
                  <a:cubicBezTo>
                    <a:pt x="12803" y="16471"/>
                    <a:pt x="12778" y="16488"/>
                    <a:pt x="12762" y="16562"/>
                  </a:cubicBezTo>
                  <a:cubicBezTo>
                    <a:pt x="12745" y="16627"/>
                    <a:pt x="12680" y="16578"/>
                    <a:pt x="12565" y="16619"/>
                  </a:cubicBezTo>
                  <a:cubicBezTo>
                    <a:pt x="12458" y="16652"/>
                    <a:pt x="12754" y="16677"/>
                    <a:pt x="12869" y="16701"/>
                  </a:cubicBezTo>
                  <a:cubicBezTo>
                    <a:pt x="12893" y="16708"/>
                    <a:pt x="12912" y="16711"/>
                    <a:pt x="12926" y="16711"/>
                  </a:cubicBezTo>
                  <a:cubicBezTo>
                    <a:pt x="12977" y="16711"/>
                    <a:pt x="12973" y="16673"/>
                    <a:pt x="13024" y="16660"/>
                  </a:cubicBezTo>
                  <a:cubicBezTo>
                    <a:pt x="13033" y="16658"/>
                    <a:pt x="13041" y="16657"/>
                    <a:pt x="13049" y="16657"/>
                  </a:cubicBezTo>
                  <a:cubicBezTo>
                    <a:pt x="13098" y="16657"/>
                    <a:pt x="13126" y="16701"/>
                    <a:pt x="13197" y="16751"/>
                  </a:cubicBezTo>
                  <a:cubicBezTo>
                    <a:pt x="13279" y="16816"/>
                    <a:pt x="13205" y="16882"/>
                    <a:pt x="13197" y="16980"/>
                  </a:cubicBezTo>
                  <a:cubicBezTo>
                    <a:pt x="13191" y="17014"/>
                    <a:pt x="13195" y="17025"/>
                    <a:pt x="13207" y="17025"/>
                  </a:cubicBezTo>
                  <a:cubicBezTo>
                    <a:pt x="13227" y="17025"/>
                    <a:pt x="13270" y="16995"/>
                    <a:pt x="13328" y="16995"/>
                  </a:cubicBezTo>
                  <a:cubicBezTo>
                    <a:pt x="13336" y="16995"/>
                    <a:pt x="13344" y="16995"/>
                    <a:pt x="13353" y="16997"/>
                  </a:cubicBezTo>
                  <a:cubicBezTo>
                    <a:pt x="13459" y="17013"/>
                    <a:pt x="13287" y="17112"/>
                    <a:pt x="13213" y="17161"/>
                  </a:cubicBezTo>
                  <a:cubicBezTo>
                    <a:pt x="13139" y="17202"/>
                    <a:pt x="13262" y="17194"/>
                    <a:pt x="13271" y="17243"/>
                  </a:cubicBezTo>
                  <a:cubicBezTo>
                    <a:pt x="13271" y="17284"/>
                    <a:pt x="13172" y="17259"/>
                    <a:pt x="13098" y="17292"/>
                  </a:cubicBezTo>
                  <a:cubicBezTo>
                    <a:pt x="13033" y="17325"/>
                    <a:pt x="13090" y="17358"/>
                    <a:pt x="13156" y="17391"/>
                  </a:cubicBezTo>
                  <a:cubicBezTo>
                    <a:pt x="13230" y="17415"/>
                    <a:pt x="13402" y="17382"/>
                    <a:pt x="13492" y="17432"/>
                  </a:cubicBezTo>
                  <a:cubicBezTo>
                    <a:pt x="13583" y="17489"/>
                    <a:pt x="13435" y="17473"/>
                    <a:pt x="13353" y="17497"/>
                  </a:cubicBezTo>
                  <a:cubicBezTo>
                    <a:pt x="13271" y="17522"/>
                    <a:pt x="13189" y="17522"/>
                    <a:pt x="13213" y="17579"/>
                  </a:cubicBezTo>
                  <a:cubicBezTo>
                    <a:pt x="13219" y="17601"/>
                    <a:pt x="13212" y="17607"/>
                    <a:pt x="13198" y="17607"/>
                  </a:cubicBezTo>
                  <a:cubicBezTo>
                    <a:pt x="13174" y="17607"/>
                    <a:pt x="13129" y="17588"/>
                    <a:pt x="13098" y="17588"/>
                  </a:cubicBezTo>
                  <a:cubicBezTo>
                    <a:pt x="13057" y="17596"/>
                    <a:pt x="13065" y="17776"/>
                    <a:pt x="13000" y="17826"/>
                  </a:cubicBezTo>
                  <a:cubicBezTo>
                    <a:pt x="12934" y="17875"/>
                    <a:pt x="12729" y="17965"/>
                    <a:pt x="12598" y="18039"/>
                  </a:cubicBezTo>
                  <a:cubicBezTo>
                    <a:pt x="12466" y="18121"/>
                    <a:pt x="12918" y="18096"/>
                    <a:pt x="13024" y="18105"/>
                  </a:cubicBezTo>
                  <a:cubicBezTo>
                    <a:pt x="13131" y="18105"/>
                    <a:pt x="13164" y="18055"/>
                    <a:pt x="13221" y="17990"/>
                  </a:cubicBezTo>
                  <a:cubicBezTo>
                    <a:pt x="13276" y="17928"/>
                    <a:pt x="13381" y="17800"/>
                    <a:pt x="13434" y="17800"/>
                  </a:cubicBezTo>
                  <a:cubicBezTo>
                    <a:pt x="13437" y="17800"/>
                    <a:pt x="13440" y="17800"/>
                    <a:pt x="13443" y="17801"/>
                  </a:cubicBezTo>
                  <a:cubicBezTo>
                    <a:pt x="13484" y="17809"/>
                    <a:pt x="13402" y="17973"/>
                    <a:pt x="13353" y="18064"/>
                  </a:cubicBezTo>
                  <a:cubicBezTo>
                    <a:pt x="13306" y="18149"/>
                    <a:pt x="13178" y="18220"/>
                    <a:pt x="13102" y="18220"/>
                  </a:cubicBezTo>
                  <a:cubicBezTo>
                    <a:pt x="13098" y="18220"/>
                    <a:pt x="13094" y="18220"/>
                    <a:pt x="13090" y="18220"/>
                  </a:cubicBezTo>
                  <a:cubicBezTo>
                    <a:pt x="13016" y="18220"/>
                    <a:pt x="12860" y="18220"/>
                    <a:pt x="12811" y="18244"/>
                  </a:cubicBezTo>
                  <a:cubicBezTo>
                    <a:pt x="12772" y="18268"/>
                    <a:pt x="12815" y="18418"/>
                    <a:pt x="12748" y="18418"/>
                  </a:cubicBezTo>
                  <a:cubicBezTo>
                    <a:pt x="12745" y="18418"/>
                    <a:pt x="12741" y="18417"/>
                    <a:pt x="12737" y="18416"/>
                  </a:cubicBezTo>
                  <a:cubicBezTo>
                    <a:pt x="12724" y="18415"/>
                    <a:pt x="12711" y="18414"/>
                    <a:pt x="12697" y="18414"/>
                  </a:cubicBezTo>
                  <a:cubicBezTo>
                    <a:pt x="12635" y="18414"/>
                    <a:pt x="12570" y="18429"/>
                    <a:pt x="12516" y="18449"/>
                  </a:cubicBezTo>
                  <a:cubicBezTo>
                    <a:pt x="12450" y="18482"/>
                    <a:pt x="12458" y="18531"/>
                    <a:pt x="12524" y="18556"/>
                  </a:cubicBezTo>
                  <a:cubicBezTo>
                    <a:pt x="12598" y="18581"/>
                    <a:pt x="13008" y="18835"/>
                    <a:pt x="13164" y="18933"/>
                  </a:cubicBezTo>
                  <a:cubicBezTo>
                    <a:pt x="13208" y="18963"/>
                    <a:pt x="13239" y="18975"/>
                    <a:pt x="13263" y="18975"/>
                  </a:cubicBezTo>
                  <a:cubicBezTo>
                    <a:pt x="13325" y="18975"/>
                    <a:pt x="13338" y="18900"/>
                    <a:pt x="13386" y="18876"/>
                  </a:cubicBezTo>
                  <a:cubicBezTo>
                    <a:pt x="13451" y="18843"/>
                    <a:pt x="13673" y="18843"/>
                    <a:pt x="13730" y="18819"/>
                  </a:cubicBezTo>
                  <a:cubicBezTo>
                    <a:pt x="13796" y="18786"/>
                    <a:pt x="13812" y="18704"/>
                    <a:pt x="13779" y="18671"/>
                  </a:cubicBezTo>
                  <a:cubicBezTo>
                    <a:pt x="13747" y="18638"/>
                    <a:pt x="13615" y="18474"/>
                    <a:pt x="13648" y="18441"/>
                  </a:cubicBezTo>
                  <a:cubicBezTo>
                    <a:pt x="13652" y="18438"/>
                    <a:pt x="13656" y="18436"/>
                    <a:pt x="13662" y="18436"/>
                  </a:cubicBezTo>
                  <a:cubicBezTo>
                    <a:pt x="13706" y="18436"/>
                    <a:pt x="13811" y="18540"/>
                    <a:pt x="13857" y="18540"/>
                  </a:cubicBezTo>
                  <a:cubicBezTo>
                    <a:pt x="13859" y="18540"/>
                    <a:pt x="13860" y="18540"/>
                    <a:pt x="13862" y="18540"/>
                  </a:cubicBezTo>
                  <a:cubicBezTo>
                    <a:pt x="13911" y="18523"/>
                    <a:pt x="13862" y="18416"/>
                    <a:pt x="13903" y="18400"/>
                  </a:cubicBezTo>
                  <a:cubicBezTo>
                    <a:pt x="13944" y="18384"/>
                    <a:pt x="14034" y="18326"/>
                    <a:pt x="14067" y="18252"/>
                  </a:cubicBezTo>
                  <a:cubicBezTo>
                    <a:pt x="14100" y="18170"/>
                    <a:pt x="14067" y="18146"/>
                    <a:pt x="14001" y="18055"/>
                  </a:cubicBezTo>
                  <a:cubicBezTo>
                    <a:pt x="13935" y="17965"/>
                    <a:pt x="13911" y="18006"/>
                    <a:pt x="13829" y="17965"/>
                  </a:cubicBezTo>
                  <a:cubicBezTo>
                    <a:pt x="13747" y="17924"/>
                    <a:pt x="13722" y="17801"/>
                    <a:pt x="13706" y="17670"/>
                  </a:cubicBezTo>
                  <a:cubicBezTo>
                    <a:pt x="13697" y="17547"/>
                    <a:pt x="13804" y="17596"/>
                    <a:pt x="13993" y="17563"/>
                  </a:cubicBezTo>
                  <a:cubicBezTo>
                    <a:pt x="14032" y="17555"/>
                    <a:pt x="14059" y="17551"/>
                    <a:pt x="14075" y="17551"/>
                  </a:cubicBezTo>
                  <a:cubicBezTo>
                    <a:pt x="14141" y="17551"/>
                    <a:pt x="14049" y="17609"/>
                    <a:pt x="14009" y="17661"/>
                  </a:cubicBezTo>
                  <a:cubicBezTo>
                    <a:pt x="13952" y="17719"/>
                    <a:pt x="13944" y="17760"/>
                    <a:pt x="13944" y="17834"/>
                  </a:cubicBezTo>
                  <a:cubicBezTo>
                    <a:pt x="13944" y="17908"/>
                    <a:pt x="14083" y="17949"/>
                    <a:pt x="14182" y="17990"/>
                  </a:cubicBezTo>
                  <a:cubicBezTo>
                    <a:pt x="14280" y="18039"/>
                    <a:pt x="14223" y="18129"/>
                    <a:pt x="14190" y="18318"/>
                  </a:cubicBezTo>
                  <a:cubicBezTo>
                    <a:pt x="14179" y="18384"/>
                    <a:pt x="14184" y="18406"/>
                    <a:pt x="14200" y="18406"/>
                  </a:cubicBezTo>
                  <a:cubicBezTo>
                    <a:pt x="14232" y="18406"/>
                    <a:pt x="14305" y="18315"/>
                    <a:pt x="14370" y="18293"/>
                  </a:cubicBezTo>
                  <a:cubicBezTo>
                    <a:pt x="14469" y="18261"/>
                    <a:pt x="14403" y="18203"/>
                    <a:pt x="14411" y="18162"/>
                  </a:cubicBezTo>
                  <a:cubicBezTo>
                    <a:pt x="14418" y="18134"/>
                    <a:pt x="14529" y="18057"/>
                    <a:pt x="14633" y="18057"/>
                  </a:cubicBezTo>
                  <a:cubicBezTo>
                    <a:pt x="14649" y="18057"/>
                    <a:pt x="14666" y="18059"/>
                    <a:pt x="14682" y="18064"/>
                  </a:cubicBezTo>
                  <a:cubicBezTo>
                    <a:pt x="14797" y="18088"/>
                    <a:pt x="14649" y="18121"/>
                    <a:pt x="14625" y="18170"/>
                  </a:cubicBezTo>
                  <a:cubicBezTo>
                    <a:pt x="14608" y="18220"/>
                    <a:pt x="14567" y="18236"/>
                    <a:pt x="14543" y="18326"/>
                  </a:cubicBezTo>
                  <a:cubicBezTo>
                    <a:pt x="14518" y="18416"/>
                    <a:pt x="14452" y="18392"/>
                    <a:pt x="14428" y="18458"/>
                  </a:cubicBezTo>
                  <a:cubicBezTo>
                    <a:pt x="14421" y="18490"/>
                    <a:pt x="14477" y="18497"/>
                    <a:pt x="14550" y="18497"/>
                  </a:cubicBezTo>
                  <a:cubicBezTo>
                    <a:pt x="14611" y="18497"/>
                    <a:pt x="14682" y="18492"/>
                    <a:pt x="14738" y="18492"/>
                  </a:cubicBezTo>
                  <a:cubicBezTo>
                    <a:pt x="14770" y="18492"/>
                    <a:pt x="14797" y="18494"/>
                    <a:pt x="14814" y="18499"/>
                  </a:cubicBezTo>
                  <a:cubicBezTo>
                    <a:pt x="14888" y="18513"/>
                    <a:pt x="14956" y="18549"/>
                    <a:pt x="15036" y="18549"/>
                  </a:cubicBezTo>
                  <a:cubicBezTo>
                    <a:pt x="15044" y="18549"/>
                    <a:pt x="15052" y="18549"/>
                    <a:pt x="15060" y="18548"/>
                  </a:cubicBezTo>
                  <a:cubicBezTo>
                    <a:pt x="15127" y="18541"/>
                    <a:pt x="15283" y="18451"/>
                    <a:pt x="15337" y="18451"/>
                  </a:cubicBezTo>
                  <a:cubicBezTo>
                    <a:pt x="15348" y="18451"/>
                    <a:pt x="15355" y="18455"/>
                    <a:pt x="15355" y="18466"/>
                  </a:cubicBezTo>
                  <a:cubicBezTo>
                    <a:pt x="15355" y="18515"/>
                    <a:pt x="15224" y="18638"/>
                    <a:pt x="15134" y="18663"/>
                  </a:cubicBezTo>
                  <a:cubicBezTo>
                    <a:pt x="15035" y="18679"/>
                    <a:pt x="14928" y="18671"/>
                    <a:pt x="14846" y="18679"/>
                  </a:cubicBezTo>
                  <a:cubicBezTo>
                    <a:pt x="14772" y="18696"/>
                    <a:pt x="14731" y="18728"/>
                    <a:pt x="14576" y="18851"/>
                  </a:cubicBezTo>
                  <a:cubicBezTo>
                    <a:pt x="14525" y="18891"/>
                    <a:pt x="14548" y="18905"/>
                    <a:pt x="14604" y="18905"/>
                  </a:cubicBezTo>
                  <a:cubicBezTo>
                    <a:pt x="14722" y="18905"/>
                    <a:pt x="14988" y="18843"/>
                    <a:pt x="15043" y="18827"/>
                  </a:cubicBezTo>
                  <a:cubicBezTo>
                    <a:pt x="15134" y="18810"/>
                    <a:pt x="15265" y="18761"/>
                    <a:pt x="15314" y="18728"/>
                  </a:cubicBezTo>
                  <a:cubicBezTo>
                    <a:pt x="15331" y="18717"/>
                    <a:pt x="15360" y="18713"/>
                    <a:pt x="15392" y="18713"/>
                  </a:cubicBezTo>
                  <a:cubicBezTo>
                    <a:pt x="15454" y="18713"/>
                    <a:pt x="15528" y="18729"/>
                    <a:pt x="15560" y="18745"/>
                  </a:cubicBezTo>
                  <a:cubicBezTo>
                    <a:pt x="15618" y="18769"/>
                    <a:pt x="15552" y="18802"/>
                    <a:pt x="15495" y="18827"/>
                  </a:cubicBezTo>
                  <a:cubicBezTo>
                    <a:pt x="15437" y="18860"/>
                    <a:pt x="15191" y="18876"/>
                    <a:pt x="15117" y="18884"/>
                  </a:cubicBezTo>
                  <a:cubicBezTo>
                    <a:pt x="15035" y="18884"/>
                    <a:pt x="15052" y="19032"/>
                    <a:pt x="15043" y="19081"/>
                  </a:cubicBezTo>
                  <a:cubicBezTo>
                    <a:pt x="15042" y="19089"/>
                    <a:pt x="15046" y="19093"/>
                    <a:pt x="15054" y="19093"/>
                  </a:cubicBezTo>
                  <a:cubicBezTo>
                    <a:pt x="15095" y="19093"/>
                    <a:pt x="15240" y="19001"/>
                    <a:pt x="15281" y="18966"/>
                  </a:cubicBezTo>
                  <a:cubicBezTo>
                    <a:pt x="15297" y="18950"/>
                    <a:pt x="15322" y="18943"/>
                    <a:pt x="15351" y="18943"/>
                  </a:cubicBezTo>
                  <a:cubicBezTo>
                    <a:pt x="15395" y="18943"/>
                    <a:pt x="15450" y="18961"/>
                    <a:pt x="15495" y="18991"/>
                  </a:cubicBezTo>
                  <a:cubicBezTo>
                    <a:pt x="15560" y="19040"/>
                    <a:pt x="15445" y="19057"/>
                    <a:pt x="15372" y="19057"/>
                  </a:cubicBezTo>
                  <a:cubicBezTo>
                    <a:pt x="15290" y="19057"/>
                    <a:pt x="15191" y="19147"/>
                    <a:pt x="15142" y="19188"/>
                  </a:cubicBezTo>
                  <a:cubicBezTo>
                    <a:pt x="15110" y="19206"/>
                    <a:pt x="15136" y="19212"/>
                    <a:pt x="15188" y="19212"/>
                  </a:cubicBezTo>
                  <a:cubicBezTo>
                    <a:pt x="15230" y="19212"/>
                    <a:pt x="15288" y="19208"/>
                    <a:pt x="15347" y="19204"/>
                  </a:cubicBezTo>
                  <a:cubicBezTo>
                    <a:pt x="15446" y="19198"/>
                    <a:pt x="15561" y="19175"/>
                    <a:pt x="15662" y="19175"/>
                  </a:cubicBezTo>
                  <a:cubicBezTo>
                    <a:pt x="15687" y="19175"/>
                    <a:pt x="15710" y="19176"/>
                    <a:pt x="15733" y="19180"/>
                  </a:cubicBezTo>
                  <a:cubicBezTo>
                    <a:pt x="15848" y="19188"/>
                    <a:pt x="15683" y="19254"/>
                    <a:pt x="15651" y="19311"/>
                  </a:cubicBezTo>
                  <a:cubicBezTo>
                    <a:pt x="15610" y="19377"/>
                    <a:pt x="15880" y="19336"/>
                    <a:pt x="15930" y="19385"/>
                  </a:cubicBezTo>
                  <a:cubicBezTo>
                    <a:pt x="15979" y="19426"/>
                    <a:pt x="15880" y="19426"/>
                    <a:pt x="15782" y="19459"/>
                  </a:cubicBezTo>
                  <a:cubicBezTo>
                    <a:pt x="15766" y="19463"/>
                    <a:pt x="15750" y="19465"/>
                    <a:pt x="15734" y="19465"/>
                  </a:cubicBezTo>
                  <a:cubicBezTo>
                    <a:pt x="15653" y="19465"/>
                    <a:pt x="15574" y="19418"/>
                    <a:pt x="15478" y="19377"/>
                  </a:cubicBezTo>
                  <a:cubicBezTo>
                    <a:pt x="15429" y="19356"/>
                    <a:pt x="15384" y="19345"/>
                    <a:pt x="15348" y="19345"/>
                  </a:cubicBezTo>
                  <a:cubicBezTo>
                    <a:pt x="15300" y="19345"/>
                    <a:pt x="15266" y="19364"/>
                    <a:pt x="15257" y="19401"/>
                  </a:cubicBezTo>
                  <a:cubicBezTo>
                    <a:pt x="15240" y="19475"/>
                    <a:pt x="15626" y="19565"/>
                    <a:pt x="15766" y="19590"/>
                  </a:cubicBezTo>
                  <a:cubicBezTo>
                    <a:pt x="15806" y="19600"/>
                    <a:pt x="15834" y="19604"/>
                    <a:pt x="15855" y="19604"/>
                  </a:cubicBezTo>
                  <a:cubicBezTo>
                    <a:pt x="15902" y="19604"/>
                    <a:pt x="15919" y="19585"/>
                    <a:pt x="15987" y="19574"/>
                  </a:cubicBezTo>
                  <a:cubicBezTo>
                    <a:pt x="15994" y="19572"/>
                    <a:pt x="16002" y="19572"/>
                    <a:pt x="16008" y="19572"/>
                  </a:cubicBezTo>
                  <a:cubicBezTo>
                    <a:pt x="16087" y="19572"/>
                    <a:pt x="16137" y="19652"/>
                    <a:pt x="16168" y="19705"/>
                  </a:cubicBezTo>
                  <a:cubicBezTo>
                    <a:pt x="16197" y="19747"/>
                    <a:pt x="16171" y="19758"/>
                    <a:pt x="16132" y="19758"/>
                  </a:cubicBezTo>
                  <a:cubicBezTo>
                    <a:pt x="16118" y="19758"/>
                    <a:pt x="16101" y="19756"/>
                    <a:pt x="16086" y="19754"/>
                  </a:cubicBezTo>
                  <a:cubicBezTo>
                    <a:pt x="16059" y="19751"/>
                    <a:pt x="16034" y="19744"/>
                    <a:pt x="16011" y="19744"/>
                  </a:cubicBezTo>
                  <a:cubicBezTo>
                    <a:pt x="15978" y="19744"/>
                    <a:pt x="15949" y="19760"/>
                    <a:pt x="15930" y="19828"/>
                  </a:cubicBezTo>
                  <a:cubicBezTo>
                    <a:pt x="15917" y="19872"/>
                    <a:pt x="15943" y="19882"/>
                    <a:pt x="15984" y="19882"/>
                  </a:cubicBezTo>
                  <a:cubicBezTo>
                    <a:pt x="16019" y="19882"/>
                    <a:pt x="16064" y="19875"/>
                    <a:pt x="16105" y="19875"/>
                  </a:cubicBezTo>
                  <a:cubicBezTo>
                    <a:pt x="16141" y="19875"/>
                    <a:pt x="16173" y="19881"/>
                    <a:pt x="16192" y="19902"/>
                  </a:cubicBezTo>
                  <a:cubicBezTo>
                    <a:pt x="16221" y="19930"/>
                    <a:pt x="16215" y="19937"/>
                    <a:pt x="16194" y="19937"/>
                  </a:cubicBezTo>
                  <a:cubicBezTo>
                    <a:pt x="16174" y="19937"/>
                    <a:pt x="16140" y="19931"/>
                    <a:pt x="16107" y="19931"/>
                  </a:cubicBezTo>
                  <a:cubicBezTo>
                    <a:pt x="16094" y="19931"/>
                    <a:pt x="16081" y="19932"/>
                    <a:pt x="16069" y="19935"/>
                  </a:cubicBezTo>
                  <a:cubicBezTo>
                    <a:pt x="15995" y="19951"/>
                    <a:pt x="16069" y="19984"/>
                    <a:pt x="16053" y="20025"/>
                  </a:cubicBezTo>
                  <a:cubicBezTo>
                    <a:pt x="16036" y="20074"/>
                    <a:pt x="15987" y="20050"/>
                    <a:pt x="15954" y="20115"/>
                  </a:cubicBezTo>
                  <a:cubicBezTo>
                    <a:pt x="15936" y="20140"/>
                    <a:pt x="15954" y="20150"/>
                    <a:pt x="15986" y="20150"/>
                  </a:cubicBezTo>
                  <a:cubicBezTo>
                    <a:pt x="16028" y="20150"/>
                    <a:pt x="16093" y="20134"/>
                    <a:pt x="16135" y="20115"/>
                  </a:cubicBezTo>
                  <a:cubicBezTo>
                    <a:pt x="16207" y="20079"/>
                    <a:pt x="16241" y="20030"/>
                    <a:pt x="16276" y="20030"/>
                  </a:cubicBezTo>
                  <a:cubicBezTo>
                    <a:pt x="16281" y="20030"/>
                    <a:pt x="16286" y="20031"/>
                    <a:pt x="16291" y="20033"/>
                  </a:cubicBezTo>
                  <a:cubicBezTo>
                    <a:pt x="16324" y="20058"/>
                    <a:pt x="16241" y="20123"/>
                    <a:pt x="16192" y="20173"/>
                  </a:cubicBezTo>
                  <a:cubicBezTo>
                    <a:pt x="16143" y="20214"/>
                    <a:pt x="16176" y="20238"/>
                    <a:pt x="16143" y="20288"/>
                  </a:cubicBezTo>
                  <a:cubicBezTo>
                    <a:pt x="16136" y="20301"/>
                    <a:pt x="16115" y="20306"/>
                    <a:pt x="16084" y="20306"/>
                  </a:cubicBezTo>
                  <a:cubicBezTo>
                    <a:pt x="15998" y="20306"/>
                    <a:pt x="15835" y="20266"/>
                    <a:pt x="15667" y="20230"/>
                  </a:cubicBezTo>
                  <a:cubicBezTo>
                    <a:pt x="15437" y="20189"/>
                    <a:pt x="15585" y="20181"/>
                    <a:pt x="15495" y="20156"/>
                  </a:cubicBezTo>
                  <a:cubicBezTo>
                    <a:pt x="15396" y="20123"/>
                    <a:pt x="15216" y="20050"/>
                    <a:pt x="15093" y="19951"/>
                  </a:cubicBezTo>
                  <a:cubicBezTo>
                    <a:pt x="14969" y="19853"/>
                    <a:pt x="14953" y="19877"/>
                    <a:pt x="14805" y="19803"/>
                  </a:cubicBezTo>
                  <a:cubicBezTo>
                    <a:pt x="14649" y="19730"/>
                    <a:pt x="14592" y="19730"/>
                    <a:pt x="14461" y="19730"/>
                  </a:cubicBezTo>
                  <a:cubicBezTo>
                    <a:pt x="14341" y="19730"/>
                    <a:pt x="14270" y="19748"/>
                    <a:pt x="14133" y="19748"/>
                  </a:cubicBezTo>
                  <a:cubicBezTo>
                    <a:pt x="14110" y="19748"/>
                    <a:pt x="14085" y="19747"/>
                    <a:pt x="14059" y="19746"/>
                  </a:cubicBezTo>
                  <a:cubicBezTo>
                    <a:pt x="13878" y="19746"/>
                    <a:pt x="13853" y="19705"/>
                    <a:pt x="13755" y="19664"/>
                  </a:cubicBezTo>
                  <a:cubicBezTo>
                    <a:pt x="13715" y="19647"/>
                    <a:pt x="13684" y="19637"/>
                    <a:pt x="13651" y="19637"/>
                  </a:cubicBezTo>
                  <a:cubicBezTo>
                    <a:pt x="13602" y="19637"/>
                    <a:pt x="13551" y="19659"/>
                    <a:pt x="13468" y="19713"/>
                  </a:cubicBezTo>
                  <a:cubicBezTo>
                    <a:pt x="13328" y="19803"/>
                    <a:pt x="13328" y="19762"/>
                    <a:pt x="13303" y="19877"/>
                  </a:cubicBezTo>
                  <a:cubicBezTo>
                    <a:pt x="13297" y="19917"/>
                    <a:pt x="13305" y="19928"/>
                    <a:pt x="13320" y="19928"/>
                  </a:cubicBezTo>
                  <a:cubicBezTo>
                    <a:pt x="13342" y="19928"/>
                    <a:pt x="13378" y="19906"/>
                    <a:pt x="13416" y="19906"/>
                  </a:cubicBezTo>
                  <a:cubicBezTo>
                    <a:pt x="13425" y="19906"/>
                    <a:pt x="13434" y="19907"/>
                    <a:pt x="13443" y="19910"/>
                  </a:cubicBezTo>
                  <a:cubicBezTo>
                    <a:pt x="13509" y="19927"/>
                    <a:pt x="13722" y="20000"/>
                    <a:pt x="13927" y="20107"/>
                  </a:cubicBezTo>
                  <a:cubicBezTo>
                    <a:pt x="14132" y="20206"/>
                    <a:pt x="14567" y="20378"/>
                    <a:pt x="14781" y="20460"/>
                  </a:cubicBezTo>
                  <a:cubicBezTo>
                    <a:pt x="14994" y="20542"/>
                    <a:pt x="15125" y="20567"/>
                    <a:pt x="15290" y="20632"/>
                  </a:cubicBezTo>
                  <a:cubicBezTo>
                    <a:pt x="15394" y="20679"/>
                    <a:pt x="15466" y="20700"/>
                    <a:pt x="15540" y="20700"/>
                  </a:cubicBezTo>
                  <a:cubicBezTo>
                    <a:pt x="15582" y="20700"/>
                    <a:pt x="15625" y="20693"/>
                    <a:pt x="15675" y="20682"/>
                  </a:cubicBezTo>
                  <a:cubicBezTo>
                    <a:pt x="15777" y="20657"/>
                    <a:pt x="15783" y="20642"/>
                    <a:pt x="15810" y="20642"/>
                  </a:cubicBezTo>
                  <a:cubicBezTo>
                    <a:pt x="15821" y="20642"/>
                    <a:pt x="15834" y="20644"/>
                    <a:pt x="15856" y="20649"/>
                  </a:cubicBezTo>
                  <a:cubicBezTo>
                    <a:pt x="15925" y="20672"/>
                    <a:pt x="15966" y="20731"/>
                    <a:pt x="16073" y="20731"/>
                  </a:cubicBezTo>
                  <a:cubicBezTo>
                    <a:pt x="16080" y="20731"/>
                    <a:pt x="16087" y="20731"/>
                    <a:pt x="16094" y="20731"/>
                  </a:cubicBezTo>
                  <a:cubicBezTo>
                    <a:pt x="16206" y="20724"/>
                    <a:pt x="16307" y="20650"/>
                    <a:pt x="16370" y="20650"/>
                  </a:cubicBezTo>
                  <a:cubicBezTo>
                    <a:pt x="16380" y="20650"/>
                    <a:pt x="16389" y="20652"/>
                    <a:pt x="16397" y="20657"/>
                  </a:cubicBezTo>
                  <a:cubicBezTo>
                    <a:pt x="16463" y="20690"/>
                    <a:pt x="16348" y="20723"/>
                    <a:pt x="16291" y="20813"/>
                  </a:cubicBezTo>
                  <a:cubicBezTo>
                    <a:pt x="16241" y="20903"/>
                    <a:pt x="16389" y="20936"/>
                    <a:pt x="16430" y="21018"/>
                  </a:cubicBezTo>
                  <a:cubicBezTo>
                    <a:pt x="16447" y="21055"/>
                    <a:pt x="16436" y="21061"/>
                    <a:pt x="16414" y="21061"/>
                  </a:cubicBezTo>
                  <a:cubicBezTo>
                    <a:pt x="16403" y="21061"/>
                    <a:pt x="16388" y="21060"/>
                    <a:pt x="16373" y="21060"/>
                  </a:cubicBezTo>
                  <a:cubicBezTo>
                    <a:pt x="16357" y="21060"/>
                    <a:pt x="16340" y="21061"/>
                    <a:pt x="16324" y="21067"/>
                  </a:cubicBezTo>
                  <a:cubicBezTo>
                    <a:pt x="16258" y="21092"/>
                    <a:pt x="16258" y="21100"/>
                    <a:pt x="16274" y="21149"/>
                  </a:cubicBezTo>
                  <a:cubicBezTo>
                    <a:pt x="16291" y="21207"/>
                    <a:pt x="16258" y="21190"/>
                    <a:pt x="16209" y="21207"/>
                  </a:cubicBezTo>
                  <a:cubicBezTo>
                    <a:pt x="16159" y="21231"/>
                    <a:pt x="16135" y="21215"/>
                    <a:pt x="16077" y="21231"/>
                  </a:cubicBezTo>
                  <a:cubicBezTo>
                    <a:pt x="16028" y="21240"/>
                    <a:pt x="16036" y="21264"/>
                    <a:pt x="16045" y="21313"/>
                  </a:cubicBezTo>
                  <a:cubicBezTo>
                    <a:pt x="16045" y="21326"/>
                    <a:pt x="16065" y="21330"/>
                    <a:pt x="16096" y="21330"/>
                  </a:cubicBezTo>
                  <a:cubicBezTo>
                    <a:pt x="16158" y="21330"/>
                    <a:pt x="16266" y="21313"/>
                    <a:pt x="16349" y="21313"/>
                  </a:cubicBezTo>
                  <a:cubicBezTo>
                    <a:pt x="16391" y="21313"/>
                    <a:pt x="16426" y="21318"/>
                    <a:pt x="16447" y="21330"/>
                  </a:cubicBezTo>
                  <a:cubicBezTo>
                    <a:pt x="16529" y="21379"/>
                    <a:pt x="16365" y="21379"/>
                    <a:pt x="16274" y="21404"/>
                  </a:cubicBezTo>
                  <a:cubicBezTo>
                    <a:pt x="16192" y="21428"/>
                    <a:pt x="16061" y="21428"/>
                    <a:pt x="16020" y="21453"/>
                  </a:cubicBezTo>
                  <a:cubicBezTo>
                    <a:pt x="15987" y="21478"/>
                    <a:pt x="15979" y="21609"/>
                    <a:pt x="15954" y="21691"/>
                  </a:cubicBezTo>
                  <a:cubicBezTo>
                    <a:pt x="15940" y="21726"/>
                    <a:pt x="15953" y="21736"/>
                    <a:pt x="15979" y="21736"/>
                  </a:cubicBezTo>
                  <a:cubicBezTo>
                    <a:pt x="16009" y="21736"/>
                    <a:pt x="16055" y="21723"/>
                    <a:pt x="16094" y="21723"/>
                  </a:cubicBezTo>
                  <a:cubicBezTo>
                    <a:pt x="16100" y="21723"/>
                    <a:pt x="16105" y="21723"/>
                    <a:pt x="16110" y="21724"/>
                  </a:cubicBezTo>
                  <a:cubicBezTo>
                    <a:pt x="16113" y="21724"/>
                    <a:pt x="16116" y="21724"/>
                    <a:pt x="16118" y="21724"/>
                  </a:cubicBezTo>
                  <a:cubicBezTo>
                    <a:pt x="16191" y="21724"/>
                    <a:pt x="16276" y="21623"/>
                    <a:pt x="16332" y="21551"/>
                  </a:cubicBezTo>
                  <a:cubicBezTo>
                    <a:pt x="16343" y="21539"/>
                    <a:pt x="16351" y="21533"/>
                    <a:pt x="16357" y="21533"/>
                  </a:cubicBezTo>
                  <a:cubicBezTo>
                    <a:pt x="16384" y="21533"/>
                    <a:pt x="16374" y="21627"/>
                    <a:pt x="16381" y="21666"/>
                  </a:cubicBezTo>
                  <a:cubicBezTo>
                    <a:pt x="16384" y="21686"/>
                    <a:pt x="16396" y="21691"/>
                    <a:pt x="16412" y="21691"/>
                  </a:cubicBezTo>
                  <a:cubicBezTo>
                    <a:pt x="16433" y="21691"/>
                    <a:pt x="16460" y="21682"/>
                    <a:pt x="16483" y="21682"/>
                  </a:cubicBezTo>
                  <a:cubicBezTo>
                    <a:pt x="16488" y="21682"/>
                    <a:pt x="16492" y="21682"/>
                    <a:pt x="16496" y="21683"/>
                  </a:cubicBezTo>
                  <a:cubicBezTo>
                    <a:pt x="16529" y="21691"/>
                    <a:pt x="16447" y="21781"/>
                    <a:pt x="16422" y="21798"/>
                  </a:cubicBezTo>
                  <a:cubicBezTo>
                    <a:pt x="16397" y="21806"/>
                    <a:pt x="16414" y="21863"/>
                    <a:pt x="16447" y="21880"/>
                  </a:cubicBezTo>
                  <a:cubicBezTo>
                    <a:pt x="16471" y="21888"/>
                    <a:pt x="16504" y="21954"/>
                    <a:pt x="16496" y="22019"/>
                  </a:cubicBezTo>
                  <a:cubicBezTo>
                    <a:pt x="16494" y="22034"/>
                    <a:pt x="16486" y="22040"/>
                    <a:pt x="16475" y="22040"/>
                  </a:cubicBezTo>
                  <a:cubicBezTo>
                    <a:pt x="16441" y="22040"/>
                    <a:pt x="16375" y="21991"/>
                    <a:pt x="16338" y="21991"/>
                  </a:cubicBezTo>
                  <a:cubicBezTo>
                    <a:pt x="16333" y="21991"/>
                    <a:pt x="16328" y="21992"/>
                    <a:pt x="16324" y="21995"/>
                  </a:cubicBezTo>
                  <a:cubicBezTo>
                    <a:pt x="16283" y="22011"/>
                    <a:pt x="16406" y="22109"/>
                    <a:pt x="16373" y="22109"/>
                  </a:cubicBezTo>
                  <a:cubicBezTo>
                    <a:pt x="16370" y="22110"/>
                    <a:pt x="16367" y="22111"/>
                    <a:pt x="16363" y="22111"/>
                  </a:cubicBezTo>
                  <a:cubicBezTo>
                    <a:pt x="16329" y="22111"/>
                    <a:pt x="16246" y="22077"/>
                    <a:pt x="16217" y="22011"/>
                  </a:cubicBezTo>
                  <a:cubicBezTo>
                    <a:pt x="16193" y="21968"/>
                    <a:pt x="16169" y="21952"/>
                    <a:pt x="16138" y="21952"/>
                  </a:cubicBezTo>
                  <a:cubicBezTo>
                    <a:pt x="16116" y="21952"/>
                    <a:pt x="16091" y="21960"/>
                    <a:pt x="16061" y="21970"/>
                  </a:cubicBezTo>
                  <a:cubicBezTo>
                    <a:pt x="16049" y="21974"/>
                    <a:pt x="16040" y="21976"/>
                    <a:pt x="16033" y="21976"/>
                  </a:cubicBezTo>
                  <a:cubicBezTo>
                    <a:pt x="15999" y="21976"/>
                    <a:pt x="16000" y="21932"/>
                    <a:pt x="15946" y="21871"/>
                  </a:cubicBezTo>
                  <a:cubicBezTo>
                    <a:pt x="15930" y="21854"/>
                    <a:pt x="15918" y="21846"/>
                    <a:pt x="15908" y="21846"/>
                  </a:cubicBezTo>
                  <a:cubicBezTo>
                    <a:pt x="15873" y="21846"/>
                    <a:pt x="15870" y="21947"/>
                    <a:pt x="15831" y="22044"/>
                  </a:cubicBezTo>
                  <a:cubicBezTo>
                    <a:pt x="15811" y="22087"/>
                    <a:pt x="15810" y="22101"/>
                    <a:pt x="15820" y="22101"/>
                  </a:cubicBezTo>
                  <a:cubicBezTo>
                    <a:pt x="15837" y="22101"/>
                    <a:pt x="15887" y="22060"/>
                    <a:pt x="15923" y="22060"/>
                  </a:cubicBezTo>
                  <a:cubicBezTo>
                    <a:pt x="15926" y="22060"/>
                    <a:pt x="15928" y="22060"/>
                    <a:pt x="15930" y="22060"/>
                  </a:cubicBezTo>
                  <a:cubicBezTo>
                    <a:pt x="15987" y="22068"/>
                    <a:pt x="15921" y="22118"/>
                    <a:pt x="15872" y="22175"/>
                  </a:cubicBezTo>
                  <a:cubicBezTo>
                    <a:pt x="15824" y="22223"/>
                    <a:pt x="15851" y="22243"/>
                    <a:pt x="15900" y="22243"/>
                  </a:cubicBezTo>
                  <a:cubicBezTo>
                    <a:pt x="15909" y="22243"/>
                    <a:pt x="15919" y="22242"/>
                    <a:pt x="15930" y="22241"/>
                  </a:cubicBezTo>
                  <a:cubicBezTo>
                    <a:pt x="15990" y="22233"/>
                    <a:pt x="16079" y="22191"/>
                    <a:pt x="16118" y="22191"/>
                  </a:cubicBezTo>
                  <a:cubicBezTo>
                    <a:pt x="16121" y="22191"/>
                    <a:pt x="16124" y="22191"/>
                    <a:pt x="16127" y="22192"/>
                  </a:cubicBezTo>
                  <a:cubicBezTo>
                    <a:pt x="16159" y="22200"/>
                    <a:pt x="16045" y="22421"/>
                    <a:pt x="16020" y="22462"/>
                  </a:cubicBezTo>
                  <a:cubicBezTo>
                    <a:pt x="16014" y="22468"/>
                    <a:pt x="16009" y="22471"/>
                    <a:pt x="16004" y="22471"/>
                  </a:cubicBezTo>
                  <a:cubicBezTo>
                    <a:pt x="15979" y="22471"/>
                    <a:pt x="15956" y="22416"/>
                    <a:pt x="15889" y="22389"/>
                  </a:cubicBezTo>
                  <a:cubicBezTo>
                    <a:pt x="15881" y="22386"/>
                    <a:pt x="15874" y="22385"/>
                    <a:pt x="15869" y="22385"/>
                  </a:cubicBezTo>
                  <a:cubicBezTo>
                    <a:pt x="15826" y="22385"/>
                    <a:pt x="15871" y="22468"/>
                    <a:pt x="15864" y="22512"/>
                  </a:cubicBezTo>
                  <a:cubicBezTo>
                    <a:pt x="15864" y="22561"/>
                    <a:pt x="15569" y="22553"/>
                    <a:pt x="15478" y="22569"/>
                  </a:cubicBezTo>
                  <a:cubicBezTo>
                    <a:pt x="15433" y="22573"/>
                    <a:pt x="15404" y="22575"/>
                    <a:pt x="15377" y="22575"/>
                  </a:cubicBezTo>
                  <a:cubicBezTo>
                    <a:pt x="15349" y="22575"/>
                    <a:pt x="15322" y="22573"/>
                    <a:pt x="15281" y="22569"/>
                  </a:cubicBezTo>
                  <a:cubicBezTo>
                    <a:pt x="15197" y="22561"/>
                    <a:pt x="15191" y="22511"/>
                    <a:pt x="15104" y="22511"/>
                  </a:cubicBezTo>
                  <a:cubicBezTo>
                    <a:pt x="15098" y="22511"/>
                    <a:pt x="15091" y="22511"/>
                    <a:pt x="15084" y="22512"/>
                  </a:cubicBezTo>
                  <a:cubicBezTo>
                    <a:pt x="14986" y="22512"/>
                    <a:pt x="14838" y="22520"/>
                    <a:pt x="14740" y="22585"/>
                  </a:cubicBezTo>
                  <a:cubicBezTo>
                    <a:pt x="14649" y="22643"/>
                    <a:pt x="14805" y="22618"/>
                    <a:pt x="14805" y="22659"/>
                  </a:cubicBezTo>
                  <a:cubicBezTo>
                    <a:pt x="14805" y="22692"/>
                    <a:pt x="14567" y="22766"/>
                    <a:pt x="14518" y="22823"/>
                  </a:cubicBezTo>
                  <a:cubicBezTo>
                    <a:pt x="14501" y="22844"/>
                    <a:pt x="14509" y="22851"/>
                    <a:pt x="14530" y="22851"/>
                  </a:cubicBezTo>
                  <a:cubicBezTo>
                    <a:pt x="14569" y="22851"/>
                    <a:pt x="14653" y="22826"/>
                    <a:pt x="14707" y="22815"/>
                  </a:cubicBezTo>
                  <a:cubicBezTo>
                    <a:pt x="14716" y="22812"/>
                    <a:pt x="14724" y="22811"/>
                    <a:pt x="14733" y="22811"/>
                  </a:cubicBezTo>
                  <a:cubicBezTo>
                    <a:pt x="14791" y="22811"/>
                    <a:pt x="14828" y="22884"/>
                    <a:pt x="14871" y="22963"/>
                  </a:cubicBezTo>
                  <a:cubicBezTo>
                    <a:pt x="14892" y="22993"/>
                    <a:pt x="14912" y="23003"/>
                    <a:pt x="14934" y="23003"/>
                  </a:cubicBezTo>
                  <a:cubicBezTo>
                    <a:pt x="14971" y="23003"/>
                    <a:pt x="15014" y="22973"/>
                    <a:pt x="15076" y="22963"/>
                  </a:cubicBezTo>
                  <a:cubicBezTo>
                    <a:pt x="15175" y="22947"/>
                    <a:pt x="15486" y="22914"/>
                    <a:pt x="15560" y="22873"/>
                  </a:cubicBezTo>
                  <a:cubicBezTo>
                    <a:pt x="15634" y="22832"/>
                    <a:pt x="15429" y="22774"/>
                    <a:pt x="15404" y="22717"/>
                  </a:cubicBezTo>
                  <a:cubicBezTo>
                    <a:pt x="15396" y="22698"/>
                    <a:pt x="15401" y="22692"/>
                    <a:pt x="15413" y="22692"/>
                  </a:cubicBezTo>
                  <a:cubicBezTo>
                    <a:pt x="15438" y="22692"/>
                    <a:pt x="15497" y="22719"/>
                    <a:pt x="15552" y="22725"/>
                  </a:cubicBezTo>
                  <a:cubicBezTo>
                    <a:pt x="15555" y="22725"/>
                    <a:pt x="15559" y="22725"/>
                    <a:pt x="15562" y="22725"/>
                  </a:cubicBezTo>
                  <a:cubicBezTo>
                    <a:pt x="15657" y="22725"/>
                    <a:pt x="15917" y="22633"/>
                    <a:pt x="16004" y="22633"/>
                  </a:cubicBezTo>
                  <a:cubicBezTo>
                    <a:pt x="16010" y="22633"/>
                    <a:pt x="16016" y="22634"/>
                    <a:pt x="16020" y="22635"/>
                  </a:cubicBezTo>
                  <a:cubicBezTo>
                    <a:pt x="16086" y="22651"/>
                    <a:pt x="15962" y="22709"/>
                    <a:pt x="15930" y="22782"/>
                  </a:cubicBezTo>
                  <a:cubicBezTo>
                    <a:pt x="15907" y="22844"/>
                    <a:pt x="15884" y="22948"/>
                    <a:pt x="15794" y="22948"/>
                  </a:cubicBezTo>
                  <a:cubicBezTo>
                    <a:pt x="15787" y="22948"/>
                    <a:pt x="15781" y="22948"/>
                    <a:pt x="15774" y="22947"/>
                  </a:cubicBezTo>
                  <a:cubicBezTo>
                    <a:pt x="15763" y="22945"/>
                    <a:pt x="15754" y="22944"/>
                    <a:pt x="15747" y="22944"/>
                  </a:cubicBezTo>
                  <a:cubicBezTo>
                    <a:pt x="15676" y="22944"/>
                    <a:pt x="15719" y="23009"/>
                    <a:pt x="15749" y="23053"/>
                  </a:cubicBezTo>
                  <a:cubicBezTo>
                    <a:pt x="15763" y="23074"/>
                    <a:pt x="15783" y="23080"/>
                    <a:pt x="15807" y="23080"/>
                  </a:cubicBezTo>
                  <a:cubicBezTo>
                    <a:pt x="15838" y="23080"/>
                    <a:pt x="15876" y="23070"/>
                    <a:pt x="15913" y="23070"/>
                  </a:cubicBezTo>
                  <a:cubicBezTo>
                    <a:pt x="15979" y="23070"/>
                    <a:pt x="15979" y="23111"/>
                    <a:pt x="16028" y="23176"/>
                  </a:cubicBezTo>
                  <a:cubicBezTo>
                    <a:pt x="16077" y="23242"/>
                    <a:pt x="16397" y="23258"/>
                    <a:pt x="16479" y="23267"/>
                  </a:cubicBezTo>
                  <a:cubicBezTo>
                    <a:pt x="16570" y="23283"/>
                    <a:pt x="16504" y="23332"/>
                    <a:pt x="16406" y="23340"/>
                  </a:cubicBezTo>
                  <a:cubicBezTo>
                    <a:pt x="16399" y="23341"/>
                    <a:pt x="16393" y="23341"/>
                    <a:pt x="16385" y="23341"/>
                  </a:cubicBezTo>
                  <a:cubicBezTo>
                    <a:pt x="16270" y="23341"/>
                    <a:pt x="16043" y="23283"/>
                    <a:pt x="16020" y="23283"/>
                  </a:cubicBezTo>
                  <a:cubicBezTo>
                    <a:pt x="15987" y="23283"/>
                    <a:pt x="15905" y="23332"/>
                    <a:pt x="15889" y="23390"/>
                  </a:cubicBezTo>
                  <a:cubicBezTo>
                    <a:pt x="15867" y="23434"/>
                    <a:pt x="15904" y="23465"/>
                    <a:pt x="15959" y="23465"/>
                  </a:cubicBezTo>
                  <a:cubicBezTo>
                    <a:pt x="15966" y="23465"/>
                    <a:pt x="15972" y="23464"/>
                    <a:pt x="15979" y="23464"/>
                  </a:cubicBezTo>
                  <a:cubicBezTo>
                    <a:pt x="16019" y="23458"/>
                    <a:pt x="16191" y="23420"/>
                    <a:pt x="16294" y="23420"/>
                  </a:cubicBezTo>
                  <a:cubicBezTo>
                    <a:pt x="16339" y="23420"/>
                    <a:pt x="16370" y="23427"/>
                    <a:pt x="16373" y="23447"/>
                  </a:cubicBezTo>
                  <a:cubicBezTo>
                    <a:pt x="16373" y="23505"/>
                    <a:pt x="16200" y="23562"/>
                    <a:pt x="16250" y="23644"/>
                  </a:cubicBezTo>
                  <a:cubicBezTo>
                    <a:pt x="16259" y="23658"/>
                    <a:pt x="16272" y="23663"/>
                    <a:pt x="16289" y="23663"/>
                  </a:cubicBezTo>
                  <a:cubicBezTo>
                    <a:pt x="16352" y="23663"/>
                    <a:pt x="16465" y="23586"/>
                    <a:pt x="16580" y="23586"/>
                  </a:cubicBezTo>
                  <a:cubicBezTo>
                    <a:pt x="16601" y="23586"/>
                    <a:pt x="16623" y="23589"/>
                    <a:pt x="16644" y="23595"/>
                  </a:cubicBezTo>
                  <a:cubicBezTo>
                    <a:pt x="16808" y="23644"/>
                    <a:pt x="16512" y="23702"/>
                    <a:pt x="16447" y="23775"/>
                  </a:cubicBezTo>
                  <a:cubicBezTo>
                    <a:pt x="16381" y="23858"/>
                    <a:pt x="16603" y="23808"/>
                    <a:pt x="16603" y="23858"/>
                  </a:cubicBezTo>
                  <a:cubicBezTo>
                    <a:pt x="16603" y="23880"/>
                    <a:pt x="16577" y="23887"/>
                    <a:pt x="16534" y="23887"/>
                  </a:cubicBezTo>
                  <a:cubicBezTo>
                    <a:pt x="16466" y="23887"/>
                    <a:pt x="16352" y="23868"/>
                    <a:pt x="16225" y="23858"/>
                  </a:cubicBezTo>
                  <a:cubicBezTo>
                    <a:pt x="16028" y="23849"/>
                    <a:pt x="16020" y="23775"/>
                    <a:pt x="15921" y="23751"/>
                  </a:cubicBezTo>
                  <a:cubicBezTo>
                    <a:pt x="15823" y="23734"/>
                    <a:pt x="15700" y="23693"/>
                    <a:pt x="15577" y="23677"/>
                  </a:cubicBezTo>
                  <a:cubicBezTo>
                    <a:pt x="15454" y="23661"/>
                    <a:pt x="15322" y="23661"/>
                    <a:pt x="15216" y="23636"/>
                  </a:cubicBezTo>
                  <a:cubicBezTo>
                    <a:pt x="15109" y="23611"/>
                    <a:pt x="14945" y="23546"/>
                    <a:pt x="14797" y="23546"/>
                  </a:cubicBezTo>
                  <a:cubicBezTo>
                    <a:pt x="14641" y="23546"/>
                    <a:pt x="14444" y="23710"/>
                    <a:pt x="14387" y="23792"/>
                  </a:cubicBezTo>
                  <a:cubicBezTo>
                    <a:pt x="14338" y="23874"/>
                    <a:pt x="14034" y="23940"/>
                    <a:pt x="13960" y="23964"/>
                  </a:cubicBezTo>
                  <a:cubicBezTo>
                    <a:pt x="13886" y="23989"/>
                    <a:pt x="13845" y="24104"/>
                    <a:pt x="13845" y="24153"/>
                  </a:cubicBezTo>
                  <a:cubicBezTo>
                    <a:pt x="13845" y="24164"/>
                    <a:pt x="13850" y="24168"/>
                    <a:pt x="13860" y="24168"/>
                  </a:cubicBezTo>
                  <a:cubicBezTo>
                    <a:pt x="13893" y="24168"/>
                    <a:pt x="13979" y="24111"/>
                    <a:pt x="14075" y="24079"/>
                  </a:cubicBezTo>
                  <a:cubicBezTo>
                    <a:pt x="14163" y="24050"/>
                    <a:pt x="14238" y="24025"/>
                    <a:pt x="14304" y="24025"/>
                  </a:cubicBezTo>
                  <a:cubicBezTo>
                    <a:pt x="14330" y="24025"/>
                    <a:pt x="14355" y="24029"/>
                    <a:pt x="14379" y="24038"/>
                  </a:cubicBezTo>
                  <a:cubicBezTo>
                    <a:pt x="14400" y="24047"/>
                    <a:pt x="14422" y="24050"/>
                    <a:pt x="14444" y="24050"/>
                  </a:cubicBezTo>
                  <a:cubicBezTo>
                    <a:pt x="14506" y="24050"/>
                    <a:pt x="14568" y="24021"/>
                    <a:pt x="14617" y="23997"/>
                  </a:cubicBezTo>
                  <a:cubicBezTo>
                    <a:pt x="14685" y="23967"/>
                    <a:pt x="14978" y="23922"/>
                    <a:pt x="15119" y="23922"/>
                  </a:cubicBezTo>
                  <a:cubicBezTo>
                    <a:pt x="15130" y="23922"/>
                    <a:pt x="15141" y="23923"/>
                    <a:pt x="15150" y="23923"/>
                  </a:cubicBezTo>
                  <a:cubicBezTo>
                    <a:pt x="15273" y="23940"/>
                    <a:pt x="15355" y="23964"/>
                    <a:pt x="15486" y="23972"/>
                  </a:cubicBezTo>
                  <a:cubicBezTo>
                    <a:pt x="15618" y="23972"/>
                    <a:pt x="15692" y="23899"/>
                    <a:pt x="15766" y="23899"/>
                  </a:cubicBezTo>
                  <a:cubicBezTo>
                    <a:pt x="15831" y="23907"/>
                    <a:pt x="15831" y="23981"/>
                    <a:pt x="15741" y="24030"/>
                  </a:cubicBezTo>
                  <a:cubicBezTo>
                    <a:pt x="15642" y="24079"/>
                    <a:pt x="15724" y="24137"/>
                    <a:pt x="15749" y="24194"/>
                  </a:cubicBezTo>
                  <a:cubicBezTo>
                    <a:pt x="15755" y="24206"/>
                    <a:pt x="15776" y="24211"/>
                    <a:pt x="15804" y="24211"/>
                  </a:cubicBezTo>
                  <a:cubicBezTo>
                    <a:pt x="15891" y="24211"/>
                    <a:pt x="16053" y="24167"/>
                    <a:pt x="16102" y="24161"/>
                  </a:cubicBezTo>
                  <a:cubicBezTo>
                    <a:pt x="16118" y="24158"/>
                    <a:pt x="16135" y="24156"/>
                    <a:pt x="16152" y="24156"/>
                  </a:cubicBezTo>
                  <a:cubicBezTo>
                    <a:pt x="16212" y="24156"/>
                    <a:pt x="16272" y="24177"/>
                    <a:pt x="16291" y="24202"/>
                  </a:cubicBezTo>
                  <a:cubicBezTo>
                    <a:pt x="16324" y="24235"/>
                    <a:pt x="15979" y="24284"/>
                    <a:pt x="15897" y="24301"/>
                  </a:cubicBezTo>
                  <a:cubicBezTo>
                    <a:pt x="15807" y="24325"/>
                    <a:pt x="15757" y="24325"/>
                    <a:pt x="15692" y="24333"/>
                  </a:cubicBezTo>
                  <a:cubicBezTo>
                    <a:pt x="15626" y="24333"/>
                    <a:pt x="15610" y="24268"/>
                    <a:pt x="15528" y="24145"/>
                  </a:cubicBezTo>
                  <a:cubicBezTo>
                    <a:pt x="15495" y="24095"/>
                    <a:pt x="15474" y="24084"/>
                    <a:pt x="15451" y="24084"/>
                  </a:cubicBezTo>
                  <a:cubicBezTo>
                    <a:pt x="15433" y="24084"/>
                    <a:pt x="15415" y="24091"/>
                    <a:pt x="15389" y="24091"/>
                  </a:cubicBezTo>
                  <a:cubicBezTo>
                    <a:pt x="15372" y="24091"/>
                    <a:pt x="15354" y="24088"/>
                    <a:pt x="15331" y="24079"/>
                  </a:cubicBezTo>
                  <a:cubicBezTo>
                    <a:pt x="15288" y="24066"/>
                    <a:pt x="15248" y="24062"/>
                    <a:pt x="15211" y="24062"/>
                  </a:cubicBezTo>
                  <a:cubicBezTo>
                    <a:pt x="15156" y="24062"/>
                    <a:pt x="15107" y="24071"/>
                    <a:pt x="15068" y="24071"/>
                  </a:cubicBezTo>
                  <a:cubicBezTo>
                    <a:pt x="14994" y="24071"/>
                    <a:pt x="14896" y="24071"/>
                    <a:pt x="14789" y="24096"/>
                  </a:cubicBezTo>
                  <a:cubicBezTo>
                    <a:pt x="14674" y="24120"/>
                    <a:pt x="14592" y="24145"/>
                    <a:pt x="14403" y="24194"/>
                  </a:cubicBezTo>
                  <a:cubicBezTo>
                    <a:pt x="14214" y="24235"/>
                    <a:pt x="14157" y="24194"/>
                    <a:pt x="14017" y="24243"/>
                  </a:cubicBezTo>
                  <a:cubicBezTo>
                    <a:pt x="13878" y="24301"/>
                    <a:pt x="14132" y="24268"/>
                    <a:pt x="14165" y="24317"/>
                  </a:cubicBezTo>
                  <a:cubicBezTo>
                    <a:pt x="14206" y="24375"/>
                    <a:pt x="14050" y="24333"/>
                    <a:pt x="13993" y="24391"/>
                  </a:cubicBezTo>
                  <a:cubicBezTo>
                    <a:pt x="13927" y="24448"/>
                    <a:pt x="14296" y="24407"/>
                    <a:pt x="14296" y="24481"/>
                  </a:cubicBezTo>
                  <a:cubicBezTo>
                    <a:pt x="14296" y="24509"/>
                    <a:pt x="14259" y="24515"/>
                    <a:pt x="14211" y="24515"/>
                  </a:cubicBezTo>
                  <a:cubicBezTo>
                    <a:pt x="14174" y="24515"/>
                    <a:pt x="14131" y="24511"/>
                    <a:pt x="14094" y="24511"/>
                  </a:cubicBezTo>
                  <a:cubicBezTo>
                    <a:pt x="14063" y="24511"/>
                    <a:pt x="14035" y="24514"/>
                    <a:pt x="14017" y="24522"/>
                  </a:cubicBezTo>
                  <a:cubicBezTo>
                    <a:pt x="13952" y="24547"/>
                    <a:pt x="14165" y="24555"/>
                    <a:pt x="14231" y="24563"/>
                  </a:cubicBezTo>
                  <a:cubicBezTo>
                    <a:pt x="14282" y="24569"/>
                    <a:pt x="14372" y="24579"/>
                    <a:pt x="14463" y="24579"/>
                  </a:cubicBezTo>
                  <a:cubicBezTo>
                    <a:pt x="14504" y="24579"/>
                    <a:pt x="14546" y="24577"/>
                    <a:pt x="14584" y="24571"/>
                  </a:cubicBezTo>
                  <a:cubicBezTo>
                    <a:pt x="14707" y="24563"/>
                    <a:pt x="14690" y="24530"/>
                    <a:pt x="14764" y="24465"/>
                  </a:cubicBezTo>
                  <a:cubicBezTo>
                    <a:pt x="14782" y="24449"/>
                    <a:pt x="14799" y="24443"/>
                    <a:pt x="14816" y="24443"/>
                  </a:cubicBezTo>
                  <a:cubicBezTo>
                    <a:pt x="14872" y="24443"/>
                    <a:pt x="14925" y="24511"/>
                    <a:pt x="14969" y="24555"/>
                  </a:cubicBezTo>
                  <a:cubicBezTo>
                    <a:pt x="15019" y="24613"/>
                    <a:pt x="14969" y="24629"/>
                    <a:pt x="14871" y="24637"/>
                  </a:cubicBezTo>
                  <a:cubicBezTo>
                    <a:pt x="14772" y="24645"/>
                    <a:pt x="14781" y="24637"/>
                    <a:pt x="14723" y="24670"/>
                  </a:cubicBezTo>
                  <a:cubicBezTo>
                    <a:pt x="14666" y="24703"/>
                    <a:pt x="14723" y="24719"/>
                    <a:pt x="14748" y="24777"/>
                  </a:cubicBezTo>
                  <a:cubicBezTo>
                    <a:pt x="14781" y="24834"/>
                    <a:pt x="14666" y="24801"/>
                    <a:pt x="14510" y="24834"/>
                  </a:cubicBezTo>
                  <a:cubicBezTo>
                    <a:pt x="14354" y="24867"/>
                    <a:pt x="14231" y="24900"/>
                    <a:pt x="14288" y="24949"/>
                  </a:cubicBezTo>
                  <a:cubicBezTo>
                    <a:pt x="14346" y="24990"/>
                    <a:pt x="14740" y="24974"/>
                    <a:pt x="14731" y="25006"/>
                  </a:cubicBezTo>
                  <a:cubicBezTo>
                    <a:pt x="14715" y="25039"/>
                    <a:pt x="14567" y="25056"/>
                    <a:pt x="14411" y="25072"/>
                  </a:cubicBezTo>
                  <a:cubicBezTo>
                    <a:pt x="14368" y="25077"/>
                    <a:pt x="14334" y="25078"/>
                    <a:pt x="14306" y="25078"/>
                  </a:cubicBezTo>
                  <a:cubicBezTo>
                    <a:pt x="14260" y="25078"/>
                    <a:pt x="14231" y="25074"/>
                    <a:pt x="14207" y="25074"/>
                  </a:cubicBezTo>
                  <a:cubicBezTo>
                    <a:pt x="14192" y="25074"/>
                    <a:pt x="14179" y="25076"/>
                    <a:pt x="14165" y="25080"/>
                  </a:cubicBezTo>
                  <a:cubicBezTo>
                    <a:pt x="14116" y="25089"/>
                    <a:pt x="14059" y="25146"/>
                    <a:pt x="14017" y="25203"/>
                  </a:cubicBezTo>
                  <a:cubicBezTo>
                    <a:pt x="13985" y="25261"/>
                    <a:pt x="14173" y="25203"/>
                    <a:pt x="14272" y="25285"/>
                  </a:cubicBezTo>
                  <a:cubicBezTo>
                    <a:pt x="14362" y="25359"/>
                    <a:pt x="14239" y="25335"/>
                    <a:pt x="14149" y="25368"/>
                  </a:cubicBezTo>
                  <a:cubicBezTo>
                    <a:pt x="14050" y="25400"/>
                    <a:pt x="14042" y="25441"/>
                    <a:pt x="14132" y="25466"/>
                  </a:cubicBezTo>
                  <a:cubicBezTo>
                    <a:pt x="14140" y="25467"/>
                    <a:pt x="14148" y="25468"/>
                    <a:pt x="14156" y="25468"/>
                  </a:cubicBezTo>
                  <a:cubicBezTo>
                    <a:pt x="14250" y="25468"/>
                    <a:pt x="14402" y="25387"/>
                    <a:pt x="14477" y="25327"/>
                  </a:cubicBezTo>
                  <a:cubicBezTo>
                    <a:pt x="14559" y="25261"/>
                    <a:pt x="14649" y="25228"/>
                    <a:pt x="14740" y="25154"/>
                  </a:cubicBezTo>
                  <a:cubicBezTo>
                    <a:pt x="14830" y="25089"/>
                    <a:pt x="14928" y="25064"/>
                    <a:pt x="15035" y="24998"/>
                  </a:cubicBezTo>
                  <a:cubicBezTo>
                    <a:pt x="15142" y="24933"/>
                    <a:pt x="15117" y="24908"/>
                    <a:pt x="15166" y="24842"/>
                  </a:cubicBezTo>
                  <a:cubicBezTo>
                    <a:pt x="15207" y="24768"/>
                    <a:pt x="15445" y="24703"/>
                    <a:pt x="15585" y="24645"/>
                  </a:cubicBezTo>
                  <a:cubicBezTo>
                    <a:pt x="15724" y="24588"/>
                    <a:pt x="15757" y="24571"/>
                    <a:pt x="15839" y="24481"/>
                  </a:cubicBezTo>
                  <a:cubicBezTo>
                    <a:pt x="15921" y="24399"/>
                    <a:pt x="16217" y="24375"/>
                    <a:pt x="16299" y="24358"/>
                  </a:cubicBezTo>
                  <a:cubicBezTo>
                    <a:pt x="16316" y="24355"/>
                    <a:pt x="16326" y="24353"/>
                    <a:pt x="16333" y="24353"/>
                  </a:cubicBezTo>
                  <a:cubicBezTo>
                    <a:pt x="16361" y="24353"/>
                    <a:pt x="16337" y="24378"/>
                    <a:pt x="16422" y="24424"/>
                  </a:cubicBezTo>
                  <a:cubicBezTo>
                    <a:pt x="16529" y="24473"/>
                    <a:pt x="16611" y="24465"/>
                    <a:pt x="16586" y="24514"/>
                  </a:cubicBezTo>
                  <a:cubicBezTo>
                    <a:pt x="16581" y="24529"/>
                    <a:pt x="16556" y="24534"/>
                    <a:pt x="16520" y="24534"/>
                  </a:cubicBezTo>
                  <a:cubicBezTo>
                    <a:pt x="16446" y="24534"/>
                    <a:pt x="16327" y="24513"/>
                    <a:pt x="16237" y="24513"/>
                  </a:cubicBezTo>
                  <a:cubicBezTo>
                    <a:pt x="16227" y="24513"/>
                    <a:pt x="16218" y="24513"/>
                    <a:pt x="16209" y="24514"/>
                  </a:cubicBezTo>
                  <a:cubicBezTo>
                    <a:pt x="16077" y="24514"/>
                    <a:pt x="16094" y="24522"/>
                    <a:pt x="16061" y="24596"/>
                  </a:cubicBezTo>
                  <a:cubicBezTo>
                    <a:pt x="16036" y="24678"/>
                    <a:pt x="16348" y="24654"/>
                    <a:pt x="16307" y="24703"/>
                  </a:cubicBezTo>
                  <a:cubicBezTo>
                    <a:pt x="16292" y="24721"/>
                    <a:pt x="16214" y="24726"/>
                    <a:pt x="16118" y="24726"/>
                  </a:cubicBezTo>
                  <a:cubicBezTo>
                    <a:pt x="16012" y="24726"/>
                    <a:pt x="15885" y="24720"/>
                    <a:pt x="15793" y="24720"/>
                  </a:cubicBezTo>
                  <a:cubicBezTo>
                    <a:pt x="15742" y="24720"/>
                    <a:pt x="15702" y="24722"/>
                    <a:pt x="15683" y="24727"/>
                  </a:cubicBezTo>
                  <a:cubicBezTo>
                    <a:pt x="15610" y="24744"/>
                    <a:pt x="15413" y="24851"/>
                    <a:pt x="15306" y="24916"/>
                  </a:cubicBezTo>
                  <a:cubicBezTo>
                    <a:pt x="15199" y="24990"/>
                    <a:pt x="15199" y="25047"/>
                    <a:pt x="15101" y="25162"/>
                  </a:cubicBezTo>
                  <a:cubicBezTo>
                    <a:pt x="14994" y="25277"/>
                    <a:pt x="14887" y="25285"/>
                    <a:pt x="14731" y="25343"/>
                  </a:cubicBezTo>
                  <a:cubicBezTo>
                    <a:pt x="14576" y="25400"/>
                    <a:pt x="14559" y="25458"/>
                    <a:pt x="14452" y="25491"/>
                  </a:cubicBezTo>
                  <a:cubicBezTo>
                    <a:pt x="14354" y="25532"/>
                    <a:pt x="14280" y="25548"/>
                    <a:pt x="14296" y="25597"/>
                  </a:cubicBezTo>
                  <a:cubicBezTo>
                    <a:pt x="14299" y="25610"/>
                    <a:pt x="14313" y="25615"/>
                    <a:pt x="14334" y="25615"/>
                  </a:cubicBezTo>
                  <a:cubicBezTo>
                    <a:pt x="14385" y="25615"/>
                    <a:pt x="14479" y="25587"/>
                    <a:pt x="14535" y="25587"/>
                  </a:cubicBezTo>
                  <a:cubicBezTo>
                    <a:pt x="14544" y="25587"/>
                    <a:pt x="14552" y="25587"/>
                    <a:pt x="14559" y="25589"/>
                  </a:cubicBezTo>
                  <a:cubicBezTo>
                    <a:pt x="14625" y="25606"/>
                    <a:pt x="14469" y="25688"/>
                    <a:pt x="14518" y="25712"/>
                  </a:cubicBezTo>
                  <a:cubicBezTo>
                    <a:pt x="14525" y="25716"/>
                    <a:pt x="14532" y="25717"/>
                    <a:pt x="14540" y="25717"/>
                  </a:cubicBezTo>
                  <a:cubicBezTo>
                    <a:pt x="14588" y="25717"/>
                    <a:pt x="14655" y="25658"/>
                    <a:pt x="14740" y="25630"/>
                  </a:cubicBezTo>
                  <a:cubicBezTo>
                    <a:pt x="14752" y="25626"/>
                    <a:pt x="14763" y="25625"/>
                    <a:pt x="14775" y="25625"/>
                  </a:cubicBezTo>
                  <a:cubicBezTo>
                    <a:pt x="14851" y="25625"/>
                    <a:pt x="14911" y="25696"/>
                    <a:pt x="14950" y="25696"/>
                  </a:cubicBezTo>
                  <a:cubicBezTo>
                    <a:pt x="14957" y="25696"/>
                    <a:pt x="14964" y="25693"/>
                    <a:pt x="14969" y="25688"/>
                  </a:cubicBezTo>
                  <a:cubicBezTo>
                    <a:pt x="15010" y="25647"/>
                    <a:pt x="15068" y="25655"/>
                    <a:pt x="15125" y="25647"/>
                  </a:cubicBezTo>
                  <a:cubicBezTo>
                    <a:pt x="15175" y="25638"/>
                    <a:pt x="15290" y="25548"/>
                    <a:pt x="15347" y="25515"/>
                  </a:cubicBezTo>
                  <a:cubicBezTo>
                    <a:pt x="15351" y="25514"/>
                    <a:pt x="15354" y="25513"/>
                    <a:pt x="15358" y="25513"/>
                  </a:cubicBezTo>
                  <a:cubicBezTo>
                    <a:pt x="15405" y="25513"/>
                    <a:pt x="15408" y="25666"/>
                    <a:pt x="15347" y="25704"/>
                  </a:cubicBezTo>
                  <a:cubicBezTo>
                    <a:pt x="15323" y="25719"/>
                    <a:pt x="15301" y="25723"/>
                    <a:pt x="15280" y="25723"/>
                  </a:cubicBezTo>
                  <a:cubicBezTo>
                    <a:pt x="15253" y="25723"/>
                    <a:pt x="15228" y="25716"/>
                    <a:pt x="15207" y="25716"/>
                  </a:cubicBezTo>
                  <a:cubicBezTo>
                    <a:pt x="15198" y="25716"/>
                    <a:pt x="15190" y="25717"/>
                    <a:pt x="15183" y="25720"/>
                  </a:cubicBezTo>
                  <a:cubicBezTo>
                    <a:pt x="15134" y="25737"/>
                    <a:pt x="15117" y="25770"/>
                    <a:pt x="15027" y="25819"/>
                  </a:cubicBezTo>
                  <a:cubicBezTo>
                    <a:pt x="14986" y="25844"/>
                    <a:pt x="14955" y="25852"/>
                    <a:pt x="14923" y="25852"/>
                  </a:cubicBezTo>
                  <a:cubicBezTo>
                    <a:pt x="14891" y="25852"/>
                    <a:pt x="14859" y="25844"/>
                    <a:pt x="14814" y="25835"/>
                  </a:cubicBezTo>
                  <a:cubicBezTo>
                    <a:pt x="14733" y="25821"/>
                    <a:pt x="14666" y="25793"/>
                    <a:pt x="14617" y="25793"/>
                  </a:cubicBezTo>
                  <a:cubicBezTo>
                    <a:pt x="14611" y="25793"/>
                    <a:pt x="14605" y="25793"/>
                    <a:pt x="14600" y="25794"/>
                  </a:cubicBezTo>
                  <a:cubicBezTo>
                    <a:pt x="14543" y="25794"/>
                    <a:pt x="14518" y="25868"/>
                    <a:pt x="14543" y="25909"/>
                  </a:cubicBezTo>
                  <a:cubicBezTo>
                    <a:pt x="14551" y="25922"/>
                    <a:pt x="14560" y="25927"/>
                    <a:pt x="14569" y="25927"/>
                  </a:cubicBezTo>
                  <a:cubicBezTo>
                    <a:pt x="14594" y="25927"/>
                    <a:pt x="14623" y="25886"/>
                    <a:pt x="14666" y="25868"/>
                  </a:cubicBezTo>
                  <a:cubicBezTo>
                    <a:pt x="14672" y="25866"/>
                    <a:pt x="14678" y="25865"/>
                    <a:pt x="14683" y="25865"/>
                  </a:cubicBezTo>
                  <a:cubicBezTo>
                    <a:pt x="14718" y="25865"/>
                    <a:pt x="14696" y="25919"/>
                    <a:pt x="14674" y="25991"/>
                  </a:cubicBezTo>
                  <a:cubicBezTo>
                    <a:pt x="14666" y="26034"/>
                    <a:pt x="14686" y="26042"/>
                    <a:pt x="14718" y="26042"/>
                  </a:cubicBezTo>
                  <a:cubicBezTo>
                    <a:pt x="14737" y="26042"/>
                    <a:pt x="14762" y="26039"/>
                    <a:pt x="14788" y="26039"/>
                  </a:cubicBezTo>
                  <a:cubicBezTo>
                    <a:pt x="14810" y="26039"/>
                    <a:pt x="14833" y="26041"/>
                    <a:pt x="14855" y="26049"/>
                  </a:cubicBezTo>
                  <a:cubicBezTo>
                    <a:pt x="14937" y="26082"/>
                    <a:pt x="14814" y="26155"/>
                    <a:pt x="14830" y="26180"/>
                  </a:cubicBezTo>
                  <a:cubicBezTo>
                    <a:pt x="14846" y="26205"/>
                    <a:pt x="14871" y="26229"/>
                    <a:pt x="14912" y="26237"/>
                  </a:cubicBezTo>
                  <a:cubicBezTo>
                    <a:pt x="14914" y="26238"/>
                    <a:pt x="14916" y="26238"/>
                    <a:pt x="14918" y="26238"/>
                  </a:cubicBezTo>
                  <a:cubicBezTo>
                    <a:pt x="14966" y="26238"/>
                    <a:pt x="15102" y="26154"/>
                    <a:pt x="15125" y="26114"/>
                  </a:cubicBezTo>
                  <a:cubicBezTo>
                    <a:pt x="15150" y="26082"/>
                    <a:pt x="15158" y="26032"/>
                    <a:pt x="15183" y="25983"/>
                  </a:cubicBezTo>
                  <a:cubicBezTo>
                    <a:pt x="15216" y="25942"/>
                    <a:pt x="15363" y="25893"/>
                    <a:pt x="15478" y="25885"/>
                  </a:cubicBezTo>
                  <a:cubicBezTo>
                    <a:pt x="15490" y="25884"/>
                    <a:pt x="15503" y="25883"/>
                    <a:pt x="15517" y="25883"/>
                  </a:cubicBezTo>
                  <a:cubicBezTo>
                    <a:pt x="15635" y="25883"/>
                    <a:pt x="15818" y="25914"/>
                    <a:pt x="15987" y="25958"/>
                  </a:cubicBezTo>
                  <a:cubicBezTo>
                    <a:pt x="16176" y="26008"/>
                    <a:pt x="16192" y="25975"/>
                    <a:pt x="16225" y="26024"/>
                  </a:cubicBezTo>
                  <a:cubicBezTo>
                    <a:pt x="16239" y="26044"/>
                    <a:pt x="16190" y="26051"/>
                    <a:pt x="16115" y="26051"/>
                  </a:cubicBezTo>
                  <a:cubicBezTo>
                    <a:pt x="15969" y="26051"/>
                    <a:pt x="15724" y="26024"/>
                    <a:pt x="15642" y="26008"/>
                  </a:cubicBezTo>
                  <a:cubicBezTo>
                    <a:pt x="15620" y="26003"/>
                    <a:pt x="15600" y="26001"/>
                    <a:pt x="15583" y="26001"/>
                  </a:cubicBezTo>
                  <a:cubicBezTo>
                    <a:pt x="15504" y="26001"/>
                    <a:pt x="15462" y="26041"/>
                    <a:pt x="15355" y="26082"/>
                  </a:cubicBezTo>
                  <a:cubicBezTo>
                    <a:pt x="15232" y="26139"/>
                    <a:pt x="15290" y="26147"/>
                    <a:pt x="15273" y="26180"/>
                  </a:cubicBezTo>
                  <a:cubicBezTo>
                    <a:pt x="15248" y="26221"/>
                    <a:pt x="15207" y="26237"/>
                    <a:pt x="15117" y="26295"/>
                  </a:cubicBezTo>
                  <a:cubicBezTo>
                    <a:pt x="15027" y="26344"/>
                    <a:pt x="14863" y="26385"/>
                    <a:pt x="14830" y="26475"/>
                  </a:cubicBezTo>
                  <a:cubicBezTo>
                    <a:pt x="14822" y="26499"/>
                    <a:pt x="14826" y="26508"/>
                    <a:pt x="14836" y="26508"/>
                  </a:cubicBezTo>
                  <a:cubicBezTo>
                    <a:pt x="14861" y="26508"/>
                    <a:pt x="14926" y="26459"/>
                    <a:pt x="14966" y="26459"/>
                  </a:cubicBezTo>
                  <a:cubicBezTo>
                    <a:pt x="14978" y="26459"/>
                    <a:pt x="14988" y="26464"/>
                    <a:pt x="14994" y="26475"/>
                  </a:cubicBezTo>
                  <a:cubicBezTo>
                    <a:pt x="15006" y="26504"/>
                    <a:pt x="15023" y="26510"/>
                    <a:pt x="15047" y="26510"/>
                  </a:cubicBezTo>
                  <a:cubicBezTo>
                    <a:pt x="15066" y="26510"/>
                    <a:pt x="15089" y="26507"/>
                    <a:pt x="15118" y="26507"/>
                  </a:cubicBezTo>
                  <a:cubicBezTo>
                    <a:pt x="15128" y="26507"/>
                    <a:pt x="15139" y="26507"/>
                    <a:pt x="15150" y="26508"/>
                  </a:cubicBezTo>
                  <a:cubicBezTo>
                    <a:pt x="15240" y="26516"/>
                    <a:pt x="15027" y="26648"/>
                    <a:pt x="15010" y="26738"/>
                  </a:cubicBezTo>
                  <a:cubicBezTo>
                    <a:pt x="15002" y="26828"/>
                    <a:pt x="15052" y="26754"/>
                    <a:pt x="15142" y="26878"/>
                  </a:cubicBezTo>
                  <a:cubicBezTo>
                    <a:pt x="15224" y="27001"/>
                    <a:pt x="15175" y="26935"/>
                    <a:pt x="15248" y="26992"/>
                  </a:cubicBezTo>
                  <a:cubicBezTo>
                    <a:pt x="15259" y="27003"/>
                    <a:pt x="15267" y="27007"/>
                    <a:pt x="15275" y="27007"/>
                  </a:cubicBezTo>
                  <a:cubicBezTo>
                    <a:pt x="15315" y="27007"/>
                    <a:pt x="15321" y="26876"/>
                    <a:pt x="15355" y="26820"/>
                  </a:cubicBezTo>
                  <a:cubicBezTo>
                    <a:pt x="15364" y="26806"/>
                    <a:pt x="15373" y="26801"/>
                    <a:pt x="15382" y="26801"/>
                  </a:cubicBezTo>
                  <a:cubicBezTo>
                    <a:pt x="15413" y="26801"/>
                    <a:pt x="15450" y="26863"/>
                    <a:pt x="15511" y="26863"/>
                  </a:cubicBezTo>
                  <a:cubicBezTo>
                    <a:pt x="15516" y="26863"/>
                    <a:pt x="15522" y="26862"/>
                    <a:pt x="15528" y="26861"/>
                  </a:cubicBezTo>
                  <a:cubicBezTo>
                    <a:pt x="15573" y="26857"/>
                    <a:pt x="15610" y="26843"/>
                    <a:pt x="15626" y="26843"/>
                  </a:cubicBezTo>
                  <a:cubicBezTo>
                    <a:pt x="15642" y="26843"/>
                    <a:pt x="15638" y="26857"/>
                    <a:pt x="15601" y="26910"/>
                  </a:cubicBezTo>
                  <a:cubicBezTo>
                    <a:pt x="15536" y="27017"/>
                    <a:pt x="15454" y="27009"/>
                    <a:pt x="15380" y="27058"/>
                  </a:cubicBezTo>
                  <a:cubicBezTo>
                    <a:pt x="15298" y="27116"/>
                    <a:pt x="15207" y="27140"/>
                    <a:pt x="15117" y="27189"/>
                  </a:cubicBezTo>
                  <a:cubicBezTo>
                    <a:pt x="15027" y="27247"/>
                    <a:pt x="15101" y="27674"/>
                    <a:pt x="15207" y="27731"/>
                  </a:cubicBezTo>
                  <a:cubicBezTo>
                    <a:pt x="15224" y="27739"/>
                    <a:pt x="15238" y="27743"/>
                    <a:pt x="15250" y="27743"/>
                  </a:cubicBezTo>
                  <a:cubicBezTo>
                    <a:pt x="15309" y="27743"/>
                    <a:pt x="15324" y="27653"/>
                    <a:pt x="15413" y="27551"/>
                  </a:cubicBezTo>
                  <a:cubicBezTo>
                    <a:pt x="15511" y="27427"/>
                    <a:pt x="15626" y="27214"/>
                    <a:pt x="15659" y="27157"/>
                  </a:cubicBezTo>
                  <a:cubicBezTo>
                    <a:pt x="15683" y="27099"/>
                    <a:pt x="15700" y="27091"/>
                    <a:pt x="15807" y="27066"/>
                  </a:cubicBezTo>
                  <a:cubicBezTo>
                    <a:pt x="15818" y="27064"/>
                    <a:pt x="15827" y="27062"/>
                    <a:pt x="15834" y="27062"/>
                  </a:cubicBezTo>
                  <a:cubicBezTo>
                    <a:pt x="15889" y="27062"/>
                    <a:pt x="15829" y="27143"/>
                    <a:pt x="15815" y="27230"/>
                  </a:cubicBezTo>
                  <a:cubicBezTo>
                    <a:pt x="15810" y="27257"/>
                    <a:pt x="15820" y="27268"/>
                    <a:pt x="15837" y="27268"/>
                  </a:cubicBezTo>
                  <a:cubicBezTo>
                    <a:pt x="15884" y="27268"/>
                    <a:pt x="15986" y="27195"/>
                    <a:pt x="16028" y="27165"/>
                  </a:cubicBezTo>
                  <a:cubicBezTo>
                    <a:pt x="16086" y="27132"/>
                    <a:pt x="16077" y="27132"/>
                    <a:pt x="16053" y="27075"/>
                  </a:cubicBezTo>
                  <a:cubicBezTo>
                    <a:pt x="16028" y="27017"/>
                    <a:pt x="16012" y="27034"/>
                    <a:pt x="15995" y="26960"/>
                  </a:cubicBezTo>
                  <a:cubicBezTo>
                    <a:pt x="15979" y="26894"/>
                    <a:pt x="16020" y="26894"/>
                    <a:pt x="15987" y="26869"/>
                  </a:cubicBezTo>
                  <a:cubicBezTo>
                    <a:pt x="15954" y="26845"/>
                    <a:pt x="15962" y="26820"/>
                    <a:pt x="15913" y="26763"/>
                  </a:cubicBezTo>
                  <a:cubicBezTo>
                    <a:pt x="15856" y="26705"/>
                    <a:pt x="15864" y="26631"/>
                    <a:pt x="15872" y="26582"/>
                  </a:cubicBezTo>
                  <a:cubicBezTo>
                    <a:pt x="15874" y="26569"/>
                    <a:pt x="15877" y="26563"/>
                    <a:pt x="15882" y="26563"/>
                  </a:cubicBezTo>
                  <a:cubicBezTo>
                    <a:pt x="15894" y="26563"/>
                    <a:pt x="15919" y="26604"/>
                    <a:pt x="15979" y="26640"/>
                  </a:cubicBezTo>
                  <a:cubicBezTo>
                    <a:pt x="15994" y="26649"/>
                    <a:pt x="16005" y="26652"/>
                    <a:pt x="16014" y="26652"/>
                  </a:cubicBezTo>
                  <a:cubicBezTo>
                    <a:pt x="16053" y="26652"/>
                    <a:pt x="16046" y="26579"/>
                    <a:pt x="16127" y="26566"/>
                  </a:cubicBezTo>
                  <a:cubicBezTo>
                    <a:pt x="16130" y="26565"/>
                    <a:pt x="16133" y="26565"/>
                    <a:pt x="16135" y="26565"/>
                  </a:cubicBezTo>
                  <a:cubicBezTo>
                    <a:pt x="16212" y="26565"/>
                    <a:pt x="16142" y="26676"/>
                    <a:pt x="16118" y="26787"/>
                  </a:cubicBezTo>
                  <a:cubicBezTo>
                    <a:pt x="16094" y="26910"/>
                    <a:pt x="16135" y="26853"/>
                    <a:pt x="16184" y="26894"/>
                  </a:cubicBezTo>
                  <a:cubicBezTo>
                    <a:pt x="16241" y="26943"/>
                    <a:pt x="16225" y="26935"/>
                    <a:pt x="16217" y="27050"/>
                  </a:cubicBezTo>
                  <a:cubicBezTo>
                    <a:pt x="16213" y="27100"/>
                    <a:pt x="16229" y="27116"/>
                    <a:pt x="16260" y="27116"/>
                  </a:cubicBezTo>
                  <a:cubicBezTo>
                    <a:pt x="16295" y="27116"/>
                    <a:pt x="16349" y="27096"/>
                    <a:pt x="16414" y="27083"/>
                  </a:cubicBezTo>
                  <a:cubicBezTo>
                    <a:pt x="16537" y="27066"/>
                    <a:pt x="16529" y="26984"/>
                    <a:pt x="16627" y="26968"/>
                  </a:cubicBezTo>
                  <a:cubicBezTo>
                    <a:pt x="16631" y="26968"/>
                    <a:pt x="16634" y="26967"/>
                    <a:pt x="16637" y="26967"/>
                  </a:cubicBezTo>
                  <a:cubicBezTo>
                    <a:pt x="16728" y="26967"/>
                    <a:pt x="16643" y="27079"/>
                    <a:pt x="16611" y="27198"/>
                  </a:cubicBezTo>
                  <a:cubicBezTo>
                    <a:pt x="16586" y="27329"/>
                    <a:pt x="16586" y="27313"/>
                    <a:pt x="16611" y="27395"/>
                  </a:cubicBezTo>
                  <a:cubicBezTo>
                    <a:pt x="16644" y="27485"/>
                    <a:pt x="16914" y="27534"/>
                    <a:pt x="16931" y="27600"/>
                  </a:cubicBezTo>
                  <a:cubicBezTo>
                    <a:pt x="16940" y="27625"/>
                    <a:pt x="16930" y="27635"/>
                    <a:pt x="16908" y="27635"/>
                  </a:cubicBezTo>
                  <a:cubicBezTo>
                    <a:pt x="16874" y="27635"/>
                    <a:pt x="16810" y="27612"/>
                    <a:pt x="16750" y="27592"/>
                  </a:cubicBezTo>
                  <a:cubicBezTo>
                    <a:pt x="16652" y="27567"/>
                    <a:pt x="16578" y="27526"/>
                    <a:pt x="16521" y="27518"/>
                  </a:cubicBezTo>
                  <a:cubicBezTo>
                    <a:pt x="16507" y="27516"/>
                    <a:pt x="16495" y="27515"/>
                    <a:pt x="16484" y="27515"/>
                  </a:cubicBezTo>
                  <a:cubicBezTo>
                    <a:pt x="16444" y="27515"/>
                    <a:pt x="16420" y="27530"/>
                    <a:pt x="16381" y="27575"/>
                  </a:cubicBezTo>
                  <a:cubicBezTo>
                    <a:pt x="16332" y="27624"/>
                    <a:pt x="16356" y="27665"/>
                    <a:pt x="16397" y="27698"/>
                  </a:cubicBezTo>
                  <a:cubicBezTo>
                    <a:pt x="16417" y="27708"/>
                    <a:pt x="16427" y="27711"/>
                    <a:pt x="16437" y="27711"/>
                  </a:cubicBezTo>
                  <a:cubicBezTo>
                    <a:pt x="16452" y="27711"/>
                    <a:pt x="16464" y="27703"/>
                    <a:pt x="16504" y="27698"/>
                  </a:cubicBezTo>
                  <a:cubicBezTo>
                    <a:pt x="16506" y="27698"/>
                    <a:pt x="16508" y="27698"/>
                    <a:pt x="16511" y="27698"/>
                  </a:cubicBezTo>
                  <a:cubicBezTo>
                    <a:pt x="16579" y="27698"/>
                    <a:pt x="16602" y="27824"/>
                    <a:pt x="16570" y="27912"/>
                  </a:cubicBezTo>
                  <a:cubicBezTo>
                    <a:pt x="16562" y="27933"/>
                    <a:pt x="16552" y="27942"/>
                    <a:pt x="16540" y="27942"/>
                  </a:cubicBezTo>
                  <a:cubicBezTo>
                    <a:pt x="16503" y="27942"/>
                    <a:pt x="16451" y="27856"/>
                    <a:pt x="16414" y="27838"/>
                  </a:cubicBezTo>
                  <a:cubicBezTo>
                    <a:pt x="16399" y="27831"/>
                    <a:pt x="16385" y="27829"/>
                    <a:pt x="16371" y="27829"/>
                  </a:cubicBezTo>
                  <a:cubicBezTo>
                    <a:pt x="16330" y="27829"/>
                    <a:pt x="16284" y="27850"/>
                    <a:pt x="16192" y="27862"/>
                  </a:cubicBezTo>
                  <a:cubicBezTo>
                    <a:pt x="16077" y="27879"/>
                    <a:pt x="16028" y="27895"/>
                    <a:pt x="15905" y="27920"/>
                  </a:cubicBezTo>
                  <a:cubicBezTo>
                    <a:pt x="15861" y="27929"/>
                    <a:pt x="15827" y="27931"/>
                    <a:pt x="15799" y="27931"/>
                  </a:cubicBezTo>
                  <a:cubicBezTo>
                    <a:pt x="15761" y="27931"/>
                    <a:pt x="15736" y="27926"/>
                    <a:pt x="15717" y="27926"/>
                  </a:cubicBezTo>
                  <a:cubicBezTo>
                    <a:pt x="15710" y="27926"/>
                    <a:pt x="15705" y="27927"/>
                    <a:pt x="15700" y="27928"/>
                  </a:cubicBezTo>
                  <a:cubicBezTo>
                    <a:pt x="15667" y="27936"/>
                    <a:pt x="15642" y="27977"/>
                    <a:pt x="15651" y="28010"/>
                  </a:cubicBezTo>
                  <a:cubicBezTo>
                    <a:pt x="15659" y="28043"/>
                    <a:pt x="15618" y="28059"/>
                    <a:pt x="15618" y="28117"/>
                  </a:cubicBezTo>
                  <a:cubicBezTo>
                    <a:pt x="15618" y="28129"/>
                    <a:pt x="15626" y="28134"/>
                    <a:pt x="15640" y="28134"/>
                  </a:cubicBezTo>
                  <a:cubicBezTo>
                    <a:pt x="15699" y="28134"/>
                    <a:pt x="15858" y="28050"/>
                    <a:pt x="15939" y="28050"/>
                  </a:cubicBezTo>
                  <a:cubicBezTo>
                    <a:pt x="15944" y="28050"/>
                    <a:pt x="15949" y="28050"/>
                    <a:pt x="15954" y="28051"/>
                  </a:cubicBezTo>
                  <a:cubicBezTo>
                    <a:pt x="16053" y="28076"/>
                    <a:pt x="15962" y="28109"/>
                    <a:pt x="15897" y="28150"/>
                  </a:cubicBezTo>
                  <a:cubicBezTo>
                    <a:pt x="15831" y="28199"/>
                    <a:pt x="15708" y="28223"/>
                    <a:pt x="15659" y="28273"/>
                  </a:cubicBezTo>
                  <a:cubicBezTo>
                    <a:pt x="15610" y="28314"/>
                    <a:pt x="15667" y="28314"/>
                    <a:pt x="15642" y="28355"/>
                  </a:cubicBezTo>
                  <a:cubicBezTo>
                    <a:pt x="15626" y="28388"/>
                    <a:pt x="15585" y="28379"/>
                    <a:pt x="15577" y="28429"/>
                  </a:cubicBezTo>
                  <a:cubicBezTo>
                    <a:pt x="15565" y="28471"/>
                    <a:pt x="15629" y="28496"/>
                    <a:pt x="15670" y="28496"/>
                  </a:cubicBezTo>
                  <a:cubicBezTo>
                    <a:pt x="15684" y="28496"/>
                    <a:pt x="15696" y="28493"/>
                    <a:pt x="15700" y="28486"/>
                  </a:cubicBezTo>
                  <a:cubicBezTo>
                    <a:pt x="15716" y="28461"/>
                    <a:pt x="15766" y="28371"/>
                    <a:pt x="15807" y="28355"/>
                  </a:cubicBezTo>
                  <a:cubicBezTo>
                    <a:pt x="15823" y="28347"/>
                    <a:pt x="15905" y="28345"/>
                    <a:pt x="15990" y="28345"/>
                  </a:cubicBezTo>
                  <a:cubicBezTo>
                    <a:pt x="16075" y="28345"/>
                    <a:pt x="16164" y="28347"/>
                    <a:pt x="16192" y="28347"/>
                  </a:cubicBezTo>
                  <a:cubicBezTo>
                    <a:pt x="16241" y="28347"/>
                    <a:pt x="16274" y="28379"/>
                    <a:pt x="16266" y="28412"/>
                  </a:cubicBezTo>
                  <a:cubicBezTo>
                    <a:pt x="16258" y="28453"/>
                    <a:pt x="15938" y="28461"/>
                    <a:pt x="15930" y="28494"/>
                  </a:cubicBezTo>
                  <a:cubicBezTo>
                    <a:pt x="15913" y="28527"/>
                    <a:pt x="16143" y="28519"/>
                    <a:pt x="16118" y="28560"/>
                  </a:cubicBezTo>
                  <a:cubicBezTo>
                    <a:pt x="16086" y="28601"/>
                    <a:pt x="15913" y="28634"/>
                    <a:pt x="15905" y="28667"/>
                  </a:cubicBezTo>
                  <a:cubicBezTo>
                    <a:pt x="15903" y="28679"/>
                    <a:pt x="15931" y="28683"/>
                    <a:pt x="15976" y="28683"/>
                  </a:cubicBezTo>
                  <a:cubicBezTo>
                    <a:pt x="16083" y="28683"/>
                    <a:pt x="16281" y="28658"/>
                    <a:pt x="16356" y="28658"/>
                  </a:cubicBezTo>
                  <a:cubicBezTo>
                    <a:pt x="16455" y="28658"/>
                    <a:pt x="16406" y="28667"/>
                    <a:pt x="16397" y="28708"/>
                  </a:cubicBezTo>
                  <a:cubicBezTo>
                    <a:pt x="16381" y="28749"/>
                    <a:pt x="16176" y="28765"/>
                    <a:pt x="16110" y="28765"/>
                  </a:cubicBezTo>
                  <a:cubicBezTo>
                    <a:pt x="16036" y="28765"/>
                    <a:pt x="15905" y="28773"/>
                    <a:pt x="15880" y="28790"/>
                  </a:cubicBezTo>
                  <a:cubicBezTo>
                    <a:pt x="15856" y="28814"/>
                    <a:pt x="15864" y="28847"/>
                    <a:pt x="15880" y="28872"/>
                  </a:cubicBezTo>
                  <a:cubicBezTo>
                    <a:pt x="15881" y="28874"/>
                    <a:pt x="15884" y="28875"/>
                    <a:pt x="15889" y="28875"/>
                  </a:cubicBezTo>
                  <a:cubicBezTo>
                    <a:pt x="15916" y="28875"/>
                    <a:pt x="16002" y="28838"/>
                    <a:pt x="16043" y="28838"/>
                  </a:cubicBezTo>
                  <a:cubicBezTo>
                    <a:pt x="16047" y="28838"/>
                    <a:pt x="16050" y="28838"/>
                    <a:pt x="16053" y="28839"/>
                  </a:cubicBezTo>
                  <a:cubicBezTo>
                    <a:pt x="16102" y="28847"/>
                    <a:pt x="16053" y="28872"/>
                    <a:pt x="16069" y="28913"/>
                  </a:cubicBezTo>
                  <a:cubicBezTo>
                    <a:pt x="16073" y="28923"/>
                    <a:pt x="16090" y="28927"/>
                    <a:pt x="16113" y="28927"/>
                  </a:cubicBezTo>
                  <a:cubicBezTo>
                    <a:pt x="16183" y="28927"/>
                    <a:pt x="16318" y="28892"/>
                    <a:pt x="16397" y="28880"/>
                  </a:cubicBezTo>
                  <a:cubicBezTo>
                    <a:pt x="16435" y="28874"/>
                    <a:pt x="16470" y="28871"/>
                    <a:pt x="16499" y="28871"/>
                  </a:cubicBezTo>
                  <a:cubicBezTo>
                    <a:pt x="16553" y="28871"/>
                    <a:pt x="16586" y="28884"/>
                    <a:pt x="16570" y="28921"/>
                  </a:cubicBezTo>
                  <a:cubicBezTo>
                    <a:pt x="16545" y="28978"/>
                    <a:pt x="16479" y="28970"/>
                    <a:pt x="16340" y="29003"/>
                  </a:cubicBezTo>
                  <a:cubicBezTo>
                    <a:pt x="16209" y="29036"/>
                    <a:pt x="16233" y="29069"/>
                    <a:pt x="16225" y="29110"/>
                  </a:cubicBezTo>
                  <a:cubicBezTo>
                    <a:pt x="16220" y="29132"/>
                    <a:pt x="16247" y="29135"/>
                    <a:pt x="16283" y="29135"/>
                  </a:cubicBezTo>
                  <a:cubicBezTo>
                    <a:pt x="16301" y="29135"/>
                    <a:pt x="16321" y="29134"/>
                    <a:pt x="16340" y="29134"/>
                  </a:cubicBezTo>
                  <a:cubicBezTo>
                    <a:pt x="16345" y="29135"/>
                    <a:pt x="16350" y="29135"/>
                    <a:pt x="16354" y="29135"/>
                  </a:cubicBezTo>
                  <a:cubicBezTo>
                    <a:pt x="16400" y="29135"/>
                    <a:pt x="16416" y="29100"/>
                    <a:pt x="16438" y="29085"/>
                  </a:cubicBezTo>
                  <a:cubicBezTo>
                    <a:pt x="16446" y="29080"/>
                    <a:pt x="16452" y="29077"/>
                    <a:pt x="16458" y="29077"/>
                  </a:cubicBezTo>
                  <a:cubicBezTo>
                    <a:pt x="16473" y="29077"/>
                    <a:pt x="16491" y="29092"/>
                    <a:pt x="16537" y="29126"/>
                  </a:cubicBezTo>
                  <a:cubicBezTo>
                    <a:pt x="16548" y="29135"/>
                    <a:pt x="16563" y="29138"/>
                    <a:pt x="16580" y="29138"/>
                  </a:cubicBezTo>
                  <a:cubicBezTo>
                    <a:pt x="16652" y="29138"/>
                    <a:pt x="16765" y="29074"/>
                    <a:pt x="16799" y="29074"/>
                  </a:cubicBezTo>
                  <a:cubicBezTo>
                    <a:pt x="16803" y="29074"/>
                    <a:pt x="16806" y="29075"/>
                    <a:pt x="16808" y="29077"/>
                  </a:cubicBezTo>
                  <a:cubicBezTo>
                    <a:pt x="16832" y="29102"/>
                    <a:pt x="16767" y="29143"/>
                    <a:pt x="16717" y="29175"/>
                  </a:cubicBezTo>
                  <a:cubicBezTo>
                    <a:pt x="16668" y="29200"/>
                    <a:pt x="16545" y="29241"/>
                    <a:pt x="16512" y="29258"/>
                  </a:cubicBezTo>
                  <a:cubicBezTo>
                    <a:pt x="16488" y="29274"/>
                    <a:pt x="16504" y="29307"/>
                    <a:pt x="16537" y="29331"/>
                  </a:cubicBezTo>
                  <a:cubicBezTo>
                    <a:pt x="16540" y="29333"/>
                    <a:pt x="16544" y="29333"/>
                    <a:pt x="16548" y="29333"/>
                  </a:cubicBezTo>
                  <a:cubicBezTo>
                    <a:pt x="16587" y="29333"/>
                    <a:pt x="16659" y="29275"/>
                    <a:pt x="16694" y="29275"/>
                  </a:cubicBezTo>
                  <a:cubicBezTo>
                    <a:pt x="16700" y="29275"/>
                    <a:pt x="16706" y="29277"/>
                    <a:pt x="16709" y="29282"/>
                  </a:cubicBezTo>
                  <a:cubicBezTo>
                    <a:pt x="16726" y="29315"/>
                    <a:pt x="16685" y="29340"/>
                    <a:pt x="16635" y="29389"/>
                  </a:cubicBezTo>
                  <a:cubicBezTo>
                    <a:pt x="16586" y="29446"/>
                    <a:pt x="16537" y="29504"/>
                    <a:pt x="16496" y="29545"/>
                  </a:cubicBezTo>
                  <a:cubicBezTo>
                    <a:pt x="16455" y="29578"/>
                    <a:pt x="16447" y="29651"/>
                    <a:pt x="16447" y="29692"/>
                  </a:cubicBezTo>
                  <a:cubicBezTo>
                    <a:pt x="16455" y="29734"/>
                    <a:pt x="16800" y="29898"/>
                    <a:pt x="16841" y="29922"/>
                  </a:cubicBezTo>
                  <a:cubicBezTo>
                    <a:pt x="16857" y="29939"/>
                    <a:pt x="16908" y="29939"/>
                    <a:pt x="16968" y="29939"/>
                  </a:cubicBezTo>
                  <a:cubicBezTo>
                    <a:pt x="17027" y="29939"/>
                    <a:pt x="17095" y="29939"/>
                    <a:pt x="17144" y="29955"/>
                  </a:cubicBezTo>
                  <a:cubicBezTo>
                    <a:pt x="17243" y="29980"/>
                    <a:pt x="17079" y="30111"/>
                    <a:pt x="17103" y="30160"/>
                  </a:cubicBezTo>
                  <a:cubicBezTo>
                    <a:pt x="17109" y="30177"/>
                    <a:pt x="17118" y="30184"/>
                    <a:pt x="17130" y="30184"/>
                  </a:cubicBezTo>
                  <a:cubicBezTo>
                    <a:pt x="17152" y="30184"/>
                    <a:pt x="17183" y="30157"/>
                    <a:pt x="17210" y="30119"/>
                  </a:cubicBezTo>
                  <a:cubicBezTo>
                    <a:pt x="17243" y="30062"/>
                    <a:pt x="17284" y="30013"/>
                    <a:pt x="17317" y="30004"/>
                  </a:cubicBezTo>
                  <a:cubicBezTo>
                    <a:pt x="17349" y="30004"/>
                    <a:pt x="17317" y="30070"/>
                    <a:pt x="17325" y="30127"/>
                  </a:cubicBezTo>
                  <a:cubicBezTo>
                    <a:pt x="17328" y="30149"/>
                    <a:pt x="17345" y="30153"/>
                    <a:pt x="17365" y="30153"/>
                  </a:cubicBezTo>
                  <a:cubicBezTo>
                    <a:pt x="17377" y="30153"/>
                    <a:pt x="17391" y="30152"/>
                    <a:pt x="17405" y="30152"/>
                  </a:cubicBezTo>
                  <a:cubicBezTo>
                    <a:pt x="17418" y="30152"/>
                    <a:pt x="17430" y="30153"/>
                    <a:pt x="17440" y="30160"/>
                  </a:cubicBezTo>
                  <a:cubicBezTo>
                    <a:pt x="17473" y="30177"/>
                    <a:pt x="17382" y="30218"/>
                    <a:pt x="17317" y="30242"/>
                  </a:cubicBezTo>
                  <a:cubicBezTo>
                    <a:pt x="17251" y="30267"/>
                    <a:pt x="17169" y="30300"/>
                    <a:pt x="17128" y="30349"/>
                  </a:cubicBezTo>
                  <a:cubicBezTo>
                    <a:pt x="17095" y="30390"/>
                    <a:pt x="17202" y="30374"/>
                    <a:pt x="17251" y="30382"/>
                  </a:cubicBezTo>
                  <a:cubicBezTo>
                    <a:pt x="17252" y="30382"/>
                    <a:pt x="17253" y="30382"/>
                    <a:pt x="17254" y="30382"/>
                  </a:cubicBezTo>
                  <a:cubicBezTo>
                    <a:pt x="17298" y="30382"/>
                    <a:pt x="17457" y="30241"/>
                    <a:pt x="17507" y="30241"/>
                  </a:cubicBezTo>
                  <a:cubicBezTo>
                    <a:pt x="17509" y="30241"/>
                    <a:pt x="17512" y="30242"/>
                    <a:pt x="17514" y="30242"/>
                  </a:cubicBezTo>
                  <a:cubicBezTo>
                    <a:pt x="17546" y="30259"/>
                    <a:pt x="17563" y="30308"/>
                    <a:pt x="17497" y="30349"/>
                  </a:cubicBezTo>
                  <a:cubicBezTo>
                    <a:pt x="17431" y="30382"/>
                    <a:pt x="17390" y="30415"/>
                    <a:pt x="17366" y="30464"/>
                  </a:cubicBezTo>
                  <a:cubicBezTo>
                    <a:pt x="17355" y="30482"/>
                    <a:pt x="17362" y="30486"/>
                    <a:pt x="17375" y="30486"/>
                  </a:cubicBezTo>
                  <a:cubicBezTo>
                    <a:pt x="17385" y="30486"/>
                    <a:pt x="17399" y="30484"/>
                    <a:pt x="17412" y="30484"/>
                  </a:cubicBezTo>
                  <a:cubicBezTo>
                    <a:pt x="17422" y="30484"/>
                    <a:pt x="17432" y="30485"/>
                    <a:pt x="17440" y="30489"/>
                  </a:cubicBezTo>
                  <a:cubicBezTo>
                    <a:pt x="17473" y="30513"/>
                    <a:pt x="17407" y="30554"/>
                    <a:pt x="17415" y="30595"/>
                  </a:cubicBezTo>
                  <a:cubicBezTo>
                    <a:pt x="17417" y="30607"/>
                    <a:pt x="17430" y="30612"/>
                    <a:pt x="17447" y="30612"/>
                  </a:cubicBezTo>
                  <a:cubicBezTo>
                    <a:pt x="17489" y="30612"/>
                    <a:pt x="17561" y="30587"/>
                    <a:pt x="17596" y="30587"/>
                  </a:cubicBezTo>
                  <a:cubicBezTo>
                    <a:pt x="17645" y="30595"/>
                    <a:pt x="17637" y="30620"/>
                    <a:pt x="17620" y="30669"/>
                  </a:cubicBezTo>
                  <a:cubicBezTo>
                    <a:pt x="17596" y="30710"/>
                    <a:pt x="17489" y="30685"/>
                    <a:pt x="17440" y="30702"/>
                  </a:cubicBezTo>
                  <a:cubicBezTo>
                    <a:pt x="17390" y="30710"/>
                    <a:pt x="17415" y="30759"/>
                    <a:pt x="17456" y="30776"/>
                  </a:cubicBezTo>
                  <a:cubicBezTo>
                    <a:pt x="17460" y="30776"/>
                    <a:pt x="17464" y="30777"/>
                    <a:pt x="17470" y="30777"/>
                  </a:cubicBezTo>
                  <a:cubicBezTo>
                    <a:pt x="17529" y="30777"/>
                    <a:pt x="17694" y="30739"/>
                    <a:pt x="17776" y="30694"/>
                  </a:cubicBezTo>
                  <a:cubicBezTo>
                    <a:pt x="17796" y="30683"/>
                    <a:pt x="17811" y="30678"/>
                    <a:pt x="17820" y="30678"/>
                  </a:cubicBezTo>
                  <a:cubicBezTo>
                    <a:pt x="17855" y="30678"/>
                    <a:pt x="17839" y="30735"/>
                    <a:pt x="17858" y="30792"/>
                  </a:cubicBezTo>
                  <a:cubicBezTo>
                    <a:pt x="17891" y="30866"/>
                    <a:pt x="17743" y="30833"/>
                    <a:pt x="17669" y="30858"/>
                  </a:cubicBezTo>
                  <a:cubicBezTo>
                    <a:pt x="17604" y="30882"/>
                    <a:pt x="17710" y="30899"/>
                    <a:pt x="17801" y="30940"/>
                  </a:cubicBezTo>
                  <a:cubicBezTo>
                    <a:pt x="17899" y="30981"/>
                    <a:pt x="17768" y="31030"/>
                    <a:pt x="17776" y="31088"/>
                  </a:cubicBezTo>
                  <a:cubicBezTo>
                    <a:pt x="17776" y="31096"/>
                    <a:pt x="17779" y="31099"/>
                    <a:pt x="17785" y="31099"/>
                  </a:cubicBezTo>
                  <a:cubicBezTo>
                    <a:pt x="17814" y="31099"/>
                    <a:pt x="17906" y="31010"/>
                    <a:pt x="17940" y="30989"/>
                  </a:cubicBezTo>
                  <a:cubicBezTo>
                    <a:pt x="17948" y="30983"/>
                    <a:pt x="17961" y="30980"/>
                    <a:pt x="17975" y="30980"/>
                  </a:cubicBezTo>
                  <a:cubicBezTo>
                    <a:pt x="18018" y="30980"/>
                    <a:pt x="18080" y="31003"/>
                    <a:pt x="18104" y="31022"/>
                  </a:cubicBezTo>
                  <a:cubicBezTo>
                    <a:pt x="18137" y="31055"/>
                    <a:pt x="17932" y="31120"/>
                    <a:pt x="17907" y="31145"/>
                  </a:cubicBezTo>
                  <a:cubicBezTo>
                    <a:pt x="17875" y="31170"/>
                    <a:pt x="17932" y="31219"/>
                    <a:pt x="17973" y="31235"/>
                  </a:cubicBezTo>
                  <a:cubicBezTo>
                    <a:pt x="17976" y="31237"/>
                    <a:pt x="17980" y="31238"/>
                    <a:pt x="17984" y="31238"/>
                  </a:cubicBezTo>
                  <a:cubicBezTo>
                    <a:pt x="18029" y="31238"/>
                    <a:pt x="18124" y="31134"/>
                    <a:pt x="18180" y="31134"/>
                  </a:cubicBezTo>
                  <a:cubicBezTo>
                    <a:pt x="18185" y="31134"/>
                    <a:pt x="18190" y="31135"/>
                    <a:pt x="18195" y="31137"/>
                  </a:cubicBezTo>
                  <a:cubicBezTo>
                    <a:pt x="18244" y="31153"/>
                    <a:pt x="18178" y="31227"/>
                    <a:pt x="18145" y="31293"/>
                  </a:cubicBezTo>
                  <a:cubicBezTo>
                    <a:pt x="18129" y="31321"/>
                    <a:pt x="18131" y="31326"/>
                    <a:pt x="18148" y="31326"/>
                  </a:cubicBezTo>
                  <a:cubicBezTo>
                    <a:pt x="18154" y="31326"/>
                    <a:pt x="18163" y="31325"/>
                    <a:pt x="18174" y="31325"/>
                  </a:cubicBezTo>
                  <a:cubicBezTo>
                    <a:pt x="18190" y="31325"/>
                    <a:pt x="18211" y="31326"/>
                    <a:pt x="18236" y="31334"/>
                  </a:cubicBezTo>
                  <a:cubicBezTo>
                    <a:pt x="18318" y="31358"/>
                    <a:pt x="18219" y="31399"/>
                    <a:pt x="18178" y="31465"/>
                  </a:cubicBezTo>
                  <a:cubicBezTo>
                    <a:pt x="18164" y="31488"/>
                    <a:pt x="18172" y="31496"/>
                    <a:pt x="18192" y="31496"/>
                  </a:cubicBezTo>
                  <a:cubicBezTo>
                    <a:pt x="18228" y="31496"/>
                    <a:pt x="18303" y="31470"/>
                    <a:pt x="18351" y="31465"/>
                  </a:cubicBezTo>
                  <a:cubicBezTo>
                    <a:pt x="18433" y="31457"/>
                    <a:pt x="18564" y="31391"/>
                    <a:pt x="18671" y="31367"/>
                  </a:cubicBezTo>
                  <a:cubicBezTo>
                    <a:pt x="18681" y="31364"/>
                    <a:pt x="18690" y="31363"/>
                    <a:pt x="18698" y="31363"/>
                  </a:cubicBezTo>
                  <a:cubicBezTo>
                    <a:pt x="18763" y="31363"/>
                    <a:pt x="18738" y="31447"/>
                    <a:pt x="18753" y="31498"/>
                  </a:cubicBezTo>
                  <a:cubicBezTo>
                    <a:pt x="18759" y="31521"/>
                    <a:pt x="18779" y="31529"/>
                    <a:pt x="18800" y="31529"/>
                  </a:cubicBezTo>
                  <a:cubicBezTo>
                    <a:pt x="18832" y="31529"/>
                    <a:pt x="18868" y="31510"/>
                    <a:pt x="18868" y="31490"/>
                  </a:cubicBezTo>
                  <a:cubicBezTo>
                    <a:pt x="18876" y="31457"/>
                    <a:pt x="18876" y="31440"/>
                    <a:pt x="18925" y="31432"/>
                  </a:cubicBezTo>
                  <a:cubicBezTo>
                    <a:pt x="18983" y="31432"/>
                    <a:pt x="18966" y="31424"/>
                    <a:pt x="18983" y="31367"/>
                  </a:cubicBezTo>
                  <a:cubicBezTo>
                    <a:pt x="18988" y="31351"/>
                    <a:pt x="18997" y="31346"/>
                    <a:pt x="19011" y="31346"/>
                  </a:cubicBezTo>
                  <a:cubicBezTo>
                    <a:pt x="19032" y="31346"/>
                    <a:pt x="19062" y="31357"/>
                    <a:pt x="19103" y="31357"/>
                  </a:cubicBezTo>
                  <a:cubicBezTo>
                    <a:pt x="19118" y="31357"/>
                    <a:pt x="19136" y="31355"/>
                    <a:pt x="19155" y="31350"/>
                  </a:cubicBezTo>
                  <a:cubicBezTo>
                    <a:pt x="19262" y="31326"/>
                    <a:pt x="19138" y="31301"/>
                    <a:pt x="19196" y="31235"/>
                  </a:cubicBezTo>
                  <a:cubicBezTo>
                    <a:pt x="19218" y="31216"/>
                    <a:pt x="19255" y="31211"/>
                    <a:pt x="19297" y="31211"/>
                  </a:cubicBezTo>
                  <a:cubicBezTo>
                    <a:pt x="19352" y="31211"/>
                    <a:pt x="19415" y="31220"/>
                    <a:pt x="19459" y="31220"/>
                  </a:cubicBezTo>
                  <a:cubicBezTo>
                    <a:pt x="19481" y="31220"/>
                    <a:pt x="19499" y="31218"/>
                    <a:pt x="19508" y="31211"/>
                  </a:cubicBezTo>
                  <a:cubicBezTo>
                    <a:pt x="19549" y="31170"/>
                    <a:pt x="19409" y="31145"/>
                    <a:pt x="19360" y="31096"/>
                  </a:cubicBezTo>
                  <a:cubicBezTo>
                    <a:pt x="19303" y="31047"/>
                    <a:pt x="19590" y="30956"/>
                    <a:pt x="19647" y="30956"/>
                  </a:cubicBezTo>
                  <a:cubicBezTo>
                    <a:pt x="19705" y="30956"/>
                    <a:pt x="19688" y="31006"/>
                    <a:pt x="19647" y="31063"/>
                  </a:cubicBezTo>
                  <a:cubicBezTo>
                    <a:pt x="19614" y="31129"/>
                    <a:pt x="19664" y="31096"/>
                    <a:pt x="19713" y="31161"/>
                  </a:cubicBezTo>
                  <a:cubicBezTo>
                    <a:pt x="19762" y="31227"/>
                    <a:pt x="19647" y="31285"/>
                    <a:pt x="19688" y="31326"/>
                  </a:cubicBezTo>
                  <a:cubicBezTo>
                    <a:pt x="19696" y="31334"/>
                    <a:pt x="19705" y="31338"/>
                    <a:pt x="19714" y="31338"/>
                  </a:cubicBezTo>
                  <a:cubicBezTo>
                    <a:pt x="19760" y="31338"/>
                    <a:pt x="19824" y="31258"/>
                    <a:pt x="19844" y="31211"/>
                  </a:cubicBezTo>
                  <a:cubicBezTo>
                    <a:pt x="19861" y="31153"/>
                    <a:pt x="19836" y="31129"/>
                    <a:pt x="19844" y="31079"/>
                  </a:cubicBezTo>
                  <a:cubicBezTo>
                    <a:pt x="19846" y="31069"/>
                    <a:pt x="19849" y="31064"/>
                    <a:pt x="19852" y="31064"/>
                  </a:cubicBezTo>
                  <a:cubicBezTo>
                    <a:pt x="19865" y="31064"/>
                    <a:pt x="19892" y="31119"/>
                    <a:pt x="19943" y="31145"/>
                  </a:cubicBezTo>
                  <a:cubicBezTo>
                    <a:pt x="19953" y="31149"/>
                    <a:pt x="19962" y="31151"/>
                    <a:pt x="19970" y="31151"/>
                  </a:cubicBezTo>
                  <a:cubicBezTo>
                    <a:pt x="20003" y="31151"/>
                    <a:pt x="20023" y="31123"/>
                    <a:pt x="20039" y="31123"/>
                  </a:cubicBezTo>
                  <a:cubicBezTo>
                    <a:pt x="20049" y="31123"/>
                    <a:pt x="20058" y="31134"/>
                    <a:pt x="20066" y="31170"/>
                  </a:cubicBezTo>
                  <a:cubicBezTo>
                    <a:pt x="20099" y="31276"/>
                    <a:pt x="20017" y="31301"/>
                    <a:pt x="19959" y="31358"/>
                  </a:cubicBezTo>
                  <a:cubicBezTo>
                    <a:pt x="19910" y="31424"/>
                    <a:pt x="19926" y="31490"/>
                    <a:pt x="19893" y="31547"/>
                  </a:cubicBezTo>
                  <a:cubicBezTo>
                    <a:pt x="19861" y="31596"/>
                    <a:pt x="19820" y="31564"/>
                    <a:pt x="19795" y="31613"/>
                  </a:cubicBezTo>
                  <a:cubicBezTo>
                    <a:pt x="19779" y="31654"/>
                    <a:pt x="19820" y="31662"/>
                    <a:pt x="19811" y="31703"/>
                  </a:cubicBezTo>
                  <a:cubicBezTo>
                    <a:pt x="19805" y="31734"/>
                    <a:pt x="19817" y="31764"/>
                    <a:pt x="19844" y="31764"/>
                  </a:cubicBezTo>
                  <a:cubicBezTo>
                    <a:pt x="19854" y="31764"/>
                    <a:pt x="19865" y="31761"/>
                    <a:pt x="19877" y="31752"/>
                  </a:cubicBezTo>
                  <a:cubicBezTo>
                    <a:pt x="19935" y="31711"/>
                    <a:pt x="19976" y="31654"/>
                    <a:pt x="20000" y="31637"/>
                  </a:cubicBezTo>
                  <a:cubicBezTo>
                    <a:pt x="20004" y="31636"/>
                    <a:pt x="20010" y="31636"/>
                    <a:pt x="20016" y="31636"/>
                  </a:cubicBezTo>
                  <a:cubicBezTo>
                    <a:pt x="20062" y="31636"/>
                    <a:pt x="20159" y="31661"/>
                    <a:pt x="20181" y="31711"/>
                  </a:cubicBezTo>
                  <a:cubicBezTo>
                    <a:pt x="20205" y="31769"/>
                    <a:pt x="20140" y="31826"/>
                    <a:pt x="20164" y="31892"/>
                  </a:cubicBezTo>
                  <a:cubicBezTo>
                    <a:pt x="20166" y="31900"/>
                    <a:pt x="20171" y="31903"/>
                    <a:pt x="20179" y="31903"/>
                  </a:cubicBezTo>
                  <a:cubicBezTo>
                    <a:pt x="20242" y="31903"/>
                    <a:pt x="20479" y="31670"/>
                    <a:pt x="20500" y="31670"/>
                  </a:cubicBezTo>
                  <a:cubicBezTo>
                    <a:pt x="20500" y="31670"/>
                    <a:pt x="20501" y="31670"/>
                    <a:pt x="20501" y="31670"/>
                  </a:cubicBezTo>
                  <a:cubicBezTo>
                    <a:pt x="20525" y="31687"/>
                    <a:pt x="20312" y="32015"/>
                    <a:pt x="20312" y="32040"/>
                  </a:cubicBezTo>
                  <a:cubicBezTo>
                    <a:pt x="20313" y="32041"/>
                    <a:pt x="20314" y="32042"/>
                    <a:pt x="20317" y="32042"/>
                  </a:cubicBezTo>
                  <a:cubicBezTo>
                    <a:pt x="20355" y="32042"/>
                    <a:pt x="20601" y="31883"/>
                    <a:pt x="20632" y="31867"/>
                  </a:cubicBezTo>
                  <a:cubicBezTo>
                    <a:pt x="20633" y="31867"/>
                    <a:pt x="20634" y="31867"/>
                    <a:pt x="20634" y="31867"/>
                  </a:cubicBezTo>
                  <a:cubicBezTo>
                    <a:pt x="20660" y="31867"/>
                    <a:pt x="20385" y="32206"/>
                    <a:pt x="20361" y="32286"/>
                  </a:cubicBezTo>
                  <a:cubicBezTo>
                    <a:pt x="20328" y="32368"/>
                    <a:pt x="20386" y="32384"/>
                    <a:pt x="20394" y="32417"/>
                  </a:cubicBezTo>
                  <a:cubicBezTo>
                    <a:pt x="20394" y="32429"/>
                    <a:pt x="20403" y="32434"/>
                    <a:pt x="20418" y="32434"/>
                  </a:cubicBezTo>
                  <a:cubicBezTo>
                    <a:pt x="20442" y="32434"/>
                    <a:pt x="20481" y="32422"/>
                    <a:pt x="20517" y="32417"/>
                  </a:cubicBezTo>
                  <a:cubicBezTo>
                    <a:pt x="20566" y="32409"/>
                    <a:pt x="20542" y="32351"/>
                    <a:pt x="20575" y="32278"/>
                  </a:cubicBezTo>
                  <a:cubicBezTo>
                    <a:pt x="20590" y="32248"/>
                    <a:pt x="20605" y="32242"/>
                    <a:pt x="20623" y="32242"/>
                  </a:cubicBezTo>
                  <a:cubicBezTo>
                    <a:pt x="20635" y="32242"/>
                    <a:pt x="20648" y="32244"/>
                    <a:pt x="20664" y="32244"/>
                  </a:cubicBezTo>
                  <a:cubicBezTo>
                    <a:pt x="20676" y="32244"/>
                    <a:pt x="20690" y="32242"/>
                    <a:pt x="20706" y="32237"/>
                  </a:cubicBezTo>
                  <a:cubicBezTo>
                    <a:pt x="20780" y="32220"/>
                    <a:pt x="20714" y="32171"/>
                    <a:pt x="20714" y="32113"/>
                  </a:cubicBezTo>
                  <a:cubicBezTo>
                    <a:pt x="20722" y="32056"/>
                    <a:pt x="20821" y="32056"/>
                    <a:pt x="20878" y="32031"/>
                  </a:cubicBezTo>
                  <a:cubicBezTo>
                    <a:pt x="20882" y="32030"/>
                    <a:pt x="20885" y="32029"/>
                    <a:pt x="20887" y="32029"/>
                  </a:cubicBezTo>
                  <a:cubicBezTo>
                    <a:pt x="20918" y="32029"/>
                    <a:pt x="20861" y="32167"/>
                    <a:pt x="20854" y="32228"/>
                  </a:cubicBezTo>
                  <a:cubicBezTo>
                    <a:pt x="20849" y="32267"/>
                    <a:pt x="20908" y="32277"/>
                    <a:pt x="20979" y="32277"/>
                  </a:cubicBezTo>
                  <a:cubicBezTo>
                    <a:pt x="21027" y="32277"/>
                    <a:pt x="21081" y="32273"/>
                    <a:pt x="21124" y="32269"/>
                  </a:cubicBezTo>
                  <a:cubicBezTo>
                    <a:pt x="21133" y="32269"/>
                    <a:pt x="21141" y="32268"/>
                    <a:pt x="21150" y="32268"/>
                  </a:cubicBezTo>
                  <a:cubicBezTo>
                    <a:pt x="21248" y="32268"/>
                    <a:pt x="21386" y="32303"/>
                    <a:pt x="21484" y="32303"/>
                  </a:cubicBezTo>
                  <a:cubicBezTo>
                    <a:pt x="21493" y="32303"/>
                    <a:pt x="21502" y="32303"/>
                    <a:pt x="21510" y="32302"/>
                  </a:cubicBezTo>
                  <a:cubicBezTo>
                    <a:pt x="21617" y="32294"/>
                    <a:pt x="21527" y="32245"/>
                    <a:pt x="21518" y="32146"/>
                  </a:cubicBezTo>
                  <a:cubicBezTo>
                    <a:pt x="21518" y="32087"/>
                    <a:pt x="21491" y="32074"/>
                    <a:pt x="21455" y="32074"/>
                  </a:cubicBezTo>
                  <a:cubicBezTo>
                    <a:pt x="21436" y="32074"/>
                    <a:pt x="21415" y="32078"/>
                    <a:pt x="21395" y="32081"/>
                  </a:cubicBezTo>
                  <a:cubicBezTo>
                    <a:pt x="21338" y="32081"/>
                    <a:pt x="21280" y="32130"/>
                    <a:pt x="21231" y="32146"/>
                  </a:cubicBezTo>
                  <a:cubicBezTo>
                    <a:pt x="21228" y="32147"/>
                    <a:pt x="21224" y="32147"/>
                    <a:pt x="21221" y="32147"/>
                  </a:cubicBezTo>
                  <a:cubicBezTo>
                    <a:pt x="21181" y="32147"/>
                    <a:pt x="21177" y="32102"/>
                    <a:pt x="21223" y="32056"/>
                  </a:cubicBezTo>
                  <a:cubicBezTo>
                    <a:pt x="21272" y="32015"/>
                    <a:pt x="21264" y="32015"/>
                    <a:pt x="21239" y="31974"/>
                  </a:cubicBezTo>
                  <a:cubicBezTo>
                    <a:pt x="21215" y="31933"/>
                    <a:pt x="21100" y="31916"/>
                    <a:pt x="20969" y="31884"/>
                  </a:cubicBezTo>
                  <a:cubicBezTo>
                    <a:pt x="20829" y="31843"/>
                    <a:pt x="20796" y="31859"/>
                    <a:pt x="20780" y="31810"/>
                  </a:cubicBezTo>
                  <a:cubicBezTo>
                    <a:pt x="20769" y="31791"/>
                    <a:pt x="20774" y="31786"/>
                    <a:pt x="20788" y="31786"/>
                  </a:cubicBezTo>
                  <a:cubicBezTo>
                    <a:pt x="20804" y="31786"/>
                    <a:pt x="20831" y="31793"/>
                    <a:pt x="20854" y="31793"/>
                  </a:cubicBezTo>
                  <a:cubicBezTo>
                    <a:pt x="20886" y="31793"/>
                    <a:pt x="20982" y="31814"/>
                    <a:pt x="21049" y="31814"/>
                  </a:cubicBezTo>
                  <a:cubicBezTo>
                    <a:pt x="21065" y="31814"/>
                    <a:pt x="21080" y="31813"/>
                    <a:pt x="21092" y="31810"/>
                  </a:cubicBezTo>
                  <a:cubicBezTo>
                    <a:pt x="21157" y="31793"/>
                    <a:pt x="21092" y="31736"/>
                    <a:pt x="21116" y="31687"/>
                  </a:cubicBezTo>
                  <a:cubicBezTo>
                    <a:pt x="21120" y="31679"/>
                    <a:pt x="21125" y="31676"/>
                    <a:pt x="21130" y="31676"/>
                  </a:cubicBezTo>
                  <a:cubicBezTo>
                    <a:pt x="21158" y="31676"/>
                    <a:pt x="21205" y="31778"/>
                    <a:pt x="21239" y="31826"/>
                  </a:cubicBezTo>
                  <a:cubicBezTo>
                    <a:pt x="21262" y="31856"/>
                    <a:pt x="21282" y="31865"/>
                    <a:pt x="21304" y="31865"/>
                  </a:cubicBezTo>
                  <a:cubicBezTo>
                    <a:pt x="21331" y="31865"/>
                    <a:pt x="21359" y="31852"/>
                    <a:pt x="21395" y="31843"/>
                  </a:cubicBezTo>
                  <a:cubicBezTo>
                    <a:pt x="21404" y="31840"/>
                    <a:pt x="21415" y="31839"/>
                    <a:pt x="21427" y="31839"/>
                  </a:cubicBezTo>
                  <a:cubicBezTo>
                    <a:pt x="21470" y="31839"/>
                    <a:pt x="21529" y="31851"/>
                    <a:pt x="21570" y="31851"/>
                  </a:cubicBezTo>
                  <a:cubicBezTo>
                    <a:pt x="21594" y="31851"/>
                    <a:pt x="21612" y="31847"/>
                    <a:pt x="21617" y="31834"/>
                  </a:cubicBezTo>
                  <a:cubicBezTo>
                    <a:pt x="21633" y="31793"/>
                    <a:pt x="21477" y="31785"/>
                    <a:pt x="21461" y="31736"/>
                  </a:cubicBezTo>
                  <a:cubicBezTo>
                    <a:pt x="21445" y="31687"/>
                    <a:pt x="21642" y="31711"/>
                    <a:pt x="21658" y="31695"/>
                  </a:cubicBezTo>
                  <a:cubicBezTo>
                    <a:pt x="21683" y="31670"/>
                    <a:pt x="21600" y="31662"/>
                    <a:pt x="21510" y="31637"/>
                  </a:cubicBezTo>
                  <a:cubicBezTo>
                    <a:pt x="21420" y="31613"/>
                    <a:pt x="21297" y="31605"/>
                    <a:pt x="21272" y="31580"/>
                  </a:cubicBezTo>
                  <a:cubicBezTo>
                    <a:pt x="21256" y="31555"/>
                    <a:pt x="21395" y="31547"/>
                    <a:pt x="21346" y="31514"/>
                  </a:cubicBezTo>
                  <a:cubicBezTo>
                    <a:pt x="21297" y="31482"/>
                    <a:pt x="21248" y="31449"/>
                    <a:pt x="21248" y="31432"/>
                  </a:cubicBezTo>
                  <a:cubicBezTo>
                    <a:pt x="21248" y="31424"/>
                    <a:pt x="21272" y="31422"/>
                    <a:pt x="21307" y="31422"/>
                  </a:cubicBezTo>
                  <a:cubicBezTo>
                    <a:pt x="21342" y="31422"/>
                    <a:pt x="21387" y="31424"/>
                    <a:pt x="21428" y="31424"/>
                  </a:cubicBezTo>
                  <a:cubicBezTo>
                    <a:pt x="21518" y="31424"/>
                    <a:pt x="21650" y="31424"/>
                    <a:pt x="21691" y="31391"/>
                  </a:cubicBezTo>
                  <a:cubicBezTo>
                    <a:pt x="21740" y="31350"/>
                    <a:pt x="21683" y="31326"/>
                    <a:pt x="21650" y="31309"/>
                  </a:cubicBezTo>
                  <a:cubicBezTo>
                    <a:pt x="21617" y="31293"/>
                    <a:pt x="21313" y="31301"/>
                    <a:pt x="21248" y="31293"/>
                  </a:cubicBezTo>
                  <a:cubicBezTo>
                    <a:pt x="21190" y="31293"/>
                    <a:pt x="21198" y="31260"/>
                    <a:pt x="21215" y="31227"/>
                  </a:cubicBezTo>
                  <a:cubicBezTo>
                    <a:pt x="21218" y="31212"/>
                    <a:pt x="21253" y="31208"/>
                    <a:pt x="21298" y="31208"/>
                  </a:cubicBezTo>
                  <a:cubicBezTo>
                    <a:pt x="21355" y="31208"/>
                    <a:pt x="21430" y="31215"/>
                    <a:pt x="21477" y="31215"/>
                  </a:cubicBezTo>
                  <a:cubicBezTo>
                    <a:pt x="21496" y="31215"/>
                    <a:pt x="21511" y="31214"/>
                    <a:pt x="21518" y="31211"/>
                  </a:cubicBezTo>
                  <a:cubicBezTo>
                    <a:pt x="21559" y="31203"/>
                    <a:pt x="21494" y="31178"/>
                    <a:pt x="21486" y="31137"/>
                  </a:cubicBezTo>
                  <a:cubicBezTo>
                    <a:pt x="21482" y="31119"/>
                    <a:pt x="21513" y="31115"/>
                    <a:pt x="21551" y="31115"/>
                  </a:cubicBezTo>
                  <a:cubicBezTo>
                    <a:pt x="21579" y="31115"/>
                    <a:pt x="21612" y="31117"/>
                    <a:pt x="21636" y="31117"/>
                  </a:cubicBezTo>
                  <a:cubicBezTo>
                    <a:pt x="21654" y="31117"/>
                    <a:pt x="21669" y="31116"/>
                    <a:pt x="21674" y="31112"/>
                  </a:cubicBezTo>
                  <a:cubicBezTo>
                    <a:pt x="21699" y="31088"/>
                    <a:pt x="21617" y="31088"/>
                    <a:pt x="21535" y="31071"/>
                  </a:cubicBezTo>
                  <a:cubicBezTo>
                    <a:pt x="21453" y="31055"/>
                    <a:pt x="21428" y="31030"/>
                    <a:pt x="21461" y="30973"/>
                  </a:cubicBezTo>
                  <a:cubicBezTo>
                    <a:pt x="21468" y="30956"/>
                    <a:pt x="21487" y="30949"/>
                    <a:pt x="21512" y="30949"/>
                  </a:cubicBezTo>
                  <a:cubicBezTo>
                    <a:pt x="21571" y="30949"/>
                    <a:pt x="21668" y="30983"/>
                    <a:pt x="21748" y="30989"/>
                  </a:cubicBezTo>
                  <a:cubicBezTo>
                    <a:pt x="21782" y="30992"/>
                    <a:pt x="21811" y="30993"/>
                    <a:pt x="21835" y="30993"/>
                  </a:cubicBezTo>
                  <a:cubicBezTo>
                    <a:pt x="21894" y="30993"/>
                    <a:pt x="21928" y="30987"/>
                    <a:pt x="21945" y="30981"/>
                  </a:cubicBezTo>
                  <a:cubicBezTo>
                    <a:pt x="21962" y="30965"/>
                    <a:pt x="22019" y="30932"/>
                    <a:pt x="21994" y="30891"/>
                  </a:cubicBezTo>
                  <a:cubicBezTo>
                    <a:pt x="21970" y="30858"/>
                    <a:pt x="21953" y="30841"/>
                    <a:pt x="21880" y="30841"/>
                  </a:cubicBezTo>
                  <a:cubicBezTo>
                    <a:pt x="21814" y="30841"/>
                    <a:pt x="21625" y="30800"/>
                    <a:pt x="21576" y="30759"/>
                  </a:cubicBezTo>
                  <a:cubicBezTo>
                    <a:pt x="21535" y="30718"/>
                    <a:pt x="21576" y="30718"/>
                    <a:pt x="21625" y="30685"/>
                  </a:cubicBezTo>
                  <a:cubicBezTo>
                    <a:pt x="21633" y="30681"/>
                    <a:pt x="21651" y="30679"/>
                    <a:pt x="21674" y="30679"/>
                  </a:cubicBezTo>
                  <a:cubicBezTo>
                    <a:pt x="21768" y="30679"/>
                    <a:pt x="21953" y="30710"/>
                    <a:pt x="21986" y="30710"/>
                  </a:cubicBezTo>
                  <a:cubicBezTo>
                    <a:pt x="22035" y="30710"/>
                    <a:pt x="22052" y="30653"/>
                    <a:pt x="22027" y="30612"/>
                  </a:cubicBezTo>
                  <a:cubicBezTo>
                    <a:pt x="22003" y="30571"/>
                    <a:pt x="21838" y="30579"/>
                    <a:pt x="21773" y="30571"/>
                  </a:cubicBezTo>
                  <a:cubicBezTo>
                    <a:pt x="21707" y="30562"/>
                    <a:pt x="21699" y="30530"/>
                    <a:pt x="21699" y="30497"/>
                  </a:cubicBezTo>
                  <a:cubicBezTo>
                    <a:pt x="21696" y="30482"/>
                    <a:pt x="21710" y="30477"/>
                    <a:pt x="21734" y="30477"/>
                  </a:cubicBezTo>
                  <a:cubicBezTo>
                    <a:pt x="21778" y="30477"/>
                    <a:pt x="21858" y="30494"/>
                    <a:pt x="21937" y="30505"/>
                  </a:cubicBezTo>
                  <a:cubicBezTo>
                    <a:pt x="21981" y="30511"/>
                    <a:pt x="22012" y="30514"/>
                    <a:pt x="22036" y="30514"/>
                  </a:cubicBezTo>
                  <a:cubicBezTo>
                    <a:pt x="22074" y="30514"/>
                    <a:pt x="22095" y="30507"/>
                    <a:pt x="22126" y="30497"/>
                  </a:cubicBezTo>
                  <a:cubicBezTo>
                    <a:pt x="22175" y="30480"/>
                    <a:pt x="22134" y="30456"/>
                    <a:pt x="22093" y="30406"/>
                  </a:cubicBezTo>
                  <a:cubicBezTo>
                    <a:pt x="22052" y="30349"/>
                    <a:pt x="22027" y="30374"/>
                    <a:pt x="21994" y="30333"/>
                  </a:cubicBezTo>
                  <a:cubicBezTo>
                    <a:pt x="21953" y="30300"/>
                    <a:pt x="21978" y="30292"/>
                    <a:pt x="21994" y="30242"/>
                  </a:cubicBezTo>
                  <a:cubicBezTo>
                    <a:pt x="22011" y="30193"/>
                    <a:pt x="22101" y="29971"/>
                    <a:pt x="22085" y="29914"/>
                  </a:cubicBezTo>
                  <a:cubicBezTo>
                    <a:pt x="22076" y="29865"/>
                    <a:pt x="21945" y="29914"/>
                    <a:pt x="21822" y="29848"/>
                  </a:cubicBezTo>
                  <a:cubicBezTo>
                    <a:pt x="21699" y="29791"/>
                    <a:pt x="21592" y="29709"/>
                    <a:pt x="21600" y="29676"/>
                  </a:cubicBezTo>
                  <a:cubicBezTo>
                    <a:pt x="21600" y="29670"/>
                    <a:pt x="21609" y="29668"/>
                    <a:pt x="21622" y="29668"/>
                  </a:cubicBezTo>
                  <a:cubicBezTo>
                    <a:pt x="21684" y="29668"/>
                    <a:pt x="21860" y="29717"/>
                    <a:pt x="21921" y="29717"/>
                  </a:cubicBezTo>
                  <a:cubicBezTo>
                    <a:pt x="21994" y="29717"/>
                    <a:pt x="21945" y="29668"/>
                    <a:pt x="21945" y="29610"/>
                  </a:cubicBezTo>
                  <a:cubicBezTo>
                    <a:pt x="21945" y="29553"/>
                    <a:pt x="21625" y="29545"/>
                    <a:pt x="21543" y="29537"/>
                  </a:cubicBezTo>
                  <a:cubicBezTo>
                    <a:pt x="21461" y="29520"/>
                    <a:pt x="21461" y="29496"/>
                    <a:pt x="21477" y="29446"/>
                  </a:cubicBezTo>
                  <a:cubicBezTo>
                    <a:pt x="21488" y="29409"/>
                    <a:pt x="21509" y="29399"/>
                    <a:pt x="21553" y="29399"/>
                  </a:cubicBezTo>
                  <a:cubicBezTo>
                    <a:pt x="21578" y="29399"/>
                    <a:pt x="21609" y="29402"/>
                    <a:pt x="21650" y="29405"/>
                  </a:cubicBezTo>
                  <a:cubicBezTo>
                    <a:pt x="21756" y="29413"/>
                    <a:pt x="21847" y="29430"/>
                    <a:pt x="21904" y="29430"/>
                  </a:cubicBezTo>
                  <a:cubicBezTo>
                    <a:pt x="21953" y="29422"/>
                    <a:pt x="21929" y="29381"/>
                    <a:pt x="21921" y="29282"/>
                  </a:cubicBezTo>
                  <a:cubicBezTo>
                    <a:pt x="21912" y="29192"/>
                    <a:pt x="22035" y="29216"/>
                    <a:pt x="22085" y="29192"/>
                  </a:cubicBezTo>
                  <a:cubicBezTo>
                    <a:pt x="22089" y="29190"/>
                    <a:pt x="22093" y="29189"/>
                    <a:pt x="22097" y="29189"/>
                  </a:cubicBezTo>
                  <a:cubicBezTo>
                    <a:pt x="22135" y="29189"/>
                    <a:pt x="22144" y="29292"/>
                    <a:pt x="22159" y="29307"/>
                  </a:cubicBezTo>
                  <a:cubicBezTo>
                    <a:pt x="22163" y="29313"/>
                    <a:pt x="22182" y="29316"/>
                    <a:pt x="22208" y="29316"/>
                  </a:cubicBezTo>
                  <a:cubicBezTo>
                    <a:pt x="22282" y="29316"/>
                    <a:pt x="22416" y="29296"/>
                    <a:pt x="22470" y="29290"/>
                  </a:cubicBezTo>
                  <a:cubicBezTo>
                    <a:pt x="22552" y="29282"/>
                    <a:pt x="22520" y="29249"/>
                    <a:pt x="22536" y="29200"/>
                  </a:cubicBezTo>
                  <a:cubicBezTo>
                    <a:pt x="22544" y="29159"/>
                    <a:pt x="22339" y="29126"/>
                    <a:pt x="22257" y="29085"/>
                  </a:cubicBezTo>
                  <a:cubicBezTo>
                    <a:pt x="22175" y="29044"/>
                    <a:pt x="22142" y="29020"/>
                    <a:pt x="22167" y="28962"/>
                  </a:cubicBezTo>
                  <a:cubicBezTo>
                    <a:pt x="22176" y="28944"/>
                    <a:pt x="22188" y="28937"/>
                    <a:pt x="22201" y="28937"/>
                  </a:cubicBezTo>
                  <a:cubicBezTo>
                    <a:pt x="22238" y="28937"/>
                    <a:pt x="22289" y="28987"/>
                    <a:pt x="22331" y="29011"/>
                  </a:cubicBezTo>
                  <a:cubicBezTo>
                    <a:pt x="22351" y="29023"/>
                    <a:pt x="22372" y="29028"/>
                    <a:pt x="22389" y="29028"/>
                  </a:cubicBezTo>
                  <a:cubicBezTo>
                    <a:pt x="22420" y="29028"/>
                    <a:pt x="22440" y="29010"/>
                    <a:pt x="22429" y="28978"/>
                  </a:cubicBezTo>
                  <a:cubicBezTo>
                    <a:pt x="22405" y="28937"/>
                    <a:pt x="22339" y="28872"/>
                    <a:pt x="22356" y="28839"/>
                  </a:cubicBezTo>
                  <a:cubicBezTo>
                    <a:pt x="22358" y="28835"/>
                    <a:pt x="22362" y="28833"/>
                    <a:pt x="22368" y="28833"/>
                  </a:cubicBezTo>
                  <a:cubicBezTo>
                    <a:pt x="22422" y="28833"/>
                    <a:pt x="22614" y="28987"/>
                    <a:pt x="22664" y="28987"/>
                  </a:cubicBezTo>
                  <a:cubicBezTo>
                    <a:pt x="22665" y="28987"/>
                    <a:pt x="22666" y="28987"/>
                    <a:pt x="22667" y="28987"/>
                  </a:cubicBezTo>
                  <a:cubicBezTo>
                    <a:pt x="22725" y="28978"/>
                    <a:pt x="22676" y="28929"/>
                    <a:pt x="22618" y="28806"/>
                  </a:cubicBezTo>
                  <a:cubicBezTo>
                    <a:pt x="22569" y="28691"/>
                    <a:pt x="22388" y="28675"/>
                    <a:pt x="22364" y="28626"/>
                  </a:cubicBezTo>
                  <a:cubicBezTo>
                    <a:pt x="22331" y="28585"/>
                    <a:pt x="22470" y="28544"/>
                    <a:pt x="22552" y="28544"/>
                  </a:cubicBezTo>
                  <a:cubicBezTo>
                    <a:pt x="22628" y="28544"/>
                    <a:pt x="22683" y="28585"/>
                    <a:pt x="22736" y="28585"/>
                  </a:cubicBezTo>
                  <a:cubicBezTo>
                    <a:pt x="22741" y="28585"/>
                    <a:pt x="22745" y="28585"/>
                    <a:pt x="22749" y="28585"/>
                  </a:cubicBezTo>
                  <a:cubicBezTo>
                    <a:pt x="22799" y="28568"/>
                    <a:pt x="22741" y="28494"/>
                    <a:pt x="22774" y="28470"/>
                  </a:cubicBezTo>
                  <a:cubicBezTo>
                    <a:pt x="22779" y="28468"/>
                    <a:pt x="22785" y="28467"/>
                    <a:pt x="22791" y="28467"/>
                  </a:cubicBezTo>
                  <a:cubicBezTo>
                    <a:pt x="22838" y="28467"/>
                    <a:pt x="22918" y="28514"/>
                    <a:pt x="22946" y="28535"/>
                  </a:cubicBezTo>
                  <a:cubicBezTo>
                    <a:pt x="22959" y="28544"/>
                    <a:pt x="23004" y="28550"/>
                    <a:pt x="23048" y="28550"/>
                  </a:cubicBezTo>
                  <a:cubicBezTo>
                    <a:pt x="23092" y="28550"/>
                    <a:pt x="23135" y="28544"/>
                    <a:pt x="23143" y="28527"/>
                  </a:cubicBezTo>
                  <a:cubicBezTo>
                    <a:pt x="23160" y="28494"/>
                    <a:pt x="23135" y="28478"/>
                    <a:pt x="23119" y="28453"/>
                  </a:cubicBezTo>
                  <a:cubicBezTo>
                    <a:pt x="23094" y="28420"/>
                    <a:pt x="22905" y="28388"/>
                    <a:pt x="22799" y="28363"/>
                  </a:cubicBezTo>
                  <a:cubicBezTo>
                    <a:pt x="22684" y="28338"/>
                    <a:pt x="22593" y="28297"/>
                    <a:pt x="22602" y="28240"/>
                  </a:cubicBezTo>
                  <a:cubicBezTo>
                    <a:pt x="22604" y="28226"/>
                    <a:pt x="22619" y="28221"/>
                    <a:pt x="22644" y="28221"/>
                  </a:cubicBezTo>
                  <a:cubicBezTo>
                    <a:pt x="22722" y="28221"/>
                    <a:pt x="22893" y="28275"/>
                    <a:pt x="23012" y="28281"/>
                  </a:cubicBezTo>
                  <a:cubicBezTo>
                    <a:pt x="23124" y="28287"/>
                    <a:pt x="23265" y="28303"/>
                    <a:pt x="23333" y="28303"/>
                  </a:cubicBezTo>
                  <a:cubicBezTo>
                    <a:pt x="23355" y="28303"/>
                    <a:pt x="23369" y="28301"/>
                    <a:pt x="23373" y="28297"/>
                  </a:cubicBezTo>
                  <a:cubicBezTo>
                    <a:pt x="23381" y="28281"/>
                    <a:pt x="23365" y="28150"/>
                    <a:pt x="23332" y="28109"/>
                  </a:cubicBezTo>
                  <a:cubicBezTo>
                    <a:pt x="23320" y="28097"/>
                    <a:pt x="23301" y="28095"/>
                    <a:pt x="23281" y="28095"/>
                  </a:cubicBezTo>
                  <a:cubicBezTo>
                    <a:pt x="23268" y="28095"/>
                    <a:pt x="23254" y="28096"/>
                    <a:pt x="23241" y="28096"/>
                  </a:cubicBezTo>
                  <a:cubicBezTo>
                    <a:pt x="23218" y="28096"/>
                    <a:pt x="23199" y="28093"/>
                    <a:pt x="23193" y="28076"/>
                  </a:cubicBezTo>
                  <a:cubicBezTo>
                    <a:pt x="23176" y="28035"/>
                    <a:pt x="23307" y="27928"/>
                    <a:pt x="23299" y="27879"/>
                  </a:cubicBezTo>
                  <a:cubicBezTo>
                    <a:pt x="23295" y="27846"/>
                    <a:pt x="23263" y="27837"/>
                    <a:pt x="23231" y="27837"/>
                  </a:cubicBezTo>
                  <a:cubicBezTo>
                    <a:pt x="23207" y="27837"/>
                    <a:pt x="23182" y="27842"/>
                    <a:pt x="23168" y="27846"/>
                  </a:cubicBezTo>
                  <a:cubicBezTo>
                    <a:pt x="23135" y="27854"/>
                    <a:pt x="23086" y="27887"/>
                    <a:pt x="22987" y="27887"/>
                  </a:cubicBezTo>
                  <a:cubicBezTo>
                    <a:pt x="22889" y="27887"/>
                    <a:pt x="22659" y="27756"/>
                    <a:pt x="22635" y="27723"/>
                  </a:cubicBezTo>
                  <a:cubicBezTo>
                    <a:pt x="22602" y="27690"/>
                    <a:pt x="22635" y="27649"/>
                    <a:pt x="22667" y="27608"/>
                  </a:cubicBezTo>
                  <a:cubicBezTo>
                    <a:pt x="22676" y="27597"/>
                    <a:pt x="22693" y="27593"/>
                    <a:pt x="22716" y="27593"/>
                  </a:cubicBezTo>
                  <a:cubicBezTo>
                    <a:pt x="22781" y="27593"/>
                    <a:pt x="22892" y="27627"/>
                    <a:pt x="22971" y="27633"/>
                  </a:cubicBezTo>
                  <a:cubicBezTo>
                    <a:pt x="22980" y="27633"/>
                    <a:pt x="22988" y="27633"/>
                    <a:pt x="22995" y="27633"/>
                  </a:cubicBezTo>
                  <a:cubicBezTo>
                    <a:pt x="23087" y="27633"/>
                    <a:pt x="23099" y="27589"/>
                    <a:pt x="23160" y="27559"/>
                  </a:cubicBezTo>
                  <a:cubicBezTo>
                    <a:pt x="23176" y="27550"/>
                    <a:pt x="23198" y="27546"/>
                    <a:pt x="23223" y="27546"/>
                  </a:cubicBezTo>
                  <a:cubicBezTo>
                    <a:pt x="23299" y="27546"/>
                    <a:pt x="23399" y="27578"/>
                    <a:pt x="23440" y="27578"/>
                  </a:cubicBezTo>
                  <a:cubicBezTo>
                    <a:pt x="23447" y="27578"/>
                    <a:pt x="23452" y="27577"/>
                    <a:pt x="23455" y="27575"/>
                  </a:cubicBezTo>
                  <a:cubicBezTo>
                    <a:pt x="23488" y="27567"/>
                    <a:pt x="23349" y="27477"/>
                    <a:pt x="23316" y="27427"/>
                  </a:cubicBezTo>
                  <a:cubicBezTo>
                    <a:pt x="23283" y="27378"/>
                    <a:pt x="23316" y="27345"/>
                    <a:pt x="23316" y="27263"/>
                  </a:cubicBezTo>
                  <a:cubicBezTo>
                    <a:pt x="23307" y="27181"/>
                    <a:pt x="23225" y="27148"/>
                    <a:pt x="23102" y="27025"/>
                  </a:cubicBezTo>
                  <a:cubicBezTo>
                    <a:pt x="22987" y="26910"/>
                    <a:pt x="22971" y="26960"/>
                    <a:pt x="22955" y="26902"/>
                  </a:cubicBezTo>
                  <a:cubicBezTo>
                    <a:pt x="22938" y="26845"/>
                    <a:pt x="22930" y="26713"/>
                    <a:pt x="22987" y="26681"/>
                  </a:cubicBezTo>
                  <a:cubicBezTo>
                    <a:pt x="22993" y="26679"/>
                    <a:pt x="23002" y="26678"/>
                    <a:pt x="23013" y="26678"/>
                  </a:cubicBezTo>
                  <a:cubicBezTo>
                    <a:pt x="23133" y="26678"/>
                    <a:pt x="23543" y="26787"/>
                    <a:pt x="23603" y="26787"/>
                  </a:cubicBezTo>
                  <a:cubicBezTo>
                    <a:pt x="23660" y="26779"/>
                    <a:pt x="23652" y="26730"/>
                    <a:pt x="23677" y="26681"/>
                  </a:cubicBezTo>
                  <a:cubicBezTo>
                    <a:pt x="23701" y="26623"/>
                    <a:pt x="23808" y="26566"/>
                    <a:pt x="23882" y="26516"/>
                  </a:cubicBezTo>
                  <a:cubicBezTo>
                    <a:pt x="23956" y="26467"/>
                    <a:pt x="23849" y="26459"/>
                    <a:pt x="23808" y="26418"/>
                  </a:cubicBezTo>
                  <a:cubicBezTo>
                    <a:pt x="23775" y="26369"/>
                    <a:pt x="23841" y="26361"/>
                    <a:pt x="23833" y="26344"/>
                  </a:cubicBezTo>
                  <a:cubicBezTo>
                    <a:pt x="23825" y="26320"/>
                    <a:pt x="23644" y="26320"/>
                    <a:pt x="23595" y="26278"/>
                  </a:cubicBezTo>
                  <a:cubicBezTo>
                    <a:pt x="23545" y="26229"/>
                    <a:pt x="23636" y="26188"/>
                    <a:pt x="23701" y="26164"/>
                  </a:cubicBezTo>
                  <a:cubicBezTo>
                    <a:pt x="23713" y="26158"/>
                    <a:pt x="23726" y="26156"/>
                    <a:pt x="23740" y="26156"/>
                  </a:cubicBezTo>
                  <a:cubicBezTo>
                    <a:pt x="23797" y="26156"/>
                    <a:pt x="23872" y="26193"/>
                    <a:pt x="23927" y="26193"/>
                  </a:cubicBezTo>
                  <a:cubicBezTo>
                    <a:pt x="23937" y="26193"/>
                    <a:pt x="23947" y="26192"/>
                    <a:pt x="23956" y="26188"/>
                  </a:cubicBezTo>
                  <a:cubicBezTo>
                    <a:pt x="24020" y="26172"/>
                    <a:pt x="23982" y="26024"/>
                    <a:pt x="24056" y="26024"/>
                  </a:cubicBezTo>
                  <a:cubicBezTo>
                    <a:pt x="24058" y="26024"/>
                    <a:pt x="24060" y="26024"/>
                    <a:pt x="24063" y="26024"/>
                  </a:cubicBezTo>
                  <a:cubicBezTo>
                    <a:pt x="24136" y="26040"/>
                    <a:pt x="24112" y="26098"/>
                    <a:pt x="24227" y="26164"/>
                  </a:cubicBezTo>
                  <a:cubicBezTo>
                    <a:pt x="24241" y="26171"/>
                    <a:pt x="24252" y="26174"/>
                    <a:pt x="24261" y="26174"/>
                  </a:cubicBezTo>
                  <a:cubicBezTo>
                    <a:pt x="24327" y="26174"/>
                    <a:pt x="24279" y="26009"/>
                    <a:pt x="24300" y="25958"/>
                  </a:cubicBezTo>
                  <a:cubicBezTo>
                    <a:pt x="24304" y="25954"/>
                    <a:pt x="24308" y="25951"/>
                    <a:pt x="24313" y="25951"/>
                  </a:cubicBezTo>
                  <a:cubicBezTo>
                    <a:pt x="24355" y="25951"/>
                    <a:pt x="24451" y="26132"/>
                    <a:pt x="24473" y="26139"/>
                  </a:cubicBezTo>
                  <a:cubicBezTo>
                    <a:pt x="24485" y="26139"/>
                    <a:pt x="24522" y="26143"/>
                    <a:pt x="24562" y="26143"/>
                  </a:cubicBezTo>
                  <a:cubicBezTo>
                    <a:pt x="24602" y="26143"/>
                    <a:pt x="24645" y="26139"/>
                    <a:pt x="24670" y="26123"/>
                  </a:cubicBezTo>
                  <a:cubicBezTo>
                    <a:pt x="24711" y="26090"/>
                    <a:pt x="24670" y="26057"/>
                    <a:pt x="24686" y="26024"/>
                  </a:cubicBezTo>
                  <a:cubicBezTo>
                    <a:pt x="24690" y="26015"/>
                    <a:pt x="24697" y="26012"/>
                    <a:pt x="24707" y="26012"/>
                  </a:cubicBezTo>
                  <a:cubicBezTo>
                    <a:pt x="24743" y="26012"/>
                    <a:pt x="24818" y="26062"/>
                    <a:pt x="24883" y="26082"/>
                  </a:cubicBezTo>
                  <a:cubicBezTo>
                    <a:pt x="24889" y="26083"/>
                    <a:pt x="24894" y="26084"/>
                    <a:pt x="24900" y="26084"/>
                  </a:cubicBezTo>
                  <a:cubicBezTo>
                    <a:pt x="24981" y="26084"/>
                    <a:pt x="25089" y="25932"/>
                    <a:pt x="25105" y="25901"/>
                  </a:cubicBezTo>
                  <a:cubicBezTo>
                    <a:pt x="25121" y="25860"/>
                    <a:pt x="25014" y="25852"/>
                    <a:pt x="24932" y="25819"/>
                  </a:cubicBezTo>
                  <a:cubicBezTo>
                    <a:pt x="24859" y="25786"/>
                    <a:pt x="24891" y="25704"/>
                    <a:pt x="24891" y="25663"/>
                  </a:cubicBezTo>
                  <a:cubicBezTo>
                    <a:pt x="24899" y="25627"/>
                    <a:pt x="24962" y="25604"/>
                    <a:pt x="25027" y="25604"/>
                  </a:cubicBezTo>
                  <a:cubicBezTo>
                    <a:pt x="25036" y="25604"/>
                    <a:pt x="25046" y="25604"/>
                    <a:pt x="25056" y="25606"/>
                  </a:cubicBezTo>
                  <a:cubicBezTo>
                    <a:pt x="25129" y="25606"/>
                    <a:pt x="25195" y="25565"/>
                    <a:pt x="25187" y="25532"/>
                  </a:cubicBezTo>
                  <a:cubicBezTo>
                    <a:pt x="25179" y="25491"/>
                    <a:pt x="25269" y="25433"/>
                    <a:pt x="25294" y="25425"/>
                  </a:cubicBezTo>
                  <a:cubicBezTo>
                    <a:pt x="25326" y="25409"/>
                    <a:pt x="25343" y="25359"/>
                    <a:pt x="25252" y="25359"/>
                  </a:cubicBezTo>
                  <a:cubicBezTo>
                    <a:pt x="25162" y="25359"/>
                    <a:pt x="25088" y="25318"/>
                    <a:pt x="25080" y="25244"/>
                  </a:cubicBezTo>
                  <a:cubicBezTo>
                    <a:pt x="25072" y="25179"/>
                    <a:pt x="25261" y="25212"/>
                    <a:pt x="25318" y="25187"/>
                  </a:cubicBezTo>
                  <a:cubicBezTo>
                    <a:pt x="25376" y="25171"/>
                    <a:pt x="25318" y="25130"/>
                    <a:pt x="25326" y="25089"/>
                  </a:cubicBezTo>
                  <a:cubicBezTo>
                    <a:pt x="25326" y="25083"/>
                    <a:pt x="25329" y="25080"/>
                    <a:pt x="25333" y="25080"/>
                  </a:cubicBezTo>
                  <a:cubicBezTo>
                    <a:pt x="25359" y="25080"/>
                    <a:pt x="25455" y="25179"/>
                    <a:pt x="25490" y="25228"/>
                  </a:cubicBezTo>
                  <a:cubicBezTo>
                    <a:pt x="25511" y="25257"/>
                    <a:pt x="25534" y="25267"/>
                    <a:pt x="25560" y="25267"/>
                  </a:cubicBezTo>
                  <a:cubicBezTo>
                    <a:pt x="25587" y="25267"/>
                    <a:pt x="25618" y="25257"/>
                    <a:pt x="25655" y="25244"/>
                  </a:cubicBezTo>
                  <a:cubicBezTo>
                    <a:pt x="25697" y="25230"/>
                    <a:pt x="25754" y="25216"/>
                    <a:pt x="25801" y="25216"/>
                  </a:cubicBezTo>
                  <a:cubicBezTo>
                    <a:pt x="25837" y="25216"/>
                    <a:pt x="25867" y="25224"/>
                    <a:pt x="25884" y="25244"/>
                  </a:cubicBezTo>
                  <a:cubicBezTo>
                    <a:pt x="25917" y="25302"/>
                    <a:pt x="25827" y="25351"/>
                    <a:pt x="25753" y="25392"/>
                  </a:cubicBezTo>
                  <a:cubicBezTo>
                    <a:pt x="25679" y="25433"/>
                    <a:pt x="25581" y="25507"/>
                    <a:pt x="25490" y="25565"/>
                  </a:cubicBezTo>
                  <a:cubicBezTo>
                    <a:pt x="25400" y="25622"/>
                    <a:pt x="25425" y="25671"/>
                    <a:pt x="25417" y="25753"/>
                  </a:cubicBezTo>
                  <a:cubicBezTo>
                    <a:pt x="25400" y="25835"/>
                    <a:pt x="25540" y="25786"/>
                    <a:pt x="25614" y="25835"/>
                  </a:cubicBezTo>
                  <a:cubicBezTo>
                    <a:pt x="25696" y="25876"/>
                    <a:pt x="25704" y="25934"/>
                    <a:pt x="25778" y="25975"/>
                  </a:cubicBezTo>
                  <a:cubicBezTo>
                    <a:pt x="25787" y="25979"/>
                    <a:pt x="25794" y="25981"/>
                    <a:pt x="25799" y="25981"/>
                  </a:cubicBezTo>
                  <a:cubicBezTo>
                    <a:pt x="25834" y="25981"/>
                    <a:pt x="25776" y="25892"/>
                    <a:pt x="25761" y="25827"/>
                  </a:cubicBezTo>
                  <a:cubicBezTo>
                    <a:pt x="25745" y="25745"/>
                    <a:pt x="25819" y="25647"/>
                    <a:pt x="25893" y="25589"/>
                  </a:cubicBezTo>
                  <a:cubicBezTo>
                    <a:pt x="25901" y="25582"/>
                    <a:pt x="25908" y="25579"/>
                    <a:pt x="25915" y="25579"/>
                  </a:cubicBezTo>
                  <a:cubicBezTo>
                    <a:pt x="25961" y="25579"/>
                    <a:pt x="25943" y="25753"/>
                    <a:pt x="25950" y="25811"/>
                  </a:cubicBezTo>
                  <a:cubicBezTo>
                    <a:pt x="25954" y="25826"/>
                    <a:pt x="25960" y="25832"/>
                    <a:pt x="25967" y="25832"/>
                  </a:cubicBezTo>
                  <a:cubicBezTo>
                    <a:pt x="25988" y="25832"/>
                    <a:pt x="26027" y="25777"/>
                    <a:pt x="26106" y="25704"/>
                  </a:cubicBezTo>
                  <a:cubicBezTo>
                    <a:pt x="26197" y="25620"/>
                    <a:pt x="26247" y="25595"/>
                    <a:pt x="26305" y="25595"/>
                  </a:cubicBezTo>
                  <a:cubicBezTo>
                    <a:pt x="26315" y="25595"/>
                    <a:pt x="26325" y="25596"/>
                    <a:pt x="26336" y="25597"/>
                  </a:cubicBezTo>
                  <a:cubicBezTo>
                    <a:pt x="26401" y="25597"/>
                    <a:pt x="26377" y="25671"/>
                    <a:pt x="26426" y="25745"/>
                  </a:cubicBezTo>
                  <a:cubicBezTo>
                    <a:pt x="26441" y="25771"/>
                    <a:pt x="26460" y="25781"/>
                    <a:pt x="26480" y="25781"/>
                  </a:cubicBezTo>
                  <a:cubicBezTo>
                    <a:pt x="26518" y="25781"/>
                    <a:pt x="26561" y="25750"/>
                    <a:pt x="26598" y="25729"/>
                  </a:cubicBezTo>
                  <a:cubicBezTo>
                    <a:pt x="26664" y="25696"/>
                    <a:pt x="26689" y="25614"/>
                    <a:pt x="26713" y="25556"/>
                  </a:cubicBezTo>
                  <a:cubicBezTo>
                    <a:pt x="26722" y="25538"/>
                    <a:pt x="26748" y="25533"/>
                    <a:pt x="26779" y="25533"/>
                  </a:cubicBezTo>
                  <a:cubicBezTo>
                    <a:pt x="26812" y="25533"/>
                    <a:pt x="26850" y="25539"/>
                    <a:pt x="26877" y="25539"/>
                  </a:cubicBezTo>
                  <a:cubicBezTo>
                    <a:pt x="26893" y="25539"/>
                    <a:pt x="26905" y="25537"/>
                    <a:pt x="26910" y="25532"/>
                  </a:cubicBezTo>
                  <a:cubicBezTo>
                    <a:pt x="26935" y="25507"/>
                    <a:pt x="26836" y="25376"/>
                    <a:pt x="26828" y="25318"/>
                  </a:cubicBezTo>
                  <a:cubicBezTo>
                    <a:pt x="26828" y="25253"/>
                    <a:pt x="26820" y="25138"/>
                    <a:pt x="26820" y="25105"/>
                  </a:cubicBezTo>
                  <a:cubicBezTo>
                    <a:pt x="26821" y="25101"/>
                    <a:pt x="26822" y="25100"/>
                    <a:pt x="26825" y="25100"/>
                  </a:cubicBezTo>
                  <a:cubicBezTo>
                    <a:pt x="26851" y="25100"/>
                    <a:pt x="26965" y="25273"/>
                    <a:pt x="27017" y="25318"/>
                  </a:cubicBezTo>
                  <a:cubicBezTo>
                    <a:pt x="27054" y="25362"/>
                    <a:pt x="27214" y="25382"/>
                    <a:pt x="27293" y="25382"/>
                  </a:cubicBezTo>
                  <a:cubicBezTo>
                    <a:pt x="27318" y="25382"/>
                    <a:pt x="27335" y="25380"/>
                    <a:pt x="27337" y="25376"/>
                  </a:cubicBezTo>
                  <a:cubicBezTo>
                    <a:pt x="27345" y="25359"/>
                    <a:pt x="27263" y="25294"/>
                    <a:pt x="27247" y="25253"/>
                  </a:cubicBezTo>
                  <a:cubicBezTo>
                    <a:pt x="27230" y="25212"/>
                    <a:pt x="27304" y="25171"/>
                    <a:pt x="27329" y="25154"/>
                  </a:cubicBezTo>
                  <a:cubicBezTo>
                    <a:pt x="27330" y="25153"/>
                    <a:pt x="27332" y="25153"/>
                    <a:pt x="27334" y="25153"/>
                  </a:cubicBezTo>
                  <a:cubicBezTo>
                    <a:pt x="27363" y="25153"/>
                    <a:pt x="27438" y="25271"/>
                    <a:pt x="27477" y="25302"/>
                  </a:cubicBezTo>
                  <a:cubicBezTo>
                    <a:pt x="27485" y="25310"/>
                    <a:pt x="27493" y="25314"/>
                    <a:pt x="27502" y="25314"/>
                  </a:cubicBezTo>
                  <a:cubicBezTo>
                    <a:pt x="27538" y="25314"/>
                    <a:pt x="27582" y="25256"/>
                    <a:pt x="27641" y="25203"/>
                  </a:cubicBezTo>
                  <a:cubicBezTo>
                    <a:pt x="27714" y="25138"/>
                    <a:pt x="27772" y="25039"/>
                    <a:pt x="27797" y="24990"/>
                  </a:cubicBezTo>
                  <a:cubicBezTo>
                    <a:pt x="27821" y="24941"/>
                    <a:pt x="27756" y="24924"/>
                    <a:pt x="27739" y="24892"/>
                  </a:cubicBezTo>
                  <a:cubicBezTo>
                    <a:pt x="27723" y="24859"/>
                    <a:pt x="27764" y="24768"/>
                    <a:pt x="27805" y="24719"/>
                  </a:cubicBezTo>
                  <a:cubicBezTo>
                    <a:pt x="27808" y="24717"/>
                    <a:pt x="27811" y="24715"/>
                    <a:pt x="27814" y="24715"/>
                  </a:cubicBezTo>
                  <a:cubicBezTo>
                    <a:pt x="27858" y="24715"/>
                    <a:pt x="27902" y="24960"/>
                    <a:pt x="27952" y="24960"/>
                  </a:cubicBezTo>
                  <a:cubicBezTo>
                    <a:pt x="27955" y="24960"/>
                    <a:pt x="27958" y="24959"/>
                    <a:pt x="27961" y="24957"/>
                  </a:cubicBezTo>
                  <a:cubicBezTo>
                    <a:pt x="28010" y="24933"/>
                    <a:pt x="28051" y="24752"/>
                    <a:pt x="28100" y="24613"/>
                  </a:cubicBezTo>
                  <a:cubicBezTo>
                    <a:pt x="28149" y="24481"/>
                    <a:pt x="28158" y="24498"/>
                    <a:pt x="28223" y="24432"/>
                  </a:cubicBezTo>
                  <a:cubicBezTo>
                    <a:pt x="28289" y="24366"/>
                    <a:pt x="28470" y="24333"/>
                    <a:pt x="28470" y="24260"/>
                  </a:cubicBezTo>
                  <a:cubicBezTo>
                    <a:pt x="28478" y="24194"/>
                    <a:pt x="28404" y="24227"/>
                    <a:pt x="28420" y="24169"/>
                  </a:cubicBezTo>
                  <a:cubicBezTo>
                    <a:pt x="28437" y="24112"/>
                    <a:pt x="28527" y="24112"/>
                    <a:pt x="28519" y="24087"/>
                  </a:cubicBezTo>
                  <a:cubicBezTo>
                    <a:pt x="28519" y="24054"/>
                    <a:pt x="28478" y="24046"/>
                    <a:pt x="28486" y="24013"/>
                  </a:cubicBezTo>
                  <a:cubicBezTo>
                    <a:pt x="28486" y="23972"/>
                    <a:pt x="28691" y="23931"/>
                    <a:pt x="28634" y="23866"/>
                  </a:cubicBezTo>
                  <a:cubicBezTo>
                    <a:pt x="28584" y="23800"/>
                    <a:pt x="28666" y="23767"/>
                    <a:pt x="28675" y="23751"/>
                  </a:cubicBezTo>
                  <a:cubicBezTo>
                    <a:pt x="28683" y="23726"/>
                    <a:pt x="28781" y="23726"/>
                    <a:pt x="28798" y="23693"/>
                  </a:cubicBezTo>
                  <a:cubicBezTo>
                    <a:pt x="28822" y="23669"/>
                    <a:pt x="28666" y="23603"/>
                    <a:pt x="28773" y="23578"/>
                  </a:cubicBezTo>
                  <a:cubicBezTo>
                    <a:pt x="28880" y="23554"/>
                    <a:pt x="29093" y="23414"/>
                    <a:pt x="29233" y="23373"/>
                  </a:cubicBezTo>
                  <a:cubicBezTo>
                    <a:pt x="29380" y="23332"/>
                    <a:pt x="29487" y="23324"/>
                    <a:pt x="29520" y="23291"/>
                  </a:cubicBezTo>
                  <a:cubicBezTo>
                    <a:pt x="29545" y="23258"/>
                    <a:pt x="29479" y="23250"/>
                    <a:pt x="29438" y="23201"/>
                  </a:cubicBezTo>
                  <a:cubicBezTo>
                    <a:pt x="29405" y="23152"/>
                    <a:pt x="29577" y="23086"/>
                    <a:pt x="29446" y="23045"/>
                  </a:cubicBezTo>
                  <a:cubicBezTo>
                    <a:pt x="29315" y="22996"/>
                    <a:pt x="29274" y="22996"/>
                    <a:pt x="29257" y="22963"/>
                  </a:cubicBezTo>
                  <a:cubicBezTo>
                    <a:pt x="29241" y="22930"/>
                    <a:pt x="29356" y="22832"/>
                    <a:pt x="29339" y="22782"/>
                  </a:cubicBezTo>
                  <a:cubicBezTo>
                    <a:pt x="29315" y="22741"/>
                    <a:pt x="29216" y="22733"/>
                    <a:pt x="29175" y="22709"/>
                  </a:cubicBezTo>
                  <a:cubicBezTo>
                    <a:pt x="29142" y="22684"/>
                    <a:pt x="29151" y="22438"/>
                    <a:pt x="29175" y="22380"/>
                  </a:cubicBezTo>
                  <a:cubicBezTo>
                    <a:pt x="29177" y="22377"/>
                    <a:pt x="29180" y="22375"/>
                    <a:pt x="29183" y="22375"/>
                  </a:cubicBezTo>
                  <a:cubicBezTo>
                    <a:pt x="29234" y="22375"/>
                    <a:pt x="29466" y="22731"/>
                    <a:pt x="29512" y="22823"/>
                  </a:cubicBezTo>
                  <a:cubicBezTo>
                    <a:pt x="29535" y="22879"/>
                    <a:pt x="29555" y="22893"/>
                    <a:pt x="29581" y="22893"/>
                  </a:cubicBezTo>
                  <a:cubicBezTo>
                    <a:pt x="29600" y="22893"/>
                    <a:pt x="29623" y="22884"/>
                    <a:pt x="29651" y="22881"/>
                  </a:cubicBezTo>
                  <a:cubicBezTo>
                    <a:pt x="29657" y="22880"/>
                    <a:pt x="29665" y="22880"/>
                    <a:pt x="29674" y="22880"/>
                  </a:cubicBezTo>
                  <a:cubicBezTo>
                    <a:pt x="29753" y="22880"/>
                    <a:pt x="29932" y="22910"/>
                    <a:pt x="29947" y="22947"/>
                  </a:cubicBezTo>
                  <a:cubicBezTo>
                    <a:pt x="29963" y="22979"/>
                    <a:pt x="29914" y="22979"/>
                    <a:pt x="29848" y="22996"/>
                  </a:cubicBezTo>
                  <a:cubicBezTo>
                    <a:pt x="29783" y="23012"/>
                    <a:pt x="29766" y="23078"/>
                    <a:pt x="29766" y="23119"/>
                  </a:cubicBezTo>
                  <a:cubicBezTo>
                    <a:pt x="29766" y="23156"/>
                    <a:pt x="30149" y="23194"/>
                    <a:pt x="30278" y="23194"/>
                  </a:cubicBezTo>
                  <a:cubicBezTo>
                    <a:pt x="30291" y="23194"/>
                    <a:pt x="30301" y="23193"/>
                    <a:pt x="30308" y="23193"/>
                  </a:cubicBezTo>
                  <a:cubicBezTo>
                    <a:pt x="30390" y="23185"/>
                    <a:pt x="30472" y="23053"/>
                    <a:pt x="30464" y="23004"/>
                  </a:cubicBezTo>
                  <a:cubicBezTo>
                    <a:pt x="30464" y="22955"/>
                    <a:pt x="30373" y="22930"/>
                    <a:pt x="30373" y="22881"/>
                  </a:cubicBezTo>
                  <a:cubicBezTo>
                    <a:pt x="30373" y="22872"/>
                    <a:pt x="30381" y="22868"/>
                    <a:pt x="30395" y="22868"/>
                  </a:cubicBezTo>
                  <a:cubicBezTo>
                    <a:pt x="30445" y="22868"/>
                    <a:pt x="30572" y="22920"/>
                    <a:pt x="30669" y="22971"/>
                  </a:cubicBezTo>
                  <a:cubicBezTo>
                    <a:pt x="30792" y="23029"/>
                    <a:pt x="30694" y="23020"/>
                    <a:pt x="30735" y="23094"/>
                  </a:cubicBezTo>
                  <a:cubicBezTo>
                    <a:pt x="30753" y="23130"/>
                    <a:pt x="30774" y="23141"/>
                    <a:pt x="30797" y="23141"/>
                  </a:cubicBezTo>
                  <a:cubicBezTo>
                    <a:pt x="30828" y="23141"/>
                    <a:pt x="30862" y="23124"/>
                    <a:pt x="30899" y="23119"/>
                  </a:cubicBezTo>
                  <a:cubicBezTo>
                    <a:pt x="30964" y="23111"/>
                    <a:pt x="30932" y="23029"/>
                    <a:pt x="30948" y="22979"/>
                  </a:cubicBezTo>
                  <a:cubicBezTo>
                    <a:pt x="30956" y="22922"/>
                    <a:pt x="30759" y="22930"/>
                    <a:pt x="30858" y="22881"/>
                  </a:cubicBezTo>
                  <a:cubicBezTo>
                    <a:pt x="30948" y="22823"/>
                    <a:pt x="30981" y="22717"/>
                    <a:pt x="31079" y="22692"/>
                  </a:cubicBezTo>
                  <a:cubicBezTo>
                    <a:pt x="31088" y="22690"/>
                    <a:pt x="31095" y="22689"/>
                    <a:pt x="31102" y="22689"/>
                  </a:cubicBezTo>
                  <a:cubicBezTo>
                    <a:pt x="31168" y="22689"/>
                    <a:pt x="31164" y="22789"/>
                    <a:pt x="31186" y="22848"/>
                  </a:cubicBezTo>
                  <a:cubicBezTo>
                    <a:pt x="31208" y="22900"/>
                    <a:pt x="31331" y="22965"/>
                    <a:pt x="31415" y="22965"/>
                  </a:cubicBezTo>
                  <a:cubicBezTo>
                    <a:pt x="31424" y="22965"/>
                    <a:pt x="31432" y="22965"/>
                    <a:pt x="31440" y="22963"/>
                  </a:cubicBezTo>
                  <a:cubicBezTo>
                    <a:pt x="31522" y="22947"/>
                    <a:pt x="31498" y="22791"/>
                    <a:pt x="31531" y="22766"/>
                  </a:cubicBezTo>
                  <a:cubicBezTo>
                    <a:pt x="31533" y="22764"/>
                    <a:pt x="31538" y="22763"/>
                    <a:pt x="31544" y="22763"/>
                  </a:cubicBezTo>
                  <a:cubicBezTo>
                    <a:pt x="31595" y="22763"/>
                    <a:pt x="31751" y="22816"/>
                    <a:pt x="31810" y="22823"/>
                  </a:cubicBezTo>
                  <a:cubicBezTo>
                    <a:pt x="31818" y="22825"/>
                    <a:pt x="31828" y="22826"/>
                    <a:pt x="31838" y="22826"/>
                  </a:cubicBezTo>
                  <a:cubicBezTo>
                    <a:pt x="31913" y="22826"/>
                    <a:pt x="32028" y="22775"/>
                    <a:pt x="32187" y="22717"/>
                  </a:cubicBezTo>
                  <a:cubicBezTo>
                    <a:pt x="32368" y="22643"/>
                    <a:pt x="32360" y="22561"/>
                    <a:pt x="32466" y="22544"/>
                  </a:cubicBezTo>
                  <a:cubicBezTo>
                    <a:pt x="32474" y="22543"/>
                    <a:pt x="32482" y="22543"/>
                    <a:pt x="32490" y="22543"/>
                  </a:cubicBezTo>
                  <a:cubicBezTo>
                    <a:pt x="32590" y="22543"/>
                    <a:pt x="32721" y="22627"/>
                    <a:pt x="32772" y="22627"/>
                  </a:cubicBezTo>
                  <a:cubicBezTo>
                    <a:pt x="32774" y="22627"/>
                    <a:pt x="32776" y="22627"/>
                    <a:pt x="32778" y="22627"/>
                  </a:cubicBezTo>
                  <a:cubicBezTo>
                    <a:pt x="32819" y="22627"/>
                    <a:pt x="33845" y="22290"/>
                    <a:pt x="33902" y="22233"/>
                  </a:cubicBezTo>
                  <a:cubicBezTo>
                    <a:pt x="33960" y="22183"/>
                    <a:pt x="34017" y="22134"/>
                    <a:pt x="34067" y="22077"/>
                  </a:cubicBezTo>
                  <a:cubicBezTo>
                    <a:pt x="34108" y="22027"/>
                    <a:pt x="34099" y="21929"/>
                    <a:pt x="34116" y="21896"/>
                  </a:cubicBezTo>
                  <a:cubicBezTo>
                    <a:pt x="34116" y="21894"/>
                    <a:pt x="34119" y="21893"/>
                    <a:pt x="34123" y="21893"/>
                  </a:cubicBezTo>
                  <a:cubicBezTo>
                    <a:pt x="34160" y="21893"/>
                    <a:pt x="34334" y="21988"/>
                    <a:pt x="34399" y="21988"/>
                  </a:cubicBezTo>
                  <a:cubicBezTo>
                    <a:pt x="34404" y="21988"/>
                    <a:pt x="34408" y="21987"/>
                    <a:pt x="34411" y="21986"/>
                  </a:cubicBezTo>
                  <a:cubicBezTo>
                    <a:pt x="34477" y="21970"/>
                    <a:pt x="34411" y="21806"/>
                    <a:pt x="34444" y="21781"/>
                  </a:cubicBezTo>
                  <a:cubicBezTo>
                    <a:pt x="34469" y="21765"/>
                    <a:pt x="34436" y="21716"/>
                    <a:pt x="34444" y="21666"/>
                  </a:cubicBezTo>
                  <a:cubicBezTo>
                    <a:pt x="34446" y="21656"/>
                    <a:pt x="34461" y="21651"/>
                    <a:pt x="34485" y="21651"/>
                  </a:cubicBezTo>
                  <a:cubicBezTo>
                    <a:pt x="34560" y="21651"/>
                    <a:pt x="34718" y="21693"/>
                    <a:pt x="34779" y="21693"/>
                  </a:cubicBezTo>
                  <a:cubicBezTo>
                    <a:pt x="34787" y="21693"/>
                    <a:pt x="34793" y="21692"/>
                    <a:pt x="34797" y="21691"/>
                  </a:cubicBezTo>
                  <a:cubicBezTo>
                    <a:pt x="34838" y="21675"/>
                    <a:pt x="34797" y="21551"/>
                    <a:pt x="34789" y="21535"/>
                  </a:cubicBezTo>
                  <a:cubicBezTo>
                    <a:pt x="34789" y="21519"/>
                    <a:pt x="34756" y="21494"/>
                    <a:pt x="34772" y="21469"/>
                  </a:cubicBezTo>
                  <a:cubicBezTo>
                    <a:pt x="34773" y="21466"/>
                    <a:pt x="34777" y="21465"/>
                    <a:pt x="34784" y="21465"/>
                  </a:cubicBezTo>
                  <a:cubicBezTo>
                    <a:pt x="34825" y="21465"/>
                    <a:pt x="34966" y="21527"/>
                    <a:pt x="35002" y="21527"/>
                  </a:cubicBezTo>
                  <a:cubicBezTo>
                    <a:pt x="35051" y="21527"/>
                    <a:pt x="35191" y="21478"/>
                    <a:pt x="35224" y="21437"/>
                  </a:cubicBezTo>
                  <a:cubicBezTo>
                    <a:pt x="35248" y="21396"/>
                    <a:pt x="35060" y="21330"/>
                    <a:pt x="35043" y="21322"/>
                  </a:cubicBezTo>
                  <a:cubicBezTo>
                    <a:pt x="35018" y="21305"/>
                    <a:pt x="35027" y="21248"/>
                    <a:pt x="35060" y="21215"/>
                  </a:cubicBezTo>
                  <a:cubicBezTo>
                    <a:pt x="35063" y="21213"/>
                    <a:pt x="35067" y="21212"/>
                    <a:pt x="35072" y="21212"/>
                  </a:cubicBezTo>
                  <a:cubicBezTo>
                    <a:pt x="35141" y="21212"/>
                    <a:pt x="35393" y="21347"/>
                    <a:pt x="35453" y="21354"/>
                  </a:cubicBezTo>
                  <a:cubicBezTo>
                    <a:pt x="35519" y="21354"/>
                    <a:pt x="35536" y="21281"/>
                    <a:pt x="35585" y="21182"/>
                  </a:cubicBezTo>
                  <a:cubicBezTo>
                    <a:pt x="35626" y="21084"/>
                    <a:pt x="35298" y="21100"/>
                    <a:pt x="35371" y="21034"/>
                  </a:cubicBezTo>
                  <a:cubicBezTo>
                    <a:pt x="35390" y="21017"/>
                    <a:pt x="35420" y="21011"/>
                    <a:pt x="35455" y="21011"/>
                  </a:cubicBezTo>
                  <a:cubicBezTo>
                    <a:pt x="35548" y="21011"/>
                    <a:pt x="35679" y="21054"/>
                    <a:pt x="35753" y="21054"/>
                  </a:cubicBezTo>
                  <a:cubicBezTo>
                    <a:pt x="35773" y="21054"/>
                    <a:pt x="35789" y="21051"/>
                    <a:pt x="35798" y="21043"/>
                  </a:cubicBezTo>
                  <a:cubicBezTo>
                    <a:pt x="35864" y="21002"/>
                    <a:pt x="35741" y="20977"/>
                    <a:pt x="35774" y="20936"/>
                  </a:cubicBezTo>
                  <a:cubicBezTo>
                    <a:pt x="35778" y="20930"/>
                    <a:pt x="35785" y="20928"/>
                    <a:pt x="35795" y="20928"/>
                  </a:cubicBezTo>
                  <a:cubicBezTo>
                    <a:pt x="35839" y="20928"/>
                    <a:pt x="35928" y="20979"/>
                    <a:pt x="35996" y="20979"/>
                  </a:cubicBezTo>
                  <a:cubicBezTo>
                    <a:pt x="36018" y="20979"/>
                    <a:pt x="36037" y="20974"/>
                    <a:pt x="36053" y="20961"/>
                  </a:cubicBezTo>
                  <a:cubicBezTo>
                    <a:pt x="36118" y="20895"/>
                    <a:pt x="35888" y="20837"/>
                    <a:pt x="36028" y="20805"/>
                  </a:cubicBezTo>
                  <a:cubicBezTo>
                    <a:pt x="36167" y="20780"/>
                    <a:pt x="36348" y="20764"/>
                    <a:pt x="36446" y="20714"/>
                  </a:cubicBezTo>
                  <a:cubicBezTo>
                    <a:pt x="36537" y="20657"/>
                    <a:pt x="36684" y="20583"/>
                    <a:pt x="36701" y="20509"/>
                  </a:cubicBezTo>
                  <a:cubicBezTo>
                    <a:pt x="36706" y="20485"/>
                    <a:pt x="36667" y="20478"/>
                    <a:pt x="36597" y="20478"/>
                  </a:cubicBezTo>
                  <a:cubicBezTo>
                    <a:pt x="36483" y="20478"/>
                    <a:pt x="36288" y="20498"/>
                    <a:pt x="36075" y="20498"/>
                  </a:cubicBezTo>
                  <a:cubicBezTo>
                    <a:pt x="36019" y="20498"/>
                    <a:pt x="35962" y="20496"/>
                    <a:pt x="35905" y="20493"/>
                  </a:cubicBezTo>
                  <a:cubicBezTo>
                    <a:pt x="35700" y="20485"/>
                    <a:pt x="35628" y="20483"/>
                    <a:pt x="35570" y="20483"/>
                  </a:cubicBezTo>
                  <a:cubicBezTo>
                    <a:pt x="35513" y="20483"/>
                    <a:pt x="35470" y="20485"/>
                    <a:pt x="35322" y="20485"/>
                  </a:cubicBezTo>
                  <a:cubicBezTo>
                    <a:pt x="35018" y="20476"/>
                    <a:pt x="35150" y="20485"/>
                    <a:pt x="35018" y="20419"/>
                  </a:cubicBezTo>
                  <a:cubicBezTo>
                    <a:pt x="34887" y="20361"/>
                    <a:pt x="34641" y="20304"/>
                    <a:pt x="34469" y="20296"/>
                  </a:cubicBezTo>
                  <a:cubicBezTo>
                    <a:pt x="34296" y="20288"/>
                    <a:pt x="34469" y="20238"/>
                    <a:pt x="34436" y="20140"/>
                  </a:cubicBezTo>
                  <a:cubicBezTo>
                    <a:pt x="34431" y="20122"/>
                    <a:pt x="34421" y="20114"/>
                    <a:pt x="34405" y="20114"/>
                  </a:cubicBezTo>
                  <a:cubicBezTo>
                    <a:pt x="34335" y="20114"/>
                    <a:pt x="34164" y="20271"/>
                    <a:pt x="33976" y="20378"/>
                  </a:cubicBezTo>
                  <a:cubicBezTo>
                    <a:pt x="33803" y="20473"/>
                    <a:pt x="33734" y="20486"/>
                    <a:pt x="33656" y="20486"/>
                  </a:cubicBezTo>
                  <a:cubicBezTo>
                    <a:pt x="33626" y="20486"/>
                    <a:pt x="33596" y="20485"/>
                    <a:pt x="33558" y="20485"/>
                  </a:cubicBezTo>
                  <a:cubicBezTo>
                    <a:pt x="33418" y="20485"/>
                    <a:pt x="33221" y="20526"/>
                    <a:pt x="33073" y="20575"/>
                  </a:cubicBezTo>
                  <a:cubicBezTo>
                    <a:pt x="32926" y="20624"/>
                    <a:pt x="32991" y="20698"/>
                    <a:pt x="32893" y="20755"/>
                  </a:cubicBezTo>
                  <a:cubicBezTo>
                    <a:pt x="32874" y="20769"/>
                    <a:pt x="32847" y="20775"/>
                    <a:pt x="32816" y="20775"/>
                  </a:cubicBezTo>
                  <a:cubicBezTo>
                    <a:pt x="32697" y="20775"/>
                    <a:pt x="32510" y="20696"/>
                    <a:pt x="32425" y="20690"/>
                  </a:cubicBezTo>
                  <a:cubicBezTo>
                    <a:pt x="32327" y="20682"/>
                    <a:pt x="32097" y="20673"/>
                    <a:pt x="31974" y="20616"/>
                  </a:cubicBezTo>
                  <a:cubicBezTo>
                    <a:pt x="31857" y="20569"/>
                    <a:pt x="32072" y="20500"/>
                    <a:pt x="32256" y="20500"/>
                  </a:cubicBezTo>
                  <a:cubicBezTo>
                    <a:pt x="32266" y="20500"/>
                    <a:pt x="32276" y="20501"/>
                    <a:pt x="32286" y="20501"/>
                  </a:cubicBezTo>
                  <a:cubicBezTo>
                    <a:pt x="32425" y="20501"/>
                    <a:pt x="32523" y="20526"/>
                    <a:pt x="32600" y="20526"/>
                  </a:cubicBezTo>
                  <a:cubicBezTo>
                    <a:pt x="32633" y="20526"/>
                    <a:pt x="32661" y="20521"/>
                    <a:pt x="32688" y="20509"/>
                  </a:cubicBezTo>
                  <a:cubicBezTo>
                    <a:pt x="32770" y="20460"/>
                    <a:pt x="32959" y="20337"/>
                    <a:pt x="33073" y="20296"/>
                  </a:cubicBezTo>
                  <a:cubicBezTo>
                    <a:pt x="33098" y="20287"/>
                    <a:pt x="33121" y="20284"/>
                    <a:pt x="33142" y="20284"/>
                  </a:cubicBezTo>
                  <a:cubicBezTo>
                    <a:pt x="33223" y="20284"/>
                    <a:pt x="33284" y="20332"/>
                    <a:pt x="33336" y="20345"/>
                  </a:cubicBezTo>
                  <a:cubicBezTo>
                    <a:pt x="33343" y="20347"/>
                    <a:pt x="33352" y="20348"/>
                    <a:pt x="33362" y="20348"/>
                  </a:cubicBezTo>
                  <a:cubicBezTo>
                    <a:pt x="33437" y="20348"/>
                    <a:pt x="33590" y="20298"/>
                    <a:pt x="33648" y="20255"/>
                  </a:cubicBezTo>
                  <a:cubicBezTo>
                    <a:pt x="33714" y="20206"/>
                    <a:pt x="33517" y="20140"/>
                    <a:pt x="33443" y="20115"/>
                  </a:cubicBezTo>
                  <a:cubicBezTo>
                    <a:pt x="33430" y="20111"/>
                    <a:pt x="33413" y="20109"/>
                    <a:pt x="33395" y="20109"/>
                  </a:cubicBezTo>
                  <a:cubicBezTo>
                    <a:pt x="33318" y="20109"/>
                    <a:pt x="33204" y="20141"/>
                    <a:pt x="33107" y="20141"/>
                  </a:cubicBezTo>
                  <a:cubicBezTo>
                    <a:pt x="33099" y="20141"/>
                    <a:pt x="33090" y="20140"/>
                    <a:pt x="33082" y="20140"/>
                  </a:cubicBezTo>
                  <a:cubicBezTo>
                    <a:pt x="32967" y="20140"/>
                    <a:pt x="32737" y="20173"/>
                    <a:pt x="32589" y="20214"/>
                  </a:cubicBezTo>
                  <a:cubicBezTo>
                    <a:pt x="32450" y="20255"/>
                    <a:pt x="32376" y="20255"/>
                    <a:pt x="32253" y="20255"/>
                  </a:cubicBezTo>
                  <a:cubicBezTo>
                    <a:pt x="32244" y="20255"/>
                    <a:pt x="32236" y="20256"/>
                    <a:pt x="32229" y="20256"/>
                  </a:cubicBezTo>
                  <a:cubicBezTo>
                    <a:pt x="32140" y="20256"/>
                    <a:pt x="32203" y="20207"/>
                    <a:pt x="32195" y="20123"/>
                  </a:cubicBezTo>
                  <a:cubicBezTo>
                    <a:pt x="32193" y="20099"/>
                    <a:pt x="32172" y="20090"/>
                    <a:pt x="32139" y="20090"/>
                  </a:cubicBezTo>
                  <a:cubicBezTo>
                    <a:pt x="32051" y="20090"/>
                    <a:pt x="31879" y="20159"/>
                    <a:pt x="31777" y="20189"/>
                  </a:cubicBezTo>
                  <a:cubicBezTo>
                    <a:pt x="31724" y="20205"/>
                    <a:pt x="31671" y="20212"/>
                    <a:pt x="31625" y="20212"/>
                  </a:cubicBezTo>
                  <a:cubicBezTo>
                    <a:pt x="31550" y="20212"/>
                    <a:pt x="31492" y="20192"/>
                    <a:pt x="31481" y="20156"/>
                  </a:cubicBezTo>
                  <a:cubicBezTo>
                    <a:pt x="31465" y="20099"/>
                    <a:pt x="31998" y="19959"/>
                    <a:pt x="32105" y="19918"/>
                  </a:cubicBezTo>
                  <a:cubicBezTo>
                    <a:pt x="32212" y="19877"/>
                    <a:pt x="32261" y="19762"/>
                    <a:pt x="32286" y="19721"/>
                  </a:cubicBezTo>
                  <a:cubicBezTo>
                    <a:pt x="32302" y="19689"/>
                    <a:pt x="32376" y="19557"/>
                    <a:pt x="32302" y="19500"/>
                  </a:cubicBezTo>
                  <a:cubicBezTo>
                    <a:pt x="32220" y="19451"/>
                    <a:pt x="32146" y="19467"/>
                    <a:pt x="32179" y="19401"/>
                  </a:cubicBezTo>
                  <a:cubicBezTo>
                    <a:pt x="32184" y="19386"/>
                    <a:pt x="32202" y="19381"/>
                    <a:pt x="32229" y="19381"/>
                  </a:cubicBezTo>
                  <a:cubicBezTo>
                    <a:pt x="32333" y="19381"/>
                    <a:pt x="32565" y="19467"/>
                    <a:pt x="32669" y="19467"/>
                  </a:cubicBezTo>
                  <a:cubicBezTo>
                    <a:pt x="32673" y="19467"/>
                    <a:pt x="32676" y="19467"/>
                    <a:pt x="32680" y="19467"/>
                  </a:cubicBezTo>
                  <a:cubicBezTo>
                    <a:pt x="32811" y="19459"/>
                    <a:pt x="32606" y="19221"/>
                    <a:pt x="32663" y="19188"/>
                  </a:cubicBezTo>
                  <a:cubicBezTo>
                    <a:pt x="32666" y="19187"/>
                    <a:pt x="32669" y="19186"/>
                    <a:pt x="32671" y="19186"/>
                  </a:cubicBezTo>
                  <a:cubicBezTo>
                    <a:pt x="32720" y="19186"/>
                    <a:pt x="32792" y="19380"/>
                    <a:pt x="32885" y="19442"/>
                  </a:cubicBezTo>
                  <a:cubicBezTo>
                    <a:pt x="32915" y="19463"/>
                    <a:pt x="32965" y="19470"/>
                    <a:pt x="33025" y="19470"/>
                  </a:cubicBezTo>
                  <a:cubicBezTo>
                    <a:pt x="33161" y="19470"/>
                    <a:pt x="33350" y="19434"/>
                    <a:pt x="33492" y="19434"/>
                  </a:cubicBezTo>
                  <a:cubicBezTo>
                    <a:pt x="33689" y="19434"/>
                    <a:pt x="34001" y="19262"/>
                    <a:pt x="34050" y="19237"/>
                  </a:cubicBezTo>
                  <a:cubicBezTo>
                    <a:pt x="34108" y="19204"/>
                    <a:pt x="34067" y="19180"/>
                    <a:pt x="34058" y="19098"/>
                  </a:cubicBezTo>
                  <a:cubicBezTo>
                    <a:pt x="34055" y="19068"/>
                    <a:pt x="34057" y="19059"/>
                    <a:pt x="34065" y="19059"/>
                  </a:cubicBezTo>
                  <a:cubicBezTo>
                    <a:pt x="34079" y="19059"/>
                    <a:pt x="34116" y="19089"/>
                    <a:pt x="34190" y="19089"/>
                  </a:cubicBezTo>
                  <a:cubicBezTo>
                    <a:pt x="34203" y="19090"/>
                    <a:pt x="34213" y="19091"/>
                    <a:pt x="34221" y="19091"/>
                  </a:cubicBezTo>
                  <a:cubicBezTo>
                    <a:pt x="34283" y="19091"/>
                    <a:pt x="34204" y="19061"/>
                    <a:pt x="34190" y="18966"/>
                  </a:cubicBezTo>
                  <a:cubicBezTo>
                    <a:pt x="34173" y="18860"/>
                    <a:pt x="34067" y="18860"/>
                    <a:pt x="33960" y="18786"/>
                  </a:cubicBezTo>
                  <a:cubicBezTo>
                    <a:pt x="33930" y="18766"/>
                    <a:pt x="33904" y="18759"/>
                    <a:pt x="33880" y="18759"/>
                  </a:cubicBezTo>
                  <a:cubicBezTo>
                    <a:pt x="33826" y="18759"/>
                    <a:pt x="33779" y="18794"/>
                    <a:pt x="33705" y="18794"/>
                  </a:cubicBezTo>
                  <a:cubicBezTo>
                    <a:pt x="33614" y="18794"/>
                    <a:pt x="33541" y="18830"/>
                    <a:pt x="33449" y="18830"/>
                  </a:cubicBezTo>
                  <a:cubicBezTo>
                    <a:pt x="33434" y="18830"/>
                    <a:pt x="33418" y="18829"/>
                    <a:pt x="33402" y="18827"/>
                  </a:cubicBezTo>
                  <a:cubicBezTo>
                    <a:pt x="33287" y="18810"/>
                    <a:pt x="33238" y="18737"/>
                    <a:pt x="33156" y="18737"/>
                  </a:cubicBezTo>
                  <a:cubicBezTo>
                    <a:pt x="33082" y="18737"/>
                    <a:pt x="33073" y="18810"/>
                    <a:pt x="32991" y="18819"/>
                  </a:cubicBezTo>
                  <a:cubicBezTo>
                    <a:pt x="32987" y="18820"/>
                    <a:pt x="32983" y="18820"/>
                    <a:pt x="32979" y="18820"/>
                  </a:cubicBezTo>
                  <a:cubicBezTo>
                    <a:pt x="32923" y="18820"/>
                    <a:pt x="32965" y="18708"/>
                    <a:pt x="32942" y="18654"/>
                  </a:cubicBezTo>
                  <a:cubicBezTo>
                    <a:pt x="32929" y="18632"/>
                    <a:pt x="32911" y="18624"/>
                    <a:pt x="32889" y="18624"/>
                  </a:cubicBezTo>
                  <a:cubicBezTo>
                    <a:pt x="32855" y="18624"/>
                    <a:pt x="32811" y="18641"/>
                    <a:pt x="32762" y="18646"/>
                  </a:cubicBezTo>
                  <a:cubicBezTo>
                    <a:pt x="32671" y="18646"/>
                    <a:pt x="32507" y="18704"/>
                    <a:pt x="32384" y="18728"/>
                  </a:cubicBezTo>
                  <a:cubicBezTo>
                    <a:pt x="32356" y="18734"/>
                    <a:pt x="32330" y="18737"/>
                    <a:pt x="32306" y="18737"/>
                  </a:cubicBezTo>
                  <a:cubicBezTo>
                    <a:pt x="32230" y="18737"/>
                    <a:pt x="32169" y="18712"/>
                    <a:pt x="32113" y="18687"/>
                  </a:cubicBezTo>
                  <a:cubicBezTo>
                    <a:pt x="32039" y="18646"/>
                    <a:pt x="32532" y="18572"/>
                    <a:pt x="32680" y="18572"/>
                  </a:cubicBezTo>
                  <a:cubicBezTo>
                    <a:pt x="32819" y="18572"/>
                    <a:pt x="32827" y="18540"/>
                    <a:pt x="32794" y="18458"/>
                  </a:cubicBezTo>
                  <a:cubicBezTo>
                    <a:pt x="32753" y="18375"/>
                    <a:pt x="32630" y="18400"/>
                    <a:pt x="32556" y="18367"/>
                  </a:cubicBezTo>
                  <a:cubicBezTo>
                    <a:pt x="32491" y="18326"/>
                    <a:pt x="32573" y="18293"/>
                    <a:pt x="32442" y="18269"/>
                  </a:cubicBezTo>
                  <a:cubicBezTo>
                    <a:pt x="32302" y="18244"/>
                    <a:pt x="32204" y="18277"/>
                    <a:pt x="32130" y="18203"/>
                  </a:cubicBezTo>
                  <a:cubicBezTo>
                    <a:pt x="32064" y="18137"/>
                    <a:pt x="32122" y="18113"/>
                    <a:pt x="32007" y="18055"/>
                  </a:cubicBezTo>
                  <a:cubicBezTo>
                    <a:pt x="31892" y="17998"/>
                    <a:pt x="31900" y="17982"/>
                    <a:pt x="31908" y="17940"/>
                  </a:cubicBezTo>
                  <a:cubicBezTo>
                    <a:pt x="31911" y="17930"/>
                    <a:pt x="31923" y="17926"/>
                    <a:pt x="31940" y="17926"/>
                  </a:cubicBezTo>
                  <a:cubicBezTo>
                    <a:pt x="32009" y="17926"/>
                    <a:pt x="32170" y="17992"/>
                    <a:pt x="32294" y="18031"/>
                  </a:cubicBezTo>
                  <a:cubicBezTo>
                    <a:pt x="32450" y="18072"/>
                    <a:pt x="32573" y="18072"/>
                    <a:pt x="32721" y="18129"/>
                  </a:cubicBezTo>
                  <a:cubicBezTo>
                    <a:pt x="32860" y="18187"/>
                    <a:pt x="33254" y="18581"/>
                    <a:pt x="33328" y="18646"/>
                  </a:cubicBezTo>
                  <a:cubicBezTo>
                    <a:pt x="33352" y="18670"/>
                    <a:pt x="33367" y="18679"/>
                    <a:pt x="33384" y="18679"/>
                  </a:cubicBezTo>
                  <a:cubicBezTo>
                    <a:pt x="33420" y="18679"/>
                    <a:pt x="33469" y="18644"/>
                    <a:pt x="33640" y="18638"/>
                  </a:cubicBezTo>
                  <a:cubicBezTo>
                    <a:pt x="33674" y="18636"/>
                    <a:pt x="33704" y="18635"/>
                    <a:pt x="33730" y="18635"/>
                  </a:cubicBezTo>
                  <a:cubicBezTo>
                    <a:pt x="33891" y="18635"/>
                    <a:pt x="33921" y="18673"/>
                    <a:pt x="34140" y="18687"/>
                  </a:cubicBezTo>
                  <a:cubicBezTo>
                    <a:pt x="34395" y="18712"/>
                    <a:pt x="34526" y="18975"/>
                    <a:pt x="34575" y="18991"/>
                  </a:cubicBezTo>
                  <a:cubicBezTo>
                    <a:pt x="34584" y="18994"/>
                    <a:pt x="34593" y="18996"/>
                    <a:pt x="34604" y="18996"/>
                  </a:cubicBezTo>
                  <a:cubicBezTo>
                    <a:pt x="34668" y="18996"/>
                    <a:pt x="34771" y="18942"/>
                    <a:pt x="34863" y="18942"/>
                  </a:cubicBezTo>
                  <a:cubicBezTo>
                    <a:pt x="34977" y="18942"/>
                    <a:pt x="34879" y="19007"/>
                    <a:pt x="34879" y="19081"/>
                  </a:cubicBezTo>
                  <a:cubicBezTo>
                    <a:pt x="34879" y="19155"/>
                    <a:pt x="35117" y="19319"/>
                    <a:pt x="35191" y="19360"/>
                  </a:cubicBezTo>
                  <a:cubicBezTo>
                    <a:pt x="35265" y="19409"/>
                    <a:pt x="35207" y="19590"/>
                    <a:pt x="35207" y="19664"/>
                  </a:cubicBezTo>
                  <a:cubicBezTo>
                    <a:pt x="35207" y="19730"/>
                    <a:pt x="35289" y="19828"/>
                    <a:pt x="35330" y="19894"/>
                  </a:cubicBezTo>
                  <a:cubicBezTo>
                    <a:pt x="35371" y="19951"/>
                    <a:pt x="35708" y="20099"/>
                    <a:pt x="35790" y="20123"/>
                  </a:cubicBezTo>
                  <a:cubicBezTo>
                    <a:pt x="35816" y="20134"/>
                    <a:pt x="35868" y="20138"/>
                    <a:pt x="35928" y="20138"/>
                  </a:cubicBezTo>
                  <a:cubicBezTo>
                    <a:pt x="36056" y="20138"/>
                    <a:pt x="36224" y="20121"/>
                    <a:pt x="36274" y="20115"/>
                  </a:cubicBezTo>
                  <a:cubicBezTo>
                    <a:pt x="36348" y="20099"/>
                    <a:pt x="36397" y="19787"/>
                    <a:pt x="36422" y="19730"/>
                  </a:cubicBezTo>
                  <a:cubicBezTo>
                    <a:pt x="36423" y="19726"/>
                    <a:pt x="36424" y="19724"/>
                    <a:pt x="36426" y="19724"/>
                  </a:cubicBezTo>
                  <a:cubicBezTo>
                    <a:pt x="36443" y="19724"/>
                    <a:pt x="36473" y="20056"/>
                    <a:pt x="36504" y="20140"/>
                  </a:cubicBezTo>
                  <a:cubicBezTo>
                    <a:pt x="36519" y="20174"/>
                    <a:pt x="36529" y="20186"/>
                    <a:pt x="36537" y="20186"/>
                  </a:cubicBezTo>
                  <a:cubicBezTo>
                    <a:pt x="36552" y="20186"/>
                    <a:pt x="36563" y="20152"/>
                    <a:pt x="36594" y="20132"/>
                  </a:cubicBezTo>
                  <a:cubicBezTo>
                    <a:pt x="36625" y="20114"/>
                    <a:pt x="36677" y="20106"/>
                    <a:pt x="36739" y="20106"/>
                  </a:cubicBezTo>
                  <a:cubicBezTo>
                    <a:pt x="36792" y="20106"/>
                    <a:pt x="36853" y="20112"/>
                    <a:pt x="36914" y="20123"/>
                  </a:cubicBezTo>
                  <a:cubicBezTo>
                    <a:pt x="36952" y="20133"/>
                    <a:pt x="36977" y="20137"/>
                    <a:pt x="36995" y="20137"/>
                  </a:cubicBezTo>
                  <a:cubicBezTo>
                    <a:pt x="37039" y="20137"/>
                    <a:pt x="37034" y="20112"/>
                    <a:pt x="37046" y="20082"/>
                  </a:cubicBezTo>
                  <a:cubicBezTo>
                    <a:pt x="37062" y="20041"/>
                    <a:pt x="37013" y="20025"/>
                    <a:pt x="36980" y="19992"/>
                  </a:cubicBezTo>
                  <a:cubicBezTo>
                    <a:pt x="36939" y="19951"/>
                    <a:pt x="36972" y="19918"/>
                    <a:pt x="36980" y="19861"/>
                  </a:cubicBezTo>
                  <a:cubicBezTo>
                    <a:pt x="36980" y="19803"/>
                    <a:pt x="36857" y="19771"/>
                    <a:pt x="36824" y="19721"/>
                  </a:cubicBezTo>
                  <a:cubicBezTo>
                    <a:pt x="36812" y="19697"/>
                    <a:pt x="36822" y="19693"/>
                    <a:pt x="36848" y="19693"/>
                  </a:cubicBezTo>
                  <a:cubicBezTo>
                    <a:pt x="36860" y="19693"/>
                    <a:pt x="36877" y="19694"/>
                    <a:pt x="36897" y="19694"/>
                  </a:cubicBezTo>
                  <a:cubicBezTo>
                    <a:pt x="36916" y="19694"/>
                    <a:pt x="36939" y="19693"/>
                    <a:pt x="36963" y="19689"/>
                  </a:cubicBezTo>
                  <a:cubicBezTo>
                    <a:pt x="37062" y="19680"/>
                    <a:pt x="36996" y="19664"/>
                    <a:pt x="37021" y="19549"/>
                  </a:cubicBezTo>
                  <a:cubicBezTo>
                    <a:pt x="37028" y="19501"/>
                    <a:pt x="37006" y="19490"/>
                    <a:pt x="36974" y="19490"/>
                  </a:cubicBezTo>
                  <a:cubicBezTo>
                    <a:pt x="36946" y="19490"/>
                    <a:pt x="36910" y="19498"/>
                    <a:pt x="36876" y="19498"/>
                  </a:cubicBezTo>
                  <a:cubicBezTo>
                    <a:pt x="36854" y="19498"/>
                    <a:pt x="36833" y="19495"/>
                    <a:pt x="36816" y="19483"/>
                  </a:cubicBezTo>
                  <a:cubicBezTo>
                    <a:pt x="36742" y="19442"/>
                    <a:pt x="36922" y="19426"/>
                    <a:pt x="36931" y="19368"/>
                  </a:cubicBezTo>
                  <a:cubicBezTo>
                    <a:pt x="36931" y="19357"/>
                    <a:pt x="36913" y="19353"/>
                    <a:pt x="36886" y="19353"/>
                  </a:cubicBezTo>
                  <a:cubicBezTo>
                    <a:pt x="36809" y="19353"/>
                    <a:pt x="36654" y="19387"/>
                    <a:pt x="36596" y="19387"/>
                  </a:cubicBezTo>
                  <a:cubicBezTo>
                    <a:pt x="36588" y="19387"/>
                    <a:pt x="36582" y="19386"/>
                    <a:pt x="36578" y="19385"/>
                  </a:cubicBezTo>
                  <a:cubicBezTo>
                    <a:pt x="36529" y="19360"/>
                    <a:pt x="36611" y="19311"/>
                    <a:pt x="36701" y="19295"/>
                  </a:cubicBezTo>
                  <a:cubicBezTo>
                    <a:pt x="36783" y="19270"/>
                    <a:pt x="36865" y="19237"/>
                    <a:pt x="36890" y="19204"/>
                  </a:cubicBezTo>
                  <a:cubicBezTo>
                    <a:pt x="36914" y="19163"/>
                    <a:pt x="36906" y="19139"/>
                    <a:pt x="36881" y="19098"/>
                  </a:cubicBezTo>
                  <a:cubicBezTo>
                    <a:pt x="36849" y="19057"/>
                    <a:pt x="36881" y="19040"/>
                    <a:pt x="36922" y="18991"/>
                  </a:cubicBezTo>
                  <a:cubicBezTo>
                    <a:pt x="36963" y="18933"/>
                    <a:pt x="36914" y="18950"/>
                    <a:pt x="36865" y="18909"/>
                  </a:cubicBezTo>
                  <a:cubicBezTo>
                    <a:pt x="36808" y="18868"/>
                    <a:pt x="36914" y="18827"/>
                    <a:pt x="36857" y="18786"/>
                  </a:cubicBezTo>
                  <a:cubicBezTo>
                    <a:pt x="36838" y="18772"/>
                    <a:pt x="36817" y="18767"/>
                    <a:pt x="36794" y="18767"/>
                  </a:cubicBezTo>
                  <a:cubicBezTo>
                    <a:pt x="36747" y="18767"/>
                    <a:pt x="36693" y="18791"/>
                    <a:pt x="36643" y="18819"/>
                  </a:cubicBezTo>
                  <a:cubicBezTo>
                    <a:pt x="36580" y="18858"/>
                    <a:pt x="36486" y="19090"/>
                    <a:pt x="36457" y="19090"/>
                  </a:cubicBezTo>
                  <a:cubicBezTo>
                    <a:pt x="36456" y="19090"/>
                    <a:pt x="36455" y="19090"/>
                    <a:pt x="36455" y="19089"/>
                  </a:cubicBezTo>
                  <a:cubicBezTo>
                    <a:pt x="36422" y="19073"/>
                    <a:pt x="36389" y="18876"/>
                    <a:pt x="36397" y="18786"/>
                  </a:cubicBezTo>
                  <a:cubicBezTo>
                    <a:pt x="36405" y="18696"/>
                    <a:pt x="36430" y="18720"/>
                    <a:pt x="36553" y="18679"/>
                  </a:cubicBezTo>
                  <a:cubicBezTo>
                    <a:pt x="36668" y="18646"/>
                    <a:pt x="36684" y="18663"/>
                    <a:pt x="36701" y="18605"/>
                  </a:cubicBezTo>
                  <a:cubicBezTo>
                    <a:pt x="36709" y="18548"/>
                    <a:pt x="36816" y="18540"/>
                    <a:pt x="36881" y="18449"/>
                  </a:cubicBezTo>
                  <a:cubicBezTo>
                    <a:pt x="36899" y="18426"/>
                    <a:pt x="36895" y="18417"/>
                    <a:pt x="36880" y="18417"/>
                  </a:cubicBezTo>
                  <a:cubicBezTo>
                    <a:pt x="36842" y="18417"/>
                    <a:pt x="36732" y="18469"/>
                    <a:pt x="36689" y="18469"/>
                  </a:cubicBezTo>
                  <a:cubicBezTo>
                    <a:pt x="36684" y="18469"/>
                    <a:pt x="36679" y="18468"/>
                    <a:pt x="36676" y="18466"/>
                  </a:cubicBezTo>
                  <a:cubicBezTo>
                    <a:pt x="36657" y="18458"/>
                    <a:pt x="36634" y="18450"/>
                    <a:pt x="36612" y="18450"/>
                  </a:cubicBezTo>
                  <a:cubicBezTo>
                    <a:pt x="36587" y="18450"/>
                    <a:pt x="36562" y="18460"/>
                    <a:pt x="36545" y="18490"/>
                  </a:cubicBezTo>
                  <a:cubicBezTo>
                    <a:pt x="36508" y="18542"/>
                    <a:pt x="36411" y="18633"/>
                    <a:pt x="36339" y="18633"/>
                  </a:cubicBezTo>
                  <a:cubicBezTo>
                    <a:pt x="36330" y="18633"/>
                    <a:pt x="36323" y="18632"/>
                    <a:pt x="36315" y="18630"/>
                  </a:cubicBezTo>
                  <a:cubicBezTo>
                    <a:pt x="36241" y="18605"/>
                    <a:pt x="36364" y="18515"/>
                    <a:pt x="36405" y="18449"/>
                  </a:cubicBezTo>
                  <a:cubicBezTo>
                    <a:pt x="36421" y="18418"/>
                    <a:pt x="36418" y="18405"/>
                    <a:pt x="36401" y="18405"/>
                  </a:cubicBezTo>
                  <a:cubicBezTo>
                    <a:pt x="36383" y="18405"/>
                    <a:pt x="36350" y="18420"/>
                    <a:pt x="36307" y="18441"/>
                  </a:cubicBezTo>
                  <a:cubicBezTo>
                    <a:pt x="36230" y="18487"/>
                    <a:pt x="36109" y="18548"/>
                    <a:pt x="36026" y="18548"/>
                  </a:cubicBezTo>
                  <a:cubicBezTo>
                    <a:pt x="36021" y="18548"/>
                    <a:pt x="36016" y="18548"/>
                    <a:pt x="36011" y="18548"/>
                  </a:cubicBezTo>
                  <a:cubicBezTo>
                    <a:pt x="35929" y="18540"/>
                    <a:pt x="36036" y="18474"/>
                    <a:pt x="36077" y="18400"/>
                  </a:cubicBezTo>
                  <a:cubicBezTo>
                    <a:pt x="36126" y="18334"/>
                    <a:pt x="36389" y="18293"/>
                    <a:pt x="36422" y="18228"/>
                  </a:cubicBezTo>
                  <a:cubicBezTo>
                    <a:pt x="36431" y="18199"/>
                    <a:pt x="36425" y="18193"/>
                    <a:pt x="36400" y="18193"/>
                  </a:cubicBezTo>
                  <a:cubicBezTo>
                    <a:pt x="36381" y="18193"/>
                    <a:pt x="36349" y="18197"/>
                    <a:pt x="36304" y="18197"/>
                  </a:cubicBezTo>
                  <a:cubicBezTo>
                    <a:pt x="36262" y="18197"/>
                    <a:pt x="36209" y="18193"/>
                    <a:pt x="36143" y="18178"/>
                  </a:cubicBezTo>
                  <a:cubicBezTo>
                    <a:pt x="35913" y="18121"/>
                    <a:pt x="35970" y="18113"/>
                    <a:pt x="35897" y="18006"/>
                  </a:cubicBezTo>
                  <a:cubicBezTo>
                    <a:pt x="35823" y="17899"/>
                    <a:pt x="35798" y="17949"/>
                    <a:pt x="35675" y="17916"/>
                  </a:cubicBezTo>
                  <a:cubicBezTo>
                    <a:pt x="35640" y="17906"/>
                    <a:pt x="35612" y="17903"/>
                    <a:pt x="35589" y="17903"/>
                  </a:cubicBezTo>
                  <a:cubicBezTo>
                    <a:pt x="35532" y="17903"/>
                    <a:pt x="35505" y="17924"/>
                    <a:pt x="35470" y="17924"/>
                  </a:cubicBezTo>
                  <a:cubicBezTo>
                    <a:pt x="35412" y="17916"/>
                    <a:pt x="35388" y="17793"/>
                    <a:pt x="35355" y="17735"/>
                  </a:cubicBezTo>
                  <a:cubicBezTo>
                    <a:pt x="35330" y="17686"/>
                    <a:pt x="35133" y="17670"/>
                    <a:pt x="35043" y="17620"/>
                  </a:cubicBezTo>
                  <a:cubicBezTo>
                    <a:pt x="34961" y="17563"/>
                    <a:pt x="34822" y="17547"/>
                    <a:pt x="34723" y="17547"/>
                  </a:cubicBezTo>
                  <a:cubicBezTo>
                    <a:pt x="34633" y="17547"/>
                    <a:pt x="34534" y="17571"/>
                    <a:pt x="34477" y="17620"/>
                  </a:cubicBezTo>
                  <a:cubicBezTo>
                    <a:pt x="34428" y="17670"/>
                    <a:pt x="34395" y="17949"/>
                    <a:pt x="34247" y="17949"/>
                  </a:cubicBezTo>
                  <a:cubicBezTo>
                    <a:pt x="34099" y="17949"/>
                    <a:pt x="34354" y="17620"/>
                    <a:pt x="34231" y="17620"/>
                  </a:cubicBezTo>
                  <a:cubicBezTo>
                    <a:pt x="34108" y="17612"/>
                    <a:pt x="33984" y="17596"/>
                    <a:pt x="33984" y="17514"/>
                  </a:cubicBezTo>
                  <a:cubicBezTo>
                    <a:pt x="33976" y="17432"/>
                    <a:pt x="34477" y="17473"/>
                    <a:pt x="34584" y="17448"/>
                  </a:cubicBezTo>
                  <a:cubicBezTo>
                    <a:pt x="34698" y="17423"/>
                    <a:pt x="34871" y="17407"/>
                    <a:pt x="34887" y="17350"/>
                  </a:cubicBezTo>
                  <a:cubicBezTo>
                    <a:pt x="34912" y="17292"/>
                    <a:pt x="34830" y="17276"/>
                    <a:pt x="34789" y="17144"/>
                  </a:cubicBezTo>
                  <a:cubicBezTo>
                    <a:pt x="34748" y="17021"/>
                    <a:pt x="34559" y="17071"/>
                    <a:pt x="34428" y="17021"/>
                  </a:cubicBezTo>
                  <a:cubicBezTo>
                    <a:pt x="34368" y="17000"/>
                    <a:pt x="34322" y="16994"/>
                    <a:pt x="34281" y="16994"/>
                  </a:cubicBezTo>
                  <a:cubicBezTo>
                    <a:pt x="34226" y="16994"/>
                    <a:pt x="34180" y="17005"/>
                    <a:pt x="34124" y="17005"/>
                  </a:cubicBezTo>
                  <a:cubicBezTo>
                    <a:pt x="34025" y="17013"/>
                    <a:pt x="33943" y="17062"/>
                    <a:pt x="33878" y="17120"/>
                  </a:cubicBezTo>
                  <a:cubicBezTo>
                    <a:pt x="33812" y="17177"/>
                    <a:pt x="33705" y="17251"/>
                    <a:pt x="33656" y="17276"/>
                  </a:cubicBezTo>
                  <a:cubicBezTo>
                    <a:pt x="33648" y="17280"/>
                    <a:pt x="33642" y="17283"/>
                    <a:pt x="33637" y="17283"/>
                  </a:cubicBezTo>
                  <a:cubicBezTo>
                    <a:pt x="33607" y="17283"/>
                    <a:pt x="33633" y="17200"/>
                    <a:pt x="33640" y="17087"/>
                  </a:cubicBezTo>
                  <a:cubicBezTo>
                    <a:pt x="33640" y="17055"/>
                    <a:pt x="33627" y="17043"/>
                    <a:pt x="33607" y="17043"/>
                  </a:cubicBezTo>
                  <a:cubicBezTo>
                    <a:pt x="33543" y="17043"/>
                    <a:pt x="33401" y="17161"/>
                    <a:pt x="33320" y="17161"/>
                  </a:cubicBezTo>
                  <a:cubicBezTo>
                    <a:pt x="33213" y="17153"/>
                    <a:pt x="33328" y="17030"/>
                    <a:pt x="33303" y="16980"/>
                  </a:cubicBezTo>
                  <a:cubicBezTo>
                    <a:pt x="33297" y="16970"/>
                    <a:pt x="33274" y="16966"/>
                    <a:pt x="33243" y="16966"/>
                  </a:cubicBezTo>
                  <a:cubicBezTo>
                    <a:pt x="33177" y="16966"/>
                    <a:pt x="33074" y="16982"/>
                    <a:pt x="33005" y="16982"/>
                  </a:cubicBezTo>
                  <a:cubicBezTo>
                    <a:pt x="32977" y="16982"/>
                    <a:pt x="32955" y="16979"/>
                    <a:pt x="32942" y="16972"/>
                  </a:cubicBezTo>
                  <a:cubicBezTo>
                    <a:pt x="32886" y="16951"/>
                    <a:pt x="33224" y="16893"/>
                    <a:pt x="33409" y="16893"/>
                  </a:cubicBezTo>
                  <a:cubicBezTo>
                    <a:pt x="33438" y="16893"/>
                    <a:pt x="33464" y="16895"/>
                    <a:pt x="33484" y="16898"/>
                  </a:cubicBezTo>
                  <a:cubicBezTo>
                    <a:pt x="33604" y="16927"/>
                    <a:pt x="33682" y="16985"/>
                    <a:pt x="33764" y="16985"/>
                  </a:cubicBezTo>
                  <a:cubicBezTo>
                    <a:pt x="33777" y="16985"/>
                    <a:pt x="33790" y="16984"/>
                    <a:pt x="33804" y="16980"/>
                  </a:cubicBezTo>
                  <a:cubicBezTo>
                    <a:pt x="33911" y="16964"/>
                    <a:pt x="34017" y="16882"/>
                    <a:pt x="34116" y="16833"/>
                  </a:cubicBezTo>
                  <a:cubicBezTo>
                    <a:pt x="34156" y="16812"/>
                    <a:pt x="34205" y="16807"/>
                    <a:pt x="34255" y="16807"/>
                  </a:cubicBezTo>
                  <a:cubicBezTo>
                    <a:pt x="34303" y="16807"/>
                    <a:pt x="34352" y="16812"/>
                    <a:pt x="34396" y="16812"/>
                  </a:cubicBezTo>
                  <a:cubicBezTo>
                    <a:pt x="34416" y="16812"/>
                    <a:pt x="34435" y="16811"/>
                    <a:pt x="34452" y="16808"/>
                  </a:cubicBezTo>
                  <a:cubicBezTo>
                    <a:pt x="34542" y="16792"/>
                    <a:pt x="34501" y="16726"/>
                    <a:pt x="34534" y="16677"/>
                  </a:cubicBezTo>
                  <a:cubicBezTo>
                    <a:pt x="34575" y="16627"/>
                    <a:pt x="34477" y="16578"/>
                    <a:pt x="34362" y="16578"/>
                  </a:cubicBezTo>
                  <a:cubicBezTo>
                    <a:pt x="34255" y="16570"/>
                    <a:pt x="34116" y="16521"/>
                    <a:pt x="33960" y="16471"/>
                  </a:cubicBezTo>
                  <a:cubicBezTo>
                    <a:pt x="33882" y="16447"/>
                    <a:pt x="33833" y="16441"/>
                    <a:pt x="33781" y="16441"/>
                  </a:cubicBezTo>
                  <a:cubicBezTo>
                    <a:pt x="33730" y="16441"/>
                    <a:pt x="33677" y="16447"/>
                    <a:pt x="33591" y="16447"/>
                  </a:cubicBezTo>
                  <a:cubicBezTo>
                    <a:pt x="33581" y="16446"/>
                    <a:pt x="33572" y="16446"/>
                    <a:pt x="33564" y="16446"/>
                  </a:cubicBezTo>
                  <a:cubicBezTo>
                    <a:pt x="33433" y="16446"/>
                    <a:pt x="33548" y="16509"/>
                    <a:pt x="33517" y="16586"/>
                  </a:cubicBezTo>
                  <a:cubicBezTo>
                    <a:pt x="33504" y="16623"/>
                    <a:pt x="33472" y="16634"/>
                    <a:pt x="33430" y="16634"/>
                  </a:cubicBezTo>
                  <a:cubicBezTo>
                    <a:pt x="33389" y="16634"/>
                    <a:pt x="33340" y="16623"/>
                    <a:pt x="33295" y="16619"/>
                  </a:cubicBezTo>
                  <a:cubicBezTo>
                    <a:pt x="33246" y="16615"/>
                    <a:pt x="33209" y="16611"/>
                    <a:pt x="33166" y="16611"/>
                  </a:cubicBezTo>
                  <a:cubicBezTo>
                    <a:pt x="33123" y="16611"/>
                    <a:pt x="33073" y="16615"/>
                    <a:pt x="33000" y="16627"/>
                  </a:cubicBezTo>
                  <a:cubicBezTo>
                    <a:pt x="32852" y="16652"/>
                    <a:pt x="32983" y="16709"/>
                    <a:pt x="32975" y="16783"/>
                  </a:cubicBezTo>
                  <a:cubicBezTo>
                    <a:pt x="32971" y="16812"/>
                    <a:pt x="32949" y="16826"/>
                    <a:pt x="32924" y="16826"/>
                  </a:cubicBezTo>
                  <a:cubicBezTo>
                    <a:pt x="32891" y="16826"/>
                    <a:pt x="32853" y="16802"/>
                    <a:pt x="32844" y="16751"/>
                  </a:cubicBezTo>
                  <a:cubicBezTo>
                    <a:pt x="32827" y="16660"/>
                    <a:pt x="32860" y="16611"/>
                    <a:pt x="32721" y="16611"/>
                  </a:cubicBezTo>
                  <a:cubicBezTo>
                    <a:pt x="32581" y="16603"/>
                    <a:pt x="32655" y="16554"/>
                    <a:pt x="32696" y="16496"/>
                  </a:cubicBezTo>
                  <a:cubicBezTo>
                    <a:pt x="32720" y="16462"/>
                    <a:pt x="32827" y="16451"/>
                    <a:pt x="32931" y="16451"/>
                  </a:cubicBezTo>
                  <a:cubicBezTo>
                    <a:pt x="33003" y="16451"/>
                    <a:pt x="33074" y="16457"/>
                    <a:pt x="33115" y="16463"/>
                  </a:cubicBezTo>
                  <a:cubicBezTo>
                    <a:pt x="33126" y="16464"/>
                    <a:pt x="33139" y="16465"/>
                    <a:pt x="33153" y="16465"/>
                  </a:cubicBezTo>
                  <a:cubicBezTo>
                    <a:pt x="33247" y="16465"/>
                    <a:pt x="33383" y="16442"/>
                    <a:pt x="33426" y="16406"/>
                  </a:cubicBezTo>
                  <a:cubicBezTo>
                    <a:pt x="33484" y="16365"/>
                    <a:pt x="33410" y="16365"/>
                    <a:pt x="33279" y="16324"/>
                  </a:cubicBezTo>
                  <a:cubicBezTo>
                    <a:pt x="33156" y="16283"/>
                    <a:pt x="33172" y="16258"/>
                    <a:pt x="33041" y="16225"/>
                  </a:cubicBezTo>
                  <a:cubicBezTo>
                    <a:pt x="32918" y="16201"/>
                    <a:pt x="32803" y="16209"/>
                    <a:pt x="32753" y="16176"/>
                  </a:cubicBezTo>
                  <a:cubicBezTo>
                    <a:pt x="32704" y="16135"/>
                    <a:pt x="32770" y="16037"/>
                    <a:pt x="32811" y="16012"/>
                  </a:cubicBezTo>
                  <a:cubicBezTo>
                    <a:pt x="32813" y="16011"/>
                    <a:pt x="32816" y="16011"/>
                    <a:pt x="32819" y="16011"/>
                  </a:cubicBezTo>
                  <a:cubicBezTo>
                    <a:pt x="32882" y="16011"/>
                    <a:pt x="33150" y="16146"/>
                    <a:pt x="33205" y="16192"/>
                  </a:cubicBezTo>
                  <a:cubicBezTo>
                    <a:pt x="33254" y="16242"/>
                    <a:pt x="33459" y="16209"/>
                    <a:pt x="33574" y="16242"/>
                  </a:cubicBezTo>
                  <a:cubicBezTo>
                    <a:pt x="33679" y="16264"/>
                    <a:pt x="33776" y="16334"/>
                    <a:pt x="33818" y="16334"/>
                  </a:cubicBezTo>
                  <a:cubicBezTo>
                    <a:pt x="33822" y="16334"/>
                    <a:pt x="33826" y="16333"/>
                    <a:pt x="33829" y="16332"/>
                  </a:cubicBezTo>
                  <a:cubicBezTo>
                    <a:pt x="33845" y="16324"/>
                    <a:pt x="33892" y="16322"/>
                    <a:pt x="33943" y="16322"/>
                  </a:cubicBezTo>
                  <a:cubicBezTo>
                    <a:pt x="33995" y="16322"/>
                    <a:pt x="34050" y="16324"/>
                    <a:pt x="34083" y="16324"/>
                  </a:cubicBezTo>
                  <a:cubicBezTo>
                    <a:pt x="34149" y="16324"/>
                    <a:pt x="34255" y="16102"/>
                    <a:pt x="34313" y="16028"/>
                  </a:cubicBezTo>
                  <a:cubicBezTo>
                    <a:pt x="34370" y="15954"/>
                    <a:pt x="34526" y="15881"/>
                    <a:pt x="34534" y="15848"/>
                  </a:cubicBezTo>
                  <a:cubicBezTo>
                    <a:pt x="34534" y="15815"/>
                    <a:pt x="34485" y="15782"/>
                    <a:pt x="34370" y="15716"/>
                  </a:cubicBezTo>
                  <a:cubicBezTo>
                    <a:pt x="34263" y="15651"/>
                    <a:pt x="34214" y="15675"/>
                    <a:pt x="34132" y="15610"/>
                  </a:cubicBezTo>
                  <a:cubicBezTo>
                    <a:pt x="34050" y="15536"/>
                    <a:pt x="34034" y="15446"/>
                    <a:pt x="34058" y="15396"/>
                  </a:cubicBezTo>
                  <a:cubicBezTo>
                    <a:pt x="34064" y="15385"/>
                    <a:pt x="34071" y="15381"/>
                    <a:pt x="34080" y="15381"/>
                  </a:cubicBezTo>
                  <a:cubicBezTo>
                    <a:pt x="34109" y="15381"/>
                    <a:pt x="34157" y="15439"/>
                    <a:pt x="34214" y="15503"/>
                  </a:cubicBezTo>
                  <a:cubicBezTo>
                    <a:pt x="34280" y="15585"/>
                    <a:pt x="34518" y="15618"/>
                    <a:pt x="34608" y="15692"/>
                  </a:cubicBezTo>
                  <a:cubicBezTo>
                    <a:pt x="34698" y="15766"/>
                    <a:pt x="34649" y="15823"/>
                    <a:pt x="34707" y="15881"/>
                  </a:cubicBezTo>
                  <a:cubicBezTo>
                    <a:pt x="34765" y="15932"/>
                    <a:pt x="34870" y="15990"/>
                    <a:pt x="34973" y="15990"/>
                  </a:cubicBezTo>
                  <a:cubicBezTo>
                    <a:pt x="34986" y="15990"/>
                    <a:pt x="34998" y="15989"/>
                    <a:pt x="35010" y="15987"/>
                  </a:cubicBezTo>
                  <a:cubicBezTo>
                    <a:pt x="35125" y="15979"/>
                    <a:pt x="35018" y="15766"/>
                    <a:pt x="35051" y="15733"/>
                  </a:cubicBezTo>
                  <a:cubicBezTo>
                    <a:pt x="35076" y="15692"/>
                    <a:pt x="35232" y="15618"/>
                    <a:pt x="35347" y="15610"/>
                  </a:cubicBezTo>
                  <a:cubicBezTo>
                    <a:pt x="35353" y="15609"/>
                    <a:pt x="35359" y="15609"/>
                    <a:pt x="35366" y="15609"/>
                  </a:cubicBezTo>
                  <a:cubicBezTo>
                    <a:pt x="35490" y="15609"/>
                    <a:pt x="35747" y="15679"/>
                    <a:pt x="35872" y="15749"/>
                  </a:cubicBezTo>
                  <a:cubicBezTo>
                    <a:pt x="36003" y="15823"/>
                    <a:pt x="36135" y="15864"/>
                    <a:pt x="36225" y="15872"/>
                  </a:cubicBezTo>
                  <a:cubicBezTo>
                    <a:pt x="36255" y="15878"/>
                    <a:pt x="36303" y="15879"/>
                    <a:pt x="36354" y="15879"/>
                  </a:cubicBezTo>
                  <a:cubicBezTo>
                    <a:pt x="36379" y="15879"/>
                    <a:pt x="36405" y="15879"/>
                    <a:pt x="36430" y="15879"/>
                  </a:cubicBezTo>
                  <a:cubicBezTo>
                    <a:pt x="36504" y="15879"/>
                    <a:pt x="36565" y="15881"/>
                    <a:pt x="36561" y="15897"/>
                  </a:cubicBezTo>
                  <a:cubicBezTo>
                    <a:pt x="36556" y="15922"/>
                    <a:pt x="36405" y="15950"/>
                    <a:pt x="36249" y="15950"/>
                  </a:cubicBezTo>
                  <a:cubicBezTo>
                    <a:pt x="36147" y="15950"/>
                    <a:pt x="36044" y="15938"/>
                    <a:pt x="35979" y="15905"/>
                  </a:cubicBezTo>
                  <a:cubicBezTo>
                    <a:pt x="35806" y="15831"/>
                    <a:pt x="35732" y="15782"/>
                    <a:pt x="35634" y="15766"/>
                  </a:cubicBezTo>
                  <a:cubicBezTo>
                    <a:pt x="35581" y="15758"/>
                    <a:pt x="35515" y="15753"/>
                    <a:pt x="35462" y="15753"/>
                  </a:cubicBezTo>
                  <a:cubicBezTo>
                    <a:pt x="35408" y="15753"/>
                    <a:pt x="35367" y="15758"/>
                    <a:pt x="35363" y="15766"/>
                  </a:cubicBezTo>
                  <a:cubicBezTo>
                    <a:pt x="35355" y="15790"/>
                    <a:pt x="35363" y="15872"/>
                    <a:pt x="35388" y="15913"/>
                  </a:cubicBezTo>
                  <a:cubicBezTo>
                    <a:pt x="35412" y="15954"/>
                    <a:pt x="35642" y="16078"/>
                    <a:pt x="35691" y="16135"/>
                  </a:cubicBezTo>
                  <a:cubicBezTo>
                    <a:pt x="35732" y="16201"/>
                    <a:pt x="36348" y="16340"/>
                    <a:pt x="36487" y="16398"/>
                  </a:cubicBezTo>
                  <a:cubicBezTo>
                    <a:pt x="36499" y="16402"/>
                    <a:pt x="36513" y="16404"/>
                    <a:pt x="36529" y="16404"/>
                  </a:cubicBezTo>
                  <a:cubicBezTo>
                    <a:pt x="36697" y="16404"/>
                    <a:pt x="37057" y="16183"/>
                    <a:pt x="37095" y="16168"/>
                  </a:cubicBezTo>
                  <a:cubicBezTo>
                    <a:pt x="37136" y="16143"/>
                    <a:pt x="37103" y="16078"/>
                    <a:pt x="37103" y="16061"/>
                  </a:cubicBezTo>
                  <a:cubicBezTo>
                    <a:pt x="37103" y="16060"/>
                    <a:pt x="37109" y="16059"/>
                    <a:pt x="37120" y="16059"/>
                  </a:cubicBezTo>
                  <a:cubicBezTo>
                    <a:pt x="37218" y="16059"/>
                    <a:pt x="37711" y="16119"/>
                    <a:pt x="37792" y="16119"/>
                  </a:cubicBezTo>
                  <a:cubicBezTo>
                    <a:pt x="37874" y="16119"/>
                    <a:pt x="37924" y="16028"/>
                    <a:pt x="37924" y="15987"/>
                  </a:cubicBezTo>
                  <a:cubicBezTo>
                    <a:pt x="37924" y="15954"/>
                    <a:pt x="37801" y="15840"/>
                    <a:pt x="37776" y="15782"/>
                  </a:cubicBezTo>
                  <a:cubicBezTo>
                    <a:pt x="37743" y="15716"/>
                    <a:pt x="37915" y="15675"/>
                    <a:pt x="37981" y="15651"/>
                  </a:cubicBezTo>
                  <a:cubicBezTo>
                    <a:pt x="38055" y="15634"/>
                    <a:pt x="38063" y="15585"/>
                    <a:pt x="38071" y="15503"/>
                  </a:cubicBezTo>
                  <a:cubicBezTo>
                    <a:pt x="38088" y="15429"/>
                    <a:pt x="37579" y="15437"/>
                    <a:pt x="37407" y="15396"/>
                  </a:cubicBezTo>
                  <a:cubicBezTo>
                    <a:pt x="37234" y="15355"/>
                    <a:pt x="37144" y="15290"/>
                    <a:pt x="37021" y="15265"/>
                  </a:cubicBezTo>
                  <a:cubicBezTo>
                    <a:pt x="37001" y="15262"/>
                    <a:pt x="36985" y="15261"/>
                    <a:pt x="36973" y="15261"/>
                  </a:cubicBezTo>
                  <a:cubicBezTo>
                    <a:pt x="36905" y="15261"/>
                    <a:pt x="36920" y="15294"/>
                    <a:pt x="36906" y="15314"/>
                  </a:cubicBezTo>
                  <a:cubicBezTo>
                    <a:pt x="36881" y="15339"/>
                    <a:pt x="36906" y="15405"/>
                    <a:pt x="36906" y="15454"/>
                  </a:cubicBezTo>
                  <a:cubicBezTo>
                    <a:pt x="36906" y="15503"/>
                    <a:pt x="37029" y="15716"/>
                    <a:pt x="37029" y="15766"/>
                  </a:cubicBezTo>
                  <a:cubicBezTo>
                    <a:pt x="37029" y="15823"/>
                    <a:pt x="36955" y="15872"/>
                    <a:pt x="36873" y="15889"/>
                  </a:cubicBezTo>
                  <a:cubicBezTo>
                    <a:pt x="36871" y="15889"/>
                    <a:pt x="36869" y="15889"/>
                    <a:pt x="36867" y="15889"/>
                  </a:cubicBezTo>
                  <a:cubicBezTo>
                    <a:pt x="36794" y="15889"/>
                    <a:pt x="36847" y="15591"/>
                    <a:pt x="36775" y="15495"/>
                  </a:cubicBezTo>
                  <a:cubicBezTo>
                    <a:pt x="36701" y="15396"/>
                    <a:pt x="36570" y="15331"/>
                    <a:pt x="36430" y="15240"/>
                  </a:cubicBezTo>
                  <a:cubicBezTo>
                    <a:pt x="36368" y="15204"/>
                    <a:pt x="36386" y="15195"/>
                    <a:pt x="36428" y="15195"/>
                  </a:cubicBezTo>
                  <a:cubicBezTo>
                    <a:pt x="36468" y="15195"/>
                    <a:pt x="36528" y="15203"/>
                    <a:pt x="36566" y="15203"/>
                  </a:cubicBezTo>
                  <a:cubicBezTo>
                    <a:pt x="36578" y="15203"/>
                    <a:pt x="36588" y="15202"/>
                    <a:pt x="36594" y="15199"/>
                  </a:cubicBezTo>
                  <a:cubicBezTo>
                    <a:pt x="36635" y="15183"/>
                    <a:pt x="36684" y="15019"/>
                    <a:pt x="36660" y="14961"/>
                  </a:cubicBezTo>
                  <a:cubicBezTo>
                    <a:pt x="36635" y="14912"/>
                    <a:pt x="36397" y="14904"/>
                    <a:pt x="36422" y="14879"/>
                  </a:cubicBezTo>
                  <a:cubicBezTo>
                    <a:pt x="36446" y="14855"/>
                    <a:pt x="36775" y="14871"/>
                    <a:pt x="36808" y="14830"/>
                  </a:cubicBezTo>
                  <a:cubicBezTo>
                    <a:pt x="36849" y="14789"/>
                    <a:pt x="36824" y="14682"/>
                    <a:pt x="36742" y="14633"/>
                  </a:cubicBezTo>
                  <a:cubicBezTo>
                    <a:pt x="36673" y="14587"/>
                    <a:pt x="36590" y="14484"/>
                    <a:pt x="36706" y="14484"/>
                  </a:cubicBezTo>
                  <a:cubicBezTo>
                    <a:pt x="36714" y="14484"/>
                    <a:pt x="36723" y="14484"/>
                    <a:pt x="36734" y="14485"/>
                  </a:cubicBezTo>
                  <a:cubicBezTo>
                    <a:pt x="36890" y="14494"/>
                    <a:pt x="36881" y="14576"/>
                    <a:pt x="36988" y="14674"/>
                  </a:cubicBezTo>
                  <a:cubicBezTo>
                    <a:pt x="37026" y="14709"/>
                    <a:pt x="37079" y="14720"/>
                    <a:pt x="37137" y="14720"/>
                  </a:cubicBezTo>
                  <a:cubicBezTo>
                    <a:pt x="37220" y="14720"/>
                    <a:pt x="37313" y="14698"/>
                    <a:pt x="37386" y="14698"/>
                  </a:cubicBezTo>
                  <a:cubicBezTo>
                    <a:pt x="37393" y="14698"/>
                    <a:pt x="37400" y="14698"/>
                    <a:pt x="37407" y="14699"/>
                  </a:cubicBezTo>
                  <a:cubicBezTo>
                    <a:pt x="37426" y="14700"/>
                    <a:pt x="37447" y="14701"/>
                    <a:pt x="37469" y="14701"/>
                  </a:cubicBezTo>
                  <a:cubicBezTo>
                    <a:pt x="37576" y="14701"/>
                    <a:pt x="37713" y="14689"/>
                    <a:pt x="37820" y="14689"/>
                  </a:cubicBezTo>
                  <a:cubicBezTo>
                    <a:pt x="37842" y="14689"/>
                    <a:pt x="37863" y="14689"/>
                    <a:pt x="37883" y="14691"/>
                  </a:cubicBezTo>
                  <a:cubicBezTo>
                    <a:pt x="38006" y="14707"/>
                    <a:pt x="38055" y="14879"/>
                    <a:pt x="38104" y="14945"/>
                  </a:cubicBezTo>
                  <a:cubicBezTo>
                    <a:pt x="38153" y="15019"/>
                    <a:pt x="38309" y="14986"/>
                    <a:pt x="38449" y="15011"/>
                  </a:cubicBezTo>
                  <a:cubicBezTo>
                    <a:pt x="38460" y="15012"/>
                    <a:pt x="38471" y="15013"/>
                    <a:pt x="38481" y="15013"/>
                  </a:cubicBezTo>
                  <a:cubicBezTo>
                    <a:pt x="38612" y="15013"/>
                    <a:pt x="38709" y="14924"/>
                    <a:pt x="38785" y="14863"/>
                  </a:cubicBezTo>
                  <a:cubicBezTo>
                    <a:pt x="38876" y="14797"/>
                    <a:pt x="38958" y="14748"/>
                    <a:pt x="38941" y="14674"/>
                  </a:cubicBezTo>
                  <a:cubicBezTo>
                    <a:pt x="38933" y="14592"/>
                    <a:pt x="38679" y="14584"/>
                    <a:pt x="38720" y="14551"/>
                  </a:cubicBezTo>
                  <a:cubicBezTo>
                    <a:pt x="38769" y="14518"/>
                    <a:pt x="38703" y="14436"/>
                    <a:pt x="38654" y="14395"/>
                  </a:cubicBezTo>
                  <a:cubicBezTo>
                    <a:pt x="38648" y="14390"/>
                    <a:pt x="38640" y="14388"/>
                    <a:pt x="38632" y="14388"/>
                  </a:cubicBezTo>
                  <a:cubicBezTo>
                    <a:pt x="38573" y="14388"/>
                    <a:pt x="38466" y="14496"/>
                    <a:pt x="38359" y="14510"/>
                  </a:cubicBezTo>
                  <a:cubicBezTo>
                    <a:pt x="38351" y="14511"/>
                    <a:pt x="38343" y="14512"/>
                    <a:pt x="38336" y="14512"/>
                  </a:cubicBezTo>
                  <a:cubicBezTo>
                    <a:pt x="38227" y="14512"/>
                    <a:pt x="38162" y="14403"/>
                    <a:pt x="38039" y="14395"/>
                  </a:cubicBezTo>
                  <a:cubicBezTo>
                    <a:pt x="37915" y="14395"/>
                    <a:pt x="37858" y="14412"/>
                    <a:pt x="37677" y="14420"/>
                  </a:cubicBezTo>
                  <a:cubicBezTo>
                    <a:pt x="37628" y="14422"/>
                    <a:pt x="37581" y="14424"/>
                    <a:pt x="37538" y="14424"/>
                  </a:cubicBezTo>
                  <a:cubicBezTo>
                    <a:pt x="37424" y="14424"/>
                    <a:pt x="37338" y="14412"/>
                    <a:pt x="37308" y="14371"/>
                  </a:cubicBezTo>
                  <a:cubicBezTo>
                    <a:pt x="37275" y="14313"/>
                    <a:pt x="37669" y="14321"/>
                    <a:pt x="37686" y="14272"/>
                  </a:cubicBezTo>
                  <a:cubicBezTo>
                    <a:pt x="37702" y="14231"/>
                    <a:pt x="37595" y="14149"/>
                    <a:pt x="37620" y="14067"/>
                  </a:cubicBezTo>
                  <a:cubicBezTo>
                    <a:pt x="37636" y="13985"/>
                    <a:pt x="37628" y="13870"/>
                    <a:pt x="37604" y="13870"/>
                  </a:cubicBezTo>
                  <a:cubicBezTo>
                    <a:pt x="37587" y="13870"/>
                    <a:pt x="37431" y="13895"/>
                    <a:pt x="37284" y="13919"/>
                  </a:cubicBezTo>
                  <a:cubicBezTo>
                    <a:pt x="37128" y="13944"/>
                    <a:pt x="37062" y="13960"/>
                    <a:pt x="36939" y="14001"/>
                  </a:cubicBezTo>
                  <a:cubicBezTo>
                    <a:pt x="36914" y="14011"/>
                    <a:pt x="36892" y="14016"/>
                    <a:pt x="36872" y="14016"/>
                  </a:cubicBezTo>
                  <a:cubicBezTo>
                    <a:pt x="36793" y="14016"/>
                    <a:pt x="36743" y="13950"/>
                    <a:pt x="36652" y="13911"/>
                  </a:cubicBezTo>
                  <a:cubicBezTo>
                    <a:pt x="36537" y="13862"/>
                    <a:pt x="36405" y="13706"/>
                    <a:pt x="36389" y="13673"/>
                  </a:cubicBezTo>
                  <a:cubicBezTo>
                    <a:pt x="36384" y="13661"/>
                    <a:pt x="36400" y="13657"/>
                    <a:pt x="36426" y="13657"/>
                  </a:cubicBezTo>
                  <a:cubicBezTo>
                    <a:pt x="36494" y="13657"/>
                    <a:pt x="36634" y="13686"/>
                    <a:pt x="36693" y="13698"/>
                  </a:cubicBezTo>
                  <a:cubicBezTo>
                    <a:pt x="36783" y="13722"/>
                    <a:pt x="36873" y="13804"/>
                    <a:pt x="36972" y="13854"/>
                  </a:cubicBezTo>
                  <a:cubicBezTo>
                    <a:pt x="36982" y="13858"/>
                    <a:pt x="36994" y="13860"/>
                    <a:pt x="37007" y="13860"/>
                  </a:cubicBezTo>
                  <a:cubicBezTo>
                    <a:pt x="37109" y="13860"/>
                    <a:pt x="37279" y="13744"/>
                    <a:pt x="37409" y="13744"/>
                  </a:cubicBezTo>
                  <a:cubicBezTo>
                    <a:pt x="37419" y="13744"/>
                    <a:pt x="37430" y="13745"/>
                    <a:pt x="37439" y="13747"/>
                  </a:cubicBezTo>
                  <a:cubicBezTo>
                    <a:pt x="37463" y="13752"/>
                    <a:pt x="37487" y="13754"/>
                    <a:pt x="37509" y="13754"/>
                  </a:cubicBezTo>
                  <a:cubicBezTo>
                    <a:pt x="37629" y="13754"/>
                    <a:pt x="37731" y="13691"/>
                    <a:pt x="37751" y="13657"/>
                  </a:cubicBezTo>
                  <a:cubicBezTo>
                    <a:pt x="37768" y="13624"/>
                    <a:pt x="37563" y="13542"/>
                    <a:pt x="37522" y="13509"/>
                  </a:cubicBezTo>
                  <a:cubicBezTo>
                    <a:pt x="37480" y="13468"/>
                    <a:pt x="37103" y="13320"/>
                    <a:pt x="36849" y="13279"/>
                  </a:cubicBezTo>
                  <a:cubicBezTo>
                    <a:pt x="36586" y="13230"/>
                    <a:pt x="36381" y="13205"/>
                    <a:pt x="36348" y="13140"/>
                  </a:cubicBezTo>
                  <a:cubicBezTo>
                    <a:pt x="36336" y="13116"/>
                    <a:pt x="36374" y="13109"/>
                    <a:pt x="36431" y="13109"/>
                  </a:cubicBezTo>
                  <a:cubicBezTo>
                    <a:pt x="36506" y="13109"/>
                    <a:pt x="36613" y="13121"/>
                    <a:pt x="36687" y="13121"/>
                  </a:cubicBezTo>
                  <a:cubicBezTo>
                    <a:pt x="36714" y="13121"/>
                    <a:pt x="36736" y="13119"/>
                    <a:pt x="36750" y="13115"/>
                  </a:cubicBezTo>
                  <a:cubicBezTo>
                    <a:pt x="36832" y="13082"/>
                    <a:pt x="36594" y="12992"/>
                    <a:pt x="36594" y="12951"/>
                  </a:cubicBezTo>
                  <a:cubicBezTo>
                    <a:pt x="36595" y="12949"/>
                    <a:pt x="36598" y="12948"/>
                    <a:pt x="36604" y="12948"/>
                  </a:cubicBezTo>
                  <a:cubicBezTo>
                    <a:pt x="36684" y="12948"/>
                    <a:pt x="37222" y="13144"/>
                    <a:pt x="37284" y="13205"/>
                  </a:cubicBezTo>
                  <a:cubicBezTo>
                    <a:pt x="37349" y="13271"/>
                    <a:pt x="37612" y="13427"/>
                    <a:pt x="37686" y="13451"/>
                  </a:cubicBezTo>
                  <a:cubicBezTo>
                    <a:pt x="37699" y="13456"/>
                    <a:pt x="37715" y="13458"/>
                    <a:pt x="37733" y="13458"/>
                  </a:cubicBezTo>
                  <a:cubicBezTo>
                    <a:pt x="37811" y="13458"/>
                    <a:pt x="37929" y="13426"/>
                    <a:pt x="38041" y="13426"/>
                  </a:cubicBezTo>
                  <a:cubicBezTo>
                    <a:pt x="38051" y="13426"/>
                    <a:pt x="38061" y="13426"/>
                    <a:pt x="38071" y="13427"/>
                  </a:cubicBezTo>
                  <a:cubicBezTo>
                    <a:pt x="38219" y="13427"/>
                    <a:pt x="38194" y="13624"/>
                    <a:pt x="38194" y="13624"/>
                  </a:cubicBezTo>
                  <a:cubicBezTo>
                    <a:pt x="38194" y="13624"/>
                    <a:pt x="38224" y="13626"/>
                    <a:pt x="38266" y="13626"/>
                  </a:cubicBezTo>
                  <a:cubicBezTo>
                    <a:pt x="38350" y="13626"/>
                    <a:pt x="38484" y="13618"/>
                    <a:pt x="38539" y="13575"/>
                  </a:cubicBezTo>
                  <a:cubicBezTo>
                    <a:pt x="38629" y="13501"/>
                    <a:pt x="38629" y="13460"/>
                    <a:pt x="38670" y="13369"/>
                  </a:cubicBezTo>
                  <a:cubicBezTo>
                    <a:pt x="38720" y="13279"/>
                    <a:pt x="38556" y="13090"/>
                    <a:pt x="38498" y="12984"/>
                  </a:cubicBezTo>
                  <a:cubicBezTo>
                    <a:pt x="38449" y="12869"/>
                    <a:pt x="38572" y="12902"/>
                    <a:pt x="38580" y="12861"/>
                  </a:cubicBezTo>
                  <a:cubicBezTo>
                    <a:pt x="38597" y="12811"/>
                    <a:pt x="38515" y="12787"/>
                    <a:pt x="38383" y="12680"/>
                  </a:cubicBezTo>
                  <a:cubicBezTo>
                    <a:pt x="38244" y="12573"/>
                    <a:pt x="38227" y="12582"/>
                    <a:pt x="38145" y="12565"/>
                  </a:cubicBezTo>
                  <a:cubicBezTo>
                    <a:pt x="38115" y="12560"/>
                    <a:pt x="38084" y="12558"/>
                    <a:pt x="38047" y="12558"/>
                  </a:cubicBezTo>
                  <a:cubicBezTo>
                    <a:pt x="37974" y="12558"/>
                    <a:pt x="37877" y="12565"/>
                    <a:pt x="37718" y="12565"/>
                  </a:cubicBezTo>
                  <a:cubicBezTo>
                    <a:pt x="37480" y="12565"/>
                    <a:pt x="37480" y="12573"/>
                    <a:pt x="37325" y="12582"/>
                  </a:cubicBezTo>
                  <a:cubicBezTo>
                    <a:pt x="37192" y="12588"/>
                    <a:pt x="37075" y="12600"/>
                    <a:pt x="36948" y="12600"/>
                  </a:cubicBezTo>
                  <a:cubicBezTo>
                    <a:pt x="36919" y="12600"/>
                    <a:pt x="36888" y="12599"/>
                    <a:pt x="36857" y="12598"/>
                  </a:cubicBezTo>
                  <a:cubicBezTo>
                    <a:pt x="36693" y="12590"/>
                    <a:pt x="36767" y="12524"/>
                    <a:pt x="36783" y="12442"/>
                  </a:cubicBezTo>
                  <a:cubicBezTo>
                    <a:pt x="36788" y="12415"/>
                    <a:pt x="36817" y="12406"/>
                    <a:pt x="36857" y="12406"/>
                  </a:cubicBezTo>
                  <a:cubicBezTo>
                    <a:pt x="36940" y="12406"/>
                    <a:pt x="37074" y="12447"/>
                    <a:pt x="37152" y="12458"/>
                  </a:cubicBezTo>
                  <a:cubicBezTo>
                    <a:pt x="37275" y="12467"/>
                    <a:pt x="37612" y="12475"/>
                    <a:pt x="37792" y="12475"/>
                  </a:cubicBezTo>
                  <a:cubicBezTo>
                    <a:pt x="37965" y="12475"/>
                    <a:pt x="38186" y="12393"/>
                    <a:pt x="38375" y="12385"/>
                  </a:cubicBezTo>
                  <a:cubicBezTo>
                    <a:pt x="38572" y="12385"/>
                    <a:pt x="38424" y="12294"/>
                    <a:pt x="38375" y="12237"/>
                  </a:cubicBezTo>
                  <a:cubicBezTo>
                    <a:pt x="38323" y="12185"/>
                    <a:pt x="38226" y="12154"/>
                    <a:pt x="38135" y="12154"/>
                  </a:cubicBezTo>
                  <a:cubicBezTo>
                    <a:pt x="38124" y="12154"/>
                    <a:pt x="38114" y="12154"/>
                    <a:pt x="38104" y="12155"/>
                  </a:cubicBezTo>
                  <a:cubicBezTo>
                    <a:pt x="38018" y="12155"/>
                    <a:pt x="37866" y="12074"/>
                    <a:pt x="37755" y="12074"/>
                  </a:cubicBezTo>
                  <a:cubicBezTo>
                    <a:pt x="37730" y="12074"/>
                    <a:pt x="37706" y="12078"/>
                    <a:pt x="37686" y="12089"/>
                  </a:cubicBezTo>
                  <a:cubicBezTo>
                    <a:pt x="37579" y="12138"/>
                    <a:pt x="37743" y="12188"/>
                    <a:pt x="37710" y="12253"/>
                  </a:cubicBezTo>
                  <a:cubicBezTo>
                    <a:pt x="37706" y="12265"/>
                    <a:pt x="37697" y="12270"/>
                    <a:pt x="37684" y="12270"/>
                  </a:cubicBezTo>
                  <a:cubicBezTo>
                    <a:pt x="37627" y="12270"/>
                    <a:pt x="37499" y="12163"/>
                    <a:pt x="37431" y="12089"/>
                  </a:cubicBezTo>
                  <a:cubicBezTo>
                    <a:pt x="37394" y="12048"/>
                    <a:pt x="37366" y="12036"/>
                    <a:pt x="37337" y="12036"/>
                  </a:cubicBezTo>
                  <a:cubicBezTo>
                    <a:pt x="37308" y="12036"/>
                    <a:pt x="37279" y="12048"/>
                    <a:pt x="37243" y="12056"/>
                  </a:cubicBezTo>
                  <a:cubicBezTo>
                    <a:pt x="37200" y="12071"/>
                    <a:pt x="37135" y="12085"/>
                    <a:pt x="37082" y="12085"/>
                  </a:cubicBezTo>
                  <a:cubicBezTo>
                    <a:pt x="37043" y="12085"/>
                    <a:pt x="37010" y="12077"/>
                    <a:pt x="36996" y="12056"/>
                  </a:cubicBezTo>
                  <a:cubicBezTo>
                    <a:pt x="36972" y="11999"/>
                    <a:pt x="37087" y="11892"/>
                    <a:pt x="37037" y="11818"/>
                  </a:cubicBezTo>
                  <a:cubicBezTo>
                    <a:pt x="37015" y="11790"/>
                    <a:pt x="36990" y="11780"/>
                    <a:pt x="36959" y="11780"/>
                  </a:cubicBezTo>
                  <a:cubicBezTo>
                    <a:pt x="36910" y="11780"/>
                    <a:pt x="36848" y="11806"/>
                    <a:pt x="36767" y="11826"/>
                  </a:cubicBezTo>
                  <a:cubicBezTo>
                    <a:pt x="36711" y="11841"/>
                    <a:pt x="36669" y="11849"/>
                    <a:pt x="36625" y="11849"/>
                  </a:cubicBezTo>
                  <a:cubicBezTo>
                    <a:pt x="36570" y="11849"/>
                    <a:pt x="36512" y="11837"/>
                    <a:pt x="36422" y="11810"/>
                  </a:cubicBezTo>
                  <a:cubicBezTo>
                    <a:pt x="36258" y="11769"/>
                    <a:pt x="36463" y="11712"/>
                    <a:pt x="36496" y="11671"/>
                  </a:cubicBezTo>
                  <a:cubicBezTo>
                    <a:pt x="36529" y="11621"/>
                    <a:pt x="36291" y="11498"/>
                    <a:pt x="36274" y="11441"/>
                  </a:cubicBezTo>
                  <a:cubicBezTo>
                    <a:pt x="36249" y="11383"/>
                    <a:pt x="36414" y="11408"/>
                    <a:pt x="36487" y="11375"/>
                  </a:cubicBezTo>
                  <a:cubicBezTo>
                    <a:pt x="36553" y="11351"/>
                    <a:pt x="36479" y="11301"/>
                    <a:pt x="36455" y="11227"/>
                  </a:cubicBezTo>
                  <a:cubicBezTo>
                    <a:pt x="36438" y="11162"/>
                    <a:pt x="36512" y="11162"/>
                    <a:pt x="36553" y="11145"/>
                  </a:cubicBezTo>
                  <a:cubicBezTo>
                    <a:pt x="36554" y="11145"/>
                    <a:pt x="36554" y="11145"/>
                    <a:pt x="36555" y="11145"/>
                  </a:cubicBezTo>
                  <a:cubicBezTo>
                    <a:pt x="36596" y="11145"/>
                    <a:pt x="36924" y="11417"/>
                    <a:pt x="37005" y="11441"/>
                  </a:cubicBezTo>
                  <a:cubicBezTo>
                    <a:pt x="37010" y="11443"/>
                    <a:pt x="37017" y="11444"/>
                    <a:pt x="37025" y="11444"/>
                  </a:cubicBezTo>
                  <a:cubicBezTo>
                    <a:pt x="37113" y="11444"/>
                    <a:pt x="37301" y="11323"/>
                    <a:pt x="37308" y="11285"/>
                  </a:cubicBezTo>
                  <a:cubicBezTo>
                    <a:pt x="37308" y="11236"/>
                    <a:pt x="37193" y="11195"/>
                    <a:pt x="37193" y="11129"/>
                  </a:cubicBezTo>
                  <a:cubicBezTo>
                    <a:pt x="37193" y="11115"/>
                    <a:pt x="37214" y="11109"/>
                    <a:pt x="37247" y="11109"/>
                  </a:cubicBezTo>
                  <a:cubicBezTo>
                    <a:pt x="37329" y="11109"/>
                    <a:pt x="37483" y="11141"/>
                    <a:pt x="37565" y="11141"/>
                  </a:cubicBezTo>
                  <a:cubicBezTo>
                    <a:pt x="37581" y="11141"/>
                    <a:pt x="37594" y="11140"/>
                    <a:pt x="37604" y="11137"/>
                  </a:cubicBezTo>
                  <a:cubicBezTo>
                    <a:pt x="37669" y="11113"/>
                    <a:pt x="37513" y="11071"/>
                    <a:pt x="37464" y="11030"/>
                  </a:cubicBezTo>
                  <a:cubicBezTo>
                    <a:pt x="37415" y="10989"/>
                    <a:pt x="37636" y="10965"/>
                    <a:pt x="37718" y="10948"/>
                  </a:cubicBezTo>
                  <a:cubicBezTo>
                    <a:pt x="37728" y="10946"/>
                    <a:pt x="37742" y="10945"/>
                    <a:pt x="37758" y="10945"/>
                  </a:cubicBezTo>
                  <a:cubicBezTo>
                    <a:pt x="37878" y="10945"/>
                    <a:pt x="38151" y="10993"/>
                    <a:pt x="38309" y="11022"/>
                  </a:cubicBezTo>
                  <a:cubicBezTo>
                    <a:pt x="38498" y="11047"/>
                    <a:pt x="38498" y="11121"/>
                    <a:pt x="38638" y="11162"/>
                  </a:cubicBezTo>
                  <a:cubicBezTo>
                    <a:pt x="38671" y="11172"/>
                    <a:pt x="38699" y="11175"/>
                    <a:pt x="38726" y="11175"/>
                  </a:cubicBezTo>
                  <a:cubicBezTo>
                    <a:pt x="38809" y="11175"/>
                    <a:pt x="38868" y="11137"/>
                    <a:pt x="38974" y="11137"/>
                  </a:cubicBezTo>
                  <a:cubicBezTo>
                    <a:pt x="39095" y="11145"/>
                    <a:pt x="39217" y="11271"/>
                    <a:pt x="39247" y="11271"/>
                  </a:cubicBezTo>
                  <a:cubicBezTo>
                    <a:pt x="39250" y="11271"/>
                    <a:pt x="39252" y="11270"/>
                    <a:pt x="39253" y="11268"/>
                  </a:cubicBezTo>
                  <a:cubicBezTo>
                    <a:pt x="39256" y="11258"/>
                    <a:pt x="39270" y="11255"/>
                    <a:pt x="39288" y="11255"/>
                  </a:cubicBezTo>
                  <a:cubicBezTo>
                    <a:pt x="39306" y="11255"/>
                    <a:pt x="39329" y="11258"/>
                    <a:pt x="39350" y="11258"/>
                  </a:cubicBezTo>
                  <a:cubicBezTo>
                    <a:pt x="39371" y="11258"/>
                    <a:pt x="39390" y="11255"/>
                    <a:pt x="39401" y="11244"/>
                  </a:cubicBezTo>
                  <a:cubicBezTo>
                    <a:pt x="39425" y="11219"/>
                    <a:pt x="39549" y="11113"/>
                    <a:pt x="39565" y="11022"/>
                  </a:cubicBezTo>
                  <a:cubicBezTo>
                    <a:pt x="39581" y="10932"/>
                    <a:pt x="39557" y="10883"/>
                    <a:pt x="39516" y="10751"/>
                  </a:cubicBezTo>
                  <a:cubicBezTo>
                    <a:pt x="39467" y="10612"/>
                    <a:pt x="39516" y="10587"/>
                    <a:pt x="39401" y="10554"/>
                  </a:cubicBezTo>
                  <a:cubicBezTo>
                    <a:pt x="39339" y="10541"/>
                    <a:pt x="39301" y="10525"/>
                    <a:pt x="39249" y="10525"/>
                  </a:cubicBezTo>
                  <a:cubicBezTo>
                    <a:pt x="39205" y="10525"/>
                    <a:pt x="39151" y="10537"/>
                    <a:pt x="39064" y="10571"/>
                  </a:cubicBezTo>
                  <a:cubicBezTo>
                    <a:pt x="38994" y="10600"/>
                    <a:pt x="38947" y="10609"/>
                    <a:pt x="38911" y="10609"/>
                  </a:cubicBezTo>
                  <a:cubicBezTo>
                    <a:pt x="38855" y="10609"/>
                    <a:pt x="38824" y="10587"/>
                    <a:pt x="38769" y="10587"/>
                  </a:cubicBezTo>
                  <a:cubicBezTo>
                    <a:pt x="38679" y="10579"/>
                    <a:pt x="38564" y="10546"/>
                    <a:pt x="38482" y="10481"/>
                  </a:cubicBezTo>
                  <a:cubicBezTo>
                    <a:pt x="38400" y="10415"/>
                    <a:pt x="37965" y="10185"/>
                    <a:pt x="37833" y="10120"/>
                  </a:cubicBezTo>
                  <a:cubicBezTo>
                    <a:pt x="37772" y="10083"/>
                    <a:pt x="37817" y="10078"/>
                    <a:pt x="37880" y="10078"/>
                  </a:cubicBezTo>
                  <a:cubicBezTo>
                    <a:pt x="37897" y="10078"/>
                    <a:pt x="37917" y="10079"/>
                    <a:pt x="37935" y="10079"/>
                  </a:cubicBezTo>
                  <a:cubicBezTo>
                    <a:pt x="37982" y="10079"/>
                    <a:pt x="38024" y="10077"/>
                    <a:pt x="38030" y="10062"/>
                  </a:cubicBezTo>
                  <a:cubicBezTo>
                    <a:pt x="38055" y="10021"/>
                    <a:pt x="37899" y="9996"/>
                    <a:pt x="37776" y="9972"/>
                  </a:cubicBezTo>
                  <a:cubicBezTo>
                    <a:pt x="37653" y="9947"/>
                    <a:pt x="37628" y="9914"/>
                    <a:pt x="37686" y="9890"/>
                  </a:cubicBezTo>
                  <a:cubicBezTo>
                    <a:pt x="37723" y="9871"/>
                    <a:pt x="37837" y="9861"/>
                    <a:pt x="37952" y="9861"/>
                  </a:cubicBezTo>
                  <a:cubicBezTo>
                    <a:pt x="38042" y="9861"/>
                    <a:pt x="38132" y="9867"/>
                    <a:pt x="38186" y="9882"/>
                  </a:cubicBezTo>
                  <a:cubicBezTo>
                    <a:pt x="38301" y="9914"/>
                    <a:pt x="38523" y="9996"/>
                    <a:pt x="38695" y="10078"/>
                  </a:cubicBezTo>
                  <a:cubicBezTo>
                    <a:pt x="38734" y="10097"/>
                    <a:pt x="38767" y="10105"/>
                    <a:pt x="38795" y="10105"/>
                  </a:cubicBezTo>
                  <a:cubicBezTo>
                    <a:pt x="38890" y="10105"/>
                    <a:pt x="38926" y="10018"/>
                    <a:pt x="38958" y="9980"/>
                  </a:cubicBezTo>
                  <a:cubicBezTo>
                    <a:pt x="38999" y="9931"/>
                    <a:pt x="38785" y="9808"/>
                    <a:pt x="38703" y="9726"/>
                  </a:cubicBezTo>
                  <a:cubicBezTo>
                    <a:pt x="38661" y="9687"/>
                    <a:pt x="38609" y="9673"/>
                    <a:pt x="38568" y="9673"/>
                  </a:cubicBezTo>
                  <a:cubicBezTo>
                    <a:pt x="38531" y="9673"/>
                    <a:pt x="38502" y="9685"/>
                    <a:pt x="38498" y="9701"/>
                  </a:cubicBezTo>
                  <a:cubicBezTo>
                    <a:pt x="38496" y="9710"/>
                    <a:pt x="38485" y="9714"/>
                    <a:pt x="38468" y="9714"/>
                  </a:cubicBezTo>
                  <a:cubicBezTo>
                    <a:pt x="38411" y="9714"/>
                    <a:pt x="38287" y="9673"/>
                    <a:pt x="38211" y="9660"/>
                  </a:cubicBezTo>
                  <a:cubicBezTo>
                    <a:pt x="38104" y="9635"/>
                    <a:pt x="38080" y="9660"/>
                    <a:pt x="37907" y="9602"/>
                  </a:cubicBezTo>
                  <a:cubicBezTo>
                    <a:pt x="37735" y="9545"/>
                    <a:pt x="37751" y="9447"/>
                    <a:pt x="37612" y="9438"/>
                  </a:cubicBezTo>
                  <a:cubicBezTo>
                    <a:pt x="37480" y="9438"/>
                    <a:pt x="37530" y="9553"/>
                    <a:pt x="37415" y="9635"/>
                  </a:cubicBezTo>
                  <a:cubicBezTo>
                    <a:pt x="37300" y="9709"/>
                    <a:pt x="37234" y="9758"/>
                    <a:pt x="37210" y="9816"/>
                  </a:cubicBezTo>
                  <a:cubicBezTo>
                    <a:pt x="37177" y="9873"/>
                    <a:pt x="37234" y="9898"/>
                    <a:pt x="37267" y="9988"/>
                  </a:cubicBezTo>
                  <a:cubicBezTo>
                    <a:pt x="37300" y="10078"/>
                    <a:pt x="37013" y="10169"/>
                    <a:pt x="36931" y="10169"/>
                  </a:cubicBezTo>
                  <a:cubicBezTo>
                    <a:pt x="36929" y="10169"/>
                    <a:pt x="36927" y="10169"/>
                    <a:pt x="36925" y="10169"/>
                  </a:cubicBezTo>
                  <a:cubicBezTo>
                    <a:pt x="36851" y="10169"/>
                    <a:pt x="37086" y="9995"/>
                    <a:pt x="37070" y="9939"/>
                  </a:cubicBezTo>
                  <a:cubicBezTo>
                    <a:pt x="37064" y="9915"/>
                    <a:pt x="37018" y="9908"/>
                    <a:pt x="36960" y="9908"/>
                  </a:cubicBezTo>
                  <a:cubicBezTo>
                    <a:pt x="36896" y="9908"/>
                    <a:pt x="36818" y="9916"/>
                    <a:pt x="36764" y="9916"/>
                  </a:cubicBezTo>
                  <a:cubicBezTo>
                    <a:pt x="36733" y="9916"/>
                    <a:pt x="36710" y="9914"/>
                    <a:pt x="36701" y="9906"/>
                  </a:cubicBezTo>
                  <a:cubicBezTo>
                    <a:pt x="36660" y="9873"/>
                    <a:pt x="36972" y="9619"/>
                    <a:pt x="37021" y="9537"/>
                  </a:cubicBezTo>
                  <a:cubicBezTo>
                    <a:pt x="37043" y="9505"/>
                    <a:pt x="37031" y="9497"/>
                    <a:pt x="37006" y="9497"/>
                  </a:cubicBezTo>
                  <a:cubicBezTo>
                    <a:pt x="36976" y="9497"/>
                    <a:pt x="36926" y="9509"/>
                    <a:pt x="36893" y="9509"/>
                  </a:cubicBezTo>
                  <a:cubicBezTo>
                    <a:pt x="36881" y="9509"/>
                    <a:pt x="36871" y="9508"/>
                    <a:pt x="36865" y="9504"/>
                  </a:cubicBezTo>
                  <a:cubicBezTo>
                    <a:pt x="36816" y="9471"/>
                    <a:pt x="37078" y="9340"/>
                    <a:pt x="37103" y="9291"/>
                  </a:cubicBezTo>
                  <a:cubicBezTo>
                    <a:pt x="37128" y="9241"/>
                    <a:pt x="36906" y="9241"/>
                    <a:pt x="36906" y="9209"/>
                  </a:cubicBezTo>
                  <a:cubicBezTo>
                    <a:pt x="36906" y="9176"/>
                    <a:pt x="37119" y="9192"/>
                    <a:pt x="37185" y="9176"/>
                  </a:cubicBezTo>
                  <a:cubicBezTo>
                    <a:pt x="37243" y="9151"/>
                    <a:pt x="37259" y="9126"/>
                    <a:pt x="37259" y="9069"/>
                  </a:cubicBezTo>
                  <a:cubicBezTo>
                    <a:pt x="37259" y="9012"/>
                    <a:pt x="37234" y="8962"/>
                    <a:pt x="37259" y="8847"/>
                  </a:cubicBezTo>
                  <a:cubicBezTo>
                    <a:pt x="37292" y="8733"/>
                    <a:pt x="37505" y="8560"/>
                    <a:pt x="37546" y="8511"/>
                  </a:cubicBezTo>
                  <a:cubicBezTo>
                    <a:pt x="37568" y="8480"/>
                    <a:pt x="37538" y="8473"/>
                    <a:pt x="37491" y="8473"/>
                  </a:cubicBezTo>
                  <a:cubicBezTo>
                    <a:pt x="37451" y="8473"/>
                    <a:pt x="37399" y="8478"/>
                    <a:pt x="37357" y="8478"/>
                  </a:cubicBezTo>
                  <a:cubicBezTo>
                    <a:pt x="37275" y="8478"/>
                    <a:pt x="37177" y="8445"/>
                    <a:pt x="37193" y="8413"/>
                  </a:cubicBezTo>
                  <a:cubicBezTo>
                    <a:pt x="37210" y="8380"/>
                    <a:pt x="37456" y="8347"/>
                    <a:pt x="37415" y="8330"/>
                  </a:cubicBezTo>
                  <a:cubicBezTo>
                    <a:pt x="37374" y="8314"/>
                    <a:pt x="37374" y="8281"/>
                    <a:pt x="37398" y="8248"/>
                  </a:cubicBezTo>
                  <a:cubicBezTo>
                    <a:pt x="37423" y="8216"/>
                    <a:pt x="37407" y="8191"/>
                    <a:pt x="37398" y="8150"/>
                  </a:cubicBezTo>
                  <a:cubicBezTo>
                    <a:pt x="37390" y="8101"/>
                    <a:pt x="37620" y="8060"/>
                    <a:pt x="37710" y="8043"/>
                  </a:cubicBezTo>
                  <a:cubicBezTo>
                    <a:pt x="37742" y="8034"/>
                    <a:pt x="37786" y="8032"/>
                    <a:pt x="37835" y="8032"/>
                  </a:cubicBezTo>
                  <a:cubicBezTo>
                    <a:pt x="37904" y="8032"/>
                    <a:pt x="37984" y="8037"/>
                    <a:pt x="38063" y="8037"/>
                  </a:cubicBezTo>
                  <a:cubicBezTo>
                    <a:pt x="38088" y="8037"/>
                    <a:pt x="38113" y="8036"/>
                    <a:pt x="38137" y="8035"/>
                  </a:cubicBezTo>
                  <a:cubicBezTo>
                    <a:pt x="38293" y="8027"/>
                    <a:pt x="38236" y="8035"/>
                    <a:pt x="38236" y="8010"/>
                  </a:cubicBezTo>
                  <a:cubicBezTo>
                    <a:pt x="38227" y="7986"/>
                    <a:pt x="38203" y="7904"/>
                    <a:pt x="38203" y="7805"/>
                  </a:cubicBezTo>
                  <a:cubicBezTo>
                    <a:pt x="38203" y="7715"/>
                    <a:pt x="38293" y="7633"/>
                    <a:pt x="38367" y="7551"/>
                  </a:cubicBezTo>
                  <a:cubicBezTo>
                    <a:pt x="38441" y="7469"/>
                    <a:pt x="38465" y="7239"/>
                    <a:pt x="38457" y="7198"/>
                  </a:cubicBezTo>
                  <a:cubicBezTo>
                    <a:pt x="38457" y="7165"/>
                    <a:pt x="38449" y="7017"/>
                    <a:pt x="38465" y="6960"/>
                  </a:cubicBezTo>
                  <a:cubicBezTo>
                    <a:pt x="38482" y="6911"/>
                    <a:pt x="38490" y="6804"/>
                    <a:pt x="38531" y="6730"/>
                  </a:cubicBezTo>
                  <a:cubicBezTo>
                    <a:pt x="38564" y="6648"/>
                    <a:pt x="38588" y="6681"/>
                    <a:pt x="38638" y="6664"/>
                  </a:cubicBezTo>
                  <a:cubicBezTo>
                    <a:pt x="38687" y="6648"/>
                    <a:pt x="38802" y="6615"/>
                    <a:pt x="38835" y="6582"/>
                  </a:cubicBezTo>
                  <a:cubicBezTo>
                    <a:pt x="38841" y="6574"/>
                    <a:pt x="38858" y="6571"/>
                    <a:pt x="38881" y="6571"/>
                  </a:cubicBezTo>
                  <a:cubicBezTo>
                    <a:pt x="38976" y="6571"/>
                    <a:pt x="39184" y="6625"/>
                    <a:pt x="39302" y="6632"/>
                  </a:cubicBezTo>
                  <a:cubicBezTo>
                    <a:pt x="39373" y="6635"/>
                    <a:pt x="39439" y="6644"/>
                    <a:pt x="39495" y="6644"/>
                  </a:cubicBezTo>
                  <a:cubicBezTo>
                    <a:pt x="39561" y="6644"/>
                    <a:pt x="39612" y="6632"/>
                    <a:pt x="39639" y="6582"/>
                  </a:cubicBezTo>
                  <a:cubicBezTo>
                    <a:pt x="39696" y="6492"/>
                    <a:pt x="39770" y="6410"/>
                    <a:pt x="39910" y="6320"/>
                  </a:cubicBezTo>
                  <a:cubicBezTo>
                    <a:pt x="40041" y="6238"/>
                    <a:pt x="40090" y="6147"/>
                    <a:pt x="40000" y="6147"/>
                  </a:cubicBezTo>
                  <a:cubicBezTo>
                    <a:pt x="39918" y="6147"/>
                    <a:pt x="39746" y="6156"/>
                    <a:pt x="39565" y="6189"/>
                  </a:cubicBezTo>
                  <a:cubicBezTo>
                    <a:pt x="39376" y="6213"/>
                    <a:pt x="39220" y="6271"/>
                    <a:pt x="39007" y="6295"/>
                  </a:cubicBezTo>
                  <a:cubicBezTo>
                    <a:pt x="38794" y="6328"/>
                    <a:pt x="38646" y="6328"/>
                    <a:pt x="38449" y="6361"/>
                  </a:cubicBezTo>
                  <a:cubicBezTo>
                    <a:pt x="38376" y="6373"/>
                    <a:pt x="38327" y="6376"/>
                    <a:pt x="38289" y="6376"/>
                  </a:cubicBezTo>
                  <a:cubicBezTo>
                    <a:pt x="38248" y="6376"/>
                    <a:pt x="38220" y="6372"/>
                    <a:pt x="38191" y="6372"/>
                  </a:cubicBezTo>
                  <a:cubicBezTo>
                    <a:pt x="38175" y="6372"/>
                    <a:pt x="38157" y="6374"/>
                    <a:pt x="38137" y="6377"/>
                  </a:cubicBezTo>
                  <a:cubicBezTo>
                    <a:pt x="38047" y="6385"/>
                    <a:pt x="38039" y="6410"/>
                    <a:pt x="38039" y="6459"/>
                  </a:cubicBezTo>
                  <a:cubicBezTo>
                    <a:pt x="38039" y="6500"/>
                    <a:pt x="38137" y="6492"/>
                    <a:pt x="38252" y="6500"/>
                  </a:cubicBezTo>
                  <a:cubicBezTo>
                    <a:pt x="38367" y="6517"/>
                    <a:pt x="38244" y="6525"/>
                    <a:pt x="38186" y="6582"/>
                  </a:cubicBezTo>
                  <a:cubicBezTo>
                    <a:pt x="38163" y="6606"/>
                    <a:pt x="38132" y="6616"/>
                    <a:pt x="38099" y="6616"/>
                  </a:cubicBezTo>
                  <a:cubicBezTo>
                    <a:pt x="38062" y="6616"/>
                    <a:pt x="38024" y="6604"/>
                    <a:pt x="37989" y="6582"/>
                  </a:cubicBezTo>
                  <a:cubicBezTo>
                    <a:pt x="37924" y="6550"/>
                    <a:pt x="37784" y="6533"/>
                    <a:pt x="37710" y="6476"/>
                  </a:cubicBezTo>
                  <a:cubicBezTo>
                    <a:pt x="37636" y="6410"/>
                    <a:pt x="37694" y="6394"/>
                    <a:pt x="37768" y="6320"/>
                  </a:cubicBezTo>
                  <a:cubicBezTo>
                    <a:pt x="37842" y="6246"/>
                    <a:pt x="37899" y="6164"/>
                    <a:pt x="37907" y="6115"/>
                  </a:cubicBezTo>
                  <a:cubicBezTo>
                    <a:pt x="37915" y="6065"/>
                    <a:pt x="37825" y="6065"/>
                    <a:pt x="37842" y="6033"/>
                  </a:cubicBezTo>
                  <a:cubicBezTo>
                    <a:pt x="37858" y="6000"/>
                    <a:pt x="38006" y="5992"/>
                    <a:pt x="38137" y="5926"/>
                  </a:cubicBezTo>
                  <a:cubicBezTo>
                    <a:pt x="38268" y="5860"/>
                    <a:pt x="38301" y="5803"/>
                    <a:pt x="38400" y="5754"/>
                  </a:cubicBezTo>
                  <a:cubicBezTo>
                    <a:pt x="38420" y="5744"/>
                    <a:pt x="38445" y="5740"/>
                    <a:pt x="38473" y="5740"/>
                  </a:cubicBezTo>
                  <a:cubicBezTo>
                    <a:pt x="38568" y="5740"/>
                    <a:pt x="38698" y="5786"/>
                    <a:pt x="38794" y="5811"/>
                  </a:cubicBezTo>
                  <a:cubicBezTo>
                    <a:pt x="38908" y="5836"/>
                    <a:pt x="39089" y="5844"/>
                    <a:pt x="39261" y="5868"/>
                  </a:cubicBezTo>
                  <a:cubicBezTo>
                    <a:pt x="39322" y="5879"/>
                    <a:pt x="39382" y="5883"/>
                    <a:pt x="39442" y="5883"/>
                  </a:cubicBezTo>
                  <a:cubicBezTo>
                    <a:pt x="39561" y="5883"/>
                    <a:pt x="39680" y="5868"/>
                    <a:pt x="39795" y="5868"/>
                  </a:cubicBezTo>
                  <a:cubicBezTo>
                    <a:pt x="39959" y="5868"/>
                    <a:pt x="40312" y="5836"/>
                    <a:pt x="40402" y="5836"/>
                  </a:cubicBezTo>
                  <a:cubicBezTo>
                    <a:pt x="40484" y="5836"/>
                    <a:pt x="40673" y="5745"/>
                    <a:pt x="40730" y="5680"/>
                  </a:cubicBezTo>
                  <a:cubicBezTo>
                    <a:pt x="40780" y="5614"/>
                    <a:pt x="40845" y="5573"/>
                    <a:pt x="40895" y="5524"/>
                  </a:cubicBezTo>
                  <a:cubicBezTo>
                    <a:pt x="40952" y="5475"/>
                    <a:pt x="41059" y="5425"/>
                    <a:pt x="41067" y="5417"/>
                  </a:cubicBezTo>
                  <a:cubicBezTo>
                    <a:pt x="41075" y="5409"/>
                    <a:pt x="41050" y="5384"/>
                    <a:pt x="40968" y="5360"/>
                  </a:cubicBezTo>
                  <a:cubicBezTo>
                    <a:pt x="40886" y="5343"/>
                    <a:pt x="40525" y="5294"/>
                    <a:pt x="40419" y="5269"/>
                  </a:cubicBezTo>
                  <a:cubicBezTo>
                    <a:pt x="40329" y="5242"/>
                    <a:pt x="40174" y="5208"/>
                    <a:pt x="40069" y="5208"/>
                  </a:cubicBezTo>
                  <a:cubicBezTo>
                    <a:pt x="40050" y="5208"/>
                    <a:pt x="40032" y="5209"/>
                    <a:pt x="40016" y="5212"/>
                  </a:cubicBezTo>
                  <a:cubicBezTo>
                    <a:pt x="39918" y="5228"/>
                    <a:pt x="39401" y="5319"/>
                    <a:pt x="39286" y="5335"/>
                  </a:cubicBezTo>
                  <a:cubicBezTo>
                    <a:pt x="39275" y="5336"/>
                    <a:pt x="39262" y="5336"/>
                    <a:pt x="39248" y="5336"/>
                  </a:cubicBezTo>
                  <a:cubicBezTo>
                    <a:pt x="39095" y="5336"/>
                    <a:pt x="38749" y="5299"/>
                    <a:pt x="38621" y="5261"/>
                  </a:cubicBezTo>
                  <a:cubicBezTo>
                    <a:pt x="38490" y="5220"/>
                    <a:pt x="38318" y="5212"/>
                    <a:pt x="38194" y="5212"/>
                  </a:cubicBezTo>
                  <a:cubicBezTo>
                    <a:pt x="38063" y="5212"/>
                    <a:pt x="38006" y="5278"/>
                    <a:pt x="37924" y="5335"/>
                  </a:cubicBezTo>
                  <a:cubicBezTo>
                    <a:pt x="37842" y="5401"/>
                    <a:pt x="37801" y="5409"/>
                    <a:pt x="37702" y="5450"/>
                  </a:cubicBezTo>
                  <a:cubicBezTo>
                    <a:pt x="37686" y="5455"/>
                    <a:pt x="37674" y="5457"/>
                    <a:pt x="37663" y="5457"/>
                  </a:cubicBezTo>
                  <a:cubicBezTo>
                    <a:pt x="37603" y="5457"/>
                    <a:pt x="37613" y="5385"/>
                    <a:pt x="37480" y="5343"/>
                  </a:cubicBezTo>
                  <a:cubicBezTo>
                    <a:pt x="37325" y="5302"/>
                    <a:pt x="37292" y="5310"/>
                    <a:pt x="37275" y="5253"/>
                  </a:cubicBezTo>
                  <a:cubicBezTo>
                    <a:pt x="37267" y="5234"/>
                    <a:pt x="37300" y="5227"/>
                    <a:pt x="37353" y="5227"/>
                  </a:cubicBezTo>
                  <a:cubicBezTo>
                    <a:pt x="37460" y="5227"/>
                    <a:pt x="37650" y="5253"/>
                    <a:pt x="37760" y="5253"/>
                  </a:cubicBezTo>
                  <a:cubicBezTo>
                    <a:pt x="37924" y="5245"/>
                    <a:pt x="38088" y="5072"/>
                    <a:pt x="38194" y="5031"/>
                  </a:cubicBezTo>
                  <a:cubicBezTo>
                    <a:pt x="38215" y="5025"/>
                    <a:pt x="38241" y="5022"/>
                    <a:pt x="38271" y="5022"/>
                  </a:cubicBezTo>
                  <a:cubicBezTo>
                    <a:pt x="38391" y="5022"/>
                    <a:pt x="38565" y="5067"/>
                    <a:pt x="38638" y="5081"/>
                  </a:cubicBezTo>
                  <a:cubicBezTo>
                    <a:pt x="38736" y="5089"/>
                    <a:pt x="38991" y="5154"/>
                    <a:pt x="39097" y="5171"/>
                  </a:cubicBezTo>
                  <a:cubicBezTo>
                    <a:pt x="39101" y="5171"/>
                    <a:pt x="39105" y="5171"/>
                    <a:pt x="39109" y="5171"/>
                  </a:cubicBezTo>
                  <a:cubicBezTo>
                    <a:pt x="39221" y="5171"/>
                    <a:pt x="39349" y="5064"/>
                    <a:pt x="39499" y="5048"/>
                  </a:cubicBezTo>
                  <a:cubicBezTo>
                    <a:pt x="39655" y="5031"/>
                    <a:pt x="39606" y="4916"/>
                    <a:pt x="39680" y="4867"/>
                  </a:cubicBezTo>
                  <a:cubicBezTo>
                    <a:pt x="39697" y="4856"/>
                    <a:pt x="39709" y="4852"/>
                    <a:pt x="39718" y="4852"/>
                  </a:cubicBezTo>
                  <a:cubicBezTo>
                    <a:pt x="39744" y="4852"/>
                    <a:pt x="39751" y="4888"/>
                    <a:pt x="39811" y="4925"/>
                  </a:cubicBezTo>
                  <a:cubicBezTo>
                    <a:pt x="39885" y="4974"/>
                    <a:pt x="39943" y="5007"/>
                    <a:pt x="40000" y="5007"/>
                  </a:cubicBezTo>
                  <a:cubicBezTo>
                    <a:pt x="40066" y="5015"/>
                    <a:pt x="40419" y="5015"/>
                    <a:pt x="40599" y="5056"/>
                  </a:cubicBezTo>
                  <a:cubicBezTo>
                    <a:pt x="40642" y="5066"/>
                    <a:pt x="40676" y="5070"/>
                    <a:pt x="40703" y="5070"/>
                  </a:cubicBezTo>
                  <a:cubicBezTo>
                    <a:pt x="40789" y="5070"/>
                    <a:pt x="40813" y="5028"/>
                    <a:pt x="40895" y="4990"/>
                  </a:cubicBezTo>
                  <a:cubicBezTo>
                    <a:pt x="40993" y="4933"/>
                    <a:pt x="41420" y="4851"/>
                    <a:pt x="41641" y="4826"/>
                  </a:cubicBezTo>
                  <a:cubicBezTo>
                    <a:pt x="41863" y="4793"/>
                    <a:pt x="42142" y="4793"/>
                    <a:pt x="42175" y="4744"/>
                  </a:cubicBezTo>
                  <a:cubicBezTo>
                    <a:pt x="42199" y="4703"/>
                    <a:pt x="42052" y="4670"/>
                    <a:pt x="42035" y="4596"/>
                  </a:cubicBezTo>
                  <a:cubicBezTo>
                    <a:pt x="42027" y="4531"/>
                    <a:pt x="42372" y="4416"/>
                    <a:pt x="42487" y="4334"/>
                  </a:cubicBezTo>
                  <a:cubicBezTo>
                    <a:pt x="42593" y="4252"/>
                    <a:pt x="43430" y="3817"/>
                    <a:pt x="43677" y="3735"/>
                  </a:cubicBezTo>
                  <a:cubicBezTo>
                    <a:pt x="43915" y="3661"/>
                    <a:pt x="44071" y="3661"/>
                    <a:pt x="44062" y="3571"/>
                  </a:cubicBezTo>
                  <a:cubicBezTo>
                    <a:pt x="44054" y="3480"/>
                    <a:pt x="43389" y="3382"/>
                    <a:pt x="43119" y="3275"/>
                  </a:cubicBezTo>
                  <a:cubicBezTo>
                    <a:pt x="42839" y="3160"/>
                    <a:pt x="42158" y="2980"/>
                    <a:pt x="42068" y="2980"/>
                  </a:cubicBezTo>
                  <a:cubicBezTo>
                    <a:pt x="42002" y="2980"/>
                    <a:pt x="41727" y="2990"/>
                    <a:pt x="41506" y="2990"/>
                  </a:cubicBezTo>
                  <a:cubicBezTo>
                    <a:pt x="41450" y="2990"/>
                    <a:pt x="41398" y="2990"/>
                    <a:pt x="41354" y="2988"/>
                  </a:cubicBezTo>
                  <a:cubicBezTo>
                    <a:pt x="41182" y="2981"/>
                    <a:pt x="40989" y="2959"/>
                    <a:pt x="40848" y="2959"/>
                  </a:cubicBezTo>
                  <a:cubicBezTo>
                    <a:pt x="40814" y="2959"/>
                    <a:pt x="40782" y="2960"/>
                    <a:pt x="40755" y="2963"/>
                  </a:cubicBezTo>
                  <a:cubicBezTo>
                    <a:pt x="40615" y="2971"/>
                    <a:pt x="40673" y="2980"/>
                    <a:pt x="40558" y="3045"/>
                  </a:cubicBezTo>
                  <a:cubicBezTo>
                    <a:pt x="40451" y="3103"/>
                    <a:pt x="40213" y="3062"/>
                    <a:pt x="40082" y="3111"/>
                  </a:cubicBezTo>
                  <a:cubicBezTo>
                    <a:pt x="39959" y="3160"/>
                    <a:pt x="40090" y="3218"/>
                    <a:pt x="40082" y="3275"/>
                  </a:cubicBezTo>
                  <a:cubicBezTo>
                    <a:pt x="40075" y="3302"/>
                    <a:pt x="40050" y="3310"/>
                    <a:pt x="40019" y="3310"/>
                  </a:cubicBezTo>
                  <a:cubicBezTo>
                    <a:pt x="39981" y="3310"/>
                    <a:pt x="39934" y="3299"/>
                    <a:pt x="39900" y="3299"/>
                  </a:cubicBezTo>
                  <a:cubicBezTo>
                    <a:pt x="39895" y="3299"/>
                    <a:pt x="39890" y="3299"/>
                    <a:pt x="39885" y="3300"/>
                  </a:cubicBezTo>
                  <a:cubicBezTo>
                    <a:pt x="39819" y="3316"/>
                    <a:pt x="39811" y="3349"/>
                    <a:pt x="39803" y="3398"/>
                  </a:cubicBezTo>
                  <a:cubicBezTo>
                    <a:pt x="39787" y="3439"/>
                    <a:pt x="39992" y="3497"/>
                    <a:pt x="40000" y="3546"/>
                  </a:cubicBezTo>
                  <a:cubicBezTo>
                    <a:pt x="40002" y="3558"/>
                    <a:pt x="39986" y="3562"/>
                    <a:pt x="39958" y="3562"/>
                  </a:cubicBezTo>
                  <a:cubicBezTo>
                    <a:pt x="39880" y="3562"/>
                    <a:pt x="39713" y="3527"/>
                    <a:pt x="39623" y="3527"/>
                  </a:cubicBezTo>
                  <a:cubicBezTo>
                    <a:pt x="39610" y="3527"/>
                    <a:pt x="39599" y="3528"/>
                    <a:pt x="39590" y="3530"/>
                  </a:cubicBezTo>
                  <a:cubicBezTo>
                    <a:pt x="39483" y="3546"/>
                    <a:pt x="39631" y="3603"/>
                    <a:pt x="39655" y="3669"/>
                  </a:cubicBezTo>
                  <a:cubicBezTo>
                    <a:pt x="39672" y="3726"/>
                    <a:pt x="39606" y="3768"/>
                    <a:pt x="39508" y="3850"/>
                  </a:cubicBezTo>
                  <a:cubicBezTo>
                    <a:pt x="39486" y="3868"/>
                    <a:pt x="39467" y="3875"/>
                    <a:pt x="39447" y="3875"/>
                  </a:cubicBezTo>
                  <a:cubicBezTo>
                    <a:pt x="39378" y="3875"/>
                    <a:pt x="39303" y="3780"/>
                    <a:pt x="39073" y="3710"/>
                  </a:cubicBezTo>
                  <a:cubicBezTo>
                    <a:pt x="38861" y="3653"/>
                    <a:pt x="38696" y="3639"/>
                    <a:pt x="38597" y="3639"/>
                  </a:cubicBezTo>
                  <a:cubicBezTo>
                    <a:pt x="38554" y="3639"/>
                    <a:pt x="38524" y="3642"/>
                    <a:pt x="38506" y="3644"/>
                  </a:cubicBezTo>
                  <a:cubicBezTo>
                    <a:pt x="38449" y="3653"/>
                    <a:pt x="38153" y="3891"/>
                    <a:pt x="38055" y="3899"/>
                  </a:cubicBezTo>
                  <a:cubicBezTo>
                    <a:pt x="38049" y="3900"/>
                    <a:pt x="38044" y="3900"/>
                    <a:pt x="38039" y="3900"/>
                  </a:cubicBezTo>
                  <a:cubicBezTo>
                    <a:pt x="37970" y="3900"/>
                    <a:pt x="38071" y="3785"/>
                    <a:pt x="38071" y="3677"/>
                  </a:cubicBezTo>
                  <a:cubicBezTo>
                    <a:pt x="38063" y="3571"/>
                    <a:pt x="38318" y="3464"/>
                    <a:pt x="38194" y="3447"/>
                  </a:cubicBezTo>
                  <a:cubicBezTo>
                    <a:pt x="38183" y="3445"/>
                    <a:pt x="38171" y="3444"/>
                    <a:pt x="38160" y="3444"/>
                  </a:cubicBezTo>
                  <a:cubicBezTo>
                    <a:pt x="38061" y="3444"/>
                    <a:pt x="37976" y="3532"/>
                    <a:pt x="37858" y="3554"/>
                  </a:cubicBezTo>
                  <a:cubicBezTo>
                    <a:pt x="37718" y="3571"/>
                    <a:pt x="37686" y="3620"/>
                    <a:pt x="37579" y="3653"/>
                  </a:cubicBezTo>
                  <a:cubicBezTo>
                    <a:pt x="37472" y="3685"/>
                    <a:pt x="37325" y="3768"/>
                    <a:pt x="37259" y="3817"/>
                  </a:cubicBezTo>
                  <a:cubicBezTo>
                    <a:pt x="37193" y="3866"/>
                    <a:pt x="37251" y="3891"/>
                    <a:pt x="37218" y="3989"/>
                  </a:cubicBezTo>
                  <a:cubicBezTo>
                    <a:pt x="37185" y="4088"/>
                    <a:pt x="37103" y="4071"/>
                    <a:pt x="36922" y="4153"/>
                  </a:cubicBezTo>
                  <a:cubicBezTo>
                    <a:pt x="36742" y="4235"/>
                    <a:pt x="36430" y="4432"/>
                    <a:pt x="36315" y="4506"/>
                  </a:cubicBezTo>
                  <a:cubicBezTo>
                    <a:pt x="36200" y="4580"/>
                    <a:pt x="36069" y="4670"/>
                    <a:pt x="35970" y="4777"/>
                  </a:cubicBezTo>
                  <a:cubicBezTo>
                    <a:pt x="35872" y="4884"/>
                    <a:pt x="35700" y="4990"/>
                    <a:pt x="35618" y="5023"/>
                  </a:cubicBezTo>
                  <a:cubicBezTo>
                    <a:pt x="35536" y="5056"/>
                    <a:pt x="35298" y="5138"/>
                    <a:pt x="35232" y="5187"/>
                  </a:cubicBezTo>
                  <a:cubicBezTo>
                    <a:pt x="35174" y="5228"/>
                    <a:pt x="35010" y="5392"/>
                    <a:pt x="34912" y="5401"/>
                  </a:cubicBezTo>
                  <a:cubicBezTo>
                    <a:pt x="34910" y="5401"/>
                    <a:pt x="34908" y="5401"/>
                    <a:pt x="34907" y="5401"/>
                  </a:cubicBezTo>
                  <a:cubicBezTo>
                    <a:pt x="34810" y="5401"/>
                    <a:pt x="34954" y="5153"/>
                    <a:pt x="35010" y="5072"/>
                  </a:cubicBezTo>
                  <a:cubicBezTo>
                    <a:pt x="35076" y="4990"/>
                    <a:pt x="35240" y="5015"/>
                    <a:pt x="35306" y="4974"/>
                  </a:cubicBezTo>
                  <a:cubicBezTo>
                    <a:pt x="35363" y="4933"/>
                    <a:pt x="35380" y="4884"/>
                    <a:pt x="35396" y="4826"/>
                  </a:cubicBezTo>
                  <a:cubicBezTo>
                    <a:pt x="35404" y="4769"/>
                    <a:pt x="35412" y="4752"/>
                    <a:pt x="35503" y="4646"/>
                  </a:cubicBezTo>
                  <a:cubicBezTo>
                    <a:pt x="35601" y="4547"/>
                    <a:pt x="35741" y="4498"/>
                    <a:pt x="35839" y="4399"/>
                  </a:cubicBezTo>
                  <a:cubicBezTo>
                    <a:pt x="35938" y="4293"/>
                    <a:pt x="35929" y="4276"/>
                    <a:pt x="35987" y="4161"/>
                  </a:cubicBezTo>
                  <a:cubicBezTo>
                    <a:pt x="36036" y="4047"/>
                    <a:pt x="36118" y="4063"/>
                    <a:pt x="36233" y="4030"/>
                  </a:cubicBezTo>
                  <a:cubicBezTo>
                    <a:pt x="36356" y="3989"/>
                    <a:pt x="36405" y="3956"/>
                    <a:pt x="36512" y="3776"/>
                  </a:cubicBezTo>
                  <a:cubicBezTo>
                    <a:pt x="36611" y="3603"/>
                    <a:pt x="36734" y="3439"/>
                    <a:pt x="36783" y="3300"/>
                  </a:cubicBezTo>
                  <a:cubicBezTo>
                    <a:pt x="36832" y="3160"/>
                    <a:pt x="36791" y="3111"/>
                    <a:pt x="36758" y="2988"/>
                  </a:cubicBezTo>
                  <a:cubicBezTo>
                    <a:pt x="36725" y="2857"/>
                    <a:pt x="36701" y="2824"/>
                    <a:pt x="36627" y="2742"/>
                  </a:cubicBezTo>
                  <a:cubicBezTo>
                    <a:pt x="36598" y="2710"/>
                    <a:pt x="36565" y="2699"/>
                    <a:pt x="36527" y="2699"/>
                  </a:cubicBezTo>
                  <a:cubicBezTo>
                    <a:pt x="36467" y="2699"/>
                    <a:pt x="36396" y="2727"/>
                    <a:pt x="36315" y="2742"/>
                  </a:cubicBezTo>
                  <a:cubicBezTo>
                    <a:pt x="36221" y="2759"/>
                    <a:pt x="36106" y="2794"/>
                    <a:pt x="35948" y="2794"/>
                  </a:cubicBezTo>
                  <a:cubicBezTo>
                    <a:pt x="35886" y="2794"/>
                    <a:pt x="35817" y="2788"/>
                    <a:pt x="35741" y="2775"/>
                  </a:cubicBezTo>
                  <a:cubicBezTo>
                    <a:pt x="35676" y="2765"/>
                    <a:pt x="35626" y="2761"/>
                    <a:pt x="35587" y="2761"/>
                  </a:cubicBezTo>
                  <a:cubicBezTo>
                    <a:pt x="35462" y="2761"/>
                    <a:pt x="35444" y="2803"/>
                    <a:pt x="35388" y="2840"/>
                  </a:cubicBezTo>
                  <a:cubicBezTo>
                    <a:pt x="35314" y="2889"/>
                    <a:pt x="35158" y="3292"/>
                    <a:pt x="35142" y="3349"/>
                  </a:cubicBezTo>
                  <a:cubicBezTo>
                    <a:pt x="35125" y="3398"/>
                    <a:pt x="35043" y="3382"/>
                    <a:pt x="34920" y="3390"/>
                  </a:cubicBezTo>
                  <a:cubicBezTo>
                    <a:pt x="34789" y="3406"/>
                    <a:pt x="34526" y="3497"/>
                    <a:pt x="34419" y="3546"/>
                  </a:cubicBezTo>
                  <a:cubicBezTo>
                    <a:pt x="34304" y="3595"/>
                    <a:pt x="33935" y="3685"/>
                    <a:pt x="33779" y="3710"/>
                  </a:cubicBezTo>
                  <a:cubicBezTo>
                    <a:pt x="33623" y="3735"/>
                    <a:pt x="33410" y="3809"/>
                    <a:pt x="33254" y="3874"/>
                  </a:cubicBezTo>
                  <a:cubicBezTo>
                    <a:pt x="33125" y="3932"/>
                    <a:pt x="33007" y="3975"/>
                    <a:pt x="32922" y="3975"/>
                  </a:cubicBezTo>
                  <a:cubicBezTo>
                    <a:pt x="32899" y="3975"/>
                    <a:pt x="32878" y="3972"/>
                    <a:pt x="32860" y="3964"/>
                  </a:cubicBezTo>
                  <a:cubicBezTo>
                    <a:pt x="32786" y="3932"/>
                    <a:pt x="32877" y="3882"/>
                    <a:pt x="32926" y="3800"/>
                  </a:cubicBezTo>
                  <a:cubicBezTo>
                    <a:pt x="32967" y="3726"/>
                    <a:pt x="32712" y="3751"/>
                    <a:pt x="32663" y="3710"/>
                  </a:cubicBezTo>
                  <a:cubicBezTo>
                    <a:pt x="32614" y="3669"/>
                    <a:pt x="32819" y="3636"/>
                    <a:pt x="33057" y="3612"/>
                  </a:cubicBezTo>
                  <a:cubicBezTo>
                    <a:pt x="33295" y="3587"/>
                    <a:pt x="33476" y="3497"/>
                    <a:pt x="33574" y="3447"/>
                  </a:cubicBezTo>
                  <a:cubicBezTo>
                    <a:pt x="33673" y="3390"/>
                    <a:pt x="34075" y="3316"/>
                    <a:pt x="34190" y="3308"/>
                  </a:cubicBezTo>
                  <a:cubicBezTo>
                    <a:pt x="34313" y="3300"/>
                    <a:pt x="34370" y="3201"/>
                    <a:pt x="34403" y="3136"/>
                  </a:cubicBezTo>
                  <a:cubicBezTo>
                    <a:pt x="34444" y="3062"/>
                    <a:pt x="34436" y="3013"/>
                    <a:pt x="34411" y="2947"/>
                  </a:cubicBezTo>
                  <a:cubicBezTo>
                    <a:pt x="34401" y="2927"/>
                    <a:pt x="34373" y="2920"/>
                    <a:pt x="34333" y="2920"/>
                  </a:cubicBezTo>
                  <a:cubicBezTo>
                    <a:pt x="34242" y="2920"/>
                    <a:pt x="34089" y="2955"/>
                    <a:pt x="33935" y="2955"/>
                  </a:cubicBezTo>
                  <a:cubicBezTo>
                    <a:pt x="33738" y="2955"/>
                    <a:pt x="33478" y="2913"/>
                    <a:pt x="33239" y="2913"/>
                  </a:cubicBezTo>
                  <a:cubicBezTo>
                    <a:pt x="33220" y="2913"/>
                    <a:pt x="33200" y="2913"/>
                    <a:pt x="33180" y="2914"/>
                  </a:cubicBezTo>
                  <a:cubicBezTo>
                    <a:pt x="33035" y="2914"/>
                    <a:pt x="32938" y="2919"/>
                    <a:pt x="32829" y="2919"/>
                  </a:cubicBezTo>
                  <a:cubicBezTo>
                    <a:pt x="32748" y="2919"/>
                    <a:pt x="32660" y="2916"/>
                    <a:pt x="32540" y="2906"/>
                  </a:cubicBezTo>
                  <a:cubicBezTo>
                    <a:pt x="32261" y="2881"/>
                    <a:pt x="32039" y="2881"/>
                    <a:pt x="31884" y="2881"/>
                  </a:cubicBezTo>
                  <a:cubicBezTo>
                    <a:pt x="31728" y="2881"/>
                    <a:pt x="31670" y="2922"/>
                    <a:pt x="31334" y="2947"/>
                  </a:cubicBezTo>
                  <a:cubicBezTo>
                    <a:pt x="31005" y="2971"/>
                    <a:pt x="30784" y="3062"/>
                    <a:pt x="30431" y="3119"/>
                  </a:cubicBezTo>
                  <a:cubicBezTo>
                    <a:pt x="30086" y="3177"/>
                    <a:pt x="30062" y="3127"/>
                    <a:pt x="29709" y="3177"/>
                  </a:cubicBezTo>
                  <a:cubicBezTo>
                    <a:pt x="29364" y="3226"/>
                    <a:pt x="29463" y="3283"/>
                    <a:pt x="29167" y="3382"/>
                  </a:cubicBezTo>
                  <a:cubicBezTo>
                    <a:pt x="28993" y="3435"/>
                    <a:pt x="28942" y="3454"/>
                    <a:pt x="28902" y="3454"/>
                  </a:cubicBezTo>
                  <a:cubicBezTo>
                    <a:pt x="28874" y="3454"/>
                    <a:pt x="28852" y="3445"/>
                    <a:pt x="28798" y="3431"/>
                  </a:cubicBezTo>
                  <a:cubicBezTo>
                    <a:pt x="28666" y="3390"/>
                    <a:pt x="28749" y="3152"/>
                    <a:pt x="28806" y="3111"/>
                  </a:cubicBezTo>
                  <a:cubicBezTo>
                    <a:pt x="28863" y="3062"/>
                    <a:pt x="29249" y="2939"/>
                    <a:pt x="29553" y="2930"/>
                  </a:cubicBezTo>
                  <a:cubicBezTo>
                    <a:pt x="29865" y="2930"/>
                    <a:pt x="29865" y="2865"/>
                    <a:pt x="30094" y="2824"/>
                  </a:cubicBezTo>
                  <a:cubicBezTo>
                    <a:pt x="30324" y="2783"/>
                    <a:pt x="30808" y="2758"/>
                    <a:pt x="30825" y="2725"/>
                  </a:cubicBezTo>
                  <a:cubicBezTo>
                    <a:pt x="30841" y="2692"/>
                    <a:pt x="30529" y="2643"/>
                    <a:pt x="30415" y="2619"/>
                  </a:cubicBezTo>
                  <a:cubicBezTo>
                    <a:pt x="30308" y="2594"/>
                    <a:pt x="30119" y="2586"/>
                    <a:pt x="29939" y="2553"/>
                  </a:cubicBezTo>
                  <a:cubicBezTo>
                    <a:pt x="29758" y="2520"/>
                    <a:pt x="29791" y="2487"/>
                    <a:pt x="29766" y="2438"/>
                  </a:cubicBezTo>
                  <a:cubicBezTo>
                    <a:pt x="29761" y="2426"/>
                    <a:pt x="29785" y="2421"/>
                    <a:pt x="29827" y="2421"/>
                  </a:cubicBezTo>
                  <a:cubicBezTo>
                    <a:pt x="29926" y="2421"/>
                    <a:pt x="30125" y="2450"/>
                    <a:pt x="30259" y="2479"/>
                  </a:cubicBezTo>
                  <a:cubicBezTo>
                    <a:pt x="30319" y="2493"/>
                    <a:pt x="30376" y="2497"/>
                    <a:pt x="30430" y="2497"/>
                  </a:cubicBezTo>
                  <a:cubicBezTo>
                    <a:pt x="30539" y="2497"/>
                    <a:pt x="30633" y="2479"/>
                    <a:pt x="30710" y="2479"/>
                  </a:cubicBezTo>
                  <a:cubicBezTo>
                    <a:pt x="30825" y="2479"/>
                    <a:pt x="31071" y="2553"/>
                    <a:pt x="31161" y="2569"/>
                  </a:cubicBezTo>
                  <a:cubicBezTo>
                    <a:pt x="31183" y="2571"/>
                    <a:pt x="31224" y="2572"/>
                    <a:pt x="31277" y="2572"/>
                  </a:cubicBezTo>
                  <a:cubicBezTo>
                    <a:pt x="31450" y="2572"/>
                    <a:pt x="31748" y="2562"/>
                    <a:pt x="31892" y="2537"/>
                  </a:cubicBezTo>
                  <a:cubicBezTo>
                    <a:pt x="32080" y="2504"/>
                    <a:pt x="32442" y="2479"/>
                    <a:pt x="32630" y="2479"/>
                  </a:cubicBezTo>
                  <a:cubicBezTo>
                    <a:pt x="32686" y="2477"/>
                    <a:pt x="32780" y="2476"/>
                    <a:pt x="32890" y="2476"/>
                  </a:cubicBezTo>
                  <a:cubicBezTo>
                    <a:pt x="33154" y="2476"/>
                    <a:pt x="33503" y="2481"/>
                    <a:pt x="33591" y="2487"/>
                  </a:cubicBezTo>
                  <a:cubicBezTo>
                    <a:pt x="33714" y="2487"/>
                    <a:pt x="34272" y="2528"/>
                    <a:pt x="34477" y="2553"/>
                  </a:cubicBezTo>
                  <a:cubicBezTo>
                    <a:pt x="34505" y="2556"/>
                    <a:pt x="34531" y="2558"/>
                    <a:pt x="34556" y="2558"/>
                  </a:cubicBezTo>
                  <a:cubicBezTo>
                    <a:pt x="34717" y="2558"/>
                    <a:pt x="34832" y="2495"/>
                    <a:pt x="35002" y="2438"/>
                  </a:cubicBezTo>
                  <a:cubicBezTo>
                    <a:pt x="35191" y="2372"/>
                    <a:pt x="35380" y="2331"/>
                    <a:pt x="35519" y="2274"/>
                  </a:cubicBezTo>
                  <a:cubicBezTo>
                    <a:pt x="35574" y="2249"/>
                    <a:pt x="35683" y="2242"/>
                    <a:pt x="35808" y="2242"/>
                  </a:cubicBezTo>
                  <a:cubicBezTo>
                    <a:pt x="35993" y="2242"/>
                    <a:pt x="36213" y="2258"/>
                    <a:pt x="36338" y="2258"/>
                  </a:cubicBezTo>
                  <a:cubicBezTo>
                    <a:pt x="36354" y="2258"/>
                    <a:pt x="36368" y="2258"/>
                    <a:pt x="36381" y="2257"/>
                  </a:cubicBezTo>
                  <a:cubicBezTo>
                    <a:pt x="36570" y="2241"/>
                    <a:pt x="36529" y="2184"/>
                    <a:pt x="36643" y="2085"/>
                  </a:cubicBezTo>
                  <a:cubicBezTo>
                    <a:pt x="36758" y="1987"/>
                    <a:pt x="37111" y="1880"/>
                    <a:pt x="37177" y="1823"/>
                  </a:cubicBezTo>
                  <a:cubicBezTo>
                    <a:pt x="37234" y="1765"/>
                    <a:pt x="37160" y="1757"/>
                    <a:pt x="37005" y="1708"/>
                  </a:cubicBezTo>
                  <a:cubicBezTo>
                    <a:pt x="36849" y="1667"/>
                    <a:pt x="36791" y="1667"/>
                    <a:pt x="36676" y="1585"/>
                  </a:cubicBezTo>
                  <a:cubicBezTo>
                    <a:pt x="36553" y="1502"/>
                    <a:pt x="36487" y="1494"/>
                    <a:pt x="36332" y="1494"/>
                  </a:cubicBezTo>
                  <a:cubicBezTo>
                    <a:pt x="36184" y="1494"/>
                    <a:pt x="35716" y="1535"/>
                    <a:pt x="35560" y="1576"/>
                  </a:cubicBezTo>
                  <a:cubicBezTo>
                    <a:pt x="35519" y="1589"/>
                    <a:pt x="35484" y="1595"/>
                    <a:pt x="35454" y="1595"/>
                  </a:cubicBezTo>
                  <a:cubicBezTo>
                    <a:pt x="35374" y="1595"/>
                    <a:pt x="35341" y="1553"/>
                    <a:pt x="35347" y="1511"/>
                  </a:cubicBezTo>
                  <a:cubicBezTo>
                    <a:pt x="35347" y="1445"/>
                    <a:pt x="35404" y="1420"/>
                    <a:pt x="35404" y="1379"/>
                  </a:cubicBezTo>
                  <a:cubicBezTo>
                    <a:pt x="35404" y="1330"/>
                    <a:pt x="35339" y="1338"/>
                    <a:pt x="35232" y="1289"/>
                  </a:cubicBezTo>
                  <a:cubicBezTo>
                    <a:pt x="35216" y="1283"/>
                    <a:pt x="35195" y="1280"/>
                    <a:pt x="35169" y="1280"/>
                  </a:cubicBezTo>
                  <a:cubicBezTo>
                    <a:pt x="35020" y="1280"/>
                    <a:pt x="34729" y="1369"/>
                    <a:pt x="34575" y="1404"/>
                  </a:cubicBezTo>
                  <a:cubicBezTo>
                    <a:pt x="34395" y="1445"/>
                    <a:pt x="34181" y="1544"/>
                    <a:pt x="34034" y="1568"/>
                  </a:cubicBezTo>
                  <a:cubicBezTo>
                    <a:pt x="34014" y="1570"/>
                    <a:pt x="33997" y="1571"/>
                    <a:pt x="33984" y="1571"/>
                  </a:cubicBezTo>
                  <a:cubicBezTo>
                    <a:pt x="33890" y="1571"/>
                    <a:pt x="33934" y="1523"/>
                    <a:pt x="33984" y="1437"/>
                  </a:cubicBezTo>
                  <a:cubicBezTo>
                    <a:pt x="34034" y="1338"/>
                    <a:pt x="34395" y="1306"/>
                    <a:pt x="34518" y="1289"/>
                  </a:cubicBezTo>
                  <a:cubicBezTo>
                    <a:pt x="34649" y="1273"/>
                    <a:pt x="34698" y="1141"/>
                    <a:pt x="34690" y="1084"/>
                  </a:cubicBezTo>
                  <a:cubicBezTo>
                    <a:pt x="34682" y="1035"/>
                    <a:pt x="34584" y="1035"/>
                    <a:pt x="34518" y="936"/>
                  </a:cubicBezTo>
                  <a:cubicBezTo>
                    <a:pt x="34452" y="846"/>
                    <a:pt x="34444" y="821"/>
                    <a:pt x="34329" y="821"/>
                  </a:cubicBezTo>
                  <a:cubicBezTo>
                    <a:pt x="34222" y="821"/>
                    <a:pt x="34190" y="838"/>
                    <a:pt x="34025" y="871"/>
                  </a:cubicBezTo>
                  <a:cubicBezTo>
                    <a:pt x="33853" y="903"/>
                    <a:pt x="33591" y="953"/>
                    <a:pt x="33418" y="953"/>
                  </a:cubicBezTo>
                  <a:cubicBezTo>
                    <a:pt x="33246" y="953"/>
                    <a:pt x="32540" y="953"/>
                    <a:pt x="32039" y="928"/>
                  </a:cubicBezTo>
                  <a:cubicBezTo>
                    <a:pt x="31547" y="912"/>
                    <a:pt x="31375" y="920"/>
                    <a:pt x="31038" y="912"/>
                  </a:cubicBezTo>
                  <a:cubicBezTo>
                    <a:pt x="30694" y="912"/>
                    <a:pt x="30275" y="1100"/>
                    <a:pt x="29906" y="1109"/>
                  </a:cubicBezTo>
                  <a:cubicBezTo>
                    <a:pt x="29536" y="1125"/>
                    <a:pt x="29241" y="1191"/>
                    <a:pt x="29044" y="1191"/>
                  </a:cubicBezTo>
                  <a:cubicBezTo>
                    <a:pt x="28847" y="1191"/>
                    <a:pt x="28658" y="1199"/>
                    <a:pt x="28494" y="1232"/>
                  </a:cubicBezTo>
                  <a:cubicBezTo>
                    <a:pt x="28322" y="1256"/>
                    <a:pt x="28256" y="1461"/>
                    <a:pt x="28199" y="1486"/>
                  </a:cubicBezTo>
                  <a:cubicBezTo>
                    <a:pt x="28189" y="1488"/>
                    <a:pt x="28178" y="1490"/>
                    <a:pt x="28164" y="1490"/>
                  </a:cubicBezTo>
                  <a:cubicBezTo>
                    <a:pt x="28081" y="1490"/>
                    <a:pt x="27923" y="1446"/>
                    <a:pt x="27747" y="1355"/>
                  </a:cubicBezTo>
                  <a:cubicBezTo>
                    <a:pt x="27653" y="1306"/>
                    <a:pt x="27602" y="1290"/>
                    <a:pt x="27566" y="1290"/>
                  </a:cubicBezTo>
                  <a:cubicBezTo>
                    <a:pt x="27523" y="1290"/>
                    <a:pt x="27501" y="1312"/>
                    <a:pt x="27452" y="1330"/>
                  </a:cubicBezTo>
                  <a:cubicBezTo>
                    <a:pt x="27370" y="1363"/>
                    <a:pt x="27255" y="1404"/>
                    <a:pt x="27156" y="1453"/>
                  </a:cubicBezTo>
                  <a:cubicBezTo>
                    <a:pt x="27061" y="1504"/>
                    <a:pt x="27025" y="1588"/>
                    <a:pt x="26966" y="1588"/>
                  </a:cubicBezTo>
                  <a:cubicBezTo>
                    <a:pt x="26959" y="1588"/>
                    <a:pt x="26951" y="1587"/>
                    <a:pt x="26943" y="1585"/>
                  </a:cubicBezTo>
                  <a:cubicBezTo>
                    <a:pt x="26861" y="1560"/>
                    <a:pt x="26968" y="1486"/>
                    <a:pt x="27009" y="1371"/>
                  </a:cubicBezTo>
                  <a:cubicBezTo>
                    <a:pt x="27050" y="1256"/>
                    <a:pt x="26927" y="1281"/>
                    <a:pt x="26910" y="1215"/>
                  </a:cubicBezTo>
                  <a:cubicBezTo>
                    <a:pt x="26894" y="1150"/>
                    <a:pt x="27271" y="1150"/>
                    <a:pt x="27427" y="1150"/>
                  </a:cubicBezTo>
                  <a:lnTo>
                    <a:pt x="28051" y="1150"/>
                  </a:lnTo>
                  <a:cubicBezTo>
                    <a:pt x="28223" y="1150"/>
                    <a:pt x="28543" y="1059"/>
                    <a:pt x="28683" y="1035"/>
                  </a:cubicBezTo>
                  <a:cubicBezTo>
                    <a:pt x="28822" y="1002"/>
                    <a:pt x="28740" y="1002"/>
                    <a:pt x="28708" y="953"/>
                  </a:cubicBezTo>
                  <a:cubicBezTo>
                    <a:pt x="28683" y="903"/>
                    <a:pt x="28535" y="854"/>
                    <a:pt x="28535" y="788"/>
                  </a:cubicBezTo>
                  <a:cubicBezTo>
                    <a:pt x="28537" y="772"/>
                    <a:pt x="28560" y="765"/>
                    <a:pt x="28595" y="765"/>
                  </a:cubicBezTo>
                  <a:cubicBezTo>
                    <a:pt x="28696" y="765"/>
                    <a:pt x="28899" y="819"/>
                    <a:pt x="29003" y="838"/>
                  </a:cubicBezTo>
                  <a:cubicBezTo>
                    <a:pt x="29142" y="862"/>
                    <a:pt x="29446" y="895"/>
                    <a:pt x="29610" y="928"/>
                  </a:cubicBezTo>
                  <a:cubicBezTo>
                    <a:pt x="29634" y="933"/>
                    <a:pt x="29658" y="935"/>
                    <a:pt x="29684" y="935"/>
                  </a:cubicBezTo>
                  <a:cubicBezTo>
                    <a:pt x="29831" y="935"/>
                    <a:pt x="30014" y="866"/>
                    <a:pt x="30160" y="838"/>
                  </a:cubicBezTo>
                  <a:cubicBezTo>
                    <a:pt x="30332" y="813"/>
                    <a:pt x="30562" y="674"/>
                    <a:pt x="30817" y="674"/>
                  </a:cubicBezTo>
                  <a:cubicBezTo>
                    <a:pt x="31079" y="674"/>
                    <a:pt x="31514" y="698"/>
                    <a:pt x="31736" y="723"/>
                  </a:cubicBezTo>
                  <a:cubicBezTo>
                    <a:pt x="31949" y="747"/>
                    <a:pt x="32868" y="747"/>
                    <a:pt x="33065" y="756"/>
                  </a:cubicBezTo>
                  <a:cubicBezTo>
                    <a:pt x="33262" y="756"/>
                    <a:pt x="33467" y="665"/>
                    <a:pt x="33656" y="657"/>
                  </a:cubicBezTo>
                  <a:cubicBezTo>
                    <a:pt x="33845" y="657"/>
                    <a:pt x="33976" y="592"/>
                    <a:pt x="33976" y="551"/>
                  </a:cubicBezTo>
                  <a:cubicBezTo>
                    <a:pt x="33976" y="509"/>
                    <a:pt x="33205" y="419"/>
                    <a:pt x="32901" y="395"/>
                  </a:cubicBezTo>
                  <a:cubicBezTo>
                    <a:pt x="32597" y="362"/>
                    <a:pt x="32368" y="296"/>
                    <a:pt x="32080" y="255"/>
                  </a:cubicBezTo>
                  <a:cubicBezTo>
                    <a:pt x="31793" y="214"/>
                    <a:pt x="31112" y="91"/>
                    <a:pt x="30956" y="66"/>
                  </a:cubicBezTo>
                  <a:cubicBezTo>
                    <a:pt x="30800" y="33"/>
                    <a:pt x="30751" y="25"/>
                    <a:pt x="30595" y="25"/>
                  </a:cubicBezTo>
                  <a:cubicBezTo>
                    <a:pt x="30431" y="25"/>
                    <a:pt x="29930" y="42"/>
                    <a:pt x="29725" y="42"/>
                  </a:cubicBezTo>
                  <a:cubicBezTo>
                    <a:pt x="29613" y="42"/>
                    <a:pt x="29527" y="47"/>
                    <a:pt x="29391" y="47"/>
                  </a:cubicBezTo>
                  <a:cubicBezTo>
                    <a:pt x="29290" y="47"/>
                    <a:pt x="29160" y="44"/>
                    <a:pt x="28970" y="33"/>
                  </a:cubicBezTo>
                  <a:cubicBezTo>
                    <a:pt x="28527" y="9"/>
                    <a:pt x="28437" y="1"/>
                    <a:pt x="28371"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75"/>
            <p:cNvSpPr/>
            <p:nvPr/>
          </p:nvSpPr>
          <p:spPr>
            <a:xfrm>
              <a:off x="755750" y="2507675"/>
              <a:ext cx="92775" cy="63625"/>
            </a:xfrm>
            <a:custGeom>
              <a:avLst/>
              <a:gdLst/>
              <a:ahLst/>
              <a:cxnLst/>
              <a:rect l="l" t="t" r="r" b="b"/>
              <a:pathLst>
                <a:path w="3711" h="2545" extrusionOk="0">
                  <a:moveTo>
                    <a:pt x="2479" y="960"/>
                  </a:moveTo>
                  <a:cubicBezTo>
                    <a:pt x="2389" y="960"/>
                    <a:pt x="2290" y="936"/>
                    <a:pt x="2282" y="977"/>
                  </a:cubicBezTo>
                  <a:cubicBezTo>
                    <a:pt x="2274" y="1018"/>
                    <a:pt x="2266" y="1092"/>
                    <a:pt x="2339" y="1116"/>
                  </a:cubicBezTo>
                  <a:cubicBezTo>
                    <a:pt x="2413" y="1141"/>
                    <a:pt x="2479" y="1206"/>
                    <a:pt x="2495" y="1239"/>
                  </a:cubicBezTo>
                  <a:cubicBezTo>
                    <a:pt x="2504" y="1272"/>
                    <a:pt x="2569" y="1289"/>
                    <a:pt x="2619" y="1272"/>
                  </a:cubicBezTo>
                  <a:cubicBezTo>
                    <a:pt x="2660" y="1256"/>
                    <a:pt x="2758" y="1198"/>
                    <a:pt x="2750" y="1133"/>
                  </a:cubicBezTo>
                  <a:cubicBezTo>
                    <a:pt x="2742" y="1067"/>
                    <a:pt x="2586" y="960"/>
                    <a:pt x="2479" y="960"/>
                  </a:cubicBezTo>
                  <a:close/>
                  <a:moveTo>
                    <a:pt x="1863" y="796"/>
                  </a:moveTo>
                  <a:cubicBezTo>
                    <a:pt x="1937" y="813"/>
                    <a:pt x="2028" y="804"/>
                    <a:pt x="2101" y="804"/>
                  </a:cubicBezTo>
                  <a:cubicBezTo>
                    <a:pt x="2167" y="804"/>
                    <a:pt x="2216" y="821"/>
                    <a:pt x="2200" y="837"/>
                  </a:cubicBezTo>
                  <a:cubicBezTo>
                    <a:pt x="2184" y="862"/>
                    <a:pt x="2167" y="895"/>
                    <a:pt x="2060" y="903"/>
                  </a:cubicBezTo>
                  <a:cubicBezTo>
                    <a:pt x="1954" y="919"/>
                    <a:pt x="1822" y="960"/>
                    <a:pt x="1798" y="911"/>
                  </a:cubicBezTo>
                  <a:cubicBezTo>
                    <a:pt x="1781" y="854"/>
                    <a:pt x="1798" y="796"/>
                    <a:pt x="1863" y="796"/>
                  </a:cubicBezTo>
                  <a:close/>
                  <a:moveTo>
                    <a:pt x="1346" y="484"/>
                  </a:moveTo>
                  <a:cubicBezTo>
                    <a:pt x="1461" y="607"/>
                    <a:pt x="1494" y="624"/>
                    <a:pt x="1511" y="681"/>
                  </a:cubicBezTo>
                  <a:cubicBezTo>
                    <a:pt x="1535" y="739"/>
                    <a:pt x="1511" y="780"/>
                    <a:pt x="1445" y="763"/>
                  </a:cubicBezTo>
                  <a:cubicBezTo>
                    <a:pt x="1379" y="747"/>
                    <a:pt x="1363" y="689"/>
                    <a:pt x="1305" y="698"/>
                  </a:cubicBezTo>
                  <a:cubicBezTo>
                    <a:pt x="1248" y="706"/>
                    <a:pt x="1248" y="747"/>
                    <a:pt x="1199" y="714"/>
                  </a:cubicBezTo>
                  <a:cubicBezTo>
                    <a:pt x="1141" y="673"/>
                    <a:pt x="1026" y="624"/>
                    <a:pt x="1092" y="558"/>
                  </a:cubicBezTo>
                  <a:cubicBezTo>
                    <a:pt x="1150" y="501"/>
                    <a:pt x="1125" y="509"/>
                    <a:pt x="1191" y="468"/>
                  </a:cubicBezTo>
                  <a:cubicBezTo>
                    <a:pt x="1256" y="419"/>
                    <a:pt x="1289" y="435"/>
                    <a:pt x="1346" y="484"/>
                  </a:cubicBezTo>
                  <a:close/>
                  <a:moveTo>
                    <a:pt x="156" y="66"/>
                  </a:moveTo>
                  <a:cubicBezTo>
                    <a:pt x="288" y="58"/>
                    <a:pt x="370" y="0"/>
                    <a:pt x="362" y="58"/>
                  </a:cubicBezTo>
                  <a:cubicBezTo>
                    <a:pt x="362" y="123"/>
                    <a:pt x="321" y="140"/>
                    <a:pt x="321" y="197"/>
                  </a:cubicBezTo>
                  <a:cubicBezTo>
                    <a:pt x="321" y="246"/>
                    <a:pt x="411" y="304"/>
                    <a:pt x="304" y="296"/>
                  </a:cubicBezTo>
                  <a:cubicBezTo>
                    <a:pt x="189" y="279"/>
                    <a:pt x="1" y="287"/>
                    <a:pt x="25" y="197"/>
                  </a:cubicBezTo>
                  <a:cubicBezTo>
                    <a:pt x="50" y="115"/>
                    <a:pt x="1" y="74"/>
                    <a:pt x="156" y="66"/>
                  </a:cubicBezTo>
                  <a:close/>
                  <a:moveTo>
                    <a:pt x="1987" y="1092"/>
                  </a:moveTo>
                  <a:cubicBezTo>
                    <a:pt x="1978" y="1133"/>
                    <a:pt x="2003" y="1190"/>
                    <a:pt x="2052" y="1190"/>
                  </a:cubicBezTo>
                  <a:cubicBezTo>
                    <a:pt x="2093" y="1190"/>
                    <a:pt x="2126" y="1206"/>
                    <a:pt x="2134" y="1149"/>
                  </a:cubicBezTo>
                  <a:cubicBezTo>
                    <a:pt x="2143" y="1083"/>
                    <a:pt x="2011" y="1018"/>
                    <a:pt x="1987" y="1092"/>
                  </a:cubicBezTo>
                  <a:close/>
                  <a:moveTo>
                    <a:pt x="2840" y="1633"/>
                  </a:moveTo>
                  <a:cubicBezTo>
                    <a:pt x="2889" y="1765"/>
                    <a:pt x="2807" y="1847"/>
                    <a:pt x="2774" y="1888"/>
                  </a:cubicBezTo>
                  <a:cubicBezTo>
                    <a:pt x="2742" y="1920"/>
                    <a:pt x="2742" y="2035"/>
                    <a:pt x="2791" y="2117"/>
                  </a:cubicBezTo>
                  <a:cubicBezTo>
                    <a:pt x="2848" y="2208"/>
                    <a:pt x="2799" y="2175"/>
                    <a:pt x="2791" y="2314"/>
                  </a:cubicBezTo>
                  <a:cubicBezTo>
                    <a:pt x="2791" y="2454"/>
                    <a:pt x="2791" y="2544"/>
                    <a:pt x="2914" y="2528"/>
                  </a:cubicBezTo>
                  <a:cubicBezTo>
                    <a:pt x="3045" y="2520"/>
                    <a:pt x="3070" y="2421"/>
                    <a:pt x="3218" y="2298"/>
                  </a:cubicBezTo>
                  <a:cubicBezTo>
                    <a:pt x="3357" y="2175"/>
                    <a:pt x="3710" y="2199"/>
                    <a:pt x="3677" y="2068"/>
                  </a:cubicBezTo>
                  <a:cubicBezTo>
                    <a:pt x="3636" y="1945"/>
                    <a:pt x="3447" y="1978"/>
                    <a:pt x="3341" y="1838"/>
                  </a:cubicBezTo>
                  <a:cubicBezTo>
                    <a:pt x="3242" y="1699"/>
                    <a:pt x="3234" y="1650"/>
                    <a:pt x="3078" y="1625"/>
                  </a:cubicBezTo>
                  <a:cubicBezTo>
                    <a:pt x="2922" y="1600"/>
                    <a:pt x="2799" y="1477"/>
                    <a:pt x="2840" y="1633"/>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75"/>
            <p:cNvSpPr/>
            <p:nvPr/>
          </p:nvSpPr>
          <p:spPr>
            <a:xfrm>
              <a:off x="2222700" y="2578850"/>
              <a:ext cx="39425" cy="14125"/>
            </a:xfrm>
            <a:custGeom>
              <a:avLst/>
              <a:gdLst/>
              <a:ahLst/>
              <a:cxnLst/>
              <a:rect l="l" t="t" r="r" b="b"/>
              <a:pathLst>
                <a:path w="1577" h="565" extrusionOk="0">
                  <a:moveTo>
                    <a:pt x="566" y="1"/>
                  </a:moveTo>
                  <a:cubicBezTo>
                    <a:pt x="525" y="1"/>
                    <a:pt x="479" y="3"/>
                    <a:pt x="427" y="9"/>
                  </a:cubicBezTo>
                  <a:cubicBezTo>
                    <a:pt x="321" y="34"/>
                    <a:pt x="214" y="42"/>
                    <a:pt x="157" y="75"/>
                  </a:cubicBezTo>
                  <a:cubicBezTo>
                    <a:pt x="91" y="99"/>
                    <a:pt x="1" y="99"/>
                    <a:pt x="33" y="157"/>
                  </a:cubicBezTo>
                  <a:cubicBezTo>
                    <a:pt x="66" y="206"/>
                    <a:pt x="214" y="272"/>
                    <a:pt x="288" y="313"/>
                  </a:cubicBezTo>
                  <a:cubicBezTo>
                    <a:pt x="370" y="354"/>
                    <a:pt x="345" y="419"/>
                    <a:pt x="477" y="436"/>
                  </a:cubicBezTo>
                  <a:cubicBezTo>
                    <a:pt x="505" y="439"/>
                    <a:pt x="528" y="441"/>
                    <a:pt x="547" y="441"/>
                  </a:cubicBezTo>
                  <a:cubicBezTo>
                    <a:pt x="589" y="441"/>
                    <a:pt x="611" y="434"/>
                    <a:pt x="634" y="434"/>
                  </a:cubicBezTo>
                  <a:cubicBezTo>
                    <a:pt x="648" y="434"/>
                    <a:pt x="662" y="437"/>
                    <a:pt x="682" y="444"/>
                  </a:cubicBezTo>
                  <a:cubicBezTo>
                    <a:pt x="739" y="473"/>
                    <a:pt x="772" y="565"/>
                    <a:pt x="818" y="565"/>
                  </a:cubicBezTo>
                  <a:cubicBezTo>
                    <a:pt x="824" y="565"/>
                    <a:pt x="831" y="563"/>
                    <a:pt x="838" y="559"/>
                  </a:cubicBezTo>
                  <a:cubicBezTo>
                    <a:pt x="903" y="526"/>
                    <a:pt x="862" y="501"/>
                    <a:pt x="977" y="452"/>
                  </a:cubicBezTo>
                  <a:cubicBezTo>
                    <a:pt x="1059" y="423"/>
                    <a:pt x="1087" y="398"/>
                    <a:pt x="1141" y="398"/>
                  </a:cubicBezTo>
                  <a:cubicBezTo>
                    <a:pt x="1163" y="398"/>
                    <a:pt x="1188" y="402"/>
                    <a:pt x="1223" y="411"/>
                  </a:cubicBezTo>
                  <a:cubicBezTo>
                    <a:pt x="1302" y="439"/>
                    <a:pt x="1358" y="452"/>
                    <a:pt x="1408" y="452"/>
                  </a:cubicBezTo>
                  <a:cubicBezTo>
                    <a:pt x="1432" y="452"/>
                    <a:pt x="1454" y="449"/>
                    <a:pt x="1478" y="444"/>
                  </a:cubicBezTo>
                  <a:cubicBezTo>
                    <a:pt x="1491" y="443"/>
                    <a:pt x="1502" y="442"/>
                    <a:pt x="1512" y="442"/>
                  </a:cubicBezTo>
                  <a:cubicBezTo>
                    <a:pt x="1527" y="442"/>
                    <a:pt x="1540" y="443"/>
                    <a:pt x="1549" y="443"/>
                  </a:cubicBezTo>
                  <a:cubicBezTo>
                    <a:pt x="1569" y="443"/>
                    <a:pt x="1576" y="439"/>
                    <a:pt x="1576" y="411"/>
                  </a:cubicBezTo>
                  <a:cubicBezTo>
                    <a:pt x="1576" y="370"/>
                    <a:pt x="1445" y="345"/>
                    <a:pt x="1297" y="247"/>
                  </a:cubicBezTo>
                  <a:cubicBezTo>
                    <a:pt x="1150" y="157"/>
                    <a:pt x="1043" y="75"/>
                    <a:pt x="936" y="58"/>
                  </a:cubicBezTo>
                  <a:cubicBezTo>
                    <a:pt x="842" y="52"/>
                    <a:pt x="753" y="1"/>
                    <a:pt x="566"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75"/>
            <p:cNvSpPr/>
            <p:nvPr/>
          </p:nvSpPr>
          <p:spPr>
            <a:xfrm>
              <a:off x="2290625" y="2549475"/>
              <a:ext cx="112450" cy="46375"/>
            </a:xfrm>
            <a:custGeom>
              <a:avLst/>
              <a:gdLst/>
              <a:ahLst/>
              <a:cxnLst/>
              <a:rect l="l" t="t" r="r" b="b"/>
              <a:pathLst>
                <a:path w="4498" h="1855" extrusionOk="0">
                  <a:moveTo>
                    <a:pt x="1292" y="0"/>
                  </a:moveTo>
                  <a:cubicBezTo>
                    <a:pt x="1288" y="0"/>
                    <a:pt x="1284" y="1"/>
                    <a:pt x="1280" y="2"/>
                  </a:cubicBezTo>
                  <a:cubicBezTo>
                    <a:pt x="1239" y="19"/>
                    <a:pt x="1272" y="93"/>
                    <a:pt x="1248" y="109"/>
                  </a:cubicBezTo>
                  <a:cubicBezTo>
                    <a:pt x="1231" y="125"/>
                    <a:pt x="1198" y="117"/>
                    <a:pt x="1174" y="134"/>
                  </a:cubicBezTo>
                  <a:cubicBezTo>
                    <a:pt x="1042" y="183"/>
                    <a:pt x="952" y="142"/>
                    <a:pt x="895" y="199"/>
                  </a:cubicBezTo>
                  <a:cubicBezTo>
                    <a:pt x="837" y="248"/>
                    <a:pt x="755" y="257"/>
                    <a:pt x="854" y="289"/>
                  </a:cubicBezTo>
                  <a:cubicBezTo>
                    <a:pt x="960" y="331"/>
                    <a:pt x="936" y="314"/>
                    <a:pt x="1059" y="331"/>
                  </a:cubicBezTo>
                  <a:cubicBezTo>
                    <a:pt x="1174" y="339"/>
                    <a:pt x="1239" y="347"/>
                    <a:pt x="1280" y="413"/>
                  </a:cubicBezTo>
                  <a:cubicBezTo>
                    <a:pt x="1321" y="478"/>
                    <a:pt x="1346" y="527"/>
                    <a:pt x="1321" y="569"/>
                  </a:cubicBezTo>
                  <a:cubicBezTo>
                    <a:pt x="1297" y="618"/>
                    <a:pt x="1264" y="634"/>
                    <a:pt x="1321" y="700"/>
                  </a:cubicBezTo>
                  <a:cubicBezTo>
                    <a:pt x="1371" y="765"/>
                    <a:pt x="1165" y="807"/>
                    <a:pt x="1403" y="921"/>
                  </a:cubicBezTo>
                  <a:cubicBezTo>
                    <a:pt x="1641" y="1028"/>
                    <a:pt x="1559" y="971"/>
                    <a:pt x="1576" y="1028"/>
                  </a:cubicBezTo>
                  <a:cubicBezTo>
                    <a:pt x="1592" y="1094"/>
                    <a:pt x="1625" y="1135"/>
                    <a:pt x="1559" y="1143"/>
                  </a:cubicBezTo>
                  <a:cubicBezTo>
                    <a:pt x="1519" y="1143"/>
                    <a:pt x="1500" y="1131"/>
                    <a:pt x="1473" y="1131"/>
                  </a:cubicBezTo>
                  <a:cubicBezTo>
                    <a:pt x="1456" y="1131"/>
                    <a:pt x="1435" y="1135"/>
                    <a:pt x="1403" y="1151"/>
                  </a:cubicBezTo>
                  <a:cubicBezTo>
                    <a:pt x="1343" y="1192"/>
                    <a:pt x="1354" y="1221"/>
                    <a:pt x="1287" y="1221"/>
                  </a:cubicBezTo>
                  <a:cubicBezTo>
                    <a:pt x="1272" y="1221"/>
                    <a:pt x="1254" y="1220"/>
                    <a:pt x="1231" y="1217"/>
                  </a:cubicBezTo>
                  <a:cubicBezTo>
                    <a:pt x="1118" y="1196"/>
                    <a:pt x="950" y="1156"/>
                    <a:pt x="869" y="1156"/>
                  </a:cubicBezTo>
                  <a:cubicBezTo>
                    <a:pt x="856" y="1156"/>
                    <a:pt x="845" y="1157"/>
                    <a:pt x="837" y="1159"/>
                  </a:cubicBezTo>
                  <a:cubicBezTo>
                    <a:pt x="792" y="1171"/>
                    <a:pt x="770" y="1190"/>
                    <a:pt x="728" y="1190"/>
                  </a:cubicBezTo>
                  <a:cubicBezTo>
                    <a:pt x="710" y="1190"/>
                    <a:pt x="687" y="1186"/>
                    <a:pt x="657" y="1176"/>
                  </a:cubicBezTo>
                  <a:cubicBezTo>
                    <a:pt x="566" y="1135"/>
                    <a:pt x="386" y="1028"/>
                    <a:pt x="304" y="1028"/>
                  </a:cubicBezTo>
                  <a:cubicBezTo>
                    <a:pt x="213" y="1028"/>
                    <a:pt x="107" y="1061"/>
                    <a:pt x="99" y="1102"/>
                  </a:cubicBezTo>
                  <a:cubicBezTo>
                    <a:pt x="90" y="1135"/>
                    <a:pt x="0" y="1274"/>
                    <a:pt x="131" y="1283"/>
                  </a:cubicBezTo>
                  <a:cubicBezTo>
                    <a:pt x="263" y="1291"/>
                    <a:pt x="337" y="1291"/>
                    <a:pt x="369" y="1348"/>
                  </a:cubicBezTo>
                  <a:cubicBezTo>
                    <a:pt x="406" y="1392"/>
                    <a:pt x="403" y="1511"/>
                    <a:pt x="458" y="1511"/>
                  </a:cubicBezTo>
                  <a:cubicBezTo>
                    <a:pt x="466" y="1511"/>
                    <a:pt x="474" y="1509"/>
                    <a:pt x="484" y="1504"/>
                  </a:cubicBezTo>
                  <a:cubicBezTo>
                    <a:pt x="566" y="1463"/>
                    <a:pt x="517" y="1348"/>
                    <a:pt x="648" y="1348"/>
                  </a:cubicBezTo>
                  <a:cubicBezTo>
                    <a:pt x="709" y="1345"/>
                    <a:pt x="755" y="1340"/>
                    <a:pt x="802" y="1340"/>
                  </a:cubicBezTo>
                  <a:cubicBezTo>
                    <a:pt x="863" y="1340"/>
                    <a:pt x="924" y="1348"/>
                    <a:pt x="1018" y="1381"/>
                  </a:cubicBezTo>
                  <a:cubicBezTo>
                    <a:pt x="1132" y="1421"/>
                    <a:pt x="1143" y="1445"/>
                    <a:pt x="1191" y="1445"/>
                  </a:cubicBezTo>
                  <a:cubicBezTo>
                    <a:pt x="1212" y="1445"/>
                    <a:pt x="1241" y="1440"/>
                    <a:pt x="1289" y="1430"/>
                  </a:cubicBezTo>
                  <a:cubicBezTo>
                    <a:pt x="1415" y="1404"/>
                    <a:pt x="1525" y="1356"/>
                    <a:pt x="1640" y="1356"/>
                  </a:cubicBezTo>
                  <a:cubicBezTo>
                    <a:pt x="1668" y="1356"/>
                    <a:pt x="1695" y="1358"/>
                    <a:pt x="1724" y="1365"/>
                  </a:cubicBezTo>
                  <a:cubicBezTo>
                    <a:pt x="1879" y="1389"/>
                    <a:pt x="1937" y="1348"/>
                    <a:pt x="1986" y="1455"/>
                  </a:cubicBezTo>
                  <a:cubicBezTo>
                    <a:pt x="1986" y="1455"/>
                    <a:pt x="2011" y="1496"/>
                    <a:pt x="2044" y="1529"/>
                  </a:cubicBezTo>
                  <a:cubicBezTo>
                    <a:pt x="2035" y="1553"/>
                    <a:pt x="2027" y="1570"/>
                    <a:pt x="2019" y="1594"/>
                  </a:cubicBezTo>
                  <a:cubicBezTo>
                    <a:pt x="2027" y="1619"/>
                    <a:pt x="2035" y="1644"/>
                    <a:pt x="2076" y="1676"/>
                  </a:cubicBezTo>
                  <a:cubicBezTo>
                    <a:pt x="2143" y="1736"/>
                    <a:pt x="2155" y="1855"/>
                    <a:pt x="2223" y="1855"/>
                  </a:cubicBezTo>
                  <a:cubicBezTo>
                    <a:pt x="2239" y="1855"/>
                    <a:pt x="2258" y="1848"/>
                    <a:pt x="2282" y="1832"/>
                  </a:cubicBezTo>
                  <a:cubicBezTo>
                    <a:pt x="2405" y="1750"/>
                    <a:pt x="2421" y="1586"/>
                    <a:pt x="2454" y="1471"/>
                  </a:cubicBezTo>
                  <a:cubicBezTo>
                    <a:pt x="2489" y="1374"/>
                    <a:pt x="2459" y="1318"/>
                    <a:pt x="2498" y="1318"/>
                  </a:cubicBezTo>
                  <a:cubicBezTo>
                    <a:pt x="2506" y="1318"/>
                    <a:pt x="2515" y="1320"/>
                    <a:pt x="2528" y="1324"/>
                  </a:cubicBezTo>
                  <a:cubicBezTo>
                    <a:pt x="2587" y="1341"/>
                    <a:pt x="2607" y="1376"/>
                    <a:pt x="2642" y="1376"/>
                  </a:cubicBezTo>
                  <a:cubicBezTo>
                    <a:pt x="2655" y="1376"/>
                    <a:pt x="2671" y="1370"/>
                    <a:pt x="2692" y="1356"/>
                  </a:cubicBezTo>
                  <a:cubicBezTo>
                    <a:pt x="2750" y="1318"/>
                    <a:pt x="2747" y="1259"/>
                    <a:pt x="2771" y="1259"/>
                  </a:cubicBezTo>
                  <a:cubicBezTo>
                    <a:pt x="2778" y="1259"/>
                    <a:pt x="2786" y="1264"/>
                    <a:pt x="2799" y="1274"/>
                  </a:cubicBezTo>
                  <a:cubicBezTo>
                    <a:pt x="2856" y="1324"/>
                    <a:pt x="2758" y="1365"/>
                    <a:pt x="2922" y="1365"/>
                  </a:cubicBezTo>
                  <a:cubicBezTo>
                    <a:pt x="3023" y="1365"/>
                    <a:pt x="3074" y="1389"/>
                    <a:pt x="3118" y="1389"/>
                  </a:cubicBezTo>
                  <a:cubicBezTo>
                    <a:pt x="3145" y="1389"/>
                    <a:pt x="3169" y="1380"/>
                    <a:pt x="3201" y="1348"/>
                  </a:cubicBezTo>
                  <a:cubicBezTo>
                    <a:pt x="3291" y="1258"/>
                    <a:pt x="3160" y="1233"/>
                    <a:pt x="3332" y="1217"/>
                  </a:cubicBezTo>
                  <a:cubicBezTo>
                    <a:pt x="3436" y="1212"/>
                    <a:pt x="3472" y="1207"/>
                    <a:pt x="3511" y="1207"/>
                  </a:cubicBezTo>
                  <a:cubicBezTo>
                    <a:pt x="3539" y="1207"/>
                    <a:pt x="3569" y="1210"/>
                    <a:pt x="3627" y="1217"/>
                  </a:cubicBezTo>
                  <a:cubicBezTo>
                    <a:pt x="3767" y="1233"/>
                    <a:pt x="3841" y="1241"/>
                    <a:pt x="3956" y="1241"/>
                  </a:cubicBezTo>
                  <a:cubicBezTo>
                    <a:pt x="4079" y="1241"/>
                    <a:pt x="4153" y="1250"/>
                    <a:pt x="4153" y="1274"/>
                  </a:cubicBezTo>
                  <a:cubicBezTo>
                    <a:pt x="4159" y="1301"/>
                    <a:pt x="4145" y="1412"/>
                    <a:pt x="4198" y="1412"/>
                  </a:cubicBezTo>
                  <a:cubicBezTo>
                    <a:pt x="4211" y="1412"/>
                    <a:pt x="4229" y="1405"/>
                    <a:pt x="4251" y="1389"/>
                  </a:cubicBezTo>
                  <a:cubicBezTo>
                    <a:pt x="4358" y="1299"/>
                    <a:pt x="4497" y="1143"/>
                    <a:pt x="4481" y="1094"/>
                  </a:cubicBezTo>
                  <a:cubicBezTo>
                    <a:pt x="4465" y="1036"/>
                    <a:pt x="4350" y="971"/>
                    <a:pt x="4259" y="897"/>
                  </a:cubicBezTo>
                  <a:cubicBezTo>
                    <a:pt x="4161" y="823"/>
                    <a:pt x="4186" y="815"/>
                    <a:pt x="4079" y="815"/>
                  </a:cubicBezTo>
                  <a:cubicBezTo>
                    <a:pt x="3980" y="815"/>
                    <a:pt x="3726" y="774"/>
                    <a:pt x="3685" y="765"/>
                  </a:cubicBezTo>
                  <a:cubicBezTo>
                    <a:pt x="3644" y="749"/>
                    <a:pt x="3578" y="724"/>
                    <a:pt x="3603" y="683"/>
                  </a:cubicBezTo>
                  <a:cubicBezTo>
                    <a:pt x="3627" y="651"/>
                    <a:pt x="3775" y="659"/>
                    <a:pt x="3792" y="610"/>
                  </a:cubicBezTo>
                  <a:cubicBezTo>
                    <a:pt x="3794" y="594"/>
                    <a:pt x="3767" y="590"/>
                    <a:pt x="3728" y="590"/>
                  </a:cubicBezTo>
                  <a:cubicBezTo>
                    <a:pt x="3681" y="590"/>
                    <a:pt x="3615" y="596"/>
                    <a:pt x="3561" y="596"/>
                  </a:cubicBezTo>
                  <a:cubicBezTo>
                    <a:pt x="3517" y="596"/>
                    <a:pt x="3482" y="592"/>
                    <a:pt x="3472" y="577"/>
                  </a:cubicBezTo>
                  <a:cubicBezTo>
                    <a:pt x="3431" y="527"/>
                    <a:pt x="3447" y="404"/>
                    <a:pt x="3406" y="372"/>
                  </a:cubicBezTo>
                  <a:cubicBezTo>
                    <a:pt x="3373" y="339"/>
                    <a:pt x="3299" y="331"/>
                    <a:pt x="3217" y="322"/>
                  </a:cubicBezTo>
                  <a:cubicBezTo>
                    <a:pt x="3143" y="314"/>
                    <a:pt x="3037" y="273"/>
                    <a:pt x="2987" y="240"/>
                  </a:cubicBezTo>
                  <a:cubicBezTo>
                    <a:pt x="2938" y="205"/>
                    <a:pt x="2654" y="83"/>
                    <a:pt x="2558" y="83"/>
                  </a:cubicBezTo>
                  <a:cubicBezTo>
                    <a:pt x="2543" y="83"/>
                    <a:pt x="2532" y="86"/>
                    <a:pt x="2528" y="93"/>
                  </a:cubicBezTo>
                  <a:cubicBezTo>
                    <a:pt x="2494" y="133"/>
                    <a:pt x="2504" y="183"/>
                    <a:pt x="2426" y="183"/>
                  </a:cubicBezTo>
                  <a:cubicBezTo>
                    <a:pt x="2407" y="183"/>
                    <a:pt x="2385" y="181"/>
                    <a:pt x="2355" y="175"/>
                  </a:cubicBezTo>
                  <a:cubicBezTo>
                    <a:pt x="2232" y="149"/>
                    <a:pt x="2176" y="107"/>
                    <a:pt x="2129" y="107"/>
                  </a:cubicBezTo>
                  <a:cubicBezTo>
                    <a:pt x="2117" y="107"/>
                    <a:pt x="2105" y="110"/>
                    <a:pt x="2093" y="117"/>
                  </a:cubicBezTo>
                  <a:cubicBezTo>
                    <a:pt x="2076" y="125"/>
                    <a:pt x="2019" y="207"/>
                    <a:pt x="1994" y="240"/>
                  </a:cubicBezTo>
                  <a:cubicBezTo>
                    <a:pt x="1978" y="257"/>
                    <a:pt x="1953" y="257"/>
                    <a:pt x="1912" y="257"/>
                  </a:cubicBezTo>
                  <a:cubicBezTo>
                    <a:pt x="1806" y="237"/>
                    <a:pt x="1769" y="211"/>
                    <a:pt x="1729" y="211"/>
                  </a:cubicBezTo>
                  <a:cubicBezTo>
                    <a:pt x="1719" y="211"/>
                    <a:pt x="1710" y="213"/>
                    <a:pt x="1699" y="216"/>
                  </a:cubicBezTo>
                  <a:cubicBezTo>
                    <a:pt x="1659" y="233"/>
                    <a:pt x="1635" y="261"/>
                    <a:pt x="1603" y="261"/>
                  </a:cubicBezTo>
                  <a:cubicBezTo>
                    <a:pt x="1588" y="261"/>
                    <a:pt x="1572" y="256"/>
                    <a:pt x="1551" y="240"/>
                  </a:cubicBezTo>
                  <a:cubicBezTo>
                    <a:pt x="1486" y="191"/>
                    <a:pt x="1403" y="150"/>
                    <a:pt x="1395" y="109"/>
                  </a:cubicBezTo>
                  <a:cubicBezTo>
                    <a:pt x="1395" y="72"/>
                    <a:pt x="1334" y="0"/>
                    <a:pt x="1292"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75"/>
            <p:cNvSpPr/>
            <p:nvPr/>
          </p:nvSpPr>
          <p:spPr>
            <a:xfrm>
              <a:off x="2422325" y="2578725"/>
              <a:ext cx="30400" cy="10900"/>
            </a:xfrm>
            <a:custGeom>
              <a:avLst/>
              <a:gdLst/>
              <a:ahLst/>
              <a:cxnLst/>
              <a:rect l="l" t="t" r="r" b="b"/>
              <a:pathLst>
                <a:path w="1216" h="436" extrusionOk="0">
                  <a:moveTo>
                    <a:pt x="616" y="0"/>
                  </a:moveTo>
                  <a:cubicBezTo>
                    <a:pt x="596" y="0"/>
                    <a:pt x="570" y="4"/>
                    <a:pt x="534" y="14"/>
                  </a:cubicBezTo>
                  <a:cubicBezTo>
                    <a:pt x="472" y="22"/>
                    <a:pt x="416" y="25"/>
                    <a:pt x="367" y="25"/>
                  </a:cubicBezTo>
                  <a:cubicBezTo>
                    <a:pt x="261" y="25"/>
                    <a:pt x="185" y="11"/>
                    <a:pt x="140" y="6"/>
                  </a:cubicBezTo>
                  <a:cubicBezTo>
                    <a:pt x="130" y="5"/>
                    <a:pt x="121" y="4"/>
                    <a:pt x="112" y="4"/>
                  </a:cubicBezTo>
                  <a:cubicBezTo>
                    <a:pt x="67" y="4"/>
                    <a:pt x="46" y="23"/>
                    <a:pt x="25" y="71"/>
                  </a:cubicBezTo>
                  <a:cubicBezTo>
                    <a:pt x="9" y="137"/>
                    <a:pt x="34" y="170"/>
                    <a:pt x="58" y="252"/>
                  </a:cubicBezTo>
                  <a:cubicBezTo>
                    <a:pt x="91" y="334"/>
                    <a:pt x="1" y="400"/>
                    <a:pt x="116" y="408"/>
                  </a:cubicBezTo>
                  <a:cubicBezTo>
                    <a:pt x="222" y="408"/>
                    <a:pt x="247" y="383"/>
                    <a:pt x="296" y="367"/>
                  </a:cubicBezTo>
                  <a:cubicBezTo>
                    <a:pt x="318" y="356"/>
                    <a:pt x="371" y="351"/>
                    <a:pt x="428" y="351"/>
                  </a:cubicBezTo>
                  <a:cubicBezTo>
                    <a:pt x="498" y="351"/>
                    <a:pt x="576" y="358"/>
                    <a:pt x="616" y="367"/>
                  </a:cubicBezTo>
                  <a:cubicBezTo>
                    <a:pt x="674" y="389"/>
                    <a:pt x="694" y="435"/>
                    <a:pt x="753" y="435"/>
                  </a:cubicBezTo>
                  <a:cubicBezTo>
                    <a:pt x="761" y="435"/>
                    <a:pt x="770" y="435"/>
                    <a:pt x="780" y="433"/>
                  </a:cubicBezTo>
                  <a:cubicBezTo>
                    <a:pt x="854" y="408"/>
                    <a:pt x="854" y="375"/>
                    <a:pt x="945" y="359"/>
                  </a:cubicBezTo>
                  <a:cubicBezTo>
                    <a:pt x="1035" y="334"/>
                    <a:pt x="1101" y="277"/>
                    <a:pt x="1117" y="203"/>
                  </a:cubicBezTo>
                  <a:cubicBezTo>
                    <a:pt x="1133" y="129"/>
                    <a:pt x="1215" y="88"/>
                    <a:pt x="1051" y="71"/>
                  </a:cubicBezTo>
                  <a:cubicBezTo>
                    <a:pt x="999" y="66"/>
                    <a:pt x="960" y="65"/>
                    <a:pt x="927" y="65"/>
                  </a:cubicBezTo>
                  <a:cubicBezTo>
                    <a:pt x="911" y="65"/>
                    <a:pt x="896" y="65"/>
                    <a:pt x="882" y="65"/>
                  </a:cubicBezTo>
                  <a:cubicBezTo>
                    <a:pt x="840" y="65"/>
                    <a:pt x="805" y="63"/>
                    <a:pt x="756" y="47"/>
                  </a:cubicBezTo>
                  <a:cubicBezTo>
                    <a:pt x="686" y="24"/>
                    <a:pt x="666" y="0"/>
                    <a:pt x="616"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75"/>
            <p:cNvSpPr/>
            <p:nvPr/>
          </p:nvSpPr>
          <p:spPr>
            <a:xfrm>
              <a:off x="2102750" y="2490625"/>
              <a:ext cx="194875" cy="63275"/>
            </a:xfrm>
            <a:custGeom>
              <a:avLst/>
              <a:gdLst/>
              <a:ahLst/>
              <a:cxnLst/>
              <a:rect l="l" t="t" r="r" b="b"/>
              <a:pathLst>
                <a:path w="7795" h="2531" extrusionOk="0">
                  <a:moveTo>
                    <a:pt x="2123" y="1"/>
                  </a:moveTo>
                  <a:cubicBezTo>
                    <a:pt x="1992" y="9"/>
                    <a:pt x="1861" y="83"/>
                    <a:pt x="1664" y="108"/>
                  </a:cubicBezTo>
                  <a:cubicBezTo>
                    <a:pt x="1467" y="124"/>
                    <a:pt x="1426" y="132"/>
                    <a:pt x="1270" y="198"/>
                  </a:cubicBezTo>
                  <a:cubicBezTo>
                    <a:pt x="1024" y="288"/>
                    <a:pt x="1032" y="296"/>
                    <a:pt x="900" y="313"/>
                  </a:cubicBezTo>
                  <a:cubicBezTo>
                    <a:pt x="761" y="329"/>
                    <a:pt x="695" y="321"/>
                    <a:pt x="621" y="411"/>
                  </a:cubicBezTo>
                  <a:cubicBezTo>
                    <a:pt x="556" y="510"/>
                    <a:pt x="433" y="526"/>
                    <a:pt x="449" y="616"/>
                  </a:cubicBezTo>
                  <a:cubicBezTo>
                    <a:pt x="474" y="715"/>
                    <a:pt x="539" y="813"/>
                    <a:pt x="490" y="854"/>
                  </a:cubicBezTo>
                  <a:cubicBezTo>
                    <a:pt x="433" y="887"/>
                    <a:pt x="359" y="937"/>
                    <a:pt x="252" y="937"/>
                  </a:cubicBezTo>
                  <a:cubicBezTo>
                    <a:pt x="217" y="937"/>
                    <a:pt x="175" y="935"/>
                    <a:pt x="137" y="935"/>
                  </a:cubicBezTo>
                  <a:cubicBezTo>
                    <a:pt x="61" y="935"/>
                    <a:pt x="0" y="942"/>
                    <a:pt x="39" y="986"/>
                  </a:cubicBezTo>
                  <a:cubicBezTo>
                    <a:pt x="96" y="1043"/>
                    <a:pt x="154" y="1043"/>
                    <a:pt x="285" y="1076"/>
                  </a:cubicBezTo>
                  <a:cubicBezTo>
                    <a:pt x="312" y="1081"/>
                    <a:pt x="339" y="1083"/>
                    <a:pt x="363" y="1083"/>
                  </a:cubicBezTo>
                  <a:cubicBezTo>
                    <a:pt x="457" y="1083"/>
                    <a:pt x="532" y="1051"/>
                    <a:pt x="597" y="1019"/>
                  </a:cubicBezTo>
                  <a:cubicBezTo>
                    <a:pt x="679" y="978"/>
                    <a:pt x="712" y="928"/>
                    <a:pt x="736" y="838"/>
                  </a:cubicBezTo>
                  <a:cubicBezTo>
                    <a:pt x="753" y="748"/>
                    <a:pt x="753" y="748"/>
                    <a:pt x="884" y="731"/>
                  </a:cubicBezTo>
                  <a:cubicBezTo>
                    <a:pt x="964" y="726"/>
                    <a:pt x="999" y="697"/>
                    <a:pt x="1034" y="697"/>
                  </a:cubicBezTo>
                  <a:cubicBezTo>
                    <a:pt x="1053" y="697"/>
                    <a:pt x="1071" y="705"/>
                    <a:pt x="1097" y="731"/>
                  </a:cubicBezTo>
                  <a:cubicBezTo>
                    <a:pt x="1129" y="766"/>
                    <a:pt x="1147" y="785"/>
                    <a:pt x="1163" y="785"/>
                  </a:cubicBezTo>
                  <a:cubicBezTo>
                    <a:pt x="1180" y="785"/>
                    <a:pt x="1195" y="762"/>
                    <a:pt x="1221" y="715"/>
                  </a:cubicBezTo>
                  <a:cubicBezTo>
                    <a:pt x="1270" y="616"/>
                    <a:pt x="1221" y="600"/>
                    <a:pt x="1360" y="534"/>
                  </a:cubicBezTo>
                  <a:cubicBezTo>
                    <a:pt x="1500" y="477"/>
                    <a:pt x="1500" y="444"/>
                    <a:pt x="1631" y="395"/>
                  </a:cubicBezTo>
                  <a:cubicBezTo>
                    <a:pt x="1717" y="357"/>
                    <a:pt x="1793" y="330"/>
                    <a:pt x="1863" y="330"/>
                  </a:cubicBezTo>
                  <a:cubicBezTo>
                    <a:pt x="1899" y="330"/>
                    <a:pt x="1934" y="337"/>
                    <a:pt x="1967" y="354"/>
                  </a:cubicBezTo>
                  <a:cubicBezTo>
                    <a:pt x="2018" y="382"/>
                    <a:pt x="2022" y="391"/>
                    <a:pt x="2041" y="391"/>
                  </a:cubicBezTo>
                  <a:cubicBezTo>
                    <a:pt x="2056" y="391"/>
                    <a:pt x="2079" y="386"/>
                    <a:pt x="2140" y="378"/>
                  </a:cubicBezTo>
                  <a:cubicBezTo>
                    <a:pt x="2205" y="374"/>
                    <a:pt x="2238" y="364"/>
                    <a:pt x="2267" y="364"/>
                  </a:cubicBezTo>
                  <a:cubicBezTo>
                    <a:pt x="2296" y="364"/>
                    <a:pt x="2320" y="374"/>
                    <a:pt x="2369" y="411"/>
                  </a:cubicBezTo>
                  <a:cubicBezTo>
                    <a:pt x="2460" y="485"/>
                    <a:pt x="2460" y="534"/>
                    <a:pt x="2411" y="551"/>
                  </a:cubicBezTo>
                  <a:cubicBezTo>
                    <a:pt x="2361" y="567"/>
                    <a:pt x="2246" y="567"/>
                    <a:pt x="2156" y="575"/>
                  </a:cubicBezTo>
                  <a:cubicBezTo>
                    <a:pt x="2074" y="575"/>
                    <a:pt x="2000" y="584"/>
                    <a:pt x="2041" y="616"/>
                  </a:cubicBezTo>
                  <a:cubicBezTo>
                    <a:pt x="2082" y="657"/>
                    <a:pt x="2181" y="657"/>
                    <a:pt x="2230" y="715"/>
                  </a:cubicBezTo>
                  <a:cubicBezTo>
                    <a:pt x="2261" y="756"/>
                    <a:pt x="2276" y="775"/>
                    <a:pt x="2305" y="775"/>
                  </a:cubicBezTo>
                  <a:cubicBezTo>
                    <a:pt x="2322" y="775"/>
                    <a:pt x="2344" y="768"/>
                    <a:pt x="2378" y="756"/>
                  </a:cubicBezTo>
                  <a:cubicBezTo>
                    <a:pt x="2476" y="731"/>
                    <a:pt x="2460" y="707"/>
                    <a:pt x="2591" y="682"/>
                  </a:cubicBezTo>
                  <a:cubicBezTo>
                    <a:pt x="2647" y="675"/>
                    <a:pt x="2690" y="668"/>
                    <a:pt x="2721" y="668"/>
                  </a:cubicBezTo>
                  <a:cubicBezTo>
                    <a:pt x="2764" y="668"/>
                    <a:pt x="2787" y="681"/>
                    <a:pt x="2796" y="723"/>
                  </a:cubicBezTo>
                  <a:cubicBezTo>
                    <a:pt x="2812" y="786"/>
                    <a:pt x="2722" y="871"/>
                    <a:pt x="2859" y="871"/>
                  </a:cubicBezTo>
                  <a:cubicBezTo>
                    <a:pt x="2865" y="871"/>
                    <a:pt x="2871" y="871"/>
                    <a:pt x="2878" y="871"/>
                  </a:cubicBezTo>
                  <a:cubicBezTo>
                    <a:pt x="3011" y="858"/>
                    <a:pt x="3036" y="834"/>
                    <a:pt x="3106" y="834"/>
                  </a:cubicBezTo>
                  <a:cubicBezTo>
                    <a:pt x="3123" y="834"/>
                    <a:pt x="3142" y="835"/>
                    <a:pt x="3166" y="838"/>
                  </a:cubicBezTo>
                  <a:cubicBezTo>
                    <a:pt x="3280" y="846"/>
                    <a:pt x="3395" y="937"/>
                    <a:pt x="3510" y="1027"/>
                  </a:cubicBezTo>
                  <a:cubicBezTo>
                    <a:pt x="3633" y="1117"/>
                    <a:pt x="3666" y="1125"/>
                    <a:pt x="3847" y="1142"/>
                  </a:cubicBezTo>
                  <a:cubicBezTo>
                    <a:pt x="4027" y="1158"/>
                    <a:pt x="4035" y="1224"/>
                    <a:pt x="4249" y="1224"/>
                  </a:cubicBezTo>
                  <a:cubicBezTo>
                    <a:pt x="4386" y="1224"/>
                    <a:pt x="4438" y="1198"/>
                    <a:pt x="4478" y="1198"/>
                  </a:cubicBezTo>
                  <a:cubicBezTo>
                    <a:pt x="4498" y="1198"/>
                    <a:pt x="4514" y="1205"/>
                    <a:pt x="4536" y="1224"/>
                  </a:cubicBezTo>
                  <a:cubicBezTo>
                    <a:pt x="4610" y="1281"/>
                    <a:pt x="4651" y="1322"/>
                    <a:pt x="4651" y="1380"/>
                  </a:cubicBezTo>
                  <a:cubicBezTo>
                    <a:pt x="4651" y="1429"/>
                    <a:pt x="4643" y="1577"/>
                    <a:pt x="4692" y="1626"/>
                  </a:cubicBezTo>
                  <a:cubicBezTo>
                    <a:pt x="4733" y="1667"/>
                    <a:pt x="4766" y="1716"/>
                    <a:pt x="5012" y="1806"/>
                  </a:cubicBezTo>
                  <a:cubicBezTo>
                    <a:pt x="5250" y="1897"/>
                    <a:pt x="5193" y="1897"/>
                    <a:pt x="5316" y="1897"/>
                  </a:cubicBezTo>
                  <a:cubicBezTo>
                    <a:pt x="5431" y="1888"/>
                    <a:pt x="5390" y="1872"/>
                    <a:pt x="5480" y="1856"/>
                  </a:cubicBezTo>
                  <a:cubicBezTo>
                    <a:pt x="5483" y="1855"/>
                    <a:pt x="5486" y="1855"/>
                    <a:pt x="5489" y="1855"/>
                  </a:cubicBezTo>
                  <a:cubicBezTo>
                    <a:pt x="5574" y="1855"/>
                    <a:pt x="5629" y="1964"/>
                    <a:pt x="5660" y="2012"/>
                  </a:cubicBezTo>
                  <a:cubicBezTo>
                    <a:pt x="5685" y="2061"/>
                    <a:pt x="5718" y="2085"/>
                    <a:pt x="5603" y="2143"/>
                  </a:cubicBezTo>
                  <a:cubicBezTo>
                    <a:pt x="5496" y="2200"/>
                    <a:pt x="5431" y="2258"/>
                    <a:pt x="5373" y="2323"/>
                  </a:cubicBezTo>
                  <a:cubicBezTo>
                    <a:pt x="5307" y="2389"/>
                    <a:pt x="5119" y="2471"/>
                    <a:pt x="5242" y="2512"/>
                  </a:cubicBezTo>
                  <a:cubicBezTo>
                    <a:pt x="5275" y="2526"/>
                    <a:pt x="5305" y="2530"/>
                    <a:pt x="5333" y="2530"/>
                  </a:cubicBezTo>
                  <a:cubicBezTo>
                    <a:pt x="5407" y="2530"/>
                    <a:pt x="5473" y="2496"/>
                    <a:pt x="5587" y="2496"/>
                  </a:cubicBezTo>
                  <a:cubicBezTo>
                    <a:pt x="5751" y="2488"/>
                    <a:pt x="5948" y="2471"/>
                    <a:pt x="6120" y="2463"/>
                  </a:cubicBezTo>
                  <a:cubicBezTo>
                    <a:pt x="6292" y="2463"/>
                    <a:pt x="6440" y="2422"/>
                    <a:pt x="6522" y="2422"/>
                  </a:cubicBezTo>
                  <a:cubicBezTo>
                    <a:pt x="6612" y="2422"/>
                    <a:pt x="6785" y="2447"/>
                    <a:pt x="6883" y="2471"/>
                  </a:cubicBezTo>
                  <a:cubicBezTo>
                    <a:pt x="6898" y="2473"/>
                    <a:pt x="6912" y="2474"/>
                    <a:pt x="6926" y="2474"/>
                  </a:cubicBezTo>
                  <a:cubicBezTo>
                    <a:pt x="7008" y="2474"/>
                    <a:pt x="7059" y="2437"/>
                    <a:pt x="7080" y="2430"/>
                  </a:cubicBezTo>
                  <a:cubicBezTo>
                    <a:pt x="7082" y="2429"/>
                    <a:pt x="7085" y="2429"/>
                    <a:pt x="7087" y="2429"/>
                  </a:cubicBezTo>
                  <a:cubicBezTo>
                    <a:pt x="7108" y="2429"/>
                    <a:pt x="7124" y="2463"/>
                    <a:pt x="7154" y="2463"/>
                  </a:cubicBezTo>
                  <a:cubicBezTo>
                    <a:pt x="7156" y="2464"/>
                    <a:pt x="7157" y="2464"/>
                    <a:pt x="7159" y="2464"/>
                  </a:cubicBezTo>
                  <a:cubicBezTo>
                    <a:pt x="7176" y="2464"/>
                    <a:pt x="7165" y="2419"/>
                    <a:pt x="7302" y="2389"/>
                  </a:cubicBezTo>
                  <a:cubicBezTo>
                    <a:pt x="7356" y="2375"/>
                    <a:pt x="7397" y="2371"/>
                    <a:pt x="7431" y="2371"/>
                  </a:cubicBezTo>
                  <a:cubicBezTo>
                    <a:pt x="7461" y="2371"/>
                    <a:pt x="7486" y="2374"/>
                    <a:pt x="7512" y="2374"/>
                  </a:cubicBezTo>
                  <a:cubicBezTo>
                    <a:pt x="7542" y="2374"/>
                    <a:pt x="7573" y="2371"/>
                    <a:pt x="7614" y="2356"/>
                  </a:cubicBezTo>
                  <a:cubicBezTo>
                    <a:pt x="7728" y="2315"/>
                    <a:pt x="7794" y="2340"/>
                    <a:pt x="7794" y="2282"/>
                  </a:cubicBezTo>
                  <a:cubicBezTo>
                    <a:pt x="7794" y="2225"/>
                    <a:pt x="7794" y="2233"/>
                    <a:pt x="7573" y="2094"/>
                  </a:cubicBezTo>
                  <a:cubicBezTo>
                    <a:pt x="7351" y="1946"/>
                    <a:pt x="7318" y="1872"/>
                    <a:pt x="7162" y="1872"/>
                  </a:cubicBezTo>
                  <a:cubicBezTo>
                    <a:pt x="7079" y="1872"/>
                    <a:pt x="7002" y="1890"/>
                    <a:pt x="6945" y="1890"/>
                  </a:cubicBezTo>
                  <a:cubicBezTo>
                    <a:pt x="6901" y="1890"/>
                    <a:pt x="6869" y="1879"/>
                    <a:pt x="6859" y="1839"/>
                  </a:cubicBezTo>
                  <a:cubicBezTo>
                    <a:pt x="6842" y="1757"/>
                    <a:pt x="6859" y="1601"/>
                    <a:pt x="6776" y="1585"/>
                  </a:cubicBezTo>
                  <a:cubicBezTo>
                    <a:pt x="6686" y="1577"/>
                    <a:pt x="6653" y="1585"/>
                    <a:pt x="6563" y="1568"/>
                  </a:cubicBezTo>
                  <a:cubicBezTo>
                    <a:pt x="6557" y="1568"/>
                    <a:pt x="6552" y="1568"/>
                    <a:pt x="6546" y="1568"/>
                  </a:cubicBezTo>
                  <a:cubicBezTo>
                    <a:pt x="6487" y="1568"/>
                    <a:pt x="6456" y="1595"/>
                    <a:pt x="6422" y="1595"/>
                  </a:cubicBezTo>
                  <a:cubicBezTo>
                    <a:pt x="6408" y="1595"/>
                    <a:pt x="6393" y="1590"/>
                    <a:pt x="6374" y="1577"/>
                  </a:cubicBezTo>
                  <a:cubicBezTo>
                    <a:pt x="6309" y="1527"/>
                    <a:pt x="6325" y="1470"/>
                    <a:pt x="6235" y="1470"/>
                  </a:cubicBezTo>
                  <a:cubicBezTo>
                    <a:pt x="6153" y="1462"/>
                    <a:pt x="6071" y="1437"/>
                    <a:pt x="5931" y="1380"/>
                  </a:cubicBezTo>
                  <a:cubicBezTo>
                    <a:pt x="5792" y="1322"/>
                    <a:pt x="5628" y="1191"/>
                    <a:pt x="5578" y="1183"/>
                  </a:cubicBezTo>
                  <a:cubicBezTo>
                    <a:pt x="5574" y="1182"/>
                    <a:pt x="5569" y="1182"/>
                    <a:pt x="5565" y="1182"/>
                  </a:cubicBezTo>
                  <a:cubicBezTo>
                    <a:pt x="5537" y="1182"/>
                    <a:pt x="5519" y="1195"/>
                    <a:pt x="5495" y="1195"/>
                  </a:cubicBezTo>
                  <a:cubicBezTo>
                    <a:pt x="5479" y="1195"/>
                    <a:pt x="5459" y="1188"/>
                    <a:pt x="5431" y="1166"/>
                  </a:cubicBezTo>
                  <a:cubicBezTo>
                    <a:pt x="5357" y="1117"/>
                    <a:pt x="5283" y="1068"/>
                    <a:pt x="5234" y="1060"/>
                  </a:cubicBezTo>
                  <a:cubicBezTo>
                    <a:pt x="5184" y="1051"/>
                    <a:pt x="5152" y="1010"/>
                    <a:pt x="5061" y="937"/>
                  </a:cubicBezTo>
                  <a:cubicBezTo>
                    <a:pt x="4979" y="854"/>
                    <a:pt x="5102" y="863"/>
                    <a:pt x="4881" y="789"/>
                  </a:cubicBezTo>
                  <a:cubicBezTo>
                    <a:pt x="4659" y="715"/>
                    <a:pt x="4495" y="657"/>
                    <a:pt x="4388" y="633"/>
                  </a:cubicBezTo>
                  <a:cubicBezTo>
                    <a:pt x="4282" y="608"/>
                    <a:pt x="4224" y="608"/>
                    <a:pt x="4126" y="592"/>
                  </a:cubicBezTo>
                  <a:cubicBezTo>
                    <a:pt x="4027" y="575"/>
                    <a:pt x="3962" y="592"/>
                    <a:pt x="3937" y="510"/>
                  </a:cubicBezTo>
                  <a:cubicBezTo>
                    <a:pt x="3921" y="419"/>
                    <a:pt x="3847" y="313"/>
                    <a:pt x="3732" y="280"/>
                  </a:cubicBezTo>
                  <a:cubicBezTo>
                    <a:pt x="3609" y="255"/>
                    <a:pt x="3436" y="264"/>
                    <a:pt x="3379" y="223"/>
                  </a:cubicBezTo>
                  <a:cubicBezTo>
                    <a:pt x="3313" y="190"/>
                    <a:pt x="3354" y="91"/>
                    <a:pt x="3166" y="91"/>
                  </a:cubicBezTo>
                  <a:cubicBezTo>
                    <a:pt x="3156" y="91"/>
                    <a:pt x="3146" y="91"/>
                    <a:pt x="3137" y="91"/>
                  </a:cubicBezTo>
                  <a:cubicBezTo>
                    <a:pt x="3014" y="91"/>
                    <a:pt x="2909" y="125"/>
                    <a:pt x="2840" y="125"/>
                  </a:cubicBezTo>
                  <a:cubicBezTo>
                    <a:pt x="2815" y="125"/>
                    <a:pt x="2794" y="120"/>
                    <a:pt x="2780" y="108"/>
                  </a:cubicBezTo>
                  <a:cubicBezTo>
                    <a:pt x="2722" y="65"/>
                    <a:pt x="2715" y="40"/>
                    <a:pt x="2665" y="40"/>
                  </a:cubicBezTo>
                  <a:cubicBezTo>
                    <a:pt x="2658" y="40"/>
                    <a:pt x="2650" y="41"/>
                    <a:pt x="2640" y="42"/>
                  </a:cubicBezTo>
                  <a:cubicBezTo>
                    <a:pt x="2586" y="48"/>
                    <a:pt x="2571" y="81"/>
                    <a:pt x="2538" y="81"/>
                  </a:cubicBezTo>
                  <a:cubicBezTo>
                    <a:pt x="2526" y="81"/>
                    <a:pt x="2512" y="77"/>
                    <a:pt x="2493" y="67"/>
                  </a:cubicBezTo>
                  <a:cubicBezTo>
                    <a:pt x="2419" y="34"/>
                    <a:pt x="2255" y="1"/>
                    <a:pt x="2123"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75"/>
            <p:cNvSpPr/>
            <p:nvPr/>
          </p:nvSpPr>
          <p:spPr>
            <a:xfrm>
              <a:off x="1742600" y="1201125"/>
              <a:ext cx="26500" cy="15250"/>
            </a:xfrm>
            <a:custGeom>
              <a:avLst/>
              <a:gdLst/>
              <a:ahLst/>
              <a:cxnLst/>
              <a:rect l="l" t="t" r="r" b="b"/>
              <a:pathLst>
                <a:path w="1060" h="610" extrusionOk="0">
                  <a:moveTo>
                    <a:pt x="614" y="0"/>
                  </a:moveTo>
                  <a:cubicBezTo>
                    <a:pt x="596" y="0"/>
                    <a:pt x="581" y="3"/>
                    <a:pt x="567" y="10"/>
                  </a:cubicBezTo>
                  <a:cubicBezTo>
                    <a:pt x="485" y="43"/>
                    <a:pt x="493" y="43"/>
                    <a:pt x="321" y="109"/>
                  </a:cubicBezTo>
                  <a:cubicBezTo>
                    <a:pt x="157" y="215"/>
                    <a:pt x="1" y="461"/>
                    <a:pt x="67" y="494"/>
                  </a:cubicBezTo>
                  <a:cubicBezTo>
                    <a:pt x="132" y="527"/>
                    <a:pt x="428" y="609"/>
                    <a:pt x="510" y="609"/>
                  </a:cubicBezTo>
                  <a:cubicBezTo>
                    <a:pt x="584" y="609"/>
                    <a:pt x="764" y="560"/>
                    <a:pt x="863" y="535"/>
                  </a:cubicBezTo>
                  <a:cubicBezTo>
                    <a:pt x="953" y="519"/>
                    <a:pt x="986" y="478"/>
                    <a:pt x="1027" y="429"/>
                  </a:cubicBezTo>
                  <a:cubicBezTo>
                    <a:pt x="1060" y="371"/>
                    <a:pt x="912" y="174"/>
                    <a:pt x="863" y="125"/>
                  </a:cubicBezTo>
                  <a:cubicBezTo>
                    <a:pt x="821" y="77"/>
                    <a:pt x="700" y="0"/>
                    <a:pt x="614"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75"/>
            <p:cNvSpPr/>
            <p:nvPr/>
          </p:nvSpPr>
          <p:spPr>
            <a:xfrm>
              <a:off x="1783850" y="1256475"/>
              <a:ext cx="114500" cy="88800"/>
            </a:xfrm>
            <a:custGeom>
              <a:avLst/>
              <a:gdLst/>
              <a:ahLst/>
              <a:cxnLst/>
              <a:rect l="l" t="t" r="r" b="b"/>
              <a:pathLst>
                <a:path w="4580" h="3552" extrusionOk="0">
                  <a:moveTo>
                    <a:pt x="3601" y="0"/>
                  </a:moveTo>
                  <a:cubicBezTo>
                    <a:pt x="3586" y="0"/>
                    <a:pt x="3573" y="1"/>
                    <a:pt x="3562" y="4"/>
                  </a:cubicBezTo>
                  <a:cubicBezTo>
                    <a:pt x="3480" y="20"/>
                    <a:pt x="3357" y="119"/>
                    <a:pt x="3283" y="151"/>
                  </a:cubicBezTo>
                  <a:cubicBezTo>
                    <a:pt x="3219" y="173"/>
                    <a:pt x="2829" y="274"/>
                    <a:pt x="2656" y="274"/>
                  </a:cubicBezTo>
                  <a:cubicBezTo>
                    <a:pt x="2629" y="274"/>
                    <a:pt x="2608" y="272"/>
                    <a:pt x="2594" y="266"/>
                  </a:cubicBezTo>
                  <a:cubicBezTo>
                    <a:pt x="2479" y="217"/>
                    <a:pt x="2266" y="102"/>
                    <a:pt x="2225" y="78"/>
                  </a:cubicBezTo>
                  <a:cubicBezTo>
                    <a:pt x="2200" y="63"/>
                    <a:pt x="2167" y="46"/>
                    <a:pt x="2136" y="46"/>
                  </a:cubicBezTo>
                  <a:cubicBezTo>
                    <a:pt x="2115" y="46"/>
                    <a:pt x="2094" y="54"/>
                    <a:pt x="2077" y="78"/>
                  </a:cubicBezTo>
                  <a:cubicBezTo>
                    <a:pt x="2045" y="148"/>
                    <a:pt x="1969" y="226"/>
                    <a:pt x="1941" y="226"/>
                  </a:cubicBezTo>
                  <a:cubicBezTo>
                    <a:pt x="1940" y="226"/>
                    <a:pt x="1938" y="226"/>
                    <a:pt x="1937" y="225"/>
                  </a:cubicBezTo>
                  <a:cubicBezTo>
                    <a:pt x="1913" y="217"/>
                    <a:pt x="1716" y="110"/>
                    <a:pt x="1650" y="102"/>
                  </a:cubicBezTo>
                  <a:cubicBezTo>
                    <a:pt x="1602" y="90"/>
                    <a:pt x="1519" y="83"/>
                    <a:pt x="1461" y="83"/>
                  </a:cubicBezTo>
                  <a:cubicBezTo>
                    <a:pt x="1441" y="83"/>
                    <a:pt x="1423" y="84"/>
                    <a:pt x="1412" y="86"/>
                  </a:cubicBezTo>
                  <a:cubicBezTo>
                    <a:pt x="1371" y="94"/>
                    <a:pt x="1231" y="110"/>
                    <a:pt x="1231" y="168"/>
                  </a:cubicBezTo>
                  <a:cubicBezTo>
                    <a:pt x="1231" y="217"/>
                    <a:pt x="1174" y="266"/>
                    <a:pt x="1223" y="291"/>
                  </a:cubicBezTo>
                  <a:cubicBezTo>
                    <a:pt x="1281" y="316"/>
                    <a:pt x="1527" y="381"/>
                    <a:pt x="1560" y="406"/>
                  </a:cubicBezTo>
                  <a:cubicBezTo>
                    <a:pt x="1584" y="430"/>
                    <a:pt x="1617" y="570"/>
                    <a:pt x="1642" y="611"/>
                  </a:cubicBezTo>
                  <a:cubicBezTo>
                    <a:pt x="1666" y="660"/>
                    <a:pt x="1732" y="709"/>
                    <a:pt x="1773" y="726"/>
                  </a:cubicBezTo>
                  <a:cubicBezTo>
                    <a:pt x="1822" y="750"/>
                    <a:pt x="1831" y="816"/>
                    <a:pt x="1995" y="874"/>
                  </a:cubicBezTo>
                  <a:cubicBezTo>
                    <a:pt x="2151" y="931"/>
                    <a:pt x="2175" y="980"/>
                    <a:pt x="2175" y="980"/>
                  </a:cubicBezTo>
                  <a:cubicBezTo>
                    <a:pt x="2175" y="980"/>
                    <a:pt x="2113" y="993"/>
                    <a:pt x="2044" y="993"/>
                  </a:cubicBezTo>
                  <a:cubicBezTo>
                    <a:pt x="2001" y="993"/>
                    <a:pt x="1956" y="988"/>
                    <a:pt x="1921" y="972"/>
                  </a:cubicBezTo>
                  <a:cubicBezTo>
                    <a:pt x="1840" y="935"/>
                    <a:pt x="1739" y="905"/>
                    <a:pt x="1702" y="905"/>
                  </a:cubicBezTo>
                  <a:cubicBezTo>
                    <a:pt x="1697" y="905"/>
                    <a:pt x="1694" y="906"/>
                    <a:pt x="1691" y="906"/>
                  </a:cubicBezTo>
                  <a:cubicBezTo>
                    <a:pt x="1666" y="915"/>
                    <a:pt x="1543" y="988"/>
                    <a:pt x="1568" y="1046"/>
                  </a:cubicBezTo>
                  <a:cubicBezTo>
                    <a:pt x="1584" y="1095"/>
                    <a:pt x="1593" y="1128"/>
                    <a:pt x="1625" y="1128"/>
                  </a:cubicBezTo>
                  <a:cubicBezTo>
                    <a:pt x="1650" y="1128"/>
                    <a:pt x="1739" y="1100"/>
                    <a:pt x="1789" y="1100"/>
                  </a:cubicBezTo>
                  <a:cubicBezTo>
                    <a:pt x="1806" y="1100"/>
                    <a:pt x="1818" y="1103"/>
                    <a:pt x="1822" y="1112"/>
                  </a:cubicBezTo>
                  <a:cubicBezTo>
                    <a:pt x="1839" y="1136"/>
                    <a:pt x="1904" y="1382"/>
                    <a:pt x="1904" y="1382"/>
                  </a:cubicBezTo>
                  <a:cubicBezTo>
                    <a:pt x="1904" y="1382"/>
                    <a:pt x="1872" y="1396"/>
                    <a:pt x="1832" y="1396"/>
                  </a:cubicBezTo>
                  <a:cubicBezTo>
                    <a:pt x="1818" y="1396"/>
                    <a:pt x="1804" y="1395"/>
                    <a:pt x="1790" y="1391"/>
                  </a:cubicBezTo>
                  <a:cubicBezTo>
                    <a:pt x="1736" y="1383"/>
                    <a:pt x="1704" y="1332"/>
                    <a:pt x="1666" y="1332"/>
                  </a:cubicBezTo>
                  <a:cubicBezTo>
                    <a:pt x="1664" y="1332"/>
                    <a:pt x="1661" y="1333"/>
                    <a:pt x="1658" y="1333"/>
                  </a:cubicBezTo>
                  <a:cubicBezTo>
                    <a:pt x="1625" y="1341"/>
                    <a:pt x="1773" y="1530"/>
                    <a:pt x="1683" y="1571"/>
                  </a:cubicBezTo>
                  <a:cubicBezTo>
                    <a:pt x="1663" y="1580"/>
                    <a:pt x="1638" y="1583"/>
                    <a:pt x="1611" y="1583"/>
                  </a:cubicBezTo>
                  <a:cubicBezTo>
                    <a:pt x="1553" y="1583"/>
                    <a:pt x="1485" y="1569"/>
                    <a:pt x="1436" y="1569"/>
                  </a:cubicBezTo>
                  <a:cubicBezTo>
                    <a:pt x="1403" y="1569"/>
                    <a:pt x="1379" y="1575"/>
                    <a:pt x="1371" y="1596"/>
                  </a:cubicBezTo>
                  <a:cubicBezTo>
                    <a:pt x="1351" y="1648"/>
                    <a:pt x="1316" y="1685"/>
                    <a:pt x="1269" y="1685"/>
                  </a:cubicBezTo>
                  <a:cubicBezTo>
                    <a:pt x="1257" y="1685"/>
                    <a:pt x="1245" y="1683"/>
                    <a:pt x="1231" y="1678"/>
                  </a:cubicBezTo>
                  <a:cubicBezTo>
                    <a:pt x="1158" y="1653"/>
                    <a:pt x="1100" y="1497"/>
                    <a:pt x="977" y="1432"/>
                  </a:cubicBezTo>
                  <a:cubicBezTo>
                    <a:pt x="854" y="1366"/>
                    <a:pt x="649" y="1161"/>
                    <a:pt x="559" y="1161"/>
                  </a:cubicBezTo>
                  <a:cubicBezTo>
                    <a:pt x="496" y="1155"/>
                    <a:pt x="403" y="1146"/>
                    <a:pt x="343" y="1146"/>
                  </a:cubicBezTo>
                  <a:cubicBezTo>
                    <a:pt x="316" y="1146"/>
                    <a:pt x="295" y="1148"/>
                    <a:pt x="288" y="1153"/>
                  </a:cubicBezTo>
                  <a:cubicBezTo>
                    <a:pt x="255" y="1169"/>
                    <a:pt x="132" y="1251"/>
                    <a:pt x="115" y="1284"/>
                  </a:cubicBezTo>
                  <a:cubicBezTo>
                    <a:pt x="99" y="1317"/>
                    <a:pt x="0" y="1555"/>
                    <a:pt x="17" y="1596"/>
                  </a:cubicBezTo>
                  <a:cubicBezTo>
                    <a:pt x="33" y="1629"/>
                    <a:pt x="189" y="1793"/>
                    <a:pt x="214" y="1809"/>
                  </a:cubicBezTo>
                  <a:cubicBezTo>
                    <a:pt x="247" y="1834"/>
                    <a:pt x="476" y="1834"/>
                    <a:pt x="518" y="1899"/>
                  </a:cubicBezTo>
                  <a:cubicBezTo>
                    <a:pt x="559" y="1965"/>
                    <a:pt x="600" y="2154"/>
                    <a:pt x="657" y="2178"/>
                  </a:cubicBezTo>
                  <a:cubicBezTo>
                    <a:pt x="714" y="2203"/>
                    <a:pt x="854" y="2228"/>
                    <a:pt x="879" y="2261"/>
                  </a:cubicBezTo>
                  <a:cubicBezTo>
                    <a:pt x="881" y="2263"/>
                    <a:pt x="884" y="2264"/>
                    <a:pt x="888" y="2264"/>
                  </a:cubicBezTo>
                  <a:cubicBezTo>
                    <a:pt x="922" y="2264"/>
                    <a:pt x="1006" y="2169"/>
                    <a:pt x="1051" y="2154"/>
                  </a:cubicBezTo>
                  <a:cubicBezTo>
                    <a:pt x="1053" y="2153"/>
                    <a:pt x="1055" y="2153"/>
                    <a:pt x="1057" y="2153"/>
                  </a:cubicBezTo>
                  <a:cubicBezTo>
                    <a:pt x="1100" y="2153"/>
                    <a:pt x="1105" y="2335"/>
                    <a:pt x="1223" y="2359"/>
                  </a:cubicBezTo>
                  <a:cubicBezTo>
                    <a:pt x="1250" y="2363"/>
                    <a:pt x="1277" y="2364"/>
                    <a:pt x="1302" y="2364"/>
                  </a:cubicBezTo>
                  <a:cubicBezTo>
                    <a:pt x="1359" y="2364"/>
                    <a:pt x="1411" y="2358"/>
                    <a:pt x="1451" y="2358"/>
                  </a:cubicBezTo>
                  <a:cubicBezTo>
                    <a:pt x="1476" y="2358"/>
                    <a:pt x="1496" y="2360"/>
                    <a:pt x="1511" y="2367"/>
                  </a:cubicBezTo>
                  <a:cubicBezTo>
                    <a:pt x="1552" y="2384"/>
                    <a:pt x="1757" y="2687"/>
                    <a:pt x="1855" y="2737"/>
                  </a:cubicBezTo>
                  <a:cubicBezTo>
                    <a:pt x="1945" y="2786"/>
                    <a:pt x="2183" y="2810"/>
                    <a:pt x="2225" y="2925"/>
                  </a:cubicBezTo>
                  <a:cubicBezTo>
                    <a:pt x="2266" y="3032"/>
                    <a:pt x="2479" y="3450"/>
                    <a:pt x="2504" y="3450"/>
                  </a:cubicBezTo>
                  <a:cubicBezTo>
                    <a:pt x="2505" y="3451"/>
                    <a:pt x="2507" y="3451"/>
                    <a:pt x="2509" y="3451"/>
                  </a:cubicBezTo>
                  <a:cubicBezTo>
                    <a:pt x="2542" y="3451"/>
                    <a:pt x="2654" y="3401"/>
                    <a:pt x="2694" y="3401"/>
                  </a:cubicBezTo>
                  <a:cubicBezTo>
                    <a:pt x="2696" y="3401"/>
                    <a:pt x="2699" y="3401"/>
                    <a:pt x="2700" y="3401"/>
                  </a:cubicBezTo>
                  <a:cubicBezTo>
                    <a:pt x="2723" y="3416"/>
                    <a:pt x="2803" y="3552"/>
                    <a:pt x="2866" y="3552"/>
                  </a:cubicBezTo>
                  <a:cubicBezTo>
                    <a:pt x="2871" y="3552"/>
                    <a:pt x="2876" y="3551"/>
                    <a:pt x="2881" y="3549"/>
                  </a:cubicBezTo>
                  <a:cubicBezTo>
                    <a:pt x="2938" y="3533"/>
                    <a:pt x="3357" y="3286"/>
                    <a:pt x="3324" y="3237"/>
                  </a:cubicBezTo>
                  <a:cubicBezTo>
                    <a:pt x="3291" y="3188"/>
                    <a:pt x="3168" y="3163"/>
                    <a:pt x="3168" y="3098"/>
                  </a:cubicBezTo>
                  <a:cubicBezTo>
                    <a:pt x="3168" y="3032"/>
                    <a:pt x="3103" y="3040"/>
                    <a:pt x="3111" y="2966"/>
                  </a:cubicBezTo>
                  <a:cubicBezTo>
                    <a:pt x="3111" y="2884"/>
                    <a:pt x="3176" y="2769"/>
                    <a:pt x="3209" y="2745"/>
                  </a:cubicBezTo>
                  <a:cubicBezTo>
                    <a:pt x="3212" y="2742"/>
                    <a:pt x="3214" y="2741"/>
                    <a:pt x="3216" y="2741"/>
                  </a:cubicBezTo>
                  <a:cubicBezTo>
                    <a:pt x="3236" y="2741"/>
                    <a:pt x="3205" y="2891"/>
                    <a:pt x="3250" y="2958"/>
                  </a:cubicBezTo>
                  <a:cubicBezTo>
                    <a:pt x="3302" y="3017"/>
                    <a:pt x="3321" y="3084"/>
                    <a:pt x="3396" y="3084"/>
                  </a:cubicBezTo>
                  <a:cubicBezTo>
                    <a:pt x="3405" y="3084"/>
                    <a:pt x="3413" y="3083"/>
                    <a:pt x="3423" y="3081"/>
                  </a:cubicBezTo>
                  <a:cubicBezTo>
                    <a:pt x="3521" y="3065"/>
                    <a:pt x="3595" y="3024"/>
                    <a:pt x="3710" y="3007"/>
                  </a:cubicBezTo>
                  <a:cubicBezTo>
                    <a:pt x="3817" y="2983"/>
                    <a:pt x="4481" y="2728"/>
                    <a:pt x="4490" y="2712"/>
                  </a:cubicBezTo>
                  <a:cubicBezTo>
                    <a:pt x="4490" y="2696"/>
                    <a:pt x="4497" y="2579"/>
                    <a:pt x="4463" y="2579"/>
                  </a:cubicBezTo>
                  <a:cubicBezTo>
                    <a:pt x="4461" y="2579"/>
                    <a:pt x="4459" y="2580"/>
                    <a:pt x="4457" y="2581"/>
                  </a:cubicBezTo>
                  <a:cubicBezTo>
                    <a:pt x="4437" y="2590"/>
                    <a:pt x="4406" y="2603"/>
                    <a:pt x="4386" y="2603"/>
                  </a:cubicBezTo>
                  <a:cubicBezTo>
                    <a:pt x="4372" y="2603"/>
                    <a:pt x="4363" y="2597"/>
                    <a:pt x="4366" y="2581"/>
                  </a:cubicBezTo>
                  <a:cubicBezTo>
                    <a:pt x="4375" y="2548"/>
                    <a:pt x="4449" y="2433"/>
                    <a:pt x="4457" y="2408"/>
                  </a:cubicBezTo>
                  <a:cubicBezTo>
                    <a:pt x="4457" y="2392"/>
                    <a:pt x="4440" y="2269"/>
                    <a:pt x="4416" y="2252"/>
                  </a:cubicBezTo>
                  <a:cubicBezTo>
                    <a:pt x="4383" y="2244"/>
                    <a:pt x="4178" y="2219"/>
                    <a:pt x="4211" y="2187"/>
                  </a:cubicBezTo>
                  <a:cubicBezTo>
                    <a:pt x="4252" y="2146"/>
                    <a:pt x="4449" y="2055"/>
                    <a:pt x="4481" y="2031"/>
                  </a:cubicBezTo>
                  <a:cubicBezTo>
                    <a:pt x="4514" y="2014"/>
                    <a:pt x="4572" y="2006"/>
                    <a:pt x="4580" y="1981"/>
                  </a:cubicBezTo>
                  <a:cubicBezTo>
                    <a:pt x="4580" y="1949"/>
                    <a:pt x="4475" y="1587"/>
                    <a:pt x="4441" y="1587"/>
                  </a:cubicBezTo>
                  <a:cubicBezTo>
                    <a:pt x="4441" y="1587"/>
                    <a:pt x="4441" y="1587"/>
                    <a:pt x="4440" y="1588"/>
                  </a:cubicBezTo>
                  <a:cubicBezTo>
                    <a:pt x="4411" y="1595"/>
                    <a:pt x="4138" y="1791"/>
                    <a:pt x="4081" y="1791"/>
                  </a:cubicBezTo>
                  <a:cubicBezTo>
                    <a:pt x="4075" y="1791"/>
                    <a:pt x="4072" y="1789"/>
                    <a:pt x="4071" y="1785"/>
                  </a:cubicBezTo>
                  <a:cubicBezTo>
                    <a:pt x="4071" y="1735"/>
                    <a:pt x="4145" y="1637"/>
                    <a:pt x="4079" y="1612"/>
                  </a:cubicBezTo>
                  <a:cubicBezTo>
                    <a:pt x="4022" y="1579"/>
                    <a:pt x="3948" y="1604"/>
                    <a:pt x="3964" y="1530"/>
                  </a:cubicBezTo>
                  <a:cubicBezTo>
                    <a:pt x="3981" y="1456"/>
                    <a:pt x="3890" y="1325"/>
                    <a:pt x="3858" y="1309"/>
                  </a:cubicBezTo>
                  <a:cubicBezTo>
                    <a:pt x="3833" y="1292"/>
                    <a:pt x="3529" y="1226"/>
                    <a:pt x="3456" y="1226"/>
                  </a:cubicBezTo>
                  <a:cubicBezTo>
                    <a:pt x="3382" y="1226"/>
                    <a:pt x="3201" y="1292"/>
                    <a:pt x="3193" y="1317"/>
                  </a:cubicBezTo>
                  <a:cubicBezTo>
                    <a:pt x="3185" y="1333"/>
                    <a:pt x="3168" y="1432"/>
                    <a:pt x="3119" y="1448"/>
                  </a:cubicBezTo>
                  <a:cubicBezTo>
                    <a:pt x="3118" y="1448"/>
                    <a:pt x="3117" y="1448"/>
                    <a:pt x="3115" y="1448"/>
                  </a:cubicBezTo>
                  <a:cubicBezTo>
                    <a:pt x="3066" y="1448"/>
                    <a:pt x="2997" y="1291"/>
                    <a:pt x="3029" y="1251"/>
                  </a:cubicBezTo>
                  <a:cubicBezTo>
                    <a:pt x="3053" y="1210"/>
                    <a:pt x="3373" y="865"/>
                    <a:pt x="3488" y="841"/>
                  </a:cubicBezTo>
                  <a:cubicBezTo>
                    <a:pt x="3611" y="816"/>
                    <a:pt x="3923" y="742"/>
                    <a:pt x="3940" y="677"/>
                  </a:cubicBezTo>
                  <a:cubicBezTo>
                    <a:pt x="3956" y="611"/>
                    <a:pt x="3948" y="595"/>
                    <a:pt x="3915" y="595"/>
                  </a:cubicBezTo>
                  <a:cubicBezTo>
                    <a:pt x="3888" y="595"/>
                    <a:pt x="3813" y="602"/>
                    <a:pt x="3761" y="602"/>
                  </a:cubicBezTo>
                  <a:cubicBezTo>
                    <a:pt x="3735" y="602"/>
                    <a:pt x="3715" y="600"/>
                    <a:pt x="3710" y="595"/>
                  </a:cubicBezTo>
                  <a:cubicBezTo>
                    <a:pt x="3694" y="578"/>
                    <a:pt x="3652" y="545"/>
                    <a:pt x="3685" y="504"/>
                  </a:cubicBezTo>
                  <a:cubicBezTo>
                    <a:pt x="3710" y="463"/>
                    <a:pt x="3882" y="488"/>
                    <a:pt x="3940" y="455"/>
                  </a:cubicBezTo>
                  <a:cubicBezTo>
                    <a:pt x="3989" y="430"/>
                    <a:pt x="4079" y="332"/>
                    <a:pt x="4087" y="266"/>
                  </a:cubicBezTo>
                  <a:cubicBezTo>
                    <a:pt x="4096" y="201"/>
                    <a:pt x="4046" y="135"/>
                    <a:pt x="3948" y="86"/>
                  </a:cubicBezTo>
                  <a:cubicBezTo>
                    <a:pt x="3863" y="43"/>
                    <a:pt x="3697" y="0"/>
                    <a:pt x="3601"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75"/>
            <p:cNvSpPr/>
            <p:nvPr/>
          </p:nvSpPr>
          <p:spPr>
            <a:xfrm>
              <a:off x="1885000" y="1140800"/>
              <a:ext cx="316800" cy="95475"/>
            </a:xfrm>
            <a:custGeom>
              <a:avLst/>
              <a:gdLst/>
              <a:ahLst/>
              <a:cxnLst/>
              <a:rect l="l" t="t" r="r" b="b"/>
              <a:pathLst>
                <a:path w="12672" h="3819" extrusionOk="0">
                  <a:moveTo>
                    <a:pt x="911" y="1"/>
                  </a:moveTo>
                  <a:cubicBezTo>
                    <a:pt x="701" y="1"/>
                    <a:pt x="644" y="29"/>
                    <a:pt x="608" y="51"/>
                  </a:cubicBezTo>
                  <a:cubicBezTo>
                    <a:pt x="567" y="76"/>
                    <a:pt x="690" y="133"/>
                    <a:pt x="567" y="142"/>
                  </a:cubicBezTo>
                  <a:cubicBezTo>
                    <a:pt x="515" y="149"/>
                    <a:pt x="476" y="151"/>
                    <a:pt x="443" y="151"/>
                  </a:cubicBezTo>
                  <a:cubicBezTo>
                    <a:pt x="398" y="151"/>
                    <a:pt x="363" y="146"/>
                    <a:pt x="320" y="142"/>
                  </a:cubicBezTo>
                  <a:cubicBezTo>
                    <a:pt x="316" y="141"/>
                    <a:pt x="312" y="141"/>
                    <a:pt x="309" y="141"/>
                  </a:cubicBezTo>
                  <a:cubicBezTo>
                    <a:pt x="257" y="141"/>
                    <a:pt x="269" y="192"/>
                    <a:pt x="238" y="215"/>
                  </a:cubicBezTo>
                  <a:cubicBezTo>
                    <a:pt x="230" y="220"/>
                    <a:pt x="223" y="221"/>
                    <a:pt x="217" y="221"/>
                  </a:cubicBezTo>
                  <a:cubicBezTo>
                    <a:pt x="211" y="221"/>
                    <a:pt x="206" y="220"/>
                    <a:pt x="202" y="220"/>
                  </a:cubicBezTo>
                  <a:cubicBezTo>
                    <a:pt x="195" y="220"/>
                    <a:pt x="193" y="224"/>
                    <a:pt x="197" y="248"/>
                  </a:cubicBezTo>
                  <a:cubicBezTo>
                    <a:pt x="206" y="298"/>
                    <a:pt x="263" y="322"/>
                    <a:pt x="361" y="339"/>
                  </a:cubicBezTo>
                  <a:cubicBezTo>
                    <a:pt x="468" y="363"/>
                    <a:pt x="558" y="371"/>
                    <a:pt x="534" y="404"/>
                  </a:cubicBezTo>
                  <a:cubicBezTo>
                    <a:pt x="517" y="445"/>
                    <a:pt x="493" y="462"/>
                    <a:pt x="411" y="470"/>
                  </a:cubicBezTo>
                  <a:cubicBezTo>
                    <a:pt x="320" y="486"/>
                    <a:pt x="0" y="519"/>
                    <a:pt x="91" y="552"/>
                  </a:cubicBezTo>
                  <a:cubicBezTo>
                    <a:pt x="181" y="585"/>
                    <a:pt x="345" y="618"/>
                    <a:pt x="444" y="618"/>
                  </a:cubicBezTo>
                  <a:cubicBezTo>
                    <a:pt x="542" y="618"/>
                    <a:pt x="575" y="659"/>
                    <a:pt x="657" y="716"/>
                  </a:cubicBezTo>
                  <a:cubicBezTo>
                    <a:pt x="713" y="759"/>
                    <a:pt x="740" y="793"/>
                    <a:pt x="768" y="793"/>
                  </a:cubicBezTo>
                  <a:cubicBezTo>
                    <a:pt x="777" y="793"/>
                    <a:pt x="786" y="790"/>
                    <a:pt x="796" y="782"/>
                  </a:cubicBezTo>
                  <a:cubicBezTo>
                    <a:pt x="829" y="756"/>
                    <a:pt x="985" y="704"/>
                    <a:pt x="1040" y="704"/>
                  </a:cubicBezTo>
                  <a:cubicBezTo>
                    <a:pt x="1055" y="704"/>
                    <a:pt x="1062" y="708"/>
                    <a:pt x="1059" y="716"/>
                  </a:cubicBezTo>
                  <a:cubicBezTo>
                    <a:pt x="1043" y="757"/>
                    <a:pt x="862" y="815"/>
                    <a:pt x="837" y="864"/>
                  </a:cubicBezTo>
                  <a:cubicBezTo>
                    <a:pt x="805" y="905"/>
                    <a:pt x="764" y="938"/>
                    <a:pt x="813" y="954"/>
                  </a:cubicBezTo>
                  <a:cubicBezTo>
                    <a:pt x="854" y="979"/>
                    <a:pt x="1313" y="1036"/>
                    <a:pt x="1379" y="1053"/>
                  </a:cubicBezTo>
                  <a:cubicBezTo>
                    <a:pt x="1437" y="1061"/>
                    <a:pt x="1535" y="1135"/>
                    <a:pt x="1707" y="1159"/>
                  </a:cubicBezTo>
                  <a:cubicBezTo>
                    <a:pt x="1888" y="1192"/>
                    <a:pt x="2126" y="1225"/>
                    <a:pt x="2249" y="1225"/>
                  </a:cubicBezTo>
                  <a:cubicBezTo>
                    <a:pt x="2364" y="1225"/>
                    <a:pt x="2405" y="1159"/>
                    <a:pt x="2503" y="1135"/>
                  </a:cubicBezTo>
                  <a:cubicBezTo>
                    <a:pt x="2584" y="1115"/>
                    <a:pt x="2729" y="1089"/>
                    <a:pt x="2798" y="1089"/>
                  </a:cubicBezTo>
                  <a:cubicBezTo>
                    <a:pt x="2814" y="1089"/>
                    <a:pt x="2826" y="1091"/>
                    <a:pt x="2832" y="1094"/>
                  </a:cubicBezTo>
                  <a:cubicBezTo>
                    <a:pt x="2856" y="1102"/>
                    <a:pt x="3103" y="1258"/>
                    <a:pt x="3135" y="1364"/>
                  </a:cubicBezTo>
                  <a:cubicBezTo>
                    <a:pt x="3176" y="1471"/>
                    <a:pt x="3086" y="1529"/>
                    <a:pt x="3217" y="1594"/>
                  </a:cubicBezTo>
                  <a:cubicBezTo>
                    <a:pt x="3349" y="1652"/>
                    <a:pt x="3595" y="1767"/>
                    <a:pt x="3587" y="1808"/>
                  </a:cubicBezTo>
                  <a:cubicBezTo>
                    <a:pt x="3587" y="1840"/>
                    <a:pt x="3546" y="1972"/>
                    <a:pt x="3570" y="2013"/>
                  </a:cubicBezTo>
                  <a:cubicBezTo>
                    <a:pt x="3595" y="2054"/>
                    <a:pt x="3702" y="2169"/>
                    <a:pt x="3652" y="2210"/>
                  </a:cubicBezTo>
                  <a:cubicBezTo>
                    <a:pt x="3603" y="2259"/>
                    <a:pt x="3398" y="2366"/>
                    <a:pt x="3398" y="2423"/>
                  </a:cubicBezTo>
                  <a:cubicBezTo>
                    <a:pt x="3398" y="2489"/>
                    <a:pt x="3447" y="2489"/>
                    <a:pt x="3382" y="2595"/>
                  </a:cubicBezTo>
                  <a:cubicBezTo>
                    <a:pt x="3316" y="2702"/>
                    <a:pt x="3283" y="2694"/>
                    <a:pt x="3349" y="2760"/>
                  </a:cubicBezTo>
                  <a:cubicBezTo>
                    <a:pt x="3423" y="2825"/>
                    <a:pt x="3480" y="2768"/>
                    <a:pt x="3529" y="2924"/>
                  </a:cubicBezTo>
                  <a:cubicBezTo>
                    <a:pt x="3587" y="3071"/>
                    <a:pt x="3636" y="3104"/>
                    <a:pt x="3628" y="3211"/>
                  </a:cubicBezTo>
                  <a:cubicBezTo>
                    <a:pt x="3611" y="3309"/>
                    <a:pt x="3513" y="3326"/>
                    <a:pt x="3620" y="3367"/>
                  </a:cubicBezTo>
                  <a:cubicBezTo>
                    <a:pt x="3718" y="3416"/>
                    <a:pt x="3858" y="3433"/>
                    <a:pt x="3915" y="3498"/>
                  </a:cubicBezTo>
                  <a:cubicBezTo>
                    <a:pt x="3965" y="3548"/>
                    <a:pt x="3965" y="3574"/>
                    <a:pt x="3997" y="3574"/>
                  </a:cubicBezTo>
                  <a:cubicBezTo>
                    <a:pt x="4002" y="3574"/>
                    <a:pt x="4007" y="3573"/>
                    <a:pt x="4013" y="3572"/>
                  </a:cubicBezTo>
                  <a:cubicBezTo>
                    <a:pt x="4063" y="3564"/>
                    <a:pt x="4112" y="3474"/>
                    <a:pt x="4137" y="3465"/>
                  </a:cubicBezTo>
                  <a:cubicBezTo>
                    <a:pt x="4137" y="3465"/>
                    <a:pt x="4138" y="3465"/>
                    <a:pt x="4139" y="3465"/>
                  </a:cubicBezTo>
                  <a:cubicBezTo>
                    <a:pt x="4161" y="3465"/>
                    <a:pt x="4184" y="3565"/>
                    <a:pt x="4206" y="3565"/>
                  </a:cubicBezTo>
                  <a:cubicBezTo>
                    <a:pt x="4207" y="3565"/>
                    <a:pt x="4209" y="3565"/>
                    <a:pt x="4210" y="3564"/>
                  </a:cubicBezTo>
                  <a:cubicBezTo>
                    <a:pt x="4235" y="3539"/>
                    <a:pt x="4251" y="3408"/>
                    <a:pt x="4301" y="3367"/>
                  </a:cubicBezTo>
                  <a:cubicBezTo>
                    <a:pt x="4332" y="3329"/>
                    <a:pt x="4482" y="3159"/>
                    <a:pt x="4529" y="3159"/>
                  </a:cubicBezTo>
                  <a:cubicBezTo>
                    <a:pt x="4543" y="3159"/>
                    <a:pt x="4548" y="3174"/>
                    <a:pt x="4539" y="3211"/>
                  </a:cubicBezTo>
                  <a:cubicBezTo>
                    <a:pt x="4498" y="3375"/>
                    <a:pt x="4325" y="3474"/>
                    <a:pt x="4407" y="3490"/>
                  </a:cubicBezTo>
                  <a:cubicBezTo>
                    <a:pt x="4414" y="3491"/>
                    <a:pt x="4420" y="3491"/>
                    <a:pt x="4427" y="3491"/>
                  </a:cubicBezTo>
                  <a:cubicBezTo>
                    <a:pt x="4477" y="3491"/>
                    <a:pt x="4522" y="3473"/>
                    <a:pt x="4551" y="3473"/>
                  </a:cubicBezTo>
                  <a:cubicBezTo>
                    <a:pt x="4565" y="3473"/>
                    <a:pt x="4575" y="3478"/>
                    <a:pt x="4580" y="3490"/>
                  </a:cubicBezTo>
                  <a:cubicBezTo>
                    <a:pt x="4604" y="3523"/>
                    <a:pt x="4555" y="3597"/>
                    <a:pt x="4678" y="3605"/>
                  </a:cubicBezTo>
                  <a:cubicBezTo>
                    <a:pt x="4810" y="3621"/>
                    <a:pt x="4908" y="3671"/>
                    <a:pt x="4974" y="3687"/>
                  </a:cubicBezTo>
                  <a:cubicBezTo>
                    <a:pt x="4978" y="3689"/>
                    <a:pt x="4983" y="3689"/>
                    <a:pt x="4986" y="3689"/>
                  </a:cubicBezTo>
                  <a:cubicBezTo>
                    <a:pt x="5027" y="3689"/>
                    <a:pt x="5030" y="3602"/>
                    <a:pt x="5073" y="3602"/>
                  </a:cubicBezTo>
                  <a:cubicBezTo>
                    <a:pt x="5083" y="3602"/>
                    <a:pt x="5096" y="3608"/>
                    <a:pt x="5113" y="3621"/>
                  </a:cubicBezTo>
                  <a:cubicBezTo>
                    <a:pt x="5190" y="3690"/>
                    <a:pt x="5123" y="3745"/>
                    <a:pt x="5215" y="3745"/>
                  </a:cubicBezTo>
                  <a:cubicBezTo>
                    <a:pt x="5221" y="3745"/>
                    <a:pt x="5228" y="3745"/>
                    <a:pt x="5236" y="3744"/>
                  </a:cubicBezTo>
                  <a:cubicBezTo>
                    <a:pt x="5359" y="3728"/>
                    <a:pt x="5417" y="3728"/>
                    <a:pt x="5507" y="3695"/>
                  </a:cubicBezTo>
                  <a:cubicBezTo>
                    <a:pt x="5597" y="3671"/>
                    <a:pt x="5696" y="3695"/>
                    <a:pt x="5696" y="3621"/>
                  </a:cubicBezTo>
                  <a:cubicBezTo>
                    <a:pt x="5696" y="3547"/>
                    <a:pt x="5597" y="3424"/>
                    <a:pt x="5630" y="3400"/>
                  </a:cubicBezTo>
                  <a:cubicBezTo>
                    <a:pt x="5636" y="3396"/>
                    <a:pt x="5644" y="3395"/>
                    <a:pt x="5651" y="3395"/>
                  </a:cubicBezTo>
                  <a:cubicBezTo>
                    <a:pt x="5684" y="3395"/>
                    <a:pt x="5729" y="3421"/>
                    <a:pt x="5753" y="3421"/>
                  </a:cubicBezTo>
                  <a:cubicBezTo>
                    <a:pt x="5762" y="3421"/>
                    <a:pt x="5768" y="3417"/>
                    <a:pt x="5770" y="3408"/>
                  </a:cubicBezTo>
                  <a:cubicBezTo>
                    <a:pt x="5770" y="3370"/>
                    <a:pt x="5742" y="3283"/>
                    <a:pt x="5789" y="3283"/>
                  </a:cubicBezTo>
                  <a:cubicBezTo>
                    <a:pt x="5793" y="3283"/>
                    <a:pt x="5798" y="3284"/>
                    <a:pt x="5803" y="3285"/>
                  </a:cubicBezTo>
                  <a:cubicBezTo>
                    <a:pt x="5865" y="3300"/>
                    <a:pt x="5921" y="3466"/>
                    <a:pt x="5947" y="3466"/>
                  </a:cubicBezTo>
                  <a:cubicBezTo>
                    <a:pt x="5948" y="3466"/>
                    <a:pt x="5949" y="3466"/>
                    <a:pt x="5950" y="3465"/>
                  </a:cubicBezTo>
                  <a:cubicBezTo>
                    <a:pt x="5975" y="3457"/>
                    <a:pt x="6090" y="3178"/>
                    <a:pt x="6139" y="3178"/>
                  </a:cubicBezTo>
                  <a:cubicBezTo>
                    <a:pt x="6180" y="3178"/>
                    <a:pt x="6172" y="3309"/>
                    <a:pt x="6238" y="3334"/>
                  </a:cubicBezTo>
                  <a:cubicBezTo>
                    <a:pt x="6311" y="3367"/>
                    <a:pt x="6377" y="3342"/>
                    <a:pt x="6344" y="3391"/>
                  </a:cubicBezTo>
                  <a:cubicBezTo>
                    <a:pt x="6311" y="3433"/>
                    <a:pt x="6238" y="3416"/>
                    <a:pt x="6238" y="3515"/>
                  </a:cubicBezTo>
                  <a:cubicBezTo>
                    <a:pt x="6246" y="3605"/>
                    <a:pt x="6164" y="3728"/>
                    <a:pt x="6254" y="3736"/>
                  </a:cubicBezTo>
                  <a:cubicBezTo>
                    <a:pt x="6326" y="3736"/>
                    <a:pt x="6488" y="3726"/>
                    <a:pt x="6612" y="3726"/>
                  </a:cubicBezTo>
                  <a:cubicBezTo>
                    <a:pt x="6644" y="3726"/>
                    <a:pt x="6672" y="3726"/>
                    <a:pt x="6697" y="3728"/>
                  </a:cubicBezTo>
                  <a:cubicBezTo>
                    <a:pt x="6794" y="3735"/>
                    <a:pt x="6821" y="3783"/>
                    <a:pt x="6852" y="3783"/>
                  </a:cubicBezTo>
                  <a:cubicBezTo>
                    <a:pt x="6857" y="3783"/>
                    <a:pt x="6863" y="3781"/>
                    <a:pt x="6869" y="3777"/>
                  </a:cubicBezTo>
                  <a:cubicBezTo>
                    <a:pt x="6906" y="3755"/>
                    <a:pt x="6910" y="3701"/>
                    <a:pt x="6951" y="3701"/>
                  </a:cubicBezTo>
                  <a:cubicBezTo>
                    <a:pt x="6956" y="3701"/>
                    <a:pt x="6962" y="3702"/>
                    <a:pt x="6968" y="3703"/>
                  </a:cubicBezTo>
                  <a:cubicBezTo>
                    <a:pt x="7030" y="3711"/>
                    <a:pt x="7055" y="3778"/>
                    <a:pt x="7100" y="3778"/>
                  </a:cubicBezTo>
                  <a:cubicBezTo>
                    <a:pt x="7102" y="3778"/>
                    <a:pt x="7105" y="3778"/>
                    <a:pt x="7107" y="3777"/>
                  </a:cubicBezTo>
                  <a:cubicBezTo>
                    <a:pt x="7145" y="3777"/>
                    <a:pt x="7197" y="3735"/>
                    <a:pt x="7250" y="3735"/>
                  </a:cubicBezTo>
                  <a:cubicBezTo>
                    <a:pt x="7255" y="3735"/>
                    <a:pt x="7259" y="3736"/>
                    <a:pt x="7263" y="3736"/>
                  </a:cubicBezTo>
                  <a:cubicBezTo>
                    <a:pt x="7317" y="3752"/>
                    <a:pt x="7350" y="3811"/>
                    <a:pt x="7394" y="3811"/>
                  </a:cubicBezTo>
                  <a:cubicBezTo>
                    <a:pt x="7397" y="3811"/>
                    <a:pt x="7400" y="3810"/>
                    <a:pt x="7403" y="3810"/>
                  </a:cubicBezTo>
                  <a:cubicBezTo>
                    <a:pt x="7444" y="3802"/>
                    <a:pt x="7510" y="3818"/>
                    <a:pt x="7493" y="3777"/>
                  </a:cubicBezTo>
                  <a:cubicBezTo>
                    <a:pt x="7469" y="3744"/>
                    <a:pt x="7370" y="3662"/>
                    <a:pt x="7411" y="3629"/>
                  </a:cubicBezTo>
                  <a:cubicBezTo>
                    <a:pt x="7413" y="3627"/>
                    <a:pt x="7416" y="3626"/>
                    <a:pt x="7420" y="3626"/>
                  </a:cubicBezTo>
                  <a:cubicBezTo>
                    <a:pt x="7471" y="3626"/>
                    <a:pt x="7656" y="3790"/>
                    <a:pt x="7717" y="3790"/>
                  </a:cubicBezTo>
                  <a:cubicBezTo>
                    <a:pt x="7723" y="3790"/>
                    <a:pt x="7728" y="3789"/>
                    <a:pt x="7731" y="3785"/>
                  </a:cubicBezTo>
                  <a:cubicBezTo>
                    <a:pt x="7762" y="3746"/>
                    <a:pt x="7771" y="3604"/>
                    <a:pt x="7835" y="3604"/>
                  </a:cubicBezTo>
                  <a:cubicBezTo>
                    <a:pt x="7839" y="3604"/>
                    <a:pt x="7842" y="3604"/>
                    <a:pt x="7846" y="3605"/>
                  </a:cubicBezTo>
                  <a:cubicBezTo>
                    <a:pt x="7920" y="3613"/>
                    <a:pt x="7887" y="3744"/>
                    <a:pt x="7977" y="3753"/>
                  </a:cubicBezTo>
                  <a:cubicBezTo>
                    <a:pt x="8019" y="3760"/>
                    <a:pt x="8077" y="3766"/>
                    <a:pt x="8130" y="3766"/>
                  </a:cubicBezTo>
                  <a:cubicBezTo>
                    <a:pt x="8192" y="3766"/>
                    <a:pt x="8247" y="3758"/>
                    <a:pt x="8265" y="3736"/>
                  </a:cubicBezTo>
                  <a:cubicBezTo>
                    <a:pt x="8297" y="3695"/>
                    <a:pt x="8224" y="3465"/>
                    <a:pt x="8306" y="3457"/>
                  </a:cubicBezTo>
                  <a:cubicBezTo>
                    <a:pt x="8307" y="3457"/>
                    <a:pt x="8308" y="3457"/>
                    <a:pt x="8309" y="3457"/>
                  </a:cubicBezTo>
                  <a:cubicBezTo>
                    <a:pt x="8390" y="3457"/>
                    <a:pt x="8471" y="3720"/>
                    <a:pt x="8527" y="3728"/>
                  </a:cubicBezTo>
                  <a:cubicBezTo>
                    <a:pt x="8541" y="3730"/>
                    <a:pt x="8557" y="3732"/>
                    <a:pt x="8573" y="3732"/>
                  </a:cubicBezTo>
                  <a:cubicBezTo>
                    <a:pt x="8610" y="3732"/>
                    <a:pt x="8647" y="3722"/>
                    <a:pt x="8658" y="3687"/>
                  </a:cubicBezTo>
                  <a:cubicBezTo>
                    <a:pt x="8674" y="3632"/>
                    <a:pt x="8675" y="3555"/>
                    <a:pt x="8718" y="3555"/>
                  </a:cubicBezTo>
                  <a:cubicBezTo>
                    <a:pt x="8720" y="3555"/>
                    <a:pt x="8722" y="3555"/>
                    <a:pt x="8724" y="3556"/>
                  </a:cubicBezTo>
                  <a:cubicBezTo>
                    <a:pt x="8782" y="3564"/>
                    <a:pt x="8749" y="3720"/>
                    <a:pt x="8872" y="3728"/>
                  </a:cubicBezTo>
                  <a:cubicBezTo>
                    <a:pt x="8913" y="3733"/>
                    <a:pt x="8948" y="3735"/>
                    <a:pt x="8984" y="3735"/>
                  </a:cubicBezTo>
                  <a:cubicBezTo>
                    <a:pt x="9057" y="3735"/>
                    <a:pt x="9137" y="3728"/>
                    <a:pt x="9290" y="3728"/>
                  </a:cubicBezTo>
                  <a:cubicBezTo>
                    <a:pt x="9512" y="3720"/>
                    <a:pt x="9750" y="3671"/>
                    <a:pt x="9783" y="3629"/>
                  </a:cubicBezTo>
                  <a:cubicBezTo>
                    <a:pt x="9816" y="3588"/>
                    <a:pt x="9898" y="3547"/>
                    <a:pt x="9848" y="3465"/>
                  </a:cubicBezTo>
                  <a:cubicBezTo>
                    <a:pt x="9799" y="3383"/>
                    <a:pt x="9676" y="3252"/>
                    <a:pt x="9750" y="3195"/>
                  </a:cubicBezTo>
                  <a:cubicBezTo>
                    <a:pt x="9764" y="3184"/>
                    <a:pt x="9786" y="3179"/>
                    <a:pt x="9813" y="3179"/>
                  </a:cubicBezTo>
                  <a:cubicBezTo>
                    <a:pt x="9930" y="3179"/>
                    <a:pt x="10134" y="3266"/>
                    <a:pt x="10127" y="3326"/>
                  </a:cubicBezTo>
                  <a:cubicBezTo>
                    <a:pt x="10119" y="3408"/>
                    <a:pt x="10013" y="3433"/>
                    <a:pt x="10111" y="3515"/>
                  </a:cubicBezTo>
                  <a:cubicBezTo>
                    <a:pt x="10218" y="3605"/>
                    <a:pt x="10177" y="3662"/>
                    <a:pt x="10292" y="3671"/>
                  </a:cubicBezTo>
                  <a:cubicBezTo>
                    <a:pt x="10365" y="3681"/>
                    <a:pt x="10392" y="3695"/>
                    <a:pt x="10418" y="3695"/>
                  </a:cubicBezTo>
                  <a:cubicBezTo>
                    <a:pt x="10433" y="3695"/>
                    <a:pt x="10449" y="3691"/>
                    <a:pt x="10472" y="3679"/>
                  </a:cubicBezTo>
                  <a:cubicBezTo>
                    <a:pt x="10484" y="3670"/>
                    <a:pt x="10491" y="3667"/>
                    <a:pt x="10496" y="3667"/>
                  </a:cubicBezTo>
                  <a:cubicBezTo>
                    <a:pt x="10516" y="3667"/>
                    <a:pt x="10509" y="3720"/>
                    <a:pt x="10653" y="3753"/>
                  </a:cubicBezTo>
                  <a:cubicBezTo>
                    <a:pt x="10825" y="3794"/>
                    <a:pt x="10850" y="3794"/>
                    <a:pt x="11022" y="3802"/>
                  </a:cubicBezTo>
                  <a:cubicBezTo>
                    <a:pt x="11042" y="3804"/>
                    <a:pt x="11062" y="3805"/>
                    <a:pt x="11082" y="3805"/>
                  </a:cubicBezTo>
                  <a:cubicBezTo>
                    <a:pt x="11226" y="3805"/>
                    <a:pt x="11367" y="3758"/>
                    <a:pt x="11490" y="3736"/>
                  </a:cubicBezTo>
                  <a:cubicBezTo>
                    <a:pt x="11621" y="3703"/>
                    <a:pt x="11834" y="3679"/>
                    <a:pt x="11958" y="3654"/>
                  </a:cubicBezTo>
                  <a:cubicBezTo>
                    <a:pt x="12072" y="3638"/>
                    <a:pt x="12072" y="3629"/>
                    <a:pt x="12105" y="3613"/>
                  </a:cubicBezTo>
                  <a:cubicBezTo>
                    <a:pt x="12138" y="3597"/>
                    <a:pt x="12245" y="3359"/>
                    <a:pt x="12196" y="3318"/>
                  </a:cubicBezTo>
                  <a:cubicBezTo>
                    <a:pt x="12155" y="3268"/>
                    <a:pt x="12007" y="3211"/>
                    <a:pt x="12040" y="3178"/>
                  </a:cubicBezTo>
                  <a:cubicBezTo>
                    <a:pt x="12072" y="3145"/>
                    <a:pt x="12179" y="3129"/>
                    <a:pt x="12122" y="3096"/>
                  </a:cubicBezTo>
                  <a:cubicBezTo>
                    <a:pt x="12056" y="3063"/>
                    <a:pt x="11941" y="3047"/>
                    <a:pt x="11974" y="3014"/>
                  </a:cubicBezTo>
                  <a:cubicBezTo>
                    <a:pt x="12007" y="2981"/>
                    <a:pt x="12007" y="2940"/>
                    <a:pt x="12105" y="2899"/>
                  </a:cubicBezTo>
                  <a:cubicBezTo>
                    <a:pt x="12212" y="2858"/>
                    <a:pt x="12343" y="2792"/>
                    <a:pt x="12466" y="2751"/>
                  </a:cubicBezTo>
                  <a:cubicBezTo>
                    <a:pt x="12581" y="2710"/>
                    <a:pt x="12672" y="2686"/>
                    <a:pt x="12663" y="2645"/>
                  </a:cubicBezTo>
                  <a:cubicBezTo>
                    <a:pt x="12647" y="2604"/>
                    <a:pt x="12622" y="2456"/>
                    <a:pt x="12548" y="2448"/>
                  </a:cubicBezTo>
                  <a:cubicBezTo>
                    <a:pt x="12466" y="2439"/>
                    <a:pt x="11999" y="2439"/>
                    <a:pt x="12015" y="2398"/>
                  </a:cubicBezTo>
                  <a:cubicBezTo>
                    <a:pt x="12023" y="2357"/>
                    <a:pt x="12212" y="2308"/>
                    <a:pt x="12204" y="2275"/>
                  </a:cubicBezTo>
                  <a:cubicBezTo>
                    <a:pt x="12187" y="2243"/>
                    <a:pt x="12031" y="2160"/>
                    <a:pt x="11933" y="2160"/>
                  </a:cubicBezTo>
                  <a:cubicBezTo>
                    <a:pt x="11867" y="2160"/>
                    <a:pt x="11747" y="2179"/>
                    <a:pt x="11662" y="2179"/>
                  </a:cubicBezTo>
                  <a:cubicBezTo>
                    <a:pt x="11619" y="2179"/>
                    <a:pt x="11586" y="2174"/>
                    <a:pt x="11572" y="2160"/>
                  </a:cubicBezTo>
                  <a:cubicBezTo>
                    <a:pt x="11523" y="2119"/>
                    <a:pt x="11498" y="1980"/>
                    <a:pt x="11432" y="1972"/>
                  </a:cubicBezTo>
                  <a:cubicBezTo>
                    <a:pt x="11375" y="1965"/>
                    <a:pt x="10923" y="1883"/>
                    <a:pt x="10703" y="1883"/>
                  </a:cubicBezTo>
                  <a:cubicBezTo>
                    <a:pt x="10669" y="1883"/>
                    <a:pt x="10641" y="1885"/>
                    <a:pt x="10620" y="1890"/>
                  </a:cubicBezTo>
                  <a:cubicBezTo>
                    <a:pt x="10462" y="1921"/>
                    <a:pt x="10075" y="2021"/>
                    <a:pt x="9966" y="2021"/>
                  </a:cubicBezTo>
                  <a:cubicBezTo>
                    <a:pt x="9962" y="2021"/>
                    <a:pt x="9958" y="2021"/>
                    <a:pt x="9955" y="2021"/>
                  </a:cubicBezTo>
                  <a:cubicBezTo>
                    <a:pt x="9870" y="2013"/>
                    <a:pt x="9536" y="1888"/>
                    <a:pt x="9464" y="1888"/>
                  </a:cubicBezTo>
                  <a:cubicBezTo>
                    <a:pt x="9460" y="1888"/>
                    <a:pt x="9457" y="1889"/>
                    <a:pt x="9455" y="1890"/>
                  </a:cubicBezTo>
                  <a:cubicBezTo>
                    <a:pt x="9414" y="1906"/>
                    <a:pt x="9225" y="2062"/>
                    <a:pt x="9200" y="2070"/>
                  </a:cubicBezTo>
                  <a:cubicBezTo>
                    <a:pt x="9176" y="2078"/>
                    <a:pt x="9044" y="2070"/>
                    <a:pt x="9036" y="2087"/>
                  </a:cubicBezTo>
                  <a:cubicBezTo>
                    <a:pt x="9028" y="2111"/>
                    <a:pt x="9069" y="2169"/>
                    <a:pt x="9052" y="2185"/>
                  </a:cubicBezTo>
                  <a:cubicBezTo>
                    <a:pt x="9050" y="2187"/>
                    <a:pt x="9044" y="2187"/>
                    <a:pt x="9036" y="2187"/>
                  </a:cubicBezTo>
                  <a:cubicBezTo>
                    <a:pt x="8977" y="2187"/>
                    <a:pt x="8783" y="2147"/>
                    <a:pt x="8700" y="2147"/>
                  </a:cubicBezTo>
                  <a:cubicBezTo>
                    <a:pt x="8684" y="2147"/>
                    <a:pt x="8673" y="2149"/>
                    <a:pt x="8667" y="2152"/>
                  </a:cubicBezTo>
                  <a:cubicBezTo>
                    <a:pt x="8634" y="2169"/>
                    <a:pt x="8667" y="2234"/>
                    <a:pt x="8560" y="2259"/>
                  </a:cubicBezTo>
                  <a:cubicBezTo>
                    <a:pt x="8545" y="2262"/>
                    <a:pt x="8530" y="2264"/>
                    <a:pt x="8517" y="2264"/>
                  </a:cubicBezTo>
                  <a:cubicBezTo>
                    <a:pt x="8441" y="2264"/>
                    <a:pt x="8391" y="2217"/>
                    <a:pt x="8327" y="2217"/>
                  </a:cubicBezTo>
                  <a:cubicBezTo>
                    <a:pt x="8322" y="2217"/>
                    <a:pt x="8318" y="2217"/>
                    <a:pt x="8314" y="2218"/>
                  </a:cubicBezTo>
                  <a:cubicBezTo>
                    <a:pt x="8224" y="2234"/>
                    <a:pt x="8010" y="2308"/>
                    <a:pt x="8027" y="2341"/>
                  </a:cubicBezTo>
                  <a:cubicBezTo>
                    <a:pt x="8043" y="2382"/>
                    <a:pt x="8322" y="2398"/>
                    <a:pt x="8338" y="2431"/>
                  </a:cubicBezTo>
                  <a:cubicBezTo>
                    <a:pt x="8355" y="2464"/>
                    <a:pt x="8355" y="2513"/>
                    <a:pt x="8232" y="2513"/>
                  </a:cubicBezTo>
                  <a:cubicBezTo>
                    <a:pt x="8133" y="2513"/>
                    <a:pt x="8009" y="2492"/>
                    <a:pt x="7916" y="2492"/>
                  </a:cubicBezTo>
                  <a:cubicBezTo>
                    <a:pt x="7893" y="2492"/>
                    <a:pt x="7872" y="2494"/>
                    <a:pt x="7854" y="2497"/>
                  </a:cubicBezTo>
                  <a:cubicBezTo>
                    <a:pt x="7774" y="2510"/>
                    <a:pt x="7671" y="2573"/>
                    <a:pt x="7596" y="2573"/>
                  </a:cubicBezTo>
                  <a:cubicBezTo>
                    <a:pt x="7579" y="2573"/>
                    <a:pt x="7564" y="2570"/>
                    <a:pt x="7551" y="2563"/>
                  </a:cubicBezTo>
                  <a:cubicBezTo>
                    <a:pt x="7469" y="2522"/>
                    <a:pt x="7321" y="2333"/>
                    <a:pt x="7222" y="2292"/>
                  </a:cubicBezTo>
                  <a:cubicBezTo>
                    <a:pt x="7136" y="2265"/>
                    <a:pt x="7082" y="2228"/>
                    <a:pt x="7042" y="2228"/>
                  </a:cubicBezTo>
                  <a:cubicBezTo>
                    <a:pt x="7033" y="2228"/>
                    <a:pt x="7025" y="2230"/>
                    <a:pt x="7017" y="2234"/>
                  </a:cubicBezTo>
                  <a:cubicBezTo>
                    <a:pt x="6984" y="2251"/>
                    <a:pt x="6910" y="2275"/>
                    <a:pt x="6910" y="2333"/>
                  </a:cubicBezTo>
                  <a:cubicBezTo>
                    <a:pt x="6902" y="2390"/>
                    <a:pt x="6910" y="2415"/>
                    <a:pt x="6878" y="2423"/>
                  </a:cubicBezTo>
                  <a:cubicBezTo>
                    <a:pt x="6838" y="2423"/>
                    <a:pt x="6813" y="2283"/>
                    <a:pt x="6714" y="2283"/>
                  </a:cubicBezTo>
                  <a:cubicBezTo>
                    <a:pt x="6711" y="2283"/>
                    <a:pt x="6708" y="2283"/>
                    <a:pt x="6705" y="2284"/>
                  </a:cubicBezTo>
                  <a:cubicBezTo>
                    <a:pt x="6598" y="2291"/>
                    <a:pt x="6455" y="2392"/>
                    <a:pt x="6363" y="2392"/>
                  </a:cubicBezTo>
                  <a:cubicBezTo>
                    <a:pt x="6356" y="2392"/>
                    <a:pt x="6350" y="2391"/>
                    <a:pt x="6344" y="2390"/>
                  </a:cubicBezTo>
                  <a:cubicBezTo>
                    <a:pt x="6257" y="2374"/>
                    <a:pt x="6092" y="2127"/>
                    <a:pt x="6030" y="2127"/>
                  </a:cubicBezTo>
                  <a:cubicBezTo>
                    <a:pt x="6028" y="2127"/>
                    <a:pt x="6026" y="2127"/>
                    <a:pt x="6024" y="2128"/>
                  </a:cubicBezTo>
                  <a:cubicBezTo>
                    <a:pt x="5975" y="2144"/>
                    <a:pt x="5942" y="2177"/>
                    <a:pt x="5958" y="2210"/>
                  </a:cubicBezTo>
                  <a:cubicBezTo>
                    <a:pt x="5967" y="2243"/>
                    <a:pt x="6032" y="2267"/>
                    <a:pt x="5975" y="2292"/>
                  </a:cubicBezTo>
                  <a:cubicBezTo>
                    <a:pt x="5960" y="2302"/>
                    <a:pt x="5888" y="2306"/>
                    <a:pt x="5795" y="2306"/>
                  </a:cubicBezTo>
                  <a:cubicBezTo>
                    <a:pt x="5579" y="2306"/>
                    <a:pt x="5249" y="2284"/>
                    <a:pt x="5261" y="2267"/>
                  </a:cubicBezTo>
                  <a:cubicBezTo>
                    <a:pt x="5269" y="2234"/>
                    <a:pt x="5277" y="2193"/>
                    <a:pt x="5335" y="2160"/>
                  </a:cubicBezTo>
                  <a:cubicBezTo>
                    <a:pt x="5384" y="2119"/>
                    <a:pt x="5556" y="2119"/>
                    <a:pt x="5581" y="2095"/>
                  </a:cubicBezTo>
                  <a:cubicBezTo>
                    <a:pt x="5614" y="2070"/>
                    <a:pt x="5524" y="1914"/>
                    <a:pt x="5441" y="1914"/>
                  </a:cubicBezTo>
                  <a:cubicBezTo>
                    <a:pt x="5438" y="1914"/>
                    <a:pt x="5435" y="1914"/>
                    <a:pt x="5431" y="1914"/>
                  </a:cubicBezTo>
                  <a:cubicBezTo>
                    <a:pt x="5369" y="1914"/>
                    <a:pt x="5279" y="1971"/>
                    <a:pt x="5233" y="1971"/>
                  </a:cubicBezTo>
                  <a:cubicBezTo>
                    <a:pt x="5224" y="1971"/>
                    <a:pt x="5217" y="1969"/>
                    <a:pt x="5212" y="1964"/>
                  </a:cubicBezTo>
                  <a:cubicBezTo>
                    <a:pt x="5179" y="1922"/>
                    <a:pt x="5244" y="1816"/>
                    <a:pt x="5228" y="1791"/>
                  </a:cubicBezTo>
                  <a:cubicBezTo>
                    <a:pt x="5207" y="1770"/>
                    <a:pt x="5167" y="1668"/>
                    <a:pt x="5114" y="1668"/>
                  </a:cubicBezTo>
                  <a:cubicBezTo>
                    <a:pt x="5106" y="1668"/>
                    <a:pt x="5097" y="1671"/>
                    <a:pt x="5089" y="1676"/>
                  </a:cubicBezTo>
                  <a:cubicBezTo>
                    <a:pt x="5035" y="1703"/>
                    <a:pt x="5025" y="1730"/>
                    <a:pt x="4988" y="1730"/>
                  </a:cubicBezTo>
                  <a:cubicBezTo>
                    <a:pt x="4979" y="1730"/>
                    <a:pt x="4969" y="1729"/>
                    <a:pt x="4957" y="1726"/>
                  </a:cubicBezTo>
                  <a:cubicBezTo>
                    <a:pt x="4892" y="1701"/>
                    <a:pt x="4711" y="1660"/>
                    <a:pt x="4662" y="1660"/>
                  </a:cubicBezTo>
                  <a:cubicBezTo>
                    <a:pt x="4629" y="1660"/>
                    <a:pt x="4599" y="1655"/>
                    <a:pt x="4571" y="1655"/>
                  </a:cubicBezTo>
                  <a:cubicBezTo>
                    <a:pt x="4551" y="1655"/>
                    <a:pt x="4532" y="1658"/>
                    <a:pt x="4514" y="1668"/>
                  </a:cubicBezTo>
                  <a:cubicBezTo>
                    <a:pt x="4477" y="1698"/>
                    <a:pt x="4324" y="1870"/>
                    <a:pt x="4272" y="1870"/>
                  </a:cubicBezTo>
                  <a:cubicBezTo>
                    <a:pt x="4267" y="1870"/>
                    <a:pt x="4263" y="1869"/>
                    <a:pt x="4260" y="1865"/>
                  </a:cubicBezTo>
                  <a:cubicBezTo>
                    <a:pt x="4235" y="1832"/>
                    <a:pt x="4235" y="1742"/>
                    <a:pt x="4268" y="1709"/>
                  </a:cubicBezTo>
                  <a:cubicBezTo>
                    <a:pt x="4293" y="1676"/>
                    <a:pt x="4325" y="1676"/>
                    <a:pt x="4293" y="1643"/>
                  </a:cubicBezTo>
                  <a:cubicBezTo>
                    <a:pt x="4268" y="1602"/>
                    <a:pt x="4219" y="1586"/>
                    <a:pt x="4243" y="1553"/>
                  </a:cubicBezTo>
                  <a:cubicBezTo>
                    <a:pt x="4276" y="1529"/>
                    <a:pt x="4465" y="1520"/>
                    <a:pt x="4473" y="1496"/>
                  </a:cubicBezTo>
                  <a:cubicBezTo>
                    <a:pt x="4481" y="1471"/>
                    <a:pt x="4243" y="1430"/>
                    <a:pt x="4169" y="1430"/>
                  </a:cubicBezTo>
                  <a:cubicBezTo>
                    <a:pt x="4129" y="1430"/>
                    <a:pt x="4101" y="1437"/>
                    <a:pt x="4081" y="1437"/>
                  </a:cubicBezTo>
                  <a:cubicBezTo>
                    <a:pt x="4065" y="1437"/>
                    <a:pt x="4054" y="1432"/>
                    <a:pt x="4046" y="1414"/>
                  </a:cubicBezTo>
                  <a:cubicBezTo>
                    <a:pt x="4030" y="1381"/>
                    <a:pt x="4063" y="1364"/>
                    <a:pt x="4013" y="1323"/>
                  </a:cubicBezTo>
                  <a:cubicBezTo>
                    <a:pt x="3956" y="1274"/>
                    <a:pt x="3866" y="1266"/>
                    <a:pt x="3874" y="1233"/>
                  </a:cubicBezTo>
                  <a:cubicBezTo>
                    <a:pt x="3882" y="1200"/>
                    <a:pt x="3874" y="1176"/>
                    <a:pt x="3931" y="1167"/>
                  </a:cubicBezTo>
                  <a:cubicBezTo>
                    <a:pt x="3989" y="1167"/>
                    <a:pt x="4145" y="1200"/>
                    <a:pt x="4276" y="1233"/>
                  </a:cubicBezTo>
                  <a:cubicBezTo>
                    <a:pt x="4416" y="1266"/>
                    <a:pt x="4637" y="1323"/>
                    <a:pt x="4736" y="1323"/>
                  </a:cubicBezTo>
                  <a:cubicBezTo>
                    <a:pt x="4826" y="1315"/>
                    <a:pt x="4883" y="1282"/>
                    <a:pt x="4949" y="1282"/>
                  </a:cubicBezTo>
                  <a:lnTo>
                    <a:pt x="5327" y="1282"/>
                  </a:lnTo>
                  <a:cubicBezTo>
                    <a:pt x="5355" y="1282"/>
                    <a:pt x="5382" y="1283"/>
                    <a:pt x="5407" y="1283"/>
                  </a:cubicBezTo>
                  <a:cubicBezTo>
                    <a:pt x="5471" y="1283"/>
                    <a:pt x="5520" y="1279"/>
                    <a:pt x="5532" y="1250"/>
                  </a:cubicBezTo>
                  <a:cubicBezTo>
                    <a:pt x="5540" y="1217"/>
                    <a:pt x="5507" y="1192"/>
                    <a:pt x="5409" y="1176"/>
                  </a:cubicBezTo>
                  <a:cubicBezTo>
                    <a:pt x="5310" y="1167"/>
                    <a:pt x="5056" y="1069"/>
                    <a:pt x="4842" y="1061"/>
                  </a:cubicBezTo>
                  <a:cubicBezTo>
                    <a:pt x="4629" y="1061"/>
                    <a:pt x="4383" y="995"/>
                    <a:pt x="4276" y="987"/>
                  </a:cubicBezTo>
                  <a:cubicBezTo>
                    <a:pt x="4161" y="979"/>
                    <a:pt x="3956" y="946"/>
                    <a:pt x="3956" y="905"/>
                  </a:cubicBezTo>
                  <a:cubicBezTo>
                    <a:pt x="3956" y="866"/>
                    <a:pt x="3942" y="814"/>
                    <a:pt x="4007" y="814"/>
                  </a:cubicBezTo>
                  <a:cubicBezTo>
                    <a:pt x="4011" y="814"/>
                    <a:pt x="4016" y="814"/>
                    <a:pt x="4022" y="815"/>
                  </a:cubicBezTo>
                  <a:cubicBezTo>
                    <a:pt x="4104" y="815"/>
                    <a:pt x="4219" y="823"/>
                    <a:pt x="4309" y="847"/>
                  </a:cubicBezTo>
                  <a:cubicBezTo>
                    <a:pt x="4384" y="860"/>
                    <a:pt x="4459" y="891"/>
                    <a:pt x="4505" y="891"/>
                  </a:cubicBezTo>
                  <a:cubicBezTo>
                    <a:pt x="4519" y="891"/>
                    <a:pt x="4531" y="888"/>
                    <a:pt x="4539" y="880"/>
                  </a:cubicBezTo>
                  <a:cubicBezTo>
                    <a:pt x="4563" y="847"/>
                    <a:pt x="4440" y="675"/>
                    <a:pt x="4342" y="667"/>
                  </a:cubicBezTo>
                  <a:cubicBezTo>
                    <a:pt x="4251" y="667"/>
                    <a:pt x="4030" y="642"/>
                    <a:pt x="3948" y="642"/>
                  </a:cubicBezTo>
                  <a:cubicBezTo>
                    <a:pt x="3912" y="639"/>
                    <a:pt x="3889" y="634"/>
                    <a:pt x="3864" y="634"/>
                  </a:cubicBezTo>
                  <a:cubicBezTo>
                    <a:pt x="3830" y="634"/>
                    <a:pt x="3793" y="642"/>
                    <a:pt x="3718" y="675"/>
                  </a:cubicBezTo>
                  <a:cubicBezTo>
                    <a:pt x="3579" y="733"/>
                    <a:pt x="3529" y="741"/>
                    <a:pt x="3398" y="741"/>
                  </a:cubicBezTo>
                  <a:cubicBezTo>
                    <a:pt x="3267" y="741"/>
                    <a:pt x="3012" y="733"/>
                    <a:pt x="2971" y="733"/>
                  </a:cubicBezTo>
                  <a:cubicBezTo>
                    <a:pt x="2949" y="733"/>
                    <a:pt x="2931" y="725"/>
                    <a:pt x="2912" y="725"/>
                  </a:cubicBezTo>
                  <a:cubicBezTo>
                    <a:pt x="2896" y="725"/>
                    <a:pt x="2879" y="730"/>
                    <a:pt x="2856" y="749"/>
                  </a:cubicBezTo>
                  <a:cubicBezTo>
                    <a:pt x="2815" y="790"/>
                    <a:pt x="2676" y="929"/>
                    <a:pt x="2643" y="946"/>
                  </a:cubicBezTo>
                  <a:cubicBezTo>
                    <a:pt x="2623" y="966"/>
                    <a:pt x="2614" y="1030"/>
                    <a:pt x="2579" y="1030"/>
                  </a:cubicBezTo>
                  <a:cubicBezTo>
                    <a:pt x="2572" y="1030"/>
                    <a:pt x="2563" y="1027"/>
                    <a:pt x="2553" y="1020"/>
                  </a:cubicBezTo>
                  <a:cubicBezTo>
                    <a:pt x="2495" y="987"/>
                    <a:pt x="2397" y="946"/>
                    <a:pt x="2421" y="913"/>
                  </a:cubicBezTo>
                  <a:cubicBezTo>
                    <a:pt x="2454" y="888"/>
                    <a:pt x="2586" y="856"/>
                    <a:pt x="2643" y="815"/>
                  </a:cubicBezTo>
                  <a:cubicBezTo>
                    <a:pt x="2692" y="774"/>
                    <a:pt x="2799" y="667"/>
                    <a:pt x="2791" y="626"/>
                  </a:cubicBezTo>
                  <a:cubicBezTo>
                    <a:pt x="2782" y="585"/>
                    <a:pt x="2618" y="478"/>
                    <a:pt x="2561" y="421"/>
                  </a:cubicBezTo>
                  <a:cubicBezTo>
                    <a:pt x="2503" y="363"/>
                    <a:pt x="2487" y="289"/>
                    <a:pt x="2397" y="273"/>
                  </a:cubicBezTo>
                  <a:cubicBezTo>
                    <a:pt x="2306" y="257"/>
                    <a:pt x="2175" y="265"/>
                    <a:pt x="1970" y="232"/>
                  </a:cubicBezTo>
                  <a:cubicBezTo>
                    <a:pt x="1765" y="191"/>
                    <a:pt x="1494" y="174"/>
                    <a:pt x="1346" y="109"/>
                  </a:cubicBezTo>
                  <a:cubicBezTo>
                    <a:pt x="1207" y="51"/>
                    <a:pt x="1108" y="2"/>
                    <a:pt x="993" y="2"/>
                  </a:cubicBezTo>
                  <a:cubicBezTo>
                    <a:pt x="964" y="1"/>
                    <a:pt x="936" y="1"/>
                    <a:pt x="911"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75"/>
            <p:cNvSpPr/>
            <p:nvPr/>
          </p:nvSpPr>
          <p:spPr>
            <a:xfrm>
              <a:off x="1748175" y="1154325"/>
              <a:ext cx="29125" cy="14475"/>
            </a:xfrm>
            <a:custGeom>
              <a:avLst/>
              <a:gdLst/>
              <a:ahLst/>
              <a:cxnLst/>
              <a:rect l="l" t="t" r="r" b="b"/>
              <a:pathLst>
                <a:path w="1165" h="579" extrusionOk="0">
                  <a:moveTo>
                    <a:pt x="368" y="0"/>
                  </a:moveTo>
                  <a:cubicBezTo>
                    <a:pt x="252" y="0"/>
                    <a:pt x="0" y="132"/>
                    <a:pt x="8" y="208"/>
                  </a:cubicBezTo>
                  <a:cubicBezTo>
                    <a:pt x="16" y="298"/>
                    <a:pt x="114" y="339"/>
                    <a:pt x="188" y="356"/>
                  </a:cubicBezTo>
                  <a:cubicBezTo>
                    <a:pt x="254" y="364"/>
                    <a:pt x="254" y="446"/>
                    <a:pt x="262" y="528"/>
                  </a:cubicBezTo>
                  <a:cubicBezTo>
                    <a:pt x="270" y="567"/>
                    <a:pt x="373" y="578"/>
                    <a:pt x="482" y="578"/>
                  </a:cubicBezTo>
                  <a:cubicBezTo>
                    <a:pt x="601" y="578"/>
                    <a:pt x="725" y="565"/>
                    <a:pt x="738" y="561"/>
                  </a:cubicBezTo>
                  <a:cubicBezTo>
                    <a:pt x="771" y="561"/>
                    <a:pt x="1165" y="388"/>
                    <a:pt x="1075" y="339"/>
                  </a:cubicBezTo>
                  <a:cubicBezTo>
                    <a:pt x="984" y="298"/>
                    <a:pt x="902" y="265"/>
                    <a:pt x="755" y="208"/>
                  </a:cubicBezTo>
                  <a:cubicBezTo>
                    <a:pt x="599" y="150"/>
                    <a:pt x="541" y="85"/>
                    <a:pt x="393" y="3"/>
                  </a:cubicBezTo>
                  <a:cubicBezTo>
                    <a:pt x="386" y="1"/>
                    <a:pt x="377" y="0"/>
                    <a:pt x="368"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75"/>
            <p:cNvSpPr/>
            <p:nvPr/>
          </p:nvSpPr>
          <p:spPr>
            <a:xfrm>
              <a:off x="1750200" y="1170375"/>
              <a:ext cx="35100" cy="8800"/>
            </a:xfrm>
            <a:custGeom>
              <a:avLst/>
              <a:gdLst/>
              <a:ahLst/>
              <a:cxnLst/>
              <a:rect l="l" t="t" r="r" b="b"/>
              <a:pathLst>
                <a:path w="1404" h="352" extrusionOk="0">
                  <a:moveTo>
                    <a:pt x="1273" y="1"/>
                  </a:moveTo>
                  <a:cubicBezTo>
                    <a:pt x="1232" y="1"/>
                    <a:pt x="1051" y="9"/>
                    <a:pt x="887" y="17"/>
                  </a:cubicBezTo>
                  <a:cubicBezTo>
                    <a:pt x="847" y="35"/>
                    <a:pt x="774" y="39"/>
                    <a:pt x="696" y="39"/>
                  </a:cubicBezTo>
                  <a:cubicBezTo>
                    <a:pt x="638" y="39"/>
                    <a:pt x="578" y="37"/>
                    <a:pt x="529" y="37"/>
                  </a:cubicBezTo>
                  <a:cubicBezTo>
                    <a:pt x="493" y="37"/>
                    <a:pt x="463" y="38"/>
                    <a:pt x="444" y="42"/>
                  </a:cubicBezTo>
                  <a:cubicBezTo>
                    <a:pt x="362" y="67"/>
                    <a:pt x="173" y="132"/>
                    <a:pt x="91" y="190"/>
                  </a:cubicBezTo>
                  <a:cubicBezTo>
                    <a:pt x="1" y="247"/>
                    <a:pt x="263" y="288"/>
                    <a:pt x="378" y="329"/>
                  </a:cubicBezTo>
                  <a:cubicBezTo>
                    <a:pt x="428" y="346"/>
                    <a:pt x="482" y="352"/>
                    <a:pt x="538" y="352"/>
                  </a:cubicBezTo>
                  <a:cubicBezTo>
                    <a:pt x="622" y="352"/>
                    <a:pt x="712" y="339"/>
                    <a:pt x="805" y="329"/>
                  </a:cubicBezTo>
                  <a:cubicBezTo>
                    <a:pt x="961" y="321"/>
                    <a:pt x="1100" y="280"/>
                    <a:pt x="1248" y="247"/>
                  </a:cubicBezTo>
                  <a:cubicBezTo>
                    <a:pt x="1388" y="222"/>
                    <a:pt x="1404" y="173"/>
                    <a:pt x="1396" y="116"/>
                  </a:cubicBezTo>
                  <a:cubicBezTo>
                    <a:pt x="1396" y="67"/>
                    <a:pt x="1322" y="1"/>
                    <a:pt x="1273"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75"/>
            <p:cNvSpPr/>
            <p:nvPr/>
          </p:nvSpPr>
          <p:spPr>
            <a:xfrm>
              <a:off x="1484925" y="1274750"/>
              <a:ext cx="331575" cy="161175"/>
            </a:xfrm>
            <a:custGeom>
              <a:avLst/>
              <a:gdLst/>
              <a:ahLst/>
              <a:cxnLst/>
              <a:rect l="l" t="t" r="r" b="b"/>
              <a:pathLst>
                <a:path w="13263" h="6447" extrusionOk="0">
                  <a:moveTo>
                    <a:pt x="3348" y="0"/>
                  </a:moveTo>
                  <a:cubicBezTo>
                    <a:pt x="3342" y="0"/>
                    <a:pt x="3337" y="1"/>
                    <a:pt x="3332" y="3"/>
                  </a:cubicBezTo>
                  <a:cubicBezTo>
                    <a:pt x="3160" y="93"/>
                    <a:pt x="2405" y="348"/>
                    <a:pt x="2167" y="405"/>
                  </a:cubicBezTo>
                  <a:cubicBezTo>
                    <a:pt x="1921" y="454"/>
                    <a:pt x="1453" y="569"/>
                    <a:pt x="1363" y="627"/>
                  </a:cubicBezTo>
                  <a:cubicBezTo>
                    <a:pt x="1272" y="692"/>
                    <a:pt x="550" y="1218"/>
                    <a:pt x="550" y="1218"/>
                  </a:cubicBezTo>
                  <a:cubicBezTo>
                    <a:pt x="550" y="1218"/>
                    <a:pt x="526" y="1357"/>
                    <a:pt x="591" y="1374"/>
                  </a:cubicBezTo>
                  <a:cubicBezTo>
                    <a:pt x="665" y="1390"/>
                    <a:pt x="878" y="1439"/>
                    <a:pt x="862" y="1472"/>
                  </a:cubicBezTo>
                  <a:cubicBezTo>
                    <a:pt x="846" y="1505"/>
                    <a:pt x="558" y="1587"/>
                    <a:pt x="526" y="1644"/>
                  </a:cubicBezTo>
                  <a:cubicBezTo>
                    <a:pt x="493" y="1702"/>
                    <a:pt x="189" y="1915"/>
                    <a:pt x="189" y="1981"/>
                  </a:cubicBezTo>
                  <a:cubicBezTo>
                    <a:pt x="189" y="2047"/>
                    <a:pt x="0" y="2260"/>
                    <a:pt x="222" y="2309"/>
                  </a:cubicBezTo>
                  <a:cubicBezTo>
                    <a:pt x="291" y="2327"/>
                    <a:pt x="346" y="2331"/>
                    <a:pt x="392" y="2331"/>
                  </a:cubicBezTo>
                  <a:cubicBezTo>
                    <a:pt x="434" y="2331"/>
                    <a:pt x="468" y="2327"/>
                    <a:pt x="495" y="2327"/>
                  </a:cubicBezTo>
                  <a:cubicBezTo>
                    <a:pt x="531" y="2327"/>
                    <a:pt x="555" y="2334"/>
                    <a:pt x="575" y="2367"/>
                  </a:cubicBezTo>
                  <a:cubicBezTo>
                    <a:pt x="585" y="2387"/>
                    <a:pt x="612" y="2395"/>
                    <a:pt x="648" y="2395"/>
                  </a:cubicBezTo>
                  <a:cubicBezTo>
                    <a:pt x="758" y="2395"/>
                    <a:pt x="948" y="2324"/>
                    <a:pt x="985" y="2317"/>
                  </a:cubicBezTo>
                  <a:cubicBezTo>
                    <a:pt x="986" y="2317"/>
                    <a:pt x="986" y="2317"/>
                    <a:pt x="987" y="2317"/>
                  </a:cubicBezTo>
                  <a:cubicBezTo>
                    <a:pt x="1017" y="2317"/>
                    <a:pt x="723" y="2572"/>
                    <a:pt x="747" y="2605"/>
                  </a:cubicBezTo>
                  <a:cubicBezTo>
                    <a:pt x="780" y="2646"/>
                    <a:pt x="796" y="2711"/>
                    <a:pt x="862" y="2711"/>
                  </a:cubicBezTo>
                  <a:cubicBezTo>
                    <a:pt x="870" y="2710"/>
                    <a:pt x="881" y="2710"/>
                    <a:pt x="895" y="2710"/>
                  </a:cubicBezTo>
                  <a:cubicBezTo>
                    <a:pt x="949" y="2710"/>
                    <a:pt x="1041" y="2716"/>
                    <a:pt x="1117" y="2716"/>
                  </a:cubicBezTo>
                  <a:cubicBezTo>
                    <a:pt x="1183" y="2716"/>
                    <a:pt x="1238" y="2712"/>
                    <a:pt x="1248" y="2695"/>
                  </a:cubicBezTo>
                  <a:cubicBezTo>
                    <a:pt x="1264" y="2654"/>
                    <a:pt x="1248" y="2523"/>
                    <a:pt x="1281" y="2523"/>
                  </a:cubicBezTo>
                  <a:cubicBezTo>
                    <a:pt x="1320" y="2530"/>
                    <a:pt x="1396" y="2688"/>
                    <a:pt x="1453" y="2688"/>
                  </a:cubicBezTo>
                  <a:cubicBezTo>
                    <a:pt x="1456" y="2688"/>
                    <a:pt x="1458" y="2687"/>
                    <a:pt x="1461" y="2687"/>
                  </a:cubicBezTo>
                  <a:cubicBezTo>
                    <a:pt x="1527" y="2678"/>
                    <a:pt x="2068" y="2605"/>
                    <a:pt x="2233" y="2564"/>
                  </a:cubicBezTo>
                  <a:cubicBezTo>
                    <a:pt x="2241" y="2561"/>
                    <a:pt x="2247" y="2560"/>
                    <a:pt x="2251" y="2560"/>
                  </a:cubicBezTo>
                  <a:cubicBezTo>
                    <a:pt x="2319" y="2560"/>
                    <a:pt x="1634" y="2895"/>
                    <a:pt x="1494" y="2957"/>
                  </a:cubicBezTo>
                  <a:cubicBezTo>
                    <a:pt x="1346" y="3023"/>
                    <a:pt x="722" y="3195"/>
                    <a:pt x="690" y="3228"/>
                  </a:cubicBezTo>
                  <a:cubicBezTo>
                    <a:pt x="649" y="3269"/>
                    <a:pt x="739" y="3351"/>
                    <a:pt x="829" y="3409"/>
                  </a:cubicBezTo>
                  <a:cubicBezTo>
                    <a:pt x="911" y="3475"/>
                    <a:pt x="1174" y="3630"/>
                    <a:pt x="1239" y="3688"/>
                  </a:cubicBezTo>
                  <a:cubicBezTo>
                    <a:pt x="1269" y="3717"/>
                    <a:pt x="1309" y="3725"/>
                    <a:pt x="1351" y="3725"/>
                  </a:cubicBezTo>
                  <a:cubicBezTo>
                    <a:pt x="1403" y="3725"/>
                    <a:pt x="1457" y="3713"/>
                    <a:pt x="1494" y="3713"/>
                  </a:cubicBezTo>
                  <a:cubicBezTo>
                    <a:pt x="1548" y="3713"/>
                    <a:pt x="1808" y="3681"/>
                    <a:pt x="1996" y="3681"/>
                  </a:cubicBezTo>
                  <a:cubicBezTo>
                    <a:pt x="2064" y="3681"/>
                    <a:pt x="2122" y="3685"/>
                    <a:pt x="2159" y="3696"/>
                  </a:cubicBezTo>
                  <a:cubicBezTo>
                    <a:pt x="2298" y="3729"/>
                    <a:pt x="2241" y="3754"/>
                    <a:pt x="2372" y="3770"/>
                  </a:cubicBezTo>
                  <a:cubicBezTo>
                    <a:pt x="2449" y="3779"/>
                    <a:pt x="2503" y="3785"/>
                    <a:pt x="2563" y="3785"/>
                  </a:cubicBezTo>
                  <a:cubicBezTo>
                    <a:pt x="2613" y="3785"/>
                    <a:pt x="2667" y="3781"/>
                    <a:pt x="2741" y="3770"/>
                  </a:cubicBezTo>
                  <a:cubicBezTo>
                    <a:pt x="2905" y="3754"/>
                    <a:pt x="3373" y="3680"/>
                    <a:pt x="3521" y="3655"/>
                  </a:cubicBezTo>
                  <a:cubicBezTo>
                    <a:pt x="3677" y="3622"/>
                    <a:pt x="3718" y="3614"/>
                    <a:pt x="3866" y="3606"/>
                  </a:cubicBezTo>
                  <a:cubicBezTo>
                    <a:pt x="3887" y="3605"/>
                    <a:pt x="3907" y="3604"/>
                    <a:pt x="3928" y="3604"/>
                  </a:cubicBezTo>
                  <a:cubicBezTo>
                    <a:pt x="4062" y="3604"/>
                    <a:pt x="4192" y="3626"/>
                    <a:pt x="4284" y="3647"/>
                  </a:cubicBezTo>
                  <a:cubicBezTo>
                    <a:pt x="4391" y="3671"/>
                    <a:pt x="4432" y="3745"/>
                    <a:pt x="4588" y="3778"/>
                  </a:cubicBezTo>
                  <a:cubicBezTo>
                    <a:pt x="4744" y="3803"/>
                    <a:pt x="5031" y="3827"/>
                    <a:pt x="5113" y="3860"/>
                  </a:cubicBezTo>
                  <a:cubicBezTo>
                    <a:pt x="5195" y="3901"/>
                    <a:pt x="5146" y="3934"/>
                    <a:pt x="5244" y="3975"/>
                  </a:cubicBezTo>
                  <a:cubicBezTo>
                    <a:pt x="5351" y="4016"/>
                    <a:pt x="5581" y="4008"/>
                    <a:pt x="5589" y="4033"/>
                  </a:cubicBezTo>
                  <a:cubicBezTo>
                    <a:pt x="5605" y="4057"/>
                    <a:pt x="5704" y="4123"/>
                    <a:pt x="5663" y="4172"/>
                  </a:cubicBezTo>
                  <a:cubicBezTo>
                    <a:pt x="5653" y="4180"/>
                    <a:pt x="5629" y="4183"/>
                    <a:pt x="5595" y="4183"/>
                  </a:cubicBezTo>
                  <a:cubicBezTo>
                    <a:pt x="5496" y="4183"/>
                    <a:pt x="5317" y="4157"/>
                    <a:pt x="5202" y="4157"/>
                  </a:cubicBezTo>
                  <a:cubicBezTo>
                    <a:pt x="5157" y="4157"/>
                    <a:pt x="5122" y="4161"/>
                    <a:pt x="5105" y="4172"/>
                  </a:cubicBezTo>
                  <a:cubicBezTo>
                    <a:pt x="5036" y="4210"/>
                    <a:pt x="4967" y="4313"/>
                    <a:pt x="4864" y="4313"/>
                  </a:cubicBezTo>
                  <a:cubicBezTo>
                    <a:pt x="4857" y="4313"/>
                    <a:pt x="4850" y="4313"/>
                    <a:pt x="4842" y="4312"/>
                  </a:cubicBezTo>
                  <a:cubicBezTo>
                    <a:pt x="4736" y="4295"/>
                    <a:pt x="4243" y="4188"/>
                    <a:pt x="4071" y="4164"/>
                  </a:cubicBezTo>
                  <a:cubicBezTo>
                    <a:pt x="3934" y="4151"/>
                    <a:pt x="3690" y="4106"/>
                    <a:pt x="3529" y="4106"/>
                  </a:cubicBezTo>
                  <a:cubicBezTo>
                    <a:pt x="3477" y="4106"/>
                    <a:pt x="3434" y="4111"/>
                    <a:pt x="3406" y="4123"/>
                  </a:cubicBezTo>
                  <a:cubicBezTo>
                    <a:pt x="3291" y="4164"/>
                    <a:pt x="2438" y="4188"/>
                    <a:pt x="2356" y="4230"/>
                  </a:cubicBezTo>
                  <a:cubicBezTo>
                    <a:pt x="2265" y="4262"/>
                    <a:pt x="1830" y="4418"/>
                    <a:pt x="1715" y="4435"/>
                  </a:cubicBezTo>
                  <a:cubicBezTo>
                    <a:pt x="1609" y="4451"/>
                    <a:pt x="1379" y="4468"/>
                    <a:pt x="1371" y="4517"/>
                  </a:cubicBezTo>
                  <a:cubicBezTo>
                    <a:pt x="1363" y="4574"/>
                    <a:pt x="1354" y="4763"/>
                    <a:pt x="1469" y="4804"/>
                  </a:cubicBezTo>
                  <a:cubicBezTo>
                    <a:pt x="1576" y="4845"/>
                    <a:pt x="1773" y="4894"/>
                    <a:pt x="1765" y="4935"/>
                  </a:cubicBezTo>
                  <a:cubicBezTo>
                    <a:pt x="1757" y="4985"/>
                    <a:pt x="1699" y="5050"/>
                    <a:pt x="1773" y="5083"/>
                  </a:cubicBezTo>
                  <a:cubicBezTo>
                    <a:pt x="1839" y="5124"/>
                    <a:pt x="2249" y="5378"/>
                    <a:pt x="2372" y="5387"/>
                  </a:cubicBezTo>
                  <a:cubicBezTo>
                    <a:pt x="2503" y="5395"/>
                    <a:pt x="3061" y="5477"/>
                    <a:pt x="3324" y="5477"/>
                  </a:cubicBezTo>
                  <a:cubicBezTo>
                    <a:pt x="3587" y="5477"/>
                    <a:pt x="3718" y="5526"/>
                    <a:pt x="3833" y="5526"/>
                  </a:cubicBezTo>
                  <a:cubicBezTo>
                    <a:pt x="3890" y="5522"/>
                    <a:pt x="3966" y="5518"/>
                    <a:pt x="4028" y="5518"/>
                  </a:cubicBezTo>
                  <a:cubicBezTo>
                    <a:pt x="4089" y="5518"/>
                    <a:pt x="4136" y="5522"/>
                    <a:pt x="4136" y="5534"/>
                  </a:cubicBezTo>
                  <a:cubicBezTo>
                    <a:pt x="4145" y="5559"/>
                    <a:pt x="4087" y="5616"/>
                    <a:pt x="4104" y="5649"/>
                  </a:cubicBezTo>
                  <a:cubicBezTo>
                    <a:pt x="4120" y="5682"/>
                    <a:pt x="4153" y="5715"/>
                    <a:pt x="4145" y="5756"/>
                  </a:cubicBezTo>
                  <a:cubicBezTo>
                    <a:pt x="4136" y="5797"/>
                    <a:pt x="4038" y="5920"/>
                    <a:pt x="4079" y="5978"/>
                  </a:cubicBezTo>
                  <a:cubicBezTo>
                    <a:pt x="4112" y="6027"/>
                    <a:pt x="4276" y="6175"/>
                    <a:pt x="4309" y="6248"/>
                  </a:cubicBezTo>
                  <a:cubicBezTo>
                    <a:pt x="4350" y="6322"/>
                    <a:pt x="4358" y="6437"/>
                    <a:pt x="4432" y="6445"/>
                  </a:cubicBezTo>
                  <a:cubicBezTo>
                    <a:pt x="4436" y="6446"/>
                    <a:pt x="4440" y="6446"/>
                    <a:pt x="4446" y="6446"/>
                  </a:cubicBezTo>
                  <a:cubicBezTo>
                    <a:pt x="4534" y="6446"/>
                    <a:pt x="4826" y="6387"/>
                    <a:pt x="4965" y="6380"/>
                  </a:cubicBezTo>
                  <a:cubicBezTo>
                    <a:pt x="5113" y="6363"/>
                    <a:pt x="5384" y="6322"/>
                    <a:pt x="5794" y="6314"/>
                  </a:cubicBezTo>
                  <a:cubicBezTo>
                    <a:pt x="6196" y="6306"/>
                    <a:pt x="6319" y="6281"/>
                    <a:pt x="6492" y="6281"/>
                  </a:cubicBezTo>
                  <a:cubicBezTo>
                    <a:pt x="6664" y="6281"/>
                    <a:pt x="6910" y="6224"/>
                    <a:pt x="7074" y="6191"/>
                  </a:cubicBezTo>
                  <a:cubicBezTo>
                    <a:pt x="7103" y="6186"/>
                    <a:pt x="7129" y="6185"/>
                    <a:pt x="7152" y="6185"/>
                  </a:cubicBezTo>
                  <a:cubicBezTo>
                    <a:pt x="7194" y="6185"/>
                    <a:pt x="7229" y="6190"/>
                    <a:pt x="7261" y="6190"/>
                  </a:cubicBezTo>
                  <a:cubicBezTo>
                    <a:pt x="7307" y="6190"/>
                    <a:pt x="7348" y="6180"/>
                    <a:pt x="7403" y="6133"/>
                  </a:cubicBezTo>
                  <a:cubicBezTo>
                    <a:pt x="7518" y="6035"/>
                    <a:pt x="7608" y="5920"/>
                    <a:pt x="7764" y="5887"/>
                  </a:cubicBezTo>
                  <a:cubicBezTo>
                    <a:pt x="7928" y="5854"/>
                    <a:pt x="8182" y="5846"/>
                    <a:pt x="8281" y="5813"/>
                  </a:cubicBezTo>
                  <a:cubicBezTo>
                    <a:pt x="8379" y="5789"/>
                    <a:pt x="8420" y="5789"/>
                    <a:pt x="8478" y="5781"/>
                  </a:cubicBezTo>
                  <a:cubicBezTo>
                    <a:pt x="8527" y="5781"/>
                    <a:pt x="8847" y="5592"/>
                    <a:pt x="8888" y="5526"/>
                  </a:cubicBezTo>
                  <a:cubicBezTo>
                    <a:pt x="8929" y="5469"/>
                    <a:pt x="8888" y="5452"/>
                    <a:pt x="8905" y="5411"/>
                  </a:cubicBezTo>
                  <a:cubicBezTo>
                    <a:pt x="8929" y="5378"/>
                    <a:pt x="9134" y="5165"/>
                    <a:pt x="9175" y="5157"/>
                  </a:cubicBezTo>
                  <a:cubicBezTo>
                    <a:pt x="9178" y="5156"/>
                    <a:pt x="9181" y="5156"/>
                    <a:pt x="9184" y="5156"/>
                  </a:cubicBezTo>
                  <a:cubicBezTo>
                    <a:pt x="9225" y="5156"/>
                    <a:pt x="9286" y="5210"/>
                    <a:pt x="9340" y="5264"/>
                  </a:cubicBezTo>
                  <a:cubicBezTo>
                    <a:pt x="9397" y="5321"/>
                    <a:pt x="9397" y="5387"/>
                    <a:pt x="9389" y="5436"/>
                  </a:cubicBezTo>
                  <a:cubicBezTo>
                    <a:pt x="9389" y="5477"/>
                    <a:pt x="9225" y="5551"/>
                    <a:pt x="9389" y="5575"/>
                  </a:cubicBezTo>
                  <a:cubicBezTo>
                    <a:pt x="9545" y="5608"/>
                    <a:pt x="9791" y="5616"/>
                    <a:pt x="9947" y="5625"/>
                  </a:cubicBezTo>
                  <a:cubicBezTo>
                    <a:pt x="10103" y="5641"/>
                    <a:pt x="10349" y="5641"/>
                    <a:pt x="10341" y="5674"/>
                  </a:cubicBezTo>
                  <a:cubicBezTo>
                    <a:pt x="10333" y="5707"/>
                    <a:pt x="10119" y="5838"/>
                    <a:pt x="10177" y="5854"/>
                  </a:cubicBezTo>
                  <a:cubicBezTo>
                    <a:pt x="10193" y="5863"/>
                    <a:pt x="10245" y="5865"/>
                    <a:pt x="10311" y="5865"/>
                  </a:cubicBezTo>
                  <a:cubicBezTo>
                    <a:pt x="10444" y="5865"/>
                    <a:pt x="10633" y="5854"/>
                    <a:pt x="10710" y="5854"/>
                  </a:cubicBezTo>
                  <a:cubicBezTo>
                    <a:pt x="10825" y="5863"/>
                    <a:pt x="10866" y="5920"/>
                    <a:pt x="10956" y="5953"/>
                  </a:cubicBezTo>
                  <a:cubicBezTo>
                    <a:pt x="11047" y="5986"/>
                    <a:pt x="11506" y="6002"/>
                    <a:pt x="11596" y="6010"/>
                  </a:cubicBezTo>
                  <a:cubicBezTo>
                    <a:pt x="11659" y="6016"/>
                    <a:pt x="11733" y="6026"/>
                    <a:pt x="11794" y="6026"/>
                  </a:cubicBezTo>
                  <a:cubicBezTo>
                    <a:pt x="11822" y="6026"/>
                    <a:pt x="11847" y="6024"/>
                    <a:pt x="11867" y="6019"/>
                  </a:cubicBezTo>
                  <a:cubicBezTo>
                    <a:pt x="11933" y="6002"/>
                    <a:pt x="12245" y="5871"/>
                    <a:pt x="12335" y="5854"/>
                  </a:cubicBezTo>
                  <a:cubicBezTo>
                    <a:pt x="12425" y="5846"/>
                    <a:pt x="12565" y="5838"/>
                    <a:pt x="12589" y="5797"/>
                  </a:cubicBezTo>
                  <a:cubicBezTo>
                    <a:pt x="12606" y="5756"/>
                    <a:pt x="12622" y="5625"/>
                    <a:pt x="12622" y="5584"/>
                  </a:cubicBezTo>
                  <a:cubicBezTo>
                    <a:pt x="12625" y="5572"/>
                    <a:pt x="12596" y="5570"/>
                    <a:pt x="12556" y="5570"/>
                  </a:cubicBezTo>
                  <a:cubicBezTo>
                    <a:pt x="12530" y="5570"/>
                    <a:pt x="12500" y="5571"/>
                    <a:pt x="12472" y="5571"/>
                  </a:cubicBezTo>
                  <a:cubicBezTo>
                    <a:pt x="12422" y="5571"/>
                    <a:pt x="12379" y="5568"/>
                    <a:pt x="12376" y="5551"/>
                  </a:cubicBezTo>
                  <a:cubicBezTo>
                    <a:pt x="12360" y="5518"/>
                    <a:pt x="12433" y="5493"/>
                    <a:pt x="12417" y="5461"/>
                  </a:cubicBezTo>
                  <a:cubicBezTo>
                    <a:pt x="12409" y="5428"/>
                    <a:pt x="12327" y="5403"/>
                    <a:pt x="12343" y="5387"/>
                  </a:cubicBezTo>
                  <a:cubicBezTo>
                    <a:pt x="12351" y="5370"/>
                    <a:pt x="12483" y="5264"/>
                    <a:pt x="12483" y="5239"/>
                  </a:cubicBezTo>
                  <a:cubicBezTo>
                    <a:pt x="12475" y="5223"/>
                    <a:pt x="12237" y="5182"/>
                    <a:pt x="12187" y="5182"/>
                  </a:cubicBezTo>
                  <a:cubicBezTo>
                    <a:pt x="12130" y="5182"/>
                    <a:pt x="11884" y="5264"/>
                    <a:pt x="11859" y="5305"/>
                  </a:cubicBezTo>
                  <a:cubicBezTo>
                    <a:pt x="11828" y="5335"/>
                    <a:pt x="11689" y="5662"/>
                    <a:pt x="11631" y="5662"/>
                  </a:cubicBezTo>
                  <a:cubicBezTo>
                    <a:pt x="11628" y="5662"/>
                    <a:pt x="11624" y="5661"/>
                    <a:pt x="11621" y="5657"/>
                  </a:cubicBezTo>
                  <a:cubicBezTo>
                    <a:pt x="11580" y="5608"/>
                    <a:pt x="11744" y="5280"/>
                    <a:pt x="11728" y="5247"/>
                  </a:cubicBezTo>
                  <a:cubicBezTo>
                    <a:pt x="11703" y="5214"/>
                    <a:pt x="11449" y="5075"/>
                    <a:pt x="11449" y="5034"/>
                  </a:cubicBezTo>
                  <a:cubicBezTo>
                    <a:pt x="11449" y="4985"/>
                    <a:pt x="11440" y="4927"/>
                    <a:pt x="11473" y="4894"/>
                  </a:cubicBezTo>
                  <a:cubicBezTo>
                    <a:pt x="11478" y="4890"/>
                    <a:pt x="11483" y="4888"/>
                    <a:pt x="11488" y="4888"/>
                  </a:cubicBezTo>
                  <a:cubicBezTo>
                    <a:pt x="11523" y="4888"/>
                    <a:pt x="11578" y="4966"/>
                    <a:pt x="11670" y="5001"/>
                  </a:cubicBezTo>
                  <a:cubicBezTo>
                    <a:pt x="11777" y="5034"/>
                    <a:pt x="11826" y="5042"/>
                    <a:pt x="11925" y="5050"/>
                  </a:cubicBezTo>
                  <a:cubicBezTo>
                    <a:pt x="11988" y="5061"/>
                    <a:pt x="12027" y="5075"/>
                    <a:pt x="12047" y="5075"/>
                  </a:cubicBezTo>
                  <a:cubicBezTo>
                    <a:pt x="12059" y="5075"/>
                    <a:pt x="12064" y="5070"/>
                    <a:pt x="12064" y="5058"/>
                  </a:cubicBezTo>
                  <a:cubicBezTo>
                    <a:pt x="12072" y="5026"/>
                    <a:pt x="12113" y="4944"/>
                    <a:pt x="12097" y="4927"/>
                  </a:cubicBezTo>
                  <a:cubicBezTo>
                    <a:pt x="12081" y="4919"/>
                    <a:pt x="11974" y="4919"/>
                    <a:pt x="11990" y="4878"/>
                  </a:cubicBezTo>
                  <a:cubicBezTo>
                    <a:pt x="12007" y="4837"/>
                    <a:pt x="12179" y="4812"/>
                    <a:pt x="12204" y="4771"/>
                  </a:cubicBezTo>
                  <a:cubicBezTo>
                    <a:pt x="12228" y="4738"/>
                    <a:pt x="12269" y="4623"/>
                    <a:pt x="12302" y="4599"/>
                  </a:cubicBezTo>
                  <a:cubicBezTo>
                    <a:pt x="12305" y="4597"/>
                    <a:pt x="12307" y="4597"/>
                    <a:pt x="12311" y="4597"/>
                  </a:cubicBezTo>
                  <a:cubicBezTo>
                    <a:pt x="12366" y="4597"/>
                    <a:pt x="12544" y="4775"/>
                    <a:pt x="12614" y="4845"/>
                  </a:cubicBezTo>
                  <a:cubicBezTo>
                    <a:pt x="12673" y="4904"/>
                    <a:pt x="12690" y="4929"/>
                    <a:pt x="12704" y="4929"/>
                  </a:cubicBezTo>
                  <a:cubicBezTo>
                    <a:pt x="12709" y="4929"/>
                    <a:pt x="12714" y="4926"/>
                    <a:pt x="12721" y="4919"/>
                  </a:cubicBezTo>
                  <a:cubicBezTo>
                    <a:pt x="12737" y="4886"/>
                    <a:pt x="12811" y="4673"/>
                    <a:pt x="12868" y="4632"/>
                  </a:cubicBezTo>
                  <a:cubicBezTo>
                    <a:pt x="12872" y="4629"/>
                    <a:pt x="12875" y="4628"/>
                    <a:pt x="12878" y="4628"/>
                  </a:cubicBezTo>
                  <a:cubicBezTo>
                    <a:pt x="12917" y="4628"/>
                    <a:pt x="12911" y="4814"/>
                    <a:pt x="12934" y="4837"/>
                  </a:cubicBezTo>
                  <a:cubicBezTo>
                    <a:pt x="12965" y="4852"/>
                    <a:pt x="13120" y="4911"/>
                    <a:pt x="13165" y="4911"/>
                  </a:cubicBezTo>
                  <a:cubicBezTo>
                    <a:pt x="13168" y="4911"/>
                    <a:pt x="13170" y="4911"/>
                    <a:pt x="13172" y="4911"/>
                  </a:cubicBezTo>
                  <a:cubicBezTo>
                    <a:pt x="13213" y="4894"/>
                    <a:pt x="13254" y="4788"/>
                    <a:pt x="13246" y="4730"/>
                  </a:cubicBezTo>
                  <a:cubicBezTo>
                    <a:pt x="13238" y="4664"/>
                    <a:pt x="13262" y="4328"/>
                    <a:pt x="13164" y="4320"/>
                  </a:cubicBezTo>
                  <a:cubicBezTo>
                    <a:pt x="13158" y="4319"/>
                    <a:pt x="13152" y="4319"/>
                    <a:pt x="13147" y="4319"/>
                  </a:cubicBezTo>
                  <a:cubicBezTo>
                    <a:pt x="13078" y="4319"/>
                    <a:pt x="13060" y="4358"/>
                    <a:pt x="13034" y="4358"/>
                  </a:cubicBezTo>
                  <a:cubicBezTo>
                    <a:pt x="13028" y="4358"/>
                    <a:pt x="13023" y="4357"/>
                    <a:pt x="13016" y="4353"/>
                  </a:cubicBezTo>
                  <a:cubicBezTo>
                    <a:pt x="12983" y="4333"/>
                    <a:pt x="12977" y="4297"/>
                    <a:pt x="12954" y="4297"/>
                  </a:cubicBezTo>
                  <a:cubicBezTo>
                    <a:pt x="12948" y="4297"/>
                    <a:pt x="12942" y="4299"/>
                    <a:pt x="12934" y="4303"/>
                  </a:cubicBezTo>
                  <a:cubicBezTo>
                    <a:pt x="12891" y="4325"/>
                    <a:pt x="12854" y="4372"/>
                    <a:pt x="12818" y="4372"/>
                  </a:cubicBezTo>
                  <a:cubicBezTo>
                    <a:pt x="12813" y="4372"/>
                    <a:pt x="12808" y="4371"/>
                    <a:pt x="12803" y="4369"/>
                  </a:cubicBezTo>
                  <a:cubicBezTo>
                    <a:pt x="12762" y="4344"/>
                    <a:pt x="12795" y="4180"/>
                    <a:pt x="12762" y="4156"/>
                  </a:cubicBezTo>
                  <a:cubicBezTo>
                    <a:pt x="12743" y="4130"/>
                    <a:pt x="12718" y="4109"/>
                    <a:pt x="12689" y="4109"/>
                  </a:cubicBezTo>
                  <a:cubicBezTo>
                    <a:pt x="12681" y="4109"/>
                    <a:pt x="12672" y="4111"/>
                    <a:pt x="12663" y="4115"/>
                  </a:cubicBezTo>
                  <a:cubicBezTo>
                    <a:pt x="12629" y="4135"/>
                    <a:pt x="12623" y="4196"/>
                    <a:pt x="12579" y="4196"/>
                  </a:cubicBezTo>
                  <a:cubicBezTo>
                    <a:pt x="12570" y="4196"/>
                    <a:pt x="12560" y="4194"/>
                    <a:pt x="12548" y="4188"/>
                  </a:cubicBezTo>
                  <a:cubicBezTo>
                    <a:pt x="12466" y="4147"/>
                    <a:pt x="11957" y="3942"/>
                    <a:pt x="11957" y="3893"/>
                  </a:cubicBezTo>
                  <a:cubicBezTo>
                    <a:pt x="11949" y="3852"/>
                    <a:pt x="11900" y="3754"/>
                    <a:pt x="11875" y="3745"/>
                  </a:cubicBezTo>
                  <a:cubicBezTo>
                    <a:pt x="11861" y="3738"/>
                    <a:pt x="11706" y="3677"/>
                    <a:pt x="11669" y="3677"/>
                  </a:cubicBezTo>
                  <a:cubicBezTo>
                    <a:pt x="11665" y="3677"/>
                    <a:pt x="11663" y="3678"/>
                    <a:pt x="11662" y="3680"/>
                  </a:cubicBezTo>
                  <a:cubicBezTo>
                    <a:pt x="11662" y="3704"/>
                    <a:pt x="11761" y="3844"/>
                    <a:pt x="11728" y="3868"/>
                  </a:cubicBezTo>
                  <a:cubicBezTo>
                    <a:pt x="11723" y="3872"/>
                    <a:pt x="11716" y="3873"/>
                    <a:pt x="11705" y="3873"/>
                  </a:cubicBezTo>
                  <a:cubicBezTo>
                    <a:pt x="11636" y="3873"/>
                    <a:pt x="11450" y="3806"/>
                    <a:pt x="11350" y="3721"/>
                  </a:cubicBezTo>
                  <a:cubicBezTo>
                    <a:pt x="11235" y="3630"/>
                    <a:pt x="11071" y="3655"/>
                    <a:pt x="11030" y="3540"/>
                  </a:cubicBezTo>
                  <a:cubicBezTo>
                    <a:pt x="10989" y="3433"/>
                    <a:pt x="10940" y="3269"/>
                    <a:pt x="10858" y="3237"/>
                  </a:cubicBezTo>
                  <a:cubicBezTo>
                    <a:pt x="10776" y="3195"/>
                    <a:pt x="10595" y="3195"/>
                    <a:pt x="10628" y="3122"/>
                  </a:cubicBezTo>
                  <a:cubicBezTo>
                    <a:pt x="10661" y="3040"/>
                    <a:pt x="10850" y="2843"/>
                    <a:pt x="10841" y="2728"/>
                  </a:cubicBezTo>
                  <a:cubicBezTo>
                    <a:pt x="10825" y="2621"/>
                    <a:pt x="10800" y="2514"/>
                    <a:pt x="10759" y="2432"/>
                  </a:cubicBezTo>
                  <a:cubicBezTo>
                    <a:pt x="10718" y="2342"/>
                    <a:pt x="10480" y="2194"/>
                    <a:pt x="10447" y="2063"/>
                  </a:cubicBezTo>
                  <a:cubicBezTo>
                    <a:pt x="10423" y="1932"/>
                    <a:pt x="10209" y="1275"/>
                    <a:pt x="10144" y="1144"/>
                  </a:cubicBezTo>
                  <a:cubicBezTo>
                    <a:pt x="10086" y="1013"/>
                    <a:pt x="10012" y="980"/>
                    <a:pt x="9980" y="906"/>
                  </a:cubicBezTo>
                  <a:cubicBezTo>
                    <a:pt x="9947" y="840"/>
                    <a:pt x="9988" y="832"/>
                    <a:pt x="9947" y="775"/>
                  </a:cubicBezTo>
                  <a:cubicBezTo>
                    <a:pt x="9898" y="709"/>
                    <a:pt x="9684" y="487"/>
                    <a:pt x="9610" y="479"/>
                  </a:cubicBezTo>
                  <a:cubicBezTo>
                    <a:pt x="9536" y="479"/>
                    <a:pt x="9422" y="471"/>
                    <a:pt x="9372" y="422"/>
                  </a:cubicBezTo>
                  <a:cubicBezTo>
                    <a:pt x="9331" y="381"/>
                    <a:pt x="9298" y="266"/>
                    <a:pt x="9249" y="249"/>
                  </a:cubicBezTo>
                  <a:cubicBezTo>
                    <a:pt x="9194" y="226"/>
                    <a:pt x="9070" y="126"/>
                    <a:pt x="8995" y="126"/>
                  </a:cubicBezTo>
                  <a:cubicBezTo>
                    <a:pt x="8992" y="126"/>
                    <a:pt x="8989" y="126"/>
                    <a:pt x="8987" y="126"/>
                  </a:cubicBezTo>
                  <a:cubicBezTo>
                    <a:pt x="8913" y="134"/>
                    <a:pt x="8806" y="167"/>
                    <a:pt x="8806" y="200"/>
                  </a:cubicBezTo>
                  <a:cubicBezTo>
                    <a:pt x="8806" y="233"/>
                    <a:pt x="8880" y="282"/>
                    <a:pt x="8806" y="299"/>
                  </a:cubicBezTo>
                  <a:cubicBezTo>
                    <a:pt x="8801" y="300"/>
                    <a:pt x="8796" y="301"/>
                    <a:pt x="8791" y="301"/>
                  </a:cubicBezTo>
                  <a:cubicBezTo>
                    <a:pt x="8718" y="301"/>
                    <a:pt x="8619" y="149"/>
                    <a:pt x="8527" y="118"/>
                  </a:cubicBezTo>
                  <a:cubicBezTo>
                    <a:pt x="8449" y="99"/>
                    <a:pt x="8320" y="48"/>
                    <a:pt x="8237" y="48"/>
                  </a:cubicBezTo>
                  <a:cubicBezTo>
                    <a:pt x="8215" y="48"/>
                    <a:pt x="8196" y="52"/>
                    <a:pt x="8182" y="61"/>
                  </a:cubicBezTo>
                  <a:cubicBezTo>
                    <a:pt x="8125" y="102"/>
                    <a:pt x="8084" y="151"/>
                    <a:pt x="8109" y="167"/>
                  </a:cubicBezTo>
                  <a:cubicBezTo>
                    <a:pt x="8125" y="192"/>
                    <a:pt x="8232" y="225"/>
                    <a:pt x="8215" y="257"/>
                  </a:cubicBezTo>
                  <a:cubicBezTo>
                    <a:pt x="8207" y="299"/>
                    <a:pt x="8043" y="299"/>
                    <a:pt x="8018" y="299"/>
                  </a:cubicBezTo>
                  <a:cubicBezTo>
                    <a:pt x="7985" y="307"/>
                    <a:pt x="7903" y="364"/>
                    <a:pt x="7920" y="422"/>
                  </a:cubicBezTo>
                  <a:cubicBezTo>
                    <a:pt x="7936" y="479"/>
                    <a:pt x="8199" y="980"/>
                    <a:pt x="8191" y="1029"/>
                  </a:cubicBezTo>
                  <a:cubicBezTo>
                    <a:pt x="8191" y="1078"/>
                    <a:pt x="8150" y="1168"/>
                    <a:pt x="8166" y="1201"/>
                  </a:cubicBezTo>
                  <a:cubicBezTo>
                    <a:pt x="8174" y="1234"/>
                    <a:pt x="8355" y="1447"/>
                    <a:pt x="8330" y="1464"/>
                  </a:cubicBezTo>
                  <a:cubicBezTo>
                    <a:pt x="8314" y="1480"/>
                    <a:pt x="8264" y="1513"/>
                    <a:pt x="8264" y="1554"/>
                  </a:cubicBezTo>
                  <a:cubicBezTo>
                    <a:pt x="8264" y="1595"/>
                    <a:pt x="8314" y="1669"/>
                    <a:pt x="8338" y="1710"/>
                  </a:cubicBezTo>
                  <a:cubicBezTo>
                    <a:pt x="8363" y="1751"/>
                    <a:pt x="8691" y="1956"/>
                    <a:pt x="8683" y="1997"/>
                  </a:cubicBezTo>
                  <a:cubicBezTo>
                    <a:pt x="8675" y="2038"/>
                    <a:pt x="8543" y="2030"/>
                    <a:pt x="8552" y="2063"/>
                  </a:cubicBezTo>
                  <a:cubicBezTo>
                    <a:pt x="8568" y="2104"/>
                    <a:pt x="8634" y="2170"/>
                    <a:pt x="8617" y="2194"/>
                  </a:cubicBezTo>
                  <a:cubicBezTo>
                    <a:pt x="8609" y="2219"/>
                    <a:pt x="8314" y="2235"/>
                    <a:pt x="8314" y="2276"/>
                  </a:cubicBezTo>
                  <a:cubicBezTo>
                    <a:pt x="8322" y="2317"/>
                    <a:pt x="8355" y="2391"/>
                    <a:pt x="8330" y="2424"/>
                  </a:cubicBezTo>
                  <a:cubicBezTo>
                    <a:pt x="8328" y="2426"/>
                    <a:pt x="8325" y="2427"/>
                    <a:pt x="8321" y="2427"/>
                  </a:cubicBezTo>
                  <a:cubicBezTo>
                    <a:pt x="8270" y="2427"/>
                    <a:pt x="8050" y="2289"/>
                    <a:pt x="8035" y="2235"/>
                  </a:cubicBezTo>
                  <a:cubicBezTo>
                    <a:pt x="8018" y="2170"/>
                    <a:pt x="8051" y="1964"/>
                    <a:pt x="7977" y="1932"/>
                  </a:cubicBezTo>
                  <a:cubicBezTo>
                    <a:pt x="7962" y="1925"/>
                    <a:pt x="7948" y="1923"/>
                    <a:pt x="7935" y="1923"/>
                  </a:cubicBezTo>
                  <a:cubicBezTo>
                    <a:pt x="7910" y="1923"/>
                    <a:pt x="7889" y="1931"/>
                    <a:pt x="7876" y="1931"/>
                  </a:cubicBezTo>
                  <a:cubicBezTo>
                    <a:pt x="7862" y="1931"/>
                    <a:pt x="7854" y="1923"/>
                    <a:pt x="7854" y="1891"/>
                  </a:cubicBezTo>
                  <a:cubicBezTo>
                    <a:pt x="7846" y="1809"/>
                    <a:pt x="7903" y="1718"/>
                    <a:pt x="7829" y="1677"/>
                  </a:cubicBezTo>
                  <a:cubicBezTo>
                    <a:pt x="7747" y="1644"/>
                    <a:pt x="7739" y="1603"/>
                    <a:pt x="7731" y="1546"/>
                  </a:cubicBezTo>
                  <a:cubicBezTo>
                    <a:pt x="7723" y="1488"/>
                    <a:pt x="7723" y="1193"/>
                    <a:pt x="7682" y="1168"/>
                  </a:cubicBezTo>
                  <a:cubicBezTo>
                    <a:pt x="7641" y="1144"/>
                    <a:pt x="7452" y="1086"/>
                    <a:pt x="7452" y="1054"/>
                  </a:cubicBezTo>
                  <a:cubicBezTo>
                    <a:pt x="7452" y="1029"/>
                    <a:pt x="7468" y="971"/>
                    <a:pt x="7419" y="939"/>
                  </a:cubicBezTo>
                  <a:cubicBezTo>
                    <a:pt x="7362" y="914"/>
                    <a:pt x="7312" y="865"/>
                    <a:pt x="7255" y="865"/>
                  </a:cubicBezTo>
                  <a:cubicBezTo>
                    <a:pt x="7216" y="865"/>
                    <a:pt x="7176" y="874"/>
                    <a:pt x="7139" y="874"/>
                  </a:cubicBezTo>
                  <a:cubicBezTo>
                    <a:pt x="7114" y="874"/>
                    <a:pt x="7089" y="870"/>
                    <a:pt x="7066" y="857"/>
                  </a:cubicBezTo>
                  <a:cubicBezTo>
                    <a:pt x="7001" y="816"/>
                    <a:pt x="6935" y="783"/>
                    <a:pt x="6935" y="725"/>
                  </a:cubicBezTo>
                  <a:cubicBezTo>
                    <a:pt x="6935" y="676"/>
                    <a:pt x="6935" y="619"/>
                    <a:pt x="6878" y="594"/>
                  </a:cubicBezTo>
                  <a:cubicBezTo>
                    <a:pt x="6828" y="578"/>
                    <a:pt x="6779" y="553"/>
                    <a:pt x="6672" y="545"/>
                  </a:cubicBezTo>
                  <a:cubicBezTo>
                    <a:pt x="6604" y="545"/>
                    <a:pt x="6404" y="521"/>
                    <a:pt x="6277" y="521"/>
                  </a:cubicBezTo>
                  <a:cubicBezTo>
                    <a:pt x="6205" y="521"/>
                    <a:pt x="6157" y="529"/>
                    <a:pt x="6172" y="553"/>
                  </a:cubicBezTo>
                  <a:cubicBezTo>
                    <a:pt x="6213" y="610"/>
                    <a:pt x="6237" y="676"/>
                    <a:pt x="6311" y="709"/>
                  </a:cubicBezTo>
                  <a:cubicBezTo>
                    <a:pt x="6338" y="722"/>
                    <a:pt x="6372" y="722"/>
                    <a:pt x="6404" y="722"/>
                  </a:cubicBezTo>
                  <a:cubicBezTo>
                    <a:pt x="6453" y="722"/>
                    <a:pt x="6498" y="722"/>
                    <a:pt x="6508" y="766"/>
                  </a:cubicBezTo>
                  <a:cubicBezTo>
                    <a:pt x="6533" y="832"/>
                    <a:pt x="6533" y="857"/>
                    <a:pt x="6582" y="865"/>
                  </a:cubicBezTo>
                  <a:cubicBezTo>
                    <a:pt x="6594" y="865"/>
                    <a:pt x="6616" y="864"/>
                    <a:pt x="6641" y="864"/>
                  </a:cubicBezTo>
                  <a:cubicBezTo>
                    <a:pt x="6717" y="864"/>
                    <a:pt x="6828" y="869"/>
                    <a:pt x="6828" y="906"/>
                  </a:cubicBezTo>
                  <a:cubicBezTo>
                    <a:pt x="6820" y="955"/>
                    <a:pt x="6640" y="922"/>
                    <a:pt x="6640" y="955"/>
                  </a:cubicBezTo>
                  <a:cubicBezTo>
                    <a:pt x="6631" y="988"/>
                    <a:pt x="6713" y="1045"/>
                    <a:pt x="6763" y="1086"/>
                  </a:cubicBezTo>
                  <a:cubicBezTo>
                    <a:pt x="6804" y="1119"/>
                    <a:pt x="6894" y="1152"/>
                    <a:pt x="6828" y="1185"/>
                  </a:cubicBezTo>
                  <a:cubicBezTo>
                    <a:pt x="6812" y="1190"/>
                    <a:pt x="6794" y="1192"/>
                    <a:pt x="6775" y="1192"/>
                  </a:cubicBezTo>
                  <a:cubicBezTo>
                    <a:pt x="6736" y="1192"/>
                    <a:pt x="6695" y="1184"/>
                    <a:pt x="6667" y="1184"/>
                  </a:cubicBezTo>
                  <a:cubicBezTo>
                    <a:pt x="6648" y="1184"/>
                    <a:pt x="6634" y="1188"/>
                    <a:pt x="6631" y="1201"/>
                  </a:cubicBezTo>
                  <a:cubicBezTo>
                    <a:pt x="6631" y="1218"/>
                    <a:pt x="6603" y="1224"/>
                    <a:pt x="6567" y="1224"/>
                  </a:cubicBezTo>
                  <a:cubicBezTo>
                    <a:pt x="6531" y="1224"/>
                    <a:pt x="6488" y="1218"/>
                    <a:pt x="6459" y="1209"/>
                  </a:cubicBezTo>
                  <a:cubicBezTo>
                    <a:pt x="6402" y="1185"/>
                    <a:pt x="6246" y="1119"/>
                    <a:pt x="6221" y="1119"/>
                  </a:cubicBezTo>
                  <a:cubicBezTo>
                    <a:pt x="6196" y="1119"/>
                    <a:pt x="5942" y="1292"/>
                    <a:pt x="5934" y="1308"/>
                  </a:cubicBezTo>
                  <a:cubicBezTo>
                    <a:pt x="5934" y="1333"/>
                    <a:pt x="5975" y="1464"/>
                    <a:pt x="5950" y="1480"/>
                  </a:cubicBezTo>
                  <a:cubicBezTo>
                    <a:pt x="5948" y="1481"/>
                    <a:pt x="5945" y="1482"/>
                    <a:pt x="5940" y="1482"/>
                  </a:cubicBezTo>
                  <a:cubicBezTo>
                    <a:pt x="5901" y="1482"/>
                    <a:pt x="5769" y="1452"/>
                    <a:pt x="5761" y="1423"/>
                  </a:cubicBezTo>
                  <a:cubicBezTo>
                    <a:pt x="5753" y="1390"/>
                    <a:pt x="5761" y="1333"/>
                    <a:pt x="5720" y="1324"/>
                  </a:cubicBezTo>
                  <a:cubicBezTo>
                    <a:pt x="5716" y="1324"/>
                    <a:pt x="5711" y="1323"/>
                    <a:pt x="5707" y="1323"/>
                  </a:cubicBezTo>
                  <a:cubicBezTo>
                    <a:pt x="5665" y="1323"/>
                    <a:pt x="5605" y="1353"/>
                    <a:pt x="5605" y="1390"/>
                  </a:cubicBezTo>
                  <a:cubicBezTo>
                    <a:pt x="5614" y="1431"/>
                    <a:pt x="5663" y="1464"/>
                    <a:pt x="5605" y="1513"/>
                  </a:cubicBezTo>
                  <a:cubicBezTo>
                    <a:pt x="5554" y="1557"/>
                    <a:pt x="5418" y="1666"/>
                    <a:pt x="5384" y="1666"/>
                  </a:cubicBezTo>
                  <a:cubicBezTo>
                    <a:pt x="5379" y="1666"/>
                    <a:pt x="5377" y="1664"/>
                    <a:pt x="5376" y="1661"/>
                  </a:cubicBezTo>
                  <a:cubicBezTo>
                    <a:pt x="5376" y="1628"/>
                    <a:pt x="5499" y="1538"/>
                    <a:pt x="5409" y="1480"/>
                  </a:cubicBezTo>
                  <a:cubicBezTo>
                    <a:pt x="5310" y="1431"/>
                    <a:pt x="5228" y="1398"/>
                    <a:pt x="5269" y="1374"/>
                  </a:cubicBezTo>
                  <a:cubicBezTo>
                    <a:pt x="5302" y="1349"/>
                    <a:pt x="5515" y="1300"/>
                    <a:pt x="5540" y="1275"/>
                  </a:cubicBezTo>
                  <a:cubicBezTo>
                    <a:pt x="5573" y="1250"/>
                    <a:pt x="5811" y="1119"/>
                    <a:pt x="5761" y="1086"/>
                  </a:cubicBezTo>
                  <a:cubicBezTo>
                    <a:pt x="5704" y="1062"/>
                    <a:pt x="5482" y="955"/>
                    <a:pt x="5277" y="889"/>
                  </a:cubicBezTo>
                  <a:cubicBezTo>
                    <a:pt x="5080" y="824"/>
                    <a:pt x="4645" y="553"/>
                    <a:pt x="4563" y="545"/>
                  </a:cubicBezTo>
                  <a:cubicBezTo>
                    <a:pt x="4553" y="544"/>
                    <a:pt x="4543" y="543"/>
                    <a:pt x="4533" y="543"/>
                  </a:cubicBezTo>
                  <a:cubicBezTo>
                    <a:pt x="4468" y="543"/>
                    <a:pt x="4423" y="567"/>
                    <a:pt x="4358" y="610"/>
                  </a:cubicBezTo>
                  <a:cubicBezTo>
                    <a:pt x="4284" y="660"/>
                    <a:pt x="4161" y="766"/>
                    <a:pt x="4178" y="791"/>
                  </a:cubicBezTo>
                  <a:cubicBezTo>
                    <a:pt x="4194" y="816"/>
                    <a:pt x="4268" y="824"/>
                    <a:pt x="4260" y="865"/>
                  </a:cubicBezTo>
                  <a:cubicBezTo>
                    <a:pt x="4251" y="914"/>
                    <a:pt x="4128" y="1021"/>
                    <a:pt x="4087" y="1029"/>
                  </a:cubicBezTo>
                  <a:cubicBezTo>
                    <a:pt x="4083" y="1030"/>
                    <a:pt x="4080" y="1030"/>
                    <a:pt x="4077" y="1030"/>
                  </a:cubicBezTo>
                  <a:cubicBezTo>
                    <a:pt x="4048" y="1030"/>
                    <a:pt x="4057" y="1001"/>
                    <a:pt x="3997" y="1001"/>
                  </a:cubicBezTo>
                  <a:cubicBezTo>
                    <a:pt x="3986" y="1001"/>
                    <a:pt x="3973" y="1002"/>
                    <a:pt x="3956" y="1004"/>
                  </a:cubicBezTo>
                  <a:cubicBezTo>
                    <a:pt x="3845" y="1020"/>
                    <a:pt x="3497" y="1128"/>
                    <a:pt x="3443" y="1128"/>
                  </a:cubicBezTo>
                  <a:cubicBezTo>
                    <a:pt x="3442" y="1128"/>
                    <a:pt x="3440" y="1128"/>
                    <a:pt x="3439" y="1127"/>
                  </a:cubicBezTo>
                  <a:cubicBezTo>
                    <a:pt x="3398" y="1127"/>
                    <a:pt x="3316" y="1103"/>
                    <a:pt x="3365" y="1045"/>
                  </a:cubicBezTo>
                  <a:cubicBezTo>
                    <a:pt x="3406" y="980"/>
                    <a:pt x="3554" y="971"/>
                    <a:pt x="3562" y="930"/>
                  </a:cubicBezTo>
                  <a:cubicBezTo>
                    <a:pt x="3570" y="881"/>
                    <a:pt x="3496" y="873"/>
                    <a:pt x="3562" y="824"/>
                  </a:cubicBezTo>
                  <a:cubicBezTo>
                    <a:pt x="3619" y="775"/>
                    <a:pt x="3775" y="783"/>
                    <a:pt x="3784" y="750"/>
                  </a:cubicBezTo>
                  <a:cubicBezTo>
                    <a:pt x="3784" y="709"/>
                    <a:pt x="3743" y="709"/>
                    <a:pt x="3759" y="643"/>
                  </a:cubicBezTo>
                  <a:cubicBezTo>
                    <a:pt x="3784" y="578"/>
                    <a:pt x="3849" y="372"/>
                    <a:pt x="3800" y="323"/>
                  </a:cubicBezTo>
                  <a:cubicBezTo>
                    <a:pt x="3759" y="274"/>
                    <a:pt x="3546" y="151"/>
                    <a:pt x="3496" y="93"/>
                  </a:cubicBezTo>
                  <a:cubicBezTo>
                    <a:pt x="3453" y="50"/>
                    <a:pt x="3390" y="0"/>
                    <a:pt x="3348"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75"/>
            <p:cNvSpPr/>
            <p:nvPr/>
          </p:nvSpPr>
          <p:spPr>
            <a:xfrm>
              <a:off x="1674650" y="1420875"/>
              <a:ext cx="57100" cy="24325"/>
            </a:xfrm>
            <a:custGeom>
              <a:avLst/>
              <a:gdLst/>
              <a:ahLst/>
              <a:cxnLst/>
              <a:rect l="l" t="t" r="r" b="b"/>
              <a:pathLst>
                <a:path w="2284" h="973" extrusionOk="0">
                  <a:moveTo>
                    <a:pt x="1769" y="1"/>
                  </a:moveTo>
                  <a:cubicBezTo>
                    <a:pt x="1717" y="1"/>
                    <a:pt x="1691" y="24"/>
                    <a:pt x="1586" y="42"/>
                  </a:cubicBezTo>
                  <a:cubicBezTo>
                    <a:pt x="1447" y="67"/>
                    <a:pt x="1340" y="149"/>
                    <a:pt x="1168" y="198"/>
                  </a:cubicBezTo>
                  <a:cubicBezTo>
                    <a:pt x="996" y="231"/>
                    <a:pt x="815" y="313"/>
                    <a:pt x="634" y="313"/>
                  </a:cubicBezTo>
                  <a:cubicBezTo>
                    <a:pt x="454" y="321"/>
                    <a:pt x="298" y="362"/>
                    <a:pt x="265" y="436"/>
                  </a:cubicBezTo>
                  <a:cubicBezTo>
                    <a:pt x="232" y="510"/>
                    <a:pt x="11" y="707"/>
                    <a:pt x="3" y="830"/>
                  </a:cubicBezTo>
                  <a:cubicBezTo>
                    <a:pt x="0" y="861"/>
                    <a:pt x="10" y="872"/>
                    <a:pt x="27" y="872"/>
                  </a:cubicBezTo>
                  <a:cubicBezTo>
                    <a:pt x="75" y="872"/>
                    <a:pt x="176" y="785"/>
                    <a:pt x="224" y="773"/>
                  </a:cubicBezTo>
                  <a:cubicBezTo>
                    <a:pt x="227" y="772"/>
                    <a:pt x="230" y="772"/>
                    <a:pt x="233" y="772"/>
                  </a:cubicBezTo>
                  <a:cubicBezTo>
                    <a:pt x="282" y="772"/>
                    <a:pt x="290" y="841"/>
                    <a:pt x="298" y="888"/>
                  </a:cubicBezTo>
                  <a:cubicBezTo>
                    <a:pt x="298" y="930"/>
                    <a:pt x="636" y="973"/>
                    <a:pt x="754" y="973"/>
                  </a:cubicBezTo>
                  <a:cubicBezTo>
                    <a:pt x="772" y="973"/>
                    <a:pt x="785" y="972"/>
                    <a:pt x="790" y="970"/>
                  </a:cubicBezTo>
                  <a:cubicBezTo>
                    <a:pt x="823" y="961"/>
                    <a:pt x="684" y="814"/>
                    <a:pt x="733" y="748"/>
                  </a:cubicBezTo>
                  <a:cubicBezTo>
                    <a:pt x="743" y="732"/>
                    <a:pt x="765" y="726"/>
                    <a:pt x="794" y="726"/>
                  </a:cubicBezTo>
                  <a:cubicBezTo>
                    <a:pt x="885" y="726"/>
                    <a:pt x="1044" y="787"/>
                    <a:pt x="1119" y="806"/>
                  </a:cubicBezTo>
                  <a:cubicBezTo>
                    <a:pt x="1128" y="809"/>
                    <a:pt x="1137" y="810"/>
                    <a:pt x="1146" y="810"/>
                  </a:cubicBezTo>
                  <a:cubicBezTo>
                    <a:pt x="1231" y="810"/>
                    <a:pt x="1298" y="680"/>
                    <a:pt x="1365" y="658"/>
                  </a:cubicBezTo>
                  <a:cubicBezTo>
                    <a:pt x="1376" y="652"/>
                    <a:pt x="1387" y="650"/>
                    <a:pt x="1398" y="650"/>
                  </a:cubicBezTo>
                  <a:cubicBezTo>
                    <a:pt x="1444" y="650"/>
                    <a:pt x="1489" y="687"/>
                    <a:pt x="1530" y="687"/>
                  </a:cubicBezTo>
                  <a:cubicBezTo>
                    <a:pt x="1538" y="687"/>
                    <a:pt x="1546" y="686"/>
                    <a:pt x="1554" y="682"/>
                  </a:cubicBezTo>
                  <a:cubicBezTo>
                    <a:pt x="1611" y="658"/>
                    <a:pt x="1586" y="551"/>
                    <a:pt x="1627" y="518"/>
                  </a:cubicBezTo>
                  <a:cubicBezTo>
                    <a:pt x="1668" y="485"/>
                    <a:pt x="1956" y="420"/>
                    <a:pt x="2087" y="379"/>
                  </a:cubicBezTo>
                  <a:cubicBezTo>
                    <a:pt x="2210" y="338"/>
                    <a:pt x="2243" y="305"/>
                    <a:pt x="2268" y="231"/>
                  </a:cubicBezTo>
                  <a:cubicBezTo>
                    <a:pt x="2284" y="149"/>
                    <a:pt x="2227" y="157"/>
                    <a:pt x="2112" y="108"/>
                  </a:cubicBezTo>
                  <a:cubicBezTo>
                    <a:pt x="2005" y="59"/>
                    <a:pt x="1939" y="42"/>
                    <a:pt x="1833" y="9"/>
                  </a:cubicBezTo>
                  <a:cubicBezTo>
                    <a:pt x="1806" y="3"/>
                    <a:pt x="1786" y="1"/>
                    <a:pt x="1769"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75"/>
            <p:cNvSpPr/>
            <p:nvPr/>
          </p:nvSpPr>
          <p:spPr>
            <a:xfrm>
              <a:off x="1840075" y="1389400"/>
              <a:ext cx="79625" cy="45850"/>
            </a:xfrm>
            <a:custGeom>
              <a:avLst/>
              <a:gdLst/>
              <a:ahLst/>
              <a:cxnLst/>
              <a:rect l="l" t="t" r="r" b="b"/>
              <a:pathLst>
                <a:path w="3185" h="1834" extrusionOk="0">
                  <a:moveTo>
                    <a:pt x="1154" y="1"/>
                  </a:moveTo>
                  <a:cubicBezTo>
                    <a:pt x="1123" y="1"/>
                    <a:pt x="1084" y="9"/>
                    <a:pt x="1034" y="29"/>
                  </a:cubicBezTo>
                  <a:cubicBezTo>
                    <a:pt x="845" y="210"/>
                    <a:pt x="952" y="292"/>
                    <a:pt x="804" y="390"/>
                  </a:cubicBezTo>
                  <a:cubicBezTo>
                    <a:pt x="648" y="497"/>
                    <a:pt x="640" y="645"/>
                    <a:pt x="714" y="702"/>
                  </a:cubicBezTo>
                  <a:cubicBezTo>
                    <a:pt x="796" y="768"/>
                    <a:pt x="788" y="850"/>
                    <a:pt x="599" y="907"/>
                  </a:cubicBezTo>
                  <a:cubicBezTo>
                    <a:pt x="558" y="922"/>
                    <a:pt x="522" y="926"/>
                    <a:pt x="489" y="926"/>
                  </a:cubicBezTo>
                  <a:cubicBezTo>
                    <a:pt x="427" y="926"/>
                    <a:pt x="375" y="910"/>
                    <a:pt x="322" y="910"/>
                  </a:cubicBezTo>
                  <a:cubicBezTo>
                    <a:pt x="271" y="910"/>
                    <a:pt x="219" y="925"/>
                    <a:pt x="156" y="981"/>
                  </a:cubicBezTo>
                  <a:cubicBezTo>
                    <a:pt x="0" y="1129"/>
                    <a:pt x="90" y="1433"/>
                    <a:pt x="189" y="1441"/>
                  </a:cubicBezTo>
                  <a:cubicBezTo>
                    <a:pt x="191" y="1441"/>
                    <a:pt x="194" y="1441"/>
                    <a:pt x="196" y="1441"/>
                  </a:cubicBezTo>
                  <a:cubicBezTo>
                    <a:pt x="282" y="1441"/>
                    <a:pt x="382" y="1309"/>
                    <a:pt x="461" y="1309"/>
                  </a:cubicBezTo>
                  <a:cubicBezTo>
                    <a:pt x="463" y="1309"/>
                    <a:pt x="466" y="1309"/>
                    <a:pt x="468" y="1309"/>
                  </a:cubicBezTo>
                  <a:cubicBezTo>
                    <a:pt x="545" y="1317"/>
                    <a:pt x="600" y="1484"/>
                    <a:pt x="695" y="1484"/>
                  </a:cubicBezTo>
                  <a:cubicBezTo>
                    <a:pt x="701" y="1484"/>
                    <a:pt x="708" y="1483"/>
                    <a:pt x="714" y="1482"/>
                  </a:cubicBezTo>
                  <a:cubicBezTo>
                    <a:pt x="799" y="1468"/>
                    <a:pt x="829" y="1357"/>
                    <a:pt x="898" y="1357"/>
                  </a:cubicBezTo>
                  <a:cubicBezTo>
                    <a:pt x="909" y="1357"/>
                    <a:pt x="922" y="1360"/>
                    <a:pt x="936" y="1367"/>
                  </a:cubicBezTo>
                  <a:cubicBezTo>
                    <a:pt x="1042" y="1416"/>
                    <a:pt x="1108" y="1654"/>
                    <a:pt x="1231" y="1654"/>
                  </a:cubicBezTo>
                  <a:cubicBezTo>
                    <a:pt x="1315" y="1654"/>
                    <a:pt x="1323" y="1604"/>
                    <a:pt x="1374" y="1604"/>
                  </a:cubicBezTo>
                  <a:cubicBezTo>
                    <a:pt x="1398" y="1604"/>
                    <a:pt x="1431" y="1615"/>
                    <a:pt x="1486" y="1646"/>
                  </a:cubicBezTo>
                  <a:cubicBezTo>
                    <a:pt x="1612" y="1724"/>
                    <a:pt x="1637" y="1803"/>
                    <a:pt x="1677" y="1803"/>
                  </a:cubicBezTo>
                  <a:cubicBezTo>
                    <a:pt x="1692" y="1803"/>
                    <a:pt x="1708" y="1793"/>
                    <a:pt x="1732" y="1769"/>
                  </a:cubicBezTo>
                  <a:cubicBezTo>
                    <a:pt x="1779" y="1721"/>
                    <a:pt x="1832" y="1701"/>
                    <a:pt x="1890" y="1701"/>
                  </a:cubicBezTo>
                  <a:cubicBezTo>
                    <a:pt x="1942" y="1701"/>
                    <a:pt x="1998" y="1717"/>
                    <a:pt x="2060" y="1744"/>
                  </a:cubicBezTo>
                  <a:cubicBezTo>
                    <a:pt x="2152" y="1793"/>
                    <a:pt x="2239" y="1833"/>
                    <a:pt x="2315" y="1833"/>
                  </a:cubicBezTo>
                  <a:cubicBezTo>
                    <a:pt x="2341" y="1833"/>
                    <a:pt x="2365" y="1829"/>
                    <a:pt x="2388" y="1818"/>
                  </a:cubicBezTo>
                  <a:cubicBezTo>
                    <a:pt x="2479" y="1769"/>
                    <a:pt x="2528" y="1695"/>
                    <a:pt x="2676" y="1621"/>
                  </a:cubicBezTo>
                  <a:cubicBezTo>
                    <a:pt x="2823" y="1547"/>
                    <a:pt x="3184" y="1482"/>
                    <a:pt x="3184" y="1408"/>
                  </a:cubicBezTo>
                  <a:cubicBezTo>
                    <a:pt x="3184" y="1386"/>
                    <a:pt x="3168" y="1380"/>
                    <a:pt x="3141" y="1380"/>
                  </a:cubicBezTo>
                  <a:cubicBezTo>
                    <a:pt x="3107" y="1380"/>
                    <a:pt x="3058" y="1389"/>
                    <a:pt x="3004" y="1389"/>
                  </a:cubicBezTo>
                  <a:cubicBezTo>
                    <a:pt x="2953" y="1389"/>
                    <a:pt x="2898" y="1381"/>
                    <a:pt x="2848" y="1351"/>
                  </a:cubicBezTo>
                  <a:cubicBezTo>
                    <a:pt x="2730" y="1274"/>
                    <a:pt x="2800" y="909"/>
                    <a:pt x="2699" y="909"/>
                  </a:cubicBezTo>
                  <a:cubicBezTo>
                    <a:pt x="2681" y="909"/>
                    <a:pt x="2658" y="921"/>
                    <a:pt x="2626" y="948"/>
                  </a:cubicBezTo>
                  <a:cubicBezTo>
                    <a:pt x="2489" y="1069"/>
                    <a:pt x="2462" y="1212"/>
                    <a:pt x="2430" y="1212"/>
                  </a:cubicBezTo>
                  <a:cubicBezTo>
                    <a:pt x="2414" y="1212"/>
                    <a:pt x="2396" y="1177"/>
                    <a:pt x="2364" y="1088"/>
                  </a:cubicBezTo>
                  <a:cubicBezTo>
                    <a:pt x="2273" y="825"/>
                    <a:pt x="2470" y="735"/>
                    <a:pt x="2216" y="645"/>
                  </a:cubicBezTo>
                  <a:cubicBezTo>
                    <a:pt x="1962" y="546"/>
                    <a:pt x="1814" y="686"/>
                    <a:pt x="1592" y="415"/>
                  </a:cubicBezTo>
                  <a:cubicBezTo>
                    <a:pt x="1371" y="144"/>
                    <a:pt x="1387" y="103"/>
                    <a:pt x="1321" y="78"/>
                  </a:cubicBezTo>
                  <a:cubicBezTo>
                    <a:pt x="1268" y="55"/>
                    <a:pt x="1236" y="1"/>
                    <a:pt x="1154"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75"/>
            <p:cNvSpPr/>
            <p:nvPr/>
          </p:nvSpPr>
          <p:spPr>
            <a:xfrm>
              <a:off x="2009950" y="1257200"/>
              <a:ext cx="519850" cy="371975"/>
            </a:xfrm>
            <a:custGeom>
              <a:avLst/>
              <a:gdLst/>
              <a:ahLst/>
              <a:cxnLst/>
              <a:rect l="l" t="t" r="r" b="b"/>
              <a:pathLst>
                <a:path w="20794" h="14879" extrusionOk="0">
                  <a:moveTo>
                    <a:pt x="2525" y="1"/>
                  </a:moveTo>
                  <a:cubicBezTo>
                    <a:pt x="2503" y="1"/>
                    <a:pt x="2482" y="3"/>
                    <a:pt x="2462" y="8"/>
                  </a:cubicBezTo>
                  <a:cubicBezTo>
                    <a:pt x="2101" y="90"/>
                    <a:pt x="1945" y="147"/>
                    <a:pt x="1781" y="204"/>
                  </a:cubicBezTo>
                  <a:cubicBezTo>
                    <a:pt x="1625" y="262"/>
                    <a:pt x="1272" y="434"/>
                    <a:pt x="1223" y="475"/>
                  </a:cubicBezTo>
                  <a:cubicBezTo>
                    <a:pt x="1174" y="516"/>
                    <a:pt x="985" y="672"/>
                    <a:pt x="985" y="713"/>
                  </a:cubicBezTo>
                  <a:cubicBezTo>
                    <a:pt x="985" y="754"/>
                    <a:pt x="1067" y="763"/>
                    <a:pt x="1067" y="812"/>
                  </a:cubicBezTo>
                  <a:cubicBezTo>
                    <a:pt x="1069" y="821"/>
                    <a:pt x="1059" y="825"/>
                    <a:pt x="1041" y="825"/>
                  </a:cubicBezTo>
                  <a:cubicBezTo>
                    <a:pt x="1004" y="825"/>
                    <a:pt x="935" y="811"/>
                    <a:pt x="881" y="811"/>
                  </a:cubicBezTo>
                  <a:cubicBezTo>
                    <a:pt x="851" y="811"/>
                    <a:pt x="826" y="815"/>
                    <a:pt x="813" y="828"/>
                  </a:cubicBezTo>
                  <a:cubicBezTo>
                    <a:pt x="764" y="877"/>
                    <a:pt x="583" y="1124"/>
                    <a:pt x="583" y="1173"/>
                  </a:cubicBezTo>
                  <a:cubicBezTo>
                    <a:pt x="583" y="1230"/>
                    <a:pt x="608" y="1509"/>
                    <a:pt x="558" y="1534"/>
                  </a:cubicBezTo>
                  <a:cubicBezTo>
                    <a:pt x="553" y="1537"/>
                    <a:pt x="547" y="1538"/>
                    <a:pt x="539" y="1538"/>
                  </a:cubicBezTo>
                  <a:cubicBezTo>
                    <a:pt x="503" y="1538"/>
                    <a:pt x="445" y="1510"/>
                    <a:pt x="412" y="1510"/>
                  </a:cubicBezTo>
                  <a:cubicBezTo>
                    <a:pt x="396" y="1510"/>
                    <a:pt x="386" y="1516"/>
                    <a:pt x="386" y="1534"/>
                  </a:cubicBezTo>
                  <a:cubicBezTo>
                    <a:pt x="378" y="1608"/>
                    <a:pt x="419" y="1665"/>
                    <a:pt x="411" y="1715"/>
                  </a:cubicBezTo>
                  <a:cubicBezTo>
                    <a:pt x="405" y="1730"/>
                    <a:pt x="392" y="1734"/>
                    <a:pt x="375" y="1734"/>
                  </a:cubicBezTo>
                  <a:cubicBezTo>
                    <a:pt x="357" y="1734"/>
                    <a:pt x="337" y="1730"/>
                    <a:pt x="318" y="1730"/>
                  </a:cubicBezTo>
                  <a:cubicBezTo>
                    <a:pt x="298" y="1730"/>
                    <a:pt x="280" y="1735"/>
                    <a:pt x="271" y="1756"/>
                  </a:cubicBezTo>
                  <a:cubicBezTo>
                    <a:pt x="246" y="1821"/>
                    <a:pt x="132" y="2043"/>
                    <a:pt x="148" y="2108"/>
                  </a:cubicBezTo>
                  <a:cubicBezTo>
                    <a:pt x="156" y="2182"/>
                    <a:pt x="99" y="2256"/>
                    <a:pt x="181" y="2273"/>
                  </a:cubicBezTo>
                  <a:cubicBezTo>
                    <a:pt x="263" y="2289"/>
                    <a:pt x="435" y="2297"/>
                    <a:pt x="386" y="2346"/>
                  </a:cubicBezTo>
                  <a:cubicBezTo>
                    <a:pt x="345" y="2387"/>
                    <a:pt x="132" y="2437"/>
                    <a:pt x="107" y="2486"/>
                  </a:cubicBezTo>
                  <a:cubicBezTo>
                    <a:pt x="82" y="2535"/>
                    <a:pt x="0" y="2601"/>
                    <a:pt x="41" y="2691"/>
                  </a:cubicBezTo>
                  <a:cubicBezTo>
                    <a:pt x="91" y="2781"/>
                    <a:pt x="255" y="2921"/>
                    <a:pt x="197" y="3028"/>
                  </a:cubicBezTo>
                  <a:cubicBezTo>
                    <a:pt x="132" y="3126"/>
                    <a:pt x="82" y="3118"/>
                    <a:pt x="99" y="3192"/>
                  </a:cubicBezTo>
                  <a:cubicBezTo>
                    <a:pt x="123" y="3266"/>
                    <a:pt x="115" y="3331"/>
                    <a:pt x="140" y="3364"/>
                  </a:cubicBezTo>
                  <a:cubicBezTo>
                    <a:pt x="173" y="3389"/>
                    <a:pt x="140" y="3397"/>
                    <a:pt x="246" y="3430"/>
                  </a:cubicBezTo>
                  <a:cubicBezTo>
                    <a:pt x="345" y="3454"/>
                    <a:pt x="788" y="3528"/>
                    <a:pt x="944" y="3545"/>
                  </a:cubicBezTo>
                  <a:cubicBezTo>
                    <a:pt x="1090" y="3559"/>
                    <a:pt x="1308" y="3613"/>
                    <a:pt x="1418" y="3613"/>
                  </a:cubicBezTo>
                  <a:cubicBezTo>
                    <a:pt x="1431" y="3613"/>
                    <a:pt x="1443" y="3612"/>
                    <a:pt x="1453" y="3610"/>
                  </a:cubicBezTo>
                  <a:cubicBezTo>
                    <a:pt x="1543" y="3594"/>
                    <a:pt x="1519" y="3586"/>
                    <a:pt x="1625" y="3561"/>
                  </a:cubicBezTo>
                  <a:cubicBezTo>
                    <a:pt x="1630" y="3560"/>
                    <a:pt x="1635" y="3560"/>
                    <a:pt x="1640" y="3560"/>
                  </a:cubicBezTo>
                  <a:cubicBezTo>
                    <a:pt x="1738" y="3560"/>
                    <a:pt x="1796" y="3711"/>
                    <a:pt x="1921" y="3758"/>
                  </a:cubicBezTo>
                  <a:cubicBezTo>
                    <a:pt x="2060" y="3815"/>
                    <a:pt x="2306" y="3848"/>
                    <a:pt x="2290" y="3873"/>
                  </a:cubicBezTo>
                  <a:cubicBezTo>
                    <a:pt x="2274" y="3906"/>
                    <a:pt x="1855" y="3930"/>
                    <a:pt x="1715" y="3939"/>
                  </a:cubicBezTo>
                  <a:cubicBezTo>
                    <a:pt x="1711" y="3939"/>
                    <a:pt x="1706" y="3939"/>
                    <a:pt x="1702" y="3939"/>
                  </a:cubicBezTo>
                  <a:cubicBezTo>
                    <a:pt x="1557" y="3939"/>
                    <a:pt x="1276" y="3824"/>
                    <a:pt x="1141" y="3824"/>
                  </a:cubicBezTo>
                  <a:cubicBezTo>
                    <a:pt x="1023" y="3824"/>
                    <a:pt x="952" y="3855"/>
                    <a:pt x="844" y="3855"/>
                  </a:cubicBezTo>
                  <a:cubicBezTo>
                    <a:pt x="817" y="3855"/>
                    <a:pt x="788" y="3853"/>
                    <a:pt x="755" y="3848"/>
                  </a:cubicBezTo>
                  <a:cubicBezTo>
                    <a:pt x="628" y="3829"/>
                    <a:pt x="485" y="3741"/>
                    <a:pt x="432" y="3741"/>
                  </a:cubicBezTo>
                  <a:cubicBezTo>
                    <a:pt x="417" y="3741"/>
                    <a:pt x="409" y="3748"/>
                    <a:pt x="411" y="3766"/>
                  </a:cubicBezTo>
                  <a:cubicBezTo>
                    <a:pt x="419" y="3848"/>
                    <a:pt x="517" y="3840"/>
                    <a:pt x="534" y="3930"/>
                  </a:cubicBezTo>
                  <a:cubicBezTo>
                    <a:pt x="558" y="4029"/>
                    <a:pt x="460" y="4111"/>
                    <a:pt x="567" y="4168"/>
                  </a:cubicBezTo>
                  <a:cubicBezTo>
                    <a:pt x="673" y="4234"/>
                    <a:pt x="829" y="4316"/>
                    <a:pt x="960" y="4423"/>
                  </a:cubicBezTo>
                  <a:cubicBezTo>
                    <a:pt x="1100" y="4521"/>
                    <a:pt x="1166" y="4579"/>
                    <a:pt x="1289" y="4636"/>
                  </a:cubicBezTo>
                  <a:cubicBezTo>
                    <a:pt x="1420" y="4694"/>
                    <a:pt x="1576" y="4694"/>
                    <a:pt x="1543" y="4735"/>
                  </a:cubicBezTo>
                  <a:cubicBezTo>
                    <a:pt x="1510" y="4776"/>
                    <a:pt x="1330" y="4743"/>
                    <a:pt x="1379" y="4792"/>
                  </a:cubicBezTo>
                  <a:cubicBezTo>
                    <a:pt x="1417" y="4838"/>
                    <a:pt x="1589" y="4883"/>
                    <a:pt x="1646" y="4883"/>
                  </a:cubicBezTo>
                  <a:cubicBezTo>
                    <a:pt x="1651" y="4883"/>
                    <a:pt x="1655" y="4883"/>
                    <a:pt x="1658" y="4882"/>
                  </a:cubicBezTo>
                  <a:cubicBezTo>
                    <a:pt x="1707" y="4874"/>
                    <a:pt x="1683" y="4800"/>
                    <a:pt x="1814" y="4800"/>
                  </a:cubicBezTo>
                  <a:cubicBezTo>
                    <a:pt x="1926" y="4807"/>
                    <a:pt x="2122" y="4861"/>
                    <a:pt x="2196" y="4861"/>
                  </a:cubicBezTo>
                  <a:cubicBezTo>
                    <a:pt x="2214" y="4861"/>
                    <a:pt x="2224" y="4858"/>
                    <a:pt x="2224" y="4849"/>
                  </a:cubicBezTo>
                  <a:cubicBezTo>
                    <a:pt x="2224" y="4800"/>
                    <a:pt x="2060" y="4776"/>
                    <a:pt x="2093" y="4710"/>
                  </a:cubicBezTo>
                  <a:cubicBezTo>
                    <a:pt x="2126" y="4652"/>
                    <a:pt x="2233" y="4570"/>
                    <a:pt x="2298" y="4570"/>
                  </a:cubicBezTo>
                  <a:cubicBezTo>
                    <a:pt x="2356" y="4570"/>
                    <a:pt x="2397" y="4603"/>
                    <a:pt x="2388" y="4677"/>
                  </a:cubicBezTo>
                  <a:cubicBezTo>
                    <a:pt x="2375" y="4743"/>
                    <a:pt x="2378" y="4772"/>
                    <a:pt x="2405" y="4772"/>
                  </a:cubicBezTo>
                  <a:cubicBezTo>
                    <a:pt x="2412" y="4772"/>
                    <a:pt x="2420" y="4771"/>
                    <a:pt x="2429" y="4767"/>
                  </a:cubicBezTo>
                  <a:cubicBezTo>
                    <a:pt x="2477" y="4744"/>
                    <a:pt x="2692" y="4537"/>
                    <a:pt x="2737" y="4537"/>
                  </a:cubicBezTo>
                  <a:cubicBezTo>
                    <a:pt x="2739" y="4537"/>
                    <a:pt x="2740" y="4537"/>
                    <a:pt x="2741" y="4538"/>
                  </a:cubicBezTo>
                  <a:cubicBezTo>
                    <a:pt x="2782" y="4546"/>
                    <a:pt x="2610" y="4726"/>
                    <a:pt x="2651" y="4808"/>
                  </a:cubicBezTo>
                  <a:cubicBezTo>
                    <a:pt x="2684" y="4899"/>
                    <a:pt x="2725" y="4915"/>
                    <a:pt x="2832" y="4981"/>
                  </a:cubicBezTo>
                  <a:cubicBezTo>
                    <a:pt x="2938" y="5046"/>
                    <a:pt x="3045" y="5161"/>
                    <a:pt x="3119" y="5202"/>
                  </a:cubicBezTo>
                  <a:cubicBezTo>
                    <a:pt x="3172" y="5226"/>
                    <a:pt x="3300" y="5266"/>
                    <a:pt x="3372" y="5266"/>
                  </a:cubicBezTo>
                  <a:cubicBezTo>
                    <a:pt x="3401" y="5266"/>
                    <a:pt x="3420" y="5260"/>
                    <a:pt x="3422" y="5243"/>
                  </a:cubicBezTo>
                  <a:cubicBezTo>
                    <a:pt x="3439" y="5186"/>
                    <a:pt x="3357" y="5170"/>
                    <a:pt x="3308" y="5120"/>
                  </a:cubicBezTo>
                  <a:cubicBezTo>
                    <a:pt x="3265" y="5077"/>
                    <a:pt x="3309" y="5053"/>
                    <a:pt x="3398" y="5053"/>
                  </a:cubicBezTo>
                  <a:cubicBezTo>
                    <a:pt x="3411" y="5053"/>
                    <a:pt x="3424" y="5054"/>
                    <a:pt x="3439" y="5055"/>
                  </a:cubicBezTo>
                  <a:cubicBezTo>
                    <a:pt x="3522" y="5061"/>
                    <a:pt x="3570" y="5087"/>
                    <a:pt x="3633" y="5087"/>
                  </a:cubicBezTo>
                  <a:cubicBezTo>
                    <a:pt x="3651" y="5087"/>
                    <a:pt x="3671" y="5085"/>
                    <a:pt x="3693" y="5079"/>
                  </a:cubicBezTo>
                  <a:cubicBezTo>
                    <a:pt x="3764" y="5063"/>
                    <a:pt x="3770" y="5025"/>
                    <a:pt x="3799" y="5025"/>
                  </a:cubicBezTo>
                  <a:cubicBezTo>
                    <a:pt x="3814" y="5025"/>
                    <a:pt x="3835" y="5035"/>
                    <a:pt x="3874" y="5063"/>
                  </a:cubicBezTo>
                  <a:cubicBezTo>
                    <a:pt x="3989" y="5145"/>
                    <a:pt x="3915" y="5227"/>
                    <a:pt x="4120" y="5235"/>
                  </a:cubicBezTo>
                  <a:cubicBezTo>
                    <a:pt x="4310" y="5242"/>
                    <a:pt x="4467" y="5295"/>
                    <a:pt x="4575" y="5295"/>
                  </a:cubicBezTo>
                  <a:cubicBezTo>
                    <a:pt x="4588" y="5295"/>
                    <a:pt x="4601" y="5294"/>
                    <a:pt x="4612" y="5293"/>
                  </a:cubicBezTo>
                  <a:cubicBezTo>
                    <a:pt x="4719" y="5284"/>
                    <a:pt x="4941" y="5170"/>
                    <a:pt x="5056" y="5170"/>
                  </a:cubicBezTo>
                  <a:cubicBezTo>
                    <a:pt x="5171" y="5170"/>
                    <a:pt x="5515" y="5350"/>
                    <a:pt x="5605" y="5408"/>
                  </a:cubicBezTo>
                  <a:cubicBezTo>
                    <a:pt x="5669" y="5448"/>
                    <a:pt x="5700" y="5464"/>
                    <a:pt x="5725" y="5464"/>
                  </a:cubicBezTo>
                  <a:cubicBezTo>
                    <a:pt x="5735" y="5464"/>
                    <a:pt x="5744" y="5462"/>
                    <a:pt x="5753" y="5457"/>
                  </a:cubicBezTo>
                  <a:cubicBezTo>
                    <a:pt x="5786" y="5432"/>
                    <a:pt x="5729" y="5366"/>
                    <a:pt x="5852" y="5366"/>
                  </a:cubicBezTo>
                  <a:cubicBezTo>
                    <a:pt x="5887" y="5366"/>
                    <a:pt x="5917" y="5367"/>
                    <a:pt x="5943" y="5367"/>
                  </a:cubicBezTo>
                  <a:cubicBezTo>
                    <a:pt x="6007" y="5367"/>
                    <a:pt x="6040" y="5363"/>
                    <a:pt x="6040" y="5334"/>
                  </a:cubicBezTo>
                  <a:cubicBezTo>
                    <a:pt x="6040" y="5293"/>
                    <a:pt x="5835" y="5137"/>
                    <a:pt x="5745" y="5112"/>
                  </a:cubicBezTo>
                  <a:cubicBezTo>
                    <a:pt x="5663" y="5087"/>
                    <a:pt x="5072" y="4866"/>
                    <a:pt x="5129" y="4825"/>
                  </a:cubicBezTo>
                  <a:cubicBezTo>
                    <a:pt x="5151" y="4810"/>
                    <a:pt x="5182" y="4802"/>
                    <a:pt x="5219" y="4802"/>
                  </a:cubicBezTo>
                  <a:cubicBezTo>
                    <a:pt x="5283" y="4802"/>
                    <a:pt x="5366" y="4824"/>
                    <a:pt x="5450" y="4866"/>
                  </a:cubicBezTo>
                  <a:cubicBezTo>
                    <a:pt x="5573" y="4932"/>
                    <a:pt x="5794" y="4989"/>
                    <a:pt x="5917" y="5087"/>
                  </a:cubicBezTo>
                  <a:cubicBezTo>
                    <a:pt x="6040" y="5178"/>
                    <a:pt x="6213" y="5301"/>
                    <a:pt x="6295" y="5358"/>
                  </a:cubicBezTo>
                  <a:cubicBezTo>
                    <a:pt x="6374" y="5414"/>
                    <a:pt x="6593" y="5539"/>
                    <a:pt x="6666" y="5539"/>
                  </a:cubicBezTo>
                  <a:cubicBezTo>
                    <a:pt x="6668" y="5539"/>
                    <a:pt x="6670" y="5539"/>
                    <a:pt x="6672" y="5539"/>
                  </a:cubicBezTo>
                  <a:cubicBezTo>
                    <a:pt x="6730" y="5522"/>
                    <a:pt x="6763" y="5514"/>
                    <a:pt x="6754" y="5473"/>
                  </a:cubicBezTo>
                  <a:cubicBezTo>
                    <a:pt x="6746" y="5432"/>
                    <a:pt x="6525" y="5202"/>
                    <a:pt x="6484" y="5194"/>
                  </a:cubicBezTo>
                  <a:cubicBezTo>
                    <a:pt x="6448" y="5194"/>
                    <a:pt x="6396" y="5232"/>
                    <a:pt x="6345" y="5232"/>
                  </a:cubicBezTo>
                  <a:cubicBezTo>
                    <a:pt x="6325" y="5232"/>
                    <a:pt x="6305" y="5227"/>
                    <a:pt x="6287" y="5211"/>
                  </a:cubicBezTo>
                  <a:cubicBezTo>
                    <a:pt x="6221" y="5145"/>
                    <a:pt x="6065" y="5112"/>
                    <a:pt x="6114" y="5071"/>
                  </a:cubicBezTo>
                  <a:cubicBezTo>
                    <a:pt x="6130" y="5058"/>
                    <a:pt x="6170" y="5053"/>
                    <a:pt x="6221" y="5053"/>
                  </a:cubicBezTo>
                  <a:cubicBezTo>
                    <a:pt x="6334" y="5053"/>
                    <a:pt x="6503" y="5076"/>
                    <a:pt x="6598" y="5087"/>
                  </a:cubicBezTo>
                  <a:cubicBezTo>
                    <a:pt x="6746" y="5112"/>
                    <a:pt x="7230" y="5137"/>
                    <a:pt x="7255" y="5170"/>
                  </a:cubicBezTo>
                  <a:cubicBezTo>
                    <a:pt x="7280" y="5202"/>
                    <a:pt x="7444" y="5342"/>
                    <a:pt x="7559" y="5366"/>
                  </a:cubicBezTo>
                  <a:cubicBezTo>
                    <a:pt x="7607" y="5377"/>
                    <a:pt x="7714" y="5381"/>
                    <a:pt x="7825" y="5381"/>
                  </a:cubicBezTo>
                  <a:cubicBezTo>
                    <a:pt x="7980" y="5381"/>
                    <a:pt x="8142" y="5373"/>
                    <a:pt x="8166" y="5358"/>
                  </a:cubicBezTo>
                  <a:cubicBezTo>
                    <a:pt x="8199" y="5334"/>
                    <a:pt x="8289" y="5235"/>
                    <a:pt x="8264" y="5161"/>
                  </a:cubicBezTo>
                  <a:cubicBezTo>
                    <a:pt x="8248" y="5079"/>
                    <a:pt x="8174" y="4907"/>
                    <a:pt x="8117" y="4866"/>
                  </a:cubicBezTo>
                  <a:cubicBezTo>
                    <a:pt x="8051" y="4825"/>
                    <a:pt x="7600" y="4767"/>
                    <a:pt x="7616" y="4710"/>
                  </a:cubicBezTo>
                  <a:cubicBezTo>
                    <a:pt x="7640" y="4663"/>
                    <a:pt x="7694" y="4570"/>
                    <a:pt x="7756" y="4570"/>
                  </a:cubicBezTo>
                  <a:cubicBezTo>
                    <a:pt x="7759" y="4570"/>
                    <a:pt x="7761" y="4570"/>
                    <a:pt x="7764" y="4570"/>
                  </a:cubicBezTo>
                  <a:cubicBezTo>
                    <a:pt x="7813" y="4577"/>
                    <a:pt x="7844" y="4620"/>
                    <a:pt x="7874" y="4620"/>
                  </a:cubicBezTo>
                  <a:cubicBezTo>
                    <a:pt x="7884" y="4620"/>
                    <a:pt x="7893" y="4615"/>
                    <a:pt x="7903" y="4603"/>
                  </a:cubicBezTo>
                  <a:cubicBezTo>
                    <a:pt x="7936" y="4562"/>
                    <a:pt x="8018" y="4513"/>
                    <a:pt x="7977" y="4472"/>
                  </a:cubicBezTo>
                  <a:cubicBezTo>
                    <a:pt x="7944" y="4431"/>
                    <a:pt x="7838" y="4406"/>
                    <a:pt x="7920" y="4349"/>
                  </a:cubicBezTo>
                  <a:cubicBezTo>
                    <a:pt x="7975" y="4306"/>
                    <a:pt x="8016" y="4254"/>
                    <a:pt x="8054" y="4254"/>
                  </a:cubicBezTo>
                  <a:cubicBezTo>
                    <a:pt x="8067" y="4254"/>
                    <a:pt x="8080" y="4260"/>
                    <a:pt x="8092" y="4275"/>
                  </a:cubicBezTo>
                  <a:cubicBezTo>
                    <a:pt x="8141" y="4324"/>
                    <a:pt x="8264" y="4431"/>
                    <a:pt x="8256" y="4464"/>
                  </a:cubicBezTo>
                  <a:cubicBezTo>
                    <a:pt x="8251" y="4473"/>
                    <a:pt x="8241" y="4476"/>
                    <a:pt x="8229" y="4476"/>
                  </a:cubicBezTo>
                  <a:cubicBezTo>
                    <a:pt x="8216" y="4476"/>
                    <a:pt x="8201" y="4473"/>
                    <a:pt x="8186" y="4473"/>
                  </a:cubicBezTo>
                  <a:cubicBezTo>
                    <a:pt x="8168" y="4473"/>
                    <a:pt x="8151" y="4477"/>
                    <a:pt x="8141" y="4497"/>
                  </a:cubicBezTo>
                  <a:cubicBezTo>
                    <a:pt x="8117" y="4538"/>
                    <a:pt x="8035" y="4603"/>
                    <a:pt x="8092" y="4628"/>
                  </a:cubicBezTo>
                  <a:cubicBezTo>
                    <a:pt x="8100" y="4630"/>
                    <a:pt x="8108" y="4631"/>
                    <a:pt x="8117" y="4631"/>
                  </a:cubicBezTo>
                  <a:cubicBezTo>
                    <a:pt x="8145" y="4631"/>
                    <a:pt x="8178" y="4622"/>
                    <a:pt x="8206" y="4622"/>
                  </a:cubicBezTo>
                  <a:cubicBezTo>
                    <a:pt x="8227" y="4622"/>
                    <a:pt x="8245" y="4627"/>
                    <a:pt x="8256" y="4644"/>
                  </a:cubicBezTo>
                  <a:cubicBezTo>
                    <a:pt x="8297" y="4702"/>
                    <a:pt x="8281" y="4751"/>
                    <a:pt x="8355" y="4759"/>
                  </a:cubicBezTo>
                  <a:cubicBezTo>
                    <a:pt x="8362" y="4761"/>
                    <a:pt x="8370" y="4762"/>
                    <a:pt x="8378" y="4762"/>
                  </a:cubicBezTo>
                  <a:cubicBezTo>
                    <a:pt x="8419" y="4762"/>
                    <a:pt x="8462" y="4741"/>
                    <a:pt x="8488" y="4741"/>
                  </a:cubicBezTo>
                  <a:cubicBezTo>
                    <a:pt x="8500" y="4741"/>
                    <a:pt x="8508" y="4745"/>
                    <a:pt x="8511" y="4759"/>
                  </a:cubicBezTo>
                  <a:cubicBezTo>
                    <a:pt x="8511" y="4800"/>
                    <a:pt x="8420" y="4825"/>
                    <a:pt x="8453" y="4882"/>
                  </a:cubicBezTo>
                  <a:cubicBezTo>
                    <a:pt x="8481" y="4924"/>
                    <a:pt x="8485" y="4960"/>
                    <a:pt x="8511" y="4960"/>
                  </a:cubicBezTo>
                  <a:cubicBezTo>
                    <a:pt x="8515" y="4960"/>
                    <a:pt x="8521" y="4959"/>
                    <a:pt x="8527" y="4956"/>
                  </a:cubicBezTo>
                  <a:cubicBezTo>
                    <a:pt x="8564" y="4949"/>
                    <a:pt x="8758" y="4880"/>
                    <a:pt x="8823" y="4880"/>
                  </a:cubicBezTo>
                  <a:cubicBezTo>
                    <a:pt x="8830" y="4880"/>
                    <a:pt x="8835" y="4881"/>
                    <a:pt x="8839" y="4882"/>
                  </a:cubicBezTo>
                  <a:cubicBezTo>
                    <a:pt x="8872" y="4890"/>
                    <a:pt x="8962" y="4907"/>
                    <a:pt x="8970" y="4973"/>
                  </a:cubicBezTo>
                  <a:cubicBezTo>
                    <a:pt x="8970" y="5038"/>
                    <a:pt x="8995" y="5563"/>
                    <a:pt x="9028" y="5563"/>
                  </a:cubicBezTo>
                  <a:cubicBezTo>
                    <a:pt x="9069" y="5563"/>
                    <a:pt x="9175" y="5531"/>
                    <a:pt x="9167" y="5490"/>
                  </a:cubicBezTo>
                  <a:cubicBezTo>
                    <a:pt x="9159" y="5457"/>
                    <a:pt x="9093" y="5416"/>
                    <a:pt x="9110" y="5383"/>
                  </a:cubicBezTo>
                  <a:cubicBezTo>
                    <a:pt x="9124" y="5354"/>
                    <a:pt x="9408" y="5244"/>
                    <a:pt x="9468" y="5244"/>
                  </a:cubicBezTo>
                  <a:cubicBezTo>
                    <a:pt x="9477" y="5244"/>
                    <a:pt x="9481" y="5246"/>
                    <a:pt x="9479" y="5252"/>
                  </a:cubicBezTo>
                  <a:cubicBezTo>
                    <a:pt x="9463" y="5293"/>
                    <a:pt x="9340" y="5399"/>
                    <a:pt x="9364" y="5408"/>
                  </a:cubicBezTo>
                  <a:cubicBezTo>
                    <a:pt x="9382" y="5408"/>
                    <a:pt x="9521" y="5387"/>
                    <a:pt x="9590" y="5387"/>
                  </a:cubicBezTo>
                  <a:cubicBezTo>
                    <a:pt x="9617" y="5387"/>
                    <a:pt x="9634" y="5390"/>
                    <a:pt x="9627" y="5399"/>
                  </a:cubicBezTo>
                  <a:cubicBezTo>
                    <a:pt x="9610" y="5432"/>
                    <a:pt x="9561" y="5432"/>
                    <a:pt x="9578" y="5473"/>
                  </a:cubicBezTo>
                  <a:cubicBezTo>
                    <a:pt x="9602" y="5514"/>
                    <a:pt x="9643" y="5514"/>
                    <a:pt x="9627" y="5539"/>
                  </a:cubicBezTo>
                  <a:cubicBezTo>
                    <a:pt x="9610" y="5563"/>
                    <a:pt x="9331" y="5629"/>
                    <a:pt x="9389" y="5670"/>
                  </a:cubicBezTo>
                  <a:cubicBezTo>
                    <a:pt x="9423" y="5704"/>
                    <a:pt x="9441" y="5722"/>
                    <a:pt x="9474" y="5722"/>
                  </a:cubicBezTo>
                  <a:cubicBezTo>
                    <a:pt x="9488" y="5722"/>
                    <a:pt x="9505" y="5719"/>
                    <a:pt x="9528" y="5711"/>
                  </a:cubicBezTo>
                  <a:cubicBezTo>
                    <a:pt x="9583" y="5693"/>
                    <a:pt x="9588" y="5652"/>
                    <a:pt x="9604" y="5652"/>
                  </a:cubicBezTo>
                  <a:cubicBezTo>
                    <a:pt x="9609" y="5652"/>
                    <a:pt x="9616" y="5657"/>
                    <a:pt x="9627" y="5670"/>
                  </a:cubicBezTo>
                  <a:cubicBezTo>
                    <a:pt x="9664" y="5713"/>
                    <a:pt x="9664" y="5747"/>
                    <a:pt x="9675" y="5747"/>
                  </a:cubicBezTo>
                  <a:cubicBezTo>
                    <a:pt x="9679" y="5747"/>
                    <a:pt x="9684" y="5744"/>
                    <a:pt x="9692" y="5736"/>
                  </a:cubicBezTo>
                  <a:cubicBezTo>
                    <a:pt x="9725" y="5703"/>
                    <a:pt x="9701" y="5637"/>
                    <a:pt x="9742" y="5621"/>
                  </a:cubicBezTo>
                  <a:cubicBezTo>
                    <a:pt x="9754" y="5612"/>
                    <a:pt x="9800" y="5608"/>
                    <a:pt x="9854" y="5608"/>
                  </a:cubicBezTo>
                  <a:cubicBezTo>
                    <a:pt x="9947" y="5608"/>
                    <a:pt x="10062" y="5619"/>
                    <a:pt x="10062" y="5629"/>
                  </a:cubicBezTo>
                  <a:cubicBezTo>
                    <a:pt x="10062" y="5646"/>
                    <a:pt x="9898" y="5670"/>
                    <a:pt x="9881" y="5711"/>
                  </a:cubicBezTo>
                  <a:cubicBezTo>
                    <a:pt x="9857" y="5744"/>
                    <a:pt x="9791" y="5785"/>
                    <a:pt x="9807" y="5834"/>
                  </a:cubicBezTo>
                  <a:cubicBezTo>
                    <a:pt x="9832" y="5884"/>
                    <a:pt x="9881" y="5941"/>
                    <a:pt x="9930" y="5957"/>
                  </a:cubicBezTo>
                  <a:cubicBezTo>
                    <a:pt x="9934" y="5958"/>
                    <a:pt x="9937" y="5958"/>
                    <a:pt x="9941" y="5958"/>
                  </a:cubicBezTo>
                  <a:cubicBezTo>
                    <a:pt x="9969" y="5958"/>
                    <a:pt x="10012" y="5943"/>
                    <a:pt x="10059" y="5943"/>
                  </a:cubicBezTo>
                  <a:cubicBezTo>
                    <a:pt x="10086" y="5943"/>
                    <a:pt x="10116" y="5949"/>
                    <a:pt x="10144" y="5966"/>
                  </a:cubicBezTo>
                  <a:cubicBezTo>
                    <a:pt x="10226" y="6015"/>
                    <a:pt x="10423" y="6113"/>
                    <a:pt x="10439" y="6163"/>
                  </a:cubicBezTo>
                  <a:cubicBezTo>
                    <a:pt x="10456" y="6220"/>
                    <a:pt x="10275" y="6450"/>
                    <a:pt x="10218" y="6474"/>
                  </a:cubicBezTo>
                  <a:cubicBezTo>
                    <a:pt x="10213" y="6476"/>
                    <a:pt x="10208" y="6476"/>
                    <a:pt x="10202" y="6476"/>
                  </a:cubicBezTo>
                  <a:cubicBezTo>
                    <a:pt x="10141" y="6476"/>
                    <a:pt x="10013" y="6413"/>
                    <a:pt x="9952" y="6413"/>
                  </a:cubicBezTo>
                  <a:cubicBezTo>
                    <a:pt x="9943" y="6413"/>
                    <a:pt x="9936" y="6414"/>
                    <a:pt x="9930" y="6417"/>
                  </a:cubicBezTo>
                  <a:cubicBezTo>
                    <a:pt x="9881" y="6433"/>
                    <a:pt x="9750" y="6417"/>
                    <a:pt x="9766" y="6474"/>
                  </a:cubicBezTo>
                  <a:cubicBezTo>
                    <a:pt x="9791" y="6524"/>
                    <a:pt x="9865" y="6565"/>
                    <a:pt x="9832" y="6622"/>
                  </a:cubicBezTo>
                  <a:cubicBezTo>
                    <a:pt x="9799" y="6680"/>
                    <a:pt x="9733" y="6704"/>
                    <a:pt x="9733" y="6778"/>
                  </a:cubicBezTo>
                  <a:cubicBezTo>
                    <a:pt x="9733" y="6852"/>
                    <a:pt x="9725" y="6877"/>
                    <a:pt x="9758" y="6893"/>
                  </a:cubicBezTo>
                  <a:cubicBezTo>
                    <a:pt x="9759" y="6893"/>
                    <a:pt x="9759" y="6893"/>
                    <a:pt x="9760" y="6893"/>
                  </a:cubicBezTo>
                  <a:cubicBezTo>
                    <a:pt x="9815" y="6893"/>
                    <a:pt x="10448" y="6679"/>
                    <a:pt x="10488" y="6630"/>
                  </a:cubicBezTo>
                  <a:cubicBezTo>
                    <a:pt x="10521" y="6573"/>
                    <a:pt x="10521" y="6483"/>
                    <a:pt x="10571" y="6466"/>
                  </a:cubicBezTo>
                  <a:cubicBezTo>
                    <a:pt x="10572" y="6466"/>
                    <a:pt x="10575" y="6465"/>
                    <a:pt x="10577" y="6465"/>
                  </a:cubicBezTo>
                  <a:cubicBezTo>
                    <a:pt x="10628" y="6465"/>
                    <a:pt x="10770" y="6619"/>
                    <a:pt x="10808" y="6619"/>
                  </a:cubicBezTo>
                  <a:cubicBezTo>
                    <a:pt x="10812" y="6619"/>
                    <a:pt x="10815" y="6618"/>
                    <a:pt x="10817" y="6614"/>
                  </a:cubicBezTo>
                  <a:cubicBezTo>
                    <a:pt x="10833" y="6565"/>
                    <a:pt x="10841" y="6483"/>
                    <a:pt x="10866" y="6466"/>
                  </a:cubicBezTo>
                  <a:cubicBezTo>
                    <a:pt x="10889" y="6444"/>
                    <a:pt x="10980" y="6366"/>
                    <a:pt x="11046" y="6366"/>
                  </a:cubicBezTo>
                  <a:cubicBezTo>
                    <a:pt x="11052" y="6366"/>
                    <a:pt x="11058" y="6366"/>
                    <a:pt x="11063" y="6368"/>
                  </a:cubicBezTo>
                  <a:cubicBezTo>
                    <a:pt x="11137" y="6384"/>
                    <a:pt x="11161" y="6425"/>
                    <a:pt x="11161" y="6458"/>
                  </a:cubicBezTo>
                  <a:cubicBezTo>
                    <a:pt x="11161" y="6491"/>
                    <a:pt x="10989" y="6499"/>
                    <a:pt x="10989" y="6540"/>
                  </a:cubicBezTo>
                  <a:cubicBezTo>
                    <a:pt x="10997" y="6589"/>
                    <a:pt x="11129" y="6573"/>
                    <a:pt x="11129" y="6614"/>
                  </a:cubicBezTo>
                  <a:cubicBezTo>
                    <a:pt x="11129" y="6647"/>
                    <a:pt x="10948" y="6688"/>
                    <a:pt x="10981" y="6729"/>
                  </a:cubicBezTo>
                  <a:cubicBezTo>
                    <a:pt x="11008" y="6762"/>
                    <a:pt x="11046" y="6791"/>
                    <a:pt x="11072" y="6791"/>
                  </a:cubicBezTo>
                  <a:cubicBezTo>
                    <a:pt x="11078" y="6791"/>
                    <a:pt x="11083" y="6789"/>
                    <a:pt x="11088" y="6786"/>
                  </a:cubicBezTo>
                  <a:cubicBezTo>
                    <a:pt x="11101" y="6772"/>
                    <a:pt x="11168" y="6677"/>
                    <a:pt x="11203" y="6677"/>
                  </a:cubicBezTo>
                  <a:cubicBezTo>
                    <a:pt x="11210" y="6677"/>
                    <a:pt x="11215" y="6680"/>
                    <a:pt x="11219" y="6688"/>
                  </a:cubicBezTo>
                  <a:cubicBezTo>
                    <a:pt x="11244" y="6737"/>
                    <a:pt x="11186" y="6819"/>
                    <a:pt x="11211" y="6901"/>
                  </a:cubicBezTo>
                  <a:cubicBezTo>
                    <a:pt x="11244" y="6983"/>
                    <a:pt x="11244" y="6991"/>
                    <a:pt x="11285" y="7008"/>
                  </a:cubicBezTo>
                  <a:cubicBezTo>
                    <a:pt x="11325" y="7015"/>
                    <a:pt x="11539" y="7055"/>
                    <a:pt x="11627" y="7055"/>
                  </a:cubicBezTo>
                  <a:cubicBezTo>
                    <a:pt x="11645" y="7055"/>
                    <a:pt x="11658" y="7053"/>
                    <a:pt x="11662" y="7049"/>
                  </a:cubicBezTo>
                  <a:cubicBezTo>
                    <a:pt x="11687" y="7032"/>
                    <a:pt x="11457" y="6893"/>
                    <a:pt x="11531" y="6852"/>
                  </a:cubicBezTo>
                  <a:cubicBezTo>
                    <a:pt x="11573" y="6829"/>
                    <a:pt x="11673" y="6803"/>
                    <a:pt x="11749" y="6803"/>
                  </a:cubicBezTo>
                  <a:cubicBezTo>
                    <a:pt x="11806" y="6803"/>
                    <a:pt x="11850" y="6818"/>
                    <a:pt x="11843" y="6860"/>
                  </a:cubicBezTo>
                  <a:cubicBezTo>
                    <a:pt x="11826" y="6959"/>
                    <a:pt x="11695" y="7254"/>
                    <a:pt x="11769" y="7295"/>
                  </a:cubicBezTo>
                  <a:cubicBezTo>
                    <a:pt x="11843" y="7344"/>
                    <a:pt x="11933" y="7320"/>
                    <a:pt x="11925" y="7369"/>
                  </a:cubicBezTo>
                  <a:cubicBezTo>
                    <a:pt x="11918" y="7411"/>
                    <a:pt x="11898" y="7472"/>
                    <a:pt x="11930" y="7472"/>
                  </a:cubicBezTo>
                  <a:cubicBezTo>
                    <a:pt x="11935" y="7472"/>
                    <a:pt x="11941" y="7471"/>
                    <a:pt x="11949" y="7467"/>
                  </a:cubicBezTo>
                  <a:cubicBezTo>
                    <a:pt x="11999" y="7443"/>
                    <a:pt x="12097" y="7254"/>
                    <a:pt x="12130" y="7246"/>
                  </a:cubicBezTo>
                  <a:cubicBezTo>
                    <a:pt x="12132" y="7245"/>
                    <a:pt x="12134" y="7245"/>
                    <a:pt x="12135" y="7245"/>
                  </a:cubicBezTo>
                  <a:cubicBezTo>
                    <a:pt x="12166" y="7245"/>
                    <a:pt x="12126" y="7387"/>
                    <a:pt x="12204" y="7426"/>
                  </a:cubicBezTo>
                  <a:cubicBezTo>
                    <a:pt x="12226" y="7435"/>
                    <a:pt x="12250" y="7438"/>
                    <a:pt x="12272" y="7438"/>
                  </a:cubicBezTo>
                  <a:cubicBezTo>
                    <a:pt x="12294" y="7438"/>
                    <a:pt x="12315" y="7435"/>
                    <a:pt x="12333" y="7435"/>
                  </a:cubicBezTo>
                  <a:cubicBezTo>
                    <a:pt x="12363" y="7435"/>
                    <a:pt x="12384" y="7442"/>
                    <a:pt x="12384" y="7476"/>
                  </a:cubicBezTo>
                  <a:cubicBezTo>
                    <a:pt x="12384" y="7558"/>
                    <a:pt x="12269" y="7664"/>
                    <a:pt x="12392" y="7812"/>
                  </a:cubicBezTo>
                  <a:cubicBezTo>
                    <a:pt x="12524" y="7960"/>
                    <a:pt x="12630" y="7894"/>
                    <a:pt x="12622" y="8001"/>
                  </a:cubicBezTo>
                  <a:cubicBezTo>
                    <a:pt x="12622" y="8116"/>
                    <a:pt x="12598" y="8165"/>
                    <a:pt x="12663" y="8198"/>
                  </a:cubicBezTo>
                  <a:cubicBezTo>
                    <a:pt x="12721" y="8231"/>
                    <a:pt x="12737" y="8272"/>
                    <a:pt x="12754" y="8387"/>
                  </a:cubicBezTo>
                  <a:cubicBezTo>
                    <a:pt x="12770" y="8501"/>
                    <a:pt x="12778" y="8477"/>
                    <a:pt x="12844" y="8567"/>
                  </a:cubicBezTo>
                  <a:cubicBezTo>
                    <a:pt x="12909" y="8649"/>
                    <a:pt x="12836" y="8707"/>
                    <a:pt x="12721" y="8838"/>
                  </a:cubicBezTo>
                  <a:cubicBezTo>
                    <a:pt x="12606" y="8969"/>
                    <a:pt x="12483" y="9076"/>
                    <a:pt x="12491" y="9125"/>
                  </a:cubicBezTo>
                  <a:cubicBezTo>
                    <a:pt x="12499" y="9183"/>
                    <a:pt x="12425" y="9207"/>
                    <a:pt x="12770" y="9215"/>
                  </a:cubicBezTo>
                  <a:cubicBezTo>
                    <a:pt x="13062" y="9222"/>
                    <a:pt x="13384" y="9371"/>
                    <a:pt x="13505" y="9371"/>
                  </a:cubicBezTo>
                  <a:cubicBezTo>
                    <a:pt x="13527" y="9371"/>
                    <a:pt x="13542" y="9366"/>
                    <a:pt x="13550" y="9355"/>
                  </a:cubicBezTo>
                  <a:cubicBezTo>
                    <a:pt x="13599" y="9281"/>
                    <a:pt x="13656" y="9174"/>
                    <a:pt x="13664" y="9076"/>
                  </a:cubicBezTo>
                  <a:cubicBezTo>
                    <a:pt x="13673" y="8986"/>
                    <a:pt x="13755" y="8904"/>
                    <a:pt x="13837" y="8904"/>
                  </a:cubicBezTo>
                  <a:cubicBezTo>
                    <a:pt x="13911" y="8904"/>
                    <a:pt x="14075" y="8986"/>
                    <a:pt x="14075" y="9084"/>
                  </a:cubicBezTo>
                  <a:cubicBezTo>
                    <a:pt x="14075" y="9191"/>
                    <a:pt x="14058" y="9297"/>
                    <a:pt x="14231" y="9297"/>
                  </a:cubicBezTo>
                  <a:cubicBezTo>
                    <a:pt x="14336" y="9297"/>
                    <a:pt x="14392" y="9276"/>
                    <a:pt x="14440" y="9276"/>
                  </a:cubicBezTo>
                  <a:cubicBezTo>
                    <a:pt x="14471" y="9276"/>
                    <a:pt x="14499" y="9285"/>
                    <a:pt x="14534" y="9314"/>
                  </a:cubicBezTo>
                  <a:cubicBezTo>
                    <a:pt x="14625" y="9388"/>
                    <a:pt x="14674" y="9437"/>
                    <a:pt x="14822" y="9453"/>
                  </a:cubicBezTo>
                  <a:cubicBezTo>
                    <a:pt x="14826" y="9454"/>
                    <a:pt x="14830" y="9454"/>
                    <a:pt x="14834" y="9454"/>
                  </a:cubicBezTo>
                  <a:cubicBezTo>
                    <a:pt x="14932" y="9454"/>
                    <a:pt x="15035" y="9391"/>
                    <a:pt x="15073" y="9391"/>
                  </a:cubicBezTo>
                  <a:cubicBezTo>
                    <a:pt x="15090" y="9391"/>
                    <a:pt x="15094" y="9404"/>
                    <a:pt x="15076" y="9445"/>
                  </a:cubicBezTo>
                  <a:cubicBezTo>
                    <a:pt x="15019" y="9577"/>
                    <a:pt x="14887" y="9634"/>
                    <a:pt x="15019" y="9659"/>
                  </a:cubicBezTo>
                  <a:cubicBezTo>
                    <a:pt x="15150" y="9683"/>
                    <a:pt x="15166" y="9700"/>
                    <a:pt x="15150" y="9724"/>
                  </a:cubicBezTo>
                  <a:cubicBezTo>
                    <a:pt x="15133" y="9741"/>
                    <a:pt x="14895" y="9815"/>
                    <a:pt x="14879" y="9864"/>
                  </a:cubicBezTo>
                  <a:cubicBezTo>
                    <a:pt x="14871" y="9905"/>
                    <a:pt x="14887" y="9979"/>
                    <a:pt x="14854" y="9987"/>
                  </a:cubicBezTo>
                  <a:cubicBezTo>
                    <a:pt x="14853" y="9988"/>
                    <a:pt x="14852" y="9988"/>
                    <a:pt x="14850" y="9988"/>
                  </a:cubicBezTo>
                  <a:cubicBezTo>
                    <a:pt x="14813" y="9988"/>
                    <a:pt x="14641" y="9853"/>
                    <a:pt x="14586" y="9853"/>
                  </a:cubicBezTo>
                  <a:cubicBezTo>
                    <a:pt x="14582" y="9853"/>
                    <a:pt x="14578" y="9854"/>
                    <a:pt x="14575" y="9856"/>
                  </a:cubicBezTo>
                  <a:cubicBezTo>
                    <a:pt x="14543" y="9880"/>
                    <a:pt x="14321" y="9905"/>
                    <a:pt x="14247" y="9905"/>
                  </a:cubicBezTo>
                  <a:cubicBezTo>
                    <a:pt x="14190" y="9905"/>
                    <a:pt x="14095" y="9773"/>
                    <a:pt x="14072" y="9773"/>
                  </a:cubicBezTo>
                  <a:cubicBezTo>
                    <a:pt x="14068" y="9773"/>
                    <a:pt x="14067" y="9776"/>
                    <a:pt x="14067" y="9782"/>
                  </a:cubicBezTo>
                  <a:cubicBezTo>
                    <a:pt x="14058" y="9831"/>
                    <a:pt x="14083" y="9880"/>
                    <a:pt x="14034" y="9938"/>
                  </a:cubicBezTo>
                  <a:cubicBezTo>
                    <a:pt x="13994" y="9993"/>
                    <a:pt x="13732" y="10217"/>
                    <a:pt x="13707" y="10217"/>
                  </a:cubicBezTo>
                  <a:cubicBezTo>
                    <a:pt x="13706" y="10217"/>
                    <a:pt x="13706" y="10217"/>
                    <a:pt x="13706" y="10217"/>
                  </a:cubicBezTo>
                  <a:cubicBezTo>
                    <a:pt x="13689" y="10200"/>
                    <a:pt x="13763" y="10044"/>
                    <a:pt x="13706" y="10044"/>
                  </a:cubicBezTo>
                  <a:cubicBezTo>
                    <a:pt x="13667" y="10044"/>
                    <a:pt x="13596" y="10070"/>
                    <a:pt x="13560" y="10070"/>
                  </a:cubicBezTo>
                  <a:cubicBezTo>
                    <a:pt x="13542" y="10070"/>
                    <a:pt x="13533" y="10063"/>
                    <a:pt x="13541" y="10044"/>
                  </a:cubicBezTo>
                  <a:cubicBezTo>
                    <a:pt x="13574" y="9987"/>
                    <a:pt x="13706" y="9831"/>
                    <a:pt x="13681" y="9782"/>
                  </a:cubicBezTo>
                  <a:cubicBezTo>
                    <a:pt x="13664" y="9732"/>
                    <a:pt x="13525" y="9519"/>
                    <a:pt x="13443" y="9519"/>
                  </a:cubicBezTo>
                  <a:cubicBezTo>
                    <a:pt x="13361" y="9519"/>
                    <a:pt x="13041" y="9396"/>
                    <a:pt x="12951" y="9396"/>
                  </a:cubicBezTo>
                  <a:cubicBezTo>
                    <a:pt x="12872" y="9396"/>
                    <a:pt x="12604" y="9375"/>
                    <a:pt x="12466" y="9375"/>
                  </a:cubicBezTo>
                  <a:cubicBezTo>
                    <a:pt x="12432" y="9375"/>
                    <a:pt x="12406" y="9376"/>
                    <a:pt x="12392" y="9380"/>
                  </a:cubicBezTo>
                  <a:cubicBezTo>
                    <a:pt x="12385" y="9381"/>
                    <a:pt x="12376" y="9381"/>
                    <a:pt x="12366" y="9381"/>
                  </a:cubicBezTo>
                  <a:cubicBezTo>
                    <a:pt x="12330" y="9381"/>
                    <a:pt x="12283" y="9375"/>
                    <a:pt x="12239" y="9375"/>
                  </a:cubicBezTo>
                  <a:cubicBezTo>
                    <a:pt x="12201" y="9375"/>
                    <a:pt x="12165" y="9379"/>
                    <a:pt x="12138" y="9396"/>
                  </a:cubicBezTo>
                  <a:cubicBezTo>
                    <a:pt x="12064" y="9445"/>
                    <a:pt x="11982" y="9585"/>
                    <a:pt x="11818" y="9667"/>
                  </a:cubicBezTo>
                  <a:cubicBezTo>
                    <a:pt x="11662" y="9741"/>
                    <a:pt x="11285" y="9979"/>
                    <a:pt x="11293" y="10020"/>
                  </a:cubicBezTo>
                  <a:cubicBezTo>
                    <a:pt x="11309" y="10061"/>
                    <a:pt x="11482" y="10135"/>
                    <a:pt x="11613" y="10225"/>
                  </a:cubicBezTo>
                  <a:cubicBezTo>
                    <a:pt x="11744" y="10307"/>
                    <a:pt x="11728" y="10282"/>
                    <a:pt x="11834" y="10389"/>
                  </a:cubicBezTo>
                  <a:cubicBezTo>
                    <a:pt x="11941" y="10504"/>
                    <a:pt x="12048" y="10709"/>
                    <a:pt x="11999" y="10750"/>
                  </a:cubicBezTo>
                  <a:cubicBezTo>
                    <a:pt x="11992" y="10757"/>
                    <a:pt x="11982" y="10760"/>
                    <a:pt x="11968" y="10760"/>
                  </a:cubicBezTo>
                  <a:cubicBezTo>
                    <a:pt x="11902" y="10760"/>
                    <a:pt x="11762" y="10696"/>
                    <a:pt x="11665" y="10696"/>
                  </a:cubicBezTo>
                  <a:cubicBezTo>
                    <a:pt x="11642" y="10696"/>
                    <a:pt x="11621" y="10699"/>
                    <a:pt x="11605" y="10709"/>
                  </a:cubicBezTo>
                  <a:cubicBezTo>
                    <a:pt x="11512" y="10755"/>
                    <a:pt x="11297" y="10975"/>
                    <a:pt x="11244" y="10975"/>
                  </a:cubicBezTo>
                  <a:cubicBezTo>
                    <a:pt x="11240" y="10975"/>
                    <a:pt x="11237" y="10974"/>
                    <a:pt x="11235" y="10972"/>
                  </a:cubicBezTo>
                  <a:cubicBezTo>
                    <a:pt x="11196" y="10948"/>
                    <a:pt x="11171" y="10840"/>
                    <a:pt x="11088" y="10840"/>
                  </a:cubicBezTo>
                  <a:cubicBezTo>
                    <a:pt x="11085" y="10840"/>
                    <a:pt x="11082" y="10840"/>
                    <a:pt x="11079" y="10840"/>
                  </a:cubicBezTo>
                  <a:cubicBezTo>
                    <a:pt x="10989" y="10857"/>
                    <a:pt x="10940" y="10898"/>
                    <a:pt x="10899" y="10898"/>
                  </a:cubicBezTo>
                  <a:cubicBezTo>
                    <a:pt x="10850" y="10898"/>
                    <a:pt x="10850" y="11004"/>
                    <a:pt x="10792" y="11029"/>
                  </a:cubicBezTo>
                  <a:cubicBezTo>
                    <a:pt x="10772" y="11039"/>
                    <a:pt x="10725" y="11044"/>
                    <a:pt x="10675" y="11044"/>
                  </a:cubicBezTo>
                  <a:cubicBezTo>
                    <a:pt x="10607" y="11044"/>
                    <a:pt x="10532" y="11035"/>
                    <a:pt x="10513" y="11021"/>
                  </a:cubicBezTo>
                  <a:cubicBezTo>
                    <a:pt x="10480" y="10988"/>
                    <a:pt x="10505" y="10898"/>
                    <a:pt x="10423" y="10898"/>
                  </a:cubicBezTo>
                  <a:cubicBezTo>
                    <a:pt x="10333" y="10906"/>
                    <a:pt x="10218" y="10922"/>
                    <a:pt x="10267" y="10972"/>
                  </a:cubicBezTo>
                  <a:cubicBezTo>
                    <a:pt x="10316" y="11021"/>
                    <a:pt x="10447" y="11087"/>
                    <a:pt x="10513" y="11152"/>
                  </a:cubicBezTo>
                  <a:cubicBezTo>
                    <a:pt x="10576" y="11207"/>
                    <a:pt x="10632" y="11300"/>
                    <a:pt x="10709" y="11300"/>
                  </a:cubicBezTo>
                  <a:cubicBezTo>
                    <a:pt x="10712" y="11300"/>
                    <a:pt x="10715" y="11300"/>
                    <a:pt x="10718" y="11300"/>
                  </a:cubicBezTo>
                  <a:cubicBezTo>
                    <a:pt x="10721" y="11300"/>
                    <a:pt x="10723" y="11300"/>
                    <a:pt x="10726" y="11300"/>
                  </a:cubicBezTo>
                  <a:cubicBezTo>
                    <a:pt x="10800" y="11300"/>
                    <a:pt x="10661" y="11425"/>
                    <a:pt x="10677" y="11489"/>
                  </a:cubicBezTo>
                  <a:cubicBezTo>
                    <a:pt x="10685" y="11546"/>
                    <a:pt x="10743" y="11636"/>
                    <a:pt x="10685" y="11653"/>
                  </a:cubicBezTo>
                  <a:cubicBezTo>
                    <a:pt x="10682" y="11654"/>
                    <a:pt x="10677" y="11655"/>
                    <a:pt x="10672" y="11655"/>
                  </a:cubicBezTo>
                  <a:cubicBezTo>
                    <a:pt x="10600" y="11655"/>
                    <a:pt x="10409" y="11501"/>
                    <a:pt x="10447" y="11448"/>
                  </a:cubicBezTo>
                  <a:cubicBezTo>
                    <a:pt x="10480" y="11390"/>
                    <a:pt x="10562" y="11349"/>
                    <a:pt x="10530" y="11316"/>
                  </a:cubicBezTo>
                  <a:cubicBezTo>
                    <a:pt x="10497" y="11284"/>
                    <a:pt x="10357" y="11136"/>
                    <a:pt x="10226" y="11095"/>
                  </a:cubicBezTo>
                  <a:cubicBezTo>
                    <a:pt x="10095" y="11062"/>
                    <a:pt x="9865" y="10996"/>
                    <a:pt x="9758" y="10963"/>
                  </a:cubicBezTo>
                  <a:cubicBezTo>
                    <a:pt x="9663" y="10927"/>
                    <a:pt x="9360" y="10793"/>
                    <a:pt x="9277" y="10793"/>
                  </a:cubicBezTo>
                  <a:cubicBezTo>
                    <a:pt x="9267" y="10793"/>
                    <a:pt x="9260" y="10795"/>
                    <a:pt x="9257" y="10799"/>
                  </a:cubicBezTo>
                  <a:cubicBezTo>
                    <a:pt x="9233" y="10840"/>
                    <a:pt x="9192" y="10972"/>
                    <a:pt x="9216" y="11004"/>
                  </a:cubicBezTo>
                  <a:cubicBezTo>
                    <a:pt x="9233" y="11037"/>
                    <a:pt x="9323" y="11070"/>
                    <a:pt x="9257" y="11111"/>
                  </a:cubicBezTo>
                  <a:cubicBezTo>
                    <a:pt x="9192" y="11160"/>
                    <a:pt x="8798" y="11218"/>
                    <a:pt x="8790" y="11275"/>
                  </a:cubicBezTo>
                  <a:cubicBezTo>
                    <a:pt x="8773" y="11325"/>
                    <a:pt x="8691" y="11464"/>
                    <a:pt x="8626" y="11530"/>
                  </a:cubicBezTo>
                  <a:cubicBezTo>
                    <a:pt x="8552" y="11604"/>
                    <a:pt x="8494" y="11653"/>
                    <a:pt x="8552" y="11710"/>
                  </a:cubicBezTo>
                  <a:cubicBezTo>
                    <a:pt x="8609" y="11776"/>
                    <a:pt x="8732" y="11899"/>
                    <a:pt x="8773" y="11965"/>
                  </a:cubicBezTo>
                  <a:cubicBezTo>
                    <a:pt x="8806" y="12030"/>
                    <a:pt x="8814" y="12063"/>
                    <a:pt x="8946" y="12104"/>
                  </a:cubicBezTo>
                  <a:cubicBezTo>
                    <a:pt x="9069" y="12145"/>
                    <a:pt x="9143" y="12162"/>
                    <a:pt x="9315" y="12203"/>
                  </a:cubicBezTo>
                  <a:cubicBezTo>
                    <a:pt x="9451" y="12229"/>
                    <a:pt x="9598" y="12270"/>
                    <a:pt x="9657" y="12270"/>
                  </a:cubicBezTo>
                  <a:cubicBezTo>
                    <a:pt x="9673" y="12270"/>
                    <a:pt x="9683" y="12267"/>
                    <a:pt x="9684" y="12260"/>
                  </a:cubicBezTo>
                  <a:cubicBezTo>
                    <a:pt x="9692" y="12235"/>
                    <a:pt x="9569" y="12162"/>
                    <a:pt x="9684" y="12137"/>
                  </a:cubicBezTo>
                  <a:cubicBezTo>
                    <a:pt x="9699" y="12134"/>
                    <a:pt x="9714" y="12133"/>
                    <a:pt x="9730" y="12133"/>
                  </a:cubicBezTo>
                  <a:cubicBezTo>
                    <a:pt x="9808" y="12133"/>
                    <a:pt x="9898" y="12165"/>
                    <a:pt x="9946" y="12165"/>
                  </a:cubicBezTo>
                  <a:cubicBezTo>
                    <a:pt x="9965" y="12165"/>
                    <a:pt x="9978" y="12160"/>
                    <a:pt x="9980" y="12145"/>
                  </a:cubicBezTo>
                  <a:cubicBezTo>
                    <a:pt x="9996" y="12088"/>
                    <a:pt x="9930" y="12055"/>
                    <a:pt x="9996" y="12039"/>
                  </a:cubicBezTo>
                  <a:cubicBezTo>
                    <a:pt x="10001" y="12038"/>
                    <a:pt x="10006" y="12038"/>
                    <a:pt x="10011" y="12038"/>
                  </a:cubicBezTo>
                  <a:cubicBezTo>
                    <a:pt x="10073" y="12038"/>
                    <a:pt x="10200" y="12065"/>
                    <a:pt x="10277" y="12065"/>
                  </a:cubicBezTo>
                  <a:cubicBezTo>
                    <a:pt x="10310" y="12065"/>
                    <a:pt x="10334" y="12060"/>
                    <a:pt x="10341" y="12047"/>
                  </a:cubicBezTo>
                  <a:cubicBezTo>
                    <a:pt x="10365" y="12006"/>
                    <a:pt x="10209" y="11989"/>
                    <a:pt x="10242" y="11940"/>
                  </a:cubicBezTo>
                  <a:cubicBezTo>
                    <a:pt x="10253" y="11924"/>
                    <a:pt x="10271" y="11920"/>
                    <a:pt x="10290" y="11920"/>
                  </a:cubicBezTo>
                  <a:cubicBezTo>
                    <a:pt x="10310" y="11920"/>
                    <a:pt x="10331" y="11924"/>
                    <a:pt x="10347" y="11924"/>
                  </a:cubicBezTo>
                  <a:cubicBezTo>
                    <a:pt x="10365" y="11924"/>
                    <a:pt x="10377" y="11919"/>
                    <a:pt x="10374" y="11899"/>
                  </a:cubicBezTo>
                  <a:cubicBezTo>
                    <a:pt x="10365" y="11842"/>
                    <a:pt x="10308" y="11792"/>
                    <a:pt x="10357" y="11792"/>
                  </a:cubicBezTo>
                  <a:cubicBezTo>
                    <a:pt x="10358" y="11792"/>
                    <a:pt x="10360" y="11792"/>
                    <a:pt x="10361" y="11792"/>
                  </a:cubicBezTo>
                  <a:cubicBezTo>
                    <a:pt x="10420" y="11792"/>
                    <a:pt x="10672" y="11941"/>
                    <a:pt x="10792" y="11965"/>
                  </a:cubicBezTo>
                  <a:cubicBezTo>
                    <a:pt x="10893" y="11984"/>
                    <a:pt x="11049" y="12027"/>
                    <a:pt x="11122" y="12027"/>
                  </a:cubicBezTo>
                  <a:cubicBezTo>
                    <a:pt x="11143" y="12027"/>
                    <a:pt x="11158" y="12023"/>
                    <a:pt x="11161" y="12014"/>
                  </a:cubicBezTo>
                  <a:cubicBezTo>
                    <a:pt x="11186" y="11973"/>
                    <a:pt x="11120" y="11924"/>
                    <a:pt x="11161" y="11883"/>
                  </a:cubicBezTo>
                  <a:cubicBezTo>
                    <a:pt x="11211" y="11850"/>
                    <a:pt x="11235" y="11817"/>
                    <a:pt x="11194" y="11792"/>
                  </a:cubicBezTo>
                  <a:cubicBezTo>
                    <a:pt x="11153" y="11776"/>
                    <a:pt x="10866" y="11653"/>
                    <a:pt x="10907" y="11604"/>
                  </a:cubicBezTo>
                  <a:cubicBezTo>
                    <a:pt x="10948" y="11563"/>
                    <a:pt x="10964" y="11571"/>
                    <a:pt x="11055" y="11538"/>
                  </a:cubicBezTo>
                  <a:cubicBezTo>
                    <a:pt x="11149" y="11506"/>
                    <a:pt x="11138" y="11414"/>
                    <a:pt x="11195" y="11414"/>
                  </a:cubicBezTo>
                  <a:cubicBezTo>
                    <a:pt x="11197" y="11414"/>
                    <a:pt x="11200" y="11414"/>
                    <a:pt x="11202" y="11415"/>
                  </a:cubicBezTo>
                  <a:cubicBezTo>
                    <a:pt x="11268" y="11415"/>
                    <a:pt x="11186" y="11530"/>
                    <a:pt x="11194" y="11587"/>
                  </a:cubicBezTo>
                  <a:cubicBezTo>
                    <a:pt x="11194" y="11653"/>
                    <a:pt x="11211" y="11702"/>
                    <a:pt x="11268" y="11710"/>
                  </a:cubicBezTo>
                  <a:cubicBezTo>
                    <a:pt x="11297" y="11710"/>
                    <a:pt x="11340" y="11716"/>
                    <a:pt x="11381" y="11716"/>
                  </a:cubicBezTo>
                  <a:cubicBezTo>
                    <a:pt x="11422" y="11716"/>
                    <a:pt x="11461" y="11710"/>
                    <a:pt x="11482" y="11686"/>
                  </a:cubicBezTo>
                  <a:cubicBezTo>
                    <a:pt x="11506" y="11649"/>
                    <a:pt x="11516" y="11564"/>
                    <a:pt x="11537" y="11564"/>
                  </a:cubicBezTo>
                  <a:cubicBezTo>
                    <a:pt x="11544" y="11564"/>
                    <a:pt x="11553" y="11575"/>
                    <a:pt x="11564" y="11604"/>
                  </a:cubicBezTo>
                  <a:cubicBezTo>
                    <a:pt x="11602" y="11695"/>
                    <a:pt x="11590" y="11786"/>
                    <a:pt x="11667" y="11786"/>
                  </a:cubicBezTo>
                  <a:cubicBezTo>
                    <a:pt x="11673" y="11786"/>
                    <a:pt x="11679" y="11785"/>
                    <a:pt x="11687" y="11784"/>
                  </a:cubicBezTo>
                  <a:cubicBezTo>
                    <a:pt x="11711" y="11782"/>
                    <a:pt x="11732" y="11781"/>
                    <a:pt x="11749" y="11781"/>
                  </a:cubicBezTo>
                  <a:cubicBezTo>
                    <a:pt x="11798" y="11781"/>
                    <a:pt x="11825" y="11789"/>
                    <a:pt x="11843" y="11801"/>
                  </a:cubicBezTo>
                  <a:cubicBezTo>
                    <a:pt x="11845" y="11802"/>
                    <a:pt x="11848" y="11802"/>
                    <a:pt x="11850" y="11802"/>
                  </a:cubicBezTo>
                  <a:cubicBezTo>
                    <a:pt x="11880" y="11802"/>
                    <a:pt x="11910" y="11718"/>
                    <a:pt x="11933" y="11710"/>
                  </a:cubicBezTo>
                  <a:cubicBezTo>
                    <a:pt x="11936" y="11707"/>
                    <a:pt x="11940" y="11706"/>
                    <a:pt x="11946" y="11706"/>
                  </a:cubicBezTo>
                  <a:cubicBezTo>
                    <a:pt x="11971" y="11706"/>
                    <a:pt x="12019" y="11735"/>
                    <a:pt x="12040" y="11776"/>
                  </a:cubicBezTo>
                  <a:cubicBezTo>
                    <a:pt x="12043" y="11781"/>
                    <a:pt x="12047" y="11784"/>
                    <a:pt x="12050" y="11784"/>
                  </a:cubicBezTo>
                  <a:cubicBezTo>
                    <a:pt x="12075" y="11784"/>
                    <a:pt x="12109" y="11693"/>
                    <a:pt x="12150" y="11693"/>
                  </a:cubicBezTo>
                  <a:cubicBezTo>
                    <a:pt x="12151" y="11693"/>
                    <a:pt x="12153" y="11694"/>
                    <a:pt x="12154" y="11694"/>
                  </a:cubicBezTo>
                  <a:cubicBezTo>
                    <a:pt x="12204" y="11710"/>
                    <a:pt x="12220" y="11858"/>
                    <a:pt x="12187" y="11915"/>
                  </a:cubicBezTo>
                  <a:cubicBezTo>
                    <a:pt x="12146" y="11981"/>
                    <a:pt x="12048" y="12030"/>
                    <a:pt x="12072" y="12080"/>
                  </a:cubicBezTo>
                  <a:cubicBezTo>
                    <a:pt x="12092" y="12120"/>
                    <a:pt x="12145" y="12160"/>
                    <a:pt x="12200" y="12160"/>
                  </a:cubicBezTo>
                  <a:cubicBezTo>
                    <a:pt x="12212" y="12160"/>
                    <a:pt x="12224" y="12158"/>
                    <a:pt x="12237" y="12153"/>
                  </a:cubicBezTo>
                  <a:cubicBezTo>
                    <a:pt x="12238" y="12153"/>
                    <a:pt x="12239" y="12153"/>
                    <a:pt x="12240" y="12153"/>
                  </a:cubicBezTo>
                  <a:cubicBezTo>
                    <a:pt x="12298" y="12153"/>
                    <a:pt x="12438" y="12467"/>
                    <a:pt x="12492" y="12467"/>
                  </a:cubicBezTo>
                  <a:cubicBezTo>
                    <a:pt x="12495" y="12467"/>
                    <a:pt x="12497" y="12467"/>
                    <a:pt x="12499" y="12465"/>
                  </a:cubicBezTo>
                  <a:cubicBezTo>
                    <a:pt x="12539" y="12432"/>
                    <a:pt x="12584" y="12320"/>
                    <a:pt x="12608" y="12320"/>
                  </a:cubicBezTo>
                  <a:cubicBezTo>
                    <a:pt x="12614" y="12320"/>
                    <a:pt x="12619" y="12326"/>
                    <a:pt x="12622" y="12342"/>
                  </a:cubicBezTo>
                  <a:cubicBezTo>
                    <a:pt x="12639" y="12432"/>
                    <a:pt x="12614" y="12662"/>
                    <a:pt x="12655" y="12662"/>
                  </a:cubicBezTo>
                  <a:cubicBezTo>
                    <a:pt x="12676" y="12662"/>
                    <a:pt x="12696" y="12678"/>
                    <a:pt x="12715" y="12678"/>
                  </a:cubicBezTo>
                  <a:cubicBezTo>
                    <a:pt x="12726" y="12678"/>
                    <a:pt x="12736" y="12672"/>
                    <a:pt x="12745" y="12654"/>
                  </a:cubicBezTo>
                  <a:cubicBezTo>
                    <a:pt x="12766" y="12620"/>
                    <a:pt x="12848" y="12496"/>
                    <a:pt x="12885" y="12496"/>
                  </a:cubicBezTo>
                  <a:cubicBezTo>
                    <a:pt x="12893" y="12496"/>
                    <a:pt x="12898" y="12502"/>
                    <a:pt x="12901" y="12515"/>
                  </a:cubicBezTo>
                  <a:cubicBezTo>
                    <a:pt x="12918" y="12580"/>
                    <a:pt x="12860" y="12679"/>
                    <a:pt x="12934" y="12720"/>
                  </a:cubicBezTo>
                  <a:cubicBezTo>
                    <a:pt x="12986" y="12754"/>
                    <a:pt x="13057" y="12797"/>
                    <a:pt x="13096" y="12797"/>
                  </a:cubicBezTo>
                  <a:cubicBezTo>
                    <a:pt x="13112" y="12797"/>
                    <a:pt x="13123" y="12789"/>
                    <a:pt x="13123" y="12769"/>
                  </a:cubicBezTo>
                  <a:cubicBezTo>
                    <a:pt x="13116" y="12716"/>
                    <a:pt x="13082" y="12641"/>
                    <a:pt x="13123" y="12641"/>
                  </a:cubicBezTo>
                  <a:cubicBezTo>
                    <a:pt x="13132" y="12641"/>
                    <a:pt x="13145" y="12645"/>
                    <a:pt x="13164" y="12654"/>
                  </a:cubicBezTo>
                  <a:cubicBezTo>
                    <a:pt x="13254" y="12703"/>
                    <a:pt x="13418" y="12761"/>
                    <a:pt x="13418" y="12818"/>
                  </a:cubicBezTo>
                  <a:cubicBezTo>
                    <a:pt x="13418" y="12876"/>
                    <a:pt x="13361" y="12933"/>
                    <a:pt x="13410" y="12933"/>
                  </a:cubicBezTo>
                  <a:cubicBezTo>
                    <a:pt x="13448" y="12933"/>
                    <a:pt x="13556" y="12898"/>
                    <a:pt x="13610" y="12898"/>
                  </a:cubicBezTo>
                  <a:cubicBezTo>
                    <a:pt x="13625" y="12898"/>
                    <a:pt x="13636" y="12901"/>
                    <a:pt x="13640" y="12908"/>
                  </a:cubicBezTo>
                  <a:cubicBezTo>
                    <a:pt x="13648" y="12941"/>
                    <a:pt x="13492" y="13155"/>
                    <a:pt x="13369" y="13179"/>
                  </a:cubicBezTo>
                  <a:cubicBezTo>
                    <a:pt x="13340" y="13187"/>
                    <a:pt x="13305" y="13190"/>
                    <a:pt x="13270" y="13190"/>
                  </a:cubicBezTo>
                  <a:cubicBezTo>
                    <a:pt x="13210" y="13190"/>
                    <a:pt x="13148" y="13183"/>
                    <a:pt x="13108" y="13183"/>
                  </a:cubicBezTo>
                  <a:cubicBezTo>
                    <a:pt x="13075" y="13183"/>
                    <a:pt x="13057" y="13187"/>
                    <a:pt x="13065" y="13204"/>
                  </a:cubicBezTo>
                  <a:cubicBezTo>
                    <a:pt x="13098" y="13261"/>
                    <a:pt x="13230" y="13425"/>
                    <a:pt x="13328" y="13425"/>
                  </a:cubicBezTo>
                  <a:cubicBezTo>
                    <a:pt x="13412" y="13425"/>
                    <a:pt x="13596" y="13471"/>
                    <a:pt x="13691" y="13471"/>
                  </a:cubicBezTo>
                  <a:cubicBezTo>
                    <a:pt x="13718" y="13471"/>
                    <a:pt x="13738" y="13467"/>
                    <a:pt x="13747" y="13458"/>
                  </a:cubicBezTo>
                  <a:cubicBezTo>
                    <a:pt x="13779" y="13426"/>
                    <a:pt x="13854" y="13341"/>
                    <a:pt x="13887" y="13341"/>
                  </a:cubicBezTo>
                  <a:cubicBezTo>
                    <a:pt x="13895" y="13341"/>
                    <a:pt x="13901" y="13346"/>
                    <a:pt x="13902" y="13360"/>
                  </a:cubicBezTo>
                  <a:cubicBezTo>
                    <a:pt x="13902" y="13425"/>
                    <a:pt x="13902" y="13565"/>
                    <a:pt x="13870" y="13590"/>
                  </a:cubicBezTo>
                  <a:cubicBezTo>
                    <a:pt x="13837" y="13622"/>
                    <a:pt x="13689" y="13655"/>
                    <a:pt x="13763" y="13688"/>
                  </a:cubicBezTo>
                  <a:cubicBezTo>
                    <a:pt x="13835" y="13717"/>
                    <a:pt x="14445" y="13879"/>
                    <a:pt x="14593" y="13879"/>
                  </a:cubicBezTo>
                  <a:cubicBezTo>
                    <a:pt x="14613" y="13879"/>
                    <a:pt x="14625" y="13876"/>
                    <a:pt x="14625" y="13869"/>
                  </a:cubicBezTo>
                  <a:cubicBezTo>
                    <a:pt x="14631" y="13830"/>
                    <a:pt x="14674" y="13796"/>
                    <a:pt x="14741" y="13796"/>
                  </a:cubicBezTo>
                  <a:cubicBezTo>
                    <a:pt x="14758" y="13796"/>
                    <a:pt x="14777" y="13798"/>
                    <a:pt x="14797" y="13803"/>
                  </a:cubicBezTo>
                  <a:cubicBezTo>
                    <a:pt x="14904" y="13828"/>
                    <a:pt x="15019" y="13844"/>
                    <a:pt x="15019" y="13860"/>
                  </a:cubicBezTo>
                  <a:cubicBezTo>
                    <a:pt x="15010" y="13877"/>
                    <a:pt x="14871" y="13984"/>
                    <a:pt x="14895" y="14025"/>
                  </a:cubicBezTo>
                  <a:cubicBezTo>
                    <a:pt x="14920" y="14049"/>
                    <a:pt x="14926" y="14091"/>
                    <a:pt x="14948" y="14091"/>
                  </a:cubicBezTo>
                  <a:cubicBezTo>
                    <a:pt x="14956" y="14091"/>
                    <a:pt x="14965" y="14086"/>
                    <a:pt x="14978" y="14074"/>
                  </a:cubicBezTo>
                  <a:cubicBezTo>
                    <a:pt x="15009" y="14042"/>
                    <a:pt x="15041" y="14024"/>
                    <a:pt x="15057" y="14024"/>
                  </a:cubicBezTo>
                  <a:cubicBezTo>
                    <a:pt x="15066" y="14024"/>
                    <a:pt x="15071" y="14029"/>
                    <a:pt x="15068" y="14041"/>
                  </a:cubicBezTo>
                  <a:cubicBezTo>
                    <a:pt x="15068" y="14082"/>
                    <a:pt x="15051" y="14230"/>
                    <a:pt x="15092" y="14246"/>
                  </a:cubicBezTo>
                  <a:cubicBezTo>
                    <a:pt x="15133" y="14271"/>
                    <a:pt x="15166" y="14328"/>
                    <a:pt x="15355" y="14361"/>
                  </a:cubicBezTo>
                  <a:cubicBezTo>
                    <a:pt x="15544" y="14386"/>
                    <a:pt x="16118" y="14583"/>
                    <a:pt x="16471" y="14673"/>
                  </a:cubicBezTo>
                  <a:cubicBezTo>
                    <a:pt x="16824" y="14763"/>
                    <a:pt x="17152" y="14878"/>
                    <a:pt x="17210" y="14878"/>
                  </a:cubicBezTo>
                  <a:cubicBezTo>
                    <a:pt x="17267" y="14878"/>
                    <a:pt x="17374" y="14878"/>
                    <a:pt x="17366" y="14845"/>
                  </a:cubicBezTo>
                  <a:cubicBezTo>
                    <a:pt x="17358" y="14812"/>
                    <a:pt x="17177" y="14697"/>
                    <a:pt x="17218" y="14648"/>
                  </a:cubicBezTo>
                  <a:cubicBezTo>
                    <a:pt x="17231" y="14633"/>
                    <a:pt x="17254" y="14629"/>
                    <a:pt x="17279" y="14629"/>
                  </a:cubicBezTo>
                  <a:cubicBezTo>
                    <a:pt x="17310" y="14629"/>
                    <a:pt x="17345" y="14635"/>
                    <a:pt x="17369" y="14635"/>
                  </a:cubicBezTo>
                  <a:cubicBezTo>
                    <a:pt x="17389" y="14635"/>
                    <a:pt x="17401" y="14631"/>
                    <a:pt x="17399" y="14615"/>
                  </a:cubicBezTo>
                  <a:cubicBezTo>
                    <a:pt x="17390" y="14574"/>
                    <a:pt x="17390" y="14542"/>
                    <a:pt x="17333" y="14533"/>
                  </a:cubicBezTo>
                  <a:cubicBezTo>
                    <a:pt x="17275" y="14533"/>
                    <a:pt x="17234" y="14468"/>
                    <a:pt x="17169" y="14459"/>
                  </a:cubicBezTo>
                  <a:cubicBezTo>
                    <a:pt x="17161" y="14459"/>
                    <a:pt x="17154" y="14458"/>
                    <a:pt x="17147" y="14458"/>
                  </a:cubicBezTo>
                  <a:cubicBezTo>
                    <a:pt x="17117" y="14458"/>
                    <a:pt x="17096" y="14466"/>
                    <a:pt x="17072" y="14466"/>
                  </a:cubicBezTo>
                  <a:cubicBezTo>
                    <a:pt x="17057" y="14466"/>
                    <a:pt x="17041" y="14463"/>
                    <a:pt x="17021" y="14451"/>
                  </a:cubicBezTo>
                  <a:cubicBezTo>
                    <a:pt x="16972" y="14418"/>
                    <a:pt x="17029" y="14394"/>
                    <a:pt x="16988" y="14345"/>
                  </a:cubicBezTo>
                  <a:cubicBezTo>
                    <a:pt x="16947" y="14295"/>
                    <a:pt x="16931" y="14139"/>
                    <a:pt x="16882" y="14123"/>
                  </a:cubicBezTo>
                  <a:cubicBezTo>
                    <a:pt x="16840" y="14098"/>
                    <a:pt x="16668" y="14090"/>
                    <a:pt x="16644" y="14074"/>
                  </a:cubicBezTo>
                  <a:cubicBezTo>
                    <a:pt x="16620" y="14066"/>
                    <a:pt x="16374" y="13736"/>
                    <a:pt x="16328" y="13736"/>
                  </a:cubicBezTo>
                  <a:cubicBezTo>
                    <a:pt x="16326" y="13736"/>
                    <a:pt x="16325" y="13736"/>
                    <a:pt x="16323" y="13737"/>
                  </a:cubicBezTo>
                  <a:cubicBezTo>
                    <a:pt x="16298" y="13763"/>
                    <a:pt x="16266" y="13805"/>
                    <a:pt x="16226" y="13805"/>
                  </a:cubicBezTo>
                  <a:cubicBezTo>
                    <a:pt x="16216" y="13805"/>
                    <a:pt x="16204" y="13802"/>
                    <a:pt x="16192" y="13795"/>
                  </a:cubicBezTo>
                  <a:cubicBezTo>
                    <a:pt x="16135" y="13770"/>
                    <a:pt x="16192" y="13680"/>
                    <a:pt x="16168" y="13647"/>
                  </a:cubicBezTo>
                  <a:cubicBezTo>
                    <a:pt x="16143" y="13622"/>
                    <a:pt x="16077" y="13557"/>
                    <a:pt x="16044" y="13557"/>
                  </a:cubicBezTo>
                  <a:cubicBezTo>
                    <a:pt x="16018" y="13557"/>
                    <a:pt x="16023" y="13609"/>
                    <a:pt x="15997" y="13609"/>
                  </a:cubicBezTo>
                  <a:cubicBezTo>
                    <a:pt x="15991" y="13609"/>
                    <a:pt x="15982" y="13606"/>
                    <a:pt x="15971" y="13598"/>
                  </a:cubicBezTo>
                  <a:cubicBezTo>
                    <a:pt x="15905" y="13557"/>
                    <a:pt x="15921" y="13499"/>
                    <a:pt x="15872" y="13491"/>
                  </a:cubicBezTo>
                  <a:cubicBezTo>
                    <a:pt x="15858" y="13491"/>
                    <a:pt x="15845" y="13492"/>
                    <a:pt x="15831" y="13492"/>
                  </a:cubicBezTo>
                  <a:cubicBezTo>
                    <a:pt x="15796" y="13492"/>
                    <a:pt x="15758" y="13484"/>
                    <a:pt x="15700" y="13425"/>
                  </a:cubicBezTo>
                  <a:cubicBezTo>
                    <a:pt x="15618" y="13343"/>
                    <a:pt x="15183" y="12851"/>
                    <a:pt x="15183" y="12810"/>
                  </a:cubicBezTo>
                  <a:cubicBezTo>
                    <a:pt x="15183" y="12777"/>
                    <a:pt x="15347" y="12777"/>
                    <a:pt x="15413" y="12777"/>
                  </a:cubicBezTo>
                  <a:cubicBezTo>
                    <a:pt x="15418" y="12776"/>
                    <a:pt x="15424" y="12776"/>
                    <a:pt x="15431" y="12776"/>
                  </a:cubicBezTo>
                  <a:cubicBezTo>
                    <a:pt x="15504" y="12776"/>
                    <a:pt x="15640" y="12815"/>
                    <a:pt x="15708" y="12867"/>
                  </a:cubicBezTo>
                  <a:cubicBezTo>
                    <a:pt x="15790" y="12925"/>
                    <a:pt x="16110" y="13163"/>
                    <a:pt x="16110" y="13163"/>
                  </a:cubicBezTo>
                  <a:cubicBezTo>
                    <a:pt x="16110" y="13163"/>
                    <a:pt x="15954" y="12794"/>
                    <a:pt x="15979" y="12769"/>
                  </a:cubicBezTo>
                  <a:cubicBezTo>
                    <a:pt x="15979" y="12768"/>
                    <a:pt x="15980" y="12768"/>
                    <a:pt x="15981" y="12768"/>
                  </a:cubicBezTo>
                  <a:cubicBezTo>
                    <a:pt x="16023" y="12768"/>
                    <a:pt x="16440" y="13278"/>
                    <a:pt x="16496" y="13286"/>
                  </a:cubicBezTo>
                  <a:cubicBezTo>
                    <a:pt x="16529" y="13286"/>
                    <a:pt x="16591" y="13270"/>
                    <a:pt x="16643" y="13270"/>
                  </a:cubicBezTo>
                  <a:cubicBezTo>
                    <a:pt x="16682" y="13270"/>
                    <a:pt x="16715" y="13279"/>
                    <a:pt x="16726" y="13311"/>
                  </a:cubicBezTo>
                  <a:cubicBezTo>
                    <a:pt x="16742" y="13384"/>
                    <a:pt x="16783" y="13442"/>
                    <a:pt x="16808" y="13442"/>
                  </a:cubicBezTo>
                  <a:cubicBezTo>
                    <a:pt x="16840" y="13442"/>
                    <a:pt x="16923" y="13614"/>
                    <a:pt x="16947" y="13614"/>
                  </a:cubicBezTo>
                  <a:cubicBezTo>
                    <a:pt x="16972" y="13614"/>
                    <a:pt x="16890" y="13319"/>
                    <a:pt x="16923" y="13311"/>
                  </a:cubicBezTo>
                  <a:cubicBezTo>
                    <a:pt x="16927" y="13308"/>
                    <a:pt x="16934" y="13307"/>
                    <a:pt x="16941" y="13307"/>
                  </a:cubicBezTo>
                  <a:cubicBezTo>
                    <a:pt x="16980" y="13307"/>
                    <a:pt x="17046" y="13345"/>
                    <a:pt x="17046" y="13401"/>
                  </a:cubicBezTo>
                  <a:cubicBezTo>
                    <a:pt x="17054" y="13466"/>
                    <a:pt x="17136" y="13590"/>
                    <a:pt x="17144" y="13606"/>
                  </a:cubicBezTo>
                  <a:cubicBezTo>
                    <a:pt x="17156" y="13624"/>
                    <a:pt x="17201" y="13648"/>
                    <a:pt x="17230" y="13648"/>
                  </a:cubicBezTo>
                  <a:cubicBezTo>
                    <a:pt x="17239" y="13648"/>
                    <a:pt x="17247" y="13645"/>
                    <a:pt x="17251" y="13639"/>
                  </a:cubicBezTo>
                  <a:cubicBezTo>
                    <a:pt x="17267" y="13614"/>
                    <a:pt x="17185" y="13549"/>
                    <a:pt x="17243" y="13532"/>
                  </a:cubicBezTo>
                  <a:cubicBezTo>
                    <a:pt x="17248" y="13531"/>
                    <a:pt x="17254" y="13530"/>
                    <a:pt x="17258" y="13530"/>
                  </a:cubicBezTo>
                  <a:cubicBezTo>
                    <a:pt x="17302" y="13530"/>
                    <a:pt x="17315" y="13590"/>
                    <a:pt x="17374" y="13598"/>
                  </a:cubicBezTo>
                  <a:cubicBezTo>
                    <a:pt x="17423" y="13598"/>
                    <a:pt x="17454" y="13570"/>
                    <a:pt x="17484" y="13570"/>
                  </a:cubicBezTo>
                  <a:cubicBezTo>
                    <a:pt x="17493" y="13570"/>
                    <a:pt x="17503" y="13573"/>
                    <a:pt x="17513" y="13581"/>
                  </a:cubicBezTo>
                  <a:cubicBezTo>
                    <a:pt x="17554" y="13614"/>
                    <a:pt x="17472" y="13704"/>
                    <a:pt x="17513" y="13729"/>
                  </a:cubicBezTo>
                  <a:cubicBezTo>
                    <a:pt x="17531" y="13742"/>
                    <a:pt x="17556" y="13751"/>
                    <a:pt x="17577" y="13751"/>
                  </a:cubicBezTo>
                  <a:cubicBezTo>
                    <a:pt x="17596" y="13751"/>
                    <a:pt x="17613" y="13744"/>
                    <a:pt x="17620" y="13729"/>
                  </a:cubicBezTo>
                  <a:cubicBezTo>
                    <a:pt x="17633" y="13696"/>
                    <a:pt x="17625" y="13657"/>
                    <a:pt x="17644" y="13657"/>
                  </a:cubicBezTo>
                  <a:cubicBezTo>
                    <a:pt x="17648" y="13657"/>
                    <a:pt x="17654" y="13659"/>
                    <a:pt x="17661" y="13663"/>
                  </a:cubicBezTo>
                  <a:cubicBezTo>
                    <a:pt x="17702" y="13688"/>
                    <a:pt x="17694" y="13778"/>
                    <a:pt x="17735" y="13778"/>
                  </a:cubicBezTo>
                  <a:cubicBezTo>
                    <a:pt x="17776" y="13778"/>
                    <a:pt x="17858" y="13770"/>
                    <a:pt x="17891" y="13746"/>
                  </a:cubicBezTo>
                  <a:cubicBezTo>
                    <a:pt x="17924" y="13721"/>
                    <a:pt x="17866" y="13663"/>
                    <a:pt x="17932" y="13663"/>
                  </a:cubicBezTo>
                  <a:cubicBezTo>
                    <a:pt x="17998" y="13655"/>
                    <a:pt x="18006" y="13647"/>
                    <a:pt x="18047" y="13647"/>
                  </a:cubicBezTo>
                  <a:cubicBezTo>
                    <a:pt x="18096" y="13647"/>
                    <a:pt x="18113" y="13721"/>
                    <a:pt x="18203" y="13737"/>
                  </a:cubicBezTo>
                  <a:cubicBezTo>
                    <a:pt x="18266" y="13748"/>
                    <a:pt x="18309" y="13762"/>
                    <a:pt x="18331" y="13762"/>
                  </a:cubicBezTo>
                  <a:cubicBezTo>
                    <a:pt x="18344" y="13762"/>
                    <a:pt x="18351" y="13757"/>
                    <a:pt x="18351" y="13746"/>
                  </a:cubicBezTo>
                  <a:cubicBezTo>
                    <a:pt x="18342" y="13704"/>
                    <a:pt x="18236" y="13704"/>
                    <a:pt x="18236" y="13639"/>
                  </a:cubicBezTo>
                  <a:cubicBezTo>
                    <a:pt x="18244" y="13565"/>
                    <a:pt x="18252" y="13516"/>
                    <a:pt x="18211" y="13499"/>
                  </a:cubicBezTo>
                  <a:cubicBezTo>
                    <a:pt x="18170" y="13483"/>
                    <a:pt x="18047" y="13491"/>
                    <a:pt x="18047" y="13442"/>
                  </a:cubicBezTo>
                  <a:cubicBezTo>
                    <a:pt x="18055" y="13384"/>
                    <a:pt x="17957" y="13327"/>
                    <a:pt x="17981" y="13311"/>
                  </a:cubicBezTo>
                  <a:cubicBezTo>
                    <a:pt x="17985" y="13304"/>
                    <a:pt x="17992" y="13302"/>
                    <a:pt x="18001" y="13302"/>
                  </a:cubicBezTo>
                  <a:cubicBezTo>
                    <a:pt x="18014" y="13302"/>
                    <a:pt x="18032" y="13308"/>
                    <a:pt x="18046" y="13308"/>
                  </a:cubicBezTo>
                  <a:cubicBezTo>
                    <a:pt x="18057" y="13308"/>
                    <a:pt x="18066" y="13305"/>
                    <a:pt x="18072" y="13294"/>
                  </a:cubicBezTo>
                  <a:cubicBezTo>
                    <a:pt x="18088" y="13253"/>
                    <a:pt x="17981" y="13155"/>
                    <a:pt x="18006" y="13130"/>
                  </a:cubicBezTo>
                  <a:cubicBezTo>
                    <a:pt x="18030" y="13097"/>
                    <a:pt x="18104" y="13040"/>
                    <a:pt x="18063" y="12990"/>
                  </a:cubicBezTo>
                  <a:cubicBezTo>
                    <a:pt x="18030" y="12941"/>
                    <a:pt x="17809" y="12769"/>
                    <a:pt x="17866" y="12728"/>
                  </a:cubicBezTo>
                  <a:cubicBezTo>
                    <a:pt x="17875" y="12722"/>
                    <a:pt x="17886" y="12720"/>
                    <a:pt x="17900" y="12720"/>
                  </a:cubicBezTo>
                  <a:cubicBezTo>
                    <a:pt x="17964" y="12720"/>
                    <a:pt x="18070" y="12776"/>
                    <a:pt x="18104" y="12810"/>
                  </a:cubicBezTo>
                  <a:cubicBezTo>
                    <a:pt x="18145" y="12851"/>
                    <a:pt x="18219" y="12867"/>
                    <a:pt x="18244" y="12990"/>
                  </a:cubicBezTo>
                  <a:cubicBezTo>
                    <a:pt x="18267" y="13107"/>
                    <a:pt x="18357" y="13312"/>
                    <a:pt x="18401" y="13312"/>
                  </a:cubicBezTo>
                  <a:cubicBezTo>
                    <a:pt x="18404" y="13312"/>
                    <a:pt x="18406" y="13312"/>
                    <a:pt x="18408" y="13311"/>
                  </a:cubicBezTo>
                  <a:cubicBezTo>
                    <a:pt x="18441" y="13286"/>
                    <a:pt x="18449" y="12941"/>
                    <a:pt x="18416" y="12884"/>
                  </a:cubicBezTo>
                  <a:cubicBezTo>
                    <a:pt x="18383" y="12835"/>
                    <a:pt x="18129" y="12744"/>
                    <a:pt x="18154" y="12695"/>
                  </a:cubicBezTo>
                  <a:cubicBezTo>
                    <a:pt x="18178" y="12646"/>
                    <a:pt x="18400" y="12556"/>
                    <a:pt x="18268" y="12531"/>
                  </a:cubicBezTo>
                  <a:cubicBezTo>
                    <a:pt x="18242" y="12526"/>
                    <a:pt x="18212" y="12524"/>
                    <a:pt x="18180" y="12524"/>
                  </a:cubicBezTo>
                  <a:cubicBezTo>
                    <a:pt x="18116" y="12524"/>
                    <a:pt x="18048" y="12531"/>
                    <a:pt x="17998" y="12531"/>
                  </a:cubicBezTo>
                  <a:cubicBezTo>
                    <a:pt x="17949" y="12531"/>
                    <a:pt x="17919" y="12524"/>
                    <a:pt x="17932" y="12498"/>
                  </a:cubicBezTo>
                  <a:cubicBezTo>
                    <a:pt x="17973" y="12424"/>
                    <a:pt x="18047" y="12391"/>
                    <a:pt x="17998" y="12367"/>
                  </a:cubicBezTo>
                  <a:cubicBezTo>
                    <a:pt x="17955" y="12345"/>
                    <a:pt x="17919" y="12324"/>
                    <a:pt x="17862" y="12324"/>
                  </a:cubicBezTo>
                  <a:cubicBezTo>
                    <a:pt x="17853" y="12324"/>
                    <a:pt x="17843" y="12325"/>
                    <a:pt x="17834" y="12326"/>
                  </a:cubicBezTo>
                  <a:cubicBezTo>
                    <a:pt x="17822" y="12327"/>
                    <a:pt x="17812" y="12328"/>
                    <a:pt x="17805" y="12328"/>
                  </a:cubicBezTo>
                  <a:cubicBezTo>
                    <a:pt x="17765" y="12328"/>
                    <a:pt x="17775" y="12310"/>
                    <a:pt x="17727" y="12268"/>
                  </a:cubicBezTo>
                  <a:cubicBezTo>
                    <a:pt x="17678" y="12219"/>
                    <a:pt x="17587" y="12252"/>
                    <a:pt x="17587" y="12186"/>
                  </a:cubicBezTo>
                  <a:cubicBezTo>
                    <a:pt x="17587" y="12129"/>
                    <a:pt x="17628" y="12129"/>
                    <a:pt x="17702" y="12129"/>
                  </a:cubicBezTo>
                  <a:cubicBezTo>
                    <a:pt x="17768" y="12121"/>
                    <a:pt x="17891" y="12129"/>
                    <a:pt x="17924" y="12112"/>
                  </a:cubicBezTo>
                  <a:cubicBezTo>
                    <a:pt x="17957" y="12104"/>
                    <a:pt x="18047" y="12014"/>
                    <a:pt x="18047" y="11973"/>
                  </a:cubicBezTo>
                  <a:cubicBezTo>
                    <a:pt x="18045" y="11964"/>
                    <a:pt x="18029" y="11961"/>
                    <a:pt x="18006" y="11961"/>
                  </a:cubicBezTo>
                  <a:cubicBezTo>
                    <a:pt x="17945" y="11961"/>
                    <a:pt x="17830" y="11982"/>
                    <a:pt x="17759" y="11982"/>
                  </a:cubicBezTo>
                  <a:cubicBezTo>
                    <a:pt x="17750" y="11982"/>
                    <a:pt x="17742" y="11982"/>
                    <a:pt x="17735" y="11981"/>
                  </a:cubicBezTo>
                  <a:cubicBezTo>
                    <a:pt x="17699" y="11981"/>
                    <a:pt x="17670" y="11983"/>
                    <a:pt x="17647" y="11983"/>
                  </a:cubicBezTo>
                  <a:cubicBezTo>
                    <a:pt x="17607" y="11983"/>
                    <a:pt x="17587" y="11977"/>
                    <a:pt x="17587" y="11940"/>
                  </a:cubicBezTo>
                  <a:cubicBezTo>
                    <a:pt x="17596" y="11883"/>
                    <a:pt x="17710" y="11702"/>
                    <a:pt x="17678" y="11694"/>
                  </a:cubicBezTo>
                  <a:cubicBezTo>
                    <a:pt x="17673" y="11691"/>
                    <a:pt x="17669" y="11690"/>
                    <a:pt x="17664" y="11690"/>
                  </a:cubicBezTo>
                  <a:cubicBezTo>
                    <a:pt x="17652" y="11690"/>
                    <a:pt x="17639" y="11699"/>
                    <a:pt x="17626" y="11699"/>
                  </a:cubicBezTo>
                  <a:cubicBezTo>
                    <a:pt x="17619" y="11699"/>
                    <a:pt x="17611" y="11696"/>
                    <a:pt x="17604" y="11686"/>
                  </a:cubicBezTo>
                  <a:cubicBezTo>
                    <a:pt x="17581" y="11649"/>
                    <a:pt x="17519" y="11551"/>
                    <a:pt x="17501" y="11551"/>
                  </a:cubicBezTo>
                  <a:cubicBezTo>
                    <a:pt x="17499" y="11551"/>
                    <a:pt x="17498" y="11552"/>
                    <a:pt x="17497" y="11554"/>
                  </a:cubicBezTo>
                  <a:cubicBezTo>
                    <a:pt x="17489" y="11571"/>
                    <a:pt x="17530" y="11768"/>
                    <a:pt x="17497" y="11776"/>
                  </a:cubicBezTo>
                  <a:cubicBezTo>
                    <a:pt x="17466" y="11776"/>
                    <a:pt x="17377" y="11660"/>
                    <a:pt x="17339" y="11660"/>
                  </a:cubicBezTo>
                  <a:cubicBezTo>
                    <a:pt x="17337" y="11660"/>
                    <a:pt x="17335" y="11660"/>
                    <a:pt x="17333" y="11661"/>
                  </a:cubicBezTo>
                  <a:cubicBezTo>
                    <a:pt x="17313" y="11681"/>
                    <a:pt x="17299" y="11741"/>
                    <a:pt x="17274" y="11741"/>
                  </a:cubicBezTo>
                  <a:cubicBezTo>
                    <a:pt x="17267" y="11741"/>
                    <a:pt x="17259" y="11737"/>
                    <a:pt x="17251" y="11727"/>
                  </a:cubicBezTo>
                  <a:cubicBezTo>
                    <a:pt x="17202" y="11686"/>
                    <a:pt x="17095" y="11661"/>
                    <a:pt x="17152" y="11628"/>
                  </a:cubicBezTo>
                  <a:cubicBezTo>
                    <a:pt x="17202" y="11595"/>
                    <a:pt x="17284" y="11554"/>
                    <a:pt x="17234" y="11538"/>
                  </a:cubicBezTo>
                  <a:cubicBezTo>
                    <a:pt x="17185" y="11530"/>
                    <a:pt x="17136" y="11497"/>
                    <a:pt x="17120" y="11480"/>
                  </a:cubicBezTo>
                  <a:cubicBezTo>
                    <a:pt x="17103" y="11472"/>
                    <a:pt x="17152" y="11431"/>
                    <a:pt x="17087" y="11431"/>
                  </a:cubicBezTo>
                  <a:cubicBezTo>
                    <a:pt x="17021" y="11423"/>
                    <a:pt x="16980" y="11423"/>
                    <a:pt x="16964" y="11398"/>
                  </a:cubicBezTo>
                  <a:cubicBezTo>
                    <a:pt x="16962" y="11396"/>
                    <a:pt x="16960" y="11395"/>
                    <a:pt x="16958" y="11395"/>
                  </a:cubicBezTo>
                  <a:cubicBezTo>
                    <a:pt x="16938" y="11395"/>
                    <a:pt x="16929" y="11511"/>
                    <a:pt x="16914" y="11571"/>
                  </a:cubicBezTo>
                  <a:cubicBezTo>
                    <a:pt x="16908" y="11614"/>
                    <a:pt x="16925" y="11676"/>
                    <a:pt x="16910" y="11676"/>
                  </a:cubicBezTo>
                  <a:cubicBezTo>
                    <a:pt x="16904" y="11676"/>
                    <a:pt x="16896" y="11669"/>
                    <a:pt x="16882" y="11653"/>
                  </a:cubicBezTo>
                  <a:cubicBezTo>
                    <a:pt x="16824" y="11595"/>
                    <a:pt x="16775" y="11308"/>
                    <a:pt x="16701" y="11300"/>
                  </a:cubicBezTo>
                  <a:cubicBezTo>
                    <a:pt x="16657" y="11300"/>
                    <a:pt x="16610" y="11315"/>
                    <a:pt x="16583" y="11315"/>
                  </a:cubicBezTo>
                  <a:cubicBezTo>
                    <a:pt x="16570" y="11315"/>
                    <a:pt x="16561" y="11311"/>
                    <a:pt x="16561" y="11300"/>
                  </a:cubicBezTo>
                  <a:cubicBezTo>
                    <a:pt x="16561" y="11259"/>
                    <a:pt x="16635" y="11169"/>
                    <a:pt x="16627" y="11152"/>
                  </a:cubicBezTo>
                  <a:cubicBezTo>
                    <a:pt x="16619" y="11136"/>
                    <a:pt x="16529" y="11128"/>
                    <a:pt x="16512" y="11095"/>
                  </a:cubicBezTo>
                  <a:cubicBezTo>
                    <a:pt x="16504" y="11054"/>
                    <a:pt x="16520" y="10996"/>
                    <a:pt x="16488" y="10996"/>
                  </a:cubicBezTo>
                  <a:cubicBezTo>
                    <a:pt x="16474" y="10996"/>
                    <a:pt x="16451" y="10999"/>
                    <a:pt x="16427" y="10999"/>
                  </a:cubicBezTo>
                  <a:cubicBezTo>
                    <a:pt x="16392" y="10999"/>
                    <a:pt x="16356" y="10993"/>
                    <a:pt x="16356" y="10963"/>
                  </a:cubicBezTo>
                  <a:cubicBezTo>
                    <a:pt x="16356" y="10922"/>
                    <a:pt x="16553" y="10849"/>
                    <a:pt x="16504" y="10824"/>
                  </a:cubicBezTo>
                  <a:cubicBezTo>
                    <a:pt x="16455" y="10799"/>
                    <a:pt x="16315" y="10816"/>
                    <a:pt x="16315" y="10766"/>
                  </a:cubicBezTo>
                  <a:cubicBezTo>
                    <a:pt x="16315" y="10725"/>
                    <a:pt x="16397" y="10619"/>
                    <a:pt x="16348" y="10602"/>
                  </a:cubicBezTo>
                  <a:cubicBezTo>
                    <a:pt x="16316" y="10593"/>
                    <a:pt x="16261" y="10581"/>
                    <a:pt x="16213" y="10581"/>
                  </a:cubicBezTo>
                  <a:cubicBezTo>
                    <a:pt x="16175" y="10581"/>
                    <a:pt x="16141" y="10589"/>
                    <a:pt x="16127" y="10611"/>
                  </a:cubicBezTo>
                  <a:cubicBezTo>
                    <a:pt x="16098" y="10646"/>
                    <a:pt x="15970" y="10776"/>
                    <a:pt x="15932" y="10776"/>
                  </a:cubicBezTo>
                  <a:cubicBezTo>
                    <a:pt x="15926" y="10776"/>
                    <a:pt x="15922" y="10773"/>
                    <a:pt x="15921" y="10766"/>
                  </a:cubicBezTo>
                  <a:cubicBezTo>
                    <a:pt x="15905" y="10709"/>
                    <a:pt x="16003" y="10643"/>
                    <a:pt x="15971" y="10586"/>
                  </a:cubicBezTo>
                  <a:cubicBezTo>
                    <a:pt x="15930" y="10528"/>
                    <a:pt x="15897" y="10545"/>
                    <a:pt x="15921" y="10496"/>
                  </a:cubicBezTo>
                  <a:cubicBezTo>
                    <a:pt x="15954" y="10446"/>
                    <a:pt x="16110" y="10422"/>
                    <a:pt x="15979" y="10397"/>
                  </a:cubicBezTo>
                  <a:cubicBezTo>
                    <a:pt x="15964" y="10395"/>
                    <a:pt x="15949" y="10394"/>
                    <a:pt x="15935" y="10394"/>
                  </a:cubicBezTo>
                  <a:cubicBezTo>
                    <a:pt x="15863" y="10394"/>
                    <a:pt x="15811" y="10416"/>
                    <a:pt x="15784" y="10416"/>
                  </a:cubicBezTo>
                  <a:cubicBezTo>
                    <a:pt x="15772" y="10416"/>
                    <a:pt x="15765" y="10411"/>
                    <a:pt x="15765" y="10397"/>
                  </a:cubicBezTo>
                  <a:cubicBezTo>
                    <a:pt x="15757" y="10356"/>
                    <a:pt x="15856" y="10290"/>
                    <a:pt x="15774" y="10290"/>
                  </a:cubicBezTo>
                  <a:cubicBezTo>
                    <a:pt x="15692" y="10290"/>
                    <a:pt x="15675" y="10266"/>
                    <a:pt x="15675" y="10225"/>
                  </a:cubicBezTo>
                  <a:cubicBezTo>
                    <a:pt x="15675" y="10176"/>
                    <a:pt x="15634" y="10135"/>
                    <a:pt x="15675" y="10110"/>
                  </a:cubicBezTo>
                  <a:cubicBezTo>
                    <a:pt x="15682" y="10106"/>
                    <a:pt x="15691" y="10105"/>
                    <a:pt x="15700" y="10105"/>
                  </a:cubicBezTo>
                  <a:cubicBezTo>
                    <a:pt x="15722" y="10105"/>
                    <a:pt x="15746" y="10111"/>
                    <a:pt x="15765" y="10111"/>
                  </a:cubicBezTo>
                  <a:cubicBezTo>
                    <a:pt x="15776" y="10111"/>
                    <a:pt x="15785" y="10109"/>
                    <a:pt x="15790" y="10102"/>
                  </a:cubicBezTo>
                  <a:cubicBezTo>
                    <a:pt x="15806" y="10077"/>
                    <a:pt x="15741" y="10020"/>
                    <a:pt x="15700" y="10020"/>
                  </a:cubicBezTo>
                  <a:cubicBezTo>
                    <a:pt x="15651" y="10020"/>
                    <a:pt x="15273" y="9987"/>
                    <a:pt x="15298" y="9946"/>
                  </a:cubicBezTo>
                  <a:cubicBezTo>
                    <a:pt x="15320" y="9901"/>
                    <a:pt x="15473" y="9863"/>
                    <a:pt x="15574" y="9863"/>
                  </a:cubicBezTo>
                  <a:cubicBezTo>
                    <a:pt x="15584" y="9863"/>
                    <a:pt x="15593" y="9863"/>
                    <a:pt x="15601" y="9864"/>
                  </a:cubicBezTo>
                  <a:cubicBezTo>
                    <a:pt x="15700" y="9864"/>
                    <a:pt x="15733" y="9929"/>
                    <a:pt x="15831" y="9954"/>
                  </a:cubicBezTo>
                  <a:cubicBezTo>
                    <a:pt x="15930" y="9970"/>
                    <a:pt x="16012" y="9954"/>
                    <a:pt x="16012" y="10011"/>
                  </a:cubicBezTo>
                  <a:cubicBezTo>
                    <a:pt x="16020" y="10061"/>
                    <a:pt x="15979" y="10118"/>
                    <a:pt x="16020" y="10159"/>
                  </a:cubicBezTo>
                  <a:cubicBezTo>
                    <a:pt x="16056" y="10195"/>
                    <a:pt x="16060" y="10244"/>
                    <a:pt x="16106" y="10244"/>
                  </a:cubicBezTo>
                  <a:cubicBezTo>
                    <a:pt x="16112" y="10244"/>
                    <a:pt x="16119" y="10243"/>
                    <a:pt x="16127" y="10241"/>
                  </a:cubicBezTo>
                  <a:cubicBezTo>
                    <a:pt x="16135" y="10239"/>
                    <a:pt x="16146" y="10239"/>
                    <a:pt x="16160" y="10239"/>
                  </a:cubicBezTo>
                  <a:cubicBezTo>
                    <a:pt x="16233" y="10239"/>
                    <a:pt x="16368" y="10263"/>
                    <a:pt x="16440" y="10263"/>
                  </a:cubicBezTo>
                  <a:cubicBezTo>
                    <a:pt x="16467" y="10263"/>
                    <a:pt x="16486" y="10260"/>
                    <a:pt x="16488" y="10249"/>
                  </a:cubicBezTo>
                  <a:cubicBezTo>
                    <a:pt x="16496" y="10208"/>
                    <a:pt x="16512" y="10118"/>
                    <a:pt x="16414" y="10053"/>
                  </a:cubicBezTo>
                  <a:cubicBezTo>
                    <a:pt x="16323" y="9995"/>
                    <a:pt x="16135" y="9929"/>
                    <a:pt x="16127" y="9888"/>
                  </a:cubicBezTo>
                  <a:cubicBezTo>
                    <a:pt x="16110" y="9847"/>
                    <a:pt x="16159" y="9790"/>
                    <a:pt x="16077" y="9741"/>
                  </a:cubicBezTo>
                  <a:cubicBezTo>
                    <a:pt x="15995" y="9683"/>
                    <a:pt x="15889" y="9568"/>
                    <a:pt x="15905" y="9527"/>
                  </a:cubicBezTo>
                  <a:cubicBezTo>
                    <a:pt x="15907" y="9522"/>
                    <a:pt x="15913" y="9520"/>
                    <a:pt x="15922" y="9520"/>
                  </a:cubicBezTo>
                  <a:cubicBezTo>
                    <a:pt x="15970" y="9520"/>
                    <a:pt x="16101" y="9590"/>
                    <a:pt x="16143" y="9618"/>
                  </a:cubicBezTo>
                  <a:cubicBezTo>
                    <a:pt x="16184" y="9645"/>
                    <a:pt x="16326" y="9757"/>
                    <a:pt x="16374" y="9757"/>
                  </a:cubicBezTo>
                  <a:cubicBezTo>
                    <a:pt x="16383" y="9757"/>
                    <a:pt x="16389" y="9752"/>
                    <a:pt x="16389" y="9741"/>
                  </a:cubicBezTo>
                  <a:cubicBezTo>
                    <a:pt x="16389" y="9683"/>
                    <a:pt x="16315" y="9634"/>
                    <a:pt x="16373" y="9618"/>
                  </a:cubicBezTo>
                  <a:cubicBezTo>
                    <a:pt x="16380" y="9615"/>
                    <a:pt x="16388" y="9614"/>
                    <a:pt x="16396" y="9614"/>
                  </a:cubicBezTo>
                  <a:cubicBezTo>
                    <a:pt x="16419" y="9614"/>
                    <a:pt x="16440" y="9622"/>
                    <a:pt x="16453" y="9622"/>
                  </a:cubicBezTo>
                  <a:cubicBezTo>
                    <a:pt x="16464" y="9622"/>
                    <a:pt x="16469" y="9616"/>
                    <a:pt x="16463" y="9593"/>
                  </a:cubicBezTo>
                  <a:cubicBezTo>
                    <a:pt x="16447" y="9544"/>
                    <a:pt x="16422" y="9503"/>
                    <a:pt x="16332" y="9503"/>
                  </a:cubicBezTo>
                  <a:cubicBezTo>
                    <a:pt x="16274" y="9503"/>
                    <a:pt x="16199" y="9517"/>
                    <a:pt x="16155" y="9517"/>
                  </a:cubicBezTo>
                  <a:cubicBezTo>
                    <a:pt x="16125" y="9517"/>
                    <a:pt x="16110" y="9510"/>
                    <a:pt x="16127" y="9486"/>
                  </a:cubicBezTo>
                  <a:cubicBezTo>
                    <a:pt x="16159" y="9429"/>
                    <a:pt x="16143" y="9404"/>
                    <a:pt x="16258" y="9396"/>
                  </a:cubicBezTo>
                  <a:cubicBezTo>
                    <a:pt x="16271" y="9394"/>
                    <a:pt x="16285" y="9393"/>
                    <a:pt x="16298" y="9393"/>
                  </a:cubicBezTo>
                  <a:cubicBezTo>
                    <a:pt x="16376" y="9393"/>
                    <a:pt x="16449" y="9424"/>
                    <a:pt x="16513" y="9424"/>
                  </a:cubicBezTo>
                  <a:cubicBezTo>
                    <a:pt x="16524" y="9424"/>
                    <a:pt x="16535" y="9423"/>
                    <a:pt x="16545" y="9421"/>
                  </a:cubicBezTo>
                  <a:cubicBezTo>
                    <a:pt x="16627" y="9412"/>
                    <a:pt x="16570" y="9380"/>
                    <a:pt x="16644" y="9363"/>
                  </a:cubicBezTo>
                  <a:cubicBezTo>
                    <a:pt x="16652" y="9361"/>
                    <a:pt x="16664" y="9360"/>
                    <a:pt x="16678" y="9360"/>
                  </a:cubicBezTo>
                  <a:cubicBezTo>
                    <a:pt x="16778" y="9360"/>
                    <a:pt x="16982" y="9409"/>
                    <a:pt x="16939" y="9445"/>
                  </a:cubicBezTo>
                  <a:cubicBezTo>
                    <a:pt x="16882" y="9486"/>
                    <a:pt x="16840" y="9478"/>
                    <a:pt x="16840" y="9519"/>
                  </a:cubicBezTo>
                  <a:cubicBezTo>
                    <a:pt x="16840" y="9558"/>
                    <a:pt x="16772" y="9651"/>
                    <a:pt x="16861" y="9651"/>
                  </a:cubicBezTo>
                  <a:cubicBezTo>
                    <a:pt x="16865" y="9651"/>
                    <a:pt x="16869" y="9651"/>
                    <a:pt x="16873" y="9650"/>
                  </a:cubicBezTo>
                  <a:cubicBezTo>
                    <a:pt x="16946" y="9639"/>
                    <a:pt x="17027" y="9616"/>
                    <a:pt x="17068" y="9616"/>
                  </a:cubicBezTo>
                  <a:cubicBezTo>
                    <a:pt x="17087" y="9616"/>
                    <a:pt x="17097" y="9621"/>
                    <a:pt x="17095" y="9634"/>
                  </a:cubicBezTo>
                  <a:cubicBezTo>
                    <a:pt x="17087" y="9667"/>
                    <a:pt x="17005" y="9683"/>
                    <a:pt x="17070" y="9732"/>
                  </a:cubicBezTo>
                  <a:cubicBezTo>
                    <a:pt x="17122" y="9777"/>
                    <a:pt x="17167" y="9808"/>
                    <a:pt x="17193" y="9808"/>
                  </a:cubicBezTo>
                  <a:cubicBezTo>
                    <a:pt x="17196" y="9808"/>
                    <a:pt x="17199" y="9807"/>
                    <a:pt x="17202" y="9806"/>
                  </a:cubicBezTo>
                  <a:cubicBezTo>
                    <a:pt x="17214" y="9794"/>
                    <a:pt x="17278" y="9769"/>
                    <a:pt x="17312" y="9769"/>
                  </a:cubicBezTo>
                  <a:cubicBezTo>
                    <a:pt x="17324" y="9769"/>
                    <a:pt x="17333" y="9773"/>
                    <a:pt x="17333" y="9782"/>
                  </a:cubicBezTo>
                  <a:cubicBezTo>
                    <a:pt x="17325" y="9815"/>
                    <a:pt x="17259" y="9872"/>
                    <a:pt x="17325" y="9897"/>
                  </a:cubicBezTo>
                  <a:cubicBezTo>
                    <a:pt x="17374" y="9915"/>
                    <a:pt x="17391" y="9966"/>
                    <a:pt x="17420" y="9966"/>
                  </a:cubicBezTo>
                  <a:cubicBezTo>
                    <a:pt x="17430" y="9966"/>
                    <a:pt x="17442" y="9960"/>
                    <a:pt x="17456" y="9946"/>
                  </a:cubicBezTo>
                  <a:cubicBezTo>
                    <a:pt x="17473" y="9926"/>
                    <a:pt x="17485" y="9922"/>
                    <a:pt x="17496" y="9922"/>
                  </a:cubicBezTo>
                  <a:cubicBezTo>
                    <a:pt x="17504" y="9922"/>
                    <a:pt x="17511" y="9924"/>
                    <a:pt x="17519" y="9924"/>
                  </a:cubicBezTo>
                  <a:cubicBezTo>
                    <a:pt x="17532" y="9924"/>
                    <a:pt x="17548" y="9918"/>
                    <a:pt x="17571" y="9888"/>
                  </a:cubicBezTo>
                  <a:cubicBezTo>
                    <a:pt x="17627" y="9809"/>
                    <a:pt x="17714" y="9666"/>
                    <a:pt x="17749" y="9666"/>
                  </a:cubicBezTo>
                  <a:cubicBezTo>
                    <a:pt x="17750" y="9666"/>
                    <a:pt x="17751" y="9667"/>
                    <a:pt x="17751" y="9667"/>
                  </a:cubicBezTo>
                  <a:cubicBezTo>
                    <a:pt x="17776" y="9667"/>
                    <a:pt x="17554" y="10044"/>
                    <a:pt x="17513" y="10085"/>
                  </a:cubicBezTo>
                  <a:cubicBezTo>
                    <a:pt x="17481" y="10126"/>
                    <a:pt x="17456" y="10192"/>
                    <a:pt x="17505" y="10192"/>
                  </a:cubicBezTo>
                  <a:cubicBezTo>
                    <a:pt x="17563" y="10192"/>
                    <a:pt x="17719" y="10102"/>
                    <a:pt x="17801" y="10061"/>
                  </a:cubicBezTo>
                  <a:cubicBezTo>
                    <a:pt x="17883" y="10011"/>
                    <a:pt x="18006" y="10003"/>
                    <a:pt x="18104" y="9954"/>
                  </a:cubicBezTo>
                  <a:cubicBezTo>
                    <a:pt x="18203" y="9897"/>
                    <a:pt x="18457" y="9757"/>
                    <a:pt x="18490" y="9741"/>
                  </a:cubicBezTo>
                  <a:cubicBezTo>
                    <a:pt x="18491" y="9740"/>
                    <a:pt x="18492" y="9740"/>
                    <a:pt x="18493" y="9740"/>
                  </a:cubicBezTo>
                  <a:cubicBezTo>
                    <a:pt x="18509" y="9740"/>
                    <a:pt x="18334" y="9939"/>
                    <a:pt x="18326" y="9987"/>
                  </a:cubicBezTo>
                  <a:cubicBezTo>
                    <a:pt x="18309" y="10028"/>
                    <a:pt x="18260" y="10094"/>
                    <a:pt x="18285" y="10126"/>
                  </a:cubicBezTo>
                  <a:cubicBezTo>
                    <a:pt x="18309" y="10159"/>
                    <a:pt x="18342" y="10208"/>
                    <a:pt x="18334" y="10225"/>
                  </a:cubicBezTo>
                  <a:cubicBezTo>
                    <a:pt x="18326" y="10249"/>
                    <a:pt x="17883" y="10241"/>
                    <a:pt x="17866" y="10266"/>
                  </a:cubicBezTo>
                  <a:cubicBezTo>
                    <a:pt x="17850" y="10290"/>
                    <a:pt x="17751" y="10405"/>
                    <a:pt x="17801" y="10438"/>
                  </a:cubicBezTo>
                  <a:cubicBezTo>
                    <a:pt x="17850" y="10463"/>
                    <a:pt x="17883" y="10463"/>
                    <a:pt x="17883" y="10496"/>
                  </a:cubicBezTo>
                  <a:cubicBezTo>
                    <a:pt x="17883" y="10525"/>
                    <a:pt x="17916" y="10554"/>
                    <a:pt x="17958" y="10554"/>
                  </a:cubicBezTo>
                  <a:cubicBezTo>
                    <a:pt x="17963" y="10554"/>
                    <a:pt x="17968" y="10554"/>
                    <a:pt x="17973" y="10553"/>
                  </a:cubicBezTo>
                  <a:cubicBezTo>
                    <a:pt x="18030" y="10553"/>
                    <a:pt x="17998" y="10643"/>
                    <a:pt x="18022" y="10652"/>
                  </a:cubicBezTo>
                  <a:cubicBezTo>
                    <a:pt x="18025" y="10653"/>
                    <a:pt x="18031" y="10653"/>
                    <a:pt x="18040" y="10653"/>
                  </a:cubicBezTo>
                  <a:cubicBezTo>
                    <a:pt x="18068" y="10653"/>
                    <a:pt x="18123" y="10648"/>
                    <a:pt x="18169" y="10648"/>
                  </a:cubicBezTo>
                  <a:cubicBezTo>
                    <a:pt x="18219" y="10648"/>
                    <a:pt x="18259" y="10654"/>
                    <a:pt x="18244" y="10676"/>
                  </a:cubicBezTo>
                  <a:cubicBezTo>
                    <a:pt x="18211" y="10725"/>
                    <a:pt x="18063" y="10758"/>
                    <a:pt x="18063" y="10775"/>
                  </a:cubicBezTo>
                  <a:cubicBezTo>
                    <a:pt x="18055" y="10799"/>
                    <a:pt x="18030" y="10849"/>
                    <a:pt x="18096" y="10857"/>
                  </a:cubicBezTo>
                  <a:cubicBezTo>
                    <a:pt x="18099" y="10857"/>
                    <a:pt x="18102" y="10857"/>
                    <a:pt x="18105" y="10857"/>
                  </a:cubicBezTo>
                  <a:cubicBezTo>
                    <a:pt x="18175" y="10857"/>
                    <a:pt x="18398" y="10793"/>
                    <a:pt x="18459" y="10793"/>
                  </a:cubicBezTo>
                  <a:cubicBezTo>
                    <a:pt x="18469" y="10793"/>
                    <a:pt x="18475" y="10795"/>
                    <a:pt x="18474" y="10799"/>
                  </a:cubicBezTo>
                  <a:cubicBezTo>
                    <a:pt x="18457" y="10840"/>
                    <a:pt x="18293" y="10898"/>
                    <a:pt x="18301" y="10947"/>
                  </a:cubicBezTo>
                  <a:cubicBezTo>
                    <a:pt x="18318" y="11004"/>
                    <a:pt x="18367" y="10988"/>
                    <a:pt x="18367" y="11046"/>
                  </a:cubicBezTo>
                  <a:cubicBezTo>
                    <a:pt x="18367" y="11103"/>
                    <a:pt x="18342" y="11119"/>
                    <a:pt x="18383" y="11160"/>
                  </a:cubicBezTo>
                  <a:cubicBezTo>
                    <a:pt x="18385" y="11162"/>
                    <a:pt x="18388" y="11163"/>
                    <a:pt x="18390" y="11163"/>
                  </a:cubicBezTo>
                  <a:cubicBezTo>
                    <a:pt x="18439" y="11163"/>
                    <a:pt x="18581" y="10873"/>
                    <a:pt x="18597" y="10873"/>
                  </a:cubicBezTo>
                  <a:cubicBezTo>
                    <a:pt x="18613" y="10873"/>
                    <a:pt x="18547" y="11054"/>
                    <a:pt x="18605" y="11078"/>
                  </a:cubicBezTo>
                  <a:cubicBezTo>
                    <a:pt x="18619" y="11088"/>
                    <a:pt x="18638" y="11090"/>
                    <a:pt x="18659" y="11090"/>
                  </a:cubicBezTo>
                  <a:cubicBezTo>
                    <a:pt x="18686" y="11090"/>
                    <a:pt x="18715" y="11086"/>
                    <a:pt x="18735" y="11086"/>
                  </a:cubicBezTo>
                  <a:cubicBezTo>
                    <a:pt x="18753" y="11086"/>
                    <a:pt x="18764" y="11089"/>
                    <a:pt x="18761" y="11103"/>
                  </a:cubicBezTo>
                  <a:cubicBezTo>
                    <a:pt x="18761" y="11136"/>
                    <a:pt x="18654" y="11218"/>
                    <a:pt x="18728" y="11218"/>
                  </a:cubicBezTo>
                  <a:cubicBezTo>
                    <a:pt x="18802" y="11218"/>
                    <a:pt x="19040" y="11234"/>
                    <a:pt x="19048" y="11251"/>
                  </a:cubicBezTo>
                  <a:cubicBezTo>
                    <a:pt x="19048" y="11275"/>
                    <a:pt x="19073" y="11316"/>
                    <a:pt x="19106" y="11357"/>
                  </a:cubicBezTo>
                  <a:cubicBezTo>
                    <a:pt x="19108" y="11359"/>
                    <a:pt x="19110" y="11360"/>
                    <a:pt x="19113" y="11360"/>
                  </a:cubicBezTo>
                  <a:cubicBezTo>
                    <a:pt x="19146" y="11360"/>
                    <a:pt x="19141" y="11142"/>
                    <a:pt x="19188" y="11119"/>
                  </a:cubicBezTo>
                  <a:cubicBezTo>
                    <a:pt x="19195" y="11116"/>
                    <a:pt x="19205" y="11115"/>
                    <a:pt x="19215" y="11115"/>
                  </a:cubicBezTo>
                  <a:cubicBezTo>
                    <a:pt x="19237" y="11115"/>
                    <a:pt x="19261" y="11120"/>
                    <a:pt x="19278" y="11120"/>
                  </a:cubicBezTo>
                  <a:cubicBezTo>
                    <a:pt x="19295" y="11120"/>
                    <a:pt x="19304" y="11115"/>
                    <a:pt x="19294" y="11095"/>
                  </a:cubicBezTo>
                  <a:cubicBezTo>
                    <a:pt x="19270" y="11046"/>
                    <a:pt x="19023" y="10816"/>
                    <a:pt x="19073" y="10791"/>
                  </a:cubicBezTo>
                  <a:cubicBezTo>
                    <a:pt x="19079" y="10788"/>
                    <a:pt x="19087" y="10787"/>
                    <a:pt x="19096" y="10787"/>
                  </a:cubicBezTo>
                  <a:cubicBezTo>
                    <a:pt x="19144" y="10787"/>
                    <a:pt x="19225" y="10822"/>
                    <a:pt x="19257" y="10822"/>
                  </a:cubicBezTo>
                  <a:cubicBezTo>
                    <a:pt x="19268" y="10822"/>
                    <a:pt x="19273" y="10818"/>
                    <a:pt x="19270" y="10808"/>
                  </a:cubicBezTo>
                  <a:cubicBezTo>
                    <a:pt x="19253" y="10758"/>
                    <a:pt x="19073" y="10652"/>
                    <a:pt x="19114" y="10643"/>
                  </a:cubicBezTo>
                  <a:cubicBezTo>
                    <a:pt x="19118" y="10643"/>
                    <a:pt x="19122" y="10642"/>
                    <a:pt x="19127" y="10642"/>
                  </a:cubicBezTo>
                  <a:cubicBezTo>
                    <a:pt x="19152" y="10642"/>
                    <a:pt x="19187" y="10652"/>
                    <a:pt x="19212" y="10652"/>
                  </a:cubicBezTo>
                  <a:cubicBezTo>
                    <a:pt x="19231" y="10652"/>
                    <a:pt x="19245" y="10646"/>
                    <a:pt x="19245" y="10627"/>
                  </a:cubicBezTo>
                  <a:cubicBezTo>
                    <a:pt x="19245" y="10578"/>
                    <a:pt x="19015" y="10578"/>
                    <a:pt x="19032" y="10545"/>
                  </a:cubicBezTo>
                  <a:cubicBezTo>
                    <a:pt x="19056" y="10512"/>
                    <a:pt x="19155" y="10537"/>
                    <a:pt x="19196" y="10504"/>
                  </a:cubicBezTo>
                  <a:cubicBezTo>
                    <a:pt x="19237" y="10479"/>
                    <a:pt x="19106" y="10258"/>
                    <a:pt x="19155" y="10225"/>
                  </a:cubicBezTo>
                  <a:cubicBezTo>
                    <a:pt x="19157" y="10223"/>
                    <a:pt x="19160" y="10222"/>
                    <a:pt x="19163" y="10222"/>
                  </a:cubicBezTo>
                  <a:cubicBezTo>
                    <a:pt x="19221" y="10222"/>
                    <a:pt x="19378" y="10497"/>
                    <a:pt x="19409" y="10528"/>
                  </a:cubicBezTo>
                  <a:cubicBezTo>
                    <a:pt x="19435" y="10554"/>
                    <a:pt x="19486" y="10651"/>
                    <a:pt x="19519" y="10651"/>
                  </a:cubicBezTo>
                  <a:cubicBezTo>
                    <a:pt x="19528" y="10651"/>
                    <a:pt x="19535" y="10644"/>
                    <a:pt x="19541" y="10627"/>
                  </a:cubicBezTo>
                  <a:cubicBezTo>
                    <a:pt x="19571" y="10558"/>
                    <a:pt x="19523" y="10445"/>
                    <a:pt x="19571" y="10445"/>
                  </a:cubicBezTo>
                  <a:cubicBezTo>
                    <a:pt x="19574" y="10445"/>
                    <a:pt x="19578" y="10445"/>
                    <a:pt x="19582" y="10446"/>
                  </a:cubicBezTo>
                  <a:cubicBezTo>
                    <a:pt x="19632" y="10454"/>
                    <a:pt x="19669" y="10605"/>
                    <a:pt x="19711" y="10605"/>
                  </a:cubicBezTo>
                  <a:cubicBezTo>
                    <a:pt x="19717" y="10605"/>
                    <a:pt x="19723" y="10601"/>
                    <a:pt x="19729" y="10594"/>
                  </a:cubicBezTo>
                  <a:cubicBezTo>
                    <a:pt x="19770" y="10537"/>
                    <a:pt x="19680" y="10463"/>
                    <a:pt x="19721" y="10430"/>
                  </a:cubicBezTo>
                  <a:cubicBezTo>
                    <a:pt x="19754" y="10389"/>
                    <a:pt x="19787" y="10381"/>
                    <a:pt x="19746" y="10340"/>
                  </a:cubicBezTo>
                  <a:cubicBezTo>
                    <a:pt x="19705" y="10307"/>
                    <a:pt x="19606" y="10233"/>
                    <a:pt x="19639" y="10233"/>
                  </a:cubicBezTo>
                  <a:cubicBezTo>
                    <a:pt x="19672" y="10233"/>
                    <a:pt x="19861" y="10332"/>
                    <a:pt x="19902" y="10340"/>
                  </a:cubicBezTo>
                  <a:cubicBezTo>
                    <a:pt x="19951" y="10340"/>
                    <a:pt x="19967" y="10323"/>
                    <a:pt x="19951" y="10290"/>
                  </a:cubicBezTo>
                  <a:cubicBezTo>
                    <a:pt x="19934" y="10258"/>
                    <a:pt x="19951" y="10225"/>
                    <a:pt x="19885" y="10208"/>
                  </a:cubicBezTo>
                  <a:cubicBezTo>
                    <a:pt x="19828" y="10184"/>
                    <a:pt x="19754" y="10208"/>
                    <a:pt x="19713" y="10176"/>
                  </a:cubicBezTo>
                  <a:cubicBezTo>
                    <a:pt x="19672" y="10143"/>
                    <a:pt x="19672" y="10102"/>
                    <a:pt x="19623" y="10085"/>
                  </a:cubicBezTo>
                  <a:cubicBezTo>
                    <a:pt x="19573" y="10069"/>
                    <a:pt x="19458" y="10061"/>
                    <a:pt x="19475" y="10036"/>
                  </a:cubicBezTo>
                  <a:cubicBezTo>
                    <a:pt x="19488" y="10009"/>
                    <a:pt x="19553" y="9993"/>
                    <a:pt x="19588" y="9993"/>
                  </a:cubicBezTo>
                  <a:cubicBezTo>
                    <a:pt x="19596" y="9993"/>
                    <a:pt x="19602" y="9994"/>
                    <a:pt x="19606" y="9995"/>
                  </a:cubicBezTo>
                  <a:cubicBezTo>
                    <a:pt x="19631" y="9995"/>
                    <a:pt x="19746" y="10069"/>
                    <a:pt x="19803" y="10085"/>
                  </a:cubicBezTo>
                  <a:cubicBezTo>
                    <a:pt x="19861" y="10102"/>
                    <a:pt x="19934" y="10135"/>
                    <a:pt x="20000" y="10135"/>
                  </a:cubicBezTo>
                  <a:cubicBezTo>
                    <a:pt x="20034" y="10135"/>
                    <a:pt x="20096" y="10149"/>
                    <a:pt x="20142" y="10149"/>
                  </a:cubicBezTo>
                  <a:cubicBezTo>
                    <a:pt x="20173" y="10149"/>
                    <a:pt x="20197" y="10142"/>
                    <a:pt x="20197" y="10118"/>
                  </a:cubicBezTo>
                  <a:cubicBezTo>
                    <a:pt x="20197" y="10069"/>
                    <a:pt x="20181" y="10028"/>
                    <a:pt x="20082" y="10003"/>
                  </a:cubicBezTo>
                  <a:cubicBezTo>
                    <a:pt x="19984" y="9979"/>
                    <a:pt x="19943" y="9995"/>
                    <a:pt x="19869" y="9970"/>
                  </a:cubicBezTo>
                  <a:cubicBezTo>
                    <a:pt x="19787" y="9946"/>
                    <a:pt x="19696" y="9913"/>
                    <a:pt x="19680" y="9880"/>
                  </a:cubicBezTo>
                  <a:cubicBezTo>
                    <a:pt x="19672" y="9847"/>
                    <a:pt x="19606" y="9765"/>
                    <a:pt x="19631" y="9757"/>
                  </a:cubicBezTo>
                  <a:cubicBezTo>
                    <a:pt x="19633" y="9756"/>
                    <a:pt x="19635" y="9755"/>
                    <a:pt x="19638" y="9755"/>
                  </a:cubicBezTo>
                  <a:cubicBezTo>
                    <a:pt x="19662" y="9755"/>
                    <a:pt x="19698" y="9815"/>
                    <a:pt x="19746" y="9815"/>
                  </a:cubicBezTo>
                  <a:cubicBezTo>
                    <a:pt x="19748" y="9815"/>
                    <a:pt x="19751" y="9815"/>
                    <a:pt x="19754" y="9815"/>
                  </a:cubicBezTo>
                  <a:cubicBezTo>
                    <a:pt x="19803" y="9806"/>
                    <a:pt x="19844" y="9773"/>
                    <a:pt x="19844" y="9757"/>
                  </a:cubicBezTo>
                  <a:cubicBezTo>
                    <a:pt x="19844" y="9732"/>
                    <a:pt x="19721" y="9700"/>
                    <a:pt x="19737" y="9667"/>
                  </a:cubicBezTo>
                  <a:cubicBezTo>
                    <a:pt x="19745" y="9648"/>
                    <a:pt x="19774" y="9641"/>
                    <a:pt x="19807" y="9641"/>
                  </a:cubicBezTo>
                  <a:cubicBezTo>
                    <a:pt x="19845" y="9641"/>
                    <a:pt x="19888" y="9650"/>
                    <a:pt x="19910" y="9659"/>
                  </a:cubicBezTo>
                  <a:cubicBezTo>
                    <a:pt x="19951" y="9675"/>
                    <a:pt x="20090" y="9708"/>
                    <a:pt x="20164" y="9741"/>
                  </a:cubicBezTo>
                  <a:cubicBezTo>
                    <a:pt x="20222" y="9766"/>
                    <a:pt x="20295" y="9787"/>
                    <a:pt x="20339" y="9787"/>
                  </a:cubicBezTo>
                  <a:cubicBezTo>
                    <a:pt x="20352" y="9787"/>
                    <a:pt x="20362" y="9785"/>
                    <a:pt x="20369" y="9782"/>
                  </a:cubicBezTo>
                  <a:cubicBezTo>
                    <a:pt x="20402" y="9765"/>
                    <a:pt x="20509" y="9732"/>
                    <a:pt x="20509" y="9708"/>
                  </a:cubicBezTo>
                  <a:cubicBezTo>
                    <a:pt x="20509" y="9683"/>
                    <a:pt x="20427" y="9691"/>
                    <a:pt x="20345" y="9683"/>
                  </a:cubicBezTo>
                  <a:cubicBezTo>
                    <a:pt x="20263" y="9667"/>
                    <a:pt x="20230" y="9659"/>
                    <a:pt x="20238" y="9634"/>
                  </a:cubicBezTo>
                  <a:cubicBezTo>
                    <a:pt x="20254" y="9609"/>
                    <a:pt x="20460" y="9593"/>
                    <a:pt x="20435" y="9552"/>
                  </a:cubicBezTo>
                  <a:cubicBezTo>
                    <a:pt x="20410" y="9511"/>
                    <a:pt x="20345" y="9421"/>
                    <a:pt x="20279" y="9421"/>
                  </a:cubicBezTo>
                  <a:cubicBezTo>
                    <a:pt x="20230" y="9427"/>
                    <a:pt x="20185" y="9470"/>
                    <a:pt x="20155" y="9470"/>
                  </a:cubicBezTo>
                  <a:cubicBezTo>
                    <a:pt x="20146" y="9470"/>
                    <a:pt x="20137" y="9466"/>
                    <a:pt x="20131" y="9453"/>
                  </a:cubicBezTo>
                  <a:cubicBezTo>
                    <a:pt x="20107" y="9404"/>
                    <a:pt x="20222" y="9306"/>
                    <a:pt x="20271" y="9297"/>
                  </a:cubicBezTo>
                  <a:cubicBezTo>
                    <a:pt x="20272" y="9297"/>
                    <a:pt x="20273" y="9297"/>
                    <a:pt x="20274" y="9297"/>
                  </a:cubicBezTo>
                  <a:cubicBezTo>
                    <a:pt x="20322" y="9297"/>
                    <a:pt x="20511" y="9445"/>
                    <a:pt x="20583" y="9445"/>
                  </a:cubicBezTo>
                  <a:cubicBezTo>
                    <a:pt x="20595" y="9445"/>
                    <a:pt x="20610" y="9445"/>
                    <a:pt x="20626" y="9445"/>
                  </a:cubicBezTo>
                  <a:cubicBezTo>
                    <a:pt x="20698" y="9445"/>
                    <a:pt x="20794" y="9440"/>
                    <a:pt x="20747" y="9380"/>
                  </a:cubicBezTo>
                  <a:cubicBezTo>
                    <a:pt x="20689" y="9314"/>
                    <a:pt x="20558" y="9059"/>
                    <a:pt x="20460" y="9059"/>
                  </a:cubicBezTo>
                  <a:cubicBezTo>
                    <a:pt x="20396" y="9065"/>
                    <a:pt x="20283" y="9096"/>
                    <a:pt x="20225" y="9096"/>
                  </a:cubicBezTo>
                  <a:cubicBezTo>
                    <a:pt x="20201" y="9096"/>
                    <a:pt x="20186" y="9090"/>
                    <a:pt x="20189" y="9076"/>
                  </a:cubicBezTo>
                  <a:cubicBezTo>
                    <a:pt x="20189" y="9035"/>
                    <a:pt x="20230" y="8977"/>
                    <a:pt x="20189" y="8977"/>
                  </a:cubicBezTo>
                  <a:cubicBezTo>
                    <a:pt x="20148" y="8977"/>
                    <a:pt x="20016" y="9018"/>
                    <a:pt x="20025" y="9068"/>
                  </a:cubicBezTo>
                  <a:cubicBezTo>
                    <a:pt x="20033" y="9125"/>
                    <a:pt x="20131" y="9248"/>
                    <a:pt x="20066" y="9273"/>
                  </a:cubicBezTo>
                  <a:cubicBezTo>
                    <a:pt x="20063" y="9273"/>
                    <a:pt x="20061" y="9274"/>
                    <a:pt x="20059" y="9274"/>
                  </a:cubicBezTo>
                  <a:cubicBezTo>
                    <a:pt x="19989" y="9274"/>
                    <a:pt x="19913" y="9042"/>
                    <a:pt x="19858" y="9042"/>
                  </a:cubicBezTo>
                  <a:cubicBezTo>
                    <a:pt x="19856" y="9042"/>
                    <a:pt x="19854" y="9043"/>
                    <a:pt x="19852" y="9043"/>
                  </a:cubicBezTo>
                  <a:cubicBezTo>
                    <a:pt x="19790" y="9059"/>
                    <a:pt x="19697" y="9390"/>
                    <a:pt x="19653" y="9390"/>
                  </a:cubicBezTo>
                  <a:cubicBezTo>
                    <a:pt x="19651" y="9390"/>
                    <a:pt x="19649" y="9389"/>
                    <a:pt x="19647" y="9388"/>
                  </a:cubicBezTo>
                  <a:cubicBezTo>
                    <a:pt x="19607" y="9355"/>
                    <a:pt x="19654" y="9051"/>
                    <a:pt x="19608" y="9051"/>
                  </a:cubicBezTo>
                  <a:cubicBezTo>
                    <a:pt x="19607" y="9051"/>
                    <a:pt x="19607" y="9051"/>
                    <a:pt x="19606" y="9051"/>
                  </a:cubicBezTo>
                  <a:cubicBezTo>
                    <a:pt x="19549" y="9051"/>
                    <a:pt x="19360" y="9084"/>
                    <a:pt x="19352" y="9109"/>
                  </a:cubicBezTo>
                  <a:cubicBezTo>
                    <a:pt x="19335" y="9133"/>
                    <a:pt x="19311" y="9330"/>
                    <a:pt x="19270" y="9330"/>
                  </a:cubicBezTo>
                  <a:cubicBezTo>
                    <a:pt x="19229" y="9330"/>
                    <a:pt x="19270" y="9191"/>
                    <a:pt x="19196" y="9183"/>
                  </a:cubicBezTo>
                  <a:cubicBezTo>
                    <a:pt x="19174" y="9178"/>
                    <a:pt x="19145" y="9176"/>
                    <a:pt x="19116" y="9176"/>
                  </a:cubicBezTo>
                  <a:cubicBezTo>
                    <a:pt x="19084" y="9176"/>
                    <a:pt x="19052" y="9178"/>
                    <a:pt x="19024" y="9178"/>
                  </a:cubicBezTo>
                  <a:cubicBezTo>
                    <a:pt x="18990" y="9178"/>
                    <a:pt x="18964" y="9176"/>
                    <a:pt x="18958" y="9166"/>
                  </a:cubicBezTo>
                  <a:cubicBezTo>
                    <a:pt x="18933" y="9150"/>
                    <a:pt x="19286" y="9027"/>
                    <a:pt x="19311" y="8986"/>
                  </a:cubicBezTo>
                  <a:cubicBezTo>
                    <a:pt x="19335" y="8945"/>
                    <a:pt x="19327" y="8936"/>
                    <a:pt x="19352" y="8863"/>
                  </a:cubicBezTo>
                  <a:cubicBezTo>
                    <a:pt x="19368" y="8789"/>
                    <a:pt x="19467" y="8748"/>
                    <a:pt x="19491" y="8715"/>
                  </a:cubicBezTo>
                  <a:cubicBezTo>
                    <a:pt x="19508" y="8690"/>
                    <a:pt x="19516" y="8625"/>
                    <a:pt x="19499" y="8608"/>
                  </a:cubicBezTo>
                  <a:cubicBezTo>
                    <a:pt x="19498" y="8608"/>
                    <a:pt x="19496" y="8607"/>
                    <a:pt x="19493" y="8607"/>
                  </a:cubicBezTo>
                  <a:cubicBezTo>
                    <a:pt x="19454" y="8607"/>
                    <a:pt x="19311" y="8660"/>
                    <a:pt x="19311" y="8690"/>
                  </a:cubicBezTo>
                  <a:cubicBezTo>
                    <a:pt x="19303" y="8715"/>
                    <a:pt x="19303" y="8772"/>
                    <a:pt x="19286" y="8789"/>
                  </a:cubicBezTo>
                  <a:cubicBezTo>
                    <a:pt x="19271" y="8812"/>
                    <a:pt x="19041" y="9013"/>
                    <a:pt x="19004" y="9013"/>
                  </a:cubicBezTo>
                  <a:cubicBezTo>
                    <a:pt x="19001" y="9013"/>
                    <a:pt x="18999" y="9012"/>
                    <a:pt x="18999" y="9010"/>
                  </a:cubicBezTo>
                  <a:cubicBezTo>
                    <a:pt x="18991" y="8977"/>
                    <a:pt x="19147" y="8748"/>
                    <a:pt x="19130" y="8739"/>
                  </a:cubicBezTo>
                  <a:cubicBezTo>
                    <a:pt x="19119" y="8728"/>
                    <a:pt x="19058" y="8716"/>
                    <a:pt x="19000" y="8716"/>
                  </a:cubicBezTo>
                  <a:cubicBezTo>
                    <a:pt x="18976" y="8716"/>
                    <a:pt x="18952" y="8718"/>
                    <a:pt x="18933" y="8723"/>
                  </a:cubicBezTo>
                  <a:cubicBezTo>
                    <a:pt x="18868" y="8739"/>
                    <a:pt x="18580" y="8789"/>
                    <a:pt x="18531" y="8813"/>
                  </a:cubicBezTo>
                  <a:cubicBezTo>
                    <a:pt x="18490" y="8846"/>
                    <a:pt x="18367" y="8961"/>
                    <a:pt x="18351" y="8969"/>
                  </a:cubicBezTo>
                  <a:cubicBezTo>
                    <a:pt x="18349" y="8970"/>
                    <a:pt x="18348" y="8970"/>
                    <a:pt x="18347" y="8970"/>
                  </a:cubicBezTo>
                  <a:cubicBezTo>
                    <a:pt x="18324" y="8970"/>
                    <a:pt x="18311" y="8893"/>
                    <a:pt x="18334" y="8846"/>
                  </a:cubicBezTo>
                  <a:cubicBezTo>
                    <a:pt x="18359" y="8789"/>
                    <a:pt x="18474" y="8756"/>
                    <a:pt x="18457" y="8739"/>
                  </a:cubicBezTo>
                  <a:cubicBezTo>
                    <a:pt x="18454" y="8735"/>
                    <a:pt x="18445" y="8733"/>
                    <a:pt x="18433" y="8733"/>
                  </a:cubicBezTo>
                  <a:cubicBezTo>
                    <a:pt x="18390" y="8733"/>
                    <a:pt x="18304" y="8754"/>
                    <a:pt x="18264" y="8754"/>
                  </a:cubicBezTo>
                  <a:cubicBezTo>
                    <a:pt x="18253" y="8754"/>
                    <a:pt x="18245" y="8752"/>
                    <a:pt x="18244" y="8748"/>
                  </a:cubicBezTo>
                  <a:cubicBezTo>
                    <a:pt x="18227" y="8723"/>
                    <a:pt x="18474" y="8674"/>
                    <a:pt x="18457" y="8641"/>
                  </a:cubicBezTo>
                  <a:cubicBezTo>
                    <a:pt x="18449" y="8608"/>
                    <a:pt x="18244" y="8592"/>
                    <a:pt x="18268" y="8559"/>
                  </a:cubicBezTo>
                  <a:cubicBezTo>
                    <a:pt x="18290" y="8537"/>
                    <a:pt x="18330" y="8526"/>
                    <a:pt x="18391" y="8526"/>
                  </a:cubicBezTo>
                  <a:cubicBezTo>
                    <a:pt x="18422" y="8526"/>
                    <a:pt x="18457" y="8529"/>
                    <a:pt x="18498" y="8534"/>
                  </a:cubicBezTo>
                  <a:cubicBezTo>
                    <a:pt x="18576" y="8540"/>
                    <a:pt x="18711" y="8557"/>
                    <a:pt x="18792" y="8557"/>
                  </a:cubicBezTo>
                  <a:cubicBezTo>
                    <a:pt x="18830" y="8557"/>
                    <a:pt x="18857" y="8553"/>
                    <a:pt x="18859" y="8542"/>
                  </a:cubicBezTo>
                  <a:cubicBezTo>
                    <a:pt x="18868" y="8510"/>
                    <a:pt x="18835" y="8280"/>
                    <a:pt x="18777" y="8214"/>
                  </a:cubicBezTo>
                  <a:cubicBezTo>
                    <a:pt x="18721" y="8158"/>
                    <a:pt x="18532" y="8001"/>
                    <a:pt x="18462" y="8001"/>
                  </a:cubicBezTo>
                  <a:cubicBezTo>
                    <a:pt x="18460" y="8001"/>
                    <a:pt x="18459" y="8001"/>
                    <a:pt x="18457" y="8001"/>
                  </a:cubicBezTo>
                  <a:cubicBezTo>
                    <a:pt x="18399" y="8008"/>
                    <a:pt x="18314" y="8113"/>
                    <a:pt x="18262" y="8113"/>
                  </a:cubicBezTo>
                  <a:cubicBezTo>
                    <a:pt x="18255" y="8113"/>
                    <a:pt x="18249" y="8111"/>
                    <a:pt x="18244" y="8108"/>
                  </a:cubicBezTo>
                  <a:cubicBezTo>
                    <a:pt x="18207" y="8086"/>
                    <a:pt x="18171" y="8057"/>
                    <a:pt x="18146" y="8057"/>
                  </a:cubicBezTo>
                  <a:cubicBezTo>
                    <a:pt x="18143" y="8057"/>
                    <a:pt x="18140" y="8057"/>
                    <a:pt x="18137" y="8058"/>
                  </a:cubicBezTo>
                  <a:cubicBezTo>
                    <a:pt x="18113" y="8075"/>
                    <a:pt x="18063" y="8108"/>
                    <a:pt x="18055" y="8124"/>
                  </a:cubicBezTo>
                  <a:cubicBezTo>
                    <a:pt x="18048" y="8139"/>
                    <a:pt x="18014" y="8200"/>
                    <a:pt x="17995" y="8200"/>
                  </a:cubicBezTo>
                  <a:cubicBezTo>
                    <a:pt x="17993" y="8200"/>
                    <a:pt x="17991" y="8199"/>
                    <a:pt x="17989" y="8198"/>
                  </a:cubicBezTo>
                  <a:cubicBezTo>
                    <a:pt x="17973" y="8173"/>
                    <a:pt x="17965" y="8132"/>
                    <a:pt x="17989" y="8075"/>
                  </a:cubicBezTo>
                  <a:cubicBezTo>
                    <a:pt x="18022" y="8017"/>
                    <a:pt x="18063" y="7993"/>
                    <a:pt x="18039" y="7968"/>
                  </a:cubicBezTo>
                  <a:cubicBezTo>
                    <a:pt x="18022" y="7935"/>
                    <a:pt x="18006" y="7919"/>
                    <a:pt x="18006" y="7878"/>
                  </a:cubicBezTo>
                  <a:cubicBezTo>
                    <a:pt x="18006" y="7845"/>
                    <a:pt x="17990" y="7813"/>
                    <a:pt x="17943" y="7813"/>
                  </a:cubicBezTo>
                  <a:cubicBezTo>
                    <a:pt x="17931" y="7813"/>
                    <a:pt x="17916" y="7815"/>
                    <a:pt x="17899" y="7820"/>
                  </a:cubicBezTo>
                  <a:cubicBezTo>
                    <a:pt x="17825" y="7853"/>
                    <a:pt x="17801" y="7861"/>
                    <a:pt x="17784" y="7935"/>
                  </a:cubicBezTo>
                  <a:cubicBezTo>
                    <a:pt x="17768" y="8001"/>
                    <a:pt x="17768" y="7976"/>
                    <a:pt x="17801" y="8025"/>
                  </a:cubicBezTo>
                  <a:cubicBezTo>
                    <a:pt x="17834" y="8075"/>
                    <a:pt x="17875" y="8124"/>
                    <a:pt x="17875" y="8181"/>
                  </a:cubicBezTo>
                  <a:cubicBezTo>
                    <a:pt x="17875" y="8192"/>
                    <a:pt x="17869" y="8196"/>
                    <a:pt x="17859" y="8196"/>
                  </a:cubicBezTo>
                  <a:cubicBezTo>
                    <a:pt x="17810" y="8196"/>
                    <a:pt x="17654" y="8068"/>
                    <a:pt x="17661" y="7993"/>
                  </a:cubicBezTo>
                  <a:cubicBezTo>
                    <a:pt x="17678" y="7902"/>
                    <a:pt x="17710" y="7870"/>
                    <a:pt x="17702" y="7837"/>
                  </a:cubicBezTo>
                  <a:cubicBezTo>
                    <a:pt x="17697" y="7815"/>
                    <a:pt x="17691" y="7789"/>
                    <a:pt x="17669" y="7789"/>
                  </a:cubicBezTo>
                  <a:cubicBezTo>
                    <a:pt x="17658" y="7789"/>
                    <a:pt x="17642" y="7796"/>
                    <a:pt x="17620" y="7812"/>
                  </a:cubicBezTo>
                  <a:cubicBezTo>
                    <a:pt x="17563" y="7861"/>
                    <a:pt x="17456" y="7919"/>
                    <a:pt x="17448" y="7984"/>
                  </a:cubicBezTo>
                  <a:cubicBezTo>
                    <a:pt x="17440" y="8050"/>
                    <a:pt x="17472" y="8190"/>
                    <a:pt x="17423" y="8190"/>
                  </a:cubicBezTo>
                  <a:cubicBezTo>
                    <a:pt x="17420" y="8190"/>
                    <a:pt x="17417" y="8190"/>
                    <a:pt x="17414" y="8190"/>
                  </a:cubicBezTo>
                  <a:cubicBezTo>
                    <a:pt x="17376" y="8190"/>
                    <a:pt x="17341" y="8144"/>
                    <a:pt x="17341" y="8083"/>
                  </a:cubicBezTo>
                  <a:cubicBezTo>
                    <a:pt x="17341" y="8017"/>
                    <a:pt x="17399" y="7968"/>
                    <a:pt x="17374" y="7894"/>
                  </a:cubicBezTo>
                  <a:cubicBezTo>
                    <a:pt x="17353" y="7837"/>
                    <a:pt x="17380" y="7774"/>
                    <a:pt x="17351" y="7774"/>
                  </a:cubicBezTo>
                  <a:cubicBezTo>
                    <a:pt x="17347" y="7774"/>
                    <a:pt x="17341" y="7776"/>
                    <a:pt x="17333" y="7779"/>
                  </a:cubicBezTo>
                  <a:cubicBezTo>
                    <a:pt x="17275" y="7812"/>
                    <a:pt x="17234" y="7771"/>
                    <a:pt x="17226" y="7845"/>
                  </a:cubicBezTo>
                  <a:cubicBezTo>
                    <a:pt x="17211" y="7915"/>
                    <a:pt x="17261" y="8043"/>
                    <a:pt x="17163" y="8043"/>
                  </a:cubicBezTo>
                  <a:cubicBezTo>
                    <a:pt x="17157" y="8043"/>
                    <a:pt x="17151" y="8043"/>
                    <a:pt x="17144" y="8042"/>
                  </a:cubicBezTo>
                  <a:cubicBezTo>
                    <a:pt x="17029" y="8025"/>
                    <a:pt x="16808" y="7952"/>
                    <a:pt x="16824" y="7911"/>
                  </a:cubicBezTo>
                  <a:cubicBezTo>
                    <a:pt x="16849" y="7870"/>
                    <a:pt x="16898" y="7870"/>
                    <a:pt x="16964" y="7861"/>
                  </a:cubicBezTo>
                  <a:cubicBezTo>
                    <a:pt x="17029" y="7861"/>
                    <a:pt x="17054" y="7861"/>
                    <a:pt x="17062" y="7845"/>
                  </a:cubicBezTo>
                  <a:cubicBezTo>
                    <a:pt x="17078" y="7828"/>
                    <a:pt x="17185" y="7746"/>
                    <a:pt x="17185" y="7714"/>
                  </a:cubicBezTo>
                  <a:cubicBezTo>
                    <a:pt x="17185" y="7702"/>
                    <a:pt x="17172" y="7698"/>
                    <a:pt x="17151" y="7698"/>
                  </a:cubicBezTo>
                  <a:cubicBezTo>
                    <a:pt x="17098" y="7698"/>
                    <a:pt x="16999" y="7726"/>
                    <a:pt x="16964" y="7738"/>
                  </a:cubicBezTo>
                  <a:cubicBezTo>
                    <a:pt x="16927" y="7750"/>
                    <a:pt x="16886" y="7786"/>
                    <a:pt x="16864" y="7786"/>
                  </a:cubicBezTo>
                  <a:cubicBezTo>
                    <a:pt x="16856" y="7786"/>
                    <a:pt x="16851" y="7781"/>
                    <a:pt x="16849" y="7771"/>
                  </a:cubicBezTo>
                  <a:cubicBezTo>
                    <a:pt x="16841" y="7735"/>
                    <a:pt x="16898" y="7642"/>
                    <a:pt x="16867" y="7642"/>
                  </a:cubicBezTo>
                  <a:cubicBezTo>
                    <a:pt x="16863" y="7642"/>
                    <a:pt x="16857" y="7644"/>
                    <a:pt x="16849" y="7648"/>
                  </a:cubicBezTo>
                  <a:cubicBezTo>
                    <a:pt x="16789" y="7674"/>
                    <a:pt x="16719" y="7754"/>
                    <a:pt x="16694" y="7754"/>
                  </a:cubicBezTo>
                  <a:cubicBezTo>
                    <a:pt x="16688" y="7754"/>
                    <a:pt x="16685" y="7749"/>
                    <a:pt x="16685" y="7738"/>
                  </a:cubicBezTo>
                  <a:cubicBezTo>
                    <a:pt x="16676" y="7673"/>
                    <a:pt x="16824" y="7492"/>
                    <a:pt x="16791" y="7476"/>
                  </a:cubicBezTo>
                  <a:cubicBezTo>
                    <a:pt x="16776" y="7465"/>
                    <a:pt x="16676" y="7458"/>
                    <a:pt x="16594" y="7458"/>
                  </a:cubicBezTo>
                  <a:cubicBezTo>
                    <a:pt x="16544" y="7458"/>
                    <a:pt x="16500" y="7461"/>
                    <a:pt x="16488" y="7467"/>
                  </a:cubicBezTo>
                  <a:cubicBezTo>
                    <a:pt x="16455" y="7492"/>
                    <a:pt x="16447" y="7566"/>
                    <a:pt x="16397" y="7582"/>
                  </a:cubicBezTo>
                  <a:cubicBezTo>
                    <a:pt x="16389" y="7584"/>
                    <a:pt x="16377" y="7584"/>
                    <a:pt x="16363" y="7584"/>
                  </a:cubicBezTo>
                  <a:cubicBezTo>
                    <a:pt x="16295" y="7584"/>
                    <a:pt x="16183" y="7568"/>
                    <a:pt x="16217" y="7541"/>
                  </a:cubicBezTo>
                  <a:cubicBezTo>
                    <a:pt x="16266" y="7508"/>
                    <a:pt x="16299" y="7541"/>
                    <a:pt x="16348" y="7500"/>
                  </a:cubicBezTo>
                  <a:cubicBezTo>
                    <a:pt x="16397" y="7467"/>
                    <a:pt x="16463" y="7426"/>
                    <a:pt x="16447" y="7377"/>
                  </a:cubicBezTo>
                  <a:cubicBezTo>
                    <a:pt x="16438" y="7351"/>
                    <a:pt x="16400" y="7339"/>
                    <a:pt x="16359" y="7339"/>
                  </a:cubicBezTo>
                  <a:cubicBezTo>
                    <a:pt x="16322" y="7339"/>
                    <a:pt x="16281" y="7349"/>
                    <a:pt x="16258" y="7369"/>
                  </a:cubicBezTo>
                  <a:cubicBezTo>
                    <a:pt x="16217" y="7403"/>
                    <a:pt x="16193" y="7449"/>
                    <a:pt x="16177" y="7449"/>
                  </a:cubicBezTo>
                  <a:cubicBezTo>
                    <a:pt x="16173" y="7449"/>
                    <a:pt x="16170" y="7447"/>
                    <a:pt x="16168" y="7443"/>
                  </a:cubicBezTo>
                  <a:cubicBezTo>
                    <a:pt x="16143" y="7426"/>
                    <a:pt x="16168" y="7402"/>
                    <a:pt x="16110" y="7402"/>
                  </a:cubicBezTo>
                  <a:cubicBezTo>
                    <a:pt x="16079" y="7402"/>
                    <a:pt x="16048" y="7421"/>
                    <a:pt x="16033" y="7421"/>
                  </a:cubicBezTo>
                  <a:cubicBezTo>
                    <a:pt x="16025" y="7421"/>
                    <a:pt x="16022" y="7415"/>
                    <a:pt x="16028" y="7394"/>
                  </a:cubicBezTo>
                  <a:cubicBezTo>
                    <a:pt x="16044" y="7344"/>
                    <a:pt x="16217" y="7287"/>
                    <a:pt x="16217" y="7229"/>
                  </a:cubicBezTo>
                  <a:cubicBezTo>
                    <a:pt x="16210" y="7174"/>
                    <a:pt x="16233" y="7136"/>
                    <a:pt x="16209" y="7136"/>
                  </a:cubicBezTo>
                  <a:cubicBezTo>
                    <a:pt x="16205" y="7136"/>
                    <a:pt x="16200" y="7137"/>
                    <a:pt x="16192" y="7139"/>
                  </a:cubicBezTo>
                  <a:cubicBezTo>
                    <a:pt x="16156" y="7154"/>
                    <a:pt x="16076" y="7269"/>
                    <a:pt x="16023" y="7269"/>
                  </a:cubicBezTo>
                  <a:cubicBezTo>
                    <a:pt x="16016" y="7269"/>
                    <a:pt x="16009" y="7267"/>
                    <a:pt x="16003" y="7262"/>
                  </a:cubicBezTo>
                  <a:cubicBezTo>
                    <a:pt x="15946" y="7221"/>
                    <a:pt x="15987" y="7123"/>
                    <a:pt x="15946" y="7098"/>
                  </a:cubicBezTo>
                  <a:cubicBezTo>
                    <a:pt x="15905" y="7073"/>
                    <a:pt x="15847" y="7041"/>
                    <a:pt x="15741" y="7041"/>
                  </a:cubicBezTo>
                  <a:cubicBezTo>
                    <a:pt x="15730" y="7040"/>
                    <a:pt x="15718" y="7039"/>
                    <a:pt x="15707" y="7039"/>
                  </a:cubicBezTo>
                  <a:cubicBezTo>
                    <a:pt x="15628" y="7039"/>
                    <a:pt x="15543" y="7058"/>
                    <a:pt x="15474" y="7058"/>
                  </a:cubicBezTo>
                  <a:cubicBezTo>
                    <a:pt x="15464" y="7058"/>
                    <a:pt x="15455" y="7058"/>
                    <a:pt x="15445" y="7057"/>
                  </a:cubicBezTo>
                  <a:cubicBezTo>
                    <a:pt x="15363" y="7049"/>
                    <a:pt x="15273" y="7041"/>
                    <a:pt x="15306" y="7000"/>
                  </a:cubicBezTo>
                  <a:cubicBezTo>
                    <a:pt x="15336" y="6969"/>
                    <a:pt x="15367" y="6925"/>
                    <a:pt x="15410" y="6925"/>
                  </a:cubicBezTo>
                  <a:cubicBezTo>
                    <a:pt x="15413" y="6925"/>
                    <a:pt x="15417" y="6925"/>
                    <a:pt x="15421" y="6926"/>
                  </a:cubicBezTo>
                  <a:cubicBezTo>
                    <a:pt x="15470" y="6934"/>
                    <a:pt x="15527" y="6934"/>
                    <a:pt x="15601" y="6934"/>
                  </a:cubicBezTo>
                  <a:cubicBezTo>
                    <a:pt x="15642" y="6934"/>
                    <a:pt x="15685" y="6940"/>
                    <a:pt x="15719" y="6940"/>
                  </a:cubicBezTo>
                  <a:cubicBezTo>
                    <a:pt x="15753" y="6940"/>
                    <a:pt x="15778" y="6934"/>
                    <a:pt x="15782" y="6909"/>
                  </a:cubicBezTo>
                  <a:cubicBezTo>
                    <a:pt x="15798" y="6868"/>
                    <a:pt x="15765" y="6835"/>
                    <a:pt x="15716" y="6835"/>
                  </a:cubicBezTo>
                  <a:cubicBezTo>
                    <a:pt x="15709" y="6834"/>
                    <a:pt x="15698" y="6834"/>
                    <a:pt x="15685" y="6834"/>
                  </a:cubicBezTo>
                  <a:cubicBezTo>
                    <a:pt x="15635" y="6834"/>
                    <a:pt x="15552" y="6841"/>
                    <a:pt x="15491" y="6841"/>
                  </a:cubicBezTo>
                  <a:cubicBezTo>
                    <a:pt x="15464" y="6841"/>
                    <a:pt x="15442" y="6840"/>
                    <a:pt x="15429" y="6835"/>
                  </a:cubicBezTo>
                  <a:cubicBezTo>
                    <a:pt x="15410" y="6830"/>
                    <a:pt x="15391" y="6829"/>
                    <a:pt x="15372" y="6829"/>
                  </a:cubicBezTo>
                  <a:cubicBezTo>
                    <a:pt x="15362" y="6829"/>
                    <a:pt x="15353" y="6829"/>
                    <a:pt x="15344" y="6829"/>
                  </a:cubicBezTo>
                  <a:cubicBezTo>
                    <a:pt x="15316" y="6829"/>
                    <a:pt x="15289" y="6827"/>
                    <a:pt x="15265" y="6811"/>
                  </a:cubicBezTo>
                  <a:cubicBezTo>
                    <a:pt x="15216" y="6786"/>
                    <a:pt x="15207" y="6770"/>
                    <a:pt x="15142" y="6762"/>
                  </a:cubicBezTo>
                  <a:cubicBezTo>
                    <a:pt x="15076" y="6745"/>
                    <a:pt x="14895" y="6729"/>
                    <a:pt x="14945" y="6688"/>
                  </a:cubicBezTo>
                  <a:cubicBezTo>
                    <a:pt x="14966" y="6666"/>
                    <a:pt x="15007" y="6659"/>
                    <a:pt x="15057" y="6659"/>
                  </a:cubicBezTo>
                  <a:cubicBezTo>
                    <a:pt x="15120" y="6659"/>
                    <a:pt x="15196" y="6670"/>
                    <a:pt x="15265" y="6680"/>
                  </a:cubicBezTo>
                  <a:cubicBezTo>
                    <a:pt x="15355" y="6685"/>
                    <a:pt x="15473" y="6695"/>
                    <a:pt x="15551" y="6695"/>
                  </a:cubicBezTo>
                  <a:cubicBezTo>
                    <a:pt x="15586" y="6695"/>
                    <a:pt x="15613" y="6693"/>
                    <a:pt x="15626" y="6688"/>
                  </a:cubicBezTo>
                  <a:cubicBezTo>
                    <a:pt x="15675" y="6680"/>
                    <a:pt x="15601" y="6647"/>
                    <a:pt x="15634" y="6622"/>
                  </a:cubicBezTo>
                  <a:cubicBezTo>
                    <a:pt x="15642" y="6616"/>
                    <a:pt x="15660" y="6614"/>
                    <a:pt x="15681" y="6614"/>
                  </a:cubicBezTo>
                  <a:cubicBezTo>
                    <a:pt x="15724" y="6614"/>
                    <a:pt x="15784" y="6622"/>
                    <a:pt x="15819" y="6622"/>
                  </a:cubicBezTo>
                  <a:cubicBezTo>
                    <a:pt x="15836" y="6622"/>
                    <a:pt x="15847" y="6620"/>
                    <a:pt x="15847" y="6614"/>
                  </a:cubicBezTo>
                  <a:cubicBezTo>
                    <a:pt x="15856" y="6597"/>
                    <a:pt x="15782" y="6540"/>
                    <a:pt x="15708" y="6540"/>
                  </a:cubicBezTo>
                  <a:cubicBezTo>
                    <a:pt x="15642" y="6540"/>
                    <a:pt x="15527" y="6540"/>
                    <a:pt x="15544" y="6507"/>
                  </a:cubicBezTo>
                  <a:cubicBezTo>
                    <a:pt x="15564" y="6480"/>
                    <a:pt x="15692" y="6464"/>
                    <a:pt x="15777" y="6464"/>
                  </a:cubicBezTo>
                  <a:cubicBezTo>
                    <a:pt x="15794" y="6464"/>
                    <a:pt x="15810" y="6465"/>
                    <a:pt x="15823" y="6466"/>
                  </a:cubicBezTo>
                  <a:cubicBezTo>
                    <a:pt x="15865" y="6466"/>
                    <a:pt x="15889" y="6472"/>
                    <a:pt x="15905" y="6472"/>
                  </a:cubicBezTo>
                  <a:cubicBezTo>
                    <a:pt x="15918" y="6472"/>
                    <a:pt x="15927" y="6469"/>
                    <a:pt x="15938" y="6458"/>
                  </a:cubicBezTo>
                  <a:cubicBezTo>
                    <a:pt x="15969" y="6442"/>
                    <a:pt x="15733" y="6301"/>
                    <a:pt x="15647" y="6301"/>
                  </a:cubicBezTo>
                  <a:cubicBezTo>
                    <a:pt x="15642" y="6301"/>
                    <a:pt x="15638" y="6301"/>
                    <a:pt x="15634" y="6302"/>
                  </a:cubicBezTo>
                  <a:cubicBezTo>
                    <a:pt x="15560" y="6310"/>
                    <a:pt x="15421" y="6343"/>
                    <a:pt x="15347" y="6368"/>
                  </a:cubicBezTo>
                  <a:cubicBezTo>
                    <a:pt x="15307" y="6382"/>
                    <a:pt x="15247" y="6394"/>
                    <a:pt x="15209" y="6394"/>
                  </a:cubicBezTo>
                  <a:cubicBezTo>
                    <a:pt x="15184" y="6394"/>
                    <a:pt x="15168" y="6389"/>
                    <a:pt x="15175" y="6376"/>
                  </a:cubicBezTo>
                  <a:cubicBezTo>
                    <a:pt x="15191" y="6343"/>
                    <a:pt x="15445" y="6294"/>
                    <a:pt x="15371" y="6261"/>
                  </a:cubicBezTo>
                  <a:cubicBezTo>
                    <a:pt x="15306" y="6220"/>
                    <a:pt x="15232" y="6236"/>
                    <a:pt x="15265" y="6204"/>
                  </a:cubicBezTo>
                  <a:cubicBezTo>
                    <a:pt x="15285" y="6176"/>
                    <a:pt x="15362" y="6160"/>
                    <a:pt x="15439" y="6160"/>
                  </a:cubicBezTo>
                  <a:cubicBezTo>
                    <a:pt x="15455" y="6160"/>
                    <a:pt x="15471" y="6161"/>
                    <a:pt x="15486" y="6163"/>
                  </a:cubicBezTo>
                  <a:cubicBezTo>
                    <a:pt x="15543" y="6168"/>
                    <a:pt x="15597" y="6183"/>
                    <a:pt x="15625" y="6183"/>
                  </a:cubicBezTo>
                  <a:cubicBezTo>
                    <a:pt x="15641" y="6183"/>
                    <a:pt x="15648" y="6178"/>
                    <a:pt x="15642" y="6163"/>
                  </a:cubicBezTo>
                  <a:cubicBezTo>
                    <a:pt x="15634" y="6121"/>
                    <a:pt x="15462" y="6097"/>
                    <a:pt x="15396" y="6097"/>
                  </a:cubicBezTo>
                  <a:cubicBezTo>
                    <a:pt x="15391" y="6096"/>
                    <a:pt x="15385" y="6096"/>
                    <a:pt x="15379" y="6096"/>
                  </a:cubicBezTo>
                  <a:cubicBezTo>
                    <a:pt x="15313" y="6096"/>
                    <a:pt x="15193" y="6131"/>
                    <a:pt x="15132" y="6131"/>
                  </a:cubicBezTo>
                  <a:cubicBezTo>
                    <a:pt x="15127" y="6131"/>
                    <a:pt x="15122" y="6130"/>
                    <a:pt x="15117" y="6130"/>
                  </a:cubicBezTo>
                  <a:cubicBezTo>
                    <a:pt x="15060" y="6130"/>
                    <a:pt x="15027" y="6121"/>
                    <a:pt x="15043" y="6097"/>
                  </a:cubicBezTo>
                  <a:cubicBezTo>
                    <a:pt x="15051" y="6064"/>
                    <a:pt x="15158" y="6007"/>
                    <a:pt x="15232" y="6007"/>
                  </a:cubicBezTo>
                  <a:cubicBezTo>
                    <a:pt x="15279" y="6002"/>
                    <a:pt x="15379" y="5997"/>
                    <a:pt x="15467" y="5997"/>
                  </a:cubicBezTo>
                  <a:cubicBezTo>
                    <a:pt x="15531" y="5997"/>
                    <a:pt x="15590" y="6000"/>
                    <a:pt x="15618" y="6007"/>
                  </a:cubicBezTo>
                  <a:cubicBezTo>
                    <a:pt x="15675" y="6015"/>
                    <a:pt x="15757" y="6031"/>
                    <a:pt x="15856" y="6080"/>
                  </a:cubicBezTo>
                  <a:cubicBezTo>
                    <a:pt x="15954" y="6130"/>
                    <a:pt x="16069" y="6253"/>
                    <a:pt x="16241" y="6253"/>
                  </a:cubicBezTo>
                  <a:cubicBezTo>
                    <a:pt x="16422" y="6253"/>
                    <a:pt x="16627" y="6253"/>
                    <a:pt x="16693" y="6261"/>
                  </a:cubicBezTo>
                  <a:cubicBezTo>
                    <a:pt x="16733" y="6261"/>
                    <a:pt x="16769" y="6293"/>
                    <a:pt x="16792" y="6293"/>
                  </a:cubicBezTo>
                  <a:cubicBezTo>
                    <a:pt x="16803" y="6293"/>
                    <a:pt x="16811" y="6287"/>
                    <a:pt x="16816" y="6269"/>
                  </a:cubicBezTo>
                  <a:cubicBezTo>
                    <a:pt x="16824" y="6204"/>
                    <a:pt x="16882" y="6130"/>
                    <a:pt x="16832" y="6097"/>
                  </a:cubicBezTo>
                  <a:cubicBezTo>
                    <a:pt x="16783" y="6064"/>
                    <a:pt x="16635" y="5949"/>
                    <a:pt x="16512" y="5941"/>
                  </a:cubicBezTo>
                  <a:cubicBezTo>
                    <a:pt x="16496" y="5939"/>
                    <a:pt x="16474" y="5938"/>
                    <a:pt x="16448" y="5938"/>
                  </a:cubicBezTo>
                  <a:cubicBezTo>
                    <a:pt x="16348" y="5938"/>
                    <a:pt x="16190" y="5951"/>
                    <a:pt x="16067" y="5951"/>
                  </a:cubicBezTo>
                  <a:cubicBezTo>
                    <a:pt x="15984" y="5951"/>
                    <a:pt x="15917" y="5945"/>
                    <a:pt x="15897" y="5925"/>
                  </a:cubicBezTo>
                  <a:cubicBezTo>
                    <a:pt x="15847" y="5867"/>
                    <a:pt x="15667" y="5777"/>
                    <a:pt x="15495" y="5777"/>
                  </a:cubicBezTo>
                  <a:cubicBezTo>
                    <a:pt x="15322" y="5785"/>
                    <a:pt x="15027" y="5884"/>
                    <a:pt x="14961" y="5884"/>
                  </a:cubicBezTo>
                  <a:cubicBezTo>
                    <a:pt x="14895" y="5884"/>
                    <a:pt x="14461" y="5851"/>
                    <a:pt x="14469" y="5810"/>
                  </a:cubicBezTo>
                  <a:cubicBezTo>
                    <a:pt x="14475" y="5776"/>
                    <a:pt x="14504" y="5748"/>
                    <a:pt x="14569" y="5748"/>
                  </a:cubicBezTo>
                  <a:cubicBezTo>
                    <a:pt x="14583" y="5748"/>
                    <a:pt x="14599" y="5749"/>
                    <a:pt x="14616" y="5752"/>
                  </a:cubicBezTo>
                  <a:cubicBezTo>
                    <a:pt x="14693" y="5758"/>
                    <a:pt x="14779" y="5781"/>
                    <a:pt x="14873" y="5781"/>
                  </a:cubicBezTo>
                  <a:cubicBezTo>
                    <a:pt x="14909" y="5781"/>
                    <a:pt x="14947" y="5778"/>
                    <a:pt x="14986" y="5769"/>
                  </a:cubicBezTo>
                  <a:cubicBezTo>
                    <a:pt x="15125" y="5736"/>
                    <a:pt x="15224" y="5711"/>
                    <a:pt x="15298" y="5678"/>
                  </a:cubicBezTo>
                  <a:cubicBezTo>
                    <a:pt x="15356" y="5653"/>
                    <a:pt x="15343" y="5622"/>
                    <a:pt x="15399" y="5622"/>
                  </a:cubicBezTo>
                  <a:cubicBezTo>
                    <a:pt x="15414" y="5622"/>
                    <a:pt x="15434" y="5624"/>
                    <a:pt x="15462" y="5629"/>
                  </a:cubicBezTo>
                  <a:cubicBezTo>
                    <a:pt x="15559" y="5646"/>
                    <a:pt x="15593" y="5668"/>
                    <a:pt x="15626" y="5668"/>
                  </a:cubicBezTo>
                  <a:cubicBezTo>
                    <a:pt x="15641" y="5668"/>
                    <a:pt x="15655" y="5664"/>
                    <a:pt x="15675" y="5654"/>
                  </a:cubicBezTo>
                  <a:cubicBezTo>
                    <a:pt x="15749" y="5621"/>
                    <a:pt x="15864" y="5498"/>
                    <a:pt x="15938" y="5490"/>
                  </a:cubicBezTo>
                  <a:cubicBezTo>
                    <a:pt x="15971" y="5481"/>
                    <a:pt x="16040" y="5477"/>
                    <a:pt x="16111" y="5477"/>
                  </a:cubicBezTo>
                  <a:cubicBezTo>
                    <a:pt x="16182" y="5477"/>
                    <a:pt x="16254" y="5481"/>
                    <a:pt x="16291" y="5490"/>
                  </a:cubicBezTo>
                  <a:cubicBezTo>
                    <a:pt x="16344" y="5502"/>
                    <a:pt x="16446" y="5527"/>
                    <a:pt x="16501" y="5527"/>
                  </a:cubicBezTo>
                  <a:cubicBezTo>
                    <a:pt x="16521" y="5527"/>
                    <a:pt x="16535" y="5523"/>
                    <a:pt x="16537" y="5514"/>
                  </a:cubicBezTo>
                  <a:cubicBezTo>
                    <a:pt x="16537" y="5473"/>
                    <a:pt x="16512" y="5408"/>
                    <a:pt x="16496" y="5358"/>
                  </a:cubicBezTo>
                  <a:cubicBezTo>
                    <a:pt x="16479" y="5301"/>
                    <a:pt x="16438" y="5260"/>
                    <a:pt x="16397" y="5219"/>
                  </a:cubicBezTo>
                  <a:cubicBezTo>
                    <a:pt x="16356" y="5178"/>
                    <a:pt x="16258" y="5030"/>
                    <a:pt x="16192" y="5005"/>
                  </a:cubicBezTo>
                  <a:cubicBezTo>
                    <a:pt x="16138" y="4982"/>
                    <a:pt x="15952" y="4856"/>
                    <a:pt x="15911" y="4856"/>
                  </a:cubicBezTo>
                  <a:cubicBezTo>
                    <a:pt x="15908" y="4856"/>
                    <a:pt x="15906" y="4857"/>
                    <a:pt x="15905" y="4858"/>
                  </a:cubicBezTo>
                  <a:cubicBezTo>
                    <a:pt x="15880" y="4874"/>
                    <a:pt x="15864" y="5030"/>
                    <a:pt x="15831" y="5063"/>
                  </a:cubicBezTo>
                  <a:cubicBezTo>
                    <a:pt x="15798" y="5096"/>
                    <a:pt x="15560" y="5145"/>
                    <a:pt x="15495" y="5170"/>
                  </a:cubicBezTo>
                  <a:cubicBezTo>
                    <a:pt x="15437" y="5194"/>
                    <a:pt x="15035" y="5399"/>
                    <a:pt x="14994" y="5465"/>
                  </a:cubicBezTo>
                  <a:cubicBezTo>
                    <a:pt x="14953" y="5531"/>
                    <a:pt x="14953" y="5539"/>
                    <a:pt x="14838" y="5539"/>
                  </a:cubicBezTo>
                  <a:cubicBezTo>
                    <a:pt x="14768" y="5539"/>
                    <a:pt x="14656" y="5560"/>
                    <a:pt x="14589" y="5560"/>
                  </a:cubicBezTo>
                  <a:cubicBezTo>
                    <a:pt x="14547" y="5560"/>
                    <a:pt x="14523" y="5551"/>
                    <a:pt x="14543" y="5522"/>
                  </a:cubicBezTo>
                  <a:cubicBezTo>
                    <a:pt x="14592" y="5449"/>
                    <a:pt x="14649" y="5375"/>
                    <a:pt x="14740" y="5375"/>
                  </a:cubicBezTo>
                  <a:cubicBezTo>
                    <a:pt x="14800" y="5375"/>
                    <a:pt x="14845" y="5389"/>
                    <a:pt x="14884" y="5389"/>
                  </a:cubicBezTo>
                  <a:cubicBezTo>
                    <a:pt x="14903" y="5389"/>
                    <a:pt x="14920" y="5386"/>
                    <a:pt x="14937" y="5375"/>
                  </a:cubicBezTo>
                  <a:cubicBezTo>
                    <a:pt x="14978" y="5334"/>
                    <a:pt x="15265" y="5194"/>
                    <a:pt x="15306" y="5145"/>
                  </a:cubicBezTo>
                  <a:cubicBezTo>
                    <a:pt x="15355" y="5087"/>
                    <a:pt x="15380" y="5005"/>
                    <a:pt x="15363" y="4981"/>
                  </a:cubicBezTo>
                  <a:cubicBezTo>
                    <a:pt x="15356" y="4976"/>
                    <a:pt x="15299" y="4972"/>
                    <a:pt x="15225" y="4972"/>
                  </a:cubicBezTo>
                  <a:cubicBezTo>
                    <a:pt x="15059" y="4972"/>
                    <a:pt x="14803" y="4990"/>
                    <a:pt x="14797" y="5046"/>
                  </a:cubicBezTo>
                  <a:cubicBezTo>
                    <a:pt x="14789" y="5137"/>
                    <a:pt x="14797" y="5235"/>
                    <a:pt x="14715" y="5268"/>
                  </a:cubicBezTo>
                  <a:cubicBezTo>
                    <a:pt x="14641" y="5293"/>
                    <a:pt x="14436" y="5334"/>
                    <a:pt x="14378" y="5366"/>
                  </a:cubicBezTo>
                  <a:cubicBezTo>
                    <a:pt x="14330" y="5391"/>
                    <a:pt x="14221" y="5461"/>
                    <a:pt x="14176" y="5461"/>
                  </a:cubicBezTo>
                  <a:cubicBezTo>
                    <a:pt x="14161" y="5461"/>
                    <a:pt x="14153" y="5453"/>
                    <a:pt x="14157" y="5432"/>
                  </a:cubicBezTo>
                  <a:cubicBezTo>
                    <a:pt x="14173" y="5358"/>
                    <a:pt x="14510" y="5243"/>
                    <a:pt x="14477" y="5211"/>
                  </a:cubicBezTo>
                  <a:cubicBezTo>
                    <a:pt x="14444" y="5170"/>
                    <a:pt x="14321" y="5211"/>
                    <a:pt x="14370" y="5153"/>
                  </a:cubicBezTo>
                  <a:cubicBezTo>
                    <a:pt x="14420" y="5087"/>
                    <a:pt x="14592" y="4997"/>
                    <a:pt x="14666" y="4956"/>
                  </a:cubicBezTo>
                  <a:cubicBezTo>
                    <a:pt x="14731" y="4915"/>
                    <a:pt x="14871" y="4907"/>
                    <a:pt x="15035" y="4849"/>
                  </a:cubicBezTo>
                  <a:cubicBezTo>
                    <a:pt x="15191" y="4800"/>
                    <a:pt x="15511" y="4743"/>
                    <a:pt x="15552" y="4710"/>
                  </a:cubicBezTo>
                  <a:cubicBezTo>
                    <a:pt x="15601" y="4677"/>
                    <a:pt x="15692" y="4513"/>
                    <a:pt x="15651" y="4480"/>
                  </a:cubicBezTo>
                  <a:cubicBezTo>
                    <a:pt x="15609" y="4456"/>
                    <a:pt x="15281" y="4365"/>
                    <a:pt x="15158" y="4316"/>
                  </a:cubicBezTo>
                  <a:cubicBezTo>
                    <a:pt x="15054" y="4281"/>
                    <a:pt x="14979" y="4229"/>
                    <a:pt x="14923" y="4229"/>
                  </a:cubicBezTo>
                  <a:cubicBezTo>
                    <a:pt x="14913" y="4229"/>
                    <a:pt x="14904" y="4230"/>
                    <a:pt x="14895" y="4234"/>
                  </a:cubicBezTo>
                  <a:cubicBezTo>
                    <a:pt x="14838" y="4259"/>
                    <a:pt x="14616" y="4431"/>
                    <a:pt x="14534" y="4431"/>
                  </a:cubicBezTo>
                  <a:cubicBezTo>
                    <a:pt x="14487" y="4426"/>
                    <a:pt x="14413" y="4407"/>
                    <a:pt x="14366" y="4407"/>
                  </a:cubicBezTo>
                  <a:cubicBezTo>
                    <a:pt x="14339" y="4407"/>
                    <a:pt x="14321" y="4413"/>
                    <a:pt x="14321" y="4431"/>
                  </a:cubicBezTo>
                  <a:cubicBezTo>
                    <a:pt x="14321" y="4480"/>
                    <a:pt x="14387" y="4538"/>
                    <a:pt x="14346" y="4554"/>
                  </a:cubicBezTo>
                  <a:cubicBezTo>
                    <a:pt x="14339" y="4558"/>
                    <a:pt x="14328" y="4560"/>
                    <a:pt x="14315" y="4560"/>
                  </a:cubicBezTo>
                  <a:cubicBezTo>
                    <a:pt x="14244" y="4560"/>
                    <a:pt x="14096" y="4507"/>
                    <a:pt x="14124" y="4431"/>
                  </a:cubicBezTo>
                  <a:cubicBezTo>
                    <a:pt x="14157" y="4349"/>
                    <a:pt x="14452" y="4267"/>
                    <a:pt x="14510" y="4226"/>
                  </a:cubicBezTo>
                  <a:cubicBezTo>
                    <a:pt x="14575" y="4185"/>
                    <a:pt x="14616" y="4185"/>
                    <a:pt x="14616" y="4127"/>
                  </a:cubicBezTo>
                  <a:cubicBezTo>
                    <a:pt x="14612" y="4096"/>
                    <a:pt x="14595" y="4084"/>
                    <a:pt x="14574" y="4084"/>
                  </a:cubicBezTo>
                  <a:cubicBezTo>
                    <a:pt x="14556" y="4084"/>
                    <a:pt x="14536" y="4092"/>
                    <a:pt x="14518" y="4103"/>
                  </a:cubicBezTo>
                  <a:cubicBezTo>
                    <a:pt x="14469" y="4135"/>
                    <a:pt x="13878" y="4365"/>
                    <a:pt x="13870" y="4431"/>
                  </a:cubicBezTo>
                  <a:cubicBezTo>
                    <a:pt x="13862" y="4496"/>
                    <a:pt x="13606" y="5063"/>
                    <a:pt x="13575" y="5063"/>
                  </a:cubicBezTo>
                  <a:cubicBezTo>
                    <a:pt x="13575" y="5063"/>
                    <a:pt x="13575" y="5063"/>
                    <a:pt x="13574" y="5063"/>
                  </a:cubicBezTo>
                  <a:cubicBezTo>
                    <a:pt x="13541" y="5055"/>
                    <a:pt x="13566" y="4890"/>
                    <a:pt x="13574" y="4792"/>
                  </a:cubicBezTo>
                  <a:cubicBezTo>
                    <a:pt x="13591" y="4685"/>
                    <a:pt x="13656" y="4570"/>
                    <a:pt x="13632" y="4554"/>
                  </a:cubicBezTo>
                  <a:cubicBezTo>
                    <a:pt x="13610" y="4547"/>
                    <a:pt x="13503" y="4520"/>
                    <a:pt x="13451" y="4520"/>
                  </a:cubicBezTo>
                  <a:cubicBezTo>
                    <a:pt x="13445" y="4520"/>
                    <a:pt x="13439" y="4520"/>
                    <a:pt x="13435" y="4521"/>
                  </a:cubicBezTo>
                  <a:cubicBezTo>
                    <a:pt x="13394" y="4529"/>
                    <a:pt x="13328" y="4529"/>
                    <a:pt x="13328" y="4587"/>
                  </a:cubicBezTo>
                  <a:cubicBezTo>
                    <a:pt x="13321" y="4633"/>
                    <a:pt x="13168" y="4710"/>
                    <a:pt x="13094" y="4710"/>
                  </a:cubicBezTo>
                  <a:cubicBezTo>
                    <a:pt x="13076" y="4710"/>
                    <a:pt x="13062" y="4705"/>
                    <a:pt x="13057" y="4694"/>
                  </a:cubicBezTo>
                  <a:cubicBezTo>
                    <a:pt x="13033" y="4644"/>
                    <a:pt x="13041" y="4644"/>
                    <a:pt x="13106" y="4570"/>
                  </a:cubicBezTo>
                  <a:cubicBezTo>
                    <a:pt x="13172" y="4505"/>
                    <a:pt x="13246" y="4497"/>
                    <a:pt x="13262" y="4431"/>
                  </a:cubicBezTo>
                  <a:cubicBezTo>
                    <a:pt x="13273" y="4387"/>
                    <a:pt x="13357" y="4380"/>
                    <a:pt x="13434" y="4380"/>
                  </a:cubicBezTo>
                  <a:cubicBezTo>
                    <a:pt x="13472" y="4380"/>
                    <a:pt x="13509" y="4382"/>
                    <a:pt x="13533" y="4382"/>
                  </a:cubicBezTo>
                  <a:cubicBezTo>
                    <a:pt x="13568" y="4382"/>
                    <a:pt x="13597" y="4386"/>
                    <a:pt x="13626" y="4386"/>
                  </a:cubicBezTo>
                  <a:cubicBezTo>
                    <a:pt x="13665" y="4386"/>
                    <a:pt x="13703" y="4378"/>
                    <a:pt x="13755" y="4341"/>
                  </a:cubicBezTo>
                  <a:cubicBezTo>
                    <a:pt x="13837" y="4267"/>
                    <a:pt x="13960" y="4226"/>
                    <a:pt x="13993" y="4152"/>
                  </a:cubicBezTo>
                  <a:cubicBezTo>
                    <a:pt x="14026" y="4078"/>
                    <a:pt x="14091" y="4045"/>
                    <a:pt x="14083" y="3996"/>
                  </a:cubicBezTo>
                  <a:cubicBezTo>
                    <a:pt x="14075" y="3947"/>
                    <a:pt x="14042" y="3873"/>
                    <a:pt x="14009" y="3856"/>
                  </a:cubicBezTo>
                  <a:cubicBezTo>
                    <a:pt x="13988" y="3842"/>
                    <a:pt x="13905" y="3822"/>
                    <a:pt x="13878" y="3822"/>
                  </a:cubicBezTo>
                  <a:cubicBezTo>
                    <a:pt x="13874" y="3822"/>
                    <a:pt x="13871" y="3823"/>
                    <a:pt x="13870" y="3824"/>
                  </a:cubicBezTo>
                  <a:cubicBezTo>
                    <a:pt x="13853" y="3824"/>
                    <a:pt x="13722" y="3881"/>
                    <a:pt x="13714" y="3947"/>
                  </a:cubicBezTo>
                  <a:cubicBezTo>
                    <a:pt x="13714" y="4012"/>
                    <a:pt x="13738" y="4070"/>
                    <a:pt x="13697" y="4086"/>
                  </a:cubicBezTo>
                  <a:cubicBezTo>
                    <a:pt x="13681" y="4096"/>
                    <a:pt x="13637" y="4098"/>
                    <a:pt x="13586" y="4098"/>
                  </a:cubicBezTo>
                  <a:cubicBezTo>
                    <a:pt x="13544" y="4098"/>
                    <a:pt x="13498" y="4097"/>
                    <a:pt x="13459" y="4097"/>
                  </a:cubicBezTo>
                  <a:cubicBezTo>
                    <a:pt x="13422" y="4097"/>
                    <a:pt x="13392" y="4098"/>
                    <a:pt x="13377" y="4103"/>
                  </a:cubicBezTo>
                  <a:cubicBezTo>
                    <a:pt x="13328" y="4119"/>
                    <a:pt x="13082" y="4177"/>
                    <a:pt x="13049" y="4201"/>
                  </a:cubicBezTo>
                  <a:cubicBezTo>
                    <a:pt x="13024" y="4226"/>
                    <a:pt x="12909" y="4300"/>
                    <a:pt x="12877" y="4332"/>
                  </a:cubicBezTo>
                  <a:cubicBezTo>
                    <a:pt x="12844" y="4373"/>
                    <a:pt x="12647" y="4447"/>
                    <a:pt x="12639" y="4447"/>
                  </a:cubicBezTo>
                  <a:cubicBezTo>
                    <a:pt x="12622" y="4447"/>
                    <a:pt x="12524" y="4431"/>
                    <a:pt x="12557" y="4398"/>
                  </a:cubicBezTo>
                  <a:cubicBezTo>
                    <a:pt x="12589" y="4365"/>
                    <a:pt x="12655" y="4357"/>
                    <a:pt x="12729" y="4308"/>
                  </a:cubicBezTo>
                  <a:cubicBezTo>
                    <a:pt x="12803" y="4267"/>
                    <a:pt x="12967" y="4185"/>
                    <a:pt x="12844" y="4177"/>
                  </a:cubicBezTo>
                  <a:cubicBezTo>
                    <a:pt x="12721" y="4177"/>
                    <a:pt x="12614" y="4193"/>
                    <a:pt x="12581" y="4193"/>
                  </a:cubicBezTo>
                  <a:cubicBezTo>
                    <a:pt x="12559" y="4193"/>
                    <a:pt x="12530" y="4202"/>
                    <a:pt x="12509" y="4202"/>
                  </a:cubicBezTo>
                  <a:cubicBezTo>
                    <a:pt x="12491" y="4202"/>
                    <a:pt x="12479" y="4195"/>
                    <a:pt x="12483" y="4168"/>
                  </a:cubicBezTo>
                  <a:cubicBezTo>
                    <a:pt x="12499" y="4111"/>
                    <a:pt x="12499" y="4086"/>
                    <a:pt x="12622" y="4070"/>
                  </a:cubicBezTo>
                  <a:cubicBezTo>
                    <a:pt x="12737" y="4053"/>
                    <a:pt x="12803" y="4053"/>
                    <a:pt x="12868" y="3988"/>
                  </a:cubicBezTo>
                  <a:cubicBezTo>
                    <a:pt x="12934" y="3930"/>
                    <a:pt x="13016" y="3807"/>
                    <a:pt x="13098" y="3766"/>
                  </a:cubicBezTo>
                  <a:cubicBezTo>
                    <a:pt x="13121" y="3755"/>
                    <a:pt x="13150" y="3751"/>
                    <a:pt x="13182" y="3751"/>
                  </a:cubicBezTo>
                  <a:cubicBezTo>
                    <a:pt x="13252" y="3751"/>
                    <a:pt x="13337" y="3769"/>
                    <a:pt x="13398" y="3769"/>
                  </a:cubicBezTo>
                  <a:cubicBezTo>
                    <a:pt x="13412" y="3769"/>
                    <a:pt x="13424" y="3768"/>
                    <a:pt x="13435" y="3766"/>
                  </a:cubicBezTo>
                  <a:cubicBezTo>
                    <a:pt x="13525" y="3742"/>
                    <a:pt x="13599" y="3684"/>
                    <a:pt x="13632" y="3627"/>
                  </a:cubicBezTo>
                  <a:cubicBezTo>
                    <a:pt x="13656" y="3569"/>
                    <a:pt x="13550" y="3356"/>
                    <a:pt x="13443" y="3307"/>
                  </a:cubicBezTo>
                  <a:cubicBezTo>
                    <a:pt x="13336" y="3257"/>
                    <a:pt x="13295" y="3225"/>
                    <a:pt x="13098" y="3192"/>
                  </a:cubicBezTo>
                  <a:cubicBezTo>
                    <a:pt x="12930" y="3155"/>
                    <a:pt x="12801" y="3073"/>
                    <a:pt x="12705" y="3073"/>
                  </a:cubicBezTo>
                  <a:cubicBezTo>
                    <a:pt x="12693" y="3073"/>
                    <a:pt x="12682" y="3074"/>
                    <a:pt x="12671" y="3077"/>
                  </a:cubicBezTo>
                  <a:cubicBezTo>
                    <a:pt x="12573" y="3101"/>
                    <a:pt x="12532" y="3167"/>
                    <a:pt x="12532" y="3216"/>
                  </a:cubicBezTo>
                  <a:cubicBezTo>
                    <a:pt x="12532" y="3257"/>
                    <a:pt x="12581" y="3307"/>
                    <a:pt x="12524" y="3348"/>
                  </a:cubicBezTo>
                  <a:cubicBezTo>
                    <a:pt x="12458" y="3397"/>
                    <a:pt x="12368" y="3389"/>
                    <a:pt x="12343" y="3421"/>
                  </a:cubicBezTo>
                  <a:cubicBezTo>
                    <a:pt x="12319" y="3446"/>
                    <a:pt x="12278" y="3495"/>
                    <a:pt x="12286" y="3512"/>
                  </a:cubicBezTo>
                  <a:cubicBezTo>
                    <a:pt x="12302" y="3528"/>
                    <a:pt x="12360" y="3586"/>
                    <a:pt x="12327" y="3618"/>
                  </a:cubicBezTo>
                  <a:cubicBezTo>
                    <a:pt x="12294" y="3651"/>
                    <a:pt x="12204" y="3684"/>
                    <a:pt x="12195" y="3758"/>
                  </a:cubicBezTo>
                  <a:cubicBezTo>
                    <a:pt x="12187" y="3832"/>
                    <a:pt x="12105" y="3906"/>
                    <a:pt x="12064" y="3906"/>
                  </a:cubicBezTo>
                  <a:cubicBezTo>
                    <a:pt x="12031" y="3906"/>
                    <a:pt x="11974" y="3881"/>
                    <a:pt x="12040" y="3799"/>
                  </a:cubicBezTo>
                  <a:cubicBezTo>
                    <a:pt x="12097" y="3717"/>
                    <a:pt x="12187" y="3635"/>
                    <a:pt x="12187" y="3586"/>
                  </a:cubicBezTo>
                  <a:cubicBezTo>
                    <a:pt x="12187" y="3536"/>
                    <a:pt x="12089" y="3520"/>
                    <a:pt x="12089" y="3520"/>
                  </a:cubicBezTo>
                  <a:cubicBezTo>
                    <a:pt x="12089" y="3520"/>
                    <a:pt x="11810" y="3840"/>
                    <a:pt x="11761" y="3856"/>
                  </a:cubicBezTo>
                  <a:cubicBezTo>
                    <a:pt x="11748" y="3863"/>
                    <a:pt x="11734" y="3866"/>
                    <a:pt x="11721" y="3866"/>
                  </a:cubicBezTo>
                  <a:cubicBezTo>
                    <a:pt x="11684" y="3866"/>
                    <a:pt x="11656" y="3841"/>
                    <a:pt x="11687" y="3799"/>
                  </a:cubicBezTo>
                  <a:cubicBezTo>
                    <a:pt x="11728" y="3742"/>
                    <a:pt x="11974" y="3405"/>
                    <a:pt x="11957" y="3389"/>
                  </a:cubicBezTo>
                  <a:cubicBezTo>
                    <a:pt x="11949" y="3372"/>
                    <a:pt x="11884" y="3389"/>
                    <a:pt x="11867" y="3364"/>
                  </a:cubicBezTo>
                  <a:cubicBezTo>
                    <a:pt x="11851" y="3339"/>
                    <a:pt x="11884" y="3200"/>
                    <a:pt x="11851" y="3192"/>
                  </a:cubicBezTo>
                  <a:cubicBezTo>
                    <a:pt x="11826" y="3192"/>
                    <a:pt x="11826" y="3200"/>
                    <a:pt x="11761" y="3323"/>
                  </a:cubicBezTo>
                  <a:cubicBezTo>
                    <a:pt x="11700" y="3429"/>
                    <a:pt x="11556" y="3673"/>
                    <a:pt x="11495" y="3673"/>
                  </a:cubicBezTo>
                  <a:cubicBezTo>
                    <a:pt x="11490" y="3673"/>
                    <a:pt x="11485" y="3672"/>
                    <a:pt x="11482" y="3668"/>
                  </a:cubicBezTo>
                  <a:cubicBezTo>
                    <a:pt x="11440" y="3618"/>
                    <a:pt x="11564" y="3405"/>
                    <a:pt x="11490" y="3389"/>
                  </a:cubicBezTo>
                  <a:cubicBezTo>
                    <a:pt x="11473" y="3383"/>
                    <a:pt x="11455" y="3381"/>
                    <a:pt x="11439" y="3381"/>
                  </a:cubicBezTo>
                  <a:cubicBezTo>
                    <a:pt x="11408" y="3381"/>
                    <a:pt x="11380" y="3387"/>
                    <a:pt x="11363" y="3387"/>
                  </a:cubicBezTo>
                  <a:cubicBezTo>
                    <a:pt x="11348" y="3387"/>
                    <a:pt x="11341" y="3382"/>
                    <a:pt x="11350" y="3364"/>
                  </a:cubicBezTo>
                  <a:cubicBezTo>
                    <a:pt x="11367" y="3307"/>
                    <a:pt x="11391" y="3307"/>
                    <a:pt x="11473" y="3290"/>
                  </a:cubicBezTo>
                  <a:cubicBezTo>
                    <a:pt x="11555" y="3266"/>
                    <a:pt x="11588" y="3290"/>
                    <a:pt x="11605" y="3249"/>
                  </a:cubicBezTo>
                  <a:cubicBezTo>
                    <a:pt x="11621" y="3200"/>
                    <a:pt x="11596" y="3175"/>
                    <a:pt x="11654" y="3118"/>
                  </a:cubicBezTo>
                  <a:cubicBezTo>
                    <a:pt x="11711" y="3052"/>
                    <a:pt x="11826" y="2970"/>
                    <a:pt x="11826" y="2937"/>
                  </a:cubicBezTo>
                  <a:cubicBezTo>
                    <a:pt x="11826" y="2928"/>
                    <a:pt x="11808" y="2925"/>
                    <a:pt x="11784" y="2925"/>
                  </a:cubicBezTo>
                  <a:cubicBezTo>
                    <a:pt x="11743" y="2925"/>
                    <a:pt x="11683" y="2935"/>
                    <a:pt x="11662" y="2946"/>
                  </a:cubicBezTo>
                  <a:cubicBezTo>
                    <a:pt x="11629" y="2954"/>
                    <a:pt x="11547" y="3126"/>
                    <a:pt x="11498" y="3134"/>
                  </a:cubicBezTo>
                  <a:cubicBezTo>
                    <a:pt x="11485" y="3139"/>
                    <a:pt x="11475" y="3141"/>
                    <a:pt x="11466" y="3141"/>
                  </a:cubicBezTo>
                  <a:cubicBezTo>
                    <a:pt x="11442" y="3141"/>
                    <a:pt x="11434" y="3124"/>
                    <a:pt x="11440" y="3093"/>
                  </a:cubicBezTo>
                  <a:cubicBezTo>
                    <a:pt x="11448" y="3065"/>
                    <a:pt x="11467" y="2998"/>
                    <a:pt x="11450" y="2998"/>
                  </a:cubicBezTo>
                  <a:cubicBezTo>
                    <a:pt x="11448" y="2998"/>
                    <a:pt x="11445" y="3000"/>
                    <a:pt x="11440" y="3003"/>
                  </a:cubicBezTo>
                  <a:cubicBezTo>
                    <a:pt x="11416" y="3019"/>
                    <a:pt x="11334" y="3060"/>
                    <a:pt x="11276" y="3085"/>
                  </a:cubicBezTo>
                  <a:cubicBezTo>
                    <a:pt x="11219" y="3118"/>
                    <a:pt x="11170" y="3134"/>
                    <a:pt x="11170" y="3175"/>
                  </a:cubicBezTo>
                  <a:cubicBezTo>
                    <a:pt x="11178" y="3216"/>
                    <a:pt x="11219" y="3356"/>
                    <a:pt x="11219" y="3372"/>
                  </a:cubicBezTo>
                  <a:cubicBezTo>
                    <a:pt x="11219" y="3389"/>
                    <a:pt x="10973" y="3618"/>
                    <a:pt x="10899" y="3651"/>
                  </a:cubicBezTo>
                  <a:cubicBezTo>
                    <a:pt x="10864" y="3671"/>
                    <a:pt x="10832" y="3681"/>
                    <a:pt x="10811" y="3681"/>
                  </a:cubicBezTo>
                  <a:cubicBezTo>
                    <a:pt x="10789" y="3681"/>
                    <a:pt x="10779" y="3669"/>
                    <a:pt x="10792" y="3643"/>
                  </a:cubicBezTo>
                  <a:cubicBezTo>
                    <a:pt x="10825" y="3594"/>
                    <a:pt x="11030" y="3446"/>
                    <a:pt x="11030" y="3405"/>
                  </a:cubicBezTo>
                  <a:cubicBezTo>
                    <a:pt x="11022" y="3364"/>
                    <a:pt x="10948" y="3274"/>
                    <a:pt x="10915" y="3274"/>
                  </a:cubicBezTo>
                  <a:cubicBezTo>
                    <a:pt x="10887" y="3279"/>
                    <a:pt x="10829" y="3296"/>
                    <a:pt x="10797" y="3296"/>
                  </a:cubicBezTo>
                  <a:cubicBezTo>
                    <a:pt x="10782" y="3296"/>
                    <a:pt x="10773" y="3293"/>
                    <a:pt x="10776" y="3282"/>
                  </a:cubicBezTo>
                  <a:cubicBezTo>
                    <a:pt x="10784" y="3257"/>
                    <a:pt x="10841" y="3200"/>
                    <a:pt x="10923" y="3167"/>
                  </a:cubicBezTo>
                  <a:cubicBezTo>
                    <a:pt x="10997" y="3134"/>
                    <a:pt x="11129" y="3093"/>
                    <a:pt x="11071" y="3069"/>
                  </a:cubicBezTo>
                  <a:cubicBezTo>
                    <a:pt x="11037" y="3054"/>
                    <a:pt x="10990" y="3042"/>
                    <a:pt x="10946" y="3042"/>
                  </a:cubicBezTo>
                  <a:cubicBezTo>
                    <a:pt x="10917" y="3042"/>
                    <a:pt x="10889" y="3047"/>
                    <a:pt x="10866" y="3060"/>
                  </a:cubicBezTo>
                  <a:cubicBezTo>
                    <a:pt x="10812" y="3084"/>
                    <a:pt x="10742" y="3151"/>
                    <a:pt x="10679" y="3151"/>
                  </a:cubicBezTo>
                  <a:cubicBezTo>
                    <a:pt x="10676" y="3151"/>
                    <a:pt x="10672" y="3151"/>
                    <a:pt x="10669" y="3151"/>
                  </a:cubicBezTo>
                  <a:cubicBezTo>
                    <a:pt x="10612" y="3151"/>
                    <a:pt x="10538" y="3118"/>
                    <a:pt x="10562" y="3077"/>
                  </a:cubicBezTo>
                  <a:cubicBezTo>
                    <a:pt x="10587" y="3036"/>
                    <a:pt x="10595" y="2995"/>
                    <a:pt x="10685" y="2978"/>
                  </a:cubicBezTo>
                  <a:cubicBezTo>
                    <a:pt x="10784" y="2954"/>
                    <a:pt x="11104" y="2880"/>
                    <a:pt x="11145" y="2872"/>
                  </a:cubicBezTo>
                  <a:cubicBezTo>
                    <a:pt x="11186" y="2863"/>
                    <a:pt x="11416" y="2831"/>
                    <a:pt x="11440" y="2814"/>
                  </a:cubicBezTo>
                  <a:cubicBezTo>
                    <a:pt x="11465" y="2798"/>
                    <a:pt x="11539" y="2683"/>
                    <a:pt x="11539" y="2650"/>
                  </a:cubicBezTo>
                  <a:cubicBezTo>
                    <a:pt x="11539" y="2609"/>
                    <a:pt x="11490" y="2494"/>
                    <a:pt x="11449" y="2486"/>
                  </a:cubicBezTo>
                  <a:cubicBezTo>
                    <a:pt x="11412" y="2479"/>
                    <a:pt x="11015" y="2418"/>
                    <a:pt x="10919" y="2418"/>
                  </a:cubicBezTo>
                  <a:cubicBezTo>
                    <a:pt x="10908" y="2418"/>
                    <a:pt x="10901" y="2419"/>
                    <a:pt x="10899" y="2420"/>
                  </a:cubicBezTo>
                  <a:cubicBezTo>
                    <a:pt x="10882" y="2437"/>
                    <a:pt x="10784" y="2568"/>
                    <a:pt x="10718" y="2576"/>
                  </a:cubicBezTo>
                  <a:cubicBezTo>
                    <a:pt x="10644" y="2584"/>
                    <a:pt x="10571" y="2576"/>
                    <a:pt x="10554" y="2617"/>
                  </a:cubicBezTo>
                  <a:cubicBezTo>
                    <a:pt x="10538" y="2650"/>
                    <a:pt x="10406" y="2921"/>
                    <a:pt x="10382" y="2946"/>
                  </a:cubicBezTo>
                  <a:cubicBezTo>
                    <a:pt x="10368" y="2973"/>
                    <a:pt x="10197" y="3007"/>
                    <a:pt x="10133" y="3007"/>
                  </a:cubicBezTo>
                  <a:cubicBezTo>
                    <a:pt x="10122" y="3007"/>
                    <a:pt x="10114" y="3006"/>
                    <a:pt x="10111" y="3003"/>
                  </a:cubicBezTo>
                  <a:cubicBezTo>
                    <a:pt x="10095" y="2987"/>
                    <a:pt x="10095" y="2970"/>
                    <a:pt x="10136" y="2946"/>
                  </a:cubicBezTo>
                  <a:cubicBezTo>
                    <a:pt x="10177" y="2913"/>
                    <a:pt x="10250" y="2880"/>
                    <a:pt x="10275" y="2855"/>
                  </a:cubicBezTo>
                  <a:cubicBezTo>
                    <a:pt x="10308" y="2831"/>
                    <a:pt x="10341" y="2814"/>
                    <a:pt x="10365" y="2765"/>
                  </a:cubicBezTo>
                  <a:cubicBezTo>
                    <a:pt x="10390" y="2708"/>
                    <a:pt x="10357" y="2617"/>
                    <a:pt x="10423" y="2568"/>
                  </a:cubicBezTo>
                  <a:cubicBezTo>
                    <a:pt x="10488" y="2527"/>
                    <a:pt x="10571" y="2527"/>
                    <a:pt x="10579" y="2494"/>
                  </a:cubicBezTo>
                  <a:cubicBezTo>
                    <a:pt x="10585" y="2471"/>
                    <a:pt x="10517" y="2448"/>
                    <a:pt x="10453" y="2448"/>
                  </a:cubicBezTo>
                  <a:cubicBezTo>
                    <a:pt x="10427" y="2448"/>
                    <a:pt x="10401" y="2452"/>
                    <a:pt x="10382" y="2461"/>
                  </a:cubicBezTo>
                  <a:cubicBezTo>
                    <a:pt x="10324" y="2494"/>
                    <a:pt x="10177" y="2601"/>
                    <a:pt x="10119" y="2642"/>
                  </a:cubicBezTo>
                  <a:cubicBezTo>
                    <a:pt x="10067" y="2679"/>
                    <a:pt x="9968" y="2810"/>
                    <a:pt x="9907" y="2810"/>
                  </a:cubicBezTo>
                  <a:cubicBezTo>
                    <a:pt x="9901" y="2810"/>
                    <a:pt x="9895" y="2809"/>
                    <a:pt x="9889" y="2806"/>
                  </a:cubicBezTo>
                  <a:cubicBezTo>
                    <a:pt x="9840" y="2773"/>
                    <a:pt x="9980" y="2609"/>
                    <a:pt x="10021" y="2552"/>
                  </a:cubicBezTo>
                  <a:cubicBezTo>
                    <a:pt x="10062" y="2502"/>
                    <a:pt x="10095" y="2478"/>
                    <a:pt x="10152" y="2428"/>
                  </a:cubicBezTo>
                  <a:cubicBezTo>
                    <a:pt x="10218" y="2387"/>
                    <a:pt x="10275" y="2363"/>
                    <a:pt x="10341" y="2355"/>
                  </a:cubicBezTo>
                  <a:cubicBezTo>
                    <a:pt x="10415" y="2346"/>
                    <a:pt x="10513" y="2346"/>
                    <a:pt x="10603" y="2346"/>
                  </a:cubicBezTo>
                  <a:cubicBezTo>
                    <a:pt x="10639" y="2346"/>
                    <a:pt x="10670" y="2348"/>
                    <a:pt x="10696" y="2348"/>
                  </a:cubicBezTo>
                  <a:cubicBezTo>
                    <a:pt x="10734" y="2348"/>
                    <a:pt x="10761" y="2345"/>
                    <a:pt x="10776" y="2330"/>
                  </a:cubicBezTo>
                  <a:cubicBezTo>
                    <a:pt x="10800" y="2305"/>
                    <a:pt x="10923" y="2248"/>
                    <a:pt x="10907" y="2190"/>
                  </a:cubicBezTo>
                  <a:cubicBezTo>
                    <a:pt x="10891" y="2133"/>
                    <a:pt x="10833" y="1985"/>
                    <a:pt x="10768" y="1936"/>
                  </a:cubicBezTo>
                  <a:cubicBezTo>
                    <a:pt x="10699" y="1890"/>
                    <a:pt x="10424" y="1795"/>
                    <a:pt x="10333" y="1795"/>
                  </a:cubicBezTo>
                  <a:cubicBezTo>
                    <a:pt x="10327" y="1795"/>
                    <a:pt x="10321" y="1795"/>
                    <a:pt x="10316" y="1797"/>
                  </a:cubicBezTo>
                  <a:cubicBezTo>
                    <a:pt x="10254" y="1810"/>
                    <a:pt x="10158" y="1898"/>
                    <a:pt x="10095" y="1898"/>
                  </a:cubicBezTo>
                  <a:cubicBezTo>
                    <a:pt x="10082" y="1898"/>
                    <a:pt x="10071" y="1895"/>
                    <a:pt x="10062" y="1887"/>
                  </a:cubicBezTo>
                  <a:cubicBezTo>
                    <a:pt x="10004" y="1838"/>
                    <a:pt x="10103" y="1764"/>
                    <a:pt x="9996" y="1756"/>
                  </a:cubicBezTo>
                  <a:cubicBezTo>
                    <a:pt x="9991" y="1755"/>
                    <a:pt x="9985" y="1755"/>
                    <a:pt x="9980" y="1755"/>
                  </a:cubicBezTo>
                  <a:cubicBezTo>
                    <a:pt x="9922" y="1755"/>
                    <a:pt x="9852" y="1776"/>
                    <a:pt x="9796" y="1776"/>
                  </a:cubicBezTo>
                  <a:cubicBezTo>
                    <a:pt x="9757" y="1776"/>
                    <a:pt x="9725" y="1766"/>
                    <a:pt x="9709" y="1731"/>
                  </a:cubicBezTo>
                  <a:cubicBezTo>
                    <a:pt x="9676" y="1649"/>
                    <a:pt x="9668" y="1550"/>
                    <a:pt x="9602" y="1550"/>
                  </a:cubicBezTo>
                  <a:cubicBezTo>
                    <a:pt x="9573" y="1550"/>
                    <a:pt x="9459" y="1548"/>
                    <a:pt x="9341" y="1548"/>
                  </a:cubicBezTo>
                  <a:cubicBezTo>
                    <a:pt x="9223" y="1548"/>
                    <a:pt x="9102" y="1550"/>
                    <a:pt x="9061" y="1559"/>
                  </a:cubicBezTo>
                  <a:cubicBezTo>
                    <a:pt x="8978" y="1575"/>
                    <a:pt x="8593" y="1706"/>
                    <a:pt x="8535" y="1756"/>
                  </a:cubicBezTo>
                  <a:cubicBezTo>
                    <a:pt x="8470" y="1805"/>
                    <a:pt x="8396" y="1846"/>
                    <a:pt x="8404" y="1895"/>
                  </a:cubicBezTo>
                  <a:cubicBezTo>
                    <a:pt x="8412" y="1944"/>
                    <a:pt x="8453" y="2026"/>
                    <a:pt x="8502" y="2043"/>
                  </a:cubicBezTo>
                  <a:cubicBezTo>
                    <a:pt x="8552" y="2059"/>
                    <a:pt x="8864" y="2117"/>
                    <a:pt x="8913" y="2141"/>
                  </a:cubicBezTo>
                  <a:cubicBezTo>
                    <a:pt x="8962" y="2174"/>
                    <a:pt x="9052" y="2223"/>
                    <a:pt x="9200" y="2264"/>
                  </a:cubicBezTo>
                  <a:cubicBezTo>
                    <a:pt x="9348" y="2314"/>
                    <a:pt x="9495" y="2346"/>
                    <a:pt x="9487" y="2363"/>
                  </a:cubicBezTo>
                  <a:cubicBezTo>
                    <a:pt x="9487" y="2366"/>
                    <a:pt x="9476" y="2367"/>
                    <a:pt x="9458" y="2367"/>
                  </a:cubicBezTo>
                  <a:cubicBezTo>
                    <a:pt x="9388" y="2367"/>
                    <a:pt x="9213" y="2351"/>
                    <a:pt x="9133" y="2351"/>
                  </a:cubicBezTo>
                  <a:cubicBezTo>
                    <a:pt x="9112" y="2351"/>
                    <a:pt x="9098" y="2352"/>
                    <a:pt x="9093" y="2355"/>
                  </a:cubicBezTo>
                  <a:cubicBezTo>
                    <a:pt x="9070" y="2378"/>
                    <a:pt x="9062" y="2479"/>
                    <a:pt x="9027" y="2479"/>
                  </a:cubicBezTo>
                  <a:cubicBezTo>
                    <a:pt x="9025" y="2479"/>
                    <a:pt x="9022" y="2479"/>
                    <a:pt x="9019" y="2478"/>
                  </a:cubicBezTo>
                  <a:cubicBezTo>
                    <a:pt x="8978" y="2453"/>
                    <a:pt x="8987" y="2314"/>
                    <a:pt x="8913" y="2289"/>
                  </a:cubicBezTo>
                  <a:cubicBezTo>
                    <a:pt x="8850" y="2275"/>
                    <a:pt x="8585" y="2172"/>
                    <a:pt x="8497" y="2172"/>
                  </a:cubicBezTo>
                  <a:cubicBezTo>
                    <a:pt x="8482" y="2172"/>
                    <a:pt x="8472" y="2175"/>
                    <a:pt x="8470" y="2182"/>
                  </a:cubicBezTo>
                  <a:cubicBezTo>
                    <a:pt x="8457" y="2222"/>
                    <a:pt x="8454" y="2329"/>
                    <a:pt x="8432" y="2329"/>
                  </a:cubicBezTo>
                  <a:cubicBezTo>
                    <a:pt x="8427" y="2329"/>
                    <a:pt x="8420" y="2322"/>
                    <a:pt x="8412" y="2305"/>
                  </a:cubicBezTo>
                  <a:cubicBezTo>
                    <a:pt x="8371" y="2215"/>
                    <a:pt x="8371" y="2133"/>
                    <a:pt x="8322" y="2125"/>
                  </a:cubicBezTo>
                  <a:cubicBezTo>
                    <a:pt x="8308" y="2125"/>
                    <a:pt x="8289" y="2124"/>
                    <a:pt x="8269" y="2124"/>
                  </a:cubicBezTo>
                  <a:cubicBezTo>
                    <a:pt x="8230" y="2124"/>
                    <a:pt x="8188" y="2128"/>
                    <a:pt x="8182" y="2149"/>
                  </a:cubicBezTo>
                  <a:cubicBezTo>
                    <a:pt x="8166" y="2182"/>
                    <a:pt x="8191" y="2314"/>
                    <a:pt x="8223" y="2314"/>
                  </a:cubicBezTo>
                  <a:cubicBezTo>
                    <a:pt x="8248" y="2322"/>
                    <a:pt x="8330" y="2338"/>
                    <a:pt x="8379" y="2379"/>
                  </a:cubicBezTo>
                  <a:cubicBezTo>
                    <a:pt x="8429" y="2412"/>
                    <a:pt x="8527" y="2478"/>
                    <a:pt x="8552" y="2535"/>
                  </a:cubicBezTo>
                  <a:cubicBezTo>
                    <a:pt x="8568" y="2601"/>
                    <a:pt x="8601" y="2535"/>
                    <a:pt x="8708" y="2617"/>
                  </a:cubicBezTo>
                  <a:cubicBezTo>
                    <a:pt x="8814" y="2699"/>
                    <a:pt x="8978" y="2822"/>
                    <a:pt x="8962" y="2839"/>
                  </a:cubicBezTo>
                  <a:cubicBezTo>
                    <a:pt x="8961" y="2840"/>
                    <a:pt x="8959" y="2841"/>
                    <a:pt x="8956" y="2841"/>
                  </a:cubicBezTo>
                  <a:cubicBezTo>
                    <a:pt x="8922" y="2841"/>
                    <a:pt x="8767" y="2734"/>
                    <a:pt x="8720" y="2734"/>
                  </a:cubicBezTo>
                  <a:cubicBezTo>
                    <a:pt x="8711" y="2734"/>
                    <a:pt x="8706" y="2738"/>
                    <a:pt x="8708" y="2749"/>
                  </a:cubicBezTo>
                  <a:cubicBezTo>
                    <a:pt x="8716" y="2804"/>
                    <a:pt x="8785" y="2921"/>
                    <a:pt x="8737" y="2921"/>
                  </a:cubicBezTo>
                  <a:cubicBezTo>
                    <a:pt x="8736" y="2921"/>
                    <a:pt x="8734" y="2921"/>
                    <a:pt x="8732" y="2921"/>
                  </a:cubicBezTo>
                  <a:cubicBezTo>
                    <a:pt x="8675" y="2921"/>
                    <a:pt x="8601" y="2855"/>
                    <a:pt x="8585" y="2781"/>
                  </a:cubicBezTo>
                  <a:cubicBezTo>
                    <a:pt x="8568" y="2708"/>
                    <a:pt x="8560" y="2666"/>
                    <a:pt x="8502" y="2634"/>
                  </a:cubicBezTo>
                  <a:cubicBezTo>
                    <a:pt x="8453" y="2593"/>
                    <a:pt x="8379" y="2478"/>
                    <a:pt x="8297" y="2453"/>
                  </a:cubicBezTo>
                  <a:cubicBezTo>
                    <a:pt x="8242" y="2438"/>
                    <a:pt x="8196" y="2411"/>
                    <a:pt x="8168" y="2411"/>
                  </a:cubicBezTo>
                  <a:cubicBezTo>
                    <a:pt x="8151" y="2411"/>
                    <a:pt x="8141" y="2421"/>
                    <a:pt x="8141" y="2453"/>
                  </a:cubicBezTo>
                  <a:cubicBezTo>
                    <a:pt x="8141" y="2543"/>
                    <a:pt x="8150" y="2576"/>
                    <a:pt x="8240" y="2617"/>
                  </a:cubicBezTo>
                  <a:cubicBezTo>
                    <a:pt x="8330" y="2666"/>
                    <a:pt x="8404" y="2732"/>
                    <a:pt x="8363" y="2740"/>
                  </a:cubicBezTo>
                  <a:cubicBezTo>
                    <a:pt x="8361" y="2741"/>
                    <a:pt x="8359" y="2741"/>
                    <a:pt x="8356" y="2741"/>
                  </a:cubicBezTo>
                  <a:cubicBezTo>
                    <a:pt x="8299" y="2741"/>
                    <a:pt x="8072" y="2666"/>
                    <a:pt x="8002" y="2658"/>
                  </a:cubicBezTo>
                  <a:cubicBezTo>
                    <a:pt x="7977" y="2658"/>
                    <a:pt x="7951" y="2660"/>
                    <a:pt x="7927" y="2660"/>
                  </a:cubicBezTo>
                  <a:cubicBezTo>
                    <a:pt x="7881" y="2660"/>
                    <a:pt x="7846" y="2653"/>
                    <a:pt x="7862" y="2609"/>
                  </a:cubicBezTo>
                  <a:cubicBezTo>
                    <a:pt x="7879" y="2543"/>
                    <a:pt x="7994" y="2470"/>
                    <a:pt x="8002" y="2396"/>
                  </a:cubicBezTo>
                  <a:cubicBezTo>
                    <a:pt x="8010" y="2314"/>
                    <a:pt x="8059" y="2232"/>
                    <a:pt x="7994" y="2190"/>
                  </a:cubicBezTo>
                  <a:cubicBezTo>
                    <a:pt x="7936" y="2154"/>
                    <a:pt x="7814" y="2080"/>
                    <a:pt x="7775" y="2080"/>
                  </a:cubicBezTo>
                  <a:cubicBezTo>
                    <a:pt x="7769" y="2080"/>
                    <a:pt x="7766" y="2081"/>
                    <a:pt x="7764" y="2084"/>
                  </a:cubicBezTo>
                  <a:cubicBezTo>
                    <a:pt x="7747" y="2117"/>
                    <a:pt x="7509" y="2240"/>
                    <a:pt x="7550" y="2314"/>
                  </a:cubicBezTo>
                  <a:cubicBezTo>
                    <a:pt x="7592" y="2387"/>
                    <a:pt x="7657" y="2437"/>
                    <a:pt x="7616" y="2453"/>
                  </a:cubicBezTo>
                  <a:cubicBezTo>
                    <a:pt x="7606" y="2458"/>
                    <a:pt x="7579" y="2461"/>
                    <a:pt x="7544" y="2461"/>
                  </a:cubicBezTo>
                  <a:cubicBezTo>
                    <a:pt x="7461" y="2461"/>
                    <a:pt x="7336" y="2443"/>
                    <a:pt x="7296" y="2379"/>
                  </a:cubicBezTo>
                  <a:cubicBezTo>
                    <a:pt x="7242" y="2312"/>
                    <a:pt x="7161" y="2196"/>
                    <a:pt x="7125" y="2196"/>
                  </a:cubicBezTo>
                  <a:cubicBezTo>
                    <a:pt x="7116" y="2196"/>
                    <a:pt x="7110" y="2202"/>
                    <a:pt x="7107" y="2215"/>
                  </a:cubicBezTo>
                  <a:cubicBezTo>
                    <a:pt x="7091" y="2289"/>
                    <a:pt x="7148" y="2371"/>
                    <a:pt x="7099" y="2379"/>
                  </a:cubicBezTo>
                  <a:cubicBezTo>
                    <a:pt x="7067" y="2379"/>
                    <a:pt x="7010" y="2344"/>
                    <a:pt x="6987" y="2344"/>
                  </a:cubicBezTo>
                  <a:cubicBezTo>
                    <a:pt x="6980" y="2344"/>
                    <a:pt x="6976" y="2347"/>
                    <a:pt x="6976" y="2355"/>
                  </a:cubicBezTo>
                  <a:cubicBezTo>
                    <a:pt x="6976" y="2387"/>
                    <a:pt x="7066" y="2461"/>
                    <a:pt x="7009" y="2527"/>
                  </a:cubicBezTo>
                  <a:cubicBezTo>
                    <a:pt x="6952" y="2583"/>
                    <a:pt x="6720" y="2755"/>
                    <a:pt x="6661" y="2755"/>
                  </a:cubicBezTo>
                  <a:cubicBezTo>
                    <a:pt x="6652" y="2755"/>
                    <a:pt x="6647" y="2751"/>
                    <a:pt x="6648" y="2740"/>
                  </a:cubicBezTo>
                  <a:cubicBezTo>
                    <a:pt x="6656" y="2666"/>
                    <a:pt x="6779" y="2560"/>
                    <a:pt x="6664" y="2552"/>
                  </a:cubicBezTo>
                  <a:cubicBezTo>
                    <a:pt x="6557" y="2552"/>
                    <a:pt x="6434" y="2535"/>
                    <a:pt x="6475" y="2502"/>
                  </a:cubicBezTo>
                  <a:cubicBezTo>
                    <a:pt x="6516" y="2478"/>
                    <a:pt x="6878" y="2445"/>
                    <a:pt x="6828" y="2412"/>
                  </a:cubicBezTo>
                  <a:cubicBezTo>
                    <a:pt x="6779" y="2379"/>
                    <a:pt x="6582" y="2346"/>
                    <a:pt x="6640" y="2297"/>
                  </a:cubicBezTo>
                  <a:cubicBezTo>
                    <a:pt x="6697" y="2248"/>
                    <a:pt x="6919" y="2166"/>
                    <a:pt x="6927" y="2108"/>
                  </a:cubicBezTo>
                  <a:cubicBezTo>
                    <a:pt x="6943" y="2051"/>
                    <a:pt x="6976" y="1952"/>
                    <a:pt x="6927" y="1944"/>
                  </a:cubicBezTo>
                  <a:cubicBezTo>
                    <a:pt x="6922" y="1943"/>
                    <a:pt x="6916" y="1942"/>
                    <a:pt x="6909" y="1942"/>
                  </a:cubicBezTo>
                  <a:cubicBezTo>
                    <a:pt x="6845" y="1942"/>
                    <a:pt x="6728" y="2011"/>
                    <a:pt x="6713" y="2026"/>
                  </a:cubicBezTo>
                  <a:cubicBezTo>
                    <a:pt x="6691" y="2049"/>
                    <a:pt x="6409" y="2264"/>
                    <a:pt x="6353" y="2264"/>
                  </a:cubicBezTo>
                  <a:cubicBezTo>
                    <a:pt x="6347" y="2264"/>
                    <a:pt x="6344" y="2262"/>
                    <a:pt x="6344" y="2256"/>
                  </a:cubicBezTo>
                  <a:cubicBezTo>
                    <a:pt x="6344" y="2199"/>
                    <a:pt x="6303" y="2174"/>
                    <a:pt x="6369" y="2125"/>
                  </a:cubicBezTo>
                  <a:cubicBezTo>
                    <a:pt x="6434" y="2076"/>
                    <a:pt x="6631" y="1952"/>
                    <a:pt x="6689" y="1903"/>
                  </a:cubicBezTo>
                  <a:cubicBezTo>
                    <a:pt x="6746" y="1862"/>
                    <a:pt x="7074" y="1624"/>
                    <a:pt x="7091" y="1591"/>
                  </a:cubicBezTo>
                  <a:cubicBezTo>
                    <a:pt x="7099" y="1559"/>
                    <a:pt x="6845" y="1444"/>
                    <a:pt x="6828" y="1353"/>
                  </a:cubicBezTo>
                  <a:cubicBezTo>
                    <a:pt x="6804" y="1255"/>
                    <a:pt x="6919" y="1074"/>
                    <a:pt x="6845" y="1042"/>
                  </a:cubicBezTo>
                  <a:cubicBezTo>
                    <a:pt x="6771" y="1001"/>
                    <a:pt x="6484" y="1009"/>
                    <a:pt x="6459" y="861"/>
                  </a:cubicBezTo>
                  <a:cubicBezTo>
                    <a:pt x="6443" y="713"/>
                    <a:pt x="6484" y="533"/>
                    <a:pt x="6418" y="492"/>
                  </a:cubicBezTo>
                  <a:cubicBezTo>
                    <a:pt x="6352" y="451"/>
                    <a:pt x="6213" y="270"/>
                    <a:pt x="6139" y="254"/>
                  </a:cubicBezTo>
                  <a:cubicBezTo>
                    <a:pt x="6078" y="241"/>
                    <a:pt x="5681" y="179"/>
                    <a:pt x="5427" y="179"/>
                  </a:cubicBezTo>
                  <a:cubicBezTo>
                    <a:pt x="5341" y="179"/>
                    <a:pt x="5271" y="186"/>
                    <a:pt x="5236" y="204"/>
                  </a:cubicBezTo>
                  <a:cubicBezTo>
                    <a:pt x="5097" y="287"/>
                    <a:pt x="5179" y="336"/>
                    <a:pt x="5031" y="352"/>
                  </a:cubicBezTo>
                  <a:cubicBezTo>
                    <a:pt x="4883" y="369"/>
                    <a:pt x="4539" y="483"/>
                    <a:pt x="4498" y="492"/>
                  </a:cubicBezTo>
                  <a:cubicBezTo>
                    <a:pt x="4457" y="500"/>
                    <a:pt x="4727" y="557"/>
                    <a:pt x="4703" y="623"/>
                  </a:cubicBezTo>
                  <a:cubicBezTo>
                    <a:pt x="4686" y="689"/>
                    <a:pt x="4703" y="763"/>
                    <a:pt x="4662" y="763"/>
                  </a:cubicBezTo>
                  <a:cubicBezTo>
                    <a:pt x="4612" y="754"/>
                    <a:pt x="4571" y="631"/>
                    <a:pt x="4498" y="615"/>
                  </a:cubicBezTo>
                  <a:cubicBezTo>
                    <a:pt x="4443" y="603"/>
                    <a:pt x="4347" y="581"/>
                    <a:pt x="4274" y="581"/>
                  </a:cubicBezTo>
                  <a:cubicBezTo>
                    <a:pt x="4249" y="581"/>
                    <a:pt x="4227" y="584"/>
                    <a:pt x="4210" y="590"/>
                  </a:cubicBezTo>
                  <a:cubicBezTo>
                    <a:pt x="4153" y="615"/>
                    <a:pt x="4022" y="615"/>
                    <a:pt x="4046" y="656"/>
                  </a:cubicBezTo>
                  <a:cubicBezTo>
                    <a:pt x="4063" y="705"/>
                    <a:pt x="4210" y="894"/>
                    <a:pt x="4194" y="902"/>
                  </a:cubicBezTo>
                  <a:cubicBezTo>
                    <a:pt x="4193" y="903"/>
                    <a:pt x="4192" y="903"/>
                    <a:pt x="4191" y="903"/>
                  </a:cubicBezTo>
                  <a:cubicBezTo>
                    <a:pt x="4160" y="903"/>
                    <a:pt x="3914" y="697"/>
                    <a:pt x="3845" y="697"/>
                  </a:cubicBezTo>
                  <a:cubicBezTo>
                    <a:pt x="3843" y="697"/>
                    <a:pt x="3842" y="697"/>
                    <a:pt x="3841" y="697"/>
                  </a:cubicBezTo>
                  <a:cubicBezTo>
                    <a:pt x="3775" y="705"/>
                    <a:pt x="3685" y="746"/>
                    <a:pt x="3685" y="754"/>
                  </a:cubicBezTo>
                  <a:cubicBezTo>
                    <a:pt x="3677" y="763"/>
                    <a:pt x="3587" y="853"/>
                    <a:pt x="3652" y="886"/>
                  </a:cubicBezTo>
                  <a:cubicBezTo>
                    <a:pt x="3710" y="918"/>
                    <a:pt x="4686" y="1173"/>
                    <a:pt x="4662" y="1206"/>
                  </a:cubicBezTo>
                  <a:cubicBezTo>
                    <a:pt x="4659" y="1209"/>
                    <a:pt x="4649" y="1211"/>
                    <a:pt x="4634" y="1211"/>
                  </a:cubicBezTo>
                  <a:cubicBezTo>
                    <a:pt x="4504" y="1211"/>
                    <a:pt x="3963" y="1099"/>
                    <a:pt x="3882" y="1099"/>
                  </a:cubicBezTo>
                  <a:cubicBezTo>
                    <a:pt x="3816" y="1099"/>
                    <a:pt x="3696" y="1068"/>
                    <a:pt x="3637" y="1068"/>
                  </a:cubicBezTo>
                  <a:cubicBezTo>
                    <a:pt x="3616" y="1068"/>
                    <a:pt x="3603" y="1072"/>
                    <a:pt x="3603" y="1083"/>
                  </a:cubicBezTo>
                  <a:cubicBezTo>
                    <a:pt x="3595" y="1124"/>
                    <a:pt x="3619" y="1189"/>
                    <a:pt x="3693" y="1206"/>
                  </a:cubicBezTo>
                  <a:cubicBezTo>
                    <a:pt x="3767" y="1222"/>
                    <a:pt x="4013" y="1304"/>
                    <a:pt x="4087" y="1345"/>
                  </a:cubicBezTo>
                  <a:cubicBezTo>
                    <a:pt x="4169" y="1386"/>
                    <a:pt x="4399" y="1468"/>
                    <a:pt x="4391" y="1501"/>
                  </a:cubicBezTo>
                  <a:cubicBezTo>
                    <a:pt x="4391" y="1509"/>
                    <a:pt x="4381" y="1512"/>
                    <a:pt x="4363" y="1512"/>
                  </a:cubicBezTo>
                  <a:cubicBezTo>
                    <a:pt x="4292" y="1512"/>
                    <a:pt x="4098" y="1455"/>
                    <a:pt x="4005" y="1435"/>
                  </a:cubicBezTo>
                  <a:cubicBezTo>
                    <a:pt x="3898" y="1419"/>
                    <a:pt x="3570" y="1280"/>
                    <a:pt x="3521" y="1280"/>
                  </a:cubicBezTo>
                  <a:cubicBezTo>
                    <a:pt x="3488" y="1280"/>
                    <a:pt x="3412" y="1269"/>
                    <a:pt x="3357" y="1269"/>
                  </a:cubicBezTo>
                  <a:cubicBezTo>
                    <a:pt x="3329" y="1269"/>
                    <a:pt x="3308" y="1271"/>
                    <a:pt x="3299" y="1280"/>
                  </a:cubicBezTo>
                  <a:cubicBezTo>
                    <a:pt x="3275" y="1304"/>
                    <a:pt x="3242" y="1386"/>
                    <a:pt x="3226" y="1411"/>
                  </a:cubicBezTo>
                  <a:cubicBezTo>
                    <a:pt x="3217" y="1444"/>
                    <a:pt x="3143" y="1682"/>
                    <a:pt x="3217" y="1723"/>
                  </a:cubicBezTo>
                  <a:cubicBezTo>
                    <a:pt x="3291" y="1756"/>
                    <a:pt x="3414" y="1788"/>
                    <a:pt x="3398" y="1813"/>
                  </a:cubicBezTo>
                  <a:cubicBezTo>
                    <a:pt x="3381" y="1838"/>
                    <a:pt x="3316" y="1846"/>
                    <a:pt x="3324" y="1887"/>
                  </a:cubicBezTo>
                  <a:cubicBezTo>
                    <a:pt x="3332" y="1928"/>
                    <a:pt x="3496" y="1994"/>
                    <a:pt x="3570" y="2018"/>
                  </a:cubicBezTo>
                  <a:cubicBezTo>
                    <a:pt x="3583" y="2022"/>
                    <a:pt x="3598" y="2024"/>
                    <a:pt x="3613" y="2024"/>
                  </a:cubicBezTo>
                  <a:cubicBezTo>
                    <a:pt x="3689" y="2024"/>
                    <a:pt x="3788" y="1982"/>
                    <a:pt x="3808" y="1969"/>
                  </a:cubicBezTo>
                  <a:cubicBezTo>
                    <a:pt x="3809" y="1969"/>
                    <a:pt x="3810" y="1968"/>
                    <a:pt x="3811" y="1968"/>
                  </a:cubicBezTo>
                  <a:cubicBezTo>
                    <a:pt x="3827" y="1968"/>
                    <a:pt x="3770" y="2051"/>
                    <a:pt x="3825" y="2059"/>
                  </a:cubicBezTo>
                  <a:cubicBezTo>
                    <a:pt x="3835" y="2060"/>
                    <a:pt x="3846" y="2061"/>
                    <a:pt x="3858" y="2061"/>
                  </a:cubicBezTo>
                  <a:cubicBezTo>
                    <a:pt x="3895" y="2061"/>
                    <a:pt x="3938" y="2056"/>
                    <a:pt x="3974" y="2056"/>
                  </a:cubicBezTo>
                  <a:cubicBezTo>
                    <a:pt x="4001" y="2056"/>
                    <a:pt x="4023" y="2059"/>
                    <a:pt x="4038" y="2067"/>
                  </a:cubicBezTo>
                  <a:cubicBezTo>
                    <a:pt x="4079" y="2092"/>
                    <a:pt x="3857" y="2158"/>
                    <a:pt x="3857" y="2182"/>
                  </a:cubicBezTo>
                  <a:cubicBezTo>
                    <a:pt x="3866" y="2215"/>
                    <a:pt x="4325" y="2494"/>
                    <a:pt x="4317" y="2519"/>
                  </a:cubicBezTo>
                  <a:cubicBezTo>
                    <a:pt x="4314" y="2522"/>
                    <a:pt x="4306" y="2523"/>
                    <a:pt x="4295" y="2523"/>
                  </a:cubicBezTo>
                  <a:cubicBezTo>
                    <a:pt x="4245" y="2523"/>
                    <a:pt x="4132" y="2498"/>
                    <a:pt x="4079" y="2478"/>
                  </a:cubicBezTo>
                  <a:cubicBezTo>
                    <a:pt x="4005" y="2461"/>
                    <a:pt x="3759" y="2297"/>
                    <a:pt x="3677" y="2273"/>
                  </a:cubicBezTo>
                  <a:cubicBezTo>
                    <a:pt x="3617" y="2261"/>
                    <a:pt x="3495" y="2253"/>
                    <a:pt x="3428" y="2253"/>
                  </a:cubicBezTo>
                  <a:cubicBezTo>
                    <a:pt x="3403" y="2253"/>
                    <a:pt x="3386" y="2254"/>
                    <a:pt x="3381" y="2256"/>
                  </a:cubicBezTo>
                  <a:cubicBezTo>
                    <a:pt x="3365" y="2264"/>
                    <a:pt x="3357" y="2428"/>
                    <a:pt x="3340" y="2453"/>
                  </a:cubicBezTo>
                  <a:cubicBezTo>
                    <a:pt x="3324" y="2486"/>
                    <a:pt x="3185" y="2519"/>
                    <a:pt x="3094" y="2535"/>
                  </a:cubicBezTo>
                  <a:cubicBezTo>
                    <a:pt x="3012" y="2552"/>
                    <a:pt x="2963" y="2560"/>
                    <a:pt x="3004" y="2584"/>
                  </a:cubicBezTo>
                  <a:cubicBezTo>
                    <a:pt x="3045" y="2617"/>
                    <a:pt x="3234" y="2634"/>
                    <a:pt x="3275" y="2666"/>
                  </a:cubicBezTo>
                  <a:cubicBezTo>
                    <a:pt x="3324" y="2708"/>
                    <a:pt x="3398" y="2781"/>
                    <a:pt x="3390" y="2806"/>
                  </a:cubicBezTo>
                  <a:cubicBezTo>
                    <a:pt x="3390" y="2822"/>
                    <a:pt x="3308" y="2872"/>
                    <a:pt x="3324" y="2888"/>
                  </a:cubicBezTo>
                  <a:cubicBezTo>
                    <a:pt x="3349" y="2913"/>
                    <a:pt x="3513" y="3028"/>
                    <a:pt x="3554" y="3036"/>
                  </a:cubicBezTo>
                  <a:cubicBezTo>
                    <a:pt x="3576" y="3036"/>
                    <a:pt x="3718" y="3025"/>
                    <a:pt x="3825" y="3025"/>
                  </a:cubicBezTo>
                  <a:cubicBezTo>
                    <a:pt x="3878" y="3025"/>
                    <a:pt x="3923" y="3028"/>
                    <a:pt x="3940" y="3036"/>
                  </a:cubicBezTo>
                  <a:cubicBezTo>
                    <a:pt x="3989" y="3060"/>
                    <a:pt x="3981" y="3110"/>
                    <a:pt x="3989" y="3167"/>
                  </a:cubicBezTo>
                  <a:cubicBezTo>
                    <a:pt x="4005" y="3216"/>
                    <a:pt x="4038" y="3266"/>
                    <a:pt x="4022" y="3290"/>
                  </a:cubicBezTo>
                  <a:cubicBezTo>
                    <a:pt x="4013" y="3315"/>
                    <a:pt x="3907" y="3307"/>
                    <a:pt x="3898" y="3356"/>
                  </a:cubicBezTo>
                  <a:cubicBezTo>
                    <a:pt x="3890" y="3397"/>
                    <a:pt x="3898" y="3520"/>
                    <a:pt x="3898" y="3561"/>
                  </a:cubicBezTo>
                  <a:cubicBezTo>
                    <a:pt x="3907" y="3610"/>
                    <a:pt x="3915" y="3676"/>
                    <a:pt x="3915" y="3733"/>
                  </a:cubicBezTo>
                  <a:cubicBezTo>
                    <a:pt x="3915" y="3791"/>
                    <a:pt x="3898" y="3930"/>
                    <a:pt x="3874" y="3947"/>
                  </a:cubicBezTo>
                  <a:cubicBezTo>
                    <a:pt x="3854" y="3967"/>
                    <a:pt x="3802" y="4013"/>
                    <a:pt x="3766" y="4013"/>
                  </a:cubicBezTo>
                  <a:cubicBezTo>
                    <a:pt x="3757" y="4013"/>
                    <a:pt x="3749" y="4011"/>
                    <a:pt x="3743" y="4004"/>
                  </a:cubicBezTo>
                  <a:cubicBezTo>
                    <a:pt x="3702" y="3980"/>
                    <a:pt x="3718" y="3848"/>
                    <a:pt x="3677" y="3832"/>
                  </a:cubicBezTo>
                  <a:cubicBezTo>
                    <a:pt x="3628" y="3815"/>
                    <a:pt x="3595" y="3774"/>
                    <a:pt x="3628" y="3766"/>
                  </a:cubicBezTo>
                  <a:cubicBezTo>
                    <a:pt x="3633" y="3765"/>
                    <a:pt x="3638" y="3765"/>
                    <a:pt x="3644" y="3765"/>
                  </a:cubicBezTo>
                  <a:cubicBezTo>
                    <a:pt x="3667" y="3765"/>
                    <a:pt x="3696" y="3771"/>
                    <a:pt x="3718" y="3771"/>
                  </a:cubicBezTo>
                  <a:cubicBezTo>
                    <a:pt x="3737" y="3771"/>
                    <a:pt x="3751" y="3766"/>
                    <a:pt x="3751" y="3750"/>
                  </a:cubicBezTo>
                  <a:cubicBezTo>
                    <a:pt x="3743" y="3709"/>
                    <a:pt x="3685" y="3643"/>
                    <a:pt x="3628" y="3643"/>
                  </a:cubicBezTo>
                  <a:cubicBezTo>
                    <a:pt x="3578" y="3651"/>
                    <a:pt x="3406" y="3676"/>
                    <a:pt x="3332" y="3709"/>
                  </a:cubicBezTo>
                  <a:cubicBezTo>
                    <a:pt x="3267" y="3742"/>
                    <a:pt x="3119" y="3725"/>
                    <a:pt x="3045" y="3758"/>
                  </a:cubicBezTo>
                  <a:cubicBezTo>
                    <a:pt x="2963" y="3791"/>
                    <a:pt x="2832" y="3906"/>
                    <a:pt x="2733" y="3922"/>
                  </a:cubicBezTo>
                  <a:cubicBezTo>
                    <a:pt x="2670" y="3927"/>
                    <a:pt x="2531" y="3953"/>
                    <a:pt x="2460" y="3953"/>
                  </a:cubicBezTo>
                  <a:cubicBezTo>
                    <a:pt x="2421" y="3953"/>
                    <a:pt x="2403" y="3945"/>
                    <a:pt x="2429" y="3922"/>
                  </a:cubicBezTo>
                  <a:cubicBezTo>
                    <a:pt x="2495" y="3856"/>
                    <a:pt x="2700" y="3807"/>
                    <a:pt x="2832" y="3750"/>
                  </a:cubicBezTo>
                  <a:cubicBezTo>
                    <a:pt x="2963" y="3701"/>
                    <a:pt x="3004" y="3684"/>
                    <a:pt x="3070" y="3643"/>
                  </a:cubicBezTo>
                  <a:cubicBezTo>
                    <a:pt x="3135" y="3610"/>
                    <a:pt x="3226" y="3618"/>
                    <a:pt x="3316" y="3602"/>
                  </a:cubicBezTo>
                  <a:cubicBezTo>
                    <a:pt x="3398" y="3586"/>
                    <a:pt x="3562" y="3528"/>
                    <a:pt x="3587" y="3504"/>
                  </a:cubicBezTo>
                  <a:cubicBezTo>
                    <a:pt x="3611" y="3471"/>
                    <a:pt x="3751" y="3463"/>
                    <a:pt x="3751" y="3463"/>
                  </a:cubicBezTo>
                  <a:cubicBezTo>
                    <a:pt x="3751" y="3463"/>
                    <a:pt x="3767" y="3364"/>
                    <a:pt x="3660" y="3339"/>
                  </a:cubicBezTo>
                  <a:cubicBezTo>
                    <a:pt x="3562" y="3307"/>
                    <a:pt x="3349" y="3323"/>
                    <a:pt x="3234" y="3200"/>
                  </a:cubicBezTo>
                  <a:cubicBezTo>
                    <a:pt x="3119" y="3077"/>
                    <a:pt x="3004" y="2962"/>
                    <a:pt x="2938" y="2904"/>
                  </a:cubicBezTo>
                  <a:cubicBezTo>
                    <a:pt x="2864" y="2847"/>
                    <a:pt x="2832" y="2749"/>
                    <a:pt x="2782" y="2691"/>
                  </a:cubicBezTo>
                  <a:cubicBezTo>
                    <a:pt x="2733" y="2625"/>
                    <a:pt x="2692" y="2568"/>
                    <a:pt x="2684" y="2494"/>
                  </a:cubicBezTo>
                  <a:cubicBezTo>
                    <a:pt x="2676" y="2420"/>
                    <a:pt x="2618" y="2297"/>
                    <a:pt x="2700" y="2174"/>
                  </a:cubicBezTo>
                  <a:cubicBezTo>
                    <a:pt x="2774" y="2051"/>
                    <a:pt x="2848" y="2100"/>
                    <a:pt x="2807" y="1994"/>
                  </a:cubicBezTo>
                  <a:cubicBezTo>
                    <a:pt x="2758" y="1887"/>
                    <a:pt x="2684" y="1838"/>
                    <a:pt x="2594" y="1772"/>
                  </a:cubicBezTo>
                  <a:cubicBezTo>
                    <a:pt x="2503" y="1715"/>
                    <a:pt x="2380" y="1657"/>
                    <a:pt x="2454" y="1526"/>
                  </a:cubicBezTo>
                  <a:cubicBezTo>
                    <a:pt x="2536" y="1403"/>
                    <a:pt x="2553" y="1345"/>
                    <a:pt x="2667" y="1214"/>
                  </a:cubicBezTo>
                  <a:cubicBezTo>
                    <a:pt x="2791" y="1083"/>
                    <a:pt x="2930" y="812"/>
                    <a:pt x="3029" y="730"/>
                  </a:cubicBezTo>
                  <a:cubicBezTo>
                    <a:pt x="3119" y="648"/>
                    <a:pt x="3242" y="566"/>
                    <a:pt x="3373" y="483"/>
                  </a:cubicBezTo>
                  <a:cubicBezTo>
                    <a:pt x="3513" y="393"/>
                    <a:pt x="3784" y="213"/>
                    <a:pt x="3784" y="180"/>
                  </a:cubicBezTo>
                  <a:cubicBezTo>
                    <a:pt x="3775" y="147"/>
                    <a:pt x="3702" y="139"/>
                    <a:pt x="3562" y="98"/>
                  </a:cubicBezTo>
                  <a:cubicBezTo>
                    <a:pt x="3431" y="57"/>
                    <a:pt x="3275" y="49"/>
                    <a:pt x="3053" y="49"/>
                  </a:cubicBezTo>
                  <a:cubicBezTo>
                    <a:pt x="2840" y="40"/>
                    <a:pt x="2725" y="32"/>
                    <a:pt x="2667" y="24"/>
                  </a:cubicBezTo>
                  <a:cubicBezTo>
                    <a:pt x="2633" y="12"/>
                    <a:pt x="2577" y="1"/>
                    <a:pt x="2525"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75"/>
            <p:cNvSpPr/>
            <p:nvPr/>
          </p:nvSpPr>
          <p:spPr>
            <a:xfrm>
              <a:off x="1977325" y="891150"/>
              <a:ext cx="556850" cy="285425"/>
            </a:xfrm>
            <a:custGeom>
              <a:avLst/>
              <a:gdLst/>
              <a:ahLst/>
              <a:cxnLst/>
              <a:rect l="l" t="t" r="r" b="b"/>
              <a:pathLst>
                <a:path w="22274" h="11417" extrusionOk="0">
                  <a:moveTo>
                    <a:pt x="16007" y="0"/>
                  </a:moveTo>
                  <a:cubicBezTo>
                    <a:pt x="16003" y="0"/>
                    <a:pt x="15999" y="0"/>
                    <a:pt x="15995" y="1"/>
                  </a:cubicBezTo>
                  <a:cubicBezTo>
                    <a:pt x="15905" y="9"/>
                    <a:pt x="15757" y="74"/>
                    <a:pt x="15552" y="140"/>
                  </a:cubicBezTo>
                  <a:cubicBezTo>
                    <a:pt x="15458" y="174"/>
                    <a:pt x="15327" y="180"/>
                    <a:pt x="15207" y="180"/>
                  </a:cubicBezTo>
                  <a:cubicBezTo>
                    <a:pt x="15136" y="180"/>
                    <a:pt x="15069" y="178"/>
                    <a:pt x="15015" y="178"/>
                  </a:cubicBezTo>
                  <a:cubicBezTo>
                    <a:pt x="14959" y="178"/>
                    <a:pt x="14916" y="180"/>
                    <a:pt x="14896" y="189"/>
                  </a:cubicBezTo>
                  <a:cubicBezTo>
                    <a:pt x="14822" y="230"/>
                    <a:pt x="15084" y="329"/>
                    <a:pt x="15142" y="394"/>
                  </a:cubicBezTo>
                  <a:cubicBezTo>
                    <a:pt x="15157" y="418"/>
                    <a:pt x="15153" y="426"/>
                    <a:pt x="15135" y="426"/>
                  </a:cubicBezTo>
                  <a:cubicBezTo>
                    <a:pt x="15094" y="426"/>
                    <a:pt x="14986" y="387"/>
                    <a:pt x="14863" y="370"/>
                  </a:cubicBezTo>
                  <a:cubicBezTo>
                    <a:pt x="14690" y="337"/>
                    <a:pt x="14740" y="362"/>
                    <a:pt x="14559" y="247"/>
                  </a:cubicBezTo>
                  <a:cubicBezTo>
                    <a:pt x="14379" y="124"/>
                    <a:pt x="14658" y="50"/>
                    <a:pt x="14567" y="33"/>
                  </a:cubicBezTo>
                  <a:cubicBezTo>
                    <a:pt x="14565" y="33"/>
                    <a:pt x="14563" y="33"/>
                    <a:pt x="14560" y="33"/>
                  </a:cubicBezTo>
                  <a:cubicBezTo>
                    <a:pt x="14471" y="33"/>
                    <a:pt x="14209" y="175"/>
                    <a:pt x="14018" y="247"/>
                  </a:cubicBezTo>
                  <a:cubicBezTo>
                    <a:pt x="13821" y="329"/>
                    <a:pt x="13812" y="296"/>
                    <a:pt x="13640" y="321"/>
                  </a:cubicBezTo>
                  <a:cubicBezTo>
                    <a:pt x="13468" y="353"/>
                    <a:pt x="13369" y="411"/>
                    <a:pt x="13369" y="477"/>
                  </a:cubicBezTo>
                  <a:cubicBezTo>
                    <a:pt x="13369" y="542"/>
                    <a:pt x="13640" y="583"/>
                    <a:pt x="13763" y="600"/>
                  </a:cubicBezTo>
                  <a:cubicBezTo>
                    <a:pt x="13886" y="624"/>
                    <a:pt x="13968" y="706"/>
                    <a:pt x="13976" y="788"/>
                  </a:cubicBezTo>
                  <a:cubicBezTo>
                    <a:pt x="13981" y="810"/>
                    <a:pt x="13965" y="819"/>
                    <a:pt x="13937" y="819"/>
                  </a:cubicBezTo>
                  <a:cubicBezTo>
                    <a:pt x="13856" y="819"/>
                    <a:pt x="13668" y="746"/>
                    <a:pt x="13517" y="674"/>
                  </a:cubicBezTo>
                  <a:cubicBezTo>
                    <a:pt x="13320" y="575"/>
                    <a:pt x="13221" y="567"/>
                    <a:pt x="13049" y="509"/>
                  </a:cubicBezTo>
                  <a:cubicBezTo>
                    <a:pt x="12885" y="452"/>
                    <a:pt x="12975" y="370"/>
                    <a:pt x="12877" y="304"/>
                  </a:cubicBezTo>
                  <a:cubicBezTo>
                    <a:pt x="12770" y="230"/>
                    <a:pt x="12704" y="222"/>
                    <a:pt x="12557" y="173"/>
                  </a:cubicBezTo>
                  <a:cubicBezTo>
                    <a:pt x="12496" y="153"/>
                    <a:pt x="12461" y="146"/>
                    <a:pt x="12425" y="146"/>
                  </a:cubicBezTo>
                  <a:cubicBezTo>
                    <a:pt x="12373" y="146"/>
                    <a:pt x="12322" y="160"/>
                    <a:pt x="12196" y="165"/>
                  </a:cubicBezTo>
                  <a:cubicBezTo>
                    <a:pt x="12079" y="165"/>
                    <a:pt x="11956" y="172"/>
                    <a:pt x="11809" y="172"/>
                  </a:cubicBezTo>
                  <a:cubicBezTo>
                    <a:pt x="11686" y="172"/>
                    <a:pt x="11547" y="167"/>
                    <a:pt x="11383" y="148"/>
                  </a:cubicBezTo>
                  <a:cubicBezTo>
                    <a:pt x="11310" y="134"/>
                    <a:pt x="11257" y="129"/>
                    <a:pt x="11216" y="129"/>
                  </a:cubicBezTo>
                  <a:cubicBezTo>
                    <a:pt x="11139" y="129"/>
                    <a:pt x="11100" y="146"/>
                    <a:pt x="11031" y="146"/>
                  </a:cubicBezTo>
                  <a:cubicBezTo>
                    <a:pt x="11010" y="146"/>
                    <a:pt x="10985" y="144"/>
                    <a:pt x="10956" y="140"/>
                  </a:cubicBezTo>
                  <a:cubicBezTo>
                    <a:pt x="10850" y="130"/>
                    <a:pt x="10731" y="123"/>
                    <a:pt x="10642" y="123"/>
                  </a:cubicBezTo>
                  <a:cubicBezTo>
                    <a:pt x="10587" y="123"/>
                    <a:pt x="10543" y="126"/>
                    <a:pt x="10521" y="132"/>
                  </a:cubicBezTo>
                  <a:cubicBezTo>
                    <a:pt x="10456" y="148"/>
                    <a:pt x="10554" y="222"/>
                    <a:pt x="10587" y="280"/>
                  </a:cubicBezTo>
                  <a:cubicBezTo>
                    <a:pt x="10628" y="337"/>
                    <a:pt x="10792" y="452"/>
                    <a:pt x="10956" y="526"/>
                  </a:cubicBezTo>
                  <a:cubicBezTo>
                    <a:pt x="11038" y="567"/>
                    <a:pt x="11090" y="571"/>
                    <a:pt x="11138" y="571"/>
                  </a:cubicBezTo>
                  <a:cubicBezTo>
                    <a:pt x="11150" y="571"/>
                    <a:pt x="11162" y="571"/>
                    <a:pt x="11174" y="571"/>
                  </a:cubicBezTo>
                  <a:cubicBezTo>
                    <a:pt x="11210" y="571"/>
                    <a:pt x="11249" y="573"/>
                    <a:pt x="11301" y="591"/>
                  </a:cubicBezTo>
                  <a:cubicBezTo>
                    <a:pt x="11449" y="641"/>
                    <a:pt x="11301" y="632"/>
                    <a:pt x="11235" y="682"/>
                  </a:cubicBezTo>
                  <a:cubicBezTo>
                    <a:pt x="11170" y="723"/>
                    <a:pt x="11285" y="731"/>
                    <a:pt x="11408" y="764"/>
                  </a:cubicBezTo>
                  <a:cubicBezTo>
                    <a:pt x="11531" y="797"/>
                    <a:pt x="11703" y="829"/>
                    <a:pt x="11818" y="895"/>
                  </a:cubicBezTo>
                  <a:cubicBezTo>
                    <a:pt x="11925" y="961"/>
                    <a:pt x="11326" y="1174"/>
                    <a:pt x="11244" y="1223"/>
                  </a:cubicBezTo>
                  <a:cubicBezTo>
                    <a:pt x="11238" y="1226"/>
                    <a:pt x="11234" y="1228"/>
                    <a:pt x="11231" y="1228"/>
                  </a:cubicBezTo>
                  <a:cubicBezTo>
                    <a:pt x="11192" y="1228"/>
                    <a:pt x="11385" y="991"/>
                    <a:pt x="11416" y="953"/>
                  </a:cubicBezTo>
                  <a:cubicBezTo>
                    <a:pt x="11449" y="903"/>
                    <a:pt x="11301" y="903"/>
                    <a:pt x="11170" y="870"/>
                  </a:cubicBezTo>
                  <a:cubicBezTo>
                    <a:pt x="11038" y="838"/>
                    <a:pt x="10997" y="846"/>
                    <a:pt x="10850" y="772"/>
                  </a:cubicBezTo>
                  <a:cubicBezTo>
                    <a:pt x="10694" y="706"/>
                    <a:pt x="10636" y="632"/>
                    <a:pt x="10562" y="501"/>
                  </a:cubicBezTo>
                  <a:cubicBezTo>
                    <a:pt x="10525" y="426"/>
                    <a:pt x="10482" y="415"/>
                    <a:pt x="10422" y="415"/>
                  </a:cubicBezTo>
                  <a:cubicBezTo>
                    <a:pt x="10397" y="415"/>
                    <a:pt x="10370" y="417"/>
                    <a:pt x="10340" y="417"/>
                  </a:cubicBezTo>
                  <a:cubicBezTo>
                    <a:pt x="10313" y="417"/>
                    <a:pt x="10283" y="416"/>
                    <a:pt x="10251" y="411"/>
                  </a:cubicBezTo>
                  <a:cubicBezTo>
                    <a:pt x="10095" y="386"/>
                    <a:pt x="9988" y="386"/>
                    <a:pt x="9734" y="378"/>
                  </a:cubicBezTo>
                  <a:cubicBezTo>
                    <a:pt x="9479" y="362"/>
                    <a:pt x="9290" y="280"/>
                    <a:pt x="9126" y="271"/>
                  </a:cubicBezTo>
                  <a:cubicBezTo>
                    <a:pt x="9121" y="271"/>
                    <a:pt x="9115" y="271"/>
                    <a:pt x="9110" y="271"/>
                  </a:cubicBezTo>
                  <a:cubicBezTo>
                    <a:pt x="8944" y="271"/>
                    <a:pt x="8798" y="503"/>
                    <a:pt x="8806" y="550"/>
                  </a:cubicBezTo>
                  <a:cubicBezTo>
                    <a:pt x="8814" y="600"/>
                    <a:pt x="8921" y="632"/>
                    <a:pt x="9003" y="649"/>
                  </a:cubicBezTo>
                  <a:cubicBezTo>
                    <a:pt x="9085" y="674"/>
                    <a:pt x="9348" y="731"/>
                    <a:pt x="9479" y="756"/>
                  </a:cubicBezTo>
                  <a:cubicBezTo>
                    <a:pt x="9619" y="780"/>
                    <a:pt x="9660" y="821"/>
                    <a:pt x="9635" y="846"/>
                  </a:cubicBezTo>
                  <a:cubicBezTo>
                    <a:pt x="9633" y="848"/>
                    <a:pt x="9627" y="850"/>
                    <a:pt x="9617" y="850"/>
                  </a:cubicBezTo>
                  <a:cubicBezTo>
                    <a:pt x="9527" y="850"/>
                    <a:pt x="9144" y="764"/>
                    <a:pt x="9011" y="764"/>
                  </a:cubicBezTo>
                  <a:cubicBezTo>
                    <a:pt x="8855" y="756"/>
                    <a:pt x="8560" y="764"/>
                    <a:pt x="8478" y="731"/>
                  </a:cubicBezTo>
                  <a:cubicBezTo>
                    <a:pt x="8396" y="698"/>
                    <a:pt x="8388" y="600"/>
                    <a:pt x="8355" y="583"/>
                  </a:cubicBezTo>
                  <a:cubicBezTo>
                    <a:pt x="8322" y="567"/>
                    <a:pt x="8051" y="559"/>
                    <a:pt x="7953" y="542"/>
                  </a:cubicBezTo>
                  <a:cubicBezTo>
                    <a:pt x="7890" y="537"/>
                    <a:pt x="7814" y="518"/>
                    <a:pt x="7760" y="518"/>
                  </a:cubicBezTo>
                  <a:cubicBezTo>
                    <a:pt x="7730" y="518"/>
                    <a:pt x="7707" y="524"/>
                    <a:pt x="7698" y="542"/>
                  </a:cubicBezTo>
                  <a:cubicBezTo>
                    <a:pt x="7666" y="600"/>
                    <a:pt x="7748" y="682"/>
                    <a:pt x="7805" y="747"/>
                  </a:cubicBezTo>
                  <a:cubicBezTo>
                    <a:pt x="7854" y="805"/>
                    <a:pt x="8109" y="928"/>
                    <a:pt x="8150" y="1002"/>
                  </a:cubicBezTo>
                  <a:cubicBezTo>
                    <a:pt x="8161" y="1024"/>
                    <a:pt x="8144" y="1033"/>
                    <a:pt x="8111" y="1033"/>
                  </a:cubicBezTo>
                  <a:cubicBezTo>
                    <a:pt x="8024" y="1033"/>
                    <a:pt x="7824" y="972"/>
                    <a:pt x="7723" y="936"/>
                  </a:cubicBezTo>
                  <a:cubicBezTo>
                    <a:pt x="7575" y="895"/>
                    <a:pt x="7337" y="846"/>
                    <a:pt x="7206" y="805"/>
                  </a:cubicBezTo>
                  <a:cubicBezTo>
                    <a:pt x="7178" y="796"/>
                    <a:pt x="7161" y="792"/>
                    <a:pt x="7150" y="792"/>
                  </a:cubicBezTo>
                  <a:cubicBezTo>
                    <a:pt x="7115" y="792"/>
                    <a:pt x="7161" y="837"/>
                    <a:pt x="7148" y="862"/>
                  </a:cubicBezTo>
                  <a:cubicBezTo>
                    <a:pt x="7132" y="903"/>
                    <a:pt x="7165" y="1002"/>
                    <a:pt x="7165" y="1002"/>
                  </a:cubicBezTo>
                  <a:cubicBezTo>
                    <a:pt x="7165" y="1002"/>
                    <a:pt x="7518" y="1108"/>
                    <a:pt x="7526" y="1141"/>
                  </a:cubicBezTo>
                  <a:cubicBezTo>
                    <a:pt x="7526" y="1148"/>
                    <a:pt x="7514" y="1151"/>
                    <a:pt x="7494" y="1151"/>
                  </a:cubicBezTo>
                  <a:cubicBezTo>
                    <a:pt x="7422" y="1151"/>
                    <a:pt x="7242" y="1115"/>
                    <a:pt x="7107" y="1108"/>
                  </a:cubicBezTo>
                  <a:cubicBezTo>
                    <a:pt x="7088" y="1108"/>
                    <a:pt x="7071" y="1107"/>
                    <a:pt x="7054" y="1107"/>
                  </a:cubicBezTo>
                  <a:cubicBezTo>
                    <a:pt x="6913" y="1107"/>
                    <a:pt x="6855" y="1137"/>
                    <a:pt x="6804" y="1166"/>
                  </a:cubicBezTo>
                  <a:cubicBezTo>
                    <a:pt x="6746" y="1199"/>
                    <a:pt x="6730" y="1207"/>
                    <a:pt x="6681" y="1305"/>
                  </a:cubicBezTo>
                  <a:cubicBezTo>
                    <a:pt x="6623" y="1404"/>
                    <a:pt x="6869" y="1412"/>
                    <a:pt x="7034" y="1461"/>
                  </a:cubicBezTo>
                  <a:cubicBezTo>
                    <a:pt x="7190" y="1502"/>
                    <a:pt x="7272" y="1543"/>
                    <a:pt x="7337" y="1584"/>
                  </a:cubicBezTo>
                  <a:cubicBezTo>
                    <a:pt x="7411" y="1625"/>
                    <a:pt x="7469" y="1625"/>
                    <a:pt x="7616" y="1650"/>
                  </a:cubicBezTo>
                  <a:cubicBezTo>
                    <a:pt x="7660" y="1657"/>
                    <a:pt x="7703" y="1659"/>
                    <a:pt x="7743" y="1659"/>
                  </a:cubicBezTo>
                  <a:cubicBezTo>
                    <a:pt x="7783" y="1659"/>
                    <a:pt x="7820" y="1657"/>
                    <a:pt x="7854" y="1657"/>
                  </a:cubicBezTo>
                  <a:cubicBezTo>
                    <a:pt x="7908" y="1657"/>
                    <a:pt x="7953" y="1661"/>
                    <a:pt x="7986" y="1683"/>
                  </a:cubicBezTo>
                  <a:cubicBezTo>
                    <a:pt x="8051" y="1724"/>
                    <a:pt x="7969" y="1724"/>
                    <a:pt x="7936" y="1773"/>
                  </a:cubicBezTo>
                  <a:cubicBezTo>
                    <a:pt x="7912" y="1814"/>
                    <a:pt x="8010" y="1822"/>
                    <a:pt x="8076" y="1863"/>
                  </a:cubicBezTo>
                  <a:cubicBezTo>
                    <a:pt x="8141" y="1896"/>
                    <a:pt x="8297" y="1913"/>
                    <a:pt x="8462" y="1913"/>
                  </a:cubicBezTo>
                  <a:cubicBezTo>
                    <a:pt x="8617" y="1913"/>
                    <a:pt x="8617" y="1896"/>
                    <a:pt x="8724" y="1896"/>
                  </a:cubicBezTo>
                  <a:cubicBezTo>
                    <a:pt x="8831" y="1905"/>
                    <a:pt x="8724" y="1954"/>
                    <a:pt x="8724" y="2036"/>
                  </a:cubicBezTo>
                  <a:cubicBezTo>
                    <a:pt x="8724" y="2126"/>
                    <a:pt x="9167" y="2257"/>
                    <a:pt x="9176" y="2331"/>
                  </a:cubicBezTo>
                  <a:cubicBezTo>
                    <a:pt x="9177" y="2345"/>
                    <a:pt x="9171" y="2351"/>
                    <a:pt x="9158" y="2351"/>
                  </a:cubicBezTo>
                  <a:cubicBezTo>
                    <a:pt x="9108" y="2351"/>
                    <a:pt x="8958" y="2268"/>
                    <a:pt x="8757" y="2216"/>
                  </a:cubicBezTo>
                  <a:cubicBezTo>
                    <a:pt x="8503" y="2151"/>
                    <a:pt x="8462" y="2143"/>
                    <a:pt x="8174" y="2118"/>
                  </a:cubicBezTo>
                  <a:cubicBezTo>
                    <a:pt x="7895" y="2093"/>
                    <a:pt x="7936" y="2069"/>
                    <a:pt x="7608" y="2003"/>
                  </a:cubicBezTo>
                  <a:cubicBezTo>
                    <a:pt x="7288" y="1937"/>
                    <a:pt x="7091" y="1880"/>
                    <a:pt x="6984" y="1847"/>
                  </a:cubicBezTo>
                  <a:cubicBezTo>
                    <a:pt x="6926" y="1833"/>
                    <a:pt x="6864" y="1807"/>
                    <a:pt x="6813" y="1807"/>
                  </a:cubicBezTo>
                  <a:cubicBezTo>
                    <a:pt x="6771" y="1807"/>
                    <a:pt x="6736" y="1825"/>
                    <a:pt x="6714" y="1880"/>
                  </a:cubicBezTo>
                  <a:cubicBezTo>
                    <a:pt x="6694" y="1932"/>
                    <a:pt x="6670" y="1949"/>
                    <a:pt x="6639" y="1949"/>
                  </a:cubicBezTo>
                  <a:cubicBezTo>
                    <a:pt x="6591" y="1949"/>
                    <a:pt x="6527" y="1908"/>
                    <a:pt x="6443" y="1888"/>
                  </a:cubicBezTo>
                  <a:cubicBezTo>
                    <a:pt x="6303" y="1855"/>
                    <a:pt x="6418" y="1855"/>
                    <a:pt x="6434" y="1773"/>
                  </a:cubicBezTo>
                  <a:cubicBezTo>
                    <a:pt x="6459" y="1683"/>
                    <a:pt x="6426" y="1691"/>
                    <a:pt x="6369" y="1625"/>
                  </a:cubicBezTo>
                  <a:cubicBezTo>
                    <a:pt x="6303" y="1560"/>
                    <a:pt x="6197" y="1478"/>
                    <a:pt x="6090" y="1429"/>
                  </a:cubicBezTo>
                  <a:cubicBezTo>
                    <a:pt x="5983" y="1371"/>
                    <a:pt x="5934" y="1379"/>
                    <a:pt x="5712" y="1314"/>
                  </a:cubicBezTo>
                  <a:cubicBezTo>
                    <a:pt x="5491" y="1248"/>
                    <a:pt x="5376" y="1273"/>
                    <a:pt x="5253" y="1199"/>
                  </a:cubicBezTo>
                  <a:cubicBezTo>
                    <a:pt x="5185" y="1162"/>
                    <a:pt x="5127" y="1151"/>
                    <a:pt x="5056" y="1151"/>
                  </a:cubicBezTo>
                  <a:cubicBezTo>
                    <a:pt x="5000" y="1151"/>
                    <a:pt x="4935" y="1159"/>
                    <a:pt x="4851" y="1166"/>
                  </a:cubicBezTo>
                  <a:cubicBezTo>
                    <a:pt x="4830" y="1168"/>
                    <a:pt x="4811" y="1168"/>
                    <a:pt x="4792" y="1168"/>
                  </a:cubicBezTo>
                  <a:cubicBezTo>
                    <a:pt x="4705" y="1168"/>
                    <a:pt x="4634" y="1153"/>
                    <a:pt x="4572" y="1153"/>
                  </a:cubicBezTo>
                  <a:cubicBezTo>
                    <a:pt x="4522" y="1153"/>
                    <a:pt x="4479" y="1163"/>
                    <a:pt x="4440" y="1199"/>
                  </a:cubicBezTo>
                  <a:cubicBezTo>
                    <a:pt x="4334" y="1297"/>
                    <a:pt x="4506" y="1240"/>
                    <a:pt x="4637" y="1281"/>
                  </a:cubicBezTo>
                  <a:cubicBezTo>
                    <a:pt x="4769" y="1330"/>
                    <a:pt x="4736" y="1420"/>
                    <a:pt x="4760" y="1494"/>
                  </a:cubicBezTo>
                  <a:cubicBezTo>
                    <a:pt x="4777" y="1560"/>
                    <a:pt x="4588" y="1560"/>
                    <a:pt x="4424" y="1593"/>
                  </a:cubicBezTo>
                  <a:cubicBezTo>
                    <a:pt x="4342" y="1613"/>
                    <a:pt x="4280" y="1617"/>
                    <a:pt x="4218" y="1617"/>
                  </a:cubicBezTo>
                  <a:cubicBezTo>
                    <a:pt x="4176" y="1617"/>
                    <a:pt x="4134" y="1615"/>
                    <a:pt x="4085" y="1615"/>
                  </a:cubicBezTo>
                  <a:cubicBezTo>
                    <a:pt x="4060" y="1615"/>
                    <a:pt x="4034" y="1616"/>
                    <a:pt x="4005" y="1617"/>
                  </a:cubicBezTo>
                  <a:cubicBezTo>
                    <a:pt x="3985" y="1618"/>
                    <a:pt x="3966" y="1619"/>
                    <a:pt x="3950" y="1619"/>
                  </a:cubicBezTo>
                  <a:cubicBezTo>
                    <a:pt x="3886" y="1619"/>
                    <a:pt x="3854" y="1613"/>
                    <a:pt x="3827" y="1613"/>
                  </a:cubicBezTo>
                  <a:cubicBezTo>
                    <a:pt x="3804" y="1613"/>
                    <a:pt x="3784" y="1617"/>
                    <a:pt x="3751" y="1634"/>
                  </a:cubicBezTo>
                  <a:cubicBezTo>
                    <a:pt x="3669" y="1667"/>
                    <a:pt x="3776" y="1708"/>
                    <a:pt x="3849" y="1773"/>
                  </a:cubicBezTo>
                  <a:cubicBezTo>
                    <a:pt x="3889" y="1818"/>
                    <a:pt x="4064" y="1826"/>
                    <a:pt x="4223" y="1826"/>
                  </a:cubicBezTo>
                  <a:cubicBezTo>
                    <a:pt x="4329" y="1826"/>
                    <a:pt x="4427" y="1822"/>
                    <a:pt x="4473" y="1822"/>
                  </a:cubicBezTo>
                  <a:cubicBezTo>
                    <a:pt x="4588" y="1822"/>
                    <a:pt x="4604" y="1847"/>
                    <a:pt x="4769" y="1905"/>
                  </a:cubicBezTo>
                  <a:cubicBezTo>
                    <a:pt x="4822" y="1921"/>
                    <a:pt x="4854" y="1926"/>
                    <a:pt x="4878" y="1926"/>
                  </a:cubicBezTo>
                  <a:cubicBezTo>
                    <a:pt x="4927" y="1926"/>
                    <a:pt x="4937" y="1902"/>
                    <a:pt x="5015" y="1896"/>
                  </a:cubicBezTo>
                  <a:cubicBezTo>
                    <a:pt x="5121" y="1896"/>
                    <a:pt x="5286" y="2069"/>
                    <a:pt x="5236" y="2093"/>
                  </a:cubicBezTo>
                  <a:cubicBezTo>
                    <a:pt x="5231" y="2096"/>
                    <a:pt x="5224" y="2097"/>
                    <a:pt x="5217" y="2097"/>
                  </a:cubicBezTo>
                  <a:cubicBezTo>
                    <a:pt x="5168" y="2097"/>
                    <a:pt x="5086" y="2040"/>
                    <a:pt x="5051" y="2040"/>
                  </a:cubicBezTo>
                  <a:cubicBezTo>
                    <a:pt x="5046" y="2040"/>
                    <a:pt x="5042" y="2041"/>
                    <a:pt x="5039" y="2044"/>
                  </a:cubicBezTo>
                  <a:cubicBezTo>
                    <a:pt x="5023" y="2060"/>
                    <a:pt x="5089" y="2110"/>
                    <a:pt x="5080" y="2167"/>
                  </a:cubicBezTo>
                  <a:cubicBezTo>
                    <a:pt x="5078" y="2175"/>
                    <a:pt x="5073" y="2178"/>
                    <a:pt x="5066" y="2178"/>
                  </a:cubicBezTo>
                  <a:cubicBezTo>
                    <a:pt x="5019" y="2178"/>
                    <a:pt x="4882" y="2038"/>
                    <a:pt x="4818" y="2003"/>
                  </a:cubicBezTo>
                  <a:cubicBezTo>
                    <a:pt x="4790" y="1989"/>
                    <a:pt x="4766" y="1984"/>
                    <a:pt x="4742" y="1984"/>
                  </a:cubicBezTo>
                  <a:cubicBezTo>
                    <a:pt x="4695" y="1984"/>
                    <a:pt x="4651" y="2006"/>
                    <a:pt x="4596" y="2028"/>
                  </a:cubicBezTo>
                  <a:cubicBezTo>
                    <a:pt x="4514" y="2060"/>
                    <a:pt x="4670" y="2143"/>
                    <a:pt x="4654" y="2208"/>
                  </a:cubicBezTo>
                  <a:cubicBezTo>
                    <a:pt x="4651" y="2215"/>
                    <a:pt x="4644" y="2218"/>
                    <a:pt x="4635" y="2218"/>
                  </a:cubicBezTo>
                  <a:cubicBezTo>
                    <a:pt x="4570" y="2218"/>
                    <a:pt x="4369" y="2054"/>
                    <a:pt x="4325" y="2011"/>
                  </a:cubicBezTo>
                  <a:cubicBezTo>
                    <a:pt x="4284" y="1962"/>
                    <a:pt x="4161" y="1913"/>
                    <a:pt x="4055" y="1913"/>
                  </a:cubicBezTo>
                  <a:cubicBezTo>
                    <a:pt x="3998" y="1908"/>
                    <a:pt x="3898" y="1898"/>
                    <a:pt x="3817" y="1898"/>
                  </a:cubicBezTo>
                  <a:cubicBezTo>
                    <a:pt x="3757" y="1898"/>
                    <a:pt x="3707" y="1903"/>
                    <a:pt x="3693" y="1921"/>
                  </a:cubicBezTo>
                  <a:cubicBezTo>
                    <a:pt x="3652" y="1962"/>
                    <a:pt x="3661" y="1978"/>
                    <a:pt x="3644" y="2044"/>
                  </a:cubicBezTo>
                  <a:cubicBezTo>
                    <a:pt x="3636" y="2110"/>
                    <a:pt x="3743" y="2151"/>
                    <a:pt x="3710" y="2175"/>
                  </a:cubicBezTo>
                  <a:cubicBezTo>
                    <a:pt x="3705" y="2179"/>
                    <a:pt x="3697" y="2180"/>
                    <a:pt x="3686" y="2180"/>
                  </a:cubicBezTo>
                  <a:cubicBezTo>
                    <a:pt x="3616" y="2180"/>
                    <a:pt x="3432" y="2119"/>
                    <a:pt x="3390" y="2077"/>
                  </a:cubicBezTo>
                  <a:cubicBezTo>
                    <a:pt x="3349" y="2028"/>
                    <a:pt x="3382" y="2011"/>
                    <a:pt x="3414" y="1962"/>
                  </a:cubicBezTo>
                  <a:cubicBezTo>
                    <a:pt x="3447" y="1913"/>
                    <a:pt x="3283" y="1855"/>
                    <a:pt x="3176" y="1847"/>
                  </a:cubicBezTo>
                  <a:cubicBezTo>
                    <a:pt x="3070" y="1839"/>
                    <a:pt x="2996" y="1798"/>
                    <a:pt x="2848" y="1790"/>
                  </a:cubicBezTo>
                  <a:cubicBezTo>
                    <a:pt x="2709" y="1790"/>
                    <a:pt x="2635" y="1855"/>
                    <a:pt x="2503" y="1905"/>
                  </a:cubicBezTo>
                  <a:cubicBezTo>
                    <a:pt x="2438" y="1925"/>
                    <a:pt x="2405" y="1927"/>
                    <a:pt x="2370" y="1927"/>
                  </a:cubicBezTo>
                  <a:cubicBezTo>
                    <a:pt x="2361" y="1927"/>
                    <a:pt x="2353" y="1927"/>
                    <a:pt x="2343" y="1927"/>
                  </a:cubicBezTo>
                  <a:cubicBezTo>
                    <a:pt x="2314" y="1927"/>
                    <a:pt x="2280" y="1928"/>
                    <a:pt x="2224" y="1937"/>
                  </a:cubicBezTo>
                  <a:cubicBezTo>
                    <a:pt x="2069" y="1962"/>
                    <a:pt x="2159" y="1987"/>
                    <a:pt x="2110" y="2069"/>
                  </a:cubicBezTo>
                  <a:cubicBezTo>
                    <a:pt x="2095" y="2093"/>
                    <a:pt x="2078" y="2101"/>
                    <a:pt x="2059" y="2101"/>
                  </a:cubicBezTo>
                  <a:cubicBezTo>
                    <a:pt x="2027" y="2101"/>
                    <a:pt x="1989" y="2080"/>
                    <a:pt x="1945" y="2080"/>
                  </a:cubicBezTo>
                  <a:cubicBezTo>
                    <a:pt x="1927" y="2080"/>
                    <a:pt x="1908" y="2083"/>
                    <a:pt x="1888" y="2093"/>
                  </a:cubicBezTo>
                  <a:cubicBezTo>
                    <a:pt x="1789" y="2151"/>
                    <a:pt x="1921" y="2159"/>
                    <a:pt x="1962" y="2200"/>
                  </a:cubicBezTo>
                  <a:cubicBezTo>
                    <a:pt x="1995" y="2241"/>
                    <a:pt x="1937" y="2249"/>
                    <a:pt x="1872" y="2290"/>
                  </a:cubicBezTo>
                  <a:cubicBezTo>
                    <a:pt x="1863" y="2297"/>
                    <a:pt x="1852" y="2300"/>
                    <a:pt x="1841" y="2300"/>
                  </a:cubicBezTo>
                  <a:cubicBezTo>
                    <a:pt x="1767" y="2300"/>
                    <a:pt x="1642" y="2178"/>
                    <a:pt x="1535" y="2143"/>
                  </a:cubicBezTo>
                  <a:cubicBezTo>
                    <a:pt x="1509" y="2134"/>
                    <a:pt x="1478" y="2130"/>
                    <a:pt x="1446" y="2130"/>
                  </a:cubicBezTo>
                  <a:cubicBezTo>
                    <a:pt x="1327" y="2130"/>
                    <a:pt x="1179" y="2177"/>
                    <a:pt x="1076" y="2184"/>
                  </a:cubicBezTo>
                  <a:cubicBezTo>
                    <a:pt x="944" y="2200"/>
                    <a:pt x="821" y="2241"/>
                    <a:pt x="723" y="2274"/>
                  </a:cubicBezTo>
                  <a:cubicBezTo>
                    <a:pt x="616" y="2307"/>
                    <a:pt x="616" y="2331"/>
                    <a:pt x="550" y="2381"/>
                  </a:cubicBezTo>
                  <a:cubicBezTo>
                    <a:pt x="532" y="2392"/>
                    <a:pt x="515" y="2396"/>
                    <a:pt x="497" y="2396"/>
                  </a:cubicBezTo>
                  <a:cubicBezTo>
                    <a:pt x="459" y="2396"/>
                    <a:pt x="418" y="2377"/>
                    <a:pt x="365" y="2377"/>
                  </a:cubicBezTo>
                  <a:cubicBezTo>
                    <a:pt x="354" y="2377"/>
                    <a:pt x="342" y="2378"/>
                    <a:pt x="329" y="2381"/>
                  </a:cubicBezTo>
                  <a:cubicBezTo>
                    <a:pt x="230" y="2397"/>
                    <a:pt x="58" y="2487"/>
                    <a:pt x="33" y="2577"/>
                  </a:cubicBezTo>
                  <a:cubicBezTo>
                    <a:pt x="0" y="2676"/>
                    <a:pt x="509" y="2766"/>
                    <a:pt x="534" y="2774"/>
                  </a:cubicBezTo>
                  <a:cubicBezTo>
                    <a:pt x="538" y="2776"/>
                    <a:pt x="546" y="2777"/>
                    <a:pt x="555" y="2777"/>
                  </a:cubicBezTo>
                  <a:cubicBezTo>
                    <a:pt x="598" y="2777"/>
                    <a:pt x="683" y="2762"/>
                    <a:pt x="690" y="2742"/>
                  </a:cubicBezTo>
                  <a:cubicBezTo>
                    <a:pt x="698" y="2725"/>
                    <a:pt x="682" y="2668"/>
                    <a:pt x="690" y="2635"/>
                  </a:cubicBezTo>
                  <a:cubicBezTo>
                    <a:pt x="698" y="2602"/>
                    <a:pt x="780" y="2586"/>
                    <a:pt x="846" y="2553"/>
                  </a:cubicBezTo>
                  <a:cubicBezTo>
                    <a:pt x="863" y="2543"/>
                    <a:pt x="882" y="2539"/>
                    <a:pt x="901" y="2539"/>
                  </a:cubicBezTo>
                  <a:cubicBezTo>
                    <a:pt x="964" y="2539"/>
                    <a:pt x="1037" y="2577"/>
                    <a:pt x="1125" y="2577"/>
                  </a:cubicBezTo>
                  <a:cubicBezTo>
                    <a:pt x="1248" y="2569"/>
                    <a:pt x="1149" y="2536"/>
                    <a:pt x="1190" y="2479"/>
                  </a:cubicBezTo>
                  <a:cubicBezTo>
                    <a:pt x="1196" y="2469"/>
                    <a:pt x="1211" y="2464"/>
                    <a:pt x="1233" y="2464"/>
                  </a:cubicBezTo>
                  <a:cubicBezTo>
                    <a:pt x="1352" y="2464"/>
                    <a:pt x="1669" y="2592"/>
                    <a:pt x="1683" y="2627"/>
                  </a:cubicBezTo>
                  <a:cubicBezTo>
                    <a:pt x="1691" y="2660"/>
                    <a:pt x="1461" y="2692"/>
                    <a:pt x="1322" y="2742"/>
                  </a:cubicBezTo>
                  <a:cubicBezTo>
                    <a:pt x="1182" y="2783"/>
                    <a:pt x="1084" y="2807"/>
                    <a:pt x="870" y="2939"/>
                  </a:cubicBezTo>
                  <a:cubicBezTo>
                    <a:pt x="657" y="3062"/>
                    <a:pt x="1018" y="3021"/>
                    <a:pt x="1149" y="3045"/>
                  </a:cubicBezTo>
                  <a:cubicBezTo>
                    <a:pt x="1165" y="3049"/>
                    <a:pt x="1182" y="3050"/>
                    <a:pt x="1200" y="3050"/>
                  </a:cubicBezTo>
                  <a:cubicBezTo>
                    <a:pt x="1346" y="3050"/>
                    <a:pt x="1570" y="2945"/>
                    <a:pt x="1716" y="2930"/>
                  </a:cubicBezTo>
                  <a:cubicBezTo>
                    <a:pt x="1880" y="2914"/>
                    <a:pt x="2356" y="2742"/>
                    <a:pt x="2479" y="2701"/>
                  </a:cubicBezTo>
                  <a:cubicBezTo>
                    <a:pt x="2513" y="2689"/>
                    <a:pt x="2555" y="2685"/>
                    <a:pt x="2602" y="2685"/>
                  </a:cubicBezTo>
                  <a:cubicBezTo>
                    <a:pt x="2725" y="2685"/>
                    <a:pt x="2882" y="2716"/>
                    <a:pt x="3012" y="2733"/>
                  </a:cubicBezTo>
                  <a:cubicBezTo>
                    <a:pt x="3185" y="2766"/>
                    <a:pt x="3439" y="2832"/>
                    <a:pt x="3382" y="2881"/>
                  </a:cubicBezTo>
                  <a:cubicBezTo>
                    <a:pt x="3371" y="2892"/>
                    <a:pt x="3331" y="2896"/>
                    <a:pt x="3273" y="2896"/>
                  </a:cubicBezTo>
                  <a:cubicBezTo>
                    <a:pt x="3061" y="2896"/>
                    <a:pt x="2612" y="2840"/>
                    <a:pt x="2528" y="2840"/>
                  </a:cubicBezTo>
                  <a:cubicBezTo>
                    <a:pt x="2421" y="2840"/>
                    <a:pt x="2397" y="2881"/>
                    <a:pt x="2101" y="2971"/>
                  </a:cubicBezTo>
                  <a:cubicBezTo>
                    <a:pt x="1814" y="3062"/>
                    <a:pt x="1691" y="3086"/>
                    <a:pt x="1576" y="3136"/>
                  </a:cubicBezTo>
                  <a:cubicBezTo>
                    <a:pt x="1453" y="3185"/>
                    <a:pt x="1691" y="3201"/>
                    <a:pt x="1814" y="3242"/>
                  </a:cubicBezTo>
                  <a:cubicBezTo>
                    <a:pt x="1876" y="3263"/>
                    <a:pt x="1960" y="3265"/>
                    <a:pt x="2027" y="3265"/>
                  </a:cubicBezTo>
                  <a:cubicBezTo>
                    <a:pt x="2044" y="3265"/>
                    <a:pt x="2060" y="3265"/>
                    <a:pt x="2075" y="3265"/>
                  </a:cubicBezTo>
                  <a:cubicBezTo>
                    <a:pt x="2117" y="3265"/>
                    <a:pt x="2145" y="3266"/>
                    <a:pt x="2142" y="3275"/>
                  </a:cubicBezTo>
                  <a:cubicBezTo>
                    <a:pt x="2135" y="3298"/>
                    <a:pt x="1826" y="3342"/>
                    <a:pt x="1727" y="3342"/>
                  </a:cubicBezTo>
                  <a:cubicBezTo>
                    <a:pt x="1719" y="3342"/>
                    <a:pt x="1712" y="3341"/>
                    <a:pt x="1707" y="3341"/>
                  </a:cubicBezTo>
                  <a:cubicBezTo>
                    <a:pt x="1666" y="3335"/>
                    <a:pt x="1587" y="3317"/>
                    <a:pt x="1516" y="3317"/>
                  </a:cubicBezTo>
                  <a:cubicBezTo>
                    <a:pt x="1476" y="3317"/>
                    <a:pt x="1439" y="3323"/>
                    <a:pt x="1412" y="3341"/>
                  </a:cubicBezTo>
                  <a:cubicBezTo>
                    <a:pt x="1346" y="3382"/>
                    <a:pt x="1313" y="3365"/>
                    <a:pt x="1231" y="3415"/>
                  </a:cubicBezTo>
                  <a:cubicBezTo>
                    <a:pt x="1141" y="3464"/>
                    <a:pt x="1494" y="3644"/>
                    <a:pt x="1568" y="3661"/>
                  </a:cubicBezTo>
                  <a:cubicBezTo>
                    <a:pt x="1574" y="3661"/>
                    <a:pt x="1582" y="3662"/>
                    <a:pt x="1590" y="3662"/>
                  </a:cubicBezTo>
                  <a:cubicBezTo>
                    <a:pt x="1698" y="3662"/>
                    <a:pt x="1984" y="3618"/>
                    <a:pt x="2151" y="3595"/>
                  </a:cubicBezTo>
                  <a:cubicBezTo>
                    <a:pt x="2205" y="3588"/>
                    <a:pt x="2272" y="3585"/>
                    <a:pt x="2346" y="3585"/>
                  </a:cubicBezTo>
                  <a:cubicBezTo>
                    <a:pt x="2513" y="3585"/>
                    <a:pt x="2713" y="3600"/>
                    <a:pt x="2873" y="3612"/>
                  </a:cubicBezTo>
                  <a:cubicBezTo>
                    <a:pt x="2883" y="3612"/>
                    <a:pt x="2893" y="3612"/>
                    <a:pt x="2905" y="3612"/>
                  </a:cubicBezTo>
                  <a:cubicBezTo>
                    <a:pt x="3155" y="3612"/>
                    <a:pt x="3723" y="3529"/>
                    <a:pt x="3841" y="3513"/>
                  </a:cubicBezTo>
                  <a:cubicBezTo>
                    <a:pt x="3956" y="3505"/>
                    <a:pt x="4055" y="3456"/>
                    <a:pt x="4153" y="3390"/>
                  </a:cubicBezTo>
                  <a:cubicBezTo>
                    <a:pt x="4243" y="3324"/>
                    <a:pt x="4572" y="3209"/>
                    <a:pt x="4727" y="3185"/>
                  </a:cubicBezTo>
                  <a:cubicBezTo>
                    <a:pt x="4852" y="3172"/>
                    <a:pt x="5067" y="3141"/>
                    <a:pt x="5159" y="3141"/>
                  </a:cubicBezTo>
                  <a:cubicBezTo>
                    <a:pt x="5188" y="3141"/>
                    <a:pt x="5205" y="3144"/>
                    <a:pt x="5203" y="3152"/>
                  </a:cubicBezTo>
                  <a:cubicBezTo>
                    <a:pt x="5195" y="3177"/>
                    <a:pt x="5179" y="3185"/>
                    <a:pt x="5072" y="3242"/>
                  </a:cubicBezTo>
                  <a:cubicBezTo>
                    <a:pt x="4957" y="3291"/>
                    <a:pt x="4342" y="3521"/>
                    <a:pt x="4219" y="3579"/>
                  </a:cubicBezTo>
                  <a:cubicBezTo>
                    <a:pt x="4087" y="3628"/>
                    <a:pt x="3841" y="3710"/>
                    <a:pt x="3669" y="3743"/>
                  </a:cubicBezTo>
                  <a:cubicBezTo>
                    <a:pt x="3583" y="3755"/>
                    <a:pt x="3466" y="3759"/>
                    <a:pt x="3348" y="3759"/>
                  </a:cubicBezTo>
                  <a:cubicBezTo>
                    <a:pt x="3230" y="3759"/>
                    <a:pt x="3111" y="3755"/>
                    <a:pt x="3020" y="3751"/>
                  </a:cubicBezTo>
                  <a:cubicBezTo>
                    <a:pt x="2848" y="3743"/>
                    <a:pt x="2627" y="3743"/>
                    <a:pt x="2430" y="3743"/>
                  </a:cubicBezTo>
                  <a:cubicBezTo>
                    <a:pt x="2233" y="3751"/>
                    <a:pt x="1937" y="3825"/>
                    <a:pt x="1913" y="3866"/>
                  </a:cubicBezTo>
                  <a:cubicBezTo>
                    <a:pt x="1888" y="3907"/>
                    <a:pt x="2151" y="4005"/>
                    <a:pt x="2282" y="4005"/>
                  </a:cubicBezTo>
                  <a:cubicBezTo>
                    <a:pt x="2413" y="4005"/>
                    <a:pt x="2971" y="4268"/>
                    <a:pt x="3094" y="4284"/>
                  </a:cubicBezTo>
                  <a:cubicBezTo>
                    <a:pt x="3150" y="4292"/>
                    <a:pt x="3200" y="4296"/>
                    <a:pt x="3251" y="4296"/>
                  </a:cubicBezTo>
                  <a:cubicBezTo>
                    <a:pt x="3313" y="4296"/>
                    <a:pt x="3375" y="4290"/>
                    <a:pt x="3447" y="4276"/>
                  </a:cubicBezTo>
                  <a:cubicBezTo>
                    <a:pt x="3579" y="4252"/>
                    <a:pt x="3849" y="3932"/>
                    <a:pt x="4096" y="3800"/>
                  </a:cubicBezTo>
                  <a:cubicBezTo>
                    <a:pt x="4334" y="3669"/>
                    <a:pt x="4572" y="3546"/>
                    <a:pt x="4711" y="3521"/>
                  </a:cubicBezTo>
                  <a:cubicBezTo>
                    <a:pt x="4851" y="3488"/>
                    <a:pt x="5130" y="3472"/>
                    <a:pt x="5417" y="3464"/>
                  </a:cubicBezTo>
                  <a:cubicBezTo>
                    <a:pt x="5704" y="3456"/>
                    <a:pt x="6303" y="3415"/>
                    <a:pt x="6508" y="3398"/>
                  </a:cubicBezTo>
                  <a:cubicBezTo>
                    <a:pt x="6663" y="3380"/>
                    <a:pt x="6775" y="3332"/>
                    <a:pt x="6818" y="3332"/>
                  </a:cubicBezTo>
                  <a:cubicBezTo>
                    <a:pt x="6835" y="3332"/>
                    <a:pt x="6841" y="3339"/>
                    <a:pt x="6837" y="3357"/>
                  </a:cubicBezTo>
                  <a:cubicBezTo>
                    <a:pt x="6812" y="3423"/>
                    <a:pt x="6738" y="3423"/>
                    <a:pt x="6541" y="3472"/>
                  </a:cubicBezTo>
                  <a:cubicBezTo>
                    <a:pt x="6344" y="3513"/>
                    <a:pt x="5967" y="3579"/>
                    <a:pt x="5737" y="3579"/>
                  </a:cubicBezTo>
                  <a:cubicBezTo>
                    <a:pt x="5499" y="3587"/>
                    <a:pt x="5130" y="3620"/>
                    <a:pt x="5031" y="3628"/>
                  </a:cubicBezTo>
                  <a:cubicBezTo>
                    <a:pt x="4941" y="3628"/>
                    <a:pt x="4621" y="3726"/>
                    <a:pt x="4506" y="3743"/>
                  </a:cubicBezTo>
                  <a:cubicBezTo>
                    <a:pt x="4399" y="3767"/>
                    <a:pt x="4153" y="4022"/>
                    <a:pt x="4030" y="4104"/>
                  </a:cubicBezTo>
                  <a:cubicBezTo>
                    <a:pt x="3907" y="4194"/>
                    <a:pt x="3882" y="4260"/>
                    <a:pt x="3825" y="4358"/>
                  </a:cubicBezTo>
                  <a:cubicBezTo>
                    <a:pt x="3776" y="4457"/>
                    <a:pt x="4112" y="4481"/>
                    <a:pt x="4202" y="4481"/>
                  </a:cubicBezTo>
                  <a:cubicBezTo>
                    <a:pt x="4290" y="4481"/>
                    <a:pt x="4464" y="4325"/>
                    <a:pt x="4557" y="4325"/>
                  </a:cubicBezTo>
                  <a:cubicBezTo>
                    <a:pt x="4559" y="4325"/>
                    <a:pt x="4561" y="4325"/>
                    <a:pt x="4563" y="4325"/>
                  </a:cubicBezTo>
                  <a:cubicBezTo>
                    <a:pt x="4662" y="4325"/>
                    <a:pt x="4490" y="4432"/>
                    <a:pt x="4490" y="4465"/>
                  </a:cubicBezTo>
                  <a:cubicBezTo>
                    <a:pt x="4490" y="4498"/>
                    <a:pt x="4563" y="4481"/>
                    <a:pt x="4711" y="4506"/>
                  </a:cubicBezTo>
                  <a:cubicBezTo>
                    <a:pt x="4745" y="4512"/>
                    <a:pt x="4782" y="4514"/>
                    <a:pt x="4822" y="4514"/>
                  </a:cubicBezTo>
                  <a:cubicBezTo>
                    <a:pt x="4952" y="4514"/>
                    <a:pt x="5106" y="4490"/>
                    <a:pt x="5245" y="4490"/>
                  </a:cubicBezTo>
                  <a:cubicBezTo>
                    <a:pt x="5425" y="4481"/>
                    <a:pt x="5721" y="4490"/>
                    <a:pt x="5794" y="4473"/>
                  </a:cubicBezTo>
                  <a:cubicBezTo>
                    <a:pt x="5868" y="4457"/>
                    <a:pt x="5876" y="4391"/>
                    <a:pt x="5901" y="4334"/>
                  </a:cubicBezTo>
                  <a:cubicBezTo>
                    <a:pt x="5926" y="4284"/>
                    <a:pt x="5909" y="4219"/>
                    <a:pt x="5885" y="4120"/>
                  </a:cubicBezTo>
                  <a:cubicBezTo>
                    <a:pt x="5864" y="4039"/>
                    <a:pt x="6161" y="3962"/>
                    <a:pt x="6285" y="3962"/>
                  </a:cubicBezTo>
                  <a:cubicBezTo>
                    <a:pt x="6311" y="3962"/>
                    <a:pt x="6329" y="3966"/>
                    <a:pt x="6336" y="3973"/>
                  </a:cubicBezTo>
                  <a:cubicBezTo>
                    <a:pt x="6385" y="4014"/>
                    <a:pt x="6246" y="4087"/>
                    <a:pt x="6155" y="4161"/>
                  </a:cubicBezTo>
                  <a:cubicBezTo>
                    <a:pt x="6065" y="4235"/>
                    <a:pt x="6188" y="4194"/>
                    <a:pt x="6221" y="4227"/>
                  </a:cubicBezTo>
                  <a:cubicBezTo>
                    <a:pt x="6225" y="4229"/>
                    <a:pt x="6231" y="4230"/>
                    <a:pt x="6241" y="4230"/>
                  </a:cubicBezTo>
                  <a:cubicBezTo>
                    <a:pt x="6345" y="4230"/>
                    <a:pt x="6773" y="4119"/>
                    <a:pt x="6886" y="4104"/>
                  </a:cubicBezTo>
                  <a:cubicBezTo>
                    <a:pt x="6996" y="4097"/>
                    <a:pt x="7296" y="3932"/>
                    <a:pt x="7358" y="3932"/>
                  </a:cubicBezTo>
                  <a:cubicBezTo>
                    <a:pt x="7366" y="3932"/>
                    <a:pt x="7370" y="3935"/>
                    <a:pt x="7370" y="3940"/>
                  </a:cubicBezTo>
                  <a:cubicBezTo>
                    <a:pt x="7378" y="3989"/>
                    <a:pt x="7239" y="4071"/>
                    <a:pt x="7181" y="4137"/>
                  </a:cubicBezTo>
                  <a:cubicBezTo>
                    <a:pt x="7132" y="4202"/>
                    <a:pt x="6664" y="4252"/>
                    <a:pt x="6541" y="4268"/>
                  </a:cubicBezTo>
                  <a:cubicBezTo>
                    <a:pt x="6418" y="4293"/>
                    <a:pt x="6402" y="4325"/>
                    <a:pt x="6385" y="4358"/>
                  </a:cubicBezTo>
                  <a:cubicBezTo>
                    <a:pt x="6377" y="4391"/>
                    <a:pt x="6443" y="4457"/>
                    <a:pt x="6500" y="4457"/>
                  </a:cubicBezTo>
                  <a:cubicBezTo>
                    <a:pt x="6502" y="4457"/>
                    <a:pt x="6505" y="4457"/>
                    <a:pt x="6508" y="4457"/>
                  </a:cubicBezTo>
                  <a:cubicBezTo>
                    <a:pt x="6592" y="4457"/>
                    <a:pt x="6986" y="4341"/>
                    <a:pt x="7296" y="4309"/>
                  </a:cubicBezTo>
                  <a:cubicBezTo>
                    <a:pt x="7616" y="4276"/>
                    <a:pt x="7838" y="4243"/>
                    <a:pt x="8010" y="4211"/>
                  </a:cubicBezTo>
                  <a:cubicBezTo>
                    <a:pt x="8183" y="4178"/>
                    <a:pt x="8732" y="4038"/>
                    <a:pt x="8839" y="3956"/>
                  </a:cubicBezTo>
                  <a:cubicBezTo>
                    <a:pt x="8946" y="3882"/>
                    <a:pt x="9126" y="3808"/>
                    <a:pt x="9135" y="3776"/>
                  </a:cubicBezTo>
                  <a:cubicBezTo>
                    <a:pt x="9143" y="3743"/>
                    <a:pt x="9052" y="3702"/>
                    <a:pt x="9061" y="3669"/>
                  </a:cubicBezTo>
                  <a:cubicBezTo>
                    <a:pt x="9069" y="3628"/>
                    <a:pt x="9135" y="3587"/>
                    <a:pt x="9061" y="3505"/>
                  </a:cubicBezTo>
                  <a:cubicBezTo>
                    <a:pt x="8987" y="3415"/>
                    <a:pt x="8929" y="3382"/>
                    <a:pt x="8929" y="3324"/>
                  </a:cubicBezTo>
                  <a:cubicBezTo>
                    <a:pt x="8929" y="3313"/>
                    <a:pt x="8937" y="3308"/>
                    <a:pt x="8950" y="3308"/>
                  </a:cubicBezTo>
                  <a:cubicBezTo>
                    <a:pt x="9002" y="3308"/>
                    <a:pt x="9140" y="3385"/>
                    <a:pt x="9225" y="3431"/>
                  </a:cubicBezTo>
                  <a:cubicBezTo>
                    <a:pt x="9271" y="3458"/>
                    <a:pt x="9318" y="3467"/>
                    <a:pt x="9358" y="3467"/>
                  </a:cubicBezTo>
                  <a:cubicBezTo>
                    <a:pt x="9402" y="3467"/>
                    <a:pt x="9437" y="3456"/>
                    <a:pt x="9455" y="3447"/>
                  </a:cubicBezTo>
                  <a:cubicBezTo>
                    <a:pt x="9496" y="3423"/>
                    <a:pt x="9545" y="3341"/>
                    <a:pt x="9602" y="3332"/>
                  </a:cubicBezTo>
                  <a:cubicBezTo>
                    <a:pt x="9660" y="3324"/>
                    <a:pt x="9832" y="3209"/>
                    <a:pt x="9922" y="3152"/>
                  </a:cubicBezTo>
                  <a:cubicBezTo>
                    <a:pt x="9977" y="3108"/>
                    <a:pt x="10014" y="3105"/>
                    <a:pt x="10073" y="3105"/>
                  </a:cubicBezTo>
                  <a:cubicBezTo>
                    <a:pt x="10085" y="3105"/>
                    <a:pt x="10098" y="3105"/>
                    <a:pt x="10112" y="3105"/>
                  </a:cubicBezTo>
                  <a:cubicBezTo>
                    <a:pt x="10133" y="3105"/>
                    <a:pt x="10157" y="3104"/>
                    <a:pt x="10185" y="3103"/>
                  </a:cubicBezTo>
                  <a:cubicBezTo>
                    <a:pt x="10323" y="3095"/>
                    <a:pt x="10632" y="2944"/>
                    <a:pt x="10786" y="2944"/>
                  </a:cubicBezTo>
                  <a:cubicBezTo>
                    <a:pt x="10797" y="2944"/>
                    <a:pt x="10808" y="2945"/>
                    <a:pt x="10817" y="2947"/>
                  </a:cubicBezTo>
                  <a:cubicBezTo>
                    <a:pt x="10956" y="2963"/>
                    <a:pt x="10497" y="3119"/>
                    <a:pt x="10324" y="3152"/>
                  </a:cubicBezTo>
                  <a:cubicBezTo>
                    <a:pt x="10144" y="3177"/>
                    <a:pt x="10054" y="3193"/>
                    <a:pt x="10029" y="3300"/>
                  </a:cubicBezTo>
                  <a:cubicBezTo>
                    <a:pt x="10004" y="3406"/>
                    <a:pt x="9848" y="3423"/>
                    <a:pt x="9717" y="3447"/>
                  </a:cubicBezTo>
                  <a:cubicBezTo>
                    <a:pt x="9586" y="3480"/>
                    <a:pt x="9496" y="3644"/>
                    <a:pt x="9414" y="3710"/>
                  </a:cubicBezTo>
                  <a:cubicBezTo>
                    <a:pt x="9340" y="3784"/>
                    <a:pt x="9414" y="3833"/>
                    <a:pt x="9446" y="3899"/>
                  </a:cubicBezTo>
                  <a:cubicBezTo>
                    <a:pt x="9454" y="3912"/>
                    <a:pt x="9474" y="3918"/>
                    <a:pt x="9503" y="3918"/>
                  </a:cubicBezTo>
                  <a:cubicBezTo>
                    <a:pt x="9594" y="3918"/>
                    <a:pt x="9774" y="3864"/>
                    <a:pt x="9931" y="3858"/>
                  </a:cubicBezTo>
                  <a:cubicBezTo>
                    <a:pt x="10144" y="3858"/>
                    <a:pt x="10275" y="3825"/>
                    <a:pt x="10546" y="3825"/>
                  </a:cubicBezTo>
                  <a:cubicBezTo>
                    <a:pt x="10825" y="3833"/>
                    <a:pt x="11014" y="3817"/>
                    <a:pt x="11137" y="3882"/>
                  </a:cubicBezTo>
                  <a:cubicBezTo>
                    <a:pt x="11268" y="3940"/>
                    <a:pt x="10899" y="3932"/>
                    <a:pt x="10669" y="3964"/>
                  </a:cubicBezTo>
                  <a:cubicBezTo>
                    <a:pt x="10448" y="3989"/>
                    <a:pt x="10103" y="4014"/>
                    <a:pt x="9931" y="4030"/>
                  </a:cubicBezTo>
                  <a:cubicBezTo>
                    <a:pt x="9750" y="4038"/>
                    <a:pt x="9619" y="4096"/>
                    <a:pt x="9438" y="4137"/>
                  </a:cubicBezTo>
                  <a:cubicBezTo>
                    <a:pt x="9258" y="4170"/>
                    <a:pt x="8913" y="4211"/>
                    <a:pt x="8782" y="4309"/>
                  </a:cubicBezTo>
                  <a:cubicBezTo>
                    <a:pt x="8732" y="4343"/>
                    <a:pt x="8739" y="4354"/>
                    <a:pt x="8776" y="4354"/>
                  </a:cubicBezTo>
                  <a:cubicBezTo>
                    <a:pt x="8838" y="4354"/>
                    <a:pt x="8981" y="4325"/>
                    <a:pt x="9093" y="4325"/>
                  </a:cubicBezTo>
                  <a:cubicBezTo>
                    <a:pt x="9282" y="4334"/>
                    <a:pt x="9438" y="4334"/>
                    <a:pt x="9668" y="4358"/>
                  </a:cubicBezTo>
                  <a:cubicBezTo>
                    <a:pt x="9702" y="4361"/>
                    <a:pt x="9734" y="4362"/>
                    <a:pt x="9766" y="4362"/>
                  </a:cubicBezTo>
                  <a:cubicBezTo>
                    <a:pt x="9875" y="4362"/>
                    <a:pt x="9965" y="4350"/>
                    <a:pt x="10016" y="4350"/>
                  </a:cubicBezTo>
                  <a:cubicBezTo>
                    <a:pt x="10045" y="4350"/>
                    <a:pt x="10062" y="4354"/>
                    <a:pt x="10062" y="4367"/>
                  </a:cubicBezTo>
                  <a:cubicBezTo>
                    <a:pt x="10054" y="4408"/>
                    <a:pt x="9857" y="4440"/>
                    <a:pt x="9734" y="4457"/>
                  </a:cubicBezTo>
                  <a:cubicBezTo>
                    <a:pt x="9654" y="4462"/>
                    <a:pt x="9520" y="4472"/>
                    <a:pt x="9383" y="4472"/>
                  </a:cubicBezTo>
                  <a:cubicBezTo>
                    <a:pt x="9321" y="4472"/>
                    <a:pt x="9259" y="4470"/>
                    <a:pt x="9200" y="4465"/>
                  </a:cubicBezTo>
                  <a:cubicBezTo>
                    <a:pt x="9163" y="4460"/>
                    <a:pt x="9120" y="4458"/>
                    <a:pt x="9075" y="4458"/>
                  </a:cubicBezTo>
                  <a:cubicBezTo>
                    <a:pt x="8889" y="4458"/>
                    <a:pt x="8652" y="4491"/>
                    <a:pt x="8527" y="4498"/>
                  </a:cubicBezTo>
                  <a:cubicBezTo>
                    <a:pt x="8363" y="4514"/>
                    <a:pt x="8445" y="4539"/>
                    <a:pt x="8330" y="4605"/>
                  </a:cubicBezTo>
                  <a:cubicBezTo>
                    <a:pt x="8241" y="4649"/>
                    <a:pt x="8181" y="4654"/>
                    <a:pt x="8067" y="4654"/>
                  </a:cubicBezTo>
                  <a:cubicBezTo>
                    <a:pt x="8034" y="4654"/>
                    <a:pt x="7997" y="4654"/>
                    <a:pt x="7953" y="4654"/>
                  </a:cubicBezTo>
                  <a:cubicBezTo>
                    <a:pt x="7756" y="4662"/>
                    <a:pt x="7666" y="4670"/>
                    <a:pt x="7469" y="4711"/>
                  </a:cubicBezTo>
                  <a:cubicBezTo>
                    <a:pt x="7281" y="4749"/>
                    <a:pt x="7012" y="4786"/>
                    <a:pt x="6835" y="4786"/>
                  </a:cubicBezTo>
                  <a:cubicBezTo>
                    <a:pt x="6818" y="4786"/>
                    <a:pt x="6802" y="4786"/>
                    <a:pt x="6787" y="4785"/>
                  </a:cubicBezTo>
                  <a:cubicBezTo>
                    <a:pt x="6623" y="4785"/>
                    <a:pt x="6476" y="4801"/>
                    <a:pt x="6393" y="4843"/>
                  </a:cubicBezTo>
                  <a:cubicBezTo>
                    <a:pt x="6303" y="4884"/>
                    <a:pt x="6459" y="4908"/>
                    <a:pt x="6623" y="5007"/>
                  </a:cubicBezTo>
                  <a:cubicBezTo>
                    <a:pt x="6796" y="5113"/>
                    <a:pt x="7001" y="5261"/>
                    <a:pt x="7042" y="5310"/>
                  </a:cubicBezTo>
                  <a:cubicBezTo>
                    <a:pt x="7083" y="5351"/>
                    <a:pt x="7567" y="5376"/>
                    <a:pt x="7608" y="5450"/>
                  </a:cubicBezTo>
                  <a:cubicBezTo>
                    <a:pt x="7638" y="5500"/>
                    <a:pt x="7607" y="5507"/>
                    <a:pt x="7566" y="5507"/>
                  </a:cubicBezTo>
                  <a:cubicBezTo>
                    <a:pt x="7548" y="5507"/>
                    <a:pt x="7528" y="5506"/>
                    <a:pt x="7511" y="5506"/>
                  </a:cubicBezTo>
                  <a:cubicBezTo>
                    <a:pt x="7501" y="5506"/>
                    <a:pt x="7493" y="5506"/>
                    <a:pt x="7485" y="5507"/>
                  </a:cubicBezTo>
                  <a:cubicBezTo>
                    <a:pt x="7428" y="5524"/>
                    <a:pt x="7518" y="5671"/>
                    <a:pt x="7559" y="5778"/>
                  </a:cubicBezTo>
                  <a:cubicBezTo>
                    <a:pt x="7592" y="5893"/>
                    <a:pt x="7756" y="5827"/>
                    <a:pt x="7895" y="5877"/>
                  </a:cubicBezTo>
                  <a:cubicBezTo>
                    <a:pt x="8001" y="5906"/>
                    <a:pt x="8039" y="5910"/>
                    <a:pt x="8104" y="5910"/>
                  </a:cubicBezTo>
                  <a:cubicBezTo>
                    <a:pt x="8129" y="5910"/>
                    <a:pt x="8159" y="5909"/>
                    <a:pt x="8199" y="5909"/>
                  </a:cubicBezTo>
                  <a:cubicBezTo>
                    <a:pt x="8338" y="5909"/>
                    <a:pt x="8429" y="5852"/>
                    <a:pt x="8527" y="5827"/>
                  </a:cubicBezTo>
                  <a:cubicBezTo>
                    <a:pt x="8569" y="5818"/>
                    <a:pt x="8618" y="5812"/>
                    <a:pt x="8660" y="5812"/>
                  </a:cubicBezTo>
                  <a:cubicBezTo>
                    <a:pt x="8724" y="5812"/>
                    <a:pt x="8772" y="5825"/>
                    <a:pt x="8757" y="5860"/>
                  </a:cubicBezTo>
                  <a:cubicBezTo>
                    <a:pt x="8732" y="5926"/>
                    <a:pt x="8609" y="5918"/>
                    <a:pt x="8486" y="5959"/>
                  </a:cubicBezTo>
                  <a:cubicBezTo>
                    <a:pt x="8363" y="6000"/>
                    <a:pt x="8265" y="6049"/>
                    <a:pt x="8158" y="6065"/>
                  </a:cubicBezTo>
                  <a:cubicBezTo>
                    <a:pt x="8133" y="6067"/>
                    <a:pt x="8115" y="6068"/>
                    <a:pt x="8101" y="6068"/>
                  </a:cubicBezTo>
                  <a:cubicBezTo>
                    <a:pt x="8058" y="6068"/>
                    <a:pt x="8047" y="6059"/>
                    <a:pt x="7986" y="6041"/>
                  </a:cubicBezTo>
                  <a:cubicBezTo>
                    <a:pt x="7912" y="6024"/>
                    <a:pt x="7666" y="6008"/>
                    <a:pt x="7575" y="6000"/>
                  </a:cubicBezTo>
                  <a:cubicBezTo>
                    <a:pt x="7571" y="5999"/>
                    <a:pt x="7567" y="5999"/>
                    <a:pt x="7562" y="5999"/>
                  </a:cubicBezTo>
                  <a:cubicBezTo>
                    <a:pt x="7481" y="5999"/>
                    <a:pt x="7401" y="6066"/>
                    <a:pt x="7367" y="6066"/>
                  </a:cubicBezTo>
                  <a:cubicBezTo>
                    <a:pt x="7365" y="6066"/>
                    <a:pt x="7363" y="6066"/>
                    <a:pt x="7362" y="6065"/>
                  </a:cubicBezTo>
                  <a:cubicBezTo>
                    <a:pt x="7321" y="6049"/>
                    <a:pt x="7419" y="5967"/>
                    <a:pt x="7428" y="5934"/>
                  </a:cubicBezTo>
                  <a:cubicBezTo>
                    <a:pt x="7428" y="5901"/>
                    <a:pt x="7280" y="5877"/>
                    <a:pt x="7173" y="5836"/>
                  </a:cubicBezTo>
                  <a:cubicBezTo>
                    <a:pt x="7066" y="5794"/>
                    <a:pt x="7107" y="5696"/>
                    <a:pt x="7083" y="5639"/>
                  </a:cubicBezTo>
                  <a:cubicBezTo>
                    <a:pt x="7066" y="5581"/>
                    <a:pt x="7025" y="5581"/>
                    <a:pt x="6976" y="5548"/>
                  </a:cubicBezTo>
                  <a:cubicBezTo>
                    <a:pt x="6927" y="5515"/>
                    <a:pt x="6640" y="5368"/>
                    <a:pt x="6517" y="5319"/>
                  </a:cubicBezTo>
                  <a:cubicBezTo>
                    <a:pt x="6393" y="5261"/>
                    <a:pt x="6295" y="5212"/>
                    <a:pt x="6155" y="5113"/>
                  </a:cubicBezTo>
                  <a:cubicBezTo>
                    <a:pt x="6016" y="5015"/>
                    <a:pt x="5917" y="4949"/>
                    <a:pt x="5868" y="4949"/>
                  </a:cubicBezTo>
                  <a:lnTo>
                    <a:pt x="5565" y="4949"/>
                  </a:lnTo>
                  <a:cubicBezTo>
                    <a:pt x="5483" y="4949"/>
                    <a:pt x="5359" y="4949"/>
                    <a:pt x="5080" y="4957"/>
                  </a:cubicBezTo>
                  <a:cubicBezTo>
                    <a:pt x="4960" y="4961"/>
                    <a:pt x="4896" y="4966"/>
                    <a:pt x="4851" y="4966"/>
                  </a:cubicBezTo>
                  <a:cubicBezTo>
                    <a:pt x="4790" y="4966"/>
                    <a:pt x="4762" y="4957"/>
                    <a:pt x="4678" y="4925"/>
                  </a:cubicBezTo>
                  <a:cubicBezTo>
                    <a:pt x="4531" y="4867"/>
                    <a:pt x="4465" y="4834"/>
                    <a:pt x="4358" y="4834"/>
                  </a:cubicBezTo>
                  <a:cubicBezTo>
                    <a:pt x="4252" y="4834"/>
                    <a:pt x="4063" y="4867"/>
                    <a:pt x="3997" y="4900"/>
                  </a:cubicBezTo>
                  <a:cubicBezTo>
                    <a:pt x="3923" y="4925"/>
                    <a:pt x="3874" y="5072"/>
                    <a:pt x="3833" y="5130"/>
                  </a:cubicBezTo>
                  <a:cubicBezTo>
                    <a:pt x="3800" y="5187"/>
                    <a:pt x="3882" y="5187"/>
                    <a:pt x="3989" y="5269"/>
                  </a:cubicBezTo>
                  <a:cubicBezTo>
                    <a:pt x="4096" y="5351"/>
                    <a:pt x="4227" y="5335"/>
                    <a:pt x="4416" y="5351"/>
                  </a:cubicBezTo>
                  <a:cubicBezTo>
                    <a:pt x="4604" y="5376"/>
                    <a:pt x="4760" y="5433"/>
                    <a:pt x="4777" y="5483"/>
                  </a:cubicBezTo>
                  <a:cubicBezTo>
                    <a:pt x="4783" y="5499"/>
                    <a:pt x="4774" y="5504"/>
                    <a:pt x="4750" y="5504"/>
                  </a:cubicBezTo>
                  <a:cubicBezTo>
                    <a:pt x="4721" y="5504"/>
                    <a:pt x="4673" y="5498"/>
                    <a:pt x="4608" y="5498"/>
                  </a:cubicBezTo>
                  <a:cubicBezTo>
                    <a:pt x="4592" y="5498"/>
                    <a:pt x="4574" y="5498"/>
                    <a:pt x="4555" y="5499"/>
                  </a:cubicBezTo>
                  <a:cubicBezTo>
                    <a:pt x="4543" y="5500"/>
                    <a:pt x="4531" y="5500"/>
                    <a:pt x="4518" y="5500"/>
                  </a:cubicBezTo>
                  <a:cubicBezTo>
                    <a:pt x="4365" y="5500"/>
                    <a:pt x="4161" y="5457"/>
                    <a:pt x="4055" y="5442"/>
                  </a:cubicBezTo>
                  <a:cubicBezTo>
                    <a:pt x="4048" y="5441"/>
                    <a:pt x="4043" y="5440"/>
                    <a:pt x="4037" y="5440"/>
                  </a:cubicBezTo>
                  <a:cubicBezTo>
                    <a:pt x="3947" y="5440"/>
                    <a:pt x="4011" y="5569"/>
                    <a:pt x="3972" y="5647"/>
                  </a:cubicBezTo>
                  <a:cubicBezTo>
                    <a:pt x="3940" y="5729"/>
                    <a:pt x="4005" y="5696"/>
                    <a:pt x="4071" y="5737"/>
                  </a:cubicBezTo>
                  <a:cubicBezTo>
                    <a:pt x="4145" y="5778"/>
                    <a:pt x="4440" y="5844"/>
                    <a:pt x="4563" y="5860"/>
                  </a:cubicBezTo>
                  <a:cubicBezTo>
                    <a:pt x="4695" y="5868"/>
                    <a:pt x="4916" y="5942"/>
                    <a:pt x="4998" y="5983"/>
                  </a:cubicBezTo>
                  <a:cubicBezTo>
                    <a:pt x="5072" y="6016"/>
                    <a:pt x="5056" y="6074"/>
                    <a:pt x="5162" y="6172"/>
                  </a:cubicBezTo>
                  <a:cubicBezTo>
                    <a:pt x="5261" y="6279"/>
                    <a:pt x="5286" y="6221"/>
                    <a:pt x="5376" y="6262"/>
                  </a:cubicBezTo>
                  <a:cubicBezTo>
                    <a:pt x="5466" y="6303"/>
                    <a:pt x="5532" y="6615"/>
                    <a:pt x="5581" y="6648"/>
                  </a:cubicBezTo>
                  <a:cubicBezTo>
                    <a:pt x="5586" y="6651"/>
                    <a:pt x="5592" y="6653"/>
                    <a:pt x="5598" y="6653"/>
                  </a:cubicBezTo>
                  <a:cubicBezTo>
                    <a:pt x="5629" y="6653"/>
                    <a:pt x="5666" y="6610"/>
                    <a:pt x="5741" y="6610"/>
                  </a:cubicBezTo>
                  <a:cubicBezTo>
                    <a:pt x="5755" y="6610"/>
                    <a:pt x="5770" y="6612"/>
                    <a:pt x="5786" y="6615"/>
                  </a:cubicBezTo>
                  <a:cubicBezTo>
                    <a:pt x="5901" y="6640"/>
                    <a:pt x="5786" y="6705"/>
                    <a:pt x="5844" y="6763"/>
                  </a:cubicBezTo>
                  <a:cubicBezTo>
                    <a:pt x="5893" y="6820"/>
                    <a:pt x="6197" y="6878"/>
                    <a:pt x="6238" y="6911"/>
                  </a:cubicBezTo>
                  <a:cubicBezTo>
                    <a:pt x="6260" y="6929"/>
                    <a:pt x="6142" y="6934"/>
                    <a:pt x="6015" y="6934"/>
                  </a:cubicBezTo>
                  <a:cubicBezTo>
                    <a:pt x="5911" y="6934"/>
                    <a:pt x="5801" y="6931"/>
                    <a:pt x="5753" y="6927"/>
                  </a:cubicBezTo>
                  <a:cubicBezTo>
                    <a:pt x="5647" y="6919"/>
                    <a:pt x="5647" y="6853"/>
                    <a:pt x="5614" y="6812"/>
                  </a:cubicBezTo>
                  <a:cubicBezTo>
                    <a:pt x="5590" y="6783"/>
                    <a:pt x="5512" y="6779"/>
                    <a:pt x="5446" y="6779"/>
                  </a:cubicBezTo>
                  <a:cubicBezTo>
                    <a:pt x="5419" y="6779"/>
                    <a:pt x="5395" y="6779"/>
                    <a:pt x="5376" y="6779"/>
                  </a:cubicBezTo>
                  <a:cubicBezTo>
                    <a:pt x="5302" y="6779"/>
                    <a:pt x="5310" y="6804"/>
                    <a:pt x="5245" y="6870"/>
                  </a:cubicBezTo>
                  <a:cubicBezTo>
                    <a:pt x="5187" y="6927"/>
                    <a:pt x="5384" y="6960"/>
                    <a:pt x="5458" y="7009"/>
                  </a:cubicBezTo>
                  <a:cubicBezTo>
                    <a:pt x="5494" y="7032"/>
                    <a:pt x="5526" y="7037"/>
                    <a:pt x="5565" y="7037"/>
                  </a:cubicBezTo>
                  <a:cubicBezTo>
                    <a:pt x="5596" y="7037"/>
                    <a:pt x="5632" y="7034"/>
                    <a:pt x="5679" y="7034"/>
                  </a:cubicBezTo>
                  <a:cubicBezTo>
                    <a:pt x="5765" y="7034"/>
                    <a:pt x="6002" y="7044"/>
                    <a:pt x="6128" y="7044"/>
                  </a:cubicBezTo>
                  <a:cubicBezTo>
                    <a:pt x="6159" y="7044"/>
                    <a:pt x="6183" y="7044"/>
                    <a:pt x="6197" y="7042"/>
                  </a:cubicBezTo>
                  <a:cubicBezTo>
                    <a:pt x="6206" y="7041"/>
                    <a:pt x="6217" y="7040"/>
                    <a:pt x="6230" y="7040"/>
                  </a:cubicBezTo>
                  <a:cubicBezTo>
                    <a:pt x="6311" y="7040"/>
                    <a:pt x="6458" y="7059"/>
                    <a:pt x="6549" y="7067"/>
                  </a:cubicBezTo>
                  <a:cubicBezTo>
                    <a:pt x="6656" y="7083"/>
                    <a:pt x="6672" y="7099"/>
                    <a:pt x="6771" y="7132"/>
                  </a:cubicBezTo>
                  <a:cubicBezTo>
                    <a:pt x="6789" y="7138"/>
                    <a:pt x="6806" y="7141"/>
                    <a:pt x="6823" y="7141"/>
                  </a:cubicBezTo>
                  <a:cubicBezTo>
                    <a:pt x="6901" y="7141"/>
                    <a:pt x="6972" y="7090"/>
                    <a:pt x="7025" y="7083"/>
                  </a:cubicBezTo>
                  <a:cubicBezTo>
                    <a:pt x="7083" y="7075"/>
                    <a:pt x="7124" y="7025"/>
                    <a:pt x="7165" y="7001"/>
                  </a:cubicBezTo>
                  <a:cubicBezTo>
                    <a:pt x="7198" y="6968"/>
                    <a:pt x="7239" y="6943"/>
                    <a:pt x="7345" y="6927"/>
                  </a:cubicBezTo>
                  <a:cubicBezTo>
                    <a:pt x="7427" y="6921"/>
                    <a:pt x="7490" y="6881"/>
                    <a:pt x="7533" y="6881"/>
                  </a:cubicBezTo>
                  <a:cubicBezTo>
                    <a:pt x="7546" y="6881"/>
                    <a:pt x="7557" y="6885"/>
                    <a:pt x="7567" y="6894"/>
                  </a:cubicBezTo>
                  <a:cubicBezTo>
                    <a:pt x="7608" y="6943"/>
                    <a:pt x="7411" y="7157"/>
                    <a:pt x="7386" y="7239"/>
                  </a:cubicBezTo>
                  <a:cubicBezTo>
                    <a:pt x="7376" y="7270"/>
                    <a:pt x="7326" y="7278"/>
                    <a:pt x="7259" y="7278"/>
                  </a:cubicBezTo>
                  <a:cubicBezTo>
                    <a:pt x="7187" y="7278"/>
                    <a:pt x="7097" y="7269"/>
                    <a:pt x="7015" y="7269"/>
                  </a:cubicBezTo>
                  <a:cubicBezTo>
                    <a:pt x="6990" y="7269"/>
                    <a:pt x="6966" y="7269"/>
                    <a:pt x="6943" y="7272"/>
                  </a:cubicBezTo>
                  <a:cubicBezTo>
                    <a:pt x="6928" y="7272"/>
                    <a:pt x="6912" y="7273"/>
                    <a:pt x="6896" y="7273"/>
                  </a:cubicBezTo>
                  <a:cubicBezTo>
                    <a:pt x="6794" y="7273"/>
                    <a:pt x="6685" y="7259"/>
                    <a:pt x="6594" y="7259"/>
                  </a:cubicBezTo>
                  <a:cubicBezTo>
                    <a:pt x="6550" y="7259"/>
                    <a:pt x="6509" y="7262"/>
                    <a:pt x="6476" y="7272"/>
                  </a:cubicBezTo>
                  <a:cubicBezTo>
                    <a:pt x="6361" y="7296"/>
                    <a:pt x="6533" y="7313"/>
                    <a:pt x="6566" y="7354"/>
                  </a:cubicBezTo>
                  <a:cubicBezTo>
                    <a:pt x="6586" y="7378"/>
                    <a:pt x="6613" y="7385"/>
                    <a:pt x="6650" y="7385"/>
                  </a:cubicBezTo>
                  <a:cubicBezTo>
                    <a:pt x="6687" y="7385"/>
                    <a:pt x="6734" y="7378"/>
                    <a:pt x="6796" y="7378"/>
                  </a:cubicBezTo>
                  <a:cubicBezTo>
                    <a:pt x="6839" y="7378"/>
                    <a:pt x="6883" y="7377"/>
                    <a:pt x="6922" y="7377"/>
                  </a:cubicBezTo>
                  <a:cubicBezTo>
                    <a:pt x="7000" y="7377"/>
                    <a:pt x="7058" y="7381"/>
                    <a:pt x="7058" y="7403"/>
                  </a:cubicBezTo>
                  <a:cubicBezTo>
                    <a:pt x="7058" y="7444"/>
                    <a:pt x="6943" y="7469"/>
                    <a:pt x="6886" y="7477"/>
                  </a:cubicBezTo>
                  <a:cubicBezTo>
                    <a:pt x="6820" y="7493"/>
                    <a:pt x="7001" y="7559"/>
                    <a:pt x="7017" y="7592"/>
                  </a:cubicBezTo>
                  <a:cubicBezTo>
                    <a:pt x="7034" y="7616"/>
                    <a:pt x="7017" y="7633"/>
                    <a:pt x="6976" y="7690"/>
                  </a:cubicBezTo>
                  <a:cubicBezTo>
                    <a:pt x="6965" y="7703"/>
                    <a:pt x="6953" y="7708"/>
                    <a:pt x="6939" y="7708"/>
                  </a:cubicBezTo>
                  <a:cubicBezTo>
                    <a:pt x="6900" y="7708"/>
                    <a:pt x="6848" y="7667"/>
                    <a:pt x="6787" y="7649"/>
                  </a:cubicBezTo>
                  <a:cubicBezTo>
                    <a:pt x="6697" y="7616"/>
                    <a:pt x="6221" y="7411"/>
                    <a:pt x="6082" y="7346"/>
                  </a:cubicBezTo>
                  <a:cubicBezTo>
                    <a:pt x="5950" y="7280"/>
                    <a:pt x="5909" y="7272"/>
                    <a:pt x="5803" y="7239"/>
                  </a:cubicBezTo>
                  <a:cubicBezTo>
                    <a:pt x="5704" y="7214"/>
                    <a:pt x="5647" y="7231"/>
                    <a:pt x="5318" y="7198"/>
                  </a:cubicBezTo>
                  <a:cubicBezTo>
                    <a:pt x="4998" y="7165"/>
                    <a:pt x="5080" y="7132"/>
                    <a:pt x="4949" y="7124"/>
                  </a:cubicBezTo>
                  <a:cubicBezTo>
                    <a:pt x="4937" y="7123"/>
                    <a:pt x="4926" y="7122"/>
                    <a:pt x="4915" y="7122"/>
                  </a:cubicBezTo>
                  <a:cubicBezTo>
                    <a:pt x="4799" y="7122"/>
                    <a:pt x="4695" y="7193"/>
                    <a:pt x="4448" y="7231"/>
                  </a:cubicBezTo>
                  <a:cubicBezTo>
                    <a:pt x="4178" y="7272"/>
                    <a:pt x="3948" y="7313"/>
                    <a:pt x="3808" y="7354"/>
                  </a:cubicBezTo>
                  <a:cubicBezTo>
                    <a:pt x="3669" y="7387"/>
                    <a:pt x="3669" y="7485"/>
                    <a:pt x="3554" y="7608"/>
                  </a:cubicBezTo>
                  <a:cubicBezTo>
                    <a:pt x="3447" y="7723"/>
                    <a:pt x="3349" y="7756"/>
                    <a:pt x="3234" y="7854"/>
                  </a:cubicBezTo>
                  <a:cubicBezTo>
                    <a:pt x="3119" y="7953"/>
                    <a:pt x="3234" y="8035"/>
                    <a:pt x="3250" y="8133"/>
                  </a:cubicBezTo>
                  <a:cubicBezTo>
                    <a:pt x="3257" y="8175"/>
                    <a:pt x="3283" y="8184"/>
                    <a:pt x="3319" y="8184"/>
                  </a:cubicBezTo>
                  <a:cubicBezTo>
                    <a:pt x="3347" y="8184"/>
                    <a:pt x="3381" y="8178"/>
                    <a:pt x="3417" y="8178"/>
                  </a:cubicBezTo>
                  <a:cubicBezTo>
                    <a:pt x="3441" y="8178"/>
                    <a:pt x="3465" y="8181"/>
                    <a:pt x="3488" y="8191"/>
                  </a:cubicBezTo>
                  <a:cubicBezTo>
                    <a:pt x="3579" y="8232"/>
                    <a:pt x="3447" y="8256"/>
                    <a:pt x="3390" y="8314"/>
                  </a:cubicBezTo>
                  <a:cubicBezTo>
                    <a:pt x="3359" y="8345"/>
                    <a:pt x="3430" y="8352"/>
                    <a:pt x="3518" y="8352"/>
                  </a:cubicBezTo>
                  <a:cubicBezTo>
                    <a:pt x="3593" y="8352"/>
                    <a:pt x="3681" y="8347"/>
                    <a:pt x="3726" y="8347"/>
                  </a:cubicBezTo>
                  <a:cubicBezTo>
                    <a:pt x="3825" y="8339"/>
                    <a:pt x="3784" y="8273"/>
                    <a:pt x="3866" y="8207"/>
                  </a:cubicBezTo>
                  <a:cubicBezTo>
                    <a:pt x="3892" y="8184"/>
                    <a:pt x="3918" y="8176"/>
                    <a:pt x="3943" y="8176"/>
                  </a:cubicBezTo>
                  <a:cubicBezTo>
                    <a:pt x="3996" y="8176"/>
                    <a:pt x="4048" y="8208"/>
                    <a:pt x="4100" y="8208"/>
                  </a:cubicBezTo>
                  <a:cubicBezTo>
                    <a:pt x="4104" y="8208"/>
                    <a:pt x="4108" y="8208"/>
                    <a:pt x="4112" y="8207"/>
                  </a:cubicBezTo>
                  <a:cubicBezTo>
                    <a:pt x="4202" y="8191"/>
                    <a:pt x="4309" y="7936"/>
                    <a:pt x="4375" y="7912"/>
                  </a:cubicBezTo>
                  <a:cubicBezTo>
                    <a:pt x="4378" y="7910"/>
                    <a:pt x="4382" y="7909"/>
                    <a:pt x="4385" y="7909"/>
                  </a:cubicBezTo>
                  <a:cubicBezTo>
                    <a:pt x="4426" y="7909"/>
                    <a:pt x="4382" y="8067"/>
                    <a:pt x="4366" y="8166"/>
                  </a:cubicBezTo>
                  <a:cubicBezTo>
                    <a:pt x="4358" y="8265"/>
                    <a:pt x="4145" y="8322"/>
                    <a:pt x="4120" y="8388"/>
                  </a:cubicBezTo>
                  <a:cubicBezTo>
                    <a:pt x="4115" y="8407"/>
                    <a:pt x="4123" y="8413"/>
                    <a:pt x="4139" y="8413"/>
                  </a:cubicBezTo>
                  <a:cubicBezTo>
                    <a:pt x="4170" y="8413"/>
                    <a:pt x="4229" y="8385"/>
                    <a:pt x="4252" y="8380"/>
                  </a:cubicBezTo>
                  <a:cubicBezTo>
                    <a:pt x="4284" y="8363"/>
                    <a:pt x="4572" y="8347"/>
                    <a:pt x="4686" y="8322"/>
                  </a:cubicBezTo>
                  <a:cubicBezTo>
                    <a:pt x="4810" y="8298"/>
                    <a:pt x="4883" y="8150"/>
                    <a:pt x="4982" y="8084"/>
                  </a:cubicBezTo>
                  <a:cubicBezTo>
                    <a:pt x="5080" y="8019"/>
                    <a:pt x="4998" y="7953"/>
                    <a:pt x="5007" y="7879"/>
                  </a:cubicBezTo>
                  <a:cubicBezTo>
                    <a:pt x="5014" y="7808"/>
                    <a:pt x="5206" y="7599"/>
                    <a:pt x="5271" y="7599"/>
                  </a:cubicBezTo>
                  <a:cubicBezTo>
                    <a:pt x="5273" y="7599"/>
                    <a:pt x="5275" y="7599"/>
                    <a:pt x="5277" y="7600"/>
                  </a:cubicBezTo>
                  <a:cubicBezTo>
                    <a:pt x="5343" y="7608"/>
                    <a:pt x="5187" y="7838"/>
                    <a:pt x="5162" y="7928"/>
                  </a:cubicBezTo>
                  <a:cubicBezTo>
                    <a:pt x="5153" y="7964"/>
                    <a:pt x="5169" y="7973"/>
                    <a:pt x="5194" y="7973"/>
                  </a:cubicBezTo>
                  <a:cubicBezTo>
                    <a:pt x="5217" y="7973"/>
                    <a:pt x="5249" y="7965"/>
                    <a:pt x="5274" y="7965"/>
                  </a:cubicBezTo>
                  <a:cubicBezTo>
                    <a:pt x="5289" y="7965"/>
                    <a:pt x="5303" y="7968"/>
                    <a:pt x="5310" y="7977"/>
                  </a:cubicBezTo>
                  <a:cubicBezTo>
                    <a:pt x="5343" y="8019"/>
                    <a:pt x="5162" y="8092"/>
                    <a:pt x="5121" y="8158"/>
                  </a:cubicBezTo>
                  <a:cubicBezTo>
                    <a:pt x="5091" y="8193"/>
                    <a:pt x="5104" y="8198"/>
                    <a:pt x="5147" y="8198"/>
                  </a:cubicBezTo>
                  <a:cubicBezTo>
                    <a:pt x="5161" y="8198"/>
                    <a:pt x="5179" y="8197"/>
                    <a:pt x="5199" y="8197"/>
                  </a:cubicBezTo>
                  <a:cubicBezTo>
                    <a:pt x="5217" y="8197"/>
                    <a:pt x="5238" y="8198"/>
                    <a:pt x="5261" y="8199"/>
                  </a:cubicBezTo>
                  <a:cubicBezTo>
                    <a:pt x="5384" y="8207"/>
                    <a:pt x="5622" y="8215"/>
                    <a:pt x="5671" y="8224"/>
                  </a:cubicBezTo>
                  <a:cubicBezTo>
                    <a:pt x="5721" y="8224"/>
                    <a:pt x="5704" y="8281"/>
                    <a:pt x="5630" y="8314"/>
                  </a:cubicBezTo>
                  <a:cubicBezTo>
                    <a:pt x="5595" y="8328"/>
                    <a:pt x="5553" y="8332"/>
                    <a:pt x="5505" y="8332"/>
                  </a:cubicBezTo>
                  <a:cubicBezTo>
                    <a:pt x="5460" y="8332"/>
                    <a:pt x="5410" y="8329"/>
                    <a:pt x="5354" y="8329"/>
                  </a:cubicBezTo>
                  <a:cubicBezTo>
                    <a:pt x="5332" y="8329"/>
                    <a:pt x="5309" y="8329"/>
                    <a:pt x="5286" y="8330"/>
                  </a:cubicBezTo>
                  <a:cubicBezTo>
                    <a:pt x="5268" y="8331"/>
                    <a:pt x="5251" y="8332"/>
                    <a:pt x="5236" y="8332"/>
                  </a:cubicBezTo>
                  <a:cubicBezTo>
                    <a:pt x="5146" y="8332"/>
                    <a:pt x="5099" y="8317"/>
                    <a:pt x="5062" y="8317"/>
                  </a:cubicBezTo>
                  <a:cubicBezTo>
                    <a:pt x="5051" y="8317"/>
                    <a:pt x="5041" y="8319"/>
                    <a:pt x="5031" y="8322"/>
                  </a:cubicBezTo>
                  <a:cubicBezTo>
                    <a:pt x="4982" y="8339"/>
                    <a:pt x="5023" y="8371"/>
                    <a:pt x="5072" y="8412"/>
                  </a:cubicBezTo>
                  <a:cubicBezTo>
                    <a:pt x="5093" y="8429"/>
                    <a:pt x="5136" y="8435"/>
                    <a:pt x="5182" y="8435"/>
                  </a:cubicBezTo>
                  <a:cubicBezTo>
                    <a:pt x="5228" y="8435"/>
                    <a:pt x="5277" y="8429"/>
                    <a:pt x="5310" y="8421"/>
                  </a:cubicBezTo>
                  <a:cubicBezTo>
                    <a:pt x="5335" y="8418"/>
                    <a:pt x="5366" y="8416"/>
                    <a:pt x="5397" y="8416"/>
                  </a:cubicBezTo>
                  <a:cubicBezTo>
                    <a:pt x="5460" y="8416"/>
                    <a:pt x="5524" y="8423"/>
                    <a:pt x="5540" y="8445"/>
                  </a:cubicBezTo>
                  <a:cubicBezTo>
                    <a:pt x="5573" y="8478"/>
                    <a:pt x="5343" y="8511"/>
                    <a:pt x="5203" y="8527"/>
                  </a:cubicBezTo>
                  <a:cubicBezTo>
                    <a:pt x="5177" y="8529"/>
                    <a:pt x="5156" y="8530"/>
                    <a:pt x="5140" y="8530"/>
                  </a:cubicBezTo>
                  <a:cubicBezTo>
                    <a:pt x="5072" y="8530"/>
                    <a:pt x="5081" y="8518"/>
                    <a:pt x="5015" y="8511"/>
                  </a:cubicBezTo>
                  <a:cubicBezTo>
                    <a:pt x="4924" y="8511"/>
                    <a:pt x="4826" y="8568"/>
                    <a:pt x="4769" y="8626"/>
                  </a:cubicBezTo>
                  <a:cubicBezTo>
                    <a:pt x="4732" y="8658"/>
                    <a:pt x="4781" y="8662"/>
                    <a:pt x="4847" y="8662"/>
                  </a:cubicBezTo>
                  <a:cubicBezTo>
                    <a:pt x="4866" y="8662"/>
                    <a:pt x="4887" y="8662"/>
                    <a:pt x="4908" y="8662"/>
                  </a:cubicBezTo>
                  <a:cubicBezTo>
                    <a:pt x="4941" y="8662"/>
                    <a:pt x="4974" y="8662"/>
                    <a:pt x="4998" y="8667"/>
                  </a:cubicBezTo>
                  <a:cubicBezTo>
                    <a:pt x="5028" y="8670"/>
                    <a:pt x="5060" y="8670"/>
                    <a:pt x="5093" y="8670"/>
                  </a:cubicBezTo>
                  <a:cubicBezTo>
                    <a:pt x="5159" y="8670"/>
                    <a:pt x="5228" y="8667"/>
                    <a:pt x="5294" y="8667"/>
                  </a:cubicBezTo>
                  <a:cubicBezTo>
                    <a:pt x="5392" y="8667"/>
                    <a:pt x="5524" y="8675"/>
                    <a:pt x="5524" y="8716"/>
                  </a:cubicBezTo>
                  <a:cubicBezTo>
                    <a:pt x="5524" y="8736"/>
                    <a:pt x="5497" y="8741"/>
                    <a:pt x="5458" y="8741"/>
                  </a:cubicBezTo>
                  <a:cubicBezTo>
                    <a:pt x="5420" y="8741"/>
                    <a:pt x="5370" y="8737"/>
                    <a:pt x="5321" y="8737"/>
                  </a:cubicBezTo>
                  <a:cubicBezTo>
                    <a:pt x="5298" y="8737"/>
                    <a:pt x="5274" y="8738"/>
                    <a:pt x="5253" y="8741"/>
                  </a:cubicBezTo>
                  <a:cubicBezTo>
                    <a:pt x="5138" y="8749"/>
                    <a:pt x="5220" y="8782"/>
                    <a:pt x="5162" y="8823"/>
                  </a:cubicBezTo>
                  <a:cubicBezTo>
                    <a:pt x="5105" y="8864"/>
                    <a:pt x="5080" y="8831"/>
                    <a:pt x="5007" y="8864"/>
                  </a:cubicBezTo>
                  <a:cubicBezTo>
                    <a:pt x="4933" y="8888"/>
                    <a:pt x="4892" y="8946"/>
                    <a:pt x="4842" y="9003"/>
                  </a:cubicBezTo>
                  <a:cubicBezTo>
                    <a:pt x="4785" y="9069"/>
                    <a:pt x="4941" y="9085"/>
                    <a:pt x="4982" y="9110"/>
                  </a:cubicBezTo>
                  <a:cubicBezTo>
                    <a:pt x="4988" y="9112"/>
                    <a:pt x="4995" y="9113"/>
                    <a:pt x="5004" y="9113"/>
                  </a:cubicBezTo>
                  <a:cubicBezTo>
                    <a:pt x="5060" y="9113"/>
                    <a:pt x="5173" y="9073"/>
                    <a:pt x="5236" y="9044"/>
                  </a:cubicBezTo>
                  <a:cubicBezTo>
                    <a:pt x="5318" y="9012"/>
                    <a:pt x="5343" y="8905"/>
                    <a:pt x="5417" y="8905"/>
                  </a:cubicBezTo>
                  <a:cubicBezTo>
                    <a:pt x="5421" y="8904"/>
                    <a:pt x="5425" y="8904"/>
                    <a:pt x="5428" y="8904"/>
                  </a:cubicBezTo>
                  <a:cubicBezTo>
                    <a:pt x="5475" y="8904"/>
                    <a:pt x="5424" y="8960"/>
                    <a:pt x="5400" y="9044"/>
                  </a:cubicBezTo>
                  <a:cubicBezTo>
                    <a:pt x="5384" y="9126"/>
                    <a:pt x="5236" y="9159"/>
                    <a:pt x="5187" y="9217"/>
                  </a:cubicBezTo>
                  <a:cubicBezTo>
                    <a:pt x="5165" y="9246"/>
                    <a:pt x="5194" y="9254"/>
                    <a:pt x="5243" y="9254"/>
                  </a:cubicBezTo>
                  <a:cubicBezTo>
                    <a:pt x="5306" y="9254"/>
                    <a:pt x="5401" y="9241"/>
                    <a:pt x="5474" y="9241"/>
                  </a:cubicBezTo>
                  <a:cubicBezTo>
                    <a:pt x="5614" y="9233"/>
                    <a:pt x="5893" y="9241"/>
                    <a:pt x="5967" y="9217"/>
                  </a:cubicBezTo>
                  <a:cubicBezTo>
                    <a:pt x="6041" y="9192"/>
                    <a:pt x="6213" y="9003"/>
                    <a:pt x="6287" y="8913"/>
                  </a:cubicBezTo>
                  <a:cubicBezTo>
                    <a:pt x="6352" y="8815"/>
                    <a:pt x="6508" y="8716"/>
                    <a:pt x="6558" y="8683"/>
                  </a:cubicBezTo>
                  <a:cubicBezTo>
                    <a:pt x="6607" y="8650"/>
                    <a:pt x="6582" y="8609"/>
                    <a:pt x="6558" y="8577"/>
                  </a:cubicBezTo>
                  <a:cubicBezTo>
                    <a:pt x="6533" y="8544"/>
                    <a:pt x="6599" y="8503"/>
                    <a:pt x="6656" y="8470"/>
                  </a:cubicBezTo>
                  <a:cubicBezTo>
                    <a:pt x="6695" y="8450"/>
                    <a:pt x="6876" y="8411"/>
                    <a:pt x="6951" y="8411"/>
                  </a:cubicBezTo>
                  <a:cubicBezTo>
                    <a:pt x="6972" y="8411"/>
                    <a:pt x="6984" y="8414"/>
                    <a:pt x="6984" y="8421"/>
                  </a:cubicBezTo>
                  <a:cubicBezTo>
                    <a:pt x="6984" y="8462"/>
                    <a:pt x="6878" y="8511"/>
                    <a:pt x="6796" y="8560"/>
                  </a:cubicBezTo>
                  <a:cubicBezTo>
                    <a:pt x="6722" y="8609"/>
                    <a:pt x="6631" y="8897"/>
                    <a:pt x="6590" y="9003"/>
                  </a:cubicBezTo>
                  <a:cubicBezTo>
                    <a:pt x="6558" y="9102"/>
                    <a:pt x="6287" y="9291"/>
                    <a:pt x="6188" y="9340"/>
                  </a:cubicBezTo>
                  <a:cubicBezTo>
                    <a:pt x="6090" y="9381"/>
                    <a:pt x="6098" y="9348"/>
                    <a:pt x="6016" y="9414"/>
                  </a:cubicBezTo>
                  <a:cubicBezTo>
                    <a:pt x="5942" y="9479"/>
                    <a:pt x="6139" y="9496"/>
                    <a:pt x="6114" y="9545"/>
                  </a:cubicBezTo>
                  <a:cubicBezTo>
                    <a:pt x="6104" y="9569"/>
                    <a:pt x="6073" y="9576"/>
                    <a:pt x="6029" y="9576"/>
                  </a:cubicBezTo>
                  <a:cubicBezTo>
                    <a:pt x="5965" y="9576"/>
                    <a:pt x="5875" y="9561"/>
                    <a:pt x="5778" y="9561"/>
                  </a:cubicBezTo>
                  <a:cubicBezTo>
                    <a:pt x="5622" y="9553"/>
                    <a:pt x="5474" y="9512"/>
                    <a:pt x="5359" y="9512"/>
                  </a:cubicBezTo>
                  <a:cubicBezTo>
                    <a:pt x="5253" y="9512"/>
                    <a:pt x="5286" y="9594"/>
                    <a:pt x="5203" y="9652"/>
                  </a:cubicBezTo>
                  <a:cubicBezTo>
                    <a:pt x="5184" y="9665"/>
                    <a:pt x="5169" y="9670"/>
                    <a:pt x="5154" y="9670"/>
                  </a:cubicBezTo>
                  <a:cubicBezTo>
                    <a:pt x="5106" y="9670"/>
                    <a:pt x="5076" y="9611"/>
                    <a:pt x="5007" y="9586"/>
                  </a:cubicBezTo>
                  <a:cubicBezTo>
                    <a:pt x="4908" y="9553"/>
                    <a:pt x="4834" y="9553"/>
                    <a:pt x="4744" y="9545"/>
                  </a:cubicBezTo>
                  <a:cubicBezTo>
                    <a:pt x="4662" y="9529"/>
                    <a:pt x="4695" y="9512"/>
                    <a:pt x="4621" y="9446"/>
                  </a:cubicBezTo>
                  <a:cubicBezTo>
                    <a:pt x="4602" y="9432"/>
                    <a:pt x="4585" y="9426"/>
                    <a:pt x="4569" y="9426"/>
                  </a:cubicBezTo>
                  <a:cubicBezTo>
                    <a:pt x="4522" y="9426"/>
                    <a:pt x="4483" y="9475"/>
                    <a:pt x="4440" y="9488"/>
                  </a:cubicBezTo>
                  <a:cubicBezTo>
                    <a:pt x="4440" y="9488"/>
                    <a:pt x="4439" y="9488"/>
                    <a:pt x="4439" y="9488"/>
                  </a:cubicBezTo>
                  <a:cubicBezTo>
                    <a:pt x="4381" y="9488"/>
                    <a:pt x="4267" y="9060"/>
                    <a:pt x="4210" y="8995"/>
                  </a:cubicBezTo>
                  <a:cubicBezTo>
                    <a:pt x="4153" y="8921"/>
                    <a:pt x="3923" y="8815"/>
                    <a:pt x="3833" y="8806"/>
                  </a:cubicBezTo>
                  <a:cubicBezTo>
                    <a:pt x="3751" y="8798"/>
                    <a:pt x="3480" y="8741"/>
                    <a:pt x="3398" y="8741"/>
                  </a:cubicBezTo>
                  <a:cubicBezTo>
                    <a:pt x="3316" y="8741"/>
                    <a:pt x="3086" y="8888"/>
                    <a:pt x="2914" y="8888"/>
                  </a:cubicBezTo>
                  <a:cubicBezTo>
                    <a:pt x="2766" y="8881"/>
                    <a:pt x="2799" y="8808"/>
                    <a:pt x="2775" y="8808"/>
                  </a:cubicBezTo>
                  <a:cubicBezTo>
                    <a:pt x="2772" y="8808"/>
                    <a:pt x="2766" y="8810"/>
                    <a:pt x="2758" y="8815"/>
                  </a:cubicBezTo>
                  <a:cubicBezTo>
                    <a:pt x="2709" y="8839"/>
                    <a:pt x="2733" y="8946"/>
                    <a:pt x="2733" y="9094"/>
                  </a:cubicBezTo>
                  <a:cubicBezTo>
                    <a:pt x="2733" y="9250"/>
                    <a:pt x="3020" y="9389"/>
                    <a:pt x="3037" y="9479"/>
                  </a:cubicBezTo>
                  <a:cubicBezTo>
                    <a:pt x="3041" y="9520"/>
                    <a:pt x="3068" y="9534"/>
                    <a:pt x="3107" y="9534"/>
                  </a:cubicBezTo>
                  <a:cubicBezTo>
                    <a:pt x="3155" y="9534"/>
                    <a:pt x="3220" y="9514"/>
                    <a:pt x="3283" y="9496"/>
                  </a:cubicBezTo>
                  <a:cubicBezTo>
                    <a:pt x="3311" y="9487"/>
                    <a:pt x="3352" y="9483"/>
                    <a:pt x="3398" y="9483"/>
                  </a:cubicBezTo>
                  <a:cubicBezTo>
                    <a:pt x="3524" y="9483"/>
                    <a:pt x="3684" y="9510"/>
                    <a:pt x="3702" y="9529"/>
                  </a:cubicBezTo>
                  <a:cubicBezTo>
                    <a:pt x="3726" y="9561"/>
                    <a:pt x="3587" y="9594"/>
                    <a:pt x="3513" y="9643"/>
                  </a:cubicBezTo>
                  <a:cubicBezTo>
                    <a:pt x="3447" y="9684"/>
                    <a:pt x="3529" y="9676"/>
                    <a:pt x="3538" y="9750"/>
                  </a:cubicBezTo>
                  <a:cubicBezTo>
                    <a:pt x="3554" y="9816"/>
                    <a:pt x="3669" y="9783"/>
                    <a:pt x="3702" y="9898"/>
                  </a:cubicBezTo>
                  <a:cubicBezTo>
                    <a:pt x="3710" y="9928"/>
                    <a:pt x="3699" y="9939"/>
                    <a:pt x="3676" y="9939"/>
                  </a:cubicBezTo>
                  <a:cubicBezTo>
                    <a:pt x="3608" y="9939"/>
                    <a:pt x="3433" y="9830"/>
                    <a:pt x="3390" y="9824"/>
                  </a:cubicBezTo>
                  <a:cubicBezTo>
                    <a:pt x="3324" y="9824"/>
                    <a:pt x="3341" y="9890"/>
                    <a:pt x="3258" y="9955"/>
                  </a:cubicBezTo>
                  <a:cubicBezTo>
                    <a:pt x="3237" y="9973"/>
                    <a:pt x="3190" y="9980"/>
                    <a:pt x="3129" y="9980"/>
                  </a:cubicBezTo>
                  <a:cubicBezTo>
                    <a:pt x="2983" y="9980"/>
                    <a:pt x="2759" y="9943"/>
                    <a:pt x="2612" y="9943"/>
                  </a:cubicBezTo>
                  <a:cubicBezTo>
                    <a:pt x="2567" y="9943"/>
                    <a:pt x="2529" y="9947"/>
                    <a:pt x="2503" y="9955"/>
                  </a:cubicBezTo>
                  <a:cubicBezTo>
                    <a:pt x="2348" y="9996"/>
                    <a:pt x="2413" y="10062"/>
                    <a:pt x="2331" y="10119"/>
                  </a:cubicBezTo>
                  <a:cubicBezTo>
                    <a:pt x="2249" y="10177"/>
                    <a:pt x="1896" y="10243"/>
                    <a:pt x="1814" y="10292"/>
                  </a:cubicBezTo>
                  <a:cubicBezTo>
                    <a:pt x="1724" y="10341"/>
                    <a:pt x="1855" y="10472"/>
                    <a:pt x="1872" y="10587"/>
                  </a:cubicBezTo>
                  <a:cubicBezTo>
                    <a:pt x="1880" y="10702"/>
                    <a:pt x="1798" y="10645"/>
                    <a:pt x="1748" y="10751"/>
                  </a:cubicBezTo>
                  <a:cubicBezTo>
                    <a:pt x="1699" y="10858"/>
                    <a:pt x="2036" y="10915"/>
                    <a:pt x="2142" y="10924"/>
                  </a:cubicBezTo>
                  <a:cubicBezTo>
                    <a:pt x="2146" y="10924"/>
                    <a:pt x="2149" y="10924"/>
                    <a:pt x="2153" y="10924"/>
                  </a:cubicBezTo>
                  <a:cubicBezTo>
                    <a:pt x="2249" y="10924"/>
                    <a:pt x="2245" y="10701"/>
                    <a:pt x="2372" y="10669"/>
                  </a:cubicBezTo>
                  <a:cubicBezTo>
                    <a:pt x="2503" y="10645"/>
                    <a:pt x="2356" y="10604"/>
                    <a:pt x="2315" y="10530"/>
                  </a:cubicBezTo>
                  <a:cubicBezTo>
                    <a:pt x="2270" y="10463"/>
                    <a:pt x="2379" y="10370"/>
                    <a:pt x="2467" y="10370"/>
                  </a:cubicBezTo>
                  <a:cubicBezTo>
                    <a:pt x="2477" y="10370"/>
                    <a:pt x="2486" y="10371"/>
                    <a:pt x="2495" y="10374"/>
                  </a:cubicBezTo>
                  <a:cubicBezTo>
                    <a:pt x="2594" y="10398"/>
                    <a:pt x="2528" y="10677"/>
                    <a:pt x="2594" y="10727"/>
                  </a:cubicBezTo>
                  <a:cubicBezTo>
                    <a:pt x="2659" y="10784"/>
                    <a:pt x="2635" y="10858"/>
                    <a:pt x="2618" y="10965"/>
                  </a:cubicBezTo>
                  <a:cubicBezTo>
                    <a:pt x="2611" y="11012"/>
                    <a:pt x="2635" y="11023"/>
                    <a:pt x="2683" y="11023"/>
                  </a:cubicBezTo>
                  <a:cubicBezTo>
                    <a:pt x="2728" y="11023"/>
                    <a:pt x="2794" y="11013"/>
                    <a:pt x="2875" y="11013"/>
                  </a:cubicBezTo>
                  <a:cubicBezTo>
                    <a:pt x="2887" y="11013"/>
                    <a:pt x="2900" y="11013"/>
                    <a:pt x="2914" y="11014"/>
                  </a:cubicBezTo>
                  <a:cubicBezTo>
                    <a:pt x="2930" y="11015"/>
                    <a:pt x="2944" y="11016"/>
                    <a:pt x="2956" y="11016"/>
                  </a:cubicBezTo>
                  <a:cubicBezTo>
                    <a:pt x="3099" y="11016"/>
                    <a:pt x="3036" y="10935"/>
                    <a:pt x="3119" y="10874"/>
                  </a:cubicBezTo>
                  <a:cubicBezTo>
                    <a:pt x="3217" y="10801"/>
                    <a:pt x="3094" y="10702"/>
                    <a:pt x="3119" y="10628"/>
                  </a:cubicBezTo>
                  <a:cubicBezTo>
                    <a:pt x="3123" y="10617"/>
                    <a:pt x="3128" y="10613"/>
                    <a:pt x="3135" y="10613"/>
                  </a:cubicBezTo>
                  <a:cubicBezTo>
                    <a:pt x="3174" y="10613"/>
                    <a:pt x="3262" y="10778"/>
                    <a:pt x="3332" y="10883"/>
                  </a:cubicBezTo>
                  <a:cubicBezTo>
                    <a:pt x="3414" y="10998"/>
                    <a:pt x="3579" y="10998"/>
                    <a:pt x="3718" y="11022"/>
                  </a:cubicBezTo>
                  <a:cubicBezTo>
                    <a:pt x="3733" y="11024"/>
                    <a:pt x="3745" y="11025"/>
                    <a:pt x="3755" y="11025"/>
                  </a:cubicBezTo>
                  <a:cubicBezTo>
                    <a:pt x="3838" y="11025"/>
                    <a:pt x="3757" y="10965"/>
                    <a:pt x="3743" y="10899"/>
                  </a:cubicBezTo>
                  <a:cubicBezTo>
                    <a:pt x="3726" y="10825"/>
                    <a:pt x="3882" y="10850"/>
                    <a:pt x="3899" y="10792"/>
                  </a:cubicBezTo>
                  <a:cubicBezTo>
                    <a:pt x="3907" y="10743"/>
                    <a:pt x="3825" y="10702"/>
                    <a:pt x="3817" y="10612"/>
                  </a:cubicBezTo>
                  <a:cubicBezTo>
                    <a:pt x="3815" y="10599"/>
                    <a:pt x="3822" y="10593"/>
                    <a:pt x="3835" y="10593"/>
                  </a:cubicBezTo>
                  <a:cubicBezTo>
                    <a:pt x="3903" y="10593"/>
                    <a:pt x="4133" y="10751"/>
                    <a:pt x="4202" y="10833"/>
                  </a:cubicBezTo>
                  <a:cubicBezTo>
                    <a:pt x="4276" y="10932"/>
                    <a:pt x="4038" y="10924"/>
                    <a:pt x="4022" y="10956"/>
                  </a:cubicBezTo>
                  <a:cubicBezTo>
                    <a:pt x="4005" y="10989"/>
                    <a:pt x="4079" y="11022"/>
                    <a:pt x="4235" y="11055"/>
                  </a:cubicBezTo>
                  <a:cubicBezTo>
                    <a:pt x="4391" y="11088"/>
                    <a:pt x="4842" y="11162"/>
                    <a:pt x="4998" y="11162"/>
                  </a:cubicBezTo>
                  <a:cubicBezTo>
                    <a:pt x="5154" y="11162"/>
                    <a:pt x="5277" y="11129"/>
                    <a:pt x="5302" y="11096"/>
                  </a:cubicBezTo>
                  <a:cubicBezTo>
                    <a:pt x="5327" y="11063"/>
                    <a:pt x="5048" y="10948"/>
                    <a:pt x="4974" y="10899"/>
                  </a:cubicBezTo>
                  <a:cubicBezTo>
                    <a:pt x="4900" y="10850"/>
                    <a:pt x="4916" y="10727"/>
                    <a:pt x="4974" y="10686"/>
                  </a:cubicBezTo>
                  <a:cubicBezTo>
                    <a:pt x="4979" y="10682"/>
                    <a:pt x="4985" y="10680"/>
                    <a:pt x="4993" y="10680"/>
                  </a:cubicBezTo>
                  <a:cubicBezTo>
                    <a:pt x="5074" y="10680"/>
                    <a:pt x="5289" y="10859"/>
                    <a:pt x="5327" y="10874"/>
                  </a:cubicBezTo>
                  <a:cubicBezTo>
                    <a:pt x="5329" y="10876"/>
                    <a:pt x="5332" y="10876"/>
                    <a:pt x="5336" y="10876"/>
                  </a:cubicBezTo>
                  <a:cubicBezTo>
                    <a:pt x="5383" y="10876"/>
                    <a:pt x="5492" y="10773"/>
                    <a:pt x="5515" y="10735"/>
                  </a:cubicBezTo>
                  <a:cubicBezTo>
                    <a:pt x="5548" y="10694"/>
                    <a:pt x="5466" y="10587"/>
                    <a:pt x="5483" y="10563"/>
                  </a:cubicBezTo>
                  <a:cubicBezTo>
                    <a:pt x="5484" y="10561"/>
                    <a:pt x="5486" y="10561"/>
                    <a:pt x="5488" y="10561"/>
                  </a:cubicBezTo>
                  <a:cubicBezTo>
                    <a:pt x="5517" y="10561"/>
                    <a:pt x="5620" y="10641"/>
                    <a:pt x="5688" y="10694"/>
                  </a:cubicBezTo>
                  <a:cubicBezTo>
                    <a:pt x="5753" y="10751"/>
                    <a:pt x="5844" y="10850"/>
                    <a:pt x="5959" y="10915"/>
                  </a:cubicBezTo>
                  <a:cubicBezTo>
                    <a:pt x="6000" y="10944"/>
                    <a:pt x="6027" y="10953"/>
                    <a:pt x="6049" y="10953"/>
                  </a:cubicBezTo>
                  <a:cubicBezTo>
                    <a:pt x="6084" y="10953"/>
                    <a:pt x="6109" y="10932"/>
                    <a:pt x="6164" y="10932"/>
                  </a:cubicBezTo>
                  <a:cubicBezTo>
                    <a:pt x="6254" y="10924"/>
                    <a:pt x="6164" y="10686"/>
                    <a:pt x="6147" y="10669"/>
                  </a:cubicBezTo>
                  <a:cubicBezTo>
                    <a:pt x="6123" y="10645"/>
                    <a:pt x="6041" y="10587"/>
                    <a:pt x="6032" y="10538"/>
                  </a:cubicBezTo>
                  <a:cubicBezTo>
                    <a:pt x="6029" y="10527"/>
                    <a:pt x="6034" y="10522"/>
                    <a:pt x="6046" y="10522"/>
                  </a:cubicBezTo>
                  <a:cubicBezTo>
                    <a:pt x="6087" y="10522"/>
                    <a:pt x="6206" y="10578"/>
                    <a:pt x="6320" y="10628"/>
                  </a:cubicBezTo>
                  <a:cubicBezTo>
                    <a:pt x="6459" y="10686"/>
                    <a:pt x="6402" y="10825"/>
                    <a:pt x="6459" y="10915"/>
                  </a:cubicBezTo>
                  <a:cubicBezTo>
                    <a:pt x="6495" y="10971"/>
                    <a:pt x="6518" y="10977"/>
                    <a:pt x="6544" y="10977"/>
                  </a:cubicBezTo>
                  <a:cubicBezTo>
                    <a:pt x="6550" y="10977"/>
                    <a:pt x="6557" y="10977"/>
                    <a:pt x="6564" y="10977"/>
                  </a:cubicBezTo>
                  <a:cubicBezTo>
                    <a:pt x="6574" y="10977"/>
                    <a:pt x="6585" y="10977"/>
                    <a:pt x="6599" y="10981"/>
                  </a:cubicBezTo>
                  <a:cubicBezTo>
                    <a:pt x="6605" y="10983"/>
                    <a:pt x="6614" y="10984"/>
                    <a:pt x="6625" y="10984"/>
                  </a:cubicBezTo>
                  <a:cubicBezTo>
                    <a:pt x="6716" y="10984"/>
                    <a:pt x="6950" y="10929"/>
                    <a:pt x="7001" y="10907"/>
                  </a:cubicBezTo>
                  <a:cubicBezTo>
                    <a:pt x="7050" y="10883"/>
                    <a:pt x="7025" y="10784"/>
                    <a:pt x="6984" y="10702"/>
                  </a:cubicBezTo>
                  <a:cubicBezTo>
                    <a:pt x="6943" y="10620"/>
                    <a:pt x="6878" y="10571"/>
                    <a:pt x="6787" y="10538"/>
                  </a:cubicBezTo>
                  <a:cubicBezTo>
                    <a:pt x="6697" y="10497"/>
                    <a:pt x="6664" y="10431"/>
                    <a:pt x="6664" y="10366"/>
                  </a:cubicBezTo>
                  <a:cubicBezTo>
                    <a:pt x="6665" y="10356"/>
                    <a:pt x="6673" y="10351"/>
                    <a:pt x="6686" y="10351"/>
                  </a:cubicBezTo>
                  <a:cubicBezTo>
                    <a:pt x="6768" y="10351"/>
                    <a:pt x="7064" y="10534"/>
                    <a:pt x="7157" y="10563"/>
                  </a:cubicBezTo>
                  <a:cubicBezTo>
                    <a:pt x="7173" y="10567"/>
                    <a:pt x="7186" y="10568"/>
                    <a:pt x="7198" y="10568"/>
                  </a:cubicBezTo>
                  <a:cubicBezTo>
                    <a:pt x="7253" y="10568"/>
                    <a:pt x="7274" y="10535"/>
                    <a:pt x="7305" y="10535"/>
                  </a:cubicBezTo>
                  <a:cubicBezTo>
                    <a:pt x="7310" y="10535"/>
                    <a:pt x="7315" y="10536"/>
                    <a:pt x="7321" y="10538"/>
                  </a:cubicBezTo>
                  <a:cubicBezTo>
                    <a:pt x="7362" y="10563"/>
                    <a:pt x="7247" y="10636"/>
                    <a:pt x="7190" y="10686"/>
                  </a:cubicBezTo>
                  <a:cubicBezTo>
                    <a:pt x="7132" y="10735"/>
                    <a:pt x="7165" y="10735"/>
                    <a:pt x="7181" y="10792"/>
                  </a:cubicBezTo>
                  <a:cubicBezTo>
                    <a:pt x="7184" y="10814"/>
                    <a:pt x="7196" y="10821"/>
                    <a:pt x="7212" y="10821"/>
                  </a:cubicBezTo>
                  <a:cubicBezTo>
                    <a:pt x="7236" y="10821"/>
                    <a:pt x="7270" y="10808"/>
                    <a:pt x="7305" y="10808"/>
                  </a:cubicBezTo>
                  <a:cubicBezTo>
                    <a:pt x="7310" y="10808"/>
                    <a:pt x="7316" y="10808"/>
                    <a:pt x="7321" y="10809"/>
                  </a:cubicBezTo>
                  <a:cubicBezTo>
                    <a:pt x="7370" y="10816"/>
                    <a:pt x="7450" y="10853"/>
                    <a:pt x="7528" y="10853"/>
                  </a:cubicBezTo>
                  <a:cubicBezTo>
                    <a:pt x="7541" y="10853"/>
                    <a:pt x="7554" y="10852"/>
                    <a:pt x="7567" y="10850"/>
                  </a:cubicBezTo>
                  <a:cubicBezTo>
                    <a:pt x="7643" y="10829"/>
                    <a:pt x="7689" y="10768"/>
                    <a:pt x="7741" y="10768"/>
                  </a:cubicBezTo>
                  <a:cubicBezTo>
                    <a:pt x="7751" y="10768"/>
                    <a:pt x="7762" y="10771"/>
                    <a:pt x="7772" y="10776"/>
                  </a:cubicBezTo>
                  <a:cubicBezTo>
                    <a:pt x="7838" y="10817"/>
                    <a:pt x="7961" y="10907"/>
                    <a:pt x="8059" y="10965"/>
                  </a:cubicBezTo>
                  <a:cubicBezTo>
                    <a:pt x="8166" y="11022"/>
                    <a:pt x="7920" y="11260"/>
                    <a:pt x="7912" y="11375"/>
                  </a:cubicBezTo>
                  <a:cubicBezTo>
                    <a:pt x="7907" y="11405"/>
                    <a:pt x="7917" y="11417"/>
                    <a:pt x="7935" y="11417"/>
                  </a:cubicBezTo>
                  <a:cubicBezTo>
                    <a:pt x="7987" y="11417"/>
                    <a:pt x="8112" y="11323"/>
                    <a:pt x="8215" y="11293"/>
                  </a:cubicBezTo>
                  <a:cubicBezTo>
                    <a:pt x="8355" y="11252"/>
                    <a:pt x="8609" y="11194"/>
                    <a:pt x="8831" y="11178"/>
                  </a:cubicBezTo>
                  <a:cubicBezTo>
                    <a:pt x="9044" y="11170"/>
                    <a:pt x="9085" y="11137"/>
                    <a:pt x="9143" y="11088"/>
                  </a:cubicBezTo>
                  <a:cubicBezTo>
                    <a:pt x="9192" y="11039"/>
                    <a:pt x="9348" y="10809"/>
                    <a:pt x="9463" y="10751"/>
                  </a:cubicBezTo>
                  <a:cubicBezTo>
                    <a:pt x="9475" y="10745"/>
                    <a:pt x="9487" y="10743"/>
                    <a:pt x="9499" y="10743"/>
                  </a:cubicBezTo>
                  <a:cubicBezTo>
                    <a:pt x="9587" y="10743"/>
                    <a:pt x="9666" y="10891"/>
                    <a:pt x="9743" y="10891"/>
                  </a:cubicBezTo>
                  <a:cubicBezTo>
                    <a:pt x="9754" y="10891"/>
                    <a:pt x="9764" y="10889"/>
                    <a:pt x="9775" y="10883"/>
                  </a:cubicBezTo>
                  <a:cubicBezTo>
                    <a:pt x="9873" y="10825"/>
                    <a:pt x="9947" y="10760"/>
                    <a:pt x="10062" y="10702"/>
                  </a:cubicBezTo>
                  <a:cubicBezTo>
                    <a:pt x="10177" y="10645"/>
                    <a:pt x="10185" y="10628"/>
                    <a:pt x="10193" y="10587"/>
                  </a:cubicBezTo>
                  <a:cubicBezTo>
                    <a:pt x="10201" y="10538"/>
                    <a:pt x="10201" y="10423"/>
                    <a:pt x="10201" y="10325"/>
                  </a:cubicBezTo>
                  <a:cubicBezTo>
                    <a:pt x="10201" y="10234"/>
                    <a:pt x="10095" y="10136"/>
                    <a:pt x="10021" y="10095"/>
                  </a:cubicBezTo>
                  <a:cubicBezTo>
                    <a:pt x="9996" y="10078"/>
                    <a:pt x="9968" y="10071"/>
                    <a:pt x="9938" y="10071"/>
                  </a:cubicBezTo>
                  <a:cubicBezTo>
                    <a:pt x="9880" y="10071"/>
                    <a:pt x="9815" y="10098"/>
                    <a:pt x="9750" y="10136"/>
                  </a:cubicBezTo>
                  <a:cubicBezTo>
                    <a:pt x="9643" y="10193"/>
                    <a:pt x="9479" y="10357"/>
                    <a:pt x="9397" y="10366"/>
                  </a:cubicBezTo>
                  <a:cubicBezTo>
                    <a:pt x="9394" y="10366"/>
                    <a:pt x="9391" y="10366"/>
                    <a:pt x="9388" y="10366"/>
                  </a:cubicBezTo>
                  <a:cubicBezTo>
                    <a:pt x="9328" y="10366"/>
                    <a:pt x="9381" y="10280"/>
                    <a:pt x="9397" y="10210"/>
                  </a:cubicBezTo>
                  <a:cubicBezTo>
                    <a:pt x="9402" y="10191"/>
                    <a:pt x="9386" y="10184"/>
                    <a:pt x="9359" y="10184"/>
                  </a:cubicBezTo>
                  <a:cubicBezTo>
                    <a:pt x="9291" y="10184"/>
                    <a:pt x="9149" y="10226"/>
                    <a:pt x="9061" y="10226"/>
                  </a:cubicBezTo>
                  <a:cubicBezTo>
                    <a:pt x="8929" y="10226"/>
                    <a:pt x="9241" y="9939"/>
                    <a:pt x="9258" y="9906"/>
                  </a:cubicBezTo>
                  <a:cubicBezTo>
                    <a:pt x="9282" y="9865"/>
                    <a:pt x="9217" y="9816"/>
                    <a:pt x="9110" y="9816"/>
                  </a:cubicBezTo>
                  <a:cubicBezTo>
                    <a:pt x="9011" y="9816"/>
                    <a:pt x="8905" y="9767"/>
                    <a:pt x="8806" y="9750"/>
                  </a:cubicBezTo>
                  <a:cubicBezTo>
                    <a:pt x="8796" y="9749"/>
                    <a:pt x="8787" y="9749"/>
                    <a:pt x="8780" y="9749"/>
                  </a:cubicBezTo>
                  <a:cubicBezTo>
                    <a:pt x="8723" y="9749"/>
                    <a:pt x="8742" y="9780"/>
                    <a:pt x="8626" y="9881"/>
                  </a:cubicBezTo>
                  <a:cubicBezTo>
                    <a:pt x="8521" y="9966"/>
                    <a:pt x="8448" y="10015"/>
                    <a:pt x="8402" y="10015"/>
                  </a:cubicBezTo>
                  <a:cubicBezTo>
                    <a:pt x="8390" y="10015"/>
                    <a:pt x="8380" y="10011"/>
                    <a:pt x="8371" y="10005"/>
                  </a:cubicBezTo>
                  <a:cubicBezTo>
                    <a:pt x="8322" y="9963"/>
                    <a:pt x="8429" y="9791"/>
                    <a:pt x="8289" y="9791"/>
                  </a:cubicBezTo>
                  <a:cubicBezTo>
                    <a:pt x="8141" y="9791"/>
                    <a:pt x="8051" y="9709"/>
                    <a:pt x="7903" y="9668"/>
                  </a:cubicBezTo>
                  <a:cubicBezTo>
                    <a:pt x="7866" y="9656"/>
                    <a:pt x="7843" y="9650"/>
                    <a:pt x="7828" y="9650"/>
                  </a:cubicBezTo>
                  <a:cubicBezTo>
                    <a:pt x="7783" y="9650"/>
                    <a:pt x="7803" y="9695"/>
                    <a:pt x="7698" y="9725"/>
                  </a:cubicBezTo>
                  <a:cubicBezTo>
                    <a:pt x="7559" y="9775"/>
                    <a:pt x="7419" y="9906"/>
                    <a:pt x="7313" y="9939"/>
                  </a:cubicBezTo>
                  <a:cubicBezTo>
                    <a:pt x="7298" y="9944"/>
                    <a:pt x="7287" y="9947"/>
                    <a:pt x="7279" y="9947"/>
                  </a:cubicBezTo>
                  <a:cubicBezTo>
                    <a:pt x="7229" y="9947"/>
                    <a:pt x="7292" y="9846"/>
                    <a:pt x="7214" y="9775"/>
                  </a:cubicBezTo>
                  <a:cubicBezTo>
                    <a:pt x="7132" y="9701"/>
                    <a:pt x="7009" y="9701"/>
                    <a:pt x="7001" y="9635"/>
                  </a:cubicBezTo>
                  <a:cubicBezTo>
                    <a:pt x="6997" y="9598"/>
                    <a:pt x="7142" y="9594"/>
                    <a:pt x="7298" y="9594"/>
                  </a:cubicBezTo>
                  <a:cubicBezTo>
                    <a:pt x="7343" y="9594"/>
                    <a:pt x="7388" y="9595"/>
                    <a:pt x="7431" y="9595"/>
                  </a:cubicBezTo>
                  <a:cubicBezTo>
                    <a:pt x="7539" y="9595"/>
                    <a:pt x="7631" y="9592"/>
                    <a:pt x="7657" y="9578"/>
                  </a:cubicBezTo>
                  <a:cubicBezTo>
                    <a:pt x="7739" y="9545"/>
                    <a:pt x="7493" y="9496"/>
                    <a:pt x="7354" y="9455"/>
                  </a:cubicBezTo>
                  <a:cubicBezTo>
                    <a:pt x="7206" y="9414"/>
                    <a:pt x="7354" y="9381"/>
                    <a:pt x="7362" y="9323"/>
                  </a:cubicBezTo>
                  <a:cubicBezTo>
                    <a:pt x="7370" y="9274"/>
                    <a:pt x="7222" y="9233"/>
                    <a:pt x="7165" y="9192"/>
                  </a:cubicBezTo>
                  <a:cubicBezTo>
                    <a:pt x="7099" y="9159"/>
                    <a:pt x="7124" y="9003"/>
                    <a:pt x="7165" y="8970"/>
                  </a:cubicBezTo>
                  <a:cubicBezTo>
                    <a:pt x="7167" y="8969"/>
                    <a:pt x="7169" y="8968"/>
                    <a:pt x="7172" y="8968"/>
                  </a:cubicBezTo>
                  <a:cubicBezTo>
                    <a:pt x="7238" y="8968"/>
                    <a:pt x="7602" y="9317"/>
                    <a:pt x="7657" y="9364"/>
                  </a:cubicBezTo>
                  <a:cubicBezTo>
                    <a:pt x="7707" y="9422"/>
                    <a:pt x="7813" y="9414"/>
                    <a:pt x="8002" y="9529"/>
                  </a:cubicBezTo>
                  <a:cubicBezTo>
                    <a:pt x="8174" y="9629"/>
                    <a:pt x="8347" y="9635"/>
                    <a:pt x="8448" y="9635"/>
                  </a:cubicBezTo>
                  <a:cubicBezTo>
                    <a:pt x="8462" y="9635"/>
                    <a:pt x="8475" y="9635"/>
                    <a:pt x="8486" y="9635"/>
                  </a:cubicBezTo>
                  <a:cubicBezTo>
                    <a:pt x="8531" y="9631"/>
                    <a:pt x="8622" y="9629"/>
                    <a:pt x="8718" y="9629"/>
                  </a:cubicBezTo>
                  <a:cubicBezTo>
                    <a:pt x="8814" y="9629"/>
                    <a:pt x="8917" y="9631"/>
                    <a:pt x="8987" y="9635"/>
                  </a:cubicBezTo>
                  <a:cubicBezTo>
                    <a:pt x="9031" y="9641"/>
                    <a:pt x="9071" y="9643"/>
                    <a:pt x="9114" y="9643"/>
                  </a:cubicBezTo>
                  <a:cubicBezTo>
                    <a:pt x="9202" y="9643"/>
                    <a:pt x="9304" y="9632"/>
                    <a:pt x="9479" y="9611"/>
                  </a:cubicBezTo>
                  <a:cubicBezTo>
                    <a:pt x="9742" y="9578"/>
                    <a:pt x="9980" y="9282"/>
                    <a:pt x="10111" y="9176"/>
                  </a:cubicBezTo>
                  <a:cubicBezTo>
                    <a:pt x="10234" y="9077"/>
                    <a:pt x="10086" y="9135"/>
                    <a:pt x="10004" y="9069"/>
                  </a:cubicBezTo>
                  <a:cubicBezTo>
                    <a:pt x="9914" y="9003"/>
                    <a:pt x="10086" y="8962"/>
                    <a:pt x="10144" y="8880"/>
                  </a:cubicBezTo>
                  <a:cubicBezTo>
                    <a:pt x="10201" y="8798"/>
                    <a:pt x="9791" y="8790"/>
                    <a:pt x="9766" y="8765"/>
                  </a:cubicBezTo>
                  <a:cubicBezTo>
                    <a:pt x="9750" y="8749"/>
                    <a:pt x="9816" y="8618"/>
                    <a:pt x="9873" y="8593"/>
                  </a:cubicBezTo>
                  <a:cubicBezTo>
                    <a:pt x="9884" y="8587"/>
                    <a:pt x="9904" y="8585"/>
                    <a:pt x="9931" y="8585"/>
                  </a:cubicBezTo>
                  <a:cubicBezTo>
                    <a:pt x="10022" y="8585"/>
                    <a:pt x="10194" y="8614"/>
                    <a:pt x="10390" y="8659"/>
                  </a:cubicBezTo>
                  <a:cubicBezTo>
                    <a:pt x="10636" y="8708"/>
                    <a:pt x="10792" y="8724"/>
                    <a:pt x="10850" y="8724"/>
                  </a:cubicBezTo>
                  <a:cubicBezTo>
                    <a:pt x="10899" y="8724"/>
                    <a:pt x="11194" y="8634"/>
                    <a:pt x="11293" y="8593"/>
                  </a:cubicBezTo>
                  <a:cubicBezTo>
                    <a:pt x="11311" y="8585"/>
                    <a:pt x="11328" y="8582"/>
                    <a:pt x="11344" y="8582"/>
                  </a:cubicBezTo>
                  <a:cubicBezTo>
                    <a:pt x="11415" y="8582"/>
                    <a:pt x="11469" y="8644"/>
                    <a:pt x="11523" y="8650"/>
                  </a:cubicBezTo>
                  <a:cubicBezTo>
                    <a:pt x="11524" y="8651"/>
                    <a:pt x="11525" y="8651"/>
                    <a:pt x="11526" y="8651"/>
                  </a:cubicBezTo>
                  <a:cubicBezTo>
                    <a:pt x="11580" y="8651"/>
                    <a:pt x="11572" y="8476"/>
                    <a:pt x="11572" y="8396"/>
                  </a:cubicBezTo>
                  <a:cubicBezTo>
                    <a:pt x="11572" y="8314"/>
                    <a:pt x="11473" y="8339"/>
                    <a:pt x="11416" y="8322"/>
                  </a:cubicBezTo>
                  <a:cubicBezTo>
                    <a:pt x="11359" y="8314"/>
                    <a:pt x="11186" y="8314"/>
                    <a:pt x="11080" y="8306"/>
                  </a:cubicBezTo>
                  <a:cubicBezTo>
                    <a:pt x="10973" y="8298"/>
                    <a:pt x="10866" y="8281"/>
                    <a:pt x="10850" y="8215"/>
                  </a:cubicBezTo>
                  <a:cubicBezTo>
                    <a:pt x="10842" y="8185"/>
                    <a:pt x="10938" y="8177"/>
                    <a:pt x="11056" y="8177"/>
                  </a:cubicBezTo>
                  <a:cubicBezTo>
                    <a:pt x="11164" y="8177"/>
                    <a:pt x="11292" y="8184"/>
                    <a:pt x="11370" y="8184"/>
                  </a:cubicBezTo>
                  <a:cubicBezTo>
                    <a:pt x="11388" y="8184"/>
                    <a:pt x="11404" y="8183"/>
                    <a:pt x="11416" y="8183"/>
                  </a:cubicBezTo>
                  <a:cubicBezTo>
                    <a:pt x="11427" y="8182"/>
                    <a:pt x="11439" y="8182"/>
                    <a:pt x="11450" y="8182"/>
                  </a:cubicBezTo>
                  <a:cubicBezTo>
                    <a:pt x="11528" y="8182"/>
                    <a:pt x="11594" y="8199"/>
                    <a:pt x="11659" y="8199"/>
                  </a:cubicBezTo>
                  <a:cubicBezTo>
                    <a:pt x="11682" y="8199"/>
                    <a:pt x="11705" y="8197"/>
                    <a:pt x="11728" y="8191"/>
                  </a:cubicBezTo>
                  <a:cubicBezTo>
                    <a:pt x="11835" y="8174"/>
                    <a:pt x="11884" y="8019"/>
                    <a:pt x="11876" y="7912"/>
                  </a:cubicBezTo>
                  <a:cubicBezTo>
                    <a:pt x="11872" y="7862"/>
                    <a:pt x="11818" y="7847"/>
                    <a:pt x="11746" y="7847"/>
                  </a:cubicBezTo>
                  <a:cubicBezTo>
                    <a:pt x="11654" y="7847"/>
                    <a:pt x="11532" y="7871"/>
                    <a:pt x="11449" y="7871"/>
                  </a:cubicBezTo>
                  <a:cubicBezTo>
                    <a:pt x="11301" y="7871"/>
                    <a:pt x="11129" y="7813"/>
                    <a:pt x="11047" y="7781"/>
                  </a:cubicBezTo>
                  <a:cubicBezTo>
                    <a:pt x="10956" y="7739"/>
                    <a:pt x="11235" y="7723"/>
                    <a:pt x="11359" y="7707"/>
                  </a:cubicBezTo>
                  <a:cubicBezTo>
                    <a:pt x="11416" y="7694"/>
                    <a:pt x="11525" y="7690"/>
                    <a:pt x="11650" y="7690"/>
                  </a:cubicBezTo>
                  <a:cubicBezTo>
                    <a:pt x="11775" y="7690"/>
                    <a:pt x="11917" y="7694"/>
                    <a:pt x="12040" y="7698"/>
                  </a:cubicBezTo>
                  <a:cubicBezTo>
                    <a:pt x="12195" y="7709"/>
                    <a:pt x="12295" y="7719"/>
                    <a:pt x="12364" y="7719"/>
                  </a:cubicBezTo>
                  <a:cubicBezTo>
                    <a:pt x="12404" y="7719"/>
                    <a:pt x="12434" y="7716"/>
                    <a:pt x="12458" y="7707"/>
                  </a:cubicBezTo>
                  <a:cubicBezTo>
                    <a:pt x="12524" y="7682"/>
                    <a:pt x="12434" y="7641"/>
                    <a:pt x="12376" y="7592"/>
                  </a:cubicBezTo>
                  <a:cubicBezTo>
                    <a:pt x="12319" y="7543"/>
                    <a:pt x="12352" y="7477"/>
                    <a:pt x="12352" y="7403"/>
                  </a:cubicBezTo>
                  <a:cubicBezTo>
                    <a:pt x="12360" y="7329"/>
                    <a:pt x="12335" y="7313"/>
                    <a:pt x="12294" y="7255"/>
                  </a:cubicBezTo>
                  <a:cubicBezTo>
                    <a:pt x="12276" y="7230"/>
                    <a:pt x="12259" y="7225"/>
                    <a:pt x="12240" y="7225"/>
                  </a:cubicBezTo>
                  <a:cubicBezTo>
                    <a:pt x="12230" y="7225"/>
                    <a:pt x="12218" y="7227"/>
                    <a:pt x="12205" y="7227"/>
                  </a:cubicBezTo>
                  <a:cubicBezTo>
                    <a:pt x="12188" y="7227"/>
                    <a:pt x="12169" y="7224"/>
                    <a:pt x="12146" y="7214"/>
                  </a:cubicBezTo>
                  <a:cubicBezTo>
                    <a:pt x="12073" y="7181"/>
                    <a:pt x="11818" y="7173"/>
                    <a:pt x="11654" y="7173"/>
                  </a:cubicBezTo>
                  <a:cubicBezTo>
                    <a:pt x="11498" y="7173"/>
                    <a:pt x="11306" y="7240"/>
                    <a:pt x="11231" y="7240"/>
                  </a:cubicBezTo>
                  <a:cubicBezTo>
                    <a:pt x="11226" y="7240"/>
                    <a:pt x="11222" y="7239"/>
                    <a:pt x="11219" y="7239"/>
                  </a:cubicBezTo>
                  <a:cubicBezTo>
                    <a:pt x="11162" y="7231"/>
                    <a:pt x="11400" y="7050"/>
                    <a:pt x="11416" y="6993"/>
                  </a:cubicBezTo>
                  <a:cubicBezTo>
                    <a:pt x="11422" y="6979"/>
                    <a:pt x="11414" y="6974"/>
                    <a:pt x="11396" y="6974"/>
                  </a:cubicBezTo>
                  <a:cubicBezTo>
                    <a:pt x="11339" y="6974"/>
                    <a:pt x="11187" y="7025"/>
                    <a:pt x="11088" y="7025"/>
                  </a:cubicBezTo>
                  <a:cubicBezTo>
                    <a:pt x="11044" y="7028"/>
                    <a:pt x="11004" y="7029"/>
                    <a:pt x="10965" y="7029"/>
                  </a:cubicBezTo>
                  <a:cubicBezTo>
                    <a:pt x="10888" y="7029"/>
                    <a:pt x="10817" y="7025"/>
                    <a:pt x="10735" y="7025"/>
                  </a:cubicBezTo>
                  <a:cubicBezTo>
                    <a:pt x="10612" y="7017"/>
                    <a:pt x="10505" y="7017"/>
                    <a:pt x="10423" y="7017"/>
                  </a:cubicBezTo>
                  <a:cubicBezTo>
                    <a:pt x="10333" y="7017"/>
                    <a:pt x="10251" y="7083"/>
                    <a:pt x="10128" y="7165"/>
                  </a:cubicBezTo>
                  <a:cubicBezTo>
                    <a:pt x="10004" y="7247"/>
                    <a:pt x="9922" y="7346"/>
                    <a:pt x="9848" y="7387"/>
                  </a:cubicBezTo>
                  <a:cubicBezTo>
                    <a:pt x="9840" y="7390"/>
                    <a:pt x="9833" y="7392"/>
                    <a:pt x="9827" y="7392"/>
                  </a:cubicBezTo>
                  <a:cubicBezTo>
                    <a:pt x="9776" y="7392"/>
                    <a:pt x="9818" y="7273"/>
                    <a:pt x="9840" y="7214"/>
                  </a:cubicBezTo>
                  <a:cubicBezTo>
                    <a:pt x="9865" y="7157"/>
                    <a:pt x="10062" y="6968"/>
                    <a:pt x="10013" y="6968"/>
                  </a:cubicBezTo>
                  <a:cubicBezTo>
                    <a:pt x="9963" y="6968"/>
                    <a:pt x="9684" y="6968"/>
                    <a:pt x="9602" y="6976"/>
                  </a:cubicBezTo>
                  <a:cubicBezTo>
                    <a:pt x="9597" y="6977"/>
                    <a:pt x="9592" y="6977"/>
                    <a:pt x="9587" y="6977"/>
                  </a:cubicBezTo>
                  <a:cubicBezTo>
                    <a:pt x="9506" y="6977"/>
                    <a:pt x="9454" y="6917"/>
                    <a:pt x="9446" y="6886"/>
                  </a:cubicBezTo>
                  <a:cubicBezTo>
                    <a:pt x="9446" y="6867"/>
                    <a:pt x="9562" y="6860"/>
                    <a:pt x="9696" y="6860"/>
                  </a:cubicBezTo>
                  <a:cubicBezTo>
                    <a:pt x="9851" y="6860"/>
                    <a:pt x="10029" y="6869"/>
                    <a:pt x="10086" y="6878"/>
                  </a:cubicBezTo>
                  <a:cubicBezTo>
                    <a:pt x="10181" y="6885"/>
                    <a:pt x="10297" y="6935"/>
                    <a:pt x="10395" y="6935"/>
                  </a:cubicBezTo>
                  <a:cubicBezTo>
                    <a:pt x="10416" y="6935"/>
                    <a:pt x="10437" y="6933"/>
                    <a:pt x="10456" y="6927"/>
                  </a:cubicBezTo>
                  <a:cubicBezTo>
                    <a:pt x="10513" y="6915"/>
                    <a:pt x="10604" y="6913"/>
                    <a:pt x="10700" y="6913"/>
                  </a:cubicBezTo>
                  <a:cubicBezTo>
                    <a:pt x="10748" y="6913"/>
                    <a:pt x="10798" y="6913"/>
                    <a:pt x="10846" y="6913"/>
                  </a:cubicBezTo>
                  <a:cubicBezTo>
                    <a:pt x="10894" y="6913"/>
                    <a:pt x="10940" y="6913"/>
                    <a:pt x="10981" y="6911"/>
                  </a:cubicBezTo>
                  <a:cubicBezTo>
                    <a:pt x="11137" y="6894"/>
                    <a:pt x="11112" y="6829"/>
                    <a:pt x="10981" y="6779"/>
                  </a:cubicBezTo>
                  <a:cubicBezTo>
                    <a:pt x="10955" y="6771"/>
                    <a:pt x="10929" y="6768"/>
                    <a:pt x="10905" y="6768"/>
                  </a:cubicBezTo>
                  <a:cubicBezTo>
                    <a:pt x="10806" y="6768"/>
                    <a:pt x="10717" y="6820"/>
                    <a:pt x="10612" y="6820"/>
                  </a:cubicBezTo>
                  <a:cubicBezTo>
                    <a:pt x="10564" y="6823"/>
                    <a:pt x="10522" y="6825"/>
                    <a:pt x="10483" y="6825"/>
                  </a:cubicBezTo>
                  <a:cubicBezTo>
                    <a:pt x="10415" y="6825"/>
                    <a:pt x="10353" y="6820"/>
                    <a:pt x="10275" y="6804"/>
                  </a:cubicBezTo>
                  <a:cubicBezTo>
                    <a:pt x="10152" y="6779"/>
                    <a:pt x="10136" y="6788"/>
                    <a:pt x="10004" y="6763"/>
                  </a:cubicBezTo>
                  <a:cubicBezTo>
                    <a:pt x="9873" y="6738"/>
                    <a:pt x="9840" y="6705"/>
                    <a:pt x="9922" y="6673"/>
                  </a:cubicBezTo>
                  <a:cubicBezTo>
                    <a:pt x="9937" y="6667"/>
                    <a:pt x="9957" y="6664"/>
                    <a:pt x="9980" y="6664"/>
                  </a:cubicBezTo>
                  <a:cubicBezTo>
                    <a:pt x="10085" y="6664"/>
                    <a:pt x="10263" y="6717"/>
                    <a:pt x="10357" y="6730"/>
                  </a:cubicBezTo>
                  <a:cubicBezTo>
                    <a:pt x="10375" y="6733"/>
                    <a:pt x="10392" y="6734"/>
                    <a:pt x="10410" y="6734"/>
                  </a:cubicBezTo>
                  <a:cubicBezTo>
                    <a:pt x="10503" y="6734"/>
                    <a:pt x="10586" y="6699"/>
                    <a:pt x="10669" y="6664"/>
                  </a:cubicBezTo>
                  <a:cubicBezTo>
                    <a:pt x="10696" y="6656"/>
                    <a:pt x="10733" y="6653"/>
                    <a:pt x="10776" y="6653"/>
                  </a:cubicBezTo>
                  <a:cubicBezTo>
                    <a:pt x="10905" y="6653"/>
                    <a:pt x="11082" y="6681"/>
                    <a:pt x="11162" y="6681"/>
                  </a:cubicBezTo>
                  <a:cubicBezTo>
                    <a:pt x="11268" y="6681"/>
                    <a:pt x="11465" y="6705"/>
                    <a:pt x="11580" y="6796"/>
                  </a:cubicBezTo>
                  <a:cubicBezTo>
                    <a:pt x="11695" y="6886"/>
                    <a:pt x="11843" y="6886"/>
                    <a:pt x="12040" y="6894"/>
                  </a:cubicBezTo>
                  <a:cubicBezTo>
                    <a:pt x="12192" y="6901"/>
                    <a:pt x="12407" y="6951"/>
                    <a:pt x="12502" y="6951"/>
                  </a:cubicBezTo>
                  <a:cubicBezTo>
                    <a:pt x="12529" y="6951"/>
                    <a:pt x="12547" y="6946"/>
                    <a:pt x="12549" y="6935"/>
                  </a:cubicBezTo>
                  <a:cubicBezTo>
                    <a:pt x="12557" y="6886"/>
                    <a:pt x="12475" y="6779"/>
                    <a:pt x="12384" y="6746"/>
                  </a:cubicBezTo>
                  <a:cubicBezTo>
                    <a:pt x="12294" y="6714"/>
                    <a:pt x="12376" y="6648"/>
                    <a:pt x="12376" y="6591"/>
                  </a:cubicBezTo>
                  <a:cubicBezTo>
                    <a:pt x="12376" y="6574"/>
                    <a:pt x="12336" y="6568"/>
                    <a:pt x="12275" y="6568"/>
                  </a:cubicBezTo>
                  <a:cubicBezTo>
                    <a:pt x="12125" y="6568"/>
                    <a:pt x="11846" y="6606"/>
                    <a:pt x="11711" y="6623"/>
                  </a:cubicBezTo>
                  <a:cubicBezTo>
                    <a:pt x="11661" y="6628"/>
                    <a:pt x="11615" y="6630"/>
                    <a:pt x="11573" y="6630"/>
                  </a:cubicBezTo>
                  <a:cubicBezTo>
                    <a:pt x="11457" y="6630"/>
                    <a:pt x="11369" y="6615"/>
                    <a:pt x="11285" y="6591"/>
                  </a:cubicBezTo>
                  <a:cubicBezTo>
                    <a:pt x="11170" y="6558"/>
                    <a:pt x="10948" y="6550"/>
                    <a:pt x="10842" y="6550"/>
                  </a:cubicBezTo>
                  <a:cubicBezTo>
                    <a:pt x="10827" y="6548"/>
                    <a:pt x="10815" y="6548"/>
                    <a:pt x="10803" y="6548"/>
                  </a:cubicBezTo>
                  <a:cubicBezTo>
                    <a:pt x="10727" y="6548"/>
                    <a:pt x="10693" y="6570"/>
                    <a:pt x="10579" y="6599"/>
                  </a:cubicBezTo>
                  <a:cubicBezTo>
                    <a:pt x="10538" y="6609"/>
                    <a:pt x="10506" y="6614"/>
                    <a:pt x="10481" y="6614"/>
                  </a:cubicBezTo>
                  <a:cubicBezTo>
                    <a:pt x="10425" y="6614"/>
                    <a:pt x="10399" y="6591"/>
                    <a:pt x="10366" y="6558"/>
                  </a:cubicBezTo>
                  <a:cubicBezTo>
                    <a:pt x="10336" y="6523"/>
                    <a:pt x="10307" y="6513"/>
                    <a:pt x="10260" y="6513"/>
                  </a:cubicBezTo>
                  <a:cubicBezTo>
                    <a:pt x="10241" y="6513"/>
                    <a:pt x="10219" y="6514"/>
                    <a:pt x="10193" y="6517"/>
                  </a:cubicBezTo>
                  <a:cubicBezTo>
                    <a:pt x="10111" y="6517"/>
                    <a:pt x="9996" y="6451"/>
                    <a:pt x="9980" y="6394"/>
                  </a:cubicBezTo>
                  <a:cubicBezTo>
                    <a:pt x="9977" y="6376"/>
                    <a:pt x="10006" y="6369"/>
                    <a:pt x="10053" y="6369"/>
                  </a:cubicBezTo>
                  <a:cubicBezTo>
                    <a:pt x="10161" y="6369"/>
                    <a:pt x="10365" y="6406"/>
                    <a:pt x="10497" y="6435"/>
                  </a:cubicBezTo>
                  <a:cubicBezTo>
                    <a:pt x="10515" y="6438"/>
                    <a:pt x="10530" y="6439"/>
                    <a:pt x="10542" y="6439"/>
                  </a:cubicBezTo>
                  <a:cubicBezTo>
                    <a:pt x="10649" y="6439"/>
                    <a:pt x="10489" y="6313"/>
                    <a:pt x="10489" y="6246"/>
                  </a:cubicBezTo>
                  <a:cubicBezTo>
                    <a:pt x="10489" y="6231"/>
                    <a:pt x="10496" y="6225"/>
                    <a:pt x="10510" y="6225"/>
                  </a:cubicBezTo>
                  <a:cubicBezTo>
                    <a:pt x="10565" y="6225"/>
                    <a:pt x="10715" y="6326"/>
                    <a:pt x="10833" y="6385"/>
                  </a:cubicBezTo>
                  <a:cubicBezTo>
                    <a:pt x="10897" y="6414"/>
                    <a:pt x="10958" y="6421"/>
                    <a:pt x="11019" y="6421"/>
                  </a:cubicBezTo>
                  <a:cubicBezTo>
                    <a:pt x="11077" y="6421"/>
                    <a:pt x="11134" y="6415"/>
                    <a:pt x="11195" y="6415"/>
                  </a:cubicBezTo>
                  <a:cubicBezTo>
                    <a:pt x="11219" y="6415"/>
                    <a:pt x="11243" y="6416"/>
                    <a:pt x="11268" y="6418"/>
                  </a:cubicBezTo>
                  <a:cubicBezTo>
                    <a:pt x="11284" y="6420"/>
                    <a:pt x="11298" y="6421"/>
                    <a:pt x="11309" y="6421"/>
                  </a:cubicBezTo>
                  <a:cubicBezTo>
                    <a:pt x="11415" y="6421"/>
                    <a:pt x="11340" y="6357"/>
                    <a:pt x="11317" y="6320"/>
                  </a:cubicBezTo>
                  <a:cubicBezTo>
                    <a:pt x="11293" y="6270"/>
                    <a:pt x="11293" y="6270"/>
                    <a:pt x="11194" y="6246"/>
                  </a:cubicBezTo>
                  <a:cubicBezTo>
                    <a:pt x="11096" y="6221"/>
                    <a:pt x="10883" y="6229"/>
                    <a:pt x="10735" y="6213"/>
                  </a:cubicBezTo>
                  <a:cubicBezTo>
                    <a:pt x="10587" y="6205"/>
                    <a:pt x="10587" y="6123"/>
                    <a:pt x="10620" y="6049"/>
                  </a:cubicBezTo>
                  <a:cubicBezTo>
                    <a:pt x="10624" y="6038"/>
                    <a:pt x="10641" y="6034"/>
                    <a:pt x="10667" y="6034"/>
                  </a:cubicBezTo>
                  <a:cubicBezTo>
                    <a:pt x="10802" y="6034"/>
                    <a:pt x="11179" y="6153"/>
                    <a:pt x="11309" y="6180"/>
                  </a:cubicBezTo>
                  <a:cubicBezTo>
                    <a:pt x="11465" y="6205"/>
                    <a:pt x="11597" y="6205"/>
                    <a:pt x="11744" y="6254"/>
                  </a:cubicBezTo>
                  <a:cubicBezTo>
                    <a:pt x="11900" y="6303"/>
                    <a:pt x="12073" y="6336"/>
                    <a:pt x="12179" y="6336"/>
                  </a:cubicBezTo>
                  <a:cubicBezTo>
                    <a:pt x="12286" y="6336"/>
                    <a:pt x="12155" y="6238"/>
                    <a:pt x="12171" y="6156"/>
                  </a:cubicBezTo>
                  <a:cubicBezTo>
                    <a:pt x="12175" y="6136"/>
                    <a:pt x="12189" y="6128"/>
                    <a:pt x="12208" y="6128"/>
                  </a:cubicBezTo>
                  <a:cubicBezTo>
                    <a:pt x="12269" y="6128"/>
                    <a:pt x="12388" y="6205"/>
                    <a:pt x="12450" y="6229"/>
                  </a:cubicBezTo>
                  <a:cubicBezTo>
                    <a:pt x="12532" y="6262"/>
                    <a:pt x="12606" y="6262"/>
                    <a:pt x="12754" y="6262"/>
                  </a:cubicBezTo>
                  <a:cubicBezTo>
                    <a:pt x="12893" y="6262"/>
                    <a:pt x="13148" y="6172"/>
                    <a:pt x="13320" y="6139"/>
                  </a:cubicBezTo>
                  <a:cubicBezTo>
                    <a:pt x="13492" y="6106"/>
                    <a:pt x="13459" y="6041"/>
                    <a:pt x="13484" y="5991"/>
                  </a:cubicBezTo>
                  <a:cubicBezTo>
                    <a:pt x="13509" y="5934"/>
                    <a:pt x="13418" y="5844"/>
                    <a:pt x="13377" y="5786"/>
                  </a:cubicBezTo>
                  <a:cubicBezTo>
                    <a:pt x="13363" y="5764"/>
                    <a:pt x="13345" y="5758"/>
                    <a:pt x="13321" y="5758"/>
                  </a:cubicBezTo>
                  <a:cubicBezTo>
                    <a:pt x="13292" y="5758"/>
                    <a:pt x="13253" y="5767"/>
                    <a:pt x="13200" y="5767"/>
                  </a:cubicBezTo>
                  <a:cubicBezTo>
                    <a:pt x="13169" y="5767"/>
                    <a:pt x="13132" y="5764"/>
                    <a:pt x="13090" y="5753"/>
                  </a:cubicBezTo>
                  <a:cubicBezTo>
                    <a:pt x="13039" y="5744"/>
                    <a:pt x="13003" y="5741"/>
                    <a:pt x="12975" y="5741"/>
                  </a:cubicBezTo>
                  <a:cubicBezTo>
                    <a:pt x="12905" y="5741"/>
                    <a:pt x="12881" y="5762"/>
                    <a:pt x="12770" y="5762"/>
                  </a:cubicBezTo>
                  <a:cubicBezTo>
                    <a:pt x="12669" y="5767"/>
                    <a:pt x="12607" y="5781"/>
                    <a:pt x="12543" y="5781"/>
                  </a:cubicBezTo>
                  <a:cubicBezTo>
                    <a:pt x="12514" y="5781"/>
                    <a:pt x="12484" y="5778"/>
                    <a:pt x="12450" y="5770"/>
                  </a:cubicBezTo>
                  <a:cubicBezTo>
                    <a:pt x="12335" y="5737"/>
                    <a:pt x="12319" y="5655"/>
                    <a:pt x="12311" y="5589"/>
                  </a:cubicBezTo>
                  <a:cubicBezTo>
                    <a:pt x="12308" y="5565"/>
                    <a:pt x="12325" y="5558"/>
                    <a:pt x="12357" y="5558"/>
                  </a:cubicBezTo>
                  <a:cubicBezTo>
                    <a:pt x="12413" y="5558"/>
                    <a:pt x="12513" y="5581"/>
                    <a:pt x="12622" y="5581"/>
                  </a:cubicBezTo>
                  <a:cubicBezTo>
                    <a:pt x="12632" y="5582"/>
                    <a:pt x="12641" y="5582"/>
                    <a:pt x="12651" y="5582"/>
                  </a:cubicBezTo>
                  <a:cubicBezTo>
                    <a:pt x="12818" y="5582"/>
                    <a:pt x="12956" y="5515"/>
                    <a:pt x="13057" y="5515"/>
                  </a:cubicBezTo>
                  <a:cubicBezTo>
                    <a:pt x="13164" y="5515"/>
                    <a:pt x="13172" y="5565"/>
                    <a:pt x="13213" y="5622"/>
                  </a:cubicBezTo>
                  <a:cubicBezTo>
                    <a:pt x="13224" y="5638"/>
                    <a:pt x="13265" y="5643"/>
                    <a:pt x="13320" y="5643"/>
                  </a:cubicBezTo>
                  <a:cubicBezTo>
                    <a:pt x="13441" y="5643"/>
                    <a:pt x="13629" y="5617"/>
                    <a:pt x="13714" y="5617"/>
                  </a:cubicBezTo>
                  <a:cubicBezTo>
                    <a:pt x="13734" y="5617"/>
                    <a:pt x="13748" y="5619"/>
                    <a:pt x="13755" y="5622"/>
                  </a:cubicBezTo>
                  <a:cubicBezTo>
                    <a:pt x="13804" y="5655"/>
                    <a:pt x="13722" y="5704"/>
                    <a:pt x="13689" y="5745"/>
                  </a:cubicBezTo>
                  <a:cubicBezTo>
                    <a:pt x="13665" y="5786"/>
                    <a:pt x="13706" y="5794"/>
                    <a:pt x="13747" y="5827"/>
                  </a:cubicBezTo>
                  <a:cubicBezTo>
                    <a:pt x="13796" y="5860"/>
                    <a:pt x="14091" y="5901"/>
                    <a:pt x="14223" y="5901"/>
                  </a:cubicBezTo>
                  <a:cubicBezTo>
                    <a:pt x="14354" y="5901"/>
                    <a:pt x="14608" y="5836"/>
                    <a:pt x="14731" y="5819"/>
                  </a:cubicBezTo>
                  <a:cubicBezTo>
                    <a:pt x="14846" y="5794"/>
                    <a:pt x="14953" y="5729"/>
                    <a:pt x="14937" y="5622"/>
                  </a:cubicBezTo>
                  <a:cubicBezTo>
                    <a:pt x="14928" y="5524"/>
                    <a:pt x="14748" y="5556"/>
                    <a:pt x="14731" y="5507"/>
                  </a:cubicBezTo>
                  <a:cubicBezTo>
                    <a:pt x="14715" y="5458"/>
                    <a:pt x="14953" y="5458"/>
                    <a:pt x="15076" y="5458"/>
                  </a:cubicBezTo>
                  <a:cubicBezTo>
                    <a:pt x="15199" y="5458"/>
                    <a:pt x="15314" y="5425"/>
                    <a:pt x="15322" y="5343"/>
                  </a:cubicBezTo>
                  <a:cubicBezTo>
                    <a:pt x="15329" y="5284"/>
                    <a:pt x="15309" y="5246"/>
                    <a:pt x="15233" y="5246"/>
                  </a:cubicBezTo>
                  <a:cubicBezTo>
                    <a:pt x="15214" y="5246"/>
                    <a:pt x="15192" y="5248"/>
                    <a:pt x="15166" y="5253"/>
                  </a:cubicBezTo>
                  <a:cubicBezTo>
                    <a:pt x="15143" y="5257"/>
                    <a:pt x="15117" y="5259"/>
                    <a:pt x="15088" y="5259"/>
                  </a:cubicBezTo>
                  <a:cubicBezTo>
                    <a:pt x="14955" y="5259"/>
                    <a:pt x="14778" y="5220"/>
                    <a:pt x="14690" y="5220"/>
                  </a:cubicBezTo>
                  <a:cubicBezTo>
                    <a:pt x="14576" y="5220"/>
                    <a:pt x="14420" y="5261"/>
                    <a:pt x="14346" y="5294"/>
                  </a:cubicBezTo>
                  <a:cubicBezTo>
                    <a:pt x="14311" y="5307"/>
                    <a:pt x="14246" y="5320"/>
                    <a:pt x="14184" y="5320"/>
                  </a:cubicBezTo>
                  <a:cubicBezTo>
                    <a:pt x="14127" y="5320"/>
                    <a:pt x="14074" y="5309"/>
                    <a:pt x="14050" y="5277"/>
                  </a:cubicBezTo>
                  <a:cubicBezTo>
                    <a:pt x="14001" y="5212"/>
                    <a:pt x="14091" y="5187"/>
                    <a:pt x="14108" y="5113"/>
                  </a:cubicBezTo>
                  <a:cubicBezTo>
                    <a:pt x="14132" y="5039"/>
                    <a:pt x="13993" y="5015"/>
                    <a:pt x="13976" y="4957"/>
                  </a:cubicBezTo>
                  <a:cubicBezTo>
                    <a:pt x="13975" y="4946"/>
                    <a:pt x="13985" y="4941"/>
                    <a:pt x="14004" y="4941"/>
                  </a:cubicBezTo>
                  <a:cubicBezTo>
                    <a:pt x="14077" y="4941"/>
                    <a:pt x="14275" y="5017"/>
                    <a:pt x="14354" y="5056"/>
                  </a:cubicBezTo>
                  <a:cubicBezTo>
                    <a:pt x="14432" y="5091"/>
                    <a:pt x="14547" y="5133"/>
                    <a:pt x="14656" y="5133"/>
                  </a:cubicBezTo>
                  <a:cubicBezTo>
                    <a:pt x="14673" y="5133"/>
                    <a:pt x="14690" y="5132"/>
                    <a:pt x="14707" y="5130"/>
                  </a:cubicBezTo>
                  <a:cubicBezTo>
                    <a:pt x="14838" y="5113"/>
                    <a:pt x="15035" y="5048"/>
                    <a:pt x="15191" y="5015"/>
                  </a:cubicBezTo>
                  <a:cubicBezTo>
                    <a:pt x="15215" y="5009"/>
                    <a:pt x="15241" y="5006"/>
                    <a:pt x="15268" y="5006"/>
                  </a:cubicBezTo>
                  <a:cubicBezTo>
                    <a:pt x="15400" y="5006"/>
                    <a:pt x="15557" y="5068"/>
                    <a:pt x="15610" y="5068"/>
                  </a:cubicBezTo>
                  <a:cubicBezTo>
                    <a:pt x="15617" y="5068"/>
                    <a:pt x="15623" y="5067"/>
                    <a:pt x="15626" y="5064"/>
                  </a:cubicBezTo>
                  <a:cubicBezTo>
                    <a:pt x="15659" y="5039"/>
                    <a:pt x="15642" y="4949"/>
                    <a:pt x="15610" y="4900"/>
                  </a:cubicBezTo>
                  <a:cubicBezTo>
                    <a:pt x="15577" y="4843"/>
                    <a:pt x="15495" y="4867"/>
                    <a:pt x="15478" y="4777"/>
                  </a:cubicBezTo>
                  <a:cubicBezTo>
                    <a:pt x="15462" y="4695"/>
                    <a:pt x="15445" y="4670"/>
                    <a:pt x="15380" y="4613"/>
                  </a:cubicBezTo>
                  <a:cubicBezTo>
                    <a:pt x="15306" y="4555"/>
                    <a:pt x="15101" y="4449"/>
                    <a:pt x="15158" y="4408"/>
                  </a:cubicBezTo>
                  <a:cubicBezTo>
                    <a:pt x="15165" y="4403"/>
                    <a:pt x="15176" y="4400"/>
                    <a:pt x="15191" y="4400"/>
                  </a:cubicBezTo>
                  <a:cubicBezTo>
                    <a:pt x="15296" y="4400"/>
                    <a:pt x="15576" y="4519"/>
                    <a:pt x="15634" y="4555"/>
                  </a:cubicBezTo>
                  <a:cubicBezTo>
                    <a:pt x="15700" y="4605"/>
                    <a:pt x="15651" y="4662"/>
                    <a:pt x="15659" y="4728"/>
                  </a:cubicBezTo>
                  <a:cubicBezTo>
                    <a:pt x="15665" y="4748"/>
                    <a:pt x="15697" y="4755"/>
                    <a:pt x="15746" y="4755"/>
                  </a:cubicBezTo>
                  <a:cubicBezTo>
                    <a:pt x="15836" y="4755"/>
                    <a:pt x="15982" y="4730"/>
                    <a:pt x="16110" y="4719"/>
                  </a:cubicBezTo>
                  <a:cubicBezTo>
                    <a:pt x="16307" y="4695"/>
                    <a:pt x="16266" y="4605"/>
                    <a:pt x="16438" y="4498"/>
                  </a:cubicBezTo>
                  <a:cubicBezTo>
                    <a:pt x="16619" y="4383"/>
                    <a:pt x="17111" y="4063"/>
                    <a:pt x="17358" y="3948"/>
                  </a:cubicBezTo>
                  <a:cubicBezTo>
                    <a:pt x="17596" y="3833"/>
                    <a:pt x="17801" y="3644"/>
                    <a:pt x="18031" y="3628"/>
                  </a:cubicBezTo>
                  <a:cubicBezTo>
                    <a:pt x="18252" y="3603"/>
                    <a:pt x="18859" y="3324"/>
                    <a:pt x="19056" y="3250"/>
                  </a:cubicBezTo>
                  <a:cubicBezTo>
                    <a:pt x="19253" y="3185"/>
                    <a:pt x="19573" y="3053"/>
                    <a:pt x="19573" y="3053"/>
                  </a:cubicBezTo>
                  <a:cubicBezTo>
                    <a:pt x="19573" y="3053"/>
                    <a:pt x="19779" y="2799"/>
                    <a:pt x="19762" y="2799"/>
                  </a:cubicBezTo>
                  <a:cubicBezTo>
                    <a:pt x="19746" y="2799"/>
                    <a:pt x="19065" y="2906"/>
                    <a:pt x="18958" y="2914"/>
                  </a:cubicBezTo>
                  <a:cubicBezTo>
                    <a:pt x="18851" y="2922"/>
                    <a:pt x="18039" y="3029"/>
                    <a:pt x="17932" y="3037"/>
                  </a:cubicBezTo>
                  <a:cubicBezTo>
                    <a:pt x="17825" y="3045"/>
                    <a:pt x="17423" y="3111"/>
                    <a:pt x="17218" y="3177"/>
                  </a:cubicBezTo>
                  <a:cubicBezTo>
                    <a:pt x="17013" y="3242"/>
                    <a:pt x="16668" y="3316"/>
                    <a:pt x="16529" y="3324"/>
                  </a:cubicBezTo>
                  <a:cubicBezTo>
                    <a:pt x="16389" y="3332"/>
                    <a:pt x="16176" y="3398"/>
                    <a:pt x="16118" y="3431"/>
                  </a:cubicBezTo>
                  <a:cubicBezTo>
                    <a:pt x="16062" y="3471"/>
                    <a:pt x="15897" y="3628"/>
                    <a:pt x="15843" y="3628"/>
                  </a:cubicBezTo>
                  <a:cubicBezTo>
                    <a:pt x="15842" y="3628"/>
                    <a:pt x="15841" y="3628"/>
                    <a:pt x="15839" y="3628"/>
                  </a:cubicBezTo>
                  <a:cubicBezTo>
                    <a:pt x="15790" y="3620"/>
                    <a:pt x="15848" y="3488"/>
                    <a:pt x="15848" y="3439"/>
                  </a:cubicBezTo>
                  <a:cubicBezTo>
                    <a:pt x="15848" y="3398"/>
                    <a:pt x="15593" y="3406"/>
                    <a:pt x="15569" y="3374"/>
                  </a:cubicBezTo>
                  <a:cubicBezTo>
                    <a:pt x="15544" y="3341"/>
                    <a:pt x="15831" y="3300"/>
                    <a:pt x="15946" y="3291"/>
                  </a:cubicBezTo>
                  <a:cubicBezTo>
                    <a:pt x="16061" y="3291"/>
                    <a:pt x="16430" y="3193"/>
                    <a:pt x="16545" y="3144"/>
                  </a:cubicBezTo>
                  <a:cubicBezTo>
                    <a:pt x="16660" y="3086"/>
                    <a:pt x="17111" y="3004"/>
                    <a:pt x="17259" y="2980"/>
                  </a:cubicBezTo>
                  <a:cubicBezTo>
                    <a:pt x="17407" y="2963"/>
                    <a:pt x="18063" y="2889"/>
                    <a:pt x="18088" y="2865"/>
                  </a:cubicBezTo>
                  <a:cubicBezTo>
                    <a:pt x="18121" y="2840"/>
                    <a:pt x="17940" y="2791"/>
                    <a:pt x="17850" y="2766"/>
                  </a:cubicBezTo>
                  <a:cubicBezTo>
                    <a:pt x="17835" y="2762"/>
                    <a:pt x="17809" y="2760"/>
                    <a:pt x="17776" y="2760"/>
                  </a:cubicBezTo>
                  <a:cubicBezTo>
                    <a:pt x="17636" y="2760"/>
                    <a:pt x="17366" y="2797"/>
                    <a:pt x="17226" y="2824"/>
                  </a:cubicBezTo>
                  <a:cubicBezTo>
                    <a:pt x="17054" y="2865"/>
                    <a:pt x="16759" y="2873"/>
                    <a:pt x="16668" y="2881"/>
                  </a:cubicBezTo>
                  <a:cubicBezTo>
                    <a:pt x="16662" y="2882"/>
                    <a:pt x="16657" y="2883"/>
                    <a:pt x="16652" y="2883"/>
                  </a:cubicBezTo>
                  <a:cubicBezTo>
                    <a:pt x="16595" y="2883"/>
                    <a:pt x="16701" y="2786"/>
                    <a:pt x="16701" y="2725"/>
                  </a:cubicBezTo>
                  <a:cubicBezTo>
                    <a:pt x="16709" y="2660"/>
                    <a:pt x="16430" y="2602"/>
                    <a:pt x="16324" y="2561"/>
                  </a:cubicBezTo>
                  <a:cubicBezTo>
                    <a:pt x="16221" y="2530"/>
                    <a:pt x="16285" y="2437"/>
                    <a:pt x="16392" y="2437"/>
                  </a:cubicBezTo>
                  <a:cubicBezTo>
                    <a:pt x="16397" y="2437"/>
                    <a:pt x="16401" y="2438"/>
                    <a:pt x="16406" y="2438"/>
                  </a:cubicBezTo>
                  <a:cubicBezTo>
                    <a:pt x="16521" y="2438"/>
                    <a:pt x="16980" y="2676"/>
                    <a:pt x="17185" y="2692"/>
                  </a:cubicBezTo>
                  <a:cubicBezTo>
                    <a:pt x="17201" y="2694"/>
                    <a:pt x="17219" y="2694"/>
                    <a:pt x="17238" y="2694"/>
                  </a:cubicBezTo>
                  <a:cubicBezTo>
                    <a:pt x="17458" y="2694"/>
                    <a:pt x="17880" y="2618"/>
                    <a:pt x="18028" y="2618"/>
                  </a:cubicBezTo>
                  <a:cubicBezTo>
                    <a:pt x="18035" y="2618"/>
                    <a:pt x="18041" y="2618"/>
                    <a:pt x="18047" y="2619"/>
                  </a:cubicBezTo>
                  <a:cubicBezTo>
                    <a:pt x="18187" y="2635"/>
                    <a:pt x="18301" y="2668"/>
                    <a:pt x="18441" y="2684"/>
                  </a:cubicBezTo>
                  <a:cubicBezTo>
                    <a:pt x="18447" y="2685"/>
                    <a:pt x="18453" y="2685"/>
                    <a:pt x="18460" y="2685"/>
                  </a:cubicBezTo>
                  <a:cubicBezTo>
                    <a:pt x="18634" y="2685"/>
                    <a:pt x="19267" y="2503"/>
                    <a:pt x="19401" y="2495"/>
                  </a:cubicBezTo>
                  <a:cubicBezTo>
                    <a:pt x="19541" y="2479"/>
                    <a:pt x="19787" y="2454"/>
                    <a:pt x="19869" y="2422"/>
                  </a:cubicBezTo>
                  <a:cubicBezTo>
                    <a:pt x="19959" y="2389"/>
                    <a:pt x="20214" y="2282"/>
                    <a:pt x="20337" y="2233"/>
                  </a:cubicBezTo>
                  <a:cubicBezTo>
                    <a:pt x="20452" y="2184"/>
                    <a:pt x="20813" y="2069"/>
                    <a:pt x="20969" y="1995"/>
                  </a:cubicBezTo>
                  <a:cubicBezTo>
                    <a:pt x="21125" y="1921"/>
                    <a:pt x="21715" y="1667"/>
                    <a:pt x="21871" y="1576"/>
                  </a:cubicBezTo>
                  <a:cubicBezTo>
                    <a:pt x="22019" y="1494"/>
                    <a:pt x="22183" y="1461"/>
                    <a:pt x="22224" y="1420"/>
                  </a:cubicBezTo>
                  <a:cubicBezTo>
                    <a:pt x="22273" y="1379"/>
                    <a:pt x="21978" y="1182"/>
                    <a:pt x="21888" y="1150"/>
                  </a:cubicBezTo>
                  <a:cubicBezTo>
                    <a:pt x="21839" y="1137"/>
                    <a:pt x="21787" y="1137"/>
                    <a:pt x="21728" y="1137"/>
                  </a:cubicBezTo>
                  <a:cubicBezTo>
                    <a:pt x="21668" y="1137"/>
                    <a:pt x="21601" y="1137"/>
                    <a:pt x="21518" y="1125"/>
                  </a:cubicBezTo>
                  <a:cubicBezTo>
                    <a:pt x="21464" y="1116"/>
                    <a:pt x="21400" y="1113"/>
                    <a:pt x="21332" y="1113"/>
                  </a:cubicBezTo>
                  <a:cubicBezTo>
                    <a:pt x="21207" y="1113"/>
                    <a:pt x="21070" y="1125"/>
                    <a:pt x="20969" y="1141"/>
                  </a:cubicBezTo>
                  <a:cubicBezTo>
                    <a:pt x="20837" y="1163"/>
                    <a:pt x="20712" y="1218"/>
                    <a:pt x="20651" y="1218"/>
                  </a:cubicBezTo>
                  <a:cubicBezTo>
                    <a:pt x="20644" y="1218"/>
                    <a:pt x="20637" y="1217"/>
                    <a:pt x="20632" y="1215"/>
                  </a:cubicBezTo>
                  <a:cubicBezTo>
                    <a:pt x="20575" y="1199"/>
                    <a:pt x="20911" y="1010"/>
                    <a:pt x="20903" y="969"/>
                  </a:cubicBezTo>
                  <a:cubicBezTo>
                    <a:pt x="20895" y="920"/>
                    <a:pt x="20427" y="764"/>
                    <a:pt x="20370" y="723"/>
                  </a:cubicBezTo>
                  <a:cubicBezTo>
                    <a:pt x="20320" y="682"/>
                    <a:pt x="20583" y="674"/>
                    <a:pt x="20566" y="641"/>
                  </a:cubicBezTo>
                  <a:cubicBezTo>
                    <a:pt x="20550" y="616"/>
                    <a:pt x="20558" y="550"/>
                    <a:pt x="20493" y="501"/>
                  </a:cubicBezTo>
                  <a:cubicBezTo>
                    <a:pt x="20475" y="489"/>
                    <a:pt x="20455" y="485"/>
                    <a:pt x="20432" y="485"/>
                  </a:cubicBezTo>
                  <a:cubicBezTo>
                    <a:pt x="20359" y="485"/>
                    <a:pt x="20261" y="534"/>
                    <a:pt x="20148" y="559"/>
                  </a:cubicBezTo>
                  <a:cubicBezTo>
                    <a:pt x="20074" y="575"/>
                    <a:pt x="19955" y="579"/>
                    <a:pt x="19843" y="579"/>
                  </a:cubicBezTo>
                  <a:cubicBezTo>
                    <a:pt x="19731" y="579"/>
                    <a:pt x="19627" y="575"/>
                    <a:pt x="19582" y="575"/>
                  </a:cubicBezTo>
                  <a:cubicBezTo>
                    <a:pt x="19491" y="583"/>
                    <a:pt x="19327" y="583"/>
                    <a:pt x="19303" y="632"/>
                  </a:cubicBezTo>
                  <a:cubicBezTo>
                    <a:pt x="19295" y="650"/>
                    <a:pt x="19262" y="657"/>
                    <a:pt x="19212" y="657"/>
                  </a:cubicBezTo>
                  <a:cubicBezTo>
                    <a:pt x="19101" y="657"/>
                    <a:pt x="18907" y="622"/>
                    <a:pt x="18736" y="600"/>
                  </a:cubicBezTo>
                  <a:cubicBezTo>
                    <a:pt x="18628" y="582"/>
                    <a:pt x="18553" y="575"/>
                    <a:pt x="18493" y="575"/>
                  </a:cubicBezTo>
                  <a:cubicBezTo>
                    <a:pt x="18417" y="575"/>
                    <a:pt x="18366" y="586"/>
                    <a:pt x="18301" y="600"/>
                  </a:cubicBezTo>
                  <a:cubicBezTo>
                    <a:pt x="18195" y="616"/>
                    <a:pt x="18219" y="665"/>
                    <a:pt x="18195" y="731"/>
                  </a:cubicBezTo>
                  <a:cubicBezTo>
                    <a:pt x="18170" y="797"/>
                    <a:pt x="17949" y="805"/>
                    <a:pt x="17776" y="821"/>
                  </a:cubicBezTo>
                  <a:cubicBezTo>
                    <a:pt x="17604" y="846"/>
                    <a:pt x="17448" y="887"/>
                    <a:pt x="17284" y="903"/>
                  </a:cubicBezTo>
                  <a:cubicBezTo>
                    <a:pt x="17233" y="908"/>
                    <a:pt x="17176" y="910"/>
                    <a:pt x="17117" y="910"/>
                  </a:cubicBezTo>
                  <a:cubicBezTo>
                    <a:pt x="16976" y="910"/>
                    <a:pt x="16831" y="898"/>
                    <a:pt x="16767" y="887"/>
                  </a:cubicBezTo>
                  <a:cubicBezTo>
                    <a:pt x="16668" y="870"/>
                    <a:pt x="17021" y="731"/>
                    <a:pt x="17341" y="698"/>
                  </a:cubicBezTo>
                  <a:cubicBezTo>
                    <a:pt x="17670" y="674"/>
                    <a:pt x="17719" y="575"/>
                    <a:pt x="17883" y="534"/>
                  </a:cubicBezTo>
                  <a:cubicBezTo>
                    <a:pt x="18039" y="493"/>
                    <a:pt x="18334" y="452"/>
                    <a:pt x="18359" y="394"/>
                  </a:cubicBezTo>
                  <a:cubicBezTo>
                    <a:pt x="18383" y="345"/>
                    <a:pt x="18195" y="370"/>
                    <a:pt x="17891" y="329"/>
                  </a:cubicBezTo>
                  <a:cubicBezTo>
                    <a:pt x="17629" y="293"/>
                    <a:pt x="17556" y="252"/>
                    <a:pt x="17239" y="252"/>
                  </a:cubicBezTo>
                  <a:cubicBezTo>
                    <a:pt x="17189" y="252"/>
                    <a:pt x="17134" y="253"/>
                    <a:pt x="17070" y="255"/>
                  </a:cubicBezTo>
                  <a:cubicBezTo>
                    <a:pt x="17028" y="256"/>
                    <a:pt x="16989" y="256"/>
                    <a:pt x="16953" y="256"/>
                  </a:cubicBezTo>
                  <a:cubicBezTo>
                    <a:pt x="16629" y="256"/>
                    <a:pt x="16521" y="229"/>
                    <a:pt x="16411" y="229"/>
                  </a:cubicBezTo>
                  <a:cubicBezTo>
                    <a:pt x="16398" y="229"/>
                    <a:pt x="16386" y="230"/>
                    <a:pt x="16373" y="230"/>
                  </a:cubicBezTo>
                  <a:cubicBezTo>
                    <a:pt x="16353" y="231"/>
                    <a:pt x="16335" y="232"/>
                    <a:pt x="16318" y="232"/>
                  </a:cubicBezTo>
                  <a:cubicBezTo>
                    <a:pt x="16213" y="232"/>
                    <a:pt x="16150" y="213"/>
                    <a:pt x="16094" y="206"/>
                  </a:cubicBezTo>
                  <a:cubicBezTo>
                    <a:pt x="16028" y="198"/>
                    <a:pt x="16143" y="165"/>
                    <a:pt x="16143" y="132"/>
                  </a:cubicBezTo>
                  <a:cubicBezTo>
                    <a:pt x="16151" y="92"/>
                    <a:pt x="16098" y="0"/>
                    <a:pt x="16007"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75"/>
            <p:cNvSpPr/>
            <p:nvPr/>
          </p:nvSpPr>
          <p:spPr>
            <a:xfrm>
              <a:off x="2186800" y="1615000"/>
              <a:ext cx="20550" cy="23425"/>
            </a:xfrm>
            <a:custGeom>
              <a:avLst/>
              <a:gdLst/>
              <a:ahLst/>
              <a:cxnLst/>
              <a:rect l="l" t="t" r="r" b="b"/>
              <a:pathLst>
                <a:path w="822" h="937" extrusionOk="0">
                  <a:moveTo>
                    <a:pt x="495" y="1"/>
                  </a:moveTo>
                  <a:cubicBezTo>
                    <a:pt x="414" y="1"/>
                    <a:pt x="277" y="39"/>
                    <a:pt x="197" y="98"/>
                  </a:cubicBezTo>
                  <a:cubicBezTo>
                    <a:pt x="132" y="164"/>
                    <a:pt x="91" y="230"/>
                    <a:pt x="58" y="279"/>
                  </a:cubicBezTo>
                  <a:cubicBezTo>
                    <a:pt x="25" y="336"/>
                    <a:pt x="0" y="648"/>
                    <a:pt x="50" y="681"/>
                  </a:cubicBezTo>
                  <a:cubicBezTo>
                    <a:pt x="107" y="714"/>
                    <a:pt x="222" y="755"/>
                    <a:pt x="263" y="829"/>
                  </a:cubicBezTo>
                  <a:cubicBezTo>
                    <a:pt x="296" y="888"/>
                    <a:pt x="324" y="937"/>
                    <a:pt x="350" y="937"/>
                  </a:cubicBezTo>
                  <a:cubicBezTo>
                    <a:pt x="357" y="937"/>
                    <a:pt x="363" y="934"/>
                    <a:pt x="370" y="927"/>
                  </a:cubicBezTo>
                  <a:cubicBezTo>
                    <a:pt x="394" y="894"/>
                    <a:pt x="427" y="763"/>
                    <a:pt x="518" y="689"/>
                  </a:cubicBezTo>
                  <a:cubicBezTo>
                    <a:pt x="600" y="607"/>
                    <a:pt x="772" y="451"/>
                    <a:pt x="772" y="402"/>
                  </a:cubicBezTo>
                  <a:cubicBezTo>
                    <a:pt x="772" y="353"/>
                    <a:pt x="821" y="246"/>
                    <a:pt x="739" y="164"/>
                  </a:cubicBezTo>
                  <a:cubicBezTo>
                    <a:pt x="649" y="82"/>
                    <a:pt x="608" y="24"/>
                    <a:pt x="542" y="8"/>
                  </a:cubicBezTo>
                  <a:cubicBezTo>
                    <a:pt x="531" y="3"/>
                    <a:pt x="514" y="1"/>
                    <a:pt x="495"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75"/>
            <p:cNvSpPr/>
            <p:nvPr/>
          </p:nvSpPr>
          <p:spPr>
            <a:xfrm>
              <a:off x="2063050" y="1514500"/>
              <a:ext cx="128075" cy="79775"/>
            </a:xfrm>
            <a:custGeom>
              <a:avLst/>
              <a:gdLst/>
              <a:ahLst/>
              <a:cxnLst/>
              <a:rect l="l" t="t" r="r" b="b"/>
              <a:pathLst>
                <a:path w="5123" h="3191" extrusionOk="0">
                  <a:moveTo>
                    <a:pt x="1127" y="0"/>
                  </a:moveTo>
                  <a:cubicBezTo>
                    <a:pt x="1118" y="0"/>
                    <a:pt x="1107" y="2"/>
                    <a:pt x="1093" y="7"/>
                  </a:cubicBezTo>
                  <a:cubicBezTo>
                    <a:pt x="929" y="23"/>
                    <a:pt x="978" y="81"/>
                    <a:pt x="896" y="179"/>
                  </a:cubicBezTo>
                  <a:cubicBezTo>
                    <a:pt x="806" y="269"/>
                    <a:pt x="855" y="384"/>
                    <a:pt x="798" y="466"/>
                  </a:cubicBezTo>
                  <a:cubicBezTo>
                    <a:pt x="740" y="548"/>
                    <a:pt x="749" y="975"/>
                    <a:pt x="749" y="1164"/>
                  </a:cubicBezTo>
                  <a:cubicBezTo>
                    <a:pt x="757" y="1361"/>
                    <a:pt x="626" y="1451"/>
                    <a:pt x="585" y="1509"/>
                  </a:cubicBezTo>
                  <a:cubicBezTo>
                    <a:pt x="543" y="1558"/>
                    <a:pt x="601" y="1788"/>
                    <a:pt x="626" y="1878"/>
                  </a:cubicBezTo>
                  <a:cubicBezTo>
                    <a:pt x="642" y="1968"/>
                    <a:pt x="716" y="2042"/>
                    <a:pt x="724" y="2091"/>
                  </a:cubicBezTo>
                  <a:cubicBezTo>
                    <a:pt x="732" y="2140"/>
                    <a:pt x="322" y="2247"/>
                    <a:pt x="207" y="2313"/>
                  </a:cubicBezTo>
                  <a:cubicBezTo>
                    <a:pt x="92" y="2378"/>
                    <a:pt x="18" y="2526"/>
                    <a:pt x="2" y="2633"/>
                  </a:cubicBezTo>
                  <a:cubicBezTo>
                    <a:pt x="0" y="2651"/>
                    <a:pt x="25" y="2658"/>
                    <a:pt x="66" y="2658"/>
                  </a:cubicBezTo>
                  <a:cubicBezTo>
                    <a:pt x="272" y="2658"/>
                    <a:pt x="909" y="2474"/>
                    <a:pt x="1011" y="2461"/>
                  </a:cubicBezTo>
                  <a:cubicBezTo>
                    <a:pt x="1022" y="2459"/>
                    <a:pt x="1031" y="2458"/>
                    <a:pt x="1040" y="2458"/>
                  </a:cubicBezTo>
                  <a:cubicBezTo>
                    <a:pt x="1143" y="2458"/>
                    <a:pt x="1145" y="2579"/>
                    <a:pt x="1167" y="2616"/>
                  </a:cubicBezTo>
                  <a:cubicBezTo>
                    <a:pt x="1184" y="2657"/>
                    <a:pt x="1143" y="2838"/>
                    <a:pt x="1143" y="2953"/>
                  </a:cubicBezTo>
                  <a:cubicBezTo>
                    <a:pt x="1143" y="3076"/>
                    <a:pt x="1307" y="3142"/>
                    <a:pt x="1389" y="3183"/>
                  </a:cubicBezTo>
                  <a:cubicBezTo>
                    <a:pt x="1399" y="3188"/>
                    <a:pt x="1412" y="3191"/>
                    <a:pt x="1428" y="3191"/>
                  </a:cubicBezTo>
                  <a:cubicBezTo>
                    <a:pt x="1549" y="3191"/>
                    <a:pt x="1808" y="3038"/>
                    <a:pt x="1881" y="2994"/>
                  </a:cubicBezTo>
                  <a:cubicBezTo>
                    <a:pt x="1963" y="2945"/>
                    <a:pt x="1988" y="2813"/>
                    <a:pt x="2045" y="2715"/>
                  </a:cubicBezTo>
                  <a:cubicBezTo>
                    <a:pt x="2111" y="2625"/>
                    <a:pt x="2538" y="2502"/>
                    <a:pt x="2538" y="2477"/>
                  </a:cubicBezTo>
                  <a:cubicBezTo>
                    <a:pt x="2538" y="2452"/>
                    <a:pt x="2538" y="2288"/>
                    <a:pt x="2546" y="2231"/>
                  </a:cubicBezTo>
                  <a:cubicBezTo>
                    <a:pt x="2562" y="2181"/>
                    <a:pt x="2743" y="2108"/>
                    <a:pt x="2833" y="2067"/>
                  </a:cubicBezTo>
                  <a:cubicBezTo>
                    <a:pt x="2893" y="2042"/>
                    <a:pt x="2944" y="2023"/>
                    <a:pt x="2981" y="2023"/>
                  </a:cubicBezTo>
                  <a:cubicBezTo>
                    <a:pt x="3006" y="2023"/>
                    <a:pt x="3025" y="2031"/>
                    <a:pt x="3038" y="2050"/>
                  </a:cubicBezTo>
                  <a:cubicBezTo>
                    <a:pt x="3071" y="2099"/>
                    <a:pt x="2997" y="2140"/>
                    <a:pt x="2989" y="2223"/>
                  </a:cubicBezTo>
                  <a:cubicBezTo>
                    <a:pt x="2973" y="2305"/>
                    <a:pt x="3416" y="2296"/>
                    <a:pt x="3473" y="2313"/>
                  </a:cubicBezTo>
                  <a:cubicBezTo>
                    <a:pt x="3523" y="2337"/>
                    <a:pt x="3342" y="2526"/>
                    <a:pt x="3399" y="2551"/>
                  </a:cubicBezTo>
                  <a:cubicBezTo>
                    <a:pt x="3449" y="2575"/>
                    <a:pt x="3818" y="2600"/>
                    <a:pt x="4097" y="2674"/>
                  </a:cubicBezTo>
                  <a:cubicBezTo>
                    <a:pt x="4312" y="2723"/>
                    <a:pt x="4403" y="2790"/>
                    <a:pt x="4497" y="2790"/>
                  </a:cubicBezTo>
                  <a:cubicBezTo>
                    <a:pt x="4528" y="2790"/>
                    <a:pt x="4560" y="2783"/>
                    <a:pt x="4598" y="2764"/>
                  </a:cubicBezTo>
                  <a:cubicBezTo>
                    <a:pt x="4745" y="2682"/>
                    <a:pt x="5000" y="2584"/>
                    <a:pt x="5057" y="2493"/>
                  </a:cubicBezTo>
                  <a:cubicBezTo>
                    <a:pt x="5123" y="2403"/>
                    <a:pt x="4844" y="2403"/>
                    <a:pt x="4721" y="2321"/>
                  </a:cubicBezTo>
                  <a:cubicBezTo>
                    <a:pt x="4598" y="2239"/>
                    <a:pt x="4630" y="2173"/>
                    <a:pt x="4557" y="2067"/>
                  </a:cubicBezTo>
                  <a:cubicBezTo>
                    <a:pt x="4536" y="2036"/>
                    <a:pt x="4523" y="2025"/>
                    <a:pt x="4515" y="2025"/>
                  </a:cubicBezTo>
                  <a:cubicBezTo>
                    <a:pt x="4494" y="2025"/>
                    <a:pt x="4499" y="2099"/>
                    <a:pt x="4458" y="2140"/>
                  </a:cubicBezTo>
                  <a:cubicBezTo>
                    <a:pt x="4446" y="2154"/>
                    <a:pt x="4430" y="2159"/>
                    <a:pt x="4411" y="2159"/>
                  </a:cubicBezTo>
                  <a:cubicBezTo>
                    <a:pt x="4351" y="2159"/>
                    <a:pt x="4264" y="2104"/>
                    <a:pt x="4220" y="2091"/>
                  </a:cubicBezTo>
                  <a:cubicBezTo>
                    <a:pt x="4213" y="2089"/>
                    <a:pt x="4206" y="2088"/>
                    <a:pt x="4201" y="2088"/>
                  </a:cubicBezTo>
                  <a:cubicBezTo>
                    <a:pt x="4170" y="2088"/>
                    <a:pt x="4167" y="2124"/>
                    <a:pt x="4146" y="2173"/>
                  </a:cubicBezTo>
                  <a:cubicBezTo>
                    <a:pt x="4133" y="2199"/>
                    <a:pt x="4065" y="2209"/>
                    <a:pt x="3990" y="2209"/>
                  </a:cubicBezTo>
                  <a:cubicBezTo>
                    <a:pt x="3922" y="2209"/>
                    <a:pt x="3848" y="2201"/>
                    <a:pt x="3802" y="2190"/>
                  </a:cubicBezTo>
                  <a:cubicBezTo>
                    <a:pt x="3703" y="2165"/>
                    <a:pt x="3941" y="2050"/>
                    <a:pt x="4023" y="1968"/>
                  </a:cubicBezTo>
                  <a:cubicBezTo>
                    <a:pt x="4097" y="1878"/>
                    <a:pt x="3974" y="1878"/>
                    <a:pt x="3875" y="1722"/>
                  </a:cubicBezTo>
                  <a:cubicBezTo>
                    <a:pt x="3777" y="1566"/>
                    <a:pt x="3687" y="1443"/>
                    <a:pt x="3555" y="1353"/>
                  </a:cubicBezTo>
                  <a:cubicBezTo>
                    <a:pt x="3424" y="1254"/>
                    <a:pt x="3326" y="1246"/>
                    <a:pt x="3178" y="1139"/>
                  </a:cubicBezTo>
                  <a:cubicBezTo>
                    <a:pt x="3022" y="1024"/>
                    <a:pt x="2874" y="918"/>
                    <a:pt x="2677" y="877"/>
                  </a:cubicBezTo>
                  <a:cubicBezTo>
                    <a:pt x="2480" y="836"/>
                    <a:pt x="2464" y="860"/>
                    <a:pt x="2193" y="803"/>
                  </a:cubicBezTo>
                  <a:cubicBezTo>
                    <a:pt x="1930" y="745"/>
                    <a:pt x="1980" y="540"/>
                    <a:pt x="1889" y="524"/>
                  </a:cubicBezTo>
                  <a:cubicBezTo>
                    <a:pt x="1885" y="522"/>
                    <a:pt x="1880" y="522"/>
                    <a:pt x="1875" y="522"/>
                  </a:cubicBezTo>
                  <a:cubicBezTo>
                    <a:pt x="1790" y="522"/>
                    <a:pt x="1712" y="718"/>
                    <a:pt x="1627" y="811"/>
                  </a:cubicBezTo>
                  <a:cubicBezTo>
                    <a:pt x="1609" y="832"/>
                    <a:pt x="1595" y="842"/>
                    <a:pt x="1586" y="842"/>
                  </a:cubicBezTo>
                  <a:cubicBezTo>
                    <a:pt x="1548" y="842"/>
                    <a:pt x="1569" y="698"/>
                    <a:pt x="1569" y="606"/>
                  </a:cubicBezTo>
                  <a:cubicBezTo>
                    <a:pt x="1561" y="491"/>
                    <a:pt x="1471" y="532"/>
                    <a:pt x="1364" y="458"/>
                  </a:cubicBezTo>
                  <a:cubicBezTo>
                    <a:pt x="1257" y="392"/>
                    <a:pt x="1454" y="392"/>
                    <a:pt x="1504" y="343"/>
                  </a:cubicBezTo>
                  <a:cubicBezTo>
                    <a:pt x="1545" y="294"/>
                    <a:pt x="1471" y="220"/>
                    <a:pt x="1372" y="146"/>
                  </a:cubicBezTo>
                  <a:cubicBezTo>
                    <a:pt x="1333" y="122"/>
                    <a:pt x="1313" y="116"/>
                    <a:pt x="1299" y="116"/>
                  </a:cubicBezTo>
                  <a:cubicBezTo>
                    <a:pt x="1284" y="116"/>
                    <a:pt x="1277" y="123"/>
                    <a:pt x="1261" y="123"/>
                  </a:cubicBezTo>
                  <a:cubicBezTo>
                    <a:pt x="1253" y="123"/>
                    <a:pt x="1241" y="121"/>
                    <a:pt x="1225" y="113"/>
                  </a:cubicBezTo>
                  <a:cubicBezTo>
                    <a:pt x="1161" y="78"/>
                    <a:pt x="1183" y="0"/>
                    <a:pt x="1127"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75"/>
            <p:cNvSpPr/>
            <p:nvPr/>
          </p:nvSpPr>
          <p:spPr>
            <a:xfrm>
              <a:off x="2120725" y="1599375"/>
              <a:ext cx="38400" cy="22450"/>
            </a:xfrm>
            <a:custGeom>
              <a:avLst/>
              <a:gdLst/>
              <a:ahLst/>
              <a:cxnLst/>
              <a:rect l="l" t="t" r="r" b="b"/>
              <a:pathLst>
                <a:path w="1536" h="898" extrusionOk="0">
                  <a:moveTo>
                    <a:pt x="1243" y="0"/>
                  </a:moveTo>
                  <a:cubicBezTo>
                    <a:pt x="1088" y="0"/>
                    <a:pt x="868" y="138"/>
                    <a:pt x="745" y="138"/>
                  </a:cubicBezTo>
                  <a:cubicBezTo>
                    <a:pt x="731" y="138"/>
                    <a:pt x="718" y="136"/>
                    <a:pt x="707" y="132"/>
                  </a:cubicBezTo>
                  <a:cubicBezTo>
                    <a:pt x="619" y="106"/>
                    <a:pt x="549" y="29"/>
                    <a:pt x="490" y="29"/>
                  </a:cubicBezTo>
                  <a:cubicBezTo>
                    <a:pt x="477" y="29"/>
                    <a:pt x="464" y="33"/>
                    <a:pt x="452" y="42"/>
                  </a:cubicBezTo>
                  <a:cubicBezTo>
                    <a:pt x="403" y="132"/>
                    <a:pt x="1" y="502"/>
                    <a:pt x="17" y="551"/>
                  </a:cubicBezTo>
                  <a:cubicBezTo>
                    <a:pt x="41" y="606"/>
                    <a:pt x="138" y="898"/>
                    <a:pt x="219" y="898"/>
                  </a:cubicBezTo>
                  <a:cubicBezTo>
                    <a:pt x="223" y="898"/>
                    <a:pt x="227" y="897"/>
                    <a:pt x="231" y="896"/>
                  </a:cubicBezTo>
                  <a:cubicBezTo>
                    <a:pt x="302" y="874"/>
                    <a:pt x="305" y="853"/>
                    <a:pt x="363" y="853"/>
                  </a:cubicBezTo>
                  <a:cubicBezTo>
                    <a:pt x="372" y="853"/>
                    <a:pt x="383" y="853"/>
                    <a:pt x="395" y="855"/>
                  </a:cubicBezTo>
                  <a:cubicBezTo>
                    <a:pt x="458" y="855"/>
                    <a:pt x="533" y="883"/>
                    <a:pt x="590" y="883"/>
                  </a:cubicBezTo>
                  <a:cubicBezTo>
                    <a:pt x="614" y="883"/>
                    <a:pt x="634" y="878"/>
                    <a:pt x="649" y="863"/>
                  </a:cubicBezTo>
                  <a:cubicBezTo>
                    <a:pt x="698" y="822"/>
                    <a:pt x="879" y="633"/>
                    <a:pt x="1010" y="576"/>
                  </a:cubicBezTo>
                  <a:cubicBezTo>
                    <a:pt x="1142" y="518"/>
                    <a:pt x="1445" y="338"/>
                    <a:pt x="1445" y="297"/>
                  </a:cubicBezTo>
                  <a:cubicBezTo>
                    <a:pt x="1454" y="264"/>
                    <a:pt x="1536" y="149"/>
                    <a:pt x="1486" y="83"/>
                  </a:cubicBezTo>
                  <a:cubicBezTo>
                    <a:pt x="1445" y="17"/>
                    <a:pt x="1437" y="26"/>
                    <a:pt x="1265" y="1"/>
                  </a:cubicBezTo>
                  <a:cubicBezTo>
                    <a:pt x="1258" y="0"/>
                    <a:pt x="1250" y="0"/>
                    <a:pt x="1243"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75"/>
            <p:cNvSpPr/>
            <p:nvPr/>
          </p:nvSpPr>
          <p:spPr>
            <a:xfrm>
              <a:off x="2240550" y="1440275"/>
              <a:ext cx="41475" cy="33375"/>
            </a:xfrm>
            <a:custGeom>
              <a:avLst/>
              <a:gdLst/>
              <a:ahLst/>
              <a:cxnLst/>
              <a:rect l="l" t="t" r="r" b="b"/>
              <a:pathLst>
                <a:path w="1659" h="1335" extrusionOk="0">
                  <a:moveTo>
                    <a:pt x="1030" y="1"/>
                  </a:moveTo>
                  <a:cubicBezTo>
                    <a:pt x="1006" y="1"/>
                    <a:pt x="983" y="2"/>
                    <a:pt x="961" y="5"/>
                  </a:cubicBezTo>
                  <a:cubicBezTo>
                    <a:pt x="838" y="21"/>
                    <a:pt x="690" y="13"/>
                    <a:pt x="559" y="46"/>
                  </a:cubicBezTo>
                  <a:cubicBezTo>
                    <a:pt x="468" y="62"/>
                    <a:pt x="386" y="169"/>
                    <a:pt x="288" y="374"/>
                  </a:cubicBezTo>
                  <a:cubicBezTo>
                    <a:pt x="198" y="579"/>
                    <a:pt x="75" y="612"/>
                    <a:pt x="42" y="760"/>
                  </a:cubicBezTo>
                  <a:cubicBezTo>
                    <a:pt x="1" y="908"/>
                    <a:pt x="50" y="1047"/>
                    <a:pt x="116" y="1088"/>
                  </a:cubicBezTo>
                  <a:cubicBezTo>
                    <a:pt x="181" y="1121"/>
                    <a:pt x="427" y="1334"/>
                    <a:pt x="501" y="1334"/>
                  </a:cubicBezTo>
                  <a:cubicBezTo>
                    <a:pt x="583" y="1326"/>
                    <a:pt x="977" y="1310"/>
                    <a:pt x="1100" y="1261"/>
                  </a:cubicBezTo>
                  <a:cubicBezTo>
                    <a:pt x="1232" y="1211"/>
                    <a:pt x="1371" y="1162"/>
                    <a:pt x="1429" y="1121"/>
                  </a:cubicBezTo>
                  <a:cubicBezTo>
                    <a:pt x="1486" y="1080"/>
                    <a:pt x="1658" y="916"/>
                    <a:pt x="1650" y="809"/>
                  </a:cubicBezTo>
                  <a:cubicBezTo>
                    <a:pt x="1642" y="702"/>
                    <a:pt x="1552" y="547"/>
                    <a:pt x="1552" y="489"/>
                  </a:cubicBezTo>
                  <a:cubicBezTo>
                    <a:pt x="1544" y="423"/>
                    <a:pt x="1626" y="325"/>
                    <a:pt x="1626" y="284"/>
                  </a:cubicBezTo>
                  <a:cubicBezTo>
                    <a:pt x="1626" y="243"/>
                    <a:pt x="1601" y="185"/>
                    <a:pt x="1585" y="153"/>
                  </a:cubicBezTo>
                  <a:cubicBezTo>
                    <a:pt x="1560" y="120"/>
                    <a:pt x="1511" y="103"/>
                    <a:pt x="1371" y="62"/>
                  </a:cubicBezTo>
                  <a:cubicBezTo>
                    <a:pt x="1264" y="29"/>
                    <a:pt x="1139" y="1"/>
                    <a:pt x="1030"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75"/>
            <p:cNvSpPr/>
            <p:nvPr/>
          </p:nvSpPr>
          <p:spPr>
            <a:xfrm>
              <a:off x="2562675" y="1893275"/>
              <a:ext cx="123525" cy="116500"/>
            </a:xfrm>
            <a:custGeom>
              <a:avLst/>
              <a:gdLst/>
              <a:ahLst/>
              <a:cxnLst/>
              <a:rect l="l" t="t" r="r" b="b"/>
              <a:pathLst>
                <a:path w="4941" h="4660" extrusionOk="0">
                  <a:moveTo>
                    <a:pt x="2728" y="0"/>
                  </a:moveTo>
                  <a:cubicBezTo>
                    <a:pt x="2704" y="0"/>
                    <a:pt x="2686" y="4"/>
                    <a:pt x="2684" y="13"/>
                  </a:cubicBezTo>
                  <a:cubicBezTo>
                    <a:pt x="2684" y="46"/>
                    <a:pt x="2774" y="87"/>
                    <a:pt x="2733" y="112"/>
                  </a:cubicBezTo>
                  <a:cubicBezTo>
                    <a:pt x="2700" y="128"/>
                    <a:pt x="2650" y="170"/>
                    <a:pt x="2617" y="170"/>
                  </a:cubicBezTo>
                  <a:cubicBezTo>
                    <a:pt x="2600" y="170"/>
                    <a:pt x="2588" y="159"/>
                    <a:pt x="2585" y="128"/>
                  </a:cubicBezTo>
                  <a:cubicBezTo>
                    <a:pt x="2578" y="59"/>
                    <a:pt x="2577" y="8"/>
                    <a:pt x="2528" y="8"/>
                  </a:cubicBezTo>
                  <a:cubicBezTo>
                    <a:pt x="2519" y="8"/>
                    <a:pt x="2508" y="10"/>
                    <a:pt x="2495" y="13"/>
                  </a:cubicBezTo>
                  <a:cubicBezTo>
                    <a:pt x="2397" y="87"/>
                    <a:pt x="2200" y="153"/>
                    <a:pt x="2126" y="194"/>
                  </a:cubicBezTo>
                  <a:cubicBezTo>
                    <a:pt x="2060" y="243"/>
                    <a:pt x="1986" y="235"/>
                    <a:pt x="1970" y="350"/>
                  </a:cubicBezTo>
                  <a:cubicBezTo>
                    <a:pt x="1945" y="465"/>
                    <a:pt x="1945" y="522"/>
                    <a:pt x="1880" y="530"/>
                  </a:cubicBezTo>
                  <a:cubicBezTo>
                    <a:pt x="1865" y="534"/>
                    <a:pt x="1851" y="535"/>
                    <a:pt x="1837" y="535"/>
                  </a:cubicBezTo>
                  <a:cubicBezTo>
                    <a:pt x="1823" y="535"/>
                    <a:pt x="1811" y="534"/>
                    <a:pt x="1799" y="534"/>
                  </a:cubicBezTo>
                  <a:cubicBezTo>
                    <a:pt x="1766" y="534"/>
                    <a:pt x="1743" y="540"/>
                    <a:pt x="1748" y="588"/>
                  </a:cubicBezTo>
                  <a:cubicBezTo>
                    <a:pt x="1765" y="670"/>
                    <a:pt x="1839" y="670"/>
                    <a:pt x="1789" y="727"/>
                  </a:cubicBezTo>
                  <a:cubicBezTo>
                    <a:pt x="1748" y="785"/>
                    <a:pt x="1543" y="760"/>
                    <a:pt x="1543" y="834"/>
                  </a:cubicBezTo>
                  <a:cubicBezTo>
                    <a:pt x="1551" y="908"/>
                    <a:pt x="1650" y="933"/>
                    <a:pt x="1633" y="974"/>
                  </a:cubicBezTo>
                  <a:cubicBezTo>
                    <a:pt x="1625" y="1023"/>
                    <a:pt x="1510" y="1023"/>
                    <a:pt x="1461" y="1105"/>
                  </a:cubicBezTo>
                  <a:cubicBezTo>
                    <a:pt x="1412" y="1187"/>
                    <a:pt x="1248" y="1565"/>
                    <a:pt x="1207" y="1671"/>
                  </a:cubicBezTo>
                  <a:cubicBezTo>
                    <a:pt x="1157" y="1778"/>
                    <a:pt x="1133" y="1860"/>
                    <a:pt x="1075" y="1917"/>
                  </a:cubicBezTo>
                  <a:cubicBezTo>
                    <a:pt x="1010" y="1983"/>
                    <a:pt x="878" y="2082"/>
                    <a:pt x="895" y="2123"/>
                  </a:cubicBezTo>
                  <a:cubicBezTo>
                    <a:pt x="903" y="2172"/>
                    <a:pt x="944" y="2188"/>
                    <a:pt x="1042" y="2221"/>
                  </a:cubicBezTo>
                  <a:cubicBezTo>
                    <a:pt x="1141" y="2262"/>
                    <a:pt x="1190" y="2303"/>
                    <a:pt x="1157" y="2328"/>
                  </a:cubicBezTo>
                  <a:cubicBezTo>
                    <a:pt x="1151" y="2331"/>
                    <a:pt x="1141" y="2332"/>
                    <a:pt x="1130" y="2332"/>
                  </a:cubicBezTo>
                  <a:cubicBezTo>
                    <a:pt x="1106" y="2332"/>
                    <a:pt x="1073" y="2327"/>
                    <a:pt x="1049" y="2327"/>
                  </a:cubicBezTo>
                  <a:cubicBezTo>
                    <a:pt x="1024" y="2327"/>
                    <a:pt x="1008" y="2332"/>
                    <a:pt x="1018" y="2352"/>
                  </a:cubicBezTo>
                  <a:cubicBezTo>
                    <a:pt x="1042" y="2402"/>
                    <a:pt x="1125" y="2475"/>
                    <a:pt x="1083" y="2492"/>
                  </a:cubicBezTo>
                  <a:cubicBezTo>
                    <a:pt x="1069" y="2497"/>
                    <a:pt x="1046" y="2499"/>
                    <a:pt x="1018" y="2499"/>
                  </a:cubicBezTo>
                  <a:cubicBezTo>
                    <a:pt x="953" y="2499"/>
                    <a:pt x="866" y="2487"/>
                    <a:pt x="837" y="2475"/>
                  </a:cubicBezTo>
                  <a:cubicBezTo>
                    <a:pt x="803" y="2462"/>
                    <a:pt x="791" y="2348"/>
                    <a:pt x="754" y="2348"/>
                  </a:cubicBezTo>
                  <a:cubicBezTo>
                    <a:pt x="747" y="2348"/>
                    <a:pt x="739" y="2352"/>
                    <a:pt x="731" y="2361"/>
                  </a:cubicBezTo>
                  <a:cubicBezTo>
                    <a:pt x="681" y="2426"/>
                    <a:pt x="575" y="2804"/>
                    <a:pt x="566" y="2837"/>
                  </a:cubicBezTo>
                  <a:cubicBezTo>
                    <a:pt x="566" y="2862"/>
                    <a:pt x="517" y="2884"/>
                    <a:pt x="477" y="2884"/>
                  </a:cubicBezTo>
                  <a:cubicBezTo>
                    <a:pt x="452" y="2884"/>
                    <a:pt x="430" y="2875"/>
                    <a:pt x="427" y="2853"/>
                  </a:cubicBezTo>
                  <a:cubicBezTo>
                    <a:pt x="419" y="2800"/>
                    <a:pt x="535" y="2652"/>
                    <a:pt x="468" y="2652"/>
                  </a:cubicBezTo>
                  <a:cubicBezTo>
                    <a:pt x="461" y="2652"/>
                    <a:pt x="453" y="2653"/>
                    <a:pt x="443" y="2656"/>
                  </a:cubicBezTo>
                  <a:cubicBezTo>
                    <a:pt x="328" y="2681"/>
                    <a:pt x="41" y="2902"/>
                    <a:pt x="123" y="2935"/>
                  </a:cubicBezTo>
                  <a:cubicBezTo>
                    <a:pt x="192" y="2969"/>
                    <a:pt x="254" y="2986"/>
                    <a:pt x="316" y="2986"/>
                  </a:cubicBezTo>
                  <a:cubicBezTo>
                    <a:pt x="328" y="2986"/>
                    <a:pt x="341" y="2986"/>
                    <a:pt x="353" y="2984"/>
                  </a:cubicBezTo>
                  <a:cubicBezTo>
                    <a:pt x="397" y="2979"/>
                    <a:pt x="580" y="2951"/>
                    <a:pt x="681" y="2951"/>
                  </a:cubicBezTo>
                  <a:cubicBezTo>
                    <a:pt x="730" y="2951"/>
                    <a:pt x="760" y="2957"/>
                    <a:pt x="747" y="2976"/>
                  </a:cubicBezTo>
                  <a:cubicBezTo>
                    <a:pt x="714" y="3034"/>
                    <a:pt x="550" y="3107"/>
                    <a:pt x="427" y="3189"/>
                  </a:cubicBezTo>
                  <a:cubicBezTo>
                    <a:pt x="296" y="3272"/>
                    <a:pt x="0" y="3370"/>
                    <a:pt x="49" y="3468"/>
                  </a:cubicBezTo>
                  <a:cubicBezTo>
                    <a:pt x="107" y="3575"/>
                    <a:pt x="58" y="3764"/>
                    <a:pt x="181" y="3780"/>
                  </a:cubicBezTo>
                  <a:cubicBezTo>
                    <a:pt x="205" y="3784"/>
                    <a:pt x="237" y="3785"/>
                    <a:pt x="273" y="3785"/>
                  </a:cubicBezTo>
                  <a:cubicBezTo>
                    <a:pt x="423" y="3785"/>
                    <a:pt x="648" y="3758"/>
                    <a:pt x="714" y="3698"/>
                  </a:cubicBezTo>
                  <a:cubicBezTo>
                    <a:pt x="776" y="3644"/>
                    <a:pt x="837" y="3527"/>
                    <a:pt x="870" y="3527"/>
                  </a:cubicBezTo>
                  <a:cubicBezTo>
                    <a:pt x="877" y="3527"/>
                    <a:pt x="882" y="3531"/>
                    <a:pt x="887" y="3542"/>
                  </a:cubicBezTo>
                  <a:cubicBezTo>
                    <a:pt x="910" y="3613"/>
                    <a:pt x="828" y="3699"/>
                    <a:pt x="915" y="3699"/>
                  </a:cubicBezTo>
                  <a:cubicBezTo>
                    <a:pt x="919" y="3699"/>
                    <a:pt x="923" y="3699"/>
                    <a:pt x="928" y="3698"/>
                  </a:cubicBezTo>
                  <a:cubicBezTo>
                    <a:pt x="1011" y="3685"/>
                    <a:pt x="1019" y="3658"/>
                    <a:pt x="1069" y="3658"/>
                  </a:cubicBezTo>
                  <a:cubicBezTo>
                    <a:pt x="1083" y="3658"/>
                    <a:pt x="1101" y="3660"/>
                    <a:pt x="1125" y="3665"/>
                  </a:cubicBezTo>
                  <a:cubicBezTo>
                    <a:pt x="1231" y="3682"/>
                    <a:pt x="1321" y="3682"/>
                    <a:pt x="1461" y="3723"/>
                  </a:cubicBezTo>
                  <a:cubicBezTo>
                    <a:pt x="1577" y="3757"/>
                    <a:pt x="1716" y="3831"/>
                    <a:pt x="1802" y="3831"/>
                  </a:cubicBezTo>
                  <a:cubicBezTo>
                    <a:pt x="1819" y="3831"/>
                    <a:pt x="1834" y="3828"/>
                    <a:pt x="1847" y="3821"/>
                  </a:cubicBezTo>
                  <a:cubicBezTo>
                    <a:pt x="1929" y="3772"/>
                    <a:pt x="1773" y="3731"/>
                    <a:pt x="1937" y="3731"/>
                  </a:cubicBezTo>
                  <a:cubicBezTo>
                    <a:pt x="2046" y="3731"/>
                    <a:pt x="2108" y="3771"/>
                    <a:pt x="2150" y="3771"/>
                  </a:cubicBezTo>
                  <a:cubicBezTo>
                    <a:pt x="2170" y="3771"/>
                    <a:pt x="2186" y="3761"/>
                    <a:pt x="2200" y="3731"/>
                  </a:cubicBezTo>
                  <a:cubicBezTo>
                    <a:pt x="2233" y="3657"/>
                    <a:pt x="2207" y="3578"/>
                    <a:pt x="2231" y="3578"/>
                  </a:cubicBezTo>
                  <a:cubicBezTo>
                    <a:pt x="2237" y="3578"/>
                    <a:pt x="2245" y="3582"/>
                    <a:pt x="2257" y="3592"/>
                  </a:cubicBezTo>
                  <a:cubicBezTo>
                    <a:pt x="2304" y="3621"/>
                    <a:pt x="2343" y="3663"/>
                    <a:pt x="2367" y="3663"/>
                  </a:cubicBezTo>
                  <a:cubicBezTo>
                    <a:pt x="2377" y="3663"/>
                    <a:pt x="2384" y="3657"/>
                    <a:pt x="2388" y="3641"/>
                  </a:cubicBezTo>
                  <a:cubicBezTo>
                    <a:pt x="2402" y="3587"/>
                    <a:pt x="2404" y="3544"/>
                    <a:pt x="2441" y="3544"/>
                  </a:cubicBezTo>
                  <a:cubicBezTo>
                    <a:pt x="2449" y="3544"/>
                    <a:pt x="2459" y="3546"/>
                    <a:pt x="2470" y="3551"/>
                  </a:cubicBezTo>
                  <a:cubicBezTo>
                    <a:pt x="2484" y="3556"/>
                    <a:pt x="2497" y="3558"/>
                    <a:pt x="2508" y="3558"/>
                  </a:cubicBezTo>
                  <a:cubicBezTo>
                    <a:pt x="2551" y="3558"/>
                    <a:pt x="2583" y="3522"/>
                    <a:pt x="2635" y="3444"/>
                  </a:cubicBezTo>
                  <a:cubicBezTo>
                    <a:pt x="2643" y="3432"/>
                    <a:pt x="2649" y="3427"/>
                    <a:pt x="2653" y="3427"/>
                  </a:cubicBezTo>
                  <a:cubicBezTo>
                    <a:pt x="2679" y="3427"/>
                    <a:pt x="2615" y="3652"/>
                    <a:pt x="2651" y="3674"/>
                  </a:cubicBezTo>
                  <a:cubicBezTo>
                    <a:pt x="2692" y="3698"/>
                    <a:pt x="2799" y="3674"/>
                    <a:pt x="2749" y="3715"/>
                  </a:cubicBezTo>
                  <a:cubicBezTo>
                    <a:pt x="2692" y="3756"/>
                    <a:pt x="2479" y="3789"/>
                    <a:pt x="2536" y="3830"/>
                  </a:cubicBezTo>
                  <a:cubicBezTo>
                    <a:pt x="2552" y="3841"/>
                    <a:pt x="2569" y="3846"/>
                    <a:pt x="2588" y="3846"/>
                  </a:cubicBezTo>
                  <a:cubicBezTo>
                    <a:pt x="2642" y="3846"/>
                    <a:pt x="2703" y="3811"/>
                    <a:pt x="2742" y="3811"/>
                  </a:cubicBezTo>
                  <a:cubicBezTo>
                    <a:pt x="2748" y="3811"/>
                    <a:pt x="2753" y="3812"/>
                    <a:pt x="2758" y="3813"/>
                  </a:cubicBezTo>
                  <a:cubicBezTo>
                    <a:pt x="2798" y="3827"/>
                    <a:pt x="2828" y="3879"/>
                    <a:pt x="2859" y="3879"/>
                  </a:cubicBezTo>
                  <a:cubicBezTo>
                    <a:pt x="2866" y="3879"/>
                    <a:pt x="2873" y="3876"/>
                    <a:pt x="2881" y="3871"/>
                  </a:cubicBezTo>
                  <a:cubicBezTo>
                    <a:pt x="2911" y="3848"/>
                    <a:pt x="2836" y="3636"/>
                    <a:pt x="2915" y="3636"/>
                  </a:cubicBezTo>
                  <a:cubicBezTo>
                    <a:pt x="2922" y="3636"/>
                    <a:pt x="2929" y="3638"/>
                    <a:pt x="2938" y="3641"/>
                  </a:cubicBezTo>
                  <a:cubicBezTo>
                    <a:pt x="3034" y="3682"/>
                    <a:pt x="3061" y="3757"/>
                    <a:pt x="3096" y="3757"/>
                  </a:cubicBezTo>
                  <a:cubicBezTo>
                    <a:pt x="3103" y="3757"/>
                    <a:pt x="3111" y="3754"/>
                    <a:pt x="3119" y="3748"/>
                  </a:cubicBezTo>
                  <a:cubicBezTo>
                    <a:pt x="3173" y="3717"/>
                    <a:pt x="3205" y="3606"/>
                    <a:pt x="3229" y="3606"/>
                  </a:cubicBezTo>
                  <a:cubicBezTo>
                    <a:pt x="3231" y="3606"/>
                    <a:pt x="3232" y="3607"/>
                    <a:pt x="3234" y="3608"/>
                  </a:cubicBezTo>
                  <a:cubicBezTo>
                    <a:pt x="3258" y="3633"/>
                    <a:pt x="3209" y="3665"/>
                    <a:pt x="3266" y="3698"/>
                  </a:cubicBezTo>
                  <a:cubicBezTo>
                    <a:pt x="3281" y="3706"/>
                    <a:pt x="3299" y="3708"/>
                    <a:pt x="3319" y="3708"/>
                  </a:cubicBezTo>
                  <a:cubicBezTo>
                    <a:pt x="3357" y="3708"/>
                    <a:pt x="3401" y="3698"/>
                    <a:pt x="3428" y="3698"/>
                  </a:cubicBezTo>
                  <a:cubicBezTo>
                    <a:pt x="3449" y="3698"/>
                    <a:pt x="3461" y="3704"/>
                    <a:pt x="3455" y="3723"/>
                  </a:cubicBezTo>
                  <a:cubicBezTo>
                    <a:pt x="3439" y="3780"/>
                    <a:pt x="3308" y="3797"/>
                    <a:pt x="3193" y="3871"/>
                  </a:cubicBezTo>
                  <a:cubicBezTo>
                    <a:pt x="3070" y="3944"/>
                    <a:pt x="2889" y="4027"/>
                    <a:pt x="2807" y="4117"/>
                  </a:cubicBezTo>
                  <a:cubicBezTo>
                    <a:pt x="2733" y="4199"/>
                    <a:pt x="2610" y="4199"/>
                    <a:pt x="2610" y="4256"/>
                  </a:cubicBezTo>
                  <a:cubicBezTo>
                    <a:pt x="2610" y="4314"/>
                    <a:pt x="2602" y="4314"/>
                    <a:pt x="2553" y="4379"/>
                  </a:cubicBezTo>
                  <a:cubicBezTo>
                    <a:pt x="2503" y="4445"/>
                    <a:pt x="2438" y="4470"/>
                    <a:pt x="2511" y="4470"/>
                  </a:cubicBezTo>
                  <a:cubicBezTo>
                    <a:pt x="2518" y="4470"/>
                    <a:pt x="2524" y="4471"/>
                    <a:pt x="2530" y="4471"/>
                  </a:cubicBezTo>
                  <a:cubicBezTo>
                    <a:pt x="2606" y="4471"/>
                    <a:pt x="2684" y="4427"/>
                    <a:pt x="2782" y="4412"/>
                  </a:cubicBezTo>
                  <a:cubicBezTo>
                    <a:pt x="2795" y="4410"/>
                    <a:pt x="2809" y="4409"/>
                    <a:pt x="2822" y="4409"/>
                  </a:cubicBezTo>
                  <a:cubicBezTo>
                    <a:pt x="2872" y="4409"/>
                    <a:pt x="2920" y="4422"/>
                    <a:pt x="2960" y="4422"/>
                  </a:cubicBezTo>
                  <a:cubicBezTo>
                    <a:pt x="2988" y="4422"/>
                    <a:pt x="3011" y="4416"/>
                    <a:pt x="3028" y="4396"/>
                  </a:cubicBezTo>
                  <a:cubicBezTo>
                    <a:pt x="3086" y="4338"/>
                    <a:pt x="3143" y="4174"/>
                    <a:pt x="3193" y="4109"/>
                  </a:cubicBezTo>
                  <a:cubicBezTo>
                    <a:pt x="3242" y="4051"/>
                    <a:pt x="3258" y="3944"/>
                    <a:pt x="3340" y="3944"/>
                  </a:cubicBezTo>
                  <a:cubicBezTo>
                    <a:pt x="3414" y="3936"/>
                    <a:pt x="3381" y="3936"/>
                    <a:pt x="3480" y="3936"/>
                  </a:cubicBezTo>
                  <a:cubicBezTo>
                    <a:pt x="3516" y="3936"/>
                    <a:pt x="3547" y="3941"/>
                    <a:pt x="3574" y="3941"/>
                  </a:cubicBezTo>
                  <a:cubicBezTo>
                    <a:pt x="3621" y="3941"/>
                    <a:pt x="3653" y="3927"/>
                    <a:pt x="3669" y="3854"/>
                  </a:cubicBezTo>
                  <a:cubicBezTo>
                    <a:pt x="3693" y="3731"/>
                    <a:pt x="3718" y="3510"/>
                    <a:pt x="3767" y="3501"/>
                  </a:cubicBezTo>
                  <a:cubicBezTo>
                    <a:pt x="3793" y="3498"/>
                    <a:pt x="3810" y="3494"/>
                    <a:pt x="3825" y="3494"/>
                  </a:cubicBezTo>
                  <a:cubicBezTo>
                    <a:pt x="3843" y="3494"/>
                    <a:pt x="3856" y="3500"/>
                    <a:pt x="3874" y="3518"/>
                  </a:cubicBezTo>
                  <a:cubicBezTo>
                    <a:pt x="3898" y="3551"/>
                    <a:pt x="3931" y="3649"/>
                    <a:pt x="3964" y="3723"/>
                  </a:cubicBezTo>
                  <a:cubicBezTo>
                    <a:pt x="3997" y="3797"/>
                    <a:pt x="4063" y="3871"/>
                    <a:pt x="4038" y="3912"/>
                  </a:cubicBezTo>
                  <a:cubicBezTo>
                    <a:pt x="4013" y="3953"/>
                    <a:pt x="3980" y="3953"/>
                    <a:pt x="3956" y="4010"/>
                  </a:cubicBezTo>
                  <a:cubicBezTo>
                    <a:pt x="3923" y="4059"/>
                    <a:pt x="3874" y="4289"/>
                    <a:pt x="3841" y="4363"/>
                  </a:cubicBezTo>
                  <a:cubicBezTo>
                    <a:pt x="3800" y="4429"/>
                    <a:pt x="3742" y="4445"/>
                    <a:pt x="3792" y="4470"/>
                  </a:cubicBezTo>
                  <a:cubicBezTo>
                    <a:pt x="3819" y="4479"/>
                    <a:pt x="3841" y="4493"/>
                    <a:pt x="3864" y="4493"/>
                  </a:cubicBezTo>
                  <a:cubicBezTo>
                    <a:pt x="3884" y="4493"/>
                    <a:pt x="3905" y="4483"/>
                    <a:pt x="3931" y="4453"/>
                  </a:cubicBezTo>
                  <a:cubicBezTo>
                    <a:pt x="3989" y="4388"/>
                    <a:pt x="4095" y="4215"/>
                    <a:pt x="4161" y="4166"/>
                  </a:cubicBezTo>
                  <a:cubicBezTo>
                    <a:pt x="4168" y="4161"/>
                    <a:pt x="4173" y="4159"/>
                    <a:pt x="4178" y="4159"/>
                  </a:cubicBezTo>
                  <a:cubicBezTo>
                    <a:pt x="4221" y="4159"/>
                    <a:pt x="4195" y="4344"/>
                    <a:pt x="4202" y="4396"/>
                  </a:cubicBezTo>
                  <a:cubicBezTo>
                    <a:pt x="4205" y="4415"/>
                    <a:pt x="4214" y="4422"/>
                    <a:pt x="4226" y="4422"/>
                  </a:cubicBezTo>
                  <a:cubicBezTo>
                    <a:pt x="4248" y="4422"/>
                    <a:pt x="4281" y="4399"/>
                    <a:pt x="4299" y="4399"/>
                  </a:cubicBezTo>
                  <a:cubicBezTo>
                    <a:pt x="4303" y="4399"/>
                    <a:pt x="4306" y="4401"/>
                    <a:pt x="4309" y="4404"/>
                  </a:cubicBezTo>
                  <a:cubicBezTo>
                    <a:pt x="4325" y="4429"/>
                    <a:pt x="4227" y="4544"/>
                    <a:pt x="4243" y="4576"/>
                  </a:cubicBezTo>
                  <a:cubicBezTo>
                    <a:pt x="4256" y="4596"/>
                    <a:pt x="4254" y="4660"/>
                    <a:pt x="4279" y="4660"/>
                  </a:cubicBezTo>
                  <a:cubicBezTo>
                    <a:pt x="4287" y="4660"/>
                    <a:pt x="4296" y="4655"/>
                    <a:pt x="4309" y="4642"/>
                  </a:cubicBezTo>
                  <a:cubicBezTo>
                    <a:pt x="4356" y="4594"/>
                    <a:pt x="4410" y="4535"/>
                    <a:pt x="4441" y="4535"/>
                  </a:cubicBezTo>
                  <a:cubicBezTo>
                    <a:pt x="4447" y="4535"/>
                    <a:pt x="4452" y="4538"/>
                    <a:pt x="4456" y="4544"/>
                  </a:cubicBezTo>
                  <a:cubicBezTo>
                    <a:pt x="4475" y="4569"/>
                    <a:pt x="4446" y="4642"/>
                    <a:pt x="4479" y="4642"/>
                  </a:cubicBezTo>
                  <a:cubicBezTo>
                    <a:pt x="4489" y="4642"/>
                    <a:pt x="4505" y="4635"/>
                    <a:pt x="4530" y="4617"/>
                  </a:cubicBezTo>
                  <a:cubicBezTo>
                    <a:pt x="4629" y="4552"/>
                    <a:pt x="4694" y="4609"/>
                    <a:pt x="4703" y="4486"/>
                  </a:cubicBezTo>
                  <a:cubicBezTo>
                    <a:pt x="4711" y="4363"/>
                    <a:pt x="4719" y="4289"/>
                    <a:pt x="4752" y="4166"/>
                  </a:cubicBezTo>
                  <a:cubicBezTo>
                    <a:pt x="4785" y="4051"/>
                    <a:pt x="4941" y="3953"/>
                    <a:pt x="4924" y="3887"/>
                  </a:cubicBezTo>
                  <a:cubicBezTo>
                    <a:pt x="4910" y="3822"/>
                    <a:pt x="4895" y="3725"/>
                    <a:pt x="4825" y="3725"/>
                  </a:cubicBezTo>
                  <a:cubicBezTo>
                    <a:pt x="4815" y="3725"/>
                    <a:pt x="4805" y="3727"/>
                    <a:pt x="4793" y="3731"/>
                  </a:cubicBezTo>
                  <a:cubicBezTo>
                    <a:pt x="4702" y="3759"/>
                    <a:pt x="4564" y="3947"/>
                    <a:pt x="4525" y="3947"/>
                  </a:cubicBezTo>
                  <a:cubicBezTo>
                    <a:pt x="4518" y="3947"/>
                    <a:pt x="4514" y="3942"/>
                    <a:pt x="4514" y="3928"/>
                  </a:cubicBezTo>
                  <a:cubicBezTo>
                    <a:pt x="4514" y="3846"/>
                    <a:pt x="4448" y="3789"/>
                    <a:pt x="4514" y="3674"/>
                  </a:cubicBezTo>
                  <a:cubicBezTo>
                    <a:pt x="4588" y="3559"/>
                    <a:pt x="4842" y="3288"/>
                    <a:pt x="4752" y="3280"/>
                  </a:cubicBezTo>
                  <a:cubicBezTo>
                    <a:pt x="4740" y="3279"/>
                    <a:pt x="4726" y="3278"/>
                    <a:pt x="4711" y="3278"/>
                  </a:cubicBezTo>
                  <a:cubicBezTo>
                    <a:pt x="4617" y="3278"/>
                    <a:pt x="4469" y="3302"/>
                    <a:pt x="4448" y="3386"/>
                  </a:cubicBezTo>
                  <a:cubicBezTo>
                    <a:pt x="4424" y="3489"/>
                    <a:pt x="4301" y="3814"/>
                    <a:pt x="4263" y="3814"/>
                  </a:cubicBezTo>
                  <a:cubicBezTo>
                    <a:pt x="4262" y="3814"/>
                    <a:pt x="4261" y="3814"/>
                    <a:pt x="4260" y="3813"/>
                  </a:cubicBezTo>
                  <a:cubicBezTo>
                    <a:pt x="4235" y="3789"/>
                    <a:pt x="4071" y="3772"/>
                    <a:pt x="4104" y="3674"/>
                  </a:cubicBezTo>
                  <a:cubicBezTo>
                    <a:pt x="4128" y="3575"/>
                    <a:pt x="4260" y="3411"/>
                    <a:pt x="4202" y="3395"/>
                  </a:cubicBezTo>
                  <a:cubicBezTo>
                    <a:pt x="4187" y="3390"/>
                    <a:pt x="4164" y="3389"/>
                    <a:pt x="4140" y="3389"/>
                  </a:cubicBezTo>
                  <a:cubicBezTo>
                    <a:pt x="4125" y="3389"/>
                    <a:pt x="4109" y="3390"/>
                    <a:pt x="4094" y="3390"/>
                  </a:cubicBezTo>
                  <a:cubicBezTo>
                    <a:pt x="4043" y="3390"/>
                    <a:pt x="3999" y="3386"/>
                    <a:pt x="4013" y="3354"/>
                  </a:cubicBezTo>
                  <a:cubicBezTo>
                    <a:pt x="4038" y="3296"/>
                    <a:pt x="4038" y="3296"/>
                    <a:pt x="4013" y="3239"/>
                  </a:cubicBezTo>
                  <a:cubicBezTo>
                    <a:pt x="4008" y="3226"/>
                    <a:pt x="4010" y="3221"/>
                    <a:pt x="4018" y="3221"/>
                  </a:cubicBezTo>
                  <a:cubicBezTo>
                    <a:pt x="4042" y="3221"/>
                    <a:pt x="4112" y="3262"/>
                    <a:pt x="4168" y="3262"/>
                  </a:cubicBezTo>
                  <a:cubicBezTo>
                    <a:pt x="4180" y="3262"/>
                    <a:pt x="4192" y="3260"/>
                    <a:pt x="4202" y="3255"/>
                  </a:cubicBezTo>
                  <a:cubicBezTo>
                    <a:pt x="4268" y="3230"/>
                    <a:pt x="4366" y="3222"/>
                    <a:pt x="4366" y="3148"/>
                  </a:cubicBezTo>
                  <a:cubicBezTo>
                    <a:pt x="4366" y="3075"/>
                    <a:pt x="4350" y="3042"/>
                    <a:pt x="4399" y="3042"/>
                  </a:cubicBezTo>
                  <a:cubicBezTo>
                    <a:pt x="4402" y="3041"/>
                    <a:pt x="4404" y="3041"/>
                    <a:pt x="4407" y="3041"/>
                  </a:cubicBezTo>
                  <a:cubicBezTo>
                    <a:pt x="4440" y="3041"/>
                    <a:pt x="4465" y="3075"/>
                    <a:pt x="4492" y="3075"/>
                  </a:cubicBezTo>
                  <a:cubicBezTo>
                    <a:pt x="4502" y="3075"/>
                    <a:pt x="4512" y="3071"/>
                    <a:pt x="4522" y="3058"/>
                  </a:cubicBezTo>
                  <a:cubicBezTo>
                    <a:pt x="4555" y="3001"/>
                    <a:pt x="4604" y="2927"/>
                    <a:pt x="4612" y="2869"/>
                  </a:cubicBezTo>
                  <a:cubicBezTo>
                    <a:pt x="4618" y="2827"/>
                    <a:pt x="4598" y="2802"/>
                    <a:pt x="4570" y="2802"/>
                  </a:cubicBezTo>
                  <a:cubicBezTo>
                    <a:pt x="4560" y="2802"/>
                    <a:pt x="4549" y="2806"/>
                    <a:pt x="4539" y="2812"/>
                  </a:cubicBezTo>
                  <a:cubicBezTo>
                    <a:pt x="4496" y="2833"/>
                    <a:pt x="4509" y="2917"/>
                    <a:pt x="4470" y="2917"/>
                  </a:cubicBezTo>
                  <a:cubicBezTo>
                    <a:pt x="4464" y="2917"/>
                    <a:pt x="4457" y="2915"/>
                    <a:pt x="4448" y="2910"/>
                  </a:cubicBezTo>
                  <a:cubicBezTo>
                    <a:pt x="4394" y="2890"/>
                    <a:pt x="4357" y="2837"/>
                    <a:pt x="4336" y="2837"/>
                  </a:cubicBezTo>
                  <a:cubicBezTo>
                    <a:pt x="4332" y="2837"/>
                    <a:pt x="4328" y="2839"/>
                    <a:pt x="4325" y="2845"/>
                  </a:cubicBezTo>
                  <a:cubicBezTo>
                    <a:pt x="4309" y="2878"/>
                    <a:pt x="4292" y="2976"/>
                    <a:pt x="4243" y="3001"/>
                  </a:cubicBezTo>
                  <a:cubicBezTo>
                    <a:pt x="4233" y="3006"/>
                    <a:pt x="4224" y="3008"/>
                    <a:pt x="4216" y="3008"/>
                  </a:cubicBezTo>
                  <a:cubicBezTo>
                    <a:pt x="4183" y="3008"/>
                    <a:pt x="4161" y="2976"/>
                    <a:pt x="4128" y="2976"/>
                  </a:cubicBezTo>
                  <a:cubicBezTo>
                    <a:pt x="4098" y="2984"/>
                    <a:pt x="4075" y="3086"/>
                    <a:pt x="4028" y="3086"/>
                  </a:cubicBezTo>
                  <a:cubicBezTo>
                    <a:pt x="4023" y="3086"/>
                    <a:pt x="4019" y="3085"/>
                    <a:pt x="4013" y="3083"/>
                  </a:cubicBezTo>
                  <a:cubicBezTo>
                    <a:pt x="3968" y="3070"/>
                    <a:pt x="3989" y="3032"/>
                    <a:pt x="3964" y="3032"/>
                  </a:cubicBezTo>
                  <a:cubicBezTo>
                    <a:pt x="3957" y="3032"/>
                    <a:pt x="3947" y="3035"/>
                    <a:pt x="3931" y="3042"/>
                  </a:cubicBezTo>
                  <a:cubicBezTo>
                    <a:pt x="3887" y="3058"/>
                    <a:pt x="3823" y="3113"/>
                    <a:pt x="3805" y="3113"/>
                  </a:cubicBezTo>
                  <a:cubicBezTo>
                    <a:pt x="3796" y="3113"/>
                    <a:pt x="3798" y="3101"/>
                    <a:pt x="3816" y="3066"/>
                  </a:cubicBezTo>
                  <a:cubicBezTo>
                    <a:pt x="3866" y="2960"/>
                    <a:pt x="3972" y="2951"/>
                    <a:pt x="3964" y="2886"/>
                  </a:cubicBezTo>
                  <a:cubicBezTo>
                    <a:pt x="3956" y="2828"/>
                    <a:pt x="4079" y="2878"/>
                    <a:pt x="4095" y="2820"/>
                  </a:cubicBezTo>
                  <a:cubicBezTo>
                    <a:pt x="4104" y="2763"/>
                    <a:pt x="3964" y="2738"/>
                    <a:pt x="3915" y="2722"/>
                  </a:cubicBezTo>
                  <a:cubicBezTo>
                    <a:pt x="3874" y="2705"/>
                    <a:pt x="3710" y="2730"/>
                    <a:pt x="3751" y="2672"/>
                  </a:cubicBezTo>
                  <a:cubicBezTo>
                    <a:pt x="3800" y="2623"/>
                    <a:pt x="3956" y="2582"/>
                    <a:pt x="4046" y="2533"/>
                  </a:cubicBezTo>
                  <a:cubicBezTo>
                    <a:pt x="4145" y="2475"/>
                    <a:pt x="4210" y="2492"/>
                    <a:pt x="4235" y="2426"/>
                  </a:cubicBezTo>
                  <a:cubicBezTo>
                    <a:pt x="4268" y="2361"/>
                    <a:pt x="4333" y="2344"/>
                    <a:pt x="4292" y="2254"/>
                  </a:cubicBezTo>
                  <a:cubicBezTo>
                    <a:pt x="4260" y="2155"/>
                    <a:pt x="4161" y="2131"/>
                    <a:pt x="4071" y="2098"/>
                  </a:cubicBezTo>
                  <a:cubicBezTo>
                    <a:pt x="4004" y="2068"/>
                    <a:pt x="3929" y="2033"/>
                    <a:pt x="3881" y="2033"/>
                  </a:cubicBezTo>
                  <a:cubicBezTo>
                    <a:pt x="3864" y="2033"/>
                    <a:pt x="3850" y="2038"/>
                    <a:pt x="3841" y="2049"/>
                  </a:cubicBezTo>
                  <a:cubicBezTo>
                    <a:pt x="3813" y="2084"/>
                    <a:pt x="3803" y="2136"/>
                    <a:pt x="3775" y="2136"/>
                  </a:cubicBezTo>
                  <a:cubicBezTo>
                    <a:pt x="3771" y="2136"/>
                    <a:pt x="3765" y="2135"/>
                    <a:pt x="3759" y="2131"/>
                  </a:cubicBezTo>
                  <a:cubicBezTo>
                    <a:pt x="3732" y="2115"/>
                    <a:pt x="3705" y="2088"/>
                    <a:pt x="3680" y="2088"/>
                  </a:cubicBezTo>
                  <a:cubicBezTo>
                    <a:pt x="3667" y="2088"/>
                    <a:pt x="3655" y="2095"/>
                    <a:pt x="3644" y="2114"/>
                  </a:cubicBezTo>
                  <a:cubicBezTo>
                    <a:pt x="3622" y="2166"/>
                    <a:pt x="3600" y="2250"/>
                    <a:pt x="3572" y="2250"/>
                  </a:cubicBezTo>
                  <a:cubicBezTo>
                    <a:pt x="3569" y="2250"/>
                    <a:pt x="3565" y="2248"/>
                    <a:pt x="3562" y="2246"/>
                  </a:cubicBezTo>
                  <a:cubicBezTo>
                    <a:pt x="3530" y="2214"/>
                    <a:pt x="3568" y="2032"/>
                    <a:pt x="3532" y="2032"/>
                  </a:cubicBezTo>
                  <a:cubicBezTo>
                    <a:pt x="3531" y="2032"/>
                    <a:pt x="3530" y="2032"/>
                    <a:pt x="3529" y="2032"/>
                  </a:cubicBezTo>
                  <a:cubicBezTo>
                    <a:pt x="3488" y="2049"/>
                    <a:pt x="3414" y="2147"/>
                    <a:pt x="3349" y="2196"/>
                  </a:cubicBezTo>
                  <a:cubicBezTo>
                    <a:pt x="3275" y="2246"/>
                    <a:pt x="3250" y="2213"/>
                    <a:pt x="3143" y="2254"/>
                  </a:cubicBezTo>
                  <a:cubicBezTo>
                    <a:pt x="3045" y="2295"/>
                    <a:pt x="3053" y="2426"/>
                    <a:pt x="3020" y="2451"/>
                  </a:cubicBezTo>
                  <a:cubicBezTo>
                    <a:pt x="2993" y="2467"/>
                    <a:pt x="2909" y="2544"/>
                    <a:pt x="2877" y="2544"/>
                  </a:cubicBezTo>
                  <a:cubicBezTo>
                    <a:pt x="2862" y="2544"/>
                    <a:pt x="2859" y="2526"/>
                    <a:pt x="2881" y="2475"/>
                  </a:cubicBezTo>
                  <a:cubicBezTo>
                    <a:pt x="2955" y="2320"/>
                    <a:pt x="3012" y="2229"/>
                    <a:pt x="2979" y="2196"/>
                  </a:cubicBezTo>
                  <a:cubicBezTo>
                    <a:pt x="2946" y="2155"/>
                    <a:pt x="2938" y="2155"/>
                    <a:pt x="2897" y="2098"/>
                  </a:cubicBezTo>
                  <a:cubicBezTo>
                    <a:pt x="2884" y="2076"/>
                    <a:pt x="2877" y="2069"/>
                    <a:pt x="2872" y="2069"/>
                  </a:cubicBezTo>
                  <a:cubicBezTo>
                    <a:pt x="2861" y="2069"/>
                    <a:pt x="2853" y="2098"/>
                    <a:pt x="2799" y="2098"/>
                  </a:cubicBezTo>
                  <a:cubicBezTo>
                    <a:pt x="2791" y="2099"/>
                    <a:pt x="2783" y="2099"/>
                    <a:pt x="2777" y="2099"/>
                  </a:cubicBezTo>
                  <a:cubicBezTo>
                    <a:pt x="2709" y="2099"/>
                    <a:pt x="2709" y="2064"/>
                    <a:pt x="2626" y="2049"/>
                  </a:cubicBezTo>
                  <a:cubicBezTo>
                    <a:pt x="2623" y="2048"/>
                    <a:pt x="2619" y="2048"/>
                    <a:pt x="2615" y="2048"/>
                  </a:cubicBezTo>
                  <a:cubicBezTo>
                    <a:pt x="2550" y="2048"/>
                    <a:pt x="2432" y="2140"/>
                    <a:pt x="2407" y="2140"/>
                  </a:cubicBezTo>
                  <a:cubicBezTo>
                    <a:pt x="2398" y="2140"/>
                    <a:pt x="2401" y="2129"/>
                    <a:pt x="2421" y="2098"/>
                  </a:cubicBezTo>
                  <a:cubicBezTo>
                    <a:pt x="2490" y="1990"/>
                    <a:pt x="2581" y="1933"/>
                    <a:pt x="2518" y="1933"/>
                  </a:cubicBezTo>
                  <a:cubicBezTo>
                    <a:pt x="2514" y="1933"/>
                    <a:pt x="2509" y="1933"/>
                    <a:pt x="2503" y="1934"/>
                  </a:cubicBezTo>
                  <a:cubicBezTo>
                    <a:pt x="2439" y="1940"/>
                    <a:pt x="2385" y="1987"/>
                    <a:pt x="2356" y="1987"/>
                  </a:cubicBezTo>
                  <a:cubicBezTo>
                    <a:pt x="2348" y="1987"/>
                    <a:pt x="2343" y="1984"/>
                    <a:pt x="2339" y="1975"/>
                  </a:cubicBezTo>
                  <a:cubicBezTo>
                    <a:pt x="2323" y="1926"/>
                    <a:pt x="2388" y="1868"/>
                    <a:pt x="2479" y="1811"/>
                  </a:cubicBezTo>
                  <a:cubicBezTo>
                    <a:pt x="2561" y="1761"/>
                    <a:pt x="2963" y="1614"/>
                    <a:pt x="2864" y="1573"/>
                  </a:cubicBezTo>
                  <a:cubicBezTo>
                    <a:pt x="2849" y="1567"/>
                    <a:pt x="2834" y="1564"/>
                    <a:pt x="2820" y="1564"/>
                  </a:cubicBezTo>
                  <a:cubicBezTo>
                    <a:pt x="2760" y="1564"/>
                    <a:pt x="2719" y="1613"/>
                    <a:pt x="2671" y="1613"/>
                  </a:cubicBezTo>
                  <a:cubicBezTo>
                    <a:pt x="2657" y="1613"/>
                    <a:pt x="2642" y="1609"/>
                    <a:pt x="2626" y="1597"/>
                  </a:cubicBezTo>
                  <a:cubicBezTo>
                    <a:pt x="2561" y="1558"/>
                    <a:pt x="2553" y="1503"/>
                    <a:pt x="2515" y="1503"/>
                  </a:cubicBezTo>
                  <a:cubicBezTo>
                    <a:pt x="2505" y="1503"/>
                    <a:pt x="2494" y="1507"/>
                    <a:pt x="2479" y="1515"/>
                  </a:cubicBezTo>
                  <a:cubicBezTo>
                    <a:pt x="2422" y="1547"/>
                    <a:pt x="2389" y="1608"/>
                    <a:pt x="2373" y="1608"/>
                  </a:cubicBezTo>
                  <a:cubicBezTo>
                    <a:pt x="2369" y="1608"/>
                    <a:pt x="2366" y="1602"/>
                    <a:pt x="2364" y="1589"/>
                  </a:cubicBezTo>
                  <a:cubicBezTo>
                    <a:pt x="2357" y="1535"/>
                    <a:pt x="2411" y="1415"/>
                    <a:pt x="2367" y="1415"/>
                  </a:cubicBezTo>
                  <a:cubicBezTo>
                    <a:pt x="2357" y="1415"/>
                    <a:pt x="2343" y="1420"/>
                    <a:pt x="2323" y="1433"/>
                  </a:cubicBezTo>
                  <a:cubicBezTo>
                    <a:pt x="2208" y="1499"/>
                    <a:pt x="2134" y="1745"/>
                    <a:pt x="2044" y="1803"/>
                  </a:cubicBezTo>
                  <a:cubicBezTo>
                    <a:pt x="1970" y="1854"/>
                    <a:pt x="1904" y="1912"/>
                    <a:pt x="1878" y="1912"/>
                  </a:cubicBezTo>
                  <a:cubicBezTo>
                    <a:pt x="1875" y="1912"/>
                    <a:pt x="1873" y="1911"/>
                    <a:pt x="1871" y="1909"/>
                  </a:cubicBezTo>
                  <a:cubicBezTo>
                    <a:pt x="1855" y="1901"/>
                    <a:pt x="1797" y="1852"/>
                    <a:pt x="1839" y="1745"/>
                  </a:cubicBezTo>
                  <a:cubicBezTo>
                    <a:pt x="1888" y="1638"/>
                    <a:pt x="1863" y="1606"/>
                    <a:pt x="2019" y="1417"/>
                  </a:cubicBezTo>
                  <a:cubicBezTo>
                    <a:pt x="2175" y="1220"/>
                    <a:pt x="2397" y="1039"/>
                    <a:pt x="2397" y="941"/>
                  </a:cubicBezTo>
                  <a:cubicBezTo>
                    <a:pt x="2388" y="851"/>
                    <a:pt x="2290" y="736"/>
                    <a:pt x="2356" y="711"/>
                  </a:cubicBezTo>
                  <a:cubicBezTo>
                    <a:pt x="2362" y="709"/>
                    <a:pt x="2367" y="708"/>
                    <a:pt x="2372" y="708"/>
                  </a:cubicBezTo>
                  <a:cubicBezTo>
                    <a:pt x="2422" y="708"/>
                    <a:pt x="2420" y="804"/>
                    <a:pt x="2470" y="804"/>
                  </a:cubicBezTo>
                  <a:cubicBezTo>
                    <a:pt x="2475" y="804"/>
                    <a:pt x="2481" y="803"/>
                    <a:pt x="2487" y="801"/>
                  </a:cubicBezTo>
                  <a:cubicBezTo>
                    <a:pt x="2569" y="768"/>
                    <a:pt x="2577" y="727"/>
                    <a:pt x="2585" y="686"/>
                  </a:cubicBezTo>
                  <a:cubicBezTo>
                    <a:pt x="2594" y="645"/>
                    <a:pt x="2626" y="489"/>
                    <a:pt x="2610" y="440"/>
                  </a:cubicBezTo>
                  <a:cubicBezTo>
                    <a:pt x="2606" y="425"/>
                    <a:pt x="2597" y="420"/>
                    <a:pt x="2587" y="420"/>
                  </a:cubicBezTo>
                  <a:cubicBezTo>
                    <a:pt x="2567" y="420"/>
                    <a:pt x="2541" y="436"/>
                    <a:pt x="2516" y="436"/>
                  </a:cubicBezTo>
                  <a:cubicBezTo>
                    <a:pt x="2503" y="436"/>
                    <a:pt x="2489" y="431"/>
                    <a:pt x="2479" y="416"/>
                  </a:cubicBezTo>
                  <a:cubicBezTo>
                    <a:pt x="2438" y="350"/>
                    <a:pt x="2364" y="292"/>
                    <a:pt x="2421" y="251"/>
                  </a:cubicBezTo>
                  <a:cubicBezTo>
                    <a:pt x="2432" y="246"/>
                    <a:pt x="2442" y="243"/>
                    <a:pt x="2453" y="243"/>
                  </a:cubicBezTo>
                  <a:cubicBezTo>
                    <a:pt x="2504" y="243"/>
                    <a:pt x="2564" y="294"/>
                    <a:pt x="2651" y="301"/>
                  </a:cubicBezTo>
                  <a:cubicBezTo>
                    <a:pt x="2704" y="305"/>
                    <a:pt x="2733" y="315"/>
                    <a:pt x="2753" y="315"/>
                  </a:cubicBezTo>
                  <a:cubicBezTo>
                    <a:pt x="2772" y="315"/>
                    <a:pt x="2782" y="305"/>
                    <a:pt x="2799" y="268"/>
                  </a:cubicBezTo>
                  <a:cubicBezTo>
                    <a:pt x="2832" y="186"/>
                    <a:pt x="2873" y="104"/>
                    <a:pt x="2881" y="54"/>
                  </a:cubicBezTo>
                  <a:cubicBezTo>
                    <a:pt x="2887" y="25"/>
                    <a:pt x="2788" y="0"/>
                    <a:pt x="2728"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75"/>
            <p:cNvSpPr/>
            <p:nvPr/>
          </p:nvSpPr>
          <p:spPr>
            <a:xfrm>
              <a:off x="1363250" y="1232950"/>
              <a:ext cx="194525" cy="119300"/>
            </a:xfrm>
            <a:custGeom>
              <a:avLst/>
              <a:gdLst/>
              <a:ahLst/>
              <a:cxnLst/>
              <a:rect l="l" t="t" r="r" b="b"/>
              <a:pathLst>
                <a:path w="7781" h="4772" extrusionOk="0">
                  <a:moveTo>
                    <a:pt x="3251" y="0"/>
                  </a:moveTo>
                  <a:cubicBezTo>
                    <a:pt x="3221" y="0"/>
                    <a:pt x="3185" y="3"/>
                    <a:pt x="3136" y="9"/>
                  </a:cubicBezTo>
                  <a:cubicBezTo>
                    <a:pt x="2947" y="34"/>
                    <a:pt x="2134" y="149"/>
                    <a:pt x="1880" y="157"/>
                  </a:cubicBezTo>
                  <a:cubicBezTo>
                    <a:pt x="1634" y="165"/>
                    <a:pt x="1527" y="239"/>
                    <a:pt x="1314" y="255"/>
                  </a:cubicBezTo>
                  <a:cubicBezTo>
                    <a:pt x="994" y="264"/>
                    <a:pt x="903" y="255"/>
                    <a:pt x="944" y="321"/>
                  </a:cubicBezTo>
                  <a:cubicBezTo>
                    <a:pt x="985" y="395"/>
                    <a:pt x="1092" y="378"/>
                    <a:pt x="1141" y="493"/>
                  </a:cubicBezTo>
                  <a:cubicBezTo>
                    <a:pt x="1191" y="616"/>
                    <a:pt x="1248" y="879"/>
                    <a:pt x="1355" y="928"/>
                  </a:cubicBezTo>
                  <a:cubicBezTo>
                    <a:pt x="1453" y="986"/>
                    <a:pt x="1683" y="978"/>
                    <a:pt x="1675" y="1051"/>
                  </a:cubicBezTo>
                  <a:cubicBezTo>
                    <a:pt x="1667" y="1117"/>
                    <a:pt x="1568" y="1142"/>
                    <a:pt x="1494" y="1199"/>
                  </a:cubicBezTo>
                  <a:cubicBezTo>
                    <a:pt x="1429" y="1257"/>
                    <a:pt x="1461" y="1355"/>
                    <a:pt x="1420" y="1445"/>
                  </a:cubicBezTo>
                  <a:cubicBezTo>
                    <a:pt x="1379" y="1536"/>
                    <a:pt x="1207" y="1568"/>
                    <a:pt x="1182" y="1626"/>
                  </a:cubicBezTo>
                  <a:cubicBezTo>
                    <a:pt x="1150" y="1683"/>
                    <a:pt x="1068" y="1897"/>
                    <a:pt x="1010" y="1954"/>
                  </a:cubicBezTo>
                  <a:cubicBezTo>
                    <a:pt x="961" y="2020"/>
                    <a:pt x="748" y="2028"/>
                    <a:pt x="838" y="2102"/>
                  </a:cubicBezTo>
                  <a:cubicBezTo>
                    <a:pt x="936" y="2176"/>
                    <a:pt x="1150" y="2250"/>
                    <a:pt x="1133" y="2291"/>
                  </a:cubicBezTo>
                  <a:cubicBezTo>
                    <a:pt x="1109" y="2332"/>
                    <a:pt x="748" y="2307"/>
                    <a:pt x="715" y="2381"/>
                  </a:cubicBezTo>
                  <a:cubicBezTo>
                    <a:pt x="682" y="2463"/>
                    <a:pt x="723" y="2619"/>
                    <a:pt x="715" y="2701"/>
                  </a:cubicBezTo>
                  <a:cubicBezTo>
                    <a:pt x="706" y="2791"/>
                    <a:pt x="567" y="2898"/>
                    <a:pt x="510" y="2955"/>
                  </a:cubicBezTo>
                  <a:cubicBezTo>
                    <a:pt x="452" y="3013"/>
                    <a:pt x="436" y="3160"/>
                    <a:pt x="411" y="3193"/>
                  </a:cubicBezTo>
                  <a:cubicBezTo>
                    <a:pt x="398" y="3206"/>
                    <a:pt x="382" y="3208"/>
                    <a:pt x="366" y="3208"/>
                  </a:cubicBezTo>
                  <a:cubicBezTo>
                    <a:pt x="362" y="3208"/>
                    <a:pt x="359" y="3208"/>
                    <a:pt x="355" y="3208"/>
                  </a:cubicBezTo>
                  <a:cubicBezTo>
                    <a:pt x="335" y="3208"/>
                    <a:pt x="317" y="3210"/>
                    <a:pt x="304" y="3234"/>
                  </a:cubicBezTo>
                  <a:cubicBezTo>
                    <a:pt x="272" y="3284"/>
                    <a:pt x="304" y="3448"/>
                    <a:pt x="214" y="3505"/>
                  </a:cubicBezTo>
                  <a:cubicBezTo>
                    <a:pt x="124" y="3563"/>
                    <a:pt x="1" y="3571"/>
                    <a:pt x="34" y="3595"/>
                  </a:cubicBezTo>
                  <a:cubicBezTo>
                    <a:pt x="60" y="3611"/>
                    <a:pt x="174" y="3624"/>
                    <a:pt x="280" y="3624"/>
                  </a:cubicBezTo>
                  <a:cubicBezTo>
                    <a:pt x="336" y="3624"/>
                    <a:pt x="390" y="3620"/>
                    <a:pt x="427" y="3612"/>
                  </a:cubicBezTo>
                  <a:cubicBezTo>
                    <a:pt x="502" y="3600"/>
                    <a:pt x="653" y="3557"/>
                    <a:pt x="725" y="3557"/>
                  </a:cubicBezTo>
                  <a:cubicBezTo>
                    <a:pt x="757" y="3557"/>
                    <a:pt x="774" y="3565"/>
                    <a:pt x="764" y="3587"/>
                  </a:cubicBezTo>
                  <a:cubicBezTo>
                    <a:pt x="739" y="3669"/>
                    <a:pt x="690" y="3694"/>
                    <a:pt x="805" y="3727"/>
                  </a:cubicBezTo>
                  <a:cubicBezTo>
                    <a:pt x="912" y="3760"/>
                    <a:pt x="1355" y="3891"/>
                    <a:pt x="1412" y="3932"/>
                  </a:cubicBezTo>
                  <a:cubicBezTo>
                    <a:pt x="1478" y="3981"/>
                    <a:pt x="1724" y="4236"/>
                    <a:pt x="1847" y="4408"/>
                  </a:cubicBezTo>
                  <a:cubicBezTo>
                    <a:pt x="1970" y="4580"/>
                    <a:pt x="1979" y="4662"/>
                    <a:pt x="2118" y="4728"/>
                  </a:cubicBezTo>
                  <a:cubicBezTo>
                    <a:pt x="2183" y="4758"/>
                    <a:pt x="2244" y="4771"/>
                    <a:pt x="2299" y="4771"/>
                  </a:cubicBezTo>
                  <a:cubicBezTo>
                    <a:pt x="2361" y="4771"/>
                    <a:pt x="2415" y="4754"/>
                    <a:pt x="2454" y="4728"/>
                  </a:cubicBezTo>
                  <a:cubicBezTo>
                    <a:pt x="2537" y="4671"/>
                    <a:pt x="2791" y="4564"/>
                    <a:pt x="2898" y="4506"/>
                  </a:cubicBezTo>
                  <a:cubicBezTo>
                    <a:pt x="2996" y="4441"/>
                    <a:pt x="3062" y="4277"/>
                    <a:pt x="3144" y="4268"/>
                  </a:cubicBezTo>
                  <a:cubicBezTo>
                    <a:pt x="3149" y="4267"/>
                    <a:pt x="3155" y="4267"/>
                    <a:pt x="3161" y="4267"/>
                  </a:cubicBezTo>
                  <a:cubicBezTo>
                    <a:pt x="3244" y="4267"/>
                    <a:pt x="3370" y="4367"/>
                    <a:pt x="3439" y="4367"/>
                  </a:cubicBezTo>
                  <a:cubicBezTo>
                    <a:pt x="3505" y="4367"/>
                    <a:pt x="3792" y="4293"/>
                    <a:pt x="3874" y="4227"/>
                  </a:cubicBezTo>
                  <a:cubicBezTo>
                    <a:pt x="3948" y="4162"/>
                    <a:pt x="4022" y="4080"/>
                    <a:pt x="4055" y="3989"/>
                  </a:cubicBezTo>
                  <a:cubicBezTo>
                    <a:pt x="4096" y="3891"/>
                    <a:pt x="4047" y="3636"/>
                    <a:pt x="4088" y="3554"/>
                  </a:cubicBezTo>
                  <a:cubicBezTo>
                    <a:pt x="4120" y="3481"/>
                    <a:pt x="4252" y="3440"/>
                    <a:pt x="4252" y="3382"/>
                  </a:cubicBezTo>
                  <a:cubicBezTo>
                    <a:pt x="4252" y="3333"/>
                    <a:pt x="4104" y="3193"/>
                    <a:pt x="4161" y="3169"/>
                  </a:cubicBezTo>
                  <a:cubicBezTo>
                    <a:pt x="4165" y="3168"/>
                    <a:pt x="4170" y="3167"/>
                    <a:pt x="4175" y="3167"/>
                  </a:cubicBezTo>
                  <a:cubicBezTo>
                    <a:pt x="4241" y="3167"/>
                    <a:pt x="4412" y="3246"/>
                    <a:pt x="4491" y="3246"/>
                  </a:cubicBezTo>
                  <a:cubicBezTo>
                    <a:pt x="4500" y="3246"/>
                    <a:pt x="4508" y="3245"/>
                    <a:pt x="4514" y="3243"/>
                  </a:cubicBezTo>
                  <a:cubicBezTo>
                    <a:pt x="4572" y="3218"/>
                    <a:pt x="4793" y="3160"/>
                    <a:pt x="4818" y="3103"/>
                  </a:cubicBezTo>
                  <a:cubicBezTo>
                    <a:pt x="4834" y="3046"/>
                    <a:pt x="4900" y="2808"/>
                    <a:pt x="5031" y="2693"/>
                  </a:cubicBezTo>
                  <a:cubicBezTo>
                    <a:pt x="5155" y="2570"/>
                    <a:pt x="5540" y="2463"/>
                    <a:pt x="5663" y="2397"/>
                  </a:cubicBezTo>
                  <a:cubicBezTo>
                    <a:pt x="5795" y="2332"/>
                    <a:pt x="6320" y="2135"/>
                    <a:pt x="6476" y="2036"/>
                  </a:cubicBezTo>
                  <a:cubicBezTo>
                    <a:pt x="6632" y="1938"/>
                    <a:pt x="6812" y="1864"/>
                    <a:pt x="7083" y="1757"/>
                  </a:cubicBezTo>
                  <a:cubicBezTo>
                    <a:pt x="7354" y="1650"/>
                    <a:pt x="7682" y="1593"/>
                    <a:pt x="7715" y="1536"/>
                  </a:cubicBezTo>
                  <a:cubicBezTo>
                    <a:pt x="7740" y="1478"/>
                    <a:pt x="7781" y="1437"/>
                    <a:pt x="7625" y="1339"/>
                  </a:cubicBezTo>
                  <a:cubicBezTo>
                    <a:pt x="7469" y="1240"/>
                    <a:pt x="7149" y="1109"/>
                    <a:pt x="7042" y="994"/>
                  </a:cubicBezTo>
                  <a:cubicBezTo>
                    <a:pt x="6935" y="879"/>
                    <a:pt x="6763" y="756"/>
                    <a:pt x="6656" y="707"/>
                  </a:cubicBezTo>
                  <a:cubicBezTo>
                    <a:pt x="6541" y="666"/>
                    <a:pt x="6402" y="444"/>
                    <a:pt x="6180" y="436"/>
                  </a:cubicBezTo>
                  <a:cubicBezTo>
                    <a:pt x="5983" y="421"/>
                    <a:pt x="5792" y="394"/>
                    <a:pt x="5700" y="394"/>
                  </a:cubicBezTo>
                  <a:cubicBezTo>
                    <a:pt x="5689" y="394"/>
                    <a:pt x="5680" y="394"/>
                    <a:pt x="5672" y="395"/>
                  </a:cubicBezTo>
                  <a:cubicBezTo>
                    <a:pt x="5598" y="403"/>
                    <a:pt x="5228" y="428"/>
                    <a:pt x="5228" y="526"/>
                  </a:cubicBezTo>
                  <a:cubicBezTo>
                    <a:pt x="5228" y="633"/>
                    <a:pt x="5286" y="690"/>
                    <a:pt x="5212" y="723"/>
                  </a:cubicBezTo>
                  <a:cubicBezTo>
                    <a:pt x="5161" y="749"/>
                    <a:pt x="5075" y="839"/>
                    <a:pt x="5016" y="839"/>
                  </a:cubicBezTo>
                  <a:cubicBezTo>
                    <a:pt x="4999" y="839"/>
                    <a:pt x="4985" y="832"/>
                    <a:pt x="4974" y="813"/>
                  </a:cubicBezTo>
                  <a:cubicBezTo>
                    <a:pt x="4925" y="740"/>
                    <a:pt x="5064" y="534"/>
                    <a:pt x="4958" y="510"/>
                  </a:cubicBezTo>
                  <a:cubicBezTo>
                    <a:pt x="4887" y="493"/>
                    <a:pt x="4831" y="467"/>
                    <a:pt x="4787" y="467"/>
                  </a:cubicBezTo>
                  <a:cubicBezTo>
                    <a:pt x="4764" y="467"/>
                    <a:pt x="4745" y="474"/>
                    <a:pt x="4728" y="493"/>
                  </a:cubicBezTo>
                  <a:cubicBezTo>
                    <a:pt x="4685" y="543"/>
                    <a:pt x="4570" y="695"/>
                    <a:pt x="4518" y="695"/>
                  </a:cubicBezTo>
                  <a:cubicBezTo>
                    <a:pt x="4509" y="695"/>
                    <a:pt x="4503" y="691"/>
                    <a:pt x="4498" y="682"/>
                  </a:cubicBezTo>
                  <a:cubicBezTo>
                    <a:pt x="4457" y="616"/>
                    <a:pt x="4564" y="444"/>
                    <a:pt x="4498" y="428"/>
                  </a:cubicBezTo>
                  <a:cubicBezTo>
                    <a:pt x="4441" y="419"/>
                    <a:pt x="4260" y="436"/>
                    <a:pt x="4096" y="346"/>
                  </a:cubicBezTo>
                  <a:cubicBezTo>
                    <a:pt x="3940" y="255"/>
                    <a:pt x="3694" y="214"/>
                    <a:pt x="3636" y="157"/>
                  </a:cubicBezTo>
                  <a:cubicBezTo>
                    <a:pt x="3579" y="91"/>
                    <a:pt x="3636" y="67"/>
                    <a:pt x="3480" y="42"/>
                  </a:cubicBezTo>
                  <a:cubicBezTo>
                    <a:pt x="3363" y="23"/>
                    <a:pt x="3339" y="0"/>
                    <a:pt x="3251"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75"/>
            <p:cNvSpPr/>
            <p:nvPr/>
          </p:nvSpPr>
          <p:spPr>
            <a:xfrm>
              <a:off x="2473000" y="1934550"/>
              <a:ext cx="50100" cy="18975"/>
            </a:xfrm>
            <a:custGeom>
              <a:avLst/>
              <a:gdLst/>
              <a:ahLst/>
              <a:cxnLst/>
              <a:rect l="l" t="t" r="r" b="b"/>
              <a:pathLst>
                <a:path w="2004" h="759" extrusionOk="0">
                  <a:moveTo>
                    <a:pt x="685" y="0"/>
                  </a:moveTo>
                  <a:cubicBezTo>
                    <a:pt x="627" y="0"/>
                    <a:pt x="562" y="31"/>
                    <a:pt x="452" y="37"/>
                  </a:cubicBezTo>
                  <a:cubicBezTo>
                    <a:pt x="241" y="37"/>
                    <a:pt x="117" y="5"/>
                    <a:pt x="59" y="5"/>
                  </a:cubicBezTo>
                  <a:cubicBezTo>
                    <a:pt x="33" y="5"/>
                    <a:pt x="20" y="11"/>
                    <a:pt x="17" y="28"/>
                  </a:cubicBezTo>
                  <a:cubicBezTo>
                    <a:pt x="1" y="94"/>
                    <a:pt x="25" y="110"/>
                    <a:pt x="206" y="176"/>
                  </a:cubicBezTo>
                  <a:cubicBezTo>
                    <a:pt x="378" y="242"/>
                    <a:pt x="469" y="258"/>
                    <a:pt x="526" y="373"/>
                  </a:cubicBezTo>
                  <a:cubicBezTo>
                    <a:pt x="575" y="480"/>
                    <a:pt x="674" y="513"/>
                    <a:pt x="805" y="562"/>
                  </a:cubicBezTo>
                  <a:cubicBezTo>
                    <a:pt x="936" y="611"/>
                    <a:pt x="1002" y="636"/>
                    <a:pt x="1142" y="652"/>
                  </a:cubicBezTo>
                  <a:cubicBezTo>
                    <a:pt x="1289" y="677"/>
                    <a:pt x="1380" y="742"/>
                    <a:pt x="1519" y="742"/>
                  </a:cubicBezTo>
                  <a:cubicBezTo>
                    <a:pt x="1615" y="748"/>
                    <a:pt x="1665" y="758"/>
                    <a:pt x="1721" y="758"/>
                  </a:cubicBezTo>
                  <a:cubicBezTo>
                    <a:pt x="1746" y="758"/>
                    <a:pt x="1773" y="756"/>
                    <a:pt x="1806" y="751"/>
                  </a:cubicBezTo>
                  <a:cubicBezTo>
                    <a:pt x="1913" y="734"/>
                    <a:pt x="1970" y="759"/>
                    <a:pt x="1987" y="685"/>
                  </a:cubicBezTo>
                  <a:cubicBezTo>
                    <a:pt x="2003" y="611"/>
                    <a:pt x="1929" y="537"/>
                    <a:pt x="1823" y="488"/>
                  </a:cubicBezTo>
                  <a:cubicBezTo>
                    <a:pt x="1799" y="479"/>
                    <a:pt x="1778" y="477"/>
                    <a:pt x="1760" y="477"/>
                  </a:cubicBezTo>
                  <a:cubicBezTo>
                    <a:pt x="1725" y="477"/>
                    <a:pt x="1697" y="487"/>
                    <a:pt x="1667" y="487"/>
                  </a:cubicBezTo>
                  <a:cubicBezTo>
                    <a:pt x="1637" y="487"/>
                    <a:pt x="1605" y="477"/>
                    <a:pt x="1560" y="439"/>
                  </a:cubicBezTo>
                  <a:cubicBezTo>
                    <a:pt x="1437" y="340"/>
                    <a:pt x="1429" y="283"/>
                    <a:pt x="1281" y="242"/>
                  </a:cubicBezTo>
                  <a:cubicBezTo>
                    <a:pt x="1125" y="201"/>
                    <a:pt x="838" y="69"/>
                    <a:pt x="756" y="20"/>
                  </a:cubicBezTo>
                  <a:cubicBezTo>
                    <a:pt x="732" y="6"/>
                    <a:pt x="709" y="0"/>
                    <a:pt x="685"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75"/>
            <p:cNvSpPr/>
            <p:nvPr/>
          </p:nvSpPr>
          <p:spPr>
            <a:xfrm>
              <a:off x="2176325" y="1261075"/>
              <a:ext cx="90100" cy="35150"/>
            </a:xfrm>
            <a:custGeom>
              <a:avLst/>
              <a:gdLst/>
              <a:ahLst/>
              <a:cxnLst/>
              <a:rect l="l" t="t" r="r" b="b"/>
              <a:pathLst>
                <a:path w="3604" h="1406" extrusionOk="0">
                  <a:moveTo>
                    <a:pt x="473" y="0"/>
                  </a:moveTo>
                  <a:cubicBezTo>
                    <a:pt x="444" y="0"/>
                    <a:pt x="405" y="5"/>
                    <a:pt x="329" y="8"/>
                  </a:cubicBezTo>
                  <a:cubicBezTo>
                    <a:pt x="124" y="17"/>
                    <a:pt x="165" y="8"/>
                    <a:pt x="83" y="49"/>
                  </a:cubicBezTo>
                  <a:cubicBezTo>
                    <a:pt x="1" y="91"/>
                    <a:pt x="50" y="140"/>
                    <a:pt x="50" y="197"/>
                  </a:cubicBezTo>
                  <a:cubicBezTo>
                    <a:pt x="50" y="263"/>
                    <a:pt x="165" y="304"/>
                    <a:pt x="173" y="361"/>
                  </a:cubicBezTo>
                  <a:cubicBezTo>
                    <a:pt x="190" y="427"/>
                    <a:pt x="124" y="411"/>
                    <a:pt x="67" y="452"/>
                  </a:cubicBezTo>
                  <a:cubicBezTo>
                    <a:pt x="9" y="501"/>
                    <a:pt x="34" y="525"/>
                    <a:pt x="42" y="583"/>
                  </a:cubicBezTo>
                  <a:cubicBezTo>
                    <a:pt x="58" y="649"/>
                    <a:pt x="395" y="673"/>
                    <a:pt x="518" y="763"/>
                  </a:cubicBezTo>
                  <a:cubicBezTo>
                    <a:pt x="633" y="854"/>
                    <a:pt x="493" y="903"/>
                    <a:pt x="518" y="1026"/>
                  </a:cubicBezTo>
                  <a:cubicBezTo>
                    <a:pt x="551" y="1149"/>
                    <a:pt x="633" y="1198"/>
                    <a:pt x="699" y="1256"/>
                  </a:cubicBezTo>
                  <a:cubicBezTo>
                    <a:pt x="767" y="1309"/>
                    <a:pt x="1027" y="1405"/>
                    <a:pt x="1176" y="1405"/>
                  </a:cubicBezTo>
                  <a:cubicBezTo>
                    <a:pt x="1187" y="1405"/>
                    <a:pt x="1198" y="1405"/>
                    <a:pt x="1207" y="1404"/>
                  </a:cubicBezTo>
                  <a:cubicBezTo>
                    <a:pt x="1355" y="1395"/>
                    <a:pt x="1831" y="1231"/>
                    <a:pt x="1897" y="1182"/>
                  </a:cubicBezTo>
                  <a:cubicBezTo>
                    <a:pt x="1916" y="1163"/>
                    <a:pt x="1982" y="1156"/>
                    <a:pt x="2069" y="1156"/>
                  </a:cubicBezTo>
                  <a:cubicBezTo>
                    <a:pt x="2245" y="1156"/>
                    <a:pt x="2509" y="1182"/>
                    <a:pt x="2668" y="1182"/>
                  </a:cubicBezTo>
                  <a:cubicBezTo>
                    <a:pt x="2898" y="1182"/>
                    <a:pt x="2906" y="1182"/>
                    <a:pt x="3177" y="1231"/>
                  </a:cubicBezTo>
                  <a:cubicBezTo>
                    <a:pt x="3322" y="1258"/>
                    <a:pt x="3415" y="1275"/>
                    <a:pt x="3475" y="1275"/>
                  </a:cubicBezTo>
                  <a:cubicBezTo>
                    <a:pt x="3528" y="1275"/>
                    <a:pt x="3556" y="1262"/>
                    <a:pt x="3571" y="1231"/>
                  </a:cubicBezTo>
                  <a:cubicBezTo>
                    <a:pt x="3604" y="1157"/>
                    <a:pt x="3472" y="1182"/>
                    <a:pt x="3374" y="1116"/>
                  </a:cubicBezTo>
                  <a:cubicBezTo>
                    <a:pt x="3267" y="1059"/>
                    <a:pt x="3374" y="1010"/>
                    <a:pt x="3374" y="928"/>
                  </a:cubicBezTo>
                  <a:cubicBezTo>
                    <a:pt x="3374" y="879"/>
                    <a:pt x="3330" y="873"/>
                    <a:pt x="3273" y="873"/>
                  </a:cubicBezTo>
                  <a:cubicBezTo>
                    <a:pt x="3257" y="873"/>
                    <a:pt x="3240" y="874"/>
                    <a:pt x="3222" y="874"/>
                  </a:cubicBezTo>
                  <a:cubicBezTo>
                    <a:pt x="3188" y="874"/>
                    <a:pt x="3152" y="872"/>
                    <a:pt x="3120" y="862"/>
                  </a:cubicBezTo>
                  <a:cubicBezTo>
                    <a:pt x="3021" y="829"/>
                    <a:pt x="3029" y="706"/>
                    <a:pt x="3005" y="624"/>
                  </a:cubicBezTo>
                  <a:cubicBezTo>
                    <a:pt x="2980" y="550"/>
                    <a:pt x="2849" y="608"/>
                    <a:pt x="2750" y="542"/>
                  </a:cubicBezTo>
                  <a:cubicBezTo>
                    <a:pt x="2644" y="484"/>
                    <a:pt x="2693" y="435"/>
                    <a:pt x="2602" y="361"/>
                  </a:cubicBezTo>
                  <a:cubicBezTo>
                    <a:pt x="2512" y="279"/>
                    <a:pt x="2323" y="255"/>
                    <a:pt x="2184" y="197"/>
                  </a:cubicBezTo>
                  <a:cubicBezTo>
                    <a:pt x="2127" y="177"/>
                    <a:pt x="2083" y="169"/>
                    <a:pt x="2039" y="169"/>
                  </a:cubicBezTo>
                  <a:cubicBezTo>
                    <a:pt x="1975" y="169"/>
                    <a:pt x="1912" y="186"/>
                    <a:pt x="1815" y="205"/>
                  </a:cubicBezTo>
                  <a:cubicBezTo>
                    <a:pt x="1766" y="216"/>
                    <a:pt x="1700" y="219"/>
                    <a:pt x="1625" y="219"/>
                  </a:cubicBezTo>
                  <a:cubicBezTo>
                    <a:pt x="1458" y="219"/>
                    <a:pt x="1250" y="200"/>
                    <a:pt x="1109" y="189"/>
                  </a:cubicBezTo>
                  <a:cubicBezTo>
                    <a:pt x="912" y="156"/>
                    <a:pt x="863" y="189"/>
                    <a:pt x="666" y="82"/>
                  </a:cubicBezTo>
                  <a:cubicBezTo>
                    <a:pt x="542" y="15"/>
                    <a:pt x="522" y="0"/>
                    <a:pt x="473"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75"/>
            <p:cNvSpPr/>
            <p:nvPr/>
          </p:nvSpPr>
          <p:spPr>
            <a:xfrm>
              <a:off x="1418500" y="1122550"/>
              <a:ext cx="138250" cy="65100"/>
            </a:xfrm>
            <a:custGeom>
              <a:avLst/>
              <a:gdLst/>
              <a:ahLst/>
              <a:cxnLst/>
              <a:rect l="l" t="t" r="r" b="b"/>
              <a:pathLst>
                <a:path w="5530" h="2604" extrusionOk="0">
                  <a:moveTo>
                    <a:pt x="4625" y="1"/>
                  </a:moveTo>
                  <a:cubicBezTo>
                    <a:pt x="4540" y="1"/>
                    <a:pt x="4503" y="54"/>
                    <a:pt x="4487" y="92"/>
                  </a:cubicBezTo>
                  <a:cubicBezTo>
                    <a:pt x="4471" y="133"/>
                    <a:pt x="4331" y="117"/>
                    <a:pt x="4290" y="133"/>
                  </a:cubicBezTo>
                  <a:cubicBezTo>
                    <a:pt x="4249" y="158"/>
                    <a:pt x="4348" y="199"/>
                    <a:pt x="4397" y="223"/>
                  </a:cubicBezTo>
                  <a:cubicBezTo>
                    <a:pt x="4426" y="240"/>
                    <a:pt x="4461" y="242"/>
                    <a:pt x="4488" y="242"/>
                  </a:cubicBezTo>
                  <a:cubicBezTo>
                    <a:pt x="4498" y="242"/>
                    <a:pt x="4506" y="242"/>
                    <a:pt x="4513" y="242"/>
                  </a:cubicBezTo>
                  <a:cubicBezTo>
                    <a:pt x="4527" y="242"/>
                    <a:pt x="4537" y="242"/>
                    <a:pt x="4537" y="248"/>
                  </a:cubicBezTo>
                  <a:cubicBezTo>
                    <a:pt x="4537" y="264"/>
                    <a:pt x="4487" y="322"/>
                    <a:pt x="4455" y="330"/>
                  </a:cubicBezTo>
                  <a:cubicBezTo>
                    <a:pt x="4446" y="333"/>
                    <a:pt x="4436" y="335"/>
                    <a:pt x="4425" y="335"/>
                  </a:cubicBezTo>
                  <a:cubicBezTo>
                    <a:pt x="4387" y="335"/>
                    <a:pt x="4338" y="320"/>
                    <a:pt x="4300" y="320"/>
                  </a:cubicBezTo>
                  <a:cubicBezTo>
                    <a:pt x="4294" y="320"/>
                    <a:pt x="4288" y="321"/>
                    <a:pt x="4282" y="322"/>
                  </a:cubicBezTo>
                  <a:cubicBezTo>
                    <a:pt x="4225" y="338"/>
                    <a:pt x="4282" y="387"/>
                    <a:pt x="4274" y="412"/>
                  </a:cubicBezTo>
                  <a:cubicBezTo>
                    <a:pt x="4273" y="414"/>
                    <a:pt x="4271" y="415"/>
                    <a:pt x="4268" y="415"/>
                  </a:cubicBezTo>
                  <a:cubicBezTo>
                    <a:pt x="4244" y="415"/>
                    <a:pt x="4165" y="366"/>
                    <a:pt x="4085" y="330"/>
                  </a:cubicBezTo>
                  <a:cubicBezTo>
                    <a:pt x="3995" y="289"/>
                    <a:pt x="3749" y="248"/>
                    <a:pt x="3691" y="248"/>
                  </a:cubicBezTo>
                  <a:cubicBezTo>
                    <a:pt x="3685" y="247"/>
                    <a:pt x="3678" y="247"/>
                    <a:pt x="3669" y="247"/>
                  </a:cubicBezTo>
                  <a:cubicBezTo>
                    <a:pt x="3580" y="247"/>
                    <a:pt x="3355" y="281"/>
                    <a:pt x="3191" y="289"/>
                  </a:cubicBezTo>
                  <a:cubicBezTo>
                    <a:pt x="3018" y="289"/>
                    <a:pt x="2895" y="314"/>
                    <a:pt x="2772" y="355"/>
                  </a:cubicBezTo>
                  <a:cubicBezTo>
                    <a:pt x="2657" y="404"/>
                    <a:pt x="2715" y="453"/>
                    <a:pt x="2633" y="519"/>
                  </a:cubicBezTo>
                  <a:cubicBezTo>
                    <a:pt x="2551" y="593"/>
                    <a:pt x="2362" y="642"/>
                    <a:pt x="2296" y="675"/>
                  </a:cubicBezTo>
                  <a:cubicBezTo>
                    <a:pt x="2222" y="716"/>
                    <a:pt x="1960" y="945"/>
                    <a:pt x="1927" y="1019"/>
                  </a:cubicBezTo>
                  <a:cubicBezTo>
                    <a:pt x="1894" y="1085"/>
                    <a:pt x="1935" y="1118"/>
                    <a:pt x="1886" y="1175"/>
                  </a:cubicBezTo>
                  <a:cubicBezTo>
                    <a:pt x="1837" y="1233"/>
                    <a:pt x="1426" y="1290"/>
                    <a:pt x="1311" y="1356"/>
                  </a:cubicBezTo>
                  <a:cubicBezTo>
                    <a:pt x="1205" y="1421"/>
                    <a:pt x="1164" y="1643"/>
                    <a:pt x="1065" y="1684"/>
                  </a:cubicBezTo>
                  <a:cubicBezTo>
                    <a:pt x="1032" y="1695"/>
                    <a:pt x="992" y="1698"/>
                    <a:pt x="951" y="1698"/>
                  </a:cubicBezTo>
                  <a:cubicBezTo>
                    <a:pt x="911" y="1698"/>
                    <a:pt x="869" y="1695"/>
                    <a:pt x="834" y="1695"/>
                  </a:cubicBezTo>
                  <a:cubicBezTo>
                    <a:pt x="799" y="1695"/>
                    <a:pt x="770" y="1698"/>
                    <a:pt x="753" y="1709"/>
                  </a:cubicBezTo>
                  <a:cubicBezTo>
                    <a:pt x="704" y="1733"/>
                    <a:pt x="441" y="1750"/>
                    <a:pt x="368" y="1791"/>
                  </a:cubicBezTo>
                  <a:cubicBezTo>
                    <a:pt x="302" y="1832"/>
                    <a:pt x="335" y="1873"/>
                    <a:pt x="286" y="1938"/>
                  </a:cubicBezTo>
                  <a:cubicBezTo>
                    <a:pt x="244" y="1996"/>
                    <a:pt x="179" y="1980"/>
                    <a:pt x="138" y="2012"/>
                  </a:cubicBezTo>
                  <a:cubicBezTo>
                    <a:pt x="105" y="2045"/>
                    <a:pt x="31" y="2144"/>
                    <a:pt x="7" y="2209"/>
                  </a:cubicBezTo>
                  <a:cubicBezTo>
                    <a:pt x="1" y="2221"/>
                    <a:pt x="4" y="2225"/>
                    <a:pt x="13" y="2225"/>
                  </a:cubicBezTo>
                  <a:cubicBezTo>
                    <a:pt x="58" y="2225"/>
                    <a:pt x="245" y="2116"/>
                    <a:pt x="286" y="2103"/>
                  </a:cubicBezTo>
                  <a:cubicBezTo>
                    <a:pt x="291" y="2102"/>
                    <a:pt x="296" y="2101"/>
                    <a:pt x="300" y="2101"/>
                  </a:cubicBezTo>
                  <a:cubicBezTo>
                    <a:pt x="333" y="2101"/>
                    <a:pt x="358" y="2125"/>
                    <a:pt x="409" y="2168"/>
                  </a:cubicBezTo>
                  <a:cubicBezTo>
                    <a:pt x="466" y="2226"/>
                    <a:pt x="368" y="2341"/>
                    <a:pt x="368" y="2406"/>
                  </a:cubicBezTo>
                  <a:cubicBezTo>
                    <a:pt x="368" y="2450"/>
                    <a:pt x="681" y="2461"/>
                    <a:pt x="929" y="2461"/>
                  </a:cubicBezTo>
                  <a:cubicBezTo>
                    <a:pt x="1053" y="2461"/>
                    <a:pt x="1161" y="2458"/>
                    <a:pt x="1205" y="2456"/>
                  </a:cubicBezTo>
                  <a:cubicBezTo>
                    <a:pt x="1344" y="2447"/>
                    <a:pt x="1434" y="2406"/>
                    <a:pt x="1476" y="2390"/>
                  </a:cubicBezTo>
                  <a:cubicBezTo>
                    <a:pt x="1517" y="2365"/>
                    <a:pt x="1443" y="2226"/>
                    <a:pt x="1443" y="2193"/>
                  </a:cubicBezTo>
                  <a:cubicBezTo>
                    <a:pt x="1443" y="2152"/>
                    <a:pt x="1508" y="2062"/>
                    <a:pt x="1533" y="2037"/>
                  </a:cubicBezTo>
                  <a:cubicBezTo>
                    <a:pt x="1537" y="2034"/>
                    <a:pt x="1542" y="2033"/>
                    <a:pt x="1548" y="2033"/>
                  </a:cubicBezTo>
                  <a:cubicBezTo>
                    <a:pt x="1574" y="2033"/>
                    <a:pt x="1616" y="2063"/>
                    <a:pt x="1697" y="2111"/>
                  </a:cubicBezTo>
                  <a:cubicBezTo>
                    <a:pt x="1796" y="2176"/>
                    <a:pt x="1689" y="2185"/>
                    <a:pt x="1689" y="2226"/>
                  </a:cubicBezTo>
                  <a:cubicBezTo>
                    <a:pt x="1689" y="2259"/>
                    <a:pt x="1812" y="2267"/>
                    <a:pt x="1861" y="2275"/>
                  </a:cubicBezTo>
                  <a:cubicBezTo>
                    <a:pt x="1910" y="2283"/>
                    <a:pt x="1886" y="2341"/>
                    <a:pt x="1886" y="2390"/>
                  </a:cubicBezTo>
                  <a:cubicBezTo>
                    <a:pt x="1886" y="2439"/>
                    <a:pt x="1894" y="2603"/>
                    <a:pt x="1935" y="2603"/>
                  </a:cubicBezTo>
                  <a:cubicBezTo>
                    <a:pt x="1968" y="2595"/>
                    <a:pt x="2501" y="2349"/>
                    <a:pt x="2526" y="2316"/>
                  </a:cubicBezTo>
                  <a:cubicBezTo>
                    <a:pt x="2542" y="2275"/>
                    <a:pt x="2452" y="2078"/>
                    <a:pt x="2419" y="2004"/>
                  </a:cubicBezTo>
                  <a:cubicBezTo>
                    <a:pt x="2386" y="1930"/>
                    <a:pt x="2370" y="1897"/>
                    <a:pt x="2370" y="1856"/>
                  </a:cubicBezTo>
                  <a:cubicBezTo>
                    <a:pt x="2370" y="1815"/>
                    <a:pt x="2427" y="1766"/>
                    <a:pt x="2501" y="1766"/>
                  </a:cubicBezTo>
                  <a:cubicBezTo>
                    <a:pt x="2503" y="1766"/>
                    <a:pt x="2505" y="1766"/>
                    <a:pt x="2507" y="1766"/>
                  </a:cubicBezTo>
                  <a:cubicBezTo>
                    <a:pt x="2581" y="1766"/>
                    <a:pt x="2543" y="1923"/>
                    <a:pt x="2551" y="1963"/>
                  </a:cubicBezTo>
                  <a:cubicBezTo>
                    <a:pt x="2559" y="2004"/>
                    <a:pt x="2633" y="2078"/>
                    <a:pt x="2682" y="2103"/>
                  </a:cubicBezTo>
                  <a:cubicBezTo>
                    <a:pt x="2699" y="2107"/>
                    <a:pt x="2716" y="2109"/>
                    <a:pt x="2732" y="2109"/>
                  </a:cubicBezTo>
                  <a:cubicBezTo>
                    <a:pt x="2773" y="2109"/>
                    <a:pt x="2814" y="2098"/>
                    <a:pt x="2854" y="2086"/>
                  </a:cubicBezTo>
                  <a:cubicBezTo>
                    <a:pt x="2903" y="2062"/>
                    <a:pt x="3010" y="2021"/>
                    <a:pt x="3068" y="1980"/>
                  </a:cubicBezTo>
                  <a:cubicBezTo>
                    <a:pt x="3117" y="1930"/>
                    <a:pt x="3191" y="1865"/>
                    <a:pt x="3207" y="1832"/>
                  </a:cubicBezTo>
                  <a:cubicBezTo>
                    <a:pt x="3224" y="1807"/>
                    <a:pt x="3027" y="1618"/>
                    <a:pt x="3018" y="1561"/>
                  </a:cubicBezTo>
                  <a:cubicBezTo>
                    <a:pt x="3010" y="1504"/>
                    <a:pt x="3347" y="1520"/>
                    <a:pt x="3379" y="1504"/>
                  </a:cubicBezTo>
                  <a:cubicBezTo>
                    <a:pt x="3412" y="1495"/>
                    <a:pt x="3404" y="1463"/>
                    <a:pt x="3421" y="1372"/>
                  </a:cubicBezTo>
                  <a:cubicBezTo>
                    <a:pt x="3437" y="1282"/>
                    <a:pt x="3412" y="1216"/>
                    <a:pt x="3429" y="1175"/>
                  </a:cubicBezTo>
                  <a:cubicBezTo>
                    <a:pt x="3437" y="1134"/>
                    <a:pt x="3675" y="1118"/>
                    <a:pt x="3724" y="1118"/>
                  </a:cubicBezTo>
                  <a:cubicBezTo>
                    <a:pt x="3765" y="1118"/>
                    <a:pt x="3773" y="1142"/>
                    <a:pt x="3782" y="1167"/>
                  </a:cubicBezTo>
                  <a:cubicBezTo>
                    <a:pt x="3790" y="1200"/>
                    <a:pt x="3724" y="1249"/>
                    <a:pt x="3675" y="1315"/>
                  </a:cubicBezTo>
                  <a:cubicBezTo>
                    <a:pt x="3626" y="1380"/>
                    <a:pt x="3650" y="1438"/>
                    <a:pt x="3658" y="1545"/>
                  </a:cubicBezTo>
                  <a:cubicBezTo>
                    <a:pt x="3667" y="1643"/>
                    <a:pt x="3601" y="1659"/>
                    <a:pt x="3585" y="1692"/>
                  </a:cubicBezTo>
                  <a:cubicBezTo>
                    <a:pt x="3560" y="1725"/>
                    <a:pt x="3634" y="1807"/>
                    <a:pt x="3667" y="1840"/>
                  </a:cubicBezTo>
                  <a:cubicBezTo>
                    <a:pt x="3689" y="1862"/>
                    <a:pt x="3776" y="1866"/>
                    <a:pt x="3856" y="1866"/>
                  </a:cubicBezTo>
                  <a:cubicBezTo>
                    <a:pt x="3896" y="1866"/>
                    <a:pt x="3935" y="1865"/>
                    <a:pt x="3962" y="1865"/>
                  </a:cubicBezTo>
                  <a:cubicBezTo>
                    <a:pt x="4009" y="1865"/>
                    <a:pt x="4093" y="1870"/>
                    <a:pt x="4171" y="1870"/>
                  </a:cubicBezTo>
                  <a:cubicBezTo>
                    <a:pt x="4229" y="1870"/>
                    <a:pt x="4283" y="1867"/>
                    <a:pt x="4315" y="1856"/>
                  </a:cubicBezTo>
                  <a:cubicBezTo>
                    <a:pt x="4389" y="1840"/>
                    <a:pt x="4422" y="1742"/>
                    <a:pt x="4602" y="1610"/>
                  </a:cubicBezTo>
                  <a:cubicBezTo>
                    <a:pt x="4775" y="1479"/>
                    <a:pt x="5103" y="1331"/>
                    <a:pt x="5111" y="1290"/>
                  </a:cubicBezTo>
                  <a:cubicBezTo>
                    <a:pt x="5119" y="1249"/>
                    <a:pt x="5029" y="1134"/>
                    <a:pt x="5004" y="1085"/>
                  </a:cubicBezTo>
                  <a:cubicBezTo>
                    <a:pt x="4980" y="1036"/>
                    <a:pt x="4807" y="1036"/>
                    <a:pt x="4807" y="978"/>
                  </a:cubicBezTo>
                  <a:cubicBezTo>
                    <a:pt x="4812" y="941"/>
                    <a:pt x="4956" y="938"/>
                    <a:pt x="5083" y="938"/>
                  </a:cubicBezTo>
                  <a:cubicBezTo>
                    <a:pt x="5105" y="938"/>
                    <a:pt x="5125" y="938"/>
                    <a:pt x="5145" y="938"/>
                  </a:cubicBezTo>
                  <a:cubicBezTo>
                    <a:pt x="5213" y="938"/>
                    <a:pt x="5267" y="937"/>
                    <a:pt x="5275" y="929"/>
                  </a:cubicBezTo>
                  <a:cubicBezTo>
                    <a:pt x="5300" y="904"/>
                    <a:pt x="4898" y="773"/>
                    <a:pt x="4873" y="740"/>
                  </a:cubicBezTo>
                  <a:cubicBezTo>
                    <a:pt x="4848" y="699"/>
                    <a:pt x="4881" y="601"/>
                    <a:pt x="4881" y="576"/>
                  </a:cubicBezTo>
                  <a:cubicBezTo>
                    <a:pt x="4890" y="552"/>
                    <a:pt x="4963" y="494"/>
                    <a:pt x="5029" y="469"/>
                  </a:cubicBezTo>
                  <a:cubicBezTo>
                    <a:pt x="5095" y="445"/>
                    <a:pt x="5439" y="453"/>
                    <a:pt x="5480" y="346"/>
                  </a:cubicBezTo>
                  <a:cubicBezTo>
                    <a:pt x="5530" y="248"/>
                    <a:pt x="5152" y="223"/>
                    <a:pt x="4939" y="84"/>
                  </a:cubicBezTo>
                  <a:cubicBezTo>
                    <a:pt x="4783" y="2"/>
                    <a:pt x="4734" y="2"/>
                    <a:pt x="4643" y="2"/>
                  </a:cubicBezTo>
                  <a:cubicBezTo>
                    <a:pt x="4637" y="1"/>
                    <a:pt x="4631" y="1"/>
                    <a:pt x="4625"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75"/>
            <p:cNvSpPr/>
            <p:nvPr/>
          </p:nvSpPr>
          <p:spPr>
            <a:xfrm>
              <a:off x="1705475" y="1260925"/>
              <a:ext cx="47425" cy="27925"/>
            </a:xfrm>
            <a:custGeom>
              <a:avLst/>
              <a:gdLst/>
              <a:ahLst/>
              <a:cxnLst/>
              <a:rect l="l" t="t" r="r" b="b"/>
              <a:pathLst>
                <a:path w="1897" h="1117" extrusionOk="0">
                  <a:moveTo>
                    <a:pt x="1233" y="1"/>
                  </a:moveTo>
                  <a:cubicBezTo>
                    <a:pt x="1122" y="1"/>
                    <a:pt x="1007" y="59"/>
                    <a:pt x="838" y="59"/>
                  </a:cubicBezTo>
                  <a:cubicBezTo>
                    <a:pt x="798" y="59"/>
                    <a:pt x="754" y="56"/>
                    <a:pt x="706" y="47"/>
                  </a:cubicBezTo>
                  <a:cubicBezTo>
                    <a:pt x="540" y="23"/>
                    <a:pt x="473" y="7"/>
                    <a:pt x="423" y="7"/>
                  </a:cubicBezTo>
                  <a:cubicBezTo>
                    <a:pt x="389" y="7"/>
                    <a:pt x="364" y="14"/>
                    <a:pt x="321" y="31"/>
                  </a:cubicBezTo>
                  <a:cubicBezTo>
                    <a:pt x="247" y="80"/>
                    <a:pt x="50" y="285"/>
                    <a:pt x="25" y="326"/>
                  </a:cubicBezTo>
                  <a:cubicBezTo>
                    <a:pt x="1" y="367"/>
                    <a:pt x="66" y="400"/>
                    <a:pt x="165" y="408"/>
                  </a:cubicBezTo>
                  <a:cubicBezTo>
                    <a:pt x="263" y="417"/>
                    <a:pt x="476" y="466"/>
                    <a:pt x="542" y="515"/>
                  </a:cubicBezTo>
                  <a:cubicBezTo>
                    <a:pt x="600" y="556"/>
                    <a:pt x="714" y="630"/>
                    <a:pt x="731" y="679"/>
                  </a:cubicBezTo>
                  <a:cubicBezTo>
                    <a:pt x="747" y="728"/>
                    <a:pt x="649" y="720"/>
                    <a:pt x="813" y="843"/>
                  </a:cubicBezTo>
                  <a:cubicBezTo>
                    <a:pt x="974" y="958"/>
                    <a:pt x="1164" y="1117"/>
                    <a:pt x="1268" y="1117"/>
                  </a:cubicBezTo>
                  <a:cubicBezTo>
                    <a:pt x="1276" y="1117"/>
                    <a:pt x="1283" y="1116"/>
                    <a:pt x="1289" y="1114"/>
                  </a:cubicBezTo>
                  <a:cubicBezTo>
                    <a:pt x="1387" y="1098"/>
                    <a:pt x="1502" y="1024"/>
                    <a:pt x="1568" y="958"/>
                  </a:cubicBezTo>
                  <a:cubicBezTo>
                    <a:pt x="1625" y="884"/>
                    <a:pt x="1749" y="745"/>
                    <a:pt x="1781" y="622"/>
                  </a:cubicBezTo>
                  <a:cubicBezTo>
                    <a:pt x="1814" y="507"/>
                    <a:pt x="1896" y="376"/>
                    <a:pt x="1806" y="269"/>
                  </a:cubicBezTo>
                  <a:cubicBezTo>
                    <a:pt x="1708" y="162"/>
                    <a:pt x="1445" y="31"/>
                    <a:pt x="1289" y="6"/>
                  </a:cubicBezTo>
                  <a:cubicBezTo>
                    <a:pt x="1270" y="2"/>
                    <a:pt x="1251" y="1"/>
                    <a:pt x="1233"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75"/>
            <p:cNvSpPr/>
            <p:nvPr/>
          </p:nvSpPr>
          <p:spPr>
            <a:xfrm>
              <a:off x="1898950" y="1112500"/>
              <a:ext cx="58700" cy="14725"/>
            </a:xfrm>
            <a:custGeom>
              <a:avLst/>
              <a:gdLst/>
              <a:ahLst/>
              <a:cxnLst/>
              <a:rect l="l" t="t" r="r" b="b"/>
              <a:pathLst>
                <a:path w="2348" h="589" extrusionOk="0">
                  <a:moveTo>
                    <a:pt x="630" y="0"/>
                  </a:moveTo>
                  <a:cubicBezTo>
                    <a:pt x="624" y="0"/>
                    <a:pt x="617" y="1"/>
                    <a:pt x="608" y="2"/>
                  </a:cubicBezTo>
                  <a:cubicBezTo>
                    <a:pt x="509" y="18"/>
                    <a:pt x="394" y="59"/>
                    <a:pt x="312" y="92"/>
                  </a:cubicBezTo>
                  <a:cubicBezTo>
                    <a:pt x="181" y="149"/>
                    <a:pt x="83" y="141"/>
                    <a:pt x="66" y="166"/>
                  </a:cubicBezTo>
                  <a:cubicBezTo>
                    <a:pt x="58" y="190"/>
                    <a:pt x="0" y="272"/>
                    <a:pt x="17" y="297"/>
                  </a:cubicBezTo>
                  <a:cubicBezTo>
                    <a:pt x="33" y="322"/>
                    <a:pt x="107" y="486"/>
                    <a:pt x="197" y="494"/>
                  </a:cubicBezTo>
                  <a:cubicBezTo>
                    <a:pt x="296" y="494"/>
                    <a:pt x="337" y="510"/>
                    <a:pt x="501" y="519"/>
                  </a:cubicBezTo>
                  <a:cubicBezTo>
                    <a:pt x="673" y="519"/>
                    <a:pt x="854" y="535"/>
                    <a:pt x="1067" y="535"/>
                  </a:cubicBezTo>
                  <a:cubicBezTo>
                    <a:pt x="1272" y="535"/>
                    <a:pt x="1716" y="543"/>
                    <a:pt x="1757" y="551"/>
                  </a:cubicBezTo>
                  <a:cubicBezTo>
                    <a:pt x="1784" y="557"/>
                    <a:pt x="1793" y="589"/>
                    <a:pt x="1829" y="589"/>
                  </a:cubicBezTo>
                  <a:cubicBezTo>
                    <a:pt x="1846" y="589"/>
                    <a:pt x="1870" y="581"/>
                    <a:pt x="1904" y="560"/>
                  </a:cubicBezTo>
                  <a:cubicBezTo>
                    <a:pt x="2011" y="486"/>
                    <a:pt x="2348" y="207"/>
                    <a:pt x="2233" y="174"/>
                  </a:cubicBezTo>
                  <a:cubicBezTo>
                    <a:pt x="2142" y="146"/>
                    <a:pt x="2045" y="58"/>
                    <a:pt x="1952" y="58"/>
                  </a:cubicBezTo>
                  <a:cubicBezTo>
                    <a:pt x="1936" y="58"/>
                    <a:pt x="1920" y="61"/>
                    <a:pt x="1904" y="67"/>
                  </a:cubicBezTo>
                  <a:cubicBezTo>
                    <a:pt x="1827" y="99"/>
                    <a:pt x="1806" y="156"/>
                    <a:pt x="1745" y="156"/>
                  </a:cubicBezTo>
                  <a:cubicBezTo>
                    <a:pt x="1728" y="156"/>
                    <a:pt x="1708" y="152"/>
                    <a:pt x="1683" y="141"/>
                  </a:cubicBezTo>
                  <a:cubicBezTo>
                    <a:pt x="1597" y="101"/>
                    <a:pt x="1344" y="29"/>
                    <a:pt x="1168" y="29"/>
                  </a:cubicBezTo>
                  <a:cubicBezTo>
                    <a:pt x="1126" y="29"/>
                    <a:pt x="1089" y="33"/>
                    <a:pt x="1059" y="43"/>
                  </a:cubicBezTo>
                  <a:cubicBezTo>
                    <a:pt x="942" y="73"/>
                    <a:pt x="807" y="159"/>
                    <a:pt x="730" y="159"/>
                  </a:cubicBezTo>
                  <a:cubicBezTo>
                    <a:pt x="703" y="159"/>
                    <a:pt x="684" y="149"/>
                    <a:pt x="673" y="125"/>
                  </a:cubicBezTo>
                  <a:cubicBezTo>
                    <a:pt x="644" y="36"/>
                    <a:pt x="688" y="0"/>
                    <a:pt x="630"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75"/>
            <p:cNvSpPr/>
            <p:nvPr/>
          </p:nvSpPr>
          <p:spPr>
            <a:xfrm>
              <a:off x="1803500" y="1268350"/>
              <a:ext cx="22650" cy="10475"/>
            </a:xfrm>
            <a:custGeom>
              <a:avLst/>
              <a:gdLst/>
              <a:ahLst/>
              <a:cxnLst/>
              <a:rect l="l" t="t" r="r" b="b"/>
              <a:pathLst>
                <a:path w="906" h="419" extrusionOk="0">
                  <a:moveTo>
                    <a:pt x="335" y="1"/>
                  </a:moveTo>
                  <a:cubicBezTo>
                    <a:pt x="178" y="1"/>
                    <a:pt x="1" y="46"/>
                    <a:pt x="35" y="103"/>
                  </a:cubicBezTo>
                  <a:cubicBezTo>
                    <a:pt x="76" y="161"/>
                    <a:pt x="175" y="193"/>
                    <a:pt x="290" y="267"/>
                  </a:cubicBezTo>
                  <a:cubicBezTo>
                    <a:pt x="392" y="333"/>
                    <a:pt x="436" y="419"/>
                    <a:pt x="491" y="419"/>
                  </a:cubicBezTo>
                  <a:cubicBezTo>
                    <a:pt x="497" y="419"/>
                    <a:pt x="504" y="418"/>
                    <a:pt x="511" y="415"/>
                  </a:cubicBezTo>
                  <a:cubicBezTo>
                    <a:pt x="569" y="390"/>
                    <a:pt x="618" y="374"/>
                    <a:pt x="700" y="333"/>
                  </a:cubicBezTo>
                  <a:cubicBezTo>
                    <a:pt x="905" y="226"/>
                    <a:pt x="774" y="152"/>
                    <a:pt x="511" y="29"/>
                  </a:cubicBezTo>
                  <a:cubicBezTo>
                    <a:pt x="469" y="9"/>
                    <a:pt x="404" y="1"/>
                    <a:pt x="335"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75"/>
            <p:cNvSpPr/>
            <p:nvPr/>
          </p:nvSpPr>
          <p:spPr>
            <a:xfrm>
              <a:off x="1842125" y="1245925"/>
              <a:ext cx="32425" cy="12675"/>
            </a:xfrm>
            <a:custGeom>
              <a:avLst/>
              <a:gdLst/>
              <a:ahLst/>
              <a:cxnLst/>
              <a:rect l="l" t="t" r="r" b="b"/>
              <a:pathLst>
                <a:path w="1297" h="507" extrusionOk="0">
                  <a:moveTo>
                    <a:pt x="1281" y="1"/>
                  </a:moveTo>
                  <a:cubicBezTo>
                    <a:pt x="1199" y="1"/>
                    <a:pt x="826" y="147"/>
                    <a:pt x="657" y="221"/>
                  </a:cubicBezTo>
                  <a:cubicBezTo>
                    <a:pt x="452" y="286"/>
                    <a:pt x="131" y="376"/>
                    <a:pt x="99" y="393"/>
                  </a:cubicBezTo>
                  <a:cubicBezTo>
                    <a:pt x="74" y="401"/>
                    <a:pt x="0" y="401"/>
                    <a:pt x="140" y="442"/>
                  </a:cubicBezTo>
                  <a:cubicBezTo>
                    <a:pt x="256" y="475"/>
                    <a:pt x="384" y="507"/>
                    <a:pt x="464" y="507"/>
                  </a:cubicBezTo>
                  <a:cubicBezTo>
                    <a:pt x="485" y="507"/>
                    <a:pt x="503" y="505"/>
                    <a:pt x="517" y="500"/>
                  </a:cubicBezTo>
                  <a:cubicBezTo>
                    <a:pt x="591" y="483"/>
                    <a:pt x="772" y="434"/>
                    <a:pt x="845" y="401"/>
                  </a:cubicBezTo>
                  <a:cubicBezTo>
                    <a:pt x="911" y="368"/>
                    <a:pt x="1272" y="188"/>
                    <a:pt x="1280" y="155"/>
                  </a:cubicBezTo>
                  <a:cubicBezTo>
                    <a:pt x="1280" y="114"/>
                    <a:pt x="1297" y="40"/>
                    <a:pt x="1297" y="7"/>
                  </a:cubicBezTo>
                  <a:cubicBezTo>
                    <a:pt x="1296" y="3"/>
                    <a:pt x="1290" y="1"/>
                    <a:pt x="1281"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75"/>
            <p:cNvSpPr/>
            <p:nvPr/>
          </p:nvSpPr>
          <p:spPr>
            <a:xfrm>
              <a:off x="1893625" y="1194550"/>
              <a:ext cx="58275" cy="36325"/>
            </a:xfrm>
            <a:custGeom>
              <a:avLst/>
              <a:gdLst/>
              <a:ahLst/>
              <a:cxnLst/>
              <a:rect l="l" t="t" r="r" b="b"/>
              <a:pathLst>
                <a:path w="2331" h="1453" extrusionOk="0">
                  <a:moveTo>
                    <a:pt x="1443" y="0"/>
                  </a:moveTo>
                  <a:cubicBezTo>
                    <a:pt x="1392" y="0"/>
                    <a:pt x="1330" y="2"/>
                    <a:pt x="1256" y="2"/>
                  </a:cubicBezTo>
                  <a:cubicBezTo>
                    <a:pt x="960" y="10"/>
                    <a:pt x="435" y="224"/>
                    <a:pt x="369" y="289"/>
                  </a:cubicBezTo>
                  <a:cubicBezTo>
                    <a:pt x="312" y="363"/>
                    <a:pt x="419" y="355"/>
                    <a:pt x="443" y="380"/>
                  </a:cubicBezTo>
                  <a:cubicBezTo>
                    <a:pt x="468" y="413"/>
                    <a:pt x="254" y="527"/>
                    <a:pt x="140" y="634"/>
                  </a:cubicBezTo>
                  <a:cubicBezTo>
                    <a:pt x="25" y="741"/>
                    <a:pt x="8" y="839"/>
                    <a:pt x="0" y="905"/>
                  </a:cubicBezTo>
                  <a:cubicBezTo>
                    <a:pt x="0" y="938"/>
                    <a:pt x="8" y="946"/>
                    <a:pt x="25" y="946"/>
                  </a:cubicBezTo>
                  <a:cubicBezTo>
                    <a:pt x="41" y="946"/>
                    <a:pt x="66" y="938"/>
                    <a:pt x="99" y="938"/>
                  </a:cubicBezTo>
                  <a:cubicBezTo>
                    <a:pt x="156" y="946"/>
                    <a:pt x="172" y="995"/>
                    <a:pt x="230" y="1020"/>
                  </a:cubicBezTo>
                  <a:cubicBezTo>
                    <a:pt x="238" y="1024"/>
                    <a:pt x="246" y="1026"/>
                    <a:pt x="252" y="1026"/>
                  </a:cubicBezTo>
                  <a:cubicBezTo>
                    <a:pt x="285" y="1026"/>
                    <a:pt x="303" y="983"/>
                    <a:pt x="337" y="962"/>
                  </a:cubicBezTo>
                  <a:cubicBezTo>
                    <a:pt x="339" y="961"/>
                    <a:pt x="342" y="960"/>
                    <a:pt x="345" y="960"/>
                  </a:cubicBezTo>
                  <a:cubicBezTo>
                    <a:pt x="388" y="960"/>
                    <a:pt x="455" y="1106"/>
                    <a:pt x="501" y="1159"/>
                  </a:cubicBezTo>
                  <a:cubicBezTo>
                    <a:pt x="516" y="1177"/>
                    <a:pt x="525" y="1183"/>
                    <a:pt x="534" y="1183"/>
                  </a:cubicBezTo>
                  <a:cubicBezTo>
                    <a:pt x="555" y="1183"/>
                    <a:pt x="572" y="1151"/>
                    <a:pt x="640" y="1151"/>
                  </a:cubicBezTo>
                  <a:cubicBezTo>
                    <a:pt x="730" y="1151"/>
                    <a:pt x="714" y="1209"/>
                    <a:pt x="780" y="1274"/>
                  </a:cubicBezTo>
                  <a:cubicBezTo>
                    <a:pt x="795" y="1287"/>
                    <a:pt x="809" y="1293"/>
                    <a:pt x="822" y="1293"/>
                  </a:cubicBezTo>
                  <a:cubicBezTo>
                    <a:pt x="867" y="1293"/>
                    <a:pt x="904" y="1230"/>
                    <a:pt x="936" y="1192"/>
                  </a:cubicBezTo>
                  <a:cubicBezTo>
                    <a:pt x="941" y="1186"/>
                    <a:pt x="948" y="1183"/>
                    <a:pt x="957" y="1183"/>
                  </a:cubicBezTo>
                  <a:cubicBezTo>
                    <a:pt x="1012" y="1183"/>
                    <a:pt x="1122" y="1307"/>
                    <a:pt x="1157" y="1356"/>
                  </a:cubicBezTo>
                  <a:cubicBezTo>
                    <a:pt x="1198" y="1414"/>
                    <a:pt x="1305" y="1422"/>
                    <a:pt x="1395" y="1447"/>
                  </a:cubicBezTo>
                  <a:cubicBezTo>
                    <a:pt x="1413" y="1451"/>
                    <a:pt x="1429" y="1453"/>
                    <a:pt x="1443" y="1453"/>
                  </a:cubicBezTo>
                  <a:cubicBezTo>
                    <a:pt x="1506" y="1453"/>
                    <a:pt x="1550" y="1421"/>
                    <a:pt x="1641" y="1421"/>
                  </a:cubicBezTo>
                  <a:cubicBezTo>
                    <a:pt x="1649" y="1421"/>
                    <a:pt x="1657" y="1421"/>
                    <a:pt x="1666" y="1422"/>
                  </a:cubicBezTo>
                  <a:cubicBezTo>
                    <a:pt x="1797" y="1422"/>
                    <a:pt x="2093" y="1406"/>
                    <a:pt x="2142" y="1389"/>
                  </a:cubicBezTo>
                  <a:cubicBezTo>
                    <a:pt x="2183" y="1365"/>
                    <a:pt x="2216" y="1250"/>
                    <a:pt x="2273" y="1176"/>
                  </a:cubicBezTo>
                  <a:cubicBezTo>
                    <a:pt x="2331" y="1110"/>
                    <a:pt x="2306" y="1069"/>
                    <a:pt x="2298" y="971"/>
                  </a:cubicBezTo>
                  <a:cubicBezTo>
                    <a:pt x="2298" y="872"/>
                    <a:pt x="2216" y="913"/>
                    <a:pt x="2142" y="872"/>
                  </a:cubicBezTo>
                  <a:cubicBezTo>
                    <a:pt x="2060" y="823"/>
                    <a:pt x="2208" y="782"/>
                    <a:pt x="2249" y="741"/>
                  </a:cubicBezTo>
                  <a:cubicBezTo>
                    <a:pt x="2290" y="700"/>
                    <a:pt x="2249" y="577"/>
                    <a:pt x="2249" y="519"/>
                  </a:cubicBezTo>
                  <a:cubicBezTo>
                    <a:pt x="2249" y="462"/>
                    <a:pt x="2085" y="421"/>
                    <a:pt x="1945" y="339"/>
                  </a:cubicBezTo>
                  <a:cubicBezTo>
                    <a:pt x="1797" y="248"/>
                    <a:pt x="1691" y="109"/>
                    <a:pt x="1633" y="43"/>
                  </a:cubicBezTo>
                  <a:cubicBezTo>
                    <a:pt x="1591" y="7"/>
                    <a:pt x="1533" y="0"/>
                    <a:pt x="1443"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75"/>
            <p:cNvSpPr/>
            <p:nvPr/>
          </p:nvSpPr>
          <p:spPr>
            <a:xfrm>
              <a:off x="1888075" y="966850"/>
              <a:ext cx="217300" cy="133200"/>
            </a:xfrm>
            <a:custGeom>
              <a:avLst/>
              <a:gdLst/>
              <a:ahLst/>
              <a:cxnLst/>
              <a:rect l="l" t="t" r="r" b="b"/>
              <a:pathLst>
                <a:path w="8692" h="5328" extrusionOk="0">
                  <a:moveTo>
                    <a:pt x="2536" y="1"/>
                  </a:moveTo>
                  <a:cubicBezTo>
                    <a:pt x="2438" y="1"/>
                    <a:pt x="2487" y="58"/>
                    <a:pt x="2446" y="116"/>
                  </a:cubicBezTo>
                  <a:cubicBezTo>
                    <a:pt x="2435" y="134"/>
                    <a:pt x="2422" y="141"/>
                    <a:pt x="2406" y="141"/>
                  </a:cubicBezTo>
                  <a:cubicBezTo>
                    <a:pt x="2372" y="141"/>
                    <a:pt x="2326" y="113"/>
                    <a:pt x="2266" y="108"/>
                  </a:cubicBezTo>
                  <a:cubicBezTo>
                    <a:pt x="2167" y="108"/>
                    <a:pt x="2093" y="108"/>
                    <a:pt x="1987" y="116"/>
                  </a:cubicBezTo>
                  <a:cubicBezTo>
                    <a:pt x="1888" y="124"/>
                    <a:pt x="1937" y="173"/>
                    <a:pt x="1945" y="239"/>
                  </a:cubicBezTo>
                  <a:cubicBezTo>
                    <a:pt x="1945" y="273"/>
                    <a:pt x="1987" y="279"/>
                    <a:pt x="2049" y="279"/>
                  </a:cubicBezTo>
                  <a:cubicBezTo>
                    <a:pt x="2086" y="279"/>
                    <a:pt x="2129" y="277"/>
                    <a:pt x="2175" y="277"/>
                  </a:cubicBezTo>
                  <a:cubicBezTo>
                    <a:pt x="2223" y="277"/>
                    <a:pt x="2274" y="279"/>
                    <a:pt x="2323" y="288"/>
                  </a:cubicBezTo>
                  <a:cubicBezTo>
                    <a:pt x="2387" y="297"/>
                    <a:pt x="2437" y="299"/>
                    <a:pt x="2479" y="299"/>
                  </a:cubicBezTo>
                  <a:cubicBezTo>
                    <a:pt x="2537" y="299"/>
                    <a:pt x="2581" y="295"/>
                    <a:pt x="2629" y="295"/>
                  </a:cubicBezTo>
                  <a:cubicBezTo>
                    <a:pt x="2644" y="295"/>
                    <a:pt x="2659" y="295"/>
                    <a:pt x="2676" y="296"/>
                  </a:cubicBezTo>
                  <a:cubicBezTo>
                    <a:pt x="2783" y="296"/>
                    <a:pt x="2758" y="354"/>
                    <a:pt x="2766" y="370"/>
                  </a:cubicBezTo>
                  <a:cubicBezTo>
                    <a:pt x="2774" y="387"/>
                    <a:pt x="2725" y="501"/>
                    <a:pt x="2676" y="534"/>
                  </a:cubicBezTo>
                  <a:cubicBezTo>
                    <a:pt x="2660" y="547"/>
                    <a:pt x="2636" y="551"/>
                    <a:pt x="2604" y="551"/>
                  </a:cubicBezTo>
                  <a:cubicBezTo>
                    <a:pt x="2552" y="551"/>
                    <a:pt x="2482" y="539"/>
                    <a:pt x="2405" y="534"/>
                  </a:cubicBezTo>
                  <a:cubicBezTo>
                    <a:pt x="2318" y="528"/>
                    <a:pt x="2145" y="512"/>
                    <a:pt x="1981" y="512"/>
                  </a:cubicBezTo>
                  <a:cubicBezTo>
                    <a:pt x="1929" y="512"/>
                    <a:pt x="1878" y="514"/>
                    <a:pt x="1831" y="518"/>
                  </a:cubicBezTo>
                  <a:cubicBezTo>
                    <a:pt x="1625" y="534"/>
                    <a:pt x="1379" y="633"/>
                    <a:pt x="1305" y="657"/>
                  </a:cubicBezTo>
                  <a:cubicBezTo>
                    <a:pt x="1223" y="682"/>
                    <a:pt x="1182" y="739"/>
                    <a:pt x="1141" y="797"/>
                  </a:cubicBezTo>
                  <a:cubicBezTo>
                    <a:pt x="1117" y="826"/>
                    <a:pt x="1133" y="828"/>
                    <a:pt x="1165" y="828"/>
                  </a:cubicBezTo>
                  <a:cubicBezTo>
                    <a:pt x="1170" y="828"/>
                    <a:pt x="1176" y="828"/>
                    <a:pt x="1182" y="828"/>
                  </a:cubicBezTo>
                  <a:cubicBezTo>
                    <a:pt x="1212" y="828"/>
                    <a:pt x="1250" y="829"/>
                    <a:pt x="1281" y="846"/>
                  </a:cubicBezTo>
                  <a:cubicBezTo>
                    <a:pt x="1363" y="887"/>
                    <a:pt x="1240" y="887"/>
                    <a:pt x="1207" y="920"/>
                  </a:cubicBezTo>
                  <a:cubicBezTo>
                    <a:pt x="1190" y="942"/>
                    <a:pt x="1262" y="942"/>
                    <a:pt x="1330" y="942"/>
                  </a:cubicBezTo>
                  <a:cubicBezTo>
                    <a:pt x="1365" y="942"/>
                    <a:pt x="1398" y="942"/>
                    <a:pt x="1420" y="945"/>
                  </a:cubicBezTo>
                  <a:cubicBezTo>
                    <a:pt x="1486" y="945"/>
                    <a:pt x="1494" y="969"/>
                    <a:pt x="1494" y="1035"/>
                  </a:cubicBezTo>
                  <a:cubicBezTo>
                    <a:pt x="1494" y="1109"/>
                    <a:pt x="1822" y="1068"/>
                    <a:pt x="1888" y="1150"/>
                  </a:cubicBezTo>
                  <a:cubicBezTo>
                    <a:pt x="1954" y="1224"/>
                    <a:pt x="1428" y="1215"/>
                    <a:pt x="1297" y="1240"/>
                  </a:cubicBezTo>
                  <a:cubicBezTo>
                    <a:pt x="1166" y="1273"/>
                    <a:pt x="764" y="1339"/>
                    <a:pt x="739" y="1396"/>
                  </a:cubicBezTo>
                  <a:cubicBezTo>
                    <a:pt x="714" y="1445"/>
                    <a:pt x="739" y="1486"/>
                    <a:pt x="706" y="1544"/>
                  </a:cubicBezTo>
                  <a:cubicBezTo>
                    <a:pt x="673" y="1601"/>
                    <a:pt x="780" y="1577"/>
                    <a:pt x="846" y="1601"/>
                  </a:cubicBezTo>
                  <a:cubicBezTo>
                    <a:pt x="903" y="1634"/>
                    <a:pt x="673" y="1667"/>
                    <a:pt x="600" y="1667"/>
                  </a:cubicBezTo>
                  <a:cubicBezTo>
                    <a:pt x="518" y="1675"/>
                    <a:pt x="304" y="1708"/>
                    <a:pt x="312" y="1741"/>
                  </a:cubicBezTo>
                  <a:cubicBezTo>
                    <a:pt x="321" y="1782"/>
                    <a:pt x="353" y="1823"/>
                    <a:pt x="329" y="1847"/>
                  </a:cubicBezTo>
                  <a:cubicBezTo>
                    <a:pt x="304" y="1872"/>
                    <a:pt x="370" y="1888"/>
                    <a:pt x="427" y="1905"/>
                  </a:cubicBezTo>
                  <a:cubicBezTo>
                    <a:pt x="485" y="1921"/>
                    <a:pt x="616" y="1979"/>
                    <a:pt x="714" y="1979"/>
                  </a:cubicBezTo>
                  <a:cubicBezTo>
                    <a:pt x="821" y="1979"/>
                    <a:pt x="928" y="1929"/>
                    <a:pt x="977" y="1888"/>
                  </a:cubicBezTo>
                  <a:cubicBezTo>
                    <a:pt x="988" y="1877"/>
                    <a:pt x="1003" y="1873"/>
                    <a:pt x="1020" y="1873"/>
                  </a:cubicBezTo>
                  <a:cubicBezTo>
                    <a:pt x="1064" y="1873"/>
                    <a:pt x="1117" y="1903"/>
                    <a:pt x="1141" y="1921"/>
                  </a:cubicBezTo>
                  <a:cubicBezTo>
                    <a:pt x="1174" y="1954"/>
                    <a:pt x="1035" y="1987"/>
                    <a:pt x="977" y="2044"/>
                  </a:cubicBezTo>
                  <a:cubicBezTo>
                    <a:pt x="925" y="2097"/>
                    <a:pt x="1009" y="2113"/>
                    <a:pt x="1070" y="2113"/>
                  </a:cubicBezTo>
                  <a:cubicBezTo>
                    <a:pt x="1085" y="2113"/>
                    <a:pt x="1099" y="2112"/>
                    <a:pt x="1108" y="2110"/>
                  </a:cubicBezTo>
                  <a:cubicBezTo>
                    <a:pt x="1158" y="2102"/>
                    <a:pt x="1502" y="2011"/>
                    <a:pt x="1625" y="1954"/>
                  </a:cubicBezTo>
                  <a:cubicBezTo>
                    <a:pt x="1651" y="1944"/>
                    <a:pt x="1679" y="1940"/>
                    <a:pt x="1706" y="1940"/>
                  </a:cubicBezTo>
                  <a:cubicBezTo>
                    <a:pt x="1810" y="1940"/>
                    <a:pt x="1913" y="2000"/>
                    <a:pt x="1913" y="2020"/>
                  </a:cubicBezTo>
                  <a:cubicBezTo>
                    <a:pt x="1913" y="2044"/>
                    <a:pt x="1716" y="2135"/>
                    <a:pt x="1675" y="2184"/>
                  </a:cubicBezTo>
                  <a:cubicBezTo>
                    <a:pt x="1642" y="2225"/>
                    <a:pt x="1806" y="2364"/>
                    <a:pt x="1806" y="2397"/>
                  </a:cubicBezTo>
                  <a:cubicBezTo>
                    <a:pt x="1804" y="2405"/>
                    <a:pt x="1798" y="2408"/>
                    <a:pt x="1788" y="2408"/>
                  </a:cubicBezTo>
                  <a:cubicBezTo>
                    <a:pt x="1744" y="2408"/>
                    <a:pt x="1627" y="2344"/>
                    <a:pt x="1527" y="2291"/>
                  </a:cubicBezTo>
                  <a:cubicBezTo>
                    <a:pt x="1481" y="2264"/>
                    <a:pt x="1452" y="2256"/>
                    <a:pt x="1426" y="2256"/>
                  </a:cubicBezTo>
                  <a:cubicBezTo>
                    <a:pt x="1386" y="2256"/>
                    <a:pt x="1351" y="2274"/>
                    <a:pt x="1273" y="2274"/>
                  </a:cubicBezTo>
                  <a:cubicBezTo>
                    <a:pt x="1141" y="2274"/>
                    <a:pt x="936" y="2233"/>
                    <a:pt x="821" y="2233"/>
                  </a:cubicBezTo>
                  <a:cubicBezTo>
                    <a:pt x="706" y="2233"/>
                    <a:pt x="550" y="2217"/>
                    <a:pt x="386" y="2200"/>
                  </a:cubicBezTo>
                  <a:cubicBezTo>
                    <a:pt x="237" y="2186"/>
                    <a:pt x="131" y="2166"/>
                    <a:pt x="74" y="2166"/>
                  </a:cubicBezTo>
                  <a:cubicBezTo>
                    <a:pt x="64" y="2166"/>
                    <a:pt x="56" y="2166"/>
                    <a:pt x="50" y="2167"/>
                  </a:cubicBezTo>
                  <a:cubicBezTo>
                    <a:pt x="0" y="2184"/>
                    <a:pt x="66" y="2266"/>
                    <a:pt x="156" y="2307"/>
                  </a:cubicBezTo>
                  <a:cubicBezTo>
                    <a:pt x="255" y="2348"/>
                    <a:pt x="271" y="2520"/>
                    <a:pt x="280" y="2586"/>
                  </a:cubicBezTo>
                  <a:cubicBezTo>
                    <a:pt x="288" y="2643"/>
                    <a:pt x="657" y="2832"/>
                    <a:pt x="739" y="2881"/>
                  </a:cubicBezTo>
                  <a:cubicBezTo>
                    <a:pt x="776" y="2906"/>
                    <a:pt x="860" y="2912"/>
                    <a:pt x="948" y="2912"/>
                  </a:cubicBezTo>
                  <a:cubicBezTo>
                    <a:pt x="1037" y="2912"/>
                    <a:pt x="1129" y="2906"/>
                    <a:pt x="1182" y="2906"/>
                  </a:cubicBezTo>
                  <a:cubicBezTo>
                    <a:pt x="1199" y="2907"/>
                    <a:pt x="1214" y="2908"/>
                    <a:pt x="1229" y="2908"/>
                  </a:cubicBezTo>
                  <a:cubicBezTo>
                    <a:pt x="1303" y="2908"/>
                    <a:pt x="1360" y="2891"/>
                    <a:pt x="1428" y="2857"/>
                  </a:cubicBezTo>
                  <a:cubicBezTo>
                    <a:pt x="1501" y="2824"/>
                    <a:pt x="1697" y="2753"/>
                    <a:pt x="1766" y="2753"/>
                  </a:cubicBezTo>
                  <a:cubicBezTo>
                    <a:pt x="1782" y="2753"/>
                    <a:pt x="1791" y="2757"/>
                    <a:pt x="1790" y="2766"/>
                  </a:cubicBezTo>
                  <a:cubicBezTo>
                    <a:pt x="1790" y="2816"/>
                    <a:pt x="1650" y="2914"/>
                    <a:pt x="1617" y="2947"/>
                  </a:cubicBezTo>
                  <a:cubicBezTo>
                    <a:pt x="1584" y="2980"/>
                    <a:pt x="1461" y="3021"/>
                    <a:pt x="1248" y="3021"/>
                  </a:cubicBezTo>
                  <a:cubicBezTo>
                    <a:pt x="1035" y="3029"/>
                    <a:pt x="928" y="3062"/>
                    <a:pt x="879" y="3103"/>
                  </a:cubicBezTo>
                  <a:cubicBezTo>
                    <a:pt x="829" y="3136"/>
                    <a:pt x="813" y="3226"/>
                    <a:pt x="805" y="3300"/>
                  </a:cubicBezTo>
                  <a:cubicBezTo>
                    <a:pt x="801" y="3327"/>
                    <a:pt x="823" y="3335"/>
                    <a:pt x="860" y="3335"/>
                  </a:cubicBezTo>
                  <a:cubicBezTo>
                    <a:pt x="904" y="3335"/>
                    <a:pt x="969" y="3324"/>
                    <a:pt x="1035" y="3324"/>
                  </a:cubicBezTo>
                  <a:cubicBezTo>
                    <a:pt x="1046" y="3324"/>
                    <a:pt x="1057" y="3324"/>
                    <a:pt x="1067" y="3325"/>
                  </a:cubicBezTo>
                  <a:cubicBezTo>
                    <a:pt x="1190" y="3325"/>
                    <a:pt x="1166" y="3456"/>
                    <a:pt x="1223" y="3480"/>
                  </a:cubicBezTo>
                  <a:cubicBezTo>
                    <a:pt x="1236" y="3487"/>
                    <a:pt x="1256" y="3489"/>
                    <a:pt x="1280" y="3489"/>
                  </a:cubicBezTo>
                  <a:cubicBezTo>
                    <a:pt x="1350" y="3489"/>
                    <a:pt x="1458" y="3468"/>
                    <a:pt x="1543" y="3456"/>
                  </a:cubicBezTo>
                  <a:cubicBezTo>
                    <a:pt x="1658" y="3439"/>
                    <a:pt x="1773" y="3325"/>
                    <a:pt x="1806" y="3292"/>
                  </a:cubicBezTo>
                  <a:cubicBezTo>
                    <a:pt x="1815" y="3280"/>
                    <a:pt x="1829" y="3276"/>
                    <a:pt x="1844" y="3276"/>
                  </a:cubicBezTo>
                  <a:cubicBezTo>
                    <a:pt x="1883" y="3276"/>
                    <a:pt x="1933" y="3302"/>
                    <a:pt x="1962" y="3308"/>
                  </a:cubicBezTo>
                  <a:cubicBezTo>
                    <a:pt x="2003" y="3308"/>
                    <a:pt x="1962" y="3407"/>
                    <a:pt x="1945" y="3505"/>
                  </a:cubicBezTo>
                  <a:cubicBezTo>
                    <a:pt x="1939" y="3544"/>
                    <a:pt x="1959" y="3556"/>
                    <a:pt x="1989" y="3556"/>
                  </a:cubicBezTo>
                  <a:cubicBezTo>
                    <a:pt x="2034" y="3556"/>
                    <a:pt x="2103" y="3530"/>
                    <a:pt x="2142" y="3530"/>
                  </a:cubicBezTo>
                  <a:cubicBezTo>
                    <a:pt x="2208" y="3530"/>
                    <a:pt x="2241" y="3497"/>
                    <a:pt x="2298" y="3439"/>
                  </a:cubicBezTo>
                  <a:cubicBezTo>
                    <a:pt x="2356" y="3382"/>
                    <a:pt x="2471" y="3300"/>
                    <a:pt x="2528" y="3275"/>
                  </a:cubicBezTo>
                  <a:cubicBezTo>
                    <a:pt x="2538" y="3270"/>
                    <a:pt x="2546" y="3267"/>
                    <a:pt x="2551" y="3267"/>
                  </a:cubicBezTo>
                  <a:cubicBezTo>
                    <a:pt x="2578" y="3267"/>
                    <a:pt x="2564" y="3325"/>
                    <a:pt x="2577" y="3366"/>
                  </a:cubicBezTo>
                  <a:cubicBezTo>
                    <a:pt x="2584" y="3380"/>
                    <a:pt x="2595" y="3385"/>
                    <a:pt x="2607" y="3385"/>
                  </a:cubicBezTo>
                  <a:cubicBezTo>
                    <a:pt x="2639" y="3385"/>
                    <a:pt x="2684" y="3350"/>
                    <a:pt x="2725" y="3333"/>
                  </a:cubicBezTo>
                  <a:cubicBezTo>
                    <a:pt x="2774" y="3308"/>
                    <a:pt x="2725" y="3267"/>
                    <a:pt x="2733" y="3210"/>
                  </a:cubicBezTo>
                  <a:cubicBezTo>
                    <a:pt x="2733" y="3193"/>
                    <a:pt x="2738" y="3186"/>
                    <a:pt x="2745" y="3186"/>
                  </a:cubicBezTo>
                  <a:cubicBezTo>
                    <a:pt x="2768" y="3186"/>
                    <a:pt x="2822" y="3245"/>
                    <a:pt x="2889" y="3275"/>
                  </a:cubicBezTo>
                  <a:cubicBezTo>
                    <a:pt x="2907" y="3283"/>
                    <a:pt x="2923" y="3287"/>
                    <a:pt x="2938" y="3287"/>
                  </a:cubicBezTo>
                  <a:cubicBezTo>
                    <a:pt x="3001" y="3287"/>
                    <a:pt x="3051" y="3231"/>
                    <a:pt x="3144" y="3218"/>
                  </a:cubicBezTo>
                  <a:cubicBezTo>
                    <a:pt x="3152" y="3217"/>
                    <a:pt x="3160" y="3216"/>
                    <a:pt x="3166" y="3216"/>
                  </a:cubicBezTo>
                  <a:cubicBezTo>
                    <a:pt x="3236" y="3216"/>
                    <a:pt x="3161" y="3296"/>
                    <a:pt x="3168" y="3341"/>
                  </a:cubicBezTo>
                  <a:cubicBezTo>
                    <a:pt x="3174" y="3359"/>
                    <a:pt x="3191" y="3365"/>
                    <a:pt x="3217" y="3365"/>
                  </a:cubicBezTo>
                  <a:cubicBezTo>
                    <a:pt x="3260" y="3365"/>
                    <a:pt x="3330" y="3349"/>
                    <a:pt x="3423" y="3349"/>
                  </a:cubicBezTo>
                  <a:cubicBezTo>
                    <a:pt x="3562" y="3349"/>
                    <a:pt x="3661" y="3333"/>
                    <a:pt x="3808" y="3333"/>
                  </a:cubicBezTo>
                  <a:cubicBezTo>
                    <a:pt x="3865" y="3333"/>
                    <a:pt x="3913" y="3331"/>
                    <a:pt x="3952" y="3331"/>
                  </a:cubicBezTo>
                  <a:cubicBezTo>
                    <a:pt x="4020" y="3331"/>
                    <a:pt x="4061" y="3337"/>
                    <a:pt x="4071" y="3374"/>
                  </a:cubicBezTo>
                  <a:cubicBezTo>
                    <a:pt x="4087" y="3423"/>
                    <a:pt x="3562" y="3448"/>
                    <a:pt x="3431" y="3448"/>
                  </a:cubicBezTo>
                  <a:cubicBezTo>
                    <a:pt x="3300" y="3448"/>
                    <a:pt x="3242" y="3489"/>
                    <a:pt x="3185" y="3530"/>
                  </a:cubicBezTo>
                  <a:cubicBezTo>
                    <a:pt x="3156" y="3554"/>
                    <a:pt x="3183" y="3560"/>
                    <a:pt x="3239" y="3560"/>
                  </a:cubicBezTo>
                  <a:cubicBezTo>
                    <a:pt x="3295" y="3560"/>
                    <a:pt x="3382" y="3554"/>
                    <a:pt x="3472" y="3554"/>
                  </a:cubicBezTo>
                  <a:cubicBezTo>
                    <a:pt x="3652" y="3554"/>
                    <a:pt x="3899" y="3571"/>
                    <a:pt x="4063" y="3571"/>
                  </a:cubicBezTo>
                  <a:cubicBezTo>
                    <a:pt x="4227" y="3571"/>
                    <a:pt x="4375" y="3554"/>
                    <a:pt x="4465" y="3554"/>
                  </a:cubicBezTo>
                  <a:cubicBezTo>
                    <a:pt x="4487" y="3554"/>
                    <a:pt x="4506" y="3554"/>
                    <a:pt x="4521" y="3554"/>
                  </a:cubicBezTo>
                  <a:cubicBezTo>
                    <a:pt x="4574" y="3554"/>
                    <a:pt x="4577" y="3559"/>
                    <a:pt x="4481" y="3604"/>
                  </a:cubicBezTo>
                  <a:cubicBezTo>
                    <a:pt x="4358" y="3661"/>
                    <a:pt x="3743" y="3694"/>
                    <a:pt x="3644" y="3710"/>
                  </a:cubicBezTo>
                  <a:cubicBezTo>
                    <a:pt x="3575" y="3716"/>
                    <a:pt x="3419" y="3722"/>
                    <a:pt x="3270" y="3722"/>
                  </a:cubicBezTo>
                  <a:cubicBezTo>
                    <a:pt x="3208" y="3722"/>
                    <a:pt x="3147" y="3721"/>
                    <a:pt x="3094" y="3718"/>
                  </a:cubicBezTo>
                  <a:cubicBezTo>
                    <a:pt x="2974" y="3718"/>
                    <a:pt x="2854" y="3704"/>
                    <a:pt x="2763" y="3704"/>
                  </a:cubicBezTo>
                  <a:cubicBezTo>
                    <a:pt x="2717" y="3704"/>
                    <a:pt x="2679" y="3708"/>
                    <a:pt x="2651" y="3718"/>
                  </a:cubicBezTo>
                  <a:cubicBezTo>
                    <a:pt x="2561" y="3751"/>
                    <a:pt x="2413" y="3809"/>
                    <a:pt x="2298" y="3858"/>
                  </a:cubicBezTo>
                  <a:cubicBezTo>
                    <a:pt x="2175" y="3915"/>
                    <a:pt x="1937" y="3973"/>
                    <a:pt x="1913" y="4014"/>
                  </a:cubicBezTo>
                  <a:cubicBezTo>
                    <a:pt x="1880" y="4055"/>
                    <a:pt x="2118" y="4162"/>
                    <a:pt x="2167" y="4211"/>
                  </a:cubicBezTo>
                  <a:cubicBezTo>
                    <a:pt x="2190" y="4230"/>
                    <a:pt x="2228" y="4236"/>
                    <a:pt x="2272" y="4236"/>
                  </a:cubicBezTo>
                  <a:cubicBezTo>
                    <a:pt x="2331" y="4236"/>
                    <a:pt x="2398" y="4226"/>
                    <a:pt x="2451" y="4226"/>
                  </a:cubicBezTo>
                  <a:cubicBezTo>
                    <a:pt x="2461" y="4226"/>
                    <a:pt x="2470" y="4226"/>
                    <a:pt x="2479" y="4227"/>
                  </a:cubicBezTo>
                  <a:cubicBezTo>
                    <a:pt x="2561" y="4235"/>
                    <a:pt x="2750" y="4301"/>
                    <a:pt x="2750" y="4334"/>
                  </a:cubicBezTo>
                  <a:cubicBezTo>
                    <a:pt x="2750" y="4367"/>
                    <a:pt x="2298" y="4342"/>
                    <a:pt x="2315" y="4391"/>
                  </a:cubicBezTo>
                  <a:cubicBezTo>
                    <a:pt x="2331" y="4441"/>
                    <a:pt x="2553" y="4580"/>
                    <a:pt x="2618" y="4605"/>
                  </a:cubicBezTo>
                  <a:cubicBezTo>
                    <a:pt x="2626" y="4608"/>
                    <a:pt x="2634" y="4609"/>
                    <a:pt x="2644" y="4609"/>
                  </a:cubicBezTo>
                  <a:cubicBezTo>
                    <a:pt x="2723" y="4609"/>
                    <a:pt x="2879" y="4529"/>
                    <a:pt x="2996" y="4515"/>
                  </a:cubicBezTo>
                  <a:cubicBezTo>
                    <a:pt x="3001" y="4514"/>
                    <a:pt x="3006" y="4514"/>
                    <a:pt x="3011" y="4514"/>
                  </a:cubicBezTo>
                  <a:cubicBezTo>
                    <a:pt x="3135" y="4514"/>
                    <a:pt x="3321" y="4605"/>
                    <a:pt x="3439" y="4605"/>
                  </a:cubicBezTo>
                  <a:cubicBezTo>
                    <a:pt x="3562" y="4613"/>
                    <a:pt x="3759" y="4621"/>
                    <a:pt x="3767" y="4654"/>
                  </a:cubicBezTo>
                  <a:cubicBezTo>
                    <a:pt x="3767" y="4695"/>
                    <a:pt x="3726" y="4703"/>
                    <a:pt x="3644" y="4728"/>
                  </a:cubicBezTo>
                  <a:cubicBezTo>
                    <a:pt x="3554" y="4744"/>
                    <a:pt x="3291" y="4761"/>
                    <a:pt x="3176" y="4777"/>
                  </a:cubicBezTo>
                  <a:cubicBezTo>
                    <a:pt x="3053" y="4785"/>
                    <a:pt x="2914" y="4785"/>
                    <a:pt x="2881" y="4818"/>
                  </a:cubicBezTo>
                  <a:cubicBezTo>
                    <a:pt x="2840" y="4851"/>
                    <a:pt x="2939" y="4876"/>
                    <a:pt x="3053" y="4941"/>
                  </a:cubicBezTo>
                  <a:cubicBezTo>
                    <a:pt x="3176" y="4999"/>
                    <a:pt x="3226" y="5097"/>
                    <a:pt x="3456" y="5179"/>
                  </a:cubicBezTo>
                  <a:cubicBezTo>
                    <a:pt x="3535" y="5208"/>
                    <a:pt x="3575" y="5217"/>
                    <a:pt x="3597" y="5217"/>
                  </a:cubicBezTo>
                  <a:cubicBezTo>
                    <a:pt x="3639" y="5217"/>
                    <a:pt x="3615" y="5182"/>
                    <a:pt x="3669" y="5171"/>
                  </a:cubicBezTo>
                  <a:cubicBezTo>
                    <a:pt x="3675" y="5170"/>
                    <a:pt x="3681" y="5169"/>
                    <a:pt x="3687" y="5169"/>
                  </a:cubicBezTo>
                  <a:cubicBezTo>
                    <a:pt x="3754" y="5169"/>
                    <a:pt x="3816" y="5248"/>
                    <a:pt x="3899" y="5278"/>
                  </a:cubicBezTo>
                  <a:cubicBezTo>
                    <a:pt x="3932" y="5293"/>
                    <a:pt x="3967" y="5298"/>
                    <a:pt x="4010" y="5298"/>
                  </a:cubicBezTo>
                  <a:cubicBezTo>
                    <a:pt x="4082" y="5298"/>
                    <a:pt x="4174" y="5283"/>
                    <a:pt x="4309" y="5278"/>
                  </a:cubicBezTo>
                  <a:cubicBezTo>
                    <a:pt x="4330" y="5276"/>
                    <a:pt x="4351" y="5275"/>
                    <a:pt x="4369" y="5275"/>
                  </a:cubicBezTo>
                  <a:cubicBezTo>
                    <a:pt x="4527" y="5275"/>
                    <a:pt x="4593" y="5328"/>
                    <a:pt x="4630" y="5328"/>
                  </a:cubicBezTo>
                  <a:cubicBezTo>
                    <a:pt x="4633" y="5328"/>
                    <a:pt x="4635" y="5327"/>
                    <a:pt x="4637" y="5327"/>
                  </a:cubicBezTo>
                  <a:cubicBezTo>
                    <a:pt x="4678" y="5327"/>
                    <a:pt x="4793" y="5270"/>
                    <a:pt x="4793" y="5228"/>
                  </a:cubicBezTo>
                  <a:cubicBezTo>
                    <a:pt x="4801" y="5187"/>
                    <a:pt x="4613" y="5114"/>
                    <a:pt x="4490" y="5073"/>
                  </a:cubicBezTo>
                  <a:cubicBezTo>
                    <a:pt x="4366" y="5023"/>
                    <a:pt x="4358" y="5048"/>
                    <a:pt x="4342" y="4991"/>
                  </a:cubicBezTo>
                  <a:cubicBezTo>
                    <a:pt x="4332" y="4968"/>
                    <a:pt x="4378" y="4959"/>
                    <a:pt x="4447" y="4959"/>
                  </a:cubicBezTo>
                  <a:cubicBezTo>
                    <a:pt x="4552" y="4959"/>
                    <a:pt x="4711" y="4979"/>
                    <a:pt x="4810" y="4999"/>
                  </a:cubicBezTo>
                  <a:cubicBezTo>
                    <a:pt x="4966" y="5032"/>
                    <a:pt x="4966" y="5105"/>
                    <a:pt x="5056" y="5187"/>
                  </a:cubicBezTo>
                  <a:cubicBezTo>
                    <a:pt x="5116" y="5248"/>
                    <a:pt x="5224" y="5286"/>
                    <a:pt x="5288" y="5286"/>
                  </a:cubicBezTo>
                  <a:cubicBezTo>
                    <a:pt x="5311" y="5286"/>
                    <a:pt x="5328" y="5281"/>
                    <a:pt x="5335" y="5270"/>
                  </a:cubicBezTo>
                  <a:cubicBezTo>
                    <a:pt x="5359" y="5228"/>
                    <a:pt x="5228" y="5023"/>
                    <a:pt x="5163" y="4925"/>
                  </a:cubicBezTo>
                  <a:cubicBezTo>
                    <a:pt x="5089" y="4835"/>
                    <a:pt x="4966" y="4769"/>
                    <a:pt x="4933" y="4720"/>
                  </a:cubicBezTo>
                  <a:cubicBezTo>
                    <a:pt x="4900" y="4679"/>
                    <a:pt x="4933" y="4621"/>
                    <a:pt x="4974" y="4580"/>
                  </a:cubicBezTo>
                  <a:cubicBezTo>
                    <a:pt x="4979" y="4574"/>
                    <a:pt x="4985" y="4571"/>
                    <a:pt x="4993" y="4571"/>
                  </a:cubicBezTo>
                  <a:cubicBezTo>
                    <a:pt x="5045" y="4571"/>
                    <a:pt x="5151" y="4710"/>
                    <a:pt x="5245" y="4818"/>
                  </a:cubicBezTo>
                  <a:cubicBezTo>
                    <a:pt x="5351" y="4941"/>
                    <a:pt x="5507" y="5105"/>
                    <a:pt x="5548" y="5138"/>
                  </a:cubicBezTo>
                  <a:cubicBezTo>
                    <a:pt x="5586" y="5176"/>
                    <a:pt x="5733" y="5289"/>
                    <a:pt x="5815" y="5289"/>
                  </a:cubicBezTo>
                  <a:cubicBezTo>
                    <a:pt x="5822" y="5289"/>
                    <a:pt x="5829" y="5288"/>
                    <a:pt x="5835" y="5286"/>
                  </a:cubicBezTo>
                  <a:cubicBezTo>
                    <a:pt x="5901" y="5261"/>
                    <a:pt x="5852" y="5187"/>
                    <a:pt x="5893" y="5105"/>
                  </a:cubicBezTo>
                  <a:cubicBezTo>
                    <a:pt x="5934" y="5023"/>
                    <a:pt x="6008" y="4933"/>
                    <a:pt x="6016" y="4884"/>
                  </a:cubicBezTo>
                  <a:cubicBezTo>
                    <a:pt x="6032" y="4826"/>
                    <a:pt x="5860" y="4687"/>
                    <a:pt x="5827" y="4588"/>
                  </a:cubicBezTo>
                  <a:cubicBezTo>
                    <a:pt x="5814" y="4550"/>
                    <a:pt x="5828" y="4536"/>
                    <a:pt x="5855" y="4536"/>
                  </a:cubicBezTo>
                  <a:cubicBezTo>
                    <a:pt x="5898" y="4536"/>
                    <a:pt x="5973" y="4568"/>
                    <a:pt x="6032" y="4588"/>
                  </a:cubicBezTo>
                  <a:cubicBezTo>
                    <a:pt x="6131" y="4621"/>
                    <a:pt x="6213" y="4777"/>
                    <a:pt x="6238" y="4785"/>
                  </a:cubicBezTo>
                  <a:cubicBezTo>
                    <a:pt x="6270" y="4785"/>
                    <a:pt x="6402" y="4777"/>
                    <a:pt x="6459" y="4753"/>
                  </a:cubicBezTo>
                  <a:cubicBezTo>
                    <a:pt x="6517" y="4728"/>
                    <a:pt x="6435" y="4613"/>
                    <a:pt x="6426" y="4539"/>
                  </a:cubicBezTo>
                  <a:cubicBezTo>
                    <a:pt x="6426" y="4473"/>
                    <a:pt x="6205" y="4531"/>
                    <a:pt x="6172" y="4473"/>
                  </a:cubicBezTo>
                  <a:cubicBezTo>
                    <a:pt x="6131" y="4408"/>
                    <a:pt x="6238" y="4449"/>
                    <a:pt x="6295" y="4408"/>
                  </a:cubicBezTo>
                  <a:cubicBezTo>
                    <a:pt x="6361" y="4367"/>
                    <a:pt x="6279" y="4285"/>
                    <a:pt x="6262" y="4235"/>
                  </a:cubicBezTo>
                  <a:cubicBezTo>
                    <a:pt x="6254" y="4178"/>
                    <a:pt x="6279" y="4055"/>
                    <a:pt x="6295" y="3973"/>
                  </a:cubicBezTo>
                  <a:cubicBezTo>
                    <a:pt x="6311" y="3899"/>
                    <a:pt x="6533" y="3842"/>
                    <a:pt x="6599" y="3833"/>
                  </a:cubicBezTo>
                  <a:cubicBezTo>
                    <a:pt x="6601" y="3833"/>
                    <a:pt x="6603" y="3833"/>
                    <a:pt x="6605" y="3833"/>
                  </a:cubicBezTo>
                  <a:cubicBezTo>
                    <a:pt x="6664" y="3833"/>
                    <a:pt x="6541" y="3951"/>
                    <a:pt x="6525" y="4039"/>
                  </a:cubicBezTo>
                  <a:cubicBezTo>
                    <a:pt x="6517" y="4129"/>
                    <a:pt x="6664" y="4441"/>
                    <a:pt x="6714" y="4498"/>
                  </a:cubicBezTo>
                  <a:cubicBezTo>
                    <a:pt x="6723" y="4508"/>
                    <a:pt x="6731" y="4513"/>
                    <a:pt x="6740" y="4513"/>
                  </a:cubicBezTo>
                  <a:cubicBezTo>
                    <a:pt x="6787" y="4513"/>
                    <a:pt x="6833" y="4382"/>
                    <a:pt x="6902" y="4334"/>
                  </a:cubicBezTo>
                  <a:cubicBezTo>
                    <a:pt x="6984" y="4268"/>
                    <a:pt x="7132" y="4194"/>
                    <a:pt x="7173" y="4162"/>
                  </a:cubicBezTo>
                  <a:cubicBezTo>
                    <a:pt x="7222" y="4121"/>
                    <a:pt x="7181" y="4055"/>
                    <a:pt x="7181" y="3965"/>
                  </a:cubicBezTo>
                  <a:cubicBezTo>
                    <a:pt x="7181" y="3943"/>
                    <a:pt x="7192" y="3935"/>
                    <a:pt x="7208" y="3935"/>
                  </a:cubicBezTo>
                  <a:cubicBezTo>
                    <a:pt x="7256" y="3935"/>
                    <a:pt x="7360" y="4007"/>
                    <a:pt x="7409" y="4007"/>
                  </a:cubicBezTo>
                  <a:cubicBezTo>
                    <a:pt x="7413" y="4007"/>
                    <a:pt x="7416" y="4007"/>
                    <a:pt x="7419" y="4006"/>
                  </a:cubicBezTo>
                  <a:cubicBezTo>
                    <a:pt x="7469" y="3989"/>
                    <a:pt x="7559" y="3833"/>
                    <a:pt x="7625" y="3792"/>
                  </a:cubicBezTo>
                  <a:cubicBezTo>
                    <a:pt x="7682" y="3751"/>
                    <a:pt x="8322" y="3661"/>
                    <a:pt x="8412" y="3645"/>
                  </a:cubicBezTo>
                  <a:cubicBezTo>
                    <a:pt x="8511" y="3620"/>
                    <a:pt x="8601" y="3546"/>
                    <a:pt x="8642" y="3497"/>
                  </a:cubicBezTo>
                  <a:cubicBezTo>
                    <a:pt x="8691" y="3456"/>
                    <a:pt x="8544" y="3415"/>
                    <a:pt x="8371" y="3284"/>
                  </a:cubicBezTo>
                  <a:cubicBezTo>
                    <a:pt x="8207" y="3160"/>
                    <a:pt x="8158" y="3029"/>
                    <a:pt x="8117" y="2980"/>
                  </a:cubicBezTo>
                  <a:cubicBezTo>
                    <a:pt x="8104" y="2965"/>
                    <a:pt x="8090" y="2959"/>
                    <a:pt x="8076" y="2959"/>
                  </a:cubicBezTo>
                  <a:cubicBezTo>
                    <a:pt x="8043" y="2959"/>
                    <a:pt x="8011" y="2987"/>
                    <a:pt x="7994" y="3004"/>
                  </a:cubicBezTo>
                  <a:cubicBezTo>
                    <a:pt x="7961" y="3021"/>
                    <a:pt x="7895" y="3234"/>
                    <a:pt x="7863" y="3267"/>
                  </a:cubicBezTo>
                  <a:cubicBezTo>
                    <a:pt x="7861" y="3269"/>
                    <a:pt x="7860" y="3269"/>
                    <a:pt x="7858" y="3269"/>
                  </a:cubicBezTo>
                  <a:cubicBezTo>
                    <a:pt x="7836" y="3269"/>
                    <a:pt x="7821" y="3091"/>
                    <a:pt x="7805" y="3037"/>
                  </a:cubicBezTo>
                  <a:cubicBezTo>
                    <a:pt x="7789" y="2980"/>
                    <a:pt x="7657" y="2947"/>
                    <a:pt x="7625" y="2922"/>
                  </a:cubicBezTo>
                  <a:cubicBezTo>
                    <a:pt x="7615" y="2913"/>
                    <a:pt x="7586" y="2908"/>
                    <a:pt x="7551" y="2908"/>
                  </a:cubicBezTo>
                  <a:cubicBezTo>
                    <a:pt x="7497" y="2908"/>
                    <a:pt x="7430" y="2919"/>
                    <a:pt x="7395" y="2939"/>
                  </a:cubicBezTo>
                  <a:cubicBezTo>
                    <a:pt x="7337" y="2972"/>
                    <a:pt x="7304" y="3070"/>
                    <a:pt x="7263" y="3070"/>
                  </a:cubicBezTo>
                  <a:cubicBezTo>
                    <a:pt x="7261" y="3071"/>
                    <a:pt x="7259" y="3071"/>
                    <a:pt x="7257" y="3071"/>
                  </a:cubicBezTo>
                  <a:cubicBezTo>
                    <a:pt x="7220" y="3071"/>
                    <a:pt x="7203" y="3011"/>
                    <a:pt x="7149" y="2988"/>
                  </a:cubicBezTo>
                  <a:cubicBezTo>
                    <a:pt x="7143" y="2985"/>
                    <a:pt x="7136" y="2984"/>
                    <a:pt x="7129" y="2984"/>
                  </a:cubicBezTo>
                  <a:cubicBezTo>
                    <a:pt x="7046" y="2984"/>
                    <a:pt x="6850" y="3136"/>
                    <a:pt x="6820" y="3144"/>
                  </a:cubicBezTo>
                  <a:cubicBezTo>
                    <a:pt x="6819" y="3144"/>
                    <a:pt x="6817" y="3145"/>
                    <a:pt x="6816" y="3145"/>
                  </a:cubicBezTo>
                  <a:cubicBezTo>
                    <a:pt x="6789" y="3145"/>
                    <a:pt x="6804" y="3067"/>
                    <a:pt x="6804" y="3013"/>
                  </a:cubicBezTo>
                  <a:cubicBezTo>
                    <a:pt x="6804" y="2947"/>
                    <a:pt x="7034" y="2906"/>
                    <a:pt x="7066" y="2873"/>
                  </a:cubicBezTo>
                  <a:cubicBezTo>
                    <a:pt x="7099" y="2840"/>
                    <a:pt x="7140" y="2586"/>
                    <a:pt x="7140" y="2553"/>
                  </a:cubicBezTo>
                  <a:cubicBezTo>
                    <a:pt x="7142" y="2543"/>
                    <a:pt x="7132" y="2539"/>
                    <a:pt x="7113" y="2539"/>
                  </a:cubicBezTo>
                  <a:cubicBezTo>
                    <a:pt x="7059" y="2539"/>
                    <a:pt x="6937" y="2576"/>
                    <a:pt x="6894" y="2594"/>
                  </a:cubicBezTo>
                  <a:cubicBezTo>
                    <a:pt x="6869" y="2601"/>
                    <a:pt x="6847" y="2604"/>
                    <a:pt x="6829" y="2604"/>
                  </a:cubicBezTo>
                  <a:cubicBezTo>
                    <a:pt x="6802" y="2604"/>
                    <a:pt x="6784" y="2595"/>
                    <a:pt x="6779" y="2570"/>
                  </a:cubicBezTo>
                  <a:cubicBezTo>
                    <a:pt x="6771" y="2520"/>
                    <a:pt x="7017" y="2405"/>
                    <a:pt x="7034" y="2381"/>
                  </a:cubicBezTo>
                  <a:cubicBezTo>
                    <a:pt x="7058" y="2356"/>
                    <a:pt x="6993" y="2266"/>
                    <a:pt x="6968" y="2233"/>
                  </a:cubicBezTo>
                  <a:cubicBezTo>
                    <a:pt x="6963" y="2220"/>
                    <a:pt x="6952" y="2215"/>
                    <a:pt x="6938" y="2215"/>
                  </a:cubicBezTo>
                  <a:cubicBezTo>
                    <a:pt x="6907" y="2215"/>
                    <a:pt x="6859" y="2236"/>
                    <a:pt x="6804" y="2241"/>
                  </a:cubicBezTo>
                  <a:cubicBezTo>
                    <a:pt x="6754" y="2246"/>
                    <a:pt x="6698" y="2253"/>
                    <a:pt x="6639" y="2253"/>
                  </a:cubicBezTo>
                  <a:cubicBezTo>
                    <a:pt x="6590" y="2253"/>
                    <a:pt x="6540" y="2248"/>
                    <a:pt x="6492" y="2233"/>
                  </a:cubicBezTo>
                  <a:cubicBezTo>
                    <a:pt x="6377" y="2192"/>
                    <a:pt x="6467" y="2143"/>
                    <a:pt x="6500" y="2102"/>
                  </a:cubicBezTo>
                  <a:cubicBezTo>
                    <a:pt x="6533" y="2053"/>
                    <a:pt x="6722" y="2003"/>
                    <a:pt x="6730" y="1929"/>
                  </a:cubicBezTo>
                  <a:cubicBezTo>
                    <a:pt x="6738" y="1864"/>
                    <a:pt x="6681" y="1691"/>
                    <a:pt x="6640" y="1650"/>
                  </a:cubicBezTo>
                  <a:cubicBezTo>
                    <a:pt x="6599" y="1609"/>
                    <a:pt x="6385" y="1601"/>
                    <a:pt x="6279" y="1601"/>
                  </a:cubicBezTo>
                  <a:cubicBezTo>
                    <a:pt x="6172" y="1601"/>
                    <a:pt x="6123" y="1601"/>
                    <a:pt x="6057" y="1634"/>
                  </a:cubicBezTo>
                  <a:cubicBezTo>
                    <a:pt x="6000" y="1659"/>
                    <a:pt x="5975" y="1708"/>
                    <a:pt x="5967" y="1741"/>
                  </a:cubicBezTo>
                  <a:cubicBezTo>
                    <a:pt x="5967" y="1773"/>
                    <a:pt x="6057" y="1897"/>
                    <a:pt x="6106" y="1962"/>
                  </a:cubicBezTo>
                  <a:cubicBezTo>
                    <a:pt x="6147" y="2028"/>
                    <a:pt x="6254" y="2143"/>
                    <a:pt x="6238" y="2184"/>
                  </a:cubicBezTo>
                  <a:cubicBezTo>
                    <a:pt x="6237" y="2188"/>
                    <a:pt x="6234" y="2189"/>
                    <a:pt x="6230" y="2189"/>
                  </a:cubicBezTo>
                  <a:cubicBezTo>
                    <a:pt x="6208" y="2189"/>
                    <a:pt x="6143" y="2136"/>
                    <a:pt x="6096" y="2136"/>
                  </a:cubicBezTo>
                  <a:cubicBezTo>
                    <a:pt x="6080" y="2136"/>
                    <a:pt x="6066" y="2143"/>
                    <a:pt x="6057" y="2159"/>
                  </a:cubicBezTo>
                  <a:cubicBezTo>
                    <a:pt x="6049" y="2175"/>
                    <a:pt x="6038" y="2182"/>
                    <a:pt x="6025" y="2182"/>
                  </a:cubicBezTo>
                  <a:cubicBezTo>
                    <a:pt x="5985" y="2182"/>
                    <a:pt x="5926" y="2124"/>
                    <a:pt x="5877" y="2118"/>
                  </a:cubicBezTo>
                  <a:cubicBezTo>
                    <a:pt x="5819" y="2102"/>
                    <a:pt x="5630" y="1995"/>
                    <a:pt x="5589" y="1954"/>
                  </a:cubicBezTo>
                  <a:cubicBezTo>
                    <a:pt x="5540" y="1913"/>
                    <a:pt x="5655" y="1864"/>
                    <a:pt x="5663" y="1831"/>
                  </a:cubicBezTo>
                  <a:cubicBezTo>
                    <a:pt x="5671" y="1790"/>
                    <a:pt x="5712" y="1724"/>
                    <a:pt x="5704" y="1667"/>
                  </a:cubicBezTo>
                  <a:cubicBezTo>
                    <a:pt x="5688" y="1618"/>
                    <a:pt x="5581" y="1511"/>
                    <a:pt x="5499" y="1494"/>
                  </a:cubicBezTo>
                  <a:cubicBezTo>
                    <a:pt x="5478" y="1490"/>
                    <a:pt x="5460" y="1488"/>
                    <a:pt x="5442" y="1488"/>
                  </a:cubicBezTo>
                  <a:cubicBezTo>
                    <a:pt x="5389" y="1488"/>
                    <a:pt x="5349" y="1507"/>
                    <a:pt x="5318" y="1544"/>
                  </a:cubicBezTo>
                  <a:cubicBezTo>
                    <a:pt x="5300" y="1562"/>
                    <a:pt x="5261" y="1571"/>
                    <a:pt x="5224" y="1571"/>
                  </a:cubicBezTo>
                  <a:cubicBezTo>
                    <a:pt x="5178" y="1571"/>
                    <a:pt x="5134" y="1558"/>
                    <a:pt x="5130" y="1535"/>
                  </a:cubicBezTo>
                  <a:cubicBezTo>
                    <a:pt x="5113" y="1494"/>
                    <a:pt x="4925" y="1462"/>
                    <a:pt x="4834" y="1462"/>
                  </a:cubicBezTo>
                  <a:cubicBezTo>
                    <a:pt x="4736" y="1462"/>
                    <a:pt x="4572" y="1445"/>
                    <a:pt x="4440" y="1429"/>
                  </a:cubicBezTo>
                  <a:cubicBezTo>
                    <a:pt x="4309" y="1412"/>
                    <a:pt x="4440" y="1371"/>
                    <a:pt x="4432" y="1289"/>
                  </a:cubicBezTo>
                  <a:cubicBezTo>
                    <a:pt x="4424" y="1215"/>
                    <a:pt x="4325" y="1183"/>
                    <a:pt x="4227" y="1068"/>
                  </a:cubicBezTo>
                  <a:cubicBezTo>
                    <a:pt x="4120" y="945"/>
                    <a:pt x="4014" y="871"/>
                    <a:pt x="3899" y="748"/>
                  </a:cubicBezTo>
                  <a:cubicBezTo>
                    <a:pt x="3792" y="625"/>
                    <a:pt x="3677" y="518"/>
                    <a:pt x="3513" y="354"/>
                  </a:cubicBezTo>
                  <a:cubicBezTo>
                    <a:pt x="3349" y="190"/>
                    <a:pt x="3480" y="247"/>
                    <a:pt x="3193" y="206"/>
                  </a:cubicBezTo>
                  <a:cubicBezTo>
                    <a:pt x="2914" y="173"/>
                    <a:pt x="2824" y="75"/>
                    <a:pt x="2536"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75"/>
            <p:cNvSpPr/>
            <p:nvPr/>
          </p:nvSpPr>
          <p:spPr>
            <a:xfrm>
              <a:off x="1592225" y="1101050"/>
              <a:ext cx="67325" cy="30175"/>
            </a:xfrm>
            <a:custGeom>
              <a:avLst/>
              <a:gdLst/>
              <a:ahLst/>
              <a:cxnLst/>
              <a:rect l="l" t="t" r="r" b="b"/>
              <a:pathLst>
                <a:path w="2693" h="1207" extrusionOk="0">
                  <a:moveTo>
                    <a:pt x="2331" y="0"/>
                  </a:moveTo>
                  <a:cubicBezTo>
                    <a:pt x="2224" y="0"/>
                    <a:pt x="1322" y="115"/>
                    <a:pt x="1190" y="156"/>
                  </a:cubicBezTo>
                  <a:cubicBezTo>
                    <a:pt x="1075" y="205"/>
                    <a:pt x="222" y="271"/>
                    <a:pt x="140" y="304"/>
                  </a:cubicBezTo>
                  <a:cubicBezTo>
                    <a:pt x="50" y="345"/>
                    <a:pt x="41" y="410"/>
                    <a:pt x="25" y="468"/>
                  </a:cubicBezTo>
                  <a:cubicBezTo>
                    <a:pt x="0" y="525"/>
                    <a:pt x="82" y="607"/>
                    <a:pt x="148" y="673"/>
                  </a:cubicBezTo>
                  <a:cubicBezTo>
                    <a:pt x="206" y="747"/>
                    <a:pt x="132" y="821"/>
                    <a:pt x="140" y="878"/>
                  </a:cubicBezTo>
                  <a:cubicBezTo>
                    <a:pt x="148" y="944"/>
                    <a:pt x="288" y="977"/>
                    <a:pt x="353" y="1009"/>
                  </a:cubicBezTo>
                  <a:cubicBezTo>
                    <a:pt x="373" y="1022"/>
                    <a:pt x="389" y="1026"/>
                    <a:pt x="404" y="1026"/>
                  </a:cubicBezTo>
                  <a:cubicBezTo>
                    <a:pt x="439" y="1026"/>
                    <a:pt x="464" y="1001"/>
                    <a:pt x="493" y="1001"/>
                  </a:cubicBezTo>
                  <a:cubicBezTo>
                    <a:pt x="534" y="1001"/>
                    <a:pt x="608" y="1124"/>
                    <a:pt x="657" y="1149"/>
                  </a:cubicBezTo>
                  <a:cubicBezTo>
                    <a:pt x="698" y="1174"/>
                    <a:pt x="903" y="1198"/>
                    <a:pt x="985" y="1206"/>
                  </a:cubicBezTo>
                  <a:cubicBezTo>
                    <a:pt x="988" y="1207"/>
                    <a:pt x="992" y="1207"/>
                    <a:pt x="995" y="1207"/>
                  </a:cubicBezTo>
                  <a:cubicBezTo>
                    <a:pt x="1091" y="1207"/>
                    <a:pt x="1405" y="1106"/>
                    <a:pt x="1650" y="1059"/>
                  </a:cubicBezTo>
                  <a:cubicBezTo>
                    <a:pt x="1896" y="1001"/>
                    <a:pt x="2208" y="952"/>
                    <a:pt x="2265" y="903"/>
                  </a:cubicBezTo>
                  <a:cubicBezTo>
                    <a:pt x="2323" y="862"/>
                    <a:pt x="2389" y="722"/>
                    <a:pt x="2389" y="698"/>
                  </a:cubicBezTo>
                  <a:cubicBezTo>
                    <a:pt x="2389" y="673"/>
                    <a:pt x="2348" y="533"/>
                    <a:pt x="2323" y="517"/>
                  </a:cubicBezTo>
                  <a:cubicBezTo>
                    <a:pt x="2320" y="516"/>
                    <a:pt x="2312" y="515"/>
                    <a:pt x="2300" y="515"/>
                  </a:cubicBezTo>
                  <a:cubicBezTo>
                    <a:pt x="2242" y="515"/>
                    <a:pt x="2086" y="527"/>
                    <a:pt x="2003" y="527"/>
                  </a:cubicBezTo>
                  <a:cubicBezTo>
                    <a:pt x="1986" y="527"/>
                    <a:pt x="1971" y="526"/>
                    <a:pt x="1962" y="525"/>
                  </a:cubicBezTo>
                  <a:cubicBezTo>
                    <a:pt x="1904" y="517"/>
                    <a:pt x="1830" y="410"/>
                    <a:pt x="1806" y="369"/>
                  </a:cubicBezTo>
                  <a:cubicBezTo>
                    <a:pt x="1789" y="328"/>
                    <a:pt x="2298" y="287"/>
                    <a:pt x="2430" y="279"/>
                  </a:cubicBezTo>
                  <a:cubicBezTo>
                    <a:pt x="2553" y="263"/>
                    <a:pt x="2676" y="115"/>
                    <a:pt x="2684" y="57"/>
                  </a:cubicBezTo>
                  <a:cubicBezTo>
                    <a:pt x="2692" y="8"/>
                    <a:pt x="2430" y="0"/>
                    <a:pt x="2331"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75"/>
            <p:cNvSpPr/>
            <p:nvPr/>
          </p:nvSpPr>
          <p:spPr>
            <a:xfrm>
              <a:off x="1592625" y="1075850"/>
              <a:ext cx="73475" cy="19175"/>
            </a:xfrm>
            <a:custGeom>
              <a:avLst/>
              <a:gdLst/>
              <a:ahLst/>
              <a:cxnLst/>
              <a:rect l="l" t="t" r="r" b="b"/>
              <a:pathLst>
                <a:path w="2939" h="767" extrusionOk="0">
                  <a:moveTo>
                    <a:pt x="1940" y="1"/>
                  </a:moveTo>
                  <a:cubicBezTo>
                    <a:pt x="1909" y="1"/>
                    <a:pt x="1878" y="5"/>
                    <a:pt x="1847" y="15"/>
                  </a:cubicBezTo>
                  <a:cubicBezTo>
                    <a:pt x="1675" y="64"/>
                    <a:pt x="1412" y="105"/>
                    <a:pt x="1297" y="163"/>
                  </a:cubicBezTo>
                  <a:cubicBezTo>
                    <a:pt x="1035" y="245"/>
                    <a:pt x="674" y="360"/>
                    <a:pt x="485" y="425"/>
                  </a:cubicBezTo>
                  <a:cubicBezTo>
                    <a:pt x="304" y="499"/>
                    <a:pt x="42" y="532"/>
                    <a:pt x="34" y="581"/>
                  </a:cubicBezTo>
                  <a:cubicBezTo>
                    <a:pt x="25" y="639"/>
                    <a:pt x="1" y="672"/>
                    <a:pt x="25" y="704"/>
                  </a:cubicBezTo>
                  <a:cubicBezTo>
                    <a:pt x="50" y="737"/>
                    <a:pt x="75" y="737"/>
                    <a:pt x="173" y="737"/>
                  </a:cubicBezTo>
                  <a:cubicBezTo>
                    <a:pt x="261" y="737"/>
                    <a:pt x="706" y="597"/>
                    <a:pt x="851" y="597"/>
                  </a:cubicBezTo>
                  <a:cubicBezTo>
                    <a:pt x="855" y="597"/>
                    <a:pt x="859" y="597"/>
                    <a:pt x="863" y="598"/>
                  </a:cubicBezTo>
                  <a:cubicBezTo>
                    <a:pt x="972" y="605"/>
                    <a:pt x="1157" y="766"/>
                    <a:pt x="1277" y="766"/>
                  </a:cubicBezTo>
                  <a:cubicBezTo>
                    <a:pt x="1300" y="766"/>
                    <a:pt x="1321" y="760"/>
                    <a:pt x="1339" y="745"/>
                  </a:cubicBezTo>
                  <a:cubicBezTo>
                    <a:pt x="1453" y="655"/>
                    <a:pt x="1445" y="565"/>
                    <a:pt x="1601" y="565"/>
                  </a:cubicBezTo>
                  <a:cubicBezTo>
                    <a:pt x="1765" y="565"/>
                    <a:pt x="2282" y="663"/>
                    <a:pt x="2422" y="663"/>
                  </a:cubicBezTo>
                  <a:cubicBezTo>
                    <a:pt x="2527" y="663"/>
                    <a:pt x="2658" y="674"/>
                    <a:pt x="2727" y="674"/>
                  </a:cubicBezTo>
                  <a:cubicBezTo>
                    <a:pt x="2745" y="674"/>
                    <a:pt x="2758" y="673"/>
                    <a:pt x="2766" y="672"/>
                  </a:cubicBezTo>
                  <a:cubicBezTo>
                    <a:pt x="2808" y="655"/>
                    <a:pt x="2939" y="499"/>
                    <a:pt x="2931" y="434"/>
                  </a:cubicBezTo>
                  <a:cubicBezTo>
                    <a:pt x="2922" y="368"/>
                    <a:pt x="2939" y="384"/>
                    <a:pt x="2775" y="302"/>
                  </a:cubicBezTo>
                  <a:cubicBezTo>
                    <a:pt x="2619" y="220"/>
                    <a:pt x="2504" y="130"/>
                    <a:pt x="2348" y="105"/>
                  </a:cubicBezTo>
                  <a:cubicBezTo>
                    <a:pt x="2226" y="92"/>
                    <a:pt x="2083" y="1"/>
                    <a:pt x="1940"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75"/>
            <p:cNvSpPr/>
            <p:nvPr/>
          </p:nvSpPr>
          <p:spPr>
            <a:xfrm>
              <a:off x="1860575" y="1073325"/>
              <a:ext cx="66925" cy="40275"/>
            </a:xfrm>
            <a:custGeom>
              <a:avLst/>
              <a:gdLst/>
              <a:ahLst/>
              <a:cxnLst/>
              <a:rect l="l" t="t" r="r" b="b"/>
              <a:pathLst>
                <a:path w="2677" h="1611" extrusionOk="0">
                  <a:moveTo>
                    <a:pt x="533" y="0"/>
                  </a:moveTo>
                  <a:cubicBezTo>
                    <a:pt x="520" y="0"/>
                    <a:pt x="507" y="0"/>
                    <a:pt x="493" y="1"/>
                  </a:cubicBezTo>
                  <a:cubicBezTo>
                    <a:pt x="457" y="8"/>
                    <a:pt x="419" y="10"/>
                    <a:pt x="382" y="10"/>
                  </a:cubicBezTo>
                  <a:cubicBezTo>
                    <a:pt x="328" y="10"/>
                    <a:pt x="275" y="6"/>
                    <a:pt x="229" y="6"/>
                  </a:cubicBezTo>
                  <a:cubicBezTo>
                    <a:pt x="159" y="6"/>
                    <a:pt x="107" y="16"/>
                    <a:pt x="99" y="67"/>
                  </a:cubicBezTo>
                  <a:cubicBezTo>
                    <a:pt x="75" y="173"/>
                    <a:pt x="1" y="223"/>
                    <a:pt x="116" y="264"/>
                  </a:cubicBezTo>
                  <a:cubicBezTo>
                    <a:pt x="231" y="305"/>
                    <a:pt x="345" y="370"/>
                    <a:pt x="321" y="411"/>
                  </a:cubicBezTo>
                  <a:cubicBezTo>
                    <a:pt x="288" y="452"/>
                    <a:pt x="25" y="420"/>
                    <a:pt x="91" y="510"/>
                  </a:cubicBezTo>
                  <a:cubicBezTo>
                    <a:pt x="157" y="600"/>
                    <a:pt x="255" y="576"/>
                    <a:pt x="272" y="658"/>
                  </a:cubicBezTo>
                  <a:cubicBezTo>
                    <a:pt x="296" y="740"/>
                    <a:pt x="280" y="887"/>
                    <a:pt x="370" y="904"/>
                  </a:cubicBezTo>
                  <a:cubicBezTo>
                    <a:pt x="460" y="928"/>
                    <a:pt x="583" y="928"/>
                    <a:pt x="707" y="928"/>
                  </a:cubicBezTo>
                  <a:cubicBezTo>
                    <a:pt x="821" y="928"/>
                    <a:pt x="1215" y="1068"/>
                    <a:pt x="1125" y="1109"/>
                  </a:cubicBezTo>
                  <a:cubicBezTo>
                    <a:pt x="1035" y="1150"/>
                    <a:pt x="707" y="1117"/>
                    <a:pt x="633" y="1150"/>
                  </a:cubicBezTo>
                  <a:cubicBezTo>
                    <a:pt x="551" y="1191"/>
                    <a:pt x="444" y="1257"/>
                    <a:pt x="469" y="1273"/>
                  </a:cubicBezTo>
                  <a:cubicBezTo>
                    <a:pt x="493" y="1298"/>
                    <a:pt x="895" y="1249"/>
                    <a:pt x="936" y="1421"/>
                  </a:cubicBezTo>
                  <a:cubicBezTo>
                    <a:pt x="977" y="1593"/>
                    <a:pt x="920" y="1601"/>
                    <a:pt x="1010" y="1601"/>
                  </a:cubicBezTo>
                  <a:cubicBezTo>
                    <a:pt x="1059" y="1601"/>
                    <a:pt x="1088" y="1610"/>
                    <a:pt x="1130" y="1610"/>
                  </a:cubicBezTo>
                  <a:cubicBezTo>
                    <a:pt x="1157" y="1610"/>
                    <a:pt x="1191" y="1606"/>
                    <a:pt x="1240" y="1593"/>
                  </a:cubicBezTo>
                  <a:cubicBezTo>
                    <a:pt x="1363" y="1552"/>
                    <a:pt x="1683" y="1511"/>
                    <a:pt x="1888" y="1462"/>
                  </a:cubicBezTo>
                  <a:cubicBezTo>
                    <a:pt x="2094" y="1404"/>
                    <a:pt x="2340" y="1445"/>
                    <a:pt x="2414" y="1363"/>
                  </a:cubicBezTo>
                  <a:cubicBezTo>
                    <a:pt x="2496" y="1290"/>
                    <a:pt x="2545" y="1240"/>
                    <a:pt x="2545" y="1166"/>
                  </a:cubicBezTo>
                  <a:cubicBezTo>
                    <a:pt x="2553" y="1101"/>
                    <a:pt x="2348" y="1158"/>
                    <a:pt x="2389" y="1035"/>
                  </a:cubicBezTo>
                  <a:cubicBezTo>
                    <a:pt x="2422" y="912"/>
                    <a:pt x="2676" y="781"/>
                    <a:pt x="2578" y="707"/>
                  </a:cubicBezTo>
                  <a:cubicBezTo>
                    <a:pt x="2488" y="640"/>
                    <a:pt x="2250" y="472"/>
                    <a:pt x="2127" y="472"/>
                  </a:cubicBezTo>
                  <a:cubicBezTo>
                    <a:pt x="2115" y="472"/>
                    <a:pt x="2103" y="473"/>
                    <a:pt x="2094" y="477"/>
                  </a:cubicBezTo>
                  <a:cubicBezTo>
                    <a:pt x="2016" y="510"/>
                    <a:pt x="1897" y="555"/>
                    <a:pt x="1813" y="555"/>
                  </a:cubicBezTo>
                  <a:cubicBezTo>
                    <a:pt x="1772" y="555"/>
                    <a:pt x="1740" y="545"/>
                    <a:pt x="1724" y="518"/>
                  </a:cubicBezTo>
                  <a:cubicBezTo>
                    <a:pt x="1675" y="436"/>
                    <a:pt x="1593" y="272"/>
                    <a:pt x="1503" y="239"/>
                  </a:cubicBezTo>
                  <a:cubicBezTo>
                    <a:pt x="1412" y="214"/>
                    <a:pt x="1027" y="132"/>
                    <a:pt x="863" y="83"/>
                  </a:cubicBezTo>
                  <a:cubicBezTo>
                    <a:pt x="718" y="45"/>
                    <a:pt x="686" y="0"/>
                    <a:pt x="533"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75"/>
            <p:cNvSpPr/>
            <p:nvPr/>
          </p:nvSpPr>
          <p:spPr>
            <a:xfrm>
              <a:off x="1513450" y="1149425"/>
              <a:ext cx="221175" cy="88500"/>
            </a:xfrm>
            <a:custGeom>
              <a:avLst/>
              <a:gdLst/>
              <a:ahLst/>
              <a:cxnLst/>
              <a:rect l="l" t="t" r="r" b="b"/>
              <a:pathLst>
                <a:path w="8847" h="3540" extrusionOk="0">
                  <a:moveTo>
                    <a:pt x="6442" y="0"/>
                  </a:moveTo>
                  <a:cubicBezTo>
                    <a:pt x="6437" y="0"/>
                    <a:pt x="6432" y="1"/>
                    <a:pt x="6426" y="2"/>
                  </a:cubicBezTo>
                  <a:cubicBezTo>
                    <a:pt x="6327" y="18"/>
                    <a:pt x="6163" y="43"/>
                    <a:pt x="6081" y="100"/>
                  </a:cubicBezTo>
                  <a:cubicBezTo>
                    <a:pt x="6007" y="158"/>
                    <a:pt x="5761" y="420"/>
                    <a:pt x="5769" y="437"/>
                  </a:cubicBezTo>
                  <a:cubicBezTo>
                    <a:pt x="5778" y="453"/>
                    <a:pt x="5860" y="502"/>
                    <a:pt x="5819" y="519"/>
                  </a:cubicBezTo>
                  <a:cubicBezTo>
                    <a:pt x="5769" y="535"/>
                    <a:pt x="5654" y="519"/>
                    <a:pt x="5572" y="568"/>
                  </a:cubicBezTo>
                  <a:cubicBezTo>
                    <a:pt x="5490" y="609"/>
                    <a:pt x="5334" y="667"/>
                    <a:pt x="5334" y="708"/>
                  </a:cubicBezTo>
                  <a:cubicBezTo>
                    <a:pt x="5334" y="749"/>
                    <a:pt x="5302" y="781"/>
                    <a:pt x="5343" y="790"/>
                  </a:cubicBezTo>
                  <a:cubicBezTo>
                    <a:pt x="5384" y="806"/>
                    <a:pt x="5581" y="896"/>
                    <a:pt x="5663" y="937"/>
                  </a:cubicBezTo>
                  <a:cubicBezTo>
                    <a:pt x="5745" y="978"/>
                    <a:pt x="6204" y="1159"/>
                    <a:pt x="6114" y="1208"/>
                  </a:cubicBezTo>
                  <a:cubicBezTo>
                    <a:pt x="6016" y="1266"/>
                    <a:pt x="5581" y="1381"/>
                    <a:pt x="5630" y="1430"/>
                  </a:cubicBezTo>
                  <a:cubicBezTo>
                    <a:pt x="5671" y="1471"/>
                    <a:pt x="5892" y="1520"/>
                    <a:pt x="6016" y="1569"/>
                  </a:cubicBezTo>
                  <a:cubicBezTo>
                    <a:pt x="6139" y="1610"/>
                    <a:pt x="6409" y="1668"/>
                    <a:pt x="6409" y="1709"/>
                  </a:cubicBezTo>
                  <a:cubicBezTo>
                    <a:pt x="6409" y="1742"/>
                    <a:pt x="6393" y="2004"/>
                    <a:pt x="6352" y="2012"/>
                  </a:cubicBezTo>
                  <a:cubicBezTo>
                    <a:pt x="6351" y="2013"/>
                    <a:pt x="6348" y="2013"/>
                    <a:pt x="6344" y="2013"/>
                  </a:cubicBezTo>
                  <a:cubicBezTo>
                    <a:pt x="6262" y="2013"/>
                    <a:pt x="5642" y="1930"/>
                    <a:pt x="5556" y="1930"/>
                  </a:cubicBezTo>
                  <a:cubicBezTo>
                    <a:pt x="5479" y="1930"/>
                    <a:pt x="4949" y="1948"/>
                    <a:pt x="4763" y="1948"/>
                  </a:cubicBezTo>
                  <a:cubicBezTo>
                    <a:pt x="4732" y="1948"/>
                    <a:pt x="4711" y="1948"/>
                    <a:pt x="4702" y="1947"/>
                  </a:cubicBezTo>
                  <a:cubicBezTo>
                    <a:pt x="4637" y="1939"/>
                    <a:pt x="4588" y="1881"/>
                    <a:pt x="4571" y="1815"/>
                  </a:cubicBezTo>
                  <a:cubicBezTo>
                    <a:pt x="4547" y="1742"/>
                    <a:pt x="4538" y="1528"/>
                    <a:pt x="4489" y="1520"/>
                  </a:cubicBezTo>
                  <a:cubicBezTo>
                    <a:pt x="4486" y="1520"/>
                    <a:pt x="4482" y="1519"/>
                    <a:pt x="4476" y="1519"/>
                  </a:cubicBezTo>
                  <a:cubicBezTo>
                    <a:pt x="4408" y="1519"/>
                    <a:pt x="4159" y="1550"/>
                    <a:pt x="4045" y="1550"/>
                  </a:cubicBezTo>
                  <a:cubicBezTo>
                    <a:pt x="4006" y="1550"/>
                    <a:pt x="3983" y="1546"/>
                    <a:pt x="3988" y="1536"/>
                  </a:cubicBezTo>
                  <a:cubicBezTo>
                    <a:pt x="4021" y="1495"/>
                    <a:pt x="4226" y="1454"/>
                    <a:pt x="4153" y="1397"/>
                  </a:cubicBezTo>
                  <a:cubicBezTo>
                    <a:pt x="4087" y="1348"/>
                    <a:pt x="3586" y="913"/>
                    <a:pt x="3471" y="913"/>
                  </a:cubicBezTo>
                  <a:cubicBezTo>
                    <a:pt x="3458" y="912"/>
                    <a:pt x="3445" y="911"/>
                    <a:pt x="3434" y="911"/>
                  </a:cubicBezTo>
                  <a:cubicBezTo>
                    <a:pt x="3341" y="911"/>
                    <a:pt x="3307" y="937"/>
                    <a:pt x="3176" y="937"/>
                  </a:cubicBezTo>
                  <a:cubicBezTo>
                    <a:pt x="3079" y="942"/>
                    <a:pt x="2934" y="954"/>
                    <a:pt x="2823" y="954"/>
                  </a:cubicBezTo>
                  <a:cubicBezTo>
                    <a:pt x="2755" y="954"/>
                    <a:pt x="2700" y="950"/>
                    <a:pt x="2675" y="937"/>
                  </a:cubicBezTo>
                  <a:cubicBezTo>
                    <a:pt x="2618" y="905"/>
                    <a:pt x="2692" y="872"/>
                    <a:pt x="2626" y="822"/>
                  </a:cubicBezTo>
                  <a:cubicBezTo>
                    <a:pt x="2569" y="773"/>
                    <a:pt x="2462" y="609"/>
                    <a:pt x="2372" y="584"/>
                  </a:cubicBezTo>
                  <a:cubicBezTo>
                    <a:pt x="2273" y="560"/>
                    <a:pt x="2043" y="519"/>
                    <a:pt x="1961" y="519"/>
                  </a:cubicBezTo>
                  <a:cubicBezTo>
                    <a:pt x="1871" y="519"/>
                    <a:pt x="1674" y="560"/>
                    <a:pt x="1600" y="584"/>
                  </a:cubicBezTo>
                  <a:cubicBezTo>
                    <a:pt x="1535" y="617"/>
                    <a:pt x="1338" y="716"/>
                    <a:pt x="1338" y="740"/>
                  </a:cubicBezTo>
                  <a:cubicBezTo>
                    <a:pt x="1338" y="757"/>
                    <a:pt x="1346" y="822"/>
                    <a:pt x="1362" y="822"/>
                  </a:cubicBezTo>
                  <a:cubicBezTo>
                    <a:pt x="1379" y="822"/>
                    <a:pt x="1617" y="831"/>
                    <a:pt x="1723" y="872"/>
                  </a:cubicBezTo>
                  <a:cubicBezTo>
                    <a:pt x="1838" y="921"/>
                    <a:pt x="2199" y="987"/>
                    <a:pt x="2199" y="987"/>
                  </a:cubicBezTo>
                  <a:cubicBezTo>
                    <a:pt x="2199" y="987"/>
                    <a:pt x="2158" y="1052"/>
                    <a:pt x="2093" y="1052"/>
                  </a:cubicBezTo>
                  <a:cubicBezTo>
                    <a:pt x="2027" y="1052"/>
                    <a:pt x="1469" y="1003"/>
                    <a:pt x="1313" y="995"/>
                  </a:cubicBezTo>
                  <a:cubicBezTo>
                    <a:pt x="1247" y="987"/>
                    <a:pt x="1177" y="983"/>
                    <a:pt x="1115" y="983"/>
                  </a:cubicBezTo>
                  <a:cubicBezTo>
                    <a:pt x="1039" y="983"/>
                    <a:pt x="975" y="989"/>
                    <a:pt x="944" y="1003"/>
                  </a:cubicBezTo>
                  <a:cubicBezTo>
                    <a:pt x="886" y="1036"/>
                    <a:pt x="796" y="1110"/>
                    <a:pt x="796" y="1143"/>
                  </a:cubicBezTo>
                  <a:cubicBezTo>
                    <a:pt x="804" y="1167"/>
                    <a:pt x="870" y="1200"/>
                    <a:pt x="854" y="1225"/>
                  </a:cubicBezTo>
                  <a:cubicBezTo>
                    <a:pt x="837" y="1249"/>
                    <a:pt x="796" y="1331"/>
                    <a:pt x="812" y="1348"/>
                  </a:cubicBezTo>
                  <a:cubicBezTo>
                    <a:pt x="821" y="1372"/>
                    <a:pt x="993" y="1413"/>
                    <a:pt x="1092" y="1430"/>
                  </a:cubicBezTo>
                  <a:cubicBezTo>
                    <a:pt x="1161" y="1436"/>
                    <a:pt x="1255" y="1441"/>
                    <a:pt x="1357" y="1441"/>
                  </a:cubicBezTo>
                  <a:cubicBezTo>
                    <a:pt x="1399" y="1441"/>
                    <a:pt x="1442" y="1440"/>
                    <a:pt x="1485" y="1438"/>
                  </a:cubicBezTo>
                  <a:cubicBezTo>
                    <a:pt x="1587" y="1427"/>
                    <a:pt x="1775" y="1408"/>
                    <a:pt x="1882" y="1408"/>
                  </a:cubicBezTo>
                  <a:cubicBezTo>
                    <a:pt x="1930" y="1408"/>
                    <a:pt x="1961" y="1411"/>
                    <a:pt x="1961" y="1422"/>
                  </a:cubicBezTo>
                  <a:cubicBezTo>
                    <a:pt x="1961" y="1454"/>
                    <a:pt x="1904" y="1512"/>
                    <a:pt x="1822" y="1520"/>
                  </a:cubicBezTo>
                  <a:cubicBezTo>
                    <a:pt x="1740" y="1528"/>
                    <a:pt x="952" y="1561"/>
                    <a:pt x="919" y="1561"/>
                  </a:cubicBezTo>
                  <a:cubicBezTo>
                    <a:pt x="916" y="1562"/>
                    <a:pt x="910" y="1562"/>
                    <a:pt x="900" y="1562"/>
                  </a:cubicBezTo>
                  <a:cubicBezTo>
                    <a:pt x="873" y="1562"/>
                    <a:pt x="821" y="1559"/>
                    <a:pt x="767" y="1559"/>
                  </a:cubicBezTo>
                  <a:cubicBezTo>
                    <a:pt x="696" y="1559"/>
                    <a:pt x="620" y="1565"/>
                    <a:pt x="591" y="1594"/>
                  </a:cubicBezTo>
                  <a:cubicBezTo>
                    <a:pt x="533" y="1651"/>
                    <a:pt x="369" y="1815"/>
                    <a:pt x="427" y="1824"/>
                  </a:cubicBezTo>
                  <a:cubicBezTo>
                    <a:pt x="466" y="1830"/>
                    <a:pt x="754" y="1884"/>
                    <a:pt x="934" y="1884"/>
                  </a:cubicBezTo>
                  <a:cubicBezTo>
                    <a:pt x="978" y="1884"/>
                    <a:pt x="1016" y="1881"/>
                    <a:pt x="1042" y="1873"/>
                  </a:cubicBezTo>
                  <a:cubicBezTo>
                    <a:pt x="1165" y="1840"/>
                    <a:pt x="1412" y="1766"/>
                    <a:pt x="1485" y="1750"/>
                  </a:cubicBezTo>
                  <a:cubicBezTo>
                    <a:pt x="1541" y="1736"/>
                    <a:pt x="1854" y="1687"/>
                    <a:pt x="1945" y="1687"/>
                  </a:cubicBezTo>
                  <a:cubicBezTo>
                    <a:pt x="1962" y="1687"/>
                    <a:pt x="1971" y="1689"/>
                    <a:pt x="1970" y="1692"/>
                  </a:cubicBezTo>
                  <a:cubicBezTo>
                    <a:pt x="1961" y="1717"/>
                    <a:pt x="1650" y="1840"/>
                    <a:pt x="1584" y="1873"/>
                  </a:cubicBezTo>
                  <a:cubicBezTo>
                    <a:pt x="1518" y="1914"/>
                    <a:pt x="1354" y="1963"/>
                    <a:pt x="1206" y="1988"/>
                  </a:cubicBezTo>
                  <a:cubicBezTo>
                    <a:pt x="1059" y="2004"/>
                    <a:pt x="583" y="2062"/>
                    <a:pt x="443" y="2086"/>
                  </a:cubicBezTo>
                  <a:cubicBezTo>
                    <a:pt x="295" y="2111"/>
                    <a:pt x="246" y="2103"/>
                    <a:pt x="131" y="2218"/>
                  </a:cubicBezTo>
                  <a:cubicBezTo>
                    <a:pt x="82" y="2275"/>
                    <a:pt x="0" y="2349"/>
                    <a:pt x="33" y="2390"/>
                  </a:cubicBezTo>
                  <a:cubicBezTo>
                    <a:pt x="66" y="2431"/>
                    <a:pt x="189" y="2472"/>
                    <a:pt x="304" y="2480"/>
                  </a:cubicBezTo>
                  <a:cubicBezTo>
                    <a:pt x="396" y="2493"/>
                    <a:pt x="462" y="2528"/>
                    <a:pt x="562" y="2528"/>
                  </a:cubicBezTo>
                  <a:cubicBezTo>
                    <a:pt x="586" y="2528"/>
                    <a:pt x="612" y="2526"/>
                    <a:pt x="640" y="2521"/>
                  </a:cubicBezTo>
                  <a:cubicBezTo>
                    <a:pt x="780" y="2505"/>
                    <a:pt x="952" y="2439"/>
                    <a:pt x="1026" y="2415"/>
                  </a:cubicBezTo>
                  <a:cubicBezTo>
                    <a:pt x="1034" y="2412"/>
                    <a:pt x="1041" y="2411"/>
                    <a:pt x="1046" y="2411"/>
                  </a:cubicBezTo>
                  <a:cubicBezTo>
                    <a:pt x="1090" y="2411"/>
                    <a:pt x="1050" y="2491"/>
                    <a:pt x="1050" y="2513"/>
                  </a:cubicBezTo>
                  <a:cubicBezTo>
                    <a:pt x="1042" y="2546"/>
                    <a:pt x="1050" y="2570"/>
                    <a:pt x="1092" y="2570"/>
                  </a:cubicBezTo>
                  <a:cubicBezTo>
                    <a:pt x="1133" y="2570"/>
                    <a:pt x="1124" y="2620"/>
                    <a:pt x="1165" y="2653"/>
                  </a:cubicBezTo>
                  <a:cubicBezTo>
                    <a:pt x="1206" y="2694"/>
                    <a:pt x="1305" y="2702"/>
                    <a:pt x="1362" y="2718"/>
                  </a:cubicBezTo>
                  <a:cubicBezTo>
                    <a:pt x="1400" y="2731"/>
                    <a:pt x="1443" y="2748"/>
                    <a:pt x="1475" y="2748"/>
                  </a:cubicBezTo>
                  <a:cubicBezTo>
                    <a:pt x="1485" y="2748"/>
                    <a:pt x="1494" y="2747"/>
                    <a:pt x="1502" y="2743"/>
                  </a:cubicBezTo>
                  <a:cubicBezTo>
                    <a:pt x="1535" y="2726"/>
                    <a:pt x="1543" y="2694"/>
                    <a:pt x="1543" y="2653"/>
                  </a:cubicBezTo>
                  <a:cubicBezTo>
                    <a:pt x="1535" y="2620"/>
                    <a:pt x="1469" y="2538"/>
                    <a:pt x="1494" y="2505"/>
                  </a:cubicBezTo>
                  <a:cubicBezTo>
                    <a:pt x="1498" y="2500"/>
                    <a:pt x="1502" y="2498"/>
                    <a:pt x="1507" y="2498"/>
                  </a:cubicBezTo>
                  <a:cubicBezTo>
                    <a:pt x="1529" y="2498"/>
                    <a:pt x="1561" y="2537"/>
                    <a:pt x="1598" y="2537"/>
                  </a:cubicBezTo>
                  <a:cubicBezTo>
                    <a:pt x="1607" y="2537"/>
                    <a:pt x="1616" y="2535"/>
                    <a:pt x="1625" y="2529"/>
                  </a:cubicBezTo>
                  <a:cubicBezTo>
                    <a:pt x="1679" y="2506"/>
                    <a:pt x="1726" y="2439"/>
                    <a:pt x="1773" y="2439"/>
                  </a:cubicBezTo>
                  <a:cubicBezTo>
                    <a:pt x="1776" y="2439"/>
                    <a:pt x="1778" y="2439"/>
                    <a:pt x="1781" y="2439"/>
                  </a:cubicBezTo>
                  <a:cubicBezTo>
                    <a:pt x="1830" y="2439"/>
                    <a:pt x="1805" y="2612"/>
                    <a:pt x="1830" y="2636"/>
                  </a:cubicBezTo>
                  <a:cubicBezTo>
                    <a:pt x="1852" y="2665"/>
                    <a:pt x="1880" y="2739"/>
                    <a:pt x="1931" y="2739"/>
                  </a:cubicBezTo>
                  <a:cubicBezTo>
                    <a:pt x="1938" y="2739"/>
                    <a:pt x="1945" y="2738"/>
                    <a:pt x="1953" y="2735"/>
                  </a:cubicBezTo>
                  <a:cubicBezTo>
                    <a:pt x="2019" y="2710"/>
                    <a:pt x="2158" y="2653"/>
                    <a:pt x="2224" y="2636"/>
                  </a:cubicBezTo>
                  <a:cubicBezTo>
                    <a:pt x="2290" y="2612"/>
                    <a:pt x="2413" y="2538"/>
                    <a:pt x="2413" y="2497"/>
                  </a:cubicBezTo>
                  <a:cubicBezTo>
                    <a:pt x="2405" y="2447"/>
                    <a:pt x="2240" y="2275"/>
                    <a:pt x="2281" y="2250"/>
                  </a:cubicBezTo>
                  <a:cubicBezTo>
                    <a:pt x="2288" y="2245"/>
                    <a:pt x="2296" y="2243"/>
                    <a:pt x="2306" y="2243"/>
                  </a:cubicBezTo>
                  <a:cubicBezTo>
                    <a:pt x="2359" y="2243"/>
                    <a:pt x="2457" y="2309"/>
                    <a:pt x="2519" y="2316"/>
                  </a:cubicBezTo>
                  <a:cubicBezTo>
                    <a:pt x="2602" y="2316"/>
                    <a:pt x="2593" y="2062"/>
                    <a:pt x="2643" y="2021"/>
                  </a:cubicBezTo>
                  <a:cubicBezTo>
                    <a:pt x="2647" y="2018"/>
                    <a:pt x="2652" y="2016"/>
                    <a:pt x="2657" y="2016"/>
                  </a:cubicBezTo>
                  <a:cubicBezTo>
                    <a:pt x="2701" y="2016"/>
                    <a:pt x="2750" y="2136"/>
                    <a:pt x="2787" y="2136"/>
                  </a:cubicBezTo>
                  <a:cubicBezTo>
                    <a:pt x="2788" y="2136"/>
                    <a:pt x="2789" y="2136"/>
                    <a:pt x="2790" y="2136"/>
                  </a:cubicBezTo>
                  <a:cubicBezTo>
                    <a:pt x="2830" y="2136"/>
                    <a:pt x="2916" y="2115"/>
                    <a:pt x="2966" y="2115"/>
                  </a:cubicBezTo>
                  <a:cubicBezTo>
                    <a:pt x="2979" y="2115"/>
                    <a:pt x="2989" y="2116"/>
                    <a:pt x="2995" y="2119"/>
                  </a:cubicBezTo>
                  <a:cubicBezTo>
                    <a:pt x="3020" y="2136"/>
                    <a:pt x="2815" y="2374"/>
                    <a:pt x="2807" y="2423"/>
                  </a:cubicBezTo>
                  <a:cubicBezTo>
                    <a:pt x="2799" y="2464"/>
                    <a:pt x="2725" y="2570"/>
                    <a:pt x="2823" y="2570"/>
                  </a:cubicBezTo>
                  <a:cubicBezTo>
                    <a:pt x="2930" y="2570"/>
                    <a:pt x="3496" y="2513"/>
                    <a:pt x="3529" y="2488"/>
                  </a:cubicBezTo>
                  <a:cubicBezTo>
                    <a:pt x="3570" y="2472"/>
                    <a:pt x="3570" y="2349"/>
                    <a:pt x="3627" y="2300"/>
                  </a:cubicBezTo>
                  <a:cubicBezTo>
                    <a:pt x="3637" y="2292"/>
                    <a:pt x="3644" y="2289"/>
                    <a:pt x="3650" y="2289"/>
                  </a:cubicBezTo>
                  <a:cubicBezTo>
                    <a:pt x="3682" y="2289"/>
                    <a:pt x="3684" y="2374"/>
                    <a:pt x="3722" y="2374"/>
                  </a:cubicBezTo>
                  <a:cubicBezTo>
                    <a:pt x="3723" y="2374"/>
                    <a:pt x="3724" y="2374"/>
                    <a:pt x="3726" y="2374"/>
                  </a:cubicBezTo>
                  <a:cubicBezTo>
                    <a:pt x="3763" y="2374"/>
                    <a:pt x="3823" y="2332"/>
                    <a:pt x="3857" y="2332"/>
                  </a:cubicBezTo>
                  <a:cubicBezTo>
                    <a:pt x="3869" y="2332"/>
                    <a:pt x="3878" y="2337"/>
                    <a:pt x="3882" y="2349"/>
                  </a:cubicBezTo>
                  <a:cubicBezTo>
                    <a:pt x="3898" y="2398"/>
                    <a:pt x="3824" y="2505"/>
                    <a:pt x="3882" y="2505"/>
                  </a:cubicBezTo>
                  <a:cubicBezTo>
                    <a:pt x="3931" y="2505"/>
                    <a:pt x="4136" y="2472"/>
                    <a:pt x="4185" y="2431"/>
                  </a:cubicBezTo>
                  <a:cubicBezTo>
                    <a:pt x="4198" y="2420"/>
                    <a:pt x="4209" y="2416"/>
                    <a:pt x="4220" y="2416"/>
                  </a:cubicBezTo>
                  <a:cubicBezTo>
                    <a:pt x="4251" y="2416"/>
                    <a:pt x="4278" y="2450"/>
                    <a:pt x="4333" y="2456"/>
                  </a:cubicBezTo>
                  <a:cubicBezTo>
                    <a:pt x="4335" y="2456"/>
                    <a:pt x="4337" y="2456"/>
                    <a:pt x="4339" y="2456"/>
                  </a:cubicBezTo>
                  <a:cubicBezTo>
                    <a:pt x="4426" y="2456"/>
                    <a:pt x="4666" y="2308"/>
                    <a:pt x="4708" y="2308"/>
                  </a:cubicBezTo>
                  <a:cubicBezTo>
                    <a:pt x="4709" y="2308"/>
                    <a:pt x="4710" y="2308"/>
                    <a:pt x="4711" y="2308"/>
                  </a:cubicBezTo>
                  <a:cubicBezTo>
                    <a:pt x="4743" y="2316"/>
                    <a:pt x="4735" y="2439"/>
                    <a:pt x="4645" y="2538"/>
                  </a:cubicBezTo>
                  <a:cubicBezTo>
                    <a:pt x="4563" y="2628"/>
                    <a:pt x="4547" y="2694"/>
                    <a:pt x="4473" y="2718"/>
                  </a:cubicBezTo>
                  <a:cubicBezTo>
                    <a:pt x="4399" y="2743"/>
                    <a:pt x="3939" y="2743"/>
                    <a:pt x="3882" y="2776"/>
                  </a:cubicBezTo>
                  <a:cubicBezTo>
                    <a:pt x="3816" y="2808"/>
                    <a:pt x="3512" y="2850"/>
                    <a:pt x="3373" y="2915"/>
                  </a:cubicBezTo>
                  <a:cubicBezTo>
                    <a:pt x="3233" y="2981"/>
                    <a:pt x="2519" y="3145"/>
                    <a:pt x="2495" y="3194"/>
                  </a:cubicBezTo>
                  <a:cubicBezTo>
                    <a:pt x="2470" y="3235"/>
                    <a:pt x="2790" y="3399"/>
                    <a:pt x="2897" y="3449"/>
                  </a:cubicBezTo>
                  <a:cubicBezTo>
                    <a:pt x="2984" y="3489"/>
                    <a:pt x="3255" y="3540"/>
                    <a:pt x="3415" y="3540"/>
                  </a:cubicBezTo>
                  <a:cubicBezTo>
                    <a:pt x="3452" y="3540"/>
                    <a:pt x="3483" y="3537"/>
                    <a:pt x="3504" y="3531"/>
                  </a:cubicBezTo>
                  <a:cubicBezTo>
                    <a:pt x="3619" y="3506"/>
                    <a:pt x="3915" y="3408"/>
                    <a:pt x="4161" y="3309"/>
                  </a:cubicBezTo>
                  <a:cubicBezTo>
                    <a:pt x="4407" y="3219"/>
                    <a:pt x="4998" y="3055"/>
                    <a:pt x="5170" y="3005"/>
                  </a:cubicBezTo>
                  <a:cubicBezTo>
                    <a:pt x="5351" y="2956"/>
                    <a:pt x="5868" y="2808"/>
                    <a:pt x="5991" y="2735"/>
                  </a:cubicBezTo>
                  <a:cubicBezTo>
                    <a:pt x="6114" y="2661"/>
                    <a:pt x="6295" y="2587"/>
                    <a:pt x="6418" y="2579"/>
                  </a:cubicBezTo>
                  <a:cubicBezTo>
                    <a:pt x="6420" y="2579"/>
                    <a:pt x="6422" y="2578"/>
                    <a:pt x="6424" y="2578"/>
                  </a:cubicBezTo>
                  <a:cubicBezTo>
                    <a:pt x="6545" y="2578"/>
                    <a:pt x="6902" y="2764"/>
                    <a:pt x="7010" y="2764"/>
                  </a:cubicBezTo>
                  <a:cubicBezTo>
                    <a:pt x="7020" y="2764"/>
                    <a:pt x="7028" y="2763"/>
                    <a:pt x="7033" y="2759"/>
                  </a:cubicBezTo>
                  <a:cubicBezTo>
                    <a:pt x="7107" y="2710"/>
                    <a:pt x="7050" y="2587"/>
                    <a:pt x="7189" y="2562"/>
                  </a:cubicBezTo>
                  <a:cubicBezTo>
                    <a:pt x="7236" y="2554"/>
                    <a:pt x="7278" y="2551"/>
                    <a:pt x="7323" y="2551"/>
                  </a:cubicBezTo>
                  <a:cubicBezTo>
                    <a:pt x="7411" y="2551"/>
                    <a:pt x="7504" y="2562"/>
                    <a:pt x="7640" y="2562"/>
                  </a:cubicBezTo>
                  <a:cubicBezTo>
                    <a:pt x="7810" y="2569"/>
                    <a:pt x="8215" y="2607"/>
                    <a:pt x="8331" y="2607"/>
                  </a:cubicBezTo>
                  <a:cubicBezTo>
                    <a:pt x="8350" y="2607"/>
                    <a:pt x="8362" y="2606"/>
                    <a:pt x="8363" y="2603"/>
                  </a:cubicBezTo>
                  <a:cubicBezTo>
                    <a:pt x="8371" y="2587"/>
                    <a:pt x="8330" y="2538"/>
                    <a:pt x="8371" y="2521"/>
                  </a:cubicBezTo>
                  <a:cubicBezTo>
                    <a:pt x="8420" y="2505"/>
                    <a:pt x="8486" y="2505"/>
                    <a:pt x="8478" y="2472"/>
                  </a:cubicBezTo>
                  <a:cubicBezTo>
                    <a:pt x="8478" y="2431"/>
                    <a:pt x="8428" y="2423"/>
                    <a:pt x="8469" y="2374"/>
                  </a:cubicBezTo>
                  <a:cubicBezTo>
                    <a:pt x="8510" y="2324"/>
                    <a:pt x="8658" y="2250"/>
                    <a:pt x="8650" y="2209"/>
                  </a:cubicBezTo>
                  <a:cubicBezTo>
                    <a:pt x="8633" y="2168"/>
                    <a:pt x="8609" y="2144"/>
                    <a:pt x="8625" y="2111"/>
                  </a:cubicBezTo>
                  <a:cubicBezTo>
                    <a:pt x="8650" y="2078"/>
                    <a:pt x="8584" y="2053"/>
                    <a:pt x="8592" y="2004"/>
                  </a:cubicBezTo>
                  <a:cubicBezTo>
                    <a:pt x="8601" y="1963"/>
                    <a:pt x="8830" y="1799"/>
                    <a:pt x="8839" y="1742"/>
                  </a:cubicBezTo>
                  <a:cubicBezTo>
                    <a:pt x="8847" y="1692"/>
                    <a:pt x="8822" y="1577"/>
                    <a:pt x="8789" y="1520"/>
                  </a:cubicBezTo>
                  <a:cubicBezTo>
                    <a:pt x="8757" y="1463"/>
                    <a:pt x="8592" y="1298"/>
                    <a:pt x="8510" y="1290"/>
                  </a:cubicBezTo>
                  <a:cubicBezTo>
                    <a:pt x="8442" y="1277"/>
                    <a:pt x="8161" y="1235"/>
                    <a:pt x="8047" y="1235"/>
                  </a:cubicBezTo>
                  <a:cubicBezTo>
                    <a:pt x="8024" y="1235"/>
                    <a:pt x="8007" y="1237"/>
                    <a:pt x="8002" y="1241"/>
                  </a:cubicBezTo>
                  <a:cubicBezTo>
                    <a:pt x="7969" y="1257"/>
                    <a:pt x="7870" y="1307"/>
                    <a:pt x="7862" y="1356"/>
                  </a:cubicBezTo>
                  <a:cubicBezTo>
                    <a:pt x="7854" y="1397"/>
                    <a:pt x="7813" y="1430"/>
                    <a:pt x="7854" y="1463"/>
                  </a:cubicBezTo>
                  <a:cubicBezTo>
                    <a:pt x="7895" y="1487"/>
                    <a:pt x="8043" y="1512"/>
                    <a:pt x="8018" y="1561"/>
                  </a:cubicBezTo>
                  <a:cubicBezTo>
                    <a:pt x="8010" y="1575"/>
                    <a:pt x="7997" y="1577"/>
                    <a:pt x="7982" y="1577"/>
                  </a:cubicBezTo>
                  <a:cubicBezTo>
                    <a:pt x="7973" y="1577"/>
                    <a:pt x="7962" y="1576"/>
                    <a:pt x="7952" y="1576"/>
                  </a:cubicBezTo>
                  <a:cubicBezTo>
                    <a:pt x="7931" y="1576"/>
                    <a:pt x="7909" y="1581"/>
                    <a:pt x="7895" y="1610"/>
                  </a:cubicBezTo>
                  <a:cubicBezTo>
                    <a:pt x="7855" y="1666"/>
                    <a:pt x="7846" y="1832"/>
                    <a:pt x="7815" y="1832"/>
                  </a:cubicBezTo>
                  <a:cubicBezTo>
                    <a:pt x="7814" y="1832"/>
                    <a:pt x="7814" y="1832"/>
                    <a:pt x="7813" y="1832"/>
                  </a:cubicBezTo>
                  <a:cubicBezTo>
                    <a:pt x="7780" y="1824"/>
                    <a:pt x="7747" y="1495"/>
                    <a:pt x="7665" y="1471"/>
                  </a:cubicBezTo>
                  <a:cubicBezTo>
                    <a:pt x="7645" y="1464"/>
                    <a:pt x="7617" y="1462"/>
                    <a:pt x="7585" y="1462"/>
                  </a:cubicBezTo>
                  <a:cubicBezTo>
                    <a:pt x="7544" y="1462"/>
                    <a:pt x="7496" y="1466"/>
                    <a:pt x="7452" y="1466"/>
                  </a:cubicBezTo>
                  <a:cubicBezTo>
                    <a:pt x="7404" y="1466"/>
                    <a:pt x="7362" y="1462"/>
                    <a:pt x="7337" y="1446"/>
                  </a:cubicBezTo>
                  <a:cubicBezTo>
                    <a:pt x="7271" y="1397"/>
                    <a:pt x="7288" y="1266"/>
                    <a:pt x="7148" y="1257"/>
                  </a:cubicBezTo>
                  <a:cubicBezTo>
                    <a:pt x="7074" y="1257"/>
                    <a:pt x="7007" y="1264"/>
                    <a:pt x="6953" y="1264"/>
                  </a:cubicBezTo>
                  <a:cubicBezTo>
                    <a:pt x="6900" y="1264"/>
                    <a:pt x="6861" y="1257"/>
                    <a:pt x="6844" y="1233"/>
                  </a:cubicBezTo>
                  <a:cubicBezTo>
                    <a:pt x="6812" y="1184"/>
                    <a:pt x="6992" y="913"/>
                    <a:pt x="6894" y="855"/>
                  </a:cubicBezTo>
                  <a:cubicBezTo>
                    <a:pt x="6795" y="790"/>
                    <a:pt x="6639" y="724"/>
                    <a:pt x="6631" y="658"/>
                  </a:cubicBezTo>
                  <a:cubicBezTo>
                    <a:pt x="6623" y="593"/>
                    <a:pt x="6615" y="478"/>
                    <a:pt x="6582" y="453"/>
                  </a:cubicBezTo>
                  <a:cubicBezTo>
                    <a:pt x="6541" y="429"/>
                    <a:pt x="6434" y="346"/>
                    <a:pt x="6451" y="305"/>
                  </a:cubicBezTo>
                  <a:cubicBezTo>
                    <a:pt x="6467" y="256"/>
                    <a:pt x="6656" y="240"/>
                    <a:pt x="6615" y="174"/>
                  </a:cubicBezTo>
                  <a:cubicBezTo>
                    <a:pt x="6568" y="120"/>
                    <a:pt x="6529" y="0"/>
                    <a:pt x="6442"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75"/>
            <p:cNvSpPr/>
            <p:nvPr/>
          </p:nvSpPr>
          <p:spPr>
            <a:xfrm>
              <a:off x="1482875" y="1176050"/>
              <a:ext cx="35100" cy="22925"/>
            </a:xfrm>
            <a:custGeom>
              <a:avLst/>
              <a:gdLst/>
              <a:ahLst/>
              <a:cxnLst/>
              <a:rect l="l" t="t" r="r" b="b"/>
              <a:pathLst>
                <a:path w="1404" h="917" extrusionOk="0">
                  <a:moveTo>
                    <a:pt x="1326" y="1"/>
                  </a:moveTo>
                  <a:cubicBezTo>
                    <a:pt x="1322" y="1"/>
                    <a:pt x="1318" y="2"/>
                    <a:pt x="1313" y="4"/>
                  </a:cubicBezTo>
                  <a:cubicBezTo>
                    <a:pt x="1256" y="28"/>
                    <a:pt x="1018" y="94"/>
                    <a:pt x="985" y="151"/>
                  </a:cubicBezTo>
                  <a:cubicBezTo>
                    <a:pt x="952" y="209"/>
                    <a:pt x="1034" y="225"/>
                    <a:pt x="936" y="250"/>
                  </a:cubicBezTo>
                  <a:cubicBezTo>
                    <a:pt x="837" y="283"/>
                    <a:pt x="690" y="274"/>
                    <a:pt x="542" y="332"/>
                  </a:cubicBezTo>
                  <a:cubicBezTo>
                    <a:pt x="476" y="422"/>
                    <a:pt x="353" y="545"/>
                    <a:pt x="230" y="611"/>
                  </a:cubicBezTo>
                  <a:cubicBezTo>
                    <a:pt x="107" y="677"/>
                    <a:pt x="0" y="709"/>
                    <a:pt x="25" y="742"/>
                  </a:cubicBezTo>
                  <a:cubicBezTo>
                    <a:pt x="49" y="767"/>
                    <a:pt x="140" y="808"/>
                    <a:pt x="263" y="816"/>
                  </a:cubicBezTo>
                  <a:cubicBezTo>
                    <a:pt x="369" y="831"/>
                    <a:pt x="412" y="916"/>
                    <a:pt x="515" y="916"/>
                  </a:cubicBezTo>
                  <a:cubicBezTo>
                    <a:pt x="524" y="916"/>
                    <a:pt x="532" y="916"/>
                    <a:pt x="542" y="915"/>
                  </a:cubicBezTo>
                  <a:cubicBezTo>
                    <a:pt x="665" y="890"/>
                    <a:pt x="690" y="857"/>
                    <a:pt x="747" y="833"/>
                  </a:cubicBezTo>
                  <a:cubicBezTo>
                    <a:pt x="804" y="816"/>
                    <a:pt x="846" y="775"/>
                    <a:pt x="903" y="693"/>
                  </a:cubicBezTo>
                  <a:cubicBezTo>
                    <a:pt x="969" y="603"/>
                    <a:pt x="1149" y="439"/>
                    <a:pt x="1215" y="365"/>
                  </a:cubicBezTo>
                  <a:cubicBezTo>
                    <a:pt x="1280" y="299"/>
                    <a:pt x="1404" y="209"/>
                    <a:pt x="1387" y="160"/>
                  </a:cubicBezTo>
                  <a:cubicBezTo>
                    <a:pt x="1372" y="122"/>
                    <a:pt x="1371" y="1"/>
                    <a:pt x="1326"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75"/>
            <p:cNvSpPr/>
            <p:nvPr/>
          </p:nvSpPr>
          <p:spPr>
            <a:xfrm>
              <a:off x="1729275" y="1051375"/>
              <a:ext cx="121900" cy="61325"/>
            </a:xfrm>
            <a:custGeom>
              <a:avLst/>
              <a:gdLst/>
              <a:ahLst/>
              <a:cxnLst/>
              <a:rect l="l" t="t" r="r" b="b"/>
              <a:pathLst>
                <a:path w="4876" h="2453" extrusionOk="0">
                  <a:moveTo>
                    <a:pt x="1404" y="1"/>
                  </a:moveTo>
                  <a:cubicBezTo>
                    <a:pt x="1363" y="1"/>
                    <a:pt x="698" y="34"/>
                    <a:pt x="542" y="42"/>
                  </a:cubicBezTo>
                  <a:cubicBezTo>
                    <a:pt x="412" y="42"/>
                    <a:pt x="313" y="21"/>
                    <a:pt x="255" y="21"/>
                  </a:cubicBezTo>
                  <a:cubicBezTo>
                    <a:pt x="218" y="21"/>
                    <a:pt x="197" y="30"/>
                    <a:pt x="197" y="58"/>
                  </a:cubicBezTo>
                  <a:cubicBezTo>
                    <a:pt x="197" y="132"/>
                    <a:pt x="296" y="157"/>
                    <a:pt x="206" y="223"/>
                  </a:cubicBezTo>
                  <a:cubicBezTo>
                    <a:pt x="124" y="288"/>
                    <a:pt x="74" y="280"/>
                    <a:pt x="83" y="362"/>
                  </a:cubicBezTo>
                  <a:cubicBezTo>
                    <a:pt x="91" y="444"/>
                    <a:pt x="0" y="526"/>
                    <a:pt x="140" y="534"/>
                  </a:cubicBezTo>
                  <a:cubicBezTo>
                    <a:pt x="280" y="534"/>
                    <a:pt x="304" y="543"/>
                    <a:pt x="476" y="543"/>
                  </a:cubicBezTo>
                  <a:cubicBezTo>
                    <a:pt x="490" y="543"/>
                    <a:pt x="504" y="544"/>
                    <a:pt x="518" y="544"/>
                  </a:cubicBezTo>
                  <a:cubicBezTo>
                    <a:pt x="610" y="544"/>
                    <a:pt x="697" y="531"/>
                    <a:pt x="746" y="531"/>
                  </a:cubicBezTo>
                  <a:cubicBezTo>
                    <a:pt x="780" y="531"/>
                    <a:pt x="796" y="537"/>
                    <a:pt x="780" y="559"/>
                  </a:cubicBezTo>
                  <a:cubicBezTo>
                    <a:pt x="739" y="625"/>
                    <a:pt x="460" y="830"/>
                    <a:pt x="583" y="846"/>
                  </a:cubicBezTo>
                  <a:cubicBezTo>
                    <a:pt x="596" y="847"/>
                    <a:pt x="609" y="848"/>
                    <a:pt x="621" y="848"/>
                  </a:cubicBezTo>
                  <a:cubicBezTo>
                    <a:pt x="730" y="848"/>
                    <a:pt x="826" y="817"/>
                    <a:pt x="870" y="781"/>
                  </a:cubicBezTo>
                  <a:cubicBezTo>
                    <a:pt x="928" y="740"/>
                    <a:pt x="969" y="658"/>
                    <a:pt x="1018" y="633"/>
                  </a:cubicBezTo>
                  <a:cubicBezTo>
                    <a:pt x="1067" y="608"/>
                    <a:pt x="1076" y="608"/>
                    <a:pt x="1141" y="608"/>
                  </a:cubicBezTo>
                  <a:cubicBezTo>
                    <a:pt x="1207" y="616"/>
                    <a:pt x="1461" y="699"/>
                    <a:pt x="1412" y="740"/>
                  </a:cubicBezTo>
                  <a:cubicBezTo>
                    <a:pt x="1355" y="772"/>
                    <a:pt x="1149" y="912"/>
                    <a:pt x="1199" y="937"/>
                  </a:cubicBezTo>
                  <a:cubicBezTo>
                    <a:pt x="1230" y="956"/>
                    <a:pt x="1361" y="975"/>
                    <a:pt x="1445" y="975"/>
                  </a:cubicBezTo>
                  <a:cubicBezTo>
                    <a:pt x="1469" y="975"/>
                    <a:pt x="1489" y="973"/>
                    <a:pt x="1502" y="969"/>
                  </a:cubicBezTo>
                  <a:cubicBezTo>
                    <a:pt x="1552" y="948"/>
                    <a:pt x="1626" y="909"/>
                    <a:pt x="1666" y="909"/>
                  </a:cubicBezTo>
                  <a:cubicBezTo>
                    <a:pt x="1673" y="909"/>
                    <a:pt x="1678" y="910"/>
                    <a:pt x="1683" y="912"/>
                  </a:cubicBezTo>
                  <a:cubicBezTo>
                    <a:pt x="1716" y="928"/>
                    <a:pt x="1814" y="961"/>
                    <a:pt x="1749" y="986"/>
                  </a:cubicBezTo>
                  <a:cubicBezTo>
                    <a:pt x="1683" y="1010"/>
                    <a:pt x="1593" y="1035"/>
                    <a:pt x="1593" y="1068"/>
                  </a:cubicBezTo>
                  <a:cubicBezTo>
                    <a:pt x="1593" y="1092"/>
                    <a:pt x="1322" y="1134"/>
                    <a:pt x="1379" y="1158"/>
                  </a:cubicBezTo>
                  <a:cubicBezTo>
                    <a:pt x="1445" y="1183"/>
                    <a:pt x="1642" y="1158"/>
                    <a:pt x="1650" y="1199"/>
                  </a:cubicBezTo>
                  <a:cubicBezTo>
                    <a:pt x="1650" y="1240"/>
                    <a:pt x="1601" y="1372"/>
                    <a:pt x="1576" y="1372"/>
                  </a:cubicBezTo>
                  <a:cubicBezTo>
                    <a:pt x="1575" y="1372"/>
                    <a:pt x="1574" y="1372"/>
                    <a:pt x="1571" y="1372"/>
                  </a:cubicBezTo>
                  <a:cubicBezTo>
                    <a:pt x="1513" y="1372"/>
                    <a:pt x="1023" y="1281"/>
                    <a:pt x="922" y="1281"/>
                  </a:cubicBezTo>
                  <a:cubicBezTo>
                    <a:pt x="918" y="1281"/>
                    <a:pt x="914" y="1281"/>
                    <a:pt x="911" y="1281"/>
                  </a:cubicBezTo>
                  <a:cubicBezTo>
                    <a:pt x="862" y="1281"/>
                    <a:pt x="766" y="1270"/>
                    <a:pt x="702" y="1270"/>
                  </a:cubicBezTo>
                  <a:cubicBezTo>
                    <a:pt x="670" y="1270"/>
                    <a:pt x="646" y="1273"/>
                    <a:pt x="641" y="1281"/>
                  </a:cubicBezTo>
                  <a:cubicBezTo>
                    <a:pt x="624" y="1298"/>
                    <a:pt x="493" y="1355"/>
                    <a:pt x="518" y="1396"/>
                  </a:cubicBezTo>
                  <a:cubicBezTo>
                    <a:pt x="534" y="1445"/>
                    <a:pt x="600" y="1560"/>
                    <a:pt x="706" y="1610"/>
                  </a:cubicBezTo>
                  <a:cubicBezTo>
                    <a:pt x="805" y="1659"/>
                    <a:pt x="895" y="1724"/>
                    <a:pt x="944" y="1733"/>
                  </a:cubicBezTo>
                  <a:cubicBezTo>
                    <a:pt x="995" y="1740"/>
                    <a:pt x="1092" y="1767"/>
                    <a:pt x="1188" y="1767"/>
                  </a:cubicBezTo>
                  <a:cubicBezTo>
                    <a:pt x="1200" y="1767"/>
                    <a:pt x="1212" y="1766"/>
                    <a:pt x="1223" y="1765"/>
                  </a:cubicBezTo>
                  <a:cubicBezTo>
                    <a:pt x="1330" y="1749"/>
                    <a:pt x="1379" y="1700"/>
                    <a:pt x="1461" y="1659"/>
                  </a:cubicBezTo>
                  <a:cubicBezTo>
                    <a:pt x="1521" y="1626"/>
                    <a:pt x="1892" y="1565"/>
                    <a:pt x="2032" y="1565"/>
                  </a:cubicBezTo>
                  <a:cubicBezTo>
                    <a:pt x="2065" y="1565"/>
                    <a:pt x="2085" y="1569"/>
                    <a:pt x="2085" y="1577"/>
                  </a:cubicBezTo>
                  <a:cubicBezTo>
                    <a:pt x="2085" y="1626"/>
                    <a:pt x="2052" y="1692"/>
                    <a:pt x="2101" y="1700"/>
                  </a:cubicBezTo>
                  <a:cubicBezTo>
                    <a:pt x="2142" y="1716"/>
                    <a:pt x="2126" y="1757"/>
                    <a:pt x="2233" y="1757"/>
                  </a:cubicBezTo>
                  <a:cubicBezTo>
                    <a:pt x="2339" y="1757"/>
                    <a:pt x="2413" y="1716"/>
                    <a:pt x="2504" y="1708"/>
                  </a:cubicBezTo>
                  <a:cubicBezTo>
                    <a:pt x="2520" y="1707"/>
                    <a:pt x="2538" y="1706"/>
                    <a:pt x="2555" y="1706"/>
                  </a:cubicBezTo>
                  <a:cubicBezTo>
                    <a:pt x="2640" y="1706"/>
                    <a:pt x="2735" y="1722"/>
                    <a:pt x="2865" y="1749"/>
                  </a:cubicBezTo>
                  <a:cubicBezTo>
                    <a:pt x="2894" y="1755"/>
                    <a:pt x="2927" y="1757"/>
                    <a:pt x="2962" y="1757"/>
                  </a:cubicBezTo>
                  <a:cubicBezTo>
                    <a:pt x="3035" y="1757"/>
                    <a:pt x="3117" y="1748"/>
                    <a:pt x="3189" y="1748"/>
                  </a:cubicBezTo>
                  <a:cubicBezTo>
                    <a:pt x="3263" y="1748"/>
                    <a:pt x="3328" y="1758"/>
                    <a:pt x="3365" y="1798"/>
                  </a:cubicBezTo>
                  <a:cubicBezTo>
                    <a:pt x="3456" y="1905"/>
                    <a:pt x="3628" y="2282"/>
                    <a:pt x="3710" y="2332"/>
                  </a:cubicBezTo>
                  <a:cubicBezTo>
                    <a:pt x="3792" y="2373"/>
                    <a:pt x="3981" y="2406"/>
                    <a:pt x="4104" y="2447"/>
                  </a:cubicBezTo>
                  <a:cubicBezTo>
                    <a:pt x="4117" y="2451"/>
                    <a:pt x="4134" y="2453"/>
                    <a:pt x="4155" y="2453"/>
                  </a:cubicBezTo>
                  <a:cubicBezTo>
                    <a:pt x="4329" y="2453"/>
                    <a:pt x="4740" y="2314"/>
                    <a:pt x="4777" y="2299"/>
                  </a:cubicBezTo>
                  <a:cubicBezTo>
                    <a:pt x="4810" y="2274"/>
                    <a:pt x="4875" y="2102"/>
                    <a:pt x="4826" y="2053"/>
                  </a:cubicBezTo>
                  <a:cubicBezTo>
                    <a:pt x="4785" y="2003"/>
                    <a:pt x="4506" y="1733"/>
                    <a:pt x="4481" y="1733"/>
                  </a:cubicBezTo>
                  <a:cubicBezTo>
                    <a:pt x="4466" y="1733"/>
                    <a:pt x="4420" y="1745"/>
                    <a:pt x="4381" y="1745"/>
                  </a:cubicBezTo>
                  <a:cubicBezTo>
                    <a:pt x="4357" y="1745"/>
                    <a:pt x="4335" y="1740"/>
                    <a:pt x="4325" y="1724"/>
                  </a:cubicBezTo>
                  <a:cubicBezTo>
                    <a:pt x="4293" y="1675"/>
                    <a:pt x="4202" y="1519"/>
                    <a:pt x="4243" y="1470"/>
                  </a:cubicBezTo>
                  <a:cubicBezTo>
                    <a:pt x="4293" y="1413"/>
                    <a:pt x="4432" y="1257"/>
                    <a:pt x="4424" y="1216"/>
                  </a:cubicBezTo>
                  <a:cubicBezTo>
                    <a:pt x="4422" y="1207"/>
                    <a:pt x="4398" y="1205"/>
                    <a:pt x="4365" y="1205"/>
                  </a:cubicBezTo>
                  <a:cubicBezTo>
                    <a:pt x="4326" y="1205"/>
                    <a:pt x="4272" y="1208"/>
                    <a:pt x="4224" y="1208"/>
                  </a:cubicBezTo>
                  <a:cubicBezTo>
                    <a:pt x="4161" y="1208"/>
                    <a:pt x="4109" y="1202"/>
                    <a:pt x="4112" y="1175"/>
                  </a:cubicBezTo>
                  <a:cubicBezTo>
                    <a:pt x="4112" y="1109"/>
                    <a:pt x="4268" y="1068"/>
                    <a:pt x="4161" y="1010"/>
                  </a:cubicBezTo>
                  <a:cubicBezTo>
                    <a:pt x="4063" y="965"/>
                    <a:pt x="3868" y="843"/>
                    <a:pt x="3805" y="843"/>
                  </a:cubicBezTo>
                  <a:cubicBezTo>
                    <a:pt x="3800" y="843"/>
                    <a:pt x="3795" y="844"/>
                    <a:pt x="3792" y="846"/>
                  </a:cubicBezTo>
                  <a:cubicBezTo>
                    <a:pt x="3765" y="874"/>
                    <a:pt x="3612" y="975"/>
                    <a:pt x="3515" y="975"/>
                  </a:cubicBezTo>
                  <a:cubicBezTo>
                    <a:pt x="3495" y="975"/>
                    <a:pt x="3477" y="971"/>
                    <a:pt x="3464" y="961"/>
                  </a:cubicBezTo>
                  <a:cubicBezTo>
                    <a:pt x="3390" y="904"/>
                    <a:pt x="3283" y="920"/>
                    <a:pt x="3283" y="863"/>
                  </a:cubicBezTo>
                  <a:cubicBezTo>
                    <a:pt x="3283" y="805"/>
                    <a:pt x="3398" y="674"/>
                    <a:pt x="3324" y="633"/>
                  </a:cubicBezTo>
                  <a:cubicBezTo>
                    <a:pt x="3242" y="592"/>
                    <a:pt x="3004" y="452"/>
                    <a:pt x="2955" y="436"/>
                  </a:cubicBezTo>
                  <a:cubicBezTo>
                    <a:pt x="2935" y="433"/>
                    <a:pt x="2894" y="431"/>
                    <a:pt x="2850" y="431"/>
                  </a:cubicBezTo>
                  <a:cubicBezTo>
                    <a:pt x="2787" y="431"/>
                    <a:pt x="2714" y="435"/>
                    <a:pt x="2676" y="444"/>
                  </a:cubicBezTo>
                  <a:cubicBezTo>
                    <a:pt x="2610" y="461"/>
                    <a:pt x="2389" y="510"/>
                    <a:pt x="2397" y="551"/>
                  </a:cubicBezTo>
                  <a:cubicBezTo>
                    <a:pt x="2397" y="592"/>
                    <a:pt x="2405" y="682"/>
                    <a:pt x="2397" y="707"/>
                  </a:cubicBezTo>
                  <a:cubicBezTo>
                    <a:pt x="2395" y="710"/>
                    <a:pt x="2386" y="711"/>
                    <a:pt x="2373" y="711"/>
                  </a:cubicBezTo>
                  <a:cubicBezTo>
                    <a:pt x="2313" y="711"/>
                    <a:pt x="2166" y="686"/>
                    <a:pt x="2159" y="666"/>
                  </a:cubicBezTo>
                  <a:cubicBezTo>
                    <a:pt x="2151" y="633"/>
                    <a:pt x="2159" y="518"/>
                    <a:pt x="2151" y="485"/>
                  </a:cubicBezTo>
                  <a:cubicBezTo>
                    <a:pt x="2142" y="444"/>
                    <a:pt x="2019" y="198"/>
                    <a:pt x="1929" y="149"/>
                  </a:cubicBezTo>
                  <a:cubicBezTo>
                    <a:pt x="1831" y="99"/>
                    <a:pt x="1437" y="9"/>
                    <a:pt x="1404"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75"/>
            <p:cNvSpPr/>
            <p:nvPr/>
          </p:nvSpPr>
          <p:spPr>
            <a:xfrm>
              <a:off x="1779950" y="1155175"/>
              <a:ext cx="102600" cy="62050"/>
            </a:xfrm>
            <a:custGeom>
              <a:avLst/>
              <a:gdLst/>
              <a:ahLst/>
              <a:cxnLst/>
              <a:rect l="l" t="t" r="r" b="b"/>
              <a:pathLst>
                <a:path w="4104" h="2482" extrusionOk="0">
                  <a:moveTo>
                    <a:pt x="3206" y="0"/>
                  </a:moveTo>
                  <a:cubicBezTo>
                    <a:pt x="3174" y="0"/>
                    <a:pt x="3153" y="48"/>
                    <a:pt x="3094" y="84"/>
                  </a:cubicBezTo>
                  <a:cubicBezTo>
                    <a:pt x="3086" y="108"/>
                    <a:pt x="3012" y="133"/>
                    <a:pt x="2930" y="133"/>
                  </a:cubicBezTo>
                  <a:cubicBezTo>
                    <a:pt x="2856" y="133"/>
                    <a:pt x="2873" y="141"/>
                    <a:pt x="2889" y="207"/>
                  </a:cubicBezTo>
                  <a:cubicBezTo>
                    <a:pt x="2914" y="272"/>
                    <a:pt x="2963" y="363"/>
                    <a:pt x="2930" y="412"/>
                  </a:cubicBezTo>
                  <a:cubicBezTo>
                    <a:pt x="2920" y="429"/>
                    <a:pt x="2913" y="436"/>
                    <a:pt x="2905" y="436"/>
                  </a:cubicBezTo>
                  <a:cubicBezTo>
                    <a:pt x="2887" y="436"/>
                    <a:pt x="2869" y="400"/>
                    <a:pt x="2824" y="371"/>
                  </a:cubicBezTo>
                  <a:cubicBezTo>
                    <a:pt x="2816" y="367"/>
                    <a:pt x="2810" y="365"/>
                    <a:pt x="2804" y="365"/>
                  </a:cubicBezTo>
                  <a:cubicBezTo>
                    <a:pt x="2766" y="365"/>
                    <a:pt x="2763" y="448"/>
                    <a:pt x="2742" y="469"/>
                  </a:cubicBezTo>
                  <a:cubicBezTo>
                    <a:pt x="2738" y="472"/>
                    <a:pt x="2735" y="474"/>
                    <a:pt x="2731" y="474"/>
                  </a:cubicBezTo>
                  <a:cubicBezTo>
                    <a:pt x="2703" y="474"/>
                    <a:pt x="2653" y="407"/>
                    <a:pt x="2610" y="371"/>
                  </a:cubicBezTo>
                  <a:cubicBezTo>
                    <a:pt x="2561" y="330"/>
                    <a:pt x="2594" y="330"/>
                    <a:pt x="2627" y="289"/>
                  </a:cubicBezTo>
                  <a:cubicBezTo>
                    <a:pt x="2651" y="240"/>
                    <a:pt x="2348" y="116"/>
                    <a:pt x="2298" y="116"/>
                  </a:cubicBezTo>
                  <a:cubicBezTo>
                    <a:pt x="2273" y="111"/>
                    <a:pt x="2142" y="100"/>
                    <a:pt x="2016" y="100"/>
                  </a:cubicBezTo>
                  <a:cubicBezTo>
                    <a:pt x="1939" y="100"/>
                    <a:pt x="1864" y="104"/>
                    <a:pt x="1814" y="116"/>
                  </a:cubicBezTo>
                  <a:cubicBezTo>
                    <a:pt x="1683" y="158"/>
                    <a:pt x="1625" y="199"/>
                    <a:pt x="1511" y="281"/>
                  </a:cubicBezTo>
                  <a:cubicBezTo>
                    <a:pt x="1396" y="363"/>
                    <a:pt x="1593" y="371"/>
                    <a:pt x="1617" y="420"/>
                  </a:cubicBezTo>
                  <a:cubicBezTo>
                    <a:pt x="1630" y="449"/>
                    <a:pt x="1689" y="455"/>
                    <a:pt x="1761" y="455"/>
                  </a:cubicBezTo>
                  <a:cubicBezTo>
                    <a:pt x="1815" y="455"/>
                    <a:pt x="1876" y="452"/>
                    <a:pt x="1929" y="452"/>
                  </a:cubicBezTo>
                  <a:cubicBezTo>
                    <a:pt x="1946" y="452"/>
                    <a:pt x="1963" y="452"/>
                    <a:pt x="1978" y="453"/>
                  </a:cubicBezTo>
                  <a:cubicBezTo>
                    <a:pt x="2101" y="461"/>
                    <a:pt x="2200" y="568"/>
                    <a:pt x="2200" y="601"/>
                  </a:cubicBezTo>
                  <a:cubicBezTo>
                    <a:pt x="2200" y="633"/>
                    <a:pt x="1978" y="650"/>
                    <a:pt x="1946" y="683"/>
                  </a:cubicBezTo>
                  <a:cubicBezTo>
                    <a:pt x="1913" y="707"/>
                    <a:pt x="2143" y="724"/>
                    <a:pt x="2233" y="732"/>
                  </a:cubicBezTo>
                  <a:cubicBezTo>
                    <a:pt x="2323" y="732"/>
                    <a:pt x="2528" y="748"/>
                    <a:pt x="2553" y="781"/>
                  </a:cubicBezTo>
                  <a:cubicBezTo>
                    <a:pt x="2577" y="814"/>
                    <a:pt x="2512" y="830"/>
                    <a:pt x="2430" y="830"/>
                  </a:cubicBezTo>
                  <a:cubicBezTo>
                    <a:pt x="2348" y="839"/>
                    <a:pt x="2143" y="830"/>
                    <a:pt x="2085" y="855"/>
                  </a:cubicBezTo>
                  <a:cubicBezTo>
                    <a:pt x="2036" y="880"/>
                    <a:pt x="2167" y="978"/>
                    <a:pt x="2200" y="1036"/>
                  </a:cubicBezTo>
                  <a:cubicBezTo>
                    <a:pt x="2210" y="1059"/>
                    <a:pt x="2217" y="1066"/>
                    <a:pt x="2229" y="1066"/>
                  </a:cubicBezTo>
                  <a:cubicBezTo>
                    <a:pt x="2247" y="1066"/>
                    <a:pt x="2273" y="1052"/>
                    <a:pt x="2331" y="1052"/>
                  </a:cubicBezTo>
                  <a:cubicBezTo>
                    <a:pt x="2354" y="1050"/>
                    <a:pt x="2376" y="1048"/>
                    <a:pt x="2397" y="1048"/>
                  </a:cubicBezTo>
                  <a:cubicBezTo>
                    <a:pt x="2460" y="1048"/>
                    <a:pt x="2508" y="1062"/>
                    <a:pt x="2495" y="1118"/>
                  </a:cubicBezTo>
                  <a:cubicBezTo>
                    <a:pt x="2487" y="1183"/>
                    <a:pt x="2266" y="1208"/>
                    <a:pt x="2167" y="1224"/>
                  </a:cubicBezTo>
                  <a:cubicBezTo>
                    <a:pt x="2161" y="1225"/>
                    <a:pt x="2156" y="1226"/>
                    <a:pt x="2150" y="1226"/>
                  </a:cubicBezTo>
                  <a:cubicBezTo>
                    <a:pt x="2075" y="1226"/>
                    <a:pt x="2057" y="1122"/>
                    <a:pt x="2011" y="1068"/>
                  </a:cubicBezTo>
                  <a:cubicBezTo>
                    <a:pt x="1962" y="1011"/>
                    <a:pt x="1880" y="986"/>
                    <a:pt x="1814" y="945"/>
                  </a:cubicBezTo>
                  <a:cubicBezTo>
                    <a:pt x="1740" y="904"/>
                    <a:pt x="1740" y="913"/>
                    <a:pt x="1740" y="880"/>
                  </a:cubicBezTo>
                  <a:cubicBezTo>
                    <a:pt x="1740" y="859"/>
                    <a:pt x="1724" y="857"/>
                    <a:pt x="1697" y="857"/>
                  </a:cubicBezTo>
                  <a:cubicBezTo>
                    <a:pt x="1691" y="857"/>
                    <a:pt x="1683" y="857"/>
                    <a:pt x="1675" y="857"/>
                  </a:cubicBezTo>
                  <a:cubicBezTo>
                    <a:pt x="1652" y="857"/>
                    <a:pt x="1623" y="856"/>
                    <a:pt x="1593" y="847"/>
                  </a:cubicBezTo>
                  <a:cubicBezTo>
                    <a:pt x="1511" y="822"/>
                    <a:pt x="1519" y="798"/>
                    <a:pt x="1387" y="707"/>
                  </a:cubicBezTo>
                  <a:cubicBezTo>
                    <a:pt x="1256" y="617"/>
                    <a:pt x="1273" y="601"/>
                    <a:pt x="1182" y="494"/>
                  </a:cubicBezTo>
                  <a:cubicBezTo>
                    <a:pt x="1092" y="395"/>
                    <a:pt x="1059" y="395"/>
                    <a:pt x="1002" y="379"/>
                  </a:cubicBezTo>
                  <a:cubicBezTo>
                    <a:pt x="991" y="376"/>
                    <a:pt x="980" y="375"/>
                    <a:pt x="969" y="375"/>
                  </a:cubicBezTo>
                  <a:cubicBezTo>
                    <a:pt x="915" y="375"/>
                    <a:pt x="849" y="403"/>
                    <a:pt x="788" y="437"/>
                  </a:cubicBezTo>
                  <a:cubicBezTo>
                    <a:pt x="715" y="478"/>
                    <a:pt x="698" y="543"/>
                    <a:pt x="682" y="601"/>
                  </a:cubicBezTo>
                  <a:cubicBezTo>
                    <a:pt x="665" y="650"/>
                    <a:pt x="690" y="642"/>
                    <a:pt x="821" y="658"/>
                  </a:cubicBezTo>
                  <a:cubicBezTo>
                    <a:pt x="841" y="661"/>
                    <a:pt x="861" y="662"/>
                    <a:pt x="880" y="662"/>
                  </a:cubicBezTo>
                  <a:cubicBezTo>
                    <a:pt x="966" y="662"/>
                    <a:pt x="1051" y="643"/>
                    <a:pt x="1099" y="643"/>
                  </a:cubicBezTo>
                  <a:cubicBezTo>
                    <a:pt x="1115" y="643"/>
                    <a:pt x="1126" y="645"/>
                    <a:pt x="1133" y="650"/>
                  </a:cubicBezTo>
                  <a:cubicBezTo>
                    <a:pt x="1174" y="666"/>
                    <a:pt x="977" y="765"/>
                    <a:pt x="895" y="798"/>
                  </a:cubicBezTo>
                  <a:cubicBezTo>
                    <a:pt x="813" y="830"/>
                    <a:pt x="854" y="871"/>
                    <a:pt x="846" y="913"/>
                  </a:cubicBezTo>
                  <a:cubicBezTo>
                    <a:pt x="829" y="954"/>
                    <a:pt x="854" y="970"/>
                    <a:pt x="953" y="986"/>
                  </a:cubicBezTo>
                  <a:cubicBezTo>
                    <a:pt x="1043" y="1003"/>
                    <a:pt x="1149" y="986"/>
                    <a:pt x="1174" y="1027"/>
                  </a:cubicBezTo>
                  <a:cubicBezTo>
                    <a:pt x="1207" y="1068"/>
                    <a:pt x="1084" y="1118"/>
                    <a:pt x="1067" y="1175"/>
                  </a:cubicBezTo>
                  <a:cubicBezTo>
                    <a:pt x="1051" y="1233"/>
                    <a:pt x="1158" y="1274"/>
                    <a:pt x="1264" y="1274"/>
                  </a:cubicBezTo>
                  <a:cubicBezTo>
                    <a:pt x="1371" y="1282"/>
                    <a:pt x="1412" y="1274"/>
                    <a:pt x="1453" y="1290"/>
                  </a:cubicBezTo>
                  <a:cubicBezTo>
                    <a:pt x="1494" y="1315"/>
                    <a:pt x="1412" y="1339"/>
                    <a:pt x="1314" y="1372"/>
                  </a:cubicBezTo>
                  <a:cubicBezTo>
                    <a:pt x="1281" y="1383"/>
                    <a:pt x="1253" y="1388"/>
                    <a:pt x="1226" y="1388"/>
                  </a:cubicBezTo>
                  <a:cubicBezTo>
                    <a:pt x="1172" y="1388"/>
                    <a:pt x="1125" y="1369"/>
                    <a:pt x="1059" y="1347"/>
                  </a:cubicBezTo>
                  <a:cubicBezTo>
                    <a:pt x="969" y="1323"/>
                    <a:pt x="961" y="1282"/>
                    <a:pt x="903" y="1224"/>
                  </a:cubicBezTo>
                  <a:cubicBezTo>
                    <a:pt x="858" y="1186"/>
                    <a:pt x="803" y="1172"/>
                    <a:pt x="750" y="1172"/>
                  </a:cubicBezTo>
                  <a:cubicBezTo>
                    <a:pt x="735" y="1172"/>
                    <a:pt x="720" y="1173"/>
                    <a:pt x="706" y="1175"/>
                  </a:cubicBezTo>
                  <a:cubicBezTo>
                    <a:pt x="641" y="1183"/>
                    <a:pt x="583" y="1208"/>
                    <a:pt x="518" y="1290"/>
                  </a:cubicBezTo>
                  <a:cubicBezTo>
                    <a:pt x="444" y="1364"/>
                    <a:pt x="624" y="1421"/>
                    <a:pt x="632" y="1462"/>
                  </a:cubicBezTo>
                  <a:cubicBezTo>
                    <a:pt x="634" y="1470"/>
                    <a:pt x="626" y="1472"/>
                    <a:pt x="612" y="1472"/>
                  </a:cubicBezTo>
                  <a:cubicBezTo>
                    <a:pt x="551" y="1472"/>
                    <a:pt x="376" y="1419"/>
                    <a:pt x="318" y="1419"/>
                  </a:cubicBezTo>
                  <a:cubicBezTo>
                    <a:pt x="312" y="1419"/>
                    <a:pt x="307" y="1420"/>
                    <a:pt x="304" y="1421"/>
                  </a:cubicBezTo>
                  <a:cubicBezTo>
                    <a:pt x="255" y="1438"/>
                    <a:pt x="107" y="1512"/>
                    <a:pt x="50" y="1585"/>
                  </a:cubicBezTo>
                  <a:cubicBezTo>
                    <a:pt x="1" y="1659"/>
                    <a:pt x="214" y="1741"/>
                    <a:pt x="280" y="1741"/>
                  </a:cubicBezTo>
                  <a:cubicBezTo>
                    <a:pt x="345" y="1741"/>
                    <a:pt x="682" y="1684"/>
                    <a:pt x="838" y="1618"/>
                  </a:cubicBezTo>
                  <a:cubicBezTo>
                    <a:pt x="916" y="1590"/>
                    <a:pt x="998" y="1585"/>
                    <a:pt x="1082" y="1585"/>
                  </a:cubicBezTo>
                  <a:cubicBezTo>
                    <a:pt x="1115" y="1585"/>
                    <a:pt x="1149" y="1586"/>
                    <a:pt x="1184" y="1586"/>
                  </a:cubicBezTo>
                  <a:cubicBezTo>
                    <a:pt x="1235" y="1586"/>
                    <a:pt x="1287" y="1585"/>
                    <a:pt x="1338" y="1577"/>
                  </a:cubicBezTo>
                  <a:cubicBezTo>
                    <a:pt x="1519" y="1553"/>
                    <a:pt x="1740" y="1520"/>
                    <a:pt x="2028" y="1512"/>
                  </a:cubicBezTo>
                  <a:cubicBezTo>
                    <a:pt x="2315" y="1512"/>
                    <a:pt x="2389" y="1479"/>
                    <a:pt x="2553" y="1471"/>
                  </a:cubicBezTo>
                  <a:cubicBezTo>
                    <a:pt x="2608" y="1468"/>
                    <a:pt x="2655" y="1465"/>
                    <a:pt x="2691" y="1465"/>
                  </a:cubicBezTo>
                  <a:cubicBezTo>
                    <a:pt x="2758" y="1465"/>
                    <a:pt x="2790" y="1474"/>
                    <a:pt x="2774" y="1512"/>
                  </a:cubicBezTo>
                  <a:cubicBezTo>
                    <a:pt x="2758" y="1561"/>
                    <a:pt x="2339" y="1561"/>
                    <a:pt x="2298" y="1585"/>
                  </a:cubicBezTo>
                  <a:cubicBezTo>
                    <a:pt x="2257" y="1602"/>
                    <a:pt x="2282" y="1618"/>
                    <a:pt x="2249" y="1651"/>
                  </a:cubicBezTo>
                  <a:cubicBezTo>
                    <a:pt x="2216" y="1692"/>
                    <a:pt x="2134" y="1692"/>
                    <a:pt x="2101" y="1717"/>
                  </a:cubicBezTo>
                  <a:cubicBezTo>
                    <a:pt x="2060" y="1741"/>
                    <a:pt x="2028" y="1791"/>
                    <a:pt x="1970" y="1799"/>
                  </a:cubicBezTo>
                  <a:cubicBezTo>
                    <a:pt x="1921" y="1807"/>
                    <a:pt x="1839" y="1807"/>
                    <a:pt x="1806" y="1840"/>
                  </a:cubicBezTo>
                  <a:cubicBezTo>
                    <a:pt x="1773" y="1873"/>
                    <a:pt x="1806" y="1856"/>
                    <a:pt x="1798" y="1897"/>
                  </a:cubicBezTo>
                  <a:cubicBezTo>
                    <a:pt x="1798" y="1938"/>
                    <a:pt x="1691" y="1947"/>
                    <a:pt x="1708" y="1988"/>
                  </a:cubicBezTo>
                  <a:cubicBezTo>
                    <a:pt x="1716" y="2037"/>
                    <a:pt x="2093" y="2078"/>
                    <a:pt x="2093" y="2135"/>
                  </a:cubicBezTo>
                  <a:cubicBezTo>
                    <a:pt x="2093" y="2162"/>
                    <a:pt x="2070" y="2169"/>
                    <a:pt x="2041" y="2169"/>
                  </a:cubicBezTo>
                  <a:cubicBezTo>
                    <a:pt x="2008" y="2169"/>
                    <a:pt x="1967" y="2160"/>
                    <a:pt x="1946" y="2160"/>
                  </a:cubicBezTo>
                  <a:cubicBezTo>
                    <a:pt x="1905" y="2168"/>
                    <a:pt x="1790" y="2193"/>
                    <a:pt x="1773" y="2217"/>
                  </a:cubicBezTo>
                  <a:cubicBezTo>
                    <a:pt x="1757" y="2242"/>
                    <a:pt x="1822" y="2390"/>
                    <a:pt x="1872" y="2439"/>
                  </a:cubicBezTo>
                  <a:cubicBezTo>
                    <a:pt x="1886" y="2453"/>
                    <a:pt x="1903" y="2458"/>
                    <a:pt x="1924" y="2458"/>
                  </a:cubicBezTo>
                  <a:cubicBezTo>
                    <a:pt x="1957" y="2458"/>
                    <a:pt x="2000" y="2446"/>
                    <a:pt x="2056" y="2446"/>
                  </a:cubicBezTo>
                  <a:cubicBezTo>
                    <a:pt x="2065" y="2446"/>
                    <a:pt x="2075" y="2446"/>
                    <a:pt x="2085" y="2447"/>
                  </a:cubicBezTo>
                  <a:cubicBezTo>
                    <a:pt x="2173" y="2454"/>
                    <a:pt x="2293" y="2481"/>
                    <a:pt x="2370" y="2481"/>
                  </a:cubicBezTo>
                  <a:cubicBezTo>
                    <a:pt x="2380" y="2481"/>
                    <a:pt x="2389" y="2481"/>
                    <a:pt x="2397" y="2480"/>
                  </a:cubicBezTo>
                  <a:cubicBezTo>
                    <a:pt x="2471" y="2472"/>
                    <a:pt x="2594" y="2267"/>
                    <a:pt x="2627" y="2242"/>
                  </a:cubicBezTo>
                  <a:cubicBezTo>
                    <a:pt x="2631" y="2238"/>
                    <a:pt x="2635" y="2236"/>
                    <a:pt x="2638" y="2236"/>
                  </a:cubicBezTo>
                  <a:cubicBezTo>
                    <a:pt x="2662" y="2236"/>
                    <a:pt x="2673" y="2320"/>
                    <a:pt x="2709" y="2349"/>
                  </a:cubicBezTo>
                  <a:cubicBezTo>
                    <a:pt x="2750" y="2382"/>
                    <a:pt x="2922" y="2365"/>
                    <a:pt x="3029" y="2373"/>
                  </a:cubicBezTo>
                  <a:cubicBezTo>
                    <a:pt x="3116" y="2380"/>
                    <a:pt x="3325" y="2431"/>
                    <a:pt x="3484" y="2431"/>
                  </a:cubicBezTo>
                  <a:cubicBezTo>
                    <a:pt x="3518" y="2431"/>
                    <a:pt x="3551" y="2428"/>
                    <a:pt x="3579" y="2423"/>
                  </a:cubicBezTo>
                  <a:cubicBezTo>
                    <a:pt x="3726" y="2382"/>
                    <a:pt x="3480" y="2250"/>
                    <a:pt x="3513" y="2176"/>
                  </a:cubicBezTo>
                  <a:cubicBezTo>
                    <a:pt x="3517" y="2164"/>
                    <a:pt x="3528" y="2159"/>
                    <a:pt x="3545" y="2159"/>
                  </a:cubicBezTo>
                  <a:cubicBezTo>
                    <a:pt x="3618" y="2159"/>
                    <a:pt x="3793" y="2262"/>
                    <a:pt x="3851" y="2262"/>
                  </a:cubicBezTo>
                  <a:cubicBezTo>
                    <a:pt x="3858" y="2262"/>
                    <a:pt x="3863" y="2261"/>
                    <a:pt x="3866" y="2258"/>
                  </a:cubicBezTo>
                  <a:cubicBezTo>
                    <a:pt x="3915" y="2226"/>
                    <a:pt x="3595" y="2070"/>
                    <a:pt x="3546" y="2012"/>
                  </a:cubicBezTo>
                  <a:cubicBezTo>
                    <a:pt x="3497" y="1955"/>
                    <a:pt x="3636" y="1938"/>
                    <a:pt x="3710" y="1864"/>
                  </a:cubicBezTo>
                  <a:cubicBezTo>
                    <a:pt x="3784" y="1799"/>
                    <a:pt x="3677" y="1725"/>
                    <a:pt x="3743" y="1668"/>
                  </a:cubicBezTo>
                  <a:cubicBezTo>
                    <a:pt x="3748" y="1663"/>
                    <a:pt x="3754" y="1660"/>
                    <a:pt x="3761" y="1660"/>
                  </a:cubicBezTo>
                  <a:cubicBezTo>
                    <a:pt x="3834" y="1660"/>
                    <a:pt x="4015" y="1906"/>
                    <a:pt x="4059" y="1906"/>
                  </a:cubicBezTo>
                  <a:cubicBezTo>
                    <a:pt x="4061" y="1906"/>
                    <a:pt x="4062" y="1906"/>
                    <a:pt x="4063" y="1906"/>
                  </a:cubicBezTo>
                  <a:cubicBezTo>
                    <a:pt x="4104" y="1881"/>
                    <a:pt x="4030" y="1782"/>
                    <a:pt x="3973" y="1709"/>
                  </a:cubicBezTo>
                  <a:cubicBezTo>
                    <a:pt x="3923" y="1635"/>
                    <a:pt x="3997" y="1602"/>
                    <a:pt x="4022" y="1503"/>
                  </a:cubicBezTo>
                  <a:cubicBezTo>
                    <a:pt x="4046" y="1397"/>
                    <a:pt x="3907" y="1471"/>
                    <a:pt x="3800" y="1413"/>
                  </a:cubicBezTo>
                  <a:cubicBezTo>
                    <a:pt x="3702" y="1356"/>
                    <a:pt x="3792" y="1216"/>
                    <a:pt x="3817" y="1101"/>
                  </a:cubicBezTo>
                  <a:cubicBezTo>
                    <a:pt x="3850" y="986"/>
                    <a:pt x="3866" y="921"/>
                    <a:pt x="3915" y="798"/>
                  </a:cubicBezTo>
                  <a:cubicBezTo>
                    <a:pt x="3956" y="683"/>
                    <a:pt x="3817" y="691"/>
                    <a:pt x="3776" y="625"/>
                  </a:cubicBezTo>
                  <a:cubicBezTo>
                    <a:pt x="3726" y="568"/>
                    <a:pt x="3759" y="363"/>
                    <a:pt x="3759" y="313"/>
                  </a:cubicBezTo>
                  <a:cubicBezTo>
                    <a:pt x="3759" y="277"/>
                    <a:pt x="3743" y="270"/>
                    <a:pt x="3711" y="270"/>
                  </a:cubicBezTo>
                  <a:cubicBezTo>
                    <a:pt x="3694" y="270"/>
                    <a:pt x="3671" y="272"/>
                    <a:pt x="3644" y="272"/>
                  </a:cubicBezTo>
                  <a:cubicBezTo>
                    <a:pt x="3579" y="272"/>
                    <a:pt x="3415" y="256"/>
                    <a:pt x="3332" y="231"/>
                  </a:cubicBezTo>
                  <a:cubicBezTo>
                    <a:pt x="3242" y="207"/>
                    <a:pt x="3357" y="166"/>
                    <a:pt x="3406" y="133"/>
                  </a:cubicBezTo>
                  <a:cubicBezTo>
                    <a:pt x="3456" y="100"/>
                    <a:pt x="3324" y="92"/>
                    <a:pt x="3250" y="26"/>
                  </a:cubicBezTo>
                  <a:cubicBezTo>
                    <a:pt x="3232" y="8"/>
                    <a:pt x="3218" y="0"/>
                    <a:pt x="3206" y="0"/>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75"/>
            <p:cNvSpPr/>
            <p:nvPr/>
          </p:nvSpPr>
          <p:spPr>
            <a:xfrm>
              <a:off x="1723950" y="1115525"/>
              <a:ext cx="30575" cy="23100"/>
            </a:xfrm>
            <a:custGeom>
              <a:avLst/>
              <a:gdLst/>
              <a:ahLst/>
              <a:cxnLst/>
              <a:rect l="l" t="t" r="r" b="b"/>
              <a:pathLst>
                <a:path w="1223" h="924" extrusionOk="0">
                  <a:moveTo>
                    <a:pt x="258" y="1"/>
                  </a:moveTo>
                  <a:cubicBezTo>
                    <a:pt x="168" y="1"/>
                    <a:pt x="44" y="11"/>
                    <a:pt x="25" y="37"/>
                  </a:cubicBezTo>
                  <a:cubicBezTo>
                    <a:pt x="0" y="69"/>
                    <a:pt x="123" y="225"/>
                    <a:pt x="181" y="357"/>
                  </a:cubicBezTo>
                  <a:cubicBezTo>
                    <a:pt x="296" y="513"/>
                    <a:pt x="312" y="636"/>
                    <a:pt x="410" y="701"/>
                  </a:cubicBezTo>
                  <a:cubicBezTo>
                    <a:pt x="509" y="775"/>
                    <a:pt x="722" y="923"/>
                    <a:pt x="854" y="923"/>
                  </a:cubicBezTo>
                  <a:cubicBezTo>
                    <a:pt x="893" y="923"/>
                    <a:pt x="928" y="924"/>
                    <a:pt x="958" y="924"/>
                  </a:cubicBezTo>
                  <a:cubicBezTo>
                    <a:pt x="1033" y="924"/>
                    <a:pt x="1081" y="919"/>
                    <a:pt x="1116" y="890"/>
                  </a:cubicBezTo>
                  <a:cubicBezTo>
                    <a:pt x="1165" y="849"/>
                    <a:pt x="1223" y="808"/>
                    <a:pt x="1207" y="734"/>
                  </a:cubicBezTo>
                  <a:cubicBezTo>
                    <a:pt x="1190" y="660"/>
                    <a:pt x="1075" y="513"/>
                    <a:pt x="969" y="513"/>
                  </a:cubicBezTo>
                  <a:cubicBezTo>
                    <a:pt x="892" y="513"/>
                    <a:pt x="848" y="542"/>
                    <a:pt x="818" y="542"/>
                  </a:cubicBezTo>
                  <a:cubicBezTo>
                    <a:pt x="803" y="542"/>
                    <a:pt x="791" y="534"/>
                    <a:pt x="780" y="513"/>
                  </a:cubicBezTo>
                  <a:cubicBezTo>
                    <a:pt x="747" y="439"/>
                    <a:pt x="821" y="340"/>
                    <a:pt x="714" y="266"/>
                  </a:cubicBezTo>
                  <a:cubicBezTo>
                    <a:pt x="607" y="201"/>
                    <a:pt x="394" y="12"/>
                    <a:pt x="328" y="4"/>
                  </a:cubicBezTo>
                  <a:cubicBezTo>
                    <a:pt x="311" y="2"/>
                    <a:pt x="286" y="1"/>
                    <a:pt x="258" y="1"/>
                  </a:cubicBezTo>
                  <a:close/>
                </a:path>
              </a:pathLst>
            </a:custGeom>
            <a:solidFill>
              <a:srgbClr val="49A4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75"/>
            <p:cNvSpPr/>
            <p:nvPr/>
          </p:nvSpPr>
          <p:spPr>
            <a:xfrm>
              <a:off x="2167525" y="2690450"/>
              <a:ext cx="839350" cy="1301450"/>
            </a:xfrm>
            <a:custGeom>
              <a:avLst/>
              <a:gdLst/>
              <a:ahLst/>
              <a:cxnLst/>
              <a:rect l="l" t="t" r="r" b="b"/>
              <a:pathLst>
                <a:path w="33574" h="52058" extrusionOk="0">
                  <a:moveTo>
                    <a:pt x="7057" y="0"/>
                  </a:moveTo>
                  <a:cubicBezTo>
                    <a:pt x="7007" y="0"/>
                    <a:pt x="6958" y="9"/>
                    <a:pt x="6910" y="18"/>
                  </a:cubicBezTo>
                  <a:cubicBezTo>
                    <a:pt x="6812" y="42"/>
                    <a:pt x="6721" y="100"/>
                    <a:pt x="6656" y="157"/>
                  </a:cubicBezTo>
                  <a:cubicBezTo>
                    <a:pt x="6590" y="215"/>
                    <a:pt x="6574" y="362"/>
                    <a:pt x="6516" y="420"/>
                  </a:cubicBezTo>
                  <a:cubicBezTo>
                    <a:pt x="6451" y="485"/>
                    <a:pt x="6327" y="518"/>
                    <a:pt x="6229" y="559"/>
                  </a:cubicBezTo>
                  <a:cubicBezTo>
                    <a:pt x="6139" y="592"/>
                    <a:pt x="6007" y="699"/>
                    <a:pt x="5925" y="781"/>
                  </a:cubicBezTo>
                  <a:cubicBezTo>
                    <a:pt x="5890" y="813"/>
                    <a:pt x="5863" y="820"/>
                    <a:pt x="5840" y="820"/>
                  </a:cubicBezTo>
                  <a:cubicBezTo>
                    <a:pt x="5821" y="820"/>
                    <a:pt x="5804" y="815"/>
                    <a:pt x="5786" y="815"/>
                  </a:cubicBezTo>
                  <a:cubicBezTo>
                    <a:pt x="5775" y="815"/>
                    <a:pt x="5765" y="817"/>
                    <a:pt x="5753" y="822"/>
                  </a:cubicBezTo>
                  <a:cubicBezTo>
                    <a:pt x="5710" y="840"/>
                    <a:pt x="5671" y="850"/>
                    <a:pt x="5610" y="850"/>
                  </a:cubicBezTo>
                  <a:cubicBezTo>
                    <a:pt x="5589" y="850"/>
                    <a:pt x="5566" y="849"/>
                    <a:pt x="5540" y="847"/>
                  </a:cubicBezTo>
                  <a:cubicBezTo>
                    <a:pt x="5453" y="839"/>
                    <a:pt x="5373" y="794"/>
                    <a:pt x="5305" y="794"/>
                  </a:cubicBezTo>
                  <a:cubicBezTo>
                    <a:pt x="5296" y="794"/>
                    <a:pt x="5286" y="795"/>
                    <a:pt x="5277" y="797"/>
                  </a:cubicBezTo>
                  <a:cubicBezTo>
                    <a:pt x="5211" y="814"/>
                    <a:pt x="5220" y="929"/>
                    <a:pt x="5187" y="970"/>
                  </a:cubicBezTo>
                  <a:cubicBezTo>
                    <a:pt x="5146" y="1011"/>
                    <a:pt x="5096" y="1027"/>
                    <a:pt x="5088" y="1076"/>
                  </a:cubicBezTo>
                  <a:cubicBezTo>
                    <a:pt x="5088" y="1134"/>
                    <a:pt x="5096" y="1208"/>
                    <a:pt x="5047" y="1257"/>
                  </a:cubicBezTo>
                  <a:cubicBezTo>
                    <a:pt x="5029" y="1272"/>
                    <a:pt x="5008" y="1279"/>
                    <a:pt x="4987" y="1279"/>
                  </a:cubicBezTo>
                  <a:cubicBezTo>
                    <a:pt x="4940" y="1279"/>
                    <a:pt x="4892" y="1247"/>
                    <a:pt x="4875" y="1208"/>
                  </a:cubicBezTo>
                  <a:cubicBezTo>
                    <a:pt x="4850" y="1142"/>
                    <a:pt x="4982" y="1085"/>
                    <a:pt x="4941" y="1044"/>
                  </a:cubicBezTo>
                  <a:cubicBezTo>
                    <a:pt x="4913" y="1009"/>
                    <a:pt x="4800" y="964"/>
                    <a:pt x="4744" y="964"/>
                  </a:cubicBezTo>
                  <a:cubicBezTo>
                    <a:pt x="4733" y="964"/>
                    <a:pt x="4724" y="966"/>
                    <a:pt x="4719" y="970"/>
                  </a:cubicBezTo>
                  <a:cubicBezTo>
                    <a:pt x="4678" y="994"/>
                    <a:pt x="4571" y="1076"/>
                    <a:pt x="4522" y="1126"/>
                  </a:cubicBezTo>
                  <a:cubicBezTo>
                    <a:pt x="4465" y="1183"/>
                    <a:pt x="4489" y="1183"/>
                    <a:pt x="4448" y="1265"/>
                  </a:cubicBezTo>
                  <a:cubicBezTo>
                    <a:pt x="4429" y="1304"/>
                    <a:pt x="4399" y="1311"/>
                    <a:pt x="4367" y="1311"/>
                  </a:cubicBezTo>
                  <a:cubicBezTo>
                    <a:pt x="4344" y="1311"/>
                    <a:pt x="4321" y="1308"/>
                    <a:pt x="4299" y="1308"/>
                  </a:cubicBezTo>
                  <a:cubicBezTo>
                    <a:pt x="4285" y="1308"/>
                    <a:pt x="4271" y="1309"/>
                    <a:pt x="4259" y="1314"/>
                  </a:cubicBezTo>
                  <a:cubicBezTo>
                    <a:pt x="4210" y="1347"/>
                    <a:pt x="4120" y="1495"/>
                    <a:pt x="4128" y="1569"/>
                  </a:cubicBezTo>
                  <a:cubicBezTo>
                    <a:pt x="4128" y="1598"/>
                    <a:pt x="4137" y="1606"/>
                    <a:pt x="4150" y="1606"/>
                  </a:cubicBezTo>
                  <a:cubicBezTo>
                    <a:pt x="4172" y="1606"/>
                    <a:pt x="4205" y="1585"/>
                    <a:pt x="4235" y="1585"/>
                  </a:cubicBezTo>
                  <a:cubicBezTo>
                    <a:pt x="4236" y="1585"/>
                    <a:pt x="4238" y="1585"/>
                    <a:pt x="4239" y="1585"/>
                  </a:cubicBezTo>
                  <a:cubicBezTo>
                    <a:pt x="4279" y="1585"/>
                    <a:pt x="4210" y="1701"/>
                    <a:pt x="4194" y="1741"/>
                  </a:cubicBezTo>
                  <a:cubicBezTo>
                    <a:pt x="4177" y="1782"/>
                    <a:pt x="4120" y="1897"/>
                    <a:pt x="4112" y="1963"/>
                  </a:cubicBezTo>
                  <a:cubicBezTo>
                    <a:pt x="4103" y="2028"/>
                    <a:pt x="4194" y="1979"/>
                    <a:pt x="4202" y="2028"/>
                  </a:cubicBezTo>
                  <a:cubicBezTo>
                    <a:pt x="4210" y="2069"/>
                    <a:pt x="4153" y="2176"/>
                    <a:pt x="4128" y="2217"/>
                  </a:cubicBezTo>
                  <a:cubicBezTo>
                    <a:pt x="4124" y="2223"/>
                    <a:pt x="4117" y="2226"/>
                    <a:pt x="4108" y="2226"/>
                  </a:cubicBezTo>
                  <a:cubicBezTo>
                    <a:pt x="4074" y="2226"/>
                    <a:pt x="4013" y="2184"/>
                    <a:pt x="3972" y="2184"/>
                  </a:cubicBezTo>
                  <a:cubicBezTo>
                    <a:pt x="3969" y="2184"/>
                    <a:pt x="3967" y="2184"/>
                    <a:pt x="3964" y="2184"/>
                  </a:cubicBezTo>
                  <a:cubicBezTo>
                    <a:pt x="3915" y="2192"/>
                    <a:pt x="3890" y="2217"/>
                    <a:pt x="3857" y="2242"/>
                  </a:cubicBezTo>
                  <a:cubicBezTo>
                    <a:pt x="3833" y="2266"/>
                    <a:pt x="3767" y="2398"/>
                    <a:pt x="3718" y="2504"/>
                  </a:cubicBezTo>
                  <a:cubicBezTo>
                    <a:pt x="3660" y="2603"/>
                    <a:pt x="3504" y="2677"/>
                    <a:pt x="3455" y="2718"/>
                  </a:cubicBezTo>
                  <a:cubicBezTo>
                    <a:pt x="3406" y="2767"/>
                    <a:pt x="3225" y="2783"/>
                    <a:pt x="3217" y="2857"/>
                  </a:cubicBezTo>
                  <a:cubicBezTo>
                    <a:pt x="3201" y="2923"/>
                    <a:pt x="3332" y="2997"/>
                    <a:pt x="3357" y="3062"/>
                  </a:cubicBezTo>
                  <a:cubicBezTo>
                    <a:pt x="3373" y="3128"/>
                    <a:pt x="3348" y="3292"/>
                    <a:pt x="3299" y="3300"/>
                  </a:cubicBezTo>
                  <a:cubicBezTo>
                    <a:pt x="3297" y="3301"/>
                    <a:pt x="3295" y="3302"/>
                    <a:pt x="3292" y="3302"/>
                  </a:cubicBezTo>
                  <a:cubicBezTo>
                    <a:pt x="3258" y="3302"/>
                    <a:pt x="3256" y="3181"/>
                    <a:pt x="3225" y="3112"/>
                  </a:cubicBezTo>
                  <a:cubicBezTo>
                    <a:pt x="3201" y="3046"/>
                    <a:pt x="3168" y="3038"/>
                    <a:pt x="3160" y="3013"/>
                  </a:cubicBezTo>
                  <a:cubicBezTo>
                    <a:pt x="3160" y="2980"/>
                    <a:pt x="3094" y="2915"/>
                    <a:pt x="2987" y="2849"/>
                  </a:cubicBezTo>
                  <a:cubicBezTo>
                    <a:pt x="2946" y="2824"/>
                    <a:pt x="2922" y="2808"/>
                    <a:pt x="2897" y="2792"/>
                  </a:cubicBezTo>
                  <a:cubicBezTo>
                    <a:pt x="2872" y="2841"/>
                    <a:pt x="2848" y="2898"/>
                    <a:pt x="2848" y="2931"/>
                  </a:cubicBezTo>
                  <a:cubicBezTo>
                    <a:pt x="2856" y="2964"/>
                    <a:pt x="2930" y="3038"/>
                    <a:pt x="2987" y="3095"/>
                  </a:cubicBezTo>
                  <a:cubicBezTo>
                    <a:pt x="3037" y="3144"/>
                    <a:pt x="3078" y="3194"/>
                    <a:pt x="3078" y="3218"/>
                  </a:cubicBezTo>
                  <a:cubicBezTo>
                    <a:pt x="3069" y="3268"/>
                    <a:pt x="3004" y="3284"/>
                    <a:pt x="2971" y="3292"/>
                  </a:cubicBezTo>
                  <a:cubicBezTo>
                    <a:pt x="2946" y="3333"/>
                    <a:pt x="2864" y="3440"/>
                    <a:pt x="2831" y="3489"/>
                  </a:cubicBezTo>
                  <a:cubicBezTo>
                    <a:pt x="2817" y="3507"/>
                    <a:pt x="2801" y="3514"/>
                    <a:pt x="2784" y="3514"/>
                  </a:cubicBezTo>
                  <a:cubicBezTo>
                    <a:pt x="2754" y="3514"/>
                    <a:pt x="2721" y="3491"/>
                    <a:pt x="2684" y="3464"/>
                  </a:cubicBezTo>
                  <a:cubicBezTo>
                    <a:pt x="2659" y="3448"/>
                    <a:pt x="2626" y="3432"/>
                    <a:pt x="2626" y="3432"/>
                  </a:cubicBezTo>
                  <a:lnTo>
                    <a:pt x="2626" y="3432"/>
                  </a:lnTo>
                  <a:cubicBezTo>
                    <a:pt x="2610" y="3440"/>
                    <a:pt x="2626" y="3506"/>
                    <a:pt x="2634" y="3555"/>
                  </a:cubicBezTo>
                  <a:cubicBezTo>
                    <a:pt x="2643" y="3571"/>
                    <a:pt x="2643" y="3588"/>
                    <a:pt x="2643" y="3604"/>
                  </a:cubicBezTo>
                  <a:cubicBezTo>
                    <a:pt x="2643" y="3604"/>
                    <a:pt x="2651" y="3612"/>
                    <a:pt x="2651" y="3612"/>
                  </a:cubicBezTo>
                  <a:cubicBezTo>
                    <a:pt x="2651" y="3653"/>
                    <a:pt x="2610" y="3719"/>
                    <a:pt x="2561" y="3776"/>
                  </a:cubicBezTo>
                  <a:lnTo>
                    <a:pt x="2552" y="3793"/>
                  </a:lnTo>
                  <a:cubicBezTo>
                    <a:pt x="2577" y="3842"/>
                    <a:pt x="2618" y="3908"/>
                    <a:pt x="2659" y="3990"/>
                  </a:cubicBezTo>
                  <a:cubicBezTo>
                    <a:pt x="2725" y="4113"/>
                    <a:pt x="2815" y="4113"/>
                    <a:pt x="2913" y="4228"/>
                  </a:cubicBezTo>
                  <a:cubicBezTo>
                    <a:pt x="3012" y="4351"/>
                    <a:pt x="2881" y="4433"/>
                    <a:pt x="2840" y="4499"/>
                  </a:cubicBezTo>
                  <a:cubicBezTo>
                    <a:pt x="2807" y="4556"/>
                    <a:pt x="2963" y="4761"/>
                    <a:pt x="3004" y="4843"/>
                  </a:cubicBezTo>
                  <a:cubicBezTo>
                    <a:pt x="3045" y="4917"/>
                    <a:pt x="2922" y="4892"/>
                    <a:pt x="2831" y="4966"/>
                  </a:cubicBezTo>
                  <a:cubicBezTo>
                    <a:pt x="2749" y="5032"/>
                    <a:pt x="2872" y="5130"/>
                    <a:pt x="2930" y="5237"/>
                  </a:cubicBezTo>
                  <a:cubicBezTo>
                    <a:pt x="2987" y="5344"/>
                    <a:pt x="2930" y="5451"/>
                    <a:pt x="2954" y="5557"/>
                  </a:cubicBezTo>
                  <a:cubicBezTo>
                    <a:pt x="2979" y="5656"/>
                    <a:pt x="2922" y="5754"/>
                    <a:pt x="2930" y="5844"/>
                  </a:cubicBezTo>
                  <a:cubicBezTo>
                    <a:pt x="2938" y="5926"/>
                    <a:pt x="2971" y="5894"/>
                    <a:pt x="2996" y="5943"/>
                  </a:cubicBezTo>
                  <a:cubicBezTo>
                    <a:pt x="3012" y="5984"/>
                    <a:pt x="2930" y="5959"/>
                    <a:pt x="2840" y="6009"/>
                  </a:cubicBezTo>
                  <a:cubicBezTo>
                    <a:pt x="2741" y="6050"/>
                    <a:pt x="2848" y="6091"/>
                    <a:pt x="2938" y="6115"/>
                  </a:cubicBezTo>
                  <a:cubicBezTo>
                    <a:pt x="2946" y="6117"/>
                    <a:pt x="2953" y="6118"/>
                    <a:pt x="2959" y="6118"/>
                  </a:cubicBezTo>
                  <a:cubicBezTo>
                    <a:pt x="3014" y="6118"/>
                    <a:pt x="2992" y="6058"/>
                    <a:pt x="3037" y="6058"/>
                  </a:cubicBezTo>
                  <a:cubicBezTo>
                    <a:pt x="3086" y="6058"/>
                    <a:pt x="3028" y="6148"/>
                    <a:pt x="3061" y="6181"/>
                  </a:cubicBezTo>
                  <a:cubicBezTo>
                    <a:pt x="3065" y="6185"/>
                    <a:pt x="3069" y="6186"/>
                    <a:pt x="3075" y="6186"/>
                  </a:cubicBezTo>
                  <a:cubicBezTo>
                    <a:pt x="3096" y="6186"/>
                    <a:pt x="3129" y="6160"/>
                    <a:pt x="3150" y="6160"/>
                  </a:cubicBezTo>
                  <a:cubicBezTo>
                    <a:pt x="3158" y="6160"/>
                    <a:pt x="3164" y="6163"/>
                    <a:pt x="3168" y="6173"/>
                  </a:cubicBezTo>
                  <a:cubicBezTo>
                    <a:pt x="3192" y="6222"/>
                    <a:pt x="3069" y="6353"/>
                    <a:pt x="3004" y="6427"/>
                  </a:cubicBezTo>
                  <a:cubicBezTo>
                    <a:pt x="2946" y="6501"/>
                    <a:pt x="2905" y="6591"/>
                    <a:pt x="2872" y="6657"/>
                  </a:cubicBezTo>
                  <a:cubicBezTo>
                    <a:pt x="2831" y="6723"/>
                    <a:pt x="2733" y="6698"/>
                    <a:pt x="2692" y="6764"/>
                  </a:cubicBezTo>
                  <a:cubicBezTo>
                    <a:pt x="2643" y="6837"/>
                    <a:pt x="2733" y="6878"/>
                    <a:pt x="2733" y="6928"/>
                  </a:cubicBezTo>
                  <a:cubicBezTo>
                    <a:pt x="2725" y="6977"/>
                    <a:pt x="2487" y="7157"/>
                    <a:pt x="2388" y="7199"/>
                  </a:cubicBezTo>
                  <a:cubicBezTo>
                    <a:pt x="2362" y="7208"/>
                    <a:pt x="2344" y="7212"/>
                    <a:pt x="2330" y="7212"/>
                  </a:cubicBezTo>
                  <a:cubicBezTo>
                    <a:pt x="2289" y="7212"/>
                    <a:pt x="2286" y="7181"/>
                    <a:pt x="2257" y="7181"/>
                  </a:cubicBezTo>
                  <a:cubicBezTo>
                    <a:pt x="2254" y="7181"/>
                    <a:pt x="2252" y="7182"/>
                    <a:pt x="2249" y="7182"/>
                  </a:cubicBezTo>
                  <a:cubicBezTo>
                    <a:pt x="2191" y="7182"/>
                    <a:pt x="2101" y="7223"/>
                    <a:pt x="2035" y="7264"/>
                  </a:cubicBezTo>
                  <a:cubicBezTo>
                    <a:pt x="1961" y="7305"/>
                    <a:pt x="1978" y="7346"/>
                    <a:pt x="1953" y="7412"/>
                  </a:cubicBezTo>
                  <a:cubicBezTo>
                    <a:pt x="1937" y="7486"/>
                    <a:pt x="2060" y="7527"/>
                    <a:pt x="2076" y="7609"/>
                  </a:cubicBezTo>
                  <a:cubicBezTo>
                    <a:pt x="2093" y="7691"/>
                    <a:pt x="2044" y="7707"/>
                    <a:pt x="1978" y="7740"/>
                  </a:cubicBezTo>
                  <a:cubicBezTo>
                    <a:pt x="1920" y="7765"/>
                    <a:pt x="1707" y="7806"/>
                    <a:pt x="1674" y="7863"/>
                  </a:cubicBezTo>
                  <a:cubicBezTo>
                    <a:pt x="1641" y="7913"/>
                    <a:pt x="1773" y="7921"/>
                    <a:pt x="1814" y="7986"/>
                  </a:cubicBezTo>
                  <a:cubicBezTo>
                    <a:pt x="1830" y="8003"/>
                    <a:pt x="1838" y="8019"/>
                    <a:pt x="1838" y="8044"/>
                  </a:cubicBezTo>
                  <a:lnTo>
                    <a:pt x="1814" y="8109"/>
                  </a:lnTo>
                  <a:cubicBezTo>
                    <a:pt x="1797" y="8134"/>
                    <a:pt x="1781" y="8167"/>
                    <a:pt x="1756" y="8192"/>
                  </a:cubicBezTo>
                  <a:cubicBezTo>
                    <a:pt x="1707" y="8247"/>
                    <a:pt x="1667" y="8247"/>
                    <a:pt x="1609" y="8247"/>
                  </a:cubicBezTo>
                  <a:lnTo>
                    <a:pt x="1609" y="8247"/>
                  </a:lnTo>
                  <a:cubicBezTo>
                    <a:pt x="1589" y="8247"/>
                    <a:pt x="1568" y="8247"/>
                    <a:pt x="1543" y="8249"/>
                  </a:cubicBezTo>
                  <a:cubicBezTo>
                    <a:pt x="1444" y="8249"/>
                    <a:pt x="1403" y="8257"/>
                    <a:pt x="1313" y="8298"/>
                  </a:cubicBezTo>
                  <a:cubicBezTo>
                    <a:pt x="1223" y="8339"/>
                    <a:pt x="1297" y="8356"/>
                    <a:pt x="1256" y="8421"/>
                  </a:cubicBezTo>
                  <a:cubicBezTo>
                    <a:pt x="1247" y="8436"/>
                    <a:pt x="1231" y="8441"/>
                    <a:pt x="1212" y="8441"/>
                  </a:cubicBezTo>
                  <a:cubicBezTo>
                    <a:pt x="1152" y="8441"/>
                    <a:pt x="1054" y="8391"/>
                    <a:pt x="986" y="8391"/>
                  </a:cubicBezTo>
                  <a:cubicBezTo>
                    <a:pt x="973" y="8391"/>
                    <a:pt x="962" y="8393"/>
                    <a:pt x="952" y="8397"/>
                  </a:cubicBezTo>
                  <a:cubicBezTo>
                    <a:pt x="862" y="8438"/>
                    <a:pt x="960" y="8553"/>
                    <a:pt x="1001" y="8725"/>
                  </a:cubicBezTo>
                  <a:cubicBezTo>
                    <a:pt x="1042" y="8897"/>
                    <a:pt x="977" y="8881"/>
                    <a:pt x="936" y="8996"/>
                  </a:cubicBezTo>
                  <a:cubicBezTo>
                    <a:pt x="903" y="9111"/>
                    <a:pt x="878" y="9102"/>
                    <a:pt x="788" y="9168"/>
                  </a:cubicBezTo>
                  <a:cubicBezTo>
                    <a:pt x="698" y="9226"/>
                    <a:pt x="673" y="9234"/>
                    <a:pt x="665" y="9316"/>
                  </a:cubicBezTo>
                  <a:cubicBezTo>
                    <a:pt x="665" y="9406"/>
                    <a:pt x="788" y="9390"/>
                    <a:pt x="829" y="9455"/>
                  </a:cubicBezTo>
                  <a:cubicBezTo>
                    <a:pt x="862" y="9513"/>
                    <a:pt x="698" y="9529"/>
                    <a:pt x="624" y="9587"/>
                  </a:cubicBezTo>
                  <a:cubicBezTo>
                    <a:pt x="550" y="9644"/>
                    <a:pt x="460" y="9702"/>
                    <a:pt x="378" y="9759"/>
                  </a:cubicBezTo>
                  <a:cubicBezTo>
                    <a:pt x="304" y="9808"/>
                    <a:pt x="443" y="9857"/>
                    <a:pt x="476" y="9956"/>
                  </a:cubicBezTo>
                  <a:cubicBezTo>
                    <a:pt x="509" y="10063"/>
                    <a:pt x="435" y="10104"/>
                    <a:pt x="451" y="10219"/>
                  </a:cubicBezTo>
                  <a:cubicBezTo>
                    <a:pt x="468" y="10333"/>
                    <a:pt x="492" y="10440"/>
                    <a:pt x="484" y="10514"/>
                  </a:cubicBezTo>
                  <a:cubicBezTo>
                    <a:pt x="476" y="10588"/>
                    <a:pt x="304" y="10539"/>
                    <a:pt x="287" y="10604"/>
                  </a:cubicBezTo>
                  <a:cubicBezTo>
                    <a:pt x="271" y="10670"/>
                    <a:pt x="460" y="10727"/>
                    <a:pt x="533" y="10777"/>
                  </a:cubicBezTo>
                  <a:cubicBezTo>
                    <a:pt x="607" y="10834"/>
                    <a:pt x="673" y="10916"/>
                    <a:pt x="730" y="10974"/>
                  </a:cubicBezTo>
                  <a:cubicBezTo>
                    <a:pt x="746" y="10989"/>
                    <a:pt x="759" y="10996"/>
                    <a:pt x="770" y="10996"/>
                  </a:cubicBezTo>
                  <a:cubicBezTo>
                    <a:pt x="800" y="10996"/>
                    <a:pt x="813" y="10950"/>
                    <a:pt x="813" y="10908"/>
                  </a:cubicBezTo>
                  <a:cubicBezTo>
                    <a:pt x="821" y="10851"/>
                    <a:pt x="960" y="10744"/>
                    <a:pt x="1009" y="10703"/>
                  </a:cubicBezTo>
                  <a:cubicBezTo>
                    <a:pt x="1016" y="10697"/>
                    <a:pt x="1020" y="10694"/>
                    <a:pt x="1024" y="10694"/>
                  </a:cubicBezTo>
                  <a:cubicBezTo>
                    <a:pt x="1044" y="10694"/>
                    <a:pt x="1028" y="10784"/>
                    <a:pt x="1042" y="10826"/>
                  </a:cubicBezTo>
                  <a:cubicBezTo>
                    <a:pt x="1047" y="10835"/>
                    <a:pt x="1051" y="10839"/>
                    <a:pt x="1055" y="10839"/>
                  </a:cubicBezTo>
                  <a:cubicBezTo>
                    <a:pt x="1073" y="10839"/>
                    <a:pt x="1086" y="10760"/>
                    <a:pt x="1100" y="10719"/>
                  </a:cubicBezTo>
                  <a:cubicBezTo>
                    <a:pt x="1124" y="10670"/>
                    <a:pt x="1067" y="10613"/>
                    <a:pt x="1059" y="10539"/>
                  </a:cubicBezTo>
                  <a:cubicBezTo>
                    <a:pt x="1051" y="10465"/>
                    <a:pt x="1157" y="10407"/>
                    <a:pt x="1190" y="10383"/>
                  </a:cubicBezTo>
                  <a:cubicBezTo>
                    <a:pt x="1195" y="10379"/>
                    <a:pt x="1201" y="10377"/>
                    <a:pt x="1206" y="10377"/>
                  </a:cubicBezTo>
                  <a:cubicBezTo>
                    <a:pt x="1234" y="10377"/>
                    <a:pt x="1257" y="10427"/>
                    <a:pt x="1223" y="10489"/>
                  </a:cubicBezTo>
                  <a:cubicBezTo>
                    <a:pt x="1174" y="10571"/>
                    <a:pt x="1165" y="10580"/>
                    <a:pt x="1174" y="10654"/>
                  </a:cubicBezTo>
                  <a:cubicBezTo>
                    <a:pt x="1182" y="10736"/>
                    <a:pt x="1247" y="10801"/>
                    <a:pt x="1231" y="10883"/>
                  </a:cubicBezTo>
                  <a:cubicBezTo>
                    <a:pt x="1206" y="10974"/>
                    <a:pt x="1149" y="11039"/>
                    <a:pt x="1141" y="11113"/>
                  </a:cubicBezTo>
                  <a:cubicBezTo>
                    <a:pt x="1124" y="11179"/>
                    <a:pt x="1059" y="11277"/>
                    <a:pt x="993" y="11343"/>
                  </a:cubicBezTo>
                  <a:cubicBezTo>
                    <a:pt x="960" y="11368"/>
                    <a:pt x="903" y="11392"/>
                    <a:pt x="845" y="11425"/>
                  </a:cubicBezTo>
                  <a:lnTo>
                    <a:pt x="821" y="11433"/>
                  </a:lnTo>
                  <a:lnTo>
                    <a:pt x="755" y="11458"/>
                  </a:lnTo>
                  <a:cubicBezTo>
                    <a:pt x="706" y="11482"/>
                    <a:pt x="665" y="11499"/>
                    <a:pt x="640" y="11507"/>
                  </a:cubicBezTo>
                  <a:cubicBezTo>
                    <a:pt x="575" y="11548"/>
                    <a:pt x="140" y="11975"/>
                    <a:pt x="74" y="12098"/>
                  </a:cubicBezTo>
                  <a:cubicBezTo>
                    <a:pt x="0" y="12213"/>
                    <a:pt x="49" y="12270"/>
                    <a:pt x="82" y="12402"/>
                  </a:cubicBezTo>
                  <a:cubicBezTo>
                    <a:pt x="107" y="12533"/>
                    <a:pt x="402" y="12935"/>
                    <a:pt x="402" y="13124"/>
                  </a:cubicBezTo>
                  <a:cubicBezTo>
                    <a:pt x="394" y="13313"/>
                    <a:pt x="197" y="13263"/>
                    <a:pt x="156" y="13395"/>
                  </a:cubicBezTo>
                  <a:cubicBezTo>
                    <a:pt x="115" y="13526"/>
                    <a:pt x="525" y="13493"/>
                    <a:pt x="632" y="13616"/>
                  </a:cubicBezTo>
                  <a:cubicBezTo>
                    <a:pt x="747" y="13739"/>
                    <a:pt x="886" y="13797"/>
                    <a:pt x="1009" y="13879"/>
                  </a:cubicBezTo>
                  <a:cubicBezTo>
                    <a:pt x="1124" y="13961"/>
                    <a:pt x="1206" y="14059"/>
                    <a:pt x="1313" y="14232"/>
                  </a:cubicBezTo>
                  <a:cubicBezTo>
                    <a:pt x="1428" y="14412"/>
                    <a:pt x="1354" y="14453"/>
                    <a:pt x="1453" y="14626"/>
                  </a:cubicBezTo>
                  <a:cubicBezTo>
                    <a:pt x="1551" y="14790"/>
                    <a:pt x="1641" y="14806"/>
                    <a:pt x="1756" y="14970"/>
                  </a:cubicBezTo>
                  <a:cubicBezTo>
                    <a:pt x="1871" y="15143"/>
                    <a:pt x="1937" y="15430"/>
                    <a:pt x="1994" y="15578"/>
                  </a:cubicBezTo>
                  <a:cubicBezTo>
                    <a:pt x="2060" y="15725"/>
                    <a:pt x="2167" y="15766"/>
                    <a:pt x="2249" y="15930"/>
                  </a:cubicBezTo>
                  <a:cubicBezTo>
                    <a:pt x="2331" y="16095"/>
                    <a:pt x="2298" y="16160"/>
                    <a:pt x="2405" y="16406"/>
                  </a:cubicBezTo>
                  <a:cubicBezTo>
                    <a:pt x="2503" y="16644"/>
                    <a:pt x="2634" y="16718"/>
                    <a:pt x="2692" y="16850"/>
                  </a:cubicBezTo>
                  <a:cubicBezTo>
                    <a:pt x="2758" y="16989"/>
                    <a:pt x="2675" y="17006"/>
                    <a:pt x="2692" y="17170"/>
                  </a:cubicBezTo>
                  <a:cubicBezTo>
                    <a:pt x="2708" y="17334"/>
                    <a:pt x="3012" y="17383"/>
                    <a:pt x="3086" y="17440"/>
                  </a:cubicBezTo>
                  <a:cubicBezTo>
                    <a:pt x="3151" y="17498"/>
                    <a:pt x="3110" y="17605"/>
                    <a:pt x="3110" y="17720"/>
                  </a:cubicBezTo>
                  <a:cubicBezTo>
                    <a:pt x="3110" y="17843"/>
                    <a:pt x="3603" y="18450"/>
                    <a:pt x="3701" y="18614"/>
                  </a:cubicBezTo>
                  <a:cubicBezTo>
                    <a:pt x="3808" y="18778"/>
                    <a:pt x="3734" y="18729"/>
                    <a:pt x="3742" y="18852"/>
                  </a:cubicBezTo>
                  <a:cubicBezTo>
                    <a:pt x="3742" y="18975"/>
                    <a:pt x="3677" y="18901"/>
                    <a:pt x="3595" y="19065"/>
                  </a:cubicBezTo>
                  <a:cubicBezTo>
                    <a:pt x="3504" y="19221"/>
                    <a:pt x="3677" y="19180"/>
                    <a:pt x="3767" y="19295"/>
                  </a:cubicBezTo>
                  <a:cubicBezTo>
                    <a:pt x="3849" y="19410"/>
                    <a:pt x="3816" y="19459"/>
                    <a:pt x="3915" y="19615"/>
                  </a:cubicBezTo>
                  <a:cubicBezTo>
                    <a:pt x="4021" y="19771"/>
                    <a:pt x="4038" y="19648"/>
                    <a:pt x="4251" y="19796"/>
                  </a:cubicBezTo>
                  <a:cubicBezTo>
                    <a:pt x="4456" y="19944"/>
                    <a:pt x="4374" y="20009"/>
                    <a:pt x="4530" y="20223"/>
                  </a:cubicBezTo>
                  <a:cubicBezTo>
                    <a:pt x="4678" y="20428"/>
                    <a:pt x="5096" y="20477"/>
                    <a:pt x="5285" y="20575"/>
                  </a:cubicBezTo>
                  <a:cubicBezTo>
                    <a:pt x="5474" y="20682"/>
                    <a:pt x="5515" y="20707"/>
                    <a:pt x="5769" y="20887"/>
                  </a:cubicBezTo>
                  <a:cubicBezTo>
                    <a:pt x="6016" y="21068"/>
                    <a:pt x="6245" y="21010"/>
                    <a:pt x="6475" y="21133"/>
                  </a:cubicBezTo>
                  <a:cubicBezTo>
                    <a:pt x="6705" y="21248"/>
                    <a:pt x="7099" y="21519"/>
                    <a:pt x="7148" y="21577"/>
                  </a:cubicBezTo>
                  <a:cubicBezTo>
                    <a:pt x="7189" y="21626"/>
                    <a:pt x="7197" y="21774"/>
                    <a:pt x="7206" y="21880"/>
                  </a:cubicBezTo>
                  <a:cubicBezTo>
                    <a:pt x="7214" y="21979"/>
                    <a:pt x="7345" y="21954"/>
                    <a:pt x="7452" y="21987"/>
                  </a:cubicBezTo>
                  <a:cubicBezTo>
                    <a:pt x="7550" y="22028"/>
                    <a:pt x="7575" y="22061"/>
                    <a:pt x="7641" y="22126"/>
                  </a:cubicBezTo>
                  <a:cubicBezTo>
                    <a:pt x="7714" y="22192"/>
                    <a:pt x="7829" y="22258"/>
                    <a:pt x="7895" y="22332"/>
                  </a:cubicBezTo>
                  <a:lnTo>
                    <a:pt x="7928" y="22389"/>
                  </a:lnTo>
                  <a:cubicBezTo>
                    <a:pt x="7977" y="22512"/>
                    <a:pt x="8026" y="22750"/>
                    <a:pt x="8026" y="22865"/>
                  </a:cubicBezTo>
                  <a:cubicBezTo>
                    <a:pt x="8034" y="22996"/>
                    <a:pt x="8026" y="23292"/>
                    <a:pt x="8051" y="23595"/>
                  </a:cubicBezTo>
                  <a:cubicBezTo>
                    <a:pt x="8084" y="23899"/>
                    <a:pt x="8166" y="24392"/>
                    <a:pt x="8190" y="24630"/>
                  </a:cubicBezTo>
                  <a:cubicBezTo>
                    <a:pt x="8207" y="24868"/>
                    <a:pt x="8117" y="24991"/>
                    <a:pt x="8067" y="25229"/>
                  </a:cubicBezTo>
                  <a:cubicBezTo>
                    <a:pt x="8026" y="25467"/>
                    <a:pt x="8067" y="25737"/>
                    <a:pt x="7993" y="25852"/>
                  </a:cubicBezTo>
                  <a:cubicBezTo>
                    <a:pt x="7959" y="25906"/>
                    <a:pt x="7928" y="25915"/>
                    <a:pt x="7899" y="25915"/>
                  </a:cubicBezTo>
                  <a:cubicBezTo>
                    <a:pt x="7886" y="25915"/>
                    <a:pt x="7873" y="25913"/>
                    <a:pt x="7861" y="25913"/>
                  </a:cubicBezTo>
                  <a:cubicBezTo>
                    <a:pt x="7844" y="25913"/>
                    <a:pt x="7828" y="25917"/>
                    <a:pt x="7813" y="25934"/>
                  </a:cubicBezTo>
                  <a:cubicBezTo>
                    <a:pt x="7772" y="25984"/>
                    <a:pt x="7723" y="26099"/>
                    <a:pt x="7731" y="26181"/>
                  </a:cubicBezTo>
                  <a:cubicBezTo>
                    <a:pt x="7731" y="26218"/>
                    <a:pt x="7755" y="26222"/>
                    <a:pt x="7782" y="26222"/>
                  </a:cubicBezTo>
                  <a:cubicBezTo>
                    <a:pt x="7790" y="26222"/>
                    <a:pt x="7797" y="26221"/>
                    <a:pt x="7805" y="26221"/>
                  </a:cubicBezTo>
                  <a:cubicBezTo>
                    <a:pt x="7823" y="26221"/>
                    <a:pt x="7840" y="26223"/>
                    <a:pt x="7846" y="26238"/>
                  </a:cubicBezTo>
                  <a:cubicBezTo>
                    <a:pt x="7862" y="26279"/>
                    <a:pt x="7846" y="26501"/>
                    <a:pt x="7879" y="26640"/>
                  </a:cubicBezTo>
                  <a:cubicBezTo>
                    <a:pt x="7911" y="26788"/>
                    <a:pt x="7805" y="27083"/>
                    <a:pt x="7788" y="27165"/>
                  </a:cubicBezTo>
                  <a:cubicBezTo>
                    <a:pt x="7772" y="27256"/>
                    <a:pt x="7837" y="27289"/>
                    <a:pt x="7895" y="27338"/>
                  </a:cubicBezTo>
                  <a:cubicBezTo>
                    <a:pt x="7944" y="27395"/>
                    <a:pt x="7928" y="27617"/>
                    <a:pt x="7928" y="27682"/>
                  </a:cubicBezTo>
                  <a:cubicBezTo>
                    <a:pt x="7920" y="27748"/>
                    <a:pt x="7780" y="27879"/>
                    <a:pt x="7698" y="27986"/>
                  </a:cubicBezTo>
                  <a:cubicBezTo>
                    <a:pt x="7616" y="28085"/>
                    <a:pt x="7780" y="28117"/>
                    <a:pt x="7780" y="28216"/>
                  </a:cubicBezTo>
                  <a:cubicBezTo>
                    <a:pt x="7780" y="28314"/>
                    <a:pt x="7739" y="28511"/>
                    <a:pt x="7706" y="28659"/>
                  </a:cubicBezTo>
                  <a:cubicBezTo>
                    <a:pt x="7673" y="28799"/>
                    <a:pt x="7632" y="28930"/>
                    <a:pt x="7567" y="29053"/>
                  </a:cubicBezTo>
                  <a:cubicBezTo>
                    <a:pt x="7501" y="29176"/>
                    <a:pt x="7558" y="29266"/>
                    <a:pt x="7558" y="29389"/>
                  </a:cubicBezTo>
                  <a:cubicBezTo>
                    <a:pt x="7567" y="29504"/>
                    <a:pt x="7591" y="29463"/>
                    <a:pt x="7517" y="29554"/>
                  </a:cubicBezTo>
                  <a:cubicBezTo>
                    <a:pt x="7444" y="29644"/>
                    <a:pt x="7435" y="29636"/>
                    <a:pt x="7411" y="29701"/>
                  </a:cubicBezTo>
                  <a:cubicBezTo>
                    <a:pt x="7386" y="29759"/>
                    <a:pt x="7386" y="29898"/>
                    <a:pt x="7378" y="30005"/>
                  </a:cubicBezTo>
                  <a:cubicBezTo>
                    <a:pt x="7361" y="30112"/>
                    <a:pt x="7173" y="30341"/>
                    <a:pt x="7140" y="30407"/>
                  </a:cubicBezTo>
                  <a:cubicBezTo>
                    <a:pt x="7115" y="30465"/>
                    <a:pt x="7123" y="30538"/>
                    <a:pt x="7132" y="30637"/>
                  </a:cubicBezTo>
                  <a:cubicBezTo>
                    <a:pt x="7132" y="30735"/>
                    <a:pt x="7230" y="30727"/>
                    <a:pt x="7263" y="30776"/>
                  </a:cubicBezTo>
                  <a:cubicBezTo>
                    <a:pt x="7304" y="30826"/>
                    <a:pt x="7304" y="31121"/>
                    <a:pt x="7304" y="31203"/>
                  </a:cubicBezTo>
                  <a:cubicBezTo>
                    <a:pt x="7296" y="31285"/>
                    <a:pt x="7263" y="31310"/>
                    <a:pt x="7238" y="31400"/>
                  </a:cubicBezTo>
                  <a:cubicBezTo>
                    <a:pt x="7214" y="31499"/>
                    <a:pt x="7115" y="31499"/>
                    <a:pt x="7033" y="31548"/>
                  </a:cubicBezTo>
                  <a:cubicBezTo>
                    <a:pt x="6959" y="31597"/>
                    <a:pt x="7009" y="31663"/>
                    <a:pt x="6992" y="31745"/>
                  </a:cubicBezTo>
                  <a:cubicBezTo>
                    <a:pt x="6984" y="31827"/>
                    <a:pt x="7009" y="31991"/>
                    <a:pt x="7082" y="32188"/>
                  </a:cubicBezTo>
                  <a:cubicBezTo>
                    <a:pt x="7148" y="32393"/>
                    <a:pt x="7091" y="32574"/>
                    <a:pt x="7091" y="32631"/>
                  </a:cubicBezTo>
                  <a:cubicBezTo>
                    <a:pt x="7082" y="32689"/>
                    <a:pt x="7107" y="32853"/>
                    <a:pt x="7099" y="32968"/>
                  </a:cubicBezTo>
                  <a:cubicBezTo>
                    <a:pt x="7099" y="33091"/>
                    <a:pt x="7165" y="33091"/>
                    <a:pt x="7173" y="33140"/>
                  </a:cubicBezTo>
                  <a:cubicBezTo>
                    <a:pt x="7181" y="33189"/>
                    <a:pt x="7189" y="33370"/>
                    <a:pt x="7140" y="33485"/>
                  </a:cubicBezTo>
                  <a:cubicBezTo>
                    <a:pt x="7082" y="33591"/>
                    <a:pt x="7000" y="33649"/>
                    <a:pt x="6943" y="33739"/>
                  </a:cubicBezTo>
                  <a:cubicBezTo>
                    <a:pt x="6894" y="33829"/>
                    <a:pt x="7009" y="33829"/>
                    <a:pt x="7017" y="33878"/>
                  </a:cubicBezTo>
                  <a:cubicBezTo>
                    <a:pt x="7033" y="33936"/>
                    <a:pt x="7050" y="34133"/>
                    <a:pt x="7041" y="34215"/>
                  </a:cubicBezTo>
                  <a:cubicBezTo>
                    <a:pt x="7041" y="34305"/>
                    <a:pt x="6894" y="34371"/>
                    <a:pt x="6836" y="34486"/>
                  </a:cubicBezTo>
                  <a:cubicBezTo>
                    <a:pt x="6787" y="34592"/>
                    <a:pt x="6779" y="34675"/>
                    <a:pt x="6754" y="34855"/>
                  </a:cubicBezTo>
                  <a:cubicBezTo>
                    <a:pt x="6721" y="35036"/>
                    <a:pt x="6656" y="35249"/>
                    <a:pt x="6606" y="35380"/>
                  </a:cubicBezTo>
                  <a:cubicBezTo>
                    <a:pt x="6557" y="35520"/>
                    <a:pt x="6401" y="35659"/>
                    <a:pt x="6360" y="35774"/>
                  </a:cubicBezTo>
                  <a:cubicBezTo>
                    <a:pt x="6311" y="35881"/>
                    <a:pt x="6377" y="35897"/>
                    <a:pt x="6377" y="35971"/>
                  </a:cubicBezTo>
                  <a:cubicBezTo>
                    <a:pt x="6385" y="36037"/>
                    <a:pt x="6270" y="36086"/>
                    <a:pt x="6196" y="36160"/>
                  </a:cubicBezTo>
                  <a:cubicBezTo>
                    <a:pt x="6122" y="36242"/>
                    <a:pt x="6089" y="36644"/>
                    <a:pt x="6057" y="36702"/>
                  </a:cubicBezTo>
                  <a:cubicBezTo>
                    <a:pt x="6024" y="36767"/>
                    <a:pt x="5950" y="36734"/>
                    <a:pt x="5909" y="36784"/>
                  </a:cubicBezTo>
                  <a:cubicBezTo>
                    <a:pt x="5860" y="36825"/>
                    <a:pt x="5966" y="37005"/>
                    <a:pt x="5958" y="37063"/>
                  </a:cubicBezTo>
                  <a:cubicBezTo>
                    <a:pt x="5953" y="37079"/>
                    <a:pt x="5931" y="37085"/>
                    <a:pt x="5901" y="37085"/>
                  </a:cubicBezTo>
                  <a:cubicBezTo>
                    <a:pt x="5839" y="37085"/>
                    <a:pt x="5741" y="37060"/>
                    <a:pt x="5691" y="37060"/>
                  </a:cubicBezTo>
                  <a:cubicBezTo>
                    <a:pt x="5683" y="37060"/>
                    <a:pt x="5676" y="37061"/>
                    <a:pt x="5671" y="37063"/>
                  </a:cubicBezTo>
                  <a:cubicBezTo>
                    <a:pt x="5613" y="37079"/>
                    <a:pt x="5597" y="37104"/>
                    <a:pt x="5597" y="37153"/>
                  </a:cubicBezTo>
                  <a:cubicBezTo>
                    <a:pt x="5597" y="37194"/>
                    <a:pt x="5613" y="37342"/>
                    <a:pt x="5589" y="37448"/>
                  </a:cubicBezTo>
                  <a:cubicBezTo>
                    <a:pt x="5564" y="37563"/>
                    <a:pt x="5638" y="37555"/>
                    <a:pt x="5671" y="37604"/>
                  </a:cubicBezTo>
                  <a:cubicBezTo>
                    <a:pt x="5704" y="37654"/>
                    <a:pt x="5704" y="37670"/>
                    <a:pt x="5720" y="37752"/>
                  </a:cubicBezTo>
                  <a:cubicBezTo>
                    <a:pt x="5728" y="37842"/>
                    <a:pt x="5712" y="38072"/>
                    <a:pt x="5712" y="38154"/>
                  </a:cubicBezTo>
                  <a:cubicBezTo>
                    <a:pt x="5712" y="38236"/>
                    <a:pt x="5753" y="38203"/>
                    <a:pt x="5769" y="38302"/>
                  </a:cubicBezTo>
                  <a:cubicBezTo>
                    <a:pt x="5786" y="38392"/>
                    <a:pt x="5761" y="38425"/>
                    <a:pt x="5802" y="38556"/>
                  </a:cubicBezTo>
                  <a:cubicBezTo>
                    <a:pt x="5843" y="38696"/>
                    <a:pt x="5851" y="38720"/>
                    <a:pt x="5876" y="38893"/>
                  </a:cubicBezTo>
                  <a:cubicBezTo>
                    <a:pt x="5901" y="39065"/>
                    <a:pt x="5868" y="39057"/>
                    <a:pt x="5851" y="39106"/>
                  </a:cubicBezTo>
                  <a:cubicBezTo>
                    <a:pt x="5835" y="39155"/>
                    <a:pt x="5860" y="39221"/>
                    <a:pt x="5868" y="39287"/>
                  </a:cubicBezTo>
                  <a:cubicBezTo>
                    <a:pt x="5868" y="39361"/>
                    <a:pt x="5835" y="39410"/>
                    <a:pt x="5786" y="39418"/>
                  </a:cubicBezTo>
                  <a:cubicBezTo>
                    <a:pt x="5783" y="39419"/>
                    <a:pt x="5780" y="39420"/>
                    <a:pt x="5777" y="39420"/>
                  </a:cubicBezTo>
                  <a:cubicBezTo>
                    <a:pt x="5739" y="39420"/>
                    <a:pt x="5752" y="39320"/>
                    <a:pt x="5737" y="39320"/>
                  </a:cubicBezTo>
                  <a:cubicBezTo>
                    <a:pt x="5734" y="39318"/>
                    <a:pt x="5731" y="39317"/>
                    <a:pt x="5729" y="39317"/>
                  </a:cubicBezTo>
                  <a:cubicBezTo>
                    <a:pt x="5716" y="39317"/>
                    <a:pt x="5701" y="39333"/>
                    <a:pt x="5646" y="39361"/>
                  </a:cubicBezTo>
                  <a:cubicBezTo>
                    <a:pt x="5572" y="39393"/>
                    <a:pt x="5556" y="39459"/>
                    <a:pt x="5548" y="39574"/>
                  </a:cubicBezTo>
                  <a:cubicBezTo>
                    <a:pt x="5531" y="39697"/>
                    <a:pt x="5490" y="39837"/>
                    <a:pt x="5482" y="39951"/>
                  </a:cubicBezTo>
                  <a:cubicBezTo>
                    <a:pt x="5474" y="40058"/>
                    <a:pt x="5400" y="40157"/>
                    <a:pt x="5367" y="40239"/>
                  </a:cubicBezTo>
                  <a:cubicBezTo>
                    <a:pt x="5343" y="40321"/>
                    <a:pt x="5408" y="40411"/>
                    <a:pt x="5441" y="40493"/>
                  </a:cubicBezTo>
                  <a:cubicBezTo>
                    <a:pt x="5474" y="40567"/>
                    <a:pt x="5449" y="40657"/>
                    <a:pt x="5458" y="40706"/>
                  </a:cubicBezTo>
                  <a:cubicBezTo>
                    <a:pt x="5474" y="40747"/>
                    <a:pt x="5499" y="40756"/>
                    <a:pt x="5548" y="40764"/>
                  </a:cubicBezTo>
                  <a:cubicBezTo>
                    <a:pt x="5553" y="40766"/>
                    <a:pt x="5558" y="40767"/>
                    <a:pt x="5563" y="40767"/>
                  </a:cubicBezTo>
                  <a:cubicBezTo>
                    <a:pt x="5597" y="40767"/>
                    <a:pt x="5633" y="40730"/>
                    <a:pt x="5689" y="40730"/>
                  </a:cubicBezTo>
                  <a:cubicBezTo>
                    <a:pt x="5694" y="40730"/>
                    <a:pt x="5699" y="40731"/>
                    <a:pt x="5704" y="40731"/>
                  </a:cubicBezTo>
                  <a:cubicBezTo>
                    <a:pt x="5778" y="40739"/>
                    <a:pt x="5630" y="40830"/>
                    <a:pt x="5605" y="40903"/>
                  </a:cubicBezTo>
                  <a:cubicBezTo>
                    <a:pt x="5595" y="40935"/>
                    <a:pt x="5629" y="40944"/>
                    <a:pt x="5678" y="40944"/>
                  </a:cubicBezTo>
                  <a:cubicBezTo>
                    <a:pt x="5743" y="40944"/>
                    <a:pt x="5834" y="40928"/>
                    <a:pt x="5876" y="40928"/>
                  </a:cubicBezTo>
                  <a:cubicBezTo>
                    <a:pt x="5883" y="40929"/>
                    <a:pt x="5888" y="40929"/>
                    <a:pt x="5894" y="40929"/>
                  </a:cubicBezTo>
                  <a:cubicBezTo>
                    <a:pt x="5950" y="40929"/>
                    <a:pt x="5952" y="40892"/>
                    <a:pt x="5975" y="40862"/>
                  </a:cubicBezTo>
                  <a:cubicBezTo>
                    <a:pt x="6007" y="40821"/>
                    <a:pt x="5950" y="40772"/>
                    <a:pt x="5966" y="40739"/>
                  </a:cubicBezTo>
                  <a:cubicBezTo>
                    <a:pt x="5967" y="40735"/>
                    <a:pt x="5972" y="40734"/>
                    <a:pt x="5979" y="40734"/>
                  </a:cubicBezTo>
                  <a:cubicBezTo>
                    <a:pt x="6034" y="40734"/>
                    <a:pt x="6245" y="40830"/>
                    <a:pt x="6303" y="40830"/>
                  </a:cubicBezTo>
                  <a:cubicBezTo>
                    <a:pt x="6311" y="40831"/>
                    <a:pt x="6319" y="40831"/>
                    <a:pt x="6327" y="40831"/>
                  </a:cubicBezTo>
                  <a:cubicBezTo>
                    <a:pt x="6379" y="40831"/>
                    <a:pt x="6416" y="40808"/>
                    <a:pt x="6459" y="40772"/>
                  </a:cubicBezTo>
                  <a:cubicBezTo>
                    <a:pt x="6504" y="40727"/>
                    <a:pt x="6494" y="40563"/>
                    <a:pt x="6537" y="40563"/>
                  </a:cubicBezTo>
                  <a:cubicBezTo>
                    <a:pt x="6540" y="40563"/>
                    <a:pt x="6544" y="40564"/>
                    <a:pt x="6549" y="40567"/>
                  </a:cubicBezTo>
                  <a:cubicBezTo>
                    <a:pt x="6606" y="40600"/>
                    <a:pt x="6574" y="40706"/>
                    <a:pt x="6582" y="40789"/>
                  </a:cubicBezTo>
                  <a:cubicBezTo>
                    <a:pt x="6590" y="40871"/>
                    <a:pt x="6557" y="40879"/>
                    <a:pt x="6492" y="40920"/>
                  </a:cubicBezTo>
                  <a:cubicBezTo>
                    <a:pt x="6459" y="40944"/>
                    <a:pt x="6438" y="40949"/>
                    <a:pt x="6417" y="40949"/>
                  </a:cubicBezTo>
                  <a:cubicBezTo>
                    <a:pt x="6406" y="40949"/>
                    <a:pt x="6395" y="40948"/>
                    <a:pt x="6382" y="40948"/>
                  </a:cubicBezTo>
                  <a:cubicBezTo>
                    <a:pt x="6369" y="40948"/>
                    <a:pt x="6354" y="40949"/>
                    <a:pt x="6336" y="40953"/>
                  </a:cubicBezTo>
                  <a:cubicBezTo>
                    <a:pt x="6262" y="40969"/>
                    <a:pt x="6245" y="41035"/>
                    <a:pt x="6221" y="41076"/>
                  </a:cubicBezTo>
                  <a:cubicBezTo>
                    <a:pt x="6188" y="41109"/>
                    <a:pt x="6270" y="41117"/>
                    <a:pt x="6319" y="41166"/>
                  </a:cubicBezTo>
                  <a:cubicBezTo>
                    <a:pt x="6327" y="41172"/>
                    <a:pt x="6334" y="41175"/>
                    <a:pt x="6341" y="41175"/>
                  </a:cubicBezTo>
                  <a:cubicBezTo>
                    <a:pt x="6380" y="41175"/>
                    <a:pt x="6415" y="41100"/>
                    <a:pt x="6461" y="41100"/>
                  </a:cubicBezTo>
                  <a:cubicBezTo>
                    <a:pt x="6463" y="41100"/>
                    <a:pt x="6465" y="41100"/>
                    <a:pt x="6467" y="41100"/>
                  </a:cubicBezTo>
                  <a:cubicBezTo>
                    <a:pt x="6533" y="41109"/>
                    <a:pt x="6475" y="41207"/>
                    <a:pt x="6459" y="41289"/>
                  </a:cubicBezTo>
                  <a:cubicBezTo>
                    <a:pt x="6442" y="41371"/>
                    <a:pt x="6500" y="41519"/>
                    <a:pt x="6467" y="41544"/>
                  </a:cubicBezTo>
                  <a:cubicBezTo>
                    <a:pt x="6464" y="41546"/>
                    <a:pt x="6461" y="41548"/>
                    <a:pt x="6458" y="41548"/>
                  </a:cubicBezTo>
                  <a:cubicBezTo>
                    <a:pt x="6425" y="41548"/>
                    <a:pt x="6375" y="41393"/>
                    <a:pt x="6352" y="41363"/>
                  </a:cubicBezTo>
                  <a:cubicBezTo>
                    <a:pt x="6346" y="41355"/>
                    <a:pt x="6339" y="41351"/>
                    <a:pt x="6331" y="41351"/>
                  </a:cubicBezTo>
                  <a:cubicBezTo>
                    <a:pt x="6307" y="41351"/>
                    <a:pt x="6274" y="41385"/>
                    <a:pt x="6237" y="41429"/>
                  </a:cubicBezTo>
                  <a:cubicBezTo>
                    <a:pt x="6196" y="41486"/>
                    <a:pt x="6393" y="41626"/>
                    <a:pt x="6385" y="41667"/>
                  </a:cubicBezTo>
                  <a:cubicBezTo>
                    <a:pt x="6382" y="41675"/>
                    <a:pt x="6376" y="41678"/>
                    <a:pt x="6370" y="41678"/>
                  </a:cubicBezTo>
                  <a:cubicBezTo>
                    <a:pt x="6349" y="41678"/>
                    <a:pt x="6313" y="41646"/>
                    <a:pt x="6271" y="41646"/>
                  </a:cubicBezTo>
                  <a:cubicBezTo>
                    <a:pt x="6263" y="41646"/>
                    <a:pt x="6254" y="41647"/>
                    <a:pt x="6245" y="41650"/>
                  </a:cubicBezTo>
                  <a:cubicBezTo>
                    <a:pt x="6180" y="41683"/>
                    <a:pt x="6188" y="41732"/>
                    <a:pt x="6204" y="41798"/>
                  </a:cubicBezTo>
                  <a:cubicBezTo>
                    <a:pt x="6221" y="41864"/>
                    <a:pt x="6311" y="42020"/>
                    <a:pt x="6270" y="42102"/>
                  </a:cubicBezTo>
                  <a:cubicBezTo>
                    <a:pt x="6260" y="42125"/>
                    <a:pt x="6253" y="42134"/>
                    <a:pt x="6246" y="42134"/>
                  </a:cubicBezTo>
                  <a:cubicBezTo>
                    <a:pt x="6230" y="42134"/>
                    <a:pt x="6219" y="42083"/>
                    <a:pt x="6196" y="42077"/>
                  </a:cubicBezTo>
                  <a:cubicBezTo>
                    <a:pt x="6193" y="42076"/>
                    <a:pt x="6190" y="42076"/>
                    <a:pt x="6188" y="42076"/>
                  </a:cubicBezTo>
                  <a:cubicBezTo>
                    <a:pt x="6166" y="42076"/>
                    <a:pt x="6174" y="42109"/>
                    <a:pt x="6122" y="42175"/>
                  </a:cubicBezTo>
                  <a:cubicBezTo>
                    <a:pt x="6073" y="42249"/>
                    <a:pt x="6057" y="42348"/>
                    <a:pt x="6007" y="42397"/>
                  </a:cubicBezTo>
                  <a:cubicBezTo>
                    <a:pt x="5958" y="42446"/>
                    <a:pt x="6114" y="42528"/>
                    <a:pt x="6172" y="42602"/>
                  </a:cubicBezTo>
                  <a:cubicBezTo>
                    <a:pt x="6237" y="42676"/>
                    <a:pt x="6221" y="42684"/>
                    <a:pt x="6204" y="42734"/>
                  </a:cubicBezTo>
                  <a:cubicBezTo>
                    <a:pt x="6191" y="42761"/>
                    <a:pt x="6174" y="42765"/>
                    <a:pt x="6155" y="42765"/>
                  </a:cubicBezTo>
                  <a:cubicBezTo>
                    <a:pt x="6146" y="42765"/>
                    <a:pt x="6137" y="42764"/>
                    <a:pt x="6127" y="42764"/>
                  </a:cubicBezTo>
                  <a:cubicBezTo>
                    <a:pt x="6120" y="42764"/>
                    <a:pt x="6113" y="42765"/>
                    <a:pt x="6106" y="42766"/>
                  </a:cubicBezTo>
                  <a:cubicBezTo>
                    <a:pt x="6073" y="42783"/>
                    <a:pt x="6065" y="42840"/>
                    <a:pt x="6032" y="42889"/>
                  </a:cubicBezTo>
                  <a:cubicBezTo>
                    <a:pt x="5991" y="42939"/>
                    <a:pt x="5950" y="43004"/>
                    <a:pt x="5909" y="43054"/>
                  </a:cubicBezTo>
                  <a:cubicBezTo>
                    <a:pt x="5876" y="43111"/>
                    <a:pt x="6311" y="43259"/>
                    <a:pt x="6377" y="43316"/>
                  </a:cubicBezTo>
                  <a:cubicBezTo>
                    <a:pt x="6442" y="43374"/>
                    <a:pt x="6327" y="43480"/>
                    <a:pt x="6295" y="43546"/>
                  </a:cubicBezTo>
                  <a:cubicBezTo>
                    <a:pt x="6262" y="43612"/>
                    <a:pt x="6213" y="43636"/>
                    <a:pt x="6155" y="43669"/>
                  </a:cubicBezTo>
                  <a:cubicBezTo>
                    <a:pt x="6089" y="43702"/>
                    <a:pt x="5917" y="43776"/>
                    <a:pt x="5876" y="43800"/>
                  </a:cubicBezTo>
                  <a:cubicBezTo>
                    <a:pt x="5835" y="43817"/>
                    <a:pt x="5843" y="43866"/>
                    <a:pt x="5876" y="43899"/>
                  </a:cubicBezTo>
                  <a:cubicBezTo>
                    <a:pt x="5901" y="43940"/>
                    <a:pt x="5843" y="43940"/>
                    <a:pt x="5810" y="43989"/>
                  </a:cubicBezTo>
                  <a:cubicBezTo>
                    <a:pt x="5790" y="44024"/>
                    <a:pt x="5835" y="44029"/>
                    <a:pt x="5890" y="44029"/>
                  </a:cubicBezTo>
                  <a:cubicBezTo>
                    <a:pt x="5908" y="44029"/>
                    <a:pt x="5927" y="44028"/>
                    <a:pt x="5945" y="44028"/>
                  </a:cubicBezTo>
                  <a:cubicBezTo>
                    <a:pt x="5961" y="44028"/>
                    <a:pt x="5977" y="44029"/>
                    <a:pt x="5991" y="44030"/>
                  </a:cubicBezTo>
                  <a:cubicBezTo>
                    <a:pt x="6057" y="44047"/>
                    <a:pt x="6188" y="44096"/>
                    <a:pt x="6221" y="44145"/>
                  </a:cubicBezTo>
                  <a:cubicBezTo>
                    <a:pt x="6245" y="44203"/>
                    <a:pt x="6155" y="44203"/>
                    <a:pt x="6089" y="44211"/>
                  </a:cubicBezTo>
                  <a:cubicBezTo>
                    <a:pt x="6077" y="44214"/>
                    <a:pt x="6067" y="44215"/>
                    <a:pt x="6058" y="44215"/>
                  </a:cubicBezTo>
                  <a:cubicBezTo>
                    <a:pt x="6020" y="44215"/>
                    <a:pt x="6009" y="44190"/>
                    <a:pt x="5983" y="44170"/>
                  </a:cubicBezTo>
                  <a:cubicBezTo>
                    <a:pt x="5955" y="44148"/>
                    <a:pt x="5913" y="44126"/>
                    <a:pt x="5876" y="44126"/>
                  </a:cubicBezTo>
                  <a:cubicBezTo>
                    <a:pt x="5858" y="44126"/>
                    <a:pt x="5841" y="44131"/>
                    <a:pt x="5827" y="44145"/>
                  </a:cubicBezTo>
                  <a:cubicBezTo>
                    <a:pt x="5786" y="44178"/>
                    <a:pt x="5696" y="44285"/>
                    <a:pt x="5728" y="44342"/>
                  </a:cubicBezTo>
                  <a:cubicBezTo>
                    <a:pt x="5738" y="44361"/>
                    <a:pt x="5746" y="44367"/>
                    <a:pt x="5755" y="44367"/>
                  </a:cubicBezTo>
                  <a:cubicBezTo>
                    <a:pt x="5778" y="44367"/>
                    <a:pt x="5802" y="44326"/>
                    <a:pt x="5843" y="44326"/>
                  </a:cubicBezTo>
                  <a:cubicBezTo>
                    <a:pt x="5848" y="44325"/>
                    <a:pt x="5853" y="44325"/>
                    <a:pt x="5857" y="44325"/>
                  </a:cubicBezTo>
                  <a:cubicBezTo>
                    <a:pt x="5914" y="44325"/>
                    <a:pt x="5942" y="44370"/>
                    <a:pt x="5942" y="44416"/>
                  </a:cubicBezTo>
                  <a:cubicBezTo>
                    <a:pt x="5934" y="44473"/>
                    <a:pt x="5819" y="44449"/>
                    <a:pt x="5761" y="44473"/>
                  </a:cubicBezTo>
                  <a:cubicBezTo>
                    <a:pt x="5704" y="44506"/>
                    <a:pt x="5704" y="44539"/>
                    <a:pt x="5646" y="44613"/>
                  </a:cubicBezTo>
                  <a:cubicBezTo>
                    <a:pt x="5589" y="44687"/>
                    <a:pt x="5572" y="44703"/>
                    <a:pt x="5572" y="44752"/>
                  </a:cubicBezTo>
                  <a:cubicBezTo>
                    <a:pt x="5572" y="44793"/>
                    <a:pt x="5605" y="44851"/>
                    <a:pt x="5654" y="44859"/>
                  </a:cubicBezTo>
                  <a:cubicBezTo>
                    <a:pt x="5704" y="44859"/>
                    <a:pt x="5696" y="44900"/>
                    <a:pt x="5704" y="44966"/>
                  </a:cubicBezTo>
                  <a:cubicBezTo>
                    <a:pt x="5712" y="45023"/>
                    <a:pt x="5425" y="45237"/>
                    <a:pt x="5392" y="45245"/>
                  </a:cubicBezTo>
                  <a:cubicBezTo>
                    <a:pt x="5359" y="45245"/>
                    <a:pt x="5293" y="45212"/>
                    <a:pt x="5285" y="45179"/>
                  </a:cubicBezTo>
                  <a:cubicBezTo>
                    <a:pt x="5277" y="45146"/>
                    <a:pt x="5384" y="45064"/>
                    <a:pt x="5359" y="45015"/>
                  </a:cubicBezTo>
                  <a:cubicBezTo>
                    <a:pt x="5351" y="44990"/>
                    <a:pt x="5334" y="44988"/>
                    <a:pt x="5319" y="44988"/>
                  </a:cubicBezTo>
                  <a:cubicBezTo>
                    <a:pt x="5316" y="44988"/>
                    <a:pt x="5313" y="44988"/>
                    <a:pt x="5310" y="44988"/>
                  </a:cubicBezTo>
                  <a:cubicBezTo>
                    <a:pt x="5298" y="44988"/>
                    <a:pt x="5288" y="44987"/>
                    <a:pt x="5285" y="44974"/>
                  </a:cubicBezTo>
                  <a:cubicBezTo>
                    <a:pt x="5279" y="44942"/>
                    <a:pt x="5253" y="44930"/>
                    <a:pt x="5215" y="44930"/>
                  </a:cubicBezTo>
                  <a:cubicBezTo>
                    <a:pt x="5203" y="44930"/>
                    <a:pt x="5191" y="44931"/>
                    <a:pt x="5179" y="44933"/>
                  </a:cubicBezTo>
                  <a:cubicBezTo>
                    <a:pt x="5160" y="44936"/>
                    <a:pt x="5141" y="44938"/>
                    <a:pt x="5121" y="44938"/>
                  </a:cubicBezTo>
                  <a:cubicBezTo>
                    <a:pt x="5085" y="44938"/>
                    <a:pt x="5045" y="44932"/>
                    <a:pt x="4998" y="44916"/>
                  </a:cubicBezTo>
                  <a:cubicBezTo>
                    <a:pt x="4916" y="44884"/>
                    <a:pt x="4957" y="44843"/>
                    <a:pt x="4990" y="44810"/>
                  </a:cubicBezTo>
                  <a:cubicBezTo>
                    <a:pt x="4997" y="44803"/>
                    <a:pt x="5005" y="44800"/>
                    <a:pt x="5015" y="44800"/>
                  </a:cubicBezTo>
                  <a:cubicBezTo>
                    <a:pt x="5048" y="44800"/>
                    <a:pt x="5094" y="44836"/>
                    <a:pt x="5146" y="44843"/>
                  </a:cubicBezTo>
                  <a:cubicBezTo>
                    <a:pt x="5211" y="44843"/>
                    <a:pt x="5203" y="44810"/>
                    <a:pt x="5244" y="44736"/>
                  </a:cubicBezTo>
                  <a:cubicBezTo>
                    <a:pt x="5293" y="44670"/>
                    <a:pt x="5244" y="44605"/>
                    <a:pt x="5228" y="44555"/>
                  </a:cubicBezTo>
                  <a:cubicBezTo>
                    <a:pt x="5218" y="44533"/>
                    <a:pt x="5202" y="44526"/>
                    <a:pt x="5181" y="44526"/>
                  </a:cubicBezTo>
                  <a:cubicBezTo>
                    <a:pt x="5148" y="44526"/>
                    <a:pt x="5104" y="44545"/>
                    <a:pt x="5064" y="44555"/>
                  </a:cubicBezTo>
                  <a:cubicBezTo>
                    <a:pt x="5006" y="44580"/>
                    <a:pt x="5023" y="44646"/>
                    <a:pt x="4990" y="44687"/>
                  </a:cubicBezTo>
                  <a:cubicBezTo>
                    <a:pt x="4985" y="44693"/>
                    <a:pt x="4980" y="44696"/>
                    <a:pt x="4975" y="44696"/>
                  </a:cubicBezTo>
                  <a:cubicBezTo>
                    <a:pt x="4956" y="44696"/>
                    <a:pt x="4939" y="44652"/>
                    <a:pt x="4932" y="44613"/>
                  </a:cubicBezTo>
                  <a:cubicBezTo>
                    <a:pt x="4932" y="44581"/>
                    <a:pt x="4915" y="44563"/>
                    <a:pt x="4888" y="44563"/>
                  </a:cubicBezTo>
                  <a:cubicBezTo>
                    <a:pt x="4872" y="44563"/>
                    <a:pt x="4854" y="44568"/>
                    <a:pt x="4834" y="44580"/>
                  </a:cubicBezTo>
                  <a:cubicBezTo>
                    <a:pt x="4768" y="44613"/>
                    <a:pt x="4801" y="44662"/>
                    <a:pt x="4801" y="44728"/>
                  </a:cubicBezTo>
                  <a:cubicBezTo>
                    <a:pt x="4809" y="44793"/>
                    <a:pt x="4793" y="44818"/>
                    <a:pt x="4752" y="44859"/>
                  </a:cubicBezTo>
                  <a:cubicBezTo>
                    <a:pt x="4703" y="44900"/>
                    <a:pt x="4670" y="44867"/>
                    <a:pt x="4604" y="44908"/>
                  </a:cubicBezTo>
                  <a:cubicBezTo>
                    <a:pt x="4538" y="44949"/>
                    <a:pt x="4604" y="44966"/>
                    <a:pt x="4588" y="44999"/>
                  </a:cubicBezTo>
                  <a:cubicBezTo>
                    <a:pt x="4578" y="45012"/>
                    <a:pt x="4561" y="45016"/>
                    <a:pt x="4543" y="45016"/>
                  </a:cubicBezTo>
                  <a:cubicBezTo>
                    <a:pt x="4514" y="45016"/>
                    <a:pt x="4481" y="45007"/>
                    <a:pt x="4456" y="45007"/>
                  </a:cubicBezTo>
                  <a:cubicBezTo>
                    <a:pt x="4415" y="45007"/>
                    <a:pt x="4333" y="45081"/>
                    <a:pt x="4276" y="45113"/>
                  </a:cubicBezTo>
                  <a:cubicBezTo>
                    <a:pt x="4227" y="45154"/>
                    <a:pt x="4128" y="45269"/>
                    <a:pt x="4120" y="45319"/>
                  </a:cubicBezTo>
                  <a:cubicBezTo>
                    <a:pt x="4118" y="45334"/>
                    <a:pt x="4124" y="45340"/>
                    <a:pt x="4135" y="45340"/>
                  </a:cubicBezTo>
                  <a:cubicBezTo>
                    <a:pt x="4167" y="45340"/>
                    <a:pt x="4237" y="45291"/>
                    <a:pt x="4268" y="45261"/>
                  </a:cubicBezTo>
                  <a:cubicBezTo>
                    <a:pt x="4300" y="45228"/>
                    <a:pt x="4350" y="45220"/>
                    <a:pt x="4407" y="45196"/>
                  </a:cubicBezTo>
                  <a:cubicBezTo>
                    <a:pt x="4451" y="45181"/>
                    <a:pt x="4528" y="45153"/>
                    <a:pt x="4561" y="45153"/>
                  </a:cubicBezTo>
                  <a:cubicBezTo>
                    <a:pt x="4565" y="45153"/>
                    <a:pt x="4569" y="45154"/>
                    <a:pt x="4571" y="45154"/>
                  </a:cubicBezTo>
                  <a:cubicBezTo>
                    <a:pt x="4604" y="45163"/>
                    <a:pt x="4596" y="45278"/>
                    <a:pt x="4645" y="45351"/>
                  </a:cubicBezTo>
                  <a:cubicBezTo>
                    <a:pt x="4703" y="45425"/>
                    <a:pt x="4752" y="45417"/>
                    <a:pt x="4793" y="45442"/>
                  </a:cubicBezTo>
                  <a:cubicBezTo>
                    <a:pt x="4813" y="45458"/>
                    <a:pt x="4854" y="45466"/>
                    <a:pt x="4893" y="45466"/>
                  </a:cubicBezTo>
                  <a:cubicBezTo>
                    <a:pt x="4932" y="45466"/>
                    <a:pt x="4969" y="45458"/>
                    <a:pt x="4982" y="45442"/>
                  </a:cubicBezTo>
                  <a:cubicBezTo>
                    <a:pt x="4998" y="45409"/>
                    <a:pt x="4875" y="45368"/>
                    <a:pt x="4883" y="45335"/>
                  </a:cubicBezTo>
                  <a:cubicBezTo>
                    <a:pt x="4886" y="45325"/>
                    <a:pt x="4912" y="45322"/>
                    <a:pt x="4946" y="45322"/>
                  </a:cubicBezTo>
                  <a:cubicBezTo>
                    <a:pt x="4997" y="45322"/>
                    <a:pt x="5067" y="45330"/>
                    <a:pt x="5096" y="45335"/>
                  </a:cubicBezTo>
                  <a:cubicBezTo>
                    <a:pt x="5146" y="45343"/>
                    <a:pt x="5187" y="45458"/>
                    <a:pt x="5211" y="45532"/>
                  </a:cubicBezTo>
                  <a:cubicBezTo>
                    <a:pt x="5236" y="45598"/>
                    <a:pt x="5318" y="45581"/>
                    <a:pt x="5384" y="45614"/>
                  </a:cubicBezTo>
                  <a:cubicBezTo>
                    <a:pt x="5458" y="45655"/>
                    <a:pt x="5433" y="45786"/>
                    <a:pt x="5367" y="45819"/>
                  </a:cubicBezTo>
                  <a:cubicBezTo>
                    <a:pt x="5302" y="45852"/>
                    <a:pt x="5334" y="45868"/>
                    <a:pt x="5318" y="45909"/>
                  </a:cubicBezTo>
                  <a:cubicBezTo>
                    <a:pt x="5312" y="45917"/>
                    <a:pt x="5305" y="45921"/>
                    <a:pt x="5296" y="45921"/>
                  </a:cubicBezTo>
                  <a:cubicBezTo>
                    <a:pt x="5268" y="45921"/>
                    <a:pt x="5226" y="45880"/>
                    <a:pt x="5195" y="45811"/>
                  </a:cubicBezTo>
                  <a:cubicBezTo>
                    <a:pt x="5186" y="45789"/>
                    <a:pt x="5176" y="45780"/>
                    <a:pt x="5164" y="45780"/>
                  </a:cubicBezTo>
                  <a:cubicBezTo>
                    <a:pt x="5125" y="45780"/>
                    <a:pt x="5071" y="45891"/>
                    <a:pt x="4982" y="45967"/>
                  </a:cubicBezTo>
                  <a:cubicBezTo>
                    <a:pt x="4867" y="46074"/>
                    <a:pt x="5047" y="46057"/>
                    <a:pt x="5088" y="46090"/>
                  </a:cubicBezTo>
                  <a:cubicBezTo>
                    <a:pt x="5129" y="46131"/>
                    <a:pt x="5228" y="46106"/>
                    <a:pt x="5310" y="46147"/>
                  </a:cubicBezTo>
                  <a:cubicBezTo>
                    <a:pt x="5392" y="46189"/>
                    <a:pt x="5211" y="46230"/>
                    <a:pt x="5228" y="46295"/>
                  </a:cubicBezTo>
                  <a:cubicBezTo>
                    <a:pt x="5230" y="46314"/>
                    <a:pt x="5249" y="46320"/>
                    <a:pt x="5274" y="46320"/>
                  </a:cubicBezTo>
                  <a:cubicBezTo>
                    <a:pt x="5329" y="46320"/>
                    <a:pt x="5416" y="46290"/>
                    <a:pt x="5449" y="46279"/>
                  </a:cubicBezTo>
                  <a:cubicBezTo>
                    <a:pt x="5507" y="46254"/>
                    <a:pt x="5556" y="46123"/>
                    <a:pt x="5581" y="46090"/>
                  </a:cubicBezTo>
                  <a:cubicBezTo>
                    <a:pt x="5583" y="46087"/>
                    <a:pt x="5586" y="46085"/>
                    <a:pt x="5587" y="46085"/>
                  </a:cubicBezTo>
                  <a:cubicBezTo>
                    <a:pt x="5603" y="46085"/>
                    <a:pt x="5595" y="46197"/>
                    <a:pt x="5581" y="46271"/>
                  </a:cubicBezTo>
                  <a:cubicBezTo>
                    <a:pt x="5564" y="46344"/>
                    <a:pt x="5597" y="46328"/>
                    <a:pt x="5654" y="46377"/>
                  </a:cubicBezTo>
                  <a:cubicBezTo>
                    <a:pt x="5712" y="46435"/>
                    <a:pt x="5794" y="46410"/>
                    <a:pt x="5827" y="46427"/>
                  </a:cubicBezTo>
                  <a:cubicBezTo>
                    <a:pt x="5860" y="46451"/>
                    <a:pt x="5827" y="46468"/>
                    <a:pt x="5753" y="46492"/>
                  </a:cubicBezTo>
                  <a:cubicBezTo>
                    <a:pt x="5742" y="46495"/>
                    <a:pt x="5731" y="46496"/>
                    <a:pt x="5722" y="46496"/>
                  </a:cubicBezTo>
                  <a:cubicBezTo>
                    <a:pt x="5686" y="46496"/>
                    <a:pt x="5661" y="46480"/>
                    <a:pt x="5639" y="46480"/>
                  </a:cubicBezTo>
                  <a:cubicBezTo>
                    <a:pt x="5633" y="46480"/>
                    <a:pt x="5627" y="46481"/>
                    <a:pt x="5622" y="46484"/>
                  </a:cubicBezTo>
                  <a:cubicBezTo>
                    <a:pt x="5589" y="46500"/>
                    <a:pt x="5679" y="46550"/>
                    <a:pt x="5720" y="46582"/>
                  </a:cubicBezTo>
                  <a:cubicBezTo>
                    <a:pt x="5733" y="46593"/>
                    <a:pt x="5749" y="46597"/>
                    <a:pt x="5766" y="46597"/>
                  </a:cubicBezTo>
                  <a:cubicBezTo>
                    <a:pt x="5803" y="46597"/>
                    <a:pt x="5848" y="46580"/>
                    <a:pt x="5892" y="46574"/>
                  </a:cubicBezTo>
                  <a:cubicBezTo>
                    <a:pt x="5896" y="46574"/>
                    <a:pt x="5899" y="46574"/>
                    <a:pt x="5901" y="46574"/>
                  </a:cubicBezTo>
                  <a:cubicBezTo>
                    <a:pt x="5950" y="46574"/>
                    <a:pt x="5874" y="46644"/>
                    <a:pt x="5835" y="46714"/>
                  </a:cubicBezTo>
                  <a:cubicBezTo>
                    <a:pt x="5819" y="46738"/>
                    <a:pt x="5807" y="46747"/>
                    <a:pt x="5796" y="46747"/>
                  </a:cubicBezTo>
                  <a:cubicBezTo>
                    <a:pt x="5774" y="46747"/>
                    <a:pt x="5756" y="46708"/>
                    <a:pt x="5712" y="46681"/>
                  </a:cubicBezTo>
                  <a:cubicBezTo>
                    <a:pt x="5696" y="46669"/>
                    <a:pt x="5686" y="46663"/>
                    <a:pt x="5680" y="46663"/>
                  </a:cubicBezTo>
                  <a:cubicBezTo>
                    <a:pt x="5662" y="46663"/>
                    <a:pt x="5679" y="46710"/>
                    <a:pt x="5654" y="46747"/>
                  </a:cubicBezTo>
                  <a:cubicBezTo>
                    <a:pt x="5647" y="46758"/>
                    <a:pt x="5640" y="46762"/>
                    <a:pt x="5633" y="46762"/>
                  </a:cubicBezTo>
                  <a:cubicBezTo>
                    <a:pt x="5606" y="46762"/>
                    <a:pt x="5589" y="46680"/>
                    <a:pt x="5556" y="46640"/>
                  </a:cubicBezTo>
                  <a:cubicBezTo>
                    <a:pt x="5541" y="46614"/>
                    <a:pt x="5533" y="46605"/>
                    <a:pt x="5526" y="46605"/>
                  </a:cubicBezTo>
                  <a:cubicBezTo>
                    <a:pt x="5516" y="46605"/>
                    <a:pt x="5508" y="46618"/>
                    <a:pt x="5490" y="46632"/>
                  </a:cubicBezTo>
                  <a:cubicBezTo>
                    <a:pt x="5485" y="46634"/>
                    <a:pt x="5480" y="46635"/>
                    <a:pt x="5474" y="46635"/>
                  </a:cubicBezTo>
                  <a:cubicBezTo>
                    <a:pt x="5443" y="46635"/>
                    <a:pt x="5403" y="46601"/>
                    <a:pt x="5375" y="46566"/>
                  </a:cubicBezTo>
                  <a:cubicBezTo>
                    <a:pt x="5361" y="46545"/>
                    <a:pt x="5347" y="46539"/>
                    <a:pt x="5329" y="46539"/>
                  </a:cubicBezTo>
                  <a:cubicBezTo>
                    <a:pt x="5304" y="46539"/>
                    <a:pt x="5271" y="46550"/>
                    <a:pt x="5220" y="46550"/>
                  </a:cubicBezTo>
                  <a:cubicBezTo>
                    <a:pt x="5137" y="46550"/>
                    <a:pt x="5195" y="46607"/>
                    <a:pt x="5187" y="46640"/>
                  </a:cubicBezTo>
                  <a:cubicBezTo>
                    <a:pt x="5184" y="46652"/>
                    <a:pt x="5179" y="46657"/>
                    <a:pt x="5171" y="46657"/>
                  </a:cubicBezTo>
                  <a:cubicBezTo>
                    <a:pt x="5153" y="46657"/>
                    <a:pt x="5125" y="46632"/>
                    <a:pt x="5096" y="46615"/>
                  </a:cubicBezTo>
                  <a:cubicBezTo>
                    <a:pt x="5072" y="46591"/>
                    <a:pt x="5044" y="46559"/>
                    <a:pt x="5027" y="46559"/>
                  </a:cubicBezTo>
                  <a:cubicBezTo>
                    <a:pt x="5021" y="46559"/>
                    <a:pt x="5017" y="46563"/>
                    <a:pt x="5014" y="46574"/>
                  </a:cubicBezTo>
                  <a:cubicBezTo>
                    <a:pt x="5006" y="46615"/>
                    <a:pt x="5113" y="46714"/>
                    <a:pt x="5154" y="46763"/>
                  </a:cubicBezTo>
                  <a:cubicBezTo>
                    <a:pt x="5169" y="46778"/>
                    <a:pt x="5179" y="46783"/>
                    <a:pt x="5188" y="46783"/>
                  </a:cubicBezTo>
                  <a:cubicBezTo>
                    <a:pt x="5208" y="46783"/>
                    <a:pt x="5220" y="46755"/>
                    <a:pt x="5261" y="46755"/>
                  </a:cubicBezTo>
                  <a:cubicBezTo>
                    <a:pt x="5264" y="46754"/>
                    <a:pt x="5268" y="46754"/>
                    <a:pt x="5271" y="46754"/>
                  </a:cubicBezTo>
                  <a:cubicBezTo>
                    <a:pt x="5315" y="46754"/>
                    <a:pt x="5295" y="46807"/>
                    <a:pt x="5318" y="46845"/>
                  </a:cubicBezTo>
                  <a:cubicBezTo>
                    <a:pt x="5351" y="46894"/>
                    <a:pt x="5392" y="46870"/>
                    <a:pt x="5400" y="46919"/>
                  </a:cubicBezTo>
                  <a:cubicBezTo>
                    <a:pt x="5408" y="46960"/>
                    <a:pt x="5400" y="47042"/>
                    <a:pt x="5334" y="47067"/>
                  </a:cubicBezTo>
                  <a:cubicBezTo>
                    <a:pt x="5329" y="47068"/>
                    <a:pt x="5324" y="47069"/>
                    <a:pt x="5319" y="47069"/>
                  </a:cubicBezTo>
                  <a:cubicBezTo>
                    <a:pt x="5267" y="47069"/>
                    <a:pt x="5256" y="46993"/>
                    <a:pt x="5203" y="46993"/>
                  </a:cubicBezTo>
                  <a:cubicBezTo>
                    <a:pt x="5146" y="46993"/>
                    <a:pt x="5137" y="47001"/>
                    <a:pt x="5121" y="47042"/>
                  </a:cubicBezTo>
                  <a:cubicBezTo>
                    <a:pt x="5096" y="47083"/>
                    <a:pt x="5129" y="47099"/>
                    <a:pt x="5146" y="47149"/>
                  </a:cubicBezTo>
                  <a:cubicBezTo>
                    <a:pt x="5152" y="47168"/>
                    <a:pt x="5172" y="47173"/>
                    <a:pt x="5197" y="47173"/>
                  </a:cubicBezTo>
                  <a:cubicBezTo>
                    <a:pt x="5229" y="47173"/>
                    <a:pt x="5269" y="47164"/>
                    <a:pt x="5296" y="47164"/>
                  </a:cubicBezTo>
                  <a:cubicBezTo>
                    <a:pt x="5301" y="47164"/>
                    <a:pt x="5306" y="47164"/>
                    <a:pt x="5310" y="47165"/>
                  </a:cubicBezTo>
                  <a:cubicBezTo>
                    <a:pt x="5351" y="47173"/>
                    <a:pt x="5293" y="47198"/>
                    <a:pt x="5228" y="47223"/>
                  </a:cubicBezTo>
                  <a:cubicBezTo>
                    <a:pt x="5191" y="47231"/>
                    <a:pt x="5160" y="47231"/>
                    <a:pt x="5132" y="47231"/>
                  </a:cubicBezTo>
                  <a:cubicBezTo>
                    <a:pt x="5105" y="47231"/>
                    <a:pt x="5080" y="47231"/>
                    <a:pt x="5055" y="47239"/>
                  </a:cubicBezTo>
                  <a:cubicBezTo>
                    <a:pt x="5006" y="47247"/>
                    <a:pt x="5055" y="47280"/>
                    <a:pt x="5055" y="47370"/>
                  </a:cubicBezTo>
                  <a:cubicBezTo>
                    <a:pt x="5055" y="47452"/>
                    <a:pt x="5064" y="47674"/>
                    <a:pt x="5064" y="47731"/>
                  </a:cubicBezTo>
                  <a:cubicBezTo>
                    <a:pt x="5064" y="47789"/>
                    <a:pt x="5113" y="47838"/>
                    <a:pt x="5154" y="47854"/>
                  </a:cubicBezTo>
                  <a:cubicBezTo>
                    <a:pt x="5156" y="47856"/>
                    <a:pt x="5159" y="47857"/>
                    <a:pt x="5162" y="47857"/>
                  </a:cubicBezTo>
                  <a:cubicBezTo>
                    <a:pt x="5194" y="47857"/>
                    <a:pt x="5237" y="47728"/>
                    <a:pt x="5244" y="47682"/>
                  </a:cubicBezTo>
                  <a:cubicBezTo>
                    <a:pt x="5252" y="47633"/>
                    <a:pt x="5244" y="47444"/>
                    <a:pt x="5269" y="47411"/>
                  </a:cubicBezTo>
                  <a:cubicBezTo>
                    <a:pt x="5283" y="47397"/>
                    <a:pt x="5319" y="47392"/>
                    <a:pt x="5358" y="47392"/>
                  </a:cubicBezTo>
                  <a:cubicBezTo>
                    <a:pt x="5411" y="47392"/>
                    <a:pt x="5471" y="47402"/>
                    <a:pt x="5490" y="47411"/>
                  </a:cubicBezTo>
                  <a:cubicBezTo>
                    <a:pt x="5515" y="47436"/>
                    <a:pt x="5474" y="47469"/>
                    <a:pt x="5433" y="47493"/>
                  </a:cubicBezTo>
                  <a:cubicBezTo>
                    <a:pt x="5384" y="47518"/>
                    <a:pt x="5400" y="47543"/>
                    <a:pt x="5400" y="47608"/>
                  </a:cubicBezTo>
                  <a:cubicBezTo>
                    <a:pt x="5392" y="47674"/>
                    <a:pt x="5441" y="47633"/>
                    <a:pt x="5482" y="47699"/>
                  </a:cubicBezTo>
                  <a:cubicBezTo>
                    <a:pt x="5501" y="47732"/>
                    <a:pt x="5496" y="47742"/>
                    <a:pt x="5479" y="47742"/>
                  </a:cubicBezTo>
                  <a:cubicBezTo>
                    <a:pt x="5458" y="47742"/>
                    <a:pt x="5420" y="47728"/>
                    <a:pt x="5384" y="47723"/>
                  </a:cubicBezTo>
                  <a:cubicBezTo>
                    <a:pt x="5377" y="47722"/>
                    <a:pt x="5372" y="47721"/>
                    <a:pt x="5367" y="47721"/>
                  </a:cubicBezTo>
                  <a:cubicBezTo>
                    <a:pt x="5318" y="47721"/>
                    <a:pt x="5316" y="47787"/>
                    <a:pt x="5293" y="47846"/>
                  </a:cubicBezTo>
                  <a:cubicBezTo>
                    <a:pt x="5269" y="47912"/>
                    <a:pt x="5408" y="47871"/>
                    <a:pt x="5433" y="47904"/>
                  </a:cubicBezTo>
                  <a:cubicBezTo>
                    <a:pt x="5466" y="47928"/>
                    <a:pt x="5515" y="48010"/>
                    <a:pt x="5507" y="48043"/>
                  </a:cubicBezTo>
                  <a:cubicBezTo>
                    <a:pt x="5504" y="48055"/>
                    <a:pt x="5496" y="48060"/>
                    <a:pt x="5484" y="48060"/>
                  </a:cubicBezTo>
                  <a:cubicBezTo>
                    <a:pt x="5464" y="48060"/>
                    <a:pt x="5432" y="48042"/>
                    <a:pt x="5400" y="48010"/>
                  </a:cubicBezTo>
                  <a:cubicBezTo>
                    <a:pt x="5351" y="47969"/>
                    <a:pt x="5343" y="47961"/>
                    <a:pt x="5285" y="47961"/>
                  </a:cubicBezTo>
                  <a:cubicBezTo>
                    <a:pt x="5236" y="47969"/>
                    <a:pt x="5203" y="47978"/>
                    <a:pt x="5162" y="48060"/>
                  </a:cubicBezTo>
                  <a:cubicBezTo>
                    <a:pt x="5145" y="48091"/>
                    <a:pt x="5157" y="48097"/>
                    <a:pt x="5182" y="48097"/>
                  </a:cubicBezTo>
                  <a:cubicBezTo>
                    <a:pt x="5199" y="48097"/>
                    <a:pt x="5222" y="48094"/>
                    <a:pt x="5247" y="48094"/>
                  </a:cubicBezTo>
                  <a:cubicBezTo>
                    <a:pt x="5271" y="48094"/>
                    <a:pt x="5297" y="48097"/>
                    <a:pt x="5318" y="48109"/>
                  </a:cubicBezTo>
                  <a:cubicBezTo>
                    <a:pt x="5400" y="48158"/>
                    <a:pt x="5211" y="48150"/>
                    <a:pt x="5170" y="48183"/>
                  </a:cubicBezTo>
                  <a:cubicBezTo>
                    <a:pt x="5121" y="48216"/>
                    <a:pt x="5228" y="48248"/>
                    <a:pt x="5261" y="48265"/>
                  </a:cubicBezTo>
                  <a:cubicBezTo>
                    <a:pt x="5263" y="48265"/>
                    <a:pt x="5266" y="48266"/>
                    <a:pt x="5269" y="48266"/>
                  </a:cubicBezTo>
                  <a:cubicBezTo>
                    <a:pt x="5297" y="48266"/>
                    <a:pt x="5340" y="48237"/>
                    <a:pt x="5389" y="48237"/>
                  </a:cubicBezTo>
                  <a:cubicBezTo>
                    <a:pt x="5398" y="48237"/>
                    <a:pt x="5407" y="48238"/>
                    <a:pt x="5416" y="48240"/>
                  </a:cubicBezTo>
                  <a:cubicBezTo>
                    <a:pt x="5490" y="48265"/>
                    <a:pt x="5416" y="48273"/>
                    <a:pt x="5384" y="48306"/>
                  </a:cubicBezTo>
                  <a:cubicBezTo>
                    <a:pt x="5351" y="48347"/>
                    <a:pt x="5441" y="48355"/>
                    <a:pt x="5433" y="48404"/>
                  </a:cubicBezTo>
                  <a:cubicBezTo>
                    <a:pt x="5433" y="48422"/>
                    <a:pt x="5425" y="48427"/>
                    <a:pt x="5412" y="48427"/>
                  </a:cubicBezTo>
                  <a:cubicBezTo>
                    <a:pt x="5395" y="48427"/>
                    <a:pt x="5367" y="48417"/>
                    <a:pt x="5334" y="48413"/>
                  </a:cubicBezTo>
                  <a:cubicBezTo>
                    <a:pt x="5292" y="48400"/>
                    <a:pt x="5217" y="48351"/>
                    <a:pt x="5171" y="48351"/>
                  </a:cubicBezTo>
                  <a:cubicBezTo>
                    <a:pt x="5156" y="48351"/>
                    <a:pt x="5144" y="48357"/>
                    <a:pt x="5137" y="48372"/>
                  </a:cubicBezTo>
                  <a:cubicBezTo>
                    <a:pt x="5105" y="48429"/>
                    <a:pt x="5211" y="48478"/>
                    <a:pt x="5261" y="48519"/>
                  </a:cubicBezTo>
                  <a:cubicBezTo>
                    <a:pt x="5302" y="48552"/>
                    <a:pt x="5433" y="48560"/>
                    <a:pt x="5441" y="48601"/>
                  </a:cubicBezTo>
                  <a:cubicBezTo>
                    <a:pt x="5441" y="48614"/>
                    <a:pt x="5431" y="48618"/>
                    <a:pt x="5417" y="48618"/>
                  </a:cubicBezTo>
                  <a:cubicBezTo>
                    <a:pt x="5387" y="48618"/>
                    <a:pt x="5338" y="48600"/>
                    <a:pt x="5311" y="48600"/>
                  </a:cubicBezTo>
                  <a:cubicBezTo>
                    <a:pt x="5307" y="48600"/>
                    <a:pt x="5304" y="48601"/>
                    <a:pt x="5302" y="48601"/>
                  </a:cubicBezTo>
                  <a:cubicBezTo>
                    <a:pt x="5261" y="48609"/>
                    <a:pt x="5244" y="48634"/>
                    <a:pt x="5203" y="48651"/>
                  </a:cubicBezTo>
                  <a:cubicBezTo>
                    <a:pt x="5201" y="48651"/>
                    <a:pt x="5199" y="48652"/>
                    <a:pt x="5197" y="48652"/>
                  </a:cubicBezTo>
                  <a:cubicBezTo>
                    <a:pt x="5155" y="48652"/>
                    <a:pt x="5086" y="48509"/>
                    <a:pt x="5047" y="48462"/>
                  </a:cubicBezTo>
                  <a:cubicBezTo>
                    <a:pt x="5037" y="48447"/>
                    <a:pt x="5027" y="48441"/>
                    <a:pt x="5018" y="48441"/>
                  </a:cubicBezTo>
                  <a:cubicBezTo>
                    <a:pt x="4989" y="48441"/>
                    <a:pt x="4961" y="48497"/>
                    <a:pt x="4924" y="48552"/>
                  </a:cubicBezTo>
                  <a:cubicBezTo>
                    <a:pt x="4867" y="48626"/>
                    <a:pt x="5072" y="48675"/>
                    <a:pt x="5129" y="48724"/>
                  </a:cubicBezTo>
                  <a:cubicBezTo>
                    <a:pt x="5143" y="48733"/>
                    <a:pt x="5156" y="48737"/>
                    <a:pt x="5168" y="48737"/>
                  </a:cubicBezTo>
                  <a:cubicBezTo>
                    <a:pt x="5212" y="48737"/>
                    <a:pt x="5245" y="48688"/>
                    <a:pt x="5277" y="48675"/>
                  </a:cubicBezTo>
                  <a:cubicBezTo>
                    <a:pt x="5281" y="48674"/>
                    <a:pt x="5285" y="48674"/>
                    <a:pt x="5288" y="48674"/>
                  </a:cubicBezTo>
                  <a:cubicBezTo>
                    <a:pt x="5313" y="48674"/>
                    <a:pt x="5295" y="48705"/>
                    <a:pt x="5310" y="48749"/>
                  </a:cubicBezTo>
                  <a:cubicBezTo>
                    <a:pt x="5326" y="48790"/>
                    <a:pt x="5375" y="48823"/>
                    <a:pt x="5375" y="48856"/>
                  </a:cubicBezTo>
                  <a:cubicBezTo>
                    <a:pt x="5375" y="48871"/>
                    <a:pt x="5367" y="48876"/>
                    <a:pt x="5355" y="48876"/>
                  </a:cubicBezTo>
                  <a:cubicBezTo>
                    <a:pt x="5336" y="48876"/>
                    <a:pt x="5309" y="48864"/>
                    <a:pt x="5293" y="48864"/>
                  </a:cubicBezTo>
                  <a:cubicBezTo>
                    <a:pt x="5277" y="48864"/>
                    <a:pt x="5236" y="48913"/>
                    <a:pt x="5244" y="48971"/>
                  </a:cubicBezTo>
                  <a:cubicBezTo>
                    <a:pt x="5261" y="49036"/>
                    <a:pt x="5277" y="49044"/>
                    <a:pt x="5318" y="49069"/>
                  </a:cubicBezTo>
                  <a:cubicBezTo>
                    <a:pt x="5325" y="49072"/>
                    <a:pt x="5333" y="49073"/>
                    <a:pt x="5341" y="49073"/>
                  </a:cubicBezTo>
                  <a:cubicBezTo>
                    <a:pt x="5386" y="49073"/>
                    <a:pt x="5434" y="49036"/>
                    <a:pt x="5441" y="48987"/>
                  </a:cubicBezTo>
                  <a:cubicBezTo>
                    <a:pt x="5441" y="48938"/>
                    <a:pt x="5458" y="48889"/>
                    <a:pt x="5466" y="48847"/>
                  </a:cubicBezTo>
                  <a:cubicBezTo>
                    <a:pt x="5481" y="48818"/>
                    <a:pt x="5603" y="48721"/>
                    <a:pt x="5663" y="48721"/>
                  </a:cubicBezTo>
                  <a:cubicBezTo>
                    <a:pt x="5669" y="48721"/>
                    <a:pt x="5674" y="48722"/>
                    <a:pt x="5679" y="48724"/>
                  </a:cubicBezTo>
                  <a:cubicBezTo>
                    <a:pt x="5728" y="48749"/>
                    <a:pt x="5646" y="48806"/>
                    <a:pt x="5622" y="48872"/>
                  </a:cubicBezTo>
                  <a:cubicBezTo>
                    <a:pt x="5605" y="48938"/>
                    <a:pt x="5712" y="48946"/>
                    <a:pt x="5720" y="48971"/>
                  </a:cubicBezTo>
                  <a:cubicBezTo>
                    <a:pt x="5733" y="48996"/>
                    <a:pt x="5716" y="49006"/>
                    <a:pt x="5683" y="49006"/>
                  </a:cubicBezTo>
                  <a:cubicBezTo>
                    <a:pt x="5672" y="49006"/>
                    <a:pt x="5660" y="49005"/>
                    <a:pt x="5646" y="49003"/>
                  </a:cubicBezTo>
                  <a:cubicBezTo>
                    <a:pt x="5639" y="49002"/>
                    <a:pt x="5633" y="49002"/>
                    <a:pt x="5627" y="49002"/>
                  </a:cubicBezTo>
                  <a:cubicBezTo>
                    <a:pt x="5583" y="49002"/>
                    <a:pt x="5561" y="49029"/>
                    <a:pt x="5540" y="49094"/>
                  </a:cubicBezTo>
                  <a:cubicBezTo>
                    <a:pt x="5515" y="49168"/>
                    <a:pt x="5499" y="49291"/>
                    <a:pt x="5449" y="49291"/>
                  </a:cubicBezTo>
                  <a:cubicBezTo>
                    <a:pt x="5400" y="49291"/>
                    <a:pt x="5392" y="49200"/>
                    <a:pt x="5343" y="49184"/>
                  </a:cubicBezTo>
                  <a:cubicBezTo>
                    <a:pt x="5338" y="49182"/>
                    <a:pt x="5333" y="49181"/>
                    <a:pt x="5328" y="49181"/>
                  </a:cubicBezTo>
                  <a:cubicBezTo>
                    <a:pt x="5294" y="49181"/>
                    <a:pt x="5266" y="49227"/>
                    <a:pt x="5244" y="49241"/>
                  </a:cubicBezTo>
                  <a:cubicBezTo>
                    <a:pt x="5211" y="49266"/>
                    <a:pt x="5220" y="49340"/>
                    <a:pt x="5236" y="49381"/>
                  </a:cubicBezTo>
                  <a:cubicBezTo>
                    <a:pt x="5241" y="49390"/>
                    <a:pt x="5248" y="49394"/>
                    <a:pt x="5257" y="49394"/>
                  </a:cubicBezTo>
                  <a:cubicBezTo>
                    <a:pt x="5280" y="49394"/>
                    <a:pt x="5313" y="49373"/>
                    <a:pt x="5343" y="49373"/>
                  </a:cubicBezTo>
                  <a:cubicBezTo>
                    <a:pt x="5384" y="49373"/>
                    <a:pt x="5400" y="49447"/>
                    <a:pt x="5433" y="49455"/>
                  </a:cubicBezTo>
                  <a:cubicBezTo>
                    <a:pt x="5437" y="49456"/>
                    <a:pt x="5441" y="49456"/>
                    <a:pt x="5446" y="49456"/>
                  </a:cubicBezTo>
                  <a:cubicBezTo>
                    <a:pt x="5487" y="49456"/>
                    <a:pt x="5566" y="49430"/>
                    <a:pt x="5581" y="49430"/>
                  </a:cubicBezTo>
                  <a:cubicBezTo>
                    <a:pt x="5597" y="49438"/>
                    <a:pt x="5581" y="49504"/>
                    <a:pt x="5540" y="49553"/>
                  </a:cubicBezTo>
                  <a:cubicBezTo>
                    <a:pt x="5499" y="49603"/>
                    <a:pt x="5605" y="49644"/>
                    <a:pt x="5646" y="49701"/>
                  </a:cubicBezTo>
                  <a:cubicBezTo>
                    <a:pt x="5687" y="49750"/>
                    <a:pt x="5646" y="49767"/>
                    <a:pt x="5630" y="49865"/>
                  </a:cubicBezTo>
                  <a:cubicBezTo>
                    <a:pt x="5605" y="49964"/>
                    <a:pt x="5671" y="49914"/>
                    <a:pt x="5720" y="49955"/>
                  </a:cubicBezTo>
                  <a:cubicBezTo>
                    <a:pt x="5769" y="50005"/>
                    <a:pt x="5654" y="50021"/>
                    <a:pt x="5654" y="50078"/>
                  </a:cubicBezTo>
                  <a:cubicBezTo>
                    <a:pt x="5654" y="50131"/>
                    <a:pt x="5737" y="50246"/>
                    <a:pt x="5776" y="50246"/>
                  </a:cubicBezTo>
                  <a:cubicBezTo>
                    <a:pt x="5780" y="50246"/>
                    <a:pt x="5783" y="50245"/>
                    <a:pt x="5786" y="50243"/>
                  </a:cubicBezTo>
                  <a:cubicBezTo>
                    <a:pt x="5791" y="50237"/>
                    <a:pt x="5798" y="50236"/>
                    <a:pt x="5806" y="50236"/>
                  </a:cubicBezTo>
                  <a:cubicBezTo>
                    <a:pt x="5829" y="50236"/>
                    <a:pt x="5859" y="50250"/>
                    <a:pt x="5884" y="50250"/>
                  </a:cubicBezTo>
                  <a:cubicBezTo>
                    <a:pt x="5894" y="50250"/>
                    <a:pt x="5902" y="50248"/>
                    <a:pt x="5909" y="50243"/>
                  </a:cubicBezTo>
                  <a:cubicBezTo>
                    <a:pt x="5942" y="50218"/>
                    <a:pt x="5917" y="50193"/>
                    <a:pt x="5876" y="50136"/>
                  </a:cubicBezTo>
                  <a:cubicBezTo>
                    <a:pt x="5835" y="50070"/>
                    <a:pt x="5909" y="50078"/>
                    <a:pt x="5909" y="49996"/>
                  </a:cubicBezTo>
                  <a:cubicBezTo>
                    <a:pt x="5917" y="49906"/>
                    <a:pt x="5827" y="49914"/>
                    <a:pt x="5843" y="49865"/>
                  </a:cubicBezTo>
                  <a:cubicBezTo>
                    <a:pt x="5846" y="49858"/>
                    <a:pt x="5851" y="49855"/>
                    <a:pt x="5860" y="49855"/>
                  </a:cubicBezTo>
                  <a:cubicBezTo>
                    <a:pt x="5908" y="49855"/>
                    <a:pt x="6042" y="49964"/>
                    <a:pt x="6098" y="50013"/>
                  </a:cubicBezTo>
                  <a:cubicBezTo>
                    <a:pt x="6127" y="50038"/>
                    <a:pt x="6159" y="50049"/>
                    <a:pt x="6189" y="50049"/>
                  </a:cubicBezTo>
                  <a:cubicBezTo>
                    <a:pt x="6226" y="50049"/>
                    <a:pt x="6260" y="50032"/>
                    <a:pt x="6278" y="50005"/>
                  </a:cubicBezTo>
                  <a:cubicBezTo>
                    <a:pt x="6303" y="49964"/>
                    <a:pt x="6221" y="49898"/>
                    <a:pt x="6089" y="49873"/>
                  </a:cubicBezTo>
                  <a:cubicBezTo>
                    <a:pt x="5966" y="49841"/>
                    <a:pt x="5892" y="49799"/>
                    <a:pt x="5819" y="49742"/>
                  </a:cubicBezTo>
                  <a:cubicBezTo>
                    <a:pt x="5761" y="49697"/>
                    <a:pt x="5853" y="49692"/>
                    <a:pt x="5919" y="49692"/>
                  </a:cubicBezTo>
                  <a:cubicBezTo>
                    <a:pt x="5938" y="49692"/>
                    <a:pt x="5955" y="49693"/>
                    <a:pt x="5966" y="49693"/>
                  </a:cubicBezTo>
                  <a:cubicBezTo>
                    <a:pt x="5968" y="49692"/>
                    <a:pt x="5970" y="49692"/>
                    <a:pt x="5972" y="49692"/>
                  </a:cubicBezTo>
                  <a:cubicBezTo>
                    <a:pt x="6031" y="49692"/>
                    <a:pt x="6240" y="49801"/>
                    <a:pt x="6311" y="49841"/>
                  </a:cubicBezTo>
                  <a:cubicBezTo>
                    <a:pt x="6393" y="49882"/>
                    <a:pt x="6467" y="50021"/>
                    <a:pt x="6467" y="50103"/>
                  </a:cubicBezTo>
                  <a:cubicBezTo>
                    <a:pt x="6467" y="50193"/>
                    <a:pt x="6459" y="50177"/>
                    <a:pt x="6368" y="50267"/>
                  </a:cubicBezTo>
                  <a:cubicBezTo>
                    <a:pt x="6270" y="50366"/>
                    <a:pt x="6377" y="50341"/>
                    <a:pt x="6442" y="50399"/>
                  </a:cubicBezTo>
                  <a:cubicBezTo>
                    <a:pt x="6500" y="50464"/>
                    <a:pt x="6426" y="50513"/>
                    <a:pt x="6385" y="50620"/>
                  </a:cubicBezTo>
                  <a:cubicBezTo>
                    <a:pt x="6336" y="50719"/>
                    <a:pt x="6295" y="50661"/>
                    <a:pt x="6188" y="50710"/>
                  </a:cubicBezTo>
                  <a:cubicBezTo>
                    <a:pt x="6089" y="50768"/>
                    <a:pt x="6155" y="50743"/>
                    <a:pt x="6229" y="50784"/>
                  </a:cubicBezTo>
                  <a:cubicBezTo>
                    <a:pt x="6246" y="50793"/>
                    <a:pt x="6263" y="50797"/>
                    <a:pt x="6278" y="50797"/>
                  </a:cubicBezTo>
                  <a:cubicBezTo>
                    <a:pt x="6335" y="50797"/>
                    <a:pt x="6381" y="50748"/>
                    <a:pt x="6426" y="50735"/>
                  </a:cubicBezTo>
                  <a:cubicBezTo>
                    <a:pt x="6436" y="50733"/>
                    <a:pt x="6444" y="50731"/>
                    <a:pt x="6451" y="50731"/>
                  </a:cubicBezTo>
                  <a:cubicBezTo>
                    <a:pt x="6491" y="50731"/>
                    <a:pt x="6489" y="50771"/>
                    <a:pt x="6475" y="50834"/>
                  </a:cubicBezTo>
                  <a:cubicBezTo>
                    <a:pt x="6472" y="50862"/>
                    <a:pt x="6490" y="50869"/>
                    <a:pt x="6520" y="50869"/>
                  </a:cubicBezTo>
                  <a:cubicBezTo>
                    <a:pt x="6549" y="50869"/>
                    <a:pt x="6590" y="50863"/>
                    <a:pt x="6634" y="50863"/>
                  </a:cubicBezTo>
                  <a:cubicBezTo>
                    <a:pt x="6652" y="50863"/>
                    <a:pt x="6670" y="50864"/>
                    <a:pt x="6689" y="50866"/>
                  </a:cubicBezTo>
                  <a:cubicBezTo>
                    <a:pt x="6704" y="50869"/>
                    <a:pt x="6723" y="50869"/>
                    <a:pt x="6745" y="50869"/>
                  </a:cubicBezTo>
                  <a:cubicBezTo>
                    <a:pt x="6822" y="50869"/>
                    <a:pt x="6929" y="50859"/>
                    <a:pt x="7007" y="50859"/>
                  </a:cubicBezTo>
                  <a:cubicBezTo>
                    <a:pt x="7070" y="50859"/>
                    <a:pt x="7113" y="50866"/>
                    <a:pt x="7107" y="50891"/>
                  </a:cubicBezTo>
                  <a:cubicBezTo>
                    <a:pt x="7099" y="50965"/>
                    <a:pt x="7009" y="50948"/>
                    <a:pt x="6910" y="50973"/>
                  </a:cubicBezTo>
                  <a:cubicBezTo>
                    <a:pt x="6877" y="50983"/>
                    <a:pt x="6854" y="50987"/>
                    <a:pt x="6835" y="50987"/>
                  </a:cubicBezTo>
                  <a:cubicBezTo>
                    <a:pt x="6791" y="50987"/>
                    <a:pt x="6763" y="50968"/>
                    <a:pt x="6672" y="50957"/>
                  </a:cubicBezTo>
                  <a:cubicBezTo>
                    <a:pt x="6659" y="50956"/>
                    <a:pt x="6648" y="50955"/>
                    <a:pt x="6639" y="50955"/>
                  </a:cubicBezTo>
                  <a:cubicBezTo>
                    <a:pt x="6557" y="50955"/>
                    <a:pt x="6622" y="50989"/>
                    <a:pt x="6541" y="51063"/>
                  </a:cubicBezTo>
                  <a:cubicBezTo>
                    <a:pt x="6492" y="51107"/>
                    <a:pt x="6475" y="51123"/>
                    <a:pt x="6456" y="51123"/>
                  </a:cubicBezTo>
                  <a:cubicBezTo>
                    <a:pt x="6440" y="51123"/>
                    <a:pt x="6423" y="51111"/>
                    <a:pt x="6385" y="51096"/>
                  </a:cubicBezTo>
                  <a:cubicBezTo>
                    <a:pt x="6362" y="51086"/>
                    <a:pt x="6348" y="51082"/>
                    <a:pt x="6338" y="51082"/>
                  </a:cubicBezTo>
                  <a:cubicBezTo>
                    <a:pt x="6307" y="51082"/>
                    <a:pt x="6315" y="51119"/>
                    <a:pt x="6254" y="51137"/>
                  </a:cubicBezTo>
                  <a:cubicBezTo>
                    <a:pt x="6248" y="51139"/>
                    <a:pt x="6243" y="51140"/>
                    <a:pt x="6239" y="51140"/>
                  </a:cubicBezTo>
                  <a:cubicBezTo>
                    <a:pt x="6189" y="51140"/>
                    <a:pt x="6242" y="51024"/>
                    <a:pt x="6212" y="51024"/>
                  </a:cubicBezTo>
                  <a:cubicBezTo>
                    <a:pt x="6208" y="51024"/>
                    <a:pt x="6203" y="51026"/>
                    <a:pt x="6196" y="51030"/>
                  </a:cubicBezTo>
                  <a:cubicBezTo>
                    <a:pt x="6130" y="51063"/>
                    <a:pt x="6155" y="51186"/>
                    <a:pt x="6147" y="51277"/>
                  </a:cubicBezTo>
                  <a:cubicBezTo>
                    <a:pt x="6147" y="51367"/>
                    <a:pt x="6229" y="51383"/>
                    <a:pt x="6245" y="51449"/>
                  </a:cubicBezTo>
                  <a:cubicBezTo>
                    <a:pt x="6258" y="51482"/>
                    <a:pt x="6241" y="51494"/>
                    <a:pt x="6213" y="51494"/>
                  </a:cubicBezTo>
                  <a:cubicBezTo>
                    <a:pt x="6184" y="51494"/>
                    <a:pt x="6143" y="51482"/>
                    <a:pt x="6106" y="51465"/>
                  </a:cubicBezTo>
                  <a:cubicBezTo>
                    <a:pt x="6054" y="51442"/>
                    <a:pt x="6014" y="51419"/>
                    <a:pt x="5983" y="51419"/>
                  </a:cubicBezTo>
                  <a:cubicBezTo>
                    <a:pt x="5971" y="51419"/>
                    <a:pt x="5960" y="51423"/>
                    <a:pt x="5950" y="51433"/>
                  </a:cubicBezTo>
                  <a:cubicBezTo>
                    <a:pt x="5925" y="51465"/>
                    <a:pt x="6122" y="51564"/>
                    <a:pt x="6196" y="51621"/>
                  </a:cubicBezTo>
                  <a:cubicBezTo>
                    <a:pt x="6251" y="51664"/>
                    <a:pt x="6342" y="51702"/>
                    <a:pt x="6375" y="51702"/>
                  </a:cubicBezTo>
                  <a:cubicBezTo>
                    <a:pt x="6387" y="51702"/>
                    <a:pt x="6391" y="51698"/>
                    <a:pt x="6385" y="51687"/>
                  </a:cubicBezTo>
                  <a:cubicBezTo>
                    <a:pt x="6360" y="51638"/>
                    <a:pt x="6336" y="51597"/>
                    <a:pt x="6393" y="51539"/>
                  </a:cubicBezTo>
                  <a:cubicBezTo>
                    <a:pt x="6451" y="51490"/>
                    <a:pt x="6385" y="51490"/>
                    <a:pt x="6377" y="51441"/>
                  </a:cubicBezTo>
                  <a:cubicBezTo>
                    <a:pt x="6377" y="51392"/>
                    <a:pt x="6467" y="51424"/>
                    <a:pt x="6475" y="51392"/>
                  </a:cubicBezTo>
                  <a:cubicBezTo>
                    <a:pt x="6475" y="51351"/>
                    <a:pt x="6368" y="51334"/>
                    <a:pt x="6368" y="51285"/>
                  </a:cubicBezTo>
                  <a:cubicBezTo>
                    <a:pt x="6368" y="51271"/>
                    <a:pt x="6379" y="51266"/>
                    <a:pt x="6396" y="51266"/>
                  </a:cubicBezTo>
                  <a:cubicBezTo>
                    <a:pt x="6439" y="51266"/>
                    <a:pt x="6523" y="51300"/>
                    <a:pt x="6582" y="51318"/>
                  </a:cubicBezTo>
                  <a:cubicBezTo>
                    <a:pt x="6613" y="51330"/>
                    <a:pt x="6653" y="51336"/>
                    <a:pt x="6693" y="51336"/>
                  </a:cubicBezTo>
                  <a:cubicBezTo>
                    <a:pt x="6757" y="51336"/>
                    <a:pt x="6822" y="51322"/>
                    <a:pt x="6853" y="51301"/>
                  </a:cubicBezTo>
                  <a:cubicBezTo>
                    <a:pt x="6902" y="51260"/>
                    <a:pt x="6992" y="51137"/>
                    <a:pt x="7066" y="51129"/>
                  </a:cubicBezTo>
                  <a:cubicBezTo>
                    <a:pt x="7125" y="51123"/>
                    <a:pt x="7256" y="51079"/>
                    <a:pt x="7328" y="51079"/>
                  </a:cubicBezTo>
                  <a:cubicBezTo>
                    <a:pt x="7356" y="51079"/>
                    <a:pt x="7376" y="51086"/>
                    <a:pt x="7378" y="51104"/>
                  </a:cubicBezTo>
                  <a:cubicBezTo>
                    <a:pt x="7378" y="51170"/>
                    <a:pt x="7296" y="51351"/>
                    <a:pt x="7189" y="51392"/>
                  </a:cubicBezTo>
                  <a:cubicBezTo>
                    <a:pt x="7091" y="51441"/>
                    <a:pt x="7050" y="51416"/>
                    <a:pt x="6968" y="51482"/>
                  </a:cubicBezTo>
                  <a:cubicBezTo>
                    <a:pt x="6894" y="51547"/>
                    <a:pt x="6943" y="51638"/>
                    <a:pt x="6918" y="51687"/>
                  </a:cubicBezTo>
                  <a:cubicBezTo>
                    <a:pt x="6907" y="51721"/>
                    <a:pt x="6877" y="51747"/>
                    <a:pt x="6843" y="51747"/>
                  </a:cubicBezTo>
                  <a:cubicBezTo>
                    <a:pt x="6827" y="51747"/>
                    <a:pt x="6811" y="51741"/>
                    <a:pt x="6795" y="51728"/>
                  </a:cubicBezTo>
                  <a:cubicBezTo>
                    <a:pt x="6738" y="51687"/>
                    <a:pt x="6861" y="51638"/>
                    <a:pt x="6861" y="51572"/>
                  </a:cubicBezTo>
                  <a:cubicBezTo>
                    <a:pt x="6868" y="51517"/>
                    <a:pt x="6851" y="51450"/>
                    <a:pt x="6821" y="51450"/>
                  </a:cubicBezTo>
                  <a:cubicBezTo>
                    <a:pt x="6816" y="51450"/>
                    <a:pt x="6810" y="51452"/>
                    <a:pt x="6803" y="51457"/>
                  </a:cubicBezTo>
                  <a:cubicBezTo>
                    <a:pt x="6754" y="51490"/>
                    <a:pt x="6779" y="51605"/>
                    <a:pt x="6721" y="51654"/>
                  </a:cubicBezTo>
                  <a:cubicBezTo>
                    <a:pt x="6696" y="51676"/>
                    <a:pt x="6676" y="51680"/>
                    <a:pt x="6657" y="51680"/>
                  </a:cubicBezTo>
                  <a:cubicBezTo>
                    <a:pt x="6645" y="51680"/>
                    <a:pt x="6634" y="51678"/>
                    <a:pt x="6624" y="51678"/>
                  </a:cubicBezTo>
                  <a:cubicBezTo>
                    <a:pt x="6613" y="51678"/>
                    <a:pt x="6602" y="51680"/>
                    <a:pt x="6590" y="51687"/>
                  </a:cubicBezTo>
                  <a:cubicBezTo>
                    <a:pt x="6549" y="51703"/>
                    <a:pt x="6590" y="51802"/>
                    <a:pt x="6631" y="51851"/>
                  </a:cubicBezTo>
                  <a:cubicBezTo>
                    <a:pt x="6664" y="51900"/>
                    <a:pt x="6803" y="51909"/>
                    <a:pt x="6943" y="51966"/>
                  </a:cubicBezTo>
                  <a:cubicBezTo>
                    <a:pt x="7065" y="52012"/>
                    <a:pt x="7214" y="52057"/>
                    <a:pt x="7288" y="52057"/>
                  </a:cubicBezTo>
                  <a:cubicBezTo>
                    <a:pt x="7294" y="52057"/>
                    <a:pt x="7299" y="52057"/>
                    <a:pt x="7304" y="52056"/>
                  </a:cubicBezTo>
                  <a:cubicBezTo>
                    <a:pt x="7370" y="52048"/>
                    <a:pt x="7419" y="52032"/>
                    <a:pt x="7476" y="51966"/>
                  </a:cubicBezTo>
                  <a:cubicBezTo>
                    <a:pt x="7534" y="51909"/>
                    <a:pt x="7493" y="51859"/>
                    <a:pt x="7534" y="51769"/>
                  </a:cubicBezTo>
                  <a:cubicBezTo>
                    <a:pt x="7575" y="51687"/>
                    <a:pt x="7534" y="51580"/>
                    <a:pt x="7534" y="51424"/>
                  </a:cubicBezTo>
                  <a:cubicBezTo>
                    <a:pt x="7534" y="51277"/>
                    <a:pt x="7583" y="51351"/>
                    <a:pt x="7616" y="51260"/>
                  </a:cubicBezTo>
                  <a:cubicBezTo>
                    <a:pt x="7649" y="51178"/>
                    <a:pt x="7583" y="51219"/>
                    <a:pt x="7550" y="51154"/>
                  </a:cubicBezTo>
                  <a:cubicBezTo>
                    <a:pt x="7517" y="51088"/>
                    <a:pt x="7632" y="51096"/>
                    <a:pt x="7657" y="51047"/>
                  </a:cubicBezTo>
                  <a:cubicBezTo>
                    <a:pt x="7690" y="50998"/>
                    <a:pt x="7624" y="51006"/>
                    <a:pt x="7583" y="50973"/>
                  </a:cubicBezTo>
                  <a:cubicBezTo>
                    <a:pt x="7550" y="50932"/>
                    <a:pt x="7682" y="50883"/>
                    <a:pt x="7821" y="50850"/>
                  </a:cubicBezTo>
                  <a:cubicBezTo>
                    <a:pt x="7952" y="50817"/>
                    <a:pt x="8149" y="50784"/>
                    <a:pt x="8330" y="50768"/>
                  </a:cubicBezTo>
                  <a:cubicBezTo>
                    <a:pt x="8519" y="50760"/>
                    <a:pt x="8461" y="50678"/>
                    <a:pt x="8519" y="50612"/>
                  </a:cubicBezTo>
                  <a:cubicBezTo>
                    <a:pt x="8568" y="50563"/>
                    <a:pt x="8650" y="50513"/>
                    <a:pt x="8765" y="50497"/>
                  </a:cubicBezTo>
                  <a:lnTo>
                    <a:pt x="8904" y="50497"/>
                  </a:lnTo>
                  <a:cubicBezTo>
                    <a:pt x="8998" y="50502"/>
                    <a:pt x="9119" y="50517"/>
                    <a:pt x="9203" y="50517"/>
                  </a:cubicBezTo>
                  <a:cubicBezTo>
                    <a:pt x="9264" y="50517"/>
                    <a:pt x="9305" y="50509"/>
                    <a:pt x="9298" y="50481"/>
                  </a:cubicBezTo>
                  <a:cubicBezTo>
                    <a:pt x="9282" y="50399"/>
                    <a:pt x="9167" y="50349"/>
                    <a:pt x="9077" y="50193"/>
                  </a:cubicBezTo>
                  <a:cubicBezTo>
                    <a:pt x="8995" y="50029"/>
                    <a:pt x="8970" y="49980"/>
                    <a:pt x="8929" y="49923"/>
                  </a:cubicBezTo>
                  <a:cubicBezTo>
                    <a:pt x="8912" y="49898"/>
                    <a:pt x="8891" y="49890"/>
                    <a:pt x="8867" y="49890"/>
                  </a:cubicBezTo>
                  <a:cubicBezTo>
                    <a:pt x="8833" y="49890"/>
                    <a:pt x="8792" y="49905"/>
                    <a:pt x="8740" y="49914"/>
                  </a:cubicBezTo>
                  <a:cubicBezTo>
                    <a:pt x="8673" y="49928"/>
                    <a:pt x="8595" y="49941"/>
                    <a:pt x="8515" y="49941"/>
                  </a:cubicBezTo>
                  <a:cubicBezTo>
                    <a:pt x="8497" y="49941"/>
                    <a:pt x="8479" y="49940"/>
                    <a:pt x="8461" y="49939"/>
                  </a:cubicBezTo>
                  <a:cubicBezTo>
                    <a:pt x="8371" y="49923"/>
                    <a:pt x="8527" y="49832"/>
                    <a:pt x="8592" y="49824"/>
                  </a:cubicBezTo>
                  <a:cubicBezTo>
                    <a:pt x="8650" y="49808"/>
                    <a:pt x="8880" y="49808"/>
                    <a:pt x="8896" y="49758"/>
                  </a:cubicBezTo>
                  <a:cubicBezTo>
                    <a:pt x="8913" y="49701"/>
                    <a:pt x="8872" y="49693"/>
                    <a:pt x="8830" y="49611"/>
                  </a:cubicBezTo>
                  <a:cubicBezTo>
                    <a:pt x="8798" y="49529"/>
                    <a:pt x="8872" y="49430"/>
                    <a:pt x="8806" y="49348"/>
                  </a:cubicBezTo>
                  <a:cubicBezTo>
                    <a:pt x="8793" y="49332"/>
                    <a:pt x="8778" y="49325"/>
                    <a:pt x="8763" y="49325"/>
                  </a:cubicBezTo>
                  <a:cubicBezTo>
                    <a:pt x="8703" y="49325"/>
                    <a:pt x="8635" y="49430"/>
                    <a:pt x="8609" y="49430"/>
                  </a:cubicBezTo>
                  <a:cubicBezTo>
                    <a:pt x="8568" y="49422"/>
                    <a:pt x="8617" y="49356"/>
                    <a:pt x="8666" y="49291"/>
                  </a:cubicBezTo>
                  <a:cubicBezTo>
                    <a:pt x="8716" y="49233"/>
                    <a:pt x="8822" y="49200"/>
                    <a:pt x="8822" y="49143"/>
                  </a:cubicBezTo>
                  <a:cubicBezTo>
                    <a:pt x="8830" y="49085"/>
                    <a:pt x="8839" y="48962"/>
                    <a:pt x="8896" y="48897"/>
                  </a:cubicBezTo>
                  <a:cubicBezTo>
                    <a:pt x="8954" y="48831"/>
                    <a:pt x="9003" y="48700"/>
                    <a:pt x="9044" y="48659"/>
                  </a:cubicBezTo>
                  <a:cubicBezTo>
                    <a:pt x="9093" y="48609"/>
                    <a:pt x="9339" y="48544"/>
                    <a:pt x="9339" y="48511"/>
                  </a:cubicBezTo>
                  <a:cubicBezTo>
                    <a:pt x="9331" y="48478"/>
                    <a:pt x="9323" y="48437"/>
                    <a:pt x="9241" y="48388"/>
                  </a:cubicBezTo>
                  <a:cubicBezTo>
                    <a:pt x="9151" y="48339"/>
                    <a:pt x="8929" y="48380"/>
                    <a:pt x="8896" y="48322"/>
                  </a:cubicBezTo>
                  <a:cubicBezTo>
                    <a:pt x="8863" y="48273"/>
                    <a:pt x="9134" y="48289"/>
                    <a:pt x="9175" y="48248"/>
                  </a:cubicBezTo>
                  <a:cubicBezTo>
                    <a:pt x="9216" y="48207"/>
                    <a:pt x="9068" y="48117"/>
                    <a:pt x="9077" y="48051"/>
                  </a:cubicBezTo>
                  <a:cubicBezTo>
                    <a:pt x="9078" y="48035"/>
                    <a:pt x="9086" y="48028"/>
                    <a:pt x="9097" y="48028"/>
                  </a:cubicBezTo>
                  <a:cubicBezTo>
                    <a:pt x="9136" y="48028"/>
                    <a:pt x="9221" y="48113"/>
                    <a:pt x="9265" y="48158"/>
                  </a:cubicBezTo>
                  <a:cubicBezTo>
                    <a:pt x="9331" y="48216"/>
                    <a:pt x="9380" y="48372"/>
                    <a:pt x="9421" y="48404"/>
                  </a:cubicBezTo>
                  <a:cubicBezTo>
                    <a:pt x="9428" y="48409"/>
                    <a:pt x="9437" y="48412"/>
                    <a:pt x="9449" y="48412"/>
                  </a:cubicBezTo>
                  <a:cubicBezTo>
                    <a:pt x="9535" y="48412"/>
                    <a:pt x="9751" y="48298"/>
                    <a:pt x="9815" y="48240"/>
                  </a:cubicBezTo>
                  <a:cubicBezTo>
                    <a:pt x="9897" y="48175"/>
                    <a:pt x="9881" y="47978"/>
                    <a:pt x="9889" y="47904"/>
                  </a:cubicBezTo>
                  <a:cubicBezTo>
                    <a:pt x="9897" y="47838"/>
                    <a:pt x="9947" y="47764"/>
                    <a:pt x="9914" y="47707"/>
                  </a:cubicBezTo>
                  <a:cubicBezTo>
                    <a:pt x="9909" y="47700"/>
                    <a:pt x="9902" y="47698"/>
                    <a:pt x="9895" y="47698"/>
                  </a:cubicBezTo>
                  <a:cubicBezTo>
                    <a:pt x="9855" y="47698"/>
                    <a:pt x="9788" y="47784"/>
                    <a:pt x="9747" y="47784"/>
                  </a:cubicBezTo>
                  <a:cubicBezTo>
                    <a:pt x="9738" y="47784"/>
                    <a:pt x="9731" y="47781"/>
                    <a:pt x="9725" y="47772"/>
                  </a:cubicBezTo>
                  <a:cubicBezTo>
                    <a:pt x="9676" y="47715"/>
                    <a:pt x="9824" y="47674"/>
                    <a:pt x="9873" y="47608"/>
                  </a:cubicBezTo>
                  <a:cubicBezTo>
                    <a:pt x="9922" y="47543"/>
                    <a:pt x="9889" y="47551"/>
                    <a:pt x="9963" y="47420"/>
                  </a:cubicBezTo>
                  <a:cubicBezTo>
                    <a:pt x="10029" y="47288"/>
                    <a:pt x="10144" y="47288"/>
                    <a:pt x="10242" y="47206"/>
                  </a:cubicBezTo>
                  <a:cubicBezTo>
                    <a:pt x="10341" y="47124"/>
                    <a:pt x="10373" y="47042"/>
                    <a:pt x="10488" y="46968"/>
                  </a:cubicBezTo>
                  <a:cubicBezTo>
                    <a:pt x="10611" y="46903"/>
                    <a:pt x="11079" y="46648"/>
                    <a:pt x="11128" y="46599"/>
                  </a:cubicBezTo>
                  <a:cubicBezTo>
                    <a:pt x="11178" y="46541"/>
                    <a:pt x="11235" y="46500"/>
                    <a:pt x="11235" y="46451"/>
                  </a:cubicBezTo>
                  <a:cubicBezTo>
                    <a:pt x="11235" y="46402"/>
                    <a:pt x="11194" y="46385"/>
                    <a:pt x="11178" y="46361"/>
                  </a:cubicBezTo>
                  <a:cubicBezTo>
                    <a:pt x="11163" y="46351"/>
                    <a:pt x="11140" y="46347"/>
                    <a:pt x="11101" y="46347"/>
                  </a:cubicBezTo>
                  <a:cubicBezTo>
                    <a:pt x="11073" y="46347"/>
                    <a:pt x="11036" y="46349"/>
                    <a:pt x="10989" y="46353"/>
                  </a:cubicBezTo>
                  <a:cubicBezTo>
                    <a:pt x="10897" y="46353"/>
                    <a:pt x="10848" y="46389"/>
                    <a:pt x="10815" y="46389"/>
                  </a:cubicBezTo>
                  <a:cubicBezTo>
                    <a:pt x="10810" y="46389"/>
                    <a:pt x="10805" y="46388"/>
                    <a:pt x="10800" y="46385"/>
                  </a:cubicBezTo>
                  <a:cubicBezTo>
                    <a:pt x="10759" y="46377"/>
                    <a:pt x="10800" y="46344"/>
                    <a:pt x="10849" y="46320"/>
                  </a:cubicBezTo>
                  <a:cubicBezTo>
                    <a:pt x="10899" y="46295"/>
                    <a:pt x="11120" y="46221"/>
                    <a:pt x="11169" y="46197"/>
                  </a:cubicBezTo>
                  <a:cubicBezTo>
                    <a:pt x="11227" y="46164"/>
                    <a:pt x="11251" y="46106"/>
                    <a:pt x="11276" y="46065"/>
                  </a:cubicBezTo>
                  <a:cubicBezTo>
                    <a:pt x="11301" y="46016"/>
                    <a:pt x="11251" y="45893"/>
                    <a:pt x="11251" y="45827"/>
                  </a:cubicBezTo>
                  <a:cubicBezTo>
                    <a:pt x="11251" y="45762"/>
                    <a:pt x="11235" y="45770"/>
                    <a:pt x="11153" y="45721"/>
                  </a:cubicBezTo>
                  <a:cubicBezTo>
                    <a:pt x="11071" y="45672"/>
                    <a:pt x="10784" y="45655"/>
                    <a:pt x="10513" y="45598"/>
                  </a:cubicBezTo>
                  <a:cubicBezTo>
                    <a:pt x="10234" y="45540"/>
                    <a:pt x="10431" y="45524"/>
                    <a:pt x="10299" y="45376"/>
                  </a:cubicBezTo>
                  <a:cubicBezTo>
                    <a:pt x="10168" y="45220"/>
                    <a:pt x="10103" y="45204"/>
                    <a:pt x="10004" y="45081"/>
                  </a:cubicBezTo>
                  <a:cubicBezTo>
                    <a:pt x="9914" y="44958"/>
                    <a:pt x="9996" y="44958"/>
                    <a:pt x="9996" y="44843"/>
                  </a:cubicBezTo>
                  <a:cubicBezTo>
                    <a:pt x="9988" y="44728"/>
                    <a:pt x="9922" y="44728"/>
                    <a:pt x="9914" y="44654"/>
                  </a:cubicBezTo>
                  <a:cubicBezTo>
                    <a:pt x="9906" y="44588"/>
                    <a:pt x="10004" y="44547"/>
                    <a:pt x="10135" y="44424"/>
                  </a:cubicBezTo>
                  <a:cubicBezTo>
                    <a:pt x="10267" y="44301"/>
                    <a:pt x="10283" y="44120"/>
                    <a:pt x="10414" y="44022"/>
                  </a:cubicBezTo>
                  <a:cubicBezTo>
                    <a:pt x="10546" y="43932"/>
                    <a:pt x="10858" y="43768"/>
                    <a:pt x="10915" y="43743"/>
                  </a:cubicBezTo>
                  <a:cubicBezTo>
                    <a:pt x="10925" y="43739"/>
                    <a:pt x="10938" y="43737"/>
                    <a:pt x="10955" y="43737"/>
                  </a:cubicBezTo>
                  <a:cubicBezTo>
                    <a:pt x="11038" y="43737"/>
                    <a:pt x="11197" y="43781"/>
                    <a:pt x="11334" y="43809"/>
                  </a:cubicBezTo>
                  <a:cubicBezTo>
                    <a:pt x="11363" y="43816"/>
                    <a:pt x="11385" y="43819"/>
                    <a:pt x="11401" y="43819"/>
                  </a:cubicBezTo>
                  <a:cubicBezTo>
                    <a:pt x="11476" y="43819"/>
                    <a:pt x="11429" y="43752"/>
                    <a:pt x="11416" y="43718"/>
                  </a:cubicBezTo>
                  <a:cubicBezTo>
                    <a:pt x="11407" y="43677"/>
                    <a:pt x="11350" y="43571"/>
                    <a:pt x="11342" y="43530"/>
                  </a:cubicBezTo>
                  <a:cubicBezTo>
                    <a:pt x="11325" y="43480"/>
                    <a:pt x="11317" y="43456"/>
                    <a:pt x="11366" y="43390"/>
                  </a:cubicBezTo>
                  <a:cubicBezTo>
                    <a:pt x="11424" y="43316"/>
                    <a:pt x="11572" y="43242"/>
                    <a:pt x="11637" y="43177"/>
                  </a:cubicBezTo>
                  <a:cubicBezTo>
                    <a:pt x="11711" y="43111"/>
                    <a:pt x="11645" y="43136"/>
                    <a:pt x="11645" y="43086"/>
                  </a:cubicBezTo>
                  <a:cubicBezTo>
                    <a:pt x="11645" y="43037"/>
                    <a:pt x="11645" y="42881"/>
                    <a:pt x="11637" y="42848"/>
                  </a:cubicBezTo>
                  <a:cubicBezTo>
                    <a:pt x="11629" y="42816"/>
                    <a:pt x="11572" y="42692"/>
                    <a:pt x="11547" y="42635"/>
                  </a:cubicBezTo>
                  <a:cubicBezTo>
                    <a:pt x="11531" y="42569"/>
                    <a:pt x="11621" y="42553"/>
                    <a:pt x="11678" y="42479"/>
                  </a:cubicBezTo>
                  <a:cubicBezTo>
                    <a:pt x="11744" y="42413"/>
                    <a:pt x="11777" y="42323"/>
                    <a:pt x="11851" y="42241"/>
                  </a:cubicBezTo>
                  <a:cubicBezTo>
                    <a:pt x="11933" y="42167"/>
                    <a:pt x="12310" y="42044"/>
                    <a:pt x="12318" y="41995"/>
                  </a:cubicBezTo>
                  <a:cubicBezTo>
                    <a:pt x="12318" y="41946"/>
                    <a:pt x="12154" y="41946"/>
                    <a:pt x="12048" y="41921"/>
                  </a:cubicBezTo>
                  <a:cubicBezTo>
                    <a:pt x="11933" y="41896"/>
                    <a:pt x="11892" y="41864"/>
                    <a:pt x="11810" y="41790"/>
                  </a:cubicBezTo>
                  <a:cubicBezTo>
                    <a:pt x="11727" y="41724"/>
                    <a:pt x="11974" y="41691"/>
                    <a:pt x="12056" y="41634"/>
                  </a:cubicBezTo>
                  <a:cubicBezTo>
                    <a:pt x="12098" y="41607"/>
                    <a:pt x="12133" y="41600"/>
                    <a:pt x="12167" y="41600"/>
                  </a:cubicBezTo>
                  <a:cubicBezTo>
                    <a:pt x="12205" y="41600"/>
                    <a:pt x="12242" y="41609"/>
                    <a:pt x="12286" y="41609"/>
                  </a:cubicBezTo>
                  <a:cubicBezTo>
                    <a:pt x="12359" y="41617"/>
                    <a:pt x="12351" y="41732"/>
                    <a:pt x="12409" y="41773"/>
                  </a:cubicBezTo>
                  <a:cubicBezTo>
                    <a:pt x="12443" y="41807"/>
                    <a:pt x="12590" y="41826"/>
                    <a:pt x="12694" y="41826"/>
                  </a:cubicBezTo>
                  <a:cubicBezTo>
                    <a:pt x="12741" y="41826"/>
                    <a:pt x="12779" y="41822"/>
                    <a:pt x="12794" y="41814"/>
                  </a:cubicBezTo>
                  <a:cubicBezTo>
                    <a:pt x="12852" y="41782"/>
                    <a:pt x="12786" y="41749"/>
                    <a:pt x="12794" y="41650"/>
                  </a:cubicBezTo>
                  <a:cubicBezTo>
                    <a:pt x="12794" y="41552"/>
                    <a:pt x="12852" y="41461"/>
                    <a:pt x="12803" y="41379"/>
                  </a:cubicBezTo>
                  <a:cubicBezTo>
                    <a:pt x="12770" y="41315"/>
                    <a:pt x="12738" y="41260"/>
                    <a:pt x="12673" y="41260"/>
                  </a:cubicBezTo>
                  <a:cubicBezTo>
                    <a:pt x="12656" y="41260"/>
                    <a:pt x="12636" y="41264"/>
                    <a:pt x="12614" y="41273"/>
                  </a:cubicBezTo>
                  <a:cubicBezTo>
                    <a:pt x="12507" y="41306"/>
                    <a:pt x="12351" y="41289"/>
                    <a:pt x="12310" y="41388"/>
                  </a:cubicBezTo>
                  <a:cubicBezTo>
                    <a:pt x="12298" y="41420"/>
                    <a:pt x="12308" y="41430"/>
                    <a:pt x="12327" y="41430"/>
                  </a:cubicBezTo>
                  <a:cubicBezTo>
                    <a:pt x="12358" y="41430"/>
                    <a:pt x="12414" y="41403"/>
                    <a:pt x="12443" y="41403"/>
                  </a:cubicBezTo>
                  <a:cubicBezTo>
                    <a:pt x="12445" y="41403"/>
                    <a:pt x="12448" y="41404"/>
                    <a:pt x="12450" y="41404"/>
                  </a:cubicBezTo>
                  <a:cubicBezTo>
                    <a:pt x="12491" y="41412"/>
                    <a:pt x="12466" y="41453"/>
                    <a:pt x="12441" y="41511"/>
                  </a:cubicBezTo>
                  <a:cubicBezTo>
                    <a:pt x="12436" y="41528"/>
                    <a:pt x="12406" y="41534"/>
                    <a:pt x="12367" y="41534"/>
                  </a:cubicBezTo>
                  <a:cubicBezTo>
                    <a:pt x="12294" y="41534"/>
                    <a:pt x="12191" y="41513"/>
                    <a:pt x="12154" y="41503"/>
                  </a:cubicBezTo>
                  <a:cubicBezTo>
                    <a:pt x="12105" y="41494"/>
                    <a:pt x="12080" y="41470"/>
                    <a:pt x="12072" y="41437"/>
                  </a:cubicBezTo>
                  <a:cubicBezTo>
                    <a:pt x="12056" y="41396"/>
                    <a:pt x="11859" y="41215"/>
                    <a:pt x="11769" y="41150"/>
                  </a:cubicBezTo>
                  <a:cubicBezTo>
                    <a:pt x="11670" y="41092"/>
                    <a:pt x="11785" y="40887"/>
                    <a:pt x="11801" y="40682"/>
                  </a:cubicBezTo>
                  <a:cubicBezTo>
                    <a:pt x="11826" y="40485"/>
                    <a:pt x="11686" y="40255"/>
                    <a:pt x="11686" y="40173"/>
                  </a:cubicBezTo>
                  <a:cubicBezTo>
                    <a:pt x="11695" y="40091"/>
                    <a:pt x="11769" y="40025"/>
                    <a:pt x="11842" y="40017"/>
                  </a:cubicBezTo>
                  <a:cubicBezTo>
                    <a:pt x="11848" y="40017"/>
                    <a:pt x="11853" y="40016"/>
                    <a:pt x="11857" y="40016"/>
                  </a:cubicBezTo>
                  <a:cubicBezTo>
                    <a:pt x="11925" y="40016"/>
                    <a:pt x="11930" y="40069"/>
                    <a:pt x="11900" y="40107"/>
                  </a:cubicBezTo>
                  <a:cubicBezTo>
                    <a:pt x="11868" y="40146"/>
                    <a:pt x="11906" y="40159"/>
                    <a:pt x="11964" y="40159"/>
                  </a:cubicBezTo>
                  <a:cubicBezTo>
                    <a:pt x="11980" y="40159"/>
                    <a:pt x="11997" y="40158"/>
                    <a:pt x="12015" y="40157"/>
                  </a:cubicBezTo>
                  <a:cubicBezTo>
                    <a:pt x="12018" y="40156"/>
                    <a:pt x="12022" y="40156"/>
                    <a:pt x="12027" y="40156"/>
                  </a:cubicBezTo>
                  <a:cubicBezTo>
                    <a:pt x="12131" y="40156"/>
                    <a:pt x="12528" y="40332"/>
                    <a:pt x="12638" y="40411"/>
                  </a:cubicBezTo>
                  <a:cubicBezTo>
                    <a:pt x="12676" y="40440"/>
                    <a:pt x="12702" y="40449"/>
                    <a:pt x="12724" y="40449"/>
                  </a:cubicBezTo>
                  <a:cubicBezTo>
                    <a:pt x="12766" y="40449"/>
                    <a:pt x="12793" y="40416"/>
                    <a:pt x="12852" y="40411"/>
                  </a:cubicBezTo>
                  <a:cubicBezTo>
                    <a:pt x="12900" y="40411"/>
                    <a:pt x="13009" y="40420"/>
                    <a:pt x="13104" y="40420"/>
                  </a:cubicBezTo>
                  <a:cubicBezTo>
                    <a:pt x="13187" y="40420"/>
                    <a:pt x="13259" y="40413"/>
                    <a:pt x="13270" y="40386"/>
                  </a:cubicBezTo>
                  <a:cubicBezTo>
                    <a:pt x="13303" y="40329"/>
                    <a:pt x="13631" y="40222"/>
                    <a:pt x="13738" y="40173"/>
                  </a:cubicBezTo>
                  <a:cubicBezTo>
                    <a:pt x="13837" y="40116"/>
                    <a:pt x="13886" y="40025"/>
                    <a:pt x="13820" y="39927"/>
                  </a:cubicBezTo>
                  <a:cubicBezTo>
                    <a:pt x="13763" y="39820"/>
                    <a:pt x="13623" y="39738"/>
                    <a:pt x="13607" y="39664"/>
                  </a:cubicBezTo>
                  <a:cubicBezTo>
                    <a:pt x="13582" y="39590"/>
                    <a:pt x="13722" y="39352"/>
                    <a:pt x="13763" y="39287"/>
                  </a:cubicBezTo>
                  <a:cubicBezTo>
                    <a:pt x="13804" y="39213"/>
                    <a:pt x="13861" y="39196"/>
                    <a:pt x="13910" y="39164"/>
                  </a:cubicBezTo>
                  <a:cubicBezTo>
                    <a:pt x="13960" y="39131"/>
                    <a:pt x="13886" y="39073"/>
                    <a:pt x="13853" y="38999"/>
                  </a:cubicBezTo>
                  <a:cubicBezTo>
                    <a:pt x="13820" y="38934"/>
                    <a:pt x="13910" y="38967"/>
                    <a:pt x="13951" y="38917"/>
                  </a:cubicBezTo>
                  <a:cubicBezTo>
                    <a:pt x="13993" y="38868"/>
                    <a:pt x="13869" y="38844"/>
                    <a:pt x="13787" y="38803"/>
                  </a:cubicBezTo>
                  <a:cubicBezTo>
                    <a:pt x="13705" y="38761"/>
                    <a:pt x="13664" y="38523"/>
                    <a:pt x="13713" y="38441"/>
                  </a:cubicBezTo>
                  <a:cubicBezTo>
                    <a:pt x="13723" y="38425"/>
                    <a:pt x="13748" y="38418"/>
                    <a:pt x="13784" y="38418"/>
                  </a:cubicBezTo>
                  <a:cubicBezTo>
                    <a:pt x="13927" y="38418"/>
                    <a:pt x="14246" y="38527"/>
                    <a:pt x="14501" y="38573"/>
                  </a:cubicBezTo>
                  <a:cubicBezTo>
                    <a:pt x="14601" y="38593"/>
                    <a:pt x="14684" y="38601"/>
                    <a:pt x="14759" y="38601"/>
                  </a:cubicBezTo>
                  <a:cubicBezTo>
                    <a:pt x="14926" y="38601"/>
                    <a:pt x="15051" y="38563"/>
                    <a:pt x="15215" y="38540"/>
                  </a:cubicBezTo>
                  <a:cubicBezTo>
                    <a:pt x="15445" y="38507"/>
                    <a:pt x="16143" y="38261"/>
                    <a:pt x="16414" y="38212"/>
                  </a:cubicBezTo>
                  <a:cubicBezTo>
                    <a:pt x="16684" y="38154"/>
                    <a:pt x="16824" y="38047"/>
                    <a:pt x="16980" y="37957"/>
                  </a:cubicBezTo>
                  <a:cubicBezTo>
                    <a:pt x="17144" y="37875"/>
                    <a:pt x="17259" y="37604"/>
                    <a:pt x="17407" y="37424"/>
                  </a:cubicBezTo>
                  <a:cubicBezTo>
                    <a:pt x="17554" y="37243"/>
                    <a:pt x="17809" y="36907"/>
                    <a:pt x="17833" y="36816"/>
                  </a:cubicBezTo>
                  <a:cubicBezTo>
                    <a:pt x="17866" y="36734"/>
                    <a:pt x="17800" y="36398"/>
                    <a:pt x="17743" y="36373"/>
                  </a:cubicBezTo>
                  <a:cubicBezTo>
                    <a:pt x="17724" y="36366"/>
                    <a:pt x="17701" y="36364"/>
                    <a:pt x="17676" y="36364"/>
                  </a:cubicBezTo>
                  <a:cubicBezTo>
                    <a:pt x="17635" y="36364"/>
                    <a:pt x="17589" y="36370"/>
                    <a:pt x="17545" y="36370"/>
                  </a:cubicBezTo>
                  <a:cubicBezTo>
                    <a:pt x="17526" y="36370"/>
                    <a:pt x="17507" y="36369"/>
                    <a:pt x="17489" y="36365"/>
                  </a:cubicBezTo>
                  <a:cubicBezTo>
                    <a:pt x="17398" y="36349"/>
                    <a:pt x="17390" y="36332"/>
                    <a:pt x="17341" y="36234"/>
                  </a:cubicBezTo>
                  <a:cubicBezTo>
                    <a:pt x="17292" y="36127"/>
                    <a:pt x="17292" y="36053"/>
                    <a:pt x="17308" y="35938"/>
                  </a:cubicBezTo>
                  <a:cubicBezTo>
                    <a:pt x="17316" y="35832"/>
                    <a:pt x="17472" y="35725"/>
                    <a:pt x="17472" y="35610"/>
                  </a:cubicBezTo>
                  <a:cubicBezTo>
                    <a:pt x="17472" y="35495"/>
                    <a:pt x="17390" y="35569"/>
                    <a:pt x="17300" y="35454"/>
                  </a:cubicBezTo>
                  <a:cubicBezTo>
                    <a:pt x="17210" y="35347"/>
                    <a:pt x="17078" y="35241"/>
                    <a:pt x="16906" y="35151"/>
                  </a:cubicBezTo>
                  <a:cubicBezTo>
                    <a:pt x="16742" y="35060"/>
                    <a:pt x="16652" y="35060"/>
                    <a:pt x="16496" y="34937"/>
                  </a:cubicBezTo>
                  <a:cubicBezTo>
                    <a:pt x="16331" y="34814"/>
                    <a:pt x="16496" y="34863"/>
                    <a:pt x="16496" y="34740"/>
                  </a:cubicBezTo>
                  <a:cubicBezTo>
                    <a:pt x="16496" y="34617"/>
                    <a:pt x="16463" y="34519"/>
                    <a:pt x="16422" y="34387"/>
                  </a:cubicBezTo>
                  <a:cubicBezTo>
                    <a:pt x="16381" y="34256"/>
                    <a:pt x="16430" y="34043"/>
                    <a:pt x="16471" y="33936"/>
                  </a:cubicBezTo>
                  <a:cubicBezTo>
                    <a:pt x="16496" y="33854"/>
                    <a:pt x="16569" y="33788"/>
                    <a:pt x="16643" y="33772"/>
                  </a:cubicBezTo>
                  <a:lnTo>
                    <a:pt x="16725" y="33788"/>
                  </a:lnTo>
                  <a:cubicBezTo>
                    <a:pt x="16807" y="33837"/>
                    <a:pt x="16693" y="34002"/>
                    <a:pt x="16643" y="34084"/>
                  </a:cubicBezTo>
                  <a:cubicBezTo>
                    <a:pt x="16594" y="34166"/>
                    <a:pt x="16619" y="34363"/>
                    <a:pt x="16627" y="34453"/>
                  </a:cubicBezTo>
                  <a:cubicBezTo>
                    <a:pt x="16635" y="34543"/>
                    <a:pt x="16931" y="34740"/>
                    <a:pt x="17013" y="34863"/>
                  </a:cubicBezTo>
                  <a:cubicBezTo>
                    <a:pt x="17037" y="34900"/>
                    <a:pt x="17072" y="34913"/>
                    <a:pt x="17114" y="34913"/>
                  </a:cubicBezTo>
                  <a:cubicBezTo>
                    <a:pt x="17206" y="34913"/>
                    <a:pt x="17334" y="34854"/>
                    <a:pt x="17471" y="34854"/>
                  </a:cubicBezTo>
                  <a:cubicBezTo>
                    <a:pt x="17482" y="34854"/>
                    <a:pt x="17494" y="34854"/>
                    <a:pt x="17505" y="34855"/>
                  </a:cubicBezTo>
                  <a:cubicBezTo>
                    <a:pt x="17718" y="34880"/>
                    <a:pt x="18145" y="35142"/>
                    <a:pt x="18252" y="35200"/>
                  </a:cubicBezTo>
                  <a:cubicBezTo>
                    <a:pt x="18272" y="35208"/>
                    <a:pt x="18296" y="35212"/>
                    <a:pt x="18322" y="35212"/>
                  </a:cubicBezTo>
                  <a:cubicBezTo>
                    <a:pt x="18447" y="35212"/>
                    <a:pt x="18628" y="35133"/>
                    <a:pt x="18736" y="35126"/>
                  </a:cubicBezTo>
                  <a:cubicBezTo>
                    <a:pt x="18741" y="35126"/>
                    <a:pt x="18746" y="35125"/>
                    <a:pt x="18750" y="35125"/>
                  </a:cubicBezTo>
                  <a:cubicBezTo>
                    <a:pt x="18873" y="35125"/>
                    <a:pt x="18954" y="35225"/>
                    <a:pt x="19081" y="35249"/>
                  </a:cubicBezTo>
                  <a:cubicBezTo>
                    <a:pt x="19088" y="35251"/>
                    <a:pt x="19096" y="35251"/>
                    <a:pt x="19103" y="35251"/>
                  </a:cubicBezTo>
                  <a:cubicBezTo>
                    <a:pt x="19222" y="35251"/>
                    <a:pt x="19361" y="35083"/>
                    <a:pt x="19499" y="35052"/>
                  </a:cubicBezTo>
                  <a:cubicBezTo>
                    <a:pt x="19647" y="35019"/>
                    <a:pt x="19516" y="35003"/>
                    <a:pt x="19507" y="34913"/>
                  </a:cubicBezTo>
                  <a:cubicBezTo>
                    <a:pt x="19507" y="34814"/>
                    <a:pt x="19754" y="34814"/>
                    <a:pt x="19910" y="34757"/>
                  </a:cubicBezTo>
                  <a:cubicBezTo>
                    <a:pt x="20041" y="34707"/>
                    <a:pt x="20098" y="34445"/>
                    <a:pt x="20172" y="34289"/>
                  </a:cubicBezTo>
                  <a:lnTo>
                    <a:pt x="20213" y="34231"/>
                  </a:lnTo>
                  <a:cubicBezTo>
                    <a:pt x="20213" y="34231"/>
                    <a:pt x="20221" y="34223"/>
                    <a:pt x="20221" y="34223"/>
                  </a:cubicBezTo>
                  <a:cubicBezTo>
                    <a:pt x="20328" y="34100"/>
                    <a:pt x="20500" y="33969"/>
                    <a:pt x="20615" y="33870"/>
                  </a:cubicBezTo>
                  <a:cubicBezTo>
                    <a:pt x="20722" y="33780"/>
                    <a:pt x="20697" y="33755"/>
                    <a:pt x="20837" y="33468"/>
                  </a:cubicBezTo>
                  <a:cubicBezTo>
                    <a:pt x="20985" y="33173"/>
                    <a:pt x="20944" y="33247"/>
                    <a:pt x="21009" y="33140"/>
                  </a:cubicBezTo>
                  <a:cubicBezTo>
                    <a:pt x="21067" y="33041"/>
                    <a:pt x="21083" y="33025"/>
                    <a:pt x="21017" y="32943"/>
                  </a:cubicBezTo>
                  <a:cubicBezTo>
                    <a:pt x="20952" y="32853"/>
                    <a:pt x="20960" y="32762"/>
                    <a:pt x="20976" y="32639"/>
                  </a:cubicBezTo>
                  <a:cubicBezTo>
                    <a:pt x="20985" y="32524"/>
                    <a:pt x="21083" y="32574"/>
                    <a:pt x="21173" y="32533"/>
                  </a:cubicBezTo>
                  <a:cubicBezTo>
                    <a:pt x="21264" y="32492"/>
                    <a:pt x="21182" y="32426"/>
                    <a:pt x="21214" y="32319"/>
                  </a:cubicBezTo>
                  <a:cubicBezTo>
                    <a:pt x="21239" y="32204"/>
                    <a:pt x="21387" y="32188"/>
                    <a:pt x="21510" y="32130"/>
                  </a:cubicBezTo>
                  <a:cubicBezTo>
                    <a:pt x="21633" y="32073"/>
                    <a:pt x="21502" y="31778"/>
                    <a:pt x="21551" y="31737"/>
                  </a:cubicBezTo>
                  <a:cubicBezTo>
                    <a:pt x="21555" y="31733"/>
                    <a:pt x="21558" y="31731"/>
                    <a:pt x="21562" y="31731"/>
                  </a:cubicBezTo>
                  <a:cubicBezTo>
                    <a:pt x="21602" y="31731"/>
                    <a:pt x="21658" y="31893"/>
                    <a:pt x="21709" y="31893"/>
                  </a:cubicBezTo>
                  <a:cubicBezTo>
                    <a:pt x="21711" y="31893"/>
                    <a:pt x="21713" y="31893"/>
                    <a:pt x="21715" y="31892"/>
                  </a:cubicBezTo>
                  <a:cubicBezTo>
                    <a:pt x="21773" y="31876"/>
                    <a:pt x="21723" y="31802"/>
                    <a:pt x="21723" y="31654"/>
                  </a:cubicBezTo>
                  <a:cubicBezTo>
                    <a:pt x="21723" y="31507"/>
                    <a:pt x="21830" y="31564"/>
                    <a:pt x="21723" y="31466"/>
                  </a:cubicBezTo>
                  <a:cubicBezTo>
                    <a:pt x="21617" y="31359"/>
                    <a:pt x="21617" y="31334"/>
                    <a:pt x="21731" y="31326"/>
                  </a:cubicBezTo>
                  <a:cubicBezTo>
                    <a:pt x="21735" y="31326"/>
                    <a:pt x="21739" y="31326"/>
                    <a:pt x="21742" y="31326"/>
                  </a:cubicBezTo>
                  <a:cubicBezTo>
                    <a:pt x="21841" y="31326"/>
                    <a:pt x="21925" y="31425"/>
                    <a:pt x="22002" y="31425"/>
                  </a:cubicBezTo>
                  <a:cubicBezTo>
                    <a:pt x="22005" y="31425"/>
                    <a:pt x="22008" y="31425"/>
                    <a:pt x="22010" y="31425"/>
                  </a:cubicBezTo>
                  <a:cubicBezTo>
                    <a:pt x="22027" y="31423"/>
                    <a:pt x="22047" y="31422"/>
                    <a:pt x="22069" y="31422"/>
                  </a:cubicBezTo>
                  <a:cubicBezTo>
                    <a:pt x="22157" y="31422"/>
                    <a:pt x="22268" y="31438"/>
                    <a:pt x="22248" y="31490"/>
                  </a:cubicBezTo>
                  <a:cubicBezTo>
                    <a:pt x="22232" y="31564"/>
                    <a:pt x="22158" y="31531"/>
                    <a:pt x="22093" y="31581"/>
                  </a:cubicBezTo>
                  <a:cubicBezTo>
                    <a:pt x="22019" y="31638"/>
                    <a:pt x="22150" y="31679"/>
                    <a:pt x="22109" y="31819"/>
                  </a:cubicBezTo>
                  <a:cubicBezTo>
                    <a:pt x="22091" y="31881"/>
                    <a:pt x="22074" y="31891"/>
                    <a:pt x="22055" y="31891"/>
                  </a:cubicBezTo>
                  <a:cubicBezTo>
                    <a:pt x="22045" y="31891"/>
                    <a:pt x="22036" y="31889"/>
                    <a:pt x="22025" y="31889"/>
                  </a:cubicBezTo>
                  <a:cubicBezTo>
                    <a:pt x="22007" y="31889"/>
                    <a:pt x="21987" y="31894"/>
                    <a:pt x="21961" y="31925"/>
                  </a:cubicBezTo>
                  <a:cubicBezTo>
                    <a:pt x="21879" y="32024"/>
                    <a:pt x="21978" y="32024"/>
                    <a:pt x="21920" y="32122"/>
                  </a:cubicBezTo>
                  <a:cubicBezTo>
                    <a:pt x="21898" y="32155"/>
                    <a:pt x="21882" y="32164"/>
                    <a:pt x="21867" y="32164"/>
                  </a:cubicBezTo>
                  <a:cubicBezTo>
                    <a:pt x="21849" y="32164"/>
                    <a:pt x="21834" y="32150"/>
                    <a:pt x="21814" y="32150"/>
                  </a:cubicBezTo>
                  <a:cubicBezTo>
                    <a:pt x="21802" y="32150"/>
                    <a:pt x="21789" y="32155"/>
                    <a:pt x="21773" y="32171"/>
                  </a:cubicBezTo>
                  <a:cubicBezTo>
                    <a:pt x="21699" y="32245"/>
                    <a:pt x="21699" y="32360"/>
                    <a:pt x="21641" y="32459"/>
                  </a:cubicBezTo>
                  <a:cubicBezTo>
                    <a:pt x="21592" y="32557"/>
                    <a:pt x="21428" y="32639"/>
                    <a:pt x="21354" y="32705"/>
                  </a:cubicBezTo>
                  <a:cubicBezTo>
                    <a:pt x="21334" y="32721"/>
                    <a:pt x="21320" y="32727"/>
                    <a:pt x="21308" y="32727"/>
                  </a:cubicBezTo>
                  <a:cubicBezTo>
                    <a:pt x="21278" y="32727"/>
                    <a:pt x="21260" y="32686"/>
                    <a:pt x="21165" y="32680"/>
                  </a:cubicBezTo>
                  <a:cubicBezTo>
                    <a:pt x="21163" y="32680"/>
                    <a:pt x="21160" y="32680"/>
                    <a:pt x="21158" y="32680"/>
                  </a:cubicBezTo>
                  <a:cubicBezTo>
                    <a:pt x="21039" y="32680"/>
                    <a:pt x="21158" y="32878"/>
                    <a:pt x="21206" y="32918"/>
                  </a:cubicBezTo>
                  <a:cubicBezTo>
                    <a:pt x="21211" y="32922"/>
                    <a:pt x="21216" y="32924"/>
                    <a:pt x="21222" y="32924"/>
                  </a:cubicBezTo>
                  <a:cubicBezTo>
                    <a:pt x="21281" y="32924"/>
                    <a:pt x="21407" y="32754"/>
                    <a:pt x="21526" y="32672"/>
                  </a:cubicBezTo>
                  <a:cubicBezTo>
                    <a:pt x="21649" y="32574"/>
                    <a:pt x="21863" y="32426"/>
                    <a:pt x="22002" y="32254"/>
                  </a:cubicBezTo>
                  <a:cubicBezTo>
                    <a:pt x="22134" y="32081"/>
                    <a:pt x="22363" y="31663"/>
                    <a:pt x="22462" y="31572"/>
                  </a:cubicBezTo>
                  <a:cubicBezTo>
                    <a:pt x="22560" y="31474"/>
                    <a:pt x="22552" y="31375"/>
                    <a:pt x="22667" y="31154"/>
                  </a:cubicBezTo>
                  <a:cubicBezTo>
                    <a:pt x="22790" y="30940"/>
                    <a:pt x="22724" y="30867"/>
                    <a:pt x="22798" y="30744"/>
                  </a:cubicBezTo>
                  <a:cubicBezTo>
                    <a:pt x="22864" y="30620"/>
                    <a:pt x="23397" y="30276"/>
                    <a:pt x="23438" y="30235"/>
                  </a:cubicBezTo>
                  <a:cubicBezTo>
                    <a:pt x="23480" y="30185"/>
                    <a:pt x="23471" y="30177"/>
                    <a:pt x="23422" y="30103"/>
                  </a:cubicBezTo>
                  <a:cubicBezTo>
                    <a:pt x="23373" y="30030"/>
                    <a:pt x="23340" y="29915"/>
                    <a:pt x="23397" y="29874"/>
                  </a:cubicBezTo>
                  <a:cubicBezTo>
                    <a:pt x="23403" y="29870"/>
                    <a:pt x="23408" y="29868"/>
                    <a:pt x="23413" y="29868"/>
                  </a:cubicBezTo>
                  <a:cubicBezTo>
                    <a:pt x="23458" y="29868"/>
                    <a:pt x="23486" y="30015"/>
                    <a:pt x="23508" y="30015"/>
                  </a:cubicBezTo>
                  <a:cubicBezTo>
                    <a:pt x="23509" y="30015"/>
                    <a:pt x="23511" y="30015"/>
                    <a:pt x="23512" y="30013"/>
                  </a:cubicBezTo>
                  <a:cubicBezTo>
                    <a:pt x="23529" y="29997"/>
                    <a:pt x="23570" y="29890"/>
                    <a:pt x="23586" y="29783"/>
                  </a:cubicBezTo>
                  <a:cubicBezTo>
                    <a:pt x="23611" y="29668"/>
                    <a:pt x="23611" y="29554"/>
                    <a:pt x="23611" y="29422"/>
                  </a:cubicBezTo>
                  <a:cubicBezTo>
                    <a:pt x="23611" y="29291"/>
                    <a:pt x="23570" y="29151"/>
                    <a:pt x="23594" y="29094"/>
                  </a:cubicBezTo>
                  <a:cubicBezTo>
                    <a:pt x="23619" y="29037"/>
                    <a:pt x="23742" y="29061"/>
                    <a:pt x="23742" y="29028"/>
                  </a:cubicBezTo>
                  <a:cubicBezTo>
                    <a:pt x="23734" y="28996"/>
                    <a:pt x="23627" y="28987"/>
                    <a:pt x="23586" y="28938"/>
                  </a:cubicBezTo>
                  <a:cubicBezTo>
                    <a:pt x="23545" y="28881"/>
                    <a:pt x="23553" y="28692"/>
                    <a:pt x="23586" y="28593"/>
                  </a:cubicBezTo>
                  <a:cubicBezTo>
                    <a:pt x="23619" y="28503"/>
                    <a:pt x="23701" y="28331"/>
                    <a:pt x="23668" y="28314"/>
                  </a:cubicBezTo>
                  <a:cubicBezTo>
                    <a:pt x="23667" y="28314"/>
                    <a:pt x="23666" y="28313"/>
                    <a:pt x="23664" y="28313"/>
                  </a:cubicBezTo>
                  <a:cubicBezTo>
                    <a:pt x="23635" y="28313"/>
                    <a:pt x="23550" y="28446"/>
                    <a:pt x="23538" y="28446"/>
                  </a:cubicBezTo>
                  <a:cubicBezTo>
                    <a:pt x="23537" y="28446"/>
                    <a:pt x="23537" y="28446"/>
                    <a:pt x="23537" y="28446"/>
                  </a:cubicBezTo>
                  <a:cubicBezTo>
                    <a:pt x="23529" y="28429"/>
                    <a:pt x="23529" y="28372"/>
                    <a:pt x="23496" y="28347"/>
                  </a:cubicBezTo>
                  <a:cubicBezTo>
                    <a:pt x="23471" y="28314"/>
                    <a:pt x="23430" y="28224"/>
                    <a:pt x="23438" y="28183"/>
                  </a:cubicBezTo>
                  <a:cubicBezTo>
                    <a:pt x="23440" y="28174"/>
                    <a:pt x="23444" y="28171"/>
                    <a:pt x="23450" y="28171"/>
                  </a:cubicBezTo>
                  <a:cubicBezTo>
                    <a:pt x="23479" y="28171"/>
                    <a:pt x="23549" y="28249"/>
                    <a:pt x="23570" y="28249"/>
                  </a:cubicBezTo>
                  <a:cubicBezTo>
                    <a:pt x="23594" y="28249"/>
                    <a:pt x="23644" y="28109"/>
                    <a:pt x="23627" y="28060"/>
                  </a:cubicBezTo>
                  <a:cubicBezTo>
                    <a:pt x="23622" y="28044"/>
                    <a:pt x="23610" y="28039"/>
                    <a:pt x="23594" y="28039"/>
                  </a:cubicBezTo>
                  <a:cubicBezTo>
                    <a:pt x="23574" y="28039"/>
                    <a:pt x="23547" y="28046"/>
                    <a:pt x="23518" y="28046"/>
                  </a:cubicBezTo>
                  <a:cubicBezTo>
                    <a:pt x="23500" y="28046"/>
                    <a:pt x="23482" y="28044"/>
                    <a:pt x="23463" y="28035"/>
                  </a:cubicBezTo>
                  <a:cubicBezTo>
                    <a:pt x="23381" y="28002"/>
                    <a:pt x="23504" y="27978"/>
                    <a:pt x="23553" y="27961"/>
                  </a:cubicBezTo>
                  <a:cubicBezTo>
                    <a:pt x="23611" y="27937"/>
                    <a:pt x="23816" y="27847"/>
                    <a:pt x="23824" y="27806"/>
                  </a:cubicBezTo>
                  <a:cubicBezTo>
                    <a:pt x="23828" y="27788"/>
                    <a:pt x="23803" y="27784"/>
                    <a:pt x="23768" y="27784"/>
                  </a:cubicBezTo>
                  <a:cubicBezTo>
                    <a:pt x="23742" y="27784"/>
                    <a:pt x="23710" y="27786"/>
                    <a:pt x="23680" y="27786"/>
                  </a:cubicBezTo>
                  <a:cubicBezTo>
                    <a:pt x="23658" y="27786"/>
                    <a:pt x="23636" y="27785"/>
                    <a:pt x="23619" y="27781"/>
                  </a:cubicBezTo>
                  <a:cubicBezTo>
                    <a:pt x="23545" y="27773"/>
                    <a:pt x="23504" y="27699"/>
                    <a:pt x="23480" y="27592"/>
                  </a:cubicBezTo>
                  <a:cubicBezTo>
                    <a:pt x="23473" y="27572"/>
                    <a:pt x="23475" y="27564"/>
                    <a:pt x="23483" y="27564"/>
                  </a:cubicBezTo>
                  <a:cubicBezTo>
                    <a:pt x="23511" y="27564"/>
                    <a:pt x="23601" y="27644"/>
                    <a:pt x="23656" y="27644"/>
                  </a:cubicBezTo>
                  <a:cubicBezTo>
                    <a:pt x="23667" y="27644"/>
                    <a:pt x="23677" y="27641"/>
                    <a:pt x="23685" y="27633"/>
                  </a:cubicBezTo>
                  <a:cubicBezTo>
                    <a:pt x="23742" y="27576"/>
                    <a:pt x="23783" y="27527"/>
                    <a:pt x="23824" y="27527"/>
                  </a:cubicBezTo>
                  <a:cubicBezTo>
                    <a:pt x="23826" y="27526"/>
                    <a:pt x="23828" y="27526"/>
                    <a:pt x="23830" y="27526"/>
                  </a:cubicBezTo>
                  <a:cubicBezTo>
                    <a:pt x="23870" y="27526"/>
                    <a:pt x="23825" y="27617"/>
                    <a:pt x="23849" y="27633"/>
                  </a:cubicBezTo>
                  <a:cubicBezTo>
                    <a:pt x="23855" y="27643"/>
                    <a:pt x="23877" y="27648"/>
                    <a:pt x="23904" y="27648"/>
                  </a:cubicBezTo>
                  <a:cubicBezTo>
                    <a:pt x="23946" y="27648"/>
                    <a:pt x="24000" y="27637"/>
                    <a:pt x="24029" y="27617"/>
                  </a:cubicBezTo>
                  <a:cubicBezTo>
                    <a:pt x="24079" y="27576"/>
                    <a:pt x="24161" y="27510"/>
                    <a:pt x="24177" y="27461"/>
                  </a:cubicBezTo>
                  <a:cubicBezTo>
                    <a:pt x="24202" y="27403"/>
                    <a:pt x="24095" y="27428"/>
                    <a:pt x="24046" y="27362"/>
                  </a:cubicBezTo>
                  <a:cubicBezTo>
                    <a:pt x="24005" y="27297"/>
                    <a:pt x="24538" y="27059"/>
                    <a:pt x="24653" y="26993"/>
                  </a:cubicBezTo>
                  <a:cubicBezTo>
                    <a:pt x="24768" y="26927"/>
                    <a:pt x="25121" y="26755"/>
                    <a:pt x="25203" y="26706"/>
                  </a:cubicBezTo>
                  <a:cubicBezTo>
                    <a:pt x="25285" y="26657"/>
                    <a:pt x="25228" y="26607"/>
                    <a:pt x="25252" y="26509"/>
                  </a:cubicBezTo>
                  <a:cubicBezTo>
                    <a:pt x="25277" y="26410"/>
                    <a:pt x="25539" y="26419"/>
                    <a:pt x="25605" y="26410"/>
                  </a:cubicBezTo>
                  <a:cubicBezTo>
                    <a:pt x="25662" y="26410"/>
                    <a:pt x="25843" y="26369"/>
                    <a:pt x="25900" y="26369"/>
                  </a:cubicBezTo>
                  <a:cubicBezTo>
                    <a:pt x="25958" y="26378"/>
                    <a:pt x="25909" y="26460"/>
                    <a:pt x="25892" y="26517"/>
                  </a:cubicBezTo>
                  <a:cubicBezTo>
                    <a:pt x="25879" y="26565"/>
                    <a:pt x="26002" y="26642"/>
                    <a:pt x="26072" y="26642"/>
                  </a:cubicBezTo>
                  <a:cubicBezTo>
                    <a:pt x="26086" y="26642"/>
                    <a:pt x="26098" y="26639"/>
                    <a:pt x="26106" y="26632"/>
                  </a:cubicBezTo>
                  <a:cubicBezTo>
                    <a:pt x="26147" y="26591"/>
                    <a:pt x="26171" y="26402"/>
                    <a:pt x="26097" y="26386"/>
                  </a:cubicBezTo>
                  <a:cubicBezTo>
                    <a:pt x="26024" y="26378"/>
                    <a:pt x="26024" y="26328"/>
                    <a:pt x="26081" y="26287"/>
                  </a:cubicBezTo>
                  <a:cubicBezTo>
                    <a:pt x="26130" y="26246"/>
                    <a:pt x="26319" y="26099"/>
                    <a:pt x="26376" y="26066"/>
                  </a:cubicBezTo>
                  <a:cubicBezTo>
                    <a:pt x="26396" y="26058"/>
                    <a:pt x="26414" y="26057"/>
                    <a:pt x="26430" y="26057"/>
                  </a:cubicBezTo>
                  <a:cubicBezTo>
                    <a:pt x="26441" y="26057"/>
                    <a:pt x="26450" y="26058"/>
                    <a:pt x="26459" y="26058"/>
                  </a:cubicBezTo>
                  <a:cubicBezTo>
                    <a:pt x="26479" y="26058"/>
                    <a:pt x="26491" y="26053"/>
                    <a:pt x="26491" y="26025"/>
                  </a:cubicBezTo>
                  <a:cubicBezTo>
                    <a:pt x="26491" y="25967"/>
                    <a:pt x="26459" y="25975"/>
                    <a:pt x="26418" y="25861"/>
                  </a:cubicBezTo>
                  <a:cubicBezTo>
                    <a:pt x="26385" y="25746"/>
                    <a:pt x="26639" y="25737"/>
                    <a:pt x="26639" y="25737"/>
                  </a:cubicBezTo>
                  <a:cubicBezTo>
                    <a:pt x="26639" y="25737"/>
                    <a:pt x="26688" y="25836"/>
                    <a:pt x="26721" y="25877"/>
                  </a:cubicBezTo>
                  <a:cubicBezTo>
                    <a:pt x="26754" y="25918"/>
                    <a:pt x="26697" y="25984"/>
                    <a:pt x="26680" y="26016"/>
                  </a:cubicBezTo>
                  <a:cubicBezTo>
                    <a:pt x="26672" y="26033"/>
                    <a:pt x="26692" y="26039"/>
                    <a:pt x="26733" y="26039"/>
                  </a:cubicBezTo>
                  <a:cubicBezTo>
                    <a:pt x="26775" y="26039"/>
                    <a:pt x="26836" y="26033"/>
                    <a:pt x="26910" y="26025"/>
                  </a:cubicBezTo>
                  <a:cubicBezTo>
                    <a:pt x="27058" y="26016"/>
                    <a:pt x="26836" y="25918"/>
                    <a:pt x="26844" y="25869"/>
                  </a:cubicBezTo>
                  <a:cubicBezTo>
                    <a:pt x="26852" y="25820"/>
                    <a:pt x="26976" y="25795"/>
                    <a:pt x="27066" y="25762"/>
                  </a:cubicBezTo>
                  <a:cubicBezTo>
                    <a:pt x="27076" y="25759"/>
                    <a:pt x="27089" y="25757"/>
                    <a:pt x="27102" y="25757"/>
                  </a:cubicBezTo>
                  <a:cubicBezTo>
                    <a:pt x="27206" y="25757"/>
                    <a:pt x="27387" y="25847"/>
                    <a:pt x="27458" y="25847"/>
                  </a:cubicBezTo>
                  <a:cubicBezTo>
                    <a:pt x="27465" y="25847"/>
                    <a:pt x="27471" y="25846"/>
                    <a:pt x="27476" y="25844"/>
                  </a:cubicBezTo>
                  <a:cubicBezTo>
                    <a:pt x="27525" y="25811"/>
                    <a:pt x="27476" y="25729"/>
                    <a:pt x="27476" y="25705"/>
                  </a:cubicBezTo>
                  <a:cubicBezTo>
                    <a:pt x="27483" y="25676"/>
                    <a:pt x="27561" y="25550"/>
                    <a:pt x="27613" y="25550"/>
                  </a:cubicBezTo>
                  <a:cubicBezTo>
                    <a:pt x="27620" y="25550"/>
                    <a:pt x="27626" y="25552"/>
                    <a:pt x="27632" y="25557"/>
                  </a:cubicBezTo>
                  <a:cubicBezTo>
                    <a:pt x="27681" y="25598"/>
                    <a:pt x="27632" y="25696"/>
                    <a:pt x="27649" y="25754"/>
                  </a:cubicBezTo>
                  <a:cubicBezTo>
                    <a:pt x="27673" y="25811"/>
                    <a:pt x="27845" y="25787"/>
                    <a:pt x="27919" y="25811"/>
                  </a:cubicBezTo>
                  <a:cubicBezTo>
                    <a:pt x="27993" y="25836"/>
                    <a:pt x="28280" y="25852"/>
                    <a:pt x="28363" y="25852"/>
                  </a:cubicBezTo>
                  <a:cubicBezTo>
                    <a:pt x="28436" y="25844"/>
                    <a:pt x="28469" y="25778"/>
                    <a:pt x="28469" y="25705"/>
                  </a:cubicBezTo>
                  <a:cubicBezTo>
                    <a:pt x="28469" y="25675"/>
                    <a:pt x="28460" y="25668"/>
                    <a:pt x="28446" y="25668"/>
                  </a:cubicBezTo>
                  <a:cubicBezTo>
                    <a:pt x="28433" y="25668"/>
                    <a:pt x="28417" y="25674"/>
                    <a:pt x="28401" y="25674"/>
                  </a:cubicBezTo>
                  <a:cubicBezTo>
                    <a:pt x="28391" y="25674"/>
                    <a:pt x="28380" y="25671"/>
                    <a:pt x="28371" y="25664"/>
                  </a:cubicBezTo>
                  <a:cubicBezTo>
                    <a:pt x="28330" y="25639"/>
                    <a:pt x="28346" y="25598"/>
                    <a:pt x="28346" y="25557"/>
                  </a:cubicBezTo>
                  <a:cubicBezTo>
                    <a:pt x="28338" y="25516"/>
                    <a:pt x="28420" y="25401"/>
                    <a:pt x="28535" y="25335"/>
                  </a:cubicBezTo>
                  <a:cubicBezTo>
                    <a:pt x="28650" y="25270"/>
                    <a:pt x="29068" y="25081"/>
                    <a:pt x="29068" y="25023"/>
                  </a:cubicBezTo>
                  <a:cubicBezTo>
                    <a:pt x="29068" y="24958"/>
                    <a:pt x="29060" y="24843"/>
                    <a:pt x="29044" y="24679"/>
                  </a:cubicBezTo>
                  <a:cubicBezTo>
                    <a:pt x="29027" y="24515"/>
                    <a:pt x="29142" y="24375"/>
                    <a:pt x="29183" y="24309"/>
                  </a:cubicBezTo>
                  <a:cubicBezTo>
                    <a:pt x="29216" y="24236"/>
                    <a:pt x="29454" y="24071"/>
                    <a:pt x="29470" y="24006"/>
                  </a:cubicBezTo>
                  <a:cubicBezTo>
                    <a:pt x="29479" y="23940"/>
                    <a:pt x="29446" y="23858"/>
                    <a:pt x="29454" y="23809"/>
                  </a:cubicBezTo>
                  <a:cubicBezTo>
                    <a:pt x="29470" y="23760"/>
                    <a:pt x="29561" y="23776"/>
                    <a:pt x="29626" y="23751"/>
                  </a:cubicBezTo>
                  <a:cubicBezTo>
                    <a:pt x="29692" y="23727"/>
                    <a:pt x="29643" y="23653"/>
                    <a:pt x="29684" y="23571"/>
                  </a:cubicBezTo>
                  <a:cubicBezTo>
                    <a:pt x="29717" y="23481"/>
                    <a:pt x="29922" y="23275"/>
                    <a:pt x="29996" y="23120"/>
                  </a:cubicBezTo>
                  <a:cubicBezTo>
                    <a:pt x="30070" y="22964"/>
                    <a:pt x="30004" y="22422"/>
                    <a:pt x="30053" y="22323"/>
                  </a:cubicBezTo>
                  <a:cubicBezTo>
                    <a:pt x="30094" y="22225"/>
                    <a:pt x="30431" y="21864"/>
                    <a:pt x="30439" y="21815"/>
                  </a:cubicBezTo>
                  <a:cubicBezTo>
                    <a:pt x="30439" y="21765"/>
                    <a:pt x="30357" y="21568"/>
                    <a:pt x="30349" y="21454"/>
                  </a:cubicBezTo>
                  <a:cubicBezTo>
                    <a:pt x="30340" y="21339"/>
                    <a:pt x="30554" y="20731"/>
                    <a:pt x="30545" y="20575"/>
                  </a:cubicBezTo>
                  <a:cubicBezTo>
                    <a:pt x="30545" y="20428"/>
                    <a:pt x="30513" y="19738"/>
                    <a:pt x="30496" y="19591"/>
                  </a:cubicBezTo>
                  <a:cubicBezTo>
                    <a:pt x="30480" y="19451"/>
                    <a:pt x="30488" y="19353"/>
                    <a:pt x="30480" y="19295"/>
                  </a:cubicBezTo>
                  <a:cubicBezTo>
                    <a:pt x="30472" y="19238"/>
                    <a:pt x="30587" y="19123"/>
                    <a:pt x="30578" y="19057"/>
                  </a:cubicBezTo>
                  <a:cubicBezTo>
                    <a:pt x="30562" y="18992"/>
                    <a:pt x="30349" y="18983"/>
                    <a:pt x="30349" y="18951"/>
                  </a:cubicBezTo>
                  <a:cubicBezTo>
                    <a:pt x="30357" y="18926"/>
                    <a:pt x="30488" y="18901"/>
                    <a:pt x="30496" y="18868"/>
                  </a:cubicBezTo>
                  <a:cubicBezTo>
                    <a:pt x="30513" y="18827"/>
                    <a:pt x="30488" y="18762"/>
                    <a:pt x="30496" y="18713"/>
                  </a:cubicBezTo>
                  <a:cubicBezTo>
                    <a:pt x="30513" y="18663"/>
                    <a:pt x="30636" y="18466"/>
                    <a:pt x="30652" y="18409"/>
                  </a:cubicBezTo>
                  <a:cubicBezTo>
                    <a:pt x="30669" y="18351"/>
                    <a:pt x="30693" y="18327"/>
                    <a:pt x="30636" y="18286"/>
                  </a:cubicBezTo>
                  <a:cubicBezTo>
                    <a:pt x="30587" y="18245"/>
                    <a:pt x="30488" y="18261"/>
                    <a:pt x="30480" y="18195"/>
                  </a:cubicBezTo>
                  <a:cubicBezTo>
                    <a:pt x="30477" y="18169"/>
                    <a:pt x="30490" y="18161"/>
                    <a:pt x="30515" y="18161"/>
                  </a:cubicBezTo>
                  <a:cubicBezTo>
                    <a:pt x="30552" y="18161"/>
                    <a:pt x="30613" y="18179"/>
                    <a:pt x="30677" y="18179"/>
                  </a:cubicBezTo>
                  <a:cubicBezTo>
                    <a:pt x="30792" y="18179"/>
                    <a:pt x="30718" y="18113"/>
                    <a:pt x="30742" y="18081"/>
                  </a:cubicBezTo>
                  <a:cubicBezTo>
                    <a:pt x="30747" y="18075"/>
                    <a:pt x="30753" y="18072"/>
                    <a:pt x="30760" y="18072"/>
                  </a:cubicBezTo>
                  <a:cubicBezTo>
                    <a:pt x="30793" y="18072"/>
                    <a:pt x="30850" y="18127"/>
                    <a:pt x="30890" y="18187"/>
                  </a:cubicBezTo>
                  <a:cubicBezTo>
                    <a:pt x="30939" y="18253"/>
                    <a:pt x="30898" y="18392"/>
                    <a:pt x="30939" y="18401"/>
                  </a:cubicBezTo>
                  <a:cubicBezTo>
                    <a:pt x="30943" y="18402"/>
                    <a:pt x="30946" y="18402"/>
                    <a:pt x="30950" y="18402"/>
                  </a:cubicBezTo>
                  <a:cubicBezTo>
                    <a:pt x="30995" y="18402"/>
                    <a:pt x="31040" y="18305"/>
                    <a:pt x="31071" y="18228"/>
                  </a:cubicBezTo>
                  <a:cubicBezTo>
                    <a:pt x="31112" y="18146"/>
                    <a:pt x="31251" y="18040"/>
                    <a:pt x="31342" y="17957"/>
                  </a:cubicBezTo>
                  <a:cubicBezTo>
                    <a:pt x="31432" y="17875"/>
                    <a:pt x="31383" y="17826"/>
                    <a:pt x="31415" y="17761"/>
                  </a:cubicBezTo>
                  <a:cubicBezTo>
                    <a:pt x="31448" y="17687"/>
                    <a:pt x="31547" y="17580"/>
                    <a:pt x="31588" y="17482"/>
                  </a:cubicBezTo>
                  <a:cubicBezTo>
                    <a:pt x="31629" y="17391"/>
                    <a:pt x="31588" y="17416"/>
                    <a:pt x="31588" y="17358"/>
                  </a:cubicBezTo>
                  <a:cubicBezTo>
                    <a:pt x="31588" y="17301"/>
                    <a:pt x="31637" y="17309"/>
                    <a:pt x="31678" y="17268"/>
                  </a:cubicBezTo>
                  <a:cubicBezTo>
                    <a:pt x="31719" y="17227"/>
                    <a:pt x="31637" y="17186"/>
                    <a:pt x="31694" y="17129"/>
                  </a:cubicBezTo>
                  <a:cubicBezTo>
                    <a:pt x="31744" y="17079"/>
                    <a:pt x="31834" y="17120"/>
                    <a:pt x="31842" y="17079"/>
                  </a:cubicBezTo>
                  <a:cubicBezTo>
                    <a:pt x="31859" y="17047"/>
                    <a:pt x="31752" y="17006"/>
                    <a:pt x="31752" y="16973"/>
                  </a:cubicBezTo>
                  <a:cubicBezTo>
                    <a:pt x="31744" y="16932"/>
                    <a:pt x="31809" y="16940"/>
                    <a:pt x="31826" y="16899"/>
                  </a:cubicBezTo>
                  <a:cubicBezTo>
                    <a:pt x="31842" y="16858"/>
                    <a:pt x="31801" y="16792"/>
                    <a:pt x="31801" y="16776"/>
                  </a:cubicBezTo>
                  <a:cubicBezTo>
                    <a:pt x="31803" y="16771"/>
                    <a:pt x="31815" y="16768"/>
                    <a:pt x="31832" y="16768"/>
                  </a:cubicBezTo>
                  <a:cubicBezTo>
                    <a:pt x="31873" y="16768"/>
                    <a:pt x="31941" y="16786"/>
                    <a:pt x="31941" y="16833"/>
                  </a:cubicBezTo>
                  <a:cubicBezTo>
                    <a:pt x="31941" y="16865"/>
                    <a:pt x="31956" y="16877"/>
                    <a:pt x="31978" y="16877"/>
                  </a:cubicBezTo>
                  <a:cubicBezTo>
                    <a:pt x="32002" y="16877"/>
                    <a:pt x="32034" y="16863"/>
                    <a:pt x="32064" y="16841"/>
                  </a:cubicBezTo>
                  <a:cubicBezTo>
                    <a:pt x="32121" y="16792"/>
                    <a:pt x="32113" y="16710"/>
                    <a:pt x="32195" y="16661"/>
                  </a:cubicBezTo>
                  <a:cubicBezTo>
                    <a:pt x="32285" y="16612"/>
                    <a:pt x="32326" y="16636"/>
                    <a:pt x="32408" y="16587"/>
                  </a:cubicBezTo>
                  <a:cubicBezTo>
                    <a:pt x="32482" y="16530"/>
                    <a:pt x="32523" y="16390"/>
                    <a:pt x="32581" y="16300"/>
                  </a:cubicBezTo>
                  <a:cubicBezTo>
                    <a:pt x="32646" y="16209"/>
                    <a:pt x="32852" y="16168"/>
                    <a:pt x="32860" y="16078"/>
                  </a:cubicBezTo>
                  <a:cubicBezTo>
                    <a:pt x="32860" y="15988"/>
                    <a:pt x="32638" y="15996"/>
                    <a:pt x="32687" y="15914"/>
                  </a:cubicBezTo>
                  <a:cubicBezTo>
                    <a:pt x="32728" y="15824"/>
                    <a:pt x="32909" y="15848"/>
                    <a:pt x="33049" y="15832"/>
                  </a:cubicBezTo>
                  <a:cubicBezTo>
                    <a:pt x="33180" y="15816"/>
                    <a:pt x="33270" y="15537"/>
                    <a:pt x="33328" y="15446"/>
                  </a:cubicBezTo>
                  <a:cubicBezTo>
                    <a:pt x="33385" y="15356"/>
                    <a:pt x="33393" y="15307"/>
                    <a:pt x="33426" y="15192"/>
                  </a:cubicBezTo>
                  <a:cubicBezTo>
                    <a:pt x="33467" y="15077"/>
                    <a:pt x="33516" y="14773"/>
                    <a:pt x="33516" y="14675"/>
                  </a:cubicBezTo>
                  <a:cubicBezTo>
                    <a:pt x="33516" y="14576"/>
                    <a:pt x="33459" y="14511"/>
                    <a:pt x="33475" y="14429"/>
                  </a:cubicBezTo>
                  <a:cubicBezTo>
                    <a:pt x="33484" y="14347"/>
                    <a:pt x="33525" y="14207"/>
                    <a:pt x="33549" y="14076"/>
                  </a:cubicBezTo>
                  <a:cubicBezTo>
                    <a:pt x="33574" y="13936"/>
                    <a:pt x="33459" y="13871"/>
                    <a:pt x="33410" y="13665"/>
                  </a:cubicBezTo>
                  <a:cubicBezTo>
                    <a:pt x="33360" y="13468"/>
                    <a:pt x="33311" y="13378"/>
                    <a:pt x="33295" y="13230"/>
                  </a:cubicBezTo>
                  <a:cubicBezTo>
                    <a:pt x="33278" y="13083"/>
                    <a:pt x="33188" y="12853"/>
                    <a:pt x="33163" y="12812"/>
                  </a:cubicBezTo>
                  <a:cubicBezTo>
                    <a:pt x="33139" y="12771"/>
                    <a:pt x="32942" y="12648"/>
                    <a:pt x="32770" y="12648"/>
                  </a:cubicBezTo>
                  <a:cubicBezTo>
                    <a:pt x="32589" y="12648"/>
                    <a:pt x="32466" y="12664"/>
                    <a:pt x="32269" y="12689"/>
                  </a:cubicBezTo>
                  <a:cubicBezTo>
                    <a:pt x="32246" y="12691"/>
                    <a:pt x="32227" y="12692"/>
                    <a:pt x="32210" y="12692"/>
                  </a:cubicBezTo>
                  <a:cubicBezTo>
                    <a:pt x="32084" y="12692"/>
                    <a:pt x="32118" y="12638"/>
                    <a:pt x="31965" y="12566"/>
                  </a:cubicBezTo>
                  <a:cubicBezTo>
                    <a:pt x="31785" y="12492"/>
                    <a:pt x="31883" y="12484"/>
                    <a:pt x="31588" y="12287"/>
                  </a:cubicBezTo>
                  <a:cubicBezTo>
                    <a:pt x="31292" y="12090"/>
                    <a:pt x="31317" y="12082"/>
                    <a:pt x="31186" y="11983"/>
                  </a:cubicBezTo>
                  <a:cubicBezTo>
                    <a:pt x="31054" y="11876"/>
                    <a:pt x="30964" y="11753"/>
                    <a:pt x="30685" y="11556"/>
                  </a:cubicBezTo>
                  <a:cubicBezTo>
                    <a:pt x="30414" y="11368"/>
                    <a:pt x="30398" y="11335"/>
                    <a:pt x="30143" y="11236"/>
                  </a:cubicBezTo>
                  <a:cubicBezTo>
                    <a:pt x="29889" y="11130"/>
                    <a:pt x="29733" y="11023"/>
                    <a:pt x="29528" y="11023"/>
                  </a:cubicBezTo>
                  <a:cubicBezTo>
                    <a:pt x="29323" y="11023"/>
                    <a:pt x="29298" y="11023"/>
                    <a:pt x="29044" y="11015"/>
                  </a:cubicBezTo>
                  <a:cubicBezTo>
                    <a:pt x="29028" y="11014"/>
                    <a:pt x="29015" y="11014"/>
                    <a:pt x="29003" y="11014"/>
                  </a:cubicBezTo>
                  <a:cubicBezTo>
                    <a:pt x="28823" y="11014"/>
                    <a:pt x="29004" y="11072"/>
                    <a:pt x="28904" y="11187"/>
                  </a:cubicBezTo>
                  <a:cubicBezTo>
                    <a:pt x="28885" y="11209"/>
                    <a:pt x="28866" y="11218"/>
                    <a:pt x="28846" y="11218"/>
                  </a:cubicBezTo>
                  <a:cubicBezTo>
                    <a:pt x="28762" y="11218"/>
                    <a:pt x="28666" y="11051"/>
                    <a:pt x="28559" y="10998"/>
                  </a:cubicBezTo>
                  <a:cubicBezTo>
                    <a:pt x="28520" y="10979"/>
                    <a:pt x="28488" y="10972"/>
                    <a:pt x="28460" y="10972"/>
                  </a:cubicBezTo>
                  <a:cubicBezTo>
                    <a:pt x="28388" y="10972"/>
                    <a:pt x="28333" y="11018"/>
                    <a:pt x="28198" y="11047"/>
                  </a:cubicBezTo>
                  <a:cubicBezTo>
                    <a:pt x="28172" y="11053"/>
                    <a:pt x="28148" y="11056"/>
                    <a:pt x="28127" y="11056"/>
                  </a:cubicBezTo>
                  <a:cubicBezTo>
                    <a:pt x="27995" y="11056"/>
                    <a:pt x="27969" y="10953"/>
                    <a:pt x="27870" y="10875"/>
                  </a:cubicBezTo>
                  <a:cubicBezTo>
                    <a:pt x="27747" y="10785"/>
                    <a:pt x="27411" y="10736"/>
                    <a:pt x="27328" y="10703"/>
                  </a:cubicBezTo>
                  <a:cubicBezTo>
                    <a:pt x="27318" y="10699"/>
                    <a:pt x="27307" y="10697"/>
                    <a:pt x="27295" y="10697"/>
                  </a:cubicBezTo>
                  <a:cubicBezTo>
                    <a:pt x="27219" y="10697"/>
                    <a:pt x="27126" y="10782"/>
                    <a:pt x="27033" y="10818"/>
                  </a:cubicBezTo>
                  <a:cubicBezTo>
                    <a:pt x="26926" y="10859"/>
                    <a:pt x="26926" y="10998"/>
                    <a:pt x="26836" y="11023"/>
                  </a:cubicBezTo>
                  <a:cubicBezTo>
                    <a:pt x="26825" y="11025"/>
                    <a:pt x="26816" y="11026"/>
                    <a:pt x="26809" y="11026"/>
                  </a:cubicBezTo>
                  <a:cubicBezTo>
                    <a:pt x="26762" y="11026"/>
                    <a:pt x="26787" y="10984"/>
                    <a:pt x="26787" y="10949"/>
                  </a:cubicBezTo>
                  <a:cubicBezTo>
                    <a:pt x="26779" y="10900"/>
                    <a:pt x="26910" y="10752"/>
                    <a:pt x="26885" y="10744"/>
                  </a:cubicBezTo>
                  <a:cubicBezTo>
                    <a:pt x="26884" y="10742"/>
                    <a:pt x="26882" y="10742"/>
                    <a:pt x="26878" y="10742"/>
                  </a:cubicBezTo>
                  <a:cubicBezTo>
                    <a:pt x="26842" y="10742"/>
                    <a:pt x="26693" y="10822"/>
                    <a:pt x="26656" y="10875"/>
                  </a:cubicBezTo>
                  <a:cubicBezTo>
                    <a:pt x="26623" y="10933"/>
                    <a:pt x="26647" y="11023"/>
                    <a:pt x="26647" y="11097"/>
                  </a:cubicBezTo>
                  <a:cubicBezTo>
                    <a:pt x="26647" y="11179"/>
                    <a:pt x="26426" y="11368"/>
                    <a:pt x="26335" y="11368"/>
                  </a:cubicBezTo>
                  <a:cubicBezTo>
                    <a:pt x="26237" y="11359"/>
                    <a:pt x="26360" y="11244"/>
                    <a:pt x="26418" y="11203"/>
                  </a:cubicBezTo>
                  <a:cubicBezTo>
                    <a:pt x="26467" y="11162"/>
                    <a:pt x="26475" y="11023"/>
                    <a:pt x="26483" y="10949"/>
                  </a:cubicBezTo>
                  <a:cubicBezTo>
                    <a:pt x="26491" y="10883"/>
                    <a:pt x="26450" y="10916"/>
                    <a:pt x="26434" y="10883"/>
                  </a:cubicBezTo>
                  <a:cubicBezTo>
                    <a:pt x="26418" y="10851"/>
                    <a:pt x="26450" y="10842"/>
                    <a:pt x="26508" y="10768"/>
                  </a:cubicBezTo>
                  <a:cubicBezTo>
                    <a:pt x="26560" y="10695"/>
                    <a:pt x="26598" y="10601"/>
                    <a:pt x="26557" y="10601"/>
                  </a:cubicBezTo>
                  <a:cubicBezTo>
                    <a:pt x="26553" y="10601"/>
                    <a:pt x="26547" y="10602"/>
                    <a:pt x="26541" y="10604"/>
                  </a:cubicBezTo>
                  <a:cubicBezTo>
                    <a:pt x="26490" y="10623"/>
                    <a:pt x="26392" y="10681"/>
                    <a:pt x="26312" y="10681"/>
                  </a:cubicBezTo>
                  <a:cubicBezTo>
                    <a:pt x="26287" y="10681"/>
                    <a:pt x="26264" y="10675"/>
                    <a:pt x="26245" y="10662"/>
                  </a:cubicBezTo>
                  <a:cubicBezTo>
                    <a:pt x="26163" y="10604"/>
                    <a:pt x="26344" y="10596"/>
                    <a:pt x="26393" y="10588"/>
                  </a:cubicBezTo>
                  <a:cubicBezTo>
                    <a:pt x="26442" y="10580"/>
                    <a:pt x="26450" y="10555"/>
                    <a:pt x="26450" y="10489"/>
                  </a:cubicBezTo>
                  <a:cubicBezTo>
                    <a:pt x="26459" y="10424"/>
                    <a:pt x="26565" y="10342"/>
                    <a:pt x="26508" y="10276"/>
                  </a:cubicBezTo>
                  <a:cubicBezTo>
                    <a:pt x="26498" y="10261"/>
                    <a:pt x="26487" y="10255"/>
                    <a:pt x="26476" y="10255"/>
                  </a:cubicBezTo>
                  <a:cubicBezTo>
                    <a:pt x="26436" y="10255"/>
                    <a:pt x="26390" y="10335"/>
                    <a:pt x="26352" y="10335"/>
                  </a:cubicBezTo>
                  <a:cubicBezTo>
                    <a:pt x="26349" y="10335"/>
                    <a:pt x="26346" y="10334"/>
                    <a:pt x="26344" y="10333"/>
                  </a:cubicBezTo>
                  <a:cubicBezTo>
                    <a:pt x="26294" y="10325"/>
                    <a:pt x="26327" y="10301"/>
                    <a:pt x="26368" y="10260"/>
                  </a:cubicBezTo>
                  <a:cubicBezTo>
                    <a:pt x="26409" y="10227"/>
                    <a:pt x="26426" y="10178"/>
                    <a:pt x="26360" y="10161"/>
                  </a:cubicBezTo>
                  <a:cubicBezTo>
                    <a:pt x="26303" y="10153"/>
                    <a:pt x="26270" y="10145"/>
                    <a:pt x="26245" y="10120"/>
                  </a:cubicBezTo>
                  <a:cubicBezTo>
                    <a:pt x="26221" y="10087"/>
                    <a:pt x="26212" y="10071"/>
                    <a:pt x="26171" y="10063"/>
                  </a:cubicBezTo>
                  <a:cubicBezTo>
                    <a:pt x="26169" y="10062"/>
                    <a:pt x="26167" y="10061"/>
                    <a:pt x="26164" y="10061"/>
                  </a:cubicBezTo>
                  <a:cubicBezTo>
                    <a:pt x="26124" y="10061"/>
                    <a:pt x="26069" y="10187"/>
                    <a:pt x="26007" y="10210"/>
                  </a:cubicBezTo>
                  <a:cubicBezTo>
                    <a:pt x="26002" y="10212"/>
                    <a:pt x="25998" y="10213"/>
                    <a:pt x="25994" y="10213"/>
                  </a:cubicBezTo>
                  <a:cubicBezTo>
                    <a:pt x="25941" y="10213"/>
                    <a:pt x="25989" y="10060"/>
                    <a:pt x="25958" y="10022"/>
                  </a:cubicBezTo>
                  <a:cubicBezTo>
                    <a:pt x="25951" y="10011"/>
                    <a:pt x="25942" y="10006"/>
                    <a:pt x="25933" y="10006"/>
                  </a:cubicBezTo>
                  <a:cubicBezTo>
                    <a:pt x="25903" y="10006"/>
                    <a:pt x="25865" y="10058"/>
                    <a:pt x="25827" y="10071"/>
                  </a:cubicBezTo>
                  <a:cubicBezTo>
                    <a:pt x="25824" y="10073"/>
                    <a:pt x="25821" y="10073"/>
                    <a:pt x="25819" y="10073"/>
                  </a:cubicBezTo>
                  <a:cubicBezTo>
                    <a:pt x="25792" y="10073"/>
                    <a:pt x="25822" y="9939"/>
                    <a:pt x="25788" y="9939"/>
                  </a:cubicBezTo>
                  <a:cubicBezTo>
                    <a:pt x="25788" y="9939"/>
                    <a:pt x="25787" y="9939"/>
                    <a:pt x="25786" y="9940"/>
                  </a:cubicBezTo>
                  <a:cubicBezTo>
                    <a:pt x="25760" y="9950"/>
                    <a:pt x="25744" y="9976"/>
                    <a:pt x="25717" y="9976"/>
                  </a:cubicBezTo>
                  <a:cubicBezTo>
                    <a:pt x="25701" y="9976"/>
                    <a:pt x="25682" y="9967"/>
                    <a:pt x="25654" y="9940"/>
                  </a:cubicBezTo>
                  <a:cubicBezTo>
                    <a:pt x="25580" y="9874"/>
                    <a:pt x="25597" y="9849"/>
                    <a:pt x="25548" y="9849"/>
                  </a:cubicBezTo>
                  <a:cubicBezTo>
                    <a:pt x="25508" y="9849"/>
                    <a:pt x="25469" y="9870"/>
                    <a:pt x="25429" y="9870"/>
                  </a:cubicBezTo>
                  <a:cubicBezTo>
                    <a:pt x="25420" y="9870"/>
                    <a:pt x="25410" y="9869"/>
                    <a:pt x="25400" y="9866"/>
                  </a:cubicBezTo>
                  <a:cubicBezTo>
                    <a:pt x="25351" y="9841"/>
                    <a:pt x="25400" y="9718"/>
                    <a:pt x="25359" y="9702"/>
                  </a:cubicBezTo>
                  <a:cubicBezTo>
                    <a:pt x="25355" y="9700"/>
                    <a:pt x="25352" y="9700"/>
                    <a:pt x="25348" y="9700"/>
                  </a:cubicBezTo>
                  <a:cubicBezTo>
                    <a:pt x="25310" y="9700"/>
                    <a:pt x="25265" y="9776"/>
                    <a:pt x="25228" y="9784"/>
                  </a:cubicBezTo>
                  <a:cubicBezTo>
                    <a:pt x="25186" y="9784"/>
                    <a:pt x="25154" y="9775"/>
                    <a:pt x="25063" y="9743"/>
                  </a:cubicBezTo>
                  <a:cubicBezTo>
                    <a:pt x="24973" y="9710"/>
                    <a:pt x="25063" y="9652"/>
                    <a:pt x="25047" y="9628"/>
                  </a:cubicBezTo>
                  <a:cubicBezTo>
                    <a:pt x="25045" y="9625"/>
                    <a:pt x="25043" y="9624"/>
                    <a:pt x="25040" y="9624"/>
                  </a:cubicBezTo>
                  <a:cubicBezTo>
                    <a:pt x="25016" y="9624"/>
                    <a:pt x="24962" y="9702"/>
                    <a:pt x="24940" y="9702"/>
                  </a:cubicBezTo>
                  <a:cubicBezTo>
                    <a:pt x="24925" y="9702"/>
                    <a:pt x="24954" y="9528"/>
                    <a:pt x="24935" y="9528"/>
                  </a:cubicBezTo>
                  <a:cubicBezTo>
                    <a:pt x="24934" y="9528"/>
                    <a:pt x="24933" y="9529"/>
                    <a:pt x="24932" y="9529"/>
                  </a:cubicBezTo>
                  <a:cubicBezTo>
                    <a:pt x="24907" y="9554"/>
                    <a:pt x="24858" y="9611"/>
                    <a:pt x="24842" y="9619"/>
                  </a:cubicBezTo>
                  <a:cubicBezTo>
                    <a:pt x="24841" y="9620"/>
                    <a:pt x="24840" y="9621"/>
                    <a:pt x="24839" y="9621"/>
                  </a:cubicBezTo>
                  <a:cubicBezTo>
                    <a:pt x="24829" y="9621"/>
                    <a:pt x="24807" y="9590"/>
                    <a:pt x="24793" y="9546"/>
                  </a:cubicBezTo>
                  <a:cubicBezTo>
                    <a:pt x="24789" y="9536"/>
                    <a:pt x="24785" y="9531"/>
                    <a:pt x="24781" y="9531"/>
                  </a:cubicBezTo>
                  <a:cubicBezTo>
                    <a:pt x="24768" y="9531"/>
                    <a:pt x="24750" y="9570"/>
                    <a:pt x="24694" y="9595"/>
                  </a:cubicBezTo>
                  <a:cubicBezTo>
                    <a:pt x="24689" y="9598"/>
                    <a:pt x="24683" y="9599"/>
                    <a:pt x="24677" y="9599"/>
                  </a:cubicBezTo>
                  <a:cubicBezTo>
                    <a:pt x="24611" y="9599"/>
                    <a:pt x="24515" y="9447"/>
                    <a:pt x="24440" y="9447"/>
                  </a:cubicBezTo>
                  <a:cubicBezTo>
                    <a:pt x="24366" y="9447"/>
                    <a:pt x="24103" y="9472"/>
                    <a:pt x="23988" y="9537"/>
                  </a:cubicBezTo>
                  <a:cubicBezTo>
                    <a:pt x="23882" y="9611"/>
                    <a:pt x="23898" y="9628"/>
                    <a:pt x="23841" y="9710"/>
                  </a:cubicBezTo>
                  <a:cubicBezTo>
                    <a:pt x="23783" y="9800"/>
                    <a:pt x="23857" y="9808"/>
                    <a:pt x="23857" y="9857"/>
                  </a:cubicBezTo>
                  <a:cubicBezTo>
                    <a:pt x="23857" y="9907"/>
                    <a:pt x="23767" y="9923"/>
                    <a:pt x="23750" y="10005"/>
                  </a:cubicBezTo>
                  <a:cubicBezTo>
                    <a:pt x="23742" y="10079"/>
                    <a:pt x="23906" y="10013"/>
                    <a:pt x="23923" y="10079"/>
                  </a:cubicBezTo>
                  <a:cubicBezTo>
                    <a:pt x="23933" y="10104"/>
                    <a:pt x="23912" y="10110"/>
                    <a:pt x="23880" y="10110"/>
                  </a:cubicBezTo>
                  <a:cubicBezTo>
                    <a:pt x="23845" y="10110"/>
                    <a:pt x="23798" y="10103"/>
                    <a:pt x="23767" y="10103"/>
                  </a:cubicBezTo>
                  <a:cubicBezTo>
                    <a:pt x="23761" y="10103"/>
                    <a:pt x="23755" y="10103"/>
                    <a:pt x="23750" y="10104"/>
                  </a:cubicBezTo>
                  <a:cubicBezTo>
                    <a:pt x="23701" y="10112"/>
                    <a:pt x="23750" y="10186"/>
                    <a:pt x="23734" y="10227"/>
                  </a:cubicBezTo>
                  <a:cubicBezTo>
                    <a:pt x="23733" y="10232"/>
                    <a:pt x="23730" y="10235"/>
                    <a:pt x="23727" y="10235"/>
                  </a:cubicBezTo>
                  <a:cubicBezTo>
                    <a:pt x="23706" y="10235"/>
                    <a:pt x="23647" y="10137"/>
                    <a:pt x="23619" y="10087"/>
                  </a:cubicBezTo>
                  <a:cubicBezTo>
                    <a:pt x="23611" y="10076"/>
                    <a:pt x="23602" y="10072"/>
                    <a:pt x="23591" y="10072"/>
                  </a:cubicBezTo>
                  <a:cubicBezTo>
                    <a:pt x="23543" y="10072"/>
                    <a:pt x="23468" y="10159"/>
                    <a:pt x="23381" y="10219"/>
                  </a:cubicBezTo>
                  <a:cubicBezTo>
                    <a:pt x="23274" y="10284"/>
                    <a:pt x="23266" y="10333"/>
                    <a:pt x="23192" y="10375"/>
                  </a:cubicBezTo>
                  <a:cubicBezTo>
                    <a:pt x="23127" y="10424"/>
                    <a:pt x="23110" y="10506"/>
                    <a:pt x="23094" y="10596"/>
                  </a:cubicBezTo>
                  <a:cubicBezTo>
                    <a:pt x="23086" y="10678"/>
                    <a:pt x="23045" y="10834"/>
                    <a:pt x="22946" y="10851"/>
                  </a:cubicBezTo>
                  <a:cubicBezTo>
                    <a:pt x="22943" y="10851"/>
                    <a:pt x="22939" y="10851"/>
                    <a:pt x="22937" y="10851"/>
                  </a:cubicBezTo>
                  <a:cubicBezTo>
                    <a:pt x="22864" y="10851"/>
                    <a:pt x="22972" y="10658"/>
                    <a:pt x="23012" y="10555"/>
                  </a:cubicBezTo>
                  <a:cubicBezTo>
                    <a:pt x="23044" y="10442"/>
                    <a:pt x="23139" y="10251"/>
                    <a:pt x="23066" y="10251"/>
                  </a:cubicBezTo>
                  <a:cubicBezTo>
                    <a:pt x="23064" y="10251"/>
                    <a:pt x="23063" y="10251"/>
                    <a:pt x="23061" y="10251"/>
                  </a:cubicBezTo>
                  <a:cubicBezTo>
                    <a:pt x="22971" y="10268"/>
                    <a:pt x="22856" y="10416"/>
                    <a:pt x="22774" y="10440"/>
                  </a:cubicBezTo>
                  <a:cubicBezTo>
                    <a:pt x="22756" y="10447"/>
                    <a:pt x="22745" y="10450"/>
                    <a:pt x="22736" y="10450"/>
                  </a:cubicBezTo>
                  <a:cubicBezTo>
                    <a:pt x="22706" y="10450"/>
                    <a:pt x="22718" y="10406"/>
                    <a:pt x="22634" y="10342"/>
                  </a:cubicBezTo>
                  <a:cubicBezTo>
                    <a:pt x="22608" y="10322"/>
                    <a:pt x="22589" y="10314"/>
                    <a:pt x="22574" y="10314"/>
                  </a:cubicBezTo>
                  <a:cubicBezTo>
                    <a:pt x="22529" y="10314"/>
                    <a:pt x="22522" y="10387"/>
                    <a:pt x="22454" y="10399"/>
                  </a:cubicBezTo>
                  <a:cubicBezTo>
                    <a:pt x="22448" y="10400"/>
                    <a:pt x="22442" y="10400"/>
                    <a:pt x="22437" y="10400"/>
                  </a:cubicBezTo>
                  <a:cubicBezTo>
                    <a:pt x="22363" y="10400"/>
                    <a:pt x="22357" y="10348"/>
                    <a:pt x="22265" y="10325"/>
                  </a:cubicBezTo>
                  <a:cubicBezTo>
                    <a:pt x="22158" y="10301"/>
                    <a:pt x="22158" y="10317"/>
                    <a:pt x="22093" y="10251"/>
                  </a:cubicBezTo>
                  <a:cubicBezTo>
                    <a:pt x="22035" y="10186"/>
                    <a:pt x="22010" y="10013"/>
                    <a:pt x="21986" y="9907"/>
                  </a:cubicBezTo>
                  <a:cubicBezTo>
                    <a:pt x="21956" y="9818"/>
                    <a:pt x="21973" y="9689"/>
                    <a:pt x="21935" y="9689"/>
                  </a:cubicBezTo>
                  <a:cubicBezTo>
                    <a:pt x="21931" y="9689"/>
                    <a:pt x="21926" y="9690"/>
                    <a:pt x="21920" y="9693"/>
                  </a:cubicBezTo>
                  <a:cubicBezTo>
                    <a:pt x="21863" y="9734"/>
                    <a:pt x="21789" y="9792"/>
                    <a:pt x="21715" y="9890"/>
                  </a:cubicBezTo>
                  <a:cubicBezTo>
                    <a:pt x="21641" y="9997"/>
                    <a:pt x="21674" y="9956"/>
                    <a:pt x="21510" y="9997"/>
                  </a:cubicBezTo>
                  <a:cubicBezTo>
                    <a:pt x="21338" y="10038"/>
                    <a:pt x="21313" y="10063"/>
                    <a:pt x="21231" y="10137"/>
                  </a:cubicBezTo>
                  <a:cubicBezTo>
                    <a:pt x="21149" y="10210"/>
                    <a:pt x="21108" y="10276"/>
                    <a:pt x="21001" y="10276"/>
                  </a:cubicBezTo>
                  <a:cubicBezTo>
                    <a:pt x="20894" y="10276"/>
                    <a:pt x="21009" y="10128"/>
                    <a:pt x="20886" y="10112"/>
                  </a:cubicBezTo>
                  <a:cubicBezTo>
                    <a:pt x="20874" y="10110"/>
                    <a:pt x="20863" y="10109"/>
                    <a:pt x="20852" y="10109"/>
                  </a:cubicBezTo>
                  <a:cubicBezTo>
                    <a:pt x="20775" y="10109"/>
                    <a:pt x="20713" y="10145"/>
                    <a:pt x="20658" y="10145"/>
                  </a:cubicBezTo>
                  <a:cubicBezTo>
                    <a:pt x="20643" y="10145"/>
                    <a:pt x="20629" y="10143"/>
                    <a:pt x="20615" y="10137"/>
                  </a:cubicBezTo>
                  <a:cubicBezTo>
                    <a:pt x="20543" y="10104"/>
                    <a:pt x="20870" y="9939"/>
                    <a:pt x="20985" y="9939"/>
                  </a:cubicBezTo>
                  <a:cubicBezTo>
                    <a:pt x="20988" y="9939"/>
                    <a:pt x="20990" y="9939"/>
                    <a:pt x="20993" y="9940"/>
                  </a:cubicBezTo>
                  <a:cubicBezTo>
                    <a:pt x="21042" y="9943"/>
                    <a:pt x="21076" y="9949"/>
                    <a:pt x="21105" y="9949"/>
                  </a:cubicBezTo>
                  <a:cubicBezTo>
                    <a:pt x="21139" y="9949"/>
                    <a:pt x="21167" y="9941"/>
                    <a:pt x="21206" y="9915"/>
                  </a:cubicBezTo>
                  <a:cubicBezTo>
                    <a:pt x="21280" y="9866"/>
                    <a:pt x="21338" y="9661"/>
                    <a:pt x="21428" y="9496"/>
                  </a:cubicBezTo>
                  <a:cubicBezTo>
                    <a:pt x="21526" y="9340"/>
                    <a:pt x="21674" y="9102"/>
                    <a:pt x="21764" y="9053"/>
                  </a:cubicBezTo>
                  <a:cubicBezTo>
                    <a:pt x="21855" y="9004"/>
                    <a:pt x="21920" y="8930"/>
                    <a:pt x="21978" y="8889"/>
                  </a:cubicBezTo>
                  <a:cubicBezTo>
                    <a:pt x="22035" y="8840"/>
                    <a:pt x="22298" y="8503"/>
                    <a:pt x="22396" y="8438"/>
                  </a:cubicBezTo>
                  <a:cubicBezTo>
                    <a:pt x="22495" y="8372"/>
                    <a:pt x="22675" y="8224"/>
                    <a:pt x="22692" y="8175"/>
                  </a:cubicBezTo>
                  <a:cubicBezTo>
                    <a:pt x="22708" y="8126"/>
                    <a:pt x="22552" y="8142"/>
                    <a:pt x="22536" y="8109"/>
                  </a:cubicBezTo>
                  <a:cubicBezTo>
                    <a:pt x="22519" y="8077"/>
                    <a:pt x="22659" y="8060"/>
                    <a:pt x="22708" y="8027"/>
                  </a:cubicBezTo>
                  <a:cubicBezTo>
                    <a:pt x="22757" y="7995"/>
                    <a:pt x="22708" y="7863"/>
                    <a:pt x="22700" y="7806"/>
                  </a:cubicBezTo>
                  <a:cubicBezTo>
                    <a:pt x="22692" y="7748"/>
                    <a:pt x="22651" y="7765"/>
                    <a:pt x="22560" y="7740"/>
                  </a:cubicBezTo>
                  <a:cubicBezTo>
                    <a:pt x="22470" y="7724"/>
                    <a:pt x="22396" y="7732"/>
                    <a:pt x="22322" y="7658"/>
                  </a:cubicBezTo>
                  <a:cubicBezTo>
                    <a:pt x="22290" y="7626"/>
                    <a:pt x="22305" y="7619"/>
                    <a:pt x="22335" y="7619"/>
                  </a:cubicBezTo>
                  <a:cubicBezTo>
                    <a:pt x="22361" y="7619"/>
                    <a:pt x="22397" y="7624"/>
                    <a:pt x="22428" y="7624"/>
                  </a:cubicBezTo>
                  <a:cubicBezTo>
                    <a:pt x="22445" y="7624"/>
                    <a:pt x="22460" y="7622"/>
                    <a:pt x="22470" y="7617"/>
                  </a:cubicBezTo>
                  <a:cubicBezTo>
                    <a:pt x="22510" y="7601"/>
                    <a:pt x="22370" y="7444"/>
                    <a:pt x="22341" y="7444"/>
                  </a:cubicBezTo>
                  <a:cubicBezTo>
                    <a:pt x="22340" y="7444"/>
                    <a:pt x="22339" y="7445"/>
                    <a:pt x="22339" y="7445"/>
                  </a:cubicBezTo>
                  <a:cubicBezTo>
                    <a:pt x="22314" y="7461"/>
                    <a:pt x="22298" y="7560"/>
                    <a:pt x="22265" y="7576"/>
                  </a:cubicBezTo>
                  <a:cubicBezTo>
                    <a:pt x="22263" y="7578"/>
                    <a:pt x="22260" y="7579"/>
                    <a:pt x="22257" y="7579"/>
                  </a:cubicBezTo>
                  <a:cubicBezTo>
                    <a:pt x="22231" y="7579"/>
                    <a:pt x="22189" y="7485"/>
                    <a:pt x="22175" y="7478"/>
                  </a:cubicBezTo>
                  <a:cubicBezTo>
                    <a:pt x="22159" y="7478"/>
                    <a:pt x="22137" y="7494"/>
                    <a:pt x="22111" y="7494"/>
                  </a:cubicBezTo>
                  <a:cubicBezTo>
                    <a:pt x="22096" y="7494"/>
                    <a:pt x="22078" y="7488"/>
                    <a:pt x="22060" y="7469"/>
                  </a:cubicBezTo>
                  <a:cubicBezTo>
                    <a:pt x="22002" y="7420"/>
                    <a:pt x="22068" y="7322"/>
                    <a:pt x="22027" y="7215"/>
                  </a:cubicBezTo>
                  <a:cubicBezTo>
                    <a:pt x="21978" y="7116"/>
                    <a:pt x="21920" y="6870"/>
                    <a:pt x="21920" y="6723"/>
                  </a:cubicBezTo>
                  <a:cubicBezTo>
                    <a:pt x="21920" y="6567"/>
                    <a:pt x="21896" y="6501"/>
                    <a:pt x="21896" y="6394"/>
                  </a:cubicBezTo>
                  <a:cubicBezTo>
                    <a:pt x="21896" y="6288"/>
                    <a:pt x="21863" y="6230"/>
                    <a:pt x="21846" y="6222"/>
                  </a:cubicBezTo>
                  <a:cubicBezTo>
                    <a:pt x="21822" y="6222"/>
                    <a:pt x="21814" y="6378"/>
                    <a:pt x="21740" y="6378"/>
                  </a:cubicBezTo>
                  <a:cubicBezTo>
                    <a:pt x="21674" y="6378"/>
                    <a:pt x="21723" y="6123"/>
                    <a:pt x="21731" y="6074"/>
                  </a:cubicBezTo>
                  <a:cubicBezTo>
                    <a:pt x="21739" y="6027"/>
                    <a:pt x="21565" y="5827"/>
                    <a:pt x="21537" y="5827"/>
                  </a:cubicBezTo>
                  <a:cubicBezTo>
                    <a:pt x="21536" y="5827"/>
                    <a:pt x="21535" y="5827"/>
                    <a:pt x="21535" y="5828"/>
                  </a:cubicBezTo>
                  <a:cubicBezTo>
                    <a:pt x="21510" y="5844"/>
                    <a:pt x="21502" y="5935"/>
                    <a:pt x="21461" y="5976"/>
                  </a:cubicBezTo>
                  <a:lnTo>
                    <a:pt x="21403" y="5910"/>
                  </a:lnTo>
                  <a:cubicBezTo>
                    <a:pt x="21403" y="5861"/>
                    <a:pt x="21411" y="5812"/>
                    <a:pt x="21411" y="5762"/>
                  </a:cubicBezTo>
                  <a:cubicBezTo>
                    <a:pt x="21411" y="5727"/>
                    <a:pt x="21337" y="5641"/>
                    <a:pt x="21296" y="5641"/>
                  </a:cubicBezTo>
                  <a:cubicBezTo>
                    <a:pt x="21290" y="5641"/>
                    <a:pt x="21284" y="5643"/>
                    <a:pt x="21280" y="5647"/>
                  </a:cubicBezTo>
                  <a:cubicBezTo>
                    <a:pt x="21255" y="5680"/>
                    <a:pt x="21272" y="5730"/>
                    <a:pt x="21272" y="5771"/>
                  </a:cubicBezTo>
                  <a:cubicBezTo>
                    <a:pt x="21272" y="5807"/>
                    <a:pt x="21221" y="5881"/>
                    <a:pt x="21164" y="5881"/>
                  </a:cubicBezTo>
                  <a:cubicBezTo>
                    <a:pt x="21156" y="5881"/>
                    <a:pt x="21148" y="5880"/>
                    <a:pt x="21141" y="5877"/>
                  </a:cubicBezTo>
                  <a:cubicBezTo>
                    <a:pt x="21075" y="5853"/>
                    <a:pt x="21132" y="5730"/>
                    <a:pt x="21132" y="5705"/>
                  </a:cubicBezTo>
                  <a:cubicBezTo>
                    <a:pt x="21132" y="5680"/>
                    <a:pt x="21132" y="5565"/>
                    <a:pt x="21067" y="5541"/>
                  </a:cubicBezTo>
                  <a:cubicBezTo>
                    <a:pt x="21062" y="5539"/>
                    <a:pt x="21057" y="5539"/>
                    <a:pt x="21053" y="5539"/>
                  </a:cubicBezTo>
                  <a:cubicBezTo>
                    <a:pt x="21018" y="5539"/>
                    <a:pt x="21002" y="5580"/>
                    <a:pt x="20960" y="5580"/>
                  </a:cubicBezTo>
                  <a:cubicBezTo>
                    <a:pt x="20946" y="5580"/>
                    <a:pt x="20931" y="5576"/>
                    <a:pt x="20911" y="5565"/>
                  </a:cubicBezTo>
                  <a:cubicBezTo>
                    <a:pt x="20829" y="5524"/>
                    <a:pt x="20935" y="5475"/>
                    <a:pt x="20894" y="5409"/>
                  </a:cubicBezTo>
                  <a:cubicBezTo>
                    <a:pt x="20845" y="5344"/>
                    <a:pt x="20697" y="5196"/>
                    <a:pt x="20591" y="5130"/>
                  </a:cubicBezTo>
                  <a:cubicBezTo>
                    <a:pt x="20484" y="5073"/>
                    <a:pt x="20320" y="5007"/>
                    <a:pt x="20279" y="5007"/>
                  </a:cubicBezTo>
                  <a:cubicBezTo>
                    <a:pt x="20273" y="5007"/>
                    <a:pt x="20265" y="5008"/>
                    <a:pt x="20256" y="5008"/>
                  </a:cubicBezTo>
                  <a:cubicBezTo>
                    <a:pt x="20215" y="5008"/>
                    <a:pt x="20142" y="5002"/>
                    <a:pt x="20041" y="4942"/>
                  </a:cubicBezTo>
                  <a:cubicBezTo>
                    <a:pt x="19975" y="4909"/>
                    <a:pt x="19901" y="4876"/>
                    <a:pt x="19828" y="4843"/>
                  </a:cubicBezTo>
                  <a:lnTo>
                    <a:pt x="19762" y="4819"/>
                  </a:lnTo>
                  <a:cubicBezTo>
                    <a:pt x="19721" y="4802"/>
                    <a:pt x="19680" y="4794"/>
                    <a:pt x="19647" y="4786"/>
                  </a:cubicBezTo>
                  <a:cubicBezTo>
                    <a:pt x="19548" y="4753"/>
                    <a:pt x="19401" y="4712"/>
                    <a:pt x="19253" y="4712"/>
                  </a:cubicBezTo>
                  <a:cubicBezTo>
                    <a:pt x="19150" y="4706"/>
                    <a:pt x="19083" y="4686"/>
                    <a:pt x="19026" y="4686"/>
                  </a:cubicBezTo>
                  <a:cubicBezTo>
                    <a:pt x="19005" y="4686"/>
                    <a:pt x="18985" y="4689"/>
                    <a:pt x="18966" y="4695"/>
                  </a:cubicBezTo>
                  <a:cubicBezTo>
                    <a:pt x="18892" y="4712"/>
                    <a:pt x="19007" y="4810"/>
                    <a:pt x="18925" y="4835"/>
                  </a:cubicBezTo>
                  <a:cubicBezTo>
                    <a:pt x="18917" y="4837"/>
                    <a:pt x="18909" y="4838"/>
                    <a:pt x="18902" y="4838"/>
                  </a:cubicBezTo>
                  <a:cubicBezTo>
                    <a:pt x="18830" y="4838"/>
                    <a:pt x="18802" y="4737"/>
                    <a:pt x="18728" y="4737"/>
                  </a:cubicBezTo>
                  <a:cubicBezTo>
                    <a:pt x="18669" y="4737"/>
                    <a:pt x="18556" y="4716"/>
                    <a:pt x="18484" y="4716"/>
                  </a:cubicBezTo>
                  <a:cubicBezTo>
                    <a:pt x="18456" y="4716"/>
                    <a:pt x="18434" y="4719"/>
                    <a:pt x="18424" y="4728"/>
                  </a:cubicBezTo>
                  <a:cubicBezTo>
                    <a:pt x="18383" y="4761"/>
                    <a:pt x="18391" y="4860"/>
                    <a:pt x="18359" y="4925"/>
                  </a:cubicBezTo>
                  <a:cubicBezTo>
                    <a:pt x="18352" y="4934"/>
                    <a:pt x="18342" y="4938"/>
                    <a:pt x="18329" y="4938"/>
                  </a:cubicBezTo>
                  <a:cubicBezTo>
                    <a:pt x="18255" y="4938"/>
                    <a:pt x="18094" y="4823"/>
                    <a:pt x="18038" y="4802"/>
                  </a:cubicBezTo>
                  <a:cubicBezTo>
                    <a:pt x="17973" y="4769"/>
                    <a:pt x="17899" y="4737"/>
                    <a:pt x="17825" y="4704"/>
                  </a:cubicBezTo>
                  <a:cubicBezTo>
                    <a:pt x="17807" y="4698"/>
                    <a:pt x="17784" y="4695"/>
                    <a:pt x="17759" y="4695"/>
                  </a:cubicBezTo>
                  <a:cubicBezTo>
                    <a:pt x="17682" y="4695"/>
                    <a:pt x="17585" y="4720"/>
                    <a:pt x="17554" y="4745"/>
                  </a:cubicBezTo>
                  <a:cubicBezTo>
                    <a:pt x="17521" y="4778"/>
                    <a:pt x="17497" y="4884"/>
                    <a:pt x="17456" y="4925"/>
                  </a:cubicBezTo>
                  <a:lnTo>
                    <a:pt x="17390" y="4917"/>
                  </a:lnTo>
                  <a:cubicBezTo>
                    <a:pt x="17349" y="4860"/>
                    <a:pt x="17415" y="4753"/>
                    <a:pt x="17415" y="4679"/>
                  </a:cubicBezTo>
                  <a:cubicBezTo>
                    <a:pt x="17415" y="4605"/>
                    <a:pt x="17398" y="4589"/>
                    <a:pt x="17357" y="4548"/>
                  </a:cubicBezTo>
                  <a:cubicBezTo>
                    <a:pt x="17342" y="4532"/>
                    <a:pt x="17333" y="4528"/>
                    <a:pt x="17322" y="4528"/>
                  </a:cubicBezTo>
                  <a:cubicBezTo>
                    <a:pt x="17312" y="4528"/>
                    <a:pt x="17299" y="4532"/>
                    <a:pt x="17276" y="4532"/>
                  </a:cubicBezTo>
                  <a:cubicBezTo>
                    <a:pt x="17258" y="4532"/>
                    <a:pt x="17234" y="4530"/>
                    <a:pt x="17201" y="4523"/>
                  </a:cubicBezTo>
                  <a:cubicBezTo>
                    <a:pt x="17078" y="4499"/>
                    <a:pt x="17160" y="4441"/>
                    <a:pt x="17119" y="4367"/>
                  </a:cubicBezTo>
                  <a:cubicBezTo>
                    <a:pt x="17086" y="4302"/>
                    <a:pt x="16988" y="4195"/>
                    <a:pt x="16898" y="4129"/>
                  </a:cubicBezTo>
                  <a:cubicBezTo>
                    <a:pt x="16860" y="4101"/>
                    <a:pt x="16842" y="4092"/>
                    <a:pt x="16830" y="4092"/>
                  </a:cubicBezTo>
                  <a:cubicBezTo>
                    <a:pt x="16810" y="4092"/>
                    <a:pt x="16807" y="4116"/>
                    <a:pt x="16766" y="4121"/>
                  </a:cubicBezTo>
                  <a:cubicBezTo>
                    <a:pt x="16763" y="4121"/>
                    <a:pt x="16759" y="4122"/>
                    <a:pt x="16756" y="4122"/>
                  </a:cubicBezTo>
                  <a:cubicBezTo>
                    <a:pt x="16701" y="4122"/>
                    <a:pt x="16706" y="4063"/>
                    <a:pt x="16652" y="4047"/>
                  </a:cubicBezTo>
                  <a:cubicBezTo>
                    <a:pt x="16641" y="4043"/>
                    <a:pt x="16631" y="4041"/>
                    <a:pt x="16623" y="4041"/>
                  </a:cubicBezTo>
                  <a:cubicBezTo>
                    <a:pt x="16585" y="4041"/>
                    <a:pt x="16563" y="4079"/>
                    <a:pt x="16537" y="4113"/>
                  </a:cubicBezTo>
                  <a:cubicBezTo>
                    <a:pt x="16496" y="4162"/>
                    <a:pt x="16471" y="4400"/>
                    <a:pt x="16430" y="4416"/>
                  </a:cubicBezTo>
                  <a:cubicBezTo>
                    <a:pt x="16426" y="4418"/>
                    <a:pt x="16423" y="4419"/>
                    <a:pt x="16420" y="4419"/>
                  </a:cubicBezTo>
                  <a:cubicBezTo>
                    <a:pt x="16390" y="4419"/>
                    <a:pt x="16398" y="4343"/>
                    <a:pt x="16405" y="4261"/>
                  </a:cubicBezTo>
                  <a:cubicBezTo>
                    <a:pt x="16414" y="4178"/>
                    <a:pt x="16438" y="4064"/>
                    <a:pt x="16471" y="4014"/>
                  </a:cubicBezTo>
                  <a:cubicBezTo>
                    <a:pt x="16496" y="3957"/>
                    <a:pt x="16512" y="3875"/>
                    <a:pt x="16520" y="3834"/>
                  </a:cubicBezTo>
                  <a:cubicBezTo>
                    <a:pt x="16520" y="3793"/>
                    <a:pt x="16520" y="3711"/>
                    <a:pt x="16504" y="3661"/>
                  </a:cubicBezTo>
                  <a:cubicBezTo>
                    <a:pt x="16496" y="3612"/>
                    <a:pt x="16381" y="3530"/>
                    <a:pt x="16315" y="3423"/>
                  </a:cubicBezTo>
                  <a:cubicBezTo>
                    <a:pt x="16249" y="3317"/>
                    <a:pt x="16134" y="3226"/>
                    <a:pt x="16020" y="3177"/>
                  </a:cubicBezTo>
                  <a:cubicBezTo>
                    <a:pt x="15896" y="3120"/>
                    <a:pt x="15732" y="3062"/>
                    <a:pt x="15626" y="3005"/>
                  </a:cubicBezTo>
                  <a:lnTo>
                    <a:pt x="15593" y="2997"/>
                  </a:lnTo>
                  <a:lnTo>
                    <a:pt x="15527" y="2964"/>
                  </a:lnTo>
                  <a:cubicBezTo>
                    <a:pt x="15420" y="2906"/>
                    <a:pt x="15297" y="2824"/>
                    <a:pt x="15224" y="2800"/>
                  </a:cubicBezTo>
                  <a:cubicBezTo>
                    <a:pt x="15183" y="2780"/>
                    <a:pt x="15158" y="2772"/>
                    <a:pt x="15134" y="2772"/>
                  </a:cubicBezTo>
                  <a:cubicBezTo>
                    <a:pt x="15098" y="2772"/>
                    <a:pt x="15063" y="2788"/>
                    <a:pt x="14986" y="2808"/>
                  </a:cubicBezTo>
                  <a:cubicBezTo>
                    <a:pt x="14846" y="2841"/>
                    <a:pt x="14780" y="2882"/>
                    <a:pt x="14682" y="2923"/>
                  </a:cubicBezTo>
                  <a:cubicBezTo>
                    <a:pt x="14638" y="2941"/>
                    <a:pt x="14601" y="2951"/>
                    <a:pt x="14566" y="2951"/>
                  </a:cubicBezTo>
                  <a:cubicBezTo>
                    <a:pt x="14521" y="2951"/>
                    <a:pt x="14478" y="2935"/>
                    <a:pt x="14427" y="2898"/>
                  </a:cubicBezTo>
                  <a:cubicBezTo>
                    <a:pt x="14337" y="2833"/>
                    <a:pt x="14247" y="2857"/>
                    <a:pt x="14189" y="2816"/>
                  </a:cubicBezTo>
                  <a:cubicBezTo>
                    <a:pt x="14139" y="2787"/>
                    <a:pt x="14184" y="2739"/>
                    <a:pt x="14240" y="2739"/>
                  </a:cubicBezTo>
                  <a:cubicBezTo>
                    <a:pt x="14247" y="2739"/>
                    <a:pt x="14255" y="2740"/>
                    <a:pt x="14263" y="2742"/>
                  </a:cubicBezTo>
                  <a:cubicBezTo>
                    <a:pt x="14316" y="2757"/>
                    <a:pt x="14456" y="2793"/>
                    <a:pt x="14531" y="2793"/>
                  </a:cubicBezTo>
                  <a:cubicBezTo>
                    <a:pt x="14538" y="2793"/>
                    <a:pt x="14545" y="2792"/>
                    <a:pt x="14551" y="2792"/>
                  </a:cubicBezTo>
                  <a:cubicBezTo>
                    <a:pt x="14616" y="2783"/>
                    <a:pt x="14567" y="2750"/>
                    <a:pt x="14575" y="2668"/>
                  </a:cubicBezTo>
                  <a:cubicBezTo>
                    <a:pt x="14575" y="2586"/>
                    <a:pt x="14624" y="2496"/>
                    <a:pt x="14649" y="2422"/>
                  </a:cubicBezTo>
                  <a:cubicBezTo>
                    <a:pt x="14674" y="2357"/>
                    <a:pt x="14821" y="2307"/>
                    <a:pt x="14830" y="2250"/>
                  </a:cubicBezTo>
                  <a:cubicBezTo>
                    <a:pt x="14838" y="2192"/>
                    <a:pt x="14583" y="2110"/>
                    <a:pt x="14534" y="2053"/>
                  </a:cubicBezTo>
                  <a:cubicBezTo>
                    <a:pt x="14489" y="1993"/>
                    <a:pt x="14361" y="1878"/>
                    <a:pt x="14277" y="1878"/>
                  </a:cubicBezTo>
                  <a:cubicBezTo>
                    <a:pt x="14269" y="1878"/>
                    <a:pt x="14262" y="1879"/>
                    <a:pt x="14255" y="1881"/>
                  </a:cubicBezTo>
                  <a:cubicBezTo>
                    <a:pt x="14181" y="1897"/>
                    <a:pt x="14239" y="2045"/>
                    <a:pt x="14157" y="2110"/>
                  </a:cubicBezTo>
                  <a:cubicBezTo>
                    <a:pt x="14145" y="2121"/>
                    <a:pt x="14135" y="2126"/>
                    <a:pt x="14127" y="2126"/>
                  </a:cubicBezTo>
                  <a:cubicBezTo>
                    <a:pt x="14087" y="2126"/>
                    <a:pt x="14094" y="2004"/>
                    <a:pt x="14066" y="1963"/>
                  </a:cubicBezTo>
                  <a:cubicBezTo>
                    <a:pt x="14040" y="1930"/>
                    <a:pt x="13955" y="1838"/>
                    <a:pt x="13914" y="1838"/>
                  </a:cubicBezTo>
                  <a:cubicBezTo>
                    <a:pt x="13904" y="1838"/>
                    <a:pt x="13897" y="1843"/>
                    <a:pt x="13894" y="1856"/>
                  </a:cubicBezTo>
                  <a:cubicBezTo>
                    <a:pt x="13878" y="1913"/>
                    <a:pt x="13910" y="2004"/>
                    <a:pt x="13878" y="2020"/>
                  </a:cubicBezTo>
                  <a:cubicBezTo>
                    <a:pt x="13875" y="2023"/>
                    <a:pt x="13872" y="2025"/>
                    <a:pt x="13869" y="2025"/>
                  </a:cubicBezTo>
                  <a:cubicBezTo>
                    <a:pt x="13849" y="2025"/>
                    <a:pt x="13832" y="1956"/>
                    <a:pt x="13804" y="1913"/>
                  </a:cubicBezTo>
                  <a:cubicBezTo>
                    <a:pt x="13799" y="1908"/>
                    <a:pt x="13795" y="1905"/>
                    <a:pt x="13792" y="1905"/>
                  </a:cubicBezTo>
                  <a:cubicBezTo>
                    <a:pt x="13770" y="1905"/>
                    <a:pt x="13766" y="1998"/>
                    <a:pt x="13738" y="2012"/>
                  </a:cubicBezTo>
                  <a:cubicBezTo>
                    <a:pt x="13737" y="2013"/>
                    <a:pt x="13736" y="2013"/>
                    <a:pt x="13734" y="2013"/>
                  </a:cubicBezTo>
                  <a:cubicBezTo>
                    <a:pt x="13712" y="2013"/>
                    <a:pt x="13697" y="1878"/>
                    <a:pt x="13689" y="1831"/>
                  </a:cubicBezTo>
                  <a:cubicBezTo>
                    <a:pt x="13681" y="1784"/>
                    <a:pt x="13605" y="1691"/>
                    <a:pt x="13570" y="1691"/>
                  </a:cubicBezTo>
                  <a:cubicBezTo>
                    <a:pt x="13568" y="1691"/>
                    <a:pt x="13567" y="1692"/>
                    <a:pt x="13566" y="1692"/>
                  </a:cubicBezTo>
                  <a:cubicBezTo>
                    <a:pt x="13541" y="1708"/>
                    <a:pt x="13467" y="1807"/>
                    <a:pt x="13393" y="1815"/>
                  </a:cubicBezTo>
                  <a:cubicBezTo>
                    <a:pt x="13390" y="1815"/>
                    <a:pt x="13387" y="1816"/>
                    <a:pt x="13384" y="1816"/>
                  </a:cubicBezTo>
                  <a:cubicBezTo>
                    <a:pt x="13322" y="1816"/>
                    <a:pt x="13262" y="1739"/>
                    <a:pt x="13254" y="1700"/>
                  </a:cubicBezTo>
                  <a:cubicBezTo>
                    <a:pt x="13246" y="1651"/>
                    <a:pt x="13434" y="1684"/>
                    <a:pt x="13459" y="1651"/>
                  </a:cubicBezTo>
                  <a:cubicBezTo>
                    <a:pt x="13476" y="1626"/>
                    <a:pt x="13451" y="1577"/>
                    <a:pt x="13418" y="1552"/>
                  </a:cubicBezTo>
                  <a:cubicBezTo>
                    <a:pt x="13413" y="1549"/>
                    <a:pt x="13407" y="1548"/>
                    <a:pt x="13400" y="1548"/>
                  </a:cubicBezTo>
                  <a:cubicBezTo>
                    <a:pt x="13362" y="1548"/>
                    <a:pt x="13307" y="1596"/>
                    <a:pt x="13250" y="1596"/>
                  </a:cubicBezTo>
                  <a:cubicBezTo>
                    <a:pt x="13243" y="1596"/>
                    <a:pt x="13236" y="1595"/>
                    <a:pt x="13229" y="1593"/>
                  </a:cubicBezTo>
                  <a:cubicBezTo>
                    <a:pt x="13155" y="1577"/>
                    <a:pt x="13238" y="1552"/>
                    <a:pt x="13287" y="1519"/>
                  </a:cubicBezTo>
                  <a:cubicBezTo>
                    <a:pt x="13344" y="1487"/>
                    <a:pt x="13295" y="1462"/>
                    <a:pt x="13262" y="1421"/>
                  </a:cubicBezTo>
                  <a:cubicBezTo>
                    <a:pt x="13229" y="1388"/>
                    <a:pt x="13287" y="1372"/>
                    <a:pt x="13344" y="1372"/>
                  </a:cubicBezTo>
                  <a:cubicBezTo>
                    <a:pt x="13349" y="1371"/>
                    <a:pt x="13354" y="1371"/>
                    <a:pt x="13360" y="1371"/>
                  </a:cubicBezTo>
                  <a:cubicBezTo>
                    <a:pt x="13422" y="1371"/>
                    <a:pt x="13560" y="1400"/>
                    <a:pt x="13652" y="1400"/>
                  </a:cubicBezTo>
                  <a:cubicBezTo>
                    <a:pt x="13669" y="1400"/>
                    <a:pt x="13684" y="1399"/>
                    <a:pt x="13697" y="1396"/>
                  </a:cubicBezTo>
                  <a:cubicBezTo>
                    <a:pt x="13787" y="1380"/>
                    <a:pt x="13869" y="1339"/>
                    <a:pt x="13960" y="1314"/>
                  </a:cubicBezTo>
                  <a:cubicBezTo>
                    <a:pt x="14042" y="1290"/>
                    <a:pt x="14099" y="1224"/>
                    <a:pt x="14001" y="1224"/>
                  </a:cubicBezTo>
                  <a:cubicBezTo>
                    <a:pt x="13910" y="1232"/>
                    <a:pt x="13771" y="1265"/>
                    <a:pt x="13656" y="1273"/>
                  </a:cubicBezTo>
                  <a:cubicBezTo>
                    <a:pt x="13644" y="1274"/>
                    <a:pt x="13631" y="1275"/>
                    <a:pt x="13617" y="1275"/>
                  </a:cubicBezTo>
                  <a:cubicBezTo>
                    <a:pt x="13504" y="1275"/>
                    <a:pt x="13328" y="1249"/>
                    <a:pt x="13196" y="1249"/>
                  </a:cubicBezTo>
                  <a:cubicBezTo>
                    <a:pt x="13049" y="1257"/>
                    <a:pt x="12975" y="1306"/>
                    <a:pt x="12794" y="1323"/>
                  </a:cubicBezTo>
                  <a:cubicBezTo>
                    <a:pt x="12754" y="1326"/>
                    <a:pt x="12720" y="1328"/>
                    <a:pt x="12690" y="1328"/>
                  </a:cubicBezTo>
                  <a:cubicBezTo>
                    <a:pt x="12588" y="1328"/>
                    <a:pt x="12539" y="1309"/>
                    <a:pt x="12450" y="1290"/>
                  </a:cubicBezTo>
                  <a:cubicBezTo>
                    <a:pt x="12422" y="1284"/>
                    <a:pt x="12402" y="1281"/>
                    <a:pt x="12388" y="1281"/>
                  </a:cubicBezTo>
                  <a:cubicBezTo>
                    <a:pt x="12344" y="1281"/>
                    <a:pt x="12355" y="1306"/>
                    <a:pt x="12343" y="1331"/>
                  </a:cubicBezTo>
                  <a:cubicBezTo>
                    <a:pt x="12318" y="1364"/>
                    <a:pt x="12425" y="1380"/>
                    <a:pt x="12515" y="1396"/>
                  </a:cubicBezTo>
                  <a:cubicBezTo>
                    <a:pt x="12614" y="1421"/>
                    <a:pt x="12778" y="1413"/>
                    <a:pt x="12770" y="1454"/>
                  </a:cubicBezTo>
                  <a:cubicBezTo>
                    <a:pt x="12753" y="1487"/>
                    <a:pt x="12524" y="1495"/>
                    <a:pt x="12425" y="1503"/>
                  </a:cubicBezTo>
                  <a:cubicBezTo>
                    <a:pt x="12327" y="1519"/>
                    <a:pt x="12318" y="1528"/>
                    <a:pt x="12203" y="1561"/>
                  </a:cubicBezTo>
                  <a:cubicBezTo>
                    <a:pt x="12080" y="1602"/>
                    <a:pt x="12015" y="1700"/>
                    <a:pt x="11924" y="1708"/>
                  </a:cubicBezTo>
                  <a:cubicBezTo>
                    <a:pt x="11884" y="1708"/>
                    <a:pt x="11843" y="1711"/>
                    <a:pt x="11790" y="1711"/>
                  </a:cubicBezTo>
                  <a:cubicBezTo>
                    <a:pt x="11724" y="1711"/>
                    <a:pt x="11641" y="1706"/>
                    <a:pt x="11522" y="1684"/>
                  </a:cubicBezTo>
                  <a:cubicBezTo>
                    <a:pt x="11317" y="1643"/>
                    <a:pt x="11276" y="1634"/>
                    <a:pt x="11169" y="1577"/>
                  </a:cubicBezTo>
                  <a:cubicBezTo>
                    <a:pt x="11071" y="1528"/>
                    <a:pt x="11128" y="1421"/>
                    <a:pt x="11104" y="1388"/>
                  </a:cubicBezTo>
                  <a:cubicBezTo>
                    <a:pt x="11077" y="1361"/>
                    <a:pt x="10990" y="1335"/>
                    <a:pt x="10901" y="1335"/>
                  </a:cubicBezTo>
                  <a:cubicBezTo>
                    <a:pt x="10881" y="1335"/>
                    <a:pt x="10861" y="1336"/>
                    <a:pt x="10841" y="1339"/>
                  </a:cubicBezTo>
                  <a:cubicBezTo>
                    <a:pt x="10734" y="1364"/>
                    <a:pt x="10603" y="1396"/>
                    <a:pt x="10414" y="1396"/>
                  </a:cubicBezTo>
                  <a:cubicBezTo>
                    <a:pt x="10256" y="1390"/>
                    <a:pt x="10145" y="1367"/>
                    <a:pt x="10061" y="1367"/>
                  </a:cubicBezTo>
                  <a:cubicBezTo>
                    <a:pt x="10041" y="1367"/>
                    <a:pt x="10022" y="1369"/>
                    <a:pt x="10004" y="1372"/>
                  </a:cubicBezTo>
                  <a:cubicBezTo>
                    <a:pt x="9914" y="1380"/>
                    <a:pt x="9856" y="1413"/>
                    <a:pt x="9750" y="1437"/>
                  </a:cubicBezTo>
                  <a:cubicBezTo>
                    <a:pt x="9736" y="1441"/>
                    <a:pt x="9722" y="1442"/>
                    <a:pt x="9708" y="1442"/>
                  </a:cubicBezTo>
                  <a:cubicBezTo>
                    <a:pt x="9618" y="1442"/>
                    <a:pt x="9519" y="1383"/>
                    <a:pt x="9462" y="1347"/>
                  </a:cubicBezTo>
                  <a:cubicBezTo>
                    <a:pt x="9405" y="1306"/>
                    <a:pt x="9421" y="1052"/>
                    <a:pt x="9389" y="994"/>
                  </a:cubicBezTo>
                  <a:cubicBezTo>
                    <a:pt x="9364" y="929"/>
                    <a:pt x="9233" y="855"/>
                    <a:pt x="9134" y="806"/>
                  </a:cubicBezTo>
                  <a:cubicBezTo>
                    <a:pt x="9093" y="781"/>
                    <a:pt x="9080" y="778"/>
                    <a:pt x="9068" y="778"/>
                  </a:cubicBezTo>
                  <a:cubicBezTo>
                    <a:pt x="9062" y="778"/>
                    <a:pt x="9056" y="778"/>
                    <a:pt x="9047" y="778"/>
                  </a:cubicBezTo>
                  <a:cubicBezTo>
                    <a:pt x="9029" y="778"/>
                    <a:pt x="9000" y="775"/>
                    <a:pt x="8937" y="756"/>
                  </a:cubicBezTo>
                  <a:cubicBezTo>
                    <a:pt x="8781" y="707"/>
                    <a:pt x="8560" y="699"/>
                    <a:pt x="8445" y="682"/>
                  </a:cubicBezTo>
                  <a:cubicBezTo>
                    <a:pt x="8403" y="673"/>
                    <a:pt x="8367" y="669"/>
                    <a:pt x="8337" y="669"/>
                  </a:cubicBezTo>
                  <a:cubicBezTo>
                    <a:pt x="8289" y="669"/>
                    <a:pt x="8253" y="677"/>
                    <a:pt x="8223" y="682"/>
                  </a:cubicBezTo>
                  <a:cubicBezTo>
                    <a:pt x="8182" y="691"/>
                    <a:pt x="8149" y="740"/>
                    <a:pt x="8084" y="781"/>
                  </a:cubicBezTo>
                  <a:cubicBezTo>
                    <a:pt x="8026" y="822"/>
                    <a:pt x="7993" y="822"/>
                    <a:pt x="7854" y="830"/>
                  </a:cubicBezTo>
                  <a:cubicBezTo>
                    <a:pt x="7723" y="838"/>
                    <a:pt x="7608" y="879"/>
                    <a:pt x="7526" y="937"/>
                  </a:cubicBezTo>
                  <a:cubicBezTo>
                    <a:pt x="7444" y="994"/>
                    <a:pt x="7370" y="1027"/>
                    <a:pt x="7304" y="1068"/>
                  </a:cubicBezTo>
                  <a:cubicBezTo>
                    <a:pt x="7280" y="1081"/>
                    <a:pt x="7259" y="1085"/>
                    <a:pt x="7240" y="1085"/>
                  </a:cubicBezTo>
                  <a:cubicBezTo>
                    <a:pt x="7213" y="1085"/>
                    <a:pt x="7189" y="1077"/>
                    <a:pt x="7168" y="1077"/>
                  </a:cubicBezTo>
                  <a:cubicBezTo>
                    <a:pt x="7158" y="1077"/>
                    <a:pt x="7149" y="1079"/>
                    <a:pt x="7140" y="1085"/>
                  </a:cubicBezTo>
                  <a:cubicBezTo>
                    <a:pt x="7099" y="1109"/>
                    <a:pt x="7140" y="1158"/>
                    <a:pt x="7123" y="1240"/>
                  </a:cubicBezTo>
                  <a:cubicBezTo>
                    <a:pt x="7107" y="1314"/>
                    <a:pt x="7123" y="1355"/>
                    <a:pt x="7148" y="1421"/>
                  </a:cubicBezTo>
                  <a:cubicBezTo>
                    <a:pt x="7173" y="1487"/>
                    <a:pt x="7312" y="1799"/>
                    <a:pt x="7353" y="1889"/>
                  </a:cubicBezTo>
                  <a:cubicBezTo>
                    <a:pt x="7394" y="1979"/>
                    <a:pt x="7419" y="1995"/>
                    <a:pt x="7460" y="2053"/>
                  </a:cubicBezTo>
                  <a:cubicBezTo>
                    <a:pt x="7501" y="2102"/>
                    <a:pt x="7435" y="2225"/>
                    <a:pt x="7403" y="2275"/>
                  </a:cubicBezTo>
                  <a:cubicBezTo>
                    <a:pt x="7370" y="2316"/>
                    <a:pt x="7337" y="2365"/>
                    <a:pt x="7304" y="2406"/>
                  </a:cubicBezTo>
                  <a:cubicBezTo>
                    <a:pt x="7292" y="2421"/>
                    <a:pt x="7280" y="2425"/>
                    <a:pt x="7267" y="2425"/>
                  </a:cubicBezTo>
                  <a:cubicBezTo>
                    <a:pt x="7250" y="2425"/>
                    <a:pt x="7231" y="2418"/>
                    <a:pt x="7206" y="2418"/>
                  </a:cubicBezTo>
                  <a:cubicBezTo>
                    <a:pt x="7196" y="2418"/>
                    <a:pt x="7185" y="2419"/>
                    <a:pt x="7173" y="2422"/>
                  </a:cubicBezTo>
                  <a:cubicBezTo>
                    <a:pt x="7133" y="2434"/>
                    <a:pt x="7089" y="2449"/>
                    <a:pt x="7052" y="2449"/>
                  </a:cubicBezTo>
                  <a:cubicBezTo>
                    <a:pt x="7036" y="2449"/>
                    <a:pt x="7021" y="2446"/>
                    <a:pt x="7009" y="2439"/>
                  </a:cubicBezTo>
                  <a:cubicBezTo>
                    <a:pt x="6968" y="2414"/>
                    <a:pt x="7009" y="2316"/>
                    <a:pt x="6992" y="2242"/>
                  </a:cubicBezTo>
                  <a:cubicBezTo>
                    <a:pt x="6978" y="2194"/>
                    <a:pt x="6964" y="2188"/>
                    <a:pt x="6941" y="2188"/>
                  </a:cubicBezTo>
                  <a:cubicBezTo>
                    <a:pt x="6934" y="2188"/>
                    <a:pt x="6925" y="2189"/>
                    <a:pt x="6915" y="2189"/>
                  </a:cubicBezTo>
                  <a:cubicBezTo>
                    <a:pt x="6904" y="2189"/>
                    <a:pt x="6892" y="2188"/>
                    <a:pt x="6877" y="2184"/>
                  </a:cubicBezTo>
                  <a:cubicBezTo>
                    <a:pt x="6820" y="2168"/>
                    <a:pt x="6738" y="2012"/>
                    <a:pt x="6705" y="1930"/>
                  </a:cubicBezTo>
                  <a:cubicBezTo>
                    <a:pt x="6664" y="1848"/>
                    <a:pt x="6730" y="1757"/>
                    <a:pt x="6779" y="1700"/>
                  </a:cubicBezTo>
                  <a:cubicBezTo>
                    <a:pt x="6820" y="1643"/>
                    <a:pt x="6943" y="1503"/>
                    <a:pt x="6984" y="1462"/>
                  </a:cubicBezTo>
                  <a:cubicBezTo>
                    <a:pt x="7025" y="1421"/>
                    <a:pt x="7050" y="1306"/>
                    <a:pt x="6984" y="1224"/>
                  </a:cubicBezTo>
                  <a:cubicBezTo>
                    <a:pt x="6927" y="1134"/>
                    <a:pt x="6877" y="1093"/>
                    <a:pt x="6910" y="1060"/>
                  </a:cubicBezTo>
                  <a:cubicBezTo>
                    <a:pt x="6951" y="1027"/>
                    <a:pt x="7017" y="1052"/>
                    <a:pt x="7009" y="1002"/>
                  </a:cubicBezTo>
                  <a:cubicBezTo>
                    <a:pt x="7000" y="953"/>
                    <a:pt x="6918" y="904"/>
                    <a:pt x="6886" y="855"/>
                  </a:cubicBezTo>
                  <a:cubicBezTo>
                    <a:pt x="6869" y="830"/>
                    <a:pt x="6844" y="806"/>
                    <a:pt x="6828" y="781"/>
                  </a:cubicBezTo>
                  <a:lnTo>
                    <a:pt x="6779" y="707"/>
                  </a:lnTo>
                  <a:cubicBezTo>
                    <a:pt x="6762" y="674"/>
                    <a:pt x="6795" y="576"/>
                    <a:pt x="6910" y="551"/>
                  </a:cubicBezTo>
                  <a:cubicBezTo>
                    <a:pt x="7025" y="526"/>
                    <a:pt x="7337" y="403"/>
                    <a:pt x="7378" y="362"/>
                  </a:cubicBezTo>
                  <a:cubicBezTo>
                    <a:pt x="7419" y="313"/>
                    <a:pt x="7403" y="239"/>
                    <a:pt x="7386" y="182"/>
                  </a:cubicBezTo>
                  <a:cubicBezTo>
                    <a:pt x="7378" y="124"/>
                    <a:pt x="7304" y="67"/>
                    <a:pt x="7197" y="26"/>
                  </a:cubicBezTo>
                  <a:cubicBezTo>
                    <a:pt x="7148" y="7"/>
                    <a:pt x="7102" y="0"/>
                    <a:pt x="7057" y="0"/>
                  </a:cubicBezTo>
                  <a:close/>
                </a:path>
              </a:pathLst>
            </a:custGeom>
            <a:solidFill>
              <a:srgbClr val="6BC4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75"/>
            <p:cNvSpPr/>
            <p:nvPr/>
          </p:nvSpPr>
          <p:spPr>
            <a:xfrm>
              <a:off x="2720025" y="2918600"/>
              <a:ext cx="43725" cy="27725"/>
            </a:xfrm>
            <a:custGeom>
              <a:avLst/>
              <a:gdLst/>
              <a:ahLst/>
              <a:cxnLst/>
              <a:rect l="l" t="t" r="r" b="b"/>
              <a:pathLst>
                <a:path w="1749" h="1109" extrusionOk="0">
                  <a:moveTo>
                    <a:pt x="272" y="0"/>
                  </a:moveTo>
                  <a:cubicBezTo>
                    <a:pt x="171" y="0"/>
                    <a:pt x="74" y="71"/>
                    <a:pt x="66" y="157"/>
                  </a:cubicBezTo>
                  <a:cubicBezTo>
                    <a:pt x="58" y="239"/>
                    <a:pt x="214" y="354"/>
                    <a:pt x="165" y="362"/>
                  </a:cubicBezTo>
                  <a:cubicBezTo>
                    <a:pt x="99" y="379"/>
                    <a:pt x="1" y="362"/>
                    <a:pt x="1" y="436"/>
                  </a:cubicBezTo>
                  <a:cubicBezTo>
                    <a:pt x="9" y="510"/>
                    <a:pt x="58" y="551"/>
                    <a:pt x="124" y="567"/>
                  </a:cubicBezTo>
                  <a:cubicBezTo>
                    <a:pt x="190" y="584"/>
                    <a:pt x="222" y="608"/>
                    <a:pt x="181" y="641"/>
                  </a:cubicBezTo>
                  <a:cubicBezTo>
                    <a:pt x="132" y="674"/>
                    <a:pt x="17" y="690"/>
                    <a:pt x="25" y="740"/>
                  </a:cubicBezTo>
                  <a:cubicBezTo>
                    <a:pt x="42" y="789"/>
                    <a:pt x="124" y="1084"/>
                    <a:pt x="222" y="1101"/>
                  </a:cubicBezTo>
                  <a:cubicBezTo>
                    <a:pt x="236" y="1102"/>
                    <a:pt x="247" y="1102"/>
                    <a:pt x="257" y="1102"/>
                  </a:cubicBezTo>
                  <a:cubicBezTo>
                    <a:pt x="317" y="1102"/>
                    <a:pt x="311" y="1083"/>
                    <a:pt x="403" y="1076"/>
                  </a:cubicBezTo>
                  <a:cubicBezTo>
                    <a:pt x="510" y="1076"/>
                    <a:pt x="542" y="1109"/>
                    <a:pt x="616" y="1109"/>
                  </a:cubicBezTo>
                  <a:cubicBezTo>
                    <a:pt x="690" y="1109"/>
                    <a:pt x="748" y="1109"/>
                    <a:pt x="780" y="1068"/>
                  </a:cubicBezTo>
                  <a:cubicBezTo>
                    <a:pt x="821" y="1035"/>
                    <a:pt x="764" y="969"/>
                    <a:pt x="830" y="953"/>
                  </a:cubicBezTo>
                  <a:cubicBezTo>
                    <a:pt x="833" y="953"/>
                    <a:pt x="836" y="952"/>
                    <a:pt x="840" y="952"/>
                  </a:cubicBezTo>
                  <a:cubicBezTo>
                    <a:pt x="896" y="952"/>
                    <a:pt x="909" y="1019"/>
                    <a:pt x="1002" y="1019"/>
                  </a:cubicBezTo>
                  <a:cubicBezTo>
                    <a:pt x="1100" y="1019"/>
                    <a:pt x="1273" y="986"/>
                    <a:pt x="1306" y="937"/>
                  </a:cubicBezTo>
                  <a:cubicBezTo>
                    <a:pt x="1338" y="879"/>
                    <a:pt x="1535" y="469"/>
                    <a:pt x="1593" y="313"/>
                  </a:cubicBezTo>
                  <a:cubicBezTo>
                    <a:pt x="1650" y="157"/>
                    <a:pt x="1749" y="108"/>
                    <a:pt x="1667" y="83"/>
                  </a:cubicBezTo>
                  <a:cubicBezTo>
                    <a:pt x="1593" y="67"/>
                    <a:pt x="1437" y="67"/>
                    <a:pt x="1281" y="34"/>
                  </a:cubicBezTo>
                  <a:cubicBezTo>
                    <a:pt x="1253" y="30"/>
                    <a:pt x="1225" y="28"/>
                    <a:pt x="1197" y="28"/>
                  </a:cubicBezTo>
                  <a:cubicBezTo>
                    <a:pt x="1078" y="28"/>
                    <a:pt x="959" y="59"/>
                    <a:pt x="857" y="59"/>
                  </a:cubicBezTo>
                  <a:cubicBezTo>
                    <a:pt x="848" y="59"/>
                    <a:pt x="839" y="59"/>
                    <a:pt x="830" y="59"/>
                  </a:cubicBezTo>
                  <a:cubicBezTo>
                    <a:pt x="633" y="59"/>
                    <a:pt x="395" y="9"/>
                    <a:pt x="288" y="1"/>
                  </a:cubicBezTo>
                  <a:cubicBezTo>
                    <a:pt x="283" y="1"/>
                    <a:pt x="277" y="0"/>
                    <a:pt x="272" y="0"/>
                  </a:cubicBezTo>
                  <a:close/>
                </a:path>
              </a:pathLst>
            </a:custGeom>
            <a:solidFill>
              <a:srgbClr val="6BC4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75"/>
            <p:cNvSpPr/>
            <p:nvPr/>
          </p:nvSpPr>
          <p:spPr>
            <a:xfrm>
              <a:off x="2336375" y="3957650"/>
              <a:ext cx="124975" cy="69700"/>
            </a:xfrm>
            <a:custGeom>
              <a:avLst/>
              <a:gdLst/>
              <a:ahLst/>
              <a:cxnLst/>
              <a:rect l="l" t="t" r="r" b="b"/>
              <a:pathLst>
                <a:path w="4999" h="2788" extrusionOk="0">
                  <a:moveTo>
                    <a:pt x="1884" y="1"/>
                  </a:moveTo>
                  <a:cubicBezTo>
                    <a:pt x="1872" y="1"/>
                    <a:pt x="1862" y="8"/>
                    <a:pt x="1855" y="22"/>
                  </a:cubicBezTo>
                  <a:cubicBezTo>
                    <a:pt x="1838" y="72"/>
                    <a:pt x="1855" y="187"/>
                    <a:pt x="1797" y="244"/>
                  </a:cubicBezTo>
                  <a:cubicBezTo>
                    <a:pt x="1739" y="295"/>
                    <a:pt x="1733" y="379"/>
                    <a:pt x="1639" y="379"/>
                  </a:cubicBezTo>
                  <a:cubicBezTo>
                    <a:pt x="1627" y="379"/>
                    <a:pt x="1615" y="378"/>
                    <a:pt x="1601" y="375"/>
                  </a:cubicBezTo>
                  <a:cubicBezTo>
                    <a:pt x="1472" y="345"/>
                    <a:pt x="1518" y="217"/>
                    <a:pt x="1396" y="217"/>
                  </a:cubicBezTo>
                  <a:cubicBezTo>
                    <a:pt x="1386" y="217"/>
                    <a:pt x="1375" y="217"/>
                    <a:pt x="1363" y="219"/>
                  </a:cubicBezTo>
                  <a:cubicBezTo>
                    <a:pt x="1239" y="236"/>
                    <a:pt x="1149" y="260"/>
                    <a:pt x="1190" y="310"/>
                  </a:cubicBezTo>
                  <a:cubicBezTo>
                    <a:pt x="1231" y="359"/>
                    <a:pt x="1321" y="392"/>
                    <a:pt x="1346" y="441"/>
                  </a:cubicBezTo>
                  <a:cubicBezTo>
                    <a:pt x="1379" y="498"/>
                    <a:pt x="1420" y="531"/>
                    <a:pt x="1354" y="548"/>
                  </a:cubicBezTo>
                  <a:cubicBezTo>
                    <a:pt x="1348" y="550"/>
                    <a:pt x="1342" y="551"/>
                    <a:pt x="1335" y="551"/>
                  </a:cubicBezTo>
                  <a:cubicBezTo>
                    <a:pt x="1288" y="551"/>
                    <a:pt x="1231" y="492"/>
                    <a:pt x="1193" y="492"/>
                  </a:cubicBezTo>
                  <a:cubicBezTo>
                    <a:pt x="1186" y="492"/>
                    <a:pt x="1179" y="494"/>
                    <a:pt x="1174" y="498"/>
                  </a:cubicBezTo>
                  <a:cubicBezTo>
                    <a:pt x="1133" y="531"/>
                    <a:pt x="1125" y="580"/>
                    <a:pt x="1157" y="687"/>
                  </a:cubicBezTo>
                  <a:cubicBezTo>
                    <a:pt x="1190" y="786"/>
                    <a:pt x="1133" y="835"/>
                    <a:pt x="1166" y="884"/>
                  </a:cubicBezTo>
                  <a:cubicBezTo>
                    <a:pt x="1194" y="935"/>
                    <a:pt x="1249" y="1029"/>
                    <a:pt x="1300" y="1029"/>
                  </a:cubicBezTo>
                  <a:cubicBezTo>
                    <a:pt x="1307" y="1029"/>
                    <a:pt x="1315" y="1028"/>
                    <a:pt x="1321" y="1024"/>
                  </a:cubicBezTo>
                  <a:cubicBezTo>
                    <a:pt x="1379" y="983"/>
                    <a:pt x="1412" y="933"/>
                    <a:pt x="1510" y="884"/>
                  </a:cubicBezTo>
                  <a:cubicBezTo>
                    <a:pt x="1565" y="861"/>
                    <a:pt x="1630" y="856"/>
                    <a:pt x="1692" y="856"/>
                  </a:cubicBezTo>
                  <a:cubicBezTo>
                    <a:pt x="1742" y="856"/>
                    <a:pt x="1790" y="859"/>
                    <a:pt x="1830" y="859"/>
                  </a:cubicBezTo>
                  <a:cubicBezTo>
                    <a:pt x="1834" y="859"/>
                    <a:pt x="1838" y="859"/>
                    <a:pt x="1842" y="859"/>
                  </a:cubicBezTo>
                  <a:cubicBezTo>
                    <a:pt x="1915" y="859"/>
                    <a:pt x="1937" y="935"/>
                    <a:pt x="1937" y="966"/>
                  </a:cubicBezTo>
                  <a:cubicBezTo>
                    <a:pt x="1929" y="999"/>
                    <a:pt x="1789" y="1106"/>
                    <a:pt x="1707" y="1114"/>
                  </a:cubicBezTo>
                  <a:cubicBezTo>
                    <a:pt x="1625" y="1122"/>
                    <a:pt x="1477" y="1147"/>
                    <a:pt x="1428" y="1204"/>
                  </a:cubicBezTo>
                  <a:cubicBezTo>
                    <a:pt x="1387" y="1270"/>
                    <a:pt x="1354" y="1335"/>
                    <a:pt x="1371" y="1393"/>
                  </a:cubicBezTo>
                  <a:cubicBezTo>
                    <a:pt x="1379" y="1450"/>
                    <a:pt x="1395" y="1516"/>
                    <a:pt x="1461" y="1573"/>
                  </a:cubicBezTo>
                  <a:cubicBezTo>
                    <a:pt x="1535" y="1623"/>
                    <a:pt x="1535" y="1606"/>
                    <a:pt x="1707" y="1672"/>
                  </a:cubicBezTo>
                  <a:cubicBezTo>
                    <a:pt x="1880" y="1738"/>
                    <a:pt x="2076" y="1836"/>
                    <a:pt x="2142" y="1902"/>
                  </a:cubicBezTo>
                  <a:cubicBezTo>
                    <a:pt x="2200" y="1959"/>
                    <a:pt x="2232" y="1984"/>
                    <a:pt x="2216" y="2008"/>
                  </a:cubicBezTo>
                  <a:cubicBezTo>
                    <a:pt x="2202" y="2036"/>
                    <a:pt x="1975" y="2188"/>
                    <a:pt x="1902" y="2188"/>
                  </a:cubicBezTo>
                  <a:cubicBezTo>
                    <a:pt x="1889" y="2188"/>
                    <a:pt x="1881" y="2184"/>
                    <a:pt x="1880" y="2173"/>
                  </a:cubicBezTo>
                  <a:cubicBezTo>
                    <a:pt x="1880" y="2099"/>
                    <a:pt x="2060" y="2041"/>
                    <a:pt x="1994" y="1976"/>
                  </a:cubicBezTo>
                  <a:cubicBezTo>
                    <a:pt x="1944" y="1925"/>
                    <a:pt x="1903" y="1894"/>
                    <a:pt x="1864" y="1894"/>
                  </a:cubicBezTo>
                  <a:cubicBezTo>
                    <a:pt x="1852" y="1894"/>
                    <a:pt x="1841" y="1896"/>
                    <a:pt x="1830" y="1902"/>
                  </a:cubicBezTo>
                  <a:cubicBezTo>
                    <a:pt x="1799" y="1921"/>
                    <a:pt x="1796" y="1964"/>
                    <a:pt x="1770" y="1964"/>
                  </a:cubicBezTo>
                  <a:cubicBezTo>
                    <a:pt x="1763" y="1964"/>
                    <a:pt x="1753" y="1960"/>
                    <a:pt x="1740" y="1951"/>
                  </a:cubicBezTo>
                  <a:cubicBezTo>
                    <a:pt x="1693" y="1917"/>
                    <a:pt x="1652" y="1829"/>
                    <a:pt x="1620" y="1829"/>
                  </a:cubicBezTo>
                  <a:cubicBezTo>
                    <a:pt x="1613" y="1829"/>
                    <a:pt x="1607" y="1834"/>
                    <a:pt x="1601" y="1844"/>
                  </a:cubicBezTo>
                  <a:cubicBezTo>
                    <a:pt x="1568" y="1910"/>
                    <a:pt x="1715" y="2074"/>
                    <a:pt x="1650" y="2074"/>
                  </a:cubicBezTo>
                  <a:cubicBezTo>
                    <a:pt x="1649" y="2074"/>
                    <a:pt x="1648" y="2074"/>
                    <a:pt x="1647" y="2074"/>
                  </a:cubicBezTo>
                  <a:cubicBezTo>
                    <a:pt x="1585" y="2074"/>
                    <a:pt x="1494" y="1785"/>
                    <a:pt x="1430" y="1785"/>
                  </a:cubicBezTo>
                  <a:cubicBezTo>
                    <a:pt x="1426" y="1785"/>
                    <a:pt x="1423" y="1785"/>
                    <a:pt x="1420" y="1787"/>
                  </a:cubicBezTo>
                  <a:cubicBezTo>
                    <a:pt x="1364" y="1822"/>
                    <a:pt x="1457" y="1947"/>
                    <a:pt x="1394" y="1947"/>
                  </a:cubicBezTo>
                  <a:cubicBezTo>
                    <a:pt x="1383" y="1947"/>
                    <a:pt x="1368" y="1943"/>
                    <a:pt x="1346" y="1935"/>
                  </a:cubicBezTo>
                  <a:cubicBezTo>
                    <a:pt x="1243" y="1886"/>
                    <a:pt x="1181" y="1842"/>
                    <a:pt x="1158" y="1842"/>
                  </a:cubicBezTo>
                  <a:cubicBezTo>
                    <a:pt x="1150" y="1842"/>
                    <a:pt x="1147" y="1848"/>
                    <a:pt x="1149" y="1861"/>
                  </a:cubicBezTo>
                  <a:cubicBezTo>
                    <a:pt x="1149" y="1910"/>
                    <a:pt x="1280" y="2017"/>
                    <a:pt x="1256" y="2041"/>
                  </a:cubicBezTo>
                  <a:cubicBezTo>
                    <a:pt x="1253" y="2047"/>
                    <a:pt x="1247" y="2049"/>
                    <a:pt x="1239" y="2049"/>
                  </a:cubicBezTo>
                  <a:cubicBezTo>
                    <a:pt x="1202" y="2049"/>
                    <a:pt x="1115" y="2000"/>
                    <a:pt x="1053" y="2000"/>
                  </a:cubicBezTo>
                  <a:cubicBezTo>
                    <a:pt x="1050" y="2000"/>
                    <a:pt x="1046" y="2000"/>
                    <a:pt x="1042" y="2000"/>
                  </a:cubicBezTo>
                  <a:cubicBezTo>
                    <a:pt x="990" y="2007"/>
                    <a:pt x="985" y="2071"/>
                    <a:pt x="955" y="2071"/>
                  </a:cubicBezTo>
                  <a:cubicBezTo>
                    <a:pt x="948" y="2071"/>
                    <a:pt x="939" y="2067"/>
                    <a:pt x="928" y="2058"/>
                  </a:cubicBezTo>
                  <a:cubicBezTo>
                    <a:pt x="870" y="2008"/>
                    <a:pt x="993" y="1902"/>
                    <a:pt x="895" y="1902"/>
                  </a:cubicBezTo>
                  <a:cubicBezTo>
                    <a:pt x="889" y="1901"/>
                    <a:pt x="884" y="1901"/>
                    <a:pt x="879" y="1901"/>
                  </a:cubicBezTo>
                  <a:cubicBezTo>
                    <a:pt x="793" y="1901"/>
                    <a:pt x="829" y="1967"/>
                    <a:pt x="673" y="1967"/>
                  </a:cubicBezTo>
                  <a:cubicBezTo>
                    <a:pt x="560" y="1973"/>
                    <a:pt x="548" y="1983"/>
                    <a:pt x="501" y="1983"/>
                  </a:cubicBezTo>
                  <a:cubicBezTo>
                    <a:pt x="479" y="1983"/>
                    <a:pt x="451" y="1981"/>
                    <a:pt x="402" y="1976"/>
                  </a:cubicBezTo>
                  <a:cubicBezTo>
                    <a:pt x="317" y="1966"/>
                    <a:pt x="257" y="1951"/>
                    <a:pt x="222" y="1951"/>
                  </a:cubicBezTo>
                  <a:cubicBezTo>
                    <a:pt x="197" y="1951"/>
                    <a:pt x="185" y="1959"/>
                    <a:pt x="189" y="1984"/>
                  </a:cubicBezTo>
                  <a:cubicBezTo>
                    <a:pt x="197" y="2041"/>
                    <a:pt x="123" y="2025"/>
                    <a:pt x="66" y="2074"/>
                  </a:cubicBezTo>
                  <a:cubicBezTo>
                    <a:pt x="17" y="2123"/>
                    <a:pt x="0" y="2189"/>
                    <a:pt x="99" y="2197"/>
                  </a:cubicBezTo>
                  <a:cubicBezTo>
                    <a:pt x="136" y="2200"/>
                    <a:pt x="168" y="2203"/>
                    <a:pt x="197" y="2203"/>
                  </a:cubicBezTo>
                  <a:cubicBezTo>
                    <a:pt x="243" y="2203"/>
                    <a:pt x="278" y="2195"/>
                    <a:pt x="304" y="2164"/>
                  </a:cubicBezTo>
                  <a:cubicBezTo>
                    <a:pt x="353" y="2107"/>
                    <a:pt x="378" y="2107"/>
                    <a:pt x="419" y="2099"/>
                  </a:cubicBezTo>
                  <a:cubicBezTo>
                    <a:pt x="421" y="2098"/>
                    <a:pt x="424" y="2097"/>
                    <a:pt x="426" y="2097"/>
                  </a:cubicBezTo>
                  <a:cubicBezTo>
                    <a:pt x="461" y="2097"/>
                    <a:pt x="492" y="2190"/>
                    <a:pt x="540" y="2190"/>
                  </a:cubicBezTo>
                  <a:cubicBezTo>
                    <a:pt x="543" y="2190"/>
                    <a:pt x="546" y="2190"/>
                    <a:pt x="550" y="2189"/>
                  </a:cubicBezTo>
                  <a:cubicBezTo>
                    <a:pt x="603" y="2176"/>
                    <a:pt x="641" y="2092"/>
                    <a:pt x="670" y="2092"/>
                  </a:cubicBezTo>
                  <a:cubicBezTo>
                    <a:pt x="677" y="2092"/>
                    <a:pt x="683" y="2096"/>
                    <a:pt x="690" y="2107"/>
                  </a:cubicBezTo>
                  <a:cubicBezTo>
                    <a:pt x="712" y="2159"/>
                    <a:pt x="687" y="2258"/>
                    <a:pt x="719" y="2258"/>
                  </a:cubicBezTo>
                  <a:cubicBezTo>
                    <a:pt x="722" y="2258"/>
                    <a:pt x="726" y="2257"/>
                    <a:pt x="731" y="2255"/>
                  </a:cubicBezTo>
                  <a:cubicBezTo>
                    <a:pt x="780" y="2222"/>
                    <a:pt x="731" y="2214"/>
                    <a:pt x="821" y="2181"/>
                  </a:cubicBezTo>
                  <a:cubicBezTo>
                    <a:pt x="879" y="2154"/>
                    <a:pt x="975" y="2128"/>
                    <a:pt x="1029" y="2128"/>
                  </a:cubicBezTo>
                  <a:cubicBezTo>
                    <a:pt x="1059" y="2128"/>
                    <a:pt x="1076" y="2136"/>
                    <a:pt x="1067" y="2156"/>
                  </a:cubicBezTo>
                  <a:cubicBezTo>
                    <a:pt x="1034" y="2205"/>
                    <a:pt x="854" y="2279"/>
                    <a:pt x="936" y="2296"/>
                  </a:cubicBezTo>
                  <a:cubicBezTo>
                    <a:pt x="938" y="2296"/>
                    <a:pt x="941" y="2296"/>
                    <a:pt x="944" y="2296"/>
                  </a:cubicBezTo>
                  <a:cubicBezTo>
                    <a:pt x="1023" y="2296"/>
                    <a:pt x="1196" y="2202"/>
                    <a:pt x="1263" y="2202"/>
                  </a:cubicBezTo>
                  <a:cubicBezTo>
                    <a:pt x="1270" y="2202"/>
                    <a:pt x="1276" y="2203"/>
                    <a:pt x="1280" y="2205"/>
                  </a:cubicBezTo>
                  <a:cubicBezTo>
                    <a:pt x="1328" y="2229"/>
                    <a:pt x="1221" y="2370"/>
                    <a:pt x="1291" y="2370"/>
                  </a:cubicBezTo>
                  <a:cubicBezTo>
                    <a:pt x="1293" y="2370"/>
                    <a:pt x="1295" y="2370"/>
                    <a:pt x="1297" y="2370"/>
                  </a:cubicBezTo>
                  <a:cubicBezTo>
                    <a:pt x="1369" y="2370"/>
                    <a:pt x="1394" y="2230"/>
                    <a:pt x="1463" y="2230"/>
                  </a:cubicBezTo>
                  <a:cubicBezTo>
                    <a:pt x="1465" y="2230"/>
                    <a:pt x="1467" y="2230"/>
                    <a:pt x="1469" y="2230"/>
                  </a:cubicBezTo>
                  <a:cubicBezTo>
                    <a:pt x="1543" y="2237"/>
                    <a:pt x="1517" y="2332"/>
                    <a:pt x="1554" y="2332"/>
                  </a:cubicBezTo>
                  <a:cubicBezTo>
                    <a:pt x="1558" y="2332"/>
                    <a:pt x="1562" y="2331"/>
                    <a:pt x="1568" y="2328"/>
                  </a:cubicBezTo>
                  <a:cubicBezTo>
                    <a:pt x="1615" y="2308"/>
                    <a:pt x="1623" y="2205"/>
                    <a:pt x="1657" y="2205"/>
                  </a:cubicBezTo>
                  <a:cubicBezTo>
                    <a:pt x="1664" y="2205"/>
                    <a:pt x="1672" y="2210"/>
                    <a:pt x="1683" y="2222"/>
                  </a:cubicBezTo>
                  <a:cubicBezTo>
                    <a:pt x="1748" y="2287"/>
                    <a:pt x="1625" y="2287"/>
                    <a:pt x="1773" y="2353"/>
                  </a:cubicBezTo>
                  <a:cubicBezTo>
                    <a:pt x="1892" y="2397"/>
                    <a:pt x="1987" y="2441"/>
                    <a:pt x="2047" y="2441"/>
                  </a:cubicBezTo>
                  <a:cubicBezTo>
                    <a:pt x="2066" y="2441"/>
                    <a:pt x="2081" y="2437"/>
                    <a:pt x="2093" y="2427"/>
                  </a:cubicBezTo>
                  <a:cubicBezTo>
                    <a:pt x="2150" y="2378"/>
                    <a:pt x="2126" y="2328"/>
                    <a:pt x="2232" y="2312"/>
                  </a:cubicBezTo>
                  <a:cubicBezTo>
                    <a:pt x="2246" y="2310"/>
                    <a:pt x="2258" y="2309"/>
                    <a:pt x="2270" y="2309"/>
                  </a:cubicBezTo>
                  <a:cubicBezTo>
                    <a:pt x="2343" y="2309"/>
                    <a:pt x="2387" y="2350"/>
                    <a:pt x="2487" y="2386"/>
                  </a:cubicBezTo>
                  <a:cubicBezTo>
                    <a:pt x="2594" y="2435"/>
                    <a:pt x="2708" y="2361"/>
                    <a:pt x="2741" y="2476"/>
                  </a:cubicBezTo>
                  <a:cubicBezTo>
                    <a:pt x="2774" y="2591"/>
                    <a:pt x="2766" y="2698"/>
                    <a:pt x="2823" y="2722"/>
                  </a:cubicBezTo>
                  <a:cubicBezTo>
                    <a:pt x="2870" y="2749"/>
                    <a:pt x="2912" y="2776"/>
                    <a:pt x="2965" y="2776"/>
                  </a:cubicBezTo>
                  <a:cubicBezTo>
                    <a:pt x="2978" y="2776"/>
                    <a:pt x="2990" y="2775"/>
                    <a:pt x="3004" y="2772"/>
                  </a:cubicBezTo>
                  <a:cubicBezTo>
                    <a:pt x="3070" y="2755"/>
                    <a:pt x="3160" y="2763"/>
                    <a:pt x="3201" y="2706"/>
                  </a:cubicBezTo>
                  <a:cubicBezTo>
                    <a:pt x="3210" y="2691"/>
                    <a:pt x="3219" y="2685"/>
                    <a:pt x="3228" y="2685"/>
                  </a:cubicBezTo>
                  <a:cubicBezTo>
                    <a:pt x="3257" y="2685"/>
                    <a:pt x="3287" y="2751"/>
                    <a:pt x="3357" y="2763"/>
                  </a:cubicBezTo>
                  <a:cubicBezTo>
                    <a:pt x="3399" y="2772"/>
                    <a:pt x="3429" y="2787"/>
                    <a:pt x="3453" y="2787"/>
                  </a:cubicBezTo>
                  <a:cubicBezTo>
                    <a:pt x="3475" y="2787"/>
                    <a:pt x="3493" y="2774"/>
                    <a:pt x="3513" y="2731"/>
                  </a:cubicBezTo>
                  <a:cubicBezTo>
                    <a:pt x="3545" y="2640"/>
                    <a:pt x="3611" y="2657"/>
                    <a:pt x="3554" y="2608"/>
                  </a:cubicBezTo>
                  <a:cubicBezTo>
                    <a:pt x="3496" y="2550"/>
                    <a:pt x="3373" y="2558"/>
                    <a:pt x="3422" y="2501"/>
                  </a:cubicBezTo>
                  <a:cubicBezTo>
                    <a:pt x="3463" y="2460"/>
                    <a:pt x="3422" y="2443"/>
                    <a:pt x="3455" y="2435"/>
                  </a:cubicBezTo>
                  <a:lnTo>
                    <a:pt x="3578" y="2427"/>
                  </a:lnTo>
                  <a:cubicBezTo>
                    <a:pt x="3701" y="2443"/>
                    <a:pt x="3816" y="2476"/>
                    <a:pt x="3890" y="2517"/>
                  </a:cubicBezTo>
                  <a:cubicBezTo>
                    <a:pt x="3953" y="2548"/>
                    <a:pt x="3982" y="2575"/>
                    <a:pt x="4025" y="2575"/>
                  </a:cubicBezTo>
                  <a:cubicBezTo>
                    <a:pt x="4038" y="2575"/>
                    <a:pt x="4053" y="2572"/>
                    <a:pt x="4071" y="2566"/>
                  </a:cubicBezTo>
                  <a:cubicBezTo>
                    <a:pt x="4145" y="2542"/>
                    <a:pt x="4153" y="2534"/>
                    <a:pt x="4292" y="2509"/>
                  </a:cubicBezTo>
                  <a:cubicBezTo>
                    <a:pt x="4346" y="2499"/>
                    <a:pt x="4402" y="2497"/>
                    <a:pt x="4453" y="2497"/>
                  </a:cubicBezTo>
                  <a:cubicBezTo>
                    <a:pt x="4495" y="2497"/>
                    <a:pt x="4534" y="2499"/>
                    <a:pt x="4567" y="2499"/>
                  </a:cubicBezTo>
                  <a:cubicBezTo>
                    <a:pt x="4599" y="2499"/>
                    <a:pt x="4626" y="2498"/>
                    <a:pt x="4645" y="2493"/>
                  </a:cubicBezTo>
                  <a:cubicBezTo>
                    <a:pt x="4711" y="2468"/>
                    <a:pt x="4818" y="2493"/>
                    <a:pt x="4859" y="2411"/>
                  </a:cubicBezTo>
                  <a:cubicBezTo>
                    <a:pt x="4908" y="2328"/>
                    <a:pt x="4998" y="2263"/>
                    <a:pt x="4982" y="2189"/>
                  </a:cubicBezTo>
                  <a:cubicBezTo>
                    <a:pt x="4978" y="2174"/>
                    <a:pt x="4971" y="2169"/>
                    <a:pt x="4959" y="2169"/>
                  </a:cubicBezTo>
                  <a:cubicBezTo>
                    <a:pt x="4920" y="2169"/>
                    <a:pt x="4834" y="2230"/>
                    <a:pt x="4676" y="2230"/>
                  </a:cubicBezTo>
                  <a:cubicBezTo>
                    <a:pt x="4669" y="2230"/>
                    <a:pt x="4661" y="2230"/>
                    <a:pt x="4653" y="2230"/>
                  </a:cubicBezTo>
                  <a:cubicBezTo>
                    <a:pt x="4565" y="2230"/>
                    <a:pt x="4517" y="2238"/>
                    <a:pt x="4480" y="2238"/>
                  </a:cubicBezTo>
                  <a:cubicBezTo>
                    <a:pt x="4424" y="2238"/>
                    <a:pt x="4392" y="2220"/>
                    <a:pt x="4284" y="2132"/>
                  </a:cubicBezTo>
                  <a:cubicBezTo>
                    <a:pt x="4112" y="1984"/>
                    <a:pt x="3915" y="1853"/>
                    <a:pt x="3800" y="1795"/>
                  </a:cubicBezTo>
                  <a:cubicBezTo>
                    <a:pt x="3677" y="1729"/>
                    <a:pt x="3537" y="1680"/>
                    <a:pt x="3332" y="1516"/>
                  </a:cubicBezTo>
                  <a:cubicBezTo>
                    <a:pt x="3119" y="1344"/>
                    <a:pt x="3028" y="1163"/>
                    <a:pt x="2946" y="1065"/>
                  </a:cubicBezTo>
                  <a:cubicBezTo>
                    <a:pt x="2873" y="958"/>
                    <a:pt x="2823" y="876"/>
                    <a:pt x="2700" y="827"/>
                  </a:cubicBezTo>
                  <a:cubicBezTo>
                    <a:pt x="2569" y="777"/>
                    <a:pt x="2487" y="818"/>
                    <a:pt x="2495" y="761"/>
                  </a:cubicBezTo>
                  <a:cubicBezTo>
                    <a:pt x="2495" y="704"/>
                    <a:pt x="2602" y="621"/>
                    <a:pt x="2626" y="613"/>
                  </a:cubicBezTo>
                  <a:cubicBezTo>
                    <a:pt x="2627" y="613"/>
                    <a:pt x="2628" y="613"/>
                    <a:pt x="2628" y="613"/>
                  </a:cubicBezTo>
                  <a:cubicBezTo>
                    <a:pt x="2646" y="613"/>
                    <a:pt x="2711" y="685"/>
                    <a:pt x="2739" y="685"/>
                  </a:cubicBezTo>
                  <a:cubicBezTo>
                    <a:pt x="2744" y="685"/>
                    <a:pt x="2747" y="683"/>
                    <a:pt x="2749" y="679"/>
                  </a:cubicBezTo>
                  <a:cubicBezTo>
                    <a:pt x="2774" y="654"/>
                    <a:pt x="2758" y="621"/>
                    <a:pt x="2700" y="548"/>
                  </a:cubicBezTo>
                  <a:cubicBezTo>
                    <a:pt x="2643" y="474"/>
                    <a:pt x="2684" y="441"/>
                    <a:pt x="2594" y="342"/>
                  </a:cubicBezTo>
                  <a:cubicBezTo>
                    <a:pt x="2503" y="252"/>
                    <a:pt x="2544" y="244"/>
                    <a:pt x="2487" y="195"/>
                  </a:cubicBezTo>
                  <a:cubicBezTo>
                    <a:pt x="2470" y="187"/>
                    <a:pt x="2462" y="170"/>
                    <a:pt x="2446" y="170"/>
                  </a:cubicBezTo>
                  <a:lnTo>
                    <a:pt x="2380" y="154"/>
                  </a:lnTo>
                  <a:cubicBezTo>
                    <a:pt x="2364" y="162"/>
                    <a:pt x="2347" y="162"/>
                    <a:pt x="2323" y="170"/>
                  </a:cubicBezTo>
                  <a:cubicBezTo>
                    <a:pt x="2294" y="177"/>
                    <a:pt x="2262" y="180"/>
                    <a:pt x="2229" y="180"/>
                  </a:cubicBezTo>
                  <a:cubicBezTo>
                    <a:pt x="2141" y="180"/>
                    <a:pt x="2048" y="154"/>
                    <a:pt x="1994" y="88"/>
                  </a:cubicBezTo>
                  <a:cubicBezTo>
                    <a:pt x="1949" y="36"/>
                    <a:pt x="1911" y="1"/>
                    <a:pt x="1884" y="1"/>
                  </a:cubicBezTo>
                  <a:close/>
                </a:path>
              </a:pathLst>
            </a:custGeom>
            <a:solidFill>
              <a:srgbClr val="6BC4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75"/>
            <p:cNvSpPr/>
            <p:nvPr/>
          </p:nvSpPr>
          <p:spPr>
            <a:xfrm>
              <a:off x="3461725" y="1689225"/>
              <a:ext cx="893525" cy="547925"/>
            </a:xfrm>
            <a:custGeom>
              <a:avLst/>
              <a:gdLst/>
              <a:ahLst/>
              <a:cxnLst/>
              <a:rect l="l" t="t" r="r" b="b"/>
              <a:pathLst>
                <a:path w="35741" h="21917" extrusionOk="0">
                  <a:moveTo>
                    <a:pt x="28149" y="13953"/>
                  </a:moveTo>
                  <a:lnTo>
                    <a:pt x="28149" y="13953"/>
                  </a:lnTo>
                  <a:cubicBezTo>
                    <a:pt x="28143" y="13960"/>
                    <a:pt x="28136" y="13972"/>
                    <a:pt x="28129" y="13972"/>
                  </a:cubicBezTo>
                  <a:cubicBezTo>
                    <a:pt x="28128" y="13972"/>
                    <a:pt x="28126" y="13971"/>
                    <a:pt x="28125" y="13969"/>
                  </a:cubicBezTo>
                  <a:lnTo>
                    <a:pt x="28149" y="13953"/>
                  </a:lnTo>
                  <a:close/>
                  <a:moveTo>
                    <a:pt x="25761" y="17843"/>
                  </a:moveTo>
                  <a:lnTo>
                    <a:pt x="25802" y="17900"/>
                  </a:lnTo>
                  <a:cubicBezTo>
                    <a:pt x="25777" y="17876"/>
                    <a:pt x="25761" y="17851"/>
                    <a:pt x="25761" y="17843"/>
                  </a:cubicBezTo>
                  <a:close/>
                  <a:moveTo>
                    <a:pt x="25197" y="0"/>
                  </a:moveTo>
                  <a:cubicBezTo>
                    <a:pt x="25190" y="0"/>
                    <a:pt x="25187" y="6"/>
                    <a:pt x="25187" y="18"/>
                  </a:cubicBezTo>
                  <a:cubicBezTo>
                    <a:pt x="25195" y="67"/>
                    <a:pt x="25228" y="158"/>
                    <a:pt x="25170" y="199"/>
                  </a:cubicBezTo>
                  <a:cubicBezTo>
                    <a:pt x="25145" y="214"/>
                    <a:pt x="25110" y="219"/>
                    <a:pt x="25071" y="219"/>
                  </a:cubicBezTo>
                  <a:cubicBezTo>
                    <a:pt x="25010" y="219"/>
                    <a:pt x="24938" y="207"/>
                    <a:pt x="24883" y="207"/>
                  </a:cubicBezTo>
                  <a:cubicBezTo>
                    <a:pt x="24793" y="207"/>
                    <a:pt x="24768" y="223"/>
                    <a:pt x="24653" y="248"/>
                  </a:cubicBezTo>
                  <a:cubicBezTo>
                    <a:pt x="24538" y="264"/>
                    <a:pt x="24522" y="256"/>
                    <a:pt x="24448" y="264"/>
                  </a:cubicBezTo>
                  <a:cubicBezTo>
                    <a:pt x="24366" y="281"/>
                    <a:pt x="24358" y="313"/>
                    <a:pt x="24235" y="396"/>
                  </a:cubicBezTo>
                  <a:cubicBezTo>
                    <a:pt x="24111" y="469"/>
                    <a:pt x="24095" y="428"/>
                    <a:pt x="23997" y="486"/>
                  </a:cubicBezTo>
                  <a:cubicBezTo>
                    <a:pt x="23960" y="504"/>
                    <a:pt x="23937" y="509"/>
                    <a:pt x="23918" y="509"/>
                  </a:cubicBezTo>
                  <a:cubicBezTo>
                    <a:pt x="23897" y="509"/>
                    <a:pt x="23881" y="503"/>
                    <a:pt x="23857" y="503"/>
                  </a:cubicBezTo>
                  <a:cubicBezTo>
                    <a:pt x="23844" y="503"/>
                    <a:pt x="23828" y="505"/>
                    <a:pt x="23808" y="510"/>
                  </a:cubicBezTo>
                  <a:cubicBezTo>
                    <a:pt x="23709" y="535"/>
                    <a:pt x="23767" y="601"/>
                    <a:pt x="23759" y="634"/>
                  </a:cubicBezTo>
                  <a:cubicBezTo>
                    <a:pt x="23759" y="675"/>
                    <a:pt x="23791" y="699"/>
                    <a:pt x="23824" y="699"/>
                  </a:cubicBezTo>
                  <a:cubicBezTo>
                    <a:pt x="23831" y="698"/>
                    <a:pt x="23836" y="697"/>
                    <a:pt x="23842" y="697"/>
                  </a:cubicBezTo>
                  <a:cubicBezTo>
                    <a:pt x="23863" y="697"/>
                    <a:pt x="23875" y="713"/>
                    <a:pt x="23882" y="773"/>
                  </a:cubicBezTo>
                  <a:cubicBezTo>
                    <a:pt x="23882" y="804"/>
                    <a:pt x="23877" y="811"/>
                    <a:pt x="23868" y="811"/>
                  </a:cubicBezTo>
                  <a:cubicBezTo>
                    <a:pt x="23861" y="811"/>
                    <a:pt x="23853" y="807"/>
                    <a:pt x="23841" y="807"/>
                  </a:cubicBezTo>
                  <a:cubicBezTo>
                    <a:pt x="23830" y="807"/>
                    <a:pt x="23816" y="810"/>
                    <a:pt x="23800" y="822"/>
                  </a:cubicBezTo>
                  <a:cubicBezTo>
                    <a:pt x="23742" y="863"/>
                    <a:pt x="23767" y="929"/>
                    <a:pt x="23832" y="929"/>
                  </a:cubicBezTo>
                  <a:cubicBezTo>
                    <a:pt x="23898" y="929"/>
                    <a:pt x="24029" y="945"/>
                    <a:pt x="24054" y="995"/>
                  </a:cubicBezTo>
                  <a:cubicBezTo>
                    <a:pt x="24065" y="1013"/>
                    <a:pt x="24041" y="1016"/>
                    <a:pt x="24002" y="1016"/>
                  </a:cubicBezTo>
                  <a:cubicBezTo>
                    <a:pt x="23973" y="1016"/>
                    <a:pt x="23935" y="1014"/>
                    <a:pt x="23897" y="1014"/>
                  </a:cubicBezTo>
                  <a:cubicBezTo>
                    <a:pt x="23869" y="1014"/>
                    <a:pt x="23841" y="1015"/>
                    <a:pt x="23816" y="1019"/>
                  </a:cubicBezTo>
                  <a:cubicBezTo>
                    <a:pt x="23709" y="1027"/>
                    <a:pt x="23800" y="1101"/>
                    <a:pt x="23800" y="1175"/>
                  </a:cubicBezTo>
                  <a:cubicBezTo>
                    <a:pt x="23800" y="1241"/>
                    <a:pt x="23906" y="1323"/>
                    <a:pt x="23964" y="1389"/>
                  </a:cubicBezTo>
                  <a:cubicBezTo>
                    <a:pt x="24010" y="1441"/>
                    <a:pt x="24029" y="1446"/>
                    <a:pt x="24073" y="1446"/>
                  </a:cubicBezTo>
                  <a:cubicBezTo>
                    <a:pt x="24084" y="1446"/>
                    <a:pt x="24097" y="1446"/>
                    <a:pt x="24111" y="1446"/>
                  </a:cubicBezTo>
                  <a:cubicBezTo>
                    <a:pt x="24194" y="1446"/>
                    <a:pt x="24226" y="1495"/>
                    <a:pt x="24308" y="1495"/>
                  </a:cubicBezTo>
                  <a:cubicBezTo>
                    <a:pt x="24390" y="1495"/>
                    <a:pt x="24423" y="1421"/>
                    <a:pt x="24456" y="1389"/>
                  </a:cubicBezTo>
                  <a:cubicBezTo>
                    <a:pt x="24464" y="1380"/>
                    <a:pt x="24472" y="1377"/>
                    <a:pt x="24479" y="1377"/>
                  </a:cubicBezTo>
                  <a:cubicBezTo>
                    <a:pt x="24500" y="1377"/>
                    <a:pt x="24514" y="1407"/>
                    <a:pt x="24514" y="1438"/>
                  </a:cubicBezTo>
                  <a:cubicBezTo>
                    <a:pt x="24505" y="1479"/>
                    <a:pt x="24440" y="1750"/>
                    <a:pt x="24407" y="1815"/>
                  </a:cubicBezTo>
                  <a:cubicBezTo>
                    <a:pt x="24407" y="1815"/>
                    <a:pt x="24399" y="1840"/>
                    <a:pt x="24390" y="1856"/>
                  </a:cubicBezTo>
                  <a:cubicBezTo>
                    <a:pt x="24386" y="1876"/>
                    <a:pt x="24384" y="1884"/>
                    <a:pt x="24383" y="1884"/>
                  </a:cubicBezTo>
                  <a:cubicBezTo>
                    <a:pt x="24382" y="1884"/>
                    <a:pt x="24382" y="1880"/>
                    <a:pt x="24382" y="1873"/>
                  </a:cubicBezTo>
                  <a:cubicBezTo>
                    <a:pt x="24374" y="1930"/>
                    <a:pt x="24349" y="2029"/>
                    <a:pt x="24341" y="2078"/>
                  </a:cubicBezTo>
                  <a:cubicBezTo>
                    <a:pt x="24333" y="2193"/>
                    <a:pt x="24432" y="2373"/>
                    <a:pt x="24432" y="2464"/>
                  </a:cubicBezTo>
                  <a:cubicBezTo>
                    <a:pt x="24440" y="2546"/>
                    <a:pt x="24267" y="2702"/>
                    <a:pt x="24210" y="2743"/>
                  </a:cubicBezTo>
                  <a:cubicBezTo>
                    <a:pt x="24144" y="2792"/>
                    <a:pt x="24079" y="2816"/>
                    <a:pt x="24013" y="2833"/>
                  </a:cubicBezTo>
                  <a:cubicBezTo>
                    <a:pt x="23999" y="2838"/>
                    <a:pt x="23980" y="2840"/>
                    <a:pt x="23959" y="2840"/>
                  </a:cubicBezTo>
                  <a:cubicBezTo>
                    <a:pt x="23877" y="2840"/>
                    <a:pt x="23753" y="2808"/>
                    <a:pt x="23701" y="2775"/>
                  </a:cubicBezTo>
                  <a:cubicBezTo>
                    <a:pt x="23644" y="2734"/>
                    <a:pt x="23594" y="2570"/>
                    <a:pt x="23570" y="2496"/>
                  </a:cubicBezTo>
                  <a:cubicBezTo>
                    <a:pt x="23553" y="2414"/>
                    <a:pt x="23480" y="2431"/>
                    <a:pt x="23414" y="2382"/>
                  </a:cubicBezTo>
                  <a:cubicBezTo>
                    <a:pt x="23340" y="2341"/>
                    <a:pt x="23184" y="2168"/>
                    <a:pt x="23094" y="2135"/>
                  </a:cubicBezTo>
                  <a:cubicBezTo>
                    <a:pt x="23081" y="2132"/>
                    <a:pt x="23063" y="2130"/>
                    <a:pt x="23041" y="2130"/>
                  </a:cubicBezTo>
                  <a:cubicBezTo>
                    <a:pt x="22906" y="2130"/>
                    <a:pt x="22624" y="2188"/>
                    <a:pt x="22560" y="2209"/>
                  </a:cubicBezTo>
                  <a:cubicBezTo>
                    <a:pt x="22495" y="2242"/>
                    <a:pt x="22363" y="2414"/>
                    <a:pt x="22298" y="2472"/>
                  </a:cubicBezTo>
                  <a:cubicBezTo>
                    <a:pt x="22224" y="2537"/>
                    <a:pt x="22290" y="2661"/>
                    <a:pt x="22306" y="2767"/>
                  </a:cubicBezTo>
                  <a:cubicBezTo>
                    <a:pt x="22322" y="2882"/>
                    <a:pt x="22084" y="2948"/>
                    <a:pt x="22011" y="2997"/>
                  </a:cubicBezTo>
                  <a:cubicBezTo>
                    <a:pt x="21928" y="3054"/>
                    <a:pt x="22043" y="3219"/>
                    <a:pt x="22052" y="3309"/>
                  </a:cubicBezTo>
                  <a:cubicBezTo>
                    <a:pt x="22052" y="3391"/>
                    <a:pt x="22027" y="3407"/>
                    <a:pt x="21986" y="3530"/>
                  </a:cubicBezTo>
                  <a:cubicBezTo>
                    <a:pt x="21937" y="3654"/>
                    <a:pt x="22002" y="3637"/>
                    <a:pt x="22027" y="3703"/>
                  </a:cubicBezTo>
                  <a:cubicBezTo>
                    <a:pt x="22027" y="3703"/>
                    <a:pt x="22035" y="3777"/>
                    <a:pt x="22035" y="3785"/>
                  </a:cubicBezTo>
                  <a:cubicBezTo>
                    <a:pt x="22027" y="3810"/>
                    <a:pt x="22027" y="3842"/>
                    <a:pt x="22019" y="3908"/>
                  </a:cubicBezTo>
                  <a:cubicBezTo>
                    <a:pt x="22011" y="4023"/>
                    <a:pt x="22060" y="4089"/>
                    <a:pt x="22101" y="4269"/>
                  </a:cubicBezTo>
                  <a:cubicBezTo>
                    <a:pt x="22117" y="4359"/>
                    <a:pt x="22142" y="4482"/>
                    <a:pt x="22158" y="4573"/>
                  </a:cubicBezTo>
                  <a:lnTo>
                    <a:pt x="22158" y="4638"/>
                  </a:lnTo>
                  <a:cubicBezTo>
                    <a:pt x="22158" y="4655"/>
                    <a:pt x="22158" y="4671"/>
                    <a:pt x="22158" y="4688"/>
                  </a:cubicBezTo>
                  <a:cubicBezTo>
                    <a:pt x="22158" y="4803"/>
                    <a:pt x="22142" y="4786"/>
                    <a:pt x="22101" y="4827"/>
                  </a:cubicBezTo>
                  <a:cubicBezTo>
                    <a:pt x="22060" y="4876"/>
                    <a:pt x="21961" y="4917"/>
                    <a:pt x="21863" y="4950"/>
                  </a:cubicBezTo>
                  <a:cubicBezTo>
                    <a:pt x="21844" y="4957"/>
                    <a:pt x="21828" y="4959"/>
                    <a:pt x="21814" y="4959"/>
                  </a:cubicBezTo>
                  <a:cubicBezTo>
                    <a:pt x="21755" y="4959"/>
                    <a:pt x="21733" y="4911"/>
                    <a:pt x="21707" y="4885"/>
                  </a:cubicBezTo>
                  <a:cubicBezTo>
                    <a:pt x="21674" y="4844"/>
                    <a:pt x="21871" y="4663"/>
                    <a:pt x="21846" y="4630"/>
                  </a:cubicBezTo>
                  <a:cubicBezTo>
                    <a:pt x="21843" y="4627"/>
                    <a:pt x="21838" y="4626"/>
                    <a:pt x="21834" y="4626"/>
                  </a:cubicBezTo>
                  <a:cubicBezTo>
                    <a:pt x="21796" y="4626"/>
                    <a:pt x="21725" y="4708"/>
                    <a:pt x="21608" y="4803"/>
                  </a:cubicBezTo>
                  <a:cubicBezTo>
                    <a:pt x="21469" y="4909"/>
                    <a:pt x="21502" y="4868"/>
                    <a:pt x="21403" y="4885"/>
                  </a:cubicBezTo>
                  <a:cubicBezTo>
                    <a:pt x="21297" y="4893"/>
                    <a:pt x="21256" y="4934"/>
                    <a:pt x="21206" y="4991"/>
                  </a:cubicBezTo>
                  <a:cubicBezTo>
                    <a:pt x="21165" y="5049"/>
                    <a:pt x="21247" y="5090"/>
                    <a:pt x="21313" y="5139"/>
                  </a:cubicBezTo>
                  <a:cubicBezTo>
                    <a:pt x="21342" y="5157"/>
                    <a:pt x="21378" y="5161"/>
                    <a:pt x="21414" y="5161"/>
                  </a:cubicBezTo>
                  <a:cubicBezTo>
                    <a:pt x="21441" y="5161"/>
                    <a:pt x="21468" y="5159"/>
                    <a:pt x="21491" y="5159"/>
                  </a:cubicBezTo>
                  <a:cubicBezTo>
                    <a:pt x="21508" y="5159"/>
                    <a:pt x="21523" y="5160"/>
                    <a:pt x="21535" y="5164"/>
                  </a:cubicBezTo>
                  <a:cubicBezTo>
                    <a:pt x="21576" y="5180"/>
                    <a:pt x="21510" y="5221"/>
                    <a:pt x="21444" y="5262"/>
                  </a:cubicBezTo>
                  <a:cubicBezTo>
                    <a:pt x="21395" y="5303"/>
                    <a:pt x="21231" y="5385"/>
                    <a:pt x="21157" y="5426"/>
                  </a:cubicBezTo>
                  <a:cubicBezTo>
                    <a:pt x="21100" y="5475"/>
                    <a:pt x="21042" y="5558"/>
                    <a:pt x="21001" y="5607"/>
                  </a:cubicBezTo>
                  <a:cubicBezTo>
                    <a:pt x="20967" y="5641"/>
                    <a:pt x="20929" y="5659"/>
                    <a:pt x="20887" y="5659"/>
                  </a:cubicBezTo>
                  <a:cubicBezTo>
                    <a:pt x="20869" y="5659"/>
                    <a:pt x="20849" y="5655"/>
                    <a:pt x="20829" y="5648"/>
                  </a:cubicBezTo>
                  <a:cubicBezTo>
                    <a:pt x="20763" y="5631"/>
                    <a:pt x="20804" y="5574"/>
                    <a:pt x="20829" y="5533"/>
                  </a:cubicBezTo>
                  <a:cubicBezTo>
                    <a:pt x="20853" y="5492"/>
                    <a:pt x="21067" y="5344"/>
                    <a:pt x="21034" y="5328"/>
                  </a:cubicBezTo>
                  <a:cubicBezTo>
                    <a:pt x="21033" y="5327"/>
                    <a:pt x="21031" y="5327"/>
                    <a:pt x="21029" y="5327"/>
                  </a:cubicBezTo>
                  <a:cubicBezTo>
                    <a:pt x="20992" y="5327"/>
                    <a:pt x="20892" y="5411"/>
                    <a:pt x="20845" y="5434"/>
                  </a:cubicBezTo>
                  <a:cubicBezTo>
                    <a:pt x="20788" y="5459"/>
                    <a:pt x="20697" y="5475"/>
                    <a:pt x="20607" y="5492"/>
                  </a:cubicBezTo>
                  <a:cubicBezTo>
                    <a:pt x="20601" y="5492"/>
                    <a:pt x="20594" y="5493"/>
                    <a:pt x="20587" y="5493"/>
                  </a:cubicBezTo>
                  <a:cubicBezTo>
                    <a:pt x="20498" y="5493"/>
                    <a:pt x="20338" y="5449"/>
                    <a:pt x="20254" y="5426"/>
                  </a:cubicBezTo>
                  <a:cubicBezTo>
                    <a:pt x="20156" y="5402"/>
                    <a:pt x="20139" y="5254"/>
                    <a:pt x="20148" y="5188"/>
                  </a:cubicBezTo>
                  <a:cubicBezTo>
                    <a:pt x="20148" y="5175"/>
                    <a:pt x="20158" y="5170"/>
                    <a:pt x="20175" y="5170"/>
                  </a:cubicBezTo>
                  <a:cubicBezTo>
                    <a:pt x="20221" y="5170"/>
                    <a:pt x="20319" y="5209"/>
                    <a:pt x="20386" y="5209"/>
                  </a:cubicBezTo>
                  <a:cubicBezTo>
                    <a:pt x="20398" y="5209"/>
                    <a:pt x="20409" y="5207"/>
                    <a:pt x="20418" y="5205"/>
                  </a:cubicBezTo>
                  <a:cubicBezTo>
                    <a:pt x="20498" y="5189"/>
                    <a:pt x="20111" y="5040"/>
                    <a:pt x="19962" y="5040"/>
                  </a:cubicBezTo>
                  <a:cubicBezTo>
                    <a:pt x="19958" y="5040"/>
                    <a:pt x="19954" y="5040"/>
                    <a:pt x="19951" y="5041"/>
                  </a:cubicBezTo>
                  <a:cubicBezTo>
                    <a:pt x="19819" y="5041"/>
                    <a:pt x="19647" y="5041"/>
                    <a:pt x="19532" y="5057"/>
                  </a:cubicBezTo>
                  <a:cubicBezTo>
                    <a:pt x="19417" y="5073"/>
                    <a:pt x="19401" y="5098"/>
                    <a:pt x="19138" y="5221"/>
                  </a:cubicBezTo>
                  <a:cubicBezTo>
                    <a:pt x="18876" y="5344"/>
                    <a:pt x="18884" y="5270"/>
                    <a:pt x="18736" y="5344"/>
                  </a:cubicBezTo>
                  <a:cubicBezTo>
                    <a:pt x="18580" y="5418"/>
                    <a:pt x="18629" y="5484"/>
                    <a:pt x="18588" y="5558"/>
                  </a:cubicBezTo>
                  <a:cubicBezTo>
                    <a:pt x="18539" y="5631"/>
                    <a:pt x="18326" y="5599"/>
                    <a:pt x="18088" y="5656"/>
                  </a:cubicBezTo>
                  <a:cubicBezTo>
                    <a:pt x="17858" y="5705"/>
                    <a:pt x="17521" y="5779"/>
                    <a:pt x="17366" y="5837"/>
                  </a:cubicBezTo>
                  <a:cubicBezTo>
                    <a:pt x="17275" y="5872"/>
                    <a:pt x="17200" y="5876"/>
                    <a:pt x="17132" y="5876"/>
                  </a:cubicBezTo>
                  <a:cubicBezTo>
                    <a:pt x="17110" y="5876"/>
                    <a:pt x="17089" y="5876"/>
                    <a:pt x="17068" y="5876"/>
                  </a:cubicBezTo>
                  <a:cubicBezTo>
                    <a:pt x="17049" y="5876"/>
                    <a:pt x="17031" y="5876"/>
                    <a:pt x="17013" y="5878"/>
                  </a:cubicBezTo>
                  <a:cubicBezTo>
                    <a:pt x="16922" y="5878"/>
                    <a:pt x="16972" y="5951"/>
                    <a:pt x="17004" y="5984"/>
                  </a:cubicBezTo>
                  <a:cubicBezTo>
                    <a:pt x="17025" y="6001"/>
                    <a:pt x="17097" y="6005"/>
                    <a:pt x="17172" y="6005"/>
                  </a:cubicBezTo>
                  <a:cubicBezTo>
                    <a:pt x="17247" y="6005"/>
                    <a:pt x="17324" y="6001"/>
                    <a:pt x="17357" y="6001"/>
                  </a:cubicBezTo>
                  <a:cubicBezTo>
                    <a:pt x="17423" y="6009"/>
                    <a:pt x="17374" y="6157"/>
                    <a:pt x="17366" y="6214"/>
                  </a:cubicBezTo>
                  <a:cubicBezTo>
                    <a:pt x="17364" y="6221"/>
                    <a:pt x="17356" y="6224"/>
                    <a:pt x="17344" y="6224"/>
                  </a:cubicBezTo>
                  <a:cubicBezTo>
                    <a:pt x="17298" y="6224"/>
                    <a:pt x="17189" y="6181"/>
                    <a:pt x="17111" y="6148"/>
                  </a:cubicBezTo>
                  <a:cubicBezTo>
                    <a:pt x="17095" y="6140"/>
                    <a:pt x="17078" y="6132"/>
                    <a:pt x="17062" y="6124"/>
                  </a:cubicBezTo>
                  <a:cubicBezTo>
                    <a:pt x="16922" y="6066"/>
                    <a:pt x="16873" y="6091"/>
                    <a:pt x="16799" y="6009"/>
                  </a:cubicBezTo>
                  <a:cubicBezTo>
                    <a:pt x="16725" y="5927"/>
                    <a:pt x="16783" y="5820"/>
                    <a:pt x="16750" y="5746"/>
                  </a:cubicBezTo>
                  <a:cubicBezTo>
                    <a:pt x="16734" y="5709"/>
                    <a:pt x="16695" y="5703"/>
                    <a:pt x="16646" y="5703"/>
                  </a:cubicBezTo>
                  <a:cubicBezTo>
                    <a:pt x="16622" y="5703"/>
                    <a:pt x="16596" y="5705"/>
                    <a:pt x="16569" y="5705"/>
                  </a:cubicBezTo>
                  <a:cubicBezTo>
                    <a:pt x="16542" y="5705"/>
                    <a:pt x="16514" y="5703"/>
                    <a:pt x="16487" y="5697"/>
                  </a:cubicBezTo>
                  <a:cubicBezTo>
                    <a:pt x="16373" y="5672"/>
                    <a:pt x="16340" y="5541"/>
                    <a:pt x="16290" y="5451"/>
                  </a:cubicBezTo>
                  <a:cubicBezTo>
                    <a:pt x="16276" y="5423"/>
                    <a:pt x="16265" y="5412"/>
                    <a:pt x="16254" y="5412"/>
                  </a:cubicBezTo>
                  <a:cubicBezTo>
                    <a:pt x="16226" y="5412"/>
                    <a:pt x="16199" y="5479"/>
                    <a:pt x="16135" y="5508"/>
                  </a:cubicBezTo>
                  <a:cubicBezTo>
                    <a:pt x="16124" y="5512"/>
                    <a:pt x="16114" y="5513"/>
                    <a:pt x="16103" y="5513"/>
                  </a:cubicBezTo>
                  <a:cubicBezTo>
                    <a:pt x="16024" y="5513"/>
                    <a:pt x="15926" y="5437"/>
                    <a:pt x="15857" y="5437"/>
                  </a:cubicBezTo>
                  <a:cubicBezTo>
                    <a:pt x="15841" y="5437"/>
                    <a:pt x="15827" y="5441"/>
                    <a:pt x="15814" y="5451"/>
                  </a:cubicBezTo>
                  <a:cubicBezTo>
                    <a:pt x="15741" y="5508"/>
                    <a:pt x="15683" y="5697"/>
                    <a:pt x="15609" y="5738"/>
                  </a:cubicBezTo>
                  <a:cubicBezTo>
                    <a:pt x="15594" y="5748"/>
                    <a:pt x="15585" y="5752"/>
                    <a:pt x="15580" y="5752"/>
                  </a:cubicBezTo>
                  <a:cubicBezTo>
                    <a:pt x="15562" y="5752"/>
                    <a:pt x="15583" y="5705"/>
                    <a:pt x="15552" y="5648"/>
                  </a:cubicBezTo>
                  <a:cubicBezTo>
                    <a:pt x="15548" y="5638"/>
                    <a:pt x="15538" y="5634"/>
                    <a:pt x="15524" y="5634"/>
                  </a:cubicBezTo>
                  <a:cubicBezTo>
                    <a:pt x="15430" y="5634"/>
                    <a:pt x="15146" y="5824"/>
                    <a:pt x="15068" y="5853"/>
                  </a:cubicBezTo>
                  <a:cubicBezTo>
                    <a:pt x="14996" y="5886"/>
                    <a:pt x="14924" y="5928"/>
                    <a:pt x="14816" y="5928"/>
                  </a:cubicBezTo>
                  <a:cubicBezTo>
                    <a:pt x="14788" y="5928"/>
                    <a:pt x="14757" y="5925"/>
                    <a:pt x="14723" y="5919"/>
                  </a:cubicBezTo>
                  <a:cubicBezTo>
                    <a:pt x="14551" y="5878"/>
                    <a:pt x="14764" y="5730"/>
                    <a:pt x="14805" y="5631"/>
                  </a:cubicBezTo>
                  <a:cubicBezTo>
                    <a:pt x="14846" y="5541"/>
                    <a:pt x="14871" y="5508"/>
                    <a:pt x="14813" y="5467"/>
                  </a:cubicBezTo>
                  <a:cubicBezTo>
                    <a:pt x="14800" y="5458"/>
                    <a:pt x="14788" y="5454"/>
                    <a:pt x="14776" y="5454"/>
                  </a:cubicBezTo>
                  <a:cubicBezTo>
                    <a:pt x="14734" y="5454"/>
                    <a:pt x="14692" y="5498"/>
                    <a:pt x="14616" y="5516"/>
                  </a:cubicBezTo>
                  <a:cubicBezTo>
                    <a:pt x="14605" y="5520"/>
                    <a:pt x="14592" y="5521"/>
                    <a:pt x="14580" y="5521"/>
                  </a:cubicBezTo>
                  <a:cubicBezTo>
                    <a:pt x="14495" y="5521"/>
                    <a:pt x="14390" y="5458"/>
                    <a:pt x="14304" y="5451"/>
                  </a:cubicBezTo>
                  <a:cubicBezTo>
                    <a:pt x="14298" y="5450"/>
                    <a:pt x="14291" y="5450"/>
                    <a:pt x="14285" y="5450"/>
                  </a:cubicBezTo>
                  <a:cubicBezTo>
                    <a:pt x="14215" y="5450"/>
                    <a:pt x="14219" y="5493"/>
                    <a:pt x="14181" y="5500"/>
                  </a:cubicBezTo>
                  <a:cubicBezTo>
                    <a:pt x="14178" y="5502"/>
                    <a:pt x="14175" y="5502"/>
                    <a:pt x="14172" y="5502"/>
                  </a:cubicBezTo>
                  <a:cubicBezTo>
                    <a:pt x="14146" y="5502"/>
                    <a:pt x="14171" y="5430"/>
                    <a:pt x="14148" y="5385"/>
                  </a:cubicBezTo>
                  <a:cubicBezTo>
                    <a:pt x="14144" y="5373"/>
                    <a:pt x="14134" y="5370"/>
                    <a:pt x="14120" y="5370"/>
                  </a:cubicBezTo>
                  <a:cubicBezTo>
                    <a:pt x="14098" y="5370"/>
                    <a:pt x="14068" y="5379"/>
                    <a:pt x="14038" y="5379"/>
                  </a:cubicBezTo>
                  <a:cubicBezTo>
                    <a:pt x="14022" y="5379"/>
                    <a:pt x="14007" y="5377"/>
                    <a:pt x="13993" y="5369"/>
                  </a:cubicBezTo>
                  <a:cubicBezTo>
                    <a:pt x="13935" y="5336"/>
                    <a:pt x="14058" y="5295"/>
                    <a:pt x="14066" y="5229"/>
                  </a:cubicBezTo>
                  <a:cubicBezTo>
                    <a:pt x="14075" y="5164"/>
                    <a:pt x="14034" y="5131"/>
                    <a:pt x="13960" y="5098"/>
                  </a:cubicBezTo>
                  <a:cubicBezTo>
                    <a:pt x="13935" y="5082"/>
                    <a:pt x="13812" y="4999"/>
                    <a:pt x="13804" y="4975"/>
                  </a:cubicBezTo>
                  <a:cubicBezTo>
                    <a:pt x="13796" y="4917"/>
                    <a:pt x="13837" y="4901"/>
                    <a:pt x="13837" y="4860"/>
                  </a:cubicBezTo>
                  <a:cubicBezTo>
                    <a:pt x="13828" y="4827"/>
                    <a:pt x="13681" y="4819"/>
                    <a:pt x="13656" y="4786"/>
                  </a:cubicBezTo>
                  <a:cubicBezTo>
                    <a:pt x="13640" y="4753"/>
                    <a:pt x="13746" y="4696"/>
                    <a:pt x="13828" y="4647"/>
                  </a:cubicBezTo>
                  <a:cubicBezTo>
                    <a:pt x="13902" y="4589"/>
                    <a:pt x="13738" y="4376"/>
                    <a:pt x="13771" y="4335"/>
                  </a:cubicBezTo>
                  <a:cubicBezTo>
                    <a:pt x="13812" y="4285"/>
                    <a:pt x="13853" y="4269"/>
                    <a:pt x="13845" y="4244"/>
                  </a:cubicBezTo>
                  <a:cubicBezTo>
                    <a:pt x="13837" y="4220"/>
                    <a:pt x="13787" y="4146"/>
                    <a:pt x="13820" y="4130"/>
                  </a:cubicBezTo>
                  <a:cubicBezTo>
                    <a:pt x="13827" y="4124"/>
                    <a:pt x="13839" y="4123"/>
                    <a:pt x="13854" y="4123"/>
                  </a:cubicBezTo>
                  <a:cubicBezTo>
                    <a:pt x="13899" y="4123"/>
                    <a:pt x="13975" y="4141"/>
                    <a:pt x="14022" y="4141"/>
                  </a:cubicBezTo>
                  <a:cubicBezTo>
                    <a:pt x="14033" y="4141"/>
                    <a:pt x="14043" y="4140"/>
                    <a:pt x="14050" y="4138"/>
                  </a:cubicBezTo>
                  <a:cubicBezTo>
                    <a:pt x="14099" y="4121"/>
                    <a:pt x="14042" y="4080"/>
                    <a:pt x="14058" y="3998"/>
                  </a:cubicBezTo>
                  <a:cubicBezTo>
                    <a:pt x="14063" y="3976"/>
                    <a:pt x="14075" y="3968"/>
                    <a:pt x="14091" y="3968"/>
                  </a:cubicBezTo>
                  <a:cubicBezTo>
                    <a:pt x="14117" y="3968"/>
                    <a:pt x="14152" y="3989"/>
                    <a:pt x="14177" y="3989"/>
                  </a:cubicBezTo>
                  <a:cubicBezTo>
                    <a:pt x="14185" y="3989"/>
                    <a:pt x="14192" y="3987"/>
                    <a:pt x="14198" y="3982"/>
                  </a:cubicBezTo>
                  <a:cubicBezTo>
                    <a:pt x="14231" y="3949"/>
                    <a:pt x="14173" y="3949"/>
                    <a:pt x="14165" y="3883"/>
                  </a:cubicBezTo>
                  <a:cubicBezTo>
                    <a:pt x="14157" y="3818"/>
                    <a:pt x="14214" y="3826"/>
                    <a:pt x="14255" y="3752"/>
                  </a:cubicBezTo>
                  <a:cubicBezTo>
                    <a:pt x="14304" y="3686"/>
                    <a:pt x="14304" y="3588"/>
                    <a:pt x="14321" y="3555"/>
                  </a:cubicBezTo>
                  <a:cubicBezTo>
                    <a:pt x="14328" y="3541"/>
                    <a:pt x="14342" y="3534"/>
                    <a:pt x="14359" y="3534"/>
                  </a:cubicBezTo>
                  <a:cubicBezTo>
                    <a:pt x="14382" y="3534"/>
                    <a:pt x="14412" y="3545"/>
                    <a:pt x="14444" y="3563"/>
                  </a:cubicBezTo>
                  <a:cubicBezTo>
                    <a:pt x="14493" y="3604"/>
                    <a:pt x="14403" y="3678"/>
                    <a:pt x="14452" y="3711"/>
                  </a:cubicBezTo>
                  <a:cubicBezTo>
                    <a:pt x="14458" y="3715"/>
                    <a:pt x="14464" y="3718"/>
                    <a:pt x="14470" y="3718"/>
                  </a:cubicBezTo>
                  <a:cubicBezTo>
                    <a:pt x="14509" y="3718"/>
                    <a:pt x="14562" y="3634"/>
                    <a:pt x="14633" y="3563"/>
                  </a:cubicBezTo>
                  <a:cubicBezTo>
                    <a:pt x="14723" y="3481"/>
                    <a:pt x="14739" y="3465"/>
                    <a:pt x="14748" y="3383"/>
                  </a:cubicBezTo>
                  <a:cubicBezTo>
                    <a:pt x="14751" y="3356"/>
                    <a:pt x="14732" y="3347"/>
                    <a:pt x="14705" y="3347"/>
                  </a:cubicBezTo>
                  <a:cubicBezTo>
                    <a:pt x="14664" y="3347"/>
                    <a:pt x="14601" y="3367"/>
                    <a:pt x="14562" y="3367"/>
                  </a:cubicBezTo>
                  <a:cubicBezTo>
                    <a:pt x="14558" y="3367"/>
                    <a:pt x="14554" y="3367"/>
                    <a:pt x="14551" y="3366"/>
                  </a:cubicBezTo>
                  <a:cubicBezTo>
                    <a:pt x="14493" y="3366"/>
                    <a:pt x="14411" y="3284"/>
                    <a:pt x="14337" y="3284"/>
                  </a:cubicBezTo>
                  <a:cubicBezTo>
                    <a:pt x="14334" y="3284"/>
                    <a:pt x="14331" y="3284"/>
                    <a:pt x="14328" y="3284"/>
                  </a:cubicBezTo>
                  <a:cubicBezTo>
                    <a:pt x="14263" y="3284"/>
                    <a:pt x="14261" y="3367"/>
                    <a:pt x="14206" y="3391"/>
                  </a:cubicBezTo>
                  <a:cubicBezTo>
                    <a:pt x="14189" y="3400"/>
                    <a:pt x="14177" y="3403"/>
                    <a:pt x="14168" y="3403"/>
                  </a:cubicBezTo>
                  <a:cubicBezTo>
                    <a:pt x="14151" y="3403"/>
                    <a:pt x="14146" y="3391"/>
                    <a:pt x="14140" y="3375"/>
                  </a:cubicBezTo>
                  <a:cubicBezTo>
                    <a:pt x="14132" y="3350"/>
                    <a:pt x="14239" y="3243"/>
                    <a:pt x="14263" y="3186"/>
                  </a:cubicBezTo>
                  <a:cubicBezTo>
                    <a:pt x="14272" y="3165"/>
                    <a:pt x="14262" y="3158"/>
                    <a:pt x="14243" y="3158"/>
                  </a:cubicBezTo>
                  <a:cubicBezTo>
                    <a:pt x="14208" y="3158"/>
                    <a:pt x="14144" y="3181"/>
                    <a:pt x="14107" y="3186"/>
                  </a:cubicBezTo>
                  <a:cubicBezTo>
                    <a:pt x="14064" y="3192"/>
                    <a:pt x="14015" y="3208"/>
                    <a:pt x="13973" y="3208"/>
                  </a:cubicBezTo>
                  <a:cubicBezTo>
                    <a:pt x="13960" y="3208"/>
                    <a:pt x="13947" y="3206"/>
                    <a:pt x="13935" y="3202"/>
                  </a:cubicBezTo>
                  <a:cubicBezTo>
                    <a:pt x="13894" y="3194"/>
                    <a:pt x="14009" y="3120"/>
                    <a:pt x="14066" y="3104"/>
                  </a:cubicBezTo>
                  <a:cubicBezTo>
                    <a:pt x="14124" y="3096"/>
                    <a:pt x="14239" y="3104"/>
                    <a:pt x="14255" y="3079"/>
                  </a:cubicBezTo>
                  <a:cubicBezTo>
                    <a:pt x="14272" y="3046"/>
                    <a:pt x="14247" y="3022"/>
                    <a:pt x="14222" y="2956"/>
                  </a:cubicBezTo>
                  <a:cubicBezTo>
                    <a:pt x="14198" y="2890"/>
                    <a:pt x="14231" y="2866"/>
                    <a:pt x="14214" y="2841"/>
                  </a:cubicBezTo>
                  <a:cubicBezTo>
                    <a:pt x="14202" y="2823"/>
                    <a:pt x="14134" y="2813"/>
                    <a:pt x="14066" y="2813"/>
                  </a:cubicBezTo>
                  <a:cubicBezTo>
                    <a:pt x="14044" y="2813"/>
                    <a:pt x="14021" y="2814"/>
                    <a:pt x="14001" y="2816"/>
                  </a:cubicBezTo>
                  <a:cubicBezTo>
                    <a:pt x="13919" y="2825"/>
                    <a:pt x="13894" y="2841"/>
                    <a:pt x="13812" y="2849"/>
                  </a:cubicBezTo>
                  <a:cubicBezTo>
                    <a:pt x="13730" y="2858"/>
                    <a:pt x="13615" y="2858"/>
                    <a:pt x="13574" y="2890"/>
                  </a:cubicBezTo>
                  <a:cubicBezTo>
                    <a:pt x="13525" y="2923"/>
                    <a:pt x="13492" y="3005"/>
                    <a:pt x="13484" y="3054"/>
                  </a:cubicBezTo>
                  <a:cubicBezTo>
                    <a:pt x="13476" y="3104"/>
                    <a:pt x="13533" y="3112"/>
                    <a:pt x="13566" y="3145"/>
                  </a:cubicBezTo>
                  <a:cubicBezTo>
                    <a:pt x="13590" y="3178"/>
                    <a:pt x="13590" y="3292"/>
                    <a:pt x="13566" y="3301"/>
                  </a:cubicBezTo>
                  <a:cubicBezTo>
                    <a:pt x="13541" y="3301"/>
                    <a:pt x="13476" y="3276"/>
                    <a:pt x="13410" y="3251"/>
                  </a:cubicBezTo>
                  <a:cubicBezTo>
                    <a:pt x="13336" y="3219"/>
                    <a:pt x="13369" y="3210"/>
                    <a:pt x="13393" y="3145"/>
                  </a:cubicBezTo>
                  <a:cubicBezTo>
                    <a:pt x="13418" y="3087"/>
                    <a:pt x="13361" y="3079"/>
                    <a:pt x="13303" y="3063"/>
                  </a:cubicBezTo>
                  <a:cubicBezTo>
                    <a:pt x="13293" y="3059"/>
                    <a:pt x="13286" y="3058"/>
                    <a:pt x="13280" y="3058"/>
                  </a:cubicBezTo>
                  <a:cubicBezTo>
                    <a:pt x="13256" y="3058"/>
                    <a:pt x="13259" y="3084"/>
                    <a:pt x="13246" y="3137"/>
                  </a:cubicBezTo>
                  <a:cubicBezTo>
                    <a:pt x="13229" y="3194"/>
                    <a:pt x="13197" y="3178"/>
                    <a:pt x="13164" y="3219"/>
                  </a:cubicBezTo>
                  <a:cubicBezTo>
                    <a:pt x="13123" y="3260"/>
                    <a:pt x="13164" y="3251"/>
                    <a:pt x="13164" y="3325"/>
                  </a:cubicBezTo>
                  <a:cubicBezTo>
                    <a:pt x="13167" y="3360"/>
                    <a:pt x="13163" y="3369"/>
                    <a:pt x="13156" y="3369"/>
                  </a:cubicBezTo>
                  <a:cubicBezTo>
                    <a:pt x="13145" y="3369"/>
                    <a:pt x="13125" y="3350"/>
                    <a:pt x="13106" y="3350"/>
                  </a:cubicBezTo>
                  <a:cubicBezTo>
                    <a:pt x="13065" y="3350"/>
                    <a:pt x="13008" y="3317"/>
                    <a:pt x="12942" y="3276"/>
                  </a:cubicBezTo>
                  <a:cubicBezTo>
                    <a:pt x="12898" y="3248"/>
                    <a:pt x="12857" y="3224"/>
                    <a:pt x="12818" y="3224"/>
                  </a:cubicBezTo>
                  <a:cubicBezTo>
                    <a:pt x="12799" y="3224"/>
                    <a:pt x="12780" y="3230"/>
                    <a:pt x="12762" y="3243"/>
                  </a:cubicBezTo>
                  <a:cubicBezTo>
                    <a:pt x="12704" y="3292"/>
                    <a:pt x="12704" y="3309"/>
                    <a:pt x="12721" y="3366"/>
                  </a:cubicBezTo>
                  <a:cubicBezTo>
                    <a:pt x="12737" y="3432"/>
                    <a:pt x="12712" y="3572"/>
                    <a:pt x="12721" y="3654"/>
                  </a:cubicBezTo>
                  <a:cubicBezTo>
                    <a:pt x="12737" y="3727"/>
                    <a:pt x="12770" y="3711"/>
                    <a:pt x="12811" y="3760"/>
                  </a:cubicBezTo>
                  <a:cubicBezTo>
                    <a:pt x="12860" y="3810"/>
                    <a:pt x="12876" y="3867"/>
                    <a:pt x="12844" y="3892"/>
                  </a:cubicBezTo>
                  <a:cubicBezTo>
                    <a:pt x="12840" y="3893"/>
                    <a:pt x="12837" y="3893"/>
                    <a:pt x="12833" y="3893"/>
                  </a:cubicBezTo>
                  <a:cubicBezTo>
                    <a:pt x="12794" y="3893"/>
                    <a:pt x="12731" y="3824"/>
                    <a:pt x="12709" y="3824"/>
                  </a:cubicBezTo>
                  <a:cubicBezTo>
                    <a:pt x="12707" y="3824"/>
                    <a:pt x="12705" y="3825"/>
                    <a:pt x="12704" y="3826"/>
                  </a:cubicBezTo>
                  <a:cubicBezTo>
                    <a:pt x="12696" y="3851"/>
                    <a:pt x="12729" y="3998"/>
                    <a:pt x="12762" y="4105"/>
                  </a:cubicBezTo>
                  <a:cubicBezTo>
                    <a:pt x="12786" y="4203"/>
                    <a:pt x="12721" y="4195"/>
                    <a:pt x="12671" y="4285"/>
                  </a:cubicBezTo>
                  <a:cubicBezTo>
                    <a:pt x="12622" y="4368"/>
                    <a:pt x="12786" y="4376"/>
                    <a:pt x="12835" y="4392"/>
                  </a:cubicBezTo>
                  <a:cubicBezTo>
                    <a:pt x="12844" y="4396"/>
                    <a:pt x="12850" y="4397"/>
                    <a:pt x="12854" y="4397"/>
                  </a:cubicBezTo>
                  <a:cubicBezTo>
                    <a:pt x="12879" y="4397"/>
                    <a:pt x="12844" y="4341"/>
                    <a:pt x="12844" y="4285"/>
                  </a:cubicBezTo>
                  <a:cubicBezTo>
                    <a:pt x="12844" y="4274"/>
                    <a:pt x="12848" y="4269"/>
                    <a:pt x="12856" y="4269"/>
                  </a:cubicBezTo>
                  <a:cubicBezTo>
                    <a:pt x="12890" y="4269"/>
                    <a:pt x="12990" y="4372"/>
                    <a:pt x="13024" y="4392"/>
                  </a:cubicBezTo>
                  <a:cubicBezTo>
                    <a:pt x="13065" y="4409"/>
                    <a:pt x="13073" y="4458"/>
                    <a:pt x="13090" y="4523"/>
                  </a:cubicBezTo>
                  <a:cubicBezTo>
                    <a:pt x="13106" y="4597"/>
                    <a:pt x="13032" y="4622"/>
                    <a:pt x="13008" y="4688"/>
                  </a:cubicBezTo>
                  <a:cubicBezTo>
                    <a:pt x="12983" y="4761"/>
                    <a:pt x="13065" y="4737"/>
                    <a:pt x="13032" y="4778"/>
                  </a:cubicBezTo>
                  <a:cubicBezTo>
                    <a:pt x="13032" y="4778"/>
                    <a:pt x="13024" y="4786"/>
                    <a:pt x="13016" y="4794"/>
                  </a:cubicBezTo>
                  <a:cubicBezTo>
                    <a:pt x="12983" y="4811"/>
                    <a:pt x="12876" y="4868"/>
                    <a:pt x="12852" y="4893"/>
                  </a:cubicBezTo>
                  <a:cubicBezTo>
                    <a:pt x="12811" y="4950"/>
                    <a:pt x="12737" y="5090"/>
                    <a:pt x="12786" y="5098"/>
                  </a:cubicBezTo>
                  <a:cubicBezTo>
                    <a:pt x="12788" y="5098"/>
                    <a:pt x="12790" y="5098"/>
                    <a:pt x="12792" y="5098"/>
                  </a:cubicBezTo>
                  <a:cubicBezTo>
                    <a:pt x="12844" y="5098"/>
                    <a:pt x="12853" y="4999"/>
                    <a:pt x="12893" y="4999"/>
                  </a:cubicBezTo>
                  <a:cubicBezTo>
                    <a:pt x="12907" y="4997"/>
                    <a:pt x="12922" y="4996"/>
                    <a:pt x="12938" y="4996"/>
                  </a:cubicBezTo>
                  <a:cubicBezTo>
                    <a:pt x="12976" y="4996"/>
                    <a:pt x="13016" y="5002"/>
                    <a:pt x="13057" y="5008"/>
                  </a:cubicBezTo>
                  <a:cubicBezTo>
                    <a:pt x="13114" y="5024"/>
                    <a:pt x="13279" y="5213"/>
                    <a:pt x="13311" y="5287"/>
                  </a:cubicBezTo>
                  <a:cubicBezTo>
                    <a:pt x="13344" y="5361"/>
                    <a:pt x="13311" y="5336"/>
                    <a:pt x="13229" y="5385"/>
                  </a:cubicBezTo>
                  <a:cubicBezTo>
                    <a:pt x="13147" y="5426"/>
                    <a:pt x="13065" y="5459"/>
                    <a:pt x="13032" y="5516"/>
                  </a:cubicBezTo>
                  <a:cubicBezTo>
                    <a:pt x="13019" y="5544"/>
                    <a:pt x="13032" y="5552"/>
                    <a:pt x="13055" y="5552"/>
                  </a:cubicBezTo>
                  <a:cubicBezTo>
                    <a:pt x="13088" y="5552"/>
                    <a:pt x="13143" y="5534"/>
                    <a:pt x="13172" y="5525"/>
                  </a:cubicBezTo>
                  <a:cubicBezTo>
                    <a:pt x="13188" y="5520"/>
                    <a:pt x="13207" y="5518"/>
                    <a:pt x="13225" y="5518"/>
                  </a:cubicBezTo>
                  <a:cubicBezTo>
                    <a:pt x="13273" y="5518"/>
                    <a:pt x="13322" y="5532"/>
                    <a:pt x="13328" y="5549"/>
                  </a:cubicBezTo>
                  <a:cubicBezTo>
                    <a:pt x="13336" y="5574"/>
                    <a:pt x="13238" y="5640"/>
                    <a:pt x="13238" y="5713"/>
                  </a:cubicBezTo>
                  <a:cubicBezTo>
                    <a:pt x="13238" y="5787"/>
                    <a:pt x="13270" y="5787"/>
                    <a:pt x="13320" y="5828"/>
                  </a:cubicBezTo>
                  <a:cubicBezTo>
                    <a:pt x="13361" y="5869"/>
                    <a:pt x="13574" y="5902"/>
                    <a:pt x="13640" y="5960"/>
                  </a:cubicBezTo>
                  <a:cubicBezTo>
                    <a:pt x="13705" y="6025"/>
                    <a:pt x="13902" y="6239"/>
                    <a:pt x="13894" y="6296"/>
                  </a:cubicBezTo>
                  <a:cubicBezTo>
                    <a:pt x="13892" y="6308"/>
                    <a:pt x="13886" y="6314"/>
                    <a:pt x="13876" y="6314"/>
                  </a:cubicBezTo>
                  <a:cubicBezTo>
                    <a:pt x="13847" y="6314"/>
                    <a:pt x="13785" y="6263"/>
                    <a:pt x="13705" y="6189"/>
                  </a:cubicBezTo>
                  <a:cubicBezTo>
                    <a:pt x="13607" y="6091"/>
                    <a:pt x="13525" y="6009"/>
                    <a:pt x="13451" y="6009"/>
                  </a:cubicBezTo>
                  <a:cubicBezTo>
                    <a:pt x="13385" y="6009"/>
                    <a:pt x="13180" y="5984"/>
                    <a:pt x="13123" y="5968"/>
                  </a:cubicBezTo>
                  <a:cubicBezTo>
                    <a:pt x="13117" y="5966"/>
                    <a:pt x="13112" y="5966"/>
                    <a:pt x="13107" y="5966"/>
                  </a:cubicBezTo>
                  <a:cubicBezTo>
                    <a:pt x="13057" y="5966"/>
                    <a:pt x="13055" y="6040"/>
                    <a:pt x="13032" y="6107"/>
                  </a:cubicBezTo>
                  <a:cubicBezTo>
                    <a:pt x="13008" y="6181"/>
                    <a:pt x="13049" y="6206"/>
                    <a:pt x="13041" y="6304"/>
                  </a:cubicBezTo>
                  <a:cubicBezTo>
                    <a:pt x="13041" y="6403"/>
                    <a:pt x="13016" y="6460"/>
                    <a:pt x="12967" y="6518"/>
                  </a:cubicBezTo>
                  <a:cubicBezTo>
                    <a:pt x="12960" y="6528"/>
                    <a:pt x="12954" y="6532"/>
                    <a:pt x="12949" y="6532"/>
                  </a:cubicBezTo>
                  <a:cubicBezTo>
                    <a:pt x="12926" y="6532"/>
                    <a:pt x="12930" y="6431"/>
                    <a:pt x="12950" y="6370"/>
                  </a:cubicBezTo>
                  <a:cubicBezTo>
                    <a:pt x="12967" y="6288"/>
                    <a:pt x="12934" y="6263"/>
                    <a:pt x="12893" y="6230"/>
                  </a:cubicBezTo>
                  <a:cubicBezTo>
                    <a:pt x="12885" y="6224"/>
                    <a:pt x="12878" y="6221"/>
                    <a:pt x="12871" y="6221"/>
                  </a:cubicBezTo>
                  <a:cubicBezTo>
                    <a:pt x="12845" y="6221"/>
                    <a:pt x="12829" y="6270"/>
                    <a:pt x="12803" y="6329"/>
                  </a:cubicBezTo>
                  <a:cubicBezTo>
                    <a:pt x="12782" y="6385"/>
                    <a:pt x="12779" y="6423"/>
                    <a:pt x="12748" y="6423"/>
                  </a:cubicBezTo>
                  <a:cubicBezTo>
                    <a:pt x="12742" y="6423"/>
                    <a:pt x="12736" y="6422"/>
                    <a:pt x="12729" y="6419"/>
                  </a:cubicBezTo>
                  <a:cubicBezTo>
                    <a:pt x="12671" y="6411"/>
                    <a:pt x="12647" y="6354"/>
                    <a:pt x="12647" y="6321"/>
                  </a:cubicBezTo>
                  <a:cubicBezTo>
                    <a:pt x="12638" y="6280"/>
                    <a:pt x="12671" y="6263"/>
                    <a:pt x="12606" y="6214"/>
                  </a:cubicBezTo>
                  <a:cubicBezTo>
                    <a:pt x="12563" y="6177"/>
                    <a:pt x="12513" y="6164"/>
                    <a:pt x="12461" y="6164"/>
                  </a:cubicBezTo>
                  <a:cubicBezTo>
                    <a:pt x="12433" y="6164"/>
                    <a:pt x="12404" y="6167"/>
                    <a:pt x="12376" y="6173"/>
                  </a:cubicBezTo>
                  <a:cubicBezTo>
                    <a:pt x="12286" y="6189"/>
                    <a:pt x="12023" y="6206"/>
                    <a:pt x="11965" y="6247"/>
                  </a:cubicBezTo>
                  <a:cubicBezTo>
                    <a:pt x="11900" y="6280"/>
                    <a:pt x="11933" y="6337"/>
                    <a:pt x="11941" y="6403"/>
                  </a:cubicBezTo>
                  <a:cubicBezTo>
                    <a:pt x="11949" y="6460"/>
                    <a:pt x="12031" y="6419"/>
                    <a:pt x="12072" y="6477"/>
                  </a:cubicBezTo>
                  <a:cubicBezTo>
                    <a:pt x="12089" y="6501"/>
                    <a:pt x="12048" y="6551"/>
                    <a:pt x="11998" y="6600"/>
                  </a:cubicBezTo>
                  <a:cubicBezTo>
                    <a:pt x="11991" y="6606"/>
                    <a:pt x="11983" y="6609"/>
                    <a:pt x="11975" y="6609"/>
                  </a:cubicBezTo>
                  <a:cubicBezTo>
                    <a:pt x="11941" y="6609"/>
                    <a:pt x="11901" y="6556"/>
                    <a:pt x="11834" y="6510"/>
                  </a:cubicBezTo>
                  <a:cubicBezTo>
                    <a:pt x="11752" y="6444"/>
                    <a:pt x="11736" y="6460"/>
                    <a:pt x="11654" y="6427"/>
                  </a:cubicBezTo>
                  <a:cubicBezTo>
                    <a:pt x="11603" y="6405"/>
                    <a:pt x="11569" y="6400"/>
                    <a:pt x="11523" y="6400"/>
                  </a:cubicBezTo>
                  <a:cubicBezTo>
                    <a:pt x="11487" y="6400"/>
                    <a:pt x="11445" y="6403"/>
                    <a:pt x="11383" y="6403"/>
                  </a:cubicBezTo>
                  <a:cubicBezTo>
                    <a:pt x="11235" y="6403"/>
                    <a:pt x="11137" y="6436"/>
                    <a:pt x="11022" y="6485"/>
                  </a:cubicBezTo>
                  <a:cubicBezTo>
                    <a:pt x="10907" y="6534"/>
                    <a:pt x="10808" y="6542"/>
                    <a:pt x="10759" y="6641"/>
                  </a:cubicBezTo>
                  <a:cubicBezTo>
                    <a:pt x="10710" y="6739"/>
                    <a:pt x="10636" y="6748"/>
                    <a:pt x="10603" y="6789"/>
                  </a:cubicBezTo>
                  <a:cubicBezTo>
                    <a:pt x="10588" y="6808"/>
                    <a:pt x="10596" y="6814"/>
                    <a:pt x="10614" y="6814"/>
                  </a:cubicBezTo>
                  <a:cubicBezTo>
                    <a:pt x="10636" y="6814"/>
                    <a:pt x="10671" y="6806"/>
                    <a:pt x="10702" y="6797"/>
                  </a:cubicBezTo>
                  <a:cubicBezTo>
                    <a:pt x="10709" y="6795"/>
                    <a:pt x="10716" y="6794"/>
                    <a:pt x="10722" y="6794"/>
                  </a:cubicBezTo>
                  <a:cubicBezTo>
                    <a:pt x="10759" y="6794"/>
                    <a:pt x="10761" y="6837"/>
                    <a:pt x="10776" y="6887"/>
                  </a:cubicBezTo>
                  <a:cubicBezTo>
                    <a:pt x="10795" y="6940"/>
                    <a:pt x="10810" y="6945"/>
                    <a:pt x="10840" y="6945"/>
                  </a:cubicBezTo>
                  <a:cubicBezTo>
                    <a:pt x="10847" y="6945"/>
                    <a:pt x="10856" y="6944"/>
                    <a:pt x="10866" y="6944"/>
                  </a:cubicBezTo>
                  <a:cubicBezTo>
                    <a:pt x="10915" y="6944"/>
                    <a:pt x="10972" y="6944"/>
                    <a:pt x="10989" y="7002"/>
                  </a:cubicBezTo>
                  <a:cubicBezTo>
                    <a:pt x="11005" y="7051"/>
                    <a:pt x="10956" y="7092"/>
                    <a:pt x="10948" y="7174"/>
                  </a:cubicBezTo>
                  <a:cubicBezTo>
                    <a:pt x="10948" y="7256"/>
                    <a:pt x="11046" y="7207"/>
                    <a:pt x="11079" y="7248"/>
                  </a:cubicBezTo>
                  <a:cubicBezTo>
                    <a:pt x="11120" y="7289"/>
                    <a:pt x="11079" y="7330"/>
                    <a:pt x="11038" y="7404"/>
                  </a:cubicBezTo>
                  <a:cubicBezTo>
                    <a:pt x="10997" y="7470"/>
                    <a:pt x="10940" y="7445"/>
                    <a:pt x="10849" y="7486"/>
                  </a:cubicBezTo>
                  <a:cubicBezTo>
                    <a:pt x="10759" y="7519"/>
                    <a:pt x="10808" y="7552"/>
                    <a:pt x="10776" y="7585"/>
                  </a:cubicBezTo>
                  <a:cubicBezTo>
                    <a:pt x="10768" y="7589"/>
                    <a:pt x="10760" y="7591"/>
                    <a:pt x="10751" y="7591"/>
                  </a:cubicBezTo>
                  <a:cubicBezTo>
                    <a:pt x="10714" y="7591"/>
                    <a:pt x="10667" y="7554"/>
                    <a:pt x="10587" y="7527"/>
                  </a:cubicBezTo>
                  <a:cubicBezTo>
                    <a:pt x="10488" y="7503"/>
                    <a:pt x="10472" y="7503"/>
                    <a:pt x="10439" y="7478"/>
                  </a:cubicBezTo>
                  <a:cubicBezTo>
                    <a:pt x="10414" y="7445"/>
                    <a:pt x="10447" y="7396"/>
                    <a:pt x="10488" y="7355"/>
                  </a:cubicBezTo>
                  <a:cubicBezTo>
                    <a:pt x="10521" y="7306"/>
                    <a:pt x="10496" y="7289"/>
                    <a:pt x="10472" y="7248"/>
                  </a:cubicBezTo>
                  <a:cubicBezTo>
                    <a:pt x="10447" y="7207"/>
                    <a:pt x="10480" y="7166"/>
                    <a:pt x="10529" y="7150"/>
                  </a:cubicBezTo>
                  <a:cubicBezTo>
                    <a:pt x="10579" y="7133"/>
                    <a:pt x="10652" y="7100"/>
                    <a:pt x="10603" y="7059"/>
                  </a:cubicBezTo>
                  <a:cubicBezTo>
                    <a:pt x="10546" y="7018"/>
                    <a:pt x="10513" y="7010"/>
                    <a:pt x="10513" y="6944"/>
                  </a:cubicBezTo>
                  <a:cubicBezTo>
                    <a:pt x="10513" y="6902"/>
                    <a:pt x="10540" y="6864"/>
                    <a:pt x="10500" y="6864"/>
                  </a:cubicBezTo>
                  <a:cubicBezTo>
                    <a:pt x="10486" y="6864"/>
                    <a:pt x="10465" y="6868"/>
                    <a:pt x="10431" y="6879"/>
                  </a:cubicBezTo>
                  <a:cubicBezTo>
                    <a:pt x="10308" y="6928"/>
                    <a:pt x="10308" y="6928"/>
                    <a:pt x="10275" y="6994"/>
                  </a:cubicBezTo>
                  <a:cubicBezTo>
                    <a:pt x="10234" y="7068"/>
                    <a:pt x="10209" y="7223"/>
                    <a:pt x="10168" y="7355"/>
                  </a:cubicBezTo>
                  <a:cubicBezTo>
                    <a:pt x="10119" y="7486"/>
                    <a:pt x="10037" y="7593"/>
                    <a:pt x="9979" y="7675"/>
                  </a:cubicBezTo>
                  <a:cubicBezTo>
                    <a:pt x="9922" y="7757"/>
                    <a:pt x="9824" y="7831"/>
                    <a:pt x="9791" y="7888"/>
                  </a:cubicBezTo>
                  <a:cubicBezTo>
                    <a:pt x="9766" y="7946"/>
                    <a:pt x="10004" y="7995"/>
                    <a:pt x="10070" y="8011"/>
                  </a:cubicBezTo>
                  <a:cubicBezTo>
                    <a:pt x="10078" y="8013"/>
                    <a:pt x="10087" y="8014"/>
                    <a:pt x="10096" y="8014"/>
                  </a:cubicBezTo>
                  <a:cubicBezTo>
                    <a:pt x="10159" y="8014"/>
                    <a:pt x="10241" y="7970"/>
                    <a:pt x="10291" y="7970"/>
                  </a:cubicBezTo>
                  <a:cubicBezTo>
                    <a:pt x="10341" y="7979"/>
                    <a:pt x="10291" y="7987"/>
                    <a:pt x="10283" y="8036"/>
                  </a:cubicBezTo>
                  <a:cubicBezTo>
                    <a:pt x="10283" y="8085"/>
                    <a:pt x="10349" y="8077"/>
                    <a:pt x="10332" y="8102"/>
                  </a:cubicBezTo>
                  <a:cubicBezTo>
                    <a:pt x="10324" y="8118"/>
                    <a:pt x="10185" y="8118"/>
                    <a:pt x="10127" y="8118"/>
                  </a:cubicBezTo>
                  <a:cubicBezTo>
                    <a:pt x="10062" y="8118"/>
                    <a:pt x="10029" y="8143"/>
                    <a:pt x="9971" y="8175"/>
                  </a:cubicBezTo>
                  <a:cubicBezTo>
                    <a:pt x="9906" y="8216"/>
                    <a:pt x="9897" y="8249"/>
                    <a:pt x="9881" y="8299"/>
                  </a:cubicBezTo>
                  <a:cubicBezTo>
                    <a:pt x="9873" y="8323"/>
                    <a:pt x="9881" y="8340"/>
                    <a:pt x="9881" y="8364"/>
                  </a:cubicBezTo>
                  <a:cubicBezTo>
                    <a:pt x="9881" y="8381"/>
                    <a:pt x="9897" y="8471"/>
                    <a:pt x="9897" y="8487"/>
                  </a:cubicBezTo>
                  <a:cubicBezTo>
                    <a:pt x="9897" y="8513"/>
                    <a:pt x="9889" y="8521"/>
                    <a:pt x="9874" y="8521"/>
                  </a:cubicBezTo>
                  <a:cubicBezTo>
                    <a:pt x="9851" y="8521"/>
                    <a:pt x="9813" y="8501"/>
                    <a:pt x="9773" y="8501"/>
                  </a:cubicBezTo>
                  <a:cubicBezTo>
                    <a:pt x="9765" y="8501"/>
                    <a:pt x="9757" y="8502"/>
                    <a:pt x="9750" y="8504"/>
                  </a:cubicBezTo>
                  <a:cubicBezTo>
                    <a:pt x="9724" y="8512"/>
                    <a:pt x="9700" y="8514"/>
                    <a:pt x="9678" y="8514"/>
                  </a:cubicBezTo>
                  <a:cubicBezTo>
                    <a:pt x="9630" y="8514"/>
                    <a:pt x="9587" y="8501"/>
                    <a:pt x="9536" y="8496"/>
                  </a:cubicBezTo>
                  <a:cubicBezTo>
                    <a:pt x="9471" y="8487"/>
                    <a:pt x="9339" y="8438"/>
                    <a:pt x="9257" y="8438"/>
                  </a:cubicBezTo>
                  <a:cubicBezTo>
                    <a:pt x="9183" y="8438"/>
                    <a:pt x="9110" y="8463"/>
                    <a:pt x="9019" y="8512"/>
                  </a:cubicBezTo>
                  <a:cubicBezTo>
                    <a:pt x="8937" y="8553"/>
                    <a:pt x="8839" y="8619"/>
                    <a:pt x="8757" y="8660"/>
                  </a:cubicBezTo>
                  <a:cubicBezTo>
                    <a:pt x="8658" y="8701"/>
                    <a:pt x="8560" y="8701"/>
                    <a:pt x="8404" y="8758"/>
                  </a:cubicBezTo>
                  <a:cubicBezTo>
                    <a:pt x="8248" y="8807"/>
                    <a:pt x="8067" y="8848"/>
                    <a:pt x="8010" y="8906"/>
                  </a:cubicBezTo>
                  <a:cubicBezTo>
                    <a:pt x="7961" y="8955"/>
                    <a:pt x="7993" y="9365"/>
                    <a:pt x="8010" y="9431"/>
                  </a:cubicBezTo>
                  <a:cubicBezTo>
                    <a:pt x="8026" y="9497"/>
                    <a:pt x="8043" y="9505"/>
                    <a:pt x="8034" y="9571"/>
                  </a:cubicBezTo>
                  <a:cubicBezTo>
                    <a:pt x="8026" y="9644"/>
                    <a:pt x="7813" y="9677"/>
                    <a:pt x="7739" y="9718"/>
                  </a:cubicBezTo>
                  <a:cubicBezTo>
                    <a:pt x="7657" y="9751"/>
                    <a:pt x="7567" y="9792"/>
                    <a:pt x="7394" y="9858"/>
                  </a:cubicBezTo>
                  <a:cubicBezTo>
                    <a:pt x="7230" y="9915"/>
                    <a:pt x="7173" y="9923"/>
                    <a:pt x="7091" y="9956"/>
                  </a:cubicBezTo>
                  <a:cubicBezTo>
                    <a:pt x="7009" y="9997"/>
                    <a:pt x="6976" y="10063"/>
                    <a:pt x="6959" y="10112"/>
                  </a:cubicBezTo>
                  <a:cubicBezTo>
                    <a:pt x="6943" y="10153"/>
                    <a:pt x="7197" y="10145"/>
                    <a:pt x="7214" y="10194"/>
                  </a:cubicBezTo>
                  <a:cubicBezTo>
                    <a:pt x="7222" y="10244"/>
                    <a:pt x="6869" y="10334"/>
                    <a:pt x="6713" y="10383"/>
                  </a:cubicBezTo>
                  <a:cubicBezTo>
                    <a:pt x="6665" y="10396"/>
                    <a:pt x="6623" y="10401"/>
                    <a:pt x="6585" y="10401"/>
                  </a:cubicBezTo>
                  <a:cubicBezTo>
                    <a:pt x="6498" y="10401"/>
                    <a:pt x="6434" y="10376"/>
                    <a:pt x="6377" y="10358"/>
                  </a:cubicBezTo>
                  <a:cubicBezTo>
                    <a:pt x="6286" y="10334"/>
                    <a:pt x="6163" y="10350"/>
                    <a:pt x="6040" y="10309"/>
                  </a:cubicBezTo>
                  <a:cubicBezTo>
                    <a:pt x="5909" y="10276"/>
                    <a:pt x="5983" y="10219"/>
                    <a:pt x="5917" y="10153"/>
                  </a:cubicBezTo>
                  <a:cubicBezTo>
                    <a:pt x="5851" y="10079"/>
                    <a:pt x="5942" y="10047"/>
                    <a:pt x="5934" y="10006"/>
                  </a:cubicBezTo>
                  <a:cubicBezTo>
                    <a:pt x="5932" y="9998"/>
                    <a:pt x="5928" y="9994"/>
                    <a:pt x="5922" y="9994"/>
                  </a:cubicBezTo>
                  <a:cubicBezTo>
                    <a:pt x="5899" y="9994"/>
                    <a:pt x="5842" y="10050"/>
                    <a:pt x="5769" y="10063"/>
                  </a:cubicBezTo>
                  <a:cubicBezTo>
                    <a:pt x="5766" y="10063"/>
                    <a:pt x="5762" y="10063"/>
                    <a:pt x="5759" y="10063"/>
                  </a:cubicBezTo>
                  <a:cubicBezTo>
                    <a:pt x="5682" y="10063"/>
                    <a:pt x="5625" y="9996"/>
                    <a:pt x="5572" y="9996"/>
                  </a:cubicBezTo>
                  <a:cubicBezTo>
                    <a:pt x="5561" y="9996"/>
                    <a:pt x="5550" y="9999"/>
                    <a:pt x="5540" y="10006"/>
                  </a:cubicBezTo>
                  <a:cubicBezTo>
                    <a:pt x="5474" y="10038"/>
                    <a:pt x="5646" y="10268"/>
                    <a:pt x="5663" y="10342"/>
                  </a:cubicBezTo>
                  <a:cubicBezTo>
                    <a:pt x="5679" y="10416"/>
                    <a:pt x="5761" y="10358"/>
                    <a:pt x="5769" y="10424"/>
                  </a:cubicBezTo>
                  <a:cubicBezTo>
                    <a:pt x="5769" y="10490"/>
                    <a:pt x="5819" y="10777"/>
                    <a:pt x="5819" y="10859"/>
                  </a:cubicBezTo>
                  <a:cubicBezTo>
                    <a:pt x="5819" y="10941"/>
                    <a:pt x="5909" y="10917"/>
                    <a:pt x="5925" y="10974"/>
                  </a:cubicBezTo>
                  <a:cubicBezTo>
                    <a:pt x="5935" y="10998"/>
                    <a:pt x="5919" y="11005"/>
                    <a:pt x="5890" y="11005"/>
                  </a:cubicBezTo>
                  <a:cubicBezTo>
                    <a:pt x="5849" y="11005"/>
                    <a:pt x="5781" y="10990"/>
                    <a:pt x="5728" y="10990"/>
                  </a:cubicBezTo>
                  <a:cubicBezTo>
                    <a:pt x="5638" y="10990"/>
                    <a:pt x="5630" y="10941"/>
                    <a:pt x="5540" y="10941"/>
                  </a:cubicBezTo>
                  <a:cubicBezTo>
                    <a:pt x="5458" y="10941"/>
                    <a:pt x="5515" y="11031"/>
                    <a:pt x="5474" y="11064"/>
                  </a:cubicBezTo>
                  <a:cubicBezTo>
                    <a:pt x="5464" y="11071"/>
                    <a:pt x="5454" y="11073"/>
                    <a:pt x="5444" y="11073"/>
                  </a:cubicBezTo>
                  <a:cubicBezTo>
                    <a:pt x="5402" y="11073"/>
                    <a:pt x="5354" y="11028"/>
                    <a:pt x="5302" y="11015"/>
                  </a:cubicBezTo>
                  <a:cubicBezTo>
                    <a:pt x="5292" y="11012"/>
                    <a:pt x="5281" y="11011"/>
                    <a:pt x="5271" y="11011"/>
                  </a:cubicBezTo>
                  <a:cubicBezTo>
                    <a:pt x="5212" y="11011"/>
                    <a:pt x="5141" y="11047"/>
                    <a:pt x="5023" y="11089"/>
                  </a:cubicBezTo>
                  <a:cubicBezTo>
                    <a:pt x="4979" y="11105"/>
                    <a:pt x="4955" y="11113"/>
                    <a:pt x="4939" y="11113"/>
                  </a:cubicBezTo>
                  <a:cubicBezTo>
                    <a:pt x="4908" y="11113"/>
                    <a:pt x="4908" y="11081"/>
                    <a:pt x="4842" y="11015"/>
                  </a:cubicBezTo>
                  <a:cubicBezTo>
                    <a:pt x="4746" y="10919"/>
                    <a:pt x="4665" y="10752"/>
                    <a:pt x="4608" y="10752"/>
                  </a:cubicBezTo>
                  <a:cubicBezTo>
                    <a:pt x="4607" y="10752"/>
                    <a:pt x="4605" y="10752"/>
                    <a:pt x="4604" y="10752"/>
                  </a:cubicBezTo>
                  <a:cubicBezTo>
                    <a:pt x="4538" y="10761"/>
                    <a:pt x="4333" y="10875"/>
                    <a:pt x="4259" y="10917"/>
                  </a:cubicBezTo>
                  <a:cubicBezTo>
                    <a:pt x="4177" y="10949"/>
                    <a:pt x="3923" y="10966"/>
                    <a:pt x="3783" y="11007"/>
                  </a:cubicBezTo>
                  <a:cubicBezTo>
                    <a:pt x="3644" y="11056"/>
                    <a:pt x="3463" y="11040"/>
                    <a:pt x="3431" y="11081"/>
                  </a:cubicBezTo>
                  <a:cubicBezTo>
                    <a:pt x="3406" y="11122"/>
                    <a:pt x="3414" y="11130"/>
                    <a:pt x="3422" y="11187"/>
                  </a:cubicBezTo>
                  <a:cubicBezTo>
                    <a:pt x="3425" y="11207"/>
                    <a:pt x="3434" y="11214"/>
                    <a:pt x="3446" y="11214"/>
                  </a:cubicBezTo>
                  <a:cubicBezTo>
                    <a:pt x="3470" y="11214"/>
                    <a:pt x="3508" y="11187"/>
                    <a:pt x="3545" y="11171"/>
                  </a:cubicBezTo>
                  <a:cubicBezTo>
                    <a:pt x="3568" y="11159"/>
                    <a:pt x="3611" y="11153"/>
                    <a:pt x="3653" y="11153"/>
                  </a:cubicBezTo>
                  <a:cubicBezTo>
                    <a:pt x="3701" y="11153"/>
                    <a:pt x="3749" y="11162"/>
                    <a:pt x="3767" y="11179"/>
                  </a:cubicBezTo>
                  <a:cubicBezTo>
                    <a:pt x="3800" y="11204"/>
                    <a:pt x="3767" y="11212"/>
                    <a:pt x="3693" y="11245"/>
                  </a:cubicBezTo>
                  <a:cubicBezTo>
                    <a:pt x="3619" y="11269"/>
                    <a:pt x="3554" y="11286"/>
                    <a:pt x="3529" y="11343"/>
                  </a:cubicBezTo>
                  <a:cubicBezTo>
                    <a:pt x="3515" y="11376"/>
                    <a:pt x="3528" y="11385"/>
                    <a:pt x="3556" y="11385"/>
                  </a:cubicBezTo>
                  <a:cubicBezTo>
                    <a:pt x="3578" y="11385"/>
                    <a:pt x="3608" y="11380"/>
                    <a:pt x="3644" y="11376"/>
                  </a:cubicBezTo>
                  <a:cubicBezTo>
                    <a:pt x="3656" y="11374"/>
                    <a:pt x="3667" y="11372"/>
                    <a:pt x="3676" y="11372"/>
                  </a:cubicBezTo>
                  <a:cubicBezTo>
                    <a:pt x="3726" y="11372"/>
                    <a:pt x="3725" y="11409"/>
                    <a:pt x="3718" y="11458"/>
                  </a:cubicBezTo>
                  <a:cubicBezTo>
                    <a:pt x="3701" y="11507"/>
                    <a:pt x="3636" y="11475"/>
                    <a:pt x="3554" y="11524"/>
                  </a:cubicBezTo>
                  <a:cubicBezTo>
                    <a:pt x="3463" y="11573"/>
                    <a:pt x="3627" y="11630"/>
                    <a:pt x="3693" y="11704"/>
                  </a:cubicBezTo>
                  <a:cubicBezTo>
                    <a:pt x="3706" y="11723"/>
                    <a:pt x="3721" y="11730"/>
                    <a:pt x="3736" y="11730"/>
                  </a:cubicBezTo>
                  <a:cubicBezTo>
                    <a:pt x="3789" y="11730"/>
                    <a:pt x="3854" y="11643"/>
                    <a:pt x="3898" y="11630"/>
                  </a:cubicBezTo>
                  <a:cubicBezTo>
                    <a:pt x="3903" y="11629"/>
                    <a:pt x="3909" y="11629"/>
                    <a:pt x="3916" y="11629"/>
                  </a:cubicBezTo>
                  <a:cubicBezTo>
                    <a:pt x="4012" y="11629"/>
                    <a:pt x="4323" y="11725"/>
                    <a:pt x="4399" y="11778"/>
                  </a:cubicBezTo>
                  <a:cubicBezTo>
                    <a:pt x="4473" y="11827"/>
                    <a:pt x="4530" y="12000"/>
                    <a:pt x="4596" y="12033"/>
                  </a:cubicBezTo>
                  <a:cubicBezTo>
                    <a:pt x="4604" y="12038"/>
                    <a:pt x="4609" y="12040"/>
                    <a:pt x="4613" y="12040"/>
                  </a:cubicBezTo>
                  <a:cubicBezTo>
                    <a:pt x="4639" y="12040"/>
                    <a:pt x="4596" y="11939"/>
                    <a:pt x="4596" y="11918"/>
                  </a:cubicBezTo>
                  <a:cubicBezTo>
                    <a:pt x="4588" y="11893"/>
                    <a:pt x="4620" y="11852"/>
                    <a:pt x="4678" y="11827"/>
                  </a:cubicBezTo>
                  <a:cubicBezTo>
                    <a:pt x="4687" y="11824"/>
                    <a:pt x="4696" y="11823"/>
                    <a:pt x="4704" y="11823"/>
                  </a:cubicBezTo>
                  <a:cubicBezTo>
                    <a:pt x="4759" y="11823"/>
                    <a:pt x="4808" y="11883"/>
                    <a:pt x="4850" y="11926"/>
                  </a:cubicBezTo>
                  <a:cubicBezTo>
                    <a:pt x="4900" y="11975"/>
                    <a:pt x="4998" y="11967"/>
                    <a:pt x="5080" y="12041"/>
                  </a:cubicBezTo>
                  <a:cubicBezTo>
                    <a:pt x="5162" y="12115"/>
                    <a:pt x="5055" y="12148"/>
                    <a:pt x="5080" y="12172"/>
                  </a:cubicBezTo>
                  <a:cubicBezTo>
                    <a:pt x="5086" y="12175"/>
                    <a:pt x="5096" y="12176"/>
                    <a:pt x="5111" y="12176"/>
                  </a:cubicBezTo>
                  <a:cubicBezTo>
                    <a:pt x="5182" y="12176"/>
                    <a:pt x="5345" y="12148"/>
                    <a:pt x="5400" y="12148"/>
                  </a:cubicBezTo>
                  <a:cubicBezTo>
                    <a:pt x="5403" y="12147"/>
                    <a:pt x="5405" y="12147"/>
                    <a:pt x="5408" y="12147"/>
                  </a:cubicBezTo>
                  <a:cubicBezTo>
                    <a:pt x="5482" y="12147"/>
                    <a:pt x="5588" y="12256"/>
                    <a:pt x="5572" y="12295"/>
                  </a:cubicBezTo>
                  <a:cubicBezTo>
                    <a:pt x="5568" y="12307"/>
                    <a:pt x="5557" y="12312"/>
                    <a:pt x="5542" y="12312"/>
                  </a:cubicBezTo>
                  <a:cubicBezTo>
                    <a:pt x="5496" y="12312"/>
                    <a:pt x="5413" y="12269"/>
                    <a:pt x="5375" y="12262"/>
                  </a:cubicBezTo>
                  <a:cubicBezTo>
                    <a:pt x="5372" y="12262"/>
                    <a:pt x="5368" y="12262"/>
                    <a:pt x="5365" y="12262"/>
                  </a:cubicBezTo>
                  <a:cubicBezTo>
                    <a:pt x="5316" y="12262"/>
                    <a:pt x="5302" y="12314"/>
                    <a:pt x="5310" y="12344"/>
                  </a:cubicBezTo>
                  <a:cubicBezTo>
                    <a:pt x="5310" y="12377"/>
                    <a:pt x="5441" y="12394"/>
                    <a:pt x="5474" y="12410"/>
                  </a:cubicBezTo>
                  <a:cubicBezTo>
                    <a:pt x="5499" y="12435"/>
                    <a:pt x="5441" y="12500"/>
                    <a:pt x="5408" y="12533"/>
                  </a:cubicBezTo>
                  <a:cubicBezTo>
                    <a:pt x="5405" y="12538"/>
                    <a:pt x="5400" y="12540"/>
                    <a:pt x="5394" y="12540"/>
                  </a:cubicBezTo>
                  <a:cubicBezTo>
                    <a:pt x="5359" y="12540"/>
                    <a:pt x="5286" y="12474"/>
                    <a:pt x="5252" y="12474"/>
                  </a:cubicBezTo>
                  <a:cubicBezTo>
                    <a:pt x="5249" y="12474"/>
                    <a:pt x="5247" y="12475"/>
                    <a:pt x="5244" y="12476"/>
                  </a:cubicBezTo>
                  <a:cubicBezTo>
                    <a:pt x="5211" y="12492"/>
                    <a:pt x="5326" y="12591"/>
                    <a:pt x="5351" y="12648"/>
                  </a:cubicBezTo>
                  <a:cubicBezTo>
                    <a:pt x="5375" y="12697"/>
                    <a:pt x="5548" y="12837"/>
                    <a:pt x="5564" y="12886"/>
                  </a:cubicBezTo>
                  <a:cubicBezTo>
                    <a:pt x="5589" y="12935"/>
                    <a:pt x="5679" y="12935"/>
                    <a:pt x="5802" y="12985"/>
                  </a:cubicBezTo>
                  <a:cubicBezTo>
                    <a:pt x="5925" y="13034"/>
                    <a:pt x="6032" y="13042"/>
                    <a:pt x="6073" y="13075"/>
                  </a:cubicBezTo>
                  <a:cubicBezTo>
                    <a:pt x="6114" y="13108"/>
                    <a:pt x="6048" y="13165"/>
                    <a:pt x="6007" y="13231"/>
                  </a:cubicBezTo>
                  <a:cubicBezTo>
                    <a:pt x="5966" y="13288"/>
                    <a:pt x="5999" y="13321"/>
                    <a:pt x="6016" y="13411"/>
                  </a:cubicBezTo>
                  <a:cubicBezTo>
                    <a:pt x="6040" y="13493"/>
                    <a:pt x="6081" y="13477"/>
                    <a:pt x="6081" y="13551"/>
                  </a:cubicBezTo>
                  <a:cubicBezTo>
                    <a:pt x="6073" y="13625"/>
                    <a:pt x="6016" y="13575"/>
                    <a:pt x="5999" y="13625"/>
                  </a:cubicBezTo>
                  <a:cubicBezTo>
                    <a:pt x="5983" y="13666"/>
                    <a:pt x="6196" y="13764"/>
                    <a:pt x="6229" y="13805"/>
                  </a:cubicBezTo>
                  <a:cubicBezTo>
                    <a:pt x="6262" y="13846"/>
                    <a:pt x="6360" y="13912"/>
                    <a:pt x="6393" y="13978"/>
                  </a:cubicBezTo>
                  <a:cubicBezTo>
                    <a:pt x="6434" y="14035"/>
                    <a:pt x="6426" y="14068"/>
                    <a:pt x="6442" y="14109"/>
                  </a:cubicBezTo>
                  <a:cubicBezTo>
                    <a:pt x="6467" y="14150"/>
                    <a:pt x="6516" y="14158"/>
                    <a:pt x="6524" y="14216"/>
                  </a:cubicBezTo>
                  <a:cubicBezTo>
                    <a:pt x="6533" y="14265"/>
                    <a:pt x="6459" y="14306"/>
                    <a:pt x="6442" y="14322"/>
                  </a:cubicBezTo>
                  <a:cubicBezTo>
                    <a:pt x="6441" y="14323"/>
                    <a:pt x="6440" y="14324"/>
                    <a:pt x="6438" y="14324"/>
                  </a:cubicBezTo>
                  <a:cubicBezTo>
                    <a:pt x="6413" y="14324"/>
                    <a:pt x="6368" y="14187"/>
                    <a:pt x="6352" y="14109"/>
                  </a:cubicBezTo>
                  <a:cubicBezTo>
                    <a:pt x="6327" y="14027"/>
                    <a:pt x="6278" y="13978"/>
                    <a:pt x="6245" y="13928"/>
                  </a:cubicBezTo>
                  <a:cubicBezTo>
                    <a:pt x="6216" y="13892"/>
                    <a:pt x="6117" y="13817"/>
                    <a:pt x="6072" y="13817"/>
                  </a:cubicBezTo>
                  <a:cubicBezTo>
                    <a:pt x="6066" y="13817"/>
                    <a:pt x="6060" y="13819"/>
                    <a:pt x="6057" y="13822"/>
                  </a:cubicBezTo>
                  <a:cubicBezTo>
                    <a:pt x="6032" y="13846"/>
                    <a:pt x="6048" y="13920"/>
                    <a:pt x="6073" y="14010"/>
                  </a:cubicBezTo>
                  <a:cubicBezTo>
                    <a:pt x="6089" y="14101"/>
                    <a:pt x="6098" y="14298"/>
                    <a:pt x="6106" y="14404"/>
                  </a:cubicBezTo>
                  <a:cubicBezTo>
                    <a:pt x="6114" y="14511"/>
                    <a:pt x="6073" y="14527"/>
                    <a:pt x="6073" y="14593"/>
                  </a:cubicBezTo>
                  <a:cubicBezTo>
                    <a:pt x="6073" y="14667"/>
                    <a:pt x="6024" y="14651"/>
                    <a:pt x="5934" y="14716"/>
                  </a:cubicBezTo>
                  <a:cubicBezTo>
                    <a:pt x="5851" y="14774"/>
                    <a:pt x="5917" y="14765"/>
                    <a:pt x="5884" y="15028"/>
                  </a:cubicBezTo>
                  <a:cubicBezTo>
                    <a:pt x="5851" y="15291"/>
                    <a:pt x="5786" y="15332"/>
                    <a:pt x="5769" y="15512"/>
                  </a:cubicBezTo>
                  <a:cubicBezTo>
                    <a:pt x="5745" y="15693"/>
                    <a:pt x="5696" y="15603"/>
                    <a:pt x="5663" y="15652"/>
                  </a:cubicBezTo>
                  <a:cubicBezTo>
                    <a:pt x="5646" y="15676"/>
                    <a:pt x="5548" y="15685"/>
                    <a:pt x="5523" y="15693"/>
                  </a:cubicBezTo>
                  <a:cubicBezTo>
                    <a:pt x="5490" y="15693"/>
                    <a:pt x="5458" y="15693"/>
                    <a:pt x="5425" y="15701"/>
                  </a:cubicBezTo>
                  <a:cubicBezTo>
                    <a:pt x="5326" y="15726"/>
                    <a:pt x="5236" y="15750"/>
                    <a:pt x="5129" y="15750"/>
                  </a:cubicBezTo>
                  <a:cubicBezTo>
                    <a:pt x="5014" y="15750"/>
                    <a:pt x="5006" y="15693"/>
                    <a:pt x="4867" y="15627"/>
                  </a:cubicBezTo>
                  <a:cubicBezTo>
                    <a:pt x="4837" y="15613"/>
                    <a:pt x="4815" y="15607"/>
                    <a:pt x="4798" y="15607"/>
                  </a:cubicBezTo>
                  <a:cubicBezTo>
                    <a:pt x="4736" y="15607"/>
                    <a:pt x="4735" y="15683"/>
                    <a:pt x="4612" y="15709"/>
                  </a:cubicBezTo>
                  <a:cubicBezTo>
                    <a:pt x="4594" y="15714"/>
                    <a:pt x="4576" y="15716"/>
                    <a:pt x="4558" y="15716"/>
                  </a:cubicBezTo>
                  <a:cubicBezTo>
                    <a:pt x="4417" y="15716"/>
                    <a:pt x="4274" y="15593"/>
                    <a:pt x="4194" y="15586"/>
                  </a:cubicBezTo>
                  <a:cubicBezTo>
                    <a:pt x="4095" y="15586"/>
                    <a:pt x="3833" y="15652"/>
                    <a:pt x="3668" y="15676"/>
                  </a:cubicBezTo>
                  <a:cubicBezTo>
                    <a:pt x="3622" y="15683"/>
                    <a:pt x="3583" y="15686"/>
                    <a:pt x="3548" y="15686"/>
                  </a:cubicBezTo>
                  <a:cubicBezTo>
                    <a:pt x="3452" y="15686"/>
                    <a:pt x="3392" y="15663"/>
                    <a:pt x="3332" y="15627"/>
                  </a:cubicBezTo>
                  <a:cubicBezTo>
                    <a:pt x="3250" y="15586"/>
                    <a:pt x="3004" y="15570"/>
                    <a:pt x="2856" y="15553"/>
                  </a:cubicBezTo>
                  <a:cubicBezTo>
                    <a:pt x="2708" y="15529"/>
                    <a:pt x="2692" y="15504"/>
                    <a:pt x="2618" y="15455"/>
                  </a:cubicBezTo>
                  <a:cubicBezTo>
                    <a:pt x="2600" y="15439"/>
                    <a:pt x="2588" y="15433"/>
                    <a:pt x="2575" y="15433"/>
                  </a:cubicBezTo>
                  <a:cubicBezTo>
                    <a:pt x="2541" y="15433"/>
                    <a:pt x="2505" y="15479"/>
                    <a:pt x="2355" y="15520"/>
                  </a:cubicBezTo>
                  <a:cubicBezTo>
                    <a:pt x="2191" y="15573"/>
                    <a:pt x="1954" y="15578"/>
                    <a:pt x="1819" y="15578"/>
                  </a:cubicBezTo>
                  <a:cubicBezTo>
                    <a:pt x="1785" y="15578"/>
                    <a:pt x="1758" y="15578"/>
                    <a:pt x="1740" y="15578"/>
                  </a:cubicBezTo>
                  <a:cubicBezTo>
                    <a:pt x="1658" y="15570"/>
                    <a:pt x="1674" y="15520"/>
                    <a:pt x="1633" y="15479"/>
                  </a:cubicBezTo>
                  <a:cubicBezTo>
                    <a:pt x="1599" y="15438"/>
                    <a:pt x="1524" y="15420"/>
                    <a:pt x="1443" y="15420"/>
                  </a:cubicBezTo>
                  <a:cubicBezTo>
                    <a:pt x="1427" y="15420"/>
                    <a:pt x="1411" y="15421"/>
                    <a:pt x="1395" y="15422"/>
                  </a:cubicBezTo>
                  <a:cubicBezTo>
                    <a:pt x="1305" y="15422"/>
                    <a:pt x="1305" y="15471"/>
                    <a:pt x="1223" y="15488"/>
                  </a:cubicBezTo>
                  <a:cubicBezTo>
                    <a:pt x="1214" y="15490"/>
                    <a:pt x="1207" y="15491"/>
                    <a:pt x="1201" y="15491"/>
                  </a:cubicBezTo>
                  <a:cubicBezTo>
                    <a:pt x="1143" y="15491"/>
                    <a:pt x="1187" y="15396"/>
                    <a:pt x="1157" y="15381"/>
                  </a:cubicBezTo>
                  <a:cubicBezTo>
                    <a:pt x="1155" y="15380"/>
                    <a:pt x="1152" y="15379"/>
                    <a:pt x="1148" y="15379"/>
                  </a:cubicBezTo>
                  <a:cubicBezTo>
                    <a:pt x="1099" y="15379"/>
                    <a:pt x="938" y="15475"/>
                    <a:pt x="854" y="15520"/>
                  </a:cubicBezTo>
                  <a:cubicBezTo>
                    <a:pt x="763" y="15578"/>
                    <a:pt x="968" y="15603"/>
                    <a:pt x="993" y="15660"/>
                  </a:cubicBezTo>
                  <a:cubicBezTo>
                    <a:pt x="1018" y="15717"/>
                    <a:pt x="763" y="15734"/>
                    <a:pt x="648" y="15775"/>
                  </a:cubicBezTo>
                  <a:cubicBezTo>
                    <a:pt x="619" y="15783"/>
                    <a:pt x="598" y="15787"/>
                    <a:pt x="582" y="15787"/>
                  </a:cubicBezTo>
                  <a:cubicBezTo>
                    <a:pt x="538" y="15787"/>
                    <a:pt x="539" y="15758"/>
                    <a:pt x="509" y="15734"/>
                  </a:cubicBezTo>
                  <a:cubicBezTo>
                    <a:pt x="503" y="15729"/>
                    <a:pt x="496" y="15727"/>
                    <a:pt x="489" y="15727"/>
                  </a:cubicBezTo>
                  <a:cubicBezTo>
                    <a:pt x="433" y="15727"/>
                    <a:pt x="333" y="15847"/>
                    <a:pt x="246" y="15898"/>
                  </a:cubicBezTo>
                  <a:cubicBezTo>
                    <a:pt x="156" y="15964"/>
                    <a:pt x="148" y="16021"/>
                    <a:pt x="148" y="16087"/>
                  </a:cubicBezTo>
                  <a:cubicBezTo>
                    <a:pt x="140" y="16152"/>
                    <a:pt x="246" y="16161"/>
                    <a:pt x="312" y="16226"/>
                  </a:cubicBezTo>
                  <a:cubicBezTo>
                    <a:pt x="386" y="16300"/>
                    <a:pt x="304" y="16300"/>
                    <a:pt x="320" y="16374"/>
                  </a:cubicBezTo>
                  <a:cubicBezTo>
                    <a:pt x="323" y="16387"/>
                    <a:pt x="331" y="16392"/>
                    <a:pt x="342" y="16392"/>
                  </a:cubicBezTo>
                  <a:cubicBezTo>
                    <a:pt x="386" y="16392"/>
                    <a:pt x="481" y="16305"/>
                    <a:pt x="534" y="16292"/>
                  </a:cubicBezTo>
                  <a:cubicBezTo>
                    <a:pt x="543" y="16288"/>
                    <a:pt x="550" y="16287"/>
                    <a:pt x="556" y="16287"/>
                  </a:cubicBezTo>
                  <a:cubicBezTo>
                    <a:pt x="585" y="16287"/>
                    <a:pt x="546" y="16341"/>
                    <a:pt x="525" y="16390"/>
                  </a:cubicBezTo>
                  <a:cubicBezTo>
                    <a:pt x="501" y="16448"/>
                    <a:pt x="484" y="16489"/>
                    <a:pt x="468" y="16554"/>
                  </a:cubicBezTo>
                  <a:cubicBezTo>
                    <a:pt x="462" y="16575"/>
                    <a:pt x="478" y="16581"/>
                    <a:pt x="502" y="16581"/>
                  </a:cubicBezTo>
                  <a:cubicBezTo>
                    <a:pt x="532" y="16581"/>
                    <a:pt x="576" y="16573"/>
                    <a:pt x="610" y="16573"/>
                  </a:cubicBezTo>
                  <a:cubicBezTo>
                    <a:pt x="625" y="16573"/>
                    <a:pt x="639" y="16574"/>
                    <a:pt x="648" y="16579"/>
                  </a:cubicBezTo>
                  <a:cubicBezTo>
                    <a:pt x="698" y="16596"/>
                    <a:pt x="558" y="16694"/>
                    <a:pt x="501" y="16743"/>
                  </a:cubicBezTo>
                  <a:cubicBezTo>
                    <a:pt x="451" y="16792"/>
                    <a:pt x="451" y="16899"/>
                    <a:pt x="443" y="17006"/>
                  </a:cubicBezTo>
                  <a:cubicBezTo>
                    <a:pt x="451" y="17072"/>
                    <a:pt x="501" y="17186"/>
                    <a:pt x="534" y="17268"/>
                  </a:cubicBezTo>
                  <a:cubicBezTo>
                    <a:pt x="575" y="17359"/>
                    <a:pt x="542" y="17392"/>
                    <a:pt x="550" y="17482"/>
                  </a:cubicBezTo>
                  <a:cubicBezTo>
                    <a:pt x="550" y="17564"/>
                    <a:pt x="607" y="17580"/>
                    <a:pt x="640" y="17679"/>
                  </a:cubicBezTo>
                  <a:cubicBezTo>
                    <a:pt x="681" y="17769"/>
                    <a:pt x="607" y="17818"/>
                    <a:pt x="583" y="17884"/>
                  </a:cubicBezTo>
                  <a:cubicBezTo>
                    <a:pt x="566" y="17958"/>
                    <a:pt x="616" y="17900"/>
                    <a:pt x="657" y="17982"/>
                  </a:cubicBezTo>
                  <a:cubicBezTo>
                    <a:pt x="698" y="18056"/>
                    <a:pt x="632" y="18097"/>
                    <a:pt x="550" y="18188"/>
                  </a:cubicBezTo>
                  <a:cubicBezTo>
                    <a:pt x="460" y="18278"/>
                    <a:pt x="460" y="18565"/>
                    <a:pt x="419" y="18664"/>
                  </a:cubicBezTo>
                  <a:cubicBezTo>
                    <a:pt x="378" y="18770"/>
                    <a:pt x="361" y="18951"/>
                    <a:pt x="287" y="19107"/>
                  </a:cubicBezTo>
                  <a:cubicBezTo>
                    <a:pt x="246" y="19181"/>
                    <a:pt x="220" y="19193"/>
                    <a:pt x="199" y="19193"/>
                  </a:cubicBezTo>
                  <a:cubicBezTo>
                    <a:pt x="189" y="19193"/>
                    <a:pt x="180" y="19190"/>
                    <a:pt x="172" y="19190"/>
                  </a:cubicBezTo>
                  <a:cubicBezTo>
                    <a:pt x="164" y="19190"/>
                    <a:pt x="156" y="19193"/>
                    <a:pt x="148" y="19205"/>
                  </a:cubicBezTo>
                  <a:cubicBezTo>
                    <a:pt x="115" y="19246"/>
                    <a:pt x="107" y="19419"/>
                    <a:pt x="66" y="19501"/>
                  </a:cubicBezTo>
                  <a:cubicBezTo>
                    <a:pt x="25" y="19591"/>
                    <a:pt x="0" y="19648"/>
                    <a:pt x="49" y="19689"/>
                  </a:cubicBezTo>
                  <a:cubicBezTo>
                    <a:pt x="58" y="19698"/>
                    <a:pt x="71" y="19702"/>
                    <a:pt x="86" y="19702"/>
                  </a:cubicBezTo>
                  <a:cubicBezTo>
                    <a:pt x="142" y="19702"/>
                    <a:pt x="234" y="19651"/>
                    <a:pt x="279" y="19632"/>
                  </a:cubicBezTo>
                  <a:cubicBezTo>
                    <a:pt x="319" y="19612"/>
                    <a:pt x="343" y="19537"/>
                    <a:pt x="386" y="19537"/>
                  </a:cubicBezTo>
                  <a:cubicBezTo>
                    <a:pt x="396" y="19537"/>
                    <a:pt x="407" y="19541"/>
                    <a:pt x="419" y="19550"/>
                  </a:cubicBezTo>
                  <a:cubicBezTo>
                    <a:pt x="492" y="19599"/>
                    <a:pt x="427" y="19706"/>
                    <a:pt x="378" y="19755"/>
                  </a:cubicBezTo>
                  <a:cubicBezTo>
                    <a:pt x="328" y="19796"/>
                    <a:pt x="304" y="19788"/>
                    <a:pt x="263" y="19796"/>
                  </a:cubicBezTo>
                  <a:cubicBezTo>
                    <a:pt x="213" y="19813"/>
                    <a:pt x="246" y="19911"/>
                    <a:pt x="304" y="19919"/>
                  </a:cubicBezTo>
                  <a:cubicBezTo>
                    <a:pt x="307" y="19920"/>
                    <a:pt x="311" y="19921"/>
                    <a:pt x="316" y="19921"/>
                  </a:cubicBezTo>
                  <a:cubicBezTo>
                    <a:pt x="376" y="19921"/>
                    <a:pt x="522" y="19828"/>
                    <a:pt x="583" y="19813"/>
                  </a:cubicBezTo>
                  <a:cubicBezTo>
                    <a:pt x="588" y="19811"/>
                    <a:pt x="592" y="19810"/>
                    <a:pt x="597" y="19810"/>
                  </a:cubicBezTo>
                  <a:cubicBezTo>
                    <a:pt x="640" y="19810"/>
                    <a:pt x="642" y="19885"/>
                    <a:pt x="657" y="19960"/>
                  </a:cubicBezTo>
                  <a:cubicBezTo>
                    <a:pt x="663" y="19990"/>
                    <a:pt x="654" y="19999"/>
                    <a:pt x="638" y="19999"/>
                  </a:cubicBezTo>
                  <a:cubicBezTo>
                    <a:pt x="612" y="19999"/>
                    <a:pt x="565" y="19976"/>
                    <a:pt x="521" y="19976"/>
                  </a:cubicBezTo>
                  <a:cubicBezTo>
                    <a:pt x="517" y="19976"/>
                    <a:pt x="513" y="19976"/>
                    <a:pt x="509" y="19977"/>
                  </a:cubicBezTo>
                  <a:cubicBezTo>
                    <a:pt x="435" y="19993"/>
                    <a:pt x="525" y="20083"/>
                    <a:pt x="525" y="20198"/>
                  </a:cubicBezTo>
                  <a:cubicBezTo>
                    <a:pt x="517" y="20313"/>
                    <a:pt x="525" y="20346"/>
                    <a:pt x="517" y="20412"/>
                  </a:cubicBezTo>
                  <a:cubicBezTo>
                    <a:pt x="509" y="20477"/>
                    <a:pt x="525" y="20592"/>
                    <a:pt x="517" y="20723"/>
                  </a:cubicBezTo>
                  <a:cubicBezTo>
                    <a:pt x="501" y="20855"/>
                    <a:pt x="353" y="21019"/>
                    <a:pt x="369" y="21101"/>
                  </a:cubicBezTo>
                  <a:cubicBezTo>
                    <a:pt x="373" y="21120"/>
                    <a:pt x="385" y="21128"/>
                    <a:pt x="403" y="21128"/>
                  </a:cubicBezTo>
                  <a:cubicBezTo>
                    <a:pt x="461" y="21128"/>
                    <a:pt x="581" y="21046"/>
                    <a:pt x="681" y="21027"/>
                  </a:cubicBezTo>
                  <a:cubicBezTo>
                    <a:pt x="719" y="21018"/>
                    <a:pt x="759" y="21015"/>
                    <a:pt x="797" y="21015"/>
                  </a:cubicBezTo>
                  <a:cubicBezTo>
                    <a:pt x="901" y="21015"/>
                    <a:pt x="996" y="21040"/>
                    <a:pt x="1026" y="21052"/>
                  </a:cubicBezTo>
                  <a:cubicBezTo>
                    <a:pt x="1055" y="21069"/>
                    <a:pt x="1141" y="21087"/>
                    <a:pt x="1210" y="21087"/>
                  </a:cubicBezTo>
                  <a:cubicBezTo>
                    <a:pt x="1238" y="21087"/>
                    <a:pt x="1264" y="21084"/>
                    <a:pt x="1280" y="21076"/>
                  </a:cubicBezTo>
                  <a:cubicBezTo>
                    <a:pt x="1313" y="21060"/>
                    <a:pt x="1412" y="20994"/>
                    <a:pt x="1494" y="20945"/>
                  </a:cubicBezTo>
                  <a:lnTo>
                    <a:pt x="1568" y="20896"/>
                  </a:lnTo>
                  <a:cubicBezTo>
                    <a:pt x="1614" y="20880"/>
                    <a:pt x="1698" y="20875"/>
                    <a:pt x="1777" y="20875"/>
                  </a:cubicBezTo>
                  <a:cubicBezTo>
                    <a:pt x="1823" y="20875"/>
                    <a:pt x="1868" y="20876"/>
                    <a:pt x="1904" y="20879"/>
                  </a:cubicBezTo>
                  <a:cubicBezTo>
                    <a:pt x="2011" y="20879"/>
                    <a:pt x="1879" y="20929"/>
                    <a:pt x="1888" y="20994"/>
                  </a:cubicBezTo>
                  <a:cubicBezTo>
                    <a:pt x="1896" y="21060"/>
                    <a:pt x="2101" y="21167"/>
                    <a:pt x="2150" y="21224"/>
                  </a:cubicBezTo>
                  <a:cubicBezTo>
                    <a:pt x="2166" y="21242"/>
                    <a:pt x="2181" y="21249"/>
                    <a:pt x="2195" y="21249"/>
                  </a:cubicBezTo>
                  <a:cubicBezTo>
                    <a:pt x="2224" y="21249"/>
                    <a:pt x="2248" y="21219"/>
                    <a:pt x="2265" y="21208"/>
                  </a:cubicBezTo>
                  <a:cubicBezTo>
                    <a:pt x="2272" y="21201"/>
                    <a:pt x="2282" y="21198"/>
                    <a:pt x="2293" y="21198"/>
                  </a:cubicBezTo>
                  <a:cubicBezTo>
                    <a:pt x="2320" y="21198"/>
                    <a:pt x="2357" y="21217"/>
                    <a:pt x="2380" y="21241"/>
                  </a:cubicBezTo>
                  <a:cubicBezTo>
                    <a:pt x="2421" y="21265"/>
                    <a:pt x="2290" y="21331"/>
                    <a:pt x="2257" y="21347"/>
                  </a:cubicBezTo>
                  <a:cubicBezTo>
                    <a:pt x="2224" y="21372"/>
                    <a:pt x="2241" y="21429"/>
                    <a:pt x="2282" y="21503"/>
                  </a:cubicBezTo>
                  <a:cubicBezTo>
                    <a:pt x="2323" y="21585"/>
                    <a:pt x="2495" y="21799"/>
                    <a:pt x="2577" y="21840"/>
                  </a:cubicBezTo>
                  <a:cubicBezTo>
                    <a:pt x="2641" y="21875"/>
                    <a:pt x="2735" y="21917"/>
                    <a:pt x="2776" y="21917"/>
                  </a:cubicBezTo>
                  <a:cubicBezTo>
                    <a:pt x="2782" y="21917"/>
                    <a:pt x="2787" y="21916"/>
                    <a:pt x="2790" y="21913"/>
                  </a:cubicBezTo>
                  <a:cubicBezTo>
                    <a:pt x="2815" y="21905"/>
                    <a:pt x="2946" y="21864"/>
                    <a:pt x="3012" y="21840"/>
                  </a:cubicBezTo>
                  <a:cubicBezTo>
                    <a:pt x="3078" y="21815"/>
                    <a:pt x="3053" y="21790"/>
                    <a:pt x="3094" y="21725"/>
                  </a:cubicBezTo>
                  <a:cubicBezTo>
                    <a:pt x="3135" y="21659"/>
                    <a:pt x="3160" y="21675"/>
                    <a:pt x="3316" y="21602"/>
                  </a:cubicBezTo>
                  <a:cubicBezTo>
                    <a:pt x="3480" y="21528"/>
                    <a:pt x="3521" y="21421"/>
                    <a:pt x="3710" y="21388"/>
                  </a:cubicBezTo>
                  <a:cubicBezTo>
                    <a:pt x="3898" y="21355"/>
                    <a:pt x="4514" y="21355"/>
                    <a:pt x="4620" y="21355"/>
                  </a:cubicBezTo>
                  <a:cubicBezTo>
                    <a:pt x="4727" y="21355"/>
                    <a:pt x="4817" y="21388"/>
                    <a:pt x="4941" y="21396"/>
                  </a:cubicBezTo>
                  <a:cubicBezTo>
                    <a:pt x="4945" y="21397"/>
                    <a:pt x="4950" y="21397"/>
                    <a:pt x="4955" y="21397"/>
                  </a:cubicBezTo>
                  <a:cubicBezTo>
                    <a:pt x="5064" y="21397"/>
                    <a:pt x="5075" y="21305"/>
                    <a:pt x="5162" y="21265"/>
                  </a:cubicBezTo>
                  <a:cubicBezTo>
                    <a:pt x="5176" y="21258"/>
                    <a:pt x="5188" y="21255"/>
                    <a:pt x="5199" y="21255"/>
                  </a:cubicBezTo>
                  <a:cubicBezTo>
                    <a:pt x="5258" y="21255"/>
                    <a:pt x="5283" y="21348"/>
                    <a:pt x="5322" y="21348"/>
                  </a:cubicBezTo>
                  <a:cubicBezTo>
                    <a:pt x="5323" y="21348"/>
                    <a:pt x="5325" y="21347"/>
                    <a:pt x="5326" y="21347"/>
                  </a:cubicBezTo>
                  <a:cubicBezTo>
                    <a:pt x="5367" y="21347"/>
                    <a:pt x="5449" y="21224"/>
                    <a:pt x="5507" y="21117"/>
                  </a:cubicBezTo>
                  <a:cubicBezTo>
                    <a:pt x="5572" y="21019"/>
                    <a:pt x="5622" y="20838"/>
                    <a:pt x="5696" y="20814"/>
                  </a:cubicBezTo>
                  <a:cubicBezTo>
                    <a:pt x="5769" y="20789"/>
                    <a:pt x="5753" y="20806"/>
                    <a:pt x="5851" y="20781"/>
                  </a:cubicBezTo>
                  <a:cubicBezTo>
                    <a:pt x="5942" y="20765"/>
                    <a:pt x="6024" y="20740"/>
                    <a:pt x="6139" y="20707"/>
                  </a:cubicBezTo>
                  <a:cubicBezTo>
                    <a:pt x="6254" y="20682"/>
                    <a:pt x="6377" y="20699"/>
                    <a:pt x="6393" y="20658"/>
                  </a:cubicBezTo>
                  <a:cubicBezTo>
                    <a:pt x="6410" y="20625"/>
                    <a:pt x="6295" y="20568"/>
                    <a:pt x="6278" y="20543"/>
                  </a:cubicBezTo>
                  <a:cubicBezTo>
                    <a:pt x="6254" y="20510"/>
                    <a:pt x="6278" y="20502"/>
                    <a:pt x="6327" y="20461"/>
                  </a:cubicBezTo>
                  <a:cubicBezTo>
                    <a:pt x="6369" y="20428"/>
                    <a:pt x="6426" y="20157"/>
                    <a:pt x="6451" y="20092"/>
                  </a:cubicBezTo>
                  <a:cubicBezTo>
                    <a:pt x="6475" y="20018"/>
                    <a:pt x="6615" y="19927"/>
                    <a:pt x="6738" y="19870"/>
                  </a:cubicBezTo>
                  <a:cubicBezTo>
                    <a:pt x="6861" y="19804"/>
                    <a:pt x="7033" y="19763"/>
                    <a:pt x="7058" y="19730"/>
                  </a:cubicBezTo>
                  <a:cubicBezTo>
                    <a:pt x="7082" y="19689"/>
                    <a:pt x="7058" y="19681"/>
                    <a:pt x="6968" y="19648"/>
                  </a:cubicBezTo>
                  <a:cubicBezTo>
                    <a:pt x="6877" y="19607"/>
                    <a:pt x="6853" y="19525"/>
                    <a:pt x="6812" y="19419"/>
                  </a:cubicBezTo>
                  <a:cubicBezTo>
                    <a:pt x="6771" y="19320"/>
                    <a:pt x="6639" y="19189"/>
                    <a:pt x="6648" y="19107"/>
                  </a:cubicBezTo>
                  <a:cubicBezTo>
                    <a:pt x="6664" y="19033"/>
                    <a:pt x="6730" y="18869"/>
                    <a:pt x="6779" y="18770"/>
                  </a:cubicBezTo>
                  <a:cubicBezTo>
                    <a:pt x="6836" y="18664"/>
                    <a:pt x="7091" y="18409"/>
                    <a:pt x="7181" y="18237"/>
                  </a:cubicBezTo>
                  <a:cubicBezTo>
                    <a:pt x="7279" y="18065"/>
                    <a:pt x="7509" y="17786"/>
                    <a:pt x="7542" y="17720"/>
                  </a:cubicBezTo>
                  <a:cubicBezTo>
                    <a:pt x="7567" y="17662"/>
                    <a:pt x="7805" y="17654"/>
                    <a:pt x="7993" y="17613"/>
                  </a:cubicBezTo>
                  <a:cubicBezTo>
                    <a:pt x="8182" y="17580"/>
                    <a:pt x="8223" y="17506"/>
                    <a:pt x="8387" y="17441"/>
                  </a:cubicBezTo>
                  <a:cubicBezTo>
                    <a:pt x="8560" y="17375"/>
                    <a:pt x="8560" y="17318"/>
                    <a:pt x="8683" y="17260"/>
                  </a:cubicBezTo>
                  <a:cubicBezTo>
                    <a:pt x="8806" y="17203"/>
                    <a:pt x="9069" y="17096"/>
                    <a:pt x="9126" y="17006"/>
                  </a:cubicBezTo>
                  <a:cubicBezTo>
                    <a:pt x="9183" y="16924"/>
                    <a:pt x="9118" y="16809"/>
                    <a:pt x="9101" y="16751"/>
                  </a:cubicBezTo>
                  <a:cubicBezTo>
                    <a:pt x="9085" y="16694"/>
                    <a:pt x="9233" y="16653"/>
                    <a:pt x="9257" y="16620"/>
                  </a:cubicBezTo>
                  <a:cubicBezTo>
                    <a:pt x="9274" y="16604"/>
                    <a:pt x="9208" y="16522"/>
                    <a:pt x="9183" y="16489"/>
                  </a:cubicBezTo>
                  <a:cubicBezTo>
                    <a:pt x="9183" y="16489"/>
                    <a:pt x="9151" y="16456"/>
                    <a:pt x="9134" y="16448"/>
                  </a:cubicBezTo>
                  <a:cubicBezTo>
                    <a:pt x="9077" y="16399"/>
                    <a:pt x="9110" y="16349"/>
                    <a:pt x="9069" y="16267"/>
                  </a:cubicBezTo>
                  <a:cubicBezTo>
                    <a:pt x="9027" y="16185"/>
                    <a:pt x="8970" y="16144"/>
                    <a:pt x="9019" y="16095"/>
                  </a:cubicBezTo>
                  <a:cubicBezTo>
                    <a:pt x="9077" y="16037"/>
                    <a:pt x="9085" y="15898"/>
                    <a:pt x="9110" y="15865"/>
                  </a:cubicBezTo>
                  <a:cubicBezTo>
                    <a:pt x="9134" y="15832"/>
                    <a:pt x="9397" y="15717"/>
                    <a:pt x="9536" y="15685"/>
                  </a:cubicBezTo>
                  <a:cubicBezTo>
                    <a:pt x="9658" y="15649"/>
                    <a:pt x="9736" y="15538"/>
                    <a:pt x="9798" y="15538"/>
                  </a:cubicBezTo>
                  <a:cubicBezTo>
                    <a:pt x="9807" y="15538"/>
                    <a:pt x="9815" y="15540"/>
                    <a:pt x="9824" y="15545"/>
                  </a:cubicBezTo>
                  <a:cubicBezTo>
                    <a:pt x="9889" y="15594"/>
                    <a:pt x="9914" y="15603"/>
                    <a:pt x="10037" y="15603"/>
                  </a:cubicBezTo>
                  <a:cubicBezTo>
                    <a:pt x="10168" y="15603"/>
                    <a:pt x="10119" y="15512"/>
                    <a:pt x="10209" y="15512"/>
                  </a:cubicBezTo>
                  <a:cubicBezTo>
                    <a:pt x="10300" y="15512"/>
                    <a:pt x="10250" y="15611"/>
                    <a:pt x="10332" y="15644"/>
                  </a:cubicBezTo>
                  <a:cubicBezTo>
                    <a:pt x="10344" y="15649"/>
                    <a:pt x="10354" y="15651"/>
                    <a:pt x="10362" y="15651"/>
                  </a:cubicBezTo>
                  <a:cubicBezTo>
                    <a:pt x="10411" y="15651"/>
                    <a:pt x="10379" y="15549"/>
                    <a:pt x="10414" y="15520"/>
                  </a:cubicBezTo>
                  <a:cubicBezTo>
                    <a:pt x="10418" y="15517"/>
                    <a:pt x="10422" y="15516"/>
                    <a:pt x="10425" y="15516"/>
                  </a:cubicBezTo>
                  <a:cubicBezTo>
                    <a:pt x="10449" y="15516"/>
                    <a:pt x="10456" y="15590"/>
                    <a:pt x="10464" y="15676"/>
                  </a:cubicBezTo>
                  <a:cubicBezTo>
                    <a:pt x="10471" y="15716"/>
                    <a:pt x="10488" y="15727"/>
                    <a:pt x="10510" y="15727"/>
                  </a:cubicBezTo>
                  <a:cubicBezTo>
                    <a:pt x="10538" y="15727"/>
                    <a:pt x="10575" y="15709"/>
                    <a:pt x="10611" y="15709"/>
                  </a:cubicBezTo>
                  <a:cubicBezTo>
                    <a:pt x="10677" y="15709"/>
                    <a:pt x="10669" y="15742"/>
                    <a:pt x="10677" y="15841"/>
                  </a:cubicBezTo>
                  <a:cubicBezTo>
                    <a:pt x="10680" y="15871"/>
                    <a:pt x="10695" y="15881"/>
                    <a:pt x="10718" y="15881"/>
                  </a:cubicBezTo>
                  <a:cubicBezTo>
                    <a:pt x="10765" y="15881"/>
                    <a:pt x="10841" y="15841"/>
                    <a:pt x="10907" y="15841"/>
                  </a:cubicBezTo>
                  <a:cubicBezTo>
                    <a:pt x="11005" y="15841"/>
                    <a:pt x="11005" y="15898"/>
                    <a:pt x="11063" y="15964"/>
                  </a:cubicBezTo>
                  <a:cubicBezTo>
                    <a:pt x="11078" y="15983"/>
                    <a:pt x="11100" y="15990"/>
                    <a:pt x="11127" y="15990"/>
                  </a:cubicBezTo>
                  <a:cubicBezTo>
                    <a:pt x="11206" y="15990"/>
                    <a:pt x="11324" y="15931"/>
                    <a:pt x="11416" y="15931"/>
                  </a:cubicBezTo>
                  <a:cubicBezTo>
                    <a:pt x="11539" y="15931"/>
                    <a:pt x="11531" y="15824"/>
                    <a:pt x="11596" y="15783"/>
                  </a:cubicBezTo>
                  <a:cubicBezTo>
                    <a:pt x="11670" y="15734"/>
                    <a:pt x="11744" y="15652"/>
                    <a:pt x="11801" y="15578"/>
                  </a:cubicBezTo>
                  <a:cubicBezTo>
                    <a:pt x="11825" y="15543"/>
                    <a:pt x="11844" y="15534"/>
                    <a:pt x="11865" y="15534"/>
                  </a:cubicBezTo>
                  <a:cubicBezTo>
                    <a:pt x="11887" y="15534"/>
                    <a:pt x="11911" y="15545"/>
                    <a:pt x="11941" y="15545"/>
                  </a:cubicBezTo>
                  <a:cubicBezTo>
                    <a:pt x="11998" y="15537"/>
                    <a:pt x="12023" y="15471"/>
                    <a:pt x="12064" y="15447"/>
                  </a:cubicBezTo>
                  <a:cubicBezTo>
                    <a:pt x="12072" y="15447"/>
                    <a:pt x="12195" y="15389"/>
                    <a:pt x="12253" y="15365"/>
                  </a:cubicBezTo>
                  <a:cubicBezTo>
                    <a:pt x="12433" y="15299"/>
                    <a:pt x="12679" y="15192"/>
                    <a:pt x="12745" y="15159"/>
                  </a:cubicBezTo>
                  <a:cubicBezTo>
                    <a:pt x="12860" y="15102"/>
                    <a:pt x="12967" y="14905"/>
                    <a:pt x="13032" y="14839"/>
                  </a:cubicBezTo>
                  <a:cubicBezTo>
                    <a:pt x="13053" y="14816"/>
                    <a:pt x="13078" y="14807"/>
                    <a:pt x="13107" y="14807"/>
                  </a:cubicBezTo>
                  <a:cubicBezTo>
                    <a:pt x="13169" y="14807"/>
                    <a:pt x="13249" y="14847"/>
                    <a:pt x="13344" y="14864"/>
                  </a:cubicBezTo>
                  <a:cubicBezTo>
                    <a:pt x="13476" y="14889"/>
                    <a:pt x="13558" y="14889"/>
                    <a:pt x="13697" y="14954"/>
                  </a:cubicBezTo>
                  <a:cubicBezTo>
                    <a:pt x="13845" y="15020"/>
                    <a:pt x="14157" y="15118"/>
                    <a:pt x="14214" y="15209"/>
                  </a:cubicBezTo>
                  <a:cubicBezTo>
                    <a:pt x="14272" y="15299"/>
                    <a:pt x="14263" y="15397"/>
                    <a:pt x="14272" y="15488"/>
                  </a:cubicBezTo>
                  <a:cubicBezTo>
                    <a:pt x="14288" y="15578"/>
                    <a:pt x="14386" y="15939"/>
                    <a:pt x="14403" y="16029"/>
                  </a:cubicBezTo>
                  <a:cubicBezTo>
                    <a:pt x="14412" y="16077"/>
                    <a:pt x="14439" y="16083"/>
                    <a:pt x="14472" y="16083"/>
                  </a:cubicBezTo>
                  <a:cubicBezTo>
                    <a:pt x="14483" y="16083"/>
                    <a:pt x="14496" y="16082"/>
                    <a:pt x="14508" y="16082"/>
                  </a:cubicBezTo>
                  <a:cubicBezTo>
                    <a:pt x="14522" y="16082"/>
                    <a:pt x="14536" y="16083"/>
                    <a:pt x="14551" y="16087"/>
                  </a:cubicBezTo>
                  <a:cubicBezTo>
                    <a:pt x="14608" y="16095"/>
                    <a:pt x="14608" y="16111"/>
                    <a:pt x="14641" y="16185"/>
                  </a:cubicBezTo>
                  <a:cubicBezTo>
                    <a:pt x="14666" y="16259"/>
                    <a:pt x="14846" y="16382"/>
                    <a:pt x="14879" y="16440"/>
                  </a:cubicBezTo>
                  <a:cubicBezTo>
                    <a:pt x="14920" y="16497"/>
                    <a:pt x="14854" y="16472"/>
                    <a:pt x="14871" y="16571"/>
                  </a:cubicBezTo>
                  <a:cubicBezTo>
                    <a:pt x="14874" y="16605"/>
                    <a:pt x="14900" y="16616"/>
                    <a:pt x="14937" y="16616"/>
                  </a:cubicBezTo>
                  <a:cubicBezTo>
                    <a:pt x="14992" y="16616"/>
                    <a:pt x="15069" y="16591"/>
                    <a:pt x="15116" y="16591"/>
                  </a:cubicBezTo>
                  <a:cubicBezTo>
                    <a:pt x="15126" y="16591"/>
                    <a:pt x="15135" y="16593"/>
                    <a:pt x="15141" y="16596"/>
                  </a:cubicBezTo>
                  <a:cubicBezTo>
                    <a:pt x="15207" y="16620"/>
                    <a:pt x="15306" y="16743"/>
                    <a:pt x="15347" y="16809"/>
                  </a:cubicBezTo>
                  <a:cubicBezTo>
                    <a:pt x="15388" y="16875"/>
                    <a:pt x="15716" y="17080"/>
                    <a:pt x="15782" y="17162"/>
                  </a:cubicBezTo>
                  <a:cubicBezTo>
                    <a:pt x="15855" y="17244"/>
                    <a:pt x="16184" y="17441"/>
                    <a:pt x="16249" y="17515"/>
                  </a:cubicBezTo>
                  <a:cubicBezTo>
                    <a:pt x="16278" y="17543"/>
                    <a:pt x="16343" y="17550"/>
                    <a:pt x="16423" y="17550"/>
                  </a:cubicBezTo>
                  <a:cubicBezTo>
                    <a:pt x="16498" y="17550"/>
                    <a:pt x="16585" y="17544"/>
                    <a:pt x="16666" y="17544"/>
                  </a:cubicBezTo>
                  <a:cubicBezTo>
                    <a:pt x="16698" y="17544"/>
                    <a:pt x="16729" y="17545"/>
                    <a:pt x="16758" y="17548"/>
                  </a:cubicBezTo>
                  <a:cubicBezTo>
                    <a:pt x="16939" y="17564"/>
                    <a:pt x="16865" y="17695"/>
                    <a:pt x="16939" y="17786"/>
                  </a:cubicBezTo>
                  <a:cubicBezTo>
                    <a:pt x="17004" y="17884"/>
                    <a:pt x="17128" y="17859"/>
                    <a:pt x="17185" y="17925"/>
                  </a:cubicBezTo>
                  <a:cubicBezTo>
                    <a:pt x="17251" y="17999"/>
                    <a:pt x="17128" y="18040"/>
                    <a:pt x="17128" y="18097"/>
                  </a:cubicBezTo>
                  <a:cubicBezTo>
                    <a:pt x="17128" y="18106"/>
                    <a:pt x="17136" y="18110"/>
                    <a:pt x="17150" y="18110"/>
                  </a:cubicBezTo>
                  <a:cubicBezTo>
                    <a:pt x="17217" y="18110"/>
                    <a:pt x="17410" y="18032"/>
                    <a:pt x="17464" y="18032"/>
                  </a:cubicBezTo>
                  <a:cubicBezTo>
                    <a:pt x="17467" y="18031"/>
                    <a:pt x="17469" y="18031"/>
                    <a:pt x="17472" y="18031"/>
                  </a:cubicBezTo>
                  <a:cubicBezTo>
                    <a:pt x="17534" y="18031"/>
                    <a:pt x="17589" y="18126"/>
                    <a:pt x="17645" y="18237"/>
                  </a:cubicBezTo>
                  <a:cubicBezTo>
                    <a:pt x="17710" y="18352"/>
                    <a:pt x="17587" y="18335"/>
                    <a:pt x="17579" y="18417"/>
                  </a:cubicBezTo>
                  <a:cubicBezTo>
                    <a:pt x="17571" y="18499"/>
                    <a:pt x="17792" y="18516"/>
                    <a:pt x="17883" y="18590"/>
                  </a:cubicBezTo>
                  <a:cubicBezTo>
                    <a:pt x="17914" y="18613"/>
                    <a:pt x="17940" y="18621"/>
                    <a:pt x="17964" y="18621"/>
                  </a:cubicBezTo>
                  <a:cubicBezTo>
                    <a:pt x="18009" y="18621"/>
                    <a:pt x="18049" y="18596"/>
                    <a:pt x="18112" y="18596"/>
                  </a:cubicBezTo>
                  <a:cubicBezTo>
                    <a:pt x="18123" y="18596"/>
                    <a:pt x="18133" y="18596"/>
                    <a:pt x="18145" y="18598"/>
                  </a:cubicBezTo>
                  <a:cubicBezTo>
                    <a:pt x="18276" y="18623"/>
                    <a:pt x="18268" y="18811"/>
                    <a:pt x="18309" y="18967"/>
                  </a:cubicBezTo>
                  <a:cubicBezTo>
                    <a:pt x="18359" y="19131"/>
                    <a:pt x="18449" y="19427"/>
                    <a:pt x="18465" y="19484"/>
                  </a:cubicBezTo>
                  <a:cubicBezTo>
                    <a:pt x="18490" y="19550"/>
                    <a:pt x="18531" y="19583"/>
                    <a:pt x="18531" y="19632"/>
                  </a:cubicBezTo>
                  <a:cubicBezTo>
                    <a:pt x="18539" y="19689"/>
                    <a:pt x="18383" y="19706"/>
                    <a:pt x="18318" y="19755"/>
                  </a:cubicBezTo>
                  <a:cubicBezTo>
                    <a:pt x="18260" y="19804"/>
                    <a:pt x="18367" y="19845"/>
                    <a:pt x="18359" y="19895"/>
                  </a:cubicBezTo>
                  <a:cubicBezTo>
                    <a:pt x="18350" y="19944"/>
                    <a:pt x="18260" y="19993"/>
                    <a:pt x="18227" y="20034"/>
                  </a:cubicBezTo>
                  <a:cubicBezTo>
                    <a:pt x="18194" y="20067"/>
                    <a:pt x="18186" y="20239"/>
                    <a:pt x="18186" y="20289"/>
                  </a:cubicBezTo>
                  <a:cubicBezTo>
                    <a:pt x="18186" y="20338"/>
                    <a:pt x="18203" y="20321"/>
                    <a:pt x="18276" y="20330"/>
                  </a:cubicBezTo>
                  <a:cubicBezTo>
                    <a:pt x="18313" y="20334"/>
                    <a:pt x="18346" y="20340"/>
                    <a:pt x="18377" y="20340"/>
                  </a:cubicBezTo>
                  <a:cubicBezTo>
                    <a:pt x="18408" y="20340"/>
                    <a:pt x="18437" y="20334"/>
                    <a:pt x="18465" y="20313"/>
                  </a:cubicBezTo>
                  <a:cubicBezTo>
                    <a:pt x="18523" y="20272"/>
                    <a:pt x="18523" y="20215"/>
                    <a:pt x="18572" y="20165"/>
                  </a:cubicBezTo>
                  <a:cubicBezTo>
                    <a:pt x="18621" y="20108"/>
                    <a:pt x="18777" y="19985"/>
                    <a:pt x="18793" y="19944"/>
                  </a:cubicBezTo>
                  <a:cubicBezTo>
                    <a:pt x="18802" y="19911"/>
                    <a:pt x="18769" y="19780"/>
                    <a:pt x="18785" y="19706"/>
                  </a:cubicBezTo>
                  <a:cubicBezTo>
                    <a:pt x="18802" y="19624"/>
                    <a:pt x="18859" y="19591"/>
                    <a:pt x="18917" y="19558"/>
                  </a:cubicBezTo>
                  <a:cubicBezTo>
                    <a:pt x="18933" y="19546"/>
                    <a:pt x="18951" y="19542"/>
                    <a:pt x="18969" y="19542"/>
                  </a:cubicBezTo>
                  <a:cubicBezTo>
                    <a:pt x="19012" y="19542"/>
                    <a:pt x="19057" y="19566"/>
                    <a:pt x="19097" y="19566"/>
                  </a:cubicBezTo>
                  <a:cubicBezTo>
                    <a:pt x="19155" y="19566"/>
                    <a:pt x="19187" y="19550"/>
                    <a:pt x="19204" y="19501"/>
                  </a:cubicBezTo>
                  <a:cubicBezTo>
                    <a:pt x="19228" y="19451"/>
                    <a:pt x="19204" y="19320"/>
                    <a:pt x="19196" y="19238"/>
                  </a:cubicBezTo>
                  <a:cubicBezTo>
                    <a:pt x="19187" y="19156"/>
                    <a:pt x="19163" y="19115"/>
                    <a:pt x="19097" y="19041"/>
                  </a:cubicBezTo>
                  <a:cubicBezTo>
                    <a:pt x="19023" y="18959"/>
                    <a:pt x="18843" y="18975"/>
                    <a:pt x="18777" y="18869"/>
                  </a:cubicBezTo>
                  <a:cubicBezTo>
                    <a:pt x="18720" y="18762"/>
                    <a:pt x="18818" y="18557"/>
                    <a:pt x="18826" y="18508"/>
                  </a:cubicBezTo>
                  <a:cubicBezTo>
                    <a:pt x="18835" y="18458"/>
                    <a:pt x="19007" y="18229"/>
                    <a:pt x="19048" y="18196"/>
                  </a:cubicBezTo>
                  <a:cubicBezTo>
                    <a:pt x="19088" y="18176"/>
                    <a:pt x="19157" y="18161"/>
                    <a:pt x="19221" y="18161"/>
                  </a:cubicBezTo>
                  <a:cubicBezTo>
                    <a:pt x="19235" y="18161"/>
                    <a:pt x="19248" y="18162"/>
                    <a:pt x="19261" y="18163"/>
                  </a:cubicBezTo>
                  <a:cubicBezTo>
                    <a:pt x="19335" y="18171"/>
                    <a:pt x="19269" y="18212"/>
                    <a:pt x="19269" y="18270"/>
                  </a:cubicBezTo>
                  <a:cubicBezTo>
                    <a:pt x="19269" y="18335"/>
                    <a:pt x="19557" y="18344"/>
                    <a:pt x="19639" y="18368"/>
                  </a:cubicBezTo>
                  <a:cubicBezTo>
                    <a:pt x="19721" y="18393"/>
                    <a:pt x="19778" y="18590"/>
                    <a:pt x="19803" y="18639"/>
                  </a:cubicBezTo>
                  <a:cubicBezTo>
                    <a:pt x="19825" y="18676"/>
                    <a:pt x="19991" y="18748"/>
                    <a:pt x="20051" y="18748"/>
                  </a:cubicBezTo>
                  <a:cubicBezTo>
                    <a:pt x="20057" y="18748"/>
                    <a:pt x="20062" y="18747"/>
                    <a:pt x="20066" y="18746"/>
                  </a:cubicBezTo>
                  <a:cubicBezTo>
                    <a:pt x="20107" y="18729"/>
                    <a:pt x="20172" y="18541"/>
                    <a:pt x="20172" y="18491"/>
                  </a:cubicBezTo>
                  <a:cubicBezTo>
                    <a:pt x="20172" y="18434"/>
                    <a:pt x="19959" y="18204"/>
                    <a:pt x="19910" y="18155"/>
                  </a:cubicBezTo>
                  <a:cubicBezTo>
                    <a:pt x="19869" y="18114"/>
                    <a:pt x="19516" y="17917"/>
                    <a:pt x="19409" y="17851"/>
                  </a:cubicBezTo>
                  <a:cubicBezTo>
                    <a:pt x="19302" y="17777"/>
                    <a:pt x="19196" y="17753"/>
                    <a:pt x="19089" y="17720"/>
                  </a:cubicBezTo>
                  <a:cubicBezTo>
                    <a:pt x="18974" y="17695"/>
                    <a:pt x="18613" y="17490"/>
                    <a:pt x="18514" y="17433"/>
                  </a:cubicBezTo>
                  <a:cubicBezTo>
                    <a:pt x="18408" y="17367"/>
                    <a:pt x="18408" y="17318"/>
                    <a:pt x="18350" y="17219"/>
                  </a:cubicBezTo>
                  <a:cubicBezTo>
                    <a:pt x="18293" y="17121"/>
                    <a:pt x="18465" y="17137"/>
                    <a:pt x="18498" y="17096"/>
                  </a:cubicBezTo>
                  <a:cubicBezTo>
                    <a:pt x="18523" y="17063"/>
                    <a:pt x="18490" y="16989"/>
                    <a:pt x="18432" y="16989"/>
                  </a:cubicBezTo>
                  <a:cubicBezTo>
                    <a:pt x="18413" y="16987"/>
                    <a:pt x="18382" y="16986"/>
                    <a:pt x="18345" y="16986"/>
                  </a:cubicBezTo>
                  <a:cubicBezTo>
                    <a:pt x="18269" y="16986"/>
                    <a:pt x="18167" y="16989"/>
                    <a:pt x="18080" y="16989"/>
                  </a:cubicBezTo>
                  <a:cubicBezTo>
                    <a:pt x="17948" y="16989"/>
                    <a:pt x="17858" y="16973"/>
                    <a:pt x="17686" y="16948"/>
                  </a:cubicBezTo>
                  <a:cubicBezTo>
                    <a:pt x="17513" y="16924"/>
                    <a:pt x="17464" y="16817"/>
                    <a:pt x="17415" y="16776"/>
                  </a:cubicBezTo>
                  <a:cubicBezTo>
                    <a:pt x="17366" y="16735"/>
                    <a:pt x="17119" y="16456"/>
                    <a:pt x="17037" y="16399"/>
                  </a:cubicBezTo>
                  <a:cubicBezTo>
                    <a:pt x="16947" y="16333"/>
                    <a:pt x="16881" y="16177"/>
                    <a:pt x="16824" y="16046"/>
                  </a:cubicBezTo>
                  <a:cubicBezTo>
                    <a:pt x="16766" y="15914"/>
                    <a:pt x="16775" y="15832"/>
                    <a:pt x="16725" y="15668"/>
                  </a:cubicBezTo>
                  <a:cubicBezTo>
                    <a:pt x="16668" y="15504"/>
                    <a:pt x="16611" y="15553"/>
                    <a:pt x="16471" y="15447"/>
                  </a:cubicBezTo>
                  <a:cubicBezTo>
                    <a:pt x="16331" y="15332"/>
                    <a:pt x="16200" y="15291"/>
                    <a:pt x="16143" y="15266"/>
                  </a:cubicBezTo>
                  <a:cubicBezTo>
                    <a:pt x="16077" y="15233"/>
                    <a:pt x="15880" y="15044"/>
                    <a:pt x="15790" y="14962"/>
                  </a:cubicBezTo>
                  <a:cubicBezTo>
                    <a:pt x="15700" y="14880"/>
                    <a:pt x="15790" y="14872"/>
                    <a:pt x="15741" y="14774"/>
                  </a:cubicBezTo>
                  <a:cubicBezTo>
                    <a:pt x="15700" y="14683"/>
                    <a:pt x="15626" y="14560"/>
                    <a:pt x="15609" y="14486"/>
                  </a:cubicBezTo>
                  <a:cubicBezTo>
                    <a:pt x="15603" y="14457"/>
                    <a:pt x="15619" y="14447"/>
                    <a:pt x="15643" y="14447"/>
                  </a:cubicBezTo>
                  <a:cubicBezTo>
                    <a:pt x="15679" y="14447"/>
                    <a:pt x="15732" y="14468"/>
                    <a:pt x="15757" y="14478"/>
                  </a:cubicBezTo>
                  <a:cubicBezTo>
                    <a:pt x="15759" y="14479"/>
                    <a:pt x="15761" y="14479"/>
                    <a:pt x="15763" y="14479"/>
                  </a:cubicBezTo>
                  <a:cubicBezTo>
                    <a:pt x="15801" y="14479"/>
                    <a:pt x="15825" y="14410"/>
                    <a:pt x="15872" y="14363"/>
                  </a:cubicBezTo>
                  <a:cubicBezTo>
                    <a:pt x="15921" y="14314"/>
                    <a:pt x="15855" y="14265"/>
                    <a:pt x="15773" y="14166"/>
                  </a:cubicBezTo>
                  <a:cubicBezTo>
                    <a:pt x="15683" y="14068"/>
                    <a:pt x="15642" y="14068"/>
                    <a:pt x="15601" y="14035"/>
                  </a:cubicBezTo>
                  <a:cubicBezTo>
                    <a:pt x="15560" y="13994"/>
                    <a:pt x="15601" y="13961"/>
                    <a:pt x="15659" y="13937"/>
                  </a:cubicBezTo>
                  <a:cubicBezTo>
                    <a:pt x="15716" y="13912"/>
                    <a:pt x="15716" y="13797"/>
                    <a:pt x="15790" y="13756"/>
                  </a:cubicBezTo>
                  <a:cubicBezTo>
                    <a:pt x="15796" y="13753"/>
                    <a:pt x="15802" y="13751"/>
                    <a:pt x="15806" y="13751"/>
                  </a:cubicBezTo>
                  <a:cubicBezTo>
                    <a:pt x="15843" y="13751"/>
                    <a:pt x="15794" y="13873"/>
                    <a:pt x="15831" y="13887"/>
                  </a:cubicBezTo>
                  <a:cubicBezTo>
                    <a:pt x="15836" y="13889"/>
                    <a:pt x="15841" y="13890"/>
                    <a:pt x="15846" y="13890"/>
                  </a:cubicBezTo>
                  <a:cubicBezTo>
                    <a:pt x="15883" y="13890"/>
                    <a:pt x="15926" y="13840"/>
                    <a:pt x="16028" y="13789"/>
                  </a:cubicBezTo>
                  <a:cubicBezTo>
                    <a:pt x="16143" y="13740"/>
                    <a:pt x="16249" y="13731"/>
                    <a:pt x="16290" y="13682"/>
                  </a:cubicBezTo>
                  <a:cubicBezTo>
                    <a:pt x="16323" y="13633"/>
                    <a:pt x="16274" y="13600"/>
                    <a:pt x="16274" y="13559"/>
                  </a:cubicBezTo>
                  <a:cubicBezTo>
                    <a:pt x="16274" y="13552"/>
                    <a:pt x="16278" y="13548"/>
                    <a:pt x="16286" y="13548"/>
                  </a:cubicBezTo>
                  <a:cubicBezTo>
                    <a:pt x="16310" y="13548"/>
                    <a:pt x="16369" y="13585"/>
                    <a:pt x="16414" y="13617"/>
                  </a:cubicBezTo>
                  <a:cubicBezTo>
                    <a:pt x="16430" y="13559"/>
                    <a:pt x="16455" y="13493"/>
                    <a:pt x="16471" y="13469"/>
                  </a:cubicBezTo>
                  <a:cubicBezTo>
                    <a:pt x="16471" y="13452"/>
                    <a:pt x="16463" y="13420"/>
                    <a:pt x="16455" y="13395"/>
                  </a:cubicBezTo>
                  <a:cubicBezTo>
                    <a:pt x="16455" y="13379"/>
                    <a:pt x="16446" y="13370"/>
                    <a:pt x="16446" y="13354"/>
                  </a:cubicBezTo>
                  <a:cubicBezTo>
                    <a:pt x="16471" y="13354"/>
                    <a:pt x="16496" y="13346"/>
                    <a:pt x="16512" y="13329"/>
                  </a:cubicBezTo>
                  <a:cubicBezTo>
                    <a:pt x="16512" y="13337"/>
                    <a:pt x="16520" y="13354"/>
                    <a:pt x="16520" y="13370"/>
                  </a:cubicBezTo>
                  <a:cubicBezTo>
                    <a:pt x="16537" y="13411"/>
                    <a:pt x="16545" y="13452"/>
                    <a:pt x="16528" y="13493"/>
                  </a:cubicBezTo>
                  <a:cubicBezTo>
                    <a:pt x="16520" y="13518"/>
                    <a:pt x="16496" y="13592"/>
                    <a:pt x="16479" y="13649"/>
                  </a:cubicBezTo>
                  <a:cubicBezTo>
                    <a:pt x="16482" y="13650"/>
                    <a:pt x="16485" y="13650"/>
                    <a:pt x="16488" y="13650"/>
                  </a:cubicBezTo>
                  <a:cubicBezTo>
                    <a:pt x="16525" y="13650"/>
                    <a:pt x="16557" y="13606"/>
                    <a:pt x="16611" y="13584"/>
                  </a:cubicBezTo>
                  <a:cubicBezTo>
                    <a:pt x="16619" y="13581"/>
                    <a:pt x="16626" y="13580"/>
                    <a:pt x="16633" y="13580"/>
                  </a:cubicBezTo>
                  <a:cubicBezTo>
                    <a:pt x="16683" y="13580"/>
                    <a:pt x="16678" y="13657"/>
                    <a:pt x="16693" y="13715"/>
                  </a:cubicBezTo>
                  <a:lnTo>
                    <a:pt x="16693" y="13756"/>
                  </a:lnTo>
                  <a:cubicBezTo>
                    <a:pt x="16676" y="13805"/>
                    <a:pt x="16643" y="13879"/>
                    <a:pt x="16643" y="13887"/>
                  </a:cubicBezTo>
                  <a:cubicBezTo>
                    <a:pt x="16643" y="13912"/>
                    <a:pt x="16668" y="13912"/>
                    <a:pt x="16660" y="13961"/>
                  </a:cubicBezTo>
                  <a:cubicBezTo>
                    <a:pt x="16660" y="14027"/>
                    <a:pt x="16660" y="14109"/>
                    <a:pt x="16676" y="14183"/>
                  </a:cubicBezTo>
                  <a:cubicBezTo>
                    <a:pt x="16701" y="14248"/>
                    <a:pt x="16816" y="14445"/>
                    <a:pt x="16865" y="14445"/>
                  </a:cubicBezTo>
                  <a:cubicBezTo>
                    <a:pt x="16914" y="14445"/>
                    <a:pt x="16914" y="14355"/>
                    <a:pt x="16922" y="14314"/>
                  </a:cubicBezTo>
                  <a:cubicBezTo>
                    <a:pt x="16939" y="14273"/>
                    <a:pt x="17013" y="14289"/>
                    <a:pt x="17045" y="14281"/>
                  </a:cubicBezTo>
                  <a:cubicBezTo>
                    <a:pt x="17078" y="14273"/>
                    <a:pt x="17062" y="14232"/>
                    <a:pt x="17062" y="14207"/>
                  </a:cubicBezTo>
                  <a:cubicBezTo>
                    <a:pt x="17054" y="14175"/>
                    <a:pt x="17111" y="14142"/>
                    <a:pt x="17119" y="14101"/>
                  </a:cubicBezTo>
                  <a:cubicBezTo>
                    <a:pt x="17136" y="14060"/>
                    <a:pt x="17144" y="14002"/>
                    <a:pt x="17177" y="13986"/>
                  </a:cubicBezTo>
                  <a:cubicBezTo>
                    <a:pt x="17179" y="13985"/>
                    <a:pt x="17182" y="13984"/>
                    <a:pt x="17185" y="13984"/>
                  </a:cubicBezTo>
                  <a:cubicBezTo>
                    <a:pt x="17230" y="13984"/>
                    <a:pt x="17360" y="14078"/>
                    <a:pt x="17390" y="14101"/>
                  </a:cubicBezTo>
                  <a:cubicBezTo>
                    <a:pt x="17431" y="14117"/>
                    <a:pt x="17530" y="14191"/>
                    <a:pt x="17571" y="14248"/>
                  </a:cubicBezTo>
                  <a:cubicBezTo>
                    <a:pt x="17612" y="14298"/>
                    <a:pt x="17636" y="14634"/>
                    <a:pt x="17653" y="14667"/>
                  </a:cubicBezTo>
                  <a:cubicBezTo>
                    <a:pt x="17669" y="14700"/>
                    <a:pt x="17842" y="14806"/>
                    <a:pt x="17932" y="14856"/>
                  </a:cubicBezTo>
                  <a:cubicBezTo>
                    <a:pt x="18030" y="14905"/>
                    <a:pt x="18080" y="14954"/>
                    <a:pt x="18088" y="15020"/>
                  </a:cubicBezTo>
                  <a:cubicBezTo>
                    <a:pt x="18091" y="15051"/>
                    <a:pt x="18086" y="15062"/>
                    <a:pt x="18073" y="15062"/>
                  </a:cubicBezTo>
                  <a:cubicBezTo>
                    <a:pt x="18057" y="15062"/>
                    <a:pt x="18027" y="15042"/>
                    <a:pt x="17989" y="15028"/>
                  </a:cubicBezTo>
                  <a:cubicBezTo>
                    <a:pt x="17940" y="15007"/>
                    <a:pt x="17827" y="14939"/>
                    <a:pt x="17768" y="14939"/>
                  </a:cubicBezTo>
                  <a:cubicBezTo>
                    <a:pt x="17758" y="14939"/>
                    <a:pt x="17749" y="14941"/>
                    <a:pt x="17743" y="14946"/>
                  </a:cubicBezTo>
                  <a:cubicBezTo>
                    <a:pt x="17702" y="14987"/>
                    <a:pt x="17956" y="15200"/>
                    <a:pt x="18030" y="15250"/>
                  </a:cubicBezTo>
                  <a:cubicBezTo>
                    <a:pt x="18096" y="15291"/>
                    <a:pt x="18235" y="15365"/>
                    <a:pt x="18326" y="15414"/>
                  </a:cubicBezTo>
                  <a:cubicBezTo>
                    <a:pt x="18416" y="15471"/>
                    <a:pt x="18350" y="15496"/>
                    <a:pt x="18383" y="15570"/>
                  </a:cubicBezTo>
                  <a:cubicBezTo>
                    <a:pt x="18390" y="15589"/>
                    <a:pt x="18412" y="15596"/>
                    <a:pt x="18442" y="15596"/>
                  </a:cubicBezTo>
                  <a:cubicBezTo>
                    <a:pt x="18520" y="15596"/>
                    <a:pt x="18650" y="15552"/>
                    <a:pt x="18711" y="15552"/>
                  </a:cubicBezTo>
                  <a:cubicBezTo>
                    <a:pt x="18717" y="15552"/>
                    <a:pt x="18723" y="15552"/>
                    <a:pt x="18728" y="15553"/>
                  </a:cubicBezTo>
                  <a:cubicBezTo>
                    <a:pt x="18793" y="15561"/>
                    <a:pt x="18876" y="15627"/>
                    <a:pt x="18835" y="15668"/>
                  </a:cubicBezTo>
                  <a:cubicBezTo>
                    <a:pt x="18785" y="15709"/>
                    <a:pt x="18728" y="15676"/>
                    <a:pt x="18703" y="15726"/>
                  </a:cubicBezTo>
                  <a:cubicBezTo>
                    <a:pt x="18689" y="15761"/>
                    <a:pt x="18812" y="15785"/>
                    <a:pt x="18887" y="15785"/>
                  </a:cubicBezTo>
                  <a:cubicBezTo>
                    <a:pt x="18898" y="15785"/>
                    <a:pt x="18908" y="15784"/>
                    <a:pt x="18917" y="15783"/>
                  </a:cubicBezTo>
                  <a:cubicBezTo>
                    <a:pt x="18938" y="15780"/>
                    <a:pt x="18968" y="15777"/>
                    <a:pt x="18998" y="15777"/>
                  </a:cubicBezTo>
                  <a:cubicBezTo>
                    <a:pt x="19047" y="15777"/>
                    <a:pt x="19095" y="15785"/>
                    <a:pt x="19105" y="15816"/>
                  </a:cubicBezTo>
                  <a:cubicBezTo>
                    <a:pt x="19114" y="15865"/>
                    <a:pt x="19031" y="15849"/>
                    <a:pt x="19007" y="15906"/>
                  </a:cubicBezTo>
                  <a:cubicBezTo>
                    <a:pt x="18999" y="15935"/>
                    <a:pt x="19040" y="15943"/>
                    <a:pt x="19089" y="15943"/>
                  </a:cubicBezTo>
                  <a:cubicBezTo>
                    <a:pt x="19138" y="15943"/>
                    <a:pt x="19196" y="15935"/>
                    <a:pt x="19220" y="15931"/>
                  </a:cubicBezTo>
                  <a:cubicBezTo>
                    <a:pt x="19261" y="15931"/>
                    <a:pt x="19401" y="15964"/>
                    <a:pt x="19442" y="16021"/>
                  </a:cubicBezTo>
                  <a:cubicBezTo>
                    <a:pt x="19462" y="16046"/>
                    <a:pt x="19456" y="16052"/>
                    <a:pt x="19433" y="16052"/>
                  </a:cubicBezTo>
                  <a:cubicBezTo>
                    <a:pt x="19409" y="16052"/>
                    <a:pt x="19368" y="16046"/>
                    <a:pt x="19319" y="16046"/>
                  </a:cubicBezTo>
                  <a:cubicBezTo>
                    <a:pt x="19286" y="16046"/>
                    <a:pt x="19254" y="16044"/>
                    <a:pt x="19225" y="16044"/>
                  </a:cubicBezTo>
                  <a:cubicBezTo>
                    <a:pt x="19167" y="16044"/>
                    <a:pt x="19122" y="16051"/>
                    <a:pt x="19105" y="16095"/>
                  </a:cubicBezTo>
                  <a:cubicBezTo>
                    <a:pt x="19093" y="16128"/>
                    <a:pt x="19126" y="16134"/>
                    <a:pt x="19173" y="16134"/>
                  </a:cubicBezTo>
                  <a:cubicBezTo>
                    <a:pt x="19201" y="16134"/>
                    <a:pt x="19235" y="16132"/>
                    <a:pt x="19267" y="16132"/>
                  </a:cubicBezTo>
                  <a:cubicBezTo>
                    <a:pt x="19288" y="16132"/>
                    <a:pt x="19309" y="16133"/>
                    <a:pt x="19327" y="16136"/>
                  </a:cubicBezTo>
                  <a:cubicBezTo>
                    <a:pt x="19417" y="16144"/>
                    <a:pt x="19417" y="16202"/>
                    <a:pt x="19442" y="16234"/>
                  </a:cubicBezTo>
                  <a:cubicBezTo>
                    <a:pt x="19466" y="16259"/>
                    <a:pt x="19828" y="16341"/>
                    <a:pt x="19934" y="16366"/>
                  </a:cubicBezTo>
                  <a:cubicBezTo>
                    <a:pt x="19975" y="16374"/>
                    <a:pt x="20107" y="16390"/>
                    <a:pt x="20164" y="16399"/>
                  </a:cubicBezTo>
                  <a:cubicBezTo>
                    <a:pt x="20197" y="16407"/>
                    <a:pt x="20320" y="16448"/>
                    <a:pt x="20353" y="16456"/>
                  </a:cubicBezTo>
                  <a:cubicBezTo>
                    <a:pt x="20500" y="16530"/>
                    <a:pt x="20312" y="16546"/>
                    <a:pt x="20328" y="16620"/>
                  </a:cubicBezTo>
                  <a:cubicBezTo>
                    <a:pt x="20353" y="16694"/>
                    <a:pt x="20665" y="16883"/>
                    <a:pt x="20730" y="16948"/>
                  </a:cubicBezTo>
                  <a:cubicBezTo>
                    <a:pt x="20738" y="16957"/>
                    <a:pt x="20821" y="16989"/>
                    <a:pt x="20837" y="16998"/>
                  </a:cubicBezTo>
                  <a:cubicBezTo>
                    <a:pt x="20870" y="17006"/>
                    <a:pt x="20903" y="17014"/>
                    <a:pt x="20927" y="17039"/>
                  </a:cubicBezTo>
                  <a:cubicBezTo>
                    <a:pt x="20985" y="17096"/>
                    <a:pt x="20985" y="17178"/>
                    <a:pt x="20968" y="17268"/>
                  </a:cubicBezTo>
                  <a:cubicBezTo>
                    <a:pt x="20960" y="17297"/>
                    <a:pt x="20953" y="17307"/>
                    <a:pt x="20944" y="17307"/>
                  </a:cubicBezTo>
                  <a:cubicBezTo>
                    <a:pt x="20927" y="17307"/>
                    <a:pt x="20906" y="17268"/>
                    <a:pt x="20876" y="17268"/>
                  </a:cubicBezTo>
                  <a:cubicBezTo>
                    <a:pt x="20874" y="17268"/>
                    <a:pt x="20872" y="17268"/>
                    <a:pt x="20870" y="17268"/>
                  </a:cubicBezTo>
                  <a:cubicBezTo>
                    <a:pt x="20821" y="17277"/>
                    <a:pt x="20845" y="17318"/>
                    <a:pt x="20821" y="17367"/>
                  </a:cubicBezTo>
                  <a:cubicBezTo>
                    <a:pt x="20796" y="17416"/>
                    <a:pt x="20845" y="17449"/>
                    <a:pt x="20894" y="17556"/>
                  </a:cubicBezTo>
                  <a:cubicBezTo>
                    <a:pt x="20944" y="17662"/>
                    <a:pt x="20878" y="17621"/>
                    <a:pt x="20862" y="17695"/>
                  </a:cubicBezTo>
                  <a:cubicBezTo>
                    <a:pt x="20837" y="17777"/>
                    <a:pt x="20862" y="17753"/>
                    <a:pt x="20870" y="17827"/>
                  </a:cubicBezTo>
                  <a:cubicBezTo>
                    <a:pt x="20870" y="17900"/>
                    <a:pt x="20812" y="17917"/>
                    <a:pt x="20804" y="18015"/>
                  </a:cubicBezTo>
                  <a:cubicBezTo>
                    <a:pt x="20788" y="18114"/>
                    <a:pt x="20903" y="18188"/>
                    <a:pt x="20886" y="18229"/>
                  </a:cubicBezTo>
                  <a:cubicBezTo>
                    <a:pt x="20876" y="18246"/>
                    <a:pt x="20866" y="18247"/>
                    <a:pt x="20853" y="18247"/>
                  </a:cubicBezTo>
                  <a:cubicBezTo>
                    <a:pt x="20851" y="18247"/>
                    <a:pt x="20848" y="18247"/>
                    <a:pt x="20845" y="18247"/>
                  </a:cubicBezTo>
                  <a:cubicBezTo>
                    <a:pt x="20829" y="18247"/>
                    <a:pt x="20808" y="18249"/>
                    <a:pt x="20780" y="18278"/>
                  </a:cubicBezTo>
                  <a:cubicBezTo>
                    <a:pt x="20730" y="18335"/>
                    <a:pt x="20845" y="18376"/>
                    <a:pt x="20935" y="18450"/>
                  </a:cubicBezTo>
                  <a:cubicBezTo>
                    <a:pt x="21034" y="18516"/>
                    <a:pt x="21173" y="18565"/>
                    <a:pt x="21190" y="18647"/>
                  </a:cubicBezTo>
                  <a:cubicBezTo>
                    <a:pt x="21206" y="18737"/>
                    <a:pt x="21198" y="18713"/>
                    <a:pt x="21132" y="18746"/>
                  </a:cubicBezTo>
                  <a:cubicBezTo>
                    <a:pt x="21113" y="18755"/>
                    <a:pt x="21097" y="18759"/>
                    <a:pt x="21081" y="18759"/>
                  </a:cubicBezTo>
                  <a:cubicBezTo>
                    <a:pt x="21049" y="18759"/>
                    <a:pt x="21023" y="18745"/>
                    <a:pt x="20986" y="18745"/>
                  </a:cubicBezTo>
                  <a:cubicBezTo>
                    <a:pt x="20980" y="18745"/>
                    <a:pt x="20974" y="18745"/>
                    <a:pt x="20968" y="18746"/>
                  </a:cubicBezTo>
                  <a:cubicBezTo>
                    <a:pt x="20903" y="18754"/>
                    <a:pt x="20985" y="18787"/>
                    <a:pt x="21034" y="18869"/>
                  </a:cubicBezTo>
                  <a:cubicBezTo>
                    <a:pt x="21080" y="18937"/>
                    <a:pt x="21232" y="19127"/>
                    <a:pt x="21266" y="19127"/>
                  </a:cubicBezTo>
                  <a:cubicBezTo>
                    <a:pt x="21269" y="19127"/>
                    <a:pt x="21271" y="19126"/>
                    <a:pt x="21272" y="19123"/>
                  </a:cubicBezTo>
                  <a:cubicBezTo>
                    <a:pt x="21288" y="19099"/>
                    <a:pt x="21214" y="18975"/>
                    <a:pt x="21206" y="18926"/>
                  </a:cubicBezTo>
                  <a:cubicBezTo>
                    <a:pt x="21198" y="18885"/>
                    <a:pt x="21223" y="18877"/>
                    <a:pt x="21280" y="18877"/>
                  </a:cubicBezTo>
                  <a:lnTo>
                    <a:pt x="21321" y="18910"/>
                  </a:lnTo>
                  <a:cubicBezTo>
                    <a:pt x="21338" y="18934"/>
                    <a:pt x="21346" y="18959"/>
                    <a:pt x="21354" y="18967"/>
                  </a:cubicBezTo>
                  <a:cubicBezTo>
                    <a:pt x="21362" y="18967"/>
                    <a:pt x="21362" y="18959"/>
                    <a:pt x="21370" y="18959"/>
                  </a:cubicBezTo>
                  <a:lnTo>
                    <a:pt x="21379" y="18967"/>
                  </a:lnTo>
                  <a:lnTo>
                    <a:pt x="21354" y="18967"/>
                  </a:lnTo>
                  <a:cubicBezTo>
                    <a:pt x="21354" y="18984"/>
                    <a:pt x="21362" y="19008"/>
                    <a:pt x="21362" y="19025"/>
                  </a:cubicBezTo>
                  <a:cubicBezTo>
                    <a:pt x="21370" y="19107"/>
                    <a:pt x="21592" y="19296"/>
                    <a:pt x="21649" y="19394"/>
                  </a:cubicBezTo>
                  <a:cubicBezTo>
                    <a:pt x="21669" y="19437"/>
                    <a:pt x="21696" y="19452"/>
                    <a:pt x="21722" y="19452"/>
                  </a:cubicBezTo>
                  <a:cubicBezTo>
                    <a:pt x="21761" y="19452"/>
                    <a:pt x="21799" y="19419"/>
                    <a:pt x="21814" y="19394"/>
                  </a:cubicBezTo>
                  <a:cubicBezTo>
                    <a:pt x="21824" y="19369"/>
                    <a:pt x="21852" y="19359"/>
                    <a:pt x="21892" y="19359"/>
                  </a:cubicBezTo>
                  <a:cubicBezTo>
                    <a:pt x="21917" y="19359"/>
                    <a:pt x="21946" y="19363"/>
                    <a:pt x="21978" y="19369"/>
                  </a:cubicBezTo>
                  <a:cubicBezTo>
                    <a:pt x="22052" y="19378"/>
                    <a:pt x="22060" y="19410"/>
                    <a:pt x="22068" y="19484"/>
                  </a:cubicBezTo>
                  <a:cubicBezTo>
                    <a:pt x="22068" y="19549"/>
                    <a:pt x="22032" y="19593"/>
                    <a:pt x="21993" y="19593"/>
                  </a:cubicBezTo>
                  <a:cubicBezTo>
                    <a:pt x="21983" y="19593"/>
                    <a:pt x="21972" y="19590"/>
                    <a:pt x="21961" y="19583"/>
                  </a:cubicBezTo>
                  <a:cubicBezTo>
                    <a:pt x="21928" y="19568"/>
                    <a:pt x="21892" y="19560"/>
                    <a:pt x="21861" y="19560"/>
                  </a:cubicBezTo>
                  <a:cubicBezTo>
                    <a:pt x="21839" y="19560"/>
                    <a:pt x="21819" y="19564"/>
                    <a:pt x="21805" y="19575"/>
                  </a:cubicBezTo>
                  <a:cubicBezTo>
                    <a:pt x="21764" y="19607"/>
                    <a:pt x="21912" y="19698"/>
                    <a:pt x="21969" y="19747"/>
                  </a:cubicBezTo>
                  <a:cubicBezTo>
                    <a:pt x="22027" y="19804"/>
                    <a:pt x="22043" y="19911"/>
                    <a:pt x="22093" y="19911"/>
                  </a:cubicBezTo>
                  <a:cubicBezTo>
                    <a:pt x="22113" y="19911"/>
                    <a:pt x="22150" y="19905"/>
                    <a:pt x="22189" y="19905"/>
                  </a:cubicBezTo>
                  <a:cubicBezTo>
                    <a:pt x="22228" y="19905"/>
                    <a:pt x="22269" y="19911"/>
                    <a:pt x="22298" y="19936"/>
                  </a:cubicBezTo>
                  <a:cubicBezTo>
                    <a:pt x="22339" y="19965"/>
                    <a:pt x="22426" y="19969"/>
                    <a:pt x="22508" y="19969"/>
                  </a:cubicBezTo>
                  <a:cubicBezTo>
                    <a:pt x="22541" y="19969"/>
                    <a:pt x="22573" y="19968"/>
                    <a:pt x="22601" y="19968"/>
                  </a:cubicBezTo>
                  <a:cubicBezTo>
                    <a:pt x="22615" y="19967"/>
                    <a:pt x="22631" y="19967"/>
                    <a:pt x="22647" y="19967"/>
                  </a:cubicBezTo>
                  <a:cubicBezTo>
                    <a:pt x="22748" y="19967"/>
                    <a:pt x="22891" y="19986"/>
                    <a:pt x="22954" y="19993"/>
                  </a:cubicBezTo>
                  <a:cubicBezTo>
                    <a:pt x="23028" y="20001"/>
                    <a:pt x="23233" y="20018"/>
                    <a:pt x="23324" y="20034"/>
                  </a:cubicBezTo>
                  <a:cubicBezTo>
                    <a:pt x="23414" y="20059"/>
                    <a:pt x="23537" y="20141"/>
                    <a:pt x="23545" y="20182"/>
                  </a:cubicBezTo>
                  <a:cubicBezTo>
                    <a:pt x="23553" y="20226"/>
                    <a:pt x="23506" y="20291"/>
                    <a:pt x="23528" y="20291"/>
                  </a:cubicBezTo>
                  <a:cubicBezTo>
                    <a:pt x="23530" y="20291"/>
                    <a:pt x="23533" y="20290"/>
                    <a:pt x="23537" y="20289"/>
                  </a:cubicBezTo>
                  <a:cubicBezTo>
                    <a:pt x="23578" y="20272"/>
                    <a:pt x="23701" y="20256"/>
                    <a:pt x="23791" y="20256"/>
                  </a:cubicBezTo>
                  <a:cubicBezTo>
                    <a:pt x="23882" y="20256"/>
                    <a:pt x="23972" y="20444"/>
                    <a:pt x="24070" y="20543"/>
                  </a:cubicBezTo>
                  <a:cubicBezTo>
                    <a:pt x="24096" y="20571"/>
                    <a:pt x="24112" y="20582"/>
                    <a:pt x="24121" y="20582"/>
                  </a:cubicBezTo>
                  <a:cubicBezTo>
                    <a:pt x="24147" y="20582"/>
                    <a:pt x="24120" y="20488"/>
                    <a:pt x="24120" y="20403"/>
                  </a:cubicBezTo>
                  <a:cubicBezTo>
                    <a:pt x="24120" y="20280"/>
                    <a:pt x="24136" y="20174"/>
                    <a:pt x="24062" y="20108"/>
                  </a:cubicBezTo>
                  <a:cubicBezTo>
                    <a:pt x="23988" y="20042"/>
                    <a:pt x="23931" y="20092"/>
                    <a:pt x="23824" y="20026"/>
                  </a:cubicBezTo>
                  <a:cubicBezTo>
                    <a:pt x="23726" y="19960"/>
                    <a:pt x="23816" y="19960"/>
                    <a:pt x="23759" y="19927"/>
                  </a:cubicBezTo>
                  <a:cubicBezTo>
                    <a:pt x="23701" y="19886"/>
                    <a:pt x="23635" y="19886"/>
                    <a:pt x="23570" y="19854"/>
                  </a:cubicBezTo>
                  <a:cubicBezTo>
                    <a:pt x="23504" y="19821"/>
                    <a:pt x="23504" y="19763"/>
                    <a:pt x="23447" y="19698"/>
                  </a:cubicBezTo>
                  <a:cubicBezTo>
                    <a:pt x="23397" y="19640"/>
                    <a:pt x="23299" y="19657"/>
                    <a:pt x="23209" y="19648"/>
                  </a:cubicBezTo>
                  <a:cubicBezTo>
                    <a:pt x="23127" y="19640"/>
                    <a:pt x="23077" y="19607"/>
                    <a:pt x="23069" y="19550"/>
                  </a:cubicBezTo>
                  <a:cubicBezTo>
                    <a:pt x="23061" y="19492"/>
                    <a:pt x="23217" y="19492"/>
                    <a:pt x="23291" y="19476"/>
                  </a:cubicBezTo>
                  <a:cubicBezTo>
                    <a:pt x="23373" y="19460"/>
                    <a:pt x="23365" y="19435"/>
                    <a:pt x="23348" y="19394"/>
                  </a:cubicBezTo>
                  <a:cubicBezTo>
                    <a:pt x="23332" y="19361"/>
                    <a:pt x="23291" y="19172"/>
                    <a:pt x="23291" y="19148"/>
                  </a:cubicBezTo>
                  <a:cubicBezTo>
                    <a:pt x="23293" y="19142"/>
                    <a:pt x="23302" y="19138"/>
                    <a:pt x="23317" y="19138"/>
                  </a:cubicBezTo>
                  <a:cubicBezTo>
                    <a:pt x="23358" y="19138"/>
                    <a:pt x="23439" y="19165"/>
                    <a:pt x="23488" y="19213"/>
                  </a:cubicBezTo>
                  <a:cubicBezTo>
                    <a:pt x="23553" y="19271"/>
                    <a:pt x="23488" y="19254"/>
                    <a:pt x="23488" y="19345"/>
                  </a:cubicBezTo>
                  <a:cubicBezTo>
                    <a:pt x="23488" y="19370"/>
                    <a:pt x="23499" y="19380"/>
                    <a:pt x="23516" y="19380"/>
                  </a:cubicBezTo>
                  <a:cubicBezTo>
                    <a:pt x="23559" y="19380"/>
                    <a:pt x="23639" y="19317"/>
                    <a:pt x="23668" y="19287"/>
                  </a:cubicBezTo>
                  <a:cubicBezTo>
                    <a:pt x="23701" y="19246"/>
                    <a:pt x="23529" y="19107"/>
                    <a:pt x="23439" y="19025"/>
                  </a:cubicBezTo>
                  <a:cubicBezTo>
                    <a:pt x="23348" y="18943"/>
                    <a:pt x="23324" y="18885"/>
                    <a:pt x="23299" y="18762"/>
                  </a:cubicBezTo>
                  <a:cubicBezTo>
                    <a:pt x="23266" y="18631"/>
                    <a:pt x="23184" y="18639"/>
                    <a:pt x="23127" y="18491"/>
                  </a:cubicBezTo>
                  <a:cubicBezTo>
                    <a:pt x="23077" y="18352"/>
                    <a:pt x="23127" y="18270"/>
                    <a:pt x="23159" y="18196"/>
                  </a:cubicBezTo>
                  <a:cubicBezTo>
                    <a:pt x="23201" y="18122"/>
                    <a:pt x="23299" y="18048"/>
                    <a:pt x="23348" y="18023"/>
                  </a:cubicBezTo>
                  <a:cubicBezTo>
                    <a:pt x="23354" y="18020"/>
                    <a:pt x="23359" y="18018"/>
                    <a:pt x="23363" y="18018"/>
                  </a:cubicBezTo>
                  <a:cubicBezTo>
                    <a:pt x="23393" y="18018"/>
                    <a:pt x="23376" y="18115"/>
                    <a:pt x="23340" y="18188"/>
                  </a:cubicBezTo>
                  <a:cubicBezTo>
                    <a:pt x="23299" y="18270"/>
                    <a:pt x="23356" y="18253"/>
                    <a:pt x="23430" y="18319"/>
                  </a:cubicBezTo>
                  <a:cubicBezTo>
                    <a:pt x="23496" y="18385"/>
                    <a:pt x="23553" y="18401"/>
                    <a:pt x="23578" y="18475"/>
                  </a:cubicBezTo>
                  <a:cubicBezTo>
                    <a:pt x="23603" y="18549"/>
                    <a:pt x="23578" y="18606"/>
                    <a:pt x="23578" y="18655"/>
                  </a:cubicBezTo>
                  <a:cubicBezTo>
                    <a:pt x="23578" y="18705"/>
                    <a:pt x="23726" y="18705"/>
                    <a:pt x="23800" y="18705"/>
                  </a:cubicBezTo>
                  <a:cubicBezTo>
                    <a:pt x="23814" y="18706"/>
                    <a:pt x="23826" y="18707"/>
                    <a:pt x="23837" y="18707"/>
                  </a:cubicBezTo>
                  <a:cubicBezTo>
                    <a:pt x="23889" y="18707"/>
                    <a:pt x="23902" y="18691"/>
                    <a:pt x="23882" y="18664"/>
                  </a:cubicBezTo>
                  <a:cubicBezTo>
                    <a:pt x="23849" y="18639"/>
                    <a:pt x="23701" y="18516"/>
                    <a:pt x="23693" y="18475"/>
                  </a:cubicBezTo>
                  <a:cubicBezTo>
                    <a:pt x="23685" y="18460"/>
                    <a:pt x="23698" y="18455"/>
                    <a:pt x="23721" y="18455"/>
                  </a:cubicBezTo>
                  <a:cubicBezTo>
                    <a:pt x="23747" y="18455"/>
                    <a:pt x="23788" y="18462"/>
                    <a:pt x="23824" y="18467"/>
                  </a:cubicBezTo>
                  <a:cubicBezTo>
                    <a:pt x="23898" y="18475"/>
                    <a:pt x="24005" y="18590"/>
                    <a:pt x="24070" y="18647"/>
                  </a:cubicBezTo>
                  <a:cubicBezTo>
                    <a:pt x="24088" y="18665"/>
                    <a:pt x="24103" y="18672"/>
                    <a:pt x="24117" y="18672"/>
                  </a:cubicBezTo>
                  <a:cubicBezTo>
                    <a:pt x="24148" y="18672"/>
                    <a:pt x="24171" y="18637"/>
                    <a:pt x="24194" y="18614"/>
                  </a:cubicBezTo>
                  <a:cubicBezTo>
                    <a:pt x="24226" y="18573"/>
                    <a:pt x="24079" y="18549"/>
                    <a:pt x="23997" y="18499"/>
                  </a:cubicBezTo>
                  <a:cubicBezTo>
                    <a:pt x="23923" y="18442"/>
                    <a:pt x="23906" y="18376"/>
                    <a:pt x="23980" y="18335"/>
                  </a:cubicBezTo>
                  <a:cubicBezTo>
                    <a:pt x="23992" y="18330"/>
                    <a:pt x="24002" y="18327"/>
                    <a:pt x="24012" y="18327"/>
                  </a:cubicBezTo>
                  <a:cubicBezTo>
                    <a:pt x="24061" y="18327"/>
                    <a:pt x="24098" y="18384"/>
                    <a:pt x="24152" y="18417"/>
                  </a:cubicBezTo>
                  <a:cubicBezTo>
                    <a:pt x="24195" y="18441"/>
                    <a:pt x="24267" y="18457"/>
                    <a:pt x="24326" y="18457"/>
                  </a:cubicBezTo>
                  <a:cubicBezTo>
                    <a:pt x="24347" y="18457"/>
                    <a:pt x="24367" y="18455"/>
                    <a:pt x="24382" y="18450"/>
                  </a:cubicBezTo>
                  <a:cubicBezTo>
                    <a:pt x="24440" y="18434"/>
                    <a:pt x="24202" y="18311"/>
                    <a:pt x="24087" y="18245"/>
                  </a:cubicBezTo>
                  <a:cubicBezTo>
                    <a:pt x="23972" y="18171"/>
                    <a:pt x="23997" y="18122"/>
                    <a:pt x="23956" y="18081"/>
                  </a:cubicBezTo>
                  <a:cubicBezTo>
                    <a:pt x="23924" y="18042"/>
                    <a:pt x="23930" y="17957"/>
                    <a:pt x="24017" y="17957"/>
                  </a:cubicBezTo>
                  <a:cubicBezTo>
                    <a:pt x="24021" y="17957"/>
                    <a:pt x="24025" y="17957"/>
                    <a:pt x="24029" y="17958"/>
                  </a:cubicBezTo>
                  <a:cubicBezTo>
                    <a:pt x="24128" y="17958"/>
                    <a:pt x="24144" y="17925"/>
                    <a:pt x="24333" y="17859"/>
                  </a:cubicBezTo>
                  <a:cubicBezTo>
                    <a:pt x="24432" y="17825"/>
                    <a:pt x="24466" y="17802"/>
                    <a:pt x="24505" y="17802"/>
                  </a:cubicBezTo>
                  <a:cubicBezTo>
                    <a:pt x="24540" y="17802"/>
                    <a:pt x="24580" y="17821"/>
                    <a:pt x="24678" y="17868"/>
                  </a:cubicBezTo>
                  <a:cubicBezTo>
                    <a:pt x="24717" y="17889"/>
                    <a:pt x="24744" y="17898"/>
                    <a:pt x="24763" y="17898"/>
                  </a:cubicBezTo>
                  <a:cubicBezTo>
                    <a:pt x="24837" y="17898"/>
                    <a:pt x="24780" y="17759"/>
                    <a:pt x="24858" y="17720"/>
                  </a:cubicBezTo>
                  <a:cubicBezTo>
                    <a:pt x="24876" y="17710"/>
                    <a:pt x="24897" y="17706"/>
                    <a:pt x="24920" y="17706"/>
                  </a:cubicBezTo>
                  <a:cubicBezTo>
                    <a:pt x="25018" y="17706"/>
                    <a:pt x="25163" y="17779"/>
                    <a:pt x="25334" y="17851"/>
                  </a:cubicBezTo>
                  <a:cubicBezTo>
                    <a:pt x="25507" y="17917"/>
                    <a:pt x="25597" y="17999"/>
                    <a:pt x="25654" y="18048"/>
                  </a:cubicBezTo>
                  <a:cubicBezTo>
                    <a:pt x="25695" y="18069"/>
                    <a:pt x="25765" y="18073"/>
                    <a:pt x="25830" y="18073"/>
                  </a:cubicBezTo>
                  <a:cubicBezTo>
                    <a:pt x="25873" y="18073"/>
                    <a:pt x="25914" y="18071"/>
                    <a:pt x="25942" y="18071"/>
                  </a:cubicBezTo>
                  <a:cubicBezTo>
                    <a:pt x="25956" y="18071"/>
                    <a:pt x="25968" y="18071"/>
                    <a:pt x="25974" y="18073"/>
                  </a:cubicBezTo>
                  <a:lnTo>
                    <a:pt x="25983" y="18081"/>
                  </a:lnTo>
                  <a:cubicBezTo>
                    <a:pt x="25966" y="18114"/>
                    <a:pt x="25769" y="18196"/>
                    <a:pt x="25728" y="18229"/>
                  </a:cubicBezTo>
                  <a:cubicBezTo>
                    <a:pt x="25687" y="18261"/>
                    <a:pt x="25695" y="18376"/>
                    <a:pt x="25745" y="18409"/>
                  </a:cubicBezTo>
                  <a:cubicBezTo>
                    <a:pt x="25748" y="18411"/>
                    <a:pt x="25753" y="18413"/>
                    <a:pt x="25758" y="18413"/>
                  </a:cubicBezTo>
                  <a:cubicBezTo>
                    <a:pt x="25836" y="18413"/>
                    <a:pt x="26114" y="18217"/>
                    <a:pt x="26221" y="18171"/>
                  </a:cubicBezTo>
                  <a:cubicBezTo>
                    <a:pt x="26335" y="18130"/>
                    <a:pt x="26409" y="18097"/>
                    <a:pt x="26491" y="18007"/>
                  </a:cubicBezTo>
                  <a:cubicBezTo>
                    <a:pt x="26582" y="17917"/>
                    <a:pt x="26738" y="17794"/>
                    <a:pt x="26770" y="17744"/>
                  </a:cubicBezTo>
                  <a:cubicBezTo>
                    <a:pt x="26785" y="17726"/>
                    <a:pt x="26844" y="17721"/>
                    <a:pt x="26917" y="17721"/>
                  </a:cubicBezTo>
                  <a:cubicBezTo>
                    <a:pt x="27003" y="17721"/>
                    <a:pt x="27109" y="17728"/>
                    <a:pt x="27181" y="17728"/>
                  </a:cubicBezTo>
                  <a:cubicBezTo>
                    <a:pt x="27284" y="17735"/>
                    <a:pt x="27403" y="17793"/>
                    <a:pt x="27474" y="17793"/>
                  </a:cubicBezTo>
                  <a:cubicBezTo>
                    <a:pt x="27488" y="17793"/>
                    <a:pt x="27500" y="17791"/>
                    <a:pt x="27509" y="17786"/>
                  </a:cubicBezTo>
                  <a:cubicBezTo>
                    <a:pt x="27575" y="17753"/>
                    <a:pt x="27484" y="17728"/>
                    <a:pt x="27517" y="17662"/>
                  </a:cubicBezTo>
                  <a:cubicBezTo>
                    <a:pt x="27558" y="17605"/>
                    <a:pt x="27673" y="17580"/>
                    <a:pt x="27714" y="17531"/>
                  </a:cubicBezTo>
                  <a:cubicBezTo>
                    <a:pt x="27747" y="17474"/>
                    <a:pt x="27649" y="17506"/>
                    <a:pt x="27542" y="17482"/>
                  </a:cubicBezTo>
                  <a:cubicBezTo>
                    <a:pt x="27435" y="17457"/>
                    <a:pt x="27337" y="17383"/>
                    <a:pt x="27214" y="17318"/>
                  </a:cubicBezTo>
                  <a:cubicBezTo>
                    <a:pt x="27082" y="17252"/>
                    <a:pt x="27099" y="17219"/>
                    <a:pt x="27033" y="17129"/>
                  </a:cubicBezTo>
                  <a:cubicBezTo>
                    <a:pt x="26984" y="17072"/>
                    <a:pt x="27000" y="17014"/>
                    <a:pt x="27008" y="16957"/>
                  </a:cubicBezTo>
                  <a:lnTo>
                    <a:pt x="27017" y="16883"/>
                  </a:lnTo>
                  <a:cubicBezTo>
                    <a:pt x="27000" y="16801"/>
                    <a:pt x="26861" y="16571"/>
                    <a:pt x="26787" y="16522"/>
                  </a:cubicBezTo>
                  <a:cubicBezTo>
                    <a:pt x="26713" y="16472"/>
                    <a:pt x="26680" y="16522"/>
                    <a:pt x="26623" y="16464"/>
                  </a:cubicBezTo>
                  <a:cubicBezTo>
                    <a:pt x="26565" y="16415"/>
                    <a:pt x="26836" y="16358"/>
                    <a:pt x="26902" y="16308"/>
                  </a:cubicBezTo>
                  <a:cubicBezTo>
                    <a:pt x="26967" y="16251"/>
                    <a:pt x="26943" y="16243"/>
                    <a:pt x="26926" y="16152"/>
                  </a:cubicBezTo>
                  <a:cubicBezTo>
                    <a:pt x="26902" y="16062"/>
                    <a:pt x="26861" y="16021"/>
                    <a:pt x="26910" y="15898"/>
                  </a:cubicBezTo>
                  <a:cubicBezTo>
                    <a:pt x="26967" y="15767"/>
                    <a:pt x="27000" y="15816"/>
                    <a:pt x="27074" y="15783"/>
                  </a:cubicBezTo>
                  <a:cubicBezTo>
                    <a:pt x="27156" y="15750"/>
                    <a:pt x="27197" y="15668"/>
                    <a:pt x="27238" y="15635"/>
                  </a:cubicBezTo>
                  <a:cubicBezTo>
                    <a:pt x="27247" y="15628"/>
                    <a:pt x="27254" y="15625"/>
                    <a:pt x="27260" y="15625"/>
                  </a:cubicBezTo>
                  <a:cubicBezTo>
                    <a:pt x="27292" y="15625"/>
                    <a:pt x="27308" y="15694"/>
                    <a:pt x="27370" y="15701"/>
                  </a:cubicBezTo>
                  <a:cubicBezTo>
                    <a:pt x="27419" y="15701"/>
                    <a:pt x="27443" y="15504"/>
                    <a:pt x="27468" y="15373"/>
                  </a:cubicBezTo>
                  <a:cubicBezTo>
                    <a:pt x="27468" y="15365"/>
                    <a:pt x="27468" y="15348"/>
                    <a:pt x="27476" y="15332"/>
                  </a:cubicBezTo>
                  <a:cubicBezTo>
                    <a:pt x="27509" y="15192"/>
                    <a:pt x="27460" y="15069"/>
                    <a:pt x="27460" y="14979"/>
                  </a:cubicBezTo>
                  <a:cubicBezTo>
                    <a:pt x="27460" y="14889"/>
                    <a:pt x="27558" y="14872"/>
                    <a:pt x="27575" y="14831"/>
                  </a:cubicBezTo>
                  <a:cubicBezTo>
                    <a:pt x="27599" y="14798"/>
                    <a:pt x="27517" y="14741"/>
                    <a:pt x="27542" y="14692"/>
                  </a:cubicBezTo>
                  <a:cubicBezTo>
                    <a:pt x="27566" y="14642"/>
                    <a:pt x="27714" y="14601"/>
                    <a:pt x="27698" y="14585"/>
                  </a:cubicBezTo>
                  <a:cubicBezTo>
                    <a:pt x="27690" y="14560"/>
                    <a:pt x="27476" y="14585"/>
                    <a:pt x="27566" y="14486"/>
                  </a:cubicBezTo>
                  <a:cubicBezTo>
                    <a:pt x="27657" y="14380"/>
                    <a:pt x="27616" y="14289"/>
                    <a:pt x="27640" y="14224"/>
                  </a:cubicBezTo>
                  <a:cubicBezTo>
                    <a:pt x="27648" y="14203"/>
                    <a:pt x="27663" y="14195"/>
                    <a:pt x="27681" y="14195"/>
                  </a:cubicBezTo>
                  <a:cubicBezTo>
                    <a:pt x="27720" y="14195"/>
                    <a:pt x="27776" y="14229"/>
                    <a:pt x="27821" y="14240"/>
                  </a:cubicBezTo>
                  <a:cubicBezTo>
                    <a:pt x="27887" y="14265"/>
                    <a:pt x="27862" y="14289"/>
                    <a:pt x="27813" y="14372"/>
                  </a:cubicBezTo>
                  <a:cubicBezTo>
                    <a:pt x="27791" y="14403"/>
                    <a:pt x="27806" y="14413"/>
                    <a:pt x="27846" y="14413"/>
                  </a:cubicBezTo>
                  <a:cubicBezTo>
                    <a:pt x="27910" y="14413"/>
                    <a:pt x="28037" y="14388"/>
                    <a:pt x="28174" y="14388"/>
                  </a:cubicBezTo>
                  <a:cubicBezTo>
                    <a:pt x="28395" y="14388"/>
                    <a:pt x="28190" y="14199"/>
                    <a:pt x="28174" y="14142"/>
                  </a:cubicBezTo>
                  <a:cubicBezTo>
                    <a:pt x="28166" y="14109"/>
                    <a:pt x="28182" y="13986"/>
                    <a:pt x="28190" y="13937"/>
                  </a:cubicBezTo>
                  <a:cubicBezTo>
                    <a:pt x="28190" y="13912"/>
                    <a:pt x="28190" y="13887"/>
                    <a:pt x="28190" y="13863"/>
                  </a:cubicBezTo>
                  <a:cubicBezTo>
                    <a:pt x="28190" y="13740"/>
                    <a:pt x="28182" y="13764"/>
                    <a:pt x="28182" y="13674"/>
                  </a:cubicBezTo>
                  <a:cubicBezTo>
                    <a:pt x="28174" y="13592"/>
                    <a:pt x="28174" y="13625"/>
                    <a:pt x="28133" y="13551"/>
                  </a:cubicBezTo>
                  <a:cubicBezTo>
                    <a:pt x="28084" y="13477"/>
                    <a:pt x="28084" y="13461"/>
                    <a:pt x="28133" y="13461"/>
                  </a:cubicBezTo>
                  <a:cubicBezTo>
                    <a:pt x="28182" y="13469"/>
                    <a:pt x="28239" y="13534"/>
                    <a:pt x="28239" y="13608"/>
                  </a:cubicBezTo>
                  <a:cubicBezTo>
                    <a:pt x="28242" y="13625"/>
                    <a:pt x="28246" y="13632"/>
                    <a:pt x="28252" y="13632"/>
                  </a:cubicBezTo>
                  <a:cubicBezTo>
                    <a:pt x="28270" y="13632"/>
                    <a:pt x="28306" y="13573"/>
                    <a:pt x="28354" y="13518"/>
                  </a:cubicBezTo>
                  <a:cubicBezTo>
                    <a:pt x="28420" y="13444"/>
                    <a:pt x="28461" y="13485"/>
                    <a:pt x="28543" y="13461"/>
                  </a:cubicBezTo>
                  <a:cubicBezTo>
                    <a:pt x="28633" y="13444"/>
                    <a:pt x="28691" y="13379"/>
                    <a:pt x="28715" y="13321"/>
                  </a:cubicBezTo>
                  <a:cubicBezTo>
                    <a:pt x="28740" y="13264"/>
                    <a:pt x="28658" y="13190"/>
                    <a:pt x="28625" y="13132"/>
                  </a:cubicBezTo>
                  <a:cubicBezTo>
                    <a:pt x="28592" y="13067"/>
                    <a:pt x="28576" y="13034"/>
                    <a:pt x="28601" y="12985"/>
                  </a:cubicBezTo>
                  <a:cubicBezTo>
                    <a:pt x="28608" y="12973"/>
                    <a:pt x="28618" y="12968"/>
                    <a:pt x="28628" y="12968"/>
                  </a:cubicBezTo>
                  <a:cubicBezTo>
                    <a:pt x="28659" y="12968"/>
                    <a:pt x="28699" y="13021"/>
                    <a:pt x="28724" y="13083"/>
                  </a:cubicBezTo>
                  <a:cubicBezTo>
                    <a:pt x="28735" y="13110"/>
                    <a:pt x="28746" y="13120"/>
                    <a:pt x="28758" y="13120"/>
                  </a:cubicBezTo>
                  <a:cubicBezTo>
                    <a:pt x="28782" y="13120"/>
                    <a:pt x="28806" y="13080"/>
                    <a:pt x="28822" y="13058"/>
                  </a:cubicBezTo>
                  <a:cubicBezTo>
                    <a:pt x="28855" y="13017"/>
                    <a:pt x="28962" y="12903"/>
                    <a:pt x="28994" y="12853"/>
                  </a:cubicBezTo>
                  <a:cubicBezTo>
                    <a:pt x="29035" y="12812"/>
                    <a:pt x="29101" y="12804"/>
                    <a:pt x="29208" y="12788"/>
                  </a:cubicBezTo>
                  <a:cubicBezTo>
                    <a:pt x="29261" y="12779"/>
                    <a:pt x="29294" y="12779"/>
                    <a:pt x="29326" y="12779"/>
                  </a:cubicBezTo>
                  <a:cubicBezTo>
                    <a:pt x="29358" y="12779"/>
                    <a:pt x="29388" y="12779"/>
                    <a:pt x="29438" y="12771"/>
                  </a:cubicBezTo>
                  <a:cubicBezTo>
                    <a:pt x="29536" y="12755"/>
                    <a:pt x="29561" y="12607"/>
                    <a:pt x="29602" y="12582"/>
                  </a:cubicBezTo>
                  <a:cubicBezTo>
                    <a:pt x="29607" y="12579"/>
                    <a:pt x="29612" y="12578"/>
                    <a:pt x="29616" y="12578"/>
                  </a:cubicBezTo>
                  <a:cubicBezTo>
                    <a:pt x="29647" y="12578"/>
                    <a:pt x="29660" y="12648"/>
                    <a:pt x="29667" y="12706"/>
                  </a:cubicBezTo>
                  <a:cubicBezTo>
                    <a:pt x="29673" y="12728"/>
                    <a:pt x="29685" y="12736"/>
                    <a:pt x="29701" y="12736"/>
                  </a:cubicBezTo>
                  <a:cubicBezTo>
                    <a:pt x="29731" y="12736"/>
                    <a:pt x="29774" y="12705"/>
                    <a:pt x="29807" y="12689"/>
                  </a:cubicBezTo>
                  <a:cubicBezTo>
                    <a:pt x="29856" y="12673"/>
                    <a:pt x="29799" y="12566"/>
                    <a:pt x="29782" y="12492"/>
                  </a:cubicBezTo>
                  <a:cubicBezTo>
                    <a:pt x="29766" y="12427"/>
                    <a:pt x="29700" y="12385"/>
                    <a:pt x="29684" y="12336"/>
                  </a:cubicBezTo>
                  <a:cubicBezTo>
                    <a:pt x="29670" y="12308"/>
                    <a:pt x="29688" y="12274"/>
                    <a:pt x="29713" y="12274"/>
                  </a:cubicBezTo>
                  <a:cubicBezTo>
                    <a:pt x="29731" y="12274"/>
                    <a:pt x="29752" y="12292"/>
                    <a:pt x="29766" y="12344"/>
                  </a:cubicBezTo>
                  <a:cubicBezTo>
                    <a:pt x="29799" y="12468"/>
                    <a:pt x="29889" y="12435"/>
                    <a:pt x="29930" y="12500"/>
                  </a:cubicBezTo>
                  <a:cubicBezTo>
                    <a:pt x="29971" y="12566"/>
                    <a:pt x="29905" y="12681"/>
                    <a:pt x="29930" y="12738"/>
                  </a:cubicBezTo>
                  <a:cubicBezTo>
                    <a:pt x="29946" y="12796"/>
                    <a:pt x="30053" y="12812"/>
                    <a:pt x="30160" y="12812"/>
                  </a:cubicBezTo>
                  <a:cubicBezTo>
                    <a:pt x="30165" y="12813"/>
                    <a:pt x="30170" y="12813"/>
                    <a:pt x="30176" y="12813"/>
                  </a:cubicBezTo>
                  <a:cubicBezTo>
                    <a:pt x="30238" y="12813"/>
                    <a:pt x="30298" y="12785"/>
                    <a:pt x="30336" y="12785"/>
                  </a:cubicBezTo>
                  <a:cubicBezTo>
                    <a:pt x="30355" y="12785"/>
                    <a:pt x="30368" y="12792"/>
                    <a:pt x="30373" y="12812"/>
                  </a:cubicBezTo>
                  <a:cubicBezTo>
                    <a:pt x="30390" y="12870"/>
                    <a:pt x="30201" y="12911"/>
                    <a:pt x="30086" y="12935"/>
                  </a:cubicBezTo>
                  <a:cubicBezTo>
                    <a:pt x="30052" y="12943"/>
                    <a:pt x="30027" y="12946"/>
                    <a:pt x="30007" y="12946"/>
                  </a:cubicBezTo>
                  <a:cubicBezTo>
                    <a:pt x="29958" y="12946"/>
                    <a:pt x="29938" y="12928"/>
                    <a:pt x="29897" y="12911"/>
                  </a:cubicBezTo>
                  <a:cubicBezTo>
                    <a:pt x="29868" y="12903"/>
                    <a:pt x="29805" y="12892"/>
                    <a:pt x="29754" y="12892"/>
                  </a:cubicBezTo>
                  <a:cubicBezTo>
                    <a:pt x="29702" y="12892"/>
                    <a:pt x="29663" y="12903"/>
                    <a:pt x="29684" y="12935"/>
                  </a:cubicBezTo>
                  <a:cubicBezTo>
                    <a:pt x="29725" y="13001"/>
                    <a:pt x="29856" y="13001"/>
                    <a:pt x="29856" y="13075"/>
                  </a:cubicBezTo>
                  <a:cubicBezTo>
                    <a:pt x="29856" y="13107"/>
                    <a:pt x="29814" y="13114"/>
                    <a:pt x="29766" y="13114"/>
                  </a:cubicBezTo>
                  <a:cubicBezTo>
                    <a:pt x="29725" y="13114"/>
                    <a:pt x="29680" y="13109"/>
                    <a:pt x="29650" y="13109"/>
                  </a:cubicBezTo>
                  <a:cubicBezTo>
                    <a:pt x="29633" y="13109"/>
                    <a:pt x="29622" y="13111"/>
                    <a:pt x="29618" y="13116"/>
                  </a:cubicBezTo>
                  <a:cubicBezTo>
                    <a:pt x="29594" y="13141"/>
                    <a:pt x="29618" y="13165"/>
                    <a:pt x="29749" y="13190"/>
                  </a:cubicBezTo>
                  <a:cubicBezTo>
                    <a:pt x="29789" y="13197"/>
                    <a:pt x="29825" y="13198"/>
                    <a:pt x="29860" y="13198"/>
                  </a:cubicBezTo>
                  <a:cubicBezTo>
                    <a:pt x="29893" y="13198"/>
                    <a:pt x="29924" y="13197"/>
                    <a:pt x="29953" y="13197"/>
                  </a:cubicBezTo>
                  <a:cubicBezTo>
                    <a:pt x="29998" y="13197"/>
                    <a:pt x="30037" y="13201"/>
                    <a:pt x="30070" y="13223"/>
                  </a:cubicBezTo>
                  <a:cubicBezTo>
                    <a:pt x="30143" y="13267"/>
                    <a:pt x="30230" y="13298"/>
                    <a:pt x="30288" y="13298"/>
                  </a:cubicBezTo>
                  <a:cubicBezTo>
                    <a:pt x="30295" y="13298"/>
                    <a:pt x="30302" y="13297"/>
                    <a:pt x="30308" y="13296"/>
                  </a:cubicBezTo>
                  <a:cubicBezTo>
                    <a:pt x="30373" y="13288"/>
                    <a:pt x="30619" y="13206"/>
                    <a:pt x="30726" y="13198"/>
                  </a:cubicBezTo>
                  <a:cubicBezTo>
                    <a:pt x="30732" y="13198"/>
                    <a:pt x="30737" y="13197"/>
                    <a:pt x="30741" y="13197"/>
                  </a:cubicBezTo>
                  <a:cubicBezTo>
                    <a:pt x="30829" y="13197"/>
                    <a:pt x="30794" y="13266"/>
                    <a:pt x="30841" y="13313"/>
                  </a:cubicBezTo>
                  <a:cubicBezTo>
                    <a:pt x="30852" y="13328"/>
                    <a:pt x="30865" y="13333"/>
                    <a:pt x="30880" y="13333"/>
                  </a:cubicBezTo>
                  <a:cubicBezTo>
                    <a:pt x="30924" y="13333"/>
                    <a:pt x="30983" y="13288"/>
                    <a:pt x="31038" y="13288"/>
                  </a:cubicBezTo>
                  <a:cubicBezTo>
                    <a:pt x="31104" y="13296"/>
                    <a:pt x="31120" y="13428"/>
                    <a:pt x="31120" y="13493"/>
                  </a:cubicBezTo>
                  <a:cubicBezTo>
                    <a:pt x="31120" y="13526"/>
                    <a:pt x="31093" y="13534"/>
                    <a:pt x="31057" y="13534"/>
                  </a:cubicBezTo>
                  <a:cubicBezTo>
                    <a:pt x="31022" y="13534"/>
                    <a:pt x="30976" y="13526"/>
                    <a:pt x="30939" y="13526"/>
                  </a:cubicBezTo>
                  <a:cubicBezTo>
                    <a:pt x="30866" y="13526"/>
                    <a:pt x="30841" y="13600"/>
                    <a:pt x="30710" y="13666"/>
                  </a:cubicBezTo>
                  <a:cubicBezTo>
                    <a:pt x="30578" y="13731"/>
                    <a:pt x="30537" y="13740"/>
                    <a:pt x="30447" y="13781"/>
                  </a:cubicBezTo>
                  <a:cubicBezTo>
                    <a:pt x="30349" y="13822"/>
                    <a:pt x="30234" y="13854"/>
                    <a:pt x="30217" y="13920"/>
                  </a:cubicBezTo>
                  <a:cubicBezTo>
                    <a:pt x="30201" y="13986"/>
                    <a:pt x="30349" y="13928"/>
                    <a:pt x="30447" y="13994"/>
                  </a:cubicBezTo>
                  <a:cubicBezTo>
                    <a:pt x="30546" y="14060"/>
                    <a:pt x="30537" y="14076"/>
                    <a:pt x="30603" y="14084"/>
                  </a:cubicBezTo>
                  <a:cubicBezTo>
                    <a:pt x="30677" y="14092"/>
                    <a:pt x="30841" y="14092"/>
                    <a:pt x="30972" y="14158"/>
                  </a:cubicBezTo>
                  <a:cubicBezTo>
                    <a:pt x="31104" y="14232"/>
                    <a:pt x="31046" y="14298"/>
                    <a:pt x="31095" y="14372"/>
                  </a:cubicBezTo>
                  <a:cubicBezTo>
                    <a:pt x="31136" y="14437"/>
                    <a:pt x="31112" y="14503"/>
                    <a:pt x="31046" y="14536"/>
                  </a:cubicBezTo>
                  <a:cubicBezTo>
                    <a:pt x="30989" y="14568"/>
                    <a:pt x="30972" y="14593"/>
                    <a:pt x="30931" y="14675"/>
                  </a:cubicBezTo>
                  <a:cubicBezTo>
                    <a:pt x="30890" y="14757"/>
                    <a:pt x="31054" y="14806"/>
                    <a:pt x="31161" y="14823"/>
                  </a:cubicBezTo>
                  <a:cubicBezTo>
                    <a:pt x="31166" y="14824"/>
                    <a:pt x="31172" y="14824"/>
                    <a:pt x="31177" y="14824"/>
                  </a:cubicBezTo>
                  <a:cubicBezTo>
                    <a:pt x="31269" y="14824"/>
                    <a:pt x="31357" y="14694"/>
                    <a:pt x="31621" y="14601"/>
                  </a:cubicBezTo>
                  <a:cubicBezTo>
                    <a:pt x="31891" y="14511"/>
                    <a:pt x="31916" y="14462"/>
                    <a:pt x="32047" y="14355"/>
                  </a:cubicBezTo>
                  <a:cubicBezTo>
                    <a:pt x="32187" y="14248"/>
                    <a:pt x="32326" y="14199"/>
                    <a:pt x="32408" y="14166"/>
                  </a:cubicBezTo>
                  <a:cubicBezTo>
                    <a:pt x="32430" y="14158"/>
                    <a:pt x="32448" y="14155"/>
                    <a:pt x="32463" y="14155"/>
                  </a:cubicBezTo>
                  <a:cubicBezTo>
                    <a:pt x="32512" y="14155"/>
                    <a:pt x="32541" y="14190"/>
                    <a:pt x="32622" y="14240"/>
                  </a:cubicBezTo>
                  <a:cubicBezTo>
                    <a:pt x="32661" y="14264"/>
                    <a:pt x="32710" y="14274"/>
                    <a:pt x="32761" y="14274"/>
                  </a:cubicBezTo>
                  <a:cubicBezTo>
                    <a:pt x="32850" y="14274"/>
                    <a:pt x="32941" y="14244"/>
                    <a:pt x="32983" y="14207"/>
                  </a:cubicBezTo>
                  <a:cubicBezTo>
                    <a:pt x="33049" y="14150"/>
                    <a:pt x="32950" y="14125"/>
                    <a:pt x="32950" y="14076"/>
                  </a:cubicBezTo>
                  <a:cubicBezTo>
                    <a:pt x="32942" y="14038"/>
                    <a:pt x="33190" y="13943"/>
                    <a:pt x="33113" y="13943"/>
                  </a:cubicBezTo>
                  <a:cubicBezTo>
                    <a:pt x="33107" y="13943"/>
                    <a:pt x="33099" y="13944"/>
                    <a:pt x="33090" y="13945"/>
                  </a:cubicBezTo>
                  <a:cubicBezTo>
                    <a:pt x="33051" y="13947"/>
                    <a:pt x="33014" y="13949"/>
                    <a:pt x="32977" y="13949"/>
                  </a:cubicBezTo>
                  <a:cubicBezTo>
                    <a:pt x="32879" y="13949"/>
                    <a:pt x="32780" y="13937"/>
                    <a:pt x="32655" y="13896"/>
                  </a:cubicBezTo>
                  <a:cubicBezTo>
                    <a:pt x="32607" y="13882"/>
                    <a:pt x="32576" y="13876"/>
                    <a:pt x="32557" y="13876"/>
                  </a:cubicBezTo>
                  <a:cubicBezTo>
                    <a:pt x="32505" y="13876"/>
                    <a:pt x="32524" y="13913"/>
                    <a:pt x="32482" y="13937"/>
                  </a:cubicBezTo>
                  <a:cubicBezTo>
                    <a:pt x="32417" y="13978"/>
                    <a:pt x="32367" y="13978"/>
                    <a:pt x="32343" y="14019"/>
                  </a:cubicBezTo>
                  <a:cubicBezTo>
                    <a:pt x="32338" y="14031"/>
                    <a:pt x="32327" y="14036"/>
                    <a:pt x="32313" y="14036"/>
                  </a:cubicBezTo>
                  <a:cubicBezTo>
                    <a:pt x="32280" y="14036"/>
                    <a:pt x="32227" y="14011"/>
                    <a:pt x="32170" y="13994"/>
                  </a:cubicBezTo>
                  <a:cubicBezTo>
                    <a:pt x="32097" y="13969"/>
                    <a:pt x="32121" y="13896"/>
                    <a:pt x="32129" y="13846"/>
                  </a:cubicBezTo>
                  <a:cubicBezTo>
                    <a:pt x="32138" y="13805"/>
                    <a:pt x="32072" y="13731"/>
                    <a:pt x="32015" y="13649"/>
                  </a:cubicBezTo>
                  <a:cubicBezTo>
                    <a:pt x="31957" y="13559"/>
                    <a:pt x="31916" y="13534"/>
                    <a:pt x="31850" y="13477"/>
                  </a:cubicBezTo>
                  <a:cubicBezTo>
                    <a:pt x="31840" y="13469"/>
                    <a:pt x="31831" y="13466"/>
                    <a:pt x="31823" y="13466"/>
                  </a:cubicBezTo>
                  <a:cubicBezTo>
                    <a:pt x="31779" y="13466"/>
                    <a:pt x="31759" y="13562"/>
                    <a:pt x="31711" y="13575"/>
                  </a:cubicBezTo>
                  <a:cubicBezTo>
                    <a:pt x="31708" y="13576"/>
                    <a:pt x="31705" y="13577"/>
                    <a:pt x="31703" y="13577"/>
                  </a:cubicBezTo>
                  <a:cubicBezTo>
                    <a:pt x="31653" y="13577"/>
                    <a:pt x="31643" y="13433"/>
                    <a:pt x="31596" y="13370"/>
                  </a:cubicBezTo>
                  <a:cubicBezTo>
                    <a:pt x="31584" y="13357"/>
                    <a:pt x="31572" y="13352"/>
                    <a:pt x="31560" y="13352"/>
                  </a:cubicBezTo>
                  <a:cubicBezTo>
                    <a:pt x="31522" y="13352"/>
                    <a:pt x="31483" y="13403"/>
                    <a:pt x="31437" y="13403"/>
                  </a:cubicBezTo>
                  <a:cubicBezTo>
                    <a:pt x="31428" y="13403"/>
                    <a:pt x="31418" y="13401"/>
                    <a:pt x="31407" y="13395"/>
                  </a:cubicBezTo>
                  <a:cubicBezTo>
                    <a:pt x="31325" y="13346"/>
                    <a:pt x="31161" y="13223"/>
                    <a:pt x="31136" y="13173"/>
                  </a:cubicBezTo>
                  <a:cubicBezTo>
                    <a:pt x="31133" y="13163"/>
                    <a:pt x="31139" y="13159"/>
                    <a:pt x="31151" y="13159"/>
                  </a:cubicBezTo>
                  <a:cubicBezTo>
                    <a:pt x="31198" y="13159"/>
                    <a:pt x="31339" y="13221"/>
                    <a:pt x="31424" y="13247"/>
                  </a:cubicBezTo>
                  <a:cubicBezTo>
                    <a:pt x="31438" y="13250"/>
                    <a:pt x="31449" y="13252"/>
                    <a:pt x="31458" y="13252"/>
                  </a:cubicBezTo>
                  <a:cubicBezTo>
                    <a:pt x="31521" y="13252"/>
                    <a:pt x="31464" y="13180"/>
                    <a:pt x="31456" y="13108"/>
                  </a:cubicBezTo>
                  <a:cubicBezTo>
                    <a:pt x="31456" y="13088"/>
                    <a:pt x="31466" y="13081"/>
                    <a:pt x="31481" y="13081"/>
                  </a:cubicBezTo>
                  <a:cubicBezTo>
                    <a:pt x="31530" y="13081"/>
                    <a:pt x="31642" y="13159"/>
                    <a:pt x="31711" y="13165"/>
                  </a:cubicBezTo>
                  <a:cubicBezTo>
                    <a:pt x="31801" y="13182"/>
                    <a:pt x="31694" y="13280"/>
                    <a:pt x="31694" y="13337"/>
                  </a:cubicBezTo>
                  <a:cubicBezTo>
                    <a:pt x="31697" y="13357"/>
                    <a:pt x="31709" y="13365"/>
                    <a:pt x="31725" y="13365"/>
                  </a:cubicBezTo>
                  <a:cubicBezTo>
                    <a:pt x="31756" y="13365"/>
                    <a:pt x="31802" y="13337"/>
                    <a:pt x="31834" y="13305"/>
                  </a:cubicBezTo>
                  <a:cubicBezTo>
                    <a:pt x="31875" y="13255"/>
                    <a:pt x="31949" y="13231"/>
                    <a:pt x="31949" y="13206"/>
                  </a:cubicBezTo>
                  <a:cubicBezTo>
                    <a:pt x="31949" y="13173"/>
                    <a:pt x="31990" y="13173"/>
                    <a:pt x="32039" y="13149"/>
                  </a:cubicBezTo>
                  <a:cubicBezTo>
                    <a:pt x="32097" y="13116"/>
                    <a:pt x="32105" y="13091"/>
                    <a:pt x="32105" y="13058"/>
                  </a:cubicBezTo>
                  <a:cubicBezTo>
                    <a:pt x="32105" y="13026"/>
                    <a:pt x="32146" y="12927"/>
                    <a:pt x="32187" y="12919"/>
                  </a:cubicBezTo>
                  <a:cubicBezTo>
                    <a:pt x="32228" y="12919"/>
                    <a:pt x="32244" y="13009"/>
                    <a:pt x="32236" y="13050"/>
                  </a:cubicBezTo>
                  <a:cubicBezTo>
                    <a:pt x="32236" y="13099"/>
                    <a:pt x="32179" y="13206"/>
                    <a:pt x="32179" y="13214"/>
                  </a:cubicBezTo>
                  <a:cubicBezTo>
                    <a:pt x="32179" y="13216"/>
                    <a:pt x="32180" y="13216"/>
                    <a:pt x="32182" y="13216"/>
                  </a:cubicBezTo>
                  <a:cubicBezTo>
                    <a:pt x="32199" y="13216"/>
                    <a:pt x="32281" y="13122"/>
                    <a:pt x="32326" y="13091"/>
                  </a:cubicBezTo>
                  <a:cubicBezTo>
                    <a:pt x="32367" y="13050"/>
                    <a:pt x="32581" y="12853"/>
                    <a:pt x="32663" y="12796"/>
                  </a:cubicBezTo>
                  <a:cubicBezTo>
                    <a:pt x="32737" y="12730"/>
                    <a:pt x="32852" y="12747"/>
                    <a:pt x="32893" y="12730"/>
                  </a:cubicBezTo>
                  <a:cubicBezTo>
                    <a:pt x="32942" y="12714"/>
                    <a:pt x="33155" y="12656"/>
                    <a:pt x="33246" y="12648"/>
                  </a:cubicBezTo>
                  <a:cubicBezTo>
                    <a:pt x="33250" y="12648"/>
                    <a:pt x="33254" y="12648"/>
                    <a:pt x="33258" y="12648"/>
                  </a:cubicBezTo>
                  <a:cubicBezTo>
                    <a:pt x="33343" y="12648"/>
                    <a:pt x="33329" y="12732"/>
                    <a:pt x="33369" y="12763"/>
                  </a:cubicBezTo>
                  <a:cubicBezTo>
                    <a:pt x="33373" y="12767"/>
                    <a:pt x="33378" y="12769"/>
                    <a:pt x="33384" y="12769"/>
                  </a:cubicBezTo>
                  <a:cubicBezTo>
                    <a:pt x="33431" y="12769"/>
                    <a:pt x="33522" y="12627"/>
                    <a:pt x="33566" y="12582"/>
                  </a:cubicBezTo>
                  <a:cubicBezTo>
                    <a:pt x="33583" y="12566"/>
                    <a:pt x="33598" y="12560"/>
                    <a:pt x="33615" y="12560"/>
                  </a:cubicBezTo>
                  <a:cubicBezTo>
                    <a:pt x="33644" y="12560"/>
                    <a:pt x="33675" y="12575"/>
                    <a:pt x="33719" y="12575"/>
                  </a:cubicBezTo>
                  <a:cubicBezTo>
                    <a:pt x="33725" y="12575"/>
                    <a:pt x="33731" y="12575"/>
                    <a:pt x="33738" y="12574"/>
                  </a:cubicBezTo>
                  <a:cubicBezTo>
                    <a:pt x="33820" y="12566"/>
                    <a:pt x="33861" y="12443"/>
                    <a:pt x="33910" y="12394"/>
                  </a:cubicBezTo>
                  <a:cubicBezTo>
                    <a:pt x="33928" y="12369"/>
                    <a:pt x="33962" y="12362"/>
                    <a:pt x="34002" y="12362"/>
                  </a:cubicBezTo>
                  <a:cubicBezTo>
                    <a:pt x="34046" y="12362"/>
                    <a:pt x="34097" y="12370"/>
                    <a:pt x="34139" y="12370"/>
                  </a:cubicBezTo>
                  <a:cubicBezTo>
                    <a:pt x="34148" y="12370"/>
                    <a:pt x="34157" y="12370"/>
                    <a:pt x="34165" y="12369"/>
                  </a:cubicBezTo>
                  <a:cubicBezTo>
                    <a:pt x="34230" y="12369"/>
                    <a:pt x="34304" y="12361"/>
                    <a:pt x="34378" y="12336"/>
                  </a:cubicBezTo>
                  <a:cubicBezTo>
                    <a:pt x="34386" y="12287"/>
                    <a:pt x="34386" y="12230"/>
                    <a:pt x="34386" y="12189"/>
                  </a:cubicBezTo>
                  <a:cubicBezTo>
                    <a:pt x="34394" y="12139"/>
                    <a:pt x="34403" y="12082"/>
                    <a:pt x="34411" y="12033"/>
                  </a:cubicBezTo>
                  <a:cubicBezTo>
                    <a:pt x="34419" y="11983"/>
                    <a:pt x="34427" y="11951"/>
                    <a:pt x="34436" y="11934"/>
                  </a:cubicBezTo>
                  <a:cubicBezTo>
                    <a:pt x="34452" y="11918"/>
                    <a:pt x="34485" y="11893"/>
                    <a:pt x="34534" y="11868"/>
                  </a:cubicBezTo>
                  <a:cubicBezTo>
                    <a:pt x="34591" y="11844"/>
                    <a:pt x="34665" y="11819"/>
                    <a:pt x="34723" y="11803"/>
                  </a:cubicBezTo>
                  <a:cubicBezTo>
                    <a:pt x="34788" y="11786"/>
                    <a:pt x="34854" y="11729"/>
                    <a:pt x="34895" y="11696"/>
                  </a:cubicBezTo>
                  <a:cubicBezTo>
                    <a:pt x="34912" y="11680"/>
                    <a:pt x="34928" y="11672"/>
                    <a:pt x="34936" y="11663"/>
                  </a:cubicBezTo>
                  <a:cubicBezTo>
                    <a:pt x="34946" y="11658"/>
                    <a:pt x="34964" y="11656"/>
                    <a:pt x="34988" y="11656"/>
                  </a:cubicBezTo>
                  <a:cubicBezTo>
                    <a:pt x="35041" y="11656"/>
                    <a:pt x="35122" y="11666"/>
                    <a:pt x="35207" y="11672"/>
                  </a:cubicBezTo>
                  <a:cubicBezTo>
                    <a:pt x="35322" y="11688"/>
                    <a:pt x="35445" y="11696"/>
                    <a:pt x="35445" y="11696"/>
                  </a:cubicBezTo>
                  <a:lnTo>
                    <a:pt x="35453" y="11696"/>
                  </a:lnTo>
                  <a:cubicBezTo>
                    <a:pt x="35461" y="11680"/>
                    <a:pt x="35478" y="11622"/>
                    <a:pt x="35494" y="11565"/>
                  </a:cubicBezTo>
                  <a:cubicBezTo>
                    <a:pt x="35494" y="11540"/>
                    <a:pt x="35502" y="11516"/>
                    <a:pt x="35511" y="11499"/>
                  </a:cubicBezTo>
                  <a:cubicBezTo>
                    <a:pt x="35519" y="11466"/>
                    <a:pt x="35543" y="11425"/>
                    <a:pt x="35568" y="11392"/>
                  </a:cubicBezTo>
                  <a:cubicBezTo>
                    <a:pt x="35584" y="11360"/>
                    <a:pt x="35609" y="11327"/>
                    <a:pt x="35609" y="11319"/>
                  </a:cubicBezTo>
                  <a:cubicBezTo>
                    <a:pt x="35609" y="11302"/>
                    <a:pt x="35593" y="11278"/>
                    <a:pt x="35584" y="11245"/>
                  </a:cubicBezTo>
                  <a:cubicBezTo>
                    <a:pt x="35560" y="11187"/>
                    <a:pt x="35535" y="11130"/>
                    <a:pt x="35527" y="11113"/>
                  </a:cubicBezTo>
                  <a:cubicBezTo>
                    <a:pt x="35527" y="11113"/>
                    <a:pt x="35511" y="11113"/>
                    <a:pt x="35494" y="11105"/>
                  </a:cubicBezTo>
                  <a:lnTo>
                    <a:pt x="35486" y="11105"/>
                  </a:lnTo>
                  <a:cubicBezTo>
                    <a:pt x="35453" y="11089"/>
                    <a:pt x="35404" y="11072"/>
                    <a:pt x="35387" y="11048"/>
                  </a:cubicBezTo>
                  <a:cubicBezTo>
                    <a:pt x="35355" y="11015"/>
                    <a:pt x="35371" y="10958"/>
                    <a:pt x="35379" y="10917"/>
                  </a:cubicBezTo>
                  <a:cubicBezTo>
                    <a:pt x="35387" y="10908"/>
                    <a:pt x="35387" y="10900"/>
                    <a:pt x="35387" y="10900"/>
                  </a:cubicBezTo>
                  <a:cubicBezTo>
                    <a:pt x="35396" y="10867"/>
                    <a:pt x="35445" y="10843"/>
                    <a:pt x="35502" y="10818"/>
                  </a:cubicBezTo>
                  <a:cubicBezTo>
                    <a:pt x="35552" y="10793"/>
                    <a:pt x="35609" y="10769"/>
                    <a:pt x="35609" y="10761"/>
                  </a:cubicBezTo>
                  <a:cubicBezTo>
                    <a:pt x="35609" y="10756"/>
                    <a:pt x="35603" y="10756"/>
                    <a:pt x="35595" y="10756"/>
                  </a:cubicBezTo>
                  <a:cubicBezTo>
                    <a:pt x="35587" y="10756"/>
                    <a:pt x="35576" y="10756"/>
                    <a:pt x="35568" y="10752"/>
                  </a:cubicBezTo>
                  <a:cubicBezTo>
                    <a:pt x="35519" y="10736"/>
                    <a:pt x="35478" y="10720"/>
                    <a:pt x="35461" y="10679"/>
                  </a:cubicBezTo>
                  <a:cubicBezTo>
                    <a:pt x="35429" y="10621"/>
                    <a:pt x="35535" y="10555"/>
                    <a:pt x="35625" y="10490"/>
                  </a:cubicBezTo>
                  <a:cubicBezTo>
                    <a:pt x="35675" y="10457"/>
                    <a:pt x="35724" y="10424"/>
                    <a:pt x="35724" y="10424"/>
                  </a:cubicBezTo>
                  <a:cubicBezTo>
                    <a:pt x="35732" y="10399"/>
                    <a:pt x="35732" y="10301"/>
                    <a:pt x="35740" y="10211"/>
                  </a:cubicBezTo>
                  <a:cubicBezTo>
                    <a:pt x="35740" y="10145"/>
                    <a:pt x="35732" y="10088"/>
                    <a:pt x="35732" y="10079"/>
                  </a:cubicBezTo>
                  <a:cubicBezTo>
                    <a:pt x="35732" y="10079"/>
                    <a:pt x="35675" y="10104"/>
                    <a:pt x="35609" y="10120"/>
                  </a:cubicBezTo>
                  <a:cubicBezTo>
                    <a:pt x="35560" y="10137"/>
                    <a:pt x="35511" y="10145"/>
                    <a:pt x="35486" y="10153"/>
                  </a:cubicBezTo>
                  <a:cubicBezTo>
                    <a:pt x="35437" y="10153"/>
                    <a:pt x="35330" y="10063"/>
                    <a:pt x="35232" y="9981"/>
                  </a:cubicBezTo>
                  <a:cubicBezTo>
                    <a:pt x="35149" y="9915"/>
                    <a:pt x="35084" y="9858"/>
                    <a:pt x="35067" y="9858"/>
                  </a:cubicBezTo>
                  <a:cubicBezTo>
                    <a:pt x="35043" y="9858"/>
                    <a:pt x="35010" y="9866"/>
                    <a:pt x="34985" y="9882"/>
                  </a:cubicBezTo>
                  <a:cubicBezTo>
                    <a:pt x="34961" y="9891"/>
                    <a:pt x="34928" y="9899"/>
                    <a:pt x="34912" y="9899"/>
                  </a:cubicBezTo>
                  <a:cubicBezTo>
                    <a:pt x="34908" y="9900"/>
                    <a:pt x="34904" y="9900"/>
                    <a:pt x="34901" y="9900"/>
                  </a:cubicBezTo>
                  <a:cubicBezTo>
                    <a:pt x="34832" y="9900"/>
                    <a:pt x="34713" y="9766"/>
                    <a:pt x="34682" y="9735"/>
                  </a:cubicBezTo>
                  <a:lnTo>
                    <a:pt x="34674" y="9727"/>
                  </a:lnTo>
                  <a:cubicBezTo>
                    <a:pt x="34665" y="9718"/>
                    <a:pt x="34608" y="9694"/>
                    <a:pt x="34550" y="9677"/>
                  </a:cubicBezTo>
                  <a:cubicBezTo>
                    <a:pt x="34493" y="9661"/>
                    <a:pt x="34444" y="9644"/>
                    <a:pt x="34436" y="9644"/>
                  </a:cubicBezTo>
                  <a:cubicBezTo>
                    <a:pt x="34427" y="9653"/>
                    <a:pt x="34394" y="9685"/>
                    <a:pt x="34362" y="9718"/>
                  </a:cubicBezTo>
                  <a:cubicBezTo>
                    <a:pt x="34321" y="9768"/>
                    <a:pt x="34280" y="9809"/>
                    <a:pt x="34247" y="9817"/>
                  </a:cubicBezTo>
                  <a:cubicBezTo>
                    <a:pt x="34244" y="9819"/>
                    <a:pt x="34241" y="9819"/>
                    <a:pt x="34237" y="9819"/>
                  </a:cubicBezTo>
                  <a:cubicBezTo>
                    <a:pt x="34191" y="9819"/>
                    <a:pt x="34092" y="9676"/>
                    <a:pt x="34001" y="9546"/>
                  </a:cubicBezTo>
                  <a:cubicBezTo>
                    <a:pt x="33918" y="9431"/>
                    <a:pt x="33845" y="9324"/>
                    <a:pt x="33828" y="9316"/>
                  </a:cubicBezTo>
                  <a:cubicBezTo>
                    <a:pt x="33827" y="9316"/>
                    <a:pt x="33826" y="9315"/>
                    <a:pt x="33823" y="9315"/>
                  </a:cubicBezTo>
                  <a:cubicBezTo>
                    <a:pt x="33783" y="9315"/>
                    <a:pt x="33546" y="9376"/>
                    <a:pt x="33369" y="9415"/>
                  </a:cubicBezTo>
                  <a:cubicBezTo>
                    <a:pt x="33262" y="9448"/>
                    <a:pt x="33172" y="9464"/>
                    <a:pt x="33155" y="9464"/>
                  </a:cubicBezTo>
                  <a:cubicBezTo>
                    <a:pt x="33122" y="9464"/>
                    <a:pt x="33057" y="9431"/>
                    <a:pt x="32983" y="9398"/>
                  </a:cubicBezTo>
                  <a:cubicBezTo>
                    <a:pt x="32909" y="9357"/>
                    <a:pt x="32835" y="9324"/>
                    <a:pt x="32827" y="9324"/>
                  </a:cubicBezTo>
                  <a:cubicBezTo>
                    <a:pt x="32811" y="9324"/>
                    <a:pt x="32786" y="9333"/>
                    <a:pt x="32753" y="9341"/>
                  </a:cubicBezTo>
                  <a:cubicBezTo>
                    <a:pt x="32696" y="9357"/>
                    <a:pt x="32638" y="9390"/>
                    <a:pt x="32614" y="9398"/>
                  </a:cubicBezTo>
                  <a:cubicBezTo>
                    <a:pt x="32607" y="9401"/>
                    <a:pt x="32599" y="9402"/>
                    <a:pt x="32591" y="9402"/>
                  </a:cubicBezTo>
                  <a:cubicBezTo>
                    <a:pt x="32530" y="9402"/>
                    <a:pt x="32435" y="9328"/>
                    <a:pt x="32384" y="9292"/>
                  </a:cubicBezTo>
                  <a:cubicBezTo>
                    <a:pt x="32376" y="9283"/>
                    <a:pt x="32376" y="9275"/>
                    <a:pt x="32367" y="9275"/>
                  </a:cubicBezTo>
                  <a:cubicBezTo>
                    <a:pt x="32318" y="9234"/>
                    <a:pt x="32343" y="9152"/>
                    <a:pt x="32359" y="9095"/>
                  </a:cubicBezTo>
                  <a:cubicBezTo>
                    <a:pt x="32359" y="9078"/>
                    <a:pt x="32367" y="9070"/>
                    <a:pt x="32367" y="9062"/>
                  </a:cubicBezTo>
                  <a:cubicBezTo>
                    <a:pt x="32367" y="9045"/>
                    <a:pt x="32318" y="8963"/>
                    <a:pt x="32285" y="8914"/>
                  </a:cubicBezTo>
                  <a:lnTo>
                    <a:pt x="32277" y="8906"/>
                  </a:lnTo>
                  <a:cubicBezTo>
                    <a:pt x="32261" y="8865"/>
                    <a:pt x="32261" y="8824"/>
                    <a:pt x="32269" y="8791"/>
                  </a:cubicBezTo>
                  <a:cubicBezTo>
                    <a:pt x="32277" y="8766"/>
                    <a:pt x="32277" y="8750"/>
                    <a:pt x="32277" y="8742"/>
                  </a:cubicBezTo>
                  <a:cubicBezTo>
                    <a:pt x="32261" y="8717"/>
                    <a:pt x="32097" y="8619"/>
                    <a:pt x="32039" y="8586"/>
                  </a:cubicBezTo>
                  <a:cubicBezTo>
                    <a:pt x="32015" y="8602"/>
                    <a:pt x="31973" y="8627"/>
                    <a:pt x="31941" y="8627"/>
                  </a:cubicBezTo>
                  <a:cubicBezTo>
                    <a:pt x="31936" y="8629"/>
                    <a:pt x="31926" y="8630"/>
                    <a:pt x="31911" y="8630"/>
                  </a:cubicBezTo>
                  <a:cubicBezTo>
                    <a:pt x="31871" y="8630"/>
                    <a:pt x="31797" y="8622"/>
                    <a:pt x="31719" y="8610"/>
                  </a:cubicBezTo>
                  <a:cubicBezTo>
                    <a:pt x="31645" y="8602"/>
                    <a:pt x="31563" y="8586"/>
                    <a:pt x="31506" y="8569"/>
                  </a:cubicBezTo>
                  <a:cubicBezTo>
                    <a:pt x="31424" y="8537"/>
                    <a:pt x="31415" y="8479"/>
                    <a:pt x="31440" y="8413"/>
                  </a:cubicBezTo>
                  <a:cubicBezTo>
                    <a:pt x="31448" y="8397"/>
                    <a:pt x="31456" y="8372"/>
                    <a:pt x="31465" y="8356"/>
                  </a:cubicBezTo>
                  <a:cubicBezTo>
                    <a:pt x="31481" y="8331"/>
                    <a:pt x="31489" y="8307"/>
                    <a:pt x="31489" y="8307"/>
                  </a:cubicBezTo>
                  <a:cubicBezTo>
                    <a:pt x="31489" y="8290"/>
                    <a:pt x="31473" y="8266"/>
                    <a:pt x="31456" y="8249"/>
                  </a:cubicBezTo>
                  <a:cubicBezTo>
                    <a:pt x="31432" y="8216"/>
                    <a:pt x="31407" y="8184"/>
                    <a:pt x="31407" y="8134"/>
                  </a:cubicBezTo>
                  <a:cubicBezTo>
                    <a:pt x="31415" y="8077"/>
                    <a:pt x="31498" y="8052"/>
                    <a:pt x="31580" y="8036"/>
                  </a:cubicBezTo>
                  <a:cubicBezTo>
                    <a:pt x="31629" y="8020"/>
                    <a:pt x="31670" y="8020"/>
                    <a:pt x="31670" y="8020"/>
                  </a:cubicBezTo>
                  <a:cubicBezTo>
                    <a:pt x="31670" y="8011"/>
                    <a:pt x="31596" y="7979"/>
                    <a:pt x="31539" y="7962"/>
                  </a:cubicBezTo>
                  <a:cubicBezTo>
                    <a:pt x="31498" y="7946"/>
                    <a:pt x="31465" y="7929"/>
                    <a:pt x="31448" y="7921"/>
                  </a:cubicBezTo>
                  <a:cubicBezTo>
                    <a:pt x="31424" y="7896"/>
                    <a:pt x="31424" y="7872"/>
                    <a:pt x="31424" y="7839"/>
                  </a:cubicBezTo>
                  <a:cubicBezTo>
                    <a:pt x="31432" y="7814"/>
                    <a:pt x="31432" y="7782"/>
                    <a:pt x="31399" y="7741"/>
                  </a:cubicBezTo>
                  <a:lnTo>
                    <a:pt x="31391" y="7716"/>
                  </a:lnTo>
                  <a:cubicBezTo>
                    <a:pt x="31333" y="7626"/>
                    <a:pt x="31268" y="7527"/>
                    <a:pt x="31177" y="7478"/>
                  </a:cubicBezTo>
                  <a:cubicBezTo>
                    <a:pt x="31146" y="7460"/>
                    <a:pt x="31119" y="7454"/>
                    <a:pt x="31092" y="7454"/>
                  </a:cubicBezTo>
                  <a:cubicBezTo>
                    <a:pt x="31070" y="7454"/>
                    <a:pt x="31047" y="7458"/>
                    <a:pt x="31022" y="7461"/>
                  </a:cubicBezTo>
                  <a:cubicBezTo>
                    <a:pt x="30997" y="7470"/>
                    <a:pt x="30956" y="7478"/>
                    <a:pt x="30915" y="7478"/>
                  </a:cubicBezTo>
                  <a:cubicBezTo>
                    <a:pt x="30833" y="7478"/>
                    <a:pt x="30751" y="7511"/>
                    <a:pt x="30685" y="7535"/>
                  </a:cubicBezTo>
                  <a:cubicBezTo>
                    <a:pt x="30652" y="7544"/>
                    <a:pt x="30628" y="7552"/>
                    <a:pt x="30603" y="7560"/>
                  </a:cubicBezTo>
                  <a:cubicBezTo>
                    <a:pt x="30589" y="7565"/>
                    <a:pt x="30571" y="7567"/>
                    <a:pt x="30552" y="7567"/>
                  </a:cubicBezTo>
                  <a:cubicBezTo>
                    <a:pt x="30506" y="7567"/>
                    <a:pt x="30448" y="7555"/>
                    <a:pt x="30390" y="7544"/>
                  </a:cubicBezTo>
                  <a:cubicBezTo>
                    <a:pt x="30343" y="7537"/>
                    <a:pt x="30302" y="7525"/>
                    <a:pt x="30271" y="7525"/>
                  </a:cubicBezTo>
                  <a:cubicBezTo>
                    <a:pt x="30263" y="7525"/>
                    <a:pt x="30256" y="7526"/>
                    <a:pt x="30250" y="7527"/>
                  </a:cubicBezTo>
                  <a:cubicBezTo>
                    <a:pt x="30184" y="7527"/>
                    <a:pt x="30037" y="7782"/>
                    <a:pt x="30037" y="7782"/>
                  </a:cubicBezTo>
                  <a:lnTo>
                    <a:pt x="30029" y="7798"/>
                  </a:lnTo>
                  <a:lnTo>
                    <a:pt x="30004" y="7798"/>
                  </a:lnTo>
                  <a:cubicBezTo>
                    <a:pt x="30004" y="7798"/>
                    <a:pt x="29758" y="7773"/>
                    <a:pt x="29733" y="7773"/>
                  </a:cubicBezTo>
                  <a:cubicBezTo>
                    <a:pt x="29725" y="7765"/>
                    <a:pt x="29717" y="7765"/>
                    <a:pt x="29717" y="7765"/>
                  </a:cubicBezTo>
                  <a:cubicBezTo>
                    <a:pt x="29708" y="7757"/>
                    <a:pt x="29708" y="7757"/>
                    <a:pt x="29700" y="7757"/>
                  </a:cubicBezTo>
                  <a:lnTo>
                    <a:pt x="29692" y="7732"/>
                  </a:lnTo>
                  <a:lnTo>
                    <a:pt x="29692" y="7732"/>
                  </a:lnTo>
                  <a:lnTo>
                    <a:pt x="29733" y="7773"/>
                  </a:lnTo>
                  <a:lnTo>
                    <a:pt x="29692" y="7675"/>
                  </a:lnTo>
                  <a:cubicBezTo>
                    <a:pt x="29692" y="7667"/>
                    <a:pt x="29692" y="7650"/>
                    <a:pt x="29692" y="7634"/>
                  </a:cubicBezTo>
                  <a:cubicBezTo>
                    <a:pt x="29692" y="7626"/>
                    <a:pt x="29676" y="7609"/>
                    <a:pt x="29651" y="7585"/>
                  </a:cubicBezTo>
                  <a:cubicBezTo>
                    <a:pt x="29626" y="7568"/>
                    <a:pt x="29602" y="7544"/>
                    <a:pt x="29585" y="7519"/>
                  </a:cubicBezTo>
                  <a:cubicBezTo>
                    <a:pt x="29561" y="7478"/>
                    <a:pt x="29569" y="7379"/>
                    <a:pt x="29577" y="7281"/>
                  </a:cubicBezTo>
                  <a:cubicBezTo>
                    <a:pt x="29577" y="7207"/>
                    <a:pt x="29585" y="7141"/>
                    <a:pt x="29577" y="7109"/>
                  </a:cubicBezTo>
                  <a:cubicBezTo>
                    <a:pt x="29569" y="7076"/>
                    <a:pt x="29487" y="7002"/>
                    <a:pt x="29421" y="6944"/>
                  </a:cubicBezTo>
                  <a:cubicBezTo>
                    <a:pt x="29380" y="6903"/>
                    <a:pt x="29339" y="6871"/>
                    <a:pt x="29331" y="6846"/>
                  </a:cubicBezTo>
                  <a:cubicBezTo>
                    <a:pt x="29323" y="6821"/>
                    <a:pt x="29339" y="6789"/>
                    <a:pt x="29356" y="6756"/>
                  </a:cubicBezTo>
                  <a:cubicBezTo>
                    <a:pt x="29380" y="6723"/>
                    <a:pt x="29413" y="6690"/>
                    <a:pt x="29438" y="6682"/>
                  </a:cubicBezTo>
                  <a:cubicBezTo>
                    <a:pt x="29457" y="6667"/>
                    <a:pt x="29507" y="6664"/>
                    <a:pt x="29561" y="6664"/>
                  </a:cubicBezTo>
                  <a:cubicBezTo>
                    <a:pt x="29596" y="6664"/>
                    <a:pt x="29635" y="6665"/>
                    <a:pt x="29667" y="6665"/>
                  </a:cubicBezTo>
                  <a:cubicBezTo>
                    <a:pt x="29700" y="6674"/>
                    <a:pt x="29725" y="6674"/>
                    <a:pt x="29733" y="6674"/>
                  </a:cubicBezTo>
                  <a:cubicBezTo>
                    <a:pt x="29758" y="6674"/>
                    <a:pt x="29815" y="6682"/>
                    <a:pt x="29864" y="6690"/>
                  </a:cubicBezTo>
                  <a:cubicBezTo>
                    <a:pt x="29905" y="6698"/>
                    <a:pt x="29955" y="6706"/>
                    <a:pt x="29963" y="6706"/>
                  </a:cubicBezTo>
                  <a:cubicBezTo>
                    <a:pt x="29971" y="6706"/>
                    <a:pt x="30119" y="6624"/>
                    <a:pt x="30250" y="6542"/>
                  </a:cubicBezTo>
                  <a:cubicBezTo>
                    <a:pt x="30340" y="6485"/>
                    <a:pt x="30422" y="6452"/>
                    <a:pt x="30422" y="6444"/>
                  </a:cubicBezTo>
                  <a:cubicBezTo>
                    <a:pt x="30422" y="6444"/>
                    <a:pt x="30406" y="6444"/>
                    <a:pt x="30373" y="6419"/>
                  </a:cubicBezTo>
                  <a:cubicBezTo>
                    <a:pt x="30324" y="6386"/>
                    <a:pt x="30266" y="6345"/>
                    <a:pt x="30234" y="6329"/>
                  </a:cubicBezTo>
                  <a:cubicBezTo>
                    <a:pt x="30176" y="6296"/>
                    <a:pt x="30193" y="6239"/>
                    <a:pt x="30217" y="6181"/>
                  </a:cubicBezTo>
                  <a:cubicBezTo>
                    <a:pt x="30225" y="6165"/>
                    <a:pt x="30225" y="6148"/>
                    <a:pt x="30225" y="6132"/>
                  </a:cubicBezTo>
                  <a:cubicBezTo>
                    <a:pt x="30225" y="6132"/>
                    <a:pt x="29987" y="6124"/>
                    <a:pt x="29856" y="6116"/>
                  </a:cubicBezTo>
                  <a:lnTo>
                    <a:pt x="29758" y="6116"/>
                  </a:lnTo>
                  <a:cubicBezTo>
                    <a:pt x="29725" y="6107"/>
                    <a:pt x="29717" y="6075"/>
                    <a:pt x="29725" y="6042"/>
                  </a:cubicBezTo>
                  <a:cubicBezTo>
                    <a:pt x="29733" y="6025"/>
                    <a:pt x="29733" y="6009"/>
                    <a:pt x="29741" y="5984"/>
                  </a:cubicBezTo>
                  <a:cubicBezTo>
                    <a:pt x="29749" y="5960"/>
                    <a:pt x="29758" y="5919"/>
                    <a:pt x="29758" y="5902"/>
                  </a:cubicBezTo>
                  <a:cubicBezTo>
                    <a:pt x="29758" y="5886"/>
                    <a:pt x="29749" y="5861"/>
                    <a:pt x="29733" y="5845"/>
                  </a:cubicBezTo>
                  <a:cubicBezTo>
                    <a:pt x="29725" y="5820"/>
                    <a:pt x="29708" y="5796"/>
                    <a:pt x="29692" y="5779"/>
                  </a:cubicBezTo>
                  <a:cubicBezTo>
                    <a:pt x="29659" y="5738"/>
                    <a:pt x="29561" y="5681"/>
                    <a:pt x="29454" y="5607"/>
                  </a:cubicBezTo>
                  <a:lnTo>
                    <a:pt x="29446" y="5607"/>
                  </a:lnTo>
                  <a:cubicBezTo>
                    <a:pt x="29364" y="5549"/>
                    <a:pt x="29356" y="5525"/>
                    <a:pt x="29347" y="5500"/>
                  </a:cubicBezTo>
                  <a:cubicBezTo>
                    <a:pt x="29339" y="5492"/>
                    <a:pt x="29339" y="5475"/>
                    <a:pt x="29323" y="5459"/>
                  </a:cubicBezTo>
                  <a:cubicBezTo>
                    <a:pt x="29273" y="5418"/>
                    <a:pt x="29282" y="5352"/>
                    <a:pt x="29290" y="5295"/>
                  </a:cubicBezTo>
                  <a:cubicBezTo>
                    <a:pt x="29290" y="5279"/>
                    <a:pt x="29290" y="5254"/>
                    <a:pt x="29290" y="5254"/>
                  </a:cubicBezTo>
                  <a:cubicBezTo>
                    <a:pt x="29282" y="5246"/>
                    <a:pt x="29241" y="5221"/>
                    <a:pt x="29200" y="5205"/>
                  </a:cubicBezTo>
                  <a:cubicBezTo>
                    <a:pt x="29134" y="5164"/>
                    <a:pt x="29060" y="5123"/>
                    <a:pt x="29044" y="5082"/>
                  </a:cubicBezTo>
                  <a:cubicBezTo>
                    <a:pt x="29027" y="5041"/>
                    <a:pt x="29068" y="4991"/>
                    <a:pt x="29109" y="4942"/>
                  </a:cubicBezTo>
                  <a:cubicBezTo>
                    <a:pt x="29142" y="4901"/>
                    <a:pt x="29175" y="4868"/>
                    <a:pt x="29175" y="4860"/>
                  </a:cubicBezTo>
                  <a:cubicBezTo>
                    <a:pt x="29167" y="4844"/>
                    <a:pt x="29142" y="4811"/>
                    <a:pt x="29118" y="4786"/>
                  </a:cubicBezTo>
                  <a:cubicBezTo>
                    <a:pt x="29085" y="4729"/>
                    <a:pt x="29035" y="4663"/>
                    <a:pt x="29019" y="4614"/>
                  </a:cubicBezTo>
                  <a:cubicBezTo>
                    <a:pt x="29003" y="4556"/>
                    <a:pt x="29044" y="4515"/>
                    <a:pt x="29077" y="4491"/>
                  </a:cubicBezTo>
                  <a:cubicBezTo>
                    <a:pt x="29077" y="4488"/>
                    <a:pt x="29077" y="4487"/>
                    <a:pt x="29079" y="4487"/>
                  </a:cubicBezTo>
                  <a:cubicBezTo>
                    <a:pt x="29081" y="4487"/>
                    <a:pt x="29085" y="4491"/>
                    <a:pt x="29085" y="4491"/>
                  </a:cubicBezTo>
                  <a:cubicBezTo>
                    <a:pt x="29085" y="4482"/>
                    <a:pt x="29085" y="4474"/>
                    <a:pt x="29085" y="4458"/>
                  </a:cubicBezTo>
                  <a:cubicBezTo>
                    <a:pt x="29093" y="4409"/>
                    <a:pt x="29093" y="4302"/>
                    <a:pt x="29077" y="4277"/>
                  </a:cubicBezTo>
                  <a:cubicBezTo>
                    <a:pt x="29068" y="4261"/>
                    <a:pt x="29011" y="4220"/>
                    <a:pt x="28937" y="4179"/>
                  </a:cubicBezTo>
                  <a:cubicBezTo>
                    <a:pt x="28863" y="4130"/>
                    <a:pt x="28781" y="4080"/>
                    <a:pt x="28748" y="4080"/>
                  </a:cubicBezTo>
                  <a:cubicBezTo>
                    <a:pt x="28715" y="4064"/>
                    <a:pt x="28609" y="4047"/>
                    <a:pt x="28518" y="4039"/>
                  </a:cubicBezTo>
                  <a:cubicBezTo>
                    <a:pt x="28453" y="4031"/>
                    <a:pt x="28395" y="4031"/>
                    <a:pt x="28379" y="4031"/>
                  </a:cubicBezTo>
                  <a:cubicBezTo>
                    <a:pt x="28363" y="4039"/>
                    <a:pt x="28330" y="4056"/>
                    <a:pt x="28289" y="4080"/>
                  </a:cubicBezTo>
                  <a:cubicBezTo>
                    <a:pt x="28231" y="4121"/>
                    <a:pt x="28166" y="4162"/>
                    <a:pt x="28116" y="4171"/>
                  </a:cubicBezTo>
                  <a:cubicBezTo>
                    <a:pt x="28109" y="4172"/>
                    <a:pt x="28103" y="4173"/>
                    <a:pt x="28097" y="4173"/>
                  </a:cubicBezTo>
                  <a:cubicBezTo>
                    <a:pt x="28044" y="4173"/>
                    <a:pt x="28014" y="4113"/>
                    <a:pt x="27985" y="4039"/>
                  </a:cubicBezTo>
                  <a:cubicBezTo>
                    <a:pt x="27952" y="3982"/>
                    <a:pt x="27919" y="3908"/>
                    <a:pt x="27870" y="3883"/>
                  </a:cubicBezTo>
                  <a:cubicBezTo>
                    <a:pt x="27848" y="3873"/>
                    <a:pt x="27826" y="3870"/>
                    <a:pt x="27804" y="3870"/>
                  </a:cubicBezTo>
                  <a:cubicBezTo>
                    <a:pt x="27754" y="3870"/>
                    <a:pt x="27708" y="3891"/>
                    <a:pt x="27673" y="3908"/>
                  </a:cubicBezTo>
                  <a:cubicBezTo>
                    <a:pt x="27649" y="3916"/>
                    <a:pt x="27624" y="3924"/>
                    <a:pt x="27608" y="3924"/>
                  </a:cubicBezTo>
                  <a:cubicBezTo>
                    <a:pt x="27604" y="3925"/>
                    <a:pt x="27600" y="3926"/>
                    <a:pt x="27596" y="3926"/>
                  </a:cubicBezTo>
                  <a:cubicBezTo>
                    <a:pt x="27559" y="3926"/>
                    <a:pt x="27492" y="3896"/>
                    <a:pt x="27419" y="3867"/>
                  </a:cubicBezTo>
                  <a:cubicBezTo>
                    <a:pt x="27304" y="3818"/>
                    <a:pt x="27173" y="3744"/>
                    <a:pt x="27140" y="3727"/>
                  </a:cubicBezTo>
                  <a:cubicBezTo>
                    <a:pt x="27132" y="3719"/>
                    <a:pt x="27123" y="3711"/>
                    <a:pt x="27123" y="3711"/>
                  </a:cubicBezTo>
                  <a:cubicBezTo>
                    <a:pt x="27099" y="3711"/>
                    <a:pt x="27074" y="3711"/>
                    <a:pt x="27049" y="3719"/>
                  </a:cubicBezTo>
                  <a:lnTo>
                    <a:pt x="27049" y="3695"/>
                  </a:lnTo>
                  <a:cubicBezTo>
                    <a:pt x="27074" y="3703"/>
                    <a:pt x="27099" y="3711"/>
                    <a:pt x="27123" y="3711"/>
                  </a:cubicBezTo>
                  <a:cubicBezTo>
                    <a:pt x="27123" y="3686"/>
                    <a:pt x="27107" y="3588"/>
                    <a:pt x="27115" y="3563"/>
                  </a:cubicBezTo>
                  <a:cubicBezTo>
                    <a:pt x="27115" y="3547"/>
                    <a:pt x="27123" y="3530"/>
                    <a:pt x="27123" y="3514"/>
                  </a:cubicBezTo>
                  <a:cubicBezTo>
                    <a:pt x="27123" y="3498"/>
                    <a:pt x="27090" y="3399"/>
                    <a:pt x="27058" y="3301"/>
                  </a:cubicBezTo>
                  <a:cubicBezTo>
                    <a:pt x="27008" y="3178"/>
                    <a:pt x="26959" y="3054"/>
                    <a:pt x="26943" y="3030"/>
                  </a:cubicBezTo>
                  <a:cubicBezTo>
                    <a:pt x="26943" y="3013"/>
                    <a:pt x="26894" y="3013"/>
                    <a:pt x="26852" y="3013"/>
                  </a:cubicBezTo>
                  <a:cubicBezTo>
                    <a:pt x="26811" y="3013"/>
                    <a:pt x="26779" y="3013"/>
                    <a:pt x="26754" y="2997"/>
                  </a:cubicBezTo>
                  <a:cubicBezTo>
                    <a:pt x="26713" y="2964"/>
                    <a:pt x="26754" y="2907"/>
                    <a:pt x="26787" y="2858"/>
                  </a:cubicBezTo>
                  <a:cubicBezTo>
                    <a:pt x="26795" y="2833"/>
                    <a:pt x="26811" y="2816"/>
                    <a:pt x="26811" y="2816"/>
                  </a:cubicBezTo>
                  <a:cubicBezTo>
                    <a:pt x="26811" y="2808"/>
                    <a:pt x="26811" y="2800"/>
                    <a:pt x="26803" y="2784"/>
                  </a:cubicBezTo>
                  <a:cubicBezTo>
                    <a:pt x="26803" y="2767"/>
                    <a:pt x="26795" y="2751"/>
                    <a:pt x="26795" y="2718"/>
                  </a:cubicBezTo>
                  <a:cubicBezTo>
                    <a:pt x="26787" y="2677"/>
                    <a:pt x="26811" y="2628"/>
                    <a:pt x="26828" y="2579"/>
                  </a:cubicBezTo>
                  <a:cubicBezTo>
                    <a:pt x="26844" y="2546"/>
                    <a:pt x="26861" y="2505"/>
                    <a:pt x="26861" y="2488"/>
                  </a:cubicBezTo>
                  <a:cubicBezTo>
                    <a:pt x="26861" y="2472"/>
                    <a:pt x="26746" y="2414"/>
                    <a:pt x="26664" y="2373"/>
                  </a:cubicBezTo>
                  <a:cubicBezTo>
                    <a:pt x="26606" y="2349"/>
                    <a:pt x="26557" y="2324"/>
                    <a:pt x="26549" y="2308"/>
                  </a:cubicBezTo>
                  <a:cubicBezTo>
                    <a:pt x="26541" y="2299"/>
                    <a:pt x="26549" y="2217"/>
                    <a:pt x="26549" y="2201"/>
                  </a:cubicBezTo>
                  <a:lnTo>
                    <a:pt x="26459" y="2201"/>
                  </a:lnTo>
                  <a:cubicBezTo>
                    <a:pt x="26459" y="2201"/>
                    <a:pt x="26467" y="2193"/>
                    <a:pt x="26467" y="2193"/>
                  </a:cubicBezTo>
                  <a:cubicBezTo>
                    <a:pt x="26500" y="2201"/>
                    <a:pt x="26524" y="2201"/>
                    <a:pt x="26549" y="2201"/>
                  </a:cubicBezTo>
                  <a:cubicBezTo>
                    <a:pt x="26549" y="2176"/>
                    <a:pt x="26557" y="2144"/>
                    <a:pt x="26565" y="2119"/>
                  </a:cubicBezTo>
                  <a:cubicBezTo>
                    <a:pt x="26573" y="2086"/>
                    <a:pt x="26590" y="2053"/>
                    <a:pt x="26623" y="2020"/>
                  </a:cubicBezTo>
                  <a:cubicBezTo>
                    <a:pt x="26647" y="1988"/>
                    <a:pt x="26672" y="1963"/>
                    <a:pt x="26697" y="1938"/>
                  </a:cubicBezTo>
                  <a:cubicBezTo>
                    <a:pt x="26721" y="1914"/>
                    <a:pt x="26754" y="1914"/>
                    <a:pt x="26787" y="1914"/>
                  </a:cubicBezTo>
                  <a:cubicBezTo>
                    <a:pt x="26803" y="1906"/>
                    <a:pt x="26820" y="1906"/>
                    <a:pt x="26820" y="1889"/>
                  </a:cubicBezTo>
                  <a:cubicBezTo>
                    <a:pt x="26820" y="1856"/>
                    <a:pt x="26795" y="1799"/>
                    <a:pt x="26762" y="1733"/>
                  </a:cubicBezTo>
                  <a:cubicBezTo>
                    <a:pt x="26713" y="1651"/>
                    <a:pt x="26664" y="1569"/>
                    <a:pt x="26631" y="1528"/>
                  </a:cubicBezTo>
                  <a:cubicBezTo>
                    <a:pt x="26565" y="1454"/>
                    <a:pt x="26590" y="1060"/>
                    <a:pt x="26590" y="978"/>
                  </a:cubicBezTo>
                  <a:cubicBezTo>
                    <a:pt x="26598" y="921"/>
                    <a:pt x="26672" y="847"/>
                    <a:pt x="26738" y="789"/>
                  </a:cubicBezTo>
                  <a:cubicBezTo>
                    <a:pt x="26779" y="757"/>
                    <a:pt x="26803" y="724"/>
                    <a:pt x="26811" y="716"/>
                  </a:cubicBezTo>
                  <a:cubicBezTo>
                    <a:pt x="26811" y="707"/>
                    <a:pt x="26811" y="699"/>
                    <a:pt x="26820" y="683"/>
                  </a:cubicBezTo>
                  <a:cubicBezTo>
                    <a:pt x="26828" y="634"/>
                    <a:pt x="26852" y="560"/>
                    <a:pt x="26885" y="519"/>
                  </a:cubicBezTo>
                  <a:cubicBezTo>
                    <a:pt x="26902" y="494"/>
                    <a:pt x="26935" y="461"/>
                    <a:pt x="26976" y="437"/>
                  </a:cubicBezTo>
                  <a:cubicBezTo>
                    <a:pt x="27025" y="396"/>
                    <a:pt x="27090" y="346"/>
                    <a:pt x="27090" y="330"/>
                  </a:cubicBezTo>
                  <a:cubicBezTo>
                    <a:pt x="27090" y="313"/>
                    <a:pt x="27074" y="289"/>
                    <a:pt x="27049" y="248"/>
                  </a:cubicBezTo>
                  <a:lnTo>
                    <a:pt x="27049" y="256"/>
                  </a:lnTo>
                  <a:cubicBezTo>
                    <a:pt x="27033" y="289"/>
                    <a:pt x="27013" y="297"/>
                    <a:pt x="26983" y="297"/>
                  </a:cubicBezTo>
                  <a:cubicBezTo>
                    <a:pt x="26953" y="297"/>
                    <a:pt x="26914" y="289"/>
                    <a:pt x="26861" y="289"/>
                  </a:cubicBezTo>
                  <a:cubicBezTo>
                    <a:pt x="26746" y="289"/>
                    <a:pt x="26721" y="264"/>
                    <a:pt x="26532" y="231"/>
                  </a:cubicBezTo>
                  <a:cubicBezTo>
                    <a:pt x="26503" y="227"/>
                    <a:pt x="26478" y="226"/>
                    <a:pt x="26456" y="226"/>
                  </a:cubicBezTo>
                  <a:cubicBezTo>
                    <a:pt x="26342" y="226"/>
                    <a:pt x="26332" y="272"/>
                    <a:pt x="26270" y="272"/>
                  </a:cubicBezTo>
                  <a:cubicBezTo>
                    <a:pt x="26196" y="272"/>
                    <a:pt x="26212" y="215"/>
                    <a:pt x="26114" y="182"/>
                  </a:cubicBezTo>
                  <a:cubicBezTo>
                    <a:pt x="26015" y="149"/>
                    <a:pt x="25769" y="125"/>
                    <a:pt x="25630" y="116"/>
                  </a:cubicBezTo>
                  <a:cubicBezTo>
                    <a:pt x="25490" y="116"/>
                    <a:pt x="25392" y="116"/>
                    <a:pt x="25318" y="75"/>
                  </a:cubicBezTo>
                  <a:cubicBezTo>
                    <a:pt x="25263" y="45"/>
                    <a:pt x="25217" y="0"/>
                    <a:pt x="25197"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75"/>
            <p:cNvSpPr/>
            <p:nvPr/>
          </p:nvSpPr>
          <p:spPr>
            <a:xfrm>
              <a:off x="3191100" y="1495425"/>
              <a:ext cx="198225" cy="91550"/>
            </a:xfrm>
            <a:custGeom>
              <a:avLst/>
              <a:gdLst/>
              <a:ahLst/>
              <a:cxnLst/>
              <a:rect l="l" t="t" r="r" b="b"/>
              <a:pathLst>
                <a:path w="7929" h="3662" extrusionOk="0">
                  <a:moveTo>
                    <a:pt x="5858" y="0"/>
                  </a:moveTo>
                  <a:cubicBezTo>
                    <a:pt x="5813" y="0"/>
                    <a:pt x="5786" y="6"/>
                    <a:pt x="5762" y="31"/>
                  </a:cubicBezTo>
                  <a:cubicBezTo>
                    <a:pt x="5721" y="80"/>
                    <a:pt x="5762" y="138"/>
                    <a:pt x="5778" y="236"/>
                  </a:cubicBezTo>
                  <a:cubicBezTo>
                    <a:pt x="5803" y="335"/>
                    <a:pt x="5917" y="417"/>
                    <a:pt x="5868" y="482"/>
                  </a:cubicBezTo>
                  <a:cubicBezTo>
                    <a:pt x="5856" y="497"/>
                    <a:pt x="5841" y="503"/>
                    <a:pt x="5823" y="503"/>
                  </a:cubicBezTo>
                  <a:cubicBezTo>
                    <a:pt x="5761" y="503"/>
                    <a:pt x="5665" y="430"/>
                    <a:pt x="5524" y="417"/>
                  </a:cubicBezTo>
                  <a:cubicBezTo>
                    <a:pt x="5495" y="408"/>
                    <a:pt x="5467" y="405"/>
                    <a:pt x="5442" y="405"/>
                  </a:cubicBezTo>
                  <a:cubicBezTo>
                    <a:pt x="5394" y="405"/>
                    <a:pt x="5353" y="417"/>
                    <a:pt x="5327" y="433"/>
                  </a:cubicBezTo>
                  <a:cubicBezTo>
                    <a:pt x="5277" y="466"/>
                    <a:pt x="5121" y="614"/>
                    <a:pt x="4990" y="647"/>
                  </a:cubicBezTo>
                  <a:cubicBezTo>
                    <a:pt x="4978" y="650"/>
                    <a:pt x="4968" y="651"/>
                    <a:pt x="4959" y="651"/>
                  </a:cubicBezTo>
                  <a:cubicBezTo>
                    <a:pt x="4867" y="651"/>
                    <a:pt x="4902" y="512"/>
                    <a:pt x="4842" y="474"/>
                  </a:cubicBezTo>
                  <a:cubicBezTo>
                    <a:pt x="4804" y="447"/>
                    <a:pt x="4686" y="423"/>
                    <a:pt x="4612" y="423"/>
                  </a:cubicBezTo>
                  <a:cubicBezTo>
                    <a:pt x="4576" y="423"/>
                    <a:pt x="4550" y="428"/>
                    <a:pt x="4547" y="441"/>
                  </a:cubicBezTo>
                  <a:cubicBezTo>
                    <a:pt x="4539" y="491"/>
                    <a:pt x="4588" y="630"/>
                    <a:pt x="4613" y="729"/>
                  </a:cubicBezTo>
                  <a:cubicBezTo>
                    <a:pt x="4629" y="819"/>
                    <a:pt x="4711" y="942"/>
                    <a:pt x="4686" y="1024"/>
                  </a:cubicBezTo>
                  <a:cubicBezTo>
                    <a:pt x="4682" y="1034"/>
                    <a:pt x="4676" y="1038"/>
                    <a:pt x="4668" y="1038"/>
                  </a:cubicBezTo>
                  <a:cubicBezTo>
                    <a:pt x="4617" y="1038"/>
                    <a:pt x="4498" y="846"/>
                    <a:pt x="4448" y="753"/>
                  </a:cubicBezTo>
                  <a:cubicBezTo>
                    <a:pt x="4399" y="647"/>
                    <a:pt x="4325" y="565"/>
                    <a:pt x="4252" y="466"/>
                  </a:cubicBezTo>
                  <a:cubicBezTo>
                    <a:pt x="4225" y="427"/>
                    <a:pt x="4190" y="413"/>
                    <a:pt x="4152" y="413"/>
                  </a:cubicBezTo>
                  <a:cubicBezTo>
                    <a:pt x="4086" y="413"/>
                    <a:pt x="4008" y="456"/>
                    <a:pt x="3940" y="482"/>
                  </a:cubicBezTo>
                  <a:cubicBezTo>
                    <a:pt x="3833" y="515"/>
                    <a:pt x="3734" y="589"/>
                    <a:pt x="3644" y="663"/>
                  </a:cubicBezTo>
                  <a:cubicBezTo>
                    <a:pt x="3554" y="745"/>
                    <a:pt x="3685" y="729"/>
                    <a:pt x="3734" y="811"/>
                  </a:cubicBezTo>
                  <a:cubicBezTo>
                    <a:pt x="3784" y="901"/>
                    <a:pt x="3718" y="909"/>
                    <a:pt x="3702" y="942"/>
                  </a:cubicBezTo>
                  <a:cubicBezTo>
                    <a:pt x="3697" y="953"/>
                    <a:pt x="3690" y="958"/>
                    <a:pt x="3681" y="958"/>
                  </a:cubicBezTo>
                  <a:cubicBezTo>
                    <a:pt x="3656" y="958"/>
                    <a:pt x="3614" y="920"/>
                    <a:pt x="3554" y="860"/>
                  </a:cubicBezTo>
                  <a:cubicBezTo>
                    <a:pt x="3472" y="778"/>
                    <a:pt x="3332" y="614"/>
                    <a:pt x="3209" y="532"/>
                  </a:cubicBezTo>
                  <a:cubicBezTo>
                    <a:pt x="3155" y="493"/>
                    <a:pt x="3122" y="474"/>
                    <a:pt x="3095" y="474"/>
                  </a:cubicBezTo>
                  <a:cubicBezTo>
                    <a:pt x="3064" y="474"/>
                    <a:pt x="3039" y="497"/>
                    <a:pt x="2996" y="540"/>
                  </a:cubicBezTo>
                  <a:cubicBezTo>
                    <a:pt x="2914" y="622"/>
                    <a:pt x="3053" y="745"/>
                    <a:pt x="3103" y="868"/>
                  </a:cubicBezTo>
                  <a:cubicBezTo>
                    <a:pt x="3152" y="991"/>
                    <a:pt x="3111" y="942"/>
                    <a:pt x="3078" y="1041"/>
                  </a:cubicBezTo>
                  <a:cubicBezTo>
                    <a:pt x="3045" y="1131"/>
                    <a:pt x="2979" y="1205"/>
                    <a:pt x="2938" y="1246"/>
                  </a:cubicBezTo>
                  <a:cubicBezTo>
                    <a:pt x="2925" y="1259"/>
                    <a:pt x="2915" y="1264"/>
                    <a:pt x="2904" y="1264"/>
                  </a:cubicBezTo>
                  <a:cubicBezTo>
                    <a:pt x="2881" y="1264"/>
                    <a:pt x="2858" y="1238"/>
                    <a:pt x="2807" y="1205"/>
                  </a:cubicBezTo>
                  <a:cubicBezTo>
                    <a:pt x="2741" y="1147"/>
                    <a:pt x="2799" y="1147"/>
                    <a:pt x="2782" y="1041"/>
                  </a:cubicBezTo>
                  <a:cubicBezTo>
                    <a:pt x="2781" y="1016"/>
                    <a:pt x="2775" y="1006"/>
                    <a:pt x="2767" y="1006"/>
                  </a:cubicBezTo>
                  <a:cubicBezTo>
                    <a:pt x="2739" y="1006"/>
                    <a:pt x="2683" y="1117"/>
                    <a:pt x="2651" y="1155"/>
                  </a:cubicBezTo>
                  <a:cubicBezTo>
                    <a:pt x="2618" y="1205"/>
                    <a:pt x="2651" y="1320"/>
                    <a:pt x="2618" y="1344"/>
                  </a:cubicBezTo>
                  <a:cubicBezTo>
                    <a:pt x="2615" y="1346"/>
                    <a:pt x="2610" y="1347"/>
                    <a:pt x="2605" y="1347"/>
                  </a:cubicBezTo>
                  <a:cubicBezTo>
                    <a:pt x="2579" y="1347"/>
                    <a:pt x="2533" y="1329"/>
                    <a:pt x="2504" y="1329"/>
                  </a:cubicBezTo>
                  <a:cubicBezTo>
                    <a:pt x="2491" y="1329"/>
                    <a:pt x="2481" y="1333"/>
                    <a:pt x="2479" y="1344"/>
                  </a:cubicBezTo>
                  <a:cubicBezTo>
                    <a:pt x="2462" y="1393"/>
                    <a:pt x="2536" y="1590"/>
                    <a:pt x="2503" y="1648"/>
                  </a:cubicBezTo>
                  <a:cubicBezTo>
                    <a:pt x="2498" y="1658"/>
                    <a:pt x="2491" y="1663"/>
                    <a:pt x="2484" y="1663"/>
                  </a:cubicBezTo>
                  <a:cubicBezTo>
                    <a:pt x="2451" y="1663"/>
                    <a:pt x="2406" y="1568"/>
                    <a:pt x="2372" y="1500"/>
                  </a:cubicBezTo>
                  <a:cubicBezTo>
                    <a:pt x="2331" y="1418"/>
                    <a:pt x="2282" y="1393"/>
                    <a:pt x="2249" y="1328"/>
                  </a:cubicBezTo>
                  <a:cubicBezTo>
                    <a:pt x="2216" y="1270"/>
                    <a:pt x="2290" y="1254"/>
                    <a:pt x="2307" y="1196"/>
                  </a:cubicBezTo>
                  <a:cubicBezTo>
                    <a:pt x="2310" y="1174"/>
                    <a:pt x="2305" y="1168"/>
                    <a:pt x="2296" y="1168"/>
                  </a:cubicBezTo>
                  <a:cubicBezTo>
                    <a:pt x="2285" y="1168"/>
                    <a:pt x="2267" y="1175"/>
                    <a:pt x="2247" y="1175"/>
                  </a:cubicBezTo>
                  <a:cubicBezTo>
                    <a:pt x="2240" y="1175"/>
                    <a:pt x="2232" y="1174"/>
                    <a:pt x="2224" y="1172"/>
                  </a:cubicBezTo>
                  <a:cubicBezTo>
                    <a:pt x="2175" y="1155"/>
                    <a:pt x="2216" y="1139"/>
                    <a:pt x="2200" y="1090"/>
                  </a:cubicBezTo>
                  <a:cubicBezTo>
                    <a:pt x="2175" y="1049"/>
                    <a:pt x="2118" y="1090"/>
                    <a:pt x="2044" y="1016"/>
                  </a:cubicBezTo>
                  <a:cubicBezTo>
                    <a:pt x="1962" y="942"/>
                    <a:pt x="1962" y="893"/>
                    <a:pt x="1986" y="876"/>
                  </a:cubicBezTo>
                  <a:cubicBezTo>
                    <a:pt x="1990" y="873"/>
                    <a:pt x="1994" y="872"/>
                    <a:pt x="1999" y="872"/>
                  </a:cubicBezTo>
                  <a:cubicBezTo>
                    <a:pt x="2036" y="872"/>
                    <a:pt x="2120" y="936"/>
                    <a:pt x="2192" y="950"/>
                  </a:cubicBezTo>
                  <a:cubicBezTo>
                    <a:pt x="2202" y="952"/>
                    <a:pt x="2212" y="953"/>
                    <a:pt x="2221" y="953"/>
                  </a:cubicBezTo>
                  <a:cubicBezTo>
                    <a:pt x="2280" y="953"/>
                    <a:pt x="2302" y="908"/>
                    <a:pt x="2323" y="844"/>
                  </a:cubicBezTo>
                  <a:cubicBezTo>
                    <a:pt x="2348" y="778"/>
                    <a:pt x="2323" y="745"/>
                    <a:pt x="2307" y="729"/>
                  </a:cubicBezTo>
                  <a:cubicBezTo>
                    <a:pt x="2282" y="712"/>
                    <a:pt x="2175" y="720"/>
                    <a:pt x="2151" y="704"/>
                  </a:cubicBezTo>
                  <a:cubicBezTo>
                    <a:pt x="2126" y="696"/>
                    <a:pt x="2200" y="655"/>
                    <a:pt x="2200" y="622"/>
                  </a:cubicBezTo>
                  <a:cubicBezTo>
                    <a:pt x="2200" y="589"/>
                    <a:pt x="2126" y="589"/>
                    <a:pt x="2069" y="581"/>
                  </a:cubicBezTo>
                  <a:cubicBezTo>
                    <a:pt x="2011" y="565"/>
                    <a:pt x="2052" y="573"/>
                    <a:pt x="2003" y="491"/>
                  </a:cubicBezTo>
                  <a:cubicBezTo>
                    <a:pt x="1945" y="409"/>
                    <a:pt x="1888" y="343"/>
                    <a:pt x="1822" y="302"/>
                  </a:cubicBezTo>
                  <a:cubicBezTo>
                    <a:pt x="1757" y="269"/>
                    <a:pt x="1740" y="236"/>
                    <a:pt x="1642" y="146"/>
                  </a:cubicBezTo>
                  <a:cubicBezTo>
                    <a:pt x="1591" y="95"/>
                    <a:pt x="1558" y="81"/>
                    <a:pt x="1524" y="81"/>
                  </a:cubicBezTo>
                  <a:cubicBezTo>
                    <a:pt x="1496" y="81"/>
                    <a:pt x="1468" y="90"/>
                    <a:pt x="1428" y="97"/>
                  </a:cubicBezTo>
                  <a:cubicBezTo>
                    <a:pt x="1394" y="100"/>
                    <a:pt x="1359" y="102"/>
                    <a:pt x="1323" y="102"/>
                  </a:cubicBezTo>
                  <a:cubicBezTo>
                    <a:pt x="1272" y="102"/>
                    <a:pt x="1219" y="98"/>
                    <a:pt x="1166" y="89"/>
                  </a:cubicBezTo>
                  <a:cubicBezTo>
                    <a:pt x="1150" y="87"/>
                    <a:pt x="1136" y="87"/>
                    <a:pt x="1123" y="87"/>
                  </a:cubicBezTo>
                  <a:cubicBezTo>
                    <a:pt x="1053" y="87"/>
                    <a:pt x="1019" y="106"/>
                    <a:pt x="1026" y="154"/>
                  </a:cubicBezTo>
                  <a:cubicBezTo>
                    <a:pt x="1033" y="200"/>
                    <a:pt x="1055" y="214"/>
                    <a:pt x="1100" y="214"/>
                  </a:cubicBezTo>
                  <a:cubicBezTo>
                    <a:pt x="1112" y="214"/>
                    <a:pt x="1126" y="213"/>
                    <a:pt x="1141" y="212"/>
                  </a:cubicBezTo>
                  <a:cubicBezTo>
                    <a:pt x="1223" y="212"/>
                    <a:pt x="1313" y="187"/>
                    <a:pt x="1379" y="171"/>
                  </a:cubicBezTo>
                  <a:cubicBezTo>
                    <a:pt x="1386" y="169"/>
                    <a:pt x="1391" y="168"/>
                    <a:pt x="1396" y="168"/>
                  </a:cubicBezTo>
                  <a:cubicBezTo>
                    <a:pt x="1440" y="168"/>
                    <a:pt x="1420" y="233"/>
                    <a:pt x="1420" y="277"/>
                  </a:cubicBezTo>
                  <a:cubicBezTo>
                    <a:pt x="1424" y="295"/>
                    <a:pt x="1445" y="299"/>
                    <a:pt x="1472" y="299"/>
                  </a:cubicBezTo>
                  <a:cubicBezTo>
                    <a:pt x="1492" y="299"/>
                    <a:pt x="1516" y="297"/>
                    <a:pt x="1538" y="297"/>
                  </a:cubicBezTo>
                  <a:cubicBezTo>
                    <a:pt x="1555" y="297"/>
                    <a:pt x="1571" y="298"/>
                    <a:pt x="1584" y="302"/>
                  </a:cubicBezTo>
                  <a:cubicBezTo>
                    <a:pt x="1642" y="327"/>
                    <a:pt x="1420" y="409"/>
                    <a:pt x="1379" y="466"/>
                  </a:cubicBezTo>
                  <a:cubicBezTo>
                    <a:pt x="1330" y="524"/>
                    <a:pt x="1543" y="482"/>
                    <a:pt x="1576" y="515"/>
                  </a:cubicBezTo>
                  <a:cubicBezTo>
                    <a:pt x="1609" y="540"/>
                    <a:pt x="1568" y="589"/>
                    <a:pt x="1543" y="647"/>
                  </a:cubicBezTo>
                  <a:cubicBezTo>
                    <a:pt x="1527" y="712"/>
                    <a:pt x="1601" y="811"/>
                    <a:pt x="1560" y="835"/>
                  </a:cubicBezTo>
                  <a:cubicBezTo>
                    <a:pt x="1554" y="840"/>
                    <a:pt x="1548" y="842"/>
                    <a:pt x="1543" y="842"/>
                  </a:cubicBezTo>
                  <a:cubicBezTo>
                    <a:pt x="1520" y="842"/>
                    <a:pt x="1505" y="801"/>
                    <a:pt x="1486" y="801"/>
                  </a:cubicBezTo>
                  <a:cubicBezTo>
                    <a:pt x="1481" y="801"/>
                    <a:pt x="1475" y="803"/>
                    <a:pt x="1469" y="811"/>
                  </a:cubicBezTo>
                  <a:cubicBezTo>
                    <a:pt x="1428" y="852"/>
                    <a:pt x="1404" y="868"/>
                    <a:pt x="1355" y="868"/>
                  </a:cubicBezTo>
                  <a:cubicBezTo>
                    <a:pt x="1313" y="868"/>
                    <a:pt x="1355" y="835"/>
                    <a:pt x="1371" y="778"/>
                  </a:cubicBezTo>
                  <a:cubicBezTo>
                    <a:pt x="1386" y="734"/>
                    <a:pt x="1368" y="677"/>
                    <a:pt x="1334" y="677"/>
                  </a:cubicBezTo>
                  <a:cubicBezTo>
                    <a:pt x="1330" y="677"/>
                    <a:pt x="1326" y="678"/>
                    <a:pt x="1322" y="679"/>
                  </a:cubicBezTo>
                  <a:cubicBezTo>
                    <a:pt x="1289" y="688"/>
                    <a:pt x="1281" y="745"/>
                    <a:pt x="1207" y="770"/>
                  </a:cubicBezTo>
                  <a:cubicBezTo>
                    <a:pt x="1198" y="773"/>
                    <a:pt x="1190" y="774"/>
                    <a:pt x="1184" y="774"/>
                  </a:cubicBezTo>
                  <a:cubicBezTo>
                    <a:pt x="1142" y="774"/>
                    <a:pt x="1172" y="703"/>
                    <a:pt x="1158" y="638"/>
                  </a:cubicBezTo>
                  <a:cubicBezTo>
                    <a:pt x="1141" y="565"/>
                    <a:pt x="1108" y="556"/>
                    <a:pt x="1084" y="524"/>
                  </a:cubicBezTo>
                  <a:cubicBezTo>
                    <a:pt x="1077" y="517"/>
                    <a:pt x="1071" y="514"/>
                    <a:pt x="1065" y="514"/>
                  </a:cubicBezTo>
                  <a:cubicBezTo>
                    <a:pt x="1053" y="514"/>
                    <a:pt x="1042" y="525"/>
                    <a:pt x="1017" y="525"/>
                  </a:cubicBezTo>
                  <a:cubicBezTo>
                    <a:pt x="1013" y="525"/>
                    <a:pt x="1007" y="524"/>
                    <a:pt x="1002" y="524"/>
                  </a:cubicBezTo>
                  <a:cubicBezTo>
                    <a:pt x="952" y="515"/>
                    <a:pt x="944" y="482"/>
                    <a:pt x="928" y="482"/>
                  </a:cubicBezTo>
                  <a:cubicBezTo>
                    <a:pt x="920" y="482"/>
                    <a:pt x="887" y="524"/>
                    <a:pt x="887" y="540"/>
                  </a:cubicBezTo>
                  <a:cubicBezTo>
                    <a:pt x="895" y="556"/>
                    <a:pt x="911" y="614"/>
                    <a:pt x="895" y="647"/>
                  </a:cubicBezTo>
                  <a:cubicBezTo>
                    <a:pt x="890" y="656"/>
                    <a:pt x="885" y="660"/>
                    <a:pt x="879" y="660"/>
                  </a:cubicBezTo>
                  <a:cubicBezTo>
                    <a:pt x="865" y="660"/>
                    <a:pt x="845" y="637"/>
                    <a:pt x="805" y="614"/>
                  </a:cubicBezTo>
                  <a:cubicBezTo>
                    <a:pt x="747" y="589"/>
                    <a:pt x="739" y="556"/>
                    <a:pt x="706" y="524"/>
                  </a:cubicBezTo>
                  <a:cubicBezTo>
                    <a:pt x="694" y="515"/>
                    <a:pt x="679" y="510"/>
                    <a:pt x="665" y="510"/>
                  </a:cubicBezTo>
                  <a:cubicBezTo>
                    <a:pt x="640" y="510"/>
                    <a:pt x="616" y="525"/>
                    <a:pt x="616" y="556"/>
                  </a:cubicBezTo>
                  <a:cubicBezTo>
                    <a:pt x="624" y="597"/>
                    <a:pt x="657" y="614"/>
                    <a:pt x="723" y="663"/>
                  </a:cubicBezTo>
                  <a:cubicBezTo>
                    <a:pt x="788" y="704"/>
                    <a:pt x="920" y="720"/>
                    <a:pt x="920" y="753"/>
                  </a:cubicBezTo>
                  <a:cubicBezTo>
                    <a:pt x="924" y="771"/>
                    <a:pt x="909" y="777"/>
                    <a:pt x="881" y="777"/>
                  </a:cubicBezTo>
                  <a:cubicBezTo>
                    <a:pt x="859" y="777"/>
                    <a:pt x="829" y="773"/>
                    <a:pt x="796" y="770"/>
                  </a:cubicBezTo>
                  <a:cubicBezTo>
                    <a:pt x="770" y="770"/>
                    <a:pt x="737" y="768"/>
                    <a:pt x="706" y="768"/>
                  </a:cubicBezTo>
                  <a:cubicBezTo>
                    <a:pt x="660" y="768"/>
                    <a:pt x="618" y="771"/>
                    <a:pt x="608" y="786"/>
                  </a:cubicBezTo>
                  <a:cubicBezTo>
                    <a:pt x="583" y="803"/>
                    <a:pt x="747" y="852"/>
                    <a:pt x="829" y="860"/>
                  </a:cubicBezTo>
                  <a:cubicBezTo>
                    <a:pt x="911" y="868"/>
                    <a:pt x="993" y="901"/>
                    <a:pt x="936" y="917"/>
                  </a:cubicBezTo>
                  <a:cubicBezTo>
                    <a:pt x="887" y="942"/>
                    <a:pt x="854" y="950"/>
                    <a:pt x="780" y="983"/>
                  </a:cubicBezTo>
                  <a:cubicBezTo>
                    <a:pt x="698" y="1016"/>
                    <a:pt x="764" y="1049"/>
                    <a:pt x="739" y="1098"/>
                  </a:cubicBezTo>
                  <a:cubicBezTo>
                    <a:pt x="735" y="1108"/>
                    <a:pt x="731" y="1112"/>
                    <a:pt x="727" y="1112"/>
                  </a:cubicBezTo>
                  <a:cubicBezTo>
                    <a:pt x="713" y="1112"/>
                    <a:pt x="696" y="1072"/>
                    <a:pt x="665" y="1041"/>
                  </a:cubicBezTo>
                  <a:cubicBezTo>
                    <a:pt x="616" y="991"/>
                    <a:pt x="583" y="975"/>
                    <a:pt x="509" y="926"/>
                  </a:cubicBezTo>
                  <a:cubicBezTo>
                    <a:pt x="468" y="903"/>
                    <a:pt x="439" y="892"/>
                    <a:pt x="415" y="892"/>
                  </a:cubicBezTo>
                  <a:cubicBezTo>
                    <a:pt x="396" y="892"/>
                    <a:pt x="379" y="898"/>
                    <a:pt x="362" y="909"/>
                  </a:cubicBezTo>
                  <a:cubicBezTo>
                    <a:pt x="329" y="942"/>
                    <a:pt x="370" y="958"/>
                    <a:pt x="403" y="991"/>
                  </a:cubicBezTo>
                  <a:cubicBezTo>
                    <a:pt x="435" y="1016"/>
                    <a:pt x="558" y="1041"/>
                    <a:pt x="567" y="1082"/>
                  </a:cubicBezTo>
                  <a:cubicBezTo>
                    <a:pt x="575" y="1102"/>
                    <a:pt x="571" y="1106"/>
                    <a:pt x="558" y="1106"/>
                  </a:cubicBezTo>
                  <a:cubicBezTo>
                    <a:pt x="550" y="1106"/>
                    <a:pt x="538" y="1104"/>
                    <a:pt x="524" y="1104"/>
                  </a:cubicBezTo>
                  <a:cubicBezTo>
                    <a:pt x="517" y="1104"/>
                    <a:pt x="509" y="1105"/>
                    <a:pt x="501" y="1106"/>
                  </a:cubicBezTo>
                  <a:cubicBezTo>
                    <a:pt x="452" y="1114"/>
                    <a:pt x="501" y="1147"/>
                    <a:pt x="460" y="1188"/>
                  </a:cubicBezTo>
                  <a:cubicBezTo>
                    <a:pt x="449" y="1199"/>
                    <a:pt x="439" y="1204"/>
                    <a:pt x="428" y="1204"/>
                  </a:cubicBezTo>
                  <a:cubicBezTo>
                    <a:pt x="406" y="1204"/>
                    <a:pt x="381" y="1186"/>
                    <a:pt x="337" y="1164"/>
                  </a:cubicBezTo>
                  <a:cubicBezTo>
                    <a:pt x="279" y="1131"/>
                    <a:pt x="247" y="1082"/>
                    <a:pt x="222" y="1073"/>
                  </a:cubicBezTo>
                  <a:cubicBezTo>
                    <a:pt x="219" y="1072"/>
                    <a:pt x="216" y="1071"/>
                    <a:pt x="212" y="1071"/>
                  </a:cubicBezTo>
                  <a:cubicBezTo>
                    <a:pt x="175" y="1071"/>
                    <a:pt x="86" y="1129"/>
                    <a:pt x="50" y="1180"/>
                  </a:cubicBezTo>
                  <a:cubicBezTo>
                    <a:pt x="0" y="1229"/>
                    <a:pt x="386" y="1287"/>
                    <a:pt x="468" y="1295"/>
                  </a:cubicBezTo>
                  <a:cubicBezTo>
                    <a:pt x="474" y="1296"/>
                    <a:pt x="479" y="1296"/>
                    <a:pt x="485" y="1296"/>
                  </a:cubicBezTo>
                  <a:cubicBezTo>
                    <a:pt x="557" y="1296"/>
                    <a:pt x="645" y="1252"/>
                    <a:pt x="698" y="1229"/>
                  </a:cubicBezTo>
                  <a:cubicBezTo>
                    <a:pt x="764" y="1205"/>
                    <a:pt x="1067" y="1106"/>
                    <a:pt x="1174" y="1090"/>
                  </a:cubicBezTo>
                  <a:cubicBezTo>
                    <a:pt x="1191" y="1086"/>
                    <a:pt x="1208" y="1084"/>
                    <a:pt x="1224" y="1084"/>
                  </a:cubicBezTo>
                  <a:cubicBezTo>
                    <a:pt x="1307" y="1084"/>
                    <a:pt x="1392" y="1127"/>
                    <a:pt x="1494" y="1147"/>
                  </a:cubicBezTo>
                  <a:cubicBezTo>
                    <a:pt x="1617" y="1172"/>
                    <a:pt x="1642" y="1196"/>
                    <a:pt x="1798" y="1229"/>
                  </a:cubicBezTo>
                  <a:cubicBezTo>
                    <a:pt x="1945" y="1270"/>
                    <a:pt x="1986" y="1262"/>
                    <a:pt x="2003" y="1295"/>
                  </a:cubicBezTo>
                  <a:cubicBezTo>
                    <a:pt x="2011" y="1336"/>
                    <a:pt x="1904" y="1385"/>
                    <a:pt x="1831" y="1443"/>
                  </a:cubicBezTo>
                  <a:cubicBezTo>
                    <a:pt x="1757" y="1500"/>
                    <a:pt x="1560" y="1517"/>
                    <a:pt x="1527" y="1541"/>
                  </a:cubicBezTo>
                  <a:cubicBezTo>
                    <a:pt x="1494" y="1566"/>
                    <a:pt x="1519" y="1574"/>
                    <a:pt x="1609" y="1590"/>
                  </a:cubicBezTo>
                  <a:cubicBezTo>
                    <a:pt x="1683" y="1604"/>
                    <a:pt x="1745" y="1617"/>
                    <a:pt x="1824" y="1617"/>
                  </a:cubicBezTo>
                  <a:cubicBezTo>
                    <a:pt x="1842" y="1617"/>
                    <a:pt x="1860" y="1616"/>
                    <a:pt x="1880" y="1615"/>
                  </a:cubicBezTo>
                  <a:cubicBezTo>
                    <a:pt x="1967" y="1608"/>
                    <a:pt x="2009" y="1511"/>
                    <a:pt x="2034" y="1511"/>
                  </a:cubicBezTo>
                  <a:cubicBezTo>
                    <a:pt x="2038" y="1511"/>
                    <a:pt x="2041" y="1513"/>
                    <a:pt x="2044" y="1517"/>
                  </a:cubicBezTo>
                  <a:cubicBezTo>
                    <a:pt x="2060" y="1549"/>
                    <a:pt x="2036" y="1664"/>
                    <a:pt x="1995" y="1746"/>
                  </a:cubicBezTo>
                  <a:cubicBezTo>
                    <a:pt x="1972" y="1787"/>
                    <a:pt x="1943" y="1798"/>
                    <a:pt x="1909" y="1798"/>
                  </a:cubicBezTo>
                  <a:cubicBezTo>
                    <a:pt x="1874" y="1798"/>
                    <a:pt x="1834" y="1787"/>
                    <a:pt x="1792" y="1787"/>
                  </a:cubicBezTo>
                  <a:cubicBezTo>
                    <a:pt x="1786" y="1787"/>
                    <a:pt x="1779" y="1787"/>
                    <a:pt x="1773" y="1787"/>
                  </a:cubicBezTo>
                  <a:cubicBezTo>
                    <a:pt x="1766" y="1788"/>
                    <a:pt x="1759" y="1788"/>
                    <a:pt x="1752" y="1788"/>
                  </a:cubicBezTo>
                  <a:cubicBezTo>
                    <a:pt x="1685" y="1788"/>
                    <a:pt x="1652" y="1755"/>
                    <a:pt x="1593" y="1755"/>
                  </a:cubicBezTo>
                  <a:cubicBezTo>
                    <a:pt x="1589" y="1754"/>
                    <a:pt x="1586" y="1754"/>
                    <a:pt x="1583" y="1754"/>
                  </a:cubicBezTo>
                  <a:cubicBezTo>
                    <a:pt x="1520" y="1754"/>
                    <a:pt x="1450" y="1829"/>
                    <a:pt x="1379" y="1845"/>
                  </a:cubicBezTo>
                  <a:cubicBezTo>
                    <a:pt x="1372" y="1847"/>
                    <a:pt x="1366" y="1848"/>
                    <a:pt x="1360" y="1848"/>
                  </a:cubicBezTo>
                  <a:cubicBezTo>
                    <a:pt x="1308" y="1848"/>
                    <a:pt x="1318" y="1755"/>
                    <a:pt x="1281" y="1755"/>
                  </a:cubicBezTo>
                  <a:cubicBezTo>
                    <a:pt x="1248" y="1755"/>
                    <a:pt x="1141" y="1861"/>
                    <a:pt x="1075" y="1869"/>
                  </a:cubicBezTo>
                  <a:cubicBezTo>
                    <a:pt x="1070" y="1871"/>
                    <a:pt x="1066" y="1871"/>
                    <a:pt x="1062" y="1871"/>
                  </a:cubicBezTo>
                  <a:cubicBezTo>
                    <a:pt x="1015" y="1871"/>
                    <a:pt x="1029" y="1795"/>
                    <a:pt x="984" y="1795"/>
                  </a:cubicBezTo>
                  <a:cubicBezTo>
                    <a:pt x="981" y="1795"/>
                    <a:pt x="979" y="1795"/>
                    <a:pt x="977" y="1796"/>
                  </a:cubicBezTo>
                  <a:cubicBezTo>
                    <a:pt x="928" y="1812"/>
                    <a:pt x="944" y="1861"/>
                    <a:pt x="879" y="1894"/>
                  </a:cubicBezTo>
                  <a:cubicBezTo>
                    <a:pt x="805" y="1919"/>
                    <a:pt x="805" y="1910"/>
                    <a:pt x="665" y="1935"/>
                  </a:cubicBezTo>
                  <a:cubicBezTo>
                    <a:pt x="636" y="1940"/>
                    <a:pt x="609" y="1942"/>
                    <a:pt x="586" y="1942"/>
                  </a:cubicBezTo>
                  <a:cubicBezTo>
                    <a:pt x="522" y="1942"/>
                    <a:pt x="479" y="1928"/>
                    <a:pt x="445" y="1928"/>
                  </a:cubicBezTo>
                  <a:cubicBezTo>
                    <a:pt x="432" y="1928"/>
                    <a:pt x="421" y="1930"/>
                    <a:pt x="411" y="1935"/>
                  </a:cubicBezTo>
                  <a:cubicBezTo>
                    <a:pt x="362" y="1951"/>
                    <a:pt x="509" y="2075"/>
                    <a:pt x="558" y="2099"/>
                  </a:cubicBezTo>
                  <a:cubicBezTo>
                    <a:pt x="570" y="2105"/>
                    <a:pt x="597" y="2107"/>
                    <a:pt x="633" y="2107"/>
                  </a:cubicBezTo>
                  <a:cubicBezTo>
                    <a:pt x="755" y="2107"/>
                    <a:pt x="979" y="2083"/>
                    <a:pt x="1067" y="2083"/>
                  </a:cubicBezTo>
                  <a:cubicBezTo>
                    <a:pt x="1106" y="2080"/>
                    <a:pt x="1189" y="2078"/>
                    <a:pt x="1286" y="2078"/>
                  </a:cubicBezTo>
                  <a:cubicBezTo>
                    <a:pt x="1479" y="2078"/>
                    <a:pt x="1724" y="2086"/>
                    <a:pt x="1757" y="2107"/>
                  </a:cubicBezTo>
                  <a:cubicBezTo>
                    <a:pt x="1814" y="2140"/>
                    <a:pt x="1650" y="2198"/>
                    <a:pt x="1609" y="2239"/>
                  </a:cubicBezTo>
                  <a:cubicBezTo>
                    <a:pt x="1576" y="2280"/>
                    <a:pt x="1675" y="2329"/>
                    <a:pt x="1732" y="2370"/>
                  </a:cubicBezTo>
                  <a:cubicBezTo>
                    <a:pt x="1741" y="2378"/>
                    <a:pt x="1752" y="2381"/>
                    <a:pt x="1763" y="2381"/>
                  </a:cubicBezTo>
                  <a:cubicBezTo>
                    <a:pt x="1810" y="2381"/>
                    <a:pt x="1871" y="2321"/>
                    <a:pt x="1937" y="2288"/>
                  </a:cubicBezTo>
                  <a:cubicBezTo>
                    <a:pt x="2011" y="2247"/>
                    <a:pt x="2151" y="2189"/>
                    <a:pt x="2192" y="2189"/>
                  </a:cubicBezTo>
                  <a:cubicBezTo>
                    <a:pt x="2233" y="2189"/>
                    <a:pt x="2216" y="2239"/>
                    <a:pt x="2175" y="2280"/>
                  </a:cubicBezTo>
                  <a:cubicBezTo>
                    <a:pt x="2142" y="2329"/>
                    <a:pt x="2019" y="2354"/>
                    <a:pt x="1937" y="2403"/>
                  </a:cubicBezTo>
                  <a:cubicBezTo>
                    <a:pt x="1855" y="2452"/>
                    <a:pt x="1855" y="2526"/>
                    <a:pt x="1896" y="2551"/>
                  </a:cubicBezTo>
                  <a:cubicBezTo>
                    <a:pt x="1908" y="2559"/>
                    <a:pt x="1925" y="2562"/>
                    <a:pt x="1945" y="2562"/>
                  </a:cubicBezTo>
                  <a:cubicBezTo>
                    <a:pt x="2005" y="2562"/>
                    <a:pt x="2089" y="2532"/>
                    <a:pt x="2126" y="2526"/>
                  </a:cubicBezTo>
                  <a:cubicBezTo>
                    <a:pt x="2183" y="2526"/>
                    <a:pt x="2315" y="2526"/>
                    <a:pt x="2315" y="2542"/>
                  </a:cubicBezTo>
                  <a:cubicBezTo>
                    <a:pt x="2315" y="2559"/>
                    <a:pt x="2151" y="2608"/>
                    <a:pt x="2077" y="2608"/>
                  </a:cubicBezTo>
                  <a:cubicBezTo>
                    <a:pt x="1995" y="2608"/>
                    <a:pt x="1970" y="2649"/>
                    <a:pt x="1937" y="2682"/>
                  </a:cubicBezTo>
                  <a:cubicBezTo>
                    <a:pt x="1913" y="2723"/>
                    <a:pt x="2019" y="2748"/>
                    <a:pt x="2003" y="2797"/>
                  </a:cubicBezTo>
                  <a:cubicBezTo>
                    <a:pt x="1986" y="2846"/>
                    <a:pt x="1814" y="2838"/>
                    <a:pt x="1683" y="2879"/>
                  </a:cubicBezTo>
                  <a:cubicBezTo>
                    <a:pt x="1543" y="2912"/>
                    <a:pt x="1584" y="2977"/>
                    <a:pt x="1461" y="3010"/>
                  </a:cubicBezTo>
                  <a:cubicBezTo>
                    <a:pt x="1455" y="3011"/>
                    <a:pt x="1450" y="3012"/>
                    <a:pt x="1445" y="3012"/>
                  </a:cubicBezTo>
                  <a:cubicBezTo>
                    <a:pt x="1360" y="3012"/>
                    <a:pt x="1380" y="2859"/>
                    <a:pt x="1353" y="2859"/>
                  </a:cubicBezTo>
                  <a:cubicBezTo>
                    <a:pt x="1347" y="2859"/>
                    <a:pt x="1340" y="2865"/>
                    <a:pt x="1330" y="2879"/>
                  </a:cubicBezTo>
                  <a:cubicBezTo>
                    <a:pt x="1264" y="2969"/>
                    <a:pt x="1281" y="3010"/>
                    <a:pt x="1281" y="3092"/>
                  </a:cubicBezTo>
                  <a:cubicBezTo>
                    <a:pt x="1275" y="3148"/>
                    <a:pt x="1328" y="3148"/>
                    <a:pt x="1373" y="3148"/>
                  </a:cubicBezTo>
                  <a:cubicBezTo>
                    <a:pt x="1388" y="3148"/>
                    <a:pt x="1402" y="3148"/>
                    <a:pt x="1412" y="3150"/>
                  </a:cubicBezTo>
                  <a:cubicBezTo>
                    <a:pt x="1448" y="3150"/>
                    <a:pt x="1602" y="3176"/>
                    <a:pt x="1693" y="3176"/>
                  </a:cubicBezTo>
                  <a:cubicBezTo>
                    <a:pt x="1704" y="3176"/>
                    <a:pt x="1715" y="3175"/>
                    <a:pt x="1724" y="3174"/>
                  </a:cubicBezTo>
                  <a:cubicBezTo>
                    <a:pt x="1814" y="3158"/>
                    <a:pt x="2413" y="3100"/>
                    <a:pt x="2512" y="3100"/>
                  </a:cubicBezTo>
                  <a:cubicBezTo>
                    <a:pt x="2602" y="3100"/>
                    <a:pt x="2725" y="3100"/>
                    <a:pt x="2750" y="3141"/>
                  </a:cubicBezTo>
                  <a:cubicBezTo>
                    <a:pt x="2766" y="3182"/>
                    <a:pt x="2741" y="3207"/>
                    <a:pt x="2774" y="3232"/>
                  </a:cubicBezTo>
                  <a:cubicBezTo>
                    <a:pt x="2779" y="3235"/>
                    <a:pt x="2784" y="3237"/>
                    <a:pt x="2791" y="3237"/>
                  </a:cubicBezTo>
                  <a:cubicBezTo>
                    <a:pt x="2843" y="3237"/>
                    <a:pt x="2958" y="3147"/>
                    <a:pt x="2995" y="3147"/>
                  </a:cubicBezTo>
                  <a:cubicBezTo>
                    <a:pt x="2999" y="3147"/>
                    <a:pt x="3002" y="3148"/>
                    <a:pt x="3004" y="3150"/>
                  </a:cubicBezTo>
                  <a:cubicBezTo>
                    <a:pt x="3037" y="3174"/>
                    <a:pt x="2922" y="3273"/>
                    <a:pt x="2922" y="3322"/>
                  </a:cubicBezTo>
                  <a:cubicBezTo>
                    <a:pt x="2922" y="3363"/>
                    <a:pt x="3111" y="3478"/>
                    <a:pt x="3242" y="3494"/>
                  </a:cubicBezTo>
                  <a:cubicBezTo>
                    <a:pt x="3373" y="3511"/>
                    <a:pt x="3669" y="3560"/>
                    <a:pt x="3817" y="3593"/>
                  </a:cubicBezTo>
                  <a:cubicBezTo>
                    <a:pt x="3964" y="3626"/>
                    <a:pt x="4112" y="3658"/>
                    <a:pt x="4210" y="3658"/>
                  </a:cubicBezTo>
                  <a:cubicBezTo>
                    <a:pt x="4234" y="3660"/>
                    <a:pt x="4257" y="3661"/>
                    <a:pt x="4281" y="3661"/>
                  </a:cubicBezTo>
                  <a:cubicBezTo>
                    <a:pt x="4356" y="3661"/>
                    <a:pt x="4427" y="3651"/>
                    <a:pt x="4465" y="3626"/>
                  </a:cubicBezTo>
                  <a:cubicBezTo>
                    <a:pt x="4514" y="3593"/>
                    <a:pt x="4440" y="3519"/>
                    <a:pt x="4465" y="3494"/>
                  </a:cubicBezTo>
                  <a:cubicBezTo>
                    <a:pt x="4469" y="3491"/>
                    <a:pt x="4474" y="3489"/>
                    <a:pt x="4480" y="3489"/>
                  </a:cubicBezTo>
                  <a:cubicBezTo>
                    <a:pt x="4504" y="3489"/>
                    <a:pt x="4545" y="3509"/>
                    <a:pt x="4592" y="3509"/>
                  </a:cubicBezTo>
                  <a:cubicBezTo>
                    <a:pt x="4617" y="3509"/>
                    <a:pt x="4643" y="3503"/>
                    <a:pt x="4670" y="3486"/>
                  </a:cubicBezTo>
                  <a:cubicBezTo>
                    <a:pt x="4760" y="3429"/>
                    <a:pt x="4777" y="3281"/>
                    <a:pt x="4867" y="3240"/>
                  </a:cubicBezTo>
                  <a:cubicBezTo>
                    <a:pt x="4957" y="3207"/>
                    <a:pt x="5097" y="3191"/>
                    <a:pt x="5187" y="3141"/>
                  </a:cubicBezTo>
                  <a:cubicBezTo>
                    <a:pt x="5214" y="3128"/>
                    <a:pt x="5251" y="3123"/>
                    <a:pt x="5294" y="3123"/>
                  </a:cubicBezTo>
                  <a:cubicBezTo>
                    <a:pt x="5380" y="3123"/>
                    <a:pt x="5493" y="3141"/>
                    <a:pt x="5614" y="3141"/>
                  </a:cubicBezTo>
                  <a:cubicBezTo>
                    <a:pt x="5618" y="3142"/>
                    <a:pt x="5623" y="3142"/>
                    <a:pt x="5628" y="3142"/>
                  </a:cubicBezTo>
                  <a:cubicBezTo>
                    <a:pt x="5798" y="3142"/>
                    <a:pt x="6020" y="3000"/>
                    <a:pt x="6155" y="2912"/>
                  </a:cubicBezTo>
                  <a:cubicBezTo>
                    <a:pt x="6287" y="2830"/>
                    <a:pt x="6492" y="2682"/>
                    <a:pt x="6508" y="2624"/>
                  </a:cubicBezTo>
                  <a:cubicBezTo>
                    <a:pt x="6525" y="2567"/>
                    <a:pt x="6476" y="2485"/>
                    <a:pt x="6533" y="2485"/>
                  </a:cubicBezTo>
                  <a:cubicBezTo>
                    <a:pt x="6535" y="2485"/>
                    <a:pt x="6538" y="2484"/>
                    <a:pt x="6541" y="2484"/>
                  </a:cubicBezTo>
                  <a:cubicBezTo>
                    <a:pt x="6601" y="2484"/>
                    <a:pt x="6715" y="2568"/>
                    <a:pt x="6746" y="2592"/>
                  </a:cubicBezTo>
                  <a:cubicBezTo>
                    <a:pt x="6776" y="2609"/>
                    <a:pt x="6846" y="2647"/>
                    <a:pt x="6899" y="2647"/>
                  </a:cubicBezTo>
                  <a:cubicBezTo>
                    <a:pt x="6921" y="2647"/>
                    <a:pt x="6940" y="2641"/>
                    <a:pt x="6952" y="2624"/>
                  </a:cubicBezTo>
                  <a:cubicBezTo>
                    <a:pt x="7001" y="2567"/>
                    <a:pt x="7140" y="2526"/>
                    <a:pt x="7214" y="2460"/>
                  </a:cubicBezTo>
                  <a:cubicBezTo>
                    <a:pt x="7288" y="2395"/>
                    <a:pt x="7222" y="2444"/>
                    <a:pt x="7140" y="2296"/>
                  </a:cubicBezTo>
                  <a:cubicBezTo>
                    <a:pt x="7058" y="2148"/>
                    <a:pt x="7239" y="2214"/>
                    <a:pt x="7247" y="2157"/>
                  </a:cubicBezTo>
                  <a:cubicBezTo>
                    <a:pt x="7255" y="2107"/>
                    <a:pt x="7173" y="2050"/>
                    <a:pt x="7206" y="2042"/>
                  </a:cubicBezTo>
                  <a:cubicBezTo>
                    <a:pt x="7208" y="2041"/>
                    <a:pt x="7210" y="2040"/>
                    <a:pt x="7212" y="2040"/>
                  </a:cubicBezTo>
                  <a:cubicBezTo>
                    <a:pt x="7257" y="2040"/>
                    <a:pt x="7421" y="2173"/>
                    <a:pt x="7444" y="2173"/>
                  </a:cubicBezTo>
                  <a:cubicBezTo>
                    <a:pt x="7446" y="2174"/>
                    <a:pt x="7448" y="2174"/>
                    <a:pt x="7451" y="2174"/>
                  </a:cubicBezTo>
                  <a:cubicBezTo>
                    <a:pt x="7479" y="2174"/>
                    <a:pt x="7535" y="2136"/>
                    <a:pt x="7542" y="2091"/>
                  </a:cubicBezTo>
                  <a:cubicBezTo>
                    <a:pt x="7551" y="2034"/>
                    <a:pt x="7542" y="2017"/>
                    <a:pt x="7542" y="1984"/>
                  </a:cubicBezTo>
                  <a:cubicBezTo>
                    <a:pt x="7542" y="1943"/>
                    <a:pt x="7624" y="1951"/>
                    <a:pt x="7641" y="1910"/>
                  </a:cubicBezTo>
                  <a:cubicBezTo>
                    <a:pt x="7657" y="1878"/>
                    <a:pt x="7485" y="1869"/>
                    <a:pt x="7436" y="1853"/>
                  </a:cubicBezTo>
                  <a:cubicBezTo>
                    <a:pt x="7378" y="1837"/>
                    <a:pt x="7460" y="1804"/>
                    <a:pt x="7551" y="1779"/>
                  </a:cubicBezTo>
                  <a:cubicBezTo>
                    <a:pt x="7596" y="1771"/>
                    <a:pt x="7659" y="1771"/>
                    <a:pt x="7719" y="1771"/>
                  </a:cubicBezTo>
                  <a:cubicBezTo>
                    <a:pt x="7778" y="1771"/>
                    <a:pt x="7834" y="1771"/>
                    <a:pt x="7862" y="1763"/>
                  </a:cubicBezTo>
                  <a:cubicBezTo>
                    <a:pt x="7928" y="1755"/>
                    <a:pt x="7903" y="1705"/>
                    <a:pt x="7879" y="1681"/>
                  </a:cubicBezTo>
                  <a:cubicBezTo>
                    <a:pt x="7862" y="1664"/>
                    <a:pt x="7657" y="1623"/>
                    <a:pt x="7641" y="1607"/>
                  </a:cubicBezTo>
                  <a:cubicBezTo>
                    <a:pt x="7624" y="1582"/>
                    <a:pt x="7789" y="1533"/>
                    <a:pt x="7797" y="1492"/>
                  </a:cubicBezTo>
                  <a:cubicBezTo>
                    <a:pt x="7797" y="1482"/>
                    <a:pt x="7780" y="1479"/>
                    <a:pt x="7756" y="1479"/>
                  </a:cubicBezTo>
                  <a:cubicBezTo>
                    <a:pt x="7717" y="1479"/>
                    <a:pt x="7657" y="1488"/>
                    <a:pt x="7627" y="1488"/>
                  </a:cubicBezTo>
                  <a:cubicBezTo>
                    <a:pt x="7617" y="1488"/>
                    <a:pt x="7610" y="1487"/>
                    <a:pt x="7608" y="1484"/>
                  </a:cubicBezTo>
                  <a:cubicBezTo>
                    <a:pt x="7600" y="1467"/>
                    <a:pt x="7707" y="1443"/>
                    <a:pt x="7764" y="1402"/>
                  </a:cubicBezTo>
                  <a:cubicBezTo>
                    <a:pt x="7821" y="1361"/>
                    <a:pt x="7854" y="1287"/>
                    <a:pt x="7879" y="1237"/>
                  </a:cubicBezTo>
                  <a:cubicBezTo>
                    <a:pt x="7903" y="1180"/>
                    <a:pt x="7821" y="1188"/>
                    <a:pt x="7707" y="1155"/>
                  </a:cubicBezTo>
                  <a:cubicBezTo>
                    <a:pt x="7600" y="1123"/>
                    <a:pt x="7575" y="1090"/>
                    <a:pt x="7518" y="1065"/>
                  </a:cubicBezTo>
                  <a:cubicBezTo>
                    <a:pt x="7504" y="1058"/>
                    <a:pt x="7491" y="1055"/>
                    <a:pt x="7479" y="1055"/>
                  </a:cubicBezTo>
                  <a:cubicBezTo>
                    <a:pt x="7449" y="1055"/>
                    <a:pt x="7424" y="1074"/>
                    <a:pt x="7395" y="1098"/>
                  </a:cubicBezTo>
                  <a:cubicBezTo>
                    <a:pt x="7354" y="1131"/>
                    <a:pt x="7247" y="1213"/>
                    <a:pt x="7198" y="1221"/>
                  </a:cubicBezTo>
                  <a:cubicBezTo>
                    <a:pt x="7148" y="1221"/>
                    <a:pt x="7206" y="1123"/>
                    <a:pt x="7280" y="1049"/>
                  </a:cubicBezTo>
                  <a:cubicBezTo>
                    <a:pt x="7362" y="983"/>
                    <a:pt x="7345" y="983"/>
                    <a:pt x="7362" y="942"/>
                  </a:cubicBezTo>
                  <a:cubicBezTo>
                    <a:pt x="7366" y="923"/>
                    <a:pt x="7357" y="918"/>
                    <a:pt x="7343" y="918"/>
                  </a:cubicBezTo>
                  <a:cubicBezTo>
                    <a:pt x="7325" y="918"/>
                    <a:pt x="7298" y="926"/>
                    <a:pt x="7272" y="926"/>
                  </a:cubicBezTo>
                  <a:cubicBezTo>
                    <a:pt x="7234" y="926"/>
                    <a:pt x="7118" y="950"/>
                    <a:pt x="7048" y="950"/>
                  </a:cubicBezTo>
                  <a:cubicBezTo>
                    <a:pt x="7027" y="950"/>
                    <a:pt x="7010" y="948"/>
                    <a:pt x="7001" y="942"/>
                  </a:cubicBezTo>
                  <a:cubicBezTo>
                    <a:pt x="6960" y="926"/>
                    <a:pt x="7058" y="844"/>
                    <a:pt x="7075" y="811"/>
                  </a:cubicBezTo>
                  <a:cubicBezTo>
                    <a:pt x="7099" y="770"/>
                    <a:pt x="7132" y="712"/>
                    <a:pt x="7148" y="655"/>
                  </a:cubicBezTo>
                  <a:cubicBezTo>
                    <a:pt x="7155" y="629"/>
                    <a:pt x="7147" y="621"/>
                    <a:pt x="7129" y="621"/>
                  </a:cubicBezTo>
                  <a:cubicBezTo>
                    <a:pt x="7102" y="621"/>
                    <a:pt x="7052" y="638"/>
                    <a:pt x="6993" y="638"/>
                  </a:cubicBezTo>
                  <a:cubicBezTo>
                    <a:pt x="6886" y="638"/>
                    <a:pt x="6812" y="622"/>
                    <a:pt x="6779" y="565"/>
                  </a:cubicBezTo>
                  <a:cubicBezTo>
                    <a:pt x="6755" y="499"/>
                    <a:pt x="6812" y="540"/>
                    <a:pt x="6886" y="482"/>
                  </a:cubicBezTo>
                  <a:cubicBezTo>
                    <a:pt x="6968" y="417"/>
                    <a:pt x="6886" y="417"/>
                    <a:pt x="6902" y="335"/>
                  </a:cubicBezTo>
                  <a:cubicBezTo>
                    <a:pt x="6910" y="253"/>
                    <a:pt x="7173" y="261"/>
                    <a:pt x="7214" y="179"/>
                  </a:cubicBezTo>
                  <a:cubicBezTo>
                    <a:pt x="7226" y="157"/>
                    <a:pt x="7207" y="148"/>
                    <a:pt x="7171" y="148"/>
                  </a:cubicBezTo>
                  <a:cubicBezTo>
                    <a:pt x="7090" y="148"/>
                    <a:pt x="6924" y="192"/>
                    <a:pt x="6878" y="203"/>
                  </a:cubicBezTo>
                  <a:cubicBezTo>
                    <a:pt x="6812" y="220"/>
                    <a:pt x="6738" y="269"/>
                    <a:pt x="6672" y="318"/>
                  </a:cubicBezTo>
                  <a:cubicBezTo>
                    <a:pt x="6607" y="376"/>
                    <a:pt x="6664" y="368"/>
                    <a:pt x="6640" y="450"/>
                  </a:cubicBezTo>
                  <a:cubicBezTo>
                    <a:pt x="6633" y="468"/>
                    <a:pt x="6619" y="475"/>
                    <a:pt x="6601" y="475"/>
                  </a:cubicBezTo>
                  <a:cubicBezTo>
                    <a:pt x="6536" y="475"/>
                    <a:pt x="6418" y="380"/>
                    <a:pt x="6361" y="335"/>
                  </a:cubicBezTo>
                  <a:cubicBezTo>
                    <a:pt x="6287" y="277"/>
                    <a:pt x="6393" y="269"/>
                    <a:pt x="6410" y="179"/>
                  </a:cubicBezTo>
                  <a:cubicBezTo>
                    <a:pt x="6416" y="149"/>
                    <a:pt x="6407" y="141"/>
                    <a:pt x="6389" y="141"/>
                  </a:cubicBezTo>
                  <a:cubicBezTo>
                    <a:pt x="6370" y="141"/>
                    <a:pt x="6338" y="150"/>
                    <a:pt x="6302" y="150"/>
                  </a:cubicBezTo>
                  <a:cubicBezTo>
                    <a:pt x="6282" y="150"/>
                    <a:pt x="6260" y="147"/>
                    <a:pt x="6238" y="138"/>
                  </a:cubicBezTo>
                  <a:cubicBezTo>
                    <a:pt x="6139" y="97"/>
                    <a:pt x="6254" y="6"/>
                    <a:pt x="6065" y="6"/>
                  </a:cubicBezTo>
                  <a:cubicBezTo>
                    <a:pt x="5967" y="6"/>
                    <a:pt x="5903" y="0"/>
                    <a:pt x="5858"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75"/>
            <p:cNvSpPr/>
            <p:nvPr/>
          </p:nvSpPr>
          <p:spPr>
            <a:xfrm>
              <a:off x="3443450" y="1800825"/>
              <a:ext cx="91325" cy="96875"/>
            </a:xfrm>
            <a:custGeom>
              <a:avLst/>
              <a:gdLst/>
              <a:ahLst/>
              <a:cxnLst/>
              <a:rect l="l" t="t" r="r" b="b"/>
              <a:pathLst>
                <a:path w="3653" h="3875" extrusionOk="0">
                  <a:moveTo>
                    <a:pt x="2324" y="1"/>
                  </a:moveTo>
                  <a:cubicBezTo>
                    <a:pt x="2288" y="1"/>
                    <a:pt x="2346" y="34"/>
                    <a:pt x="2331" y="101"/>
                  </a:cubicBezTo>
                  <a:cubicBezTo>
                    <a:pt x="2324" y="134"/>
                    <a:pt x="2302" y="141"/>
                    <a:pt x="2279" y="141"/>
                  </a:cubicBezTo>
                  <a:cubicBezTo>
                    <a:pt x="2266" y="141"/>
                    <a:pt x="2251" y="139"/>
                    <a:pt x="2239" y="139"/>
                  </a:cubicBezTo>
                  <a:cubicBezTo>
                    <a:pt x="2226" y="139"/>
                    <a:pt x="2215" y="141"/>
                    <a:pt x="2208" y="150"/>
                  </a:cubicBezTo>
                  <a:cubicBezTo>
                    <a:pt x="2192" y="166"/>
                    <a:pt x="2192" y="207"/>
                    <a:pt x="2175" y="240"/>
                  </a:cubicBezTo>
                  <a:lnTo>
                    <a:pt x="2110" y="289"/>
                  </a:lnTo>
                  <a:cubicBezTo>
                    <a:pt x="2077" y="265"/>
                    <a:pt x="2028" y="207"/>
                    <a:pt x="1995" y="166"/>
                  </a:cubicBezTo>
                  <a:cubicBezTo>
                    <a:pt x="1972" y="143"/>
                    <a:pt x="1954" y="134"/>
                    <a:pt x="1936" y="134"/>
                  </a:cubicBezTo>
                  <a:cubicBezTo>
                    <a:pt x="1917" y="134"/>
                    <a:pt x="1898" y="145"/>
                    <a:pt x="1872" y="158"/>
                  </a:cubicBezTo>
                  <a:cubicBezTo>
                    <a:pt x="1831" y="191"/>
                    <a:pt x="1790" y="232"/>
                    <a:pt x="1749" y="256"/>
                  </a:cubicBezTo>
                  <a:cubicBezTo>
                    <a:pt x="1741" y="261"/>
                    <a:pt x="1735" y="263"/>
                    <a:pt x="1728" y="263"/>
                  </a:cubicBezTo>
                  <a:cubicBezTo>
                    <a:pt x="1698" y="263"/>
                    <a:pt x="1676" y="224"/>
                    <a:pt x="1642" y="224"/>
                  </a:cubicBezTo>
                  <a:cubicBezTo>
                    <a:pt x="1609" y="232"/>
                    <a:pt x="1593" y="297"/>
                    <a:pt x="1560" y="355"/>
                  </a:cubicBezTo>
                  <a:cubicBezTo>
                    <a:pt x="1535" y="421"/>
                    <a:pt x="1511" y="494"/>
                    <a:pt x="1478" y="568"/>
                  </a:cubicBezTo>
                  <a:cubicBezTo>
                    <a:pt x="1437" y="634"/>
                    <a:pt x="1363" y="634"/>
                    <a:pt x="1322" y="683"/>
                  </a:cubicBezTo>
                  <a:cubicBezTo>
                    <a:pt x="1303" y="710"/>
                    <a:pt x="1312" y="717"/>
                    <a:pt x="1336" y="717"/>
                  </a:cubicBezTo>
                  <a:cubicBezTo>
                    <a:pt x="1363" y="717"/>
                    <a:pt x="1410" y="708"/>
                    <a:pt x="1453" y="708"/>
                  </a:cubicBezTo>
                  <a:cubicBezTo>
                    <a:pt x="1535" y="716"/>
                    <a:pt x="1675" y="724"/>
                    <a:pt x="1732" y="765"/>
                  </a:cubicBezTo>
                  <a:cubicBezTo>
                    <a:pt x="1782" y="815"/>
                    <a:pt x="1724" y="880"/>
                    <a:pt x="1708" y="897"/>
                  </a:cubicBezTo>
                  <a:cubicBezTo>
                    <a:pt x="1691" y="913"/>
                    <a:pt x="1585" y="905"/>
                    <a:pt x="1568" y="929"/>
                  </a:cubicBezTo>
                  <a:cubicBezTo>
                    <a:pt x="1544" y="954"/>
                    <a:pt x="1503" y="1159"/>
                    <a:pt x="1478" y="1217"/>
                  </a:cubicBezTo>
                  <a:cubicBezTo>
                    <a:pt x="1471" y="1231"/>
                    <a:pt x="1463" y="1236"/>
                    <a:pt x="1453" y="1236"/>
                  </a:cubicBezTo>
                  <a:cubicBezTo>
                    <a:pt x="1428" y="1236"/>
                    <a:pt x="1394" y="1201"/>
                    <a:pt x="1347" y="1184"/>
                  </a:cubicBezTo>
                  <a:cubicBezTo>
                    <a:pt x="1287" y="1164"/>
                    <a:pt x="1194" y="1138"/>
                    <a:pt x="1131" y="1138"/>
                  </a:cubicBezTo>
                  <a:cubicBezTo>
                    <a:pt x="1116" y="1138"/>
                    <a:pt x="1103" y="1140"/>
                    <a:pt x="1092" y="1143"/>
                  </a:cubicBezTo>
                  <a:cubicBezTo>
                    <a:pt x="1035" y="1167"/>
                    <a:pt x="1035" y="1225"/>
                    <a:pt x="985" y="1258"/>
                  </a:cubicBezTo>
                  <a:cubicBezTo>
                    <a:pt x="982" y="1260"/>
                    <a:pt x="978" y="1261"/>
                    <a:pt x="974" y="1261"/>
                  </a:cubicBezTo>
                  <a:cubicBezTo>
                    <a:pt x="930" y="1261"/>
                    <a:pt x="889" y="1100"/>
                    <a:pt x="821" y="1085"/>
                  </a:cubicBezTo>
                  <a:cubicBezTo>
                    <a:pt x="778" y="1076"/>
                    <a:pt x="718" y="1072"/>
                    <a:pt x="662" y="1072"/>
                  </a:cubicBezTo>
                  <a:cubicBezTo>
                    <a:pt x="623" y="1072"/>
                    <a:pt x="586" y="1074"/>
                    <a:pt x="559" y="1077"/>
                  </a:cubicBezTo>
                  <a:cubicBezTo>
                    <a:pt x="493" y="1085"/>
                    <a:pt x="485" y="1118"/>
                    <a:pt x="460" y="1159"/>
                  </a:cubicBezTo>
                  <a:cubicBezTo>
                    <a:pt x="427" y="1200"/>
                    <a:pt x="501" y="1225"/>
                    <a:pt x="526" y="1274"/>
                  </a:cubicBezTo>
                  <a:cubicBezTo>
                    <a:pt x="551" y="1315"/>
                    <a:pt x="436" y="1446"/>
                    <a:pt x="501" y="1463"/>
                  </a:cubicBezTo>
                  <a:cubicBezTo>
                    <a:pt x="575" y="1479"/>
                    <a:pt x="608" y="1455"/>
                    <a:pt x="649" y="1504"/>
                  </a:cubicBezTo>
                  <a:cubicBezTo>
                    <a:pt x="698" y="1553"/>
                    <a:pt x="567" y="1561"/>
                    <a:pt x="534" y="1578"/>
                  </a:cubicBezTo>
                  <a:cubicBezTo>
                    <a:pt x="493" y="1602"/>
                    <a:pt x="493" y="1627"/>
                    <a:pt x="510" y="1676"/>
                  </a:cubicBezTo>
                  <a:cubicBezTo>
                    <a:pt x="526" y="1725"/>
                    <a:pt x="624" y="1750"/>
                    <a:pt x="600" y="1791"/>
                  </a:cubicBezTo>
                  <a:cubicBezTo>
                    <a:pt x="590" y="1815"/>
                    <a:pt x="566" y="1822"/>
                    <a:pt x="528" y="1822"/>
                  </a:cubicBezTo>
                  <a:cubicBezTo>
                    <a:pt x="501" y="1822"/>
                    <a:pt x="468" y="1819"/>
                    <a:pt x="427" y="1816"/>
                  </a:cubicBezTo>
                  <a:cubicBezTo>
                    <a:pt x="403" y="1814"/>
                    <a:pt x="384" y="1813"/>
                    <a:pt x="370" y="1813"/>
                  </a:cubicBezTo>
                  <a:cubicBezTo>
                    <a:pt x="325" y="1813"/>
                    <a:pt x="315" y="1822"/>
                    <a:pt x="272" y="1840"/>
                  </a:cubicBezTo>
                  <a:cubicBezTo>
                    <a:pt x="222" y="1865"/>
                    <a:pt x="313" y="1922"/>
                    <a:pt x="337" y="1955"/>
                  </a:cubicBezTo>
                  <a:cubicBezTo>
                    <a:pt x="344" y="1969"/>
                    <a:pt x="353" y="1973"/>
                    <a:pt x="366" y="1973"/>
                  </a:cubicBezTo>
                  <a:cubicBezTo>
                    <a:pt x="378" y="1973"/>
                    <a:pt x="394" y="1970"/>
                    <a:pt x="415" y="1970"/>
                  </a:cubicBezTo>
                  <a:cubicBezTo>
                    <a:pt x="424" y="1970"/>
                    <a:pt x="433" y="1970"/>
                    <a:pt x="444" y="1972"/>
                  </a:cubicBezTo>
                  <a:cubicBezTo>
                    <a:pt x="482" y="1972"/>
                    <a:pt x="557" y="1964"/>
                    <a:pt x="622" y="1964"/>
                  </a:cubicBezTo>
                  <a:cubicBezTo>
                    <a:pt x="654" y="1964"/>
                    <a:pt x="685" y="1966"/>
                    <a:pt x="706" y="1972"/>
                  </a:cubicBezTo>
                  <a:cubicBezTo>
                    <a:pt x="772" y="1996"/>
                    <a:pt x="706" y="2054"/>
                    <a:pt x="690" y="2111"/>
                  </a:cubicBezTo>
                  <a:cubicBezTo>
                    <a:pt x="683" y="2136"/>
                    <a:pt x="692" y="2144"/>
                    <a:pt x="713" y="2144"/>
                  </a:cubicBezTo>
                  <a:cubicBezTo>
                    <a:pt x="741" y="2144"/>
                    <a:pt x="789" y="2129"/>
                    <a:pt x="846" y="2119"/>
                  </a:cubicBezTo>
                  <a:cubicBezTo>
                    <a:pt x="891" y="2109"/>
                    <a:pt x="932" y="2105"/>
                    <a:pt x="970" y="2105"/>
                  </a:cubicBezTo>
                  <a:cubicBezTo>
                    <a:pt x="1023" y="2105"/>
                    <a:pt x="1067" y="2113"/>
                    <a:pt x="1100" y="2128"/>
                  </a:cubicBezTo>
                  <a:cubicBezTo>
                    <a:pt x="1158" y="2144"/>
                    <a:pt x="1109" y="2169"/>
                    <a:pt x="1084" y="2210"/>
                  </a:cubicBezTo>
                  <a:cubicBezTo>
                    <a:pt x="1068" y="2226"/>
                    <a:pt x="1045" y="2226"/>
                    <a:pt x="1018" y="2226"/>
                  </a:cubicBezTo>
                  <a:cubicBezTo>
                    <a:pt x="992" y="2226"/>
                    <a:pt x="961" y="2226"/>
                    <a:pt x="928" y="2242"/>
                  </a:cubicBezTo>
                  <a:cubicBezTo>
                    <a:pt x="862" y="2267"/>
                    <a:pt x="846" y="2325"/>
                    <a:pt x="813" y="2390"/>
                  </a:cubicBezTo>
                  <a:cubicBezTo>
                    <a:pt x="772" y="2456"/>
                    <a:pt x="830" y="2464"/>
                    <a:pt x="805" y="2530"/>
                  </a:cubicBezTo>
                  <a:cubicBezTo>
                    <a:pt x="789" y="2595"/>
                    <a:pt x="583" y="2653"/>
                    <a:pt x="542" y="2710"/>
                  </a:cubicBezTo>
                  <a:cubicBezTo>
                    <a:pt x="531" y="2724"/>
                    <a:pt x="533" y="2729"/>
                    <a:pt x="542" y="2729"/>
                  </a:cubicBezTo>
                  <a:cubicBezTo>
                    <a:pt x="567" y="2729"/>
                    <a:pt x="648" y="2694"/>
                    <a:pt x="690" y="2694"/>
                  </a:cubicBezTo>
                  <a:cubicBezTo>
                    <a:pt x="739" y="2694"/>
                    <a:pt x="838" y="2694"/>
                    <a:pt x="903" y="2661"/>
                  </a:cubicBezTo>
                  <a:cubicBezTo>
                    <a:pt x="961" y="2628"/>
                    <a:pt x="1068" y="2587"/>
                    <a:pt x="1133" y="2563"/>
                  </a:cubicBezTo>
                  <a:cubicBezTo>
                    <a:pt x="1139" y="2560"/>
                    <a:pt x="1145" y="2559"/>
                    <a:pt x="1151" y="2559"/>
                  </a:cubicBezTo>
                  <a:cubicBezTo>
                    <a:pt x="1215" y="2559"/>
                    <a:pt x="1296" y="2671"/>
                    <a:pt x="1281" y="2694"/>
                  </a:cubicBezTo>
                  <a:cubicBezTo>
                    <a:pt x="1265" y="2710"/>
                    <a:pt x="1125" y="2718"/>
                    <a:pt x="1059" y="2751"/>
                  </a:cubicBezTo>
                  <a:cubicBezTo>
                    <a:pt x="985" y="2784"/>
                    <a:pt x="961" y="2792"/>
                    <a:pt x="854" y="2792"/>
                  </a:cubicBezTo>
                  <a:cubicBezTo>
                    <a:pt x="815" y="2792"/>
                    <a:pt x="785" y="2791"/>
                    <a:pt x="759" y="2791"/>
                  </a:cubicBezTo>
                  <a:cubicBezTo>
                    <a:pt x="720" y="2791"/>
                    <a:pt x="692" y="2794"/>
                    <a:pt x="657" y="2809"/>
                  </a:cubicBezTo>
                  <a:cubicBezTo>
                    <a:pt x="600" y="2842"/>
                    <a:pt x="633" y="2874"/>
                    <a:pt x="583" y="2907"/>
                  </a:cubicBezTo>
                  <a:cubicBezTo>
                    <a:pt x="542" y="2940"/>
                    <a:pt x="493" y="2924"/>
                    <a:pt x="468" y="2940"/>
                  </a:cubicBezTo>
                  <a:cubicBezTo>
                    <a:pt x="452" y="2956"/>
                    <a:pt x="567" y="3063"/>
                    <a:pt x="567" y="3096"/>
                  </a:cubicBezTo>
                  <a:cubicBezTo>
                    <a:pt x="567" y="3112"/>
                    <a:pt x="542" y="3121"/>
                    <a:pt x="511" y="3121"/>
                  </a:cubicBezTo>
                  <a:cubicBezTo>
                    <a:pt x="479" y="3121"/>
                    <a:pt x="440" y="3112"/>
                    <a:pt x="411" y="3096"/>
                  </a:cubicBezTo>
                  <a:cubicBezTo>
                    <a:pt x="354" y="3063"/>
                    <a:pt x="378" y="3039"/>
                    <a:pt x="296" y="3039"/>
                  </a:cubicBezTo>
                  <a:cubicBezTo>
                    <a:pt x="206" y="3047"/>
                    <a:pt x="91" y="3112"/>
                    <a:pt x="42" y="3153"/>
                  </a:cubicBezTo>
                  <a:cubicBezTo>
                    <a:pt x="1" y="3186"/>
                    <a:pt x="181" y="3211"/>
                    <a:pt x="280" y="3211"/>
                  </a:cubicBezTo>
                  <a:cubicBezTo>
                    <a:pt x="304" y="3209"/>
                    <a:pt x="329" y="3208"/>
                    <a:pt x="353" y="3208"/>
                  </a:cubicBezTo>
                  <a:cubicBezTo>
                    <a:pt x="419" y="3208"/>
                    <a:pt x="482" y="3215"/>
                    <a:pt x="518" y="3227"/>
                  </a:cubicBezTo>
                  <a:cubicBezTo>
                    <a:pt x="559" y="3235"/>
                    <a:pt x="436" y="3293"/>
                    <a:pt x="370" y="3309"/>
                  </a:cubicBezTo>
                  <a:cubicBezTo>
                    <a:pt x="304" y="3334"/>
                    <a:pt x="230" y="3367"/>
                    <a:pt x="181" y="3424"/>
                  </a:cubicBezTo>
                  <a:cubicBezTo>
                    <a:pt x="154" y="3451"/>
                    <a:pt x="172" y="3458"/>
                    <a:pt x="212" y="3458"/>
                  </a:cubicBezTo>
                  <a:cubicBezTo>
                    <a:pt x="256" y="3458"/>
                    <a:pt x="329" y="3449"/>
                    <a:pt x="395" y="3449"/>
                  </a:cubicBezTo>
                  <a:cubicBezTo>
                    <a:pt x="437" y="3446"/>
                    <a:pt x="482" y="3444"/>
                    <a:pt x="524" y="3444"/>
                  </a:cubicBezTo>
                  <a:cubicBezTo>
                    <a:pt x="597" y="3444"/>
                    <a:pt x="661" y="3450"/>
                    <a:pt x="682" y="3465"/>
                  </a:cubicBezTo>
                  <a:cubicBezTo>
                    <a:pt x="723" y="3482"/>
                    <a:pt x="616" y="3506"/>
                    <a:pt x="551" y="3531"/>
                  </a:cubicBezTo>
                  <a:cubicBezTo>
                    <a:pt x="485" y="3556"/>
                    <a:pt x="403" y="3613"/>
                    <a:pt x="378" y="3670"/>
                  </a:cubicBezTo>
                  <a:cubicBezTo>
                    <a:pt x="369" y="3686"/>
                    <a:pt x="379" y="3692"/>
                    <a:pt x="400" y="3692"/>
                  </a:cubicBezTo>
                  <a:cubicBezTo>
                    <a:pt x="456" y="3692"/>
                    <a:pt x="585" y="3652"/>
                    <a:pt x="633" y="3646"/>
                  </a:cubicBezTo>
                  <a:cubicBezTo>
                    <a:pt x="637" y="3645"/>
                    <a:pt x="642" y="3645"/>
                    <a:pt x="645" y="3645"/>
                  </a:cubicBezTo>
                  <a:cubicBezTo>
                    <a:pt x="693" y="3645"/>
                    <a:pt x="658" y="3692"/>
                    <a:pt x="674" y="3752"/>
                  </a:cubicBezTo>
                  <a:cubicBezTo>
                    <a:pt x="698" y="3826"/>
                    <a:pt x="592" y="3810"/>
                    <a:pt x="567" y="3859"/>
                  </a:cubicBezTo>
                  <a:cubicBezTo>
                    <a:pt x="558" y="3870"/>
                    <a:pt x="573" y="3875"/>
                    <a:pt x="602" y="3875"/>
                  </a:cubicBezTo>
                  <a:cubicBezTo>
                    <a:pt x="680" y="3875"/>
                    <a:pt x="858" y="3842"/>
                    <a:pt x="936" y="3818"/>
                  </a:cubicBezTo>
                  <a:cubicBezTo>
                    <a:pt x="1043" y="3794"/>
                    <a:pt x="1141" y="3752"/>
                    <a:pt x="1273" y="3728"/>
                  </a:cubicBezTo>
                  <a:cubicBezTo>
                    <a:pt x="1396" y="3703"/>
                    <a:pt x="1404" y="3703"/>
                    <a:pt x="1453" y="3654"/>
                  </a:cubicBezTo>
                  <a:cubicBezTo>
                    <a:pt x="1503" y="3597"/>
                    <a:pt x="1503" y="3572"/>
                    <a:pt x="1494" y="3523"/>
                  </a:cubicBezTo>
                  <a:cubicBezTo>
                    <a:pt x="1486" y="3482"/>
                    <a:pt x="1445" y="3424"/>
                    <a:pt x="1470" y="3400"/>
                  </a:cubicBezTo>
                  <a:cubicBezTo>
                    <a:pt x="1472" y="3398"/>
                    <a:pt x="1475" y="3397"/>
                    <a:pt x="1478" y="3397"/>
                  </a:cubicBezTo>
                  <a:cubicBezTo>
                    <a:pt x="1519" y="3397"/>
                    <a:pt x="1645" y="3509"/>
                    <a:pt x="1675" y="3539"/>
                  </a:cubicBezTo>
                  <a:cubicBezTo>
                    <a:pt x="1684" y="3545"/>
                    <a:pt x="1693" y="3547"/>
                    <a:pt x="1702" y="3547"/>
                  </a:cubicBezTo>
                  <a:cubicBezTo>
                    <a:pt x="1732" y="3547"/>
                    <a:pt x="1760" y="3518"/>
                    <a:pt x="1798" y="3473"/>
                  </a:cubicBezTo>
                  <a:cubicBezTo>
                    <a:pt x="1855" y="3416"/>
                    <a:pt x="1921" y="3383"/>
                    <a:pt x="1962" y="3342"/>
                  </a:cubicBezTo>
                  <a:cubicBezTo>
                    <a:pt x="1995" y="3301"/>
                    <a:pt x="2126" y="3260"/>
                    <a:pt x="2175" y="3219"/>
                  </a:cubicBezTo>
                  <a:cubicBezTo>
                    <a:pt x="2197" y="3207"/>
                    <a:pt x="2226" y="3204"/>
                    <a:pt x="2259" y="3204"/>
                  </a:cubicBezTo>
                  <a:cubicBezTo>
                    <a:pt x="2296" y="3204"/>
                    <a:pt x="2338" y="3208"/>
                    <a:pt x="2381" y="3208"/>
                  </a:cubicBezTo>
                  <a:cubicBezTo>
                    <a:pt x="2406" y="3208"/>
                    <a:pt x="2430" y="3206"/>
                    <a:pt x="2455" y="3203"/>
                  </a:cubicBezTo>
                  <a:cubicBezTo>
                    <a:pt x="2569" y="3186"/>
                    <a:pt x="2479" y="3096"/>
                    <a:pt x="2504" y="3071"/>
                  </a:cubicBezTo>
                  <a:cubicBezTo>
                    <a:pt x="2506" y="3069"/>
                    <a:pt x="2508" y="3068"/>
                    <a:pt x="2511" y="3068"/>
                  </a:cubicBezTo>
                  <a:cubicBezTo>
                    <a:pt x="2536" y="3068"/>
                    <a:pt x="2575" y="3172"/>
                    <a:pt x="2627" y="3194"/>
                  </a:cubicBezTo>
                  <a:cubicBezTo>
                    <a:pt x="2634" y="3196"/>
                    <a:pt x="2640" y="3197"/>
                    <a:pt x="2645" y="3197"/>
                  </a:cubicBezTo>
                  <a:cubicBezTo>
                    <a:pt x="2686" y="3197"/>
                    <a:pt x="2662" y="3140"/>
                    <a:pt x="2684" y="3096"/>
                  </a:cubicBezTo>
                  <a:cubicBezTo>
                    <a:pt x="2690" y="3088"/>
                    <a:pt x="2702" y="3084"/>
                    <a:pt x="2717" y="3084"/>
                  </a:cubicBezTo>
                  <a:cubicBezTo>
                    <a:pt x="2779" y="3084"/>
                    <a:pt x="2904" y="3137"/>
                    <a:pt x="2961" y="3137"/>
                  </a:cubicBezTo>
                  <a:cubicBezTo>
                    <a:pt x="2974" y="3137"/>
                    <a:pt x="2983" y="3135"/>
                    <a:pt x="2988" y="3129"/>
                  </a:cubicBezTo>
                  <a:cubicBezTo>
                    <a:pt x="3013" y="3096"/>
                    <a:pt x="2922" y="3055"/>
                    <a:pt x="2914" y="3014"/>
                  </a:cubicBezTo>
                  <a:cubicBezTo>
                    <a:pt x="2906" y="2973"/>
                    <a:pt x="2996" y="2973"/>
                    <a:pt x="3029" y="2965"/>
                  </a:cubicBezTo>
                  <a:cubicBezTo>
                    <a:pt x="3070" y="2948"/>
                    <a:pt x="3070" y="2924"/>
                    <a:pt x="3078" y="2842"/>
                  </a:cubicBezTo>
                  <a:cubicBezTo>
                    <a:pt x="3086" y="2751"/>
                    <a:pt x="3119" y="2653"/>
                    <a:pt x="3160" y="2579"/>
                  </a:cubicBezTo>
                  <a:cubicBezTo>
                    <a:pt x="3210" y="2505"/>
                    <a:pt x="3251" y="2456"/>
                    <a:pt x="3242" y="2390"/>
                  </a:cubicBezTo>
                  <a:cubicBezTo>
                    <a:pt x="3242" y="2325"/>
                    <a:pt x="3193" y="2226"/>
                    <a:pt x="3193" y="2095"/>
                  </a:cubicBezTo>
                  <a:cubicBezTo>
                    <a:pt x="3201" y="1963"/>
                    <a:pt x="3210" y="1922"/>
                    <a:pt x="3210" y="1824"/>
                  </a:cubicBezTo>
                  <a:cubicBezTo>
                    <a:pt x="3210" y="1788"/>
                    <a:pt x="3207" y="1779"/>
                    <a:pt x="3199" y="1779"/>
                  </a:cubicBezTo>
                  <a:cubicBezTo>
                    <a:pt x="3191" y="1779"/>
                    <a:pt x="3178" y="1787"/>
                    <a:pt x="3158" y="1787"/>
                  </a:cubicBezTo>
                  <a:cubicBezTo>
                    <a:pt x="3145" y="1787"/>
                    <a:pt x="3130" y="1784"/>
                    <a:pt x="3111" y="1775"/>
                  </a:cubicBezTo>
                  <a:cubicBezTo>
                    <a:pt x="3021" y="1734"/>
                    <a:pt x="3095" y="1684"/>
                    <a:pt x="3021" y="1594"/>
                  </a:cubicBezTo>
                  <a:cubicBezTo>
                    <a:pt x="2947" y="1512"/>
                    <a:pt x="2988" y="1487"/>
                    <a:pt x="3029" y="1455"/>
                  </a:cubicBezTo>
                  <a:cubicBezTo>
                    <a:pt x="3062" y="1438"/>
                    <a:pt x="3111" y="1438"/>
                    <a:pt x="3160" y="1430"/>
                  </a:cubicBezTo>
                  <a:lnTo>
                    <a:pt x="3160" y="1422"/>
                  </a:lnTo>
                  <a:cubicBezTo>
                    <a:pt x="3177" y="1422"/>
                    <a:pt x="3193" y="1414"/>
                    <a:pt x="3210" y="1405"/>
                  </a:cubicBezTo>
                  <a:lnTo>
                    <a:pt x="3201" y="1389"/>
                  </a:lnTo>
                  <a:cubicBezTo>
                    <a:pt x="3251" y="1340"/>
                    <a:pt x="3333" y="1266"/>
                    <a:pt x="3374" y="1233"/>
                  </a:cubicBezTo>
                  <a:cubicBezTo>
                    <a:pt x="3480" y="1159"/>
                    <a:pt x="3513" y="1167"/>
                    <a:pt x="3554" y="1126"/>
                  </a:cubicBezTo>
                  <a:cubicBezTo>
                    <a:pt x="3595" y="1077"/>
                    <a:pt x="3538" y="1102"/>
                    <a:pt x="3472" y="1069"/>
                  </a:cubicBezTo>
                  <a:cubicBezTo>
                    <a:pt x="3406" y="1028"/>
                    <a:pt x="3497" y="962"/>
                    <a:pt x="3579" y="946"/>
                  </a:cubicBezTo>
                  <a:cubicBezTo>
                    <a:pt x="3653" y="921"/>
                    <a:pt x="3612" y="856"/>
                    <a:pt x="3587" y="790"/>
                  </a:cubicBezTo>
                  <a:cubicBezTo>
                    <a:pt x="3580" y="762"/>
                    <a:pt x="3540" y="758"/>
                    <a:pt x="3494" y="758"/>
                  </a:cubicBezTo>
                  <a:cubicBezTo>
                    <a:pt x="3473" y="758"/>
                    <a:pt x="3452" y="759"/>
                    <a:pt x="3431" y="759"/>
                  </a:cubicBezTo>
                  <a:cubicBezTo>
                    <a:pt x="3386" y="759"/>
                    <a:pt x="3344" y="755"/>
                    <a:pt x="3324" y="732"/>
                  </a:cubicBezTo>
                  <a:cubicBezTo>
                    <a:pt x="3283" y="683"/>
                    <a:pt x="3480" y="659"/>
                    <a:pt x="3497" y="593"/>
                  </a:cubicBezTo>
                  <a:cubicBezTo>
                    <a:pt x="3521" y="519"/>
                    <a:pt x="3406" y="511"/>
                    <a:pt x="3308" y="421"/>
                  </a:cubicBezTo>
                  <a:cubicBezTo>
                    <a:pt x="3201" y="339"/>
                    <a:pt x="3242" y="256"/>
                    <a:pt x="3177" y="207"/>
                  </a:cubicBezTo>
                  <a:cubicBezTo>
                    <a:pt x="3144" y="182"/>
                    <a:pt x="3126" y="177"/>
                    <a:pt x="3099" y="177"/>
                  </a:cubicBezTo>
                  <a:cubicBezTo>
                    <a:pt x="3083" y="177"/>
                    <a:pt x="3066" y="179"/>
                    <a:pt x="3041" y="179"/>
                  </a:cubicBezTo>
                  <a:cubicBezTo>
                    <a:pt x="3010" y="179"/>
                    <a:pt x="2967" y="176"/>
                    <a:pt x="2906" y="166"/>
                  </a:cubicBezTo>
                  <a:cubicBezTo>
                    <a:pt x="2873" y="166"/>
                    <a:pt x="2851" y="163"/>
                    <a:pt x="2821" y="163"/>
                  </a:cubicBezTo>
                  <a:cubicBezTo>
                    <a:pt x="2806" y="163"/>
                    <a:pt x="2788" y="163"/>
                    <a:pt x="2766" y="166"/>
                  </a:cubicBezTo>
                  <a:cubicBezTo>
                    <a:pt x="2701" y="183"/>
                    <a:pt x="2692" y="207"/>
                    <a:pt x="2635" y="256"/>
                  </a:cubicBezTo>
                  <a:cubicBezTo>
                    <a:pt x="2569" y="306"/>
                    <a:pt x="2520" y="355"/>
                    <a:pt x="2463" y="371"/>
                  </a:cubicBezTo>
                  <a:cubicBezTo>
                    <a:pt x="2460" y="373"/>
                    <a:pt x="2458" y="374"/>
                    <a:pt x="2456" y="374"/>
                  </a:cubicBezTo>
                  <a:cubicBezTo>
                    <a:pt x="2438" y="374"/>
                    <a:pt x="2439" y="308"/>
                    <a:pt x="2446" y="248"/>
                  </a:cubicBezTo>
                  <a:cubicBezTo>
                    <a:pt x="2455" y="248"/>
                    <a:pt x="2463" y="248"/>
                    <a:pt x="2471" y="240"/>
                  </a:cubicBezTo>
                  <a:cubicBezTo>
                    <a:pt x="2504" y="199"/>
                    <a:pt x="2578" y="183"/>
                    <a:pt x="2578" y="150"/>
                  </a:cubicBezTo>
                  <a:cubicBezTo>
                    <a:pt x="2578" y="117"/>
                    <a:pt x="2397" y="10"/>
                    <a:pt x="2340" y="2"/>
                  </a:cubicBezTo>
                  <a:cubicBezTo>
                    <a:pt x="2333" y="1"/>
                    <a:pt x="2328" y="1"/>
                    <a:pt x="2324"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75"/>
            <p:cNvSpPr/>
            <p:nvPr/>
          </p:nvSpPr>
          <p:spPr>
            <a:xfrm>
              <a:off x="3523275" y="1716025"/>
              <a:ext cx="140975" cy="216075"/>
            </a:xfrm>
            <a:custGeom>
              <a:avLst/>
              <a:gdLst/>
              <a:ahLst/>
              <a:cxnLst/>
              <a:rect l="l" t="t" r="r" b="b"/>
              <a:pathLst>
                <a:path w="5639" h="8643" extrusionOk="0">
                  <a:moveTo>
                    <a:pt x="2203" y="1"/>
                  </a:moveTo>
                  <a:cubicBezTo>
                    <a:pt x="2171" y="1"/>
                    <a:pt x="2102" y="29"/>
                    <a:pt x="2044" y="29"/>
                  </a:cubicBezTo>
                  <a:cubicBezTo>
                    <a:pt x="1953" y="29"/>
                    <a:pt x="1888" y="46"/>
                    <a:pt x="1699" y="62"/>
                  </a:cubicBezTo>
                  <a:cubicBezTo>
                    <a:pt x="1576" y="62"/>
                    <a:pt x="1568" y="87"/>
                    <a:pt x="1502" y="95"/>
                  </a:cubicBezTo>
                  <a:cubicBezTo>
                    <a:pt x="1436" y="103"/>
                    <a:pt x="1428" y="111"/>
                    <a:pt x="1330" y="185"/>
                  </a:cubicBezTo>
                  <a:cubicBezTo>
                    <a:pt x="1255" y="240"/>
                    <a:pt x="1225" y="271"/>
                    <a:pt x="1175" y="271"/>
                  </a:cubicBezTo>
                  <a:cubicBezTo>
                    <a:pt x="1165" y="271"/>
                    <a:pt x="1154" y="270"/>
                    <a:pt x="1141" y="267"/>
                  </a:cubicBezTo>
                  <a:cubicBezTo>
                    <a:pt x="1067" y="251"/>
                    <a:pt x="1165" y="177"/>
                    <a:pt x="1100" y="169"/>
                  </a:cubicBezTo>
                  <a:cubicBezTo>
                    <a:pt x="1098" y="169"/>
                    <a:pt x="1096" y="168"/>
                    <a:pt x="1094" y="168"/>
                  </a:cubicBezTo>
                  <a:cubicBezTo>
                    <a:pt x="1041" y="168"/>
                    <a:pt x="1023" y="268"/>
                    <a:pt x="952" y="275"/>
                  </a:cubicBezTo>
                  <a:cubicBezTo>
                    <a:pt x="886" y="275"/>
                    <a:pt x="927" y="193"/>
                    <a:pt x="969" y="152"/>
                  </a:cubicBezTo>
                  <a:cubicBezTo>
                    <a:pt x="996" y="118"/>
                    <a:pt x="915" y="101"/>
                    <a:pt x="859" y="101"/>
                  </a:cubicBezTo>
                  <a:cubicBezTo>
                    <a:pt x="847" y="101"/>
                    <a:pt x="837" y="102"/>
                    <a:pt x="829" y="103"/>
                  </a:cubicBezTo>
                  <a:cubicBezTo>
                    <a:pt x="780" y="120"/>
                    <a:pt x="722" y="317"/>
                    <a:pt x="722" y="358"/>
                  </a:cubicBezTo>
                  <a:cubicBezTo>
                    <a:pt x="731" y="407"/>
                    <a:pt x="854" y="431"/>
                    <a:pt x="845" y="472"/>
                  </a:cubicBezTo>
                  <a:cubicBezTo>
                    <a:pt x="841" y="481"/>
                    <a:pt x="827" y="484"/>
                    <a:pt x="807" y="484"/>
                  </a:cubicBezTo>
                  <a:cubicBezTo>
                    <a:pt x="755" y="484"/>
                    <a:pt x="664" y="463"/>
                    <a:pt x="615" y="463"/>
                  </a:cubicBezTo>
                  <a:cubicBezTo>
                    <a:pt x="609" y="463"/>
                    <a:pt x="604" y="464"/>
                    <a:pt x="599" y="464"/>
                  </a:cubicBezTo>
                  <a:cubicBezTo>
                    <a:pt x="534" y="481"/>
                    <a:pt x="624" y="513"/>
                    <a:pt x="665" y="555"/>
                  </a:cubicBezTo>
                  <a:cubicBezTo>
                    <a:pt x="706" y="587"/>
                    <a:pt x="607" y="612"/>
                    <a:pt x="583" y="686"/>
                  </a:cubicBezTo>
                  <a:cubicBezTo>
                    <a:pt x="558" y="751"/>
                    <a:pt x="763" y="825"/>
                    <a:pt x="763" y="891"/>
                  </a:cubicBezTo>
                  <a:cubicBezTo>
                    <a:pt x="763" y="909"/>
                    <a:pt x="746" y="916"/>
                    <a:pt x="719" y="916"/>
                  </a:cubicBezTo>
                  <a:cubicBezTo>
                    <a:pt x="652" y="916"/>
                    <a:pt x="528" y="872"/>
                    <a:pt x="493" y="866"/>
                  </a:cubicBezTo>
                  <a:cubicBezTo>
                    <a:pt x="461" y="862"/>
                    <a:pt x="432" y="855"/>
                    <a:pt x="410" y="855"/>
                  </a:cubicBezTo>
                  <a:cubicBezTo>
                    <a:pt x="391" y="855"/>
                    <a:pt x="377" y="860"/>
                    <a:pt x="369" y="875"/>
                  </a:cubicBezTo>
                  <a:cubicBezTo>
                    <a:pt x="361" y="916"/>
                    <a:pt x="320" y="899"/>
                    <a:pt x="312" y="981"/>
                  </a:cubicBezTo>
                  <a:cubicBezTo>
                    <a:pt x="304" y="1055"/>
                    <a:pt x="451" y="1137"/>
                    <a:pt x="435" y="1186"/>
                  </a:cubicBezTo>
                  <a:cubicBezTo>
                    <a:pt x="429" y="1197"/>
                    <a:pt x="416" y="1201"/>
                    <a:pt x="399" y="1201"/>
                  </a:cubicBezTo>
                  <a:cubicBezTo>
                    <a:pt x="367" y="1201"/>
                    <a:pt x="323" y="1189"/>
                    <a:pt x="282" y="1189"/>
                  </a:cubicBezTo>
                  <a:cubicBezTo>
                    <a:pt x="260" y="1189"/>
                    <a:pt x="239" y="1192"/>
                    <a:pt x="222" y="1203"/>
                  </a:cubicBezTo>
                  <a:cubicBezTo>
                    <a:pt x="148" y="1252"/>
                    <a:pt x="312" y="1318"/>
                    <a:pt x="369" y="1326"/>
                  </a:cubicBezTo>
                  <a:cubicBezTo>
                    <a:pt x="373" y="1327"/>
                    <a:pt x="377" y="1327"/>
                    <a:pt x="381" y="1327"/>
                  </a:cubicBezTo>
                  <a:cubicBezTo>
                    <a:pt x="410" y="1327"/>
                    <a:pt x="440" y="1312"/>
                    <a:pt x="458" y="1312"/>
                  </a:cubicBezTo>
                  <a:cubicBezTo>
                    <a:pt x="469" y="1312"/>
                    <a:pt x="476" y="1317"/>
                    <a:pt x="476" y="1334"/>
                  </a:cubicBezTo>
                  <a:cubicBezTo>
                    <a:pt x="468" y="1383"/>
                    <a:pt x="460" y="1392"/>
                    <a:pt x="501" y="1441"/>
                  </a:cubicBezTo>
                  <a:cubicBezTo>
                    <a:pt x="534" y="1490"/>
                    <a:pt x="460" y="1498"/>
                    <a:pt x="427" y="1548"/>
                  </a:cubicBezTo>
                  <a:cubicBezTo>
                    <a:pt x="386" y="1589"/>
                    <a:pt x="525" y="1580"/>
                    <a:pt x="534" y="1621"/>
                  </a:cubicBezTo>
                  <a:cubicBezTo>
                    <a:pt x="542" y="1662"/>
                    <a:pt x="419" y="1646"/>
                    <a:pt x="386" y="1679"/>
                  </a:cubicBezTo>
                  <a:cubicBezTo>
                    <a:pt x="361" y="1703"/>
                    <a:pt x="386" y="1671"/>
                    <a:pt x="435" y="1736"/>
                  </a:cubicBezTo>
                  <a:cubicBezTo>
                    <a:pt x="465" y="1771"/>
                    <a:pt x="455" y="1780"/>
                    <a:pt x="431" y="1780"/>
                  </a:cubicBezTo>
                  <a:cubicBezTo>
                    <a:pt x="411" y="1780"/>
                    <a:pt x="381" y="1773"/>
                    <a:pt x="361" y="1769"/>
                  </a:cubicBezTo>
                  <a:cubicBezTo>
                    <a:pt x="320" y="1769"/>
                    <a:pt x="246" y="1777"/>
                    <a:pt x="189" y="1827"/>
                  </a:cubicBezTo>
                  <a:cubicBezTo>
                    <a:pt x="123" y="1868"/>
                    <a:pt x="197" y="1925"/>
                    <a:pt x="189" y="2024"/>
                  </a:cubicBezTo>
                  <a:cubicBezTo>
                    <a:pt x="186" y="2058"/>
                    <a:pt x="172" y="2068"/>
                    <a:pt x="152" y="2068"/>
                  </a:cubicBezTo>
                  <a:cubicBezTo>
                    <a:pt x="131" y="2068"/>
                    <a:pt x="104" y="2056"/>
                    <a:pt x="80" y="2056"/>
                  </a:cubicBezTo>
                  <a:cubicBezTo>
                    <a:pt x="69" y="2056"/>
                    <a:pt x="59" y="2058"/>
                    <a:pt x="49" y="2065"/>
                  </a:cubicBezTo>
                  <a:cubicBezTo>
                    <a:pt x="0" y="2106"/>
                    <a:pt x="148" y="2163"/>
                    <a:pt x="271" y="2212"/>
                  </a:cubicBezTo>
                  <a:cubicBezTo>
                    <a:pt x="292" y="2221"/>
                    <a:pt x="310" y="2225"/>
                    <a:pt x="326" y="2225"/>
                  </a:cubicBezTo>
                  <a:cubicBezTo>
                    <a:pt x="411" y="2225"/>
                    <a:pt x="435" y="2115"/>
                    <a:pt x="476" y="2081"/>
                  </a:cubicBezTo>
                  <a:cubicBezTo>
                    <a:pt x="525" y="2040"/>
                    <a:pt x="624" y="1933"/>
                    <a:pt x="681" y="1900"/>
                  </a:cubicBezTo>
                  <a:cubicBezTo>
                    <a:pt x="689" y="1896"/>
                    <a:pt x="695" y="1894"/>
                    <a:pt x="700" y="1894"/>
                  </a:cubicBezTo>
                  <a:cubicBezTo>
                    <a:pt x="721" y="1894"/>
                    <a:pt x="699" y="1940"/>
                    <a:pt x="706" y="1974"/>
                  </a:cubicBezTo>
                  <a:cubicBezTo>
                    <a:pt x="706" y="2007"/>
                    <a:pt x="804" y="2007"/>
                    <a:pt x="804" y="2056"/>
                  </a:cubicBezTo>
                  <a:cubicBezTo>
                    <a:pt x="796" y="2097"/>
                    <a:pt x="657" y="2106"/>
                    <a:pt x="599" y="2155"/>
                  </a:cubicBezTo>
                  <a:cubicBezTo>
                    <a:pt x="534" y="2196"/>
                    <a:pt x="591" y="2204"/>
                    <a:pt x="624" y="2237"/>
                  </a:cubicBezTo>
                  <a:cubicBezTo>
                    <a:pt x="629" y="2241"/>
                    <a:pt x="635" y="2242"/>
                    <a:pt x="642" y="2242"/>
                  </a:cubicBezTo>
                  <a:cubicBezTo>
                    <a:pt x="677" y="2242"/>
                    <a:pt x="735" y="2207"/>
                    <a:pt x="770" y="2207"/>
                  </a:cubicBezTo>
                  <a:cubicBezTo>
                    <a:pt x="777" y="2207"/>
                    <a:pt x="783" y="2209"/>
                    <a:pt x="788" y="2212"/>
                  </a:cubicBezTo>
                  <a:cubicBezTo>
                    <a:pt x="821" y="2237"/>
                    <a:pt x="755" y="2294"/>
                    <a:pt x="673" y="2335"/>
                  </a:cubicBezTo>
                  <a:cubicBezTo>
                    <a:pt x="644" y="2353"/>
                    <a:pt x="624" y="2358"/>
                    <a:pt x="606" y="2358"/>
                  </a:cubicBezTo>
                  <a:cubicBezTo>
                    <a:pt x="581" y="2358"/>
                    <a:pt x="559" y="2348"/>
                    <a:pt x="519" y="2348"/>
                  </a:cubicBezTo>
                  <a:cubicBezTo>
                    <a:pt x="507" y="2348"/>
                    <a:pt x="493" y="2349"/>
                    <a:pt x="476" y="2352"/>
                  </a:cubicBezTo>
                  <a:cubicBezTo>
                    <a:pt x="378" y="2368"/>
                    <a:pt x="427" y="2417"/>
                    <a:pt x="386" y="2467"/>
                  </a:cubicBezTo>
                  <a:cubicBezTo>
                    <a:pt x="337" y="2516"/>
                    <a:pt x="394" y="2557"/>
                    <a:pt x="378" y="2647"/>
                  </a:cubicBezTo>
                  <a:cubicBezTo>
                    <a:pt x="353" y="2738"/>
                    <a:pt x="312" y="2803"/>
                    <a:pt x="320" y="2885"/>
                  </a:cubicBezTo>
                  <a:cubicBezTo>
                    <a:pt x="323" y="2916"/>
                    <a:pt x="338" y="2927"/>
                    <a:pt x="359" y="2927"/>
                  </a:cubicBezTo>
                  <a:cubicBezTo>
                    <a:pt x="398" y="2927"/>
                    <a:pt x="455" y="2888"/>
                    <a:pt x="476" y="2877"/>
                  </a:cubicBezTo>
                  <a:cubicBezTo>
                    <a:pt x="509" y="2861"/>
                    <a:pt x="460" y="2754"/>
                    <a:pt x="493" y="2696"/>
                  </a:cubicBezTo>
                  <a:cubicBezTo>
                    <a:pt x="525" y="2647"/>
                    <a:pt x="607" y="2598"/>
                    <a:pt x="665" y="2582"/>
                  </a:cubicBezTo>
                  <a:cubicBezTo>
                    <a:pt x="672" y="2580"/>
                    <a:pt x="677" y="2579"/>
                    <a:pt x="681" y="2579"/>
                  </a:cubicBezTo>
                  <a:cubicBezTo>
                    <a:pt x="711" y="2579"/>
                    <a:pt x="667" y="2630"/>
                    <a:pt x="624" y="2688"/>
                  </a:cubicBezTo>
                  <a:cubicBezTo>
                    <a:pt x="583" y="2746"/>
                    <a:pt x="542" y="2861"/>
                    <a:pt x="607" y="2861"/>
                  </a:cubicBezTo>
                  <a:cubicBezTo>
                    <a:pt x="665" y="2852"/>
                    <a:pt x="616" y="2811"/>
                    <a:pt x="665" y="2787"/>
                  </a:cubicBezTo>
                  <a:cubicBezTo>
                    <a:pt x="674" y="2783"/>
                    <a:pt x="683" y="2781"/>
                    <a:pt x="691" y="2781"/>
                  </a:cubicBezTo>
                  <a:cubicBezTo>
                    <a:pt x="719" y="2781"/>
                    <a:pt x="740" y="2801"/>
                    <a:pt x="766" y="2801"/>
                  </a:cubicBezTo>
                  <a:cubicBezTo>
                    <a:pt x="778" y="2801"/>
                    <a:pt x="790" y="2797"/>
                    <a:pt x="804" y="2787"/>
                  </a:cubicBezTo>
                  <a:cubicBezTo>
                    <a:pt x="854" y="2754"/>
                    <a:pt x="813" y="2631"/>
                    <a:pt x="829" y="2582"/>
                  </a:cubicBezTo>
                  <a:cubicBezTo>
                    <a:pt x="837" y="2566"/>
                    <a:pt x="842" y="2561"/>
                    <a:pt x="847" y="2561"/>
                  </a:cubicBezTo>
                  <a:cubicBezTo>
                    <a:pt x="860" y="2561"/>
                    <a:pt x="874" y="2589"/>
                    <a:pt x="919" y="2606"/>
                  </a:cubicBezTo>
                  <a:cubicBezTo>
                    <a:pt x="927" y="2610"/>
                    <a:pt x="933" y="2611"/>
                    <a:pt x="938" y="2611"/>
                  </a:cubicBezTo>
                  <a:cubicBezTo>
                    <a:pt x="969" y="2611"/>
                    <a:pt x="948" y="2552"/>
                    <a:pt x="977" y="2524"/>
                  </a:cubicBezTo>
                  <a:cubicBezTo>
                    <a:pt x="979" y="2522"/>
                    <a:pt x="980" y="2521"/>
                    <a:pt x="982" y="2521"/>
                  </a:cubicBezTo>
                  <a:cubicBezTo>
                    <a:pt x="1003" y="2521"/>
                    <a:pt x="1011" y="2701"/>
                    <a:pt x="1034" y="2754"/>
                  </a:cubicBezTo>
                  <a:cubicBezTo>
                    <a:pt x="1059" y="2820"/>
                    <a:pt x="1174" y="2811"/>
                    <a:pt x="1182" y="2836"/>
                  </a:cubicBezTo>
                  <a:cubicBezTo>
                    <a:pt x="1187" y="2858"/>
                    <a:pt x="1182" y="2858"/>
                    <a:pt x="1153" y="2858"/>
                  </a:cubicBezTo>
                  <a:lnTo>
                    <a:pt x="1153" y="2858"/>
                  </a:lnTo>
                  <a:cubicBezTo>
                    <a:pt x="1139" y="2858"/>
                    <a:pt x="1119" y="2858"/>
                    <a:pt x="1092" y="2861"/>
                  </a:cubicBezTo>
                  <a:cubicBezTo>
                    <a:pt x="1081" y="2863"/>
                    <a:pt x="1070" y="2864"/>
                    <a:pt x="1060" y="2864"/>
                  </a:cubicBezTo>
                  <a:cubicBezTo>
                    <a:pt x="1017" y="2864"/>
                    <a:pt x="983" y="2845"/>
                    <a:pt x="950" y="2845"/>
                  </a:cubicBezTo>
                  <a:cubicBezTo>
                    <a:pt x="940" y="2845"/>
                    <a:pt x="929" y="2847"/>
                    <a:pt x="919" y="2852"/>
                  </a:cubicBezTo>
                  <a:cubicBezTo>
                    <a:pt x="862" y="2885"/>
                    <a:pt x="927" y="2910"/>
                    <a:pt x="936" y="2975"/>
                  </a:cubicBezTo>
                  <a:cubicBezTo>
                    <a:pt x="952" y="3033"/>
                    <a:pt x="919" y="3058"/>
                    <a:pt x="960" y="3140"/>
                  </a:cubicBezTo>
                  <a:cubicBezTo>
                    <a:pt x="993" y="3222"/>
                    <a:pt x="1075" y="3222"/>
                    <a:pt x="1092" y="3279"/>
                  </a:cubicBezTo>
                  <a:cubicBezTo>
                    <a:pt x="1116" y="3328"/>
                    <a:pt x="1010" y="3419"/>
                    <a:pt x="944" y="3493"/>
                  </a:cubicBezTo>
                  <a:cubicBezTo>
                    <a:pt x="878" y="3558"/>
                    <a:pt x="862" y="3624"/>
                    <a:pt x="796" y="3714"/>
                  </a:cubicBezTo>
                  <a:cubicBezTo>
                    <a:pt x="731" y="3804"/>
                    <a:pt x="714" y="3755"/>
                    <a:pt x="657" y="3788"/>
                  </a:cubicBezTo>
                  <a:cubicBezTo>
                    <a:pt x="599" y="3821"/>
                    <a:pt x="616" y="3837"/>
                    <a:pt x="706" y="3919"/>
                  </a:cubicBezTo>
                  <a:cubicBezTo>
                    <a:pt x="788" y="4001"/>
                    <a:pt x="788" y="4124"/>
                    <a:pt x="854" y="4141"/>
                  </a:cubicBezTo>
                  <a:cubicBezTo>
                    <a:pt x="861" y="4143"/>
                    <a:pt x="867" y="4144"/>
                    <a:pt x="872" y="4144"/>
                  </a:cubicBezTo>
                  <a:cubicBezTo>
                    <a:pt x="915" y="4144"/>
                    <a:pt x="861" y="4053"/>
                    <a:pt x="854" y="4001"/>
                  </a:cubicBezTo>
                  <a:cubicBezTo>
                    <a:pt x="837" y="3944"/>
                    <a:pt x="878" y="3927"/>
                    <a:pt x="919" y="3903"/>
                  </a:cubicBezTo>
                  <a:cubicBezTo>
                    <a:pt x="921" y="3901"/>
                    <a:pt x="924" y="3900"/>
                    <a:pt x="927" y="3900"/>
                  </a:cubicBezTo>
                  <a:cubicBezTo>
                    <a:pt x="972" y="3900"/>
                    <a:pt x="1115" y="4054"/>
                    <a:pt x="1206" y="4100"/>
                  </a:cubicBezTo>
                  <a:cubicBezTo>
                    <a:pt x="1219" y="4106"/>
                    <a:pt x="1228" y="4109"/>
                    <a:pt x="1236" y="4109"/>
                  </a:cubicBezTo>
                  <a:cubicBezTo>
                    <a:pt x="1294" y="4109"/>
                    <a:pt x="1226" y="3930"/>
                    <a:pt x="1248" y="3886"/>
                  </a:cubicBezTo>
                  <a:cubicBezTo>
                    <a:pt x="1252" y="3877"/>
                    <a:pt x="1258" y="3873"/>
                    <a:pt x="1266" y="3873"/>
                  </a:cubicBezTo>
                  <a:cubicBezTo>
                    <a:pt x="1306" y="3873"/>
                    <a:pt x="1391" y="3975"/>
                    <a:pt x="1494" y="4010"/>
                  </a:cubicBezTo>
                  <a:cubicBezTo>
                    <a:pt x="1505" y="4014"/>
                    <a:pt x="1516" y="4016"/>
                    <a:pt x="1527" y="4016"/>
                  </a:cubicBezTo>
                  <a:cubicBezTo>
                    <a:pt x="1636" y="4016"/>
                    <a:pt x="1734" y="3811"/>
                    <a:pt x="1838" y="3796"/>
                  </a:cubicBezTo>
                  <a:cubicBezTo>
                    <a:pt x="1892" y="3785"/>
                    <a:pt x="1960" y="3779"/>
                    <a:pt x="2021" y="3779"/>
                  </a:cubicBezTo>
                  <a:cubicBezTo>
                    <a:pt x="2099" y="3779"/>
                    <a:pt x="2166" y="3789"/>
                    <a:pt x="2175" y="3813"/>
                  </a:cubicBezTo>
                  <a:cubicBezTo>
                    <a:pt x="2200" y="3854"/>
                    <a:pt x="2019" y="3862"/>
                    <a:pt x="1970" y="3903"/>
                  </a:cubicBezTo>
                  <a:cubicBezTo>
                    <a:pt x="1929" y="3952"/>
                    <a:pt x="1806" y="4182"/>
                    <a:pt x="1806" y="4264"/>
                  </a:cubicBezTo>
                  <a:cubicBezTo>
                    <a:pt x="1806" y="4346"/>
                    <a:pt x="1822" y="4362"/>
                    <a:pt x="1970" y="4461"/>
                  </a:cubicBezTo>
                  <a:cubicBezTo>
                    <a:pt x="2112" y="4556"/>
                    <a:pt x="2041" y="4666"/>
                    <a:pt x="2117" y="4666"/>
                  </a:cubicBezTo>
                  <a:cubicBezTo>
                    <a:pt x="2120" y="4666"/>
                    <a:pt x="2123" y="4666"/>
                    <a:pt x="2126" y="4666"/>
                  </a:cubicBezTo>
                  <a:cubicBezTo>
                    <a:pt x="2216" y="4658"/>
                    <a:pt x="2150" y="4600"/>
                    <a:pt x="2224" y="4568"/>
                  </a:cubicBezTo>
                  <a:cubicBezTo>
                    <a:pt x="2239" y="4560"/>
                    <a:pt x="2251" y="4557"/>
                    <a:pt x="2259" y="4557"/>
                  </a:cubicBezTo>
                  <a:cubicBezTo>
                    <a:pt x="2288" y="4557"/>
                    <a:pt x="2289" y="4592"/>
                    <a:pt x="2314" y="4617"/>
                  </a:cubicBezTo>
                  <a:cubicBezTo>
                    <a:pt x="2339" y="4650"/>
                    <a:pt x="2232" y="4789"/>
                    <a:pt x="2183" y="4855"/>
                  </a:cubicBezTo>
                  <a:cubicBezTo>
                    <a:pt x="2142" y="4920"/>
                    <a:pt x="2249" y="4953"/>
                    <a:pt x="2273" y="5044"/>
                  </a:cubicBezTo>
                  <a:cubicBezTo>
                    <a:pt x="2298" y="5134"/>
                    <a:pt x="2249" y="5150"/>
                    <a:pt x="2249" y="5224"/>
                  </a:cubicBezTo>
                  <a:cubicBezTo>
                    <a:pt x="2249" y="5298"/>
                    <a:pt x="2405" y="5364"/>
                    <a:pt x="2405" y="5421"/>
                  </a:cubicBezTo>
                  <a:cubicBezTo>
                    <a:pt x="2405" y="5448"/>
                    <a:pt x="2395" y="5455"/>
                    <a:pt x="2376" y="5455"/>
                  </a:cubicBezTo>
                  <a:cubicBezTo>
                    <a:pt x="2360" y="5455"/>
                    <a:pt x="2337" y="5450"/>
                    <a:pt x="2306" y="5446"/>
                  </a:cubicBezTo>
                  <a:cubicBezTo>
                    <a:pt x="2249" y="5446"/>
                    <a:pt x="2171" y="5376"/>
                    <a:pt x="2124" y="5376"/>
                  </a:cubicBezTo>
                  <a:cubicBezTo>
                    <a:pt x="2111" y="5376"/>
                    <a:pt x="2100" y="5382"/>
                    <a:pt x="2093" y="5396"/>
                  </a:cubicBezTo>
                  <a:cubicBezTo>
                    <a:pt x="2068" y="5462"/>
                    <a:pt x="2158" y="5487"/>
                    <a:pt x="2117" y="5528"/>
                  </a:cubicBezTo>
                  <a:cubicBezTo>
                    <a:pt x="2103" y="5540"/>
                    <a:pt x="2079" y="5544"/>
                    <a:pt x="2051" y="5544"/>
                  </a:cubicBezTo>
                  <a:cubicBezTo>
                    <a:pt x="2000" y="5544"/>
                    <a:pt x="1931" y="5530"/>
                    <a:pt x="1863" y="5520"/>
                  </a:cubicBezTo>
                  <a:cubicBezTo>
                    <a:pt x="1783" y="5501"/>
                    <a:pt x="1712" y="5464"/>
                    <a:pt x="1647" y="5464"/>
                  </a:cubicBezTo>
                  <a:cubicBezTo>
                    <a:pt x="1626" y="5464"/>
                    <a:pt x="1605" y="5468"/>
                    <a:pt x="1584" y="5479"/>
                  </a:cubicBezTo>
                  <a:cubicBezTo>
                    <a:pt x="1502" y="5511"/>
                    <a:pt x="1494" y="5536"/>
                    <a:pt x="1420" y="5602"/>
                  </a:cubicBezTo>
                  <a:cubicBezTo>
                    <a:pt x="1354" y="5667"/>
                    <a:pt x="1354" y="5626"/>
                    <a:pt x="1264" y="5667"/>
                  </a:cubicBezTo>
                  <a:cubicBezTo>
                    <a:pt x="1165" y="5708"/>
                    <a:pt x="1092" y="5807"/>
                    <a:pt x="1001" y="5905"/>
                  </a:cubicBezTo>
                  <a:cubicBezTo>
                    <a:pt x="964" y="5942"/>
                    <a:pt x="963" y="5955"/>
                    <a:pt x="983" y="5955"/>
                  </a:cubicBezTo>
                  <a:cubicBezTo>
                    <a:pt x="1016" y="5955"/>
                    <a:pt x="1105" y="5921"/>
                    <a:pt x="1182" y="5905"/>
                  </a:cubicBezTo>
                  <a:cubicBezTo>
                    <a:pt x="1284" y="5891"/>
                    <a:pt x="1354" y="5863"/>
                    <a:pt x="1426" y="5863"/>
                  </a:cubicBezTo>
                  <a:cubicBezTo>
                    <a:pt x="1435" y="5863"/>
                    <a:pt x="1444" y="5863"/>
                    <a:pt x="1453" y="5864"/>
                  </a:cubicBezTo>
                  <a:cubicBezTo>
                    <a:pt x="1535" y="5872"/>
                    <a:pt x="1412" y="6028"/>
                    <a:pt x="1428" y="6143"/>
                  </a:cubicBezTo>
                  <a:cubicBezTo>
                    <a:pt x="1436" y="6201"/>
                    <a:pt x="1469" y="6207"/>
                    <a:pt x="1499" y="6207"/>
                  </a:cubicBezTo>
                  <a:cubicBezTo>
                    <a:pt x="1507" y="6207"/>
                    <a:pt x="1515" y="6206"/>
                    <a:pt x="1522" y="6206"/>
                  </a:cubicBezTo>
                  <a:cubicBezTo>
                    <a:pt x="1541" y="6206"/>
                    <a:pt x="1554" y="6210"/>
                    <a:pt x="1551" y="6234"/>
                  </a:cubicBezTo>
                  <a:cubicBezTo>
                    <a:pt x="1535" y="6307"/>
                    <a:pt x="1354" y="6472"/>
                    <a:pt x="1280" y="6529"/>
                  </a:cubicBezTo>
                  <a:cubicBezTo>
                    <a:pt x="1206" y="6586"/>
                    <a:pt x="1141" y="6595"/>
                    <a:pt x="985" y="6627"/>
                  </a:cubicBezTo>
                  <a:cubicBezTo>
                    <a:pt x="821" y="6660"/>
                    <a:pt x="624" y="6726"/>
                    <a:pt x="550" y="6783"/>
                  </a:cubicBezTo>
                  <a:cubicBezTo>
                    <a:pt x="476" y="6841"/>
                    <a:pt x="607" y="6865"/>
                    <a:pt x="689" y="6923"/>
                  </a:cubicBezTo>
                  <a:cubicBezTo>
                    <a:pt x="715" y="6941"/>
                    <a:pt x="734" y="6948"/>
                    <a:pt x="751" y="6948"/>
                  </a:cubicBezTo>
                  <a:cubicBezTo>
                    <a:pt x="785" y="6948"/>
                    <a:pt x="809" y="6924"/>
                    <a:pt x="847" y="6924"/>
                  </a:cubicBezTo>
                  <a:cubicBezTo>
                    <a:pt x="859" y="6924"/>
                    <a:pt x="872" y="6926"/>
                    <a:pt x="886" y="6931"/>
                  </a:cubicBezTo>
                  <a:cubicBezTo>
                    <a:pt x="985" y="6956"/>
                    <a:pt x="796" y="7005"/>
                    <a:pt x="813" y="7071"/>
                  </a:cubicBezTo>
                  <a:cubicBezTo>
                    <a:pt x="817" y="7083"/>
                    <a:pt x="828" y="7089"/>
                    <a:pt x="843" y="7089"/>
                  </a:cubicBezTo>
                  <a:cubicBezTo>
                    <a:pt x="918" y="7089"/>
                    <a:pt x="1099" y="6966"/>
                    <a:pt x="1174" y="6939"/>
                  </a:cubicBezTo>
                  <a:cubicBezTo>
                    <a:pt x="1189" y="6935"/>
                    <a:pt x="1204" y="6933"/>
                    <a:pt x="1219" y="6933"/>
                  </a:cubicBezTo>
                  <a:cubicBezTo>
                    <a:pt x="1287" y="6933"/>
                    <a:pt x="1355" y="6972"/>
                    <a:pt x="1428" y="7005"/>
                  </a:cubicBezTo>
                  <a:cubicBezTo>
                    <a:pt x="1527" y="7046"/>
                    <a:pt x="1346" y="7079"/>
                    <a:pt x="1362" y="7153"/>
                  </a:cubicBezTo>
                  <a:cubicBezTo>
                    <a:pt x="1367" y="7174"/>
                    <a:pt x="1387" y="7180"/>
                    <a:pt x="1416" y="7180"/>
                  </a:cubicBezTo>
                  <a:cubicBezTo>
                    <a:pt x="1463" y="7180"/>
                    <a:pt x="1535" y="7163"/>
                    <a:pt x="1606" y="7163"/>
                  </a:cubicBezTo>
                  <a:cubicBezTo>
                    <a:pt x="1647" y="7163"/>
                    <a:pt x="1687" y="7169"/>
                    <a:pt x="1724" y="7186"/>
                  </a:cubicBezTo>
                  <a:cubicBezTo>
                    <a:pt x="1822" y="7232"/>
                    <a:pt x="1835" y="7254"/>
                    <a:pt x="1871" y="7254"/>
                  </a:cubicBezTo>
                  <a:cubicBezTo>
                    <a:pt x="1887" y="7254"/>
                    <a:pt x="1906" y="7250"/>
                    <a:pt x="1937" y="7243"/>
                  </a:cubicBezTo>
                  <a:cubicBezTo>
                    <a:pt x="2052" y="7218"/>
                    <a:pt x="2158" y="7194"/>
                    <a:pt x="2298" y="7136"/>
                  </a:cubicBezTo>
                  <a:cubicBezTo>
                    <a:pt x="2427" y="7091"/>
                    <a:pt x="2472" y="7003"/>
                    <a:pt x="2556" y="7003"/>
                  </a:cubicBezTo>
                  <a:cubicBezTo>
                    <a:pt x="2562" y="7003"/>
                    <a:pt x="2570" y="7004"/>
                    <a:pt x="2577" y="7005"/>
                  </a:cubicBezTo>
                  <a:cubicBezTo>
                    <a:pt x="2684" y="7021"/>
                    <a:pt x="2552" y="7095"/>
                    <a:pt x="2462" y="7194"/>
                  </a:cubicBezTo>
                  <a:cubicBezTo>
                    <a:pt x="2372" y="7292"/>
                    <a:pt x="2347" y="7292"/>
                    <a:pt x="2249" y="7399"/>
                  </a:cubicBezTo>
                  <a:cubicBezTo>
                    <a:pt x="2142" y="7497"/>
                    <a:pt x="2249" y="7448"/>
                    <a:pt x="2200" y="7506"/>
                  </a:cubicBezTo>
                  <a:cubicBezTo>
                    <a:pt x="2188" y="7524"/>
                    <a:pt x="2177" y="7532"/>
                    <a:pt x="2163" y="7532"/>
                  </a:cubicBezTo>
                  <a:cubicBezTo>
                    <a:pt x="2130" y="7532"/>
                    <a:pt x="2081" y="7486"/>
                    <a:pt x="1970" y="7456"/>
                  </a:cubicBezTo>
                  <a:cubicBezTo>
                    <a:pt x="1927" y="7446"/>
                    <a:pt x="1897" y="7442"/>
                    <a:pt x="1874" y="7442"/>
                  </a:cubicBezTo>
                  <a:cubicBezTo>
                    <a:pt x="1809" y="7442"/>
                    <a:pt x="1793" y="7473"/>
                    <a:pt x="1666" y="7473"/>
                  </a:cubicBezTo>
                  <a:cubicBezTo>
                    <a:pt x="1580" y="7477"/>
                    <a:pt x="1535" y="7477"/>
                    <a:pt x="1502" y="7477"/>
                  </a:cubicBezTo>
                  <a:cubicBezTo>
                    <a:pt x="1469" y="7477"/>
                    <a:pt x="1449" y="7477"/>
                    <a:pt x="1412" y="7481"/>
                  </a:cubicBezTo>
                  <a:cubicBezTo>
                    <a:pt x="1338" y="7481"/>
                    <a:pt x="1362" y="7530"/>
                    <a:pt x="1297" y="7604"/>
                  </a:cubicBezTo>
                  <a:cubicBezTo>
                    <a:pt x="1223" y="7678"/>
                    <a:pt x="1190" y="7653"/>
                    <a:pt x="1108" y="7752"/>
                  </a:cubicBezTo>
                  <a:cubicBezTo>
                    <a:pt x="1034" y="7842"/>
                    <a:pt x="1116" y="7793"/>
                    <a:pt x="1133" y="7858"/>
                  </a:cubicBezTo>
                  <a:cubicBezTo>
                    <a:pt x="1149" y="7932"/>
                    <a:pt x="1018" y="8080"/>
                    <a:pt x="936" y="8138"/>
                  </a:cubicBezTo>
                  <a:cubicBezTo>
                    <a:pt x="899" y="8163"/>
                    <a:pt x="870" y="8167"/>
                    <a:pt x="840" y="8167"/>
                  </a:cubicBezTo>
                  <a:cubicBezTo>
                    <a:pt x="823" y="8167"/>
                    <a:pt x="806" y="8166"/>
                    <a:pt x="789" y="8166"/>
                  </a:cubicBezTo>
                  <a:cubicBezTo>
                    <a:pt x="766" y="8166"/>
                    <a:pt x="742" y="8168"/>
                    <a:pt x="714" y="8179"/>
                  </a:cubicBezTo>
                  <a:cubicBezTo>
                    <a:pt x="624" y="8220"/>
                    <a:pt x="616" y="8261"/>
                    <a:pt x="558" y="8334"/>
                  </a:cubicBezTo>
                  <a:cubicBezTo>
                    <a:pt x="509" y="8400"/>
                    <a:pt x="320" y="8466"/>
                    <a:pt x="296" y="8548"/>
                  </a:cubicBezTo>
                  <a:cubicBezTo>
                    <a:pt x="288" y="8572"/>
                    <a:pt x="295" y="8580"/>
                    <a:pt x="311" y="8580"/>
                  </a:cubicBezTo>
                  <a:cubicBezTo>
                    <a:pt x="349" y="8580"/>
                    <a:pt x="439" y="8531"/>
                    <a:pt x="509" y="8531"/>
                  </a:cubicBezTo>
                  <a:cubicBezTo>
                    <a:pt x="607" y="8531"/>
                    <a:pt x="566" y="8605"/>
                    <a:pt x="648" y="8638"/>
                  </a:cubicBezTo>
                  <a:cubicBezTo>
                    <a:pt x="657" y="8641"/>
                    <a:pt x="664" y="8643"/>
                    <a:pt x="671" y="8643"/>
                  </a:cubicBezTo>
                  <a:cubicBezTo>
                    <a:pt x="733" y="8643"/>
                    <a:pt x="708" y="8510"/>
                    <a:pt x="731" y="8458"/>
                  </a:cubicBezTo>
                  <a:cubicBezTo>
                    <a:pt x="744" y="8425"/>
                    <a:pt x="758" y="8421"/>
                    <a:pt x="787" y="8421"/>
                  </a:cubicBezTo>
                  <a:cubicBezTo>
                    <a:pt x="795" y="8421"/>
                    <a:pt x="805" y="8422"/>
                    <a:pt x="816" y="8422"/>
                  </a:cubicBezTo>
                  <a:cubicBezTo>
                    <a:pt x="835" y="8422"/>
                    <a:pt x="858" y="8421"/>
                    <a:pt x="886" y="8417"/>
                  </a:cubicBezTo>
                  <a:cubicBezTo>
                    <a:pt x="993" y="8408"/>
                    <a:pt x="1034" y="8392"/>
                    <a:pt x="1157" y="8384"/>
                  </a:cubicBezTo>
                  <a:cubicBezTo>
                    <a:pt x="1272" y="8384"/>
                    <a:pt x="1289" y="8359"/>
                    <a:pt x="1305" y="8310"/>
                  </a:cubicBezTo>
                  <a:cubicBezTo>
                    <a:pt x="1321" y="8261"/>
                    <a:pt x="1313" y="8179"/>
                    <a:pt x="1338" y="8179"/>
                  </a:cubicBezTo>
                  <a:cubicBezTo>
                    <a:pt x="1339" y="8178"/>
                    <a:pt x="1340" y="8178"/>
                    <a:pt x="1341" y="8178"/>
                  </a:cubicBezTo>
                  <a:cubicBezTo>
                    <a:pt x="1367" y="8178"/>
                    <a:pt x="1421" y="8263"/>
                    <a:pt x="1436" y="8310"/>
                  </a:cubicBezTo>
                  <a:cubicBezTo>
                    <a:pt x="1453" y="8367"/>
                    <a:pt x="1609" y="8408"/>
                    <a:pt x="1707" y="8425"/>
                  </a:cubicBezTo>
                  <a:cubicBezTo>
                    <a:pt x="1712" y="8426"/>
                    <a:pt x="1717" y="8426"/>
                    <a:pt x="1721" y="8426"/>
                  </a:cubicBezTo>
                  <a:cubicBezTo>
                    <a:pt x="1803" y="8426"/>
                    <a:pt x="1774" y="8281"/>
                    <a:pt x="1806" y="8203"/>
                  </a:cubicBezTo>
                  <a:cubicBezTo>
                    <a:pt x="1838" y="8121"/>
                    <a:pt x="1830" y="8031"/>
                    <a:pt x="1863" y="7990"/>
                  </a:cubicBezTo>
                  <a:cubicBezTo>
                    <a:pt x="1876" y="7974"/>
                    <a:pt x="1894" y="7969"/>
                    <a:pt x="1915" y="7969"/>
                  </a:cubicBezTo>
                  <a:cubicBezTo>
                    <a:pt x="1949" y="7969"/>
                    <a:pt x="1989" y="7982"/>
                    <a:pt x="2019" y="7982"/>
                  </a:cubicBezTo>
                  <a:cubicBezTo>
                    <a:pt x="2076" y="7982"/>
                    <a:pt x="2142" y="7924"/>
                    <a:pt x="2208" y="7924"/>
                  </a:cubicBezTo>
                  <a:cubicBezTo>
                    <a:pt x="2217" y="7923"/>
                    <a:pt x="2224" y="7923"/>
                    <a:pt x="2231" y="7923"/>
                  </a:cubicBezTo>
                  <a:cubicBezTo>
                    <a:pt x="2275" y="7923"/>
                    <a:pt x="2282" y="7944"/>
                    <a:pt x="2282" y="7965"/>
                  </a:cubicBezTo>
                  <a:cubicBezTo>
                    <a:pt x="2290" y="7990"/>
                    <a:pt x="2429" y="8014"/>
                    <a:pt x="2520" y="8031"/>
                  </a:cubicBezTo>
                  <a:cubicBezTo>
                    <a:pt x="2618" y="8047"/>
                    <a:pt x="2602" y="8121"/>
                    <a:pt x="2634" y="8129"/>
                  </a:cubicBezTo>
                  <a:cubicBezTo>
                    <a:pt x="2639" y="8130"/>
                    <a:pt x="2643" y="8131"/>
                    <a:pt x="2648" y="8131"/>
                  </a:cubicBezTo>
                  <a:cubicBezTo>
                    <a:pt x="2674" y="8131"/>
                    <a:pt x="2699" y="8111"/>
                    <a:pt x="2741" y="8096"/>
                  </a:cubicBezTo>
                  <a:cubicBezTo>
                    <a:pt x="2790" y="8072"/>
                    <a:pt x="2881" y="8080"/>
                    <a:pt x="2946" y="8055"/>
                  </a:cubicBezTo>
                  <a:cubicBezTo>
                    <a:pt x="3020" y="8031"/>
                    <a:pt x="2889" y="7965"/>
                    <a:pt x="2913" y="7932"/>
                  </a:cubicBezTo>
                  <a:cubicBezTo>
                    <a:pt x="2920" y="7918"/>
                    <a:pt x="2933" y="7913"/>
                    <a:pt x="2954" y="7913"/>
                  </a:cubicBezTo>
                  <a:cubicBezTo>
                    <a:pt x="2982" y="7913"/>
                    <a:pt x="3024" y="7923"/>
                    <a:pt x="3086" y="7932"/>
                  </a:cubicBezTo>
                  <a:cubicBezTo>
                    <a:pt x="3095" y="7933"/>
                    <a:pt x="3104" y="7933"/>
                    <a:pt x="3112" y="7933"/>
                  </a:cubicBezTo>
                  <a:cubicBezTo>
                    <a:pt x="3197" y="7933"/>
                    <a:pt x="3222" y="7897"/>
                    <a:pt x="3266" y="7875"/>
                  </a:cubicBezTo>
                  <a:cubicBezTo>
                    <a:pt x="3310" y="7860"/>
                    <a:pt x="3302" y="7781"/>
                    <a:pt x="3375" y="7781"/>
                  </a:cubicBezTo>
                  <a:cubicBezTo>
                    <a:pt x="3384" y="7781"/>
                    <a:pt x="3394" y="7782"/>
                    <a:pt x="3406" y="7785"/>
                  </a:cubicBezTo>
                  <a:cubicBezTo>
                    <a:pt x="3513" y="7801"/>
                    <a:pt x="3685" y="7817"/>
                    <a:pt x="3759" y="7842"/>
                  </a:cubicBezTo>
                  <a:cubicBezTo>
                    <a:pt x="3824" y="7867"/>
                    <a:pt x="3792" y="7924"/>
                    <a:pt x="3857" y="7924"/>
                  </a:cubicBezTo>
                  <a:cubicBezTo>
                    <a:pt x="3915" y="7924"/>
                    <a:pt x="4095" y="7850"/>
                    <a:pt x="4186" y="7817"/>
                  </a:cubicBezTo>
                  <a:cubicBezTo>
                    <a:pt x="4197" y="7812"/>
                    <a:pt x="4212" y="7809"/>
                    <a:pt x="4229" y="7809"/>
                  </a:cubicBezTo>
                  <a:cubicBezTo>
                    <a:pt x="4332" y="7809"/>
                    <a:pt x="4518" y="7902"/>
                    <a:pt x="4596" y="7916"/>
                  </a:cubicBezTo>
                  <a:cubicBezTo>
                    <a:pt x="4600" y="7916"/>
                    <a:pt x="4604" y="7916"/>
                    <a:pt x="4609" y="7916"/>
                  </a:cubicBezTo>
                  <a:cubicBezTo>
                    <a:pt x="4704" y="7916"/>
                    <a:pt x="4815" y="7832"/>
                    <a:pt x="4932" y="7801"/>
                  </a:cubicBezTo>
                  <a:cubicBezTo>
                    <a:pt x="5055" y="7760"/>
                    <a:pt x="5244" y="7612"/>
                    <a:pt x="5310" y="7579"/>
                  </a:cubicBezTo>
                  <a:cubicBezTo>
                    <a:pt x="5376" y="7547"/>
                    <a:pt x="5367" y="7538"/>
                    <a:pt x="5359" y="7481"/>
                  </a:cubicBezTo>
                  <a:cubicBezTo>
                    <a:pt x="5351" y="7415"/>
                    <a:pt x="5417" y="7399"/>
                    <a:pt x="5408" y="7325"/>
                  </a:cubicBezTo>
                  <a:cubicBezTo>
                    <a:pt x="5404" y="7286"/>
                    <a:pt x="5357" y="7275"/>
                    <a:pt x="5300" y="7275"/>
                  </a:cubicBezTo>
                  <a:cubicBezTo>
                    <a:pt x="5238" y="7275"/>
                    <a:pt x="5164" y="7288"/>
                    <a:pt x="5121" y="7292"/>
                  </a:cubicBezTo>
                  <a:cubicBezTo>
                    <a:pt x="5047" y="7292"/>
                    <a:pt x="5113" y="7325"/>
                    <a:pt x="5064" y="7374"/>
                  </a:cubicBezTo>
                  <a:cubicBezTo>
                    <a:pt x="5054" y="7386"/>
                    <a:pt x="5044" y="7391"/>
                    <a:pt x="5034" y="7391"/>
                  </a:cubicBezTo>
                  <a:cubicBezTo>
                    <a:pt x="4996" y="7391"/>
                    <a:pt x="4957" y="7318"/>
                    <a:pt x="4891" y="7292"/>
                  </a:cubicBezTo>
                  <a:cubicBezTo>
                    <a:pt x="4871" y="7282"/>
                    <a:pt x="4852" y="7279"/>
                    <a:pt x="4834" y="7279"/>
                  </a:cubicBezTo>
                  <a:cubicBezTo>
                    <a:pt x="4807" y="7279"/>
                    <a:pt x="4782" y="7286"/>
                    <a:pt x="4752" y="7286"/>
                  </a:cubicBezTo>
                  <a:cubicBezTo>
                    <a:pt x="4722" y="7286"/>
                    <a:pt x="4688" y="7279"/>
                    <a:pt x="4645" y="7251"/>
                  </a:cubicBezTo>
                  <a:cubicBezTo>
                    <a:pt x="4530" y="7177"/>
                    <a:pt x="4965" y="7153"/>
                    <a:pt x="5023" y="7136"/>
                  </a:cubicBezTo>
                  <a:cubicBezTo>
                    <a:pt x="5088" y="7120"/>
                    <a:pt x="5039" y="7079"/>
                    <a:pt x="4982" y="7046"/>
                  </a:cubicBezTo>
                  <a:cubicBezTo>
                    <a:pt x="4924" y="7005"/>
                    <a:pt x="4891" y="7030"/>
                    <a:pt x="4858" y="6989"/>
                  </a:cubicBezTo>
                  <a:cubicBezTo>
                    <a:pt x="4839" y="6959"/>
                    <a:pt x="4872" y="6953"/>
                    <a:pt x="4923" y="6953"/>
                  </a:cubicBezTo>
                  <a:cubicBezTo>
                    <a:pt x="4958" y="6953"/>
                    <a:pt x="5000" y="6956"/>
                    <a:pt x="5039" y="6956"/>
                  </a:cubicBezTo>
                  <a:cubicBezTo>
                    <a:pt x="5129" y="6956"/>
                    <a:pt x="5187" y="6939"/>
                    <a:pt x="5236" y="6898"/>
                  </a:cubicBezTo>
                  <a:cubicBezTo>
                    <a:pt x="5285" y="6865"/>
                    <a:pt x="5129" y="6841"/>
                    <a:pt x="5121" y="6783"/>
                  </a:cubicBezTo>
                  <a:cubicBezTo>
                    <a:pt x="5113" y="6757"/>
                    <a:pt x="5117" y="6749"/>
                    <a:pt x="5127" y="6749"/>
                  </a:cubicBezTo>
                  <a:cubicBezTo>
                    <a:pt x="5139" y="6749"/>
                    <a:pt x="5160" y="6759"/>
                    <a:pt x="5187" y="6759"/>
                  </a:cubicBezTo>
                  <a:cubicBezTo>
                    <a:pt x="5236" y="6751"/>
                    <a:pt x="5203" y="6718"/>
                    <a:pt x="5220" y="6693"/>
                  </a:cubicBezTo>
                  <a:cubicBezTo>
                    <a:pt x="5222" y="6690"/>
                    <a:pt x="5225" y="6689"/>
                    <a:pt x="5228" y="6689"/>
                  </a:cubicBezTo>
                  <a:cubicBezTo>
                    <a:pt x="5253" y="6689"/>
                    <a:pt x="5307" y="6752"/>
                    <a:pt x="5343" y="6759"/>
                  </a:cubicBezTo>
                  <a:cubicBezTo>
                    <a:pt x="5351" y="6760"/>
                    <a:pt x="5359" y="6761"/>
                    <a:pt x="5365" y="6761"/>
                  </a:cubicBezTo>
                  <a:cubicBezTo>
                    <a:pt x="5399" y="6761"/>
                    <a:pt x="5417" y="6745"/>
                    <a:pt x="5458" y="6718"/>
                  </a:cubicBezTo>
                  <a:cubicBezTo>
                    <a:pt x="5507" y="6685"/>
                    <a:pt x="5515" y="6660"/>
                    <a:pt x="5523" y="6603"/>
                  </a:cubicBezTo>
                  <a:cubicBezTo>
                    <a:pt x="5531" y="6537"/>
                    <a:pt x="5638" y="6250"/>
                    <a:pt x="5638" y="6176"/>
                  </a:cubicBezTo>
                  <a:cubicBezTo>
                    <a:pt x="5630" y="6102"/>
                    <a:pt x="5614" y="6053"/>
                    <a:pt x="5597" y="6004"/>
                  </a:cubicBezTo>
                  <a:cubicBezTo>
                    <a:pt x="5581" y="5955"/>
                    <a:pt x="5417" y="5815"/>
                    <a:pt x="5277" y="5815"/>
                  </a:cubicBezTo>
                  <a:cubicBezTo>
                    <a:pt x="5138" y="5807"/>
                    <a:pt x="5080" y="5782"/>
                    <a:pt x="4982" y="5774"/>
                  </a:cubicBezTo>
                  <a:cubicBezTo>
                    <a:pt x="4966" y="5773"/>
                    <a:pt x="4951" y="5772"/>
                    <a:pt x="4937" y="5772"/>
                  </a:cubicBezTo>
                  <a:cubicBezTo>
                    <a:pt x="4875" y="5772"/>
                    <a:pt x="4838" y="5787"/>
                    <a:pt x="4817" y="5807"/>
                  </a:cubicBezTo>
                  <a:cubicBezTo>
                    <a:pt x="4801" y="5840"/>
                    <a:pt x="4662" y="5922"/>
                    <a:pt x="4604" y="5946"/>
                  </a:cubicBezTo>
                  <a:cubicBezTo>
                    <a:pt x="4591" y="5954"/>
                    <a:pt x="4573" y="5957"/>
                    <a:pt x="4552" y="5957"/>
                  </a:cubicBezTo>
                  <a:cubicBezTo>
                    <a:pt x="4483" y="5957"/>
                    <a:pt x="4391" y="5921"/>
                    <a:pt x="4391" y="5889"/>
                  </a:cubicBezTo>
                  <a:cubicBezTo>
                    <a:pt x="4382" y="5848"/>
                    <a:pt x="4448" y="5799"/>
                    <a:pt x="4506" y="5766"/>
                  </a:cubicBezTo>
                  <a:cubicBezTo>
                    <a:pt x="4571" y="5725"/>
                    <a:pt x="4629" y="5634"/>
                    <a:pt x="4645" y="5585"/>
                  </a:cubicBezTo>
                  <a:cubicBezTo>
                    <a:pt x="4653" y="5536"/>
                    <a:pt x="4424" y="5314"/>
                    <a:pt x="4382" y="5241"/>
                  </a:cubicBezTo>
                  <a:cubicBezTo>
                    <a:pt x="4341" y="5167"/>
                    <a:pt x="4202" y="5142"/>
                    <a:pt x="4095" y="5126"/>
                  </a:cubicBezTo>
                  <a:cubicBezTo>
                    <a:pt x="3989" y="5109"/>
                    <a:pt x="3898" y="5101"/>
                    <a:pt x="3865" y="5060"/>
                  </a:cubicBezTo>
                  <a:cubicBezTo>
                    <a:pt x="3841" y="5031"/>
                    <a:pt x="3944" y="5019"/>
                    <a:pt x="4051" y="5019"/>
                  </a:cubicBezTo>
                  <a:cubicBezTo>
                    <a:pt x="4127" y="5019"/>
                    <a:pt x="4206" y="5025"/>
                    <a:pt x="4243" y="5035"/>
                  </a:cubicBezTo>
                  <a:cubicBezTo>
                    <a:pt x="4324" y="5065"/>
                    <a:pt x="4453" y="5128"/>
                    <a:pt x="4483" y="5128"/>
                  </a:cubicBezTo>
                  <a:cubicBezTo>
                    <a:pt x="4486" y="5128"/>
                    <a:pt x="4488" y="5127"/>
                    <a:pt x="4489" y="5126"/>
                  </a:cubicBezTo>
                  <a:cubicBezTo>
                    <a:pt x="4497" y="5101"/>
                    <a:pt x="4432" y="5044"/>
                    <a:pt x="4407" y="4986"/>
                  </a:cubicBezTo>
                  <a:cubicBezTo>
                    <a:pt x="4374" y="4920"/>
                    <a:pt x="4309" y="4682"/>
                    <a:pt x="4268" y="4617"/>
                  </a:cubicBezTo>
                  <a:cubicBezTo>
                    <a:pt x="4227" y="4559"/>
                    <a:pt x="4128" y="4518"/>
                    <a:pt x="4054" y="4444"/>
                  </a:cubicBezTo>
                  <a:cubicBezTo>
                    <a:pt x="3980" y="4371"/>
                    <a:pt x="3907" y="4280"/>
                    <a:pt x="3865" y="4223"/>
                  </a:cubicBezTo>
                  <a:cubicBezTo>
                    <a:pt x="3816" y="4174"/>
                    <a:pt x="3660" y="4157"/>
                    <a:pt x="3488" y="4042"/>
                  </a:cubicBezTo>
                  <a:cubicBezTo>
                    <a:pt x="3316" y="3919"/>
                    <a:pt x="3463" y="3960"/>
                    <a:pt x="3406" y="3862"/>
                  </a:cubicBezTo>
                  <a:cubicBezTo>
                    <a:pt x="3340" y="3755"/>
                    <a:pt x="3307" y="3566"/>
                    <a:pt x="3291" y="3476"/>
                  </a:cubicBezTo>
                  <a:cubicBezTo>
                    <a:pt x="3275" y="3394"/>
                    <a:pt x="3299" y="3246"/>
                    <a:pt x="3250" y="3189"/>
                  </a:cubicBezTo>
                  <a:cubicBezTo>
                    <a:pt x="3193" y="3131"/>
                    <a:pt x="3069" y="3099"/>
                    <a:pt x="2971" y="2992"/>
                  </a:cubicBezTo>
                  <a:cubicBezTo>
                    <a:pt x="2872" y="2885"/>
                    <a:pt x="2708" y="2836"/>
                    <a:pt x="2659" y="2820"/>
                  </a:cubicBezTo>
                  <a:cubicBezTo>
                    <a:pt x="2618" y="2795"/>
                    <a:pt x="2421" y="2795"/>
                    <a:pt x="2306" y="2787"/>
                  </a:cubicBezTo>
                  <a:cubicBezTo>
                    <a:pt x="2200" y="2787"/>
                    <a:pt x="2134" y="2803"/>
                    <a:pt x="2052" y="2828"/>
                  </a:cubicBezTo>
                  <a:cubicBezTo>
                    <a:pt x="2023" y="2836"/>
                    <a:pt x="1995" y="2838"/>
                    <a:pt x="1965" y="2838"/>
                  </a:cubicBezTo>
                  <a:cubicBezTo>
                    <a:pt x="1903" y="2838"/>
                    <a:pt x="1837" y="2825"/>
                    <a:pt x="1765" y="2820"/>
                  </a:cubicBezTo>
                  <a:cubicBezTo>
                    <a:pt x="1666" y="2811"/>
                    <a:pt x="1650" y="2721"/>
                    <a:pt x="1666" y="2672"/>
                  </a:cubicBezTo>
                  <a:cubicBezTo>
                    <a:pt x="1668" y="2658"/>
                    <a:pt x="1675" y="2652"/>
                    <a:pt x="1685" y="2652"/>
                  </a:cubicBezTo>
                  <a:cubicBezTo>
                    <a:pt x="1709" y="2652"/>
                    <a:pt x="1753" y="2685"/>
                    <a:pt x="1806" y="2696"/>
                  </a:cubicBezTo>
                  <a:cubicBezTo>
                    <a:pt x="1844" y="2711"/>
                    <a:pt x="1876" y="2720"/>
                    <a:pt x="1916" y="2720"/>
                  </a:cubicBezTo>
                  <a:cubicBezTo>
                    <a:pt x="1945" y="2720"/>
                    <a:pt x="1978" y="2715"/>
                    <a:pt x="2019" y="2705"/>
                  </a:cubicBezTo>
                  <a:cubicBezTo>
                    <a:pt x="2109" y="2688"/>
                    <a:pt x="2109" y="2647"/>
                    <a:pt x="2208" y="2590"/>
                  </a:cubicBezTo>
                  <a:cubicBezTo>
                    <a:pt x="2239" y="2572"/>
                    <a:pt x="2273" y="2566"/>
                    <a:pt x="2306" y="2566"/>
                  </a:cubicBezTo>
                  <a:cubicBezTo>
                    <a:pt x="2365" y="2566"/>
                    <a:pt x="2421" y="2584"/>
                    <a:pt x="2458" y="2584"/>
                  </a:cubicBezTo>
                  <a:cubicBezTo>
                    <a:pt x="2466" y="2584"/>
                    <a:pt x="2473" y="2584"/>
                    <a:pt x="2479" y="2582"/>
                  </a:cubicBezTo>
                  <a:cubicBezTo>
                    <a:pt x="2528" y="2565"/>
                    <a:pt x="2454" y="2483"/>
                    <a:pt x="2421" y="2426"/>
                  </a:cubicBezTo>
                  <a:cubicBezTo>
                    <a:pt x="2408" y="2407"/>
                    <a:pt x="2385" y="2401"/>
                    <a:pt x="2357" y="2401"/>
                  </a:cubicBezTo>
                  <a:cubicBezTo>
                    <a:pt x="2297" y="2401"/>
                    <a:pt x="2214" y="2431"/>
                    <a:pt x="2158" y="2442"/>
                  </a:cubicBezTo>
                  <a:cubicBezTo>
                    <a:pt x="2139" y="2449"/>
                    <a:pt x="2119" y="2452"/>
                    <a:pt x="2101" y="2452"/>
                  </a:cubicBezTo>
                  <a:cubicBezTo>
                    <a:pt x="2051" y="2452"/>
                    <a:pt x="2013" y="2429"/>
                    <a:pt x="2019" y="2393"/>
                  </a:cubicBezTo>
                  <a:cubicBezTo>
                    <a:pt x="2027" y="2335"/>
                    <a:pt x="2323" y="2311"/>
                    <a:pt x="2421" y="2270"/>
                  </a:cubicBezTo>
                  <a:cubicBezTo>
                    <a:pt x="2520" y="2229"/>
                    <a:pt x="2470" y="2147"/>
                    <a:pt x="2552" y="2073"/>
                  </a:cubicBezTo>
                  <a:cubicBezTo>
                    <a:pt x="2626" y="1999"/>
                    <a:pt x="2708" y="1950"/>
                    <a:pt x="2807" y="1851"/>
                  </a:cubicBezTo>
                  <a:cubicBezTo>
                    <a:pt x="2897" y="1753"/>
                    <a:pt x="2864" y="1613"/>
                    <a:pt x="2897" y="1531"/>
                  </a:cubicBezTo>
                  <a:cubicBezTo>
                    <a:pt x="2930" y="1449"/>
                    <a:pt x="3168" y="1219"/>
                    <a:pt x="3061" y="1113"/>
                  </a:cubicBezTo>
                  <a:cubicBezTo>
                    <a:pt x="2998" y="1060"/>
                    <a:pt x="2926" y="1045"/>
                    <a:pt x="2850" y="1045"/>
                  </a:cubicBezTo>
                  <a:cubicBezTo>
                    <a:pt x="2749" y="1045"/>
                    <a:pt x="2643" y="1072"/>
                    <a:pt x="2544" y="1072"/>
                  </a:cubicBezTo>
                  <a:cubicBezTo>
                    <a:pt x="2372" y="1072"/>
                    <a:pt x="2200" y="1022"/>
                    <a:pt x="2003" y="998"/>
                  </a:cubicBezTo>
                  <a:cubicBezTo>
                    <a:pt x="1960" y="991"/>
                    <a:pt x="1929" y="987"/>
                    <a:pt x="1904" y="987"/>
                  </a:cubicBezTo>
                  <a:cubicBezTo>
                    <a:pt x="1810" y="987"/>
                    <a:pt x="1802" y="1032"/>
                    <a:pt x="1666" y="1096"/>
                  </a:cubicBezTo>
                  <a:cubicBezTo>
                    <a:pt x="1502" y="1178"/>
                    <a:pt x="1477" y="1244"/>
                    <a:pt x="1379" y="1260"/>
                  </a:cubicBezTo>
                  <a:cubicBezTo>
                    <a:pt x="1368" y="1263"/>
                    <a:pt x="1360" y="1264"/>
                    <a:pt x="1354" y="1264"/>
                  </a:cubicBezTo>
                  <a:cubicBezTo>
                    <a:pt x="1304" y="1264"/>
                    <a:pt x="1361" y="1187"/>
                    <a:pt x="1354" y="1129"/>
                  </a:cubicBezTo>
                  <a:cubicBezTo>
                    <a:pt x="1350" y="1114"/>
                    <a:pt x="1342" y="1108"/>
                    <a:pt x="1330" y="1108"/>
                  </a:cubicBezTo>
                  <a:cubicBezTo>
                    <a:pt x="1298" y="1108"/>
                    <a:pt x="1243" y="1151"/>
                    <a:pt x="1204" y="1151"/>
                  </a:cubicBezTo>
                  <a:cubicBezTo>
                    <a:pt x="1196" y="1151"/>
                    <a:pt x="1188" y="1150"/>
                    <a:pt x="1182" y="1145"/>
                  </a:cubicBezTo>
                  <a:cubicBezTo>
                    <a:pt x="1133" y="1113"/>
                    <a:pt x="1231" y="1063"/>
                    <a:pt x="1346" y="1039"/>
                  </a:cubicBezTo>
                  <a:cubicBezTo>
                    <a:pt x="1453" y="1006"/>
                    <a:pt x="1510" y="957"/>
                    <a:pt x="1527" y="899"/>
                  </a:cubicBezTo>
                  <a:cubicBezTo>
                    <a:pt x="1551" y="850"/>
                    <a:pt x="1354" y="875"/>
                    <a:pt x="1231" y="842"/>
                  </a:cubicBezTo>
                  <a:cubicBezTo>
                    <a:pt x="1100" y="817"/>
                    <a:pt x="1157" y="784"/>
                    <a:pt x="1248" y="768"/>
                  </a:cubicBezTo>
                  <a:cubicBezTo>
                    <a:pt x="1262" y="765"/>
                    <a:pt x="1276" y="764"/>
                    <a:pt x="1289" y="764"/>
                  </a:cubicBezTo>
                  <a:cubicBezTo>
                    <a:pt x="1328" y="764"/>
                    <a:pt x="1364" y="772"/>
                    <a:pt x="1393" y="772"/>
                  </a:cubicBezTo>
                  <a:cubicBezTo>
                    <a:pt x="1419" y="772"/>
                    <a:pt x="1440" y="766"/>
                    <a:pt x="1453" y="743"/>
                  </a:cubicBezTo>
                  <a:cubicBezTo>
                    <a:pt x="1486" y="686"/>
                    <a:pt x="1502" y="702"/>
                    <a:pt x="1600" y="612"/>
                  </a:cubicBezTo>
                  <a:cubicBezTo>
                    <a:pt x="1699" y="530"/>
                    <a:pt x="1756" y="505"/>
                    <a:pt x="1888" y="472"/>
                  </a:cubicBezTo>
                  <a:cubicBezTo>
                    <a:pt x="2027" y="440"/>
                    <a:pt x="2027" y="415"/>
                    <a:pt x="2068" y="333"/>
                  </a:cubicBezTo>
                  <a:cubicBezTo>
                    <a:pt x="2101" y="251"/>
                    <a:pt x="2126" y="185"/>
                    <a:pt x="2200" y="62"/>
                  </a:cubicBezTo>
                  <a:cubicBezTo>
                    <a:pt x="2230" y="15"/>
                    <a:pt x="2226" y="1"/>
                    <a:pt x="2203"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75"/>
            <p:cNvSpPr/>
            <p:nvPr/>
          </p:nvSpPr>
          <p:spPr>
            <a:xfrm>
              <a:off x="3826500" y="1022950"/>
              <a:ext cx="194950" cy="137825"/>
            </a:xfrm>
            <a:custGeom>
              <a:avLst/>
              <a:gdLst/>
              <a:ahLst/>
              <a:cxnLst/>
              <a:rect l="l" t="t" r="r" b="b"/>
              <a:pathLst>
                <a:path w="7798" h="5513" extrusionOk="0">
                  <a:moveTo>
                    <a:pt x="4053" y="1"/>
                  </a:moveTo>
                  <a:cubicBezTo>
                    <a:pt x="3983" y="1"/>
                    <a:pt x="3895" y="47"/>
                    <a:pt x="3817" y="71"/>
                  </a:cubicBezTo>
                  <a:cubicBezTo>
                    <a:pt x="3776" y="71"/>
                    <a:pt x="3685" y="96"/>
                    <a:pt x="3727" y="129"/>
                  </a:cubicBezTo>
                  <a:cubicBezTo>
                    <a:pt x="3735" y="139"/>
                    <a:pt x="3750" y="143"/>
                    <a:pt x="3769" y="143"/>
                  </a:cubicBezTo>
                  <a:cubicBezTo>
                    <a:pt x="3809" y="143"/>
                    <a:pt x="3865" y="127"/>
                    <a:pt x="3910" y="127"/>
                  </a:cubicBezTo>
                  <a:cubicBezTo>
                    <a:pt x="3928" y="127"/>
                    <a:pt x="3944" y="130"/>
                    <a:pt x="3956" y="137"/>
                  </a:cubicBezTo>
                  <a:cubicBezTo>
                    <a:pt x="4006" y="161"/>
                    <a:pt x="4038" y="252"/>
                    <a:pt x="4014" y="309"/>
                  </a:cubicBezTo>
                  <a:cubicBezTo>
                    <a:pt x="4006" y="342"/>
                    <a:pt x="3946" y="344"/>
                    <a:pt x="3880" y="344"/>
                  </a:cubicBezTo>
                  <a:cubicBezTo>
                    <a:pt x="3871" y="344"/>
                    <a:pt x="3861" y="344"/>
                    <a:pt x="3852" y="344"/>
                  </a:cubicBezTo>
                  <a:cubicBezTo>
                    <a:pt x="3795" y="344"/>
                    <a:pt x="3738" y="345"/>
                    <a:pt x="3710" y="367"/>
                  </a:cubicBezTo>
                  <a:cubicBezTo>
                    <a:pt x="3644" y="416"/>
                    <a:pt x="3718" y="514"/>
                    <a:pt x="3718" y="580"/>
                  </a:cubicBezTo>
                  <a:cubicBezTo>
                    <a:pt x="3718" y="646"/>
                    <a:pt x="3776" y="670"/>
                    <a:pt x="3833" y="744"/>
                  </a:cubicBezTo>
                  <a:cubicBezTo>
                    <a:pt x="3891" y="810"/>
                    <a:pt x="3891" y="1138"/>
                    <a:pt x="3899" y="1187"/>
                  </a:cubicBezTo>
                  <a:cubicBezTo>
                    <a:pt x="3907" y="1236"/>
                    <a:pt x="3997" y="1261"/>
                    <a:pt x="4038" y="1302"/>
                  </a:cubicBezTo>
                  <a:cubicBezTo>
                    <a:pt x="4079" y="1351"/>
                    <a:pt x="4120" y="1442"/>
                    <a:pt x="4178" y="1557"/>
                  </a:cubicBezTo>
                  <a:cubicBezTo>
                    <a:pt x="4244" y="1671"/>
                    <a:pt x="4317" y="1770"/>
                    <a:pt x="4301" y="1860"/>
                  </a:cubicBezTo>
                  <a:cubicBezTo>
                    <a:pt x="4297" y="1878"/>
                    <a:pt x="4284" y="1886"/>
                    <a:pt x="4265" y="1886"/>
                  </a:cubicBezTo>
                  <a:cubicBezTo>
                    <a:pt x="4197" y="1886"/>
                    <a:pt x="4053" y="1794"/>
                    <a:pt x="3989" y="1762"/>
                  </a:cubicBezTo>
                  <a:cubicBezTo>
                    <a:pt x="3899" y="1712"/>
                    <a:pt x="3915" y="1606"/>
                    <a:pt x="3833" y="1507"/>
                  </a:cubicBezTo>
                  <a:cubicBezTo>
                    <a:pt x="3814" y="1484"/>
                    <a:pt x="3796" y="1476"/>
                    <a:pt x="3779" y="1476"/>
                  </a:cubicBezTo>
                  <a:cubicBezTo>
                    <a:pt x="3739" y="1476"/>
                    <a:pt x="3700" y="1518"/>
                    <a:pt x="3652" y="1518"/>
                  </a:cubicBezTo>
                  <a:cubicBezTo>
                    <a:pt x="3639" y="1518"/>
                    <a:pt x="3626" y="1515"/>
                    <a:pt x="3612" y="1507"/>
                  </a:cubicBezTo>
                  <a:cubicBezTo>
                    <a:pt x="3513" y="1458"/>
                    <a:pt x="3628" y="1450"/>
                    <a:pt x="3677" y="1343"/>
                  </a:cubicBezTo>
                  <a:cubicBezTo>
                    <a:pt x="3718" y="1236"/>
                    <a:pt x="3554" y="1236"/>
                    <a:pt x="3497" y="1179"/>
                  </a:cubicBezTo>
                  <a:cubicBezTo>
                    <a:pt x="3439" y="1113"/>
                    <a:pt x="3365" y="826"/>
                    <a:pt x="3333" y="769"/>
                  </a:cubicBezTo>
                  <a:cubicBezTo>
                    <a:pt x="3292" y="703"/>
                    <a:pt x="3152" y="621"/>
                    <a:pt x="3070" y="555"/>
                  </a:cubicBezTo>
                  <a:cubicBezTo>
                    <a:pt x="2995" y="494"/>
                    <a:pt x="2948" y="461"/>
                    <a:pt x="2897" y="461"/>
                  </a:cubicBezTo>
                  <a:cubicBezTo>
                    <a:pt x="2887" y="461"/>
                    <a:pt x="2876" y="462"/>
                    <a:pt x="2865" y="465"/>
                  </a:cubicBezTo>
                  <a:cubicBezTo>
                    <a:pt x="2791" y="481"/>
                    <a:pt x="2709" y="588"/>
                    <a:pt x="2660" y="629"/>
                  </a:cubicBezTo>
                  <a:cubicBezTo>
                    <a:pt x="2610" y="678"/>
                    <a:pt x="2627" y="695"/>
                    <a:pt x="2619" y="744"/>
                  </a:cubicBezTo>
                  <a:cubicBezTo>
                    <a:pt x="2610" y="793"/>
                    <a:pt x="2463" y="793"/>
                    <a:pt x="2413" y="851"/>
                  </a:cubicBezTo>
                  <a:cubicBezTo>
                    <a:pt x="2364" y="908"/>
                    <a:pt x="2537" y="1072"/>
                    <a:pt x="2537" y="1154"/>
                  </a:cubicBezTo>
                  <a:cubicBezTo>
                    <a:pt x="2545" y="1228"/>
                    <a:pt x="2487" y="1236"/>
                    <a:pt x="2454" y="1261"/>
                  </a:cubicBezTo>
                  <a:cubicBezTo>
                    <a:pt x="2425" y="1283"/>
                    <a:pt x="2389" y="1312"/>
                    <a:pt x="2335" y="1312"/>
                  </a:cubicBezTo>
                  <a:cubicBezTo>
                    <a:pt x="2329" y="1312"/>
                    <a:pt x="2322" y="1311"/>
                    <a:pt x="2315" y="1310"/>
                  </a:cubicBezTo>
                  <a:cubicBezTo>
                    <a:pt x="2249" y="1302"/>
                    <a:pt x="2274" y="1204"/>
                    <a:pt x="2249" y="1105"/>
                  </a:cubicBezTo>
                  <a:cubicBezTo>
                    <a:pt x="2225" y="1007"/>
                    <a:pt x="2167" y="1007"/>
                    <a:pt x="2110" y="974"/>
                  </a:cubicBezTo>
                  <a:cubicBezTo>
                    <a:pt x="2092" y="964"/>
                    <a:pt x="2070" y="961"/>
                    <a:pt x="2045" y="961"/>
                  </a:cubicBezTo>
                  <a:cubicBezTo>
                    <a:pt x="2002" y="961"/>
                    <a:pt x="1949" y="970"/>
                    <a:pt x="1892" y="970"/>
                  </a:cubicBezTo>
                  <a:cubicBezTo>
                    <a:pt x="1872" y="970"/>
                    <a:pt x="1851" y="969"/>
                    <a:pt x="1831" y="966"/>
                  </a:cubicBezTo>
                  <a:cubicBezTo>
                    <a:pt x="1724" y="949"/>
                    <a:pt x="1905" y="851"/>
                    <a:pt x="1905" y="802"/>
                  </a:cubicBezTo>
                  <a:cubicBezTo>
                    <a:pt x="1903" y="792"/>
                    <a:pt x="1891" y="788"/>
                    <a:pt x="1871" y="788"/>
                  </a:cubicBezTo>
                  <a:cubicBezTo>
                    <a:pt x="1805" y="788"/>
                    <a:pt x="1654" y="830"/>
                    <a:pt x="1502" y="843"/>
                  </a:cubicBezTo>
                  <a:cubicBezTo>
                    <a:pt x="1469" y="844"/>
                    <a:pt x="1440" y="845"/>
                    <a:pt x="1414" y="845"/>
                  </a:cubicBezTo>
                  <a:cubicBezTo>
                    <a:pt x="1282" y="845"/>
                    <a:pt x="1245" y="826"/>
                    <a:pt x="1232" y="785"/>
                  </a:cubicBezTo>
                  <a:cubicBezTo>
                    <a:pt x="1207" y="744"/>
                    <a:pt x="1585" y="588"/>
                    <a:pt x="1626" y="572"/>
                  </a:cubicBezTo>
                  <a:cubicBezTo>
                    <a:pt x="1667" y="555"/>
                    <a:pt x="2225" y="514"/>
                    <a:pt x="2249" y="506"/>
                  </a:cubicBezTo>
                  <a:cubicBezTo>
                    <a:pt x="2274" y="498"/>
                    <a:pt x="2299" y="449"/>
                    <a:pt x="2315" y="416"/>
                  </a:cubicBezTo>
                  <a:cubicBezTo>
                    <a:pt x="2323" y="391"/>
                    <a:pt x="2290" y="375"/>
                    <a:pt x="2233" y="342"/>
                  </a:cubicBezTo>
                  <a:cubicBezTo>
                    <a:pt x="2226" y="336"/>
                    <a:pt x="2210" y="333"/>
                    <a:pt x="2190" y="333"/>
                  </a:cubicBezTo>
                  <a:cubicBezTo>
                    <a:pt x="2070" y="333"/>
                    <a:pt x="1763" y="421"/>
                    <a:pt x="1658" y="449"/>
                  </a:cubicBezTo>
                  <a:cubicBezTo>
                    <a:pt x="1544" y="473"/>
                    <a:pt x="1437" y="531"/>
                    <a:pt x="1306" y="531"/>
                  </a:cubicBezTo>
                  <a:cubicBezTo>
                    <a:pt x="1174" y="531"/>
                    <a:pt x="1240" y="481"/>
                    <a:pt x="1207" y="432"/>
                  </a:cubicBezTo>
                  <a:cubicBezTo>
                    <a:pt x="1191" y="401"/>
                    <a:pt x="1176" y="390"/>
                    <a:pt x="1152" y="390"/>
                  </a:cubicBezTo>
                  <a:cubicBezTo>
                    <a:pt x="1138" y="390"/>
                    <a:pt x="1121" y="393"/>
                    <a:pt x="1100" y="399"/>
                  </a:cubicBezTo>
                  <a:cubicBezTo>
                    <a:pt x="1051" y="416"/>
                    <a:pt x="1026" y="596"/>
                    <a:pt x="985" y="670"/>
                  </a:cubicBezTo>
                  <a:cubicBezTo>
                    <a:pt x="979" y="680"/>
                    <a:pt x="972" y="684"/>
                    <a:pt x="964" y="684"/>
                  </a:cubicBezTo>
                  <a:cubicBezTo>
                    <a:pt x="919" y="684"/>
                    <a:pt x="848" y="538"/>
                    <a:pt x="813" y="440"/>
                  </a:cubicBezTo>
                  <a:cubicBezTo>
                    <a:pt x="800" y="391"/>
                    <a:pt x="792" y="376"/>
                    <a:pt x="781" y="376"/>
                  </a:cubicBezTo>
                  <a:cubicBezTo>
                    <a:pt x="764" y="376"/>
                    <a:pt x="740" y="408"/>
                    <a:pt x="682" y="408"/>
                  </a:cubicBezTo>
                  <a:cubicBezTo>
                    <a:pt x="672" y="407"/>
                    <a:pt x="663" y="406"/>
                    <a:pt x="656" y="406"/>
                  </a:cubicBezTo>
                  <a:cubicBezTo>
                    <a:pt x="593" y="406"/>
                    <a:pt x="630" y="437"/>
                    <a:pt x="534" y="481"/>
                  </a:cubicBezTo>
                  <a:cubicBezTo>
                    <a:pt x="487" y="503"/>
                    <a:pt x="467" y="507"/>
                    <a:pt x="453" y="507"/>
                  </a:cubicBezTo>
                  <a:cubicBezTo>
                    <a:pt x="443" y="507"/>
                    <a:pt x="436" y="506"/>
                    <a:pt x="426" y="506"/>
                  </a:cubicBezTo>
                  <a:cubicBezTo>
                    <a:pt x="415" y="506"/>
                    <a:pt x="401" y="507"/>
                    <a:pt x="378" y="514"/>
                  </a:cubicBezTo>
                  <a:cubicBezTo>
                    <a:pt x="296" y="547"/>
                    <a:pt x="362" y="588"/>
                    <a:pt x="345" y="678"/>
                  </a:cubicBezTo>
                  <a:cubicBezTo>
                    <a:pt x="329" y="760"/>
                    <a:pt x="296" y="711"/>
                    <a:pt x="247" y="744"/>
                  </a:cubicBezTo>
                  <a:cubicBezTo>
                    <a:pt x="206" y="777"/>
                    <a:pt x="304" y="793"/>
                    <a:pt x="288" y="826"/>
                  </a:cubicBezTo>
                  <a:cubicBezTo>
                    <a:pt x="279" y="838"/>
                    <a:pt x="252" y="840"/>
                    <a:pt x="218" y="840"/>
                  </a:cubicBezTo>
                  <a:cubicBezTo>
                    <a:pt x="195" y="840"/>
                    <a:pt x="170" y="839"/>
                    <a:pt x="145" y="839"/>
                  </a:cubicBezTo>
                  <a:cubicBezTo>
                    <a:pt x="102" y="839"/>
                    <a:pt x="62" y="842"/>
                    <a:pt x="42" y="859"/>
                  </a:cubicBezTo>
                  <a:cubicBezTo>
                    <a:pt x="1" y="892"/>
                    <a:pt x="91" y="1072"/>
                    <a:pt x="140" y="1146"/>
                  </a:cubicBezTo>
                  <a:cubicBezTo>
                    <a:pt x="181" y="1220"/>
                    <a:pt x="280" y="1253"/>
                    <a:pt x="321" y="1319"/>
                  </a:cubicBezTo>
                  <a:cubicBezTo>
                    <a:pt x="362" y="1384"/>
                    <a:pt x="354" y="1425"/>
                    <a:pt x="411" y="1458"/>
                  </a:cubicBezTo>
                  <a:cubicBezTo>
                    <a:pt x="422" y="1466"/>
                    <a:pt x="436" y="1469"/>
                    <a:pt x="452" y="1469"/>
                  </a:cubicBezTo>
                  <a:cubicBezTo>
                    <a:pt x="516" y="1469"/>
                    <a:pt x="606" y="1412"/>
                    <a:pt x="633" y="1392"/>
                  </a:cubicBezTo>
                  <a:cubicBezTo>
                    <a:pt x="657" y="1376"/>
                    <a:pt x="633" y="1360"/>
                    <a:pt x="624" y="1286"/>
                  </a:cubicBezTo>
                  <a:cubicBezTo>
                    <a:pt x="608" y="1220"/>
                    <a:pt x="633" y="1195"/>
                    <a:pt x="665" y="1187"/>
                  </a:cubicBezTo>
                  <a:cubicBezTo>
                    <a:pt x="698" y="1187"/>
                    <a:pt x="756" y="1261"/>
                    <a:pt x="780" y="1278"/>
                  </a:cubicBezTo>
                  <a:cubicBezTo>
                    <a:pt x="783" y="1279"/>
                    <a:pt x="786" y="1280"/>
                    <a:pt x="789" y="1280"/>
                  </a:cubicBezTo>
                  <a:cubicBezTo>
                    <a:pt x="806" y="1280"/>
                    <a:pt x="828" y="1261"/>
                    <a:pt x="821" y="1220"/>
                  </a:cubicBezTo>
                  <a:cubicBezTo>
                    <a:pt x="821" y="1196"/>
                    <a:pt x="858" y="1183"/>
                    <a:pt x="901" y="1183"/>
                  </a:cubicBezTo>
                  <a:cubicBezTo>
                    <a:pt x="932" y="1183"/>
                    <a:pt x="966" y="1190"/>
                    <a:pt x="994" y="1204"/>
                  </a:cubicBezTo>
                  <a:cubicBezTo>
                    <a:pt x="1059" y="1236"/>
                    <a:pt x="977" y="1261"/>
                    <a:pt x="920" y="1327"/>
                  </a:cubicBezTo>
                  <a:cubicBezTo>
                    <a:pt x="871" y="1392"/>
                    <a:pt x="764" y="1507"/>
                    <a:pt x="788" y="1573"/>
                  </a:cubicBezTo>
                  <a:cubicBezTo>
                    <a:pt x="813" y="1639"/>
                    <a:pt x="1117" y="1671"/>
                    <a:pt x="1158" y="1696"/>
                  </a:cubicBezTo>
                  <a:cubicBezTo>
                    <a:pt x="1199" y="1729"/>
                    <a:pt x="1158" y="1762"/>
                    <a:pt x="1133" y="1811"/>
                  </a:cubicBezTo>
                  <a:cubicBezTo>
                    <a:pt x="1109" y="1852"/>
                    <a:pt x="1018" y="1844"/>
                    <a:pt x="936" y="1868"/>
                  </a:cubicBezTo>
                  <a:cubicBezTo>
                    <a:pt x="902" y="1879"/>
                    <a:pt x="879" y="1883"/>
                    <a:pt x="857" y="1883"/>
                  </a:cubicBezTo>
                  <a:cubicBezTo>
                    <a:pt x="826" y="1883"/>
                    <a:pt x="796" y="1874"/>
                    <a:pt x="739" y="1860"/>
                  </a:cubicBezTo>
                  <a:cubicBezTo>
                    <a:pt x="641" y="1844"/>
                    <a:pt x="550" y="1786"/>
                    <a:pt x="477" y="1762"/>
                  </a:cubicBezTo>
                  <a:cubicBezTo>
                    <a:pt x="440" y="1747"/>
                    <a:pt x="414" y="1739"/>
                    <a:pt x="394" y="1739"/>
                  </a:cubicBezTo>
                  <a:cubicBezTo>
                    <a:pt x="369" y="1739"/>
                    <a:pt x="352" y="1751"/>
                    <a:pt x="329" y="1778"/>
                  </a:cubicBezTo>
                  <a:cubicBezTo>
                    <a:pt x="280" y="1827"/>
                    <a:pt x="444" y="1901"/>
                    <a:pt x="501" y="1950"/>
                  </a:cubicBezTo>
                  <a:cubicBezTo>
                    <a:pt x="550" y="2000"/>
                    <a:pt x="518" y="2033"/>
                    <a:pt x="526" y="2090"/>
                  </a:cubicBezTo>
                  <a:cubicBezTo>
                    <a:pt x="542" y="2147"/>
                    <a:pt x="920" y="2229"/>
                    <a:pt x="1068" y="2312"/>
                  </a:cubicBezTo>
                  <a:cubicBezTo>
                    <a:pt x="1208" y="2385"/>
                    <a:pt x="1282" y="2419"/>
                    <a:pt x="1349" y="2419"/>
                  </a:cubicBezTo>
                  <a:cubicBezTo>
                    <a:pt x="1357" y="2419"/>
                    <a:pt x="1364" y="2419"/>
                    <a:pt x="1371" y="2418"/>
                  </a:cubicBezTo>
                  <a:cubicBezTo>
                    <a:pt x="1404" y="2415"/>
                    <a:pt x="1459" y="2411"/>
                    <a:pt x="1510" y="2411"/>
                  </a:cubicBezTo>
                  <a:cubicBezTo>
                    <a:pt x="1574" y="2411"/>
                    <a:pt x="1633" y="2417"/>
                    <a:pt x="1642" y="2435"/>
                  </a:cubicBezTo>
                  <a:cubicBezTo>
                    <a:pt x="1658" y="2476"/>
                    <a:pt x="1461" y="2509"/>
                    <a:pt x="1363" y="2517"/>
                  </a:cubicBezTo>
                  <a:cubicBezTo>
                    <a:pt x="1264" y="2533"/>
                    <a:pt x="1109" y="2525"/>
                    <a:pt x="1100" y="2566"/>
                  </a:cubicBezTo>
                  <a:cubicBezTo>
                    <a:pt x="1092" y="2607"/>
                    <a:pt x="1453" y="2919"/>
                    <a:pt x="1494" y="2943"/>
                  </a:cubicBezTo>
                  <a:cubicBezTo>
                    <a:pt x="1506" y="2953"/>
                    <a:pt x="1565" y="2956"/>
                    <a:pt x="1638" y="2956"/>
                  </a:cubicBezTo>
                  <a:cubicBezTo>
                    <a:pt x="1764" y="2956"/>
                    <a:pt x="1932" y="2946"/>
                    <a:pt x="1978" y="2935"/>
                  </a:cubicBezTo>
                  <a:cubicBezTo>
                    <a:pt x="2052" y="2927"/>
                    <a:pt x="1995" y="2886"/>
                    <a:pt x="2020" y="2853"/>
                  </a:cubicBezTo>
                  <a:cubicBezTo>
                    <a:pt x="2028" y="2845"/>
                    <a:pt x="2039" y="2842"/>
                    <a:pt x="2051" y="2842"/>
                  </a:cubicBezTo>
                  <a:cubicBezTo>
                    <a:pt x="2091" y="2842"/>
                    <a:pt x="2148" y="2872"/>
                    <a:pt x="2192" y="2878"/>
                  </a:cubicBezTo>
                  <a:cubicBezTo>
                    <a:pt x="2249" y="2878"/>
                    <a:pt x="2348" y="2853"/>
                    <a:pt x="2389" y="2829"/>
                  </a:cubicBezTo>
                  <a:cubicBezTo>
                    <a:pt x="2430" y="2804"/>
                    <a:pt x="2331" y="2747"/>
                    <a:pt x="2413" y="2673"/>
                  </a:cubicBezTo>
                  <a:cubicBezTo>
                    <a:pt x="2441" y="2648"/>
                    <a:pt x="2474" y="2642"/>
                    <a:pt x="2506" y="2642"/>
                  </a:cubicBezTo>
                  <a:cubicBezTo>
                    <a:pt x="2542" y="2642"/>
                    <a:pt x="2578" y="2650"/>
                    <a:pt x="2605" y="2650"/>
                  </a:cubicBezTo>
                  <a:cubicBezTo>
                    <a:pt x="2621" y="2650"/>
                    <a:pt x="2634" y="2647"/>
                    <a:pt x="2643" y="2640"/>
                  </a:cubicBezTo>
                  <a:cubicBezTo>
                    <a:pt x="2684" y="2607"/>
                    <a:pt x="2520" y="2550"/>
                    <a:pt x="2504" y="2517"/>
                  </a:cubicBezTo>
                  <a:cubicBezTo>
                    <a:pt x="2479" y="2484"/>
                    <a:pt x="2545" y="2467"/>
                    <a:pt x="2602" y="2394"/>
                  </a:cubicBezTo>
                  <a:cubicBezTo>
                    <a:pt x="2660" y="2328"/>
                    <a:pt x="2578" y="2287"/>
                    <a:pt x="2586" y="2238"/>
                  </a:cubicBezTo>
                  <a:cubicBezTo>
                    <a:pt x="2594" y="2197"/>
                    <a:pt x="2668" y="2139"/>
                    <a:pt x="2783" y="2123"/>
                  </a:cubicBezTo>
                  <a:cubicBezTo>
                    <a:pt x="2791" y="2121"/>
                    <a:pt x="2798" y="2120"/>
                    <a:pt x="2804" y="2120"/>
                  </a:cubicBezTo>
                  <a:cubicBezTo>
                    <a:pt x="2892" y="2120"/>
                    <a:pt x="2861" y="2266"/>
                    <a:pt x="2922" y="2320"/>
                  </a:cubicBezTo>
                  <a:cubicBezTo>
                    <a:pt x="2941" y="2338"/>
                    <a:pt x="2958" y="2346"/>
                    <a:pt x="2976" y="2346"/>
                  </a:cubicBezTo>
                  <a:cubicBezTo>
                    <a:pt x="3021" y="2346"/>
                    <a:pt x="3064" y="2296"/>
                    <a:pt x="3111" y="2254"/>
                  </a:cubicBezTo>
                  <a:cubicBezTo>
                    <a:pt x="3177" y="2205"/>
                    <a:pt x="3119" y="2180"/>
                    <a:pt x="3136" y="2115"/>
                  </a:cubicBezTo>
                  <a:cubicBezTo>
                    <a:pt x="3142" y="2062"/>
                    <a:pt x="3186" y="1983"/>
                    <a:pt x="3224" y="1983"/>
                  </a:cubicBezTo>
                  <a:cubicBezTo>
                    <a:pt x="3233" y="1983"/>
                    <a:pt x="3242" y="1988"/>
                    <a:pt x="3251" y="2000"/>
                  </a:cubicBezTo>
                  <a:cubicBezTo>
                    <a:pt x="3300" y="2065"/>
                    <a:pt x="3324" y="2065"/>
                    <a:pt x="3365" y="2131"/>
                  </a:cubicBezTo>
                  <a:cubicBezTo>
                    <a:pt x="3406" y="2188"/>
                    <a:pt x="3300" y="2312"/>
                    <a:pt x="3259" y="2394"/>
                  </a:cubicBezTo>
                  <a:cubicBezTo>
                    <a:pt x="3218" y="2476"/>
                    <a:pt x="3234" y="2476"/>
                    <a:pt x="3267" y="2517"/>
                  </a:cubicBezTo>
                  <a:cubicBezTo>
                    <a:pt x="3277" y="2529"/>
                    <a:pt x="3303" y="2533"/>
                    <a:pt x="3338" y="2533"/>
                  </a:cubicBezTo>
                  <a:cubicBezTo>
                    <a:pt x="3422" y="2533"/>
                    <a:pt x="3560" y="2509"/>
                    <a:pt x="3653" y="2509"/>
                  </a:cubicBezTo>
                  <a:cubicBezTo>
                    <a:pt x="3784" y="2500"/>
                    <a:pt x="3800" y="2435"/>
                    <a:pt x="3899" y="2369"/>
                  </a:cubicBezTo>
                  <a:cubicBezTo>
                    <a:pt x="3997" y="2295"/>
                    <a:pt x="3981" y="2205"/>
                    <a:pt x="4014" y="2156"/>
                  </a:cubicBezTo>
                  <a:cubicBezTo>
                    <a:pt x="4022" y="2140"/>
                    <a:pt x="4030" y="2133"/>
                    <a:pt x="4041" y="2133"/>
                  </a:cubicBezTo>
                  <a:cubicBezTo>
                    <a:pt x="4064" y="2133"/>
                    <a:pt x="4100" y="2161"/>
                    <a:pt x="4178" y="2188"/>
                  </a:cubicBezTo>
                  <a:cubicBezTo>
                    <a:pt x="4206" y="2198"/>
                    <a:pt x="4229" y="2202"/>
                    <a:pt x="4250" y="2202"/>
                  </a:cubicBezTo>
                  <a:cubicBezTo>
                    <a:pt x="4288" y="2202"/>
                    <a:pt x="4313" y="2190"/>
                    <a:pt x="4328" y="2190"/>
                  </a:cubicBezTo>
                  <a:cubicBezTo>
                    <a:pt x="4337" y="2190"/>
                    <a:pt x="4342" y="2195"/>
                    <a:pt x="4342" y="2213"/>
                  </a:cubicBezTo>
                  <a:cubicBezTo>
                    <a:pt x="4350" y="2262"/>
                    <a:pt x="4219" y="2394"/>
                    <a:pt x="4153" y="2467"/>
                  </a:cubicBezTo>
                  <a:cubicBezTo>
                    <a:pt x="4096" y="2541"/>
                    <a:pt x="4071" y="2582"/>
                    <a:pt x="4120" y="2607"/>
                  </a:cubicBezTo>
                  <a:cubicBezTo>
                    <a:pt x="4134" y="2614"/>
                    <a:pt x="4159" y="2616"/>
                    <a:pt x="4191" y="2616"/>
                  </a:cubicBezTo>
                  <a:cubicBezTo>
                    <a:pt x="4277" y="2616"/>
                    <a:pt x="4413" y="2599"/>
                    <a:pt x="4514" y="2599"/>
                  </a:cubicBezTo>
                  <a:cubicBezTo>
                    <a:pt x="4592" y="2594"/>
                    <a:pt x="4647" y="2583"/>
                    <a:pt x="4676" y="2583"/>
                  </a:cubicBezTo>
                  <a:cubicBezTo>
                    <a:pt x="4702" y="2583"/>
                    <a:pt x="4706" y="2592"/>
                    <a:pt x="4687" y="2623"/>
                  </a:cubicBezTo>
                  <a:cubicBezTo>
                    <a:pt x="4646" y="2697"/>
                    <a:pt x="4498" y="2697"/>
                    <a:pt x="4358" y="2714"/>
                  </a:cubicBezTo>
                  <a:cubicBezTo>
                    <a:pt x="4211" y="2730"/>
                    <a:pt x="4170" y="2738"/>
                    <a:pt x="4047" y="2747"/>
                  </a:cubicBezTo>
                  <a:cubicBezTo>
                    <a:pt x="3915" y="2755"/>
                    <a:pt x="3792" y="2763"/>
                    <a:pt x="3661" y="2771"/>
                  </a:cubicBezTo>
                  <a:cubicBezTo>
                    <a:pt x="3530" y="2771"/>
                    <a:pt x="3595" y="2894"/>
                    <a:pt x="3546" y="2960"/>
                  </a:cubicBezTo>
                  <a:cubicBezTo>
                    <a:pt x="3489" y="3026"/>
                    <a:pt x="3045" y="3116"/>
                    <a:pt x="2914" y="3157"/>
                  </a:cubicBezTo>
                  <a:cubicBezTo>
                    <a:pt x="2775" y="3198"/>
                    <a:pt x="2520" y="3305"/>
                    <a:pt x="2405" y="3321"/>
                  </a:cubicBezTo>
                  <a:cubicBezTo>
                    <a:pt x="2397" y="3323"/>
                    <a:pt x="2388" y="3323"/>
                    <a:pt x="2380" y="3323"/>
                  </a:cubicBezTo>
                  <a:cubicBezTo>
                    <a:pt x="2266" y="3323"/>
                    <a:pt x="2163" y="3181"/>
                    <a:pt x="2110" y="3181"/>
                  </a:cubicBezTo>
                  <a:cubicBezTo>
                    <a:pt x="2093" y="3179"/>
                    <a:pt x="2080" y="3177"/>
                    <a:pt x="2068" y="3177"/>
                  </a:cubicBezTo>
                  <a:cubicBezTo>
                    <a:pt x="2038" y="3177"/>
                    <a:pt x="2015" y="3188"/>
                    <a:pt x="1962" y="3222"/>
                  </a:cubicBezTo>
                  <a:cubicBezTo>
                    <a:pt x="1896" y="3272"/>
                    <a:pt x="2011" y="3543"/>
                    <a:pt x="2036" y="3625"/>
                  </a:cubicBezTo>
                  <a:cubicBezTo>
                    <a:pt x="2047" y="3652"/>
                    <a:pt x="2068" y="3661"/>
                    <a:pt x="2098" y="3661"/>
                  </a:cubicBezTo>
                  <a:cubicBezTo>
                    <a:pt x="2153" y="3661"/>
                    <a:pt x="2239" y="3632"/>
                    <a:pt x="2359" y="3632"/>
                  </a:cubicBezTo>
                  <a:cubicBezTo>
                    <a:pt x="2369" y="3632"/>
                    <a:pt x="2379" y="3632"/>
                    <a:pt x="2389" y="3633"/>
                  </a:cubicBezTo>
                  <a:cubicBezTo>
                    <a:pt x="2408" y="3634"/>
                    <a:pt x="2428" y="3634"/>
                    <a:pt x="2448" y="3634"/>
                  </a:cubicBezTo>
                  <a:cubicBezTo>
                    <a:pt x="2648" y="3634"/>
                    <a:pt x="2873" y="3599"/>
                    <a:pt x="2955" y="3592"/>
                  </a:cubicBezTo>
                  <a:cubicBezTo>
                    <a:pt x="3037" y="3592"/>
                    <a:pt x="3267" y="3477"/>
                    <a:pt x="3341" y="3469"/>
                  </a:cubicBezTo>
                  <a:cubicBezTo>
                    <a:pt x="3371" y="3461"/>
                    <a:pt x="3411" y="3452"/>
                    <a:pt x="3450" y="3452"/>
                  </a:cubicBezTo>
                  <a:cubicBezTo>
                    <a:pt x="3496" y="3452"/>
                    <a:pt x="3540" y="3465"/>
                    <a:pt x="3562" y="3510"/>
                  </a:cubicBezTo>
                  <a:cubicBezTo>
                    <a:pt x="3576" y="3537"/>
                    <a:pt x="3608" y="3546"/>
                    <a:pt x="3650" y="3546"/>
                  </a:cubicBezTo>
                  <a:cubicBezTo>
                    <a:pt x="3733" y="3546"/>
                    <a:pt x="3855" y="3510"/>
                    <a:pt x="3948" y="3510"/>
                  </a:cubicBezTo>
                  <a:cubicBezTo>
                    <a:pt x="4079" y="3510"/>
                    <a:pt x="4178" y="3452"/>
                    <a:pt x="4260" y="3403"/>
                  </a:cubicBezTo>
                  <a:cubicBezTo>
                    <a:pt x="4330" y="3371"/>
                    <a:pt x="4425" y="3324"/>
                    <a:pt x="4475" y="3324"/>
                  </a:cubicBezTo>
                  <a:cubicBezTo>
                    <a:pt x="4490" y="3324"/>
                    <a:pt x="4501" y="3328"/>
                    <a:pt x="4506" y="3337"/>
                  </a:cubicBezTo>
                  <a:cubicBezTo>
                    <a:pt x="4531" y="3370"/>
                    <a:pt x="4457" y="3436"/>
                    <a:pt x="4424" y="3485"/>
                  </a:cubicBezTo>
                  <a:cubicBezTo>
                    <a:pt x="4391" y="3543"/>
                    <a:pt x="4523" y="3543"/>
                    <a:pt x="4531" y="3600"/>
                  </a:cubicBezTo>
                  <a:cubicBezTo>
                    <a:pt x="4535" y="3635"/>
                    <a:pt x="4521" y="3644"/>
                    <a:pt x="4492" y="3644"/>
                  </a:cubicBezTo>
                  <a:cubicBezTo>
                    <a:pt x="4467" y="3644"/>
                    <a:pt x="4429" y="3637"/>
                    <a:pt x="4383" y="3633"/>
                  </a:cubicBezTo>
                  <a:cubicBezTo>
                    <a:pt x="4285" y="3633"/>
                    <a:pt x="3964" y="3641"/>
                    <a:pt x="3809" y="3657"/>
                  </a:cubicBezTo>
                  <a:cubicBezTo>
                    <a:pt x="3661" y="3666"/>
                    <a:pt x="3480" y="3698"/>
                    <a:pt x="3365" y="3723"/>
                  </a:cubicBezTo>
                  <a:cubicBezTo>
                    <a:pt x="3259" y="3748"/>
                    <a:pt x="2914" y="3781"/>
                    <a:pt x="2881" y="3805"/>
                  </a:cubicBezTo>
                  <a:cubicBezTo>
                    <a:pt x="2848" y="3822"/>
                    <a:pt x="3201" y="3887"/>
                    <a:pt x="3300" y="3904"/>
                  </a:cubicBezTo>
                  <a:cubicBezTo>
                    <a:pt x="3398" y="3928"/>
                    <a:pt x="3595" y="3945"/>
                    <a:pt x="3661" y="3953"/>
                  </a:cubicBezTo>
                  <a:cubicBezTo>
                    <a:pt x="3727" y="3961"/>
                    <a:pt x="3948" y="4060"/>
                    <a:pt x="3948" y="4092"/>
                  </a:cubicBezTo>
                  <a:cubicBezTo>
                    <a:pt x="3948" y="4117"/>
                    <a:pt x="3891" y="4150"/>
                    <a:pt x="3833" y="4183"/>
                  </a:cubicBezTo>
                  <a:cubicBezTo>
                    <a:pt x="3827" y="4186"/>
                    <a:pt x="3820" y="4188"/>
                    <a:pt x="3812" y="4188"/>
                  </a:cubicBezTo>
                  <a:cubicBezTo>
                    <a:pt x="3729" y="4188"/>
                    <a:pt x="3540" y="4019"/>
                    <a:pt x="3480" y="4019"/>
                  </a:cubicBezTo>
                  <a:cubicBezTo>
                    <a:pt x="3415" y="4010"/>
                    <a:pt x="3218" y="3978"/>
                    <a:pt x="3086" y="3969"/>
                  </a:cubicBezTo>
                  <a:cubicBezTo>
                    <a:pt x="2963" y="3969"/>
                    <a:pt x="2963" y="3986"/>
                    <a:pt x="2881" y="4019"/>
                  </a:cubicBezTo>
                  <a:cubicBezTo>
                    <a:pt x="2791" y="4043"/>
                    <a:pt x="2750" y="4076"/>
                    <a:pt x="2651" y="4076"/>
                  </a:cubicBezTo>
                  <a:cubicBezTo>
                    <a:pt x="2545" y="4076"/>
                    <a:pt x="2619" y="4002"/>
                    <a:pt x="2569" y="3953"/>
                  </a:cubicBezTo>
                  <a:cubicBezTo>
                    <a:pt x="2557" y="3938"/>
                    <a:pt x="2547" y="3932"/>
                    <a:pt x="2536" y="3932"/>
                  </a:cubicBezTo>
                  <a:cubicBezTo>
                    <a:pt x="2511" y="3932"/>
                    <a:pt x="2482" y="3963"/>
                    <a:pt x="2413" y="3986"/>
                  </a:cubicBezTo>
                  <a:cubicBezTo>
                    <a:pt x="2360" y="4002"/>
                    <a:pt x="2311" y="4002"/>
                    <a:pt x="2272" y="4002"/>
                  </a:cubicBezTo>
                  <a:cubicBezTo>
                    <a:pt x="2233" y="4002"/>
                    <a:pt x="2204" y="4002"/>
                    <a:pt x="2192" y="4019"/>
                  </a:cubicBezTo>
                  <a:cubicBezTo>
                    <a:pt x="2175" y="4051"/>
                    <a:pt x="2299" y="4265"/>
                    <a:pt x="2307" y="4355"/>
                  </a:cubicBezTo>
                  <a:cubicBezTo>
                    <a:pt x="2323" y="4445"/>
                    <a:pt x="2389" y="4412"/>
                    <a:pt x="2495" y="4511"/>
                  </a:cubicBezTo>
                  <a:cubicBezTo>
                    <a:pt x="2602" y="4601"/>
                    <a:pt x="2816" y="4601"/>
                    <a:pt x="2922" y="4626"/>
                  </a:cubicBezTo>
                  <a:cubicBezTo>
                    <a:pt x="3029" y="4642"/>
                    <a:pt x="3201" y="4741"/>
                    <a:pt x="3267" y="4806"/>
                  </a:cubicBezTo>
                  <a:cubicBezTo>
                    <a:pt x="3288" y="4833"/>
                    <a:pt x="3326" y="4843"/>
                    <a:pt x="3370" y="4843"/>
                  </a:cubicBezTo>
                  <a:cubicBezTo>
                    <a:pt x="3447" y="4843"/>
                    <a:pt x="3540" y="4814"/>
                    <a:pt x="3587" y="4798"/>
                  </a:cubicBezTo>
                  <a:cubicBezTo>
                    <a:pt x="3669" y="4765"/>
                    <a:pt x="3620" y="4724"/>
                    <a:pt x="3653" y="4675"/>
                  </a:cubicBezTo>
                  <a:cubicBezTo>
                    <a:pt x="3658" y="4669"/>
                    <a:pt x="3664" y="4666"/>
                    <a:pt x="3672" y="4666"/>
                  </a:cubicBezTo>
                  <a:cubicBezTo>
                    <a:pt x="3721" y="4666"/>
                    <a:pt x="3814" y="4794"/>
                    <a:pt x="3907" y="4823"/>
                  </a:cubicBezTo>
                  <a:cubicBezTo>
                    <a:pt x="3923" y="4828"/>
                    <a:pt x="3939" y="4830"/>
                    <a:pt x="3955" y="4830"/>
                  </a:cubicBezTo>
                  <a:cubicBezTo>
                    <a:pt x="4030" y="4830"/>
                    <a:pt x="4105" y="4788"/>
                    <a:pt x="4133" y="4788"/>
                  </a:cubicBezTo>
                  <a:cubicBezTo>
                    <a:pt x="4141" y="4788"/>
                    <a:pt x="4145" y="4791"/>
                    <a:pt x="4145" y="4798"/>
                  </a:cubicBezTo>
                  <a:cubicBezTo>
                    <a:pt x="4145" y="4839"/>
                    <a:pt x="4071" y="4897"/>
                    <a:pt x="4014" y="4946"/>
                  </a:cubicBezTo>
                  <a:cubicBezTo>
                    <a:pt x="3999" y="4958"/>
                    <a:pt x="3983" y="4963"/>
                    <a:pt x="3964" y="4963"/>
                  </a:cubicBezTo>
                  <a:cubicBezTo>
                    <a:pt x="3908" y="4963"/>
                    <a:pt x="3835" y="4919"/>
                    <a:pt x="3743" y="4888"/>
                  </a:cubicBezTo>
                  <a:cubicBezTo>
                    <a:pt x="3726" y="4882"/>
                    <a:pt x="3707" y="4880"/>
                    <a:pt x="3687" y="4880"/>
                  </a:cubicBezTo>
                  <a:cubicBezTo>
                    <a:pt x="3569" y="4880"/>
                    <a:pt x="3409" y="4970"/>
                    <a:pt x="3374" y="5012"/>
                  </a:cubicBezTo>
                  <a:cubicBezTo>
                    <a:pt x="3333" y="5069"/>
                    <a:pt x="3776" y="5209"/>
                    <a:pt x="3858" y="5266"/>
                  </a:cubicBezTo>
                  <a:cubicBezTo>
                    <a:pt x="3940" y="5323"/>
                    <a:pt x="3825" y="5405"/>
                    <a:pt x="3850" y="5488"/>
                  </a:cubicBezTo>
                  <a:cubicBezTo>
                    <a:pt x="3858" y="5506"/>
                    <a:pt x="3869" y="5513"/>
                    <a:pt x="3882" y="5513"/>
                  </a:cubicBezTo>
                  <a:cubicBezTo>
                    <a:pt x="3924" y="5513"/>
                    <a:pt x="3985" y="5443"/>
                    <a:pt x="4022" y="5405"/>
                  </a:cubicBezTo>
                  <a:cubicBezTo>
                    <a:pt x="4030" y="5394"/>
                    <a:pt x="4043" y="5390"/>
                    <a:pt x="4060" y="5390"/>
                  </a:cubicBezTo>
                  <a:cubicBezTo>
                    <a:pt x="4121" y="5390"/>
                    <a:pt x="4231" y="5450"/>
                    <a:pt x="4306" y="5450"/>
                  </a:cubicBezTo>
                  <a:cubicBezTo>
                    <a:pt x="4316" y="5450"/>
                    <a:pt x="4325" y="5449"/>
                    <a:pt x="4334" y="5447"/>
                  </a:cubicBezTo>
                  <a:cubicBezTo>
                    <a:pt x="4424" y="5414"/>
                    <a:pt x="4572" y="5332"/>
                    <a:pt x="4596" y="5282"/>
                  </a:cubicBezTo>
                  <a:cubicBezTo>
                    <a:pt x="4613" y="5241"/>
                    <a:pt x="4440" y="5209"/>
                    <a:pt x="4383" y="5159"/>
                  </a:cubicBezTo>
                  <a:cubicBezTo>
                    <a:pt x="4334" y="5110"/>
                    <a:pt x="4670" y="4921"/>
                    <a:pt x="4646" y="4864"/>
                  </a:cubicBezTo>
                  <a:cubicBezTo>
                    <a:pt x="4621" y="4806"/>
                    <a:pt x="4539" y="4823"/>
                    <a:pt x="4531" y="4757"/>
                  </a:cubicBezTo>
                  <a:cubicBezTo>
                    <a:pt x="4527" y="4731"/>
                    <a:pt x="4549" y="4726"/>
                    <a:pt x="4579" y="4726"/>
                  </a:cubicBezTo>
                  <a:cubicBezTo>
                    <a:pt x="4599" y="4726"/>
                    <a:pt x="4622" y="4728"/>
                    <a:pt x="4644" y="4728"/>
                  </a:cubicBezTo>
                  <a:cubicBezTo>
                    <a:pt x="4672" y="4728"/>
                    <a:pt x="4698" y="4724"/>
                    <a:pt x="4711" y="4708"/>
                  </a:cubicBezTo>
                  <a:cubicBezTo>
                    <a:pt x="4761" y="4667"/>
                    <a:pt x="4793" y="4568"/>
                    <a:pt x="4834" y="4486"/>
                  </a:cubicBezTo>
                  <a:cubicBezTo>
                    <a:pt x="4884" y="4396"/>
                    <a:pt x="4982" y="4117"/>
                    <a:pt x="5031" y="4051"/>
                  </a:cubicBezTo>
                  <a:cubicBezTo>
                    <a:pt x="5055" y="4028"/>
                    <a:pt x="5106" y="4022"/>
                    <a:pt x="5163" y="4022"/>
                  </a:cubicBezTo>
                  <a:cubicBezTo>
                    <a:pt x="5212" y="4022"/>
                    <a:pt x="5266" y="4026"/>
                    <a:pt x="5313" y="4026"/>
                  </a:cubicBezTo>
                  <a:cubicBezTo>
                    <a:pt x="5344" y="4026"/>
                    <a:pt x="5371" y="4024"/>
                    <a:pt x="5392" y="4019"/>
                  </a:cubicBezTo>
                  <a:cubicBezTo>
                    <a:pt x="5483" y="3986"/>
                    <a:pt x="5458" y="3756"/>
                    <a:pt x="5483" y="3592"/>
                  </a:cubicBezTo>
                  <a:cubicBezTo>
                    <a:pt x="5499" y="3428"/>
                    <a:pt x="5524" y="3255"/>
                    <a:pt x="5565" y="3190"/>
                  </a:cubicBezTo>
                  <a:cubicBezTo>
                    <a:pt x="5574" y="3177"/>
                    <a:pt x="5585" y="3172"/>
                    <a:pt x="5599" y="3172"/>
                  </a:cubicBezTo>
                  <a:cubicBezTo>
                    <a:pt x="5644" y="3172"/>
                    <a:pt x="5710" y="3231"/>
                    <a:pt x="5786" y="3231"/>
                  </a:cubicBezTo>
                  <a:cubicBezTo>
                    <a:pt x="5893" y="3231"/>
                    <a:pt x="5934" y="3198"/>
                    <a:pt x="5983" y="3157"/>
                  </a:cubicBezTo>
                  <a:cubicBezTo>
                    <a:pt x="6024" y="3116"/>
                    <a:pt x="5983" y="3108"/>
                    <a:pt x="5959" y="2911"/>
                  </a:cubicBezTo>
                  <a:cubicBezTo>
                    <a:pt x="5942" y="2714"/>
                    <a:pt x="5909" y="2673"/>
                    <a:pt x="5918" y="2582"/>
                  </a:cubicBezTo>
                  <a:cubicBezTo>
                    <a:pt x="5926" y="2530"/>
                    <a:pt x="5944" y="2522"/>
                    <a:pt x="5979" y="2522"/>
                  </a:cubicBezTo>
                  <a:cubicBezTo>
                    <a:pt x="5995" y="2522"/>
                    <a:pt x="6015" y="2524"/>
                    <a:pt x="6039" y="2524"/>
                  </a:cubicBezTo>
                  <a:cubicBezTo>
                    <a:pt x="6061" y="2524"/>
                    <a:pt x="6086" y="2522"/>
                    <a:pt x="6115" y="2517"/>
                  </a:cubicBezTo>
                  <a:cubicBezTo>
                    <a:pt x="6238" y="2492"/>
                    <a:pt x="6295" y="2509"/>
                    <a:pt x="6385" y="2476"/>
                  </a:cubicBezTo>
                  <a:cubicBezTo>
                    <a:pt x="6476" y="2451"/>
                    <a:pt x="6435" y="2336"/>
                    <a:pt x="6484" y="2295"/>
                  </a:cubicBezTo>
                  <a:cubicBezTo>
                    <a:pt x="6497" y="2285"/>
                    <a:pt x="6546" y="2282"/>
                    <a:pt x="6610" y="2282"/>
                  </a:cubicBezTo>
                  <a:cubicBezTo>
                    <a:pt x="6695" y="2282"/>
                    <a:pt x="6806" y="2287"/>
                    <a:pt x="6890" y="2287"/>
                  </a:cubicBezTo>
                  <a:cubicBezTo>
                    <a:pt x="6941" y="2287"/>
                    <a:pt x="6982" y="2285"/>
                    <a:pt x="7001" y="2279"/>
                  </a:cubicBezTo>
                  <a:cubicBezTo>
                    <a:pt x="7075" y="2254"/>
                    <a:pt x="7116" y="2164"/>
                    <a:pt x="7173" y="2156"/>
                  </a:cubicBezTo>
                  <a:cubicBezTo>
                    <a:pt x="7176" y="2155"/>
                    <a:pt x="7178" y="2155"/>
                    <a:pt x="7181" y="2155"/>
                  </a:cubicBezTo>
                  <a:cubicBezTo>
                    <a:pt x="7236" y="2155"/>
                    <a:pt x="7374" y="2230"/>
                    <a:pt x="7444" y="2238"/>
                  </a:cubicBezTo>
                  <a:cubicBezTo>
                    <a:pt x="7510" y="2238"/>
                    <a:pt x="7608" y="2229"/>
                    <a:pt x="7666" y="2205"/>
                  </a:cubicBezTo>
                  <a:cubicBezTo>
                    <a:pt x="7723" y="2180"/>
                    <a:pt x="7781" y="2098"/>
                    <a:pt x="7789" y="2074"/>
                  </a:cubicBezTo>
                  <a:cubicBezTo>
                    <a:pt x="7797" y="2041"/>
                    <a:pt x="7575" y="2000"/>
                    <a:pt x="7362" y="1942"/>
                  </a:cubicBezTo>
                  <a:cubicBezTo>
                    <a:pt x="7141" y="1877"/>
                    <a:pt x="6755" y="1745"/>
                    <a:pt x="6640" y="1704"/>
                  </a:cubicBezTo>
                  <a:cubicBezTo>
                    <a:pt x="6525" y="1663"/>
                    <a:pt x="6476" y="1516"/>
                    <a:pt x="6410" y="1483"/>
                  </a:cubicBezTo>
                  <a:cubicBezTo>
                    <a:pt x="6336" y="1450"/>
                    <a:pt x="5951" y="1474"/>
                    <a:pt x="5877" y="1450"/>
                  </a:cubicBezTo>
                  <a:cubicBezTo>
                    <a:pt x="5811" y="1417"/>
                    <a:pt x="5885" y="1384"/>
                    <a:pt x="5836" y="1310"/>
                  </a:cubicBezTo>
                  <a:cubicBezTo>
                    <a:pt x="5786" y="1236"/>
                    <a:pt x="5811" y="1171"/>
                    <a:pt x="5827" y="1072"/>
                  </a:cubicBezTo>
                  <a:cubicBezTo>
                    <a:pt x="5844" y="974"/>
                    <a:pt x="5795" y="982"/>
                    <a:pt x="5754" y="892"/>
                  </a:cubicBezTo>
                  <a:cubicBezTo>
                    <a:pt x="5731" y="847"/>
                    <a:pt x="5707" y="841"/>
                    <a:pt x="5659" y="841"/>
                  </a:cubicBezTo>
                  <a:cubicBezTo>
                    <a:pt x="5641" y="841"/>
                    <a:pt x="5621" y="842"/>
                    <a:pt x="5597" y="842"/>
                  </a:cubicBezTo>
                  <a:cubicBezTo>
                    <a:pt x="5564" y="842"/>
                    <a:pt x="5524" y="841"/>
                    <a:pt x="5475" y="834"/>
                  </a:cubicBezTo>
                  <a:cubicBezTo>
                    <a:pt x="5430" y="828"/>
                    <a:pt x="5395" y="825"/>
                    <a:pt x="5366" y="825"/>
                  </a:cubicBezTo>
                  <a:cubicBezTo>
                    <a:pt x="5277" y="825"/>
                    <a:pt x="5249" y="854"/>
                    <a:pt x="5212" y="916"/>
                  </a:cubicBezTo>
                  <a:cubicBezTo>
                    <a:pt x="5171" y="990"/>
                    <a:pt x="5031" y="1138"/>
                    <a:pt x="4958" y="1138"/>
                  </a:cubicBezTo>
                  <a:cubicBezTo>
                    <a:pt x="4875" y="1138"/>
                    <a:pt x="4990" y="1048"/>
                    <a:pt x="5015" y="990"/>
                  </a:cubicBezTo>
                  <a:cubicBezTo>
                    <a:pt x="5048" y="925"/>
                    <a:pt x="4999" y="769"/>
                    <a:pt x="5015" y="728"/>
                  </a:cubicBezTo>
                  <a:cubicBezTo>
                    <a:pt x="5031" y="687"/>
                    <a:pt x="5212" y="547"/>
                    <a:pt x="5220" y="522"/>
                  </a:cubicBezTo>
                  <a:cubicBezTo>
                    <a:pt x="5220" y="498"/>
                    <a:pt x="4810" y="408"/>
                    <a:pt x="4703" y="391"/>
                  </a:cubicBezTo>
                  <a:cubicBezTo>
                    <a:pt x="4596" y="375"/>
                    <a:pt x="4416" y="342"/>
                    <a:pt x="4334" y="293"/>
                  </a:cubicBezTo>
                  <a:cubicBezTo>
                    <a:pt x="4252" y="235"/>
                    <a:pt x="4202" y="88"/>
                    <a:pt x="4120" y="22"/>
                  </a:cubicBezTo>
                  <a:cubicBezTo>
                    <a:pt x="4101" y="7"/>
                    <a:pt x="4078" y="1"/>
                    <a:pt x="4053"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75"/>
            <p:cNvSpPr/>
            <p:nvPr/>
          </p:nvSpPr>
          <p:spPr>
            <a:xfrm>
              <a:off x="3950225" y="1003150"/>
              <a:ext cx="174425" cy="54900"/>
            </a:xfrm>
            <a:custGeom>
              <a:avLst/>
              <a:gdLst/>
              <a:ahLst/>
              <a:cxnLst/>
              <a:rect l="l" t="t" r="r" b="b"/>
              <a:pathLst>
                <a:path w="6977" h="2196" extrusionOk="0">
                  <a:moveTo>
                    <a:pt x="3728" y="1"/>
                  </a:moveTo>
                  <a:cubicBezTo>
                    <a:pt x="3697" y="1"/>
                    <a:pt x="3729" y="74"/>
                    <a:pt x="3710" y="133"/>
                  </a:cubicBezTo>
                  <a:cubicBezTo>
                    <a:pt x="3677" y="215"/>
                    <a:pt x="3455" y="190"/>
                    <a:pt x="3414" y="239"/>
                  </a:cubicBezTo>
                  <a:cubicBezTo>
                    <a:pt x="3373" y="289"/>
                    <a:pt x="3554" y="354"/>
                    <a:pt x="3587" y="387"/>
                  </a:cubicBezTo>
                  <a:cubicBezTo>
                    <a:pt x="3619" y="420"/>
                    <a:pt x="3537" y="453"/>
                    <a:pt x="3496" y="486"/>
                  </a:cubicBezTo>
                  <a:cubicBezTo>
                    <a:pt x="3464" y="518"/>
                    <a:pt x="3488" y="633"/>
                    <a:pt x="3488" y="707"/>
                  </a:cubicBezTo>
                  <a:cubicBezTo>
                    <a:pt x="3488" y="789"/>
                    <a:pt x="3373" y="863"/>
                    <a:pt x="3299" y="904"/>
                  </a:cubicBezTo>
                  <a:cubicBezTo>
                    <a:pt x="3290" y="910"/>
                    <a:pt x="3282" y="912"/>
                    <a:pt x="3275" y="912"/>
                  </a:cubicBezTo>
                  <a:cubicBezTo>
                    <a:pt x="3231" y="912"/>
                    <a:pt x="3247" y="805"/>
                    <a:pt x="3226" y="748"/>
                  </a:cubicBezTo>
                  <a:cubicBezTo>
                    <a:pt x="3214" y="725"/>
                    <a:pt x="3187" y="718"/>
                    <a:pt x="3151" y="718"/>
                  </a:cubicBezTo>
                  <a:cubicBezTo>
                    <a:pt x="3103" y="718"/>
                    <a:pt x="3039" y="729"/>
                    <a:pt x="2969" y="729"/>
                  </a:cubicBezTo>
                  <a:cubicBezTo>
                    <a:pt x="2943" y="729"/>
                    <a:pt x="2916" y="728"/>
                    <a:pt x="2889" y="724"/>
                  </a:cubicBezTo>
                  <a:cubicBezTo>
                    <a:pt x="2741" y="699"/>
                    <a:pt x="2889" y="707"/>
                    <a:pt x="2905" y="642"/>
                  </a:cubicBezTo>
                  <a:cubicBezTo>
                    <a:pt x="2930" y="568"/>
                    <a:pt x="2331" y="551"/>
                    <a:pt x="2208" y="510"/>
                  </a:cubicBezTo>
                  <a:cubicBezTo>
                    <a:pt x="2077" y="469"/>
                    <a:pt x="2118" y="379"/>
                    <a:pt x="2036" y="280"/>
                  </a:cubicBezTo>
                  <a:cubicBezTo>
                    <a:pt x="1950" y="195"/>
                    <a:pt x="1623" y="66"/>
                    <a:pt x="1511" y="66"/>
                  </a:cubicBezTo>
                  <a:cubicBezTo>
                    <a:pt x="1505" y="66"/>
                    <a:pt x="1499" y="66"/>
                    <a:pt x="1494" y="67"/>
                  </a:cubicBezTo>
                  <a:cubicBezTo>
                    <a:pt x="1412" y="75"/>
                    <a:pt x="1354" y="133"/>
                    <a:pt x="1305" y="215"/>
                  </a:cubicBezTo>
                  <a:cubicBezTo>
                    <a:pt x="1256" y="289"/>
                    <a:pt x="1568" y="264"/>
                    <a:pt x="1576" y="305"/>
                  </a:cubicBezTo>
                  <a:cubicBezTo>
                    <a:pt x="1576" y="338"/>
                    <a:pt x="1486" y="412"/>
                    <a:pt x="1404" y="502"/>
                  </a:cubicBezTo>
                  <a:cubicBezTo>
                    <a:pt x="1392" y="515"/>
                    <a:pt x="1378" y="520"/>
                    <a:pt x="1363" y="520"/>
                  </a:cubicBezTo>
                  <a:cubicBezTo>
                    <a:pt x="1267" y="520"/>
                    <a:pt x="1103" y="319"/>
                    <a:pt x="998" y="319"/>
                  </a:cubicBezTo>
                  <a:cubicBezTo>
                    <a:pt x="984" y="319"/>
                    <a:pt x="972" y="322"/>
                    <a:pt x="960" y="330"/>
                  </a:cubicBezTo>
                  <a:cubicBezTo>
                    <a:pt x="846" y="404"/>
                    <a:pt x="1075" y="502"/>
                    <a:pt x="1059" y="518"/>
                  </a:cubicBezTo>
                  <a:cubicBezTo>
                    <a:pt x="1051" y="543"/>
                    <a:pt x="222" y="625"/>
                    <a:pt x="107" y="683"/>
                  </a:cubicBezTo>
                  <a:cubicBezTo>
                    <a:pt x="0" y="732"/>
                    <a:pt x="312" y="740"/>
                    <a:pt x="452" y="740"/>
                  </a:cubicBezTo>
                  <a:cubicBezTo>
                    <a:pt x="599" y="740"/>
                    <a:pt x="903" y="748"/>
                    <a:pt x="944" y="781"/>
                  </a:cubicBezTo>
                  <a:cubicBezTo>
                    <a:pt x="985" y="814"/>
                    <a:pt x="903" y="912"/>
                    <a:pt x="837" y="953"/>
                  </a:cubicBezTo>
                  <a:cubicBezTo>
                    <a:pt x="828" y="958"/>
                    <a:pt x="820" y="960"/>
                    <a:pt x="814" y="960"/>
                  </a:cubicBezTo>
                  <a:cubicBezTo>
                    <a:pt x="775" y="960"/>
                    <a:pt x="781" y="887"/>
                    <a:pt x="739" y="880"/>
                  </a:cubicBezTo>
                  <a:cubicBezTo>
                    <a:pt x="690" y="880"/>
                    <a:pt x="673" y="921"/>
                    <a:pt x="649" y="970"/>
                  </a:cubicBezTo>
                  <a:cubicBezTo>
                    <a:pt x="624" y="1011"/>
                    <a:pt x="813" y="1265"/>
                    <a:pt x="854" y="1339"/>
                  </a:cubicBezTo>
                  <a:cubicBezTo>
                    <a:pt x="871" y="1370"/>
                    <a:pt x="922" y="1378"/>
                    <a:pt x="989" y="1378"/>
                  </a:cubicBezTo>
                  <a:cubicBezTo>
                    <a:pt x="1060" y="1378"/>
                    <a:pt x="1149" y="1369"/>
                    <a:pt x="1231" y="1369"/>
                  </a:cubicBezTo>
                  <a:cubicBezTo>
                    <a:pt x="1257" y="1369"/>
                    <a:pt x="1282" y="1370"/>
                    <a:pt x="1305" y="1372"/>
                  </a:cubicBezTo>
                  <a:cubicBezTo>
                    <a:pt x="1326" y="1375"/>
                    <a:pt x="1347" y="1376"/>
                    <a:pt x="1366" y="1376"/>
                  </a:cubicBezTo>
                  <a:cubicBezTo>
                    <a:pt x="1516" y="1376"/>
                    <a:pt x="1633" y="1301"/>
                    <a:pt x="1757" y="1257"/>
                  </a:cubicBezTo>
                  <a:cubicBezTo>
                    <a:pt x="1854" y="1217"/>
                    <a:pt x="1916" y="1197"/>
                    <a:pt x="2023" y="1197"/>
                  </a:cubicBezTo>
                  <a:cubicBezTo>
                    <a:pt x="2068" y="1197"/>
                    <a:pt x="2123" y="1200"/>
                    <a:pt x="2192" y="1208"/>
                  </a:cubicBezTo>
                  <a:cubicBezTo>
                    <a:pt x="2360" y="1220"/>
                    <a:pt x="2625" y="1227"/>
                    <a:pt x="2825" y="1227"/>
                  </a:cubicBezTo>
                  <a:cubicBezTo>
                    <a:pt x="2899" y="1227"/>
                    <a:pt x="2964" y="1226"/>
                    <a:pt x="3012" y="1224"/>
                  </a:cubicBezTo>
                  <a:cubicBezTo>
                    <a:pt x="3072" y="1219"/>
                    <a:pt x="3133" y="1214"/>
                    <a:pt x="3184" y="1214"/>
                  </a:cubicBezTo>
                  <a:cubicBezTo>
                    <a:pt x="3287" y="1214"/>
                    <a:pt x="3354" y="1232"/>
                    <a:pt x="3316" y="1298"/>
                  </a:cubicBezTo>
                  <a:cubicBezTo>
                    <a:pt x="3272" y="1373"/>
                    <a:pt x="3113" y="1405"/>
                    <a:pt x="2964" y="1405"/>
                  </a:cubicBezTo>
                  <a:cubicBezTo>
                    <a:pt x="2918" y="1405"/>
                    <a:pt x="2872" y="1402"/>
                    <a:pt x="2832" y="1397"/>
                  </a:cubicBezTo>
                  <a:cubicBezTo>
                    <a:pt x="2737" y="1379"/>
                    <a:pt x="2628" y="1365"/>
                    <a:pt x="2527" y="1365"/>
                  </a:cubicBezTo>
                  <a:cubicBezTo>
                    <a:pt x="2443" y="1365"/>
                    <a:pt x="2366" y="1374"/>
                    <a:pt x="2306" y="1397"/>
                  </a:cubicBezTo>
                  <a:cubicBezTo>
                    <a:pt x="2175" y="1454"/>
                    <a:pt x="2495" y="1552"/>
                    <a:pt x="2512" y="1610"/>
                  </a:cubicBezTo>
                  <a:cubicBezTo>
                    <a:pt x="2514" y="1630"/>
                    <a:pt x="2489" y="1638"/>
                    <a:pt x="2447" y="1638"/>
                  </a:cubicBezTo>
                  <a:cubicBezTo>
                    <a:pt x="2355" y="1638"/>
                    <a:pt x="2180" y="1600"/>
                    <a:pt x="2044" y="1577"/>
                  </a:cubicBezTo>
                  <a:cubicBezTo>
                    <a:pt x="1857" y="1547"/>
                    <a:pt x="1840" y="1476"/>
                    <a:pt x="1746" y="1476"/>
                  </a:cubicBezTo>
                  <a:cubicBezTo>
                    <a:pt x="1737" y="1476"/>
                    <a:pt x="1727" y="1477"/>
                    <a:pt x="1716" y="1479"/>
                  </a:cubicBezTo>
                  <a:cubicBezTo>
                    <a:pt x="1592" y="1503"/>
                    <a:pt x="1798" y="1651"/>
                    <a:pt x="1855" y="1725"/>
                  </a:cubicBezTo>
                  <a:cubicBezTo>
                    <a:pt x="1912" y="1790"/>
                    <a:pt x="2142" y="1873"/>
                    <a:pt x="2257" y="1889"/>
                  </a:cubicBezTo>
                  <a:cubicBezTo>
                    <a:pt x="2344" y="1902"/>
                    <a:pt x="2606" y="1916"/>
                    <a:pt x="2811" y="1916"/>
                  </a:cubicBezTo>
                  <a:cubicBezTo>
                    <a:pt x="2857" y="1916"/>
                    <a:pt x="2901" y="1915"/>
                    <a:pt x="2938" y="1914"/>
                  </a:cubicBezTo>
                  <a:cubicBezTo>
                    <a:pt x="3135" y="1914"/>
                    <a:pt x="3209" y="1848"/>
                    <a:pt x="3299" y="1832"/>
                  </a:cubicBezTo>
                  <a:cubicBezTo>
                    <a:pt x="3304" y="1831"/>
                    <a:pt x="3309" y="1831"/>
                    <a:pt x="3314" y="1831"/>
                  </a:cubicBezTo>
                  <a:cubicBezTo>
                    <a:pt x="3425" y="1831"/>
                    <a:pt x="3773" y="1907"/>
                    <a:pt x="3899" y="1938"/>
                  </a:cubicBezTo>
                  <a:cubicBezTo>
                    <a:pt x="4030" y="1971"/>
                    <a:pt x="4292" y="2184"/>
                    <a:pt x="4424" y="2193"/>
                  </a:cubicBezTo>
                  <a:cubicBezTo>
                    <a:pt x="4455" y="2194"/>
                    <a:pt x="4481" y="2195"/>
                    <a:pt x="4505" y="2195"/>
                  </a:cubicBezTo>
                  <a:cubicBezTo>
                    <a:pt x="4586" y="2195"/>
                    <a:pt x="4632" y="2183"/>
                    <a:pt x="4727" y="2152"/>
                  </a:cubicBezTo>
                  <a:cubicBezTo>
                    <a:pt x="4850" y="2111"/>
                    <a:pt x="4752" y="2045"/>
                    <a:pt x="4785" y="1979"/>
                  </a:cubicBezTo>
                  <a:cubicBezTo>
                    <a:pt x="4796" y="1957"/>
                    <a:pt x="4838" y="1950"/>
                    <a:pt x="4897" y="1950"/>
                  </a:cubicBezTo>
                  <a:cubicBezTo>
                    <a:pt x="5000" y="1950"/>
                    <a:pt x="5156" y="1972"/>
                    <a:pt x="5294" y="1972"/>
                  </a:cubicBezTo>
                  <a:cubicBezTo>
                    <a:pt x="5308" y="1972"/>
                    <a:pt x="5321" y="1972"/>
                    <a:pt x="5335" y="1971"/>
                  </a:cubicBezTo>
                  <a:cubicBezTo>
                    <a:pt x="5564" y="1963"/>
                    <a:pt x="5597" y="1914"/>
                    <a:pt x="5786" y="1864"/>
                  </a:cubicBezTo>
                  <a:cubicBezTo>
                    <a:pt x="5975" y="1815"/>
                    <a:pt x="5975" y="1782"/>
                    <a:pt x="6024" y="1700"/>
                  </a:cubicBezTo>
                  <a:cubicBezTo>
                    <a:pt x="6081" y="1610"/>
                    <a:pt x="5967" y="1602"/>
                    <a:pt x="5934" y="1536"/>
                  </a:cubicBezTo>
                  <a:cubicBezTo>
                    <a:pt x="5909" y="1479"/>
                    <a:pt x="6180" y="1397"/>
                    <a:pt x="6418" y="1323"/>
                  </a:cubicBezTo>
                  <a:cubicBezTo>
                    <a:pt x="6664" y="1249"/>
                    <a:pt x="6804" y="1191"/>
                    <a:pt x="6886" y="1142"/>
                  </a:cubicBezTo>
                  <a:cubicBezTo>
                    <a:pt x="6976" y="1093"/>
                    <a:pt x="6943" y="1060"/>
                    <a:pt x="6886" y="994"/>
                  </a:cubicBezTo>
                  <a:cubicBezTo>
                    <a:pt x="6837" y="921"/>
                    <a:pt x="6902" y="797"/>
                    <a:pt x="6927" y="707"/>
                  </a:cubicBezTo>
                  <a:cubicBezTo>
                    <a:pt x="6943" y="609"/>
                    <a:pt x="6713" y="584"/>
                    <a:pt x="6451" y="559"/>
                  </a:cubicBezTo>
                  <a:cubicBezTo>
                    <a:pt x="6180" y="527"/>
                    <a:pt x="6081" y="527"/>
                    <a:pt x="5819" y="486"/>
                  </a:cubicBezTo>
                  <a:cubicBezTo>
                    <a:pt x="5556" y="445"/>
                    <a:pt x="5384" y="379"/>
                    <a:pt x="5113" y="313"/>
                  </a:cubicBezTo>
                  <a:cubicBezTo>
                    <a:pt x="4975" y="283"/>
                    <a:pt x="4905" y="262"/>
                    <a:pt x="4860" y="262"/>
                  </a:cubicBezTo>
                  <a:cubicBezTo>
                    <a:pt x="4819" y="262"/>
                    <a:pt x="4799" y="279"/>
                    <a:pt x="4768" y="321"/>
                  </a:cubicBezTo>
                  <a:cubicBezTo>
                    <a:pt x="4736" y="361"/>
                    <a:pt x="4708" y="372"/>
                    <a:pt x="4676" y="372"/>
                  </a:cubicBezTo>
                  <a:cubicBezTo>
                    <a:pt x="4635" y="372"/>
                    <a:pt x="4588" y="354"/>
                    <a:pt x="4514" y="354"/>
                  </a:cubicBezTo>
                  <a:cubicBezTo>
                    <a:pt x="4457" y="354"/>
                    <a:pt x="4448" y="354"/>
                    <a:pt x="4416" y="371"/>
                  </a:cubicBezTo>
                  <a:cubicBezTo>
                    <a:pt x="4391" y="387"/>
                    <a:pt x="4383" y="453"/>
                    <a:pt x="4366" y="502"/>
                  </a:cubicBezTo>
                  <a:cubicBezTo>
                    <a:pt x="4358" y="551"/>
                    <a:pt x="4227" y="592"/>
                    <a:pt x="4153" y="625"/>
                  </a:cubicBezTo>
                  <a:cubicBezTo>
                    <a:pt x="4124" y="643"/>
                    <a:pt x="4074" y="655"/>
                    <a:pt x="4025" y="655"/>
                  </a:cubicBezTo>
                  <a:cubicBezTo>
                    <a:pt x="3961" y="655"/>
                    <a:pt x="3900" y="635"/>
                    <a:pt x="3890" y="584"/>
                  </a:cubicBezTo>
                  <a:cubicBezTo>
                    <a:pt x="3874" y="502"/>
                    <a:pt x="3956" y="453"/>
                    <a:pt x="4030" y="445"/>
                  </a:cubicBezTo>
                  <a:cubicBezTo>
                    <a:pt x="4104" y="428"/>
                    <a:pt x="4087" y="387"/>
                    <a:pt x="4087" y="338"/>
                  </a:cubicBezTo>
                  <a:cubicBezTo>
                    <a:pt x="4087" y="297"/>
                    <a:pt x="3857" y="67"/>
                    <a:pt x="3767" y="18"/>
                  </a:cubicBezTo>
                  <a:cubicBezTo>
                    <a:pt x="3748" y="6"/>
                    <a:pt x="3736" y="1"/>
                    <a:pt x="3728"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75"/>
            <p:cNvSpPr/>
            <p:nvPr/>
          </p:nvSpPr>
          <p:spPr>
            <a:xfrm>
              <a:off x="3993725" y="1081725"/>
              <a:ext cx="40225" cy="16950"/>
            </a:xfrm>
            <a:custGeom>
              <a:avLst/>
              <a:gdLst/>
              <a:ahLst/>
              <a:cxnLst/>
              <a:rect l="l" t="t" r="r" b="b"/>
              <a:pathLst>
                <a:path w="1609" h="678" extrusionOk="0">
                  <a:moveTo>
                    <a:pt x="1412" y="0"/>
                  </a:moveTo>
                  <a:cubicBezTo>
                    <a:pt x="1407" y="0"/>
                    <a:pt x="1401" y="1"/>
                    <a:pt x="1395" y="2"/>
                  </a:cubicBezTo>
                  <a:cubicBezTo>
                    <a:pt x="1312" y="22"/>
                    <a:pt x="1192" y="91"/>
                    <a:pt x="1108" y="91"/>
                  </a:cubicBezTo>
                  <a:cubicBezTo>
                    <a:pt x="1093" y="91"/>
                    <a:pt x="1079" y="89"/>
                    <a:pt x="1067" y="84"/>
                  </a:cubicBezTo>
                  <a:cubicBezTo>
                    <a:pt x="991" y="53"/>
                    <a:pt x="922" y="9"/>
                    <a:pt x="873" y="9"/>
                  </a:cubicBezTo>
                  <a:cubicBezTo>
                    <a:pt x="869" y="9"/>
                    <a:pt x="866" y="9"/>
                    <a:pt x="862" y="10"/>
                  </a:cubicBezTo>
                  <a:cubicBezTo>
                    <a:pt x="804" y="26"/>
                    <a:pt x="796" y="75"/>
                    <a:pt x="731" y="92"/>
                  </a:cubicBezTo>
                  <a:cubicBezTo>
                    <a:pt x="591" y="125"/>
                    <a:pt x="501" y="141"/>
                    <a:pt x="345" y="158"/>
                  </a:cubicBezTo>
                  <a:cubicBezTo>
                    <a:pt x="189" y="182"/>
                    <a:pt x="0" y="149"/>
                    <a:pt x="58" y="223"/>
                  </a:cubicBezTo>
                  <a:cubicBezTo>
                    <a:pt x="115" y="297"/>
                    <a:pt x="263" y="281"/>
                    <a:pt x="369" y="338"/>
                  </a:cubicBezTo>
                  <a:cubicBezTo>
                    <a:pt x="484" y="396"/>
                    <a:pt x="509" y="437"/>
                    <a:pt x="517" y="494"/>
                  </a:cubicBezTo>
                  <a:cubicBezTo>
                    <a:pt x="525" y="560"/>
                    <a:pt x="378" y="658"/>
                    <a:pt x="468" y="675"/>
                  </a:cubicBezTo>
                  <a:cubicBezTo>
                    <a:pt x="480" y="677"/>
                    <a:pt x="492" y="678"/>
                    <a:pt x="503" y="678"/>
                  </a:cubicBezTo>
                  <a:cubicBezTo>
                    <a:pt x="572" y="678"/>
                    <a:pt x="620" y="636"/>
                    <a:pt x="698" y="601"/>
                  </a:cubicBezTo>
                  <a:cubicBezTo>
                    <a:pt x="780" y="560"/>
                    <a:pt x="763" y="560"/>
                    <a:pt x="903" y="551"/>
                  </a:cubicBezTo>
                  <a:cubicBezTo>
                    <a:pt x="919" y="550"/>
                    <a:pt x="937" y="550"/>
                    <a:pt x="956" y="550"/>
                  </a:cubicBezTo>
                  <a:cubicBezTo>
                    <a:pt x="1012" y="550"/>
                    <a:pt x="1077" y="553"/>
                    <a:pt x="1138" y="553"/>
                  </a:cubicBezTo>
                  <a:cubicBezTo>
                    <a:pt x="1219" y="553"/>
                    <a:pt x="1293" y="547"/>
                    <a:pt x="1330" y="519"/>
                  </a:cubicBezTo>
                  <a:cubicBezTo>
                    <a:pt x="1412" y="453"/>
                    <a:pt x="1527" y="494"/>
                    <a:pt x="1559" y="445"/>
                  </a:cubicBezTo>
                  <a:cubicBezTo>
                    <a:pt x="1600" y="404"/>
                    <a:pt x="1609" y="199"/>
                    <a:pt x="1576" y="158"/>
                  </a:cubicBezTo>
                  <a:cubicBezTo>
                    <a:pt x="1537" y="119"/>
                    <a:pt x="1499" y="0"/>
                    <a:pt x="1412"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75"/>
            <p:cNvSpPr/>
            <p:nvPr/>
          </p:nvSpPr>
          <p:spPr>
            <a:xfrm>
              <a:off x="4007350" y="1096050"/>
              <a:ext cx="76050" cy="36925"/>
            </a:xfrm>
            <a:custGeom>
              <a:avLst/>
              <a:gdLst/>
              <a:ahLst/>
              <a:cxnLst/>
              <a:rect l="l" t="t" r="r" b="b"/>
              <a:pathLst>
                <a:path w="3042" h="1477" extrusionOk="0">
                  <a:moveTo>
                    <a:pt x="1607" y="1"/>
                  </a:moveTo>
                  <a:cubicBezTo>
                    <a:pt x="1554" y="1"/>
                    <a:pt x="1499" y="7"/>
                    <a:pt x="1449" y="11"/>
                  </a:cubicBezTo>
                  <a:cubicBezTo>
                    <a:pt x="1359" y="19"/>
                    <a:pt x="1433" y="36"/>
                    <a:pt x="1211" y="93"/>
                  </a:cubicBezTo>
                  <a:cubicBezTo>
                    <a:pt x="1130" y="116"/>
                    <a:pt x="1056" y="129"/>
                    <a:pt x="977" y="129"/>
                  </a:cubicBezTo>
                  <a:cubicBezTo>
                    <a:pt x="911" y="129"/>
                    <a:pt x="841" y="120"/>
                    <a:pt x="760" y="102"/>
                  </a:cubicBezTo>
                  <a:cubicBezTo>
                    <a:pt x="708" y="89"/>
                    <a:pt x="667" y="84"/>
                    <a:pt x="632" y="84"/>
                  </a:cubicBezTo>
                  <a:cubicBezTo>
                    <a:pt x="548" y="84"/>
                    <a:pt x="496" y="111"/>
                    <a:pt x="415" y="134"/>
                  </a:cubicBezTo>
                  <a:cubicBezTo>
                    <a:pt x="309" y="159"/>
                    <a:pt x="153" y="208"/>
                    <a:pt x="112" y="257"/>
                  </a:cubicBezTo>
                  <a:cubicBezTo>
                    <a:pt x="71" y="307"/>
                    <a:pt x="514" y="438"/>
                    <a:pt x="588" y="520"/>
                  </a:cubicBezTo>
                  <a:cubicBezTo>
                    <a:pt x="653" y="594"/>
                    <a:pt x="415" y="676"/>
                    <a:pt x="374" y="758"/>
                  </a:cubicBezTo>
                  <a:cubicBezTo>
                    <a:pt x="333" y="848"/>
                    <a:pt x="366" y="857"/>
                    <a:pt x="309" y="955"/>
                  </a:cubicBezTo>
                  <a:cubicBezTo>
                    <a:pt x="243" y="1045"/>
                    <a:pt x="161" y="996"/>
                    <a:pt x="112" y="1045"/>
                  </a:cubicBezTo>
                  <a:cubicBezTo>
                    <a:pt x="62" y="1086"/>
                    <a:pt x="13" y="1103"/>
                    <a:pt x="5" y="1185"/>
                  </a:cubicBezTo>
                  <a:cubicBezTo>
                    <a:pt x="0" y="1208"/>
                    <a:pt x="14" y="1216"/>
                    <a:pt x="39" y="1216"/>
                  </a:cubicBezTo>
                  <a:cubicBezTo>
                    <a:pt x="105" y="1216"/>
                    <a:pt x="247" y="1160"/>
                    <a:pt x="341" y="1160"/>
                  </a:cubicBezTo>
                  <a:cubicBezTo>
                    <a:pt x="473" y="1160"/>
                    <a:pt x="768" y="1111"/>
                    <a:pt x="883" y="1111"/>
                  </a:cubicBezTo>
                  <a:cubicBezTo>
                    <a:pt x="982" y="1111"/>
                    <a:pt x="1303" y="1013"/>
                    <a:pt x="1430" y="1013"/>
                  </a:cubicBezTo>
                  <a:cubicBezTo>
                    <a:pt x="1450" y="1013"/>
                    <a:pt x="1465" y="1015"/>
                    <a:pt x="1474" y="1021"/>
                  </a:cubicBezTo>
                  <a:cubicBezTo>
                    <a:pt x="1540" y="1070"/>
                    <a:pt x="1351" y="1127"/>
                    <a:pt x="1211" y="1242"/>
                  </a:cubicBezTo>
                  <a:cubicBezTo>
                    <a:pt x="1077" y="1339"/>
                    <a:pt x="1342" y="1477"/>
                    <a:pt x="1423" y="1477"/>
                  </a:cubicBezTo>
                  <a:cubicBezTo>
                    <a:pt x="1431" y="1477"/>
                    <a:pt x="1437" y="1475"/>
                    <a:pt x="1441" y="1472"/>
                  </a:cubicBezTo>
                  <a:cubicBezTo>
                    <a:pt x="1474" y="1439"/>
                    <a:pt x="1523" y="1390"/>
                    <a:pt x="1564" y="1357"/>
                  </a:cubicBezTo>
                  <a:cubicBezTo>
                    <a:pt x="1597" y="1316"/>
                    <a:pt x="1909" y="1292"/>
                    <a:pt x="2024" y="1259"/>
                  </a:cubicBezTo>
                  <a:cubicBezTo>
                    <a:pt x="2139" y="1218"/>
                    <a:pt x="2139" y="1193"/>
                    <a:pt x="2172" y="1127"/>
                  </a:cubicBezTo>
                  <a:cubicBezTo>
                    <a:pt x="2204" y="1062"/>
                    <a:pt x="2377" y="996"/>
                    <a:pt x="2434" y="971"/>
                  </a:cubicBezTo>
                  <a:cubicBezTo>
                    <a:pt x="2492" y="947"/>
                    <a:pt x="3041" y="766"/>
                    <a:pt x="2951" y="725"/>
                  </a:cubicBezTo>
                  <a:cubicBezTo>
                    <a:pt x="2861" y="684"/>
                    <a:pt x="2787" y="610"/>
                    <a:pt x="2672" y="528"/>
                  </a:cubicBezTo>
                  <a:cubicBezTo>
                    <a:pt x="2639" y="502"/>
                    <a:pt x="2612" y="492"/>
                    <a:pt x="2587" y="492"/>
                  </a:cubicBezTo>
                  <a:cubicBezTo>
                    <a:pt x="2526" y="492"/>
                    <a:pt x="2478" y="553"/>
                    <a:pt x="2385" y="594"/>
                  </a:cubicBezTo>
                  <a:cubicBezTo>
                    <a:pt x="2333" y="615"/>
                    <a:pt x="2296" y="625"/>
                    <a:pt x="2265" y="625"/>
                  </a:cubicBezTo>
                  <a:cubicBezTo>
                    <a:pt x="2211" y="625"/>
                    <a:pt x="2173" y="596"/>
                    <a:pt x="2106" y="545"/>
                  </a:cubicBezTo>
                  <a:cubicBezTo>
                    <a:pt x="1991" y="463"/>
                    <a:pt x="1893" y="479"/>
                    <a:pt x="1802" y="422"/>
                  </a:cubicBezTo>
                  <a:cubicBezTo>
                    <a:pt x="1712" y="356"/>
                    <a:pt x="1909" y="200"/>
                    <a:pt x="1868" y="134"/>
                  </a:cubicBezTo>
                  <a:cubicBezTo>
                    <a:pt x="1819" y="69"/>
                    <a:pt x="1827" y="77"/>
                    <a:pt x="1753" y="28"/>
                  </a:cubicBezTo>
                  <a:cubicBezTo>
                    <a:pt x="1712" y="7"/>
                    <a:pt x="1661" y="1"/>
                    <a:pt x="1607"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75"/>
            <p:cNvSpPr/>
            <p:nvPr/>
          </p:nvSpPr>
          <p:spPr>
            <a:xfrm>
              <a:off x="3724525" y="1351500"/>
              <a:ext cx="476225" cy="449225"/>
            </a:xfrm>
            <a:custGeom>
              <a:avLst/>
              <a:gdLst/>
              <a:ahLst/>
              <a:cxnLst/>
              <a:rect l="l" t="t" r="r" b="b"/>
              <a:pathLst>
                <a:path w="19049" h="17969" extrusionOk="0">
                  <a:moveTo>
                    <a:pt x="16316" y="1"/>
                  </a:moveTo>
                  <a:cubicBezTo>
                    <a:pt x="16310" y="1"/>
                    <a:pt x="16305" y="1"/>
                    <a:pt x="16299" y="2"/>
                  </a:cubicBezTo>
                  <a:cubicBezTo>
                    <a:pt x="16234" y="19"/>
                    <a:pt x="16258" y="101"/>
                    <a:pt x="16242" y="158"/>
                  </a:cubicBezTo>
                  <a:cubicBezTo>
                    <a:pt x="16226" y="216"/>
                    <a:pt x="16168" y="183"/>
                    <a:pt x="16111" y="216"/>
                  </a:cubicBezTo>
                  <a:cubicBezTo>
                    <a:pt x="16045" y="240"/>
                    <a:pt x="16029" y="257"/>
                    <a:pt x="16045" y="298"/>
                  </a:cubicBezTo>
                  <a:cubicBezTo>
                    <a:pt x="16070" y="339"/>
                    <a:pt x="16275" y="363"/>
                    <a:pt x="16258" y="405"/>
                  </a:cubicBezTo>
                  <a:cubicBezTo>
                    <a:pt x="16242" y="446"/>
                    <a:pt x="16103" y="462"/>
                    <a:pt x="16029" y="487"/>
                  </a:cubicBezTo>
                  <a:cubicBezTo>
                    <a:pt x="15955" y="511"/>
                    <a:pt x="15930" y="487"/>
                    <a:pt x="15930" y="560"/>
                  </a:cubicBezTo>
                  <a:cubicBezTo>
                    <a:pt x="15930" y="626"/>
                    <a:pt x="15979" y="593"/>
                    <a:pt x="16012" y="659"/>
                  </a:cubicBezTo>
                  <a:cubicBezTo>
                    <a:pt x="16031" y="693"/>
                    <a:pt x="16001" y="699"/>
                    <a:pt x="15962" y="699"/>
                  </a:cubicBezTo>
                  <a:cubicBezTo>
                    <a:pt x="15940" y="699"/>
                    <a:pt x="15914" y="697"/>
                    <a:pt x="15892" y="697"/>
                  </a:cubicBezTo>
                  <a:cubicBezTo>
                    <a:pt x="15870" y="697"/>
                    <a:pt x="15853" y="699"/>
                    <a:pt x="15848" y="708"/>
                  </a:cubicBezTo>
                  <a:cubicBezTo>
                    <a:pt x="15832" y="741"/>
                    <a:pt x="15906" y="774"/>
                    <a:pt x="15906" y="823"/>
                  </a:cubicBezTo>
                  <a:cubicBezTo>
                    <a:pt x="15903" y="836"/>
                    <a:pt x="15888" y="841"/>
                    <a:pt x="15865" y="841"/>
                  </a:cubicBezTo>
                  <a:cubicBezTo>
                    <a:pt x="15803" y="841"/>
                    <a:pt x="15688" y="807"/>
                    <a:pt x="15635" y="807"/>
                  </a:cubicBezTo>
                  <a:cubicBezTo>
                    <a:pt x="15561" y="807"/>
                    <a:pt x="15561" y="954"/>
                    <a:pt x="15503" y="995"/>
                  </a:cubicBezTo>
                  <a:cubicBezTo>
                    <a:pt x="15496" y="1003"/>
                    <a:pt x="15490" y="1006"/>
                    <a:pt x="15485" y="1006"/>
                  </a:cubicBezTo>
                  <a:cubicBezTo>
                    <a:pt x="15456" y="1006"/>
                    <a:pt x="15459" y="897"/>
                    <a:pt x="15438" y="848"/>
                  </a:cubicBezTo>
                  <a:cubicBezTo>
                    <a:pt x="15421" y="782"/>
                    <a:pt x="15446" y="708"/>
                    <a:pt x="15438" y="667"/>
                  </a:cubicBezTo>
                  <a:cubicBezTo>
                    <a:pt x="15430" y="626"/>
                    <a:pt x="15323" y="643"/>
                    <a:pt x="15315" y="601"/>
                  </a:cubicBezTo>
                  <a:cubicBezTo>
                    <a:pt x="15306" y="569"/>
                    <a:pt x="15512" y="519"/>
                    <a:pt x="15561" y="478"/>
                  </a:cubicBezTo>
                  <a:cubicBezTo>
                    <a:pt x="15609" y="438"/>
                    <a:pt x="15610" y="199"/>
                    <a:pt x="15579" y="199"/>
                  </a:cubicBezTo>
                  <a:cubicBezTo>
                    <a:pt x="15578" y="199"/>
                    <a:pt x="15578" y="199"/>
                    <a:pt x="15577" y="199"/>
                  </a:cubicBezTo>
                  <a:cubicBezTo>
                    <a:pt x="15536" y="208"/>
                    <a:pt x="15323" y="372"/>
                    <a:pt x="15265" y="421"/>
                  </a:cubicBezTo>
                  <a:cubicBezTo>
                    <a:pt x="15200" y="462"/>
                    <a:pt x="15060" y="601"/>
                    <a:pt x="15011" y="651"/>
                  </a:cubicBezTo>
                  <a:cubicBezTo>
                    <a:pt x="14962" y="700"/>
                    <a:pt x="14954" y="716"/>
                    <a:pt x="14929" y="766"/>
                  </a:cubicBezTo>
                  <a:cubicBezTo>
                    <a:pt x="14904" y="815"/>
                    <a:pt x="14724" y="938"/>
                    <a:pt x="14691" y="979"/>
                  </a:cubicBezTo>
                  <a:cubicBezTo>
                    <a:pt x="14666" y="1020"/>
                    <a:pt x="14740" y="1036"/>
                    <a:pt x="14757" y="1077"/>
                  </a:cubicBezTo>
                  <a:cubicBezTo>
                    <a:pt x="14765" y="1110"/>
                    <a:pt x="14633" y="1217"/>
                    <a:pt x="14584" y="1258"/>
                  </a:cubicBezTo>
                  <a:cubicBezTo>
                    <a:pt x="14576" y="1265"/>
                    <a:pt x="14567" y="1268"/>
                    <a:pt x="14558" y="1268"/>
                  </a:cubicBezTo>
                  <a:cubicBezTo>
                    <a:pt x="14525" y="1268"/>
                    <a:pt x="14492" y="1227"/>
                    <a:pt x="14458" y="1227"/>
                  </a:cubicBezTo>
                  <a:cubicBezTo>
                    <a:pt x="14451" y="1227"/>
                    <a:pt x="14444" y="1229"/>
                    <a:pt x="14437" y="1233"/>
                  </a:cubicBezTo>
                  <a:cubicBezTo>
                    <a:pt x="14387" y="1266"/>
                    <a:pt x="14445" y="1373"/>
                    <a:pt x="14396" y="1373"/>
                  </a:cubicBezTo>
                  <a:cubicBezTo>
                    <a:pt x="14354" y="1373"/>
                    <a:pt x="14322" y="1266"/>
                    <a:pt x="14313" y="1192"/>
                  </a:cubicBezTo>
                  <a:cubicBezTo>
                    <a:pt x="14305" y="1127"/>
                    <a:pt x="14420" y="922"/>
                    <a:pt x="14437" y="872"/>
                  </a:cubicBezTo>
                  <a:cubicBezTo>
                    <a:pt x="14453" y="815"/>
                    <a:pt x="14387" y="798"/>
                    <a:pt x="14437" y="749"/>
                  </a:cubicBezTo>
                  <a:cubicBezTo>
                    <a:pt x="14486" y="700"/>
                    <a:pt x="14551" y="643"/>
                    <a:pt x="14584" y="585"/>
                  </a:cubicBezTo>
                  <a:cubicBezTo>
                    <a:pt x="14617" y="528"/>
                    <a:pt x="14929" y="372"/>
                    <a:pt x="14945" y="355"/>
                  </a:cubicBezTo>
                  <a:cubicBezTo>
                    <a:pt x="14968" y="333"/>
                    <a:pt x="14779" y="263"/>
                    <a:pt x="14708" y="263"/>
                  </a:cubicBezTo>
                  <a:cubicBezTo>
                    <a:pt x="14701" y="263"/>
                    <a:pt x="14695" y="264"/>
                    <a:pt x="14691" y="265"/>
                  </a:cubicBezTo>
                  <a:cubicBezTo>
                    <a:pt x="14642" y="290"/>
                    <a:pt x="14379" y="331"/>
                    <a:pt x="14338" y="331"/>
                  </a:cubicBezTo>
                  <a:cubicBezTo>
                    <a:pt x="14289" y="322"/>
                    <a:pt x="14453" y="224"/>
                    <a:pt x="14445" y="191"/>
                  </a:cubicBezTo>
                  <a:cubicBezTo>
                    <a:pt x="14443" y="186"/>
                    <a:pt x="14438" y="184"/>
                    <a:pt x="14430" y="184"/>
                  </a:cubicBezTo>
                  <a:cubicBezTo>
                    <a:pt x="14395" y="184"/>
                    <a:pt x="14311" y="220"/>
                    <a:pt x="14264" y="240"/>
                  </a:cubicBezTo>
                  <a:cubicBezTo>
                    <a:pt x="14259" y="242"/>
                    <a:pt x="14255" y="242"/>
                    <a:pt x="14250" y="242"/>
                  </a:cubicBezTo>
                  <a:cubicBezTo>
                    <a:pt x="14200" y="242"/>
                    <a:pt x="14150" y="174"/>
                    <a:pt x="14099" y="174"/>
                  </a:cubicBezTo>
                  <a:cubicBezTo>
                    <a:pt x="14097" y="174"/>
                    <a:pt x="14094" y="174"/>
                    <a:pt x="14092" y="175"/>
                  </a:cubicBezTo>
                  <a:cubicBezTo>
                    <a:pt x="14043" y="183"/>
                    <a:pt x="14067" y="331"/>
                    <a:pt x="14026" y="363"/>
                  </a:cubicBezTo>
                  <a:cubicBezTo>
                    <a:pt x="14022" y="367"/>
                    <a:pt x="14017" y="369"/>
                    <a:pt x="14013" y="369"/>
                  </a:cubicBezTo>
                  <a:cubicBezTo>
                    <a:pt x="13983" y="369"/>
                    <a:pt x="13968" y="273"/>
                    <a:pt x="13954" y="273"/>
                  </a:cubicBezTo>
                  <a:cubicBezTo>
                    <a:pt x="13953" y="273"/>
                    <a:pt x="13953" y="273"/>
                    <a:pt x="13952" y="273"/>
                  </a:cubicBezTo>
                  <a:cubicBezTo>
                    <a:pt x="13936" y="281"/>
                    <a:pt x="13887" y="314"/>
                    <a:pt x="13878" y="339"/>
                  </a:cubicBezTo>
                  <a:cubicBezTo>
                    <a:pt x="13870" y="363"/>
                    <a:pt x="13887" y="372"/>
                    <a:pt x="13903" y="421"/>
                  </a:cubicBezTo>
                  <a:cubicBezTo>
                    <a:pt x="13920" y="462"/>
                    <a:pt x="14141" y="552"/>
                    <a:pt x="14149" y="593"/>
                  </a:cubicBezTo>
                  <a:cubicBezTo>
                    <a:pt x="14152" y="606"/>
                    <a:pt x="14138" y="610"/>
                    <a:pt x="14116" y="610"/>
                  </a:cubicBezTo>
                  <a:cubicBezTo>
                    <a:pt x="14070" y="610"/>
                    <a:pt x="13989" y="592"/>
                    <a:pt x="13943" y="592"/>
                  </a:cubicBezTo>
                  <a:cubicBezTo>
                    <a:pt x="13938" y="592"/>
                    <a:pt x="13932" y="593"/>
                    <a:pt x="13928" y="593"/>
                  </a:cubicBezTo>
                  <a:cubicBezTo>
                    <a:pt x="13862" y="593"/>
                    <a:pt x="13870" y="659"/>
                    <a:pt x="13862" y="741"/>
                  </a:cubicBezTo>
                  <a:cubicBezTo>
                    <a:pt x="13846" y="815"/>
                    <a:pt x="13985" y="823"/>
                    <a:pt x="13903" y="872"/>
                  </a:cubicBezTo>
                  <a:cubicBezTo>
                    <a:pt x="13882" y="887"/>
                    <a:pt x="13855" y="893"/>
                    <a:pt x="13825" y="893"/>
                  </a:cubicBezTo>
                  <a:cubicBezTo>
                    <a:pt x="13739" y="893"/>
                    <a:pt x="13630" y="846"/>
                    <a:pt x="13575" y="839"/>
                  </a:cubicBezTo>
                  <a:cubicBezTo>
                    <a:pt x="13501" y="839"/>
                    <a:pt x="13296" y="1004"/>
                    <a:pt x="13263" y="1036"/>
                  </a:cubicBezTo>
                  <a:cubicBezTo>
                    <a:pt x="13238" y="1069"/>
                    <a:pt x="13337" y="1110"/>
                    <a:pt x="13345" y="1143"/>
                  </a:cubicBezTo>
                  <a:cubicBezTo>
                    <a:pt x="13361" y="1184"/>
                    <a:pt x="13181" y="1160"/>
                    <a:pt x="13140" y="1176"/>
                  </a:cubicBezTo>
                  <a:cubicBezTo>
                    <a:pt x="13099" y="1192"/>
                    <a:pt x="13173" y="1225"/>
                    <a:pt x="13189" y="1242"/>
                  </a:cubicBezTo>
                  <a:cubicBezTo>
                    <a:pt x="13206" y="1258"/>
                    <a:pt x="13164" y="1299"/>
                    <a:pt x="13148" y="1340"/>
                  </a:cubicBezTo>
                  <a:cubicBezTo>
                    <a:pt x="13132" y="1389"/>
                    <a:pt x="13296" y="1406"/>
                    <a:pt x="13279" y="1447"/>
                  </a:cubicBezTo>
                  <a:cubicBezTo>
                    <a:pt x="13263" y="1488"/>
                    <a:pt x="13123" y="1496"/>
                    <a:pt x="13033" y="1537"/>
                  </a:cubicBezTo>
                  <a:cubicBezTo>
                    <a:pt x="13024" y="1542"/>
                    <a:pt x="13016" y="1544"/>
                    <a:pt x="13008" y="1544"/>
                  </a:cubicBezTo>
                  <a:cubicBezTo>
                    <a:pt x="12944" y="1544"/>
                    <a:pt x="12949" y="1369"/>
                    <a:pt x="12927" y="1332"/>
                  </a:cubicBezTo>
                  <a:cubicBezTo>
                    <a:pt x="12920" y="1319"/>
                    <a:pt x="12911" y="1313"/>
                    <a:pt x="12899" y="1313"/>
                  </a:cubicBezTo>
                  <a:cubicBezTo>
                    <a:pt x="12867" y="1313"/>
                    <a:pt x="12813" y="1353"/>
                    <a:pt x="12730" y="1389"/>
                  </a:cubicBezTo>
                  <a:cubicBezTo>
                    <a:pt x="12683" y="1406"/>
                    <a:pt x="12630" y="1412"/>
                    <a:pt x="12581" y="1412"/>
                  </a:cubicBezTo>
                  <a:cubicBezTo>
                    <a:pt x="12509" y="1412"/>
                    <a:pt x="12445" y="1399"/>
                    <a:pt x="12426" y="1389"/>
                  </a:cubicBezTo>
                  <a:cubicBezTo>
                    <a:pt x="12393" y="1381"/>
                    <a:pt x="12459" y="1340"/>
                    <a:pt x="12483" y="1315"/>
                  </a:cubicBezTo>
                  <a:cubicBezTo>
                    <a:pt x="12500" y="1299"/>
                    <a:pt x="12442" y="1250"/>
                    <a:pt x="12401" y="1233"/>
                  </a:cubicBezTo>
                  <a:cubicBezTo>
                    <a:pt x="12372" y="1216"/>
                    <a:pt x="12282" y="1202"/>
                    <a:pt x="12189" y="1202"/>
                  </a:cubicBezTo>
                  <a:cubicBezTo>
                    <a:pt x="12153" y="1202"/>
                    <a:pt x="12116" y="1204"/>
                    <a:pt x="12081" y="1209"/>
                  </a:cubicBezTo>
                  <a:cubicBezTo>
                    <a:pt x="12071" y="1210"/>
                    <a:pt x="12061" y="1211"/>
                    <a:pt x="12049" y="1211"/>
                  </a:cubicBezTo>
                  <a:cubicBezTo>
                    <a:pt x="11952" y="1211"/>
                    <a:pt x="11805" y="1165"/>
                    <a:pt x="11734" y="1165"/>
                  </a:cubicBezTo>
                  <a:cubicBezTo>
                    <a:pt x="11715" y="1165"/>
                    <a:pt x="11702" y="1168"/>
                    <a:pt x="11695" y="1176"/>
                  </a:cubicBezTo>
                  <a:cubicBezTo>
                    <a:pt x="11663" y="1225"/>
                    <a:pt x="11958" y="1324"/>
                    <a:pt x="12057" y="1365"/>
                  </a:cubicBezTo>
                  <a:cubicBezTo>
                    <a:pt x="12073" y="1371"/>
                    <a:pt x="12088" y="1374"/>
                    <a:pt x="12102" y="1374"/>
                  </a:cubicBezTo>
                  <a:cubicBezTo>
                    <a:pt x="12172" y="1374"/>
                    <a:pt x="12223" y="1307"/>
                    <a:pt x="12257" y="1307"/>
                  </a:cubicBezTo>
                  <a:cubicBezTo>
                    <a:pt x="12259" y="1307"/>
                    <a:pt x="12260" y="1307"/>
                    <a:pt x="12262" y="1307"/>
                  </a:cubicBezTo>
                  <a:cubicBezTo>
                    <a:pt x="12295" y="1315"/>
                    <a:pt x="12286" y="1422"/>
                    <a:pt x="12286" y="1463"/>
                  </a:cubicBezTo>
                  <a:cubicBezTo>
                    <a:pt x="12286" y="1504"/>
                    <a:pt x="12254" y="1504"/>
                    <a:pt x="12213" y="1562"/>
                  </a:cubicBezTo>
                  <a:cubicBezTo>
                    <a:pt x="12180" y="1619"/>
                    <a:pt x="12327" y="1668"/>
                    <a:pt x="12311" y="1767"/>
                  </a:cubicBezTo>
                  <a:cubicBezTo>
                    <a:pt x="12308" y="1785"/>
                    <a:pt x="12298" y="1793"/>
                    <a:pt x="12282" y="1793"/>
                  </a:cubicBezTo>
                  <a:cubicBezTo>
                    <a:pt x="12216" y="1793"/>
                    <a:pt x="12054" y="1648"/>
                    <a:pt x="11975" y="1594"/>
                  </a:cubicBezTo>
                  <a:cubicBezTo>
                    <a:pt x="11899" y="1544"/>
                    <a:pt x="11781" y="1523"/>
                    <a:pt x="11715" y="1523"/>
                  </a:cubicBezTo>
                  <a:cubicBezTo>
                    <a:pt x="11694" y="1523"/>
                    <a:pt x="11679" y="1525"/>
                    <a:pt x="11671" y="1529"/>
                  </a:cubicBezTo>
                  <a:cubicBezTo>
                    <a:pt x="11646" y="1537"/>
                    <a:pt x="11663" y="1586"/>
                    <a:pt x="11654" y="1677"/>
                  </a:cubicBezTo>
                  <a:cubicBezTo>
                    <a:pt x="11651" y="1713"/>
                    <a:pt x="11648" y="1724"/>
                    <a:pt x="11634" y="1724"/>
                  </a:cubicBezTo>
                  <a:cubicBezTo>
                    <a:pt x="11615" y="1724"/>
                    <a:pt x="11575" y="1701"/>
                    <a:pt x="11482" y="1701"/>
                  </a:cubicBezTo>
                  <a:cubicBezTo>
                    <a:pt x="11334" y="1693"/>
                    <a:pt x="11449" y="1627"/>
                    <a:pt x="11433" y="1594"/>
                  </a:cubicBezTo>
                  <a:cubicBezTo>
                    <a:pt x="11430" y="1591"/>
                    <a:pt x="11426" y="1590"/>
                    <a:pt x="11421" y="1590"/>
                  </a:cubicBezTo>
                  <a:cubicBezTo>
                    <a:pt x="11372" y="1590"/>
                    <a:pt x="11222" y="1708"/>
                    <a:pt x="11170" y="1767"/>
                  </a:cubicBezTo>
                  <a:cubicBezTo>
                    <a:pt x="11113" y="1832"/>
                    <a:pt x="11170" y="1808"/>
                    <a:pt x="11203" y="1890"/>
                  </a:cubicBezTo>
                  <a:cubicBezTo>
                    <a:pt x="11244" y="1980"/>
                    <a:pt x="11400" y="2029"/>
                    <a:pt x="11408" y="2087"/>
                  </a:cubicBezTo>
                  <a:cubicBezTo>
                    <a:pt x="11408" y="2099"/>
                    <a:pt x="11399" y="2104"/>
                    <a:pt x="11385" y="2104"/>
                  </a:cubicBezTo>
                  <a:cubicBezTo>
                    <a:pt x="11322" y="2104"/>
                    <a:pt x="11152" y="2013"/>
                    <a:pt x="11116" y="2013"/>
                  </a:cubicBezTo>
                  <a:cubicBezTo>
                    <a:pt x="11115" y="2013"/>
                    <a:pt x="11114" y="2013"/>
                    <a:pt x="11113" y="2013"/>
                  </a:cubicBezTo>
                  <a:cubicBezTo>
                    <a:pt x="11080" y="2013"/>
                    <a:pt x="11080" y="2062"/>
                    <a:pt x="11039" y="2128"/>
                  </a:cubicBezTo>
                  <a:cubicBezTo>
                    <a:pt x="11000" y="2198"/>
                    <a:pt x="10794" y="2318"/>
                    <a:pt x="10722" y="2318"/>
                  </a:cubicBezTo>
                  <a:cubicBezTo>
                    <a:pt x="10718" y="2318"/>
                    <a:pt x="10714" y="2318"/>
                    <a:pt x="10711" y="2317"/>
                  </a:cubicBezTo>
                  <a:cubicBezTo>
                    <a:pt x="10661" y="2300"/>
                    <a:pt x="10793" y="2194"/>
                    <a:pt x="10834" y="2153"/>
                  </a:cubicBezTo>
                  <a:cubicBezTo>
                    <a:pt x="10867" y="2120"/>
                    <a:pt x="10957" y="1972"/>
                    <a:pt x="10982" y="1939"/>
                  </a:cubicBezTo>
                  <a:cubicBezTo>
                    <a:pt x="11014" y="1906"/>
                    <a:pt x="10982" y="1890"/>
                    <a:pt x="10957" y="1824"/>
                  </a:cubicBezTo>
                  <a:cubicBezTo>
                    <a:pt x="10932" y="1750"/>
                    <a:pt x="10990" y="1701"/>
                    <a:pt x="10998" y="1660"/>
                  </a:cubicBezTo>
                  <a:cubicBezTo>
                    <a:pt x="11006" y="1627"/>
                    <a:pt x="11006" y="1537"/>
                    <a:pt x="10982" y="1529"/>
                  </a:cubicBezTo>
                  <a:cubicBezTo>
                    <a:pt x="10981" y="1528"/>
                    <a:pt x="10980" y="1528"/>
                    <a:pt x="10979" y="1528"/>
                  </a:cubicBezTo>
                  <a:cubicBezTo>
                    <a:pt x="10949" y="1528"/>
                    <a:pt x="10743" y="1729"/>
                    <a:pt x="10735" y="1808"/>
                  </a:cubicBezTo>
                  <a:cubicBezTo>
                    <a:pt x="10719" y="1882"/>
                    <a:pt x="10809" y="1898"/>
                    <a:pt x="10801" y="1939"/>
                  </a:cubicBezTo>
                  <a:cubicBezTo>
                    <a:pt x="10801" y="1980"/>
                    <a:pt x="10768" y="1980"/>
                    <a:pt x="10694" y="2029"/>
                  </a:cubicBezTo>
                  <a:cubicBezTo>
                    <a:pt x="10622" y="2080"/>
                    <a:pt x="10505" y="2131"/>
                    <a:pt x="10461" y="2131"/>
                  </a:cubicBezTo>
                  <a:cubicBezTo>
                    <a:pt x="10455" y="2131"/>
                    <a:pt x="10451" y="2130"/>
                    <a:pt x="10448" y="2128"/>
                  </a:cubicBezTo>
                  <a:cubicBezTo>
                    <a:pt x="10432" y="2103"/>
                    <a:pt x="10522" y="1931"/>
                    <a:pt x="10538" y="1874"/>
                  </a:cubicBezTo>
                  <a:cubicBezTo>
                    <a:pt x="10563" y="1816"/>
                    <a:pt x="10563" y="1734"/>
                    <a:pt x="10555" y="1718"/>
                  </a:cubicBezTo>
                  <a:cubicBezTo>
                    <a:pt x="10550" y="1711"/>
                    <a:pt x="10543" y="1709"/>
                    <a:pt x="10532" y="1709"/>
                  </a:cubicBezTo>
                  <a:cubicBezTo>
                    <a:pt x="10503" y="1709"/>
                    <a:pt x="10451" y="1728"/>
                    <a:pt x="10391" y="1734"/>
                  </a:cubicBezTo>
                  <a:cubicBezTo>
                    <a:pt x="10317" y="1734"/>
                    <a:pt x="10226" y="1800"/>
                    <a:pt x="10194" y="1808"/>
                  </a:cubicBezTo>
                  <a:cubicBezTo>
                    <a:pt x="10161" y="1824"/>
                    <a:pt x="10112" y="1874"/>
                    <a:pt x="10103" y="1923"/>
                  </a:cubicBezTo>
                  <a:cubicBezTo>
                    <a:pt x="10103" y="1972"/>
                    <a:pt x="10268" y="2013"/>
                    <a:pt x="10284" y="2029"/>
                  </a:cubicBezTo>
                  <a:cubicBezTo>
                    <a:pt x="10300" y="2046"/>
                    <a:pt x="10202" y="2070"/>
                    <a:pt x="10153" y="2087"/>
                  </a:cubicBezTo>
                  <a:cubicBezTo>
                    <a:pt x="10103" y="2103"/>
                    <a:pt x="10185" y="2161"/>
                    <a:pt x="10185" y="2185"/>
                  </a:cubicBezTo>
                  <a:cubicBezTo>
                    <a:pt x="10194" y="2210"/>
                    <a:pt x="10284" y="2210"/>
                    <a:pt x="10341" y="2210"/>
                  </a:cubicBezTo>
                  <a:cubicBezTo>
                    <a:pt x="10399" y="2210"/>
                    <a:pt x="10464" y="2391"/>
                    <a:pt x="10473" y="2440"/>
                  </a:cubicBezTo>
                  <a:cubicBezTo>
                    <a:pt x="10474" y="2449"/>
                    <a:pt x="10470" y="2453"/>
                    <a:pt x="10461" y="2453"/>
                  </a:cubicBezTo>
                  <a:cubicBezTo>
                    <a:pt x="10424" y="2453"/>
                    <a:pt x="10314" y="2384"/>
                    <a:pt x="10268" y="2358"/>
                  </a:cubicBezTo>
                  <a:cubicBezTo>
                    <a:pt x="10210" y="2325"/>
                    <a:pt x="10046" y="2185"/>
                    <a:pt x="10021" y="2169"/>
                  </a:cubicBezTo>
                  <a:cubicBezTo>
                    <a:pt x="10010" y="2163"/>
                    <a:pt x="9942" y="2146"/>
                    <a:pt x="9892" y="2146"/>
                  </a:cubicBezTo>
                  <a:cubicBezTo>
                    <a:pt x="9868" y="2146"/>
                    <a:pt x="9849" y="2150"/>
                    <a:pt x="9841" y="2161"/>
                  </a:cubicBezTo>
                  <a:cubicBezTo>
                    <a:pt x="9816" y="2185"/>
                    <a:pt x="9972" y="2251"/>
                    <a:pt x="10005" y="2276"/>
                  </a:cubicBezTo>
                  <a:cubicBezTo>
                    <a:pt x="10038" y="2308"/>
                    <a:pt x="9972" y="2325"/>
                    <a:pt x="9931" y="2349"/>
                  </a:cubicBezTo>
                  <a:cubicBezTo>
                    <a:pt x="9915" y="2359"/>
                    <a:pt x="9889" y="2362"/>
                    <a:pt x="9856" y="2362"/>
                  </a:cubicBezTo>
                  <a:cubicBezTo>
                    <a:pt x="9806" y="2362"/>
                    <a:pt x="9741" y="2354"/>
                    <a:pt x="9677" y="2349"/>
                  </a:cubicBezTo>
                  <a:cubicBezTo>
                    <a:pt x="9574" y="2342"/>
                    <a:pt x="9540" y="2168"/>
                    <a:pt x="9508" y="2168"/>
                  </a:cubicBezTo>
                  <a:cubicBezTo>
                    <a:pt x="9507" y="2168"/>
                    <a:pt x="9506" y="2168"/>
                    <a:pt x="9504" y="2169"/>
                  </a:cubicBezTo>
                  <a:cubicBezTo>
                    <a:pt x="9471" y="2177"/>
                    <a:pt x="9430" y="2259"/>
                    <a:pt x="9398" y="2300"/>
                  </a:cubicBezTo>
                  <a:cubicBezTo>
                    <a:pt x="9365" y="2333"/>
                    <a:pt x="9422" y="2399"/>
                    <a:pt x="9439" y="2432"/>
                  </a:cubicBezTo>
                  <a:cubicBezTo>
                    <a:pt x="9447" y="2473"/>
                    <a:pt x="9381" y="2514"/>
                    <a:pt x="9340" y="2555"/>
                  </a:cubicBezTo>
                  <a:cubicBezTo>
                    <a:pt x="9307" y="2596"/>
                    <a:pt x="9176" y="2587"/>
                    <a:pt x="9143" y="2620"/>
                  </a:cubicBezTo>
                  <a:cubicBezTo>
                    <a:pt x="9102" y="2661"/>
                    <a:pt x="9143" y="2768"/>
                    <a:pt x="9151" y="2784"/>
                  </a:cubicBezTo>
                  <a:cubicBezTo>
                    <a:pt x="9160" y="2801"/>
                    <a:pt x="9217" y="2834"/>
                    <a:pt x="9225" y="2858"/>
                  </a:cubicBezTo>
                  <a:cubicBezTo>
                    <a:pt x="9233" y="2883"/>
                    <a:pt x="9102" y="2899"/>
                    <a:pt x="9094" y="2924"/>
                  </a:cubicBezTo>
                  <a:cubicBezTo>
                    <a:pt x="9086" y="2955"/>
                    <a:pt x="9195" y="3015"/>
                    <a:pt x="9146" y="3015"/>
                  </a:cubicBezTo>
                  <a:cubicBezTo>
                    <a:pt x="9143" y="3015"/>
                    <a:pt x="9139" y="3015"/>
                    <a:pt x="9135" y="3014"/>
                  </a:cubicBezTo>
                  <a:cubicBezTo>
                    <a:pt x="9088" y="3014"/>
                    <a:pt x="9033" y="3004"/>
                    <a:pt x="8993" y="3004"/>
                  </a:cubicBezTo>
                  <a:cubicBezTo>
                    <a:pt x="8963" y="3004"/>
                    <a:pt x="8942" y="3010"/>
                    <a:pt x="8938" y="3031"/>
                  </a:cubicBezTo>
                  <a:cubicBezTo>
                    <a:pt x="8922" y="3072"/>
                    <a:pt x="9069" y="3096"/>
                    <a:pt x="9094" y="3154"/>
                  </a:cubicBezTo>
                  <a:cubicBezTo>
                    <a:pt x="9097" y="3162"/>
                    <a:pt x="9090" y="3166"/>
                    <a:pt x="9076" y="3166"/>
                  </a:cubicBezTo>
                  <a:cubicBezTo>
                    <a:pt x="9011" y="3166"/>
                    <a:pt x="8795" y="3088"/>
                    <a:pt x="8741" y="3088"/>
                  </a:cubicBezTo>
                  <a:cubicBezTo>
                    <a:pt x="8667" y="3088"/>
                    <a:pt x="8413" y="3236"/>
                    <a:pt x="8388" y="3260"/>
                  </a:cubicBezTo>
                  <a:cubicBezTo>
                    <a:pt x="8355" y="3285"/>
                    <a:pt x="8355" y="3318"/>
                    <a:pt x="8355" y="3375"/>
                  </a:cubicBezTo>
                  <a:cubicBezTo>
                    <a:pt x="8355" y="3400"/>
                    <a:pt x="8409" y="3404"/>
                    <a:pt x="8471" y="3404"/>
                  </a:cubicBezTo>
                  <a:cubicBezTo>
                    <a:pt x="8503" y="3404"/>
                    <a:pt x="8536" y="3403"/>
                    <a:pt x="8567" y="3403"/>
                  </a:cubicBezTo>
                  <a:cubicBezTo>
                    <a:pt x="8597" y="3403"/>
                    <a:pt x="8624" y="3404"/>
                    <a:pt x="8643" y="3408"/>
                  </a:cubicBezTo>
                  <a:cubicBezTo>
                    <a:pt x="8646" y="3408"/>
                    <a:pt x="8649" y="3409"/>
                    <a:pt x="8652" y="3409"/>
                  </a:cubicBezTo>
                  <a:cubicBezTo>
                    <a:pt x="8733" y="3409"/>
                    <a:pt x="8932" y="3318"/>
                    <a:pt x="8995" y="3310"/>
                  </a:cubicBezTo>
                  <a:cubicBezTo>
                    <a:pt x="8999" y="3309"/>
                    <a:pt x="9003" y="3308"/>
                    <a:pt x="9007" y="3308"/>
                  </a:cubicBezTo>
                  <a:cubicBezTo>
                    <a:pt x="9073" y="3308"/>
                    <a:pt x="9168" y="3426"/>
                    <a:pt x="9168" y="3449"/>
                  </a:cubicBezTo>
                  <a:cubicBezTo>
                    <a:pt x="9168" y="3474"/>
                    <a:pt x="8938" y="3548"/>
                    <a:pt x="8897" y="3597"/>
                  </a:cubicBezTo>
                  <a:cubicBezTo>
                    <a:pt x="8856" y="3638"/>
                    <a:pt x="8872" y="3646"/>
                    <a:pt x="8799" y="3654"/>
                  </a:cubicBezTo>
                  <a:cubicBezTo>
                    <a:pt x="8796" y="3655"/>
                    <a:pt x="8794" y="3655"/>
                    <a:pt x="8792" y="3655"/>
                  </a:cubicBezTo>
                  <a:cubicBezTo>
                    <a:pt x="8726" y="3655"/>
                    <a:pt x="8679" y="3538"/>
                    <a:pt x="8627" y="3538"/>
                  </a:cubicBezTo>
                  <a:cubicBezTo>
                    <a:pt x="8624" y="3538"/>
                    <a:pt x="8621" y="3539"/>
                    <a:pt x="8618" y="3539"/>
                  </a:cubicBezTo>
                  <a:cubicBezTo>
                    <a:pt x="8561" y="3564"/>
                    <a:pt x="8503" y="3597"/>
                    <a:pt x="8446" y="3646"/>
                  </a:cubicBezTo>
                  <a:cubicBezTo>
                    <a:pt x="8396" y="3687"/>
                    <a:pt x="8478" y="3761"/>
                    <a:pt x="8454" y="3786"/>
                  </a:cubicBezTo>
                  <a:cubicBezTo>
                    <a:pt x="8447" y="3792"/>
                    <a:pt x="8433" y="3794"/>
                    <a:pt x="8415" y="3794"/>
                  </a:cubicBezTo>
                  <a:cubicBezTo>
                    <a:pt x="8392" y="3794"/>
                    <a:pt x="8363" y="3791"/>
                    <a:pt x="8338" y="3791"/>
                  </a:cubicBezTo>
                  <a:cubicBezTo>
                    <a:pt x="8311" y="3791"/>
                    <a:pt x="8288" y="3795"/>
                    <a:pt x="8281" y="3810"/>
                  </a:cubicBezTo>
                  <a:cubicBezTo>
                    <a:pt x="8265" y="3851"/>
                    <a:pt x="8364" y="3835"/>
                    <a:pt x="8380" y="3868"/>
                  </a:cubicBezTo>
                  <a:cubicBezTo>
                    <a:pt x="8387" y="3886"/>
                    <a:pt x="8368" y="3889"/>
                    <a:pt x="8339" y="3889"/>
                  </a:cubicBezTo>
                  <a:cubicBezTo>
                    <a:pt x="8317" y="3889"/>
                    <a:pt x="8290" y="3887"/>
                    <a:pt x="8265" y="3887"/>
                  </a:cubicBezTo>
                  <a:cubicBezTo>
                    <a:pt x="8247" y="3887"/>
                    <a:pt x="8229" y="3888"/>
                    <a:pt x="8216" y="3892"/>
                  </a:cubicBezTo>
                  <a:cubicBezTo>
                    <a:pt x="8167" y="3909"/>
                    <a:pt x="8249" y="3933"/>
                    <a:pt x="8281" y="3999"/>
                  </a:cubicBezTo>
                  <a:cubicBezTo>
                    <a:pt x="8323" y="4056"/>
                    <a:pt x="8191" y="4040"/>
                    <a:pt x="8158" y="4056"/>
                  </a:cubicBezTo>
                  <a:cubicBezTo>
                    <a:pt x="8126" y="4081"/>
                    <a:pt x="8216" y="4122"/>
                    <a:pt x="8240" y="4155"/>
                  </a:cubicBezTo>
                  <a:cubicBezTo>
                    <a:pt x="8246" y="4164"/>
                    <a:pt x="8238" y="4167"/>
                    <a:pt x="8222" y="4167"/>
                  </a:cubicBezTo>
                  <a:cubicBezTo>
                    <a:pt x="8192" y="4167"/>
                    <a:pt x="8136" y="4155"/>
                    <a:pt x="8093" y="4139"/>
                  </a:cubicBezTo>
                  <a:cubicBezTo>
                    <a:pt x="8019" y="4114"/>
                    <a:pt x="8019" y="4056"/>
                    <a:pt x="7994" y="3999"/>
                  </a:cubicBezTo>
                  <a:cubicBezTo>
                    <a:pt x="7978" y="3942"/>
                    <a:pt x="7978" y="3827"/>
                    <a:pt x="7937" y="3761"/>
                  </a:cubicBezTo>
                  <a:cubicBezTo>
                    <a:pt x="7921" y="3733"/>
                    <a:pt x="7901" y="3719"/>
                    <a:pt x="7879" y="3719"/>
                  </a:cubicBezTo>
                  <a:cubicBezTo>
                    <a:pt x="7854" y="3719"/>
                    <a:pt x="7827" y="3735"/>
                    <a:pt x="7797" y="3769"/>
                  </a:cubicBezTo>
                  <a:cubicBezTo>
                    <a:pt x="7740" y="3827"/>
                    <a:pt x="7691" y="3843"/>
                    <a:pt x="7707" y="3892"/>
                  </a:cubicBezTo>
                  <a:cubicBezTo>
                    <a:pt x="7732" y="3942"/>
                    <a:pt x="7822" y="3909"/>
                    <a:pt x="7847" y="3958"/>
                  </a:cubicBezTo>
                  <a:cubicBezTo>
                    <a:pt x="7863" y="3999"/>
                    <a:pt x="7707" y="3999"/>
                    <a:pt x="7658" y="4056"/>
                  </a:cubicBezTo>
                  <a:cubicBezTo>
                    <a:pt x="7609" y="4122"/>
                    <a:pt x="7502" y="4089"/>
                    <a:pt x="7469" y="4114"/>
                  </a:cubicBezTo>
                  <a:cubicBezTo>
                    <a:pt x="7436" y="4139"/>
                    <a:pt x="7518" y="4155"/>
                    <a:pt x="7559" y="4188"/>
                  </a:cubicBezTo>
                  <a:cubicBezTo>
                    <a:pt x="7592" y="4221"/>
                    <a:pt x="7715" y="4237"/>
                    <a:pt x="7715" y="4286"/>
                  </a:cubicBezTo>
                  <a:cubicBezTo>
                    <a:pt x="7715" y="4344"/>
                    <a:pt x="7600" y="4319"/>
                    <a:pt x="7510" y="4336"/>
                  </a:cubicBezTo>
                  <a:cubicBezTo>
                    <a:pt x="7428" y="4352"/>
                    <a:pt x="7436" y="4401"/>
                    <a:pt x="7494" y="4409"/>
                  </a:cubicBezTo>
                  <a:cubicBezTo>
                    <a:pt x="7551" y="4409"/>
                    <a:pt x="7526" y="4467"/>
                    <a:pt x="7584" y="4508"/>
                  </a:cubicBezTo>
                  <a:cubicBezTo>
                    <a:pt x="7597" y="4516"/>
                    <a:pt x="7610" y="4519"/>
                    <a:pt x="7624" y="4519"/>
                  </a:cubicBezTo>
                  <a:cubicBezTo>
                    <a:pt x="7671" y="4519"/>
                    <a:pt x="7723" y="4484"/>
                    <a:pt x="7763" y="4484"/>
                  </a:cubicBezTo>
                  <a:cubicBezTo>
                    <a:pt x="7772" y="4484"/>
                    <a:pt x="7781" y="4486"/>
                    <a:pt x="7789" y="4491"/>
                  </a:cubicBezTo>
                  <a:cubicBezTo>
                    <a:pt x="7830" y="4524"/>
                    <a:pt x="7666" y="4590"/>
                    <a:pt x="7641" y="4623"/>
                  </a:cubicBezTo>
                  <a:cubicBezTo>
                    <a:pt x="7609" y="4664"/>
                    <a:pt x="7748" y="4705"/>
                    <a:pt x="7723" y="4746"/>
                  </a:cubicBezTo>
                  <a:cubicBezTo>
                    <a:pt x="7720" y="4752"/>
                    <a:pt x="7714" y="4755"/>
                    <a:pt x="7704" y="4755"/>
                  </a:cubicBezTo>
                  <a:cubicBezTo>
                    <a:pt x="7662" y="4755"/>
                    <a:pt x="7564" y="4704"/>
                    <a:pt x="7477" y="4664"/>
                  </a:cubicBezTo>
                  <a:cubicBezTo>
                    <a:pt x="7379" y="4606"/>
                    <a:pt x="7321" y="4615"/>
                    <a:pt x="7256" y="4606"/>
                  </a:cubicBezTo>
                  <a:cubicBezTo>
                    <a:pt x="7252" y="4606"/>
                    <a:pt x="7248" y="4606"/>
                    <a:pt x="7245" y="4606"/>
                  </a:cubicBezTo>
                  <a:cubicBezTo>
                    <a:pt x="7198" y="4606"/>
                    <a:pt x="7196" y="4659"/>
                    <a:pt x="7157" y="4705"/>
                  </a:cubicBezTo>
                  <a:cubicBezTo>
                    <a:pt x="7146" y="4716"/>
                    <a:pt x="7131" y="4721"/>
                    <a:pt x="7114" y="4721"/>
                  </a:cubicBezTo>
                  <a:cubicBezTo>
                    <a:pt x="7062" y="4721"/>
                    <a:pt x="6993" y="4680"/>
                    <a:pt x="6958" y="4680"/>
                  </a:cubicBezTo>
                  <a:cubicBezTo>
                    <a:pt x="6956" y="4680"/>
                    <a:pt x="6954" y="4680"/>
                    <a:pt x="6952" y="4680"/>
                  </a:cubicBezTo>
                  <a:cubicBezTo>
                    <a:pt x="6911" y="4697"/>
                    <a:pt x="6829" y="4754"/>
                    <a:pt x="6804" y="4812"/>
                  </a:cubicBezTo>
                  <a:cubicBezTo>
                    <a:pt x="6800" y="4826"/>
                    <a:pt x="6817" y="4832"/>
                    <a:pt x="6845" y="4832"/>
                  </a:cubicBezTo>
                  <a:cubicBezTo>
                    <a:pt x="6928" y="4832"/>
                    <a:pt x="7108" y="4785"/>
                    <a:pt x="7157" y="4779"/>
                  </a:cubicBezTo>
                  <a:cubicBezTo>
                    <a:pt x="7160" y="4778"/>
                    <a:pt x="7164" y="4778"/>
                    <a:pt x="7167" y="4778"/>
                  </a:cubicBezTo>
                  <a:cubicBezTo>
                    <a:pt x="7239" y="4778"/>
                    <a:pt x="7397" y="4853"/>
                    <a:pt x="7436" y="4869"/>
                  </a:cubicBezTo>
                  <a:cubicBezTo>
                    <a:pt x="7477" y="4885"/>
                    <a:pt x="7526" y="4992"/>
                    <a:pt x="7469" y="5058"/>
                  </a:cubicBezTo>
                  <a:cubicBezTo>
                    <a:pt x="7458" y="5071"/>
                    <a:pt x="7448" y="5076"/>
                    <a:pt x="7438" y="5076"/>
                  </a:cubicBezTo>
                  <a:cubicBezTo>
                    <a:pt x="7400" y="5076"/>
                    <a:pt x="7371" y="4989"/>
                    <a:pt x="7305" y="4976"/>
                  </a:cubicBezTo>
                  <a:cubicBezTo>
                    <a:pt x="7223" y="4967"/>
                    <a:pt x="7092" y="4967"/>
                    <a:pt x="6985" y="4959"/>
                  </a:cubicBezTo>
                  <a:cubicBezTo>
                    <a:pt x="6968" y="4958"/>
                    <a:pt x="6952" y="4957"/>
                    <a:pt x="6936" y="4957"/>
                  </a:cubicBezTo>
                  <a:cubicBezTo>
                    <a:pt x="6849" y="4957"/>
                    <a:pt x="6775" y="4978"/>
                    <a:pt x="6747" y="5033"/>
                  </a:cubicBezTo>
                  <a:cubicBezTo>
                    <a:pt x="6714" y="5107"/>
                    <a:pt x="6919" y="5082"/>
                    <a:pt x="6886" y="5132"/>
                  </a:cubicBezTo>
                  <a:cubicBezTo>
                    <a:pt x="6877" y="5150"/>
                    <a:pt x="6850" y="5155"/>
                    <a:pt x="6815" y="5155"/>
                  </a:cubicBezTo>
                  <a:cubicBezTo>
                    <a:pt x="6777" y="5155"/>
                    <a:pt x="6729" y="5149"/>
                    <a:pt x="6685" y="5149"/>
                  </a:cubicBezTo>
                  <a:cubicBezTo>
                    <a:pt x="6660" y="5149"/>
                    <a:pt x="6636" y="5151"/>
                    <a:pt x="6616" y="5156"/>
                  </a:cubicBezTo>
                  <a:cubicBezTo>
                    <a:pt x="6525" y="5173"/>
                    <a:pt x="6386" y="5197"/>
                    <a:pt x="6254" y="5238"/>
                  </a:cubicBezTo>
                  <a:cubicBezTo>
                    <a:pt x="6123" y="5287"/>
                    <a:pt x="6271" y="5304"/>
                    <a:pt x="6304" y="5345"/>
                  </a:cubicBezTo>
                  <a:cubicBezTo>
                    <a:pt x="6328" y="5386"/>
                    <a:pt x="6468" y="5378"/>
                    <a:pt x="6476" y="5411"/>
                  </a:cubicBezTo>
                  <a:cubicBezTo>
                    <a:pt x="6476" y="5452"/>
                    <a:pt x="6361" y="5460"/>
                    <a:pt x="6304" y="5460"/>
                  </a:cubicBezTo>
                  <a:cubicBezTo>
                    <a:pt x="6238" y="5460"/>
                    <a:pt x="6148" y="5493"/>
                    <a:pt x="6148" y="5534"/>
                  </a:cubicBezTo>
                  <a:cubicBezTo>
                    <a:pt x="6148" y="5575"/>
                    <a:pt x="6099" y="5583"/>
                    <a:pt x="6057" y="5616"/>
                  </a:cubicBezTo>
                  <a:cubicBezTo>
                    <a:pt x="6025" y="5640"/>
                    <a:pt x="6082" y="5640"/>
                    <a:pt x="6140" y="5640"/>
                  </a:cubicBezTo>
                  <a:cubicBezTo>
                    <a:pt x="6145" y="5641"/>
                    <a:pt x="6150" y="5641"/>
                    <a:pt x="6155" y="5641"/>
                  </a:cubicBezTo>
                  <a:cubicBezTo>
                    <a:pt x="6188" y="5641"/>
                    <a:pt x="6213" y="5627"/>
                    <a:pt x="6242" y="5627"/>
                  </a:cubicBezTo>
                  <a:cubicBezTo>
                    <a:pt x="6256" y="5627"/>
                    <a:pt x="6270" y="5631"/>
                    <a:pt x="6287" y="5640"/>
                  </a:cubicBezTo>
                  <a:cubicBezTo>
                    <a:pt x="6336" y="5673"/>
                    <a:pt x="6287" y="5722"/>
                    <a:pt x="6246" y="5772"/>
                  </a:cubicBezTo>
                  <a:cubicBezTo>
                    <a:pt x="6235" y="5788"/>
                    <a:pt x="6219" y="5794"/>
                    <a:pt x="6200" y="5794"/>
                  </a:cubicBezTo>
                  <a:cubicBezTo>
                    <a:pt x="6162" y="5794"/>
                    <a:pt x="6115" y="5772"/>
                    <a:pt x="6082" y="5772"/>
                  </a:cubicBezTo>
                  <a:cubicBezTo>
                    <a:pt x="6033" y="5780"/>
                    <a:pt x="5951" y="5796"/>
                    <a:pt x="5828" y="5813"/>
                  </a:cubicBezTo>
                  <a:cubicBezTo>
                    <a:pt x="5705" y="5829"/>
                    <a:pt x="5787" y="5854"/>
                    <a:pt x="5787" y="5928"/>
                  </a:cubicBezTo>
                  <a:cubicBezTo>
                    <a:pt x="5778" y="6001"/>
                    <a:pt x="5910" y="5977"/>
                    <a:pt x="5959" y="6010"/>
                  </a:cubicBezTo>
                  <a:cubicBezTo>
                    <a:pt x="5991" y="6026"/>
                    <a:pt x="6012" y="6035"/>
                    <a:pt x="6043" y="6035"/>
                  </a:cubicBezTo>
                  <a:cubicBezTo>
                    <a:pt x="6061" y="6035"/>
                    <a:pt x="6081" y="6032"/>
                    <a:pt x="6107" y="6026"/>
                  </a:cubicBezTo>
                  <a:cubicBezTo>
                    <a:pt x="6154" y="6020"/>
                    <a:pt x="6334" y="5994"/>
                    <a:pt x="6430" y="5994"/>
                  </a:cubicBezTo>
                  <a:cubicBezTo>
                    <a:pt x="6469" y="5994"/>
                    <a:pt x="6495" y="5998"/>
                    <a:pt x="6492" y="6010"/>
                  </a:cubicBezTo>
                  <a:cubicBezTo>
                    <a:pt x="6476" y="6059"/>
                    <a:pt x="6312" y="6174"/>
                    <a:pt x="6213" y="6207"/>
                  </a:cubicBezTo>
                  <a:cubicBezTo>
                    <a:pt x="6199" y="6211"/>
                    <a:pt x="6186" y="6213"/>
                    <a:pt x="6175" y="6213"/>
                  </a:cubicBezTo>
                  <a:cubicBezTo>
                    <a:pt x="6108" y="6213"/>
                    <a:pt x="6086" y="6147"/>
                    <a:pt x="6045" y="6147"/>
                  </a:cubicBezTo>
                  <a:cubicBezTo>
                    <a:pt x="6041" y="6147"/>
                    <a:pt x="6037" y="6148"/>
                    <a:pt x="6033" y="6149"/>
                  </a:cubicBezTo>
                  <a:cubicBezTo>
                    <a:pt x="5975" y="6174"/>
                    <a:pt x="5836" y="6190"/>
                    <a:pt x="5787" y="6215"/>
                  </a:cubicBezTo>
                  <a:cubicBezTo>
                    <a:pt x="5729" y="6239"/>
                    <a:pt x="5778" y="6248"/>
                    <a:pt x="5778" y="6305"/>
                  </a:cubicBezTo>
                  <a:cubicBezTo>
                    <a:pt x="5778" y="6354"/>
                    <a:pt x="5754" y="6346"/>
                    <a:pt x="5746" y="6387"/>
                  </a:cubicBezTo>
                  <a:cubicBezTo>
                    <a:pt x="5729" y="6428"/>
                    <a:pt x="5893" y="6535"/>
                    <a:pt x="5861" y="6568"/>
                  </a:cubicBezTo>
                  <a:cubicBezTo>
                    <a:pt x="5855" y="6574"/>
                    <a:pt x="5848" y="6577"/>
                    <a:pt x="5840" y="6577"/>
                  </a:cubicBezTo>
                  <a:cubicBezTo>
                    <a:pt x="5797" y="6577"/>
                    <a:pt x="5719" y="6501"/>
                    <a:pt x="5664" y="6494"/>
                  </a:cubicBezTo>
                  <a:cubicBezTo>
                    <a:pt x="5658" y="6493"/>
                    <a:pt x="5653" y="6492"/>
                    <a:pt x="5648" y="6492"/>
                  </a:cubicBezTo>
                  <a:cubicBezTo>
                    <a:pt x="5583" y="6492"/>
                    <a:pt x="5539" y="6589"/>
                    <a:pt x="5516" y="6650"/>
                  </a:cubicBezTo>
                  <a:cubicBezTo>
                    <a:pt x="5483" y="6707"/>
                    <a:pt x="5598" y="6798"/>
                    <a:pt x="5590" y="6847"/>
                  </a:cubicBezTo>
                  <a:cubicBezTo>
                    <a:pt x="5588" y="6855"/>
                    <a:pt x="5582" y="6859"/>
                    <a:pt x="5575" y="6859"/>
                  </a:cubicBezTo>
                  <a:cubicBezTo>
                    <a:pt x="5545" y="6859"/>
                    <a:pt x="5482" y="6810"/>
                    <a:pt x="5450" y="6798"/>
                  </a:cubicBezTo>
                  <a:cubicBezTo>
                    <a:pt x="5447" y="6797"/>
                    <a:pt x="5445" y="6796"/>
                    <a:pt x="5442" y="6796"/>
                  </a:cubicBezTo>
                  <a:cubicBezTo>
                    <a:pt x="5415" y="6796"/>
                    <a:pt x="5401" y="6834"/>
                    <a:pt x="5401" y="6871"/>
                  </a:cubicBezTo>
                  <a:cubicBezTo>
                    <a:pt x="5401" y="6904"/>
                    <a:pt x="5557" y="6994"/>
                    <a:pt x="5573" y="7036"/>
                  </a:cubicBezTo>
                  <a:cubicBezTo>
                    <a:pt x="5588" y="7080"/>
                    <a:pt x="5510" y="7111"/>
                    <a:pt x="5476" y="7111"/>
                  </a:cubicBezTo>
                  <a:cubicBezTo>
                    <a:pt x="5472" y="7111"/>
                    <a:pt x="5469" y="7110"/>
                    <a:pt x="5467" y="7109"/>
                  </a:cubicBezTo>
                  <a:cubicBezTo>
                    <a:pt x="5443" y="7101"/>
                    <a:pt x="5295" y="6970"/>
                    <a:pt x="5271" y="6970"/>
                  </a:cubicBezTo>
                  <a:cubicBezTo>
                    <a:pt x="5271" y="6970"/>
                    <a:pt x="5270" y="6970"/>
                    <a:pt x="5270" y="6970"/>
                  </a:cubicBezTo>
                  <a:cubicBezTo>
                    <a:pt x="5253" y="6978"/>
                    <a:pt x="5204" y="7101"/>
                    <a:pt x="5179" y="7167"/>
                  </a:cubicBezTo>
                  <a:cubicBezTo>
                    <a:pt x="5171" y="7188"/>
                    <a:pt x="5181" y="7195"/>
                    <a:pt x="5199" y="7195"/>
                  </a:cubicBezTo>
                  <a:cubicBezTo>
                    <a:pt x="5228" y="7195"/>
                    <a:pt x="5280" y="7178"/>
                    <a:pt x="5320" y="7178"/>
                  </a:cubicBezTo>
                  <a:cubicBezTo>
                    <a:pt x="5332" y="7178"/>
                    <a:pt x="5343" y="7179"/>
                    <a:pt x="5352" y="7183"/>
                  </a:cubicBezTo>
                  <a:cubicBezTo>
                    <a:pt x="5409" y="7200"/>
                    <a:pt x="5393" y="7298"/>
                    <a:pt x="5450" y="7298"/>
                  </a:cubicBezTo>
                  <a:cubicBezTo>
                    <a:pt x="5496" y="7290"/>
                    <a:pt x="5671" y="7190"/>
                    <a:pt x="5701" y="7190"/>
                  </a:cubicBezTo>
                  <a:cubicBezTo>
                    <a:pt x="5703" y="7190"/>
                    <a:pt x="5704" y="7190"/>
                    <a:pt x="5705" y="7191"/>
                  </a:cubicBezTo>
                  <a:cubicBezTo>
                    <a:pt x="5721" y="7216"/>
                    <a:pt x="5573" y="7347"/>
                    <a:pt x="5532" y="7388"/>
                  </a:cubicBezTo>
                  <a:cubicBezTo>
                    <a:pt x="5483" y="7438"/>
                    <a:pt x="5286" y="7512"/>
                    <a:pt x="5204" y="7520"/>
                  </a:cubicBezTo>
                  <a:cubicBezTo>
                    <a:pt x="5201" y="7520"/>
                    <a:pt x="5199" y="7520"/>
                    <a:pt x="5196" y="7520"/>
                  </a:cubicBezTo>
                  <a:cubicBezTo>
                    <a:pt x="5130" y="7520"/>
                    <a:pt x="5237" y="7412"/>
                    <a:pt x="5229" y="7380"/>
                  </a:cubicBezTo>
                  <a:cubicBezTo>
                    <a:pt x="5229" y="7371"/>
                    <a:pt x="5218" y="7368"/>
                    <a:pt x="5201" y="7368"/>
                  </a:cubicBezTo>
                  <a:cubicBezTo>
                    <a:pt x="5156" y="7368"/>
                    <a:pt x="5068" y="7393"/>
                    <a:pt x="5032" y="7405"/>
                  </a:cubicBezTo>
                  <a:cubicBezTo>
                    <a:pt x="4982" y="7429"/>
                    <a:pt x="5023" y="7438"/>
                    <a:pt x="5040" y="7479"/>
                  </a:cubicBezTo>
                  <a:cubicBezTo>
                    <a:pt x="5056" y="7512"/>
                    <a:pt x="4884" y="7577"/>
                    <a:pt x="4900" y="7610"/>
                  </a:cubicBezTo>
                  <a:cubicBezTo>
                    <a:pt x="4903" y="7621"/>
                    <a:pt x="4917" y="7625"/>
                    <a:pt x="4936" y="7625"/>
                  </a:cubicBezTo>
                  <a:cubicBezTo>
                    <a:pt x="4976" y="7625"/>
                    <a:pt x="5040" y="7610"/>
                    <a:pt x="5089" y="7610"/>
                  </a:cubicBezTo>
                  <a:cubicBezTo>
                    <a:pt x="5163" y="7610"/>
                    <a:pt x="5352" y="7667"/>
                    <a:pt x="5343" y="7700"/>
                  </a:cubicBezTo>
                  <a:cubicBezTo>
                    <a:pt x="5343" y="7712"/>
                    <a:pt x="5318" y="7715"/>
                    <a:pt x="5279" y="7715"/>
                  </a:cubicBezTo>
                  <a:cubicBezTo>
                    <a:pt x="5196" y="7715"/>
                    <a:pt x="5055" y="7697"/>
                    <a:pt x="4994" y="7697"/>
                  </a:cubicBezTo>
                  <a:cubicBezTo>
                    <a:pt x="4980" y="7697"/>
                    <a:pt x="4970" y="7698"/>
                    <a:pt x="4966" y="7700"/>
                  </a:cubicBezTo>
                  <a:cubicBezTo>
                    <a:pt x="4933" y="7708"/>
                    <a:pt x="4802" y="7782"/>
                    <a:pt x="4867" y="7832"/>
                  </a:cubicBezTo>
                  <a:cubicBezTo>
                    <a:pt x="4925" y="7889"/>
                    <a:pt x="4703" y="7889"/>
                    <a:pt x="4646" y="7930"/>
                  </a:cubicBezTo>
                  <a:cubicBezTo>
                    <a:pt x="4588" y="7971"/>
                    <a:pt x="4761" y="8020"/>
                    <a:pt x="4769" y="8086"/>
                  </a:cubicBezTo>
                  <a:cubicBezTo>
                    <a:pt x="4777" y="8141"/>
                    <a:pt x="4549" y="8341"/>
                    <a:pt x="4466" y="8341"/>
                  </a:cubicBezTo>
                  <a:cubicBezTo>
                    <a:pt x="4463" y="8341"/>
                    <a:pt x="4460" y="8341"/>
                    <a:pt x="4457" y="8340"/>
                  </a:cubicBezTo>
                  <a:cubicBezTo>
                    <a:pt x="4400" y="8332"/>
                    <a:pt x="4474" y="8242"/>
                    <a:pt x="4482" y="8193"/>
                  </a:cubicBezTo>
                  <a:cubicBezTo>
                    <a:pt x="4487" y="8157"/>
                    <a:pt x="4414" y="8133"/>
                    <a:pt x="4343" y="8133"/>
                  </a:cubicBezTo>
                  <a:cubicBezTo>
                    <a:pt x="4301" y="8133"/>
                    <a:pt x="4260" y="8142"/>
                    <a:pt x="4236" y="8160"/>
                  </a:cubicBezTo>
                  <a:cubicBezTo>
                    <a:pt x="4162" y="8201"/>
                    <a:pt x="4014" y="8275"/>
                    <a:pt x="3899" y="8340"/>
                  </a:cubicBezTo>
                  <a:cubicBezTo>
                    <a:pt x="3776" y="8398"/>
                    <a:pt x="3891" y="8406"/>
                    <a:pt x="3907" y="8496"/>
                  </a:cubicBezTo>
                  <a:cubicBezTo>
                    <a:pt x="3932" y="8595"/>
                    <a:pt x="3735" y="8611"/>
                    <a:pt x="3661" y="8685"/>
                  </a:cubicBezTo>
                  <a:cubicBezTo>
                    <a:pt x="3587" y="8759"/>
                    <a:pt x="3801" y="8792"/>
                    <a:pt x="3801" y="8841"/>
                  </a:cubicBezTo>
                  <a:cubicBezTo>
                    <a:pt x="3801" y="8882"/>
                    <a:pt x="3645" y="8874"/>
                    <a:pt x="3530" y="8898"/>
                  </a:cubicBezTo>
                  <a:cubicBezTo>
                    <a:pt x="3423" y="8923"/>
                    <a:pt x="3374" y="8972"/>
                    <a:pt x="3366" y="9013"/>
                  </a:cubicBezTo>
                  <a:cubicBezTo>
                    <a:pt x="3364" y="9024"/>
                    <a:pt x="3375" y="9027"/>
                    <a:pt x="3394" y="9027"/>
                  </a:cubicBezTo>
                  <a:cubicBezTo>
                    <a:pt x="3433" y="9027"/>
                    <a:pt x="3506" y="9012"/>
                    <a:pt x="3563" y="9012"/>
                  </a:cubicBezTo>
                  <a:cubicBezTo>
                    <a:pt x="3586" y="9012"/>
                    <a:pt x="3606" y="9014"/>
                    <a:pt x="3620" y="9022"/>
                  </a:cubicBezTo>
                  <a:cubicBezTo>
                    <a:pt x="3686" y="9046"/>
                    <a:pt x="3579" y="9095"/>
                    <a:pt x="3538" y="9145"/>
                  </a:cubicBezTo>
                  <a:cubicBezTo>
                    <a:pt x="3505" y="9194"/>
                    <a:pt x="3620" y="9218"/>
                    <a:pt x="3702" y="9235"/>
                  </a:cubicBezTo>
                  <a:cubicBezTo>
                    <a:pt x="3707" y="9237"/>
                    <a:pt x="3714" y="9238"/>
                    <a:pt x="3721" y="9238"/>
                  </a:cubicBezTo>
                  <a:cubicBezTo>
                    <a:pt x="3812" y="9238"/>
                    <a:pt x="4040" y="9098"/>
                    <a:pt x="4170" y="9030"/>
                  </a:cubicBezTo>
                  <a:cubicBezTo>
                    <a:pt x="4309" y="8956"/>
                    <a:pt x="4260" y="8931"/>
                    <a:pt x="4227" y="8923"/>
                  </a:cubicBezTo>
                  <a:cubicBezTo>
                    <a:pt x="4224" y="8922"/>
                    <a:pt x="4220" y="8922"/>
                    <a:pt x="4215" y="8922"/>
                  </a:cubicBezTo>
                  <a:cubicBezTo>
                    <a:pt x="4176" y="8922"/>
                    <a:pt x="4083" y="8939"/>
                    <a:pt x="4025" y="8939"/>
                  </a:cubicBezTo>
                  <a:cubicBezTo>
                    <a:pt x="4005" y="8939"/>
                    <a:pt x="3989" y="8937"/>
                    <a:pt x="3981" y="8931"/>
                  </a:cubicBezTo>
                  <a:cubicBezTo>
                    <a:pt x="3965" y="8923"/>
                    <a:pt x="4498" y="8595"/>
                    <a:pt x="4547" y="8578"/>
                  </a:cubicBezTo>
                  <a:cubicBezTo>
                    <a:pt x="4555" y="8575"/>
                    <a:pt x="4561" y="8574"/>
                    <a:pt x="4568" y="8574"/>
                  </a:cubicBezTo>
                  <a:cubicBezTo>
                    <a:pt x="4612" y="8574"/>
                    <a:pt x="4638" y="8645"/>
                    <a:pt x="4638" y="8710"/>
                  </a:cubicBezTo>
                  <a:cubicBezTo>
                    <a:pt x="4646" y="8784"/>
                    <a:pt x="4531" y="8767"/>
                    <a:pt x="4433" y="8825"/>
                  </a:cubicBezTo>
                  <a:cubicBezTo>
                    <a:pt x="4334" y="8874"/>
                    <a:pt x="4580" y="8890"/>
                    <a:pt x="4588" y="8948"/>
                  </a:cubicBezTo>
                  <a:cubicBezTo>
                    <a:pt x="4597" y="9005"/>
                    <a:pt x="4465" y="9030"/>
                    <a:pt x="4383" y="9063"/>
                  </a:cubicBezTo>
                  <a:cubicBezTo>
                    <a:pt x="4301" y="9087"/>
                    <a:pt x="4236" y="9112"/>
                    <a:pt x="4219" y="9161"/>
                  </a:cubicBezTo>
                  <a:cubicBezTo>
                    <a:pt x="4195" y="9202"/>
                    <a:pt x="4162" y="9202"/>
                    <a:pt x="4121" y="9235"/>
                  </a:cubicBezTo>
                  <a:cubicBezTo>
                    <a:pt x="4088" y="9268"/>
                    <a:pt x="4186" y="9342"/>
                    <a:pt x="4162" y="9383"/>
                  </a:cubicBezTo>
                  <a:cubicBezTo>
                    <a:pt x="4154" y="9399"/>
                    <a:pt x="4076" y="9399"/>
                    <a:pt x="3982" y="9399"/>
                  </a:cubicBezTo>
                  <a:cubicBezTo>
                    <a:pt x="3889" y="9399"/>
                    <a:pt x="3780" y="9399"/>
                    <a:pt x="3710" y="9415"/>
                  </a:cubicBezTo>
                  <a:cubicBezTo>
                    <a:pt x="3571" y="9446"/>
                    <a:pt x="3512" y="9506"/>
                    <a:pt x="3437" y="9506"/>
                  </a:cubicBezTo>
                  <a:cubicBezTo>
                    <a:pt x="3433" y="9506"/>
                    <a:pt x="3428" y="9506"/>
                    <a:pt x="3423" y="9506"/>
                  </a:cubicBezTo>
                  <a:cubicBezTo>
                    <a:pt x="3333" y="9489"/>
                    <a:pt x="3472" y="9415"/>
                    <a:pt x="3497" y="9366"/>
                  </a:cubicBezTo>
                  <a:cubicBezTo>
                    <a:pt x="3522" y="9309"/>
                    <a:pt x="3374" y="9194"/>
                    <a:pt x="3349" y="9161"/>
                  </a:cubicBezTo>
                  <a:cubicBezTo>
                    <a:pt x="3344" y="9155"/>
                    <a:pt x="3336" y="9152"/>
                    <a:pt x="3324" y="9152"/>
                  </a:cubicBezTo>
                  <a:cubicBezTo>
                    <a:pt x="3258" y="9152"/>
                    <a:pt x="3099" y="9243"/>
                    <a:pt x="3078" y="9292"/>
                  </a:cubicBezTo>
                  <a:cubicBezTo>
                    <a:pt x="3062" y="9350"/>
                    <a:pt x="3234" y="9301"/>
                    <a:pt x="3177" y="9350"/>
                  </a:cubicBezTo>
                  <a:cubicBezTo>
                    <a:pt x="3111" y="9399"/>
                    <a:pt x="2955" y="9571"/>
                    <a:pt x="2898" y="9580"/>
                  </a:cubicBezTo>
                  <a:cubicBezTo>
                    <a:pt x="2896" y="9580"/>
                    <a:pt x="2894" y="9580"/>
                    <a:pt x="2892" y="9580"/>
                  </a:cubicBezTo>
                  <a:cubicBezTo>
                    <a:pt x="2846" y="9580"/>
                    <a:pt x="2914" y="9479"/>
                    <a:pt x="2906" y="9424"/>
                  </a:cubicBezTo>
                  <a:cubicBezTo>
                    <a:pt x="2902" y="9389"/>
                    <a:pt x="2881" y="9379"/>
                    <a:pt x="2850" y="9379"/>
                  </a:cubicBezTo>
                  <a:cubicBezTo>
                    <a:pt x="2822" y="9379"/>
                    <a:pt x="2784" y="9387"/>
                    <a:pt x="2742" y="9391"/>
                  </a:cubicBezTo>
                  <a:cubicBezTo>
                    <a:pt x="2660" y="9399"/>
                    <a:pt x="2594" y="9465"/>
                    <a:pt x="2586" y="9539"/>
                  </a:cubicBezTo>
                  <a:cubicBezTo>
                    <a:pt x="2578" y="9604"/>
                    <a:pt x="2717" y="9571"/>
                    <a:pt x="2734" y="9637"/>
                  </a:cubicBezTo>
                  <a:cubicBezTo>
                    <a:pt x="2743" y="9669"/>
                    <a:pt x="2729" y="9673"/>
                    <a:pt x="2695" y="9673"/>
                  </a:cubicBezTo>
                  <a:cubicBezTo>
                    <a:pt x="2686" y="9673"/>
                    <a:pt x="2674" y="9673"/>
                    <a:pt x="2661" y="9673"/>
                  </a:cubicBezTo>
                  <a:cubicBezTo>
                    <a:pt x="2640" y="9673"/>
                    <a:pt x="2615" y="9674"/>
                    <a:pt x="2586" y="9678"/>
                  </a:cubicBezTo>
                  <a:cubicBezTo>
                    <a:pt x="2471" y="9694"/>
                    <a:pt x="2340" y="9719"/>
                    <a:pt x="2332" y="9785"/>
                  </a:cubicBezTo>
                  <a:cubicBezTo>
                    <a:pt x="2323" y="9850"/>
                    <a:pt x="2471" y="9842"/>
                    <a:pt x="2561" y="9850"/>
                  </a:cubicBezTo>
                  <a:cubicBezTo>
                    <a:pt x="2643" y="9850"/>
                    <a:pt x="2652" y="9974"/>
                    <a:pt x="2652" y="10047"/>
                  </a:cubicBezTo>
                  <a:cubicBezTo>
                    <a:pt x="2650" y="10062"/>
                    <a:pt x="2638" y="10068"/>
                    <a:pt x="2620" y="10068"/>
                  </a:cubicBezTo>
                  <a:cubicBezTo>
                    <a:pt x="2564" y="10068"/>
                    <a:pt x="2450" y="10013"/>
                    <a:pt x="2401" y="10013"/>
                  </a:cubicBezTo>
                  <a:cubicBezTo>
                    <a:pt x="2396" y="10013"/>
                    <a:pt x="2392" y="10013"/>
                    <a:pt x="2389" y="10015"/>
                  </a:cubicBezTo>
                  <a:cubicBezTo>
                    <a:pt x="2340" y="10031"/>
                    <a:pt x="2496" y="10097"/>
                    <a:pt x="2504" y="10154"/>
                  </a:cubicBezTo>
                  <a:cubicBezTo>
                    <a:pt x="2506" y="10168"/>
                    <a:pt x="2502" y="10173"/>
                    <a:pt x="2494" y="10173"/>
                  </a:cubicBezTo>
                  <a:cubicBezTo>
                    <a:pt x="2470" y="10173"/>
                    <a:pt x="2414" y="10135"/>
                    <a:pt x="2348" y="10105"/>
                  </a:cubicBezTo>
                  <a:cubicBezTo>
                    <a:pt x="2258" y="10064"/>
                    <a:pt x="2184" y="10031"/>
                    <a:pt x="2135" y="9990"/>
                  </a:cubicBezTo>
                  <a:cubicBezTo>
                    <a:pt x="2086" y="9962"/>
                    <a:pt x="2032" y="9929"/>
                    <a:pt x="1982" y="9929"/>
                  </a:cubicBezTo>
                  <a:cubicBezTo>
                    <a:pt x="1972" y="9929"/>
                    <a:pt x="1963" y="9930"/>
                    <a:pt x="1954" y="9932"/>
                  </a:cubicBezTo>
                  <a:cubicBezTo>
                    <a:pt x="1925" y="9941"/>
                    <a:pt x="1897" y="9947"/>
                    <a:pt x="1866" y="9947"/>
                  </a:cubicBezTo>
                  <a:cubicBezTo>
                    <a:pt x="1835" y="9947"/>
                    <a:pt x="1802" y="9941"/>
                    <a:pt x="1765" y="9924"/>
                  </a:cubicBezTo>
                  <a:cubicBezTo>
                    <a:pt x="1683" y="9891"/>
                    <a:pt x="1634" y="9891"/>
                    <a:pt x="1601" y="9891"/>
                  </a:cubicBezTo>
                  <a:cubicBezTo>
                    <a:pt x="1568" y="9900"/>
                    <a:pt x="1495" y="9932"/>
                    <a:pt x="1486" y="9974"/>
                  </a:cubicBezTo>
                  <a:cubicBezTo>
                    <a:pt x="1470" y="10006"/>
                    <a:pt x="1568" y="10023"/>
                    <a:pt x="1609" y="10056"/>
                  </a:cubicBezTo>
                  <a:cubicBezTo>
                    <a:pt x="1659" y="10097"/>
                    <a:pt x="1577" y="10121"/>
                    <a:pt x="1585" y="10146"/>
                  </a:cubicBezTo>
                  <a:cubicBezTo>
                    <a:pt x="1588" y="10156"/>
                    <a:pt x="1613" y="10159"/>
                    <a:pt x="1647" y="10159"/>
                  </a:cubicBezTo>
                  <a:cubicBezTo>
                    <a:pt x="1700" y="10159"/>
                    <a:pt x="1776" y="10151"/>
                    <a:pt x="1831" y="10146"/>
                  </a:cubicBezTo>
                  <a:cubicBezTo>
                    <a:pt x="1897" y="10139"/>
                    <a:pt x="2050" y="10127"/>
                    <a:pt x="2132" y="10127"/>
                  </a:cubicBezTo>
                  <a:cubicBezTo>
                    <a:pt x="2151" y="10127"/>
                    <a:pt x="2166" y="10128"/>
                    <a:pt x="2176" y="10129"/>
                  </a:cubicBezTo>
                  <a:cubicBezTo>
                    <a:pt x="2217" y="10146"/>
                    <a:pt x="2118" y="10187"/>
                    <a:pt x="2061" y="10203"/>
                  </a:cubicBezTo>
                  <a:cubicBezTo>
                    <a:pt x="2003" y="10212"/>
                    <a:pt x="1872" y="10261"/>
                    <a:pt x="1864" y="10294"/>
                  </a:cubicBezTo>
                  <a:cubicBezTo>
                    <a:pt x="1847" y="10326"/>
                    <a:pt x="1971" y="10326"/>
                    <a:pt x="1979" y="10359"/>
                  </a:cubicBezTo>
                  <a:cubicBezTo>
                    <a:pt x="1979" y="10392"/>
                    <a:pt x="1872" y="10425"/>
                    <a:pt x="1798" y="10433"/>
                  </a:cubicBezTo>
                  <a:cubicBezTo>
                    <a:pt x="1793" y="10434"/>
                    <a:pt x="1787" y="10434"/>
                    <a:pt x="1781" y="10434"/>
                  </a:cubicBezTo>
                  <a:cubicBezTo>
                    <a:pt x="1711" y="10434"/>
                    <a:pt x="1627" y="10390"/>
                    <a:pt x="1536" y="10367"/>
                  </a:cubicBezTo>
                  <a:cubicBezTo>
                    <a:pt x="1471" y="10351"/>
                    <a:pt x="1364" y="10335"/>
                    <a:pt x="1275" y="10335"/>
                  </a:cubicBezTo>
                  <a:cubicBezTo>
                    <a:pt x="1228" y="10335"/>
                    <a:pt x="1186" y="10340"/>
                    <a:pt x="1158" y="10351"/>
                  </a:cubicBezTo>
                  <a:cubicBezTo>
                    <a:pt x="1076" y="10392"/>
                    <a:pt x="1248" y="10392"/>
                    <a:pt x="1281" y="10408"/>
                  </a:cubicBezTo>
                  <a:cubicBezTo>
                    <a:pt x="1322" y="10433"/>
                    <a:pt x="1412" y="10458"/>
                    <a:pt x="1412" y="10507"/>
                  </a:cubicBezTo>
                  <a:cubicBezTo>
                    <a:pt x="1412" y="10564"/>
                    <a:pt x="1445" y="10573"/>
                    <a:pt x="1527" y="10614"/>
                  </a:cubicBezTo>
                  <a:cubicBezTo>
                    <a:pt x="1601" y="10646"/>
                    <a:pt x="1683" y="10622"/>
                    <a:pt x="1700" y="10663"/>
                  </a:cubicBezTo>
                  <a:cubicBezTo>
                    <a:pt x="1721" y="10699"/>
                    <a:pt x="1687" y="10722"/>
                    <a:pt x="1639" y="10722"/>
                  </a:cubicBezTo>
                  <a:cubicBezTo>
                    <a:pt x="1632" y="10722"/>
                    <a:pt x="1625" y="10721"/>
                    <a:pt x="1618" y="10720"/>
                  </a:cubicBezTo>
                  <a:cubicBezTo>
                    <a:pt x="1610" y="10719"/>
                    <a:pt x="1603" y="10719"/>
                    <a:pt x="1596" y="10719"/>
                  </a:cubicBezTo>
                  <a:cubicBezTo>
                    <a:pt x="1550" y="10719"/>
                    <a:pt x="1517" y="10742"/>
                    <a:pt x="1503" y="10778"/>
                  </a:cubicBezTo>
                  <a:cubicBezTo>
                    <a:pt x="1486" y="10811"/>
                    <a:pt x="1609" y="10843"/>
                    <a:pt x="1626" y="10893"/>
                  </a:cubicBezTo>
                  <a:cubicBezTo>
                    <a:pt x="1630" y="10915"/>
                    <a:pt x="1603" y="10921"/>
                    <a:pt x="1561" y="10921"/>
                  </a:cubicBezTo>
                  <a:cubicBezTo>
                    <a:pt x="1523" y="10921"/>
                    <a:pt x="1473" y="10916"/>
                    <a:pt x="1423" y="10916"/>
                  </a:cubicBezTo>
                  <a:cubicBezTo>
                    <a:pt x="1408" y="10916"/>
                    <a:pt x="1394" y="10916"/>
                    <a:pt x="1380" y="10917"/>
                  </a:cubicBezTo>
                  <a:cubicBezTo>
                    <a:pt x="1265" y="10917"/>
                    <a:pt x="1322" y="10852"/>
                    <a:pt x="1330" y="10819"/>
                  </a:cubicBezTo>
                  <a:cubicBezTo>
                    <a:pt x="1339" y="10778"/>
                    <a:pt x="1388" y="10729"/>
                    <a:pt x="1371" y="10696"/>
                  </a:cubicBezTo>
                  <a:cubicBezTo>
                    <a:pt x="1363" y="10663"/>
                    <a:pt x="1330" y="10614"/>
                    <a:pt x="1298" y="10540"/>
                  </a:cubicBezTo>
                  <a:cubicBezTo>
                    <a:pt x="1285" y="10514"/>
                    <a:pt x="1268" y="10506"/>
                    <a:pt x="1249" y="10506"/>
                  </a:cubicBezTo>
                  <a:cubicBezTo>
                    <a:pt x="1218" y="10506"/>
                    <a:pt x="1179" y="10527"/>
                    <a:pt x="1133" y="10532"/>
                  </a:cubicBezTo>
                  <a:cubicBezTo>
                    <a:pt x="1060" y="10548"/>
                    <a:pt x="1092" y="10605"/>
                    <a:pt x="1101" y="10630"/>
                  </a:cubicBezTo>
                  <a:cubicBezTo>
                    <a:pt x="1109" y="10655"/>
                    <a:pt x="1150" y="10720"/>
                    <a:pt x="1142" y="10761"/>
                  </a:cubicBezTo>
                  <a:cubicBezTo>
                    <a:pt x="1142" y="10789"/>
                    <a:pt x="1128" y="10804"/>
                    <a:pt x="1105" y="10804"/>
                  </a:cubicBezTo>
                  <a:cubicBezTo>
                    <a:pt x="1087" y="10804"/>
                    <a:pt x="1063" y="10796"/>
                    <a:pt x="1035" y="10778"/>
                  </a:cubicBezTo>
                  <a:cubicBezTo>
                    <a:pt x="969" y="10729"/>
                    <a:pt x="961" y="10671"/>
                    <a:pt x="928" y="10605"/>
                  </a:cubicBezTo>
                  <a:cubicBezTo>
                    <a:pt x="924" y="10595"/>
                    <a:pt x="917" y="10591"/>
                    <a:pt x="909" y="10591"/>
                  </a:cubicBezTo>
                  <a:cubicBezTo>
                    <a:pt x="868" y="10591"/>
                    <a:pt x="791" y="10685"/>
                    <a:pt x="764" y="10712"/>
                  </a:cubicBezTo>
                  <a:cubicBezTo>
                    <a:pt x="731" y="10745"/>
                    <a:pt x="813" y="10761"/>
                    <a:pt x="854" y="10786"/>
                  </a:cubicBezTo>
                  <a:cubicBezTo>
                    <a:pt x="904" y="10811"/>
                    <a:pt x="953" y="10868"/>
                    <a:pt x="953" y="10901"/>
                  </a:cubicBezTo>
                  <a:cubicBezTo>
                    <a:pt x="948" y="10919"/>
                    <a:pt x="924" y="10925"/>
                    <a:pt x="898" y="10925"/>
                  </a:cubicBezTo>
                  <a:cubicBezTo>
                    <a:pt x="878" y="10925"/>
                    <a:pt x="857" y="10921"/>
                    <a:pt x="846" y="10917"/>
                  </a:cubicBezTo>
                  <a:cubicBezTo>
                    <a:pt x="821" y="10911"/>
                    <a:pt x="773" y="10895"/>
                    <a:pt x="729" y="10895"/>
                  </a:cubicBezTo>
                  <a:cubicBezTo>
                    <a:pt x="715" y="10895"/>
                    <a:pt x="702" y="10897"/>
                    <a:pt x="690" y="10901"/>
                  </a:cubicBezTo>
                  <a:cubicBezTo>
                    <a:pt x="653" y="10919"/>
                    <a:pt x="639" y="10929"/>
                    <a:pt x="611" y="10929"/>
                  </a:cubicBezTo>
                  <a:cubicBezTo>
                    <a:pt x="601" y="10929"/>
                    <a:pt x="590" y="10928"/>
                    <a:pt x="575" y="10925"/>
                  </a:cubicBezTo>
                  <a:cubicBezTo>
                    <a:pt x="526" y="10917"/>
                    <a:pt x="551" y="10884"/>
                    <a:pt x="534" y="10860"/>
                  </a:cubicBezTo>
                  <a:cubicBezTo>
                    <a:pt x="518" y="10843"/>
                    <a:pt x="460" y="10827"/>
                    <a:pt x="395" y="10827"/>
                  </a:cubicBezTo>
                  <a:cubicBezTo>
                    <a:pt x="337" y="10827"/>
                    <a:pt x="370" y="10876"/>
                    <a:pt x="346" y="10942"/>
                  </a:cubicBezTo>
                  <a:cubicBezTo>
                    <a:pt x="329" y="11016"/>
                    <a:pt x="296" y="10958"/>
                    <a:pt x="247" y="11016"/>
                  </a:cubicBezTo>
                  <a:cubicBezTo>
                    <a:pt x="218" y="11045"/>
                    <a:pt x="297" y="11051"/>
                    <a:pt x="382" y="11051"/>
                  </a:cubicBezTo>
                  <a:cubicBezTo>
                    <a:pt x="438" y="11051"/>
                    <a:pt x="497" y="11049"/>
                    <a:pt x="526" y="11049"/>
                  </a:cubicBezTo>
                  <a:cubicBezTo>
                    <a:pt x="600" y="11049"/>
                    <a:pt x="657" y="11081"/>
                    <a:pt x="756" y="11098"/>
                  </a:cubicBezTo>
                  <a:cubicBezTo>
                    <a:pt x="767" y="11099"/>
                    <a:pt x="780" y="11099"/>
                    <a:pt x="795" y="11099"/>
                  </a:cubicBezTo>
                  <a:cubicBezTo>
                    <a:pt x="898" y="11099"/>
                    <a:pt x="1078" y="11080"/>
                    <a:pt x="1161" y="11080"/>
                  </a:cubicBezTo>
                  <a:cubicBezTo>
                    <a:pt x="1173" y="11080"/>
                    <a:pt x="1183" y="11080"/>
                    <a:pt x="1191" y="11081"/>
                  </a:cubicBezTo>
                  <a:cubicBezTo>
                    <a:pt x="1257" y="11090"/>
                    <a:pt x="1158" y="11147"/>
                    <a:pt x="1101" y="11172"/>
                  </a:cubicBezTo>
                  <a:cubicBezTo>
                    <a:pt x="1080" y="11182"/>
                    <a:pt x="1055" y="11185"/>
                    <a:pt x="1029" y="11185"/>
                  </a:cubicBezTo>
                  <a:cubicBezTo>
                    <a:pt x="994" y="11185"/>
                    <a:pt x="954" y="11180"/>
                    <a:pt x="912" y="11180"/>
                  </a:cubicBezTo>
                  <a:cubicBezTo>
                    <a:pt x="830" y="11188"/>
                    <a:pt x="846" y="11213"/>
                    <a:pt x="805" y="11246"/>
                  </a:cubicBezTo>
                  <a:cubicBezTo>
                    <a:pt x="764" y="11287"/>
                    <a:pt x="682" y="11319"/>
                    <a:pt x="633" y="11328"/>
                  </a:cubicBezTo>
                  <a:cubicBezTo>
                    <a:pt x="584" y="11328"/>
                    <a:pt x="584" y="11213"/>
                    <a:pt x="559" y="11188"/>
                  </a:cubicBezTo>
                  <a:cubicBezTo>
                    <a:pt x="553" y="11184"/>
                    <a:pt x="543" y="11182"/>
                    <a:pt x="531" y="11182"/>
                  </a:cubicBezTo>
                  <a:cubicBezTo>
                    <a:pt x="504" y="11182"/>
                    <a:pt x="467" y="11190"/>
                    <a:pt x="435" y="11190"/>
                  </a:cubicBezTo>
                  <a:cubicBezTo>
                    <a:pt x="427" y="11190"/>
                    <a:pt x="419" y="11189"/>
                    <a:pt x="411" y="11188"/>
                  </a:cubicBezTo>
                  <a:cubicBezTo>
                    <a:pt x="354" y="11180"/>
                    <a:pt x="346" y="11122"/>
                    <a:pt x="313" y="11122"/>
                  </a:cubicBezTo>
                  <a:cubicBezTo>
                    <a:pt x="272" y="11122"/>
                    <a:pt x="255" y="11155"/>
                    <a:pt x="239" y="11213"/>
                  </a:cubicBezTo>
                  <a:cubicBezTo>
                    <a:pt x="214" y="11270"/>
                    <a:pt x="124" y="11270"/>
                    <a:pt x="83" y="11303"/>
                  </a:cubicBezTo>
                  <a:cubicBezTo>
                    <a:pt x="48" y="11332"/>
                    <a:pt x="105" y="11336"/>
                    <a:pt x="152" y="11336"/>
                  </a:cubicBezTo>
                  <a:cubicBezTo>
                    <a:pt x="171" y="11336"/>
                    <a:pt x="188" y="11336"/>
                    <a:pt x="198" y="11336"/>
                  </a:cubicBezTo>
                  <a:cubicBezTo>
                    <a:pt x="231" y="11336"/>
                    <a:pt x="272" y="11377"/>
                    <a:pt x="305" y="11393"/>
                  </a:cubicBezTo>
                  <a:cubicBezTo>
                    <a:pt x="337" y="11418"/>
                    <a:pt x="296" y="11443"/>
                    <a:pt x="280" y="11467"/>
                  </a:cubicBezTo>
                  <a:cubicBezTo>
                    <a:pt x="255" y="11492"/>
                    <a:pt x="346" y="11500"/>
                    <a:pt x="387" y="11508"/>
                  </a:cubicBezTo>
                  <a:cubicBezTo>
                    <a:pt x="394" y="11509"/>
                    <a:pt x="402" y="11510"/>
                    <a:pt x="411" y="11510"/>
                  </a:cubicBezTo>
                  <a:cubicBezTo>
                    <a:pt x="465" y="11510"/>
                    <a:pt x="547" y="11492"/>
                    <a:pt x="575" y="11492"/>
                  </a:cubicBezTo>
                  <a:cubicBezTo>
                    <a:pt x="600" y="11492"/>
                    <a:pt x="567" y="11533"/>
                    <a:pt x="551" y="11566"/>
                  </a:cubicBezTo>
                  <a:cubicBezTo>
                    <a:pt x="544" y="11579"/>
                    <a:pt x="523" y="11583"/>
                    <a:pt x="496" y="11583"/>
                  </a:cubicBezTo>
                  <a:cubicBezTo>
                    <a:pt x="454" y="11583"/>
                    <a:pt x="398" y="11574"/>
                    <a:pt x="354" y="11574"/>
                  </a:cubicBezTo>
                  <a:cubicBezTo>
                    <a:pt x="280" y="11574"/>
                    <a:pt x="173" y="11598"/>
                    <a:pt x="149" y="11656"/>
                  </a:cubicBezTo>
                  <a:cubicBezTo>
                    <a:pt x="137" y="11676"/>
                    <a:pt x="148" y="11683"/>
                    <a:pt x="170" y="11683"/>
                  </a:cubicBezTo>
                  <a:cubicBezTo>
                    <a:pt x="209" y="11683"/>
                    <a:pt x="281" y="11661"/>
                    <a:pt x="313" y="11656"/>
                  </a:cubicBezTo>
                  <a:cubicBezTo>
                    <a:pt x="326" y="11654"/>
                    <a:pt x="340" y="11653"/>
                    <a:pt x="355" y="11653"/>
                  </a:cubicBezTo>
                  <a:cubicBezTo>
                    <a:pt x="406" y="11653"/>
                    <a:pt x="460" y="11665"/>
                    <a:pt x="460" y="11697"/>
                  </a:cubicBezTo>
                  <a:cubicBezTo>
                    <a:pt x="460" y="11738"/>
                    <a:pt x="337" y="11746"/>
                    <a:pt x="280" y="11746"/>
                  </a:cubicBezTo>
                  <a:cubicBezTo>
                    <a:pt x="222" y="11746"/>
                    <a:pt x="116" y="11746"/>
                    <a:pt x="58" y="11787"/>
                  </a:cubicBezTo>
                  <a:cubicBezTo>
                    <a:pt x="1" y="11828"/>
                    <a:pt x="165" y="11861"/>
                    <a:pt x="247" y="11902"/>
                  </a:cubicBezTo>
                  <a:cubicBezTo>
                    <a:pt x="272" y="11915"/>
                    <a:pt x="293" y="11920"/>
                    <a:pt x="313" y="11920"/>
                  </a:cubicBezTo>
                  <a:cubicBezTo>
                    <a:pt x="359" y="11920"/>
                    <a:pt x="405" y="11895"/>
                    <a:pt x="502" y="11877"/>
                  </a:cubicBezTo>
                  <a:cubicBezTo>
                    <a:pt x="545" y="11867"/>
                    <a:pt x="584" y="11863"/>
                    <a:pt x="619" y="11863"/>
                  </a:cubicBezTo>
                  <a:cubicBezTo>
                    <a:pt x="688" y="11863"/>
                    <a:pt x="745" y="11877"/>
                    <a:pt x="805" y="11877"/>
                  </a:cubicBezTo>
                  <a:cubicBezTo>
                    <a:pt x="828" y="11879"/>
                    <a:pt x="846" y="11880"/>
                    <a:pt x="860" y="11880"/>
                  </a:cubicBezTo>
                  <a:cubicBezTo>
                    <a:pt x="906" y="11880"/>
                    <a:pt x="919" y="11870"/>
                    <a:pt x="994" y="11845"/>
                  </a:cubicBezTo>
                  <a:cubicBezTo>
                    <a:pt x="1092" y="11804"/>
                    <a:pt x="1051" y="11746"/>
                    <a:pt x="1117" y="11689"/>
                  </a:cubicBezTo>
                  <a:cubicBezTo>
                    <a:pt x="1133" y="11678"/>
                    <a:pt x="1147" y="11674"/>
                    <a:pt x="1158" y="11674"/>
                  </a:cubicBezTo>
                  <a:cubicBezTo>
                    <a:pt x="1200" y="11674"/>
                    <a:pt x="1214" y="11732"/>
                    <a:pt x="1207" y="11771"/>
                  </a:cubicBezTo>
                  <a:cubicBezTo>
                    <a:pt x="1199" y="11820"/>
                    <a:pt x="1240" y="11845"/>
                    <a:pt x="1404" y="11853"/>
                  </a:cubicBezTo>
                  <a:cubicBezTo>
                    <a:pt x="1560" y="11853"/>
                    <a:pt x="1552" y="11853"/>
                    <a:pt x="1593" y="11804"/>
                  </a:cubicBezTo>
                  <a:cubicBezTo>
                    <a:pt x="1634" y="11754"/>
                    <a:pt x="1650" y="11582"/>
                    <a:pt x="1683" y="11541"/>
                  </a:cubicBezTo>
                  <a:cubicBezTo>
                    <a:pt x="1700" y="11524"/>
                    <a:pt x="1727" y="11516"/>
                    <a:pt x="1755" y="11516"/>
                  </a:cubicBezTo>
                  <a:cubicBezTo>
                    <a:pt x="1797" y="11516"/>
                    <a:pt x="1841" y="11535"/>
                    <a:pt x="1856" y="11574"/>
                  </a:cubicBezTo>
                  <a:cubicBezTo>
                    <a:pt x="1880" y="11639"/>
                    <a:pt x="1765" y="11672"/>
                    <a:pt x="1724" y="11738"/>
                  </a:cubicBezTo>
                  <a:cubicBezTo>
                    <a:pt x="1691" y="11804"/>
                    <a:pt x="1905" y="11795"/>
                    <a:pt x="1946" y="11836"/>
                  </a:cubicBezTo>
                  <a:cubicBezTo>
                    <a:pt x="1987" y="11877"/>
                    <a:pt x="1823" y="11919"/>
                    <a:pt x="1749" y="11919"/>
                  </a:cubicBezTo>
                  <a:cubicBezTo>
                    <a:pt x="1683" y="11919"/>
                    <a:pt x="1609" y="11935"/>
                    <a:pt x="1519" y="12009"/>
                  </a:cubicBezTo>
                  <a:cubicBezTo>
                    <a:pt x="1429" y="12074"/>
                    <a:pt x="1560" y="12124"/>
                    <a:pt x="1544" y="12181"/>
                  </a:cubicBezTo>
                  <a:cubicBezTo>
                    <a:pt x="1538" y="12225"/>
                    <a:pt x="1460" y="12232"/>
                    <a:pt x="1389" y="12232"/>
                  </a:cubicBezTo>
                  <a:cubicBezTo>
                    <a:pt x="1353" y="12232"/>
                    <a:pt x="1319" y="12230"/>
                    <a:pt x="1298" y="12230"/>
                  </a:cubicBezTo>
                  <a:cubicBezTo>
                    <a:pt x="1240" y="12222"/>
                    <a:pt x="1281" y="12189"/>
                    <a:pt x="1306" y="12140"/>
                  </a:cubicBezTo>
                  <a:cubicBezTo>
                    <a:pt x="1330" y="12083"/>
                    <a:pt x="1314" y="12066"/>
                    <a:pt x="1289" y="12025"/>
                  </a:cubicBezTo>
                  <a:cubicBezTo>
                    <a:pt x="1276" y="12003"/>
                    <a:pt x="1244" y="11995"/>
                    <a:pt x="1211" y="11995"/>
                  </a:cubicBezTo>
                  <a:cubicBezTo>
                    <a:pt x="1182" y="11995"/>
                    <a:pt x="1152" y="12001"/>
                    <a:pt x="1133" y="12009"/>
                  </a:cubicBezTo>
                  <a:cubicBezTo>
                    <a:pt x="1084" y="12033"/>
                    <a:pt x="1035" y="12074"/>
                    <a:pt x="986" y="12099"/>
                  </a:cubicBezTo>
                  <a:cubicBezTo>
                    <a:pt x="976" y="12104"/>
                    <a:pt x="966" y="12106"/>
                    <a:pt x="957" y="12106"/>
                  </a:cubicBezTo>
                  <a:cubicBezTo>
                    <a:pt x="921" y="12106"/>
                    <a:pt x="889" y="12071"/>
                    <a:pt x="830" y="12025"/>
                  </a:cubicBezTo>
                  <a:cubicBezTo>
                    <a:pt x="789" y="12001"/>
                    <a:pt x="754" y="11994"/>
                    <a:pt x="721" y="11994"/>
                  </a:cubicBezTo>
                  <a:cubicBezTo>
                    <a:pt x="688" y="11994"/>
                    <a:pt x="657" y="12001"/>
                    <a:pt x="625" y="12001"/>
                  </a:cubicBezTo>
                  <a:cubicBezTo>
                    <a:pt x="551" y="12001"/>
                    <a:pt x="502" y="12033"/>
                    <a:pt x="411" y="12033"/>
                  </a:cubicBezTo>
                  <a:cubicBezTo>
                    <a:pt x="371" y="12033"/>
                    <a:pt x="329" y="12030"/>
                    <a:pt x="293" y="12030"/>
                  </a:cubicBezTo>
                  <a:cubicBezTo>
                    <a:pt x="248" y="12030"/>
                    <a:pt x="212" y="12035"/>
                    <a:pt x="198" y="12058"/>
                  </a:cubicBezTo>
                  <a:cubicBezTo>
                    <a:pt x="165" y="12099"/>
                    <a:pt x="149" y="12115"/>
                    <a:pt x="124" y="12165"/>
                  </a:cubicBezTo>
                  <a:cubicBezTo>
                    <a:pt x="115" y="12183"/>
                    <a:pt x="118" y="12189"/>
                    <a:pt x="127" y="12189"/>
                  </a:cubicBezTo>
                  <a:cubicBezTo>
                    <a:pt x="144" y="12189"/>
                    <a:pt x="180" y="12170"/>
                    <a:pt x="206" y="12165"/>
                  </a:cubicBezTo>
                  <a:cubicBezTo>
                    <a:pt x="226" y="12158"/>
                    <a:pt x="250" y="12154"/>
                    <a:pt x="274" y="12154"/>
                  </a:cubicBezTo>
                  <a:cubicBezTo>
                    <a:pt x="308" y="12154"/>
                    <a:pt x="345" y="12162"/>
                    <a:pt x="378" y="12181"/>
                  </a:cubicBezTo>
                  <a:cubicBezTo>
                    <a:pt x="428" y="12222"/>
                    <a:pt x="296" y="12255"/>
                    <a:pt x="264" y="12296"/>
                  </a:cubicBezTo>
                  <a:cubicBezTo>
                    <a:pt x="222" y="12329"/>
                    <a:pt x="280" y="12370"/>
                    <a:pt x="321" y="12411"/>
                  </a:cubicBezTo>
                  <a:cubicBezTo>
                    <a:pt x="327" y="12417"/>
                    <a:pt x="334" y="12420"/>
                    <a:pt x="340" y="12420"/>
                  </a:cubicBezTo>
                  <a:cubicBezTo>
                    <a:pt x="366" y="12420"/>
                    <a:pt x="393" y="12373"/>
                    <a:pt x="419" y="12353"/>
                  </a:cubicBezTo>
                  <a:cubicBezTo>
                    <a:pt x="432" y="12346"/>
                    <a:pt x="449" y="12342"/>
                    <a:pt x="467" y="12342"/>
                  </a:cubicBezTo>
                  <a:cubicBezTo>
                    <a:pt x="507" y="12342"/>
                    <a:pt x="553" y="12360"/>
                    <a:pt x="575" y="12394"/>
                  </a:cubicBezTo>
                  <a:cubicBezTo>
                    <a:pt x="600" y="12436"/>
                    <a:pt x="543" y="12501"/>
                    <a:pt x="543" y="12542"/>
                  </a:cubicBezTo>
                  <a:cubicBezTo>
                    <a:pt x="534" y="12575"/>
                    <a:pt x="469" y="12665"/>
                    <a:pt x="419" y="12682"/>
                  </a:cubicBezTo>
                  <a:cubicBezTo>
                    <a:pt x="416" y="12683"/>
                    <a:pt x="412" y="12684"/>
                    <a:pt x="407" y="12684"/>
                  </a:cubicBezTo>
                  <a:cubicBezTo>
                    <a:pt x="367" y="12684"/>
                    <a:pt x="299" y="12630"/>
                    <a:pt x="253" y="12630"/>
                  </a:cubicBezTo>
                  <a:cubicBezTo>
                    <a:pt x="248" y="12630"/>
                    <a:pt x="243" y="12631"/>
                    <a:pt x="239" y="12632"/>
                  </a:cubicBezTo>
                  <a:cubicBezTo>
                    <a:pt x="198" y="12641"/>
                    <a:pt x="190" y="12674"/>
                    <a:pt x="165" y="12706"/>
                  </a:cubicBezTo>
                  <a:cubicBezTo>
                    <a:pt x="140" y="12747"/>
                    <a:pt x="181" y="12797"/>
                    <a:pt x="206" y="12846"/>
                  </a:cubicBezTo>
                  <a:cubicBezTo>
                    <a:pt x="227" y="12877"/>
                    <a:pt x="264" y="12889"/>
                    <a:pt x="295" y="12889"/>
                  </a:cubicBezTo>
                  <a:cubicBezTo>
                    <a:pt x="313" y="12889"/>
                    <a:pt x="328" y="12885"/>
                    <a:pt x="337" y="12879"/>
                  </a:cubicBezTo>
                  <a:cubicBezTo>
                    <a:pt x="370" y="12854"/>
                    <a:pt x="436" y="12772"/>
                    <a:pt x="460" y="12772"/>
                  </a:cubicBezTo>
                  <a:cubicBezTo>
                    <a:pt x="493" y="12772"/>
                    <a:pt x="469" y="12895"/>
                    <a:pt x="493" y="12903"/>
                  </a:cubicBezTo>
                  <a:cubicBezTo>
                    <a:pt x="518" y="12912"/>
                    <a:pt x="575" y="12928"/>
                    <a:pt x="551" y="12977"/>
                  </a:cubicBezTo>
                  <a:cubicBezTo>
                    <a:pt x="526" y="13026"/>
                    <a:pt x="518" y="13117"/>
                    <a:pt x="551" y="13117"/>
                  </a:cubicBezTo>
                  <a:cubicBezTo>
                    <a:pt x="552" y="13117"/>
                    <a:pt x="552" y="13117"/>
                    <a:pt x="553" y="13117"/>
                  </a:cubicBezTo>
                  <a:cubicBezTo>
                    <a:pt x="588" y="13117"/>
                    <a:pt x="674" y="12960"/>
                    <a:pt x="690" y="12944"/>
                  </a:cubicBezTo>
                  <a:cubicBezTo>
                    <a:pt x="715" y="12920"/>
                    <a:pt x="813" y="12805"/>
                    <a:pt x="871" y="12747"/>
                  </a:cubicBezTo>
                  <a:cubicBezTo>
                    <a:pt x="928" y="12698"/>
                    <a:pt x="1125" y="12591"/>
                    <a:pt x="1248" y="12567"/>
                  </a:cubicBezTo>
                  <a:cubicBezTo>
                    <a:pt x="1274" y="12562"/>
                    <a:pt x="1300" y="12559"/>
                    <a:pt x="1325" y="12559"/>
                  </a:cubicBezTo>
                  <a:cubicBezTo>
                    <a:pt x="1423" y="12559"/>
                    <a:pt x="1513" y="12593"/>
                    <a:pt x="1519" y="12632"/>
                  </a:cubicBezTo>
                  <a:cubicBezTo>
                    <a:pt x="1527" y="12674"/>
                    <a:pt x="1388" y="12682"/>
                    <a:pt x="1330" y="12690"/>
                  </a:cubicBezTo>
                  <a:cubicBezTo>
                    <a:pt x="1273" y="12690"/>
                    <a:pt x="1240" y="12797"/>
                    <a:pt x="1216" y="12846"/>
                  </a:cubicBezTo>
                  <a:cubicBezTo>
                    <a:pt x="1191" y="12895"/>
                    <a:pt x="1150" y="13059"/>
                    <a:pt x="1125" y="13100"/>
                  </a:cubicBezTo>
                  <a:cubicBezTo>
                    <a:pt x="1117" y="13115"/>
                    <a:pt x="1107" y="13121"/>
                    <a:pt x="1096" y="13121"/>
                  </a:cubicBezTo>
                  <a:cubicBezTo>
                    <a:pt x="1077" y="13121"/>
                    <a:pt x="1053" y="13099"/>
                    <a:pt x="1027" y="13067"/>
                  </a:cubicBezTo>
                  <a:cubicBezTo>
                    <a:pt x="994" y="13018"/>
                    <a:pt x="1076" y="12846"/>
                    <a:pt x="1068" y="12797"/>
                  </a:cubicBezTo>
                  <a:cubicBezTo>
                    <a:pt x="1065" y="12791"/>
                    <a:pt x="1061" y="12788"/>
                    <a:pt x="1054" y="12788"/>
                  </a:cubicBezTo>
                  <a:cubicBezTo>
                    <a:pt x="1012" y="12788"/>
                    <a:pt x="899" y="12884"/>
                    <a:pt x="871" y="12920"/>
                  </a:cubicBezTo>
                  <a:cubicBezTo>
                    <a:pt x="830" y="12969"/>
                    <a:pt x="920" y="12994"/>
                    <a:pt x="920" y="13018"/>
                  </a:cubicBezTo>
                  <a:cubicBezTo>
                    <a:pt x="928" y="13035"/>
                    <a:pt x="854" y="13084"/>
                    <a:pt x="789" y="13125"/>
                  </a:cubicBezTo>
                  <a:cubicBezTo>
                    <a:pt x="715" y="13158"/>
                    <a:pt x="740" y="13166"/>
                    <a:pt x="715" y="13215"/>
                  </a:cubicBezTo>
                  <a:cubicBezTo>
                    <a:pt x="682" y="13264"/>
                    <a:pt x="649" y="13256"/>
                    <a:pt x="575" y="13314"/>
                  </a:cubicBezTo>
                  <a:cubicBezTo>
                    <a:pt x="510" y="13363"/>
                    <a:pt x="608" y="13346"/>
                    <a:pt x="657" y="13363"/>
                  </a:cubicBezTo>
                  <a:cubicBezTo>
                    <a:pt x="707" y="13371"/>
                    <a:pt x="748" y="13363"/>
                    <a:pt x="781" y="13387"/>
                  </a:cubicBezTo>
                  <a:cubicBezTo>
                    <a:pt x="805" y="13420"/>
                    <a:pt x="666" y="13552"/>
                    <a:pt x="616" y="13584"/>
                  </a:cubicBezTo>
                  <a:cubicBezTo>
                    <a:pt x="589" y="13603"/>
                    <a:pt x="559" y="13608"/>
                    <a:pt x="531" y="13608"/>
                  </a:cubicBezTo>
                  <a:cubicBezTo>
                    <a:pt x="509" y="13608"/>
                    <a:pt x="487" y="13605"/>
                    <a:pt x="469" y="13601"/>
                  </a:cubicBezTo>
                  <a:cubicBezTo>
                    <a:pt x="464" y="13600"/>
                    <a:pt x="459" y="13600"/>
                    <a:pt x="455" y="13600"/>
                  </a:cubicBezTo>
                  <a:cubicBezTo>
                    <a:pt x="421" y="13600"/>
                    <a:pt x="428" y="13630"/>
                    <a:pt x="428" y="13667"/>
                  </a:cubicBezTo>
                  <a:cubicBezTo>
                    <a:pt x="435" y="13708"/>
                    <a:pt x="453" y="13726"/>
                    <a:pt x="478" y="13726"/>
                  </a:cubicBezTo>
                  <a:cubicBezTo>
                    <a:pt x="483" y="13726"/>
                    <a:pt x="488" y="13725"/>
                    <a:pt x="493" y="13724"/>
                  </a:cubicBezTo>
                  <a:cubicBezTo>
                    <a:pt x="526" y="13716"/>
                    <a:pt x="592" y="13675"/>
                    <a:pt x="641" y="13675"/>
                  </a:cubicBezTo>
                  <a:cubicBezTo>
                    <a:pt x="668" y="13675"/>
                    <a:pt x="710" y="13682"/>
                    <a:pt x="745" y="13682"/>
                  </a:cubicBezTo>
                  <a:cubicBezTo>
                    <a:pt x="762" y="13682"/>
                    <a:pt x="778" y="13680"/>
                    <a:pt x="789" y="13675"/>
                  </a:cubicBezTo>
                  <a:cubicBezTo>
                    <a:pt x="822" y="13650"/>
                    <a:pt x="830" y="13593"/>
                    <a:pt x="895" y="13584"/>
                  </a:cubicBezTo>
                  <a:cubicBezTo>
                    <a:pt x="908" y="13583"/>
                    <a:pt x="922" y="13582"/>
                    <a:pt x="935" y="13582"/>
                  </a:cubicBezTo>
                  <a:cubicBezTo>
                    <a:pt x="1002" y="13582"/>
                    <a:pt x="1079" y="13598"/>
                    <a:pt x="1133" y="13625"/>
                  </a:cubicBezTo>
                  <a:cubicBezTo>
                    <a:pt x="1191" y="13658"/>
                    <a:pt x="1117" y="13675"/>
                    <a:pt x="1084" y="13724"/>
                  </a:cubicBezTo>
                  <a:cubicBezTo>
                    <a:pt x="1043" y="13765"/>
                    <a:pt x="928" y="13790"/>
                    <a:pt x="895" y="13831"/>
                  </a:cubicBezTo>
                  <a:cubicBezTo>
                    <a:pt x="863" y="13872"/>
                    <a:pt x="1043" y="13855"/>
                    <a:pt x="1084" y="13872"/>
                  </a:cubicBezTo>
                  <a:cubicBezTo>
                    <a:pt x="1125" y="13888"/>
                    <a:pt x="1117" y="13905"/>
                    <a:pt x="1092" y="13929"/>
                  </a:cubicBezTo>
                  <a:cubicBezTo>
                    <a:pt x="1068" y="13954"/>
                    <a:pt x="920" y="14003"/>
                    <a:pt x="822" y="14060"/>
                  </a:cubicBezTo>
                  <a:cubicBezTo>
                    <a:pt x="723" y="14110"/>
                    <a:pt x="723" y="14110"/>
                    <a:pt x="698" y="14159"/>
                  </a:cubicBezTo>
                  <a:cubicBezTo>
                    <a:pt x="691" y="14175"/>
                    <a:pt x="712" y="14180"/>
                    <a:pt x="747" y="14180"/>
                  </a:cubicBezTo>
                  <a:cubicBezTo>
                    <a:pt x="822" y="14180"/>
                    <a:pt x="962" y="14154"/>
                    <a:pt x="1019" y="14143"/>
                  </a:cubicBezTo>
                  <a:cubicBezTo>
                    <a:pt x="1040" y="14141"/>
                    <a:pt x="1061" y="14140"/>
                    <a:pt x="1080" y="14140"/>
                  </a:cubicBezTo>
                  <a:cubicBezTo>
                    <a:pt x="1143" y="14140"/>
                    <a:pt x="1191" y="14150"/>
                    <a:pt x="1191" y="14175"/>
                  </a:cubicBezTo>
                  <a:cubicBezTo>
                    <a:pt x="1191" y="14208"/>
                    <a:pt x="1150" y="14216"/>
                    <a:pt x="1051" y="14241"/>
                  </a:cubicBezTo>
                  <a:cubicBezTo>
                    <a:pt x="961" y="14257"/>
                    <a:pt x="945" y="14266"/>
                    <a:pt x="854" y="14307"/>
                  </a:cubicBezTo>
                  <a:cubicBezTo>
                    <a:pt x="764" y="14356"/>
                    <a:pt x="854" y="14397"/>
                    <a:pt x="789" y="14438"/>
                  </a:cubicBezTo>
                  <a:cubicBezTo>
                    <a:pt x="779" y="14443"/>
                    <a:pt x="770" y="14445"/>
                    <a:pt x="762" y="14445"/>
                  </a:cubicBezTo>
                  <a:cubicBezTo>
                    <a:pt x="711" y="14445"/>
                    <a:pt x="676" y="14372"/>
                    <a:pt x="641" y="14372"/>
                  </a:cubicBezTo>
                  <a:cubicBezTo>
                    <a:pt x="608" y="14372"/>
                    <a:pt x="550" y="14369"/>
                    <a:pt x="500" y="14369"/>
                  </a:cubicBezTo>
                  <a:cubicBezTo>
                    <a:pt x="475" y="14369"/>
                    <a:pt x="452" y="14370"/>
                    <a:pt x="436" y="14372"/>
                  </a:cubicBezTo>
                  <a:cubicBezTo>
                    <a:pt x="387" y="14389"/>
                    <a:pt x="362" y="14454"/>
                    <a:pt x="387" y="14545"/>
                  </a:cubicBezTo>
                  <a:cubicBezTo>
                    <a:pt x="411" y="14627"/>
                    <a:pt x="543" y="14725"/>
                    <a:pt x="584" y="14774"/>
                  </a:cubicBezTo>
                  <a:cubicBezTo>
                    <a:pt x="625" y="14824"/>
                    <a:pt x="698" y="14807"/>
                    <a:pt x="789" y="14889"/>
                  </a:cubicBezTo>
                  <a:cubicBezTo>
                    <a:pt x="887" y="14971"/>
                    <a:pt x="1027" y="14980"/>
                    <a:pt x="1109" y="14988"/>
                  </a:cubicBezTo>
                  <a:cubicBezTo>
                    <a:pt x="1116" y="14989"/>
                    <a:pt x="1123" y="14989"/>
                    <a:pt x="1132" y="14989"/>
                  </a:cubicBezTo>
                  <a:cubicBezTo>
                    <a:pt x="1198" y="14989"/>
                    <a:pt x="1305" y="14967"/>
                    <a:pt x="1351" y="14967"/>
                  </a:cubicBezTo>
                  <a:cubicBezTo>
                    <a:pt x="1361" y="14967"/>
                    <a:pt x="1369" y="14969"/>
                    <a:pt x="1371" y="14971"/>
                  </a:cubicBezTo>
                  <a:cubicBezTo>
                    <a:pt x="1396" y="14996"/>
                    <a:pt x="1289" y="15070"/>
                    <a:pt x="1224" y="15094"/>
                  </a:cubicBezTo>
                  <a:cubicBezTo>
                    <a:pt x="1166" y="15127"/>
                    <a:pt x="1174" y="15177"/>
                    <a:pt x="1199" y="15177"/>
                  </a:cubicBezTo>
                  <a:cubicBezTo>
                    <a:pt x="1220" y="15177"/>
                    <a:pt x="1314" y="15195"/>
                    <a:pt x="1386" y="15195"/>
                  </a:cubicBezTo>
                  <a:cubicBezTo>
                    <a:pt x="1399" y="15195"/>
                    <a:pt x="1410" y="15194"/>
                    <a:pt x="1421" y="15193"/>
                  </a:cubicBezTo>
                  <a:cubicBezTo>
                    <a:pt x="1484" y="15186"/>
                    <a:pt x="1511" y="15131"/>
                    <a:pt x="1549" y="15131"/>
                  </a:cubicBezTo>
                  <a:cubicBezTo>
                    <a:pt x="1555" y="15131"/>
                    <a:pt x="1561" y="15132"/>
                    <a:pt x="1568" y="15136"/>
                  </a:cubicBezTo>
                  <a:cubicBezTo>
                    <a:pt x="1618" y="15152"/>
                    <a:pt x="1552" y="15201"/>
                    <a:pt x="1568" y="15226"/>
                  </a:cubicBezTo>
                  <a:cubicBezTo>
                    <a:pt x="1572" y="15230"/>
                    <a:pt x="1580" y="15231"/>
                    <a:pt x="1590" y="15231"/>
                  </a:cubicBezTo>
                  <a:cubicBezTo>
                    <a:pt x="1623" y="15231"/>
                    <a:pt x="1688" y="15216"/>
                    <a:pt x="1782" y="15209"/>
                  </a:cubicBezTo>
                  <a:cubicBezTo>
                    <a:pt x="1897" y="15201"/>
                    <a:pt x="1897" y="15144"/>
                    <a:pt x="1971" y="15136"/>
                  </a:cubicBezTo>
                  <a:cubicBezTo>
                    <a:pt x="2036" y="15127"/>
                    <a:pt x="2135" y="15127"/>
                    <a:pt x="2200" y="15086"/>
                  </a:cubicBezTo>
                  <a:cubicBezTo>
                    <a:pt x="2266" y="15037"/>
                    <a:pt x="2356" y="15021"/>
                    <a:pt x="2447" y="14980"/>
                  </a:cubicBezTo>
                  <a:cubicBezTo>
                    <a:pt x="2545" y="14930"/>
                    <a:pt x="2668" y="14774"/>
                    <a:pt x="2717" y="14725"/>
                  </a:cubicBezTo>
                  <a:cubicBezTo>
                    <a:pt x="2775" y="14684"/>
                    <a:pt x="2726" y="14676"/>
                    <a:pt x="2734" y="14643"/>
                  </a:cubicBezTo>
                  <a:cubicBezTo>
                    <a:pt x="2734" y="14610"/>
                    <a:pt x="2865" y="14610"/>
                    <a:pt x="2881" y="14586"/>
                  </a:cubicBezTo>
                  <a:cubicBezTo>
                    <a:pt x="2906" y="14561"/>
                    <a:pt x="2865" y="14545"/>
                    <a:pt x="2873" y="14487"/>
                  </a:cubicBezTo>
                  <a:cubicBezTo>
                    <a:pt x="2877" y="14464"/>
                    <a:pt x="2902" y="14458"/>
                    <a:pt x="2933" y="14458"/>
                  </a:cubicBezTo>
                  <a:cubicBezTo>
                    <a:pt x="2969" y="14458"/>
                    <a:pt x="3013" y="14466"/>
                    <a:pt x="3044" y="14466"/>
                  </a:cubicBezTo>
                  <a:cubicBezTo>
                    <a:pt x="3055" y="14466"/>
                    <a:pt x="3064" y="14465"/>
                    <a:pt x="3070" y="14463"/>
                  </a:cubicBezTo>
                  <a:cubicBezTo>
                    <a:pt x="3111" y="14438"/>
                    <a:pt x="3037" y="14331"/>
                    <a:pt x="3128" y="14298"/>
                  </a:cubicBezTo>
                  <a:cubicBezTo>
                    <a:pt x="3210" y="14274"/>
                    <a:pt x="3251" y="14249"/>
                    <a:pt x="3226" y="14216"/>
                  </a:cubicBezTo>
                  <a:cubicBezTo>
                    <a:pt x="3202" y="14192"/>
                    <a:pt x="3169" y="14101"/>
                    <a:pt x="3193" y="14077"/>
                  </a:cubicBezTo>
                  <a:cubicBezTo>
                    <a:pt x="3199" y="14068"/>
                    <a:pt x="3216" y="14065"/>
                    <a:pt x="3237" y="14065"/>
                  </a:cubicBezTo>
                  <a:cubicBezTo>
                    <a:pt x="3276" y="14065"/>
                    <a:pt x="3331" y="14077"/>
                    <a:pt x="3357" y="14093"/>
                  </a:cubicBezTo>
                  <a:cubicBezTo>
                    <a:pt x="3398" y="14126"/>
                    <a:pt x="3489" y="14151"/>
                    <a:pt x="3554" y="14151"/>
                  </a:cubicBezTo>
                  <a:cubicBezTo>
                    <a:pt x="3559" y="14151"/>
                    <a:pt x="3564" y="14152"/>
                    <a:pt x="3569" y="14152"/>
                  </a:cubicBezTo>
                  <a:cubicBezTo>
                    <a:pt x="3626" y="14152"/>
                    <a:pt x="3663" y="14108"/>
                    <a:pt x="3686" y="14085"/>
                  </a:cubicBezTo>
                  <a:cubicBezTo>
                    <a:pt x="3710" y="14069"/>
                    <a:pt x="3743" y="14011"/>
                    <a:pt x="3760" y="13946"/>
                  </a:cubicBezTo>
                  <a:cubicBezTo>
                    <a:pt x="3776" y="13880"/>
                    <a:pt x="3842" y="13905"/>
                    <a:pt x="3874" y="13872"/>
                  </a:cubicBezTo>
                  <a:cubicBezTo>
                    <a:pt x="3899" y="13839"/>
                    <a:pt x="3842" y="13806"/>
                    <a:pt x="3801" y="13773"/>
                  </a:cubicBezTo>
                  <a:cubicBezTo>
                    <a:pt x="3751" y="13740"/>
                    <a:pt x="3694" y="13683"/>
                    <a:pt x="3694" y="13642"/>
                  </a:cubicBezTo>
                  <a:cubicBezTo>
                    <a:pt x="3686" y="13593"/>
                    <a:pt x="3743" y="13617"/>
                    <a:pt x="3768" y="13593"/>
                  </a:cubicBezTo>
                  <a:cubicBezTo>
                    <a:pt x="3801" y="13576"/>
                    <a:pt x="3825" y="13552"/>
                    <a:pt x="3874" y="13552"/>
                  </a:cubicBezTo>
                  <a:cubicBezTo>
                    <a:pt x="3924" y="13552"/>
                    <a:pt x="3916" y="13527"/>
                    <a:pt x="3891" y="13486"/>
                  </a:cubicBezTo>
                  <a:cubicBezTo>
                    <a:pt x="3866" y="13445"/>
                    <a:pt x="3866" y="13371"/>
                    <a:pt x="3883" y="13289"/>
                  </a:cubicBezTo>
                  <a:cubicBezTo>
                    <a:pt x="3891" y="13248"/>
                    <a:pt x="3928" y="13236"/>
                    <a:pt x="3968" y="13236"/>
                  </a:cubicBezTo>
                  <a:cubicBezTo>
                    <a:pt x="4008" y="13236"/>
                    <a:pt x="4051" y="13248"/>
                    <a:pt x="4071" y="13256"/>
                  </a:cubicBezTo>
                  <a:cubicBezTo>
                    <a:pt x="4121" y="13273"/>
                    <a:pt x="4137" y="13363"/>
                    <a:pt x="4129" y="13429"/>
                  </a:cubicBezTo>
                  <a:cubicBezTo>
                    <a:pt x="4112" y="13502"/>
                    <a:pt x="4080" y="13461"/>
                    <a:pt x="4047" y="13486"/>
                  </a:cubicBezTo>
                  <a:cubicBezTo>
                    <a:pt x="4014" y="13502"/>
                    <a:pt x="4055" y="13543"/>
                    <a:pt x="4071" y="13601"/>
                  </a:cubicBezTo>
                  <a:cubicBezTo>
                    <a:pt x="4088" y="13658"/>
                    <a:pt x="4071" y="13765"/>
                    <a:pt x="4063" y="13814"/>
                  </a:cubicBezTo>
                  <a:cubicBezTo>
                    <a:pt x="4063" y="13863"/>
                    <a:pt x="4096" y="13847"/>
                    <a:pt x="4137" y="13863"/>
                  </a:cubicBezTo>
                  <a:cubicBezTo>
                    <a:pt x="4170" y="13880"/>
                    <a:pt x="4178" y="13978"/>
                    <a:pt x="4195" y="14011"/>
                  </a:cubicBezTo>
                  <a:cubicBezTo>
                    <a:pt x="4206" y="14041"/>
                    <a:pt x="4260" y="14045"/>
                    <a:pt x="4307" y="14045"/>
                  </a:cubicBezTo>
                  <a:cubicBezTo>
                    <a:pt x="4327" y="14045"/>
                    <a:pt x="4345" y="14044"/>
                    <a:pt x="4359" y="14044"/>
                  </a:cubicBezTo>
                  <a:cubicBezTo>
                    <a:pt x="4375" y="14044"/>
                    <a:pt x="4441" y="14110"/>
                    <a:pt x="4490" y="14167"/>
                  </a:cubicBezTo>
                  <a:cubicBezTo>
                    <a:pt x="4490" y="14175"/>
                    <a:pt x="4490" y="14184"/>
                    <a:pt x="4490" y="14184"/>
                  </a:cubicBezTo>
                  <a:cubicBezTo>
                    <a:pt x="4486" y="14212"/>
                    <a:pt x="4474" y="14214"/>
                    <a:pt x="4456" y="14214"/>
                  </a:cubicBezTo>
                  <a:cubicBezTo>
                    <a:pt x="4453" y="14214"/>
                    <a:pt x="4450" y="14214"/>
                    <a:pt x="4447" y="14214"/>
                  </a:cubicBezTo>
                  <a:cubicBezTo>
                    <a:pt x="4431" y="14214"/>
                    <a:pt x="4412" y="14216"/>
                    <a:pt x="4392" y="14233"/>
                  </a:cubicBezTo>
                  <a:cubicBezTo>
                    <a:pt x="4342" y="14282"/>
                    <a:pt x="4433" y="14422"/>
                    <a:pt x="4457" y="14553"/>
                  </a:cubicBezTo>
                  <a:cubicBezTo>
                    <a:pt x="4482" y="14676"/>
                    <a:pt x="4482" y="14840"/>
                    <a:pt x="4482" y="14914"/>
                  </a:cubicBezTo>
                  <a:cubicBezTo>
                    <a:pt x="4482" y="14947"/>
                    <a:pt x="4499" y="14957"/>
                    <a:pt x="4521" y="14957"/>
                  </a:cubicBezTo>
                  <a:cubicBezTo>
                    <a:pt x="4548" y="14957"/>
                    <a:pt x="4582" y="14943"/>
                    <a:pt x="4605" y="14939"/>
                  </a:cubicBezTo>
                  <a:cubicBezTo>
                    <a:pt x="4646" y="14939"/>
                    <a:pt x="4646" y="14848"/>
                    <a:pt x="4646" y="14807"/>
                  </a:cubicBezTo>
                  <a:cubicBezTo>
                    <a:pt x="4646" y="14789"/>
                    <a:pt x="4684" y="14784"/>
                    <a:pt x="4727" y="14784"/>
                  </a:cubicBezTo>
                  <a:cubicBezTo>
                    <a:pt x="4762" y="14784"/>
                    <a:pt x="4801" y="14787"/>
                    <a:pt x="4826" y="14791"/>
                  </a:cubicBezTo>
                  <a:cubicBezTo>
                    <a:pt x="4876" y="14799"/>
                    <a:pt x="4777" y="14889"/>
                    <a:pt x="4744" y="14947"/>
                  </a:cubicBezTo>
                  <a:cubicBezTo>
                    <a:pt x="4733" y="14962"/>
                    <a:pt x="4741" y="14967"/>
                    <a:pt x="4758" y="14967"/>
                  </a:cubicBezTo>
                  <a:cubicBezTo>
                    <a:pt x="4798" y="14967"/>
                    <a:pt x="4896" y="14936"/>
                    <a:pt x="4936" y="14936"/>
                  </a:cubicBezTo>
                  <a:cubicBezTo>
                    <a:pt x="4942" y="14936"/>
                    <a:pt x="4946" y="14937"/>
                    <a:pt x="4950" y="14939"/>
                  </a:cubicBezTo>
                  <a:cubicBezTo>
                    <a:pt x="4982" y="14955"/>
                    <a:pt x="4909" y="15136"/>
                    <a:pt x="4867" y="15193"/>
                  </a:cubicBezTo>
                  <a:cubicBezTo>
                    <a:pt x="4826" y="15259"/>
                    <a:pt x="4720" y="15218"/>
                    <a:pt x="4703" y="15250"/>
                  </a:cubicBezTo>
                  <a:cubicBezTo>
                    <a:pt x="4687" y="15283"/>
                    <a:pt x="4744" y="15300"/>
                    <a:pt x="4794" y="15308"/>
                  </a:cubicBezTo>
                  <a:cubicBezTo>
                    <a:pt x="4843" y="15316"/>
                    <a:pt x="4867" y="15332"/>
                    <a:pt x="4826" y="15398"/>
                  </a:cubicBezTo>
                  <a:cubicBezTo>
                    <a:pt x="4785" y="15472"/>
                    <a:pt x="4843" y="15415"/>
                    <a:pt x="4925" y="15488"/>
                  </a:cubicBezTo>
                  <a:cubicBezTo>
                    <a:pt x="4999" y="15570"/>
                    <a:pt x="4917" y="15505"/>
                    <a:pt x="4859" y="15595"/>
                  </a:cubicBezTo>
                  <a:cubicBezTo>
                    <a:pt x="4802" y="15677"/>
                    <a:pt x="4900" y="15628"/>
                    <a:pt x="4966" y="15710"/>
                  </a:cubicBezTo>
                  <a:cubicBezTo>
                    <a:pt x="5040" y="15792"/>
                    <a:pt x="4966" y="15767"/>
                    <a:pt x="4958" y="15882"/>
                  </a:cubicBezTo>
                  <a:cubicBezTo>
                    <a:pt x="4950" y="16005"/>
                    <a:pt x="5023" y="16014"/>
                    <a:pt x="5130" y="16178"/>
                  </a:cubicBezTo>
                  <a:cubicBezTo>
                    <a:pt x="5245" y="16342"/>
                    <a:pt x="5417" y="16514"/>
                    <a:pt x="5524" y="16637"/>
                  </a:cubicBezTo>
                  <a:cubicBezTo>
                    <a:pt x="5566" y="16689"/>
                    <a:pt x="5589" y="16702"/>
                    <a:pt x="5604" y="16702"/>
                  </a:cubicBezTo>
                  <a:cubicBezTo>
                    <a:pt x="5621" y="16702"/>
                    <a:pt x="5629" y="16685"/>
                    <a:pt x="5643" y="16685"/>
                  </a:cubicBezTo>
                  <a:cubicBezTo>
                    <a:pt x="5649" y="16685"/>
                    <a:pt x="5655" y="16688"/>
                    <a:pt x="5664" y="16695"/>
                  </a:cubicBezTo>
                  <a:cubicBezTo>
                    <a:pt x="5705" y="16736"/>
                    <a:pt x="5721" y="16793"/>
                    <a:pt x="5705" y="16859"/>
                  </a:cubicBezTo>
                  <a:cubicBezTo>
                    <a:pt x="5688" y="16925"/>
                    <a:pt x="5631" y="16900"/>
                    <a:pt x="5549" y="16974"/>
                  </a:cubicBezTo>
                  <a:cubicBezTo>
                    <a:pt x="5467" y="17056"/>
                    <a:pt x="5598" y="17097"/>
                    <a:pt x="5565" y="17138"/>
                  </a:cubicBezTo>
                  <a:cubicBezTo>
                    <a:pt x="5524" y="17171"/>
                    <a:pt x="5491" y="17146"/>
                    <a:pt x="5450" y="17179"/>
                  </a:cubicBezTo>
                  <a:cubicBezTo>
                    <a:pt x="5401" y="17212"/>
                    <a:pt x="5565" y="17343"/>
                    <a:pt x="5623" y="17401"/>
                  </a:cubicBezTo>
                  <a:cubicBezTo>
                    <a:pt x="5672" y="17466"/>
                    <a:pt x="5754" y="17606"/>
                    <a:pt x="5778" y="17671"/>
                  </a:cubicBezTo>
                  <a:cubicBezTo>
                    <a:pt x="5795" y="17745"/>
                    <a:pt x="5729" y="17827"/>
                    <a:pt x="5737" y="17926"/>
                  </a:cubicBezTo>
                  <a:cubicBezTo>
                    <a:pt x="5740" y="17957"/>
                    <a:pt x="5765" y="17969"/>
                    <a:pt x="5803" y="17969"/>
                  </a:cubicBezTo>
                  <a:cubicBezTo>
                    <a:pt x="5893" y="17969"/>
                    <a:pt x="6051" y="17905"/>
                    <a:pt x="6131" y="17893"/>
                  </a:cubicBezTo>
                  <a:cubicBezTo>
                    <a:pt x="6151" y="17890"/>
                    <a:pt x="6173" y="17889"/>
                    <a:pt x="6197" y="17889"/>
                  </a:cubicBezTo>
                  <a:cubicBezTo>
                    <a:pt x="6287" y="17889"/>
                    <a:pt x="6399" y="17905"/>
                    <a:pt x="6478" y="17905"/>
                  </a:cubicBezTo>
                  <a:cubicBezTo>
                    <a:pt x="6499" y="17905"/>
                    <a:pt x="6518" y="17904"/>
                    <a:pt x="6533" y="17901"/>
                  </a:cubicBezTo>
                  <a:cubicBezTo>
                    <a:pt x="6632" y="17893"/>
                    <a:pt x="6632" y="17852"/>
                    <a:pt x="6665" y="17794"/>
                  </a:cubicBezTo>
                  <a:cubicBezTo>
                    <a:pt x="6698" y="17737"/>
                    <a:pt x="6574" y="17589"/>
                    <a:pt x="6566" y="17515"/>
                  </a:cubicBezTo>
                  <a:cubicBezTo>
                    <a:pt x="6558" y="17450"/>
                    <a:pt x="6640" y="17335"/>
                    <a:pt x="6771" y="17269"/>
                  </a:cubicBezTo>
                  <a:cubicBezTo>
                    <a:pt x="6903" y="17195"/>
                    <a:pt x="6993" y="17236"/>
                    <a:pt x="7165" y="17212"/>
                  </a:cubicBezTo>
                  <a:cubicBezTo>
                    <a:pt x="7338" y="17187"/>
                    <a:pt x="7510" y="17105"/>
                    <a:pt x="7576" y="17105"/>
                  </a:cubicBezTo>
                  <a:cubicBezTo>
                    <a:pt x="7647" y="17105"/>
                    <a:pt x="7710" y="17204"/>
                    <a:pt x="7759" y="17204"/>
                  </a:cubicBezTo>
                  <a:cubicBezTo>
                    <a:pt x="7761" y="17204"/>
                    <a:pt x="7763" y="17204"/>
                    <a:pt x="7764" y="17204"/>
                  </a:cubicBezTo>
                  <a:cubicBezTo>
                    <a:pt x="7814" y="17204"/>
                    <a:pt x="7978" y="16884"/>
                    <a:pt x="7978" y="16810"/>
                  </a:cubicBezTo>
                  <a:cubicBezTo>
                    <a:pt x="7970" y="16736"/>
                    <a:pt x="8150" y="16580"/>
                    <a:pt x="8175" y="16506"/>
                  </a:cubicBezTo>
                  <a:cubicBezTo>
                    <a:pt x="8191" y="16432"/>
                    <a:pt x="8134" y="16325"/>
                    <a:pt x="8126" y="16293"/>
                  </a:cubicBezTo>
                  <a:cubicBezTo>
                    <a:pt x="8117" y="16260"/>
                    <a:pt x="8216" y="16260"/>
                    <a:pt x="8257" y="16243"/>
                  </a:cubicBezTo>
                  <a:cubicBezTo>
                    <a:pt x="8298" y="16227"/>
                    <a:pt x="8175" y="16022"/>
                    <a:pt x="8208" y="15973"/>
                  </a:cubicBezTo>
                  <a:cubicBezTo>
                    <a:pt x="8232" y="15923"/>
                    <a:pt x="8355" y="15858"/>
                    <a:pt x="8339" y="15817"/>
                  </a:cubicBezTo>
                  <a:cubicBezTo>
                    <a:pt x="8323" y="15776"/>
                    <a:pt x="8224" y="15743"/>
                    <a:pt x="8257" y="15710"/>
                  </a:cubicBezTo>
                  <a:cubicBezTo>
                    <a:pt x="8290" y="15677"/>
                    <a:pt x="8232" y="15661"/>
                    <a:pt x="8224" y="15620"/>
                  </a:cubicBezTo>
                  <a:cubicBezTo>
                    <a:pt x="8216" y="15587"/>
                    <a:pt x="8290" y="15587"/>
                    <a:pt x="8323" y="15538"/>
                  </a:cubicBezTo>
                  <a:cubicBezTo>
                    <a:pt x="8364" y="15488"/>
                    <a:pt x="8249" y="15488"/>
                    <a:pt x="8216" y="15464"/>
                  </a:cubicBezTo>
                  <a:cubicBezTo>
                    <a:pt x="8183" y="15447"/>
                    <a:pt x="8191" y="15382"/>
                    <a:pt x="8232" y="15357"/>
                  </a:cubicBezTo>
                  <a:cubicBezTo>
                    <a:pt x="8273" y="15332"/>
                    <a:pt x="8347" y="15341"/>
                    <a:pt x="8347" y="15291"/>
                  </a:cubicBezTo>
                  <a:cubicBezTo>
                    <a:pt x="8347" y="15250"/>
                    <a:pt x="8355" y="15209"/>
                    <a:pt x="8405" y="15144"/>
                  </a:cubicBezTo>
                  <a:cubicBezTo>
                    <a:pt x="8462" y="15070"/>
                    <a:pt x="8429" y="15045"/>
                    <a:pt x="8405" y="14988"/>
                  </a:cubicBezTo>
                  <a:cubicBezTo>
                    <a:pt x="8380" y="14930"/>
                    <a:pt x="8199" y="14865"/>
                    <a:pt x="8208" y="14815"/>
                  </a:cubicBezTo>
                  <a:cubicBezTo>
                    <a:pt x="8224" y="14766"/>
                    <a:pt x="8462" y="14799"/>
                    <a:pt x="8454" y="14766"/>
                  </a:cubicBezTo>
                  <a:cubicBezTo>
                    <a:pt x="8446" y="14742"/>
                    <a:pt x="8331" y="14684"/>
                    <a:pt x="8224" y="14676"/>
                  </a:cubicBezTo>
                  <a:cubicBezTo>
                    <a:pt x="8117" y="14660"/>
                    <a:pt x="8068" y="14651"/>
                    <a:pt x="7978" y="14602"/>
                  </a:cubicBezTo>
                  <a:cubicBezTo>
                    <a:pt x="7932" y="14579"/>
                    <a:pt x="8014" y="14572"/>
                    <a:pt x="8127" y="14572"/>
                  </a:cubicBezTo>
                  <a:cubicBezTo>
                    <a:pt x="8256" y="14572"/>
                    <a:pt x="8425" y="14581"/>
                    <a:pt x="8487" y="14586"/>
                  </a:cubicBezTo>
                  <a:cubicBezTo>
                    <a:pt x="8493" y="14586"/>
                    <a:pt x="8499" y="14586"/>
                    <a:pt x="8505" y="14586"/>
                  </a:cubicBezTo>
                  <a:cubicBezTo>
                    <a:pt x="8622" y="14586"/>
                    <a:pt x="8811" y="14517"/>
                    <a:pt x="8897" y="14471"/>
                  </a:cubicBezTo>
                  <a:cubicBezTo>
                    <a:pt x="8979" y="14430"/>
                    <a:pt x="8922" y="14290"/>
                    <a:pt x="8946" y="14257"/>
                  </a:cubicBezTo>
                  <a:cubicBezTo>
                    <a:pt x="8956" y="14247"/>
                    <a:pt x="8969" y="14244"/>
                    <a:pt x="8984" y="14244"/>
                  </a:cubicBezTo>
                  <a:cubicBezTo>
                    <a:pt x="9010" y="14244"/>
                    <a:pt x="9040" y="14253"/>
                    <a:pt x="9071" y="14253"/>
                  </a:cubicBezTo>
                  <a:cubicBezTo>
                    <a:pt x="9081" y="14253"/>
                    <a:pt x="9092" y="14252"/>
                    <a:pt x="9102" y="14249"/>
                  </a:cubicBezTo>
                  <a:cubicBezTo>
                    <a:pt x="9168" y="14225"/>
                    <a:pt x="9119" y="14085"/>
                    <a:pt x="9151" y="14028"/>
                  </a:cubicBezTo>
                  <a:cubicBezTo>
                    <a:pt x="9155" y="14022"/>
                    <a:pt x="9158" y="14020"/>
                    <a:pt x="9161" y="14020"/>
                  </a:cubicBezTo>
                  <a:cubicBezTo>
                    <a:pt x="9194" y="14020"/>
                    <a:pt x="9204" y="14334"/>
                    <a:pt x="9242" y="14364"/>
                  </a:cubicBezTo>
                  <a:cubicBezTo>
                    <a:pt x="9248" y="14369"/>
                    <a:pt x="9253" y="14371"/>
                    <a:pt x="9258" y="14371"/>
                  </a:cubicBezTo>
                  <a:cubicBezTo>
                    <a:pt x="9286" y="14371"/>
                    <a:pt x="9296" y="14299"/>
                    <a:pt x="9324" y="14257"/>
                  </a:cubicBezTo>
                  <a:cubicBezTo>
                    <a:pt x="9365" y="14208"/>
                    <a:pt x="9513" y="14134"/>
                    <a:pt x="9595" y="14118"/>
                  </a:cubicBezTo>
                  <a:cubicBezTo>
                    <a:pt x="9677" y="14093"/>
                    <a:pt x="9652" y="14052"/>
                    <a:pt x="9611" y="13987"/>
                  </a:cubicBezTo>
                  <a:cubicBezTo>
                    <a:pt x="9562" y="13913"/>
                    <a:pt x="9537" y="13921"/>
                    <a:pt x="9430" y="13913"/>
                  </a:cubicBezTo>
                  <a:cubicBezTo>
                    <a:pt x="9332" y="13896"/>
                    <a:pt x="9348" y="13806"/>
                    <a:pt x="9340" y="13765"/>
                  </a:cubicBezTo>
                  <a:cubicBezTo>
                    <a:pt x="9334" y="13736"/>
                    <a:pt x="9345" y="13732"/>
                    <a:pt x="9391" y="13732"/>
                  </a:cubicBezTo>
                  <a:cubicBezTo>
                    <a:pt x="9409" y="13732"/>
                    <a:pt x="9433" y="13732"/>
                    <a:pt x="9463" y="13732"/>
                  </a:cubicBezTo>
                  <a:cubicBezTo>
                    <a:pt x="9570" y="13732"/>
                    <a:pt x="10046" y="13461"/>
                    <a:pt x="10095" y="13429"/>
                  </a:cubicBezTo>
                  <a:cubicBezTo>
                    <a:pt x="10144" y="13396"/>
                    <a:pt x="9988" y="13199"/>
                    <a:pt x="9939" y="13100"/>
                  </a:cubicBezTo>
                  <a:cubicBezTo>
                    <a:pt x="9918" y="13064"/>
                    <a:pt x="9898" y="13053"/>
                    <a:pt x="9874" y="13053"/>
                  </a:cubicBezTo>
                  <a:cubicBezTo>
                    <a:pt x="9843" y="13053"/>
                    <a:pt x="9806" y="13072"/>
                    <a:pt x="9754" y="13072"/>
                  </a:cubicBezTo>
                  <a:cubicBezTo>
                    <a:pt x="9740" y="13072"/>
                    <a:pt x="9725" y="13071"/>
                    <a:pt x="9709" y="13067"/>
                  </a:cubicBezTo>
                  <a:cubicBezTo>
                    <a:pt x="9595" y="13043"/>
                    <a:pt x="9693" y="12977"/>
                    <a:pt x="9693" y="12895"/>
                  </a:cubicBezTo>
                  <a:cubicBezTo>
                    <a:pt x="9685" y="12821"/>
                    <a:pt x="9398" y="12632"/>
                    <a:pt x="9316" y="12591"/>
                  </a:cubicBezTo>
                  <a:cubicBezTo>
                    <a:pt x="9301" y="12583"/>
                    <a:pt x="9288" y="12580"/>
                    <a:pt x="9277" y="12580"/>
                  </a:cubicBezTo>
                  <a:cubicBezTo>
                    <a:pt x="9229" y="12580"/>
                    <a:pt x="9198" y="12636"/>
                    <a:pt x="9119" y="12649"/>
                  </a:cubicBezTo>
                  <a:cubicBezTo>
                    <a:pt x="9115" y="12649"/>
                    <a:pt x="9111" y="12649"/>
                    <a:pt x="9108" y="12649"/>
                  </a:cubicBezTo>
                  <a:cubicBezTo>
                    <a:pt x="9016" y="12649"/>
                    <a:pt x="8960" y="12548"/>
                    <a:pt x="8889" y="12493"/>
                  </a:cubicBezTo>
                  <a:cubicBezTo>
                    <a:pt x="8823" y="12444"/>
                    <a:pt x="8757" y="12485"/>
                    <a:pt x="8667" y="12419"/>
                  </a:cubicBezTo>
                  <a:cubicBezTo>
                    <a:pt x="8569" y="12353"/>
                    <a:pt x="8799" y="12337"/>
                    <a:pt x="8823" y="12304"/>
                  </a:cubicBezTo>
                  <a:cubicBezTo>
                    <a:pt x="8848" y="12271"/>
                    <a:pt x="8692" y="12214"/>
                    <a:pt x="8651" y="12132"/>
                  </a:cubicBezTo>
                  <a:cubicBezTo>
                    <a:pt x="8610" y="12042"/>
                    <a:pt x="8634" y="11935"/>
                    <a:pt x="8626" y="11869"/>
                  </a:cubicBezTo>
                  <a:cubicBezTo>
                    <a:pt x="8610" y="11804"/>
                    <a:pt x="8708" y="11787"/>
                    <a:pt x="8757" y="11746"/>
                  </a:cubicBezTo>
                  <a:cubicBezTo>
                    <a:pt x="8799" y="11697"/>
                    <a:pt x="8716" y="11689"/>
                    <a:pt x="8684" y="11664"/>
                  </a:cubicBezTo>
                  <a:cubicBezTo>
                    <a:pt x="8659" y="11648"/>
                    <a:pt x="8618" y="11549"/>
                    <a:pt x="8651" y="11467"/>
                  </a:cubicBezTo>
                  <a:cubicBezTo>
                    <a:pt x="8675" y="11385"/>
                    <a:pt x="8634" y="11369"/>
                    <a:pt x="8643" y="11303"/>
                  </a:cubicBezTo>
                  <a:cubicBezTo>
                    <a:pt x="8644" y="11289"/>
                    <a:pt x="8655" y="11284"/>
                    <a:pt x="8671" y="11284"/>
                  </a:cubicBezTo>
                  <a:cubicBezTo>
                    <a:pt x="8728" y="11284"/>
                    <a:pt x="8855" y="11353"/>
                    <a:pt x="8900" y="11353"/>
                  </a:cubicBezTo>
                  <a:cubicBezTo>
                    <a:pt x="8902" y="11353"/>
                    <a:pt x="8904" y="11353"/>
                    <a:pt x="8905" y="11352"/>
                  </a:cubicBezTo>
                  <a:cubicBezTo>
                    <a:pt x="8946" y="11344"/>
                    <a:pt x="8881" y="11246"/>
                    <a:pt x="8848" y="11172"/>
                  </a:cubicBezTo>
                  <a:cubicBezTo>
                    <a:pt x="8807" y="11106"/>
                    <a:pt x="8864" y="10975"/>
                    <a:pt x="8922" y="10843"/>
                  </a:cubicBezTo>
                  <a:cubicBezTo>
                    <a:pt x="8987" y="10704"/>
                    <a:pt x="8831" y="10556"/>
                    <a:pt x="8831" y="10450"/>
                  </a:cubicBezTo>
                  <a:cubicBezTo>
                    <a:pt x="8829" y="10418"/>
                    <a:pt x="8837" y="10408"/>
                    <a:pt x="8853" y="10408"/>
                  </a:cubicBezTo>
                  <a:cubicBezTo>
                    <a:pt x="8887" y="10408"/>
                    <a:pt x="8958" y="10458"/>
                    <a:pt x="9037" y="10458"/>
                  </a:cubicBezTo>
                  <a:cubicBezTo>
                    <a:pt x="9160" y="10458"/>
                    <a:pt x="9127" y="10392"/>
                    <a:pt x="9192" y="10277"/>
                  </a:cubicBezTo>
                  <a:cubicBezTo>
                    <a:pt x="9258" y="10170"/>
                    <a:pt x="9242" y="10121"/>
                    <a:pt x="9217" y="10056"/>
                  </a:cubicBezTo>
                  <a:cubicBezTo>
                    <a:pt x="9192" y="9990"/>
                    <a:pt x="9143" y="9957"/>
                    <a:pt x="9061" y="9908"/>
                  </a:cubicBezTo>
                  <a:cubicBezTo>
                    <a:pt x="8979" y="9850"/>
                    <a:pt x="9078" y="9793"/>
                    <a:pt x="9102" y="9760"/>
                  </a:cubicBezTo>
                  <a:cubicBezTo>
                    <a:pt x="9103" y="9759"/>
                    <a:pt x="9105" y="9759"/>
                    <a:pt x="9106" y="9759"/>
                  </a:cubicBezTo>
                  <a:cubicBezTo>
                    <a:pt x="9140" y="9759"/>
                    <a:pt x="9276" y="9999"/>
                    <a:pt x="9299" y="10006"/>
                  </a:cubicBezTo>
                  <a:cubicBezTo>
                    <a:pt x="9332" y="10015"/>
                    <a:pt x="9348" y="10039"/>
                    <a:pt x="9414" y="10105"/>
                  </a:cubicBezTo>
                  <a:cubicBezTo>
                    <a:pt x="9424" y="10116"/>
                    <a:pt x="9432" y="10121"/>
                    <a:pt x="9439" y="10121"/>
                  </a:cubicBezTo>
                  <a:cubicBezTo>
                    <a:pt x="9474" y="10121"/>
                    <a:pt x="9481" y="10006"/>
                    <a:pt x="9488" y="9965"/>
                  </a:cubicBezTo>
                  <a:cubicBezTo>
                    <a:pt x="9488" y="9908"/>
                    <a:pt x="9513" y="9842"/>
                    <a:pt x="9529" y="9834"/>
                  </a:cubicBezTo>
                  <a:cubicBezTo>
                    <a:pt x="9545" y="9826"/>
                    <a:pt x="9833" y="9744"/>
                    <a:pt x="10046" y="9653"/>
                  </a:cubicBezTo>
                  <a:cubicBezTo>
                    <a:pt x="10259" y="9555"/>
                    <a:pt x="10120" y="9522"/>
                    <a:pt x="10169" y="9448"/>
                  </a:cubicBezTo>
                  <a:cubicBezTo>
                    <a:pt x="10196" y="9404"/>
                    <a:pt x="10232" y="9398"/>
                    <a:pt x="10268" y="9398"/>
                  </a:cubicBezTo>
                  <a:cubicBezTo>
                    <a:pt x="10280" y="9398"/>
                    <a:pt x="10293" y="9399"/>
                    <a:pt x="10305" y="9399"/>
                  </a:cubicBezTo>
                  <a:cubicBezTo>
                    <a:pt x="10322" y="9399"/>
                    <a:pt x="10337" y="9397"/>
                    <a:pt x="10350" y="9391"/>
                  </a:cubicBezTo>
                  <a:cubicBezTo>
                    <a:pt x="10391" y="9366"/>
                    <a:pt x="10333" y="9317"/>
                    <a:pt x="10350" y="9251"/>
                  </a:cubicBezTo>
                  <a:cubicBezTo>
                    <a:pt x="10353" y="9241"/>
                    <a:pt x="10358" y="9236"/>
                    <a:pt x="10366" y="9236"/>
                  </a:cubicBezTo>
                  <a:cubicBezTo>
                    <a:pt x="10402" y="9236"/>
                    <a:pt x="10481" y="9326"/>
                    <a:pt x="10555" y="9366"/>
                  </a:cubicBezTo>
                  <a:cubicBezTo>
                    <a:pt x="10571" y="9374"/>
                    <a:pt x="10583" y="9377"/>
                    <a:pt x="10593" y="9377"/>
                  </a:cubicBezTo>
                  <a:cubicBezTo>
                    <a:pt x="10633" y="9377"/>
                    <a:pt x="10615" y="9310"/>
                    <a:pt x="10661" y="9243"/>
                  </a:cubicBezTo>
                  <a:cubicBezTo>
                    <a:pt x="10727" y="9161"/>
                    <a:pt x="10809" y="9120"/>
                    <a:pt x="11031" y="9054"/>
                  </a:cubicBezTo>
                  <a:cubicBezTo>
                    <a:pt x="11261" y="8989"/>
                    <a:pt x="11228" y="8981"/>
                    <a:pt x="11375" y="8808"/>
                  </a:cubicBezTo>
                  <a:cubicBezTo>
                    <a:pt x="11523" y="8636"/>
                    <a:pt x="11638" y="8422"/>
                    <a:pt x="11695" y="8357"/>
                  </a:cubicBezTo>
                  <a:cubicBezTo>
                    <a:pt x="11761" y="8283"/>
                    <a:pt x="11876" y="8258"/>
                    <a:pt x="11876" y="8217"/>
                  </a:cubicBezTo>
                  <a:cubicBezTo>
                    <a:pt x="11868" y="8176"/>
                    <a:pt x="11786" y="8201"/>
                    <a:pt x="11745" y="8135"/>
                  </a:cubicBezTo>
                  <a:cubicBezTo>
                    <a:pt x="11728" y="8102"/>
                    <a:pt x="11757" y="8098"/>
                    <a:pt x="11792" y="8098"/>
                  </a:cubicBezTo>
                  <a:cubicBezTo>
                    <a:pt x="11804" y="8098"/>
                    <a:pt x="11816" y="8099"/>
                    <a:pt x="11827" y="8099"/>
                  </a:cubicBezTo>
                  <a:cubicBezTo>
                    <a:pt x="11851" y="8099"/>
                    <a:pt x="11871" y="8097"/>
                    <a:pt x="11876" y="8086"/>
                  </a:cubicBezTo>
                  <a:cubicBezTo>
                    <a:pt x="11892" y="8053"/>
                    <a:pt x="11802" y="8037"/>
                    <a:pt x="11728" y="8012"/>
                  </a:cubicBezTo>
                  <a:cubicBezTo>
                    <a:pt x="11654" y="7987"/>
                    <a:pt x="11589" y="7971"/>
                    <a:pt x="11572" y="7922"/>
                  </a:cubicBezTo>
                  <a:cubicBezTo>
                    <a:pt x="11564" y="7864"/>
                    <a:pt x="11654" y="7873"/>
                    <a:pt x="11654" y="7832"/>
                  </a:cubicBezTo>
                  <a:cubicBezTo>
                    <a:pt x="11654" y="7799"/>
                    <a:pt x="11564" y="7815"/>
                    <a:pt x="11482" y="7782"/>
                  </a:cubicBezTo>
                  <a:cubicBezTo>
                    <a:pt x="11400" y="7750"/>
                    <a:pt x="11499" y="7717"/>
                    <a:pt x="11597" y="7651"/>
                  </a:cubicBezTo>
                  <a:cubicBezTo>
                    <a:pt x="11695" y="7585"/>
                    <a:pt x="11794" y="7536"/>
                    <a:pt x="11868" y="7479"/>
                  </a:cubicBezTo>
                  <a:cubicBezTo>
                    <a:pt x="11950" y="7421"/>
                    <a:pt x="11868" y="7372"/>
                    <a:pt x="11860" y="7315"/>
                  </a:cubicBezTo>
                  <a:cubicBezTo>
                    <a:pt x="11843" y="7249"/>
                    <a:pt x="11933" y="7265"/>
                    <a:pt x="11958" y="7216"/>
                  </a:cubicBezTo>
                  <a:cubicBezTo>
                    <a:pt x="11991" y="7167"/>
                    <a:pt x="11868" y="7175"/>
                    <a:pt x="11827" y="7118"/>
                  </a:cubicBezTo>
                  <a:cubicBezTo>
                    <a:pt x="11786" y="7068"/>
                    <a:pt x="11975" y="7027"/>
                    <a:pt x="12089" y="6945"/>
                  </a:cubicBezTo>
                  <a:cubicBezTo>
                    <a:pt x="12142" y="6908"/>
                    <a:pt x="12197" y="6898"/>
                    <a:pt x="12247" y="6898"/>
                  </a:cubicBezTo>
                  <a:cubicBezTo>
                    <a:pt x="12307" y="6898"/>
                    <a:pt x="12358" y="6912"/>
                    <a:pt x="12385" y="6912"/>
                  </a:cubicBezTo>
                  <a:cubicBezTo>
                    <a:pt x="12442" y="6912"/>
                    <a:pt x="12459" y="6880"/>
                    <a:pt x="12459" y="6847"/>
                  </a:cubicBezTo>
                  <a:cubicBezTo>
                    <a:pt x="12459" y="6814"/>
                    <a:pt x="12426" y="6781"/>
                    <a:pt x="12393" y="6765"/>
                  </a:cubicBezTo>
                  <a:cubicBezTo>
                    <a:pt x="12360" y="6748"/>
                    <a:pt x="12459" y="6609"/>
                    <a:pt x="12500" y="6568"/>
                  </a:cubicBezTo>
                  <a:cubicBezTo>
                    <a:pt x="12506" y="6560"/>
                    <a:pt x="12513" y="6557"/>
                    <a:pt x="12520" y="6557"/>
                  </a:cubicBezTo>
                  <a:cubicBezTo>
                    <a:pt x="12552" y="6557"/>
                    <a:pt x="12594" y="6618"/>
                    <a:pt x="12647" y="6658"/>
                  </a:cubicBezTo>
                  <a:cubicBezTo>
                    <a:pt x="12658" y="6666"/>
                    <a:pt x="12666" y="6669"/>
                    <a:pt x="12673" y="6669"/>
                  </a:cubicBezTo>
                  <a:cubicBezTo>
                    <a:pt x="12711" y="6669"/>
                    <a:pt x="12707" y="6570"/>
                    <a:pt x="12721" y="6535"/>
                  </a:cubicBezTo>
                  <a:cubicBezTo>
                    <a:pt x="12724" y="6532"/>
                    <a:pt x="12726" y="6531"/>
                    <a:pt x="12730" y="6531"/>
                  </a:cubicBezTo>
                  <a:cubicBezTo>
                    <a:pt x="12762" y="6531"/>
                    <a:pt x="12845" y="6669"/>
                    <a:pt x="12935" y="6699"/>
                  </a:cubicBezTo>
                  <a:cubicBezTo>
                    <a:pt x="12948" y="6705"/>
                    <a:pt x="12959" y="6708"/>
                    <a:pt x="12968" y="6708"/>
                  </a:cubicBezTo>
                  <a:cubicBezTo>
                    <a:pt x="13019" y="6708"/>
                    <a:pt x="13005" y="6618"/>
                    <a:pt x="13033" y="6576"/>
                  </a:cubicBezTo>
                  <a:cubicBezTo>
                    <a:pt x="13047" y="6559"/>
                    <a:pt x="13083" y="6553"/>
                    <a:pt x="13130" y="6553"/>
                  </a:cubicBezTo>
                  <a:cubicBezTo>
                    <a:pt x="13221" y="6553"/>
                    <a:pt x="13352" y="6576"/>
                    <a:pt x="13444" y="6592"/>
                  </a:cubicBezTo>
                  <a:cubicBezTo>
                    <a:pt x="13493" y="6601"/>
                    <a:pt x="13583" y="6601"/>
                    <a:pt x="13665" y="6601"/>
                  </a:cubicBezTo>
                  <a:lnTo>
                    <a:pt x="13895" y="6617"/>
                  </a:lnTo>
                  <a:cubicBezTo>
                    <a:pt x="14026" y="6642"/>
                    <a:pt x="14092" y="6773"/>
                    <a:pt x="14231" y="6830"/>
                  </a:cubicBezTo>
                  <a:cubicBezTo>
                    <a:pt x="14363" y="6896"/>
                    <a:pt x="14428" y="6863"/>
                    <a:pt x="14560" y="6937"/>
                  </a:cubicBezTo>
                  <a:cubicBezTo>
                    <a:pt x="14691" y="7019"/>
                    <a:pt x="14584" y="7175"/>
                    <a:pt x="14576" y="7216"/>
                  </a:cubicBezTo>
                  <a:cubicBezTo>
                    <a:pt x="14576" y="7257"/>
                    <a:pt x="14551" y="7331"/>
                    <a:pt x="14527" y="7380"/>
                  </a:cubicBezTo>
                  <a:cubicBezTo>
                    <a:pt x="14502" y="7429"/>
                    <a:pt x="14691" y="7528"/>
                    <a:pt x="14691" y="7569"/>
                  </a:cubicBezTo>
                  <a:cubicBezTo>
                    <a:pt x="14688" y="7586"/>
                    <a:pt x="14667" y="7590"/>
                    <a:pt x="14641" y="7590"/>
                  </a:cubicBezTo>
                  <a:cubicBezTo>
                    <a:pt x="14612" y="7590"/>
                    <a:pt x="14576" y="7584"/>
                    <a:pt x="14556" y="7584"/>
                  </a:cubicBezTo>
                  <a:cubicBezTo>
                    <a:pt x="14550" y="7584"/>
                    <a:pt x="14546" y="7584"/>
                    <a:pt x="14543" y="7585"/>
                  </a:cubicBezTo>
                  <a:cubicBezTo>
                    <a:pt x="14519" y="7594"/>
                    <a:pt x="14617" y="7659"/>
                    <a:pt x="14625" y="7692"/>
                  </a:cubicBezTo>
                  <a:cubicBezTo>
                    <a:pt x="14633" y="7725"/>
                    <a:pt x="14617" y="7758"/>
                    <a:pt x="14560" y="7782"/>
                  </a:cubicBezTo>
                  <a:cubicBezTo>
                    <a:pt x="14555" y="7784"/>
                    <a:pt x="14551" y="7784"/>
                    <a:pt x="14546" y="7784"/>
                  </a:cubicBezTo>
                  <a:cubicBezTo>
                    <a:pt x="14487" y="7784"/>
                    <a:pt x="14400" y="7700"/>
                    <a:pt x="14354" y="7700"/>
                  </a:cubicBezTo>
                  <a:cubicBezTo>
                    <a:pt x="14351" y="7700"/>
                    <a:pt x="14348" y="7699"/>
                    <a:pt x="14344" y="7699"/>
                  </a:cubicBezTo>
                  <a:cubicBezTo>
                    <a:pt x="14292" y="7699"/>
                    <a:pt x="14199" y="7752"/>
                    <a:pt x="14092" y="7782"/>
                  </a:cubicBezTo>
                  <a:cubicBezTo>
                    <a:pt x="13977" y="7815"/>
                    <a:pt x="13993" y="7963"/>
                    <a:pt x="13952" y="8061"/>
                  </a:cubicBezTo>
                  <a:cubicBezTo>
                    <a:pt x="13903" y="8160"/>
                    <a:pt x="13657" y="8316"/>
                    <a:pt x="13591" y="8365"/>
                  </a:cubicBezTo>
                  <a:cubicBezTo>
                    <a:pt x="13534" y="8414"/>
                    <a:pt x="13468" y="8644"/>
                    <a:pt x="13419" y="8685"/>
                  </a:cubicBezTo>
                  <a:cubicBezTo>
                    <a:pt x="13407" y="8694"/>
                    <a:pt x="13394" y="8697"/>
                    <a:pt x="13381" y="8697"/>
                  </a:cubicBezTo>
                  <a:cubicBezTo>
                    <a:pt x="13337" y="8697"/>
                    <a:pt x="13287" y="8664"/>
                    <a:pt x="13241" y="8664"/>
                  </a:cubicBezTo>
                  <a:cubicBezTo>
                    <a:pt x="13232" y="8664"/>
                    <a:pt x="13223" y="8665"/>
                    <a:pt x="13214" y="8669"/>
                  </a:cubicBezTo>
                  <a:cubicBezTo>
                    <a:pt x="13140" y="8693"/>
                    <a:pt x="13238" y="8784"/>
                    <a:pt x="13222" y="8808"/>
                  </a:cubicBezTo>
                  <a:cubicBezTo>
                    <a:pt x="13214" y="8825"/>
                    <a:pt x="13193" y="8825"/>
                    <a:pt x="13166" y="8825"/>
                  </a:cubicBezTo>
                  <a:cubicBezTo>
                    <a:pt x="13138" y="8825"/>
                    <a:pt x="13103" y="8825"/>
                    <a:pt x="13066" y="8841"/>
                  </a:cubicBezTo>
                  <a:cubicBezTo>
                    <a:pt x="12992" y="8866"/>
                    <a:pt x="12943" y="9046"/>
                    <a:pt x="12869" y="9112"/>
                  </a:cubicBezTo>
                  <a:cubicBezTo>
                    <a:pt x="12841" y="9137"/>
                    <a:pt x="12816" y="9144"/>
                    <a:pt x="12789" y="9144"/>
                  </a:cubicBezTo>
                  <a:cubicBezTo>
                    <a:pt x="12756" y="9144"/>
                    <a:pt x="12719" y="9133"/>
                    <a:pt x="12669" y="9133"/>
                  </a:cubicBezTo>
                  <a:cubicBezTo>
                    <a:pt x="12655" y="9133"/>
                    <a:pt x="12640" y="9134"/>
                    <a:pt x="12623" y="9136"/>
                  </a:cubicBezTo>
                  <a:cubicBezTo>
                    <a:pt x="12500" y="9153"/>
                    <a:pt x="12434" y="9243"/>
                    <a:pt x="12393" y="9309"/>
                  </a:cubicBezTo>
                  <a:cubicBezTo>
                    <a:pt x="12352" y="9383"/>
                    <a:pt x="12483" y="9415"/>
                    <a:pt x="12508" y="9498"/>
                  </a:cubicBezTo>
                  <a:cubicBezTo>
                    <a:pt x="12541" y="9571"/>
                    <a:pt x="12467" y="9539"/>
                    <a:pt x="12352" y="9580"/>
                  </a:cubicBezTo>
                  <a:cubicBezTo>
                    <a:pt x="12229" y="9629"/>
                    <a:pt x="12295" y="9662"/>
                    <a:pt x="12213" y="9678"/>
                  </a:cubicBezTo>
                  <a:cubicBezTo>
                    <a:pt x="12210" y="9678"/>
                    <a:pt x="12207" y="9679"/>
                    <a:pt x="12205" y="9679"/>
                  </a:cubicBezTo>
                  <a:cubicBezTo>
                    <a:pt x="12141" y="9679"/>
                    <a:pt x="12170" y="9579"/>
                    <a:pt x="12122" y="9563"/>
                  </a:cubicBezTo>
                  <a:cubicBezTo>
                    <a:pt x="12101" y="9554"/>
                    <a:pt x="12081" y="9551"/>
                    <a:pt x="12062" y="9551"/>
                  </a:cubicBezTo>
                  <a:cubicBezTo>
                    <a:pt x="12029" y="9551"/>
                    <a:pt x="11997" y="9561"/>
                    <a:pt x="11966" y="9571"/>
                  </a:cubicBezTo>
                  <a:cubicBezTo>
                    <a:pt x="11925" y="9580"/>
                    <a:pt x="11909" y="9596"/>
                    <a:pt x="11884" y="9670"/>
                  </a:cubicBezTo>
                  <a:cubicBezTo>
                    <a:pt x="11860" y="9744"/>
                    <a:pt x="11950" y="9744"/>
                    <a:pt x="11966" y="9801"/>
                  </a:cubicBezTo>
                  <a:cubicBezTo>
                    <a:pt x="11991" y="9850"/>
                    <a:pt x="11786" y="9924"/>
                    <a:pt x="11704" y="9982"/>
                  </a:cubicBezTo>
                  <a:cubicBezTo>
                    <a:pt x="11622" y="10031"/>
                    <a:pt x="11622" y="10113"/>
                    <a:pt x="11564" y="10203"/>
                  </a:cubicBezTo>
                  <a:cubicBezTo>
                    <a:pt x="11507" y="10285"/>
                    <a:pt x="11589" y="10376"/>
                    <a:pt x="11622" y="10532"/>
                  </a:cubicBezTo>
                  <a:cubicBezTo>
                    <a:pt x="11635" y="10591"/>
                    <a:pt x="11649" y="10607"/>
                    <a:pt x="11665" y="10607"/>
                  </a:cubicBezTo>
                  <a:cubicBezTo>
                    <a:pt x="11683" y="10607"/>
                    <a:pt x="11702" y="10588"/>
                    <a:pt x="11722" y="10588"/>
                  </a:cubicBezTo>
                  <a:cubicBezTo>
                    <a:pt x="11729" y="10588"/>
                    <a:pt x="11737" y="10591"/>
                    <a:pt x="11745" y="10597"/>
                  </a:cubicBezTo>
                  <a:cubicBezTo>
                    <a:pt x="11786" y="10638"/>
                    <a:pt x="11802" y="10671"/>
                    <a:pt x="11786" y="10811"/>
                  </a:cubicBezTo>
                  <a:cubicBezTo>
                    <a:pt x="11778" y="10942"/>
                    <a:pt x="11737" y="10942"/>
                    <a:pt x="11704" y="11016"/>
                  </a:cubicBezTo>
                  <a:cubicBezTo>
                    <a:pt x="11663" y="11081"/>
                    <a:pt x="11827" y="11180"/>
                    <a:pt x="11868" y="11254"/>
                  </a:cubicBezTo>
                  <a:cubicBezTo>
                    <a:pt x="11909" y="11328"/>
                    <a:pt x="11991" y="11459"/>
                    <a:pt x="11966" y="11500"/>
                  </a:cubicBezTo>
                  <a:cubicBezTo>
                    <a:pt x="11962" y="11510"/>
                    <a:pt x="11954" y="11513"/>
                    <a:pt x="11943" y="11513"/>
                  </a:cubicBezTo>
                  <a:cubicBezTo>
                    <a:pt x="11907" y="11513"/>
                    <a:pt x="11844" y="11475"/>
                    <a:pt x="11819" y="11475"/>
                  </a:cubicBezTo>
                  <a:cubicBezTo>
                    <a:pt x="11786" y="11484"/>
                    <a:pt x="11810" y="11516"/>
                    <a:pt x="11810" y="11566"/>
                  </a:cubicBezTo>
                  <a:cubicBezTo>
                    <a:pt x="11810" y="11615"/>
                    <a:pt x="11892" y="11763"/>
                    <a:pt x="11892" y="11845"/>
                  </a:cubicBezTo>
                  <a:cubicBezTo>
                    <a:pt x="11901" y="11927"/>
                    <a:pt x="11778" y="11935"/>
                    <a:pt x="11737" y="11992"/>
                  </a:cubicBezTo>
                  <a:cubicBezTo>
                    <a:pt x="11704" y="12050"/>
                    <a:pt x="11827" y="12148"/>
                    <a:pt x="11827" y="12173"/>
                  </a:cubicBezTo>
                  <a:cubicBezTo>
                    <a:pt x="11827" y="12206"/>
                    <a:pt x="11827" y="12370"/>
                    <a:pt x="11810" y="12468"/>
                  </a:cubicBezTo>
                  <a:cubicBezTo>
                    <a:pt x="11786" y="12567"/>
                    <a:pt x="11835" y="12583"/>
                    <a:pt x="11843" y="12624"/>
                  </a:cubicBezTo>
                  <a:cubicBezTo>
                    <a:pt x="11847" y="12633"/>
                    <a:pt x="11854" y="12637"/>
                    <a:pt x="11862" y="12637"/>
                  </a:cubicBezTo>
                  <a:cubicBezTo>
                    <a:pt x="11894" y="12637"/>
                    <a:pt x="11952" y="12588"/>
                    <a:pt x="11958" y="12575"/>
                  </a:cubicBezTo>
                  <a:cubicBezTo>
                    <a:pt x="11966" y="12559"/>
                    <a:pt x="11933" y="12509"/>
                    <a:pt x="11950" y="12485"/>
                  </a:cubicBezTo>
                  <a:cubicBezTo>
                    <a:pt x="11952" y="12483"/>
                    <a:pt x="11955" y="12482"/>
                    <a:pt x="11959" y="12482"/>
                  </a:cubicBezTo>
                  <a:cubicBezTo>
                    <a:pt x="11989" y="12482"/>
                    <a:pt x="12069" y="12531"/>
                    <a:pt x="12098" y="12567"/>
                  </a:cubicBezTo>
                  <a:cubicBezTo>
                    <a:pt x="12130" y="12600"/>
                    <a:pt x="12303" y="12690"/>
                    <a:pt x="12409" y="12739"/>
                  </a:cubicBezTo>
                  <a:cubicBezTo>
                    <a:pt x="12443" y="12753"/>
                    <a:pt x="12470" y="12758"/>
                    <a:pt x="12493" y="12758"/>
                  </a:cubicBezTo>
                  <a:cubicBezTo>
                    <a:pt x="12537" y="12758"/>
                    <a:pt x="12567" y="12742"/>
                    <a:pt x="12599" y="12742"/>
                  </a:cubicBezTo>
                  <a:cubicBezTo>
                    <a:pt x="12610" y="12742"/>
                    <a:pt x="12620" y="12743"/>
                    <a:pt x="12631" y="12747"/>
                  </a:cubicBezTo>
                  <a:cubicBezTo>
                    <a:pt x="12705" y="12772"/>
                    <a:pt x="12623" y="12903"/>
                    <a:pt x="12680" y="12903"/>
                  </a:cubicBezTo>
                  <a:cubicBezTo>
                    <a:pt x="12730" y="12903"/>
                    <a:pt x="12869" y="12780"/>
                    <a:pt x="12951" y="12747"/>
                  </a:cubicBezTo>
                  <a:cubicBezTo>
                    <a:pt x="12967" y="12741"/>
                    <a:pt x="12977" y="12738"/>
                    <a:pt x="12984" y="12738"/>
                  </a:cubicBezTo>
                  <a:cubicBezTo>
                    <a:pt x="13013" y="12738"/>
                    <a:pt x="12974" y="12788"/>
                    <a:pt x="12968" y="12821"/>
                  </a:cubicBezTo>
                  <a:cubicBezTo>
                    <a:pt x="12951" y="12870"/>
                    <a:pt x="12885" y="12969"/>
                    <a:pt x="12869" y="13026"/>
                  </a:cubicBezTo>
                  <a:cubicBezTo>
                    <a:pt x="12853" y="13092"/>
                    <a:pt x="12935" y="13059"/>
                    <a:pt x="13041" y="13125"/>
                  </a:cubicBezTo>
                  <a:cubicBezTo>
                    <a:pt x="13156" y="13191"/>
                    <a:pt x="13025" y="13191"/>
                    <a:pt x="12976" y="13240"/>
                  </a:cubicBezTo>
                  <a:cubicBezTo>
                    <a:pt x="12922" y="13278"/>
                    <a:pt x="12883" y="13331"/>
                    <a:pt x="12931" y="13331"/>
                  </a:cubicBezTo>
                  <a:cubicBezTo>
                    <a:pt x="12935" y="13331"/>
                    <a:pt x="12939" y="13331"/>
                    <a:pt x="12943" y="13330"/>
                  </a:cubicBezTo>
                  <a:cubicBezTo>
                    <a:pt x="13009" y="13322"/>
                    <a:pt x="13123" y="13215"/>
                    <a:pt x="13189" y="13182"/>
                  </a:cubicBezTo>
                  <a:cubicBezTo>
                    <a:pt x="13208" y="13173"/>
                    <a:pt x="13228" y="13169"/>
                    <a:pt x="13249" y="13169"/>
                  </a:cubicBezTo>
                  <a:cubicBezTo>
                    <a:pt x="13293" y="13169"/>
                    <a:pt x="13345" y="13183"/>
                    <a:pt x="13422" y="13183"/>
                  </a:cubicBezTo>
                  <a:cubicBezTo>
                    <a:pt x="13434" y="13183"/>
                    <a:pt x="13447" y="13183"/>
                    <a:pt x="13460" y="13182"/>
                  </a:cubicBezTo>
                  <a:cubicBezTo>
                    <a:pt x="13591" y="13174"/>
                    <a:pt x="13723" y="13108"/>
                    <a:pt x="13788" y="13076"/>
                  </a:cubicBezTo>
                  <a:cubicBezTo>
                    <a:pt x="13795" y="13073"/>
                    <a:pt x="13802" y="13072"/>
                    <a:pt x="13808" y="13072"/>
                  </a:cubicBezTo>
                  <a:cubicBezTo>
                    <a:pt x="13864" y="13072"/>
                    <a:pt x="13910" y="13159"/>
                    <a:pt x="13969" y="13166"/>
                  </a:cubicBezTo>
                  <a:cubicBezTo>
                    <a:pt x="13972" y="13167"/>
                    <a:pt x="13975" y="13167"/>
                    <a:pt x="13977" y="13167"/>
                  </a:cubicBezTo>
                  <a:cubicBezTo>
                    <a:pt x="14032" y="13167"/>
                    <a:pt x="14011" y="13009"/>
                    <a:pt x="14034" y="12977"/>
                  </a:cubicBezTo>
                  <a:cubicBezTo>
                    <a:pt x="14059" y="12944"/>
                    <a:pt x="14149" y="12920"/>
                    <a:pt x="14281" y="12920"/>
                  </a:cubicBezTo>
                  <a:cubicBezTo>
                    <a:pt x="14324" y="12922"/>
                    <a:pt x="14365" y="12923"/>
                    <a:pt x="14405" y="12923"/>
                  </a:cubicBezTo>
                  <a:cubicBezTo>
                    <a:pt x="14484" y="12923"/>
                    <a:pt x="14557" y="12920"/>
                    <a:pt x="14633" y="12920"/>
                  </a:cubicBezTo>
                  <a:cubicBezTo>
                    <a:pt x="14740" y="12912"/>
                    <a:pt x="14748" y="12854"/>
                    <a:pt x="14798" y="12821"/>
                  </a:cubicBezTo>
                  <a:cubicBezTo>
                    <a:pt x="14806" y="12814"/>
                    <a:pt x="14815" y="12811"/>
                    <a:pt x="14825" y="12811"/>
                  </a:cubicBezTo>
                  <a:cubicBezTo>
                    <a:pt x="14872" y="12811"/>
                    <a:pt x="14931" y="12879"/>
                    <a:pt x="14978" y="12879"/>
                  </a:cubicBezTo>
                  <a:cubicBezTo>
                    <a:pt x="15036" y="12870"/>
                    <a:pt x="14986" y="12813"/>
                    <a:pt x="14986" y="12780"/>
                  </a:cubicBezTo>
                  <a:cubicBezTo>
                    <a:pt x="14986" y="12768"/>
                    <a:pt x="14992" y="12764"/>
                    <a:pt x="15001" y="12764"/>
                  </a:cubicBezTo>
                  <a:cubicBezTo>
                    <a:pt x="15024" y="12764"/>
                    <a:pt x="15067" y="12788"/>
                    <a:pt x="15101" y="12788"/>
                  </a:cubicBezTo>
                  <a:cubicBezTo>
                    <a:pt x="15151" y="12780"/>
                    <a:pt x="15085" y="12690"/>
                    <a:pt x="15093" y="12649"/>
                  </a:cubicBezTo>
                  <a:cubicBezTo>
                    <a:pt x="15094" y="12644"/>
                    <a:pt x="15098" y="12642"/>
                    <a:pt x="15103" y="12642"/>
                  </a:cubicBezTo>
                  <a:cubicBezTo>
                    <a:pt x="15130" y="12642"/>
                    <a:pt x="15208" y="12709"/>
                    <a:pt x="15257" y="12723"/>
                  </a:cubicBezTo>
                  <a:cubicBezTo>
                    <a:pt x="15263" y="12724"/>
                    <a:pt x="15269" y="12725"/>
                    <a:pt x="15275" y="12725"/>
                  </a:cubicBezTo>
                  <a:cubicBezTo>
                    <a:pt x="15330" y="12725"/>
                    <a:pt x="15402" y="12663"/>
                    <a:pt x="15446" y="12641"/>
                  </a:cubicBezTo>
                  <a:cubicBezTo>
                    <a:pt x="15503" y="12608"/>
                    <a:pt x="15553" y="12608"/>
                    <a:pt x="15766" y="12608"/>
                  </a:cubicBezTo>
                  <a:cubicBezTo>
                    <a:pt x="15979" y="12608"/>
                    <a:pt x="16012" y="12616"/>
                    <a:pt x="16135" y="12624"/>
                  </a:cubicBezTo>
                  <a:cubicBezTo>
                    <a:pt x="16149" y="12625"/>
                    <a:pt x="16161" y="12626"/>
                    <a:pt x="16173" y="12626"/>
                  </a:cubicBezTo>
                  <a:cubicBezTo>
                    <a:pt x="16252" y="12626"/>
                    <a:pt x="16309" y="12605"/>
                    <a:pt x="16373" y="12583"/>
                  </a:cubicBezTo>
                  <a:cubicBezTo>
                    <a:pt x="16406" y="12518"/>
                    <a:pt x="16455" y="12444"/>
                    <a:pt x="16496" y="12411"/>
                  </a:cubicBezTo>
                  <a:cubicBezTo>
                    <a:pt x="16521" y="12378"/>
                    <a:pt x="16570" y="12345"/>
                    <a:pt x="16628" y="12296"/>
                  </a:cubicBezTo>
                  <a:cubicBezTo>
                    <a:pt x="16685" y="12263"/>
                    <a:pt x="16751" y="12214"/>
                    <a:pt x="16825" y="12165"/>
                  </a:cubicBezTo>
                  <a:cubicBezTo>
                    <a:pt x="16882" y="12132"/>
                    <a:pt x="16931" y="12091"/>
                    <a:pt x="16981" y="12050"/>
                  </a:cubicBezTo>
                  <a:cubicBezTo>
                    <a:pt x="17030" y="12009"/>
                    <a:pt x="17071" y="11976"/>
                    <a:pt x="17079" y="11960"/>
                  </a:cubicBezTo>
                  <a:cubicBezTo>
                    <a:pt x="17104" y="11943"/>
                    <a:pt x="17202" y="11886"/>
                    <a:pt x="17292" y="11845"/>
                  </a:cubicBezTo>
                  <a:cubicBezTo>
                    <a:pt x="17358" y="11804"/>
                    <a:pt x="17424" y="11771"/>
                    <a:pt x="17440" y="11763"/>
                  </a:cubicBezTo>
                  <a:cubicBezTo>
                    <a:pt x="17465" y="11738"/>
                    <a:pt x="17588" y="11623"/>
                    <a:pt x="17695" y="11516"/>
                  </a:cubicBezTo>
                  <a:cubicBezTo>
                    <a:pt x="17760" y="11443"/>
                    <a:pt x="17826" y="11377"/>
                    <a:pt x="17834" y="11352"/>
                  </a:cubicBezTo>
                  <a:cubicBezTo>
                    <a:pt x="17851" y="11328"/>
                    <a:pt x="17883" y="11278"/>
                    <a:pt x="17924" y="11221"/>
                  </a:cubicBezTo>
                  <a:cubicBezTo>
                    <a:pt x="17990" y="11147"/>
                    <a:pt x="18064" y="11065"/>
                    <a:pt x="18089" y="11040"/>
                  </a:cubicBezTo>
                  <a:cubicBezTo>
                    <a:pt x="18113" y="11024"/>
                    <a:pt x="18220" y="10925"/>
                    <a:pt x="18359" y="10811"/>
                  </a:cubicBezTo>
                  <a:cubicBezTo>
                    <a:pt x="18573" y="10622"/>
                    <a:pt x="18852" y="10384"/>
                    <a:pt x="18852" y="10376"/>
                  </a:cubicBezTo>
                  <a:cubicBezTo>
                    <a:pt x="18860" y="10367"/>
                    <a:pt x="18868" y="10343"/>
                    <a:pt x="18893" y="10310"/>
                  </a:cubicBezTo>
                  <a:cubicBezTo>
                    <a:pt x="18942" y="10212"/>
                    <a:pt x="19049" y="10031"/>
                    <a:pt x="19049" y="9965"/>
                  </a:cubicBezTo>
                  <a:cubicBezTo>
                    <a:pt x="19049" y="9908"/>
                    <a:pt x="18942" y="9801"/>
                    <a:pt x="18868" y="9711"/>
                  </a:cubicBezTo>
                  <a:cubicBezTo>
                    <a:pt x="18835" y="9686"/>
                    <a:pt x="18811" y="9653"/>
                    <a:pt x="18794" y="9637"/>
                  </a:cubicBezTo>
                  <a:cubicBezTo>
                    <a:pt x="18770" y="9604"/>
                    <a:pt x="18729" y="9580"/>
                    <a:pt x="18679" y="9555"/>
                  </a:cubicBezTo>
                  <a:cubicBezTo>
                    <a:pt x="18614" y="9522"/>
                    <a:pt x="18523" y="9481"/>
                    <a:pt x="18425" y="9391"/>
                  </a:cubicBezTo>
                  <a:cubicBezTo>
                    <a:pt x="18327" y="9309"/>
                    <a:pt x="18187" y="9218"/>
                    <a:pt x="18080" y="9153"/>
                  </a:cubicBezTo>
                  <a:cubicBezTo>
                    <a:pt x="17990" y="9095"/>
                    <a:pt x="17916" y="9046"/>
                    <a:pt x="17916" y="9022"/>
                  </a:cubicBezTo>
                  <a:cubicBezTo>
                    <a:pt x="17908" y="8981"/>
                    <a:pt x="17982" y="8956"/>
                    <a:pt x="18047" y="8931"/>
                  </a:cubicBezTo>
                  <a:cubicBezTo>
                    <a:pt x="18097" y="8915"/>
                    <a:pt x="18138" y="8898"/>
                    <a:pt x="18146" y="8890"/>
                  </a:cubicBezTo>
                  <a:cubicBezTo>
                    <a:pt x="18162" y="8874"/>
                    <a:pt x="18212" y="8816"/>
                    <a:pt x="18261" y="8767"/>
                  </a:cubicBezTo>
                  <a:cubicBezTo>
                    <a:pt x="18302" y="8718"/>
                    <a:pt x="18335" y="8669"/>
                    <a:pt x="18343" y="8652"/>
                  </a:cubicBezTo>
                  <a:cubicBezTo>
                    <a:pt x="18351" y="8644"/>
                    <a:pt x="18351" y="8619"/>
                    <a:pt x="18343" y="8587"/>
                  </a:cubicBezTo>
                  <a:cubicBezTo>
                    <a:pt x="18343" y="8537"/>
                    <a:pt x="18327" y="8480"/>
                    <a:pt x="18318" y="8463"/>
                  </a:cubicBezTo>
                  <a:cubicBezTo>
                    <a:pt x="18318" y="8463"/>
                    <a:pt x="18236" y="8422"/>
                    <a:pt x="18162" y="8390"/>
                  </a:cubicBezTo>
                  <a:cubicBezTo>
                    <a:pt x="18113" y="8365"/>
                    <a:pt x="18064" y="8340"/>
                    <a:pt x="18039" y="8332"/>
                  </a:cubicBezTo>
                  <a:cubicBezTo>
                    <a:pt x="18015" y="8308"/>
                    <a:pt x="17982" y="8275"/>
                    <a:pt x="17965" y="8234"/>
                  </a:cubicBezTo>
                  <a:cubicBezTo>
                    <a:pt x="17949" y="8184"/>
                    <a:pt x="17933" y="8127"/>
                    <a:pt x="17941" y="8094"/>
                  </a:cubicBezTo>
                  <a:cubicBezTo>
                    <a:pt x="17941" y="8045"/>
                    <a:pt x="17974" y="8012"/>
                    <a:pt x="18006" y="7979"/>
                  </a:cubicBezTo>
                  <a:cubicBezTo>
                    <a:pt x="18011" y="7975"/>
                    <a:pt x="18019" y="7975"/>
                    <a:pt x="18025" y="7975"/>
                  </a:cubicBezTo>
                  <a:cubicBezTo>
                    <a:pt x="18031" y="7975"/>
                    <a:pt x="18035" y="7975"/>
                    <a:pt x="18031" y="7971"/>
                  </a:cubicBezTo>
                  <a:cubicBezTo>
                    <a:pt x="18023" y="7955"/>
                    <a:pt x="17998" y="7914"/>
                    <a:pt x="17974" y="7889"/>
                  </a:cubicBezTo>
                  <a:cubicBezTo>
                    <a:pt x="17957" y="7873"/>
                    <a:pt x="17941" y="7856"/>
                    <a:pt x="17933" y="7848"/>
                  </a:cubicBezTo>
                  <a:cubicBezTo>
                    <a:pt x="17908" y="7832"/>
                    <a:pt x="17875" y="7832"/>
                    <a:pt x="17842" y="7823"/>
                  </a:cubicBezTo>
                  <a:cubicBezTo>
                    <a:pt x="17810" y="7823"/>
                    <a:pt x="17785" y="7823"/>
                    <a:pt x="17768" y="7807"/>
                  </a:cubicBezTo>
                  <a:cubicBezTo>
                    <a:pt x="17752" y="7799"/>
                    <a:pt x="17727" y="7766"/>
                    <a:pt x="17703" y="7733"/>
                  </a:cubicBezTo>
                  <a:cubicBezTo>
                    <a:pt x="17678" y="7692"/>
                    <a:pt x="17654" y="7635"/>
                    <a:pt x="17645" y="7610"/>
                  </a:cubicBezTo>
                  <a:cubicBezTo>
                    <a:pt x="17629" y="7553"/>
                    <a:pt x="17703" y="7503"/>
                    <a:pt x="17760" y="7462"/>
                  </a:cubicBezTo>
                  <a:cubicBezTo>
                    <a:pt x="17777" y="7446"/>
                    <a:pt x="17801" y="7446"/>
                    <a:pt x="17801" y="7438"/>
                  </a:cubicBezTo>
                  <a:cubicBezTo>
                    <a:pt x="17801" y="7438"/>
                    <a:pt x="17760" y="7405"/>
                    <a:pt x="17719" y="7372"/>
                  </a:cubicBezTo>
                  <a:cubicBezTo>
                    <a:pt x="17695" y="7339"/>
                    <a:pt x="17662" y="7315"/>
                    <a:pt x="17654" y="7298"/>
                  </a:cubicBezTo>
                  <a:lnTo>
                    <a:pt x="17654" y="7306"/>
                  </a:lnTo>
                  <a:cubicBezTo>
                    <a:pt x="17637" y="7265"/>
                    <a:pt x="17670" y="7183"/>
                    <a:pt x="17695" y="7126"/>
                  </a:cubicBezTo>
                  <a:cubicBezTo>
                    <a:pt x="17703" y="7109"/>
                    <a:pt x="17711" y="7093"/>
                    <a:pt x="17711" y="7085"/>
                  </a:cubicBezTo>
                  <a:cubicBezTo>
                    <a:pt x="17719" y="7068"/>
                    <a:pt x="17719" y="7011"/>
                    <a:pt x="17727" y="6953"/>
                  </a:cubicBezTo>
                  <a:cubicBezTo>
                    <a:pt x="17736" y="6896"/>
                    <a:pt x="17736" y="6839"/>
                    <a:pt x="17744" y="6822"/>
                  </a:cubicBezTo>
                  <a:cubicBezTo>
                    <a:pt x="17760" y="6789"/>
                    <a:pt x="17834" y="6789"/>
                    <a:pt x="17900" y="6781"/>
                  </a:cubicBezTo>
                  <a:cubicBezTo>
                    <a:pt x="17933" y="6781"/>
                    <a:pt x="17965" y="6802"/>
                    <a:pt x="17977" y="6802"/>
                  </a:cubicBezTo>
                  <a:cubicBezTo>
                    <a:pt x="17980" y="6802"/>
                    <a:pt x="17982" y="6801"/>
                    <a:pt x="17982" y="6798"/>
                  </a:cubicBezTo>
                  <a:cubicBezTo>
                    <a:pt x="17982" y="6789"/>
                    <a:pt x="17957" y="6699"/>
                    <a:pt x="17924" y="6609"/>
                  </a:cubicBezTo>
                  <a:cubicBezTo>
                    <a:pt x="17892" y="6527"/>
                    <a:pt x="17859" y="6436"/>
                    <a:pt x="17834" y="6379"/>
                  </a:cubicBezTo>
                  <a:cubicBezTo>
                    <a:pt x="17826" y="6354"/>
                    <a:pt x="17818" y="6338"/>
                    <a:pt x="17810" y="6313"/>
                  </a:cubicBezTo>
                  <a:cubicBezTo>
                    <a:pt x="17744" y="6157"/>
                    <a:pt x="17621" y="5870"/>
                    <a:pt x="17539" y="5763"/>
                  </a:cubicBezTo>
                  <a:cubicBezTo>
                    <a:pt x="17448" y="5649"/>
                    <a:pt x="17342" y="5484"/>
                    <a:pt x="17309" y="5419"/>
                  </a:cubicBezTo>
                  <a:lnTo>
                    <a:pt x="17301" y="5411"/>
                  </a:lnTo>
                  <a:cubicBezTo>
                    <a:pt x="17284" y="5378"/>
                    <a:pt x="17284" y="5329"/>
                    <a:pt x="17284" y="5279"/>
                  </a:cubicBezTo>
                  <a:cubicBezTo>
                    <a:pt x="17292" y="5230"/>
                    <a:pt x="17301" y="5189"/>
                    <a:pt x="17309" y="5164"/>
                  </a:cubicBezTo>
                  <a:cubicBezTo>
                    <a:pt x="17309" y="5132"/>
                    <a:pt x="17539" y="4861"/>
                    <a:pt x="17711" y="4647"/>
                  </a:cubicBezTo>
                  <a:cubicBezTo>
                    <a:pt x="17826" y="4516"/>
                    <a:pt x="17916" y="4409"/>
                    <a:pt x="17924" y="4393"/>
                  </a:cubicBezTo>
                  <a:cubicBezTo>
                    <a:pt x="17924" y="4393"/>
                    <a:pt x="17900" y="4377"/>
                    <a:pt x="17875" y="4344"/>
                  </a:cubicBezTo>
                  <a:cubicBezTo>
                    <a:pt x="17826" y="4294"/>
                    <a:pt x="17760" y="4237"/>
                    <a:pt x="17703" y="4188"/>
                  </a:cubicBezTo>
                  <a:cubicBezTo>
                    <a:pt x="17629" y="4139"/>
                    <a:pt x="17580" y="4056"/>
                    <a:pt x="17539" y="3991"/>
                  </a:cubicBezTo>
                  <a:cubicBezTo>
                    <a:pt x="17514" y="3950"/>
                    <a:pt x="17489" y="3909"/>
                    <a:pt x="17473" y="3901"/>
                  </a:cubicBezTo>
                  <a:cubicBezTo>
                    <a:pt x="17448" y="3884"/>
                    <a:pt x="17342" y="3851"/>
                    <a:pt x="17235" y="3810"/>
                  </a:cubicBezTo>
                  <a:cubicBezTo>
                    <a:pt x="17153" y="3786"/>
                    <a:pt x="17071" y="3761"/>
                    <a:pt x="17030" y="3745"/>
                  </a:cubicBezTo>
                  <a:cubicBezTo>
                    <a:pt x="16981" y="3720"/>
                    <a:pt x="16940" y="3663"/>
                    <a:pt x="16915" y="3589"/>
                  </a:cubicBezTo>
                  <a:cubicBezTo>
                    <a:pt x="16882" y="3507"/>
                    <a:pt x="16858" y="3408"/>
                    <a:pt x="16858" y="3351"/>
                  </a:cubicBezTo>
                  <a:cubicBezTo>
                    <a:pt x="16858" y="3285"/>
                    <a:pt x="16882" y="3203"/>
                    <a:pt x="16907" y="3137"/>
                  </a:cubicBezTo>
                  <a:cubicBezTo>
                    <a:pt x="16923" y="3088"/>
                    <a:pt x="16931" y="3047"/>
                    <a:pt x="16931" y="3031"/>
                  </a:cubicBezTo>
                  <a:cubicBezTo>
                    <a:pt x="16940" y="3014"/>
                    <a:pt x="16899" y="2981"/>
                    <a:pt x="16874" y="2949"/>
                  </a:cubicBezTo>
                  <a:cubicBezTo>
                    <a:pt x="16841" y="2924"/>
                    <a:pt x="16816" y="2891"/>
                    <a:pt x="16816" y="2867"/>
                  </a:cubicBezTo>
                  <a:cubicBezTo>
                    <a:pt x="16800" y="2809"/>
                    <a:pt x="16899" y="2784"/>
                    <a:pt x="16989" y="2752"/>
                  </a:cubicBezTo>
                  <a:cubicBezTo>
                    <a:pt x="17022" y="2743"/>
                    <a:pt x="17054" y="2735"/>
                    <a:pt x="17079" y="2719"/>
                  </a:cubicBezTo>
                  <a:cubicBezTo>
                    <a:pt x="17120" y="2702"/>
                    <a:pt x="17153" y="2694"/>
                    <a:pt x="17169" y="2678"/>
                  </a:cubicBezTo>
                  <a:cubicBezTo>
                    <a:pt x="17186" y="2661"/>
                    <a:pt x="17251" y="2612"/>
                    <a:pt x="17251" y="2596"/>
                  </a:cubicBezTo>
                  <a:cubicBezTo>
                    <a:pt x="17260" y="2587"/>
                    <a:pt x="17301" y="2538"/>
                    <a:pt x="17342" y="2489"/>
                  </a:cubicBezTo>
                  <a:cubicBezTo>
                    <a:pt x="17391" y="2432"/>
                    <a:pt x="17440" y="2366"/>
                    <a:pt x="17481" y="2349"/>
                  </a:cubicBezTo>
                  <a:cubicBezTo>
                    <a:pt x="17506" y="2341"/>
                    <a:pt x="17555" y="2333"/>
                    <a:pt x="17621" y="2317"/>
                  </a:cubicBezTo>
                  <a:cubicBezTo>
                    <a:pt x="17727" y="2300"/>
                    <a:pt x="17867" y="2276"/>
                    <a:pt x="17892" y="2243"/>
                  </a:cubicBezTo>
                  <a:cubicBezTo>
                    <a:pt x="17933" y="2185"/>
                    <a:pt x="17990" y="2046"/>
                    <a:pt x="18006" y="1997"/>
                  </a:cubicBezTo>
                  <a:lnTo>
                    <a:pt x="18006" y="1988"/>
                  </a:lnTo>
                  <a:cubicBezTo>
                    <a:pt x="18017" y="1965"/>
                    <a:pt x="18046" y="1956"/>
                    <a:pt x="18086" y="1956"/>
                  </a:cubicBezTo>
                  <a:cubicBezTo>
                    <a:pt x="18143" y="1956"/>
                    <a:pt x="18221" y="1974"/>
                    <a:pt x="18294" y="1988"/>
                  </a:cubicBezTo>
                  <a:cubicBezTo>
                    <a:pt x="18327" y="1997"/>
                    <a:pt x="18359" y="2005"/>
                    <a:pt x="18384" y="2005"/>
                  </a:cubicBezTo>
                  <a:cubicBezTo>
                    <a:pt x="18419" y="2011"/>
                    <a:pt x="18454" y="2016"/>
                    <a:pt x="18486" y="2016"/>
                  </a:cubicBezTo>
                  <a:cubicBezTo>
                    <a:pt x="18499" y="2016"/>
                    <a:pt x="18511" y="2015"/>
                    <a:pt x="18523" y="2013"/>
                  </a:cubicBezTo>
                  <a:cubicBezTo>
                    <a:pt x="18556" y="2005"/>
                    <a:pt x="18581" y="1997"/>
                    <a:pt x="18589" y="1980"/>
                  </a:cubicBezTo>
                  <a:cubicBezTo>
                    <a:pt x="18606" y="1956"/>
                    <a:pt x="18589" y="1832"/>
                    <a:pt x="18573" y="1734"/>
                  </a:cubicBezTo>
                  <a:cubicBezTo>
                    <a:pt x="18474" y="1726"/>
                    <a:pt x="18411" y="1684"/>
                    <a:pt x="18376" y="1684"/>
                  </a:cubicBezTo>
                  <a:cubicBezTo>
                    <a:pt x="18373" y="1684"/>
                    <a:pt x="18370" y="1684"/>
                    <a:pt x="18368" y="1685"/>
                  </a:cubicBezTo>
                  <a:cubicBezTo>
                    <a:pt x="18335" y="1693"/>
                    <a:pt x="18277" y="1808"/>
                    <a:pt x="18220" y="1824"/>
                  </a:cubicBezTo>
                  <a:cubicBezTo>
                    <a:pt x="18214" y="1827"/>
                    <a:pt x="18209" y="1828"/>
                    <a:pt x="18206" y="1828"/>
                  </a:cubicBezTo>
                  <a:cubicBezTo>
                    <a:pt x="18173" y="1828"/>
                    <a:pt x="18220" y="1739"/>
                    <a:pt x="18220" y="1709"/>
                  </a:cubicBezTo>
                  <a:cubicBezTo>
                    <a:pt x="18220" y="1677"/>
                    <a:pt x="18130" y="1603"/>
                    <a:pt x="18089" y="1586"/>
                  </a:cubicBezTo>
                  <a:cubicBezTo>
                    <a:pt x="18087" y="1586"/>
                    <a:pt x="18085" y="1586"/>
                    <a:pt x="18083" y="1586"/>
                  </a:cubicBezTo>
                  <a:cubicBezTo>
                    <a:pt x="18035" y="1586"/>
                    <a:pt x="17897" y="1670"/>
                    <a:pt x="17834" y="1709"/>
                  </a:cubicBezTo>
                  <a:cubicBezTo>
                    <a:pt x="17773" y="1755"/>
                    <a:pt x="17654" y="1859"/>
                    <a:pt x="17592" y="1859"/>
                  </a:cubicBezTo>
                  <a:cubicBezTo>
                    <a:pt x="17588" y="1859"/>
                    <a:pt x="17583" y="1858"/>
                    <a:pt x="17580" y="1857"/>
                  </a:cubicBezTo>
                  <a:cubicBezTo>
                    <a:pt x="17522" y="1841"/>
                    <a:pt x="17703" y="1693"/>
                    <a:pt x="17678" y="1677"/>
                  </a:cubicBezTo>
                  <a:cubicBezTo>
                    <a:pt x="17645" y="1652"/>
                    <a:pt x="17629" y="1636"/>
                    <a:pt x="17547" y="1603"/>
                  </a:cubicBezTo>
                  <a:cubicBezTo>
                    <a:pt x="17457" y="1578"/>
                    <a:pt x="17522" y="1504"/>
                    <a:pt x="17522" y="1463"/>
                  </a:cubicBezTo>
                  <a:cubicBezTo>
                    <a:pt x="17522" y="1414"/>
                    <a:pt x="17481" y="1406"/>
                    <a:pt x="17342" y="1389"/>
                  </a:cubicBezTo>
                  <a:cubicBezTo>
                    <a:pt x="17202" y="1365"/>
                    <a:pt x="16964" y="1299"/>
                    <a:pt x="16972" y="1217"/>
                  </a:cubicBezTo>
                  <a:cubicBezTo>
                    <a:pt x="16972" y="1203"/>
                    <a:pt x="16988" y="1197"/>
                    <a:pt x="17014" y="1197"/>
                  </a:cubicBezTo>
                  <a:cubicBezTo>
                    <a:pt x="17121" y="1197"/>
                    <a:pt x="17400" y="1297"/>
                    <a:pt x="17473" y="1324"/>
                  </a:cubicBezTo>
                  <a:cubicBezTo>
                    <a:pt x="17506" y="1333"/>
                    <a:pt x="17596" y="1336"/>
                    <a:pt x="17700" y="1336"/>
                  </a:cubicBezTo>
                  <a:cubicBezTo>
                    <a:pt x="17880" y="1336"/>
                    <a:pt x="18102" y="1326"/>
                    <a:pt x="18154" y="1315"/>
                  </a:cubicBezTo>
                  <a:cubicBezTo>
                    <a:pt x="18228" y="1291"/>
                    <a:pt x="18253" y="1225"/>
                    <a:pt x="18343" y="1160"/>
                  </a:cubicBezTo>
                  <a:cubicBezTo>
                    <a:pt x="18403" y="1116"/>
                    <a:pt x="18445" y="1108"/>
                    <a:pt x="18505" y="1108"/>
                  </a:cubicBezTo>
                  <a:cubicBezTo>
                    <a:pt x="18535" y="1108"/>
                    <a:pt x="18570" y="1110"/>
                    <a:pt x="18614" y="1110"/>
                  </a:cubicBezTo>
                  <a:cubicBezTo>
                    <a:pt x="18753" y="1102"/>
                    <a:pt x="18720" y="1069"/>
                    <a:pt x="18720" y="1012"/>
                  </a:cubicBezTo>
                  <a:cubicBezTo>
                    <a:pt x="18729" y="963"/>
                    <a:pt x="18704" y="864"/>
                    <a:pt x="18614" y="823"/>
                  </a:cubicBezTo>
                  <a:cubicBezTo>
                    <a:pt x="18584" y="808"/>
                    <a:pt x="18566" y="804"/>
                    <a:pt x="18551" y="804"/>
                  </a:cubicBezTo>
                  <a:cubicBezTo>
                    <a:pt x="18531" y="804"/>
                    <a:pt x="18514" y="811"/>
                    <a:pt x="18482" y="811"/>
                  </a:cubicBezTo>
                  <a:cubicBezTo>
                    <a:pt x="18469" y="811"/>
                    <a:pt x="18453" y="810"/>
                    <a:pt x="18433" y="807"/>
                  </a:cubicBezTo>
                  <a:cubicBezTo>
                    <a:pt x="18356" y="789"/>
                    <a:pt x="18296" y="775"/>
                    <a:pt x="18235" y="775"/>
                  </a:cubicBezTo>
                  <a:cubicBezTo>
                    <a:pt x="18212" y="775"/>
                    <a:pt x="18188" y="777"/>
                    <a:pt x="18162" y="782"/>
                  </a:cubicBezTo>
                  <a:cubicBezTo>
                    <a:pt x="18136" y="784"/>
                    <a:pt x="18112" y="786"/>
                    <a:pt x="18090" y="786"/>
                  </a:cubicBezTo>
                  <a:cubicBezTo>
                    <a:pt x="18038" y="786"/>
                    <a:pt x="17999" y="776"/>
                    <a:pt x="17982" y="741"/>
                  </a:cubicBezTo>
                  <a:cubicBezTo>
                    <a:pt x="17957" y="700"/>
                    <a:pt x="18105" y="708"/>
                    <a:pt x="18089" y="667"/>
                  </a:cubicBezTo>
                  <a:cubicBezTo>
                    <a:pt x="18072" y="626"/>
                    <a:pt x="18047" y="528"/>
                    <a:pt x="18023" y="528"/>
                  </a:cubicBezTo>
                  <a:cubicBezTo>
                    <a:pt x="18021" y="527"/>
                    <a:pt x="18019" y="527"/>
                    <a:pt x="18017" y="527"/>
                  </a:cubicBezTo>
                  <a:cubicBezTo>
                    <a:pt x="17979" y="527"/>
                    <a:pt x="17895" y="586"/>
                    <a:pt x="17818" y="593"/>
                  </a:cubicBezTo>
                  <a:cubicBezTo>
                    <a:pt x="17814" y="594"/>
                    <a:pt x="17811" y="594"/>
                    <a:pt x="17809" y="594"/>
                  </a:cubicBezTo>
                  <a:cubicBezTo>
                    <a:pt x="17741" y="594"/>
                    <a:pt x="17809" y="502"/>
                    <a:pt x="17801" y="478"/>
                  </a:cubicBezTo>
                  <a:cubicBezTo>
                    <a:pt x="17797" y="470"/>
                    <a:pt x="17791" y="466"/>
                    <a:pt x="17785" y="466"/>
                  </a:cubicBezTo>
                  <a:cubicBezTo>
                    <a:pt x="17767" y="466"/>
                    <a:pt x="17741" y="493"/>
                    <a:pt x="17711" y="511"/>
                  </a:cubicBezTo>
                  <a:cubicBezTo>
                    <a:pt x="17678" y="528"/>
                    <a:pt x="17563" y="601"/>
                    <a:pt x="17473" y="601"/>
                  </a:cubicBezTo>
                  <a:cubicBezTo>
                    <a:pt x="17391" y="601"/>
                    <a:pt x="17481" y="528"/>
                    <a:pt x="17465" y="503"/>
                  </a:cubicBezTo>
                  <a:cubicBezTo>
                    <a:pt x="17448" y="478"/>
                    <a:pt x="17235" y="306"/>
                    <a:pt x="17186" y="306"/>
                  </a:cubicBezTo>
                  <a:cubicBezTo>
                    <a:pt x="17137" y="306"/>
                    <a:pt x="17145" y="331"/>
                    <a:pt x="17096" y="388"/>
                  </a:cubicBezTo>
                  <a:cubicBezTo>
                    <a:pt x="17038" y="446"/>
                    <a:pt x="16915" y="601"/>
                    <a:pt x="16915" y="667"/>
                  </a:cubicBezTo>
                  <a:cubicBezTo>
                    <a:pt x="16907" y="733"/>
                    <a:pt x="16931" y="790"/>
                    <a:pt x="16923" y="839"/>
                  </a:cubicBezTo>
                  <a:cubicBezTo>
                    <a:pt x="16915" y="880"/>
                    <a:pt x="16849" y="880"/>
                    <a:pt x="16808" y="938"/>
                  </a:cubicBezTo>
                  <a:cubicBezTo>
                    <a:pt x="16769" y="984"/>
                    <a:pt x="16724" y="1030"/>
                    <a:pt x="16675" y="1030"/>
                  </a:cubicBezTo>
                  <a:cubicBezTo>
                    <a:pt x="16662" y="1030"/>
                    <a:pt x="16649" y="1027"/>
                    <a:pt x="16636" y="1020"/>
                  </a:cubicBezTo>
                  <a:cubicBezTo>
                    <a:pt x="16570" y="987"/>
                    <a:pt x="16726" y="872"/>
                    <a:pt x="16751" y="839"/>
                  </a:cubicBezTo>
                  <a:cubicBezTo>
                    <a:pt x="16762" y="818"/>
                    <a:pt x="16747" y="818"/>
                    <a:pt x="16722" y="818"/>
                  </a:cubicBezTo>
                  <a:lnTo>
                    <a:pt x="16722" y="818"/>
                  </a:lnTo>
                  <a:cubicBezTo>
                    <a:pt x="16709" y="818"/>
                    <a:pt x="16693" y="818"/>
                    <a:pt x="16677" y="815"/>
                  </a:cubicBezTo>
                  <a:cubicBezTo>
                    <a:pt x="16620" y="815"/>
                    <a:pt x="16480" y="880"/>
                    <a:pt x="16431" y="905"/>
                  </a:cubicBezTo>
                  <a:cubicBezTo>
                    <a:pt x="16426" y="907"/>
                    <a:pt x="16422" y="908"/>
                    <a:pt x="16419" y="908"/>
                  </a:cubicBezTo>
                  <a:cubicBezTo>
                    <a:pt x="16393" y="908"/>
                    <a:pt x="16405" y="854"/>
                    <a:pt x="16398" y="839"/>
                  </a:cubicBezTo>
                  <a:cubicBezTo>
                    <a:pt x="16390" y="823"/>
                    <a:pt x="16439" y="774"/>
                    <a:pt x="16480" y="749"/>
                  </a:cubicBezTo>
                  <a:cubicBezTo>
                    <a:pt x="16521" y="725"/>
                    <a:pt x="16636" y="684"/>
                    <a:pt x="16685" y="651"/>
                  </a:cubicBezTo>
                  <a:cubicBezTo>
                    <a:pt x="16740" y="619"/>
                    <a:pt x="16735" y="535"/>
                    <a:pt x="16706" y="535"/>
                  </a:cubicBezTo>
                  <a:cubicBezTo>
                    <a:pt x="16704" y="535"/>
                    <a:pt x="16703" y="535"/>
                    <a:pt x="16702" y="536"/>
                  </a:cubicBezTo>
                  <a:cubicBezTo>
                    <a:pt x="16669" y="536"/>
                    <a:pt x="16554" y="569"/>
                    <a:pt x="16513" y="585"/>
                  </a:cubicBezTo>
                  <a:cubicBezTo>
                    <a:pt x="16472" y="601"/>
                    <a:pt x="16340" y="667"/>
                    <a:pt x="16299" y="667"/>
                  </a:cubicBezTo>
                  <a:cubicBezTo>
                    <a:pt x="16258" y="667"/>
                    <a:pt x="16258" y="626"/>
                    <a:pt x="16283" y="601"/>
                  </a:cubicBezTo>
                  <a:cubicBezTo>
                    <a:pt x="16308" y="569"/>
                    <a:pt x="16439" y="552"/>
                    <a:pt x="16464" y="511"/>
                  </a:cubicBezTo>
                  <a:cubicBezTo>
                    <a:pt x="16480" y="470"/>
                    <a:pt x="16439" y="437"/>
                    <a:pt x="16455" y="396"/>
                  </a:cubicBezTo>
                  <a:cubicBezTo>
                    <a:pt x="16467" y="374"/>
                    <a:pt x="16512" y="368"/>
                    <a:pt x="16564" y="368"/>
                  </a:cubicBezTo>
                  <a:cubicBezTo>
                    <a:pt x="16612" y="368"/>
                    <a:pt x="16667" y="373"/>
                    <a:pt x="16705" y="373"/>
                  </a:cubicBezTo>
                  <a:cubicBezTo>
                    <a:pt x="16716" y="373"/>
                    <a:pt x="16726" y="373"/>
                    <a:pt x="16734" y="372"/>
                  </a:cubicBezTo>
                  <a:cubicBezTo>
                    <a:pt x="16800" y="363"/>
                    <a:pt x="16940" y="224"/>
                    <a:pt x="16907" y="199"/>
                  </a:cubicBezTo>
                  <a:cubicBezTo>
                    <a:pt x="16874" y="167"/>
                    <a:pt x="16751" y="142"/>
                    <a:pt x="16628" y="117"/>
                  </a:cubicBezTo>
                  <a:cubicBezTo>
                    <a:pt x="16513" y="94"/>
                    <a:pt x="16392" y="1"/>
                    <a:pt x="16316"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75"/>
            <p:cNvSpPr/>
            <p:nvPr/>
          </p:nvSpPr>
          <p:spPr>
            <a:xfrm>
              <a:off x="3674475" y="2155500"/>
              <a:ext cx="21150" cy="14350"/>
            </a:xfrm>
            <a:custGeom>
              <a:avLst/>
              <a:gdLst/>
              <a:ahLst/>
              <a:cxnLst/>
              <a:rect l="l" t="t" r="r" b="b"/>
              <a:pathLst>
                <a:path w="846" h="574" extrusionOk="0">
                  <a:moveTo>
                    <a:pt x="589" y="1"/>
                  </a:moveTo>
                  <a:cubicBezTo>
                    <a:pt x="499" y="1"/>
                    <a:pt x="422" y="35"/>
                    <a:pt x="304" y="70"/>
                  </a:cubicBezTo>
                  <a:cubicBezTo>
                    <a:pt x="238" y="119"/>
                    <a:pt x="132" y="210"/>
                    <a:pt x="74" y="242"/>
                  </a:cubicBezTo>
                  <a:cubicBezTo>
                    <a:pt x="25" y="283"/>
                    <a:pt x="0" y="333"/>
                    <a:pt x="50" y="357"/>
                  </a:cubicBezTo>
                  <a:cubicBezTo>
                    <a:pt x="62" y="366"/>
                    <a:pt x="73" y="369"/>
                    <a:pt x="85" y="369"/>
                  </a:cubicBezTo>
                  <a:cubicBezTo>
                    <a:pt x="119" y="369"/>
                    <a:pt x="154" y="341"/>
                    <a:pt x="222" y="341"/>
                  </a:cubicBezTo>
                  <a:cubicBezTo>
                    <a:pt x="312" y="349"/>
                    <a:pt x="296" y="415"/>
                    <a:pt x="378" y="480"/>
                  </a:cubicBezTo>
                  <a:cubicBezTo>
                    <a:pt x="441" y="537"/>
                    <a:pt x="441" y="574"/>
                    <a:pt x="478" y="574"/>
                  </a:cubicBezTo>
                  <a:cubicBezTo>
                    <a:pt x="489" y="574"/>
                    <a:pt x="504" y="570"/>
                    <a:pt x="526" y="562"/>
                  </a:cubicBezTo>
                  <a:cubicBezTo>
                    <a:pt x="608" y="530"/>
                    <a:pt x="575" y="546"/>
                    <a:pt x="673" y="480"/>
                  </a:cubicBezTo>
                  <a:cubicBezTo>
                    <a:pt x="764" y="415"/>
                    <a:pt x="846" y="300"/>
                    <a:pt x="846" y="242"/>
                  </a:cubicBezTo>
                  <a:cubicBezTo>
                    <a:pt x="846" y="177"/>
                    <a:pt x="575" y="210"/>
                    <a:pt x="583" y="152"/>
                  </a:cubicBezTo>
                  <a:cubicBezTo>
                    <a:pt x="591" y="95"/>
                    <a:pt x="755" y="21"/>
                    <a:pt x="641" y="4"/>
                  </a:cubicBezTo>
                  <a:cubicBezTo>
                    <a:pt x="623" y="2"/>
                    <a:pt x="606" y="1"/>
                    <a:pt x="589"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75"/>
            <p:cNvSpPr/>
            <p:nvPr/>
          </p:nvSpPr>
          <p:spPr>
            <a:xfrm>
              <a:off x="3699975" y="2152250"/>
              <a:ext cx="12475" cy="8500"/>
            </a:xfrm>
            <a:custGeom>
              <a:avLst/>
              <a:gdLst/>
              <a:ahLst/>
              <a:cxnLst/>
              <a:rect l="l" t="t" r="r" b="b"/>
              <a:pathLst>
                <a:path w="499" h="340" extrusionOk="0">
                  <a:moveTo>
                    <a:pt x="148" y="1"/>
                  </a:moveTo>
                  <a:cubicBezTo>
                    <a:pt x="56" y="1"/>
                    <a:pt x="0" y="26"/>
                    <a:pt x="72" y="118"/>
                  </a:cubicBezTo>
                  <a:cubicBezTo>
                    <a:pt x="201" y="192"/>
                    <a:pt x="330" y="340"/>
                    <a:pt x="380" y="340"/>
                  </a:cubicBezTo>
                  <a:cubicBezTo>
                    <a:pt x="397" y="340"/>
                    <a:pt x="404" y="323"/>
                    <a:pt x="400" y="282"/>
                  </a:cubicBezTo>
                  <a:cubicBezTo>
                    <a:pt x="376" y="118"/>
                    <a:pt x="499" y="52"/>
                    <a:pt x="335" y="20"/>
                  </a:cubicBezTo>
                  <a:cubicBezTo>
                    <a:pt x="273" y="10"/>
                    <a:pt x="203" y="1"/>
                    <a:pt x="148"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75"/>
            <p:cNvSpPr/>
            <p:nvPr/>
          </p:nvSpPr>
          <p:spPr>
            <a:xfrm>
              <a:off x="3786700" y="2088400"/>
              <a:ext cx="18900" cy="36450"/>
            </a:xfrm>
            <a:custGeom>
              <a:avLst/>
              <a:gdLst/>
              <a:ahLst/>
              <a:cxnLst/>
              <a:rect l="l" t="t" r="r" b="b"/>
              <a:pathLst>
                <a:path w="756" h="1458" extrusionOk="0">
                  <a:moveTo>
                    <a:pt x="637" y="1"/>
                  </a:moveTo>
                  <a:cubicBezTo>
                    <a:pt x="622" y="1"/>
                    <a:pt x="602" y="13"/>
                    <a:pt x="575" y="46"/>
                  </a:cubicBezTo>
                  <a:cubicBezTo>
                    <a:pt x="550" y="161"/>
                    <a:pt x="673" y="276"/>
                    <a:pt x="550" y="300"/>
                  </a:cubicBezTo>
                  <a:cubicBezTo>
                    <a:pt x="419" y="333"/>
                    <a:pt x="337" y="317"/>
                    <a:pt x="280" y="374"/>
                  </a:cubicBezTo>
                  <a:cubicBezTo>
                    <a:pt x="222" y="432"/>
                    <a:pt x="222" y="497"/>
                    <a:pt x="156" y="555"/>
                  </a:cubicBezTo>
                  <a:cubicBezTo>
                    <a:pt x="83" y="604"/>
                    <a:pt x="58" y="530"/>
                    <a:pt x="50" y="661"/>
                  </a:cubicBezTo>
                  <a:cubicBezTo>
                    <a:pt x="33" y="784"/>
                    <a:pt x="1" y="899"/>
                    <a:pt x="58" y="940"/>
                  </a:cubicBezTo>
                  <a:cubicBezTo>
                    <a:pt x="124" y="981"/>
                    <a:pt x="181" y="1006"/>
                    <a:pt x="181" y="1031"/>
                  </a:cubicBezTo>
                  <a:cubicBezTo>
                    <a:pt x="181" y="1047"/>
                    <a:pt x="83" y="1096"/>
                    <a:pt x="124" y="1137"/>
                  </a:cubicBezTo>
                  <a:cubicBezTo>
                    <a:pt x="173" y="1178"/>
                    <a:pt x="222" y="1178"/>
                    <a:pt x="222" y="1211"/>
                  </a:cubicBezTo>
                  <a:cubicBezTo>
                    <a:pt x="222" y="1244"/>
                    <a:pt x="99" y="1252"/>
                    <a:pt x="222" y="1334"/>
                  </a:cubicBezTo>
                  <a:cubicBezTo>
                    <a:pt x="345" y="1408"/>
                    <a:pt x="378" y="1449"/>
                    <a:pt x="468" y="1457"/>
                  </a:cubicBezTo>
                  <a:cubicBezTo>
                    <a:pt x="472" y="1458"/>
                    <a:pt x="476" y="1458"/>
                    <a:pt x="479" y="1458"/>
                  </a:cubicBezTo>
                  <a:cubicBezTo>
                    <a:pt x="550" y="1458"/>
                    <a:pt x="543" y="1379"/>
                    <a:pt x="567" y="1293"/>
                  </a:cubicBezTo>
                  <a:cubicBezTo>
                    <a:pt x="600" y="1203"/>
                    <a:pt x="706" y="1096"/>
                    <a:pt x="690" y="981"/>
                  </a:cubicBezTo>
                  <a:cubicBezTo>
                    <a:pt x="673" y="867"/>
                    <a:pt x="632" y="842"/>
                    <a:pt x="698" y="760"/>
                  </a:cubicBezTo>
                  <a:cubicBezTo>
                    <a:pt x="756" y="678"/>
                    <a:pt x="739" y="481"/>
                    <a:pt x="715" y="399"/>
                  </a:cubicBezTo>
                  <a:cubicBezTo>
                    <a:pt x="690" y="317"/>
                    <a:pt x="715" y="169"/>
                    <a:pt x="698" y="103"/>
                  </a:cubicBezTo>
                  <a:cubicBezTo>
                    <a:pt x="682" y="54"/>
                    <a:pt x="669" y="1"/>
                    <a:pt x="637"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75"/>
            <p:cNvSpPr/>
            <p:nvPr/>
          </p:nvSpPr>
          <p:spPr>
            <a:xfrm>
              <a:off x="3775825" y="2130575"/>
              <a:ext cx="35100" cy="48850"/>
            </a:xfrm>
            <a:custGeom>
              <a:avLst/>
              <a:gdLst/>
              <a:ahLst/>
              <a:cxnLst/>
              <a:rect l="l" t="t" r="r" b="b"/>
              <a:pathLst>
                <a:path w="1404" h="1954" extrusionOk="0">
                  <a:moveTo>
                    <a:pt x="928" y="0"/>
                  </a:moveTo>
                  <a:cubicBezTo>
                    <a:pt x="682" y="25"/>
                    <a:pt x="698" y="140"/>
                    <a:pt x="591" y="189"/>
                  </a:cubicBezTo>
                  <a:cubicBezTo>
                    <a:pt x="519" y="225"/>
                    <a:pt x="504" y="248"/>
                    <a:pt x="457" y="248"/>
                  </a:cubicBezTo>
                  <a:cubicBezTo>
                    <a:pt x="439" y="248"/>
                    <a:pt x="417" y="245"/>
                    <a:pt x="386" y="238"/>
                  </a:cubicBezTo>
                  <a:cubicBezTo>
                    <a:pt x="295" y="225"/>
                    <a:pt x="230" y="145"/>
                    <a:pt x="186" y="145"/>
                  </a:cubicBezTo>
                  <a:cubicBezTo>
                    <a:pt x="175" y="145"/>
                    <a:pt x="165" y="151"/>
                    <a:pt x="157" y="164"/>
                  </a:cubicBezTo>
                  <a:cubicBezTo>
                    <a:pt x="107" y="230"/>
                    <a:pt x="1" y="476"/>
                    <a:pt x="140" y="476"/>
                  </a:cubicBezTo>
                  <a:cubicBezTo>
                    <a:pt x="280" y="476"/>
                    <a:pt x="337" y="501"/>
                    <a:pt x="345" y="550"/>
                  </a:cubicBezTo>
                  <a:cubicBezTo>
                    <a:pt x="353" y="599"/>
                    <a:pt x="386" y="681"/>
                    <a:pt x="386" y="747"/>
                  </a:cubicBezTo>
                  <a:cubicBezTo>
                    <a:pt x="386" y="804"/>
                    <a:pt x="247" y="845"/>
                    <a:pt x="329" y="969"/>
                  </a:cubicBezTo>
                  <a:cubicBezTo>
                    <a:pt x="419" y="1092"/>
                    <a:pt x="485" y="1182"/>
                    <a:pt x="460" y="1231"/>
                  </a:cubicBezTo>
                  <a:cubicBezTo>
                    <a:pt x="427" y="1280"/>
                    <a:pt x="288" y="1305"/>
                    <a:pt x="321" y="1412"/>
                  </a:cubicBezTo>
                  <a:cubicBezTo>
                    <a:pt x="345" y="1527"/>
                    <a:pt x="239" y="1633"/>
                    <a:pt x="304" y="1699"/>
                  </a:cubicBezTo>
                  <a:cubicBezTo>
                    <a:pt x="378" y="1773"/>
                    <a:pt x="419" y="1707"/>
                    <a:pt x="460" y="1789"/>
                  </a:cubicBezTo>
                  <a:cubicBezTo>
                    <a:pt x="499" y="1868"/>
                    <a:pt x="509" y="1954"/>
                    <a:pt x="596" y="1954"/>
                  </a:cubicBezTo>
                  <a:cubicBezTo>
                    <a:pt x="600" y="1954"/>
                    <a:pt x="604" y="1954"/>
                    <a:pt x="608" y="1953"/>
                  </a:cubicBezTo>
                  <a:cubicBezTo>
                    <a:pt x="706" y="1937"/>
                    <a:pt x="788" y="1806"/>
                    <a:pt x="780" y="1715"/>
                  </a:cubicBezTo>
                  <a:cubicBezTo>
                    <a:pt x="772" y="1625"/>
                    <a:pt x="731" y="1543"/>
                    <a:pt x="764" y="1535"/>
                  </a:cubicBezTo>
                  <a:cubicBezTo>
                    <a:pt x="765" y="1535"/>
                    <a:pt x="766" y="1535"/>
                    <a:pt x="767" y="1535"/>
                  </a:cubicBezTo>
                  <a:cubicBezTo>
                    <a:pt x="810" y="1535"/>
                    <a:pt x="925" y="1691"/>
                    <a:pt x="1020" y="1691"/>
                  </a:cubicBezTo>
                  <a:cubicBezTo>
                    <a:pt x="1022" y="1691"/>
                    <a:pt x="1024" y="1691"/>
                    <a:pt x="1026" y="1691"/>
                  </a:cubicBezTo>
                  <a:cubicBezTo>
                    <a:pt x="1045" y="1687"/>
                    <a:pt x="1062" y="1686"/>
                    <a:pt x="1077" y="1686"/>
                  </a:cubicBezTo>
                  <a:cubicBezTo>
                    <a:pt x="1096" y="1686"/>
                    <a:pt x="1112" y="1688"/>
                    <a:pt x="1126" y="1688"/>
                  </a:cubicBezTo>
                  <a:cubicBezTo>
                    <a:pt x="1155" y="1688"/>
                    <a:pt x="1173" y="1681"/>
                    <a:pt x="1182" y="1642"/>
                  </a:cubicBezTo>
                  <a:cubicBezTo>
                    <a:pt x="1199" y="1568"/>
                    <a:pt x="1240" y="1510"/>
                    <a:pt x="1240" y="1420"/>
                  </a:cubicBezTo>
                  <a:cubicBezTo>
                    <a:pt x="1240" y="1330"/>
                    <a:pt x="1289" y="1108"/>
                    <a:pt x="1289" y="1059"/>
                  </a:cubicBezTo>
                  <a:cubicBezTo>
                    <a:pt x="1297" y="1018"/>
                    <a:pt x="1330" y="829"/>
                    <a:pt x="1355" y="706"/>
                  </a:cubicBezTo>
                  <a:cubicBezTo>
                    <a:pt x="1379" y="591"/>
                    <a:pt x="1404" y="484"/>
                    <a:pt x="1355" y="419"/>
                  </a:cubicBezTo>
                  <a:cubicBezTo>
                    <a:pt x="1305" y="361"/>
                    <a:pt x="1264" y="287"/>
                    <a:pt x="1199" y="255"/>
                  </a:cubicBezTo>
                  <a:cubicBezTo>
                    <a:pt x="1133" y="230"/>
                    <a:pt x="1141" y="156"/>
                    <a:pt x="1125" y="115"/>
                  </a:cubicBezTo>
                  <a:cubicBezTo>
                    <a:pt x="1117" y="74"/>
                    <a:pt x="1133" y="0"/>
                    <a:pt x="928"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75"/>
            <p:cNvSpPr/>
            <p:nvPr/>
          </p:nvSpPr>
          <p:spPr>
            <a:xfrm>
              <a:off x="3855425" y="2191775"/>
              <a:ext cx="55900" cy="32600"/>
            </a:xfrm>
            <a:custGeom>
              <a:avLst/>
              <a:gdLst/>
              <a:ahLst/>
              <a:cxnLst/>
              <a:rect l="l" t="t" r="r" b="b"/>
              <a:pathLst>
                <a:path w="2236" h="1304" extrusionOk="0">
                  <a:moveTo>
                    <a:pt x="734" y="0"/>
                  </a:moveTo>
                  <a:cubicBezTo>
                    <a:pt x="710" y="0"/>
                    <a:pt x="679" y="12"/>
                    <a:pt x="633" y="47"/>
                  </a:cubicBezTo>
                  <a:cubicBezTo>
                    <a:pt x="595" y="85"/>
                    <a:pt x="658" y="175"/>
                    <a:pt x="594" y="175"/>
                  </a:cubicBezTo>
                  <a:cubicBezTo>
                    <a:pt x="575" y="175"/>
                    <a:pt x="543" y="167"/>
                    <a:pt x="493" y="146"/>
                  </a:cubicBezTo>
                  <a:cubicBezTo>
                    <a:pt x="337" y="82"/>
                    <a:pt x="303" y="18"/>
                    <a:pt x="276" y="18"/>
                  </a:cubicBezTo>
                  <a:cubicBezTo>
                    <a:pt x="265" y="18"/>
                    <a:pt x="256" y="29"/>
                    <a:pt x="239" y="55"/>
                  </a:cubicBezTo>
                  <a:cubicBezTo>
                    <a:pt x="181" y="146"/>
                    <a:pt x="222" y="211"/>
                    <a:pt x="157" y="252"/>
                  </a:cubicBezTo>
                  <a:cubicBezTo>
                    <a:pt x="91" y="293"/>
                    <a:pt x="1" y="318"/>
                    <a:pt x="66" y="400"/>
                  </a:cubicBezTo>
                  <a:cubicBezTo>
                    <a:pt x="128" y="469"/>
                    <a:pt x="132" y="566"/>
                    <a:pt x="238" y="566"/>
                  </a:cubicBezTo>
                  <a:cubicBezTo>
                    <a:pt x="246" y="566"/>
                    <a:pt x="254" y="565"/>
                    <a:pt x="263" y="564"/>
                  </a:cubicBezTo>
                  <a:cubicBezTo>
                    <a:pt x="302" y="557"/>
                    <a:pt x="340" y="554"/>
                    <a:pt x="377" y="554"/>
                  </a:cubicBezTo>
                  <a:cubicBezTo>
                    <a:pt x="474" y="554"/>
                    <a:pt x="561" y="575"/>
                    <a:pt x="608" y="605"/>
                  </a:cubicBezTo>
                  <a:cubicBezTo>
                    <a:pt x="666" y="654"/>
                    <a:pt x="772" y="712"/>
                    <a:pt x="912" y="777"/>
                  </a:cubicBezTo>
                  <a:cubicBezTo>
                    <a:pt x="1059" y="843"/>
                    <a:pt x="1388" y="876"/>
                    <a:pt x="1421" y="991"/>
                  </a:cubicBezTo>
                  <a:cubicBezTo>
                    <a:pt x="1445" y="1097"/>
                    <a:pt x="1404" y="1139"/>
                    <a:pt x="1511" y="1171"/>
                  </a:cubicBezTo>
                  <a:cubicBezTo>
                    <a:pt x="1618" y="1204"/>
                    <a:pt x="1806" y="1204"/>
                    <a:pt x="1921" y="1286"/>
                  </a:cubicBezTo>
                  <a:cubicBezTo>
                    <a:pt x="1939" y="1298"/>
                    <a:pt x="1951" y="1304"/>
                    <a:pt x="1960" y="1304"/>
                  </a:cubicBezTo>
                  <a:cubicBezTo>
                    <a:pt x="2005" y="1304"/>
                    <a:pt x="1957" y="1169"/>
                    <a:pt x="2011" y="1114"/>
                  </a:cubicBezTo>
                  <a:cubicBezTo>
                    <a:pt x="2085" y="1048"/>
                    <a:pt x="2176" y="1073"/>
                    <a:pt x="2151" y="1007"/>
                  </a:cubicBezTo>
                  <a:cubicBezTo>
                    <a:pt x="2126" y="933"/>
                    <a:pt x="1905" y="843"/>
                    <a:pt x="1946" y="720"/>
                  </a:cubicBezTo>
                  <a:cubicBezTo>
                    <a:pt x="1979" y="597"/>
                    <a:pt x="2077" y="416"/>
                    <a:pt x="2069" y="351"/>
                  </a:cubicBezTo>
                  <a:cubicBezTo>
                    <a:pt x="2069" y="285"/>
                    <a:pt x="2225" y="170"/>
                    <a:pt x="2233" y="113"/>
                  </a:cubicBezTo>
                  <a:cubicBezTo>
                    <a:pt x="2235" y="94"/>
                    <a:pt x="2216" y="86"/>
                    <a:pt x="2183" y="86"/>
                  </a:cubicBezTo>
                  <a:cubicBezTo>
                    <a:pt x="2101" y="86"/>
                    <a:pt x="1931" y="130"/>
                    <a:pt x="1773" y="154"/>
                  </a:cubicBezTo>
                  <a:cubicBezTo>
                    <a:pt x="1624" y="181"/>
                    <a:pt x="1553" y="213"/>
                    <a:pt x="1478" y="213"/>
                  </a:cubicBezTo>
                  <a:cubicBezTo>
                    <a:pt x="1441" y="213"/>
                    <a:pt x="1403" y="205"/>
                    <a:pt x="1355" y="187"/>
                  </a:cubicBezTo>
                  <a:cubicBezTo>
                    <a:pt x="1207" y="137"/>
                    <a:pt x="928" y="96"/>
                    <a:pt x="854" y="63"/>
                  </a:cubicBezTo>
                  <a:cubicBezTo>
                    <a:pt x="801" y="42"/>
                    <a:pt x="779" y="0"/>
                    <a:pt x="734"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75"/>
            <p:cNvSpPr/>
            <p:nvPr/>
          </p:nvSpPr>
          <p:spPr>
            <a:xfrm>
              <a:off x="4011975" y="2190875"/>
              <a:ext cx="44125" cy="38675"/>
            </a:xfrm>
            <a:custGeom>
              <a:avLst/>
              <a:gdLst/>
              <a:ahLst/>
              <a:cxnLst/>
              <a:rect l="l" t="t" r="r" b="b"/>
              <a:pathLst>
                <a:path w="1765" h="1547" extrusionOk="0">
                  <a:moveTo>
                    <a:pt x="591" y="0"/>
                  </a:moveTo>
                  <a:cubicBezTo>
                    <a:pt x="580" y="0"/>
                    <a:pt x="569" y="0"/>
                    <a:pt x="559" y="1"/>
                  </a:cubicBezTo>
                  <a:cubicBezTo>
                    <a:pt x="386" y="17"/>
                    <a:pt x="321" y="42"/>
                    <a:pt x="255" y="67"/>
                  </a:cubicBezTo>
                  <a:cubicBezTo>
                    <a:pt x="197" y="99"/>
                    <a:pt x="1" y="272"/>
                    <a:pt x="50" y="370"/>
                  </a:cubicBezTo>
                  <a:cubicBezTo>
                    <a:pt x="91" y="469"/>
                    <a:pt x="74" y="452"/>
                    <a:pt x="214" y="534"/>
                  </a:cubicBezTo>
                  <a:cubicBezTo>
                    <a:pt x="353" y="625"/>
                    <a:pt x="452" y="649"/>
                    <a:pt x="435" y="731"/>
                  </a:cubicBezTo>
                  <a:cubicBezTo>
                    <a:pt x="419" y="813"/>
                    <a:pt x="337" y="822"/>
                    <a:pt x="362" y="912"/>
                  </a:cubicBezTo>
                  <a:cubicBezTo>
                    <a:pt x="378" y="1010"/>
                    <a:pt x="329" y="1125"/>
                    <a:pt x="460" y="1150"/>
                  </a:cubicBezTo>
                  <a:cubicBezTo>
                    <a:pt x="480" y="1154"/>
                    <a:pt x="497" y="1155"/>
                    <a:pt x="513" y="1155"/>
                  </a:cubicBezTo>
                  <a:cubicBezTo>
                    <a:pt x="602" y="1155"/>
                    <a:pt x="635" y="1103"/>
                    <a:pt x="698" y="1068"/>
                  </a:cubicBezTo>
                  <a:cubicBezTo>
                    <a:pt x="706" y="1063"/>
                    <a:pt x="714" y="1061"/>
                    <a:pt x="723" y="1061"/>
                  </a:cubicBezTo>
                  <a:cubicBezTo>
                    <a:pt x="786" y="1061"/>
                    <a:pt x="867" y="1182"/>
                    <a:pt x="903" y="1240"/>
                  </a:cubicBezTo>
                  <a:cubicBezTo>
                    <a:pt x="944" y="1306"/>
                    <a:pt x="953" y="1470"/>
                    <a:pt x="1002" y="1486"/>
                  </a:cubicBezTo>
                  <a:cubicBezTo>
                    <a:pt x="1004" y="1487"/>
                    <a:pt x="1005" y="1487"/>
                    <a:pt x="1007" y="1487"/>
                  </a:cubicBezTo>
                  <a:cubicBezTo>
                    <a:pt x="1052" y="1487"/>
                    <a:pt x="1062" y="1296"/>
                    <a:pt x="1141" y="1257"/>
                  </a:cubicBezTo>
                  <a:cubicBezTo>
                    <a:pt x="1153" y="1251"/>
                    <a:pt x="1165" y="1248"/>
                    <a:pt x="1177" y="1248"/>
                  </a:cubicBezTo>
                  <a:cubicBezTo>
                    <a:pt x="1254" y="1248"/>
                    <a:pt x="1346" y="1348"/>
                    <a:pt x="1396" y="1404"/>
                  </a:cubicBezTo>
                  <a:cubicBezTo>
                    <a:pt x="1442" y="1457"/>
                    <a:pt x="1482" y="1546"/>
                    <a:pt x="1518" y="1546"/>
                  </a:cubicBezTo>
                  <a:cubicBezTo>
                    <a:pt x="1527" y="1546"/>
                    <a:pt x="1535" y="1541"/>
                    <a:pt x="1543" y="1527"/>
                  </a:cubicBezTo>
                  <a:cubicBezTo>
                    <a:pt x="1584" y="1462"/>
                    <a:pt x="1519" y="1322"/>
                    <a:pt x="1470" y="1207"/>
                  </a:cubicBezTo>
                  <a:cubicBezTo>
                    <a:pt x="1420" y="1092"/>
                    <a:pt x="1363" y="920"/>
                    <a:pt x="1273" y="830"/>
                  </a:cubicBezTo>
                  <a:cubicBezTo>
                    <a:pt x="1188" y="753"/>
                    <a:pt x="1153" y="631"/>
                    <a:pt x="1191" y="631"/>
                  </a:cubicBezTo>
                  <a:cubicBezTo>
                    <a:pt x="1193" y="631"/>
                    <a:pt x="1196" y="632"/>
                    <a:pt x="1199" y="633"/>
                  </a:cubicBezTo>
                  <a:cubicBezTo>
                    <a:pt x="1248" y="641"/>
                    <a:pt x="1404" y="772"/>
                    <a:pt x="1470" y="789"/>
                  </a:cubicBezTo>
                  <a:cubicBezTo>
                    <a:pt x="1498" y="800"/>
                    <a:pt x="1527" y="806"/>
                    <a:pt x="1556" y="806"/>
                  </a:cubicBezTo>
                  <a:cubicBezTo>
                    <a:pt x="1593" y="806"/>
                    <a:pt x="1629" y="796"/>
                    <a:pt x="1666" y="772"/>
                  </a:cubicBezTo>
                  <a:cubicBezTo>
                    <a:pt x="1724" y="731"/>
                    <a:pt x="1765" y="641"/>
                    <a:pt x="1732" y="592"/>
                  </a:cubicBezTo>
                  <a:cubicBezTo>
                    <a:pt x="1726" y="582"/>
                    <a:pt x="1719" y="578"/>
                    <a:pt x="1711" y="578"/>
                  </a:cubicBezTo>
                  <a:cubicBezTo>
                    <a:pt x="1688" y="578"/>
                    <a:pt x="1657" y="607"/>
                    <a:pt x="1623" y="607"/>
                  </a:cubicBezTo>
                  <a:cubicBezTo>
                    <a:pt x="1600" y="607"/>
                    <a:pt x="1576" y="594"/>
                    <a:pt x="1552" y="551"/>
                  </a:cubicBezTo>
                  <a:cubicBezTo>
                    <a:pt x="1478" y="428"/>
                    <a:pt x="1535" y="378"/>
                    <a:pt x="1412" y="329"/>
                  </a:cubicBezTo>
                  <a:cubicBezTo>
                    <a:pt x="1297" y="272"/>
                    <a:pt x="1076" y="132"/>
                    <a:pt x="977" y="91"/>
                  </a:cubicBezTo>
                  <a:cubicBezTo>
                    <a:pt x="885" y="53"/>
                    <a:pt x="743" y="0"/>
                    <a:pt x="591"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75"/>
            <p:cNvSpPr/>
            <p:nvPr/>
          </p:nvSpPr>
          <p:spPr>
            <a:xfrm>
              <a:off x="4056900" y="2244950"/>
              <a:ext cx="54400" cy="15750"/>
            </a:xfrm>
            <a:custGeom>
              <a:avLst/>
              <a:gdLst/>
              <a:ahLst/>
              <a:cxnLst/>
              <a:rect l="l" t="t" r="r" b="b"/>
              <a:pathLst>
                <a:path w="2176" h="630" extrusionOk="0">
                  <a:moveTo>
                    <a:pt x="150" y="0"/>
                  </a:moveTo>
                  <a:cubicBezTo>
                    <a:pt x="141" y="0"/>
                    <a:pt x="131" y="6"/>
                    <a:pt x="116" y="21"/>
                  </a:cubicBezTo>
                  <a:cubicBezTo>
                    <a:pt x="25" y="95"/>
                    <a:pt x="1" y="193"/>
                    <a:pt x="1" y="308"/>
                  </a:cubicBezTo>
                  <a:cubicBezTo>
                    <a:pt x="1" y="355"/>
                    <a:pt x="65" y="364"/>
                    <a:pt x="147" y="364"/>
                  </a:cubicBezTo>
                  <a:cubicBezTo>
                    <a:pt x="195" y="364"/>
                    <a:pt x="250" y="361"/>
                    <a:pt x="301" y="361"/>
                  </a:cubicBezTo>
                  <a:cubicBezTo>
                    <a:pt x="361" y="361"/>
                    <a:pt x="415" y="365"/>
                    <a:pt x="452" y="382"/>
                  </a:cubicBezTo>
                  <a:cubicBezTo>
                    <a:pt x="567" y="448"/>
                    <a:pt x="682" y="439"/>
                    <a:pt x="854" y="448"/>
                  </a:cubicBezTo>
                  <a:cubicBezTo>
                    <a:pt x="1027" y="456"/>
                    <a:pt x="879" y="554"/>
                    <a:pt x="912" y="612"/>
                  </a:cubicBezTo>
                  <a:cubicBezTo>
                    <a:pt x="920" y="624"/>
                    <a:pt x="952" y="629"/>
                    <a:pt x="998" y="629"/>
                  </a:cubicBezTo>
                  <a:cubicBezTo>
                    <a:pt x="1134" y="629"/>
                    <a:pt x="1399" y="585"/>
                    <a:pt x="1576" y="554"/>
                  </a:cubicBezTo>
                  <a:cubicBezTo>
                    <a:pt x="1656" y="541"/>
                    <a:pt x="1702" y="536"/>
                    <a:pt x="1737" y="536"/>
                  </a:cubicBezTo>
                  <a:cubicBezTo>
                    <a:pt x="1805" y="536"/>
                    <a:pt x="1825" y="554"/>
                    <a:pt x="1962" y="554"/>
                  </a:cubicBezTo>
                  <a:cubicBezTo>
                    <a:pt x="2176" y="554"/>
                    <a:pt x="2052" y="300"/>
                    <a:pt x="2036" y="292"/>
                  </a:cubicBezTo>
                  <a:cubicBezTo>
                    <a:pt x="2035" y="291"/>
                    <a:pt x="2032" y="290"/>
                    <a:pt x="2029" y="290"/>
                  </a:cubicBezTo>
                  <a:cubicBezTo>
                    <a:pt x="1983" y="290"/>
                    <a:pt x="1765" y="378"/>
                    <a:pt x="1659" y="423"/>
                  </a:cubicBezTo>
                  <a:cubicBezTo>
                    <a:pt x="1644" y="429"/>
                    <a:pt x="1632" y="432"/>
                    <a:pt x="1623" y="432"/>
                  </a:cubicBezTo>
                  <a:cubicBezTo>
                    <a:pt x="1558" y="432"/>
                    <a:pt x="1621" y="300"/>
                    <a:pt x="1557" y="300"/>
                  </a:cubicBezTo>
                  <a:cubicBezTo>
                    <a:pt x="1555" y="300"/>
                    <a:pt x="1554" y="300"/>
                    <a:pt x="1552" y="300"/>
                  </a:cubicBezTo>
                  <a:cubicBezTo>
                    <a:pt x="1532" y="304"/>
                    <a:pt x="1515" y="306"/>
                    <a:pt x="1497" y="306"/>
                  </a:cubicBezTo>
                  <a:cubicBezTo>
                    <a:pt x="1442" y="306"/>
                    <a:pt x="1381" y="286"/>
                    <a:pt x="1207" y="243"/>
                  </a:cubicBezTo>
                  <a:cubicBezTo>
                    <a:pt x="1142" y="218"/>
                    <a:pt x="1076" y="210"/>
                    <a:pt x="1043" y="210"/>
                  </a:cubicBezTo>
                  <a:cubicBezTo>
                    <a:pt x="1018" y="218"/>
                    <a:pt x="879" y="251"/>
                    <a:pt x="739" y="267"/>
                  </a:cubicBezTo>
                  <a:cubicBezTo>
                    <a:pt x="724" y="268"/>
                    <a:pt x="711" y="268"/>
                    <a:pt x="699" y="268"/>
                  </a:cubicBezTo>
                  <a:cubicBezTo>
                    <a:pt x="596" y="268"/>
                    <a:pt x="608" y="237"/>
                    <a:pt x="534" y="193"/>
                  </a:cubicBezTo>
                  <a:cubicBezTo>
                    <a:pt x="452" y="152"/>
                    <a:pt x="436" y="169"/>
                    <a:pt x="436" y="70"/>
                  </a:cubicBezTo>
                  <a:cubicBezTo>
                    <a:pt x="436" y="43"/>
                    <a:pt x="428" y="33"/>
                    <a:pt x="415" y="33"/>
                  </a:cubicBezTo>
                  <a:cubicBezTo>
                    <a:pt x="385" y="33"/>
                    <a:pt x="324" y="86"/>
                    <a:pt x="255" y="103"/>
                  </a:cubicBezTo>
                  <a:cubicBezTo>
                    <a:pt x="249" y="105"/>
                    <a:pt x="244" y="105"/>
                    <a:pt x="238" y="105"/>
                  </a:cubicBezTo>
                  <a:cubicBezTo>
                    <a:pt x="176" y="105"/>
                    <a:pt x="185" y="0"/>
                    <a:pt x="150" y="0"/>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75"/>
            <p:cNvSpPr/>
            <p:nvPr/>
          </p:nvSpPr>
          <p:spPr>
            <a:xfrm>
              <a:off x="4212625" y="2244825"/>
              <a:ext cx="43025" cy="20375"/>
            </a:xfrm>
            <a:custGeom>
              <a:avLst/>
              <a:gdLst/>
              <a:ahLst/>
              <a:cxnLst/>
              <a:rect l="l" t="t" r="r" b="b"/>
              <a:pathLst>
                <a:path w="1721" h="815" extrusionOk="0">
                  <a:moveTo>
                    <a:pt x="1674" y="1"/>
                  </a:moveTo>
                  <a:cubicBezTo>
                    <a:pt x="1672" y="1"/>
                    <a:pt x="1669" y="1"/>
                    <a:pt x="1667" y="1"/>
                  </a:cubicBezTo>
                  <a:cubicBezTo>
                    <a:pt x="1609" y="18"/>
                    <a:pt x="1437" y="92"/>
                    <a:pt x="1314" y="149"/>
                  </a:cubicBezTo>
                  <a:cubicBezTo>
                    <a:pt x="1191" y="206"/>
                    <a:pt x="1125" y="215"/>
                    <a:pt x="1043" y="248"/>
                  </a:cubicBezTo>
                  <a:cubicBezTo>
                    <a:pt x="1012" y="262"/>
                    <a:pt x="978" y="267"/>
                    <a:pt x="941" y="267"/>
                  </a:cubicBezTo>
                  <a:cubicBezTo>
                    <a:pt x="870" y="267"/>
                    <a:pt x="787" y="247"/>
                    <a:pt x="690" y="231"/>
                  </a:cubicBezTo>
                  <a:cubicBezTo>
                    <a:pt x="647" y="205"/>
                    <a:pt x="617" y="196"/>
                    <a:pt x="593" y="196"/>
                  </a:cubicBezTo>
                  <a:cubicBezTo>
                    <a:pt x="558" y="196"/>
                    <a:pt x="541" y="216"/>
                    <a:pt x="526" y="231"/>
                  </a:cubicBezTo>
                  <a:cubicBezTo>
                    <a:pt x="501" y="256"/>
                    <a:pt x="518" y="248"/>
                    <a:pt x="510" y="321"/>
                  </a:cubicBezTo>
                  <a:cubicBezTo>
                    <a:pt x="505" y="366"/>
                    <a:pt x="482" y="366"/>
                    <a:pt x="445" y="366"/>
                  </a:cubicBezTo>
                  <a:lnTo>
                    <a:pt x="445" y="366"/>
                  </a:lnTo>
                  <a:cubicBezTo>
                    <a:pt x="421" y="366"/>
                    <a:pt x="390" y="366"/>
                    <a:pt x="354" y="379"/>
                  </a:cubicBezTo>
                  <a:cubicBezTo>
                    <a:pt x="263" y="420"/>
                    <a:pt x="304" y="444"/>
                    <a:pt x="214" y="494"/>
                  </a:cubicBezTo>
                  <a:cubicBezTo>
                    <a:pt x="203" y="501"/>
                    <a:pt x="191" y="504"/>
                    <a:pt x="180" y="504"/>
                  </a:cubicBezTo>
                  <a:cubicBezTo>
                    <a:pt x="126" y="504"/>
                    <a:pt x="76" y="441"/>
                    <a:pt x="46" y="441"/>
                  </a:cubicBezTo>
                  <a:cubicBezTo>
                    <a:pt x="37" y="441"/>
                    <a:pt x="30" y="446"/>
                    <a:pt x="25" y="461"/>
                  </a:cubicBezTo>
                  <a:cubicBezTo>
                    <a:pt x="1" y="535"/>
                    <a:pt x="50" y="576"/>
                    <a:pt x="91" y="699"/>
                  </a:cubicBezTo>
                  <a:cubicBezTo>
                    <a:pt x="132" y="814"/>
                    <a:pt x="214" y="765"/>
                    <a:pt x="280" y="789"/>
                  </a:cubicBezTo>
                  <a:cubicBezTo>
                    <a:pt x="324" y="811"/>
                    <a:pt x="393" y="815"/>
                    <a:pt x="471" y="815"/>
                  </a:cubicBezTo>
                  <a:cubicBezTo>
                    <a:pt x="510" y="815"/>
                    <a:pt x="551" y="814"/>
                    <a:pt x="592" y="814"/>
                  </a:cubicBezTo>
                  <a:cubicBezTo>
                    <a:pt x="715" y="814"/>
                    <a:pt x="887" y="715"/>
                    <a:pt x="986" y="707"/>
                  </a:cubicBezTo>
                  <a:cubicBezTo>
                    <a:pt x="1084" y="691"/>
                    <a:pt x="1059" y="633"/>
                    <a:pt x="1092" y="576"/>
                  </a:cubicBezTo>
                  <a:cubicBezTo>
                    <a:pt x="1101" y="558"/>
                    <a:pt x="1122" y="551"/>
                    <a:pt x="1148" y="551"/>
                  </a:cubicBezTo>
                  <a:cubicBezTo>
                    <a:pt x="1204" y="551"/>
                    <a:pt x="1288" y="580"/>
                    <a:pt x="1342" y="580"/>
                  </a:cubicBezTo>
                  <a:cubicBezTo>
                    <a:pt x="1353" y="580"/>
                    <a:pt x="1363" y="579"/>
                    <a:pt x="1371" y="576"/>
                  </a:cubicBezTo>
                  <a:cubicBezTo>
                    <a:pt x="1437" y="543"/>
                    <a:pt x="1297" y="395"/>
                    <a:pt x="1289" y="330"/>
                  </a:cubicBezTo>
                  <a:cubicBezTo>
                    <a:pt x="1289" y="264"/>
                    <a:pt x="1420" y="231"/>
                    <a:pt x="1511" y="157"/>
                  </a:cubicBezTo>
                  <a:cubicBezTo>
                    <a:pt x="1589" y="87"/>
                    <a:pt x="1721" y="1"/>
                    <a:pt x="1674" y="1"/>
                  </a:cubicBezTo>
                  <a:close/>
                </a:path>
              </a:pathLst>
            </a:custGeom>
            <a:solidFill>
              <a:srgbClr val="8917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75"/>
            <p:cNvSpPr/>
            <p:nvPr/>
          </p:nvSpPr>
          <p:spPr>
            <a:xfrm>
              <a:off x="3317275" y="2210550"/>
              <a:ext cx="1239250" cy="1356850"/>
            </a:xfrm>
            <a:custGeom>
              <a:avLst/>
              <a:gdLst/>
              <a:ahLst/>
              <a:cxnLst/>
              <a:rect l="l" t="t" r="r" b="b"/>
              <a:pathLst>
                <a:path w="49570" h="54274" extrusionOk="0">
                  <a:moveTo>
                    <a:pt x="36662" y="27871"/>
                  </a:moveTo>
                  <a:cubicBezTo>
                    <a:pt x="36680" y="27871"/>
                    <a:pt x="36726" y="27972"/>
                    <a:pt x="36742" y="28011"/>
                  </a:cubicBezTo>
                  <a:cubicBezTo>
                    <a:pt x="36746" y="28020"/>
                    <a:pt x="36752" y="28023"/>
                    <a:pt x="36758" y="28023"/>
                  </a:cubicBezTo>
                  <a:cubicBezTo>
                    <a:pt x="36789" y="28023"/>
                    <a:pt x="36839" y="27940"/>
                    <a:pt x="36873" y="27913"/>
                  </a:cubicBezTo>
                  <a:cubicBezTo>
                    <a:pt x="36875" y="27911"/>
                    <a:pt x="36877" y="27911"/>
                    <a:pt x="36879" y="27911"/>
                  </a:cubicBezTo>
                  <a:cubicBezTo>
                    <a:pt x="36909" y="27911"/>
                    <a:pt x="36931" y="28077"/>
                    <a:pt x="36931" y="28077"/>
                  </a:cubicBezTo>
                  <a:cubicBezTo>
                    <a:pt x="36931" y="28077"/>
                    <a:pt x="36988" y="28093"/>
                    <a:pt x="37029" y="28126"/>
                  </a:cubicBezTo>
                  <a:cubicBezTo>
                    <a:pt x="37054" y="28143"/>
                    <a:pt x="37079" y="28151"/>
                    <a:pt x="37095" y="28167"/>
                  </a:cubicBezTo>
                  <a:cubicBezTo>
                    <a:pt x="37095" y="28167"/>
                    <a:pt x="37095" y="28175"/>
                    <a:pt x="37095" y="28175"/>
                  </a:cubicBezTo>
                  <a:cubicBezTo>
                    <a:pt x="37103" y="28184"/>
                    <a:pt x="37103" y="28184"/>
                    <a:pt x="37103" y="28192"/>
                  </a:cubicBezTo>
                  <a:cubicBezTo>
                    <a:pt x="37096" y="28222"/>
                    <a:pt x="37217" y="28375"/>
                    <a:pt x="37279" y="28375"/>
                  </a:cubicBezTo>
                  <a:cubicBezTo>
                    <a:pt x="37284" y="28375"/>
                    <a:pt x="37288" y="28374"/>
                    <a:pt x="37292" y="28372"/>
                  </a:cubicBezTo>
                  <a:cubicBezTo>
                    <a:pt x="37349" y="28348"/>
                    <a:pt x="37514" y="28233"/>
                    <a:pt x="37604" y="28233"/>
                  </a:cubicBezTo>
                  <a:cubicBezTo>
                    <a:pt x="37606" y="28233"/>
                    <a:pt x="37609" y="28232"/>
                    <a:pt x="37611" y="28232"/>
                  </a:cubicBezTo>
                  <a:cubicBezTo>
                    <a:pt x="37697" y="28232"/>
                    <a:pt x="37751" y="28365"/>
                    <a:pt x="37743" y="28405"/>
                  </a:cubicBezTo>
                  <a:cubicBezTo>
                    <a:pt x="37739" y="28426"/>
                    <a:pt x="37700" y="28428"/>
                    <a:pt x="37653" y="28428"/>
                  </a:cubicBezTo>
                  <a:cubicBezTo>
                    <a:pt x="37641" y="28428"/>
                    <a:pt x="37629" y="28428"/>
                    <a:pt x="37617" y="28428"/>
                  </a:cubicBezTo>
                  <a:cubicBezTo>
                    <a:pt x="37579" y="28428"/>
                    <a:pt x="37541" y="28429"/>
                    <a:pt x="37514" y="28438"/>
                  </a:cubicBezTo>
                  <a:cubicBezTo>
                    <a:pt x="37431" y="28463"/>
                    <a:pt x="37481" y="28536"/>
                    <a:pt x="37423" y="28594"/>
                  </a:cubicBezTo>
                  <a:cubicBezTo>
                    <a:pt x="37409" y="28608"/>
                    <a:pt x="37394" y="28613"/>
                    <a:pt x="37380" y="28613"/>
                  </a:cubicBezTo>
                  <a:cubicBezTo>
                    <a:pt x="37340" y="28613"/>
                    <a:pt x="37300" y="28575"/>
                    <a:pt x="37270" y="28575"/>
                  </a:cubicBezTo>
                  <a:cubicBezTo>
                    <a:pt x="37266" y="28575"/>
                    <a:pt x="37263" y="28576"/>
                    <a:pt x="37259" y="28578"/>
                  </a:cubicBezTo>
                  <a:cubicBezTo>
                    <a:pt x="37210" y="28594"/>
                    <a:pt x="37169" y="28684"/>
                    <a:pt x="37161" y="28750"/>
                  </a:cubicBezTo>
                  <a:cubicBezTo>
                    <a:pt x="37152" y="28824"/>
                    <a:pt x="37218" y="28857"/>
                    <a:pt x="37193" y="28939"/>
                  </a:cubicBezTo>
                  <a:lnTo>
                    <a:pt x="37169" y="29004"/>
                  </a:lnTo>
                  <a:cubicBezTo>
                    <a:pt x="37144" y="29037"/>
                    <a:pt x="37128" y="29053"/>
                    <a:pt x="37103" y="29095"/>
                  </a:cubicBezTo>
                  <a:cubicBezTo>
                    <a:pt x="37062" y="29152"/>
                    <a:pt x="37103" y="29193"/>
                    <a:pt x="37070" y="29234"/>
                  </a:cubicBezTo>
                  <a:cubicBezTo>
                    <a:pt x="37038" y="29283"/>
                    <a:pt x="36972" y="29267"/>
                    <a:pt x="36906" y="29283"/>
                  </a:cubicBezTo>
                  <a:cubicBezTo>
                    <a:pt x="36841" y="29300"/>
                    <a:pt x="36890" y="29382"/>
                    <a:pt x="36865" y="29431"/>
                  </a:cubicBezTo>
                  <a:cubicBezTo>
                    <a:pt x="36841" y="29480"/>
                    <a:pt x="36734" y="29529"/>
                    <a:pt x="36693" y="29595"/>
                  </a:cubicBezTo>
                  <a:cubicBezTo>
                    <a:pt x="36652" y="29661"/>
                    <a:pt x="36562" y="29661"/>
                    <a:pt x="36578" y="29718"/>
                  </a:cubicBezTo>
                  <a:cubicBezTo>
                    <a:pt x="36583" y="29736"/>
                    <a:pt x="36621" y="29741"/>
                    <a:pt x="36672" y="29741"/>
                  </a:cubicBezTo>
                  <a:cubicBezTo>
                    <a:pt x="36747" y="29741"/>
                    <a:pt x="36848" y="29730"/>
                    <a:pt x="36910" y="29730"/>
                  </a:cubicBezTo>
                  <a:cubicBezTo>
                    <a:pt x="36942" y="29730"/>
                    <a:pt x="36964" y="29733"/>
                    <a:pt x="36964" y="29743"/>
                  </a:cubicBezTo>
                  <a:cubicBezTo>
                    <a:pt x="36964" y="29784"/>
                    <a:pt x="36873" y="29874"/>
                    <a:pt x="36800" y="29948"/>
                  </a:cubicBezTo>
                  <a:cubicBezTo>
                    <a:pt x="36717" y="30022"/>
                    <a:pt x="36709" y="30030"/>
                    <a:pt x="36611" y="30030"/>
                  </a:cubicBezTo>
                  <a:cubicBezTo>
                    <a:pt x="36549" y="30025"/>
                    <a:pt x="36514" y="30013"/>
                    <a:pt x="36487" y="30013"/>
                  </a:cubicBezTo>
                  <a:cubicBezTo>
                    <a:pt x="36471" y="30013"/>
                    <a:pt x="36459" y="30018"/>
                    <a:pt x="36447" y="30030"/>
                  </a:cubicBezTo>
                  <a:cubicBezTo>
                    <a:pt x="36422" y="30063"/>
                    <a:pt x="36397" y="30137"/>
                    <a:pt x="36356" y="30235"/>
                  </a:cubicBezTo>
                  <a:cubicBezTo>
                    <a:pt x="36327" y="30310"/>
                    <a:pt x="36262" y="30341"/>
                    <a:pt x="36212" y="30341"/>
                  </a:cubicBezTo>
                  <a:cubicBezTo>
                    <a:pt x="36190" y="30341"/>
                    <a:pt x="36172" y="30335"/>
                    <a:pt x="36159" y="30326"/>
                  </a:cubicBezTo>
                  <a:cubicBezTo>
                    <a:pt x="36118" y="30301"/>
                    <a:pt x="36233" y="30194"/>
                    <a:pt x="36274" y="30153"/>
                  </a:cubicBezTo>
                  <a:cubicBezTo>
                    <a:pt x="36315" y="30112"/>
                    <a:pt x="36291" y="30047"/>
                    <a:pt x="36241" y="29973"/>
                  </a:cubicBezTo>
                  <a:cubicBezTo>
                    <a:pt x="36233" y="29961"/>
                    <a:pt x="36223" y="29956"/>
                    <a:pt x="36213" y="29956"/>
                  </a:cubicBezTo>
                  <a:cubicBezTo>
                    <a:pt x="36165" y="29956"/>
                    <a:pt x="36102" y="30058"/>
                    <a:pt x="36028" y="30071"/>
                  </a:cubicBezTo>
                  <a:cubicBezTo>
                    <a:pt x="36019" y="30073"/>
                    <a:pt x="36012" y="30073"/>
                    <a:pt x="36007" y="30073"/>
                  </a:cubicBezTo>
                  <a:cubicBezTo>
                    <a:pt x="35954" y="30073"/>
                    <a:pt x="36028" y="30008"/>
                    <a:pt x="36028" y="29956"/>
                  </a:cubicBezTo>
                  <a:cubicBezTo>
                    <a:pt x="36028" y="29903"/>
                    <a:pt x="35919" y="29839"/>
                    <a:pt x="35830" y="29839"/>
                  </a:cubicBezTo>
                  <a:cubicBezTo>
                    <a:pt x="35810" y="29839"/>
                    <a:pt x="35790" y="29842"/>
                    <a:pt x="35774" y="29850"/>
                  </a:cubicBezTo>
                  <a:cubicBezTo>
                    <a:pt x="35683" y="29891"/>
                    <a:pt x="35782" y="29932"/>
                    <a:pt x="35790" y="30022"/>
                  </a:cubicBezTo>
                  <a:cubicBezTo>
                    <a:pt x="35793" y="30056"/>
                    <a:pt x="35779" y="30065"/>
                    <a:pt x="35757" y="30065"/>
                  </a:cubicBezTo>
                  <a:cubicBezTo>
                    <a:pt x="35729" y="30065"/>
                    <a:pt x="35689" y="30050"/>
                    <a:pt x="35658" y="30050"/>
                  </a:cubicBezTo>
                  <a:cubicBezTo>
                    <a:pt x="35649" y="30050"/>
                    <a:pt x="35641" y="30051"/>
                    <a:pt x="35634" y="30055"/>
                  </a:cubicBezTo>
                  <a:cubicBezTo>
                    <a:pt x="35587" y="30071"/>
                    <a:pt x="35585" y="30178"/>
                    <a:pt x="35526" y="30178"/>
                  </a:cubicBezTo>
                  <a:cubicBezTo>
                    <a:pt x="35524" y="30178"/>
                    <a:pt x="35522" y="30178"/>
                    <a:pt x="35519" y="30178"/>
                  </a:cubicBezTo>
                  <a:cubicBezTo>
                    <a:pt x="35462" y="30170"/>
                    <a:pt x="35429" y="29932"/>
                    <a:pt x="35380" y="29743"/>
                  </a:cubicBezTo>
                  <a:cubicBezTo>
                    <a:pt x="35339" y="29546"/>
                    <a:pt x="35437" y="29480"/>
                    <a:pt x="35445" y="29406"/>
                  </a:cubicBezTo>
                  <a:cubicBezTo>
                    <a:pt x="35454" y="29324"/>
                    <a:pt x="35552" y="29095"/>
                    <a:pt x="35552" y="28988"/>
                  </a:cubicBezTo>
                  <a:cubicBezTo>
                    <a:pt x="35552" y="28980"/>
                    <a:pt x="35552" y="28963"/>
                    <a:pt x="35552" y="28955"/>
                  </a:cubicBezTo>
                  <a:lnTo>
                    <a:pt x="35527" y="28889"/>
                  </a:lnTo>
                  <a:cubicBezTo>
                    <a:pt x="35527" y="28889"/>
                    <a:pt x="35536" y="28881"/>
                    <a:pt x="35544" y="28881"/>
                  </a:cubicBezTo>
                  <a:cubicBezTo>
                    <a:pt x="35536" y="28815"/>
                    <a:pt x="35519" y="28742"/>
                    <a:pt x="35519" y="28684"/>
                  </a:cubicBezTo>
                  <a:cubicBezTo>
                    <a:pt x="35519" y="28602"/>
                    <a:pt x="35634" y="28545"/>
                    <a:pt x="35692" y="28454"/>
                  </a:cubicBezTo>
                  <a:cubicBezTo>
                    <a:pt x="35757" y="28372"/>
                    <a:pt x="35667" y="28372"/>
                    <a:pt x="35642" y="28307"/>
                  </a:cubicBezTo>
                  <a:cubicBezTo>
                    <a:pt x="35610" y="28241"/>
                    <a:pt x="35815" y="28200"/>
                    <a:pt x="35856" y="28175"/>
                  </a:cubicBezTo>
                  <a:cubicBezTo>
                    <a:pt x="35897" y="28159"/>
                    <a:pt x="36069" y="28159"/>
                    <a:pt x="36094" y="27978"/>
                  </a:cubicBezTo>
                  <a:cubicBezTo>
                    <a:pt x="36126" y="27937"/>
                    <a:pt x="36147" y="27920"/>
                    <a:pt x="36162" y="27920"/>
                  </a:cubicBezTo>
                  <a:cubicBezTo>
                    <a:pt x="36213" y="27920"/>
                    <a:pt x="36194" y="28103"/>
                    <a:pt x="36282" y="28134"/>
                  </a:cubicBezTo>
                  <a:cubicBezTo>
                    <a:pt x="36305" y="28142"/>
                    <a:pt x="36325" y="28145"/>
                    <a:pt x="36343" y="28145"/>
                  </a:cubicBezTo>
                  <a:cubicBezTo>
                    <a:pt x="36425" y="28145"/>
                    <a:pt x="36467" y="28079"/>
                    <a:pt x="36488" y="28052"/>
                  </a:cubicBezTo>
                  <a:cubicBezTo>
                    <a:pt x="36504" y="28011"/>
                    <a:pt x="36512" y="27954"/>
                    <a:pt x="36512" y="27913"/>
                  </a:cubicBezTo>
                  <a:cubicBezTo>
                    <a:pt x="36520" y="27872"/>
                    <a:pt x="36635" y="27880"/>
                    <a:pt x="36660" y="27872"/>
                  </a:cubicBezTo>
                  <a:cubicBezTo>
                    <a:pt x="36661" y="27871"/>
                    <a:pt x="36661" y="27871"/>
                    <a:pt x="36662" y="27871"/>
                  </a:cubicBezTo>
                  <a:close/>
                  <a:moveTo>
                    <a:pt x="33738" y="30703"/>
                  </a:moveTo>
                  <a:cubicBezTo>
                    <a:pt x="33738" y="30719"/>
                    <a:pt x="33747" y="30744"/>
                    <a:pt x="33747" y="30769"/>
                  </a:cubicBezTo>
                  <a:cubicBezTo>
                    <a:pt x="33763" y="30785"/>
                    <a:pt x="33779" y="30802"/>
                    <a:pt x="33796" y="30818"/>
                  </a:cubicBezTo>
                  <a:cubicBezTo>
                    <a:pt x="33837" y="30867"/>
                    <a:pt x="33837" y="30949"/>
                    <a:pt x="33853" y="31007"/>
                  </a:cubicBezTo>
                  <a:cubicBezTo>
                    <a:pt x="33878" y="31064"/>
                    <a:pt x="33960" y="31212"/>
                    <a:pt x="33976" y="31335"/>
                  </a:cubicBezTo>
                  <a:lnTo>
                    <a:pt x="33968" y="31401"/>
                  </a:lnTo>
                  <a:cubicBezTo>
                    <a:pt x="33960" y="31524"/>
                    <a:pt x="33960" y="31639"/>
                    <a:pt x="33960" y="31704"/>
                  </a:cubicBezTo>
                  <a:cubicBezTo>
                    <a:pt x="33960" y="31770"/>
                    <a:pt x="34108" y="31860"/>
                    <a:pt x="34116" y="31901"/>
                  </a:cubicBezTo>
                  <a:cubicBezTo>
                    <a:pt x="34124" y="31950"/>
                    <a:pt x="34108" y="32049"/>
                    <a:pt x="34100" y="32164"/>
                  </a:cubicBezTo>
                  <a:cubicBezTo>
                    <a:pt x="34091" y="32287"/>
                    <a:pt x="34214" y="32344"/>
                    <a:pt x="34214" y="32426"/>
                  </a:cubicBezTo>
                  <a:cubicBezTo>
                    <a:pt x="34214" y="32509"/>
                    <a:pt x="34141" y="32599"/>
                    <a:pt x="34124" y="32681"/>
                  </a:cubicBezTo>
                  <a:cubicBezTo>
                    <a:pt x="34108" y="32771"/>
                    <a:pt x="34173" y="32829"/>
                    <a:pt x="34182" y="32861"/>
                  </a:cubicBezTo>
                  <a:cubicBezTo>
                    <a:pt x="34184" y="32872"/>
                    <a:pt x="34196" y="32876"/>
                    <a:pt x="34213" y="32876"/>
                  </a:cubicBezTo>
                  <a:cubicBezTo>
                    <a:pt x="34248" y="32876"/>
                    <a:pt x="34305" y="32861"/>
                    <a:pt x="34354" y="32861"/>
                  </a:cubicBezTo>
                  <a:cubicBezTo>
                    <a:pt x="34428" y="32861"/>
                    <a:pt x="34633" y="33132"/>
                    <a:pt x="34690" y="33190"/>
                  </a:cubicBezTo>
                  <a:cubicBezTo>
                    <a:pt x="34756" y="33247"/>
                    <a:pt x="34986" y="33994"/>
                    <a:pt x="35010" y="34109"/>
                  </a:cubicBezTo>
                  <a:cubicBezTo>
                    <a:pt x="35019" y="34174"/>
                    <a:pt x="35068" y="34273"/>
                    <a:pt x="35109" y="34355"/>
                  </a:cubicBezTo>
                  <a:lnTo>
                    <a:pt x="35150" y="34429"/>
                  </a:lnTo>
                  <a:lnTo>
                    <a:pt x="35158" y="34453"/>
                  </a:lnTo>
                  <a:cubicBezTo>
                    <a:pt x="35166" y="34478"/>
                    <a:pt x="35175" y="34495"/>
                    <a:pt x="35175" y="34503"/>
                  </a:cubicBezTo>
                  <a:cubicBezTo>
                    <a:pt x="35175" y="34560"/>
                    <a:pt x="35060" y="34544"/>
                    <a:pt x="35002" y="34568"/>
                  </a:cubicBezTo>
                  <a:cubicBezTo>
                    <a:pt x="34997" y="34570"/>
                    <a:pt x="34992" y="34570"/>
                    <a:pt x="34988" y="34570"/>
                  </a:cubicBezTo>
                  <a:cubicBezTo>
                    <a:pt x="34928" y="34570"/>
                    <a:pt x="34874" y="34480"/>
                    <a:pt x="34805" y="34404"/>
                  </a:cubicBezTo>
                  <a:cubicBezTo>
                    <a:pt x="34777" y="34376"/>
                    <a:pt x="34756" y="34367"/>
                    <a:pt x="34739" y="34367"/>
                  </a:cubicBezTo>
                  <a:cubicBezTo>
                    <a:pt x="34707" y="34367"/>
                    <a:pt x="34688" y="34397"/>
                    <a:pt x="34663" y="34397"/>
                  </a:cubicBezTo>
                  <a:cubicBezTo>
                    <a:pt x="34662" y="34397"/>
                    <a:pt x="34660" y="34396"/>
                    <a:pt x="34658" y="34396"/>
                  </a:cubicBezTo>
                  <a:cubicBezTo>
                    <a:pt x="34617" y="34388"/>
                    <a:pt x="34584" y="34355"/>
                    <a:pt x="34567" y="34306"/>
                  </a:cubicBezTo>
                  <a:cubicBezTo>
                    <a:pt x="34551" y="34257"/>
                    <a:pt x="34600" y="34150"/>
                    <a:pt x="34608" y="34092"/>
                  </a:cubicBezTo>
                  <a:cubicBezTo>
                    <a:pt x="34608" y="34084"/>
                    <a:pt x="34608" y="34076"/>
                    <a:pt x="34600" y="34068"/>
                  </a:cubicBezTo>
                  <a:lnTo>
                    <a:pt x="34551" y="34002"/>
                  </a:lnTo>
                  <a:cubicBezTo>
                    <a:pt x="34518" y="33969"/>
                    <a:pt x="34477" y="33928"/>
                    <a:pt x="34444" y="33879"/>
                  </a:cubicBezTo>
                  <a:cubicBezTo>
                    <a:pt x="34379" y="33772"/>
                    <a:pt x="34354" y="33715"/>
                    <a:pt x="34354" y="33633"/>
                  </a:cubicBezTo>
                  <a:cubicBezTo>
                    <a:pt x="34354" y="33543"/>
                    <a:pt x="34280" y="33370"/>
                    <a:pt x="34272" y="33305"/>
                  </a:cubicBezTo>
                  <a:cubicBezTo>
                    <a:pt x="34264" y="33247"/>
                    <a:pt x="34075" y="33181"/>
                    <a:pt x="34001" y="33108"/>
                  </a:cubicBezTo>
                  <a:cubicBezTo>
                    <a:pt x="33927" y="33026"/>
                    <a:pt x="33919" y="32861"/>
                    <a:pt x="33853" y="32796"/>
                  </a:cubicBezTo>
                  <a:cubicBezTo>
                    <a:pt x="33779" y="32722"/>
                    <a:pt x="33689" y="32656"/>
                    <a:pt x="33656" y="32615"/>
                  </a:cubicBezTo>
                  <a:cubicBezTo>
                    <a:pt x="33624" y="32574"/>
                    <a:pt x="33681" y="32509"/>
                    <a:pt x="33714" y="32451"/>
                  </a:cubicBezTo>
                  <a:cubicBezTo>
                    <a:pt x="33747" y="32385"/>
                    <a:pt x="33763" y="32320"/>
                    <a:pt x="33722" y="32238"/>
                  </a:cubicBezTo>
                  <a:cubicBezTo>
                    <a:pt x="33689" y="32156"/>
                    <a:pt x="33632" y="31934"/>
                    <a:pt x="33607" y="31852"/>
                  </a:cubicBezTo>
                  <a:cubicBezTo>
                    <a:pt x="33582" y="31770"/>
                    <a:pt x="33640" y="31639"/>
                    <a:pt x="33632" y="31516"/>
                  </a:cubicBezTo>
                  <a:cubicBezTo>
                    <a:pt x="33632" y="31392"/>
                    <a:pt x="33624" y="31343"/>
                    <a:pt x="33550" y="31294"/>
                  </a:cubicBezTo>
                  <a:cubicBezTo>
                    <a:pt x="33468" y="31245"/>
                    <a:pt x="33599" y="31040"/>
                    <a:pt x="33632" y="30892"/>
                  </a:cubicBezTo>
                  <a:cubicBezTo>
                    <a:pt x="33640" y="30818"/>
                    <a:pt x="33656" y="30785"/>
                    <a:pt x="33681" y="30769"/>
                  </a:cubicBezTo>
                  <a:lnTo>
                    <a:pt x="33738" y="30703"/>
                  </a:lnTo>
                  <a:close/>
                  <a:moveTo>
                    <a:pt x="37182" y="34959"/>
                  </a:moveTo>
                  <a:cubicBezTo>
                    <a:pt x="37230" y="34959"/>
                    <a:pt x="37259" y="35044"/>
                    <a:pt x="37325" y="35061"/>
                  </a:cubicBezTo>
                  <a:cubicBezTo>
                    <a:pt x="37423" y="35085"/>
                    <a:pt x="37497" y="35291"/>
                    <a:pt x="37571" y="35405"/>
                  </a:cubicBezTo>
                  <a:cubicBezTo>
                    <a:pt x="37645" y="35520"/>
                    <a:pt x="37596" y="35611"/>
                    <a:pt x="37596" y="35816"/>
                  </a:cubicBezTo>
                  <a:cubicBezTo>
                    <a:pt x="37596" y="36013"/>
                    <a:pt x="37637" y="36005"/>
                    <a:pt x="37760" y="36210"/>
                  </a:cubicBezTo>
                  <a:cubicBezTo>
                    <a:pt x="37825" y="36325"/>
                    <a:pt x="37842" y="36423"/>
                    <a:pt x="37834" y="36513"/>
                  </a:cubicBezTo>
                  <a:lnTo>
                    <a:pt x="37817" y="36579"/>
                  </a:lnTo>
                  <a:cubicBezTo>
                    <a:pt x="37809" y="36620"/>
                    <a:pt x="37801" y="36661"/>
                    <a:pt x="37793" y="36702"/>
                  </a:cubicBezTo>
                  <a:cubicBezTo>
                    <a:pt x="37751" y="36874"/>
                    <a:pt x="37678" y="36981"/>
                    <a:pt x="37637" y="37112"/>
                  </a:cubicBezTo>
                  <a:cubicBezTo>
                    <a:pt x="37587" y="37244"/>
                    <a:pt x="37760" y="37712"/>
                    <a:pt x="37801" y="37867"/>
                  </a:cubicBezTo>
                  <a:cubicBezTo>
                    <a:pt x="37842" y="38023"/>
                    <a:pt x="37981" y="38105"/>
                    <a:pt x="38072" y="38270"/>
                  </a:cubicBezTo>
                  <a:cubicBezTo>
                    <a:pt x="38096" y="38302"/>
                    <a:pt x="38104" y="38327"/>
                    <a:pt x="38113" y="38352"/>
                  </a:cubicBezTo>
                  <a:lnTo>
                    <a:pt x="38104" y="38450"/>
                  </a:lnTo>
                  <a:cubicBezTo>
                    <a:pt x="38088" y="38499"/>
                    <a:pt x="38055" y="38540"/>
                    <a:pt x="38031" y="38581"/>
                  </a:cubicBezTo>
                  <a:cubicBezTo>
                    <a:pt x="38023" y="38593"/>
                    <a:pt x="38015" y="38598"/>
                    <a:pt x="38005" y="38598"/>
                  </a:cubicBezTo>
                  <a:cubicBezTo>
                    <a:pt x="37960" y="38598"/>
                    <a:pt x="37889" y="38488"/>
                    <a:pt x="37801" y="38434"/>
                  </a:cubicBezTo>
                  <a:cubicBezTo>
                    <a:pt x="37772" y="38417"/>
                    <a:pt x="37753" y="38411"/>
                    <a:pt x="37740" y="38411"/>
                  </a:cubicBezTo>
                  <a:cubicBezTo>
                    <a:pt x="37701" y="38411"/>
                    <a:pt x="37717" y="38473"/>
                    <a:pt x="37686" y="38516"/>
                  </a:cubicBezTo>
                  <a:cubicBezTo>
                    <a:pt x="37675" y="38533"/>
                    <a:pt x="37664" y="38541"/>
                    <a:pt x="37651" y="38541"/>
                  </a:cubicBezTo>
                  <a:cubicBezTo>
                    <a:pt x="37618" y="38541"/>
                    <a:pt x="37578" y="38482"/>
                    <a:pt x="37530" y="38409"/>
                  </a:cubicBezTo>
                  <a:cubicBezTo>
                    <a:pt x="37464" y="38302"/>
                    <a:pt x="37522" y="38229"/>
                    <a:pt x="37546" y="38155"/>
                  </a:cubicBezTo>
                  <a:cubicBezTo>
                    <a:pt x="37563" y="38089"/>
                    <a:pt x="37333" y="37925"/>
                    <a:pt x="37349" y="37843"/>
                  </a:cubicBezTo>
                  <a:cubicBezTo>
                    <a:pt x="37374" y="37761"/>
                    <a:pt x="37349" y="37605"/>
                    <a:pt x="37349" y="37531"/>
                  </a:cubicBezTo>
                  <a:cubicBezTo>
                    <a:pt x="37349" y="37457"/>
                    <a:pt x="37161" y="37203"/>
                    <a:pt x="37111" y="37088"/>
                  </a:cubicBezTo>
                  <a:cubicBezTo>
                    <a:pt x="37054" y="36973"/>
                    <a:pt x="37152" y="36940"/>
                    <a:pt x="37234" y="36809"/>
                  </a:cubicBezTo>
                  <a:cubicBezTo>
                    <a:pt x="37317" y="36678"/>
                    <a:pt x="37292" y="36489"/>
                    <a:pt x="37276" y="36349"/>
                  </a:cubicBezTo>
                  <a:cubicBezTo>
                    <a:pt x="37251" y="36210"/>
                    <a:pt x="37202" y="36070"/>
                    <a:pt x="37202" y="35947"/>
                  </a:cubicBezTo>
                  <a:cubicBezTo>
                    <a:pt x="37202" y="35832"/>
                    <a:pt x="37267" y="35799"/>
                    <a:pt x="37284" y="35717"/>
                  </a:cubicBezTo>
                  <a:cubicBezTo>
                    <a:pt x="37292" y="35635"/>
                    <a:pt x="37218" y="35520"/>
                    <a:pt x="37152" y="35430"/>
                  </a:cubicBezTo>
                  <a:cubicBezTo>
                    <a:pt x="37111" y="35373"/>
                    <a:pt x="37087" y="35291"/>
                    <a:pt x="37070" y="35217"/>
                  </a:cubicBezTo>
                  <a:lnTo>
                    <a:pt x="37046" y="35151"/>
                  </a:lnTo>
                  <a:cubicBezTo>
                    <a:pt x="37054" y="35151"/>
                    <a:pt x="37046" y="35143"/>
                    <a:pt x="37046" y="35126"/>
                  </a:cubicBezTo>
                  <a:cubicBezTo>
                    <a:pt x="37054" y="35118"/>
                    <a:pt x="37054" y="35102"/>
                    <a:pt x="37062" y="35094"/>
                  </a:cubicBezTo>
                  <a:cubicBezTo>
                    <a:pt x="37062" y="35085"/>
                    <a:pt x="37062" y="35077"/>
                    <a:pt x="37062" y="35077"/>
                  </a:cubicBezTo>
                  <a:cubicBezTo>
                    <a:pt x="37070" y="35069"/>
                    <a:pt x="37079" y="35053"/>
                    <a:pt x="37087" y="35044"/>
                  </a:cubicBezTo>
                  <a:cubicBezTo>
                    <a:pt x="37128" y="34981"/>
                    <a:pt x="37157" y="34959"/>
                    <a:pt x="37182" y="34959"/>
                  </a:cubicBezTo>
                  <a:close/>
                  <a:moveTo>
                    <a:pt x="35413" y="45590"/>
                  </a:moveTo>
                  <a:lnTo>
                    <a:pt x="35544" y="45647"/>
                  </a:lnTo>
                  <a:cubicBezTo>
                    <a:pt x="35544" y="45656"/>
                    <a:pt x="35544" y="45656"/>
                    <a:pt x="35544" y="45656"/>
                  </a:cubicBezTo>
                  <a:cubicBezTo>
                    <a:pt x="35585" y="45705"/>
                    <a:pt x="35618" y="45746"/>
                    <a:pt x="35642" y="45795"/>
                  </a:cubicBezTo>
                  <a:cubicBezTo>
                    <a:pt x="35683" y="45877"/>
                    <a:pt x="35692" y="46115"/>
                    <a:pt x="35700" y="46296"/>
                  </a:cubicBezTo>
                  <a:cubicBezTo>
                    <a:pt x="35700" y="46402"/>
                    <a:pt x="35700" y="46485"/>
                    <a:pt x="35708" y="46509"/>
                  </a:cubicBezTo>
                  <a:cubicBezTo>
                    <a:pt x="35724" y="46558"/>
                    <a:pt x="35716" y="46723"/>
                    <a:pt x="35716" y="46870"/>
                  </a:cubicBezTo>
                  <a:cubicBezTo>
                    <a:pt x="35708" y="46903"/>
                    <a:pt x="35708" y="46928"/>
                    <a:pt x="35708" y="46960"/>
                  </a:cubicBezTo>
                  <a:lnTo>
                    <a:pt x="35642" y="47002"/>
                  </a:lnTo>
                  <a:cubicBezTo>
                    <a:pt x="35642" y="46969"/>
                    <a:pt x="35642" y="46919"/>
                    <a:pt x="35642" y="46862"/>
                  </a:cubicBezTo>
                  <a:cubicBezTo>
                    <a:pt x="35651" y="46731"/>
                    <a:pt x="35659" y="46567"/>
                    <a:pt x="35642" y="46526"/>
                  </a:cubicBezTo>
                  <a:cubicBezTo>
                    <a:pt x="35634" y="46493"/>
                    <a:pt x="35626" y="46402"/>
                    <a:pt x="35626" y="46304"/>
                  </a:cubicBezTo>
                  <a:cubicBezTo>
                    <a:pt x="35626" y="46123"/>
                    <a:pt x="35618" y="45894"/>
                    <a:pt x="35577" y="45828"/>
                  </a:cubicBezTo>
                  <a:cubicBezTo>
                    <a:pt x="35560" y="45787"/>
                    <a:pt x="35527" y="45746"/>
                    <a:pt x="35495" y="45697"/>
                  </a:cubicBezTo>
                  <a:cubicBezTo>
                    <a:pt x="35462" y="45664"/>
                    <a:pt x="35437" y="45631"/>
                    <a:pt x="35413" y="45590"/>
                  </a:cubicBezTo>
                  <a:close/>
                  <a:moveTo>
                    <a:pt x="35332" y="47140"/>
                  </a:moveTo>
                  <a:cubicBezTo>
                    <a:pt x="35340" y="47140"/>
                    <a:pt x="35348" y="47140"/>
                    <a:pt x="35355" y="47141"/>
                  </a:cubicBezTo>
                  <a:cubicBezTo>
                    <a:pt x="35421" y="47157"/>
                    <a:pt x="35445" y="47182"/>
                    <a:pt x="35470" y="47207"/>
                  </a:cubicBezTo>
                  <a:cubicBezTo>
                    <a:pt x="35495" y="47231"/>
                    <a:pt x="35519" y="47256"/>
                    <a:pt x="35593" y="47272"/>
                  </a:cubicBezTo>
                  <a:lnTo>
                    <a:pt x="35667" y="47322"/>
                  </a:lnTo>
                  <a:cubicBezTo>
                    <a:pt x="35675" y="47338"/>
                    <a:pt x="35692" y="47338"/>
                    <a:pt x="35700" y="47346"/>
                  </a:cubicBezTo>
                  <a:cubicBezTo>
                    <a:pt x="35716" y="47346"/>
                    <a:pt x="35733" y="47354"/>
                    <a:pt x="35749" y="47363"/>
                  </a:cubicBezTo>
                  <a:cubicBezTo>
                    <a:pt x="35790" y="47387"/>
                    <a:pt x="35798" y="47568"/>
                    <a:pt x="35798" y="47699"/>
                  </a:cubicBezTo>
                  <a:cubicBezTo>
                    <a:pt x="35798" y="47724"/>
                    <a:pt x="35798" y="47740"/>
                    <a:pt x="35798" y="47757"/>
                  </a:cubicBezTo>
                  <a:cubicBezTo>
                    <a:pt x="35798" y="47789"/>
                    <a:pt x="35798" y="47822"/>
                    <a:pt x="35798" y="47847"/>
                  </a:cubicBezTo>
                  <a:lnTo>
                    <a:pt x="35790" y="48027"/>
                  </a:lnTo>
                  <a:lnTo>
                    <a:pt x="35782" y="48019"/>
                  </a:lnTo>
                  <a:cubicBezTo>
                    <a:pt x="35757" y="48044"/>
                    <a:pt x="35724" y="48093"/>
                    <a:pt x="35716" y="48175"/>
                  </a:cubicBezTo>
                  <a:cubicBezTo>
                    <a:pt x="35708" y="48249"/>
                    <a:pt x="35700" y="48290"/>
                    <a:pt x="35683" y="48323"/>
                  </a:cubicBezTo>
                  <a:cubicBezTo>
                    <a:pt x="35659" y="48364"/>
                    <a:pt x="35634" y="48372"/>
                    <a:pt x="35593" y="48380"/>
                  </a:cubicBezTo>
                  <a:cubicBezTo>
                    <a:pt x="35560" y="48380"/>
                    <a:pt x="35429" y="48364"/>
                    <a:pt x="35314" y="48347"/>
                  </a:cubicBezTo>
                  <a:cubicBezTo>
                    <a:pt x="35232" y="48331"/>
                    <a:pt x="35166" y="48315"/>
                    <a:pt x="35150" y="48282"/>
                  </a:cubicBezTo>
                  <a:cubicBezTo>
                    <a:pt x="35142" y="48274"/>
                    <a:pt x="35093" y="48216"/>
                    <a:pt x="35043" y="48159"/>
                  </a:cubicBezTo>
                  <a:cubicBezTo>
                    <a:pt x="34961" y="48068"/>
                    <a:pt x="34871" y="47962"/>
                    <a:pt x="34855" y="47929"/>
                  </a:cubicBezTo>
                  <a:cubicBezTo>
                    <a:pt x="34838" y="47896"/>
                    <a:pt x="34830" y="47863"/>
                    <a:pt x="34830" y="47822"/>
                  </a:cubicBezTo>
                  <a:cubicBezTo>
                    <a:pt x="34830" y="47773"/>
                    <a:pt x="34838" y="47707"/>
                    <a:pt x="34846" y="47691"/>
                  </a:cubicBezTo>
                  <a:cubicBezTo>
                    <a:pt x="34846" y="47666"/>
                    <a:pt x="34879" y="47601"/>
                    <a:pt x="34920" y="47535"/>
                  </a:cubicBezTo>
                  <a:cubicBezTo>
                    <a:pt x="34969" y="47453"/>
                    <a:pt x="35019" y="47363"/>
                    <a:pt x="35043" y="47330"/>
                  </a:cubicBezTo>
                  <a:cubicBezTo>
                    <a:pt x="35060" y="47305"/>
                    <a:pt x="35101" y="47256"/>
                    <a:pt x="35158" y="47215"/>
                  </a:cubicBezTo>
                  <a:cubicBezTo>
                    <a:pt x="35202" y="47171"/>
                    <a:pt x="35266" y="47140"/>
                    <a:pt x="35332" y="47140"/>
                  </a:cubicBezTo>
                  <a:close/>
                  <a:moveTo>
                    <a:pt x="33199" y="49398"/>
                  </a:moveTo>
                  <a:cubicBezTo>
                    <a:pt x="33223" y="49398"/>
                    <a:pt x="33247" y="49400"/>
                    <a:pt x="33271" y="49406"/>
                  </a:cubicBezTo>
                  <a:cubicBezTo>
                    <a:pt x="33443" y="49455"/>
                    <a:pt x="33418" y="49562"/>
                    <a:pt x="33517" y="49628"/>
                  </a:cubicBezTo>
                  <a:cubicBezTo>
                    <a:pt x="33615" y="49693"/>
                    <a:pt x="33788" y="49825"/>
                    <a:pt x="33796" y="49956"/>
                  </a:cubicBezTo>
                  <a:cubicBezTo>
                    <a:pt x="33796" y="50087"/>
                    <a:pt x="33640" y="50169"/>
                    <a:pt x="33607" y="50276"/>
                  </a:cubicBezTo>
                  <a:cubicBezTo>
                    <a:pt x="33574" y="50383"/>
                    <a:pt x="33722" y="50416"/>
                    <a:pt x="33681" y="50481"/>
                  </a:cubicBezTo>
                  <a:cubicBezTo>
                    <a:pt x="33640" y="50539"/>
                    <a:pt x="33180" y="50522"/>
                    <a:pt x="33041" y="50612"/>
                  </a:cubicBezTo>
                  <a:cubicBezTo>
                    <a:pt x="32893" y="50695"/>
                    <a:pt x="32844" y="50933"/>
                    <a:pt x="32737" y="50941"/>
                  </a:cubicBezTo>
                  <a:cubicBezTo>
                    <a:pt x="32734" y="50941"/>
                    <a:pt x="32731" y="50941"/>
                    <a:pt x="32728" y="50941"/>
                  </a:cubicBezTo>
                  <a:cubicBezTo>
                    <a:pt x="32629" y="50941"/>
                    <a:pt x="32479" y="50813"/>
                    <a:pt x="32343" y="50678"/>
                  </a:cubicBezTo>
                  <a:cubicBezTo>
                    <a:pt x="32204" y="50530"/>
                    <a:pt x="32310" y="50539"/>
                    <a:pt x="32212" y="50432"/>
                  </a:cubicBezTo>
                  <a:cubicBezTo>
                    <a:pt x="32105" y="50325"/>
                    <a:pt x="32113" y="50284"/>
                    <a:pt x="32155" y="50178"/>
                  </a:cubicBezTo>
                  <a:cubicBezTo>
                    <a:pt x="32196" y="50071"/>
                    <a:pt x="32245" y="50128"/>
                    <a:pt x="32319" y="50054"/>
                  </a:cubicBezTo>
                  <a:cubicBezTo>
                    <a:pt x="32393" y="49981"/>
                    <a:pt x="32409" y="49890"/>
                    <a:pt x="32548" y="49702"/>
                  </a:cubicBezTo>
                  <a:cubicBezTo>
                    <a:pt x="32589" y="49661"/>
                    <a:pt x="32672" y="49644"/>
                    <a:pt x="32786" y="49570"/>
                  </a:cubicBezTo>
                  <a:cubicBezTo>
                    <a:pt x="32886" y="49499"/>
                    <a:pt x="33046" y="49398"/>
                    <a:pt x="33199" y="49398"/>
                  </a:cubicBezTo>
                  <a:close/>
                  <a:moveTo>
                    <a:pt x="19578" y="0"/>
                  </a:moveTo>
                  <a:cubicBezTo>
                    <a:pt x="19526" y="0"/>
                    <a:pt x="19443" y="72"/>
                    <a:pt x="19286" y="92"/>
                  </a:cubicBezTo>
                  <a:cubicBezTo>
                    <a:pt x="19106" y="117"/>
                    <a:pt x="19098" y="215"/>
                    <a:pt x="19048" y="273"/>
                  </a:cubicBezTo>
                  <a:cubicBezTo>
                    <a:pt x="18999" y="338"/>
                    <a:pt x="18950" y="338"/>
                    <a:pt x="18802" y="346"/>
                  </a:cubicBezTo>
                  <a:lnTo>
                    <a:pt x="18712" y="355"/>
                  </a:lnTo>
                  <a:cubicBezTo>
                    <a:pt x="18564" y="363"/>
                    <a:pt x="18392" y="379"/>
                    <a:pt x="18302" y="396"/>
                  </a:cubicBezTo>
                  <a:cubicBezTo>
                    <a:pt x="18291" y="397"/>
                    <a:pt x="18282" y="398"/>
                    <a:pt x="18275" y="398"/>
                  </a:cubicBezTo>
                  <a:cubicBezTo>
                    <a:pt x="18213" y="398"/>
                    <a:pt x="18251" y="340"/>
                    <a:pt x="18236" y="281"/>
                  </a:cubicBezTo>
                  <a:cubicBezTo>
                    <a:pt x="18219" y="223"/>
                    <a:pt x="18064" y="223"/>
                    <a:pt x="17932" y="207"/>
                  </a:cubicBezTo>
                  <a:cubicBezTo>
                    <a:pt x="17927" y="206"/>
                    <a:pt x="17922" y="206"/>
                    <a:pt x="17916" y="206"/>
                  </a:cubicBezTo>
                  <a:cubicBezTo>
                    <a:pt x="17798" y="206"/>
                    <a:pt x="17717" y="360"/>
                    <a:pt x="17668" y="360"/>
                  </a:cubicBezTo>
                  <a:cubicBezTo>
                    <a:pt x="17663" y="360"/>
                    <a:pt x="17658" y="358"/>
                    <a:pt x="17653" y="355"/>
                  </a:cubicBezTo>
                  <a:cubicBezTo>
                    <a:pt x="17596" y="314"/>
                    <a:pt x="17399" y="223"/>
                    <a:pt x="17268" y="207"/>
                  </a:cubicBezTo>
                  <a:cubicBezTo>
                    <a:pt x="17248" y="203"/>
                    <a:pt x="17234" y="202"/>
                    <a:pt x="17223" y="202"/>
                  </a:cubicBezTo>
                  <a:cubicBezTo>
                    <a:pt x="17157" y="202"/>
                    <a:pt x="17208" y="260"/>
                    <a:pt x="17144" y="330"/>
                  </a:cubicBezTo>
                  <a:cubicBezTo>
                    <a:pt x="17071" y="404"/>
                    <a:pt x="16709" y="535"/>
                    <a:pt x="16562" y="560"/>
                  </a:cubicBezTo>
                  <a:cubicBezTo>
                    <a:pt x="16548" y="562"/>
                    <a:pt x="16534" y="563"/>
                    <a:pt x="16519" y="563"/>
                  </a:cubicBezTo>
                  <a:cubicBezTo>
                    <a:pt x="16378" y="563"/>
                    <a:pt x="16177" y="466"/>
                    <a:pt x="16110" y="429"/>
                  </a:cubicBezTo>
                  <a:cubicBezTo>
                    <a:pt x="16028" y="379"/>
                    <a:pt x="15774" y="322"/>
                    <a:pt x="15667" y="322"/>
                  </a:cubicBezTo>
                  <a:cubicBezTo>
                    <a:pt x="15569" y="322"/>
                    <a:pt x="15339" y="445"/>
                    <a:pt x="15134" y="511"/>
                  </a:cubicBezTo>
                  <a:cubicBezTo>
                    <a:pt x="14929" y="568"/>
                    <a:pt x="14650" y="519"/>
                    <a:pt x="14510" y="601"/>
                  </a:cubicBezTo>
                  <a:cubicBezTo>
                    <a:pt x="14424" y="649"/>
                    <a:pt x="14375" y="655"/>
                    <a:pt x="14303" y="655"/>
                  </a:cubicBezTo>
                  <a:cubicBezTo>
                    <a:pt x="14278" y="655"/>
                    <a:pt x="14250" y="654"/>
                    <a:pt x="14217" y="654"/>
                  </a:cubicBezTo>
                  <a:cubicBezTo>
                    <a:pt x="14182" y="654"/>
                    <a:pt x="14141" y="655"/>
                    <a:pt x="14092" y="658"/>
                  </a:cubicBezTo>
                  <a:cubicBezTo>
                    <a:pt x="13854" y="667"/>
                    <a:pt x="13821" y="691"/>
                    <a:pt x="13698" y="716"/>
                  </a:cubicBezTo>
                  <a:cubicBezTo>
                    <a:pt x="13574" y="740"/>
                    <a:pt x="13131" y="790"/>
                    <a:pt x="12885" y="929"/>
                  </a:cubicBezTo>
                  <a:cubicBezTo>
                    <a:pt x="12639" y="1069"/>
                    <a:pt x="12672" y="1241"/>
                    <a:pt x="12581" y="1290"/>
                  </a:cubicBezTo>
                  <a:cubicBezTo>
                    <a:pt x="12566" y="1300"/>
                    <a:pt x="12550" y="1304"/>
                    <a:pt x="12534" y="1304"/>
                  </a:cubicBezTo>
                  <a:cubicBezTo>
                    <a:pt x="12455" y="1304"/>
                    <a:pt x="12369" y="1208"/>
                    <a:pt x="12294" y="1208"/>
                  </a:cubicBezTo>
                  <a:cubicBezTo>
                    <a:pt x="12204" y="1216"/>
                    <a:pt x="11966" y="1339"/>
                    <a:pt x="11859" y="1413"/>
                  </a:cubicBezTo>
                  <a:cubicBezTo>
                    <a:pt x="11753" y="1479"/>
                    <a:pt x="11818" y="1487"/>
                    <a:pt x="11744" y="1594"/>
                  </a:cubicBezTo>
                  <a:cubicBezTo>
                    <a:pt x="11671" y="1701"/>
                    <a:pt x="11662" y="1651"/>
                    <a:pt x="11580" y="1676"/>
                  </a:cubicBezTo>
                  <a:cubicBezTo>
                    <a:pt x="11498" y="1709"/>
                    <a:pt x="11383" y="1717"/>
                    <a:pt x="11326" y="1758"/>
                  </a:cubicBezTo>
                  <a:cubicBezTo>
                    <a:pt x="11293" y="1774"/>
                    <a:pt x="11227" y="1799"/>
                    <a:pt x="11145" y="1815"/>
                  </a:cubicBezTo>
                  <a:lnTo>
                    <a:pt x="11055" y="1824"/>
                  </a:lnTo>
                  <a:cubicBezTo>
                    <a:pt x="11014" y="1824"/>
                    <a:pt x="10973" y="1824"/>
                    <a:pt x="10932" y="1815"/>
                  </a:cubicBezTo>
                  <a:cubicBezTo>
                    <a:pt x="10831" y="1803"/>
                    <a:pt x="10764" y="1761"/>
                    <a:pt x="10705" y="1761"/>
                  </a:cubicBezTo>
                  <a:cubicBezTo>
                    <a:pt x="10687" y="1761"/>
                    <a:pt x="10670" y="1765"/>
                    <a:pt x="10653" y="1774"/>
                  </a:cubicBezTo>
                  <a:cubicBezTo>
                    <a:pt x="10587" y="1807"/>
                    <a:pt x="10653" y="1848"/>
                    <a:pt x="10579" y="1865"/>
                  </a:cubicBezTo>
                  <a:cubicBezTo>
                    <a:pt x="10575" y="1865"/>
                    <a:pt x="10571" y="1866"/>
                    <a:pt x="10568" y="1866"/>
                  </a:cubicBezTo>
                  <a:cubicBezTo>
                    <a:pt x="10519" y="1866"/>
                    <a:pt x="10562" y="1811"/>
                    <a:pt x="10546" y="1750"/>
                  </a:cubicBezTo>
                  <a:cubicBezTo>
                    <a:pt x="10522" y="1686"/>
                    <a:pt x="10514" y="1577"/>
                    <a:pt x="10469" y="1577"/>
                  </a:cubicBezTo>
                  <a:cubicBezTo>
                    <a:pt x="10467" y="1577"/>
                    <a:pt x="10466" y="1577"/>
                    <a:pt x="10464" y="1577"/>
                  </a:cubicBezTo>
                  <a:cubicBezTo>
                    <a:pt x="10407" y="1577"/>
                    <a:pt x="10292" y="1627"/>
                    <a:pt x="10169" y="1684"/>
                  </a:cubicBezTo>
                  <a:cubicBezTo>
                    <a:pt x="10046" y="1742"/>
                    <a:pt x="9816" y="1766"/>
                    <a:pt x="9717" y="1774"/>
                  </a:cubicBezTo>
                  <a:cubicBezTo>
                    <a:pt x="9680" y="1780"/>
                    <a:pt x="9627" y="1784"/>
                    <a:pt x="9571" y="1784"/>
                  </a:cubicBezTo>
                  <a:cubicBezTo>
                    <a:pt x="9467" y="1784"/>
                    <a:pt x="9353" y="1771"/>
                    <a:pt x="9315" y="1733"/>
                  </a:cubicBezTo>
                  <a:cubicBezTo>
                    <a:pt x="9258" y="1668"/>
                    <a:pt x="9061" y="1610"/>
                    <a:pt x="8979" y="1561"/>
                  </a:cubicBezTo>
                  <a:cubicBezTo>
                    <a:pt x="8888" y="1512"/>
                    <a:pt x="8864" y="1413"/>
                    <a:pt x="8856" y="1364"/>
                  </a:cubicBezTo>
                  <a:cubicBezTo>
                    <a:pt x="8847" y="1315"/>
                    <a:pt x="8880" y="1274"/>
                    <a:pt x="8888" y="1249"/>
                  </a:cubicBezTo>
                  <a:cubicBezTo>
                    <a:pt x="8905" y="1216"/>
                    <a:pt x="8905" y="1192"/>
                    <a:pt x="8880" y="1175"/>
                  </a:cubicBezTo>
                  <a:cubicBezTo>
                    <a:pt x="8870" y="1167"/>
                    <a:pt x="8858" y="1164"/>
                    <a:pt x="8844" y="1164"/>
                  </a:cubicBezTo>
                  <a:cubicBezTo>
                    <a:pt x="8813" y="1164"/>
                    <a:pt x="8767" y="1180"/>
                    <a:pt x="8683" y="1208"/>
                  </a:cubicBezTo>
                  <a:cubicBezTo>
                    <a:pt x="8560" y="1249"/>
                    <a:pt x="8511" y="1233"/>
                    <a:pt x="8412" y="1257"/>
                  </a:cubicBezTo>
                  <a:cubicBezTo>
                    <a:pt x="8322" y="1290"/>
                    <a:pt x="8371" y="1307"/>
                    <a:pt x="8339" y="1389"/>
                  </a:cubicBezTo>
                  <a:cubicBezTo>
                    <a:pt x="8314" y="1471"/>
                    <a:pt x="8215" y="1750"/>
                    <a:pt x="8125" y="1947"/>
                  </a:cubicBezTo>
                  <a:cubicBezTo>
                    <a:pt x="8027" y="2152"/>
                    <a:pt x="7961" y="2308"/>
                    <a:pt x="7871" y="2480"/>
                  </a:cubicBezTo>
                  <a:cubicBezTo>
                    <a:pt x="7772" y="2644"/>
                    <a:pt x="7682" y="2743"/>
                    <a:pt x="7510" y="2858"/>
                  </a:cubicBezTo>
                  <a:cubicBezTo>
                    <a:pt x="7337" y="2981"/>
                    <a:pt x="7058" y="3096"/>
                    <a:pt x="6935" y="3153"/>
                  </a:cubicBezTo>
                  <a:cubicBezTo>
                    <a:pt x="6804" y="3211"/>
                    <a:pt x="6664" y="3243"/>
                    <a:pt x="6492" y="3334"/>
                  </a:cubicBezTo>
                  <a:cubicBezTo>
                    <a:pt x="6328" y="3424"/>
                    <a:pt x="6361" y="3564"/>
                    <a:pt x="6246" y="3662"/>
                  </a:cubicBezTo>
                  <a:cubicBezTo>
                    <a:pt x="6123" y="3769"/>
                    <a:pt x="6106" y="3769"/>
                    <a:pt x="5950" y="3933"/>
                  </a:cubicBezTo>
                  <a:cubicBezTo>
                    <a:pt x="5786" y="4089"/>
                    <a:pt x="5909" y="4048"/>
                    <a:pt x="5901" y="4269"/>
                  </a:cubicBezTo>
                  <a:cubicBezTo>
                    <a:pt x="5893" y="4491"/>
                    <a:pt x="5852" y="4425"/>
                    <a:pt x="5770" y="4532"/>
                  </a:cubicBezTo>
                  <a:cubicBezTo>
                    <a:pt x="5688" y="4630"/>
                    <a:pt x="5663" y="4680"/>
                    <a:pt x="5557" y="4803"/>
                  </a:cubicBezTo>
                  <a:cubicBezTo>
                    <a:pt x="5442" y="4934"/>
                    <a:pt x="5557" y="5041"/>
                    <a:pt x="5565" y="5164"/>
                  </a:cubicBezTo>
                  <a:cubicBezTo>
                    <a:pt x="5573" y="5279"/>
                    <a:pt x="5548" y="5320"/>
                    <a:pt x="5557" y="5426"/>
                  </a:cubicBezTo>
                  <a:cubicBezTo>
                    <a:pt x="5565" y="5525"/>
                    <a:pt x="5630" y="5517"/>
                    <a:pt x="5704" y="5648"/>
                  </a:cubicBezTo>
                  <a:cubicBezTo>
                    <a:pt x="5770" y="5771"/>
                    <a:pt x="5630" y="5902"/>
                    <a:pt x="5581" y="6042"/>
                  </a:cubicBezTo>
                  <a:cubicBezTo>
                    <a:pt x="5540" y="6190"/>
                    <a:pt x="5524" y="6149"/>
                    <a:pt x="5474" y="6190"/>
                  </a:cubicBezTo>
                  <a:cubicBezTo>
                    <a:pt x="5433" y="6222"/>
                    <a:pt x="5261" y="6469"/>
                    <a:pt x="5163" y="6608"/>
                  </a:cubicBezTo>
                  <a:cubicBezTo>
                    <a:pt x="5064" y="6756"/>
                    <a:pt x="4777" y="6838"/>
                    <a:pt x="4613" y="6994"/>
                  </a:cubicBezTo>
                  <a:cubicBezTo>
                    <a:pt x="4457" y="7142"/>
                    <a:pt x="4219" y="7298"/>
                    <a:pt x="4112" y="7363"/>
                  </a:cubicBezTo>
                  <a:cubicBezTo>
                    <a:pt x="4005" y="7437"/>
                    <a:pt x="3850" y="7421"/>
                    <a:pt x="3669" y="7453"/>
                  </a:cubicBezTo>
                  <a:cubicBezTo>
                    <a:pt x="3488" y="7495"/>
                    <a:pt x="3365" y="7536"/>
                    <a:pt x="3300" y="7609"/>
                  </a:cubicBezTo>
                  <a:cubicBezTo>
                    <a:pt x="3250" y="7659"/>
                    <a:pt x="3242" y="7683"/>
                    <a:pt x="3226" y="7724"/>
                  </a:cubicBezTo>
                  <a:lnTo>
                    <a:pt x="3193" y="7798"/>
                  </a:lnTo>
                  <a:lnTo>
                    <a:pt x="3185" y="7798"/>
                  </a:lnTo>
                  <a:cubicBezTo>
                    <a:pt x="3127" y="7888"/>
                    <a:pt x="3070" y="7962"/>
                    <a:pt x="3004" y="8118"/>
                  </a:cubicBezTo>
                  <a:cubicBezTo>
                    <a:pt x="2939" y="8266"/>
                    <a:pt x="2881" y="8405"/>
                    <a:pt x="2815" y="8504"/>
                  </a:cubicBezTo>
                  <a:cubicBezTo>
                    <a:pt x="2758" y="8611"/>
                    <a:pt x="2668" y="8594"/>
                    <a:pt x="2569" y="8635"/>
                  </a:cubicBezTo>
                  <a:cubicBezTo>
                    <a:pt x="2471" y="8684"/>
                    <a:pt x="2315" y="8783"/>
                    <a:pt x="2257" y="8865"/>
                  </a:cubicBezTo>
                  <a:cubicBezTo>
                    <a:pt x="2192" y="8939"/>
                    <a:pt x="2200" y="9029"/>
                    <a:pt x="2151" y="9152"/>
                  </a:cubicBezTo>
                  <a:cubicBezTo>
                    <a:pt x="2101" y="9275"/>
                    <a:pt x="2028" y="9333"/>
                    <a:pt x="2019" y="9522"/>
                  </a:cubicBezTo>
                  <a:cubicBezTo>
                    <a:pt x="2003" y="9710"/>
                    <a:pt x="1962" y="9981"/>
                    <a:pt x="1937" y="10080"/>
                  </a:cubicBezTo>
                  <a:cubicBezTo>
                    <a:pt x="1905" y="10178"/>
                    <a:pt x="1773" y="10195"/>
                    <a:pt x="1699" y="10252"/>
                  </a:cubicBezTo>
                  <a:cubicBezTo>
                    <a:pt x="1625" y="10318"/>
                    <a:pt x="1593" y="10400"/>
                    <a:pt x="1486" y="10490"/>
                  </a:cubicBezTo>
                  <a:cubicBezTo>
                    <a:pt x="1379" y="10572"/>
                    <a:pt x="1338" y="10564"/>
                    <a:pt x="1264" y="10638"/>
                  </a:cubicBezTo>
                  <a:cubicBezTo>
                    <a:pt x="1199" y="10712"/>
                    <a:pt x="1248" y="10712"/>
                    <a:pt x="1191" y="10785"/>
                  </a:cubicBezTo>
                  <a:cubicBezTo>
                    <a:pt x="1133" y="10867"/>
                    <a:pt x="1018" y="11319"/>
                    <a:pt x="912" y="11483"/>
                  </a:cubicBezTo>
                  <a:cubicBezTo>
                    <a:pt x="805" y="11639"/>
                    <a:pt x="829" y="11778"/>
                    <a:pt x="756" y="11902"/>
                  </a:cubicBezTo>
                  <a:cubicBezTo>
                    <a:pt x="682" y="12016"/>
                    <a:pt x="501" y="12090"/>
                    <a:pt x="460" y="12172"/>
                  </a:cubicBezTo>
                  <a:cubicBezTo>
                    <a:pt x="419" y="12254"/>
                    <a:pt x="411" y="12443"/>
                    <a:pt x="411" y="12558"/>
                  </a:cubicBezTo>
                  <a:lnTo>
                    <a:pt x="403" y="12632"/>
                  </a:lnTo>
                  <a:cubicBezTo>
                    <a:pt x="411" y="12706"/>
                    <a:pt x="444" y="12706"/>
                    <a:pt x="501" y="12788"/>
                  </a:cubicBezTo>
                  <a:cubicBezTo>
                    <a:pt x="567" y="12870"/>
                    <a:pt x="624" y="13034"/>
                    <a:pt x="665" y="13141"/>
                  </a:cubicBezTo>
                  <a:cubicBezTo>
                    <a:pt x="677" y="13168"/>
                    <a:pt x="688" y="13179"/>
                    <a:pt x="700" y="13179"/>
                  </a:cubicBezTo>
                  <a:cubicBezTo>
                    <a:pt x="730" y="13179"/>
                    <a:pt x="767" y="13111"/>
                    <a:pt x="838" y="13100"/>
                  </a:cubicBezTo>
                  <a:cubicBezTo>
                    <a:pt x="841" y="13099"/>
                    <a:pt x="844" y="13099"/>
                    <a:pt x="848" y="13099"/>
                  </a:cubicBezTo>
                  <a:cubicBezTo>
                    <a:pt x="945" y="13099"/>
                    <a:pt x="954" y="13333"/>
                    <a:pt x="985" y="13428"/>
                  </a:cubicBezTo>
                  <a:cubicBezTo>
                    <a:pt x="1010" y="13526"/>
                    <a:pt x="961" y="13559"/>
                    <a:pt x="936" y="13682"/>
                  </a:cubicBezTo>
                  <a:cubicBezTo>
                    <a:pt x="912" y="13805"/>
                    <a:pt x="912" y="13781"/>
                    <a:pt x="862" y="13838"/>
                  </a:cubicBezTo>
                  <a:cubicBezTo>
                    <a:pt x="813" y="13904"/>
                    <a:pt x="772" y="13953"/>
                    <a:pt x="813" y="13986"/>
                  </a:cubicBezTo>
                  <a:cubicBezTo>
                    <a:pt x="818" y="13990"/>
                    <a:pt x="824" y="13992"/>
                    <a:pt x="829" y="13992"/>
                  </a:cubicBezTo>
                  <a:cubicBezTo>
                    <a:pt x="855" y="13992"/>
                    <a:pt x="881" y="13949"/>
                    <a:pt x="904" y="13949"/>
                  </a:cubicBezTo>
                  <a:cubicBezTo>
                    <a:pt x="912" y="13949"/>
                    <a:pt x="920" y="13955"/>
                    <a:pt x="928" y="13970"/>
                  </a:cubicBezTo>
                  <a:cubicBezTo>
                    <a:pt x="953" y="14035"/>
                    <a:pt x="838" y="14076"/>
                    <a:pt x="829" y="14142"/>
                  </a:cubicBezTo>
                  <a:cubicBezTo>
                    <a:pt x="813" y="14199"/>
                    <a:pt x="936" y="14249"/>
                    <a:pt x="969" y="14339"/>
                  </a:cubicBezTo>
                  <a:cubicBezTo>
                    <a:pt x="1010" y="14429"/>
                    <a:pt x="1092" y="15061"/>
                    <a:pt x="1092" y="15299"/>
                  </a:cubicBezTo>
                  <a:cubicBezTo>
                    <a:pt x="1092" y="15545"/>
                    <a:pt x="1043" y="15545"/>
                    <a:pt x="969" y="15791"/>
                  </a:cubicBezTo>
                  <a:cubicBezTo>
                    <a:pt x="928" y="15915"/>
                    <a:pt x="895" y="16046"/>
                    <a:pt x="854" y="16161"/>
                  </a:cubicBezTo>
                  <a:lnTo>
                    <a:pt x="870" y="16161"/>
                  </a:lnTo>
                  <a:lnTo>
                    <a:pt x="838" y="16226"/>
                  </a:lnTo>
                  <a:cubicBezTo>
                    <a:pt x="805" y="16325"/>
                    <a:pt x="780" y="16399"/>
                    <a:pt x="756" y="16448"/>
                  </a:cubicBezTo>
                  <a:cubicBezTo>
                    <a:pt x="698" y="16563"/>
                    <a:pt x="739" y="16620"/>
                    <a:pt x="731" y="16760"/>
                  </a:cubicBezTo>
                  <a:cubicBezTo>
                    <a:pt x="723" y="16891"/>
                    <a:pt x="542" y="17072"/>
                    <a:pt x="436" y="17236"/>
                  </a:cubicBezTo>
                  <a:cubicBezTo>
                    <a:pt x="321" y="17392"/>
                    <a:pt x="198" y="17425"/>
                    <a:pt x="99" y="17490"/>
                  </a:cubicBezTo>
                  <a:cubicBezTo>
                    <a:pt x="1" y="17564"/>
                    <a:pt x="148" y="17548"/>
                    <a:pt x="230" y="17572"/>
                  </a:cubicBezTo>
                  <a:cubicBezTo>
                    <a:pt x="312" y="17589"/>
                    <a:pt x="353" y="17654"/>
                    <a:pt x="419" y="17745"/>
                  </a:cubicBezTo>
                  <a:cubicBezTo>
                    <a:pt x="485" y="17835"/>
                    <a:pt x="526" y="17909"/>
                    <a:pt x="542" y="17991"/>
                  </a:cubicBezTo>
                  <a:cubicBezTo>
                    <a:pt x="545" y="18021"/>
                    <a:pt x="552" y="18032"/>
                    <a:pt x="564" y="18032"/>
                  </a:cubicBezTo>
                  <a:cubicBezTo>
                    <a:pt x="587" y="18032"/>
                    <a:pt x="629" y="17986"/>
                    <a:pt x="690" y="17958"/>
                  </a:cubicBezTo>
                  <a:cubicBezTo>
                    <a:pt x="747" y="17932"/>
                    <a:pt x="801" y="17916"/>
                    <a:pt x="831" y="17916"/>
                  </a:cubicBezTo>
                  <a:cubicBezTo>
                    <a:pt x="848" y="17916"/>
                    <a:pt x="857" y="17921"/>
                    <a:pt x="854" y="17933"/>
                  </a:cubicBezTo>
                  <a:cubicBezTo>
                    <a:pt x="846" y="17966"/>
                    <a:pt x="641" y="18073"/>
                    <a:pt x="600" y="18130"/>
                  </a:cubicBezTo>
                  <a:cubicBezTo>
                    <a:pt x="550" y="18180"/>
                    <a:pt x="616" y="18180"/>
                    <a:pt x="674" y="18188"/>
                  </a:cubicBezTo>
                  <a:cubicBezTo>
                    <a:pt x="706" y="18196"/>
                    <a:pt x="706" y="18221"/>
                    <a:pt x="706" y="18253"/>
                  </a:cubicBezTo>
                  <a:lnTo>
                    <a:pt x="690" y="18327"/>
                  </a:lnTo>
                  <a:cubicBezTo>
                    <a:pt x="682" y="18375"/>
                    <a:pt x="767" y="18500"/>
                    <a:pt x="832" y="18500"/>
                  </a:cubicBezTo>
                  <a:cubicBezTo>
                    <a:pt x="834" y="18500"/>
                    <a:pt x="836" y="18500"/>
                    <a:pt x="838" y="18500"/>
                  </a:cubicBezTo>
                  <a:cubicBezTo>
                    <a:pt x="900" y="18493"/>
                    <a:pt x="962" y="18445"/>
                    <a:pt x="1059" y="18445"/>
                  </a:cubicBezTo>
                  <a:cubicBezTo>
                    <a:pt x="1077" y="18445"/>
                    <a:pt x="1096" y="18447"/>
                    <a:pt x="1117" y="18450"/>
                  </a:cubicBezTo>
                  <a:cubicBezTo>
                    <a:pt x="1129" y="18452"/>
                    <a:pt x="1143" y="18453"/>
                    <a:pt x="1157" y="18453"/>
                  </a:cubicBezTo>
                  <a:cubicBezTo>
                    <a:pt x="1284" y="18453"/>
                    <a:pt x="1448" y="18389"/>
                    <a:pt x="1552" y="18352"/>
                  </a:cubicBezTo>
                  <a:cubicBezTo>
                    <a:pt x="1570" y="18346"/>
                    <a:pt x="1584" y="18343"/>
                    <a:pt x="1595" y="18343"/>
                  </a:cubicBezTo>
                  <a:cubicBezTo>
                    <a:pt x="1658" y="18343"/>
                    <a:pt x="1609" y="18432"/>
                    <a:pt x="1560" y="18467"/>
                  </a:cubicBezTo>
                  <a:cubicBezTo>
                    <a:pt x="1513" y="18507"/>
                    <a:pt x="1455" y="18547"/>
                    <a:pt x="1386" y="18547"/>
                  </a:cubicBezTo>
                  <a:cubicBezTo>
                    <a:pt x="1371" y="18547"/>
                    <a:pt x="1355" y="18545"/>
                    <a:pt x="1338" y="18541"/>
                  </a:cubicBezTo>
                  <a:cubicBezTo>
                    <a:pt x="1297" y="18528"/>
                    <a:pt x="1236" y="18524"/>
                    <a:pt x="1178" y="18524"/>
                  </a:cubicBezTo>
                  <a:cubicBezTo>
                    <a:pt x="1121" y="18524"/>
                    <a:pt x="1067" y="18528"/>
                    <a:pt x="1043" y="18533"/>
                  </a:cubicBezTo>
                  <a:cubicBezTo>
                    <a:pt x="994" y="18549"/>
                    <a:pt x="1026" y="18582"/>
                    <a:pt x="1010" y="18615"/>
                  </a:cubicBezTo>
                  <a:cubicBezTo>
                    <a:pt x="994" y="18639"/>
                    <a:pt x="903" y="18639"/>
                    <a:pt x="813" y="18639"/>
                  </a:cubicBezTo>
                  <a:cubicBezTo>
                    <a:pt x="723" y="18639"/>
                    <a:pt x="665" y="18475"/>
                    <a:pt x="632" y="18442"/>
                  </a:cubicBezTo>
                  <a:cubicBezTo>
                    <a:pt x="629" y="18439"/>
                    <a:pt x="625" y="18438"/>
                    <a:pt x="621" y="18438"/>
                  </a:cubicBezTo>
                  <a:cubicBezTo>
                    <a:pt x="592" y="18438"/>
                    <a:pt x="567" y="18515"/>
                    <a:pt x="567" y="18565"/>
                  </a:cubicBezTo>
                  <a:cubicBezTo>
                    <a:pt x="567" y="18606"/>
                    <a:pt x="600" y="18688"/>
                    <a:pt x="616" y="18771"/>
                  </a:cubicBezTo>
                  <a:lnTo>
                    <a:pt x="616" y="18844"/>
                  </a:lnTo>
                  <a:cubicBezTo>
                    <a:pt x="608" y="18935"/>
                    <a:pt x="600" y="18984"/>
                    <a:pt x="641" y="18992"/>
                  </a:cubicBezTo>
                  <a:cubicBezTo>
                    <a:pt x="674" y="18992"/>
                    <a:pt x="862" y="19025"/>
                    <a:pt x="961" y="19025"/>
                  </a:cubicBezTo>
                  <a:cubicBezTo>
                    <a:pt x="1059" y="19025"/>
                    <a:pt x="1026" y="18976"/>
                    <a:pt x="1117" y="18951"/>
                  </a:cubicBezTo>
                  <a:cubicBezTo>
                    <a:pt x="1126" y="18948"/>
                    <a:pt x="1135" y="18947"/>
                    <a:pt x="1145" y="18947"/>
                  </a:cubicBezTo>
                  <a:cubicBezTo>
                    <a:pt x="1214" y="18947"/>
                    <a:pt x="1291" y="19010"/>
                    <a:pt x="1360" y="19010"/>
                  </a:cubicBezTo>
                  <a:cubicBezTo>
                    <a:pt x="1366" y="19010"/>
                    <a:pt x="1373" y="19010"/>
                    <a:pt x="1379" y="19009"/>
                  </a:cubicBezTo>
                  <a:cubicBezTo>
                    <a:pt x="1453" y="19000"/>
                    <a:pt x="1412" y="18943"/>
                    <a:pt x="1429" y="18918"/>
                  </a:cubicBezTo>
                  <a:cubicBezTo>
                    <a:pt x="1435" y="18891"/>
                    <a:pt x="1515" y="18875"/>
                    <a:pt x="1575" y="18875"/>
                  </a:cubicBezTo>
                  <a:cubicBezTo>
                    <a:pt x="1588" y="18875"/>
                    <a:pt x="1599" y="18876"/>
                    <a:pt x="1609" y="18877"/>
                  </a:cubicBezTo>
                  <a:cubicBezTo>
                    <a:pt x="1658" y="18877"/>
                    <a:pt x="1609" y="18943"/>
                    <a:pt x="1552" y="18984"/>
                  </a:cubicBezTo>
                  <a:cubicBezTo>
                    <a:pt x="1494" y="19025"/>
                    <a:pt x="1453" y="19107"/>
                    <a:pt x="1404" y="19132"/>
                  </a:cubicBezTo>
                  <a:cubicBezTo>
                    <a:pt x="1346" y="19156"/>
                    <a:pt x="1256" y="19156"/>
                    <a:pt x="1141" y="19156"/>
                  </a:cubicBezTo>
                  <a:cubicBezTo>
                    <a:pt x="1039" y="19149"/>
                    <a:pt x="943" y="19122"/>
                    <a:pt x="825" y="19122"/>
                  </a:cubicBezTo>
                  <a:cubicBezTo>
                    <a:pt x="810" y="19122"/>
                    <a:pt x="795" y="19122"/>
                    <a:pt x="780" y="19123"/>
                  </a:cubicBezTo>
                  <a:cubicBezTo>
                    <a:pt x="649" y="19132"/>
                    <a:pt x="641" y="19238"/>
                    <a:pt x="674" y="19320"/>
                  </a:cubicBezTo>
                  <a:cubicBezTo>
                    <a:pt x="682" y="19345"/>
                    <a:pt x="698" y="19353"/>
                    <a:pt x="715" y="19353"/>
                  </a:cubicBezTo>
                  <a:lnTo>
                    <a:pt x="953" y="19468"/>
                  </a:lnTo>
                  <a:cubicBezTo>
                    <a:pt x="961" y="19484"/>
                    <a:pt x="1002" y="19484"/>
                    <a:pt x="1051" y="19517"/>
                  </a:cubicBezTo>
                  <a:cubicBezTo>
                    <a:pt x="1059" y="19524"/>
                    <a:pt x="1069" y="19527"/>
                    <a:pt x="1081" y="19527"/>
                  </a:cubicBezTo>
                  <a:cubicBezTo>
                    <a:pt x="1143" y="19527"/>
                    <a:pt x="1249" y="19450"/>
                    <a:pt x="1324" y="19450"/>
                  </a:cubicBezTo>
                  <a:cubicBezTo>
                    <a:pt x="1338" y="19450"/>
                    <a:pt x="1351" y="19453"/>
                    <a:pt x="1363" y="19460"/>
                  </a:cubicBezTo>
                  <a:cubicBezTo>
                    <a:pt x="1445" y="19509"/>
                    <a:pt x="1256" y="19567"/>
                    <a:pt x="1223" y="19591"/>
                  </a:cubicBezTo>
                  <a:cubicBezTo>
                    <a:pt x="1191" y="19616"/>
                    <a:pt x="1223" y="19624"/>
                    <a:pt x="1297" y="19640"/>
                  </a:cubicBezTo>
                  <a:cubicBezTo>
                    <a:pt x="1304" y="19642"/>
                    <a:pt x="1310" y="19643"/>
                    <a:pt x="1317" y="19643"/>
                  </a:cubicBezTo>
                  <a:cubicBezTo>
                    <a:pt x="1380" y="19643"/>
                    <a:pt x="1423" y="19573"/>
                    <a:pt x="1453" y="19558"/>
                  </a:cubicBezTo>
                  <a:cubicBezTo>
                    <a:pt x="1494" y="19542"/>
                    <a:pt x="1568" y="19542"/>
                    <a:pt x="1617" y="19542"/>
                  </a:cubicBezTo>
                  <a:cubicBezTo>
                    <a:pt x="1662" y="19542"/>
                    <a:pt x="1788" y="19508"/>
                    <a:pt x="1860" y="19508"/>
                  </a:cubicBezTo>
                  <a:cubicBezTo>
                    <a:pt x="1867" y="19508"/>
                    <a:pt x="1874" y="19508"/>
                    <a:pt x="1880" y="19509"/>
                  </a:cubicBezTo>
                  <a:cubicBezTo>
                    <a:pt x="1954" y="19517"/>
                    <a:pt x="1946" y="19673"/>
                    <a:pt x="1905" y="19706"/>
                  </a:cubicBezTo>
                  <a:cubicBezTo>
                    <a:pt x="1898" y="19711"/>
                    <a:pt x="1891" y="19714"/>
                    <a:pt x="1885" y="19714"/>
                  </a:cubicBezTo>
                  <a:cubicBezTo>
                    <a:pt x="1852" y="19714"/>
                    <a:pt x="1820" y="19652"/>
                    <a:pt x="1765" y="19624"/>
                  </a:cubicBezTo>
                  <a:cubicBezTo>
                    <a:pt x="1755" y="19617"/>
                    <a:pt x="1742" y="19614"/>
                    <a:pt x="1728" y="19614"/>
                  </a:cubicBezTo>
                  <a:cubicBezTo>
                    <a:pt x="1664" y="19614"/>
                    <a:pt x="1570" y="19679"/>
                    <a:pt x="1543" y="19706"/>
                  </a:cubicBezTo>
                  <a:cubicBezTo>
                    <a:pt x="1519" y="19739"/>
                    <a:pt x="1765" y="19755"/>
                    <a:pt x="1790" y="19755"/>
                  </a:cubicBezTo>
                  <a:cubicBezTo>
                    <a:pt x="1814" y="19755"/>
                    <a:pt x="1855" y="19788"/>
                    <a:pt x="1831" y="19821"/>
                  </a:cubicBezTo>
                  <a:cubicBezTo>
                    <a:pt x="1806" y="19862"/>
                    <a:pt x="1708" y="19837"/>
                    <a:pt x="1667" y="19854"/>
                  </a:cubicBezTo>
                  <a:cubicBezTo>
                    <a:pt x="1634" y="19862"/>
                    <a:pt x="1658" y="19895"/>
                    <a:pt x="1683" y="19919"/>
                  </a:cubicBezTo>
                  <a:cubicBezTo>
                    <a:pt x="1699" y="19952"/>
                    <a:pt x="1642" y="19960"/>
                    <a:pt x="1617" y="19993"/>
                  </a:cubicBezTo>
                  <a:cubicBezTo>
                    <a:pt x="1584" y="20026"/>
                    <a:pt x="1667" y="20034"/>
                    <a:pt x="1716" y="20034"/>
                  </a:cubicBezTo>
                  <a:cubicBezTo>
                    <a:pt x="1765" y="20034"/>
                    <a:pt x="1740" y="20059"/>
                    <a:pt x="1765" y="20116"/>
                  </a:cubicBezTo>
                  <a:cubicBezTo>
                    <a:pt x="1770" y="20136"/>
                    <a:pt x="1781" y="20142"/>
                    <a:pt x="1796" y="20142"/>
                  </a:cubicBezTo>
                  <a:cubicBezTo>
                    <a:pt x="1824" y="20142"/>
                    <a:pt x="1866" y="20116"/>
                    <a:pt x="1905" y="20116"/>
                  </a:cubicBezTo>
                  <a:lnTo>
                    <a:pt x="1921" y="20116"/>
                  </a:lnTo>
                  <a:lnTo>
                    <a:pt x="1987" y="20125"/>
                  </a:lnTo>
                  <a:cubicBezTo>
                    <a:pt x="2036" y="20141"/>
                    <a:pt x="2077" y="20166"/>
                    <a:pt x="2093" y="20182"/>
                  </a:cubicBezTo>
                  <a:cubicBezTo>
                    <a:pt x="2101" y="20182"/>
                    <a:pt x="2101" y="20190"/>
                    <a:pt x="2101" y="20190"/>
                  </a:cubicBezTo>
                  <a:cubicBezTo>
                    <a:pt x="2110" y="20223"/>
                    <a:pt x="2011" y="20289"/>
                    <a:pt x="1987" y="20322"/>
                  </a:cubicBezTo>
                  <a:cubicBezTo>
                    <a:pt x="1970" y="20346"/>
                    <a:pt x="2069" y="20354"/>
                    <a:pt x="2093" y="20354"/>
                  </a:cubicBezTo>
                  <a:cubicBezTo>
                    <a:pt x="2118" y="20354"/>
                    <a:pt x="2143" y="20297"/>
                    <a:pt x="2200" y="20289"/>
                  </a:cubicBezTo>
                  <a:cubicBezTo>
                    <a:pt x="2257" y="20289"/>
                    <a:pt x="2110" y="20469"/>
                    <a:pt x="2093" y="20551"/>
                  </a:cubicBezTo>
                  <a:cubicBezTo>
                    <a:pt x="2087" y="20583"/>
                    <a:pt x="2092" y="20593"/>
                    <a:pt x="2103" y="20593"/>
                  </a:cubicBezTo>
                  <a:cubicBezTo>
                    <a:pt x="2121" y="20593"/>
                    <a:pt x="2156" y="20568"/>
                    <a:pt x="2192" y="20568"/>
                  </a:cubicBezTo>
                  <a:cubicBezTo>
                    <a:pt x="2241" y="20568"/>
                    <a:pt x="2233" y="20715"/>
                    <a:pt x="2249" y="20765"/>
                  </a:cubicBezTo>
                  <a:cubicBezTo>
                    <a:pt x="2266" y="20822"/>
                    <a:pt x="2364" y="20847"/>
                    <a:pt x="2438" y="20888"/>
                  </a:cubicBezTo>
                  <a:cubicBezTo>
                    <a:pt x="2445" y="20891"/>
                    <a:pt x="2451" y="20893"/>
                    <a:pt x="2457" y="20893"/>
                  </a:cubicBezTo>
                  <a:cubicBezTo>
                    <a:pt x="2499" y="20893"/>
                    <a:pt x="2487" y="20789"/>
                    <a:pt x="2553" y="20789"/>
                  </a:cubicBezTo>
                  <a:cubicBezTo>
                    <a:pt x="2619" y="20789"/>
                    <a:pt x="2643" y="21011"/>
                    <a:pt x="2668" y="21036"/>
                  </a:cubicBezTo>
                  <a:cubicBezTo>
                    <a:pt x="2671" y="21039"/>
                    <a:pt x="2675" y="21040"/>
                    <a:pt x="2680" y="21040"/>
                  </a:cubicBezTo>
                  <a:cubicBezTo>
                    <a:pt x="2711" y="21040"/>
                    <a:pt x="2771" y="20978"/>
                    <a:pt x="2799" y="20978"/>
                  </a:cubicBezTo>
                  <a:cubicBezTo>
                    <a:pt x="2832" y="20986"/>
                    <a:pt x="2791" y="21036"/>
                    <a:pt x="2783" y="21101"/>
                  </a:cubicBezTo>
                  <a:cubicBezTo>
                    <a:pt x="2783" y="21127"/>
                    <a:pt x="2796" y="21134"/>
                    <a:pt x="2814" y="21134"/>
                  </a:cubicBezTo>
                  <a:cubicBezTo>
                    <a:pt x="2831" y="21134"/>
                    <a:pt x="2854" y="21127"/>
                    <a:pt x="2873" y="21127"/>
                  </a:cubicBezTo>
                  <a:cubicBezTo>
                    <a:pt x="2882" y="21127"/>
                    <a:pt x="2891" y="21129"/>
                    <a:pt x="2898" y="21134"/>
                  </a:cubicBezTo>
                  <a:cubicBezTo>
                    <a:pt x="2939" y="21159"/>
                    <a:pt x="2832" y="21224"/>
                    <a:pt x="2807" y="21298"/>
                  </a:cubicBezTo>
                  <a:cubicBezTo>
                    <a:pt x="2800" y="21320"/>
                    <a:pt x="2806" y="21327"/>
                    <a:pt x="2818" y="21327"/>
                  </a:cubicBezTo>
                  <a:cubicBezTo>
                    <a:pt x="2846" y="21327"/>
                    <a:pt x="2909" y="21289"/>
                    <a:pt x="2941" y="21289"/>
                  </a:cubicBezTo>
                  <a:cubicBezTo>
                    <a:pt x="2943" y="21289"/>
                    <a:pt x="2945" y="21290"/>
                    <a:pt x="2947" y="21290"/>
                  </a:cubicBezTo>
                  <a:cubicBezTo>
                    <a:pt x="2988" y="21290"/>
                    <a:pt x="2971" y="21388"/>
                    <a:pt x="2988" y="21454"/>
                  </a:cubicBezTo>
                  <a:cubicBezTo>
                    <a:pt x="3004" y="21520"/>
                    <a:pt x="3119" y="21512"/>
                    <a:pt x="3193" y="21544"/>
                  </a:cubicBezTo>
                  <a:cubicBezTo>
                    <a:pt x="3209" y="21561"/>
                    <a:pt x="3226" y="21577"/>
                    <a:pt x="3226" y="21602"/>
                  </a:cubicBezTo>
                  <a:lnTo>
                    <a:pt x="3226" y="21676"/>
                  </a:lnTo>
                  <a:cubicBezTo>
                    <a:pt x="3226" y="21692"/>
                    <a:pt x="3226" y="21717"/>
                    <a:pt x="3226" y="21725"/>
                  </a:cubicBezTo>
                  <a:cubicBezTo>
                    <a:pt x="3226" y="21774"/>
                    <a:pt x="3291" y="21758"/>
                    <a:pt x="3291" y="21807"/>
                  </a:cubicBezTo>
                  <a:cubicBezTo>
                    <a:pt x="3300" y="21856"/>
                    <a:pt x="3242" y="21832"/>
                    <a:pt x="3209" y="21856"/>
                  </a:cubicBezTo>
                  <a:cubicBezTo>
                    <a:pt x="3177" y="21881"/>
                    <a:pt x="3193" y="21955"/>
                    <a:pt x="3234" y="21971"/>
                  </a:cubicBezTo>
                  <a:cubicBezTo>
                    <a:pt x="3237" y="21972"/>
                    <a:pt x="3241" y="21973"/>
                    <a:pt x="3244" y="21973"/>
                  </a:cubicBezTo>
                  <a:cubicBezTo>
                    <a:pt x="3280" y="21973"/>
                    <a:pt x="3339" y="21920"/>
                    <a:pt x="3372" y="21920"/>
                  </a:cubicBezTo>
                  <a:cubicBezTo>
                    <a:pt x="3379" y="21920"/>
                    <a:pt x="3386" y="21923"/>
                    <a:pt x="3390" y="21930"/>
                  </a:cubicBezTo>
                  <a:cubicBezTo>
                    <a:pt x="3423" y="21971"/>
                    <a:pt x="3316" y="22070"/>
                    <a:pt x="3267" y="22111"/>
                  </a:cubicBezTo>
                  <a:cubicBezTo>
                    <a:pt x="3256" y="22122"/>
                    <a:pt x="3241" y="22126"/>
                    <a:pt x="3226" y="22126"/>
                  </a:cubicBezTo>
                  <a:cubicBezTo>
                    <a:pt x="3192" y="22126"/>
                    <a:pt x="3154" y="22108"/>
                    <a:pt x="3132" y="22108"/>
                  </a:cubicBezTo>
                  <a:cubicBezTo>
                    <a:pt x="3127" y="22108"/>
                    <a:pt x="3122" y="22108"/>
                    <a:pt x="3119" y="22111"/>
                  </a:cubicBezTo>
                  <a:cubicBezTo>
                    <a:pt x="3086" y="22127"/>
                    <a:pt x="3144" y="22258"/>
                    <a:pt x="3185" y="22267"/>
                  </a:cubicBezTo>
                  <a:cubicBezTo>
                    <a:pt x="3189" y="22268"/>
                    <a:pt x="3194" y="22269"/>
                    <a:pt x="3200" y="22269"/>
                  </a:cubicBezTo>
                  <a:cubicBezTo>
                    <a:pt x="3233" y="22269"/>
                    <a:pt x="3275" y="22236"/>
                    <a:pt x="3301" y="22236"/>
                  </a:cubicBezTo>
                  <a:cubicBezTo>
                    <a:pt x="3307" y="22236"/>
                    <a:pt x="3312" y="22238"/>
                    <a:pt x="3316" y="22242"/>
                  </a:cubicBezTo>
                  <a:cubicBezTo>
                    <a:pt x="3332" y="22267"/>
                    <a:pt x="3374" y="22406"/>
                    <a:pt x="3374" y="22480"/>
                  </a:cubicBezTo>
                  <a:cubicBezTo>
                    <a:pt x="3382" y="22562"/>
                    <a:pt x="3423" y="22546"/>
                    <a:pt x="3472" y="22595"/>
                  </a:cubicBezTo>
                  <a:cubicBezTo>
                    <a:pt x="3484" y="22607"/>
                    <a:pt x="3495" y="22612"/>
                    <a:pt x="3507" y="22612"/>
                  </a:cubicBezTo>
                  <a:cubicBezTo>
                    <a:pt x="3541" y="22612"/>
                    <a:pt x="3576" y="22568"/>
                    <a:pt x="3644" y="22562"/>
                  </a:cubicBezTo>
                  <a:cubicBezTo>
                    <a:pt x="3650" y="22562"/>
                    <a:pt x="3654" y="22561"/>
                    <a:pt x="3658" y="22561"/>
                  </a:cubicBezTo>
                  <a:cubicBezTo>
                    <a:pt x="3728" y="22561"/>
                    <a:pt x="3679" y="22623"/>
                    <a:pt x="3702" y="22685"/>
                  </a:cubicBezTo>
                  <a:cubicBezTo>
                    <a:pt x="3712" y="22709"/>
                    <a:pt x="3729" y="22716"/>
                    <a:pt x="3748" y="22716"/>
                  </a:cubicBezTo>
                  <a:cubicBezTo>
                    <a:pt x="3775" y="22716"/>
                    <a:pt x="3808" y="22702"/>
                    <a:pt x="3841" y="22702"/>
                  </a:cubicBezTo>
                  <a:cubicBezTo>
                    <a:pt x="3858" y="22702"/>
                    <a:pt x="3875" y="22706"/>
                    <a:pt x="3891" y="22718"/>
                  </a:cubicBezTo>
                  <a:cubicBezTo>
                    <a:pt x="3948" y="22767"/>
                    <a:pt x="3858" y="22759"/>
                    <a:pt x="3792" y="22775"/>
                  </a:cubicBezTo>
                  <a:cubicBezTo>
                    <a:pt x="3718" y="22792"/>
                    <a:pt x="3710" y="22800"/>
                    <a:pt x="3710" y="22849"/>
                  </a:cubicBezTo>
                  <a:cubicBezTo>
                    <a:pt x="3710" y="22898"/>
                    <a:pt x="3825" y="22907"/>
                    <a:pt x="3956" y="22989"/>
                  </a:cubicBezTo>
                  <a:cubicBezTo>
                    <a:pt x="4046" y="23038"/>
                    <a:pt x="4219" y="23112"/>
                    <a:pt x="4342" y="23178"/>
                  </a:cubicBezTo>
                  <a:lnTo>
                    <a:pt x="4399" y="23210"/>
                  </a:lnTo>
                  <a:lnTo>
                    <a:pt x="4424" y="23219"/>
                  </a:lnTo>
                  <a:cubicBezTo>
                    <a:pt x="4440" y="23235"/>
                    <a:pt x="4457" y="23243"/>
                    <a:pt x="4465" y="23251"/>
                  </a:cubicBezTo>
                  <a:cubicBezTo>
                    <a:pt x="4539" y="23317"/>
                    <a:pt x="4605" y="23383"/>
                    <a:pt x="4670" y="23415"/>
                  </a:cubicBezTo>
                  <a:cubicBezTo>
                    <a:pt x="4744" y="23448"/>
                    <a:pt x="4916" y="23645"/>
                    <a:pt x="4990" y="23703"/>
                  </a:cubicBezTo>
                  <a:cubicBezTo>
                    <a:pt x="5056" y="23752"/>
                    <a:pt x="5122" y="23711"/>
                    <a:pt x="5253" y="23793"/>
                  </a:cubicBezTo>
                  <a:cubicBezTo>
                    <a:pt x="5376" y="23875"/>
                    <a:pt x="5548" y="24064"/>
                    <a:pt x="5647" y="24162"/>
                  </a:cubicBezTo>
                  <a:cubicBezTo>
                    <a:pt x="5745" y="24261"/>
                    <a:pt x="5786" y="24326"/>
                    <a:pt x="5844" y="24392"/>
                  </a:cubicBezTo>
                  <a:cubicBezTo>
                    <a:pt x="5893" y="24458"/>
                    <a:pt x="6106" y="24499"/>
                    <a:pt x="6221" y="24605"/>
                  </a:cubicBezTo>
                  <a:cubicBezTo>
                    <a:pt x="6328" y="24712"/>
                    <a:pt x="6500" y="24761"/>
                    <a:pt x="6640" y="24802"/>
                  </a:cubicBezTo>
                  <a:cubicBezTo>
                    <a:pt x="6771" y="24843"/>
                    <a:pt x="6919" y="24917"/>
                    <a:pt x="6952" y="24934"/>
                  </a:cubicBezTo>
                  <a:cubicBezTo>
                    <a:pt x="6984" y="24950"/>
                    <a:pt x="7132" y="25040"/>
                    <a:pt x="7173" y="25040"/>
                  </a:cubicBezTo>
                  <a:cubicBezTo>
                    <a:pt x="7181" y="25040"/>
                    <a:pt x="7190" y="25032"/>
                    <a:pt x="7206" y="25024"/>
                  </a:cubicBezTo>
                  <a:lnTo>
                    <a:pt x="7272" y="24999"/>
                  </a:lnTo>
                  <a:cubicBezTo>
                    <a:pt x="7403" y="24942"/>
                    <a:pt x="7616" y="24835"/>
                    <a:pt x="7657" y="24811"/>
                  </a:cubicBezTo>
                  <a:cubicBezTo>
                    <a:pt x="7715" y="24786"/>
                    <a:pt x="7994" y="24704"/>
                    <a:pt x="8076" y="24679"/>
                  </a:cubicBezTo>
                  <a:cubicBezTo>
                    <a:pt x="8158" y="24655"/>
                    <a:pt x="8215" y="24597"/>
                    <a:pt x="8289" y="24573"/>
                  </a:cubicBezTo>
                  <a:cubicBezTo>
                    <a:pt x="8355" y="24548"/>
                    <a:pt x="8626" y="24507"/>
                    <a:pt x="8724" y="24482"/>
                  </a:cubicBezTo>
                  <a:cubicBezTo>
                    <a:pt x="8831" y="24466"/>
                    <a:pt x="8757" y="24441"/>
                    <a:pt x="8815" y="24400"/>
                  </a:cubicBezTo>
                  <a:cubicBezTo>
                    <a:pt x="8827" y="24394"/>
                    <a:pt x="8842" y="24392"/>
                    <a:pt x="8860" y="24392"/>
                  </a:cubicBezTo>
                  <a:cubicBezTo>
                    <a:pt x="8927" y="24392"/>
                    <a:pt x="9028" y="24427"/>
                    <a:pt x="9115" y="24427"/>
                  </a:cubicBezTo>
                  <a:cubicBezTo>
                    <a:pt x="9127" y="24427"/>
                    <a:pt x="9139" y="24427"/>
                    <a:pt x="9151" y="24425"/>
                  </a:cubicBezTo>
                  <a:cubicBezTo>
                    <a:pt x="9274" y="24409"/>
                    <a:pt x="9266" y="24392"/>
                    <a:pt x="9373" y="24367"/>
                  </a:cubicBezTo>
                  <a:cubicBezTo>
                    <a:pt x="9414" y="24358"/>
                    <a:pt x="9468" y="24354"/>
                    <a:pt x="9521" y="24354"/>
                  </a:cubicBezTo>
                  <a:cubicBezTo>
                    <a:pt x="9605" y="24354"/>
                    <a:pt x="9689" y="24362"/>
                    <a:pt x="9734" y="24367"/>
                  </a:cubicBezTo>
                  <a:cubicBezTo>
                    <a:pt x="9816" y="24367"/>
                    <a:pt x="9832" y="24310"/>
                    <a:pt x="9881" y="24285"/>
                  </a:cubicBezTo>
                  <a:cubicBezTo>
                    <a:pt x="9884" y="24284"/>
                    <a:pt x="9887" y="24284"/>
                    <a:pt x="9890" y="24284"/>
                  </a:cubicBezTo>
                  <a:cubicBezTo>
                    <a:pt x="9928" y="24284"/>
                    <a:pt x="9965" y="24379"/>
                    <a:pt x="9980" y="24417"/>
                  </a:cubicBezTo>
                  <a:cubicBezTo>
                    <a:pt x="9998" y="24446"/>
                    <a:pt x="10099" y="24471"/>
                    <a:pt x="10173" y="24471"/>
                  </a:cubicBezTo>
                  <a:cubicBezTo>
                    <a:pt x="10203" y="24471"/>
                    <a:pt x="10228" y="24467"/>
                    <a:pt x="10243" y="24458"/>
                  </a:cubicBezTo>
                  <a:cubicBezTo>
                    <a:pt x="10284" y="24417"/>
                    <a:pt x="10267" y="24359"/>
                    <a:pt x="10349" y="24359"/>
                  </a:cubicBezTo>
                  <a:cubicBezTo>
                    <a:pt x="10357" y="24359"/>
                    <a:pt x="10366" y="24359"/>
                    <a:pt x="10366" y="24367"/>
                  </a:cubicBezTo>
                  <a:cubicBezTo>
                    <a:pt x="10440" y="24384"/>
                    <a:pt x="10448" y="24491"/>
                    <a:pt x="10456" y="24507"/>
                  </a:cubicBezTo>
                  <a:lnTo>
                    <a:pt x="10538" y="24540"/>
                  </a:lnTo>
                  <a:lnTo>
                    <a:pt x="10620" y="24564"/>
                  </a:lnTo>
                  <a:cubicBezTo>
                    <a:pt x="10678" y="24589"/>
                    <a:pt x="10743" y="24614"/>
                    <a:pt x="10784" y="24638"/>
                  </a:cubicBezTo>
                  <a:cubicBezTo>
                    <a:pt x="10891" y="24688"/>
                    <a:pt x="11055" y="24729"/>
                    <a:pt x="11129" y="24761"/>
                  </a:cubicBezTo>
                  <a:cubicBezTo>
                    <a:pt x="11133" y="24763"/>
                    <a:pt x="11138" y="24764"/>
                    <a:pt x="11143" y="24764"/>
                  </a:cubicBezTo>
                  <a:cubicBezTo>
                    <a:pt x="11222" y="24764"/>
                    <a:pt x="11420" y="24546"/>
                    <a:pt x="11482" y="24523"/>
                  </a:cubicBezTo>
                  <a:cubicBezTo>
                    <a:pt x="11539" y="24507"/>
                    <a:pt x="11933" y="24433"/>
                    <a:pt x="12015" y="24409"/>
                  </a:cubicBezTo>
                  <a:cubicBezTo>
                    <a:pt x="12089" y="24384"/>
                    <a:pt x="12138" y="24343"/>
                    <a:pt x="12245" y="24277"/>
                  </a:cubicBezTo>
                  <a:cubicBezTo>
                    <a:pt x="12352" y="24203"/>
                    <a:pt x="12483" y="24138"/>
                    <a:pt x="12622" y="24105"/>
                  </a:cubicBezTo>
                  <a:cubicBezTo>
                    <a:pt x="12762" y="24064"/>
                    <a:pt x="12951" y="24015"/>
                    <a:pt x="12975" y="23998"/>
                  </a:cubicBezTo>
                  <a:cubicBezTo>
                    <a:pt x="13000" y="23982"/>
                    <a:pt x="12967" y="23957"/>
                    <a:pt x="12934" y="23941"/>
                  </a:cubicBezTo>
                  <a:cubicBezTo>
                    <a:pt x="12902" y="23916"/>
                    <a:pt x="12828" y="23891"/>
                    <a:pt x="12770" y="23875"/>
                  </a:cubicBezTo>
                  <a:cubicBezTo>
                    <a:pt x="12705" y="23850"/>
                    <a:pt x="12746" y="23793"/>
                    <a:pt x="12795" y="23793"/>
                  </a:cubicBezTo>
                  <a:cubicBezTo>
                    <a:pt x="12852" y="23793"/>
                    <a:pt x="13025" y="23793"/>
                    <a:pt x="13074" y="23867"/>
                  </a:cubicBezTo>
                  <a:cubicBezTo>
                    <a:pt x="13131" y="23941"/>
                    <a:pt x="13140" y="23982"/>
                    <a:pt x="13181" y="23990"/>
                  </a:cubicBezTo>
                  <a:cubicBezTo>
                    <a:pt x="13188" y="23992"/>
                    <a:pt x="13197" y="23993"/>
                    <a:pt x="13206" y="23993"/>
                  </a:cubicBezTo>
                  <a:cubicBezTo>
                    <a:pt x="13240" y="23993"/>
                    <a:pt x="13289" y="23981"/>
                    <a:pt x="13353" y="23949"/>
                  </a:cubicBezTo>
                  <a:cubicBezTo>
                    <a:pt x="13402" y="23924"/>
                    <a:pt x="13427" y="23875"/>
                    <a:pt x="13460" y="23834"/>
                  </a:cubicBezTo>
                  <a:lnTo>
                    <a:pt x="13501" y="23777"/>
                  </a:lnTo>
                  <a:cubicBezTo>
                    <a:pt x="13509" y="23768"/>
                    <a:pt x="13517" y="23760"/>
                    <a:pt x="13525" y="23752"/>
                  </a:cubicBezTo>
                  <a:cubicBezTo>
                    <a:pt x="13591" y="23719"/>
                    <a:pt x="13747" y="23711"/>
                    <a:pt x="13854" y="23686"/>
                  </a:cubicBezTo>
                  <a:lnTo>
                    <a:pt x="13878" y="23686"/>
                  </a:lnTo>
                  <a:lnTo>
                    <a:pt x="13952" y="23670"/>
                  </a:lnTo>
                  <a:cubicBezTo>
                    <a:pt x="14050" y="23645"/>
                    <a:pt x="14182" y="23612"/>
                    <a:pt x="14247" y="23612"/>
                  </a:cubicBezTo>
                  <a:cubicBezTo>
                    <a:pt x="14329" y="23604"/>
                    <a:pt x="14436" y="23588"/>
                    <a:pt x="14576" y="23580"/>
                  </a:cubicBezTo>
                  <a:lnTo>
                    <a:pt x="14584" y="23580"/>
                  </a:lnTo>
                  <a:lnTo>
                    <a:pt x="14658" y="23571"/>
                  </a:lnTo>
                  <a:cubicBezTo>
                    <a:pt x="14745" y="23564"/>
                    <a:pt x="14814" y="23537"/>
                    <a:pt x="14932" y="23537"/>
                  </a:cubicBezTo>
                  <a:cubicBezTo>
                    <a:pt x="14946" y="23537"/>
                    <a:pt x="14962" y="23538"/>
                    <a:pt x="14978" y="23539"/>
                  </a:cubicBezTo>
                  <a:cubicBezTo>
                    <a:pt x="15150" y="23539"/>
                    <a:pt x="15126" y="23498"/>
                    <a:pt x="15257" y="23448"/>
                  </a:cubicBezTo>
                  <a:cubicBezTo>
                    <a:pt x="15338" y="23413"/>
                    <a:pt x="15366" y="23396"/>
                    <a:pt x="15387" y="23396"/>
                  </a:cubicBezTo>
                  <a:cubicBezTo>
                    <a:pt x="15400" y="23396"/>
                    <a:pt x="15410" y="23403"/>
                    <a:pt x="15429" y="23415"/>
                  </a:cubicBezTo>
                  <a:cubicBezTo>
                    <a:pt x="15478" y="23448"/>
                    <a:pt x="15364" y="23481"/>
                    <a:pt x="15347" y="23514"/>
                  </a:cubicBezTo>
                  <a:cubicBezTo>
                    <a:pt x="15331" y="23555"/>
                    <a:pt x="15716" y="23539"/>
                    <a:pt x="15840" y="23571"/>
                  </a:cubicBezTo>
                  <a:cubicBezTo>
                    <a:pt x="15954" y="23604"/>
                    <a:pt x="15897" y="23629"/>
                    <a:pt x="16004" y="23719"/>
                  </a:cubicBezTo>
                  <a:cubicBezTo>
                    <a:pt x="16119" y="23809"/>
                    <a:pt x="16192" y="23875"/>
                    <a:pt x="16283" y="23949"/>
                  </a:cubicBezTo>
                  <a:cubicBezTo>
                    <a:pt x="16305" y="23969"/>
                    <a:pt x="16323" y="23976"/>
                    <a:pt x="16338" y="23976"/>
                  </a:cubicBezTo>
                  <a:cubicBezTo>
                    <a:pt x="16383" y="23976"/>
                    <a:pt x="16409" y="23915"/>
                    <a:pt x="16452" y="23915"/>
                  </a:cubicBezTo>
                  <a:cubicBezTo>
                    <a:pt x="16456" y="23915"/>
                    <a:pt x="16459" y="23915"/>
                    <a:pt x="16463" y="23916"/>
                  </a:cubicBezTo>
                  <a:cubicBezTo>
                    <a:pt x="16537" y="23924"/>
                    <a:pt x="16439" y="24006"/>
                    <a:pt x="16406" y="24064"/>
                  </a:cubicBezTo>
                  <a:cubicBezTo>
                    <a:pt x="16373" y="24113"/>
                    <a:pt x="16537" y="24097"/>
                    <a:pt x="16578" y="24129"/>
                  </a:cubicBezTo>
                  <a:cubicBezTo>
                    <a:pt x="16611" y="24171"/>
                    <a:pt x="16463" y="24195"/>
                    <a:pt x="16471" y="24228"/>
                  </a:cubicBezTo>
                  <a:cubicBezTo>
                    <a:pt x="16479" y="24243"/>
                    <a:pt x="16497" y="24250"/>
                    <a:pt x="16520" y="24250"/>
                  </a:cubicBezTo>
                  <a:cubicBezTo>
                    <a:pt x="16547" y="24250"/>
                    <a:pt x="16580" y="24241"/>
                    <a:pt x="16611" y="24228"/>
                  </a:cubicBezTo>
                  <a:cubicBezTo>
                    <a:pt x="16643" y="24214"/>
                    <a:pt x="16673" y="24198"/>
                    <a:pt x="16694" y="24198"/>
                  </a:cubicBezTo>
                  <a:cubicBezTo>
                    <a:pt x="16711" y="24198"/>
                    <a:pt x="16722" y="24208"/>
                    <a:pt x="16726" y="24236"/>
                  </a:cubicBezTo>
                  <a:cubicBezTo>
                    <a:pt x="16734" y="24302"/>
                    <a:pt x="16677" y="24294"/>
                    <a:pt x="16636" y="24343"/>
                  </a:cubicBezTo>
                  <a:cubicBezTo>
                    <a:pt x="16595" y="24392"/>
                    <a:pt x="16603" y="24392"/>
                    <a:pt x="16627" y="24523"/>
                  </a:cubicBezTo>
                  <a:cubicBezTo>
                    <a:pt x="16652" y="24663"/>
                    <a:pt x="16644" y="24679"/>
                    <a:pt x="16693" y="24802"/>
                  </a:cubicBezTo>
                  <a:cubicBezTo>
                    <a:pt x="16734" y="24926"/>
                    <a:pt x="16783" y="24917"/>
                    <a:pt x="16841" y="24975"/>
                  </a:cubicBezTo>
                  <a:cubicBezTo>
                    <a:pt x="16890" y="25040"/>
                    <a:pt x="16972" y="25024"/>
                    <a:pt x="17038" y="25032"/>
                  </a:cubicBezTo>
                  <a:cubicBezTo>
                    <a:pt x="17040" y="25033"/>
                    <a:pt x="17043" y="25033"/>
                    <a:pt x="17046" y="25033"/>
                  </a:cubicBezTo>
                  <a:cubicBezTo>
                    <a:pt x="17106" y="25033"/>
                    <a:pt x="17126" y="24955"/>
                    <a:pt x="17181" y="24955"/>
                  </a:cubicBezTo>
                  <a:cubicBezTo>
                    <a:pt x="17187" y="24955"/>
                    <a:pt x="17194" y="24956"/>
                    <a:pt x="17202" y="24958"/>
                  </a:cubicBezTo>
                  <a:cubicBezTo>
                    <a:pt x="17276" y="24983"/>
                    <a:pt x="17202" y="25016"/>
                    <a:pt x="17259" y="25032"/>
                  </a:cubicBezTo>
                  <a:cubicBezTo>
                    <a:pt x="17265" y="25035"/>
                    <a:pt x="17269" y="25036"/>
                    <a:pt x="17273" y="25036"/>
                  </a:cubicBezTo>
                  <a:cubicBezTo>
                    <a:pt x="17307" y="25036"/>
                    <a:pt x="17302" y="24954"/>
                    <a:pt x="17317" y="24917"/>
                  </a:cubicBezTo>
                  <a:cubicBezTo>
                    <a:pt x="17323" y="24909"/>
                    <a:pt x="17329" y="24906"/>
                    <a:pt x="17336" y="24906"/>
                  </a:cubicBezTo>
                  <a:cubicBezTo>
                    <a:pt x="17353" y="24906"/>
                    <a:pt x="17374" y="24926"/>
                    <a:pt x="17404" y="24926"/>
                  </a:cubicBezTo>
                  <a:cubicBezTo>
                    <a:pt x="17408" y="24926"/>
                    <a:pt x="17411" y="24926"/>
                    <a:pt x="17415" y="24926"/>
                  </a:cubicBezTo>
                  <a:cubicBezTo>
                    <a:pt x="17456" y="24926"/>
                    <a:pt x="17440" y="24868"/>
                    <a:pt x="17448" y="24819"/>
                  </a:cubicBezTo>
                  <a:cubicBezTo>
                    <a:pt x="17456" y="24770"/>
                    <a:pt x="17456" y="24655"/>
                    <a:pt x="17497" y="24647"/>
                  </a:cubicBezTo>
                  <a:cubicBezTo>
                    <a:pt x="17530" y="24647"/>
                    <a:pt x="17538" y="24901"/>
                    <a:pt x="17596" y="24934"/>
                  </a:cubicBezTo>
                  <a:cubicBezTo>
                    <a:pt x="17602" y="24937"/>
                    <a:pt x="17607" y="24938"/>
                    <a:pt x="17611" y="24938"/>
                  </a:cubicBezTo>
                  <a:cubicBezTo>
                    <a:pt x="17653" y="24938"/>
                    <a:pt x="17614" y="24801"/>
                    <a:pt x="17629" y="24786"/>
                  </a:cubicBezTo>
                  <a:cubicBezTo>
                    <a:pt x="17630" y="24785"/>
                    <a:pt x="17631" y="24784"/>
                    <a:pt x="17633" y="24784"/>
                  </a:cubicBezTo>
                  <a:cubicBezTo>
                    <a:pt x="17649" y="24784"/>
                    <a:pt x="17677" y="24845"/>
                    <a:pt x="17721" y="24845"/>
                  </a:cubicBezTo>
                  <a:cubicBezTo>
                    <a:pt x="17726" y="24845"/>
                    <a:pt x="17730" y="24845"/>
                    <a:pt x="17735" y="24843"/>
                  </a:cubicBezTo>
                  <a:cubicBezTo>
                    <a:pt x="17791" y="24829"/>
                    <a:pt x="17728" y="24726"/>
                    <a:pt x="17749" y="24726"/>
                  </a:cubicBezTo>
                  <a:cubicBezTo>
                    <a:pt x="17752" y="24726"/>
                    <a:pt x="17758" y="24729"/>
                    <a:pt x="17768" y="24737"/>
                  </a:cubicBezTo>
                  <a:cubicBezTo>
                    <a:pt x="17826" y="24778"/>
                    <a:pt x="17891" y="24802"/>
                    <a:pt x="17990" y="24860"/>
                  </a:cubicBezTo>
                  <a:cubicBezTo>
                    <a:pt x="18014" y="24875"/>
                    <a:pt x="18029" y="24881"/>
                    <a:pt x="18039" y="24881"/>
                  </a:cubicBezTo>
                  <a:cubicBezTo>
                    <a:pt x="18072" y="24881"/>
                    <a:pt x="18040" y="24810"/>
                    <a:pt x="18072" y="24778"/>
                  </a:cubicBezTo>
                  <a:cubicBezTo>
                    <a:pt x="18078" y="24771"/>
                    <a:pt x="18084" y="24769"/>
                    <a:pt x="18089" y="24769"/>
                  </a:cubicBezTo>
                  <a:cubicBezTo>
                    <a:pt x="18119" y="24769"/>
                    <a:pt x="18137" y="24854"/>
                    <a:pt x="18178" y="24909"/>
                  </a:cubicBezTo>
                  <a:cubicBezTo>
                    <a:pt x="18197" y="24930"/>
                    <a:pt x="18211" y="24938"/>
                    <a:pt x="18226" y="24938"/>
                  </a:cubicBezTo>
                  <a:cubicBezTo>
                    <a:pt x="18257" y="24938"/>
                    <a:pt x="18289" y="24904"/>
                    <a:pt x="18367" y="24893"/>
                  </a:cubicBezTo>
                  <a:cubicBezTo>
                    <a:pt x="18421" y="24884"/>
                    <a:pt x="18449" y="24884"/>
                    <a:pt x="18476" y="24884"/>
                  </a:cubicBezTo>
                  <a:cubicBezTo>
                    <a:pt x="18503" y="24884"/>
                    <a:pt x="18527" y="24884"/>
                    <a:pt x="18572" y="24876"/>
                  </a:cubicBezTo>
                  <a:cubicBezTo>
                    <a:pt x="18663" y="24860"/>
                    <a:pt x="18581" y="24778"/>
                    <a:pt x="18548" y="24729"/>
                  </a:cubicBezTo>
                  <a:cubicBezTo>
                    <a:pt x="18523" y="24688"/>
                    <a:pt x="18457" y="24671"/>
                    <a:pt x="18457" y="24597"/>
                  </a:cubicBezTo>
                  <a:cubicBezTo>
                    <a:pt x="18454" y="24568"/>
                    <a:pt x="18466" y="24557"/>
                    <a:pt x="18487" y="24557"/>
                  </a:cubicBezTo>
                  <a:cubicBezTo>
                    <a:pt x="18512" y="24557"/>
                    <a:pt x="18549" y="24574"/>
                    <a:pt x="18581" y="24597"/>
                  </a:cubicBezTo>
                  <a:cubicBezTo>
                    <a:pt x="18630" y="24638"/>
                    <a:pt x="18687" y="24696"/>
                    <a:pt x="18769" y="24745"/>
                  </a:cubicBezTo>
                  <a:lnTo>
                    <a:pt x="18835" y="24778"/>
                  </a:lnTo>
                  <a:cubicBezTo>
                    <a:pt x="18909" y="24802"/>
                    <a:pt x="18950" y="24802"/>
                    <a:pt x="19007" y="24852"/>
                  </a:cubicBezTo>
                  <a:cubicBezTo>
                    <a:pt x="19073" y="24909"/>
                    <a:pt x="19048" y="25008"/>
                    <a:pt x="19073" y="25131"/>
                  </a:cubicBezTo>
                  <a:cubicBezTo>
                    <a:pt x="19106" y="25254"/>
                    <a:pt x="19122" y="25237"/>
                    <a:pt x="19196" y="25254"/>
                  </a:cubicBezTo>
                  <a:cubicBezTo>
                    <a:pt x="19262" y="25278"/>
                    <a:pt x="19311" y="25319"/>
                    <a:pt x="19377" y="25319"/>
                  </a:cubicBezTo>
                  <a:cubicBezTo>
                    <a:pt x="19434" y="25319"/>
                    <a:pt x="19385" y="25270"/>
                    <a:pt x="19385" y="25237"/>
                  </a:cubicBezTo>
                  <a:cubicBezTo>
                    <a:pt x="19385" y="25226"/>
                    <a:pt x="19398" y="25222"/>
                    <a:pt x="19419" y="25222"/>
                  </a:cubicBezTo>
                  <a:cubicBezTo>
                    <a:pt x="19444" y="25222"/>
                    <a:pt x="19480" y="25228"/>
                    <a:pt x="19516" y="25237"/>
                  </a:cubicBezTo>
                  <a:cubicBezTo>
                    <a:pt x="19527" y="25240"/>
                    <a:pt x="19536" y="25241"/>
                    <a:pt x="19542" y="25241"/>
                  </a:cubicBezTo>
                  <a:cubicBezTo>
                    <a:pt x="19575" y="25241"/>
                    <a:pt x="19564" y="25213"/>
                    <a:pt x="19598" y="25213"/>
                  </a:cubicBezTo>
                  <a:cubicBezTo>
                    <a:pt x="19647" y="25213"/>
                    <a:pt x="19664" y="25295"/>
                    <a:pt x="19664" y="25377"/>
                  </a:cubicBezTo>
                  <a:cubicBezTo>
                    <a:pt x="19664" y="25467"/>
                    <a:pt x="19664" y="25418"/>
                    <a:pt x="19582" y="25459"/>
                  </a:cubicBezTo>
                  <a:cubicBezTo>
                    <a:pt x="19500" y="25500"/>
                    <a:pt x="19615" y="25590"/>
                    <a:pt x="19664" y="25681"/>
                  </a:cubicBezTo>
                  <a:cubicBezTo>
                    <a:pt x="19705" y="25779"/>
                    <a:pt x="19771" y="25722"/>
                    <a:pt x="19820" y="25812"/>
                  </a:cubicBezTo>
                  <a:cubicBezTo>
                    <a:pt x="19877" y="25894"/>
                    <a:pt x="19803" y="25910"/>
                    <a:pt x="19779" y="26050"/>
                  </a:cubicBezTo>
                  <a:cubicBezTo>
                    <a:pt x="19754" y="26181"/>
                    <a:pt x="19746" y="26280"/>
                    <a:pt x="19762" y="26477"/>
                  </a:cubicBezTo>
                  <a:lnTo>
                    <a:pt x="19771" y="26559"/>
                  </a:lnTo>
                  <a:cubicBezTo>
                    <a:pt x="19779" y="26731"/>
                    <a:pt x="19746" y="26821"/>
                    <a:pt x="19746" y="26862"/>
                  </a:cubicBezTo>
                  <a:cubicBezTo>
                    <a:pt x="19738" y="26903"/>
                    <a:pt x="19705" y="26912"/>
                    <a:pt x="19672" y="26953"/>
                  </a:cubicBezTo>
                  <a:cubicBezTo>
                    <a:pt x="19639" y="27002"/>
                    <a:pt x="19680" y="27010"/>
                    <a:pt x="19680" y="27059"/>
                  </a:cubicBezTo>
                  <a:cubicBezTo>
                    <a:pt x="19680" y="27109"/>
                    <a:pt x="19623" y="27084"/>
                    <a:pt x="19582" y="27125"/>
                  </a:cubicBezTo>
                  <a:cubicBezTo>
                    <a:pt x="19533" y="27166"/>
                    <a:pt x="19418" y="27289"/>
                    <a:pt x="19418" y="27330"/>
                  </a:cubicBezTo>
                  <a:cubicBezTo>
                    <a:pt x="19424" y="27355"/>
                    <a:pt x="19454" y="27366"/>
                    <a:pt x="19486" y="27366"/>
                  </a:cubicBezTo>
                  <a:cubicBezTo>
                    <a:pt x="19496" y="27366"/>
                    <a:pt x="19506" y="27365"/>
                    <a:pt x="19516" y="27363"/>
                  </a:cubicBezTo>
                  <a:cubicBezTo>
                    <a:pt x="19540" y="27358"/>
                    <a:pt x="19572" y="27353"/>
                    <a:pt x="19599" y="27353"/>
                  </a:cubicBezTo>
                  <a:cubicBezTo>
                    <a:pt x="19619" y="27353"/>
                    <a:pt x="19637" y="27356"/>
                    <a:pt x="19647" y="27363"/>
                  </a:cubicBezTo>
                  <a:cubicBezTo>
                    <a:pt x="19664" y="27379"/>
                    <a:pt x="19672" y="27388"/>
                    <a:pt x="19672" y="27396"/>
                  </a:cubicBezTo>
                  <a:lnTo>
                    <a:pt x="19647" y="27461"/>
                  </a:lnTo>
                  <a:cubicBezTo>
                    <a:pt x="19631" y="27494"/>
                    <a:pt x="19615" y="27502"/>
                    <a:pt x="19598" y="27502"/>
                  </a:cubicBezTo>
                  <a:cubicBezTo>
                    <a:pt x="19590" y="27502"/>
                    <a:pt x="19582" y="27500"/>
                    <a:pt x="19574" y="27500"/>
                  </a:cubicBezTo>
                  <a:cubicBezTo>
                    <a:pt x="19565" y="27500"/>
                    <a:pt x="19557" y="27502"/>
                    <a:pt x="19549" y="27511"/>
                  </a:cubicBezTo>
                  <a:cubicBezTo>
                    <a:pt x="19524" y="27543"/>
                    <a:pt x="19647" y="27781"/>
                    <a:pt x="19598" y="27839"/>
                  </a:cubicBezTo>
                  <a:cubicBezTo>
                    <a:pt x="19588" y="27848"/>
                    <a:pt x="19579" y="27851"/>
                    <a:pt x="19570" y="27851"/>
                  </a:cubicBezTo>
                  <a:cubicBezTo>
                    <a:pt x="19529" y="27851"/>
                    <a:pt x="19501" y="27773"/>
                    <a:pt x="19467" y="27773"/>
                  </a:cubicBezTo>
                  <a:cubicBezTo>
                    <a:pt x="19459" y="27772"/>
                    <a:pt x="19452" y="27771"/>
                    <a:pt x="19446" y="27771"/>
                  </a:cubicBezTo>
                  <a:cubicBezTo>
                    <a:pt x="19413" y="27771"/>
                    <a:pt x="19400" y="27792"/>
                    <a:pt x="19393" y="27847"/>
                  </a:cubicBezTo>
                  <a:cubicBezTo>
                    <a:pt x="19377" y="27905"/>
                    <a:pt x="19450" y="27929"/>
                    <a:pt x="19500" y="27978"/>
                  </a:cubicBezTo>
                  <a:cubicBezTo>
                    <a:pt x="19518" y="28000"/>
                    <a:pt x="19539" y="28006"/>
                    <a:pt x="19562" y="28006"/>
                  </a:cubicBezTo>
                  <a:cubicBezTo>
                    <a:pt x="19601" y="28006"/>
                    <a:pt x="19644" y="27987"/>
                    <a:pt x="19680" y="27987"/>
                  </a:cubicBezTo>
                  <a:cubicBezTo>
                    <a:pt x="19746" y="27987"/>
                    <a:pt x="19926" y="28003"/>
                    <a:pt x="19968" y="28052"/>
                  </a:cubicBezTo>
                  <a:cubicBezTo>
                    <a:pt x="20000" y="28102"/>
                    <a:pt x="19877" y="28085"/>
                    <a:pt x="19812" y="28093"/>
                  </a:cubicBezTo>
                  <a:cubicBezTo>
                    <a:pt x="19738" y="28093"/>
                    <a:pt x="19771" y="28159"/>
                    <a:pt x="19730" y="28216"/>
                  </a:cubicBezTo>
                  <a:cubicBezTo>
                    <a:pt x="19722" y="28228"/>
                    <a:pt x="19715" y="28233"/>
                    <a:pt x="19708" y="28233"/>
                  </a:cubicBezTo>
                  <a:cubicBezTo>
                    <a:pt x="19686" y="28233"/>
                    <a:pt x="19663" y="28182"/>
                    <a:pt x="19606" y="28151"/>
                  </a:cubicBezTo>
                  <a:cubicBezTo>
                    <a:pt x="19592" y="28140"/>
                    <a:pt x="19582" y="28136"/>
                    <a:pt x="19575" y="28136"/>
                  </a:cubicBezTo>
                  <a:cubicBezTo>
                    <a:pt x="19549" y="28136"/>
                    <a:pt x="19551" y="28184"/>
                    <a:pt x="19508" y="28184"/>
                  </a:cubicBezTo>
                  <a:cubicBezTo>
                    <a:pt x="19505" y="28184"/>
                    <a:pt x="19503" y="28184"/>
                    <a:pt x="19500" y="28184"/>
                  </a:cubicBezTo>
                  <a:cubicBezTo>
                    <a:pt x="19453" y="28170"/>
                    <a:pt x="19385" y="28044"/>
                    <a:pt x="19357" y="28044"/>
                  </a:cubicBezTo>
                  <a:cubicBezTo>
                    <a:pt x="19350" y="28044"/>
                    <a:pt x="19345" y="28051"/>
                    <a:pt x="19344" y="28069"/>
                  </a:cubicBezTo>
                  <a:cubicBezTo>
                    <a:pt x="19336" y="28159"/>
                    <a:pt x="19336" y="28340"/>
                    <a:pt x="19336" y="28438"/>
                  </a:cubicBezTo>
                  <a:cubicBezTo>
                    <a:pt x="19336" y="28545"/>
                    <a:pt x="19270" y="28758"/>
                    <a:pt x="19188" y="28807"/>
                  </a:cubicBezTo>
                  <a:cubicBezTo>
                    <a:pt x="19177" y="28815"/>
                    <a:pt x="19166" y="28818"/>
                    <a:pt x="19154" y="28818"/>
                  </a:cubicBezTo>
                  <a:cubicBezTo>
                    <a:pt x="19097" y="28818"/>
                    <a:pt x="19037" y="28738"/>
                    <a:pt x="19012" y="28738"/>
                  </a:cubicBezTo>
                  <a:cubicBezTo>
                    <a:pt x="19004" y="28738"/>
                    <a:pt x="18999" y="28746"/>
                    <a:pt x="18999" y="28766"/>
                  </a:cubicBezTo>
                  <a:cubicBezTo>
                    <a:pt x="18991" y="28857"/>
                    <a:pt x="19163" y="29136"/>
                    <a:pt x="19221" y="29160"/>
                  </a:cubicBezTo>
                  <a:cubicBezTo>
                    <a:pt x="19226" y="29162"/>
                    <a:pt x="19230" y="29163"/>
                    <a:pt x="19235" y="29163"/>
                  </a:cubicBezTo>
                  <a:cubicBezTo>
                    <a:pt x="19276" y="29163"/>
                    <a:pt x="19300" y="29087"/>
                    <a:pt x="19344" y="29087"/>
                  </a:cubicBezTo>
                  <a:cubicBezTo>
                    <a:pt x="19351" y="29087"/>
                    <a:pt x="19359" y="29089"/>
                    <a:pt x="19368" y="29095"/>
                  </a:cubicBezTo>
                  <a:cubicBezTo>
                    <a:pt x="19426" y="29136"/>
                    <a:pt x="19385" y="29218"/>
                    <a:pt x="19409" y="29267"/>
                  </a:cubicBezTo>
                  <a:cubicBezTo>
                    <a:pt x="19434" y="29316"/>
                    <a:pt x="19590" y="29308"/>
                    <a:pt x="19557" y="29374"/>
                  </a:cubicBezTo>
                  <a:cubicBezTo>
                    <a:pt x="19541" y="29406"/>
                    <a:pt x="19520" y="29415"/>
                    <a:pt x="19498" y="29415"/>
                  </a:cubicBezTo>
                  <a:cubicBezTo>
                    <a:pt x="19475" y="29415"/>
                    <a:pt x="19450" y="29406"/>
                    <a:pt x="19426" y="29406"/>
                  </a:cubicBezTo>
                  <a:cubicBezTo>
                    <a:pt x="19377" y="29406"/>
                    <a:pt x="19352" y="29447"/>
                    <a:pt x="19336" y="29505"/>
                  </a:cubicBezTo>
                  <a:cubicBezTo>
                    <a:pt x="19327" y="29562"/>
                    <a:pt x="19450" y="29562"/>
                    <a:pt x="19524" y="29603"/>
                  </a:cubicBezTo>
                  <a:cubicBezTo>
                    <a:pt x="19606" y="29636"/>
                    <a:pt x="19541" y="29759"/>
                    <a:pt x="19541" y="29891"/>
                  </a:cubicBezTo>
                  <a:cubicBezTo>
                    <a:pt x="19549" y="30022"/>
                    <a:pt x="19935" y="29964"/>
                    <a:pt x="19976" y="30030"/>
                  </a:cubicBezTo>
                  <a:cubicBezTo>
                    <a:pt x="20025" y="30096"/>
                    <a:pt x="19877" y="30104"/>
                    <a:pt x="19853" y="30145"/>
                  </a:cubicBezTo>
                  <a:cubicBezTo>
                    <a:pt x="19836" y="30186"/>
                    <a:pt x="20288" y="30605"/>
                    <a:pt x="20452" y="30769"/>
                  </a:cubicBezTo>
                  <a:cubicBezTo>
                    <a:pt x="20501" y="30818"/>
                    <a:pt x="20567" y="30884"/>
                    <a:pt x="20632" y="30957"/>
                  </a:cubicBezTo>
                  <a:lnTo>
                    <a:pt x="20690" y="31007"/>
                  </a:lnTo>
                  <a:cubicBezTo>
                    <a:pt x="20854" y="31163"/>
                    <a:pt x="21034" y="31327"/>
                    <a:pt x="21133" y="31417"/>
                  </a:cubicBezTo>
                  <a:cubicBezTo>
                    <a:pt x="21231" y="31499"/>
                    <a:pt x="21289" y="31606"/>
                    <a:pt x="21338" y="31712"/>
                  </a:cubicBezTo>
                  <a:lnTo>
                    <a:pt x="21379" y="31770"/>
                  </a:lnTo>
                  <a:lnTo>
                    <a:pt x="21371" y="31778"/>
                  </a:lnTo>
                  <a:cubicBezTo>
                    <a:pt x="21395" y="31827"/>
                    <a:pt x="21412" y="31877"/>
                    <a:pt x="21428" y="31901"/>
                  </a:cubicBezTo>
                  <a:cubicBezTo>
                    <a:pt x="21486" y="32008"/>
                    <a:pt x="21437" y="32074"/>
                    <a:pt x="21486" y="32287"/>
                  </a:cubicBezTo>
                  <a:lnTo>
                    <a:pt x="21486" y="32295"/>
                  </a:lnTo>
                  <a:lnTo>
                    <a:pt x="21510" y="32361"/>
                  </a:lnTo>
                  <a:lnTo>
                    <a:pt x="21666" y="32279"/>
                  </a:lnTo>
                  <a:lnTo>
                    <a:pt x="21666" y="32279"/>
                  </a:lnTo>
                  <a:cubicBezTo>
                    <a:pt x="21625" y="32312"/>
                    <a:pt x="21568" y="32336"/>
                    <a:pt x="21510" y="32361"/>
                  </a:cubicBezTo>
                  <a:cubicBezTo>
                    <a:pt x="21522" y="32389"/>
                    <a:pt x="21531" y="32396"/>
                    <a:pt x="21541" y="32396"/>
                  </a:cubicBezTo>
                  <a:cubicBezTo>
                    <a:pt x="21550" y="32396"/>
                    <a:pt x="21559" y="32391"/>
                    <a:pt x="21569" y="32391"/>
                  </a:cubicBezTo>
                  <a:cubicBezTo>
                    <a:pt x="21582" y="32391"/>
                    <a:pt x="21597" y="32398"/>
                    <a:pt x="21617" y="32426"/>
                  </a:cubicBezTo>
                  <a:cubicBezTo>
                    <a:pt x="21683" y="32509"/>
                    <a:pt x="21568" y="32500"/>
                    <a:pt x="21510" y="32591"/>
                  </a:cubicBezTo>
                  <a:cubicBezTo>
                    <a:pt x="21494" y="32607"/>
                    <a:pt x="21494" y="32640"/>
                    <a:pt x="21510" y="32673"/>
                  </a:cubicBezTo>
                  <a:lnTo>
                    <a:pt x="21535" y="32738"/>
                  </a:lnTo>
                  <a:cubicBezTo>
                    <a:pt x="21609" y="32894"/>
                    <a:pt x="21781" y="33116"/>
                    <a:pt x="21863" y="33231"/>
                  </a:cubicBezTo>
                  <a:cubicBezTo>
                    <a:pt x="21986" y="33395"/>
                    <a:pt x="22183" y="34019"/>
                    <a:pt x="22282" y="34174"/>
                  </a:cubicBezTo>
                  <a:cubicBezTo>
                    <a:pt x="22389" y="34330"/>
                    <a:pt x="22290" y="34339"/>
                    <a:pt x="22290" y="34445"/>
                  </a:cubicBezTo>
                  <a:cubicBezTo>
                    <a:pt x="22282" y="34552"/>
                    <a:pt x="22167" y="34626"/>
                    <a:pt x="22068" y="34700"/>
                  </a:cubicBezTo>
                  <a:cubicBezTo>
                    <a:pt x="21970" y="34782"/>
                    <a:pt x="22085" y="34782"/>
                    <a:pt x="22109" y="34864"/>
                  </a:cubicBezTo>
                  <a:cubicBezTo>
                    <a:pt x="22134" y="34938"/>
                    <a:pt x="22159" y="34971"/>
                    <a:pt x="22200" y="35085"/>
                  </a:cubicBezTo>
                  <a:cubicBezTo>
                    <a:pt x="22241" y="35209"/>
                    <a:pt x="22356" y="35545"/>
                    <a:pt x="22421" y="35701"/>
                  </a:cubicBezTo>
                  <a:cubicBezTo>
                    <a:pt x="22487" y="35849"/>
                    <a:pt x="22569" y="35955"/>
                    <a:pt x="22577" y="36070"/>
                  </a:cubicBezTo>
                  <a:cubicBezTo>
                    <a:pt x="22585" y="36177"/>
                    <a:pt x="22594" y="36579"/>
                    <a:pt x="22585" y="36727"/>
                  </a:cubicBezTo>
                  <a:cubicBezTo>
                    <a:pt x="22577" y="36874"/>
                    <a:pt x="22421" y="37203"/>
                    <a:pt x="22356" y="37277"/>
                  </a:cubicBezTo>
                  <a:cubicBezTo>
                    <a:pt x="22319" y="37309"/>
                    <a:pt x="22296" y="37311"/>
                    <a:pt x="22273" y="37311"/>
                  </a:cubicBezTo>
                  <a:cubicBezTo>
                    <a:pt x="22269" y="37311"/>
                    <a:pt x="22266" y="37311"/>
                    <a:pt x="22262" y="37311"/>
                  </a:cubicBezTo>
                  <a:cubicBezTo>
                    <a:pt x="22242" y="37311"/>
                    <a:pt x="22219" y="37313"/>
                    <a:pt x="22183" y="37334"/>
                  </a:cubicBezTo>
                  <a:cubicBezTo>
                    <a:pt x="22093" y="37375"/>
                    <a:pt x="21937" y="37572"/>
                    <a:pt x="21839" y="37695"/>
                  </a:cubicBezTo>
                  <a:cubicBezTo>
                    <a:pt x="21740" y="37818"/>
                    <a:pt x="21707" y="37999"/>
                    <a:pt x="21650" y="38147"/>
                  </a:cubicBezTo>
                  <a:cubicBezTo>
                    <a:pt x="21592" y="38294"/>
                    <a:pt x="21502" y="38778"/>
                    <a:pt x="21445" y="38959"/>
                  </a:cubicBezTo>
                  <a:cubicBezTo>
                    <a:pt x="21387" y="39140"/>
                    <a:pt x="21354" y="39378"/>
                    <a:pt x="21305" y="39501"/>
                  </a:cubicBezTo>
                  <a:cubicBezTo>
                    <a:pt x="21248" y="39616"/>
                    <a:pt x="21141" y="39657"/>
                    <a:pt x="21108" y="39730"/>
                  </a:cubicBezTo>
                  <a:cubicBezTo>
                    <a:pt x="21084" y="39796"/>
                    <a:pt x="21133" y="40436"/>
                    <a:pt x="21116" y="40543"/>
                  </a:cubicBezTo>
                  <a:cubicBezTo>
                    <a:pt x="21108" y="40584"/>
                    <a:pt x="21108" y="40641"/>
                    <a:pt x="21108" y="40699"/>
                  </a:cubicBezTo>
                  <a:lnTo>
                    <a:pt x="21116" y="40773"/>
                  </a:lnTo>
                  <a:cubicBezTo>
                    <a:pt x="21125" y="40830"/>
                    <a:pt x="21125" y="40896"/>
                    <a:pt x="21133" y="40961"/>
                  </a:cubicBezTo>
                  <a:cubicBezTo>
                    <a:pt x="21141" y="41117"/>
                    <a:pt x="21125" y="41290"/>
                    <a:pt x="21166" y="41380"/>
                  </a:cubicBezTo>
                  <a:cubicBezTo>
                    <a:pt x="21215" y="41470"/>
                    <a:pt x="21765" y="42299"/>
                    <a:pt x="21863" y="42463"/>
                  </a:cubicBezTo>
                  <a:cubicBezTo>
                    <a:pt x="21962" y="42619"/>
                    <a:pt x="22126" y="43021"/>
                    <a:pt x="22249" y="43267"/>
                  </a:cubicBezTo>
                  <a:cubicBezTo>
                    <a:pt x="22364" y="43522"/>
                    <a:pt x="22503" y="43735"/>
                    <a:pt x="22610" y="43949"/>
                  </a:cubicBezTo>
                  <a:cubicBezTo>
                    <a:pt x="22725" y="44170"/>
                    <a:pt x="23045" y="44654"/>
                    <a:pt x="23094" y="44794"/>
                  </a:cubicBezTo>
                  <a:cubicBezTo>
                    <a:pt x="23144" y="44942"/>
                    <a:pt x="23078" y="45787"/>
                    <a:pt x="23070" y="45926"/>
                  </a:cubicBezTo>
                  <a:cubicBezTo>
                    <a:pt x="23070" y="46066"/>
                    <a:pt x="23152" y="46156"/>
                    <a:pt x="23267" y="46337"/>
                  </a:cubicBezTo>
                  <a:cubicBezTo>
                    <a:pt x="23373" y="46517"/>
                    <a:pt x="23365" y="46534"/>
                    <a:pt x="23365" y="46649"/>
                  </a:cubicBezTo>
                  <a:cubicBezTo>
                    <a:pt x="23365" y="46772"/>
                    <a:pt x="23349" y="47075"/>
                    <a:pt x="23349" y="47182"/>
                  </a:cubicBezTo>
                  <a:cubicBezTo>
                    <a:pt x="23349" y="47289"/>
                    <a:pt x="23406" y="47395"/>
                    <a:pt x="23447" y="47543"/>
                  </a:cubicBezTo>
                  <a:cubicBezTo>
                    <a:pt x="23488" y="47683"/>
                    <a:pt x="23661" y="48298"/>
                    <a:pt x="23702" y="48372"/>
                  </a:cubicBezTo>
                  <a:cubicBezTo>
                    <a:pt x="23751" y="48454"/>
                    <a:pt x="23989" y="48856"/>
                    <a:pt x="23997" y="48905"/>
                  </a:cubicBezTo>
                  <a:cubicBezTo>
                    <a:pt x="24005" y="48955"/>
                    <a:pt x="24112" y="49020"/>
                    <a:pt x="24235" y="49127"/>
                  </a:cubicBezTo>
                  <a:cubicBezTo>
                    <a:pt x="24317" y="49201"/>
                    <a:pt x="24407" y="49258"/>
                    <a:pt x="24473" y="49324"/>
                  </a:cubicBezTo>
                  <a:lnTo>
                    <a:pt x="24522" y="49373"/>
                  </a:lnTo>
                  <a:lnTo>
                    <a:pt x="24563" y="49414"/>
                  </a:lnTo>
                  <a:cubicBezTo>
                    <a:pt x="24637" y="49513"/>
                    <a:pt x="24982" y="50251"/>
                    <a:pt x="25056" y="50457"/>
                  </a:cubicBezTo>
                  <a:cubicBezTo>
                    <a:pt x="25138" y="50654"/>
                    <a:pt x="25327" y="51039"/>
                    <a:pt x="25417" y="51269"/>
                  </a:cubicBezTo>
                  <a:cubicBezTo>
                    <a:pt x="25507" y="51491"/>
                    <a:pt x="25753" y="51819"/>
                    <a:pt x="25811" y="51967"/>
                  </a:cubicBezTo>
                  <a:cubicBezTo>
                    <a:pt x="25868" y="52106"/>
                    <a:pt x="25893" y="52278"/>
                    <a:pt x="25893" y="52303"/>
                  </a:cubicBezTo>
                  <a:cubicBezTo>
                    <a:pt x="25893" y="52336"/>
                    <a:pt x="25778" y="52656"/>
                    <a:pt x="25720" y="52681"/>
                  </a:cubicBezTo>
                  <a:cubicBezTo>
                    <a:pt x="25710" y="52684"/>
                    <a:pt x="25701" y="52686"/>
                    <a:pt x="25693" y="52686"/>
                  </a:cubicBezTo>
                  <a:cubicBezTo>
                    <a:pt x="25652" y="52686"/>
                    <a:pt x="25636" y="52647"/>
                    <a:pt x="25611" y="52647"/>
                  </a:cubicBezTo>
                  <a:cubicBezTo>
                    <a:pt x="25609" y="52647"/>
                    <a:pt x="25607" y="52647"/>
                    <a:pt x="25606" y="52648"/>
                  </a:cubicBezTo>
                  <a:cubicBezTo>
                    <a:pt x="25581" y="52664"/>
                    <a:pt x="25523" y="52672"/>
                    <a:pt x="25491" y="52730"/>
                  </a:cubicBezTo>
                  <a:cubicBezTo>
                    <a:pt x="25458" y="52787"/>
                    <a:pt x="25474" y="52820"/>
                    <a:pt x="25515" y="52861"/>
                  </a:cubicBezTo>
                  <a:cubicBezTo>
                    <a:pt x="25526" y="52877"/>
                    <a:pt x="25537" y="52882"/>
                    <a:pt x="25550" y="52882"/>
                  </a:cubicBezTo>
                  <a:cubicBezTo>
                    <a:pt x="25568" y="52882"/>
                    <a:pt x="25589" y="52871"/>
                    <a:pt x="25611" y="52871"/>
                  </a:cubicBezTo>
                  <a:cubicBezTo>
                    <a:pt x="25620" y="52871"/>
                    <a:pt x="25629" y="52873"/>
                    <a:pt x="25638" y="52878"/>
                  </a:cubicBezTo>
                  <a:cubicBezTo>
                    <a:pt x="25696" y="52902"/>
                    <a:pt x="25663" y="52960"/>
                    <a:pt x="25696" y="53042"/>
                  </a:cubicBezTo>
                  <a:cubicBezTo>
                    <a:pt x="25720" y="53124"/>
                    <a:pt x="25901" y="53345"/>
                    <a:pt x="25926" y="53411"/>
                  </a:cubicBezTo>
                  <a:cubicBezTo>
                    <a:pt x="25950" y="53485"/>
                    <a:pt x="25844" y="53534"/>
                    <a:pt x="25811" y="53633"/>
                  </a:cubicBezTo>
                  <a:cubicBezTo>
                    <a:pt x="25787" y="53737"/>
                    <a:pt x="25904" y="53904"/>
                    <a:pt x="25940" y="53904"/>
                  </a:cubicBezTo>
                  <a:cubicBezTo>
                    <a:pt x="25940" y="53904"/>
                    <a:pt x="25941" y="53904"/>
                    <a:pt x="25942" y="53903"/>
                  </a:cubicBezTo>
                  <a:cubicBezTo>
                    <a:pt x="25975" y="53903"/>
                    <a:pt x="25917" y="53739"/>
                    <a:pt x="25975" y="53706"/>
                  </a:cubicBezTo>
                  <a:cubicBezTo>
                    <a:pt x="25989" y="53698"/>
                    <a:pt x="26009" y="53694"/>
                    <a:pt x="26031" y="53694"/>
                  </a:cubicBezTo>
                  <a:cubicBezTo>
                    <a:pt x="26094" y="53694"/>
                    <a:pt x="26176" y="53725"/>
                    <a:pt x="26213" y="53756"/>
                  </a:cubicBezTo>
                  <a:cubicBezTo>
                    <a:pt x="26270" y="53788"/>
                    <a:pt x="26213" y="53887"/>
                    <a:pt x="26246" y="53936"/>
                  </a:cubicBezTo>
                  <a:cubicBezTo>
                    <a:pt x="26252" y="53950"/>
                    <a:pt x="26262" y="53955"/>
                    <a:pt x="26275" y="53955"/>
                  </a:cubicBezTo>
                  <a:cubicBezTo>
                    <a:pt x="26304" y="53955"/>
                    <a:pt x="26346" y="53927"/>
                    <a:pt x="26390" y="53927"/>
                  </a:cubicBezTo>
                  <a:cubicBezTo>
                    <a:pt x="26394" y="53927"/>
                    <a:pt x="26398" y="53927"/>
                    <a:pt x="26402" y="53928"/>
                  </a:cubicBezTo>
                  <a:cubicBezTo>
                    <a:pt x="26475" y="53936"/>
                    <a:pt x="26566" y="54076"/>
                    <a:pt x="26631" y="54125"/>
                  </a:cubicBezTo>
                  <a:cubicBezTo>
                    <a:pt x="26687" y="54180"/>
                    <a:pt x="27007" y="54273"/>
                    <a:pt x="27083" y="54273"/>
                  </a:cubicBezTo>
                  <a:cubicBezTo>
                    <a:pt x="27086" y="54273"/>
                    <a:pt x="27089" y="54273"/>
                    <a:pt x="27091" y="54273"/>
                  </a:cubicBezTo>
                  <a:cubicBezTo>
                    <a:pt x="27148" y="54273"/>
                    <a:pt x="27263" y="54141"/>
                    <a:pt x="27313" y="54109"/>
                  </a:cubicBezTo>
                  <a:cubicBezTo>
                    <a:pt x="27370" y="54067"/>
                    <a:pt x="27559" y="53953"/>
                    <a:pt x="27641" y="53928"/>
                  </a:cubicBezTo>
                  <a:cubicBezTo>
                    <a:pt x="27723" y="53903"/>
                    <a:pt x="28256" y="53920"/>
                    <a:pt x="28355" y="53903"/>
                  </a:cubicBezTo>
                  <a:cubicBezTo>
                    <a:pt x="28453" y="53879"/>
                    <a:pt x="28503" y="53797"/>
                    <a:pt x="28576" y="53706"/>
                  </a:cubicBezTo>
                  <a:cubicBezTo>
                    <a:pt x="28608" y="53667"/>
                    <a:pt x="28630" y="53654"/>
                    <a:pt x="28654" y="53654"/>
                  </a:cubicBezTo>
                  <a:cubicBezTo>
                    <a:pt x="28686" y="53654"/>
                    <a:pt x="28724" y="53676"/>
                    <a:pt x="28798" y="53690"/>
                  </a:cubicBezTo>
                  <a:cubicBezTo>
                    <a:pt x="28810" y="53691"/>
                    <a:pt x="28821" y="53692"/>
                    <a:pt x="28831" y="53692"/>
                  </a:cubicBezTo>
                  <a:cubicBezTo>
                    <a:pt x="28930" y="53692"/>
                    <a:pt x="28938" y="53624"/>
                    <a:pt x="29028" y="53624"/>
                  </a:cubicBezTo>
                  <a:cubicBezTo>
                    <a:pt x="29118" y="53624"/>
                    <a:pt x="29323" y="53682"/>
                    <a:pt x="29438" y="53723"/>
                  </a:cubicBezTo>
                  <a:cubicBezTo>
                    <a:pt x="29454" y="53727"/>
                    <a:pt x="29467" y="53729"/>
                    <a:pt x="29478" y="53729"/>
                  </a:cubicBezTo>
                  <a:cubicBezTo>
                    <a:pt x="29550" y="53729"/>
                    <a:pt x="29523" y="53645"/>
                    <a:pt x="29651" y="53616"/>
                  </a:cubicBezTo>
                  <a:cubicBezTo>
                    <a:pt x="29663" y="53614"/>
                    <a:pt x="29676" y="53613"/>
                    <a:pt x="29691" y="53613"/>
                  </a:cubicBezTo>
                  <a:cubicBezTo>
                    <a:pt x="29888" y="53613"/>
                    <a:pt x="30397" y="53797"/>
                    <a:pt x="30489" y="53805"/>
                  </a:cubicBezTo>
                  <a:cubicBezTo>
                    <a:pt x="30491" y="53805"/>
                    <a:pt x="30494" y="53805"/>
                    <a:pt x="30496" y="53805"/>
                  </a:cubicBezTo>
                  <a:cubicBezTo>
                    <a:pt x="30592" y="53805"/>
                    <a:pt x="30539" y="53656"/>
                    <a:pt x="30595" y="53624"/>
                  </a:cubicBezTo>
                  <a:cubicBezTo>
                    <a:pt x="30606" y="53619"/>
                    <a:pt x="30624" y="53617"/>
                    <a:pt x="30646" y="53617"/>
                  </a:cubicBezTo>
                  <a:cubicBezTo>
                    <a:pt x="30759" y="53617"/>
                    <a:pt x="30993" y="53676"/>
                    <a:pt x="31055" y="53690"/>
                  </a:cubicBezTo>
                  <a:cubicBezTo>
                    <a:pt x="31057" y="53690"/>
                    <a:pt x="31060" y="53690"/>
                    <a:pt x="31062" y="53690"/>
                  </a:cubicBezTo>
                  <a:cubicBezTo>
                    <a:pt x="31125" y="53690"/>
                    <a:pt x="31072" y="53582"/>
                    <a:pt x="31079" y="53550"/>
                  </a:cubicBezTo>
                  <a:cubicBezTo>
                    <a:pt x="31079" y="53526"/>
                    <a:pt x="31203" y="53436"/>
                    <a:pt x="31235" y="53411"/>
                  </a:cubicBezTo>
                  <a:cubicBezTo>
                    <a:pt x="31257" y="53389"/>
                    <a:pt x="31476" y="53389"/>
                    <a:pt x="31639" y="53389"/>
                  </a:cubicBezTo>
                  <a:lnTo>
                    <a:pt x="31639" y="53389"/>
                  </a:lnTo>
                  <a:cubicBezTo>
                    <a:pt x="31720" y="53389"/>
                    <a:pt x="31788" y="53389"/>
                    <a:pt x="31810" y="53386"/>
                  </a:cubicBezTo>
                  <a:cubicBezTo>
                    <a:pt x="31884" y="53378"/>
                    <a:pt x="31958" y="53321"/>
                    <a:pt x="32056" y="53255"/>
                  </a:cubicBezTo>
                  <a:cubicBezTo>
                    <a:pt x="32155" y="53181"/>
                    <a:pt x="32704" y="52828"/>
                    <a:pt x="32745" y="52738"/>
                  </a:cubicBezTo>
                  <a:cubicBezTo>
                    <a:pt x="32795" y="52656"/>
                    <a:pt x="32836" y="52656"/>
                    <a:pt x="33016" y="52590"/>
                  </a:cubicBezTo>
                  <a:cubicBezTo>
                    <a:pt x="33205" y="52525"/>
                    <a:pt x="33328" y="52295"/>
                    <a:pt x="33410" y="52221"/>
                  </a:cubicBezTo>
                  <a:cubicBezTo>
                    <a:pt x="33492" y="52155"/>
                    <a:pt x="34091" y="51581"/>
                    <a:pt x="34239" y="51409"/>
                  </a:cubicBezTo>
                  <a:cubicBezTo>
                    <a:pt x="34387" y="51244"/>
                    <a:pt x="34452" y="51187"/>
                    <a:pt x="34502" y="51097"/>
                  </a:cubicBezTo>
                  <a:cubicBezTo>
                    <a:pt x="34551" y="51006"/>
                    <a:pt x="34887" y="50407"/>
                    <a:pt x="34994" y="50194"/>
                  </a:cubicBezTo>
                  <a:cubicBezTo>
                    <a:pt x="35109" y="49981"/>
                    <a:pt x="35191" y="49915"/>
                    <a:pt x="35339" y="49784"/>
                  </a:cubicBezTo>
                  <a:cubicBezTo>
                    <a:pt x="35495" y="49652"/>
                    <a:pt x="35560" y="49652"/>
                    <a:pt x="35618" y="49611"/>
                  </a:cubicBezTo>
                  <a:cubicBezTo>
                    <a:pt x="35667" y="49570"/>
                    <a:pt x="35634" y="49496"/>
                    <a:pt x="35634" y="49447"/>
                  </a:cubicBezTo>
                  <a:cubicBezTo>
                    <a:pt x="35634" y="49398"/>
                    <a:pt x="35913" y="49209"/>
                    <a:pt x="35971" y="49127"/>
                  </a:cubicBezTo>
                  <a:cubicBezTo>
                    <a:pt x="36020" y="49053"/>
                    <a:pt x="36168" y="48438"/>
                    <a:pt x="36192" y="48306"/>
                  </a:cubicBezTo>
                  <a:cubicBezTo>
                    <a:pt x="36209" y="48241"/>
                    <a:pt x="36233" y="48159"/>
                    <a:pt x="36258" y="48068"/>
                  </a:cubicBezTo>
                  <a:lnTo>
                    <a:pt x="36274" y="48003"/>
                  </a:lnTo>
                  <a:cubicBezTo>
                    <a:pt x="36307" y="47912"/>
                    <a:pt x="36324" y="47839"/>
                    <a:pt x="36332" y="47806"/>
                  </a:cubicBezTo>
                  <a:cubicBezTo>
                    <a:pt x="36332" y="47748"/>
                    <a:pt x="36373" y="47478"/>
                    <a:pt x="36356" y="47478"/>
                  </a:cubicBezTo>
                  <a:cubicBezTo>
                    <a:pt x="36332" y="47478"/>
                    <a:pt x="36266" y="47576"/>
                    <a:pt x="36250" y="47584"/>
                  </a:cubicBezTo>
                  <a:cubicBezTo>
                    <a:pt x="36249" y="47585"/>
                    <a:pt x="36248" y="47585"/>
                    <a:pt x="36246" y="47585"/>
                  </a:cubicBezTo>
                  <a:cubicBezTo>
                    <a:pt x="36209" y="47585"/>
                    <a:pt x="35994" y="47377"/>
                    <a:pt x="35971" y="47322"/>
                  </a:cubicBezTo>
                  <a:cubicBezTo>
                    <a:pt x="35938" y="47264"/>
                    <a:pt x="36094" y="47281"/>
                    <a:pt x="36143" y="47248"/>
                  </a:cubicBezTo>
                  <a:cubicBezTo>
                    <a:pt x="36200" y="47207"/>
                    <a:pt x="36225" y="47051"/>
                    <a:pt x="36250" y="46993"/>
                  </a:cubicBezTo>
                  <a:cubicBezTo>
                    <a:pt x="36282" y="46928"/>
                    <a:pt x="36512" y="46837"/>
                    <a:pt x="36553" y="46805"/>
                  </a:cubicBezTo>
                  <a:cubicBezTo>
                    <a:pt x="36594" y="46780"/>
                    <a:pt x="37177" y="46624"/>
                    <a:pt x="37333" y="46517"/>
                  </a:cubicBezTo>
                  <a:cubicBezTo>
                    <a:pt x="37481" y="46419"/>
                    <a:pt x="37932" y="46205"/>
                    <a:pt x="37965" y="46173"/>
                  </a:cubicBezTo>
                  <a:cubicBezTo>
                    <a:pt x="38006" y="46140"/>
                    <a:pt x="38121" y="45976"/>
                    <a:pt x="38145" y="45935"/>
                  </a:cubicBezTo>
                  <a:cubicBezTo>
                    <a:pt x="38170" y="45902"/>
                    <a:pt x="38219" y="45803"/>
                    <a:pt x="38203" y="45713"/>
                  </a:cubicBezTo>
                  <a:cubicBezTo>
                    <a:pt x="38199" y="45693"/>
                    <a:pt x="38191" y="45685"/>
                    <a:pt x="38181" y="45685"/>
                  </a:cubicBezTo>
                  <a:cubicBezTo>
                    <a:pt x="38146" y="45685"/>
                    <a:pt x="38081" y="45781"/>
                    <a:pt x="38055" y="45787"/>
                  </a:cubicBezTo>
                  <a:cubicBezTo>
                    <a:pt x="38031" y="45787"/>
                    <a:pt x="38080" y="45574"/>
                    <a:pt x="38080" y="45434"/>
                  </a:cubicBezTo>
                  <a:cubicBezTo>
                    <a:pt x="38080" y="45286"/>
                    <a:pt x="38096" y="45098"/>
                    <a:pt x="38162" y="44933"/>
                  </a:cubicBezTo>
                  <a:cubicBezTo>
                    <a:pt x="38227" y="44769"/>
                    <a:pt x="38203" y="44753"/>
                    <a:pt x="38236" y="44638"/>
                  </a:cubicBezTo>
                  <a:cubicBezTo>
                    <a:pt x="38260" y="44523"/>
                    <a:pt x="38227" y="44457"/>
                    <a:pt x="38195" y="44441"/>
                  </a:cubicBezTo>
                  <a:cubicBezTo>
                    <a:pt x="38193" y="44440"/>
                    <a:pt x="38191" y="44439"/>
                    <a:pt x="38189" y="44439"/>
                  </a:cubicBezTo>
                  <a:cubicBezTo>
                    <a:pt x="38166" y="44439"/>
                    <a:pt x="38132" y="44517"/>
                    <a:pt x="38097" y="44517"/>
                  </a:cubicBezTo>
                  <a:cubicBezTo>
                    <a:pt x="38094" y="44517"/>
                    <a:pt x="38091" y="44516"/>
                    <a:pt x="38088" y="44515"/>
                  </a:cubicBezTo>
                  <a:cubicBezTo>
                    <a:pt x="38047" y="44498"/>
                    <a:pt x="38096" y="44400"/>
                    <a:pt x="38072" y="44302"/>
                  </a:cubicBezTo>
                  <a:cubicBezTo>
                    <a:pt x="38047" y="44211"/>
                    <a:pt x="38022" y="44039"/>
                    <a:pt x="37973" y="43932"/>
                  </a:cubicBezTo>
                  <a:cubicBezTo>
                    <a:pt x="37924" y="43817"/>
                    <a:pt x="37899" y="43768"/>
                    <a:pt x="37834" y="43678"/>
                  </a:cubicBezTo>
                  <a:cubicBezTo>
                    <a:pt x="37760" y="43588"/>
                    <a:pt x="37875" y="43563"/>
                    <a:pt x="37850" y="43505"/>
                  </a:cubicBezTo>
                  <a:cubicBezTo>
                    <a:pt x="37825" y="43448"/>
                    <a:pt x="37628" y="43243"/>
                    <a:pt x="37587" y="43185"/>
                  </a:cubicBezTo>
                  <a:cubicBezTo>
                    <a:pt x="37546" y="43136"/>
                    <a:pt x="37637" y="42775"/>
                    <a:pt x="37612" y="42718"/>
                  </a:cubicBezTo>
                  <a:cubicBezTo>
                    <a:pt x="37587" y="42652"/>
                    <a:pt x="37472" y="42488"/>
                    <a:pt x="37530" y="42480"/>
                  </a:cubicBezTo>
                  <a:cubicBezTo>
                    <a:pt x="37531" y="42479"/>
                    <a:pt x="37533" y="42479"/>
                    <a:pt x="37535" y="42479"/>
                  </a:cubicBezTo>
                  <a:cubicBezTo>
                    <a:pt x="37599" y="42479"/>
                    <a:pt x="37732" y="42628"/>
                    <a:pt x="37814" y="42628"/>
                  </a:cubicBezTo>
                  <a:cubicBezTo>
                    <a:pt x="37818" y="42628"/>
                    <a:pt x="37822" y="42628"/>
                    <a:pt x="37825" y="42627"/>
                  </a:cubicBezTo>
                  <a:cubicBezTo>
                    <a:pt x="37899" y="42603"/>
                    <a:pt x="38121" y="42307"/>
                    <a:pt x="38244" y="42201"/>
                  </a:cubicBezTo>
                  <a:cubicBezTo>
                    <a:pt x="38375" y="42086"/>
                    <a:pt x="38498" y="41946"/>
                    <a:pt x="38556" y="41922"/>
                  </a:cubicBezTo>
                  <a:cubicBezTo>
                    <a:pt x="38561" y="41920"/>
                    <a:pt x="38567" y="41919"/>
                    <a:pt x="38573" y="41919"/>
                  </a:cubicBezTo>
                  <a:cubicBezTo>
                    <a:pt x="38620" y="41919"/>
                    <a:pt x="38684" y="41962"/>
                    <a:pt x="38718" y="41962"/>
                  </a:cubicBezTo>
                  <a:cubicBezTo>
                    <a:pt x="38726" y="41962"/>
                    <a:pt x="38732" y="41960"/>
                    <a:pt x="38736" y="41954"/>
                  </a:cubicBezTo>
                  <a:cubicBezTo>
                    <a:pt x="38753" y="41922"/>
                    <a:pt x="38745" y="41889"/>
                    <a:pt x="38745" y="41864"/>
                  </a:cubicBezTo>
                  <a:cubicBezTo>
                    <a:pt x="38748" y="41851"/>
                    <a:pt x="38763" y="41848"/>
                    <a:pt x="38783" y="41848"/>
                  </a:cubicBezTo>
                  <a:cubicBezTo>
                    <a:pt x="38796" y="41848"/>
                    <a:pt x="38812" y="41850"/>
                    <a:pt x="38828" y="41850"/>
                  </a:cubicBezTo>
                  <a:cubicBezTo>
                    <a:pt x="38848" y="41850"/>
                    <a:pt x="38868" y="41848"/>
                    <a:pt x="38884" y="41840"/>
                  </a:cubicBezTo>
                  <a:cubicBezTo>
                    <a:pt x="38941" y="41823"/>
                    <a:pt x="38974" y="41700"/>
                    <a:pt x="39065" y="41610"/>
                  </a:cubicBezTo>
                  <a:cubicBezTo>
                    <a:pt x="39155" y="41511"/>
                    <a:pt x="39212" y="41470"/>
                    <a:pt x="39245" y="41413"/>
                  </a:cubicBezTo>
                  <a:cubicBezTo>
                    <a:pt x="39270" y="41355"/>
                    <a:pt x="39130" y="41265"/>
                    <a:pt x="39147" y="41216"/>
                  </a:cubicBezTo>
                  <a:cubicBezTo>
                    <a:pt x="39171" y="41167"/>
                    <a:pt x="39262" y="41199"/>
                    <a:pt x="39352" y="41158"/>
                  </a:cubicBezTo>
                  <a:cubicBezTo>
                    <a:pt x="39442" y="41117"/>
                    <a:pt x="39475" y="41076"/>
                    <a:pt x="39532" y="41043"/>
                  </a:cubicBezTo>
                  <a:cubicBezTo>
                    <a:pt x="39590" y="41011"/>
                    <a:pt x="39976" y="40871"/>
                    <a:pt x="40000" y="40847"/>
                  </a:cubicBezTo>
                  <a:cubicBezTo>
                    <a:pt x="40025" y="40822"/>
                    <a:pt x="40041" y="40723"/>
                    <a:pt x="40099" y="40691"/>
                  </a:cubicBezTo>
                  <a:cubicBezTo>
                    <a:pt x="40148" y="40658"/>
                    <a:pt x="40410" y="40576"/>
                    <a:pt x="40542" y="40543"/>
                  </a:cubicBezTo>
                  <a:cubicBezTo>
                    <a:pt x="40673" y="40510"/>
                    <a:pt x="40780" y="40453"/>
                    <a:pt x="40862" y="40428"/>
                  </a:cubicBezTo>
                  <a:cubicBezTo>
                    <a:pt x="40936" y="40403"/>
                    <a:pt x="41124" y="40264"/>
                    <a:pt x="41215" y="40206"/>
                  </a:cubicBezTo>
                  <a:cubicBezTo>
                    <a:pt x="41305" y="40157"/>
                    <a:pt x="41362" y="40059"/>
                    <a:pt x="41387" y="40009"/>
                  </a:cubicBezTo>
                  <a:cubicBezTo>
                    <a:pt x="41420" y="39952"/>
                    <a:pt x="41584" y="39788"/>
                    <a:pt x="41691" y="39591"/>
                  </a:cubicBezTo>
                  <a:cubicBezTo>
                    <a:pt x="41797" y="39394"/>
                    <a:pt x="41937" y="39287"/>
                    <a:pt x="41978" y="39172"/>
                  </a:cubicBezTo>
                  <a:cubicBezTo>
                    <a:pt x="42019" y="39057"/>
                    <a:pt x="41945" y="39107"/>
                    <a:pt x="41937" y="39016"/>
                  </a:cubicBezTo>
                  <a:cubicBezTo>
                    <a:pt x="41921" y="38934"/>
                    <a:pt x="42003" y="39000"/>
                    <a:pt x="42044" y="38943"/>
                  </a:cubicBezTo>
                  <a:cubicBezTo>
                    <a:pt x="42085" y="38877"/>
                    <a:pt x="42044" y="38729"/>
                    <a:pt x="42019" y="38696"/>
                  </a:cubicBezTo>
                  <a:cubicBezTo>
                    <a:pt x="42015" y="38692"/>
                    <a:pt x="42009" y="38690"/>
                    <a:pt x="42004" y="38690"/>
                  </a:cubicBezTo>
                  <a:cubicBezTo>
                    <a:pt x="41973" y="38690"/>
                    <a:pt x="41926" y="38749"/>
                    <a:pt x="41881" y="38749"/>
                  </a:cubicBezTo>
                  <a:cubicBezTo>
                    <a:pt x="41875" y="38749"/>
                    <a:pt x="41869" y="38748"/>
                    <a:pt x="41863" y="38746"/>
                  </a:cubicBezTo>
                  <a:cubicBezTo>
                    <a:pt x="41814" y="38713"/>
                    <a:pt x="41962" y="38606"/>
                    <a:pt x="41962" y="38524"/>
                  </a:cubicBezTo>
                  <a:cubicBezTo>
                    <a:pt x="41959" y="38503"/>
                    <a:pt x="41953" y="38496"/>
                    <a:pt x="41945" y="38496"/>
                  </a:cubicBezTo>
                  <a:cubicBezTo>
                    <a:pt x="41931" y="38496"/>
                    <a:pt x="41910" y="38518"/>
                    <a:pt x="41891" y="38518"/>
                  </a:cubicBezTo>
                  <a:cubicBezTo>
                    <a:pt x="41884" y="38518"/>
                    <a:pt x="41877" y="38515"/>
                    <a:pt x="41871" y="38508"/>
                  </a:cubicBezTo>
                  <a:cubicBezTo>
                    <a:pt x="41830" y="38458"/>
                    <a:pt x="41921" y="38393"/>
                    <a:pt x="41912" y="38360"/>
                  </a:cubicBezTo>
                  <a:cubicBezTo>
                    <a:pt x="41904" y="38327"/>
                    <a:pt x="41847" y="38114"/>
                    <a:pt x="41830" y="38032"/>
                  </a:cubicBezTo>
                  <a:cubicBezTo>
                    <a:pt x="41814" y="37958"/>
                    <a:pt x="41838" y="37933"/>
                    <a:pt x="41838" y="37843"/>
                  </a:cubicBezTo>
                  <a:cubicBezTo>
                    <a:pt x="41838" y="37753"/>
                    <a:pt x="41855" y="37712"/>
                    <a:pt x="41855" y="37621"/>
                  </a:cubicBezTo>
                  <a:cubicBezTo>
                    <a:pt x="41855" y="37589"/>
                    <a:pt x="41854" y="37581"/>
                    <a:pt x="41848" y="37581"/>
                  </a:cubicBezTo>
                  <a:cubicBezTo>
                    <a:pt x="41843" y="37581"/>
                    <a:pt x="41833" y="37588"/>
                    <a:pt x="41816" y="37588"/>
                  </a:cubicBezTo>
                  <a:cubicBezTo>
                    <a:pt x="41802" y="37588"/>
                    <a:pt x="41783" y="37583"/>
                    <a:pt x="41756" y="37564"/>
                  </a:cubicBezTo>
                  <a:cubicBezTo>
                    <a:pt x="41666" y="37498"/>
                    <a:pt x="41830" y="37482"/>
                    <a:pt x="41879" y="37424"/>
                  </a:cubicBezTo>
                  <a:cubicBezTo>
                    <a:pt x="41929" y="37375"/>
                    <a:pt x="41879" y="37350"/>
                    <a:pt x="41879" y="37252"/>
                  </a:cubicBezTo>
                  <a:cubicBezTo>
                    <a:pt x="41879" y="37153"/>
                    <a:pt x="41863" y="37112"/>
                    <a:pt x="41838" y="37006"/>
                  </a:cubicBezTo>
                  <a:cubicBezTo>
                    <a:pt x="41814" y="36899"/>
                    <a:pt x="41756" y="36719"/>
                    <a:pt x="41781" y="36579"/>
                  </a:cubicBezTo>
                  <a:cubicBezTo>
                    <a:pt x="41814" y="36431"/>
                    <a:pt x="41773" y="36497"/>
                    <a:pt x="41732" y="36456"/>
                  </a:cubicBezTo>
                  <a:cubicBezTo>
                    <a:pt x="41691" y="36415"/>
                    <a:pt x="41699" y="36382"/>
                    <a:pt x="41740" y="36316"/>
                  </a:cubicBezTo>
                  <a:cubicBezTo>
                    <a:pt x="41781" y="36259"/>
                    <a:pt x="41814" y="36185"/>
                    <a:pt x="41847" y="36128"/>
                  </a:cubicBezTo>
                  <a:cubicBezTo>
                    <a:pt x="41888" y="36070"/>
                    <a:pt x="41830" y="36062"/>
                    <a:pt x="41814" y="36005"/>
                  </a:cubicBezTo>
                  <a:cubicBezTo>
                    <a:pt x="41797" y="35939"/>
                    <a:pt x="41888" y="35980"/>
                    <a:pt x="41912" y="35931"/>
                  </a:cubicBezTo>
                  <a:cubicBezTo>
                    <a:pt x="41929" y="35881"/>
                    <a:pt x="41838" y="35881"/>
                    <a:pt x="41797" y="35832"/>
                  </a:cubicBezTo>
                  <a:cubicBezTo>
                    <a:pt x="41789" y="35824"/>
                    <a:pt x="41781" y="35816"/>
                    <a:pt x="41781" y="35799"/>
                  </a:cubicBezTo>
                  <a:lnTo>
                    <a:pt x="41756" y="35734"/>
                  </a:lnTo>
                  <a:cubicBezTo>
                    <a:pt x="41756" y="35701"/>
                    <a:pt x="41756" y="35668"/>
                    <a:pt x="41756" y="35635"/>
                  </a:cubicBezTo>
                  <a:cubicBezTo>
                    <a:pt x="41752" y="35602"/>
                    <a:pt x="41713" y="35596"/>
                    <a:pt x="41662" y="35596"/>
                  </a:cubicBezTo>
                  <a:cubicBezTo>
                    <a:pt x="41631" y="35596"/>
                    <a:pt x="41596" y="35598"/>
                    <a:pt x="41561" y="35598"/>
                  </a:cubicBezTo>
                  <a:cubicBezTo>
                    <a:pt x="41538" y="35598"/>
                    <a:pt x="41515" y="35598"/>
                    <a:pt x="41494" y="35594"/>
                  </a:cubicBezTo>
                  <a:cubicBezTo>
                    <a:pt x="41395" y="35578"/>
                    <a:pt x="41412" y="35545"/>
                    <a:pt x="41379" y="35479"/>
                  </a:cubicBezTo>
                  <a:cubicBezTo>
                    <a:pt x="41367" y="35453"/>
                    <a:pt x="41353" y="35444"/>
                    <a:pt x="41337" y="35444"/>
                  </a:cubicBezTo>
                  <a:cubicBezTo>
                    <a:pt x="41308" y="35444"/>
                    <a:pt x="41273" y="35471"/>
                    <a:pt x="41231" y="35471"/>
                  </a:cubicBezTo>
                  <a:cubicBezTo>
                    <a:pt x="41165" y="35471"/>
                    <a:pt x="41207" y="35438"/>
                    <a:pt x="41207" y="35340"/>
                  </a:cubicBezTo>
                  <a:cubicBezTo>
                    <a:pt x="41207" y="35241"/>
                    <a:pt x="41149" y="35167"/>
                    <a:pt x="41100" y="35044"/>
                  </a:cubicBezTo>
                  <a:cubicBezTo>
                    <a:pt x="41051" y="34921"/>
                    <a:pt x="41149" y="34938"/>
                    <a:pt x="41165" y="34831"/>
                  </a:cubicBezTo>
                  <a:cubicBezTo>
                    <a:pt x="41174" y="34716"/>
                    <a:pt x="41092" y="34741"/>
                    <a:pt x="41026" y="34675"/>
                  </a:cubicBezTo>
                  <a:cubicBezTo>
                    <a:pt x="40952" y="34609"/>
                    <a:pt x="41010" y="34634"/>
                    <a:pt x="40993" y="34486"/>
                  </a:cubicBezTo>
                  <a:cubicBezTo>
                    <a:pt x="40985" y="34339"/>
                    <a:pt x="40895" y="34248"/>
                    <a:pt x="40919" y="34174"/>
                  </a:cubicBezTo>
                  <a:cubicBezTo>
                    <a:pt x="40944" y="34109"/>
                    <a:pt x="41042" y="33887"/>
                    <a:pt x="41026" y="33830"/>
                  </a:cubicBezTo>
                  <a:cubicBezTo>
                    <a:pt x="41010" y="33764"/>
                    <a:pt x="40960" y="33518"/>
                    <a:pt x="40960" y="33477"/>
                  </a:cubicBezTo>
                  <a:cubicBezTo>
                    <a:pt x="40952" y="33436"/>
                    <a:pt x="41092" y="33313"/>
                    <a:pt x="41116" y="33264"/>
                  </a:cubicBezTo>
                  <a:cubicBezTo>
                    <a:pt x="41141" y="33206"/>
                    <a:pt x="41026" y="33181"/>
                    <a:pt x="40985" y="33108"/>
                  </a:cubicBezTo>
                  <a:cubicBezTo>
                    <a:pt x="40944" y="33026"/>
                    <a:pt x="40862" y="33017"/>
                    <a:pt x="40788" y="32952"/>
                  </a:cubicBezTo>
                  <a:cubicBezTo>
                    <a:pt x="40714" y="32886"/>
                    <a:pt x="40591" y="32837"/>
                    <a:pt x="40616" y="32755"/>
                  </a:cubicBezTo>
                  <a:cubicBezTo>
                    <a:pt x="40640" y="32673"/>
                    <a:pt x="40607" y="32615"/>
                    <a:pt x="40558" y="32476"/>
                  </a:cubicBezTo>
                  <a:cubicBezTo>
                    <a:pt x="40509" y="32344"/>
                    <a:pt x="40599" y="32394"/>
                    <a:pt x="40665" y="32254"/>
                  </a:cubicBezTo>
                  <a:cubicBezTo>
                    <a:pt x="40731" y="32115"/>
                    <a:pt x="40780" y="31967"/>
                    <a:pt x="40780" y="31827"/>
                  </a:cubicBezTo>
                  <a:cubicBezTo>
                    <a:pt x="40780" y="31696"/>
                    <a:pt x="40837" y="31680"/>
                    <a:pt x="40870" y="31606"/>
                  </a:cubicBezTo>
                  <a:lnTo>
                    <a:pt x="40903" y="31540"/>
                  </a:lnTo>
                  <a:cubicBezTo>
                    <a:pt x="40944" y="31474"/>
                    <a:pt x="41001" y="31483"/>
                    <a:pt x="41067" y="31425"/>
                  </a:cubicBezTo>
                  <a:cubicBezTo>
                    <a:pt x="41133" y="31368"/>
                    <a:pt x="41133" y="31392"/>
                    <a:pt x="41149" y="31327"/>
                  </a:cubicBezTo>
                  <a:cubicBezTo>
                    <a:pt x="41157" y="31253"/>
                    <a:pt x="41182" y="31212"/>
                    <a:pt x="41182" y="31154"/>
                  </a:cubicBezTo>
                  <a:cubicBezTo>
                    <a:pt x="41182" y="31097"/>
                    <a:pt x="41141" y="31122"/>
                    <a:pt x="41133" y="31081"/>
                  </a:cubicBezTo>
                  <a:cubicBezTo>
                    <a:pt x="41133" y="31048"/>
                    <a:pt x="41223" y="31056"/>
                    <a:pt x="41272" y="31040"/>
                  </a:cubicBezTo>
                  <a:cubicBezTo>
                    <a:pt x="41330" y="31023"/>
                    <a:pt x="41321" y="30966"/>
                    <a:pt x="41338" y="30916"/>
                  </a:cubicBezTo>
                  <a:cubicBezTo>
                    <a:pt x="41362" y="30867"/>
                    <a:pt x="41280" y="30802"/>
                    <a:pt x="41280" y="30752"/>
                  </a:cubicBezTo>
                  <a:cubicBezTo>
                    <a:pt x="41280" y="30711"/>
                    <a:pt x="41445" y="30646"/>
                    <a:pt x="41518" y="30572"/>
                  </a:cubicBezTo>
                  <a:cubicBezTo>
                    <a:pt x="41592" y="30498"/>
                    <a:pt x="41592" y="30227"/>
                    <a:pt x="41625" y="30112"/>
                  </a:cubicBezTo>
                  <a:cubicBezTo>
                    <a:pt x="41640" y="30059"/>
                    <a:pt x="41668" y="30046"/>
                    <a:pt x="41701" y="30046"/>
                  </a:cubicBezTo>
                  <a:cubicBezTo>
                    <a:pt x="41732" y="30046"/>
                    <a:pt x="41768" y="30057"/>
                    <a:pt x="41803" y="30057"/>
                  </a:cubicBezTo>
                  <a:cubicBezTo>
                    <a:pt x="41812" y="30057"/>
                    <a:pt x="41821" y="30057"/>
                    <a:pt x="41830" y="30055"/>
                  </a:cubicBezTo>
                  <a:cubicBezTo>
                    <a:pt x="41921" y="30030"/>
                    <a:pt x="41888" y="29948"/>
                    <a:pt x="41929" y="29899"/>
                  </a:cubicBezTo>
                  <a:cubicBezTo>
                    <a:pt x="41970" y="29850"/>
                    <a:pt x="42126" y="29858"/>
                    <a:pt x="42150" y="29817"/>
                  </a:cubicBezTo>
                  <a:cubicBezTo>
                    <a:pt x="42183" y="29784"/>
                    <a:pt x="42076" y="29743"/>
                    <a:pt x="42060" y="29726"/>
                  </a:cubicBezTo>
                  <a:cubicBezTo>
                    <a:pt x="42044" y="29702"/>
                    <a:pt x="42076" y="29636"/>
                    <a:pt x="42117" y="29579"/>
                  </a:cubicBezTo>
                  <a:cubicBezTo>
                    <a:pt x="42129" y="29561"/>
                    <a:pt x="42139" y="29554"/>
                    <a:pt x="42150" y="29554"/>
                  </a:cubicBezTo>
                  <a:cubicBezTo>
                    <a:pt x="42174" y="29554"/>
                    <a:pt x="42203" y="29583"/>
                    <a:pt x="42259" y="29583"/>
                  </a:cubicBezTo>
                  <a:cubicBezTo>
                    <a:pt x="42271" y="29583"/>
                    <a:pt x="42284" y="29582"/>
                    <a:pt x="42298" y="29579"/>
                  </a:cubicBezTo>
                  <a:cubicBezTo>
                    <a:pt x="42380" y="29554"/>
                    <a:pt x="42487" y="29488"/>
                    <a:pt x="42544" y="29423"/>
                  </a:cubicBezTo>
                  <a:lnTo>
                    <a:pt x="42585" y="29357"/>
                  </a:lnTo>
                  <a:cubicBezTo>
                    <a:pt x="42626" y="29275"/>
                    <a:pt x="42799" y="28980"/>
                    <a:pt x="42856" y="28865"/>
                  </a:cubicBezTo>
                  <a:cubicBezTo>
                    <a:pt x="42914" y="28742"/>
                    <a:pt x="43381" y="28290"/>
                    <a:pt x="43463" y="28233"/>
                  </a:cubicBezTo>
                  <a:cubicBezTo>
                    <a:pt x="43545" y="28167"/>
                    <a:pt x="43890" y="27822"/>
                    <a:pt x="43939" y="27773"/>
                  </a:cubicBezTo>
                  <a:cubicBezTo>
                    <a:pt x="43997" y="27724"/>
                    <a:pt x="44284" y="27445"/>
                    <a:pt x="44350" y="27404"/>
                  </a:cubicBezTo>
                  <a:cubicBezTo>
                    <a:pt x="44415" y="27363"/>
                    <a:pt x="44957" y="26887"/>
                    <a:pt x="45072" y="26821"/>
                  </a:cubicBezTo>
                  <a:cubicBezTo>
                    <a:pt x="45195" y="26756"/>
                    <a:pt x="45400" y="26674"/>
                    <a:pt x="45540" y="26559"/>
                  </a:cubicBezTo>
                  <a:cubicBezTo>
                    <a:pt x="45679" y="26444"/>
                    <a:pt x="45966" y="26148"/>
                    <a:pt x="46057" y="26091"/>
                  </a:cubicBezTo>
                  <a:cubicBezTo>
                    <a:pt x="46147" y="26025"/>
                    <a:pt x="46574" y="25598"/>
                    <a:pt x="46639" y="25533"/>
                  </a:cubicBezTo>
                  <a:cubicBezTo>
                    <a:pt x="46713" y="25467"/>
                    <a:pt x="47074" y="25114"/>
                    <a:pt x="47132" y="25040"/>
                  </a:cubicBezTo>
                  <a:cubicBezTo>
                    <a:pt x="47181" y="24967"/>
                    <a:pt x="47378" y="24638"/>
                    <a:pt x="47460" y="24507"/>
                  </a:cubicBezTo>
                  <a:cubicBezTo>
                    <a:pt x="47534" y="24384"/>
                    <a:pt x="47723" y="24187"/>
                    <a:pt x="47862" y="23941"/>
                  </a:cubicBezTo>
                  <a:cubicBezTo>
                    <a:pt x="48002" y="23703"/>
                    <a:pt x="48256" y="23120"/>
                    <a:pt x="48305" y="23030"/>
                  </a:cubicBezTo>
                  <a:cubicBezTo>
                    <a:pt x="48363" y="22931"/>
                    <a:pt x="48453" y="22767"/>
                    <a:pt x="48469" y="22628"/>
                  </a:cubicBezTo>
                  <a:cubicBezTo>
                    <a:pt x="48486" y="22488"/>
                    <a:pt x="48576" y="22365"/>
                    <a:pt x="48666" y="22291"/>
                  </a:cubicBezTo>
                  <a:cubicBezTo>
                    <a:pt x="48749" y="22217"/>
                    <a:pt x="48757" y="22209"/>
                    <a:pt x="48831" y="22102"/>
                  </a:cubicBezTo>
                  <a:cubicBezTo>
                    <a:pt x="48904" y="21996"/>
                    <a:pt x="49044" y="21766"/>
                    <a:pt x="49085" y="21676"/>
                  </a:cubicBezTo>
                  <a:cubicBezTo>
                    <a:pt x="49126" y="21577"/>
                    <a:pt x="49233" y="21438"/>
                    <a:pt x="49216" y="21364"/>
                  </a:cubicBezTo>
                  <a:cubicBezTo>
                    <a:pt x="49192" y="21290"/>
                    <a:pt x="49257" y="21200"/>
                    <a:pt x="49274" y="21011"/>
                  </a:cubicBezTo>
                  <a:cubicBezTo>
                    <a:pt x="49282" y="20822"/>
                    <a:pt x="49241" y="20896"/>
                    <a:pt x="49241" y="20830"/>
                  </a:cubicBezTo>
                  <a:cubicBezTo>
                    <a:pt x="49249" y="20765"/>
                    <a:pt x="49323" y="20740"/>
                    <a:pt x="49356" y="20715"/>
                  </a:cubicBezTo>
                  <a:cubicBezTo>
                    <a:pt x="49389" y="20691"/>
                    <a:pt x="49356" y="20674"/>
                    <a:pt x="49372" y="20625"/>
                  </a:cubicBezTo>
                  <a:cubicBezTo>
                    <a:pt x="49380" y="20568"/>
                    <a:pt x="49471" y="20502"/>
                    <a:pt x="49454" y="20412"/>
                  </a:cubicBezTo>
                  <a:cubicBezTo>
                    <a:pt x="49438" y="20322"/>
                    <a:pt x="49430" y="20092"/>
                    <a:pt x="49446" y="19985"/>
                  </a:cubicBezTo>
                  <a:cubicBezTo>
                    <a:pt x="49462" y="19878"/>
                    <a:pt x="49569" y="19681"/>
                    <a:pt x="49569" y="19608"/>
                  </a:cubicBezTo>
                  <a:cubicBezTo>
                    <a:pt x="49569" y="19557"/>
                    <a:pt x="49382" y="19526"/>
                    <a:pt x="49271" y="19526"/>
                  </a:cubicBezTo>
                  <a:cubicBezTo>
                    <a:pt x="49239" y="19526"/>
                    <a:pt x="49213" y="19528"/>
                    <a:pt x="49200" y="19534"/>
                  </a:cubicBezTo>
                  <a:cubicBezTo>
                    <a:pt x="49142" y="19558"/>
                    <a:pt x="49118" y="19624"/>
                    <a:pt x="48987" y="19706"/>
                  </a:cubicBezTo>
                  <a:cubicBezTo>
                    <a:pt x="48855" y="19780"/>
                    <a:pt x="48888" y="19731"/>
                    <a:pt x="48568" y="19846"/>
                  </a:cubicBezTo>
                  <a:cubicBezTo>
                    <a:pt x="48248" y="19952"/>
                    <a:pt x="47952" y="20026"/>
                    <a:pt x="47813" y="20067"/>
                  </a:cubicBezTo>
                  <a:cubicBezTo>
                    <a:pt x="47760" y="20085"/>
                    <a:pt x="47721" y="20090"/>
                    <a:pt x="47684" y="20090"/>
                  </a:cubicBezTo>
                  <a:cubicBezTo>
                    <a:pt x="47633" y="20090"/>
                    <a:pt x="47584" y="20080"/>
                    <a:pt x="47509" y="20080"/>
                  </a:cubicBezTo>
                  <a:cubicBezTo>
                    <a:pt x="47485" y="20080"/>
                    <a:pt x="47458" y="20081"/>
                    <a:pt x="47427" y="20084"/>
                  </a:cubicBezTo>
                  <a:cubicBezTo>
                    <a:pt x="47230" y="20100"/>
                    <a:pt x="46968" y="20116"/>
                    <a:pt x="46787" y="20116"/>
                  </a:cubicBezTo>
                  <a:cubicBezTo>
                    <a:pt x="46598" y="20116"/>
                    <a:pt x="46631" y="20166"/>
                    <a:pt x="46524" y="20231"/>
                  </a:cubicBezTo>
                  <a:cubicBezTo>
                    <a:pt x="46426" y="20297"/>
                    <a:pt x="46172" y="20436"/>
                    <a:pt x="46065" y="20469"/>
                  </a:cubicBezTo>
                  <a:cubicBezTo>
                    <a:pt x="46051" y="20475"/>
                    <a:pt x="46034" y="20478"/>
                    <a:pt x="46016" y="20478"/>
                  </a:cubicBezTo>
                  <a:cubicBezTo>
                    <a:pt x="45908" y="20478"/>
                    <a:pt x="45744" y="20387"/>
                    <a:pt x="45687" y="20387"/>
                  </a:cubicBezTo>
                  <a:cubicBezTo>
                    <a:pt x="45630" y="20395"/>
                    <a:pt x="45261" y="20576"/>
                    <a:pt x="45129" y="20625"/>
                  </a:cubicBezTo>
                  <a:cubicBezTo>
                    <a:pt x="45044" y="20663"/>
                    <a:pt x="45017" y="20676"/>
                    <a:pt x="44982" y="20676"/>
                  </a:cubicBezTo>
                  <a:cubicBezTo>
                    <a:pt x="44963" y="20676"/>
                    <a:pt x="44942" y="20672"/>
                    <a:pt x="44908" y="20666"/>
                  </a:cubicBezTo>
                  <a:cubicBezTo>
                    <a:pt x="44817" y="20650"/>
                    <a:pt x="44604" y="20650"/>
                    <a:pt x="44473" y="20625"/>
                  </a:cubicBezTo>
                  <a:cubicBezTo>
                    <a:pt x="44333" y="20601"/>
                    <a:pt x="44153" y="20281"/>
                    <a:pt x="44062" y="20198"/>
                  </a:cubicBezTo>
                  <a:cubicBezTo>
                    <a:pt x="43980" y="20116"/>
                    <a:pt x="43866" y="19952"/>
                    <a:pt x="43808" y="19895"/>
                  </a:cubicBezTo>
                  <a:lnTo>
                    <a:pt x="43751" y="19862"/>
                  </a:lnTo>
                  <a:cubicBezTo>
                    <a:pt x="43707" y="19852"/>
                    <a:pt x="43642" y="19848"/>
                    <a:pt x="43576" y="19848"/>
                  </a:cubicBezTo>
                  <a:cubicBezTo>
                    <a:pt x="43530" y="19848"/>
                    <a:pt x="43484" y="19850"/>
                    <a:pt x="43447" y="19854"/>
                  </a:cubicBezTo>
                  <a:cubicBezTo>
                    <a:pt x="43393" y="19865"/>
                    <a:pt x="43354" y="19871"/>
                    <a:pt x="43325" y="19871"/>
                  </a:cubicBezTo>
                  <a:cubicBezTo>
                    <a:pt x="43287" y="19871"/>
                    <a:pt x="43267" y="19861"/>
                    <a:pt x="43258" y="19837"/>
                  </a:cubicBezTo>
                  <a:cubicBezTo>
                    <a:pt x="43242" y="19796"/>
                    <a:pt x="43316" y="19772"/>
                    <a:pt x="43496" y="19722"/>
                  </a:cubicBezTo>
                  <a:cubicBezTo>
                    <a:pt x="43677" y="19673"/>
                    <a:pt x="43857" y="19493"/>
                    <a:pt x="43882" y="19460"/>
                  </a:cubicBezTo>
                  <a:cubicBezTo>
                    <a:pt x="43898" y="19435"/>
                    <a:pt x="43849" y="19197"/>
                    <a:pt x="43833" y="19140"/>
                  </a:cubicBezTo>
                  <a:cubicBezTo>
                    <a:pt x="43816" y="19082"/>
                    <a:pt x="43767" y="19115"/>
                    <a:pt x="43710" y="19074"/>
                  </a:cubicBezTo>
                  <a:cubicBezTo>
                    <a:pt x="43693" y="19058"/>
                    <a:pt x="43685" y="19041"/>
                    <a:pt x="43669" y="19025"/>
                  </a:cubicBezTo>
                  <a:lnTo>
                    <a:pt x="43644" y="18959"/>
                  </a:lnTo>
                  <a:cubicBezTo>
                    <a:pt x="43636" y="18926"/>
                    <a:pt x="43628" y="18902"/>
                    <a:pt x="43619" y="18877"/>
                  </a:cubicBezTo>
                  <a:cubicBezTo>
                    <a:pt x="43608" y="18854"/>
                    <a:pt x="43597" y="18846"/>
                    <a:pt x="43584" y="18846"/>
                  </a:cubicBezTo>
                  <a:cubicBezTo>
                    <a:pt x="43552" y="18846"/>
                    <a:pt x="43512" y="18902"/>
                    <a:pt x="43447" y="18902"/>
                  </a:cubicBezTo>
                  <a:cubicBezTo>
                    <a:pt x="43357" y="18894"/>
                    <a:pt x="43373" y="18771"/>
                    <a:pt x="43324" y="18688"/>
                  </a:cubicBezTo>
                  <a:cubicBezTo>
                    <a:pt x="43275" y="18615"/>
                    <a:pt x="43201" y="18664"/>
                    <a:pt x="43127" y="18606"/>
                  </a:cubicBezTo>
                  <a:cubicBezTo>
                    <a:pt x="43061" y="18541"/>
                    <a:pt x="43053" y="18319"/>
                    <a:pt x="43037" y="18278"/>
                  </a:cubicBezTo>
                  <a:cubicBezTo>
                    <a:pt x="43020" y="18237"/>
                    <a:pt x="42692" y="18155"/>
                    <a:pt x="42643" y="18081"/>
                  </a:cubicBezTo>
                  <a:cubicBezTo>
                    <a:pt x="42593" y="18007"/>
                    <a:pt x="42561" y="17966"/>
                    <a:pt x="42462" y="17835"/>
                  </a:cubicBezTo>
                  <a:cubicBezTo>
                    <a:pt x="42355" y="17695"/>
                    <a:pt x="42347" y="17638"/>
                    <a:pt x="42298" y="17589"/>
                  </a:cubicBezTo>
                  <a:cubicBezTo>
                    <a:pt x="42249" y="17548"/>
                    <a:pt x="41962" y="17384"/>
                    <a:pt x="41847" y="17375"/>
                  </a:cubicBezTo>
                  <a:cubicBezTo>
                    <a:pt x="41732" y="17359"/>
                    <a:pt x="41674" y="17351"/>
                    <a:pt x="41584" y="17334"/>
                  </a:cubicBezTo>
                  <a:cubicBezTo>
                    <a:pt x="41502" y="17318"/>
                    <a:pt x="41502" y="17236"/>
                    <a:pt x="41461" y="17137"/>
                  </a:cubicBezTo>
                  <a:cubicBezTo>
                    <a:pt x="41426" y="17061"/>
                    <a:pt x="41369" y="16962"/>
                    <a:pt x="41327" y="16962"/>
                  </a:cubicBezTo>
                  <a:cubicBezTo>
                    <a:pt x="41319" y="16962"/>
                    <a:pt x="41311" y="16965"/>
                    <a:pt x="41305" y="16973"/>
                  </a:cubicBezTo>
                  <a:cubicBezTo>
                    <a:pt x="41264" y="17022"/>
                    <a:pt x="41346" y="17096"/>
                    <a:pt x="41354" y="17146"/>
                  </a:cubicBezTo>
                  <a:cubicBezTo>
                    <a:pt x="41362" y="17187"/>
                    <a:pt x="41289" y="17260"/>
                    <a:pt x="41248" y="17285"/>
                  </a:cubicBezTo>
                  <a:cubicBezTo>
                    <a:pt x="41245" y="17286"/>
                    <a:pt x="41242" y="17287"/>
                    <a:pt x="41240" y="17287"/>
                  </a:cubicBezTo>
                  <a:cubicBezTo>
                    <a:pt x="41208" y="17287"/>
                    <a:pt x="41213" y="17187"/>
                    <a:pt x="41190" y="17088"/>
                  </a:cubicBezTo>
                  <a:cubicBezTo>
                    <a:pt x="41165" y="16981"/>
                    <a:pt x="41042" y="16957"/>
                    <a:pt x="40993" y="16842"/>
                  </a:cubicBezTo>
                  <a:cubicBezTo>
                    <a:pt x="40952" y="16719"/>
                    <a:pt x="40886" y="16423"/>
                    <a:pt x="40870" y="16300"/>
                  </a:cubicBezTo>
                  <a:cubicBezTo>
                    <a:pt x="40862" y="16177"/>
                    <a:pt x="40796" y="15939"/>
                    <a:pt x="40780" y="15808"/>
                  </a:cubicBezTo>
                  <a:cubicBezTo>
                    <a:pt x="40763" y="15677"/>
                    <a:pt x="40640" y="15299"/>
                    <a:pt x="40476" y="15110"/>
                  </a:cubicBezTo>
                  <a:lnTo>
                    <a:pt x="40419" y="15061"/>
                  </a:lnTo>
                  <a:lnTo>
                    <a:pt x="40427" y="15053"/>
                  </a:lnTo>
                  <a:cubicBezTo>
                    <a:pt x="40263" y="14905"/>
                    <a:pt x="40197" y="14905"/>
                    <a:pt x="40066" y="14815"/>
                  </a:cubicBezTo>
                  <a:cubicBezTo>
                    <a:pt x="39926" y="14716"/>
                    <a:pt x="39672" y="14544"/>
                    <a:pt x="39590" y="14396"/>
                  </a:cubicBezTo>
                  <a:cubicBezTo>
                    <a:pt x="39508" y="14249"/>
                    <a:pt x="39532" y="14068"/>
                    <a:pt x="39467" y="13781"/>
                  </a:cubicBezTo>
                  <a:cubicBezTo>
                    <a:pt x="39393" y="13502"/>
                    <a:pt x="39385" y="13165"/>
                    <a:pt x="39368" y="12936"/>
                  </a:cubicBezTo>
                  <a:cubicBezTo>
                    <a:pt x="39358" y="12838"/>
                    <a:pt x="39370" y="12814"/>
                    <a:pt x="39389" y="12814"/>
                  </a:cubicBezTo>
                  <a:cubicBezTo>
                    <a:pt x="39409" y="12814"/>
                    <a:pt x="39436" y="12838"/>
                    <a:pt x="39455" y="12838"/>
                  </a:cubicBezTo>
                  <a:cubicBezTo>
                    <a:pt x="39464" y="12838"/>
                    <a:pt x="39471" y="12834"/>
                    <a:pt x="39475" y="12821"/>
                  </a:cubicBezTo>
                  <a:cubicBezTo>
                    <a:pt x="39508" y="12755"/>
                    <a:pt x="39426" y="12698"/>
                    <a:pt x="39253" y="12468"/>
                  </a:cubicBezTo>
                  <a:cubicBezTo>
                    <a:pt x="39081" y="12230"/>
                    <a:pt x="39229" y="12156"/>
                    <a:pt x="39220" y="12098"/>
                  </a:cubicBezTo>
                  <a:cubicBezTo>
                    <a:pt x="39212" y="12041"/>
                    <a:pt x="38589" y="11622"/>
                    <a:pt x="38474" y="11508"/>
                  </a:cubicBezTo>
                  <a:cubicBezTo>
                    <a:pt x="38392" y="11426"/>
                    <a:pt x="38351" y="11384"/>
                    <a:pt x="38318" y="11261"/>
                  </a:cubicBezTo>
                  <a:lnTo>
                    <a:pt x="38301" y="11196"/>
                  </a:lnTo>
                  <a:cubicBezTo>
                    <a:pt x="38301" y="11171"/>
                    <a:pt x="38293" y="11155"/>
                    <a:pt x="38293" y="11130"/>
                  </a:cubicBezTo>
                  <a:cubicBezTo>
                    <a:pt x="38252" y="10892"/>
                    <a:pt x="38145" y="10728"/>
                    <a:pt x="38145" y="10638"/>
                  </a:cubicBezTo>
                  <a:cubicBezTo>
                    <a:pt x="38145" y="10610"/>
                    <a:pt x="38166" y="10601"/>
                    <a:pt x="38195" y="10601"/>
                  </a:cubicBezTo>
                  <a:cubicBezTo>
                    <a:pt x="38251" y="10601"/>
                    <a:pt x="38341" y="10636"/>
                    <a:pt x="38380" y="10636"/>
                  </a:cubicBezTo>
                  <a:cubicBezTo>
                    <a:pt x="38394" y="10636"/>
                    <a:pt x="38401" y="10632"/>
                    <a:pt x="38400" y="10621"/>
                  </a:cubicBezTo>
                  <a:cubicBezTo>
                    <a:pt x="38392" y="10572"/>
                    <a:pt x="38080" y="10318"/>
                    <a:pt x="37965" y="10211"/>
                  </a:cubicBezTo>
                  <a:cubicBezTo>
                    <a:pt x="37842" y="10104"/>
                    <a:pt x="37907" y="10104"/>
                    <a:pt x="37875" y="10014"/>
                  </a:cubicBezTo>
                  <a:cubicBezTo>
                    <a:pt x="37834" y="9915"/>
                    <a:pt x="37678" y="9677"/>
                    <a:pt x="37637" y="9595"/>
                  </a:cubicBezTo>
                  <a:cubicBezTo>
                    <a:pt x="37604" y="9522"/>
                    <a:pt x="37464" y="9275"/>
                    <a:pt x="37333" y="9005"/>
                  </a:cubicBezTo>
                  <a:cubicBezTo>
                    <a:pt x="37210" y="8734"/>
                    <a:pt x="37136" y="8668"/>
                    <a:pt x="37095" y="8561"/>
                  </a:cubicBezTo>
                  <a:cubicBezTo>
                    <a:pt x="37054" y="8455"/>
                    <a:pt x="37103" y="8340"/>
                    <a:pt x="37087" y="8258"/>
                  </a:cubicBezTo>
                  <a:cubicBezTo>
                    <a:pt x="37062" y="8176"/>
                    <a:pt x="37038" y="8110"/>
                    <a:pt x="36923" y="7856"/>
                  </a:cubicBezTo>
                  <a:cubicBezTo>
                    <a:pt x="36816" y="7609"/>
                    <a:pt x="36808" y="7618"/>
                    <a:pt x="36734" y="7503"/>
                  </a:cubicBezTo>
                  <a:cubicBezTo>
                    <a:pt x="36652" y="7396"/>
                    <a:pt x="36520" y="7314"/>
                    <a:pt x="36406" y="7199"/>
                  </a:cubicBezTo>
                  <a:cubicBezTo>
                    <a:pt x="36291" y="7076"/>
                    <a:pt x="36241" y="6945"/>
                    <a:pt x="36225" y="6879"/>
                  </a:cubicBezTo>
                  <a:cubicBezTo>
                    <a:pt x="36200" y="6813"/>
                    <a:pt x="36127" y="6649"/>
                    <a:pt x="36086" y="6559"/>
                  </a:cubicBezTo>
                  <a:cubicBezTo>
                    <a:pt x="36036" y="6477"/>
                    <a:pt x="35880" y="6313"/>
                    <a:pt x="35880" y="6239"/>
                  </a:cubicBezTo>
                  <a:cubicBezTo>
                    <a:pt x="35872" y="6167"/>
                    <a:pt x="35951" y="5976"/>
                    <a:pt x="36016" y="5976"/>
                  </a:cubicBezTo>
                  <a:cubicBezTo>
                    <a:pt x="36017" y="5976"/>
                    <a:pt x="36019" y="5976"/>
                    <a:pt x="36020" y="5976"/>
                  </a:cubicBezTo>
                  <a:lnTo>
                    <a:pt x="36036" y="5976"/>
                  </a:lnTo>
                  <a:cubicBezTo>
                    <a:pt x="36036" y="5902"/>
                    <a:pt x="36036" y="5829"/>
                    <a:pt x="36028" y="5788"/>
                  </a:cubicBezTo>
                  <a:cubicBezTo>
                    <a:pt x="36020" y="5738"/>
                    <a:pt x="36003" y="5689"/>
                    <a:pt x="35979" y="5640"/>
                  </a:cubicBezTo>
                  <a:cubicBezTo>
                    <a:pt x="35946" y="5591"/>
                    <a:pt x="35913" y="5533"/>
                    <a:pt x="35872" y="5476"/>
                  </a:cubicBezTo>
                  <a:cubicBezTo>
                    <a:pt x="35823" y="5402"/>
                    <a:pt x="35815" y="5328"/>
                    <a:pt x="35815" y="5271"/>
                  </a:cubicBezTo>
                  <a:cubicBezTo>
                    <a:pt x="35815" y="5254"/>
                    <a:pt x="35815" y="5238"/>
                    <a:pt x="35815" y="5229"/>
                  </a:cubicBezTo>
                  <a:cubicBezTo>
                    <a:pt x="35815" y="5197"/>
                    <a:pt x="35823" y="5172"/>
                    <a:pt x="35815" y="5156"/>
                  </a:cubicBezTo>
                  <a:cubicBezTo>
                    <a:pt x="35815" y="5139"/>
                    <a:pt x="35798" y="5115"/>
                    <a:pt x="35782" y="5082"/>
                  </a:cubicBezTo>
                  <a:cubicBezTo>
                    <a:pt x="35765" y="5082"/>
                    <a:pt x="35749" y="5033"/>
                    <a:pt x="35601" y="4967"/>
                  </a:cubicBezTo>
                  <a:cubicBezTo>
                    <a:pt x="35413" y="4868"/>
                    <a:pt x="35651" y="4811"/>
                    <a:pt x="35618" y="4721"/>
                  </a:cubicBezTo>
                  <a:cubicBezTo>
                    <a:pt x="35611" y="4703"/>
                    <a:pt x="35600" y="4696"/>
                    <a:pt x="35587" y="4696"/>
                  </a:cubicBezTo>
                  <a:cubicBezTo>
                    <a:pt x="35541" y="4696"/>
                    <a:pt x="35460" y="4786"/>
                    <a:pt x="35363" y="4786"/>
                  </a:cubicBezTo>
                  <a:cubicBezTo>
                    <a:pt x="35232" y="4778"/>
                    <a:pt x="35175" y="4696"/>
                    <a:pt x="35010" y="4671"/>
                  </a:cubicBezTo>
                  <a:cubicBezTo>
                    <a:pt x="34990" y="4669"/>
                    <a:pt x="34968" y="4668"/>
                    <a:pt x="34946" y="4668"/>
                  </a:cubicBezTo>
                  <a:cubicBezTo>
                    <a:pt x="34800" y="4668"/>
                    <a:pt x="34630" y="4712"/>
                    <a:pt x="34559" y="4762"/>
                  </a:cubicBezTo>
                  <a:cubicBezTo>
                    <a:pt x="34469" y="4827"/>
                    <a:pt x="34567" y="4836"/>
                    <a:pt x="34534" y="4959"/>
                  </a:cubicBezTo>
                  <a:cubicBezTo>
                    <a:pt x="34525" y="4994"/>
                    <a:pt x="34510" y="5006"/>
                    <a:pt x="34490" y="5006"/>
                  </a:cubicBezTo>
                  <a:cubicBezTo>
                    <a:pt x="34442" y="5006"/>
                    <a:pt x="34368" y="4934"/>
                    <a:pt x="34289" y="4934"/>
                  </a:cubicBezTo>
                  <a:cubicBezTo>
                    <a:pt x="34286" y="4934"/>
                    <a:pt x="34283" y="4934"/>
                    <a:pt x="34280" y="4934"/>
                  </a:cubicBezTo>
                  <a:cubicBezTo>
                    <a:pt x="34165" y="4942"/>
                    <a:pt x="33755" y="5246"/>
                    <a:pt x="33607" y="5287"/>
                  </a:cubicBezTo>
                  <a:cubicBezTo>
                    <a:pt x="33588" y="5292"/>
                    <a:pt x="33571" y="5294"/>
                    <a:pt x="33556" y="5294"/>
                  </a:cubicBezTo>
                  <a:cubicBezTo>
                    <a:pt x="33455" y="5294"/>
                    <a:pt x="33456" y="5181"/>
                    <a:pt x="33320" y="5131"/>
                  </a:cubicBezTo>
                  <a:cubicBezTo>
                    <a:pt x="33172" y="5074"/>
                    <a:pt x="32910" y="5024"/>
                    <a:pt x="32516" y="5008"/>
                  </a:cubicBezTo>
                  <a:cubicBezTo>
                    <a:pt x="32122" y="4983"/>
                    <a:pt x="31482" y="4671"/>
                    <a:pt x="31350" y="4655"/>
                  </a:cubicBezTo>
                  <a:cubicBezTo>
                    <a:pt x="31339" y="4653"/>
                    <a:pt x="31326" y="4653"/>
                    <a:pt x="31313" y="4653"/>
                  </a:cubicBezTo>
                  <a:cubicBezTo>
                    <a:pt x="31207" y="4653"/>
                    <a:pt x="31043" y="4696"/>
                    <a:pt x="30897" y="4696"/>
                  </a:cubicBezTo>
                  <a:cubicBezTo>
                    <a:pt x="30864" y="4696"/>
                    <a:pt x="30831" y="4693"/>
                    <a:pt x="30800" y="4688"/>
                  </a:cubicBezTo>
                  <a:cubicBezTo>
                    <a:pt x="30784" y="4688"/>
                    <a:pt x="30768" y="4688"/>
                    <a:pt x="30759" y="4680"/>
                  </a:cubicBezTo>
                  <a:lnTo>
                    <a:pt x="30702" y="4639"/>
                  </a:lnTo>
                  <a:cubicBezTo>
                    <a:pt x="30628" y="4548"/>
                    <a:pt x="30620" y="4392"/>
                    <a:pt x="30546" y="4368"/>
                  </a:cubicBezTo>
                  <a:cubicBezTo>
                    <a:pt x="30448" y="4343"/>
                    <a:pt x="29922" y="4269"/>
                    <a:pt x="29651" y="4212"/>
                  </a:cubicBezTo>
                  <a:cubicBezTo>
                    <a:pt x="29561" y="4190"/>
                    <a:pt x="29501" y="4185"/>
                    <a:pt x="29457" y="4185"/>
                  </a:cubicBezTo>
                  <a:cubicBezTo>
                    <a:pt x="29425" y="4185"/>
                    <a:pt x="29401" y="4188"/>
                    <a:pt x="29381" y="4188"/>
                  </a:cubicBezTo>
                  <a:cubicBezTo>
                    <a:pt x="29343" y="4188"/>
                    <a:pt x="29315" y="4180"/>
                    <a:pt x="29266" y="4138"/>
                  </a:cubicBezTo>
                  <a:cubicBezTo>
                    <a:pt x="29151" y="4039"/>
                    <a:pt x="29299" y="3892"/>
                    <a:pt x="29249" y="3834"/>
                  </a:cubicBezTo>
                  <a:cubicBezTo>
                    <a:pt x="29200" y="3785"/>
                    <a:pt x="28880" y="3678"/>
                    <a:pt x="28544" y="3613"/>
                  </a:cubicBezTo>
                  <a:cubicBezTo>
                    <a:pt x="28510" y="3606"/>
                    <a:pt x="28474" y="3603"/>
                    <a:pt x="28437" y="3603"/>
                  </a:cubicBezTo>
                  <a:cubicBezTo>
                    <a:pt x="28096" y="3603"/>
                    <a:pt x="27609" y="3848"/>
                    <a:pt x="27468" y="3900"/>
                  </a:cubicBezTo>
                  <a:cubicBezTo>
                    <a:pt x="27313" y="3949"/>
                    <a:pt x="27124" y="4269"/>
                    <a:pt x="27034" y="4384"/>
                  </a:cubicBezTo>
                  <a:cubicBezTo>
                    <a:pt x="26943" y="4491"/>
                    <a:pt x="27017" y="4540"/>
                    <a:pt x="27025" y="4680"/>
                  </a:cubicBezTo>
                  <a:cubicBezTo>
                    <a:pt x="27034" y="4819"/>
                    <a:pt x="27140" y="4885"/>
                    <a:pt x="27157" y="5000"/>
                  </a:cubicBezTo>
                  <a:cubicBezTo>
                    <a:pt x="27173" y="5123"/>
                    <a:pt x="27116" y="5229"/>
                    <a:pt x="27050" y="5328"/>
                  </a:cubicBezTo>
                  <a:cubicBezTo>
                    <a:pt x="26984" y="5426"/>
                    <a:pt x="26837" y="5533"/>
                    <a:pt x="26746" y="5607"/>
                  </a:cubicBezTo>
                  <a:cubicBezTo>
                    <a:pt x="26662" y="5670"/>
                    <a:pt x="26543" y="5709"/>
                    <a:pt x="26443" y="5709"/>
                  </a:cubicBezTo>
                  <a:cubicBezTo>
                    <a:pt x="26426" y="5709"/>
                    <a:pt x="26409" y="5708"/>
                    <a:pt x="26393" y="5705"/>
                  </a:cubicBezTo>
                  <a:cubicBezTo>
                    <a:pt x="26287" y="5689"/>
                    <a:pt x="26221" y="5648"/>
                    <a:pt x="26032" y="5550"/>
                  </a:cubicBezTo>
                  <a:cubicBezTo>
                    <a:pt x="25852" y="5443"/>
                    <a:pt x="25622" y="5303"/>
                    <a:pt x="25466" y="5197"/>
                  </a:cubicBezTo>
                  <a:cubicBezTo>
                    <a:pt x="25310" y="5098"/>
                    <a:pt x="24965" y="4991"/>
                    <a:pt x="24736" y="4967"/>
                  </a:cubicBezTo>
                  <a:cubicBezTo>
                    <a:pt x="24498" y="4942"/>
                    <a:pt x="24432" y="4959"/>
                    <a:pt x="24235" y="4934"/>
                  </a:cubicBezTo>
                  <a:cubicBezTo>
                    <a:pt x="24038" y="4918"/>
                    <a:pt x="23858" y="4753"/>
                    <a:pt x="23825" y="4598"/>
                  </a:cubicBezTo>
                  <a:cubicBezTo>
                    <a:pt x="23800" y="4433"/>
                    <a:pt x="23702" y="4089"/>
                    <a:pt x="23578" y="3982"/>
                  </a:cubicBezTo>
                  <a:cubicBezTo>
                    <a:pt x="23532" y="3935"/>
                    <a:pt x="23479" y="3925"/>
                    <a:pt x="23415" y="3925"/>
                  </a:cubicBezTo>
                  <a:cubicBezTo>
                    <a:pt x="23365" y="3925"/>
                    <a:pt x="23309" y="3931"/>
                    <a:pt x="23245" y="3931"/>
                  </a:cubicBezTo>
                  <a:cubicBezTo>
                    <a:pt x="23188" y="3931"/>
                    <a:pt x="23125" y="3927"/>
                    <a:pt x="23053" y="3908"/>
                  </a:cubicBezTo>
                  <a:cubicBezTo>
                    <a:pt x="22799" y="3834"/>
                    <a:pt x="22889" y="3810"/>
                    <a:pt x="22692" y="3728"/>
                  </a:cubicBezTo>
                  <a:cubicBezTo>
                    <a:pt x="22613" y="3696"/>
                    <a:pt x="22560" y="3686"/>
                    <a:pt x="22514" y="3686"/>
                  </a:cubicBezTo>
                  <a:cubicBezTo>
                    <a:pt x="22440" y="3686"/>
                    <a:pt x="22385" y="3711"/>
                    <a:pt x="22274" y="3711"/>
                  </a:cubicBezTo>
                  <a:cubicBezTo>
                    <a:pt x="22144" y="3711"/>
                    <a:pt x="21978" y="3697"/>
                    <a:pt x="21841" y="3697"/>
                  </a:cubicBezTo>
                  <a:cubicBezTo>
                    <a:pt x="21795" y="3697"/>
                    <a:pt x="21752" y="3699"/>
                    <a:pt x="21716" y="3703"/>
                  </a:cubicBezTo>
                  <a:cubicBezTo>
                    <a:pt x="21713" y="3703"/>
                    <a:pt x="21710" y="3703"/>
                    <a:pt x="21708" y="3703"/>
                  </a:cubicBezTo>
                  <a:cubicBezTo>
                    <a:pt x="21554" y="3703"/>
                    <a:pt x="21146" y="3472"/>
                    <a:pt x="20969" y="3424"/>
                  </a:cubicBezTo>
                  <a:lnTo>
                    <a:pt x="20903" y="3408"/>
                  </a:lnTo>
                  <a:lnTo>
                    <a:pt x="20829" y="3416"/>
                  </a:lnTo>
                  <a:lnTo>
                    <a:pt x="20764" y="3416"/>
                  </a:lnTo>
                  <a:cubicBezTo>
                    <a:pt x="20747" y="3408"/>
                    <a:pt x="20731" y="3408"/>
                    <a:pt x="20714" y="3399"/>
                  </a:cubicBezTo>
                  <a:cubicBezTo>
                    <a:pt x="20542" y="3358"/>
                    <a:pt x="20624" y="3120"/>
                    <a:pt x="20599" y="3046"/>
                  </a:cubicBezTo>
                  <a:cubicBezTo>
                    <a:pt x="20593" y="3030"/>
                    <a:pt x="20582" y="3024"/>
                    <a:pt x="20569" y="3024"/>
                  </a:cubicBezTo>
                  <a:cubicBezTo>
                    <a:pt x="20513" y="3024"/>
                    <a:pt x="20408" y="3135"/>
                    <a:pt x="20329" y="3161"/>
                  </a:cubicBezTo>
                  <a:cubicBezTo>
                    <a:pt x="20319" y="3165"/>
                    <a:pt x="20312" y="3167"/>
                    <a:pt x="20306" y="3167"/>
                  </a:cubicBezTo>
                  <a:cubicBezTo>
                    <a:pt x="20260" y="3167"/>
                    <a:pt x="20344" y="3053"/>
                    <a:pt x="20337" y="2973"/>
                  </a:cubicBezTo>
                  <a:cubicBezTo>
                    <a:pt x="20332" y="2948"/>
                    <a:pt x="20324" y="2938"/>
                    <a:pt x="20313" y="2938"/>
                  </a:cubicBezTo>
                  <a:cubicBezTo>
                    <a:pt x="20285" y="2938"/>
                    <a:pt x="20241" y="3005"/>
                    <a:pt x="20206" y="3046"/>
                  </a:cubicBezTo>
                  <a:cubicBezTo>
                    <a:pt x="20197" y="3055"/>
                    <a:pt x="20188" y="3058"/>
                    <a:pt x="20178" y="3058"/>
                  </a:cubicBezTo>
                  <a:cubicBezTo>
                    <a:pt x="20129" y="3058"/>
                    <a:pt x="20059" y="2968"/>
                    <a:pt x="19984" y="2907"/>
                  </a:cubicBezTo>
                  <a:cubicBezTo>
                    <a:pt x="19894" y="2841"/>
                    <a:pt x="19820" y="2612"/>
                    <a:pt x="19812" y="2554"/>
                  </a:cubicBezTo>
                  <a:cubicBezTo>
                    <a:pt x="19803" y="2497"/>
                    <a:pt x="20247" y="2234"/>
                    <a:pt x="20337" y="2168"/>
                  </a:cubicBezTo>
                  <a:cubicBezTo>
                    <a:pt x="20419" y="2103"/>
                    <a:pt x="20624" y="1766"/>
                    <a:pt x="20624" y="1701"/>
                  </a:cubicBezTo>
                  <a:cubicBezTo>
                    <a:pt x="20624" y="1635"/>
                    <a:pt x="20632" y="1495"/>
                    <a:pt x="20583" y="1422"/>
                  </a:cubicBezTo>
                  <a:cubicBezTo>
                    <a:pt x="20534" y="1348"/>
                    <a:pt x="20402" y="1356"/>
                    <a:pt x="20271" y="1257"/>
                  </a:cubicBezTo>
                  <a:cubicBezTo>
                    <a:pt x="20140" y="1167"/>
                    <a:pt x="20148" y="1077"/>
                    <a:pt x="20140" y="1003"/>
                  </a:cubicBezTo>
                  <a:cubicBezTo>
                    <a:pt x="20123" y="921"/>
                    <a:pt x="20189" y="847"/>
                    <a:pt x="20214" y="765"/>
                  </a:cubicBezTo>
                  <a:cubicBezTo>
                    <a:pt x="20247" y="683"/>
                    <a:pt x="20329" y="740"/>
                    <a:pt x="20427" y="691"/>
                  </a:cubicBezTo>
                  <a:cubicBezTo>
                    <a:pt x="20526" y="642"/>
                    <a:pt x="20591" y="478"/>
                    <a:pt x="20632" y="420"/>
                  </a:cubicBezTo>
                  <a:cubicBezTo>
                    <a:pt x="20673" y="355"/>
                    <a:pt x="20632" y="182"/>
                    <a:pt x="20575" y="182"/>
                  </a:cubicBezTo>
                  <a:cubicBezTo>
                    <a:pt x="20517" y="182"/>
                    <a:pt x="20493" y="248"/>
                    <a:pt x="20320" y="388"/>
                  </a:cubicBezTo>
                  <a:cubicBezTo>
                    <a:pt x="20206" y="475"/>
                    <a:pt x="20175" y="504"/>
                    <a:pt x="20130" y="504"/>
                  </a:cubicBezTo>
                  <a:cubicBezTo>
                    <a:pt x="20108" y="504"/>
                    <a:pt x="20082" y="497"/>
                    <a:pt x="20041" y="486"/>
                  </a:cubicBezTo>
                  <a:cubicBezTo>
                    <a:pt x="19926" y="445"/>
                    <a:pt x="20050" y="420"/>
                    <a:pt x="20074" y="388"/>
                  </a:cubicBezTo>
                  <a:cubicBezTo>
                    <a:pt x="20091" y="346"/>
                    <a:pt x="20074" y="338"/>
                    <a:pt x="20041" y="264"/>
                  </a:cubicBezTo>
                  <a:cubicBezTo>
                    <a:pt x="20000" y="199"/>
                    <a:pt x="19984" y="117"/>
                    <a:pt x="19902" y="84"/>
                  </a:cubicBezTo>
                  <a:cubicBezTo>
                    <a:pt x="19885" y="75"/>
                    <a:pt x="19872" y="71"/>
                    <a:pt x="19860" y="71"/>
                  </a:cubicBezTo>
                  <a:cubicBezTo>
                    <a:pt x="19819" y="71"/>
                    <a:pt x="19796" y="118"/>
                    <a:pt x="19713" y="150"/>
                  </a:cubicBezTo>
                  <a:cubicBezTo>
                    <a:pt x="19699" y="155"/>
                    <a:pt x="19687" y="157"/>
                    <a:pt x="19677" y="157"/>
                  </a:cubicBezTo>
                  <a:cubicBezTo>
                    <a:pt x="19611" y="157"/>
                    <a:pt x="19649" y="46"/>
                    <a:pt x="19606" y="10"/>
                  </a:cubicBezTo>
                  <a:cubicBezTo>
                    <a:pt x="19598" y="3"/>
                    <a:pt x="19589" y="0"/>
                    <a:pt x="19578" y="0"/>
                  </a:cubicBezTo>
                  <a:close/>
                </a:path>
              </a:pathLst>
            </a:custGeom>
            <a:solidFill>
              <a:srgbClr val="FBC21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75"/>
            <p:cNvSpPr/>
            <p:nvPr/>
          </p:nvSpPr>
          <p:spPr>
            <a:xfrm>
              <a:off x="4411225" y="3131350"/>
              <a:ext cx="131350" cy="255325"/>
            </a:xfrm>
            <a:custGeom>
              <a:avLst/>
              <a:gdLst/>
              <a:ahLst/>
              <a:cxnLst/>
              <a:rect l="l" t="t" r="r" b="b"/>
              <a:pathLst>
                <a:path w="5254" h="10213" extrusionOk="0">
                  <a:moveTo>
                    <a:pt x="4386" y="0"/>
                  </a:moveTo>
                  <a:cubicBezTo>
                    <a:pt x="4383" y="0"/>
                    <a:pt x="4379" y="1"/>
                    <a:pt x="4375" y="1"/>
                  </a:cubicBezTo>
                  <a:cubicBezTo>
                    <a:pt x="4301" y="18"/>
                    <a:pt x="4178" y="133"/>
                    <a:pt x="4137" y="198"/>
                  </a:cubicBezTo>
                  <a:cubicBezTo>
                    <a:pt x="4104" y="272"/>
                    <a:pt x="3997" y="297"/>
                    <a:pt x="3989" y="338"/>
                  </a:cubicBezTo>
                  <a:cubicBezTo>
                    <a:pt x="3989" y="387"/>
                    <a:pt x="4006" y="510"/>
                    <a:pt x="4063" y="559"/>
                  </a:cubicBezTo>
                  <a:cubicBezTo>
                    <a:pt x="4129" y="601"/>
                    <a:pt x="4162" y="658"/>
                    <a:pt x="4145" y="699"/>
                  </a:cubicBezTo>
                  <a:cubicBezTo>
                    <a:pt x="4137" y="740"/>
                    <a:pt x="4080" y="1003"/>
                    <a:pt x="4022" y="1027"/>
                  </a:cubicBezTo>
                  <a:cubicBezTo>
                    <a:pt x="4013" y="1030"/>
                    <a:pt x="4000" y="1031"/>
                    <a:pt x="3985" y="1031"/>
                  </a:cubicBezTo>
                  <a:cubicBezTo>
                    <a:pt x="3958" y="1031"/>
                    <a:pt x="3926" y="1028"/>
                    <a:pt x="3898" y="1028"/>
                  </a:cubicBezTo>
                  <a:cubicBezTo>
                    <a:pt x="3860" y="1028"/>
                    <a:pt x="3829" y="1034"/>
                    <a:pt x="3825" y="1060"/>
                  </a:cubicBezTo>
                  <a:cubicBezTo>
                    <a:pt x="3825" y="1118"/>
                    <a:pt x="3866" y="1159"/>
                    <a:pt x="3801" y="1183"/>
                  </a:cubicBezTo>
                  <a:cubicBezTo>
                    <a:pt x="3735" y="1200"/>
                    <a:pt x="3677" y="1191"/>
                    <a:pt x="3669" y="1224"/>
                  </a:cubicBezTo>
                  <a:cubicBezTo>
                    <a:pt x="3661" y="1257"/>
                    <a:pt x="3677" y="1323"/>
                    <a:pt x="3653" y="1339"/>
                  </a:cubicBezTo>
                  <a:cubicBezTo>
                    <a:pt x="3648" y="1341"/>
                    <a:pt x="3644" y="1342"/>
                    <a:pt x="3640" y="1342"/>
                  </a:cubicBezTo>
                  <a:cubicBezTo>
                    <a:pt x="3615" y="1342"/>
                    <a:pt x="3596" y="1299"/>
                    <a:pt x="3546" y="1249"/>
                  </a:cubicBezTo>
                  <a:cubicBezTo>
                    <a:pt x="3510" y="1206"/>
                    <a:pt x="3478" y="1168"/>
                    <a:pt x="3447" y="1168"/>
                  </a:cubicBezTo>
                  <a:cubicBezTo>
                    <a:pt x="3436" y="1168"/>
                    <a:pt x="3425" y="1173"/>
                    <a:pt x="3415" y="1183"/>
                  </a:cubicBezTo>
                  <a:cubicBezTo>
                    <a:pt x="3366" y="1224"/>
                    <a:pt x="3398" y="1339"/>
                    <a:pt x="3415" y="1421"/>
                  </a:cubicBezTo>
                  <a:cubicBezTo>
                    <a:pt x="3431" y="1495"/>
                    <a:pt x="3439" y="1692"/>
                    <a:pt x="3423" y="1708"/>
                  </a:cubicBezTo>
                  <a:cubicBezTo>
                    <a:pt x="3422" y="1709"/>
                    <a:pt x="3420" y="1709"/>
                    <a:pt x="3419" y="1709"/>
                  </a:cubicBezTo>
                  <a:cubicBezTo>
                    <a:pt x="3396" y="1709"/>
                    <a:pt x="3347" y="1671"/>
                    <a:pt x="3311" y="1671"/>
                  </a:cubicBezTo>
                  <a:cubicBezTo>
                    <a:pt x="3300" y="1671"/>
                    <a:pt x="3291" y="1675"/>
                    <a:pt x="3284" y="1684"/>
                  </a:cubicBezTo>
                  <a:cubicBezTo>
                    <a:pt x="3251" y="1733"/>
                    <a:pt x="3210" y="1840"/>
                    <a:pt x="3251" y="1864"/>
                  </a:cubicBezTo>
                  <a:cubicBezTo>
                    <a:pt x="3292" y="1889"/>
                    <a:pt x="3431" y="1897"/>
                    <a:pt x="3456" y="1922"/>
                  </a:cubicBezTo>
                  <a:cubicBezTo>
                    <a:pt x="3480" y="1955"/>
                    <a:pt x="3497" y="2053"/>
                    <a:pt x="3448" y="2086"/>
                  </a:cubicBezTo>
                  <a:cubicBezTo>
                    <a:pt x="3442" y="2089"/>
                    <a:pt x="3435" y="2090"/>
                    <a:pt x="3429" y="2090"/>
                  </a:cubicBezTo>
                  <a:cubicBezTo>
                    <a:pt x="3382" y="2090"/>
                    <a:pt x="3319" y="2028"/>
                    <a:pt x="3288" y="2028"/>
                  </a:cubicBezTo>
                  <a:cubicBezTo>
                    <a:pt x="3286" y="2028"/>
                    <a:pt x="3285" y="2028"/>
                    <a:pt x="3284" y="2028"/>
                  </a:cubicBezTo>
                  <a:cubicBezTo>
                    <a:pt x="3251" y="2028"/>
                    <a:pt x="3193" y="2102"/>
                    <a:pt x="3152" y="2152"/>
                  </a:cubicBezTo>
                  <a:cubicBezTo>
                    <a:pt x="3119" y="2201"/>
                    <a:pt x="3095" y="2266"/>
                    <a:pt x="3070" y="2275"/>
                  </a:cubicBezTo>
                  <a:cubicBezTo>
                    <a:pt x="3070" y="2275"/>
                    <a:pt x="3069" y="2275"/>
                    <a:pt x="3069" y="2275"/>
                  </a:cubicBezTo>
                  <a:cubicBezTo>
                    <a:pt x="3039" y="2275"/>
                    <a:pt x="3086" y="2044"/>
                    <a:pt x="3054" y="2020"/>
                  </a:cubicBezTo>
                  <a:cubicBezTo>
                    <a:pt x="3026" y="2009"/>
                    <a:pt x="2974" y="1986"/>
                    <a:pt x="2942" y="1986"/>
                  </a:cubicBezTo>
                  <a:cubicBezTo>
                    <a:pt x="2927" y="1986"/>
                    <a:pt x="2917" y="1991"/>
                    <a:pt x="2914" y="2004"/>
                  </a:cubicBezTo>
                  <a:cubicBezTo>
                    <a:pt x="2898" y="2045"/>
                    <a:pt x="2881" y="2234"/>
                    <a:pt x="2849" y="2332"/>
                  </a:cubicBezTo>
                  <a:cubicBezTo>
                    <a:pt x="2816" y="2431"/>
                    <a:pt x="2873" y="2513"/>
                    <a:pt x="2873" y="2570"/>
                  </a:cubicBezTo>
                  <a:cubicBezTo>
                    <a:pt x="2881" y="2624"/>
                    <a:pt x="2709" y="2678"/>
                    <a:pt x="2673" y="2678"/>
                  </a:cubicBezTo>
                  <a:cubicBezTo>
                    <a:pt x="2671" y="2678"/>
                    <a:pt x="2669" y="2677"/>
                    <a:pt x="2668" y="2677"/>
                  </a:cubicBezTo>
                  <a:cubicBezTo>
                    <a:pt x="2643" y="2669"/>
                    <a:pt x="2709" y="2562"/>
                    <a:pt x="2676" y="2513"/>
                  </a:cubicBezTo>
                  <a:cubicBezTo>
                    <a:pt x="2653" y="2472"/>
                    <a:pt x="2614" y="2452"/>
                    <a:pt x="2579" y="2452"/>
                  </a:cubicBezTo>
                  <a:cubicBezTo>
                    <a:pt x="2564" y="2452"/>
                    <a:pt x="2549" y="2456"/>
                    <a:pt x="2537" y="2463"/>
                  </a:cubicBezTo>
                  <a:cubicBezTo>
                    <a:pt x="2496" y="2488"/>
                    <a:pt x="2258" y="2636"/>
                    <a:pt x="2249" y="2701"/>
                  </a:cubicBezTo>
                  <a:cubicBezTo>
                    <a:pt x="2241" y="2767"/>
                    <a:pt x="2258" y="2808"/>
                    <a:pt x="2299" y="2849"/>
                  </a:cubicBezTo>
                  <a:cubicBezTo>
                    <a:pt x="2340" y="2890"/>
                    <a:pt x="2389" y="2972"/>
                    <a:pt x="2340" y="2989"/>
                  </a:cubicBezTo>
                  <a:cubicBezTo>
                    <a:pt x="2304" y="2999"/>
                    <a:pt x="2216" y="3018"/>
                    <a:pt x="2157" y="3018"/>
                  </a:cubicBezTo>
                  <a:cubicBezTo>
                    <a:pt x="2121" y="3018"/>
                    <a:pt x="2095" y="3011"/>
                    <a:pt x="2102" y="2989"/>
                  </a:cubicBezTo>
                  <a:cubicBezTo>
                    <a:pt x="2117" y="2942"/>
                    <a:pt x="2126" y="2791"/>
                    <a:pt x="2084" y="2791"/>
                  </a:cubicBezTo>
                  <a:cubicBezTo>
                    <a:pt x="2082" y="2791"/>
                    <a:pt x="2079" y="2791"/>
                    <a:pt x="2077" y="2792"/>
                  </a:cubicBezTo>
                  <a:cubicBezTo>
                    <a:pt x="2035" y="2813"/>
                    <a:pt x="1956" y="2871"/>
                    <a:pt x="1893" y="2871"/>
                  </a:cubicBezTo>
                  <a:cubicBezTo>
                    <a:pt x="1883" y="2871"/>
                    <a:pt x="1873" y="2869"/>
                    <a:pt x="1864" y="2866"/>
                  </a:cubicBezTo>
                  <a:cubicBezTo>
                    <a:pt x="1829" y="2853"/>
                    <a:pt x="1809" y="2840"/>
                    <a:pt x="1780" y="2840"/>
                  </a:cubicBezTo>
                  <a:cubicBezTo>
                    <a:pt x="1754" y="2840"/>
                    <a:pt x="1722" y="2851"/>
                    <a:pt x="1667" y="2882"/>
                  </a:cubicBezTo>
                  <a:cubicBezTo>
                    <a:pt x="1552" y="2948"/>
                    <a:pt x="1494" y="3054"/>
                    <a:pt x="1462" y="3054"/>
                  </a:cubicBezTo>
                  <a:cubicBezTo>
                    <a:pt x="1430" y="3046"/>
                    <a:pt x="1475" y="2914"/>
                    <a:pt x="1403" y="2914"/>
                  </a:cubicBezTo>
                  <a:cubicBezTo>
                    <a:pt x="1401" y="2914"/>
                    <a:pt x="1398" y="2915"/>
                    <a:pt x="1396" y="2915"/>
                  </a:cubicBezTo>
                  <a:cubicBezTo>
                    <a:pt x="1322" y="2915"/>
                    <a:pt x="1256" y="3095"/>
                    <a:pt x="1117" y="3112"/>
                  </a:cubicBezTo>
                  <a:cubicBezTo>
                    <a:pt x="1102" y="3114"/>
                    <a:pt x="1087" y="3114"/>
                    <a:pt x="1073" y="3114"/>
                  </a:cubicBezTo>
                  <a:cubicBezTo>
                    <a:pt x="1020" y="3114"/>
                    <a:pt x="977" y="3105"/>
                    <a:pt x="943" y="3105"/>
                  </a:cubicBezTo>
                  <a:cubicBezTo>
                    <a:pt x="904" y="3105"/>
                    <a:pt x="879" y="3118"/>
                    <a:pt x="871" y="3177"/>
                  </a:cubicBezTo>
                  <a:cubicBezTo>
                    <a:pt x="854" y="3407"/>
                    <a:pt x="846" y="3571"/>
                    <a:pt x="756" y="3727"/>
                  </a:cubicBezTo>
                  <a:cubicBezTo>
                    <a:pt x="666" y="3883"/>
                    <a:pt x="510" y="4006"/>
                    <a:pt x="510" y="4105"/>
                  </a:cubicBezTo>
                  <a:cubicBezTo>
                    <a:pt x="510" y="4203"/>
                    <a:pt x="526" y="4253"/>
                    <a:pt x="583" y="4449"/>
                  </a:cubicBezTo>
                  <a:cubicBezTo>
                    <a:pt x="641" y="4655"/>
                    <a:pt x="674" y="4745"/>
                    <a:pt x="690" y="4975"/>
                  </a:cubicBezTo>
                  <a:cubicBezTo>
                    <a:pt x="698" y="5204"/>
                    <a:pt x="731" y="5287"/>
                    <a:pt x="821" y="5393"/>
                  </a:cubicBezTo>
                  <a:cubicBezTo>
                    <a:pt x="912" y="5492"/>
                    <a:pt x="961" y="5533"/>
                    <a:pt x="920" y="5656"/>
                  </a:cubicBezTo>
                  <a:cubicBezTo>
                    <a:pt x="879" y="5771"/>
                    <a:pt x="879" y="5943"/>
                    <a:pt x="797" y="6099"/>
                  </a:cubicBezTo>
                  <a:cubicBezTo>
                    <a:pt x="715" y="6247"/>
                    <a:pt x="575" y="6329"/>
                    <a:pt x="510" y="6452"/>
                  </a:cubicBezTo>
                  <a:cubicBezTo>
                    <a:pt x="452" y="6567"/>
                    <a:pt x="510" y="6665"/>
                    <a:pt x="460" y="6797"/>
                  </a:cubicBezTo>
                  <a:cubicBezTo>
                    <a:pt x="419" y="6920"/>
                    <a:pt x="247" y="6870"/>
                    <a:pt x="222" y="6985"/>
                  </a:cubicBezTo>
                  <a:cubicBezTo>
                    <a:pt x="198" y="7100"/>
                    <a:pt x="222" y="7141"/>
                    <a:pt x="149" y="7297"/>
                  </a:cubicBezTo>
                  <a:cubicBezTo>
                    <a:pt x="66" y="7445"/>
                    <a:pt x="1" y="7470"/>
                    <a:pt x="1" y="7634"/>
                  </a:cubicBezTo>
                  <a:cubicBezTo>
                    <a:pt x="1" y="7798"/>
                    <a:pt x="83" y="7880"/>
                    <a:pt x="83" y="8028"/>
                  </a:cubicBezTo>
                  <a:cubicBezTo>
                    <a:pt x="83" y="8184"/>
                    <a:pt x="181" y="8282"/>
                    <a:pt x="255" y="8397"/>
                  </a:cubicBezTo>
                  <a:cubicBezTo>
                    <a:pt x="329" y="8520"/>
                    <a:pt x="436" y="8635"/>
                    <a:pt x="378" y="8684"/>
                  </a:cubicBezTo>
                  <a:cubicBezTo>
                    <a:pt x="329" y="8733"/>
                    <a:pt x="329" y="8815"/>
                    <a:pt x="329" y="8963"/>
                  </a:cubicBezTo>
                  <a:cubicBezTo>
                    <a:pt x="329" y="9111"/>
                    <a:pt x="321" y="9201"/>
                    <a:pt x="337" y="9267"/>
                  </a:cubicBezTo>
                  <a:cubicBezTo>
                    <a:pt x="354" y="9324"/>
                    <a:pt x="444" y="9677"/>
                    <a:pt x="575" y="9776"/>
                  </a:cubicBezTo>
                  <a:cubicBezTo>
                    <a:pt x="707" y="9866"/>
                    <a:pt x="805" y="9866"/>
                    <a:pt x="945" y="9956"/>
                  </a:cubicBezTo>
                  <a:cubicBezTo>
                    <a:pt x="1092" y="10038"/>
                    <a:pt x="1199" y="10153"/>
                    <a:pt x="1322" y="10178"/>
                  </a:cubicBezTo>
                  <a:cubicBezTo>
                    <a:pt x="1393" y="10198"/>
                    <a:pt x="1448" y="10212"/>
                    <a:pt x="1504" y="10212"/>
                  </a:cubicBezTo>
                  <a:cubicBezTo>
                    <a:pt x="1538" y="10212"/>
                    <a:pt x="1572" y="10207"/>
                    <a:pt x="1609" y="10194"/>
                  </a:cubicBezTo>
                  <a:cubicBezTo>
                    <a:pt x="1708" y="10170"/>
                    <a:pt x="1765" y="10120"/>
                    <a:pt x="1864" y="10071"/>
                  </a:cubicBezTo>
                  <a:cubicBezTo>
                    <a:pt x="1962" y="10022"/>
                    <a:pt x="2036" y="9915"/>
                    <a:pt x="2192" y="9891"/>
                  </a:cubicBezTo>
                  <a:cubicBezTo>
                    <a:pt x="2220" y="9888"/>
                    <a:pt x="2250" y="9887"/>
                    <a:pt x="2280" y="9887"/>
                  </a:cubicBezTo>
                  <a:cubicBezTo>
                    <a:pt x="2320" y="9887"/>
                    <a:pt x="2362" y="9888"/>
                    <a:pt x="2403" y="9888"/>
                  </a:cubicBezTo>
                  <a:cubicBezTo>
                    <a:pt x="2505" y="9888"/>
                    <a:pt x="2602" y="9879"/>
                    <a:pt x="2660" y="9817"/>
                  </a:cubicBezTo>
                  <a:cubicBezTo>
                    <a:pt x="2758" y="9710"/>
                    <a:pt x="2799" y="9694"/>
                    <a:pt x="2857" y="9505"/>
                  </a:cubicBezTo>
                  <a:cubicBezTo>
                    <a:pt x="2906" y="9308"/>
                    <a:pt x="3078" y="9324"/>
                    <a:pt x="3078" y="9045"/>
                  </a:cubicBezTo>
                  <a:cubicBezTo>
                    <a:pt x="3078" y="8758"/>
                    <a:pt x="3160" y="8528"/>
                    <a:pt x="3251" y="8331"/>
                  </a:cubicBezTo>
                  <a:cubicBezTo>
                    <a:pt x="3341" y="8134"/>
                    <a:pt x="3472" y="7724"/>
                    <a:pt x="3530" y="7494"/>
                  </a:cubicBezTo>
                  <a:cubicBezTo>
                    <a:pt x="3595" y="7273"/>
                    <a:pt x="3940" y="6173"/>
                    <a:pt x="3965" y="6042"/>
                  </a:cubicBezTo>
                  <a:cubicBezTo>
                    <a:pt x="3989" y="5910"/>
                    <a:pt x="4227" y="5237"/>
                    <a:pt x="4268" y="4983"/>
                  </a:cubicBezTo>
                  <a:cubicBezTo>
                    <a:pt x="4309" y="4728"/>
                    <a:pt x="4506" y="4236"/>
                    <a:pt x="4506" y="4138"/>
                  </a:cubicBezTo>
                  <a:cubicBezTo>
                    <a:pt x="4506" y="4047"/>
                    <a:pt x="4334" y="4039"/>
                    <a:pt x="4482" y="3900"/>
                  </a:cubicBezTo>
                  <a:cubicBezTo>
                    <a:pt x="4629" y="3760"/>
                    <a:pt x="4794" y="3678"/>
                    <a:pt x="4761" y="3604"/>
                  </a:cubicBezTo>
                  <a:cubicBezTo>
                    <a:pt x="4736" y="3530"/>
                    <a:pt x="4662" y="3547"/>
                    <a:pt x="4695" y="3456"/>
                  </a:cubicBezTo>
                  <a:cubicBezTo>
                    <a:pt x="4728" y="3374"/>
                    <a:pt x="4769" y="3210"/>
                    <a:pt x="4753" y="3169"/>
                  </a:cubicBezTo>
                  <a:cubicBezTo>
                    <a:pt x="4736" y="3136"/>
                    <a:pt x="4679" y="3128"/>
                    <a:pt x="4662" y="3022"/>
                  </a:cubicBezTo>
                  <a:cubicBezTo>
                    <a:pt x="4646" y="2923"/>
                    <a:pt x="4670" y="2784"/>
                    <a:pt x="4670" y="2759"/>
                  </a:cubicBezTo>
                  <a:cubicBezTo>
                    <a:pt x="4670" y="2734"/>
                    <a:pt x="4621" y="2619"/>
                    <a:pt x="4662" y="2595"/>
                  </a:cubicBezTo>
                  <a:cubicBezTo>
                    <a:pt x="4695" y="2569"/>
                    <a:pt x="4763" y="2528"/>
                    <a:pt x="4802" y="2528"/>
                  </a:cubicBezTo>
                  <a:cubicBezTo>
                    <a:pt x="4813" y="2528"/>
                    <a:pt x="4821" y="2530"/>
                    <a:pt x="4826" y="2537"/>
                  </a:cubicBezTo>
                  <a:cubicBezTo>
                    <a:pt x="4851" y="2570"/>
                    <a:pt x="4900" y="2784"/>
                    <a:pt x="4925" y="2833"/>
                  </a:cubicBezTo>
                  <a:cubicBezTo>
                    <a:pt x="4946" y="2883"/>
                    <a:pt x="4980" y="2926"/>
                    <a:pt x="5021" y="2926"/>
                  </a:cubicBezTo>
                  <a:cubicBezTo>
                    <a:pt x="5027" y="2926"/>
                    <a:pt x="5033" y="2925"/>
                    <a:pt x="5040" y="2923"/>
                  </a:cubicBezTo>
                  <a:cubicBezTo>
                    <a:pt x="5089" y="2907"/>
                    <a:pt x="5130" y="2874"/>
                    <a:pt x="5163" y="2775"/>
                  </a:cubicBezTo>
                  <a:cubicBezTo>
                    <a:pt x="5187" y="2677"/>
                    <a:pt x="5253" y="2521"/>
                    <a:pt x="5253" y="2463"/>
                  </a:cubicBezTo>
                  <a:cubicBezTo>
                    <a:pt x="5253" y="2398"/>
                    <a:pt x="5187" y="2020"/>
                    <a:pt x="5146" y="1938"/>
                  </a:cubicBezTo>
                  <a:cubicBezTo>
                    <a:pt x="5114" y="1856"/>
                    <a:pt x="4982" y="1528"/>
                    <a:pt x="4982" y="1364"/>
                  </a:cubicBezTo>
                  <a:cubicBezTo>
                    <a:pt x="4982" y="1200"/>
                    <a:pt x="4884" y="855"/>
                    <a:pt x="4851" y="806"/>
                  </a:cubicBezTo>
                  <a:cubicBezTo>
                    <a:pt x="4818" y="765"/>
                    <a:pt x="4588" y="576"/>
                    <a:pt x="4564" y="518"/>
                  </a:cubicBezTo>
                  <a:cubicBezTo>
                    <a:pt x="4547" y="461"/>
                    <a:pt x="4498" y="387"/>
                    <a:pt x="4449" y="354"/>
                  </a:cubicBezTo>
                  <a:cubicBezTo>
                    <a:pt x="4391" y="321"/>
                    <a:pt x="4268" y="363"/>
                    <a:pt x="4301" y="305"/>
                  </a:cubicBezTo>
                  <a:cubicBezTo>
                    <a:pt x="4326" y="248"/>
                    <a:pt x="4432" y="231"/>
                    <a:pt x="4432" y="182"/>
                  </a:cubicBezTo>
                  <a:cubicBezTo>
                    <a:pt x="4432" y="128"/>
                    <a:pt x="4447" y="0"/>
                    <a:pt x="4386" y="0"/>
                  </a:cubicBezTo>
                  <a:close/>
                </a:path>
              </a:pathLst>
            </a:custGeom>
            <a:solidFill>
              <a:srgbClr val="FBC21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75"/>
            <p:cNvSpPr/>
            <p:nvPr/>
          </p:nvSpPr>
          <p:spPr>
            <a:xfrm>
              <a:off x="4000700" y="3623975"/>
              <a:ext cx="42275" cy="39825"/>
            </a:xfrm>
            <a:custGeom>
              <a:avLst/>
              <a:gdLst/>
              <a:ahLst/>
              <a:cxnLst/>
              <a:rect l="l" t="t" r="r" b="b"/>
              <a:pathLst>
                <a:path w="1691" h="1593" extrusionOk="0">
                  <a:moveTo>
                    <a:pt x="435" y="345"/>
                  </a:moveTo>
                  <a:cubicBezTo>
                    <a:pt x="304" y="534"/>
                    <a:pt x="279" y="624"/>
                    <a:pt x="205" y="698"/>
                  </a:cubicBezTo>
                  <a:cubicBezTo>
                    <a:pt x="131" y="772"/>
                    <a:pt x="90" y="715"/>
                    <a:pt x="41" y="821"/>
                  </a:cubicBezTo>
                  <a:cubicBezTo>
                    <a:pt x="0" y="928"/>
                    <a:pt x="0" y="969"/>
                    <a:pt x="99" y="1076"/>
                  </a:cubicBezTo>
                  <a:cubicBezTo>
                    <a:pt x="205" y="1182"/>
                    <a:pt x="99" y="1174"/>
                    <a:pt x="238" y="1322"/>
                  </a:cubicBezTo>
                  <a:cubicBezTo>
                    <a:pt x="369" y="1462"/>
                    <a:pt x="534" y="1593"/>
                    <a:pt x="632" y="1585"/>
                  </a:cubicBezTo>
                  <a:cubicBezTo>
                    <a:pt x="731" y="1576"/>
                    <a:pt x="788" y="1338"/>
                    <a:pt x="928" y="1256"/>
                  </a:cubicBezTo>
                  <a:cubicBezTo>
                    <a:pt x="1067" y="1166"/>
                    <a:pt x="1527" y="1182"/>
                    <a:pt x="1568" y="1125"/>
                  </a:cubicBezTo>
                  <a:cubicBezTo>
                    <a:pt x="1617" y="1059"/>
                    <a:pt x="1461" y="1018"/>
                    <a:pt x="1494" y="920"/>
                  </a:cubicBezTo>
                  <a:cubicBezTo>
                    <a:pt x="1535" y="813"/>
                    <a:pt x="1691" y="731"/>
                    <a:pt x="1683" y="600"/>
                  </a:cubicBezTo>
                  <a:cubicBezTo>
                    <a:pt x="1674" y="468"/>
                    <a:pt x="1502" y="337"/>
                    <a:pt x="1404" y="272"/>
                  </a:cubicBezTo>
                  <a:cubicBezTo>
                    <a:pt x="1305" y="206"/>
                    <a:pt x="1330" y="99"/>
                    <a:pt x="1157" y="50"/>
                  </a:cubicBezTo>
                  <a:cubicBezTo>
                    <a:pt x="985" y="1"/>
                    <a:pt x="788" y="132"/>
                    <a:pt x="673" y="214"/>
                  </a:cubicBezTo>
                  <a:cubicBezTo>
                    <a:pt x="558" y="288"/>
                    <a:pt x="476" y="304"/>
                    <a:pt x="435" y="345"/>
                  </a:cubicBezTo>
                  <a:close/>
                </a:path>
              </a:pathLst>
            </a:custGeom>
            <a:solidFill>
              <a:srgbClr val="FBC21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75"/>
            <p:cNvSpPr/>
            <p:nvPr/>
          </p:nvSpPr>
          <p:spPr>
            <a:xfrm>
              <a:off x="4104300" y="1115550"/>
              <a:ext cx="2955075" cy="1776500"/>
            </a:xfrm>
            <a:custGeom>
              <a:avLst/>
              <a:gdLst/>
              <a:ahLst/>
              <a:cxnLst/>
              <a:rect l="l" t="t" r="r" b="b"/>
              <a:pathLst>
                <a:path w="118203" h="71060" extrusionOk="0">
                  <a:moveTo>
                    <a:pt x="60180" y="26994"/>
                  </a:moveTo>
                  <a:cubicBezTo>
                    <a:pt x="60386" y="27003"/>
                    <a:pt x="60320" y="27159"/>
                    <a:pt x="60304" y="27257"/>
                  </a:cubicBezTo>
                  <a:cubicBezTo>
                    <a:pt x="60295" y="27364"/>
                    <a:pt x="60107" y="28037"/>
                    <a:pt x="60041" y="28168"/>
                  </a:cubicBezTo>
                  <a:cubicBezTo>
                    <a:pt x="59984" y="28291"/>
                    <a:pt x="60041" y="28546"/>
                    <a:pt x="60000" y="28726"/>
                  </a:cubicBezTo>
                  <a:cubicBezTo>
                    <a:pt x="59959" y="28898"/>
                    <a:pt x="59828" y="29087"/>
                    <a:pt x="59704" y="29112"/>
                  </a:cubicBezTo>
                  <a:cubicBezTo>
                    <a:pt x="59697" y="29113"/>
                    <a:pt x="59690" y="29113"/>
                    <a:pt x="59683" y="29113"/>
                  </a:cubicBezTo>
                  <a:cubicBezTo>
                    <a:pt x="59588" y="29113"/>
                    <a:pt x="59576" y="29013"/>
                    <a:pt x="59499" y="29005"/>
                  </a:cubicBezTo>
                  <a:cubicBezTo>
                    <a:pt x="59497" y="29005"/>
                    <a:pt x="59495" y="29005"/>
                    <a:pt x="59493" y="29005"/>
                  </a:cubicBezTo>
                  <a:cubicBezTo>
                    <a:pt x="59414" y="29005"/>
                    <a:pt x="59358" y="29148"/>
                    <a:pt x="59294" y="29276"/>
                  </a:cubicBezTo>
                  <a:cubicBezTo>
                    <a:pt x="59270" y="29318"/>
                    <a:pt x="59281" y="29333"/>
                    <a:pt x="59309" y="29333"/>
                  </a:cubicBezTo>
                  <a:cubicBezTo>
                    <a:pt x="59368" y="29333"/>
                    <a:pt x="59504" y="29268"/>
                    <a:pt x="59565" y="29251"/>
                  </a:cubicBezTo>
                  <a:cubicBezTo>
                    <a:pt x="59574" y="29248"/>
                    <a:pt x="59582" y="29246"/>
                    <a:pt x="59590" y="29246"/>
                  </a:cubicBezTo>
                  <a:cubicBezTo>
                    <a:pt x="59654" y="29246"/>
                    <a:pt x="59647" y="29367"/>
                    <a:pt x="59647" y="29448"/>
                  </a:cubicBezTo>
                  <a:cubicBezTo>
                    <a:pt x="59647" y="29539"/>
                    <a:pt x="59352" y="29580"/>
                    <a:pt x="59220" y="29653"/>
                  </a:cubicBezTo>
                  <a:cubicBezTo>
                    <a:pt x="59089" y="29727"/>
                    <a:pt x="58999" y="29867"/>
                    <a:pt x="58900" y="30006"/>
                  </a:cubicBezTo>
                  <a:cubicBezTo>
                    <a:pt x="58861" y="30062"/>
                    <a:pt x="58845" y="30076"/>
                    <a:pt x="58825" y="30076"/>
                  </a:cubicBezTo>
                  <a:cubicBezTo>
                    <a:pt x="58806" y="30076"/>
                    <a:pt x="58783" y="30064"/>
                    <a:pt x="58732" y="30064"/>
                  </a:cubicBezTo>
                  <a:cubicBezTo>
                    <a:pt x="58703" y="30064"/>
                    <a:pt x="58665" y="30068"/>
                    <a:pt x="58613" y="30080"/>
                  </a:cubicBezTo>
                  <a:cubicBezTo>
                    <a:pt x="58367" y="30138"/>
                    <a:pt x="58268" y="30326"/>
                    <a:pt x="58080" y="30417"/>
                  </a:cubicBezTo>
                  <a:cubicBezTo>
                    <a:pt x="58020" y="30448"/>
                    <a:pt x="57986" y="30459"/>
                    <a:pt x="57962" y="30459"/>
                  </a:cubicBezTo>
                  <a:cubicBezTo>
                    <a:pt x="57909" y="30459"/>
                    <a:pt x="57897" y="30406"/>
                    <a:pt x="57751" y="30384"/>
                  </a:cubicBezTo>
                  <a:cubicBezTo>
                    <a:pt x="57739" y="30382"/>
                    <a:pt x="57729" y="30382"/>
                    <a:pt x="57719" y="30382"/>
                  </a:cubicBezTo>
                  <a:cubicBezTo>
                    <a:pt x="57565" y="30382"/>
                    <a:pt x="57717" y="30564"/>
                    <a:pt x="57686" y="30696"/>
                  </a:cubicBezTo>
                  <a:cubicBezTo>
                    <a:pt x="57653" y="30835"/>
                    <a:pt x="57563" y="30893"/>
                    <a:pt x="57431" y="31024"/>
                  </a:cubicBezTo>
                  <a:cubicBezTo>
                    <a:pt x="57300" y="31155"/>
                    <a:pt x="56799" y="31196"/>
                    <a:pt x="56528" y="31229"/>
                  </a:cubicBezTo>
                  <a:cubicBezTo>
                    <a:pt x="56473" y="31234"/>
                    <a:pt x="56433" y="31237"/>
                    <a:pt x="56403" y="31237"/>
                  </a:cubicBezTo>
                  <a:cubicBezTo>
                    <a:pt x="56288" y="31237"/>
                    <a:pt x="56320" y="31203"/>
                    <a:pt x="56151" y="31163"/>
                  </a:cubicBezTo>
                  <a:cubicBezTo>
                    <a:pt x="55929" y="31114"/>
                    <a:pt x="55888" y="31081"/>
                    <a:pt x="55847" y="31024"/>
                  </a:cubicBezTo>
                  <a:cubicBezTo>
                    <a:pt x="55815" y="30975"/>
                    <a:pt x="56110" y="30934"/>
                    <a:pt x="56282" y="30917"/>
                  </a:cubicBezTo>
                  <a:cubicBezTo>
                    <a:pt x="56455" y="30893"/>
                    <a:pt x="56701" y="30819"/>
                    <a:pt x="56840" y="30778"/>
                  </a:cubicBezTo>
                  <a:cubicBezTo>
                    <a:pt x="56972" y="30737"/>
                    <a:pt x="57152" y="30630"/>
                    <a:pt x="57226" y="30581"/>
                  </a:cubicBezTo>
                  <a:cubicBezTo>
                    <a:pt x="57308" y="30523"/>
                    <a:pt x="57431" y="30326"/>
                    <a:pt x="57464" y="30244"/>
                  </a:cubicBezTo>
                  <a:cubicBezTo>
                    <a:pt x="57497" y="30154"/>
                    <a:pt x="57702" y="30154"/>
                    <a:pt x="57784" y="30113"/>
                  </a:cubicBezTo>
                  <a:cubicBezTo>
                    <a:pt x="57858" y="30080"/>
                    <a:pt x="58006" y="29949"/>
                    <a:pt x="58055" y="29900"/>
                  </a:cubicBezTo>
                  <a:cubicBezTo>
                    <a:pt x="58104" y="29850"/>
                    <a:pt x="58063" y="29777"/>
                    <a:pt x="58055" y="29711"/>
                  </a:cubicBezTo>
                  <a:cubicBezTo>
                    <a:pt x="58055" y="29637"/>
                    <a:pt x="58629" y="29407"/>
                    <a:pt x="58662" y="29251"/>
                  </a:cubicBezTo>
                  <a:cubicBezTo>
                    <a:pt x="58703" y="29104"/>
                    <a:pt x="58925" y="28964"/>
                    <a:pt x="59048" y="28882"/>
                  </a:cubicBezTo>
                  <a:cubicBezTo>
                    <a:pt x="59171" y="28792"/>
                    <a:pt x="59557" y="27971"/>
                    <a:pt x="59639" y="27848"/>
                  </a:cubicBezTo>
                  <a:cubicBezTo>
                    <a:pt x="59721" y="27725"/>
                    <a:pt x="59721" y="27421"/>
                    <a:pt x="59803" y="27216"/>
                  </a:cubicBezTo>
                  <a:cubicBezTo>
                    <a:pt x="59885" y="27011"/>
                    <a:pt x="59975" y="27019"/>
                    <a:pt x="60180" y="26994"/>
                  </a:cubicBezTo>
                  <a:close/>
                  <a:moveTo>
                    <a:pt x="35720" y="35545"/>
                  </a:moveTo>
                  <a:cubicBezTo>
                    <a:pt x="35734" y="35545"/>
                    <a:pt x="35750" y="35545"/>
                    <a:pt x="35765" y="35546"/>
                  </a:cubicBezTo>
                  <a:cubicBezTo>
                    <a:pt x="36012" y="35554"/>
                    <a:pt x="35971" y="35612"/>
                    <a:pt x="36102" y="35677"/>
                  </a:cubicBezTo>
                  <a:cubicBezTo>
                    <a:pt x="36164" y="35712"/>
                    <a:pt x="36223" y="35721"/>
                    <a:pt x="36286" y="35721"/>
                  </a:cubicBezTo>
                  <a:cubicBezTo>
                    <a:pt x="36357" y="35721"/>
                    <a:pt x="36434" y="35710"/>
                    <a:pt x="36529" y="35710"/>
                  </a:cubicBezTo>
                  <a:cubicBezTo>
                    <a:pt x="36709" y="35710"/>
                    <a:pt x="36939" y="35710"/>
                    <a:pt x="37218" y="35751"/>
                  </a:cubicBezTo>
                  <a:cubicBezTo>
                    <a:pt x="37473" y="35790"/>
                    <a:pt x="37495" y="35908"/>
                    <a:pt x="37531" y="35908"/>
                  </a:cubicBezTo>
                  <a:cubicBezTo>
                    <a:pt x="37533" y="35908"/>
                    <a:pt x="37536" y="35908"/>
                    <a:pt x="37538" y="35907"/>
                  </a:cubicBezTo>
                  <a:cubicBezTo>
                    <a:pt x="37579" y="35891"/>
                    <a:pt x="37571" y="35735"/>
                    <a:pt x="37678" y="35702"/>
                  </a:cubicBezTo>
                  <a:cubicBezTo>
                    <a:pt x="37690" y="35698"/>
                    <a:pt x="37702" y="35696"/>
                    <a:pt x="37715" y="35696"/>
                  </a:cubicBezTo>
                  <a:cubicBezTo>
                    <a:pt x="37788" y="35696"/>
                    <a:pt x="37863" y="35749"/>
                    <a:pt x="37897" y="35749"/>
                  </a:cubicBezTo>
                  <a:cubicBezTo>
                    <a:pt x="37909" y="35749"/>
                    <a:pt x="37916" y="35743"/>
                    <a:pt x="37916" y="35726"/>
                  </a:cubicBezTo>
                  <a:cubicBezTo>
                    <a:pt x="37924" y="35661"/>
                    <a:pt x="37940" y="35587"/>
                    <a:pt x="38072" y="35579"/>
                  </a:cubicBezTo>
                  <a:cubicBezTo>
                    <a:pt x="38085" y="35577"/>
                    <a:pt x="38098" y="35576"/>
                    <a:pt x="38110" y="35576"/>
                  </a:cubicBezTo>
                  <a:cubicBezTo>
                    <a:pt x="38214" y="35576"/>
                    <a:pt x="38259" y="35637"/>
                    <a:pt x="38252" y="35710"/>
                  </a:cubicBezTo>
                  <a:cubicBezTo>
                    <a:pt x="38244" y="35800"/>
                    <a:pt x="38031" y="35948"/>
                    <a:pt x="37981" y="35997"/>
                  </a:cubicBezTo>
                  <a:cubicBezTo>
                    <a:pt x="37932" y="36046"/>
                    <a:pt x="37743" y="36079"/>
                    <a:pt x="37596" y="36104"/>
                  </a:cubicBezTo>
                  <a:cubicBezTo>
                    <a:pt x="37580" y="36107"/>
                    <a:pt x="37563" y="36109"/>
                    <a:pt x="37546" y="36109"/>
                  </a:cubicBezTo>
                  <a:cubicBezTo>
                    <a:pt x="37400" y="36109"/>
                    <a:pt x="37203" y="35996"/>
                    <a:pt x="37013" y="35915"/>
                  </a:cubicBezTo>
                  <a:cubicBezTo>
                    <a:pt x="36917" y="35875"/>
                    <a:pt x="36863" y="35866"/>
                    <a:pt x="36794" y="35866"/>
                  </a:cubicBezTo>
                  <a:cubicBezTo>
                    <a:pt x="36738" y="35866"/>
                    <a:pt x="36671" y="35872"/>
                    <a:pt x="36563" y="35872"/>
                  </a:cubicBezTo>
                  <a:cubicBezTo>
                    <a:pt x="36511" y="35872"/>
                    <a:pt x="36449" y="35870"/>
                    <a:pt x="36373" y="35866"/>
                  </a:cubicBezTo>
                  <a:cubicBezTo>
                    <a:pt x="35962" y="35841"/>
                    <a:pt x="36053" y="35858"/>
                    <a:pt x="35905" y="35817"/>
                  </a:cubicBezTo>
                  <a:cubicBezTo>
                    <a:pt x="35824" y="35794"/>
                    <a:pt x="35763" y="35774"/>
                    <a:pt x="35708" y="35774"/>
                  </a:cubicBezTo>
                  <a:cubicBezTo>
                    <a:pt x="35662" y="35774"/>
                    <a:pt x="35621" y="35788"/>
                    <a:pt x="35577" y="35825"/>
                  </a:cubicBezTo>
                  <a:cubicBezTo>
                    <a:pt x="35470" y="35907"/>
                    <a:pt x="35437" y="35891"/>
                    <a:pt x="35191" y="35973"/>
                  </a:cubicBezTo>
                  <a:cubicBezTo>
                    <a:pt x="34937" y="36063"/>
                    <a:pt x="35093" y="36104"/>
                    <a:pt x="34986" y="36170"/>
                  </a:cubicBezTo>
                  <a:cubicBezTo>
                    <a:pt x="34887" y="36235"/>
                    <a:pt x="34896" y="36235"/>
                    <a:pt x="34731" y="36276"/>
                  </a:cubicBezTo>
                  <a:cubicBezTo>
                    <a:pt x="34567" y="36317"/>
                    <a:pt x="34658" y="36367"/>
                    <a:pt x="34674" y="36449"/>
                  </a:cubicBezTo>
                  <a:cubicBezTo>
                    <a:pt x="34699" y="36539"/>
                    <a:pt x="34559" y="36605"/>
                    <a:pt x="34477" y="36703"/>
                  </a:cubicBezTo>
                  <a:cubicBezTo>
                    <a:pt x="34395" y="36793"/>
                    <a:pt x="34518" y="36777"/>
                    <a:pt x="34584" y="36859"/>
                  </a:cubicBezTo>
                  <a:cubicBezTo>
                    <a:pt x="34658" y="36941"/>
                    <a:pt x="34551" y="37138"/>
                    <a:pt x="34477" y="37236"/>
                  </a:cubicBezTo>
                  <a:cubicBezTo>
                    <a:pt x="34467" y="37250"/>
                    <a:pt x="34456" y="37257"/>
                    <a:pt x="34446" y="37257"/>
                  </a:cubicBezTo>
                  <a:cubicBezTo>
                    <a:pt x="34383" y="37257"/>
                    <a:pt x="34324" y="37026"/>
                    <a:pt x="34288" y="36892"/>
                  </a:cubicBezTo>
                  <a:cubicBezTo>
                    <a:pt x="34239" y="36744"/>
                    <a:pt x="34141" y="36810"/>
                    <a:pt x="34034" y="36736"/>
                  </a:cubicBezTo>
                  <a:cubicBezTo>
                    <a:pt x="33935" y="36662"/>
                    <a:pt x="34026" y="36621"/>
                    <a:pt x="34050" y="36522"/>
                  </a:cubicBezTo>
                  <a:cubicBezTo>
                    <a:pt x="34067" y="36424"/>
                    <a:pt x="34108" y="36367"/>
                    <a:pt x="34100" y="36260"/>
                  </a:cubicBezTo>
                  <a:cubicBezTo>
                    <a:pt x="34090" y="36193"/>
                    <a:pt x="34139" y="36179"/>
                    <a:pt x="34203" y="36179"/>
                  </a:cubicBezTo>
                  <a:cubicBezTo>
                    <a:pt x="34248" y="36179"/>
                    <a:pt x="34301" y="36186"/>
                    <a:pt x="34346" y="36186"/>
                  </a:cubicBezTo>
                  <a:cubicBezTo>
                    <a:pt x="34452" y="36186"/>
                    <a:pt x="34420" y="36137"/>
                    <a:pt x="34411" y="36005"/>
                  </a:cubicBezTo>
                  <a:cubicBezTo>
                    <a:pt x="34395" y="35874"/>
                    <a:pt x="34617" y="35792"/>
                    <a:pt x="34789" y="35685"/>
                  </a:cubicBezTo>
                  <a:cubicBezTo>
                    <a:pt x="34926" y="35611"/>
                    <a:pt x="34969" y="35592"/>
                    <a:pt x="34997" y="35592"/>
                  </a:cubicBezTo>
                  <a:cubicBezTo>
                    <a:pt x="35026" y="35592"/>
                    <a:pt x="35037" y="35613"/>
                    <a:pt x="35120" y="35613"/>
                  </a:cubicBezTo>
                  <a:cubicBezTo>
                    <a:pt x="35134" y="35613"/>
                    <a:pt x="35149" y="35613"/>
                    <a:pt x="35166" y="35612"/>
                  </a:cubicBezTo>
                  <a:cubicBezTo>
                    <a:pt x="35381" y="35596"/>
                    <a:pt x="35510" y="35545"/>
                    <a:pt x="35720" y="35545"/>
                  </a:cubicBezTo>
                  <a:close/>
                  <a:moveTo>
                    <a:pt x="56096" y="1"/>
                  </a:moveTo>
                  <a:cubicBezTo>
                    <a:pt x="56076" y="1"/>
                    <a:pt x="56056" y="2"/>
                    <a:pt x="56036" y="3"/>
                  </a:cubicBezTo>
                  <a:cubicBezTo>
                    <a:pt x="55897" y="11"/>
                    <a:pt x="55847" y="36"/>
                    <a:pt x="55568" y="126"/>
                  </a:cubicBezTo>
                  <a:cubicBezTo>
                    <a:pt x="55289" y="216"/>
                    <a:pt x="55191" y="183"/>
                    <a:pt x="55150" y="216"/>
                  </a:cubicBezTo>
                  <a:cubicBezTo>
                    <a:pt x="55101" y="241"/>
                    <a:pt x="54846" y="356"/>
                    <a:pt x="54739" y="413"/>
                  </a:cubicBezTo>
                  <a:cubicBezTo>
                    <a:pt x="54641" y="470"/>
                    <a:pt x="54436" y="503"/>
                    <a:pt x="54419" y="569"/>
                  </a:cubicBezTo>
                  <a:cubicBezTo>
                    <a:pt x="54411" y="635"/>
                    <a:pt x="54551" y="585"/>
                    <a:pt x="54583" y="626"/>
                  </a:cubicBezTo>
                  <a:cubicBezTo>
                    <a:pt x="54616" y="676"/>
                    <a:pt x="54181" y="914"/>
                    <a:pt x="54058" y="979"/>
                  </a:cubicBezTo>
                  <a:cubicBezTo>
                    <a:pt x="53943" y="1045"/>
                    <a:pt x="53861" y="1176"/>
                    <a:pt x="53820" y="1267"/>
                  </a:cubicBezTo>
                  <a:cubicBezTo>
                    <a:pt x="53779" y="1357"/>
                    <a:pt x="53853" y="1398"/>
                    <a:pt x="53886" y="1447"/>
                  </a:cubicBezTo>
                  <a:cubicBezTo>
                    <a:pt x="53896" y="1462"/>
                    <a:pt x="53912" y="1466"/>
                    <a:pt x="53930" y="1466"/>
                  </a:cubicBezTo>
                  <a:cubicBezTo>
                    <a:pt x="53957" y="1466"/>
                    <a:pt x="53989" y="1457"/>
                    <a:pt x="54016" y="1457"/>
                  </a:cubicBezTo>
                  <a:cubicBezTo>
                    <a:pt x="54032" y="1457"/>
                    <a:pt x="54047" y="1461"/>
                    <a:pt x="54058" y="1472"/>
                  </a:cubicBezTo>
                  <a:cubicBezTo>
                    <a:pt x="54099" y="1505"/>
                    <a:pt x="53976" y="1636"/>
                    <a:pt x="53943" y="1685"/>
                  </a:cubicBezTo>
                  <a:cubicBezTo>
                    <a:pt x="53911" y="1743"/>
                    <a:pt x="53935" y="1784"/>
                    <a:pt x="53976" y="1816"/>
                  </a:cubicBezTo>
                  <a:cubicBezTo>
                    <a:pt x="54025" y="1841"/>
                    <a:pt x="54198" y="1825"/>
                    <a:pt x="54231" y="1866"/>
                  </a:cubicBezTo>
                  <a:cubicBezTo>
                    <a:pt x="54263" y="1907"/>
                    <a:pt x="54608" y="1972"/>
                    <a:pt x="54715" y="1997"/>
                  </a:cubicBezTo>
                  <a:cubicBezTo>
                    <a:pt x="54830" y="2022"/>
                    <a:pt x="54805" y="2038"/>
                    <a:pt x="54764" y="2079"/>
                  </a:cubicBezTo>
                  <a:cubicBezTo>
                    <a:pt x="54759" y="2085"/>
                    <a:pt x="54748" y="2088"/>
                    <a:pt x="54733" y="2088"/>
                  </a:cubicBezTo>
                  <a:cubicBezTo>
                    <a:pt x="54626" y="2088"/>
                    <a:pt x="54298" y="1954"/>
                    <a:pt x="54198" y="1939"/>
                  </a:cubicBezTo>
                  <a:cubicBezTo>
                    <a:pt x="54181" y="1937"/>
                    <a:pt x="54166" y="1936"/>
                    <a:pt x="54151" y="1936"/>
                  </a:cubicBezTo>
                  <a:cubicBezTo>
                    <a:pt x="54082" y="1936"/>
                    <a:pt x="54036" y="1959"/>
                    <a:pt x="53971" y="1959"/>
                  </a:cubicBezTo>
                  <a:cubicBezTo>
                    <a:pt x="53957" y="1959"/>
                    <a:pt x="53943" y="1958"/>
                    <a:pt x="53927" y="1956"/>
                  </a:cubicBezTo>
                  <a:cubicBezTo>
                    <a:pt x="53820" y="1931"/>
                    <a:pt x="53812" y="1857"/>
                    <a:pt x="53746" y="1849"/>
                  </a:cubicBezTo>
                  <a:cubicBezTo>
                    <a:pt x="53681" y="1849"/>
                    <a:pt x="53500" y="1882"/>
                    <a:pt x="53369" y="1907"/>
                  </a:cubicBezTo>
                  <a:cubicBezTo>
                    <a:pt x="53325" y="1912"/>
                    <a:pt x="53270" y="1914"/>
                    <a:pt x="53210" y="1914"/>
                  </a:cubicBezTo>
                  <a:cubicBezTo>
                    <a:pt x="53091" y="1914"/>
                    <a:pt x="52956" y="1907"/>
                    <a:pt x="52868" y="1907"/>
                  </a:cubicBezTo>
                  <a:cubicBezTo>
                    <a:pt x="52863" y="1907"/>
                    <a:pt x="52856" y="1907"/>
                    <a:pt x="52850" y="1907"/>
                  </a:cubicBezTo>
                  <a:cubicBezTo>
                    <a:pt x="52740" y="1907"/>
                    <a:pt x="52551" y="1855"/>
                    <a:pt x="52440" y="1855"/>
                  </a:cubicBezTo>
                  <a:cubicBezTo>
                    <a:pt x="52413" y="1855"/>
                    <a:pt x="52391" y="1858"/>
                    <a:pt x="52376" y="1866"/>
                  </a:cubicBezTo>
                  <a:cubicBezTo>
                    <a:pt x="52294" y="1907"/>
                    <a:pt x="52442" y="2030"/>
                    <a:pt x="52483" y="2104"/>
                  </a:cubicBezTo>
                  <a:cubicBezTo>
                    <a:pt x="52515" y="2177"/>
                    <a:pt x="52811" y="2169"/>
                    <a:pt x="52893" y="2210"/>
                  </a:cubicBezTo>
                  <a:cubicBezTo>
                    <a:pt x="52975" y="2243"/>
                    <a:pt x="53098" y="2440"/>
                    <a:pt x="53024" y="2530"/>
                  </a:cubicBezTo>
                  <a:cubicBezTo>
                    <a:pt x="53011" y="2549"/>
                    <a:pt x="52993" y="2556"/>
                    <a:pt x="52972" y="2556"/>
                  </a:cubicBezTo>
                  <a:cubicBezTo>
                    <a:pt x="52888" y="2556"/>
                    <a:pt x="52755" y="2440"/>
                    <a:pt x="52663" y="2407"/>
                  </a:cubicBezTo>
                  <a:cubicBezTo>
                    <a:pt x="52548" y="2358"/>
                    <a:pt x="52376" y="2268"/>
                    <a:pt x="52302" y="2243"/>
                  </a:cubicBezTo>
                  <a:cubicBezTo>
                    <a:pt x="52286" y="2237"/>
                    <a:pt x="52271" y="2234"/>
                    <a:pt x="52257" y="2234"/>
                  </a:cubicBezTo>
                  <a:cubicBezTo>
                    <a:pt x="52200" y="2234"/>
                    <a:pt x="52145" y="2282"/>
                    <a:pt x="51974" y="2342"/>
                  </a:cubicBezTo>
                  <a:cubicBezTo>
                    <a:pt x="51760" y="2424"/>
                    <a:pt x="51621" y="2440"/>
                    <a:pt x="51539" y="2489"/>
                  </a:cubicBezTo>
                  <a:cubicBezTo>
                    <a:pt x="51449" y="2539"/>
                    <a:pt x="51301" y="2604"/>
                    <a:pt x="51243" y="2670"/>
                  </a:cubicBezTo>
                  <a:cubicBezTo>
                    <a:pt x="51236" y="2679"/>
                    <a:pt x="51230" y="2682"/>
                    <a:pt x="51226" y="2682"/>
                  </a:cubicBezTo>
                  <a:cubicBezTo>
                    <a:pt x="51199" y="2682"/>
                    <a:pt x="51235" y="2522"/>
                    <a:pt x="51178" y="2522"/>
                  </a:cubicBezTo>
                  <a:cubicBezTo>
                    <a:pt x="51120" y="2522"/>
                    <a:pt x="51046" y="2612"/>
                    <a:pt x="50948" y="2678"/>
                  </a:cubicBezTo>
                  <a:cubicBezTo>
                    <a:pt x="50849" y="2744"/>
                    <a:pt x="50767" y="2777"/>
                    <a:pt x="50628" y="2842"/>
                  </a:cubicBezTo>
                  <a:cubicBezTo>
                    <a:pt x="50617" y="2846"/>
                    <a:pt x="50609" y="2848"/>
                    <a:pt x="50602" y="2848"/>
                  </a:cubicBezTo>
                  <a:cubicBezTo>
                    <a:pt x="50517" y="2848"/>
                    <a:pt x="50667" y="2574"/>
                    <a:pt x="50606" y="2574"/>
                  </a:cubicBezTo>
                  <a:cubicBezTo>
                    <a:pt x="50601" y="2574"/>
                    <a:pt x="50595" y="2576"/>
                    <a:pt x="50587" y="2580"/>
                  </a:cubicBezTo>
                  <a:cubicBezTo>
                    <a:pt x="50464" y="2637"/>
                    <a:pt x="50160" y="2801"/>
                    <a:pt x="50094" y="2834"/>
                  </a:cubicBezTo>
                  <a:cubicBezTo>
                    <a:pt x="50073" y="2841"/>
                    <a:pt x="50055" y="2844"/>
                    <a:pt x="50039" y="2844"/>
                  </a:cubicBezTo>
                  <a:cubicBezTo>
                    <a:pt x="49998" y="2844"/>
                    <a:pt x="49970" y="2825"/>
                    <a:pt x="49947" y="2801"/>
                  </a:cubicBezTo>
                  <a:cubicBezTo>
                    <a:pt x="49914" y="2760"/>
                    <a:pt x="50152" y="2637"/>
                    <a:pt x="50119" y="2621"/>
                  </a:cubicBezTo>
                  <a:cubicBezTo>
                    <a:pt x="50109" y="2618"/>
                    <a:pt x="50090" y="2617"/>
                    <a:pt x="50062" y="2617"/>
                  </a:cubicBezTo>
                  <a:cubicBezTo>
                    <a:pt x="49995" y="2617"/>
                    <a:pt x="49878" y="2623"/>
                    <a:pt x="49733" y="2629"/>
                  </a:cubicBezTo>
                  <a:cubicBezTo>
                    <a:pt x="49724" y="2629"/>
                    <a:pt x="49714" y="2629"/>
                    <a:pt x="49704" y="2629"/>
                  </a:cubicBezTo>
                  <a:cubicBezTo>
                    <a:pt x="49513" y="2629"/>
                    <a:pt x="49275" y="2563"/>
                    <a:pt x="49124" y="2563"/>
                  </a:cubicBezTo>
                  <a:cubicBezTo>
                    <a:pt x="49117" y="2563"/>
                    <a:pt x="49109" y="2563"/>
                    <a:pt x="49101" y="2563"/>
                  </a:cubicBezTo>
                  <a:cubicBezTo>
                    <a:pt x="48951" y="2563"/>
                    <a:pt x="48738" y="2448"/>
                    <a:pt x="48583" y="2448"/>
                  </a:cubicBezTo>
                  <a:cubicBezTo>
                    <a:pt x="48578" y="2448"/>
                    <a:pt x="48573" y="2448"/>
                    <a:pt x="48568" y="2448"/>
                  </a:cubicBezTo>
                  <a:cubicBezTo>
                    <a:pt x="48412" y="2448"/>
                    <a:pt x="48240" y="2456"/>
                    <a:pt x="48158" y="2489"/>
                  </a:cubicBezTo>
                  <a:cubicBezTo>
                    <a:pt x="48076" y="2522"/>
                    <a:pt x="48018" y="2580"/>
                    <a:pt x="48035" y="2662"/>
                  </a:cubicBezTo>
                  <a:cubicBezTo>
                    <a:pt x="48042" y="2697"/>
                    <a:pt x="48074" y="2706"/>
                    <a:pt x="48124" y="2706"/>
                  </a:cubicBezTo>
                  <a:cubicBezTo>
                    <a:pt x="48182" y="2706"/>
                    <a:pt x="48262" y="2694"/>
                    <a:pt x="48350" y="2694"/>
                  </a:cubicBezTo>
                  <a:cubicBezTo>
                    <a:pt x="48362" y="2694"/>
                    <a:pt x="48375" y="2694"/>
                    <a:pt x="48387" y="2694"/>
                  </a:cubicBezTo>
                  <a:cubicBezTo>
                    <a:pt x="48441" y="2699"/>
                    <a:pt x="48511" y="2701"/>
                    <a:pt x="48583" y="2701"/>
                  </a:cubicBezTo>
                  <a:cubicBezTo>
                    <a:pt x="48659" y="2701"/>
                    <a:pt x="48738" y="2699"/>
                    <a:pt x="48803" y="2699"/>
                  </a:cubicBezTo>
                  <a:cubicBezTo>
                    <a:pt x="48884" y="2699"/>
                    <a:pt x="48944" y="2701"/>
                    <a:pt x="48954" y="2711"/>
                  </a:cubicBezTo>
                  <a:cubicBezTo>
                    <a:pt x="48978" y="2744"/>
                    <a:pt x="48494" y="2801"/>
                    <a:pt x="48133" y="2867"/>
                  </a:cubicBezTo>
                  <a:cubicBezTo>
                    <a:pt x="47772" y="2941"/>
                    <a:pt x="47657" y="2883"/>
                    <a:pt x="47345" y="2998"/>
                  </a:cubicBezTo>
                  <a:cubicBezTo>
                    <a:pt x="47042" y="3113"/>
                    <a:pt x="46311" y="3154"/>
                    <a:pt x="46147" y="3228"/>
                  </a:cubicBezTo>
                  <a:cubicBezTo>
                    <a:pt x="45975" y="3294"/>
                    <a:pt x="45556" y="3326"/>
                    <a:pt x="45384" y="3359"/>
                  </a:cubicBezTo>
                  <a:cubicBezTo>
                    <a:pt x="45203" y="3392"/>
                    <a:pt x="45064" y="3507"/>
                    <a:pt x="44949" y="3622"/>
                  </a:cubicBezTo>
                  <a:cubicBezTo>
                    <a:pt x="44834" y="3737"/>
                    <a:pt x="44530" y="3884"/>
                    <a:pt x="44465" y="3925"/>
                  </a:cubicBezTo>
                  <a:cubicBezTo>
                    <a:pt x="44447" y="3938"/>
                    <a:pt x="44430" y="3943"/>
                    <a:pt x="44414" y="3943"/>
                  </a:cubicBezTo>
                  <a:cubicBezTo>
                    <a:pt x="44376" y="3943"/>
                    <a:pt x="44340" y="3918"/>
                    <a:pt x="44300" y="3901"/>
                  </a:cubicBezTo>
                  <a:cubicBezTo>
                    <a:pt x="44243" y="3876"/>
                    <a:pt x="44038" y="3868"/>
                    <a:pt x="43939" y="3868"/>
                  </a:cubicBezTo>
                  <a:cubicBezTo>
                    <a:pt x="43833" y="3868"/>
                    <a:pt x="43808" y="3901"/>
                    <a:pt x="43792" y="3958"/>
                  </a:cubicBezTo>
                  <a:cubicBezTo>
                    <a:pt x="43785" y="3982"/>
                    <a:pt x="43807" y="3989"/>
                    <a:pt x="43841" y="3989"/>
                  </a:cubicBezTo>
                  <a:cubicBezTo>
                    <a:pt x="43888" y="3989"/>
                    <a:pt x="43958" y="3975"/>
                    <a:pt x="43997" y="3975"/>
                  </a:cubicBezTo>
                  <a:cubicBezTo>
                    <a:pt x="44062" y="3975"/>
                    <a:pt x="44153" y="3991"/>
                    <a:pt x="44169" y="4032"/>
                  </a:cubicBezTo>
                  <a:cubicBezTo>
                    <a:pt x="44194" y="4081"/>
                    <a:pt x="44054" y="4065"/>
                    <a:pt x="44013" y="4098"/>
                  </a:cubicBezTo>
                  <a:cubicBezTo>
                    <a:pt x="43972" y="4131"/>
                    <a:pt x="44071" y="4139"/>
                    <a:pt x="44087" y="4188"/>
                  </a:cubicBezTo>
                  <a:cubicBezTo>
                    <a:pt x="44112" y="4237"/>
                    <a:pt x="44021" y="4270"/>
                    <a:pt x="43874" y="4336"/>
                  </a:cubicBezTo>
                  <a:cubicBezTo>
                    <a:pt x="43734" y="4401"/>
                    <a:pt x="43718" y="4459"/>
                    <a:pt x="43701" y="4516"/>
                  </a:cubicBezTo>
                  <a:cubicBezTo>
                    <a:pt x="43685" y="4574"/>
                    <a:pt x="43808" y="4615"/>
                    <a:pt x="43808" y="4656"/>
                  </a:cubicBezTo>
                  <a:cubicBezTo>
                    <a:pt x="43806" y="4668"/>
                    <a:pt x="43798" y="4672"/>
                    <a:pt x="43786" y="4672"/>
                  </a:cubicBezTo>
                  <a:cubicBezTo>
                    <a:pt x="43759" y="4672"/>
                    <a:pt x="43714" y="4648"/>
                    <a:pt x="43685" y="4648"/>
                  </a:cubicBezTo>
                  <a:cubicBezTo>
                    <a:pt x="43636" y="4656"/>
                    <a:pt x="43652" y="4681"/>
                    <a:pt x="43652" y="4713"/>
                  </a:cubicBezTo>
                  <a:cubicBezTo>
                    <a:pt x="43652" y="4746"/>
                    <a:pt x="43595" y="4746"/>
                    <a:pt x="43562" y="4787"/>
                  </a:cubicBezTo>
                  <a:cubicBezTo>
                    <a:pt x="43529" y="4836"/>
                    <a:pt x="43677" y="4845"/>
                    <a:pt x="43710" y="4845"/>
                  </a:cubicBezTo>
                  <a:cubicBezTo>
                    <a:pt x="43723" y="4845"/>
                    <a:pt x="43748" y="4842"/>
                    <a:pt x="43773" y="4842"/>
                  </a:cubicBezTo>
                  <a:cubicBezTo>
                    <a:pt x="43824" y="4842"/>
                    <a:pt x="43879" y="4853"/>
                    <a:pt x="43857" y="4918"/>
                  </a:cubicBezTo>
                  <a:cubicBezTo>
                    <a:pt x="43833" y="5009"/>
                    <a:pt x="43824" y="5066"/>
                    <a:pt x="43792" y="5124"/>
                  </a:cubicBezTo>
                  <a:cubicBezTo>
                    <a:pt x="43784" y="5135"/>
                    <a:pt x="43772" y="5139"/>
                    <a:pt x="43758" y="5139"/>
                  </a:cubicBezTo>
                  <a:cubicBezTo>
                    <a:pt x="43708" y="5139"/>
                    <a:pt x="43628" y="5087"/>
                    <a:pt x="43603" y="5074"/>
                  </a:cubicBezTo>
                  <a:cubicBezTo>
                    <a:pt x="43570" y="5050"/>
                    <a:pt x="43669" y="5009"/>
                    <a:pt x="43677" y="4968"/>
                  </a:cubicBezTo>
                  <a:cubicBezTo>
                    <a:pt x="43680" y="4950"/>
                    <a:pt x="43656" y="4946"/>
                    <a:pt x="43619" y="4946"/>
                  </a:cubicBezTo>
                  <a:cubicBezTo>
                    <a:pt x="43591" y="4946"/>
                    <a:pt x="43556" y="4948"/>
                    <a:pt x="43521" y="4948"/>
                  </a:cubicBezTo>
                  <a:cubicBezTo>
                    <a:pt x="43496" y="4948"/>
                    <a:pt x="43470" y="4947"/>
                    <a:pt x="43447" y="4943"/>
                  </a:cubicBezTo>
                  <a:cubicBezTo>
                    <a:pt x="43379" y="4925"/>
                    <a:pt x="43312" y="4915"/>
                    <a:pt x="43244" y="4915"/>
                  </a:cubicBezTo>
                  <a:cubicBezTo>
                    <a:pt x="43221" y="4915"/>
                    <a:pt x="43199" y="4916"/>
                    <a:pt x="43176" y="4918"/>
                  </a:cubicBezTo>
                  <a:cubicBezTo>
                    <a:pt x="43094" y="4918"/>
                    <a:pt x="43078" y="4960"/>
                    <a:pt x="43037" y="5009"/>
                  </a:cubicBezTo>
                  <a:cubicBezTo>
                    <a:pt x="43004" y="5058"/>
                    <a:pt x="43078" y="5083"/>
                    <a:pt x="43094" y="5115"/>
                  </a:cubicBezTo>
                  <a:cubicBezTo>
                    <a:pt x="43110" y="5148"/>
                    <a:pt x="43168" y="5140"/>
                    <a:pt x="43258" y="5148"/>
                  </a:cubicBezTo>
                  <a:cubicBezTo>
                    <a:pt x="43348" y="5148"/>
                    <a:pt x="43562" y="5173"/>
                    <a:pt x="43636" y="5214"/>
                  </a:cubicBezTo>
                  <a:cubicBezTo>
                    <a:pt x="43710" y="5255"/>
                    <a:pt x="43652" y="5329"/>
                    <a:pt x="43726" y="5353"/>
                  </a:cubicBezTo>
                  <a:cubicBezTo>
                    <a:pt x="43792" y="5370"/>
                    <a:pt x="44030" y="5370"/>
                    <a:pt x="44021" y="5452"/>
                  </a:cubicBezTo>
                  <a:cubicBezTo>
                    <a:pt x="44015" y="5480"/>
                    <a:pt x="43991" y="5487"/>
                    <a:pt x="43959" y="5487"/>
                  </a:cubicBezTo>
                  <a:cubicBezTo>
                    <a:pt x="43928" y="5487"/>
                    <a:pt x="43890" y="5480"/>
                    <a:pt x="43856" y="5480"/>
                  </a:cubicBezTo>
                  <a:cubicBezTo>
                    <a:pt x="43834" y="5480"/>
                    <a:pt x="43814" y="5483"/>
                    <a:pt x="43800" y="5493"/>
                  </a:cubicBezTo>
                  <a:cubicBezTo>
                    <a:pt x="43742" y="5534"/>
                    <a:pt x="43931" y="5600"/>
                    <a:pt x="43939" y="5674"/>
                  </a:cubicBezTo>
                  <a:cubicBezTo>
                    <a:pt x="43950" y="5726"/>
                    <a:pt x="43832" y="5742"/>
                    <a:pt x="43636" y="5742"/>
                  </a:cubicBezTo>
                  <a:cubicBezTo>
                    <a:pt x="43526" y="5742"/>
                    <a:pt x="43392" y="5737"/>
                    <a:pt x="43242" y="5731"/>
                  </a:cubicBezTo>
                  <a:cubicBezTo>
                    <a:pt x="43086" y="5722"/>
                    <a:pt x="42974" y="5716"/>
                    <a:pt x="42873" y="5716"/>
                  </a:cubicBezTo>
                  <a:cubicBezTo>
                    <a:pt x="42709" y="5716"/>
                    <a:pt x="42575" y="5731"/>
                    <a:pt x="42331" y="5772"/>
                  </a:cubicBezTo>
                  <a:cubicBezTo>
                    <a:pt x="41937" y="5846"/>
                    <a:pt x="41420" y="5895"/>
                    <a:pt x="41371" y="5920"/>
                  </a:cubicBezTo>
                  <a:cubicBezTo>
                    <a:pt x="41321" y="5944"/>
                    <a:pt x="40772" y="5953"/>
                    <a:pt x="40517" y="5969"/>
                  </a:cubicBezTo>
                  <a:cubicBezTo>
                    <a:pt x="40255" y="5977"/>
                    <a:pt x="40214" y="5985"/>
                    <a:pt x="40099" y="6010"/>
                  </a:cubicBezTo>
                  <a:cubicBezTo>
                    <a:pt x="39984" y="6026"/>
                    <a:pt x="39705" y="6059"/>
                    <a:pt x="39565" y="6067"/>
                  </a:cubicBezTo>
                  <a:cubicBezTo>
                    <a:pt x="39441" y="6067"/>
                    <a:pt x="39304" y="6016"/>
                    <a:pt x="39241" y="6016"/>
                  </a:cubicBezTo>
                  <a:cubicBezTo>
                    <a:pt x="39233" y="6016"/>
                    <a:pt x="39226" y="6016"/>
                    <a:pt x="39221" y="6018"/>
                  </a:cubicBezTo>
                  <a:cubicBezTo>
                    <a:pt x="39171" y="6043"/>
                    <a:pt x="39138" y="6092"/>
                    <a:pt x="39138" y="6158"/>
                  </a:cubicBezTo>
                  <a:cubicBezTo>
                    <a:pt x="39138" y="6185"/>
                    <a:pt x="39150" y="6191"/>
                    <a:pt x="39166" y="6191"/>
                  </a:cubicBezTo>
                  <a:cubicBezTo>
                    <a:pt x="39179" y="6191"/>
                    <a:pt x="39194" y="6188"/>
                    <a:pt x="39209" y="6188"/>
                  </a:cubicBezTo>
                  <a:cubicBezTo>
                    <a:pt x="39222" y="6188"/>
                    <a:pt x="39234" y="6190"/>
                    <a:pt x="39245" y="6199"/>
                  </a:cubicBezTo>
                  <a:cubicBezTo>
                    <a:pt x="39286" y="6223"/>
                    <a:pt x="39221" y="6248"/>
                    <a:pt x="39163" y="6273"/>
                  </a:cubicBezTo>
                  <a:cubicBezTo>
                    <a:pt x="39097" y="6305"/>
                    <a:pt x="39032" y="6363"/>
                    <a:pt x="38991" y="6420"/>
                  </a:cubicBezTo>
                  <a:cubicBezTo>
                    <a:pt x="38941" y="6486"/>
                    <a:pt x="39097" y="6478"/>
                    <a:pt x="39106" y="6502"/>
                  </a:cubicBezTo>
                  <a:cubicBezTo>
                    <a:pt x="39114" y="6535"/>
                    <a:pt x="39007" y="6568"/>
                    <a:pt x="38966" y="6617"/>
                  </a:cubicBezTo>
                  <a:cubicBezTo>
                    <a:pt x="38950" y="6646"/>
                    <a:pt x="38989" y="6650"/>
                    <a:pt x="39036" y="6650"/>
                  </a:cubicBezTo>
                  <a:cubicBezTo>
                    <a:pt x="39055" y="6650"/>
                    <a:pt x="39075" y="6649"/>
                    <a:pt x="39093" y="6649"/>
                  </a:cubicBezTo>
                  <a:cubicBezTo>
                    <a:pt x="39121" y="6649"/>
                    <a:pt x="39145" y="6651"/>
                    <a:pt x="39155" y="6658"/>
                  </a:cubicBezTo>
                  <a:cubicBezTo>
                    <a:pt x="39179" y="6675"/>
                    <a:pt x="39114" y="6699"/>
                    <a:pt x="39089" y="6749"/>
                  </a:cubicBezTo>
                  <a:cubicBezTo>
                    <a:pt x="39077" y="6773"/>
                    <a:pt x="39091" y="6779"/>
                    <a:pt x="39114" y="6779"/>
                  </a:cubicBezTo>
                  <a:cubicBezTo>
                    <a:pt x="39136" y="6779"/>
                    <a:pt x="39167" y="6773"/>
                    <a:pt x="39188" y="6773"/>
                  </a:cubicBezTo>
                  <a:cubicBezTo>
                    <a:pt x="39229" y="6773"/>
                    <a:pt x="39311" y="6806"/>
                    <a:pt x="39352" y="6855"/>
                  </a:cubicBezTo>
                  <a:cubicBezTo>
                    <a:pt x="39393" y="6913"/>
                    <a:pt x="39376" y="6954"/>
                    <a:pt x="39376" y="7077"/>
                  </a:cubicBezTo>
                  <a:cubicBezTo>
                    <a:pt x="39376" y="7192"/>
                    <a:pt x="39253" y="7216"/>
                    <a:pt x="39237" y="7257"/>
                  </a:cubicBezTo>
                  <a:cubicBezTo>
                    <a:pt x="39221" y="7298"/>
                    <a:pt x="39327" y="7331"/>
                    <a:pt x="39401" y="7389"/>
                  </a:cubicBezTo>
                  <a:cubicBezTo>
                    <a:pt x="39475" y="7438"/>
                    <a:pt x="39368" y="7422"/>
                    <a:pt x="39303" y="7520"/>
                  </a:cubicBezTo>
                  <a:cubicBezTo>
                    <a:pt x="39237" y="7627"/>
                    <a:pt x="39458" y="7651"/>
                    <a:pt x="39500" y="7676"/>
                  </a:cubicBezTo>
                  <a:cubicBezTo>
                    <a:pt x="39532" y="7709"/>
                    <a:pt x="39672" y="7709"/>
                    <a:pt x="39820" y="7750"/>
                  </a:cubicBezTo>
                  <a:cubicBezTo>
                    <a:pt x="39967" y="7783"/>
                    <a:pt x="40255" y="7799"/>
                    <a:pt x="40328" y="7824"/>
                  </a:cubicBezTo>
                  <a:cubicBezTo>
                    <a:pt x="40402" y="7848"/>
                    <a:pt x="40378" y="8012"/>
                    <a:pt x="40386" y="8094"/>
                  </a:cubicBezTo>
                  <a:cubicBezTo>
                    <a:pt x="40386" y="8177"/>
                    <a:pt x="40501" y="8267"/>
                    <a:pt x="40624" y="8357"/>
                  </a:cubicBezTo>
                  <a:cubicBezTo>
                    <a:pt x="40739" y="8439"/>
                    <a:pt x="40796" y="8431"/>
                    <a:pt x="40739" y="8554"/>
                  </a:cubicBezTo>
                  <a:cubicBezTo>
                    <a:pt x="40703" y="8631"/>
                    <a:pt x="40539" y="8637"/>
                    <a:pt x="40379" y="8637"/>
                  </a:cubicBezTo>
                  <a:cubicBezTo>
                    <a:pt x="40347" y="8637"/>
                    <a:pt x="40315" y="8637"/>
                    <a:pt x="40284" y="8637"/>
                  </a:cubicBezTo>
                  <a:cubicBezTo>
                    <a:pt x="40223" y="8637"/>
                    <a:pt x="40166" y="8638"/>
                    <a:pt x="40123" y="8644"/>
                  </a:cubicBezTo>
                  <a:cubicBezTo>
                    <a:pt x="40097" y="8648"/>
                    <a:pt x="40075" y="8650"/>
                    <a:pt x="40056" y="8650"/>
                  </a:cubicBezTo>
                  <a:cubicBezTo>
                    <a:pt x="39943" y="8650"/>
                    <a:pt x="39934" y="8590"/>
                    <a:pt x="39836" y="8513"/>
                  </a:cubicBezTo>
                  <a:cubicBezTo>
                    <a:pt x="39713" y="8431"/>
                    <a:pt x="39508" y="8242"/>
                    <a:pt x="39426" y="8160"/>
                  </a:cubicBezTo>
                  <a:cubicBezTo>
                    <a:pt x="39344" y="8070"/>
                    <a:pt x="39245" y="8062"/>
                    <a:pt x="39081" y="8012"/>
                  </a:cubicBezTo>
                  <a:cubicBezTo>
                    <a:pt x="38925" y="7971"/>
                    <a:pt x="38605" y="7939"/>
                    <a:pt x="38277" y="7873"/>
                  </a:cubicBezTo>
                  <a:cubicBezTo>
                    <a:pt x="37940" y="7799"/>
                    <a:pt x="37899" y="7725"/>
                    <a:pt x="37727" y="7725"/>
                  </a:cubicBezTo>
                  <a:cubicBezTo>
                    <a:pt x="37555" y="7725"/>
                    <a:pt x="37645" y="7742"/>
                    <a:pt x="37464" y="7832"/>
                  </a:cubicBezTo>
                  <a:cubicBezTo>
                    <a:pt x="37276" y="7914"/>
                    <a:pt x="36955" y="7898"/>
                    <a:pt x="36898" y="7955"/>
                  </a:cubicBezTo>
                  <a:cubicBezTo>
                    <a:pt x="36832" y="8012"/>
                    <a:pt x="36873" y="8070"/>
                    <a:pt x="36865" y="8160"/>
                  </a:cubicBezTo>
                  <a:cubicBezTo>
                    <a:pt x="36863" y="8183"/>
                    <a:pt x="36873" y="8191"/>
                    <a:pt x="36890" y="8191"/>
                  </a:cubicBezTo>
                  <a:cubicBezTo>
                    <a:pt x="36940" y="8191"/>
                    <a:pt x="37054" y="8113"/>
                    <a:pt x="37103" y="8094"/>
                  </a:cubicBezTo>
                  <a:cubicBezTo>
                    <a:pt x="37118" y="8091"/>
                    <a:pt x="37135" y="8089"/>
                    <a:pt x="37153" y="8089"/>
                  </a:cubicBezTo>
                  <a:cubicBezTo>
                    <a:pt x="37220" y="8089"/>
                    <a:pt x="37305" y="8110"/>
                    <a:pt x="37349" y="8136"/>
                  </a:cubicBezTo>
                  <a:cubicBezTo>
                    <a:pt x="37415" y="8177"/>
                    <a:pt x="37415" y="8316"/>
                    <a:pt x="37407" y="8415"/>
                  </a:cubicBezTo>
                  <a:cubicBezTo>
                    <a:pt x="37403" y="8456"/>
                    <a:pt x="37343" y="8469"/>
                    <a:pt x="37266" y="8469"/>
                  </a:cubicBezTo>
                  <a:cubicBezTo>
                    <a:pt x="37157" y="8469"/>
                    <a:pt x="37014" y="8442"/>
                    <a:pt x="36947" y="8423"/>
                  </a:cubicBezTo>
                  <a:cubicBezTo>
                    <a:pt x="36824" y="8390"/>
                    <a:pt x="36742" y="8283"/>
                    <a:pt x="36660" y="8226"/>
                  </a:cubicBezTo>
                  <a:cubicBezTo>
                    <a:pt x="36635" y="8210"/>
                    <a:pt x="36618" y="8204"/>
                    <a:pt x="36602" y="8204"/>
                  </a:cubicBezTo>
                  <a:cubicBezTo>
                    <a:pt x="36559" y="8204"/>
                    <a:pt x="36524" y="8250"/>
                    <a:pt x="36381" y="8291"/>
                  </a:cubicBezTo>
                  <a:cubicBezTo>
                    <a:pt x="36304" y="8314"/>
                    <a:pt x="36235" y="8316"/>
                    <a:pt x="36173" y="8316"/>
                  </a:cubicBezTo>
                  <a:cubicBezTo>
                    <a:pt x="36155" y="8316"/>
                    <a:pt x="36137" y="8316"/>
                    <a:pt x="36120" y="8316"/>
                  </a:cubicBezTo>
                  <a:cubicBezTo>
                    <a:pt x="36044" y="8316"/>
                    <a:pt x="35979" y="8320"/>
                    <a:pt x="35921" y="8365"/>
                  </a:cubicBezTo>
                  <a:cubicBezTo>
                    <a:pt x="35807" y="8447"/>
                    <a:pt x="35946" y="8472"/>
                    <a:pt x="35995" y="8579"/>
                  </a:cubicBezTo>
                  <a:cubicBezTo>
                    <a:pt x="36044" y="8677"/>
                    <a:pt x="36020" y="8825"/>
                    <a:pt x="36168" y="8841"/>
                  </a:cubicBezTo>
                  <a:cubicBezTo>
                    <a:pt x="36324" y="8850"/>
                    <a:pt x="36570" y="8981"/>
                    <a:pt x="36742" y="9079"/>
                  </a:cubicBezTo>
                  <a:cubicBezTo>
                    <a:pt x="36906" y="9178"/>
                    <a:pt x="37005" y="9170"/>
                    <a:pt x="37095" y="9186"/>
                  </a:cubicBezTo>
                  <a:cubicBezTo>
                    <a:pt x="37100" y="9187"/>
                    <a:pt x="37105" y="9187"/>
                    <a:pt x="37110" y="9187"/>
                  </a:cubicBezTo>
                  <a:cubicBezTo>
                    <a:pt x="37189" y="9187"/>
                    <a:pt x="37280" y="9079"/>
                    <a:pt x="37341" y="9071"/>
                  </a:cubicBezTo>
                  <a:cubicBezTo>
                    <a:pt x="37407" y="9071"/>
                    <a:pt x="37317" y="9145"/>
                    <a:pt x="37300" y="9235"/>
                  </a:cubicBezTo>
                  <a:cubicBezTo>
                    <a:pt x="37292" y="9262"/>
                    <a:pt x="37306" y="9270"/>
                    <a:pt x="37331" y="9270"/>
                  </a:cubicBezTo>
                  <a:cubicBezTo>
                    <a:pt x="37377" y="9270"/>
                    <a:pt x="37462" y="9241"/>
                    <a:pt x="37527" y="9241"/>
                  </a:cubicBezTo>
                  <a:cubicBezTo>
                    <a:pt x="37537" y="9241"/>
                    <a:pt x="37546" y="9242"/>
                    <a:pt x="37555" y="9243"/>
                  </a:cubicBezTo>
                  <a:cubicBezTo>
                    <a:pt x="37661" y="9260"/>
                    <a:pt x="37530" y="9375"/>
                    <a:pt x="37538" y="9432"/>
                  </a:cubicBezTo>
                  <a:cubicBezTo>
                    <a:pt x="37538" y="9456"/>
                    <a:pt x="37546" y="9463"/>
                    <a:pt x="37562" y="9463"/>
                  </a:cubicBezTo>
                  <a:cubicBezTo>
                    <a:pt x="37584" y="9463"/>
                    <a:pt x="37621" y="9449"/>
                    <a:pt x="37669" y="9449"/>
                  </a:cubicBezTo>
                  <a:cubicBezTo>
                    <a:pt x="37743" y="9449"/>
                    <a:pt x="37678" y="9531"/>
                    <a:pt x="37653" y="9580"/>
                  </a:cubicBezTo>
                  <a:cubicBezTo>
                    <a:pt x="37638" y="9609"/>
                    <a:pt x="37662" y="9615"/>
                    <a:pt x="37697" y="9615"/>
                  </a:cubicBezTo>
                  <a:cubicBezTo>
                    <a:pt x="37721" y="9615"/>
                    <a:pt x="37750" y="9613"/>
                    <a:pt x="37776" y="9613"/>
                  </a:cubicBezTo>
                  <a:cubicBezTo>
                    <a:pt x="37834" y="9605"/>
                    <a:pt x="37866" y="9563"/>
                    <a:pt x="37907" y="9539"/>
                  </a:cubicBezTo>
                  <a:cubicBezTo>
                    <a:pt x="37917" y="9535"/>
                    <a:pt x="37936" y="9533"/>
                    <a:pt x="37957" y="9533"/>
                  </a:cubicBezTo>
                  <a:cubicBezTo>
                    <a:pt x="38025" y="9533"/>
                    <a:pt x="38129" y="9553"/>
                    <a:pt x="38129" y="9596"/>
                  </a:cubicBezTo>
                  <a:cubicBezTo>
                    <a:pt x="38137" y="9654"/>
                    <a:pt x="38063" y="9637"/>
                    <a:pt x="37973" y="9670"/>
                  </a:cubicBezTo>
                  <a:cubicBezTo>
                    <a:pt x="37883" y="9703"/>
                    <a:pt x="37768" y="9719"/>
                    <a:pt x="37669" y="9736"/>
                  </a:cubicBezTo>
                  <a:cubicBezTo>
                    <a:pt x="37658" y="9738"/>
                    <a:pt x="37646" y="9738"/>
                    <a:pt x="37634" y="9738"/>
                  </a:cubicBezTo>
                  <a:cubicBezTo>
                    <a:pt x="37533" y="9738"/>
                    <a:pt x="37407" y="9681"/>
                    <a:pt x="37267" y="9637"/>
                  </a:cubicBezTo>
                  <a:cubicBezTo>
                    <a:pt x="37120" y="9596"/>
                    <a:pt x="37276" y="9555"/>
                    <a:pt x="37267" y="9514"/>
                  </a:cubicBezTo>
                  <a:cubicBezTo>
                    <a:pt x="37259" y="9481"/>
                    <a:pt x="37218" y="9408"/>
                    <a:pt x="37120" y="9383"/>
                  </a:cubicBezTo>
                  <a:cubicBezTo>
                    <a:pt x="37060" y="9363"/>
                    <a:pt x="36919" y="9352"/>
                    <a:pt x="36808" y="9352"/>
                  </a:cubicBezTo>
                  <a:cubicBezTo>
                    <a:pt x="36736" y="9352"/>
                    <a:pt x="36676" y="9357"/>
                    <a:pt x="36660" y="9367"/>
                  </a:cubicBezTo>
                  <a:cubicBezTo>
                    <a:pt x="36627" y="9391"/>
                    <a:pt x="36562" y="9506"/>
                    <a:pt x="36520" y="9522"/>
                  </a:cubicBezTo>
                  <a:cubicBezTo>
                    <a:pt x="36520" y="9523"/>
                    <a:pt x="36519" y="9523"/>
                    <a:pt x="36518" y="9523"/>
                  </a:cubicBezTo>
                  <a:cubicBezTo>
                    <a:pt x="36483" y="9523"/>
                    <a:pt x="36560" y="9325"/>
                    <a:pt x="36488" y="9325"/>
                  </a:cubicBezTo>
                  <a:cubicBezTo>
                    <a:pt x="36417" y="9325"/>
                    <a:pt x="36106" y="9307"/>
                    <a:pt x="35977" y="9307"/>
                  </a:cubicBezTo>
                  <a:cubicBezTo>
                    <a:pt x="35955" y="9307"/>
                    <a:pt x="35939" y="9308"/>
                    <a:pt x="35930" y="9309"/>
                  </a:cubicBezTo>
                  <a:cubicBezTo>
                    <a:pt x="35864" y="9309"/>
                    <a:pt x="35421" y="9120"/>
                    <a:pt x="35372" y="9096"/>
                  </a:cubicBezTo>
                  <a:cubicBezTo>
                    <a:pt x="35331" y="9071"/>
                    <a:pt x="35314" y="9005"/>
                    <a:pt x="35331" y="8973"/>
                  </a:cubicBezTo>
                  <a:cubicBezTo>
                    <a:pt x="35335" y="8966"/>
                    <a:pt x="35344" y="8963"/>
                    <a:pt x="35356" y="8963"/>
                  </a:cubicBezTo>
                  <a:cubicBezTo>
                    <a:pt x="35381" y="8963"/>
                    <a:pt x="35416" y="8974"/>
                    <a:pt x="35441" y="8974"/>
                  </a:cubicBezTo>
                  <a:cubicBezTo>
                    <a:pt x="35445" y="8974"/>
                    <a:pt x="35450" y="8974"/>
                    <a:pt x="35454" y="8973"/>
                  </a:cubicBezTo>
                  <a:cubicBezTo>
                    <a:pt x="35486" y="8964"/>
                    <a:pt x="35511" y="8882"/>
                    <a:pt x="35511" y="8858"/>
                  </a:cubicBezTo>
                  <a:cubicBezTo>
                    <a:pt x="35511" y="8841"/>
                    <a:pt x="35470" y="8808"/>
                    <a:pt x="35454" y="8776"/>
                  </a:cubicBezTo>
                  <a:cubicBezTo>
                    <a:pt x="35429" y="8743"/>
                    <a:pt x="35519" y="8726"/>
                    <a:pt x="35536" y="8710"/>
                  </a:cubicBezTo>
                  <a:cubicBezTo>
                    <a:pt x="35560" y="8685"/>
                    <a:pt x="35421" y="8562"/>
                    <a:pt x="35347" y="8529"/>
                  </a:cubicBezTo>
                  <a:cubicBezTo>
                    <a:pt x="35273" y="8488"/>
                    <a:pt x="35347" y="8382"/>
                    <a:pt x="35339" y="8349"/>
                  </a:cubicBezTo>
                  <a:cubicBezTo>
                    <a:pt x="35339" y="8308"/>
                    <a:pt x="35413" y="8308"/>
                    <a:pt x="35470" y="8242"/>
                  </a:cubicBezTo>
                  <a:cubicBezTo>
                    <a:pt x="35536" y="8185"/>
                    <a:pt x="35527" y="8045"/>
                    <a:pt x="35527" y="8029"/>
                  </a:cubicBezTo>
                  <a:cubicBezTo>
                    <a:pt x="35527" y="8004"/>
                    <a:pt x="35667" y="7906"/>
                    <a:pt x="35692" y="7881"/>
                  </a:cubicBezTo>
                  <a:cubicBezTo>
                    <a:pt x="35716" y="7865"/>
                    <a:pt x="35552" y="7528"/>
                    <a:pt x="35486" y="7446"/>
                  </a:cubicBezTo>
                  <a:cubicBezTo>
                    <a:pt x="35421" y="7356"/>
                    <a:pt x="35207" y="7118"/>
                    <a:pt x="35150" y="7085"/>
                  </a:cubicBezTo>
                  <a:cubicBezTo>
                    <a:pt x="35137" y="7079"/>
                    <a:pt x="35122" y="7076"/>
                    <a:pt x="35105" y="7076"/>
                  </a:cubicBezTo>
                  <a:cubicBezTo>
                    <a:pt x="35056" y="7076"/>
                    <a:pt x="34998" y="7102"/>
                    <a:pt x="34986" y="7151"/>
                  </a:cubicBezTo>
                  <a:cubicBezTo>
                    <a:pt x="34978" y="7225"/>
                    <a:pt x="35109" y="7315"/>
                    <a:pt x="35191" y="7422"/>
                  </a:cubicBezTo>
                  <a:cubicBezTo>
                    <a:pt x="35265" y="7520"/>
                    <a:pt x="35232" y="7815"/>
                    <a:pt x="35216" y="7881"/>
                  </a:cubicBezTo>
                  <a:cubicBezTo>
                    <a:pt x="35207" y="7947"/>
                    <a:pt x="35191" y="8029"/>
                    <a:pt x="35158" y="8086"/>
                  </a:cubicBezTo>
                  <a:cubicBezTo>
                    <a:pt x="35125" y="8144"/>
                    <a:pt x="35060" y="8119"/>
                    <a:pt x="34920" y="8144"/>
                  </a:cubicBezTo>
                  <a:cubicBezTo>
                    <a:pt x="34772" y="8177"/>
                    <a:pt x="34649" y="8308"/>
                    <a:pt x="34461" y="8357"/>
                  </a:cubicBezTo>
                  <a:cubicBezTo>
                    <a:pt x="34272" y="8406"/>
                    <a:pt x="34182" y="8382"/>
                    <a:pt x="34100" y="8464"/>
                  </a:cubicBezTo>
                  <a:cubicBezTo>
                    <a:pt x="34017" y="8538"/>
                    <a:pt x="34091" y="8677"/>
                    <a:pt x="34026" y="8784"/>
                  </a:cubicBezTo>
                  <a:cubicBezTo>
                    <a:pt x="33960" y="8891"/>
                    <a:pt x="33788" y="8948"/>
                    <a:pt x="33763" y="9038"/>
                  </a:cubicBezTo>
                  <a:cubicBezTo>
                    <a:pt x="33747" y="9129"/>
                    <a:pt x="34034" y="9186"/>
                    <a:pt x="34141" y="9268"/>
                  </a:cubicBezTo>
                  <a:cubicBezTo>
                    <a:pt x="34255" y="9342"/>
                    <a:pt x="34346" y="9555"/>
                    <a:pt x="34395" y="9629"/>
                  </a:cubicBezTo>
                  <a:cubicBezTo>
                    <a:pt x="34436" y="9695"/>
                    <a:pt x="34403" y="9736"/>
                    <a:pt x="34420" y="9801"/>
                  </a:cubicBezTo>
                  <a:cubicBezTo>
                    <a:pt x="34428" y="9875"/>
                    <a:pt x="34600" y="9925"/>
                    <a:pt x="34641" y="9990"/>
                  </a:cubicBezTo>
                  <a:cubicBezTo>
                    <a:pt x="34682" y="10048"/>
                    <a:pt x="34682" y="10081"/>
                    <a:pt x="34666" y="10146"/>
                  </a:cubicBezTo>
                  <a:cubicBezTo>
                    <a:pt x="34649" y="10204"/>
                    <a:pt x="34543" y="10327"/>
                    <a:pt x="34518" y="10368"/>
                  </a:cubicBezTo>
                  <a:cubicBezTo>
                    <a:pt x="34493" y="10401"/>
                    <a:pt x="34280" y="10606"/>
                    <a:pt x="34247" y="10680"/>
                  </a:cubicBezTo>
                  <a:cubicBezTo>
                    <a:pt x="34214" y="10762"/>
                    <a:pt x="34280" y="10745"/>
                    <a:pt x="34288" y="10827"/>
                  </a:cubicBezTo>
                  <a:cubicBezTo>
                    <a:pt x="34296" y="10918"/>
                    <a:pt x="34124" y="11123"/>
                    <a:pt x="34108" y="11246"/>
                  </a:cubicBezTo>
                  <a:cubicBezTo>
                    <a:pt x="34091" y="11361"/>
                    <a:pt x="34305" y="11492"/>
                    <a:pt x="34379" y="11550"/>
                  </a:cubicBezTo>
                  <a:cubicBezTo>
                    <a:pt x="34452" y="11607"/>
                    <a:pt x="34247" y="11837"/>
                    <a:pt x="34255" y="11935"/>
                  </a:cubicBezTo>
                  <a:cubicBezTo>
                    <a:pt x="34264" y="12034"/>
                    <a:pt x="34296" y="12009"/>
                    <a:pt x="34370" y="12042"/>
                  </a:cubicBezTo>
                  <a:cubicBezTo>
                    <a:pt x="34382" y="12046"/>
                    <a:pt x="34393" y="12049"/>
                    <a:pt x="34405" y="12049"/>
                  </a:cubicBezTo>
                  <a:cubicBezTo>
                    <a:pt x="34478" y="12049"/>
                    <a:pt x="34559" y="11972"/>
                    <a:pt x="34658" y="11943"/>
                  </a:cubicBezTo>
                  <a:cubicBezTo>
                    <a:pt x="34671" y="11940"/>
                    <a:pt x="34684" y="11938"/>
                    <a:pt x="34697" y="11938"/>
                  </a:cubicBezTo>
                  <a:cubicBezTo>
                    <a:pt x="34795" y="11938"/>
                    <a:pt x="34877" y="12034"/>
                    <a:pt x="34920" y="12034"/>
                  </a:cubicBezTo>
                  <a:cubicBezTo>
                    <a:pt x="34978" y="12034"/>
                    <a:pt x="35150" y="12025"/>
                    <a:pt x="35224" y="12009"/>
                  </a:cubicBezTo>
                  <a:cubicBezTo>
                    <a:pt x="35298" y="11993"/>
                    <a:pt x="35421" y="11878"/>
                    <a:pt x="35478" y="11829"/>
                  </a:cubicBezTo>
                  <a:cubicBezTo>
                    <a:pt x="35493" y="11818"/>
                    <a:pt x="35525" y="11814"/>
                    <a:pt x="35565" y="11814"/>
                  </a:cubicBezTo>
                  <a:cubicBezTo>
                    <a:pt x="35682" y="11814"/>
                    <a:pt x="35869" y="11847"/>
                    <a:pt x="35930" y="11853"/>
                  </a:cubicBezTo>
                  <a:cubicBezTo>
                    <a:pt x="36012" y="11853"/>
                    <a:pt x="36217" y="11902"/>
                    <a:pt x="36356" y="11943"/>
                  </a:cubicBezTo>
                  <a:cubicBezTo>
                    <a:pt x="36496" y="11984"/>
                    <a:pt x="36504" y="12058"/>
                    <a:pt x="36603" y="12157"/>
                  </a:cubicBezTo>
                  <a:cubicBezTo>
                    <a:pt x="36638" y="12193"/>
                    <a:pt x="36683" y="12200"/>
                    <a:pt x="36735" y="12200"/>
                  </a:cubicBezTo>
                  <a:cubicBezTo>
                    <a:pt x="36772" y="12200"/>
                    <a:pt x="36813" y="12196"/>
                    <a:pt x="36857" y="12196"/>
                  </a:cubicBezTo>
                  <a:cubicBezTo>
                    <a:pt x="36908" y="12196"/>
                    <a:pt x="36963" y="12201"/>
                    <a:pt x="37021" y="12222"/>
                  </a:cubicBezTo>
                  <a:cubicBezTo>
                    <a:pt x="37202" y="12280"/>
                    <a:pt x="37185" y="12674"/>
                    <a:pt x="37185" y="12781"/>
                  </a:cubicBezTo>
                  <a:cubicBezTo>
                    <a:pt x="37193" y="12879"/>
                    <a:pt x="37431" y="12986"/>
                    <a:pt x="37472" y="13084"/>
                  </a:cubicBezTo>
                  <a:cubicBezTo>
                    <a:pt x="37514" y="13174"/>
                    <a:pt x="37038" y="13166"/>
                    <a:pt x="37013" y="13232"/>
                  </a:cubicBezTo>
                  <a:cubicBezTo>
                    <a:pt x="36988" y="13306"/>
                    <a:pt x="36914" y="13585"/>
                    <a:pt x="36882" y="13626"/>
                  </a:cubicBezTo>
                  <a:cubicBezTo>
                    <a:pt x="36849" y="13667"/>
                    <a:pt x="36947" y="13716"/>
                    <a:pt x="36972" y="13716"/>
                  </a:cubicBezTo>
                  <a:cubicBezTo>
                    <a:pt x="37005" y="13708"/>
                    <a:pt x="37054" y="13675"/>
                    <a:pt x="37111" y="13667"/>
                  </a:cubicBezTo>
                  <a:cubicBezTo>
                    <a:pt x="37116" y="13666"/>
                    <a:pt x="37119" y="13666"/>
                    <a:pt x="37123" y="13666"/>
                  </a:cubicBezTo>
                  <a:cubicBezTo>
                    <a:pt x="37161" y="13666"/>
                    <a:pt x="37166" y="13705"/>
                    <a:pt x="37226" y="13765"/>
                  </a:cubicBezTo>
                  <a:cubicBezTo>
                    <a:pt x="37247" y="13789"/>
                    <a:pt x="37262" y="13797"/>
                    <a:pt x="37275" y="13797"/>
                  </a:cubicBezTo>
                  <a:cubicBezTo>
                    <a:pt x="37298" y="13797"/>
                    <a:pt x="37319" y="13774"/>
                    <a:pt x="37366" y="13774"/>
                  </a:cubicBezTo>
                  <a:cubicBezTo>
                    <a:pt x="37431" y="13774"/>
                    <a:pt x="37464" y="13798"/>
                    <a:pt x="37555" y="13831"/>
                  </a:cubicBezTo>
                  <a:cubicBezTo>
                    <a:pt x="37567" y="13834"/>
                    <a:pt x="37578" y="13836"/>
                    <a:pt x="37586" y="13836"/>
                  </a:cubicBezTo>
                  <a:cubicBezTo>
                    <a:pt x="37644" y="13836"/>
                    <a:pt x="37617" y="13771"/>
                    <a:pt x="37653" y="13757"/>
                  </a:cubicBezTo>
                  <a:cubicBezTo>
                    <a:pt x="37657" y="13755"/>
                    <a:pt x="37661" y="13755"/>
                    <a:pt x="37665" y="13755"/>
                  </a:cubicBezTo>
                  <a:cubicBezTo>
                    <a:pt x="37695" y="13755"/>
                    <a:pt x="37700" y="13812"/>
                    <a:pt x="37751" y="13856"/>
                  </a:cubicBezTo>
                  <a:cubicBezTo>
                    <a:pt x="37765" y="13867"/>
                    <a:pt x="37778" y="13871"/>
                    <a:pt x="37791" y="13871"/>
                  </a:cubicBezTo>
                  <a:cubicBezTo>
                    <a:pt x="37835" y="13871"/>
                    <a:pt x="37878" y="13823"/>
                    <a:pt x="37916" y="13823"/>
                  </a:cubicBezTo>
                  <a:cubicBezTo>
                    <a:pt x="37965" y="13823"/>
                    <a:pt x="38113" y="13872"/>
                    <a:pt x="38088" y="13954"/>
                  </a:cubicBezTo>
                  <a:cubicBezTo>
                    <a:pt x="38078" y="13980"/>
                    <a:pt x="38038" y="13989"/>
                    <a:pt x="37981" y="13989"/>
                  </a:cubicBezTo>
                  <a:cubicBezTo>
                    <a:pt x="37866" y="13989"/>
                    <a:pt x="37678" y="13954"/>
                    <a:pt x="37508" y="13954"/>
                  </a:cubicBezTo>
                  <a:cubicBezTo>
                    <a:pt x="37496" y="13954"/>
                    <a:pt x="37484" y="13954"/>
                    <a:pt x="37472" y="13954"/>
                  </a:cubicBezTo>
                  <a:cubicBezTo>
                    <a:pt x="37247" y="13954"/>
                    <a:pt x="37245" y="13972"/>
                    <a:pt x="37172" y="13972"/>
                  </a:cubicBezTo>
                  <a:cubicBezTo>
                    <a:pt x="37160" y="13972"/>
                    <a:pt x="37145" y="13972"/>
                    <a:pt x="37128" y="13970"/>
                  </a:cubicBezTo>
                  <a:cubicBezTo>
                    <a:pt x="37005" y="13962"/>
                    <a:pt x="37062" y="13946"/>
                    <a:pt x="37038" y="13913"/>
                  </a:cubicBezTo>
                  <a:cubicBezTo>
                    <a:pt x="37013" y="13872"/>
                    <a:pt x="36742" y="13741"/>
                    <a:pt x="36660" y="13634"/>
                  </a:cubicBezTo>
                  <a:cubicBezTo>
                    <a:pt x="36578" y="13536"/>
                    <a:pt x="36767" y="13577"/>
                    <a:pt x="36791" y="13536"/>
                  </a:cubicBezTo>
                  <a:cubicBezTo>
                    <a:pt x="36816" y="13486"/>
                    <a:pt x="36791" y="13421"/>
                    <a:pt x="36767" y="13330"/>
                  </a:cubicBezTo>
                  <a:cubicBezTo>
                    <a:pt x="36742" y="13240"/>
                    <a:pt x="36832" y="13183"/>
                    <a:pt x="36832" y="13142"/>
                  </a:cubicBezTo>
                  <a:cubicBezTo>
                    <a:pt x="36841" y="13092"/>
                    <a:pt x="36742" y="13068"/>
                    <a:pt x="36734" y="12977"/>
                  </a:cubicBezTo>
                  <a:cubicBezTo>
                    <a:pt x="36726" y="12887"/>
                    <a:pt x="36882" y="12756"/>
                    <a:pt x="36783" y="12674"/>
                  </a:cubicBezTo>
                  <a:cubicBezTo>
                    <a:pt x="36693" y="12584"/>
                    <a:pt x="36611" y="12592"/>
                    <a:pt x="36488" y="12477"/>
                  </a:cubicBezTo>
                  <a:cubicBezTo>
                    <a:pt x="36365" y="12354"/>
                    <a:pt x="36389" y="12190"/>
                    <a:pt x="36307" y="12181"/>
                  </a:cubicBezTo>
                  <a:cubicBezTo>
                    <a:pt x="36296" y="12180"/>
                    <a:pt x="36281" y="12180"/>
                    <a:pt x="36263" y="12180"/>
                  </a:cubicBezTo>
                  <a:cubicBezTo>
                    <a:pt x="36141" y="12180"/>
                    <a:pt x="35886" y="12204"/>
                    <a:pt x="35700" y="12247"/>
                  </a:cubicBezTo>
                  <a:cubicBezTo>
                    <a:pt x="35495" y="12296"/>
                    <a:pt x="35306" y="12362"/>
                    <a:pt x="35183" y="12411"/>
                  </a:cubicBezTo>
                  <a:cubicBezTo>
                    <a:pt x="35060" y="12460"/>
                    <a:pt x="34838" y="12444"/>
                    <a:pt x="34756" y="12501"/>
                  </a:cubicBezTo>
                  <a:cubicBezTo>
                    <a:pt x="34674" y="12551"/>
                    <a:pt x="34764" y="12666"/>
                    <a:pt x="34756" y="12764"/>
                  </a:cubicBezTo>
                  <a:cubicBezTo>
                    <a:pt x="34748" y="12863"/>
                    <a:pt x="34772" y="12805"/>
                    <a:pt x="34682" y="12936"/>
                  </a:cubicBezTo>
                  <a:cubicBezTo>
                    <a:pt x="34592" y="13068"/>
                    <a:pt x="34846" y="13117"/>
                    <a:pt x="34945" y="13215"/>
                  </a:cubicBezTo>
                  <a:cubicBezTo>
                    <a:pt x="35043" y="13314"/>
                    <a:pt x="35010" y="13380"/>
                    <a:pt x="35002" y="13511"/>
                  </a:cubicBezTo>
                  <a:cubicBezTo>
                    <a:pt x="34994" y="13650"/>
                    <a:pt x="35002" y="13667"/>
                    <a:pt x="34953" y="13782"/>
                  </a:cubicBezTo>
                  <a:cubicBezTo>
                    <a:pt x="34912" y="13897"/>
                    <a:pt x="34781" y="13929"/>
                    <a:pt x="34690" y="14020"/>
                  </a:cubicBezTo>
                  <a:cubicBezTo>
                    <a:pt x="34592" y="14102"/>
                    <a:pt x="34452" y="14176"/>
                    <a:pt x="34370" y="14291"/>
                  </a:cubicBezTo>
                  <a:cubicBezTo>
                    <a:pt x="34288" y="14405"/>
                    <a:pt x="34354" y="14520"/>
                    <a:pt x="34346" y="14594"/>
                  </a:cubicBezTo>
                  <a:cubicBezTo>
                    <a:pt x="34346" y="14676"/>
                    <a:pt x="34198" y="14767"/>
                    <a:pt x="34075" y="14824"/>
                  </a:cubicBezTo>
                  <a:cubicBezTo>
                    <a:pt x="33960" y="14881"/>
                    <a:pt x="33656" y="15029"/>
                    <a:pt x="33500" y="15070"/>
                  </a:cubicBezTo>
                  <a:cubicBezTo>
                    <a:pt x="33344" y="15103"/>
                    <a:pt x="33238" y="15103"/>
                    <a:pt x="33205" y="15201"/>
                  </a:cubicBezTo>
                  <a:cubicBezTo>
                    <a:pt x="33190" y="15242"/>
                    <a:pt x="33210" y="15251"/>
                    <a:pt x="33237" y="15251"/>
                  </a:cubicBezTo>
                  <a:cubicBezTo>
                    <a:pt x="33260" y="15251"/>
                    <a:pt x="33287" y="15245"/>
                    <a:pt x="33304" y="15245"/>
                  </a:cubicBezTo>
                  <a:cubicBezTo>
                    <a:pt x="33313" y="15245"/>
                    <a:pt x="33318" y="15246"/>
                    <a:pt x="33320" y="15251"/>
                  </a:cubicBezTo>
                  <a:cubicBezTo>
                    <a:pt x="33336" y="15275"/>
                    <a:pt x="33295" y="15407"/>
                    <a:pt x="33230" y="15472"/>
                  </a:cubicBezTo>
                  <a:cubicBezTo>
                    <a:pt x="33169" y="15533"/>
                    <a:pt x="33125" y="15538"/>
                    <a:pt x="33048" y="15538"/>
                  </a:cubicBezTo>
                  <a:cubicBezTo>
                    <a:pt x="33031" y="15538"/>
                    <a:pt x="33012" y="15538"/>
                    <a:pt x="32992" y="15538"/>
                  </a:cubicBezTo>
                  <a:cubicBezTo>
                    <a:pt x="32987" y="15538"/>
                    <a:pt x="32982" y="15538"/>
                    <a:pt x="32978" y="15538"/>
                  </a:cubicBezTo>
                  <a:cubicBezTo>
                    <a:pt x="32861" y="15538"/>
                    <a:pt x="32666" y="15445"/>
                    <a:pt x="32532" y="15382"/>
                  </a:cubicBezTo>
                  <a:cubicBezTo>
                    <a:pt x="32480" y="15354"/>
                    <a:pt x="32427" y="15344"/>
                    <a:pt x="32373" y="15344"/>
                  </a:cubicBezTo>
                  <a:cubicBezTo>
                    <a:pt x="32282" y="15344"/>
                    <a:pt x="32185" y="15373"/>
                    <a:pt x="32072" y="15398"/>
                  </a:cubicBezTo>
                  <a:cubicBezTo>
                    <a:pt x="32002" y="15418"/>
                    <a:pt x="31952" y="15424"/>
                    <a:pt x="31911" y="15424"/>
                  </a:cubicBezTo>
                  <a:cubicBezTo>
                    <a:pt x="31847" y="15424"/>
                    <a:pt x="31803" y="15408"/>
                    <a:pt x="31728" y="15398"/>
                  </a:cubicBezTo>
                  <a:cubicBezTo>
                    <a:pt x="31605" y="15382"/>
                    <a:pt x="31088" y="15201"/>
                    <a:pt x="30948" y="15152"/>
                  </a:cubicBezTo>
                  <a:cubicBezTo>
                    <a:pt x="30817" y="15095"/>
                    <a:pt x="30932" y="15087"/>
                    <a:pt x="30891" y="14996"/>
                  </a:cubicBezTo>
                  <a:cubicBezTo>
                    <a:pt x="30850" y="14898"/>
                    <a:pt x="30792" y="14898"/>
                    <a:pt x="30809" y="14832"/>
                  </a:cubicBezTo>
                  <a:cubicBezTo>
                    <a:pt x="30815" y="14814"/>
                    <a:pt x="30834" y="14808"/>
                    <a:pt x="30862" y="14808"/>
                  </a:cubicBezTo>
                  <a:cubicBezTo>
                    <a:pt x="30930" y="14808"/>
                    <a:pt x="31050" y="14849"/>
                    <a:pt x="31144" y="14849"/>
                  </a:cubicBezTo>
                  <a:cubicBezTo>
                    <a:pt x="31150" y="14849"/>
                    <a:pt x="31156" y="14849"/>
                    <a:pt x="31161" y="14849"/>
                  </a:cubicBezTo>
                  <a:cubicBezTo>
                    <a:pt x="31267" y="14842"/>
                    <a:pt x="31392" y="14822"/>
                    <a:pt x="31497" y="14822"/>
                  </a:cubicBezTo>
                  <a:cubicBezTo>
                    <a:pt x="31514" y="14822"/>
                    <a:pt x="31531" y="14823"/>
                    <a:pt x="31547" y="14824"/>
                  </a:cubicBezTo>
                  <a:cubicBezTo>
                    <a:pt x="31670" y="14832"/>
                    <a:pt x="31662" y="14947"/>
                    <a:pt x="31818" y="15013"/>
                  </a:cubicBezTo>
                  <a:cubicBezTo>
                    <a:pt x="31844" y="15023"/>
                    <a:pt x="31868" y="15028"/>
                    <a:pt x="31893" y="15028"/>
                  </a:cubicBezTo>
                  <a:cubicBezTo>
                    <a:pt x="32017" y="15028"/>
                    <a:pt x="32129" y="14908"/>
                    <a:pt x="32253" y="14873"/>
                  </a:cubicBezTo>
                  <a:cubicBezTo>
                    <a:pt x="32393" y="14824"/>
                    <a:pt x="32770" y="14717"/>
                    <a:pt x="32868" y="14684"/>
                  </a:cubicBezTo>
                  <a:cubicBezTo>
                    <a:pt x="32967" y="14652"/>
                    <a:pt x="33131" y="14487"/>
                    <a:pt x="33172" y="14422"/>
                  </a:cubicBezTo>
                  <a:cubicBezTo>
                    <a:pt x="33213" y="14356"/>
                    <a:pt x="33246" y="14208"/>
                    <a:pt x="33320" y="14110"/>
                  </a:cubicBezTo>
                  <a:cubicBezTo>
                    <a:pt x="33394" y="14003"/>
                    <a:pt x="33558" y="13962"/>
                    <a:pt x="33648" y="13913"/>
                  </a:cubicBezTo>
                  <a:cubicBezTo>
                    <a:pt x="33747" y="13856"/>
                    <a:pt x="33812" y="13815"/>
                    <a:pt x="33820" y="13782"/>
                  </a:cubicBezTo>
                  <a:cubicBezTo>
                    <a:pt x="33837" y="13741"/>
                    <a:pt x="33804" y="13724"/>
                    <a:pt x="33788" y="13650"/>
                  </a:cubicBezTo>
                  <a:cubicBezTo>
                    <a:pt x="33771" y="13568"/>
                    <a:pt x="33870" y="13552"/>
                    <a:pt x="33886" y="13470"/>
                  </a:cubicBezTo>
                  <a:cubicBezTo>
                    <a:pt x="33903" y="13380"/>
                    <a:pt x="33812" y="13371"/>
                    <a:pt x="33796" y="13306"/>
                  </a:cubicBezTo>
                  <a:cubicBezTo>
                    <a:pt x="33779" y="13240"/>
                    <a:pt x="33976" y="13051"/>
                    <a:pt x="34058" y="12977"/>
                  </a:cubicBezTo>
                  <a:cubicBezTo>
                    <a:pt x="34141" y="12912"/>
                    <a:pt x="34157" y="12879"/>
                    <a:pt x="34173" y="12838"/>
                  </a:cubicBezTo>
                  <a:cubicBezTo>
                    <a:pt x="34198" y="12789"/>
                    <a:pt x="34165" y="12756"/>
                    <a:pt x="34124" y="12690"/>
                  </a:cubicBezTo>
                  <a:cubicBezTo>
                    <a:pt x="34083" y="12616"/>
                    <a:pt x="34083" y="12641"/>
                    <a:pt x="33993" y="12592"/>
                  </a:cubicBezTo>
                  <a:cubicBezTo>
                    <a:pt x="33903" y="12543"/>
                    <a:pt x="33574" y="12378"/>
                    <a:pt x="33509" y="12337"/>
                  </a:cubicBezTo>
                  <a:cubicBezTo>
                    <a:pt x="33443" y="12296"/>
                    <a:pt x="33427" y="12247"/>
                    <a:pt x="33377" y="12165"/>
                  </a:cubicBezTo>
                  <a:cubicBezTo>
                    <a:pt x="33336" y="12075"/>
                    <a:pt x="33443" y="11911"/>
                    <a:pt x="33476" y="11771"/>
                  </a:cubicBezTo>
                  <a:cubicBezTo>
                    <a:pt x="33509" y="11632"/>
                    <a:pt x="33451" y="11640"/>
                    <a:pt x="33418" y="11484"/>
                  </a:cubicBezTo>
                  <a:cubicBezTo>
                    <a:pt x="33394" y="11328"/>
                    <a:pt x="33500" y="11106"/>
                    <a:pt x="33500" y="11057"/>
                  </a:cubicBezTo>
                  <a:cubicBezTo>
                    <a:pt x="33500" y="11008"/>
                    <a:pt x="33451" y="11000"/>
                    <a:pt x="33402" y="10926"/>
                  </a:cubicBezTo>
                  <a:cubicBezTo>
                    <a:pt x="33361" y="10860"/>
                    <a:pt x="33459" y="10696"/>
                    <a:pt x="33468" y="10655"/>
                  </a:cubicBezTo>
                  <a:cubicBezTo>
                    <a:pt x="33468" y="10614"/>
                    <a:pt x="33386" y="10589"/>
                    <a:pt x="33361" y="10499"/>
                  </a:cubicBezTo>
                  <a:cubicBezTo>
                    <a:pt x="33328" y="10401"/>
                    <a:pt x="33541" y="10401"/>
                    <a:pt x="33541" y="10327"/>
                  </a:cubicBezTo>
                  <a:cubicBezTo>
                    <a:pt x="33541" y="10253"/>
                    <a:pt x="33558" y="10212"/>
                    <a:pt x="33541" y="10146"/>
                  </a:cubicBezTo>
                  <a:cubicBezTo>
                    <a:pt x="33517" y="10072"/>
                    <a:pt x="33517" y="10072"/>
                    <a:pt x="33533" y="9974"/>
                  </a:cubicBezTo>
                  <a:cubicBezTo>
                    <a:pt x="33541" y="9884"/>
                    <a:pt x="33607" y="9843"/>
                    <a:pt x="33615" y="9744"/>
                  </a:cubicBezTo>
                  <a:cubicBezTo>
                    <a:pt x="33632" y="9654"/>
                    <a:pt x="33525" y="9687"/>
                    <a:pt x="33468" y="9605"/>
                  </a:cubicBezTo>
                  <a:cubicBezTo>
                    <a:pt x="33402" y="9522"/>
                    <a:pt x="33500" y="9416"/>
                    <a:pt x="33468" y="9399"/>
                  </a:cubicBezTo>
                  <a:cubicBezTo>
                    <a:pt x="33435" y="9375"/>
                    <a:pt x="33164" y="9227"/>
                    <a:pt x="33024" y="9137"/>
                  </a:cubicBezTo>
                  <a:cubicBezTo>
                    <a:pt x="32885" y="9055"/>
                    <a:pt x="32901" y="9030"/>
                    <a:pt x="32868" y="8923"/>
                  </a:cubicBezTo>
                  <a:cubicBezTo>
                    <a:pt x="32836" y="8808"/>
                    <a:pt x="33049" y="8825"/>
                    <a:pt x="33148" y="8743"/>
                  </a:cubicBezTo>
                  <a:cubicBezTo>
                    <a:pt x="33246" y="8661"/>
                    <a:pt x="33180" y="8612"/>
                    <a:pt x="33213" y="8497"/>
                  </a:cubicBezTo>
                  <a:cubicBezTo>
                    <a:pt x="33246" y="8382"/>
                    <a:pt x="33312" y="8398"/>
                    <a:pt x="33361" y="8316"/>
                  </a:cubicBezTo>
                  <a:cubicBezTo>
                    <a:pt x="33410" y="8234"/>
                    <a:pt x="33377" y="8209"/>
                    <a:pt x="33492" y="8078"/>
                  </a:cubicBezTo>
                  <a:cubicBezTo>
                    <a:pt x="33599" y="7947"/>
                    <a:pt x="33632" y="7906"/>
                    <a:pt x="33640" y="7873"/>
                  </a:cubicBezTo>
                  <a:cubicBezTo>
                    <a:pt x="33648" y="7840"/>
                    <a:pt x="33640" y="7815"/>
                    <a:pt x="33632" y="7742"/>
                  </a:cubicBezTo>
                  <a:cubicBezTo>
                    <a:pt x="33615" y="7660"/>
                    <a:pt x="33599" y="7495"/>
                    <a:pt x="33566" y="7372"/>
                  </a:cubicBezTo>
                  <a:cubicBezTo>
                    <a:pt x="33533" y="7249"/>
                    <a:pt x="33541" y="7266"/>
                    <a:pt x="33468" y="7233"/>
                  </a:cubicBezTo>
                  <a:cubicBezTo>
                    <a:pt x="33394" y="7200"/>
                    <a:pt x="33213" y="7143"/>
                    <a:pt x="33074" y="7143"/>
                  </a:cubicBezTo>
                  <a:cubicBezTo>
                    <a:pt x="32961" y="7150"/>
                    <a:pt x="32957" y="7187"/>
                    <a:pt x="32901" y="7187"/>
                  </a:cubicBezTo>
                  <a:cubicBezTo>
                    <a:pt x="32892" y="7187"/>
                    <a:pt x="32881" y="7186"/>
                    <a:pt x="32868" y="7184"/>
                  </a:cubicBezTo>
                  <a:cubicBezTo>
                    <a:pt x="32786" y="7159"/>
                    <a:pt x="32959" y="7110"/>
                    <a:pt x="32926" y="7077"/>
                  </a:cubicBezTo>
                  <a:cubicBezTo>
                    <a:pt x="32893" y="7044"/>
                    <a:pt x="32811" y="7011"/>
                    <a:pt x="32672" y="7011"/>
                  </a:cubicBezTo>
                  <a:cubicBezTo>
                    <a:pt x="32540" y="7011"/>
                    <a:pt x="32310" y="7028"/>
                    <a:pt x="32179" y="7036"/>
                  </a:cubicBezTo>
                  <a:cubicBezTo>
                    <a:pt x="32056" y="7044"/>
                    <a:pt x="31728" y="7052"/>
                    <a:pt x="31613" y="7060"/>
                  </a:cubicBezTo>
                  <a:cubicBezTo>
                    <a:pt x="31546" y="7065"/>
                    <a:pt x="31478" y="7072"/>
                    <a:pt x="31416" y="7072"/>
                  </a:cubicBezTo>
                  <a:cubicBezTo>
                    <a:pt x="31365" y="7072"/>
                    <a:pt x="31317" y="7067"/>
                    <a:pt x="31276" y="7052"/>
                  </a:cubicBezTo>
                  <a:cubicBezTo>
                    <a:pt x="31194" y="7019"/>
                    <a:pt x="31391" y="6913"/>
                    <a:pt x="31342" y="6913"/>
                  </a:cubicBezTo>
                  <a:cubicBezTo>
                    <a:pt x="31301" y="6913"/>
                    <a:pt x="31178" y="6913"/>
                    <a:pt x="31096" y="6954"/>
                  </a:cubicBezTo>
                  <a:cubicBezTo>
                    <a:pt x="31022" y="6995"/>
                    <a:pt x="30899" y="7257"/>
                    <a:pt x="30858" y="7323"/>
                  </a:cubicBezTo>
                  <a:cubicBezTo>
                    <a:pt x="30809" y="7381"/>
                    <a:pt x="30825" y="7397"/>
                    <a:pt x="30759" y="7569"/>
                  </a:cubicBezTo>
                  <a:cubicBezTo>
                    <a:pt x="30702" y="7742"/>
                    <a:pt x="30653" y="8004"/>
                    <a:pt x="30620" y="8144"/>
                  </a:cubicBezTo>
                  <a:cubicBezTo>
                    <a:pt x="30587" y="8283"/>
                    <a:pt x="30464" y="8546"/>
                    <a:pt x="30390" y="8636"/>
                  </a:cubicBezTo>
                  <a:cubicBezTo>
                    <a:pt x="30324" y="8718"/>
                    <a:pt x="30177" y="8800"/>
                    <a:pt x="30070" y="8874"/>
                  </a:cubicBezTo>
                  <a:cubicBezTo>
                    <a:pt x="29972" y="8948"/>
                    <a:pt x="29848" y="9014"/>
                    <a:pt x="29775" y="9055"/>
                  </a:cubicBezTo>
                  <a:cubicBezTo>
                    <a:pt x="29709" y="9104"/>
                    <a:pt x="29389" y="9145"/>
                    <a:pt x="29331" y="9211"/>
                  </a:cubicBezTo>
                  <a:cubicBezTo>
                    <a:pt x="29274" y="9284"/>
                    <a:pt x="29159" y="9408"/>
                    <a:pt x="29134" y="9449"/>
                  </a:cubicBezTo>
                  <a:cubicBezTo>
                    <a:pt x="29110" y="9481"/>
                    <a:pt x="29143" y="9506"/>
                    <a:pt x="29159" y="9539"/>
                  </a:cubicBezTo>
                  <a:cubicBezTo>
                    <a:pt x="29164" y="9547"/>
                    <a:pt x="29175" y="9551"/>
                    <a:pt x="29189" y="9551"/>
                  </a:cubicBezTo>
                  <a:cubicBezTo>
                    <a:pt x="29230" y="9551"/>
                    <a:pt x="29298" y="9523"/>
                    <a:pt x="29322" y="9523"/>
                  </a:cubicBezTo>
                  <a:cubicBezTo>
                    <a:pt x="29329" y="9523"/>
                    <a:pt x="29333" y="9525"/>
                    <a:pt x="29331" y="9531"/>
                  </a:cubicBezTo>
                  <a:cubicBezTo>
                    <a:pt x="29323" y="9563"/>
                    <a:pt x="29192" y="9703"/>
                    <a:pt x="29167" y="9752"/>
                  </a:cubicBezTo>
                  <a:cubicBezTo>
                    <a:pt x="29151" y="9793"/>
                    <a:pt x="29151" y="9851"/>
                    <a:pt x="29200" y="9884"/>
                  </a:cubicBezTo>
                  <a:cubicBezTo>
                    <a:pt x="29207" y="9889"/>
                    <a:pt x="29217" y="9891"/>
                    <a:pt x="29229" y="9891"/>
                  </a:cubicBezTo>
                  <a:cubicBezTo>
                    <a:pt x="29306" y="9891"/>
                    <a:pt x="29475" y="9793"/>
                    <a:pt x="29504" y="9793"/>
                  </a:cubicBezTo>
                  <a:cubicBezTo>
                    <a:pt x="29537" y="9793"/>
                    <a:pt x="29635" y="9810"/>
                    <a:pt x="29660" y="9900"/>
                  </a:cubicBezTo>
                  <a:cubicBezTo>
                    <a:pt x="29684" y="9982"/>
                    <a:pt x="29651" y="10089"/>
                    <a:pt x="29610" y="10204"/>
                  </a:cubicBezTo>
                  <a:cubicBezTo>
                    <a:pt x="29569" y="10318"/>
                    <a:pt x="29496" y="10515"/>
                    <a:pt x="29496" y="10589"/>
                  </a:cubicBezTo>
                  <a:cubicBezTo>
                    <a:pt x="29504" y="10671"/>
                    <a:pt x="29635" y="10712"/>
                    <a:pt x="29660" y="10753"/>
                  </a:cubicBezTo>
                  <a:cubicBezTo>
                    <a:pt x="29676" y="10786"/>
                    <a:pt x="29594" y="10844"/>
                    <a:pt x="29528" y="10860"/>
                  </a:cubicBezTo>
                  <a:cubicBezTo>
                    <a:pt x="29521" y="10863"/>
                    <a:pt x="29514" y="10865"/>
                    <a:pt x="29507" y="10865"/>
                  </a:cubicBezTo>
                  <a:cubicBezTo>
                    <a:pt x="29463" y="10865"/>
                    <a:pt x="29431" y="10810"/>
                    <a:pt x="29416" y="10810"/>
                  </a:cubicBezTo>
                  <a:cubicBezTo>
                    <a:pt x="29415" y="10810"/>
                    <a:pt x="29414" y="10811"/>
                    <a:pt x="29413" y="10811"/>
                  </a:cubicBezTo>
                  <a:cubicBezTo>
                    <a:pt x="29389" y="10819"/>
                    <a:pt x="29331" y="10827"/>
                    <a:pt x="29315" y="10893"/>
                  </a:cubicBezTo>
                  <a:cubicBezTo>
                    <a:pt x="29290" y="10967"/>
                    <a:pt x="29208" y="11320"/>
                    <a:pt x="29266" y="11377"/>
                  </a:cubicBezTo>
                  <a:cubicBezTo>
                    <a:pt x="29274" y="11387"/>
                    <a:pt x="29282" y="11391"/>
                    <a:pt x="29291" y="11391"/>
                  </a:cubicBezTo>
                  <a:cubicBezTo>
                    <a:pt x="29332" y="11391"/>
                    <a:pt x="29378" y="11291"/>
                    <a:pt x="29446" y="11270"/>
                  </a:cubicBezTo>
                  <a:cubicBezTo>
                    <a:pt x="29450" y="11269"/>
                    <a:pt x="29455" y="11269"/>
                    <a:pt x="29460" y="11269"/>
                  </a:cubicBezTo>
                  <a:cubicBezTo>
                    <a:pt x="29569" y="11269"/>
                    <a:pt x="29976" y="11500"/>
                    <a:pt x="30070" y="11500"/>
                  </a:cubicBezTo>
                  <a:cubicBezTo>
                    <a:pt x="30149" y="11500"/>
                    <a:pt x="30175" y="11448"/>
                    <a:pt x="30195" y="11448"/>
                  </a:cubicBezTo>
                  <a:cubicBezTo>
                    <a:pt x="30200" y="11448"/>
                    <a:pt x="30205" y="11451"/>
                    <a:pt x="30210" y="11459"/>
                  </a:cubicBezTo>
                  <a:cubicBezTo>
                    <a:pt x="30226" y="11500"/>
                    <a:pt x="30168" y="11664"/>
                    <a:pt x="30168" y="11755"/>
                  </a:cubicBezTo>
                  <a:cubicBezTo>
                    <a:pt x="30168" y="11845"/>
                    <a:pt x="30275" y="11878"/>
                    <a:pt x="30324" y="11911"/>
                  </a:cubicBezTo>
                  <a:cubicBezTo>
                    <a:pt x="30374" y="11952"/>
                    <a:pt x="30448" y="12050"/>
                    <a:pt x="30448" y="12116"/>
                  </a:cubicBezTo>
                  <a:cubicBezTo>
                    <a:pt x="30456" y="12181"/>
                    <a:pt x="30595" y="12198"/>
                    <a:pt x="30628" y="12222"/>
                  </a:cubicBezTo>
                  <a:cubicBezTo>
                    <a:pt x="30637" y="12231"/>
                    <a:pt x="30651" y="12235"/>
                    <a:pt x="30668" y="12235"/>
                  </a:cubicBezTo>
                  <a:cubicBezTo>
                    <a:pt x="30713" y="12235"/>
                    <a:pt x="30782" y="12210"/>
                    <a:pt x="30841" y="12198"/>
                  </a:cubicBezTo>
                  <a:cubicBezTo>
                    <a:pt x="30899" y="12193"/>
                    <a:pt x="30961" y="12170"/>
                    <a:pt x="30995" y="12170"/>
                  </a:cubicBezTo>
                  <a:cubicBezTo>
                    <a:pt x="31014" y="12170"/>
                    <a:pt x="31025" y="12177"/>
                    <a:pt x="31022" y="12198"/>
                  </a:cubicBezTo>
                  <a:cubicBezTo>
                    <a:pt x="31014" y="12255"/>
                    <a:pt x="30924" y="12255"/>
                    <a:pt x="30850" y="12296"/>
                  </a:cubicBezTo>
                  <a:cubicBezTo>
                    <a:pt x="30776" y="12329"/>
                    <a:pt x="30899" y="12346"/>
                    <a:pt x="30899" y="12387"/>
                  </a:cubicBezTo>
                  <a:cubicBezTo>
                    <a:pt x="30899" y="12428"/>
                    <a:pt x="30833" y="12534"/>
                    <a:pt x="30768" y="12600"/>
                  </a:cubicBezTo>
                  <a:cubicBezTo>
                    <a:pt x="30710" y="12674"/>
                    <a:pt x="30644" y="12772"/>
                    <a:pt x="30587" y="12846"/>
                  </a:cubicBezTo>
                  <a:cubicBezTo>
                    <a:pt x="30538" y="12920"/>
                    <a:pt x="30612" y="12936"/>
                    <a:pt x="30595" y="13002"/>
                  </a:cubicBezTo>
                  <a:cubicBezTo>
                    <a:pt x="30579" y="13060"/>
                    <a:pt x="30439" y="13109"/>
                    <a:pt x="30357" y="13109"/>
                  </a:cubicBezTo>
                  <a:cubicBezTo>
                    <a:pt x="30283" y="13109"/>
                    <a:pt x="30275" y="13019"/>
                    <a:pt x="30201" y="12936"/>
                  </a:cubicBezTo>
                  <a:cubicBezTo>
                    <a:pt x="30119" y="12854"/>
                    <a:pt x="29972" y="12772"/>
                    <a:pt x="29824" y="12649"/>
                  </a:cubicBezTo>
                  <a:cubicBezTo>
                    <a:pt x="29684" y="12526"/>
                    <a:pt x="29594" y="12395"/>
                    <a:pt x="29504" y="12329"/>
                  </a:cubicBezTo>
                  <a:cubicBezTo>
                    <a:pt x="29405" y="12263"/>
                    <a:pt x="29200" y="12222"/>
                    <a:pt x="28962" y="12222"/>
                  </a:cubicBezTo>
                  <a:cubicBezTo>
                    <a:pt x="28716" y="12222"/>
                    <a:pt x="28642" y="12132"/>
                    <a:pt x="28535" y="12091"/>
                  </a:cubicBezTo>
                  <a:cubicBezTo>
                    <a:pt x="28429" y="12050"/>
                    <a:pt x="28535" y="12001"/>
                    <a:pt x="28486" y="11935"/>
                  </a:cubicBezTo>
                  <a:cubicBezTo>
                    <a:pt x="28445" y="11870"/>
                    <a:pt x="28306" y="11886"/>
                    <a:pt x="28256" y="11861"/>
                  </a:cubicBezTo>
                  <a:cubicBezTo>
                    <a:pt x="28233" y="11850"/>
                    <a:pt x="28181" y="11842"/>
                    <a:pt x="28128" y="11842"/>
                  </a:cubicBezTo>
                  <a:cubicBezTo>
                    <a:pt x="28070" y="11842"/>
                    <a:pt x="28011" y="11852"/>
                    <a:pt x="27994" y="11878"/>
                  </a:cubicBezTo>
                  <a:cubicBezTo>
                    <a:pt x="27958" y="11914"/>
                    <a:pt x="27864" y="11963"/>
                    <a:pt x="27814" y="11963"/>
                  </a:cubicBezTo>
                  <a:cubicBezTo>
                    <a:pt x="27808" y="11963"/>
                    <a:pt x="27802" y="11962"/>
                    <a:pt x="27797" y="11960"/>
                  </a:cubicBezTo>
                  <a:cubicBezTo>
                    <a:pt x="27756" y="11943"/>
                    <a:pt x="27854" y="11787"/>
                    <a:pt x="27862" y="11746"/>
                  </a:cubicBezTo>
                  <a:cubicBezTo>
                    <a:pt x="27862" y="11714"/>
                    <a:pt x="27838" y="11689"/>
                    <a:pt x="27789" y="11656"/>
                  </a:cubicBezTo>
                  <a:cubicBezTo>
                    <a:pt x="27747" y="11615"/>
                    <a:pt x="27411" y="11500"/>
                    <a:pt x="27165" y="11394"/>
                  </a:cubicBezTo>
                  <a:cubicBezTo>
                    <a:pt x="26927" y="11295"/>
                    <a:pt x="26960" y="11287"/>
                    <a:pt x="26516" y="11238"/>
                  </a:cubicBezTo>
                  <a:cubicBezTo>
                    <a:pt x="26082" y="11197"/>
                    <a:pt x="25999" y="11188"/>
                    <a:pt x="25786" y="11156"/>
                  </a:cubicBezTo>
                  <a:cubicBezTo>
                    <a:pt x="25619" y="11122"/>
                    <a:pt x="25376" y="11083"/>
                    <a:pt x="25207" y="11083"/>
                  </a:cubicBezTo>
                  <a:cubicBezTo>
                    <a:pt x="25169" y="11083"/>
                    <a:pt x="25134" y="11085"/>
                    <a:pt x="25105" y="11090"/>
                  </a:cubicBezTo>
                  <a:cubicBezTo>
                    <a:pt x="24949" y="11115"/>
                    <a:pt x="24974" y="11180"/>
                    <a:pt x="24916" y="11238"/>
                  </a:cubicBezTo>
                  <a:cubicBezTo>
                    <a:pt x="24859" y="11287"/>
                    <a:pt x="24695" y="11295"/>
                    <a:pt x="24654" y="11303"/>
                  </a:cubicBezTo>
                  <a:cubicBezTo>
                    <a:pt x="24621" y="11320"/>
                    <a:pt x="24498" y="11377"/>
                    <a:pt x="24506" y="11394"/>
                  </a:cubicBezTo>
                  <a:cubicBezTo>
                    <a:pt x="24514" y="11410"/>
                    <a:pt x="24719" y="11656"/>
                    <a:pt x="24768" y="11730"/>
                  </a:cubicBezTo>
                  <a:cubicBezTo>
                    <a:pt x="24818" y="11804"/>
                    <a:pt x="24752" y="11935"/>
                    <a:pt x="24768" y="11976"/>
                  </a:cubicBezTo>
                  <a:cubicBezTo>
                    <a:pt x="24793" y="12017"/>
                    <a:pt x="24826" y="12025"/>
                    <a:pt x="24859" y="12025"/>
                  </a:cubicBezTo>
                  <a:cubicBezTo>
                    <a:pt x="24900" y="12017"/>
                    <a:pt x="24949" y="11960"/>
                    <a:pt x="24965" y="11960"/>
                  </a:cubicBezTo>
                  <a:cubicBezTo>
                    <a:pt x="24990" y="11960"/>
                    <a:pt x="25023" y="12001"/>
                    <a:pt x="25031" y="12050"/>
                  </a:cubicBezTo>
                  <a:cubicBezTo>
                    <a:pt x="25047" y="12091"/>
                    <a:pt x="25039" y="12198"/>
                    <a:pt x="25031" y="12247"/>
                  </a:cubicBezTo>
                  <a:cubicBezTo>
                    <a:pt x="25015" y="12305"/>
                    <a:pt x="24793" y="12362"/>
                    <a:pt x="24727" y="12378"/>
                  </a:cubicBezTo>
                  <a:cubicBezTo>
                    <a:pt x="24662" y="12387"/>
                    <a:pt x="24457" y="12485"/>
                    <a:pt x="24375" y="12518"/>
                  </a:cubicBezTo>
                  <a:cubicBezTo>
                    <a:pt x="24292" y="12543"/>
                    <a:pt x="24309" y="12608"/>
                    <a:pt x="24284" y="12674"/>
                  </a:cubicBezTo>
                  <a:cubicBezTo>
                    <a:pt x="24251" y="12748"/>
                    <a:pt x="24342" y="12789"/>
                    <a:pt x="24342" y="12838"/>
                  </a:cubicBezTo>
                  <a:cubicBezTo>
                    <a:pt x="24342" y="12887"/>
                    <a:pt x="24202" y="12961"/>
                    <a:pt x="24137" y="12969"/>
                  </a:cubicBezTo>
                  <a:cubicBezTo>
                    <a:pt x="24127" y="12972"/>
                    <a:pt x="24119" y="12973"/>
                    <a:pt x="24111" y="12973"/>
                  </a:cubicBezTo>
                  <a:cubicBezTo>
                    <a:pt x="24062" y="12973"/>
                    <a:pt x="24031" y="12936"/>
                    <a:pt x="23940" y="12936"/>
                  </a:cubicBezTo>
                  <a:cubicBezTo>
                    <a:pt x="23825" y="12936"/>
                    <a:pt x="23677" y="12895"/>
                    <a:pt x="23693" y="12838"/>
                  </a:cubicBezTo>
                  <a:cubicBezTo>
                    <a:pt x="23710" y="12789"/>
                    <a:pt x="23685" y="12698"/>
                    <a:pt x="23718" y="12616"/>
                  </a:cubicBezTo>
                  <a:cubicBezTo>
                    <a:pt x="23743" y="12543"/>
                    <a:pt x="23981" y="12493"/>
                    <a:pt x="23940" y="12444"/>
                  </a:cubicBezTo>
                  <a:cubicBezTo>
                    <a:pt x="23899" y="12403"/>
                    <a:pt x="23775" y="12378"/>
                    <a:pt x="23661" y="12305"/>
                  </a:cubicBezTo>
                  <a:cubicBezTo>
                    <a:pt x="23537" y="12222"/>
                    <a:pt x="23923" y="12181"/>
                    <a:pt x="23833" y="12157"/>
                  </a:cubicBezTo>
                  <a:cubicBezTo>
                    <a:pt x="23808" y="12150"/>
                    <a:pt x="23777" y="12147"/>
                    <a:pt x="23744" y="12147"/>
                  </a:cubicBezTo>
                  <a:cubicBezTo>
                    <a:pt x="23656" y="12147"/>
                    <a:pt x="23554" y="12168"/>
                    <a:pt x="23513" y="12198"/>
                  </a:cubicBezTo>
                  <a:cubicBezTo>
                    <a:pt x="23455" y="12231"/>
                    <a:pt x="23332" y="12296"/>
                    <a:pt x="23267" y="12346"/>
                  </a:cubicBezTo>
                  <a:cubicBezTo>
                    <a:pt x="23201" y="12395"/>
                    <a:pt x="23258" y="12469"/>
                    <a:pt x="23242" y="12510"/>
                  </a:cubicBezTo>
                  <a:cubicBezTo>
                    <a:pt x="23237" y="12519"/>
                    <a:pt x="23231" y="12523"/>
                    <a:pt x="23224" y="12523"/>
                  </a:cubicBezTo>
                  <a:cubicBezTo>
                    <a:pt x="23193" y="12523"/>
                    <a:pt x="23142" y="12448"/>
                    <a:pt x="23102" y="12395"/>
                  </a:cubicBezTo>
                  <a:cubicBezTo>
                    <a:pt x="23049" y="12341"/>
                    <a:pt x="23130" y="12245"/>
                    <a:pt x="23103" y="12245"/>
                  </a:cubicBezTo>
                  <a:cubicBezTo>
                    <a:pt x="23100" y="12245"/>
                    <a:pt x="23098" y="12246"/>
                    <a:pt x="23094" y="12247"/>
                  </a:cubicBezTo>
                  <a:cubicBezTo>
                    <a:pt x="23045" y="12272"/>
                    <a:pt x="22979" y="12321"/>
                    <a:pt x="22881" y="12378"/>
                  </a:cubicBezTo>
                  <a:cubicBezTo>
                    <a:pt x="22774" y="12444"/>
                    <a:pt x="22709" y="12469"/>
                    <a:pt x="22610" y="12551"/>
                  </a:cubicBezTo>
                  <a:cubicBezTo>
                    <a:pt x="22503" y="12633"/>
                    <a:pt x="22553" y="12657"/>
                    <a:pt x="22495" y="12682"/>
                  </a:cubicBezTo>
                  <a:cubicBezTo>
                    <a:pt x="22485" y="12689"/>
                    <a:pt x="22467" y="12691"/>
                    <a:pt x="22442" y="12691"/>
                  </a:cubicBezTo>
                  <a:cubicBezTo>
                    <a:pt x="22341" y="12691"/>
                    <a:pt x="22125" y="12648"/>
                    <a:pt x="21888" y="12641"/>
                  </a:cubicBezTo>
                  <a:cubicBezTo>
                    <a:pt x="21651" y="12634"/>
                    <a:pt x="21583" y="12601"/>
                    <a:pt x="21497" y="12601"/>
                  </a:cubicBezTo>
                  <a:cubicBezTo>
                    <a:pt x="21476" y="12601"/>
                    <a:pt x="21454" y="12603"/>
                    <a:pt x="21428" y="12608"/>
                  </a:cubicBezTo>
                  <a:cubicBezTo>
                    <a:pt x="21297" y="12633"/>
                    <a:pt x="21231" y="12731"/>
                    <a:pt x="21133" y="12797"/>
                  </a:cubicBezTo>
                  <a:cubicBezTo>
                    <a:pt x="21043" y="12863"/>
                    <a:pt x="20862" y="12969"/>
                    <a:pt x="20764" y="13043"/>
                  </a:cubicBezTo>
                  <a:cubicBezTo>
                    <a:pt x="20673" y="13109"/>
                    <a:pt x="20755" y="13142"/>
                    <a:pt x="20682" y="13183"/>
                  </a:cubicBezTo>
                  <a:cubicBezTo>
                    <a:pt x="20673" y="13187"/>
                    <a:pt x="20665" y="13189"/>
                    <a:pt x="20656" y="13189"/>
                  </a:cubicBezTo>
                  <a:cubicBezTo>
                    <a:pt x="20588" y="13189"/>
                    <a:pt x="20506" y="13058"/>
                    <a:pt x="20419" y="13043"/>
                  </a:cubicBezTo>
                  <a:cubicBezTo>
                    <a:pt x="20412" y="13042"/>
                    <a:pt x="20405" y="13042"/>
                    <a:pt x="20399" y="13042"/>
                  </a:cubicBezTo>
                  <a:cubicBezTo>
                    <a:pt x="20309" y="13042"/>
                    <a:pt x="20283" y="13142"/>
                    <a:pt x="20214" y="13150"/>
                  </a:cubicBezTo>
                  <a:cubicBezTo>
                    <a:pt x="20211" y="13150"/>
                    <a:pt x="20209" y="13150"/>
                    <a:pt x="20207" y="13150"/>
                  </a:cubicBezTo>
                  <a:cubicBezTo>
                    <a:pt x="20144" y="13150"/>
                    <a:pt x="20205" y="13043"/>
                    <a:pt x="20181" y="13035"/>
                  </a:cubicBezTo>
                  <a:cubicBezTo>
                    <a:pt x="20180" y="13035"/>
                    <a:pt x="20179" y="13034"/>
                    <a:pt x="20178" y="13034"/>
                  </a:cubicBezTo>
                  <a:cubicBezTo>
                    <a:pt x="20158" y="13034"/>
                    <a:pt x="20096" y="13110"/>
                    <a:pt x="20041" y="13133"/>
                  </a:cubicBezTo>
                  <a:cubicBezTo>
                    <a:pt x="20030" y="13141"/>
                    <a:pt x="20020" y="13144"/>
                    <a:pt x="20011" y="13144"/>
                  </a:cubicBezTo>
                  <a:cubicBezTo>
                    <a:pt x="19979" y="13144"/>
                    <a:pt x="19949" y="13109"/>
                    <a:pt x="19861" y="13084"/>
                  </a:cubicBezTo>
                  <a:cubicBezTo>
                    <a:pt x="19738" y="13051"/>
                    <a:pt x="19623" y="13035"/>
                    <a:pt x="19590" y="12994"/>
                  </a:cubicBezTo>
                  <a:cubicBezTo>
                    <a:pt x="19565" y="12945"/>
                    <a:pt x="19984" y="12895"/>
                    <a:pt x="20009" y="12879"/>
                  </a:cubicBezTo>
                  <a:cubicBezTo>
                    <a:pt x="20041" y="12863"/>
                    <a:pt x="19902" y="12698"/>
                    <a:pt x="19869" y="12649"/>
                  </a:cubicBezTo>
                  <a:cubicBezTo>
                    <a:pt x="19836" y="12608"/>
                    <a:pt x="19877" y="12559"/>
                    <a:pt x="19894" y="12534"/>
                  </a:cubicBezTo>
                  <a:cubicBezTo>
                    <a:pt x="19918" y="12501"/>
                    <a:pt x="20074" y="12403"/>
                    <a:pt x="20058" y="12370"/>
                  </a:cubicBezTo>
                  <a:cubicBezTo>
                    <a:pt x="20041" y="12337"/>
                    <a:pt x="19943" y="12329"/>
                    <a:pt x="19926" y="12305"/>
                  </a:cubicBezTo>
                  <a:cubicBezTo>
                    <a:pt x="19902" y="12288"/>
                    <a:pt x="20230" y="12198"/>
                    <a:pt x="20238" y="12173"/>
                  </a:cubicBezTo>
                  <a:cubicBezTo>
                    <a:pt x="20239" y="12171"/>
                    <a:pt x="20236" y="12170"/>
                    <a:pt x="20228" y="12170"/>
                  </a:cubicBezTo>
                  <a:cubicBezTo>
                    <a:pt x="20182" y="12170"/>
                    <a:pt x="19987" y="12208"/>
                    <a:pt x="19853" y="12222"/>
                  </a:cubicBezTo>
                  <a:cubicBezTo>
                    <a:pt x="19697" y="12247"/>
                    <a:pt x="19615" y="12288"/>
                    <a:pt x="19492" y="12305"/>
                  </a:cubicBezTo>
                  <a:cubicBezTo>
                    <a:pt x="19377" y="12329"/>
                    <a:pt x="19089" y="12493"/>
                    <a:pt x="19007" y="12551"/>
                  </a:cubicBezTo>
                  <a:cubicBezTo>
                    <a:pt x="18933" y="12616"/>
                    <a:pt x="18868" y="12633"/>
                    <a:pt x="18876" y="12666"/>
                  </a:cubicBezTo>
                  <a:cubicBezTo>
                    <a:pt x="18884" y="12698"/>
                    <a:pt x="19147" y="12739"/>
                    <a:pt x="19139" y="12805"/>
                  </a:cubicBezTo>
                  <a:cubicBezTo>
                    <a:pt x="19130" y="12871"/>
                    <a:pt x="19057" y="12904"/>
                    <a:pt x="18966" y="12953"/>
                  </a:cubicBezTo>
                  <a:cubicBezTo>
                    <a:pt x="18898" y="12987"/>
                    <a:pt x="18866" y="13005"/>
                    <a:pt x="18841" y="13005"/>
                  </a:cubicBezTo>
                  <a:cubicBezTo>
                    <a:pt x="18830" y="13005"/>
                    <a:pt x="18821" y="13002"/>
                    <a:pt x="18810" y="12994"/>
                  </a:cubicBezTo>
                  <a:cubicBezTo>
                    <a:pt x="18769" y="12969"/>
                    <a:pt x="18835" y="12854"/>
                    <a:pt x="18827" y="12813"/>
                  </a:cubicBezTo>
                  <a:cubicBezTo>
                    <a:pt x="18821" y="12799"/>
                    <a:pt x="18805" y="12795"/>
                    <a:pt x="18784" y="12795"/>
                  </a:cubicBezTo>
                  <a:cubicBezTo>
                    <a:pt x="18749" y="12795"/>
                    <a:pt x="18703" y="12806"/>
                    <a:pt x="18670" y="12806"/>
                  </a:cubicBezTo>
                  <a:cubicBezTo>
                    <a:pt x="18664" y="12806"/>
                    <a:pt x="18659" y="12806"/>
                    <a:pt x="18654" y="12805"/>
                  </a:cubicBezTo>
                  <a:cubicBezTo>
                    <a:pt x="18615" y="12789"/>
                    <a:pt x="18705" y="12690"/>
                    <a:pt x="18668" y="12690"/>
                  </a:cubicBezTo>
                  <a:cubicBezTo>
                    <a:pt x="18666" y="12690"/>
                    <a:pt x="18664" y="12690"/>
                    <a:pt x="18663" y="12690"/>
                  </a:cubicBezTo>
                  <a:cubicBezTo>
                    <a:pt x="18613" y="12690"/>
                    <a:pt x="18490" y="12715"/>
                    <a:pt x="18425" y="12764"/>
                  </a:cubicBezTo>
                  <a:cubicBezTo>
                    <a:pt x="18359" y="12813"/>
                    <a:pt x="18351" y="12830"/>
                    <a:pt x="18252" y="12879"/>
                  </a:cubicBezTo>
                  <a:cubicBezTo>
                    <a:pt x="18162" y="12936"/>
                    <a:pt x="17727" y="12961"/>
                    <a:pt x="17645" y="12986"/>
                  </a:cubicBezTo>
                  <a:cubicBezTo>
                    <a:pt x="17563" y="13010"/>
                    <a:pt x="17169" y="13314"/>
                    <a:pt x="17071" y="13380"/>
                  </a:cubicBezTo>
                  <a:cubicBezTo>
                    <a:pt x="16980" y="13437"/>
                    <a:pt x="16816" y="13478"/>
                    <a:pt x="16660" y="13519"/>
                  </a:cubicBezTo>
                  <a:cubicBezTo>
                    <a:pt x="16504" y="13552"/>
                    <a:pt x="16406" y="13560"/>
                    <a:pt x="16365" y="13577"/>
                  </a:cubicBezTo>
                  <a:cubicBezTo>
                    <a:pt x="16316" y="13601"/>
                    <a:pt x="16307" y="13634"/>
                    <a:pt x="16307" y="13708"/>
                  </a:cubicBezTo>
                  <a:cubicBezTo>
                    <a:pt x="16307" y="13782"/>
                    <a:pt x="16570" y="13823"/>
                    <a:pt x="16537" y="13847"/>
                  </a:cubicBezTo>
                  <a:cubicBezTo>
                    <a:pt x="16528" y="13854"/>
                    <a:pt x="16487" y="13856"/>
                    <a:pt x="16429" y="13856"/>
                  </a:cubicBezTo>
                  <a:cubicBezTo>
                    <a:pt x="16268" y="13856"/>
                    <a:pt x="15978" y="13837"/>
                    <a:pt x="15905" y="13831"/>
                  </a:cubicBezTo>
                  <a:cubicBezTo>
                    <a:pt x="15894" y="13830"/>
                    <a:pt x="15884" y="13830"/>
                    <a:pt x="15873" y="13830"/>
                  </a:cubicBezTo>
                  <a:cubicBezTo>
                    <a:pt x="15783" y="13830"/>
                    <a:pt x="15714" y="13861"/>
                    <a:pt x="15626" y="13905"/>
                  </a:cubicBezTo>
                  <a:cubicBezTo>
                    <a:pt x="15528" y="13954"/>
                    <a:pt x="15708" y="13995"/>
                    <a:pt x="15708" y="14094"/>
                  </a:cubicBezTo>
                  <a:cubicBezTo>
                    <a:pt x="15708" y="14184"/>
                    <a:pt x="15684" y="14135"/>
                    <a:pt x="15602" y="14192"/>
                  </a:cubicBezTo>
                  <a:cubicBezTo>
                    <a:pt x="15528" y="14250"/>
                    <a:pt x="15569" y="14282"/>
                    <a:pt x="15511" y="14356"/>
                  </a:cubicBezTo>
                  <a:cubicBezTo>
                    <a:pt x="15454" y="14438"/>
                    <a:pt x="15528" y="14504"/>
                    <a:pt x="15544" y="14594"/>
                  </a:cubicBezTo>
                  <a:cubicBezTo>
                    <a:pt x="15569" y="14684"/>
                    <a:pt x="15454" y="14750"/>
                    <a:pt x="15396" y="14799"/>
                  </a:cubicBezTo>
                  <a:cubicBezTo>
                    <a:pt x="15383" y="14815"/>
                    <a:pt x="15365" y="14820"/>
                    <a:pt x="15342" y="14820"/>
                  </a:cubicBezTo>
                  <a:cubicBezTo>
                    <a:pt x="15292" y="14820"/>
                    <a:pt x="15220" y="14795"/>
                    <a:pt x="15128" y="14795"/>
                  </a:cubicBezTo>
                  <a:cubicBezTo>
                    <a:pt x="15106" y="14795"/>
                    <a:pt x="15084" y="14796"/>
                    <a:pt x="15060" y="14799"/>
                  </a:cubicBezTo>
                  <a:cubicBezTo>
                    <a:pt x="14894" y="14822"/>
                    <a:pt x="14660" y="14976"/>
                    <a:pt x="14571" y="14976"/>
                  </a:cubicBezTo>
                  <a:cubicBezTo>
                    <a:pt x="14563" y="14976"/>
                    <a:pt x="14557" y="14974"/>
                    <a:pt x="14551" y="14972"/>
                  </a:cubicBezTo>
                  <a:cubicBezTo>
                    <a:pt x="14485" y="14931"/>
                    <a:pt x="14691" y="14799"/>
                    <a:pt x="14609" y="14799"/>
                  </a:cubicBezTo>
                  <a:cubicBezTo>
                    <a:pt x="14518" y="14799"/>
                    <a:pt x="14436" y="14824"/>
                    <a:pt x="14321" y="14849"/>
                  </a:cubicBezTo>
                  <a:cubicBezTo>
                    <a:pt x="14300" y="14852"/>
                    <a:pt x="14285" y="14853"/>
                    <a:pt x="14273" y="14853"/>
                  </a:cubicBezTo>
                  <a:cubicBezTo>
                    <a:pt x="14224" y="14853"/>
                    <a:pt x="14246" y="14822"/>
                    <a:pt x="14133" y="14742"/>
                  </a:cubicBezTo>
                  <a:cubicBezTo>
                    <a:pt x="13993" y="14635"/>
                    <a:pt x="14116" y="14594"/>
                    <a:pt x="14026" y="14529"/>
                  </a:cubicBezTo>
                  <a:cubicBezTo>
                    <a:pt x="13944" y="14455"/>
                    <a:pt x="13640" y="14250"/>
                    <a:pt x="13542" y="14192"/>
                  </a:cubicBezTo>
                  <a:cubicBezTo>
                    <a:pt x="13443" y="14135"/>
                    <a:pt x="13509" y="14085"/>
                    <a:pt x="13525" y="14020"/>
                  </a:cubicBezTo>
                  <a:cubicBezTo>
                    <a:pt x="13542" y="13954"/>
                    <a:pt x="13648" y="13970"/>
                    <a:pt x="13755" y="13921"/>
                  </a:cubicBezTo>
                  <a:cubicBezTo>
                    <a:pt x="13870" y="13880"/>
                    <a:pt x="13763" y="13806"/>
                    <a:pt x="13796" y="13741"/>
                  </a:cubicBezTo>
                  <a:cubicBezTo>
                    <a:pt x="13809" y="13718"/>
                    <a:pt x="13832" y="13712"/>
                    <a:pt x="13861" y="13712"/>
                  </a:cubicBezTo>
                  <a:cubicBezTo>
                    <a:pt x="13894" y="13712"/>
                    <a:pt x="13934" y="13720"/>
                    <a:pt x="13975" y="13720"/>
                  </a:cubicBezTo>
                  <a:cubicBezTo>
                    <a:pt x="13989" y="13720"/>
                    <a:pt x="14003" y="13719"/>
                    <a:pt x="14018" y="13716"/>
                  </a:cubicBezTo>
                  <a:cubicBezTo>
                    <a:pt x="14100" y="13700"/>
                    <a:pt x="14379" y="13659"/>
                    <a:pt x="14510" y="13659"/>
                  </a:cubicBezTo>
                  <a:cubicBezTo>
                    <a:pt x="14650" y="13659"/>
                    <a:pt x="14805" y="13642"/>
                    <a:pt x="14764" y="13544"/>
                  </a:cubicBezTo>
                  <a:cubicBezTo>
                    <a:pt x="14723" y="13445"/>
                    <a:pt x="14674" y="13265"/>
                    <a:pt x="14617" y="13199"/>
                  </a:cubicBezTo>
                  <a:cubicBezTo>
                    <a:pt x="14567" y="13133"/>
                    <a:pt x="14371" y="13043"/>
                    <a:pt x="14272" y="12969"/>
                  </a:cubicBezTo>
                  <a:cubicBezTo>
                    <a:pt x="14182" y="12887"/>
                    <a:pt x="14354" y="12871"/>
                    <a:pt x="14321" y="12822"/>
                  </a:cubicBezTo>
                  <a:cubicBezTo>
                    <a:pt x="14297" y="12772"/>
                    <a:pt x="14174" y="12813"/>
                    <a:pt x="13886" y="12772"/>
                  </a:cubicBezTo>
                  <a:cubicBezTo>
                    <a:pt x="13591" y="12731"/>
                    <a:pt x="13115" y="12674"/>
                    <a:pt x="12967" y="12657"/>
                  </a:cubicBezTo>
                  <a:cubicBezTo>
                    <a:pt x="12825" y="12642"/>
                    <a:pt x="12459" y="12573"/>
                    <a:pt x="12333" y="12573"/>
                  </a:cubicBezTo>
                  <a:cubicBezTo>
                    <a:pt x="12320" y="12573"/>
                    <a:pt x="12310" y="12574"/>
                    <a:pt x="12302" y="12575"/>
                  </a:cubicBezTo>
                  <a:cubicBezTo>
                    <a:pt x="12229" y="12592"/>
                    <a:pt x="12934" y="12986"/>
                    <a:pt x="13000" y="13051"/>
                  </a:cubicBezTo>
                  <a:cubicBezTo>
                    <a:pt x="13066" y="13109"/>
                    <a:pt x="13107" y="13232"/>
                    <a:pt x="13131" y="13306"/>
                  </a:cubicBezTo>
                  <a:cubicBezTo>
                    <a:pt x="13164" y="13380"/>
                    <a:pt x="13016" y="13363"/>
                    <a:pt x="12959" y="13404"/>
                  </a:cubicBezTo>
                  <a:cubicBezTo>
                    <a:pt x="12910" y="13453"/>
                    <a:pt x="13000" y="13470"/>
                    <a:pt x="13033" y="13511"/>
                  </a:cubicBezTo>
                  <a:cubicBezTo>
                    <a:pt x="13066" y="13552"/>
                    <a:pt x="12967" y="13536"/>
                    <a:pt x="12926" y="13568"/>
                  </a:cubicBezTo>
                  <a:cubicBezTo>
                    <a:pt x="12885" y="13601"/>
                    <a:pt x="12893" y="13847"/>
                    <a:pt x="12869" y="13921"/>
                  </a:cubicBezTo>
                  <a:cubicBezTo>
                    <a:pt x="12844" y="13995"/>
                    <a:pt x="12729" y="14077"/>
                    <a:pt x="12664" y="14208"/>
                  </a:cubicBezTo>
                  <a:cubicBezTo>
                    <a:pt x="12598" y="14332"/>
                    <a:pt x="12795" y="14340"/>
                    <a:pt x="12844" y="14405"/>
                  </a:cubicBezTo>
                  <a:cubicBezTo>
                    <a:pt x="12893" y="14471"/>
                    <a:pt x="12992" y="14455"/>
                    <a:pt x="13082" y="14487"/>
                  </a:cubicBezTo>
                  <a:cubicBezTo>
                    <a:pt x="13172" y="14529"/>
                    <a:pt x="13123" y="14611"/>
                    <a:pt x="13181" y="14684"/>
                  </a:cubicBezTo>
                  <a:cubicBezTo>
                    <a:pt x="13230" y="14750"/>
                    <a:pt x="13246" y="14783"/>
                    <a:pt x="13238" y="14832"/>
                  </a:cubicBezTo>
                  <a:cubicBezTo>
                    <a:pt x="13222" y="14873"/>
                    <a:pt x="13254" y="14996"/>
                    <a:pt x="13254" y="15029"/>
                  </a:cubicBezTo>
                  <a:cubicBezTo>
                    <a:pt x="13254" y="15062"/>
                    <a:pt x="13090" y="15234"/>
                    <a:pt x="13049" y="15292"/>
                  </a:cubicBezTo>
                  <a:cubicBezTo>
                    <a:pt x="13008" y="15341"/>
                    <a:pt x="12967" y="15431"/>
                    <a:pt x="12918" y="15505"/>
                  </a:cubicBezTo>
                  <a:cubicBezTo>
                    <a:pt x="12869" y="15571"/>
                    <a:pt x="12918" y="15645"/>
                    <a:pt x="12951" y="15743"/>
                  </a:cubicBezTo>
                  <a:cubicBezTo>
                    <a:pt x="12975" y="15842"/>
                    <a:pt x="12975" y="15948"/>
                    <a:pt x="12934" y="15998"/>
                  </a:cubicBezTo>
                  <a:cubicBezTo>
                    <a:pt x="12930" y="16003"/>
                    <a:pt x="12925" y="16005"/>
                    <a:pt x="12921" y="16005"/>
                  </a:cubicBezTo>
                  <a:cubicBezTo>
                    <a:pt x="12887" y="16005"/>
                    <a:pt x="12860" y="15843"/>
                    <a:pt x="12860" y="15784"/>
                  </a:cubicBezTo>
                  <a:cubicBezTo>
                    <a:pt x="12860" y="15719"/>
                    <a:pt x="12778" y="15669"/>
                    <a:pt x="12729" y="15628"/>
                  </a:cubicBezTo>
                  <a:cubicBezTo>
                    <a:pt x="12719" y="15620"/>
                    <a:pt x="12710" y="15616"/>
                    <a:pt x="12701" y="15616"/>
                  </a:cubicBezTo>
                  <a:cubicBezTo>
                    <a:pt x="12664" y="15616"/>
                    <a:pt x="12626" y="15673"/>
                    <a:pt x="12540" y="15719"/>
                  </a:cubicBezTo>
                  <a:cubicBezTo>
                    <a:pt x="12442" y="15776"/>
                    <a:pt x="12540" y="15801"/>
                    <a:pt x="12540" y="15866"/>
                  </a:cubicBezTo>
                  <a:cubicBezTo>
                    <a:pt x="12538" y="15883"/>
                    <a:pt x="12530" y="15889"/>
                    <a:pt x="12520" y="15889"/>
                  </a:cubicBezTo>
                  <a:cubicBezTo>
                    <a:pt x="12492" y="15889"/>
                    <a:pt x="12444" y="15849"/>
                    <a:pt x="12409" y="15825"/>
                  </a:cubicBezTo>
                  <a:cubicBezTo>
                    <a:pt x="12368" y="15792"/>
                    <a:pt x="12343" y="15710"/>
                    <a:pt x="12376" y="15661"/>
                  </a:cubicBezTo>
                  <a:cubicBezTo>
                    <a:pt x="12409" y="15620"/>
                    <a:pt x="12557" y="15587"/>
                    <a:pt x="12590" y="15554"/>
                  </a:cubicBezTo>
                  <a:cubicBezTo>
                    <a:pt x="12623" y="15530"/>
                    <a:pt x="12581" y="15530"/>
                    <a:pt x="12499" y="15472"/>
                  </a:cubicBezTo>
                  <a:cubicBezTo>
                    <a:pt x="12417" y="15423"/>
                    <a:pt x="12467" y="15349"/>
                    <a:pt x="12343" y="15333"/>
                  </a:cubicBezTo>
                  <a:cubicBezTo>
                    <a:pt x="12238" y="15326"/>
                    <a:pt x="12063" y="15304"/>
                    <a:pt x="11939" y="15304"/>
                  </a:cubicBezTo>
                  <a:cubicBezTo>
                    <a:pt x="11909" y="15304"/>
                    <a:pt x="11882" y="15305"/>
                    <a:pt x="11859" y="15308"/>
                  </a:cubicBezTo>
                  <a:cubicBezTo>
                    <a:pt x="11856" y="15308"/>
                    <a:pt x="11853" y="15309"/>
                    <a:pt x="11850" y="15309"/>
                  </a:cubicBezTo>
                  <a:cubicBezTo>
                    <a:pt x="11750" y="15309"/>
                    <a:pt x="11700" y="15185"/>
                    <a:pt x="11597" y="15185"/>
                  </a:cubicBezTo>
                  <a:cubicBezTo>
                    <a:pt x="11490" y="15193"/>
                    <a:pt x="11285" y="15513"/>
                    <a:pt x="11195" y="15595"/>
                  </a:cubicBezTo>
                  <a:cubicBezTo>
                    <a:pt x="11104" y="15677"/>
                    <a:pt x="11063" y="15661"/>
                    <a:pt x="10907" y="15719"/>
                  </a:cubicBezTo>
                  <a:cubicBezTo>
                    <a:pt x="10760" y="15776"/>
                    <a:pt x="10563" y="15833"/>
                    <a:pt x="10448" y="15883"/>
                  </a:cubicBezTo>
                  <a:cubicBezTo>
                    <a:pt x="10333" y="15932"/>
                    <a:pt x="10119" y="16170"/>
                    <a:pt x="10037" y="16219"/>
                  </a:cubicBezTo>
                  <a:cubicBezTo>
                    <a:pt x="9947" y="16268"/>
                    <a:pt x="9824" y="16301"/>
                    <a:pt x="9816" y="16359"/>
                  </a:cubicBezTo>
                  <a:cubicBezTo>
                    <a:pt x="9799" y="16424"/>
                    <a:pt x="9775" y="16465"/>
                    <a:pt x="9758" y="16531"/>
                  </a:cubicBezTo>
                  <a:cubicBezTo>
                    <a:pt x="9750" y="16605"/>
                    <a:pt x="9840" y="16646"/>
                    <a:pt x="9914" y="16736"/>
                  </a:cubicBezTo>
                  <a:cubicBezTo>
                    <a:pt x="9988" y="16835"/>
                    <a:pt x="10144" y="16925"/>
                    <a:pt x="10226" y="17032"/>
                  </a:cubicBezTo>
                  <a:cubicBezTo>
                    <a:pt x="10300" y="17138"/>
                    <a:pt x="10218" y="17097"/>
                    <a:pt x="10218" y="17179"/>
                  </a:cubicBezTo>
                  <a:cubicBezTo>
                    <a:pt x="10218" y="17261"/>
                    <a:pt x="10357" y="17458"/>
                    <a:pt x="10357" y="17532"/>
                  </a:cubicBezTo>
                  <a:cubicBezTo>
                    <a:pt x="10357" y="17553"/>
                    <a:pt x="10338" y="17561"/>
                    <a:pt x="10307" y="17561"/>
                  </a:cubicBezTo>
                  <a:cubicBezTo>
                    <a:pt x="10217" y="17561"/>
                    <a:pt x="10028" y="17493"/>
                    <a:pt x="9931" y="17475"/>
                  </a:cubicBezTo>
                  <a:cubicBezTo>
                    <a:pt x="9799" y="17458"/>
                    <a:pt x="9397" y="17425"/>
                    <a:pt x="9282" y="17417"/>
                  </a:cubicBezTo>
                  <a:cubicBezTo>
                    <a:pt x="9181" y="17411"/>
                    <a:pt x="8967" y="17370"/>
                    <a:pt x="8827" y="17370"/>
                  </a:cubicBezTo>
                  <a:cubicBezTo>
                    <a:pt x="8797" y="17370"/>
                    <a:pt x="8770" y="17372"/>
                    <a:pt x="8749" y="17376"/>
                  </a:cubicBezTo>
                  <a:cubicBezTo>
                    <a:pt x="8626" y="17393"/>
                    <a:pt x="8650" y="17417"/>
                    <a:pt x="8560" y="17475"/>
                  </a:cubicBezTo>
                  <a:cubicBezTo>
                    <a:pt x="8546" y="17483"/>
                    <a:pt x="8535" y="17486"/>
                    <a:pt x="8527" y="17486"/>
                  </a:cubicBezTo>
                  <a:cubicBezTo>
                    <a:pt x="8472" y="17486"/>
                    <a:pt x="8503" y="17351"/>
                    <a:pt x="8503" y="17294"/>
                  </a:cubicBezTo>
                  <a:cubicBezTo>
                    <a:pt x="8503" y="17250"/>
                    <a:pt x="8554" y="17239"/>
                    <a:pt x="8602" y="17239"/>
                  </a:cubicBezTo>
                  <a:cubicBezTo>
                    <a:pt x="8627" y="17239"/>
                    <a:pt x="8650" y="17242"/>
                    <a:pt x="8667" y="17245"/>
                  </a:cubicBezTo>
                  <a:cubicBezTo>
                    <a:pt x="8678" y="17247"/>
                    <a:pt x="8692" y="17248"/>
                    <a:pt x="8707" y="17248"/>
                  </a:cubicBezTo>
                  <a:cubicBezTo>
                    <a:pt x="8756" y="17248"/>
                    <a:pt x="8816" y="17237"/>
                    <a:pt x="8847" y="17212"/>
                  </a:cubicBezTo>
                  <a:cubicBezTo>
                    <a:pt x="8888" y="17171"/>
                    <a:pt x="8577" y="17097"/>
                    <a:pt x="8380" y="17015"/>
                  </a:cubicBezTo>
                  <a:cubicBezTo>
                    <a:pt x="8191" y="16925"/>
                    <a:pt x="8051" y="16835"/>
                    <a:pt x="7961" y="16794"/>
                  </a:cubicBezTo>
                  <a:cubicBezTo>
                    <a:pt x="7917" y="16776"/>
                    <a:pt x="7868" y="16768"/>
                    <a:pt x="7823" y="16768"/>
                  </a:cubicBezTo>
                  <a:cubicBezTo>
                    <a:pt x="7783" y="16768"/>
                    <a:pt x="7745" y="16774"/>
                    <a:pt x="7715" y="16785"/>
                  </a:cubicBezTo>
                  <a:cubicBezTo>
                    <a:pt x="7657" y="16818"/>
                    <a:pt x="7707" y="16884"/>
                    <a:pt x="7707" y="16958"/>
                  </a:cubicBezTo>
                  <a:cubicBezTo>
                    <a:pt x="7707" y="17023"/>
                    <a:pt x="7666" y="17048"/>
                    <a:pt x="7616" y="17073"/>
                  </a:cubicBezTo>
                  <a:cubicBezTo>
                    <a:pt x="7596" y="17084"/>
                    <a:pt x="7569" y="17087"/>
                    <a:pt x="7541" y="17087"/>
                  </a:cubicBezTo>
                  <a:cubicBezTo>
                    <a:pt x="7523" y="17087"/>
                    <a:pt x="7503" y="17086"/>
                    <a:pt x="7485" y="17086"/>
                  </a:cubicBezTo>
                  <a:cubicBezTo>
                    <a:pt x="7453" y="17086"/>
                    <a:pt x="7423" y="17089"/>
                    <a:pt x="7403" y="17105"/>
                  </a:cubicBezTo>
                  <a:cubicBezTo>
                    <a:pt x="7362" y="17146"/>
                    <a:pt x="7551" y="17286"/>
                    <a:pt x="7584" y="17352"/>
                  </a:cubicBezTo>
                  <a:cubicBezTo>
                    <a:pt x="7616" y="17417"/>
                    <a:pt x="7666" y="17434"/>
                    <a:pt x="7756" y="17508"/>
                  </a:cubicBezTo>
                  <a:cubicBezTo>
                    <a:pt x="7846" y="17590"/>
                    <a:pt x="7920" y="17696"/>
                    <a:pt x="7994" y="17770"/>
                  </a:cubicBezTo>
                  <a:cubicBezTo>
                    <a:pt x="8023" y="17796"/>
                    <a:pt x="8057" y="17804"/>
                    <a:pt x="8093" y="17804"/>
                  </a:cubicBezTo>
                  <a:cubicBezTo>
                    <a:pt x="8149" y="17804"/>
                    <a:pt x="8208" y="17783"/>
                    <a:pt x="8248" y="17778"/>
                  </a:cubicBezTo>
                  <a:cubicBezTo>
                    <a:pt x="8322" y="17778"/>
                    <a:pt x="8330" y="17688"/>
                    <a:pt x="8380" y="17672"/>
                  </a:cubicBezTo>
                  <a:cubicBezTo>
                    <a:pt x="8382" y="17671"/>
                    <a:pt x="8384" y="17671"/>
                    <a:pt x="8387" y="17671"/>
                  </a:cubicBezTo>
                  <a:cubicBezTo>
                    <a:pt x="8439" y="17671"/>
                    <a:pt x="8543" y="17821"/>
                    <a:pt x="8536" y="17860"/>
                  </a:cubicBezTo>
                  <a:cubicBezTo>
                    <a:pt x="8536" y="17901"/>
                    <a:pt x="8601" y="18066"/>
                    <a:pt x="8568" y="18131"/>
                  </a:cubicBezTo>
                  <a:cubicBezTo>
                    <a:pt x="8544" y="18189"/>
                    <a:pt x="8166" y="18369"/>
                    <a:pt x="8051" y="18369"/>
                  </a:cubicBezTo>
                  <a:cubicBezTo>
                    <a:pt x="8046" y="18370"/>
                    <a:pt x="8040" y="18370"/>
                    <a:pt x="8035" y="18370"/>
                  </a:cubicBezTo>
                  <a:cubicBezTo>
                    <a:pt x="7924" y="18370"/>
                    <a:pt x="7802" y="18295"/>
                    <a:pt x="7748" y="18279"/>
                  </a:cubicBezTo>
                  <a:cubicBezTo>
                    <a:pt x="7690" y="18254"/>
                    <a:pt x="7657" y="18222"/>
                    <a:pt x="7510" y="18205"/>
                  </a:cubicBezTo>
                  <a:cubicBezTo>
                    <a:pt x="7370" y="18189"/>
                    <a:pt x="7075" y="17852"/>
                    <a:pt x="6984" y="17795"/>
                  </a:cubicBezTo>
                  <a:cubicBezTo>
                    <a:pt x="6894" y="17737"/>
                    <a:pt x="6796" y="17729"/>
                    <a:pt x="6648" y="17680"/>
                  </a:cubicBezTo>
                  <a:cubicBezTo>
                    <a:pt x="6492" y="17639"/>
                    <a:pt x="6344" y="17655"/>
                    <a:pt x="6270" y="17631"/>
                  </a:cubicBezTo>
                  <a:cubicBezTo>
                    <a:pt x="6188" y="17606"/>
                    <a:pt x="6229" y="17483"/>
                    <a:pt x="6246" y="17417"/>
                  </a:cubicBezTo>
                  <a:cubicBezTo>
                    <a:pt x="6262" y="17343"/>
                    <a:pt x="6361" y="17302"/>
                    <a:pt x="6369" y="17278"/>
                  </a:cubicBezTo>
                  <a:cubicBezTo>
                    <a:pt x="6369" y="17268"/>
                    <a:pt x="6350" y="17266"/>
                    <a:pt x="6325" y="17266"/>
                  </a:cubicBezTo>
                  <a:cubicBezTo>
                    <a:pt x="6305" y="17266"/>
                    <a:pt x="6280" y="17267"/>
                    <a:pt x="6258" y="17267"/>
                  </a:cubicBezTo>
                  <a:cubicBezTo>
                    <a:pt x="6236" y="17267"/>
                    <a:pt x="6217" y="17266"/>
                    <a:pt x="6205" y="17261"/>
                  </a:cubicBezTo>
                  <a:cubicBezTo>
                    <a:pt x="6164" y="17237"/>
                    <a:pt x="6279" y="17229"/>
                    <a:pt x="6312" y="17155"/>
                  </a:cubicBezTo>
                  <a:cubicBezTo>
                    <a:pt x="6344" y="17081"/>
                    <a:pt x="6197" y="17032"/>
                    <a:pt x="6147" y="16966"/>
                  </a:cubicBezTo>
                  <a:cubicBezTo>
                    <a:pt x="6090" y="16900"/>
                    <a:pt x="6106" y="16769"/>
                    <a:pt x="6074" y="16720"/>
                  </a:cubicBezTo>
                  <a:cubicBezTo>
                    <a:pt x="6041" y="16662"/>
                    <a:pt x="5909" y="16613"/>
                    <a:pt x="5868" y="16547"/>
                  </a:cubicBezTo>
                  <a:cubicBezTo>
                    <a:pt x="5819" y="16490"/>
                    <a:pt x="6024" y="16490"/>
                    <a:pt x="6074" y="16474"/>
                  </a:cubicBezTo>
                  <a:cubicBezTo>
                    <a:pt x="6123" y="16465"/>
                    <a:pt x="6115" y="16400"/>
                    <a:pt x="6106" y="16318"/>
                  </a:cubicBezTo>
                  <a:cubicBezTo>
                    <a:pt x="6090" y="16236"/>
                    <a:pt x="6106" y="16104"/>
                    <a:pt x="6139" y="16071"/>
                  </a:cubicBezTo>
                  <a:cubicBezTo>
                    <a:pt x="6142" y="16066"/>
                    <a:pt x="6147" y="16064"/>
                    <a:pt x="6153" y="16064"/>
                  </a:cubicBezTo>
                  <a:cubicBezTo>
                    <a:pt x="6187" y="16064"/>
                    <a:pt x="6261" y="16142"/>
                    <a:pt x="6293" y="16142"/>
                  </a:cubicBezTo>
                  <a:cubicBezTo>
                    <a:pt x="6297" y="16142"/>
                    <a:pt x="6301" y="16141"/>
                    <a:pt x="6303" y="16137"/>
                  </a:cubicBezTo>
                  <a:cubicBezTo>
                    <a:pt x="6328" y="16104"/>
                    <a:pt x="6287" y="16022"/>
                    <a:pt x="6246" y="15948"/>
                  </a:cubicBezTo>
                  <a:cubicBezTo>
                    <a:pt x="6197" y="15866"/>
                    <a:pt x="6098" y="15751"/>
                    <a:pt x="6057" y="15710"/>
                  </a:cubicBezTo>
                  <a:cubicBezTo>
                    <a:pt x="6016" y="15677"/>
                    <a:pt x="5852" y="15628"/>
                    <a:pt x="5639" y="15587"/>
                  </a:cubicBezTo>
                  <a:cubicBezTo>
                    <a:pt x="5417" y="15546"/>
                    <a:pt x="5195" y="15505"/>
                    <a:pt x="5179" y="15456"/>
                  </a:cubicBezTo>
                  <a:cubicBezTo>
                    <a:pt x="5154" y="15407"/>
                    <a:pt x="5310" y="15407"/>
                    <a:pt x="5360" y="15398"/>
                  </a:cubicBezTo>
                  <a:cubicBezTo>
                    <a:pt x="5401" y="15382"/>
                    <a:pt x="5417" y="15316"/>
                    <a:pt x="5409" y="15284"/>
                  </a:cubicBezTo>
                  <a:cubicBezTo>
                    <a:pt x="5409" y="15243"/>
                    <a:pt x="5097" y="15226"/>
                    <a:pt x="5007" y="15218"/>
                  </a:cubicBezTo>
                  <a:cubicBezTo>
                    <a:pt x="4916" y="15210"/>
                    <a:pt x="4843" y="15169"/>
                    <a:pt x="4851" y="15119"/>
                  </a:cubicBezTo>
                  <a:cubicBezTo>
                    <a:pt x="4851" y="15070"/>
                    <a:pt x="5081" y="15087"/>
                    <a:pt x="5105" y="15054"/>
                  </a:cubicBezTo>
                  <a:cubicBezTo>
                    <a:pt x="5138" y="15013"/>
                    <a:pt x="4892" y="15005"/>
                    <a:pt x="4818" y="14988"/>
                  </a:cubicBezTo>
                  <a:cubicBezTo>
                    <a:pt x="4744" y="14972"/>
                    <a:pt x="4801" y="14914"/>
                    <a:pt x="4826" y="14873"/>
                  </a:cubicBezTo>
                  <a:cubicBezTo>
                    <a:pt x="4859" y="14824"/>
                    <a:pt x="4588" y="14783"/>
                    <a:pt x="4514" y="14758"/>
                  </a:cubicBezTo>
                  <a:cubicBezTo>
                    <a:pt x="4440" y="14725"/>
                    <a:pt x="4522" y="14643"/>
                    <a:pt x="4539" y="14611"/>
                  </a:cubicBezTo>
                  <a:cubicBezTo>
                    <a:pt x="4555" y="14586"/>
                    <a:pt x="4383" y="14520"/>
                    <a:pt x="4284" y="14520"/>
                  </a:cubicBezTo>
                  <a:cubicBezTo>
                    <a:pt x="4194" y="14512"/>
                    <a:pt x="4030" y="14463"/>
                    <a:pt x="4022" y="14397"/>
                  </a:cubicBezTo>
                  <a:cubicBezTo>
                    <a:pt x="4018" y="14380"/>
                    <a:pt x="4036" y="14374"/>
                    <a:pt x="4069" y="14374"/>
                  </a:cubicBezTo>
                  <a:cubicBezTo>
                    <a:pt x="4164" y="14374"/>
                    <a:pt x="4384" y="14430"/>
                    <a:pt x="4531" y="14455"/>
                  </a:cubicBezTo>
                  <a:cubicBezTo>
                    <a:pt x="4719" y="14487"/>
                    <a:pt x="4867" y="14455"/>
                    <a:pt x="4892" y="14496"/>
                  </a:cubicBezTo>
                  <a:cubicBezTo>
                    <a:pt x="4908" y="14537"/>
                    <a:pt x="4851" y="14553"/>
                    <a:pt x="4801" y="14586"/>
                  </a:cubicBezTo>
                  <a:cubicBezTo>
                    <a:pt x="4752" y="14627"/>
                    <a:pt x="4867" y="14684"/>
                    <a:pt x="4925" y="14734"/>
                  </a:cubicBezTo>
                  <a:cubicBezTo>
                    <a:pt x="4990" y="14775"/>
                    <a:pt x="5146" y="14865"/>
                    <a:pt x="5171" y="14898"/>
                  </a:cubicBezTo>
                  <a:cubicBezTo>
                    <a:pt x="5199" y="14934"/>
                    <a:pt x="5240" y="14957"/>
                    <a:pt x="5343" y="14957"/>
                  </a:cubicBezTo>
                  <a:cubicBezTo>
                    <a:pt x="5358" y="14957"/>
                    <a:pt x="5374" y="14956"/>
                    <a:pt x="5392" y="14955"/>
                  </a:cubicBezTo>
                  <a:cubicBezTo>
                    <a:pt x="5413" y="14953"/>
                    <a:pt x="5430" y="14952"/>
                    <a:pt x="5444" y="14952"/>
                  </a:cubicBezTo>
                  <a:cubicBezTo>
                    <a:pt x="5533" y="14952"/>
                    <a:pt x="5519" y="14990"/>
                    <a:pt x="5589" y="15005"/>
                  </a:cubicBezTo>
                  <a:cubicBezTo>
                    <a:pt x="5601" y="15008"/>
                    <a:pt x="5611" y="15009"/>
                    <a:pt x="5621" y="15009"/>
                  </a:cubicBezTo>
                  <a:cubicBezTo>
                    <a:pt x="5686" y="15009"/>
                    <a:pt x="5712" y="14944"/>
                    <a:pt x="5762" y="14922"/>
                  </a:cubicBezTo>
                  <a:cubicBezTo>
                    <a:pt x="5768" y="14920"/>
                    <a:pt x="5776" y="14918"/>
                    <a:pt x="5784" y="14918"/>
                  </a:cubicBezTo>
                  <a:cubicBezTo>
                    <a:pt x="5847" y="14918"/>
                    <a:pt x="5949" y="14993"/>
                    <a:pt x="6000" y="15029"/>
                  </a:cubicBezTo>
                  <a:cubicBezTo>
                    <a:pt x="6065" y="15078"/>
                    <a:pt x="5975" y="15111"/>
                    <a:pt x="6008" y="15177"/>
                  </a:cubicBezTo>
                  <a:cubicBezTo>
                    <a:pt x="6018" y="15196"/>
                    <a:pt x="6046" y="15203"/>
                    <a:pt x="6088" y="15203"/>
                  </a:cubicBezTo>
                  <a:cubicBezTo>
                    <a:pt x="6173" y="15203"/>
                    <a:pt x="6311" y="15175"/>
                    <a:pt x="6441" y="15175"/>
                  </a:cubicBezTo>
                  <a:cubicBezTo>
                    <a:pt x="6461" y="15175"/>
                    <a:pt x="6481" y="15175"/>
                    <a:pt x="6500" y="15177"/>
                  </a:cubicBezTo>
                  <a:cubicBezTo>
                    <a:pt x="6697" y="15201"/>
                    <a:pt x="7149" y="15407"/>
                    <a:pt x="7296" y="15415"/>
                  </a:cubicBezTo>
                  <a:cubicBezTo>
                    <a:pt x="7452" y="15423"/>
                    <a:pt x="7846" y="15464"/>
                    <a:pt x="8060" y="15579"/>
                  </a:cubicBezTo>
                  <a:cubicBezTo>
                    <a:pt x="8265" y="15694"/>
                    <a:pt x="8659" y="15686"/>
                    <a:pt x="8806" y="15751"/>
                  </a:cubicBezTo>
                  <a:cubicBezTo>
                    <a:pt x="8843" y="15766"/>
                    <a:pt x="8872" y="15771"/>
                    <a:pt x="8895" y="15771"/>
                  </a:cubicBezTo>
                  <a:cubicBezTo>
                    <a:pt x="8964" y="15771"/>
                    <a:pt x="8989" y="15721"/>
                    <a:pt x="9069" y="15702"/>
                  </a:cubicBezTo>
                  <a:cubicBezTo>
                    <a:pt x="9105" y="15694"/>
                    <a:pt x="9144" y="15692"/>
                    <a:pt x="9185" y="15692"/>
                  </a:cubicBezTo>
                  <a:cubicBezTo>
                    <a:pt x="9235" y="15692"/>
                    <a:pt x="9288" y="15695"/>
                    <a:pt x="9342" y="15695"/>
                  </a:cubicBezTo>
                  <a:cubicBezTo>
                    <a:pt x="9387" y="15695"/>
                    <a:pt x="9433" y="15693"/>
                    <a:pt x="9479" y="15686"/>
                  </a:cubicBezTo>
                  <a:cubicBezTo>
                    <a:pt x="9619" y="15661"/>
                    <a:pt x="9652" y="15595"/>
                    <a:pt x="9865" y="15505"/>
                  </a:cubicBezTo>
                  <a:cubicBezTo>
                    <a:pt x="10078" y="15407"/>
                    <a:pt x="10185" y="15423"/>
                    <a:pt x="10300" y="15316"/>
                  </a:cubicBezTo>
                  <a:cubicBezTo>
                    <a:pt x="10415" y="15210"/>
                    <a:pt x="10587" y="14939"/>
                    <a:pt x="10710" y="14824"/>
                  </a:cubicBezTo>
                  <a:cubicBezTo>
                    <a:pt x="10833" y="14701"/>
                    <a:pt x="10899" y="14668"/>
                    <a:pt x="10932" y="14619"/>
                  </a:cubicBezTo>
                  <a:cubicBezTo>
                    <a:pt x="10965" y="14570"/>
                    <a:pt x="10948" y="14455"/>
                    <a:pt x="10924" y="14373"/>
                  </a:cubicBezTo>
                  <a:cubicBezTo>
                    <a:pt x="10911" y="14332"/>
                    <a:pt x="10883" y="14327"/>
                    <a:pt x="10853" y="14327"/>
                  </a:cubicBezTo>
                  <a:cubicBezTo>
                    <a:pt x="10845" y="14327"/>
                    <a:pt x="10838" y="14328"/>
                    <a:pt x="10831" y="14328"/>
                  </a:cubicBezTo>
                  <a:cubicBezTo>
                    <a:pt x="10809" y="14328"/>
                    <a:pt x="10788" y="14325"/>
                    <a:pt x="10776" y="14307"/>
                  </a:cubicBezTo>
                  <a:cubicBezTo>
                    <a:pt x="10743" y="14250"/>
                    <a:pt x="10825" y="14176"/>
                    <a:pt x="10809" y="14135"/>
                  </a:cubicBezTo>
                  <a:cubicBezTo>
                    <a:pt x="10801" y="14094"/>
                    <a:pt x="10710" y="14053"/>
                    <a:pt x="10702" y="13987"/>
                  </a:cubicBezTo>
                  <a:cubicBezTo>
                    <a:pt x="10686" y="13921"/>
                    <a:pt x="10710" y="13823"/>
                    <a:pt x="10710" y="13741"/>
                  </a:cubicBezTo>
                  <a:cubicBezTo>
                    <a:pt x="10710" y="13659"/>
                    <a:pt x="10440" y="13691"/>
                    <a:pt x="10284" y="13675"/>
                  </a:cubicBezTo>
                  <a:cubicBezTo>
                    <a:pt x="10128" y="13667"/>
                    <a:pt x="10234" y="13601"/>
                    <a:pt x="10062" y="13470"/>
                  </a:cubicBezTo>
                  <a:cubicBezTo>
                    <a:pt x="9898" y="13330"/>
                    <a:pt x="9931" y="13289"/>
                    <a:pt x="9865" y="13207"/>
                  </a:cubicBezTo>
                  <a:cubicBezTo>
                    <a:pt x="9846" y="13182"/>
                    <a:pt x="9827" y="13173"/>
                    <a:pt x="9809" y="13173"/>
                  </a:cubicBezTo>
                  <a:cubicBezTo>
                    <a:pt x="9773" y="13173"/>
                    <a:pt x="9739" y="13207"/>
                    <a:pt x="9701" y="13224"/>
                  </a:cubicBezTo>
                  <a:cubicBezTo>
                    <a:pt x="9691" y="13231"/>
                    <a:pt x="9678" y="13233"/>
                    <a:pt x="9665" y="13233"/>
                  </a:cubicBezTo>
                  <a:cubicBezTo>
                    <a:pt x="9615" y="13233"/>
                    <a:pt x="9548" y="13192"/>
                    <a:pt x="9496" y="13166"/>
                  </a:cubicBezTo>
                  <a:cubicBezTo>
                    <a:pt x="9438" y="13133"/>
                    <a:pt x="9110" y="13060"/>
                    <a:pt x="8888" y="12994"/>
                  </a:cubicBezTo>
                  <a:cubicBezTo>
                    <a:pt x="8659" y="12928"/>
                    <a:pt x="8593" y="12813"/>
                    <a:pt x="8536" y="12715"/>
                  </a:cubicBezTo>
                  <a:cubicBezTo>
                    <a:pt x="8486" y="12616"/>
                    <a:pt x="8125" y="12469"/>
                    <a:pt x="7912" y="12387"/>
                  </a:cubicBezTo>
                  <a:cubicBezTo>
                    <a:pt x="7698" y="12313"/>
                    <a:pt x="7222" y="12091"/>
                    <a:pt x="7001" y="11976"/>
                  </a:cubicBezTo>
                  <a:cubicBezTo>
                    <a:pt x="6653" y="11802"/>
                    <a:pt x="6454" y="11773"/>
                    <a:pt x="6171" y="11773"/>
                  </a:cubicBezTo>
                  <a:cubicBezTo>
                    <a:pt x="6066" y="11773"/>
                    <a:pt x="5950" y="11777"/>
                    <a:pt x="5811" y="11779"/>
                  </a:cubicBezTo>
                  <a:cubicBezTo>
                    <a:pt x="5688" y="11787"/>
                    <a:pt x="5491" y="11787"/>
                    <a:pt x="5384" y="11829"/>
                  </a:cubicBezTo>
                  <a:cubicBezTo>
                    <a:pt x="5277" y="11870"/>
                    <a:pt x="5360" y="11943"/>
                    <a:pt x="5269" y="12034"/>
                  </a:cubicBezTo>
                  <a:cubicBezTo>
                    <a:pt x="5225" y="12070"/>
                    <a:pt x="5214" y="12076"/>
                    <a:pt x="5200" y="12076"/>
                  </a:cubicBezTo>
                  <a:cubicBezTo>
                    <a:pt x="5193" y="12076"/>
                    <a:pt x="5187" y="12075"/>
                    <a:pt x="5177" y="12075"/>
                  </a:cubicBezTo>
                  <a:cubicBezTo>
                    <a:pt x="5158" y="12075"/>
                    <a:pt x="5127" y="12079"/>
                    <a:pt x="5064" y="12099"/>
                  </a:cubicBezTo>
                  <a:cubicBezTo>
                    <a:pt x="4892" y="12157"/>
                    <a:pt x="4974" y="12231"/>
                    <a:pt x="4892" y="12272"/>
                  </a:cubicBezTo>
                  <a:cubicBezTo>
                    <a:pt x="4884" y="12275"/>
                    <a:pt x="4877" y="12277"/>
                    <a:pt x="4872" y="12277"/>
                  </a:cubicBezTo>
                  <a:cubicBezTo>
                    <a:pt x="4813" y="12277"/>
                    <a:pt x="4869" y="12094"/>
                    <a:pt x="4892" y="12042"/>
                  </a:cubicBezTo>
                  <a:cubicBezTo>
                    <a:pt x="4908" y="11993"/>
                    <a:pt x="5138" y="11952"/>
                    <a:pt x="5171" y="11935"/>
                  </a:cubicBezTo>
                  <a:cubicBezTo>
                    <a:pt x="5204" y="11911"/>
                    <a:pt x="5130" y="11870"/>
                    <a:pt x="5081" y="11845"/>
                  </a:cubicBezTo>
                  <a:cubicBezTo>
                    <a:pt x="5031" y="11820"/>
                    <a:pt x="5138" y="11779"/>
                    <a:pt x="5163" y="11763"/>
                  </a:cubicBezTo>
                  <a:cubicBezTo>
                    <a:pt x="5186" y="11740"/>
                    <a:pt x="5187" y="11638"/>
                    <a:pt x="5140" y="11638"/>
                  </a:cubicBezTo>
                  <a:cubicBezTo>
                    <a:pt x="5137" y="11638"/>
                    <a:pt x="5134" y="11639"/>
                    <a:pt x="5130" y="11640"/>
                  </a:cubicBezTo>
                  <a:cubicBezTo>
                    <a:pt x="5081" y="11656"/>
                    <a:pt x="4974" y="11746"/>
                    <a:pt x="4843" y="11779"/>
                  </a:cubicBezTo>
                  <a:cubicBezTo>
                    <a:pt x="4813" y="11789"/>
                    <a:pt x="4795" y="11792"/>
                    <a:pt x="4783" y="11792"/>
                  </a:cubicBezTo>
                  <a:cubicBezTo>
                    <a:pt x="4744" y="11792"/>
                    <a:pt x="4789" y="11747"/>
                    <a:pt x="4744" y="11722"/>
                  </a:cubicBezTo>
                  <a:cubicBezTo>
                    <a:pt x="4695" y="11697"/>
                    <a:pt x="4514" y="11648"/>
                    <a:pt x="4383" y="11623"/>
                  </a:cubicBezTo>
                  <a:cubicBezTo>
                    <a:pt x="4260" y="11591"/>
                    <a:pt x="4219" y="11476"/>
                    <a:pt x="4202" y="11451"/>
                  </a:cubicBezTo>
                  <a:cubicBezTo>
                    <a:pt x="4186" y="11418"/>
                    <a:pt x="4243" y="11320"/>
                    <a:pt x="4260" y="11246"/>
                  </a:cubicBezTo>
                  <a:cubicBezTo>
                    <a:pt x="4284" y="11180"/>
                    <a:pt x="4252" y="11221"/>
                    <a:pt x="4186" y="11180"/>
                  </a:cubicBezTo>
                  <a:cubicBezTo>
                    <a:pt x="4138" y="11139"/>
                    <a:pt x="4101" y="11092"/>
                    <a:pt x="4067" y="11092"/>
                  </a:cubicBezTo>
                  <a:cubicBezTo>
                    <a:pt x="4060" y="11092"/>
                    <a:pt x="4053" y="11094"/>
                    <a:pt x="4046" y="11098"/>
                  </a:cubicBezTo>
                  <a:cubicBezTo>
                    <a:pt x="4005" y="11123"/>
                    <a:pt x="4022" y="11139"/>
                    <a:pt x="3981" y="11197"/>
                  </a:cubicBezTo>
                  <a:cubicBezTo>
                    <a:pt x="3969" y="11214"/>
                    <a:pt x="3958" y="11220"/>
                    <a:pt x="3944" y="11220"/>
                  </a:cubicBezTo>
                  <a:cubicBezTo>
                    <a:pt x="3919" y="11220"/>
                    <a:pt x="3885" y="11202"/>
                    <a:pt x="3817" y="11197"/>
                  </a:cubicBezTo>
                  <a:cubicBezTo>
                    <a:pt x="3726" y="11197"/>
                    <a:pt x="3579" y="11188"/>
                    <a:pt x="3456" y="11180"/>
                  </a:cubicBezTo>
                  <a:lnTo>
                    <a:pt x="3456" y="11180"/>
                  </a:lnTo>
                  <a:cubicBezTo>
                    <a:pt x="3472" y="11279"/>
                    <a:pt x="3480" y="11418"/>
                    <a:pt x="3456" y="11451"/>
                  </a:cubicBezTo>
                  <a:cubicBezTo>
                    <a:pt x="3439" y="11484"/>
                    <a:pt x="3398" y="11508"/>
                    <a:pt x="3341" y="11517"/>
                  </a:cubicBezTo>
                  <a:cubicBezTo>
                    <a:pt x="3324" y="11520"/>
                    <a:pt x="3304" y="11522"/>
                    <a:pt x="3282" y="11522"/>
                  </a:cubicBezTo>
                  <a:cubicBezTo>
                    <a:pt x="3251" y="11522"/>
                    <a:pt x="3215" y="11518"/>
                    <a:pt x="3177" y="11508"/>
                  </a:cubicBezTo>
                  <a:cubicBezTo>
                    <a:pt x="3152" y="11508"/>
                    <a:pt x="3119" y="11500"/>
                    <a:pt x="3094" y="11492"/>
                  </a:cubicBezTo>
                  <a:cubicBezTo>
                    <a:pt x="2996" y="11476"/>
                    <a:pt x="2881" y="11451"/>
                    <a:pt x="2881" y="11451"/>
                  </a:cubicBezTo>
                  <a:lnTo>
                    <a:pt x="2881" y="11459"/>
                  </a:lnTo>
                  <a:cubicBezTo>
                    <a:pt x="2856" y="11508"/>
                    <a:pt x="2807" y="11656"/>
                    <a:pt x="2758" y="11722"/>
                  </a:cubicBezTo>
                  <a:cubicBezTo>
                    <a:pt x="2717" y="11779"/>
                    <a:pt x="2561" y="11804"/>
                    <a:pt x="2438" y="11829"/>
                  </a:cubicBezTo>
                  <a:cubicBezTo>
                    <a:pt x="2381" y="11837"/>
                    <a:pt x="2331" y="11845"/>
                    <a:pt x="2315" y="11853"/>
                  </a:cubicBezTo>
                  <a:cubicBezTo>
                    <a:pt x="2290" y="11861"/>
                    <a:pt x="2249" y="11919"/>
                    <a:pt x="2200" y="11976"/>
                  </a:cubicBezTo>
                  <a:cubicBezTo>
                    <a:pt x="2159" y="12025"/>
                    <a:pt x="2118" y="12075"/>
                    <a:pt x="2077" y="12091"/>
                  </a:cubicBezTo>
                  <a:cubicBezTo>
                    <a:pt x="2069" y="12124"/>
                    <a:pt x="2052" y="12149"/>
                    <a:pt x="2028" y="12173"/>
                  </a:cubicBezTo>
                  <a:cubicBezTo>
                    <a:pt x="1995" y="12190"/>
                    <a:pt x="1962" y="12206"/>
                    <a:pt x="1913" y="12222"/>
                  </a:cubicBezTo>
                  <a:cubicBezTo>
                    <a:pt x="1888" y="12231"/>
                    <a:pt x="1855" y="12247"/>
                    <a:pt x="1822" y="12255"/>
                  </a:cubicBezTo>
                  <a:cubicBezTo>
                    <a:pt x="1757" y="12280"/>
                    <a:pt x="1691" y="12288"/>
                    <a:pt x="1691" y="12296"/>
                  </a:cubicBezTo>
                  <a:cubicBezTo>
                    <a:pt x="1691" y="12296"/>
                    <a:pt x="1708" y="12321"/>
                    <a:pt x="1732" y="12337"/>
                  </a:cubicBezTo>
                  <a:cubicBezTo>
                    <a:pt x="1773" y="12378"/>
                    <a:pt x="1814" y="12419"/>
                    <a:pt x="1814" y="12469"/>
                  </a:cubicBezTo>
                  <a:cubicBezTo>
                    <a:pt x="1814" y="12501"/>
                    <a:pt x="1798" y="12543"/>
                    <a:pt x="1781" y="12592"/>
                  </a:cubicBezTo>
                  <a:cubicBezTo>
                    <a:pt x="1765" y="12657"/>
                    <a:pt x="1740" y="12731"/>
                    <a:pt x="1740" y="12789"/>
                  </a:cubicBezTo>
                  <a:cubicBezTo>
                    <a:pt x="1732" y="12838"/>
                    <a:pt x="1757" y="12928"/>
                    <a:pt x="1781" y="13002"/>
                  </a:cubicBezTo>
                  <a:cubicBezTo>
                    <a:pt x="1806" y="13060"/>
                    <a:pt x="1839" y="13101"/>
                    <a:pt x="1863" y="13117"/>
                  </a:cubicBezTo>
                  <a:cubicBezTo>
                    <a:pt x="1905" y="13133"/>
                    <a:pt x="1978" y="13158"/>
                    <a:pt x="2060" y="13183"/>
                  </a:cubicBezTo>
                  <a:cubicBezTo>
                    <a:pt x="2175" y="13224"/>
                    <a:pt x="2290" y="13256"/>
                    <a:pt x="2323" y="13281"/>
                  </a:cubicBezTo>
                  <a:cubicBezTo>
                    <a:pt x="2348" y="13298"/>
                    <a:pt x="2372" y="13339"/>
                    <a:pt x="2405" y="13388"/>
                  </a:cubicBezTo>
                  <a:cubicBezTo>
                    <a:pt x="2438" y="13453"/>
                    <a:pt x="2487" y="13527"/>
                    <a:pt x="2553" y="13577"/>
                  </a:cubicBezTo>
                  <a:cubicBezTo>
                    <a:pt x="2610" y="13618"/>
                    <a:pt x="2684" y="13683"/>
                    <a:pt x="2733" y="13732"/>
                  </a:cubicBezTo>
                  <a:cubicBezTo>
                    <a:pt x="2783" y="13790"/>
                    <a:pt x="2807" y="13839"/>
                    <a:pt x="2791" y="13872"/>
                  </a:cubicBezTo>
                  <a:cubicBezTo>
                    <a:pt x="2783" y="13888"/>
                    <a:pt x="2684" y="13995"/>
                    <a:pt x="2577" y="14135"/>
                  </a:cubicBezTo>
                  <a:cubicBezTo>
                    <a:pt x="2405" y="14340"/>
                    <a:pt x="2184" y="14594"/>
                    <a:pt x="2184" y="14619"/>
                  </a:cubicBezTo>
                  <a:cubicBezTo>
                    <a:pt x="2175" y="14635"/>
                    <a:pt x="2167" y="14676"/>
                    <a:pt x="2167" y="14717"/>
                  </a:cubicBezTo>
                  <a:cubicBezTo>
                    <a:pt x="2159" y="14758"/>
                    <a:pt x="2159" y="14799"/>
                    <a:pt x="2167" y="14808"/>
                  </a:cubicBezTo>
                  <a:lnTo>
                    <a:pt x="2175" y="14824"/>
                  </a:lnTo>
                  <a:cubicBezTo>
                    <a:pt x="2216" y="14881"/>
                    <a:pt x="2307" y="15046"/>
                    <a:pt x="2397" y="15160"/>
                  </a:cubicBezTo>
                  <a:cubicBezTo>
                    <a:pt x="2487" y="15267"/>
                    <a:pt x="2610" y="15563"/>
                    <a:pt x="2684" y="15719"/>
                  </a:cubicBezTo>
                  <a:cubicBezTo>
                    <a:pt x="2692" y="15751"/>
                    <a:pt x="2701" y="15768"/>
                    <a:pt x="2709" y="15784"/>
                  </a:cubicBezTo>
                  <a:cubicBezTo>
                    <a:pt x="2733" y="15842"/>
                    <a:pt x="2766" y="15940"/>
                    <a:pt x="2799" y="16022"/>
                  </a:cubicBezTo>
                  <a:cubicBezTo>
                    <a:pt x="2832" y="16129"/>
                    <a:pt x="2856" y="16219"/>
                    <a:pt x="2856" y="16236"/>
                  </a:cubicBezTo>
                  <a:cubicBezTo>
                    <a:pt x="2856" y="16285"/>
                    <a:pt x="2783" y="16285"/>
                    <a:pt x="2709" y="16293"/>
                  </a:cubicBezTo>
                  <a:cubicBezTo>
                    <a:pt x="2668" y="16293"/>
                    <a:pt x="2619" y="16285"/>
                    <a:pt x="2619" y="16285"/>
                  </a:cubicBezTo>
                  <a:cubicBezTo>
                    <a:pt x="2610" y="16293"/>
                    <a:pt x="2610" y="16342"/>
                    <a:pt x="2602" y="16400"/>
                  </a:cubicBezTo>
                  <a:cubicBezTo>
                    <a:pt x="2602" y="16457"/>
                    <a:pt x="2594" y="16515"/>
                    <a:pt x="2586" y="16539"/>
                  </a:cubicBezTo>
                  <a:cubicBezTo>
                    <a:pt x="2586" y="16556"/>
                    <a:pt x="2577" y="16572"/>
                    <a:pt x="2569" y="16588"/>
                  </a:cubicBezTo>
                  <a:cubicBezTo>
                    <a:pt x="2553" y="16638"/>
                    <a:pt x="2520" y="16703"/>
                    <a:pt x="2528" y="16703"/>
                  </a:cubicBezTo>
                  <a:cubicBezTo>
                    <a:pt x="2528" y="16712"/>
                    <a:pt x="2553" y="16736"/>
                    <a:pt x="2577" y="16753"/>
                  </a:cubicBezTo>
                  <a:cubicBezTo>
                    <a:pt x="2627" y="16802"/>
                    <a:pt x="2684" y="16851"/>
                    <a:pt x="2676" y="16884"/>
                  </a:cubicBezTo>
                  <a:cubicBezTo>
                    <a:pt x="2676" y="16908"/>
                    <a:pt x="2643" y="16933"/>
                    <a:pt x="2602" y="16958"/>
                  </a:cubicBezTo>
                  <a:cubicBezTo>
                    <a:pt x="2569" y="16982"/>
                    <a:pt x="2520" y="17023"/>
                    <a:pt x="2520" y="17023"/>
                  </a:cubicBezTo>
                  <a:cubicBezTo>
                    <a:pt x="2528" y="17048"/>
                    <a:pt x="2553" y="17097"/>
                    <a:pt x="2569" y="17138"/>
                  </a:cubicBezTo>
                  <a:cubicBezTo>
                    <a:pt x="2586" y="17163"/>
                    <a:pt x="2602" y="17188"/>
                    <a:pt x="2610" y="17188"/>
                  </a:cubicBezTo>
                  <a:cubicBezTo>
                    <a:pt x="2619" y="17188"/>
                    <a:pt x="2635" y="17196"/>
                    <a:pt x="2660" y="17196"/>
                  </a:cubicBezTo>
                  <a:cubicBezTo>
                    <a:pt x="2701" y="17204"/>
                    <a:pt x="2742" y="17204"/>
                    <a:pt x="2774" y="17220"/>
                  </a:cubicBezTo>
                  <a:cubicBezTo>
                    <a:pt x="2791" y="17237"/>
                    <a:pt x="2815" y="17253"/>
                    <a:pt x="2832" y="17278"/>
                  </a:cubicBezTo>
                  <a:cubicBezTo>
                    <a:pt x="2865" y="17311"/>
                    <a:pt x="2889" y="17352"/>
                    <a:pt x="2906" y="17368"/>
                  </a:cubicBezTo>
                  <a:cubicBezTo>
                    <a:pt x="2922" y="17409"/>
                    <a:pt x="2898" y="17434"/>
                    <a:pt x="2865" y="17467"/>
                  </a:cubicBezTo>
                  <a:cubicBezTo>
                    <a:pt x="2840" y="17491"/>
                    <a:pt x="2815" y="17516"/>
                    <a:pt x="2815" y="17532"/>
                  </a:cubicBezTo>
                  <a:cubicBezTo>
                    <a:pt x="2815" y="17557"/>
                    <a:pt x="2824" y="17606"/>
                    <a:pt x="2840" y="17639"/>
                  </a:cubicBezTo>
                  <a:cubicBezTo>
                    <a:pt x="2856" y="17672"/>
                    <a:pt x="2873" y="17696"/>
                    <a:pt x="2889" y="17705"/>
                  </a:cubicBezTo>
                  <a:cubicBezTo>
                    <a:pt x="2906" y="17721"/>
                    <a:pt x="2955" y="17737"/>
                    <a:pt x="3004" y="17762"/>
                  </a:cubicBezTo>
                  <a:cubicBezTo>
                    <a:pt x="3086" y="17803"/>
                    <a:pt x="3177" y="17852"/>
                    <a:pt x="3193" y="17869"/>
                  </a:cubicBezTo>
                  <a:cubicBezTo>
                    <a:pt x="3201" y="17885"/>
                    <a:pt x="3218" y="17959"/>
                    <a:pt x="3226" y="18016"/>
                  </a:cubicBezTo>
                  <a:cubicBezTo>
                    <a:pt x="3226" y="18057"/>
                    <a:pt x="3226" y="18098"/>
                    <a:pt x="3218" y="18123"/>
                  </a:cubicBezTo>
                  <a:cubicBezTo>
                    <a:pt x="3209" y="18148"/>
                    <a:pt x="3168" y="18197"/>
                    <a:pt x="3119" y="18246"/>
                  </a:cubicBezTo>
                  <a:cubicBezTo>
                    <a:pt x="3078" y="18304"/>
                    <a:pt x="3021" y="18361"/>
                    <a:pt x="3004" y="18377"/>
                  </a:cubicBezTo>
                  <a:cubicBezTo>
                    <a:pt x="2980" y="18394"/>
                    <a:pt x="2930" y="18410"/>
                    <a:pt x="2881" y="18427"/>
                  </a:cubicBezTo>
                  <a:cubicBezTo>
                    <a:pt x="2840" y="18443"/>
                    <a:pt x="2791" y="18435"/>
                    <a:pt x="2791" y="18451"/>
                  </a:cubicBezTo>
                  <a:cubicBezTo>
                    <a:pt x="2791" y="18451"/>
                    <a:pt x="2848" y="18484"/>
                    <a:pt x="2930" y="18533"/>
                  </a:cubicBezTo>
                  <a:cubicBezTo>
                    <a:pt x="3037" y="18599"/>
                    <a:pt x="3177" y="18689"/>
                    <a:pt x="3275" y="18780"/>
                  </a:cubicBezTo>
                  <a:cubicBezTo>
                    <a:pt x="3374" y="18862"/>
                    <a:pt x="3456" y="18903"/>
                    <a:pt x="3513" y="18936"/>
                  </a:cubicBezTo>
                  <a:cubicBezTo>
                    <a:pt x="3579" y="18960"/>
                    <a:pt x="3628" y="18985"/>
                    <a:pt x="3661" y="19026"/>
                  </a:cubicBezTo>
                  <a:cubicBezTo>
                    <a:pt x="3669" y="19050"/>
                    <a:pt x="3694" y="19075"/>
                    <a:pt x="3726" y="19108"/>
                  </a:cubicBezTo>
                  <a:cubicBezTo>
                    <a:pt x="3808" y="19198"/>
                    <a:pt x="3923" y="19321"/>
                    <a:pt x="3923" y="19403"/>
                  </a:cubicBezTo>
                  <a:cubicBezTo>
                    <a:pt x="3923" y="19485"/>
                    <a:pt x="3817" y="19674"/>
                    <a:pt x="3759" y="19781"/>
                  </a:cubicBezTo>
                  <a:cubicBezTo>
                    <a:pt x="3743" y="19814"/>
                    <a:pt x="3726" y="19830"/>
                    <a:pt x="3726" y="19838"/>
                  </a:cubicBezTo>
                  <a:cubicBezTo>
                    <a:pt x="3718" y="19863"/>
                    <a:pt x="3439" y="20109"/>
                    <a:pt x="3209" y="20298"/>
                  </a:cubicBezTo>
                  <a:cubicBezTo>
                    <a:pt x="3078" y="20413"/>
                    <a:pt x="2963" y="20511"/>
                    <a:pt x="2947" y="20528"/>
                  </a:cubicBezTo>
                  <a:cubicBezTo>
                    <a:pt x="2922" y="20552"/>
                    <a:pt x="2848" y="20634"/>
                    <a:pt x="2791" y="20708"/>
                  </a:cubicBezTo>
                  <a:cubicBezTo>
                    <a:pt x="2750" y="20757"/>
                    <a:pt x="2717" y="20798"/>
                    <a:pt x="2709" y="20823"/>
                  </a:cubicBezTo>
                  <a:cubicBezTo>
                    <a:pt x="2692" y="20848"/>
                    <a:pt x="2627" y="20922"/>
                    <a:pt x="2553" y="21004"/>
                  </a:cubicBezTo>
                  <a:cubicBezTo>
                    <a:pt x="2446" y="21110"/>
                    <a:pt x="2323" y="21233"/>
                    <a:pt x="2290" y="21250"/>
                  </a:cubicBezTo>
                  <a:cubicBezTo>
                    <a:pt x="2266" y="21266"/>
                    <a:pt x="2200" y="21299"/>
                    <a:pt x="2134" y="21340"/>
                  </a:cubicBezTo>
                  <a:cubicBezTo>
                    <a:pt x="2044" y="21381"/>
                    <a:pt x="1954" y="21430"/>
                    <a:pt x="1946" y="21447"/>
                  </a:cubicBezTo>
                  <a:cubicBezTo>
                    <a:pt x="1929" y="21463"/>
                    <a:pt x="1888" y="21504"/>
                    <a:pt x="1831" y="21545"/>
                  </a:cubicBezTo>
                  <a:cubicBezTo>
                    <a:pt x="1781" y="21578"/>
                    <a:pt x="1732" y="21619"/>
                    <a:pt x="1667" y="21660"/>
                  </a:cubicBezTo>
                  <a:cubicBezTo>
                    <a:pt x="1601" y="21709"/>
                    <a:pt x="1535" y="21750"/>
                    <a:pt x="1478" y="21791"/>
                  </a:cubicBezTo>
                  <a:cubicBezTo>
                    <a:pt x="1429" y="21832"/>
                    <a:pt x="1379" y="21874"/>
                    <a:pt x="1346" y="21898"/>
                  </a:cubicBezTo>
                  <a:cubicBezTo>
                    <a:pt x="1330" y="21915"/>
                    <a:pt x="1305" y="21956"/>
                    <a:pt x="1273" y="21997"/>
                  </a:cubicBezTo>
                  <a:cubicBezTo>
                    <a:pt x="1305" y="21991"/>
                    <a:pt x="1334" y="21989"/>
                    <a:pt x="1360" y="21989"/>
                  </a:cubicBezTo>
                  <a:cubicBezTo>
                    <a:pt x="1413" y="21989"/>
                    <a:pt x="1459" y="21997"/>
                    <a:pt x="1519" y="21997"/>
                  </a:cubicBezTo>
                  <a:cubicBezTo>
                    <a:pt x="1609" y="21988"/>
                    <a:pt x="1708" y="21783"/>
                    <a:pt x="1765" y="21783"/>
                  </a:cubicBezTo>
                  <a:cubicBezTo>
                    <a:pt x="1771" y="21782"/>
                    <a:pt x="1777" y="21782"/>
                    <a:pt x="1781" y="21782"/>
                  </a:cubicBezTo>
                  <a:cubicBezTo>
                    <a:pt x="1810" y="21782"/>
                    <a:pt x="1800" y="21804"/>
                    <a:pt x="1814" y="21832"/>
                  </a:cubicBezTo>
                  <a:cubicBezTo>
                    <a:pt x="1831" y="21874"/>
                    <a:pt x="1790" y="21915"/>
                    <a:pt x="1781" y="21964"/>
                  </a:cubicBezTo>
                  <a:cubicBezTo>
                    <a:pt x="1765" y="22013"/>
                    <a:pt x="1855" y="22046"/>
                    <a:pt x="1847" y="22087"/>
                  </a:cubicBezTo>
                  <a:cubicBezTo>
                    <a:pt x="1845" y="22095"/>
                    <a:pt x="1838" y="22099"/>
                    <a:pt x="1828" y="22099"/>
                  </a:cubicBezTo>
                  <a:cubicBezTo>
                    <a:pt x="1796" y="22099"/>
                    <a:pt x="1731" y="22066"/>
                    <a:pt x="1698" y="22066"/>
                  </a:cubicBezTo>
                  <a:cubicBezTo>
                    <a:pt x="1692" y="22066"/>
                    <a:pt x="1686" y="22067"/>
                    <a:pt x="1683" y="22070"/>
                  </a:cubicBezTo>
                  <a:cubicBezTo>
                    <a:pt x="1667" y="22087"/>
                    <a:pt x="1732" y="22136"/>
                    <a:pt x="1749" y="22177"/>
                  </a:cubicBezTo>
                  <a:cubicBezTo>
                    <a:pt x="1773" y="22210"/>
                    <a:pt x="1872" y="22226"/>
                    <a:pt x="1978" y="22292"/>
                  </a:cubicBezTo>
                  <a:cubicBezTo>
                    <a:pt x="2093" y="22358"/>
                    <a:pt x="2430" y="22440"/>
                    <a:pt x="2586" y="22530"/>
                  </a:cubicBezTo>
                  <a:cubicBezTo>
                    <a:pt x="2733" y="22612"/>
                    <a:pt x="2848" y="22588"/>
                    <a:pt x="2889" y="22645"/>
                  </a:cubicBezTo>
                  <a:cubicBezTo>
                    <a:pt x="2930" y="22702"/>
                    <a:pt x="2873" y="22686"/>
                    <a:pt x="2799" y="22711"/>
                  </a:cubicBezTo>
                  <a:cubicBezTo>
                    <a:pt x="2781" y="22716"/>
                    <a:pt x="2764" y="22719"/>
                    <a:pt x="2747" y="22719"/>
                  </a:cubicBezTo>
                  <a:cubicBezTo>
                    <a:pt x="2691" y="22719"/>
                    <a:pt x="2632" y="22693"/>
                    <a:pt x="2545" y="22661"/>
                  </a:cubicBezTo>
                  <a:cubicBezTo>
                    <a:pt x="2438" y="22620"/>
                    <a:pt x="2233" y="22604"/>
                    <a:pt x="2200" y="22596"/>
                  </a:cubicBezTo>
                  <a:cubicBezTo>
                    <a:pt x="2167" y="22596"/>
                    <a:pt x="2159" y="22620"/>
                    <a:pt x="2110" y="22686"/>
                  </a:cubicBezTo>
                  <a:cubicBezTo>
                    <a:pt x="2069" y="22752"/>
                    <a:pt x="2003" y="22801"/>
                    <a:pt x="1905" y="22825"/>
                  </a:cubicBezTo>
                  <a:cubicBezTo>
                    <a:pt x="1894" y="22828"/>
                    <a:pt x="1885" y="22829"/>
                    <a:pt x="1876" y="22829"/>
                  </a:cubicBezTo>
                  <a:cubicBezTo>
                    <a:pt x="1803" y="22829"/>
                    <a:pt x="1756" y="22752"/>
                    <a:pt x="1683" y="22752"/>
                  </a:cubicBezTo>
                  <a:cubicBezTo>
                    <a:pt x="1601" y="22752"/>
                    <a:pt x="1560" y="22850"/>
                    <a:pt x="1502" y="22875"/>
                  </a:cubicBezTo>
                  <a:cubicBezTo>
                    <a:pt x="1495" y="22879"/>
                    <a:pt x="1489" y="22881"/>
                    <a:pt x="1482" y="22881"/>
                  </a:cubicBezTo>
                  <a:cubicBezTo>
                    <a:pt x="1449" y="22881"/>
                    <a:pt x="1427" y="22824"/>
                    <a:pt x="1397" y="22824"/>
                  </a:cubicBezTo>
                  <a:cubicBezTo>
                    <a:pt x="1394" y="22824"/>
                    <a:pt x="1391" y="22824"/>
                    <a:pt x="1387" y="22825"/>
                  </a:cubicBezTo>
                  <a:cubicBezTo>
                    <a:pt x="1355" y="22842"/>
                    <a:pt x="1371" y="22891"/>
                    <a:pt x="1363" y="22981"/>
                  </a:cubicBezTo>
                  <a:cubicBezTo>
                    <a:pt x="1363" y="23031"/>
                    <a:pt x="1363" y="23063"/>
                    <a:pt x="1363" y="23096"/>
                  </a:cubicBezTo>
                  <a:cubicBezTo>
                    <a:pt x="1379" y="23121"/>
                    <a:pt x="1387" y="23137"/>
                    <a:pt x="1404" y="23154"/>
                  </a:cubicBezTo>
                  <a:cubicBezTo>
                    <a:pt x="1429" y="23203"/>
                    <a:pt x="1453" y="23252"/>
                    <a:pt x="1453" y="23277"/>
                  </a:cubicBezTo>
                  <a:cubicBezTo>
                    <a:pt x="1453" y="23326"/>
                    <a:pt x="1379" y="23384"/>
                    <a:pt x="1314" y="23433"/>
                  </a:cubicBezTo>
                  <a:cubicBezTo>
                    <a:pt x="1281" y="23466"/>
                    <a:pt x="1248" y="23490"/>
                    <a:pt x="1232" y="23498"/>
                  </a:cubicBezTo>
                  <a:cubicBezTo>
                    <a:pt x="1215" y="23531"/>
                    <a:pt x="1191" y="23605"/>
                    <a:pt x="1182" y="23654"/>
                  </a:cubicBezTo>
                  <a:cubicBezTo>
                    <a:pt x="1174" y="23663"/>
                    <a:pt x="1174" y="23679"/>
                    <a:pt x="1174" y="23687"/>
                  </a:cubicBezTo>
                  <a:cubicBezTo>
                    <a:pt x="1166" y="23712"/>
                    <a:pt x="1125" y="23745"/>
                    <a:pt x="1084" y="23786"/>
                  </a:cubicBezTo>
                  <a:cubicBezTo>
                    <a:pt x="1026" y="23835"/>
                    <a:pt x="961" y="23901"/>
                    <a:pt x="961" y="23933"/>
                  </a:cubicBezTo>
                  <a:cubicBezTo>
                    <a:pt x="953" y="24007"/>
                    <a:pt x="936" y="24377"/>
                    <a:pt x="977" y="24434"/>
                  </a:cubicBezTo>
                  <a:cubicBezTo>
                    <a:pt x="1010" y="24475"/>
                    <a:pt x="1067" y="24565"/>
                    <a:pt x="1117" y="24656"/>
                  </a:cubicBezTo>
                  <a:cubicBezTo>
                    <a:pt x="1158" y="24721"/>
                    <a:pt x="1182" y="24795"/>
                    <a:pt x="1191" y="24836"/>
                  </a:cubicBezTo>
                  <a:cubicBezTo>
                    <a:pt x="1191" y="24918"/>
                    <a:pt x="1141" y="24918"/>
                    <a:pt x="1092" y="24926"/>
                  </a:cubicBezTo>
                  <a:cubicBezTo>
                    <a:pt x="1067" y="24926"/>
                    <a:pt x="1051" y="24926"/>
                    <a:pt x="1043" y="24935"/>
                  </a:cubicBezTo>
                  <a:cubicBezTo>
                    <a:pt x="1018" y="24959"/>
                    <a:pt x="994" y="24984"/>
                    <a:pt x="969" y="25008"/>
                  </a:cubicBezTo>
                  <a:cubicBezTo>
                    <a:pt x="953" y="25033"/>
                    <a:pt x="936" y="25058"/>
                    <a:pt x="928" y="25082"/>
                  </a:cubicBezTo>
                  <a:cubicBezTo>
                    <a:pt x="920" y="25107"/>
                    <a:pt x="912" y="25140"/>
                    <a:pt x="912" y="25173"/>
                  </a:cubicBezTo>
                  <a:cubicBezTo>
                    <a:pt x="903" y="25197"/>
                    <a:pt x="903" y="25214"/>
                    <a:pt x="903" y="25222"/>
                  </a:cubicBezTo>
                  <a:cubicBezTo>
                    <a:pt x="903" y="25222"/>
                    <a:pt x="944" y="25238"/>
                    <a:pt x="985" y="25263"/>
                  </a:cubicBezTo>
                  <a:cubicBezTo>
                    <a:pt x="1084" y="25312"/>
                    <a:pt x="1215" y="25378"/>
                    <a:pt x="1223" y="25427"/>
                  </a:cubicBezTo>
                  <a:cubicBezTo>
                    <a:pt x="1232" y="25468"/>
                    <a:pt x="1207" y="25509"/>
                    <a:pt x="1191" y="25558"/>
                  </a:cubicBezTo>
                  <a:cubicBezTo>
                    <a:pt x="1174" y="25591"/>
                    <a:pt x="1158" y="25632"/>
                    <a:pt x="1158" y="25657"/>
                  </a:cubicBezTo>
                  <a:cubicBezTo>
                    <a:pt x="1158" y="25681"/>
                    <a:pt x="1166" y="25698"/>
                    <a:pt x="1166" y="25714"/>
                  </a:cubicBezTo>
                  <a:cubicBezTo>
                    <a:pt x="1174" y="25739"/>
                    <a:pt x="1174" y="25755"/>
                    <a:pt x="1174" y="25772"/>
                  </a:cubicBezTo>
                  <a:cubicBezTo>
                    <a:pt x="1174" y="25788"/>
                    <a:pt x="1158" y="25813"/>
                    <a:pt x="1141" y="25837"/>
                  </a:cubicBezTo>
                  <a:cubicBezTo>
                    <a:pt x="1125" y="25862"/>
                    <a:pt x="1092" y="25887"/>
                    <a:pt x="1092" y="25895"/>
                  </a:cubicBezTo>
                  <a:lnTo>
                    <a:pt x="1149" y="25895"/>
                  </a:lnTo>
                  <a:cubicBezTo>
                    <a:pt x="1207" y="25895"/>
                    <a:pt x="1273" y="25895"/>
                    <a:pt x="1305" y="25936"/>
                  </a:cubicBezTo>
                  <a:cubicBezTo>
                    <a:pt x="1322" y="25969"/>
                    <a:pt x="1371" y="26100"/>
                    <a:pt x="1412" y="26223"/>
                  </a:cubicBezTo>
                  <a:cubicBezTo>
                    <a:pt x="1453" y="26330"/>
                    <a:pt x="1486" y="26436"/>
                    <a:pt x="1486" y="26461"/>
                  </a:cubicBezTo>
                  <a:cubicBezTo>
                    <a:pt x="1486" y="26486"/>
                    <a:pt x="1486" y="26502"/>
                    <a:pt x="1478" y="26527"/>
                  </a:cubicBezTo>
                  <a:cubicBezTo>
                    <a:pt x="1470" y="26568"/>
                    <a:pt x="1461" y="26601"/>
                    <a:pt x="1478" y="26617"/>
                  </a:cubicBezTo>
                  <a:cubicBezTo>
                    <a:pt x="1502" y="26633"/>
                    <a:pt x="1634" y="26699"/>
                    <a:pt x="1740" y="26748"/>
                  </a:cubicBezTo>
                  <a:cubicBezTo>
                    <a:pt x="1814" y="26781"/>
                    <a:pt x="1880" y="26806"/>
                    <a:pt x="1888" y="26806"/>
                  </a:cubicBezTo>
                  <a:cubicBezTo>
                    <a:pt x="1905" y="26806"/>
                    <a:pt x="1921" y="26798"/>
                    <a:pt x="1946" y="26789"/>
                  </a:cubicBezTo>
                  <a:cubicBezTo>
                    <a:pt x="1985" y="26772"/>
                    <a:pt x="2041" y="26747"/>
                    <a:pt x="2104" y="26747"/>
                  </a:cubicBezTo>
                  <a:cubicBezTo>
                    <a:pt x="2132" y="26747"/>
                    <a:pt x="2162" y="26752"/>
                    <a:pt x="2192" y="26765"/>
                  </a:cubicBezTo>
                  <a:cubicBezTo>
                    <a:pt x="2266" y="26798"/>
                    <a:pt x="2307" y="26888"/>
                    <a:pt x="2339" y="26962"/>
                  </a:cubicBezTo>
                  <a:cubicBezTo>
                    <a:pt x="2372" y="27011"/>
                    <a:pt x="2389" y="27052"/>
                    <a:pt x="2397" y="27052"/>
                  </a:cubicBezTo>
                  <a:cubicBezTo>
                    <a:pt x="2438" y="27044"/>
                    <a:pt x="2495" y="27011"/>
                    <a:pt x="2553" y="26970"/>
                  </a:cubicBezTo>
                  <a:cubicBezTo>
                    <a:pt x="2594" y="26945"/>
                    <a:pt x="2635" y="26921"/>
                    <a:pt x="2660" y="26912"/>
                  </a:cubicBezTo>
                  <a:cubicBezTo>
                    <a:pt x="2667" y="26910"/>
                    <a:pt x="2677" y="26909"/>
                    <a:pt x="2691" y="26909"/>
                  </a:cubicBezTo>
                  <a:cubicBezTo>
                    <a:pt x="2723" y="26909"/>
                    <a:pt x="2771" y="26915"/>
                    <a:pt x="2824" y="26921"/>
                  </a:cubicBezTo>
                  <a:cubicBezTo>
                    <a:pt x="2914" y="26929"/>
                    <a:pt x="3029" y="26945"/>
                    <a:pt x="3062" y="26953"/>
                  </a:cubicBezTo>
                  <a:cubicBezTo>
                    <a:pt x="3103" y="26962"/>
                    <a:pt x="3193" y="27011"/>
                    <a:pt x="3275" y="27068"/>
                  </a:cubicBezTo>
                  <a:cubicBezTo>
                    <a:pt x="3349" y="27118"/>
                    <a:pt x="3423" y="27167"/>
                    <a:pt x="3439" y="27191"/>
                  </a:cubicBezTo>
                  <a:cubicBezTo>
                    <a:pt x="3464" y="27232"/>
                    <a:pt x="3456" y="27347"/>
                    <a:pt x="3456" y="27405"/>
                  </a:cubicBezTo>
                  <a:cubicBezTo>
                    <a:pt x="3447" y="27421"/>
                    <a:pt x="3447" y="27429"/>
                    <a:pt x="3447" y="27438"/>
                  </a:cubicBezTo>
                  <a:cubicBezTo>
                    <a:pt x="3447" y="27462"/>
                    <a:pt x="3431" y="27470"/>
                    <a:pt x="3415" y="27487"/>
                  </a:cubicBezTo>
                  <a:cubicBezTo>
                    <a:pt x="3398" y="27503"/>
                    <a:pt x="3382" y="27520"/>
                    <a:pt x="3390" y="27544"/>
                  </a:cubicBezTo>
                  <a:cubicBezTo>
                    <a:pt x="3398" y="27577"/>
                    <a:pt x="3439" y="27643"/>
                    <a:pt x="3472" y="27692"/>
                  </a:cubicBezTo>
                  <a:cubicBezTo>
                    <a:pt x="3497" y="27725"/>
                    <a:pt x="3521" y="27750"/>
                    <a:pt x="3529" y="27774"/>
                  </a:cubicBezTo>
                  <a:cubicBezTo>
                    <a:pt x="3554" y="27823"/>
                    <a:pt x="3505" y="27881"/>
                    <a:pt x="3464" y="27930"/>
                  </a:cubicBezTo>
                  <a:cubicBezTo>
                    <a:pt x="3431" y="27971"/>
                    <a:pt x="3406" y="28004"/>
                    <a:pt x="3406" y="28004"/>
                  </a:cubicBezTo>
                  <a:cubicBezTo>
                    <a:pt x="3415" y="28020"/>
                    <a:pt x="3472" y="28053"/>
                    <a:pt x="3529" y="28086"/>
                  </a:cubicBezTo>
                  <a:cubicBezTo>
                    <a:pt x="3587" y="28119"/>
                    <a:pt x="3636" y="28143"/>
                    <a:pt x="3644" y="28168"/>
                  </a:cubicBezTo>
                  <a:cubicBezTo>
                    <a:pt x="3653" y="28193"/>
                    <a:pt x="3653" y="28217"/>
                    <a:pt x="3653" y="28250"/>
                  </a:cubicBezTo>
                  <a:cubicBezTo>
                    <a:pt x="3653" y="28291"/>
                    <a:pt x="3644" y="28340"/>
                    <a:pt x="3669" y="28365"/>
                  </a:cubicBezTo>
                  <a:cubicBezTo>
                    <a:pt x="3694" y="28390"/>
                    <a:pt x="3702" y="28406"/>
                    <a:pt x="3710" y="28422"/>
                  </a:cubicBezTo>
                  <a:cubicBezTo>
                    <a:pt x="3710" y="28439"/>
                    <a:pt x="3718" y="28455"/>
                    <a:pt x="3784" y="28496"/>
                  </a:cubicBezTo>
                  <a:cubicBezTo>
                    <a:pt x="3907" y="28570"/>
                    <a:pt x="4005" y="28636"/>
                    <a:pt x="4038" y="28685"/>
                  </a:cubicBezTo>
                  <a:cubicBezTo>
                    <a:pt x="4055" y="28701"/>
                    <a:pt x="4079" y="28726"/>
                    <a:pt x="4096" y="28759"/>
                  </a:cubicBezTo>
                  <a:cubicBezTo>
                    <a:pt x="4104" y="28784"/>
                    <a:pt x="4120" y="28816"/>
                    <a:pt x="4129" y="28841"/>
                  </a:cubicBezTo>
                  <a:cubicBezTo>
                    <a:pt x="4129" y="28874"/>
                    <a:pt x="4112" y="28915"/>
                    <a:pt x="4104" y="28956"/>
                  </a:cubicBezTo>
                  <a:cubicBezTo>
                    <a:pt x="4096" y="28972"/>
                    <a:pt x="4096" y="28981"/>
                    <a:pt x="4088" y="28997"/>
                  </a:cubicBezTo>
                  <a:lnTo>
                    <a:pt x="4153" y="28997"/>
                  </a:lnTo>
                  <a:cubicBezTo>
                    <a:pt x="4309" y="29005"/>
                    <a:pt x="4596" y="29013"/>
                    <a:pt x="4596" y="29087"/>
                  </a:cubicBezTo>
                  <a:cubicBezTo>
                    <a:pt x="4596" y="29104"/>
                    <a:pt x="4588" y="29128"/>
                    <a:pt x="4580" y="29153"/>
                  </a:cubicBezTo>
                  <a:cubicBezTo>
                    <a:pt x="4563" y="29177"/>
                    <a:pt x="4555" y="29210"/>
                    <a:pt x="4563" y="29219"/>
                  </a:cubicBezTo>
                  <a:cubicBezTo>
                    <a:pt x="4596" y="29235"/>
                    <a:pt x="4662" y="29276"/>
                    <a:pt x="4711" y="29309"/>
                  </a:cubicBezTo>
                  <a:cubicBezTo>
                    <a:pt x="4752" y="29342"/>
                    <a:pt x="4785" y="29374"/>
                    <a:pt x="4785" y="29391"/>
                  </a:cubicBezTo>
                  <a:cubicBezTo>
                    <a:pt x="4785" y="29415"/>
                    <a:pt x="4695" y="29481"/>
                    <a:pt x="4580" y="29547"/>
                  </a:cubicBezTo>
                  <a:cubicBezTo>
                    <a:pt x="4449" y="29629"/>
                    <a:pt x="4293" y="29719"/>
                    <a:pt x="4276" y="29719"/>
                  </a:cubicBezTo>
                  <a:cubicBezTo>
                    <a:pt x="4270" y="29721"/>
                    <a:pt x="4261" y="29722"/>
                    <a:pt x="4251" y="29722"/>
                  </a:cubicBezTo>
                  <a:cubicBezTo>
                    <a:pt x="4225" y="29722"/>
                    <a:pt x="4187" y="29715"/>
                    <a:pt x="4145" y="29703"/>
                  </a:cubicBezTo>
                  <a:cubicBezTo>
                    <a:pt x="4096" y="29695"/>
                    <a:pt x="4055" y="29686"/>
                    <a:pt x="4038" y="29686"/>
                  </a:cubicBezTo>
                  <a:lnTo>
                    <a:pt x="3956" y="29686"/>
                  </a:lnTo>
                  <a:cubicBezTo>
                    <a:pt x="3919" y="29682"/>
                    <a:pt x="3876" y="29680"/>
                    <a:pt x="3840" y="29680"/>
                  </a:cubicBezTo>
                  <a:cubicBezTo>
                    <a:pt x="3804" y="29680"/>
                    <a:pt x="3776" y="29682"/>
                    <a:pt x="3767" y="29686"/>
                  </a:cubicBezTo>
                  <a:cubicBezTo>
                    <a:pt x="3751" y="29695"/>
                    <a:pt x="3726" y="29719"/>
                    <a:pt x="3710" y="29744"/>
                  </a:cubicBezTo>
                  <a:cubicBezTo>
                    <a:pt x="3702" y="29760"/>
                    <a:pt x="3694" y="29768"/>
                    <a:pt x="3694" y="29768"/>
                  </a:cubicBezTo>
                  <a:cubicBezTo>
                    <a:pt x="3702" y="29777"/>
                    <a:pt x="3726" y="29801"/>
                    <a:pt x="3767" y="29834"/>
                  </a:cubicBezTo>
                  <a:cubicBezTo>
                    <a:pt x="3841" y="29900"/>
                    <a:pt x="3932" y="29982"/>
                    <a:pt x="3940" y="30039"/>
                  </a:cubicBezTo>
                  <a:cubicBezTo>
                    <a:pt x="3948" y="30080"/>
                    <a:pt x="3948" y="30154"/>
                    <a:pt x="3940" y="30236"/>
                  </a:cubicBezTo>
                  <a:cubicBezTo>
                    <a:pt x="3932" y="30318"/>
                    <a:pt x="3932" y="30408"/>
                    <a:pt x="3940" y="30425"/>
                  </a:cubicBezTo>
                  <a:cubicBezTo>
                    <a:pt x="3948" y="30450"/>
                    <a:pt x="3973" y="30466"/>
                    <a:pt x="3989" y="30482"/>
                  </a:cubicBezTo>
                  <a:cubicBezTo>
                    <a:pt x="4022" y="30515"/>
                    <a:pt x="4055" y="30540"/>
                    <a:pt x="4063" y="30573"/>
                  </a:cubicBezTo>
                  <a:cubicBezTo>
                    <a:pt x="4063" y="30589"/>
                    <a:pt x="4063" y="30614"/>
                    <a:pt x="4063" y="30630"/>
                  </a:cubicBezTo>
                  <a:cubicBezTo>
                    <a:pt x="4063" y="30638"/>
                    <a:pt x="4046" y="30646"/>
                    <a:pt x="4038" y="30646"/>
                  </a:cubicBezTo>
                  <a:lnTo>
                    <a:pt x="4046" y="30646"/>
                  </a:lnTo>
                  <a:cubicBezTo>
                    <a:pt x="4063" y="30655"/>
                    <a:pt x="4227" y="30671"/>
                    <a:pt x="4284" y="30671"/>
                  </a:cubicBezTo>
                  <a:cubicBezTo>
                    <a:pt x="4326" y="30605"/>
                    <a:pt x="4449" y="30408"/>
                    <a:pt x="4539" y="30400"/>
                  </a:cubicBezTo>
                  <a:cubicBezTo>
                    <a:pt x="4580" y="30400"/>
                    <a:pt x="4637" y="30408"/>
                    <a:pt x="4703" y="30425"/>
                  </a:cubicBezTo>
                  <a:cubicBezTo>
                    <a:pt x="4751" y="30437"/>
                    <a:pt x="4808" y="30445"/>
                    <a:pt x="4848" y="30445"/>
                  </a:cubicBezTo>
                  <a:cubicBezTo>
                    <a:pt x="4862" y="30445"/>
                    <a:pt x="4875" y="30444"/>
                    <a:pt x="4884" y="30441"/>
                  </a:cubicBezTo>
                  <a:cubicBezTo>
                    <a:pt x="4908" y="30433"/>
                    <a:pt x="4933" y="30425"/>
                    <a:pt x="4957" y="30417"/>
                  </a:cubicBezTo>
                  <a:cubicBezTo>
                    <a:pt x="5031" y="30392"/>
                    <a:pt x="5113" y="30359"/>
                    <a:pt x="5212" y="30351"/>
                  </a:cubicBezTo>
                  <a:cubicBezTo>
                    <a:pt x="5253" y="30351"/>
                    <a:pt x="5286" y="30351"/>
                    <a:pt x="5310" y="30343"/>
                  </a:cubicBezTo>
                  <a:cubicBezTo>
                    <a:pt x="5337" y="30339"/>
                    <a:pt x="5361" y="30336"/>
                    <a:pt x="5386" y="30336"/>
                  </a:cubicBezTo>
                  <a:cubicBezTo>
                    <a:pt x="5422" y="30336"/>
                    <a:pt x="5459" y="30343"/>
                    <a:pt x="5507" y="30367"/>
                  </a:cubicBezTo>
                  <a:cubicBezTo>
                    <a:pt x="5606" y="30425"/>
                    <a:pt x="5680" y="30532"/>
                    <a:pt x="5737" y="30622"/>
                  </a:cubicBezTo>
                  <a:lnTo>
                    <a:pt x="5745" y="30622"/>
                  </a:lnTo>
                  <a:lnTo>
                    <a:pt x="5753" y="30646"/>
                  </a:lnTo>
                  <a:cubicBezTo>
                    <a:pt x="5803" y="30712"/>
                    <a:pt x="5795" y="30761"/>
                    <a:pt x="5795" y="30794"/>
                  </a:cubicBezTo>
                  <a:cubicBezTo>
                    <a:pt x="5795" y="30802"/>
                    <a:pt x="5786" y="30811"/>
                    <a:pt x="5786" y="30811"/>
                  </a:cubicBezTo>
                  <a:cubicBezTo>
                    <a:pt x="5795" y="30819"/>
                    <a:pt x="5827" y="30827"/>
                    <a:pt x="5860" y="30843"/>
                  </a:cubicBezTo>
                  <a:cubicBezTo>
                    <a:pt x="5942" y="30868"/>
                    <a:pt x="6041" y="30909"/>
                    <a:pt x="6041" y="30967"/>
                  </a:cubicBezTo>
                  <a:cubicBezTo>
                    <a:pt x="6041" y="31016"/>
                    <a:pt x="5967" y="31032"/>
                    <a:pt x="5893" y="31049"/>
                  </a:cubicBezTo>
                  <a:cubicBezTo>
                    <a:pt x="5836" y="31065"/>
                    <a:pt x="5778" y="31081"/>
                    <a:pt x="5778" y="31090"/>
                  </a:cubicBezTo>
                  <a:cubicBezTo>
                    <a:pt x="5778" y="31106"/>
                    <a:pt x="5795" y="31131"/>
                    <a:pt x="5811" y="31155"/>
                  </a:cubicBezTo>
                  <a:cubicBezTo>
                    <a:pt x="5827" y="31188"/>
                    <a:pt x="5852" y="31213"/>
                    <a:pt x="5852" y="31246"/>
                  </a:cubicBezTo>
                  <a:cubicBezTo>
                    <a:pt x="5852" y="31270"/>
                    <a:pt x="5844" y="31295"/>
                    <a:pt x="5827" y="31328"/>
                  </a:cubicBezTo>
                  <a:cubicBezTo>
                    <a:pt x="5819" y="31344"/>
                    <a:pt x="5811" y="31369"/>
                    <a:pt x="5803" y="31385"/>
                  </a:cubicBezTo>
                  <a:cubicBezTo>
                    <a:pt x="5795" y="31410"/>
                    <a:pt x="5795" y="31434"/>
                    <a:pt x="5827" y="31451"/>
                  </a:cubicBezTo>
                  <a:cubicBezTo>
                    <a:pt x="5877" y="31467"/>
                    <a:pt x="5959" y="31484"/>
                    <a:pt x="6033" y="31492"/>
                  </a:cubicBezTo>
                  <a:cubicBezTo>
                    <a:pt x="6099" y="31504"/>
                    <a:pt x="6160" y="31511"/>
                    <a:pt x="6195" y="31511"/>
                  </a:cubicBezTo>
                  <a:cubicBezTo>
                    <a:pt x="6208" y="31511"/>
                    <a:pt x="6217" y="31510"/>
                    <a:pt x="6221" y="31508"/>
                  </a:cubicBezTo>
                  <a:cubicBezTo>
                    <a:pt x="6254" y="31500"/>
                    <a:pt x="6320" y="31467"/>
                    <a:pt x="6320" y="31467"/>
                  </a:cubicBezTo>
                  <a:lnTo>
                    <a:pt x="6336" y="31459"/>
                  </a:lnTo>
                  <a:lnTo>
                    <a:pt x="6353" y="31467"/>
                  </a:lnTo>
                  <a:cubicBezTo>
                    <a:pt x="6353" y="31467"/>
                    <a:pt x="6607" y="31607"/>
                    <a:pt x="6632" y="31656"/>
                  </a:cubicBezTo>
                  <a:cubicBezTo>
                    <a:pt x="6648" y="31681"/>
                    <a:pt x="6640" y="31713"/>
                    <a:pt x="6640" y="31746"/>
                  </a:cubicBezTo>
                  <a:cubicBezTo>
                    <a:pt x="6632" y="31771"/>
                    <a:pt x="6623" y="31804"/>
                    <a:pt x="6632" y="31812"/>
                  </a:cubicBezTo>
                  <a:lnTo>
                    <a:pt x="6640" y="31828"/>
                  </a:lnTo>
                  <a:cubicBezTo>
                    <a:pt x="6673" y="31886"/>
                    <a:pt x="6730" y="31976"/>
                    <a:pt x="6730" y="32017"/>
                  </a:cubicBezTo>
                  <a:cubicBezTo>
                    <a:pt x="6730" y="32025"/>
                    <a:pt x="6722" y="32042"/>
                    <a:pt x="6722" y="32058"/>
                  </a:cubicBezTo>
                  <a:cubicBezTo>
                    <a:pt x="6714" y="32099"/>
                    <a:pt x="6697" y="32157"/>
                    <a:pt x="6705" y="32165"/>
                  </a:cubicBezTo>
                  <a:cubicBezTo>
                    <a:pt x="6714" y="32173"/>
                    <a:pt x="6722" y="32173"/>
                    <a:pt x="6730" y="32181"/>
                  </a:cubicBezTo>
                  <a:cubicBezTo>
                    <a:pt x="6769" y="32220"/>
                    <a:pt x="6852" y="32288"/>
                    <a:pt x="6875" y="32288"/>
                  </a:cubicBezTo>
                  <a:cubicBezTo>
                    <a:pt x="6876" y="32288"/>
                    <a:pt x="6877" y="32288"/>
                    <a:pt x="6878" y="32288"/>
                  </a:cubicBezTo>
                  <a:cubicBezTo>
                    <a:pt x="6911" y="32271"/>
                    <a:pt x="6968" y="32247"/>
                    <a:pt x="7026" y="32222"/>
                  </a:cubicBezTo>
                  <a:cubicBezTo>
                    <a:pt x="7067" y="32214"/>
                    <a:pt x="7099" y="32198"/>
                    <a:pt x="7124" y="32198"/>
                  </a:cubicBezTo>
                  <a:cubicBezTo>
                    <a:pt x="7149" y="32198"/>
                    <a:pt x="7231" y="32239"/>
                    <a:pt x="7305" y="32280"/>
                  </a:cubicBezTo>
                  <a:cubicBezTo>
                    <a:pt x="7370" y="32312"/>
                    <a:pt x="7436" y="32345"/>
                    <a:pt x="7452" y="32345"/>
                  </a:cubicBezTo>
                  <a:cubicBezTo>
                    <a:pt x="7460" y="32345"/>
                    <a:pt x="7543" y="32321"/>
                    <a:pt x="7649" y="32296"/>
                  </a:cubicBezTo>
                  <a:cubicBezTo>
                    <a:pt x="7825" y="32252"/>
                    <a:pt x="8053" y="32195"/>
                    <a:pt x="8129" y="32195"/>
                  </a:cubicBezTo>
                  <a:cubicBezTo>
                    <a:pt x="8139" y="32195"/>
                    <a:pt x="8145" y="32196"/>
                    <a:pt x="8150" y="32198"/>
                  </a:cubicBezTo>
                  <a:cubicBezTo>
                    <a:pt x="8191" y="32214"/>
                    <a:pt x="8273" y="32329"/>
                    <a:pt x="8355" y="32452"/>
                  </a:cubicBezTo>
                  <a:cubicBezTo>
                    <a:pt x="8437" y="32575"/>
                    <a:pt x="8519" y="32706"/>
                    <a:pt x="8519" y="32706"/>
                  </a:cubicBezTo>
                  <a:cubicBezTo>
                    <a:pt x="8536" y="32698"/>
                    <a:pt x="8568" y="32657"/>
                    <a:pt x="8609" y="32616"/>
                  </a:cubicBezTo>
                  <a:cubicBezTo>
                    <a:pt x="8650" y="32575"/>
                    <a:pt x="8691" y="32534"/>
                    <a:pt x="8708" y="32526"/>
                  </a:cubicBezTo>
                  <a:cubicBezTo>
                    <a:pt x="8733" y="32526"/>
                    <a:pt x="8806" y="32534"/>
                    <a:pt x="8872" y="32559"/>
                  </a:cubicBezTo>
                  <a:cubicBezTo>
                    <a:pt x="8938" y="32583"/>
                    <a:pt x="9003" y="32608"/>
                    <a:pt x="9020" y="32632"/>
                  </a:cubicBezTo>
                  <a:lnTo>
                    <a:pt x="9028" y="32632"/>
                  </a:lnTo>
                  <a:cubicBezTo>
                    <a:pt x="9052" y="32664"/>
                    <a:pt x="9160" y="32781"/>
                    <a:pt x="9189" y="32781"/>
                  </a:cubicBezTo>
                  <a:cubicBezTo>
                    <a:pt x="9190" y="32781"/>
                    <a:pt x="9191" y="32780"/>
                    <a:pt x="9192" y="32780"/>
                  </a:cubicBezTo>
                  <a:cubicBezTo>
                    <a:pt x="9209" y="32780"/>
                    <a:pt x="9233" y="32772"/>
                    <a:pt x="9258" y="32764"/>
                  </a:cubicBezTo>
                  <a:cubicBezTo>
                    <a:pt x="9291" y="32747"/>
                    <a:pt x="9332" y="32739"/>
                    <a:pt x="9364" y="32739"/>
                  </a:cubicBezTo>
                  <a:cubicBezTo>
                    <a:pt x="9405" y="32739"/>
                    <a:pt x="9488" y="32805"/>
                    <a:pt x="9570" y="32879"/>
                  </a:cubicBezTo>
                  <a:cubicBezTo>
                    <a:pt x="9656" y="32949"/>
                    <a:pt x="9742" y="33027"/>
                    <a:pt x="9771" y="33027"/>
                  </a:cubicBezTo>
                  <a:cubicBezTo>
                    <a:pt x="9772" y="33027"/>
                    <a:pt x="9774" y="33027"/>
                    <a:pt x="9775" y="33026"/>
                  </a:cubicBezTo>
                  <a:cubicBezTo>
                    <a:pt x="9799" y="33026"/>
                    <a:pt x="9840" y="33010"/>
                    <a:pt x="9890" y="33002"/>
                  </a:cubicBezTo>
                  <a:cubicBezTo>
                    <a:pt x="9943" y="32986"/>
                    <a:pt x="9997" y="32970"/>
                    <a:pt x="10037" y="32970"/>
                  </a:cubicBezTo>
                  <a:cubicBezTo>
                    <a:pt x="10058" y="32970"/>
                    <a:pt x="10075" y="32974"/>
                    <a:pt x="10087" y="32985"/>
                  </a:cubicBezTo>
                  <a:cubicBezTo>
                    <a:pt x="10095" y="33002"/>
                    <a:pt x="10103" y="33076"/>
                    <a:pt x="10103" y="33158"/>
                  </a:cubicBezTo>
                  <a:cubicBezTo>
                    <a:pt x="10103" y="33256"/>
                    <a:pt x="10095" y="33363"/>
                    <a:pt x="10087" y="33388"/>
                  </a:cubicBezTo>
                  <a:cubicBezTo>
                    <a:pt x="10078" y="33420"/>
                    <a:pt x="10021" y="33453"/>
                    <a:pt x="9955" y="33494"/>
                  </a:cubicBezTo>
                  <a:cubicBezTo>
                    <a:pt x="9890" y="33543"/>
                    <a:pt x="9816" y="33593"/>
                    <a:pt x="9816" y="33593"/>
                  </a:cubicBezTo>
                  <a:cubicBezTo>
                    <a:pt x="9824" y="33609"/>
                    <a:pt x="9857" y="33617"/>
                    <a:pt x="9881" y="33634"/>
                  </a:cubicBezTo>
                  <a:cubicBezTo>
                    <a:pt x="9939" y="33650"/>
                    <a:pt x="9988" y="33667"/>
                    <a:pt x="9972" y="33724"/>
                  </a:cubicBezTo>
                  <a:cubicBezTo>
                    <a:pt x="9964" y="33765"/>
                    <a:pt x="9890" y="33798"/>
                    <a:pt x="9824" y="33822"/>
                  </a:cubicBezTo>
                  <a:cubicBezTo>
                    <a:pt x="9791" y="33847"/>
                    <a:pt x="9750" y="33855"/>
                    <a:pt x="9750" y="33855"/>
                  </a:cubicBezTo>
                  <a:cubicBezTo>
                    <a:pt x="9750" y="33864"/>
                    <a:pt x="9750" y="33872"/>
                    <a:pt x="9750" y="33880"/>
                  </a:cubicBezTo>
                  <a:cubicBezTo>
                    <a:pt x="9742" y="33905"/>
                    <a:pt x="9726" y="33946"/>
                    <a:pt x="9734" y="33954"/>
                  </a:cubicBezTo>
                  <a:cubicBezTo>
                    <a:pt x="9742" y="33962"/>
                    <a:pt x="9783" y="33978"/>
                    <a:pt x="9808" y="33987"/>
                  </a:cubicBezTo>
                  <a:cubicBezTo>
                    <a:pt x="9840" y="34003"/>
                    <a:pt x="9873" y="34011"/>
                    <a:pt x="9881" y="34028"/>
                  </a:cubicBezTo>
                  <a:cubicBezTo>
                    <a:pt x="9890" y="34036"/>
                    <a:pt x="9922" y="34101"/>
                    <a:pt x="9947" y="34167"/>
                  </a:cubicBezTo>
                  <a:cubicBezTo>
                    <a:pt x="9955" y="34200"/>
                    <a:pt x="9972" y="34241"/>
                    <a:pt x="9972" y="34257"/>
                  </a:cubicBezTo>
                  <a:cubicBezTo>
                    <a:pt x="9972" y="34298"/>
                    <a:pt x="9947" y="34339"/>
                    <a:pt x="9922" y="34381"/>
                  </a:cubicBezTo>
                  <a:cubicBezTo>
                    <a:pt x="9898" y="34405"/>
                    <a:pt x="9881" y="34438"/>
                    <a:pt x="9873" y="34463"/>
                  </a:cubicBezTo>
                  <a:cubicBezTo>
                    <a:pt x="9865" y="34479"/>
                    <a:pt x="9857" y="34504"/>
                    <a:pt x="9857" y="34528"/>
                  </a:cubicBezTo>
                  <a:cubicBezTo>
                    <a:pt x="9840" y="34594"/>
                    <a:pt x="9824" y="34668"/>
                    <a:pt x="9791" y="34692"/>
                  </a:cubicBezTo>
                  <a:cubicBezTo>
                    <a:pt x="9782" y="34701"/>
                    <a:pt x="9758" y="34705"/>
                    <a:pt x="9724" y="34705"/>
                  </a:cubicBezTo>
                  <a:cubicBezTo>
                    <a:pt x="9665" y="34705"/>
                    <a:pt x="9579" y="34695"/>
                    <a:pt x="9496" y="34684"/>
                  </a:cubicBezTo>
                  <a:cubicBezTo>
                    <a:pt x="9389" y="34676"/>
                    <a:pt x="9282" y="34668"/>
                    <a:pt x="9274" y="34668"/>
                  </a:cubicBezTo>
                  <a:cubicBezTo>
                    <a:pt x="9266" y="34676"/>
                    <a:pt x="9250" y="34684"/>
                    <a:pt x="9233" y="34692"/>
                  </a:cubicBezTo>
                  <a:cubicBezTo>
                    <a:pt x="9184" y="34733"/>
                    <a:pt x="9110" y="34791"/>
                    <a:pt x="9036" y="34815"/>
                  </a:cubicBezTo>
                  <a:cubicBezTo>
                    <a:pt x="8987" y="34832"/>
                    <a:pt x="8913" y="34857"/>
                    <a:pt x="8864" y="34881"/>
                  </a:cubicBezTo>
                  <a:cubicBezTo>
                    <a:pt x="8823" y="34898"/>
                    <a:pt x="8798" y="34906"/>
                    <a:pt x="8798" y="34914"/>
                  </a:cubicBezTo>
                  <a:cubicBezTo>
                    <a:pt x="8790" y="34922"/>
                    <a:pt x="8782" y="34955"/>
                    <a:pt x="8774" y="34988"/>
                  </a:cubicBezTo>
                  <a:cubicBezTo>
                    <a:pt x="8765" y="35037"/>
                    <a:pt x="8757" y="35095"/>
                    <a:pt x="8757" y="35144"/>
                  </a:cubicBezTo>
                  <a:cubicBezTo>
                    <a:pt x="8749" y="35177"/>
                    <a:pt x="8749" y="35209"/>
                    <a:pt x="8749" y="35250"/>
                  </a:cubicBezTo>
                  <a:cubicBezTo>
                    <a:pt x="8749" y="35250"/>
                    <a:pt x="8757" y="35242"/>
                    <a:pt x="8757" y="35242"/>
                  </a:cubicBezTo>
                  <a:cubicBezTo>
                    <a:pt x="8841" y="35180"/>
                    <a:pt x="8995" y="35158"/>
                    <a:pt x="9070" y="35158"/>
                  </a:cubicBezTo>
                  <a:cubicBezTo>
                    <a:pt x="9084" y="35158"/>
                    <a:pt x="9094" y="35159"/>
                    <a:pt x="9102" y="35160"/>
                  </a:cubicBezTo>
                  <a:cubicBezTo>
                    <a:pt x="9159" y="35168"/>
                    <a:pt x="9036" y="35218"/>
                    <a:pt x="8995" y="35275"/>
                  </a:cubicBezTo>
                  <a:cubicBezTo>
                    <a:pt x="8982" y="35291"/>
                    <a:pt x="8987" y="35297"/>
                    <a:pt x="9001" y="35297"/>
                  </a:cubicBezTo>
                  <a:cubicBezTo>
                    <a:pt x="9031" y="35297"/>
                    <a:pt x="9101" y="35272"/>
                    <a:pt x="9135" y="35267"/>
                  </a:cubicBezTo>
                  <a:cubicBezTo>
                    <a:pt x="9184" y="35259"/>
                    <a:pt x="9192" y="35234"/>
                    <a:pt x="9209" y="35209"/>
                  </a:cubicBezTo>
                  <a:cubicBezTo>
                    <a:pt x="9218" y="35195"/>
                    <a:pt x="9252" y="35192"/>
                    <a:pt x="9291" y="35192"/>
                  </a:cubicBezTo>
                  <a:cubicBezTo>
                    <a:pt x="9317" y="35192"/>
                    <a:pt x="9346" y="35193"/>
                    <a:pt x="9373" y="35193"/>
                  </a:cubicBezTo>
                  <a:cubicBezTo>
                    <a:pt x="9438" y="35193"/>
                    <a:pt x="9422" y="35218"/>
                    <a:pt x="9446" y="35275"/>
                  </a:cubicBezTo>
                  <a:cubicBezTo>
                    <a:pt x="9463" y="35324"/>
                    <a:pt x="9520" y="35291"/>
                    <a:pt x="9537" y="35324"/>
                  </a:cubicBezTo>
                  <a:cubicBezTo>
                    <a:pt x="9545" y="35357"/>
                    <a:pt x="9397" y="35382"/>
                    <a:pt x="9332" y="35415"/>
                  </a:cubicBezTo>
                  <a:cubicBezTo>
                    <a:pt x="9266" y="35447"/>
                    <a:pt x="9118" y="35497"/>
                    <a:pt x="9077" y="35529"/>
                  </a:cubicBezTo>
                  <a:cubicBezTo>
                    <a:pt x="9036" y="35554"/>
                    <a:pt x="8913" y="35562"/>
                    <a:pt x="8856" y="35595"/>
                  </a:cubicBezTo>
                  <a:cubicBezTo>
                    <a:pt x="8806" y="35628"/>
                    <a:pt x="8897" y="35628"/>
                    <a:pt x="8929" y="35677"/>
                  </a:cubicBezTo>
                  <a:cubicBezTo>
                    <a:pt x="8962" y="35718"/>
                    <a:pt x="8929" y="35718"/>
                    <a:pt x="8897" y="35726"/>
                  </a:cubicBezTo>
                  <a:cubicBezTo>
                    <a:pt x="8880" y="35735"/>
                    <a:pt x="8833" y="35739"/>
                    <a:pt x="8779" y="35739"/>
                  </a:cubicBezTo>
                  <a:cubicBezTo>
                    <a:pt x="8724" y="35739"/>
                    <a:pt x="8663" y="35735"/>
                    <a:pt x="8618" y="35726"/>
                  </a:cubicBezTo>
                  <a:cubicBezTo>
                    <a:pt x="8593" y="35724"/>
                    <a:pt x="8567" y="35723"/>
                    <a:pt x="8541" y="35723"/>
                  </a:cubicBezTo>
                  <a:cubicBezTo>
                    <a:pt x="8464" y="35723"/>
                    <a:pt x="8392" y="35733"/>
                    <a:pt x="8380" y="35751"/>
                  </a:cubicBezTo>
                  <a:cubicBezTo>
                    <a:pt x="8371" y="35784"/>
                    <a:pt x="8396" y="35858"/>
                    <a:pt x="8437" y="35899"/>
                  </a:cubicBezTo>
                  <a:cubicBezTo>
                    <a:pt x="8470" y="35948"/>
                    <a:pt x="8733" y="36063"/>
                    <a:pt x="8806" y="36120"/>
                  </a:cubicBezTo>
                  <a:cubicBezTo>
                    <a:pt x="8880" y="36178"/>
                    <a:pt x="8913" y="36194"/>
                    <a:pt x="8905" y="36260"/>
                  </a:cubicBezTo>
                  <a:cubicBezTo>
                    <a:pt x="8905" y="36289"/>
                    <a:pt x="8899" y="36298"/>
                    <a:pt x="8887" y="36298"/>
                  </a:cubicBezTo>
                  <a:cubicBezTo>
                    <a:pt x="8873" y="36298"/>
                    <a:pt x="8851" y="36282"/>
                    <a:pt x="8823" y="36268"/>
                  </a:cubicBezTo>
                  <a:cubicBezTo>
                    <a:pt x="8794" y="36259"/>
                    <a:pt x="8755" y="36249"/>
                    <a:pt x="8722" y="36249"/>
                  </a:cubicBezTo>
                  <a:cubicBezTo>
                    <a:pt x="8698" y="36249"/>
                    <a:pt x="8677" y="36254"/>
                    <a:pt x="8667" y="36268"/>
                  </a:cubicBezTo>
                  <a:cubicBezTo>
                    <a:pt x="8634" y="36309"/>
                    <a:pt x="8609" y="36440"/>
                    <a:pt x="8577" y="36481"/>
                  </a:cubicBezTo>
                  <a:cubicBezTo>
                    <a:pt x="8574" y="36484"/>
                    <a:pt x="8571" y="36485"/>
                    <a:pt x="8568" y="36485"/>
                  </a:cubicBezTo>
                  <a:cubicBezTo>
                    <a:pt x="8540" y="36485"/>
                    <a:pt x="8548" y="36338"/>
                    <a:pt x="8526" y="36338"/>
                  </a:cubicBezTo>
                  <a:cubicBezTo>
                    <a:pt x="8524" y="36338"/>
                    <a:pt x="8522" y="36339"/>
                    <a:pt x="8519" y="36342"/>
                  </a:cubicBezTo>
                  <a:cubicBezTo>
                    <a:pt x="8486" y="36367"/>
                    <a:pt x="8453" y="36449"/>
                    <a:pt x="8412" y="36522"/>
                  </a:cubicBezTo>
                  <a:cubicBezTo>
                    <a:pt x="8371" y="36588"/>
                    <a:pt x="8330" y="36596"/>
                    <a:pt x="8273" y="36637"/>
                  </a:cubicBezTo>
                  <a:cubicBezTo>
                    <a:pt x="8224" y="36678"/>
                    <a:pt x="8273" y="36711"/>
                    <a:pt x="8314" y="36769"/>
                  </a:cubicBezTo>
                  <a:cubicBezTo>
                    <a:pt x="8355" y="36834"/>
                    <a:pt x="8339" y="36892"/>
                    <a:pt x="8281" y="36933"/>
                  </a:cubicBezTo>
                  <a:cubicBezTo>
                    <a:pt x="8255" y="36951"/>
                    <a:pt x="8219" y="36957"/>
                    <a:pt x="8180" y="36957"/>
                  </a:cubicBezTo>
                  <a:cubicBezTo>
                    <a:pt x="8133" y="36957"/>
                    <a:pt x="8083" y="36949"/>
                    <a:pt x="8043" y="36949"/>
                  </a:cubicBezTo>
                  <a:cubicBezTo>
                    <a:pt x="7973" y="36949"/>
                    <a:pt x="7852" y="36883"/>
                    <a:pt x="7790" y="36883"/>
                  </a:cubicBezTo>
                  <a:cubicBezTo>
                    <a:pt x="7787" y="36883"/>
                    <a:pt x="7784" y="36883"/>
                    <a:pt x="7781" y="36884"/>
                  </a:cubicBezTo>
                  <a:cubicBezTo>
                    <a:pt x="7723" y="36892"/>
                    <a:pt x="7781" y="36916"/>
                    <a:pt x="7764" y="36974"/>
                  </a:cubicBezTo>
                  <a:cubicBezTo>
                    <a:pt x="7748" y="37031"/>
                    <a:pt x="7608" y="37015"/>
                    <a:pt x="7575" y="37048"/>
                  </a:cubicBezTo>
                  <a:cubicBezTo>
                    <a:pt x="7534" y="37081"/>
                    <a:pt x="7682" y="37105"/>
                    <a:pt x="7772" y="37154"/>
                  </a:cubicBezTo>
                  <a:cubicBezTo>
                    <a:pt x="7871" y="37204"/>
                    <a:pt x="7895" y="37236"/>
                    <a:pt x="7953" y="37310"/>
                  </a:cubicBezTo>
                  <a:cubicBezTo>
                    <a:pt x="8010" y="37384"/>
                    <a:pt x="8084" y="37433"/>
                    <a:pt x="8166" y="37474"/>
                  </a:cubicBezTo>
                  <a:cubicBezTo>
                    <a:pt x="8207" y="37499"/>
                    <a:pt x="8246" y="37503"/>
                    <a:pt x="8287" y="37503"/>
                  </a:cubicBezTo>
                  <a:cubicBezTo>
                    <a:pt x="8308" y="37503"/>
                    <a:pt x="8329" y="37502"/>
                    <a:pt x="8351" y="37502"/>
                  </a:cubicBezTo>
                  <a:cubicBezTo>
                    <a:pt x="8373" y="37502"/>
                    <a:pt x="8396" y="37503"/>
                    <a:pt x="8421" y="37507"/>
                  </a:cubicBezTo>
                  <a:cubicBezTo>
                    <a:pt x="8527" y="37524"/>
                    <a:pt x="8585" y="37696"/>
                    <a:pt x="8642" y="37753"/>
                  </a:cubicBezTo>
                  <a:cubicBezTo>
                    <a:pt x="8708" y="37811"/>
                    <a:pt x="8905" y="37778"/>
                    <a:pt x="8987" y="37803"/>
                  </a:cubicBezTo>
                  <a:cubicBezTo>
                    <a:pt x="9061" y="37827"/>
                    <a:pt x="9496" y="38229"/>
                    <a:pt x="9553" y="38279"/>
                  </a:cubicBezTo>
                  <a:cubicBezTo>
                    <a:pt x="9602" y="38312"/>
                    <a:pt x="9799" y="38484"/>
                    <a:pt x="9939" y="38607"/>
                  </a:cubicBezTo>
                  <a:lnTo>
                    <a:pt x="9996" y="38656"/>
                  </a:lnTo>
                  <a:lnTo>
                    <a:pt x="10037" y="38697"/>
                  </a:lnTo>
                  <a:cubicBezTo>
                    <a:pt x="10177" y="38820"/>
                    <a:pt x="10267" y="38853"/>
                    <a:pt x="10357" y="38878"/>
                  </a:cubicBezTo>
                  <a:cubicBezTo>
                    <a:pt x="10456" y="38911"/>
                    <a:pt x="10604" y="38927"/>
                    <a:pt x="10669" y="38968"/>
                  </a:cubicBezTo>
                  <a:cubicBezTo>
                    <a:pt x="10743" y="39009"/>
                    <a:pt x="10735" y="39050"/>
                    <a:pt x="10768" y="39124"/>
                  </a:cubicBezTo>
                  <a:cubicBezTo>
                    <a:pt x="10801" y="39190"/>
                    <a:pt x="10981" y="39231"/>
                    <a:pt x="11030" y="39255"/>
                  </a:cubicBezTo>
                  <a:cubicBezTo>
                    <a:pt x="11071" y="39280"/>
                    <a:pt x="11055" y="39305"/>
                    <a:pt x="11055" y="39378"/>
                  </a:cubicBezTo>
                  <a:cubicBezTo>
                    <a:pt x="11055" y="39460"/>
                    <a:pt x="11112" y="39567"/>
                    <a:pt x="11129" y="39641"/>
                  </a:cubicBezTo>
                  <a:cubicBezTo>
                    <a:pt x="11137" y="39715"/>
                    <a:pt x="11178" y="39723"/>
                    <a:pt x="11211" y="39797"/>
                  </a:cubicBezTo>
                  <a:cubicBezTo>
                    <a:pt x="11244" y="39871"/>
                    <a:pt x="11219" y="39928"/>
                    <a:pt x="11203" y="40027"/>
                  </a:cubicBezTo>
                  <a:cubicBezTo>
                    <a:pt x="11203" y="40051"/>
                    <a:pt x="11195" y="40068"/>
                    <a:pt x="11186" y="40092"/>
                  </a:cubicBezTo>
                  <a:lnTo>
                    <a:pt x="11104" y="40215"/>
                  </a:lnTo>
                  <a:lnTo>
                    <a:pt x="11055" y="40273"/>
                  </a:lnTo>
                  <a:cubicBezTo>
                    <a:pt x="10973" y="40363"/>
                    <a:pt x="10924" y="40404"/>
                    <a:pt x="10866" y="40453"/>
                  </a:cubicBezTo>
                  <a:cubicBezTo>
                    <a:pt x="10817" y="40503"/>
                    <a:pt x="10743" y="40519"/>
                    <a:pt x="10571" y="40560"/>
                  </a:cubicBezTo>
                  <a:cubicBezTo>
                    <a:pt x="10398" y="40601"/>
                    <a:pt x="10522" y="40585"/>
                    <a:pt x="10472" y="40618"/>
                  </a:cubicBezTo>
                  <a:cubicBezTo>
                    <a:pt x="10431" y="40650"/>
                    <a:pt x="10374" y="40659"/>
                    <a:pt x="10300" y="40675"/>
                  </a:cubicBezTo>
                  <a:cubicBezTo>
                    <a:pt x="10218" y="40691"/>
                    <a:pt x="10160" y="40782"/>
                    <a:pt x="10111" y="40790"/>
                  </a:cubicBezTo>
                  <a:cubicBezTo>
                    <a:pt x="10105" y="40792"/>
                    <a:pt x="10099" y="40793"/>
                    <a:pt x="10093" y="40793"/>
                  </a:cubicBezTo>
                  <a:cubicBezTo>
                    <a:pt x="10050" y="40793"/>
                    <a:pt x="10006" y="40748"/>
                    <a:pt x="9955" y="40741"/>
                  </a:cubicBezTo>
                  <a:cubicBezTo>
                    <a:pt x="9898" y="40741"/>
                    <a:pt x="9857" y="40741"/>
                    <a:pt x="9767" y="40716"/>
                  </a:cubicBezTo>
                  <a:cubicBezTo>
                    <a:pt x="9676" y="40683"/>
                    <a:pt x="9619" y="40626"/>
                    <a:pt x="9553" y="40618"/>
                  </a:cubicBezTo>
                  <a:cubicBezTo>
                    <a:pt x="9539" y="40615"/>
                    <a:pt x="9529" y="40613"/>
                    <a:pt x="9521" y="40613"/>
                  </a:cubicBezTo>
                  <a:cubicBezTo>
                    <a:pt x="9485" y="40613"/>
                    <a:pt x="9489" y="40639"/>
                    <a:pt x="9422" y="40659"/>
                  </a:cubicBezTo>
                  <a:cubicBezTo>
                    <a:pt x="9340" y="40683"/>
                    <a:pt x="9258" y="40659"/>
                    <a:pt x="9159" y="40691"/>
                  </a:cubicBezTo>
                  <a:cubicBezTo>
                    <a:pt x="9053" y="40733"/>
                    <a:pt x="8913" y="40757"/>
                    <a:pt x="8823" y="40782"/>
                  </a:cubicBezTo>
                  <a:cubicBezTo>
                    <a:pt x="8793" y="40791"/>
                    <a:pt x="8766" y="40794"/>
                    <a:pt x="8740" y="40794"/>
                  </a:cubicBezTo>
                  <a:cubicBezTo>
                    <a:pt x="8695" y="40794"/>
                    <a:pt x="8653" y="40784"/>
                    <a:pt x="8601" y="40774"/>
                  </a:cubicBezTo>
                  <a:cubicBezTo>
                    <a:pt x="8511" y="40749"/>
                    <a:pt x="8355" y="40659"/>
                    <a:pt x="8207" y="40650"/>
                  </a:cubicBezTo>
                  <a:cubicBezTo>
                    <a:pt x="8060" y="40650"/>
                    <a:pt x="8051" y="40642"/>
                    <a:pt x="7969" y="40618"/>
                  </a:cubicBezTo>
                  <a:cubicBezTo>
                    <a:pt x="7897" y="40594"/>
                    <a:pt x="7731" y="40420"/>
                    <a:pt x="7670" y="40420"/>
                  </a:cubicBezTo>
                  <a:cubicBezTo>
                    <a:pt x="7668" y="40420"/>
                    <a:pt x="7667" y="40420"/>
                    <a:pt x="7666" y="40421"/>
                  </a:cubicBezTo>
                  <a:cubicBezTo>
                    <a:pt x="7616" y="40421"/>
                    <a:pt x="7543" y="40486"/>
                    <a:pt x="7469" y="40503"/>
                  </a:cubicBezTo>
                  <a:cubicBezTo>
                    <a:pt x="7458" y="40504"/>
                    <a:pt x="7448" y="40505"/>
                    <a:pt x="7438" y="40505"/>
                  </a:cubicBezTo>
                  <a:cubicBezTo>
                    <a:pt x="7389" y="40505"/>
                    <a:pt x="7349" y="40487"/>
                    <a:pt x="7280" y="40445"/>
                  </a:cubicBezTo>
                  <a:cubicBezTo>
                    <a:pt x="7206" y="40396"/>
                    <a:pt x="7222" y="40380"/>
                    <a:pt x="7190" y="40298"/>
                  </a:cubicBezTo>
                  <a:cubicBezTo>
                    <a:pt x="7149" y="40215"/>
                    <a:pt x="7157" y="40117"/>
                    <a:pt x="7042" y="40101"/>
                  </a:cubicBezTo>
                  <a:cubicBezTo>
                    <a:pt x="7018" y="40095"/>
                    <a:pt x="6999" y="40093"/>
                    <a:pt x="6983" y="40093"/>
                  </a:cubicBezTo>
                  <a:cubicBezTo>
                    <a:pt x="6920" y="40093"/>
                    <a:pt x="6889" y="40126"/>
                    <a:pt x="6714" y="40158"/>
                  </a:cubicBezTo>
                  <a:cubicBezTo>
                    <a:pt x="6686" y="40164"/>
                    <a:pt x="6662" y="40167"/>
                    <a:pt x="6641" y="40167"/>
                  </a:cubicBezTo>
                  <a:cubicBezTo>
                    <a:pt x="6496" y="40167"/>
                    <a:pt x="6534" y="40028"/>
                    <a:pt x="6484" y="39977"/>
                  </a:cubicBezTo>
                  <a:cubicBezTo>
                    <a:pt x="6435" y="39920"/>
                    <a:pt x="6582" y="39846"/>
                    <a:pt x="6533" y="39822"/>
                  </a:cubicBezTo>
                  <a:cubicBezTo>
                    <a:pt x="6520" y="39815"/>
                    <a:pt x="6502" y="39813"/>
                    <a:pt x="6481" y="39813"/>
                  </a:cubicBezTo>
                  <a:cubicBezTo>
                    <a:pt x="6423" y="39813"/>
                    <a:pt x="6346" y="39832"/>
                    <a:pt x="6303" y="39838"/>
                  </a:cubicBezTo>
                  <a:cubicBezTo>
                    <a:pt x="6254" y="39854"/>
                    <a:pt x="6262" y="39863"/>
                    <a:pt x="6172" y="39895"/>
                  </a:cubicBezTo>
                  <a:cubicBezTo>
                    <a:pt x="6149" y="39904"/>
                    <a:pt x="6112" y="39907"/>
                    <a:pt x="6068" y="39907"/>
                  </a:cubicBezTo>
                  <a:cubicBezTo>
                    <a:pt x="5952" y="39907"/>
                    <a:pt x="5781" y="39886"/>
                    <a:pt x="5651" y="39886"/>
                  </a:cubicBezTo>
                  <a:cubicBezTo>
                    <a:pt x="5635" y="39886"/>
                    <a:pt x="5620" y="39887"/>
                    <a:pt x="5606" y="39887"/>
                  </a:cubicBezTo>
                  <a:cubicBezTo>
                    <a:pt x="5592" y="39888"/>
                    <a:pt x="5579" y="39889"/>
                    <a:pt x="5565" y="39889"/>
                  </a:cubicBezTo>
                  <a:cubicBezTo>
                    <a:pt x="5419" y="39889"/>
                    <a:pt x="5246" y="39826"/>
                    <a:pt x="5154" y="39826"/>
                  </a:cubicBezTo>
                  <a:cubicBezTo>
                    <a:pt x="5142" y="39826"/>
                    <a:pt x="5131" y="39827"/>
                    <a:pt x="5122" y="39830"/>
                  </a:cubicBezTo>
                  <a:cubicBezTo>
                    <a:pt x="5031" y="39846"/>
                    <a:pt x="4957" y="39887"/>
                    <a:pt x="4834" y="39945"/>
                  </a:cubicBezTo>
                  <a:cubicBezTo>
                    <a:pt x="4711" y="40002"/>
                    <a:pt x="4646" y="39977"/>
                    <a:pt x="4449" y="40051"/>
                  </a:cubicBezTo>
                  <a:cubicBezTo>
                    <a:pt x="4252" y="40117"/>
                    <a:pt x="4399" y="40109"/>
                    <a:pt x="4309" y="40199"/>
                  </a:cubicBezTo>
                  <a:cubicBezTo>
                    <a:pt x="4219" y="40298"/>
                    <a:pt x="4211" y="40257"/>
                    <a:pt x="4046" y="40330"/>
                  </a:cubicBezTo>
                  <a:cubicBezTo>
                    <a:pt x="3891" y="40412"/>
                    <a:pt x="3833" y="40544"/>
                    <a:pt x="3743" y="40618"/>
                  </a:cubicBezTo>
                  <a:cubicBezTo>
                    <a:pt x="3698" y="40650"/>
                    <a:pt x="3644" y="40659"/>
                    <a:pt x="3585" y="40659"/>
                  </a:cubicBezTo>
                  <a:cubicBezTo>
                    <a:pt x="3525" y="40659"/>
                    <a:pt x="3460" y="40650"/>
                    <a:pt x="3390" y="40650"/>
                  </a:cubicBezTo>
                  <a:cubicBezTo>
                    <a:pt x="3242" y="40650"/>
                    <a:pt x="3062" y="40568"/>
                    <a:pt x="2980" y="40568"/>
                  </a:cubicBezTo>
                  <a:cubicBezTo>
                    <a:pt x="2889" y="40568"/>
                    <a:pt x="2881" y="40568"/>
                    <a:pt x="2733" y="40593"/>
                  </a:cubicBezTo>
                  <a:cubicBezTo>
                    <a:pt x="2706" y="40599"/>
                    <a:pt x="2678" y="40601"/>
                    <a:pt x="2652" y="40601"/>
                  </a:cubicBezTo>
                  <a:cubicBezTo>
                    <a:pt x="2529" y="40601"/>
                    <a:pt x="2420" y="40549"/>
                    <a:pt x="2339" y="40536"/>
                  </a:cubicBezTo>
                  <a:cubicBezTo>
                    <a:pt x="2328" y="40535"/>
                    <a:pt x="2317" y="40534"/>
                    <a:pt x="2307" y="40534"/>
                  </a:cubicBezTo>
                  <a:cubicBezTo>
                    <a:pt x="2232" y="40534"/>
                    <a:pt x="2197" y="40563"/>
                    <a:pt x="2175" y="40642"/>
                  </a:cubicBezTo>
                  <a:cubicBezTo>
                    <a:pt x="2151" y="40724"/>
                    <a:pt x="2241" y="40733"/>
                    <a:pt x="2274" y="40823"/>
                  </a:cubicBezTo>
                  <a:cubicBezTo>
                    <a:pt x="2315" y="40913"/>
                    <a:pt x="2676" y="40872"/>
                    <a:pt x="2692" y="40954"/>
                  </a:cubicBezTo>
                  <a:cubicBezTo>
                    <a:pt x="2699" y="40991"/>
                    <a:pt x="2676" y="41002"/>
                    <a:pt x="2631" y="41002"/>
                  </a:cubicBezTo>
                  <a:cubicBezTo>
                    <a:pt x="2567" y="41002"/>
                    <a:pt x="2458" y="40979"/>
                    <a:pt x="2331" y="40979"/>
                  </a:cubicBezTo>
                  <a:cubicBezTo>
                    <a:pt x="2118" y="40979"/>
                    <a:pt x="2052" y="41012"/>
                    <a:pt x="1954" y="41085"/>
                  </a:cubicBezTo>
                  <a:cubicBezTo>
                    <a:pt x="1863" y="41167"/>
                    <a:pt x="2069" y="41151"/>
                    <a:pt x="2134" y="41184"/>
                  </a:cubicBezTo>
                  <a:cubicBezTo>
                    <a:pt x="2192" y="41208"/>
                    <a:pt x="2134" y="41200"/>
                    <a:pt x="2101" y="41250"/>
                  </a:cubicBezTo>
                  <a:cubicBezTo>
                    <a:pt x="2089" y="41268"/>
                    <a:pt x="2042" y="41274"/>
                    <a:pt x="1981" y="41274"/>
                  </a:cubicBezTo>
                  <a:cubicBezTo>
                    <a:pt x="1878" y="41274"/>
                    <a:pt x="1734" y="41258"/>
                    <a:pt x="1642" y="41258"/>
                  </a:cubicBezTo>
                  <a:cubicBezTo>
                    <a:pt x="1486" y="41250"/>
                    <a:pt x="1273" y="41233"/>
                    <a:pt x="1240" y="41233"/>
                  </a:cubicBezTo>
                  <a:cubicBezTo>
                    <a:pt x="1207" y="41241"/>
                    <a:pt x="1002" y="41299"/>
                    <a:pt x="912" y="41299"/>
                  </a:cubicBezTo>
                  <a:cubicBezTo>
                    <a:pt x="829" y="41291"/>
                    <a:pt x="805" y="41217"/>
                    <a:pt x="772" y="41217"/>
                  </a:cubicBezTo>
                  <a:cubicBezTo>
                    <a:pt x="739" y="41225"/>
                    <a:pt x="690" y="41233"/>
                    <a:pt x="583" y="41266"/>
                  </a:cubicBezTo>
                  <a:cubicBezTo>
                    <a:pt x="485" y="41299"/>
                    <a:pt x="115" y="41504"/>
                    <a:pt x="58" y="41553"/>
                  </a:cubicBezTo>
                  <a:cubicBezTo>
                    <a:pt x="1" y="41602"/>
                    <a:pt x="25" y="41627"/>
                    <a:pt x="33" y="41676"/>
                  </a:cubicBezTo>
                  <a:cubicBezTo>
                    <a:pt x="42" y="41734"/>
                    <a:pt x="1" y="41914"/>
                    <a:pt x="25" y="41972"/>
                  </a:cubicBezTo>
                  <a:cubicBezTo>
                    <a:pt x="30" y="41987"/>
                    <a:pt x="43" y="41993"/>
                    <a:pt x="61" y="41993"/>
                  </a:cubicBezTo>
                  <a:cubicBezTo>
                    <a:pt x="109" y="41993"/>
                    <a:pt x="195" y="41951"/>
                    <a:pt x="255" y="41939"/>
                  </a:cubicBezTo>
                  <a:cubicBezTo>
                    <a:pt x="283" y="41930"/>
                    <a:pt x="330" y="41925"/>
                    <a:pt x="380" y="41925"/>
                  </a:cubicBezTo>
                  <a:cubicBezTo>
                    <a:pt x="462" y="41925"/>
                    <a:pt x="551" y="41938"/>
                    <a:pt x="567" y="41964"/>
                  </a:cubicBezTo>
                  <a:cubicBezTo>
                    <a:pt x="583" y="41996"/>
                    <a:pt x="436" y="42087"/>
                    <a:pt x="378" y="42144"/>
                  </a:cubicBezTo>
                  <a:cubicBezTo>
                    <a:pt x="321" y="42201"/>
                    <a:pt x="403" y="42193"/>
                    <a:pt x="452" y="42251"/>
                  </a:cubicBezTo>
                  <a:cubicBezTo>
                    <a:pt x="501" y="42308"/>
                    <a:pt x="444" y="42341"/>
                    <a:pt x="468" y="42423"/>
                  </a:cubicBezTo>
                  <a:cubicBezTo>
                    <a:pt x="485" y="42505"/>
                    <a:pt x="665" y="42464"/>
                    <a:pt x="665" y="42505"/>
                  </a:cubicBezTo>
                  <a:cubicBezTo>
                    <a:pt x="665" y="42554"/>
                    <a:pt x="559" y="42612"/>
                    <a:pt x="477" y="42645"/>
                  </a:cubicBezTo>
                  <a:cubicBezTo>
                    <a:pt x="394" y="42686"/>
                    <a:pt x="468" y="42727"/>
                    <a:pt x="493" y="42784"/>
                  </a:cubicBezTo>
                  <a:cubicBezTo>
                    <a:pt x="518" y="42842"/>
                    <a:pt x="739" y="42874"/>
                    <a:pt x="739" y="42915"/>
                  </a:cubicBezTo>
                  <a:cubicBezTo>
                    <a:pt x="739" y="42939"/>
                    <a:pt x="658" y="42949"/>
                    <a:pt x="573" y="42949"/>
                  </a:cubicBezTo>
                  <a:cubicBezTo>
                    <a:pt x="507" y="42949"/>
                    <a:pt x="439" y="42943"/>
                    <a:pt x="403" y="42932"/>
                  </a:cubicBezTo>
                  <a:cubicBezTo>
                    <a:pt x="324" y="42916"/>
                    <a:pt x="261" y="42758"/>
                    <a:pt x="227" y="42758"/>
                  </a:cubicBezTo>
                  <a:cubicBezTo>
                    <a:pt x="225" y="42758"/>
                    <a:pt x="224" y="42759"/>
                    <a:pt x="222" y="42760"/>
                  </a:cubicBezTo>
                  <a:cubicBezTo>
                    <a:pt x="189" y="42784"/>
                    <a:pt x="230" y="42899"/>
                    <a:pt x="222" y="42948"/>
                  </a:cubicBezTo>
                  <a:cubicBezTo>
                    <a:pt x="214" y="43006"/>
                    <a:pt x="132" y="42973"/>
                    <a:pt x="124" y="43030"/>
                  </a:cubicBezTo>
                  <a:cubicBezTo>
                    <a:pt x="115" y="43080"/>
                    <a:pt x="321" y="43063"/>
                    <a:pt x="436" y="43088"/>
                  </a:cubicBezTo>
                  <a:cubicBezTo>
                    <a:pt x="550" y="43112"/>
                    <a:pt x="518" y="43162"/>
                    <a:pt x="632" y="43211"/>
                  </a:cubicBezTo>
                  <a:cubicBezTo>
                    <a:pt x="747" y="43260"/>
                    <a:pt x="805" y="43268"/>
                    <a:pt x="772" y="43391"/>
                  </a:cubicBezTo>
                  <a:cubicBezTo>
                    <a:pt x="747" y="43515"/>
                    <a:pt x="682" y="43457"/>
                    <a:pt x="624" y="43506"/>
                  </a:cubicBezTo>
                  <a:cubicBezTo>
                    <a:pt x="567" y="43547"/>
                    <a:pt x="649" y="43547"/>
                    <a:pt x="747" y="43588"/>
                  </a:cubicBezTo>
                  <a:cubicBezTo>
                    <a:pt x="838" y="43638"/>
                    <a:pt x="747" y="43646"/>
                    <a:pt x="764" y="43736"/>
                  </a:cubicBezTo>
                  <a:cubicBezTo>
                    <a:pt x="767" y="43778"/>
                    <a:pt x="802" y="43786"/>
                    <a:pt x="849" y="43786"/>
                  </a:cubicBezTo>
                  <a:cubicBezTo>
                    <a:pt x="875" y="43786"/>
                    <a:pt x="905" y="43784"/>
                    <a:pt x="935" y="43784"/>
                  </a:cubicBezTo>
                  <a:cubicBezTo>
                    <a:pt x="976" y="43784"/>
                    <a:pt x="1018" y="43788"/>
                    <a:pt x="1051" y="43810"/>
                  </a:cubicBezTo>
                  <a:cubicBezTo>
                    <a:pt x="1141" y="43867"/>
                    <a:pt x="1076" y="43900"/>
                    <a:pt x="961" y="43982"/>
                  </a:cubicBezTo>
                  <a:cubicBezTo>
                    <a:pt x="838" y="44073"/>
                    <a:pt x="813" y="44007"/>
                    <a:pt x="797" y="44073"/>
                  </a:cubicBezTo>
                  <a:cubicBezTo>
                    <a:pt x="788" y="44097"/>
                    <a:pt x="818" y="44106"/>
                    <a:pt x="864" y="44106"/>
                  </a:cubicBezTo>
                  <a:cubicBezTo>
                    <a:pt x="957" y="44106"/>
                    <a:pt x="1119" y="44070"/>
                    <a:pt x="1191" y="44048"/>
                  </a:cubicBezTo>
                  <a:cubicBezTo>
                    <a:pt x="1258" y="44022"/>
                    <a:pt x="1326" y="44006"/>
                    <a:pt x="1397" y="44006"/>
                  </a:cubicBezTo>
                  <a:cubicBezTo>
                    <a:pt x="1439" y="44006"/>
                    <a:pt x="1482" y="44011"/>
                    <a:pt x="1527" y="44023"/>
                  </a:cubicBezTo>
                  <a:cubicBezTo>
                    <a:pt x="1658" y="44048"/>
                    <a:pt x="1404" y="44138"/>
                    <a:pt x="1355" y="44212"/>
                  </a:cubicBezTo>
                  <a:cubicBezTo>
                    <a:pt x="1314" y="44294"/>
                    <a:pt x="1355" y="44352"/>
                    <a:pt x="1396" y="44360"/>
                  </a:cubicBezTo>
                  <a:cubicBezTo>
                    <a:pt x="1398" y="44361"/>
                    <a:pt x="1400" y="44361"/>
                    <a:pt x="1402" y="44361"/>
                  </a:cubicBezTo>
                  <a:cubicBezTo>
                    <a:pt x="1449" y="44361"/>
                    <a:pt x="1564" y="44220"/>
                    <a:pt x="1634" y="44220"/>
                  </a:cubicBezTo>
                  <a:cubicBezTo>
                    <a:pt x="1716" y="44220"/>
                    <a:pt x="1716" y="44270"/>
                    <a:pt x="1749" y="44311"/>
                  </a:cubicBezTo>
                  <a:cubicBezTo>
                    <a:pt x="1781" y="44352"/>
                    <a:pt x="1847" y="44376"/>
                    <a:pt x="1929" y="44401"/>
                  </a:cubicBezTo>
                  <a:cubicBezTo>
                    <a:pt x="1936" y="44403"/>
                    <a:pt x="1942" y="44404"/>
                    <a:pt x="1947" y="44404"/>
                  </a:cubicBezTo>
                  <a:cubicBezTo>
                    <a:pt x="1999" y="44404"/>
                    <a:pt x="1940" y="44291"/>
                    <a:pt x="1970" y="44253"/>
                  </a:cubicBezTo>
                  <a:cubicBezTo>
                    <a:pt x="1972" y="44250"/>
                    <a:pt x="1975" y="44249"/>
                    <a:pt x="1977" y="44249"/>
                  </a:cubicBezTo>
                  <a:cubicBezTo>
                    <a:pt x="2019" y="44249"/>
                    <a:pt x="2134" y="44572"/>
                    <a:pt x="2257" y="44680"/>
                  </a:cubicBezTo>
                  <a:cubicBezTo>
                    <a:pt x="2389" y="44795"/>
                    <a:pt x="2438" y="44746"/>
                    <a:pt x="2520" y="44770"/>
                  </a:cubicBezTo>
                  <a:cubicBezTo>
                    <a:pt x="2536" y="44773"/>
                    <a:pt x="2555" y="44775"/>
                    <a:pt x="2574" y="44775"/>
                  </a:cubicBezTo>
                  <a:cubicBezTo>
                    <a:pt x="2652" y="44775"/>
                    <a:pt x="2748" y="44749"/>
                    <a:pt x="2807" y="44696"/>
                  </a:cubicBezTo>
                  <a:cubicBezTo>
                    <a:pt x="2831" y="44669"/>
                    <a:pt x="2855" y="44660"/>
                    <a:pt x="2879" y="44660"/>
                  </a:cubicBezTo>
                  <a:cubicBezTo>
                    <a:pt x="2921" y="44660"/>
                    <a:pt x="2962" y="44689"/>
                    <a:pt x="3004" y="44705"/>
                  </a:cubicBezTo>
                  <a:cubicBezTo>
                    <a:pt x="3011" y="44708"/>
                    <a:pt x="3017" y="44709"/>
                    <a:pt x="3023" y="44709"/>
                  </a:cubicBezTo>
                  <a:cubicBezTo>
                    <a:pt x="3079" y="44709"/>
                    <a:pt x="3121" y="44579"/>
                    <a:pt x="3144" y="44475"/>
                  </a:cubicBezTo>
                  <a:cubicBezTo>
                    <a:pt x="3160" y="44360"/>
                    <a:pt x="3168" y="44237"/>
                    <a:pt x="3226" y="44188"/>
                  </a:cubicBezTo>
                  <a:cubicBezTo>
                    <a:pt x="3238" y="44176"/>
                    <a:pt x="3261" y="44171"/>
                    <a:pt x="3292" y="44171"/>
                  </a:cubicBezTo>
                  <a:cubicBezTo>
                    <a:pt x="3414" y="44171"/>
                    <a:pt x="3648" y="44245"/>
                    <a:pt x="3726" y="44278"/>
                  </a:cubicBezTo>
                  <a:cubicBezTo>
                    <a:pt x="3833" y="44311"/>
                    <a:pt x="4063" y="44450"/>
                    <a:pt x="4243" y="44549"/>
                  </a:cubicBezTo>
                  <a:cubicBezTo>
                    <a:pt x="4432" y="44655"/>
                    <a:pt x="4563" y="44803"/>
                    <a:pt x="4629" y="44836"/>
                  </a:cubicBezTo>
                  <a:cubicBezTo>
                    <a:pt x="4639" y="44840"/>
                    <a:pt x="4654" y="44842"/>
                    <a:pt x="4672" y="44842"/>
                  </a:cubicBezTo>
                  <a:cubicBezTo>
                    <a:pt x="4766" y="44842"/>
                    <a:pt x="4956" y="44796"/>
                    <a:pt x="5072" y="44762"/>
                  </a:cubicBezTo>
                  <a:cubicBezTo>
                    <a:pt x="5220" y="44721"/>
                    <a:pt x="5368" y="44737"/>
                    <a:pt x="5548" y="44721"/>
                  </a:cubicBezTo>
                  <a:cubicBezTo>
                    <a:pt x="5729" y="44705"/>
                    <a:pt x="5745" y="44590"/>
                    <a:pt x="5811" y="44508"/>
                  </a:cubicBezTo>
                  <a:cubicBezTo>
                    <a:pt x="5885" y="44426"/>
                    <a:pt x="5967" y="44278"/>
                    <a:pt x="6106" y="44212"/>
                  </a:cubicBezTo>
                  <a:cubicBezTo>
                    <a:pt x="6141" y="44196"/>
                    <a:pt x="6167" y="44189"/>
                    <a:pt x="6189" y="44189"/>
                  </a:cubicBezTo>
                  <a:cubicBezTo>
                    <a:pt x="6255" y="44189"/>
                    <a:pt x="6270" y="44253"/>
                    <a:pt x="6295" y="44302"/>
                  </a:cubicBezTo>
                  <a:cubicBezTo>
                    <a:pt x="6328" y="44360"/>
                    <a:pt x="6517" y="44401"/>
                    <a:pt x="6640" y="44450"/>
                  </a:cubicBezTo>
                  <a:cubicBezTo>
                    <a:pt x="6649" y="44453"/>
                    <a:pt x="6658" y="44454"/>
                    <a:pt x="6667" y="44454"/>
                  </a:cubicBezTo>
                  <a:cubicBezTo>
                    <a:pt x="6789" y="44454"/>
                    <a:pt x="6956" y="44224"/>
                    <a:pt x="7017" y="44171"/>
                  </a:cubicBezTo>
                  <a:cubicBezTo>
                    <a:pt x="7036" y="44154"/>
                    <a:pt x="7057" y="44147"/>
                    <a:pt x="7079" y="44147"/>
                  </a:cubicBezTo>
                  <a:cubicBezTo>
                    <a:pt x="7140" y="44147"/>
                    <a:pt x="7202" y="44207"/>
                    <a:pt x="7214" y="44261"/>
                  </a:cubicBezTo>
                  <a:cubicBezTo>
                    <a:pt x="7222" y="44335"/>
                    <a:pt x="7058" y="44483"/>
                    <a:pt x="6968" y="44664"/>
                  </a:cubicBezTo>
                  <a:cubicBezTo>
                    <a:pt x="6870" y="44852"/>
                    <a:pt x="7009" y="44754"/>
                    <a:pt x="7042" y="44902"/>
                  </a:cubicBezTo>
                  <a:cubicBezTo>
                    <a:pt x="7050" y="44926"/>
                    <a:pt x="7050" y="44951"/>
                    <a:pt x="7042" y="44975"/>
                  </a:cubicBezTo>
                  <a:lnTo>
                    <a:pt x="7026" y="45049"/>
                  </a:lnTo>
                  <a:cubicBezTo>
                    <a:pt x="6993" y="45115"/>
                    <a:pt x="6927" y="45172"/>
                    <a:pt x="6902" y="45238"/>
                  </a:cubicBezTo>
                  <a:cubicBezTo>
                    <a:pt x="6853" y="45353"/>
                    <a:pt x="7017" y="45336"/>
                    <a:pt x="7058" y="45394"/>
                  </a:cubicBezTo>
                  <a:cubicBezTo>
                    <a:pt x="7099" y="45443"/>
                    <a:pt x="7017" y="45615"/>
                    <a:pt x="7009" y="45747"/>
                  </a:cubicBezTo>
                  <a:cubicBezTo>
                    <a:pt x="7009" y="45812"/>
                    <a:pt x="7026" y="45862"/>
                    <a:pt x="7042" y="45911"/>
                  </a:cubicBezTo>
                  <a:lnTo>
                    <a:pt x="7058" y="45977"/>
                  </a:lnTo>
                  <a:cubicBezTo>
                    <a:pt x="7067" y="46009"/>
                    <a:pt x="7075" y="46034"/>
                    <a:pt x="7075" y="46059"/>
                  </a:cubicBezTo>
                  <a:cubicBezTo>
                    <a:pt x="7075" y="46133"/>
                    <a:pt x="7009" y="46133"/>
                    <a:pt x="6878" y="46231"/>
                  </a:cubicBezTo>
                  <a:cubicBezTo>
                    <a:pt x="6755" y="46329"/>
                    <a:pt x="6861" y="46379"/>
                    <a:pt x="6837" y="46510"/>
                  </a:cubicBezTo>
                  <a:cubicBezTo>
                    <a:pt x="6812" y="46633"/>
                    <a:pt x="6820" y="46567"/>
                    <a:pt x="6730" y="46633"/>
                  </a:cubicBezTo>
                  <a:cubicBezTo>
                    <a:pt x="6640" y="46691"/>
                    <a:pt x="6697" y="46707"/>
                    <a:pt x="6656" y="46797"/>
                  </a:cubicBezTo>
                  <a:cubicBezTo>
                    <a:pt x="6615" y="46879"/>
                    <a:pt x="6541" y="47027"/>
                    <a:pt x="6467" y="47158"/>
                  </a:cubicBezTo>
                  <a:cubicBezTo>
                    <a:pt x="6451" y="47183"/>
                    <a:pt x="6435" y="47208"/>
                    <a:pt x="6435" y="47224"/>
                  </a:cubicBezTo>
                  <a:lnTo>
                    <a:pt x="6426" y="47290"/>
                  </a:lnTo>
                  <a:cubicBezTo>
                    <a:pt x="6426" y="47306"/>
                    <a:pt x="6426" y="47322"/>
                    <a:pt x="6418" y="47355"/>
                  </a:cubicBezTo>
                  <a:cubicBezTo>
                    <a:pt x="6402" y="47470"/>
                    <a:pt x="6344" y="47626"/>
                    <a:pt x="6254" y="47856"/>
                  </a:cubicBezTo>
                  <a:cubicBezTo>
                    <a:pt x="6156" y="48069"/>
                    <a:pt x="6115" y="48307"/>
                    <a:pt x="6033" y="48430"/>
                  </a:cubicBezTo>
                  <a:lnTo>
                    <a:pt x="5983" y="48496"/>
                  </a:lnTo>
                  <a:lnTo>
                    <a:pt x="5918" y="48570"/>
                  </a:lnTo>
                  <a:cubicBezTo>
                    <a:pt x="5868" y="48619"/>
                    <a:pt x="5819" y="48660"/>
                    <a:pt x="5745" y="48701"/>
                  </a:cubicBezTo>
                  <a:cubicBezTo>
                    <a:pt x="5622" y="48775"/>
                    <a:pt x="5581" y="48783"/>
                    <a:pt x="5401" y="48849"/>
                  </a:cubicBezTo>
                  <a:cubicBezTo>
                    <a:pt x="5331" y="48874"/>
                    <a:pt x="5267" y="48881"/>
                    <a:pt x="5207" y="48881"/>
                  </a:cubicBezTo>
                  <a:cubicBezTo>
                    <a:pt x="5131" y="48881"/>
                    <a:pt x="5060" y="48870"/>
                    <a:pt x="4987" y="48870"/>
                  </a:cubicBezTo>
                  <a:cubicBezTo>
                    <a:pt x="4967" y="48870"/>
                    <a:pt x="4946" y="48871"/>
                    <a:pt x="4925" y="48874"/>
                  </a:cubicBezTo>
                  <a:cubicBezTo>
                    <a:pt x="4769" y="48890"/>
                    <a:pt x="4867" y="48890"/>
                    <a:pt x="4711" y="48898"/>
                  </a:cubicBezTo>
                  <a:cubicBezTo>
                    <a:pt x="4704" y="48899"/>
                    <a:pt x="4698" y="48899"/>
                    <a:pt x="4691" y="48899"/>
                  </a:cubicBezTo>
                  <a:cubicBezTo>
                    <a:pt x="4562" y="48899"/>
                    <a:pt x="4541" y="48820"/>
                    <a:pt x="4408" y="48742"/>
                  </a:cubicBezTo>
                  <a:cubicBezTo>
                    <a:pt x="4375" y="48723"/>
                    <a:pt x="4355" y="48715"/>
                    <a:pt x="4344" y="48715"/>
                  </a:cubicBezTo>
                  <a:cubicBezTo>
                    <a:pt x="4307" y="48715"/>
                    <a:pt x="4359" y="48799"/>
                    <a:pt x="4334" y="48849"/>
                  </a:cubicBezTo>
                  <a:cubicBezTo>
                    <a:pt x="4358" y="48890"/>
                    <a:pt x="4375" y="48923"/>
                    <a:pt x="4383" y="48947"/>
                  </a:cubicBezTo>
                  <a:cubicBezTo>
                    <a:pt x="4383" y="48964"/>
                    <a:pt x="4383" y="48980"/>
                    <a:pt x="4383" y="48997"/>
                  </a:cubicBezTo>
                  <a:cubicBezTo>
                    <a:pt x="4383" y="49005"/>
                    <a:pt x="4383" y="49013"/>
                    <a:pt x="4383" y="49029"/>
                  </a:cubicBezTo>
                  <a:cubicBezTo>
                    <a:pt x="4383" y="49087"/>
                    <a:pt x="4375" y="49169"/>
                    <a:pt x="4432" y="49251"/>
                  </a:cubicBezTo>
                  <a:cubicBezTo>
                    <a:pt x="4473" y="49308"/>
                    <a:pt x="4506" y="49366"/>
                    <a:pt x="4539" y="49415"/>
                  </a:cubicBezTo>
                  <a:cubicBezTo>
                    <a:pt x="4563" y="49473"/>
                    <a:pt x="4580" y="49522"/>
                    <a:pt x="4596" y="49579"/>
                  </a:cubicBezTo>
                  <a:cubicBezTo>
                    <a:pt x="4605" y="49620"/>
                    <a:pt x="4605" y="49719"/>
                    <a:pt x="4605" y="49809"/>
                  </a:cubicBezTo>
                  <a:cubicBezTo>
                    <a:pt x="4621" y="49834"/>
                    <a:pt x="4637" y="49867"/>
                    <a:pt x="4670" y="49908"/>
                  </a:cubicBezTo>
                  <a:cubicBezTo>
                    <a:pt x="4736" y="49998"/>
                    <a:pt x="4678" y="50055"/>
                    <a:pt x="4719" y="50146"/>
                  </a:cubicBezTo>
                  <a:cubicBezTo>
                    <a:pt x="4760" y="50244"/>
                    <a:pt x="4941" y="50367"/>
                    <a:pt x="5023" y="50449"/>
                  </a:cubicBezTo>
                  <a:cubicBezTo>
                    <a:pt x="5105" y="50531"/>
                    <a:pt x="5081" y="50695"/>
                    <a:pt x="5097" y="50810"/>
                  </a:cubicBezTo>
                  <a:cubicBezTo>
                    <a:pt x="5113" y="50933"/>
                    <a:pt x="5220" y="50991"/>
                    <a:pt x="5277" y="51065"/>
                  </a:cubicBezTo>
                  <a:cubicBezTo>
                    <a:pt x="5334" y="51130"/>
                    <a:pt x="5735" y="51442"/>
                    <a:pt x="5769" y="51442"/>
                  </a:cubicBezTo>
                  <a:cubicBezTo>
                    <a:pt x="5769" y="51442"/>
                    <a:pt x="5770" y="51442"/>
                    <a:pt x="5770" y="51442"/>
                  </a:cubicBezTo>
                  <a:lnTo>
                    <a:pt x="6098" y="51295"/>
                  </a:lnTo>
                  <a:cubicBezTo>
                    <a:pt x="6147" y="51278"/>
                    <a:pt x="6156" y="51221"/>
                    <a:pt x="6180" y="51204"/>
                  </a:cubicBezTo>
                  <a:cubicBezTo>
                    <a:pt x="6185" y="51203"/>
                    <a:pt x="6191" y="51202"/>
                    <a:pt x="6199" y="51202"/>
                  </a:cubicBezTo>
                  <a:cubicBezTo>
                    <a:pt x="6233" y="51202"/>
                    <a:pt x="6291" y="51214"/>
                    <a:pt x="6344" y="51221"/>
                  </a:cubicBezTo>
                  <a:cubicBezTo>
                    <a:pt x="6410" y="51221"/>
                    <a:pt x="6435" y="51229"/>
                    <a:pt x="6476" y="51253"/>
                  </a:cubicBezTo>
                  <a:cubicBezTo>
                    <a:pt x="6517" y="51278"/>
                    <a:pt x="6632" y="51450"/>
                    <a:pt x="6689" y="51565"/>
                  </a:cubicBezTo>
                  <a:cubicBezTo>
                    <a:pt x="6755" y="51680"/>
                    <a:pt x="7017" y="52058"/>
                    <a:pt x="7075" y="52173"/>
                  </a:cubicBezTo>
                  <a:cubicBezTo>
                    <a:pt x="7140" y="52288"/>
                    <a:pt x="7272" y="52468"/>
                    <a:pt x="7329" y="52558"/>
                  </a:cubicBezTo>
                  <a:cubicBezTo>
                    <a:pt x="7395" y="52640"/>
                    <a:pt x="7469" y="52764"/>
                    <a:pt x="7592" y="52837"/>
                  </a:cubicBezTo>
                  <a:cubicBezTo>
                    <a:pt x="7715" y="52911"/>
                    <a:pt x="7567" y="52952"/>
                    <a:pt x="7592" y="53026"/>
                  </a:cubicBezTo>
                  <a:cubicBezTo>
                    <a:pt x="7608" y="53108"/>
                    <a:pt x="7953" y="53428"/>
                    <a:pt x="8002" y="53502"/>
                  </a:cubicBezTo>
                  <a:cubicBezTo>
                    <a:pt x="8060" y="53576"/>
                    <a:pt x="8076" y="53871"/>
                    <a:pt x="8101" y="53986"/>
                  </a:cubicBezTo>
                  <a:cubicBezTo>
                    <a:pt x="8125" y="54101"/>
                    <a:pt x="8166" y="54101"/>
                    <a:pt x="8215" y="54159"/>
                  </a:cubicBezTo>
                  <a:cubicBezTo>
                    <a:pt x="8273" y="54216"/>
                    <a:pt x="8470" y="54224"/>
                    <a:pt x="8503" y="54249"/>
                  </a:cubicBezTo>
                  <a:cubicBezTo>
                    <a:pt x="8544" y="54265"/>
                    <a:pt x="8733" y="54429"/>
                    <a:pt x="8831" y="54544"/>
                  </a:cubicBezTo>
                  <a:cubicBezTo>
                    <a:pt x="8938" y="54659"/>
                    <a:pt x="8938" y="54676"/>
                    <a:pt x="8971" y="54758"/>
                  </a:cubicBezTo>
                  <a:cubicBezTo>
                    <a:pt x="9003" y="54832"/>
                    <a:pt x="9069" y="54938"/>
                    <a:pt x="9135" y="55102"/>
                  </a:cubicBezTo>
                  <a:cubicBezTo>
                    <a:pt x="9209" y="55267"/>
                    <a:pt x="9364" y="55521"/>
                    <a:pt x="9373" y="55587"/>
                  </a:cubicBezTo>
                  <a:cubicBezTo>
                    <a:pt x="9381" y="55660"/>
                    <a:pt x="9323" y="55644"/>
                    <a:pt x="9274" y="55718"/>
                  </a:cubicBezTo>
                  <a:cubicBezTo>
                    <a:pt x="9225" y="55784"/>
                    <a:pt x="9282" y="55841"/>
                    <a:pt x="9299" y="55948"/>
                  </a:cubicBezTo>
                  <a:cubicBezTo>
                    <a:pt x="9307" y="56054"/>
                    <a:pt x="9340" y="56415"/>
                    <a:pt x="9356" y="56588"/>
                  </a:cubicBezTo>
                  <a:cubicBezTo>
                    <a:pt x="9381" y="56760"/>
                    <a:pt x="9463" y="56695"/>
                    <a:pt x="9520" y="56777"/>
                  </a:cubicBezTo>
                  <a:cubicBezTo>
                    <a:pt x="9578" y="56859"/>
                    <a:pt x="9734" y="57088"/>
                    <a:pt x="9791" y="57154"/>
                  </a:cubicBezTo>
                  <a:cubicBezTo>
                    <a:pt x="9818" y="57185"/>
                    <a:pt x="9848" y="57192"/>
                    <a:pt x="9882" y="57192"/>
                  </a:cubicBezTo>
                  <a:cubicBezTo>
                    <a:pt x="9912" y="57192"/>
                    <a:pt x="9946" y="57186"/>
                    <a:pt x="9980" y="57186"/>
                  </a:cubicBezTo>
                  <a:cubicBezTo>
                    <a:pt x="9988" y="57186"/>
                    <a:pt x="9996" y="57186"/>
                    <a:pt x="10005" y="57187"/>
                  </a:cubicBezTo>
                  <a:cubicBezTo>
                    <a:pt x="10095" y="57195"/>
                    <a:pt x="10210" y="57351"/>
                    <a:pt x="10267" y="57384"/>
                  </a:cubicBezTo>
                  <a:cubicBezTo>
                    <a:pt x="10316" y="57408"/>
                    <a:pt x="10382" y="57597"/>
                    <a:pt x="10464" y="57696"/>
                  </a:cubicBezTo>
                  <a:cubicBezTo>
                    <a:pt x="10546" y="57794"/>
                    <a:pt x="10669" y="58008"/>
                    <a:pt x="10792" y="58229"/>
                  </a:cubicBezTo>
                  <a:cubicBezTo>
                    <a:pt x="10907" y="58451"/>
                    <a:pt x="11014" y="58705"/>
                    <a:pt x="11104" y="58804"/>
                  </a:cubicBezTo>
                  <a:cubicBezTo>
                    <a:pt x="11186" y="58910"/>
                    <a:pt x="11580" y="59247"/>
                    <a:pt x="11629" y="59329"/>
                  </a:cubicBezTo>
                  <a:cubicBezTo>
                    <a:pt x="11671" y="59411"/>
                    <a:pt x="11629" y="59468"/>
                    <a:pt x="11638" y="59600"/>
                  </a:cubicBezTo>
                  <a:cubicBezTo>
                    <a:pt x="11641" y="59645"/>
                    <a:pt x="11652" y="59658"/>
                    <a:pt x="11667" y="59658"/>
                  </a:cubicBezTo>
                  <a:cubicBezTo>
                    <a:pt x="11689" y="59658"/>
                    <a:pt x="11719" y="59635"/>
                    <a:pt x="11751" y="59635"/>
                  </a:cubicBezTo>
                  <a:cubicBezTo>
                    <a:pt x="11760" y="59635"/>
                    <a:pt x="11768" y="59636"/>
                    <a:pt x="11777" y="59641"/>
                  </a:cubicBezTo>
                  <a:lnTo>
                    <a:pt x="11958" y="60043"/>
                  </a:lnTo>
                  <a:lnTo>
                    <a:pt x="11974" y="60117"/>
                  </a:lnTo>
                  <a:cubicBezTo>
                    <a:pt x="11999" y="60223"/>
                    <a:pt x="12015" y="60305"/>
                    <a:pt x="12015" y="60355"/>
                  </a:cubicBezTo>
                  <a:cubicBezTo>
                    <a:pt x="12015" y="60420"/>
                    <a:pt x="11974" y="60420"/>
                    <a:pt x="11974" y="60502"/>
                  </a:cubicBezTo>
                  <a:cubicBezTo>
                    <a:pt x="11974" y="60576"/>
                    <a:pt x="11982" y="60716"/>
                    <a:pt x="11958" y="60839"/>
                  </a:cubicBezTo>
                  <a:cubicBezTo>
                    <a:pt x="11933" y="60954"/>
                    <a:pt x="11851" y="60872"/>
                    <a:pt x="11835" y="60970"/>
                  </a:cubicBezTo>
                  <a:cubicBezTo>
                    <a:pt x="11823" y="61013"/>
                    <a:pt x="11842" y="61021"/>
                    <a:pt x="11873" y="61021"/>
                  </a:cubicBezTo>
                  <a:cubicBezTo>
                    <a:pt x="11891" y="61021"/>
                    <a:pt x="11914" y="61018"/>
                    <a:pt x="11937" y="61018"/>
                  </a:cubicBezTo>
                  <a:cubicBezTo>
                    <a:pt x="11956" y="61018"/>
                    <a:pt x="11975" y="61020"/>
                    <a:pt x="11991" y="61028"/>
                  </a:cubicBezTo>
                  <a:cubicBezTo>
                    <a:pt x="12056" y="61060"/>
                    <a:pt x="12032" y="61225"/>
                    <a:pt x="12105" y="61430"/>
                  </a:cubicBezTo>
                  <a:cubicBezTo>
                    <a:pt x="12179" y="61627"/>
                    <a:pt x="12155" y="61717"/>
                    <a:pt x="12196" y="61840"/>
                  </a:cubicBezTo>
                  <a:cubicBezTo>
                    <a:pt x="12245" y="61963"/>
                    <a:pt x="12294" y="61980"/>
                    <a:pt x="12335" y="62095"/>
                  </a:cubicBezTo>
                  <a:cubicBezTo>
                    <a:pt x="12376" y="62209"/>
                    <a:pt x="12311" y="62300"/>
                    <a:pt x="12327" y="62423"/>
                  </a:cubicBezTo>
                  <a:cubicBezTo>
                    <a:pt x="12343" y="62546"/>
                    <a:pt x="12434" y="62784"/>
                    <a:pt x="12499" y="62809"/>
                  </a:cubicBezTo>
                  <a:cubicBezTo>
                    <a:pt x="12530" y="62815"/>
                    <a:pt x="12613" y="62819"/>
                    <a:pt x="12713" y="62819"/>
                  </a:cubicBezTo>
                  <a:cubicBezTo>
                    <a:pt x="12855" y="62819"/>
                    <a:pt x="13032" y="62811"/>
                    <a:pt x="13148" y="62792"/>
                  </a:cubicBezTo>
                  <a:cubicBezTo>
                    <a:pt x="13353" y="62767"/>
                    <a:pt x="13287" y="62743"/>
                    <a:pt x="13345" y="62735"/>
                  </a:cubicBezTo>
                  <a:cubicBezTo>
                    <a:pt x="13349" y="62734"/>
                    <a:pt x="13353" y="62734"/>
                    <a:pt x="13357" y="62734"/>
                  </a:cubicBezTo>
                  <a:cubicBezTo>
                    <a:pt x="13416" y="62734"/>
                    <a:pt x="13523" y="62773"/>
                    <a:pt x="13580" y="62773"/>
                  </a:cubicBezTo>
                  <a:cubicBezTo>
                    <a:pt x="13591" y="62773"/>
                    <a:pt x="13601" y="62771"/>
                    <a:pt x="13607" y="62767"/>
                  </a:cubicBezTo>
                  <a:cubicBezTo>
                    <a:pt x="13640" y="62743"/>
                    <a:pt x="13607" y="62669"/>
                    <a:pt x="13640" y="62628"/>
                  </a:cubicBezTo>
                  <a:cubicBezTo>
                    <a:pt x="13665" y="62587"/>
                    <a:pt x="13944" y="62365"/>
                    <a:pt x="14050" y="62324"/>
                  </a:cubicBezTo>
                  <a:cubicBezTo>
                    <a:pt x="14157" y="62283"/>
                    <a:pt x="14198" y="62308"/>
                    <a:pt x="14346" y="62283"/>
                  </a:cubicBezTo>
                  <a:cubicBezTo>
                    <a:pt x="14494" y="62259"/>
                    <a:pt x="14732" y="62209"/>
                    <a:pt x="14863" y="62168"/>
                  </a:cubicBezTo>
                  <a:cubicBezTo>
                    <a:pt x="14915" y="62155"/>
                    <a:pt x="14961" y="62154"/>
                    <a:pt x="15008" y="62154"/>
                  </a:cubicBezTo>
                  <a:cubicBezTo>
                    <a:pt x="15019" y="62154"/>
                    <a:pt x="15031" y="62154"/>
                    <a:pt x="15042" y="62154"/>
                  </a:cubicBezTo>
                  <a:cubicBezTo>
                    <a:pt x="15101" y="62154"/>
                    <a:pt x="15162" y="62152"/>
                    <a:pt x="15240" y="62127"/>
                  </a:cubicBezTo>
                  <a:cubicBezTo>
                    <a:pt x="15396" y="62086"/>
                    <a:pt x="15659" y="61824"/>
                    <a:pt x="15733" y="61815"/>
                  </a:cubicBezTo>
                  <a:cubicBezTo>
                    <a:pt x="15747" y="61813"/>
                    <a:pt x="15766" y="61812"/>
                    <a:pt x="15789" y="61812"/>
                  </a:cubicBezTo>
                  <a:cubicBezTo>
                    <a:pt x="15889" y="61812"/>
                    <a:pt x="16056" y="61833"/>
                    <a:pt x="16140" y="61833"/>
                  </a:cubicBezTo>
                  <a:cubicBezTo>
                    <a:pt x="16151" y="61833"/>
                    <a:pt x="16160" y="61833"/>
                    <a:pt x="16168" y="61832"/>
                  </a:cubicBezTo>
                  <a:cubicBezTo>
                    <a:pt x="16242" y="61824"/>
                    <a:pt x="16471" y="61495"/>
                    <a:pt x="16545" y="61446"/>
                  </a:cubicBezTo>
                  <a:cubicBezTo>
                    <a:pt x="16627" y="61397"/>
                    <a:pt x="17046" y="61340"/>
                    <a:pt x="17226" y="61249"/>
                  </a:cubicBezTo>
                  <a:cubicBezTo>
                    <a:pt x="17407" y="61159"/>
                    <a:pt x="17514" y="61143"/>
                    <a:pt x="17661" y="61085"/>
                  </a:cubicBezTo>
                  <a:cubicBezTo>
                    <a:pt x="17801" y="61028"/>
                    <a:pt x="18072" y="61003"/>
                    <a:pt x="18129" y="60962"/>
                  </a:cubicBezTo>
                  <a:cubicBezTo>
                    <a:pt x="18187" y="60913"/>
                    <a:pt x="18515" y="60781"/>
                    <a:pt x="18630" y="60740"/>
                  </a:cubicBezTo>
                  <a:cubicBezTo>
                    <a:pt x="18745" y="60708"/>
                    <a:pt x="18769" y="60716"/>
                    <a:pt x="18786" y="60667"/>
                  </a:cubicBezTo>
                  <a:cubicBezTo>
                    <a:pt x="18802" y="60617"/>
                    <a:pt x="18728" y="60461"/>
                    <a:pt x="18745" y="60420"/>
                  </a:cubicBezTo>
                  <a:cubicBezTo>
                    <a:pt x="18769" y="60371"/>
                    <a:pt x="18827" y="60264"/>
                    <a:pt x="18835" y="60248"/>
                  </a:cubicBezTo>
                  <a:cubicBezTo>
                    <a:pt x="18843" y="60232"/>
                    <a:pt x="18917" y="60092"/>
                    <a:pt x="18983" y="60051"/>
                  </a:cubicBezTo>
                  <a:cubicBezTo>
                    <a:pt x="19040" y="60002"/>
                    <a:pt x="19188" y="60002"/>
                    <a:pt x="19229" y="59985"/>
                  </a:cubicBezTo>
                  <a:cubicBezTo>
                    <a:pt x="19254" y="59969"/>
                    <a:pt x="19319" y="59944"/>
                    <a:pt x="19393" y="59920"/>
                  </a:cubicBezTo>
                  <a:lnTo>
                    <a:pt x="19450" y="59895"/>
                  </a:lnTo>
                  <a:cubicBezTo>
                    <a:pt x="19483" y="59879"/>
                    <a:pt x="19500" y="59871"/>
                    <a:pt x="19516" y="59862"/>
                  </a:cubicBezTo>
                  <a:cubicBezTo>
                    <a:pt x="19557" y="59829"/>
                    <a:pt x="19844" y="59731"/>
                    <a:pt x="19935" y="59706"/>
                  </a:cubicBezTo>
                  <a:cubicBezTo>
                    <a:pt x="20024" y="59676"/>
                    <a:pt x="20107" y="59606"/>
                    <a:pt x="20183" y="59606"/>
                  </a:cubicBezTo>
                  <a:cubicBezTo>
                    <a:pt x="20191" y="59606"/>
                    <a:pt x="20198" y="59606"/>
                    <a:pt x="20206" y="59608"/>
                  </a:cubicBezTo>
                  <a:cubicBezTo>
                    <a:pt x="20259" y="59624"/>
                    <a:pt x="20455" y="59644"/>
                    <a:pt x="20592" y="59644"/>
                  </a:cubicBezTo>
                  <a:cubicBezTo>
                    <a:pt x="20664" y="59644"/>
                    <a:pt x="20719" y="59638"/>
                    <a:pt x="20731" y="59624"/>
                  </a:cubicBezTo>
                  <a:cubicBezTo>
                    <a:pt x="20755" y="59583"/>
                    <a:pt x="20895" y="59526"/>
                    <a:pt x="20903" y="59493"/>
                  </a:cubicBezTo>
                  <a:cubicBezTo>
                    <a:pt x="20911" y="59460"/>
                    <a:pt x="20928" y="59353"/>
                    <a:pt x="20944" y="59280"/>
                  </a:cubicBezTo>
                  <a:cubicBezTo>
                    <a:pt x="20961" y="59206"/>
                    <a:pt x="21026" y="59058"/>
                    <a:pt x="21075" y="59025"/>
                  </a:cubicBezTo>
                  <a:cubicBezTo>
                    <a:pt x="21125" y="58992"/>
                    <a:pt x="21174" y="58984"/>
                    <a:pt x="21289" y="58968"/>
                  </a:cubicBezTo>
                  <a:cubicBezTo>
                    <a:pt x="21412" y="58943"/>
                    <a:pt x="21494" y="58935"/>
                    <a:pt x="21560" y="58935"/>
                  </a:cubicBezTo>
                  <a:cubicBezTo>
                    <a:pt x="21617" y="58927"/>
                    <a:pt x="21798" y="58820"/>
                    <a:pt x="21855" y="58787"/>
                  </a:cubicBezTo>
                  <a:cubicBezTo>
                    <a:pt x="21913" y="58754"/>
                    <a:pt x="21921" y="58705"/>
                    <a:pt x="21978" y="58607"/>
                  </a:cubicBezTo>
                  <a:cubicBezTo>
                    <a:pt x="22044" y="58516"/>
                    <a:pt x="22019" y="58393"/>
                    <a:pt x="22068" y="58336"/>
                  </a:cubicBezTo>
                  <a:cubicBezTo>
                    <a:pt x="22126" y="58287"/>
                    <a:pt x="22331" y="58278"/>
                    <a:pt x="22446" y="58237"/>
                  </a:cubicBezTo>
                  <a:cubicBezTo>
                    <a:pt x="22561" y="58196"/>
                    <a:pt x="22791" y="58155"/>
                    <a:pt x="22799" y="58147"/>
                  </a:cubicBezTo>
                  <a:cubicBezTo>
                    <a:pt x="22807" y="58131"/>
                    <a:pt x="22700" y="57655"/>
                    <a:pt x="22700" y="57605"/>
                  </a:cubicBezTo>
                  <a:cubicBezTo>
                    <a:pt x="22700" y="57564"/>
                    <a:pt x="22782" y="57408"/>
                    <a:pt x="22848" y="57310"/>
                  </a:cubicBezTo>
                  <a:cubicBezTo>
                    <a:pt x="22914" y="57203"/>
                    <a:pt x="22955" y="57015"/>
                    <a:pt x="22979" y="56982"/>
                  </a:cubicBezTo>
                  <a:cubicBezTo>
                    <a:pt x="22996" y="56949"/>
                    <a:pt x="23070" y="56949"/>
                    <a:pt x="23119" y="56941"/>
                  </a:cubicBezTo>
                  <a:cubicBezTo>
                    <a:pt x="23176" y="56941"/>
                    <a:pt x="23086" y="57031"/>
                    <a:pt x="23070" y="57080"/>
                  </a:cubicBezTo>
                  <a:cubicBezTo>
                    <a:pt x="23053" y="57129"/>
                    <a:pt x="23102" y="57129"/>
                    <a:pt x="23152" y="57129"/>
                  </a:cubicBezTo>
                  <a:cubicBezTo>
                    <a:pt x="23193" y="57129"/>
                    <a:pt x="23242" y="57105"/>
                    <a:pt x="23299" y="57072"/>
                  </a:cubicBezTo>
                  <a:cubicBezTo>
                    <a:pt x="23349" y="57047"/>
                    <a:pt x="23340" y="56998"/>
                    <a:pt x="23398" y="56891"/>
                  </a:cubicBezTo>
                  <a:cubicBezTo>
                    <a:pt x="23447" y="56785"/>
                    <a:pt x="23537" y="56612"/>
                    <a:pt x="23595" y="56530"/>
                  </a:cubicBezTo>
                  <a:cubicBezTo>
                    <a:pt x="23661" y="56457"/>
                    <a:pt x="23784" y="56407"/>
                    <a:pt x="23849" y="56350"/>
                  </a:cubicBezTo>
                  <a:cubicBezTo>
                    <a:pt x="23915" y="56292"/>
                    <a:pt x="23931" y="56235"/>
                    <a:pt x="23981" y="56161"/>
                  </a:cubicBezTo>
                  <a:cubicBezTo>
                    <a:pt x="24038" y="56087"/>
                    <a:pt x="24087" y="55964"/>
                    <a:pt x="24128" y="55898"/>
                  </a:cubicBezTo>
                  <a:cubicBezTo>
                    <a:pt x="24169" y="55833"/>
                    <a:pt x="24235" y="55743"/>
                    <a:pt x="24235" y="55710"/>
                  </a:cubicBezTo>
                  <a:cubicBezTo>
                    <a:pt x="24243" y="55669"/>
                    <a:pt x="24251" y="55529"/>
                    <a:pt x="24227" y="55505"/>
                  </a:cubicBezTo>
                  <a:cubicBezTo>
                    <a:pt x="24202" y="55472"/>
                    <a:pt x="24096" y="55496"/>
                    <a:pt x="24005" y="55455"/>
                  </a:cubicBezTo>
                  <a:cubicBezTo>
                    <a:pt x="23907" y="55406"/>
                    <a:pt x="23825" y="55250"/>
                    <a:pt x="23710" y="55119"/>
                  </a:cubicBezTo>
                  <a:cubicBezTo>
                    <a:pt x="23595" y="54979"/>
                    <a:pt x="23423" y="54651"/>
                    <a:pt x="23332" y="54643"/>
                  </a:cubicBezTo>
                  <a:cubicBezTo>
                    <a:pt x="23242" y="54626"/>
                    <a:pt x="22897" y="54651"/>
                    <a:pt x="22750" y="54577"/>
                  </a:cubicBezTo>
                  <a:cubicBezTo>
                    <a:pt x="22602" y="54495"/>
                    <a:pt x="22479" y="54495"/>
                    <a:pt x="22306" y="54413"/>
                  </a:cubicBezTo>
                  <a:cubicBezTo>
                    <a:pt x="22134" y="54323"/>
                    <a:pt x="22192" y="54331"/>
                    <a:pt x="22175" y="54298"/>
                  </a:cubicBezTo>
                  <a:cubicBezTo>
                    <a:pt x="22159" y="54257"/>
                    <a:pt x="22093" y="54150"/>
                    <a:pt x="21995" y="54101"/>
                  </a:cubicBezTo>
                  <a:cubicBezTo>
                    <a:pt x="21904" y="54044"/>
                    <a:pt x="21937" y="54019"/>
                    <a:pt x="21880" y="53937"/>
                  </a:cubicBezTo>
                  <a:cubicBezTo>
                    <a:pt x="21814" y="53847"/>
                    <a:pt x="21765" y="53642"/>
                    <a:pt x="21765" y="53543"/>
                  </a:cubicBezTo>
                  <a:cubicBezTo>
                    <a:pt x="21765" y="53527"/>
                    <a:pt x="21765" y="53519"/>
                    <a:pt x="21765" y="53502"/>
                  </a:cubicBezTo>
                  <a:lnTo>
                    <a:pt x="21765" y="53436"/>
                  </a:lnTo>
                  <a:cubicBezTo>
                    <a:pt x="21765" y="53404"/>
                    <a:pt x="21765" y="53371"/>
                    <a:pt x="21748" y="53313"/>
                  </a:cubicBezTo>
                  <a:cubicBezTo>
                    <a:pt x="21732" y="53239"/>
                    <a:pt x="21707" y="53166"/>
                    <a:pt x="21699" y="53100"/>
                  </a:cubicBezTo>
                  <a:lnTo>
                    <a:pt x="21478" y="53125"/>
                  </a:lnTo>
                  <a:lnTo>
                    <a:pt x="21478" y="53092"/>
                  </a:lnTo>
                  <a:cubicBezTo>
                    <a:pt x="21478" y="53051"/>
                    <a:pt x="21469" y="53018"/>
                    <a:pt x="21469" y="53002"/>
                  </a:cubicBezTo>
                  <a:cubicBezTo>
                    <a:pt x="21469" y="52977"/>
                    <a:pt x="21461" y="52944"/>
                    <a:pt x="21453" y="52911"/>
                  </a:cubicBezTo>
                  <a:cubicBezTo>
                    <a:pt x="21412" y="52969"/>
                    <a:pt x="21363" y="53002"/>
                    <a:pt x="21313" y="53084"/>
                  </a:cubicBezTo>
                  <a:cubicBezTo>
                    <a:pt x="21248" y="53190"/>
                    <a:pt x="21215" y="53157"/>
                    <a:pt x="21157" y="53207"/>
                  </a:cubicBezTo>
                  <a:cubicBezTo>
                    <a:pt x="21108" y="53256"/>
                    <a:pt x="21084" y="53297"/>
                    <a:pt x="21002" y="53371"/>
                  </a:cubicBezTo>
                  <a:cubicBezTo>
                    <a:pt x="20920" y="53436"/>
                    <a:pt x="20862" y="53584"/>
                    <a:pt x="20772" y="53674"/>
                  </a:cubicBezTo>
                  <a:cubicBezTo>
                    <a:pt x="20682" y="53765"/>
                    <a:pt x="20558" y="53757"/>
                    <a:pt x="20460" y="53863"/>
                  </a:cubicBezTo>
                  <a:cubicBezTo>
                    <a:pt x="20361" y="53970"/>
                    <a:pt x="20419" y="53986"/>
                    <a:pt x="20386" y="54077"/>
                  </a:cubicBezTo>
                  <a:cubicBezTo>
                    <a:pt x="20353" y="54159"/>
                    <a:pt x="20345" y="54134"/>
                    <a:pt x="20279" y="54142"/>
                  </a:cubicBezTo>
                  <a:cubicBezTo>
                    <a:pt x="20268" y="54144"/>
                    <a:pt x="20256" y="54144"/>
                    <a:pt x="20245" y="54144"/>
                  </a:cubicBezTo>
                  <a:cubicBezTo>
                    <a:pt x="20228" y="54144"/>
                    <a:pt x="20211" y="54143"/>
                    <a:pt x="20195" y="54143"/>
                  </a:cubicBezTo>
                  <a:cubicBezTo>
                    <a:pt x="20161" y="54143"/>
                    <a:pt x="20130" y="54148"/>
                    <a:pt x="20107" y="54175"/>
                  </a:cubicBezTo>
                  <a:cubicBezTo>
                    <a:pt x="20058" y="54224"/>
                    <a:pt x="20099" y="54233"/>
                    <a:pt x="20009" y="54290"/>
                  </a:cubicBezTo>
                  <a:cubicBezTo>
                    <a:pt x="19966" y="54317"/>
                    <a:pt x="19942" y="54324"/>
                    <a:pt x="19920" y="54324"/>
                  </a:cubicBezTo>
                  <a:cubicBezTo>
                    <a:pt x="19895" y="54324"/>
                    <a:pt x="19872" y="54315"/>
                    <a:pt x="19828" y="54315"/>
                  </a:cubicBezTo>
                  <a:cubicBezTo>
                    <a:pt x="19746" y="54315"/>
                    <a:pt x="19705" y="54306"/>
                    <a:pt x="19549" y="54282"/>
                  </a:cubicBezTo>
                  <a:cubicBezTo>
                    <a:pt x="19501" y="54277"/>
                    <a:pt x="19467" y="54275"/>
                    <a:pt x="19438" y="54275"/>
                  </a:cubicBezTo>
                  <a:cubicBezTo>
                    <a:pt x="19369" y="54275"/>
                    <a:pt x="19332" y="54287"/>
                    <a:pt x="19204" y="54298"/>
                  </a:cubicBezTo>
                  <a:cubicBezTo>
                    <a:pt x="19032" y="54315"/>
                    <a:pt x="18991" y="54331"/>
                    <a:pt x="18835" y="54347"/>
                  </a:cubicBezTo>
                  <a:cubicBezTo>
                    <a:pt x="18715" y="54362"/>
                    <a:pt x="18623" y="54398"/>
                    <a:pt x="18558" y="54398"/>
                  </a:cubicBezTo>
                  <a:cubicBezTo>
                    <a:pt x="18552" y="54398"/>
                    <a:pt x="18545" y="54397"/>
                    <a:pt x="18540" y="54397"/>
                  </a:cubicBezTo>
                  <a:lnTo>
                    <a:pt x="18540" y="54405"/>
                  </a:lnTo>
                  <a:lnTo>
                    <a:pt x="18466" y="54372"/>
                  </a:lnTo>
                  <a:cubicBezTo>
                    <a:pt x="18425" y="54347"/>
                    <a:pt x="18425" y="54290"/>
                    <a:pt x="18416" y="54241"/>
                  </a:cubicBezTo>
                  <a:cubicBezTo>
                    <a:pt x="18416" y="54191"/>
                    <a:pt x="18392" y="54208"/>
                    <a:pt x="18285" y="54191"/>
                  </a:cubicBezTo>
                  <a:cubicBezTo>
                    <a:pt x="18178" y="54167"/>
                    <a:pt x="18129" y="54191"/>
                    <a:pt x="18088" y="54150"/>
                  </a:cubicBezTo>
                  <a:cubicBezTo>
                    <a:pt x="18088" y="54150"/>
                    <a:pt x="18088" y="54142"/>
                    <a:pt x="18088" y="54142"/>
                  </a:cubicBezTo>
                  <a:cubicBezTo>
                    <a:pt x="18014" y="54118"/>
                    <a:pt x="17916" y="54036"/>
                    <a:pt x="17826" y="53945"/>
                  </a:cubicBezTo>
                  <a:cubicBezTo>
                    <a:pt x="17735" y="53847"/>
                    <a:pt x="17653" y="53732"/>
                    <a:pt x="17620" y="53642"/>
                  </a:cubicBezTo>
                  <a:cubicBezTo>
                    <a:pt x="17596" y="53601"/>
                    <a:pt x="17563" y="53551"/>
                    <a:pt x="17538" y="53502"/>
                  </a:cubicBezTo>
                  <a:cubicBezTo>
                    <a:pt x="17464" y="53379"/>
                    <a:pt x="17440" y="53313"/>
                    <a:pt x="17374" y="53215"/>
                  </a:cubicBezTo>
                  <a:cubicBezTo>
                    <a:pt x="17309" y="53116"/>
                    <a:pt x="17218" y="52969"/>
                    <a:pt x="17120" y="52870"/>
                  </a:cubicBezTo>
                  <a:cubicBezTo>
                    <a:pt x="17021" y="52772"/>
                    <a:pt x="17128" y="52722"/>
                    <a:pt x="17144" y="52681"/>
                  </a:cubicBezTo>
                  <a:cubicBezTo>
                    <a:pt x="17146" y="52677"/>
                    <a:pt x="17148" y="52675"/>
                    <a:pt x="17151" y="52675"/>
                  </a:cubicBezTo>
                  <a:cubicBezTo>
                    <a:pt x="17172" y="52675"/>
                    <a:pt x="17215" y="52805"/>
                    <a:pt x="17251" y="52805"/>
                  </a:cubicBezTo>
                  <a:cubicBezTo>
                    <a:pt x="17284" y="52805"/>
                    <a:pt x="17341" y="52575"/>
                    <a:pt x="17300" y="52542"/>
                  </a:cubicBezTo>
                  <a:cubicBezTo>
                    <a:pt x="17268" y="52501"/>
                    <a:pt x="17169" y="52443"/>
                    <a:pt x="17128" y="52394"/>
                  </a:cubicBezTo>
                  <a:cubicBezTo>
                    <a:pt x="17087" y="52345"/>
                    <a:pt x="17218" y="52329"/>
                    <a:pt x="17194" y="52279"/>
                  </a:cubicBezTo>
                  <a:cubicBezTo>
                    <a:pt x="17169" y="52222"/>
                    <a:pt x="17046" y="52156"/>
                    <a:pt x="16988" y="52082"/>
                  </a:cubicBezTo>
                  <a:cubicBezTo>
                    <a:pt x="16931" y="52017"/>
                    <a:pt x="16709" y="51812"/>
                    <a:pt x="16512" y="51738"/>
                  </a:cubicBezTo>
                  <a:cubicBezTo>
                    <a:pt x="16316" y="51664"/>
                    <a:pt x="16578" y="51705"/>
                    <a:pt x="16636" y="51647"/>
                  </a:cubicBezTo>
                  <a:cubicBezTo>
                    <a:pt x="16685" y="51582"/>
                    <a:pt x="16389" y="51606"/>
                    <a:pt x="16316" y="51582"/>
                  </a:cubicBezTo>
                  <a:cubicBezTo>
                    <a:pt x="16233" y="51557"/>
                    <a:pt x="16266" y="51475"/>
                    <a:pt x="16233" y="51336"/>
                  </a:cubicBezTo>
                  <a:cubicBezTo>
                    <a:pt x="16209" y="51212"/>
                    <a:pt x="16127" y="51057"/>
                    <a:pt x="16053" y="50917"/>
                  </a:cubicBezTo>
                  <a:lnTo>
                    <a:pt x="16020" y="50851"/>
                  </a:lnTo>
                  <a:cubicBezTo>
                    <a:pt x="15963" y="50720"/>
                    <a:pt x="15930" y="50687"/>
                    <a:pt x="15897" y="50581"/>
                  </a:cubicBezTo>
                  <a:cubicBezTo>
                    <a:pt x="15848" y="50466"/>
                    <a:pt x="15823" y="50334"/>
                    <a:pt x="15733" y="50269"/>
                  </a:cubicBezTo>
                  <a:cubicBezTo>
                    <a:pt x="15700" y="50244"/>
                    <a:pt x="15676" y="50238"/>
                    <a:pt x="15658" y="50238"/>
                  </a:cubicBezTo>
                  <a:cubicBezTo>
                    <a:pt x="15638" y="50238"/>
                    <a:pt x="15624" y="50246"/>
                    <a:pt x="15610" y="50246"/>
                  </a:cubicBezTo>
                  <a:cubicBezTo>
                    <a:pt x="15602" y="50246"/>
                    <a:pt x="15594" y="50243"/>
                    <a:pt x="15585" y="50236"/>
                  </a:cubicBezTo>
                  <a:cubicBezTo>
                    <a:pt x="15544" y="50195"/>
                    <a:pt x="15610" y="50096"/>
                    <a:pt x="15692" y="50072"/>
                  </a:cubicBezTo>
                  <a:cubicBezTo>
                    <a:pt x="15766" y="50039"/>
                    <a:pt x="15807" y="50006"/>
                    <a:pt x="15757" y="49940"/>
                  </a:cubicBezTo>
                  <a:cubicBezTo>
                    <a:pt x="15733" y="49908"/>
                    <a:pt x="15733" y="49867"/>
                    <a:pt x="15749" y="49834"/>
                  </a:cubicBezTo>
                  <a:lnTo>
                    <a:pt x="15782" y="49776"/>
                  </a:lnTo>
                  <a:cubicBezTo>
                    <a:pt x="15790" y="49760"/>
                    <a:pt x="15807" y="49752"/>
                    <a:pt x="15815" y="49743"/>
                  </a:cubicBezTo>
                  <a:cubicBezTo>
                    <a:pt x="15842" y="49716"/>
                    <a:pt x="15847" y="49707"/>
                    <a:pt x="15856" y="49707"/>
                  </a:cubicBezTo>
                  <a:cubicBezTo>
                    <a:pt x="15867" y="49707"/>
                    <a:pt x="15882" y="49718"/>
                    <a:pt x="15938" y="49727"/>
                  </a:cubicBezTo>
                  <a:cubicBezTo>
                    <a:pt x="15995" y="49735"/>
                    <a:pt x="16069" y="49752"/>
                    <a:pt x="16127" y="49760"/>
                  </a:cubicBezTo>
                  <a:lnTo>
                    <a:pt x="16192" y="49735"/>
                  </a:lnTo>
                  <a:lnTo>
                    <a:pt x="16201" y="49735"/>
                  </a:lnTo>
                  <a:cubicBezTo>
                    <a:pt x="16201" y="49735"/>
                    <a:pt x="16201" y="49735"/>
                    <a:pt x="16201" y="49727"/>
                  </a:cubicBezTo>
                  <a:cubicBezTo>
                    <a:pt x="16209" y="49670"/>
                    <a:pt x="16348" y="49702"/>
                    <a:pt x="16348" y="49661"/>
                  </a:cubicBezTo>
                  <a:cubicBezTo>
                    <a:pt x="16348" y="49620"/>
                    <a:pt x="16283" y="49522"/>
                    <a:pt x="16299" y="49497"/>
                  </a:cubicBezTo>
                  <a:cubicBezTo>
                    <a:pt x="16307" y="49464"/>
                    <a:pt x="16365" y="49440"/>
                    <a:pt x="16340" y="49399"/>
                  </a:cubicBezTo>
                  <a:cubicBezTo>
                    <a:pt x="16324" y="49366"/>
                    <a:pt x="16283" y="49325"/>
                    <a:pt x="16299" y="49308"/>
                  </a:cubicBezTo>
                  <a:cubicBezTo>
                    <a:pt x="16309" y="49303"/>
                    <a:pt x="16361" y="49292"/>
                    <a:pt x="16414" y="49292"/>
                  </a:cubicBezTo>
                  <a:cubicBezTo>
                    <a:pt x="16447" y="49292"/>
                    <a:pt x="16480" y="49296"/>
                    <a:pt x="16504" y="49308"/>
                  </a:cubicBezTo>
                  <a:cubicBezTo>
                    <a:pt x="16570" y="49341"/>
                    <a:pt x="16619" y="49350"/>
                    <a:pt x="16619" y="49415"/>
                  </a:cubicBezTo>
                  <a:cubicBezTo>
                    <a:pt x="16619" y="49489"/>
                    <a:pt x="16537" y="49456"/>
                    <a:pt x="16521" y="49497"/>
                  </a:cubicBezTo>
                  <a:cubicBezTo>
                    <a:pt x="16504" y="49530"/>
                    <a:pt x="16759" y="49686"/>
                    <a:pt x="16841" y="49727"/>
                  </a:cubicBezTo>
                  <a:cubicBezTo>
                    <a:pt x="16850" y="49733"/>
                    <a:pt x="16862" y="49735"/>
                    <a:pt x="16875" y="49735"/>
                  </a:cubicBezTo>
                  <a:cubicBezTo>
                    <a:pt x="16965" y="49735"/>
                    <a:pt x="17127" y="49610"/>
                    <a:pt x="17196" y="49610"/>
                  </a:cubicBezTo>
                  <a:cubicBezTo>
                    <a:pt x="17201" y="49610"/>
                    <a:pt x="17206" y="49611"/>
                    <a:pt x="17210" y="49612"/>
                  </a:cubicBezTo>
                  <a:cubicBezTo>
                    <a:pt x="17276" y="49629"/>
                    <a:pt x="17391" y="49793"/>
                    <a:pt x="17391" y="49908"/>
                  </a:cubicBezTo>
                  <a:cubicBezTo>
                    <a:pt x="17391" y="50031"/>
                    <a:pt x="17522" y="50031"/>
                    <a:pt x="17604" y="50121"/>
                  </a:cubicBezTo>
                  <a:cubicBezTo>
                    <a:pt x="17694" y="50211"/>
                    <a:pt x="17604" y="50252"/>
                    <a:pt x="17612" y="50375"/>
                  </a:cubicBezTo>
                  <a:cubicBezTo>
                    <a:pt x="17620" y="50490"/>
                    <a:pt x="17768" y="50425"/>
                    <a:pt x="17842" y="50474"/>
                  </a:cubicBezTo>
                  <a:cubicBezTo>
                    <a:pt x="17924" y="50523"/>
                    <a:pt x="17842" y="50548"/>
                    <a:pt x="17850" y="50654"/>
                  </a:cubicBezTo>
                  <a:cubicBezTo>
                    <a:pt x="17858" y="50761"/>
                    <a:pt x="17973" y="50876"/>
                    <a:pt x="18031" y="50958"/>
                  </a:cubicBezTo>
                  <a:cubicBezTo>
                    <a:pt x="18088" y="51040"/>
                    <a:pt x="18055" y="51057"/>
                    <a:pt x="18072" y="51147"/>
                  </a:cubicBezTo>
                  <a:cubicBezTo>
                    <a:pt x="18088" y="51237"/>
                    <a:pt x="18187" y="51344"/>
                    <a:pt x="18211" y="51377"/>
                  </a:cubicBezTo>
                  <a:cubicBezTo>
                    <a:pt x="18236" y="51401"/>
                    <a:pt x="18466" y="51426"/>
                    <a:pt x="18597" y="51434"/>
                  </a:cubicBezTo>
                  <a:cubicBezTo>
                    <a:pt x="18728" y="51450"/>
                    <a:pt x="18810" y="51541"/>
                    <a:pt x="18917" y="51598"/>
                  </a:cubicBezTo>
                  <a:cubicBezTo>
                    <a:pt x="19016" y="51647"/>
                    <a:pt x="19089" y="51828"/>
                    <a:pt x="19163" y="51877"/>
                  </a:cubicBezTo>
                  <a:cubicBezTo>
                    <a:pt x="19237" y="51918"/>
                    <a:pt x="19524" y="52074"/>
                    <a:pt x="19631" y="52099"/>
                  </a:cubicBezTo>
                  <a:cubicBezTo>
                    <a:pt x="19738" y="52123"/>
                    <a:pt x="19721" y="52181"/>
                    <a:pt x="19828" y="52271"/>
                  </a:cubicBezTo>
                  <a:cubicBezTo>
                    <a:pt x="19935" y="52370"/>
                    <a:pt x="20411" y="52443"/>
                    <a:pt x="20501" y="52443"/>
                  </a:cubicBezTo>
                  <a:cubicBezTo>
                    <a:pt x="20591" y="52443"/>
                    <a:pt x="21010" y="52255"/>
                    <a:pt x="21084" y="52222"/>
                  </a:cubicBezTo>
                  <a:cubicBezTo>
                    <a:pt x="21157" y="52197"/>
                    <a:pt x="21149" y="52099"/>
                    <a:pt x="21215" y="52066"/>
                  </a:cubicBezTo>
                  <a:cubicBezTo>
                    <a:pt x="21272" y="52025"/>
                    <a:pt x="21428" y="51976"/>
                    <a:pt x="21633" y="51976"/>
                  </a:cubicBezTo>
                  <a:cubicBezTo>
                    <a:pt x="21695" y="51973"/>
                    <a:pt x="21741" y="51972"/>
                    <a:pt x="21779" y="51972"/>
                  </a:cubicBezTo>
                  <a:cubicBezTo>
                    <a:pt x="21872" y="51972"/>
                    <a:pt x="21917" y="51982"/>
                    <a:pt x="22027" y="52017"/>
                  </a:cubicBezTo>
                  <a:cubicBezTo>
                    <a:pt x="22192" y="52058"/>
                    <a:pt x="22134" y="52074"/>
                    <a:pt x="22167" y="52181"/>
                  </a:cubicBezTo>
                  <a:cubicBezTo>
                    <a:pt x="22200" y="52279"/>
                    <a:pt x="22282" y="52542"/>
                    <a:pt x="22315" y="52673"/>
                  </a:cubicBezTo>
                  <a:cubicBezTo>
                    <a:pt x="22347" y="52805"/>
                    <a:pt x="22356" y="52911"/>
                    <a:pt x="22380" y="52969"/>
                  </a:cubicBezTo>
                  <a:cubicBezTo>
                    <a:pt x="22397" y="53026"/>
                    <a:pt x="22471" y="53051"/>
                    <a:pt x="22561" y="53059"/>
                  </a:cubicBezTo>
                  <a:cubicBezTo>
                    <a:pt x="22651" y="53067"/>
                    <a:pt x="22750" y="53100"/>
                    <a:pt x="22873" y="53133"/>
                  </a:cubicBezTo>
                  <a:cubicBezTo>
                    <a:pt x="23004" y="53157"/>
                    <a:pt x="23209" y="53166"/>
                    <a:pt x="23464" y="53174"/>
                  </a:cubicBezTo>
                  <a:cubicBezTo>
                    <a:pt x="23710" y="53182"/>
                    <a:pt x="23546" y="53248"/>
                    <a:pt x="23685" y="53330"/>
                  </a:cubicBezTo>
                  <a:cubicBezTo>
                    <a:pt x="23717" y="53346"/>
                    <a:pt x="23746" y="53352"/>
                    <a:pt x="23771" y="53352"/>
                  </a:cubicBezTo>
                  <a:cubicBezTo>
                    <a:pt x="23861" y="53352"/>
                    <a:pt x="23909" y="53271"/>
                    <a:pt x="23948" y="53264"/>
                  </a:cubicBezTo>
                  <a:cubicBezTo>
                    <a:pt x="23997" y="53256"/>
                    <a:pt x="24137" y="53256"/>
                    <a:pt x="24260" y="53256"/>
                  </a:cubicBezTo>
                  <a:cubicBezTo>
                    <a:pt x="24383" y="53256"/>
                    <a:pt x="24711" y="53256"/>
                    <a:pt x="24752" y="53281"/>
                  </a:cubicBezTo>
                  <a:cubicBezTo>
                    <a:pt x="24793" y="53305"/>
                    <a:pt x="24793" y="53379"/>
                    <a:pt x="24826" y="53412"/>
                  </a:cubicBezTo>
                  <a:cubicBezTo>
                    <a:pt x="24867" y="53453"/>
                    <a:pt x="25138" y="53477"/>
                    <a:pt x="25212" y="53519"/>
                  </a:cubicBezTo>
                  <a:cubicBezTo>
                    <a:pt x="25232" y="53528"/>
                    <a:pt x="25250" y="53531"/>
                    <a:pt x="25265" y="53531"/>
                  </a:cubicBezTo>
                  <a:cubicBezTo>
                    <a:pt x="25304" y="53531"/>
                    <a:pt x="25327" y="53508"/>
                    <a:pt x="25351" y="53502"/>
                  </a:cubicBezTo>
                  <a:cubicBezTo>
                    <a:pt x="25376" y="53494"/>
                    <a:pt x="25425" y="53477"/>
                    <a:pt x="25474" y="53477"/>
                  </a:cubicBezTo>
                  <a:lnTo>
                    <a:pt x="25556" y="53477"/>
                  </a:lnTo>
                  <a:cubicBezTo>
                    <a:pt x="25638" y="53486"/>
                    <a:pt x="25597" y="53560"/>
                    <a:pt x="25638" y="53568"/>
                  </a:cubicBezTo>
                  <a:cubicBezTo>
                    <a:pt x="25640" y="53568"/>
                    <a:pt x="25642" y="53568"/>
                    <a:pt x="25644" y="53568"/>
                  </a:cubicBezTo>
                  <a:cubicBezTo>
                    <a:pt x="25702" y="53568"/>
                    <a:pt x="25903" y="53461"/>
                    <a:pt x="25950" y="53445"/>
                  </a:cubicBezTo>
                  <a:cubicBezTo>
                    <a:pt x="25955" y="53443"/>
                    <a:pt x="25959" y="53442"/>
                    <a:pt x="25962" y="53442"/>
                  </a:cubicBezTo>
                  <a:cubicBezTo>
                    <a:pt x="25993" y="53442"/>
                    <a:pt x="26003" y="53499"/>
                    <a:pt x="26032" y="53543"/>
                  </a:cubicBezTo>
                  <a:cubicBezTo>
                    <a:pt x="26037" y="53549"/>
                    <a:pt x="26043" y="53551"/>
                    <a:pt x="26051" y="53551"/>
                  </a:cubicBezTo>
                  <a:cubicBezTo>
                    <a:pt x="26096" y="53551"/>
                    <a:pt x="26185" y="53458"/>
                    <a:pt x="26213" y="53436"/>
                  </a:cubicBezTo>
                  <a:cubicBezTo>
                    <a:pt x="26231" y="53418"/>
                    <a:pt x="26279" y="53413"/>
                    <a:pt x="26335" y="53413"/>
                  </a:cubicBezTo>
                  <a:cubicBezTo>
                    <a:pt x="26381" y="53413"/>
                    <a:pt x="26431" y="53416"/>
                    <a:pt x="26475" y="53420"/>
                  </a:cubicBezTo>
                  <a:cubicBezTo>
                    <a:pt x="26574" y="53436"/>
                    <a:pt x="26820" y="53469"/>
                    <a:pt x="26869" y="53477"/>
                  </a:cubicBezTo>
                  <a:cubicBezTo>
                    <a:pt x="26872" y="53478"/>
                    <a:pt x="26874" y="53478"/>
                    <a:pt x="26876" y="53478"/>
                  </a:cubicBezTo>
                  <a:cubicBezTo>
                    <a:pt x="26922" y="53478"/>
                    <a:pt x="26955" y="53402"/>
                    <a:pt x="27017" y="53371"/>
                  </a:cubicBezTo>
                  <a:cubicBezTo>
                    <a:pt x="27046" y="53354"/>
                    <a:pt x="27070" y="53348"/>
                    <a:pt x="27096" y="53348"/>
                  </a:cubicBezTo>
                  <a:cubicBezTo>
                    <a:pt x="27122" y="53348"/>
                    <a:pt x="27148" y="53354"/>
                    <a:pt x="27181" y="53363"/>
                  </a:cubicBezTo>
                  <a:cubicBezTo>
                    <a:pt x="27186" y="53364"/>
                    <a:pt x="27190" y="53364"/>
                    <a:pt x="27194" y="53364"/>
                  </a:cubicBezTo>
                  <a:cubicBezTo>
                    <a:pt x="27251" y="53364"/>
                    <a:pt x="27283" y="53263"/>
                    <a:pt x="27329" y="53248"/>
                  </a:cubicBezTo>
                  <a:cubicBezTo>
                    <a:pt x="27333" y="53247"/>
                    <a:pt x="27337" y="53246"/>
                    <a:pt x="27340" y="53246"/>
                  </a:cubicBezTo>
                  <a:cubicBezTo>
                    <a:pt x="27385" y="53246"/>
                    <a:pt x="27379" y="53339"/>
                    <a:pt x="27386" y="53354"/>
                  </a:cubicBezTo>
                  <a:cubicBezTo>
                    <a:pt x="27386" y="53371"/>
                    <a:pt x="27485" y="53387"/>
                    <a:pt x="27567" y="53387"/>
                  </a:cubicBezTo>
                  <a:cubicBezTo>
                    <a:pt x="27641" y="53387"/>
                    <a:pt x="27698" y="53453"/>
                    <a:pt x="27739" y="53469"/>
                  </a:cubicBezTo>
                  <a:cubicBezTo>
                    <a:pt x="27743" y="53472"/>
                    <a:pt x="27748" y="53473"/>
                    <a:pt x="27755" y="53473"/>
                  </a:cubicBezTo>
                  <a:cubicBezTo>
                    <a:pt x="27824" y="53473"/>
                    <a:pt x="28036" y="53369"/>
                    <a:pt x="28133" y="53354"/>
                  </a:cubicBezTo>
                  <a:cubicBezTo>
                    <a:pt x="28214" y="53334"/>
                    <a:pt x="28456" y="53319"/>
                    <a:pt x="28590" y="53319"/>
                  </a:cubicBezTo>
                  <a:cubicBezTo>
                    <a:pt x="28619" y="53319"/>
                    <a:pt x="28642" y="53320"/>
                    <a:pt x="28658" y="53322"/>
                  </a:cubicBezTo>
                  <a:cubicBezTo>
                    <a:pt x="28675" y="53323"/>
                    <a:pt x="28693" y="53324"/>
                    <a:pt x="28711" y="53324"/>
                  </a:cubicBezTo>
                  <a:cubicBezTo>
                    <a:pt x="28797" y="53324"/>
                    <a:pt x="28890" y="53308"/>
                    <a:pt x="28937" y="53281"/>
                  </a:cubicBezTo>
                  <a:cubicBezTo>
                    <a:pt x="29001" y="53241"/>
                    <a:pt x="28935" y="53149"/>
                    <a:pt x="28973" y="53149"/>
                  </a:cubicBezTo>
                  <a:cubicBezTo>
                    <a:pt x="28975" y="53149"/>
                    <a:pt x="28977" y="53149"/>
                    <a:pt x="28979" y="53149"/>
                  </a:cubicBezTo>
                  <a:cubicBezTo>
                    <a:pt x="29028" y="53157"/>
                    <a:pt x="29093" y="53272"/>
                    <a:pt x="29118" y="53322"/>
                  </a:cubicBezTo>
                  <a:cubicBezTo>
                    <a:pt x="29143" y="53379"/>
                    <a:pt x="29200" y="53445"/>
                    <a:pt x="29208" y="53477"/>
                  </a:cubicBezTo>
                  <a:cubicBezTo>
                    <a:pt x="29208" y="53510"/>
                    <a:pt x="29184" y="53674"/>
                    <a:pt x="29225" y="53724"/>
                  </a:cubicBezTo>
                  <a:cubicBezTo>
                    <a:pt x="29266" y="53773"/>
                    <a:pt x="29372" y="53732"/>
                    <a:pt x="29496" y="53798"/>
                  </a:cubicBezTo>
                  <a:cubicBezTo>
                    <a:pt x="29619" y="53863"/>
                    <a:pt x="29619" y="54224"/>
                    <a:pt x="29651" y="54298"/>
                  </a:cubicBezTo>
                  <a:cubicBezTo>
                    <a:pt x="29662" y="54321"/>
                    <a:pt x="29686" y="54329"/>
                    <a:pt x="29717" y="54329"/>
                  </a:cubicBezTo>
                  <a:cubicBezTo>
                    <a:pt x="29786" y="54329"/>
                    <a:pt x="29888" y="54290"/>
                    <a:pt x="29939" y="54290"/>
                  </a:cubicBezTo>
                  <a:cubicBezTo>
                    <a:pt x="30013" y="54290"/>
                    <a:pt x="30119" y="54347"/>
                    <a:pt x="30136" y="54479"/>
                  </a:cubicBezTo>
                  <a:cubicBezTo>
                    <a:pt x="30144" y="54569"/>
                    <a:pt x="30160" y="54594"/>
                    <a:pt x="30168" y="54618"/>
                  </a:cubicBezTo>
                  <a:lnTo>
                    <a:pt x="30210" y="54684"/>
                  </a:lnTo>
                  <a:cubicBezTo>
                    <a:pt x="30217" y="54694"/>
                    <a:pt x="30229" y="54698"/>
                    <a:pt x="30243" y="54698"/>
                  </a:cubicBezTo>
                  <a:cubicBezTo>
                    <a:pt x="30274" y="54698"/>
                    <a:pt x="30318" y="54679"/>
                    <a:pt x="30357" y="54667"/>
                  </a:cubicBezTo>
                  <a:cubicBezTo>
                    <a:pt x="30415" y="54646"/>
                    <a:pt x="30615" y="54521"/>
                    <a:pt x="30683" y="54521"/>
                  </a:cubicBezTo>
                  <a:cubicBezTo>
                    <a:pt x="30692" y="54521"/>
                    <a:pt x="30698" y="54523"/>
                    <a:pt x="30702" y="54528"/>
                  </a:cubicBezTo>
                  <a:cubicBezTo>
                    <a:pt x="30735" y="54569"/>
                    <a:pt x="30513" y="54684"/>
                    <a:pt x="30480" y="54733"/>
                  </a:cubicBezTo>
                  <a:cubicBezTo>
                    <a:pt x="30448" y="54782"/>
                    <a:pt x="30489" y="54791"/>
                    <a:pt x="30521" y="54881"/>
                  </a:cubicBezTo>
                  <a:cubicBezTo>
                    <a:pt x="30554" y="54963"/>
                    <a:pt x="30595" y="55020"/>
                    <a:pt x="30653" y="55070"/>
                  </a:cubicBezTo>
                  <a:cubicBezTo>
                    <a:pt x="30702" y="55119"/>
                    <a:pt x="31006" y="55267"/>
                    <a:pt x="31038" y="55267"/>
                  </a:cubicBezTo>
                  <a:cubicBezTo>
                    <a:pt x="31071" y="55267"/>
                    <a:pt x="31317" y="55316"/>
                    <a:pt x="31350" y="55324"/>
                  </a:cubicBezTo>
                  <a:cubicBezTo>
                    <a:pt x="31351" y="55324"/>
                    <a:pt x="31352" y="55324"/>
                    <a:pt x="31353" y="55324"/>
                  </a:cubicBezTo>
                  <a:cubicBezTo>
                    <a:pt x="31394" y="55324"/>
                    <a:pt x="31598" y="55184"/>
                    <a:pt x="31637" y="55168"/>
                  </a:cubicBezTo>
                  <a:cubicBezTo>
                    <a:pt x="31658" y="55156"/>
                    <a:pt x="31685" y="55156"/>
                    <a:pt x="31712" y="55156"/>
                  </a:cubicBezTo>
                  <a:cubicBezTo>
                    <a:pt x="31740" y="55156"/>
                    <a:pt x="31769" y="55156"/>
                    <a:pt x="31793" y="55143"/>
                  </a:cubicBezTo>
                  <a:cubicBezTo>
                    <a:pt x="31845" y="55114"/>
                    <a:pt x="31910" y="55025"/>
                    <a:pt x="31928" y="55025"/>
                  </a:cubicBezTo>
                  <a:cubicBezTo>
                    <a:pt x="31931" y="55025"/>
                    <a:pt x="31932" y="55026"/>
                    <a:pt x="31933" y="55029"/>
                  </a:cubicBezTo>
                  <a:cubicBezTo>
                    <a:pt x="31949" y="55053"/>
                    <a:pt x="31908" y="55152"/>
                    <a:pt x="31859" y="55217"/>
                  </a:cubicBezTo>
                  <a:cubicBezTo>
                    <a:pt x="31810" y="55291"/>
                    <a:pt x="31744" y="55381"/>
                    <a:pt x="31670" y="55480"/>
                  </a:cubicBezTo>
                  <a:cubicBezTo>
                    <a:pt x="31588" y="55578"/>
                    <a:pt x="31498" y="55529"/>
                    <a:pt x="31391" y="55578"/>
                  </a:cubicBezTo>
                  <a:cubicBezTo>
                    <a:pt x="31292" y="55624"/>
                    <a:pt x="31113" y="55678"/>
                    <a:pt x="31030" y="55678"/>
                  </a:cubicBezTo>
                  <a:cubicBezTo>
                    <a:pt x="31024" y="55678"/>
                    <a:pt x="31019" y="55677"/>
                    <a:pt x="31014" y="55677"/>
                  </a:cubicBezTo>
                  <a:cubicBezTo>
                    <a:pt x="30932" y="55669"/>
                    <a:pt x="31038" y="55603"/>
                    <a:pt x="31014" y="55587"/>
                  </a:cubicBezTo>
                  <a:cubicBezTo>
                    <a:pt x="31004" y="55577"/>
                    <a:pt x="30968" y="55562"/>
                    <a:pt x="30929" y="55562"/>
                  </a:cubicBezTo>
                  <a:cubicBezTo>
                    <a:pt x="30900" y="55562"/>
                    <a:pt x="30871" y="55570"/>
                    <a:pt x="30850" y="55595"/>
                  </a:cubicBezTo>
                  <a:cubicBezTo>
                    <a:pt x="30800" y="55644"/>
                    <a:pt x="30825" y="55652"/>
                    <a:pt x="30833" y="55734"/>
                  </a:cubicBezTo>
                  <a:cubicBezTo>
                    <a:pt x="30833" y="55816"/>
                    <a:pt x="31104" y="55956"/>
                    <a:pt x="31186" y="56063"/>
                  </a:cubicBezTo>
                  <a:cubicBezTo>
                    <a:pt x="31268" y="56169"/>
                    <a:pt x="31432" y="56342"/>
                    <a:pt x="31596" y="56473"/>
                  </a:cubicBezTo>
                  <a:cubicBezTo>
                    <a:pt x="31761" y="56596"/>
                    <a:pt x="31826" y="56727"/>
                    <a:pt x="31892" y="56801"/>
                  </a:cubicBezTo>
                  <a:cubicBezTo>
                    <a:pt x="31934" y="56839"/>
                    <a:pt x="32030" y="56847"/>
                    <a:pt x="32127" y="56847"/>
                  </a:cubicBezTo>
                  <a:cubicBezTo>
                    <a:pt x="32200" y="56847"/>
                    <a:pt x="32274" y="56842"/>
                    <a:pt x="32327" y="56842"/>
                  </a:cubicBezTo>
                  <a:cubicBezTo>
                    <a:pt x="32450" y="56842"/>
                    <a:pt x="33016" y="56514"/>
                    <a:pt x="33090" y="56481"/>
                  </a:cubicBezTo>
                  <a:cubicBezTo>
                    <a:pt x="33172" y="56448"/>
                    <a:pt x="33213" y="56276"/>
                    <a:pt x="33238" y="56219"/>
                  </a:cubicBezTo>
                  <a:cubicBezTo>
                    <a:pt x="33271" y="56153"/>
                    <a:pt x="33164" y="56136"/>
                    <a:pt x="33082" y="56079"/>
                  </a:cubicBezTo>
                  <a:cubicBezTo>
                    <a:pt x="33000" y="56030"/>
                    <a:pt x="33074" y="56013"/>
                    <a:pt x="33115" y="56005"/>
                  </a:cubicBezTo>
                  <a:cubicBezTo>
                    <a:pt x="33156" y="55989"/>
                    <a:pt x="33098" y="55972"/>
                    <a:pt x="33065" y="55923"/>
                  </a:cubicBezTo>
                  <a:cubicBezTo>
                    <a:pt x="33041" y="55874"/>
                    <a:pt x="33172" y="55866"/>
                    <a:pt x="33213" y="55816"/>
                  </a:cubicBezTo>
                  <a:cubicBezTo>
                    <a:pt x="33254" y="55767"/>
                    <a:pt x="33139" y="55751"/>
                    <a:pt x="33123" y="55685"/>
                  </a:cubicBezTo>
                  <a:cubicBezTo>
                    <a:pt x="33116" y="55655"/>
                    <a:pt x="33130" y="55646"/>
                    <a:pt x="33155" y="55646"/>
                  </a:cubicBezTo>
                  <a:cubicBezTo>
                    <a:pt x="33192" y="55646"/>
                    <a:pt x="33256" y="55667"/>
                    <a:pt x="33320" y="55677"/>
                  </a:cubicBezTo>
                  <a:cubicBezTo>
                    <a:pt x="33345" y="55683"/>
                    <a:pt x="33372" y="55684"/>
                    <a:pt x="33400" y="55684"/>
                  </a:cubicBezTo>
                  <a:cubicBezTo>
                    <a:pt x="33442" y="55684"/>
                    <a:pt x="33486" y="55680"/>
                    <a:pt x="33526" y="55680"/>
                  </a:cubicBezTo>
                  <a:cubicBezTo>
                    <a:pt x="33574" y="55680"/>
                    <a:pt x="33617" y="55686"/>
                    <a:pt x="33648" y="55710"/>
                  </a:cubicBezTo>
                  <a:cubicBezTo>
                    <a:pt x="33730" y="55767"/>
                    <a:pt x="33468" y="55800"/>
                    <a:pt x="33418" y="55849"/>
                  </a:cubicBezTo>
                  <a:cubicBezTo>
                    <a:pt x="33369" y="55898"/>
                    <a:pt x="33386" y="56112"/>
                    <a:pt x="33427" y="56120"/>
                  </a:cubicBezTo>
                  <a:cubicBezTo>
                    <a:pt x="33429" y="56120"/>
                    <a:pt x="33432" y="56121"/>
                    <a:pt x="33435" y="56121"/>
                  </a:cubicBezTo>
                  <a:cubicBezTo>
                    <a:pt x="33482" y="56121"/>
                    <a:pt x="33637" y="56087"/>
                    <a:pt x="33739" y="56087"/>
                  </a:cubicBezTo>
                  <a:cubicBezTo>
                    <a:pt x="33776" y="56087"/>
                    <a:pt x="33806" y="56091"/>
                    <a:pt x="33820" y="56104"/>
                  </a:cubicBezTo>
                  <a:cubicBezTo>
                    <a:pt x="33878" y="56161"/>
                    <a:pt x="33648" y="56169"/>
                    <a:pt x="33566" y="56202"/>
                  </a:cubicBezTo>
                  <a:cubicBezTo>
                    <a:pt x="33476" y="56235"/>
                    <a:pt x="33451" y="56325"/>
                    <a:pt x="33427" y="56366"/>
                  </a:cubicBezTo>
                  <a:cubicBezTo>
                    <a:pt x="33402" y="56415"/>
                    <a:pt x="33451" y="56506"/>
                    <a:pt x="33451" y="56571"/>
                  </a:cubicBezTo>
                  <a:cubicBezTo>
                    <a:pt x="33451" y="56645"/>
                    <a:pt x="33574" y="56612"/>
                    <a:pt x="33640" y="56645"/>
                  </a:cubicBezTo>
                  <a:cubicBezTo>
                    <a:pt x="33714" y="56686"/>
                    <a:pt x="33624" y="56695"/>
                    <a:pt x="33624" y="56760"/>
                  </a:cubicBezTo>
                  <a:cubicBezTo>
                    <a:pt x="33615" y="56826"/>
                    <a:pt x="33599" y="56957"/>
                    <a:pt x="33599" y="57056"/>
                  </a:cubicBezTo>
                  <a:cubicBezTo>
                    <a:pt x="33599" y="57162"/>
                    <a:pt x="33566" y="57138"/>
                    <a:pt x="33525" y="57236"/>
                  </a:cubicBezTo>
                  <a:cubicBezTo>
                    <a:pt x="33484" y="57335"/>
                    <a:pt x="33509" y="57614"/>
                    <a:pt x="33509" y="57663"/>
                  </a:cubicBezTo>
                  <a:cubicBezTo>
                    <a:pt x="33509" y="57720"/>
                    <a:pt x="33599" y="57720"/>
                    <a:pt x="33632" y="57761"/>
                  </a:cubicBezTo>
                  <a:cubicBezTo>
                    <a:pt x="33673" y="57811"/>
                    <a:pt x="33591" y="57811"/>
                    <a:pt x="33566" y="57868"/>
                  </a:cubicBezTo>
                  <a:cubicBezTo>
                    <a:pt x="33541" y="57934"/>
                    <a:pt x="33697" y="57942"/>
                    <a:pt x="33714" y="58024"/>
                  </a:cubicBezTo>
                  <a:cubicBezTo>
                    <a:pt x="33730" y="58106"/>
                    <a:pt x="33681" y="58081"/>
                    <a:pt x="33640" y="58131"/>
                  </a:cubicBezTo>
                  <a:cubicBezTo>
                    <a:pt x="33607" y="58180"/>
                    <a:pt x="33615" y="58262"/>
                    <a:pt x="33624" y="58336"/>
                  </a:cubicBezTo>
                  <a:cubicBezTo>
                    <a:pt x="33632" y="58402"/>
                    <a:pt x="33706" y="58426"/>
                    <a:pt x="33706" y="58484"/>
                  </a:cubicBezTo>
                  <a:cubicBezTo>
                    <a:pt x="33714" y="58541"/>
                    <a:pt x="33681" y="58516"/>
                    <a:pt x="33681" y="58557"/>
                  </a:cubicBezTo>
                  <a:cubicBezTo>
                    <a:pt x="33689" y="58598"/>
                    <a:pt x="33820" y="58631"/>
                    <a:pt x="33812" y="58681"/>
                  </a:cubicBezTo>
                  <a:cubicBezTo>
                    <a:pt x="33808" y="58705"/>
                    <a:pt x="33784" y="58705"/>
                    <a:pt x="33760" y="58705"/>
                  </a:cubicBezTo>
                  <a:cubicBezTo>
                    <a:pt x="33736" y="58705"/>
                    <a:pt x="33714" y="58705"/>
                    <a:pt x="33714" y="58730"/>
                  </a:cubicBezTo>
                  <a:cubicBezTo>
                    <a:pt x="33706" y="58771"/>
                    <a:pt x="33862" y="59353"/>
                    <a:pt x="33878" y="59509"/>
                  </a:cubicBezTo>
                  <a:cubicBezTo>
                    <a:pt x="33903" y="59665"/>
                    <a:pt x="34001" y="60174"/>
                    <a:pt x="34058" y="60297"/>
                  </a:cubicBezTo>
                  <a:cubicBezTo>
                    <a:pt x="34108" y="60420"/>
                    <a:pt x="34132" y="60445"/>
                    <a:pt x="34173" y="60519"/>
                  </a:cubicBezTo>
                  <a:cubicBezTo>
                    <a:pt x="34214" y="60584"/>
                    <a:pt x="34452" y="60749"/>
                    <a:pt x="34436" y="60806"/>
                  </a:cubicBezTo>
                  <a:cubicBezTo>
                    <a:pt x="34433" y="60833"/>
                    <a:pt x="34421" y="60842"/>
                    <a:pt x="34402" y="60842"/>
                  </a:cubicBezTo>
                  <a:cubicBezTo>
                    <a:pt x="34375" y="60842"/>
                    <a:pt x="34333" y="60824"/>
                    <a:pt x="34280" y="60814"/>
                  </a:cubicBezTo>
                  <a:cubicBezTo>
                    <a:pt x="34277" y="60814"/>
                    <a:pt x="34275" y="60814"/>
                    <a:pt x="34273" y="60814"/>
                  </a:cubicBezTo>
                  <a:cubicBezTo>
                    <a:pt x="34204" y="60814"/>
                    <a:pt x="34437" y="61071"/>
                    <a:pt x="34461" y="61143"/>
                  </a:cubicBezTo>
                  <a:cubicBezTo>
                    <a:pt x="34468" y="61176"/>
                    <a:pt x="34500" y="61183"/>
                    <a:pt x="34534" y="61183"/>
                  </a:cubicBezTo>
                  <a:cubicBezTo>
                    <a:pt x="34553" y="61183"/>
                    <a:pt x="34574" y="61181"/>
                    <a:pt x="34590" y="61181"/>
                  </a:cubicBezTo>
                  <a:cubicBezTo>
                    <a:pt x="34607" y="61181"/>
                    <a:pt x="34620" y="61183"/>
                    <a:pt x="34625" y="61192"/>
                  </a:cubicBezTo>
                  <a:cubicBezTo>
                    <a:pt x="34641" y="61225"/>
                    <a:pt x="34567" y="61233"/>
                    <a:pt x="34518" y="61257"/>
                  </a:cubicBezTo>
                  <a:cubicBezTo>
                    <a:pt x="34461" y="61290"/>
                    <a:pt x="34699" y="61405"/>
                    <a:pt x="34756" y="61487"/>
                  </a:cubicBezTo>
                  <a:cubicBezTo>
                    <a:pt x="34813" y="61569"/>
                    <a:pt x="34781" y="61602"/>
                    <a:pt x="34781" y="61709"/>
                  </a:cubicBezTo>
                  <a:cubicBezTo>
                    <a:pt x="34781" y="61824"/>
                    <a:pt x="34830" y="61840"/>
                    <a:pt x="34879" y="61963"/>
                  </a:cubicBezTo>
                  <a:cubicBezTo>
                    <a:pt x="34920" y="62086"/>
                    <a:pt x="34945" y="62185"/>
                    <a:pt x="35019" y="62365"/>
                  </a:cubicBezTo>
                  <a:cubicBezTo>
                    <a:pt x="35093" y="62554"/>
                    <a:pt x="35043" y="62587"/>
                    <a:pt x="35060" y="62694"/>
                  </a:cubicBezTo>
                  <a:cubicBezTo>
                    <a:pt x="35076" y="62800"/>
                    <a:pt x="35002" y="62767"/>
                    <a:pt x="35117" y="62940"/>
                  </a:cubicBezTo>
                  <a:cubicBezTo>
                    <a:pt x="35240" y="63112"/>
                    <a:pt x="35536" y="63531"/>
                    <a:pt x="35593" y="63629"/>
                  </a:cubicBezTo>
                  <a:cubicBezTo>
                    <a:pt x="35659" y="63719"/>
                    <a:pt x="35651" y="63744"/>
                    <a:pt x="35708" y="63851"/>
                  </a:cubicBezTo>
                  <a:cubicBezTo>
                    <a:pt x="35757" y="63957"/>
                    <a:pt x="35930" y="64401"/>
                    <a:pt x="35962" y="64515"/>
                  </a:cubicBezTo>
                  <a:cubicBezTo>
                    <a:pt x="36003" y="64622"/>
                    <a:pt x="36118" y="64704"/>
                    <a:pt x="36168" y="64795"/>
                  </a:cubicBezTo>
                  <a:cubicBezTo>
                    <a:pt x="36225" y="64877"/>
                    <a:pt x="36250" y="64950"/>
                    <a:pt x="36209" y="65000"/>
                  </a:cubicBezTo>
                  <a:cubicBezTo>
                    <a:pt x="36204" y="65005"/>
                    <a:pt x="36198" y="65007"/>
                    <a:pt x="36193" y="65007"/>
                  </a:cubicBezTo>
                  <a:cubicBezTo>
                    <a:pt x="36157" y="65007"/>
                    <a:pt x="36108" y="64919"/>
                    <a:pt x="36091" y="64919"/>
                  </a:cubicBezTo>
                  <a:cubicBezTo>
                    <a:pt x="36088" y="64919"/>
                    <a:pt x="36087" y="64921"/>
                    <a:pt x="36086" y="64926"/>
                  </a:cubicBezTo>
                  <a:cubicBezTo>
                    <a:pt x="36077" y="64975"/>
                    <a:pt x="36159" y="65164"/>
                    <a:pt x="36192" y="65271"/>
                  </a:cubicBezTo>
                  <a:cubicBezTo>
                    <a:pt x="36225" y="65385"/>
                    <a:pt x="36340" y="65410"/>
                    <a:pt x="36381" y="65459"/>
                  </a:cubicBezTo>
                  <a:cubicBezTo>
                    <a:pt x="36414" y="65509"/>
                    <a:pt x="36365" y="65525"/>
                    <a:pt x="36348" y="65582"/>
                  </a:cubicBezTo>
                  <a:cubicBezTo>
                    <a:pt x="36340" y="65640"/>
                    <a:pt x="36660" y="66001"/>
                    <a:pt x="36709" y="66050"/>
                  </a:cubicBezTo>
                  <a:cubicBezTo>
                    <a:pt x="36758" y="66108"/>
                    <a:pt x="36873" y="66165"/>
                    <a:pt x="36972" y="66165"/>
                  </a:cubicBezTo>
                  <a:cubicBezTo>
                    <a:pt x="37079" y="66157"/>
                    <a:pt x="37013" y="66108"/>
                    <a:pt x="37103" y="66058"/>
                  </a:cubicBezTo>
                  <a:cubicBezTo>
                    <a:pt x="37193" y="66009"/>
                    <a:pt x="37349" y="65968"/>
                    <a:pt x="37415" y="65886"/>
                  </a:cubicBezTo>
                  <a:cubicBezTo>
                    <a:pt x="37472" y="65812"/>
                    <a:pt x="37415" y="65705"/>
                    <a:pt x="37431" y="65623"/>
                  </a:cubicBezTo>
                  <a:cubicBezTo>
                    <a:pt x="37456" y="65541"/>
                    <a:pt x="37546" y="65492"/>
                    <a:pt x="37612" y="65426"/>
                  </a:cubicBezTo>
                  <a:cubicBezTo>
                    <a:pt x="37678" y="65369"/>
                    <a:pt x="37842" y="65353"/>
                    <a:pt x="37998" y="65336"/>
                  </a:cubicBezTo>
                  <a:cubicBezTo>
                    <a:pt x="38007" y="65336"/>
                    <a:pt x="38016" y="65335"/>
                    <a:pt x="38026" y="65335"/>
                  </a:cubicBezTo>
                  <a:cubicBezTo>
                    <a:pt x="38143" y="65335"/>
                    <a:pt x="38267" y="65370"/>
                    <a:pt x="38334" y="65370"/>
                  </a:cubicBezTo>
                  <a:cubicBezTo>
                    <a:pt x="38353" y="65370"/>
                    <a:pt x="38367" y="65367"/>
                    <a:pt x="38375" y="65361"/>
                  </a:cubicBezTo>
                  <a:cubicBezTo>
                    <a:pt x="38416" y="65328"/>
                    <a:pt x="38072" y="65221"/>
                    <a:pt x="38014" y="65188"/>
                  </a:cubicBezTo>
                  <a:cubicBezTo>
                    <a:pt x="37957" y="65156"/>
                    <a:pt x="38080" y="65008"/>
                    <a:pt x="38154" y="64909"/>
                  </a:cubicBezTo>
                  <a:cubicBezTo>
                    <a:pt x="38219" y="64811"/>
                    <a:pt x="38219" y="64671"/>
                    <a:pt x="38236" y="64630"/>
                  </a:cubicBezTo>
                  <a:cubicBezTo>
                    <a:pt x="38252" y="64589"/>
                    <a:pt x="38351" y="64557"/>
                    <a:pt x="38457" y="64532"/>
                  </a:cubicBezTo>
                  <a:cubicBezTo>
                    <a:pt x="38469" y="64529"/>
                    <a:pt x="38481" y="64528"/>
                    <a:pt x="38491" y="64528"/>
                  </a:cubicBezTo>
                  <a:cubicBezTo>
                    <a:pt x="38553" y="64528"/>
                    <a:pt x="38586" y="64571"/>
                    <a:pt x="38621" y="64571"/>
                  </a:cubicBezTo>
                  <a:cubicBezTo>
                    <a:pt x="38632" y="64571"/>
                    <a:pt x="38642" y="64567"/>
                    <a:pt x="38654" y="64557"/>
                  </a:cubicBezTo>
                  <a:cubicBezTo>
                    <a:pt x="38712" y="64515"/>
                    <a:pt x="38654" y="64483"/>
                    <a:pt x="38646" y="64360"/>
                  </a:cubicBezTo>
                  <a:cubicBezTo>
                    <a:pt x="38638" y="64236"/>
                    <a:pt x="38662" y="64064"/>
                    <a:pt x="38638" y="64007"/>
                  </a:cubicBezTo>
                  <a:cubicBezTo>
                    <a:pt x="38605" y="63957"/>
                    <a:pt x="38556" y="63933"/>
                    <a:pt x="38548" y="63851"/>
                  </a:cubicBezTo>
                  <a:cubicBezTo>
                    <a:pt x="38539" y="63769"/>
                    <a:pt x="38613" y="63818"/>
                    <a:pt x="38621" y="63769"/>
                  </a:cubicBezTo>
                  <a:cubicBezTo>
                    <a:pt x="38638" y="63719"/>
                    <a:pt x="38580" y="63605"/>
                    <a:pt x="38605" y="63498"/>
                  </a:cubicBezTo>
                  <a:cubicBezTo>
                    <a:pt x="38630" y="63383"/>
                    <a:pt x="38703" y="63243"/>
                    <a:pt x="38769" y="63129"/>
                  </a:cubicBezTo>
                  <a:cubicBezTo>
                    <a:pt x="38827" y="63014"/>
                    <a:pt x="38950" y="62784"/>
                    <a:pt x="38958" y="62767"/>
                  </a:cubicBezTo>
                  <a:cubicBezTo>
                    <a:pt x="38966" y="62751"/>
                    <a:pt x="38958" y="62661"/>
                    <a:pt x="38933" y="62529"/>
                  </a:cubicBezTo>
                  <a:cubicBezTo>
                    <a:pt x="38909" y="62406"/>
                    <a:pt x="38983" y="62316"/>
                    <a:pt x="38966" y="62267"/>
                  </a:cubicBezTo>
                  <a:cubicBezTo>
                    <a:pt x="38941" y="62226"/>
                    <a:pt x="38941" y="62259"/>
                    <a:pt x="38859" y="62226"/>
                  </a:cubicBezTo>
                  <a:cubicBezTo>
                    <a:pt x="38777" y="62185"/>
                    <a:pt x="38810" y="62136"/>
                    <a:pt x="38818" y="62103"/>
                  </a:cubicBezTo>
                  <a:cubicBezTo>
                    <a:pt x="38821" y="62096"/>
                    <a:pt x="38827" y="62093"/>
                    <a:pt x="38834" y="62093"/>
                  </a:cubicBezTo>
                  <a:cubicBezTo>
                    <a:pt x="38866" y="62093"/>
                    <a:pt x="38930" y="62146"/>
                    <a:pt x="38952" y="62146"/>
                  </a:cubicBezTo>
                  <a:cubicBezTo>
                    <a:pt x="38955" y="62146"/>
                    <a:pt x="38957" y="62145"/>
                    <a:pt x="38958" y="62144"/>
                  </a:cubicBezTo>
                  <a:cubicBezTo>
                    <a:pt x="38983" y="62136"/>
                    <a:pt x="38958" y="62119"/>
                    <a:pt x="38917" y="62045"/>
                  </a:cubicBezTo>
                  <a:cubicBezTo>
                    <a:pt x="38876" y="61971"/>
                    <a:pt x="38835" y="61791"/>
                    <a:pt x="38818" y="61750"/>
                  </a:cubicBezTo>
                  <a:cubicBezTo>
                    <a:pt x="38794" y="61709"/>
                    <a:pt x="38818" y="61635"/>
                    <a:pt x="38810" y="61471"/>
                  </a:cubicBezTo>
                  <a:cubicBezTo>
                    <a:pt x="38810" y="61315"/>
                    <a:pt x="38818" y="61060"/>
                    <a:pt x="38827" y="61019"/>
                  </a:cubicBezTo>
                  <a:cubicBezTo>
                    <a:pt x="38827" y="60978"/>
                    <a:pt x="38835" y="60946"/>
                    <a:pt x="38851" y="60896"/>
                  </a:cubicBezTo>
                  <a:cubicBezTo>
                    <a:pt x="38868" y="60847"/>
                    <a:pt x="38950" y="60617"/>
                    <a:pt x="39024" y="60560"/>
                  </a:cubicBezTo>
                  <a:cubicBezTo>
                    <a:pt x="39086" y="60512"/>
                    <a:pt x="39148" y="60492"/>
                    <a:pt x="39215" y="60492"/>
                  </a:cubicBezTo>
                  <a:cubicBezTo>
                    <a:pt x="39228" y="60492"/>
                    <a:pt x="39240" y="60493"/>
                    <a:pt x="39253" y="60494"/>
                  </a:cubicBezTo>
                  <a:cubicBezTo>
                    <a:pt x="39327" y="60502"/>
                    <a:pt x="39303" y="60543"/>
                    <a:pt x="39344" y="60543"/>
                  </a:cubicBezTo>
                  <a:cubicBezTo>
                    <a:pt x="39393" y="60543"/>
                    <a:pt x="39368" y="60420"/>
                    <a:pt x="39401" y="60355"/>
                  </a:cubicBezTo>
                  <a:cubicBezTo>
                    <a:pt x="39404" y="60346"/>
                    <a:pt x="39408" y="60342"/>
                    <a:pt x="39413" y="60342"/>
                  </a:cubicBezTo>
                  <a:cubicBezTo>
                    <a:pt x="39443" y="60342"/>
                    <a:pt x="39497" y="60505"/>
                    <a:pt x="39532" y="60519"/>
                  </a:cubicBezTo>
                  <a:cubicBezTo>
                    <a:pt x="39533" y="60519"/>
                    <a:pt x="39534" y="60519"/>
                    <a:pt x="39536" y="60519"/>
                  </a:cubicBezTo>
                  <a:cubicBezTo>
                    <a:pt x="39577" y="60519"/>
                    <a:pt x="39640" y="60221"/>
                    <a:pt x="39680" y="60117"/>
                  </a:cubicBezTo>
                  <a:cubicBezTo>
                    <a:pt x="39691" y="60084"/>
                    <a:pt x="39710" y="60073"/>
                    <a:pt x="39738" y="60073"/>
                  </a:cubicBezTo>
                  <a:cubicBezTo>
                    <a:pt x="39793" y="60073"/>
                    <a:pt x="39883" y="60117"/>
                    <a:pt x="40008" y="60117"/>
                  </a:cubicBezTo>
                  <a:cubicBezTo>
                    <a:pt x="40189" y="60117"/>
                    <a:pt x="40394" y="60018"/>
                    <a:pt x="40468" y="59920"/>
                  </a:cubicBezTo>
                  <a:cubicBezTo>
                    <a:pt x="40534" y="59829"/>
                    <a:pt x="40443" y="59813"/>
                    <a:pt x="40419" y="59674"/>
                  </a:cubicBezTo>
                  <a:cubicBezTo>
                    <a:pt x="40386" y="59534"/>
                    <a:pt x="40493" y="59485"/>
                    <a:pt x="40599" y="59436"/>
                  </a:cubicBezTo>
                  <a:cubicBezTo>
                    <a:pt x="40706" y="59386"/>
                    <a:pt x="40969" y="59255"/>
                    <a:pt x="41116" y="59165"/>
                  </a:cubicBezTo>
                  <a:cubicBezTo>
                    <a:pt x="41264" y="59083"/>
                    <a:pt x="41289" y="58902"/>
                    <a:pt x="41412" y="58828"/>
                  </a:cubicBezTo>
                  <a:cubicBezTo>
                    <a:pt x="41527" y="58754"/>
                    <a:pt x="41535" y="58746"/>
                    <a:pt x="41699" y="58697"/>
                  </a:cubicBezTo>
                  <a:cubicBezTo>
                    <a:pt x="41863" y="58648"/>
                    <a:pt x="41740" y="58664"/>
                    <a:pt x="41847" y="58500"/>
                  </a:cubicBezTo>
                  <a:cubicBezTo>
                    <a:pt x="41953" y="58344"/>
                    <a:pt x="42183" y="58032"/>
                    <a:pt x="42273" y="57991"/>
                  </a:cubicBezTo>
                  <a:cubicBezTo>
                    <a:pt x="42355" y="57942"/>
                    <a:pt x="42626" y="57761"/>
                    <a:pt x="42602" y="57696"/>
                  </a:cubicBezTo>
                  <a:cubicBezTo>
                    <a:pt x="42577" y="57630"/>
                    <a:pt x="42528" y="57671"/>
                    <a:pt x="42495" y="57589"/>
                  </a:cubicBezTo>
                  <a:cubicBezTo>
                    <a:pt x="42454" y="57507"/>
                    <a:pt x="42585" y="57491"/>
                    <a:pt x="42676" y="57450"/>
                  </a:cubicBezTo>
                  <a:cubicBezTo>
                    <a:pt x="42697" y="57442"/>
                    <a:pt x="42715" y="57438"/>
                    <a:pt x="42729" y="57438"/>
                  </a:cubicBezTo>
                  <a:cubicBezTo>
                    <a:pt x="42773" y="57438"/>
                    <a:pt x="42782" y="57474"/>
                    <a:pt x="42782" y="57523"/>
                  </a:cubicBezTo>
                  <a:cubicBezTo>
                    <a:pt x="42782" y="57556"/>
                    <a:pt x="42797" y="57566"/>
                    <a:pt x="42825" y="57566"/>
                  </a:cubicBezTo>
                  <a:cubicBezTo>
                    <a:pt x="42854" y="57566"/>
                    <a:pt x="42897" y="57556"/>
                    <a:pt x="42955" y="57548"/>
                  </a:cubicBezTo>
                  <a:cubicBezTo>
                    <a:pt x="43069" y="57523"/>
                    <a:pt x="43234" y="57507"/>
                    <a:pt x="43250" y="57433"/>
                  </a:cubicBezTo>
                  <a:cubicBezTo>
                    <a:pt x="43275" y="57367"/>
                    <a:pt x="43168" y="57343"/>
                    <a:pt x="43184" y="57302"/>
                  </a:cubicBezTo>
                  <a:cubicBezTo>
                    <a:pt x="43189" y="57293"/>
                    <a:pt x="43197" y="57289"/>
                    <a:pt x="43208" y="57289"/>
                  </a:cubicBezTo>
                  <a:cubicBezTo>
                    <a:pt x="43256" y="57289"/>
                    <a:pt x="43356" y="57361"/>
                    <a:pt x="43422" y="57367"/>
                  </a:cubicBezTo>
                  <a:cubicBezTo>
                    <a:pt x="43513" y="57367"/>
                    <a:pt x="43513" y="57253"/>
                    <a:pt x="43562" y="57146"/>
                  </a:cubicBezTo>
                  <a:cubicBezTo>
                    <a:pt x="43619" y="57039"/>
                    <a:pt x="43866" y="56941"/>
                    <a:pt x="43857" y="56891"/>
                  </a:cubicBezTo>
                  <a:cubicBezTo>
                    <a:pt x="43857" y="56842"/>
                    <a:pt x="43767" y="56785"/>
                    <a:pt x="43751" y="56727"/>
                  </a:cubicBezTo>
                  <a:cubicBezTo>
                    <a:pt x="43726" y="56662"/>
                    <a:pt x="43726" y="56506"/>
                    <a:pt x="43718" y="56457"/>
                  </a:cubicBezTo>
                  <a:cubicBezTo>
                    <a:pt x="43701" y="56399"/>
                    <a:pt x="43874" y="56243"/>
                    <a:pt x="43907" y="56227"/>
                  </a:cubicBezTo>
                  <a:cubicBezTo>
                    <a:pt x="43939" y="56202"/>
                    <a:pt x="44276" y="56120"/>
                    <a:pt x="44374" y="56104"/>
                  </a:cubicBezTo>
                  <a:cubicBezTo>
                    <a:pt x="44473" y="56079"/>
                    <a:pt x="44547" y="55981"/>
                    <a:pt x="44563" y="55874"/>
                  </a:cubicBezTo>
                  <a:cubicBezTo>
                    <a:pt x="44571" y="55775"/>
                    <a:pt x="44538" y="55825"/>
                    <a:pt x="44481" y="55743"/>
                  </a:cubicBezTo>
                  <a:cubicBezTo>
                    <a:pt x="44442" y="55671"/>
                    <a:pt x="44444" y="55594"/>
                    <a:pt x="44467" y="55594"/>
                  </a:cubicBezTo>
                  <a:cubicBezTo>
                    <a:pt x="44473" y="55594"/>
                    <a:pt x="44481" y="55599"/>
                    <a:pt x="44489" y="55611"/>
                  </a:cubicBezTo>
                  <a:cubicBezTo>
                    <a:pt x="44538" y="55660"/>
                    <a:pt x="44555" y="55685"/>
                    <a:pt x="44621" y="55710"/>
                  </a:cubicBezTo>
                  <a:cubicBezTo>
                    <a:pt x="44686" y="55734"/>
                    <a:pt x="44727" y="55800"/>
                    <a:pt x="44719" y="55841"/>
                  </a:cubicBezTo>
                  <a:cubicBezTo>
                    <a:pt x="44719" y="55882"/>
                    <a:pt x="44711" y="56046"/>
                    <a:pt x="44694" y="56128"/>
                  </a:cubicBezTo>
                  <a:cubicBezTo>
                    <a:pt x="44683" y="56172"/>
                    <a:pt x="44697" y="56185"/>
                    <a:pt x="44722" y="56185"/>
                  </a:cubicBezTo>
                  <a:cubicBezTo>
                    <a:pt x="44749" y="56185"/>
                    <a:pt x="44788" y="56170"/>
                    <a:pt x="44817" y="56161"/>
                  </a:cubicBezTo>
                  <a:cubicBezTo>
                    <a:pt x="44875" y="56153"/>
                    <a:pt x="44842" y="56022"/>
                    <a:pt x="44867" y="55956"/>
                  </a:cubicBezTo>
                  <a:cubicBezTo>
                    <a:pt x="44900" y="55898"/>
                    <a:pt x="44941" y="55931"/>
                    <a:pt x="44973" y="55866"/>
                  </a:cubicBezTo>
                  <a:cubicBezTo>
                    <a:pt x="45004" y="55811"/>
                    <a:pt x="45043" y="55750"/>
                    <a:pt x="45068" y="55750"/>
                  </a:cubicBezTo>
                  <a:cubicBezTo>
                    <a:pt x="45069" y="55750"/>
                    <a:pt x="45070" y="55750"/>
                    <a:pt x="45072" y="55751"/>
                  </a:cubicBezTo>
                  <a:cubicBezTo>
                    <a:pt x="45105" y="55759"/>
                    <a:pt x="45088" y="56079"/>
                    <a:pt x="45088" y="56169"/>
                  </a:cubicBezTo>
                  <a:cubicBezTo>
                    <a:pt x="45086" y="56197"/>
                    <a:pt x="45093" y="56207"/>
                    <a:pt x="45106" y="56207"/>
                  </a:cubicBezTo>
                  <a:cubicBezTo>
                    <a:pt x="45135" y="56207"/>
                    <a:pt x="45193" y="56159"/>
                    <a:pt x="45244" y="56153"/>
                  </a:cubicBezTo>
                  <a:cubicBezTo>
                    <a:pt x="45277" y="56145"/>
                    <a:pt x="45302" y="56120"/>
                    <a:pt x="45326" y="56087"/>
                  </a:cubicBezTo>
                  <a:lnTo>
                    <a:pt x="45392" y="56022"/>
                  </a:lnTo>
                  <a:cubicBezTo>
                    <a:pt x="45425" y="56005"/>
                    <a:pt x="45425" y="55948"/>
                    <a:pt x="45449" y="55940"/>
                  </a:cubicBezTo>
                  <a:cubicBezTo>
                    <a:pt x="45454" y="55937"/>
                    <a:pt x="45460" y="55936"/>
                    <a:pt x="45465" y="55936"/>
                  </a:cubicBezTo>
                  <a:cubicBezTo>
                    <a:pt x="45493" y="55936"/>
                    <a:pt x="45529" y="55959"/>
                    <a:pt x="45557" y="55959"/>
                  </a:cubicBezTo>
                  <a:cubicBezTo>
                    <a:pt x="45562" y="55959"/>
                    <a:pt x="45568" y="55958"/>
                    <a:pt x="45573" y="55956"/>
                  </a:cubicBezTo>
                  <a:cubicBezTo>
                    <a:pt x="45605" y="55940"/>
                    <a:pt x="45548" y="55849"/>
                    <a:pt x="45556" y="55792"/>
                  </a:cubicBezTo>
                  <a:cubicBezTo>
                    <a:pt x="45564" y="55743"/>
                    <a:pt x="45589" y="55685"/>
                    <a:pt x="45622" y="55685"/>
                  </a:cubicBezTo>
                  <a:cubicBezTo>
                    <a:pt x="45655" y="55685"/>
                    <a:pt x="45687" y="55619"/>
                    <a:pt x="45737" y="55619"/>
                  </a:cubicBezTo>
                  <a:cubicBezTo>
                    <a:pt x="45778" y="55619"/>
                    <a:pt x="45712" y="55825"/>
                    <a:pt x="45712" y="55915"/>
                  </a:cubicBezTo>
                  <a:cubicBezTo>
                    <a:pt x="45712" y="55965"/>
                    <a:pt x="45727" y="55972"/>
                    <a:pt x="45745" y="55972"/>
                  </a:cubicBezTo>
                  <a:cubicBezTo>
                    <a:pt x="45752" y="55972"/>
                    <a:pt x="45760" y="55971"/>
                    <a:pt x="45767" y="55971"/>
                  </a:cubicBezTo>
                  <a:cubicBezTo>
                    <a:pt x="45771" y="55971"/>
                    <a:pt x="45774" y="55971"/>
                    <a:pt x="45778" y="55972"/>
                  </a:cubicBezTo>
                  <a:cubicBezTo>
                    <a:pt x="45782" y="55973"/>
                    <a:pt x="45786" y="55974"/>
                    <a:pt x="45791" y="55974"/>
                  </a:cubicBezTo>
                  <a:cubicBezTo>
                    <a:pt x="45819" y="55974"/>
                    <a:pt x="45843" y="55952"/>
                    <a:pt x="45843" y="55923"/>
                  </a:cubicBezTo>
                  <a:cubicBezTo>
                    <a:pt x="45843" y="55890"/>
                    <a:pt x="45835" y="55734"/>
                    <a:pt x="45852" y="55652"/>
                  </a:cubicBezTo>
                  <a:cubicBezTo>
                    <a:pt x="45859" y="55571"/>
                    <a:pt x="45906" y="55536"/>
                    <a:pt x="45964" y="55536"/>
                  </a:cubicBezTo>
                  <a:cubicBezTo>
                    <a:pt x="45970" y="55536"/>
                    <a:pt x="45976" y="55537"/>
                    <a:pt x="45983" y="55537"/>
                  </a:cubicBezTo>
                  <a:cubicBezTo>
                    <a:pt x="46040" y="55554"/>
                    <a:pt x="45925" y="55718"/>
                    <a:pt x="45925" y="55751"/>
                  </a:cubicBezTo>
                  <a:cubicBezTo>
                    <a:pt x="45925" y="55776"/>
                    <a:pt x="45945" y="55787"/>
                    <a:pt x="45968" y="55787"/>
                  </a:cubicBezTo>
                  <a:cubicBezTo>
                    <a:pt x="45976" y="55787"/>
                    <a:pt x="45983" y="55786"/>
                    <a:pt x="45991" y="55784"/>
                  </a:cubicBezTo>
                  <a:cubicBezTo>
                    <a:pt x="46014" y="55778"/>
                    <a:pt x="46046" y="55751"/>
                    <a:pt x="46077" y="55751"/>
                  </a:cubicBezTo>
                  <a:cubicBezTo>
                    <a:pt x="46090" y="55751"/>
                    <a:pt x="46102" y="55755"/>
                    <a:pt x="46114" y="55767"/>
                  </a:cubicBezTo>
                  <a:cubicBezTo>
                    <a:pt x="46163" y="55816"/>
                    <a:pt x="46024" y="55940"/>
                    <a:pt x="46040" y="55964"/>
                  </a:cubicBezTo>
                  <a:cubicBezTo>
                    <a:pt x="46046" y="55975"/>
                    <a:pt x="46054" y="55980"/>
                    <a:pt x="46064" y="55980"/>
                  </a:cubicBezTo>
                  <a:cubicBezTo>
                    <a:pt x="46083" y="55980"/>
                    <a:pt x="46109" y="55961"/>
                    <a:pt x="46131" y="55940"/>
                  </a:cubicBezTo>
                  <a:cubicBezTo>
                    <a:pt x="46163" y="55915"/>
                    <a:pt x="46221" y="55792"/>
                    <a:pt x="46229" y="55726"/>
                  </a:cubicBezTo>
                  <a:cubicBezTo>
                    <a:pt x="46236" y="55699"/>
                    <a:pt x="46241" y="55690"/>
                    <a:pt x="46249" y="55690"/>
                  </a:cubicBezTo>
                  <a:cubicBezTo>
                    <a:pt x="46259" y="55690"/>
                    <a:pt x="46274" y="55708"/>
                    <a:pt x="46303" y="55718"/>
                  </a:cubicBezTo>
                  <a:cubicBezTo>
                    <a:pt x="46308" y="55719"/>
                    <a:pt x="46313" y="55720"/>
                    <a:pt x="46317" y="55720"/>
                  </a:cubicBezTo>
                  <a:cubicBezTo>
                    <a:pt x="46360" y="55720"/>
                    <a:pt x="46362" y="55649"/>
                    <a:pt x="46377" y="55619"/>
                  </a:cubicBezTo>
                  <a:cubicBezTo>
                    <a:pt x="46385" y="55587"/>
                    <a:pt x="46360" y="55570"/>
                    <a:pt x="46295" y="55546"/>
                  </a:cubicBezTo>
                  <a:cubicBezTo>
                    <a:pt x="46221" y="55513"/>
                    <a:pt x="46311" y="55464"/>
                    <a:pt x="46319" y="55422"/>
                  </a:cubicBezTo>
                  <a:cubicBezTo>
                    <a:pt x="46328" y="55381"/>
                    <a:pt x="46254" y="55365"/>
                    <a:pt x="46245" y="55332"/>
                  </a:cubicBezTo>
                  <a:cubicBezTo>
                    <a:pt x="46245" y="55308"/>
                    <a:pt x="46352" y="55242"/>
                    <a:pt x="46311" y="55201"/>
                  </a:cubicBezTo>
                  <a:cubicBezTo>
                    <a:pt x="46270" y="55160"/>
                    <a:pt x="46270" y="55143"/>
                    <a:pt x="46278" y="55094"/>
                  </a:cubicBezTo>
                  <a:cubicBezTo>
                    <a:pt x="46286" y="55037"/>
                    <a:pt x="46344" y="54996"/>
                    <a:pt x="46319" y="54955"/>
                  </a:cubicBezTo>
                  <a:cubicBezTo>
                    <a:pt x="46295" y="54922"/>
                    <a:pt x="46172" y="54856"/>
                    <a:pt x="46131" y="54791"/>
                  </a:cubicBezTo>
                  <a:cubicBezTo>
                    <a:pt x="46098" y="54733"/>
                    <a:pt x="46204" y="54692"/>
                    <a:pt x="46303" y="54684"/>
                  </a:cubicBezTo>
                  <a:cubicBezTo>
                    <a:pt x="46315" y="54683"/>
                    <a:pt x="46326" y="54682"/>
                    <a:pt x="46337" y="54682"/>
                  </a:cubicBezTo>
                  <a:cubicBezTo>
                    <a:pt x="46408" y="54682"/>
                    <a:pt x="46433" y="54707"/>
                    <a:pt x="46483" y="54758"/>
                  </a:cubicBezTo>
                  <a:cubicBezTo>
                    <a:pt x="46541" y="54823"/>
                    <a:pt x="46451" y="54832"/>
                    <a:pt x="46451" y="54889"/>
                  </a:cubicBezTo>
                  <a:cubicBezTo>
                    <a:pt x="46459" y="54946"/>
                    <a:pt x="46492" y="55045"/>
                    <a:pt x="46483" y="55119"/>
                  </a:cubicBezTo>
                  <a:cubicBezTo>
                    <a:pt x="46475" y="55193"/>
                    <a:pt x="46557" y="55201"/>
                    <a:pt x="46631" y="55209"/>
                  </a:cubicBezTo>
                  <a:cubicBezTo>
                    <a:pt x="46705" y="55217"/>
                    <a:pt x="46787" y="55250"/>
                    <a:pt x="46869" y="55267"/>
                  </a:cubicBezTo>
                  <a:cubicBezTo>
                    <a:pt x="46879" y="55269"/>
                    <a:pt x="46889" y="55270"/>
                    <a:pt x="46897" y="55270"/>
                  </a:cubicBezTo>
                  <a:cubicBezTo>
                    <a:pt x="46954" y="55270"/>
                    <a:pt x="46967" y="55226"/>
                    <a:pt x="47017" y="55226"/>
                  </a:cubicBezTo>
                  <a:cubicBezTo>
                    <a:pt x="47021" y="55225"/>
                    <a:pt x="47024" y="55225"/>
                    <a:pt x="47027" y="55225"/>
                  </a:cubicBezTo>
                  <a:cubicBezTo>
                    <a:pt x="47080" y="55225"/>
                    <a:pt x="47058" y="55286"/>
                    <a:pt x="47066" y="55340"/>
                  </a:cubicBezTo>
                  <a:cubicBezTo>
                    <a:pt x="47074" y="55390"/>
                    <a:pt x="47124" y="55381"/>
                    <a:pt x="47140" y="55439"/>
                  </a:cubicBezTo>
                  <a:cubicBezTo>
                    <a:pt x="47156" y="55496"/>
                    <a:pt x="47181" y="55554"/>
                    <a:pt x="47238" y="55619"/>
                  </a:cubicBezTo>
                  <a:cubicBezTo>
                    <a:pt x="47250" y="55633"/>
                    <a:pt x="47258" y="55638"/>
                    <a:pt x="47265" y="55638"/>
                  </a:cubicBezTo>
                  <a:cubicBezTo>
                    <a:pt x="47287" y="55638"/>
                    <a:pt x="47284" y="55569"/>
                    <a:pt x="47319" y="55569"/>
                  </a:cubicBezTo>
                  <a:cubicBezTo>
                    <a:pt x="47322" y="55569"/>
                    <a:pt x="47325" y="55569"/>
                    <a:pt x="47329" y="55570"/>
                  </a:cubicBezTo>
                  <a:cubicBezTo>
                    <a:pt x="47394" y="55587"/>
                    <a:pt x="47296" y="55775"/>
                    <a:pt x="47296" y="55849"/>
                  </a:cubicBezTo>
                  <a:cubicBezTo>
                    <a:pt x="47296" y="55931"/>
                    <a:pt x="47304" y="56038"/>
                    <a:pt x="47362" y="56071"/>
                  </a:cubicBezTo>
                  <a:cubicBezTo>
                    <a:pt x="47419" y="56112"/>
                    <a:pt x="47353" y="56169"/>
                    <a:pt x="47353" y="56276"/>
                  </a:cubicBezTo>
                  <a:cubicBezTo>
                    <a:pt x="47362" y="56325"/>
                    <a:pt x="47403" y="56440"/>
                    <a:pt x="47452" y="56555"/>
                  </a:cubicBezTo>
                  <a:lnTo>
                    <a:pt x="47493" y="56629"/>
                  </a:lnTo>
                  <a:cubicBezTo>
                    <a:pt x="47534" y="56711"/>
                    <a:pt x="47575" y="56785"/>
                    <a:pt x="47591" y="56801"/>
                  </a:cubicBezTo>
                  <a:cubicBezTo>
                    <a:pt x="47603" y="56815"/>
                    <a:pt x="47613" y="56820"/>
                    <a:pt x="47621" y="56820"/>
                  </a:cubicBezTo>
                  <a:cubicBezTo>
                    <a:pt x="47645" y="56820"/>
                    <a:pt x="47656" y="56776"/>
                    <a:pt x="47677" y="56776"/>
                  </a:cubicBezTo>
                  <a:cubicBezTo>
                    <a:pt x="47679" y="56776"/>
                    <a:pt x="47680" y="56776"/>
                    <a:pt x="47682" y="56777"/>
                  </a:cubicBezTo>
                  <a:cubicBezTo>
                    <a:pt x="47714" y="56777"/>
                    <a:pt x="47780" y="56990"/>
                    <a:pt x="47846" y="57039"/>
                  </a:cubicBezTo>
                  <a:cubicBezTo>
                    <a:pt x="47856" y="57047"/>
                    <a:pt x="47864" y="57051"/>
                    <a:pt x="47870" y="57051"/>
                  </a:cubicBezTo>
                  <a:cubicBezTo>
                    <a:pt x="47900" y="57051"/>
                    <a:pt x="47877" y="56960"/>
                    <a:pt x="47911" y="56933"/>
                  </a:cubicBezTo>
                  <a:cubicBezTo>
                    <a:pt x="47914" y="56931"/>
                    <a:pt x="47916" y="56931"/>
                    <a:pt x="47918" y="56931"/>
                  </a:cubicBezTo>
                  <a:cubicBezTo>
                    <a:pt x="47958" y="56931"/>
                    <a:pt x="48012" y="57139"/>
                    <a:pt x="48051" y="57154"/>
                  </a:cubicBezTo>
                  <a:cubicBezTo>
                    <a:pt x="48052" y="57154"/>
                    <a:pt x="48054" y="57154"/>
                    <a:pt x="48055" y="57154"/>
                  </a:cubicBezTo>
                  <a:cubicBezTo>
                    <a:pt x="48087" y="57154"/>
                    <a:pt x="48124" y="57081"/>
                    <a:pt x="48162" y="57081"/>
                  </a:cubicBezTo>
                  <a:cubicBezTo>
                    <a:pt x="48172" y="57081"/>
                    <a:pt x="48181" y="57086"/>
                    <a:pt x="48190" y="57097"/>
                  </a:cubicBezTo>
                  <a:cubicBezTo>
                    <a:pt x="48248" y="57154"/>
                    <a:pt x="48133" y="57261"/>
                    <a:pt x="48108" y="57326"/>
                  </a:cubicBezTo>
                  <a:cubicBezTo>
                    <a:pt x="48084" y="57384"/>
                    <a:pt x="48125" y="57458"/>
                    <a:pt x="48141" y="57482"/>
                  </a:cubicBezTo>
                  <a:cubicBezTo>
                    <a:pt x="48143" y="57485"/>
                    <a:pt x="48145" y="57486"/>
                    <a:pt x="48147" y="57486"/>
                  </a:cubicBezTo>
                  <a:cubicBezTo>
                    <a:pt x="48172" y="57486"/>
                    <a:pt x="48241" y="57382"/>
                    <a:pt x="48256" y="57359"/>
                  </a:cubicBezTo>
                  <a:cubicBezTo>
                    <a:pt x="48258" y="57358"/>
                    <a:pt x="48263" y="57357"/>
                    <a:pt x="48270" y="57357"/>
                  </a:cubicBezTo>
                  <a:cubicBezTo>
                    <a:pt x="48339" y="57357"/>
                    <a:pt x="48619" y="57426"/>
                    <a:pt x="48634" y="57441"/>
                  </a:cubicBezTo>
                  <a:cubicBezTo>
                    <a:pt x="48658" y="57450"/>
                    <a:pt x="48601" y="57515"/>
                    <a:pt x="48601" y="57564"/>
                  </a:cubicBezTo>
                  <a:cubicBezTo>
                    <a:pt x="48601" y="57614"/>
                    <a:pt x="48699" y="57581"/>
                    <a:pt x="48740" y="57605"/>
                  </a:cubicBezTo>
                  <a:cubicBezTo>
                    <a:pt x="48790" y="57630"/>
                    <a:pt x="48707" y="57671"/>
                    <a:pt x="48683" y="57704"/>
                  </a:cubicBezTo>
                  <a:cubicBezTo>
                    <a:pt x="48666" y="57729"/>
                    <a:pt x="48855" y="57835"/>
                    <a:pt x="48896" y="57876"/>
                  </a:cubicBezTo>
                  <a:cubicBezTo>
                    <a:pt x="48937" y="57926"/>
                    <a:pt x="48888" y="58205"/>
                    <a:pt x="48872" y="58270"/>
                  </a:cubicBezTo>
                  <a:cubicBezTo>
                    <a:pt x="48855" y="58336"/>
                    <a:pt x="48896" y="58295"/>
                    <a:pt x="48970" y="58369"/>
                  </a:cubicBezTo>
                  <a:cubicBezTo>
                    <a:pt x="49044" y="58443"/>
                    <a:pt x="49069" y="58590"/>
                    <a:pt x="49134" y="58763"/>
                  </a:cubicBezTo>
                  <a:cubicBezTo>
                    <a:pt x="49208" y="58927"/>
                    <a:pt x="49233" y="59148"/>
                    <a:pt x="49249" y="59271"/>
                  </a:cubicBezTo>
                  <a:cubicBezTo>
                    <a:pt x="49257" y="59403"/>
                    <a:pt x="49183" y="59460"/>
                    <a:pt x="49167" y="59542"/>
                  </a:cubicBezTo>
                  <a:cubicBezTo>
                    <a:pt x="49151" y="59624"/>
                    <a:pt x="49110" y="59829"/>
                    <a:pt x="49110" y="59953"/>
                  </a:cubicBezTo>
                  <a:cubicBezTo>
                    <a:pt x="49110" y="60067"/>
                    <a:pt x="49060" y="60207"/>
                    <a:pt x="49036" y="60330"/>
                  </a:cubicBezTo>
                  <a:cubicBezTo>
                    <a:pt x="49032" y="60356"/>
                    <a:pt x="49037" y="60367"/>
                    <a:pt x="49047" y="60367"/>
                  </a:cubicBezTo>
                  <a:cubicBezTo>
                    <a:pt x="49084" y="60367"/>
                    <a:pt x="49197" y="60219"/>
                    <a:pt x="49249" y="60174"/>
                  </a:cubicBezTo>
                  <a:cubicBezTo>
                    <a:pt x="49307" y="60117"/>
                    <a:pt x="49257" y="60026"/>
                    <a:pt x="49339" y="60010"/>
                  </a:cubicBezTo>
                  <a:cubicBezTo>
                    <a:pt x="49343" y="60009"/>
                    <a:pt x="49345" y="60009"/>
                    <a:pt x="49348" y="60009"/>
                  </a:cubicBezTo>
                  <a:cubicBezTo>
                    <a:pt x="49415" y="60009"/>
                    <a:pt x="49338" y="60201"/>
                    <a:pt x="49315" y="60248"/>
                  </a:cubicBezTo>
                  <a:cubicBezTo>
                    <a:pt x="49301" y="60281"/>
                    <a:pt x="49315" y="60320"/>
                    <a:pt x="49347" y="60320"/>
                  </a:cubicBezTo>
                  <a:cubicBezTo>
                    <a:pt x="49355" y="60320"/>
                    <a:pt x="49363" y="60318"/>
                    <a:pt x="49372" y="60314"/>
                  </a:cubicBezTo>
                  <a:cubicBezTo>
                    <a:pt x="49413" y="60289"/>
                    <a:pt x="49462" y="60223"/>
                    <a:pt x="49536" y="60207"/>
                  </a:cubicBezTo>
                  <a:cubicBezTo>
                    <a:pt x="49547" y="60203"/>
                    <a:pt x="49555" y="60202"/>
                    <a:pt x="49561" y="60202"/>
                  </a:cubicBezTo>
                  <a:cubicBezTo>
                    <a:pt x="49594" y="60202"/>
                    <a:pt x="49547" y="60258"/>
                    <a:pt x="49512" y="60314"/>
                  </a:cubicBezTo>
                  <a:cubicBezTo>
                    <a:pt x="49482" y="60374"/>
                    <a:pt x="49514" y="60489"/>
                    <a:pt x="49544" y="60489"/>
                  </a:cubicBezTo>
                  <a:cubicBezTo>
                    <a:pt x="49547" y="60489"/>
                    <a:pt x="49550" y="60488"/>
                    <a:pt x="49553" y="60486"/>
                  </a:cubicBezTo>
                  <a:cubicBezTo>
                    <a:pt x="49577" y="60470"/>
                    <a:pt x="49610" y="60330"/>
                    <a:pt x="49659" y="60305"/>
                  </a:cubicBezTo>
                  <a:cubicBezTo>
                    <a:pt x="49663" y="60304"/>
                    <a:pt x="49665" y="60303"/>
                    <a:pt x="49668" y="60303"/>
                  </a:cubicBezTo>
                  <a:cubicBezTo>
                    <a:pt x="49704" y="60303"/>
                    <a:pt x="49670" y="60463"/>
                    <a:pt x="49700" y="60486"/>
                  </a:cubicBezTo>
                  <a:cubicBezTo>
                    <a:pt x="49702" y="60487"/>
                    <a:pt x="49704" y="60488"/>
                    <a:pt x="49706" y="60488"/>
                  </a:cubicBezTo>
                  <a:cubicBezTo>
                    <a:pt x="49740" y="60488"/>
                    <a:pt x="49801" y="60279"/>
                    <a:pt x="49848" y="60248"/>
                  </a:cubicBezTo>
                  <a:cubicBezTo>
                    <a:pt x="49850" y="60247"/>
                    <a:pt x="49852" y="60247"/>
                    <a:pt x="49853" y="60247"/>
                  </a:cubicBezTo>
                  <a:cubicBezTo>
                    <a:pt x="49889" y="60247"/>
                    <a:pt x="49783" y="60553"/>
                    <a:pt x="49791" y="60593"/>
                  </a:cubicBezTo>
                  <a:cubicBezTo>
                    <a:pt x="49795" y="60601"/>
                    <a:pt x="49802" y="60605"/>
                    <a:pt x="49813" y="60605"/>
                  </a:cubicBezTo>
                  <a:cubicBezTo>
                    <a:pt x="49844" y="60605"/>
                    <a:pt x="49901" y="60566"/>
                    <a:pt x="49963" y="60486"/>
                  </a:cubicBezTo>
                  <a:cubicBezTo>
                    <a:pt x="50037" y="60379"/>
                    <a:pt x="50045" y="60264"/>
                    <a:pt x="50078" y="60223"/>
                  </a:cubicBezTo>
                  <a:cubicBezTo>
                    <a:pt x="50096" y="60209"/>
                    <a:pt x="50118" y="60206"/>
                    <a:pt x="50141" y="60206"/>
                  </a:cubicBezTo>
                  <a:cubicBezTo>
                    <a:pt x="50163" y="60206"/>
                    <a:pt x="50185" y="60209"/>
                    <a:pt x="50204" y="60209"/>
                  </a:cubicBezTo>
                  <a:cubicBezTo>
                    <a:pt x="50212" y="60209"/>
                    <a:pt x="50219" y="60208"/>
                    <a:pt x="50226" y="60207"/>
                  </a:cubicBezTo>
                  <a:cubicBezTo>
                    <a:pt x="50267" y="60191"/>
                    <a:pt x="50267" y="60150"/>
                    <a:pt x="50283" y="60100"/>
                  </a:cubicBezTo>
                  <a:cubicBezTo>
                    <a:pt x="50288" y="60084"/>
                    <a:pt x="50301" y="60080"/>
                    <a:pt x="50317" y="60080"/>
                  </a:cubicBezTo>
                  <a:cubicBezTo>
                    <a:pt x="50341" y="60080"/>
                    <a:pt x="50375" y="60090"/>
                    <a:pt x="50408" y="60090"/>
                  </a:cubicBezTo>
                  <a:cubicBezTo>
                    <a:pt x="50421" y="60090"/>
                    <a:pt x="50435" y="60089"/>
                    <a:pt x="50447" y="60084"/>
                  </a:cubicBezTo>
                  <a:cubicBezTo>
                    <a:pt x="50521" y="60059"/>
                    <a:pt x="50464" y="59977"/>
                    <a:pt x="50497" y="59936"/>
                  </a:cubicBezTo>
                  <a:cubicBezTo>
                    <a:pt x="50504" y="59928"/>
                    <a:pt x="50514" y="59925"/>
                    <a:pt x="50526" y="59925"/>
                  </a:cubicBezTo>
                  <a:cubicBezTo>
                    <a:pt x="50573" y="59925"/>
                    <a:pt x="50645" y="59978"/>
                    <a:pt x="50687" y="59978"/>
                  </a:cubicBezTo>
                  <a:cubicBezTo>
                    <a:pt x="50689" y="59978"/>
                    <a:pt x="50691" y="59978"/>
                    <a:pt x="50694" y="59977"/>
                  </a:cubicBezTo>
                  <a:cubicBezTo>
                    <a:pt x="50751" y="59961"/>
                    <a:pt x="50841" y="59854"/>
                    <a:pt x="50858" y="59813"/>
                  </a:cubicBezTo>
                  <a:cubicBezTo>
                    <a:pt x="50882" y="59772"/>
                    <a:pt x="50858" y="59764"/>
                    <a:pt x="50849" y="59723"/>
                  </a:cubicBezTo>
                  <a:cubicBezTo>
                    <a:pt x="50849" y="59674"/>
                    <a:pt x="50907" y="59526"/>
                    <a:pt x="50899" y="59460"/>
                  </a:cubicBezTo>
                  <a:cubicBezTo>
                    <a:pt x="50899" y="59395"/>
                    <a:pt x="50899" y="59329"/>
                    <a:pt x="50907" y="59312"/>
                  </a:cubicBezTo>
                  <a:cubicBezTo>
                    <a:pt x="50907" y="59312"/>
                    <a:pt x="50907" y="59312"/>
                    <a:pt x="50908" y="59312"/>
                  </a:cubicBezTo>
                  <a:cubicBezTo>
                    <a:pt x="50924" y="59312"/>
                    <a:pt x="51105" y="59478"/>
                    <a:pt x="51153" y="59542"/>
                  </a:cubicBezTo>
                  <a:cubicBezTo>
                    <a:pt x="51211" y="59608"/>
                    <a:pt x="51194" y="59903"/>
                    <a:pt x="51293" y="59977"/>
                  </a:cubicBezTo>
                  <a:cubicBezTo>
                    <a:pt x="51315" y="59993"/>
                    <a:pt x="51335" y="59999"/>
                    <a:pt x="51354" y="59999"/>
                  </a:cubicBezTo>
                  <a:cubicBezTo>
                    <a:pt x="51425" y="59999"/>
                    <a:pt x="51476" y="59912"/>
                    <a:pt x="51547" y="59912"/>
                  </a:cubicBezTo>
                  <a:cubicBezTo>
                    <a:pt x="51629" y="59920"/>
                    <a:pt x="51572" y="59953"/>
                    <a:pt x="51506" y="60002"/>
                  </a:cubicBezTo>
                  <a:cubicBezTo>
                    <a:pt x="51449" y="60051"/>
                    <a:pt x="51449" y="60158"/>
                    <a:pt x="51449" y="60281"/>
                  </a:cubicBezTo>
                  <a:cubicBezTo>
                    <a:pt x="51440" y="60412"/>
                    <a:pt x="51531" y="60511"/>
                    <a:pt x="51539" y="60593"/>
                  </a:cubicBezTo>
                  <a:cubicBezTo>
                    <a:pt x="51555" y="60683"/>
                    <a:pt x="51531" y="61019"/>
                    <a:pt x="51572" y="61208"/>
                  </a:cubicBezTo>
                  <a:cubicBezTo>
                    <a:pt x="51613" y="61389"/>
                    <a:pt x="51687" y="61340"/>
                    <a:pt x="51728" y="61372"/>
                  </a:cubicBezTo>
                  <a:cubicBezTo>
                    <a:pt x="51760" y="61405"/>
                    <a:pt x="51744" y="61627"/>
                    <a:pt x="51785" y="61774"/>
                  </a:cubicBezTo>
                  <a:cubicBezTo>
                    <a:pt x="51818" y="61930"/>
                    <a:pt x="51810" y="62111"/>
                    <a:pt x="51851" y="62127"/>
                  </a:cubicBezTo>
                  <a:cubicBezTo>
                    <a:pt x="51852" y="62128"/>
                    <a:pt x="51853" y="62128"/>
                    <a:pt x="51855" y="62128"/>
                  </a:cubicBezTo>
                  <a:cubicBezTo>
                    <a:pt x="51899" y="62128"/>
                    <a:pt x="51892" y="61865"/>
                    <a:pt x="51916" y="61865"/>
                  </a:cubicBezTo>
                  <a:cubicBezTo>
                    <a:pt x="51949" y="61865"/>
                    <a:pt x="52204" y="62718"/>
                    <a:pt x="52220" y="62767"/>
                  </a:cubicBezTo>
                  <a:cubicBezTo>
                    <a:pt x="52236" y="62825"/>
                    <a:pt x="52113" y="63030"/>
                    <a:pt x="52097" y="63096"/>
                  </a:cubicBezTo>
                  <a:cubicBezTo>
                    <a:pt x="52086" y="63128"/>
                    <a:pt x="52105" y="63135"/>
                    <a:pt x="52132" y="63135"/>
                  </a:cubicBezTo>
                  <a:cubicBezTo>
                    <a:pt x="52155" y="63135"/>
                    <a:pt x="52184" y="63130"/>
                    <a:pt x="52206" y="63130"/>
                  </a:cubicBezTo>
                  <a:cubicBezTo>
                    <a:pt x="52219" y="63130"/>
                    <a:pt x="52230" y="63132"/>
                    <a:pt x="52236" y="63137"/>
                  </a:cubicBezTo>
                  <a:cubicBezTo>
                    <a:pt x="52261" y="63170"/>
                    <a:pt x="52245" y="63227"/>
                    <a:pt x="52228" y="63334"/>
                  </a:cubicBezTo>
                  <a:cubicBezTo>
                    <a:pt x="52220" y="63389"/>
                    <a:pt x="52202" y="63403"/>
                    <a:pt x="52187" y="63403"/>
                  </a:cubicBezTo>
                  <a:cubicBezTo>
                    <a:pt x="52174" y="63403"/>
                    <a:pt x="52163" y="63391"/>
                    <a:pt x="52163" y="63391"/>
                  </a:cubicBezTo>
                  <a:lnTo>
                    <a:pt x="52163" y="63391"/>
                  </a:lnTo>
                  <a:cubicBezTo>
                    <a:pt x="52162" y="63391"/>
                    <a:pt x="52146" y="63473"/>
                    <a:pt x="52195" y="63506"/>
                  </a:cubicBezTo>
                  <a:cubicBezTo>
                    <a:pt x="52202" y="63511"/>
                    <a:pt x="52209" y="63512"/>
                    <a:pt x="52217" y="63512"/>
                  </a:cubicBezTo>
                  <a:cubicBezTo>
                    <a:pt x="52258" y="63512"/>
                    <a:pt x="52308" y="63459"/>
                    <a:pt x="52328" y="63459"/>
                  </a:cubicBezTo>
                  <a:cubicBezTo>
                    <a:pt x="52331" y="63459"/>
                    <a:pt x="52334" y="63461"/>
                    <a:pt x="52335" y="63465"/>
                  </a:cubicBezTo>
                  <a:cubicBezTo>
                    <a:pt x="52343" y="63506"/>
                    <a:pt x="52277" y="63941"/>
                    <a:pt x="52245" y="64031"/>
                  </a:cubicBezTo>
                  <a:cubicBezTo>
                    <a:pt x="52204" y="64122"/>
                    <a:pt x="52130" y="64171"/>
                    <a:pt x="52080" y="64204"/>
                  </a:cubicBezTo>
                  <a:cubicBezTo>
                    <a:pt x="52031" y="64245"/>
                    <a:pt x="52089" y="64310"/>
                    <a:pt x="52097" y="64417"/>
                  </a:cubicBezTo>
                  <a:cubicBezTo>
                    <a:pt x="52097" y="64458"/>
                    <a:pt x="52105" y="64524"/>
                    <a:pt x="52113" y="64589"/>
                  </a:cubicBezTo>
                  <a:lnTo>
                    <a:pt x="52130" y="64671"/>
                  </a:lnTo>
                  <a:cubicBezTo>
                    <a:pt x="52130" y="64762"/>
                    <a:pt x="52130" y="64852"/>
                    <a:pt x="52113" y="64909"/>
                  </a:cubicBezTo>
                  <a:cubicBezTo>
                    <a:pt x="52064" y="65024"/>
                    <a:pt x="52048" y="65098"/>
                    <a:pt x="52007" y="65279"/>
                  </a:cubicBezTo>
                  <a:cubicBezTo>
                    <a:pt x="51974" y="65459"/>
                    <a:pt x="51875" y="65722"/>
                    <a:pt x="51867" y="65853"/>
                  </a:cubicBezTo>
                  <a:cubicBezTo>
                    <a:pt x="51859" y="65984"/>
                    <a:pt x="51941" y="66108"/>
                    <a:pt x="51998" y="66132"/>
                  </a:cubicBezTo>
                  <a:cubicBezTo>
                    <a:pt x="52005" y="66136"/>
                    <a:pt x="52011" y="66138"/>
                    <a:pt x="52016" y="66138"/>
                  </a:cubicBezTo>
                  <a:cubicBezTo>
                    <a:pt x="52052" y="66138"/>
                    <a:pt x="52039" y="66046"/>
                    <a:pt x="52039" y="66017"/>
                  </a:cubicBezTo>
                  <a:cubicBezTo>
                    <a:pt x="52039" y="65984"/>
                    <a:pt x="52072" y="66001"/>
                    <a:pt x="52171" y="65984"/>
                  </a:cubicBezTo>
                  <a:cubicBezTo>
                    <a:pt x="52176" y="65983"/>
                    <a:pt x="52182" y="65982"/>
                    <a:pt x="52188" y="65982"/>
                  </a:cubicBezTo>
                  <a:cubicBezTo>
                    <a:pt x="52283" y="65982"/>
                    <a:pt x="52398" y="66163"/>
                    <a:pt x="52491" y="66264"/>
                  </a:cubicBezTo>
                  <a:cubicBezTo>
                    <a:pt x="52574" y="66362"/>
                    <a:pt x="52469" y="66488"/>
                    <a:pt x="52497" y="66488"/>
                  </a:cubicBezTo>
                  <a:cubicBezTo>
                    <a:pt x="52499" y="66488"/>
                    <a:pt x="52503" y="66487"/>
                    <a:pt x="52507" y="66485"/>
                  </a:cubicBezTo>
                  <a:cubicBezTo>
                    <a:pt x="52539" y="66475"/>
                    <a:pt x="52543" y="66457"/>
                    <a:pt x="52560" y="66457"/>
                  </a:cubicBezTo>
                  <a:cubicBezTo>
                    <a:pt x="52569" y="66457"/>
                    <a:pt x="52582" y="66462"/>
                    <a:pt x="52606" y="66477"/>
                  </a:cubicBezTo>
                  <a:cubicBezTo>
                    <a:pt x="52671" y="66510"/>
                    <a:pt x="52630" y="66625"/>
                    <a:pt x="52712" y="66698"/>
                  </a:cubicBezTo>
                  <a:cubicBezTo>
                    <a:pt x="52730" y="66717"/>
                    <a:pt x="52747" y="66723"/>
                    <a:pt x="52763" y="66723"/>
                  </a:cubicBezTo>
                  <a:cubicBezTo>
                    <a:pt x="52808" y="66723"/>
                    <a:pt x="52842" y="66665"/>
                    <a:pt x="52872" y="66665"/>
                  </a:cubicBezTo>
                  <a:cubicBezTo>
                    <a:pt x="52874" y="66665"/>
                    <a:pt x="52875" y="66665"/>
                    <a:pt x="52876" y="66666"/>
                  </a:cubicBezTo>
                  <a:cubicBezTo>
                    <a:pt x="52918" y="66666"/>
                    <a:pt x="52844" y="66740"/>
                    <a:pt x="52868" y="66822"/>
                  </a:cubicBezTo>
                  <a:cubicBezTo>
                    <a:pt x="52874" y="66850"/>
                    <a:pt x="52889" y="66859"/>
                    <a:pt x="52908" y="66859"/>
                  </a:cubicBezTo>
                  <a:cubicBezTo>
                    <a:pt x="52938" y="66859"/>
                    <a:pt x="52976" y="66836"/>
                    <a:pt x="52993" y="66836"/>
                  </a:cubicBezTo>
                  <a:cubicBezTo>
                    <a:pt x="52996" y="66836"/>
                    <a:pt x="52998" y="66836"/>
                    <a:pt x="53000" y="66838"/>
                  </a:cubicBezTo>
                  <a:cubicBezTo>
                    <a:pt x="53024" y="66846"/>
                    <a:pt x="52967" y="66920"/>
                    <a:pt x="52934" y="67002"/>
                  </a:cubicBezTo>
                  <a:cubicBezTo>
                    <a:pt x="52893" y="67076"/>
                    <a:pt x="53032" y="67084"/>
                    <a:pt x="53090" y="67142"/>
                  </a:cubicBezTo>
                  <a:cubicBezTo>
                    <a:pt x="53139" y="67199"/>
                    <a:pt x="53205" y="67347"/>
                    <a:pt x="53246" y="67437"/>
                  </a:cubicBezTo>
                  <a:cubicBezTo>
                    <a:pt x="53303" y="67519"/>
                    <a:pt x="53394" y="67544"/>
                    <a:pt x="53418" y="67642"/>
                  </a:cubicBezTo>
                  <a:cubicBezTo>
                    <a:pt x="53459" y="67765"/>
                    <a:pt x="53443" y="67987"/>
                    <a:pt x="53426" y="68044"/>
                  </a:cubicBezTo>
                  <a:cubicBezTo>
                    <a:pt x="53402" y="68102"/>
                    <a:pt x="53344" y="68094"/>
                    <a:pt x="53336" y="68151"/>
                  </a:cubicBezTo>
                  <a:cubicBezTo>
                    <a:pt x="53336" y="68209"/>
                    <a:pt x="53443" y="68241"/>
                    <a:pt x="53443" y="68299"/>
                  </a:cubicBezTo>
                  <a:cubicBezTo>
                    <a:pt x="53443" y="68356"/>
                    <a:pt x="53566" y="68553"/>
                    <a:pt x="53590" y="68627"/>
                  </a:cubicBezTo>
                  <a:cubicBezTo>
                    <a:pt x="53623" y="68709"/>
                    <a:pt x="53615" y="68808"/>
                    <a:pt x="53590" y="68881"/>
                  </a:cubicBezTo>
                  <a:cubicBezTo>
                    <a:pt x="53566" y="68964"/>
                    <a:pt x="53722" y="68996"/>
                    <a:pt x="53771" y="69070"/>
                  </a:cubicBezTo>
                  <a:cubicBezTo>
                    <a:pt x="53812" y="69152"/>
                    <a:pt x="53714" y="69136"/>
                    <a:pt x="53681" y="69177"/>
                  </a:cubicBezTo>
                  <a:cubicBezTo>
                    <a:pt x="53640" y="69218"/>
                    <a:pt x="53714" y="69210"/>
                    <a:pt x="53787" y="69243"/>
                  </a:cubicBezTo>
                  <a:cubicBezTo>
                    <a:pt x="53861" y="69275"/>
                    <a:pt x="53993" y="69522"/>
                    <a:pt x="54091" y="69645"/>
                  </a:cubicBezTo>
                  <a:cubicBezTo>
                    <a:pt x="54190" y="69760"/>
                    <a:pt x="54099" y="69891"/>
                    <a:pt x="54124" y="69932"/>
                  </a:cubicBezTo>
                  <a:cubicBezTo>
                    <a:pt x="54140" y="69981"/>
                    <a:pt x="54280" y="70088"/>
                    <a:pt x="54362" y="70112"/>
                  </a:cubicBezTo>
                  <a:cubicBezTo>
                    <a:pt x="54444" y="70145"/>
                    <a:pt x="54436" y="70170"/>
                    <a:pt x="54518" y="70227"/>
                  </a:cubicBezTo>
                  <a:cubicBezTo>
                    <a:pt x="54608" y="70285"/>
                    <a:pt x="54879" y="70433"/>
                    <a:pt x="54994" y="70474"/>
                  </a:cubicBezTo>
                  <a:cubicBezTo>
                    <a:pt x="55109" y="70523"/>
                    <a:pt x="55273" y="70736"/>
                    <a:pt x="55396" y="70777"/>
                  </a:cubicBezTo>
                  <a:cubicBezTo>
                    <a:pt x="55527" y="70826"/>
                    <a:pt x="55585" y="70966"/>
                    <a:pt x="55691" y="71032"/>
                  </a:cubicBezTo>
                  <a:cubicBezTo>
                    <a:pt x="55721" y="71052"/>
                    <a:pt x="55744" y="71059"/>
                    <a:pt x="55763" y="71059"/>
                  </a:cubicBezTo>
                  <a:cubicBezTo>
                    <a:pt x="55806" y="71059"/>
                    <a:pt x="55831" y="71019"/>
                    <a:pt x="55888" y="70991"/>
                  </a:cubicBezTo>
                  <a:cubicBezTo>
                    <a:pt x="55904" y="70984"/>
                    <a:pt x="55921" y="70981"/>
                    <a:pt x="55940" y="70981"/>
                  </a:cubicBezTo>
                  <a:cubicBezTo>
                    <a:pt x="56008" y="70981"/>
                    <a:pt x="56094" y="71016"/>
                    <a:pt x="56168" y="71016"/>
                  </a:cubicBezTo>
                  <a:cubicBezTo>
                    <a:pt x="56194" y="71016"/>
                    <a:pt x="56219" y="71012"/>
                    <a:pt x="56241" y="70999"/>
                  </a:cubicBezTo>
                  <a:cubicBezTo>
                    <a:pt x="56340" y="70941"/>
                    <a:pt x="56225" y="70810"/>
                    <a:pt x="56200" y="70703"/>
                  </a:cubicBezTo>
                  <a:cubicBezTo>
                    <a:pt x="56167" y="70597"/>
                    <a:pt x="56085" y="70482"/>
                    <a:pt x="55995" y="70342"/>
                  </a:cubicBezTo>
                  <a:cubicBezTo>
                    <a:pt x="55905" y="70203"/>
                    <a:pt x="55716" y="70006"/>
                    <a:pt x="55675" y="69948"/>
                  </a:cubicBezTo>
                  <a:cubicBezTo>
                    <a:pt x="55634" y="69883"/>
                    <a:pt x="55626" y="69636"/>
                    <a:pt x="55626" y="69505"/>
                  </a:cubicBezTo>
                  <a:cubicBezTo>
                    <a:pt x="55626" y="69366"/>
                    <a:pt x="55659" y="68955"/>
                    <a:pt x="55667" y="68857"/>
                  </a:cubicBezTo>
                  <a:cubicBezTo>
                    <a:pt x="55667" y="68758"/>
                    <a:pt x="55659" y="68594"/>
                    <a:pt x="55634" y="68430"/>
                  </a:cubicBezTo>
                  <a:cubicBezTo>
                    <a:pt x="55601" y="68266"/>
                    <a:pt x="55404" y="68085"/>
                    <a:pt x="55380" y="68044"/>
                  </a:cubicBezTo>
                  <a:cubicBezTo>
                    <a:pt x="55355" y="68003"/>
                    <a:pt x="55174" y="67938"/>
                    <a:pt x="55051" y="67839"/>
                  </a:cubicBezTo>
                  <a:cubicBezTo>
                    <a:pt x="54936" y="67741"/>
                    <a:pt x="54986" y="67667"/>
                    <a:pt x="54928" y="67626"/>
                  </a:cubicBezTo>
                  <a:cubicBezTo>
                    <a:pt x="54912" y="67618"/>
                    <a:pt x="54805" y="67560"/>
                    <a:pt x="54723" y="67511"/>
                  </a:cubicBezTo>
                  <a:cubicBezTo>
                    <a:pt x="54723" y="67511"/>
                    <a:pt x="54723" y="67511"/>
                    <a:pt x="54723" y="67503"/>
                  </a:cubicBezTo>
                  <a:cubicBezTo>
                    <a:pt x="54690" y="67486"/>
                    <a:pt x="54649" y="67470"/>
                    <a:pt x="54633" y="67462"/>
                  </a:cubicBezTo>
                  <a:cubicBezTo>
                    <a:pt x="54592" y="67445"/>
                    <a:pt x="54501" y="67330"/>
                    <a:pt x="54403" y="67240"/>
                  </a:cubicBezTo>
                  <a:cubicBezTo>
                    <a:pt x="54309" y="67161"/>
                    <a:pt x="54241" y="67000"/>
                    <a:pt x="54171" y="67000"/>
                  </a:cubicBezTo>
                  <a:cubicBezTo>
                    <a:pt x="54161" y="67000"/>
                    <a:pt x="54150" y="67003"/>
                    <a:pt x="54140" y="67010"/>
                  </a:cubicBezTo>
                  <a:cubicBezTo>
                    <a:pt x="54092" y="67044"/>
                    <a:pt x="54066" y="67055"/>
                    <a:pt x="54043" y="67055"/>
                  </a:cubicBezTo>
                  <a:cubicBezTo>
                    <a:pt x="54027" y="67055"/>
                    <a:pt x="54013" y="67050"/>
                    <a:pt x="53993" y="67043"/>
                  </a:cubicBezTo>
                  <a:cubicBezTo>
                    <a:pt x="53943" y="67035"/>
                    <a:pt x="53804" y="66912"/>
                    <a:pt x="53705" y="66846"/>
                  </a:cubicBezTo>
                  <a:cubicBezTo>
                    <a:pt x="53656" y="66813"/>
                    <a:pt x="53593" y="66811"/>
                    <a:pt x="53540" y="66811"/>
                  </a:cubicBezTo>
                  <a:cubicBezTo>
                    <a:pt x="53533" y="66811"/>
                    <a:pt x="53525" y="66811"/>
                    <a:pt x="53519" y="66811"/>
                  </a:cubicBezTo>
                  <a:cubicBezTo>
                    <a:pt x="53477" y="66811"/>
                    <a:pt x="53446" y="66810"/>
                    <a:pt x="53443" y="66789"/>
                  </a:cubicBezTo>
                  <a:cubicBezTo>
                    <a:pt x="53426" y="66740"/>
                    <a:pt x="53361" y="66641"/>
                    <a:pt x="53295" y="66584"/>
                  </a:cubicBezTo>
                  <a:cubicBezTo>
                    <a:pt x="53229" y="66534"/>
                    <a:pt x="53254" y="66403"/>
                    <a:pt x="53311" y="66395"/>
                  </a:cubicBezTo>
                  <a:cubicBezTo>
                    <a:pt x="53312" y="66395"/>
                    <a:pt x="53313" y="66395"/>
                    <a:pt x="53314" y="66395"/>
                  </a:cubicBezTo>
                  <a:cubicBezTo>
                    <a:pt x="53379" y="66395"/>
                    <a:pt x="53543" y="66634"/>
                    <a:pt x="53578" y="66634"/>
                  </a:cubicBezTo>
                  <a:cubicBezTo>
                    <a:pt x="53580" y="66634"/>
                    <a:pt x="53581" y="66634"/>
                    <a:pt x="53582" y="66633"/>
                  </a:cubicBezTo>
                  <a:cubicBezTo>
                    <a:pt x="53599" y="66608"/>
                    <a:pt x="53426" y="66280"/>
                    <a:pt x="53352" y="66149"/>
                  </a:cubicBezTo>
                  <a:cubicBezTo>
                    <a:pt x="53279" y="66017"/>
                    <a:pt x="53336" y="65927"/>
                    <a:pt x="53188" y="65681"/>
                  </a:cubicBezTo>
                  <a:cubicBezTo>
                    <a:pt x="53041" y="65443"/>
                    <a:pt x="53049" y="65353"/>
                    <a:pt x="52983" y="65312"/>
                  </a:cubicBezTo>
                  <a:cubicBezTo>
                    <a:pt x="52971" y="65305"/>
                    <a:pt x="52955" y="65302"/>
                    <a:pt x="52936" y="65302"/>
                  </a:cubicBezTo>
                  <a:cubicBezTo>
                    <a:pt x="52851" y="65302"/>
                    <a:pt x="52713" y="65356"/>
                    <a:pt x="52652" y="65356"/>
                  </a:cubicBezTo>
                  <a:cubicBezTo>
                    <a:pt x="52643" y="65356"/>
                    <a:pt x="52635" y="65355"/>
                    <a:pt x="52630" y="65353"/>
                  </a:cubicBezTo>
                  <a:cubicBezTo>
                    <a:pt x="52589" y="65336"/>
                    <a:pt x="52655" y="65287"/>
                    <a:pt x="52704" y="65229"/>
                  </a:cubicBezTo>
                  <a:cubicBezTo>
                    <a:pt x="52753" y="65172"/>
                    <a:pt x="52606" y="65065"/>
                    <a:pt x="52548" y="64942"/>
                  </a:cubicBezTo>
                  <a:cubicBezTo>
                    <a:pt x="52491" y="64819"/>
                    <a:pt x="52606" y="64786"/>
                    <a:pt x="52614" y="64680"/>
                  </a:cubicBezTo>
                  <a:cubicBezTo>
                    <a:pt x="52622" y="64573"/>
                    <a:pt x="52573" y="64598"/>
                    <a:pt x="52556" y="64515"/>
                  </a:cubicBezTo>
                  <a:cubicBezTo>
                    <a:pt x="52540" y="64425"/>
                    <a:pt x="52786" y="64163"/>
                    <a:pt x="52819" y="63998"/>
                  </a:cubicBezTo>
                  <a:cubicBezTo>
                    <a:pt x="52852" y="63834"/>
                    <a:pt x="53016" y="63572"/>
                    <a:pt x="53049" y="63457"/>
                  </a:cubicBezTo>
                  <a:cubicBezTo>
                    <a:pt x="53090" y="63350"/>
                    <a:pt x="53164" y="63268"/>
                    <a:pt x="53188" y="63219"/>
                  </a:cubicBezTo>
                  <a:cubicBezTo>
                    <a:pt x="53213" y="63161"/>
                    <a:pt x="53172" y="63005"/>
                    <a:pt x="53147" y="62850"/>
                  </a:cubicBezTo>
                  <a:cubicBezTo>
                    <a:pt x="53123" y="62694"/>
                    <a:pt x="53229" y="62595"/>
                    <a:pt x="53238" y="62562"/>
                  </a:cubicBezTo>
                  <a:cubicBezTo>
                    <a:pt x="53246" y="62529"/>
                    <a:pt x="53164" y="62439"/>
                    <a:pt x="53139" y="62406"/>
                  </a:cubicBezTo>
                  <a:cubicBezTo>
                    <a:pt x="53114" y="62365"/>
                    <a:pt x="53156" y="62333"/>
                    <a:pt x="53205" y="62275"/>
                  </a:cubicBezTo>
                  <a:cubicBezTo>
                    <a:pt x="53232" y="62248"/>
                    <a:pt x="53249" y="62241"/>
                    <a:pt x="53268" y="62241"/>
                  </a:cubicBezTo>
                  <a:cubicBezTo>
                    <a:pt x="53290" y="62241"/>
                    <a:pt x="53313" y="62250"/>
                    <a:pt x="53352" y="62250"/>
                  </a:cubicBezTo>
                  <a:cubicBezTo>
                    <a:pt x="53418" y="62242"/>
                    <a:pt x="53549" y="62160"/>
                    <a:pt x="53623" y="62152"/>
                  </a:cubicBezTo>
                  <a:cubicBezTo>
                    <a:pt x="53629" y="62151"/>
                    <a:pt x="53636" y="62151"/>
                    <a:pt x="53642" y="62151"/>
                  </a:cubicBezTo>
                  <a:cubicBezTo>
                    <a:pt x="53719" y="62151"/>
                    <a:pt x="53804" y="62196"/>
                    <a:pt x="53911" y="62234"/>
                  </a:cubicBezTo>
                  <a:cubicBezTo>
                    <a:pt x="54025" y="62275"/>
                    <a:pt x="53886" y="62333"/>
                    <a:pt x="53853" y="62447"/>
                  </a:cubicBezTo>
                  <a:cubicBezTo>
                    <a:pt x="53812" y="62554"/>
                    <a:pt x="53787" y="62710"/>
                    <a:pt x="53779" y="62784"/>
                  </a:cubicBezTo>
                  <a:cubicBezTo>
                    <a:pt x="53775" y="62826"/>
                    <a:pt x="53792" y="62834"/>
                    <a:pt x="53821" y="62834"/>
                  </a:cubicBezTo>
                  <a:cubicBezTo>
                    <a:pt x="53836" y="62834"/>
                    <a:pt x="53854" y="62832"/>
                    <a:pt x="53874" y="62832"/>
                  </a:cubicBezTo>
                  <a:cubicBezTo>
                    <a:pt x="53883" y="62832"/>
                    <a:pt x="53893" y="62832"/>
                    <a:pt x="53902" y="62833"/>
                  </a:cubicBezTo>
                  <a:cubicBezTo>
                    <a:pt x="53908" y="62834"/>
                    <a:pt x="53914" y="62834"/>
                    <a:pt x="53922" y="62834"/>
                  </a:cubicBezTo>
                  <a:cubicBezTo>
                    <a:pt x="54019" y="62834"/>
                    <a:pt x="54275" y="62791"/>
                    <a:pt x="54434" y="62791"/>
                  </a:cubicBezTo>
                  <a:cubicBezTo>
                    <a:pt x="54446" y="62791"/>
                    <a:pt x="54458" y="62792"/>
                    <a:pt x="54469" y="62792"/>
                  </a:cubicBezTo>
                  <a:cubicBezTo>
                    <a:pt x="54625" y="62800"/>
                    <a:pt x="54649" y="62948"/>
                    <a:pt x="54707" y="63005"/>
                  </a:cubicBezTo>
                  <a:cubicBezTo>
                    <a:pt x="54730" y="63029"/>
                    <a:pt x="54751" y="63035"/>
                    <a:pt x="54773" y="63035"/>
                  </a:cubicBezTo>
                  <a:cubicBezTo>
                    <a:pt x="54792" y="63035"/>
                    <a:pt x="54810" y="63031"/>
                    <a:pt x="54832" y="63031"/>
                  </a:cubicBezTo>
                  <a:cubicBezTo>
                    <a:pt x="54846" y="63031"/>
                    <a:pt x="54862" y="63033"/>
                    <a:pt x="54879" y="63038"/>
                  </a:cubicBezTo>
                  <a:cubicBezTo>
                    <a:pt x="54953" y="63071"/>
                    <a:pt x="54846" y="63112"/>
                    <a:pt x="54854" y="63178"/>
                  </a:cubicBezTo>
                  <a:cubicBezTo>
                    <a:pt x="54854" y="63235"/>
                    <a:pt x="55010" y="63235"/>
                    <a:pt x="55133" y="63243"/>
                  </a:cubicBezTo>
                  <a:lnTo>
                    <a:pt x="55199" y="63260"/>
                  </a:lnTo>
                  <a:cubicBezTo>
                    <a:pt x="55240" y="63284"/>
                    <a:pt x="55232" y="63326"/>
                    <a:pt x="55297" y="63432"/>
                  </a:cubicBezTo>
                  <a:cubicBezTo>
                    <a:pt x="55380" y="63580"/>
                    <a:pt x="55470" y="63678"/>
                    <a:pt x="55478" y="63728"/>
                  </a:cubicBezTo>
                  <a:cubicBezTo>
                    <a:pt x="55494" y="63769"/>
                    <a:pt x="55429" y="63834"/>
                    <a:pt x="55388" y="63875"/>
                  </a:cubicBezTo>
                  <a:cubicBezTo>
                    <a:pt x="55347" y="63925"/>
                    <a:pt x="55421" y="64015"/>
                    <a:pt x="55445" y="64113"/>
                  </a:cubicBezTo>
                  <a:cubicBezTo>
                    <a:pt x="55451" y="64151"/>
                    <a:pt x="55467" y="64162"/>
                    <a:pt x="55489" y="64162"/>
                  </a:cubicBezTo>
                  <a:cubicBezTo>
                    <a:pt x="55522" y="64162"/>
                    <a:pt x="55567" y="64137"/>
                    <a:pt x="55614" y="64137"/>
                  </a:cubicBezTo>
                  <a:cubicBezTo>
                    <a:pt x="55618" y="64137"/>
                    <a:pt x="55622" y="64138"/>
                    <a:pt x="55626" y="64138"/>
                  </a:cubicBezTo>
                  <a:cubicBezTo>
                    <a:pt x="55627" y="64138"/>
                    <a:pt x="55629" y="64138"/>
                    <a:pt x="55631" y="64138"/>
                  </a:cubicBezTo>
                  <a:cubicBezTo>
                    <a:pt x="55715" y="64138"/>
                    <a:pt x="55692" y="63933"/>
                    <a:pt x="55732" y="63916"/>
                  </a:cubicBezTo>
                  <a:cubicBezTo>
                    <a:pt x="55733" y="63916"/>
                    <a:pt x="55734" y="63916"/>
                    <a:pt x="55735" y="63916"/>
                  </a:cubicBezTo>
                  <a:cubicBezTo>
                    <a:pt x="55783" y="63916"/>
                    <a:pt x="55815" y="64107"/>
                    <a:pt x="55839" y="64195"/>
                  </a:cubicBezTo>
                  <a:cubicBezTo>
                    <a:pt x="55849" y="64237"/>
                    <a:pt x="55842" y="64248"/>
                    <a:pt x="55828" y="64248"/>
                  </a:cubicBezTo>
                  <a:cubicBezTo>
                    <a:pt x="55811" y="64248"/>
                    <a:pt x="55785" y="64234"/>
                    <a:pt x="55763" y="64234"/>
                  </a:cubicBezTo>
                  <a:cubicBezTo>
                    <a:pt x="55758" y="64234"/>
                    <a:pt x="55753" y="64235"/>
                    <a:pt x="55749" y="64236"/>
                  </a:cubicBezTo>
                  <a:cubicBezTo>
                    <a:pt x="55700" y="64245"/>
                    <a:pt x="55716" y="64278"/>
                    <a:pt x="55765" y="64351"/>
                  </a:cubicBezTo>
                  <a:cubicBezTo>
                    <a:pt x="55777" y="64370"/>
                    <a:pt x="55794" y="64377"/>
                    <a:pt x="55815" y="64377"/>
                  </a:cubicBezTo>
                  <a:cubicBezTo>
                    <a:pt x="55869" y="64377"/>
                    <a:pt x="55947" y="64333"/>
                    <a:pt x="56011" y="64327"/>
                  </a:cubicBezTo>
                  <a:cubicBezTo>
                    <a:pt x="56018" y="64326"/>
                    <a:pt x="56025" y="64326"/>
                    <a:pt x="56033" y="64326"/>
                  </a:cubicBezTo>
                  <a:cubicBezTo>
                    <a:pt x="56112" y="64326"/>
                    <a:pt x="56248" y="64362"/>
                    <a:pt x="56323" y="64392"/>
                  </a:cubicBezTo>
                  <a:lnTo>
                    <a:pt x="56389" y="64433"/>
                  </a:lnTo>
                  <a:cubicBezTo>
                    <a:pt x="56438" y="64474"/>
                    <a:pt x="56471" y="64565"/>
                    <a:pt x="56520" y="64647"/>
                  </a:cubicBezTo>
                  <a:cubicBezTo>
                    <a:pt x="56586" y="64745"/>
                    <a:pt x="56725" y="64753"/>
                    <a:pt x="56799" y="64770"/>
                  </a:cubicBezTo>
                  <a:cubicBezTo>
                    <a:pt x="56881" y="64795"/>
                    <a:pt x="56890" y="64811"/>
                    <a:pt x="56890" y="64868"/>
                  </a:cubicBezTo>
                  <a:cubicBezTo>
                    <a:pt x="56890" y="64885"/>
                    <a:pt x="56879" y="64890"/>
                    <a:pt x="56863" y="64890"/>
                  </a:cubicBezTo>
                  <a:cubicBezTo>
                    <a:pt x="56831" y="64890"/>
                    <a:pt x="56780" y="64868"/>
                    <a:pt x="56758" y="64868"/>
                  </a:cubicBezTo>
                  <a:cubicBezTo>
                    <a:pt x="56725" y="64868"/>
                    <a:pt x="56734" y="64885"/>
                    <a:pt x="56668" y="64950"/>
                  </a:cubicBezTo>
                  <a:cubicBezTo>
                    <a:pt x="56611" y="65016"/>
                    <a:pt x="56602" y="65500"/>
                    <a:pt x="56602" y="65558"/>
                  </a:cubicBezTo>
                  <a:cubicBezTo>
                    <a:pt x="56602" y="65623"/>
                    <a:pt x="56709" y="65656"/>
                    <a:pt x="56725" y="65714"/>
                  </a:cubicBezTo>
                  <a:cubicBezTo>
                    <a:pt x="56750" y="65763"/>
                    <a:pt x="56660" y="65746"/>
                    <a:pt x="56586" y="65788"/>
                  </a:cubicBezTo>
                  <a:cubicBezTo>
                    <a:pt x="56560" y="65807"/>
                    <a:pt x="56585" y="65815"/>
                    <a:pt x="56630" y="65815"/>
                  </a:cubicBezTo>
                  <a:cubicBezTo>
                    <a:pt x="56699" y="65815"/>
                    <a:pt x="56815" y="65796"/>
                    <a:pt x="56865" y="65771"/>
                  </a:cubicBezTo>
                  <a:cubicBezTo>
                    <a:pt x="56955" y="65730"/>
                    <a:pt x="56939" y="65673"/>
                    <a:pt x="57078" y="65517"/>
                  </a:cubicBezTo>
                  <a:cubicBezTo>
                    <a:pt x="57210" y="65361"/>
                    <a:pt x="57234" y="65394"/>
                    <a:pt x="57333" y="65353"/>
                  </a:cubicBezTo>
                  <a:cubicBezTo>
                    <a:pt x="57431" y="65303"/>
                    <a:pt x="57513" y="65295"/>
                    <a:pt x="57587" y="65238"/>
                  </a:cubicBezTo>
                  <a:cubicBezTo>
                    <a:pt x="57653" y="65172"/>
                    <a:pt x="57538" y="65049"/>
                    <a:pt x="57456" y="64909"/>
                  </a:cubicBezTo>
                  <a:cubicBezTo>
                    <a:pt x="57374" y="64762"/>
                    <a:pt x="57357" y="64795"/>
                    <a:pt x="57226" y="64647"/>
                  </a:cubicBezTo>
                  <a:cubicBezTo>
                    <a:pt x="57087" y="64499"/>
                    <a:pt x="57021" y="64433"/>
                    <a:pt x="56931" y="64327"/>
                  </a:cubicBezTo>
                  <a:cubicBezTo>
                    <a:pt x="56840" y="64212"/>
                    <a:pt x="56939" y="64212"/>
                    <a:pt x="56996" y="64204"/>
                  </a:cubicBezTo>
                  <a:cubicBezTo>
                    <a:pt x="56997" y="64204"/>
                    <a:pt x="56998" y="64203"/>
                    <a:pt x="56999" y="64203"/>
                  </a:cubicBezTo>
                  <a:cubicBezTo>
                    <a:pt x="57061" y="64203"/>
                    <a:pt x="57301" y="64451"/>
                    <a:pt x="57382" y="64524"/>
                  </a:cubicBezTo>
                  <a:cubicBezTo>
                    <a:pt x="57411" y="64556"/>
                    <a:pt x="57438" y="64565"/>
                    <a:pt x="57466" y="64565"/>
                  </a:cubicBezTo>
                  <a:cubicBezTo>
                    <a:pt x="57506" y="64565"/>
                    <a:pt x="57549" y="64548"/>
                    <a:pt x="57608" y="64548"/>
                  </a:cubicBezTo>
                  <a:cubicBezTo>
                    <a:pt x="57614" y="64548"/>
                    <a:pt x="57621" y="64548"/>
                    <a:pt x="57628" y="64548"/>
                  </a:cubicBezTo>
                  <a:cubicBezTo>
                    <a:pt x="57724" y="64555"/>
                    <a:pt x="57935" y="64585"/>
                    <a:pt x="58002" y="64585"/>
                  </a:cubicBezTo>
                  <a:cubicBezTo>
                    <a:pt x="58015" y="64585"/>
                    <a:pt x="58022" y="64584"/>
                    <a:pt x="58022" y="64581"/>
                  </a:cubicBezTo>
                  <a:cubicBezTo>
                    <a:pt x="58022" y="64557"/>
                    <a:pt x="57956" y="64515"/>
                    <a:pt x="57932" y="64483"/>
                  </a:cubicBezTo>
                  <a:cubicBezTo>
                    <a:pt x="57907" y="64442"/>
                    <a:pt x="57940" y="64392"/>
                    <a:pt x="57981" y="64351"/>
                  </a:cubicBezTo>
                  <a:cubicBezTo>
                    <a:pt x="57989" y="64342"/>
                    <a:pt x="57996" y="64339"/>
                    <a:pt x="58003" y="64339"/>
                  </a:cubicBezTo>
                  <a:cubicBezTo>
                    <a:pt x="58034" y="64339"/>
                    <a:pt x="58062" y="64415"/>
                    <a:pt x="58096" y="64442"/>
                  </a:cubicBezTo>
                  <a:cubicBezTo>
                    <a:pt x="58102" y="64445"/>
                    <a:pt x="58108" y="64447"/>
                    <a:pt x="58113" y="64447"/>
                  </a:cubicBezTo>
                  <a:cubicBezTo>
                    <a:pt x="58142" y="64447"/>
                    <a:pt x="58159" y="64398"/>
                    <a:pt x="58186" y="64384"/>
                  </a:cubicBezTo>
                  <a:cubicBezTo>
                    <a:pt x="58211" y="64368"/>
                    <a:pt x="58227" y="64327"/>
                    <a:pt x="58244" y="64319"/>
                  </a:cubicBezTo>
                  <a:cubicBezTo>
                    <a:pt x="58244" y="64318"/>
                    <a:pt x="58244" y="64318"/>
                    <a:pt x="58245" y="64318"/>
                  </a:cubicBezTo>
                  <a:cubicBezTo>
                    <a:pt x="58260" y="64318"/>
                    <a:pt x="58252" y="64516"/>
                    <a:pt x="58268" y="64532"/>
                  </a:cubicBezTo>
                  <a:cubicBezTo>
                    <a:pt x="58269" y="64533"/>
                    <a:pt x="58270" y="64533"/>
                    <a:pt x="58272" y="64533"/>
                  </a:cubicBezTo>
                  <a:cubicBezTo>
                    <a:pt x="58324" y="64533"/>
                    <a:pt x="58823" y="64242"/>
                    <a:pt x="58958" y="64163"/>
                  </a:cubicBezTo>
                  <a:cubicBezTo>
                    <a:pt x="59097" y="64081"/>
                    <a:pt x="59499" y="63867"/>
                    <a:pt x="59573" y="63810"/>
                  </a:cubicBezTo>
                  <a:cubicBezTo>
                    <a:pt x="59655" y="63752"/>
                    <a:pt x="59631" y="63744"/>
                    <a:pt x="59663" y="63637"/>
                  </a:cubicBezTo>
                  <a:cubicBezTo>
                    <a:pt x="59676" y="63581"/>
                    <a:pt x="59701" y="63571"/>
                    <a:pt x="59723" y="63571"/>
                  </a:cubicBezTo>
                  <a:cubicBezTo>
                    <a:pt x="59737" y="63571"/>
                    <a:pt x="59751" y="63575"/>
                    <a:pt x="59760" y="63575"/>
                  </a:cubicBezTo>
                  <a:cubicBezTo>
                    <a:pt x="59764" y="63575"/>
                    <a:pt x="59768" y="63574"/>
                    <a:pt x="59770" y="63572"/>
                  </a:cubicBezTo>
                  <a:cubicBezTo>
                    <a:pt x="59795" y="63547"/>
                    <a:pt x="59762" y="63490"/>
                    <a:pt x="59754" y="63465"/>
                  </a:cubicBezTo>
                  <a:cubicBezTo>
                    <a:pt x="59754" y="63440"/>
                    <a:pt x="59696" y="63424"/>
                    <a:pt x="59737" y="63350"/>
                  </a:cubicBezTo>
                  <a:cubicBezTo>
                    <a:pt x="59778" y="63284"/>
                    <a:pt x="59811" y="63334"/>
                    <a:pt x="59836" y="63293"/>
                  </a:cubicBezTo>
                  <a:cubicBezTo>
                    <a:pt x="59852" y="63252"/>
                    <a:pt x="59795" y="63170"/>
                    <a:pt x="59795" y="63055"/>
                  </a:cubicBezTo>
                  <a:cubicBezTo>
                    <a:pt x="59795" y="63012"/>
                    <a:pt x="59803" y="62999"/>
                    <a:pt x="59814" y="62999"/>
                  </a:cubicBezTo>
                  <a:cubicBezTo>
                    <a:pt x="59831" y="62999"/>
                    <a:pt x="59854" y="63028"/>
                    <a:pt x="59869" y="63028"/>
                  </a:cubicBezTo>
                  <a:cubicBezTo>
                    <a:pt x="59872" y="63028"/>
                    <a:pt x="59875" y="63026"/>
                    <a:pt x="59877" y="63022"/>
                  </a:cubicBezTo>
                  <a:cubicBezTo>
                    <a:pt x="59901" y="62989"/>
                    <a:pt x="59803" y="62923"/>
                    <a:pt x="59803" y="62841"/>
                  </a:cubicBezTo>
                  <a:cubicBezTo>
                    <a:pt x="59803" y="62759"/>
                    <a:pt x="59967" y="62743"/>
                    <a:pt x="59984" y="62685"/>
                  </a:cubicBezTo>
                  <a:cubicBezTo>
                    <a:pt x="60008" y="62628"/>
                    <a:pt x="59984" y="62595"/>
                    <a:pt x="59959" y="62488"/>
                  </a:cubicBezTo>
                  <a:cubicBezTo>
                    <a:pt x="59942" y="62382"/>
                    <a:pt x="59860" y="62226"/>
                    <a:pt x="59836" y="62127"/>
                  </a:cubicBezTo>
                  <a:cubicBezTo>
                    <a:pt x="59811" y="62037"/>
                    <a:pt x="59885" y="62012"/>
                    <a:pt x="59885" y="61906"/>
                  </a:cubicBezTo>
                  <a:cubicBezTo>
                    <a:pt x="59877" y="61807"/>
                    <a:pt x="59787" y="61536"/>
                    <a:pt x="59770" y="61446"/>
                  </a:cubicBezTo>
                  <a:cubicBezTo>
                    <a:pt x="59746" y="61356"/>
                    <a:pt x="59663" y="61257"/>
                    <a:pt x="59631" y="61167"/>
                  </a:cubicBezTo>
                  <a:cubicBezTo>
                    <a:pt x="59598" y="61077"/>
                    <a:pt x="59655" y="61036"/>
                    <a:pt x="59639" y="60929"/>
                  </a:cubicBezTo>
                  <a:cubicBezTo>
                    <a:pt x="59630" y="60874"/>
                    <a:pt x="59604" y="60860"/>
                    <a:pt x="59575" y="60860"/>
                  </a:cubicBezTo>
                  <a:cubicBezTo>
                    <a:pt x="59548" y="60860"/>
                    <a:pt x="59519" y="60872"/>
                    <a:pt x="59499" y="60872"/>
                  </a:cubicBezTo>
                  <a:cubicBezTo>
                    <a:pt x="59466" y="60864"/>
                    <a:pt x="59360" y="60675"/>
                    <a:pt x="59294" y="60584"/>
                  </a:cubicBezTo>
                  <a:cubicBezTo>
                    <a:pt x="59237" y="60502"/>
                    <a:pt x="59212" y="60486"/>
                    <a:pt x="59114" y="60420"/>
                  </a:cubicBezTo>
                  <a:cubicBezTo>
                    <a:pt x="59007" y="60346"/>
                    <a:pt x="59105" y="60289"/>
                    <a:pt x="59089" y="60223"/>
                  </a:cubicBezTo>
                  <a:cubicBezTo>
                    <a:pt x="59073" y="60158"/>
                    <a:pt x="58867" y="60100"/>
                    <a:pt x="58777" y="60059"/>
                  </a:cubicBezTo>
                  <a:cubicBezTo>
                    <a:pt x="58687" y="60026"/>
                    <a:pt x="58629" y="59969"/>
                    <a:pt x="58506" y="59854"/>
                  </a:cubicBezTo>
                  <a:cubicBezTo>
                    <a:pt x="58391" y="59739"/>
                    <a:pt x="58416" y="59788"/>
                    <a:pt x="58334" y="59739"/>
                  </a:cubicBezTo>
                  <a:cubicBezTo>
                    <a:pt x="58252" y="59690"/>
                    <a:pt x="58260" y="59616"/>
                    <a:pt x="58211" y="59542"/>
                  </a:cubicBezTo>
                  <a:cubicBezTo>
                    <a:pt x="58162" y="59460"/>
                    <a:pt x="58096" y="59419"/>
                    <a:pt x="57973" y="59329"/>
                  </a:cubicBezTo>
                  <a:cubicBezTo>
                    <a:pt x="57858" y="59239"/>
                    <a:pt x="57661" y="59157"/>
                    <a:pt x="57653" y="59115"/>
                  </a:cubicBezTo>
                  <a:cubicBezTo>
                    <a:pt x="57650" y="59100"/>
                    <a:pt x="57666" y="59095"/>
                    <a:pt x="57689" y="59095"/>
                  </a:cubicBezTo>
                  <a:cubicBezTo>
                    <a:pt x="57726" y="59095"/>
                    <a:pt x="57780" y="59107"/>
                    <a:pt x="57801" y="59107"/>
                  </a:cubicBezTo>
                  <a:cubicBezTo>
                    <a:pt x="57833" y="59107"/>
                    <a:pt x="57809" y="59050"/>
                    <a:pt x="57809" y="58984"/>
                  </a:cubicBezTo>
                  <a:cubicBezTo>
                    <a:pt x="57809" y="58919"/>
                    <a:pt x="57883" y="58960"/>
                    <a:pt x="57891" y="58927"/>
                  </a:cubicBezTo>
                  <a:cubicBezTo>
                    <a:pt x="57899" y="58902"/>
                    <a:pt x="57669" y="58746"/>
                    <a:pt x="57513" y="58615"/>
                  </a:cubicBezTo>
                  <a:cubicBezTo>
                    <a:pt x="57349" y="58475"/>
                    <a:pt x="57349" y="58451"/>
                    <a:pt x="57308" y="58418"/>
                  </a:cubicBezTo>
                  <a:cubicBezTo>
                    <a:pt x="57267" y="58377"/>
                    <a:pt x="57234" y="58188"/>
                    <a:pt x="57234" y="58164"/>
                  </a:cubicBezTo>
                  <a:cubicBezTo>
                    <a:pt x="57234" y="58131"/>
                    <a:pt x="57374" y="57958"/>
                    <a:pt x="57374" y="57926"/>
                  </a:cubicBezTo>
                  <a:cubicBezTo>
                    <a:pt x="57374" y="57893"/>
                    <a:pt x="57366" y="57729"/>
                    <a:pt x="57382" y="57671"/>
                  </a:cubicBezTo>
                  <a:cubicBezTo>
                    <a:pt x="57398" y="57622"/>
                    <a:pt x="57480" y="57450"/>
                    <a:pt x="57505" y="57425"/>
                  </a:cubicBezTo>
                  <a:cubicBezTo>
                    <a:pt x="57530" y="57400"/>
                    <a:pt x="57645" y="57302"/>
                    <a:pt x="57743" y="57236"/>
                  </a:cubicBezTo>
                  <a:cubicBezTo>
                    <a:pt x="57842" y="57162"/>
                    <a:pt x="57858" y="57171"/>
                    <a:pt x="57891" y="57138"/>
                  </a:cubicBezTo>
                  <a:cubicBezTo>
                    <a:pt x="57924" y="57105"/>
                    <a:pt x="57899" y="57023"/>
                    <a:pt x="57907" y="56957"/>
                  </a:cubicBezTo>
                  <a:cubicBezTo>
                    <a:pt x="57915" y="56891"/>
                    <a:pt x="57948" y="56908"/>
                    <a:pt x="57997" y="56875"/>
                  </a:cubicBezTo>
                  <a:cubicBezTo>
                    <a:pt x="58047" y="56834"/>
                    <a:pt x="58014" y="56809"/>
                    <a:pt x="57997" y="56777"/>
                  </a:cubicBezTo>
                  <a:cubicBezTo>
                    <a:pt x="57981" y="56736"/>
                    <a:pt x="57915" y="56670"/>
                    <a:pt x="57932" y="56629"/>
                  </a:cubicBezTo>
                  <a:cubicBezTo>
                    <a:pt x="57933" y="56622"/>
                    <a:pt x="57937" y="56620"/>
                    <a:pt x="57943" y="56620"/>
                  </a:cubicBezTo>
                  <a:cubicBezTo>
                    <a:pt x="57974" y="56620"/>
                    <a:pt x="58060" y="56700"/>
                    <a:pt x="58088" y="56727"/>
                  </a:cubicBezTo>
                  <a:cubicBezTo>
                    <a:pt x="58117" y="56756"/>
                    <a:pt x="58184" y="56804"/>
                    <a:pt x="58222" y="56804"/>
                  </a:cubicBezTo>
                  <a:cubicBezTo>
                    <a:pt x="58227" y="56804"/>
                    <a:pt x="58232" y="56803"/>
                    <a:pt x="58235" y="56801"/>
                  </a:cubicBezTo>
                  <a:cubicBezTo>
                    <a:pt x="58268" y="56777"/>
                    <a:pt x="58203" y="56727"/>
                    <a:pt x="58244" y="56703"/>
                  </a:cubicBezTo>
                  <a:cubicBezTo>
                    <a:pt x="58277" y="56686"/>
                    <a:pt x="58400" y="56662"/>
                    <a:pt x="58449" y="56629"/>
                  </a:cubicBezTo>
                  <a:cubicBezTo>
                    <a:pt x="58498" y="56588"/>
                    <a:pt x="58465" y="56555"/>
                    <a:pt x="58457" y="56514"/>
                  </a:cubicBezTo>
                  <a:cubicBezTo>
                    <a:pt x="58449" y="56473"/>
                    <a:pt x="58531" y="56448"/>
                    <a:pt x="58597" y="56440"/>
                  </a:cubicBezTo>
                  <a:cubicBezTo>
                    <a:pt x="58662" y="56432"/>
                    <a:pt x="58687" y="56350"/>
                    <a:pt x="58761" y="56317"/>
                  </a:cubicBezTo>
                  <a:cubicBezTo>
                    <a:pt x="58802" y="56301"/>
                    <a:pt x="58843" y="56284"/>
                    <a:pt x="58876" y="56268"/>
                  </a:cubicBezTo>
                  <a:lnTo>
                    <a:pt x="58867" y="56268"/>
                  </a:lnTo>
                  <a:lnTo>
                    <a:pt x="58949" y="56235"/>
                  </a:lnTo>
                  <a:cubicBezTo>
                    <a:pt x="58966" y="56227"/>
                    <a:pt x="58974" y="56219"/>
                    <a:pt x="58974" y="56210"/>
                  </a:cubicBezTo>
                  <a:cubicBezTo>
                    <a:pt x="59023" y="56153"/>
                    <a:pt x="59064" y="56128"/>
                    <a:pt x="59138" y="56112"/>
                  </a:cubicBezTo>
                  <a:cubicBezTo>
                    <a:pt x="59146" y="56109"/>
                    <a:pt x="59154" y="56108"/>
                    <a:pt x="59161" y="56108"/>
                  </a:cubicBezTo>
                  <a:cubicBezTo>
                    <a:pt x="59212" y="56108"/>
                    <a:pt x="59253" y="56162"/>
                    <a:pt x="59270" y="56162"/>
                  </a:cubicBezTo>
                  <a:cubicBezTo>
                    <a:pt x="59274" y="56162"/>
                    <a:pt x="59276" y="56160"/>
                    <a:pt x="59278" y="56153"/>
                  </a:cubicBezTo>
                  <a:cubicBezTo>
                    <a:pt x="59286" y="56112"/>
                    <a:pt x="59253" y="56022"/>
                    <a:pt x="59220" y="55964"/>
                  </a:cubicBezTo>
                  <a:cubicBezTo>
                    <a:pt x="59187" y="55907"/>
                    <a:pt x="59286" y="55907"/>
                    <a:pt x="59327" y="55907"/>
                  </a:cubicBezTo>
                  <a:cubicBezTo>
                    <a:pt x="59376" y="55907"/>
                    <a:pt x="59376" y="55956"/>
                    <a:pt x="59376" y="56013"/>
                  </a:cubicBezTo>
                  <a:cubicBezTo>
                    <a:pt x="59376" y="56063"/>
                    <a:pt x="59434" y="56063"/>
                    <a:pt x="59483" y="56087"/>
                  </a:cubicBezTo>
                  <a:cubicBezTo>
                    <a:pt x="59490" y="56091"/>
                    <a:pt x="59496" y="56092"/>
                    <a:pt x="59503" y="56092"/>
                  </a:cubicBezTo>
                  <a:cubicBezTo>
                    <a:pt x="59542" y="56092"/>
                    <a:pt x="59571" y="56036"/>
                    <a:pt x="59606" y="56022"/>
                  </a:cubicBezTo>
                  <a:cubicBezTo>
                    <a:pt x="59610" y="56019"/>
                    <a:pt x="59614" y="56018"/>
                    <a:pt x="59617" y="56018"/>
                  </a:cubicBezTo>
                  <a:cubicBezTo>
                    <a:pt x="59640" y="56018"/>
                    <a:pt x="59613" y="56103"/>
                    <a:pt x="59606" y="56169"/>
                  </a:cubicBezTo>
                  <a:cubicBezTo>
                    <a:pt x="59606" y="56197"/>
                    <a:pt x="59609" y="56205"/>
                    <a:pt x="59620" y="56205"/>
                  </a:cubicBezTo>
                  <a:cubicBezTo>
                    <a:pt x="59636" y="56205"/>
                    <a:pt x="59669" y="56185"/>
                    <a:pt x="59732" y="56185"/>
                  </a:cubicBezTo>
                  <a:cubicBezTo>
                    <a:pt x="59739" y="56185"/>
                    <a:pt x="59746" y="56185"/>
                    <a:pt x="59754" y="56186"/>
                  </a:cubicBezTo>
                  <a:cubicBezTo>
                    <a:pt x="59877" y="56194"/>
                    <a:pt x="59746" y="56292"/>
                    <a:pt x="59778" y="56342"/>
                  </a:cubicBezTo>
                  <a:cubicBezTo>
                    <a:pt x="59784" y="56348"/>
                    <a:pt x="59794" y="56351"/>
                    <a:pt x="59808" y="56351"/>
                  </a:cubicBezTo>
                  <a:cubicBezTo>
                    <a:pt x="59881" y="56351"/>
                    <a:pt x="60050" y="56273"/>
                    <a:pt x="60057" y="56260"/>
                  </a:cubicBezTo>
                  <a:cubicBezTo>
                    <a:pt x="60057" y="56235"/>
                    <a:pt x="59975" y="56194"/>
                    <a:pt x="59951" y="56177"/>
                  </a:cubicBezTo>
                  <a:cubicBezTo>
                    <a:pt x="59927" y="56162"/>
                    <a:pt x="60018" y="56046"/>
                    <a:pt x="60069" y="56046"/>
                  </a:cubicBezTo>
                  <a:cubicBezTo>
                    <a:pt x="60071" y="56046"/>
                    <a:pt x="60072" y="56046"/>
                    <a:pt x="60074" y="56046"/>
                  </a:cubicBezTo>
                  <a:cubicBezTo>
                    <a:pt x="60123" y="56063"/>
                    <a:pt x="60131" y="56169"/>
                    <a:pt x="60172" y="56243"/>
                  </a:cubicBezTo>
                  <a:cubicBezTo>
                    <a:pt x="60191" y="56277"/>
                    <a:pt x="60219" y="56283"/>
                    <a:pt x="60246" y="56283"/>
                  </a:cubicBezTo>
                  <a:cubicBezTo>
                    <a:pt x="60262" y="56283"/>
                    <a:pt x="60278" y="56281"/>
                    <a:pt x="60292" y="56281"/>
                  </a:cubicBezTo>
                  <a:cubicBezTo>
                    <a:pt x="60307" y="56281"/>
                    <a:pt x="60319" y="56283"/>
                    <a:pt x="60328" y="56292"/>
                  </a:cubicBezTo>
                  <a:cubicBezTo>
                    <a:pt x="60369" y="56325"/>
                    <a:pt x="60271" y="56350"/>
                    <a:pt x="60205" y="56407"/>
                  </a:cubicBezTo>
                  <a:cubicBezTo>
                    <a:pt x="60139" y="56465"/>
                    <a:pt x="60139" y="56629"/>
                    <a:pt x="60123" y="56719"/>
                  </a:cubicBezTo>
                  <a:cubicBezTo>
                    <a:pt x="60098" y="56801"/>
                    <a:pt x="60263" y="57154"/>
                    <a:pt x="60295" y="57195"/>
                  </a:cubicBezTo>
                  <a:cubicBezTo>
                    <a:pt x="60313" y="57213"/>
                    <a:pt x="60338" y="57218"/>
                    <a:pt x="60364" y="57218"/>
                  </a:cubicBezTo>
                  <a:cubicBezTo>
                    <a:pt x="60400" y="57218"/>
                    <a:pt x="60439" y="57208"/>
                    <a:pt x="60468" y="57203"/>
                  </a:cubicBezTo>
                  <a:cubicBezTo>
                    <a:pt x="60517" y="57195"/>
                    <a:pt x="60689" y="57113"/>
                    <a:pt x="60730" y="57072"/>
                  </a:cubicBezTo>
                  <a:cubicBezTo>
                    <a:pt x="60763" y="57031"/>
                    <a:pt x="60648" y="56965"/>
                    <a:pt x="60591" y="56924"/>
                  </a:cubicBezTo>
                  <a:cubicBezTo>
                    <a:pt x="60533" y="56875"/>
                    <a:pt x="60632" y="56801"/>
                    <a:pt x="60624" y="56760"/>
                  </a:cubicBezTo>
                  <a:cubicBezTo>
                    <a:pt x="60621" y="56743"/>
                    <a:pt x="60605" y="56738"/>
                    <a:pt x="60584" y="56738"/>
                  </a:cubicBezTo>
                  <a:cubicBezTo>
                    <a:pt x="60549" y="56738"/>
                    <a:pt x="60498" y="56753"/>
                    <a:pt x="60464" y="56753"/>
                  </a:cubicBezTo>
                  <a:cubicBezTo>
                    <a:pt x="60460" y="56753"/>
                    <a:pt x="60455" y="56753"/>
                    <a:pt x="60451" y="56752"/>
                  </a:cubicBezTo>
                  <a:cubicBezTo>
                    <a:pt x="60402" y="56736"/>
                    <a:pt x="60427" y="56695"/>
                    <a:pt x="60418" y="56653"/>
                  </a:cubicBezTo>
                  <a:cubicBezTo>
                    <a:pt x="60418" y="56621"/>
                    <a:pt x="60558" y="56547"/>
                    <a:pt x="60583" y="56498"/>
                  </a:cubicBezTo>
                  <a:cubicBezTo>
                    <a:pt x="60607" y="56440"/>
                    <a:pt x="60574" y="56317"/>
                    <a:pt x="60624" y="56276"/>
                  </a:cubicBezTo>
                  <a:cubicBezTo>
                    <a:pt x="60628" y="56273"/>
                    <a:pt x="60633" y="56271"/>
                    <a:pt x="60637" y="56271"/>
                  </a:cubicBezTo>
                  <a:cubicBezTo>
                    <a:pt x="60679" y="56271"/>
                    <a:pt x="60740" y="56386"/>
                    <a:pt x="60755" y="56415"/>
                  </a:cubicBezTo>
                  <a:cubicBezTo>
                    <a:pt x="60756" y="56418"/>
                    <a:pt x="60761" y="56420"/>
                    <a:pt x="60767" y="56420"/>
                  </a:cubicBezTo>
                  <a:cubicBezTo>
                    <a:pt x="60833" y="56420"/>
                    <a:pt x="61136" y="56280"/>
                    <a:pt x="61256" y="56235"/>
                  </a:cubicBezTo>
                  <a:cubicBezTo>
                    <a:pt x="61387" y="56177"/>
                    <a:pt x="61411" y="56194"/>
                    <a:pt x="61494" y="56169"/>
                  </a:cubicBezTo>
                  <a:cubicBezTo>
                    <a:pt x="61584" y="56153"/>
                    <a:pt x="61559" y="56104"/>
                    <a:pt x="61576" y="56046"/>
                  </a:cubicBezTo>
                  <a:cubicBezTo>
                    <a:pt x="61577" y="56037"/>
                    <a:pt x="61581" y="56033"/>
                    <a:pt x="61587" y="56033"/>
                  </a:cubicBezTo>
                  <a:cubicBezTo>
                    <a:pt x="61613" y="56033"/>
                    <a:pt x="61675" y="56107"/>
                    <a:pt x="61715" y="56120"/>
                  </a:cubicBezTo>
                  <a:cubicBezTo>
                    <a:pt x="61721" y="56121"/>
                    <a:pt x="61726" y="56121"/>
                    <a:pt x="61730" y="56121"/>
                  </a:cubicBezTo>
                  <a:cubicBezTo>
                    <a:pt x="61768" y="56121"/>
                    <a:pt x="61747" y="56090"/>
                    <a:pt x="61740" y="56046"/>
                  </a:cubicBezTo>
                  <a:cubicBezTo>
                    <a:pt x="61724" y="56008"/>
                    <a:pt x="61723" y="55955"/>
                    <a:pt x="61784" y="55955"/>
                  </a:cubicBezTo>
                  <a:cubicBezTo>
                    <a:pt x="61788" y="55955"/>
                    <a:pt x="61792" y="55955"/>
                    <a:pt x="61797" y="55956"/>
                  </a:cubicBezTo>
                  <a:cubicBezTo>
                    <a:pt x="61868" y="55964"/>
                    <a:pt x="61954" y="56055"/>
                    <a:pt x="61990" y="56055"/>
                  </a:cubicBezTo>
                  <a:cubicBezTo>
                    <a:pt x="61991" y="56055"/>
                    <a:pt x="61993" y="56055"/>
                    <a:pt x="61994" y="56054"/>
                  </a:cubicBezTo>
                  <a:cubicBezTo>
                    <a:pt x="62035" y="56046"/>
                    <a:pt x="62011" y="55816"/>
                    <a:pt x="62084" y="55816"/>
                  </a:cubicBezTo>
                  <a:cubicBezTo>
                    <a:pt x="62088" y="55816"/>
                    <a:pt x="62091" y="55816"/>
                    <a:pt x="62094" y="55816"/>
                  </a:cubicBezTo>
                  <a:cubicBezTo>
                    <a:pt x="62151" y="55816"/>
                    <a:pt x="62188" y="55873"/>
                    <a:pt x="62226" y="55873"/>
                  </a:cubicBezTo>
                  <a:cubicBezTo>
                    <a:pt x="62234" y="55873"/>
                    <a:pt x="62241" y="55871"/>
                    <a:pt x="62249" y="55866"/>
                  </a:cubicBezTo>
                  <a:cubicBezTo>
                    <a:pt x="62257" y="55862"/>
                    <a:pt x="62265" y="55861"/>
                    <a:pt x="62274" y="55861"/>
                  </a:cubicBezTo>
                  <a:cubicBezTo>
                    <a:pt x="62325" y="55861"/>
                    <a:pt x="62381" y="55915"/>
                    <a:pt x="62437" y="55915"/>
                  </a:cubicBezTo>
                  <a:cubicBezTo>
                    <a:pt x="62503" y="55907"/>
                    <a:pt x="62528" y="55792"/>
                    <a:pt x="62577" y="55710"/>
                  </a:cubicBezTo>
                  <a:cubicBezTo>
                    <a:pt x="62626" y="55628"/>
                    <a:pt x="62585" y="55496"/>
                    <a:pt x="62618" y="55447"/>
                  </a:cubicBezTo>
                  <a:cubicBezTo>
                    <a:pt x="62625" y="55439"/>
                    <a:pt x="62633" y="55435"/>
                    <a:pt x="62641" y="55435"/>
                  </a:cubicBezTo>
                  <a:cubicBezTo>
                    <a:pt x="62673" y="55435"/>
                    <a:pt x="62713" y="55491"/>
                    <a:pt x="62733" y="55562"/>
                  </a:cubicBezTo>
                  <a:cubicBezTo>
                    <a:pt x="62753" y="55630"/>
                    <a:pt x="62824" y="55704"/>
                    <a:pt x="62876" y="55704"/>
                  </a:cubicBezTo>
                  <a:cubicBezTo>
                    <a:pt x="62887" y="55704"/>
                    <a:pt x="62897" y="55700"/>
                    <a:pt x="62905" y="55693"/>
                  </a:cubicBezTo>
                  <a:cubicBezTo>
                    <a:pt x="62954" y="55660"/>
                    <a:pt x="62864" y="55521"/>
                    <a:pt x="62839" y="55431"/>
                  </a:cubicBezTo>
                  <a:cubicBezTo>
                    <a:pt x="62807" y="55332"/>
                    <a:pt x="62741" y="55226"/>
                    <a:pt x="62700" y="55168"/>
                  </a:cubicBezTo>
                  <a:cubicBezTo>
                    <a:pt x="62659" y="55111"/>
                    <a:pt x="62692" y="55020"/>
                    <a:pt x="62798" y="55012"/>
                  </a:cubicBezTo>
                  <a:cubicBezTo>
                    <a:pt x="62905" y="55012"/>
                    <a:pt x="63086" y="55020"/>
                    <a:pt x="63118" y="55061"/>
                  </a:cubicBezTo>
                  <a:cubicBezTo>
                    <a:pt x="63143" y="55111"/>
                    <a:pt x="62995" y="55102"/>
                    <a:pt x="62963" y="55160"/>
                  </a:cubicBezTo>
                  <a:cubicBezTo>
                    <a:pt x="62930" y="55226"/>
                    <a:pt x="63102" y="55373"/>
                    <a:pt x="63110" y="55406"/>
                  </a:cubicBezTo>
                  <a:cubicBezTo>
                    <a:pt x="63110" y="55427"/>
                    <a:pt x="63233" y="55565"/>
                    <a:pt x="63335" y="55565"/>
                  </a:cubicBezTo>
                  <a:cubicBezTo>
                    <a:pt x="63351" y="55565"/>
                    <a:pt x="63367" y="55562"/>
                    <a:pt x="63381" y="55554"/>
                  </a:cubicBezTo>
                  <a:cubicBezTo>
                    <a:pt x="63426" y="55535"/>
                    <a:pt x="63465" y="55530"/>
                    <a:pt x="63502" y="55530"/>
                  </a:cubicBezTo>
                  <a:cubicBezTo>
                    <a:pt x="63533" y="55530"/>
                    <a:pt x="63561" y="55533"/>
                    <a:pt x="63589" y="55533"/>
                  </a:cubicBezTo>
                  <a:cubicBezTo>
                    <a:pt x="63615" y="55533"/>
                    <a:pt x="63642" y="55531"/>
                    <a:pt x="63668" y="55521"/>
                  </a:cubicBezTo>
                  <a:cubicBezTo>
                    <a:pt x="63759" y="55488"/>
                    <a:pt x="63594" y="55431"/>
                    <a:pt x="63553" y="55381"/>
                  </a:cubicBezTo>
                  <a:cubicBezTo>
                    <a:pt x="63521" y="55332"/>
                    <a:pt x="63718" y="55242"/>
                    <a:pt x="63767" y="55242"/>
                  </a:cubicBezTo>
                  <a:cubicBezTo>
                    <a:pt x="63816" y="55242"/>
                    <a:pt x="63775" y="55324"/>
                    <a:pt x="63767" y="55349"/>
                  </a:cubicBezTo>
                  <a:cubicBezTo>
                    <a:pt x="63750" y="55381"/>
                    <a:pt x="63816" y="55439"/>
                    <a:pt x="63849" y="55447"/>
                  </a:cubicBezTo>
                  <a:cubicBezTo>
                    <a:pt x="63850" y="55448"/>
                    <a:pt x="63852" y="55448"/>
                    <a:pt x="63853" y="55448"/>
                  </a:cubicBezTo>
                  <a:cubicBezTo>
                    <a:pt x="63880" y="55448"/>
                    <a:pt x="63932" y="55387"/>
                    <a:pt x="63947" y="55349"/>
                  </a:cubicBezTo>
                  <a:cubicBezTo>
                    <a:pt x="63956" y="55316"/>
                    <a:pt x="64079" y="55184"/>
                    <a:pt x="64103" y="55168"/>
                  </a:cubicBezTo>
                  <a:cubicBezTo>
                    <a:pt x="64105" y="55168"/>
                    <a:pt x="64107" y="55167"/>
                    <a:pt x="64109" y="55167"/>
                  </a:cubicBezTo>
                  <a:cubicBezTo>
                    <a:pt x="64134" y="55167"/>
                    <a:pt x="64120" y="55220"/>
                    <a:pt x="64120" y="55258"/>
                  </a:cubicBezTo>
                  <a:cubicBezTo>
                    <a:pt x="64120" y="55299"/>
                    <a:pt x="64243" y="55332"/>
                    <a:pt x="64341" y="55357"/>
                  </a:cubicBezTo>
                  <a:cubicBezTo>
                    <a:pt x="64348" y="55358"/>
                    <a:pt x="64353" y="55359"/>
                    <a:pt x="64357" y="55359"/>
                  </a:cubicBezTo>
                  <a:cubicBezTo>
                    <a:pt x="64419" y="55359"/>
                    <a:pt x="64275" y="55206"/>
                    <a:pt x="64267" y="55160"/>
                  </a:cubicBezTo>
                  <a:cubicBezTo>
                    <a:pt x="64260" y="55138"/>
                    <a:pt x="64283" y="55129"/>
                    <a:pt x="64320" y="55129"/>
                  </a:cubicBezTo>
                  <a:cubicBezTo>
                    <a:pt x="64365" y="55129"/>
                    <a:pt x="64430" y="55142"/>
                    <a:pt x="64489" y="55160"/>
                  </a:cubicBezTo>
                  <a:cubicBezTo>
                    <a:pt x="64587" y="55201"/>
                    <a:pt x="64448" y="55234"/>
                    <a:pt x="64489" y="55250"/>
                  </a:cubicBezTo>
                  <a:cubicBezTo>
                    <a:pt x="64509" y="55265"/>
                    <a:pt x="64538" y="55280"/>
                    <a:pt x="64569" y="55280"/>
                  </a:cubicBezTo>
                  <a:cubicBezTo>
                    <a:pt x="64589" y="55280"/>
                    <a:pt x="64609" y="55274"/>
                    <a:pt x="64629" y="55258"/>
                  </a:cubicBezTo>
                  <a:cubicBezTo>
                    <a:pt x="64673" y="55221"/>
                    <a:pt x="64705" y="55183"/>
                    <a:pt x="64760" y="55183"/>
                  </a:cubicBezTo>
                  <a:cubicBezTo>
                    <a:pt x="64765" y="55183"/>
                    <a:pt x="64771" y="55184"/>
                    <a:pt x="64776" y="55184"/>
                  </a:cubicBezTo>
                  <a:cubicBezTo>
                    <a:pt x="64821" y="55190"/>
                    <a:pt x="64874" y="55203"/>
                    <a:pt x="64939" y="55203"/>
                  </a:cubicBezTo>
                  <a:cubicBezTo>
                    <a:pt x="64969" y="55203"/>
                    <a:pt x="65002" y="55200"/>
                    <a:pt x="65039" y="55193"/>
                  </a:cubicBezTo>
                  <a:cubicBezTo>
                    <a:pt x="65154" y="55168"/>
                    <a:pt x="64990" y="55070"/>
                    <a:pt x="64990" y="55029"/>
                  </a:cubicBezTo>
                  <a:cubicBezTo>
                    <a:pt x="64990" y="54988"/>
                    <a:pt x="65178" y="54996"/>
                    <a:pt x="65146" y="54946"/>
                  </a:cubicBezTo>
                  <a:cubicBezTo>
                    <a:pt x="65113" y="54905"/>
                    <a:pt x="65047" y="54897"/>
                    <a:pt x="65039" y="54832"/>
                  </a:cubicBezTo>
                  <a:cubicBezTo>
                    <a:pt x="65036" y="54806"/>
                    <a:pt x="65047" y="54798"/>
                    <a:pt x="65068" y="54798"/>
                  </a:cubicBezTo>
                  <a:cubicBezTo>
                    <a:pt x="65101" y="54798"/>
                    <a:pt x="65156" y="54818"/>
                    <a:pt x="65211" y="54823"/>
                  </a:cubicBezTo>
                  <a:cubicBezTo>
                    <a:pt x="65301" y="54823"/>
                    <a:pt x="65252" y="54676"/>
                    <a:pt x="65310" y="54626"/>
                  </a:cubicBezTo>
                  <a:cubicBezTo>
                    <a:pt x="65322" y="54614"/>
                    <a:pt x="65335" y="54609"/>
                    <a:pt x="65348" y="54609"/>
                  </a:cubicBezTo>
                  <a:cubicBezTo>
                    <a:pt x="65384" y="54609"/>
                    <a:pt x="65419" y="54649"/>
                    <a:pt x="65449" y="54667"/>
                  </a:cubicBezTo>
                  <a:cubicBezTo>
                    <a:pt x="65453" y="54671"/>
                    <a:pt x="65458" y="54673"/>
                    <a:pt x="65465" y="54673"/>
                  </a:cubicBezTo>
                  <a:cubicBezTo>
                    <a:pt x="65516" y="54673"/>
                    <a:pt x="65643" y="54572"/>
                    <a:pt x="65679" y="54528"/>
                  </a:cubicBezTo>
                  <a:cubicBezTo>
                    <a:pt x="65728" y="54487"/>
                    <a:pt x="65630" y="54446"/>
                    <a:pt x="65638" y="54413"/>
                  </a:cubicBezTo>
                  <a:cubicBezTo>
                    <a:pt x="65638" y="54402"/>
                    <a:pt x="65658" y="54398"/>
                    <a:pt x="65685" y="54398"/>
                  </a:cubicBezTo>
                  <a:cubicBezTo>
                    <a:pt x="65719" y="54398"/>
                    <a:pt x="65762" y="54404"/>
                    <a:pt x="65794" y="54413"/>
                  </a:cubicBezTo>
                  <a:cubicBezTo>
                    <a:pt x="65851" y="54429"/>
                    <a:pt x="65810" y="54503"/>
                    <a:pt x="65843" y="54553"/>
                  </a:cubicBezTo>
                  <a:cubicBezTo>
                    <a:pt x="65849" y="54560"/>
                    <a:pt x="65855" y="54563"/>
                    <a:pt x="65861" y="54563"/>
                  </a:cubicBezTo>
                  <a:cubicBezTo>
                    <a:pt x="65888" y="54563"/>
                    <a:pt x="65915" y="54495"/>
                    <a:pt x="65942" y="54454"/>
                  </a:cubicBezTo>
                  <a:cubicBezTo>
                    <a:pt x="65983" y="54413"/>
                    <a:pt x="66122" y="54257"/>
                    <a:pt x="66155" y="54233"/>
                  </a:cubicBezTo>
                  <a:cubicBezTo>
                    <a:pt x="66180" y="54208"/>
                    <a:pt x="66180" y="54159"/>
                    <a:pt x="66106" y="54134"/>
                  </a:cubicBezTo>
                  <a:cubicBezTo>
                    <a:pt x="66040" y="54118"/>
                    <a:pt x="65950" y="54085"/>
                    <a:pt x="65917" y="54027"/>
                  </a:cubicBezTo>
                  <a:cubicBezTo>
                    <a:pt x="65896" y="53995"/>
                    <a:pt x="65925" y="53986"/>
                    <a:pt x="65967" y="53986"/>
                  </a:cubicBezTo>
                  <a:cubicBezTo>
                    <a:pt x="66009" y="53986"/>
                    <a:pt x="66065" y="53995"/>
                    <a:pt x="66098" y="53995"/>
                  </a:cubicBezTo>
                  <a:cubicBezTo>
                    <a:pt x="66163" y="53986"/>
                    <a:pt x="66196" y="53904"/>
                    <a:pt x="66245" y="53888"/>
                  </a:cubicBezTo>
                  <a:cubicBezTo>
                    <a:pt x="66253" y="53884"/>
                    <a:pt x="66261" y="53882"/>
                    <a:pt x="66269" y="53882"/>
                  </a:cubicBezTo>
                  <a:cubicBezTo>
                    <a:pt x="66310" y="53882"/>
                    <a:pt x="66354" y="53921"/>
                    <a:pt x="66399" y="53921"/>
                  </a:cubicBezTo>
                  <a:cubicBezTo>
                    <a:pt x="66403" y="53921"/>
                    <a:pt x="66406" y="53921"/>
                    <a:pt x="66409" y="53921"/>
                  </a:cubicBezTo>
                  <a:cubicBezTo>
                    <a:pt x="66467" y="53904"/>
                    <a:pt x="66418" y="53847"/>
                    <a:pt x="66475" y="53847"/>
                  </a:cubicBezTo>
                  <a:cubicBezTo>
                    <a:pt x="66524" y="53847"/>
                    <a:pt x="66524" y="53945"/>
                    <a:pt x="66582" y="53945"/>
                  </a:cubicBezTo>
                  <a:cubicBezTo>
                    <a:pt x="66639" y="53945"/>
                    <a:pt x="66647" y="53880"/>
                    <a:pt x="66639" y="53847"/>
                  </a:cubicBezTo>
                  <a:cubicBezTo>
                    <a:pt x="66631" y="53822"/>
                    <a:pt x="66590" y="53789"/>
                    <a:pt x="66606" y="53757"/>
                  </a:cubicBezTo>
                  <a:cubicBezTo>
                    <a:pt x="66623" y="53724"/>
                    <a:pt x="66812" y="53732"/>
                    <a:pt x="66812" y="53674"/>
                  </a:cubicBezTo>
                  <a:cubicBezTo>
                    <a:pt x="66812" y="53625"/>
                    <a:pt x="66754" y="53519"/>
                    <a:pt x="66754" y="53445"/>
                  </a:cubicBezTo>
                  <a:cubicBezTo>
                    <a:pt x="66757" y="53421"/>
                    <a:pt x="66779" y="53413"/>
                    <a:pt x="66809" y="53413"/>
                  </a:cubicBezTo>
                  <a:cubicBezTo>
                    <a:pt x="66859" y="53413"/>
                    <a:pt x="66933" y="53433"/>
                    <a:pt x="66983" y="53433"/>
                  </a:cubicBezTo>
                  <a:cubicBezTo>
                    <a:pt x="66996" y="53433"/>
                    <a:pt x="67008" y="53432"/>
                    <a:pt x="67017" y="53428"/>
                  </a:cubicBezTo>
                  <a:cubicBezTo>
                    <a:pt x="67091" y="53404"/>
                    <a:pt x="67000" y="53338"/>
                    <a:pt x="66992" y="53297"/>
                  </a:cubicBezTo>
                  <a:cubicBezTo>
                    <a:pt x="66976" y="53248"/>
                    <a:pt x="67050" y="53198"/>
                    <a:pt x="67099" y="53174"/>
                  </a:cubicBezTo>
                  <a:cubicBezTo>
                    <a:pt x="67104" y="53171"/>
                    <a:pt x="67111" y="53170"/>
                    <a:pt x="67118" y="53170"/>
                  </a:cubicBezTo>
                  <a:cubicBezTo>
                    <a:pt x="67169" y="53170"/>
                    <a:pt x="67255" y="53227"/>
                    <a:pt x="67280" y="53227"/>
                  </a:cubicBezTo>
                  <a:cubicBezTo>
                    <a:pt x="67284" y="53227"/>
                    <a:pt x="67287" y="53226"/>
                    <a:pt x="67288" y="53223"/>
                  </a:cubicBezTo>
                  <a:cubicBezTo>
                    <a:pt x="67296" y="53207"/>
                    <a:pt x="67271" y="53207"/>
                    <a:pt x="67246" y="53125"/>
                  </a:cubicBezTo>
                  <a:cubicBezTo>
                    <a:pt x="67222" y="53043"/>
                    <a:pt x="67329" y="52952"/>
                    <a:pt x="67329" y="52895"/>
                  </a:cubicBezTo>
                  <a:cubicBezTo>
                    <a:pt x="67329" y="52878"/>
                    <a:pt x="67318" y="52871"/>
                    <a:pt x="67303" y="52871"/>
                  </a:cubicBezTo>
                  <a:cubicBezTo>
                    <a:pt x="67266" y="52871"/>
                    <a:pt x="67201" y="52905"/>
                    <a:pt x="67173" y="52911"/>
                  </a:cubicBezTo>
                  <a:cubicBezTo>
                    <a:pt x="67165" y="52913"/>
                    <a:pt x="67155" y="52913"/>
                    <a:pt x="67144" y="52913"/>
                  </a:cubicBezTo>
                  <a:cubicBezTo>
                    <a:pt x="67095" y="52913"/>
                    <a:pt x="67017" y="52900"/>
                    <a:pt x="66984" y="52887"/>
                  </a:cubicBezTo>
                  <a:cubicBezTo>
                    <a:pt x="66951" y="52862"/>
                    <a:pt x="66894" y="52747"/>
                    <a:pt x="66902" y="52706"/>
                  </a:cubicBezTo>
                  <a:cubicBezTo>
                    <a:pt x="66902" y="52701"/>
                    <a:pt x="66906" y="52698"/>
                    <a:pt x="66912" y="52698"/>
                  </a:cubicBezTo>
                  <a:cubicBezTo>
                    <a:pt x="66956" y="52698"/>
                    <a:pt x="67123" y="52797"/>
                    <a:pt x="67173" y="52805"/>
                  </a:cubicBezTo>
                  <a:cubicBezTo>
                    <a:pt x="67177" y="52806"/>
                    <a:pt x="67181" y="52806"/>
                    <a:pt x="67184" y="52806"/>
                  </a:cubicBezTo>
                  <a:cubicBezTo>
                    <a:pt x="67234" y="52806"/>
                    <a:pt x="67258" y="52711"/>
                    <a:pt x="67304" y="52665"/>
                  </a:cubicBezTo>
                  <a:cubicBezTo>
                    <a:pt x="67353" y="52624"/>
                    <a:pt x="67509" y="52624"/>
                    <a:pt x="67517" y="52599"/>
                  </a:cubicBezTo>
                  <a:cubicBezTo>
                    <a:pt x="67525" y="52575"/>
                    <a:pt x="67476" y="52526"/>
                    <a:pt x="67427" y="52517"/>
                  </a:cubicBezTo>
                  <a:cubicBezTo>
                    <a:pt x="67423" y="52517"/>
                    <a:pt x="67420" y="52516"/>
                    <a:pt x="67416" y="52516"/>
                  </a:cubicBezTo>
                  <a:cubicBezTo>
                    <a:pt x="67380" y="52516"/>
                    <a:pt x="67349" y="52551"/>
                    <a:pt x="67312" y="52558"/>
                  </a:cubicBezTo>
                  <a:cubicBezTo>
                    <a:pt x="67308" y="52559"/>
                    <a:pt x="67305" y="52559"/>
                    <a:pt x="67302" y="52559"/>
                  </a:cubicBezTo>
                  <a:cubicBezTo>
                    <a:pt x="67271" y="52559"/>
                    <a:pt x="67270" y="52523"/>
                    <a:pt x="67263" y="52501"/>
                  </a:cubicBezTo>
                  <a:cubicBezTo>
                    <a:pt x="67255" y="52484"/>
                    <a:pt x="67337" y="52435"/>
                    <a:pt x="67345" y="52411"/>
                  </a:cubicBezTo>
                  <a:cubicBezTo>
                    <a:pt x="67353" y="52394"/>
                    <a:pt x="67288" y="52386"/>
                    <a:pt x="67263" y="52370"/>
                  </a:cubicBezTo>
                  <a:cubicBezTo>
                    <a:pt x="67230" y="52353"/>
                    <a:pt x="67238" y="52337"/>
                    <a:pt x="67238" y="52255"/>
                  </a:cubicBezTo>
                  <a:cubicBezTo>
                    <a:pt x="67242" y="52221"/>
                    <a:pt x="67269" y="52211"/>
                    <a:pt x="67307" y="52211"/>
                  </a:cubicBezTo>
                  <a:cubicBezTo>
                    <a:pt x="67360" y="52211"/>
                    <a:pt x="67432" y="52230"/>
                    <a:pt x="67484" y="52230"/>
                  </a:cubicBezTo>
                  <a:cubicBezTo>
                    <a:pt x="67569" y="52230"/>
                    <a:pt x="67611" y="52346"/>
                    <a:pt x="67656" y="52346"/>
                  </a:cubicBezTo>
                  <a:cubicBezTo>
                    <a:pt x="67659" y="52346"/>
                    <a:pt x="67662" y="52346"/>
                    <a:pt x="67665" y="52345"/>
                  </a:cubicBezTo>
                  <a:cubicBezTo>
                    <a:pt x="67722" y="52329"/>
                    <a:pt x="67657" y="52246"/>
                    <a:pt x="67640" y="52140"/>
                  </a:cubicBezTo>
                  <a:cubicBezTo>
                    <a:pt x="67624" y="52041"/>
                    <a:pt x="67780" y="52033"/>
                    <a:pt x="67788" y="51967"/>
                  </a:cubicBezTo>
                  <a:cubicBezTo>
                    <a:pt x="67788" y="51902"/>
                    <a:pt x="67665" y="51877"/>
                    <a:pt x="67649" y="51828"/>
                  </a:cubicBezTo>
                  <a:cubicBezTo>
                    <a:pt x="67644" y="51812"/>
                    <a:pt x="67655" y="51806"/>
                    <a:pt x="67673" y="51806"/>
                  </a:cubicBezTo>
                  <a:cubicBezTo>
                    <a:pt x="67721" y="51806"/>
                    <a:pt x="67822" y="51847"/>
                    <a:pt x="67846" y="51853"/>
                  </a:cubicBezTo>
                  <a:cubicBezTo>
                    <a:pt x="67847" y="51853"/>
                    <a:pt x="67850" y="51853"/>
                    <a:pt x="67852" y="51853"/>
                  </a:cubicBezTo>
                  <a:cubicBezTo>
                    <a:pt x="67889" y="51853"/>
                    <a:pt x="67971" y="51794"/>
                    <a:pt x="68001" y="51779"/>
                  </a:cubicBezTo>
                  <a:cubicBezTo>
                    <a:pt x="68026" y="51762"/>
                    <a:pt x="68010" y="51721"/>
                    <a:pt x="68001" y="51598"/>
                  </a:cubicBezTo>
                  <a:cubicBezTo>
                    <a:pt x="68001" y="51483"/>
                    <a:pt x="68125" y="51434"/>
                    <a:pt x="68108" y="51385"/>
                  </a:cubicBezTo>
                  <a:cubicBezTo>
                    <a:pt x="68092" y="51336"/>
                    <a:pt x="67928" y="51221"/>
                    <a:pt x="67969" y="51163"/>
                  </a:cubicBezTo>
                  <a:cubicBezTo>
                    <a:pt x="67975" y="51153"/>
                    <a:pt x="67985" y="51149"/>
                    <a:pt x="67997" y="51149"/>
                  </a:cubicBezTo>
                  <a:cubicBezTo>
                    <a:pt x="68043" y="51149"/>
                    <a:pt x="68120" y="51205"/>
                    <a:pt x="68167" y="51205"/>
                  </a:cubicBezTo>
                  <a:cubicBezTo>
                    <a:pt x="68169" y="51205"/>
                    <a:pt x="68172" y="51205"/>
                    <a:pt x="68174" y="51204"/>
                  </a:cubicBezTo>
                  <a:cubicBezTo>
                    <a:pt x="68223" y="51188"/>
                    <a:pt x="68371" y="51015"/>
                    <a:pt x="68412" y="50991"/>
                  </a:cubicBezTo>
                  <a:cubicBezTo>
                    <a:pt x="68416" y="50989"/>
                    <a:pt x="68420" y="50988"/>
                    <a:pt x="68424" y="50988"/>
                  </a:cubicBezTo>
                  <a:cubicBezTo>
                    <a:pt x="68471" y="50988"/>
                    <a:pt x="68534" y="51106"/>
                    <a:pt x="68565" y="51106"/>
                  </a:cubicBezTo>
                  <a:cubicBezTo>
                    <a:pt x="68566" y="51106"/>
                    <a:pt x="68567" y="51106"/>
                    <a:pt x="68568" y="51106"/>
                  </a:cubicBezTo>
                  <a:cubicBezTo>
                    <a:pt x="68592" y="51106"/>
                    <a:pt x="68691" y="51081"/>
                    <a:pt x="68740" y="51040"/>
                  </a:cubicBezTo>
                  <a:cubicBezTo>
                    <a:pt x="68781" y="51007"/>
                    <a:pt x="68674" y="50851"/>
                    <a:pt x="68609" y="50827"/>
                  </a:cubicBezTo>
                  <a:cubicBezTo>
                    <a:pt x="68535" y="50810"/>
                    <a:pt x="68494" y="50827"/>
                    <a:pt x="68428" y="50777"/>
                  </a:cubicBezTo>
                  <a:cubicBezTo>
                    <a:pt x="68363" y="50720"/>
                    <a:pt x="68363" y="50679"/>
                    <a:pt x="68387" y="50646"/>
                  </a:cubicBezTo>
                  <a:cubicBezTo>
                    <a:pt x="68392" y="50638"/>
                    <a:pt x="68400" y="50635"/>
                    <a:pt x="68410" y="50635"/>
                  </a:cubicBezTo>
                  <a:cubicBezTo>
                    <a:pt x="68451" y="50635"/>
                    <a:pt x="68525" y="50689"/>
                    <a:pt x="68551" y="50695"/>
                  </a:cubicBezTo>
                  <a:cubicBezTo>
                    <a:pt x="68557" y="50698"/>
                    <a:pt x="68564" y="50699"/>
                    <a:pt x="68572" y="50699"/>
                  </a:cubicBezTo>
                  <a:cubicBezTo>
                    <a:pt x="68615" y="50699"/>
                    <a:pt x="68691" y="50667"/>
                    <a:pt x="68691" y="50646"/>
                  </a:cubicBezTo>
                  <a:cubicBezTo>
                    <a:pt x="68691" y="50622"/>
                    <a:pt x="68633" y="50597"/>
                    <a:pt x="68617" y="50581"/>
                  </a:cubicBezTo>
                  <a:cubicBezTo>
                    <a:pt x="68609" y="50556"/>
                    <a:pt x="68732" y="50515"/>
                    <a:pt x="68732" y="50490"/>
                  </a:cubicBezTo>
                  <a:cubicBezTo>
                    <a:pt x="68732" y="50466"/>
                    <a:pt x="68625" y="50474"/>
                    <a:pt x="68560" y="50449"/>
                  </a:cubicBezTo>
                  <a:cubicBezTo>
                    <a:pt x="68494" y="50416"/>
                    <a:pt x="68625" y="50334"/>
                    <a:pt x="68666" y="50310"/>
                  </a:cubicBezTo>
                  <a:cubicBezTo>
                    <a:pt x="68673" y="50305"/>
                    <a:pt x="68679" y="50303"/>
                    <a:pt x="68685" y="50303"/>
                  </a:cubicBezTo>
                  <a:cubicBezTo>
                    <a:pt x="68710" y="50303"/>
                    <a:pt x="68736" y="50338"/>
                    <a:pt x="68789" y="50351"/>
                  </a:cubicBezTo>
                  <a:cubicBezTo>
                    <a:pt x="68797" y="50354"/>
                    <a:pt x="68803" y="50355"/>
                    <a:pt x="68808" y="50355"/>
                  </a:cubicBezTo>
                  <a:cubicBezTo>
                    <a:pt x="68848" y="50355"/>
                    <a:pt x="68823" y="50279"/>
                    <a:pt x="68830" y="50236"/>
                  </a:cubicBezTo>
                  <a:cubicBezTo>
                    <a:pt x="68833" y="50230"/>
                    <a:pt x="68836" y="50228"/>
                    <a:pt x="68842" y="50228"/>
                  </a:cubicBezTo>
                  <a:cubicBezTo>
                    <a:pt x="68874" y="50228"/>
                    <a:pt x="68960" y="50327"/>
                    <a:pt x="69003" y="50334"/>
                  </a:cubicBezTo>
                  <a:cubicBezTo>
                    <a:pt x="69004" y="50334"/>
                    <a:pt x="69005" y="50335"/>
                    <a:pt x="69006" y="50335"/>
                  </a:cubicBezTo>
                  <a:cubicBezTo>
                    <a:pt x="69056" y="50335"/>
                    <a:pt x="68961" y="50144"/>
                    <a:pt x="68921" y="50088"/>
                  </a:cubicBezTo>
                  <a:cubicBezTo>
                    <a:pt x="68909" y="50070"/>
                    <a:pt x="68899" y="50063"/>
                    <a:pt x="68890" y="50063"/>
                  </a:cubicBezTo>
                  <a:cubicBezTo>
                    <a:pt x="68866" y="50063"/>
                    <a:pt x="68848" y="50111"/>
                    <a:pt x="68830" y="50129"/>
                  </a:cubicBezTo>
                  <a:cubicBezTo>
                    <a:pt x="68813" y="50142"/>
                    <a:pt x="68755" y="50151"/>
                    <a:pt x="68698" y="50151"/>
                  </a:cubicBezTo>
                  <a:cubicBezTo>
                    <a:pt x="68648" y="50151"/>
                    <a:pt x="68599" y="50144"/>
                    <a:pt x="68576" y="50129"/>
                  </a:cubicBezTo>
                  <a:cubicBezTo>
                    <a:pt x="68527" y="50105"/>
                    <a:pt x="68789" y="50031"/>
                    <a:pt x="68863" y="49981"/>
                  </a:cubicBezTo>
                  <a:cubicBezTo>
                    <a:pt x="68937" y="49932"/>
                    <a:pt x="69126" y="49867"/>
                    <a:pt x="69126" y="49817"/>
                  </a:cubicBezTo>
                  <a:cubicBezTo>
                    <a:pt x="69126" y="49768"/>
                    <a:pt x="68904" y="49760"/>
                    <a:pt x="68740" y="49694"/>
                  </a:cubicBezTo>
                  <a:cubicBezTo>
                    <a:pt x="68568" y="49637"/>
                    <a:pt x="68576" y="49546"/>
                    <a:pt x="68527" y="49514"/>
                  </a:cubicBezTo>
                  <a:cubicBezTo>
                    <a:pt x="68515" y="49506"/>
                    <a:pt x="68499" y="49503"/>
                    <a:pt x="68481" y="49503"/>
                  </a:cubicBezTo>
                  <a:cubicBezTo>
                    <a:pt x="68422" y="49503"/>
                    <a:pt x="68339" y="49538"/>
                    <a:pt x="68313" y="49563"/>
                  </a:cubicBezTo>
                  <a:cubicBezTo>
                    <a:pt x="68276" y="49593"/>
                    <a:pt x="68139" y="49656"/>
                    <a:pt x="68052" y="49656"/>
                  </a:cubicBezTo>
                  <a:cubicBezTo>
                    <a:pt x="68043" y="49656"/>
                    <a:pt x="68034" y="49655"/>
                    <a:pt x="68026" y="49653"/>
                  </a:cubicBezTo>
                  <a:cubicBezTo>
                    <a:pt x="67948" y="49632"/>
                    <a:pt x="67925" y="49548"/>
                    <a:pt x="67861" y="49548"/>
                  </a:cubicBezTo>
                  <a:cubicBezTo>
                    <a:pt x="67852" y="49548"/>
                    <a:pt x="67841" y="49550"/>
                    <a:pt x="67829" y="49555"/>
                  </a:cubicBezTo>
                  <a:cubicBezTo>
                    <a:pt x="67739" y="49585"/>
                    <a:pt x="67711" y="49621"/>
                    <a:pt x="67638" y="49621"/>
                  </a:cubicBezTo>
                  <a:cubicBezTo>
                    <a:pt x="67631" y="49621"/>
                    <a:pt x="67624" y="49621"/>
                    <a:pt x="67616" y="49620"/>
                  </a:cubicBezTo>
                  <a:cubicBezTo>
                    <a:pt x="67525" y="49620"/>
                    <a:pt x="67690" y="49456"/>
                    <a:pt x="67763" y="49415"/>
                  </a:cubicBezTo>
                  <a:cubicBezTo>
                    <a:pt x="67793" y="49401"/>
                    <a:pt x="67820" y="49395"/>
                    <a:pt x="67846" y="49395"/>
                  </a:cubicBezTo>
                  <a:cubicBezTo>
                    <a:pt x="67895" y="49395"/>
                    <a:pt x="67943" y="49413"/>
                    <a:pt x="68001" y="49423"/>
                  </a:cubicBezTo>
                  <a:cubicBezTo>
                    <a:pt x="68026" y="49427"/>
                    <a:pt x="68049" y="49430"/>
                    <a:pt x="68071" y="49430"/>
                  </a:cubicBezTo>
                  <a:cubicBezTo>
                    <a:pt x="68136" y="49430"/>
                    <a:pt x="68188" y="49411"/>
                    <a:pt x="68231" y="49374"/>
                  </a:cubicBezTo>
                  <a:cubicBezTo>
                    <a:pt x="68289" y="49325"/>
                    <a:pt x="68428" y="49218"/>
                    <a:pt x="68469" y="49169"/>
                  </a:cubicBezTo>
                  <a:cubicBezTo>
                    <a:pt x="68519" y="49120"/>
                    <a:pt x="68863" y="49038"/>
                    <a:pt x="68921" y="49005"/>
                  </a:cubicBezTo>
                  <a:cubicBezTo>
                    <a:pt x="68978" y="48980"/>
                    <a:pt x="68880" y="48898"/>
                    <a:pt x="68830" y="48783"/>
                  </a:cubicBezTo>
                  <a:cubicBezTo>
                    <a:pt x="68781" y="48668"/>
                    <a:pt x="68674" y="48668"/>
                    <a:pt x="68543" y="48553"/>
                  </a:cubicBezTo>
                  <a:cubicBezTo>
                    <a:pt x="68412" y="48439"/>
                    <a:pt x="68469" y="48488"/>
                    <a:pt x="68412" y="48439"/>
                  </a:cubicBezTo>
                  <a:cubicBezTo>
                    <a:pt x="68363" y="48389"/>
                    <a:pt x="68297" y="48357"/>
                    <a:pt x="68182" y="48348"/>
                  </a:cubicBezTo>
                  <a:cubicBezTo>
                    <a:pt x="68075" y="48340"/>
                    <a:pt x="68092" y="48324"/>
                    <a:pt x="68043" y="48233"/>
                  </a:cubicBezTo>
                  <a:cubicBezTo>
                    <a:pt x="68024" y="48196"/>
                    <a:pt x="68004" y="48186"/>
                    <a:pt x="67978" y="48186"/>
                  </a:cubicBezTo>
                  <a:cubicBezTo>
                    <a:pt x="67948" y="48186"/>
                    <a:pt x="67911" y="48201"/>
                    <a:pt x="67862" y="48201"/>
                  </a:cubicBezTo>
                  <a:cubicBezTo>
                    <a:pt x="67763" y="48201"/>
                    <a:pt x="67681" y="48233"/>
                    <a:pt x="67599" y="48233"/>
                  </a:cubicBezTo>
                  <a:cubicBezTo>
                    <a:pt x="67517" y="48233"/>
                    <a:pt x="67558" y="48201"/>
                    <a:pt x="67460" y="48135"/>
                  </a:cubicBezTo>
                  <a:cubicBezTo>
                    <a:pt x="67353" y="48061"/>
                    <a:pt x="67312" y="48069"/>
                    <a:pt x="67271" y="48020"/>
                  </a:cubicBezTo>
                  <a:cubicBezTo>
                    <a:pt x="67230" y="47979"/>
                    <a:pt x="67304" y="47963"/>
                    <a:pt x="67320" y="47930"/>
                  </a:cubicBezTo>
                  <a:cubicBezTo>
                    <a:pt x="67329" y="47897"/>
                    <a:pt x="67255" y="47848"/>
                    <a:pt x="67271" y="47831"/>
                  </a:cubicBezTo>
                  <a:cubicBezTo>
                    <a:pt x="67273" y="47829"/>
                    <a:pt x="67279" y="47828"/>
                    <a:pt x="67287" y="47828"/>
                  </a:cubicBezTo>
                  <a:cubicBezTo>
                    <a:pt x="67338" y="47828"/>
                    <a:pt x="67489" y="47872"/>
                    <a:pt x="67567" y="47971"/>
                  </a:cubicBezTo>
                  <a:cubicBezTo>
                    <a:pt x="67644" y="48070"/>
                    <a:pt x="67661" y="48096"/>
                    <a:pt x="67685" y="48096"/>
                  </a:cubicBezTo>
                  <a:cubicBezTo>
                    <a:pt x="67689" y="48096"/>
                    <a:pt x="67693" y="48095"/>
                    <a:pt x="67698" y="48094"/>
                  </a:cubicBezTo>
                  <a:cubicBezTo>
                    <a:pt x="67731" y="48094"/>
                    <a:pt x="67887" y="48036"/>
                    <a:pt x="67919" y="48028"/>
                  </a:cubicBezTo>
                  <a:cubicBezTo>
                    <a:pt x="67922" y="48028"/>
                    <a:pt x="67924" y="48027"/>
                    <a:pt x="67927" y="48027"/>
                  </a:cubicBezTo>
                  <a:cubicBezTo>
                    <a:pt x="67973" y="48027"/>
                    <a:pt x="68120" y="48081"/>
                    <a:pt x="68166" y="48127"/>
                  </a:cubicBezTo>
                  <a:cubicBezTo>
                    <a:pt x="68215" y="48168"/>
                    <a:pt x="68297" y="48242"/>
                    <a:pt x="68322" y="48258"/>
                  </a:cubicBezTo>
                  <a:cubicBezTo>
                    <a:pt x="68330" y="48264"/>
                    <a:pt x="68364" y="48265"/>
                    <a:pt x="68408" y="48265"/>
                  </a:cubicBezTo>
                  <a:cubicBezTo>
                    <a:pt x="68497" y="48265"/>
                    <a:pt x="68622" y="48258"/>
                    <a:pt x="68650" y="48258"/>
                  </a:cubicBezTo>
                  <a:cubicBezTo>
                    <a:pt x="68686" y="48258"/>
                    <a:pt x="68846" y="48336"/>
                    <a:pt x="68893" y="48336"/>
                  </a:cubicBezTo>
                  <a:cubicBezTo>
                    <a:pt x="68898" y="48336"/>
                    <a:pt x="68902" y="48335"/>
                    <a:pt x="68904" y="48332"/>
                  </a:cubicBezTo>
                  <a:cubicBezTo>
                    <a:pt x="68921" y="48307"/>
                    <a:pt x="68798" y="48135"/>
                    <a:pt x="68757" y="48086"/>
                  </a:cubicBezTo>
                  <a:cubicBezTo>
                    <a:pt x="68715" y="48028"/>
                    <a:pt x="68666" y="48053"/>
                    <a:pt x="68560" y="47987"/>
                  </a:cubicBezTo>
                  <a:cubicBezTo>
                    <a:pt x="68461" y="47922"/>
                    <a:pt x="68551" y="47823"/>
                    <a:pt x="68494" y="47782"/>
                  </a:cubicBezTo>
                  <a:cubicBezTo>
                    <a:pt x="68445" y="47741"/>
                    <a:pt x="68223" y="47700"/>
                    <a:pt x="68174" y="47634"/>
                  </a:cubicBezTo>
                  <a:cubicBezTo>
                    <a:pt x="68125" y="47560"/>
                    <a:pt x="68198" y="47405"/>
                    <a:pt x="68190" y="47331"/>
                  </a:cubicBezTo>
                  <a:cubicBezTo>
                    <a:pt x="68174" y="47257"/>
                    <a:pt x="68067" y="47101"/>
                    <a:pt x="67977" y="46871"/>
                  </a:cubicBezTo>
                  <a:cubicBezTo>
                    <a:pt x="67887" y="46641"/>
                    <a:pt x="67821" y="46338"/>
                    <a:pt x="67706" y="46280"/>
                  </a:cubicBezTo>
                  <a:cubicBezTo>
                    <a:pt x="67583" y="46223"/>
                    <a:pt x="67452" y="46223"/>
                    <a:pt x="67337" y="46141"/>
                  </a:cubicBezTo>
                  <a:cubicBezTo>
                    <a:pt x="67222" y="46050"/>
                    <a:pt x="67197" y="45952"/>
                    <a:pt x="67132" y="45936"/>
                  </a:cubicBezTo>
                  <a:cubicBezTo>
                    <a:pt x="67126" y="45934"/>
                    <a:pt x="67120" y="45933"/>
                    <a:pt x="67114" y="45933"/>
                  </a:cubicBezTo>
                  <a:cubicBezTo>
                    <a:pt x="67067" y="45933"/>
                    <a:pt x="67036" y="45981"/>
                    <a:pt x="66987" y="45981"/>
                  </a:cubicBezTo>
                  <a:cubicBezTo>
                    <a:pt x="66978" y="45981"/>
                    <a:pt x="66969" y="45980"/>
                    <a:pt x="66959" y="45977"/>
                  </a:cubicBezTo>
                  <a:cubicBezTo>
                    <a:pt x="66885" y="45952"/>
                    <a:pt x="66951" y="45763"/>
                    <a:pt x="66959" y="45714"/>
                  </a:cubicBezTo>
                  <a:cubicBezTo>
                    <a:pt x="66976" y="45665"/>
                    <a:pt x="67025" y="45657"/>
                    <a:pt x="67050" y="45607"/>
                  </a:cubicBezTo>
                  <a:cubicBezTo>
                    <a:pt x="67082" y="45566"/>
                    <a:pt x="67238" y="45287"/>
                    <a:pt x="67279" y="45230"/>
                  </a:cubicBezTo>
                  <a:cubicBezTo>
                    <a:pt x="67329" y="45181"/>
                    <a:pt x="67402" y="45213"/>
                    <a:pt x="67468" y="45189"/>
                  </a:cubicBezTo>
                  <a:cubicBezTo>
                    <a:pt x="67525" y="45164"/>
                    <a:pt x="67550" y="45074"/>
                    <a:pt x="67567" y="45033"/>
                  </a:cubicBezTo>
                  <a:cubicBezTo>
                    <a:pt x="67583" y="45000"/>
                    <a:pt x="67722" y="44918"/>
                    <a:pt x="67739" y="44885"/>
                  </a:cubicBezTo>
                  <a:cubicBezTo>
                    <a:pt x="67747" y="44852"/>
                    <a:pt x="67632" y="44836"/>
                    <a:pt x="67608" y="44778"/>
                  </a:cubicBezTo>
                  <a:cubicBezTo>
                    <a:pt x="67583" y="44721"/>
                    <a:pt x="67690" y="44655"/>
                    <a:pt x="67739" y="44639"/>
                  </a:cubicBezTo>
                  <a:cubicBezTo>
                    <a:pt x="67741" y="44639"/>
                    <a:pt x="67743" y="44638"/>
                    <a:pt x="67745" y="44638"/>
                  </a:cubicBezTo>
                  <a:cubicBezTo>
                    <a:pt x="67799" y="44638"/>
                    <a:pt x="67838" y="44739"/>
                    <a:pt x="67854" y="44778"/>
                  </a:cubicBezTo>
                  <a:cubicBezTo>
                    <a:pt x="67859" y="44809"/>
                    <a:pt x="67877" y="44817"/>
                    <a:pt x="67901" y="44817"/>
                  </a:cubicBezTo>
                  <a:cubicBezTo>
                    <a:pt x="67916" y="44817"/>
                    <a:pt x="67934" y="44814"/>
                    <a:pt x="67952" y="44811"/>
                  </a:cubicBezTo>
                  <a:cubicBezTo>
                    <a:pt x="67993" y="44803"/>
                    <a:pt x="68059" y="44762"/>
                    <a:pt x="68059" y="44729"/>
                  </a:cubicBezTo>
                  <a:cubicBezTo>
                    <a:pt x="68051" y="44696"/>
                    <a:pt x="68018" y="44672"/>
                    <a:pt x="68026" y="44614"/>
                  </a:cubicBezTo>
                  <a:cubicBezTo>
                    <a:pt x="68043" y="44557"/>
                    <a:pt x="68223" y="44540"/>
                    <a:pt x="68207" y="44499"/>
                  </a:cubicBezTo>
                  <a:cubicBezTo>
                    <a:pt x="68190" y="44458"/>
                    <a:pt x="68108" y="44475"/>
                    <a:pt x="68100" y="44434"/>
                  </a:cubicBezTo>
                  <a:cubicBezTo>
                    <a:pt x="68092" y="44384"/>
                    <a:pt x="68125" y="44360"/>
                    <a:pt x="68157" y="44343"/>
                  </a:cubicBezTo>
                  <a:cubicBezTo>
                    <a:pt x="68166" y="44337"/>
                    <a:pt x="68178" y="44334"/>
                    <a:pt x="68192" y="44334"/>
                  </a:cubicBezTo>
                  <a:cubicBezTo>
                    <a:pt x="68230" y="44334"/>
                    <a:pt x="68282" y="44352"/>
                    <a:pt x="68330" y="44352"/>
                  </a:cubicBezTo>
                  <a:cubicBezTo>
                    <a:pt x="68395" y="44352"/>
                    <a:pt x="68765" y="44146"/>
                    <a:pt x="68896" y="44114"/>
                  </a:cubicBezTo>
                  <a:cubicBezTo>
                    <a:pt x="68990" y="44084"/>
                    <a:pt x="69054" y="44059"/>
                    <a:pt x="69107" y="44059"/>
                  </a:cubicBezTo>
                  <a:cubicBezTo>
                    <a:pt x="69129" y="44059"/>
                    <a:pt x="69148" y="44063"/>
                    <a:pt x="69167" y="44073"/>
                  </a:cubicBezTo>
                  <a:cubicBezTo>
                    <a:pt x="69224" y="44105"/>
                    <a:pt x="69134" y="44196"/>
                    <a:pt x="69183" y="44204"/>
                  </a:cubicBezTo>
                  <a:cubicBezTo>
                    <a:pt x="69186" y="44205"/>
                    <a:pt x="69190" y="44205"/>
                    <a:pt x="69194" y="44205"/>
                  </a:cubicBezTo>
                  <a:cubicBezTo>
                    <a:pt x="69250" y="44205"/>
                    <a:pt x="69405" y="44159"/>
                    <a:pt x="69405" y="44105"/>
                  </a:cubicBezTo>
                  <a:cubicBezTo>
                    <a:pt x="69413" y="44048"/>
                    <a:pt x="69315" y="44064"/>
                    <a:pt x="69306" y="44015"/>
                  </a:cubicBezTo>
                  <a:cubicBezTo>
                    <a:pt x="69298" y="43966"/>
                    <a:pt x="69495" y="43859"/>
                    <a:pt x="69520" y="43785"/>
                  </a:cubicBezTo>
                  <a:cubicBezTo>
                    <a:pt x="69525" y="43762"/>
                    <a:pt x="69516" y="43755"/>
                    <a:pt x="69498" y="43755"/>
                  </a:cubicBezTo>
                  <a:cubicBezTo>
                    <a:pt x="69457" y="43755"/>
                    <a:pt x="69367" y="43794"/>
                    <a:pt x="69265" y="43794"/>
                  </a:cubicBezTo>
                  <a:cubicBezTo>
                    <a:pt x="69261" y="43794"/>
                    <a:pt x="69257" y="43794"/>
                    <a:pt x="69253" y="43794"/>
                  </a:cubicBezTo>
                  <a:cubicBezTo>
                    <a:pt x="69126" y="43794"/>
                    <a:pt x="69125" y="43670"/>
                    <a:pt x="69093" y="43670"/>
                  </a:cubicBezTo>
                  <a:cubicBezTo>
                    <a:pt x="69052" y="43670"/>
                    <a:pt x="69044" y="43703"/>
                    <a:pt x="69003" y="43744"/>
                  </a:cubicBezTo>
                  <a:cubicBezTo>
                    <a:pt x="68994" y="43752"/>
                    <a:pt x="68986" y="43754"/>
                    <a:pt x="68979" y="43754"/>
                  </a:cubicBezTo>
                  <a:cubicBezTo>
                    <a:pt x="68955" y="43754"/>
                    <a:pt x="68936" y="43718"/>
                    <a:pt x="68871" y="43712"/>
                  </a:cubicBezTo>
                  <a:cubicBezTo>
                    <a:pt x="68798" y="43712"/>
                    <a:pt x="68773" y="43728"/>
                    <a:pt x="68691" y="43736"/>
                  </a:cubicBezTo>
                  <a:cubicBezTo>
                    <a:pt x="68617" y="43736"/>
                    <a:pt x="68560" y="43687"/>
                    <a:pt x="68486" y="43654"/>
                  </a:cubicBezTo>
                  <a:cubicBezTo>
                    <a:pt x="68412" y="43613"/>
                    <a:pt x="68157" y="43416"/>
                    <a:pt x="68125" y="43416"/>
                  </a:cubicBezTo>
                  <a:cubicBezTo>
                    <a:pt x="68120" y="43415"/>
                    <a:pt x="68116" y="43415"/>
                    <a:pt x="68112" y="43415"/>
                  </a:cubicBezTo>
                  <a:cubicBezTo>
                    <a:pt x="68076" y="43415"/>
                    <a:pt x="68045" y="43443"/>
                    <a:pt x="68001" y="43465"/>
                  </a:cubicBezTo>
                  <a:cubicBezTo>
                    <a:pt x="67944" y="43490"/>
                    <a:pt x="67887" y="43482"/>
                    <a:pt x="67805" y="43523"/>
                  </a:cubicBezTo>
                  <a:cubicBezTo>
                    <a:pt x="67722" y="43556"/>
                    <a:pt x="67780" y="43572"/>
                    <a:pt x="67780" y="43629"/>
                  </a:cubicBezTo>
                  <a:cubicBezTo>
                    <a:pt x="67772" y="43687"/>
                    <a:pt x="67640" y="43728"/>
                    <a:pt x="67550" y="43777"/>
                  </a:cubicBezTo>
                  <a:cubicBezTo>
                    <a:pt x="67460" y="43818"/>
                    <a:pt x="67329" y="43950"/>
                    <a:pt x="67263" y="43982"/>
                  </a:cubicBezTo>
                  <a:cubicBezTo>
                    <a:pt x="67246" y="43993"/>
                    <a:pt x="67231" y="43997"/>
                    <a:pt x="67216" y="43997"/>
                  </a:cubicBezTo>
                  <a:cubicBezTo>
                    <a:pt x="67173" y="43997"/>
                    <a:pt x="67136" y="43960"/>
                    <a:pt x="67099" y="43941"/>
                  </a:cubicBezTo>
                  <a:cubicBezTo>
                    <a:pt x="67050" y="43925"/>
                    <a:pt x="66828" y="43867"/>
                    <a:pt x="66779" y="43826"/>
                  </a:cubicBezTo>
                  <a:cubicBezTo>
                    <a:pt x="66729" y="43785"/>
                    <a:pt x="66803" y="43712"/>
                    <a:pt x="66836" y="43638"/>
                  </a:cubicBezTo>
                  <a:cubicBezTo>
                    <a:pt x="66869" y="43564"/>
                    <a:pt x="66885" y="43391"/>
                    <a:pt x="66877" y="43326"/>
                  </a:cubicBezTo>
                  <a:cubicBezTo>
                    <a:pt x="66869" y="43268"/>
                    <a:pt x="66828" y="43203"/>
                    <a:pt x="66803" y="43186"/>
                  </a:cubicBezTo>
                  <a:cubicBezTo>
                    <a:pt x="66789" y="43172"/>
                    <a:pt x="66709" y="43144"/>
                    <a:pt x="66651" y="43144"/>
                  </a:cubicBezTo>
                  <a:cubicBezTo>
                    <a:pt x="66644" y="43144"/>
                    <a:pt x="66637" y="43144"/>
                    <a:pt x="66631" y="43145"/>
                  </a:cubicBezTo>
                  <a:cubicBezTo>
                    <a:pt x="66565" y="43162"/>
                    <a:pt x="66590" y="43236"/>
                    <a:pt x="66541" y="43268"/>
                  </a:cubicBezTo>
                  <a:cubicBezTo>
                    <a:pt x="66533" y="43276"/>
                    <a:pt x="66525" y="43279"/>
                    <a:pt x="66518" y="43279"/>
                  </a:cubicBezTo>
                  <a:cubicBezTo>
                    <a:pt x="66487" y="43279"/>
                    <a:pt x="66461" y="43218"/>
                    <a:pt x="66434" y="43178"/>
                  </a:cubicBezTo>
                  <a:cubicBezTo>
                    <a:pt x="66416" y="43151"/>
                    <a:pt x="66390" y="43146"/>
                    <a:pt x="66362" y="43146"/>
                  </a:cubicBezTo>
                  <a:cubicBezTo>
                    <a:pt x="66348" y="43146"/>
                    <a:pt x="66334" y="43147"/>
                    <a:pt x="66321" y="43147"/>
                  </a:cubicBezTo>
                  <a:cubicBezTo>
                    <a:pt x="66312" y="43147"/>
                    <a:pt x="66303" y="43147"/>
                    <a:pt x="66294" y="43145"/>
                  </a:cubicBezTo>
                  <a:cubicBezTo>
                    <a:pt x="66245" y="43137"/>
                    <a:pt x="66130" y="43112"/>
                    <a:pt x="66032" y="43080"/>
                  </a:cubicBezTo>
                  <a:cubicBezTo>
                    <a:pt x="65933" y="43047"/>
                    <a:pt x="65950" y="43022"/>
                    <a:pt x="65901" y="42940"/>
                  </a:cubicBezTo>
                  <a:cubicBezTo>
                    <a:pt x="65851" y="42866"/>
                    <a:pt x="65786" y="42792"/>
                    <a:pt x="65769" y="42760"/>
                  </a:cubicBezTo>
                  <a:cubicBezTo>
                    <a:pt x="65761" y="42719"/>
                    <a:pt x="65794" y="42653"/>
                    <a:pt x="65843" y="42546"/>
                  </a:cubicBezTo>
                  <a:cubicBezTo>
                    <a:pt x="65892" y="42448"/>
                    <a:pt x="65909" y="42316"/>
                    <a:pt x="65917" y="42300"/>
                  </a:cubicBezTo>
                  <a:cubicBezTo>
                    <a:pt x="65933" y="42284"/>
                    <a:pt x="66048" y="42226"/>
                    <a:pt x="66147" y="42210"/>
                  </a:cubicBezTo>
                  <a:cubicBezTo>
                    <a:pt x="66157" y="42207"/>
                    <a:pt x="66165" y="42206"/>
                    <a:pt x="66174" y="42206"/>
                  </a:cubicBezTo>
                  <a:cubicBezTo>
                    <a:pt x="66241" y="42206"/>
                    <a:pt x="66261" y="42289"/>
                    <a:pt x="66327" y="42333"/>
                  </a:cubicBezTo>
                  <a:cubicBezTo>
                    <a:pt x="66349" y="42346"/>
                    <a:pt x="66366" y="42351"/>
                    <a:pt x="66382" y="42351"/>
                  </a:cubicBezTo>
                  <a:cubicBezTo>
                    <a:pt x="66428" y="42351"/>
                    <a:pt x="66462" y="42310"/>
                    <a:pt x="66541" y="42292"/>
                  </a:cubicBezTo>
                  <a:cubicBezTo>
                    <a:pt x="66639" y="42275"/>
                    <a:pt x="66713" y="42275"/>
                    <a:pt x="66779" y="42259"/>
                  </a:cubicBezTo>
                  <a:cubicBezTo>
                    <a:pt x="66844" y="42251"/>
                    <a:pt x="66926" y="42128"/>
                    <a:pt x="66984" y="42062"/>
                  </a:cubicBezTo>
                  <a:cubicBezTo>
                    <a:pt x="67033" y="41988"/>
                    <a:pt x="67033" y="41824"/>
                    <a:pt x="67082" y="41742"/>
                  </a:cubicBezTo>
                  <a:cubicBezTo>
                    <a:pt x="67132" y="41660"/>
                    <a:pt x="67402" y="41578"/>
                    <a:pt x="67493" y="41529"/>
                  </a:cubicBezTo>
                  <a:cubicBezTo>
                    <a:pt x="67591" y="41471"/>
                    <a:pt x="67854" y="41323"/>
                    <a:pt x="67928" y="41282"/>
                  </a:cubicBezTo>
                  <a:cubicBezTo>
                    <a:pt x="67993" y="41250"/>
                    <a:pt x="68256" y="40872"/>
                    <a:pt x="68313" y="40815"/>
                  </a:cubicBezTo>
                  <a:cubicBezTo>
                    <a:pt x="68330" y="40798"/>
                    <a:pt x="68358" y="40792"/>
                    <a:pt x="68393" y="40792"/>
                  </a:cubicBezTo>
                  <a:cubicBezTo>
                    <a:pt x="68453" y="40792"/>
                    <a:pt x="68535" y="40807"/>
                    <a:pt x="68627" y="40807"/>
                  </a:cubicBezTo>
                  <a:cubicBezTo>
                    <a:pt x="68640" y="40807"/>
                    <a:pt x="68653" y="40807"/>
                    <a:pt x="68666" y="40806"/>
                  </a:cubicBezTo>
                  <a:cubicBezTo>
                    <a:pt x="68834" y="40798"/>
                    <a:pt x="68831" y="40666"/>
                    <a:pt x="68898" y="40666"/>
                  </a:cubicBezTo>
                  <a:cubicBezTo>
                    <a:pt x="68900" y="40666"/>
                    <a:pt x="68902" y="40667"/>
                    <a:pt x="68904" y="40667"/>
                  </a:cubicBezTo>
                  <a:cubicBezTo>
                    <a:pt x="68978" y="40675"/>
                    <a:pt x="68912" y="40790"/>
                    <a:pt x="68912" y="40864"/>
                  </a:cubicBezTo>
                  <a:cubicBezTo>
                    <a:pt x="68921" y="40946"/>
                    <a:pt x="69077" y="40921"/>
                    <a:pt x="69159" y="40962"/>
                  </a:cubicBezTo>
                  <a:cubicBezTo>
                    <a:pt x="69249" y="41003"/>
                    <a:pt x="69257" y="41036"/>
                    <a:pt x="69265" y="41110"/>
                  </a:cubicBezTo>
                  <a:cubicBezTo>
                    <a:pt x="69282" y="41176"/>
                    <a:pt x="69167" y="41233"/>
                    <a:pt x="69077" y="41364"/>
                  </a:cubicBezTo>
                  <a:cubicBezTo>
                    <a:pt x="68995" y="41496"/>
                    <a:pt x="68970" y="41570"/>
                    <a:pt x="68904" y="41652"/>
                  </a:cubicBezTo>
                  <a:cubicBezTo>
                    <a:pt x="68839" y="41726"/>
                    <a:pt x="68757" y="41701"/>
                    <a:pt x="68683" y="41726"/>
                  </a:cubicBezTo>
                  <a:cubicBezTo>
                    <a:pt x="68617" y="41750"/>
                    <a:pt x="68666" y="41783"/>
                    <a:pt x="68666" y="41849"/>
                  </a:cubicBezTo>
                  <a:cubicBezTo>
                    <a:pt x="68666" y="41906"/>
                    <a:pt x="68601" y="41914"/>
                    <a:pt x="68551" y="41964"/>
                  </a:cubicBezTo>
                  <a:cubicBezTo>
                    <a:pt x="68502" y="42013"/>
                    <a:pt x="68650" y="42046"/>
                    <a:pt x="68683" y="42054"/>
                  </a:cubicBezTo>
                  <a:cubicBezTo>
                    <a:pt x="68686" y="42055"/>
                    <a:pt x="68691" y="42055"/>
                    <a:pt x="68697" y="42055"/>
                  </a:cubicBezTo>
                  <a:cubicBezTo>
                    <a:pt x="68743" y="42055"/>
                    <a:pt x="68867" y="42038"/>
                    <a:pt x="68941" y="42038"/>
                  </a:cubicBezTo>
                  <a:cubicBezTo>
                    <a:pt x="68967" y="42038"/>
                    <a:pt x="68987" y="42040"/>
                    <a:pt x="68995" y="42046"/>
                  </a:cubicBezTo>
                  <a:cubicBezTo>
                    <a:pt x="69027" y="42070"/>
                    <a:pt x="68789" y="42136"/>
                    <a:pt x="68757" y="42169"/>
                  </a:cubicBezTo>
                  <a:cubicBezTo>
                    <a:pt x="68724" y="42210"/>
                    <a:pt x="68789" y="42234"/>
                    <a:pt x="68789" y="42275"/>
                  </a:cubicBezTo>
                  <a:cubicBezTo>
                    <a:pt x="68781" y="42308"/>
                    <a:pt x="68699" y="42325"/>
                    <a:pt x="68642" y="42341"/>
                  </a:cubicBezTo>
                  <a:cubicBezTo>
                    <a:pt x="68584" y="42357"/>
                    <a:pt x="68453" y="42398"/>
                    <a:pt x="68412" y="42439"/>
                  </a:cubicBezTo>
                  <a:cubicBezTo>
                    <a:pt x="68363" y="42481"/>
                    <a:pt x="68379" y="42595"/>
                    <a:pt x="68420" y="42612"/>
                  </a:cubicBezTo>
                  <a:cubicBezTo>
                    <a:pt x="68423" y="42613"/>
                    <a:pt x="68426" y="42614"/>
                    <a:pt x="68431" y="42614"/>
                  </a:cubicBezTo>
                  <a:cubicBezTo>
                    <a:pt x="68486" y="42614"/>
                    <a:pt x="68647" y="42518"/>
                    <a:pt x="68715" y="42472"/>
                  </a:cubicBezTo>
                  <a:cubicBezTo>
                    <a:pt x="68789" y="42415"/>
                    <a:pt x="68888" y="42300"/>
                    <a:pt x="68962" y="42267"/>
                  </a:cubicBezTo>
                  <a:cubicBezTo>
                    <a:pt x="69044" y="42226"/>
                    <a:pt x="69274" y="42037"/>
                    <a:pt x="69462" y="41964"/>
                  </a:cubicBezTo>
                  <a:cubicBezTo>
                    <a:pt x="69651" y="41890"/>
                    <a:pt x="69659" y="41816"/>
                    <a:pt x="69741" y="41791"/>
                  </a:cubicBezTo>
                  <a:cubicBezTo>
                    <a:pt x="69823" y="41775"/>
                    <a:pt x="69946" y="41734"/>
                    <a:pt x="70283" y="41693"/>
                  </a:cubicBezTo>
                  <a:cubicBezTo>
                    <a:pt x="70421" y="41678"/>
                    <a:pt x="70476" y="41675"/>
                    <a:pt x="70502" y="41675"/>
                  </a:cubicBezTo>
                  <a:cubicBezTo>
                    <a:pt x="70519" y="41675"/>
                    <a:pt x="70523" y="41676"/>
                    <a:pt x="70529" y="41676"/>
                  </a:cubicBezTo>
                  <a:lnTo>
                    <a:pt x="70619" y="41668"/>
                  </a:lnTo>
                  <a:cubicBezTo>
                    <a:pt x="70682" y="41657"/>
                    <a:pt x="70709" y="41641"/>
                    <a:pt x="70726" y="41641"/>
                  </a:cubicBezTo>
                  <a:cubicBezTo>
                    <a:pt x="70733" y="41641"/>
                    <a:pt x="70738" y="41644"/>
                    <a:pt x="70743" y="41652"/>
                  </a:cubicBezTo>
                  <a:cubicBezTo>
                    <a:pt x="70767" y="41684"/>
                    <a:pt x="70866" y="41758"/>
                    <a:pt x="70915" y="41799"/>
                  </a:cubicBezTo>
                  <a:cubicBezTo>
                    <a:pt x="70923" y="41804"/>
                    <a:pt x="70930" y="41806"/>
                    <a:pt x="70936" y="41806"/>
                  </a:cubicBezTo>
                  <a:cubicBezTo>
                    <a:pt x="70971" y="41806"/>
                    <a:pt x="70969" y="41734"/>
                    <a:pt x="70997" y="41734"/>
                  </a:cubicBezTo>
                  <a:cubicBezTo>
                    <a:pt x="71038" y="41734"/>
                    <a:pt x="71251" y="41890"/>
                    <a:pt x="71301" y="41906"/>
                  </a:cubicBezTo>
                  <a:cubicBezTo>
                    <a:pt x="71306" y="41907"/>
                    <a:pt x="71313" y="41907"/>
                    <a:pt x="71321" y="41907"/>
                  </a:cubicBezTo>
                  <a:cubicBezTo>
                    <a:pt x="71361" y="41907"/>
                    <a:pt x="71423" y="41897"/>
                    <a:pt x="71473" y="41897"/>
                  </a:cubicBezTo>
                  <a:cubicBezTo>
                    <a:pt x="71496" y="41897"/>
                    <a:pt x="71516" y="41899"/>
                    <a:pt x="71530" y="41906"/>
                  </a:cubicBezTo>
                  <a:cubicBezTo>
                    <a:pt x="71580" y="41939"/>
                    <a:pt x="71481" y="42095"/>
                    <a:pt x="71457" y="42152"/>
                  </a:cubicBezTo>
                  <a:cubicBezTo>
                    <a:pt x="71440" y="42218"/>
                    <a:pt x="71342" y="42423"/>
                    <a:pt x="71350" y="42472"/>
                  </a:cubicBezTo>
                  <a:cubicBezTo>
                    <a:pt x="71350" y="42522"/>
                    <a:pt x="71350" y="42522"/>
                    <a:pt x="71391" y="42587"/>
                  </a:cubicBezTo>
                  <a:cubicBezTo>
                    <a:pt x="71432" y="42645"/>
                    <a:pt x="71498" y="42612"/>
                    <a:pt x="71563" y="42636"/>
                  </a:cubicBezTo>
                  <a:cubicBezTo>
                    <a:pt x="71629" y="42661"/>
                    <a:pt x="71653" y="42694"/>
                    <a:pt x="71629" y="42760"/>
                  </a:cubicBezTo>
                  <a:cubicBezTo>
                    <a:pt x="71621" y="42777"/>
                    <a:pt x="71610" y="42784"/>
                    <a:pt x="71597" y="42784"/>
                  </a:cubicBezTo>
                  <a:cubicBezTo>
                    <a:pt x="71555" y="42784"/>
                    <a:pt x="71492" y="42715"/>
                    <a:pt x="71448" y="42702"/>
                  </a:cubicBezTo>
                  <a:cubicBezTo>
                    <a:pt x="71435" y="42698"/>
                    <a:pt x="71423" y="42697"/>
                    <a:pt x="71413" y="42697"/>
                  </a:cubicBezTo>
                  <a:cubicBezTo>
                    <a:pt x="71377" y="42697"/>
                    <a:pt x="71351" y="42714"/>
                    <a:pt x="71301" y="42727"/>
                  </a:cubicBezTo>
                  <a:cubicBezTo>
                    <a:pt x="71235" y="42743"/>
                    <a:pt x="71194" y="42899"/>
                    <a:pt x="71186" y="42948"/>
                  </a:cubicBezTo>
                  <a:cubicBezTo>
                    <a:pt x="71169" y="43006"/>
                    <a:pt x="71194" y="43022"/>
                    <a:pt x="71186" y="43080"/>
                  </a:cubicBezTo>
                  <a:cubicBezTo>
                    <a:pt x="71169" y="43137"/>
                    <a:pt x="71030" y="43121"/>
                    <a:pt x="71038" y="43153"/>
                  </a:cubicBezTo>
                  <a:cubicBezTo>
                    <a:pt x="71046" y="43178"/>
                    <a:pt x="71194" y="43211"/>
                    <a:pt x="71284" y="43244"/>
                  </a:cubicBezTo>
                  <a:cubicBezTo>
                    <a:pt x="71383" y="43285"/>
                    <a:pt x="71284" y="43334"/>
                    <a:pt x="71325" y="43350"/>
                  </a:cubicBezTo>
                  <a:cubicBezTo>
                    <a:pt x="71334" y="43356"/>
                    <a:pt x="71345" y="43358"/>
                    <a:pt x="71356" y="43358"/>
                  </a:cubicBezTo>
                  <a:cubicBezTo>
                    <a:pt x="71395" y="43358"/>
                    <a:pt x="71445" y="43330"/>
                    <a:pt x="71489" y="43318"/>
                  </a:cubicBezTo>
                  <a:cubicBezTo>
                    <a:pt x="71508" y="43315"/>
                    <a:pt x="71528" y="43315"/>
                    <a:pt x="71545" y="43315"/>
                  </a:cubicBezTo>
                  <a:lnTo>
                    <a:pt x="71545" y="43315"/>
                  </a:lnTo>
                  <a:cubicBezTo>
                    <a:pt x="71579" y="43315"/>
                    <a:pt x="71604" y="43315"/>
                    <a:pt x="71604" y="43293"/>
                  </a:cubicBezTo>
                  <a:cubicBezTo>
                    <a:pt x="71604" y="43252"/>
                    <a:pt x="71539" y="43203"/>
                    <a:pt x="71555" y="43162"/>
                  </a:cubicBezTo>
                  <a:cubicBezTo>
                    <a:pt x="71556" y="43160"/>
                    <a:pt x="71558" y="43158"/>
                    <a:pt x="71562" y="43158"/>
                  </a:cubicBezTo>
                  <a:cubicBezTo>
                    <a:pt x="71612" y="43158"/>
                    <a:pt x="71889" y="43362"/>
                    <a:pt x="71965" y="43408"/>
                  </a:cubicBezTo>
                  <a:cubicBezTo>
                    <a:pt x="71978" y="43416"/>
                    <a:pt x="71991" y="43419"/>
                    <a:pt x="72005" y="43419"/>
                  </a:cubicBezTo>
                  <a:cubicBezTo>
                    <a:pt x="72075" y="43419"/>
                    <a:pt x="72145" y="43326"/>
                    <a:pt x="72187" y="43326"/>
                  </a:cubicBezTo>
                  <a:cubicBezTo>
                    <a:pt x="72212" y="43326"/>
                    <a:pt x="72335" y="43424"/>
                    <a:pt x="72376" y="43449"/>
                  </a:cubicBezTo>
                  <a:cubicBezTo>
                    <a:pt x="72392" y="43490"/>
                    <a:pt x="72450" y="43515"/>
                    <a:pt x="72409" y="43597"/>
                  </a:cubicBezTo>
                  <a:cubicBezTo>
                    <a:pt x="72376" y="43679"/>
                    <a:pt x="72450" y="43687"/>
                    <a:pt x="72482" y="43736"/>
                  </a:cubicBezTo>
                  <a:cubicBezTo>
                    <a:pt x="72523" y="43794"/>
                    <a:pt x="72523" y="43810"/>
                    <a:pt x="72507" y="43859"/>
                  </a:cubicBezTo>
                  <a:cubicBezTo>
                    <a:pt x="72491" y="43900"/>
                    <a:pt x="72515" y="43917"/>
                    <a:pt x="72540" y="43958"/>
                  </a:cubicBezTo>
                  <a:cubicBezTo>
                    <a:pt x="72556" y="43999"/>
                    <a:pt x="72507" y="43999"/>
                    <a:pt x="72523" y="44040"/>
                  </a:cubicBezTo>
                  <a:cubicBezTo>
                    <a:pt x="72540" y="44073"/>
                    <a:pt x="72638" y="44105"/>
                    <a:pt x="72638" y="44155"/>
                  </a:cubicBezTo>
                  <a:cubicBezTo>
                    <a:pt x="72638" y="44204"/>
                    <a:pt x="72614" y="44212"/>
                    <a:pt x="72548" y="44261"/>
                  </a:cubicBezTo>
                  <a:cubicBezTo>
                    <a:pt x="72525" y="44281"/>
                    <a:pt x="72513" y="44289"/>
                    <a:pt x="72506" y="44289"/>
                  </a:cubicBezTo>
                  <a:cubicBezTo>
                    <a:pt x="72494" y="44289"/>
                    <a:pt x="72496" y="44270"/>
                    <a:pt x="72491" y="44245"/>
                  </a:cubicBezTo>
                  <a:cubicBezTo>
                    <a:pt x="72474" y="44196"/>
                    <a:pt x="72450" y="44179"/>
                    <a:pt x="72409" y="44179"/>
                  </a:cubicBezTo>
                  <a:cubicBezTo>
                    <a:pt x="72367" y="44179"/>
                    <a:pt x="72351" y="44138"/>
                    <a:pt x="72326" y="44130"/>
                  </a:cubicBezTo>
                  <a:cubicBezTo>
                    <a:pt x="72322" y="44127"/>
                    <a:pt x="72318" y="44126"/>
                    <a:pt x="72314" y="44126"/>
                  </a:cubicBezTo>
                  <a:cubicBezTo>
                    <a:pt x="72297" y="44126"/>
                    <a:pt x="72283" y="44153"/>
                    <a:pt x="72236" y="44179"/>
                  </a:cubicBezTo>
                  <a:cubicBezTo>
                    <a:pt x="72226" y="44184"/>
                    <a:pt x="72218" y="44186"/>
                    <a:pt x="72210" y="44186"/>
                  </a:cubicBezTo>
                  <a:cubicBezTo>
                    <a:pt x="72195" y="44186"/>
                    <a:pt x="72183" y="44179"/>
                    <a:pt x="72172" y="44179"/>
                  </a:cubicBezTo>
                  <a:cubicBezTo>
                    <a:pt x="72161" y="44179"/>
                    <a:pt x="72151" y="44186"/>
                    <a:pt x="72138" y="44212"/>
                  </a:cubicBezTo>
                  <a:cubicBezTo>
                    <a:pt x="72113" y="44278"/>
                    <a:pt x="72244" y="44286"/>
                    <a:pt x="72269" y="44335"/>
                  </a:cubicBezTo>
                  <a:cubicBezTo>
                    <a:pt x="72302" y="44384"/>
                    <a:pt x="72285" y="44434"/>
                    <a:pt x="72302" y="44483"/>
                  </a:cubicBezTo>
                  <a:cubicBezTo>
                    <a:pt x="72326" y="44532"/>
                    <a:pt x="72302" y="44532"/>
                    <a:pt x="72285" y="44573"/>
                  </a:cubicBezTo>
                  <a:cubicBezTo>
                    <a:pt x="72269" y="44614"/>
                    <a:pt x="72294" y="44696"/>
                    <a:pt x="72318" y="44762"/>
                  </a:cubicBezTo>
                  <a:cubicBezTo>
                    <a:pt x="72343" y="44828"/>
                    <a:pt x="72523" y="44852"/>
                    <a:pt x="72515" y="44885"/>
                  </a:cubicBezTo>
                  <a:cubicBezTo>
                    <a:pt x="72507" y="44918"/>
                    <a:pt x="72425" y="44943"/>
                    <a:pt x="72409" y="45000"/>
                  </a:cubicBezTo>
                  <a:cubicBezTo>
                    <a:pt x="72384" y="45049"/>
                    <a:pt x="72441" y="45082"/>
                    <a:pt x="72441" y="45131"/>
                  </a:cubicBezTo>
                  <a:cubicBezTo>
                    <a:pt x="72441" y="45172"/>
                    <a:pt x="72367" y="45181"/>
                    <a:pt x="72343" y="45205"/>
                  </a:cubicBezTo>
                  <a:cubicBezTo>
                    <a:pt x="72318" y="45238"/>
                    <a:pt x="72392" y="45279"/>
                    <a:pt x="72384" y="45328"/>
                  </a:cubicBezTo>
                  <a:cubicBezTo>
                    <a:pt x="72376" y="45369"/>
                    <a:pt x="72310" y="45361"/>
                    <a:pt x="72261" y="45394"/>
                  </a:cubicBezTo>
                  <a:cubicBezTo>
                    <a:pt x="72212" y="45427"/>
                    <a:pt x="72244" y="45427"/>
                    <a:pt x="72187" y="45509"/>
                  </a:cubicBezTo>
                  <a:cubicBezTo>
                    <a:pt x="72129" y="45599"/>
                    <a:pt x="72228" y="45607"/>
                    <a:pt x="72236" y="45665"/>
                  </a:cubicBezTo>
                  <a:cubicBezTo>
                    <a:pt x="72244" y="45730"/>
                    <a:pt x="72195" y="45706"/>
                    <a:pt x="72179" y="45730"/>
                  </a:cubicBezTo>
                  <a:cubicBezTo>
                    <a:pt x="72154" y="45755"/>
                    <a:pt x="72179" y="45788"/>
                    <a:pt x="72203" y="45862"/>
                  </a:cubicBezTo>
                  <a:cubicBezTo>
                    <a:pt x="72211" y="45884"/>
                    <a:pt x="72231" y="45892"/>
                    <a:pt x="72256" y="45892"/>
                  </a:cubicBezTo>
                  <a:cubicBezTo>
                    <a:pt x="72298" y="45892"/>
                    <a:pt x="72353" y="45871"/>
                    <a:pt x="72382" y="45871"/>
                  </a:cubicBezTo>
                  <a:cubicBezTo>
                    <a:pt x="72391" y="45871"/>
                    <a:pt x="72398" y="45873"/>
                    <a:pt x="72400" y="45878"/>
                  </a:cubicBezTo>
                  <a:cubicBezTo>
                    <a:pt x="72417" y="45911"/>
                    <a:pt x="72310" y="45927"/>
                    <a:pt x="72285" y="45952"/>
                  </a:cubicBezTo>
                  <a:cubicBezTo>
                    <a:pt x="72261" y="45968"/>
                    <a:pt x="72335" y="46018"/>
                    <a:pt x="72326" y="46059"/>
                  </a:cubicBezTo>
                  <a:cubicBezTo>
                    <a:pt x="72326" y="46083"/>
                    <a:pt x="72294" y="46087"/>
                    <a:pt x="72255" y="46087"/>
                  </a:cubicBezTo>
                  <a:cubicBezTo>
                    <a:pt x="72235" y="46087"/>
                    <a:pt x="72214" y="46086"/>
                    <a:pt x="72195" y="46086"/>
                  </a:cubicBezTo>
                  <a:cubicBezTo>
                    <a:pt x="72176" y="46086"/>
                    <a:pt x="72158" y="46087"/>
                    <a:pt x="72146" y="46091"/>
                  </a:cubicBezTo>
                  <a:cubicBezTo>
                    <a:pt x="72097" y="46116"/>
                    <a:pt x="72203" y="46239"/>
                    <a:pt x="72244" y="46297"/>
                  </a:cubicBezTo>
                  <a:cubicBezTo>
                    <a:pt x="72248" y="46301"/>
                    <a:pt x="72252" y="46303"/>
                    <a:pt x="72257" y="46303"/>
                  </a:cubicBezTo>
                  <a:cubicBezTo>
                    <a:pt x="72308" y="46303"/>
                    <a:pt x="72421" y="46088"/>
                    <a:pt x="72466" y="46050"/>
                  </a:cubicBezTo>
                  <a:cubicBezTo>
                    <a:pt x="72523" y="46009"/>
                    <a:pt x="72630" y="45968"/>
                    <a:pt x="72696" y="45919"/>
                  </a:cubicBezTo>
                  <a:cubicBezTo>
                    <a:pt x="72720" y="45900"/>
                    <a:pt x="72740" y="45894"/>
                    <a:pt x="72759" y="45894"/>
                  </a:cubicBezTo>
                  <a:cubicBezTo>
                    <a:pt x="72798" y="45894"/>
                    <a:pt x="72829" y="45922"/>
                    <a:pt x="72868" y="45927"/>
                  </a:cubicBezTo>
                  <a:cubicBezTo>
                    <a:pt x="72871" y="45928"/>
                    <a:pt x="72873" y="45928"/>
                    <a:pt x="72876" y="45928"/>
                  </a:cubicBezTo>
                  <a:cubicBezTo>
                    <a:pt x="72926" y="45928"/>
                    <a:pt x="72935" y="45852"/>
                    <a:pt x="72958" y="45829"/>
                  </a:cubicBezTo>
                  <a:cubicBezTo>
                    <a:pt x="72961" y="45827"/>
                    <a:pt x="72963" y="45827"/>
                    <a:pt x="72965" y="45827"/>
                  </a:cubicBezTo>
                  <a:cubicBezTo>
                    <a:pt x="72986" y="45827"/>
                    <a:pt x="73001" y="45890"/>
                    <a:pt x="73016" y="45919"/>
                  </a:cubicBezTo>
                  <a:cubicBezTo>
                    <a:pt x="73030" y="45943"/>
                    <a:pt x="73056" y="45965"/>
                    <a:pt x="73080" y="45965"/>
                  </a:cubicBezTo>
                  <a:cubicBezTo>
                    <a:pt x="73097" y="45965"/>
                    <a:pt x="73112" y="45954"/>
                    <a:pt x="73122" y="45927"/>
                  </a:cubicBezTo>
                  <a:cubicBezTo>
                    <a:pt x="73147" y="45853"/>
                    <a:pt x="73172" y="45747"/>
                    <a:pt x="73196" y="45722"/>
                  </a:cubicBezTo>
                  <a:cubicBezTo>
                    <a:pt x="73224" y="45708"/>
                    <a:pt x="73349" y="45677"/>
                    <a:pt x="73409" y="45677"/>
                  </a:cubicBezTo>
                  <a:cubicBezTo>
                    <a:pt x="73420" y="45677"/>
                    <a:pt x="73429" y="45678"/>
                    <a:pt x="73434" y="45681"/>
                  </a:cubicBezTo>
                  <a:cubicBezTo>
                    <a:pt x="73475" y="45689"/>
                    <a:pt x="73582" y="45829"/>
                    <a:pt x="73631" y="45837"/>
                  </a:cubicBezTo>
                  <a:cubicBezTo>
                    <a:pt x="73634" y="45837"/>
                    <a:pt x="73636" y="45838"/>
                    <a:pt x="73638" y="45838"/>
                  </a:cubicBezTo>
                  <a:cubicBezTo>
                    <a:pt x="73677" y="45838"/>
                    <a:pt x="73641" y="45761"/>
                    <a:pt x="73672" y="45722"/>
                  </a:cubicBezTo>
                  <a:cubicBezTo>
                    <a:pt x="73705" y="45681"/>
                    <a:pt x="73754" y="45698"/>
                    <a:pt x="73771" y="45657"/>
                  </a:cubicBezTo>
                  <a:cubicBezTo>
                    <a:pt x="73795" y="45615"/>
                    <a:pt x="73754" y="45566"/>
                    <a:pt x="73771" y="45533"/>
                  </a:cubicBezTo>
                  <a:cubicBezTo>
                    <a:pt x="73775" y="45525"/>
                    <a:pt x="73784" y="45521"/>
                    <a:pt x="73794" y="45521"/>
                  </a:cubicBezTo>
                  <a:cubicBezTo>
                    <a:pt x="73823" y="45521"/>
                    <a:pt x="73868" y="45548"/>
                    <a:pt x="73886" y="45566"/>
                  </a:cubicBezTo>
                  <a:cubicBezTo>
                    <a:pt x="73910" y="45591"/>
                    <a:pt x="73968" y="45566"/>
                    <a:pt x="74025" y="45599"/>
                  </a:cubicBezTo>
                  <a:cubicBezTo>
                    <a:pt x="74074" y="45632"/>
                    <a:pt x="74050" y="45657"/>
                    <a:pt x="74099" y="45665"/>
                  </a:cubicBezTo>
                  <a:cubicBezTo>
                    <a:pt x="74148" y="45665"/>
                    <a:pt x="74189" y="45615"/>
                    <a:pt x="74214" y="45583"/>
                  </a:cubicBezTo>
                  <a:cubicBezTo>
                    <a:pt x="74247" y="45550"/>
                    <a:pt x="74263" y="45468"/>
                    <a:pt x="74288" y="45394"/>
                  </a:cubicBezTo>
                  <a:cubicBezTo>
                    <a:pt x="74321" y="45320"/>
                    <a:pt x="74395" y="45172"/>
                    <a:pt x="74403" y="45123"/>
                  </a:cubicBezTo>
                  <a:cubicBezTo>
                    <a:pt x="74411" y="45082"/>
                    <a:pt x="74444" y="44910"/>
                    <a:pt x="74436" y="44860"/>
                  </a:cubicBezTo>
                  <a:cubicBezTo>
                    <a:pt x="74432" y="44839"/>
                    <a:pt x="74422" y="44833"/>
                    <a:pt x="74409" y="44833"/>
                  </a:cubicBezTo>
                  <a:cubicBezTo>
                    <a:pt x="74396" y="44833"/>
                    <a:pt x="74379" y="44839"/>
                    <a:pt x="74363" y="44839"/>
                  </a:cubicBezTo>
                  <a:cubicBezTo>
                    <a:pt x="74351" y="44839"/>
                    <a:pt x="74339" y="44836"/>
                    <a:pt x="74329" y="44828"/>
                  </a:cubicBezTo>
                  <a:cubicBezTo>
                    <a:pt x="74288" y="44795"/>
                    <a:pt x="74353" y="44705"/>
                    <a:pt x="74337" y="44590"/>
                  </a:cubicBezTo>
                  <a:cubicBezTo>
                    <a:pt x="74321" y="44475"/>
                    <a:pt x="74288" y="44540"/>
                    <a:pt x="74288" y="44376"/>
                  </a:cubicBezTo>
                  <a:cubicBezTo>
                    <a:pt x="74288" y="44212"/>
                    <a:pt x="74345" y="44089"/>
                    <a:pt x="74345" y="43958"/>
                  </a:cubicBezTo>
                  <a:cubicBezTo>
                    <a:pt x="74345" y="43826"/>
                    <a:pt x="74206" y="43728"/>
                    <a:pt x="74033" y="43465"/>
                  </a:cubicBezTo>
                  <a:cubicBezTo>
                    <a:pt x="73861" y="43203"/>
                    <a:pt x="73886" y="43162"/>
                    <a:pt x="73771" y="43006"/>
                  </a:cubicBezTo>
                  <a:cubicBezTo>
                    <a:pt x="73713" y="42924"/>
                    <a:pt x="73623" y="42784"/>
                    <a:pt x="73574" y="42719"/>
                  </a:cubicBezTo>
                  <a:cubicBezTo>
                    <a:pt x="73549" y="42677"/>
                    <a:pt x="73525" y="42645"/>
                    <a:pt x="73500" y="42620"/>
                  </a:cubicBezTo>
                  <a:cubicBezTo>
                    <a:pt x="73426" y="42538"/>
                    <a:pt x="73229" y="42390"/>
                    <a:pt x="73139" y="42325"/>
                  </a:cubicBezTo>
                  <a:cubicBezTo>
                    <a:pt x="73094" y="42292"/>
                    <a:pt x="73063" y="42288"/>
                    <a:pt x="73027" y="42288"/>
                  </a:cubicBezTo>
                  <a:cubicBezTo>
                    <a:pt x="73015" y="42288"/>
                    <a:pt x="73003" y="42288"/>
                    <a:pt x="72989" y="42288"/>
                  </a:cubicBezTo>
                  <a:cubicBezTo>
                    <a:pt x="72961" y="42288"/>
                    <a:pt x="72928" y="42286"/>
                    <a:pt x="72884" y="42275"/>
                  </a:cubicBezTo>
                  <a:cubicBezTo>
                    <a:pt x="72753" y="42251"/>
                    <a:pt x="72884" y="42160"/>
                    <a:pt x="72893" y="42095"/>
                  </a:cubicBezTo>
                  <a:cubicBezTo>
                    <a:pt x="72909" y="42037"/>
                    <a:pt x="73008" y="42005"/>
                    <a:pt x="73024" y="41931"/>
                  </a:cubicBezTo>
                  <a:cubicBezTo>
                    <a:pt x="73049" y="41865"/>
                    <a:pt x="73008" y="41799"/>
                    <a:pt x="73065" y="41726"/>
                  </a:cubicBezTo>
                  <a:cubicBezTo>
                    <a:pt x="73131" y="41652"/>
                    <a:pt x="73459" y="41561"/>
                    <a:pt x="73615" y="41479"/>
                  </a:cubicBezTo>
                  <a:cubicBezTo>
                    <a:pt x="73771" y="41405"/>
                    <a:pt x="74403" y="40946"/>
                    <a:pt x="74526" y="40880"/>
                  </a:cubicBezTo>
                  <a:cubicBezTo>
                    <a:pt x="74641" y="40806"/>
                    <a:pt x="74591" y="40798"/>
                    <a:pt x="74575" y="40650"/>
                  </a:cubicBezTo>
                  <a:cubicBezTo>
                    <a:pt x="74567" y="40511"/>
                    <a:pt x="74591" y="40322"/>
                    <a:pt x="74633" y="40183"/>
                  </a:cubicBezTo>
                  <a:cubicBezTo>
                    <a:pt x="74674" y="40051"/>
                    <a:pt x="74731" y="39912"/>
                    <a:pt x="74731" y="39871"/>
                  </a:cubicBezTo>
                  <a:cubicBezTo>
                    <a:pt x="74731" y="39830"/>
                    <a:pt x="74953" y="39674"/>
                    <a:pt x="75026" y="39616"/>
                  </a:cubicBezTo>
                  <a:cubicBezTo>
                    <a:pt x="75035" y="39608"/>
                    <a:pt x="75043" y="39600"/>
                    <a:pt x="75059" y="39600"/>
                  </a:cubicBezTo>
                  <a:lnTo>
                    <a:pt x="75158" y="39575"/>
                  </a:lnTo>
                  <a:cubicBezTo>
                    <a:pt x="75191" y="39567"/>
                    <a:pt x="75223" y="39567"/>
                    <a:pt x="75248" y="39551"/>
                  </a:cubicBezTo>
                  <a:lnTo>
                    <a:pt x="75297" y="39501"/>
                  </a:lnTo>
                  <a:cubicBezTo>
                    <a:pt x="75314" y="39469"/>
                    <a:pt x="75322" y="39428"/>
                    <a:pt x="75305" y="39387"/>
                  </a:cubicBezTo>
                  <a:cubicBezTo>
                    <a:pt x="75289" y="39321"/>
                    <a:pt x="75207" y="39313"/>
                    <a:pt x="75207" y="39264"/>
                  </a:cubicBezTo>
                  <a:cubicBezTo>
                    <a:pt x="75207" y="39248"/>
                    <a:pt x="75216" y="39242"/>
                    <a:pt x="75231" y="39242"/>
                  </a:cubicBezTo>
                  <a:cubicBezTo>
                    <a:pt x="75264" y="39242"/>
                    <a:pt x="75323" y="39271"/>
                    <a:pt x="75363" y="39288"/>
                  </a:cubicBezTo>
                  <a:cubicBezTo>
                    <a:pt x="75375" y="39295"/>
                    <a:pt x="75386" y="39298"/>
                    <a:pt x="75397" y="39298"/>
                  </a:cubicBezTo>
                  <a:cubicBezTo>
                    <a:pt x="75434" y="39298"/>
                    <a:pt x="75465" y="39262"/>
                    <a:pt x="75535" y="39255"/>
                  </a:cubicBezTo>
                  <a:cubicBezTo>
                    <a:pt x="75538" y="39255"/>
                    <a:pt x="75541" y="39255"/>
                    <a:pt x="75544" y="39255"/>
                  </a:cubicBezTo>
                  <a:cubicBezTo>
                    <a:pt x="75617" y="39255"/>
                    <a:pt x="75626" y="39341"/>
                    <a:pt x="75668" y="39341"/>
                  </a:cubicBezTo>
                  <a:cubicBezTo>
                    <a:pt x="75672" y="39341"/>
                    <a:pt x="75677" y="39340"/>
                    <a:pt x="75683" y="39337"/>
                  </a:cubicBezTo>
                  <a:cubicBezTo>
                    <a:pt x="75732" y="39313"/>
                    <a:pt x="75814" y="39099"/>
                    <a:pt x="75921" y="38968"/>
                  </a:cubicBezTo>
                  <a:cubicBezTo>
                    <a:pt x="76028" y="38837"/>
                    <a:pt x="76060" y="38812"/>
                    <a:pt x="76143" y="38755"/>
                  </a:cubicBezTo>
                  <a:cubicBezTo>
                    <a:pt x="76169" y="38738"/>
                    <a:pt x="76186" y="38731"/>
                    <a:pt x="76198" y="38731"/>
                  </a:cubicBezTo>
                  <a:cubicBezTo>
                    <a:pt x="76228" y="38731"/>
                    <a:pt x="76232" y="38772"/>
                    <a:pt x="76290" y="38812"/>
                  </a:cubicBezTo>
                  <a:cubicBezTo>
                    <a:pt x="76303" y="38822"/>
                    <a:pt x="76314" y="38826"/>
                    <a:pt x="76323" y="38826"/>
                  </a:cubicBezTo>
                  <a:cubicBezTo>
                    <a:pt x="76366" y="38826"/>
                    <a:pt x="76377" y="38731"/>
                    <a:pt x="76438" y="38697"/>
                  </a:cubicBezTo>
                  <a:cubicBezTo>
                    <a:pt x="76441" y="38695"/>
                    <a:pt x="76444" y="38694"/>
                    <a:pt x="76446" y="38694"/>
                  </a:cubicBezTo>
                  <a:cubicBezTo>
                    <a:pt x="76496" y="38694"/>
                    <a:pt x="76415" y="39076"/>
                    <a:pt x="76454" y="39108"/>
                  </a:cubicBezTo>
                  <a:cubicBezTo>
                    <a:pt x="76464" y="39114"/>
                    <a:pt x="76475" y="39117"/>
                    <a:pt x="76487" y="39117"/>
                  </a:cubicBezTo>
                  <a:cubicBezTo>
                    <a:pt x="76535" y="39117"/>
                    <a:pt x="76605" y="39075"/>
                    <a:pt x="76750" y="39075"/>
                  </a:cubicBezTo>
                  <a:cubicBezTo>
                    <a:pt x="76930" y="39075"/>
                    <a:pt x="76865" y="39214"/>
                    <a:pt x="76988" y="39247"/>
                  </a:cubicBezTo>
                  <a:cubicBezTo>
                    <a:pt x="77000" y="39251"/>
                    <a:pt x="77014" y="39252"/>
                    <a:pt x="77030" y="39252"/>
                  </a:cubicBezTo>
                  <a:cubicBezTo>
                    <a:pt x="77169" y="39252"/>
                    <a:pt x="77441" y="39137"/>
                    <a:pt x="77529" y="39108"/>
                  </a:cubicBezTo>
                  <a:cubicBezTo>
                    <a:pt x="77628" y="39083"/>
                    <a:pt x="77743" y="38968"/>
                    <a:pt x="77940" y="38845"/>
                  </a:cubicBezTo>
                  <a:cubicBezTo>
                    <a:pt x="78129" y="38714"/>
                    <a:pt x="78309" y="38648"/>
                    <a:pt x="78424" y="38582"/>
                  </a:cubicBezTo>
                  <a:cubicBezTo>
                    <a:pt x="78547" y="38508"/>
                    <a:pt x="78662" y="38295"/>
                    <a:pt x="78761" y="38180"/>
                  </a:cubicBezTo>
                  <a:cubicBezTo>
                    <a:pt x="78867" y="38065"/>
                    <a:pt x="78875" y="37967"/>
                    <a:pt x="78941" y="37893"/>
                  </a:cubicBezTo>
                  <a:cubicBezTo>
                    <a:pt x="79015" y="37811"/>
                    <a:pt x="79122" y="37688"/>
                    <a:pt x="79236" y="37614"/>
                  </a:cubicBezTo>
                  <a:cubicBezTo>
                    <a:pt x="79343" y="37540"/>
                    <a:pt x="79360" y="37409"/>
                    <a:pt x="79532" y="37261"/>
                  </a:cubicBezTo>
                  <a:cubicBezTo>
                    <a:pt x="79712" y="37113"/>
                    <a:pt x="79836" y="36884"/>
                    <a:pt x="79983" y="36793"/>
                  </a:cubicBezTo>
                  <a:cubicBezTo>
                    <a:pt x="80131" y="36695"/>
                    <a:pt x="80287" y="36449"/>
                    <a:pt x="80435" y="36243"/>
                  </a:cubicBezTo>
                  <a:cubicBezTo>
                    <a:pt x="80591" y="36046"/>
                    <a:pt x="80623" y="36063"/>
                    <a:pt x="80706" y="35940"/>
                  </a:cubicBezTo>
                  <a:cubicBezTo>
                    <a:pt x="80796" y="35817"/>
                    <a:pt x="80886" y="35529"/>
                    <a:pt x="80952" y="35382"/>
                  </a:cubicBezTo>
                  <a:cubicBezTo>
                    <a:pt x="81017" y="35242"/>
                    <a:pt x="81231" y="35136"/>
                    <a:pt x="81272" y="35095"/>
                  </a:cubicBezTo>
                  <a:cubicBezTo>
                    <a:pt x="81313" y="35053"/>
                    <a:pt x="81444" y="34742"/>
                    <a:pt x="81461" y="34676"/>
                  </a:cubicBezTo>
                  <a:cubicBezTo>
                    <a:pt x="81485" y="34610"/>
                    <a:pt x="81945" y="34266"/>
                    <a:pt x="81978" y="34216"/>
                  </a:cubicBezTo>
                  <a:cubicBezTo>
                    <a:pt x="82019" y="34175"/>
                    <a:pt x="82010" y="34118"/>
                    <a:pt x="82076" y="33987"/>
                  </a:cubicBezTo>
                  <a:cubicBezTo>
                    <a:pt x="82142" y="33847"/>
                    <a:pt x="82257" y="33716"/>
                    <a:pt x="82298" y="33609"/>
                  </a:cubicBezTo>
                  <a:cubicBezTo>
                    <a:pt x="82318" y="33556"/>
                    <a:pt x="82294" y="33550"/>
                    <a:pt x="82261" y="33550"/>
                  </a:cubicBezTo>
                  <a:cubicBezTo>
                    <a:pt x="82251" y="33550"/>
                    <a:pt x="82240" y="33550"/>
                    <a:pt x="82230" y="33550"/>
                  </a:cubicBezTo>
                  <a:cubicBezTo>
                    <a:pt x="82206" y="33550"/>
                    <a:pt x="82183" y="33547"/>
                    <a:pt x="82175" y="33527"/>
                  </a:cubicBezTo>
                  <a:cubicBezTo>
                    <a:pt x="82150" y="33478"/>
                    <a:pt x="82380" y="33084"/>
                    <a:pt x="82363" y="33035"/>
                  </a:cubicBezTo>
                  <a:cubicBezTo>
                    <a:pt x="82355" y="32994"/>
                    <a:pt x="82273" y="32903"/>
                    <a:pt x="82257" y="32821"/>
                  </a:cubicBezTo>
                  <a:cubicBezTo>
                    <a:pt x="82240" y="32739"/>
                    <a:pt x="82421" y="32690"/>
                    <a:pt x="82519" y="32583"/>
                  </a:cubicBezTo>
                  <a:cubicBezTo>
                    <a:pt x="82618" y="32485"/>
                    <a:pt x="82371" y="32518"/>
                    <a:pt x="82363" y="32493"/>
                  </a:cubicBezTo>
                  <a:cubicBezTo>
                    <a:pt x="82355" y="32477"/>
                    <a:pt x="82298" y="32157"/>
                    <a:pt x="82289" y="32042"/>
                  </a:cubicBezTo>
                  <a:cubicBezTo>
                    <a:pt x="82273" y="31919"/>
                    <a:pt x="82363" y="31886"/>
                    <a:pt x="82421" y="31804"/>
                  </a:cubicBezTo>
                  <a:cubicBezTo>
                    <a:pt x="82478" y="31713"/>
                    <a:pt x="82454" y="31475"/>
                    <a:pt x="82495" y="31401"/>
                  </a:cubicBezTo>
                  <a:cubicBezTo>
                    <a:pt x="82544" y="31336"/>
                    <a:pt x="82601" y="31377"/>
                    <a:pt x="82618" y="31328"/>
                  </a:cubicBezTo>
                  <a:cubicBezTo>
                    <a:pt x="82642" y="31278"/>
                    <a:pt x="82577" y="31295"/>
                    <a:pt x="82552" y="31262"/>
                  </a:cubicBezTo>
                  <a:cubicBezTo>
                    <a:pt x="82519" y="31229"/>
                    <a:pt x="82585" y="31163"/>
                    <a:pt x="82626" y="31114"/>
                  </a:cubicBezTo>
                  <a:cubicBezTo>
                    <a:pt x="82667" y="31073"/>
                    <a:pt x="82971" y="30884"/>
                    <a:pt x="82987" y="30852"/>
                  </a:cubicBezTo>
                  <a:cubicBezTo>
                    <a:pt x="82995" y="30811"/>
                    <a:pt x="82905" y="30729"/>
                    <a:pt x="82921" y="30688"/>
                  </a:cubicBezTo>
                  <a:cubicBezTo>
                    <a:pt x="82930" y="30655"/>
                    <a:pt x="83069" y="30581"/>
                    <a:pt x="83061" y="30532"/>
                  </a:cubicBezTo>
                  <a:cubicBezTo>
                    <a:pt x="83058" y="30512"/>
                    <a:pt x="83051" y="30507"/>
                    <a:pt x="83039" y="30507"/>
                  </a:cubicBezTo>
                  <a:cubicBezTo>
                    <a:pt x="83025" y="30507"/>
                    <a:pt x="83003" y="30516"/>
                    <a:pt x="82972" y="30516"/>
                  </a:cubicBezTo>
                  <a:cubicBezTo>
                    <a:pt x="82967" y="30516"/>
                    <a:pt x="82960" y="30516"/>
                    <a:pt x="82954" y="30515"/>
                  </a:cubicBezTo>
                  <a:cubicBezTo>
                    <a:pt x="82897" y="30499"/>
                    <a:pt x="82831" y="30384"/>
                    <a:pt x="82790" y="30343"/>
                  </a:cubicBezTo>
                  <a:cubicBezTo>
                    <a:pt x="82741" y="30294"/>
                    <a:pt x="82806" y="30310"/>
                    <a:pt x="82839" y="30285"/>
                  </a:cubicBezTo>
                  <a:cubicBezTo>
                    <a:pt x="82872" y="30261"/>
                    <a:pt x="82856" y="29974"/>
                    <a:pt x="82839" y="29941"/>
                  </a:cubicBezTo>
                  <a:cubicBezTo>
                    <a:pt x="82823" y="29916"/>
                    <a:pt x="82774" y="29900"/>
                    <a:pt x="82650" y="29859"/>
                  </a:cubicBezTo>
                  <a:cubicBezTo>
                    <a:pt x="82527" y="29818"/>
                    <a:pt x="82478" y="29719"/>
                    <a:pt x="82478" y="29662"/>
                  </a:cubicBezTo>
                  <a:cubicBezTo>
                    <a:pt x="82480" y="29649"/>
                    <a:pt x="82490" y="29644"/>
                    <a:pt x="82507" y="29644"/>
                  </a:cubicBezTo>
                  <a:cubicBezTo>
                    <a:pt x="82577" y="29644"/>
                    <a:pt x="82753" y="29735"/>
                    <a:pt x="82839" y="29768"/>
                  </a:cubicBezTo>
                  <a:cubicBezTo>
                    <a:pt x="82854" y="29775"/>
                    <a:pt x="82868" y="29778"/>
                    <a:pt x="82881" y="29778"/>
                  </a:cubicBezTo>
                  <a:cubicBezTo>
                    <a:pt x="82959" y="29778"/>
                    <a:pt x="82996" y="29666"/>
                    <a:pt x="83003" y="29645"/>
                  </a:cubicBezTo>
                  <a:cubicBezTo>
                    <a:pt x="83012" y="29612"/>
                    <a:pt x="83012" y="29522"/>
                    <a:pt x="82971" y="29465"/>
                  </a:cubicBezTo>
                  <a:cubicBezTo>
                    <a:pt x="82938" y="29415"/>
                    <a:pt x="82659" y="29284"/>
                    <a:pt x="82429" y="29169"/>
                  </a:cubicBezTo>
                  <a:cubicBezTo>
                    <a:pt x="82207" y="29063"/>
                    <a:pt x="82314" y="29030"/>
                    <a:pt x="82142" y="28915"/>
                  </a:cubicBezTo>
                  <a:cubicBezTo>
                    <a:pt x="81969" y="28800"/>
                    <a:pt x="82002" y="28660"/>
                    <a:pt x="81887" y="28521"/>
                  </a:cubicBezTo>
                  <a:cubicBezTo>
                    <a:pt x="81847" y="28475"/>
                    <a:pt x="81823" y="28458"/>
                    <a:pt x="81804" y="28458"/>
                  </a:cubicBezTo>
                  <a:cubicBezTo>
                    <a:pt x="81768" y="28458"/>
                    <a:pt x="81749" y="28516"/>
                    <a:pt x="81674" y="28554"/>
                  </a:cubicBezTo>
                  <a:cubicBezTo>
                    <a:pt x="81653" y="28563"/>
                    <a:pt x="81621" y="28566"/>
                    <a:pt x="81582" y="28566"/>
                  </a:cubicBezTo>
                  <a:cubicBezTo>
                    <a:pt x="81450" y="28566"/>
                    <a:pt x="81239" y="28525"/>
                    <a:pt x="81123" y="28525"/>
                  </a:cubicBezTo>
                  <a:cubicBezTo>
                    <a:pt x="81090" y="28525"/>
                    <a:pt x="81064" y="28528"/>
                    <a:pt x="81050" y="28537"/>
                  </a:cubicBezTo>
                  <a:cubicBezTo>
                    <a:pt x="80976" y="28587"/>
                    <a:pt x="81075" y="28562"/>
                    <a:pt x="81083" y="28587"/>
                  </a:cubicBezTo>
                  <a:cubicBezTo>
                    <a:pt x="81099" y="28611"/>
                    <a:pt x="81009" y="28660"/>
                    <a:pt x="81034" y="28701"/>
                  </a:cubicBezTo>
                  <a:cubicBezTo>
                    <a:pt x="81050" y="28743"/>
                    <a:pt x="81116" y="28751"/>
                    <a:pt x="81124" y="28775"/>
                  </a:cubicBezTo>
                  <a:cubicBezTo>
                    <a:pt x="81140" y="28808"/>
                    <a:pt x="80952" y="29202"/>
                    <a:pt x="80902" y="29260"/>
                  </a:cubicBezTo>
                  <a:cubicBezTo>
                    <a:pt x="80875" y="29287"/>
                    <a:pt x="80828" y="29299"/>
                    <a:pt x="80783" y="29299"/>
                  </a:cubicBezTo>
                  <a:cubicBezTo>
                    <a:pt x="80747" y="29299"/>
                    <a:pt x="80711" y="29291"/>
                    <a:pt x="80689" y="29276"/>
                  </a:cubicBezTo>
                  <a:cubicBezTo>
                    <a:pt x="80632" y="29251"/>
                    <a:pt x="80886" y="29013"/>
                    <a:pt x="80894" y="28989"/>
                  </a:cubicBezTo>
                  <a:cubicBezTo>
                    <a:pt x="80902" y="28956"/>
                    <a:pt x="80935" y="28882"/>
                    <a:pt x="80911" y="28816"/>
                  </a:cubicBezTo>
                  <a:cubicBezTo>
                    <a:pt x="80909" y="28811"/>
                    <a:pt x="80905" y="28809"/>
                    <a:pt x="80899" y="28809"/>
                  </a:cubicBezTo>
                  <a:cubicBezTo>
                    <a:pt x="80831" y="28809"/>
                    <a:pt x="80529" y="29127"/>
                    <a:pt x="80476" y="29210"/>
                  </a:cubicBezTo>
                  <a:cubicBezTo>
                    <a:pt x="80444" y="29250"/>
                    <a:pt x="80366" y="29261"/>
                    <a:pt x="80276" y="29261"/>
                  </a:cubicBezTo>
                  <a:cubicBezTo>
                    <a:pt x="80177" y="29261"/>
                    <a:pt x="80065" y="29247"/>
                    <a:pt x="79983" y="29243"/>
                  </a:cubicBezTo>
                  <a:cubicBezTo>
                    <a:pt x="79827" y="29235"/>
                    <a:pt x="80369" y="28931"/>
                    <a:pt x="80385" y="28882"/>
                  </a:cubicBezTo>
                  <a:cubicBezTo>
                    <a:pt x="80401" y="28836"/>
                    <a:pt x="80212" y="28791"/>
                    <a:pt x="80158" y="28791"/>
                  </a:cubicBezTo>
                  <a:cubicBezTo>
                    <a:pt x="80153" y="28791"/>
                    <a:pt x="80150" y="28791"/>
                    <a:pt x="80147" y="28792"/>
                  </a:cubicBezTo>
                  <a:cubicBezTo>
                    <a:pt x="80115" y="28792"/>
                    <a:pt x="80008" y="28825"/>
                    <a:pt x="79992" y="28833"/>
                  </a:cubicBezTo>
                  <a:cubicBezTo>
                    <a:pt x="79967" y="28849"/>
                    <a:pt x="79721" y="29013"/>
                    <a:pt x="79622" y="29022"/>
                  </a:cubicBezTo>
                  <a:cubicBezTo>
                    <a:pt x="79619" y="29022"/>
                    <a:pt x="79616" y="29022"/>
                    <a:pt x="79613" y="29022"/>
                  </a:cubicBezTo>
                  <a:cubicBezTo>
                    <a:pt x="79536" y="29022"/>
                    <a:pt x="79589" y="28913"/>
                    <a:pt x="79581" y="28874"/>
                  </a:cubicBezTo>
                  <a:cubicBezTo>
                    <a:pt x="79573" y="28841"/>
                    <a:pt x="79671" y="28701"/>
                    <a:pt x="79680" y="28669"/>
                  </a:cubicBezTo>
                  <a:cubicBezTo>
                    <a:pt x="79688" y="28628"/>
                    <a:pt x="79622" y="28439"/>
                    <a:pt x="79614" y="28398"/>
                  </a:cubicBezTo>
                  <a:cubicBezTo>
                    <a:pt x="79614" y="28357"/>
                    <a:pt x="79696" y="28316"/>
                    <a:pt x="79688" y="28299"/>
                  </a:cubicBezTo>
                  <a:cubicBezTo>
                    <a:pt x="79680" y="28283"/>
                    <a:pt x="79647" y="28176"/>
                    <a:pt x="79622" y="28168"/>
                  </a:cubicBezTo>
                  <a:cubicBezTo>
                    <a:pt x="79589" y="28152"/>
                    <a:pt x="79458" y="28127"/>
                    <a:pt x="79335" y="28127"/>
                  </a:cubicBezTo>
                  <a:lnTo>
                    <a:pt x="78596" y="28127"/>
                  </a:lnTo>
                  <a:cubicBezTo>
                    <a:pt x="78506" y="28127"/>
                    <a:pt x="78498" y="28045"/>
                    <a:pt x="78490" y="27971"/>
                  </a:cubicBezTo>
                  <a:cubicBezTo>
                    <a:pt x="78481" y="27905"/>
                    <a:pt x="78605" y="27750"/>
                    <a:pt x="78736" y="27684"/>
                  </a:cubicBezTo>
                  <a:cubicBezTo>
                    <a:pt x="78867" y="27610"/>
                    <a:pt x="79072" y="27569"/>
                    <a:pt x="79204" y="27528"/>
                  </a:cubicBezTo>
                  <a:cubicBezTo>
                    <a:pt x="79327" y="27487"/>
                    <a:pt x="79245" y="27446"/>
                    <a:pt x="79245" y="27405"/>
                  </a:cubicBezTo>
                  <a:cubicBezTo>
                    <a:pt x="79245" y="27364"/>
                    <a:pt x="79622" y="27101"/>
                    <a:pt x="79877" y="27003"/>
                  </a:cubicBezTo>
                  <a:cubicBezTo>
                    <a:pt x="80131" y="26912"/>
                    <a:pt x="80074" y="26871"/>
                    <a:pt x="80271" y="26724"/>
                  </a:cubicBezTo>
                  <a:cubicBezTo>
                    <a:pt x="80459" y="26576"/>
                    <a:pt x="80673" y="26477"/>
                    <a:pt x="80697" y="26371"/>
                  </a:cubicBezTo>
                  <a:cubicBezTo>
                    <a:pt x="80730" y="26272"/>
                    <a:pt x="80640" y="26313"/>
                    <a:pt x="80656" y="26256"/>
                  </a:cubicBezTo>
                  <a:cubicBezTo>
                    <a:pt x="80664" y="26190"/>
                    <a:pt x="80976" y="25846"/>
                    <a:pt x="81034" y="25780"/>
                  </a:cubicBezTo>
                  <a:cubicBezTo>
                    <a:pt x="81099" y="25714"/>
                    <a:pt x="81387" y="25493"/>
                    <a:pt x="81567" y="25353"/>
                  </a:cubicBezTo>
                  <a:cubicBezTo>
                    <a:pt x="81756" y="25214"/>
                    <a:pt x="81797" y="25222"/>
                    <a:pt x="81928" y="25115"/>
                  </a:cubicBezTo>
                  <a:cubicBezTo>
                    <a:pt x="82051" y="25000"/>
                    <a:pt x="82281" y="25008"/>
                    <a:pt x="82347" y="24959"/>
                  </a:cubicBezTo>
                  <a:cubicBezTo>
                    <a:pt x="82404" y="24918"/>
                    <a:pt x="82371" y="24803"/>
                    <a:pt x="82388" y="24680"/>
                  </a:cubicBezTo>
                  <a:cubicBezTo>
                    <a:pt x="82413" y="24565"/>
                    <a:pt x="82552" y="24467"/>
                    <a:pt x="82593" y="24393"/>
                  </a:cubicBezTo>
                  <a:cubicBezTo>
                    <a:pt x="82634" y="24319"/>
                    <a:pt x="82897" y="24180"/>
                    <a:pt x="83020" y="24057"/>
                  </a:cubicBezTo>
                  <a:cubicBezTo>
                    <a:pt x="83135" y="23933"/>
                    <a:pt x="83381" y="23704"/>
                    <a:pt x="83537" y="23597"/>
                  </a:cubicBezTo>
                  <a:cubicBezTo>
                    <a:pt x="83701" y="23482"/>
                    <a:pt x="84103" y="23326"/>
                    <a:pt x="84300" y="23293"/>
                  </a:cubicBezTo>
                  <a:cubicBezTo>
                    <a:pt x="84331" y="23287"/>
                    <a:pt x="84368" y="23284"/>
                    <a:pt x="84411" y="23284"/>
                  </a:cubicBezTo>
                  <a:cubicBezTo>
                    <a:pt x="84547" y="23284"/>
                    <a:pt x="84736" y="23310"/>
                    <a:pt x="84929" y="23310"/>
                  </a:cubicBezTo>
                  <a:cubicBezTo>
                    <a:pt x="85047" y="23310"/>
                    <a:pt x="85167" y="23300"/>
                    <a:pt x="85277" y="23269"/>
                  </a:cubicBezTo>
                  <a:cubicBezTo>
                    <a:pt x="85437" y="23223"/>
                    <a:pt x="85619" y="23209"/>
                    <a:pt x="85783" y="23209"/>
                  </a:cubicBezTo>
                  <a:cubicBezTo>
                    <a:pt x="85970" y="23209"/>
                    <a:pt x="86133" y="23227"/>
                    <a:pt x="86212" y="23236"/>
                  </a:cubicBezTo>
                  <a:cubicBezTo>
                    <a:pt x="86352" y="23252"/>
                    <a:pt x="86171" y="23392"/>
                    <a:pt x="86179" y="23466"/>
                  </a:cubicBezTo>
                  <a:cubicBezTo>
                    <a:pt x="86185" y="23490"/>
                    <a:pt x="86196" y="23498"/>
                    <a:pt x="86211" y="23498"/>
                  </a:cubicBezTo>
                  <a:cubicBezTo>
                    <a:pt x="86241" y="23498"/>
                    <a:pt x="86289" y="23466"/>
                    <a:pt x="86344" y="23466"/>
                  </a:cubicBezTo>
                  <a:cubicBezTo>
                    <a:pt x="86426" y="23466"/>
                    <a:pt x="86393" y="23507"/>
                    <a:pt x="86532" y="23507"/>
                  </a:cubicBezTo>
                  <a:cubicBezTo>
                    <a:pt x="86538" y="23507"/>
                    <a:pt x="86543" y="23507"/>
                    <a:pt x="86548" y="23507"/>
                  </a:cubicBezTo>
                  <a:cubicBezTo>
                    <a:pt x="86661" y="23507"/>
                    <a:pt x="86533" y="23414"/>
                    <a:pt x="86540" y="23351"/>
                  </a:cubicBezTo>
                  <a:cubicBezTo>
                    <a:pt x="86540" y="23296"/>
                    <a:pt x="86548" y="23203"/>
                    <a:pt x="86643" y="23203"/>
                  </a:cubicBezTo>
                  <a:cubicBezTo>
                    <a:pt x="86647" y="23203"/>
                    <a:pt x="86651" y="23203"/>
                    <a:pt x="86655" y="23203"/>
                  </a:cubicBezTo>
                  <a:cubicBezTo>
                    <a:pt x="86762" y="23219"/>
                    <a:pt x="86918" y="23277"/>
                    <a:pt x="87074" y="23351"/>
                  </a:cubicBezTo>
                  <a:cubicBezTo>
                    <a:pt x="87230" y="23416"/>
                    <a:pt x="87304" y="23367"/>
                    <a:pt x="87410" y="23416"/>
                  </a:cubicBezTo>
                  <a:cubicBezTo>
                    <a:pt x="87430" y="23426"/>
                    <a:pt x="87447" y="23431"/>
                    <a:pt x="87462" y="23431"/>
                  </a:cubicBezTo>
                  <a:cubicBezTo>
                    <a:pt x="87522" y="23431"/>
                    <a:pt x="87560" y="23365"/>
                    <a:pt x="87698" y="23326"/>
                  </a:cubicBezTo>
                  <a:cubicBezTo>
                    <a:pt x="87823" y="23286"/>
                    <a:pt x="87873" y="23262"/>
                    <a:pt x="87931" y="23262"/>
                  </a:cubicBezTo>
                  <a:cubicBezTo>
                    <a:pt x="87956" y="23262"/>
                    <a:pt x="87983" y="23267"/>
                    <a:pt x="88018" y="23277"/>
                  </a:cubicBezTo>
                  <a:cubicBezTo>
                    <a:pt x="88126" y="23316"/>
                    <a:pt x="88381" y="23442"/>
                    <a:pt x="88416" y="23442"/>
                  </a:cubicBezTo>
                  <a:cubicBezTo>
                    <a:pt x="88418" y="23442"/>
                    <a:pt x="88419" y="23442"/>
                    <a:pt x="88420" y="23441"/>
                  </a:cubicBezTo>
                  <a:cubicBezTo>
                    <a:pt x="88420" y="23416"/>
                    <a:pt x="88420" y="23351"/>
                    <a:pt x="88403" y="23318"/>
                  </a:cubicBezTo>
                  <a:cubicBezTo>
                    <a:pt x="88387" y="23285"/>
                    <a:pt x="88338" y="23277"/>
                    <a:pt x="88305" y="23260"/>
                  </a:cubicBezTo>
                  <a:cubicBezTo>
                    <a:pt x="88280" y="23236"/>
                    <a:pt x="88247" y="23195"/>
                    <a:pt x="88313" y="23154"/>
                  </a:cubicBezTo>
                  <a:cubicBezTo>
                    <a:pt x="88325" y="23147"/>
                    <a:pt x="88341" y="23144"/>
                    <a:pt x="88359" y="23144"/>
                  </a:cubicBezTo>
                  <a:cubicBezTo>
                    <a:pt x="88434" y="23144"/>
                    <a:pt x="88550" y="23191"/>
                    <a:pt x="88594" y="23191"/>
                  </a:cubicBezTo>
                  <a:cubicBezTo>
                    <a:pt x="88601" y="23191"/>
                    <a:pt x="88606" y="23189"/>
                    <a:pt x="88609" y="23187"/>
                  </a:cubicBezTo>
                  <a:cubicBezTo>
                    <a:pt x="88633" y="23162"/>
                    <a:pt x="88543" y="23113"/>
                    <a:pt x="88502" y="23055"/>
                  </a:cubicBezTo>
                  <a:cubicBezTo>
                    <a:pt x="88469" y="23006"/>
                    <a:pt x="88592" y="22916"/>
                    <a:pt x="88641" y="22916"/>
                  </a:cubicBezTo>
                  <a:cubicBezTo>
                    <a:pt x="88691" y="22916"/>
                    <a:pt x="88814" y="22883"/>
                    <a:pt x="88896" y="22850"/>
                  </a:cubicBezTo>
                  <a:cubicBezTo>
                    <a:pt x="88901" y="22849"/>
                    <a:pt x="88908" y="22848"/>
                    <a:pt x="88916" y="22848"/>
                  </a:cubicBezTo>
                  <a:cubicBezTo>
                    <a:pt x="89034" y="22848"/>
                    <a:pt x="89426" y="23003"/>
                    <a:pt x="89495" y="23080"/>
                  </a:cubicBezTo>
                  <a:cubicBezTo>
                    <a:pt x="89520" y="23105"/>
                    <a:pt x="89541" y="23115"/>
                    <a:pt x="89566" y="23115"/>
                  </a:cubicBezTo>
                  <a:cubicBezTo>
                    <a:pt x="89620" y="23115"/>
                    <a:pt x="89694" y="23067"/>
                    <a:pt x="89881" y="23039"/>
                  </a:cubicBezTo>
                  <a:cubicBezTo>
                    <a:pt x="89908" y="23035"/>
                    <a:pt x="89934" y="23033"/>
                    <a:pt x="89958" y="23033"/>
                  </a:cubicBezTo>
                  <a:cubicBezTo>
                    <a:pt x="90167" y="23033"/>
                    <a:pt x="90269" y="23175"/>
                    <a:pt x="90365" y="23219"/>
                  </a:cubicBezTo>
                  <a:cubicBezTo>
                    <a:pt x="90472" y="23260"/>
                    <a:pt x="90373" y="23269"/>
                    <a:pt x="90406" y="23343"/>
                  </a:cubicBezTo>
                  <a:cubicBezTo>
                    <a:pt x="90430" y="23416"/>
                    <a:pt x="90833" y="23433"/>
                    <a:pt x="90816" y="23457"/>
                  </a:cubicBezTo>
                  <a:cubicBezTo>
                    <a:pt x="90800" y="23490"/>
                    <a:pt x="90496" y="23515"/>
                    <a:pt x="90365" y="23548"/>
                  </a:cubicBezTo>
                  <a:cubicBezTo>
                    <a:pt x="90338" y="23553"/>
                    <a:pt x="90304" y="23555"/>
                    <a:pt x="90269" y="23555"/>
                  </a:cubicBezTo>
                  <a:cubicBezTo>
                    <a:pt x="90195" y="23555"/>
                    <a:pt x="90112" y="23547"/>
                    <a:pt x="90052" y="23547"/>
                  </a:cubicBezTo>
                  <a:cubicBezTo>
                    <a:pt x="90010" y="23547"/>
                    <a:pt x="89979" y="23551"/>
                    <a:pt x="89971" y="23564"/>
                  </a:cubicBezTo>
                  <a:cubicBezTo>
                    <a:pt x="89955" y="23604"/>
                    <a:pt x="90113" y="23827"/>
                    <a:pt x="90165" y="23827"/>
                  </a:cubicBezTo>
                  <a:cubicBezTo>
                    <a:pt x="90166" y="23827"/>
                    <a:pt x="90167" y="23827"/>
                    <a:pt x="90168" y="23827"/>
                  </a:cubicBezTo>
                  <a:cubicBezTo>
                    <a:pt x="90217" y="23827"/>
                    <a:pt x="90775" y="23646"/>
                    <a:pt x="90874" y="23638"/>
                  </a:cubicBezTo>
                  <a:cubicBezTo>
                    <a:pt x="90876" y="23638"/>
                    <a:pt x="90879" y="23638"/>
                    <a:pt x="90882" y="23638"/>
                  </a:cubicBezTo>
                  <a:cubicBezTo>
                    <a:pt x="90972" y="23638"/>
                    <a:pt x="91107" y="23762"/>
                    <a:pt x="91235" y="23777"/>
                  </a:cubicBezTo>
                  <a:cubicBezTo>
                    <a:pt x="91242" y="23778"/>
                    <a:pt x="91248" y="23779"/>
                    <a:pt x="91254" y="23779"/>
                  </a:cubicBezTo>
                  <a:cubicBezTo>
                    <a:pt x="91359" y="23779"/>
                    <a:pt x="91294" y="23644"/>
                    <a:pt x="91333" y="23613"/>
                  </a:cubicBezTo>
                  <a:cubicBezTo>
                    <a:pt x="91374" y="23581"/>
                    <a:pt x="91489" y="23581"/>
                    <a:pt x="91514" y="23548"/>
                  </a:cubicBezTo>
                  <a:cubicBezTo>
                    <a:pt x="91538" y="23515"/>
                    <a:pt x="91555" y="23441"/>
                    <a:pt x="91579" y="23433"/>
                  </a:cubicBezTo>
                  <a:cubicBezTo>
                    <a:pt x="91584" y="23431"/>
                    <a:pt x="91589" y="23430"/>
                    <a:pt x="91594" y="23430"/>
                  </a:cubicBezTo>
                  <a:cubicBezTo>
                    <a:pt x="91630" y="23430"/>
                    <a:pt x="91688" y="23473"/>
                    <a:pt x="91752" y="23523"/>
                  </a:cubicBezTo>
                  <a:cubicBezTo>
                    <a:pt x="91826" y="23581"/>
                    <a:pt x="91982" y="23597"/>
                    <a:pt x="92047" y="23622"/>
                  </a:cubicBezTo>
                  <a:cubicBezTo>
                    <a:pt x="92053" y="23624"/>
                    <a:pt x="92060" y="23625"/>
                    <a:pt x="92067" y="23625"/>
                  </a:cubicBezTo>
                  <a:cubicBezTo>
                    <a:pt x="92139" y="23625"/>
                    <a:pt x="92236" y="23511"/>
                    <a:pt x="92326" y="23474"/>
                  </a:cubicBezTo>
                  <a:cubicBezTo>
                    <a:pt x="92350" y="23464"/>
                    <a:pt x="92394" y="23460"/>
                    <a:pt x="92448" y="23460"/>
                  </a:cubicBezTo>
                  <a:cubicBezTo>
                    <a:pt x="92602" y="23460"/>
                    <a:pt x="92837" y="23491"/>
                    <a:pt x="92897" y="23491"/>
                  </a:cubicBezTo>
                  <a:cubicBezTo>
                    <a:pt x="92903" y="23491"/>
                    <a:pt x="92906" y="23491"/>
                    <a:pt x="92909" y="23490"/>
                  </a:cubicBezTo>
                  <a:cubicBezTo>
                    <a:pt x="92950" y="23482"/>
                    <a:pt x="92925" y="23392"/>
                    <a:pt x="92901" y="23334"/>
                  </a:cubicBezTo>
                  <a:cubicBezTo>
                    <a:pt x="92868" y="23277"/>
                    <a:pt x="92794" y="23252"/>
                    <a:pt x="92679" y="23195"/>
                  </a:cubicBezTo>
                  <a:cubicBezTo>
                    <a:pt x="92589" y="23156"/>
                    <a:pt x="92524" y="23143"/>
                    <a:pt x="92473" y="23143"/>
                  </a:cubicBezTo>
                  <a:cubicBezTo>
                    <a:pt x="92458" y="23143"/>
                    <a:pt x="92445" y="23144"/>
                    <a:pt x="92433" y="23146"/>
                  </a:cubicBezTo>
                  <a:cubicBezTo>
                    <a:pt x="92375" y="23146"/>
                    <a:pt x="92433" y="23211"/>
                    <a:pt x="92400" y="23277"/>
                  </a:cubicBezTo>
                  <a:cubicBezTo>
                    <a:pt x="92394" y="23291"/>
                    <a:pt x="92386" y="23297"/>
                    <a:pt x="92377" y="23297"/>
                  </a:cubicBezTo>
                  <a:cubicBezTo>
                    <a:pt x="92343" y="23297"/>
                    <a:pt x="92295" y="23200"/>
                    <a:pt x="92269" y="23187"/>
                  </a:cubicBezTo>
                  <a:cubicBezTo>
                    <a:pt x="92263" y="23184"/>
                    <a:pt x="92255" y="23183"/>
                    <a:pt x="92247" y="23183"/>
                  </a:cubicBezTo>
                  <a:cubicBezTo>
                    <a:pt x="92218" y="23183"/>
                    <a:pt x="92177" y="23195"/>
                    <a:pt x="92145" y="23195"/>
                  </a:cubicBezTo>
                  <a:cubicBezTo>
                    <a:pt x="92132" y="23195"/>
                    <a:pt x="92121" y="23193"/>
                    <a:pt x="92113" y="23187"/>
                  </a:cubicBezTo>
                  <a:cubicBezTo>
                    <a:pt x="92088" y="23162"/>
                    <a:pt x="92293" y="23063"/>
                    <a:pt x="92318" y="23047"/>
                  </a:cubicBezTo>
                  <a:cubicBezTo>
                    <a:pt x="92343" y="23022"/>
                    <a:pt x="92195" y="22793"/>
                    <a:pt x="92211" y="22752"/>
                  </a:cubicBezTo>
                  <a:cubicBezTo>
                    <a:pt x="92218" y="22736"/>
                    <a:pt x="92231" y="22732"/>
                    <a:pt x="92250" y="22732"/>
                  </a:cubicBezTo>
                  <a:cubicBezTo>
                    <a:pt x="92269" y="22732"/>
                    <a:pt x="92292" y="22736"/>
                    <a:pt x="92320" y="22736"/>
                  </a:cubicBezTo>
                  <a:cubicBezTo>
                    <a:pt x="92341" y="22736"/>
                    <a:pt x="92365" y="22734"/>
                    <a:pt x="92392" y="22727"/>
                  </a:cubicBezTo>
                  <a:cubicBezTo>
                    <a:pt x="92482" y="22711"/>
                    <a:pt x="92417" y="22645"/>
                    <a:pt x="92449" y="22596"/>
                  </a:cubicBezTo>
                  <a:cubicBezTo>
                    <a:pt x="92482" y="22538"/>
                    <a:pt x="92745" y="22308"/>
                    <a:pt x="92909" y="22218"/>
                  </a:cubicBezTo>
                  <a:cubicBezTo>
                    <a:pt x="93081" y="22128"/>
                    <a:pt x="93352" y="21857"/>
                    <a:pt x="93426" y="21808"/>
                  </a:cubicBezTo>
                  <a:cubicBezTo>
                    <a:pt x="93500" y="21767"/>
                    <a:pt x="93533" y="21537"/>
                    <a:pt x="93557" y="21480"/>
                  </a:cubicBezTo>
                  <a:cubicBezTo>
                    <a:pt x="93582" y="21414"/>
                    <a:pt x="93935" y="21291"/>
                    <a:pt x="93959" y="21250"/>
                  </a:cubicBezTo>
                  <a:cubicBezTo>
                    <a:pt x="93984" y="21209"/>
                    <a:pt x="93968" y="21045"/>
                    <a:pt x="93959" y="20979"/>
                  </a:cubicBezTo>
                  <a:cubicBezTo>
                    <a:pt x="93959" y="20905"/>
                    <a:pt x="94312" y="20782"/>
                    <a:pt x="94460" y="20725"/>
                  </a:cubicBezTo>
                  <a:cubicBezTo>
                    <a:pt x="94530" y="20692"/>
                    <a:pt x="94593" y="20686"/>
                    <a:pt x="94663" y="20686"/>
                  </a:cubicBezTo>
                  <a:cubicBezTo>
                    <a:pt x="94705" y="20686"/>
                    <a:pt x="94749" y="20688"/>
                    <a:pt x="94798" y="20688"/>
                  </a:cubicBezTo>
                  <a:cubicBezTo>
                    <a:pt x="94831" y="20688"/>
                    <a:pt x="94865" y="20687"/>
                    <a:pt x="94903" y="20684"/>
                  </a:cubicBezTo>
                  <a:cubicBezTo>
                    <a:pt x="95084" y="20659"/>
                    <a:pt x="95355" y="20610"/>
                    <a:pt x="95486" y="20610"/>
                  </a:cubicBezTo>
                  <a:cubicBezTo>
                    <a:pt x="95617" y="20610"/>
                    <a:pt x="95666" y="20519"/>
                    <a:pt x="95765" y="20511"/>
                  </a:cubicBezTo>
                  <a:cubicBezTo>
                    <a:pt x="95769" y="20511"/>
                    <a:pt x="95773" y="20511"/>
                    <a:pt x="95777" y="20511"/>
                  </a:cubicBezTo>
                  <a:cubicBezTo>
                    <a:pt x="95864" y="20511"/>
                    <a:pt x="95965" y="20595"/>
                    <a:pt x="96036" y="20634"/>
                  </a:cubicBezTo>
                  <a:cubicBezTo>
                    <a:pt x="96110" y="20684"/>
                    <a:pt x="96044" y="20757"/>
                    <a:pt x="96027" y="20807"/>
                  </a:cubicBezTo>
                  <a:cubicBezTo>
                    <a:pt x="96027" y="20809"/>
                    <a:pt x="96028" y="20810"/>
                    <a:pt x="96032" y="20810"/>
                  </a:cubicBezTo>
                  <a:cubicBezTo>
                    <a:pt x="96081" y="20810"/>
                    <a:pt x="96547" y="20525"/>
                    <a:pt x="96586" y="20487"/>
                  </a:cubicBezTo>
                  <a:cubicBezTo>
                    <a:pt x="96591" y="20482"/>
                    <a:pt x="96597" y="20479"/>
                    <a:pt x="96603" y="20479"/>
                  </a:cubicBezTo>
                  <a:cubicBezTo>
                    <a:pt x="96644" y="20479"/>
                    <a:pt x="96676" y="20600"/>
                    <a:pt x="96676" y="20651"/>
                  </a:cubicBezTo>
                  <a:cubicBezTo>
                    <a:pt x="96684" y="20708"/>
                    <a:pt x="96610" y="20725"/>
                    <a:pt x="96553" y="20782"/>
                  </a:cubicBezTo>
                  <a:cubicBezTo>
                    <a:pt x="96503" y="20839"/>
                    <a:pt x="96577" y="20889"/>
                    <a:pt x="96512" y="20938"/>
                  </a:cubicBezTo>
                  <a:cubicBezTo>
                    <a:pt x="96446" y="20987"/>
                    <a:pt x="96421" y="21028"/>
                    <a:pt x="96421" y="21077"/>
                  </a:cubicBezTo>
                  <a:cubicBezTo>
                    <a:pt x="96421" y="21127"/>
                    <a:pt x="96397" y="21151"/>
                    <a:pt x="96389" y="21176"/>
                  </a:cubicBezTo>
                  <a:cubicBezTo>
                    <a:pt x="96372" y="21192"/>
                    <a:pt x="96151" y="21192"/>
                    <a:pt x="96126" y="21217"/>
                  </a:cubicBezTo>
                  <a:cubicBezTo>
                    <a:pt x="96101" y="21242"/>
                    <a:pt x="96233" y="21283"/>
                    <a:pt x="96290" y="21283"/>
                  </a:cubicBezTo>
                  <a:cubicBezTo>
                    <a:pt x="96293" y="21282"/>
                    <a:pt x="96296" y="21282"/>
                    <a:pt x="96299" y="21282"/>
                  </a:cubicBezTo>
                  <a:cubicBezTo>
                    <a:pt x="96341" y="21282"/>
                    <a:pt x="96350" y="21336"/>
                    <a:pt x="96389" y="21389"/>
                  </a:cubicBezTo>
                  <a:cubicBezTo>
                    <a:pt x="96430" y="21439"/>
                    <a:pt x="96290" y="21496"/>
                    <a:pt x="96233" y="21586"/>
                  </a:cubicBezTo>
                  <a:cubicBezTo>
                    <a:pt x="96215" y="21614"/>
                    <a:pt x="96239" y="21623"/>
                    <a:pt x="96282" y="21623"/>
                  </a:cubicBezTo>
                  <a:cubicBezTo>
                    <a:pt x="96364" y="21623"/>
                    <a:pt x="96516" y="21591"/>
                    <a:pt x="96593" y="21591"/>
                  </a:cubicBezTo>
                  <a:cubicBezTo>
                    <a:pt x="96607" y="21591"/>
                    <a:pt x="96619" y="21592"/>
                    <a:pt x="96627" y="21594"/>
                  </a:cubicBezTo>
                  <a:cubicBezTo>
                    <a:pt x="96700" y="21611"/>
                    <a:pt x="96536" y="21660"/>
                    <a:pt x="96495" y="21693"/>
                  </a:cubicBezTo>
                  <a:cubicBezTo>
                    <a:pt x="96462" y="21726"/>
                    <a:pt x="96536" y="21767"/>
                    <a:pt x="96553" y="21808"/>
                  </a:cubicBezTo>
                  <a:cubicBezTo>
                    <a:pt x="96577" y="21849"/>
                    <a:pt x="96544" y="21865"/>
                    <a:pt x="96462" y="21956"/>
                  </a:cubicBezTo>
                  <a:cubicBezTo>
                    <a:pt x="96445" y="21974"/>
                    <a:pt x="96449" y="21982"/>
                    <a:pt x="96467" y="21982"/>
                  </a:cubicBezTo>
                  <a:cubicBezTo>
                    <a:pt x="96542" y="21982"/>
                    <a:pt x="96872" y="21843"/>
                    <a:pt x="96938" y="21816"/>
                  </a:cubicBezTo>
                  <a:cubicBezTo>
                    <a:pt x="97029" y="21783"/>
                    <a:pt x="96971" y="21685"/>
                    <a:pt x="97004" y="21627"/>
                  </a:cubicBezTo>
                  <a:cubicBezTo>
                    <a:pt x="97037" y="21578"/>
                    <a:pt x="97135" y="21553"/>
                    <a:pt x="97193" y="21496"/>
                  </a:cubicBezTo>
                  <a:cubicBezTo>
                    <a:pt x="97250" y="21447"/>
                    <a:pt x="98079" y="20823"/>
                    <a:pt x="98137" y="20782"/>
                  </a:cubicBezTo>
                  <a:cubicBezTo>
                    <a:pt x="98148" y="20772"/>
                    <a:pt x="98159" y="20768"/>
                    <a:pt x="98169" y="20768"/>
                  </a:cubicBezTo>
                  <a:cubicBezTo>
                    <a:pt x="98214" y="20768"/>
                    <a:pt x="98255" y="20836"/>
                    <a:pt x="98301" y="20856"/>
                  </a:cubicBezTo>
                  <a:cubicBezTo>
                    <a:pt x="98307" y="20860"/>
                    <a:pt x="98314" y="20861"/>
                    <a:pt x="98320" y="20861"/>
                  </a:cubicBezTo>
                  <a:cubicBezTo>
                    <a:pt x="98369" y="20861"/>
                    <a:pt x="98411" y="20763"/>
                    <a:pt x="98440" y="20741"/>
                  </a:cubicBezTo>
                  <a:cubicBezTo>
                    <a:pt x="98442" y="20740"/>
                    <a:pt x="98444" y="20740"/>
                    <a:pt x="98445" y="20740"/>
                  </a:cubicBezTo>
                  <a:cubicBezTo>
                    <a:pt x="98477" y="20740"/>
                    <a:pt x="98517" y="20884"/>
                    <a:pt x="98563" y="20954"/>
                  </a:cubicBezTo>
                  <a:cubicBezTo>
                    <a:pt x="98568" y="20963"/>
                    <a:pt x="98575" y="20967"/>
                    <a:pt x="98584" y="20967"/>
                  </a:cubicBezTo>
                  <a:cubicBezTo>
                    <a:pt x="98650" y="20967"/>
                    <a:pt x="98811" y="20748"/>
                    <a:pt x="98760" y="20741"/>
                  </a:cubicBezTo>
                  <a:cubicBezTo>
                    <a:pt x="98703" y="20725"/>
                    <a:pt x="98531" y="20659"/>
                    <a:pt x="98539" y="20593"/>
                  </a:cubicBezTo>
                  <a:cubicBezTo>
                    <a:pt x="98547" y="20528"/>
                    <a:pt x="98810" y="20043"/>
                    <a:pt x="98810" y="19994"/>
                  </a:cubicBezTo>
                  <a:cubicBezTo>
                    <a:pt x="98810" y="19937"/>
                    <a:pt x="98752" y="19830"/>
                    <a:pt x="98760" y="19814"/>
                  </a:cubicBezTo>
                  <a:cubicBezTo>
                    <a:pt x="98769" y="19797"/>
                    <a:pt x="99351" y="19650"/>
                    <a:pt x="99441" y="19633"/>
                  </a:cubicBezTo>
                  <a:cubicBezTo>
                    <a:pt x="99477" y="19623"/>
                    <a:pt x="99497" y="19620"/>
                    <a:pt x="99515" y="19620"/>
                  </a:cubicBezTo>
                  <a:cubicBezTo>
                    <a:pt x="99540" y="19620"/>
                    <a:pt x="99562" y="19625"/>
                    <a:pt x="99614" y="19625"/>
                  </a:cubicBezTo>
                  <a:cubicBezTo>
                    <a:pt x="99696" y="19633"/>
                    <a:pt x="99778" y="19732"/>
                    <a:pt x="99794" y="19764"/>
                  </a:cubicBezTo>
                  <a:cubicBezTo>
                    <a:pt x="99811" y="19797"/>
                    <a:pt x="99958" y="19797"/>
                    <a:pt x="100073" y="19830"/>
                  </a:cubicBezTo>
                  <a:cubicBezTo>
                    <a:pt x="100196" y="19863"/>
                    <a:pt x="100434" y="19896"/>
                    <a:pt x="100410" y="19961"/>
                  </a:cubicBezTo>
                  <a:cubicBezTo>
                    <a:pt x="100404" y="19978"/>
                    <a:pt x="100386" y="19984"/>
                    <a:pt x="100362" y="19984"/>
                  </a:cubicBezTo>
                  <a:cubicBezTo>
                    <a:pt x="100301" y="19984"/>
                    <a:pt x="100197" y="19943"/>
                    <a:pt x="100140" y="19943"/>
                  </a:cubicBezTo>
                  <a:cubicBezTo>
                    <a:pt x="100134" y="19943"/>
                    <a:pt x="100128" y="19944"/>
                    <a:pt x="100123" y="19945"/>
                  </a:cubicBezTo>
                  <a:cubicBezTo>
                    <a:pt x="100065" y="19961"/>
                    <a:pt x="100246" y="20068"/>
                    <a:pt x="100213" y="20117"/>
                  </a:cubicBezTo>
                  <a:cubicBezTo>
                    <a:pt x="100209" y="20123"/>
                    <a:pt x="100204" y="20125"/>
                    <a:pt x="100198" y="20125"/>
                  </a:cubicBezTo>
                  <a:cubicBezTo>
                    <a:pt x="100145" y="20125"/>
                    <a:pt x="100011" y="19968"/>
                    <a:pt x="99975" y="19953"/>
                  </a:cubicBezTo>
                  <a:cubicBezTo>
                    <a:pt x="99946" y="19932"/>
                    <a:pt x="99820" y="19911"/>
                    <a:pt x="99733" y="19911"/>
                  </a:cubicBezTo>
                  <a:cubicBezTo>
                    <a:pt x="99719" y="19911"/>
                    <a:pt x="99707" y="19911"/>
                    <a:pt x="99696" y="19912"/>
                  </a:cubicBezTo>
                  <a:cubicBezTo>
                    <a:pt x="99614" y="19920"/>
                    <a:pt x="99376" y="20084"/>
                    <a:pt x="99351" y="20142"/>
                  </a:cubicBezTo>
                  <a:cubicBezTo>
                    <a:pt x="99318" y="20199"/>
                    <a:pt x="99335" y="20667"/>
                    <a:pt x="99310" y="20725"/>
                  </a:cubicBezTo>
                  <a:cubicBezTo>
                    <a:pt x="99294" y="20782"/>
                    <a:pt x="99162" y="20872"/>
                    <a:pt x="99146" y="20938"/>
                  </a:cubicBezTo>
                  <a:cubicBezTo>
                    <a:pt x="99130" y="21004"/>
                    <a:pt x="99294" y="21069"/>
                    <a:pt x="99302" y="21135"/>
                  </a:cubicBezTo>
                  <a:cubicBezTo>
                    <a:pt x="99302" y="21201"/>
                    <a:pt x="99261" y="21242"/>
                    <a:pt x="99203" y="21283"/>
                  </a:cubicBezTo>
                  <a:cubicBezTo>
                    <a:pt x="99154" y="21324"/>
                    <a:pt x="99056" y="21332"/>
                    <a:pt x="98998" y="21389"/>
                  </a:cubicBezTo>
                  <a:cubicBezTo>
                    <a:pt x="98941" y="21447"/>
                    <a:pt x="99015" y="21611"/>
                    <a:pt x="99023" y="21668"/>
                  </a:cubicBezTo>
                  <a:cubicBezTo>
                    <a:pt x="99031" y="21734"/>
                    <a:pt x="98727" y="21800"/>
                    <a:pt x="98654" y="21832"/>
                  </a:cubicBezTo>
                  <a:cubicBezTo>
                    <a:pt x="98580" y="21865"/>
                    <a:pt x="98350" y="21972"/>
                    <a:pt x="98235" y="22029"/>
                  </a:cubicBezTo>
                  <a:cubicBezTo>
                    <a:pt x="98120" y="22087"/>
                    <a:pt x="97874" y="22095"/>
                    <a:pt x="97817" y="22136"/>
                  </a:cubicBezTo>
                  <a:cubicBezTo>
                    <a:pt x="97751" y="22169"/>
                    <a:pt x="97775" y="22235"/>
                    <a:pt x="97751" y="22308"/>
                  </a:cubicBezTo>
                  <a:cubicBezTo>
                    <a:pt x="97726" y="22374"/>
                    <a:pt x="97537" y="22530"/>
                    <a:pt x="97406" y="22620"/>
                  </a:cubicBezTo>
                  <a:cubicBezTo>
                    <a:pt x="97275" y="22702"/>
                    <a:pt x="97119" y="22916"/>
                    <a:pt x="96922" y="23055"/>
                  </a:cubicBezTo>
                  <a:cubicBezTo>
                    <a:pt x="96725" y="23203"/>
                    <a:pt x="96528" y="23310"/>
                    <a:pt x="96372" y="23433"/>
                  </a:cubicBezTo>
                  <a:cubicBezTo>
                    <a:pt x="96208" y="23556"/>
                    <a:pt x="95904" y="24188"/>
                    <a:pt x="95872" y="24221"/>
                  </a:cubicBezTo>
                  <a:cubicBezTo>
                    <a:pt x="95839" y="24262"/>
                    <a:pt x="95609" y="24401"/>
                    <a:pt x="95519" y="24459"/>
                  </a:cubicBezTo>
                  <a:cubicBezTo>
                    <a:pt x="95437" y="24508"/>
                    <a:pt x="95240" y="24598"/>
                    <a:pt x="95199" y="24656"/>
                  </a:cubicBezTo>
                  <a:cubicBezTo>
                    <a:pt x="95158" y="24713"/>
                    <a:pt x="95240" y="24770"/>
                    <a:pt x="95215" y="24820"/>
                  </a:cubicBezTo>
                  <a:cubicBezTo>
                    <a:pt x="95209" y="24828"/>
                    <a:pt x="95202" y="24832"/>
                    <a:pt x="95194" y="24832"/>
                  </a:cubicBezTo>
                  <a:cubicBezTo>
                    <a:pt x="95157" y="24832"/>
                    <a:pt x="95097" y="24750"/>
                    <a:pt x="95043" y="24729"/>
                  </a:cubicBezTo>
                  <a:cubicBezTo>
                    <a:pt x="95022" y="24719"/>
                    <a:pt x="94988" y="24715"/>
                    <a:pt x="94948" y="24715"/>
                  </a:cubicBezTo>
                  <a:cubicBezTo>
                    <a:pt x="94860" y="24715"/>
                    <a:pt x="94748" y="24735"/>
                    <a:pt x="94714" y="24746"/>
                  </a:cubicBezTo>
                  <a:cubicBezTo>
                    <a:pt x="94673" y="24762"/>
                    <a:pt x="94641" y="24861"/>
                    <a:pt x="94608" y="24918"/>
                  </a:cubicBezTo>
                  <a:cubicBezTo>
                    <a:pt x="94575" y="24984"/>
                    <a:pt x="94140" y="24976"/>
                    <a:pt x="94058" y="25017"/>
                  </a:cubicBezTo>
                  <a:cubicBezTo>
                    <a:pt x="93968" y="25058"/>
                    <a:pt x="94206" y="25312"/>
                    <a:pt x="94230" y="25378"/>
                  </a:cubicBezTo>
                  <a:cubicBezTo>
                    <a:pt x="94255" y="25443"/>
                    <a:pt x="94132" y="25714"/>
                    <a:pt x="94066" y="25780"/>
                  </a:cubicBezTo>
                  <a:cubicBezTo>
                    <a:pt x="94055" y="25789"/>
                    <a:pt x="94046" y="25793"/>
                    <a:pt x="94038" y="25793"/>
                  </a:cubicBezTo>
                  <a:cubicBezTo>
                    <a:pt x="93999" y="25793"/>
                    <a:pt x="94010" y="25681"/>
                    <a:pt x="93927" y="25681"/>
                  </a:cubicBezTo>
                  <a:cubicBezTo>
                    <a:pt x="93820" y="25681"/>
                    <a:pt x="93606" y="25985"/>
                    <a:pt x="93475" y="26133"/>
                  </a:cubicBezTo>
                  <a:cubicBezTo>
                    <a:pt x="93344" y="26289"/>
                    <a:pt x="93278" y="26789"/>
                    <a:pt x="93254" y="26945"/>
                  </a:cubicBezTo>
                  <a:cubicBezTo>
                    <a:pt x="93237" y="27101"/>
                    <a:pt x="93213" y="27848"/>
                    <a:pt x="93221" y="27905"/>
                  </a:cubicBezTo>
                  <a:cubicBezTo>
                    <a:pt x="93221" y="27963"/>
                    <a:pt x="93385" y="28562"/>
                    <a:pt x="93385" y="28751"/>
                  </a:cubicBezTo>
                  <a:cubicBezTo>
                    <a:pt x="93385" y="28948"/>
                    <a:pt x="93549" y="29514"/>
                    <a:pt x="93549" y="29588"/>
                  </a:cubicBezTo>
                  <a:cubicBezTo>
                    <a:pt x="93549" y="29670"/>
                    <a:pt x="93598" y="29998"/>
                    <a:pt x="93631" y="30072"/>
                  </a:cubicBezTo>
                  <a:cubicBezTo>
                    <a:pt x="93664" y="30146"/>
                    <a:pt x="93697" y="30187"/>
                    <a:pt x="93795" y="30203"/>
                  </a:cubicBezTo>
                  <a:cubicBezTo>
                    <a:pt x="93902" y="30220"/>
                    <a:pt x="93820" y="30482"/>
                    <a:pt x="93828" y="30614"/>
                  </a:cubicBezTo>
                  <a:cubicBezTo>
                    <a:pt x="93836" y="30745"/>
                    <a:pt x="93886" y="31311"/>
                    <a:pt x="93894" y="31418"/>
                  </a:cubicBezTo>
                  <a:cubicBezTo>
                    <a:pt x="93902" y="31533"/>
                    <a:pt x="93968" y="31484"/>
                    <a:pt x="94017" y="31533"/>
                  </a:cubicBezTo>
                  <a:cubicBezTo>
                    <a:pt x="94066" y="31574"/>
                    <a:pt x="93959" y="31771"/>
                    <a:pt x="93968" y="31836"/>
                  </a:cubicBezTo>
                  <a:cubicBezTo>
                    <a:pt x="93968" y="31841"/>
                    <a:pt x="93971" y="31844"/>
                    <a:pt x="93976" y="31844"/>
                  </a:cubicBezTo>
                  <a:cubicBezTo>
                    <a:pt x="94045" y="31844"/>
                    <a:pt x="94504" y="31405"/>
                    <a:pt x="94550" y="31344"/>
                  </a:cubicBezTo>
                  <a:cubicBezTo>
                    <a:pt x="94599" y="31278"/>
                    <a:pt x="94837" y="30967"/>
                    <a:pt x="94936" y="30860"/>
                  </a:cubicBezTo>
                  <a:cubicBezTo>
                    <a:pt x="95043" y="30761"/>
                    <a:pt x="95289" y="30548"/>
                    <a:pt x="95313" y="30450"/>
                  </a:cubicBezTo>
                  <a:cubicBezTo>
                    <a:pt x="95338" y="30351"/>
                    <a:pt x="95264" y="30277"/>
                    <a:pt x="95248" y="30195"/>
                  </a:cubicBezTo>
                  <a:cubicBezTo>
                    <a:pt x="95240" y="30105"/>
                    <a:pt x="95363" y="30154"/>
                    <a:pt x="95371" y="30088"/>
                  </a:cubicBezTo>
                  <a:cubicBezTo>
                    <a:pt x="95379" y="30031"/>
                    <a:pt x="95363" y="30015"/>
                    <a:pt x="95371" y="29941"/>
                  </a:cubicBezTo>
                  <a:cubicBezTo>
                    <a:pt x="95379" y="29867"/>
                    <a:pt x="95666" y="29703"/>
                    <a:pt x="95716" y="29670"/>
                  </a:cubicBezTo>
                  <a:cubicBezTo>
                    <a:pt x="95757" y="29637"/>
                    <a:pt x="96093" y="29489"/>
                    <a:pt x="96175" y="29489"/>
                  </a:cubicBezTo>
                  <a:cubicBezTo>
                    <a:pt x="96257" y="29489"/>
                    <a:pt x="96208" y="29563"/>
                    <a:pt x="96200" y="29604"/>
                  </a:cubicBezTo>
                  <a:cubicBezTo>
                    <a:pt x="96193" y="29631"/>
                    <a:pt x="96321" y="29679"/>
                    <a:pt x="96383" y="29679"/>
                  </a:cubicBezTo>
                  <a:cubicBezTo>
                    <a:pt x="96397" y="29679"/>
                    <a:pt x="96408" y="29676"/>
                    <a:pt x="96413" y="29670"/>
                  </a:cubicBezTo>
                  <a:cubicBezTo>
                    <a:pt x="96438" y="29637"/>
                    <a:pt x="96257" y="29399"/>
                    <a:pt x="96241" y="29309"/>
                  </a:cubicBezTo>
                  <a:cubicBezTo>
                    <a:pt x="96235" y="29279"/>
                    <a:pt x="96244" y="29271"/>
                    <a:pt x="96259" y="29271"/>
                  </a:cubicBezTo>
                  <a:cubicBezTo>
                    <a:pt x="96278" y="29271"/>
                    <a:pt x="96307" y="29284"/>
                    <a:pt x="96328" y="29284"/>
                  </a:cubicBezTo>
                  <a:cubicBezTo>
                    <a:pt x="96336" y="29284"/>
                    <a:pt x="96343" y="29282"/>
                    <a:pt x="96348" y="29276"/>
                  </a:cubicBezTo>
                  <a:cubicBezTo>
                    <a:pt x="96372" y="29243"/>
                    <a:pt x="96282" y="29079"/>
                    <a:pt x="96265" y="29022"/>
                  </a:cubicBezTo>
                  <a:cubicBezTo>
                    <a:pt x="96257" y="28972"/>
                    <a:pt x="96364" y="28718"/>
                    <a:pt x="96397" y="28644"/>
                  </a:cubicBezTo>
                  <a:cubicBezTo>
                    <a:pt x="96430" y="28562"/>
                    <a:pt x="96856" y="28308"/>
                    <a:pt x="96897" y="28275"/>
                  </a:cubicBezTo>
                  <a:cubicBezTo>
                    <a:pt x="96930" y="28242"/>
                    <a:pt x="97053" y="28226"/>
                    <a:pt x="97119" y="28226"/>
                  </a:cubicBezTo>
                  <a:cubicBezTo>
                    <a:pt x="97122" y="28225"/>
                    <a:pt x="97126" y="28225"/>
                    <a:pt x="97129" y="28225"/>
                  </a:cubicBezTo>
                  <a:cubicBezTo>
                    <a:pt x="97191" y="28225"/>
                    <a:pt x="97252" y="28291"/>
                    <a:pt x="97275" y="28291"/>
                  </a:cubicBezTo>
                  <a:cubicBezTo>
                    <a:pt x="97300" y="28291"/>
                    <a:pt x="97464" y="28291"/>
                    <a:pt x="97529" y="28267"/>
                  </a:cubicBezTo>
                  <a:cubicBezTo>
                    <a:pt x="97587" y="28234"/>
                    <a:pt x="97759" y="28135"/>
                    <a:pt x="97841" y="28086"/>
                  </a:cubicBezTo>
                  <a:cubicBezTo>
                    <a:pt x="97923" y="28029"/>
                    <a:pt x="97915" y="27963"/>
                    <a:pt x="97915" y="27914"/>
                  </a:cubicBezTo>
                  <a:cubicBezTo>
                    <a:pt x="97915" y="27864"/>
                    <a:pt x="97710" y="27708"/>
                    <a:pt x="97669" y="27643"/>
                  </a:cubicBezTo>
                  <a:cubicBezTo>
                    <a:pt x="97620" y="27577"/>
                    <a:pt x="97661" y="27528"/>
                    <a:pt x="97661" y="27462"/>
                  </a:cubicBezTo>
                  <a:cubicBezTo>
                    <a:pt x="97661" y="27397"/>
                    <a:pt x="97669" y="27232"/>
                    <a:pt x="97636" y="27142"/>
                  </a:cubicBezTo>
                  <a:cubicBezTo>
                    <a:pt x="97603" y="27060"/>
                    <a:pt x="97792" y="26732"/>
                    <a:pt x="97800" y="26683"/>
                  </a:cubicBezTo>
                  <a:cubicBezTo>
                    <a:pt x="97808" y="26642"/>
                    <a:pt x="98128" y="26543"/>
                    <a:pt x="98128" y="26527"/>
                  </a:cubicBezTo>
                  <a:cubicBezTo>
                    <a:pt x="98128" y="26502"/>
                    <a:pt x="98071" y="26412"/>
                    <a:pt x="98055" y="26354"/>
                  </a:cubicBezTo>
                  <a:cubicBezTo>
                    <a:pt x="98030" y="26305"/>
                    <a:pt x="98342" y="26264"/>
                    <a:pt x="98399" y="26264"/>
                  </a:cubicBezTo>
                  <a:cubicBezTo>
                    <a:pt x="98448" y="26264"/>
                    <a:pt x="98563" y="26297"/>
                    <a:pt x="98572" y="26354"/>
                  </a:cubicBezTo>
                  <a:cubicBezTo>
                    <a:pt x="98572" y="26420"/>
                    <a:pt x="98317" y="26519"/>
                    <a:pt x="98276" y="26560"/>
                  </a:cubicBezTo>
                  <a:cubicBezTo>
                    <a:pt x="98235" y="26592"/>
                    <a:pt x="98350" y="26707"/>
                    <a:pt x="98448" y="26740"/>
                  </a:cubicBezTo>
                  <a:cubicBezTo>
                    <a:pt x="98458" y="26743"/>
                    <a:pt x="98469" y="26745"/>
                    <a:pt x="98480" y="26745"/>
                  </a:cubicBezTo>
                  <a:cubicBezTo>
                    <a:pt x="98583" y="26745"/>
                    <a:pt x="98741" y="26622"/>
                    <a:pt x="98785" y="26592"/>
                  </a:cubicBezTo>
                  <a:cubicBezTo>
                    <a:pt x="98826" y="26560"/>
                    <a:pt x="98719" y="26100"/>
                    <a:pt x="98703" y="26043"/>
                  </a:cubicBezTo>
                  <a:cubicBezTo>
                    <a:pt x="98678" y="25977"/>
                    <a:pt x="98522" y="26026"/>
                    <a:pt x="98407" y="25985"/>
                  </a:cubicBezTo>
                  <a:cubicBezTo>
                    <a:pt x="98301" y="25944"/>
                    <a:pt x="98375" y="25460"/>
                    <a:pt x="98399" y="25361"/>
                  </a:cubicBezTo>
                  <a:cubicBezTo>
                    <a:pt x="98424" y="25255"/>
                    <a:pt x="98695" y="24976"/>
                    <a:pt x="98678" y="24951"/>
                  </a:cubicBezTo>
                  <a:cubicBezTo>
                    <a:pt x="98654" y="24918"/>
                    <a:pt x="98366" y="24770"/>
                    <a:pt x="98317" y="24770"/>
                  </a:cubicBezTo>
                  <a:cubicBezTo>
                    <a:pt x="98276" y="24770"/>
                    <a:pt x="98251" y="24795"/>
                    <a:pt x="98210" y="24828"/>
                  </a:cubicBezTo>
                  <a:cubicBezTo>
                    <a:pt x="98169" y="24861"/>
                    <a:pt x="98210" y="24894"/>
                    <a:pt x="98161" y="24976"/>
                  </a:cubicBezTo>
                  <a:cubicBezTo>
                    <a:pt x="98131" y="25043"/>
                    <a:pt x="98096" y="25065"/>
                    <a:pt x="98066" y="25065"/>
                  </a:cubicBezTo>
                  <a:cubicBezTo>
                    <a:pt x="98056" y="25065"/>
                    <a:pt x="98047" y="25062"/>
                    <a:pt x="98038" y="25058"/>
                  </a:cubicBezTo>
                  <a:cubicBezTo>
                    <a:pt x="97997" y="25041"/>
                    <a:pt x="98087" y="24967"/>
                    <a:pt x="98063" y="24926"/>
                  </a:cubicBezTo>
                  <a:cubicBezTo>
                    <a:pt x="98038" y="24885"/>
                    <a:pt x="97800" y="24713"/>
                    <a:pt x="97800" y="24688"/>
                  </a:cubicBezTo>
                  <a:cubicBezTo>
                    <a:pt x="97792" y="24664"/>
                    <a:pt x="97792" y="24631"/>
                    <a:pt x="97833" y="24524"/>
                  </a:cubicBezTo>
                  <a:cubicBezTo>
                    <a:pt x="97882" y="24409"/>
                    <a:pt x="97874" y="24360"/>
                    <a:pt x="97956" y="24286"/>
                  </a:cubicBezTo>
                  <a:cubicBezTo>
                    <a:pt x="98038" y="24212"/>
                    <a:pt x="98055" y="24073"/>
                    <a:pt x="98128" y="23999"/>
                  </a:cubicBezTo>
                  <a:cubicBezTo>
                    <a:pt x="98202" y="23933"/>
                    <a:pt x="98481" y="23720"/>
                    <a:pt x="98481" y="23687"/>
                  </a:cubicBezTo>
                  <a:cubicBezTo>
                    <a:pt x="98473" y="23663"/>
                    <a:pt x="98432" y="23638"/>
                    <a:pt x="98416" y="23597"/>
                  </a:cubicBezTo>
                  <a:cubicBezTo>
                    <a:pt x="98391" y="23564"/>
                    <a:pt x="98407" y="23515"/>
                    <a:pt x="98473" y="23498"/>
                  </a:cubicBezTo>
                  <a:cubicBezTo>
                    <a:pt x="98478" y="23497"/>
                    <a:pt x="98483" y="23496"/>
                    <a:pt x="98488" y="23496"/>
                  </a:cubicBezTo>
                  <a:cubicBezTo>
                    <a:pt x="98539" y="23496"/>
                    <a:pt x="98605" y="23558"/>
                    <a:pt x="98661" y="23558"/>
                  </a:cubicBezTo>
                  <a:cubicBezTo>
                    <a:pt x="98667" y="23558"/>
                    <a:pt x="98673" y="23557"/>
                    <a:pt x="98678" y="23556"/>
                  </a:cubicBezTo>
                  <a:cubicBezTo>
                    <a:pt x="98744" y="23548"/>
                    <a:pt x="98604" y="23433"/>
                    <a:pt x="98604" y="23392"/>
                  </a:cubicBezTo>
                  <a:cubicBezTo>
                    <a:pt x="98596" y="23351"/>
                    <a:pt x="98752" y="23310"/>
                    <a:pt x="98777" y="23252"/>
                  </a:cubicBezTo>
                  <a:cubicBezTo>
                    <a:pt x="98810" y="23195"/>
                    <a:pt x="98695" y="23113"/>
                    <a:pt x="98695" y="23047"/>
                  </a:cubicBezTo>
                  <a:cubicBezTo>
                    <a:pt x="98703" y="22981"/>
                    <a:pt x="98801" y="22867"/>
                    <a:pt x="98834" y="22793"/>
                  </a:cubicBezTo>
                  <a:cubicBezTo>
                    <a:pt x="98867" y="22719"/>
                    <a:pt x="98990" y="22711"/>
                    <a:pt x="99031" y="22670"/>
                  </a:cubicBezTo>
                  <a:cubicBezTo>
                    <a:pt x="99064" y="22629"/>
                    <a:pt x="98941" y="22571"/>
                    <a:pt x="98990" y="22538"/>
                  </a:cubicBezTo>
                  <a:cubicBezTo>
                    <a:pt x="99002" y="22532"/>
                    <a:pt x="99025" y="22530"/>
                    <a:pt x="99053" y="22530"/>
                  </a:cubicBezTo>
                  <a:cubicBezTo>
                    <a:pt x="99137" y="22530"/>
                    <a:pt x="99269" y="22553"/>
                    <a:pt x="99318" y="22571"/>
                  </a:cubicBezTo>
                  <a:cubicBezTo>
                    <a:pt x="99384" y="22596"/>
                    <a:pt x="99261" y="22694"/>
                    <a:pt x="99269" y="22735"/>
                  </a:cubicBezTo>
                  <a:cubicBezTo>
                    <a:pt x="99269" y="22761"/>
                    <a:pt x="99303" y="22781"/>
                    <a:pt x="99331" y="22781"/>
                  </a:cubicBezTo>
                  <a:cubicBezTo>
                    <a:pt x="99347" y="22781"/>
                    <a:pt x="99362" y="22775"/>
                    <a:pt x="99368" y="22760"/>
                  </a:cubicBezTo>
                  <a:cubicBezTo>
                    <a:pt x="99376" y="22711"/>
                    <a:pt x="99400" y="22653"/>
                    <a:pt x="99433" y="22629"/>
                  </a:cubicBezTo>
                  <a:cubicBezTo>
                    <a:pt x="99458" y="22596"/>
                    <a:pt x="99565" y="22538"/>
                    <a:pt x="99671" y="22538"/>
                  </a:cubicBezTo>
                  <a:cubicBezTo>
                    <a:pt x="99674" y="22538"/>
                    <a:pt x="99676" y="22538"/>
                    <a:pt x="99679" y="22538"/>
                  </a:cubicBezTo>
                  <a:cubicBezTo>
                    <a:pt x="99769" y="22538"/>
                    <a:pt x="99755" y="22680"/>
                    <a:pt x="99803" y="22743"/>
                  </a:cubicBezTo>
                  <a:cubicBezTo>
                    <a:pt x="99834" y="22785"/>
                    <a:pt x="99848" y="22807"/>
                    <a:pt x="99872" y="22807"/>
                  </a:cubicBezTo>
                  <a:cubicBezTo>
                    <a:pt x="99885" y="22807"/>
                    <a:pt x="99902" y="22800"/>
                    <a:pt x="99926" y="22784"/>
                  </a:cubicBezTo>
                  <a:cubicBezTo>
                    <a:pt x="99983" y="22735"/>
                    <a:pt x="100114" y="22678"/>
                    <a:pt x="100131" y="22629"/>
                  </a:cubicBezTo>
                  <a:cubicBezTo>
                    <a:pt x="100147" y="22579"/>
                    <a:pt x="100082" y="22546"/>
                    <a:pt x="100114" y="22514"/>
                  </a:cubicBezTo>
                  <a:cubicBezTo>
                    <a:pt x="100147" y="22489"/>
                    <a:pt x="100533" y="22317"/>
                    <a:pt x="100656" y="22276"/>
                  </a:cubicBezTo>
                  <a:cubicBezTo>
                    <a:pt x="100782" y="22244"/>
                    <a:pt x="100916" y="22061"/>
                    <a:pt x="100984" y="22061"/>
                  </a:cubicBezTo>
                  <a:cubicBezTo>
                    <a:pt x="100987" y="22061"/>
                    <a:pt x="100990" y="22062"/>
                    <a:pt x="100993" y="22062"/>
                  </a:cubicBezTo>
                  <a:cubicBezTo>
                    <a:pt x="101058" y="22079"/>
                    <a:pt x="100976" y="22136"/>
                    <a:pt x="100902" y="22218"/>
                  </a:cubicBezTo>
                  <a:cubicBezTo>
                    <a:pt x="100828" y="22300"/>
                    <a:pt x="100894" y="22317"/>
                    <a:pt x="100910" y="22399"/>
                  </a:cubicBezTo>
                  <a:cubicBezTo>
                    <a:pt x="100935" y="22481"/>
                    <a:pt x="100828" y="22514"/>
                    <a:pt x="100820" y="22546"/>
                  </a:cubicBezTo>
                  <a:cubicBezTo>
                    <a:pt x="100804" y="22579"/>
                    <a:pt x="100812" y="22793"/>
                    <a:pt x="100890" y="22793"/>
                  </a:cubicBezTo>
                  <a:cubicBezTo>
                    <a:pt x="100891" y="22793"/>
                    <a:pt x="100893" y="22793"/>
                    <a:pt x="100894" y="22793"/>
                  </a:cubicBezTo>
                  <a:cubicBezTo>
                    <a:pt x="100976" y="22776"/>
                    <a:pt x="101173" y="22464"/>
                    <a:pt x="101329" y="22308"/>
                  </a:cubicBezTo>
                  <a:cubicBezTo>
                    <a:pt x="101485" y="22153"/>
                    <a:pt x="101887" y="22005"/>
                    <a:pt x="101969" y="21997"/>
                  </a:cubicBezTo>
                  <a:cubicBezTo>
                    <a:pt x="102024" y="21997"/>
                    <a:pt x="102079" y="22004"/>
                    <a:pt x="102179" y="22004"/>
                  </a:cubicBezTo>
                  <a:cubicBezTo>
                    <a:pt x="102230" y="22004"/>
                    <a:pt x="102292" y="22002"/>
                    <a:pt x="102371" y="21997"/>
                  </a:cubicBezTo>
                  <a:cubicBezTo>
                    <a:pt x="102601" y="21980"/>
                    <a:pt x="102872" y="21923"/>
                    <a:pt x="102995" y="21915"/>
                  </a:cubicBezTo>
                  <a:cubicBezTo>
                    <a:pt x="103118" y="21915"/>
                    <a:pt x="103036" y="21931"/>
                    <a:pt x="103093" y="21997"/>
                  </a:cubicBezTo>
                  <a:cubicBezTo>
                    <a:pt x="103151" y="22054"/>
                    <a:pt x="103307" y="22087"/>
                    <a:pt x="103372" y="22128"/>
                  </a:cubicBezTo>
                  <a:cubicBezTo>
                    <a:pt x="103438" y="22169"/>
                    <a:pt x="103397" y="22185"/>
                    <a:pt x="103397" y="22267"/>
                  </a:cubicBezTo>
                  <a:cubicBezTo>
                    <a:pt x="103397" y="22341"/>
                    <a:pt x="103487" y="22276"/>
                    <a:pt x="103561" y="22341"/>
                  </a:cubicBezTo>
                  <a:cubicBezTo>
                    <a:pt x="103635" y="22407"/>
                    <a:pt x="103528" y="22366"/>
                    <a:pt x="103487" y="22415"/>
                  </a:cubicBezTo>
                  <a:cubicBezTo>
                    <a:pt x="103446" y="22464"/>
                    <a:pt x="103496" y="22456"/>
                    <a:pt x="103553" y="22546"/>
                  </a:cubicBezTo>
                  <a:cubicBezTo>
                    <a:pt x="103610" y="22637"/>
                    <a:pt x="103684" y="22678"/>
                    <a:pt x="103758" y="22694"/>
                  </a:cubicBezTo>
                  <a:cubicBezTo>
                    <a:pt x="103773" y="22698"/>
                    <a:pt x="103785" y="22699"/>
                    <a:pt x="103796" y="22699"/>
                  </a:cubicBezTo>
                  <a:cubicBezTo>
                    <a:pt x="103835" y="22699"/>
                    <a:pt x="103856" y="22679"/>
                    <a:pt x="103881" y="22653"/>
                  </a:cubicBezTo>
                  <a:cubicBezTo>
                    <a:pt x="103914" y="22612"/>
                    <a:pt x="103914" y="22407"/>
                    <a:pt x="103939" y="22333"/>
                  </a:cubicBezTo>
                  <a:cubicBezTo>
                    <a:pt x="103950" y="22304"/>
                    <a:pt x="103965" y="22299"/>
                    <a:pt x="103983" y="22299"/>
                  </a:cubicBezTo>
                  <a:cubicBezTo>
                    <a:pt x="103991" y="22299"/>
                    <a:pt x="104000" y="22300"/>
                    <a:pt x="104009" y="22300"/>
                  </a:cubicBezTo>
                  <a:cubicBezTo>
                    <a:pt x="104022" y="22300"/>
                    <a:pt x="104034" y="22298"/>
                    <a:pt x="104045" y="22284"/>
                  </a:cubicBezTo>
                  <a:cubicBezTo>
                    <a:pt x="104078" y="22251"/>
                    <a:pt x="104029" y="22243"/>
                    <a:pt x="104013" y="22194"/>
                  </a:cubicBezTo>
                  <a:cubicBezTo>
                    <a:pt x="103996" y="22144"/>
                    <a:pt x="104029" y="22136"/>
                    <a:pt x="104144" y="22095"/>
                  </a:cubicBezTo>
                  <a:cubicBezTo>
                    <a:pt x="104251" y="22046"/>
                    <a:pt x="104448" y="21939"/>
                    <a:pt x="104792" y="21791"/>
                  </a:cubicBezTo>
                  <a:cubicBezTo>
                    <a:pt x="105145" y="21636"/>
                    <a:pt x="105088" y="21594"/>
                    <a:pt x="105137" y="21537"/>
                  </a:cubicBezTo>
                  <a:cubicBezTo>
                    <a:pt x="105178" y="21488"/>
                    <a:pt x="105030" y="21480"/>
                    <a:pt x="105030" y="21439"/>
                  </a:cubicBezTo>
                  <a:cubicBezTo>
                    <a:pt x="105027" y="21426"/>
                    <a:pt x="105039" y="21422"/>
                    <a:pt x="105060" y="21422"/>
                  </a:cubicBezTo>
                  <a:cubicBezTo>
                    <a:pt x="105094" y="21422"/>
                    <a:pt x="105151" y="21433"/>
                    <a:pt x="105203" y="21439"/>
                  </a:cubicBezTo>
                  <a:cubicBezTo>
                    <a:pt x="105236" y="21442"/>
                    <a:pt x="105277" y="21446"/>
                    <a:pt x="105307" y="21446"/>
                  </a:cubicBezTo>
                  <a:cubicBezTo>
                    <a:pt x="105345" y="21446"/>
                    <a:pt x="105366" y="21440"/>
                    <a:pt x="105334" y="21422"/>
                  </a:cubicBezTo>
                  <a:cubicBezTo>
                    <a:pt x="105276" y="21389"/>
                    <a:pt x="105268" y="21357"/>
                    <a:pt x="105268" y="21315"/>
                  </a:cubicBezTo>
                  <a:cubicBezTo>
                    <a:pt x="105268" y="21274"/>
                    <a:pt x="105383" y="21266"/>
                    <a:pt x="105473" y="21258"/>
                  </a:cubicBezTo>
                  <a:cubicBezTo>
                    <a:pt x="105555" y="21258"/>
                    <a:pt x="105498" y="21225"/>
                    <a:pt x="105531" y="21176"/>
                  </a:cubicBezTo>
                  <a:cubicBezTo>
                    <a:pt x="105541" y="21161"/>
                    <a:pt x="105551" y="21156"/>
                    <a:pt x="105562" y="21156"/>
                  </a:cubicBezTo>
                  <a:cubicBezTo>
                    <a:pt x="105586" y="21156"/>
                    <a:pt x="105615" y="21177"/>
                    <a:pt x="105662" y="21177"/>
                  </a:cubicBezTo>
                  <a:cubicBezTo>
                    <a:pt x="105668" y="21177"/>
                    <a:pt x="105673" y="21177"/>
                    <a:pt x="105679" y="21176"/>
                  </a:cubicBezTo>
                  <a:cubicBezTo>
                    <a:pt x="105761" y="21168"/>
                    <a:pt x="105605" y="21102"/>
                    <a:pt x="105564" y="21069"/>
                  </a:cubicBezTo>
                  <a:cubicBezTo>
                    <a:pt x="105531" y="21036"/>
                    <a:pt x="105572" y="21020"/>
                    <a:pt x="105670" y="20995"/>
                  </a:cubicBezTo>
                  <a:cubicBezTo>
                    <a:pt x="105769" y="20979"/>
                    <a:pt x="105859" y="20946"/>
                    <a:pt x="105933" y="20938"/>
                  </a:cubicBezTo>
                  <a:cubicBezTo>
                    <a:pt x="106007" y="20930"/>
                    <a:pt x="106081" y="20938"/>
                    <a:pt x="106105" y="20889"/>
                  </a:cubicBezTo>
                  <a:cubicBezTo>
                    <a:pt x="106130" y="20839"/>
                    <a:pt x="106089" y="20716"/>
                    <a:pt x="106155" y="20675"/>
                  </a:cubicBezTo>
                  <a:cubicBezTo>
                    <a:pt x="106162" y="20671"/>
                    <a:pt x="106168" y="20669"/>
                    <a:pt x="106173" y="20669"/>
                  </a:cubicBezTo>
                  <a:cubicBezTo>
                    <a:pt x="106207" y="20669"/>
                    <a:pt x="106206" y="20743"/>
                    <a:pt x="106262" y="20743"/>
                  </a:cubicBezTo>
                  <a:cubicBezTo>
                    <a:pt x="106267" y="20743"/>
                    <a:pt x="106272" y="20742"/>
                    <a:pt x="106278" y="20741"/>
                  </a:cubicBezTo>
                  <a:cubicBezTo>
                    <a:pt x="106360" y="20733"/>
                    <a:pt x="106425" y="20593"/>
                    <a:pt x="106548" y="20569"/>
                  </a:cubicBezTo>
                  <a:cubicBezTo>
                    <a:pt x="106565" y="20565"/>
                    <a:pt x="106579" y="20564"/>
                    <a:pt x="106592" y="20564"/>
                  </a:cubicBezTo>
                  <a:cubicBezTo>
                    <a:pt x="106671" y="20564"/>
                    <a:pt x="106698" y="20620"/>
                    <a:pt x="106762" y="20634"/>
                  </a:cubicBezTo>
                  <a:cubicBezTo>
                    <a:pt x="106779" y="20640"/>
                    <a:pt x="106796" y="20643"/>
                    <a:pt x="106811" y="20643"/>
                  </a:cubicBezTo>
                  <a:cubicBezTo>
                    <a:pt x="106861" y="20643"/>
                    <a:pt x="106901" y="20615"/>
                    <a:pt x="106926" y="20577"/>
                  </a:cubicBezTo>
                  <a:cubicBezTo>
                    <a:pt x="106959" y="20536"/>
                    <a:pt x="106885" y="20536"/>
                    <a:pt x="106869" y="20470"/>
                  </a:cubicBezTo>
                  <a:cubicBezTo>
                    <a:pt x="106852" y="20426"/>
                    <a:pt x="106901" y="20419"/>
                    <a:pt x="106955" y="20419"/>
                  </a:cubicBezTo>
                  <a:cubicBezTo>
                    <a:pt x="106983" y="20419"/>
                    <a:pt x="107011" y="20421"/>
                    <a:pt x="107033" y="20421"/>
                  </a:cubicBezTo>
                  <a:cubicBezTo>
                    <a:pt x="107090" y="20421"/>
                    <a:pt x="107213" y="20405"/>
                    <a:pt x="107304" y="20380"/>
                  </a:cubicBezTo>
                  <a:cubicBezTo>
                    <a:pt x="107394" y="20355"/>
                    <a:pt x="107353" y="20281"/>
                    <a:pt x="107377" y="20216"/>
                  </a:cubicBezTo>
                  <a:cubicBezTo>
                    <a:pt x="107402" y="20150"/>
                    <a:pt x="107738" y="20076"/>
                    <a:pt x="107985" y="20011"/>
                  </a:cubicBezTo>
                  <a:cubicBezTo>
                    <a:pt x="108223" y="19953"/>
                    <a:pt x="108288" y="19855"/>
                    <a:pt x="108387" y="19830"/>
                  </a:cubicBezTo>
                  <a:cubicBezTo>
                    <a:pt x="108485" y="19797"/>
                    <a:pt x="108617" y="19822"/>
                    <a:pt x="108633" y="19781"/>
                  </a:cubicBezTo>
                  <a:cubicBezTo>
                    <a:pt x="108658" y="19732"/>
                    <a:pt x="108559" y="19707"/>
                    <a:pt x="108567" y="19674"/>
                  </a:cubicBezTo>
                  <a:cubicBezTo>
                    <a:pt x="108576" y="19633"/>
                    <a:pt x="108592" y="19641"/>
                    <a:pt x="108617" y="19592"/>
                  </a:cubicBezTo>
                  <a:cubicBezTo>
                    <a:pt x="108641" y="19543"/>
                    <a:pt x="108576" y="19477"/>
                    <a:pt x="108617" y="19436"/>
                  </a:cubicBezTo>
                  <a:cubicBezTo>
                    <a:pt x="108625" y="19429"/>
                    <a:pt x="108633" y="19426"/>
                    <a:pt x="108641" y="19426"/>
                  </a:cubicBezTo>
                  <a:cubicBezTo>
                    <a:pt x="108675" y="19426"/>
                    <a:pt x="108699" y="19493"/>
                    <a:pt x="108740" y="19526"/>
                  </a:cubicBezTo>
                  <a:cubicBezTo>
                    <a:pt x="108749" y="19536"/>
                    <a:pt x="108762" y="19539"/>
                    <a:pt x="108776" y="19539"/>
                  </a:cubicBezTo>
                  <a:cubicBezTo>
                    <a:pt x="108816" y="19539"/>
                    <a:pt x="108871" y="19513"/>
                    <a:pt x="108911" y="19513"/>
                  </a:cubicBezTo>
                  <a:cubicBezTo>
                    <a:pt x="108921" y="19513"/>
                    <a:pt x="108929" y="19515"/>
                    <a:pt x="108937" y="19518"/>
                  </a:cubicBezTo>
                  <a:cubicBezTo>
                    <a:pt x="108986" y="19535"/>
                    <a:pt x="108904" y="19567"/>
                    <a:pt x="108846" y="19617"/>
                  </a:cubicBezTo>
                  <a:cubicBezTo>
                    <a:pt x="108797" y="19674"/>
                    <a:pt x="108830" y="19699"/>
                    <a:pt x="108846" y="19781"/>
                  </a:cubicBezTo>
                  <a:cubicBezTo>
                    <a:pt x="108857" y="19812"/>
                    <a:pt x="108924" y="19820"/>
                    <a:pt x="109008" y="19820"/>
                  </a:cubicBezTo>
                  <a:cubicBezTo>
                    <a:pt x="109097" y="19820"/>
                    <a:pt x="109204" y="19811"/>
                    <a:pt x="109279" y="19811"/>
                  </a:cubicBezTo>
                  <a:cubicBezTo>
                    <a:pt x="109303" y="19811"/>
                    <a:pt x="109323" y="19811"/>
                    <a:pt x="109339" y="19814"/>
                  </a:cubicBezTo>
                  <a:cubicBezTo>
                    <a:pt x="109454" y="19822"/>
                    <a:pt x="109626" y="19912"/>
                    <a:pt x="109708" y="19953"/>
                  </a:cubicBezTo>
                  <a:cubicBezTo>
                    <a:pt x="109790" y="19994"/>
                    <a:pt x="110036" y="20093"/>
                    <a:pt x="110135" y="20109"/>
                  </a:cubicBezTo>
                  <a:cubicBezTo>
                    <a:pt x="110143" y="20111"/>
                    <a:pt x="110149" y="20112"/>
                    <a:pt x="110155" y="20112"/>
                  </a:cubicBezTo>
                  <a:cubicBezTo>
                    <a:pt x="110220" y="20112"/>
                    <a:pt x="110144" y="19990"/>
                    <a:pt x="110159" y="19937"/>
                  </a:cubicBezTo>
                  <a:cubicBezTo>
                    <a:pt x="110176" y="19871"/>
                    <a:pt x="110242" y="19846"/>
                    <a:pt x="110307" y="19805"/>
                  </a:cubicBezTo>
                  <a:cubicBezTo>
                    <a:pt x="110365" y="19764"/>
                    <a:pt x="110455" y="19748"/>
                    <a:pt x="110480" y="19723"/>
                  </a:cubicBezTo>
                  <a:cubicBezTo>
                    <a:pt x="110512" y="19699"/>
                    <a:pt x="110463" y="19682"/>
                    <a:pt x="110455" y="19617"/>
                  </a:cubicBezTo>
                  <a:cubicBezTo>
                    <a:pt x="110438" y="19543"/>
                    <a:pt x="110488" y="19535"/>
                    <a:pt x="110438" y="19502"/>
                  </a:cubicBezTo>
                  <a:cubicBezTo>
                    <a:pt x="110397" y="19461"/>
                    <a:pt x="110356" y="19461"/>
                    <a:pt x="110266" y="19379"/>
                  </a:cubicBezTo>
                  <a:cubicBezTo>
                    <a:pt x="110176" y="19288"/>
                    <a:pt x="110332" y="19223"/>
                    <a:pt x="110356" y="19165"/>
                  </a:cubicBezTo>
                  <a:cubicBezTo>
                    <a:pt x="110381" y="19108"/>
                    <a:pt x="110324" y="19108"/>
                    <a:pt x="110266" y="19083"/>
                  </a:cubicBezTo>
                  <a:cubicBezTo>
                    <a:pt x="110209" y="19050"/>
                    <a:pt x="110118" y="19009"/>
                    <a:pt x="110012" y="18977"/>
                  </a:cubicBezTo>
                  <a:cubicBezTo>
                    <a:pt x="109905" y="18944"/>
                    <a:pt x="109987" y="18870"/>
                    <a:pt x="109954" y="18821"/>
                  </a:cubicBezTo>
                  <a:cubicBezTo>
                    <a:pt x="109950" y="18811"/>
                    <a:pt x="109943" y="18808"/>
                    <a:pt x="109936" y="18808"/>
                  </a:cubicBezTo>
                  <a:cubicBezTo>
                    <a:pt x="109908" y="18808"/>
                    <a:pt x="109865" y="18863"/>
                    <a:pt x="109832" y="18863"/>
                  </a:cubicBezTo>
                  <a:cubicBezTo>
                    <a:pt x="109829" y="18863"/>
                    <a:pt x="109826" y="18863"/>
                    <a:pt x="109823" y="18862"/>
                  </a:cubicBezTo>
                  <a:cubicBezTo>
                    <a:pt x="109782" y="18853"/>
                    <a:pt x="109831" y="18739"/>
                    <a:pt x="109831" y="18681"/>
                  </a:cubicBezTo>
                  <a:cubicBezTo>
                    <a:pt x="109831" y="18660"/>
                    <a:pt x="109814" y="18653"/>
                    <a:pt x="109789" y="18653"/>
                  </a:cubicBezTo>
                  <a:cubicBezTo>
                    <a:pt x="109734" y="18653"/>
                    <a:pt x="109641" y="18686"/>
                    <a:pt x="109585" y="18698"/>
                  </a:cubicBezTo>
                  <a:cubicBezTo>
                    <a:pt x="109582" y="18698"/>
                    <a:pt x="109579" y="18698"/>
                    <a:pt x="109577" y="18698"/>
                  </a:cubicBezTo>
                  <a:cubicBezTo>
                    <a:pt x="109511" y="18698"/>
                    <a:pt x="109513" y="18606"/>
                    <a:pt x="109560" y="18566"/>
                  </a:cubicBezTo>
                  <a:cubicBezTo>
                    <a:pt x="109578" y="18555"/>
                    <a:pt x="109615" y="18551"/>
                    <a:pt x="109658" y="18551"/>
                  </a:cubicBezTo>
                  <a:cubicBezTo>
                    <a:pt x="109724" y="18551"/>
                    <a:pt x="109804" y="18559"/>
                    <a:pt x="109848" y="18559"/>
                  </a:cubicBezTo>
                  <a:cubicBezTo>
                    <a:pt x="109858" y="18559"/>
                    <a:pt x="109866" y="18559"/>
                    <a:pt x="109872" y="18558"/>
                  </a:cubicBezTo>
                  <a:cubicBezTo>
                    <a:pt x="109921" y="18550"/>
                    <a:pt x="109864" y="18484"/>
                    <a:pt x="109848" y="18419"/>
                  </a:cubicBezTo>
                  <a:cubicBezTo>
                    <a:pt x="109839" y="18353"/>
                    <a:pt x="109839" y="18287"/>
                    <a:pt x="109823" y="18246"/>
                  </a:cubicBezTo>
                  <a:cubicBezTo>
                    <a:pt x="109807" y="18205"/>
                    <a:pt x="109733" y="18230"/>
                    <a:pt x="109700" y="18213"/>
                  </a:cubicBezTo>
                  <a:cubicBezTo>
                    <a:pt x="109667" y="18205"/>
                    <a:pt x="109741" y="18123"/>
                    <a:pt x="109716" y="18074"/>
                  </a:cubicBezTo>
                  <a:cubicBezTo>
                    <a:pt x="109700" y="18025"/>
                    <a:pt x="109675" y="17901"/>
                    <a:pt x="109601" y="17819"/>
                  </a:cubicBezTo>
                  <a:cubicBezTo>
                    <a:pt x="109587" y="17805"/>
                    <a:pt x="109573" y="17799"/>
                    <a:pt x="109560" y="17799"/>
                  </a:cubicBezTo>
                  <a:cubicBezTo>
                    <a:pt x="109505" y="17799"/>
                    <a:pt x="109460" y="17900"/>
                    <a:pt x="109421" y="17926"/>
                  </a:cubicBezTo>
                  <a:cubicBezTo>
                    <a:pt x="109416" y="17929"/>
                    <a:pt x="109408" y="17931"/>
                    <a:pt x="109399" y="17931"/>
                  </a:cubicBezTo>
                  <a:cubicBezTo>
                    <a:pt x="109319" y="17931"/>
                    <a:pt x="109099" y="17813"/>
                    <a:pt x="109011" y="17754"/>
                  </a:cubicBezTo>
                  <a:cubicBezTo>
                    <a:pt x="108912" y="17680"/>
                    <a:pt x="108928" y="17516"/>
                    <a:pt x="108912" y="17409"/>
                  </a:cubicBezTo>
                  <a:cubicBezTo>
                    <a:pt x="108900" y="17335"/>
                    <a:pt x="108860" y="17326"/>
                    <a:pt x="108830" y="17326"/>
                  </a:cubicBezTo>
                  <a:cubicBezTo>
                    <a:pt x="108820" y="17326"/>
                    <a:pt x="108811" y="17327"/>
                    <a:pt x="108805" y="17327"/>
                  </a:cubicBezTo>
                  <a:cubicBezTo>
                    <a:pt x="108773" y="17327"/>
                    <a:pt x="108617" y="17409"/>
                    <a:pt x="108559" y="17434"/>
                  </a:cubicBezTo>
                  <a:cubicBezTo>
                    <a:pt x="108550" y="17436"/>
                    <a:pt x="108537" y="17438"/>
                    <a:pt x="108521" y="17438"/>
                  </a:cubicBezTo>
                  <a:cubicBezTo>
                    <a:pt x="108443" y="17438"/>
                    <a:pt x="108302" y="17408"/>
                    <a:pt x="108247" y="17401"/>
                  </a:cubicBezTo>
                  <a:cubicBezTo>
                    <a:pt x="108243" y="17400"/>
                    <a:pt x="108240" y="17400"/>
                    <a:pt x="108236" y="17400"/>
                  </a:cubicBezTo>
                  <a:cubicBezTo>
                    <a:pt x="108173" y="17400"/>
                    <a:pt x="108106" y="17460"/>
                    <a:pt x="108083" y="17491"/>
                  </a:cubicBezTo>
                  <a:cubicBezTo>
                    <a:pt x="108067" y="17524"/>
                    <a:pt x="107935" y="17581"/>
                    <a:pt x="107911" y="17581"/>
                  </a:cubicBezTo>
                  <a:cubicBezTo>
                    <a:pt x="107886" y="17573"/>
                    <a:pt x="107911" y="17475"/>
                    <a:pt x="107919" y="17450"/>
                  </a:cubicBezTo>
                  <a:cubicBezTo>
                    <a:pt x="107935" y="17425"/>
                    <a:pt x="108026" y="17376"/>
                    <a:pt x="108026" y="17360"/>
                  </a:cubicBezTo>
                  <a:cubicBezTo>
                    <a:pt x="108034" y="17335"/>
                    <a:pt x="108009" y="17311"/>
                    <a:pt x="107968" y="17261"/>
                  </a:cubicBezTo>
                  <a:cubicBezTo>
                    <a:pt x="107927" y="17204"/>
                    <a:pt x="107812" y="17097"/>
                    <a:pt x="107812" y="17073"/>
                  </a:cubicBezTo>
                  <a:cubicBezTo>
                    <a:pt x="107817" y="17059"/>
                    <a:pt x="107866" y="17053"/>
                    <a:pt x="107922" y="17053"/>
                  </a:cubicBezTo>
                  <a:cubicBezTo>
                    <a:pt x="107967" y="17053"/>
                    <a:pt x="108017" y="17057"/>
                    <a:pt x="108050" y="17064"/>
                  </a:cubicBezTo>
                  <a:cubicBezTo>
                    <a:pt x="108116" y="17073"/>
                    <a:pt x="108173" y="17155"/>
                    <a:pt x="108223" y="17179"/>
                  </a:cubicBezTo>
                  <a:cubicBezTo>
                    <a:pt x="108229" y="17182"/>
                    <a:pt x="108236" y="17184"/>
                    <a:pt x="108243" y="17184"/>
                  </a:cubicBezTo>
                  <a:cubicBezTo>
                    <a:pt x="108290" y="17184"/>
                    <a:pt x="108350" y="17120"/>
                    <a:pt x="108379" y="17105"/>
                  </a:cubicBezTo>
                  <a:cubicBezTo>
                    <a:pt x="108380" y="17105"/>
                    <a:pt x="108381" y="17105"/>
                    <a:pt x="108383" y="17105"/>
                  </a:cubicBezTo>
                  <a:cubicBezTo>
                    <a:pt x="108421" y="17105"/>
                    <a:pt x="108615" y="17180"/>
                    <a:pt x="108653" y="17180"/>
                  </a:cubicBezTo>
                  <a:cubicBezTo>
                    <a:pt x="108655" y="17180"/>
                    <a:pt x="108657" y="17180"/>
                    <a:pt x="108658" y="17179"/>
                  </a:cubicBezTo>
                  <a:cubicBezTo>
                    <a:pt x="108682" y="17171"/>
                    <a:pt x="108682" y="17122"/>
                    <a:pt x="108690" y="17089"/>
                  </a:cubicBezTo>
                  <a:cubicBezTo>
                    <a:pt x="108699" y="17056"/>
                    <a:pt x="108567" y="17023"/>
                    <a:pt x="108526" y="16999"/>
                  </a:cubicBezTo>
                  <a:cubicBezTo>
                    <a:pt x="108511" y="16994"/>
                    <a:pt x="108494" y="16992"/>
                    <a:pt x="108477" y="16992"/>
                  </a:cubicBezTo>
                  <a:cubicBezTo>
                    <a:pt x="108440" y="16992"/>
                    <a:pt x="108404" y="17001"/>
                    <a:pt x="108387" y="17007"/>
                  </a:cubicBezTo>
                  <a:cubicBezTo>
                    <a:pt x="108377" y="17009"/>
                    <a:pt x="108363" y="17011"/>
                    <a:pt x="108347" y="17011"/>
                  </a:cubicBezTo>
                  <a:cubicBezTo>
                    <a:pt x="108311" y="17011"/>
                    <a:pt x="108267" y="17002"/>
                    <a:pt x="108239" y="16974"/>
                  </a:cubicBezTo>
                  <a:cubicBezTo>
                    <a:pt x="108206" y="16941"/>
                    <a:pt x="108141" y="16876"/>
                    <a:pt x="108157" y="16859"/>
                  </a:cubicBezTo>
                  <a:cubicBezTo>
                    <a:pt x="108161" y="16855"/>
                    <a:pt x="108170" y="16853"/>
                    <a:pt x="108181" y="16853"/>
                  </a:cubicBezTo>
                  <a:cubicBezTo>
                    <a:pt x="108235" y="16853"/>
                    <a:pt x="108356" y="16895"/>
                    <a:pt x="108403" y="16908"/>
                  </a:cubicBezTo>
                  <a:cubicBezTo>
                    <a:pt x="108410" y="16910"/>
                    <a:pt x="108416" y="16911"/>
                    <a:pt x="108422" y="16911"/>
                  </a:cubicBezTo>
                  <a:cubicBezTo>
                    <a:pt x="108469" y="16911"/>
                    <a:pt x="108512" y="16867"/>
                    <a:pt x="108571" y="16867"/>
                  </a:cubicBezTo>
                  <a:cubicBezTo>
                    <a:pt x="108575" y="16867"/>
                    <a:pt x="108579" y="16867"/>
                    <a:pt x="108584" y="16867"/>
                  </a:cubicBezTo>
                  <a:cubicBezTo>
                    <a:pt x="108666" y="16876"/>
                    <a:pt x="108740" y="16933"/>
                    <a:pt x="108773" y="16974"/>
                  </a:cubicBezTo>
                  <a:cubicBezTo>
                    <a:pt x="108814" y="17015"/>
                    <a:pt x="108855" y="17007"/>
                    <a:pt x="108937" y="17064"/>
                  </a:cubicBezTo>
                  <a:cubicBezTo>
                    <a:pt x="109027" y="17122"/>
                    <a:pt x="108953" y="17114"/>
                    <a:pt x="108953" y="17179"/>
                  </a:cubicBezTo>
                  <a:cubicBezTo>
                    <a:pt x="108953" y="17245"/>
                    <a:pt x="109027" y="17270"/>
                    <a:pt x="109101" y="17319"/>
                  </a:cubicBezTo>
                  <a:cubicBezTo>
                    <a:pt x="109140" y="17343"/>
                    <a:pt x="109193" y="17350"/>
                    <a:pt x="109252" y="17350"/>
                  </a:cubicBezTo>
                  <a:cubicBezTo>
                    <a:pt x="109293" y="17350"/>
                    <a:pt x="109336" y="17347"/>
                    <a:pt x="109380" y="17343"/>
                  </a:cubicBezTo>
                  <a:cubicBezTo>
                    <a:pt x="109478" y="17335"/>
                    <a:pt x="109675" y="17212"/>
                    <a:pt x="109880" y="17188"/>
                  </a:cubicBezTo>
                  <a:cubicBezTo>
                    <a:pt x="110077" y="17155"/>
                    <a:pt x="110455" y="17064"/>
                    <a:pt x="110553" y="17040"/>
                  </a:cubicBezTo>
                  <a:cubicBezTo>
                    <a:pt x="110652" y="17007"/>
                    <a:pt x="110718" y="16908"/>
                    <a:pt x="110750" y="16884"/>
                  </a:cubicBezTo>
                  <a:cubicBezTo>
                    <a:pt x="110775" y="16851"/>
                    <a:pt x="110931" y="16835"/>
                    <a:pt x="110997" y="16818"/>
                  </a:cubicBezTo>
                  <a:cubicBezTo>
                    <a:pt x="111070" y="16794"/>
                    <a:pt x="111136" y="16613"/>
                    <a:pt x="111087" y="16605"/>
                  </a:cubicBezTo>
                  <a:cubicBezTo>
                    <a:pt x="111038" y="16605"/>
                    <a:pt x="110816" y="16638"/>
                    <a:pt x="110734" y="16646"/>
                  </a:cubicBezTo>
                  <a:cubicBezTo>
                    <a:pt x="110652" y="16646"/>
                    <a:pt x="110603" y="16605"/>
                    <a:pt x="110627" y="16572"/>
                  </a:cubicBezTo>
                  <a:cubicBezTo>
                    <a:pt x="110660" y="16539"/>
                    <a:pt x="111185" y="16350"/>
                    <a:pt x="111218" y="16334"/>
                  </a:cubicBezTo>
                  <a:cubicBezTo>
                    <a:pt x="111251" y="16318"/>
                    <a:pt x="111235" y="16277"/>
                    <a:pt x="111235" y="16252"/>
                  </a:cubicBezTo>
                  <a:cubicBezTo>
                    <a:pt x="111235" y="16236"/>
                    <a:pt x="110972" y="16088"/>
                    <a:pt x="110947" y="16047"/>
                  </a:cubicBezTo>
                  <a:cubicBezTo>
                    <a:pt x="110914" y="16014"/>
                    <a:pt x="110906" y="15760"/>
                    <a:pt x="110931" y="15686"/>
                  </a:cubicBezTo>
                  <a:cubicBezTo>
                    <a:pt x="110956" y="15604"/>
                    <a:pt x="110939" y="15579"/>
                    <a:pt x="110980" y="15554"/>
                  </a:cubicBezTo>
                  <a:cubicBezTo>
                    <a:pt x="110984" y="15553"/>
                    <a:pt x="110988" y="15552"/>
                    <a:pt x="110991" y="15552"/>
                  </a:cubicBezTo>
                  <a:cubicBezTo>
                    <a:pt x="111030" y="15552"/>
                    <a:pt x="111033" y="15630"/>
                    <a:pt x="111079" y="15645"/>
                  </a:cubicBezTo>
                  <a:cubicBezTo>
                    <a:pt x="111086" y="15649"/>
                    <a:pt x="111095" y="15651"/>
                    <a:pt x="111105" y="15651"/>
                  </a:cubicBezTo>
                  <a:cubicBezTo>
                    <a:pt x="111157" y="15651"/>
                    <a:pt x="111244" y="15608"/>
                    <a:pt x="111292" y="15587"/>
                  </a:cubicBezTo>
                  <a:cubicBezTo>
                    <a:pt x="111349" y="15563"/>
                    <a:pt x="111202" y="15456"/>
                    <a:pt x="111210" y="15415"/>
                  </a:cubicBezTo>
                  <a:cubicBezTo>
                    <a:pt x="111218" y="15382"/>
                    <a:pt x="111349" y="15300"/>
                    <a:pt x="111407" y="15300"/>
                  </a:cubicBezTo>
                  <a:cubicBezTo>
                    <a:pt x="111408" y="15300"/>
                    <a:pt x="111409" y="15300"/>
                    <a:pt x="111410" y="15300"/>
                  </a:cubicBezTo>
                  <a:cubicBezTo>
                    <a:pt x="111464" y="15300"/>
                    <a:pt x="111457" y="15497"/>
                    <a:pt x="111489" y="15522"/>
                  </a:cubicBezTo>
                  <a:cubicBezTo>
                    <a:pt x="111490" y="15523"/>
                    <a:pt x="111493" y="15524"/>
                    <a:pt x="111496" y="15524"/>
                  </a:cubicBezTo>
                  <a:cubicBezTo>
                    <a:pt x="111549" y="15524"/>
                    <a:pt x="111814" y="15322"/>
                    <a:pt x="111853" y="15322"/>
                  </a:cubicBezTo>
                  <a:cubicBezTo>
                    <a:pt x="111856" y="15322"/>
                    <a:pt x="111858" y="15323"/>
                    <a:pt x="111858" y="15325"/>
                  </a:cubicBezTo>
                  <a:cubicBezTo>
                    <a:pt x="111875" y="15366"/>
                    <a:pt x="111866" y="15612"/>
                    <a:pt x="111842" y="15677"/>
                  </a:cubicBezTo>
                  <a:cubicBezTo>
                    <a:pt x="111825" y="15743"/>
                    <a:pt x="111752" y="15809"/>
                    <a:pt x="111678" y="15850"/>
                  </a:cubicBezTo>
                  <a:cubicBezTo>
                    <a:pt x="111662" y="15861"/>
                    <a:pt x="111649" y="15866"/>
                    <a:pt x="111638" y="15866"/>
                  </a:cubicBezTo>
                  <a:cubicBezTo>
                    <a:pt x="111605" y="15866"/>
                    <a:pt x="111588" y="15831"/>
                    <a:pt x="111576" y="15831"/>
                  </a:cubicBezTo>
                  <a:cubicBezTo>
                    <a:pt x="111574" y="15831"/>
                    <a:pt x="111573" y="15832"/>
                    <a:pt x="111571" y="15833"/>
                  </a:cubicBezTo>
                  <a:cubicBezTo>
                    <a:pt x="111546" y="15850"/>
                    <a:pt x="111596" y="15915"/>
                    <a:pt x="111628" y="15956"/>
                  </a:cubicBezTo>
                  <a:cubicBezTo>
                    <a:pt x="111661" y="15998"/>
                    <a:pt x="111883" y="16063"/>
                    <a:pt x="111924" y="16096"/>
                  </a:cubicBezTo>
                  <a:cubicBezTo>
                    <a:pt x="111957" y="16121"/>
                    <a:pt x="111891" y="16260"/>
                    <a:pt x="111924" y="16285"/>
                  </a:cubicBezTo>
                  <a:cubicBezTo>
                    <a:pt x="111934" y="16294"/>
                    <a:pt x="111990" y="16298"/>
                    <a:pt x="112066" y="16298"/>
                  </a:cubicBezTo>
                  <a:cubicBezTo>
                    <a:pt x="112185" y="16298"/>
                    <a:pt x="112351" y="16290"/>
                    <a:pt x="112466" y="16285"/>
                  </a:cubicBezTo>
                  <a:cubicBezTo>
                    <a:pt x="112528" y="16282"/>
                    <a:pt x="112617" y="16280"/>
                    <a:pt x="112711" y="16280"/>
                  </a:cubicBezTo>
                  <a:cubicBezTo>
                    <a:pt x="112900" y="16280"/>
                    <a:pt x="113114" y="16287"/>
                    <a:pt x="113196" y="16309"/>
                  </a:cubicBezTo>
                  <a:cubicBezTo>
                    <a:pt x="113319" y="16342"/>
                    <a:pt x="113623" y="16432"/>
                    <a:pt x="113746" y="16515"/>
                  </a:cubicBezTo>
                  <a:cubicBezTo>
                    <a:pt x="113869" y="16597"/>
                    <a:pt x="113828" y="16785"/>
                    <a:pt x="113869" y="16884"/>
                  </a:cubicBezTo>
                  <a:cubicBezTo>
                    <a:pt x="113910" y="16982"/>
                    <a:pt x="114066" y="17188"/>
                    <a:pt x="114090" y="17204"/>
                  </a:cubicBezTo>
                  <a:cubicBezTo>
                    <a:pt x="114096" y="17207"/>
                    <a:pt x="114108" y="17209"/>
                    <a:pt x="114125" y="17209"/>
                  </a:cubicBezTo>
                  <a:cubicBezTo>
                    <a:pt x="114171" y="17209"/>
                    <a:pt x="114254" y="17199"/>
                    <a:pt x="114331" y="17199"/>
                  </a:cubicBezTo>
                  <a:cubicBezTo>
                    <a:pt x="114359" y="17199"/>
                    <a:pt x="114386" y="17200"/>
                    <a:pt x="114411" y="17204"/>
                  </a:cubicBezTo>
                  <a:cubicBezTo>
                    <a:pt x="114525" y="17220"/>
                    <a:pt x="114813" y="17335"/>
                    <a:pt x="114895" y="17393"/>
                  </a:cubicBezTo>
                  <a:cubicBezTo>
                    <a:pt x="114969" y="17450"/>
                    <a:pt x="115083" y="17614"/>
                    <a:pt x="115125" y="17655"/>
                  </a:cubicBezTo>
                  <a:cubicBezTo>
                    <a:pt x="115166" y="17696"/>
                    <a:pt x="115231" y="17696"/>
                    <a:pt x="115321" y="17713"/>
                  </a:cubicBezTo>
                  <a:cubicBezTo>
                    <a:pt x="115333" y="17715"/>
                    <a:pt x="115342" y="17716"/>
                    <a:pt x="115351" y="17716"/>
                  </a:cubicBezTo>
                  <a:cubicBezTo>
                    <a:pt x="115403" y="17716"/>
                    <a:pt x="115404" y="17677"/>
                    <a:pt x="115461" y="17655"/>
                  </a:cubicBezTo>
                  <a:cubicBezTo>
                    <a:pt x="115518" y="17622"/>
                    <a:pt x="115486" y="17614"/>
                    <a:pt x="115494" y="17557"/>
                  </a:cubicBezTo>
                  <a:cubicBezTo>
                    <a:pt x="115502" y="17510"/>
                    <a:pt x="115539" y="17441"/>
                    <a:pt x="115571" y="17441"/>
                  </a:cubicBezTo>
                  <a:cubicBezTo>
                    <a:pt x="115572" y="17441"/>
                    <a:pt x="115574" y="17441"/>
                    <a:pt x="115576" y="17442"/>
                  </a:cubicBezTo>
                  <a:cubicBezTo>
                    <a:pt x="115601" y="17442"/>
                    <a:pt x="115625" y="17573"/>
                    <a:pt x="115625" y="17606"/>
                  </a:cubicBezTo>
                  <a:cubicBezTo>
                    <a:pt x="115633" y="17647"/>
                    <a:pt x="115674" y="17819"/>
                    <a:pt x="115699" y="17819"/>
                  </a:cubicBezTo>
                  <a:cubicBezTo>
                    <a:pt x="115724" y="17819"/>
                    <a:pt x="115814" y="17803"/>
                    <a:pt x="115839" y="17778"/>
                  </a:cubicBezTo>
                  <a:cubicBezTo>
                    <a:pt x="115855" y="17754"/>
                    <a:pt x="115814" y="17746"/>
                    <a:pt x="115789" y="17705"/>
                  </a:cubicBezTo>
                  <a:cubicBezTo>
                    <a:pt x="115756" y="17663"/>
                    <a:pt x="115773" y="17631"/>
                    <a:pt x="115797" y="17606"/>
                  </a:cubicBezTo>
                  <a:cubicBezTo>
                    <a:pt x="115799" y="17605"/>
                    <a:pt x="115801" y="17604"/>
                    <a:pt x="115804" y="17604"/>
                  </a:cubicBezTo>
                  <a:cubicBezTo>
                    <a:pt x="115842" y="17604"/>
                    <a:pt x="116007" y="17689"/>
                    <a:pt x="116060" y="17696"/>
                  </a:cubicBezTo>
                  <a:cubicBezTo>
                    <a:pt x="116074" y="17701"/>
                    <a:pt x="116093" y="17703"/>
                    <a:pt x="116113" y="17703"/>
                  </a:cubicBezTo>
                  <a:cubicBezTo>
                    <a:pt x="116165" y="17703"/>
                    <a:pt x="116224" y="17689"/>
                    <a:pt x="116224" y="17672"/>
                  </a:cubicBezTo>
                  <a:cubicBezTo>
                    <a:pt x="116232" y="17647"/>
                    <a:pt x="115880" y="17532"/>
                    <a:pt x="115822" y="17499"/>
                  </a:cubicBezTo>
                  <a:cubicBezTo>
                    <a:pt x="115765" y="17467"/>
                    <a:pt x="115724" y="17434"/>
                    <a:pt x="115732" y="17417"/>
                  </a:cubicBezTo>
                  <a:cubicBezTo>
                    <a:pt x="115732" y="17397"/>
                    <a:pt x="115765" y="17382"/>
                    <a:pt x="115818" y="17382"/>
                  </a:cubicBezTo>
                  <a:cubicBezTo>
                    <a:pt x="115830" y="17382"/>
                    <a:pt x="115842" y="17383"/>
                    <a:pt x="115855" y="17384"/>
                  </a:cubicBezTo>
                  <a:cubicBezTo>
                    <a:pt x="115929" y="17384"/>
                    <a:pt x="115921" y="17302"/>
                    <a:pt x="115929" y="17278"/>
                  </a:cubicBezTo>
                  <a:cubicBezTo>
                    <a:pt x="115929" y="17257"/>
                    <a:pt x="115871" y="17225"/>
                    <a:pt x="115833" y="17225"/>
                  </a:cubicBezTo>
                  <a:cubicBezTo>
                    <a:pt x="115826" y="17225"/>
                    <a:pt x="115819" y="17226"/>
                    <a:pt x="115814" y="17229"/>
                  </a:cubicBezTo>
                  <a:cubicBezTo>
                    <a:pt x="115786" y="17249"/>
                    <a:pt x="115712" y="17282"/>
                    <a:pt x="115665" y="17282"/>
                  </a:cubicBezTo>
                  <a:cubicBezTo>
                    <a:pt x="115656" y="17282"/>
                    <a:pt x="115648" y="17280"/>
                    <a:pt x="115642" y="17278"/>
                  </a:cubicBezTo>
                  <a:cubicBezTo>
                    <a:pt x="115592" y="17270"/>
                    <a:pt x="115724" y="17146"/>
                    <a:pt x="115830" y="17105"/>
                  </a:cubicBezTo>
                  <a:cubicBezTo>
                    <a:pt x="115901" y="17076"/>
                    <a:pt x="115996" y="17072"/>
                    <a:pt x="116069" y="17072"/>
                  </a:cubicBezTo>
                  <a:cubicBezTo>
                    <a:pt x="116098" y="17072"/>
                    <a:pt x="116123" y="17073"/>
                    <a:pt x="116142" y="17073"/>
                  </a:cubicBezTo>
                  <a:cubicBezTo>
                    <a:pt x="116216" y="17064"/>
                    <a:pt x="116314" y="16974"/>
                    <a:pt x="116372" y="16917"/>
                  </a:cubicBezTo>
                  <a:cubicBezTo>
                    <a:pt x="116429" y="16859"/>
                    <a:pt x="116347" y="16835"/>
                    <a:pt x="116339" y="16802"/>
                  </a:cubicBezTo>
                  <a:cubicBezTo>
                    <a:pt x="116327" y="16772"/>
                    <a:pt x="116307" y="16768"/>
                    <a:pt x="116276" y="16768"/>
                  </a:cubicBezTo>
                  <a:cubicBezTo>
                    <a:pt x="116263" y="16768"/>
                    <a:pt x="116249" y="16769"/>
                    <a:pt x="116232" y="16769"/>
                  </a:cubicBezTo>
                  <a:cubicBezTo>
                    <a:pt x="116222" y="16769"/>
                    <a:pt x="116210" y="16769"/>
                    <a:pt x="116197" y="16769"/>
                  </a:cubicBezTo>
                  <a:cubicBezTo>
                    <a:pt x="116140" y="16769"/>
                    <a:pt x="116065" y="16764"/>
                    <a:pt x="116011" y="16703"/>
                  </a:cubicBezTo>
                  <a:cubicBezTo>
                    <a:pt x="115968" y="16648"/>
                    <a:pt x="116109" y="16648"/>
                    <a:pt x="116211" y="16648"/>
                  </a:cubicBezTo>
                  <a:lnTo>
                    <a:pt x="116211" y="16648"/>
                  </a:lnTo>
                  <a:cubicBezTo>
                    <a:pt x="116244" y="16648"/>
                    <a:pt x="116273" y="16648"/>
                    <a:pt x="116290" y="16646"/>
                  </a:cubicBezTo>
                  <a:cubicBezTo>
                    <a:pt x="116364" y="16638"/>
                    <a:pt x="116397" y="16572"/>
                    <a:pt x="116405" y="16523"/>
                  </a:cubicBezTo>
                  <a:cubicBezTo>
                    <a:pt x="116410" y="16507"/>
                    <a:pt x="116403" y="16501"/>
                    <a:pt x="116391" y="16501"/>
                  </a:cubicBezTo>
                  <a:cubicBezTo>
                    <a:pt x="116365" y="16501"/>
                    <a:pt x="116315" y="16525"/>
                    <a:pt x="116298" y="16531"/>
                  </a:cubicBezTo>
                  <a:cubicBezTo>
                    <a:pt x="116295" y="16532"/>
                    <a:pt x="116292" y="16533"/>
                    <a:pt x="116287" y="16533"/>
                  </a:cubicBezTo>
                  <a:cubicBezTo>
                    <a:pt x="116263" y="16533"/>
                    <a:pt x="116215" y="16514"/>
                    <a:pt x="116167" y="16465"/>
                  </a:cubicBezTo>
                  <a:cubicBezTo>
                    <a:pt x="116109" y="16408"/>
                    <a:pt x="116224" y="16408"/>
                    <a:pt x="116216" y="16367"/>
                  </a:cubicBezTo>
                  <a:cubicBezTo>
                    <a:pt x="116208" y="16334"/>
                    <a:pt x="116126" y="16326"/>
                    <a:pt x="116019" y="16285"/>
                  </a:cubicBezTo>
                  <a:cubicBezTo>
                    <a:pt x="115912" y="16244"/>
                    <a:pt x="115880" y="16186"/>
                    <a:pt x="115880" y="16170"/>
                  </a:cubicBezTo>
                  <a:cubicBezTo>
                    <a:pt x="115882" y="16168"/>
                    <a:pt x="115906" y="16167"/>
                    <a:pt x="115943" y="16167"/>
                  </a:cubicBezTo>
                  <a:cubicBezTo>
                    <a:pt x="116042" y="16167"/>
                    <a:pt x="116230" y="16174"/>
                    <a:pt x="116290" y="16186"/>
                  </a:cubicBezTo>
                  <a:cubicBezTo>
                    <a:pt x="116364" y="16211"/>
                    <a:pt x="116380" y="16285"/>
                    <a:pt x="116397" y="16301"/>
                  </a:cubicBezTo>
                  <a:cubicBezTo>
                    <a:pt x="116413" y="16318"/>
                    <a:pt x="116544" y="16342"/>
                    <a:pt x="116643" y="16367"/>
                  </a:cubicBezTo>
                  <a:cubicBezTo>
                    <a:pt x="116735" y="16382"/>
                    <a:pt x="117113" y="16433"/>
                    <a:pt x="117169" y="16433"/>
                  </a:cubicBezTo>
                  <a:cubicBezTo>
                    <a:pt x="117173" y="16433"/>
                    <a:pt x="117176" y="16433"/>
                    <a:pt x="117176" y="16432"/>
                  </a:cubicBezTo>
                  <a:cubicBezTo>
                    <a:pt x="117193" y="16424"/>
                    <a:pt x="117217" y="16350"/>
                    <a:pt x="117217" y="16334"/>
                  </a:cubicBezTo>
                  <a:cubicBezTo>
                    <a:pt x="117217" y="16309"/>
                    <a:pt x="117152" y="16285"/>
                    <a:pt x="117135" y="16244"/>
                  </a:cubicBezTo>
                  <a:cubicBezTo>
                    <a:pt x="117111" y="16203"/>
                    <a:pt x="116930" y="16121"/>
                    <a:pt x="116897" y="16080"/>
                  </a:cubicBezTo>
                  <a:cubicBezTo>
                    <a:pt x="116864" y="16039"/>
                    <a:pt x="116881" y="15998"/>
                    <a:pt x="116897" y="15981"/>
                  </a:cubicBezTo>
                  <a:cubicBezTo>
                    <a:pt x="116898" y="15980"/>
                    <a:pt x="116900" y="15980"/>
                    <a:pt x="116901" y="15980"/>
                  </a:cubicBezTo>
                  <a:cubicBezTo>
                    <a:pt x="116943" y="15980"/>
                    <a:pt x="117178" y="16154"/>
                    <a:pt x="117217" y="16178"/>
                  </a:cubicBezTo>
                  <a:cubicBezTo>
                    <a:pt x="117256" y="16202"/>
                    <a:pt x="117474" y="16277"/>
                    <a:pt x="117559" y="16277"/>
                  </a:cubicBezTo>
                  <a:cubicBezTo>
                    <a:pt x="117563" y="16277"/>
                    <a:pt x="117567" y="16277"/>
                    <a:pt x="117570" y="16277"/>
                  </a:cubicBezTo>
                  <a:cubicBezTo>
                    <a:pt x="117636" y="16268"/>
                    <a:pt x="117578" y="16170"/>
                    <a:pt x="117603" y="16137"/>
                  </a:cubicBezTo>
                  <a:cubicBezTo>
                    <a:pt x="117628" y="16104"/>
                    <a:pt x="117800" y="15989"/>
                    <a:pt x="117849" y="15940"/>
                  </a:cubicBezTo>
                  <a:cubicBezTo>
                    <a:pt x="117898" y="15891"/>
                    <a:pt x="118177" y="15809"/>
                    <a:pt x="118194" y="15784"/>
                  </a:cubicBezTo>
                  <a:cubicBezTo>
                    <a:pt x="118202" y="15751"/>
                    <a:pt x="118161" y="15669"/>
                    <a:pt x="118128" y="15653"/>
                  </a:cubicBezTo>
                  <a:cubicBezTo>
                    <a:pt x="118120" y="15649"/>
                    <a:pt x="118103" y="15647"/>
                    <a:pt x="118080" y="15647"/>
                  </a:cubicBezTo>
                  <a:cubicBezTo>
                    <a:pt x="118013" y="15647"/>
                    <a:pt x="117900" y="15661"/>
                    <a:pt x="117857" y="15661"/>
                  </a:cubicBezTo>
                  <a:cubicBezTo>
                    <a:pt x="117792" y="15661"/>
                    <a:pt x="117816" y="15579"/>
                    <a:pt x="117808" y="15505"/>
                  </a:cubicBezTo>
                  <a:cubicBezTo>
                    <a:pt x="117800" y="15423"/>
                    <a:pt x="117595" y="15308"/>
                    <a:pt x="117431" y="15251"/>
                  </a:cubicBezTo>
                  <a:cubicBezTo>
                    <a:pt x="117266" y="15193"/>
                    <a:pt x="117078" y="15037"/>
                    <a:pt x="116987" y="14972"/>
                  </a:cubicBezTo>
                  <a:cubicBezTo>
                    <a:pt x="116905" y="14906"/>
                    <a:pt x="116700" y="14684"/>
                    <a:pt x="116618" y="14660"/>
                  </a:cubicBezTo>
                  <a:cubicBezTo>
                    <a:pt x="116536" y="14627"/>
                    <a:pt x="116413" y="14619"/>
                    <a:pt x="116298" y="14594"/>
                  </a:cubicBezTo>
                  <a:cubicBezTo>
                    <a:pt x="116217" y="14578"/>
                    <a:pt x="116078" y="14547"/>
                    <a:pt x="116001" y="14547"/>
                  </a:cubicBezTo>
                  <a:cubicBezTo>
                    <a:pt x="115961" y="14547"/>
                    <a:pt x="115937" y="14555"/>
                    <a:pt x="115945" y="14578"/>
                  </a:cubicBezTo>
                  <a:cubicBezTo>
                    <a:pt x="115970" y="14643"/>
                    <a:pt x="116241" y="14660"/>
                    <a:pt x="116314" y="14742"/>
                  </a:cubicBezTo>
                  <a:cubicBezTo>
                    <a:pt x="116327" y="14758"/>
                    <a:pt x="116315" y="14764"/>
                    <a:pt x="116288" y="14764"/>
                  </a:cubicBezTo>
                  <a:cubicBezTo>
                    <a:pt x="116175" y="14764"/>
                    <a:pt x="115799" y="14660"/>
                    <a:pt x="115729" y="14660"/>
                  </a:cubicBezTo>
                  <a:cubicBezTo>
                    <a:pt x="115727" y="14660"/>
                    <a:pt x="115725" y="14660"/>
                    <a:pt x="115724" y="14660"/>
                  </a:cubicBezTo>
                  <a:cubicBezTo>
                    <a:pt x="115650" y="14676"/>
                    <a:pt x="115642" y="14816"/>
                    <a:pt x="115559" y="14914"/>
                  </a:cubicBezTo>
                  <a:cubicBezTo>
                    <a:pt x="115548" y="14929"/>
                    <a:pt x="115538" y="14935"/>
                    <a:pt x="115531" y="14935"/>
                  </a:cubicBezTo>
                  <a:cubicBezTo>
                    <a:pt x="115490" y="14935"/>
                    <a:pt x="115501" y="14760"/>
                    <a:pt x="115494" y="14684"/>
                  </a:cubicBezTo>
                  <a:cubicBezTo>
                    <a:pt x="115486" y="14586"/>
                    <a:pt x="115683" y="14578"/>
                    <a:pt x="115650" y="14512"/>
                  </a:cubicBezTo>
                  <a:cubicBezTo>
                    <a:pt x="115620" y="14461"/>
                    <a:pt x="115465" y="14429"/>
                    <a:pt x="115303" y="14429"/>
                  </a:cubicBezTo>
                  <a:cubicBezTo>
                    <a:pt x="115285" y="14429"/>
                    <a:pt x="115266" y="14429"/>
                    <a:pt x="115248" y="14430"/>
                  </a:cubicBezTo>
                  <a:cubicBezTo>
                    <a:pt x="115213" y="14430"/>
                    <a:pt x="115173" y="14430"/>
                    <a:pt x="115131" y="14430"/>
                  </a:cubicBezTo>
                  <a:cubicBezTo>
                    <a:pt x="114961" y="14430"/>
                    <a:pt x="114752" y="14435"/>
                    <a:pt x="114706" y="14487"/>
                  </a:cubicBezTo>
                  <a:cubicBezTo>
                    <a:pt x="114668" y="14531"/>
                    <a:pt x="114721" y="14531"/>
                    <a:pt x="114792" y="14531"/>
                  </a:cubicBezTo>
                  <a:cubicBezTo>
                    <a:pt x="114827" y="14531"/>
                    <a:pt x="114867" y="14531"/>
                    <a:pt x="114903" y="14537"/>
                  </a:cubicBezTo>
                  <a:cubicBezTo>
                    <a:pt x="115018" y="14545"/>
                    <a:pt x="114895" y="14561"/>
                    <a:pt x="114911" y="14652"/>
                  </a:cubicBezTo>
                  <a:cubicBezTo>
                    <a:pt x="114918" y="14684"/>
                    <a:pt x="114938" y="14691"/>
                    <a:pt x="114962" y="14691"/>
                  </a:cubicBezTo>
                  <a:cubicBezTo>
                    <a:pt x="114980" y="14691"/>
                    <a:pt x="115000" y="14687"/>
                    <a:pt x="115017" y="14687"/>
                  </a:cubicBezTo>
                  <a:cubicBezTo>
                    <a:pt x="115036" y="14687"/>
                    <a:pt x="115051" y="14691"/>
                    <a:pt x="115059" y="14709"/>
                  </a:cubicBezTo>
                  <a:cubicBezTo>
                    <a:pt x="115083" y="14767"/>
                    <a:pt x="115141" y="14931"/>
                    <a:pt x="115092" y="15046"/>
                  </a:cubicBezTo>
                  <a:cubicBezTo>
                    <a:pt x="115042" y="15169"/>
                    <a:pt x="115034" y="15128"/>
                    <a:pt x="115075" y="15160"/>
                  </a:cubicBezTo>
                  <a:cubicBezTo>
                    <a:pt x="115116" y="15193"/>
                    <a:pt x="115272" y="15234"/>
                    <a:pt x="115272" y="15316"/>
                  </a:cubicBezTo>
                  <a:cubicBezTo>
                    <a:pt x="115272" y="15390"/>
                    <a:pt x="115108" y="15571"/>
                    <a:pt x="115067" y="15595"/>
                  </a:cubicBezTo>
                  <a:cubicBezTo>
                    <a:pt x="115065" y="15597"/>
                    <a:pt x="115063" y="15597"/>
                    <a:pt x="115061" y="15597"/>
                  </a:cubicBezTo>
                  <a:cubicBezTo>
                    <a:pt x="115024" y="15597"/>
                    <a:pt x="115083" y="15370"/>
                    <a:pt x="115083" y="15300"/>
                  </a:cubicBezTo>
                  <a:cubicBezTo>
                    <a:pt x="115083" y="15263"/>
                    <a:pt x="115051" y="15253"/>
                    <a:pt x="115015" y="15253"/>
                  </a:cubicBezTo>
                  <a:cubicBezTo>
                    <a:pt x="114979" y="15253"/>
                    <a:pt x="114940" y="15263"/>
                    <a:pt x="114928" y="15267"/>
                  </a:cubicBezTo>
                  <a:cubicBezTo>
                    <a:pt x="114895" y="15275"/>
                    <a:pt x="114928" y="15333"/>
                    <a:pt x="114919" y="15366"/>
                  </a:cubicBezTo>
                  <a:cubicBezTo>
                    <a:pt x="114912" y="15404"/>
                    <a:pt x="114802" y="15465"/>
                    <a:pt x="114755" y="15465"/>
                  </a:cubicBezTo>
                  <a:cubicBezTo>
                    <a:pt x="114752" y="15465"/>
                    <a:pt x="114749" y="15465"/>
                    <a:pt x="114747" y="15464"/>
                  </a:cubicBezTo>
                  <a:cubicBezTo>
                    <a:pt x="114706" y="15464"/>
                    <a:pt x="114731" y="15284"/>
                    <a:pt x="114731" y="15218"/>
                  </a:cubicBezTo>
                  <a:cubicBezTo>
                    <a:pt x="114731" y="15160"/>
                    <a:pt x="114640" y="15144"/>
                    <a:pt x="114607" y="15119"/>
                  </a:cubicBezTo>
                  <a:cubicBezTo>
                    <a:pt x="114575" y="15095"/>
                    <a:pt x="114427" y="15070"/>
                    <a:pt x="114378" y="15021"/>
                  </a:cubicBezTo>
                  <a:cubicBezTo>
                    <a:pt x="114328" y="14972"/>
                    <a:pt x="114509" y="14939"/>
                    <a:pt x="114534" y="14898"/>
                  </a:cubicBezTo>
                  <a:cubicBezTo>
                    <a:pt x="114558" y="14857"/>
                    <a:pt x="114542" y="14758"/>
                    <a:pt x="114525" y="14709"/>
                  </a:cubicBezTo>
                  <a:cubicBezTo>
                    <a:pt x="114517" y="14660"/>
                    <a:pt x="114386" y="14504"/>
                    <a:pt x="114370" y="14430"/>
                  </a:cubicBezTo>
                  <a:cubicBezTo>
                    <a:pt x="114345" y="14348"/>
                    <a:pt x="114460" y="14208"/>
                    <a:pt x="114435" y="14143"/>
                  </a:cubicBezTo>
                  <a:cubicBezTo>
                    <a:pt x="114408" y="14096"/>
                    <a:pt x="114360" y="14044"/>
                    <a:pt x="114325" y="14044"/>
                  </a:cubicBezTo>
                  <a:cubicBezTo>
                    <a:pt x="114317" y="14044"/>
                    <a:pt x="114310" y="14046"/>
                    <a:pt x="114304" y="14053"/>
                  </a:cubicBezTo>
                  <a:cubicBezTo>
                    <a:pt x="114263" y="14085"/>
                    <a:pt x="114279" y="14135"/>
                    <a:pt x="114263" y="14184"/>
                  </a:cubicBezTo>
                  <a:cubicBezTo>
                    <a:pt x="114256" y="14208"/>
                    <a:pt x="114222" y="14216"/>
                    <a:pt x="114183" y="14216"/>
                  </a:cubicBezTo>
                  <a:cubicBezTo>
                    <a:pt x="114131" y="14216"/>
                    <a:pt x="114068" y="14201"/>
                    <a:pt x="114049" y="14192"/>
                  </a:cubicBezTo>
                  <a:cubicBezTo>
                    <a:pt x="114017" y="14184"/>
                    <a:pt x="114148" y="14085"/>
                    <a:pt x="114156" y="14053"/>
                  </a:cubicBezTo>
                  <a:cubicBezTo>
                    <a:pt x="114164" y="14020"/>
                    <a:pt x="114148" y="13815"/>
                    <a:pt x="114140" y="13774"/>
                  </a:cubicBezTo>
                  <a:cubicBezTo>
                    <a:pt x="114132" y="13732"/>
                    <a:pt x="113852" y="13626"/>
                    <a:pt x="113688" y="13560"/>
                  </a:cubicBezTo>
                  <a:cubicBezTo>
                    <a:pt x="113516" y="13494"/>
                    <a:pt x="113147" y="13339"/>
                    <a:pt x="112999" y="13256"/>
                  </a:cubicBezTo>
                  <a:cubicBezTo>
                    <a:pt x="112851" y="13166"/>
                    <a:pt x="112794" y="13125"/>
                    <a:pt x="112687" y="13117"/>
                  </a:cubicBezTo>
                  <a:cubicBezTo>
                    <a:pt x="112670" y="13116"/>
                    <a:pt x="112649" y="13115"/>
                    <a:pt x="112625" y="13115"/>
                  </a:cubicBezTo>
                  <a:cubicBezTo>
                    <a:pt x="112564" y="13115"/>
                    <a:pt x="112487" y="13118"/>
                    <a:pt x="112419" y="13118"/>
                  </a:cubicBezTo>
                  <a:cubicBezTo>
                    <a:pt x="112347" y="13118"/>
                    <a:pt x="112286" y="13115"/>
                    <a:pt x="112269" y="13101"/>
                  </a:cubicBezTo>
                  <a:cubicBezTo>
                    <a:pt x="112236" y="13068"/>
                    <a:pt x="112490" y="13043"/>
                    <a:pt x="112539" y="12994"/>
                  </a:cubicBezTo>
                  <a:cubicBezTo>
                    <a:pt x="112585" y="12956"/>
                    <a:pt x="112233" y="12751"/>
                    <a:pt x="112158" y="12751"/>
                  </a:cubicBezTo>
                  <a:cubicBezTo>
                    <a:pt x="112152" y="12751"/>
                    <a:pt x="112147" y="12753"/>
                    <a:pt x="112145" y="12756"/>
                  </a:cubicBezTo>
                  <a:cubicBezTo>
                    <a:pt x="112113" y="12797"/>
                    <a:pt x="112301" y="12920"/>
                    <a:pt x="112260" y="12920"/>
                  </a:cubicBezTo>
                  <a:cubicBezTo>
                    <a:pt x="112211" y="12920"/>
                    <a:pt x="111801" y="12789"/>
                    <a:pt x="111711" y="12731"/>
                  </a:cubicBezTo>
                  <a:cubicBezTo>
                    <a:pt x="111628" y="12674"/>
                    <a:pt x="111530" y="12510"/>
                    <a:pt x="111473" y="12444"/>
                  </a:cubicBezTo>
                  <a:cubicBezTo>
                    <a:pt x="111423" y="12370"/>
                    <a:pt x="111259" y="12214"/>
                    <a:pt x="111243" y="12206"/>
                  </a:cubicBezTo>
                  <a:cubicBezTo>
                    <a:pt x="111226" y="12206"/>
                    <a:pt x="110906" y="12181"/>
                    <a:pt x="110734" y="12165"/>
                  </a:cubicBezTo>
                  <a:cubicBezTo>
                    <a:pt x="110562" y="12149"/>
                    <a:pt x="110365" y="12001"/>
                    <a:pt x="110110" y="11829"/>
                  </a:cubicBezTo>
                  <a:cubicBezTo>
                    <a:pt x="109848" y="11664"/>
                    <a:pt x="109749" y="11615"/>
                    <a:pt x="109618" y="11574"/>
                  </a:cubicBezTo>
                  <a:cubicBezTo>
                    <a:pt x="109486" y="11541"/>
                    <a:pt x="109240" y="11476"/>
                    <a:pt x="108978" y="11418"/>
                  </a:cubicBezTo>
                  <a:cubicBezTo>
                    <a:pt x="108715" y="11369"/>
                    <a:pt x="108658" y="11361"/>
                    <a:pt x="108502" y="11336"/>
                  </a:cubicBezTo>
                  <a:cubicBezTo>
                    <a:pt x="108348" y="11320"/>
                    <a:pt x="108026" y="11000"/>
                    <a:pt x="107923" y="11000"/>
                  </a:cubicBezTo>
                  <a:cubicBezTo>
                    <a:pt x="107921" y="11000"/>
                    <a:pt x="107920" y="11000"/>
                    <a:pt x="107919" y="11000"/>
                  </a:cubicBezTo>
                  <a:cubicBezTo>
                    <a:pt x="107829" y="11008"/>
                    <a:pt x="107500" y="11057"/>
                    <a:pt x="107238" y="11057"/>
                  </a:cubicBezTo>
                  <a:cubicBezTo>
                    <a:pt x="106975" y="11057"/>
                    <a:pt x="106795" y="11024"/>
                    <a:pt x="106516" y="10975"/>
                  </a:cubicBezTo>
                  <a:cubicBezTo>
                    <a:pt x="106338" y="10943"/>
                    <a:pt x="106165" y="10911"/>
                    <a:pt x="106047" y="10911"/>
                  </a:cubicBezTo>
                  <a:cubicBezTo>
                    <a:pt x="105985" y="10911"/>
                    <a:pt x="105939" y="10920"/>
                    <a:pt x="105917" y="10942"/>
                  </a:cubicBezTo>
                  <a:cubicBezTo>
                    <a:pt x="105843" y="11008"/>
                    <a:pt x="105966" y="11016"/>
                    <a:pt x="105990" y="11041"/>
                  </a:cubicBezTo>
                  <a:cubicBezTo>
                    <a:pt x="106007" y="11065"/>
                    <a:pt x="105974" y="11098"/>
                    <a:pt x="105917" y="11164"/>
                  </a:cubicBezTo>
                  <a:cubicBezTo>
                    <a:pt x="105912" y="11169"/>
                    <a:pt x="105905" y="11171"/>
                    <a:pt x="105897" y="11171"/>
                  </a:cubicBezTo>
                  <a:cubicBezTo>
                    <a:pt x="105811" y="11171"/>
                    <a:pt x="105567" y="10914"/>
                    <a:pt x="105514" y="10877"/>
                  </a:cubicBezTo>
                  <a:cubicBezTo>
                    <a:pt x="105492" y="10861"/>
                    <a:pt x="105459" y="10856"/>
                    <a:pt x="105414" y="10856"/>
                  </a:cubicBezTo>
                  <a:cubicBezTo>
                    <a:pt x="105341" y="10856"/>
                    <a:pt x="105237" y="10868"/>
                    <a:pt x="105096" y="10868"/>
                  </a:cubicBezTo>
                  <a:cubicBezTo>
                    <a:pt x="104866" y="10868"/>
                    <a:pt x="104374" y="10762"/>
                    <a:pt x="104251" y="10753"/>
                  </a:cubicBezTo>
                  <a:cubicBezTo>
                    <a:pt x="104148" y="10740"/>
                    <a:pt x="103953" y="10652"/>
                    <a:pt x="103878" y="10652"/>
                  </a:cubicBezTo>
                  <a:cubicBezTo>
                    <a:pt x="103863" y="10652"/>
                    <a:pt x="103853" y="10655"/>
                    <a:pt x="103848" y="10663"/>
                  </a:cubicBezTo>
                  <a:cubicBezTo>
                    <a:pt x="103824" y="10712"/>
                    <a:pt x="103972" y="10762"/>
                    <a:pt x="103996" y="10811"/>
                  </a:cubicBezTo>
                  <a:cubicBezTo>
                    <a:pt x="104021" y="10868"/>
                    <a:pt x="103988" y="11000"/>
                    <a:pt x="103980" y="11082"/>
                  </a:cubicBezTo>
                  <a:cubicBezTo>
                    <a:pt x="103980" y="11164"/>
                    <a:pt x="103717" y="11303"/>
                    <a:pt x="103717" y="11377"/>
                  </a:cubicBezTo>
                  <a:cubicBezTo>
                    <a:pt x="103713" y="11416"/>
                    <a:pt x="103770" y="11425"/>
                    <a:pt x="103836" y="11425"/>
                  </a:cubicBezTo>
                  <a:cubicBezTo>
                    <a:pt x="103898" y="11425"/>
                    <a:pt x="103969" y="11417"/>
                    <a:pt x="104005" y="11417"/>
                  </a:cubicBezTo>
                  <a:cubicBezTo>
                    <a:pt x="104011" y="11417"/>
                    <a:pt x="104017" y="11418"/>
                    <a:pt x="104021" y="11418"/>
                  </a:cubicBezTo>
                  <a:cubicBezTo>
                    <a:pt x="104070" y="11435"/>
                    <a:pt x="104136" y="11714"/>
                    <a:pt x="104144" y="11771"/>
                  </a:cubicBezTo>
                  <a:cubicBezTo>
                    <a:pt x="104160" y="11829"/>
                    <a:pt x="104324" y="11984"/>
                    <a:pt x="104324" y="12025"/>
                  </a:cubicBezTo>
                  <a:cubicBezTo>
                    <a:pt x="104324" y="12067"/>
                    <a:pt x="104152" y="12173"/>
                    <a:pt x="104095" y="12231"/>
                  </a:cubicBezTo>
                  <a:cubicBezTo>
                    <a:pt x="104037" y="12296"/>
                    <a:pt x="104103" y="12305"/>
                    <a:pt x="104086" y="12354"/>
                  </a:cubicBezTo>
                  <a:cubicBezTo>
                    <a:pt x="104084" y="12365"/>
                    <a:pt x="104076" y="12369"/>
                    <a:pt x="104064" y="12369"/>
                  </a:cubicBezTo>
                  <a:cubicBezTo>
                    <a:pt x="104031" y="12369"/>
                    <a:pt x="103971" y="12337"/>
                    <a:pt x="103947" y="12337"/>
                  </a:cubicBezTo>
                  <a:cubicBezTo>
                    <a:pt x="103914" y="12337"/>
                    <a:pt x="103988" y="12403"/>
                    <a:pt x="103963" y="12436"/>
                  </a:cubicBezTo>
                  <a:cubicBezTo>
                    <a:pt x="103959" y="12443"/>
                    <a:pt x="103953" y="12446"/>
                    <a:pt x="103946" y="12446"/>
                  </a:cubicBezTo>
                  <a:cubicBezTo>
                    <a:pt x="103915" y="12446"/>
                    <a:pt x="103864" y="12384"/>
                    <a:pt x="103824" y="12370"/>
                  </a:cubicBezTo>
                  <a:cubicBezTo>
                    <a:pt x="103813" y="12366"/>
                    <a:pt x="103801" y="12365"/>
                    <a:pt x="103788" y="12365"/>
                  </a:cubicBezTo>
                  <a:cubicBezTo>
                    <a:pt x="103743" y="12365"/>
                    <a:pt x="103687" y="12384"/>
                    <a:pt x="103610" y="12403"/>
                  </a:cubicBezTo>
                  <a:cubicBezTo>
                    <a:pt x="103561" y="12415"/>
                    <a:pt x="103496" y="12424"/>
                    <a:pt x="103431" y="12424"/>
                  </a:cubicBezTo>
                  <a:cubicBezTo>
                    <a:pt x="103366" y="12424"/>
                    <a:pt x="103303" y="12415"/>
                    <a:pt x="103258" y="12395"/>
                  </a:cubicBezTo>
                  <a:cubicBezTo>
                    <a:pt x="103176" y="12354"/>
                    <a:pt x="103176" y="12296"/>
                    <a:pt x="103159" y="12239"/>
                  </a:cubicBezTo>
                  <a:cubicBezTo>
                    <a:pt x="103143" y="12181"/>
                    <a:pt x="103134" y="12067"/>
                    <a:pt x="103110" y="12050"/>
                  </a:cubicBezTo>
                  <a:cubicBezTo>
                    <a:pt x="103077" y="12034"/>
                    <a:pt x="102478" y="11853"/>
                    <a:pt x="102404" y="11845"/>
                  </a:cubicBezTo>
                  <a:cubicBezTo>
                    <a:pt x="102338" y="11845"/>
                    <a:pt x="102297" y="11697"/>
                    <a:pt x="102281" y="11648"/>
                  </a:cubicBezTo>
                  <a:cubicBezTo>
                    <a:pt x="102256" y="11591"/>
                    <a:pt x="102314" y="11492"/>
                    <a:pt x="102306" y="11467"/>
                  </a:cubicBezTo>
                  <a:cubicBezTo>
                    <a:pt x="102306" y="11437"/>
                    <a:pt x="102058" y="11202"/>
                    <a:pt x="101961" y="11202"/>
                  </a:cubicBezTo>
                  <a:cubicBezTo>
                    <a:pt x="101955" y="11202"/>
                    <a:pt x="101949" y="11203"/>
                    <a:pt x="101945" y="11205"/>
                  </a:cubicBezTo>
                  <a:cubicBezTo>
                    <a:pt x="101854" y="11246"/>
                    <a:pt x="101682" y="11361"/>
                    <a:pt x="101608" y="11394"/>
                  </a:cubicBezTo>
                  <a:cubicBezTo>
                    <a:pt x="101571" y="11406"/>
                    <a:pt x="101567" y="11408"/>
                    <a:pt x="101542" y="11408"/>
                  </a:cubicBezTo>
                  <a:cubicBezTo>
                    <a:pt x="101530" y="11408"/>
                    <a:pt x="101513" y="11407"/>
                    <a:pt x="101483" y="11407"/>
                  </a:cubicBezTo>
                  <a:cubicBezTo>
                    <a:pt x="101454" y="11407"/>
                    <a:pt x="101413" y="11408"/>
                    <a:pt x="101354" y="11410"/>
                  </a:cubicBezTo>
                  <a:cubicBezTo>
                    <a:pt x="101116" y="11418"/>
                    <a:pt x="100574" y="11426"/>
                    <a:pt x="100279" y="11426"/>
                  </a:cubicBezTo>
                  <a:cubicBezTo>
                    <a:pt x="99983" y="11426"/>
                    <a:pt x="100090" y="11394"/>
                    <a:pt x="99917" y="11320"/>
                  </a:cubicBezTo>
                  <a:cubicBezTo>
                    <a:pt x="99745" y="11246"/>
                    <a:pt x="99417" y="11131"/>
                    <a:pt x="99245" y="11131"/>
                  </a:cubicBezTo>
                  <a:cubicBezTo>
                    <a:pt x="99238" y="11131"/>
                    <a:pt x="99231" y="11131"/>
                    <a:pt x="99223" y="11131"/>
                  </a:cubicBezTo>
                  <a:cubicBezTo>
                    <a:pt x="99013" y="11131"/>
                    <a:pt x="98231" y="11234"/>
                    <a:pt x="97915" y="11344"/>
                  </a:cubicBezTo>
                  <a:cubicBezTo>
                    <a:pt x="97664" y="11426"/>
                    <a:pt x="97384" y="11436"/>
                    <a:pt x="97215" y="11436"/>
                  </a:cubicBezTo>
                  <a:cubicBezTo>
                    <a:pt x="97163" y="11436"/>
                    <a:pt x="97121" y="11435"/>
                    <a:pt x="97094" y="11435"/>
                  </a:cubicBezTo>
                  <a:cubicBezTo>
                    <a:pt x="96979" y="11435"/>
                    <a:pt x="96922" y="11385"/>
                    <a:pt x="96741" y="11336"/>
                  </a:cubicBezTo>
                  <a:cubicBezTo>
                    <a:pt x="96561" y="11287"/>
                    <a:pt x="96257" y="11205"/>
                    <a:pt x="96208" y="11172"/>
                  </a:cubicBezTo>
                  <a:cubicBezTo>
                    <a:pt x="96167" y="11139"/>
                    <a:pt x="96151" y="11057"/>
                    <a:pt x="96142" y="11016"/>
                  </a:cubicBezTo>
                  <a:cubicBezTo>
                    <a:pt x="96142" y="10967"/>
                    <a:pt x="96216" y="10959"/>
                    <a:pt x="96233" y="10942"/>
                  </a:cubicBezTo>
                  <a:cubicBezTo>
                    <a:pt x="96249" y="10934"/>
                    <a:pt x="96265" y="10852"/>
                    <a:pt x="96265" y="10836"/>
                  </a:cubicBezTo>
                  <a:cubicBezTo>
                    <a:pt x="96257" y="10811"/>
                    <a:pt x="96175" y="10704"/>
                    <a:pt x="96192" y="10696"/>
                  </a:cubicBezTo>
                  <a:cubicBezTo>
                    <a:pt x="96193" y="10695"/>
                    <a:pt x="96195" y="10695"/>
                    <a:pt x="96198" y="10695"/>
                  </a:cubicBezTo>
                  <a:cubicBezTo>
                    <a:pt x="96219" y="10695"/>
                    <a:pt x="96279" y="10709"/>
                    <a:pt x="96319" y="10709"/>
                  </a:cubicBezTo>
                  <a:cubicBezTo>
                    <a:pt x="96331" y="10709"/>
                    <a:pt x="96341" y="10708"/>
                    <a:pt x="96348" y="10704"/>
                  </a:cubicBezTo>
                  <a:cubicBezTo>
                    <a:pt x="96380" y="10688"/>
                    <a:pt x="96413" y="10639"/>
                    <a:pt x="96405" y="10606"/>
                  </a:cubicBezTo>
                  <a:cubicBezTo>
                    <a:pt x="96397" y="10581"/>
                    <a:pt x="96380" y="10524"/>
                    <a:pt x="96348" y="10409"/>
                  </a:cubicBezTo>
                  <a:cubicBezTo>
                    <a:pt x="96315" y="10302"/>
                    <a:pt x="96224" y="10130"/>
                    <a:pt x="96183" y="10015"/>
                  </a:cubicBezTo>
                  <a:cubicBezTo>
                    <a:pt x="96134" y="9908"/>
                    <a:pt x="95888" y="9843"/>
                    <a:pt x="95658" y="9728"/>
                  </a:cubicBezTo>
                  <a:cubicBezTo>
                    <a:pt x="95420" y="9613"/>
                    <a:pt x="95215" y="9596"/>
                    <a:pt x="94993" y="9539"/>
                  </a:cubicBezTo>
                  <a:cubicBezTo>
                    <a:pt x="94852" y="9502"/>
                    <a:pt x="94672" y="9496"/>
                    <a:pt x="94489" y="9496"/>
                  </a:cubicBezTo>
                  <a:cubicBezTo>
                    <a:pt x="94384" y="9496"/>
                    <a:pt x="94279" y="9498"/>
                    <a:pt x="94181" y="9498"/>
                  </a:cubicBezTo>
                  <a:cubicBezTo>
                    <a:pt x="94033" y="9498"/>
                    <a:pt x="93793" y="9491"/>
                    <a:pt x="93590" y="9491"/>
                  </a:cubicBezTo>
                  <a:cubicBezTo>
                    <a:pt x="93421" y="9491"/>
                    <a:pt x="93278" y="9496"/>
                    <a:pt x="93237" y="9514"/>
                  </a:cubicBezTo>
                  <a:cubicBezTo>
                    <a:pt x="93147" y="9555"/>
                    <a:pt x="92302" y="9670"/>
                    <a:pt x="92047" y="9678"/>
                  </a:cubicBezTo>
                  <a:cubicBezTo>
                    <a:pt x="91785" y="9687"/>
                    <a:pt x="91112" y="9826"/>
                    <a:pt x="91030" y="9859"/>
                  </a:cubicBezTo>
                  <a:cubicBezTo>
                    <a:pt x="91020" y="9863"/>
                    <a:pt x="91010" y="9864"/>
                    <a:pt x="90998" y="9864"/>
                  </a:cubicBezTo>
                  <a:cubicBezTo>
                    <a:pt x="90914" y="9864"/>
                    <a:pt x="90788" y="9767"/>
                    <a:pt x="90701" y="9752"/>
                  </a:cubicBezTo>
                  <a:cubicBezTo>
                    <a:pt x="90603" y="9736"/>
                    <a:pt x="90365" y="9711"/>
                    <a:pt x="90332" y="9637"/>
                  </a:cubicBezTo>
                  <a:cubicBezTo>
                    <a:pt x="90299" y="9563"/>
                    <a:pt x="90496" y="9596"/>
                    <a:pt x="90545" y="9572"/>
                  </a:cubicBezTo>
                  <a:cubicBezTo>
                    <a:pt x="90595" y="9547"/>
                    <a:pt x="90496" y="9506"/>
                    <a:pt x="90422" y="9457"/>
                  </a:cubicBezTo>
                  <a:cubicBezTo>
                    <a:pt x="90340" y="9408"/>
                    <a:pt x="90258" y="9219"/>
                    <a:pt x="90209" y="9137"/>
                  </a:cubicBezTo>
                  <a:cubicBezTo>
                    <a:pt x="90181" y="9091"/>
                    <a:pt x="90102" y="9076"/>
                    <a:pt x="90020" y="9076"/>
                  </a:cubicBezTo>
                  <a:cubicBezTo>
                    <a:pt x="89956" y="9076"/>
                    <a:pt x="89891" y="9085"/>
                    <a:pt x="89848" y="9096"/>
                  </a:cubicBezTo>
                  <a:cubicBezTo>
                    <a:pt x="89761" y="9119"/>
                    <a:pt x="89704" y="9227"/>
                    <a:pt x="89626" y="9227"/>
                  </a:cubicBezTo>
                  <a:cubicBezTo>
                    <a:pt x="89624" y="9227"/>
                    <a:pt x="89621" y="9227"/>
                    <a:pt x="89618" y="9227"/>
                  </a:cubicBezTo>
                  <a:cubicBezTo>
                    <a:pt x="89536" y="9227"/>
                    <a:pt x="89643" y="9153"/>
                    <a:pt x="89626" y="9087"/>
                  </a:cubicBezTo>
                  <a:cubicBezTo>
                    <a:pt x="89623" y="9071"/>
                    <a:pt x="89616" y="9064"/>
                    <a:pt x="89608" y="9064"/>
                  </a:cubicBezTo>
                  <a:cubicBezTo>
                    <a:pt x="89578" y="9064"/>
                    <a:pt x="89523" y="9146"/>
                    <a:pt x="89478" y="9178"/>
                  </a:cubicBezTo>
                  <a:cubicBezTo>
                    <a:pt x="89417" y="9208"/>
                    <a:pt x="89284" y="9311"/>
                    <a:pt x="89207" y="9311"/>
                  </a:cubicBezTo>
                  <a:cubicBezTo>
                    <a:pt x="89201" y="9311"/>
                    <a:pt x="89196" y="9310"/>
                    <a:pt x="89191" y="9309"/>
                  </a:cubicBezTo>
                  <a:cubicBezTo>
                    <a:pt x="89117" y="9293"/>
                    <a:pt x="89347" y="9071"/>
                    <a:pt x="89396" y="9055"/>
                  </a:cubicBezTo>
                  <a:cubicBezTo>
                    <a:pt x="89437" y="9030"/>
                    <a:pt x="89651" y="8940"/>
                    <a:pt x="89667" y="8907"/>
                  </a:cubicBezTo>
                  <a:cubicBezTo>
                    <a:pt x="89671" y="8896"/>
                    <a:pt x="89659" y="8890"/>
                    <a:pt x="89630" y="8890"/>
                  </a:cubicBezTo>
                  <a:cubicBezTo>
                    <a:pt x="89594" y="8890"/>
                    <a:pt x="89530" y="8900"/>
                    <a:pt x="89437" y="8923"/>
                  </a:cubicBezTo>
                  <a:cubicBezTo>
                    <a:pt x="89359" y="8944"/>
                    <a:pt x="89314" y="8950"/>
                    <a:pt x="89272" y="8950"/>
                  </a:cubicBezTo>
                  <a:cubicBezTo>
                    <a:pt x="89230" y="8950"/>
                    <a:pt x="89191" y="8944"/>
                    <a:pt x="89126" y="8940"/>
                  </a:cubicBezTo>
                  <a:cubicBezTo>
                    <a:pt x="89003" y="8932"/>
                    <a:pt x="89093" y="8891"/>
                    <a:pt x="89093" y="8850"/>
                  </a:cubicBezTo>
                  <a:cubicBezTo>
                    <a:pt x="89085" y="8800"/>
                    <a:pt x="89240" y="8808"/>
                    <a:pt x="89265" y="8792"/>
                  </a:cubicBezTo>
                  <a:cubicBezTo>
                    <a:pt x="89298" y="8776"/>
                    <a:pt x="89175" y="8710"/>
                    <a:pt x="89126" y="8694"/>
                  </a:cubicBezTo>
                  <a:cubicBezTo>
                    <a:pt x="89101" y="8689"/>
                    <a:pt x="89031" y="8687"/>
                    <a:pt x="88946" y="8687"/>
                  </a:cubicBezTo>
                  <a:cubicBezTo>
                    <a:pt x="88861" y="8687"/>
                    <a:pt x="88760" y="8689"/>
                    <a:pt x="88674" y="8694"/>
                  </a:cubicBezTo>
                  <a:cubicBezTo>
                    <a:pt x="88644" y="8695"/>
                    <a:pt x="88614" y="8696"/>
                    <a:pt x="88585" y="8696"/>
                  </a:cubicBezTo>
                  <a:cubicBezTo>
                    <a:pt x="88454" y="8696"/>
                    <a:pt x="88337" y="8682"/>
                    <a:pt x="88297" y="8669"/>
                  </a:cubicBezTo>
                  <a:cubicBezTo>
                    <a:pt x="88239" y="8644"/>
                    <a:pt x="88313" y="8505"/>
                    <a:pt x="88346" y="8488"/>
                  </a:cubicBezTo>
                  <a:cubicBezTo>
                    <a:pt x="88352" y="8483"/>
                    <a:pt x="88361" y="8481"/>
                    <a:pt x="88373" y="8481"/>
                  </a:cubicBezTo>
                  <a:cubicBezTo>
                    <a:pt x="88414" y="8481"/>
                    <a:pt x="88488" y="8507"/>
                    <a:pt x="88551" y="8513"/>
                  </a:cubicBezTo>
                  <a:cubicBezTo>
                    <a:pt x="88554" y="8513"/>
                    <a:pt x="88557" y="8513"/>
                    <a:pt x="88560" y="8513"/>
                  </a:cubicBezTo>
                  <a:cubicBezTo>
                    <a:pt x="88637" y="8513"/>
                    <a:pt x="88684" y="8414"/>
                    <a:pt x="88732" y="8390"/>
                  </a:cubicBezTo>
                  <a:cubicBezTo>
                    <a:pt x="88735" y="8388"/>
                    <a:pt x="88738" y="8387"/>
                    <a:pt x="88742" y="8387"/>
                  </a:cubicBezTo>
                  <a:cubicBezTo>
                    <a:pt x="88789" y="8387"/>
                    <a:pt x="88891" y="8522"/>
                    <a:pt x="88937" y="8529"/>
                  </a:cubicBezTo>
                  <a:cubicBezTo>
                    <a:pt x="88940" y="8530"/>
                    <a:pt x="88943" y="8531"/>
                    <a:pt x="88947" y="8531"/>
                  </a:cubicBezTo>
                  <a:cubicBezTo>
                    <a:pt x="89005" y="8531"/>
                    <a:pt x="89150" y="8411"/>
                    <a:pt x="89142" y="8357"/>
                  </a:cubicBezTo>
                  <a:cubicBezTo>
                    <a:pt x="89134" y="8308"/>
                    <a:pt x="89093" y="8250"/>
                    <a:pt x="89052" y="8160"/>
                  </a:cubicBezTo>
                  <a:cubicBezTo>
                    <a:pt x="89011" y="8070"/>
                    <a:pt x="88920" y="8053"/>
                    <a:pt x="88797" y="8021"/>
                  </a:cubicBezTo>
                  <a:cubicBezTo>
                    <a:pt x="88682" y="7996"/>
                    <a:pt x="88264" y="7840"/>
                    <a:pt x="87870" y="7807"/>
                  </a:cubicBezTo>
                  <a:cubicBezTo>
                    <a:pt x="87610" y="7791"/>
                    <a:pt x="87412" y="7782"/>
                    <a:pt x="87293" y="7782"/>
                  </a:cubicBezTo>
                  <a:cubicBezTo>
                    <a:pt x="87228" y="7782"/>
                    <a:pt x="87187" y="7785"/>
                    <a:pt x="87172" y="7791"/>
                  </a:cubicBezTo>
                  <a:cubicBezTo>
                    <a:pt x="87123" y="7807"/>
                    <a:pt x="86713" y="8234"/>
                    <a:pt x="86598" y="8365"/>
                  </a:cubicBezTo>
                  <a:cubicBezTo>
                    <a:pt x="86491" y="8505"/>
                    <a:pt x="86376" y="8513"/>
                    <a:pt x="86270" y="8529"/>
                  </a:cubicBezTo>
                  <a:cubicBezTo>
                    <a:pt x="86169" y="8553"/>
                    <a:pt x="85810" y="8687"/>
                    <a:pt x="85570" y="8687"/>
                  </a:cubicBezTo>
                  <a:cubicBezTo>
                    <a:pt x="85556" y="8687"/>
                    <a:pt x="85544" y="8686"/>
                    <a:pt x="85531" y="8685"/>
                  </a:cubicBezTo>
                  <a:cubicBezTo>
                    <a:pt x="85285" y="8669"/>
                    <a:pt x="85465" y="8579"/>
                    <a:pt x="85474" y="8562"/>
                  </a:cubicBezTo>
                  <a:cubicBezTo>
                    <a:pt x="85474" y="8546"/>
                    <a:pt x="85646" y="8505"/>
                    <a:pt x="85662" y="8480"/>
                  </a:cubicBezTo>
                  <a:cubicBezTo>
                    <a:pt x="85687" y="8456"/>
                    <a:pt x="85523" y="8349"/>
                    <a:pt x="85523" y="8283"/>
                  </a:cubicBezTo>
                  <a:cubicBezTo>
                    <a:pt x="85523" y="8271"/>
                    <a:pt x="85530" y="8266"/>
                    <a:pt x="85543" y="8266"/>
                  </a:cubicBezTo>
                  <a:cubicBezTo>
                    <a:pt x="85592" y="8266"/>
                    <a:pt x="85717" y="8341"/>
                    <a:pt x="85802" y="8406"/>
                  </a:cubicBezTo>
                  <a:cubicBezTo>
                    <a:pt x="85827" y="8425"/>
                    <a:pt x="85853" y="8433"/>
                    <a:pt x="85880" y="8433"/>
                  </a:cubicBezTo>
                  <a:cubicBezTo>
                    <a:pt x="85968" y="8433"/>
                    <a:pt x="86058" y="8350"/>
                    <a:pt x="86089" y="8324"/>
                  </a:cubicBezTo>
                  <a:cubicBezTo>
                    <a:pt x="86130" y="8291"/>
                    <a:pt x="86032" y="8185"/>
                    <a:pt x="86007" y="8168"/>
                  </a:cubicBezTo>
                  <a:cubicBezTo>
                    <a:pt x="85982" y="8144"/>
                    <a:pt x="86040" y="8045"/>
                    <a:pt x="86064" y="8021"/>
                  </a:cubicBezTo>
                  <a:cubicBezTo>
                    <a:pt x="86070" y="8012"/>
                    <a:pt x="86086" y="8006"/>
                    <a:pt x="86108" y="8006"/>
                  </a:cubicBezTo>
                  <a:cubicBezTo>
                    <a:pt x="86148" y="8006"/>
                    <a:pt x="86206" y="8025"/>
                    <a:pt x="86253" y="8078"/>
                  </a:cubicBezTo>
                  <a:cubicBezTo>
                    <a:pt x="86271" y="8103"/>
                    <a:pt x="86282" y="8112"/>
                    <a:pt x="86289" y="8112"/>
                  </a:cubicBezTo>
                  <a:cubicBezTo>
                    <a:pt x="86306" y="8112"/>
                    <a:pt x="86297" y="8047"/>
                    <a:pt x="86327" y="8029"/>
                  </a:cubicBezTo>
                  <a:cubicBezTo>
                    <a:pt x="86337" y="8023"/>
                    <a:pt x="86352" y="8020"/>
                    <a:pt x="86369" y="8020"/>
                  </a:cubicBezTo>
                  <a:cubicBezTo>
                    <a:pt x="86418" y="8020"/>
                    <a:pt x="86483" y="8043"/>
                    <a:pt x="86483" y="8062"/>
                  </a:cubicBezTo>
                  <a:cubicBezTo>
                    <a:pt x="86475" y="8078"/>
                    <a:pt x="86352" y="8168"/>
                    <a:pt x="86302" y="8218"/>
                  </a:cubicBezTo>
                  <a:cubicBezTo>
                    <a:pt x="86253" y="8267"/>
                    <a:pt x="86253" y="8341"/>
                    <a:pt x="86294" y="8374"/>
                  </a:cubicBezTo>
                  <a:cubicBezTo>
                    <a:pt x="86296" y="8374"/>
                    <a:pt x="86297" y="8374"/>
                    <a:pt x="86299" y="8374"/>
                  </a:cubicBezTo>
                  <a:cubicBezTo>
                    <a:pt x="86366" y="8374"/>
                    <a:pt x="86796" y="7929"/>
                    <a:pt x="86828" y="7889"/>
                  </a:cubicBezTo>
                  <a:cubicBezTo>
                    <a:pt x="86850" y="7861"/>
                    <a:pt x="86795" y="7852"/>
                    <a:pt x="86745" y="7852"/>
                  </a:cubicBezTo>
                  <a:cubicBezTo>
                    <a:pt x="86722" y="7852"/>
                    <a:pt x="86701" y="7854"/>
                    <a:pt x="86688" y="7856"/>
                  </a:cubicBezTo>
                  <a:cubicBezTo>
                    <a:pt x="86639" y="7856"/>
                    <a:pt x="86270" y="7898"/>
                    <a:pt x="86122" y="7898"/>
                  </a:cubicBezTo>
                  <a:cubicBezTo>
                    <a:pt x="86062" y="7901"/>
                    <a:pt x="86026" y="7904"/>
                    <a:pt x="85996" y="7904"/>
                  </a:cubicBezTo>
                  <a:cubicBezTo>
                    <a:pt x="85952" y="7904"/>
                    <a:pt x="85921" y="7897"/>
                    <a:pt x="85843" y="7873"/>
                  </a:cubicBezTo>
                  <a:cubicBezTo>
                    <a:pt x="85790" y="7856"/>
                    <a:pt x="85734" y="7849"/>
                    <a:pt x="85680" y="7849"/>
                  </a:cubicBezTo>
                  <a:cubicBezTo>
                    <a:pt x="85599" y="7849"/>
                    <a:pt x="85521" y="7865"/>
                    <a:pt x="85457" y="7889"/>
                  </a:cubicBezTo>
                  <a:cubicBezTo>
                    <a:pt x="85380" y="7922"/>
                    <a:pt x="85226" y="7944"/>
                    <a:pt x="85136" y="7944"/>
                  </a:cubicBezTo>
                  <a:cubicBezTo>
                    <a:pt x="85112" y="7944"/>
                    <a:pt x="85092" y="7942"/>
                    <a:pt x="85080" y="7939"/>
                  </a:cubicBezTo>
                  <a:cubicBezTo>
                    <a:pt x="85022" y="7914"/>
                    <a:pt x="85359" y="7709"/>
                    <a:pt x="85482" y="7651"/>
                  </a:cubicBezTo>
                  <a:cubicBezTo>
                    <a:pt x="85507" y="7640"/>
                    <a:pt x="85529" y="7635"/>
                    <a:pt x="85551" y="7635"/>
                  </a:cubicBezTo>
                  <a:cubicBezTo>
                    <a:pt x="85637" y="7635"/>
                    <a:pt x="85705" y="7712"/>
                    <a:pt x="85810" y="7758"/>
                  </a:cubicBezTo>
                  <a:cubicBezTo>
                    <a:pt x="85867" y="7781"/>
                    <a:pt x="86063" y="7791"/>
                    <a:pt x="86272" y="7791"/>
                  </a:cubicBezTo>
                  <a:cubicBezTo>
                    <a:pt x="86519" y="7791"/>
                    <a:pt x="86785" y="7776"/>
                    <a:pt x="86861" y="7750"/>
                  </a:cubicBezTo>
                  <a:cubicBezTo>
                    <a:pt x="87008" y="7701"/>
                    <a:pt x="86089" y="7504"/>
                    <a:pt x="85843" y="7471"/>
                  </a:cubicBezTo>
                  <a:cubicBezTo>
                    <a:pt x="85589" y="7430"/>
                    <a:pt x="85211" y="7397"/>
                    <a:pt x="85030" y="7389"/>
                  </a:cubicBezTo>
                  <a:cubicBezTo>
                    <a:pt x="84842" y="7381"/>
                    <a:pt x="84554" y="7307"/>
                    <a:pt x="84357" y="7298"/>
                  </a:cubicBezTo>
                  <a:cubicBezTo>
                    <a:pt x="84334" y="7298"/>
                    <a:pt x="84310" y="7297"/>
                    <a:pt x="84285" y="7297"/>
                  </a:cubicBezTo>
                  <a:cubicBezTo>
                    <a:pt x="84111" y="7297"/>
                    <a:pt x="83892" y="7316"/>
                    <a:pt x="83684" y="7316"/>
                  </a:cubicBezTo>
                  <a:cubicBezTo>
                    <a:pt x="83654" y="7316"/>
                    <a:pt x="83624" y="7316"/>
                    <a:pt x="83594" y="7315"/>
                  </a:cubicBezTo>
                  <a:cubicBezTo>
                    <a:pt x="83332" y="7315"/>
                    <a:pt x="83225" y="7184"/>
                    <a:pt x="83085" y="7134"/>
                  </a:cubicBezTo>
                  <a:cubicBezTo>
                    <a:pt x="82954" y="7093"/>
                    <a:pt x="82946" y="7101"/>
                    <a:pt x="82831" y="7085"/>
                  </a:cubicBezTo>
                  <a:cubicBezTo>
                    <a:pt x="82753" y="7079"/>
                    <a:pt x="82611" y="7063"/>
                    <a:pt x="82517" y="7063"/>
                  </a:cubicBezTo>
                  <a:cubicBezTo>
                    <a:pt x="82473" y="7063"/>
                    <a:pt x="82439" y="7066"/>
                    <a:pt x="82429" y="7077"/>
                  </a:cubicBezTo>
                  <a:cubicBezTo>
                    <a:pt x="82388" y="7101"/>
                    <a:pt x="82708" y="7430"/>
                    <a:pt x="82675" y="7471"/>
                  </a:cubicBezTo>
                  <a:cubicBezTo>
                    <a:pt x="82642" y="7520"/>
                    <a:pt x="82371" y="7577"/>
                    <a:pt x="82289" y="7577"/>
                  </a:cubicBezTo>
                  <a:cubicBezTo>
                    <a:pt x="82284" y="7578"/>
                    <a:pt x="82277" y="7578"/>
                    <a:pt x="82270" y="7578"/>
                  </a:cubicBezTo>
                  <a:cubicBezTo>
                    <a:pt x="82211" y="7578"/>
                    <a:pt x="82108" y="7560"/>
                    <a:pt x="82029" y="7560"/>
                  </a:cubicBezTo>
                  <a:cubicBezTo>
                    <a:pt x="81983" y="7560"/>
                    <a:pt x="81945" y="7566"/>
                    <a:pt x="81928" y="7586"/>
                  </a:cubicBezTo>
                  <a:cubicBezTo>
                    <a:pt x="81879" y="7651"/>
                    <a:pt x="81354" y="7914"/>
                    <a:pt x="81337" y="7955"/>
                  </a:cubicBezTo>
                  <a:cubicBezTo>
                    <a:pt x="81321" y="7988"/>
                    <a:pt x="81296" y="7988"/>
                    <a:pt x="81411" y="8021"/>
                  </a:cubicBezTo>
                  <a:cubicBezTo>
                    <a:pt x="81425" y="8024"/>
                    <a:pt x="81438" y="8026"/>
                    <a:pt x="81452" y="8026"/>
                  </a:cubicBezTo>
                  <a:cubicBezTo>
                    <a:pt x="81552" y="8026"/>
                    <a:pt x="81641" y="7930"/>
                    <a:pt x="81641" y="7930"/>
                  </a:cubicBezTo>
                  <a:cubicBezTo>
                    <a:pt x="81641" y="7930"/>
                    <a:pt x="81769" y="7923"/>
                    <a:pt x="81868" y="7923"/>
                  </a:cubicBezTo>
                  <a:cubicBezTo>
                    <a:pt x="81918" y="7923"/>
                    <a:pt x="81961" y="7925"/>
                    <a:pt x="81978" y="7930"/>
                  </a:cubicBezTo>
                  <a:cubicBezTo>
                    <a:pt x="82035" y="7939"/>
                    <a:pt x="82117" y="7988"/>
                    <a:pt x="82117" y="8029"/>
                  </a:cubicBezTo>
                  <a:cubicBezTo>
                    <a:pt x="82117" y="8078"/>
                    <a:pt x="82010" y="8045"/>
                    <a:pt x="81945" y="8078"/>
                  </a:cubicBezTo>
                  <a:cubicBezTo>
                    <a:pt x="81879" y="8111"/>
                    <a:pt x="81863" y="8193"/>
                    <a:pt x="81797" y="8250"/>
                  </a:cubicBezTo>
                  <a:cubicBezTo>
                    <a:pt x="81731" y="8300"/>
                    <a:pt x="81600" y="8267"/>
                    <a:pt x="81526" y="8332"/>
                  </a:cubicBezTo>
                  <a:cubicBezTo>
                    <a:pt x="81461" y="8398"/>
                    <a:pt x="81748" y="8398"/>
                    <a:pt x="81764" y="8415"/>
                  </a:cubicBezTo>
                  <a:cubicBezTo>
                    <a:pt x="81789" y="8439"/>
                    <a:pt x="81797" y="8677"/>
                    <a:pt x="81797" y="8735"/>
                  </a:cubicBezTo>
                  <a:cubicBezTo>
                    <a:pt x="81789" y="8792"/>
                    <a:pt x="81994" y="8907"/>
                    <a:pt x="82010" y="8981"/>
                  </a:cubicBezTo>
                  <a:cubicBezTo>
                    <a:pt x="82014" y="8999"/>
                    <a:pt x="82000" y="9006"/>
                    <a:pt x="81975" y="9006"/>
                  </a:cubicBezTo>
                  <a:cubicBezTo>
                    <a:pt x="81897" y="9006"/>
                    <a:pt x="81712" y="8940"/>
                    <a:pt x="81625" y="8940"/>
                  </a:cubicBezTo>
                  <a:cubicBezTo>
                    <a:pt x="81518" y="8940"/>
                    <a:pt x="81510" y="9005"/>
                    <a:pt x="81395" y="9071"/>
                  </a:cubicBezTo>
                  <a:cubicBezTo>
                    <a:pt x="81379" y="9080"/>
                    <a:pt x="81367" y="9084"/>
                    <a:pt x="81356" y="9084"/>
                  </a:cubicBezTo>
                  <a:cubicBezTo>
                    <a:pt x="81288" y="9084"/>
                    <a:pt x="81308" y="8923"/>
                    <a:pt x="81280" y="8866"/>
                  </a:cubicBezTo>
                  <a:cubicBezTo>
                    <a:pt x="81256" y="8817"/>
                    <a:pt x="81199" y="8791"/>
                    <a:pt x="81145" y="8791"/>
                  </a:cubicBezTo>
                  <a:cubicBezTo>
                    <a:pt x="81126" y="8791"/>
                    <a:pt x="81108" y="8794"/>
                    <a:pt x="81091" y="8800"/>
                  </a:cubicBezTo>
                  <a:cubicBezTo>
                    <a:pt x="81026" y="8817"/>
                    <a:pt x="80952" y="8899"/>
                    <a:pt x="80886" y="8907"/>
                  </a:cubicBezTo>
                  <a:cubicBezTo>
                    <a:pt x="80834" y="8907"/>
                    <a:pt x="80884" y="8797"/>
                    <a:pt x="80868" y="8797"/>
                  </a:cubicBezTo>
                  <a:lnTo>
                    <a:pt x="80868" y="8797"/>
                  </a:lnTo>
                  <a:cubicBezTo>
                    <a:pt x="80866" y="8797"/>
                    <a:pt x="80864" y="8798"/>
                    <a:pt x="80861" y="8800"/>
                  </a:cubicBezTo>
                  <a:cubicBezTo>
                    <a:pt x="80829" y="8833"/>
                    <a:pt x="80714" y="8825"/>
                    <a:pt x="80640" y="8858"/>
                  </a:cubicBezTo>
                  <a:cubicBezTo>
                    <a:pt x="80574" y="8891"/>
                    <a:pt x="80533" y="8948"/>
                    <a:pt x="80517" y="9022"/>
                  </a:cubicBezTo>
                  <a:cubicBezTo>
                    <a:pt x="80492" y="9104"/>
                    <a:pt x="80722" y="9046"/>
                    <a:pt x="80747" y="9096"/>
                  </a:cubicBezTo>
                  <a:cubicBezTo>
                    <a:pt x="80779" y="9145"/>
                    <a:pt x="80681" y="9137"/>
                    <a:pt x="80623" y="9161"/>
                  </a:cubicBezTo>
                  <a:cubicBezTo>
                    <a:pt x="80566" y="9194"/>
                    <a:pt x="80673" y="9219"/>
                    <a:pt x="80706" y="9268"/>
                  </a:cubicBezTo>
                  <a:cubicBezTo>
                    <a:pt x="80730" y="9317"/>
                    <a:pt x="80484" y="9284"/>
                    <a:pt x="80476" y="9309"/>
                  </a:cubicBezTo>
                  <a:cubicBezTo>
                    <a:pt x="80476" y="9342"/>
                    <a:pt x="80599" y="9399"/>
                    <a:pt x="80591" y="9449"/>
                  </a:cubicBezTo>
                  <a:cubicBezTo>
                    <a:pt x="80584" y="9468"/>
                    <a:pt x="80566" y="9476"/>
                    <a:pt x="80540" y="9476"/>
                  </a:cubicBezTo>
                  <a:cubicBezTo>
                    <a:pt x="80499" y="9476"/>
                    <a:pt x="80439" y="9457"/>
                    <a:pt x="80369" y="9432"/>
                  </a:cubicBezTo>
                  <a:cubicBezTo>
                    <a:pt x="80246" y="9383"/>
                    <a:pt x="80303" y="9317"/>
                    <a:pt x="80312" y="9268"/>
                  </a:cubicBezTo>
                  <a:cubicBezTo>
                    <a:pt x="80312" y="9254"/>
                    <a:pt x="80306" y="9249"/>
                    <a:pt x="80297" y="9249"/>
                  </a:cubicBezTo>
                  <a:cubicBezTo>
                    <a:pt x="80276" y="9249"/>
                    <a:pt x="80235" y="9271"/>
                    <a:pt x="80180" y="9271"/>
                  </a:cubicBezTo>
                  <a:cubicBezTo>
                    <a:pt x="80170" y="9271"/>
                    <a:pt x="80159" y="9270"/>
                    <a:pt x="80147" y="9268"/>
                  </a:cubicBezTo>
                  <a:cubicBezTo>
                    <a:pt x="80049" y="9260"/>
                    <a:pt x="80139" y="9186"/>
                    <a:pt x="80090" y="9120"/>
                  </a:cubicBezTo>
                  <a:cubicBezTo>
                    <a:pt x="80041" y="9055"/>
                    <a:pt x="79827" y="8981"/>
                    <a:pt x="79754" y="8956"/>
                  </a:cubicBezTo>
                  <a:cubicBezTo>
                    <a:pt x="79736" y="8947"/>
                    <a:pt x="79722" y="8944"/>
                    <a:pt x="79708" y="8944"/>
                  </a:cubicBezTo>
                  <a:cubicBezTo>
                    <a:pt x="79670" y="8944"/>
                    <a:pt x="79626" y="8969"/>
                    <a:pt x="79483" y="8981"/>
                  </a:cubicBezTo>
                  <a:cubicBezTo>
                    <a:pt x="79468" y="8983"/>
                    <a:pt x="79456" y="8983"/>
                    <a:pt x="79446" y="8983"/>
                  </a:cubicBezTo>
                  <a:cubicBezTo>
                    <a:pt x="79312" y="8983"/>
                    <a:pt x="79470" y="8848"/>
                    <a:pt x="79409" y="8825"/>
                  </a:cubicBezTo>
                  <a:cubicBezTo>
                    <a:pt x="79335" y="8792"/>
                    <a:pt x="79146" y="8759"/>
                    <a:pt x="79081" y="8743"/>
                  </a:cubicBezTo>
                  <a:cubicBezTo>
                    <a:pt x="79072" y="8742"/>
                    <a:pt x="79062" y="8741"/>
                    <a:pt x="79051" y="8741"/>
                  </a:cubicBezTo>
                  <a:cubicBezTo>
                    <a:pt x="78982" y="8741"/>
                    <a:pt x="78879" y="8761"/>
                    <a:pt x="78802" y="8776"/>
                  </a:cubicBezTo>
                  <a:cubicBezTo>
                    <a:pt x="78719" y="8792"/>
                    <a:pt x="78498" y="8850"/>
                    <a:pt x="78317" y="8923"/>
                  </a:cubicBezTo>
                  <a:cubicBezTo>
                    <a:pt x="78129" y="9005"/>
                    <a:pt x="78194" y="9186"/>
                    <a:pt x="78129" y="9219"/>
                  </a:cubicBezTo>
                  <a:cubicBezTo>
                    <a:pt x="78124" y="9222"/>
                    <a:pt x="78119" y="9223"/>
                    <a:pt x="78116" y="9223"/>
                  </a:cubicBezTo>
                  <a:cubicBezTo>
                    <a:pt x="78077" y="9223"/>
                    <a:pt x="78105" y="9078"/>
                    <a:pt x="78030" y="9063"/>
                  </a:cubicBezTo>
                  <a:cubicBezTo>
                    <a:pt x="78012" y="9061"/>
                    <a:pt x="77988" y="9060"/>
                    <a:pt x="77962" y="9060"/>
                  </a:cubicBezTo>
                  <a:cubicBezTo>
                    <a:pt x="77914" y="9060"/>
                    <a:pt x="77856" y="9062"/>
                    <a:pt x="77794" y="9062"/>
                  </a:cubicBezTo>
                  <a:cubicBezTo>
                    <a:pt x="77737" y="9062"/>
                    <a:pt x="77677" y="9061"/>
                    <a:pt x="77620" y="9055"/>
                  </a:cubicBezTo>
                  <a:cubicBezTo>
                    <a:pt x="77472" y="9038"/>
                    <a:pt x="77415" y="8989"/>
                    <a:pt x="77218" y="8899"/>
                  </a:cubicBezTo>
                  <a:cubicBezTo>
                    <a:pt x="77012" y="8808"/>
                    <a:pt x="76816" y="8710"/>
                    <a:pt x="76758" y="8653"/>
                  </a:cubicBezTo>
                  <a:cubicBezTo>
                    <a:pt x="76709" y="8595"/>
                    <a:pt x="76791" y="8529"/>
                    <a:pt x="76774" y="8464"/>
                  </a:cubicBezTo>
                  <a:cubicBezTo>
                    <a:pt x="76761" y="8405"/>
                    <a:pt x="76753" y="8335"/>
                    <a:pt x="76709" y="8335"/>
                  </a:cubicBezTo>
                  <a:cubicBezTo>
                    <a:pt x="76697" y="8335"/>
                    <a:pt x="76684" y="8339"/>
                    <a:pt x="76668" y="8349"/>
                  </a:cubicBezTo>
                  <a:cubicBezTo>
                    <a:pt x="76586" y="8398"/>
                    <a:pt x="76430" y="8669"/>
                    <a:pt x="76389" y="8743"/>
                  </a:cubicBezTo>
                  <a:cubicBezTo>
                    <a:pt x="76340" y="8817"/>
                    <a:pt x="76208" y="9112"/>
                    <a:pt x="76143" y="9309"/>
                  </a:cubicBezTo>
                  <a:cubicBezTo>
                    <a:pt x="76077" y="9514"/>
                    <a:pt x="76077" y="9424"/>
                    <a:pt x="75995" y="9506"/>
                  </a:cubicBezTo>
                  <a:cubicBezTo>
                    <a:pt x="75913" y="9580"/>
                    <a:pt x="75642" y="9933"/>
                    <a:pt x="75601" y="9941"/>
                  </a:cubicBezTo>
                  <a:cubicBezTo>
                    <a:pt x="75582" y="9949"/>
                    <a:pt x="75560" y="9956"/>
                    <a:pt x="75534" y="9956"/>
                  </a:cubicBezTo>
                  <a:cubicBezTo>
                    <a:pt x="75504" y="9956"/>
                    <a:pt x="75468" y="9947"/>
                    <a:pt x="75420" y="9916"/>
                  </a:cubicBezTo>
                  <a:cubicBezTo>
                    <a:pt x="75330" y="9867"/>
                    <a:pt x="75412" y="9744"/>
                    <a:pt x="75338" y="9744"/>
                  </a:cubicBezTo>
                  <a:cubicBezTo>
                    <a:pt x="75256" y="9744"/>
                    <a:pt x="75191" y="9744"/>
                    <a:pt x="75150" y="9752"/>
                  </a:cubicBezTo>
                  <a:cubicBezTo>
                    <a:pt x="75145" y="9753"/>
                    <a:pt x="75141" y="9753"/>
                    <a:pt x="75137" y="9753"/>
                  </a:cubicBezTo>
                  <a:cubicBezTo>
                    <a:pt x="75101" y="9753"/>
                    <a:pt x="75062" y="9721"/>
                    <a:pt x="74936" y="9662"/>
                  </a:cubicBezTo>
                  <a:cubicBezTo>
                    <a:pt x="74805" y="9596"/>
                    <a:pt x="74542" y="9531"/>
                    <a:pt x="74477" y="9490"/>
                  </a:cubicBezTo>
                  <a:cubicBezTo>
                    <a:pt x="74411" y="9449"/>
                    <a:pt x="74542" y="9432"/>
                    <a:pt x="74567" y="9408"/>
                  </a:cubicBezTo>
                  <a:cubicBezTo>
                    <a:pt x="74591" y="9391"/>
                    <a:pt x="74559" y="9334"/>
                    <a:pt x="74534" y="9268"/>
                  </a:cubicBezTo>
                  <a:cubicBezTo>
                    <a:pt x="74501" y="9194"/>
                    <a:pt x="74288" y="9063"/>
                    <a:pt x="74173" y="8940"/>
                  </a:cubicBezTo>
                  <a:cubicBezTo>
                    <a:pt x="74050" y="8817"/>
                    <a:pt x="73919" y="8751"/>
                    <a:pt x="73935" y="8726"/>
                  </a:cubicBezTo>
                  <a:cubicBezTo>
                    <a:pt x="73951" y="8702"/>
                    <a:pt x="74107" y="8653"/>
                    <a:pt x="74206" y="8620"/>
                  </a:cubicBezTo>
                  <a:cubicBezTo>
                    <a:pt x="74219" y="8615"/>
                    <a:pt x="74233" y="8613"/>
                    <a:pt x="74248" y="8613"/>
                  </a:cubicBezTo>
                  <a:cubicBezTo>
                    <a:pt x="74329" y="8613"/>
                    <a:pt x="74421" y="8673"/>
                    <a:pt x="74457" y="8673"/>
                  </a:cubicBezTo>
                  <a:cubicBezTo>
                    <a:pt x="74462" y="8673"/>
                    <a:pt x="74466" y="8672"/>
                    <a:pt x="74468" y="8669"/>
                  </a:cubicBezTo>
                  <a:cubicBezTo>
                    <a:pt x="74501" y="8644"/>
                    <a:pt x="74436" y="8603"/>
                    <a:pt x="74321" y="8488"/>
                  </a:cubicBezTo>
                  <a:cubicBezTo>
                    <a:pt x="74212" y="8395"/>
                    <a:pt x="74117" y="8250"/>
                    <a:pt x="74084" y="8250"/>
                  </a:cubicBezTo>
                  <a:cubicBezTo>
                    <a:pt x="74080" y="8250"/>
                    <a:pt x="74076" y="8253"/>
                    <a:pt x="74074" y="8259"/>
                  </a:cubicBezTo>
                  <a:cubicBezTo>
                    <a:pt x="74058" y="8316"/>
                    <a:pt x="74148" y="8447"/>
                    <a:pt x="74132" y="8472"/>
                  </a:cubicBezTo>
                  <a:cubicBezTo>
                    <a:pt x="74116" y="8497"/>
                    <a:pt x="73861" y="8529"/>
                    <a:pt x="73795" y="8529"/>
                  </a:cubicBezTo>
                  <a:cubicBezTo>
                    <a:pt x="73722" y="8521"/>
                    <a:pt x="73648" y="8275"/>
                    <a:pt x="73557" y="8144"/>
                  </a:cubicBezTo>
                  <a:cubicBezTo>
                    <a:pt x="73475" y="8021"/>
                    <a:pt x="73443" y="7947"/>
                    <a:pt x="73451" y="7898"/>
                  </a:cubicBezTo>
                  <a:cubicBezTo>
                    <a:pt x="73452" y="7893"/>
                    <a:pt x="73457" y="7891"/>
                    <a:pt x="73465" y="7891"/>
                  </a:cubicBezTo>
                  <a:cubicBezTo>
                    <a:pt x="73544" y="7891"/>
                    <a:pt x="73925" y="8103"/>
                    <a:pt x="73992" y="8111"/>
                  </a:cubicBezTo>
                  <a:cubicBezTo>
                    <a:pt x="74011" y="8115"/>
                    <a:pt x="74043" y="8118"/>
                    <a:pt x="74080" y="8118"/>
                  </a:cubicBezTo>
                  <a:cubicBezTo>
                    <a:pt x="74176" y="8118"/>
                    <a:pt x="74308" y="8104"/>
                    <a:pt x="74337" y="8086"/>
                  </a:cubicBezTo>
                  <a:cubicBezTo>
                    <a:pt x="74378" y="8053"/>
                    <a:pt x="74419" y="8021"/>
                    <a:pt x="74436" y="7963"/>
                  </a:cubicBezTo>
                  <a:cubicBezTo>
                    <a:pt x="74444" y="7906"/>
                    <a:pt x="74444" y="7840"/>
                    <a:pt x="74427" y="7774"/>
                  </a:cubicBezTo>
                  <a:cubicBezTo>
                    <a:pt x="74411" y="7717"/>
                    <a:pt x="74345" y="7701"/>
                    <a:pt x="74296" y="7643"/>
                  </a:cubicBezTo>
                  <a:cubicBezTo>
                    <a:pt x="74255" y="7586"/>
                    <a:pt x="74148" y="7602"/>
                    <a:pt x="74025" y="7594"/>
                  </a:cubicBezTo>
                  <a:cubicBezTo>
                    <a:pt x="73910" y="7594"/>
                    <a:pt x="73845" y="7594"/>
                    <a:pt x="73730" y="7586"/>
                  </a:cubicBezTo>
                  <a:cubicBezTo>
                    <a:pt x="73607" y="7577"/>
                    <a:pt x="73557" y="7561"/>
                    <a:pt x="73557" y="7512"/>
                  </a:cubicBezTo>
                  <a:cubicBezTo>
                    <a:pt x="73553" y="7487"/>
                    <a:pt x="73613" y="7483"/>
                    <a:pt x="73684" y="7483"/>
                  </a:cubicBezTo>
                  <a:cubicBezTo>
                    <a:pt x="73719" y="7483"/>
                    <a:pt x="73757" y="7484"/>
                    <a:pt x="73792" y="7484"/>
                  </a:cubicBezTo>
                  <a:cubicBezTo>
                    <a:pt x="73826" y="7484"/>
                    <a:pt x="73857" y="7483"/>
                    <a:pt x="73878" y="7479"/>
                  </a:cubicBezTo>
                  <a:cubicBezTo>
                    <a:pt x="73951" y="7463"/>
                    <a:pt x="74001" y="7372"/>
                    <a:pt x="74050" y="7348"/>
                  </a:cubicBezTo>
                  <a:cubicBezTo>
                    <a:pt x="74091" y="7315"/>
                    <a:pt x="74345" y="7339"/>
                    <a:pt x="74337" y="7298"/>
                  </a:cubicBezTo>
                  <a:cubicBezTo>
                    <a:pt x="74329" y="7266"/>
                    <a:pt x="74099" y="7208"/>
                    <a:pt x="73919" y="7110"/>
                  </a:cubicBezTo>
                  <a:cubicBezTo>
                    <a:pt x="73738" y="7011"/>
                    <a:pt x="73697" y="7036"/>
                    <a:pt x="73672" y="6978"/>
                  </a:cubicBezTo>
                  <a:cubicBezTo>
                    <a:pt x="73640" y="6921"/>
                    <a:pt x="74017" y="6888"/>
                    <a:pt x="74066" y="6880"/>
                  </a:cubicBezTo>
                  <a:cubicBezTo>
                    <a:pt x="74124" y="6863"/>
                    <a:pt x="74148" y="6773"/>
                    <a:pt x="74148" y="6740"/>
                  </a:cubicBezTo>
                  <a:cubicBezTo>
                    <a:pt x="74148" y="6716"/>
                    <a:pt x="73812" y="6527"/>
                    <a:pt x="73557" y="6420"/>
                  </a:cubicBezTo>
                  <a:cubicBezTo>
                    <a:pt x="73311" y="6314"/>
                    <a:pt x="73270" y="6232"/>
                    <a:pt x="73205" y="6207"/>
                  </a:cubicBezTo>
                  <a:cubicBezTo>
                    <a:pt x="73168" y="6195"/>
                    <a:pt x="73122" y="6193"/>
                    <a:pt x="73069" y="6193"/>
                  </a:cubicBezTo>
                  <a:cubicBezTo>
                    <a:pt x="73042" y="6193"/>
                    <a:pt x="73014" y="6193"/>
                    <a:pt x="72983" y="6193"/>
                  </a:cubicBezTo>
                  <a:cubicBezTo>
                    <a:pt x="72952" y="6193"/>
                    <a:pt x="72919" y="6193"/>
                    <a:pt x="72884" y="6191"/>
                  </a:cubicBezTo>
                  <a:cubicBezTo>
                    <a:pt x="72775" y="6184"/>
                    <a:pt x="72682" y="6154"/>
                    <a:pt x="72616" y="6154"/>
                  </a:cubicBezTo>
                  <a:cubicBezTo>
                    <a:pt x="72603" y="6154"/>
                    <a:pt x="72592" y="6155"/>
                    <a:pt x="72581" y="6158"/>
                  </a:cubicBezTo>
                  <a:cubicBezTo>
                    <a:pt x="72517" y="6182"/>
                    <a:pt x="72484" y="6363"/>
                    <a:pt x="72421" y="6363"/>
                  </a:cubicBezTo>
                  <a:cubicBezTo>
                    <a:pt x="72419" y="6363"/>
                    <a:pt x="72418" y="6363"/>
                    <a:pt x="72417" y="6363"/>
                  </a:cubicBezTo>
                  <a:cubicBezTo>
                    <a:pt x="72410" y="6362"/>
                    <a:pt x="72402" y="6362"/>
                    <a:pt x="72395" y="6362"/>
                  </a:cubicBezTo>
                  <a:cubicBezTo>
                    <a:pt x="72336" y="6362"/>
                    <a:pt x="72275" y="6388"/>
                    <a:pt x="72187" y="6396"/>
                  </a:cubicBezTo>
                  <a:cubicBezTo>
                    <a:pt x="72180" y="6397"/>
                    <a:pt x="72174" y="6398"/>
                    <a:pt x="72167" y="6398"/>
                  </a:cubicBezTo>
                  <a:cubicBezTo>
                    <a:pt x="72091" y="6398"/>
                    <a:pt x="72054" y="6311"/>
                    <a:pt x="72039" y="6273"/>
                  </a:cubicBezTo>
                  <a:cubicBezTo>
                    <a:pt x="72031" y="6223"/>
                    <a:pt x="72162" y="6240"/>
                    <a:pt x="72179" y="6215"/>
                  </a:cubicBezTo>
                  <a:cubicBezTo>
                    <a:pt x="72195" y="6191"/>
                    <a:pt x="72162" y="6158"/>
                    <a:pt x="72105" y="6100"/>
                  </a:cubicBezTo>
                  <a:cubicBezTo>
                    <a:pt x="72088" y="6083"/>
                    <a:pt x="72042" y="6077"/>
                    <a:pt x="71985" y="6077"/>
                  </a:cubicBezTo>
                  <a:cubicBezTo>
                    <a:pt x="71875" y="6077"/>
                    <a:pt x="71721" y="6100"/>
                    <a:pt x="71645" y="6117"/>
                  </a:cubicBezTo>
                  <a:cubicBezTo>
                    <a:pt x="71594" y="6124"/>
                    <a:pt x="71539" y="6128"/>
                    <a:pt x="71488" y="6128"/>
                  </a:cubicBezTo>
                  <a:cubicBezTo>
                    <a:pt x="71426" y="6128"/>
                    <a:pt x="71370" y="6122"/>
                    <a:pt x="71333" y="6108"/>
                  </a:cubicBezTo>
                  <a:cubicBezTo>
                    <a:pt x="71268" y="6092"/>
                    <a:pt x="71276" y="5977"/>
                    <a:pt x="71251" y="5936"/>
                  </a:cubicBezTo>
                  <a:cubicBezTo>
                    <a:pt x="71235" y="5887"/>
                    <a:pt x="71136" y="5903"/>
                    <a:pt x="70956" y="5854"/>
                  </a:cubicBezTo>
                  <a:cubicBezTo>
                    <a:pt x="70775" y="5813"/>
                    <a:pt x="70792" y="5788"/>
                    <a:pt x="70718" y="5780"/>
                  </a:cubicBezTo>
                  <a:cubicBezTo>
                    <a:pt x="70714" y="5780"/>
                    <a:pt x="70711" y="5780"/>
                    <a:pt x="70708" y="5780"/>
                  </a:cubicBezTo>
                  <a:cubicBezTo>
                    <a:pt x="70642" y="5780"/>
                    <a:pt x="70625" y="5856"/>
                    <a:pt x="70562" y="5887"/>
                  </a:cubicBezTo>
                  <a:cubicBezTo>
                    <a:pt x="70555" y="5891"/>
                    <a:pt x="70548" y="5893"/>
                    <a:pt x="70541" y="5893"/>
                  </a:cubicBezTo>
                  <a:cubicBezTo>
                    <a:pt x="70481" y="5893"/>
                    <a:pt x="70437" y="5755"/>
                    <a:pt x="70389" y="5755"/>
                  </a:cubicBezTo>
                  <a:cubicBezTo>
                    <a:pt x="70386" y="5755"/>
                    <a:pt x="70384" y="5755"/>
                    <a:pt x="70381" y="5756"/>
                  </a:cubicBezTo>
                  <a:cubicBezTo>
                    <a:pt x="70324" y="5764"/>
                    <a:pt x="70398" y="5912"/>
                    <a:pt x="70398" y="6010"/>
                  </a:cubicBezTo>
                  <a:cubicBezTo>
                    <a:pt x="70398" y="6052"/>
                    <a:pt x="70380" y="6064"/>
                    <a:pt x="70354" y="6064"/>
                  </a:cubicBezTo>
                  <a:cubicBezTo>
                    <a:pt x="70319" y="6064"/>
                    <a:pt x="70271" y="6043"/>
                    <a:pt x="70234" y="6043"/>
                  </a:cubicBezTo>
                  <a:cubicBezTo>
                    <a:pt x="70168" y="6043"/>
                    <a:pt x="70217" y="5903"/>
                    <a:pt x="70160" y="5903"/>
                  </a:cubicBezTo>
                  <a:cubicBezTo>
                    <a:pt x="70102" y="5912"/>
                    <a:pt x="70029" y="5985"/>
                    <a:pt x="69979" y="6043"/>
                  </a:cubicBezTo>
                  <a:cubicBezTo>
                    <a:pt x="69930" y="6108"/>
                    <a:pt x="70045" y="6141"/>
                    <a:pt x="70061" y="6215"/>
                  </a:cubicBezTo>
                  <a:cubicBezTo>
                    <a:pt x="70070" y="6281"/>
                    <a:pt x="69996" y="6256"/>
                    <a:pt x="69955" y="6314"/>
                  </a:cubicBezTo>
                  <a:cubicBezTo>
                    <a:pt x="69905" y="6371"/>
                    <a:pt x="70226" y="6478"/>
                    <a:pt x="70226" y="6576"/>
                  </a:cubicBezTo>
                  <a:cubicBezTo>
                    <a:pt x="70229" y="6619"/>
                    <a:pt x="70194" y="6627"/>
                    <a:pt x="70148" y="6627"/>
                  </a:cubicBezTo>
                  <a:cubicBezTo>
                    <a:pt x="70119" y="6627"/>
                    <a:pt x="70087" y="6624"/>
                    <a:pt x="70058" y="6624"/>
                  </a:cubicBezTo>
                  <a:cubicBezTo>
                    <a:pt x="70034" y="6624"/>
                    <a:pt x="70012" y="6626"/>
                    <a:pt x="69996" y="6634"/>
                  </a:cubicBezTo>
                  <a:cubicBezTo>
                    <a:pt x="69938" y="6667"/>
                    <a:pt x="70012" y="6749"/>
                    <a:pt x="70012" y="6806"/>
                  </a:cubicBezTo>
                  <a:cubicBezTo>
                    <a:pt x="70012" y="6855"/>
                    <a:pt x="69897" y="6937"/>
                    <a:pt x="69823" y="7011"/>
                  </a:cubicBezTo>
                  <a:cubicBezTo>
                    <a:pt x="69809" y="7023"/>
                    <a:pt x="69788" y="7028"/>
                    <a:pt x="69763" y="7028"/>
                  </a:cubicBezTo>
                  <a:cubicBezTo>
                    <a:pt x="69652" y="7028"/>
                    <a:pt x="69461" y="6928"/>
                    <a:pt x="69380" y="6921"/>
                  </a:cubicBezTo>
                  <a:cubicBezTo>
                    <a:pt x="69347" y="6918"/>
                    <a:pt x="69304" y="6917"/>
                    <a:pt x="69247" y="6917"/>
                  </a:cubicBezTo>
                  <a:cubicBezTo>
                    <a:pt x="69135" y="6917"/>
                    <a:pt x="68973" y="6921"/>
                    <a:pt x="68748" y="6921"/>
                  </a:cubicBezTo>
                  <a:cubicBezTo>
                    <a:pt x="68705" y="6922"/>
                    <a:pt x="68654" y="6923"/>
                    <a:pt x="68599" y="6923"/>
                  </a:cubicBezTo>
                  <a:cubicBezTo>
                    <a:pt x="68223" y="6923"/>
                    <a:pt x="67607" y="6899"/>
                    <a:pt x="67271" y="6863"/>
                  </a:cubicBezTo>
                  <a:cubicBezTo>
                    <a:pt x="66885" y="6831"/>
                    <a:pt x="66574" y="6667"/>
                    <a:pt x="66459" y="6601"/>
                  </a:cubicBezTo>
                  <a:cubicBezTo>
                    <a:pt x="66344" y="6527"/>
                    <a:pt x="66418" y="6502"/>
                    <a:pt x="66401" y="6453"/>
                  </a:cubicBezTo>
                  <a:cubicBezTo>
                    <a:pt x="66377" y="6396"/>
                    <a:pt x="66442" y="6346"/>
                    <a:pt x="66459" y="6289"/>
                  </a:cubicBezTo>
                  <a:cubicBezTo>
                    <a:pt x="66483" y="6240"/>
                    <a:pt x="66869" y="6232"/>
                    <a:pt x="66844" y="6191"/>
                  </a:cubicBezTo>
                  <a:cubicBezTo>
                    <a:pt x="66814" y="6153"/>
                    <a:pt x="66662" y="6082"/>
                    <a:pt x="66523" y="6082"/>
                  </a:cubicBezTo>
                  <a:cubicBezTo>
                    <a:pt x="66510" y="6082"/>
                    <a:pt x="66496" y="6082"/>
                    <a:pt x="66483" y="6084"/>
                  </a:cubicBezTo>
                  <a:cubicBezTo>
                    <a:pt x="66458" y="6085"/>
                    <a:pt x="66420" y="6086"/>
                    <a:pt x="66372" y="6086"/>
                  </a:cubicBezTo>
                  <a:cubicBezTo>
                    <a:pt x="66158" y="6086"/>
                    <a:pt x="65746" y="6073"/>
                    <a:pt x="65351" y="6059"/>
                  </a:cubicBezTo>
                  <a:cubicBezTo>
                    <a:pt x="64935" y="6038"/>
                    <a:pt x="64725" y="5926"/>
                    <a:pt x="64466" y="5926"/>
                  </a:cubicBezTo>
                  <a:cubicBezTo>
                    <a:pt x="64423" y="5926"/>
                    <a:pt x="64379" y="5929"/>
                    <a:pt x="64333" y="5936"/>
                  </a:cubicBezTo>
                  <a:cubicBezTo>
                    <a:pt x="64005" y="5985"/>
                    <a:pt x="63931" y="6059"/>
                    <a:pt x="63709" y="6067"/>
                  </a:cubicBezTo>
                  <a:cubicBezTo>
                    <a:pt x="63480" y="6076"/>
                    <a:pt x="62963" y="6149"/>
                    <a:pt x="62897" y="6182"/>
                  </a:cubicBezTo>
                  <a:cubicBezTo>
                    <a:pt x="62823" y="6223"/>
                    <a:pt x="63004" y="6305"/>
                    <a:pt x="63053" y="6379"/>
                  </a:cubicBezTo>
                  <a:cubicBezTo>
                    <a:pt x="63102" y="6445"/>
                    <a:pt x="62971" y="6535"/>
                    <a:pt x="62913" y="6560"/>
                  </a:cubicBezTo>
                  <a:cubicBezTo>
                    <a:pt x="62909" y="6562"/>
                    <a:pt x="62905" y="6563"/>
                    <a:pt x="62901" y="6563"/>
                  </a:cubicBezTo>
                  <a:cubicBezTo>
                    <a:pt x="62835" y="6563"/>
                    <a:pt x="62731" y="6325"/>
                    <a:pt x="62708" y="6248"/>
                  </a:cubicBezTo>
                  <a:cubicBezTo>
                    <a:pt x="62684" y="6158"/>
                    <a:pt x="62749" y="5994"/>
                    <a:pt x="62774" y="5920"/>
                  </a:cubicBezTo>
                  <a:cubicBezTo>
                    <a:pt x="62805" y="5841"/>
                    <a:pt x="62506" y="5507"/>
                    <a:pt x="62444" y="5507"/>
                  </a:cubicBezTo>
                  <a:cubicBezTo>
                    <a:pt x="62441" y="5507"/>
                    <a:pt x="62439" y="5508"/>
                    <a:pt x="62437" y="5509"/>
                  </a:cubicBezTo>
                  <a:cubicBezTo>
                    <a:pt x="62396" y="5534"/>
                    <a:pt x="62462" y="5698"/>
                    <a:pt x="62446" y="5772"/>
                  </a:cubicBezTo>
                  <a:cubicBezTo>
                    <a:pt x="62429" y="5846"/>
                    <a:pt x="62380" y="5870"/>
                    <a:pt x="62347" y="5895"/>
                  </a:cubicBezTo>
                  <a:cubicBezTo>
                    <a:pt x="62338" y="5902"/>
                    <a:pt x="62314" y="5904"/>
                    <a:pt x="62280" y="5904"/>
                  </a:cubicBezTo>
                  <a:cubicBezTo>
                    <a:pt x="62191" y="5904"/>
                    <a:pt x="62036" y="5887"/>
                    <a:pt x="61929" y="5887"/>
                  </a:cubicBezTo>
                  <a:cubicBezTo>
                    <a:pt x="61773" y="5887"/>
                    <a:pt x="61485" y="5747"/>
                    <a:pt x="61370" y="5706"/>
                  </a:cubicBezTo>
                  <a:cubicBezTo>
                    <a:pt x="61256" y="5674"/>
                    <a:pt x="61469" y="5394"/>
                    <a:pt x="61428" y="5370"/>
                  </a:cubicBezTo>
                  <a:cubicBezTo>
                    <a:pt x="61424" y="5367"/>
                    <a:pt x="61418" y="5365"/>
                    <a:pt x="61412" y="5365"/>
                  </a:cubicBezTo>
                  <a:cubicBezTo>
                    <a:pt x="61373" y="5365"/>
                    <a:pt x="61300" y="5430"/>
                    <a:pt x="61215" y="5501"/>
                  </a:cubicBezTo>
                  <a:cubicBezTo>
                    <a:pt x="61188" y="5520"/>
                    <a:pt x="61130" y="5526"/>
                    <a:pt x="61056" y="5526"/>
                  </a:cubicBezTo>
                  <a:cubicBezTo>
                    <a:pt x="60864" y="5526"/>
                    <a:pt x="60558" y="5481"/>
                    <a:pt x="60388" y="5481"/>
                  </a:cubicBezTo>
                  <a:cubicBezTo>
                    <a:pt x="60362" y="5481"/>
                    <a:pt x="60339" y="5482"/>
                    <a:pt x="60320" y="5485"/>
                  </a:cubicBezTo>
                  <a:cubicBezTo>
                    <a:pt x="60131" y="5518"/>
                    <a:pt x="60123" y="5649"/>
                    <a:pt x="60041" y="5747"/>
                  </a:cubicBezTo>
                  <a:cubicBezTo>
                    <a:pt x="59959" y="5846"/>
                    <a:pt x="60025" y="5838"/>
                    <a:pt x="60057" y="5920"/>
                  </a:cubicBezTo>
                  <a:cubicBezTo>
                    <a:pt x="60068" y="5946"/>
                    <a:pt x="60090" y="5956"/>
                    <a:pt x="60120" y="5956"/>
                  </a:cubicBezTo>
                  <a:cubicBezTo>
                    <a:pt x="60185" y="5956"/>
                    <a:pt x="60288" y="5914"/>
                    <a:pt x="60410" y="5903"/>
                  </a:cubicBezTo>
                  <a:cubicBezTo>
                    <a:pt x="60522" y="5893"/>
                    <a:pt x="60711" y="5874"/>
                    <a:pt x="60840" y="5874"/>
                  </a:cubicBezTo>
                  <a:cubicBezTo>
                    <a:pt x="60920" y="5874"/>
                    <a:pt x="60977" y="5881"/>
                    <a:pt x="60977" y="5903"/>
                  </a:cubicBezTo>
                  <a:cubicBezTo>
                    <a:pt x="60977" y="5969"/>
                    <a:pt x="60944" y="5953"/>
                    <a:pt x="60771" y="6026"/>
                  </a:cubicBezTo>
                  <a:cubicBezTo>
                    <a:pt x="60607" y="6100"/>
                    <a:pt x="60476" y="6166"/>
                    <a:pt x="60369" y="6191"/>
                  </a:cubicBezTo>
                  <a:cubicBezTo>
                    <a:pt x="60360" y="6193"/>
                    <a:pt x="60349" y="6194"/>
                    <a:pt x="60337" y="6194"/>
                  </a:cubicBezTo>
                  <a:cubicBezTo>
                    <a:pt x="60241" y="6194"/>
                    <a:pt x="60057" y="6134"/>
                    <a:pt x="59907" y="6134"/>
                  </a:cubicBezTo>
                  <a:cubicBezTo>
                    <a:pt x="59866" y="6134"/>
                    <a:pt x="59828" y="6138"/>
                    <a:pt x="59795" y="6149"/>
                  </a:cubicBezTo>
                  <a:cubicBezTo>
                    <a:pt x="59622" y="6207"/>
                    <a:pt x="59795" y="6248"/>
                    <a:pt x="59754" y="6346"/>
                  </a:cubicBezTo>
                  <a:cubicBezTo>
                    <a:pt x="59704" y="6445"/>
                    <a:pt x="59130" y="6552"/>
                    <a:pt x="58876" y="6625"/>
                  </a:cubicBezTo>
                  <a:cubicBezTo>
                    <a:pt x="58621" y="6699"/>
                    <a:pt x="57669" y="6757"/>
                    <a:pt x="57595" y="6790"/>
                  </a:cubicBezTo>
                  <a:cubicBezTo>
                    <a:pt x="57530" y="6822"/>
                    <a:pt x="57653" y="6937"/>
                    <a:pt x="57661" y="6987"/>
                  </a:cubicBezTo>
                  <a:cubicBezTo>
                    <a:pt x="57669" y="7036"/>
                    <a:pt x="57530" y="7028"/>
                    <a:pt x="57415" y="7044"/>
                  </a:cubicBezTo>
                  <a:cubicBezTo>
                    <a:pt x="57326" y="7065"/>
                    <a:pt x="56908" y="7193"/>
                    <a:pt x="56741" y="7193"/>
                  </a:cubicBezTo>
                  <a:cubicBezTo>
                    <a:pt x="56708" y="7193"/>
                    <a:pt x="56684" y="7188"/>
                    <a:pt x="56676" y="7175"/>
                  </a:cubicBezTo>
                  <a:cubicBezTo>
                    <a:pt x="56619" y="7110"/>
                    <a:pt x="57087" y="6962"/>
                    <a:pt x="57210" y="6921"/>
                  </a:cubicBezTo>
                  <a:cubicBezTo>
                    <a:pt x="57341" y="6880"/>
                    <a:pt x="57398" y="6568"/>
                    <a:pt x="57464" y="6478"/>
                  </a:cubicBezTo>
                  <a:cubicBezTo>
                    <a:pt x="57530" y="6379"/>
                    <a:pt x="57858" y="6387"/>
                    <a:pt x="57997" y="6355"/>
                  </a:cubicBezTo>
                  <a:cubicBezTo>
                    <a:pt x="58145" y="6322"/>
                    <a:pt x="58170" y="6117"/>
                    <a:pt x="58227" y="6035"/>
                  </a:cubicBezTo>
                  <a:cubicBezTo>
                    <a:pt x="58248" y="6005"/>
                    <a:pt x="58289" y="5996"/>
                    <a:pt x="58339" y="5996"/>
                  </a:cubicBezTo>
                  <a:cubicBezTo>
                    <a:pt x="58429" y="5996"/>
                    <a:pt x="58547" y="6026"/>
                    <a:pt x="58621" y="6026"/>
                  </a:cubicBezTo>
                  <a:cubicBezTo>
                    <a:pt x="58728" y="6026"/>
                    <a:pt x="59179" y="5723"/>
                    <a:pt x="59311" y="5632"/>
                  </a:cubicBezTo>
                  <a:cubicBezTo>
                    <a:pt x="59442" y="5534"/>
                    <a:pt x="60049" y="5296"/>
                    <a:pt x="60230" y="5288"/>
                  </a:cubicBezTo>
                  <a:cubicBezTo>
                    <a:pt x="60410" y="5288"/>
                    <a:pt x="60320" y="5214"/>
                    <a:pt x="60304" y="5099"/>
                  </a:cubicBezTo>
                  <a:cubicBezTo>
                    <a:pt x="60292" y="5047"/>
                    <a:pt x="60250" y="5037"/>
                    <a:pt x="60205" y="5037"/>
                  </a:cubicBezTo>
                  <a:cubicBezTo>
                    <a:pt x="60176" y="5037"/>
                    <a:pt x="60146" y="5041"/>
                    <a:pt x="60122" y="5041"/>
                  </a:cubicBezTo>
                  <a:cubicBezTo>
                    <a:pt x="60102" y="5041"/>
                    <a:pt x="60086" y="5038"/>
                    <a:pt x="60082" y="5025"/>
                  </a:cubicBezTo>
                  <a:cubicBezTo>
                    <a:pt x="60057" y="4984"/>
                    <a:pt x="60460" y="4779"/>
                    <a:pt x="60525" y="4763"/>
                  </a:cubicBezTo>
                  <a:cubicBezTo>
                    <a:pt x="60534" y="4761"/>
                    <a:pt x="60545" y="4761"/>
                    <a:pt x="60558" y="4761"/>
                  </a:cubicBezTo>
                  <a:cubicBezTo>
                    <a:pt x="60609" y="4761"/>
                    <a:pt x="60687" y="4768"/>
                    <a:pt x="60741" y="4768"/>
                  </a:cubicBezTo>
                  <a:cubicBezTo>
                    <a:pt x="60766" y="4768"/>
                    <a:pt x="60785" y="4767"/>
                    <a:pt x="60796" y="4763"/>
                  </a:cubicBezTo>
                  <a:cubicBezTo>
                    <a:pt x="60837" y="4754"/>
                    <a:pt x="61313" y="4344"/>
                    <a:pt x="61567" y="4246"/>
                  </a:cubicBezTo>
                  <a:cubicBezTo>
                    <a:pt x="61822" y="4139"/>
                    <a:pt x="62922" y="3663"/>
                    <a:pt x="62963" y="3622"/>
                  </a:cubicBezTo>
                  <a:cubicBezTo>
                    <a:pt x="62995" y="3581"/>
                    <a:pt x="63028" y="3499"/>
                    <a:pt x="63028" y="3466"/>
                  </a:cubicBezTo>
                  <a:cubicBezTo>
                    <a:pt x="63028" y="3433"/>
                    <a:pt x="62995" y="3359"/>
                    <a:pt x="62987" y="3343"/>
                  </a:cubicBezTo>
                  <a:cubicBezTo>
                    <a:pt x="62982" y="3338"/>
                    <a:pt x="62969" y="3336"/>
                    <a:pt x="62950" y="3336"/>
                  </a:cubicBezTo>
                  <a:cubicBezTo>
                    <a:pt x="62907" y="3336"/>
                    <a:pt x="62832" y="3345"/>
                    <a:pt x="62741" y="3351"/>
                  </a:cubicBezTo>
                  <a:cubicBezTo>
                    <a:pt x="62738" y="3351"/>
                    <a:pt x="62735" y="3351"/>
                    <a:pt x="62732" y="3351"/>
                  </a:cubicBezTo>
                  <a:cubicBezTo>
                    <a:pt x="62624" y="3351"/>
                    <a:pt x="62724" y="3211"/>
                    <a:pt x="62692" y="3195"/>
                  </a:cubicBezTo>
                  <a:cubicBezTo>
                    <a:pt x="62688" y="3193"/>
                    <a:pt x="62684" y="3191"/>
                    <a:pt x="62680" y="3191"/>
                  </a:cubicBezTo>
                  <a:cubicBezTo>
                    <a:pt x="62640" y="3191"/>
                    <a:pt x="62558" y="3281"/>
                    <a:pt x="62536" y="3310"/>
                  </a:cubicBezTo>
                  <a:cubicBezTo>
                    <a:pt x="62519" y="3326"/>
                    <a:pt x="62493" y="3331"/>
                    <a:pt x="62464" y="3331"/>
                  </a:cubicBezTo>
                  <a:cubicBezTo>
                    <a:pt x="62435" y="3331"/>
                    <a:pt x="62405" y="3326"/>
                    <a:pt x="62380" y="3326"/>
                  </a:cubicBezTo>
                  <a:cubicBezTo>
                    <a:pt x="62339" y="3326"/>
                    <a:pt x="62380" y="3056"/>
                    <a:pt x="62363" y="3039"/>
                  </a:cubicBezTo>
                  <a:cubicBezTo>
                    <a:pt x="62355" y="3015"/>
                    <a:pt x="62142" y="2990"/>
                    <a:pt x="62076" y="2941"/>
                  </a:cubicBezTo>
                  <a:cubicBezTo>
                    <a:pt x="62011" y="2891"/>
                    <a:pt x="61994" y="2809"/>
                    <a:pt x="62035" y="2785"/>
                  </a:cubicBezTo>
                  <a:cubicBezTo>
                    <a:pt x="62041" y="2783"/>
                    <a:pt x="62046" y="2782"/>
                    <a:pt x="62052" y="2782"/>
                  </a:cubicBezTo>
                  <a:cubicBezTo>
                    <a:pt x="62090" y="2782"/>
                    <a:pt x="62138" y="2823"/>
                    <a:pt x="62216" y="2859"/>
                  </a:cubicBezTo>
                  <a:cubicBezTo>
                    <a:pt x="62306" y="2900"/>
                    <a:pt x="62487" y="2916"/>
                    <a:pt x="62544" y="2941"/>
                  </a:cubicBezTo>
                  <a:cubicBezTo>
                    <a:pt x="62601" y="2965"/>
                    <a:pt x="62593" y="3031"/>
                    <a:pt x="62618" y="3056"/>
                  </a:cubicBezTo>
                  <a:cubicBezTo>
                    <a:pt x="62642" y="3080"/>
                    <a:pt x="62856" y="3064"/>
                    <a:pt x="62922" y="3080"/>
                  </a:cubicBezTo>
                  <a:cubicBezTo>
                    <a:pt x="62979" y="3097"/>
                    <a:pt x="62938" y="3154"/>
                    <a:pt x="62954" y="3203"/>
                  </a:cubicBezTo>
                  <a:cubicBezTo>
                    <a:pt x="62959" y="3218"/>
                    <a:pt x="62967" y="3224"/>
                    <a:pt x="62975" y="3224"/>
                  </a:cubicBezTo>
                  <a:cubicBezTo>
                    <a:pt x="62994" y="3224"/>
                    <a:pt x="63019" y="3193"/>
                    <a:pt x="63036" y="3170"/>
                  </a:cubicBezTo>
                  <a:cubicBezTo>
                    <a:pt x="63053" y="3146"/>
                    <a:pt x="63168" y="2809"/>
                    <a:pt x="63127" y="2744"/>
                  </a:cubicBezTo>
                  <a:cubicBezTo>
                    <a:pt x="63116" y="2731"/>
                    <a:pt x="63107" y="2726"/>
                    <a:pt x="63097" y="2726"/>
                  </a:cubicBezTo>
                  <a:cubicBezTo>
                    <a:pt x="63063" y="2726"/>
                    <a:pt x="63032" y="2794"/>
                    <a:pt x="62954" y="2826"/>
                  </a:cubicBezTo>
                  <a:cubicBezTo>
                    <a:pt x="62947" y="2828"/>
                    <a:pt x="62940" y="2829"/>
                    <a:pt x="62935" y="2829"/>
                  </a:cubicBezTo>
                  <a:cubicBezTo>
                    <a:pt x="62865" y="2829"/>
                    <a:pt x="62918" y="2655"/>
                    <a:pt x="62880" y="2571"/>
                  </a:cubicBezTo>
                  <a:cubicBezTo>
                    <a:pt x="62839" y="2473"/>
                    <a:pt x="62848" y="2440"/>
                    <a:pt x="62798" y="2383"/>
                  </a:cubicBezTo>
                  <a:cubicBezTo>
                    <a:pt x="62749" y="2333"/>
                    <a:pt x="62815" y="2292"/>
                    <a:pt x="62782" y="2268"/>
                  </a:cubicBezTo>
                  <a:cubicBezTo>
                    <a:pt x="62756" y="2248"/>
                    <a:pt x="62644" y="2209"/>
                    <a:pt x="62589" y="2209"/>
                  </a:cubicBezTo>
                  <a:cubicBezTo>
                    <a:pt x="62574" y="2209"/>
                    <a:pt x="62564" y="2212"/>
                    <a:pt x="62560" y="2218"/>
                  </a:cubicBezTo>
                  <a:cubicBezTo>
                    <a:pt x="62552" y="2243"/>
                    <a:pt x="62552" y="2260"/>
                    <a:pt x="62593" y="2309"/>
                  </a:cubicBezTo>
                  <a:cubicBezTo>
                    <a:pt x="62634" y="2366"/>
                    <a:pt x="62708" y="2399"/>
                    <a:pt x="62716" y="2440"/>
                  </a:cubicBezTo>
                  <a:cubicBezTo>
                    <a:pt x="62716" y="2452"/>
                    <a:pt x="62712" y="2457"/>
                    <a:pt x="62705" y="2457"/>
                  </a:cubicBezTo>
                  <a:cubicBezTo>
                    <a:pt x="62685" y="2457"/>
                    <a:pt x="62638" y="2415"/>
                    <a:pt x="62601" y="2415"/>
                  </a:cubicBezTo>
                  <a:cubicBezTo>
                    <a:pt x="62560" y="2415"/>
                    <a:pt x="62511" y="2514"/>
                    <a:pt x="62446" y="2522"/>
                  </a:cubicBezTo>
                  <a:cubicBezTo>
                    <a:pt x="62441" y="2523"/>
                    <a:pt x="62436" y="2523"/>
                    <a:pt x="62433" y="2523"/>
                  </a:cubicBezTo>
                  <a:cubicBezTo>
                    <a:pt x="62387" y="2523"/>
                    <a:pt x="62429" y="2477"/>
                    <a:pt x="62421" y="2432"/>
                  </a:cubicBezTo>
                  <a:cubicBezTo>
                    <a:pt x="62405" y="2383"/>
                    <a:pt x="62347" y="2186"/>
                    <a:pt x="62347" y="2169"/>
                  </a:cubicBezTo>
                  <a:cubicBezTo>
                    <a:pt x="62339" y="2145"/>
                    <a:pt x="62265" y="2104"/>
                    <a:pt x="62224" y="2087"/>
                  </a:cubicBezTo>
                  <a:cubicBezTo>
                    <a:pt x="62183" y="2071"/>
                    <a:pt x="62060" y="1948"/>
                    <a:pt x="61994" y="1898"/>
                  </a:cubicBezTo>
                  <a:cubicBezTo>
                    <a:pt x="61937" y="1857"/>
                    <a:pt x="61633" y="1751"/>
                    <a:pt x="61518" y="1710"/>
                  </a:cubicBezTo>
                  <a:cubicBezTo>
                    <a:pt x="61403" y="1677"/>
                    <a:pt x="61485" y="1603"/>
                    <a:pt x="61436" y="1578"/>
                  </a:cubicBezTo>
                  <a:cubicBezTo>
                    <a:pt x="61423" y="1572"/>
                    <a:pt x="61404" y="1569"/>
                    <a:pt x="61382" y="1569"/>
                  </a:cubicBezTo>
                  <a:cubicBezTo>
                    <a:pt x="61325" y="1569"/>
                    <a:pt x="61250" y="1587"/>
                    <a:pt x="61215" y="1587"/>
                  </a:cubicBezTo>
                  <a:cubicBezTo>
                    <a:pt x="61157" y="1587"/>
                    <a:pt x="61182" y="1529"/>
                    <a:pt x="61165" y="1496"/>
                  </a:cubicBezTo>
                  <a:cubicBezTo>
                    <a:pt x="61160" y="1476"/>
                    <a:pt x="61044" y="1466"/>
                    <a:pt x="60931" y="1466"/>
                  </a:cubicBezTo>
                  <a:cubicBezTo>
                    <a:pt x="60858" y="1466"/>
                    <a:pt x="60786" y="1470"/>
                    <a:pt x="60747" y="1480"/>
                  </a:cubicBezTo>
                  <a:cubicBezTo>
                    <a:pt x="60648" y="1505"/>
                    <a:pt x="60533" y="1554"/>
                    <a:pt x="60361" y="1578"/>
                  </a:cubicBezTo>
                  <a:cubicBezTo>
                    <a:pt x="60344" y="1581"/>
                    <a:pt x="60327" y="1582"/>
                    <a:pt x="60310" y="1582"/>
                  </a:cubicBezTo>
                  <a:cubicBezTo>
                    <a:pt x="60149" y="1582"/>
                    <a:pt x="59969" y="1488"/>
                    <a:pt x="59910" y="1488"/>
                  </a:cubicBezTo>
                  <a:cubicBezTo>
                    <a:pt x="59844" y="1488"/>
                    <a:pt x="59557" y="1488"/>
                    <a:pt x="59278" y="1529"/>
                  </a:cubicBezTo>
                  <a:cubicBezTo>
                    <a:pt x="59235" y="1536"/>
                    <a:pt x="59198" y="1538"/>
                    <a:pt x="59165" y="1538"/>
                  </a:cubicBezTo>
                  <a:cubicBezTo>
                    <a:pt x="59042" y="1538"/>
                    <a:pt x="58988" y="1500"/>
                    <a:pt x="58934" y="1500"/>
                  </a:cubicBezTo>
                  <a:cubicBezTo>
                    <a:pt x="58913" y="1500"/>
                    <a:pt x="58892" y="1506"/>
                    <a:pt x="58867" y="1521"/>
                  </a:cubicBezTo>
                  <a:cubicBezTo>
                    <a:pt x="58769" y="1578"/>
                    <a:pt x="58851" y="1595"/>
                    <a:pt x="58892" y="1652"/>
                  </a:cubicBezTo>
                  <a:cubicBezTo>
                    <a:pt x="58925" y="1710"/>
                    <a:pt x="58876" y="1751"/>
                    <a:pt x="58736" y="1849"/>
                  </a:cubicBezTo>
                  <a:cubicBezTo>
                    <a:pt x="58691" y="1878"/>
                    <a:pt x="58658" y="1890"/>
                    <a:pt x="58628" y="1890"/>
                  </a:cubicBezTo>
                  <a:cubicBezTo>
                    <a:pt x="58568" y="1890"/>
                    <a:pt x="58524" y="1841"/>
                    <a:pt x="58424" y="1808"/>
                  </a:cubicBezTo>
                  <a:cubicBezTo>
                    <a:pt x="58391" y="1799"/>
                    <a:pt x="58364" y="1795"/>
                    <a:pt x="58342" y="1795"/>
                  </a:cubicBezTo>
                  <a:cubicBezTo>
                    <a:pt x="58260" y="1795"/>
                    <a:pt x="58237" y="1847"/>
                    <a:pt x="58153" y="1898"/>
                  </a:cubicBezTo>
                  <a:cubicBezTo>
                    <a:pt x="58112" y="1922"/>
                    <a:pt x="58085" y="1934"/>
                    <a:pt x="58060" y="1934"/>
                  </a:cubicBezTo>
                  <a:cubicBezTo>
                    <a:pt x="58024" y="1934"/>
                    <a:pt x="57990" y="1912"/>
                    <a:pt x="57924" y="1874"/>
                  </a:cubicBezTo>
                  <a:cubicBezTo>
                    <a:pt x="57879" y="1850"/>
                    <a:pt x="57846" y="1845"/>
                    <a:pt x="57818" y="1845"/>
                  </a:cubicBezTo>
                  <a:cubicBezTo>
                    <a:pt x="57793" y="1845"/>
                    <a:pt x="57772" y="1848"/>
                    <a:pt x="57750" y="1848"/>
                  </a:cubicBezTo>
                  <a:cubicBezTo>
                    <a:pt x="57735" y="1848"/>
                    <a:pt x="57719" y="1847"/>
                    <a:pt x="57702" y="1841"/>
                  </a:cubicBezTo>
                  <a:cubicBezTo>
                    <a:pt x="57636" y="1816"/>
                    <a:pt x="57792" y="1759"/>
                    <a:pt x="57842" y="1718"/>
                  </a:cubicBezTo>
                  <a:cubicBezTo>
                    <a:pt x="57891" y="1677"/>
                    <a:pt x="58244" y="1422"/>
                    <a:pt x="58391" y="1349"/>
                  </a:cubicBezTo>
                  <a:cubicBezTo>
                    <a:pt x="58539" y="1283"/>
                    <a:pt x="58515" y="1267"/>
                    <a:pt x="58482" y="1193"/>
                  </a:cubicBezTo>
                  <a:cubicBezTo>
                    <a:pt x="58449" y="1119"/>
                    <a:pt x="58326" y="1135"/>
                    <a:pt x="58244" y="1086"/>
                  </a:cubicBezTo>
                  <a:cubicBezTo>
                    <a:pt x="58188" y="1049"/>
                    <a:pt x="58119" y="1031"/>
                    <a:pt x="58074" y="1031"/>
                  </a:cubicBezTo>
                  <a:cubicBezTo>
                    <a:pt x="58059" y="1031"/>
                    <a:pt x="58047" y="1033"/>
                    <a:pt x="58039" y="1037"/>
                  </a:cubicBezTo>
                  <a:cubicBezTo>
                    <a:pt x="57999" y="1045"/>
                    <a:pt x="57960" y="1119"/>
                    <a:pt x="57865" y="1119"/>
                  </a:cubicBezTo>
                  <a:cubicBezTo>
                    <a:pt x="57860" y="1119"/>
                    <a:pt x="57855" y="1119"/>
                    <a:pt x="57850" y="1119"/>
                  </a:cubicBezTo>
                  <a:cubicBezTo>
                    <a:pt x="57735" y="1119"/>
                    <a:pt x="57669" y="1020"/>
                    <a:pt x="57571" y="1020"/>
                  </a:cubicBezTo>
                  <a:cubicBezTo>
                    <a:pt x="57565" y="1020"/>
                    <a:pt x="57559" y="1020"/>
                    <a:pt x="57554" y="1020"/>
                  </a:cubicBezTo>
                  <a:cubicBezTo>
                    <a:pt x="57480" y="1020"/>
                    <a:pt x="57475" y="1073"/>
                    <a:pt x="57398" y="1119"/>
                  </a:cubicBezTo>
                  <a:cubicBezTo>
                    <a:pt x="57358" y="1146"/>
                    <a:pt x="57255" y="1158"/>
                    <a:pt x="57164" y="1158"/>
                  </a:cubicBezTo>
                  <a:cubicBezTo>
                    <a:pt x="57089" y="1158"/>
                    <a:pt x="57023" y="1150"/>
                    <a:pt x="57004" y="1135"/>
                  </a:cubicBezTo>
                  <a:cubicBezTo>
                    <a:pt x="56972" y="1102"/>
                    <a:pt x="57152" y="1070"/>
                    <a:pt x="57234" y="1045"/>
                  </a:cubicBezTo>
                  <a:cubicBezTo>
                    <a:pt x="57320" y="1014"/>
                    <a:pt x="57376" y="888"/>
                    <a:pt x="57291" y="888"/>
                  </a:cubicBezTo>
                  <a:cubicBezTo>
                    <a:pt x="57287" y="888"/>
                    <a:pt x="57281" y="888"/>
                    <a:pt x="57275" y="889"/>
                  </a:cubicBezTo>
                  <a:cubicBezTo>
                    <a:pt x="57177" y="905"/>
                    <a:pt x="57046" y="955"/>
                    <a:pt x="56955" y="996"/>
                  </a:cubicBezTo>
                  <a:cubicBezTo>
                    <a:pt x="56918" y="1011"/>
                    <a:pt x="56879" y="1015"/>
                    <a:pt x="56835" y="1015"/>
                  </a:cubicBezTo>
                  <a:cubicBezTo>
                    <a:pt x="56794" y="1015"/>
                    <a:pt x="56748" y="1012"/>
                    <a:pt x="56694" y="1012"/>
                  </a:cubicBezTo>
                  <a:cubicBezTo>
                    <a:pt x="56652" y="1012"/>
                    <a:pt x="56606" y="1014"/>
                    <a:pt x="56553" y="1020"/>
                  </a:cubicBezTo>
                  <a:cubicBezTo>
                    <a:pt x="56495" y="1028"/>
                    <a:pt x="56434" y="1031"/>
                    <a:pt x="56374" y="1031"/>
                  </a:cubicBezTo>
                  <a:cubicBezTo>
                    <a:pt x="56229" y="1031"/>
                    <a:pt x="56092" y="1013"/>
                    <a:pt x="56028" y="996"/>
                  </a:cubicBezTo>
                  <a:cubicBezTo>
                    <a:pt x="55946" y="963"/>
                    <a:pt x="56159" y="914"/>
                    <a:pt x="56282" y="873"/>
                  </a:cubicBezTo>
                  <a:cubicBezTo>
                    <a:pt x="56414" y="832"/>
                    <a:pt x="56717" y="791"/>
                    <a:pt x="56849" y="791"/>
                  </a:cubicBezTo>
                  <a:cubicBezTo>
                    <a:pt x="56980" y="791"/>
                    <a:pt x="57185" y="610"/>
                    <a:pt x="57259" y="569"/>
                  </a:cubicBezTo>
                  <a:cubicBezTo>
                    <a:pt x="57284" y="553"/>
                    <a:pt x="57341" y="550"/>
                    <a:pt x="57403" y="550"/>
                  </a:cubicBezTo>
                  <a:cubicBezTo>
                    <a:pt x="57461" y="550"/>
                    <a:pt x="57523" y="553"/>
                    <a:pt x="57569" y="553"/>
                  </a:cubicBezTo>
                  <a:cubicBezTo>
                    <a:pt x="57604" y="553"/>
                    <a:pt x="57630" y="551"/>
                    <a:pt x="57636" y="544"/>
                  </a:cubicBezTo>
                  <a:cubicBezTo>
                    <a:pt x="57669" y="520"/>
                    <a:pt x="57505" y="323"/>
                    <a:pt x="57259" y="232"/>
                  </a:cubicBezTo>
                  <a:cubicBezTo>
                    <a:pt x="57013" y="142"/>
                    <a:pt x="57054" y="216"/>
                    <a:pt x="56676" y="109"/>
                  </a:cubicBezTo>
                  <a:cubicBezTo>
                    <a:pt x="56353" y="25"/>
                    <a:pt x="56216" y="1"/>
                    <a:pt x="56096"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75"/>
            <p:cNvSpPr/>
            <p:nvPr/>
          </p:nvSpPr>
          <p:spPr>
            <a:xfrm>
              <a:off x="6148800" y="2034875"/>
              <a:ext cx="109000" cy="89175"/>
            </a:xfrm>
            <a:custGeom>
              <a:avLst/>
              <a:gdLst/>
              <a:ahLst/>
              <a:cxnLst/>
              <a:rect l="l" t="t" r="r" b="b"/>
              <a:pathLst>
                <a:path w="4360" h="3567" extrusionOk="0">
                  <a:moveTo>
                    <a:pt x="1621" y="0"/>
                  </a:moveTo>
                  <a:cubicBezTo>
                    <a:pt x="1589" y="0"/>
                    <a:pt x="1578" y="13"/>
                    <a:pt x="1535" y="61"/>
                  </a:cubicBezTo>
                  <a:cubicBezTo>
                    <a:pt x="1493" y="81"/>
                    <a:pt x="1466" y="86"/>
                    <a:pt x="1447" y="86"/>
                  </a:cubicBezTo>
                  <a:cubicBezTo>
                    <a:pt x="1426" y="86"/>
                    <a:pt x="1415" y="80"/>
                    <a:pt x="1402" y="80"/>
                  </a:cubicBezTo>
                  <a:cubicBezTo>
                    <a:pt x="1394" y="80"/>
                    <a:pt x="1384" y="83"/>
                    <a:pt x="1371" y="94"/>
                  </a:cubicBezTo>
                  <a:cubicBezTo>
                    <a:pt x="1330" y="135"/>
                    <a:pt x="1338" y="308"/>
                    <a:pt x="1388" y="422"/>
                  </a:cubicBezTo>
                  <a:cubicBezTo>
                    <a:pt x="1429" y="546"/>
                    <a:pt x="1486" y="669"/>
                    <a:pt x="1494" y="767"/>
                  </a:cubicBezTo>
                  <a:cubicBezTo>
                    <a:pt x="1494" y="857"/>
                    <a:pt x="1461" y="964"/>
                    <a:pt x="1437" y="1038"/>
                  </a:cubicBezTo>
                  <a:cubicBezTo>
                    <a:pt x="1412" y="1120"/>
                    <a:pt x="1429" y="1268"/>
                    <a:pt x="1388" y="1366"/>
                  </a:cubicBezTo>
                  <a:cubicBezTo>
                    <a:pt x="1346" y="1465"/>
                    <a:pt x="1174" y="1473"/>
                    <a:pt x="1166" y="1580"/>
                  </a:cubicBezTo>
                  <a:cubicBezTo>
                    <a:pt x="1150" y="1686"/>
                    <a:pt x="1240" y="1834"/>
                    <a:pt x="1232" y="1900"/>
                  </a:cubicBezTo>
                  <a:cubicBezTo>
                    <a:pt x="1232" y="1973"/>
                    <a:pt x="1067" y="2080"/>
                    <a:pt x="1026" y="2080"/>
                  </a:cubicBezTo>
                  <a:cubicBezTo>
                    <a:pt x="1025" y="2080"/>
                    <a:pt x="1023" y="2081"/>
                    <a:pt x="1021" y="2081"/>
                  </a:cubicBezTo>
                  <a:cubicBezTo>
                    <a:pt x="979" y="2081"/>
                    <a:pt x="936" y="2003"/>
                    <a:pt x="888" y="2003"/>
                  </a:cubicBezTo>
                  <a:cubicBezTo>
                    <a:pt x="882" y="2003"/>
                    <a:pt x="876" y="2004"/>
                    <a:pt x="870" y="2006"/>
                  </a:cubicBezTo>
                  <a:cubicBezTo>
                    <a:pt x="830" y="2024"/>
                    <a:pt x="790" y="2045"/>
                    <a:pt x="753" y="2045"/>
                  </a:cubicBezTo>
                  <a:cubicBezTo>
                    <a:pt x="737" y="2045"/>
                    <a:pt x="721" y="2041"/>
                    <a:pt x="706" y="2031"/>
                  </a:cubicBezTo>
                  <a:cubicBezTo>
                    <a:pt x="657" y="2006"/>
                    <a:pt x="526" y="1900"/>
                    <a:pt x="493" y="1900"/>
                  </a:cubicBezTo>
                  <a:cubicBezTo>
                    <a:pt x="460" y="1900"/>
                    <a:pt x="444" y="1941"/>
                    <a:pt x="444" y="1957"/>
                  </a:cubicBezTo>
                  <a:cubicBezTo>
                    <a:pt x="444" y="1982"/>
                    <a:pt x="485" y="2064"/>
                    <a:pt x="526" y="2129"/>
                  </a:cubicBezTo>
                  <a:cubicBezTo>
                    <a:pt x="559" y="2187"/>
                    <a:pt x="600" y="2162"/>
                    <a:pt x="550" y="2244"/>
                  </a:cubicBezTo>
                  <a:cubicBezTo>
                    <a:pt x="493" y="2335"/>
                    <a:pt x="477" y="2400"/>
                    <a:pt x="436" y="2400"/>
                  </a:cubicBezTo>
                  <a:cubicBezTo>
                    <a:pt x="402" y="2395"/>
                    <a:pt x="373" y="2374"/>
                    <a:pt x="339" y="2374"/>
                  </a:cubicBezTo>
                  <a:cubicBezTo>
                    <a:pt x="323" y="2374"/>
                    <a:pt x="306" y="2379"/>
                    <a:pt x="288" y="2392"/>
                  </a:cubicBezTo>
                  <a:cubicBezTo>
                    <a:pt x="230" y="2433"/>
                    <a:pt x="173" y="2466"/>
                    <a:pt x="115" y="2507"/>
                  </a:cubicBezTo>
                  <a:cubicBezTo>
                    <a:pt x="58" y="2548"/>
                    <a:pt x="91" y="2671"/>
                    <a:pt x="58" y="2745"/>
                  </a:cubicBezTo>
                  <a:cubicBezTo>
                    <a:pt x="25" y="2819"/>
                    <a:pt x="1" y="2802"/>
                    <a:pt x="91" y="2884"/>
                  </a:cubicBezTo>
                  <a:cubicBezTo>
                    <a:pt x="181" y="2966"/>
                    <a:pt x="296" y="3024"/>
                    <a:pt x="288" y="3065"/>
                  </a:cubicBezTo>
                  <a:cubicBezTo>
                    <a:pt x="280" y="3106"/>
                    <a:pt x="140" y="3401"/>
                    <a:pt x="165" y="3442"/>
                  </a:cubicBezTo>
                  <a:cubicBezTo>
                    <a:pt x="188" y="3482"/>
                    <a:pt x="257" y="3566"/>
                    <a:pt x="306" y="3566"/>
                  </a:cubicBezTo>
                  <a:cubicBezTo>
                    <a:pt x="308" y="3566"/>
                    <a:pt x="310" y="3566"/>
                    <a:pt x="312" y="3566"/>
                  </a:cubicBezTo>
                  <a:cubicBezTo>
                    <a:pt x="353" y="3566"/>
                    <a:pt x="403" y="3484"/>
                    <a:pt x="468" y="3410"/>
                  </a:cubicBezTo>
                  <a:cubicBezTo>
                    <a:pt x="521" y="3350"/>
                    <a:pt x="573" y="3242"/>
                    <a:pt x="638" y="3242"/>
                  </a:cubicBezTo>
                  <a:cubicBezTo>
                    <a:pt x="644" y="3242"/>
                    <a:pt x="651" y="3243"/>
                    <a:pt x="657" y="3246"/>
                  </a:cubicBezTo>
                  <a:cubicBezTo>
                    <a:pt x="718" y="3259"/>
                    <a:pt x="823" y="3311"/>
                    <a:pt x="877" y="3311"/>
                  </a:cubicBezTo>
                  <a:cubicBezTo>
                    <a:pt x="888" y="3311"/>
                    <a:pt x="897" y="3309"/>
                    <a:pt x="903" y="3303"/>
                  </a:cubicBezTo>
                  <a:cubicBezTo>
                    <a:pt x="936" y="3270"/>
                    <a:pt x="1043" y="3246"/>
                    <a:pt x="994" y="3180"/>
                  </a:cubicBezTo>
                  <a:cubicBezTo>
                    <a:pt x="955" y="3118"/>
                    <a:pt x="850" y="2990"/>
                    <a:pt x="756" y="2990"/>
                  </a:cubicBezTo>
                  <a:cubicBezTo>
                    <a:pt x="750" y="2990"/>
                    <a:pt x="745" y="2990"/>
                    <a:pt x="739" y="2991"/>
                  </a:cubicBezTo>
                  <a:cubicBezTo>
                    <a:pt x="682" y="2996"/>
                    <a:pt x="635" y="3011"/>
                    <a:pt x="595" y="3011"/>
                  </a:cubicBezTo>
                  <a:cubicBezTo>
                    <a:pt x="572" y="3011"/>
                    <a:pt x="552" y="3006"/>
                    <a:pt x="534" y="2991"/>
                  </a:cubicBezTo>
                  <a:cubicBezTo>
                    <a:pt x="485" y="2958"/>
                    <a:pt x="378" y="2966"/>
                    <a:pt x="411" y="2876"/>
                  </a:cubicBezTo>
                  <a:cubicBezTo>
                    <a:pt x="444" y="2794"/>
                    <a:pt x="460" y="2630"/>
                    <a:pt x="518" y="2614"/>
                  </a:cubicBezTo>
                  <a:cubicBezTo>
                    <a:pt x="549" y="2600"/>
                    <a:pt x="598" y="2579"/>
                    <a:pt x="645" y="2579"/>
                  </a:cubicBezTo>
                  <a:cubicBezTo>
                    <a:pt x="684" y="2579"/>
                    <a:pt x="721" y="2594"/>
                    <a:pt x="747" y="2638"/>
                  </a:cubicBezTo>
                  <a:cubicBezTo>
                    <a:pt x="796" y="2714"/>
                    <a:pt x="826" y="2824"/>
                    <a:pt x="888" y="2824"/>
                  </a:cubicBezTo>
                  <a:cubicBezTo>
                    <a:pt x="900" y="2824"/>
                    <a:pt x="913" y="2820"/>
                    <a:pt x="928" y="2811"/>
                  </a:cubicBezTo>
                  <a:cubicBezTo>
                    <a:pt x="1010" y="2753"/>
                    <a:pt x="1100" y="2589"/>
                    <a:pt x="1264" y="2581"/>
                  </a:cubicBezTo>
                  <a:cubicBezTo>
                    <a:pt x="1313" y="2578"/>
                    <a:pt x="1360" y="2576"/>
                    <a:pt x="1404" y="2576"/>
                  </a:cubicBezTo>
                  <a:cubicBezTo>
                    <a:pt x="1503" y="2576"/>
                    <a:pt x="1586" y="2585"/>
                    <a:pt x="1626" y="2614"/>
                  </a:cubicBezTo>
                  <a:cubicBezTo>
                    <a:pt x="1683" y="2655"/>
                    <a:pt x="1937" y="2786"/>
                    <a:pt x="2052" y="2876"/>
                  </a:cubicBezTo>
                  <a:cubicBezTo>
                    <a:pt x="2154" y="2956"/>
                    <a:pt x="2377" y="3106"/>
                    <a:pt x="2462" y="3106"/>
                  </a:cubicBezTo>
                  <a:cubicBezTo>
                    <a:pt x="2473" y="3106"/>
                    <a:pt x="2481" y="3104"/>
                    <a:pt x="2487" y="3098"/>
                  </a:cubicBezTo>
                  <a:cubicBezTo>
                    <a:pt x="2545" y="3049"/>
                    <a:pt x="2577" y="2770"/>
                    <a:pt x="2643" y="2696"/>
                  </a:cubicBezTo>
                  <a:cubicBezTo>
                    <a:pt x="2717" y="2622"/>
                    <a:pt x="2889" y="2376"/>
                    <a:pt x="2988" y="2335"/>
                  </a:cubicBezTo>
                  <a:cubicBezTo>
                    <a:pt x="3041" y="2310"/>
                    <a:pt x="3092" y="2303"/>
                    <a:pt x="3148" y="2303"/>
                  </a:cubicBezTo>
                  <a:cubicBezTo>
                    <a:pt x="3187" y="2303"/>
                    <a:pt x="3228" y="2307"/>
                    <a:pt x="3275" y="2310"/>
                  </a:cubicBezTo>
                  <a:cubicBezTo>
                    <a:pt x="3342" y="2315"/>
                    <a:pt x="3434" y="2343"/>
                    <a:pt x="3500" y="2343"/>
                  </a:cubicBezTo>
                  <a:cubicBezTo>
                    <a:pt x="3539" y="2343"/>
                    <a:pt x="3569" y="2333"/>
                    <a:pt x="3579" y="2302"/>
                  </a:cubicBezTo>
                  <a:cubicBezTo>
                    <a:pt x="3609" y="2225"/>
                    <a:pt x="3583" y="2170"/>
                    <a:pt x="3633" y="2170"/>
                  </a:cubicBezTo>
                  <a:cubicBezTo>
                    <a:pt x="3636" y="2170"/>
                    <a:pt x="3640" y="2170"/>
                    <a:pt x="3644" y="2170"/>
                  </a:cubicBezTo>
                  <a:cubicBezTo>
                    <a:pt x="3696" y="2170"/>
                    <a:pt x="3692" y="2216"/>
                    <a:pt x="3739" y="2216"/>
                  </a:cubicBezTo>
                  <a:cubicBezTo>
                    <a:pt x="3752" y="2216"/>
                    <a:pt x="3769" y="2212"/>
                    <a:pt x="3792" y="2203"/>
                  </a:cubicBezTo>
                  <a:cubicBezTo>
                    <a:pt x="3891" y="2162"/>
                    <a:pt x="4309" y="2006"/>
                    <a:pt x="4342" y="1941"/>
                  </a:cubicBezTo>
                  <a:cubicBezTo>
                    <a:pt x="4359" y="1910"/>
                    <a:pt x="4335" y="1901"/>
                    <a:pt x="4298" y="1901"/>
                  </a:cubicBezTo>
                  <a:cubicBezTo>
                    <a:pt x="4265" y="1901"/>
                    <a:pt x="4221" y="1908"/>
                    <a:pt x="4186" y="1916"/>
                  </a:cubicBezTo>
                  <a:cubicBezTo>
                    <a:pt x="4117" y="1931"/>
                    <a:pt x="4134" y="1982"/>
                    <a:pt x="4063" y="1982"/>
                  </a:cubicBezTo>
                  <a:cubicBezTo>
                    <a:pt x="4058" y="1982"/>
                    <a:pt x="4052" y="1982"/>
                    <a:pt x="4046" y="1982"/>
                  </a:cubicBezTo>
                  <a:cubicBezTo>
                    <a:pt x="3948" y="1973"/>
                    <a:pt x="3850" y="1719"/>
                    <a:pt x="3932" y="1719"/>
                  </a:cubicBezTo>
                  <a:cubicBezTo>
                    <a:pt x="3984" y="1719"/>
                    <a:pt x="4029" y="1742"/>
                    <a:pt x="4054" y="1742"/>
                  </a:cubicBezTo>
                  <a:cubicBezTo>
                    <a:pt x="4067" y="1742"/>
                    <a:pt x="4074" y="1735"/>
                    <a:pt x="4071" y="1711"/>
                  </a:cubicBezTo>
                  <a:cubicBezTo>
                    <a:pt x="4063" y="1653"/>
                    <a:pt x="3907" y="1670"/>
                    <a:pt x="3874" y="1539"/>
                  </a:cubicBezTo>
                  <a:cubicBezTo>
                    <a:pt x="3833" y="1407"/>
                    <a:pt x="4063" y="1063"/>
                    <a:pt x="3997" y="1063"/>
                  </a:cubicBezTo>
                  <a:cubicBezTo>
                    <a:pt x="3996" y="1062"/>
                    <a:pt x="3996" y="1062"/>
                    <a:pt x="3995" y="1062"/>
                  </a:cubicBezTo>
                  <a:cubicBezTo>
                    <a:pt x="3928" y="1062"/>
                    <a:pt x="3790" y="1374"/>
                    <a:pt x="3620" y="1383"/>
                  </a:cubicBezTo>
                  <a:cubicBezTo>
                    <a:pt x="3569" y="1383"/>
                    <a:pt x="3514" y="1384"/>
                    <a:pt x="3461" y="1384"/>
                  </a:cubicBezTo>
                  <a:cubicBezTo>
                    <a:pt x="3342" y="1384"/>
                    <a:pt x="3235" y="1376"/>
                    <a:pt x="3218" y="1325"/>
                  </a:cubicBezTo>
                  <a:cubicBezTo>
                    <a:pt x="3196" y="1267"/>
                    <a:pt x="3232" y="1190"/>
                    <a:pt x="3150" y="1190"/>
                  </a:cubicBezTo>
                  <a:cubicBezTo>
                    <a:pt x="3139" y="1190"/>
                    <a:pt x="3126" y="1191"/>
                    <a:pt x="3111" y="1194"/>
                  </a:cubicBezTo>
                  <a:cubicBezTo>
                    <a:pt x="3010" y="1213"/>
                    <a:pt x="2943" y="1270"/>
                    <a:pt x="2896" y="1270"/>
                  </a:cubicBezTo>
                  <a:cubicBezTo>
                    <a:pt x="2881" y="1270"/>
                    <a:pt x="2868" y="1265"/>
                    <a:pt x="2857" y="1251"/>
                  </a:cubicBezTo>
                  <a:cubicBezTo>
                    <a:pt x="2807" y="1194"/>
                    <a:pt x="2512" y="923"/>
                    <a:pt x="2422" y="825"/>
                  </a:cubicBezTo>
                  <a:cubicBezTo>
                    <a:pt x="2340" y="734"/>
                    <a:pt x="2208" y="726"/>
                    <a:pt x="2110" y="587"/>
                  </a:cubicBezTo>
                  <a:cubicBezTo>
                    <a:pt x="2011" y="447"/>
                    <a:pt x="1740" y="12"/>
                    <a:pt x="1667" y="4"/>
                  </a:cubicBezTo>
                  <a:cubicBezTo>
                    <a:pt x="1647" y="2"/>
                    <a:pt x="1633" y="0"/>
                    <a:pt x="162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75"/>
            <p:cNvSpPr/>
            <p:nvPr/>
          </p:nvSpPr>
          <p:spPr>
            <a:xfrm>
              <a:off x="5987125" y="2122975"/>
              <a:ext cx="205200" cy="167000"/>
            </a:xfrm>
            <a:custGeom>
              <a:avLst/>
              <a:gdLst/>
              <a:ahLst/>
              <a:cxnLst/>
              <a:rect l="l" t="t" r="r" b="b"/>
              <a:pathLst>
                <a:path w="8208" h="6680" extrusionOk="0">
                  <a:moveTo>
                    <a:pt x="7444" y="1"/>
                  </a:moveTo>
                  <a:cubicBezTo>
                    <a:pt x="7370" y="1"/>
                    <a:pt x="7305" y="1"/>
                    <a:pt x="7296" y="33"/>
                  </a:cubicBezTo>
                  <a:cubicBezTo>
                    <a:pt x="7288" y="66"/>
                    <a:pt x="7100" y="271"/>
                    <a:pt x="7247" y="271"/>
                  </a:cubicBezTo>
                  <a:cubicBezTo>
                    <a:pt x="7395" y="271"/>
                    <a:pt x="7444" y="222"/>
                    <a:pt x="7502" y="222"/>
                  </a:cubicBezTo>
                  <a:cubicBezTo>
                    <a:pt x="7551" y="222"/>
                    <a:pt x="7592" y="239"/>
                    <a:pt x="7584" y="288"/>
                  </a:cubicBezTo>
                  <a:cubicBezTo>
                    <a:pt x="7584" y="345"/>
                    <a:pt x="7575" y="518"/>
                    <a:pt x="7469" y="526"/>
                  </a:cubicBezTo>
                  <a:cubicBezTo>
                    <a:pt x="7362" y="534"/>
                    <a:pt x="7231" y="526"/>
                    <a:pt x="7190" y="542"/>
                  </a:cubicBezTo>
                  <a:cubicBezTo>
                    <a:pt x="7189" y="543"/>
                    <a:pt x="7187" y="543"/>
                    <a:pt x="7186" y="543"/>
                  </a:cubicBezTo>
                  <a:cubicBezTo>
                    <a:pt x="7155" y="543"/>
                    <a:pt x="7123" y="336"/>
                    <a:pt x="7091" y="296"/>
                  </a:cubicBezTo>
                  <a:cubicBezTo>
                    <a:pt x="7066" y="264"/>
                    <a:pt x="7010" y="196"/>
                    <a:pt x="6963" y="196"/>
                  </a:cubicBezTo>
                  <a:cubicBezTo>
                    <a:pt x="6950" y="196"/>
                    <a:pt x="6938" y="202"/>
                    <a:pt x="6927" y="214"/>
                  </a:cubicBezTo>
                  <a:cubicBezTo>
                    <a:pt x="6886" y="280"/>
                    <a:pt x="6927" y="329"/>
                    <a:pt x="6894" y="403"/>
                  </a:cubicBezTo>
                  <a:cubicBezTo>
                    <a:pt x="6862" y="477"/>
                    <a:pt x="6566" y="665"/>
                    <a:pt x="6574" y="747"/>
                  </a:cubicBezTo>
                  <a:cubicBezTo>
                    <a:pt x="6582" y="829"/>
                    <a:pt x="6656" y="805"/>
                    <a:pt x="6599" y="936"/>
                  </a:cubicBezTo>
                  <a:cubicBezTo>
                    <a:pt x="6541" y="1076"/>
                    <a:pt x="6541" y="1232"/>
                    <a:pt x="6533" y="1264"/>
                  </a:cubicBezTo>
                  <a:cubicBezTo>
                    <a:pt x="6532" y="1269"/>
                    <a:pt x="6529" y="1271"/>
                    <a:pt x="6524" y="1271"/>
                  </a:cubicBezTo>
                  <a:cubicBezTo>
                    <a:pt x="6504" y="1271"/>
                    <a:pt x="6462" y="1241"/>
                    <a:pt x="6440" y="1241"/>
                  </a:cubicBezTo>
                  <a:cubicBezTo>
                    <a:pt x="6430" y="1241"/>
                    <a:pt x="6424" y="1247"/>
                    <a:pt x="6427" y="1264"/>
                  </a:cubicBezTo>
                  <a:cubicBezTo>
                    <a:pt x="6427" y="1330"/>
                    <a:pt x="6451" y="1305"/>
                    <a:pt x="6517" y="1396"/>
                  </a:cubicBezTo>
                  <a:cubicBezTo>
                    <a:pt x="6591" y="1486"/>
                    <a:pt x="6656" y="1511"/>
                    <a:pt x="6640" y="1601"/>
                  </a:cubicBezTo>
                  <a:cubicBezTo>
                    <a:pt x="6632" y="1691"/>
                    <a:pt x="6550" y="2052"/>
                    <a:pt x="6500" y="2126"/>
                  </a:cubicBezTo>
                  <a:cubicBezTo>
                    <a:pt x="6451" y="2200"/>
                    <a:pt x="6418" y="2282"/>
                    <a:pt x="6369" y="2389"/>
                  </a:cubicBezTo>
                  <a:cubicBezTo>
                    <a:pt x="6312" y="2487"/>
                    <a:pt x="6287" y="2684"/>
                    <a:pt x="6254" y="2774"/>
                  </a:cubicBezTo>
                  <a:cubicBezTo>
                    <a:pt x="6221" y="2873"/>
                    <a:pt x="6115" y="2980"/>
                    <a:pt x="6024" y="3045"/>
                  </a:cubicBezTo>
                  <a:cubicBezTo>
                    <a:pt x="5942" y="3103"/>
                    <a:pt x="5811" y="3316"/>
                    <a:pt x="5680" y="3431"/>
                  </a:cubicBezTo>
                  <a:cubicBezTo>
                    <a:pt x="5548" y="3554"/>
                    <a:pt x="5483" y="3587"/>
                    <a:pt x="5253" y="3677"/>
                  </a:cubicBezTo>
                  <a:cubicBezTo>
                    <a:pt x="5023" y="3767"/>
                    <a:pt x="4966" y="3833"/>
                    <a:pt x="4875" y="3899"/>
                  </a:cubicBezTo>
                  <a:cubicBezTo>
                    <a:pt x="4817" y="3951"/>
                    <a:pt x="4775" y="4000"/>
                    <a:pt x="4724" y="4000"/>
                  </a:cubicBezTo>
                  <a:cubicBezTo>
                    <a:pt x="4703" y="4000"/>
                    <a:pt x="4680" y="3992"/>
                    <a:pt x="4654" y="3973"/>
                  </a:cubicBezTo>
                  <a:cubicBezTo>
                    <a:pt x="4555" y="3899"/>
                    <a:pt x="4605" y="3891"/>
                    <a:pt x="4531" y="3817"/>
                  </a:cubicBezTo>
                  <a:cubicBezTo>
                    <a:pt x="4449" y="3751"/>
                    <a:pt x="4301" y="3776"/>
                    <a:pt x="4399" y="3702"/>
                  </a:cubicBezTo>
                  <a:cubicBezTo>
                    <a:pt x="4490" y="3628"/>
                    <a:pt x="4769" y="3644"/>
                    <a:pt x="4752" y="3497"/>
                  </a:cubicBezTo>
                  <a:cubicBezTo>
                    <a:pt x="4746" y="3383"/>
                    <a:pt x="4759" y="3275"/>
                    <a:pt x="4714" y="3275"/>
                  </a:cubicBezTo>
                  <a:cubicBezTo>
                    <a:pt x="4700" y="3275"/>
                    <a:pt x="4681" y="3285"/>
                    <a:pt x="4654" y="3308"/>
                  </a:cubicBezTo>
                  <a:cubicBezTo>
                    <a:pt x="4531" y="3406"/>
                    <a:pt x="4326" y="3464"/>
                    <a:pt x="4285" y="3546"/>
                  </a:cubicBezTo>
                  <a:cubicBezTo>
                    <a:pt x="4244" y="3628"/>
                    <a:pt x="4227" y="3677"/>
                    <a:pt x="4260" y="3808"/>
                  </a:cubicBezTo>
                  <a:cubicBezTo>
                    <a:pt x="4285" y="3940"/>
                    <a:pt x="4276" y="3989"/>
                    <a:pt x="4145" y="4129"/>
                  </a:cubicBezTo>
                  <a:cubicBezTo>
                    <a:pt x="4006" y="4276"/>
                    <a:pt x="3792" y="4424"/>
                    <a:pt x="3768" y="4547"/>
                  </a:cubicBezTo>
                  <a:cubicBezTo>
                    <a:pt x="3743" y="4678"/>
                    <a:pt x="3800" y="4703"/>
                    <a:pt x="3817" y="4810"/>
                  </a:cubicBezTo>
                  <a:cubicBezTo>
                    <a:pt x="3833" y="4925"/>
                    <a:pt x="3669" y="5023"/>
                    <a:pt x="3571" y="5031"/>
                  </a:cubicBezTo>
                  <a:cubicBezTo>
                    <a:pt x="3566" y="5032"/>
                    <a:pt x="3561" y="5032"/>
                    <a:pt x="3557" y="5032"/>
                  </a:cubicBezTo>
                  <a:cubicBezTo>
                    <a:pt x="3480" y="5032"/>
                    <a:pt x="3443" y="4979"/>
                    <a:pt x="3399" y="4979"/>
                  </a:cubicBezTo>
                  <a:cubicBezTo>
                    <a:pt x="3389" y="4979"/>
                    <a:pt x="3378" y="4983"/>
                    <a:pt x="3365" y="4990"/>
                  </a:cubicBezTo>
                  <a:cubicBezTo>
                    <a:pt x="3324" y="5026"/>
                    <a:pt x="3304" y="5101"/>
                    <a:pt x="3277" y="5101"/>
                  </a:cubicBezTo>
                  <a:cubicBezTo>
                    <a:pt x="3267" y="5101"/>
                    <a:pt x="3256" y="5091"/>
                    <a:pt x="3242" y="5064"/>
                  </a:cubicBezTo>
                  <a:cubicBezTo>
                    <a:pt x="3195" y="4978"/>
                    <a:pt x="3261" y="4817"/>
                    <a:pt x="3181" y="4817"/>
                  </a:cubicBezTo>
                  <a:cubicBezTo>
                    <a:pt x="3177" y="4817"/>
                    <a:pt x="3173" y="4817"/>
                    <a:pt x="3168" y="4818"/>
                  </a:cubicBezTo>
                  <a:cubicBezTo>
                    <a:pt x="3070" y="4842"/>
                    <a:pt x="3144" y="4916"/>
                    <a:pt x="2963" y="4925"/>
                  </a:cubicBezTo>
                  <a:cubicBezTo>
                    <a:pt x="2783" y="4933"/>
                    <a:pt x="2709" y="4949"/>
                    <a:pt x="2496" y="4957"/>
                  </a:cubicBezTo>
                  <a:cubicBezTo>
                    <a:pt x="2461" y="4959"/>
                    <a:pt x="2423" y="4959"/>
                    <a:pt x="2383" y="4959"/>
                  </a:cubicBezTo>
                  <a:cubicBezTo>
                    <a:pt x="2256" y="4959"/>
                    <a:pt x="2109" y="4954"/>
                    <a:pt x="1996" y="4954"/>
                  </a:cubicBezTo>
                  <a:cubicBezTo>
                    <a:pt x="1913" y="4954"/>
                    <a:pt x="1849" y="4957"/>
                    <a:pt x="1823" y="4966"/>
                  </a:cubicBezTo>
                  <a:cubicBezTo>
                    <a:pt x="1757" y="4990"/>
                    <a:pt x="1347" y="5072"/>
                    <a:pt x="1322" y="5105"/>
                  </a:cubicBezTo>
                  <a:cubicBezTo>
                    <a:pt x="1289" y="5138"/>
                    <a:pt x="1347" y="5187"/>
                    <a:pt x="1306" y="5245"/>
                  </a:cubicBezTo>
                  <a:cubicBezTo>
                    <a:pt x="1265" y="5302"/>
                    <a:pt x="1084" y="5401"/>
                    <a:pt x="1018" y="5442"/>
                  </a:cubicBezTo>
                  <a:cubicBezTo>
                    <a:pt x="961" y="5491"/>
                    <a:pt x="747" y="5614"/>
                    <a:pt x="674" y="5696"/>
                  </a:cubicBezTo>
                  <a:cubicBezTo>
                    <a:pt x="592" y="5778"/>
                    <a:pt x="485" y="5909"/>
                    <a:pt x="403" y="5926"/>
                  </a:cubicBezTo>
                  <a:cubicBezTo>
                    <a:pt x="397" y="5927"/>
                    <a:pt x="390" y="5927"/>
                    <a:pt x="384" y="5927"/>
                  </a:cubicBezTo>
                  <a:cubicBezTo>
                    <a:pt x="321" y="5927"/>
                    <a:pt x="243" y="5880"/>
                    <a:pt x="187" y="5880"/>
                  </a:cubicBezTo>
                  <a:cubicBezTo>
                    <a:pt x="164" y="5880"/>
                    <a:pt x="145" y="5887"/>
                    <a:pt x="132" y="5909"/>
                  </a:cubicBezTo>
                  <a:cubicBezTo>
                    <a:pt x="75" y="6000"/>
                    <a:pt x="1" y="6164"/>
                    <a:pt x="124" y="6221"/>
                  </a:cubicBezTo>
                  <a:cubicBezTo>
                    <a:pt x="194" y="6254"/>
                    <a:pt x="269" y="6268"/>
                    <a:pt x="347" y="6268"/>
                  </a:cubicBezTo>
                  <a:cubicBezTo>
                    <a:pt x="406" y="6268"/>
                    <a:pt x="466" y="6260"/>
                    <a:pt x="526" y="6246"/>
                  </a:cubicBezTo>
                  <a:cubicBezTo>
                    <a:pt x="603" y="6227"/>
                    <a:pt x="669" y="6204"/>
                    <a:pt x="728" y="6204"/>
                  </a:cubicBezTo>
                  <a:cubicBezTo>
                    <a:pt x="770" y="6204"/>
                    <a:pt x="809" y="6215"/>
                    <a:pt x="846" y="6246"/>
                  </a:cubicBezTo>
                  <a:cubicBezTo>
                    <a:pt x="912" y="6299"/>
                    <a:pt x="866" y="6385"/>
                    <a:pt x="902" y="6385"/>
                  </a:cubicBezTo>
                  <a:cubicBezTo>
                    <a:pt x="911" y="6385"/>
                    <a:pt x="924" y="6380"/>
                    <a:pt x="944" y="6369"/>
                  </a:cubicBezTo>
                  <a:cubicBezTo>
                    <a:pt x="1059" y="6311"/>
                    <a:pt x="1002" y="6197"/>
                    <a:pt x="1059" y="6106"/>
                  </a:cubicBezTo>
                  <a:cubicBezTo>
                    <a:pt x="1119" y="6025"/>
                    <a:pt x="1138" y="5956"/>
                    <a:pt x="1184" y="5956"/>
                  </a:cubicBezTo>
                  <a:cubicBezTo>
                    <a:pt x="1188" y="5956"/>
                    <a:pt x="1193" y="5957"/>
                    <a:pt x="1199" y="5959"/>
                  </a:cubicBezTo>
                  <a:cubicBezTo>
                    <a:pt x="1252" y="5974"/>
                    <a:pt x="1263" y="6059"/>
                    <a:pt x="1361" y="6059"/>
                  </a:cubicBezTo>
                  <a:cubicBezTo>
                    <a:pt x="1369" y="6059"/>
                    <a:pt x="1378" y="6058"/>
                    <a:pt x="1388" y="6057"/>
                  </a:cubicBezTo>
                  <a:cubicBezTo>
                    <a:pt x="1519" y="6041"/>
                    <a:pt x="1593" y="6049"/>
                    <a:pt x="1699" y="5991"/>
                  </a:cubicBezTo>
                  <a:cubicBezTo>
                    <a:pt x="1806" y="5934"/>
                    <a:pt x="1806" y="5918"/>
                    <a:pt x="1888" y="5868"/>
                  </a:cubicBezTo>
                  <a:cubicBezTo>
                    <a:pt x="1929" y="5840"/>
                    <a:pt x="1946" y="5831"/>
                    <a:pt x="1967" y="5831"/>
                  </a:cubicBezTo>
                  <a:cubicBezTo>
                    <a:pt x="1989" y="5831"/>
                    <a:pt x="2015" y="5840"/>
                    <a:pt x="2077" y="5844"/>
                  </a:cubicBezTo>
                  <a:cubicBezTo>
                    <a:pt x="2149" y="5844"/>
                    <a:pt x="2186" y="5858"/>
                    <a:pt x="2213" y="5858"/>
                  </a:cubicBezTo>
                  <a:cubicBezTo>
                    <a:pt x="2236" y="5858"/>
                    <a:pt x="2252" y="5848"/>
                    <a:pt x="2274" y="5811"/>
                  </a:cubicBezTo>
                  <a:cubicBezTo>
                    <a:pt x="2315" y="5729"/>
                    <a:pt x="2282" y="5721"/>
                    <a:pt x="2364" y="5688"/>
                  </a:cubicBezTo>
                  <a:cubicBezTo>
                    <a:pt x="2434" y="5656"/>
                    <a:pt x="2465" y="5644"/>
                    <a:pt x="2540" y="5644"/>
                  </a:cubicBezTo>
                  <a:cubicBezTo>
                    <a:pt x="2562" y="5644"/>
                    <a:pt x="2587" y="5645"/>
                    <a:pt x="2619" y="5647"/>
                  </a:cubicBezTo>
                  <a:cubicBezTo>
                    <a:pt x="2692" y="5655"/>
                    <a:pt x="2857" y="5655"/>
                    <a:pt x="3009" y="5655"/>
                  </a:cubicBezTo>
                  <a:cubicBezTo>
                    <a:pt x="3162" y="5655"/>
                    <a:pt x="3304" y="5655"/>
                    <a:pt x="3333" y="5663"/>
                  </a:cubicBezTo>
                  <a:cubicBezTo>
                    <a:pt x="3390" y="5688"/>
                    <a:pt x="3398" y="5794"/>
                    <a:pt x="3357" y="5836"/>
                  </a:cubicBezTo>
                  <a:cubicBezTo>
                    <a:pt x="3324" y="5877"/>
                    <a:pt x="3193" y="5909"/>
                    <a:pt x="3177" y="5991"/>
                  </a:cubicBezTo>
                  <a:cubicBezTo>
                    <a:pt x="3160" y="6065"/>
                    <a:pt x="3218" y="6213"/>
                    <a:pt x="3168" y="6262"/>
                  </a:cubicBezTo>
                  <a:cubicBezTo>
                    <a:pt x="3119" y="6303"/>
                    <a:pt x="3045" y="6320"/>
                    <a:pt x="3095" y="6369"/>
                  </a:cubicBezTo>
                  <a:cubicBezTo>
                    <a:pt x="3144" y="6410"/>
                    <a:pt x="3292" y="6402"/>
                    <a:pt x="3308" y="6467"/>
                  </a:cubicBezTo>
                  <a:cubicBezTo>
                    <a:pt x="3316" y="6525"/>
                    <a:pt x="3226" y="6574"/>
                    <a:pt x="3324" y="6615"/>
                  </a:cubicBezTo>
                  <a:cubicBezTo>
                    <a:pt x="3404" y="6642"/>
                    <a:pt x="3479" y="6679"/>
                    <a:pt x="3544" y="6679"/>
                  </a:cubicBezTo>
                  <a:cubicBezTo>
                    <a:pt x="3559" y="6679"/>
                    <a:pt x="3573" y="6677"/>
                    <a:pt x="3587" y="6673"/>
                  </a:cubicBezTo>
                  <a:cubicBezTo>
                    <a:pt x="3653" y="6656"/>
                    <a:pt x="3792" y="6443"/>
                    <a:pt x="3850" y="6369"/>
                  </a:cubicBezTo>
                  <a:cubicBezTo>
                    <a:pt x="3915" y="6295"/>
                    <a:pt x="4047" y="6106"/>
                    <a:pt x="4120" y="6057"/>
                  </a:cubicBezTo>
                  <a:cubicBezTo>
                    <a:pt x="4186" y="6008"/>
                    <a:pt x="4235" y="5967"/>
                    <a:pt x="4260" y="5967"/>
                  </a:cubicBezTo>
                  <a:cubicBezTo>
                    <a:pt x="4279" y="5973"/>
                    <a:pt x="4359" y="6041"/>
                    <a:pt x="4393" y="6041"/>
                  </a:cubicBezTo>
                  <a:cubicBezTo>
                    <a:pt x="4404" y="6041"/>
                    <a:pt x="4410" y="6034"/>
                    <a:pt x="4408" y="6016"/>
                  </a:cubicBezTo>
                  <a:cubicBezTo>
                    <a:pt x="4399" y="5942"/>
                    <a:pt x="4375" y="5893"/>
                    <a:pt x="4293" y="5844"/>
                  </a:cubicBezTo>
                  <a:cubicBezTo>
                    <a:pt x="4211" y="5794"/>
                    <a:pt x="4170" y="5860"/>
                    <a:pt x="4170" y="5753"/>
                  </a:cubicBezTo>
                  <a:cubicBezTo>
                    <a:pt x="4170" y="5647"/>
                    <a:pt x="4186" y="5630"/>
                    <a:pt x="4219" y="5556"/>
                  </a:cubicBezTo>
                  <a:cubicBezTo>
                    <a:pt x="4252" y="5483"/>
                    <a:pt x="4285" y="5351"/>
                    <a:pt x="4358" y="5351"/>
                  </a:cubicBezTo>
                  <a:cubicBezTo>
                    <a:pt x="4424" y="5351"/>
                    <a:pt x="4408" y="5491"/>
                    <a:pt x="4408" y="5565"/>
                  </a:cubicBezTo>
                  <a:cubicBezTo>
                    <a:pt x="4408" y="5588"/>
                    <a:pt x="4414" y="5597"/>
                    <a:pt x="4423" y="5597"/>
                  </a:cubicBezTo>
                  <a:cubicBezTo>
                    <a:pt x="4444" y="5597"/>
                    <a:pt x="4481" y="5559"/>
                    <a:pt x="4514" y="5548"/>
                  </a:cubicBezTo>
                  <a:cubicBezTo>
                    <a:pt x="4518" y="5548"/>
                    <a:pt x="4522" y="5547"/>
                    <a:pt x="4525" y="5547"/>
                  </a:cubicBezTo>
                  <a:cubicBezTo>
                    <a:pt x="4576" y="5547"/>
                    <a:pt x="4604" y="5601"/>
                    <a:pt x="4596" y="5647"/>
                  </a:cubicBezTo>
                  <a:cubicBezTo>
                    <a:pt x="4580" y="5704"/>
                    <a:pt x="4457" y="5786"/>
                    <a:pt x="4555" y="5794"/>
                  </a:cubicBezTo>
                  <a:cubicBezTo>
                    <a:pt x="4560" y="5795"/>
                    <a:pt x="4564" y="5795"/>
                    <a:pt x="4569" y="5795"/>
                  </a:cubicBezTo>
                  <a:cubicBezTo>
                    <a:pt x="4658" y="5795"/>
                    <a:pt x="4782" y="5720"/>
                    <a:pt x="4884" y="5704"/>
                  </a:cubicBezTo>
                  <a:cubicBezTo>
                    <a:pt x="4982" y="5680"/>
                    <a:pt x="5040" y="5671"/>
                    <a:pt x="5155" y="5663"/>
                  </a:cubicBezTo>
                  <a:cubicBezTo>
                    <a:pt x="5223" y="5663"/>
                    <a:pt x="5281" y="5690"/>
                    <a:pt x="5326" y="5690"/>
                  </a:cubicBezTo>
                  <a:cubicBezTo>
                    <a:pt x="5356" y="5690"/>
                    <a:pt x="5381" y="5678"/>
                    <a:pt x="5401" y="5639"/>
                  </a:cubicBezTo>
                  <a:cubicBezTo>
                    <a:pt x="5458" y="5548"/>
                    <a:pt x="5450" y="5507"/>
                    <a:pt x="5557" y="5409"/>
                  </a:cubicBezTo>
                  <a:cubicBezTo>
                    <a:pt x="5627" y="5350"/>
                    <a:pt x="5629" y="5333"/>
                    <a:pt x="5649" y="5333"/>
                  </a:cubicBezTo>
                  <a:cubicBezTo>
                    <a:pt x="5659" y="5333"/>
                    <a:pt x="5673" y="5337"/>
                    <a:pt x="5704" y="5343"/>
                  </a:cubicBezTo>
                  <a:cubicBezTo>
                    <a:pt x="5795" y="5351"/>
                    <a:pt x="5860" y="5351"/>
                    <a:pt x="5836" y="5384"/>
                  </a:cubicBezTo>
                  <a:cubicBezTo>
                    <a:pt x="5811" y="5417"/>
                    <a:pt x="5770" y="5417"/>
                    <a:pt x="5762" y="5491"/>
                  </a:cubicBezTo>
                  <a:cubicBezTo>
                    <a:pt x="5754" y="5553"/>
                    <a:pt x="5761" y="5747"/>
                    <a:pt x="5796" y="5747"/>
                  </a:cubicBezTo>
                  <a:cubicBezTo>
                    <a:pt x="5798" y="5747"/>
                    <a:pt x="5801" y="5747"/>
                    <a:pt x="5803" y="5745"/>
                  </a:cubicBezTo>
                  <a:cubicBezTo>
                    <a:pt x="5852" y="5721"/>
                    <a:pt x="5901" y="5671"/>
                    <a:pt x="5959" y="5598"/>
                  </a:cubicBezTo>
                  <a:cubicBezTo>
                    <a:pt x="6024" y="5524"/>
                    <a:pt x="6049" y="5548"/>
                    <a:pt x="6041" y="5442"/>
                  </a:cubicBezTo>
                  <a:cubicBezTo>
                    <a:pt x="6033" y="5335"/>
                    <a:pt x="6000" y="5294"/>
                    <a:pt x="6074" y="5277"/>
                  </a:cubicBezTo>
                  <a:cubicBezTo>
                    <a:pt x="6139" y="5261"/>
                    <a:pt x="6246" y="5253"/>
                    <a:pt x="6312" y="5228"/>
                  </a:cubicBezTo>
                  <a:cubicBezTo>
                    <a:pt x="6377" y="5195"/>
                    <a:pt x="6435" y="5204"/>
                    <a:pt x="6435" y="5122"/>
                  </a:cubicBezTo>
                  <a:cubicBezTo>
                    <a:pt x="6435" y="5039"/>
                    <a:pt x="6435" y="4998"/>
                    <a:pt x="6509" y="4974"/>
                  </a:cubicBezTo>
                  <a:cubicBezTo>
                    <a:pt x="6572" y="4955"/>
                    <a:pt x="6685" y="4936"/>
                    <a:pt x="6729" y="4936"/>
                  </a:cubicBezTo>
                  <a:cubicBezTo>
                    <a:pt x="6742" y="4936"/>
                    <a:pt x="6748" y="4937"/>
                    <a:pt x="6747" y="4941"/>
                  </a:cubicBezTo>
                  <a:cubicBezTo>
                    <a:pt x="6747" y="4957"/>
                    <a:pt x="6599" y="5072"/>
                    <a:pt x="6591" y="5105"/>
                  </a:cubicBezTo>
                  <a:cubicBezTo>
                    <a:pt x="6574" y="5146"/>
                    <a:pt x="6525" y="5195"/>
                    <a:pt x="6550" y="5269"/>
                  </a:cubicBezTo>
                  <a:cubicBezTo>
                    <a:pt x="6582" y="5343"/>
                    <a:pt x="6541" y="5384"/>
                    <a:pt x="6533" y="5425"/>
                  </a:cubicBezTo>
                  <a:cubicBezTo>
                    <a:pt x="6525" y="5458"/>
                    <a:pt x="6500" y="5524"/>
                    <a:pt x="6541" y="5532"/>
                  </a:cubicBezTo>
                  <a:cubicBezTo>
                    <a:pt x="6545" y="5533"/>
                    <a:pt x="6550" y="5534"/>
                    <a:pt x="6555" y="5534"/>
                  </a:cubicBezTo>
                  <a:cubicBezTo>
                    <a:pt x="6604" y="5534"/>
                    <a:pt x="6704" y="5468"/>
                    <a:pt x="6771" y="5409"/>
                  </a:cubicBezTo>
                  <a:cubicBezTo>
                    <a:pt x="6837" y="5343"/>
                    <a:pt x="6935" y="5368"/>
                    <a:pt x="6952" y="5277"/>
                  </a:cubicBezTo>
                  <a:cubicBezTo>
                    <a:pt x="6960" y="5179"/>
                    <a:pt x="6886" y="5097"/>
                    <a:pt x="6985" y="5023"/>
                  </a:cubicBezTo>
                  <a:cubicBezTo>
                    <a:pt x="7083" y="4941"/>
                    <a:pt x="7296" y="4892"/>
                    <a:pt x="7296" y="4842"/>
                  </a:cubicBezTo>
                  <a:cubicBezTo>
                    <a:pt x="7296" y="4801"/>
                    <a:pt x="7075" y="4580"/>
                    <a:pt x="7075" y="4465"/>
                  </a:cubicBezTo>
                  <a:cubicBezTo>
                    <a:pt x="7067" y="4358"/>
                    <a:pt x="7157" y="4038"/>
                    <a:pt x="7206" y="3948"/>
                  </a:cubicBezTo>
                  <a:cubicBezTo>
                    <a:pt x="7264" y="3858"/>
                    <a:pt x="7387" y="3800"/>
                    <a:pt x="7403" y="3694"/>
                  </a:cubicBezTo>
                  <a:cubicBezTo>
                    <a:pt x="7420" y="3587"/>
                    <a:pt x="7428" y="3513"/>
                    <a:pt x="7379" y="3373"/>
                  </a:cubicBezTo>
                  <a:cubicBezTo>
                    <a:pt x="7329" y="3234"/>
                    <a:pt x="7272" y="3160"/>
                    <a:pt x="7321" y="3037"/>
                  </a:cubicBezTo>
                  <a:cubicBezTo>
                    <a:pt x="7370" y="2914"/>
                    <a:pt x="7411" y="2750"/>
                    <a:pt x="7420" y="2717"/>
                  </a:cubicBezTo>
                  <a:cubicBezTo>
                    <a:pt x="7428" y="2684"/>
                    <a:pt x="7420" y="2668"/>
                    <a:pt x="7510" y="2643"/>
                  </a:cubicBezTo>
                  <a:cubicBezTo>
                    <a:pt x="7564" y="2627"/>
                    <a:pt x="7586" y="2604"/>
                    <a:pt x="7609" y="2604"/>
                  </a:cubicBezTo>
                  <a:cubicBezTo>
                    <a:pt x="7620" y="2604"/>
                    <a:pt x="7633" y="2610"/>
                    <a:pt x="7649" y="2627"/>
                  </a:cubicBezTo>
                  <a:cubicBezTo>
                    <a:pt x="7681" y="2664"/>
                    <a:pt x="7726" y="2758"/>
                    <a:pt x="7757" y="2758"/>
                  </a:cubicBezTo>
                  <a:cubicBezTo>
                    <a:pt x="7766" y="2758"/>
                    <a:pt x="7775" y="2749"/>
                    <a:pt x="7781" y="2725"/>
                  </a:cubicBezTo>
                  <a:cubicBezTo>
                    <a:pt x="7797" y="2627"/>
                    <a:pt x="7707" y="2528"/>
                    <a:pt x="7740" y="2413"/>
                  </a:cubicBezTo>
                  <a:cubicBezTo>
                    <a:pt x="7772" y="2298"/>
                    <a:pt x="7723" y="2225"/>
                    <a:pt x="7855" y="2142"/>
                  </a:cubicBezTo>
                  <a:cubicBezTo>
                    <a:pt x="7986" y="2069"/>
                    <a:pt x="8002" y="2167"/>
                    <a:pt x="8060" y="2019"/>
                  </a:cubicBezTo>
                  <a:cubicBezTo>
                    <a:pt x="8117" y="1872"/>
                    <a:pt x="8207" y="1798"/>
                    <a:pt x="8183" y="1708"/>
                  </a:cubicBezTo>
                  <a:cubicBezTo>
                    <a:pt x="8158" y="1609"/>
                    <a:pt x="8035" y="1305"/>
                    <a:pt x="8010" y="1232"/>
                  </a:cubicBezTo>
                  <a:cubicBezTo>
                    <a:pt x="7986" y="1149"/>
                    <a:pt x="7969" y="953"/>
                    <a:pt x="7896" y="903"/>
                  </a:cubicBezTo>
                  <a:cubicBezTo>
                    <a:pt x="7830" y="862"/>
                    <a:pt x="7666" y="764"/>
                    <a:pt x="7682" y="632"/>
                  </a:cubicBezTo>
                  <a:cubicBezTo>
                    <a:pt x="7699" y="509"/>
                    <a:pt x="7764" y="124"/>
                    <a:pt x="7740" y="91"/>
                  </a:cubicBezTo>
                  <a:cubicBezTo>
                    <a:pt x="7715" y="66"/>
                    <a:pt x="7518" y="9"/>
                    <a:pt x="7444"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75"/>
            <p:cNvSpPr/>
            <p:nvPr/>
          </p:nvSpPr>
          <p:spPr>
            <a:xfrm>
              <a:off x="6009700" y="2271900"/>
              <a:ext cx="50075" cy="33350"/>
            </a:xfrm>
            <a:custGeom>
              <a:avLst/>
              <a:gdLst/>
              <a:ahLst/>
              <a:cxnLst/>
              <a:rect l="l" t="t" r="r" b="b"/>
              <a:pathLst>
                <a:path w="2003" h="1334" extrusionOk="0">
                  <a:moveTo>
                    <a:pt x="1429" y="0"/>
                  </a:moveTo>
                  <a:cubicBezTo>
                    <a:pt x="1407" y="0"/>
                    <a:pt x="1388" y="6"/>
                    <a:pt x="1371" y="18"/>
                  </a:cubicBezTo>
                  <a:cubicBezTo>
                    <a:pt x="1305" y="51"/>
                    <a:pt x="1158" y="43"/>
                    <a:pt x="1141" y="92"/>
                  </a:cubicBezTo>
                  <a:cubicBezTo>
                    <a:pt x="1125" y="141"/>
                    <a:pt x="1182" y="125"/>
                    <a:pt x="1182" y="190"/>
                  </a:cubicBezTo>
                  <a:cubicBezTo>
                    <a:pt x="1182" y="256"/>
                    <a:pt x="1215" y="248"/>
                    <a:pt x="1108" y="297"/>
                  </a:cubicBezTo>
                  <a:cubicBezTo>
                    <a:pt x="1035" y="331"/>
                    <a:pt x="969" y="396"/>
                    <a:pt x="906" y="396"/>
                  </a:cubicBezTo>
                  <a:cubicBezTo>
                    <a:pt x="878" y="396"/>
                    <a:pt x="849" y="382"/>
                    <a:pt x="821" y="346"/>
                  </a:cubicBezTo>
                  <a:cubicBezTo>
                    <a:pt x="760" y="267"/>
                    <a:pt x="722" y="207"/>
                    <a:pt x="673" y="207"/>
                  </a:cubicBezTo>
                  <a:cubicBezTo>
                    <a:pt x="656" y="207"/>
                    <a:pt x="637" y="214"/>
                    <a:pt x="616" y="231"/>
                  </a:cubicBezTo>
                  <a:cubicBezTo>
                    <a:pt x="591" y="289"/>
                    <a:pt x="575" y="363"/>
                    <a:pt x="517" y="445"/>
                  </a:cubicBezTo>
                  <a:cubicBezTo>
                    <a:pt x="460" y="527"/>
                    <a:pt x="304" y="584"/>
                    <a:pt x="230" y="658"/>
                  </a:cubicBezTo>
                  <a:cubicBezTo>
                    <a:pt x="156" y="724"/>
                    <a:pt x="0" y="781"/>
                    <a:pt x="74" y="798"/>
                  </a:cubicBezTo>
                  <a:cubicBezTo>
                    <a:pt x="82" y="800"/>
                    <a:pt x="90" y="801"/>
                    <a:pt x="98" y="801"/>
                  </a:cubicBezTo>
                  <a:cubicBezTo>
                    <a:pt x="147" y="801"/>
                    <a:pt x="197" y="760"/>
                    <a:pt x="235" y="760"/>
                  </a:cubicBezTo>
                  <a:cubicBezTo>
                    <a:pt x="249" y="760"/>
                    <a:pt x="261" y="765"/>
                    <a:pt x="271" y="781"/>
                  </a:cubicBezTo>
                  <a:cubicBezTo>
                    <a:pt x="312" y="847"/>
                    <a:pt x="337" y="855"/>
                    <a:pt x="362" y="855"/>
                  </a:cubicBezTo>
                  <a:cubicBezTo>
                    <a:pt x="386" y="855"/>
                    <a:pt x="296" y="945"/>
                    <a:pt x="304" y="1003"/>
                  </a:cubicBezTo>
                  <a:cubicBezTo>
                    <a:pt x="312" y="1060"/>
                    <a:pt x="296" y="1118"/>
                    <a:pt x="353" y="1142"/>
                  </a:cubicBezTo>
                  <a:cubicBezTo>
                    <a:pt x="362" y="1146"/>
                    <a:pt x="371" y="1148"/>
                    <a:pt x="379" y="1148"/>
                  </a:cubicBezTo>
                  <a:cubicBezTo>
                    <a:pt x="404" y="1148"/>
                    <a:pt x="425" y="1133"/>
                    <a:pt x="440" y="1133"/>
                  </a:cubicBezTo>
                  <a:cubicBezTo>
                    <a:pt x="450" y="1133"/>
                    <a:pt x="457" y="1141"/>
                    <a:pt x="460" y="1167"/>
                  </a:cubicBezTo>
                  <a:cubicBezTo>
                    <a:pt x="468" y="1241"/>
                    <a:pt x="452" y="1298"/>
                    <a:pt x="534" y="1306"/>
                  </a:cubicBezTo>
                  <a:cubicBezTo>
                    <a:pt x="587" y="1312"/>
                    <a:pt x="646" y="1334"/>
                    <a:pt x="686" y="1334"/>
                  </a:cubicBezTo>
                  <a:cubicBezTo>
                    <a:pt x="709" y="1334"/>
                    <a:pt x="725" y="1327"/>
                    <a:pt x="731" y="1306"/>
                  </a:cubicBezTo>
                  <a:cubicBezTo>
                    <a:pt x="747" y="1249"/>
                    <a:pt x="673" y="1159"/>
                    <a:pt x="723" y="1110"/>
                  </a:cubicBezTo>
                  <a:cubicBezTo>
                    <a:pt x="772" y="1052"/>
                    <a:pt x="952" y="896"/>
                    <a:pt x="1026" y="830"/>
                  </a:cubicBezTo>
                  <a:cubicBezTo>
                    <a:pt x="1092" y="765"/>
                    <a:pt x="1067" y="707"/>
                    <a:pt x="1166" y="691"/>
                  </a:cubicBezTo>
                  <a:cubicBezTo>
                    <a:pt x="1229" y="675"/>
                    <a:pt x="1265" y="643"/>
                    <a:pt x="1298" y="643"/>
                  </a:cubicBezTo>
                  <a:cubicBezTo>
                    <a:pt x="1316" y="643"/>
                    <a:pt x="1334" y="653"/>
                    <a:pt x="1355" y="683"/>
                  </a:cubicBezTo>
                  <a:cubicBezTo>
                    <a:pt x="1401" y="749"/>
                    <a:pt x="1494" y="883"/>
                    <a:pt x="1555" y="883"/>
                  </a:cubicBezTo>
                  <a:cubicBezTo>
                    <a:pt x="1570" y="883"/>
                    <a:pt x="1583" y="875"/>
                    <a:pt x="1593" y="855"/>
                  </a:cubicBezTo>
                  <a:cubicBezTo>
                    <a:pt x="1634" y="757"/>
                    <a:pt x="1535" y="765"/>
                    <a:pt x="1650" y="650"/>
                  </a:cubicBezTo>
                  <a:cubicBezTo>
                    <a:pt x="1765" y="543"/>
                    <a:pt x="1986" y="478"/>
                    <a:pt x="1954" y="428"/>
                  </a:cubicBezTo>
                  <a:cubicBezTo>
                    <a:pt x="1921" y="379"/>
                    <a:pt x="1872" y="428"/>
                    <a:pt x="1880" y="305"/>
                  </a:cubicBezTo>
                  <a:cubicBezTo>
                    <a:pt x="1880" y="182"/>
                    <a:pt x="2003" y="133"/>
                    <a:pt x="1872" y="125"/>
                  </a:cubicBezTo>
                  <a:cubicBezTo>
                    <a:pt x="1854" y="122"/>
                    <a:pt x="1838" y="122"/>
                    <a:pt x="1824" y="122"/>
                  </a:cubicBezTo>
                  <a:cubicBezTo>
                    <a:pt x="1780" y="122"/>
                    <a:pt x="1755" y="131"/>
                    <a:pt x="1729" y="131"/>
                  </a:cubicBezTo>
                  <a:cubicBezTo>
                    <a:pt x="1704" y="131"/>
                    <a:pt x="1678" y="123"/>
                    <a:pt x="1634" y="92"/>
                  </a:cubicBezTo>
                  <a:cubicBezTo>
                    <a:pt x="1552" y="34"/>
                    <a:pt x="1483" y="0"/>
                    <a:pt x="142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75"/>
            <p:cNvSpPr/>
            <p:nvPr/>
          </p:nvSpPr>
          <p:spPr>
            <a:xfrm>
              <a:off x="5964550" y="2281500"/>
              <a:ext cx="46600" cy="55450"/>
            </a:xfrm>
            <a:custGeom>
              <a:avLst/>
              <a:gdLst/>
              <a:ahLst/>
              <a:cxnLst/>
              <a:rect l="l" t="t" r="r" b="b"/>
              <a:pathLst>
                <a:path w="1864" h="2218" extrusionOk="0">
                  <a:moveTo>
                    <a:pt x="961" y="0"/>
                  </a:moveTo>
                  <a:cubicBezTo>
                    <a:pt x="906" y="0"/>
                    <a:pt x="851" y="13"/>
                    <a:pt x="781" y="44"/>
                  </a:cubicBezTo>
                  <a:cubicBezTo>
                    <a:pt x="731" y="61"/>
                    <a:pt x="674" y="110"/>
                    <a:pt x="633" y="167"/>
                  </a:cubicBezTo>
                  <a:cubicBezTo>
                    <a:pt x="600" y="225"/>
                    <a:pt x="559" y="291"/>
                    <a:pt x="477" y="323"/>
                  </a:cubicBezTo>
                  <a:cubicBezTo>
                    <a:pt x="453" y="334"/>
                    <a:pt x="433" y="338"/>
                    <a:pt x="416" y="338"/>
                  </a:cubicBezTo>
                  <a:cubicBezTo>
                    <a:pt x="374" y="338"/>
                    <a:pt x="348" y="314"/>
                    <a:pt x="303" y="314"/>
                  </a:cubicBezTo>
                  <a:cubicBezTo>
                    <a:pt x="298" y="314"/>
                    <a:pt x="293" y="315"/>
                    <a:pt x="288" y="315"/>
                  </a:cubicBezTo>
                  <a:cubicBezTo>
                    <a:pt x="214" y="332"/>
                    <a:pt x="272" y="364"/>
                    <a:pt x="247" y="438"/>
                  </a:cubicBezTo>
                  <a:cubicBezTo>
                    <a:pt x="236" y="469"/>
                    <a:pt x="221" y="476"/>
                    <a:pt x="199" y="476"/>
                  </a:cubicBezTo>
                  <a:cubicBezTo>
                    <a:pt x="178" y="476"/>
                    <a:pt x="152" y="470"/>
                    <a:pt x="117" y="470"/>
                  </a:cubicBezTo>
                  <a:cubicBezTo>
                    <a:pt x="109" y="470"/>
                    <a:pt x="100" y="470"/>
                    <a:pt x="91" y="471"/>
                  </a:cubicBezTo>
                  <a:cubicBezTo>
                    <a:pt x="1" y="471"/>
                    <a:pt x="132" y="586"/>
                    <a:pt x="181" y="635"/>
                  </a:cubicBezTo>
                  <a:cubicBezTo>
                    <a:pt x="231" y="684"/>
                    <a:pt x="272" y="734"/>
                    <a:pt x="354" y="791"/>
                  </a:cubicBezTo>
                  <a:cubicBezTo>
                    <a:pt x="376" y="806"/>
                    <a:pt x="393" y="812"/>
                    <a:pt x="406" y="812"/>
                  </a:cubicBezTo>
                  <a:cubicBezTo>
                    <a:pt x="438" y="812"/>
                    <a:pt x="451" y="779"/>
                    <a:pt x="469" y="750"/>
                  </a:cubicBezTo>
                  <a:cubicBezTo>
                    <a:pt x="493" y="701"/>
                    <a:pt x="452" y="643"/>
                    <a:pt x="452" y="602"/>
                  </a:cubicBezTo>
                  <a:cubicBezTo>
                    <a:pt x="456" y="589"/>
                    <a:pt x="473" y="585"/>
                    <a:pt x="499" y="585"/>
                  </a:cubicBezTo>
                  <a:cubicBezTo>
                    <a:pt x="537" y="585"/>
                    <a:pt x="592" y="594"/>
                    <a:pt x="641" y="594"/>
                  </a:cubicBezTo>
                  <a:cubicBezTo>
                    <a:pt x="731" y="602"/>
                    <a:pt x="781" y="840"/>
                    <a:pt x="789" y="906"/>
                  </a:cubicBezTo>
                  <a:cubicBezTo>
                    <a:pt x="797" y="972"/>
                    <a:pt x="748" y="955"/>
                    <a:pt x="690" y="1013"/>
                  </a:cubicBezTo>
                  <a:cubicBezTo>
                    <a:pt x="641" y="1070"/>
                    <a:pt x="772" y="1046"/>
                    <a:pt x="797" y="1078"/>
                  </a:cubicBezTo>
                  <a:cubicBezTo>
                    <a:pt x="813" y="1119"/>
                    <a:pt x="731" y="1275"/>
                    <a:pt x="715" y="1316"/>
                  </a:cubicBezTo>
                  <a:cubicBezTo>
                    <a:pt x="699" y="1349"/>
                    <a:pt x="543" y="1448"/>
                    <a:pt x="493" y="1522"/>
                  </a:cubicBezTo>
                  <a:cubicBezTo>
                    <a:pt x="436" y="1595"/>
                    <a:pt x="575" y="1833"/>
                    <a:pt x="567" y="1907"/>
                  </a:cubicBezTo>
                  <a:cubicBezTo>
                    <a:pt x="563" y="1944"/>
                    <a:pt x="534" y="1948"/>
                    <a:pt x="507" y="1948"/>
                  </a:cubicBezTo>
                  <a:cubicBezTo>
                    <a:pt x="499" y="1948"/>
                    <a:pt x="491" y="1948"/>
                    <a:pt x="484" y="1948"/>
                  </a:cubicBezTo>
                  <a:cubicBezTo>
                    <a:pt x="466" y="1948"/>
                    <a:pt x="452" y="1950"/>
                    <a:pt x="452" y="1965"/>
                  </a:cubicBezTo>
                  <a:cubicBezTo>
                    <a:pt x="452" y="2006"/>
                    <a:pt x="493" y="2063"/>
                    <a:pt x="526" y="2088"/>
                  </a:cubicBezTo>
                  <a:cubicBezTo>
                    <a:pt x="559" y="2104"/>
                    <a:pt x="666" y="2129"/>
                    <a:pt x="723" y="2137"/>
                  </a:cubicBezTo>
                  <a:cubicBezTo>
                    <a:pt x="739" y="2142"/>
                    <a:pt x="753" y="2144"/>
                    <a:pt x="764" y="2144"/>
                  </a:cubicBezTo>
                  <a:cubicBezTo>
                    <a:pt x="793" y="2144"/>
                    <a:pt x="807" y="2130"/>
                    <a:pt x="813" y="2112"/>
                  </a:cubicBezTo>
                  <a:cubicBezTo>
                    <a:pt x="822" y="2088"/>
                    <a:pt x="781" y="2006"/>
                    <a:pt x="748" y="1957"/>
                  </a:cubicBezTo>
                  <a:cubicBezTo>
                    <a:pt x="723" y="1899"/>
                    <a:pt x="781" y="1776"/>
                    <a:pt x="797" y="1751"/>
                  </a:cubicBezTo>
                  <a:cubicBezTo>
                    <a:pt x="801" y="1741"/>
                    <a:pt x="825" y="1738"/>
                    <a:pt x="857" y="1738"/>
                  </a:cubicBezTo>
                  <a:cubicBezTo>
                    <a:pt x="899" y="1738"/>
                    <a:pt x="953" y="1743"/>
                    <a:pt x="986" y="1743"/>
                  </a:cubicBezTo>
                  <a:cubicBezTo>
                    <a:pt x="1051" y="1743"/>
                    <a:pt x="920" y="1874"/>
                    <a:pt x="928" y="1932"/>
                  </a:cubicBezTo>
                  <a:cubicBezTo>
                    <a:pt x="945" y="1989"/>
                    <a:pt x="920" y="2170"/>
                    <a:pt x="920" y="2211"/>
                  </a:cubicBezTo>
                  <a:cubicBezTo>
                    <a:pt x="920" y="2216"/>
                    <a:pt x="923" y="2218"/>
                    <a:pt x="928" y="2218"/>
                  </a:cubicBezTo>
                  <a:cubicBezTo>
                    <a:pt x="967" y="2218"/>
                    <a:pt x="1137" y="2092"/>
                    <a:pt x="1166" y="2063"/>
                  </a:cubicBezTo>
                  <a:cubicBezTo>
                    <a:pt x="1207" y="2030"/>
                    <a:pt x="1166" y="1989"/>
                    <a:pt x="1166" y="1924"/>
                  </a:cubicBezTo>
                  <a:cubicBezTo>
                    <a:pt x="1166" y="1905"/>
                    <a:pt x="1176" y="1898"/>
                    <a:pt x="1190" y="1898"/>
                  </a:cubicBezTo>
                  <a:cubicBezTo>
                    <a:pt x="1225" y="1898"/>
                    <a:pt x="1291" y="1940"/>
                    <a:pt x="1314" y="1940"/>
                  </a:cubicBezTo>
                  <a:cubicBezTo>
                    <a:pt x="1355" y="1940"/>
                    <a:pt x="1355" y="1915"/>
                    <a:pt x="1396" y="1825"/>
                  </a:cubicBezTo>
                  <a:cubicBezTo>
                    <a:pt x="1437" y="1727"/>
                    <a:pt x="1560" y="1325"/>
                    <a:pt x="1609" y="1210"/>
                  </a:cubicBezTo>
                  <a:cubicBezTo>
                    <a:pt x="1650" y="1103"/>
                    <a:pt x="1683" y="1013"/>
                    <a:pt x="1708" y="922"/>
                  </a:cubicBezTo>
                  <a:cubicBezTo>
                    <a:pt x="1733" y="832"/>
                    <a:pt x="1864" y="824"/>
                    <a:pt x="1847" y="767"/>
                  </a:cubicBezTo>
                  <a:cubicBezTo>
                    <a:pt x="1823" y="709"/>
                    <a:pt x="1790" y="602"/>
                    <a:pt x="1757" y="545"/>
                  </a:cubicBezTo>
                  <a:cubicBezTo>
                    <a:pt x="1745" y="523"/>
                    <a:pt x="1706" y="517"/>
                    <a:pt x="1658" y="517"/>
                  </a:cubicBezTo>
                  <a:cubicBezTo>
                    <a:pt x="1591" y="517"/>
                    <a:pt x="1506" y="529"/>
                    <a:pt x="1451" y="529"/>
                  </a:cubicBezTo>
                  <a:cubicBezTo>
                    <a:pt x="1443" y="529"/>
                    <a:pt x="1436" y="529"/>
                    <a:pt x="1429" y="529"/>
                  </a:cubicBezTo>
                  <a:cubicBezTo>
                    <a:pt x="1347" y="520"/>
                    <a:pt x="1454" y="414"/>
                    <a:pt x="1536" y="373"/>
                  </a:cubicBezTo>
                  <a:cubicBezTo>
                    <a:pt x="1609" y="332"/>
                    <a:pt x="1560" y="274"/>
                    <a:pt x="1552" y="217"/>
                  </a:cubicBezTo>
                  <a:cubicBezTo>
                    <a:pt x="1547" y="199"/>
                    <a:pt x="1529" y="193"/>
                    <a:pt x="1503" y="193"/>
                  </a:cubicBezTo>
                  <a:cubicBezTo>
                    <a:pt x="1444" y="193"/>
                    <a:pt x="1345" y="225"/>
                    <a:pt x="1265" y="225"/>
                  </a:cubicBezTo>
                  <a:cubicBezTo>
                    <a:pt x="1251" y="226"/>
                    <a:pt x="1238" y="226"/>
                    <a:pt x="1227" y="226"/>
                  </a:cubicBezTo>
                  <a:cubicBezTo>
                    <a:pt x="1147" y="226"/>
                    <a:pt x="1133" y="200"/>
                    <a:pt x="1068" y="135"/>
                  </a:cubicBezTo>
                  <a:cubicBezTo>
                    <a:pt x="1002" y="53"/>
                    <a:pt x="1076" y="20"/>
                    <a:pt x="1010" y="3"/>
                  </a:cubicBezTo>
                  <a:cubicBezTo>
                    <a:pt x="994" y="1"/>
                    <a:pt x="978" y="0"/>
                    <a:pt x="96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75"/>
            <p:cNvSpPr/>
            <p:nvPr/>
          </p:nvSpPr>
          <p:spPr>
            <a:xfrm>
              <a:off x="5883925" y="3066075"/>
              <a:ext cx="40775" cy="19150"/>
            </a:xfrm>
            <a:custGeom>
              <a:avLst/>
              <a:gdLst/>
              <a:ahLst/>
              <a:cxnLst/>
              <a:rect l="l" t="t" r="r" b="b"/>
              <a:pathLst>
                <a:path w="1631" h="766" extrusionOk="0">
                  <a:moveTo>
                    <a:pt x="1591" y="0"/>
                  </a:moveTo>
                  <a:cubicBezTo>
                    <a:pt x="1570" y="0"/>
                    <a:pt x="1534" y="5"/>
                    <a:pt x="1478" y="11"/>
                  </a:cubicBezTo>
                  <a:cubicBezTo>
                    <a:pt x="1322" y="27"/>
                    <a:pt x="1281" y="27"/>
                    <a:pt x="986" y="101"/>
                  </a:cubicBezTo>
                  <a:cubicBezTo>
                    <a:pt x="690" y="175"/>
                    <a:pt x="403" y="167"/>
                    <a:pt x="280" y="183"/>
                  </a:cubicBezTo>
                  <a:cubicBezTo>
                    <a:pt x="148" y="200"/>
                    <a:pt x="107" y="159"/>
                    <a:pt x="58" y="265"/>
                  </a:cubicBezTo>
                  <a:cubicBezTo>
                    <a:pt x="34" y="331"/>
                    <a:pt x="25" y="356"/>
                    <a:pt x="1" y="380"/>
                  </a:cubicBezTo>
                  <a:cubicBezTo>
                    <a:pt x="25" y="388"/>
                    <a:pt x="42" y="397"/>
                    <a:pt x="58" y="405"/>
                  </a:cubicBezTo>
                  <a:cubicBezTo>
                    <a:pt x="157" y="446"/>
                    <a:pt x="181" y="462"/>
                    <a:pt x="189" y="544"/>
                  </a:cubicBezTo>
                  <a:cubicBezTo>
                    <a:pt x="189" y="594"/>
                    <a:pt x="206" y="684"/>
                    <a:pt x="222" y="766"/>
                  </a:cubicBezTo>
                  <a:cubicBezTo>
                    <a:pt x="263" y="750"/>
                    <a:pt x="296" y="733"/>
                    <a:pt x="345" y="717"/>
                  </a:cubicBezTo>
                  <a:cubicBezTo>
                    <a:pt x="559" y="643"/>
                    <a:pt x="862" y="495"/>
                    <a:pt x="977" y="438"/>
                  </a:cubicBezTo>
                  <a:cubicBezTo>
                    <a:pt x="1092" y="388"/>
                    <a:pt x="1281" y="306"/>
                    <a:pt x="1379" y="257"/>
                  </a:cubicBezTo>
                  <a:cubicBezTo>
                    <a:pt x="1486" y="208"/>
                    <a:pt x="1585" y="150"/>
                    <a:pt x="1609" y="68"/>
                  </a:cubicBezTo>
                  <a:cubicBezTo>
                    <a:pt x="1625" y="16"/>
                    <a:pt x="1631" y="0"/>
                    <a:pt x="159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75"/>
            <p:cNvSpPr/>
            <p:nvPr/>
          </p:nvSpPr>
          <p:spPr>
            <a:xfrm>
              <a:off x="5664400" y="3039300"/>
              <a:ext cx="21150" cy="6675"/>
            </a:xfrm>
            <a:custGeom>
              <a:avLst/>
              <a:gdLst/>
              <a:ahLst/>
              <a:cxnLst/>
              <a:rect l="l" t="t" r="r" b="b"/>
              <a:pathLst>
                <a:path w="846" h="267" extrusionOk="0">
                  <a:moveTo>
                    <a:pt x="368" y="1"/>
                  </a:moveTo>
                  <a:cubicBezTo>
                    <a:pt x="348" y="1"/>
                    <a:pt x="318" y="5"/>
                    <a:pt x="263" y="15"/>
                  </a:cubicBezTo>
                  <a:cubicBezTo>
                    <a:pt x="256" y="16"/>
                    <a:pt x="249" y="16"/>
                    <a:pt x="241" y="16"/>
                  </a:cubicBezTo>
                  <a:cubicBezTo>
                    <a:pt x="215" y="16"/>
                    <a:pt x="185" y="12"/>
                    <a:pt x="158" y="12"/>
                  </a:cubicBezTo>
                  <a:cubicBezTo>
                    <a:pt x="129" y="12"/>
                    <a:pt x="101" y="17"/>
                    <a:pt x="83" y="40"/>
                  </a:cubicBezTo>
                  <a:cubicBezTo>
                    <a:pt x="50" y="89"/>
                    <a:pt x="1" y="171"/>
                    <a:pt x="25" y="196"/>
                  </a:cubicBezTo>
                  <a:cubicBezTo>
                    <a:pt x="46" y="210"/>
                    <a:pt x="243" y="266"/>
                    <a:pt x="335" y="266"/>
                  </a:cubicBezTo>
                  <a:cubicBezTo>
                    <a:pt x="350" y="266"/>
                    <a:pt x="362" y="265"/>
                    <a:pt x="370" y="261"/>
                  </a:cubicBezTo>
                  <a:cubicBezTo>
                    <a:pt x="427" y="237"/>
                    <a:pt x="846" y="130"/>
                    <a:pt x="813" y="81"/>
                  </a:cubicBezTo>
                  <a:cubicBezTo>
                    <a:pt x="788" y="31"/>
                    <a:pt x="608" y="40"/>
                    <a:pt x="485" y="23"/>
                  </a:cubicBezTo>
                  <a:cubicBezTo>
                    <a:pt x="401" y="18"/>
                    <a:pt x="408" y="1"/>
                    <a:pt x="36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75"/>
            <p:cNvSpPr/>
            <p:nvPr/>
          </p:nvSpPr>
          <p:spPr>
            <a:xfrm>
              <a:off x="5346800" y="2814475"/>
              <a:ext cx="194925" cy="209375"/>
            </a:xfrm>
            <a:custGeom>
              <a:avLst/>
              <a:gdLst/>
              <a:ahLst/>
              <a:cxnLst/>
              <a:rect l="l" t="t" r="r" b="b"/>
              <a:pathLst>
                <a:path w="7797" h="8375" extrusionOk="0">
                  <a:moveTo>
                    <a:pt x="189" y="1"/>
                  </a:moveTo>
                  <a:cubicBezTo>
                    <a:pt x="161" y="1"/>
                    <a:pt x="133" y="9"/>
                    <a:pt x="99" y="30"/>
                  </a:cubicBezTo>
                  <a:cubicBezTo>
                    <a:pt x="0" y="104"/>
                    <a:pt x="9" y="153"/>
                    <a:pt x="91" y="317"/>
                  </a:cubicBezTo>
                  <a:cubicBezTo>
                    <a:pt x="181" y="481"/>
                    <a:pt x="321" y="686"/>
                    <a:pt x="460" y="851"/>
                  </a:cubicBezTo>
                  <a:cubicBezTo>
                    <a:pt x="600" y="1023"/>
                    <a:pt x="542" y="998"/>
                    <a:pt x="723" y="1105"/>
                  </a:cubicBezTo>
                  <a:cubicBezTo>
                    <a:pt x="903" y="1220"/>
                    <a:pt x="944" y="1277"/>
                    <a:pt x="994" y="1318"/>
                  </a:cubicBezTo>
                  <a:cubicBezTo>
                    <a:pt x="1035" y="1359"/>
                    <a:pt x="1199" y="1409"/>
                    <a:pt x="1273" y="1466"/>
                  </a:cubicBezTo>
                  <a:cubicBezTo>
                    <a:pt x="1346" y="1532"/>
                    <a:pt x="1404" y="1614"/>
                    <a:pt x="1494" y="1704"/>
                  </a:cubicBezTo>
                  <a:cubicBezTo>
                    <a:pt x="1584" y="1803"/>
                    <a:pt x="1724" y="1926"/>
                    <a:pt x="1732" y="1967"/>
                  </a:cubicBezTo>
                  <a:cubicBezTo>
                    <a:pt x="1740" y="2000"/>
                    <a:pt x="1765" y="2303"/>
                    <a:pt x="1831" y="2369"/>
                  </a:cubicBezTo>
                  <a:cubicBezTo>
                    <a:pt x="1896" y="2434"/>
                    <a:pt x="1962" y="2402"/>
                    <a:pt x="2044" y="2426"/>
                  </a:cubicBezTo>
                  <a:cubicBezTo>
                    <a:pt x="2134" y="2451"/>
                    <a:pt x="2257" y="2533"/>
                    <a:pt x="2348" y="2607"/>
                  </a:cubicBezTo>
                  <a:cubicBezTo>
                    <a:pt x="2438" y="2672"/>
                    <a:pt x="2528" y="2722"/>
                    <a:pt x="2561" y="2787"/>
                  </a:cubicBezTo>
                  <a:cubicBezTo>
                    <a:pt x="2602" y="2853"/>
                    <a:pt x="2577" y="2952"/>
                    <a:pt x="2602" y="3034"/>
                  </a:cubicBezTo>
                  <a:cubicBezTo>
                    <a:pt x="2618" y="3116"/>
                    <a:pt x="2733" y="3198"/>
                    <a:pt x="2742" y="3329"/>
                  </a:cubicBezTo>
                  <a:cubicBezTo>
                    <a:pt x="2758" y="3452"/>
                    <a:pt x="2791" y="3772"/>
                    <a:pt x="2865" y="3838"/>
                  </a:cubicBezTo>
                  <a:cubicBezTo>
                    <a:pt x="2930" y="3895"/>
                    <a:pt x="3111" y="3895"/>
                    <a:pt x="3234" y="3977"/>
                  </a:cubicBezTo>
                  <a:cubicBezTo>
                    <a:pt x="3349" y="4059"/>
                    <a:pt x="3431" y="4281"/>
                    <a:pt x="3521" y="4396"/>
                  </a:cubicBezTo>
                  <a:cubicBezTo>
                    <a:pt x="3620" y="4511"/>
                    <a:pt x="3784" y="4601"/>
                    <a:pt x="3776" y="4683"/>
                  </a:cubicBezTo>
                  <a:cubicBezTo>
                    <a:pt x="3759" y="4773"/>
                    <a:pt x="3652" y="4741"/>
                    <a:pt x="3759" y="4913"/>
                  </a:cubicBezTo>
                  <a:cubicBezTo>
                    <a:pt x="3866" y="5093"/>
                    <a:pt x="4079" y="5315"/>
                    <a:pt x="4096" y="5446"/>
                  </a:cubicBezTo>
                  <a:cubicBezTo>
                    <a:pt x="4112" y="5578"/>
                    <a:pt x="4063" y="5791"/>
                    <a:pt x="4235" y="5881"/>
                  </a:cubicBezTo>
                  <a:cubicBezTo>
                    <a:pt x="4399" y="5972"/>
                    <a:pt x="4481" y="6275"/>
                    <a:pt x="4654" y="6390"/>
                  </a:cubicBezTo>
                  <a:cubicBezTo>
                    <a:pt x="4818" y="6497"/>
                    <a:pt x="5097" y="6612"/>
                    <a:pt x="5105" y="6718"/>
                  </a:cubicBezTo>
                  <a:cubicBezTo>
                    <a:pt x="5121" y="6817"/>
                    <a:pt x="5113" y="6866"/>
                    <a:pt x="5179" y="6940"/>
                  </a:cubicBezTo>
                  <a:cubicBezTo>
                    <a:pt x="5253" y="7022"/>
                    <a:pt x="5524" y="7178"/>
                    <a:pt x="5606" y="7244"/>
                  </a:cubicBezTo>
                  <a:cubicBezTo>
                    <a:pt x="5680" y="7317"/>
                    <a:pt x="5671" y="7350"/>
                    <a:pt x="5811" y="7432"/>
                  </a:cubicBezTo>
                  <a:cubicBezTo>
                    <a:pt x="5942" y="7514"/>
                    <a:pt x="6156" y="7654"/>
                    <a:pt x="6295" y="7826"/>
                  </a:cubicBezTo>
                  <a:cubicBezTo>
                    <a:pt x="6435" y="7999"/>
                    <a:pt x="6607" y="8171"/>
                    <a:pt x="6697" y="8269"/>
                  </a:cubicBezTo>
                  <a:cubicBezTo>
                    <a:pt x="6752" y="8329"/>
                    <a:pt x="6791" y="8375"/>
                    <a:pt x="6812" y="8375"/>
                  </a:cubicBezTo>
                  <a:cubicBezTo>
                    <a:pt x="6823" y="8375"/>
                    <a:pt x="6828" y="8363"/>
                    <a:pt x="6828" y="8335"/>
                  </a:cubicBezTo>
                  <a:cubicBezTo>
                    <a:pt x="6828" y="8245"/>
                    <a:pt x="6714" y="8064"/>
                    <a:pt x="6796" y="8031"/>
                  </a:cubicBezTo>
                  <a:cubicBezTo>
                    <a:pt x="6801" y="8029"/>
                    <a:pt x="6807" y="8028"/>
                    <a:pt x="6814" y="8028"/>
                  </a:cubicBezTo>
                  <a:cubicBezTo>
                    <a:pt x="6901" y="8028"/>
                    <a:pt x="7090" y="8186"/>
                    <a:pt x="7161" y="8186"/>
                  </a:cubicBezTo>
                  <a:cubicBezTo>
                    <a:pt x="7170" y="8186"/>
                    <a:pt x="7177" y="8184"/>
                    <a:pt x="7181" y="8179"/>
                  </a:cubicBezTo>
                  <a:cubicBezTo>
                    <a:pt x="7231" y="8130"/>
                    <a:pt x="7157" y="8040"/>
                    <a:pt x="7272" y="8023"/>
                  </a:cubicBezTo>
                  <a:cubicBezTo>
                    <a:pt x="7273" y="8023"/>
                    <a:pt x="7275" y="8023"/>
                    <a:pt x="7277" y="8023"/>
                  </a:cubicBezTo>
                  <a:cubicBezTo>
                    <a:pt x="7377" y="8023"/>
                    <a:pt x="7524" y="8248"/>
                    <a:pt x="7575" y="8248"/>
                  </a:cubicBezTo>
                  <a:cubicBezTo>
                    <a:pt x="7578" y="8248"/>
                    <a:pt x="7581" y="8247"/>
                    <a:pt x="7584" y="8245"/>
                  </a:cubicBezTo>
                  <a:cubicBezTo>
                    <a:pt x="7625" y="8204"/>
                    <a:pt x="7690" y="8187"/>
                    <a:pt x="7682" y="8015"/>
                  </a:cubicBezTo>
                  <a:cubicBezTo>
                    <a:pt x="7682" y="7843"/>
                    <a:pt x="7682" y="7761"/>
                    <a:pt x="7674" y="7531"/>
                  </a:cubicBezTo>
                  <a:cubicBezTo>
                    <a:pt x="7666" y="7293"/>
                    <a:pt x="7584" y="7137"/>
                    <a:pt x="7649" y="7063"/>
                  </a:cubicBezTo>
                  <a:cubicBezTo>
                    <a:pt x="7707" y="6981"/>
                    <a:pt x="7756" y="6850"/>
                    <a:pt x="7739" y="6792"/>
                  </a:cubicBezTo>
                  <a:cubicBezTo>
                    <a:pt x="7723" y="6743"/>
                    <a:pt x="7608" y="6784"/>
                    <a:pt x="7641" y="6661"/>
                  </a:cubicBezTo>
                  <a:cubicBezTo>
                    <a:pt x="7674" y="6538"/>
                    <a:pt x="7780" y="6497"/>
                    <a:pt x="7789" y="6415"/>
                  </a:cubicBezTo>
                  <a:cubicBezTo>
                    <a:pt x="7797" y="6333"/>
                    <a:pt x="7797" y="6300"/>
                    <a:pt x="7764" y="6234"/>
                  </a:cubicBezTo>
                  <a:cubicBezTo>
                    <a:pt x="7739" y="6169"/>
                    <a:pt x="7715" y="6210"/>
                    <a:pt x="7625" y="6062"/>
                  </a:cubicBezTo>
                  <a:cubicBezTo>
                    <a:pt x="7534" y="5914"/>
                    <a:pt x="7567" y="5840"/>
                    <a:pt x="7485" y="5807"/>
                  </a:cubicBezTo>
                  <a:cubicBezTo>
                    <a:pt x="7418" y="5774"/>
                    <a:pt x="7215" y="5735"/>
                    <a:pt x="7111" y="5735"/>
                  </a:cubicBezTo>
                  <a:cubicBezTo>
                    <a:pt x="7088" y="5735"/>
                    <a:pt x="7069" y="5737"/>
                    <a:pt x="7058" y="5742"/>
                  </a:cubicBezTo>
                  <a:cubicBezTo>
                    <a:pt x="7001" y="5775"/>
                    <a:pt x="6960" y="5873"/>
                    <a:pt x="6911" y="5922"/>
                  </a:cubicBezTo>
                  <a:cubicBezTo>
                    <a:pt x="6872" y="5961"/>
                    <a:pt x="6803" y="6075"/>
                    <a:pt x="6747" y="6075"/>
                  </a:cubicBezTo>
                  <a:cubicBezTo>
                    <a:pt x="6732" y="6075"/>
                    <a:pt x="6718" y="6067"/>
                    <a:pt x="6705" y="6045"/>
                  </a:cubicBezTo>
                  <a:cubicBezTo>
                    <a:pt x="6656" y="5939"/>
                    <a:pt x="6820" y="5914"/>
                    <a:pt x="6812" y="5840"/>
                  </a:cubicBezTo>
                  <a:cubicBezTo>
                    <a:pt x="6796" y="5775"/>
                    <a:pt x="6689" y="5783"/>
                    <a:pt x="6722" y="5717"/>
                  </a:cubicBezTo>
                  <a:cubicBezTo>
                    <a:pt x="6755" y="5660"/>
                    <a:pt x="6886" y="5701"/>
                    <a:pt x="6853" y="5594"/>
                  </a:cubicBezTo>
                  <a:cubicBezTo>
                    <a:pt x="6828" y="5496"/>
                    <a:pt x="6746" y="5586"/>
                    <a:pt x="6705" y="5455"/>
                  </a:cubicBezTo>
                  <a:cubicBezTo>
                    <a:pt x="6664" y="5315"/>
                    <a:pt x="6730" y="5331"/>
                    <a:pt x="6730" y="5258"/>
                  </a:cubicBezTo>
                  <a:cubicBezTo>
                    <a:pt x="6730" y="5176"/>
                    <a:pt x="6689" y="4806"/>
                    <a:pt x="6615" y="4773"/>
                  </a:cubicBezTo>
                  <a:cubicBezTo>
                    <a:pt x="6602" y="4767"/>
                    <a:pt x="6592" y="4764"/>
                    <a:pt x="6584" y="4764"/>
                  </a:cubicBezTo>
                  <a:cubicBezTo>
                    <a:pt x="6543" y="4764"/>
                    <a:pt x="6542" y="4826"/>
                    <a:pt x="6485" y="4826"/>
                  </a:cubicBezTo>
                  <a:cubicBezTo>
                    <a:pt x="6477" y="4826"/>
                    <a:pt x="6469" y="4825"/>
                    <a:pt x="6459" y="4823"/>
                  </a:cubicBezTo>
                  <a:cubicBezTo>
                    <a:pt x="6361" y="4790"/>
                    <a:pt x="6139" y="4757"/>
                    <a:pt x="6090" y="4716"/>
                  </a:cubicBezTo>
                  <a:cubicBezTo>
                    <a:pt x="6041" y="4675"/>
                    <a:pt x="5959" y="4642"/>
                    <a:pt x="5934" y="4585"/>
                  </a:cubicBezTo>
                  <a:cubicBezTo>
                    <a:pt x="5909" y="4527"/>
                    <a:pt x="5877" y="4453"/>
                    <a:pt x="5918" y="4421"/>
                  </a:cubicBezTo>
                  <a:cubicBezTo>
                    <a:pt x="5959" y="4388"/>
                    <a:pt x="6057" y="4388"/>
                    <a:pt x="6016" y="4355"/>
                  </a:cubicBezTo>
                  <a:cubicBezTo>
                    <a:pt x="5983" y="4322"/>
                    <a:pt x="5885" y="4347"/>
                    <a:pt x="5860" y="4306"/>
                  </a:cubicBezTo>
                  <a:cubicBezTo>
                    <a:pt x="5835" y="4265"/>
                    <a:pt x="5811" y="4256"/>
                    <a:pt x="5827" y="4215"/>
                  </a:cubicBezTo>
                  <a:cubicBezTo>
                    <a:pt x="5837" y="4202"/>
                    <a:pt x="5859" y="4200"/>
                    <a:pt x="5883" y="4200"/>
                  </a:cubicBezTo>
                  <a:cubicBezTo>
                    <a:pt x="5900" y="4200"/>
                    <a:pt x="5917" y="4201"/>
                    <a:pt x="5934" y="4201"/>
                  </a:cubicBezTo>
                  <a:cubicBezTo>
                    <a:pt x="5954" y="4201"/>
                    <a:pt x="5972" y="4199"/>
                    <a:pt x="5983" y="4191"/>
                  </a:cubicBezTo>
                  <a:cubicBezTo>
                    <a:pt x="6024" y="4174"/>
                    <a:pt x="5959" y="4125"/>
                    <a:pt x="5975" y="4084"/>
                  </a:cubicBezTo>
                  <a:cubicBezTo>
                    <a:pt x="5982" y="4047"/>
                    <a:pt x="6045" y="4009"/>
                    <a:pt x="6093" y="4009"/>
                  </a:cubicBezTo>
                  <a:cubicBezTo>
                    <a:pt x="6098" y="4009"/>
                    <a:pt x="6102" y="4009"/>
                    <a:pt x="6106" y="4010"/>
                  </a:cubicBezTo>
                  <a:cubicBezTo>
                    <a:pt x="6147" y="4016"/>
                    <a:pt x="6176" y="4043"/>
                    <a:pt x="6198" y="4043"/>
                  </a:cubicBezTo>
                  <a:cubicBezTo>
                    <a:pt x="6206" y="4043"/>
                    <a:pt x="6214" y="4038"/>
                    <a:pt x="6221" y="4027"/>
                  </a:cubicBezTo>
                  <a:cubicBezTo>
                    <a:pt x="6238" y="3986"/>
                    <a:pt x="6197" y="3854"/>
                    <a:pt x="6147" y="3813"/>
                  </a:cubicBezTo>
                  <a:cubicBezTo>
                    <a:pt x="6098" y="3780"/>
                    <a:pt x="5991" y="3723"/>
                    <a:pt x="5885" y="3715"/>
                  </a:cubicBezTo>
                  <a:cubicBezTo>
                    <a:pt x="5882" y="3715"/>
                    <a:pt x="5880" y="3714"/>
                    <a:pt x="5877" y="3714"/>
                  </a:cubicBezTo>
                  <a:cubicBezTo>
                    <a:pt x="5765" y="3714"/>
                    <a:pt x="5490" y="3879"/>
                    <a:pt x="5458" y="3895"/>
                  </a:cubicBezTo>
                  <a:cubicBezTo>
                    <a:pt x="5429" y="3910"/>
                    <a:pt x="5354" y="3964"/>
                    <a:pt x="5297" y="3964"/>
                  </a:cubicBezTo>
                  <a:cubicBezTo>
                    <a:pt x="5290" y="3964"/>
                    <a:pt x="5284" y="3963"/>
                    <a:pt x="5277" y="3961"/>
                  </a:cubicBezTo>
                  <a:cubicBezTo>
                    <a:pt x="5220" y="3953"/>
                    <a:pt x="5097" y="3871"/>
                    <a:pt x="5146" y="3838"/>
                  </a:cubicBezTo>
                  <a:cubicBezTo>
                    <a:pt x="5156" y="3830"/>
                    <a:pt x="5168" y="3827"/>
                    <a:pt x="5181" y="3827"/>
                  </a:cubicBezTo>
                  <a:cubicBezTo>
                    <a:pt x="5213" y="3827"/>
                    <a:pt x="5254" y="3844"/>
                    <a:pt x="5288" y="3844"/>
                  </a:cubicBezTo>
                  <a:cubicBezTo>
                    <a:pt x="5299" y="3844"/>
                    <a:pt x="5309" y="3842"/>
                    <a:pt x="5318" y="3838"/>
                  </a:cubicBezTo>
                  <a:cubicBezTo>
                    <a:pt x="5376" y="3813"/>
                    <a:pt x="5606" y="3739"/>
                    <a:pt x="5614" y="3698"/>
                  </a:cubicBezTo>
                  <a:cubicBezTo>
                    <a:pt x="5630" y="3649"/>
                    <a:pt x="5622" y="3600"/>
                    <a:pt x="5565" y="3583"/>
                  </a:cubicBezTo>
                  <a:cubicBezTo>
                    <a:pt x="5507" y="3559"/>
                    <a:pt x="5302" y="3583"/>
                    <a:pt x="5204" y="3493"/>
                  </a:cubicBezTo>
                  <a:cubicBezTo>
                    <a:pt x="5105" y="3403"/>
                    <a:pt x="5064" y="3395"/>
                    <a:pt x="5039" y="3280"/>
                  </a:cubicBezTo>
                  <a:cubicBezTo>
                    <a:pt x="5015" y="3165"/>
                    <a:pt x="5048" y="3181"/>
                    <a:pt x="4982" y="3116"/>
                  </a:cubicBezTo>
                  <a:cubicBezTo>
                    <a:pt x="4925" y="3050"/>
                    <a:pt x="4867" y="2952"/>
                    <a:pt x="4760" y="2919"/>
                  </a:cubicBezTo>
                  <a:cubicBezTo>
                    <a:pt x="4654" y="2878"/>
                    <a:pt x="4531" y="2902"/>
                    <a:pt x="4490" y="2837"/>
                  </a:cubicBezTo>
                  <a:cubicBezTo>
                    <a:pt x="4440" y="2763"/>
                    <a:pt x="4366" y="2517"/>
                    <a:pt x="4293" y="2492"/>
                  </a:cubicBezTo>
                  <a:cubicBezTo>
                    <a:pt x="4229" y="2471"/>
                    <a:pt x="4122" y="2449"/>
                    <a:pt x="4078" y="2449"/>
                  </a:cubicBezTo>
                  <a:cubicBezTo>
                    <a:pt x="4071" y="2449"/>
                    <a:pt x="4066" y="2450"/>
                    <a:pt x="4063" y="2451"/>
                  </a:cubicBezTo>
                  <a:cubicBezTo>
                    <a:pt x="4046" y="2459"/>
                    <a:pt x="4145" y="2558"/>
                    <a:pt x="4170" y="2615"/>
                  </a:cubicBezTo>
                  <a:cubicBezTo>
                    <a:pt x="4185" y="2668"/>
                    <a:pt x="4213" y="2782"/>
                    <a:pt x="4174" y="2782"/>
                  </a:cubicBezTo>
                  <a:cubicBezTo>
                    <a:pt x="4170" y="2782"/>
                    <a:pt x="4166" y="2781"/>
                    <a:pt x="4161" y="2779"/>
                  </a:cubicBezTo>
                  <a:cubicBezTo>
                    <a:pt x="4104" y="2763"/>
                    <a:pt x="4079" y="2599"/>
                    <a:pt x="4014" y="2566"/>
                  </a:cubicBezTo>
                  <a:cubicBezTo>
                    <a:pt x="3956" y="2541"/>
                    <a:pt x="3710" y="2467"/>
                    <a:pt x="3702" y="2393"/>
                  </a:cubicBezTo>
                  <a:cubicBezTo>
                    <a:pt x="3702" y="2311"/>
                    <a:pt x="3735" y="2238"/>
                    <a:pt x="3685" y="2213"/>
                  </a:cubicBezTo>
                  <a:cubicBezTo>
                    <a:pt x="3628" y="2180"/>
                    <a:pt x="3488" y="2213"/>
                    <a:pt x="3472" y="2164"/>
                  </a:cubicBezTo>
                  <a:cubicBezTo>
                    <a:pt x="3456" y="2123"/>
                    <a:pt x="3464" y="1983"/>
                    <a:pt x="3406" y="1917"/>
                  </a:cubicBezTo>
                  <a:cubicBezTo>
                    <a:pt x="3357" y="1860"/>
                    <a:pt x="3176" y="1671"/>
                    <a:pt x="2971" y="1540"/>
                  </a:cubicBezTo>
                  <a:cubicBezTo>
                    <a:pt x="2758" y="1409"/>
                    <a:pt x="2618" y="1433"/>
                    <a:pt x="2553" y="1351"/>
                  </a:cubicBezTo>
                  <a:cubicBezTo>
                    <a:pt x="2487" y="1277"/>
                    <a:pt x="2553" y="1236"/>
                    <a:pt x="2495" y="1195"/>
                  </a:cubicBezTo>
                  <a:cubicBezTo>
                    <a:pt x="2438" y="1146"/>
                    <a:pt x="2225" y="1154"/>
                    <a:pt x="2200" y="1113"/>
                  </a:cubicBezTo>
                  <a:cubicBezTo>
                    <a:pt x="2183" y="1064"/>
                    <a:pt x="2249" y="1072"/>
                    <a:pt x="2233" y="998"/>
                  </a:cubicBezTo>
                  <a:cubicBezTo>
                    <a:pt x="2216" y="924"/>
                    <a:pt x="2134" y="949"/>
                    <a:pt x="2110" y="908"/>
                  </a:cubicBezTo>
                  <a:cubicBezTo>
                    <a:pt x="2085" y="859"/>
                    <a:pt x="2134" y="793"/>
                    <a:pt x="2093" y="777"/>
                  </a:cubicBezTo>
                  <a:cubicBezTo>
                    <a:pt x="2084" y="772"/>
                    <a:pt x="2074" y="771"/>
                    <a:pt x="2063" y="771"/>
                  </a:cubicBezTo>
                  <a:cubicBezTo>
                    <a:pt x="2056" y="771"/>
                    <a:pt x="2049" y="772"/>
                    <a:pt x="2042" y="772"/>
                  </a:cubicBezTo>
                  <a:cubicBezTo>
                    <a:pt x="2020" y="772"/>
                    <a:pt x="1999" y="768"/>
                    <a:pt x="1995" y="736"/>
                  </a:cubicBezTo>
                  <a:cubicBezTo>
                    <a:pt x="1995" y="670"/>
                    <a:pt x="1978" y="580"/>
                    <a:pt x="1962" y="522"/>
                  </a:cubicBezTo>
                  <a:cubicBezTo>
                    <a:pt x="1945" y="465"/>
                    <a:pt x="1724" y="293"/>
                    <a:pt x="1666" y="268"/>
                  </a:cubicBezTo>
                  <a:cubicBezTo>
                    <a:pt x="1657" y="264"/>
                    <a:pt x="1647" y="263"/>
                    <a:pt x="1636" y="263"/>
                  </a:cubicBezTo>
                  <a:cubicBezTo>
                    <a:pt x="1580" y="263"/>
                    <a:pt x="1511" y="303"/>
                    <a:pt x="1452" y="303"/>
                  </a:cubicBezTo>
                  <a:cubicBezTo>
                    <a:pt x="1444" y="303"/>
                    <a:pt x="1436" y="302"/>
                    <a:pt x="1428" y="301"/>
                  </a:cubicBezTo>
                  <a:cubicBezTo>
                    <a:pt x="1346" y="293"/>
                    <a:pt x="1371" y="243"/>
                    <a:pt x="1305" y="235"/>
                  </a:cubicBezTo>
                  <a:cubicBezTo>
                    <a:pt x="1304" y="235"/>
                    <a:pt x="1302" y="235"/>
                    <a:pt x="1300" y="235"/>
                  </a:cubicBezTo>
                  <a:cubicBezTo>
                    <a:pt x="1244" y="235"/>
                    <a:pt x="1055" y="324"/>
                    <a:pt x="896" y="324"/>
                  </a:cubicBezTo>
                  <a:cubicBezTo>
                    <a:pt x="840" y="324"/>
                    <a:pt x="789" y="313"/>
                    <a:pt x="747" y="284"/>
                  </a:cubicBezTo>
                  <a:cubicBezTo>
                    <a:pt x="583" y="178"/>
                    <a:pt x="600" y="112"/>
                    <a:pt x="444" y="79"/>
                  </a:cubicBezTo>
                  <a:cubicBezTo>
                    <a:pt x="315" y="40"/>
                    <a:pt x="251" y="1"/>
                    <a:pt x="18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75"/>
            <p:cNvSpPr/>
            <p:nvPr/>
          </p:nvSpPr>
          <p:spPr>
            <a:xfrm>
              <a:off x="5716525" y="3063975"/>
              <a:ext cx="17650" cy="13700"/>
            </a:xfrm>
            <a:custGeom>
              <a:avLst/>
              <a:gdLst/>
              <a:ahLst/>
              <a:cxnLst/>
              <a:rect l="l" t="t" r="r" b="b"/>
              <a:pathLst>
                <a:path w="706" h="548" extrusionOk="0">
                  <a:moveTo>
                    <a:pt x="451" y="0"/>
                  </a:moveTo>
                  <a:cubicBezTo>
                    <a:pt x="415" y="0"/>
                    <a:pt x="386" y="11"/>
                    <a:pt x="345" y="29"/>
                  </a:cubicBezTo>
                  <a:cubicBezTo>
                    <a:pt x="287" y="70"/>
                    <a:pt x="213" y="111"/>
                    <a:pt x="230" y="161"/>
                  </a:cubicBezTo>
                  <a:cubicBezTo>
                    <a:pt x="246" y="202"/>
                    <a:pt x="287" y="300"/>
                    <a:pt x="238" y="325"/>
                  </a:cubicBezTo>
                  <a:cubicBezTo>
                    <a:pt x="189" y="349"/>
                    <a:pt x="0" y="390"/>
                    <a:pt x="41" y="431"/>
                  </a:cubicBezTo>
                  <a:cubicBezTo>
                    <a:pt x="82" y="472"/>
                    <a:pt x="230" y="456"/>
                    <a:pt x="320" y="489"/>
                  </a:cubicBezTo>
                  <a:cubicBezTo>
                    <a:pt x="393" y="507"/>
                    <a:pt x="425" y="548"/>
                    <a:pt x="451" y="548"/>
                  </a:cubicBezTo>
                  <a:cubicBezTo>
                    <a:pt x="459" y="548"/>
                    <a:pt x="467" y="543"/>
                    <a:pt x="476" y="530"/>
                  </a:cubicBezTo>
                  <a:cubicBezTo>
                    <a:pt x="517" y="481"/>
                    <a:pt x="460" y="415"/>
                    <a:pt x="517" y="407"/>
                  </a:cubicBezTo>
                  <a:cubicBezTo>
                    <a:pt x="536" y="401"/>
                    <a:pt x="553" y="399"/>
                    <a:pt x="567" y="399"/>
                  </a:cubicBezTo>
                  <a:cubicBezTo>
                    <a:pt x="595" y="399"/>
                    <a:pt x="616" y="407"/>
                    <a:pt x="632" y="407"/>
                  </a:cubicBezTo>
                  <a:cubicBezTo>
                    <a:pt x="648" y="399"/>
                    <a:pt x="648" y="202"/>
                    <a:pt x="673" y="169"/>
                  </a:cubicBezTo>
                  <a:cubicBezTo>
                    <a:pt x="706" y="136"/>
                    <a:pt x="665" y="46"/>
                    <a:pt x="558" y="21"/>
                  </a:cubicBezTo>
                  <a:cubicBezTo>
                    <a:pt x="511" y="7"/>
                    <a:pt x="479" y="0"/>
                    <a:pt x="45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75"/>
            <p:cNvSpPr/>
            <p:nvPr/>
          </p:nvSpPr>
          <p:spPr>
            <a:xfrm>
              <a:off x="5735400" y="3067000"/>
              <a:ext cx="25775" cy="13100"/>
            </a:xfrm>
            <a:custGeom>
              <a:avLst/>
              <a:gdLst/>
              <a:ahLst/>
              <a:cxnLst/>
              <a:rect l="l" t="t" r="r" b="b"/>
              <a:pathLst>
                <a:path w="1031" h="524" extrusionOk="0">
                  <a:moveTo>
                    <a:pt x="317" y="0"/>
                  </a:moveTo>
                  <a:cubicBezTo>
                    <a:pt x="302" y="0"/>
                    <a:pt x="285" y="5"/>
                    <a:pt x="263" y="15"/>
                  </a:cubicBezTo>
                  <a:cubicBezTo>
                    <a:pt x="172" y="64"/>
                    <a:pt x="49" y="72"/>
                    <a:pt x="57" y="113"/>
                  </a:cubicBezTo>
                  <a:cubicBezTo>
                    <a:pt x="66" y="163"/>
                    <a:pt x="66" y="294"/>
                    <a:pt x="57" y="343"/>
                  </a:cubicBezTo>
                  <a:cubicBezTo>
                    <a:pt x="41" y="401"/>
                    <a:pt x="0" y="417"/>
                    <a:pt x="8" y="450"/>
                  </a:cubicBezTo>
                  <a:cubicBezTo>
                    <a:pt x="8" y="475"/>
                    <a:pt x="131" y="524"/>
                    <a:pt x="205" y="524"/>
                  </a:cubicBezTo>
                  <a:cubicBezTo>
                    <a:pt x="279" y="524"/>
                    <a:pt x="451" y="442"/>
                    <a:pt x="542" y="433"/>
                  </a:cubicBezTo>
                  <a:cubicBezTo>
                    <a:pt x="632" y="425"/>
                    <a:pt x="763" y="442"/>
                    <a:pt x="812" y="409"/>
                  </a:cubicBezTo>
                  <a:cubicBezTo>
                    <a:pt x="862" y="376"/>
                    <a:pt x="1001" y="335"/>
                    <a:pt x="1026" y="269"/>
                  </a:cubicBezTo>
                  <a:cubicBezTo>
                    <a:pt x="1030" y="251"/>
                    <a:pt x="1017" y="246"/>
                    <a:pt x="993" y="246"/>
                  </a:cubicBezTo>
                  <a:cubicBezTo>
                    <a:pt x="955" y="246"/>
                    <a:pt x="887" y="260"/>
                    <a:pt x="819" y="260"/>
                  </a:cubicBezTo>
                  <a:cubicBezTo>
                    <a:pt x="776" y="260"/>
                    <a:pt x="734" y="255"/>
                    <a:pt x="698" y="237"/>
                  </a:cubicBezTo>
                  <a:cubicBezTo>
                    <a:pt x="558" y="171"/>
                    <a:pt x="492" y="195"/>
                    <a:pt x="427" y="105"/>
                  </a:cubicBezTo>
                  <a:cubicBezTo>
                    <a:pt x="377" y="43"/>
                    <a:pt x="360" y="0"/>
                    <a:pt x="31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75"/>
            <p:cNvSpPr/>
            <p:nvPr/>
          </p:nvSpPr>
          <p:spPr>
            <a:xfrm>
              <a:off x="5753300" y="3060775"/>
              <a:ext cx="25400" cy="14625"/>
            </a:xfrm>
            <a:custGeom>
              <a:avLst/>
              <a:gdLst/>
              <a:ahLst/>
              <a:cxnLst/>
              <a:rect l="l" t="t" r="r" b="b"/>
              <a:pathLst>
                <a:path w="1016" h="585" extrusionOk="0">
                  <a:moveTo>
                    <a:pt x="254" y="0"/>
                  </a:moveTo>
                  <a:cubicBezTo>
                    <a:pt x="251" y="0"/>
                    <a:pt x="248" y="1"/>
                    <a:pt x="244" y="1"/>
                  </a:cubicBezTo>
                  <a:cubicBezTo>
                    <a:pt x="195" y="10"/>
                    <a:pt x="150" y="10"/>
                    <a:pt x="114" y="10"/>
                  </a:cubicBezTo>
                  <a:cubicBezTo>
                    <a:pt x="103" y="10"/>
                    <a:pt x="93" y="10"/>
                    <a:pt x="84" y="10"/>
                  </a:cubicBezTo>
                  <a:cubicBezTo>
                    <a:pt x="29" y="10"/>
                    <a:pt x="0" y="13"/>
                    <a:pt x="14" y="51"/>
                  </a:cubicBezTo>
                  <a:cubicBezTo>
                    <a:pt x="39" y="116"/>
                    <a:pt x="39" y="256"/>
                    <a:pt x="121" y="264"/>
                  </a:cubicBezTo>
                  <a:cubicBezTo>
                    <a:pt x="211" y="272"/>
                    <a:pt x="343" y="321"/>
                    <a:pt x="384" y="346"/>
                  </a:cubicBezTo>
                  <a:cubicBezTo>
                    <a:pt x="397" y="354"/>
                    <a:pt x="411" y="356"/>
                    <a:pt x="424" y="356"/>
                  </a:cubicBezTo>
                  <a:cubicBezTo>
                    <a:pt x="435" y="356"/>
                    <a:pt x="446" y="355"/>
                    <a:pt x="456" y="355"/>
                  </a:cubicBezTo>
                  <a:cubicBezTo>
                    <a:pt x="471" y="355"/>
                    <a:pt x="485" y="358"/>
                    <a:pt x="499" y="371"/>
                  </a:cubicBezTo>
                  <a:cubicBezTo>
                    <a:pt x="522" y="394"/>
                    <a:pt x="402" y="585"/>
                    <a:pt x="509" y="585"/>
                  </a:cubicBezTo>
                  <a:cubicBezTo>
                    <a:pt x="514" y="585"/>
                    <a:pt x="518" y="585"/>
                    <a:pt x="523" y="584"/>
                  </a:cubicBezTo>
                  <a:cubicBezTo>
                    <a:pt x="663" y="568"/>
                    <a:pt x="991" y="527"/>
                    <a:pt x="1007" y="469"/>
                  </a:cubicBezTo>
                  <a:cubicBezTo>
                    <a:pt x="1016" y="412"/>
                    <a:pt x="893" y="444"/>
                    <a:pt x="876" y="362"/>
                  </a:cubicBezTo>
                  <a:cubicBezTo>
                    <a:pt x="860" y="272"/>
                    <a:pt x="934" y="207"/>
                    <a:pt x="843" y="207"/>
                  </a:cubicBezTo>
                  <a:cubicBezTo>
                    <a:pt x="758" y="207"/>
                    <a:pt x="768" y="323"/>
                    <a:pt x="715" y="323"/>
                  </a:cubicBezTo>
                  <a:cubicBezTo>
                    <a:pt x="711" y="323"/>
                    <a:pt x="708" y="322"/>
                    <a:pt x="704" y="321"/>
                  </a:cubicBezTo>
                  <a:cubicBezTo>
                    <a:pt x="638" y="313"/>
                    <a:pt x="720" y="190"/>
                    <a:pt x="605" y="174"/>
                  </a:cubicBezTo>
                  <a:cubicBezTo>
                    <a:pt x="552" y="165"/>
                    <a:pt x="517" y="159"/>
                    <a:pt x="495" y="159"/>
                  </a:cubicBezTo>
                  <a:cubicBezTo>
                    <a:pt x="472" y="159"/>
                    <a:pt x="462" y="165"/>
                    <a:pt x="458" y="182"/>
                  </a:cubicBezTo>
                  <a:cubicBezTo>
                    <a:pt x="444" y="202"/>
                    <a:pt x="414" y="266"/>
                    <a:pt x="390" y="266"/>
                  </a:cubicBezTo>
                  <a:cubicBezTo>
                    <a:pt x="385" y="266"/>
                    <a:pt x="380" y="263"/>
                    <a:pt x="376" y="256"/>
                  </a:cubicBezTo>
                  <a:cubicBezTo>
                    <a:pt x="352" y="216"/>
                    <a:pt x="343" y="0"/>
                    <a:pt x="25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75"/>
            <p:cNvSpPr/>
            <p:nvPr/>
          </p:nvSpPr>
          <p:spPr>
            <a:xfrm>
              <a:off x="5526925" y="3021400"/>
              <a:ext cx="168900" cy="52550"/>
            </a:xfrm>
            <a:custGeom>
              <a:avLst/>
              <a:gdLst/>
              <a:ahLst/>
              <a:cxnLst/>
              <a:rect l="l" t="t" r="r" b="b"/>
              <a:pathLst>
                <a:path w="6756" h="2102" extrusionOk="0">
                  <a:moveTo>
                    <a:pt x="1350" y="1"/>
                  </a:moveTo>
                  <a:cubicBezTo>
                    <a:pt x="1339" y="1"/>
                    <a:pt x="1330" y="3"/>
                    <a:pt x="1322" y="9"/>
                  </a:cubicBezTo>
                  <a:cubicBezTo>
                    <a:pt x="1276" y="49"/>
                    <a:pt x="1272" y="152"/>
                    <a:pt x="1195" y="152"/>
                  </a:cubicBezTo>
                  <a:cubicBezTo>
                    <a:pt x="1177" y="152"/>
                    <a:pt x="1154" y="146"/>
                    <a:pt x="1125" y="132"/>
                  </a:cubicBezTo>
                  <a:cubicBezTo>
                    <a:pt x="986" y="66"/>
                    <a:pt x="945" y="91"/>
                    <a:pt x="772" y="50"/>
                  </a:cubicBezTo>
                  <a:cubicBezTo>
                    <a:pt x="750" y="46"/>
                    <a:pt x="731" y="44"/>
                    <a:pt x="713" y="44"/>
                  </a:cubicBezTo>
                  <a:cubicBezTo>
                    <a:pt x="612" y="44"/>
                    <a:pt x="575" y="105"/>
                    <a:pt x="526" y="230"/>
                  </a:cubicBezTo>
                  <a:cubicBezTo>
                    <a:pt x="461" y="378"/>
                    <a:pt x="411" y="436"/>
                    <a:pt x="329" y="518"/>
                  </a:cubicBezTo>
                  <a:cubicBezTo>
                    <a:pt x="239" y="600"/>
                    <a:pt x="1" y="583"/>
                    <a:pt x="58" y="674"/>
                  </a:cubicBezTo>
                  <a:cubicBezTo>
                    <a:pt x="124" y="747"/>
                    <a:pt x="666" y="731"/>
                    <a:pt x="772" y="772"/>
                  </a:cubicBezTo>
                  <a:cubicBezTo>
                    <a:pt x="879" y="813"/>
                    <a:pt x="928" y="756"/>
                    <a:pt x="945" y="854"/>
                  </a:cubicBezTo>
                  <a:cubicBezTo>
                    <a:pt x="961" y="953"/>
                    <a:pt x="772" y="1059"/>
                    <a:pt x="896" y="1109"/>
                  </a:cubicBezTo>
                  <a:cubicBezTo>
                    <a:pt x="997" y="1140"/>
                    <a:pt x="1060" y="1152"/>
                    <a:pt x="1155" y="1152"/>
                  </a:cubicBezTo>
                  <a:cubicBezTo>
                    <a:pt x="1183" y="1152"/>
                    <a:pt x="1213" y="1151"/>
                    <a:pt x="1248" y="1150"/>
                  </a:cubicBezTo>
                  <a:cubicBezTo>
                    <a:pt x="1316" y="1146"/>
                    <a:pt x="1371" y="1141"/>
                    <a:pt x="1422" y="1141"/>
                  </a:cubicBezTo>
                  <a:cubicBezTo>
                    <a:pt x="1490" y="1141"/>
                    <a:pt x="1551" y="1150"/>
                    <a:pt x="1626" y="1182"/>
                  </a:cubicBezTo>
                  <a:cubicBezTo>
                    <a:pt x="1757" y="1240"/>
                    <a:pt x="1979" y="1379"/>
                    <a:pt x="2102" y="1379"/>
                  </a:cubicBezTo>
                  <a:cubicBezTo>
                    <a:pt x="2118" y="1378"/>
                    <a:pt x="2134" y="1378"/>
                    <a:pt x="2149" y="1378"/>
                  </a:cubicBezTo>
                  <a:cubicBezTo>
                    <a:pt x="2203" y="1378"/>
                    <a:pt x="2253" y="1383"/>
                    <a:pt x="2298" y="1383"/>
                  </a:cubicBezTo>
                  <a:cubicBezTo>
                    <a:pt x="2346" y="1383"/>
                    <a:pt x="2388" y="1377"/>
                    <a:pt x="2422" y="1355"/>
                  </a:cubicBezTo>
                  <a:cubicBezTo>
                    <a:pt x="2440" y="1343"/>
                    <a:pt x="2465" y="1338"/>
                    <a:pt x="2495" y="1338"/>
                  </a:cubicBezTo>
                  <a:cubicBezTo>
                    <a:pt x="2589" y="1338"/>
                    <a:pt x="2727" y="1387"/>
                    <a:pt x="2783" y="1412"/>
                  </a:cubicBezTo>
                  <a:cubicBezTo>
                    <a:pt x="2794" y="1417"/>
                    <a:pt x="2803" y="1419"/>
                    <a:pt x="2811" y="1419"/>
                  </a:cubicBezTo>
                  <a:cubicBezTo>
                    <a:pt x="2854" y="1419"/>
                    <a:pt x="2853" y="1352"/>
                    <a:pt x="2923" y="1338"/>
                  </a:cubicBezTo>
                  <a:cubicBezTo>
                    <a:pt x="2944" y="1334"/>
                    <a:pt x="2967" y="1332"/>
                    <a:pt x="2991" y="1332"/>
                  </a:cubicBezTo>
                  <a:cubicBezTo>
                    <a:pt x="3061" y="1332"/>
                    <a:pt x="3145" y="1349"/>
                    <a:pt x="3243" y="1379"/>
                  </a:cubicBezTo>
                  <a:cubicBezTo>
                    <a:pt x="3366" y="1412"/>
                    <a:pt x="3399" y="1388"/>
                    <a:pt x="3669" y="1519"/>
                  </a:cubicBezTo>
                  <a:cubicBezTo>
                    <a:pt x="3940" y="1642"/>
                    <a:pt x="4088" y="1708"/>
                    <a:pt x="4170" y="1708"/>
                  </a:cubicBezTo>
                  <a:cubicBezTo>
                    <a:pt x="4225" y="1708"/>
                    <a:pt x="4294" y="1686"/>
                    <a:pt x="4361" y="1686"/>
                  </a:cubicBezTo>
                  <a:cubicBezTo>
                    <a:pt x="4394" y="1686"/>
                    <a:pt x="4427" y="1691"/>
                    <a:pt x="4457" y="1708"/>
                  </a:cubicBezTo>
                  <a:cubicBezTo>
                    <a:pt x="4541" y="1750"/>
                    <a:pt x="4619" y="1839"/>
                    <a:pt x="4671" y="1839"/>
                  </a:cubicBezTo>
                  <a:cubicBezTo>
                    <a:pt x="4680" y="1839"/>
                    <a:pt x="4688" y="1837"/>
                    <a:pt x="4695" y="1831"/>
                  </a:cubicBezTo>
                  <a:cubicBezTo>
                    <a:pt x="4744" y="1790"/>
                    <a:pt x="4703" y="1740"/>
                    <a:pt x="4810" y="1740"/>
                  </a:cubicBezTo>
                  <a:cubicBezTo>
                    <a:pt x="4917" y="1740"/>
                    <a:pt x="4950" y="1765"/>
                    <a:pt x="4999" y="1765"/>
                  </a:cubicBezTo>
                  <a:cubicBezTo>
                    <a:pt x="5032" y="1765"/>
                    <a:pt x="5035" y="1750"/>
                    <a:pt x="5063" y="1750"/>
                  </a:cubicBezTo>
                  <a:cubicBezTo>
                    <a:pt x="5077" y="1750"/>
                    <a:pt x="5097" y="1754"/>
                    <a:pt x="5130" y="1765"/>
                  </a:cubicBezTo>
                  <a:cubicBezTo>
                    <a:pt x="5214" y="1800"/>
                    <a:pt x="5250" y="1853"/>
                    <a:pt x="5345" y="1853"/>
                  </a:cubicBezTo>
                  <a:cubicBezTo>
                    <a:pt x="5361" y="1853"/>
                    <a:pt x="5380" y="1851"/>
                    <a:pt x="5401" y="1847"/>
                  </a:cubicBezTo>
                  <a:cubicBezTo>
                    <a:pt x="5541" y="1831"/>
                    <a:pt x="5549" y="1765"/>
                    <a:pt x="5680" y="1765"/>
                  </a:cubicBezTo>
                  <a:cubicBezTo>
                    <a:pt x="5753" y="1765"/>
                    <a:pt x="5780" y="1752"/>
                    <a:pt x="5811" y="1752"/>
                  </a:cubicBezTo>
                  <a:cubicBezTo>
                    <a:pt x="5836" y="1752"/>
                    <a:pt x="5863" y="1761"/>
                    <a:pt x="5918" y="1790"/>
                  </a:cubicBezTo>
                  <a:cubicBezTo>
                    <a:pt x="6041" y="1855"/>
                    <a:pt x="6115" y="1905"/>
                    <a:pt x="6353" y="1970"/>
                  </a:cubicBezTo>
                  <a:cubicBezTo>
                    <a:pt x="6543" y="2023"/>
                    <a:pt x="6687" y="2102"/>
                    <a:pt x="6736" y="2102"/>
                  </a:cubicBezTo>
                  <a:cubicBezTo>
                    <a:pt x="6749" y="2102"/>
                    <a:pt x="6755" y="2097"/>
                    <a:pt x="6755" y="2085"/>
                  </a:cubicBezTo>
                  <a:cubicBezTo>
                    <a:pt x="6755" y="2019"/>
                    <a:pt x="6607" y="1946"/>
                    <a:pt x="6607" y="1839"/>
                  </a:cubicBezTo>
                  <a:cubicBezTo>
                    <a:pt x="6607" y="1740"/>
                    <a:pt x="6698" y="1437"/>
                    <a:pt x="6665" y="1420"/>
                  </a:cubicBezTo>
                  <a:cubicBezTo>
                    <a:pt x="6642" y="1405"/>
                    <a:pt x="6513" y="1270"/>
                    <a:pt x="6390" y="1270"/>
                  </a:cubicBezTo>
                  <a:cubicBezTo>
                    <a:pt x="6380" y="1270"/>
                    <a:pt x="6371" y="1271"/>
                    <a:pt x="6361" y="1273"/>
                  </a:cubicBezTo>
                  <a:cubicBezTo>
                    <a:pt x="6230" y="1297"/>
                    <a:pt x="6049" y="1363"/>
                    <a:pt x="5918" y="1371"/>
                  </a:cubicBezTo>
                  <a:cubicBezTo>
                    <a:pt x="5910" y="1372"/>
                    <a:pt x="5901" y="1372"/>
                    <a:pt x="5893" y="1372"/>
                  </a:cubicBezTo>
                  <a:cubicBezTo>
                    <a:pt x="5771" y="1372"/>
                    <a:pt x="5659" y="1319"/>
                    <a:pt x="5590" y="1273"/>
                  </a:cubicBezTo>
                  <a:cubicBezTo>
                    <a:pt x="5516" y="1215"/>
                    <a:pt x="5491" y="1248"/>
                    <a:pt x="5491" y="1174"/>
                  </a:cubicBezTo>
                  <a:cubicBezTo>
                    <a:pt x="5491" y="1100"/>
                    <a:pt x="5565" y="1084"/>
                    <a:pt x="5483" y="1043"/>
                  </a:cubicBezTo>
                  <a:cubicBezTo>
                    <a:pt x="5468" y="1035"/>
                    <a:pt x="5454" y="1033"/>
                    <a:pt x="5441" y="1033"/>
                  </a:cubicBezTo>
                  <a:cubicBezTo>
                    <a:pt x="5415" y="1033"/>
                    <a:pt x="5393" y="1044"/>
                    <a:pt x="5377" y="1044"/>
                  </a:cubicBezTo>
                  <a:cubicBezTo>
                    <a:pt x="5358" y="1044"/>
                    <a:pt x="5347" y="1030"/>
                    <a:pt x="5344" y="969"/>
                  </a:cubicBezTo>
                  <a:cubicBezTo>
                    <a:pt x="5327" y="821"/>
                    <a:pt x="5442" y="747"/>
                    <a:pt x="5327" y="723"/>
                  </a:cubicBezTo>
                  <a:cubicBezTo>
                    <a:pt x="5319" y="721"/>
                    <a:pt x="5311" y="720"/>
                    <a:pt x="5303" y="720"/>
                  </a:cubicBezTo>
                  <a:cubicBezTo>
                    <a:pt x="5222" y="720"/>
                    <a:pt x="5160" y="808"/>
                    <a:pt x="5080" y="808"/>
                  </a:cubicBezTo>
                  <a:cubicBezTo>
                    <a:pt x="5059" y="808"/>
                    <a:pt x="5038" y="802"/>
                    <a:pt x="5015" y="788"/>
                  </a:cubicBezTo>
                  <a:cubicBezTo>
                    <a:pt x="4888" y="725"/>
                    <a:pt x="4814" y="591"/>
                    <a:pt x="4660" y="591"/>
                  </a:cubicBezTo>
                  <a:cubicBezTo>
                    <a:pt x="4655" y="591"/>
                    <a:pt x="4651" y="591"/>
                    <a:pt x="4646" y="592"/>
                  </a:cubicBezTo>
                  <a:cubicBezTo>
                    <a:pt x="4520" y="598"/>
                    <a:pt x="4451" y="683"/>
                    <a:pt x="4394" y="683"/>
                  </a:cubicBezTo>
                  <a:cubicBezTo>
                    <a:pt x="4373" y="683"/>
                    <a:pt x="4354" y="671"/>
                    <a:pt x="4334" y="641"/>
                  </a:cubicBezTo>
                  <a:cubicBezTo>
                    <a:pt x="4263" y="530"/>
                    <a:pt x="4230" y="419"/>
                    <a:pt x="4168" y="419"/>
                  </a:cubicBezTo>
                  <a:cubicBezTo>
                    <a:pt x="4166" y="419"/>
                    <a:pt x="4164" y="419"/>
                    <a:pt x="4162" y="419"/>
                  </a:cubicBezTo>
                  <a:cubicBezTo>
                    <a:pt x="4088" y="419"/>
                    <a:pt x="3948" y="427"/>
                    <a:pt x="3948" y="493"/>
                  </a:cubicBezTo>
                  <a:cubicBezTo>
                    <a:pt x="3948" y="559"/>
                    <a:pt x="4014" y="567"/>
                    <a:pt x="3924" y="649"/>
                  </a:cubicBezTo>
                  <a:cubicBezTo>
                    <a:pt x="3842" y="731"/>
                    <a:pt x="3924" y="764"/>
                    <a:pt x="3784" y="772"/>
                  </a:cubicBezTo>
                  <a:cubicBezTo>
                    <a:pt x="3653" y="772"/>
                    <a:pt x="3423" y="764"/>
                    <a:pt x="3341" y="731"/>
                  </a:cubicBezTo>
                  <a:cubicBezTo>
                    <a:pt x="3275" y="702"/>
                    <a:pt x="3275" y="672"/>
                    <a:pt x="3175" y="672"/>
                  </a:cubicBezTo>
                  <a:cubicBezTo>
                    <a:pt x="3164" y="672"/>
                    <a:pt x="3151" y="673"/>
                    <a:pt x="3136" y="674"/>
                  </a:cubicBezTo>
                  <a:cubicBezTo>
                    <a:pt x="2996" y="682"/>
                    <a:pt x="2931" y="690"/>
                    <a:pt x="2857" y="690"/>
                  </a:cubicBezTo>
                  <a:cubicBezTo>
                    <a:pt x="2783" y="690"/>
                    <a:pt x="2619" y="649"/>
                    <a:pt x="2561" y="649"/>
                  </a:cubicBezTo>
                  <a:cubicBezTo>
                    <a:pt x="2530" y="649"/>
                    <a:pt x="2495" y="680"/>
                    <a:pt x="2465" y="680"/>
                  </a:cubicBezTo>
                  <a:cubicBezTo>
                    <a:pt x="2449" y="680"/>
                    <a:pt x="2434" y="670"/>
                    <a:pt x="2422" y="641"/>
                  </a:cubicBezTo>
                  <a:cubicBezTo>
                    <a:pt x="2397" y="559"/>
                    <a:pt x="2455" y="542"/>
                    <a:pt x="2406" y="468"/>
                  </a:cubicBezTo>
                  <a:cubicBezTo>
                    <a:pt x="2348" y="403"/>
                    <a:pt x="2414" y="280"/>
                    <a:pt x="2233" y="271"/>
                  </a:cubicBezTo>
                  <a:cubicBezTo>
                    <a:pt x="2227" y="271"/>
                    <a:pt x="2220" y="271"/>
                    <a:pt x="2213" y="271"/>
                  </a:cubicBezTo>
                  <a:cubicBezTo>
                    <a:pt x="2092" y="271"/>
                    <a:pt x="1952" y="315"/>
                    <a:pt x="1844" y="315"/>
                  </a:cubicBezTo>
                  <a:cubicBezTo>
                    <a:pt x="1787" y="315"/>
                    <a:pt x="1738" y="302"/>
                    <a:pt x="1708" y="263"/>
                  </a:cubicBezTo>
                  <a:cubicBezTo>
                    <a:pt x="1621" y="161"/>
                    <a:pt x="1436" y="1"/>
                    <a:pt x="1350"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75"/>
            <p:cNvSpPr/>
            <p:nvPr/>
          </p:nvSpPr>
          <p:spPr>
            <a:xfrm>
              <a:off x="5697225" y="3060775"/>
              <a:ext cx="19925" cy="15900"/>
            </a:xfrm>
            <a:custGeom>
              <a:avLst/>
              <a:gdLst/>
              <a:ahLst/>
              <a:cxnLst/>
              <a:rect l="l" t="t" r="r" b="b"/>
              <a:pathLst>
                <a:path w="797" h="636" extrusionOk="0">
                  <a:moveTo>
                    <a:pt x="317" y="0"/>
                  </a:moveTo>
                  <a:cubicBezTo>
                    <a:pt x="260" y="0"/>
                    <a:pt x="227" y="16"/>
                    <a:pt x="165" y="42"/>
                  </a:cubicBezTo>
                  <a:cubicBezTo>
                    <a:pt x="74" y="83"/>
                    <a:pt x="9" y="51"/>
                    <a:pt x="1" y="141"/>
                  </a:cubicBezTo>
                  <a:cubicBezTo>
                    <a:pt x="1" y="215"/>
                    <a:pt x="50" y="248"/>
                    <a:pt x="148" y="289"/>
                  </a:cubicBezTo>
                  <a:cubicBezTo>
                    <a:pt x="239" y="321"/>
                    <a:pt x="329" y="379"/>
                    <a:pt x="337" y="469"/>
                  </a:cubicBezTo>
                  <a:cubicBezTo>
                    <a:pt x="337" y="552"/>
                    <a:pt x="268" y="635"/>
                    <a:pt x="327" y="635"/>
                  </a:cubicBezTo>
                  <a:cubicBezTo>
                    <a:pt x="332" y="635"/>
                    <a:pt x="338" y="635"/>
                    <a:pt x="345" y="633"/>
                  </a:cubicBezTo>
                  <a:cubicBezTo>
                    <a:pt x="436" y="625"/>
                    <a:pt x="411" y="486"/>
                    <a:pt x="534" y="412"/>
                  </a:cubicBezTo>
                  <a:cubicBezTo>
                    <a:pt x="657" y="346"/>
                    <a:pt x="682" y="338"/>
                    <a:pt x="739" y="272"/>
                  </a:cubicBezTo>
                  <a:cubicBezTo>
                    <a:pt x="797" y="198"/>
                    <a:pt x="616" y="42"/>
                    <a:pt x="452" y="18"/>
                  </a:cubicBezTo>
                  <a:cubicBezTo>
                    <a:pt x="392" y="6"/>
                    <a:pt x="350" y="0"/>
                    <a:pt x="31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75"/>
            <p:cNvSpPr/>
            <p:nvPr/>
          </p:nvSpPr>
          <p:spPr>
            <a:xfrm>
              <a:off x="5871825" y="3062325"/>
              <a:ext cx="14375" cy="5150"/>
            </a:xfrm>
            <a:custGeom>
              <a:avLst/>
              <a:gdLst/>
              <a:ahLst/>
              <a:cxnLst/>
              <a:rect l="l" t="t" r="r" b="b"/>
              <a:pathLst>
                <a:path w="575" h="206" extrusionOk="0">
                  <a:moveTo>
                    <a:pt x="245" y="1"/>
                  </a:moveTo>
                  <a:cubicBezTo>
                    <a:pt x="132" y="1"/>
                    <a:pt x="130" y="29"/>
                    <a:pt x="124" y="62"/>
                  </a:cubicBezTo>
                  <a:cubicBezTo>
                    <a:pt x="115" y="112"/>
                    <a:pt x="1" y="194"/>
                    <a:pt x="58" y="202"/>
                  </a:cubicBezTo>
                  <a:cubicBezTo>
                    <a:pt x="66" y="205"/>
                    <a:pt x="76" y="206"/>
                    <a:pt x="87" y="206"/>
                  </a:cubicBezTo>
                  <a:cubicBezTo>
                    <a:pt x="144" y="206"/>
                    <a:pt x="239" y="175"/>
                    <a:pt x="329" y="161"/>
                  </a:cubicBezTo>
                  <a:cubicBezTo>
                    <a:pt x="354" y="155"/>
                    <a:pt x="380" y="153"/>
                    <a:pt x="403" y="153"/>
                  </a:cubicBezTo>
                  <a:cubicBezTo>
                    <a:pt x="433" y="153"/>
                    <a:pt x="461" y="156"/>
                    <a:pt x="485" y="156"/>
                  </a:cubicBezTo>
                  <a:cubicBezTo>
                    <a:pt x="521" y="156"/>
                    <a:pt x="547" y="150"/>
                    <a:pt x="559" y="120"/>
                  </a:cubicBezTo>
                  <a:cubicBezTo>
                    <a:pt x="574" y="66"/>
                    <a:pt x="436" y="4"/>
                    <a:pt x="352" y="4"/>
                  </a:cubicBezTo>
                  <a:cubicBezTo>
                    <a:pt x="347" y="4"/>
                    <a:pt x="342" y="5"/>
                    <a:pt x="337" y="5"/>
                  </a:cubicBezTo>
                  <a:cubicBezTo>
                    <a:pt x="300" y="2"/>
                    <a:pt x="270" y="1"/>
                    <a:pt x="245"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75"/>
            <p:cNvSpPr/>
            <p:nvPr/>
          </p:nvSpPr>
          <p:spPr>
            <a:xfrm>
              <a:off x="5841250" y="2996575"/>
              <a:ext cx="11725" cy="21025"/>
            </a:xfrm>
            <a:custGeom>
              <a:avLst/>
              <a:gdLst/>
              <a:ahLst/>
              <a:cxnLst/>
              <a:rect l="l" t="t" r="r" b="b"/>
              <a:pathLst>
                <a:path w="469" h="841" extrusionOk="0">
                  <a:moveTo>
                    <a:pt x="344" y="1"/>
                  </a:moveTo>
                  <a:cubicBezTo>
                    <a:pt x="338" y="1"/>
                    <a:pt x="333" y="3"/>
                    <a:pt x="329" y="9"/>
                  </a:cubicBezTo>
                  <a:cubicBezTo>
                    <a:pt x="304" y="33"/>
                    <a:pt x="181" y="427"/>
                    <a:pt x="140" y="518"/>
                  </a:cubicBezTo>
                  <a:cubicBezTo>
                    <a:pt x="91" y="608"/>
                    <a:pt x="75" y="715"/>
                    <a:pt x="34" y="756"/>
                  </a:cubicBezTo>
                  <a:cubicBezTo>
                    <a:pt x="1" y="797"/>
                    <a:pt x="58" y="813"/>
                    <a:pt x="132" y="838"/>
                  </a:cubicBezTo>
                  <a:cubicBezTo>
                    <a:pt x="137" y="840"/>
                    <a:pt x="142" y="841"/>
                    <a:pt x="148" y="841"/>
                  </a:cubicBezTo>
                  <a:cubicBezTo>
                    <a:pt x="233" y="841"/>
                    <a:pt x="429" y="630"/>
                    <a:pt x="444" y="600"/>
                  </a:cubicBezTo>
                  <a:cubicBezTo>
                    <a:pt x="460" y="559"/>
                    <a:pt x="337" y="493"/>
                    <a:pt x="321" y="468"/>
                  </a:cubicBezTo>
                  <a:cubicBezTo>
                    <a:pt x="296" y="436"/>
                    <a:pt x="329" y="345"/>
                    <a:pt x="337" y="296"/>
                  </a:cubicBezTo>
                  <a:cubicBezTo>
                    <a:pt x="344" y="276"/>
                    <a:pt x="367" y="271"/>
                    <a:pt x="392" y="271"/>
                  </a:cubicBezTo>
                  <a:cubicBezTo>
                    <a:pt x="417" y="271"/>
                    <a:pt x="443" y="276"/>
                    <a:pt x="458" y="276"/>
                  </a:cubicBezTo>
                  <a:cubicBezTo>
                    <a:pt x="464" y="276"/>
                    <a:pt x="468" y="275"/>
                    <a:pt x="468" y="271"/>
                  </a:cubicBezTo>
                  <a:cubicBezTo>
                    <a:pt x="460" y="247"/>
                    <a:pt x="444" y="206"/>
                    <a:pt x="419" y="116"/>
                  </a:cubicBezTo>
                  <a:cubicBezTo>
                    <a:pt x="412" y="61"/>
                    <a:pt x="372" y="1"/>
                    <a:pt x="344"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75"/>
            <p:cNvSpPr/>
            <p:nvPr/>
          </p:nvSpPr>
          <p:spPr>
            <a:xfrm>
              <a:off x="5865250" y="3064550"/>
              <a:ext cx="5300" cy="6825"/>
            </a:xfrm>
            <a:custGeom>
              <a:avLst/>
              <a:gdLst/>
              <a:ahLst/>
              <a:cxnLst/>
              <a:rect l="l" t="t" r="r" b="b"/>
              <a:pathLst>
                <a:path w="212" h="273" extrusionOk="0">
                  <a:moveTo>
                    <a:pt x="182" y="1"/>
                  </a:moveTo>
                  <a:cubicBezTo>
                    <a:pt x="171" y="1"/>
                    <a:pt x="153" y="7"/>
                    <a:pt x="124" y="23"/>
                  </a:cubicBezTo>
                  <a:cubicBezTo>
                    <a:pt x="58" y="72"/>
                    <a:pt x="1" y="105"/>
                    <a:pt x="9" y="146"/>
                  </a:cubicBezTo>
                  <a:cubicBezTo>
                    <a:pt x="24" y="183"/>
                    <a:pt x="52" y="273"/>
                    <a:pt x="93" y="273"/>
                  </a:cubicBezTo>
                  <a:cubicBezTo>
                    <a:pt x="98" y="273"/>
                    <a:pt x="103" y="271"/>
                    <a:pt x="108" y="269"/>
                  </a:cubicBezTo>
                  <a:cubicBezTo>
                    <a:pt x="157" y="252"/>
                    <a:pt x="181" y="154"/>
                    <a:pt x="190" y="97"/>
                  </a:cubicBezTo>
                  <a:cubicBezTo>
                    <a:pt x="190" y="49"/>
                    <a:pt x="212" y="1"/>
                    <a:pt x="182"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75"/>
            <p:cNvSpPr/>
            <p:nvPr/>
          </p:nvSpPr>
          <p:spPr>
            <a:xfrm>
              <a:off x="5770275" y="2884450"/>
              <a:ext cx="117375" cy="133925"/>
            </a:xfrm>
            <a:custGeom>
              <a:avLst/>
              <a:gdLst/>
              <a:ahLst/>
              <a:cxnLst/>
              <a:rect l="l" t="t" r="r" b="b"/>
              <a:pathLst>
                <a:path w="4695" h="5357" extrusionOk="0">
                  <a:moveTo>
                    <a:pt x="4545" y="0"/>
                  </a:moveTo>
                  <a:cubicBezTo>
                    <a:pt x="4530" y="0"/>
                    <a:pt x="4517" y="2"/>
                    <a:pt x="4506" y="5"/>
                  </a:cubicBezTo>
                  <a:cubicBezTo>
                    <a:pt x="4473" y="21"/>
                    <a:pt x="4415" y="111"/>
                    <a:pt x="4415" y="161"/>
                  </a:cubicBezTo>
                  <a:cubicBezTo>
                    <a:pt x="4415" y="210"/>
                    <a:pt x="4251" y="210"/>
                    <a:pt x="4235" y="251"/>
                  </a:cubicBezTo>
                  <a:cubicBezTo>
                    <a:pt x="4218" y="284"/>
                    <a:pt x="4268" y="358"/>
                    <a:pt x="4218" y="399"/>
                  </a:cubicBezTo>
                  <a:cubicBezTo>
                    <a:pt x="4169" y="432"/>
                    <a:pt x="3833" y="596"/>
                    <a:pt x="3808" y="645"/>
                  </a:cubicBezTo>
                  <a:cubicBezTo>
                    <a:pt x="3802" y="659"/>
                    <a:pt x="3779" y="664"/>
                    <a:pt x="3745" y="664"/>
                  </a:cubicBezTo>
                  <a:cubicBezTo>
                    <a:pt x="3635" y="664"/>
                    <a:pt x="3412" y="610"/>
                    <a:pt x="3275" y="604"/>
                  </a:cubicBezTo>
                  <a:cubicBezTo>
                    <a:pt x="3269" y="604"/>
                    <a:pt x="3264" y="604"/>
                    <a:pt x="3258" y="604"/>
                  </a:cubicBezTo>
                  <a:cubicBezTo>
                    <a:pt x="3109" y="604"/>
                    <a:pt x="3042" y="699"/>
                    <a:pt x="2985" y="699"/>
                  </a:cubicBezTo>
                  <a:cubicBezTo>
                    <a:pt x="2977" y="699"/>
                    <a:pt x="2970" y="698"/>
                    <a:pt x="2963" y="694"/>
                  </a:cubicBezTo>
                  <a:cubicBezTo>
                    <a:pt x="2897" y="661"/>
                    <a:pt x="2635" y="555"/>
                    <a:pt x="2577" y="522"/>
                  </a:cubicBezTo>
                  <a:cubicBezTo>
                    <a:pt x="2537" y="499"/>
                    <a:pt x="2505" y="468"/>
                    <a:pt x="2448" y="468"/>
                  </a:cubicBezTo>
                  <a:cubicBezTo>
                    <a:pt x="2423" y="468"/>
                    <a:pt x="2393" y="474"/>
                    <a:pt x="2356" y="489"/>
                  </a:cubicBezTo>
                  <a:cubicBezTo>
                    <a:pt x="2260" y="494"/>
                    <a:pt x="2214" y="527"/>
                    <a:pt x="2175" y="527"/>
                  </a:cubicBezTo>
                  <a:cubicBezTo>
                    <a:pt x="2151" y="527"/>
                    <a:pt x="2130" y="514"/>
                    <a:pt x="2101" y="473"/>
                  </a:cubicBezTo>
                  <a:cubicBezTo>
                    <a:pt x="2027" y="374"/>
                    <a:pt x="2093" y="325"/>
                    <a:pt x="1970" y="325"/>
                  </a:cubicBezTo>
                  <a:cubicBezTo>
                    <a:pt x="1889" y="325"/>
                    <a:pt x="1902" y="349"/>
                    <a:pt x="1864" y="349"/>
                  </a:cubicBezTo>
                  <a:cubicBezTo>
                    <a:pt x="1849" y="349"/>
                    <a:pt x="1824" y="345"/>
                    <a:pt x="1781" y="333"/>
                  </a:cubicBezTo>
                  <a:cubicBezTo>
                    <a:pt x="1681" y="304"/>
                    <a:pt x="1618" y="223"/>
                    <a:pt x="1582" y="223"/>
                  </a:cubicBezTo>
                  <a:cubicBezTo>
                    <a:pt x="1568" y="223"/>
                    <a:pt x="1558" y="235"/>
                    <a:pt x="1551" y="267"/>
                  </a:cubicBezTo>
                  <a:cubicBezTo>
                    <a:pt x="1527" y="374"/>
                    <a:pt x="1559" y="423"/>
                    <a:pt x="1510" y="481"/>
                  </a:cubicBezTo>
                  <a:cubicBezTo>
                    <a:pt x="1464" y="535"/>
                    <a:pt x="1432" y="655"/>
                    <a:pt x="1374" y="655"/>
                  </a:cubicBezTo>
                  <a:cubicBezTo>
                    <a:pt x="1370" y="655"/>
                    <a:pt x="1366" y="654"/>
                    <a:pt x="1362" y="653"/>
                  </a:cubicBezTo>
                  <a:cubicBezTo>
                    <a:pt x="1350" y="650"/>
                    <a:pt x="1338" y="649"/>
                    <a:pt x="1327" y="649"/>
                  </a:cubicBezTo>
                  <a:cubicBezTo>
                    <a:pt x="1305" y="649"/>
                    <a:pt x="1285" y="653"/>
                    <a:pt x="1268" y="653"/>
                  </a:cubicBezTo>
                  <a:cubicBezTo>
                    <a:pt x="1243" y="653"/>
                    <a:pt x="1227" y="645"/>
                    <a:pt x="1223" y="604"/>
                  </a:cubicBezTo>
                  <a:cubicBezTo>
                    <a:pt x="1216" y="538"/>
                    <a:pt x="1183" y="446"/>
                    <a:pt x="1158" y="446"/>
                  </a:cubicBezTo>
                  <a:cubicBezTo>
                    <a:pt x="1152" y="446"/>
                    <a:pt x="1146" y="451"/>
                    <a:pt x="1141" y="464"/>
                  </a:cubicBezTo>
                  <a:cubicBezTo>
                    <a:pt x="1108" y="530"/>
                    <a:pt x="1141" y="661"/>
                    <a:pt x="1018" y="670"/>
                  </a:cubicBezTo>
                  <a:cubicBezTo>
                    <a:pt x="903" y="678"/>
                    <a:pt x="845" y="702"/>
                    <a:pt x="845" y="768"/>
                  </a:cubicBezTo>
                  <a:cubicBezTo>
                    <a:pt x="845" y="834"/>
                    <a:pt x="862" y="908"/>
                    <a:pt x="821" y="998"/>
                  </a:cubicBezTo>
                  <a:cubicBezTo>
                    <a:pt x="773" y="1077"/>
                    <a:pt x="901" y="1179"/>
                    <a:pt x="734" y="1179"/>
                  </a:cubicBezTo>
                  <a:cubicBezTo>
                    <a:pt x="728" y="1179"/>
                    <a:pt x="721" y="1179"/>
                    <a:pt x="714" y="1178"/>
                  </a:cubicBezTo>
                  <a:cubicBezTo>
                    <a:pt x="509" y="1178"/>
                    <a:pt x="722" y="1252"/>
                    <a:pt x="772" y="1351"/>
                  </a:cubicBezTo>
                  <a:cubicBezTo>
                    <a:pt x="821" y="1449"/>
                    <a:pt x="804" y="1507"/>
                    <a:pt x="788" y="1572"/>
                  </a:cubicBezTo>
                  <a:cubicBezTo>
                    <a:pt x="772" y="1630"/>
                    <a:pt x="837" y="1802"/>
                    <a:pt x="780" y="1818"/>
                  </a:cubicBezTo>
                  <a:cubicBezTo>
                    <a:pt x="774" y="1821"/>
                    <a:pt x="770" y="1822"/>
                    <a:pt x="766" y="1822"/>
                  </a:cubicBezTo>
                  <a:cubicBezTo>
                    <a:pt x="736" y="1822"/>
                    <a:pt x="754" y="1743"/>
                    <a:pt x="681" y="1728"/>
                  </a:cubicBezTo>
                  <a:cubicBezTo>
                    <a:pt x="679" y="1728"/>
                    <a:pt x="676" y="1727"/>
                    <a:pt x="673" y="1727"/>
                  </a:cubicBezTo>
                  <a:cubicBezTo>
                    <a:pt x="596" y="1727"/>
                    <a:pt x="547" y="1953"/>
                    <a:pt x="468" y="2056"/>
                  </a:cubicBezTo>
                  <a:cubicBezTo>
                    <a:pt x="394" y="2171"/>
                    <a:pt x="460" y="2253"/>
                    <a:pt x="460" y="2368"/>
                  </a:cubicBezTo>
                  <a:cubicBezTo>
                    <a:pt x="460" y="2475"/>
                    <a:pt x="476" y="2508"/>
                    <a:pt x="427" y="2582"/>
                  </a:cubicBezTo>
                  <a:cubicBezTo>
                    <a:pt x="378" y="2664"/>
                    <a:pt x="378" y="2729"/>
                    <a:pt x="214" y="2902"/>
                  </a:cubicBezTo>
                  <a:cubicBezTo>
                    <a:pt x="58" y="3066"/>
                    <a:pt x="17" y="3074"/>
                    <a:pt x="49" y="3181"/>
                  </a:cubicBezTo>
                  <a:cubicBezTo>
                    <a:pt x="82" y="3279"/>
                    <a:pt x="140" y="3271"/>
                    <a:pt x="123" y="3345"/>
                  </a:cubicBezTo>
                  <a:cubicBezTo>
                    <a:pt x="107" y="3427"/>
                    <a:pt x="0" y="3427"/>
                    <a:pt x="33" y="3501"/>
                  </a:cubicBezTo>
                  <a:cubicBezTo>
                    <a:pt x="66" y="3583"/>
                    <a:pt x="107" y="3583"/>
                    <a:pt x="140" y="3673"/>
                  </a:cubicBezTo>
                  <a:cubicBezTo>
                    <a:pt x="173" y="3763"/>
                    <a:pt x="123" y="3804"/>
                    <a:pt x="205" y="3804"/>
                  </a:cubicBezTo>
                  <a:cubicBezTo>
                    <a:pt x="287" y="3804"/>
                    <a:pt x="345" y="3780"/>
                    <a:pt x="427" y="3772"/>
                  </a:cubicBezTo>
                  <a:cubicBezTo>
                    <a:pt x="488" y="3766"/>
                    <a:pt x="530" y="3742"/>
                    <a:pt x="554" y="3742"/>
                  </a:cubicBezTo>
                  <a:cubicBezTo>
                    <a:pt x="565" y="3742"/>
                    <a:pt x="572" y="3747"/>
                    <a:pt x="575" y="3763"/>
                  </a:cubicBezTo>
                  <a:cubicBezTo>
                    <a:pt x="591" y="3821"/>
                    <a:pt x="493" y="3813"/>
                    <a:pt x="558" y="3928"/>
                  </a:cubicBezTo>
                  <a:cubicBezTo>
                    <a:pt x="616" y="4034"/>
                    <a:pt x="624" y="4034"/>
                    <a:pt x="657" y="4116"/>
                  </a:cubicBezTo>
                  <a:cubicBezTo>
                    <a:pt x="698" y="4190"/>
                    <a:pt x="624" y="4198"/>
                    <a:pt x="624" y="4280"/>
                  </a:cubicBezTo>
                  <a:cubicBezTo>
                    <a:pt x="624" y="4363"/>
                    <a:pt x="657" y="4420"/>
                    <a:pt x="657" y="4486"/>
                  </a:cubicBezTo>
                  <a:cubicBezTo>
                    <a:pt x="649" y="4543"/>
                    <a:pt x="632" y="4592"/>
                    <a:pt x="599" y="4674"/>
                  </a:cubicBezTo>
                  <a:cubicBezTo>
                    <a:pt x="566" y="4748"/>
                    <a:pt x="517" y="4863"/>
                    <a:pt x="509" y="4912"/>
                  </a:cubicBezTo>
                  <a:cubicBezTo>
                    <a:pt x="501" y="4953"/>
                    <a:pt x="501" y="5077"/>
                    <a:pt x="493" y="5118"/>
                  </a:cubicBezTo>
                  <a:cubicBezTo>
                    <a:pt x="476" y="5159"/>
                    <a:pt x="452" y="5265"/>
                    <a:pt x="517" y="5273"/>
                  </a:cubicBezTo>
                  <a:cubicBezTo>
                    <a:pt x="561" y="5273"/>
                    <a:pt x="576" y="5255"/>
                    <a:pt x="590" y="5255"/>
                  </a:cubicBezTo>
                  <a:cubicBezTo>
                    <a:pt x="597" y="5255"/>
                    <a:pt x="605" y="5260"/>
                    <a:pt x="616" y="5273"/>
                  </a:cubicBezTo>
                  <a:cubicBezTo>
                    <a:pt x="646" y="5304"/>
                    <a:pt x="656" y="5356"/>
                    <a:pt x="697" y="5356"/>
                  </a:cubicBezTo>
                  <a:cubicBezTo>
                    <a:pt x="700" y="5356"/>
                    <a:pt x="703" y="5356"/>
                    <a:pt x="706" y="5356"/>
                  </a:cubicBezTo>
                  <a:cubicBezTo>
                    <a:pt x="747" y="5347"/>
                    <a:pt x="772" y="5290"/>
                    <a:pt x="829" y="5282"/>
                  </a:cubicBezTo>
                  <a:cubicBezTo>
                    <a:pt x="841" y="5280"/>
                    <a:pt x="853" y="5279"/>
                    <a:pt x="865" y="5279"/>
                  </a:cubicBezTo>
                  <a:cubicBezTo>
                    <a:pt x="898" y="5279"/>
                    <a:pt x="931" y="5284"/>
                    <a:pt x="961" y="5284"/>
                  </a:cubicBezTo>
                  <a:cubicBezTo>
                    <a:pt x="972" y="5284"/>
                    <a:pt x="983" y="5283"/>
                    <a:pt x="993" y="5282"/>
                  </a:cubicBezTo>
                  <a:cubicBezTo>
                    <a:pt x="1051" y="5282"/>
                    <a:pt x="1067" y="5257"/>
                    <a:pt x="1116" y="5249"/>
                  </a:cubicBezTo>
                  <a:cubicBezTo>
                    <a:pt x="1118" y="5249"/>
                    <a:pt x="1121" y="5248"/>
                    <a:pt x="1123" y="5248"/>
                  </a:cubicBezTo>
                  <a:cubicBezTo>
                    <a:pt x="1165" y="5248"/>
                    <a:pt x="1225" y="5305"/>
                    <a:pt x="1257" y="5305"/>
                  </a:cubicBezTo>
                  <a:cubicBezTo>
                    <a:pt x="1263" y="5305"/>
                    <a:pt x="1268" y="5303"/>
                    <a:pt x="1272" y="5298"/>
                  </a:cubicBezTo>
                  <a:cubicBezTo>
                    <a:pt x="1297" y="5273"/>
                    <a:pt x="1280" y="5183"/>
                    <a:pt x="1215" y="5109"/>
                  </a:cubicBezTo>
                  <a:cubicBezTo>
                    <a:pt x="1149" y="5035"/>
                    <a:pt x="1092" y="5011"/>
                    <a:pt x="1116" y="4962"/>
                  </a:cubicBezTo>
                  <a:cubicBezTo>
                    <a:pt x="1141" y="4912"/>
                    <a:pt x="1256" y="4691"/>
                    <a:pt x="1248" y="4609"/>
                  </a:cubicBezTo>
                  <a:cubicBezTo>
                    <a:pt x="1239" y="4527"/>
                    <a:pt x="1215" y="4445"/>
                    <a:pt x="1223" y="4354"/>
                  </a:cubicBezTo>
                  <a:cubicBezTo>
                    <a:pt x="1231" y="4264"/>
                    <a:pt x="1248" y="4141"/>
                    <a:pt x="1264" y="4001"/>
                  </a:cubicBezTo>
                  <a:cubicBezTo>
                    <a:pt x="1272" y="3870"/>
                    <a:pt x="1297" y="3657"/>
                    <a:pt x="1239" y="3591"/>
                  </a:cubicBezTo>
                  <a:cubicBezTo>
                    <a:pt x="1190" y="3525"/>
                    <a:pt x="1108" y="3493"/>
                    <a:pt x="1108" y="3443"/>
                  </a:cubicBezTo>
                  <a:cubicBezTo>
                    <a:pt x="1116" y="3394"/>
                    <a:pt x="1075" y="3394"/>
                    <a:pt x="1124" y="3345"/>
                  </a:cubicBezTo>
                  <a:cubicBezTo>
                    <a:pt x="1182" y="3296"/>
                    <a:pt x="1379" y="3164"/>
                    <a:pt x="1445" y="3148"/>
                  </a:cubicBezTo>
                  <a:cubicBezTo>
                    <a:pt x="1484" y="3143"/>
                    <a:pt x="1539" y="3135"/>
                    <a:pt x="1586" y="3135"/>
                  </a:cubicBezTo>
                  <a:cubicBezTo>
                    <a:pt x="1616" y="3135"/>
                    <a:pt x="1642" y="3138"/>
                    <a:pt x="1658" y="3148"/>
                  </a:cubicBezTo>
                  <a:cubicBezTo>
                    <a:pt x="1699" y="3173"/>
                    <a:pt x="1740" y="3361"/>
                    <a:pt x="1732" y="3419"/>
                  </a:cubicBezTo>
                  <a:cubicBezTo>
                    <a:pt x="1724" y="3468"/>
                    <a:pt x="1707" y="3509"/>
                    <a:pt x="1666" y="3583"/>
                  </a:cubicBezTo>
                  <a:cubicBezTo>
                    <a:pt x="1633" y="3665"/>
                    <a:pt x="1576" y="3665"/>
                    <a:pt x="1609" y="3739"/>
                  </a:cubicBezTo>
                  <a:cubicBezTo>
                    <a:pt x="1642" y="3813"/>
                    <a:pt x="1781" y="4010"/>
                    <a:pt x="1896" y="4075"/>
                  </a:cubicBezTo>
                  <a:cubicBezTo>
                    <a:pt x="2003" y="4141"/>
                    <a:pt x="2109" y="4084"/>
                    <a:pt x="2093" y="4166"/>
                  </a:cubicBezTo>
                  <a:cubicBezTo>
                    <a:pt x="2076" y="4256"/>
                    <a:pt x="2052" y="4305"/>
                    <a:pt x="2027" y="4371"/>
                  </a:cubicBezTo>
                  <a:cubicBezTo>
                    <a:pt x="2011" y="4428"/>
                    <a:pt x="1994" y="4527"/>
                    <a:pt x="2003" y="4551"/>
                  </a:cubicBezTo>
                  <a:cubicBezTo>
                    <a:pt x="2019" y="4576"/>
                    <a:pt x="2060" y="4691"/>
                    <a:pt x="2183" y="4724"/>
                  </a:cubicBezTo>
                  <a:cubicBezTo>
                    <a:pt x="2246" y="4746"/>
                    <a:pt x="2312" y="4759"/>
                    <a:pt x="2362" y="4759"/>
                  </a:cubicBezTo>
                  <a:cubicBezTo>
                    <a:pt x="2404" y="4759"/>
                    <a:pt x="2435" y="4750"/>
                    <a:pt x="2446" y="4732"/>
                  </a:cubicBezTo>
                  <a:cubicBezTo>
                    <a:pt x="2479" y="4691"/>
                    <a:pt x="2520" y="4625"/>
                    <a:pt x="2511" y="4568"/>
                  </a:cubicBezTo>
                  <a:cubicBezTo>
                    <a:pt x="2495" y="4510"/>
                    <a:pt x="2503" y="4486"/>
                    <a:pt x="2577" y="4477"/>
                  </a:cubicBezTo>
                  <a:cubicBezTo>
                    <a:pt x="2659" y="4469"/>
                    <a:pt x="2733" y="4461"/>
                    <a:pt x="2807" y="4445"/>
                  </a:cubicBezTo>
                  <a:cubicBezTo>
                    <a:pt x="2819" y="4442"/>
                    <a:pt x="2835" y="4440"/>
                    <a:pt x="2851" y="4440"/>
                  </a:cubicBezTo>
                  <a:cubicBezTo>
                    <a:pt x="2887" y="4440"/>
                    <a:pt x="2929" y="4445"/>
                    <a:pt x="2963" y="4445"/>
                  </a:cubicBezTo>
                  <a:cubicBezTo>
                    <a:pt x="2998" y="4445"/>
                    <a:pt x="3025" y="4440"/>
                    <a:pt x="3028" y="4420"/>
                  </a:cubicBezTo>
                  <a:cubicBezTo>
                    <a:pt x="3028" y="4371"/>
                    <a:pt x="3069" y="4223"/>
                    <a:pt x="2996" y="4215"/>
                  </a:cubicBezTo>
                  <a:cubicBezTo>
                    <a:pt x="2992" y="4214"/>
                    <a:pt x="2988" y="4214"/>
                    <a:pt x="2985" y="4214"/>
                  </a:cubicBezTo>
                  <a:cubicBezTo>
                    <a:pt x="2943" y="4214"/>
                    <a:pt x="2941" y="4249"/>
                    <a:pt x="2912" y="4249"/>
                  </a:cubicBezTo>
                  <a:cubicBezTo>
                    <a:pt x="2904" y="4249"/>
                    <a:pt x="2894" y="4246"/>
                    <a:pt x="2881" y="4239"/>
                  </a:cubicBezTo>
                  <a:cubicBezTo>
                    <a:pt x="2823" y="4215"/>
                    <a:pt x="2881" y="4141"/>
                    <a:pt x="2831" y="4133"/>
                  </a:cubicBezTo>
                  <a:cubicBezTo>
                    <a:pt x="2818" y="4130"/>
                    <a:pt x="2803" y="4130"/>
                    <a:pt x="2790" y="4130"/>
                  </a:cubicBezTo>
                  <a:lnTo>
                    <a:pt x="2790" y="4130"/>
                  </a:lnTo>
                  <a:cubicBezTo>
                    <a:pt x="2763" y="4130"/>
                    <a:pt x="2741" y="4130"/>
                    <a:pt x="2741" y="4108"/>
                  </a:cubicBezTo>
                  <a:cubicBezTo>
                    <a:pt x="2733" y="4084"/>
                    <a:pt x="2782" y="4084"/>
                    <a:pt x="2758" y="4034"/>
                  </a:cubicBezTo>
                  <a:cubicBezTo>
                    <a:pt x="2733" y="3985"/>
                    <a:pt x="2487" y="3854"/>
                    <a:pt x="2536" y="3804"/>
                  </a:cubicBezTo>
                  <a:cubicBezTo>
                    <a:pt x="2585" y="3763"/>
                    <a:pt x="2667" y="3755"/>
                    <a:pt x="2651" y="3706"/>
                  </a:cubicBezTo>
                  <a:cubicBezTo>
                    <a:pt x="2643" y="3657"/>
                    <a:pt x="2577" y="3591"/>
                    <a:pt x="2626" y="3550"/>
                  </a:cubicBezTo>
                  <a:cubicBezTo>
                    <a:pt x="2667" y="3509"/>
                    <a:pt x="2733" y="3550"/>
                    <a:pt x="2708" y="3501"/>
                  </a:cubicBezTo>
                  <a:cubicBezTo>
                    <a:pt x="2684" y="3452"/>
                    <a:pt x="2561" y="3394"/>
                    <a:pt x="2511" y="3320"/>
                  </a:cubicBezTo>
                  <a:cubicBezTo>
                    <a:pt x="2462" y="3246"/>
                    <a:pt x="2364" y="3181"/>
                    <a:pt x="2364" y="3148"/>
                  </a:cubicBezTo>
                  <a:cubicBezTo>
                    <a:pt x="2356" y="3123"/>
                    <a:pt x="2347" y="2967"/>
                    <a:pt x="2282" y="2918"/>
                  </a:cubicBezTo>
                  <a:cubicBezTo>
                    <a:pt x="2216" y="2869"/>
                    <a:pt x="2101" y="2820"/>
                    <a:pt x="2060" y="2770"/>
                  </a:cubicBezTo>
                  <a:cubicBezTo>
                    <a:pt x="2011" y="2721"/>
                    <a:pt x="2019" y="2688"/>
                    <a:pt x="1978" y="2688"/>
                  </a:cubicBezTo>
                  <a:cubicBezTo>
                    <a:pt x="1949" y="2688"/>
                    <a:pt x="1932" y="2741"/>
                    <a:pt x="1908" y="2741"/>
                  </a:cubicBezTo>
                  <a:cubicBezTo>
                    <a:pt x="1898" y="2741"/>
                    <a:pt x="1886" y="2732"/>
                    <a:pt x="1871" y="2705"/>
                  </a:cubicBezTo>
                  <a:cubicBezTo>
                    <a:pt x="1814" y="2615"/>
                    <a:pt x="1830" y="2557"/>
                    <a:pt x="1871" y="2549"/>
                  </a:cubicBezTo>
                  <a:cubicBezTo>
                    <a:pt x="1875" y="2547"/>
                    <a:pt x="1880" y="2546"/>
                    <a:pt x="1886" y="2546"/>
                  </a:cubicBezTo>
                  <a:cubicBezTo>
                    <a:pt x="1924" y="2546"/>
                    <a:pt x="1993" y="2591"/>
                    <a:pt x="2044" y="2598"/>
                  </a:cubicBezTo>
                  <a:cubicBezTo>
                    <a:pt x="2056" y="2602"/>
                    <a:pt x="2067" y="2604"/>
                    <a:pt x="2077" y="2604"/>
                  </a:cubicBezTo>
                  <a:cubicBezTo>
                    <a:pt x="2108" y="2604"/>
                    <a:pt x="2136" y="2586"/>
                    <a:pt x="2191" y="2549"/>
                  </a:cubicBezTo>
                  <a:cubicBezTo>
                    <a:pt x="2265" y="2500"/>
                    <a:pt x="2372" y="2385"/>
                    <a:pt x="2454" y="2335"/>
                  </a:cubicBezTo>
                  <a:cubicBezTo>
                    <a:pt x="2528" y="2286"/>
                    <a:pt x="2741" y="2155"/>
                    <a:pt x="2782" y="2106"/>
                  </a:cubicBezTo>
                  <a:cubicBezTo>
                    <a:pt x="2823" y="2056"/>
                    <a:pt x="2831" y="1958"/>
                    <a:pt x="2914" y="1909"/>
                  </a:cubicBezTo>
                  <a:cubicBezTo>
                    <a:pt x="2955" y="1884"/>
                    <a:pt x="2969" y="1882"/>
                    <a:pt x="2982" y="1882"/>
                  </a:cubicBezTo>
                  <a:cubicBezTo>
                    <a:pt x="2985" y="1882"/>
                    <a:pt x="2988" y="1882"/>
                    <a:pt x="2990" y="1882"/>
                  </a:cubicBezTo>
                  <a:cubicBezTo>
                    <a:pt x="3002" y="1882"/>
                    <a:pt x="3015" y="1881"/>
                    <a:pt x="3045" y="1868"/>
                  </a:cubicBezTo>
                  <a:cubicBezTo>
                    <a:pt x="3096" y="1848"/>
                    <a:pt x="3097" y="1819"/>
                    <a:pt x="3119" y="1819"/>
                  </a:cubicBezTo>
                  <a:cubicBezTo>
                    <a:pt x="3125" y="1819"/>
                    <a:pt x="3133" y="1821"/>
                    <a:pt x="3143" y="1827"/>
                  </a:cubicBezTo>
                  <a:cubicBezTo>
                    <a:pt x="3185" y="1847"/>
                    <a:pt x="3301" y="1955"/>
                    <a:pt x="3338" y="1955"/>
                  </a:cubicBezTo>
                  <a:cubicBezTo>
                    <a:pt x="3344" y="1955"/>
                    <a:pt x="3349" y="1951"/>
                    <a:pt x="3349" y="1942"/>
                  </a:cubicBezTo>
                  <a:cubicBezTo>
                    <a:pt x="3357" y="1884"/>
                    <a:pt x="3373" y="1745"/>
                    <a:pt x="3332" y="1720"/>
                  </a:cubicBezTo>
                  <a:cubicBezTo>
                    <a:pt x="3303" y="1698"/>
                    <a:pt x="3217" y="1651"/>
                    <a:pt x="3158" y="1651"/>
                  </a:cubicBezTo>
                  <a:cubicBezTo>
                    <a:pt x="3150" y="1651"/>
                    <a:pt x="3142" y="1652"/>
                    <a:pt x="3135" y="1654"/>
                  </a:cubicBezTo>
                  <a:cubicBezTo>
                    <a:pt x="3086" y="1671"/>
                    <a:pt x="3094" y="1695"/>
                    <a:pt x="3045" y="1736"/>
                  </a:cubicBezTo>
                  <a:cubicBezTo>
                    <a:pt x="3004" y="1771"/>
                    <a:pt x="2974" y="1788"/>
                    <a:pt x="2908" y="1788"/>
                  </a:cubicBezTo>
                  <a:cubicBezTo>
                    <a:pt x="2895" y="1788"/>
                    <a:pt x="2881" y="1787"/>
                    <a:pt x="2864" y="1786"/>
                  </a:cubicBezTo>
                  <a:cubicBezTo>
                    <a:pt x="2799" y="1781"/>
                    <a:pt x="2710" y="1773"/>
                    <a:pt x="2645" y="1773"/>
                  </a:cubicBezTo>
                  <a:cubicBezTo>
                    <a:pt x="2603" y="1773"/>
                    <a:pt x="2570" y="1776"/>
                    <a:pt x="2561" y="1786"/>
                  </a:cubicBezTo>
                  <a:cubicBezTo>
                    <a:pt x="2538" y="1809"/>
                    <a:pt x="2372" y="1960"/>
                    <a:pt x="2310" y="1960"/>
                  </a:cubicBezTo>
                  <a:cubicBezTo>
                    <a:pt x="2305" y="1960"/>
                    <a:pt x="2301" y="1960"/>
                    <a:pt x="2298" y="1958"/>
                  </a:cubicBezTo>
                  <a:cubicBezTo>
                    <a:pt x="2254" y="1943"/>
                    <a:pt x="2150" y="1856"/>
                    <a:pt x="2118" y="1856"/>
                  </a:cubicBezTo>
                  <a:cubicBezTo>
                    <a:pt x="2114" y="1856"/>
                    <a:pt x="2111" y="1857"/>
                    <a:pt x="2109" y="1859"/>
                  </a:cubicBezTo>
                  <a:cubicBezTo>
                    <a:pt x="2101" y="1876"/>
                    <a:pt x="1814" y="2278"/>
                    <a:pt x="1732" y="2278"/>
                  </a:cubicBezTo>
                  <a:cubicBezTo>
                    <a:pt x="1699" y="2282"/>
                    <a:pt x="1646" y="2285"/>
                    <a:pt x="1593" y="2285"/>
                  </a:cubicBezTo>
                  <a:cubicBezTo>
                    <a:pt x="1528" y="2285"/>
                    <a:pt x="1464" y="2280"/>
                    <a:pt x="1436" y="2262"/>
                  </a:cubicBezTo>
                  <a:cubicBezTo>
                    <a:pt x="1395" y="2237"/>
                    <a:pt x="1330" y="2048"/>
                    <a:pt x="1305" y="2007"/>
                  </a:cubicBezTo>
                  <a:cubicBezTo>
                    <a:pt x="1281" y="1976"/>
                    <a:pt x="1303" y="1892"/>
                    <a:pt x="1197" y="1892"/>
                  </a:cubicBezTo>
                  <a:cubicBezTo>
                    <a:pt x="1192" y="1892"/>
                    <a:pt x="1187" y="1892"/>
                    <a:pt x="1182" y="1892"/>
                  </a:cubicBezTo>
                  <a:cubicBezTo>
                    <a:pt x="1179" y="1893"/>
                    <a:pt x="1175" y="1893"/>
                    <a:pt x="1172" y="1893"/>
                  </a:cubicBezTo>
                  <a:cubicBezTo>
                    <a:pt x="1062" y="1893"/>
                    <a:pt x="985" y="1759"/>
                    <a:pt x="969" y="1704"/>
                  </a:cubicBezTo>
                  <a:cubicBezTo>
                    <a:pt x="952" y="1646"/>
                    <a:pt x="895" y="1572"/>
                    <a:pt x="928" y="1474"/>
                  </a:cubicBezTo>
                  <a:cubicBezTo>
                    <a:pt x="960" y="1367"/>
                    <a:pt x="936" y="1269"/>
                    <a:pt x="985" y="1170"/>
                  </a:cubicBezTo>
                  <a:cubicBezTo>
                    <a:pt x="1042" y="1063"/>
                    <a:pt x="1215" y="924"/>
                    <a:pt x="1305" y="891"/>
                  </a:cubicBezTo>
                  <a:cubicBezTo>
                    <a:pt x="1363" y="865"/>
                    <a:pt x="1397" y="842"/>
                    <a:pt x="1473" y="842"/>
                  </a:cubicBezTo>
                  <a:cubicBezTo>
                    <a:pt x="1515" y="842"/>
                    <a:pt x="1571" y="849"/>
                    <a:pt x="1650" y="866"/>
                  </a:cubicBezTo>
                  <a:cubicBezTo>
                    <a:pt x="1830" y="905"/>
                    <a:pt x="2036" y="919"/>
                    <a:pt x="2263" y="919"/>
                  </a:cubicBezTo>
                  <a:cubicBezTo>
                    <a:pt x="2325" y="919"/>
                    <a:pt x="2389" y="917"/>
                    <a:pt x="2454" y="916"/>
                  </a:cubicBezTo>
                  <a:cubicBezTo>
                    <a:pt x="2700" y="902"/>
                    <a:pt x="2983" y="878"/>
                    <a:pt x="3104" y="878"/>
                  </a:cubicBezTo>
                  <a:cubicBezTo>
                    <a:pt x="3132" y="878"/>
                    <a:pt x="3152" y="880"/>
                    <a:pt x="3160" y="883"/>
                  </a:cubicBezTo>
                  <a:cubicBezTo>
                    <a:pt x="3193" y="908"/>
                    <a:pt x="3365" y="1039"/>
                    <a:pt x="3537" y="1039"/>
                  </a:cubicBezTo>
                  <a:cubicBezTo>
                    <a:pt x="3710" y="1039"/>
                    <a:pt x="3685" y="1006"/>
                    <a:pt x="3792" y="990"/>
                  </a:cubicBezTo>
                  <a:cubicBezTo>
                    <a:pt x="3820" y="985"/>
                    <a:pt x="3843" y="984"/>
                    <a:pt x="3862" y="984"/>
                  </a:cubicBezTo>
                  <a:cubicBezTo>
                    <a:pt x="3880" y="984"/>
                    <a:pt x="3895" y="985"/>
                    <a:pt x="3909" y="985"/>
                  </a:cubicBezTo>
                  <a:cubicBezTo>
                    <a:pt x="3935" y="985"/>
                    <a:pt x="3956" y="981"/>
                    <a:pt x="3989" y="957"/>
                  </a:cubicBezTo>
                  <a:cubicBezTo>
                    <a:pt x="4054" y="908"/>
                    <a:pt x="4202" y="719"/>
                    <a:pt x="4259" y="670"/>
                  </a:cubicBezTo>
                  <a:cubicBezTo>
                    <a:pt x="4325" y="620"/>
                    <a:pt x="4415" y="612"/>
                    <a:pt x="4440" y="530"/>
                  </a:cubicBezTo>
                  <a:cubicBezTo>
                    <a:pt x="4465" y="456"/>
                    <a:pt x="4629" y="218"/>
                    <a:pt x="4645" y="144"/>
                  </a:cubicBezTo>
                  <a:cubicBezTo>
                    <a:pt x="4662" y="79"/>
                    <a:pt x="4694" y="70"/>
                    <a:pt x="4645" y="29"/>
                  </a:cubicBezTo>
                  <a:cubicBezTo>
                    <a:pt x="4612" y="8"/>
                    <a:pt x="4576" y="0"/>
                    <a:pt x="4545"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75"/>
            <p:cNvSpPr/>
            <p:nvPr/>
          </p:nvSpPr>
          <p:spPr>
            <a:xfrm>
              <a:off x="5860525" y="3061775"/>
              <a:ext cx="4650" cy="4725"/>
            </a:xfrm>
            <a:custGeom>
              <a:avLst/>
              <a:gdLst/>
              <a:ahLst/>
              <a:cxnLst/>
              <a:rect l="l" t="t" r="r" b="b"/>
              <a:pathLst>
                <a:path w="186" h="189" extrusionOk="0">
                  <a:moveTo>
                    <a:pt x="107" y="1"/>
                  </a:moveTo>
                  <a:cubicBezTo>
                    <a:pt x="57" y="1"/>
                    <a:pt x="0" y="30"/>
                    <a:pt x="9" y="84"/>
                  </a:cubicBezTo>
                  <a:cubicBezTo>
                    <a:pt x="22" y="141"/>
                    <a:pt x="25" y="188"/>
                    <a:pt x="48" y="188"/>
                  </a:cubicBezTo>
                  <a:cubicBezTo>
                    <a:pt x="55" y="188"/>
                    <a:pt x="64" y="184"/>
                    <a:pt x="75" y="175"/>
                  </a:cubicBezTo>
                  <a:cubicBezTo>
                    <a:pt x="132" y="134"/>
                    <a:pt x="165" y="150"/>
                    <a:pt x="182" y="60"/>
                  </a:cubicBezTo>
                  <a:cubicBezTo>
                    <a:pt x="185" y="20"/>
                    <a:pt x="148" y="1"/>
                    <a:pt x="107"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75"/>
            <p:cNvSpPr/>
            <p:nvPr/>
          </p:nvSpPr>
          <p:spPr>
            <a:xfrm>
              <a:off x="5871425" y="2945450"/>
              <a:ext cx="16025" cy="7050"/>
            </a:xfrm>
            <a:custGeom>
              <a:avLst/>
              <a:gdLst/>
              <a:ahLst/>
              <a:cxnLst/>
              <a:rect l="l" t="t" r="r" b="b"/>
              <a:pathLst>
                <a:path w="641" h="282" extrusionOk="0">
                  <a:moveTo>
                    <a:pt x="145" y="0"/>
                  </a:moveTo>
                  <a:cubicBezTo>
                    <a:pt x="102" y="0"/>
                    <a:pt x="67" y="25"/>
                    <a:pt x="58" y="76"/>
                  </a:cubicBezTo>
                  <a:cubicBezTo>
                    <a:pt x="58" y="175"/>
                    <a:pt x="0" y="281"/>
                    <a:pt x="82" y="281"/>
                  </a:cubicBezTo>
                  <a:cubicBezTo>
                    <a:pt x="164" y="281"/>
                    <a:pt x="353" y="207"/>
                    <a:pt x="451" y="191"/>
                  </a:cubicBezTo>
                  <a:cubicBezTo>
                    <a:pt x="550" y="175"/>
                    <a:pt x="616" y="199"/>
                    <a:pt x="624" y="150"/>
                  </a:cubicBezTo>
                  <a:cubicBezTo>
                    <a:pt x="640" y="101"/>
                    <a:pt x="320" y="101"/>
                    <a:pt x="246" y="43"/>
                  </a:cubicBezTo>
                  <a:cubicBezTo>
                    <a:pt x="214" y="15"/>
                    <a:pt x="178" y="0"/>
                    <a:pt x="145"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75"/>
            <p:cNvSpPr/>
            <p:nvPr/>
          </p:nvSpPr>
          <p:spPr>
            <a:xfrm>
              <a:off x="5966200" y="2945075"/>
              <a:ext cx="17675" cy="6175"/>
            </a:xfrm>
            <a:custGeom>
              <a:avLst/>
              <a:gdLst/>
              <a:ahLst/>
              <a:cxnLst/>
              <a:rect l="l" t="t" r="r" b="b"/>
              <a:pathLst>
                <a:path w="707" h="247" extrusionOk="0">
                  <a:moveTo>
                    <a:pt x="509" y="1"/>
                  </a:moveTo>
                  <a:cubicBezTo>
                    <a:pt x="378" y="1"/>
                    <a:pt x="386" y="50"/>
                    <a:pt x="312" y="58"/>
                  </a:cubicBezTo>
                  <a:cubicBezTo>
                    <a:pt x="173" y="66"/>
                    <a:pt x="107" y="124"/>
                    <a:pt x="50" y="148"/>
                  </a:cubicBezTo>
                  <a:cubicBezTo>
                    <a:pt x="1" y="181"/>
                    <a:pt x="239" y="239"/>
                    <a:pt x="378" y="247"/>
                  </a:cubicBezTo>
                  <a:cubicBezTo>
                    <a:pt x="518" y="247"/>
                    <a:pt x="633" y="247"/>
                    <a:pt x="674" y="198"/>
                  </a:cubicBezTo>
                  <a:cubicBezTo>
                    <a:pt x="706" y="148"/>
                    <a:pt x="641" y="1"/>
                    <a:pt x="50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75"/>
            <p:cNvSpPr/>
            <p:nvPr/>
          </p:nvSpPr>
          <p:spPr>
            <a:xfrm>
              <a:off x="5928650" y="2887250"/>
              <a:ext cx="25100" cy="44950"/>
            </a:xfrm>
            <a:custGeom>
              <a:avLst/>
              <a:gdLst/>
              <a:ahLst/>
              <a:cxnLst/>
              <a:rect l="l" t="t" r="r" b="b"/>
              <a:pathLst>
                <a:path w="1004" h="1798" extrusionOk="0">
                  <a:moveTo>
                    <a:pt x="799" y="0"/>
                  </a:moveTo>
                  <a:cubicBezTo>
                    <a:pt x="761" y="0"/>
                    <a:pt x="717" y="30"/>
                    <a:pt x="649" y="41"/>
                  </a:cubicBezTo>
                  <a:cubicBezTo>
                    <a:pt x="551" y="114"/>
                    <a:pt x="469" y="139"/>
                    <a:pt x="477" y="205"/>
                  </a:cubicBezTo>
                  <a:cubicBezTo>
                    <a:pt x="485" y="262"/>
                    <a:pt x="551" y="328"/>
                    <a:pt x="501" y="336"/>
                  </a:cubicBezTo>
                  <a:cubicBezTo>
                    <a:pt x="444" y="352"/>
                    <a:pt x="395" y="344"/>
                    <a:pt x="362" y="385"/>
                  </a:cubicBezTo>
                  <a:cubicBezTo>
                    <a:pt x="329" y="418"/>
                    <a:pt x="337" y="525"/>
                    <a:pt x="280" y="533"/>
                  </a:cubicBezTo>
                  <a:cubicBezTo>
                    <a:pt x="266" y="536"/>
                    <a:pt x="251" y="538"/>
                    <a:pt x="236" y="538"/>
                  </a:cubicBezTo>
                  <a:cubicBezTo>
                    <a:pt x="194" y="538"/>
                    <a:pt x="152" y="528"/>
                    <a:pt x="127" y="528"/>
                  </a:cubicBezTo>
                  <a:cubicBezTo>
                    <a:pt x="118" y="528"/>
                    <a:pt x="111" y="529"/>
                    <a:pt x="107" y="533"/>
                  </a:cubicBezTo>
                  <a:cubicBezTo>
                    <a:pt x="91" y="549"/>
                    <a:pt x="1" y="640"/>
                    <a:pt x="25" y="689"/>
                  </a:cubicBezTo>
                  <a:cubicBezTo>
                    <a:pt x="42" y="738"/>
                    <a:pt x="140" y="804"/>
                    <a:pt x="140" y="845"/>
                  </a:cubicBezTo>
                  <a:cubicBezTo>
                    <a:pt x="148" y="878"/>
                    <a:pt x="124" y="1107"/>
                    <a:pt x="116" y="1165"/>
                  </a:cubicBezTo>
                  <a:cubicBezTo>
                    <a:pt x="107" y="1230"/>
                    <a:pt x="91" y="1255"/>
                    <a:pt x="124" y="1288"/>
                  </a:cubicBezTo>
                  <a:cubicBezTo>
                    <a:pt x="157" y="1321"/>
                    <a:pt x="296" y="1477"/>
                    <a:pt x="321" y="1559"/>
                  </a:cubicBezTo>
                  <a:cubicBezTo>
                    <a:pt x="345" y="1641"/>
                    <a:pt x="477" y="1690"/>
                    <a:pt x="542" y="1723"/>
                  </a:cubicBezTo>
                  <a:cubicBezTo>
                    <a:pt x="585" y="1754"/>
                    <a:pt x="624" y="1798"/>
                    <a:pt x="644" y="1798"/>
                  </a:cubicBezTo>
                  <a:cubicBezTo>
                    <a:pt x="651" y="1798"/>
                    <a:pt x="655" y="1793"/>
                    <a:pt x="657" y="1780"/>
                  </a:cubicBezTo>
                  <a:cubicBezTo>
                    <a:pt x="674" y="1731"/>
                    <a:pt x="452" y="1493"/>
                    <a:pt x="436" y="1395"/>
                  </a:cubicBezTo>
                  <a:cubicBezTo>
                    <a:pt x="419" y="1304"/>
                    <a:pt x="296" y="1239"/>
                    <a:pt x="296" y="1140"/>
                  </a:cubicBezTo>
                  <a:cubicBezTo>
                    <a:pt x="288" y="1042"/>
                    <a:pt x="313" y="1001"/>
                    <a:pt x="296" y="951"/>
                  </a:cubicBezTo>
                  <a:cubicBezTo>
                    <a:pt x="288" y="894"/>
                    <a:pt x="288" y="804"/>
                    <a:pt x="329" y="804"/>
                  </a:cubicBezTo>
                  <a:cubicBezTo>
                    <a:pt x="362" y="804"/>
                    <a:pt x="452" y="869"/>
                    <a:pt x="624" y="919"/>
                  </a:cubicBezTo>
                  <a:cubicBezTo>
                    <a:pt x="750" y="950"/>
                    <a:pt x="909" y="1001"/>
                    <a:pt x="973" y="1001"/>
                  </a:cubicBezTo>
                  <a:cubicBezTo>
                    <a:pt x="993" y="1001"/>
                    <a:pt x="1004" y="996"/>
                    <a:pt x="1002" y="984"/>
                  </a:cubicBezTo>
                  <a:cubicBezTo>
                    <a:pt x="986" y="927"/>
                    <a:pt x="895" y="804"/>
                    <a:pt x="805" y="754"/>
                  </a:cubicBezTo>
                  <a:cubicBezTo>
                    <a:pt x="723" y="705"/>
                    <a:pt x="526" y="656"/>
                    <a:pt x="526" y="607"/>
                  </a:cubicBezTo>
                  <a:cubicBezTo>
                    <a:pt x="534" y="558"/>
                    <a:pt x="485" y="484"/>
                    <a:pt x="575" y="475"/>
                  </a:cubicBezTo>
                  <a:cubicBezTo>
                    <a:pt x="666" y="475"/>
                    <a:pt x="739" y="402"/>
                    <a:pt x="789" y="369"/>
                  </a:cubicBezTo>
                  <a:cubicBezTo>
                    <a:pt x="846" y="336"/>
                    <a:pt x="887" y="369"/>
                    <a:pt x="887" y="311"/>
                  </a:cubicBezTo>
                  <a:cubicBezTo>
                    <a:pt x="887" y="262"/>
                    <a:pt x="912" y="114"/>
                    <a:pt x="862" y="41"/>
                  </a:cubicBezTo>
                  <a:cubicBezTo>
                    <a:pt x="841" y="10"/>
                    <a:pt x="821" y="0"/>
                    <a:pt x="79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75"/>
            <p:cNvSpPr/>
            <p:nvPr/>
          </p:nvSpPr>
          <p:spPr>
            <a:xfrm>
              <a:off x="5924975" y="2877025"/>
              <a:ext cx="13150" cy="21450"/>
            </a:xfrm>
            <a:custGeom>
              <a:avLst/>
              <a:gdLst/>
              <a:ahLst/>
              <a:cxnLst/>
              <a:rect l="l" t="t" r="r" b="b"/>
              <a:pathLst>
                <a:path w="526" h="858" extrusionOk="0">
                  <a:moveTo>
                    <a:pt x="436" y="0"/>
                  </a:moveTo>
                  <a:cubicBezTo>
                    <a:pt x="383" y="0"/>
                    <a:pt x="317" y="48"/>
                    <a:pt x="263" y="129"/>
                  </a:cubicBezTo>
                  <a:cubicBezTo>
                    <a:pt x="238" y="253"/>
                    <a:pt x="131" y="474"/>
                    <a:pt x="90" y="515"/>
                  </a:cubicBezTo>
                  <a:cubicBezTo>
                    <a:pt x="49" y="564"/>
                    <a:pt x="0" y="679"/>
                    <a:pt x="74" y="753"/>
                  </a:cubicBezTo>
                  <a:cubicBezTo>
                    <a:pt x="126" y="805"/>
                    <a:pt x="187" y="858"/>
                    <a:pt x="229" y="858"/>
                  </a:cubicBezTo>
                  <a:cubicBezTo>
                    <a:pt x="247" y="858"/>
                    <a:pt x="261" y="849"/>
                    <a:pt x="271" y="827"/>
                  </a:cubicBezTo>
                  <a:cubicBezTo>
                    <a:pt x="304" y="753"/>
                    <a:pt x="378" y="605"/>
                    <a:pt x="435" y="548"/>
                  </a:cubicBezTo>
                  <a:cubicBezTo>
                    <a:pt x="484" y="499"/>
                    <a:pt x="525" y="425"/>
                    <a:pt x="484" y="318"/>
                  </a:cubicBezTo>
                  <a:cubicBezTo>
                    <a:pt x="443" y="203"/>
                    <a:pt x="402" y="179"/>
                    <a:pt x="427" y="121"/>
                  </a:cubicBezTo>
                  <a:cubicBezTo>
                    <a:pt x="460" y="72"/>
                    <a:pt x="525" y="23"/>
                    <a:pt x="468" y="6"/>
                  </a:cubicBezTo>
                  <a:cubicBezTo>
                    <a:pt x="458" y="2"/>
                    <a:pt x="447" y="0"/>
                    <a:pt x="436"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75"/>
            <p:cNvSpPr/>
            <p:nvPr/>
          </p:nvSpPr>
          <p:spPr>
            <a:xfrm>
              <a:off x="5524875" y="2942575"/>
              <a:ext cx="34700" cy="28175"/>
            </a:xfrm>
            <a:custGeom>
              <a:avLst/>
              <a:gdLst/>
              <a:ahLst/>
              <a:cxnLst/>
              <a:rect l="l" t="t" r="r" b="b"/>
              <a:pathLst>
                <a:path w="1388" h="1127" extrusionOk="0">
                  <a:moveTo>
                    <a:pt x="520" y="0"/>
                  </a:moveTo>
                  <a:cubicBezTo>
                    <a:pt x="482" y="0"/>
                    <a:pt x="482" y="8"/>
                    <a:pt x="493" y="52"/>
                  </a:cubicBezTo>
                  <a:cubicBezTo>
                    <a:pt x="501" y="113"/>
                    <a:pt x="559" y="225"/>
                    <a:pt x="519" y="225"/>
                  </a:cubicBezTo>
                  <a:cubicBezTo>
                    <a:pt x="516" y="225"/>
                    <a:pt x="513" y="225"/>
                    <a:pt x="510" y="224"/>
                  </a:cubicBezTo>
                  <a:cubicBezTo>
                    <a:pt x="452" y="216"/>
                    <a:pt x="419" y="125"/>
                    <a:pt x="387" y="101"/>
                  </a:cubicBezTo>
                  <a:cubicBezTo>
                    <a:pt x="360" y="81"/>
                    <a:pt x="349" y="66"/>
                    <a:pt x="310" y="66"/>
                  </a:cubicBezTo>
                  <a:cubicBezTo>
                    <a:pt x="301" y="66"/>
                    <a:pt x="292" y="66"/>
                    <a:pt x="280" y="68"/>
                  </a:cubicBezTo>
                  <a:cubicBezTo>
                    <a:pt x="181" y="117"/>
                    <a:pt x="206" y="175"/>
                    <a:pt x="190" y="232"/>
                  </a:cubicBezTo>
                  <a:cubicBezTo>
                    <a:pt x="173" y="281"/>
                    <a:pt x="1" y="306"/>
                    <a:pt x="42" y="363"/>
                  </a:cubicBezTo>
                  <a:cubicBezTo>
                    <a:pt x="83" y="429"/>
                    <a:pt x="108" y="437"/>
                    <a:pt x="181" y="445"/>
                  </a:cubicBezTo>
                  <a:cubicBezTo>
                    <a:pt x="229" y="445"/>
                    <a:pt x="325" y="428"/>
                    <a:pt x="392" y="428"/>
                  </a:cubicBezTo>
                  <a:cubicBezTo>
                    <a:pt x="418" y="428"/>
                    <a:pt x="439" y="431"/>
                    <a:pt x="452" y="437"/>
                  </a:cubicBezTo>
                  <a:cubicBezTo>
                    <a:pt x="510" y="470"/>
                    <a:pt x="477" y="519"/>
                    <a:pt x="526" y="577"/>
                  </a:cubicBezTo>
                  <a:cubicBezTo>
                    <a:pt x="567" y="634"/>
                    <a:pt x="666" y="585"/>
                    <a:pt x="682" y="692"/>
                  </a:cubicBezTo>
                  <a:cubicBezTo>
                    <a:pt x="690" y="807"/>
                    <a:pt x="625" y="913"/>
                    <a:pt x="731" y="946"/>
                  </a:cubicBezTo>
                  <a:cubicBezTo>
                    <a:pt x="838" y="987"/>
                    <a:pt x="1035" y="1127"/>
                    <a:pt x="1109" y="1127"/>
                  </a:cubicBezTo>
                  <a:cubicBezTo>
                    <a:pt x="1174" y="1127"/>
                    <a:pt x="1347" y="1127"/>
                    <a:pt x="1371" y="1094"/>
                  </a:cubicBezTo>
                  <a:cubicBezTo>
                    <a:pt x="1387" y="1070"/>
                    <a:pt x="1365" y="970"/>
                    <a:pt x="1297" y="970"/>
                  </a:cubicBezTo>
                  <a:cubicBezTo>
                    <a:pt x="1295" y="970"/>
                    <a:pt x="1292" y="970"/>
                    <a:pt x="1289" y="971"/>
                  </a:cubicBezTo>
                  <a:cubicBezTo>
                    <a:pt x="1236" y="977"/>
                    <a:pt x="1204" y="1000"/>
                    <a:pt x="1181" y="1000"/>
                  </a:cubicBezTo>
                  <a:cubicBezTo>
                    <a:pt x="1172" y="1000"/>
                    <a:pt x="1165" y="996"/>
                    <a:pt x="1158" y="987"/>
                  </a:cubicBezTo>
                  <a:cubicBezTo>
                    <a:pt x="1133" y="946"/>
                    <a:pt x="1289" y="815"/>
                    <a:pt x="1281" y="774"/>
                  </a:cubicBezTo>
                  <a:cubicBezTo>
                    <a:pt x="1273" y="733"/>
                    <a:pt x="994" y="790"/>
                    <a:pt x="928" y="708"/>
                  </a:cubicBezTo>
                  <a:cubicBezTo>
                    <a:pt x="854" y="626"/>
                    <a:pt x="822" y="618"/>
                    <a:pt x="813" y="495"/>
                  </a:cubicBezTo>
                  <a:cubicBezTo>
                    <a:pt x="797" y="363"/>
                    <a:pt x="723" y="281"/>
                    <a:pt x="674" y="166"/>
                  </a:cubicBezTo>
                  <a:cubicBezTo>
                    <a:pt x="625" y="52"/>
                    <a:pt x="731" y="10"/>
                    <a:pt x="608" y="2"/>
                  </a:cubicBezTo>
                  <a:cubicBezTo>
                    <a:pt x="567" y="2"/>
                    <a:pt x="539" y="0"/>
                    <a:pt x="520"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75"/>
            <p:cNvSpPr/>
            <p:nvPr/>
          </p:nvSpPr>
          <p:spPr>
            <a:xfrm>
              <a:off x="5566525" y="2962600"/>
              <a:ext cx="17075" cy="12000"/>
            </a:xfrm>
            <a:custGeom>
              <a:avLst/>
              <a:gdLst/>
              <a:ahLst/>
              <a:cxnLst/>
              <a:rect l="l" t="t" r="r" b="b"/>
              <a:pathLst>
                <a:path w="683" h="480" extrusionOk="0">
                  <a:moveTo>
                    <a:pt x="362" y="0"/>
                  </a:moveTo>
                  <a:cubicBezTo>
                    <a:pt x="346" y="0"/>
                    <a:pt x="330" y="2"/>
                    <a:pt x="313" y="6"/>
                  </a:cubicBezTo>
                  <a:cubicBezTo>
                    <a:pt x="181" y="22"/>
                    <a:pt x="181" y="88"/>
                    <a:pt x="108" y="137"/>
                  </a:cubicBezTo>
                  <a:cubicBezTo>
                    <a:pt x="26" y="186"/>
                    <a:pt x="1" y="194"/>
                    <a:pt x="58" y="244"/>
                  </a:cubicBezTo>
                  <a:cubicBezTo>
                    <a:pt x="108" y="285"/>
                    <a:pt x="99" y="309"/>
                    <a:pt x="165" y="383"/>
                  </a:cubicBezTo>
                  <a:cubicBezTo>
                    <a:pt x="177" y="398"/>
                    <a:pt x="188" y="404"/>
                    <a:pt x="200" y="404"/>
                  </a:cubicBezTo>
                  <a:cubicBezTo>
                    <a:pt x="243" y="404"/>
                    <a:pt x="288" y="324"/>
                    <a:pt x="342" y="324"/>
                  </a:cubicBezTo>
                  <a:cubicBezTo>
                    <a:pt x="346" y="324"/>
                    <a:pt x="350" y="325"/>
                    <a:pt x="354" y="326"/>
                  </a:cubicBezTo>
                  <a:cubicBezTo>
                    <a:pt x="414" y="339"/>
                    <a:pt x="442" y="480"/>
                    <a:pt x="482" y="480"/>
                  </a:cubicBezTo>
                  <a:cubicBezTo>
                    <a:pt x="490" y="480"/>
                    <a:pt x="499" y="473"/>
                    <a:pt x="510" y="457"/>
                  </a:cubicBezTo>
                  <a:cubicBezTo>
                    <a:pt x="559" y="358"/>
                    <a:pt x="682" y="260"/>
                    <a:pt x="633" y="186"/>
                  </a:cubicBezTo>
                  <a:cubicBezTo>
                    <a:pt x="589" y="113"/>
                    <a:pt x="493" y="0"/>
                    <a:pt x="362"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75"/>
            <p:cNvSpPr/>
            <p:nvPr/>
          </p:nvSpPr>
          <p:spPr>
            <a:xfrm>
              <a:off x="5780325" y="3066400"/>
              <a:ext cx="6175" cy="7950"/>
            </a:xfrm>
            <a:custGeom>
              <a:avLst/>
              <a:gdLst/>
              <a:ahLst/>
              <a:cxnLst/>
              <a:rect l="l" t="t" r="r" b="b"/>
              <a:pathLst>
                <a:path w="247" h="318" extrusionOk="0">
                  <a:moveTo>
                    <a:pt x="106" y="0"/>
                  </a:moveTo>
                  <a:cubicBezTo>
                    <a:pt x="84" y="0"/>
                    <a:pt x="90" y="28"/>
                    <a:pt x="107" y="80"/>
                  </a:cubicBezTo>
                  <a:cubicBezTo>
                    <a:pt x="107" y="162"/>
                    <a:pt x="0" y="318"/>
                    <a:pt x="66" y="318"/>
                  </a:cubicBezTo>
                  <a:cubicBezTo>
                    <a:pt x="140" y="310"/>
                    <a:pt x="214" y="285"/>
                    <a:pt x="230" y="195"/>
                  </a:cubicBezTo>
                  <a:cubicBezTo>
                    <a:pt x="247" y="105"/>
                    <a:pt x="214" y="47"/>
                    <a:pt x="148" y="14"/>
                  </a:cubicBezTo>
                  <a:cubicBezTo>
                    <a:pt x="129" y="5"/>
                    <a:pt x="115" y="0"/>
                    <a:pt x="106"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75"/>
            <p:cNvSpPr/>
            <p:nvPr/>
          </p:nvSpPr>
          <p:spPr>
            <a:xfrm>
              <a:off x="5773950" y="3083450"/>
              <a:ext cx="35725" cy="18750"/>
            </a:xfrm>
            <a:custGeom>
              <a:avLst/>
              <a:gdLst/>
              <a:ahLst/>
              <a:cxnLst/>
              <a:rect l="l" t="t" r="r" b="b"/>
              <a:pathLst>
                <a:path w="1429" h="750" extrusionOk="0">
                  <a:moveTo>
                    <a:pt x="607" y="0"/>
                  </a:moveTo>
                  <a:cubicBezTo>
                    <a:pt x="579" y="0"/>
                    <a:pt x="545" y="9"/>
                    <a:pt x="493" y="30"/>
                  </a:cubicBezTo>
                  <a:cubicBezTo>
                    <a:pt x="444" y="35"/>
                    <a:pt x="407" y="36"/>
                    <a:pt x="376" y="36"/>
                  </a:cubicBezTo>
                  <a:cubicBezTo>
                    <a:pt x="361" y="36"/>
                    <a:pt x="347" y="36"/>
                    <a:pt x="334" y="36"/>
                  </a:cubicBezTo>
                  <a:cubicBezTo>
                    <a:pt x="296" y="36"/>
                    <a:pt x="268" y="38"/>
                    <a:pt x="231" y="55"/>
                  </a:cubicBezTo>
                  <a:cubicBezTo>
                    <a:pt x="165" y="79"/>
                    <a:pt x="1" y="128"/>
                    <a:pt x="34" y="178"/>
                  </a:cubicBezTo>
                  <a:cubicBezTo>
                    <a:pt x="58" y="227"/>
                    <a:pt x="83" y="284"/>
                    <a:pt x="157" y="293"/>
                  </a:cubicBezTo>
                  <a:cubicBezTo>
                    <a:pt x="239" y="301"/>
                    <a:pt x="460" y="309"/>
                    <a:pt x="534" y="350"/>
                  </a:cubicBezTo>
                  <a:cubicBezTo>
                    <a:pt x="616" y="383"/>
                    <a:pt x="748" y="465"/>
                    <a:pt x="830" y="539"/>
                  </a:cubicBezTo>
                  <a:cubicBezTo>
                    <a:pt x="896" y="598"/>
                    <a:pt x="976" y="750"/>
                    <a:pt x="1093" y="750"/>
                  </a:cubicBezTo>
                  <a:cubicBezTo>
                    <a:pt x="1106" y="750"/>
                    <a:pt x="1119" y="748"/>
                    <a:pt x="1133" y="744"/>
                  </a:cubicBezTo>
                  <a:cubicBezTo>
                    <a:pt x="1265" y="703"/>
                    <a:pt x="1429" y="654"/>
                    <a:pt x="1380" y="555"/>
                  </a:cubicBezTo>
                  <a:cubicBezTo>
                    <a:pt x="1330" y="457"/>
                    <a:pt x="1207" y="293"/>
                    <a:pt x="1125" y="276"/>
                  </a:cubicBezTo>
                  <a:cubicBezTo>
                    <a:pt x="1117" y="274"/>
                    <a:pt x="1107" y="273"/>
                    <a:pt x="1098" y="273"/>
                  </a:cubicBezTo>
                  <a:cubicBezTo>
                    <a:pt x="1052" y="273"/>
                    <a:pt x="998" y="292"/>
                    <a:pt x="964" y="292"/>
                  </a:cubicBezTo>
                  <a:cubicBezTo>
                    <a:pt x="944" y="292"/>
                    <a:pt x="931" y="286"/>
                    <a:pt x="928" y="268"/>
                  </a:cubicBezTo>
                  <a:cubicBezTo>
                    <a:pt x="920" y="210"/>
                    <a:pt x="1019" y="153"/>
                    <a:pt x="912" y="120"/>
                  </a:cubicBezTo>
                  <a:cubicBezTo>
                    <a:pt x="805" y="79"/>
                    <a:pt x="781" y="96"/>
                    <a:pt x="715" y="46"/>
                  </a:cubicBezTo>
                  <a:cubicBezTo>
                    <a:pt x="672" y="18"/>
                    <a:pt x="646" y="0"/>
                    <a:pt x="60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75"/>
            <p:cNvSpPr/>
            <p:nvPr/>
          </p:nvSpPr>
          <p:spPr>
            <a:xfrm>
              <a:off x="5848650" y="2985450"/>
              <a:ext cx="5150" cy="7225"/>
            </a:xfrm>
            <a:custGeom>
              <a:avLst/>
              <a:gdLst/>
              <a:ahLst/>
              <a:cxnLst/>
              <a:rect l="l" t="t" r="r" b="b"/>
              <a:pathLst>
                <a:path w="206" h="289" extrusionOk="0">
                  <a:moveTo>
                    <a:pt x="98" y="1"/>
                  </a:moveTo>
                  <a:cubicBezTo>
                    <a:pt x="93" y="1"/>
                    <a:pt x="88" y="1"/>
                    <a:pt x="82" y="2"/>
                  </a:cubicBezTo>
                  <a:cubicBezTo>
                    <a:pt x="41" y="35"/>
                    <a:pt x="0" y="101"/>
                    <a:pt x="33" y="158"/>
                  </a:cubicBezTo>
                  <a:cubicBezTo>
                    <a:pt x="61" y="208"/>
                    <a:pt x="120" y="288"/>
                    <a:pt x="157" y="288"/>
                  </a:cubicBezTo>
                  <a:cubicBezTo>
                    <a:pt x="163" y="288"/>
                    <a:pt x="168" y="286"/>
                    <a:pt x="172" y="282"/>
                  </a:cubicBezTo>
                  <a:cubicBezTo>
                    <a:pt x="197" y="249"/>
                    <a:pt x="205" y="150"/>
                    <a:pt x="205" y="117"/>
                  </a:cubicBezTo>
                  <a:cubicBezTo>
                    <a:pt x="205" y="80"/>
                    <a:pt x="157" y="1"/>
                    <a:pt x="9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75"/>
            <p:cNvSpPr/>
            <p:nvPr/>
          </p:nvSpPr>
          <p:spPr>
            <a:xfrm>
              <a:off x="5823250" y="3007050"/>
              <a:ext cx="6950" cy="10175"/>
            </a:xfrm>
            <a:custGeom>
              <a:avLst/>
              <a:gdLst/>
              <a:ahLst/>
              <a:cxnLst/>
              <a:rect l="l" t="t" r="r" b="b"/>
              <a:pathLst>
                <a:path w="278" h="407" extrusionOk="0">
                  <a:moveTo>
                    <a:pt x="179" y="0"/>
                  </a:moveTo>
                  <a:cubicBezTo>
                    <a:pt x="97" y="17"/>
                    <a:pt x="48" y="66"/>
                    <a:pt x="23" y="131"/>
                  </a:cubicBezTo>
                  <a:cubicBezTo>
                    <a:pt x="0" y="192"/>
                    <a:pt x="111" y="407"/>
                    <a:pt x="147" y="407"/>
                  </a:cubicBezTo>
                  <a:cubicBezTo>
                    <a:pt x="150" y="407"/>
                    <a:pt x="153" y="405"/>
                    <a:pt x="154" y="402"/>
                  </a:cubicBezTo>
                  <a:cubicBezTo>
                    <a:pt x="171" y="369"/>
                    <a:pt x="195" y="197"/>
                    <a:pt x="220" y="148"/>
                  </a:cubicBezTo>
                  <a:cubicBezTo>
                    <a:pt x="253" y="99"/>
                    <a:pt x="278" y="0"/>
                    <a:pt x="17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75"/>
            <p:cNvSpPr/>
            <p:nvPr/>
          </p:nvSpPr>
          <p:spPr>
            <a:xfrm>
              <a:off x="6048075" y="3012900"/>
              <a:ext cx="12950" cy="17025"/>
            </a:xfrm>
            <a:custGeom>
              <a:avLst/>
              <a:gdLst/>
              <a:ahLst/>
              <a:cxnLst/>
              <a:rect l="l" t="t" r="r" b="b"/>
              <a:pathLst>
                <a:path w="518" h="681" extrusionOk="0">
                  <a:moveTo>
                    <a:pt x="341" y="0"/>
                  </a:moveTo>
                  <a:cubicBezTo>
                    <a:pt x="330" y="0"/>
                    <a:pt x="318" y="1"/>
                    <a:pt x="304" y="4"/>
                  </a:cubicBezTo>
                  <a:cubicBezTo>
                    <a:pt x="246" y="29"/>
                    <a:pt x="213" y="78"/>
                    <a:pt x="197" y="144"/>
                  </a:cubicBezTo>
                  <a:cubicBezTo>
                    <a:pt x="181" y="201"/>
                    <a:pt x="0" y="193"/>
                    <a:pt x="16" y="218"/>
                  </a:cubicBezTo>
                  <a:cubicBezTo>
                    <a:pt x="33" y="250"/>
                    <a:pt x="189" y="267"/>
                    <a:pt x="189" y="324"/>
                  </a:cubicBezTo>
                  <a:cubicBezTo>
                    <a:pt x="189" y="373"/>
                    <a:pt x="74" y="464"/>
                    <a:pt x="123" y="513"/>
                  </a:cubicBezTo>
                  <a:cubicBezTo>
                    <a:pt x="161" y="558"/>
                    <a:pt x="303" y="680"/>
                    <a:pt x="351" y="680"/>
                  </a:cubicBezTo>
                  <a:cubicBezTo>
                    <a:pt x="355" y="680"/>
                    <a:pt x="359" y="679"/>
                    <a:pt x="361" y="677"/>
                  </a:cubicBezTo>
                  <a:cubicBezTo>
                    <a:pt x="386" y="653"/>
                    <a:pt x="517" y="562"/>
                    <a:pt x="476" y="513"/>
                  </a:cubicBezTo>
                  <a:cubicBezTo>
                    <a:pt x="435" y="456"/>
                    <a:pt x="337" y="488"/>
                    <a:pt x="378" y="398"/>
                  </a:cubicBezTo>
                  <a:cubicBezTo>
                    <a:pt x="419" y="308"/>
                    <a:pt x="476" y="242"/>
                    <a:pt x="443" y="152"/>
                  </a:cubicBezTo>
                  <a:cubicBezTo>
                    <a:pt x="421" y="79"/>
                    <a:pt x="425" y="0"/>
                    <a:pt x="34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75"/>
            <p:cNvSpPr/>
            <p:nvPr/>
          </p:nvSpPr>
          <p:spPr>
            <a:xfrm>
              <a:off x="5984675" y="2930075"/>
              <a:ext cx="8025" cy="7050"/>
            </a:xfrm>
            <a:custGeom>
              <a:avLst/>
              <a:gdLst/>
              <a:ahLst/>
              <a:cxnLst/>
              <a:rect l="l" t="t" r="r" b="b"/>
              <a:pathLst>
                <a:path w="321" h="282" extrusionOk="0">
                  <a:moveTo>
                    <a:pt x="45" y="1"/>
                  </a:moveTo>
                  <a:cubicBezTo>
                    <a:pt x="15" y="1"/>
                    <a:pt x="0" y="20"/>
                    <a:pt x="17" y="76"/>
                  </a:cubicBezTo>
                  <a:cubicBezTo>
                    <a:pt x="24" y="130"/>
                    <a:pt x="62" y="282"/>
                    <a:pt x="115" y="282"/>
                  </a:cubicBezTo>
                  <a:cubicBezTo>
                    <a:pt x="118" y="282"/>
                    <a:pt x="121" y="281"/>
                    <a:pt x="123" y="281"/>
                  </a:cubicBezTo>
                  <a:cubicBezTo>
                    <a:pt x="181" y="256"/>
                    <a:pt x="320" y="207"/>
                    <a:pt x="287" y="149"/>
                  </a:cubicBezTo>
                  <a:cubicBezTo>
                    <a:pt x="263" y="84"/>
                    <a:pt x="287" y="100"/>
                    <a:pt x="214" y="67"/>
                  </a:cubicBezTo>
                  <a:cubicBezTo>
                    <a:pt x="164" y="43"/>
                    <a:pt x="89" y="1"/>
                    <a:pt x="45"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75"/>
            <p:cNvSpPr/>
            <p:nvPr/>
          </p:nvSpPr>
          <p:spPr>
            <a:xfrm>
              <a:off x="5993900" y="3042525"/>
              <a:ext cx="11300" cy="17200"/>
            </a:xfrm>
            <a:custGeom>
              <a:avLst/>
              <a:gdLst/>
              <a:ahLst/>
              <a:cxnLst/>
              <a:rect l="l" t="t" r="r" b="b"/>
              <a:pathLst>
                <a:path w="452" h="688" extrusionOk="0">
                  <a:moveTo>
                    <a:pt x="373" y="1"/>
                  </a:moveTo>
                  <a:cubicBezTo>
                    <a:pt x="306" y="1"/>
                    <a:pt x="181" y="151"/>
                    <a:pt x="165" y="223"/>
                  </a:cubicBezTo>
                  <a:cubicBezTo>
                    <a:pt x="148" y="296"/>
                    <a:pt x="91" y="305"/>
                    <a:pt x="83" y="346"/>
                  </a:cubicBezTo>
                  <a:cubicBezTo>
                    <a:pt x="74" y="387"/>
                    <a:pt x="107" y="436"/>
                    <a:pt x="74" y="444"/>
                  </a:cubicBezTo>
                  <a:cubicBezTo>
                    <a:pt x="42" y="452"/>
                    <a:pt x="17" y="436"/>
                    <a:pt x="1" y="493"/>
                  </a:cubicBezTo>
                  <a:cubicBezTo>
                    <a:pt x="9" y="567"/>
                    <a:pt x="9" y="682"/>
                    <a:pt x="50" y="682"/>
                  </a:cubicBezTo>
                  <a:cubicBezTo>
                    <a:pt x="73" y="682"/>
                    <a:pt x="91" y="687"/>
                    <a:pt x="112" y="687"/>
                  </a:cubicBezTo>
                  <a:cubicBezTo>
                    <a:pt x="127" y="687"/>
                    <a:pt x="144" y="684"/>
                    <a:pt x="165" y="674"/>
                  </a:cubicBezTo>
                  <a:cubicBezTo>
                    <a:pt x="214" y="649"/>
                    <a:pt x="288" y="461"/>
                    <a:pt x="329" y="419"/>
                  </a:cubicBezTo>
                  <a:cubicBezTo>
                    <a:pt x="378" y="378"/>
                    <a:pt x="419" y="370"/>
                    <a:pt x="419" y="305"/>
                  </a:cubicBezTo>
                  <a:cubicBezTo>
                    <a:pt x="419" y="247"/>
                    <a:pt x="353" y="198"/>
                    <a:pt x="370" y="157"/>
                  </a:cubicBezTo>
                  <a:cubicBezTo>
                    <a:pt x="386" y="108"/>
                    <a:pt x="452" y="9"/>
                    <a:pt x="378" y="1"/>
                  </a:cubicBezTo>
                  <a:cubicBezTo>
                    <a:pt x="376" y="1"/>
                    <a:pt x="375" y="1"/>
                    <a:pt x="373"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75"/>
            <p:cNvSpPr/>
            <p:nvPr/>
          </p:nvSpPr>
          <p:spPr>
            <a:xfrm>
              <a:off x="5984250" y="2915525"/>
              <a:ext cx="13775" cy="6350"/>
            </a:xfrm>
            <a:custGeom>
              <a:avLst/>
              <a:gdLst/>
              <a:ahLst/>
              <a:cxnLst/>
              <a:rect l="l" t="t" r="r" b="b"/>
              <a:pathLst>
                <a:path w="551" h="254" extrusionOk="0">
                  <a:moveTo>
                    <a:pt x="198" y="1"/>
                  </a:moveTo>
                  <a:cubicBezTo>
                    <a:pt x="91" y="1"/>
                    <a:pt x="1" y="9"/>
                    <a:pt x="58" y="67"/>
                  </a:cubicBezTo>
                  <a:cubicBezTo>
                    <a:pt x="124" y="132"/>
                    <a:pt x="140" y="149"/>
                    <a:pt x="198" y="198"/>
                  </a:cubicBezTo>
                  <a:cubicBezTo>
                    <a:pt x="241" y="235"/>
                    <a:pt x="325" y="253"/>
                    <a:pt x="386" y="253"/>
                  </a:cubicBezTo>
                  <a:cubicBezTo>
                    <a:pt x="406" y="253"/>
                    <a:pt x="423" y="251"/>
                    <a:pt x="436" y="247"/>
                  </a:cubicBezTo>
                  <a:cubicBezTo>
                    <a:pt x="485" y="239"/>
                    <a:pt x="551" y="190"/>
                    <a:pt x="526" y="165"/>
                  </a:cubicBezTo>
                  <a:cubicBezTo>
                    <a:pt x="501" y="132"/>
                    <a:pt x="370" y="17"/>
                    <a:pt x="19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75"/>
            <p:cNvSpPr/>
            <p:nvPr/>
          </p:nvSpPr>
          <p:spPr>
            <a:xfrm>
              <a:off x="5938700" y="2965175"/>
              <a:ext cx="50500" cy="20300"/>
            </a:xfrm>
            <a:custGeom>
              <a:avLst/>
              <a:gdLst/>
              <a:ahLst/>
              <a:cxnLst/>
              <a:rect l="l" t="t" r="r" b="b"/>
              <a:pathLst>
                <a:path w="2020" h="812" extrusionOk="0">
                  <a:moveTo>
                    <a:pt x="1090" y="1"/>
                  </a:moveTo>
                  <a:cubicBezTo>
                    <a:pt x="1088" y="1"/>
                    <a:pt x="1086" y="1"/>
                    <a:pt x="1084" y="1"/>
                  </a:cubicBezTo>
                  <a:cubicBezTo>
                    <a:pt x="1001" y="9"/>
                    <a:pt x="889" y="143"/>
                    <a:pt x="820" y="143"/>
                  </a:cubicBezTo>
                  <a:cubicBezTo>
                    <a:pt x="815" y="143"/>
                    <a:pt x="810" y="142"/>
                    <a:pt x="805" y="141"/>
                  </a:cubicBezTo>
                  <a:cubicBezTo>
                    <a:pt x="740" y="108"/>
                    <a:pt x="904" y="50"/>
                    <a:pt x="740" y="17"/>
                  </a:cubicBezTo>
                  <a:cubicBezTo>
                    <a:pt x="712" y="13"/>
                    <a:pt x="690" y="11"/>
                    <a:pt x="672" y="11"/>
                  </a:cubicBezTo>
                  <a:cubicBezTo>
                    <a:pt x="587" y="11"/>
                    <a:pt x="590" y="52"/>
                    <a:pt x="543" y="58"/>
                  </a:cubicBezTo>
                  <a:cubicBezTo>
                    <a:pt x="534" y="60"/>
                    <a:pt x="526" y="60"/>
                    <a:pt x="519" y="60"/>
                  </a:cubicBezTo>
                  <a:cubicBezTo>
                    <a:pt x="491" y="60"/>
                    <a:pt x="472" y="53"/>
                    <a:pt x="439" y="53"/>
                  </a:cubicBezTo>
                  <a:cubicBezTo>
                    <a:pt x="425" y="53"/>
                    <a:pt x="408" y="54"/>
                    <a:pt x="387" y="58"/>
                  </a:cubicBezTo>
                  <a:cubicBezTo>
                    <a:pt x="319" y="68"/>
                    <a:pt x="260" y="69"/>
                    <a:pt x="213" y="69"/>
                  </a:cubicBezTo>
                  <a:cubicBezTo>
                    <a:pt x="197" y="69"/>
                    <a:pt x="182" y="69"/>
                    <a:pt x="169" y="69"/>
                  </a:cubicBezTo>
                  <a:cubicBezTo>
                    <a:pt x="116" y="69"/>
                    <a:pt x="83" y="71"/>
                    <a:pt x="75" y="91"/>
                  </a:cubicBezTo>
                  <a:cubicBezTo>
                    <a:pt x="50" y="132"/>
                    <a:pt x="1" y="198"/>
                    <a:pt x="75" y="239"/>
                  </a:cubicBezTo>
                  <a:cubicBezTo>
                    <a:pt x="149" y="280"/>
                    <a:pt x="99" y="305"/>
                    <a:pt x="165" y="362"/>
                  </a:cubicBezTo>
                  <a:cubicBezTo>
                    <a:pt x="225" y="407"/>
                    <a:pt x="251" y="445"/>
                    <a:pt x="299" y="445"/>
                  </a:cubicBezTo>
                  <a:cubicBezTo>
                    <a:pt x="303" y="445"/>
                    <a:pt x="308" y="445"/>
                    <a:pt x="313" y="444"/>
                  </a:cubicBezTo>
                  <a:cubicBezTo>
                    <a:pt x="362" y="444"/>
                    <a:pt x="387" y="411"/>
                    <a:pt x="469" y="379"/>
                  </a:cubicBezTo>
                  <a:cubicBezTo>
                    <a:pt x="520" y="363"/>
                    <a:pt x="536" y="345"/>
                    <a:pt x="562" y="345"/>
                  </a:cubicBezTo>
                  <a:cubicBezTo>
                    <a:pt x="579" y="345"/>
                    <a:pt x="599" y="352"/>
                    <a:pt x="633" y="370"/>
                  </a:cubicBezTo>
                  <a:cubicBezTo>
                    <a:pt x="723" y="411"/>
                    <a:pt x="690" y="428"/>
                    <a:pt x="789" y="428"/>
                  </a:cubicBezTo>
                  <a:cubicBezTo>
                    <a:pt x="845" y="428"/>
                    <a:pt x="917" y="433"/>
                    <a:pt x="986" y="433"/>
                  </a:cubicBezTo>
                  <a:cubicBezTo>
                    <a:pt x="1037" y="433"/>
                    <a:pt x="1087" y="430"/>
                    <a:pt x="1125" y="420"/>
                  </a:cubicBezTo>
                  <a:cubicBezTo>
                    <a:pt x="1160" y="413"/>
                    <a:pt x="1193" y="409"/>
                    <a:pt x="1223" y="409"/>
                  </a:cubicBezTo>
                  <a:cubicBezTo>
                    <a:pt x="1270" y="409"/>
                    <a:pt x="1312" y="419"/>
                    <a:pt x="1347" y="444"/>
                  </a:cubicBezTo>
                  <a:cubicBezTo>
                    <a:pt x="1404" y="477"/>
                    <a:pt x="1774" y="633"/>
                    <a:pt x="1856" y="707"/>
                  </a:cubicBezTo>
                  <a:cubicBezTo>
                    <a:pt x="1930" y="768"/>
                    <a:pt x="1965" y="812"/>
                    <a:pt x="1989" y="812"/>
                  </a:cubicBezTo>
                  <a:cubicBezTo>
                    <a:pt x="1994" y="812"/>
                    <a:pt x="1999" y="810"/>
                    <a:pt x="2003" y="805"/>
                  </a:cubicBezTo>
                  <a:cubicBezTo>
                    <a:pt x="2020" y="772"/>
                    <a:pt x="2020" y="559"/>
                    <a:pt x="2012" y="551"/>
                  </a:cubicBezTo>
                  <a:cubicBezTo>
                    <a:pt x="2003" y="543"/>
                    <a:pt x="2020" y="452"/>
                    <a:pt x="1954" y="452"/>
                  </a:cubicBezTo>
                  <a:cubicBezTo>
                    <a:pt x="1912" y="452"/>
                    <a:pt x="1890" y="483"/>
                    <a:pt x="1873" y="483"/>
                  </a:cubicBezTo>
                  <a:cubicBezTo>
                    <a:pt x="1864" y="483"/>
                    <a:pt x="1856" y="473"/>
                    <a:pt x="1847" y="444"/>
                  </a:cubicBezTo>
                  <a:cubicBezTo>
                    <a:pt x="1831" y="362"/>
                    <a:pt x="1847" y="288"/>
                    <a:pt x="1798" y="272"/>
                  </a:cubicBezTo>
                  <a:cubicBezTo>
                    <a:pt x="1749" y="247"/>
                    <a:pt x="1733" y="182"/>
                    <a:pt x="1626" y="173"/>
                  </a:cubicBezTo>
                  <a:cubicBezTo>
                    <a:pt x="1616" y="173"/>
                    <a:pt x="1606" y="172"/>
                    <a:pt x="1597" y="172"/>
                  </a:cubicBezTo>
                  <a:cubicBezTo>
                    <a:pt x="1529" y="172"/>
                    <a:pt x="1477" y="190"/>
                    <a:pt x="1443" y="190"/>
                  </a:cubicBezTo>
                  <a:cubicBezTo>
                    <a:pt x="1430" y="190"/>
                    <a:pt x="1420" y="187"/>
                    <a:pt x="1412" y="182"/>
                  </a:cubicBezTo>
                  <a:cubicBezTo>
                    <a:pt x="1372" y="158"/>
                    <a:pt x="1176" y="1"/>
                    <a:pt x="1090"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75"/>
            <p:cNvSpPr/>
            <p:nvPr/>
          </p:nvSpPr>
          <p:spPr>
            <a:xfrm>
              <a:off x="5936450" y="2979800"/>
              <a:ext cx="8075" cy="3950"/>
            </a:xfrm>
            <a:custGeom>
              <a:avLst/>
              <a:gdLst/>
              <a:ahLst/>
              <a:cxnLst/>
              <a:rect l="l" t="t" r="r" b="b"/>
              <a:pathLst>
                <a:path w="323" h="158" extrusionOk="0">
                  <a:moveTo>
                    <a:pt x="272" y="0"/>
                  </a:moveTo>
                  <a:cubicBezTo>
                    <a:pt x="251" y="0"/>
                    <a:pt x="224" y="4"/>
                    <a:pt x="198" y="7"/>
                  </a:cubicBezTo>
                  <a:cubicBezTo>
                    <a:pt x="99" y="7"/>
                    <a:pt x="1" y="73"/>
                    <a:pt x="1" y="122"/>
                  </a:cubicBezTo>
                  <a:cubicBezTo>
                    <a:pt x="1" y="149"/>
                    <a:pt x="39" y="158"/>
                    <a:pt x="85" y="158"/>
                  </a:cubicBezTo>
                  <a:cubicBezTo>
                    <a:pt x="136" y="158"/>
                    <a:pt x="196" y="147"/>
                    <a:pt x="222" y="138"/>
                  </a:cubicBezTo>
                  <a:cubicBezTo>
                    <a:pt x="280" y="122"/>
                    <a:pt x="304" y="81"/>
                    <a:pt x="312" y="32"/>
                  </a:cubicBezTo>
                  <a:cubicBezTo>
                    <a:pt x="322" y="7"/>
                    <a:pt x="303" y="0"/>
                    <a:pt x="272"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75"/>
            <p:cNvSpPr/>
            <p:nvPr/>
          </p:nvSpPr>
          <p:spPr>
            <a:xfrm>
              <a:off x="6073500" y="2944050"/>
              <a:ext cx="24250" cy="6925"/>
            </a:xfrm>
            <a:custGeom>
              <a:avLst/>
              <a:gdLst/>
              <a:ahLst/>
              <a:cxnLst/>
              <a:rect l="l" t="t" r="r" b="b"/>
              <a:pathLst>
                <a:path w="970" h="277" extrusionOk="0">
                  <a:moveTo>
                    <a:pt x="80" y="1"/>
                  </a:moveTo>
                  <a:cubicBezTo>
                    <a:pt x="59" y="1"/>
                    <a:pt x="43" y="6"/>
                    <a:pt x="34" y="17"/>
                  </a:cubicBezTo>
                  <a:cubicBezTo>
                    <a:pt x="1" y="66"/>
                    <a:pt x="66" y="140"/>
                    <a:pt x="189" y="198"/>
                  </a:cubicBezTo>
                  <a:cubicBezTo>
                    <a:pt x="281" y="250"/>
                    <a:pt x="321" y="276"/>
                    <a:pt x="404" y="276"/>
                  </a:cubicBezTo>
                  <a:cubicBezTo>
                    <a:pt x="425" y="276"/>
                    <a:pt x="449" y="275"/>
                    <a:pt x="477" y="272"/>
                  </a:cubicBezTo>
                  <a:cubicBezTo>
                    <a:pt x="616" y="263"/>
                    <a:pt x="969" y="247"/>
                    <a:pt x="862" y="148"/>
                  </a:cubicBezTo>
                  <a:cubicBezTo>
                    <a:pt x="796" y="86"/>
                    <a:pt x="710" y="72"/>
                    <a:pt x="622" y="72"/>
                  </a:cubicBezTo>
                  <a:cubicBezTo>
                    <a:pt x="558" y="72"/>
                    <a:pt x="494" y="79"/>
                    <a:pt x="436" y="83"/>
                  </a:cubicBezTo>
                  <a:cubicBezTo>
                    <a:pt x="272" y="51"/>
                    <a:pt x="148" y="1"/>
                    <a:pt x="80"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75"/>
            <p:cNvSpPr/>
            <p:nvPr/>
          </p:nvSpPr>
          <p:spPr>
            <a:xfrm>
              <a:off x="6045600" y="3027150"/>
              <a:ext cx="8850" cy="12975"/>
            </a:xfrm>
            <a:custGeom>
              <a:avLst/>
              <a:gdLst/>
              <a:ahLst/>
              <a:cxnLst/>
              <a:rect l="l" t="t" r="r" b="b"/>
              <a:pathLst>
                <a:path w="354" h="519" extrusionOk="0">
                  <a:moveTo>
                    <a:pt x="90" y="1"/>
                  </a:moveTo>
                  <a:cubicBezTo>
                    <a:pt x="78" y="1"/>
                    <a:pt x="72" y="10"/>
                    <a:pt x="74" y="33"/>
                  </a:cubicBezTo>
                  <a:cubicBezTo>
                    <a:pt x="74" y="91"/>
                    <a:pt x="107" y="189"/>
                    <a:pt x="132" y="206"/>
                  </a:cubicBezTo>
                  <a:cubicBezTo>
                    <a:pt x="165" y="230"/>
                    <a:pt x="25" y="304"/>
                    <a:pt x="25" y="337"/>
                  </a:cubicBezTo>
                  <a:cubicBezTo>
                    <a:pt x="25" y="378"/>
                    <a:pt x="1" y="419"/>
                    <a:pt x="25" y="460"/>
                  </a:cubicBezTo>
                  <a:cubicBezTo>
                    <a:pt x="50" y="501"/>
                    <a:pt x="58" y="501"/>
                    <a:pt x="99" y="517"/>
                  </a:cubicBezTo>
                  <a:cubicBezTo>
                    <a:pt x="101" y="518"/>
                    <a:pt x="104" y="519"/>
                    <a:pt x="106" y="519"/>
                  </a:cubicBezTo>
                  <a:cubicBezTo>
                    <a:pt x="165" y="519"/>
                    <a:pt x="345" y="350"/>
                    <a:pt x="345" y="279"/>
                  </a:cubicBezTo>
                  <a:cubicBezTo>
                    <a:pt x="353" y="206"/>
                    <a:pt x="247" y="181"/>
                    <a:pt x="206" y="107"/>
                  </a:cubicBezTo>
                  <a:cubicBezTo>
                    <a:pt x="176" y="60"/>
                    <a:pt x="118" y="1"/>
                    <a:pt x="90"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75"/>
            <p:cNvSpPr/>
            <p:nvPr/>
          </p:nvSpPr>
          <p:spPr>
            <a:xfrm>
              <a:off x="5991025" y="2921875"/>
              <a:ext cx="181600" cy="158850"/>
            </a:xfrm>
            <a:custGeom>
              <a:avLst/>
              <a:gdLst/>
              <a:ahLst/>
              <a:cxnLst/>
              <a:rect l="l" t="t" r="r" b="b"/>
              <a:pathLst>
                <a:path w="7264" h="6354" extrusionOk="0">
                  <a:moveTo>
                    <a:pt x="1089" y="0"/>
                  </a:moveTo>
                  <a:cubicBezTo>
                    <a:pt x="1081" y="0"/>
                    <a:pt x="1074" y="1"/>
                    <a:pt x="1067" y="1"/>
                  </a:cubicBezTo>
                  <a:cubicBezTo>
                    <a:pt x="1002" y="1"/>
                    <a:pt x="780" y="223"/>
                    <a:pt x="682" y="239"/>
                  </a:cubicBezTo>
                  <a:cubicBezTo>
                    <a:pt x="583" y="256"/>
                    <a:pt x="468" y="256"/>
                    <a:pt x="337" y="297"/>
                  </a:cubicBezTo>
                  <a:cubicBezTo>
                    <a:pt x="198" y="338"/>
                    <a:pt x="222" y="330"/>
                    <a:pt x="206" y="379"/>
                  </a:cubicBezTo>
                  <a:cubicBezTo>
                    <a:pt x="198" y="420"/>
                    <a:pt x="239" y="477"/>
                    <a:pt x="206" y="518"/>
                  </a:cubicBezTo>
                  <a:cubicBezTo>
                    <a:pt x="173" y="551"/>
                    <a:pt x="1" y="691"/>
                    <a:pt x="25" y="748"/>
                  </a:cubicBezTo>
                  <a:cubicBezTo>
                    <a:pt x="45" y="801"/>
                    <a:pt x="217" y="806"/>
                    <a:pt x="365" y="806"/>
                  </a:cubicBezTo>
                  <a:cubicBezTo>
                    <a:pt x="402" y="806"/>
                    <a:pt x="437" y="806"/>
                    <a:pt x="468" y="806"/>
                  </a:cubicBezTo>
                  <a:cubicBezTo>
                    <a:pt x="633" y="814"/>
                    <a:pt x="731" y="806"/>
                    <a:pt x="747" y="847"/>
                  </a:cubicBezTo>
                  <a:cubicBezTo>
                    <a:pt x="764" y="880"/>
                    <a:pt x="600" y="953"/>
                    <a:pt x="657" y="1003"/>
                  </a:cubicBezTo>
                  <a:cubicBezTo>
                    <a:pt x="715" y="1052"/>
                    <a:pt x="756" y="1191"/>
                    <a:pt x="780" y="1241"/>
                  </a:cubicBezTo>
                  <a:cubicBezTo>
                    <a:pt x="804" y="1288"/>
                    <a:pt x="917" y="1364"/>
                    <a:pt x="970" y="1364"/>
                  </a:cubicBezTo>
                  <a:cubicBezTo>
                    <a:pt x="972" y="1364"/>
                    <a:pt x="975" y="1364"/>
                    <a:pt x="977" y="1364"/>
                  </a:cubicBezTo>
                  <a:cubicBezTo>
                    <a:pt x="1026" y="1364"/>
                    <a:pt x="1109" y="1347"/>
                    <a:pt x="1199" y="1347"/>
                  </a:cubicBezTo>
                  <a:cubicBezTo>
                    <a:pt x="1206" y="1347"/>
                    <a:pt x="1212" y="1346"/>
                    <a:pt x="1219" y="1346"/>
                  </a:cubicBezTo>
                  <a:cubicBezTo>
                    <a:pt x="1293" y="1346"/>
                    <a:pt x="1321" y="1388"/>
                    <a:pt x="1412" y="1388"/>
                  </a:cubicBezTo>
                  <a:cubicBezTo>
                    <a:pt x="1511" y="1388"/>
                    <a:pt x="1543" y="1339"/>
                    <a:pt x="1667" y="1314"/>
                  </a:cubicBezTo>
                  <a:cubicBezTo>
                    <a:pt x="1694" y="1311"/>
                    <a:pt x="1717" y="1310"/>
                    <a:pt x="1736" y="1310"/>
                  </a:cubicBezTo>
                  <a:cubicBezTo>
                    <a:pt x="1769" y="1310"/>
                    <a:pt x="1790" y="1313"/>
                    <a:pt x="1809" y="1313"/>
                  </a:cubicBezTo>
                  <a:cubicBezTo>
                    <a:pt x="1827" y="1313"/>
                    <a:pt x="1842" y="1310"/>
                    <a:pt x="1864" y="1298"/>
                  </a:cubicBezTo>
                  <a:cubicBezTo>
                    <a:pt x="1907" y="1279"/>
                    <a:pt x="2042" y="1208"/>
                    <a:pt x="2096" y="1208"/>
                  </a:cubicBezTo>
                  <a:cubicBezTo>
                    <a:pt x="2113" y="1208"/>
                    <a:pt x="2122" y="1215"/>
                    <a:pt x="2118" y="1232"/>
                  </a:cubicBezTo>
                  <a:cubicBezTo>
                    <a:pt x="2102" y="1306"/>
                    <a:pt x="2003" y="1339"/>
                    <a:pt x="2044" y="1364"/>
                  </a:cubicBezTo>
                  <a:cubicBezTo>
                    <a:pt x="2055" y="1372"/>
                    <a:pt x="2067" y="1375"/>
                    <a:pt x="2079" y="1375"/>
                  </a:cubicBezTo>
                  <a:cubicBezTo>
                    <a:pt x="2094" y="1375"/>
                    <a:pt x="2109" y="1371"/>
                    <a:pt x="2123" y="1371"/>
                  </a:cubicBezTo>
                  <a:cubicBezTo>
                    <a:pt x="2141" y="1371"/>
                    <a:pt x="2157" y="1377"/>
                    <a:pt x="2167" y="1405"/>
                  </a:cubicBezTo>
                  <a:cubicBezTo>
                    <a:pt x="2192" y="1462"/>
                    <a:pt x="2225" y="1503"/>
                    <a:pt x="2184" y="1511"/>
                  </a:cubicBezTo>
                  <a:cubicBezTo>
                    <a:pt x="2143" y="1528"/>
                    <a:pt x="2102" y="1561"/>
                    <a:pt x="2102" y="1618"/>
                  </a:cubicBezTo>
                  <a:cubicBezTo>
                    <a:pt x="2099" y="1642"/>
                    <a:pt x="2089" y="1647"/>
                    <a:pt x="2077" y="1647"/>
                  </a:cubicBezTo>
                  <a:cubicBezTo>
                    <a:pt x="2066" y="1647"/>
                    <a:pt x="2054" y="1644"/>
                    <a:pt x="2041" y="1644"/>
                  </a:cubicBezTo>
                  <a:cubicBezTo>
                    <a:pt x="2028" y="1644"/>
                    <a:pt x="2014" y="1648"/>
                    <a:pt x="2003" y="1667"/>
                  </a:cubicBezTo>
                  <a:cubicBezTo>
                    <a:pt x="1984" y="1718"/>
                    <a:pt x="1960" y="1763"/>
                    <a:pt x="1939" y="1763"/>
                  </a:cubicBezTo>
                  <a:cubicBezTo>
                    <a:pt x="1933" y="1763"/>
                    <a:pt x="1927" y="1759"/>
                    <a:pt x="1921" y="1749"/>
                  </a:cubicBezTo>
                  <a:cubicBezTo>
                    <a:pt x="1888" y="1708"/>
                    <a:pt x="1937" y="1667"/>
                    <a:pt x="1872" y="1667"/>
                  </a:cubicBezTo>
                  <a:cubicBezTo>
                    <a:pt x="1823" y="1673"/>
                    <a:pt x="1766" y="1724"/>
                    <a:pt x="1726" y="1724"/>
                  </a:cubicBezTo>
                  <a:cubicBezTo>
                    <a:pt x="1712" y="1724"/>
                    <a:pt x="1700" y="1717"/>
                    <a:pt x="1691" y="1700"/>
                  </a:cubicBezTo>
                  <a:cubicBezTo>
                    <a:pt x="1667" y="1635"/>
                    <a:pt x="1708" y="1561"/>
                    <a:pt x="1642" y="1561"/>
                  </a:cubicBezTo>
                  <a:cubicBezTo>
                    <a:pt x="1620" y="1561"/>
                    <a:pt x="1596" y="1560"/>
                    <a:pt x="1573" y="1560"/>
                  </a:cubicBezTo>
                  <a:cubicBezTo>
                    <a:pt x="1527" y="1560"/>
                    <a:pt x="1483" y="1563"/>
                    <a:pt x="1461" y="1585"/>
                  </a:cubicBezTo>
                  <a:cubicBezTo>
                    <a:pt x="1429" y="1610"/>
                    <a:pt x="1347" y="1717"/>
                    <a:pt x="1297" y="1749"/>
                  </a:cubicBezTo>
                  <a:cubicBezTo>
                    <a:pt x="1292" y="1752"/>
                    <a:pt x="1286" y="1753"/>
                    <a:pt x="1280" y="1753"/>
                  </a:cubicBezTo>
                  <a:cubicBezTo>
                    <a:pt x="1228" y="1753"/>
                    <a:pt x="1134" y="1682"/>
                    <a:pt x="1017" y="1682"/>
                  </a:cubicBezTo>
                  <a:cubicBezTo>
                    <a:pt x="1007" y="1682"/>
                    <a:pt x="996" y="1683"/>
                    <a:pt x="985" y="1684"/>
                  </a:cubicBezTo>
                  <a:cubicBezTo>
                    <a:pt x="838" y="1700"/>
                    <a:pt x="616" y="1700"/>
                    <a:pt x="698" y="1766"/>
                  </a:cubicBezTo>
                  <a:cubicBezTo>
                    <a:pt x="780" y="1823"/>
                    <a:pt x="977" y="1831"/>
                    <a:pt x="1100" y="1914"/>
                  </a:cubicBezTo>
                  <a:cubicBezTo>
                    <a:pt x="1223" y="2004"/>
                    <a:pt x="1305" y="2086"/>
                    <a:pt x="1330" y="2209"/>
                  </a:cubicBezTo>
                  <a:cubicBezTo>
                    <a:pt x="1355" y="2332"/>
                    <a:pt x="1347" y="2357"/>
                    <a:pt x="1322" y="2455"/>
                  </a:cubicBezTo>
                  <a:cubicBezTo>
                    <a:pt x="1289" y="2545"/>
                    <a:pt x="1264" y="2619"/>
                    <a:pt x="1355" y="2669"/>
                  </a:cubicBezTo>
                  <a:cubicBezTo>
                    <a:pt x="1388" y="2689"/>
                    <a:pt x="1411" y="2695"/>
                    <a:pt x="1432" y="2695"/>
                  </a:cubicBezTo>
                  <a:cubicBezTo>
                    <a:pt x="1463" y="2695"/>
                    <a:pt x="1490" y="2682"/>
                    <a:pt x="1543" y="2677"/>
                  </a:cubicBezTo>
                  <a:cubicBezTo>
                    <a:pt x="1546" y="2677"/>
                    <a:pt x="1549" y="2676"/>
                    <a:pt x="1551" y="2676"/>
                  </a:cubicBezTo>
                  <a:cubicBezTo>
                    <a:pt x="1634" y="2676"/>
                    <a:pt x="1779" y="2780"/>
                    <a:pt x="1820" y="2780"/>
                  </a:cubicBezTo>
                  <a:cubicBezTo>
                    <a:pt x="1825" y="2780"/>
                    <a:pt x="1829" y="2779"/>
                    <a:pt x="1831" y="2775"/>
                  </a:cubicBezTo>
                  <a:cubicBezTo>
                    <a:pt x="1839" y="2734"/>
                    <a:pt x="1724" y="2677"/>
                    <a:pt x="1716" y="2611"/>
                  </a:cubicBezTo>
                  <a:cubicBezTo>
                    <a:pt x="1716" y="2537"/>
                    <a:pt x="1814" y="2373"/>
                    <a:pt x="1831" y="2299"/>
                  </a:cubicBezTo>
                  <a:cubicBezTo>
                    <a:pt x="1839" y="2234"/>
                    <a:pt x="1880" y="2127"/>
                    <a:pt x="1905" y="2069"/>
                  </a:cubicBezTo>
                  <a:cubicBezTo>
                    <a:pt x="1937" y="2020"/>
                    <a:pt x="1913" y="1963"/>
                    <a:pt x="2028" y="1930"/>
                  </a:cubicBezTo>
                  <a:cubicBezTo>
                    <a:pt x="2049" y="1922"/>
                    <a:pt x="2065" y="1919"/>
                    <a:pt x="2077" y="1919"/>
                  </a:cubicBezTo>
                  <a:cubicBezTo>
                    <a:pt x="2127" y="1919"/>
                    <a:pt x="2094" y="1983"/>
                    <a:pt x="2060" y="2037"/>
                  </a:cubicBezTo>
                  <a:cubicBezTo>
                    <a:pt x="2019" y="2111"/>
                    <a:pt x="1954" y="2324"/>
                    <a:pt x="1987" y="2340"/>
                  </a:cubicBezTo>
                  <a:cubicBezTo>
                    <a:pt x="1989" y="2341"/>
                    <a:pt x="1992" y="2341"/>
                    <a:pt x="1996" y="2341"/>
                  </a:cubicBezTo>
                  <a:cubicBezTo>
                    <a:pt x="2026" y="2341"/>
                    <a:pt x="2071" y="2317"/>
                    <a:pt x="2098" y="2317"/>
                  </a:cubicBezTo>
                  <a:cubicBezTo>
                    <a:pt x="2108" y="2317"/>
                    <a:pt x="2116" y="2321"/>
                    <a:pt x="2118" y="2332"/>
                  </a:cubicBezTo>
                  <a:cubicBezTo>
                    <a:pt x="2133" y="2378"/>
                    <a:pt x="2141" y="2481"/>
                    <a:pt x="2169" y="2481"/>
                  </a:cubicBezTo>
                  <a:cubicBezTo>
                    <a:pt x="2171" y="2481"/>
                    <a:pt x="2173" y="2481"/>
                    <a:pt x="2175" y="2480"/>
                  </a:cubicBezTo>
                  <a:cubicBezTo>
                    <a:pt x="2206" y="2468"/>
                    <a:pt x="2245" y="2415"/>
                    <a:pt x="2277" y="2415"/>
                  </a:cubicBezTo>
                  <a:cubicBezTo>
                    <a:pt x="2288" y="2415"/>
                    <a:pt x="2298" y="2422"/>
                    <a:pt x="2307" y="2439"/>
                  </a:cubicBezTo>
                  <a:cubicBezTo>
                    <a:pt x="2335" y="2496"/>
                    <a:pt x="2345" y="2559"/>
                    <a:pt x="2384" y="2559"/>
                  </a:cubicBezTo>
                  <a:cubicBezTo>
                    <a:pt x="2391" y="2559"/>
                    <a:pt x="2397" y="2557"/>
                    <a:pt x="2405" y="2554"/>
                  </a:cubicBezTo>
                  <a:cubicBezTo>
                    <a:pt x="2428" y="2538"/>
                    <a:pt x="2462" y="2532"/>
                    <a:pt x="2493" y="2532"/>
                  </a:cubicBezTo>
                  <a:cubicBezTo>
                    <a:pt x="2528" y="2532"/>
                    <a:pt x="2561" y="2541"/>
                    <a:pt x="2569" y="2554"/>
                  </a:cubicBezTo>
                  <a:cubicBezTo>
                    <a:pt x="2594" y="2570"/>
                    <a:pt x="2922" y="2562"/>
                    <a:pt x="2947" y="2587"/>
                  </a:cubicBezTo>
                  <a:cubicBezTo>
                    <a:pt x="2963" y="2611"/>
                    <a:pt x="2766" y="2669"/>
                    <a:pt x="2750" y="2701"/>
                  </a:cubicBezTo>
                  <a:cubicBezTo>
                    <a:pt x="2733" y="2742"/>
                    <a:pt x="2832" y="2808"/>
                    <a:pt x="2947" y="2841"/>
                  </a:cubicBezTo>
                  <a:cubicBezTo>
                    <a:pt x="3062" y="2866"/>
                    <a:pt x="3612" y="2980"/>
                    <a:pt x="3718" y="3038"/>
                  </a:cubicBezTo>
                  <a:cubicBezTo>
                    <a:pt x="3833" y="3104"/>
                    <a:pt x="4022" y="3169"/>
                    <a:pt x="4309" y="3251"/>
                  </a:cubicBezTo>
                  <a:cubicBezTo>
                    <a:pt x="4588" y="3333"/>
                    <a:pt x="4678" y="3333"/>
                    <a:pt x="4826" y="3407"/>
                  </a:cubicBezTo>
                  <a:cubicBezTo>
                    <a:pt x="4966" y="3481"/>
                    <a:pt x="5163" y="3563"/>
                    <a:pt x="5163" y="3637"/>
                  </a:cubicBezTo>
                  <a:cubicBezTo>
                    <a:pt x="5163" y="3703"/>
                    <a:pt x="5081" y="3834"/>
                    <a:pt x="5154" y="3842"/>
                  </a:cubicBezTo>
                  <a:cubicBezTo>
                    <a:pt x="5159" y="3843"/>
                    <a:pt x="5164" y="3843"/>
                    <a:pt x="5168" y="3843"/>
                  </a:cubicBezTo>
                  <a:cubicBezTo>
                    <a:pt x="5217" y="3843"/>
                    <a:pt x="5279" y="3815"/>
                    <a:pt x="5316" y="3815"/>
                  </a:cubicBezTo>
                  <a:cubicBezTo>
                    <a:pt x="5328" y="3815"/>
                    <a:pt x="5338" y="3818"/>
                    <a:pt x="5343" y="3826"/>
                  </a:cubicBezTo>
                  <a:cubicBezTo>
                    <a:pt x="5368" y="3867"/>
                    <a:pt x="5278" y="3900"/>
                    <a:pt x="5319" y="3941"/>
                  </a:cubicBezTo>
                  <a:cubicBezTo>
                    <a:pt x="5351" y="3990"/>
                    <a:pt x="5392" y="3998"/>
                    <a:pt x="5384" y="4031"/>
                  </a:cubicBezTo>
                  <a:cubicBezTo>
                    <a:pt x="5376" y="4064"/>
                    <a:pt x="5310" y="4056"/>
                    <a:pt x="5327" y="4121"/>
                  </a:cubicBezTo>
                  <a:cubicBezTo>
                    <a:pt x="5343" y="4187"/>
                    <a:pt x="5351" y="4244"/>
                    <a:pt x="5401" y="4294"/>
                  </a:cubicBezTo>
                  <a:cubicBezTo>
                    <a:pt x="5458" y="4351"/>
                    <a:pt x="5647" y="4466"/>
                    <a:pt x="5680" y="4548"/>
                  </a:cubicBezTo>
                  <a:cubicBezTo>
                    <a:pt x="5721" y="4630"/>
                    <a:pt x="5983" y="4720"/>
                    <a:pt x="5983" y="4745"/>
                  </a:cubicBezTo>
                  <a:cubicBezTo>
                    <a:pt x="5983" y="4767"/>
                    <a:pt x="5970" y="4795"/>
                    <a:pt x="5944" y="4795"/>
                  </a:cubicBezTo>
                  <a:cubicBezTo>
                    <a:pt x="5941" y="4795"/>
                    <a:pt x="5938" y="4795"/>
                    <a:pt x="5934" y="4794"/>
                  </a:cubicBezTo>
                  <a:cubicBezTo>
                    <a:pt x="5893" y="4786"/>
                    <a:pt x="5721" y="4728"/>
                    <a:pt x="5688" y="4728"/>
                  </a:cubicBezTo>
                  <a:cubicBezTo>
                    <a:pt x="5655" y="4728"/>
                    <a:pt x="5565" y="4737"/>
                    <a:pt x="5581" y="4761"/>
                  </a:cubicBezTo>
                  <a:cubicBezTo>
                    <a:pt x="5598" y="4794"/>
                    <a:pt x="5819" y="4876"/>
                    <a:pt x="5868" y="4901"/>
                  </a:cubicBezTo>
                  <a:cubicBezTo>
                    <a:pt x="5918" y="4925"/>
                    <a:pt x="5942" y="4966"/>
                    <a:pt x="5926" y="4975"/>
                  </a:cubicBezTo>
                  <a:cubicBezTo>
                    <a:pt x="5909" y="4991"/>
                    <a:pt x="5696" y="4991"/>
                    <a:pt x="5671" y="5007"/>
                  </a:cubicBezTo>
                  <a:cubicBezTo>
                    <a:pt x="5647" y="5032"/>
                    <a:pt x="5827" y="5106"/>
                    <a:pt x="5860" y="5172"/>
                  </a:cubicBezTo>
                  <a:cubicBezTo>
                    <a:pt x="5893" y="5237"/>
                    <a:pt x="5868" y="5287"/>
                    <a:pt x="5852" y="5328"/>
                  </a:cubicBezTo>
                  <a:cubicBezTo>
                    <a:pt x="5827" y="5377"/>
                    <a:pt x="5729" y="5566"/>
                    <a:pt x="5721" y="5623"/>
                  </a:cubicBezTo>
                  <a:cubicBezTo>
                    <a:pt x="5718" y="5641"/>
                    <a:pt x="5734" y="5649"/>
                    <a:pt x="5757" y="5649"/>
                  </a:cubicBezTo>
                  <a:cubicBezTo>
                    <a:pt x="5806" y="5649"/>
                    <a:pt x="5887" y="5615"/>
                    <a:pt x="5893" y="5582"/>
                  </a:cubicBezTo>
                  <a:cubicBezTo>
                    <a:pt x="5893" y="5530"/>
                    <a:pt x="5893" y="5413"/>
                    <a:pt x="5934" y="5413"/>
                  </a:cubicBezTo>
                  <a:cubicBezTo>
                    <a:pt x="5939" y="5413"/>
                    <a:pt x="5945" y="5414"/>
                    <a:pt x="5950" y="5418"/>
                  </a:cubicBezTo>
                  <a:cubicBezTo>
                    <a:pt x="6016" y="5451"/>
                    <a:pt x="5983" y="5590"/>
                    <a:pt x="6074" y="5590"/>
                  </a:cubicBezTo>
                  <a:cubicBezTo>
                    <a:pt x="6101" y="5593"/>
                    <a:pt x="6137" y="5595"/>
                    <a:pt x="6176" y="5595"/>
                  </a:cubicBezTo>
                  <a:cubicBezTo>
                    <a:pt x="6254" y="5595"/>
                    <a:pt x="6342" y="5587"/>
                    <a:pt x="6385" y="5566"/>
                  </a:cubicBezTo>
                  <a:cubicBezTo>
                    <a:pt x="6441" y="5542"/>
                    <a:pt x="6544" y="5393"/>
                    <a:pt x="6587" y="5393"/>
                  </a:cubicBezTo>
                  <a:cubicBezTo>
                    <a:pt x="6588" y="5393"/>
                    <a:pt x="6590" y="5393"/>
                    <a:pt x="6591" y="5393"/>
                  </a:cubicBezTo>
                  <a:cubicBezTo>
                    <a:pt x="6632" y="5401"/>
                    <a:pt x="6525" y="5664"/>
                    <a:pt x="6574" y="5713"/>
                  </a:cubicBezTo>
                  <a:cubicBezTo>
                    <a:pt x="6623" y="5763"/>
                    <a:pt x="6853" y="5902"/>
                    <a:pt x="6960" y="5992"/>
                  </a:cubicBezTo>
                  <a:cubicBezTo>
                    <a:pt x="7050" y="6074"/>
                    <a:pt x="7116" y="6255"/>
                    <a:pt x="7214" y="6353"/>
                  </a:cubicBezTo>
                  <a:cubicBezTo>
                    <a:pt x="7231" y="5894"/>
                    <a:pt x="7264" y="4893"/>
                    <a:pt x="7239" y="4802"/>
                  </a:cubicBezTo>
                  <a:cubicBezTo>
                    <a:pt x="7231" y="4753"/>
                    <a:pt x="7181" y="4728"/>
                    <a:pt x="7149" y="4712"/>
                  </a:cubicBezTo>
                  <a:cubicBezTo>
                    <a:pt x="7108" y="4687"/>
                    <a:pt x="7067" y="4671"/>
                    <a:pt x="7075" y="4622"/>
                  </a:cubicBezTo>
                  <a:cubicBezTo>
                    <a:pt x="7075" y="4614"/>
                    <a:pt x="7083" y="4556"/>
                    <a:pt x="7091" y="4490"/>
                  </a:cubicBezTo>
                  <a:cubicBezTo>
                    <a:pt x="7116" y="4277"/>
                    <a:pt x="7173" y="3900"/>
                    <a:pt x="7173" y="3752"/>
                  </a:cubicBezTo>
                  <a:lnTo>
                    <a:pt x="7173" y="1700"/>
                  </a:lnTo>
                  <a:cubicBezTo>
                    <a:pt x="7140" y="1700"/>
                    <a:pt x="7108" y="1692"/>
                    <a:pt x="7067" y="1667"/>
                  </a:cubicBezTo>
                  <a:cubicBezTo>
                    <a:pt x="6968" y="1602"/>
                    <a:pt x="7042" y="1594"/>
                    <a:pt x="6927" y="1544"/>
                  </a:cubicBezTo>
                  <a:cubicBezTo>
                    <a:pt x="6812" y="1495"/>
                    <a:pt x="6796" y="1462"/>
                    <a:pt x="6623" y="1462"/>
                  </a:cubicBezTo>
                  <a:cubicBezTo>
                    <a:pt x="6487" y="1468"/>
                    <a:pt x="6389" y="1512"/>
                    <a:pt x="6306" y="1512"/>
                  </a:cubicBezTo>
                  <a:cubicBezTo>
                    <a:pt x="6279" y="1512"/>
                    <a:pt x="6254" y="1507"/>
                    <a:pt x="6230" y="1495"/>
                  </a:cubicBezTo>
                  <a:cubicBezTo>
                    <a:pt x="6131" y="1446"/>
                    <a:pt x="6016" y="1265"/>
                    <a:pt x="5811" y="1159"/>
                  </a:cubicBezTo>
                  <a:cubicBezTo>
                    <a:pt x="5606" y="1060"/>
                    <a:pt x="5573" y="1101"/>
                    <a:pt x="5376" y="994"/>
                  </a:cubicBezTo>
                  <a:cubicBezTo>
                    <a:pt x="5183" y="884"/>
                    <a:pt x="5187" y="814"/>
                    <a:pt x="5091" y="814"/>
                  </a:cubicBezTo>
                  <a:cubicBezTo>
                    <a:pt x="5073" y="814"/>
                    <a:pt x="5051" y="817"/>
                    <a:pt x="5023" y="822"/>
                  </a:cubicBezTo>
                  <a:cubicBezTo>
                    <a:pt x="4851" y="847"/>
                    <a:pt x="4670" y="978"/>
                    <a:pt x="4523" y="1011"/>
                  </a:cubicBezTo>
                  <a:cubicBezTo>
                    <a:pt x="4375" y="1044"/>
                    <a:pt x="4580" y="1216"/>
                    <a:pt x="4506" y="1273"/>
                  </a:cubicBezTo>
                  <a:cubicBezTo>
                    <a:pt x="4440" y="1317"/>
                    <a:pt x="4256" y="1374"/>
                    <a:pt x="4159" y="1374"/>
                  </a:cubicBezTo>
                  <a:cubicBezTo>
                    <a:pt x="4148" y="1374"/>
                    <a:pt x="4137" y="1374"/>
                    <a:pt x="4129" y="1372"/>
                  </a:cubicBezTo>
                  <a:cubicBezTo>
                    <a:pt x="4068" y="1360"/>
                    <a:pt x="3990" y="1321"/>
                    <a:pt x="3933" y="1321"/>
                  </a:cubicBezTo>
                  <a:cubicBezTo>
                    <a:pt x="3913" y="1321"/>
                    <a:pt x="3895" y="1326"/>
                    <a:pt x="3882" y="1339"/>
                  </a:cubicBezTo>
                  <a:cubicBezTo>
                    <a:pt x="3841" y="1388"/>
                    <a:pt x="3644" y="1659"/>
                    <a:pt x="3628" y="1749"/>
                  </a:cubicBezTo>
                  <a:cubicBezTo>
                    <a:pt x="3612" y="1831"/>
                    <a:pt x="3530" y="1938"/>
                    <a:pt x="3488" y="1987"/>
                  </a:cubicBezTo>
                  <a:cubicBezTo>
                    <a:pt x="3447" y="2037"/>
                    <a:pt x="3308" y="2168"/>
                    <a:pt x="3168" y="2184"/>
                  </a:cubicBezTo>
                  <a:cubicBezTo>
                    <a:pt x="3135" y="2186"/>
                    <a:pt x="3097" y="2188"/>
                    <a:pt x="3059" y="2188"/>
                  </a:cubicBezTo>
                  <a:cubicBezTo>
                    <a:pt x="2938" y="2188"/>
                    <a:pt x="2814" y="2173"/>
                    <a:pt x="2807" y="2111"/>
                  </a:cubicBezTo>
                  <a:cubicBezTo>
                    <a:pt x="2807" y="2024"/>
                    <a:pt x="2830" y="1847"/>
                    <a:pt x="2788" y="1847"/>
                  </a:cubicBezTo>
                  <a:cubicBezTo>
                    <a:pt x="2787" y="1847"/>
                    <a:pt x="2785" y="1847"/>
                    <a:pt x="2783" y="1848"/>
                  </a:cubicBezTo>
                  <a:cubicBezTo>
                    <a:pt x="2739" y="1862"/>
                    <a:pt x="2690" y="1934"/>
                    <a:pt x="2661" y="1934"/>
                  </a:cubicBezTo>
                  <a:cubicBezTo>
                    <a:pt x="2658" y="1934"/>
                    <a:pt x="2654" y="1933"/>
                    <a:pt x="2651" y="1930"/>
                  </a:cubicBezTo>
                  <a:cubicBezTo>
                    <a:pt x="2627" y="1897"/>
                    <a:pt x="2668" y="1594"/>
                    <a:pt x="2635" y="1577"/>
                  </a:cubicBezTo>
                  <a:cubicBezTo>
                    <a:pt x="2634" y="1576"/>
                    <a:pt x="2633" y="1576"/>
                    <a:pt x="2631" y="1576"/>
                  </a:cubicBezTo>
                  <a:cubicBezTo>
                    <a:pt x="2603" y="1576"/>
                    <a:pt x="2574" y="1804"/>
                    <a:pt x="2508" y="1804"/>
                  </a:cubicBezTo>
                  <a:cubicBezTo>
                    <a:pt x="2499" y="1804"/>
                    <a:pt x="2489" y="1800"/>
                    <a:pt x="2479" y="1790"/>
                  </a:cubicBezTo>
                  <a:cubicBezTo>
                    <a:pt x="2397" y="1717"/>
                    <a:pt x="2372" y="1569"/>
                    <a:pt x="2364" y="1462"/>
                  </a:cubicBezTo>
                  <a:cubicBezTo>
                    <a:pt x="2348" y="1364"/>
                    <a:pt x="2274" y="1249"/>
                    <a:pt x="2266" y="1142"/>
                  </a:cubicBezTo>
                  <a:cubicBezTo>
                    <a:pt x="2257" y="1044"/>
                    <a:pt x="2208" y="1003"/>
                    <a:pt x="2257" y="929"/>
                  </a:cubicBezTo>
                  <a:cubicBezTo>
                    <a:pt x="2298" y="855"/>
                    <a:pt x="2405" y="789"/>
                    <a:pt x="2381" y="724"/>
                  </a:cubicBezTo>
                  <a:cubicBezTo>
                    <a:pt x="2356" y="650"/>
                    <a:pt x="2167" y="527"/>
                    <a:pt x="2216" y="477"/>
                  </a:cubicBezTo>
                  <a:cubicBezTo>
                    <a:pt x="2266" y="436"/>
                    <a:pt x="2315" y="412"/>
                    <a:pt x="2315" y="379"/>
                  </a:cubicBezTo>
                  <a:cubicBezTo>
                    <a:pt x="2315" y="338"/>
                    <a:pt x="1872" y="338"/>
                    <a:pt x="1749" y="272"/>
                  </a:cubicBezTo>
                  <a:cubicBezTo>
                    <a:pt x="1634" y="215"/>
                    <a:pt x="1461" y="116"/>
                    <a:pt x="1404" y="75"/>
                  </a:cubicBezTo>
                  <a:cubicBezTo>
                    <a:pt x="1344" y="38"/>
                    <a:pt x="1175" y="0"/>
                    <a:pt x="108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75"/>
            <p:cNvSpPr/>
            <p:nvPr/>
          </p:nvSpPr>
          <p:spPr>
            <a:xfrm>
              <a:off x="6109000" y="3049675"/>
              <a:ext cx="24850" cy="17700"/>
            </a:xfrm>
            <a:custGeom>
              <a:avLst/>
              <a:gdLst/>
              <a:ahLst/>
              <a:cxnLst/>
              <a:rect l="l" t="t" r="r" b="b"/>
              <a:pathLst>
                <a:path w="994" h="708" extrusionOk="0">
                  <a:moveTo>
                    <a:pt x="723" y="1"/>
                  </a:moveTo>
                  <a:cubicBezTo>
                    <a:pt x="714" y="1"/>
                    <a:pt x="706" y="1"/>
                    <a:pt x="698" y="2"/>
                  </a:cubicBezTo>
                  <a:cubicBezTo>
                    <a:pt x="518" y="92"/>
                    <a:pt x="403" y="43"/>
                    <a:pt x="345" y="84"/>
                  </a:cubicBezTo>
                  <a:cubicBezTo>
                    <a:pt x="288" y="125"/>
                    <a:pt x="312" y="166"/>
                    <a:pt x="304" y="289"/>
                  </a:cubicBezTo>
                  <a:cubicBezTo>
                    <a:pt x="296" y="413"/>
                    <a:pt x="124" y="519"/>
                    <a:pt x="66" y="585"/>
                  </a:cubicBezTo>
                  <a:cubicBezTo>
                    <a:pt x="0" y="642"/>
                    <a:pt x="91" y="683"/>
                    <a:pt x="156" y="683"/>
                  </a:cubicBezTo>
                  <a:cubicBezTo>
                    <a:pt x="164" y="682"/>
                    <a:pt x="173" y="682"/>
                    <a:pt x="183" y="682"/>
                  </a:cubicBezTo>
                  <a:cubicBezTo>
                    <a:pt x="263" y="682"/>
                    <a:pt x="424" y="708"/>
                    <a:pt x="526" y="708"/>
                  </a:cubicBezTo>
                  <a:cubicBezTo>
                    <a:pt x="641" y="708"/>
                    <a:pt x="641" y="651"/>
                    <a:pt x="673" y="601"/>
                  </a:cubicBezTo>
                  <a:cubicBezTo>
                    <a:pt x="706" y="544"/>
                    <a:pt x="821" y="536"/>
                    <a:pt x="854" y="511"/>
                  </a:cubicBezTo>
                  <a:cubicBezTo>
                    <a:pt x="879" y="486"/>
                    <a:pt x="993" y="183"/>
                    <a:pt x="993" y="150"/>
                  </a:cubicBezTo>
                  <a:cubicBezTo>
                    <a:pt x="993" y="125"/>
                    <a:pt x="920" y="60"/>
                    <a:pt x="895" y="43"/>
                  </a:cubicBezTo>
                  <a:cubicBezTo>
                    <a:pt x="873" y="29"/>
                    <a:pt x="792" y="1"/>
                    <a:pt x="723"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75"/>
            <p:cNvSpPr/>
            <p:nvPr/>
          </p:nvSpPr>
          <p:spPr>
            <a:xfrm>
              <a:off x="5889675" y="2946450"/>
              <a:ext cx="18275" cy="4075"/>
            </a:xfrm>
            <a:custGeom>
              <a:avLst/>
              <a:gdLst/>
              <a:ahLst/>
              <a:cxnLst/>
              <a:rect l="l" t="t" r="r" b="b"/>
              <a:pathLst>
                <a:path w="731" h="163" extrusionOk="0">
                  <a:moveTo>
                    <a:pt x="263" y="0"/>
                  </a:moveTo>
                  <a:cubicBezTo>
                    <a:pt x="206" y="0"/>
                    <a:pt x="151" y="14"/>
                    <a:pt x="83" y="52"/>
                  </a:cubicBezTo>
                  <a:cubicBezTo>
                    <a:pt x="33" y="85"/>
                    <a:pt x="0" y="135"/>
                    <a:pt x="58" y="159"/>
                  </a:cubicBezTo>
                  <a:cubicBezTo>
                    <a:pt x="65" y="161"/>
                    <a:pt x="74" y="162"/>
                    <a:pt x="84" y="162"/>
                  </a:cubicBezTo>
                  <a:cubicBezTo>
                    <a:pt x="148" y="162"/>
                    <a:pt x="271" y="125"/>
                    <a:pt x="370" y="118"/>
                  </a:cubicBezTo>
                  <a:cubicBezTo>
                    <a:pt x="399" y="114"/>
                    <a:pt x="436" y="113"/>
                    <a:pt x="476" y="113"/>
                  </a:cubicBezTo>
                  <a:cubicBezTo>
                    <a:pt x="515" y="113"/>
                    <a:pt x="558" y="114"/>
                    <a:pt x="595" y="114"/>
                  </a:cubicBezTo>
                  <a:cubicBezTo>
                    <a:pt x="671" y="114"/>
                    <a:pt x="731" y="110"/>
                    <a:pt x="723" y="85"/>
                  </a:cubicBezTo>
                  <a:cubicBezTo>
                    <a:pt x="706" y="28"/>
                    <a:pt x="591" y="52"/>
                    <a:pt x="444" y="28"/>
                  </a:cubicBezTo>
                  <a:cubicBezTo>
                    <a:pt x="373" y="12"/>
                    <a:pt x="317" y="0"/>
                    <a:pt x="263"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75"/>
            <p:cNvSpPr/>
            <p:nvPr/>
          </p:nvSpPr>
          <p:spPr>
            <a:xfrm>
              <a:off x="5788725" y="3065175"/>
              <a:ext cx="46800" cy="11700"/>
            </a:xfrm>
            <a:custGeom>
              <a:avLst/>
              <a:gdLst/>
              <a:ahLst/>
              <a:cxnLst/>
              <a:rect l="l" t="t" r="r" b="b"/>
              <a:pathLst>
                <a:path w="1872" h="468" extrusionOk="0">
                  <a:moveTo>
                    <a:pt x="753" y="0"/>
                  </a:moveTo>
                  <a:cubicBezTo>
                    <a:pt x="716" y="0"/>
                    <a:pt x="672" y="4"/>
                    <a:pt x="616" y="14"/>
                  </a:cubicBezTo>
                  <a:cubicBezTo>
                    <a:pt x="606" y="15"/>
                    <a:pt x="596" y="15"/>
                    <a:pt x="587" y="15"/>
                  </a:cubicBezTo>
                  <a:cubicBezTo>
                    <a:pt x="531" y="15"/>
                    <a:pt x="485" y="4"/>
                    <a:pt x="432" y="4"/>
                  </a:cubicBezTo>
                  <a:cubicBezTo>
                    <a:pt x="399" y="4"/>
                    <a:pt x="363" y="8"/>
                    <a:pt x="321" y="22"/>
                  </a:cubicBezTo>
                  <a:cubicBezTo>
                    <a:pt x="190" y="72"/>
                    <a:pt x="124" y="63"/>
                    <a:pt x="91" y="113"/>
                  </a:cubicBezTo>
                  <a:cubicBezTo>
                    <a:pt x="58" y="162"/>
                    <a:pt x="1" y="326"/>
                    <a:pt x="83" y="342"/>
                  </a:cubicBezTo>
                  <a:cubicBezTo>
                    <a:pt x="165" y="367"/>
                    <a:pt x="345" y="392"/>
                    <a:pt x="460" y="392"/>
                  </a:cubicBezTo>
                  <a:cubicBezTo>
                    <a:pt x="552" y="392"/>
                    <a:pt x="639" y="381"/>
                    <a:pt x="704" y="381"/>
                  </a:cubicBezTo>
                  <a:cubicBezTo>
                    <a:pt x="720" y="381"/>
                    <a:pt x="734" y="382"/>
                    <a:pt x="748" y="383"/>
                  </a:cubicBezTo>
                  <a:cubicBezTo>
                    <a:pt x="808" y="391"/>
                    <a:pt x="820" y="467"/>
                    <a:pt x="891" y="467"/>
                  </a:cubicBezTo>
                  <a:cubicBezTo>
                    <a:pt x="897" y="467"/>
                    <a:pt x="904" y="467"/>
                    <a:pt x="912" y="465"/>
                  </a:cubicBezTo>
                  <a:cubicBezTo>
                    <a:pt x="1010" y="441"/>
                    <a:pt x="1100" y="375"/>
                    <a:pt x="1183" y="367"/>
                  </a:cubicBezTo>
                  <a:cubicBezTo>
                    <a:pt x="1186" y="367"/>
                    <a:pt x="1190" y="366"/>
                    <a:pt x="1194" y="366"/>
                  </a:cubicBezTo>
                  <a:cubicBezTo>
                    <a:pt x="1256" y="366"/>
                    <a:pt x="1283" y="425"/>
                    <a:pt x="1371" y="425"/>
                  </a:cubicBezTo>
                  <a:cubicBezTo>
                    <a:pt x="1377" y="425"/>
                    <a:pt x="1382" y="425"/>
                    <a:pt x="1388" y="424"/>
                  </a:cubicBezTo>
                  <a:cubicBezTo>
                    <a:pt x="1503" y="416"/>
                    <a:pt x="1601" y="367"/>
                    <a:pt x="1667" y="351"/>
                  </a:cubicBezTo>
                  <a:cubicBezTo>
                    <a:pt x="1732" y="342"/>
                    <a:pt x="1855" y="359"/>
                    <a:pt x="1864" y="301"/>
                  </a:cubicBezTo>
                  <a:cubicBezTo>
                    <a:pt x="1872" y="236"/>
                    <a:pt x="1814" y="186"/>
                    <a:pt x="1659" y="154"/>
                  </a:cubicBezTo>
                  <a:cubicBezTo>
                    <a:pt x="1566" y="134"/>
                    <a:pt x="1476" y="118"/>
                    <a:pt x="1415" y="118"/>
                  </a:cubicBezTo>
                  <a:cubicBezTo>
                    <a:pt x="1374" y="118"/>
                    <a:pt x="1345" y="125"/>
                    <a:pt x="1338" y="145"/>
                  </a:cubicBezTo>
                  <a:cubicBezTo>
                    <a:pt x="1318" y="180"/>
                    <a:pt x="1303" y="251"/>
                    <a:pt x="1273" y="251"/>
                  </a:cubicBezTo>
                  <a:cubicBezTo>
                    <a:pt x="1268" y="251"/>
                    <a:pt x="1263" y="249"/>
                    <a:pt x="1256" y="244"/>
                  </a:cubicBezTo>
                  <a:cubicBezTo>
                    <a:pt x="1207" y="211"/>
                    <a:pt x="1010" y="47"/>
                    <a:pt x="936" y="31"/>
                  </a:cubicBezTo>
                  <a:cubicBezTo>
                    <a:pt x="880" y="19"/>
                    <a:pt x="835" y="0"/>
                    <a:pt x="753"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75"/>
            <p:cNvSpPr/>
            <p:nvPr/>
          </p:nvSpPr>
          <p:spPr>
            <a:xfrm>
              <a:off x="5858700" y="3077000"/>
              <a:ext cx="29350" cy="24325"/>
            </a:xfrm>
            <a:custGeom>
              <a:avLst/>
              <a:gdLst/>
              <a:ahLst/>
              <a:cxnLst/>
              <a:rect l="l" t="t" r="r" b="b"/>
              <a:pathLst>
                <a:path w="1174" h="973" extrusionOk="0">
                  <a:moveTo>
                    <a:pt x="969" y="1"/>
                  </a:moveTo>
                  <a:cubicBezTo>
                    <a:pt x="870" y="50"/>
                    <a:pt x="640" y="99"/>
                    <a:pt x="558" y="157"/>
                  </a:cubicBezTo>
                  <a:cubicBezTo>
                    <a:pt x="476" y="206"/>
                    <a:pt x="526" y="230"/>
                    <a:pt x="394" y="288"/>
                  </a:cubicBezTo>
                  <a:cubicBezTo>
                    <a:pt x="271" y="345"/>
                    <a:pt x="82" y="354"/>
                    <a:pt x="58" y="485"/>
                  </a:cubicBezTo>
                  <a:cubicBezTo>
                    <a:pt x="50" y="633"/>
                    <a:pt x="8" y="715"/>
                    <a:pt x="66" y="731"/>
                  </a:cubicBezTo>
                  <a:cubicBezTo>
                    <a:pt x="115" y="747"/>
                    <a:pt x="189" y="747"/>
                    <a:pt x="189" y="797"/>
                  </a:cubicBezTo>
                  <a:cubicBezTo>
                    <a:pt x="189" y="846"/>
                    <a:pt x="0" y="920"/>
                    <a:pt x="50" y="961"/>
                  </a:cubicBezTo>
                  <a:cubicBezTo>
                    <a:pt x="62" y="969"/>
                    <a:pt x="79" y="973"/>
                    <a:pt x="99" y="973"/>
                  </a:cubicBezTo>
                  <a:cubicBezTo>
                    <a:pt x="156" y="973"/>
                    <a:pt x="240" y="944"/>
                    <a:pt x="337" y="920"/>
                  </a:cubicBezTo>
                  <a:cubicBezTo>
                    <a:pt x="367" y="914"/>
                    <a:pt x="393" y="912"/>
                    <a:pt x="414" y="912"/>
                  </a:cubicBezTo>
                  <a:cubicBezTo>
                    <a:pt x="447" y="912"/>
                    <a:pt x="472" y="916"/>
                    <a:pt x="494" y="916"/>
                  </a:cubicBezTo>
                  <a:cubicBezTo>
                    <a:pt x="521" y="916"/>
                    <a:pt x="544" y="911"/>
                    <a:pt x="575" y="887"/>
                  </a:cubicBezTo>
                  <a:cubicBezTo>
                    <a:pt x="649" y="838"/>
                    <a:pt x="772" y="583"/>
                    <a:pt x="903" y="501"/>
                  </a:cubicBezTo>
                  <a:cubicBezTo>
                    <a:pt x="1026" y="411"/>
                    <a:pt x="1108" y="378"/>
                    <a:pt x="1174" y="345"/>
                  </a:cubicBezTo>
                  <a:cubicBezTo>
                    <a:pt x="1141" y="296"/>
                    <a:pt x="1157" y="173"/>
                    <a:pt x="1133" y="116"/>
                  </a:cubicBezTo>
                  <a:cubicBezTo>
                    <a:pt x="1100" y="50"/>
                    <a:pt x="1026" y="42"/>
                    <a:pt x="96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75"/>
            <p:cNvSpPr/>
            <p:nvPr/>
          </p:nvSpPr>
          <p:spPr>
            <a:xfrm>
              <a:off x="5842175" y="3104900"/>
              <a:ext cx="13050" cy="10325"/>
            </a:xfrm>
            <a:custGeom>
              <a:avLst/>
              <a:gdLst/>
              <a:ahLst/>
              <a:cxnLst/>
              <a:rect l="l" t="t" r="r" b="b"/>
              <a:pathLst>
                <a:path w="522" h="413" extrusionOk="0">
                  <a:moveTo>
                    <a:pt x="428" y="1"/>
                  </a:moveTo>
                  <a:cubicBezTo>
                    <a:pt x="398" y="1"/>
                    <a:pt x="363" y="37"/>
                    <a:pt x="267" y="91"/>
                  </a:cubicBezTo>
                  <a:cubicBezTo>
                    <a:pt x="185" y="165"/>
                    <a:pt x="46" y="190"/>
                    <a:pt x="38" y="231"/>
                  </a:cubicBezTo>
                  <a:cubicBezTo>
                    <a:pt x="38" y="270"/>
                    <a:pt x="1" y="412"/>
                    <a:pt x="39" y="412"/>
                  </a:cubicBezTo>
                  <a:cubicBezTo>
                    <a:pt x="41" y="412"/>
                    <a:pt x="43" y="412"/>
                    <a:pt x="46" y="411"/>
                  </a:cubicBezTo>
                  <a:cubicBezTo>
                    <a:pt x="103" y="395"/>
                    <a:pt x="136" y="337"/>
                    <a:pt x="308" y="280"/>
                  </a:cubicBezTo>
                  <a:cubicBezTo>
                    <a:pt x="473" y="231"/>
                    <a:pt x="522" y="222"/>
                    <a:pt x="522" y="181"/>
                  </a:cubicBezTo>
                  <a:cubicBezTo>
                    <a:pt x="522" y="132"/>
                    <a:pt x="505" y="58"/>
                    <a:pt x="464" y="17"/>
                  </a:cubicBezTo>
                  <a:cubicBezTo>
                    <a:pt x="451" y="6"/>
                    <a:pt x="440" y="1"/>
                    <a:pt x="42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75"/>
            <p:cNvSpPr/>
            <p:nvPr/>
          </p:nvSpPr>
          <p:spPr>
            <a:xfrm>
              <a:off x="5831825" y="3000150"/>
              <a:ext cx="11300" cy="14325"/>
            </a:xfrm>
            <a:custGeom>
              <a:avLst/>
              <a:gdLst/>
              <a:ahLst/>
              <a:cxnLst/>
              <a:rect l="l" t="t" r="r" b="b"/>
              <a:pathLst>
                <a:path w="452" h="573" extrusionOk="0">
                  <a:moveTo>
                    <a:pt x="337" y="1"/>
                  </a:moveTo>
                  <a:cubicBezTo>
                    <a:pt x="291" y="1"/>
                    <a:pt x="227" y="29"/>
                    <a:pt x="140" y="96"/>
                  </a:cubicBezTo>
                  <a:cubicBezTo>
                    <a:pt x="131" y="186"/>
                    <a:pt x="131" y="350"/>
                    <a:pt x="115" y="407"/>
                  </a:cubicBezTo>
                  <a:cubicBezTo>
                    <a:pt x="99" y="465"/>
                    <a:pt x="0" y="498"/>
                    <a:pt x="82" y="539"/>
                  </a:cubicBezTo>
                  <a:cubicBezTo>
                    <a:pt x="120" y="556"/>
                    <a:pt x="159" y="573"/>
                    <a:pt x="193" y="573"/>
                  </a:cubicBezTo>
                  <a:cubicBezTo>
                    <a:pt x="226" y="573"/>
                    <a:pt x="255" y="558"/>
                    <a:pt x="279" y="514"/>
                  </a:cubicBezTo>
                  <a:cubicBezTo>
                    <a:pt x="337" y="416"/>
                    <a:pt x="337" y="293"/>
                    <a:pt x="386" y="202"/>
                  </a:cubicBezTo>
                  <a:cubicBezTo>
                    <a:pt x="435" y="120"/>
                    <a:pt x="452" y="79"/>
                    <a:pt x="402" y="30"/>
                  </a:cubicBezTo>
                  <a:cubicBezTo>
                    <a:pt x="387" y="11"/>
                    <a:pt x="365" y="1"/>
                    <a:pt x="337"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75"/>
            <p:cNvSpPr/>
            <p:nvPr/>
          </p:nvSpPr>
          <p:spPr>
            <a:xfrm>
              <a:off x="5851300" y="3065675"/>
              <a:ext cx="7000" cy="6075"/>
            </a:xfrm>
            <a:custGeom>
              <a:avLst/>
              <a:gdLst/>
              <a:ahLst/>
              <a:cxnLst/>
              <a:rect l="l" t="t" r="r" b="b"/>
              <a:pathLst>
                <a:path w="280" h="243" extrusionOk="0">
                  <a:moveTo>
                    <a:pt x="247" y="0"/>
                  </a:moveTo>
                  <a:cubicBezTo>
                    <a:pt x="239" y="0"/>
                    <a:pt x="222" y="15"/>
                    <a:pt x="181" y="35"/>
                  </a:cubicBezTo>
                  <a:cubicBezTo>
                    <a:pt x="116" y="101"/>
                    <a:pt x="1" y="134"/>
                    <a:pt x="1" y="175"/>
                  </a:cubicBezTo>
                  <a:cubicBezTo>
                    <a:pt x="1" y="204"/>
                    <a:pt x="109" y="243"/>
                    <a:pt x="181" y="243"/>
                  </a:cubicBezTo>
                  <a:cubicBezTo>
                    <a:pt x="208" y="243"/>
                    <a:pt x="230" y="237"/>
                    <a:pt x="239" y="224"/>
                  </a:cubicBezTo>
                  <a:cubicBezTo>
                    <a:pt x="280" y="175"/>
                    <a:pt x="280" y="125"/>
                    <a:pt x="263" y="52"/>
                  </a:cubicBezTo>
                  <a:cubicBezTo>
                    <a:pt x="255" y="15"/>
                    <a:pt x="255" y="0"/>
                    <a:pt x="24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75"/>
            <p:cNvSpPr/>
            <p:nvPr/>
          </p:nvSpPr>
          <p:spPr>
            <a:xfrm>
              <a:off x="5838800" y="3063900"/>
              <a:ext cx="8750" cy="8050"/>
            </a:xfrm>
            <a:custGeom>
              <a:avLst/>
              <a:gdLst/>
              <a:ahLst/>
              <a:cxnLst/>
              <a:rect l="l" t="t" r="r" b="b"/>
              <a:pathLst>
                <a:path w="350" h="322" extrusionOk="0">
                  <a:moveTo>
                    <a:pt x="318" y="0"/>
                  </a:moveTo>
                  <a:cubicBezTo>
                    <a:pt x="302" y="0"/>
                    <a:pt x="271" y="8"/>
                    <a:pt x="214" y="24"/>
                  </a:cubicBezTo>
                  <a:cubicBezTo>
                    <a:pt x="132" y="65"/>
                    <a:pt x="74" y="139"/>
                    <a:pt x="58" y="196"/>
                  </a:cubicBezTo>
                  <a:cubicBezTo>
                    <a:pt x="41" y="246"/>
                    <a:pt x="0" y="303"/>
                    <a:pt x="41" y="319"/>
                  </a:cubicBezTo>
                  <a:cubicBezTo>
                    <a:pt x="44" y="321"/>
                    <a:pt x="48" y="321"/>
                    <a:pt x="52" y="321"/>
                  </a:cubicBezTo>
                  <a:cubicBezTo>
                    <a:pt x="102" y="321"/>
                    <a:pt x="215" y="235"/>
                    <a:pt x="238" y="205"/>
                  </a:cubicBezTo>
                  <a:cubicBezTo>
                    <a:pt x="263" y="172"/>
                    <a:pt x="328" y="147"/>
                    <a:pt x="320" y="73"/>
                  </a:cubicBezTo>
                  <a:cubicBezTo>
                    <a:pt x="320" y="30"/>
                    <a:pt x="349" y="0"/>
                    <a:pt x="318"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75"/>
            <p:cNvSpPr/>
            <p:nvPr/>
          </p:nvSpPr>
          <p:spPr>
            <a:xfrm>
              <a:off x="5901725" y="2971200"/>
              <a:ext cx="23475" cy="13400"/>
            </a:xfrm>
            <a:custGeom>
              <a:avLst/>
              <a:gdLst/>
              <a:ahLst/>
              <a:cxnLst/>
              <a:rect l="l" t="t" r="r" b="b"/>
              <a:pathLst>
                <a:path w="939" h="536" extrusionOk="0">
                  <a:moveTo>
                    <a:pt x="498" y="1"/>
                  </a:moveTo>
                  <a:cubicBezTo>
                    <a:pt x="398" y="1"/>
                    <a:pt x="298" y="23"/>
                    <a:pt x="216" y="23"/>
                  </a:cubicBezTo>
                  <a:cubicBezTo>
                    <a:pt x="202" y="24"/>
                    <a:pt x="188" y="24"/>
                    <a:pt x="175" y="24"/>
                  </a:cubicBezTo>
                  <a:cubicBezTo>
                    <a:pt x="145" y="24"/>
                    <a:pt x="118" y="22"/>
                    <a:pt x="95" y="22"/>
                  </a:cubicBezTo>
                  <a:cubicBezTo>
                    <a:pt x="34" y="22"/>
                    <a:pt x="0" y="33"/>
                    <a:pt x="11" y="113"/>
                  </a:cubicBezTo>
                  <a:cubicBezTo>
                    <a:pt x="36" y="211"/>
                    <a:pt x="11" y="318"/>
                    <a:pt x="77" y="359"/>
                  </a:cubicBezTo>
                  <a:cubicBezTo>
                    <a:pt x="137" y="389"/>
                    <a:pt x="272" y="536"/>
                    <a:pt x="395" y="536"/>
                  </a:cubicBezTo>
                  <a:cubicBezTo>
                    <a:pt x="407" y="536"/>
                    <a:pt x="418" y="534"/>
                    <a:pt x="429" y="531"/>
                  </a:cubicBezTo>
                  <a:cubicBezTo>
                    <a:pt x="561" y="507"/>
                    <a:pt x="807" y="449"/>
                    <a:pt x="848" y="384"/>
                  </a:cubicBezTo>
                  <a:cubicBezTo>
                    <a:pt x="897" y="318"/>
                    <a:pt x="938" y="318"/>
                    <a:pt x="897" y="228"/>
                  </a:cubicBezTo>
                  <a:cubicBezTo>
                    <a:pt x="848" y="146"/>
                    <a:pt x="782" y="64"/>
                    <a:pt x="643" y="23"/>
                  </a:cubicBezTo>
                  <a:cubicBezTo>
                    <a:pt x="596" y="6"/>
                    <a:pt x="547" y="1"/>
                    <a:pt x="49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75"/>
            <p:cNvSpPr/>
            <p:nvPr/>
          </p:nvSpPr>
          <p:spPr>
            <a:xfrm>
              <a:off x="5897850" y="3051500"/>
              <a:ext cx="20025" cy="8450"/>
            </a:xfrm>
            <a:custGeom>
              <a:avLst/>
              <a:gdLst/>
              <a:ahLst/>
              <a:cxnLst/>
              <a:rect l="l" t="t" r="r" b="b"/>
              <a:pathLst>
                <a:path w="801" h="338" extrusionOk="0">
                  <a:moveTo>
                    <a:pt x="598" y="0"/>
                  </a:moveTo>
                  <a:cubicBezTo>
                    <a:pt x="593" y="0"/>
                    <a:pt x="588" y="1"/>
                    <a:pt x="584" y="3"/>
                  </a:cubicBezTo>
                  <a:cubicBezTo>
                    <a:pt x="527" y="19"/>
                    <a:pt x="470" y="52"/>
                    <a:pt x="371" y="93"/>
                  </a:cubicBezTo>
                  <a:cubicBezTo>
                    <a:pt x="324" y="117"/>
                    <a:pt x="307" y="125"/>
                    <a:pt x="291" y="125"/>
                  </a:cubicBezTo>
                  <a:cubicBezTo>
                    <a:pt x="272" y="125"/>
                    <a:pt x="255" y="114"/>
                    <a:pt x="199" y="102"/>
                  </a:cubicBezTo>
                  <a:cubicBezTo>
                    <a:pt x="195" y="101"/>
                    <a:pt x="192" y="101"/>
                    <a:pt x="189" y="101"/>
                  </a:cubicBezTo>
                  <a:cubicBezTo>
                    <a:pt x="41" y="101"/>
                    <a:pt x="2" y="275"/>
                    <a:pt x="2" y="323"/>
                  </a:cubicBezTo>
                  <a:cubicBezTo>
                    <a:pt x="0" y="333"/>
                    <a:pt x="5" y="338"/>
                    <a:pt x="15" y="338"/>
                  </a:cubicBezTo>
                  <a:cubicBezTo>
                    <a:pt x="51" y="338"/>
                    <a:pt x="150" y="279"/>
                    <a:pt x="182" y="266"/>
                  </a:cubicBezTo>
                  <a:cubicBezTo>
                    <a:pt x="186" y="265"/>
                    <a:pt x="191" y="265"/>
                    <a:pt x="198" y="265"/>
                  </a:cubicBezTo>
                  <a:cubicBezTo>
                    <a:pt x="251" y="265"/>
                    <a:pt x="386" y="286"/>
                    <a:pt x="470" y="286"/>
                  </a:cubicBezTo>
                  <a:cubicBezTo>
                    <a:pt x="489" y="286"/>
                    <a:pt x="506" y="285"/>
                    <a:pt x="519" y="282"/>
                  </a:cubicBezTo>
                  <a:cubicBezTo>
                    <a:pt x="601" y="274"/>
                    <a:pt x="683" y="175"/>
                    <a:pt x="740" y="151"/>
                  </a:cubicBezTo>
                  <a:cubicBezTo>
                    <a:pt x="801" y="121"/>
                    <a:pt x="660" y="0"/>
                    <a:pt x="598"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75"/>
            <p:cNvSpPr/>
            <p:nvPr/>
          </p:nvSpPr>
          <p:spPr>
            <a:xfrm>
              <a:off x="5931775" y="2971700"/>
              <a:ext cx="6550" cy="9125"/>
            </a:xfrm>
            <a:custGeom>
              <a:avLst/>
              <a:gdLst/>
              <a:ahLst/>
              <a:cxnLst/>
              <a:rect l="l" t="t" r="r" b="b"/>
              <a:pathLst>
                <a:path w="262" h="365" extrusionOk="0">
                  <a:moveTo>
                    <a:pt x="165" y="0"/>
                  </a:moveTo>
                  <a:cubicBezTo>
                    <a:pt x="119" y="0"/>
                    <a:pt x="67" y="35"/>
                    <a:pt x="56" y="85"/>
                  </a:cubicBezTo>
                  <a:cubicBezTo>
                    <a:pt x="32" y="205"/>
                    <a:pt x="0" y="364"/>
                    <a:pt x="29" y="364"/>
                  </a:cubicBezTo>
                  <a:cubicBezTo>
                    <a:pt x="30" y="364"/>
                    <a:pt x="31" y="364"/>
                    <a:pt x="32" y="364"/>
                  </a:cubicBezTo>
                  <a:cubicBezTo>
                    <a:pt x="56" y="364"/>
                    <a:pt x="138" y="265"/>
                    <a:pt x="179" y="224"/>
                  </a:cubicBezTo>
                  <a:cubicBezTo>
                    <a:pt x="212" y="183"/>
                    <a:pt x="261" y="85"/>
                    <a:pt x="220" y="27"/>
                  </a:cubicBezTo>
                  <a:cubicBezTo>
                    <a:pt x="207" y="8"/>
                    <a:pt x="187" y="0"/>
                    <a:pt x="165"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75"/>
            <p:cNvSpPr/>
            <p:nvPr/>
          </p:nvSpPr>
          <p:spPr>
            <a:xfrm>
              <a:off x="5926225" y="2940075"/>
              <a:ext cx="15375" cy="6800"/>
            </a:xfrm>
            <a:custGeom>
              <a:avLst/>
              <a:gdLst/>
              <a:ahLst/>
              <a:cxnLst/>
              <a:rect l="l" t="t" r="r" b="b"/>
              <a:pathLst>
                <a:path w="615" h="272" extrusionOk="0">
                  <a:moveTo>
                    <a:pt x="218" y="1"/>
                  </a:moveTo>
                  <a:cubicBezTo>
                    <a:pt x="194" y="1"/>
                    <a:pt x="169" y="8"/>
                    <a:pt x="147" y="12"/>
                  </a:cubicBezTo>
                  <a:cubicBezTo>
                    <a:pt x="114" y="20"/>
                    <a:pt x="16" y="110"/>
                    <a:pt x="7" y="143"/>
                  </a:cubicBezTo>
                  <a:cubicBezTo>
                    <a:pt x="0" y="172"/>
                    <a:pt x="76" y="272"/>
                    <a:pt x="174" y="272"/>
                  </a:cubicBezTo>
                  <a:cubicBezTo>
                    <a:pt x="186" y="272"/>
                    <a:pt x="199" y="270"/>
                    <a:pt x="213" y="266"/>
                  </a:cubicBezTo>
                  <a:cubicBezTo>
                    <a:pt x="253" y="255"/>
                    <a:pt x="310" y="252"/>
                    <a:pt x="368" y="252"/>
                  </a:cubicBezTo>
                  <a:cubicBezTo>
                    <a:pt x="456" y="252"/>
                    <a:pt x="547" y="260"/>
                    <a:pt x="583" y="260"/>
                  </a:cubicBezTo>
                  <a:cubicBezTo>
                    <a:pt x="591" y="260"/>
                    <a:pt x="596" y="259"/>
                    <a:pt x="598" y="258"/>
                  </a:cubicBezTo>
                  <a:cubicBezTo>
                    <a:pt x="615" y="242"/>
                    <a:pt x="533" y="193"/>
                    <a:pt x="459" y="152"/>
                  </a:cubicBezTo>
                  <a:cubicBezTo>
                    <a:pt x="393" y="102"/>
                    <a:pt x="352" y="78"/>
                    <a:pt x="270" y="20"/>
                  </a:cubicBezTo>
                  <a:cubicBezTo>
                    <a:pt x="255" y="5"/>
                    <a:pt x="237" y="1"/>
                    <a:pt x="21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75"/>
            <p:cNvSpPr/>
            <p:nvPr/>
          </p:nvSpPr>
          <p:spPr>
            <a:xfrm>
              <a:off x="5592175" y="2791125"/>
              <a:ext cx="187900" cy="199375"/>
            </a:xfrm>
            <a:custGeom>
              <a:avLst/>
              <a:gdLst/>
              <a:ahLst/>
              <a:cxnLst/>
              <a:rect l="l" t="t" r="r" b="b"/>
              <a:pathLst>
                <a:path w="7516" h="7975" extrusionOk="0">
                  <a:moveTo>
                    <a:pt x="5738" y="0"/>
                  </a:moveTo>
                  <a:cubicBezTo>
                    <a:pt x="5735" y="0"/>
                    <a:pt x="5732" y="1"/>
                    <a:pt x="5729" y="4"/>
                  </a:cubicBezTo>
                  <a:cubicBezTo>
                    <a:pt x="5696" y="28"/>
                    <a:pt x="5639" y="176"/>
                    <a:pt x="5590" y="266"/>
                  </a:cubicBezTo>
                  <a:cubicBezTo>
                    <a:pt x="5540" y="357"/>
                    <a:pt x="5458" y="463"/>
                    <a:pt x="5319" y="562"/>
                  </a:cubicBezTo>
                  <a:cubicBezTo>
                    <a:pt x="5179" y="668"/>
                    <a:pt x="5056" y="1013"/>
                    <a:pt x="5040" y="1021"/>
                  </a:cubicBezTo>
                  <a:cubicBezTo>
                    <a:pt x="5038" y="1023"/>
                    <a:pt x="5037" y="1023"/>
                    <a:pt x="5035" y="1023"/>
                  </a:cubicBezTo>
                  <a:cubicBezTo>
                    <a:pt x="5018" y="1023"/>
                    <a:pt x="4978" y="965"/>
                    <a:pt x="4938" y="965"/>
                  </a:cubicBezTo>
                  <a:cubicBezTo>
                    <a:pt x="4931" y="965"/>
                    <a:pt x="4924" y="967"/>
                    <a:pt x="4917" y="972"/>
                  </a:cubicBezTo>
                  <a:cubicBezTo>
                    <a:pt x="4859" y="1005"/>
                    <a:pt x="4793" y="1030"/>
                    <a:pt x="4785" y="1095"/>
                  </a:cubicBezTo>
                  <a:cubicBezTo>
                    <a:pt x="4785" y="1161"/>
                    <a:pt x="4818" y="1177"/>
                    <a:pt x="4826" y="1243"/>
                  </a:cubicBezTo>
                  <a:cubicBezTo>
                    <a:pt x="4834" y="1309"/>
                    <a:pt x="4826" y="1374"/>
                    <a:pt x="4785" y="1415"/>
                  </a:cubicBezTo>
                  <a:cubicBezTo>
                    <a:pt x="4769" y="1432"/>
                    <a:pt x="4736" y="1448"/>
                    <a:pt x="4711" y="1456"/>
                  </a:cubicBezTo>
                  <a:cubicBezTo>
                    <a:pt x="4687" y="1456"/>
                    <a:pt x="4597" y="1456"/>
                    <a:pt x="4572" y="1448"/>
                  </a:cubicBezTo>
                  <a:cubicBezTo>
                    <a:pt x="4504" y="1425"/>
                    <a:pt x="4526" y="1382"/>
                    <a:pt x="4453" y="1382"/>
                  </a:cubicBezTo>
                  <a:cubicBezTo>
                    <a:pt x="4446" y="1382"/>
                    <a:pt x="4440" y="1382"/>
                    <a:pt x="4432" y="1382"/>
                  </a:cubicBezTo>
                  <a:cubicBezTo>
                    <a:pt x="4342" y="1399"/>
                    <a:pt x="4285" y="1596"/>
                    <a:pt x="4129" y="1637"/>
                  </a:cubicBezTo>
                  <a:cubicBezTo>
                    <a:pt x="4047" y="1661"/>
                    <a:pt x="3899" y="1703"/>
                    <a:pt x="3833" y="1719"/>
                  </a:cubicBezTo>
                  <a:cubicBezTo>
                    <a:pt x="3809" y="1735"/>
                    <a:pt x="3792" y="1752"/>
                    <a:pt x="3776" y="1768"/>
                  </a:cubicBezTo>
                  <a:cubicBezTo>
                    <a:pt x="3710" y="1858"/>
                    <a:pt x="3333" y="2269"/>
                    <a:pt x="3275" y="2343"/>
                  </a:cubicBezTo>
                  <a:cubicBezTo>
                    <a:pt x="3218" y="2408"/>
                    <a:pt x="3136" y="2613"/>
                    <a:pt x="3037" y="2671"/>
                  </a:cubicBezTo>
                  <a:cubicBezTo>
                    <a:pt x="2939" y="2728"/>
                    <a:pt x="2594" y="2827"/>
                    <a:pt x="2438" y="2860"/>
                  </a:cubicBezTo>
                  <a:cubicBezTo>
                    <a:pt x="2290" y="2884"/>
                    <a:pt x="2052" y="2934"/>
                    <a:pt x="2044" y="2983"/>
                  </a:cubicBezTo>
                  <a:cubicBezTo>
                    <a:pt x="2036" y="3032"/>
                    <a:pt x="1987" y="3213"/>
                    <a:pt x="1962" y="3254"/>
                  </a:cubicBezTo>
                  <a:cubicBezTo>
                    <a:pt x="1945" y="3275"/>
                    <a:pt x="1926" y="3288"/>
                    <a:pt x="1911" y="3288"/>
                  </a:cubicBezTo>
                  <a:cubicBezTo>
                    <a:pt x="1898" y="3288"/>
                    <a:pt x="1888" y="3277"/>
                    <a:pt x="1888" y="3254"/>
                  </a:cubicBezTo>
                  <a:cubicBezTo>
                    <a:pt x="1888" y="3196"/>
                    <a:pt x="1896" y="3073"/>
                    <a:pt x="1864" y="3007"/>
                  </a:cubicBezTo>
                  <a:cubicBezTo>
                    <a:pt x="1859" y="3001"/>
                    <a:pt x="1854" y="2998"/>
                    <a:pt x="1850" y="2998"/>
                  </a:cubicBezTo>
                  <a:cubicBezTo>
                    <a:pt x="1820" y="2998"/>
                    <a:pt x="1811" y="3166"/>
                    <a:pt x="1782" y="3188"/>
                  </a:cubicBezTo>
                  <a:cubicBezTo>
                    <a:pt x="1774" y="3196"/>
                    <a:pt x="1762" y="3199"/>
                    <a:pt x="1748" y="3199"/>
                  </a:cubicBezTo>
                  <a:cubicBezTo>
                    <a:pt x="1722" y="3199"/>
                    <a:pt x="1690" y="3189"/>
                    <a:pt x="1668" y="3189"/>
                  </a:cubicBezTo>
                  <a:cubicBezTo>
                    <a:pt x="1654" y="3189"/>
                    <a:pt x="1644" y="3193"/>
                    <a:pt x="1642" y="3204"/>
                  </a:cubicBezTo>
                  <a:cubicBezTo>
                    <a:pt x="1642" y="3245"/>
                    <a:pt x="1700" y="3303"/>
                    <a:pt x="1749" y="3344"/>
                  </a:cubicBezTo>
                  <a:cubicBezTo>
                    <a:pt x="1806" y="3393"/>
                    <a:pt x="1814" y="3418"/>
                    <a:pt x="1806" y="3442"/>
                  </a:cubicBezTo>
                  <a:cubicBezTo>
                    <a:pt x="1806" y="3467"/>
                    <a:pt x="1724" y="3500"/>
                    <a:pt x="1708" y="3549"/>
                  </a:cubicBezTo>
                  <a:cubicBezTo>
                    <a:pt x="1691" y="3598"/>
                    <a:pt x="1642" y="3656"/>
                    <a:pt x="1658" y="3697"/>
                  </a:cubicBezTo>
                  <a:cubicBezTo>
                    <a:pt x="1683" y="3738"/>
                    <a:pt x="1782" y="3779"/>
                    <a:pt x="1757" y="3812"/>
                  </a:cubicBezTo>
                  <a:cubicBezTo>
                    <a:pt x="1741" y="3836"/>
                    <a:pt x="1617" y="3820"/>
                    <a:pt x="1642" y="3861"/>
                  </a:cubicBezTo>
                  <a:cubicBezTo>
                    <a:pt x="1658" y="3902"/>
                    <a:pt x="1814" y="3992"/>
                    <a:pt x="1814" y="4009"/>
                  </a:cubicBezTo>
                  <a:cubicBezTo>
                    <a:pt x="1814" y="4010"/>
                    <a:pt x="1811" y="4011"/>
                    <a:pt x="1807" y="4011"/>
                  </a:cubicBezTo>
                  <a:cubicBezTo>
                    <a:pt x="1773" y="4011"/>
                    <a:pt x="1642" y="3959"/>
                    <a:pt x="1576" y="3959"/>
                  </a:cubicBezTo>
                  <a:cubicBezTo>
                    <a:pt x="1570" y="3959"/>
                    <a:pt x="1563" y="3958"/>
                    <a:pt x="1555" y="3958"/>
                  </a:cubicBezTo>
                  <a:cubicBezTo>
                    <a:pt x="1504" y="3958"/>
                    <a:pt x="1423" y="3972"/>
                    <a:pt x="1370" y="3972"/>
                  </a:cubicBezTo>
                  <a:cubicBezTo>
                    <a:pt x="1345" y="3972"/>
                    <a:pt x="1327" y="3969"/>
                    <a:pt x="1322" y="3959"/>
                  </a:cubicBezTo>
                  <a:cubicBezTo>
                    <a:pt x="1314" y="3927"/>
                    <a:pt x="1437" y="3910"/>
                    <a:pt x="1412" y="3869"/>
                  </a:cubicBezTo>
                  <a:cubicBezTo>
                    <a:pt x="1396" y="3828"/>
                    <a:pt x="1338" y="3762"/>
                    <a:pt x="1256" y="3746"/>
                  </a:cubicBezTo>
                  <a:cubicBezTo>
                    <a:pt x="1246" y="3744"/>
                    <a:pt x="1231" y="3743"/>
                    <a:pt x="1214" y="3743"/>
                  </a:cubicBezTo>
                  <a:cubicBezTo>
                    <a:pt x="1137" y="3743"/>
                    <a:pt x="1005" y="3761"/>
                    <a:pt x="913" y="3761"/>
                  </a:cubicBezTo>
                  <a:cubicBezTo>
                    <a:pt x="871" y="3761"/>
                    <a:pt x="837" y="3757"/>
                    <a:pt x="821" y="3746"/>
                  </a:cubicBezTo>
                  <a:cubicBezTo>
                    <a:pt x="764" y="3697"/>
                    <a:pt x="690" y="3672"/>
                    <a:pt x="690" y="3582"/>
                  </a:cubicBezTo>
                  <a:cubicBezTo>
                    <a:pt x="682" y="3500"/>
                    <a:pt x="756" y="3467"/>
                    <a:pt x="649" y="3451"/>
                  </a:cubicBezTo>
                  <a:lnTo>
                    <a:pt x="624" y="3451"/>
                  </a:lnTo>
                  <a:cubicBezTo>
                    <a:pt x="608" y="3459"/>
                    <a:pt x="510" y="3516"/>
                    <a:pt x="485" y="3533"/>
                  </a:cubicBezTo>
                  <a:cubicBezTo>
                    <a:pt x="411" y="3574"/>
                    <a:pt x="444" y="3541"/>
                    <a:pt x="378" y="3590"/>
                  </a:cubicBezTo>
                  <a:cubicBezTo>
                    <a:pt x="329" y="3672"/>
                    <a:pt x="189" y="3754"/>
                    <a:pt x="181" y="3853"/>
                  </a:cubicBezTo>
                  <a:cubicBezTo>
                    <a:pt x="173" y="3951"/>
                    <a:pt x="173" y="4017"/>
                    <a:pt x="206" y="4017"/>
                  </a:cubicBezTo>
                  <a:cubicBezTo>
                    <a:pt x="239" y="4010"/>
                    <a:pt x="300" y="3949"/>
                    <a:pt x="335" y="3949"/>
                  </a:cubicBezTo>
                  <a:cubicBezTo>
                    <a:pt x="343" y="3949"/>
                    <a:pt x="349" y="3952"/>
                    <a:pt x="354" y="3959"/>
                  </a:cubicBezTo>
                  <a:cubicBezTo>
                    <a:pt x="378" y="4009"/>
                    <a:pt x="345" y="4124"/>
                    <a:pt x="288" y="4124"/>
                  </a:cubicBezTo>
                  <a:cubicBezTo>
                    <a:pt x="252" y="4124"/>
                    <a:pt x="216" y="4106"/>
                    <a:pt x="174" y="4106"/>
                  </a:cubicBezTo>
                  <a:cubicBezTo>
                    <a:pt x="158" y="4106"/>
                    <a:pt x="142" y="4109"/>
                    <a:pt x="124" y="4115"/>
                  </a:cubicBezTo>
                  <a:cubicBezTo>
                    <a:pt x="50" y="4148"/>
                    <a:pt x="132" y="4271"/>
                    <a:pt x="99" y="4320"/>
                  </a:cubicBezTo>
                  <a:cubicBezTo>
                    <a:pt x="58" y="4361"/>
                    <a:pt x="1" y="4370"/>
                    <a:pt x="25" y="4419"/>
                  </a:cubicBezTo>
                  <a:cubicBezTo>
                    <a:pt x="42" y="4460"/>
                    <a:pt x="107" y="4485"/>
                    <a:pt x="83" y="4583"/>
                  </a:cubicBezTo>
                  <a:cubicBezTo>
                    <a:pt x="50" y="4682"/>
                    <a:pt x="9" y="4714"/>
                    <a:pt x="42" y="4747"/>
                  </a:cubicBezTo>
                  <a:cubicBezTo>
                    <a:pt x="83" y="4780"/>
                    <a:pt x="173" y="4813"/>
                    <a:pt x="214" y="4846"/>
                  </a:cubicBezTo>
                  <a:cubicBezTo>
                    <a:pt x="255" y="4887"/>
                    <a:pt x="378" y="4961"/>
                    <a:pt x="370" y="4977"/>
                  </a:cubicBezTo>
                  <a:cubicBezTo>
                    <a:pt x="368" y="4981"/>
                    <a:pt x="361" y="4982"/>
                    <a:pt x="351" y="4982"/>
                  </a:cubicBezTo>
                  <a:cubicBezTo>
                    <a:pt x="328" y="4982"/>
                    <a:pt x="290" y="4976"/>
                    <a:pt x="265" y="4976"/>
                  </a:cubicBezTo>
                  <a:cubicBezTo>
                    <a:pt x="249" y="4976"/>
                    <a:pt x="239" y="4978"/>
                    <a:pt x="239" y="4985"/>
                  </a:cubicBezTo>
                  <a:cubicBezTo>
                    <a:pt x="231" y="5002"/>
                    <a:pt x="313" y="5117"/>
                    <a:pt x="272" y="5149"/>
                  </a:cubicBezTo>
                  <a:cubicBezTo>
                    <a:pt x="262" y="5157"/>
                    <a:pt x="250" y="5159"/>
                    <a:pt x="237" y="5159"/>
                  </a:cubicBezTo>
                  <a:cubicBezTo>
                    <a:pt x="217" y="5159"/>
                    <a:pt x="194" y="5153"/>
                    <a:pt x="177" y="5153"/>
                  </a:cubicBezTo>
                  <a:cubicBezTo>
                    <a:pt x="158" y="5153"/>
                    <a:pt x="145" y="5161"/>
                    <a:pt x="148" y="5190"/>
                  </a:cubicBezTo>
                  <a:cubicBezTo>
                    <a:pt x="148" y="5256"/>
                    <a:pt x="239" y="5355"/>
                    <a:pt x="255" y="5437"/>
                  </a:cubicBezTo>
                  <a:cubicBezTo>
                    <a:pt x="263" y="5519"/>
                    <a:pt x="239" y="5560"/>
                    <a:pt x="296" y="5584"/>
                  </a:cubicBezTo>
                  <a:cubicBezTo>
                    <a:pt x="345" y="5601"/>
                    <a:pt x="362" y="5609"/>
                    <a:pt x="477" y="5634"/>
                  </a:cubicBezTo>
                  <a:cubicBezTo>
                    <a:pt x="554" y="5645"/>
                    <a:pt x="580" y="5671"/>
                    <a:pt x="598" y="5671"/>
                  </a:cubicBezTo>
                  <a:cubicBezTo>
                    <a:pt x="604" y="5671"/>
                    <a:pt x="610" y="5667"/>
                    <a:pt x="616" y="5658"/>
                  </a:cubicBezTo>
                  <a:cubicBezTo>
                    <a:pt x="641" y="5625"/>
                    <a:pt x="624" y="5584"/>
                    <a:pt x="682" y="5568"/>
                  </a:cubicBezTo>
                  <a:cubicBezTo>
                    <a:pt x="685" y="5566"/>
                    <a:pt x="688" y="5566"/>
                    <a:pt x="691" y="5566"/>
                  </a:cubicBezTo>
                  <a:cubicBezTo>
                    <a:pt x="741" y="5566"/>
                    <a:pt x="759" y="5752"/>
                    <a:pt x="813" y="5814"/>
                  </a:cubicBezTo>
                  <a:cubicBezTo>
                    <a:pt x="862" y="5880"/>
                    <a:pt x="928" y="5863"/>
                    <a:pt x="912" y="5945"/>
                  </a:cubicBezTo>
                  <a:cubicBezTo>
                    <a:pt x="895" y="6027"/>
                    <a:pt x="748" y="6200"/>
                    <a:pt x="789" y="6249"/>
                  </a:cubicBezTo>
                  <a:cubicBezTo>
                    <a:pt x="830" y="6298"/>
                    <a:pt x="912" y="6274"/>
                    <a:pt x="928" y="6380"/>
                  </a:cubicBezTo>
                  <a:cubicBezTo>
                    <a:pt x="945" y="6479"/>
                    <a:pt x="936" y="6454"/>
                    <a:pt x="969" y="6553"/>
                  </a:cubicBezTo>
                  <a:cubicBezTo>
                    <a:pt x="1010" y="6659"/>
                    <a:pt x="1051" y="6643"/>
                    <a:pt x="1035" y="6725"/>
                  </a:cubicBezTo>
                  <a:cubicBezTo>
                    <a:pt x="1018" y="6799"/>
                    <a:pt x="961" y="6791"/>
                    <a:pt x="969" y="6865"/>
                  </a:cubicBezTo>
                  <a:cubicBezTo>
                    <a:pt x="969" y="6947"/>
                    <a:pt x="912" y="7103"/>
                    <a:pt x="1043" y="7144"/>
                  </a:cubicBezTo>
                  <a:cubicBezTo>
                    <a:pt x="1149" y="7175"/>
                    <a:pt x="1184" y="7201"/>
                    <a:pt x="1227" y="7201"/>
                  </a:cubicBezTo>
                  <a:cubicBezTo>
                    <a:pt x="1241" y="7201"/>
                    <a:pt x="1255" y="7199"/>
                    <a:pt x="1273" y="7193"/>
                  </a:cubicBezTo>
                  <a:cubicBezTo>
                    <a:pt x="1347" y="7168"/>
                    <a:pt x="1388" y="7070"/>
                    <a:pt x="1462" y="7037"/>
                  </a:cubicBezTo>
                  <a:cubicBezTo>
                    <a:pt x="1468" y="7034"/>
                    <a:pt x="1473" y="7033"/>
                    <a:pt x="1477" y="7033"/>
                  </a:cubicBezTo>
                  <a:cubicBezTo>
                    <a:pt x="1528" y="7033"/>
                    <a:pt x="1441" y="7201"/>
                    <a:pt x="1494" y="7201"/>
                  </a:cubicBezTo>
                  <a:cubicBezTo>
                    <a:pt x="1552" y="7201"/>
                    <a:pt x="1634" y="7176"/>
                    <a:pt x="1667" y="7152"/>
                  </a:cubicBezTo>
                  <a:cubicBezTo>
                    <a:pt x="1696" y="7122"/>
                    <a:pt x="1738" y="7067"/>
                    <a:pt x="1805" y="7067"/>
                  </a:cubicBezTo>
                  <a:cubicBezTo>
                    <a:pt x="1813" y="7067"/>
                    <a:pt x="1822" y="7068"/>
                    <a:pt x="1831" y="7070"/>
                  </a:cubicBezTo>
                  <a:cubicBezTo>
                    <a:pt x="1900" y="7083"/>
                    <a:pt x="1911" y="7115"/>
                    <a:pt x="1937" y="7115"/>
                  </a:cubicBezTo>
                  <a:cubicBezTo>
                    <a:pt x="1942" y="7115"/>
                    <a:pt x="1947" y="7113"/>
                    <a:pt x="1954" y="7111"/>
                  </a:cubicBezTo>
                  <a:cubicBezTo>
                    <a:pt x="1995" y="7094"/>
                    <a:pt x="2061" y="6988"/>
                    <a:pt x="2102" y="6963"/>
                  </a:cubicBezTo>
                  <a:cubicBezTo>
                    <a:pt x="2105" y="6961"/>
                    <a:pt x="2108" y="6960"/>
                    <a:pt x="2111" y="6960"/>
                  </a:cubicBezTo>
                  <a:cubicBezTo>
                    <a:pt x="2146" y="6960"/>
                    <a:pt x="2167" y="7094"/>
                    <a:pt x="2159" y="7193"/>
                  </a:cubicBezTo>
                  <a:cubicBezTo>
                    <a:pt x="2159" y="7298"/>
                    <a:pt x="2143" y="7570"/>
                    <a:pt x="2182" y="7570"/>
                  </a:cubicBezTo>
                  <a:cubicBezTo>
                    <a:pt x="2183" y="7570"/>
                    <a:pt x="2183" y="7570"/>
                    <a:pt x="2184" y="7570"/>
                  </a:cubicBezTo>
                  <a:cubicBezTo>
                    <a:pt x="2225" y="7562"/>
                    <a:pt x="2389" y="7382"/>
                    <a:pt x="2446" y="7365"/>
                  </a:cubicBezTo>
                  <a:cubicBezTo>
                    <a:pt x="2473" y="7352"/>
                    <a:pt x="2481" y="7345"/>
                    <a:pt x="2506" y="7345"/>
                  </a:cubicBezTo>
                  <a:cubicBezTo>
                    <a:pt x="2527" y="7345"/>
                    <a:pt x="2560" y="7350"/>
                    <a:pt x="2627" y="7357"/>
                  </a:cubicBezTo>
                  <a:cubicBezTo>
                    <a:pt x="2708" y="7361"/>
                    <a:pt x="2754" y="7368"/>
                    <a:pt x="2792" y="7368"/>
                  </a:cubicBezTo>
                  <a:cubicBezTo>
                    <a:pt x="2823" y="7368"/>
                    <a:pt x="2848" y="7364"/>
                    <a:pt x="2881" y="7349"/>
                  </a:cubicBezTo>
                  <a:cubicBezTo>
                    <a:pt x="2947" y="7316"/>
                    <a:pt x="2980" y="7291"/>
                    <a:pt x="2996" y="7234"/>
                  </a:cubicBezTo>
                  <a:cubicBezTo>
                    <a:pt x="3013" y="7168"/>
                    <a:pt x="2947" y="7127"/>
                    <a:pt x="3013" y="7078"/>
                  </a:cubicBezTo>
                  <a:cubicBezTo>
                    <a:pt x="3025" y="7069"/>
                    <a:pt x="3036" y="7065"/>
                    <a:pt x="3046" y="7065"/>
                  </a:cubicBezTo>
                  <a:cubicBezTo>
                    <a:pt x="3090" y="7065"/>
                    <a:pt x="3120" y="7142"/>
                    <a:pt x="3193" y="7209"/>
                  </a:cubicBezTo>
                  <a:cubicBezTo>
                    <a:pt x="3247" y="7268"/>
                    <a:pt x="3262" y="7285"/>
                    <a:pt x="3284" y="7285"/>
                  </a:cubicBezTo>
                  <a:cubicBezTo>
                    <a:pt x="3296" y="7285"/>
                    <a:pt x="3310" y="7281"/>
                    <a:pt x="3333" y="7275"/>
                  </a:cubicBezTo>
                  <a:cubicBezTo>
                    <a:pt x="3389" y="7262"/>
                    <a:pt x="3417" y="7221"/>
                    <a:pt x="3442" y="7221"/>
                  </a:cubicBezTo>
                  <a:cubicBezTo>
                    <a:pt x="3449" y="7221"/>
                    <a:pt x="3456" y="7224"/>
                    <a:pt x="3464" y="7234"/>
                  </a:cubicBezTo>
                  <a:cubicBezTo>
                    <a:pt x="3489" y="7275"/>
                    <a:pt x="3505" y="7414"/>
                    <a:pt x="3489" y="7472"/>
                  </a:cubicBezTo>
                  <a:cubicBezTo>
                    <a:pt x="3472" y="7529"/>
                    <a:pt x="3439" y="7579"/>
                    <a:pt x="3489" y="7579"/>
                  </a:cubicBezTo>
                  <a:cubicBezTo>
                    <a:pt x="3530" y="7579"/>
                    <a:pt x="3579" y="7488"/>
                    <a:pt x="3653" y="7455"/>
                  </a:cubicBezTo>
                  <a:cubicBezTo>
                    <a:pt x="3727" y="7414"/>
                    <a:pt x="3735" y="7431"/>
                    <a:pt x="3759" y="7390"/>
                  </a:cubicBezTo>
                  <a:cubicBezTo>
                    <a:pt x="3784" y="7349"/>
                    <a:pt x="3792" y="7308"/>
                    <a:pt x="3825" y="7291"/>
                  </a:cubicBezTo>
                  <a:cubicBezTo>
                    <a:pt x="3830" y="7288"/>
                    <a:pt x="3834" y="7286"/>
                    <a:pt x="3838" y="7286"/>
                  </a:cubicBezTo>
                  <a:cubicBezTo>
                    <a:pt x="3865" y="7286"/>
                    <a:pt x="3885" y="7345"/>
                    <a:pt x="3899" y="7373"/>
                  </a:cubicBezTo>
                  <a:cubicBezTo>
                    <a:pt x="3903" y="7381"/>
                    <a:pt x="3907" y="7383"/>
                    <a:pt x="3913" y="7383"/>
                  </a:cubicBezTo>
                  <a:cubicBezTo>
                    <a:pt x="3934" y="7383"/>
                    <a:pt x="3965" y="7349"/>
                    <a:pt x="3997" y="7349"/>
                  </a:cubicBezTo>
                  <a:cubicBezTo>
                    <a:pt x="4038" y="7349"/>
                    <a:pt x="4014" y="7447"/>
                    <a:pt x="4047" y="7455"/>
                  </a:cubicBezTo>
                  <a:cubicBezTo>
                    <a:pt x="4054" y="7458"/>
                    <a:pt x="4062" y="7460"/>
                    <a:pt x="4070" y="7460"/>
                  </a:cubicBezTo>
                  <a:cubicBezTo>
                    <a:pt x="4089" y="7460"/>
                    <a:pt x="4109" y="7453"/>
                    <a:pt x="4125" y="7453"/>
                  </a:cubicBezTo>
                  <a:cubicBezTo>
                    <a:pt x="4137" y="7453"/>
                    <a:pt x="4147" y="7457"/>
                    <a:pt x="4153" y="7472"/>
                  </a:cubicBezTo>
                  <a:cubicBezTo>
                    <a:pt x="4162" y="7505"/>
                    <a:pt x="4170" y="7677"/>
                    <a:pt x="4178" y="7759"/>
                  </a:cubicBezTo>
                  <a:cubicBezTo>
                    <a:pt x="4186" y="7841"/>
                    <a:pt x="4194" y="7956"/>
                    <a:pt x="4219" y="7972"/>
                  </a:cubicBezTo>
                  <a:cubicBezTo>
                    <a:pt x="4221" y="7974"/>
                    <a:pt x="4224" y="7975"/>
                    <a:pt x="4228" y="7975"/>
                  </a:cubicBezTo>
                  <a:cubicBezTo>
                    <a:pt x="4270" y="7975"/>
                    <a:pt x="4402" y="7903"/>
                    <a:pt x="4506" y="7866"/>
                  </a:cubicBezTo>
                  <a:cubicBezTo>
                    <a:pt x="4613" y="7825"/>
                    <a:pt x="4769" y="7702"/>
                    <a:pt x="4843" y="7685"/>
                  </a:cubicBezTo>
                  <a:cubicBezTo>
                    <a:pt x="4908" y="7677"/>
                    <a:pt x="4974" y="7644"/>
                    <a:pt x="5072" y="7603"/>
                  </a:cubicBezTo>
                  <a:cubicBezTo>
                    <a:pt x="5171" y="7562"/>
                    <a:pt x="5163" y="7620"/>
                    <a:pt x="5187" y="7513"/>
                  </a:cubicBezTo>
                  <a:cubicBezTo>
                    <a:pt x="5212" y="7398"/>
                    <a:pt x="5212" y="7382"/>
                    <a:pt x="5261" y="7316"/>
                  </a:cubicBezTo>
                  <a:cubicBezTo>
                    <a:pt x="5302" y="7250"/>
                    <a:pt x="5360" y="7275"/>
                    <a:pt x="5360" y="7217"/>
                  </a:cubicBezTo>
                  <a:cubicBezTo>
                    <a:pt x="5360" y="7160"/>
                    <a:pt x="5196" y="7070"/>
                    <a:pt x="5228" y="7020"/>
                  </a:cubicBezTo>
                  <a:cubicBezTo>
                    <a:pt x="5237" y="7000"/>
                    <a:pt x="5252" y="6993"/>
                    <a:pt x="5270" y="6993"/>
                  </a:cubicBezTo>
                  <a:cubicBezTo>
                    <a:pt x="5302" y="6993"/>
                    <a:pt x="5342" y="7015"/>
                    <a:pt x="5368" y="7020"/>
                  </a:cubicBezTo>
                  <a:cubicBezTo>
                    <a:pt x="5377" y="7023"/>
                    <a:pt x="5385" y="7025"/>
                    <a:pt x="5393" y="7025"/>
                  </a:cubicBezTo>
                  <a:cubicBezTo>
                    <a:pt x="5430" y="7025"/>
                    <a:pt x="5455" y="6995"/>
                    <a:pt x="5442" y="6955"/>
                  </a:cubicBezTo>
                  <a:cubicBezTo>
                    <a:pt x="5434" y="6914"/>
                    <a:pt x="5368" y="6832"/>
                    <a:pt x="5393" y="6782"/>
                  </a:cubicBezTo>
                  <a:cubicBezTo>
                    <a:pt x="5425" y="6733"/>
                    <a:pt x="5565" y="6684"/>
                    <a:pt x="5565" y="6643"/>
                  </a:cubicBezTo>
                  <a:cubicBezTo>
                    <a:pt x="5557" y="6610"/>
                    <a:pt x="5368" y="6594"/>
                    <a:pt x="5384" y="6544"/>
                  </a:cubicBezTo>
                  <a:cubicBezTo>
                    <a:pt x="5401" y="6503"/>
                    <a:pt x="5450" y="6487"/>
                    <a:pt x="5466" y="6446"/>
                  </a:cubicBezTo>
                  <a:cubicBezTo>
                    <a:pt x="5483" y="6397"/>
                    <a:pt x="5483" y="6290"/>
                    <a:pt x="5466" y="6282"/>
                  </a:cubicBezTo>
                  <a:cubicBezTo>
                    <a:pt x="5465" y="6281"/>
                    <a:pt x="5463" y="6281"/>
                    <a:pt x="5460" y="6281"/>
                  </a:cubicBezTo>
                  <a:cubicBezTo>
                    <a:pt x="5439" y="6281"/>
                    <a:pt x="5379" y="6296"/>
                    <a:pt x="5340" y="6296"/>
                  </a:cubicBezTo>
                  <a:cubicBezTo>
                    <a:pt x="5316" y="6296"/>
                    <a:pt x="5299" y="6291"/>
                    <a:pt x="5302" y="6274"/>
                  </a:cubicBezTo>
                  <a:cubicBezTo>
                    <a:pt x="5302" y="6233"/>
                    <a:pt x="5499" y="6159"/>
                    <a:pt x="5540" y="6118"/>
                  </a:cubicBezTo>
                  <a:cubicBezTo>
                    <a:pt x="5581" y="6077"/>
                    <a:pt x="5663" y="6027"/>
                    <a:pt x="5680" y="5962"/>
                  </a:cubicBezTo>
                  <a:cubicBezTo>
                    <a:pt x="5688" y="5904"/>
                    <a:pt x="5606" y="5748"/>
                    <a:pt x="5680" y="5724"/>
                  </a:cubicBezTo>
                  <a:cubicBezTo>
                    <a:pt x="5685" y="5722"/>
                    <a:pt x="5689" y="5721"/>
                    <a:pt x="5693" y="5721"/>
                  </a:cubicBezTo>
                  <a:cubicBezTo>
                    <a:pt x="5744" y="5721"/>
                    <a:pt x="5758" y="5840"/>
                    <a:pt x="5817" y="5840"/>
                  </a:cubicBezTo>
                  <a:cubicBezTo>
                    <a:pt x="5820" y="5840"/>
                    <a:pt x="5824" y="5840"/>
                    <a:pt x="5828" y="5839"/>
                  </a:cubicBezTo>
                  <a:cubicBezTo>
                    <a:pt x="5901" y="5814"/>
                    <a:pt x="6000" y="5601"/>
                    <a:pt x="6082" y="5535"/>
                  </a:cubicBezTo>
                  <a:cubicBezTo>
                    <a:pt x="6116" y="5505"/>
                    <a:pt x="6143" y="5499"/>
                    <a:pt x="6167" y="5499"/>
                  </a:cubicBezTo>
                  <a:cubicBezTo>
                    <a:pt x="6182" y="5499"/>
                    <a:pt x="6197" y="5502"/>
                    <a:pt x="6211" y="5502"/>
                  </a:cubicBezTo>
                  <a:cubicBezTo>
                    <a:pt x="6223" y="5502"/>
                    <a:pt x="6234" y="5500"/>
                    <a:pt x="6246" y="5494"/>
                  </a:cubicBezTo>
                  <a:cubicBezTo>
                    <a:pt x="6304" y="5469"/>
                    <a:pt x="6361" y="5305"/>
                    <a:pt x="6345" y="5264"/>
                  </a:cubicBezTo>
                  <a:cubicBezTo>
                    <a:pt x="6344" y="5262"/>
                    <a:pt x="6343" y="5260"/>
                    <a:pt x="6341" y="5260"/>
                  </a:cubicBezTo>
                  <a:cubicBezTo>
                    <a:pt x="6325" y="5260"/>
                    <a:pt x="6269" y="5350"/>
                    <a:pt x="6217" y="5350"/>
                  </a:cubicBezTo>
                  <a:cubicBezTo>
                    <a:pt x="6201" y="5350"/>
                    <a:pt x="6186" y="5342"/>
                    <a:pt x="6172" y="5322"/>
                  </a:cubicBezTo>
                  <a:cubicBezTo>
                    <a:pt x="6107" y="5223"/>
                    <a:pt x="6189" y="4969"/>
                    <a:pt x="6230" y="4829"/>
                  </a:cubicBezTo>
                  <a:cubicBezTo>
                    <a:pt x="6262" y="4682"/>
                    <a:pt x="6386" y="4460"/>
                    <a:pt x="6443" y="4411"/>
                  </a:cubicBezTo>
                  <a:cubicBezTo>
                    <a:pt x="6468" y="4390"/>
                    <a:pt x="6498" y="4390"/>
                    <a:pt x="6526" y="4390"/>
                  </a:cubicBezTo>
                  <a:cubicBezTo>
                    <a:pt x="6554" y="4390"/>
                    <a:pt x="6578" y="4390"/>
                    <a:pt x="6591" y="4370"/>
                  </a:cubicBezTo>
                  <a:cubicBezTo>
                    <a:pt x="6624" y="4329"/>
                    <a:pt x="6443" y="4181"/>
                    <a:pt x="6492" y="4148"/>
                  </a:cubicBezTo>
                  <a:cubicBezTo>
                    <a:pt x="6506" y="4140"/>
                    <a:pt x="6520" y="4137"/>
                    <a:pt x="6533" y="4137"/>
                  </a:cubicBezTo>
                  <a:cubicBezTo>
                    <a:pt x="6578" y="4137"/>
                    <a:pt x="6625" y="4174"/>
                    <a:pt x="6681" y="4230"/>
                  </a:cubicBezTo>
                  <a:cubicBezTo>
                    <a:pt x="6763" y="4296"/>
                    <a:pt x="6730" y="4320"/>
                    <a:pt x="6829" y="4329"/>
                  </a:cubicBezTo>
                  <a:cubicBezTo>
                    <a:pt x="6908" y="4341"/>
                    <a:pt x="7015" y="4362"/>
                    <a:pt x="7094" y="4362"/>
                  </a:cubicBezTo>
                  <a:cubicBezTo>
                    <a:pt x="7122" y="4362"/>
                    <a:pt x="7146" y="4360"/>
                    <a:pt x="7165" y="4353"/>
                  </a:cubicBezTo>
                  <a:cubicBezTo>
                    <a:pt x="7231" y="4337"/>
                    <a:pt x="7280" y="4247"/>
                    <a:pt x="7272" y="4230"/>
                  </a:cubicBezTo>
                  <a:cubicBezTo>
                    <a:pt x="7272" y="4206"/>
                    <a:pt x="7132" y="4156"/>
                    <a:pt x="7083" y="4115"/>
                  </a:cubicBezTo>
                  <a:cubicBezTo>
                    <a:pt x="7034" y="4074"/>
                    <a:pt x="6886" y="3976"/>
                    <a:pt x="6804" y="3894"/>
                  </a:cubicBezTo>
                  <a:cubicBezTo>
                    <a:pt x="6722" y="3812"/>
                    <a:pt x="6377" y="3557"/>
                    <a:pt x="6386" y="3508"/>
                  </a:cubicBezTo>
                  <a:cubicBezTo>
                    <a:pt x="6394" y="3467"/>
                    <a:pt x="6583" y="3434"/>
                    <a:pt x="6583" y="3377"/>
                  </a:cubicBezTo>
                  <a:cubicBezTo>
                    <a:pt x="6583" y="3327"/>
                    <a:pt x="6574" y="3254"/>
                    <a:pt x="6558" y="3213"/>
                  </a:cubicBezTo>
                  <a:cubicBezTo>
                    <a:pt x="6541" y="3180"/>
                    <a:pt x="6328" y="3048"/>
                    <a:pt x="6328" y="2991"/>
                  </a:cubicBezTo>
                  <a:cubicBezTo>
                    <a:pt x="6328" y="2934"/>
                    <a:pt x="6353" y="2901"/>
                    <a:pt x="6320" y="2901"/>
                  </a:cubicBezTo>
                  <a:cubicBezTo>
                    <a:pt x="6313" y="2899"/>
                    <a:pt x="6307" y="2899"/>
                    <a:pt x="6300" y="2899"/>
                  </a:cubicBezTo>
                  <a:cubicBezTo>
                    <a:pt x="6283" y="2899"/>
                    <a:pt x="6266" y="2902"/>
                    <a:pt x="6253" y="2902"/>
                  </a:cubicBezTo>
                  <a:cubicBezTo>
                    <a:pt x="6239" y="2902"/>
                    <a:pt x="6230" y="2899"/>
                    <a:pt x="6230" y="2884"/>
                  </a:cubicBezTo>
                  <a:cubicBezTo>
                    <a:pt x="6230" y="2860"/>
                    <a:pt x="6279" y="2794"/>
                    <a:pt x="6262" y="2753"/>
                  </a:cubicBezTo>
                  <a:cubicBezTo>
                    <a:pt x="6254" y="2720"/>
                    <a:pt x="5983" y="2671"/>
                    <a:pt x="6033" y="2638"/>
                  </a:cubicBezTo>
                  <a:cubicBezTo>
                    <a:pt x="6082" y="2605"/>
                    <a:pt x="6131" y="2613"/>
                    <a:pt x="6139" y="2589"/>
                  </a:cubicBezTo>
                  <a:cubicBezTo>
                    <a:pt x="6148" y="2564"/>
                    <a:pt x="6164" y="2523"/>
                    <a:pt x="6139" y="2490"/>
                  </a:cubicBezTo>
                  <a:cubicBezTo>
                    <a:pt x="6123" y="2458"/>
                    <a:pt x="6074" y="2433"/>
                    <a:pt x="6033" y="2433"/>
                  </a:cubicBezTo>
                  <a:cubicBezTo>
                    <a:pt x="6007" y="2433"/>
                    <a:pt x="5965" y="2449"/>
                    <a:pt x="5930" y="2449"/>
                  </a:cubicBezTo>
                  <a:cubicBezTo>
                    <a:pt x="5908" y="2449"/>
                    <a:pt x="5889" y="2443"/>
                    <a:pt x="5877" y="2425"/>
                  </a:cubicBezTo>
                  <a:cubicBezTo>
                    <a:pt x="5852" y="2375"/>
                    <a:pt x="5860" y="2351"/>
                    <a:pt x="5967" y="2326"/>
                  </a:cubicBezTo>
                  <a:cubicBezTo>
                    <a:pt x="6005" y="2317"/>
                    <a:pt x="6040" y="2315"/>
                    <a:pt x="6070" y="2315"/>
                  </a:cubicBezTo>
                  <a:cubicBezTo>
                    <a:pt x="6112" y="2315"/>
                    <a:pt x="6147" y="2320"/>
                    <a:pt x="6170" y="2320"/>
                  </a:cubicBezTo>
                  <a:cubicBezTo>
                    <a:pt x="6177" y="2320"/>
                    <a:pt x="6184" y="2319"/>
                    <a:pt x="6189" y="2318"/>
                  </a:cubicBezTo>
                  <a:cubicBezTo>
                    <a:pt x="6221" y="2302"/>
                    <a:pt x="6172" y="2220"/>
                    <a:pt x="6213" y="2211"/>
                  </a:cubicBezTo>
                  <a:cubicBezTo>
                    <a:pt x="6221" y="2209"/>
                    <a:pt x="6228" y="2208"/>
                    <a:pt x="6236" y="2208"/>
                  </a:cubicBezTo>
                  <a:cubicBezTo>
                    <a:pt x="6269" y="2208"/>
                    <a:pt x="6304" y="2227"/>
                    <a:pt x="6338" y="2227"/>
                  </a:cubicBezTo>
                  <a:cubicBezTo>
                    <a:pt x="6348" y="2227"/>
                    <a:pt x="6359" y="2225"/>
                    <a:pt x="6369" y="2220"/>
                  </a:cubicBezTo>
                  <a:cubicBezTo>
                    <a:pt x="6410" y="2195"/>
                    <a:pt x="6156" y="2080"/>
                    <a:pt x="6213" y="2006"/>
                  </a:cubicBezTo>
                  <a:cubicBezTo>
                    <a:pt x="6230" y="1990"/>
                    <a:pt x="6312" y="1916"/>
                    <a:pt x="6328" y="1908"/>
                  </a:cubicBezTo>
                  <a:cubicBezTo>
                    <a:pt x="6336" y="1899"/>
                    <a:pt x="6336" y="1891"/>
                    <a:pt x="6336" y="1875"/>
                  </a:cubicBezTo>
                  <a:cubicBezTo>
                    <a:pt x="6345" y="1817"/>
                    <a:pt x="6295" y="1752"/>
                    <a:pt x="6345" y="1744"/>
                  </a:cubicBezTo>
                  <a:cubicBezTo>
                    <a:pt x="6351" y="1742"/>
                    <a:pt x="6356" y="1741"/>
                    <a:pt x="6360" y="1741"/>
                  </a:cubicBezTo>
                  <a:cubicBezTo>
                    <a:pt x="6394" y="1741"/>
                    <a:pt x="6401" y="1787"/>
                    <a:pt x="6509" y="1801"/>
                  </a:cubicBezTo>
                  <a:cubicBezTo>
                    <a:pt x="6566" y="1809"/>
                    <a:pt x="6613" y="1813"/>
                    <a:pt x="6656" y="1813"/>
                  </a:cubicBezTo>
                  <a:cubicBezTo>
                    <a:pt x="6699" y="1813"/>
                    <a:pt x="6738" y="1809"/>
                    <a:pt x="6779" y="1801"/>
                  </a:cubicBezTo>
                  <a:cubicBezTo>
                    <a:pt x="6795" y="1797"/>
                    <a:pt x="6813" y="1795"/>
                    <a:pt x="6832" y="1795"/>
                  </a:cubicBezTo>
                  <a:cubicBezTo>
                    <a:pt x="6887" y="1795"/>
                    <a:pt x="6953" y="1809"/>
                    <a:pt x="6994" y="1809"/>
                  </a:cubicBezTo>
                  <a:cubicBezTo>
                    <a:pt x="7020" y="1809"/>
                    <a:pt x="7037" y="1803"/>
                    <a:pt x="7034" y="1785"/>
                  </a:cubicBezTo>
                  <a:cubicBezTo>
                    <a:pt x="7026" y="1719"/>
                    <a:pt x="6779" y="1629"/>
                    <a:pt x="6763" y="1579"/>
                  </a:cubicBezTo>
                  <a:cubicBezTo>
                    <a:pt x="6747" y="1530"/>
                    <a:pt x="6681" y="1456"/>
                    <a:pt x="6730" y="1399"/>
                  </a:cubicBezTo>
                  <a:cubicBezTo>
                    <a:pt x="6788" y="1350"/>
                    <a:pt x="6837" y="1325"/>
                    <a:pt x="6886" y="1317"/>
                  </a:cubicBezTo>
                  <a:cubicBezTo>
                    <a:pt x="6930" y="1317"/>
                    <a:pt x="6915" y="1395"/>
                    <a:pt x="6975" y="1395"/>
                  </a:cubicBezTo>
                  <a:cubicBezTo>
                    <a:pt x="6982" y="1395"/>
                    <a:pt x="6991" y="1393"/>
                    <a:pt x="7001" y="1391"/>
                  </a:cubicBezTo>
                  <a:cubicBezTo>
                    <a:pt x="7083" y="1374"/>
                    <a:pt x="7132" y="1292"/>
                    <a:pt x="7223" y="1251"/>
                  </a:cubicBezTo>
                  <a:cubicBezTo>
                    <a:pt x="7321" y="1218"/>
                    <a:pt x="7493" y="1186"/>
                    <a:pt x="7510" y="1128"/>
                  </a:cubicBezTo>
                  <a:cubicBezTo>
                    <a:pt x="7516" y="1107"/>
                    <a:pt x="7495" y="1101"/>
                    <a:pt x="7462" y="1101"/>
                  </a:cubicBezTo>
                  <a:cubicBezTo>
                    <a:pt x="7423" y="1101"/>
                    <a:pt x="7367" y="1110"/>
                    <a:pt x="7322" y="1110"/>
                  </a:cubicBezTo>
                  <a:cubicBezTo>
                    <a:pt x="7302" y="1110"/>
                    <a:pt x="7285" y="1108"/>
                    <a:pt x="7272" y="1103"/>
                  </a:cubicBezTo>
                  <a:cubicBezTo>
                    <a:pt x="7200" y="1080"/>
                    <a:pt x="7114" y="964"/>
                    <a:pt x="7086" y="964"/>
                  </a:cubicBezTo>
                  <a:cubicBezTo>
                    <a:pt x="7085" y="964"/>
                    <a:pt x="7084" y="964"/>
                    <a:pt x="7083" y="964"/>
                  </a:cubicBezTo>
                  <a:cubicBezTo>
                    <a:pt x="7064" y="977"/>
                    <a:pt x="7049" y="1025"/>
                    <a:pt x="7024" y="1025"/>
                  </a:cubicBezTo>
                  <a:cubicBezTo>
                    <a:pt x="7017" y="1025"/>
                    <a:pt x="7010" y="1022"/>
                    <a:pt x="7001" y="1013"/>
                  </a:cubicBezTo>
                  <a:cubicBezTo>
                    <a:pt x="6952" y="972"/>
                    <a:pt x="6837" y="849"/>
                    <a:pt x="6796" y="841"/>
                  </a:cubicBezTo>
                  <a:cubicBezTo>
                    <a:pt x="6767" y="841"/>
                    <a:pt x="6621" y="919"/>
                    <a:pt x="6589" y="919"/>
                  </a:cubicBezTo>
                  <a:cubicBezTo>
                    <a:pt x="6585" y="919"/>
                    <a:pt x="6583" y="917"/>
                    <a:pt x="6583" y="915"/>
                  </a:cubicBezTo>
                  <a:cubicBezTo>
                    <a:pt x="6583" y="898"/>
                    <a:pt x="6517" y="890"/>
                    <a:pt x="6541" y="824"/>
                  </a:cubicBezTo>
                  <a:cubicBezTo>
                    <a:pt x="6566" y="759"/>
                    <a:pt x="6665" y="792"/>
                    <a:pt x="6681" y="734"/>
                  </a:cubicBezTo>
                  <a:cubicBezTo>
                    <a:pt x="6706" y="677"/>
                    <a:pt x="6656" y="603"/>
                    <a:pt x="6607" y="603"/>
                  </a:cubicBezTo>
                  <a:cubicBezTo>
                    <a:pt x="6566" y="603"/>
                    <a:pt x="6476" y="751"/>
                    <a:pt x="6427" y="759"/>
                  </a:cubicBezTo>
                  <a:cubicBezTo>
                    <a:pt x="6388" y="764"/>
                    <a:pt x="6300" y="789"/>
                    <a:pt x="6245" y="789"/>
                  </a:cubicBezTo>
                  <a:cubicBezTo>
                    <a:pt x="6219" y="789"/>
                    <a:pt x="6199" y="783"/>
                    <a:pt x="6197" y="767"/>
                  </a:cubicBezTo>
                  <a:cubicBezTo>
                    <a:pt x="6197" y="718"/>
                    <a:pt x="6345" y="701"/>
                    <a:pt x="6345" y="636"/>
                  </a:cubicBezTo>
                  <a:cubicBezTo>
                    <a:pt x="6336" y="570"/>
                    <a:pt x="6246" y="578"/>
                    <a:pt x="6304" y="513"/>
                  </a:cubicBezTo>
                  <a:cubicBezTo>
                    <a:pt x="6361" y="439"/>
                    <a:pt x="6386" y="422"/>
                    <a:pt x="6369" y="381"/>
                  </a:cubicBezTo>
                  <a:cubicBezTo>
                    <a:pt x="6361" y="340"/>
                    <a:pt x="6312" y="242"/>
                    <a:pt x="6230" y="225"/>
                  </a:cubicBezTo>
                  <a:cubicBezTo>
                    <a:pt x="6212" y="222"/>
                    <a:pt x="6198" y="221"/>
                    <a:pt x="6187" y="221"/>
                  </a:cubicBezTo>
                  <a:cubicBezTo>
                    <a:pt x="6163" y="221"/>
                    <a:pt x="6152" y="227"/>
                    <a:pt x="6136" y="227"/>
                  </a:cubicBezTo>
                  <a:cubicBezTo>
                    <a:pt x="6127" y="227"/>
                    <a:pt x="6115" y="224"/>
                    <a:pt x="6098" y="217"/>
                  </a:cubicBezTo>
                  <a:cubicBezTo>
                    <a:pt x="6033" y="192"/>
                    <a:pt x="6024" y="4"/>
                    <a:pt x="5983" y="4"/>
                  </a:cubicBezTo>
                  <a:cubicBezTo>
                    <a:pt x="5983" y="4"/>
                    <a:pt x="5982" y="3"/>
                    <a:pt x="5981" y="3"/>
                  </a:cubicBezTo>
                  <a:cubicBezTo>
                    <a:pt x="5949" y="3"/>
                    <a:pt x="5917" y="152"/>
                    <a:pt x="5885" y="184"/>
                  </a:cubicBezTo>
                  <a:cubicBezTo>
                    <a:pt x="5851" y="211"/>
                    <a:pt x="5763" y="287"/>
                    <a:pt x="5732" y="287"/>
                  </a:cubicBezTo>
                  <a:cubicBezTo>
                    <a:pt x="5725" y="287"/>
                    <a:pt x="5721" y="284"/>
                    <a:pt x="5721" y="275"/>
                  </a:cubicBezTo>
                  <a:cubicBezTo>
                    <a:pt x="5721" y="225"/>
                    <a:pt x="5770" y="160"/>
                    <a:pt x="5770" y="119"/>
                  </a:cubicBezTo>
                  <a:cubicBezTo>
                    <a:pt x="5770" y="89"/>
                    <a:pt x="5763" y="0"/>
                    <a:pt x="5738"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75"/>
            <p:cNvSpPr/>
            <p:nvPr/>
          </p:nvSpPr>
          <p:spPr>
            <a:xfrm>
              <a:off x="5827725" y="2685450"/>
              <a:ext cx="7400" cy="11025"/>
            </a:xfrm>
            <a:custGeom>
              <a:avLst/>
              <a:gdLst/>
              <a:ahLst/>
              <a:cxnLst/>
              <a:rect l="l" t="t" r="r" b="b"/>
              <a:pathLst>
                <a:path w="296" h="441" extrusionOk="0">
                  <a:moveTo>
                    <a:pt x="221" y="0"/>
                  </a:moveTo>
                  <a:cubicBezTo>
                    <a:pt x="202" y="0"/>
                    <a:pt x="179" y="15"/>
                    <a:pt x="148" y="62"/>
                  </a:cubicBezTo>
                  <a:cubicBezTo>
                    <a:pt x="82" y="127"/>
                    <a:pt x="0" y="185"/>
                    <a:pt x="0" y="275"/>
                  </a:cubicBezTo>
                  <a:cubicBezTo>
                    <a:pt x="0" y="352"/>
                    <a:pt x="24" y="440"/>
                    <a:pt x="56" y="440"/>
                  </a:cubicBezTo>
                  <a:cubicBezTo>
                    <a:pt x="62" y="440"/>
                    <a:pt x="68" y="437"/>
                    <a:pt x="74" y="431"/>
                  </a:cubicBezTo>
                  <a:cubicBezTo>
                    <a:pt x="123" y="382"/>
                    <a:pt x="66" y="259"/>
                    <a:pt x="140" y="185"/>
                  </a:cubicBezTo>
                  <a:cubicBezTo>
                    <a:pt x="205" y="103"/>
                    <a:pt x="295" y="78"/>
                    <a:pt x="271" y="37"/>
                  </a:cubicBezTo>
                  <a:cubicBezTo>
                    <a:pt x="258" y="20"/>
                    <a:pt x="242" y="0"/>
                    <a:pt x="22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75"/>
            <p:cNvSpPr/>
            <p:nvPr/>
          </p:nvSpPr>
          <p:spPr>
            <a:xfrm>
              <a:off x="5861575" y="2732625"/>
              <a:ext cx="14575" cy="9375"/>
            </a:xfrm>
            <a:custGeom>
              <a:avLst/>
              <a:gdLst/>
              <a:ahLst/>
              <a:cxnLst/>
              <a:rect l="l" t="t" r="r" b="b"/>
              <a:pathLst>
                <a:path w="583" h="375" extrusionOk="0">
                  <a:moveTo>
                    <a:pt x="314" y="0"/>
                  </a:moveTo>
                  <a:cubicBezTo>
                    <a:pt x="285" y="0"/>
                    <a:pt x="256" y="6"/>
                    <a:pt x="230" y="21"/>
                  </a:cubicBezTo>
                  <a:cubicBezTo>
                    <a:pt x="164" y="87"/>
                    <a:pt x="41" y="144"/>
                    <a:pt x="17" y="194"/>
                  </a:cubicBezTo>
                  <a:cubicBezTo>
                    <a:pt x="0" y="243"/>
                    <a:pt x="8" y="308"/>
                    <a:pt x="41" y="333"/>
                  </a:cubicBezTo>
                  <a:cubicBezTo>
                    <a:pt x="66" y="350"/>
                    <a:pt x="140" y="374"/>
                    <a:pt x="238" y="374"/>
                  </a:cubicBezTo>
                  <a:cubicBezTo>
                    <a:pt x="337" y="374"/>
                    <a:pt x="501" y="284"/>
                    <a:pt x="542" y="259"/>
                  </a:cubicBezTo>
                  <a:cubicBezTo>
                    <a:pt x="583" y="235"/>
                    <a:pt x="575" y="136"/>
                    <a:pt x="542" y="95"/>
                  </a:cubicBezTo>
                  <a:cubicBezTo>
                    <a:pt x="516" y="70"/>
                    <a:pt x="413" y="0"/>
                    <a:pt x="31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75"/>
            <p:cNvSpPr/>
            <p:nvPr/>
          </p:nvSpPr>
          <p:spPr>
            <a:xfrm>
              <a:off x="5827300" y="2739500"/>
              <a:ext cx="84775" cy="74525"/>
            </a:xfrm>
            <a:custGeom>
              <a:avLst/>
              <a:gdLst/>
              <a:ahLst/>
              <a:cxnLst/>
              <a:rect l="l" t="t" r="r" b="b"/>
              <a:pathLst>
                <a:path w="3391" h="2981" extrusionOk="0">
                  <a:moveTo>
                    <a:pt x="2592" y="1"/>
                  </a:moveTo>
                  <a:cubicBezTo>
                    <a:pt x="2587" y="1"/>
                    <a:pt x="2582" y="3"/>
                    <a:pt x="2578" y="9"/>
                  </a:cubicBezTo>
                  <a:cubicBezTo>
                    <a:pt x="2545" y="33"/>
                    <a:pt x="2561" y="99"/>
                    <a:pt x="2610" y="198"/>
                  </a:cubicBezTo>
                  <a:cubicBezTo>
                    <a:pt x="2651" y="296"/>
                    <a:pt x="2651" y="427"/>
                    <a:pt x="2660" y="477"/>
                  </a:cubicBezTo>
                  <a:cubicBezTo>
                    <a:pt x="2668" y="526"/>
                    <a:pt x="2709" y="567"/>
                    <a:pt x="2660" y="567"/>
                  </a:cubicBezTo>
                  <a:cubicBezTo>
                    <a:pt x="2658" y="567"/>
                    <a:pt x="2656" y="567"/>
                    <a:pt x="2653" y="567"/>
                  </a:cubicBezTo>
                  <a:cubicBezTo>
                    <a:pt x="2613" y="567"/>
                    <a:pt x="2542" y="512"/>
                    <a:pt x="2494" y="512"/>
                  </a:cubicBezTo>
                  <a:cubicBezTo>
                    <a:pt x="2482" y="512"/>
                    <a:pt x="2471" y="516"/>
                    <a:pt x="2463" y="526"/>
                  </a:cubicBezTo>
                  <a:cubicBezTo>
                    <a:pt x="2422" y="567"/>
                    <a:pt x="2454" y="674"/>
                    <a:pt x="2397" y="682"/>
                  </a:cubicBezTo>
                  <a:cubicBezTo>
                    <a:pt x="2348" y="682"/>
                    <a:pt x="2200" y="649"/>
                    <a:pt x="2175" y="583"/>
                  </a:cubicBezTo>
                  <a:cubicBezTo>
                    <a:pt x="2151" y="526"/>
                    <a:pt x="2151" y="411"/>
                    <a:pt x="2110" y="395"/>
                  </a:cubicBezTo>
                  <a:cubicBezTo>
                    <a:pt x="2108" y="394"/>
                    <a:pt x="2106" y="394"/>
                    <a:pt x="2104" y="394"/>
                  </a:cubicBezTo>
                  <a:cubicBezTo>
                    <a:pt x="2061" y="394"/>
                    <a:pt x="1988" y="471"/>
                    <a:pt x="2011" y="518"/>
                  </a:cubicBezTo>
                  <a:cubicBezTo>
                    <a:pt x="2036" y="575"/>
                    <a:pt x="2093" y="641"/>
                    <a:pt x="2102" y="698"/>
                  </a:cubicBezTo>
                  <a:cubicBezTo>
                    <a:pt x="2110" y="764"/>
                    <a:pt x="2085" y="912"/>
                    <a:pt x="2061" y="912"/>
                  </a:cubicBezTo>
                  <a:cubicBezTo>
                    <a:pt x="2037" y="912"/>
                    <a:pt x="1905" y="853"/>
                    <a:pt x="1862" y="853"/>
                  </a:cubicBezTo>
                  <a:cubicBezTo>
                    <a:pt x="1860" y="853"/>
                    <a:pt x="1857" y="854"/>
                    <a:pt x="1855" y="854"/>
                  </a:cubicBezTo>
                  <a:cubicBezTo>
                    <a:pt x="1831" y="862"/>
                    <a:pt x="1773" y="1043"/>
                    <a:pt x="1724" y="1068"/>
                  </a:cubicBezTo>
                  <a:cubicBezTo>
                    <a:pt x="1675" y="1092"/>
                    <a:pt x="1609" y="1117"/>
                    <a:pt x="1568" y="1150"/>
                  </a:cubicBezTo>
                  <a:cubicBezTo>
                    <a:pt x="1519" y="1182"/>
                    <a:pt x="1363" y="1264"/>
                    <a:pt x="1338" y="1264"/>
                  </a:cubicBezTo>
                  <a:cubicBezTo>
                    <a:pt x="1322" y="1264"/>
                    <a:pt x="1281" y="1248"/>
                    <a:pt x="1281" y="1215"/>
                  </a:cubicBezTo>
                  <a:cubicBezTo>
                    <a:pt x="1281" y="1182"/>
                    <a:pt x="1388" y="1133"/>
                    <a:pt x="1412" y="1092"/>
                  </a:cubicBezTo>
                  <a:cubicBezTo>
                    <a:pt x="1437" y="1059"/>
                    <a:pt x="1420" y="854"/>
                    <a:pt x="1371" y="821"/>
                  </a:cubicBezTo>
                  <a:cubicBezTo>
                    <a:pt x="1351" y="808"/>
                    <a:pt x="1327" y="806"/>
                    <a:pt x="1301" y="806"/>
                  </a:cubicBezTo>
                  <a:cubicBezTo>
                    <a:pt x="1284" y="806"/>
                    <a:pt x="1267" y="807"/>
                    <a:pt x="1251" y="807"/>
                  </a:cubicBezTo>
                  <a:cubicBezTo>
                    <a:pt x="1231" y="807"/>
                    <a:pt x="1213" y="805"/>
                    <a:pt x="1199" y="797"/>
                  </a:cubicBezTo>
                  <a:cubicBezTo>
                    <a:pt x="1137" y="772"/>
                    <a:pt x="1084" y="747"/>
                    <a:pt x="1051" y="747"/>
                  </a:cubicBezTo>
                  <a:cubicBezTo>
                    <a:pt x="1041" y="747"/>
                    <a:pt x="1032" y="750"/>
                    <a:pt x="1026" y="756"/>
                  </a:cubicBezTo>
                  <a:cubicBezTo>
                    <a:pt x="1002" y="780"/>
                    <a:pt x="961" y="871"/>
                    <a:pt x="895" y="903"/>
                  </a:cubicBezTo>
                  <a:cubicBezTo>
                    <a:pt x="830" y="936"/>
                    <a:pt x="813" y="961"/>
                    <a:pt x="797" y="1026"/>
                  </a:cubicBezTo>
                  <a:cubicBezTo>
                    <a:pt x="780" y="1092"/>
                    <a:pt x="838" y="1141"/>
                    <a:pt x="739" y="1174"/>
                  </a:cubicBezTo>
                  <a:cubicBezTo>
                    <a:pt x="649" y="1199"/>
                    <a:pt x="567" y="1182"/>
                    <a:pt x="493" y="1199"/>
                  </a:cubicBezTo>
                  <a:cubicBezTo>
                    <a:pt x="411" y="1207"/>
                    <a:pt x="255" y="1223"/>
                    <a:pt x="239" y="1297"/>
                  </a:cubicBezTo>
                  <a:cubicBezTo>
                    <a:pt x="222" y="1363"/>
                    <a:pt x="116" y="1617"/>
                    <a:pt x="83" y="1683"/>
                  </a:cubicBezTo>
                  <a:cubicBezTo>
                    <a:pt x="50" y="1740"/>
                    <a:pt x="1" y="1806"/>
                    <a:pt x="9" y="1880"/>
                  </a:cubicBezTo>
                  <a:cubicBezTo>
                    <a:pt x="9" y="1954"/>
                    <a:pt x="9" y="1978"/>
                    <a:pt x="42" y="2011"/>
                  </a:cubicBezTo>
                  <a:cubicBezTo>
                    <a:pt x="59" y="2034"/>
                    <a:pt x="112" y="2061"/>
                    <a:pt x="151" y="2061"/>
                  </a:cubicBezTo>
                  <a:cubicBezTo>
                    <a:pt x="168" y="2061"/>
                    <a:pt x="182" y="2056"/>
                    <a:pt x="189" y="2044"/>
                  </a:cubicBezTo>
                  <a:cubicBezTo>
                    <a:pt x="214" y="2003"/>
                    <a:pt x="296" y="1790"/>
                    <a:pt x="354" y="1724"/>
                  </a:cubicBezTo>
                  <a:cubicBezTo>
                    <a:pt x="419" y="1658"/>
                    <a:pt x="436" y="1445"/>
                    <a:pt x="501" y="1437"/>
                  </a:cubicBezTo>
                  <a:cubicBezTo>
                    <a:pt x="511" y="1436"/>
                    <a:pt x="522" y="1435"/>
                    <a:pt x="532" y="1435"/>
                  </a:cubicBezTo>
                  <a:cubicBezTo>
                    <a:pt x="588" y="1435"/>
                    <a:pt x="643" y="1455"/>
                    <a:pt x="657" y="1511"/>
                  </a:cubicBezTo>
                  <a:cubicBezTo>
                    <a:pt x="665" y="1568"/>
                    <a:pt x="583" y="1642"/>
                    <a:pt x="665" y="1650"/>
                  </a:cubicBezTo>
                  <a:cubicBezTo>
                    <a:pt x="747" y="1650"/>
                    <a:pt x="830" y="1453"/>
                    <a:pt x="887" y="1453"/>
                  </a:cubicBezTo>
                  <a:cubicBezTo>
                    <a:pt x="936" y="1453"/>
                    <a:pt x="944" y="1494"/>
                    <a:pt x="944" y="1527"/>
                  </a:cubicBezTo>
                  <a:cubicBezTo>
                    <a:pt x="936" y="1560"/>
                    <a:pt x="846" y="1617"/>
                    <a:pt x="912" y="1626"/>
                  </a:cubicBezTo>
                  <a:cubicBezTo>
                    <a:pt x="917" y="1626"/>
                    <a:pt x="922" y="1627"/>
                    <a:pt x="928" y="1627"/>
                  </a:cubicBezTo>
                  <a:cubicBezTo>
                    <a:pt x="963" y="1627"/>
                    <a:pt x="997" y="1613"/>
                    <a:pt x="1022" y="1613"/>
                  </a:cubicBezTo>
                  <a:cubicBezTo>
                    <a:pt x="1034" y="1613"/>
                    <a:pt x="1044" y="1616"/>
                    <a:pt x="1051" y="1626"/>
                  </a:cubicBezTo>
                  <a:cubicBezTo>
                    <a:pt x="1065" y="1653"/>
                    <a:pt x="1079" y="1751"/>
                    <a:pt x="1103" y="1751"/>
                  </a:cubicBezTo>
                  <a:cubicBezTo>
                    <a:pt x="1107" y="1751"/>
                    <a:pt x="1112" y="1748"/>
                    <a:pt x="1117" y="1740"/>
                  </a:cubicBezTo>
                  <a:cubicBezTo>
                    <a:pt x="1158" y="1699"/>
                    <a:pt x="1092" y="1502"/>
                    <a:pt x="1150" y="1453"/>
                  </a:cubicBezTo>
                  <a:cubicBezTo>
                    <a:pt x="1196" y="1424"/>
                    <a:pt x="1218" y="1395"/>
                    <a:pt x="1253" y="1395"/>
                  </a:cubicBezTo>
                  <a:cubicBezTo>
                    <a:pt x="1267" y="1395"/>
                    <a:pt x="1284" y="1400"/>
                    <a:pt x="1306" y="1412"/>
                  </a:cubicBezTo>
                  <a:cubicBezTo>
                    <a:pt x="1371" y="1453"/>
                    <a:pt x="1453" y="1486"/>
                    <a:pt x="1511" y="1560"/>
                  </a:cubicBezTo>
                  <a:cubicBezTo>
                    <a:pt x="1568" y="1634"/>
                    <a:pt x="1675" y="1675"/>
                    <a:pt x="1724" y="1716"/>
                  </a:cubicBezTo>
                  <a:cubicBezTo>
                    <a:pt x="1773" y="1757"/>
                    <a:pt x="1601" y="1888"/>
                    <a:pt x="1593" y="1929"/>
                  </a:cubicBezTo>
                  <a:cubicBezTo>
                    <a:pt x="1585" y="1970"/>
                    <a:pt x="1593" y="2118"/>
                    <a:pt x="1609" y="2167"/>
                  </a:cubicBezTo>
                  <a:cubicBezTo>
                    <a:pt x="1626" y="2225"/>
                    <a:pt x="1576" y="2348"/>
                    <a:pt x="1609" y="2405"/>
                  </a:cubicBezTo>
                  <a:cubicBezTo>
                    <a:pt x="1642" y="2471"/>
                    <a:pt x="1675" y="2528"/>
                    <a:pt x="1790" y="2578"/>
                  </a:cubicBezTo>
                  <a:cubicBezTo>
                    <a:pt x="1901" y="2625"/>
                    <a:pt x="2136" y="2750"/>
                    <a:pt x="2210" y="2750"/>
                  </a:cubicBezTo>
                  <a:cubicBezTo>
                    <a:pt x="2212" y="2750"/>
                    <a:pt x="2214" y="2750"/>
                    <a:pt x="2216" y="2750"/>
                  </a:cubicBezTo>
                  <a:cubicBezTo>
                    <a:pt x="2282" y="2750"/>
                    <a:pt x="2323" y="2635"/>
                    <a:pt x="2364" y="2610"/>
                  </a:cubicBezTo>
                  <a:cubicBezTo>
                    <a:pt x="2380" y="2595"/>
                    <a:pt x="2408" y="2587"/>
                    <a:pt x="2434" y="2587"/>
                  </a:cubicBezTo>
                  <a:cubicBezTo>
                    <a:pt x="2462" y="2587"/>
                    <a:pt x="2487" y="2597"/>
                    <a:pt x="2487" y="2619"/>
                  </a:cubicBezTo>
                  <a:cubicBezTo>
                    <a:pt x="2487" y="2660"/>
                    <a:pt x="2413" y="2775"/>
                    <a:pt x="2405" y="2807"/>
                  </a:cubicBezTo>
                  <a:cubicBezTo>
                    <a:pt x="2405" y="2839"/>
                    <a:pt x="2464" y="2981"/>
                    <a:pt x="2506" y="2981"/>
                  </a:cubicBezTo>
                  <a:cubicBezTo>
                    <a:pt x="2508" y="2981"/>
                    <a:pt x="2510" y="2981"/>
                    <a:pt x="2512" y="2980"/>
                  </a:cubicBezTo>
                  <a:cubicBezTo>
                    <a:pt x="2561" y="2971"/>
                    <a:pt x="2733" y="2783"/>
                    <a:pt x="2725" y="2709"/>
                  </a:cubicBezTo>
                  <a:cubicBezTo>
                    <a:pt x="2725" y="2635"/>
                    <a:pt x="2668" y="2389"/>
                    <a:pt x="2627" y="2348"/>
                  </a:cubicBezTo>
                  <a:cubicBezTo>
                    <a:pt x="2586" y="2307"/>
                    <a:pt x="2471" y="2257"/>
                    <a:pt x="2487" y="2216"/>
                  </a:cubicBezTo>
                  <a:cubicBezTo>
                    <a:pt x="2504" y="2184"/>
                    <a:pt x="2627" y="1929"/>
                    <a:pt x="2660" y="1896"/>
                  </a:cubicBezTo>
                  <a:cubicBezTo>
                    <a:pt x="2661" y="1894"/>
                    <a:pt x="2664" y="1893"/>
                    <a:pt x="2666" y="1893"/>
                  </a:cubicBezTo>
                  <a:cubicBezTo>
                    <a:pt x="2692" y="1893"/>
                    <a:pt x="2746" y="2027"/>
                    <a:pt x="2785" y="2027"/>
                  </a:cubicBezTo>
                  <a:cubicBezTo>
                    <a:pt x="2790" y="2027"/>
                    <a:pt x="2795" y="2025"/>
                    <a:pt x="2799" y="2020"/>
                  </a:cubicBezTo>
                  <a:cubicBezTo>
                    <a:pt x="2832" y="1970"/>
                    <a:pt x="2709" y="1880"/>
                    <a:pt x="2733" y="1814"/>
                  </a:cubicBezTo>
                  <a:cubicBezTo>
                    <a:pt x="2758" y="1757"/>
                    <a:pt x="2832" y="1716"/>
                    <a:pt x="2865" y="1716"/>
                  </a:cubicBezTo>
                  <a:cubicBezTo>
                    <a:pt x="2906" y="1716"/>
                    <a:pt x="2980" y="1913"/>
                    <a:pt x="2996" y="2020"/>
                  </a:cubicBezTo>
                  <a:cubicBezTo>
                    <a:pt x="3012" y="2112"/>
                    <a:pt x="3056" y="2467"/>
                    <a:pt x="3096" y="2467"/>
                  </a:cubicBezTo>
                  <a:cubicBezTo>
                    <a:pt x="3098" y="2467"/>
                    <a:pt x="3100" y="2466"/>
                    <a:pt x="3103" y="2463"/>
                  </a:cubicBezTo>
                  <a:cubicBezTo>
                    <a:pt x="3136" y="2422"/>
                    <a:pt x="3095" y="2069"/>
                    <a:pt x="3119" y="2052"/>
                  </a:cubicBezTo>
                  <a:cubicBezTo>
                    <a:pt x="3121" y="2050"/>
                    <a:pt x="3124" y="2050"/>
                    <a:pt x="3129" y="2050"/>
                  </a:cubicBezTo>
                  <a:cubicBezTo>
                    <a:pt x="3156" y="2050"/>
                    <a:pt x="3224" y="2078"/>
                    <a:pt x="3261" y="2078"/>
                  </a:cubicBezTo>
                  <a:cubicBezTo>
                    <a:pt x="3272" y="2078"/>
                    <a:pt x="3280" y="2075"/>
                    <a:pt x="3283" y="2069"/>
                  </a:cubicBezTo>
                  <a:cubicBezTo>
                    <a:pt x="3308" y="2036"/>
                    <a:pt x="3365" y="1913"/>
                    <a:pt x="3374" y="1847"/>
                  </a:cubicBezTo>
                  <a:cubicBezTo>
                    <a:pt x="3390" y="1782"/>
                    <a:pt x="3374" y="1494"/>
                    <a:pt x="3357" y="1470"/>
                  </a:cubicBezTo>
                  <a:cubicBezTo>
                    <a:pt x="3333" y="1445"/>
                    <a:pt x="3193" y="1388"/>
                    <a:pt x="3193" y="1355"/>
                  </a:cubicBezTo>
                  <a:cubicBezTo>
                    <a:pt x="3201" y="1330"/>
                    <a:pt x="3259" y="1166"/>
                    <a:pt x="3259" y="1150"/>
                  </a:cubicBezTo>
                  <a:cubicBezTo>
                    <a:pt x="3259" y="1144"/>
                    <a:pt x="3255" y="1142"/>
                    <a:pt x="3249" y="1142"/>
                  </a:cubicBezTo>
                  <a:cubicBezTo>
                    <a:pt x="3239" y="1142"/>
                    <a:pt x="3222" y="1148"/>
                    <a:pt x="3208" y="1148"/>
                  </a:cubicBezTo>
                  <a:cubicBezTo>
                    <a:pt x="3195" y="1148"/>
                    <a:pt x="3185" y="1143"/>
                    <a:pt x="3185" y="1125"/>
                  </a:cubicBezTo>
                  <a:cubicBezTo>
                    <a:pt x="3177" y="1076"/>
                    <a:pt x="3251" y="1002"/>
                    <a:pt x="3218" y="961"/>
                  </a:cubicBezTo>
                  <a:cubicBezTo>
                    <a:pt x="3193" y="928"/>
                    <a:pt x="2980" y="887"/>
                    <a:pt x="3004" y="854"/>
                  </a:cubicBezTo>
                  <a:cubicBezTo>
                    <a:pt x="3029" y="821"/>
                    <a:pt x="3144" y="682"/>
                    <a:pt x="3152" y="616"/>
                  </a:cubicBezTo>
                  <a:cubicBezTo>
                    <a:pt x="3168" y="551"/>
                    <a:pt x="3136" y="395"/>
                    <a:pt x="3095" y="362"/>
                  </a:cubicBezTo>
                  <a:cubicBezTo>
                    <a:pt x="3091" y="359"/>
                    <a:pt x="3087" y="358"/>
                    <a:pt x="3083" y="358"/>
                  </a:cubicBezTo>
                  <a:cubicBezTo>
                    <a:pt x="3064" y="358"/>
                    <a:pt x="3046" y="393"/>
                    <a:pt x="3022" y="393"/>
                  </a:cubicBezTo>
                  <a:cubicBezTo>
                    <a:pt x="3012" y="393"/>
                    <a:pt x="3001" y="387"/>
                    <a:pt x="2988" y="370"/>
                  </a:cubicBezTo>
                  <a:cubicBezTo>
                    <a:pt x="2947" y="313"/>
                    <a:pt x="2939" y="239"/>
                    <a:pt x="2898" y="206"/>
                  </a:cubicBezTo>
                  <a:cubicBezTo>
                    <a:pt x="2865" y="173"/>
                    <a:pt x="2807" y="165"/>
                    <a:pt x="2725" y="107"/>
                  </a:cubicBezTo>
                  <a:cubicBezTo>
                    <a:pt x="2664" y="60"/>
                    <a:pt x="2620" y="1"/>
                    <a:pt x="2592"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75"/>
            <p:cNvSpPr/>
            <p:nvPr/>
          </p:nvSpPr>
          <p:spPr>
            <a:xfrm>
              <a:off x="5851100" y="2688500"/>
              <a:ext cx="15200" cy="14725"/>
            </a:xfrm>
            <a:custGeom>
              <a:avLst/>
              <a:gdLst/>
              <a:ahLst/>
              <a:cxnLst/>
              <a:rect l="l" t="t" r="r" b="b"/>
              <a:pathLst>
                <a:path w="608" h="589" extrusionOk="0">
                  <a:moveTo>
                    <a:pt x="94" y="1"/>
                  </a:moveTo>
                  <a:cubicBezTo>
                    <a:pt x="83" y="1"/>
                    <a:pt x="71" y="4"/>
                    <a:pt x="58" y="14"/>
                  </a:cubicBezTo>
                  <a:cubicBezTo>
                    <a:pt x="1" y="55"/>
                    <a:pt x="50" y="137"/>
                    <a:pt x="74" y="202"/>
                  </a:cubicBezTo>
                  <a:cubicBezTo>
                    <a:pt x="91" y="276"/>
                    <a:pt x="42" y="293"/>
                    <a:pt x="42" y="366"/>
                  </a:cubicBezTo>
                  <a:cubicBezTo>
                    <a:pt x="42" y="378"/>
                    <a:pt x="45" y="383"/>
                    <a:pt x="52" y="383"/>
                  </a:cubicBezTo>
                  <a:cubicBezTo>
                    <a:pt x="86" y="383"/>
                    <a:pt x="200" y="241"/>
                    <a:pt x="255" y="227"/>
                  </a:cubicBezTo>
                  <a:cubicBezTo>
                    <a:pt x="259" y="225"/>
                    <a:pt x="263" y="225"/>
                    <a:pt x="266" y="225"/>
                  </a:cubicBezTo>
                  <a:cubicBezTo>
                    <a:pt x="318" y="225"/>
                    <a:pt x="356" y="379"/>
                    <a:pt x="395" y="440"/>
                  </a:cubicBezTo>
                  <a:cubicBezTo>
                    <a:pt x="427" y="506"/>
                    <a:pt x="575" y="588"/>
                    <a:pt x="592" y="588"/>
                  </a:cubicBezTo>
                  <a:cubicBezTo>
                    <a:pt x="608" y="580"/>
                    <a:pt x="583" y="531"/>
                    <a:pt x="567" y="465"/>
                  </a:cubicBezTo>
                  <a:cubicBezTo>
                    <a:pt x="550" y="399"/>
                    <a:pt x="509" y="293"/>
                    <a:pt x="452" y="219"/>
                  </a:cubicBezTo>
                  <a:cubicBezTo>
                    <a:pt x="411" y="170"/>
                    <a:pt x="419" y="104"/>
                    <a:pt x="386" y="96"/>
                  </a:cubicBezTo>
                  <a:cubicBezTo>
                    <a:pt x="368" y="96"/>
                    <a:pt x="348" y="99"/>
                    <a:pt x="325" y="99"/>
                  </a:cubicBezTo>
                  <a:cubicBezTo>
                    <a:pt x="297" y="99"/>
                    <a:pt x="263" y="94"/>
                    <a:pt x="222" y="71"/>
                  </a:cubicBezTo>
                  <a:cubicBezTo>
                    <a:pt x="165" y="46"/>
                    <a:pt x="132" y="1"/>
                    <a:pt x="94"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75"/>
            <p:cNvSpPr/>
            <p:nvPr/>
          </p:nvSpPr>
          <p:spPr>
            <a:xfrm>
              <a:off x="5825700" y="2699275"/>
              <a:ext cx="25625" cy="27325"/>
            </a:xfrm>
            <a:custGeom>
              <a:avLst/>
              <a:gdLst/>
              <a:ahLst/>
              <a:cxnLst/>
              <a:rect l="l" t="t" r="r" b="b"/>
              <a:pathLst>
                <a:path w="1025" h="1093" extrusionOk="0">
                  <a:moveTo>
                    <a:pt x="128" y="1"/>
                  </a:moveTo>
                  <a:cubicBezTo>
                    <a:pt x="99" y="1"/>
                    <a:pt x="0" y="117"/>
                    <a:pt x="40" y="141"/>
                  </a:cubicBezTo>
                  <a:cubicBezTo>
                    <a:pt x="73" y="173"/>
                    <a:pt x="139" y="182"/>
                    <a:pt x="188" y="206"/>
                  </a:cubicBezTo>
                  <a:cubicBezTo>
                    <a:pt x="245" y="231"/>
                    <a:pt x="212" y="305"/>
                    <a:pt x="188" y="370"/>
                  </a:cubicBezTo>
                  <a:cubicBezTo>
                    <a:pt x="163" y="485"/>
                    <a:pt x="114" y="929"/>
                    <a:pt x="114" y="978"/>
                  </a:cubicBezTo>
                  <a:cubicBezTo>
                    <a:pt x="106" y="1027"/>
                    <a:pt x="56" y="1093"/>
                    <a:pt x="114" y="1093"/>
                  </a:cubicBezTo>
                  <a:cubicBezTo>
                    <a:pt x="115" y="1093"/>
                    <a:pt x="117" y="1093"/>
                    <a:pt x="119" y="1093"/>
                  </a:cubicBezTo>
                  <a:cubicBezTo>
                    <a:pt x="196" y="1093"/>
                    <a:pt x="517" y="936"/>
                    <a:pt x="565" y="887"/>
                  </a:cubicBezTo>
                  <a:cubicBezTo>
                    <a:pt x="614" y="838"/>
                    <a:pt x="877" y="699"/>
                    <a:pt x="926" y="625"/>
                  </a:cubicBezTo>
                  <a:cubicBezTo>
                    <a:pt x="967" y="543"/>
                    <a:pt x="1025" y="395"/>
                    <a:pt x="992" y="321"/>
                  </a:cubicBezTo>
                  <a:cubicBezTo>
                    <a:pt x="985" y="309"/>
                    <a:pt x="976" y="304"/>
                    <a:pt x="965" y="304"/>
                  </a:cubicBezTo>
                  <a:cubicBezTo>
                    <a:pt x="921" y="304"/>
                    <a:pt x="848" y="390"/>
                    <a:pt x="773" y="390"/>
                  </a:cubicBezTo>
                  <a:cubicBezTo>
                    <a:pt x="758" y="390"/>
                    <a:pt x="744" y="386"/>
                    <a:pt x="729" y="379"/>
                  </a:cubicBezTo>
                  <a:cubicBezTo>
                    <a:pt x="623" y="329"/>
                    <a:pt x="409" y="256"/>
                    <a:pt x="368" y="190"/>
                  </a:cubicBezTo>
                  <a:cubicBezTo>
                    <a:pt x="327" y="124"/>
                    <a:pt x="155" y="9"/>
                    <a:pt x="130" y="1"/>
                  </a:cubicBezTo>
                  <a:cubicBezTo>
                    <a:pt x="130" y="1"/>
                    <a:pt x="129" y="1"/>
                    <a:pt x="12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75"/>
            <p:cNvSpPr/>
            <p:nvPr/>
          </p:nvSpPr>
          <p:spPr>
            <a:xfrm>
              <a:off x="5836325" y="2717525"/>
              <a:ext cx="20950" cy="34825"/>
            </a:xfrm>
            <a:custGeom>
              <a:avLst/>
              <a:gdLst/>
              <a:ahLst/>
              <a:cxnLst/>
              <a:rect l="l" t="t" r="r" b="b"/>
              <a:pathLst>
                <a:path w="838" h="1393" extrusionOk="0">
                  <a:moveTo>
                    <a:pt x="729" y="1"/>
                  </a:moveTo>
                  <a:cubicBezTo>
                    <a:pt x="667" y="1"/>
                    <a:pt x="451" y="54"/>
                    <a:pt x="427" y="100"/>
                  </a:cubicBezTo>
                  <a:cubicBezTo>
                    <a:pt x="411" y="149"/>
                    <a:pt x="329" y="297"/>
                    <a:pt x="304" y="428"/>
                  </a:cubicBezTo>
                  <a:cubicBezTo>
                    <a:pt x="272" y="560"/>
                    <a:pt x="239" y="666"/>
                    <a:pt x="198" y="699"/>
                  </a:cubicBezTo>
                  <a:cubicBezTo>
                    <a:pt x="157" y="740"/>
                    <a:pt x="58" y="716"/>
                    <a:pt x="34" y="740"/>
                  </a:cubicBezTo>
                  <a:cubicBezTo>
                    <a:pt x="17" y="765"/>
                    <a:pt x="1" y="896"/>
                    <a:pt x="9" y="929"/>
                  </a:cubicBezTo>
                  <a:cubicBezTo>
                    <a:pt x="17" y="962"/>
                    <a:pt x="9" y="1019"/>
                    <a:pt x="91" y="1077"/>
                  </a:cubicBezTo>
                  <a:cubicBezTo>
                    <a:pt x="173" y="1134"/>
                    <a:pt x="345" y="1126"/>
                    <a:pt x="354" y="1175"/>
                  </a:cubicBezTo>
                  <a:cubicBezTo>
                    <a:pt x="370" y="1233"/>
                    <a:pt x="337" y="1380"/>
                    <a:pt x="469" y="1388"/>
                  </a:cubicBezTo>
                  <a:cubicBezTo>
                    <a:pt x="503" y="1391"/>
                    <a:pt x="530" y="1392"/>
                    <a:pt x="551" y="1392"/>
                  </a:cubicBezTo>
                  <a:cubicBezTo>
                    <a:pt x="610" y="1392"/>
                    <a:pt x="622" y="1380"/>
                    <a:pt x="616" y="1331"/>
                  </a:cubicBezTo>
                  <a:cubicBezTo>
                    <a:pt x="608" y="1257"/>
                    <a:pt x="485" y="978"/>
                    <a:pt x="542" y="830"/>
                  </a:cubicBezTo>
                  <a:cubicBezTo>
                    <a:pt x="608" y="691"/>
                    <a:pt x="657" y="551"/>
                    <a:pt x="698" y="445"/>
                  </a:cubicBezTo>
                  <a:cubicBezTo>
                    <a:pt x="756" y="338"/>
                    <a:pt x="838" y="174"/>
                    <a:pt x="838" y="108"/>
                  </a:cubicBezTo>
                  <a:cubicBezTo>
                    <a:pt x="838" y="43"/>
                    <a:pt x="772" y="2"/>
                    <a:pt x="739" y="2"/>
                  </a:cubicBezTo>
                  <a:cubicBezTo>
                    <a:pt x="737" y="1"/>
                    <a:pt x="733" y="1"/>
                    <a:pt x="72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75"/>
            <p:cNvSpPr/>
            <p:nvPr/>
          </p:nvSpPr>
          <p:spPr>
            <a:xfrm>
              <a:off x="5870400" y="2688350"/>
              <a:ext cx="28200" cy="29000"/>
            </a:xfrm>
            <a:custGeom>
              <a:avLst/>
              <a:gdLst/>
              <a:ahLst/>
              <a:cxnLst/>
              <a:rect l="l" t="t" r="r" b="b"/>
              <a:pathLst>
                <a:path w="1128" h="1160" extrusionOk="0">
                  <a:moveTo>
                    <a:pt x="189" y="0"/>
                  </a:moveTo>
                  <a:cubicBezTo>
                    <a:pt x="146" y="0"/>
                    <a:pt x="111" y="3"/>
                    <a:pt x="90" y="11"/>
                  </a:cubicBezTo>
                  <a:cubicBezTo>
                    <a:pt x="33" y="44"/>
                    <a:pt x="0" y="118"/>
                    <a:pt x="58" y="167"/>
                  </a:cubicBezTo>
                  <a:cubicBezTo>
                    <a:pt x="107" y="217"/>
                    <a:pt x="254" y="274"/>
                    <a:pt x="394" y="381"/>
                  </a:cubicBezTo>
                  <a:cubicBezTo>
                    <a:pt x="533" y="479"/>
                    <a:pt x="583" y="537"/>
                    <a:pt x="575" y="594"/>
                  </a:cubicBezTo>
                  <a:cubicBezTo>
                    <a:pt x="566" y="643"/>
                    <a:pt x="624" y="635"/>
                    <a:pt x="624" y="816"/>
                  </a:cubicBezTo>
                  <a:cubicBezTo>
                    <a:pt x="632" y="1004"/>
                    <a:pt x="583" y="1037"/>
                    <a:pt x="698" y="1045"/>
                  </a:cubicBezTo>
                  <a:cubicBezTo>
                    <a:pt x="729" y="1050"/>
                    <a:pt x="760" y="1052"/>
                    <a:pt x="787" y="1052"/>
                  </a:cubicBezTo>
                  <a:cubicBezTo>
                    <a:pt x="816" y="1052"/>
                    <a:pt x="842" y="1050"/>
                    <a:pt x="864" y="1050"/>
                  </a:cubicBezTo>
                  <a:cubicBezTo>
                    <a:pt x="890" y="1050"/>
                    <a:pt x="910" y="1052"/>
                    <a:pt x="919" y="1062"/>
                  </a:cubicBezTo>
                  <a:cubicBezTo>
                    <a:pt x="946" y="1075"/>
                    <a:pt x="1076" y="1159"/>
                    <a:pt x="1114" y="1159"/>
                  </a:cubicBezTo>
                  <a:cubicBezTo>
                    <a:pt x="1123" y="1159"/>
                    <a:pt x="1127" y="1155"/>
                    <a:pt x="1124" y="1144"/>
                  </a:cubicBezTo>
                  <a:cubicBezTo>
                    <a:pt x="1116" y="1086"/>
                    <a:pt x="993" y="1004"/>
                    <a:pt x="968" y="972"/>
                  </a:cubicBezTo>
                  <a:cubicBezTo>
                    <a:pt x="944" y="931"/>
                    <a:pt x="1009" y="791"/>
                    <a:pt x="1009" y="750"/>
                  </a:cubicBezTo>
                  <a:cubicBezTo>
                    <a:pt x="1009" y="709"/>
                    <a:pt x="944" y="323"/>
                    <a:pt x="919" y="307"/>
                  </a:cubicBezTo>
                  <a:cubicBezTo>
                    <a:pt x="903" y="290"/>
                    <a:pt x="739" y="266"/>
                    <a:pt x="722" y="184"/>
                  </a:cubicBezTo>
                  <a:cubicBezTo>
                    <a:pt x="714" y="93"/>
                    <a:pt x="845" y="143"/>
                    <a:pt x="837" y="85"/>
                  </a:cubicBezTo>
                  <a:cubicBezTo>
                    <a:pt x="829" y="28"/>
                    <a:pt x="747" y="3"/>
                    <a:pt x="681" y="3"/>
                  </a:cubicBezTo>
                  <a:lnTo>
                    <a:pt x="468" y="3"/>
                  </a:lnTo>
                  <a:cubicBezTo>
                    <a:pt x="445" y="4"/>
                    <a:pt x="421" y="5"/>
                    <a:pt x="398" y="5"/>
                  </a:cubicBezTo>
                  <a:cubicBezTo>
                    <a:pt x="323" y="5"/>
                    <a:pt x="248" y="0"/>
                    <a:pt x="18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75"/>
            <p:cNvSpPr/>
            <p:nvPr/>
          </p:nvSpPr>
          <p:spPr>
            <a:xfrm>
              <a:off x="5797750" y="2670150"/>
              <a:ext cx="24450" cy="24475"/>
            </a:xfrm>
            <a:custGeom>
              <a:avLst/>
              <a:gdLst/>
              <a:ahLst/>
              <a:cxnLst/>
              <a:rect l="l" t="t" r="r" b="b"/>
              <a:pathLst>
                <a:path w="978" h="979" extrusionOk="0">
                  <a:moveTo>
                    <a:pt x="428" y="1"/>
                  </a:moveTo>
                  <a:cubicBezTo>
                    <a:pt x="405" y="5"/>
                    <a:pt x="379" y="6"/>
                    <a:pt x="351" y="6"/>
                  </a:cubicBezTo>
                  <a:cubicBezTo>
                    <a:pt x="301" y="6"/>
                    <a:pt x="246" y="2"/>
                    <a:pt x="203" y="2"/>
                  </a:cubicBezTo>
                  <a:cubicBezTo>
                    <a:pt x="163" y="2"/>
                    <a:pt x="133" y="5"/>
                    <a:pt x="124" y="17"/>
                  </a:cubicBezTo>
                  <a:cubicBezTo>
                    <a:pt x="108" y="58"/>
                    <a:pt x="1" y="66"/>
                    <a:pt x="42" y="116"/>
                  </a:cubicBezTo>
                  <a:cubicBezTo>
                    <a:pt x="83" y="165"/>
                    <a:pt x="222" y="190"/>
                    <a:pt x="280" y="255"/>
                  </a:cubicBezTo>
                  <a:cubicBezTo>
                    <a:pt x="337" y="329"/>
                    <a:pt x="395" y="567"/>
                    <a:pt x="428" y="608"/>
                  </a:cubicBezTo>
                  <a:cubicBezTo>
                    <a:pt x="452" y="657"/>
                    <a:pt x="543" y="748"/>
                    <a:pt x="584" y="797"/>
                  </a:cubicBezTo>
                  <a:cubicBezTo>
                    <a:pt x="622" y="844"/>
                    <a:pt x="647" y="979"/>
                    <a:pt x="698" y="979"/>
                  </a:cubicBezTo>
                  <a:cubicBezTo>
                    <a:pt x="701" y="979"/>
                    <a:pt x="704" y="978"/>
                    <a:pt x="707" y="977"/>
                  </a:cubicBezTo>
                  <a:cubicBezTo>
                    <a:pt x="772" y="961"/>
                    <a:pt x="895" y="895"/>
                    <a:pt x="928" y="846"/>
                  </a:cubicBezTo>
                  <a:cubicBezTo>
                    <a:pt x="953" y="789"/>
                    <a:pt x="936" y="625"/>
                    <a:pt x="920" y="551"/>
                  </a:cubicBezTo>
                  <a:cubicBezTo>
                    <a:pt x="904" y="485"/>
                    <a:pt x="871" y="387"/>
                    <a:pt x="904" y="362"/>
                  </a:cubicBezTo>
                  <a:cubicBezTo>
                    <a:pt x="936" y="337"/>
                    <a:pt x="977" y="354"/>
                    <a:pt x="953" y="288"/>
                  </a:cubicBezTo>
                  <a:cubicBezTo>
                    <a:pt x="928" y="222"/>
                    <a:pt x="641" y="107"/>
                    <a:pt x="600" y="75"/>
                  </a:cubicBezTo>
                  <a:cubicBezTo>
                    <a:pt x="551" y="42"/>
                    <a:pt x="460" y="9"/>
                    <a:pt x="42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75"/>
            <p:cNvSpPr/>
            <p:nvPr/>
          </p:nvSpPr>
          <p:spPr>
            <a:xfrm>
              <a:off x="5853775" y="2712625"/>
              <a:ext cx="12950" cy="31625"/>
            </a:xfrm>
            <a:custGeom>
              <a:avLst/>
              <a:gdLst/>
              <a:ahLst/>
              <a:cxnLst/>
              <a:rect l="l" t="t" r="r" b="b"/>
              <a:pathLst>
                <a:path w="518" h="1265" extrusionOk="0">
                  <a:moveTo>
                    <a:pt x="493" y="1"/>
                  </a:moveTo>
                  <a:cubicBezTo>
                    <a:pt x="468" y="1"/>
                    <a:pt x="312" y="321"/>
                    <a:pt x="288" y="386"/>
                  </a:cubicBezTo>
                  <a:cubicBezTo>
                    <a:pt x="271" y="452"/>
                    <a:pt x="214" y="550"/>
                    <a:pt x="214" y="550"/>
                  </a:cubicBezTo>
                  <a:cubicBezTo>
                    <a:pt x="173" y="624"/>
                    <a:pt x="58" y="805"/>
                    <a:pt x="41" y="862"/>
                  </a:cubicBezTo>
                  <a:cubicBezTo>
                    <a:pt x="25" y="920"/>
                    <a:pt x="0" y="1264"/>
                    <a:pt x="17" y="1264"/>
                  </a:cubicBezTo>
                  <a:cubicBezTo>
                    <a:pt x="33" y="1264"/>
                    <a:pt x="181" y="838"/>
                    <a:pt x="271" y="764"/>
                  </a:cubicBezTo>
                  <a:cubicBezTo>
                    <a:pt x="370" y="698"/>
                    <a:pt x="476" y="657"/>
                    <a:pt x="493" y="583"/>
                  </a:cubicBezTo>
                  <a:cubicBezTo>
                    <a:pt x="501" y="509"/>
                    <a:pt x="517" y="1"/>
                    <a:pt x="493"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75"/>
            <p:cNvSpPr/>
            <p:nvPr/>
          </p:nvSpPr>
          <p:spPr>
            <a:xfrm>
              <a:off x="5871200" y="2706875"/>
              <a:ext cx="17675" cy="27300"/>
            </a:xfrm>
            <a:custGeom>
              <a:avLst/>
              <a:gdLst/>
              <a:ahLst/>
              <a:cxnLst/>
              <a:rect l="l" t="t" r="r" b="b"/>
              <a:pathLst>
                <a:path w="707" h="1092" extrusionOk="0">
                  <a:moveTo>
                    <a:pt x="9" y="1"/>
                  </a:moveTo>
                  <a:cubicBezTo>
                    <a:pt x="1" y="1"/>
                    <a:pt x="1" y="50"/>
                    <a:pt x="26" y="165"/>
                  </a:cubicBezTo>
                  <a:cubicBezTo>
                    <a:pt x="58" y="304"/>
                    <a:pt x="17" y="419"/>
                    <a:pt x="75" y="444"/>
                  </a:cubicBezTo>
                  <a:cubicBezTo>
                    <a:pt x="105" y="454"/>
                    <a:pt x="129" y="461"/>
                    <a:pt x="147" y="461"/>
                  </a:cubicBezTo>
                  <a:cubicBezTo>
                    <a:pt x="158" y="461"/>
                    <a:pt x="167" y="458"/>
                    <a:pt x="173" y="452"/>
                  </a:cubicBezTo>
                  <a:cubicBezTo>
                    <a:pt x="190" y="428"/>
                    <a:pt x="190" y="395"/>
                    <a:pt x="222" y="387"/>
                  </a:cubicBezTo>
                  <a:cubicBezTo>
                    <a:pt x="224" y="385"/>
                    <a:pt x="226" y="385"/>
                    <a:pt x="228" y="385"/>
                  </a:cubicBezTo>
                  <a:cubicBezTo>
                    <a:pt x="258" y="385"/>
                    <a:pt x="329" y="488"/>
                    <a:pt x="329" y="526"/>
                  </a:cubicBezTo>
                  <a:cubicBezTo>
                    <a:pt x="337" y="567"/>
                    <a:pt x="313" y="764"/>
                    <a:pt x="313" y="830"/>
                  </a:cubicBezTo>
                  <a:cubicBezTo>
                    <a:pt x="313" y="887"/>
                    <a:pt x="288" y="977"/>
                    <a:pt x="313" y="1002"/>
                  </a:cubicBezTo>
                  <a:cubicBezTo>
                    <a:pt x="333" y="1015"/>
                    <a:pt x="410" y="1092"/>
                    <a:pt x="453" y="1092"/>
                  </a:cubicBezTo>
                  <a:cubicBezTo>
                    <a:pt x="464" y="1092"/>
                    <a:pt x="472" y="1087"/>
                    <a:pt x="477" y="1076"/>
                  </a:cubicBezTo>
                  <a:cubicBezTo>
                    <a:pt x="493" y="1020"/>
                    <a:pt x="454" y="829"/>
                    <a:pt x="491" y="829"/>
                  </a:cubicBezTo>
                  <a:cubicBezTo>
                    <a:pt x="492" y="829"/>
                    <a:pt x="492" y="830"/>
                    <a:pt x="493" y="830"/>
                  </a:cubicBezTo>
                  <a:cubicBezTo>
                    <a:pt x="538" y="837"/>
                    <a:pt x="596" y="940"/>
                    <a:pt x="631" y="940"/>
                  </a:cubicBezTo>
                  <a:cubicBezTo>
                    <a:pt x="635" y="940"/>
                    <a:pt x="638" y="939"/>
                    <a:pt x="641" y="936"/>
                  </a:cubicBezTo>
                  <a:cubicBezTo>
                    <a:pt x="674" y="912"/>
                    <a:pt x="698" y="920"/>
                    <a:pt x="698" y="871"/>
                  </a:cubicBezTo>
                  <a:cubicBezTo>
                    <a:pt x="707" y="821"/>
                    <a:pt x="641" y="756"/>
                    <a:pt x="616" y="698"/>
                  </a:cubicBezTo>
                  <a:cubicBezTo>
                    <a:pt x="592" y="641"/>
                    <a:pt x="469" y="657"/>
                    <a:pt x="469" y="567"/>
                  </a:cubicBezTo>
                  <a:cubicBezTo>
                    <a:pt x="469" y="469"/>
                    <a:pt x="477" y="296"/>
                    <a:pt x="460" y="263"/>
                  </a:cubicBezTo>
                  <a:cubicBezTo>
                    <a:pt x="452" y="231"/>
                    <a:pt x="411" y="149"/>
                    <a:pt x="378" y="149"/>
                  </a:cubicBezTo>
                  <a:cubicBezTo>
                    <a:pt x="353" y="149"/>
                    <a:pt x="257" y="194"/>
                    <a:pt x="204" y="194"/>
                  </a:cubicBezTo>
                  <a:cubicBezTo>
                    <a:pt x="190" y="194"/>
                    <a:pt x="179" y="190"/>
                    <a:pt x="173" y="181"/>
                  </a:cubicBezTo>
                  <a:cubicBezTo>
                    <a:pt x="157" y="149"/>
                    <a:pt x="26" y="9"/>
                    <a:pt x="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75"/>
            <p:cNvSpPr/>
            <p:nvPr/>
          </p:nvSpPr>
          <p:spPr>
            <a:xfrm>
              <a:off x="5741600" y="2737825"/>
              <a:ext cx="29300" cy="30175"/>
            </a:xfrm>
            <a:custGeom>
              <a:avLst/>
              <a:gdLst/>
              <a:ahLst/>
              <a:cxnLst/>
              <a:rect l="l" t="t" r="r" b="b"/>
              <a:pathLst>
                <a:path w="1172" h="1207" extrusionOk="0">
                  <a:moveTo>
                    <a:pt x="1113" y="0"/>
                  </a:moveTo>
                  <a:cubicBezTo>
                    <a:pt x="1040" y="0"/>
                    <a:pt x="742" y="205"/>
                    <a:pt x="696" y="306"/>
                  </a:cubicBezTo>
                  <a:cubicBezTo>
                    <a:pt x="638" y="371"/>
                    <a:pt x="400" y="544"/>
                    <a:pt x="310" y="634"/>
                  </a:cubicBezTo>
                  <a:cubicBezTo>
                    <a:pt x="228" y="716"/>
                    <a:pt x="80" y="823"/>
                    <a:pt x="64" y="921"/>
                  </a:cubicBezTo>
                  <a:cubicBezTo>
                    <a:pt x="57" y="1002"/>
                    <a:pt x="0" y="1206"/>
                    <a:pt x="45" y="1206"/>
                  </a:cubicBezTo>
                  <a:cubicBezTo>
                    <a:pt x="54" y="1206"/>
                    <a:pt x="68" y="1197"/>
                    <a:pt x="89" y="1176"/>
                  </a:cubicBezTo>
                  <a:cubicBezTo>
                    <a:pt x="212" y="1052"/>
                    <a:pt x="220" y="979"/>
                    <a:pt x="318" y="888"/>
                  </a:cubicBezTo>
                  <a:cubicBezTo>
                    <a:pt x="425" y="798"/>
                    <a:pt x="556" y="749"/>
                    <a:pt x="729" y="626"/>
                  </a:cubicBezTo>
                  <a:cubicBezTo>
                    <a:pt x="893" y="511"/>
                    <a:pt x="950" y="478"/>
                    <a:pt x="991" y="404"/>
                  </a:cubicBezTo>
                  <a:cubicBezTo>
                    <a:pt x="1040" y="330"/>
                    <a:pt x="1131" y="166"/>
                    <a:pt x="1139" y="133"/>
                  </a:cubicBezTo>
                  <a:cubicBezTo>
                    <a:pt x="1147" y="109"/>
                    <a:pt x="1172" y="18"/>
                    <a:pt x="1123" y="2"/>
                  </a:cubicBezTo>
                  <a:cubicBezTo>
                    <a:pt x="1120" y="1"/>
                    <a:pt x="1117" y="0"/>
                    <a:pt x="1113"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75"/>
            <p:cNvSpPr/>
            <p:nvPr/>
          </p:nvSpPr>
          <p:spPr>
            <a:xfrm>
              <a:off x="5789550" y="2691900"/>
              <a:ext cx="13150" cy="7050"/>
            </a:xfrm>
            <a:custGeom>
              <a:avLst/>
              <a:gdLst/>
              <a:ahLst/>
              <a:cxnLst/>
              <a:rect l="l" t="t" r="r" b="b"/>
              <a:pathLst>
                <a:path w="526" h="282" extrusionOk="0">
                  <a:moveTo>
                    <a:pt x="115" y="1"/>
                  </a:moveTo>
                  <a:cubicBezTo>
                    <a:pt x="74" y="9"/>
                    <a:pt x="1" y="17"/>
                    <a:pt x="74" y="107"/>
                  </a:cubicBezTo>
                  <a:cubicBezTo>
                    <a:pt x="143" y="184"/>
                    <a:pt x="176" y="281"/>
                    <a:pt x="240" y="281"/>
                  </a:cubicBezTo>
                  <a:cubicBezTo>
                    <a:pt x="245" y="281"/>
                    <a:pt x="250" y="281"/>
                    <a:pt x="255" y="280"/>
                  </a:cubicBezTo>
                  <a:cubicBezTo>
                    <a:pt x="329" y="263"/>
                    <a:pt x="526" y="230"/>
                    <a:pt x="493" y="189"/>
                  </a:cubicBezTo>
                  <a:cubicBezTo>
                    <a:pt x="460" y="157"/>
                    <a:pt x="165" y="9"/>
                    <a:pt x="115"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75"/>
            <p:cNvSpPr/>
            <p:nvPr/>
          </p:nvSpPr>
          <p:spPr>
            <a:xfrm>
              <a:off x="5789650" y="2703450"/>
              <a:ext cx="6275" cy="5725"/>
            </a:xfrm>
            <a:custGeom>
              <a:avLst/>
              <a:gdLst/>
              <a:ahLst/>
              <a:cxnLst/>
              <a:rect l="l" t="t" r="r" b="b"/>
              <a:pathLst>
                <a:path w="251" h="229" extrusionOk="0">
                  <a:moveTo>
                    <a:pt x="97" y="0"/>
                  </a:moveTo>
                  <a:cubicBezTo>
                    <a:pt x="57" y="0"/>
                    <a:pt x="21" y="13"/>
                    <a:pt x="13" y="48"/>
                  </a:cubicBezTo>
                  <a:cubicBezTo>
                    <a:pt x="13" y="98"/>
                    <a:pt x="1" y="229"/>
                    <a:pt x="35" y="229"/>
                  </a:cubicBezTo>
                  <a:cubicBezTo>
                    <a:pt x="41" y="229"/>
                    <a:pt x="47" y="226"/>
                    <a:pt x="54" y="220"/>
                  </a:cubicBezTo>
                  <a:cubicBezTo>
                    <a:pt x="120" y="171"/>
                    <a:pt x="251" y="89"/>
                    <a:pt x="218" y="39"/>
                  </a:cubicBezTo>
                  <a:cubicBezTo>
                    <a:pt x="196" y="17"/>
                    <a:pt x="144" y="0"/>
                    <a:pt x="9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75"/>
            <p:cNvSpPr/>
            <p:nvPr/>
          </p:nvSpPr>
          <p:spPr>
            <a:xfrm>
              <a:off x="5772125" y="2718050"/>
              <a:ext cx="15950" cy="16950"/>
            </a:xfrm>
            <a:custGeom>
              <a:avLst/>
              <a:gdLst/>
              <a:ahLst/>
              <a:cxnLst/>
              <a:rect l="l" t="t" r="r" b="b"/>
              <a:pathLst>
                <a:path w="638" h="678" extrusionOk="0">
                  <a:moveTo>
                    <a:pt x="261" y="1"/>
                  </a:moveTo>
                  <a:cubicBezTo>
                    <a:pt x="253" y="1"/>
                    <a:pt x="248" y="7"/>
                    <a:pt x="246" y="22"/>
                  </a:cubicBezTo>
                  <a:cubicBezTo>
                    <a:pt x="238" y="104"/>
                    <a:pt x="328" y="227"/>
                    <a:pt x="287" y="317"/>
                  </a:cubicBezTo>
                  <a:cubicBezTo>
                    <a:pt x="254" y="415"/>
                    <a:pt x="0" y="580"/>
                    <a:pt x="8" y="637"/>
                  </a:cubicBezTo>
                  <a:cubicBezTo>
                    <a:pt x="16" y="663"/>
                    <a:pt x="69" y="677"/>
                    <a:pt x="128" y="677"/>
                  </a:cubicBezTo>
                  <a:cubicBezTo>
                    <a:pt x="199" y="677"/>
                    <a:pt x="278" y="657"/>
                    <a:pt x="295" y="612"/>
                  </a:cubicBezTo>
                  <a:cubicBezTo>
                    <a:pt x="337" y="530"/>
                    <a:pt x="287" y="481"/>
                    <a:pt x="410" y="415"/>
                  </a:cubicBezTo>
                  <a:cubicBezTo>
                    <a:pt x="525" y="350"/>
                    <a:pt x="616" y="358"/>
                    <a:pt x="624" y="301"/>
                  </a:cubicBezTo>
                  <a:cubicBezTo>
                    <a:pt x="638" y="251"/>
                    <a:pt x="554" y="37"/>
                    <a:pt x="521" y="37"/>
                  </a:cubicBezTo>
                  <a:cubicBezTo>
                    <a:pt x="515" y="37"/>
                    <a:pt x="511" y="42"/>
                    <a:pt x="509" y="54"/>
                  </a:cubicBezTo>
                  <a:cubicBezTo>
                    <a:pt x="496" y="119"/>
                    <a:pt x="513" y="219"/>
                    <a:pt x="486" y="219"/>
                  </a:cubicBezTo>
                  <a:cubicBezTo>
                    <a:pt x="478" y="219"/>
                    <a:pt x="467" y="211"/>
                    <a:pt x="451" y="194"/>
                  </a:cubicBezTo>
                  <a:cubicBezTo>
                    <a:pt x="397" y="133"/>
                    <a:pt x="299" y="1"/>
                    <a:pt x="261"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75"/>
            <p:cNvSpPr/>
            <p:nvPr/>
          </p:nvSpPr>
          <p:spPr>
            <a:xfrm>
              <a:off x="5807400" y="2805125"/>
              <a:ext cx="13475" cy="5900"/>
            </a:xfrm>
            <a:custGeom>
              <a:avLst/>
              <a:gdLst/>
              <a:ahLst/>
              <a:cxnLst/>
              <a:rect l="l" t="t" r="r" b="b"/>
              <a:pathLst>
                <a:path w="539" h="236" extrusionOk="0">
                  <a:moveTo>
                    <a:pt x="186" y="1"/>
                  </a:moveTo>
                  <a:cubicBezTo>
                    <a:pt x="83" y="1"/>
                    <a:pt x="16" y="32"/>
                    <a:pt x="9" y="84"/>
                  </a:cubicBezTo>
                  <a:cubicBezTo>
                    <a:pt x="1" y="141"/>
                    <a:pt x="329" y="215"/>
                    <a:pt x="386" y="232"/>
                  </a:cubicBezTo>
                  <a:cubicBezTo>
                    <a:pt x="393" y="234"/>
                    <a:pt x="400" y="235"/>
                    <a:pt x="407" y="235"/>
                  </a:cubicBezTo>
                  <a:cubicBezTo>
                    <a:pt x="469" y="235"/>
                    <a:pt x="539" y="144"/>
                    <a:pt x="509" y="92"/>
                  </a:cubicBezTo>
                  <a:cubicBezTo>
                    <a:pt x="468" y="43"/>
                    <a:pt x="386" y="59"/>
                    <a:pt x="222" y="2"/>
                  </a:cubicBezTo>
                  <a:cubicBezTo>
                    <a:pt x="210" y="1"/>
                    <a:pt x="197" y="1"/>
                    <a:pt x="186"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75"/>
            <p:cNvSpPr/>
            <p:nvPr/>
          </p:nvSpPr>
          <p:spPr>
            <a:xfrm>
              <a:off x="5781150" y="2706850"/>
              <a:ext cx="5000" cy="9575"/>
            </a:xfrm>
            <a:custGeom>
              <a:avLst/>
              <a:gdLst/>
              <a:ahLst/>
              <a:cxnLst/>
              <a:rect l="l" t="t" r="r" b="b"/>
              <a:pathLst>
                <a:path w="200" h="383" extrusionOk="0">
                  <a:moveTo>
                    <a:pt x="143" y="1"/>
                  </a:moveTo>
                  <a:cubicBezTo>
                    <a:pt x="135" y="1"/>
                    <a:pt x="127" y="4"/>
                    <a:pt x="123" y="10"/>
                  </a:cubicBezTo>
                  <a:cubicBezTo>
                    <a:pt x="99" y="84"/>
                    <a:pt x="0" y="232"/>
                    <a:pt x="8" y="264"/>
                  </a:cubicBezTo>
                  <a:cubicBezTo>
                    <a:pt x="15" y="292"/>
                    <a:pt x="68" y="383"/>
                    <a:pt x="104" y="383"/>
                  </a:cubicBezTo>
                  <a:cubicBezTo>
                    <a:pt x="111" y="383"/>
                    <a:pt x="118" y="379"/>
                    <a:pt x="123" y="371"/>
                  </a:cubicBezTo>
                  <a:cubicBezTo>
                    <a:pt x="156" y="314"/>
                    <a:pt x="164" y="150"/>
                    <a:pt x="181" y="84"/>
                  </a:cubicBezTo>
                  <a:cubicBezTo>
                    <a:pt x="199" y="28"/>
                    <a:pt x="167" y="1"/>
                    <a:pt x="143"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75"/>
            <p:cNvSpPr/>
            <p:nvPr/>
          </p:nvSpPr>
          <p:spPr>
            <a:xfrm>
              <a:off x="5788325" y="2577400"/>
              <a:ext cx="81275" cy="110950"/>
            </a:xfrm>
            <a:custGeom>
              <a:avLst/>
              <a:gdLst/>
              <a:ahLst/>
              <a:cxnLst/>
              <a:rect l="l" t="t" r="r" b="b"/>
              <a:pathLst>
                <a:path w="3251" h="4438" extrusionOk="0">
                  <a:moveTo>
                    <a:pt x="914" y="1"/>
                  </a:moveTo>
                  <a:cubicBezTo>
                    <a:pt x="910" y="1"/>
                    <a:pt x="907" y="1"/>
                    <a:pt x="903" y="1"/>
                  </a:cubicBezTo>
                  <a:cubicBezTo>
                    <a:pt x="796" y="10"/>
                    <a:pt x="690" y="26"/>
                    <a:pt x="640" y="67"/>
                  </a:cubicBezTo>
                  <a:cubicBezTo>
                    <a:pt x="599" y="100"/>
                    <a:pt x="542" y="338"/>
                    <a:pt x="526" y="486"/>
                  </a:cubicBezTo>
                  <a:cubicBezTo>
                    <a:pt x="517" y="625"/>
                    <a:pt x="616" y="1183"/>
                    <a:pt x="526" y="1224"/>
                  </a:cubicBezTo>
                  <a:cubicBezTo>
                    <a:pt x="427" y="1273"/>
                    <a:pt x="435" y="1446"/>
                    <a:pt x="427" y="1479"/>
                  </a:cubicBezTo>
                  <a:cubicBezTo>
                    <a:pt x="419" y="1520"/>
                    <a:pt x="534" y="1741"/>
                    <a:pt x="534" y="1758"/>
                  </a:cubicBezTo>
                  <a:cubicBezTo>
                    <a:pt x="534" y="1766"/>
                    <a:pt x="357" y="1881"/>
                    <a:pt x="338" y="1881"/>
                  </a:cubicBezTo>
                  <a:cubicBezTo>
                    <a:pt x="338" y="1881"/>
                    <a:pt x="337" y="1881"/>
                    <a:pt x="337" y="1881"/>
                  </a:cubicBezTo>
                  <a:cubicBezTo>
                    <a:pt x="329" y="1864"/>
                    <a:pt x="238" y="1774"/>
                    <a:pt x="214" y="1717"/>
                  </a:cubicBezTo>
                  <a:cubicBezTo>
                    <a:pt x="199" y="1657"/>
                    <a:pt x="197" y="1591"/>
                    <a:pt x="161" y="1591"/>
                  </a:cubicBezTo>
                  <a:cubicBezTo>
                    <a:pt x="157" y="1591"/>
                    <a:pt x="153" y="1592"/>
                    <a:pt x="148" y="1593"/>
                  </a:cubicBezTo>
                  <a:cubicBezTo>
                    <a:pt x="91" y="1618"/>
                    <a:pt x="91" y="1667"/>
                    <a:pt x="74" y="1782"/>
                  </a:cubicBezTo>
                  <a:cubicBezTo>
                    <a:pt x="50" y="1897"/>
                    <a:pt x="0" y="1905"/>
                    <a:pt x="33" y="1963"/>
                  </a:cubicBezTo>
                  <a:cubicBezTo>
                    <a:pt x="74" y="2020"/>
                    <a:pt x="123" y="1979"/>
                    <a:pt x="148" y="2127"/>
                  </a:cubicBezTo>
                  <a:cubicBezTo>
                    <a:pt x="173" y="2266"/>
                    <a:pt x="222" y="2431"/>
                    <a:pt x="238" y="2537"/>
                  </a:cubicBezTo>
                  <a:cubicBezTo>
                    <a:pt x="247" y="2636"/>
                    <a:pt x="189" y="2759"/>
                    <a:pt x="247" y="2775"/>
                  </a:cubicBezTo>
                  <a:cubicBezTo>
                    <a:pt x="251" y="2777"/>
                    <a:pt x="257" y="2777"/>
                    <a:pt x="262" y="2777"/>
                  </a:cubicBezTo>
                  <a:cubicBezTo>
                    <a:pt x="300" y="2777"/>
                    <a:pt x="358" y="2749"/>
                    <a:pt x="392" y="2749"/>
                  </a:cubicBezTo>
                  <a:cubicBezTo>
                    <a:pt x="408" y="2749"/>
                    <a:pt x="419" y="2756"/>
                    <a:pt x="419" y="2775"/>
                  </a:cubicBezTo>
                  <a:cubicBezTo>
                    <a:pt x="427" y="2841"/>
                    <a:pt x="320" y="2849"/>
                    <a:pt x="402" y="2915"/>
                  </a:cubicBezTo>
                  <a:cubicBezTo>
                    <a:pt x="466" y="2978"/>
                    <a:pt x="487" y="3053"/>
                    <a:pt x="527" y="3053"/>
                  </a:cubicBezTo>
                  <a:cubicBezTo>
                    <a:pt x="534" y="3053"/>
                    <a:pt x="542" y="3051"/>
                    <a:pt x="550" y="3046"/>
                  </a:cubicBezTo>
                  <a:cubicBezTo>
                    <a:pt x="608" y="3013"/>
                    <a:pt x="632" y="3005"/>
                    <a:pt x="640" y="2948"/>
                  </a:cubicBezTo>
                  <a:cubicBezTo>
                    <a:pt x="640" y="2891"/>
                    <a:pt x="523" y="2726"/>
                    <a:pt x="617" y="2726"/>
                  </a:cubicBezTo>
                  <a:cubicBezTo>
                    <a:pt x="619" y="2726"/>
                    <a:pt x="622" y="2726"/>
                    <a:pt x="624" y="2726"/>
                  </a:cubicBezTo>
                  <a:cubicBezTo>
                    <a:pt x="739" y="2742"/>
                    <a:pt x="920" y="2907"/>
                    <a:pt x="936" y="2948"/>
                  </a:cubicBezTo>
                  <a:cubicBezTo>
                    <a:pt x="944" y="2989"/>
                    <a:pt x="952" y="3021"/>
                    <a:pt x="837" y="3087"/>
                  </a:cubicBezTo>
                  <a:cubicBezTo>
                    <a:pt x="723" y="3153"/>
                    <a:pt x="673" y="3145"/>
                    <a:pt x="657" y="3218"/>
                  </a:cubicBezTo>
                  <a:cubicBezTo>
                    <a:pt x="641" y="3297"/>
                    <a:pt x="633" y="3548"/>
                    <a:pt x="683" y="3548"/>
                  </a:cubicBezTo>
                  <a:cubicBezTo>
                    <a:pt x="685" y="3548"/>
                    <a:pt x="687" y="3548"/>
                    <a:pt x="690" y="3547"/>
                  </a:cubicBezTo>
                  <a:cubicBezTo>
                    <a:pt x="741" y="3525"/>
                    <a:pt x="766" y="3444"/>
                    <a:pt x="800" y="3444"/>
                  </a:cubicBezTo>
                  <a:cubicBezTo>
                    <a:pt x="804" y="3444"/>
                    <a:pt x="808" y="3445"/>
                    <a:pt x="813" y="3448"/>
                  </a:cubicBezTo>
                  <a:cubicBezTo>
                    <a:pt x="854" y="3473"/>
                    <a:pt x="846" y="3538"/>
                    <a:pt x="862" y="3571"/>
                  </a:cubicBezTo>
                  <a:cubicBezTo>
                    <a:pt x="881" y="3597"/>
                    <a:pt x="965" y="3652"/>
                    <a:pt x="1036" y="3652"/>
                  </a:cubicBezTo>
                  <a:cubicBezTo>
                    <a:pt x="1056" y="3652"/>
                    <a:pt x="1076" y="3648"/>
                    <a:pt x="1092" y="3637"/>
                  </a:cubicBezTo>
                  <a:cubicBezTo>
                    <a:pt x="1158" y="3596"/>
                    <a:pt x="1190" y="3530"/>
                    <a:pt x="1256" y="3497"/>
                  </a:cubicBezTo>
                  <a:cubicBezTo>
                    <a:pt x="1317" y="3467"/>
                    <a:pt x="1420" y="3423"/>
                    <a:pt x="1448" y="3423"/>
                  </a:cubicBezTo>
                  <a:cubicBezTo>
                    <a:pt x="1450" y="3423"/>
                    <a:pt x="1452" y="3423"/>
                    <a:pt x="1453" y="3424"/>
                  </a:cubicBezTo>
                  <a:cubicBezTo>
                    <a:pt x="1478" y="3432"/>
                    <a:pt x="1757" y="3563"/>
                    <a:pt x="1781" y="3579"/>
                  </a:cubicBezTo>
                  <a:cubicBezTo>
                    <a:pt x="1814" y="3604"/>
                    <a:pt x="1937" y="3694"/>
                    <a:pt x="1954" y="3760"/>
                  </a:cubicBezTo>
                  <a:cubicBezTo>
                    <a:pt x="1967" y="3809"/>
                    <a:pt x="2087" y="4003"/>
                    <a:pt x="2118" y="4003"/>
                  </a:cubicBezTo>
                  <a:cubicBezTo>
                    <a:pt x="2124" y="4003"/>
                    <a:pt x="2127" y="3997"/>
                    <a:pt x="2126" y="3982"/>
                  </a:cubicBezTo>
                  <a:cubicBezTo>
                    <a:pt x="2126" y="3883"/>
                    <a:pt x="2085" y="3768"/>
                    <a:pt x="2060" y="3686"/>
                  </a:cubicBezTo>
                  <a:cubicBezTo>
                    <a:pt x="2036" y="3612"/>
                    <a:pt x="2019" y="3555"/>
                    <a:pt x="2019" y="3489"/>
                  </a:cubicBezTo>
                  <a:cubicBezTo>
                    <a:pt x="2019" y="3449"/>
                    <a:pt x="2022" y="3428"/>
                    <a:pt x="2045" y="3428"/>
                  </a:cubicBezTo>
                  <a:cubicBezTo>
                    <a:pt x="2059" y="3428"/>
                    <a:pt x="2082" y="3437"/>
                    <a:pt x="2118" y="3456"/>
                  </a:cubicBezTo>
                  <a:cubicBezTo>
                    <a:pt x="2208" y="3514"/>
                    <a:pt x="2224" y="3637"/>
                    <a:pt x="2323" y="3727"/>
                  </a:cubicBezTo>
                  <a:cubicBezTo>
                    <a:pt x="2421" y="3809"/>
                    <a:pt x="2577" y="3867"/>
                    <a:pt x="2585" y="3916"/>
                  </a:cubicBezTo>
                  <a:cubicBezTo>
                    <a:pt x="2602" y="3973"/>
                    <a:pt x="2536" y="4055"/>
                    <a:pt x="2602" y="4080"/>
                  </a:cubicBezTo>
                  <a:cubicBezTo>
                    <a:pt x="2668" y="4105"/>
                    <a:pt x="2807" y="4162"/>
                    <a:pt x="2906" y="4195"/>
                  </a:cubicBezTo>
                  <a:cubicBezTo>
                    <a:pt x="2918" y="4198"/>
                    <a:pt x="2930" y="4199"/>
                    <a:pt x="2942" y="4199"/>
                  </a:cubicBezTo>
                  <a:cubicBezTo>
                    <a:pt x="3014" y="4199"/>
                    <a:pt x="3049" y="4144"/>
                    <a:pt x="3071" y="4144"/>
                  </a:cubicBezTo>
                  <a:cubicBezTo>
                    <a:pt x="3074" y="4144"/>
                    <a:pt x="3076" y="4144"/>
                    <a:pt x="3078" y="4146"/>
                  </a:cubicBezTo>
                  <a:cubicBezTo>
                    <a:pt x="3103" y="4170"/>
                    <a:pt x="3037" y="4293"/>
                    <a:pt x="3037" y="4310"/>
                  </a:cubicBezTo>
                  <a:cubicBezTo>
                    <a:pt x="3037" y="4325"/>
                    <a:pt x="3122" y="4438"/>
                    <a:pt x="3158" y="4438"/>
                  </a:cubicBezTo>
                  <a:cubicBezTo>
                    <a:pt x="3162" y="4438"/>
                    <a:pt x="3166" y="4436"/>
                    <a:pt x="3168" y="4433"/>
                  </a:cubicBezTo>
                  <a:cubicBezTo>
                    <a:pt x="3193" y="4400"/>
                    <a:pt x="3176" y="4236"/>
                    <a:pt x="3193" y="4187"/>
                  </a:cubicBezTo>
                  <a:cubicBezTo>
                    <a:pt x="3217" y="4138"/>
                    <a:pt x="3250" y="4113"/>
                    <a:pt x="3242" y="4080"/>
                  </a:cubicBezTo>
                  <a:cubicBezTo>
                    <a:pt x="3228" y="4051"/>
                    <a:pt x="3169" y="4003"/>
                    <a:pt x="3127" y="4003"/>
                  </a:cubicBezTo>
                  <a:cubicBezTo>
                    <a:pt x="3121" y="4003"/>
                    <a:pt x="3116" y="4004"/>
                    <a:pt x="3111" y="4006"/>
                  </a:cubicBezTo>
                  <a:cubicBezTo>
                    <a:pt x="3076" y="4020"/>
                    <a:pt x="3006" y="4069"/>
                    <a:pt x="2980" y="4069"/>
                  </a:cubicBezTo>
                  <a:cubicBezTo>
                    <a:pt x="2976" y="4069"/>
                    <a:pt x="2972" y="4067"/>
                    <a:pt x="2971" y="4064"/>
                  </a:cubicBezTo>
                  <a:cubicBezTo>
                    <a:pt x="2955" y="4047"/>
                    <a:pt x="2988" y="3973"/>
                    <a:pt x="2955" y="3932"/>
                  </a:cubicBezTo>
                  <a:cubicBezTo>
                    <a:pt x="2922" y="3891"/>
                    <a:pt x="2823" y="3817"/>
                    <a:pt x="2815" y="3768"/>
                  </a:cubicBezTo>
                  <a:cubicBezTo>
                    <a:pt x="2799" y="3719"/>
                    <a:pt x="2774" y="3629"/>
                    <a:pt x="2782" y="3612"/>
                  </a:cubicBezTo>
                  <a:cubicBezTo>
                    <a:pt x="2787" y="3606"/>
                    <a:pt x="2804" y="3604"/>
                    <a:pt x="2827" y="3604"/>
                  </a:cubicBezTo>
                  <a:cubicBezTo>
                    <a:pt x="2866" y="3604"/>
                    <a:pt x="2922" y="3609"/>
                    <a:pt x="2970" y="3609"/>
                  </a:cubicBezTo>
                  <a:cubicBezTo>
                    <a:pt x="3006" y="3609"/>
                    <a:pt x="3038" y="3606"/>
                    <a:pt x="3053" y="3596"/>
                  </a:cubicBezTo>
                  <a:cubicBezTo>
                    <a:pt x="3103" y="3555"/>
                    <a:pt x="2815" y="3481"/>
                    <a:pt x="2774" y="3456"/>
                  </a:cubicBezTo>
                  <a:cubicBezTo>
                    <a:pt x="2742" y="3432"/>
                    <a:pt x="2672" y="3300"/>
                    <a:pt x="2638" y="3300"/>
                  </a:cubicBezTo>
                  <a:cubicBezTo>
                    <a:pt x="2637" y="3300"/>
                    <a:pt x="2636" y="3300"/>
                    <a:pt x="2635" y="3300"/>
                  </a:cubicBezTo>
                  <a:cubicBezTo>
                    <a:pt x="2602" y="3300"/>
                    <a:pt x="2594" y="3473"/>
                    <a:pt x="2594" y="3497"/>
                  </a:cubicBezTo>
                  <a:cubicBezTo>
                    <a:pt x="2594" y="3520"/>
                    <a:pt x="2532" y="3590"/>
                    <a:pt x="2491" y="3590"/>
                  </a:cubicBezTo>
                  <a:cubicBezTo>
                    <a:pt x="2486" y="3590"/>
                    <a:pt x="2482" y="3589"/>
                    <a:pt x="2479" y="3588"/>
                  </a:cubicBezTo>
                  <a:cubicBezTo>
                    <a:pt x="2438" y="3571"/>
                    <a:pt x="2438" y="3350"/>
                    <a:pt x="2413" y="3309"/>
                  </a:cubicBezTo>
                  <a:cubicBezTo>
                    <a:pt x="2389" y="3268"/>
                    <a:pt x="2282" y="3169"/>
                    <a:pt x="2224" y="3153"/>
                  </a:cubicBezTo>
                  <a:cubicBezTo>
                    <a:pt x="2190" y="3147"/>
                    <a:pt x="2130" y="3141"/>
                    <a:pt x="2078" y="3141"/>
                  </a:cubicBezTo>
                  <a:cubicBezTo>
                    <a:pt x="2056" y="3141"/>
                    <a:pt x="2036" y="3142"/>
                    <a:pt x="2019" y="3145"/>
                  </a:cubicBezTo>
                  <a:cubicBezTo>
                    <a:pt x="1962" y="3145"/>
                    <a:pt x="1896" y="3259"/>
                    <a:pt x="1888" y="3284"/>
                  </a:cubicBezTo>
                  <a:cubicBezTo>
                    <a:pt x="1871" y="3317"/>
                    <a:pt x="1855" y="3415"/>
                    <a:pt x="1839" y="3415"/>
                  </a:cubicBezTo>
                  <a:cubicBezTo>
                    <a:pt x="1822" y="3415"/>
                    <a:pt x="1568" y="3383"/>
                    <a:pt x="1527" y="3300"/>
                  </a:cubicBezTo>
                  <a:cubicBezTo>
                    <a:pt x="1486" y="3227"/>
                    <a:pt x="1527" y="2939"/>
                    <a:pt x="1469" y="2857"/>
                  </a:cubicBezTo>
                  <a:cubicBezTo>
                    <a:pt x="1420" y="2775"/>
                    <a:pt x="1190" y="2447"/>
                    <a:pt x="1215" y="2390"/>
                  </a:cubicBezTo>
                  <a:cubicBezTo>
                    <a:pt x="1231" y="2332"/>
                    <a:pt x="1289" y="2275"/>
                    <a:pt x="1322" y="2217"/>
                  </a:cubicBezTo>
                  <a:cubicBezTo>
                    <a:pt x="1354" y="2168"/>
                    <a:pt x="1387" y="2152"/>
                    <a:pt x="1379" y="2110"/>
                  </a:cubicBezTo>
                  <a:cubicBezTo>
                    <a:pt x="1371" y="2078"/>
                    <a:pt x="1289" y="2061"/>
                    <a:pt x="1330" y="1996"/>
                  </a:cubicBezTo>
                  <a:cubicBezTo>
                    <a:pt x="1371" y="1930"/>
                    <a:pt x="1469" y="1856"/>
                    <a:pt x="1519" y="1815"/>
                  </a:cubicBezTo>
                  <a:cubicBezTo>
                    <a:pt x="1560" y="1782"/>
                    <a:pt x="1617" y="1725"/>
                    <a:pt x="1642" y="1725"/>
                  </a:cubicBezTo>
                  <a:cubicBezTo>
                    <a:pt x="1666" y="1725"/>
                    <a:pt x="1650" y="1864"/>
                    <a:pt x="1707" y="1864"/>
                  </a:cubicBezTo>
                  <a:cubicBezTo>
                    <a:pt x="1757" y="1864"/>
                    <a:pt x="1765" y="1659"/>
                    <a:pt x="1798" y="1593"/>
                  </a:cubicBezTo>
                  <a:cubicBezTo>
                    <a:pt x="1830" y="1520"/>
                    <a:pt x="1913" y="1331"/>
                    <a:pt x="1945" y="1290"/>
                  </a:cubicBezTo>
                  <a:cubicBezTo>
                    <a:pt x="1970" y="1241"/>
                    <a:pt x="2011" y="1134"/>
                    <a:pt x="2011" y="1117"/>
                  </a:cubicBezTo>
                  <a:cubicBezTo>
                    <a:pt x="2011" y="1093"/>
                    <a:pt x="1798" y="838"/>
                    <a:pt x="1798" y="740"/>
                  </a:cubicBezTo>
                  <a:cubicBezTo>
                    <a:pt x="1806" y="641"/>
                    <a:pt x="1863" y="379"/>
                    <a:pt x="1880" y="289"/>
                  </a:cubicBezTo>
                  <a:cubicBezTo>
                    <a:pt x="1896" y="198"/>
                    <a:pt x="1871" y="75"/>
                    <a:pt x="1839" y="42"/>
                  </a:cubicBezTo>
                  <a:cubicBezTo>
                    <a:pt x="1836" y="41"/>
                    <a:pt x="1832" y="40"/>
                    <a:pt x="1829" y="40"/>
                  </a:cubicBezTo>
                  <a:cubicBezTo>
                    <a:pt x="1789" y="40"/>
                    <a:pt x="1735" y="167"/>
                    <a:pt x="1675" y="190"/>
                  </a:cubicBezTo>
                  <a:cubicBezTo>
                    <a:pt x="1609" y="223"/>
                    <a:pt x="1469" y="215"/>
                    <a:pt x="1461" y="231"/>
                  </a:cubicBezTo>
                  <a:cubicBezTo>
                    <a:pt x="1453" y="247"/>
                    <a:pt x="1438" y="388"/>
                    <a:pt x="1423" y="388"/>
                  </a:cubicBezTo>
                  <a:cubicBezTo>
                    <a:pt x="1422" y="388"/>
                    <a:pt x="1421" y="388"/>
                    <a:pt x="1420" y="387"/>
                  </a:cubicBezTo>
                  <a:cubicBezTo>
                    <a:pt x="1396" y="379"/>
                    <a:pt x="1371" y="215"/>
                    <a:pt x="1305" y="166"/>
                  </a:cubicBezTo>
                  <a:cubicBezTo>
                    <a:pt x="1234" y="118"/>
                    <a:pt x="1024" y="1"/>
                    <a:pt x="914"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75"/>
            <p:cNvSpPr/>
            <p:nvPr/>
          </p:nvSpPr>
          <p:spPr>
            <a:xfrm>
              <a:off x="5067150" y="2737725"/>
              <a:ext cx="40450" cy="71550"/>
            </a:xfrm>
            <a:custGeom>
              <a:avLst/>
              <a:gdLst/>
              <a:ahLst/>
              <a:cxnLst/>
              <a:rect l="l" t="t" r="r" b="b"/>
              <a:pathLst>
                <a:path w="1618" h="2862" extrusionOk="0">
                  <a:moveTo>
                    <a:pt x="417" y="1"/>
                  </a:moveTo>
                  <a:cubicBezTo>
                    <a:pt x="411" y="1"/>
                    <a:pt x="406" y="2"/>
                    <a:pt x="403" y="6"/>
                  </a:cubicBezTo>
                  <a:cubicBezTo>
                    <a:pt x="370" y="47"/>
                    <a:pt x="534" y="170"/>
                    <a:pt x="444" y="187"/>
                  </a:cubicBezTo>
                  <a:cubicBezTo>
                    <a:pt x="441" y="187"/>
                    <a:pt x="439" y="187"/>
                    <a:pt x="436" y="187"/>
                  </a:cubicBezTo>
                  <a:cubicBezTo>
                    <a:pt x="365" y="187"/>
                    <a:pt x="257" y="97"/>
                    <a:pt x="208" y="97"/>
                  </a:cubicBezTo>
                  <a:cubicBezTo>
                    <a:pt x="200" y="97"/>
                    <a:pt x="194" y="99"/>
                    <a:pt x="189" y="104"/>
                  </a:cubicBezTo>
                  <a:cubicBezTo>
                    <a:pt x="148" y="146"/>
                    <a:pt x="247" y="195"/>
                    <a:pt x="280" y="260"/>
                  </a:cubicBezTo>
                  <a:cubicBezTo>
                    <a:pt x="304" y="318"/>
                    <a:pt x="288" y="293"/>
                    <a:pt x="214" y="342"/>
                  </a:cubicBezTo>
                  <a:cubicBezTo>
                    <a:pt x="140" y="384"/>
                    <a:pt x="362" y="400"/>
                    <a:pt x="321" y="523"/>
                  </a:cubicBezTo>
                  <a:cubicBezTo>
                    <a:pt x="272" y="605"/>
                    <a:pt x="288" y="622"/>
                    <a:pt x="206" y="630"/>
                  </a:cubicBezTo>
                  <a:cubicBezTo>
                    <a:pt x="124" y="630"/>
                    <a:pt x="83" y="687"/>
                    <a:pt x="124" y="753"/>
                  </a:cubicBezTo>
                  <a:cubicBezTo>
                    <a:pt x="165" y="810"/>
                    <a:pt x="189" y="876"/>
                    <a:pt x="198" y="950"/>
                  </a:cubicBezTo>
                  <a:cubicBezTo>
                    <a:pt x="198" y="1024"/>
                    <a:pt x="148" y="1245"/>
                    <a:pt x="132" y="1245"/>
                  </a:cubicBezTo>
                  <a:cubicBezTo>
                    <a:pt x="132" y="1245"/>
                    <a:pt x="131" y="1245"/>
                    <a:pt x="131" y="1245"/>
                  </a:cubicBezTo>
                  <a:cubicBezTo>
                    <a:pt x="116" y="1245"/>
                    <a:pt x="75" y="1121"/>
                    <a:pt x="43" y="1121"/>
                  </a:cubicBezTo>
                  <a:cubicBezTo>
                    <a:pt x="37" y="1121"/>
                    <a:pt x="31" y="1126"/>
                    <a:pt x="25" y="1139"/>
                  </a:cubicBezTo>
                  <a:cubicBezTo>
                    <a:pt x="1" y="1204"/>
                    <a:pt x="1" y="1245"/>
                    <a:pt x="50" y="1475"/>
                  </a:cubicBezTo>
                  <a:cubicBezTo>
                    <a:pt x="99" y="1705"/>
                    <a:pt x="148" y="1943"/>
                    <a:pt x="157" y="2099"/>
                  </a:cubicBezTo>
                  <a:cubicBezTo>
                    <a:pt x="157" y="2263"/>
                    <a:pt x="181" y="2337"/>
                    <a:pt x="214" y="2443"/>
                  </a:cubicBezTo>
                  <a:cubicBezTo>
                    <a:pt x="247" y="2550"/>
                    <a:pt x="263" y="2657"/>
                    <a:pt x="362" y="2739"/>
                  </a:cubicBezTo>
                  <a:cubicBezTo>
                    <a:pt x="444" y="2800"/>
                    <a:pt x="554" y="2862"/>
                    <a:pt x="636" y="2862"/>
                  </a:cubicBezTo>
                  <a:cubicBezTo>
                    <a:pt x="653" y="2862"/>
                    <a:pt x="668" y="2859"/>
                    <a:pt x="682" y="2854"/>
                  </a:cubicBezTo>
                  <a:cubicBezTo>
                    <a:pt x="756" y="2813"/>
                    <a:pt x="969" y="2673"/>
                    <a:pt x="1092" y="2616"/>
                  </a:cubicBezTo>
                  <a:cubicBezTo>
                    <a:pt x="1215" y="2550"/>
                    <a:pt x="1412" y="2525"/>
                    <a:pt x="1462" y="2452"/>
                  </a:cubicBezTo>
                  <a:cubicBezTo>
                    <a:pt x="1519" y="2378"/>
                    <a:pt x="1609" y="2230"/>
                    <a:pt x="1609" y="2107"/>
                  </a:cubicBezTo>
                  <a:cubicBezTo>
                    <a:pt x="1617" y="1976"/>
                    <a:pt x="1576" y="1779"/>
                    <a:pt x="1560" y="1656"/>
                  </a:cubicBezTo>
                  <a:cubicBezTo>
                    <a:pt x="1556" y="1627"/>
                    <a:pt x="1552" y="1616"/>
                    <a:pt x="1548" y="1616"/>
                  </a:cubicBezTo>
                  <a:cubicBezTo>
                    <a:pt x="1536" y="1616"/>
                    <a:pt x="1521" y="1708"/>
                    <a:pt x="1495" y="1708"/>
                  </a:cubicBezTo>
                  <a:cubicBezTo>
                    <a:pt x="1492" y="1708"/>
                    <a:pt x="1489" y="1707"/>
                    <a:pt x="1486" y="1705"/>
                  </a:cubicBezTo>
                  <a:cubicBezTo>
                    <a:pt x="1445" y="1672"/>
                    <a:pt x="1429" y="1467"/>
                    <a:pt x="1388" y="1401"/>
                  </a:cubicBezTo>
                  <a:cubicBezTo>
                    <a:pt x="1355" y="1327"/>
                    <a:pt x="1314" y="1286"/>
                    <a:pt x="1240" y="1155"/>
                  </a:cubicBezTo>
                  <a:cubicBezTo>
                    <a:pt x="1166" y="1024"/>
                    <a:pt x="1166" y="1015"/>
                    <a:pt x="1027" y="786"/>
                  </a:cubicBezTo>
                  <a:cubicBezTo>
                    <a:pt x="895" y="556"/>
                    <a:pt x="813" y="392"/>
                    <a:pt x="739" y="285"/>
                  </a:cubicBezTo>
                  <a:cubicBezTo>
                    <a:pt x="664" y="188"/>
                    <a:pt x="480" y="1"/>
                    <a:pt x="417"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75"/>
            <p:cNvSpPr/>
            <p:nvPr/>
          </p:nvSpPr>
          <p:spPr>
            <a:xfrm>
              <a:off x="5794675" y="2452025"/>
              <a:ext cx="33475" cy="61550"/>
            </a:xfrm>
            <a:custGeom>
              <a:avLst/>
              <a:gdLst/>
              <a:ahLst/>
              <a:cxnLst/>
              <a:rect l="l" t="t" r="r" b="b"/>
              <a:pathLst>
                <a:path w="1339" h="2462" extrusionOk="0">
                  <a:moveTo>
                    <a:pt x="1044" y="0"/>
                  </a:moveTo>
                  <a:cubicBezTo>
                    <a:pt x="1035" y="0"/>
                    <a:pt x="1026" y="1"/>
                    <a:pt x="1018" y="2"/>
                  </a:cubicBezTo>
                  <a:cubicBezTo>
                    <a:pt x="920" y="10"/>
                    <a:pt x="862" y="60"/>
                    <a:pt x="739" y="150"/>
                  </a:cubicBezTo>
                  <a:cubicBezTo>
                    <a:pt x="641" y="174"/>
                    <a:pt x="649" y="248"/>
                    <a:pt x="567" y="322"/>
                  </a:cubicBezTo>
                  <a:cubicBezTo>
                    <a:pt x="493" y="396"/>
                    <a:pt x="428" y="527"/>
                    <a:pt x="370" y="708"/>
                  </a:cubicBezTo>
                  <a:cubicBezTo>
                    <a:pt x="313" y="888"/>
                    <a:pt x="239" y="823"/>
                    <a:pt x="132" y="995"/>
                  </a:cubicBezTo>
                  <a:cubicBezTo>
                    <a:pt x="17" y="1167"/>
                    <a:pt x="107" y="1184"/>
                    <a:pt x="66" y="1340"/>
                  </a:cubicBezTo>
                  <a:cubicBezTo>
                    <a:pt x="25" y="1487"/>
                    <a:pt x="1" y="1529"/>
                    <a:pt x="42" y="1619"/>
                  </a:cubicBezTo>
                  <a:cubicBezTo>
                    <a:pt x="91" y="1709"/>
                    <a:pt x="66" y="1824"/>
                    <a:pt x="132" y="1980"/>
                  </a:cubicBezTo>
                  <a:cubicBezTo>
                    <a:pt x="206" y="2128"/>
                    <a:pt x="272" y="2046"/>
                    <a:pt x="345" y="2169"/>
                  </a:cubicBezTo>
                  <a:cubicBezTo>
                    <a:pt x="417" y="2275"/>
                    <a:pt x="451" y="2462"/>
                    <a:pt x="512" y="2462"/>
                  </a:cubicBezTo>
                  <a:cubicBezTo>
                    <a:pt x="521" y="2462"/>
                    <a:pt x="531" y="2458"/>
                    <a:pt x="542" y="2448"/>
                  </a:cubicBezTo>
                  <a:cubicBezTo>
                    <a:pt x="624" y="2374"/>
                    <a:pt x="559" y="2169"/>
                    <a:pt x="608" y="2037"/>
                  </a:cubicBezTo>
                  <a:cubicBezTo>
                    <a:pt x="657" y="1898"/>
                    <a:pt x="846" y="1767"/>
                    <a:pt x="887" y="1627"/>
                  </a:cubicBezTo>
                  <a:cubicBezTo>
                    <a:pt x="928" y="1487"/>
                    <a:pt x="961" y="1315"/>
                    <a:pt x="1035" y="1118"/>
                  </a:cubicBezTo>
                  <a:cubicBezTo>
                    <a:pt x="1100" y="913"/>
                    <a:pt x="1224" y="823"/>
                    <a:pt x="1232" y="691"/>
                  </a:cubicBezTo>
                  <a:cubicBezTo>
                    <a:pt x="1240" y="560"/>
                    <a:pt x="1248" y="437"/>
                    <a:pt x="1289" y="322"/>
                  </a:cubicBezTo>
                  <a:cubicBezTo>
                    <a:pt x="1330" y="207"/>
                    <a:pt x="1338" y="158"/>
                    <a:pt x="1306" y="117"/>
                  </a:cubicBezTo>
                  <a:cubicBezTo>
                    <a:pt x="1276" y="79"/>
                    <a:pt x="1142" y="0"/>
                    <a:pt x="104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75"/>
            <p:cNvSpPr/>
            <p:nvPr/>
          </p:nvSpPr>
          <p:spPr>
            <a:xfrm>
              <a:off x="5587875" y="2548500"/>
              <a:ext cx="44950" cy="36150"/>
            </a:xfrm>
            <a:custGeom>
              <a:avLst/>
              <a:gdLst/>
              <a:ahLst/>
              <a:cxnLst/>
              <a:rect l="l" t="t" r="r" b="b"/>
              <a:pathLst>
                <a:path w="1798" h="1446" extrusionOk="0">
                  <a:moveTo>
                    <a:pt x="1542" y="0"/>
                  </a:moveTo>
                  <a:cubicBezTo>
                    <a:pt x="1528" y="0"/>
                    <a:pt x="1517" y="7"/>
                    <a:pt x="1510" y="25"/>
                  </a:cubicBezTo>
                  <a:cubicBezTo>
                    <a:pt x="1481" y="84"/>
                    <a:pt x="1544" y="176"/>
                    <a:pt x="1492" y="176"/>
                  </a:cubicBezTo>
                  <a:cubicBezTo>
                    <a:pt x="1486" y="176"/>
                    <a:pt x="1478" y="175"/>
                    <a:pt x="1469" y="173"/>
                  </a:cubicBezTo>
                  <a:cubicBezTo>
                    <a:pt x="1393" y="159"/>
                    <a:pt x="1250" y="55"/>
                    <a:pt x="1189" y="55"/>
                  </a:cubicBezTo>
                  <a:cubicBezTo>
                    <a:pt x="1179" y="55"/>
                    <a:pt x="1171" y="59"/>
                    <a:pt x="1166" y="66"/>
                  </a:cubicBezTo>
                  <a:cubicBezTo>
                    <a:pt x="1133" y="105"/>
                    <a:pt x="1137" y="191"/>
                    <a:pt x="1077" y="191"/>
                  </a:cubicBezTo>
                  <a:cubicBezTo>
                    <a:pt x="1062" y="191"/>
                    <a:pt x="1043" y="186"/>
                    <a:pt x="1018" y="173"/>
                  </a:cubicBezTo>
                  <a:cubicBezTo>
                    <a:pt x="925" y="123"/>
                    <a:pt x="898" y="46"/>
                    <a:pt x="862" y="46"/>
                  </a:cubicBezTo>
                  <a:cubicBezTo>
                    <a:pt x="850" y="46"/>
                    <a:pt x="837" y="54"/>
                    <a:pt x="821" y="74"/>
                  </a:cubicBezTo>
                  <a:cubicBezTo>
                    <a:pt x="769" y="146"/>
                    <a:pt x="836" y="222"/>
                    <a:pt x="788" y="222"/>
                  </a:cubicBezTo>
                  <a:cubicBezTo>
                    <a:pt x="775" y="222"/>
                    <a:pt x="755" y="217"/>
                    <a:pt x="723" y="205"/>
                  </a:cubicBezTo>
                  <a:cubicBezTo>
                    <a:pt x="612" y="165"/>
                    <a:pt x="534" y="103"/>
                    <a:pt x="499" y="103"/>
                  </a:cubicBezTo>
                  <a:cubicBezTo>
                    <a:pt x="484" y="103"/>
                    <a:pt x="476" y="114"/>
                    <a:pt x="476" y="140"/>
                  </a:cubicBezTo>
                  <a:cubicBezTo>
                    <a:pt x="476" y="230"/>
                    <a:pt x="567" y="287"/>
                    <a:pt x="485" y="353"/>
                  </a:cubicBezTo>
                  <a:cubicBezTo>
                    <a:pt x="403" y="411"/>
                    <a:pt x="345" y="435"/>
                    <a:pt x="271" y="468"/>
                  </a:cubicBezTo>
                  <a:cubicBezTo>
                    <a:pt x="165" y="525"/>
                    <a:pt x="91" y="501"/>
                    <a:pt x="74" y="616"/>
                  </a:cubicBezTo>
                  <a:cubicBezTo>
                    <a:pt x="58" y="739"/>
                    <a:pt x="132" y="821"/>
                    <a:pt x="107" y="960"/>
                  </a:cubicBezTo>
                  <a:cubicBezTo>
                    <a:pt x="74" y="1100"/>
                    <a:pt x="0" y="1182"/>
                    <a:pt x="99" y="1215"/>
                  </a:cubicBezTo>
                  <a:cubicBezTo>
                    <a:pt x="197" y="1256"/>
                    <a:pt x="279" y="1215"/>
                    <a:pt x="411" y="1313"/>
                  </a:cubicBezTo>
                  <a:cubicBezTo>
                    <a:pt x="524" y="1404"/>
                    <a:pt x="630" y="1446"/>
                    <a:pt x="703" y="1446"/>
                  </a:cubicBezTo>
                  <a:cubicBezTo>
                    <a:pt x="710" y="1446"/>
                    <a:pt x="716" y="1445"/>
                    <a:pt x="723" y="1445"/>
                  </a:cubicBezTo>
                  <a:cubicBezTo>
                    <a:pt x="788" y="1436"/>
                    <a:pt x="739" y="1346"/>
                    <a:pt x="879" y="1297"/>
                  </a:cubicBezTo>
                  <a:cubicBezTo>
                    <a:pt x="1010" y="1256"/>
                    <a:pt x="1166" y="1182"/>
                    <a:pt x="1240" y="1116"/>
                  </a:cubicBezTo>
                  <a:cubicBezTo>
                    <a:pt x="1313" y="1051"/>
                    <a:pt x="1355" y="1084"/>
                    <a:pt x="1387" y="969"/>
                  </a:cubicBezTo>
                  <a:cubicBezTo>
                    <a:pt x="1412" y="854"/>
                    <a:pt x="1437" y="649"/>
                    <a:pt x="1486" y="566"/>
                  </a:cubicBezTo>
                  <a:cubicBezTo>
                    <a:pt x="1533" y="488"/>
                    <a:pt x="1512" y="394"/>
                    <a:pt x="1591" y="394"/>
                  </a:cubicBezTo>
                  <a:cubicBezTo>
                    <a:pt x="1594" y="394"/>
                    <a:pt x="1597" y="394"/>
                    <a:pt x="1601" y="394"/>
                  </a:cubicBezTo>
                  <a:cubicBezTo>
                    <a:pt x="1652" y="394"/>
                    <a:pt x="1701" y="416"/>
                    <a:pt x="1737" y="416"/>
                  </a:cubicBezTo>
                  <a:cubicBezTo>
                    <a:pt x="1763" y="416"/>
                    <a:pt x="1782" y="404"/>
                    <a:pt x="1789" y="361"/>
                  </a:cubicBezTo>
                  <a:cubicBezTo>
                    <a:pt x="1798" y="271"/>
                    <a:pt x="1757" y="107"/>
                    <a:pt x="1691" y="74"/>
                  </a:cubicBezTo>
                  <a:cubicBezTo>
                    <a:pt x="1637" y="50"/>
                    <a:pt x="1579" y="0"/>
                    <a:pt x="1542"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75"/>
            <p:cNvSpPr/>
            <p:nvPr/>
          </p:nvSpPr>
          <p:spPr>
            <a:xfrm>
              <a:off x="4712825" y="978075"/>
              <a:ext cx="31625" cy="9000"/>
            </a:xfrm>
            <a:custGeom>
              <a:avLst/>
              <a:gdLst/>
              <a:ahLst/>
              <a:cxnLst/>
              <a:rect l="l" t="t" r="r" b="b"/>
              <a:pathLst>
                <a:path w="1265" h="360" extrusionOk="0">
                  <a:moveTo>
                    <a:pt x="1164" y="1"/>
                  </a:moveTo>
                  <a:cubicBezTo>
                    <a:pt x="1069" y="1"/>
                    <a:pt x="866" y="82"/>
                    <a:pt x="657" y="102"/>
                  </a:cubicBezTo>
                  <a:cubicBezTo>
                    <a:pt x="575" y="126"/>
                    <a:pt x="534" y="135"/>
                    <a:pt x="427" y="143"/>
                  </a:cubicBezTo>
                  <a:cubicBezTo>
                    <a:pt x="395" y="143"/>
                    <a:pt x="359" y="141"/>
                    <a:pt x="322" y="141"/>
                  </a:cubicBezTo>
                  <a:cubicBezTo>
                    <a:pt x="249" y="141"/>
                    <a:pt x="170" y="148"/>
                    <a:pt x="99" y="192"/>
                  </a:cubicBezTo>
                  <a:cubicBezTo>
                    <a:pt x="1" y="266"/>
                    <a:pt x="255" y="282"/>
                    <a:pt x="321" y="307"/>
                  </a:cubicBezTo>
                  <a:cubicBezTo>
                    <a:pt x="386" y="331"/>
                    <a:pt x="567" y="331"/>
                    <a:pt x="649" y="356"/>
                  </a:cubicBezTo>
                  <a:cubicBezTo>
                    <a:pt x="657" y="359"/>
                    <a:pt x="666" y="360"/>
                    <a:pt x="677" y="360"/>
                  </a:cubicBezTo>
                  <a:cubicBezTo>
                    <a:pt x="763" y="360"/>
                    <a:pt x="922" y="278"/>
                    <a:pt x="1010" y="241"/>
                  </a:cubicBezTo>
                  <a:cubicBezTo>
                    <a:pt x="1100" y="192"/>
                    <a:pt x="1265" y="85"/>
                    <a:pt x="1215" y="20"/>
                  </a:cubicBezTo>
                  <a:cubicBezTo>
                    <a:pt x="1207" y="6"/>
                    <a:pt x="1189" y="1"/>
                    <a:pt x="1164"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75"/>
            <p:cNvSpPr/>
            <p:nvPr/>
          </p:nvSpPr>
          <p:spPr>
            <a:xfrm>
              <a:off x="4660500" y="1005025"/>
              <a:ext cx="39025" cy="16025"/>
            </a:xfrm>
            <a:custGeom>
              <a:avLst/>
              <a:gdLst/>
              <a:ahLst/>
              <a:cxnLst/>
              <a:rect l="l" t="t" r="r" b="b"/>
              <a:pathLst>
                <a:path w="1561" h="641" extrusionOk="0">
                  <a:moveTo>
                    <a:pt x="641" y="0"/>
                  </a:moveTo>
                  <a:cubicBezTo>
                    <a:pt x="579" y="0"/>
                    <a:pt x="511" y="38"/>
                    <a:pt x="425" y="38"/>
                  </a:cubicBezTo>
                  <a:cubicBezTo>
                    <a:pt x="398" y="38"/>
                    <a:pt x="369" y="35"/>
                    <a:pt x="337" y="25"/>
                  </a:cubicBezTo>
                  <a:cubicBezTo>
                    <a:pt x="292" y="13"/>
                    <a:pt x="251" y="6"/>
                    <a:pt x="216" y="6"/>
                  </a:cubicBezTo>
                  <a:cubicBezTo>
                    <a:pt x="156" y="6"/>
                    <a:pt x="108" y="25"/>
                    <a:pt x="67" y="66"/>
                  </a:cubicBezTo>
                  <a:cubicBezTo>
                    <a:pt x="1" y="140"/>
                    <a:pt x="132" y="238"/>
                    <a:pt x="141" y="345"/>
                  </a:cubicBezTo>
                  <a:cubicBezTo>
                    <a:pt x="157" y="452"/>
                    <a:pt x="223" y="452"/>
                    <a:pt x="296" y="542"/>
                  </a:cubicBezTo>
                  <a:cubicBezTo>
                    <a:pt x="370" y="640"/>
                    <a:pt x="452" y="616"/>
                    <a:pt x="608" y="624"/>
                  </a:cubicBezTo>
                  <a:cubicBezTo>
                    <a:pt x="618" y="624"/>
                    <a:pt x="626" y="625"/>
                    <a:pt x="634" y="625"/>
                  </a:cubicBezTo>
                  <a:cubicBezTo>
                    <a:pt x="759" y="625"/>
                    <a:pt x="653" y="562"/>
                    <a:pt x="715" y="493"/>
                  </a:cubicBezTo>
                  <a:cubicBezTo>
                    <a:pt x="731" y="476"/>
                    <a:pt x="744" y="470"/>
                    <a:pt x="757" y="470"/>
                  </a:cubicBezTo>
                  <a:cubicBezTo>
                    <a:pt x="794" y="470"/>
                    <a:pt x="830" y="526"/>
                    <a:pt x="953" y="526"/>
                  </a:cubicBezTo>
                  <a:cubicBezTo>
                    <a:pt x="1117" y="517"/>
                    <a:pt x="1002" y="468"/>
                    <a:pt x="961" y="386"/>
                  </a:cubicBezTo>
                  <a:cubicBezTo>
                    <a:pt x="912" y="296"/>
                    <a:pt x="846" y="337"/>
                    <a:pt x="879" y="304"/>
                  </a:cubicBezTo>
                  <a:cubicBezTo>
                    <a:pt x="904" y="285"/>
                    <a:pt x="975" y="276"/>
                    <a:pt x="1064" y="276"/>
                  </a:cubicBezTo>
                  <a:cubicBezTo>
                    <a:pt x="1094" y="276"/>
                    <a:pt x="1125" y="277"/>
                    <a:pt x="1158" y="279"/>
                  </a:cubicBezTo>
                  <a:cubicBezTo>
                    <a:pt x="1298" y="279"/>
                    <a:pt x="1429" y="279"/>
                    <a:pt x="1495" y="246"/>
                  </a:cubicBezTo>
                  <a:cubicBezTo>
                    <a:pt x="1560" y="214"/>
                    <a:pt x="1478" y="205"/>
                    <a:pt x="1388" y="123"/>
                  </a:cubicBezTo>
                  <a:cubicBezTo>
                    <a:pt x="1298" y="41"/>
                    <a:pt x="1257" y="50"/>
                    <a:pt x="1060" y="25"/>
                  </a:cubicBezTo>
                  <a:cubicBezTo>
                    <a:pt x="965" y="13"/>
                    <a:pt x="906" y="13"/>
                    <a:pt x="847" y="13"/>
                  </a:cubicBezTo>
                  <a:cubicBezTo>
                    <a:pt x="789" y="13"/>
                    <a:pt x="731" y="13"/>
                    <a:pt x="64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75"/>
            <p:cNvSpPr/>
            <p:nvPr/>
          </p:nvSpPr>
          <p:spPr>
            <a:xfrm>
              <a:off x="4632600" y="995375"/>
              <a:ext cx="21950" cy="4550"/>
            </a:xfrm>
            <a:custGeom>
              <a:avLst/>
              <a:gdLst/>
              <a:ahLst/>
              <a:cxnLst/>
              <a:rect l="l" t="t" r="r" b="b"/>
              <a:pathLst>
                <a:path w="878" h="182" extrusionOk="0">
                  <a:moveTo>
                    <a:pt x="239" y="1"/>
                  </a:moveTo>
                  <a:cubicBezTo>
                    <a:pt x="124" y="9"/>
                    <a:pt x="1" y="9"/>
                    <a:pt x="50" y="58"/>
                  </a:cubicBezTo>
                  <a:cubicBezTo>
                    <a:pt x="99" y="99"/>
                    <a:pt x="378" y="181"/>
                    <a:pt x="551" y="181"/>
                  </a:cubicBezTo>
                  <a:cubicBezTo>
                    <a:pt x="557" y="181"/>
                    <a:pt x="564" y="182"/>
                    <a:pt x="570" y="182"/>
                  </a:cubicBezTo>
                  <a:cubicBezTo>
                    <a:pt x="738" y="182"/>
                    <a:pt x="831" y="81"/>
                    <a:pt x="863" y="42"/>
                  </a:cubicBezTo>
                  <a:cubicBezTo>
                    <a:pt x="877" y="24"/>
                    <a:pt x="866" y="17"/>
                    <a:pt x="838" y="17"/>
                  </a:cubicBezTo>
                  <a:cubicBezTo>
                    <a:pt x="802" y="17"/>
                    <a:pt x="739" y="28"/>
                    <a:pt x="666" y="42"/>
                  </a:cubicBezTo>
                  <a:cubicBezTo>
                    <a:pt x="624" y="52"/>
                    <a:pt x="588" y="57"/>
                    <a:pt x="551" y="57"/>
                  </a:cubicBezTo>
                  <a:cubicBezTo>
                    <a:pt x="470" y="57"/>
                    <a:pt x="385" y="34"/>
                    <a:pt x="23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75"/>
            <p:cNvSpPr/>
            <p:nvPr/>
          </p:nvSpPr>
          <p:spPr>
            <a:xfrm>
              <a:off x="4755925" y="975850"/>
              <a:ext cx="56850" cy="21425"/>
            </a:xfrm>
            <a:custGeom>
              <a:avLst/>
              <a:gdLst/>
              <a:ahLst/>
              <a:cxnLst/>
              <a:rect l="l" t="t" r="r" b="b"/>
              <a:pathLst>
                <a:path w="2274" h="857" extrusionOk="0">
                  <a:moveTo>
                    <a:pt x="1479" y="0"/>
                  </a:moveTo>
                  <a:cubicBezTo>
                    <a:pt x="1409" y="0"/>
                    <a:pt x="1357" y="18"/>
                    <a:pt x="1330" y="68"/>
                  </a:cubicBezTo>
                  <a:cubicBezTo>
                    <a:pt x="1280" y="158"/>
                    <a:pt x="1321" y="289"/>
                    <a:pt x="1215" y="338"/>
                  </a:cubicBezTo>
                  <a:cubicBezTo>
                    <a:pt x="1108" y="388"/>
                    <a:pt x="952" y="371"/>
                    <a:pt x="837" y="379"/>
                  </a:cubicBezTo>
                  <a:cubicBezTo>
                    <a:pt x="766" y="385"/>
                    <a:pt x="709" y="387"/>
                    <a:pt x="660" y="387"/>
                  </a:cubicBezTo>
                  <a:cubicBezTo>
                    <a:pt x="588" y="387"/>
                    <a:pt x="537" y="383"/>
                    <a:pt x="498" y="383"/>
                  </a:cubicBezTo>
                  <a:cubicBezTo>
                    <a:pt x="451" y="383"/>
                    <a:pt x="420" y="388"/>
                    <a:pt x="386" y="412"/>
                  </a:cubicBezTo>
                  <a:cubicBezTo>
                    <a:pt x="304" y="462"/>
                    <a:pt x="0" y="544"/>
                    <a:pt x="107" y="609"/>
                  </a:cubicBezTo>
                  <a:cubicBezTo>
                    <a:pt x="222" y="675"/>
                    <a:pt x="378" y="683"/>
                    <a:pt x="542" y="765"/>
                  </a:cubicBezTo>
                  <a:cubicBezTo>
                    <a:pt x="641" y="812"/>
                    <a:pt x="721" y="856"/>
                    <a:pt x="799" y="856"/>
                  </a:cubicBezTo>
                  <a:cubicBezTo>
                    <a:pt x="844" y="856"/>
                    <a:pt x="888" y="842"/>
                    <a:pt x="936" y="806"/>
                  </a:cubicBezTo>
                  <a:cubicBezTo>
                    <a:pt x="1075" y="699"/>
                    <a:pt x="1174" y="667"/>
                    <a:pt x="1362" y="642"/>
                  </a:cubicBezTo>
                  <a:cubicBezTo>
                    <a:pt x="1559" y="626"/>
                    <a:pt x="1756" y="617"/>
                    <a:pt x="1920" y="552"/>
                  </a:cubicBezTo>
                  <a:cubicBezTo>
                    <a:pt x="2076" y="494"/>
                    <a:pt x="2167" y="552"/>
                    <a:pt x="2183" y="437"/>
                  </a:cubicBezTo>
                  <a:cubicBezTo>
                    <a:pt x="2208" y="330"/>
                    <a:pt x="2273" y="232"/>
                    <a:pt x="2101" y="141"/>
                  </a:cubicBezTo>
                  <a:cubicBezTo>
                    <a:pt x="1929" y="51"/>
                    <a:pt x="1855" y="51"/>
                    <a:pt x="1682" y="27"/>
                  </a:cubicBezTo>
                  <a:cubicBezTo>
                    <a:pt x="1605" y="12"/>
                    <a:pt x="1536" y="0"/>
                    <a:pt x="147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75"/>
            <p:cNvSpPr/>
            <p:nvPr/>
          </p:nvSpPr>
          <p:spPr>
            <a:xfrm>
              <a:off x="4890925" y="1270475"/>
              <a:ext cx="32025" cy="16500"/>
            </a:xfrm>
            <a:custGeom>
              <a:avLst/>
              <a:gdLst/>
              <a:ahLst/>
              <a:cxnLst/>
              <a:rect l="l" t="t" r="r" b="b"/>
              <a:pathLst>
                <a:path w="1281" h="660" extrusionOk="0">
                  <a:moveTo>
                    <a:pt x="752" y="1"/>
                  </a:moveTo>
                  <a:cubicBezTo>
                    <a:pt x="624" y="1"/>
                    <a:pt x="510" y="51"/>
                    <a:pt x="410" y="51"/>
                  </a:cubicBezTo>
                  <a:cubicBezTo>
                    <a:pt x="0" y="76"/>
                    <a:pt x="8" y="125"/>
                    <a:pt x="41" y="223"/>
                  </a:cubicBezTo>
                  <a:cubicBezTo>
                    <a:pt x="66" y="322"/>
                    <a:pt x="8" y="404"/>
                    <a:pt x="25" y="543"/>
                  </a:cubicBezTo>
                  <a:cubicBezTo>
                    <a:pt x="36" y="617"/>
                    <a:pt x="28" y="660"/>
                    <a:pt x="57" y="660"/>
                  </a:cubicBezTo>
                  <a:cubicBezTo>
                    <a:pt x="70" y="660"/>
                    <a:pt x="90" y="651"/>
                    <a:pt x="123" y="634"/>
                  </a:cubicBezTo>
                  <a:cubicBezTo>
                    <a:pt x="179" y="601"/>
                    <a:pt x="206" y="587"/>
                    <a:pt x="240" y="587"/>
                  </a:cubicBezTo>
                  <a:cubicBezTo>
                    <a:pt x="266" y="587"/>
                    <a:pt x="295" y="595"/>
                    <a:pt x="345" y="609"/>
                  </a:cubicBezTo>
                  <a:cubicBezTo>
                    <a:pt x="383" y="618"/>
                    <a:pt x="425" y="622"/>
                    <a:pt x="467" y="622"/>
                  </a:cubicBezTo>
                  <a:cubicBezTo>
                    <a:pt x="543" y="622"/>
                    <a:pt x="621" y="608"/>
                    <a:pt x="690" y="576"/>
                  </a:cubicBezTo>
                  <a:cubicBezTo>
                    <a:pt x="788" y="527"/>
                    <a:pt x="886" y="478"/>
                    <a:pt x="993" y="470"/>
                  </a:cubicBezTo>
                  <a:cubicBezTo>
                    <a:pt x="1100" y="461"/>
                    <a:pt x="1256" y="470"/>
                    <a:pt x="1272" y="420"/>
                  </a:cubicBezTo>
                  <a:cubicBezTo>
                    <a:pt x="1280" y="373"/>
                    <a:pt x="1227" y="264"/>
                    <a:pt x="1157" y="264"/>
                  </a:cubicBezTo>
                  <a:cubicBezTo>
                    <a:pt x="1154" y="264"/>
                    <a:pt x="1152" y="264"/>
                    <a:pt x="1149" y="264"/>
                  </a:cubicBezTo>
                  <a:cubicBezTo>
                    <a:pt x="1099" y="275"/>
                    <a:pt x="1049" y="328"/>
                    <a:pt x="1007" y="328"/>
                  </a:cubicBezTo>
                  <a:cubicBezTo>
                    <a:pt x="987" y="328"/>
                    <a:pt x="968" y="315"/>
                    <a:pt x="952" y="281"/>
                  </a:cubicBezTo>
                  <a:cubicBezTo>
                    <a:pt x="895" y="174"/>
                    <a:pt x="821" y="125"/>
                    <a:pt x="895" y="117"/>
                  </a:cubicBezTo>
                  <a:cubicBezTo>
                    <a:pt x="977" y="108"/>
                    <a:pt x="1067" y="92"/>
                    <a:pt x="1001" y="59"/>
                  </a:cubicBezTo>
                  <a:cubicBezTo>
                    <a:pt x="936" y="18"/>
                    <a:pt x="919" y="2"/>
                    <a:pt x="780" y="2"/>
                  </a:cubicBezTo>
                  <a:cubicBezTo>
                    <a:pt x="770" y="1"/>
                    <a:pt x="761" y="1"/>
                    <a:pt x="752"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75"/>
            <p:cNvSpPr/>
            <p:nvPr/>
          </p:nvSpPr>
          <p:spPr>
            <a:xfrm>
              <a:off x="4651700" y="980200"/>
              <a:ext cx="32225" cy="8800"/>
            </a:xfrm>
            <a:custGeom>
              <a:avLst/>
              <a:gdLst/>
              <a:ahLst/>
              <a:cxnLst/>
              <a:rect l="l" t="t" r="r" b="b"/>
              <a:pathLst>
                <a:path w="1289" h="352" extrusionOk="0">
                  <a:moveTo>
                    <a:pt x="89" y="1"/>
                  </a:moveTo>
                  <a:cubicBezTo>
                    <a:pt x="70" y="1"/>
                    <a:pt x="56" y="3"/>
                    <a:pt x="49" y="8"/>
                  </a:cubicBezTo>
                  <a:cubicBezTo>
                    <a:pt x="0" y="41"/>
                    <a:pt x="189" y="74"/>
                    <a:pt x="296" y="115"/>
                  </a:cubicBezTo>
                  <a:cubicBezTo>
                    <a:pt x="402" y="164"/>
                    <a:pt x="648" y="288"/>
                    <a:pt x="722" y="337"/>
                  </a:cubicBezTo>
                  <a:cubicBezTo>
                    <a:pt x="740" y="348"/>
                    <a:pt x="759" y="352"/>
                    <a:pt x="780" y="352"/>
                  </a:cubicBezTo>
                  <a:cubicBezTo>
                    <a:pt x="840" y="352"/>
                    <a:pt x="912" y="320"/>
                    <a:pt x="985" y="320"/>
                  </a:cubicBezTo>
                  <a:cubicBezTo>
                    <a:pt x="1075" y="320"/>
                    <a:pt x="1289" y="255"/>
                    <a:pt x="1272" y="246"/>
                  </a:cubicBezTo>
                  <a:cubicBezTo>
                    <a:pt x="1256" y="238"/>
                    <a:pt x="796" y="140"/>
                    <a:pt x="657" y="115"/>
                  </a:cubicBezTo>
                  <a:cubicBezTo>
                    <a:pt x="657" y="115"/>
                    <a:pt x="566" y="91"/>
                    <a:pt x="484" y="74"/>
                  </a:cubicBezTo>
                  <a:cubicBezTo>
                    <a:pt x="416" y="60"/>
                    <a:pt x="186" y="1"/>
                    <a:pt x="8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75"/>
            <p:cNvSpPr/>
            <p:nvPr/>
          </p:nvSpPr>
          <p:spPr>
            <a:xfrm>
              <a:off x="4751400" y="953575"/>
              <a:ext cx="30500" cy="6550"/>
            </a:xfrm>
            <a:custGeom>
              <a:avLst/>
              <a:gdLst/>
              <a:ahLst/>
              <a:cxnLst/>
              <a:rect l="l" t="t" r="r" b="b"/>
              <a:pathLst>
                <a:path w="1220" h="262" extrusionOk="0">
                  <a:moveTo>
                    <a:pt x="274" y="0"/>
                  </a:moveTo>
                  <a:cubicBezTo>
                    <a:pt x="189" y="0"/>
                    <a:pt x="110" y="6"/>
                    <a:pt x="74" y="31"/>
                  </a:cubicBezTo>
                  <a:cubicBezTo>
                    <a:pt x="1" y="97"/>
                    <a:pt x="370" y="122"/>
                    <a:pt x="468" y="187"/>
                  </a:cubicBezTo>
                  <a:cubicBezTo>
                    <a:pt x="575" y="253"/>
                    <a:pt x="731" y="261"/>
                    <a:pt x="879" y="261"/>
                  </a:cubicBezTo>
                  <a:cubicBezTo>
                    <a:pt x="1026" y="261"/>
                    <a:pt x="1141" y="163"/>
                    <a:pt x="1191" y="80"/>
                  </a:cubicBezTo>
                  <a:cubicBezTo>
                    <a:pt x="1219" y="33"/>
                    <a:pt x="1187" y="27"/>
                    <a:pt x="1128" y="27"/>
                  </a:cubicBezTo>
                  <a:cubicBezTo>
                    <a:pt x="1107" y="27"/>
                    <a:pt x="1083" y="27"/>
                    <a:pt x="1057" y="27"/>
                  </a:cubicBezTo>
                  <a:cubicBezTo>
                    <a:pt x="1029" y="27"/>
                    <a:pt x="999" y="27"/>
                    <a:pt x="969" y="23"/>
                  </a:cubicBezTo>
                  <a:cubicBezTo>
                    <a:pt x="903" y="11"/>
                    <a:pt x="827" y="9"/>
                    <a:pt x="754" y="9"/>
                  </a:cubicBezTo>
                  <a:cubicBezTo>
                    <a:pt x="717" y="9"/>
                    <a:pt x="680" y="9"/>
                    <a:pt x="646" y="9"/>
                  </a:cubicBezTo>
                  <a:cubicBezTo>
                    <a:pt x="611" y="9"/>
                    <a:pt x="579" y="9"/>
                    <a:pt x="550" y="7"/>
                  </a:cubicBezTo>
                  <a:cubicBezTo>
                    <a:pt x="543" y="7"/>
                    <a:pt x="534" y="8"/>
                    <a:pt x="522" y="8"/>
                  </a:cubicBezTo>
                  <a:cubicBezTo>
                    <a:pt x="467" y="8"/>
                    <a:pt x="367" y="0"/>
                    <a:pt x="27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75"/>
            <p:cNvSpPr/>
            <p:nvPr/>
          </p:nvSpPr>
          <p:spPr>
            <a:xfrm>
              <a:off x="4687175" y="1019800"/>
              <a:ext cx="26500" cy="8425"/>
            </a:xfrm>
            <a:custGeom>
              <a:avLst/>
              <a:gdLst/>
              <a:ahLst/>
              <a:cxnLst/>
              <a:rect l="l" t="t" r="r" b="b"/>
              <a:pathLst>
                <a:path w="1060" h="337" extrusionOk="0">
                  <a:moveTo>
                    <a:pt x="509" y="0"/>
                  </a:moveTo>
                  <a:cubicBezTo>
                    <a:pt x="467" y="0"/>
                    <a:pt x="488" y="30"/>
                    <a:pt x="387" y="74"/>
                  </a:cubicBezTo>
                  <a:cubicBezTo>
                    <a:pt x="280" y="131"/>
                    <a:pt x="206" y="82"/>
                    <a:pt x="108" y="164"/>
                  </a:cubicBezTo>
                  <a:cubicBezTo>
                    <a:pt x="1" y="246"/>
                    <a:pt x="387" y="328"/>
                    <a:pt x="518" y="337"/>
                  </a:cubicBezTo>
                  <a:cubicBezTo>
                    <a:pt x="649" y="337"/>
                    <a:pt x="715" y="271"/>
                    <a:pt x="887" y="263"/>
                  </a:cubicBezTo>
                  <a:cubicBezTo>
                    <a:pt x="1060" y="255"/>
                    <a:pt x="945" y="90"/>
                    <a:pt x="863" y="82"/>
                  </a:cubicBezTo>
                  <a:cubicBezTo>
                    <a:pt x="772" y="66"/>
                    <a:pt x="690" y="33"/>
                    <a:pt x="567" y="8"/>
                  </a:cubicBezTo>
                  <a:cubicBezTo>
                    <a:pt x="539" y="3"/>
                    <a:pt x="521" y="0"/>
                    <a:pt x="509"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75"/>
            <p:cNvSpPr/>
            <p:nvPr/>
          </p:nvSpPr>
          <p:spPr>
            <a:xfrm>
              <a:off x="4631925" y="967475"/>
              <a:ext cx="40300" cy="9175"/>
            </a:xfrm>
            <a:custGeom>
              <a:avLst/>
              <a:gdLst/>
              <a:ahLst/>
              <a:cxnLst/>
              <a:rect l="l" t="t" r="r" b="b"/>
              <a:pathLst>
                <a:path w="1612" h="367" extrusionOk="0">
                  <a:moveTo>
                    <a:pt x="750" y="0"/>
                  </a:moveTo>
                  <a:cubicBezTo>
                    <a:pt x="717" y="0"/>
                    <a:pt x="693" y="25"/>
                    <a:pt x="684" y="58"/>
                  </a:cubicBezTo>
                  <a:cubicBezTo>
                    <a:pt x="668" y="83"/>
                    <a:pt x="750" y="156"/>
                    <a:pt x="750" y="181"/>
                  </a:cubicBezTo>
                  <a:cubicBezTo>
                    <a:pt x="750" y="189"/>
                    <a:pt x="742" y="192"/>
                    <a:pt x="728" y="192"/>
                  </a:cubicBezTo>
                  <a:cubicBezTo>
                    <a:pt x="686" y="192"/>
                    <a:pt x="594" y="165"/>
                    <a:pt x="520" y="165"/>
                  </a:cubicBezTo>
                  <a:cubicBezTo>
                    <a:pt x="438" y="165"/>
                    <a:pt x="293" y="136"/>
                    <a:pt x="214" y="136"/>
                  </a:cubicBezTo>
                  <a:cubicBezTo>
                    <a:pt x="198" y="136"/>
                    <a:pt x="185" y="137"/>
                    <a:pt x="176" y="140"/>
                  </a:cubicBezTo>
                  <a:cubicBezTo>
                    <a:pt x="118" y="165"/>
                    <a:pt x="28" y="165"/>
                    <a:pt x="11" y="263"/>
                  </a:cubicBezTo>
                  <a:cubicBezTo>
                    <a:pt x="1" y="305"/>
                    <a:pt x="33" y="317"/>
                    <a:pt x="77" y="317"/>
                  </a:cubicBezTo>
                  <a:cubicBezTo>
                    <a:pt x="136" y="317"/>
                    <a:pt x="217" y="296"/>
                    <a:pt x="249" y="296"/>
                  </a:cubicBezTo>
                  <a:cubicBezTo>
                    <a:pt x="267" y="298"/>
                    <a:pt x="282" y="299"/>
                    <a:pt x="296" y="299"/>
                  </a:cubicBezTo>
                  <a:cubicBezTo>
                    <a:pt x="334" y="299"/>
                    <a:pt x="363" y="291"/>
                    <a:pt x="405" y="279"/>
                  </a:cubicBezTo>
                  <a:cubicBezTo>
                    <a:pt x="427" y="277"/>
                    <a:pt x="457" y="274"/>
                    <a:pt x="491" y="274"/>
                  </a:cubicBezTo>
                  <a:cubicBezTo>
                    <a:pt x="558" y="274"/>
                    <a:pt x="638" y="285"/>
                    <a:pt x="693" y="329"/>
                  </a:cubicBezTo>
                  <a:cubicBezTo>
                    <a:pt x="731" y="356"/>
                    <a:pt x="753" y="367"/>
                    <a:pt x="771" y="367"/>
                  </a:cubicBezTo>
                  <a:cubicBezTo>
                    <a:pt x="796" y="367"/>
                    <a:pt x="814" y="348"/>
                    <a:pt x="857" y="329"/>
                  </a:cubicBezTo>
                  <a:cubicBezTo>
                    <a:pt x="931" y="296"/>
                    <a:pt x="1070" y="214"/>
                    <a:pt x="1144" y="206"/>
                  </a:cubicBezTo>
                  <a:cubicBezTo>
                    <a:pt x="1218" y="189"/>
                    <a:pt x="1612" y="189"/>
                    <a:pt x="1530" y="156"/>
                  </a:cubicBezTo>
                  <a:cubicBezTo>
                    <a:pt x="1456" y="124"/>
                    <a:pt x="1390" y="124"/>
                    <a:pt x="1259" y="58"/>
                  </a:cubicBezTo>
                  <a:cubicBezTo>
                    <a:pt x="1184" y="20"/>
                    <a:pt x="1149" y="12"/>
                    <a:pt x="1108" y="12"/>
                  </a:cubicBezTo>
                  <a:cubicBezTo>
                    <a:pt x="1078" y="12"/>
                    <a:pt x="1044" y="17"/>
                    <a:pt x="988" y="17"/>
                  </a:cubicBezTo>
                  <a:cubicBezTo>
                    <a:pt x="857" y="17"/>
                    <a:pt x="824" y="0"/>
                    <a:pt x="750"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75"/>
            <p:cNvSpPr/>
            <p:nvPr/>
          </p:nvSpPr>
          <p:spPr>
            <a:xfrm>
              <a:off x="4615575" y="981650"/>
              <a:ext cx="51725" cy="13100"/>
            </a:xfrm>
            <a:custGeom>
              <a:avLst/>
              <a:gdLst/>
              <a:ahLst/>
              <a:cxnLst/>
              <a:rect l="l" t="t" r="r" b="b"/>
              <a:pathLst>
                <a:path w="2069" h="524" extrusionOk="0">
                  <a:moveTo>
                    <a:pt x="153" y="1"/>
                  </a:moveTo>
                  <a:cubicBezTo>
                    <a:pt x="97" y="1"/>
                    <a:pt x="57" y="6"/>
                    <a:pt x="42" y="24"/>
                  </a:cubicBezTo>
                  <a:cubicBezTo>
                    <a:pt x="1" y="65"/>
                    <a:pt x="83" y="74"/>
                    <a:pt x="222" y="139"/>
                  </a:cubicBezTo>
                  <a:cubicBezTo>
                    <a:pt x="260" y="159"/>
                    <a:pt x="296" y="167"/>
                    <a:pt x="329" y="167"/>
                  </a:cubicBezTo>
                  <a:cubicBezTo>
                    <a:pt x="418" y="167"/>
                    <a:pt x="491" y="115"/>
                    <a:pt x="551" y="115"/>
                  </a:cubicBezTo>
                  <a:cubicBezTo>
                    <a:pt x="633" y="115"/>
                    <a:pt x="657" y="164"/>
                    <a:pt x="682" y="205"/>
                  </a:cubicBezTo>
                  <a:cubicBezTo>
                    <a:pt x="706" y="246"/>
                    <a:pt x="920" y="295"/>
                    <a:pt x="1018" y="344"/>
                  </a:cubicBezTo>
                  <a:cubicBezTo>
                    <a:pt x="1064" y="366"/>
                    <a:pt x="1132" y="372"/>
                    <a:pt x="1203" y="372"/>
                  </a:cubicBezTo>
                  <a:cubicBezTo>
                    <a:pt x="1298" y="372"/>
                    <a:pt x="1397" y="361"/>
                    <a:pt x="1453" y="361"/>
                  </a:cubicBezTo>
                  <a:cubicBezTo>
                    <a:pt x="1552" y="361"/>
                    <a:pt x="1626" y="459"/>
                    <a:pt x="1691" y="509"/>
                  </a:cubicBezTo>
                  <a:cubicBezTo>
                    <a:pt x="1705" y="519"/>
                    <a:pt x="1730" y="524"/>
                    <a:pt x="1759" y="524"/>
                  </a:cubicBezTo>
                  <a:cubicBezTo>
                    <a:pt x="1868" y="524"/>
                    <a:pt x="2046" y="463"/>
                    <a:pt x="2052" y="418"/>
                  </a:cubicBezTo>
                  <a:cubicBezTo>
                    <a:pt x="2069" y="361"/>
                    <a:pt x="1946" y="353"/>
                    <a:pt x="1880" y="312"/>
                  </a:cubicBezTo>
                  <a:cubicBezTo>
                    <a:pt x="1806" y="271"/>
                    <a:pt x="1683" y="254"/>
                    <a:pt x="1511" y="188"/>
                  </a:cubicBezTo>
                  <a:cubicBezTo>
                    <a:pt x="1338" y="123"/>
                    <a:pt x="1347" y="115"/>
                    <a:pt x="1141" y="41"/>
                  </a:cubicBezTo>
                  <a:cubicBezTo>
                    <a:pt x="1085" y="19"/>
                    <a:pt x="1046" y="12"/>
                    <a:pt x="1014" y="12"/>
                  </a:cubicBezTo>
                  <a:cubicBezTo>
                    <a:pt x="968" y="12"/>
                    <a:pt x="938" y="25"/>
                    <a:pt x="898" y="25"/>
                  </a:cubicBezTo>
                  <a:cubicBezTo>
                    <a:pt x="892" y="25"/>
                    <a:pt x="885" y="25"/>
                    <a:pt x="879" y="24"/>
                  </a:cubicBezTo>
                  <a:cubicBezTo>
                    <a:pt x="801" y="24"/>
                    <a:pt x="628" y="6"/>
                    <a:pt x="476" y="6"/>
                  </a:cubicBezTo>
                  <a:cubicBezTo>
                    <a:pt x="451" y="6"/>
                    <a:pt x="426" y="7"/>
                    <a:pt x="403" y="8"/>
                  </a:cubicBezTo>
                  <a:cubicBezTo>
                    <a:pt x="309" y="8"/>
                    <a:pt x="220" y="1"/>
                    <a:pt x="153"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75"/>
            <p:cNvSpPr/>
            <p:nvPr/>
          </p:nvSpPr>
          <p:spPr>
            <a:xfrm>
              <a:off x="4635275" y="1010425"/>
              <a:ext cx="25875" cy="11575"/>
            </a:xfrm>
            <a:custGeom>
              <a:avLst/>
              <a:gdLst/>
              <a:ahLst/>
              <a:cxnLst/>
              <a:rect l="l" t="t" r="r" b="b"/>
              <a:pathLst>
                <a:path w="1035" h="463" extrusionOk="0">
                  <a:moveTo>
                    <a:pt x="682" y="1"/>
                  </a:moveTo>
                  <a:cubicBezTo>
                    <a:pt x="635" y="1"/>
                    <a:pt x="586" y="6"/>
                    <a:pt x="501" y="6"/>
                  </a:cubicBezTo>
                  <a:cubicBezTo>
                    <a:pt x="403" y="30"/>
                    <a:pt x="436" y="55"/>
                    <a:pt x="321" y="178"/>
                  </a:cubicBezTo>
                  <a:cubicBezTo>
                    <a:pt x="198" y="301"/>
                    <a:pt x="58" y="260"/>
                    <a:pt x="33" y="342"/>
                  </a:cubicBezTo>
                  <a:cubicBezTo>
                    <a:pt x="1" y="424"/>
                    <a:pt x="148" y="433"/>
                    <a:pt x="214" y="457"/>
                  </a:cubicBezTo>
                  <a:cubicBezTo>
                    <a:pt x="230" y="461"/>
                    <a:pt x="263" y="463"/>
                    <a:pt x="307" y="463"/>
                  </a:cubicBezTo>
                  <a:cubicBezTo>
                    <a:pt x="447" y="463"/>
                    <a:pt x="694" y="447"/>
                    <a:pt x="838" y="441"/>
                  </a:cubicBezTo>
                  <a:cubicBezTo>
                    <a:pt x="1035" y="433"/>
                    <a:pt x="985" y="359"/>
                    <a:pt x="1010" y="318"/>
                  </a:cubicBezTo>
                  <a:cubicBezTo>
                    <a:pt x="1026" y="268"/>
                    <a:pt x="1010" y="195"/>
                    <a:pt x="1002" y="145"/>
                  </a:cubicBezTo>
                  <a:cubicBezTo>
                    <a:pt x="985" y="104"/>
                    <a:pt x="903" y="39"/>
                    <a:pt x="797" y="14"/>
                  </a:cubicBezTo>
                  <a:cubicBezTo>
                    <a:pt x="751" y="4"/>
                    <a:pt x="717" y="1"/>
                    <a:pt x="682"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75"/>
            <p:cNvSpPr/>
            <p:nvPr/>
          </p:nvSpPr>
          <p:spPr>
            <a:xfrm>
              <a:off x="4674050" y="947625"/>
              <a:ext cx="32450" cy="6300"/>
            </a:xfrm>
            <a:custGeom>
              <a:avLst/>
              <a:gdLst/>
              <a:ahLst/>
              <a:cxnLst/>
              <a:rect l="l" t="t" r="r" b="b"/>
              <a:pathLst>
                <a:path w="1298" h="252" extrusionOk="0">
                  <a:moveTo>
                    <a:pt x="170" y="1"/>
                  </a:moveTo>
                  <a:cubicBezTo>
                    <a:pt x="158" y="1"/>
                    <a:pt x="148" y="3"/>
                    <a:pt x="140" y="7"/>
                  </a:cubicBezTo>
                  <a:cubicBezTo>
                    <a:pt x="83" y="31"/>
                    <a:pt x="74" y="80"/>
                    <a:pt x="42" y="138"/>
                  </a:cubicBezTo>
                  <a:cubicBezTo>
                    <a:pt x="1" y="195"/>
                    <a:pt x="58" y="236"/>
                    <a:pt x="148" y="245"/>
                  </a:cubicBezTo>
                  <a:cubicBezTo>
                    <a:pt x="170" y="249"/>
                    <a:pt x="197" y="251"/>
                    <a:pt x="227" y="251"/>
                  </a:cubicBezTo>
                  <a:cubicBezTo>
                    <a:pt x="310" y="251"/>
                    <a:pt x="418" y="236"/>
                    <a:pt x="526" y="212"/>
                  </a:cubicBezTo>
                  <a:cubicBezTo>
                    <a:pt x="575" y="201"/>
                    <a:pt x="630" y="198"/>
                    <a:pt x="683" y="198"/>
                  </a:cubicBezTo>
                  <a:cubicBezTo>
                    <a:pt x="755" y="198"/>
                    <a:pt x="825" y="204"/>
                    <a:pt x="880" y="204"/>
                  </a:cubicBezTo>
                  <a:cubicBezTo>
                    <a:pt x="914" y="204"/>
                    <a:pt x="942" y="202"/>
                    <a:pt x="961" y="195"/>
                  </a:cubicBezTo>
                  <a:cubicBezTo>
                    <a:pt x="1035" y="163"/>
                    <a:pt x="1133" y="130"/>
                    <a:pt x="1215" y="72"/>
                  </a:cubicBezTo>
                  <a:cubicBezTo>
                    <a:pt x="1297" y="23"/>
                    <a:pt x="1133" y="15"/>
                    <a:pt x="1002" y="15"/>
                  </a:cubicBezTo>
                  <a:cubicBezTo>
                    <a:pt x="879" y="23"/>
                    <a:pt x="616" y="23"/>
                    <a:pt x="444" y="23"/>
                  </a:cubicBezTo>
                  <a:cubicBezTo>
                    <a:pt x="422" y="27"/>
                    <a:pt x="401" y="29"/>
                    <a:pt x="381" y="29"/>
                  </a:cubicBezTo>
                  <a:cubicBezTo>
                    <a:pt x="295" y="29"/>
                    <a:pt x="218" y="1"/>
                    <a:pt x="170"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75"/>
            <p:cNvSpPr/>
            <p:nvPr/>
          </p:nvSpPr>
          <p:spPr>
            <a:xfrm>
              <a:off x="4654550" y="957625"/>
              <a:ext cx="34100" cy="9875"/>
            </a:xfrm>
            <a:custGeom>
              <a:avLst/>
              <a:gdLst/>
              <a:ahLst/>
              <a:cxnLst/>
              <a:rect l="l" t="t" r="r" b="b"/>
              <a:pathLst>
                <a:path w="1364" h="395" extrusionOk="0">
                  <a:moveTo>
                    <a:pt x="724" y="0"/>
                  </a:moveTo>
                  <a:cubicBezTo>
                    <a:pt x="721" y="0"/>
                    <a:pt x="718" y="0"/>
                    <a:pt x="715" y="1"/>
                  </a:cubicBezTo>
                  <a:cubicBezTo>
                    <a:pt x="625" y="1"/>
                    <a:pt x="526" y="25"/>
                    <a:pt x="313" y="74"/>
                  </a:cubicBezTo>
                  <a:cubicBezTo>
                    <a:pt x="108" y="115"/>
                    <a:pt x="1" y="83"/>
                    <a:pt x="26" y="230"/>
                  </a:cubicBezTo>
                  <a:cubicBezTo>
                    <a:pt x="33" y="272"/>
                    <a:pt x="56" y="287"/>
                    <a:pt x="91" y="287"/>
                  </a:cubicBezTo>
                  <a:cubicBezTo>
                    <a:pt x="161" y="287"/>
                    <a:pt x="278" y="228"/>
                    <a:pt x="391" y="228"/>
                  </a:cubicBezTo>
                  <a:cubicBezTo>
                    <a:pt x="417" y="228"/>
                    <a:pt x="443" y="231"/>
                    <a:pt x="469" y="239"/>
                  </a:cubicBezTo>
                  <a:cubicBezTo>
                    <a:pt x="658" y="296"/>
                    <a:pt x="797" y="370"/>
                    <a:pt x="961" y="386"/>
                  </a:cubicBezTo>
                  <a:cubicBezTo>
                    <a:pt x="999" y="392"/>
                    <a:pt x="1037" y="395"/>
                    <a:pt x="1074" y="395"/>
                  </a:cubicBezTo>
                  <a:cubicBezTo>
                    <a:pt x="1197" y="395"/>
                    <a:pt x="1305" y="365"/>
                    <a:pt x="1330" y="321"/>
                  </a:cubicBezTo>
                  <a:cubicBezTo>
                    <a:pt x="1363" y="255"/>
                    <a:pt x="1207" y="280"/>
                    <a:pt x="986" y="222"/>
                  </a:cubicBezTo>
                  <a:cubicBezTo>
                    <a:pt x="674" y="142"/>
                    <a:pt x="821" y="0"/>
                    <a:pt x="72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75"/>
            <p:cNvSpPr/>
            <p:nvPr/>
          </p:nvSpPr>
          <p:spPr>
            <a:xfrm>
              <a:off x="4698875" y="988550"/>
              <a:ext cx="56050" cy="19700"/>
            </a:xfrm>
            <a:custGeom>
              <a:avLst/>
              <a:gdLst/>
              <a:ahLst/>
              <a:cxnLst/>
              <a:rect l="l" t="t" r="r" b="b"/>
              <a:pathLst>
                <a:path w="2242" h="788" extrusionOk="0">
                  <a:moveTo>
                    <a:pt x="2046" y="0"/>
                  </a:moveTo>
                  <a:cubicBezTo>
                    <a:pt x="1998" y="0"/>
                    <a:pt x="1930" y="46"/>
                    <a:pt x="1782" y="52"/>
                  </a:cubicBezTo>
                  <a:cubicBezTo>
                    <a:pt x="1552" y="60"/>
                    <a:pt x="1478" y="85"/>
                    <a:pt x="1314" y="126"/>
                  </a:cubicBezTo>
                  <a:cubicBezTo>
                    <a:pt x="1282" y="142"/>
                    <a:pt x="1262" y="146"/>
                    <a:pt x="1242" y="146"/>
                  </a:cubicBezTo>
                  <a:cubicBezTo>
                    <a:pt x="1211" y="146"/>
                    <a:pt x="1182" y="134"/>
                    <a:pt x="1117" y="134"/>
                  </a:cubicBezTo>
                  <a:cubicBezTo>
                    <a:pt x="1025" y="134"/>
                    <a:pt x="849" y="170"/>
                    <a:pt x="749" y="170"/>
                  </a:cubicBezTo>
                  <a:cubicBezTo>
                    <a:pt x="733" y="170"/>
                    <a:pt x="718" y="169"/>
                    <a:pt x="706" y="167"/>
                  </a:cubicBezTo>
                  <a:cubicBezTo>
                    <a:pt x="616" y="159"/>
                    <a:pt x="723" y="68"/>
                    <a:pt x="567" y="60"/>
                  </a:cubicBezTo>
                  <a:cubicBezTo>
                    <a:pt x="559" y="60"/>
                    <a:pt x="552" y="60"/>
                    <a:pt x="545" y="60"/>
                  </a:cubicBezTo>
                  <a:cubicBezTo>
                    <a:pt x="402" y="60"/>
                    <a:pt x="395" y="138"/>
                    <a:pt x="230" y="216"/>
                  </a:cubicBezTo>
                  <a:cubicBezTo>
                    <a:pt x="66" y="290"/>
                    <a:pt x="58" y="298"/>
                    <a:pt x="25" y="405"/>
                  </a:cubicBezTo>
                  <a:cubicBezTo>
                    <a:pt x="1" y="512"/>
                    <a:pt x="116" y="602"/>
                    <a:pt x="189" y="676"/>
                  </a:cubicBezTo>
                  <a:cubicBezTo>
                    <a:pt x="248" y="723"/>
                    <a:pt x="312" y="740"/>
                    <a:pt x="376" y="740"/>
                  </a:cubicBezTo>
                  <a:cubicBezTo>
                    <a:pt x="401" y="740"/>
                    <a:pt x="427" y="738"/>
                    <a:pt x="452" y="733"/>
                  </a:cubicBezTo>
                  <a:cubicBezTo>
                    <a:pt x="542" y="709"/>
                    <a:pt x="756" y="635"/>
                    <a:pt x="936" y="626"/>
                  </a:cubicBezTo>
                  <a:cubicBezTo>
                    <a:pt x="942" y="626"/>
                    <a:pt x="948" y="626"/>
                    <a:pt x="953" y="626"/>
                  </a:cubicBezTo>
                  <a:cubicBezTo>
                    <a:pt x="1125" y="626"/>
                    <a:pt x="1245" y="743"/>
                    <a:pt x="1404" y="782"/>
                  </a:cubicBezTo>
                  <a:cubicBezTo>
                    <a:pt x="1418" y="786"/>
                    <a:pt x="1431" y="787"/>
                    <a:pt x="1443" y="787"/>
                  </a:cubicBezTo>
                  <a:cubicBezTo>
                    <a:pt x="1584" y="787"/>
                    <a:pt x="1671" y="593"/>
                    <a:pt x="1806" y="495"/>
                  </a:cubicBezTo>
                  <a:cubicBezTo>
                    <a:pt x="1864" y="456"/>
                    <a:pt x="1897" y="444"/>
                    <a:pt x="1921" y="444"/>
                  </a:cubicBezTo>
                  <a:cubicBezTo>
                    <a:pt x="1954" y="444"/>
                    <a:pt x="1970" y="466"/>
                    <a:pt x="2011" y="466"/>
                  </a:cubicBezTo>
                  <a:cubicBezTo>
                    <a:pt x="2021" y="466"/>
                    <a:pt x="2031" y="465"/>
                    <a:pt x="2044" y="462"/>
                  </a:cubicBezTo>
                  <a:cubicBezTo>
                    <a:pt x="2159" y="429"/>
                    <a:pt x="2102" y="388"/>
                    <a:pt x="2175" y="257"/>
                  </a:cubicBezTo>
                  <a:cubicBezTo>
                    <a:pt x="2241" y="118"/>
                    <a:pt x="2175" y="134"/>
                    <a:pt x="2110" y="44"/>
                  </a:cubicBezTo>
                  <a:cubicBezTo>
                    <a:pt x="2088" y="11"/>
                    <a:pt x="2069" y="0"/>
                    <a:pt x="2046"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75"/>
            <p:cNvSpPr/>
            <p:nvPr/>
          </p:nvSpPr>
          <p:spPr>
            <a:xfrm>
              <a:off x="6261225" y="1195200"/>
              <a:ext cx="89900" cy="30725"/>
            </a:xfrm>
            <a:custGeom>
              <a:avLst/>
              <a:gdLst/>
              <a:ahLst/>
              <a:cxnLst/>
              <a:rect l="l" t="t" r="r" b="b"/>
              <a:pathLst>
                <a:path w="3596" h="1229" extrusionOk="0">
                  <a:moveTo>
                    <a:pt x="329" y="1"/>
                  </a:moveTo>
                  <a:cubicBezTo>
                    <a:pt x="83" y="17"/>
                    <a:pt x="181" y="255"/>
                    <a:pt x="91" y="387"/>
                  </a:cubicBezTo>
                  <a:cubicBezTo>
                    <a:pt x="1" y="518"/>
                    <a:pt x="34" y="543"/>
                    <a:pt x="116" y="641"/>
                  </a:cubicBezTo>
                  <a:cubicBezTo>
                    <a:pt x="198" y="748"/>
                    <a:pt x="551" y="797"/>
                    <a:pt x="830" y="854"/>
                  </a:cubicBezTo>
                  <a:cubicBezTo>
                    <a:pt x="1101" y="920"/>
                    <a:pt x="1207" y="1027"/>
                    <a:pt x="1552" y="1158"/>
                  </a:cubicBezTo>
                  <a:cubicBezTo>
                    <a:pt x="1692" y="1211"/>
                    <a:pt x="1796" y="1228"/>
                    <a:pt x="1893" y="1228"/>
                  </a:cubicBezTo>
                  <a:cubicBezTo>
                    <a:pt x="2035" y="1228"/>
                    <a:pt x="2163" y="1192"/>
                    <a:pt x="2373" y="1183"/>
                  </a:cubicBezTo>
                  <a:cubicBezTo>
                    <a:pt x="2726" y="1158"/>
                    <a:pt x="2635" y="1174"/>
                    <a:pt x="2988" y="1101"/>
                  </a:cubicBezTo>
                  <a:cubicBezTo>
                    <a:pt x="3341" y="1019"/>
                    <a:pt x="3259" y="1035"/>
                    <a:pt x="3431" y="945"/>
                  </a:cubicBezTo>
                  <a:cubicBezTo>
                    <a:pt x="3595" y="854"/>
                    <a:pt x="3513" y="789"/>
                    <a:pt x="3423" y="698"/>
                  </a:cubicBezTo>
                  <a:cubicBezTo>
                    <a:pt x="3395" y="670"/>
                    <a:pt x="3362" y="660"/>
                    <a:pt x="3327" y="660"/>
                  </a:cubicBezTo>
                  <a:cubicBezTo>
                    <a:pt x="3249" y="660"/>
                    <a:pt x="3155" y="707"/>
                    <a:pt x="3054" y="707"/>
                  </a:cubicBezTo>
                  <a:cubicBezTo>
                    <a:pt x="2914" y="707"/>
                    <a:pt x="2988" y="674"/>
                    <a:pt x="2996" y="584"/>
                  </a:cubicBezTo>
                  <a:cubicBezTo>
                    <a:pt x="3005" y="485"/>
                    <a:pt x="2750" y="501"/>
                    <a:pt x="2586" y="452"/>
                  </a:cubicBezTo>
                  <a:cubicBezTo>
                    <a:pt x="2531" y="433"/>
                    <a:pt x="2488" y="426"/>
                    <a:pt x="2450" y="426"/>
                  </a:cubicBezTo>
                  <a:cubicBezTo>
                    <a:pt x="2372" y="426"/>
                    <a:pt x="2310" y="455"/>
                    <a:pt x="2200" y="477"/>
                  </a:cubicBezTo>
                  <a:cubicBezTo>
                    <a:pt x="2053" y="506"/>
                    <a:pt x="1953" y="536"/>
                    <a:pt x="1851" y="536"/>
                  </a:cubicBezTo>
                  <a:cubicBezTo>
                    <a:pt x="1839" y="536"/>
                    <a:pt x="1827" y="535"/>
                    <a:pt x="1815" y="534"/>
                  </a:cubicBezTo>
                  <a:cubicBezTo>
                    <a:pt x="1700" y="526"/>
                    <a:pt x="1790" y="493"/>
                    <a:pt x="1864" y="378"/>
                  </a:cubicBezTo>
                  <a:cubicBezTo>
                    <a:pt x="1929" y="263"/>
                    <a:pt x="1691" y="280"/>
                    <a:pt x="1519" y="255"/>
                  </a:cubicBezTo>
                  <a:cubicBezTo>
                    <a:pt x="1441" y="244"/>
                    <a:pt x="1375" y="240"/>
                    <a:pt x="1312" y="240"/>
                  </a:cubicBezTo>
                  <a:cubicBezTo>
                    <a:pt x="1235" y="240"/>
                    <a:pt x="1161" y="246"/>
                    <a:pt x="1076" y="255"/>
                  </a:cubicBezTo>
                  <a:cubicBezTo>
                    <a:pt x="928" y="272"/>
                    <a:pt x="887" y="354"/>
                    <a:pt x="756" y="378"/>
                  </a:cubicBezTo>
                  <a:cubicBezTo>
                    <a:pt x="741" y="382"/>
                    <a:pt x="727" y="384"/>
                    <a:pt x="713" y="384"/>
                  </a:cubicBezTo>
                  <a:cubicBezTo>
                    <a:pt x="614" y="384"/>
                    <a:pt x="550" y="286"/>
                    <a:pt x="543" y="214"/>
                  </a:cubicBezTo>
                  <a:cubicBezTo>
                    <a:pt x="534" y="132"/>
                    <a:pt x="469" y="50"/>
                    <a:pt x="32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75"/>
            <p:cNvSpPr/>
            <p:nvPr/>
          </p:nvSpPr>
          <p:spPr>
            <a:xfrm>
              <a:off x="6095675" y="1174050"/>
              <a:ext cx="153275" cy="55100"/>
            </a:xfrm>
            <a:custGeom>
              <a:avLst/>
              <a:gdLst/>
              <a:ahLst/>
              <a:cxnLst/>
              <a:rect l="l" t="t" r="r" b="b"/>
              <a:pathLst>
                <a:path w="6131" h="2204" extrusionOk="0">
                  <a:moveTo>
                    <a:pt x="1537" y="0"/>
                  </a:moveTo>
                  <a:cubicBezTo>
                    <a:pt x="1529" y="0"/>
                    <a:pt x="1520" y="1"/>
                    <a:pt x="1510" y="2"/>
                  </a:cubicBezTo>
                  <a:cubicBezTo>
                    <a:pt x="1412" y="10"/>
                    <a:pt x="1256" y="174"/>
                    <a:pt x="1182" y="199"/>
                  </a:cubicBezTo>
                  <a:cubicBezTo>
                    <a:pt x="1177" y="200"/>
                    <a:pt x="1174" y="200"/>
                    <a:pt x="1171" y="200"/>
                  </a:cubicBezTo>
                  <a:cubicBezTo>
                    <a:pt x="1128" y="200"/>
                    <a:pt x="1211" y="97"/>
                    <a:pt x="1165" y="59"/>
                  </a:cubicBezTo>
                  <a:cubicBezTo>
                    <a:pt x="1153" y="44"/>
                    <a:pt x="1147" y="38"/>
                    <a:pt x="1140" y="38"/>
                  </a:cubicBezTo>
                  <a:cubicBezTo>
                    <a:pt x="1124" y="38"/>
                    <a:pt x="1107" y="71"/>
                    <a:pt x="1009" y="100"/>
                  </a:cubicBezTo>
                  <a:cubicBezTo>
                    <a:pt x="870" y="133"/>
                    <a:pt x="977" y="125"/>
                    <a:pt x="829" y="256"/>
                  </a:cubicBezTo>
                  <a:cubicBezTo>
                    <a:pt x="745" y="331"/>
                    <a:pt x="679" y="336"/>
                    <a:pt x="614" y="336"/>
                  </a:cubicBezTo>
                  <a:cubicBezTo>
                    <a:pt x="603" y="336"/>
                    <a:pt x="592" y="336"/>
                    <a:pt x="581" y="336"/>
                  </a:cubicBezTo>
                  <a:cubicBezTo>
                    <a:pt x="543" y="336"/>
                    <a:pt x="503" y="338"/>
                    <a:pt x="460" y="354"/>
                  </a:cubicBezTo>
                  <a:cubicBezTo>
                    <a:pt x="328" y="404"/>
                    <a:pt x="517" y="551"/>
                    <a:pt x="501" y="634"/>
                  </a:cubicBezTo>
                  <a:cubicBezTo>
                    <a:pt x="498" y="658"/>
                    <a:pt x="488" y="666"/>
                    <a:pt x="472" y="666"/>
                  </a:cubicBezTo>
                  <a:cubicBezTo>
                    <a:pt x="437" y="666"/>
                    <a:pt x="375" y="625"/>
                    <a:pt x="315" y="625"/>
                  </a:cubicBezTo>
                  <a:cubicBezTo>
                    <a:pt x="311" y="625"/>
                    <a:pt x="307" y="625"/>
                    <a:pt x="304" y="625"/>
                  </a:cubicBezTo>
                  <a:cubicBezTo>
                    <a:pt x="213" y="625"/>
                    <a:pt x="189" y="732"/>
                    <a:pt x="172" y="814"/>
                  </a:cubicBezTo>
                  <a:cubicBezTo>
                    <a:pt x="156" y="904"/>
                    <a:pt x="271" y="839"/>
                    <a:pt x="320" y="888"/>
                  </a:cubicBezTo>
                  <a:cubicBezTo>
                    <a:pt x="361" y="945"/>
                    <a:pt x="378" y="1027"/>
                    <a:pt x="345" y="1109"/>
                  </a:cubicBezTo>
                  <a:cubicBezTo>
                    <a:pt x="320" y="1183"/>
                    <a:pt x="435" y="1175"/>
                    <a:pt x="378" y="1249"/>
                  </a:cubicBezTo>
                  <a:cubicBezTo>
                    <a:pt x="355" y="1271"/>
                    <a:pt x="330" y="1278"/>
                    <a:pt x="302" y="1278"/>
                  </a:cubicBezTo>
                  <a:cubicBezTo>
                    <a:pt x="268" y="1278"/>
                    <a:pt x="229" y="1269"/>
                    <a:pt x="187" y="1269"/>
                  </a:cubicBezTo>
                  <a:cubicBezTo>
                    <a:pt x="162" y="1269"/>
                    <a:pt x="135" y="1272"/>
                    <a:pt x="107" y="1282"/>
                  </a:cubicBezTo>
                  <a:cubicBezTo>
                    <a:pt x="0" y="1315"/>
                    <a:pt x="205" y="1430"/>
                    <a:pt x="263" y="1503"/>
                  </a:cubicBezTo>
                  <a:cubicBezTo>
                    <a:pt x="312" y="1577"/>
                    <a:pt x="533" y="1758"/>
                    <a:pt x="747" y="1889"/>
                  </a:cubicBezTo>
                  <a:cubicBezTo>
                    <a:pt x="952" y="2029"/>
                    <a:pt x="1453" y="2152"/>
                    <a:pt x="1568" y="2185"/>
                  </a:cubicBezTo>
                  <a:cubicBezTo>
                    <a:pt x="1609" y="2198"/>
                    <a:pt x="1636" y="2204"/>
                    <a:pt x="1657" y="2204"/>
                  </a:cubicBezTo>
                  <a:cubicBezTo>
                    <a:pt x="1698" y="2204"/>
                    <a:pt x="1713" y="2182"/>
                    <a:pt x="1756" y="2160"/>
                  </a:cubicBezTo>
                  <a:cubicBezTo>
                    <a:pt x="1814" y="2119"/>
                    <a:pt x="1986" y="2070"/>
                    <a:pt x="2019" y="1971"/>
                  </a:cubicBezTo>
                  <a:cubicBezTo>
                    <a:pt x="2052" y="1881"/>
                    <a:pt x="1953" y="1947"/>
                    <a:pt x="1929" y="1865"/>
                  </a:cubicBezTo>
                  <a:cubicBezTo>
                    <a:pt x="1904" y="1782"/>
                    <a:pt x="1978" y="1750"/>
                    <a:pt x="2109" y="1750"/>
                  </a:cubicBezTo>
                  <a:cubicBezTo>
                    <a:pt x="2121" y="1749"/>
                    <a:pt x="2133" y="1748"/>
                    <a:pt x="2143" y="1748"/>
                  </a:cubicBezTo>
                  <a:cubicBezTo>
                    <a:pt x="2246" y="1748"/>
                    <a:pt x="2274" y="1788"/>
                    <a:pt x="2364" y="1922"/>
                  </a:cubicBezTo>
                  <a:cubicBezTo>
                    <a:pt x="2401" y="1975"/>
                    <a:pt x="2430" y="1992"/>
                    <a:pt x="2456" y="1992"/>
                  </a:cubicBezTo>
                  <a:cubicBezTo>
                    <a:pt x="2499" y="1992"/>
                    <a:pt x="2534" y="1945"/>
                    <a:pt x="2585" y="1930"/>
                  </a:cubicBezTo>
                  <a:cubicBezTo>
                    <a:pt x="2667" y="1906"/>
                    <a:pt x="3160" y="1815"/>
                    <a:pt x="3422" y="1741"/>
                  </a:cubicBezTo>
                  <a:cubicBezTo>
                    <a:pt x="3545" y="1711"/>
                    <a:pt x="3625" y="1703"/>
                    <a:pt x="3682" y="1703"/>
                  </a:cubicBezTo>
                  <a:cubicBezTo>
                    <a:pt x="3736" y="1703"/>
                    <a:pt x="3770" y="1710"/>
                    <a:pt x="3803" y="1710"/>
                  </a:cubicBezTo>
                  <a:cubicBezTo>
                    <a:pt x="3810" y="1710"/>
                    <a:pt x="3817" y="1709"/>
                    <a:pt x="3824" y="1709"/>
                  </a:cubicBezTo>
                  <a:cubicBezTo>
                    <a:pt x="3832" y="1708"/>
                    <a:pt x="3840" y="1707"/>
                    <a:pt x="3848" y="1707"/>
                  </a:cubicBezTo>
                  <a:cubicBezTo>
                    <a:pt x="3917" y="1707"/>
                    <a:pt x="3998" y="1739"/>
                    <a:pt x="4013" y="1791"/>
                  </a:cubicBezTo>
                  <a:cubicBezTo>
                    <a:pt x="4030" y="1848"/>
                    <a:pt x="3923" y="1832"/>
                    <a:pt x="3849" y="1865"/>
                  </a:cubicBezTo>
                  <a:cubicBezTo>
                    <a:pt x="3775" y="1906"/>
                    <a:pt x="3923" y="1938"/>
                    <a:pt x="4005" y="1979"/>
                  </a:cubicBezTo>
                  <a:cubicBezTo>
                    <a:pt x="4031" y="1994"/>
                    <a:pt x="4074" y="2001"/>
                    <a:pt x="4119" y="2001"/>
                  </a:cubicBezTo>
                  <a:cubicBezTo>
                    <a:pt x="4199" y="2001"/>
                    <a:pt x="4284" y="1978"/>
                    <a:pt x="4284" y="1930"/>
                  </a:cubicBezTo>
                  <a:cubicBezTo>
                    <a:pt x="4284" y="1865"/>
                    <a:pt x="4333" y="1832"/>
                    <a:pt x="4473" y="1823"/>
                  </a:cubicBezTo>
                  <a:cubicBezTo>
                    <a:pt x="4526" y="1823"/>
                    <a:pt x="4592" y="1826"/>
                    <a:pt x="4652" y="1826"/>
                  </a:cubicBezTo>
                  <a:cubicBezTo>
                    <a:pt x="4756" y="1826"/>
                    <a:pt x="4841" y="1819"/>
                    <a:pt x="4809" y="1782"/>
                  </a:cubicBezTo>
                  <a:cubicBezTo>
                    <a:pt x="4752" y="1717"/>
                    <a:pt x="4423" y="1692"/>
                    <a:pt x="4292" y="1618"/>
                  </a:cubicBezTo>
                  <a:cubicBezTo>
                    <a:pt x="4161" y="1544"/>
                    <a:pt x="4227" y="1544"/>
                    <a:pt x="4136" y="1471"/>
                  </a:cubicBezTo>
                  <a:cubicBezTo>
                    <a:pt x="4046" y="1397"/>
                    <a:pt x="3989" y="1372"/>
                    <a:pt x="3923" y="1257"/>
                  </a:cubicBezTo>
                  <a:cubicBezTo>
                    <a:pt x="3857" y="1134"/>
                    <a:pt x="3931" y="1159"/>
                    <a:pt x="3841" y="1011"/>
                  </a:cubicBezTo>
                  <a:cubicBezTo>
                    <a:pt x="3742" y="872"/>
                    <a:pt x="3808" y="872"/>
                    <a:pt x="3857" y="798"/>
                  </a:cubicBezTo>
                  <a:cubicBezTo>
                    <a:pt x="3874" y="775"/>
                    <a:pt x="3888" y="768"/>
                    <a:pt x="3901" y="768"/>
                  </a:cubicBezTo>
                  <a:cubicBezTo>
                    <a:pt x="3922" y="768"/>
                    <a:pt x="3944" y="784"/>
                    <a:pt x="3984" y="784"/>
                  </a:cubicBezTo>
                  <a:cubicBezTo>
                    <a:pt x="3993" y="784"/>
                    <a:pt x="4002" y="783"/>
                    <a:pt x="4013" y="781"/>
                  </a:cubicBezTo>
                  <a:cubicBezTo>
                    <a:pt x="4112" y="757"/>
                    <a:pt x="4046" y="716"/>
                    <a:pt x="4087" y="691"/>
                  </a:cubicBezTo>
                  <a:cubicBezTo>
                    <a:pt x="4092" y="687"/>
                    <a:pt x="4102" y="685"/>
                    <a:pt x="4113" y="685"/>
                  </a:cubicBezTo>
                  <a:cubicBezTo>
                    <a:pt x="4191" y="685"/>
                    <a:pt x="4384" y="765"/>
                    <a:pt x="4448" y="765"/>
                  </a:cubicBezTo>
                  <a:cubicBezTo>
                    <a:pt x="4514" y="773"/>
                    <a:pt x="4489" y="847"/>
                    <a:pt x="4481" y="880"/>
                  </a:cubicBezTo>
                  <a:cubicBezTo>
                    <a:pt x="4481" y="904"/>
                    <a:pt x="4391" y="970"/>
                    <a:pt x="4194" y="1027"/>
                  </a:cubicBezTo>
                  <a:cubicBezTo>
                    <a:pt x="4005" y="1077"/>
                    <a:pt x="4153" y="1118"/>
                    <a:pt x="4177" y="1200"/>
                  </a:cubicBezTo>
                  <a:cubicBezTo>
                    <a:pt x="4194" y="1290"/>
                    <a:pt x="4350" y="1397"/>
                    <a:pt x="4399" y="1503"/>
                  </a:cubicBezTo>
                  <a:cubicBezTo>
                    <a:pt x="4418" y="1553"/>
                    <a:pt x="4449" y="1565"/>
                    <a:pt x="4492" y="1565"/>
                  </a:cubicBezTo>
                  <a:cubicBezTo>
                    <a:pt x="4536" y="1565"/>
                    <a:pt x="4592" y="1552"/>
                    <a:pt x="4659" y="1552"/>
                  </a:cubicBezTo>
                  <a:cubicBezTo>
                    <a:pt x="4668" y="1552"/>
                    <a:pt x="4677" y="1552"/>
                    <a:pt x="4686" y="1553"/>
                  </a:cubicBezTo>
                  <a:cubicBezTo>
                    <a:pt x="4826" y="1561"/>
                    <a:pt x="4998" y="1627"/>
                    <a:pt x="5080" y="1659"/>
                  </a:cubicBezTo>
                  <a:cubicBezTo>
                    <a:pt x="5107" y="1673"/>
                    <a:pt x="5137" y="1677"/>
                    <a:pt x="5172" y="1677"/>
                  </a:cubicBezTo>
                  <a:cubicBezTo>
                    <a:pt x="5243" y="1677"/>
                    <a:pt x="5330" y="1657"/>
                    <a:pt x="5425" y="1651"/>
                  </a:cubicBezTo>
                  <a:cubicBezTo>
                    <a:pt x="5572" y="1643"/>
                    <a:pt x="5548" y="1627"/>
                    <a:pt x="5630" y="1569"/>
                  </a:cubicBezTo>
                  <a:cubicBezTo>
                    <a:pt x="5720" y="1512"/>
                    <a:pt x="5696" y="1479"/>
                    <a:pt x="5704" y="1380"/>
                  </a:cubicBezTo>
                  <a:cubicBezTo>
                    <a:pt x="5711" y="1336"/>
                    <a:pt x="5730" y="1327"/>
                    <a:pt x="5751" y="1327"/>
                  </a:cubicBezTo>
                  <a:cubicBezTo>
                    <a:pt x="5767" y="1327"/>
                    <a:pt x="5783" y="1332"/>
                    <a:pt x="5797" y="1332"/>
                  </a:cubicBezTo>
                  <a:cubicBezTo>
                    <a:pt x="5806" y="1332"/>
                    <a:pt x="5813" y="1330"/>
                    <a:pt x="5819" y="1323"/>
                  </a:cubicBezTo>
                  <a:cubicBezTo>
                    <a:pt x="5835" y="1290"/>
                    <a:pt x="5753" y="1200"/>
                    <a:pt x="5745" y="1085"/>
                  </a:cubicBezTo>
                  <a:cubicBezTo>
                    <a:pt x="5745" y="978"/>
                    <a:pt x="6130" y="995"/>
                    <a:pt x="6114" y="954"/>
                  </a:cubicBezTo>
                  <a:cubicBezTo>
                    <a:pt x="6098" y="904"/>
                    <a:pt x="5819" y="822"/>
                    <a:pt x="5654" y="773"/>
                  </a:cubicBezTo>
                  <a:cubicBezTo>
                    <a:pt x="5490" y="724"/>
                    <a:pt x="5343" y="601"/>
                    <a:pt x="5220" y="543"/>
                  </a:cubicBezTo>
                  <a:cubicBezTo>
                    <a:pt x="5096" y="478"/>
                    <a:pt x="4883" y="453"/>
                    <a:pt x="4637" y="412"/>
                  </a:cubicBezTo>
                  <a:cubicBezTo>
                    <a:pt x="4399" y="363"/>
                    <a:pt x="4136" y="313"/>
                    <a:pt x="3890" y="264"/>
                  </a:cubicBezTo>
                  <a:cubicBezTo>
                    <a:pt x="3660" y="215"/>
                    <a:pt x="3668" y="149"/>
                    <a:pt x="3447" y="34"/>
                  </a:cubicBezTo>
                  <a:cubicBezTo>
                    <a:pt x="3418" y="20"/>
                    <a:pt x="3406" y="6"/>
                    <a:pt x="3390" y="6"/>
                  </a:cubicBezTo>
                  <a:cubicBezTo>
                    <a:pt x="3378" y="6"/>
                    <a:pt x="3364" y="14"/>
                    <a:pt x="3340" y="34"/>
                  </a:cubicBezTo>
                  <a:cubicBezTo>
                    <a:pt x="3266" y="84"/>
                    <a:pt x="3455" y="182"/>
                    <a:pt x="3496" y="240"/>
                  </a:cubicBezTo>
                  <a:cubicBezTo>
                    <a:pt x="3537" y="289"/>
                    <a:pt x="3480" y="297"/>
                    <a:pt x="3348" y="297"/>
                  </a:cubicBezTo>
                  <a:cubicBezTo>
                    <a:pt x="3250" y="297"/>
                    <a:pt x="3151" y="269"/>
                    <a:pt x="3070" y="269"/>
                  </a:cubicBezTo>
                  <a:cubicBezTo>
                    <a:pt x="3043" y="269"/>
                    <a:pt x="3018" y="272"/>
                    <a:pt x="2995" y="281"/>
                  </a:cubicBezTo>
                  <a:cubicBezTo>
                    <a:pt x="2913" y="313"/>
                    <a:pt x="2938" y="527"/>
                    <a:pt x="2954" y="642"/>
                  </a:cubicBezTo>
                  <a:cubicBezTo>
                    <a:pt x="2963" y="765"/>
                    <a:pt x="3086" y="757"/>
                    <a:pt x="3110" y="822"/>
                  </a:cubicBezTo>
                  <a:cubicBezTo>
                    <a:pt x="3121" y="855"/>
                    <a:pt x="3085" y="868"/>
                    <a:pt x="3032" y="868"/>
                  </a:cubicBezTo>
                  <a:cubicBezTo>
                    <a:pt x="2964" y="868"/>
                    <a:pt x="2870" y="846"/>
                    <a:pt x="2815" y="814"/>
                  </a:cubicBezTo>
                  <a:cubicBezTo>
                    <a:pt x="2716" y="748"/>
                    <a:pt x="2741" y="642"/>
                    <a:pt x="2667" y="584"/>
                  </a:cubicBezTo>
                  <a:cubicBezTo>
                    <a:pt x="2585" y="519"/>
                    <a:pt x="2446" y="543"/>
                    <a:pt x="2265" y="527"/>
                  </a:cubicBezTo>
                  <a:cubicBezTo>
                    <a:pt x="2085" y="519"/>
                    <a:pt x="2216" y="445"/>
                    <a:pt x="2109" y="354"/>
                  </a:cubicBezTo>
                  <a:cubicBezTo>
                    <a:pt x="2002" y="272"/>
                    <a:pt x="1863" y="231"/>
                    <a:pt x="1723" y="125"/>
                  </a:cubicBezTo>
                  <a:cubicBezTo>
                    <a:pt x="1593" y="30"/>
                    <a:pt x="1597" y="0"/>
                    <a:pt x="153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75"/>
            <p:cNvSpPr/>
            <p:nvPr/>
          </p:nvSpPr>
          <p:spPr>
            <a:xfrm>
              <a:off x="6145925" y="1255825"/>
              <a:ext cx="71850" cy="24975"/>
            </a:xfrm>
            <a:custGeom>
              <a:avLst/>
              <a:gdLst/>
              <a:ahLst/>
              <a:cxnLst/>
              <a:rect l="l" t="t" r="r" b="b"/>
              <a:pathLst>
                <a:path w="2874" h="999" extrusionOk="0">
                  <a:moveTo>
                    <a:pt x="1556" y="0"/>
                  </a:moveTo>
                  <a:cubicBezTo>
                    <a:pt x="1402" y="0"/>
                    <a:pt x="1202" y="18"/>
                    <a:pt x="1051" y="120"/>
                  </a:cubicBezTo>
                  <a:cubicBezTo>
                    <a:pt x="1010" y="218"/>
                    <a:pt x="895" y="424"/>
                    <a:pt x="723" y="497"/>
                  </a:cubicBezTo>
                  <a:cubicBezTo>
                    <a:pt x="551" y="563"/>
                    <a:pt x="1" y="571"/>
                    <a:pt x="42" y="653"/>
                  </a:cubicBezTo>
                  <a:cubicBezTo>
                    <a:pt x="71" y="727"/>
                    <a:pt x="54" y="821"/>
                    <a:pt x="212" y="821"/>
                  </a:cubicBezTo>
                  <a:cubicBezTo>
                    <a:pt x="230" y="821"/>
                    <a:pt x="249" y="820"/>
                    <a:pt x="272" y="818"/>
                  </a:cubicBezTo>
                  <a:cubicBezTo>
                    <a:pt x="485" y="793"/>
                    <a:pt x="477" y="694"/>
                    <a:pt x="723" y="670"/>
                  </a:cubicBezTo>
                  <a:cubicBezTo>
                    <a:pt x="781" y="664"/>
                    <a:pt x="836" y="661"/>
                    <a:pt x="889" y="661"/>
                  </a:cubicBezTo>
                  <a:cubicBezTo>
                    <a:pt x="1067" y="661"/>
                    <a:pt x="1226" y="696"/>
                    <a:pt x="1429" y="785"/>
                  </a:cubicBezTo>
                  <a:cubicBezTo>
                    <a:pt x="1691" y="908"/>
                    <a:pt x="1782" y="949"/>
                    <a:pt x="2126" y="949"/>
                  </a:cubicBezTo>
                  <a:cubicBezTo>
                    <a:pt x="2356" y="949"/>
                    <a:pt x="2610" y="999"/>
                    <a:pt x="2749" y="999"/>
                  </a:cubicBezTo>
                  <a:cubicBezTo>
                    <a:pt x="2814" y="999"/>
                    <a:pt x="2854" y="988"/>
                    <a:pt x="2857" y="957"/>
                  </a:cubicBezTo>
                  <a:cubicBezTo>
                    <a:pt x="2873" y="867"/>
                    <a:pt x="2857" y="621"/>
                    <a:pt x="2758" y="547"/>
                  </a:cubicBezTo>
                  <a:cubicBezTo>
                    <a:pt x="2660" y="481"/>
                    <a:pt x="2299" y="112"/>
                    <a:pt x="2126" y="112"/>
                  </a:cubicBezTo>
                  <a:cubicBezTo>
                    <a:pt x="1962" y="112"/>
                    <a:pt x="1864" y="5"/>
                    <a:pt x="1749" y="5"/>
                  </a:cubicBezTo>
                  <a:cubicBezTo>
                    <a:pt x="1706" y="5"/>
                    <a:pt x="1637" y="0"/>
                    <a:pt x="1556"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75"/>
            <p:cNvSpPr/>
            <p:nvPr/>
          </p:nvSpPr>
          <p:spPr>
            <a:xfrm>
              <a:off x="6844525" y="1335350"/>
              <a:ext cx="77375" cy="24775"/>
            </a:xfrm>
            <a:custGeom>
              <a:avLst/>
              <a:gdLst/>
              <a:ahLst/>
              <a:cxnLst/>
              <a:rect l="l" t="t" r="r" b="b"/>
              <a:pathLst>
                <a:path w="3095" h="991" extrusionOk="0">
                  <a:moveTo>
                    <a:pt x="1821" y="1"/>
                  </a:moveTo>
                  <a:cubicBezTo>
                    <a:pt x="1699" y="1"/>
                    <a:pt x="1558" y="9"/>
                    <a:pt x="1379" y="25"/>
                  </a:cubicBezTo>
                  <a:cubicBezTo>
                    <a:pt x="1379" y="25"/>
                    <a:pt x="1166" y="74"/>
                    <a:pt x="1059" y="107"/>
                  </a:cubicBezTo>
                  <a:cubicBezTo>
                    <a:pt x="953" y="140"/>
                    <a:pt x="797" y="197"/>
                    <a:pt x="682" y="304"/>
                  </a:cubicBezTo>
                  <a:cubicBezTo>
                    <a:pt x="559" y="419"/>
                    <a:pt x="477" y="468"/>
                    <a:pt x="239" y="558"/>
                  </a:cubicBezTo>
                  <a:cubicBezTo>
                    <a:pt x="1" y="657"/>
                    <a:pt x="173" y="730"/>
                    <a:pt x="173" y="862"/>
                  </a:cubicBezTo>
                  <a:cubicBezTo>
                    <a:pt x="173" y="948"/>
                    <a:pt x="230" y="990"/>
                    <a:pt x="310" y="990"/>
                  </a:cubicBezTo>
                  <a:cubicBezTo>
                    <a:pt x="343" y="990"/>
                    <a:pt x="380" y="983"/>
                    <a:pt x="419" y="968"/>
                  </a:cubicBezTo>
                  <a:cubicBezTo>
                    <a:pt x="550" y="919"/>
                    <a:pt x="772" y="845"/>
                    <a:pt x="1084" y="780"/>
                  </a:cubicBezTo>
                  <a:cubicBezTo>
                    <a:pt x="1157" y="766"/>
                    <a:pt x="1208" y="760"/>
                    <a:pt x="1247" y="760"/>
                  </a:cubicBezTo>
                  <a:cubicBezTo>
                    <a:pt x="1369" y="760"/>
                    <a:pt x="1361" y="818"/>
                    <a:pt x="1486" y="862"/>
                  </a:cubicBezTo>
                  <a:cubicBezTo>
                    <a:pt x="1558" y="883"/>
                    <a:pt x="1581" y="888"/>
                    <a:pt x="1611" y="888"/>
                  </a:cubicBezTo>
                  <a:cubicBezTo>
                    <a:pt x="1630" y="888"/>
                    <a:pt x="1651" y="886"/>
                    <a:pt x="1689" y="886"/>
                  </a:cubicBezTo>
                  <a:cubicBezTo>
                    <a:pt x="1728" y="886"/>
                    <a:pt x="1784" y="888"/>
                    <a:pt x="1872" y="895"/>
                  </a:cubicBezTo>
                  <a:cubicBezTo>
                    <a:pt x="1897" y="896"/>
                    <a:pt x="1920" y="897"/>
                    <a:pt x="1940" y="897"/>
                  </a:cubicBezTo>
                  <a:cubicBezTo>
                    <a:pt x="2181" y="897"/>
                    <a:pt x="2176" y="813"/>
                    <a:pt x="2463" y="730"/>
                  </a:cubicBezTo>
                  <a:cubicBezTo>
                    <a:pt x="2766" y="640"/>
                    <a:pt x="2635" y="689"/>
                    <a:pt x="2865" y="599"/>
                  </a:cubicBezTo>
                  <a:cubicBezTo>
                    <a:pt x="3095" y="509"/>
                    <a:pt x="3029" y="468"/>
                    <a:pt x="2766" y="279"/>
                  </a:cubicBezTo>
                  <a:cubicBezTo>
                    <a:pt x="2495" y="82"/>
                    <a:pt x="2381" y="66"/>
                    <a:pt x="2175" y="33"/>
                  </a:cubicBezTo>
                  <a:cubicBezTo>
                    <a:pt x="2067" y="11"/>
                    <a:pt x="1956" y="1"/>
                    <a:pt x="1821"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75"/>
            <p:cNvSpPr/>
            <p:nvPr/>
          </p:nvSpPr>
          <p:spPr>
            <a:xfrm>
              <a:off x="5301925" y="1018875"/>
              <a:ext cx="132700" cy="55350"/>
            </a:xfrm>
            <a:custGeom>
              <a:avLst/>
              <a:gdLst/>
              <a:ahLst/>
              <a:cxnLst/>
              <a:rect l="l" t="t" r="r" b="b"/>
              <a:pathLst>
                <a:path w="5308" h="2214" extrusionOk="0">
                  <a:moveTo>
                    <a:pt x="3497" y="1"/>
                  </a:moveTo>
                  <a:cubicBezTo>
                    <a:pt x="3474" y="1"/>
                    <a:pt x="3433" y="13"/>
                    <a:pt x="3338" y="45"/>
                  </a:cubicBezTo>
                  <a:cubicBezTo>
                    <a:pt x="3109" y="119"/>
                    <a:pt x="2953" y="78"/>
                    <a:pt x="2509" y="127"/>
                  </a:cubicBezTo>
                  <a:cubicBezTo>
                    <a:pt x="2419" y="137"/>
                    <a:pt x="2352" y="141"/>
                    <a:pt x="2301" y="141"/>
                  </a:cubicBezTo>
                  <a:cubicBezTo>
                    <a:pt x="2099" y="141"/>
                    <a:pt x="2163" y="78"/>
                    <a:pt x="2091" y="78"/>
                  </a:cubicBezTo>
                  <a:cubicBezTo>
                    <a:pt x="1992" y="78"/>
                    <a:pt x="1960" y="185"/>
                    <a:pt x="1878" y="251"/>
                  </a:cubicBezTo>
                  <a:cubicBezTo>
                    <a:pt x="1863" y="262"/>
                    <a:pt x="1850" y="267"/>
                    <a:pt x="1837" y="267"/>
                  </a:cubicBezTo>
                  <a:cubicBezTo>
                    <a:pt x="1779" y="267"/>
                    <a:pt x="1737" y="161"/>
                    <a:pt x="1656" y="127"/>
                  </a:cubicBezTo>
                  <a:cubicBezTo>
                    <a:pt x="1636" y="118"/>
                    <a:pt x="1622" y="113"/>
                    <a:pt x="1610" y="113"/>
                  </a:cubicBezTo>
                  <a:cubicBezTo>
                    <a:pt x="1563" y="113"/>
                    <a:pt x="1567" y="182"/>
                    <a:pt x="1508" y="234"/>
                  </a:cubicBezTo>
                  <a:cubicBezTo>
                    <a:pt x="1434" y="300"/>
                    <a:pt x="1402" y="283"/>
                    <a:pt x="1320" y="292"/>
                  </a:cubicBezTo>
                  <a:cubicBezTo>
                    <a:pt x="1237" y="300"/>
                    <a:pt x="1188" y="365"/>
                    <a:pt x="1196" y="415"/>
                  </a:cubicBezTo>
                  <a:cubicBezTo>
                    <a:pt x="1205" y="464"/>
                    <a:pt x="1287" y="546"/>
                    <a:pt x="1287" y="603"/>
                  </a:cubicBezTo>
                  <a:cubicBezTo>
                    <a:pt x="1287" y="626"/>
                    <a:pt x="1282" y="633"/>
                    <a:pt x="1269" y="633"/>
                  </a:cubicBezTo>
                  <a:cubicBezTo>
                    <a:pt x="1250" y="633"/>
                    <a:pt x="1215" y="617"/>
                    <a:pt x="1155" y="612"/>
                  </a:cubicBezTo>
                  <a:cubicBezTo>
                    <a:pt x="1141" y="610"/>
                    <a:pt x="1129" y="610"/>
                    <a:pt x="1117" y="610"/>
                  </a:cubicBezTo>
                  <a:cubicBezTo>
                    <a:pt x="1057" y="610"/>
                    <a:pt x="1028" y="629"/>
                    <a:pt x="917" y="677"/>
                  </a:cubicBezTo>
                  <a:cubicBezTo>
                    <a:pt x="786" y="735"/>
                    <a:pt x="499" y="940"/>
                    <a:pt x="441" y="997"/>
                  </a:cubicBezTo>
                  <a:cubicBezTo>
                    <a:pt x="428" y="1011"/>
                    <a:pt x="413" y="1016"/>
                    <a:pt x="397" y="1016"/>
                  </a:cubicBezTo>
                  <a:cubicBezTo>
                    <a:pt x="346" y="1016"/>
                    <a:pt x="277" y="965"/>
                    <a:pt x="146" y="965"/>
                  </a:cubicBezTo>
                  <a:cubicBezTo>
                    <a:pt x="140" y="964"/>
                    <a:pt x="135" y="964"/>
                    <a:pt x="131" y="964"/>
                  </a:cubicBezTo>
                  <a:cubicBezTo>
                    <a:pt x="1" y="964"/>
                    <a:pt x="263" y="1074"/>
                    <a:pt x="335" y="1153"/>
                  </a:cubicBezTo>
                  <a:cubicBezTo>
                    <a:pt x="345" y="1162"/>
                    <a:pt x="358" y="1166"/>
                    <a:pt x="374" y="1166"/>
                  </a:cubicBezTo>
                  <a:cubicBezTo>
                    <a:pt x="486" y="1166"/>
                    <a:pt x="719" y="962"/>
                    <a:pt x="770" y="940"/>
                  </a:cubicBezTo>
                  <a:cubicBezTo>
                    <a:pt x="776" y="937"/>
                    <a:pt x="783" y="935"/>
                    <a:pt x="790" y="935"/>
                  </a:cubicBezTo>
                  <a:cubicBezTo>
                    <a:pt x="834" y="935"/>
                    <a:pt x="883" y="998"/>
                    <a:pt x="926" y="1055"/>
                  </a:cubicBezTo>
                  <a:cubicBezTo>
                    <a:pt x="975" y="1112"/>
                    <a:pt x="844" y="1112"/>
                    <a:pt x="893" y="1145"/>
                  </a:cubicBezTo>
                  <a:cubicBezTo>
                    <a:pt x="942" y="1178"/>
                    <a:pt x="1131" y="1170"/>
                    <a:pt x="1188" y="1178"/>
                  </a:cubicBezTo>
                  <a:cubicBezTo>
                    <a:pt x="1237" y="1178"/>
                    <a:pt x="1213" y="1367"/>
                    <a:pt x="1205" y="1473"/>
                  </a:cubicBezTo>
                  <a:cubicBezTo>
                    <a:pt x="1196" y="1588"/>
                    <a:pt x="1320" y="1531"/>
                    <a:pt x="1393" y="1564"/>
                  </a:cubicBezTo>
                  <a:cubicBezTo>
                    <a:pt x="1467" y="1596"/>
                    <a:pt x="1402" y="1613"/>
                    <a:pt x="1418" y="1687"/>
                  </a:cubicBezTo>
                  <a:cubicBezTo>
                    <a:pt x="1426" y="1761"/>
                    <a:pt x="1484" y="1752"/>
                    <a:pt x="1566" y="1777"/>
                  </a:cubicBezTo>
                  <a:cubicBezTo>
                    <a:pt x="1577" y="1780"/>
                    <a:pt x="1593" y="1782"/>
                    <a:pt x="1611" y="1782"/>
                  </a:cubicBezTo>
                  <a:cubicBezTo>
                    <a:pt x="1721" y="1782"/>
                    <a:pt x="1934" y="1728"/>
                    <a:pt x="2075" y="1728"/>
                  </a:cubicBezTo>
                  <a:cubicBezTo>
                    <a:pt x="2247" y="1728"/>
                    <a:pt x="2165" y="1793"/>
                    <a:pt x="2148" y="1867"/>
                  </a:cubicBezTo>
                  <a:cubicBezTo>
                    <a:pt x="2146" y="1889"/>
                    <a:pt x="2216" y="1896"/>
                    <a:pt x="2315" y="1896"/>
                  </a:cubicBezTo>
                  <a:cubicBezTo>
                    <a:pt x="2514" y="1896"/>
                    <a:pt x="2830" y="1867"/>
                    <a:pt x="2912" y="1867"/>
                  </a:cubicBezTo>
                  <a:cubicBezTo>
                    <a:pt x="3026" y="1867"/>
                    <a:pt x="3338" y="2072"/>
                    <a:pt x="3470" y="2130"/>
                  </a:cubicBezTo>
                  <a:cubicBezTo>
                    <a:pt x="3601" y="2196"/>
                    <a:pt x="3749" y="2204"/>
                    <a:pt x="3913" y="2212"/>
                  </a:cubicBezTo>
                  <a:cubicBezTo>
                    <a:pt x="3931" y="2213"/>
                    <a:pt x="3951" y="2213"/>
                    <a:pt x="3974" y="2213"/>
                  </a:cubicBezTo>
                  <a:cubicBezTo>
                    <a:pt x="4168" y="2213"/>
                    <a:pt x="4516" y="2183"/>
                    <a:pt x="4766" y="2146"/>
                  </a:cubicBezTo>
                  <a:cubicBezTo>
                    <a:pt x="5045" y="2105"/>
                    <a:pt x="5144" y="2023"/>
                    <a:pt x="5201" y="1958"/>
                  </a:cubicBezTo>
                  <a:cubicBezTo>
                    <a:pt x="5259" y="1892"/>
                    <a:pt x="5168" y="1785"/>
                    <a:pt x="5136" y="1720"/>
                  </a:cubicBezTo>
                  <a:cubicBezTo>
                    <a:pt x="5095" y="1654"/>
                    <a:pt x="4906" y="1621"/>
                    <a:pt x="4750" y="1572"/>
                  </a:cubicBezTo>
                  <a:cubicBezTo>
                    <a:pt x="4602" y="1523"/>
                    <a:pt x="4561" y="1416"/>
                    <a:pt x="4578" y="1399"/>
                  </a:cubicBezTo>
                  <a:cubicBezTo>
                    <a:pt x="4602" y="1375"/>
                    <a:pt x="4922" y="1408"/>
                    <a:pt x="4963" y="1350"/>
                  </a:cubicBezTo>
                  <a:cubicBezTo>
                    <a:pt x="5004" y="1301"/>
                    <a:pt x="5078" y="1342"/>
                    <a:pt x="5086" y="1120"/>
                  </a:cubicBezTo>
                  <a:cubicBezTo>
                    <a:pt x="5095" y="907"/>
                    <a:pt x="5086" y="866"/>
                    <a:pt x="5103" y="792"/>
                  </a:cubicBezTo>
                  <a:cubicBezTo>
                    <a:pt x="5119" y="710"/>
                    <a:pt x="5308" y="612"/>
                    <a:pt x="5283" y="562"/>
                  </a:cubicBezTo>
                  <a:cubicBezTo>
                    <a:pt x="5267" y="505"/>
                    <a:pt x="5103" y="480"/>
                    <a:pt x="4980" y="398"/>
                  </a:cubicBezTo>
                  <a:cubicBezTo>
                    <a:pt x="4848" y="324"/>
                    <a:pt x="4758" y="218"/>
                    <a:pt x="4627" y="210"/>
                  </a:cubicBezTo>
                  <a:cubicBezTo>
                    <a:pt x="4616" y="209"/>
                    <a:pt x="4607" y="208"/>
                    <a:pt x="4599" y="208"/>
                  </a:cubicBezTo>
                  <a:cubicBezTo>
                    <a:pt x="4509" y="208"/>
                    <a:pt x="4527" y="249"/>
                    <a:pt x="4241" y="316"/>
                  </a:cubicBezTo>
                  <a:cubicBezTo>
                    <a:pt x="4151" y="333"/>
                    <a:pt x="3946" y="374"/>
                    <a:pt x="3823" y="415"/>
                  </a:cubicBezTo>
                  <a:cubicBezTo>
                    <a:pt x="3691" y="447"/>
                    <a:pt x="3691" y="562"/>
                    <a:pt x="3617" y="644"/>
                  </a:cubicBezTo>
                  <a:cubicBezTo>
                    <a:pt x="3583" y="682"/>
                    <a:pt x="3525" y="694"/>
                    <a:pt x="3469" y="694"/>
                  </a:cubicBezTo>
                  <a:cubicBezTo>
                    <a:pt x="3403" y="694"/>
                    <a:pt x="3340" y="678"/>
                    <a:pt x="3322" y="669"/>
                  </a:cubicBezTo>
                  <a:cubicBezTo>
                    <a:pt x="3281" y="661"/>
                    <a:pt x="3404" y="595"/>
                    <a:pt x="3478" y="513"/>
                  </a:cubicBezTo>
                  <a:cubicBezTo>
                    <a:pt x="3552" y="439"/>
                    <a:pt x="3601" y="349"/>
                    <a:pt x="3699" y="292"/>
                  </a:cubicBezTo>
                  <a:cubicBezTo>
                    <a:pt x="3798" y="234"/>
                    <a:pt x="3872" y="201"/>
                    <a:pt x="3814" y="136"/>
                  </a:cubicBezTo>
                  <a:cubicBezTo>
                    <a:pt x="3765" y="62"/>
                    <a:pt x="3708" y="95"/>
                    <a:pt x="3593" y="54"/>
                  </a:cubicBezTo>
                  <a:cubicBezTo>
                    <a:pt x="3523" y="29"/>
                    <a:pt x="3532" y="1"/>
                    <a:pt x="3497"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75"/>
            <p:cNvSpPr/>
            <p:nvPr/>
          </p:nvSpPr>
          <p:spPr>
            <a:xfrm>
              <a:off x="5267400" y="1021900"/>
              <a:ext cx="53775" cy="17650"/>
            </a:xfrm>
            <a:custGeom>
              <a:avLst/>
              <a:gdLst/>
              <a:ahLst/>
              <a:cxnLst/>
              <a:rect l="l" t="t" r="r" b="b"/>
              <a:pathLst>
                <a:path w="2151" h="706" extrusionOk="0">
                  <a:moveTo>
                    <a:pt x="128" y="1"/>
                  </a:moveTo>
                  <a:cubicBezTo>
                    <a:pt x="76" y="1"/>
                    <a:pt x="36" y="10"/>
                    <a:pt x="25" y="31"/>
                  </a:cubicBezTo>
                  <a:cubicBezTo>
                    <a:pt x="0" y="89"/>
                    <a:pt x="74" y="64"/>
                    <a:pt x="173" y="113"/>
                  </a:cubicBezTo>
                  <a:cubicBezTo>
                    <a:pt x="271" y="154"/>
                    <a:pt x="214" y="244"/>
                    <a:pt x="238" y="343"/>
                  </a:cubicBezTo>
                  <a:cubicBezTo>
                    <a:pt x="247" y="399"/>
                    <a:pt x="281" y="410"/>
                    <a:pt x="323" y="410"/>
                  </a:cubicBezTo>
                  <a:cubicBezTo>
                    <a:pt x="350" y="410"/>
                    <a:pt x="381" y="405"/>
                    <a:pt x="412" y="405"/>
                  </a:cubicBezTo>
                  <a:cubicBezTo>
                    <a:pt x="425" y="405"/>
                    <a:pt x="439" y="406"/>
                    <a:pt x="452" y="409"/>
                  </a:cubicBezTo>
                  <a:cubicBezTo>
                    <a:pt x="501" y="421"/>
                    <a:pt x="579" y="425"/>
                    <a:pt x="659" y="425"/>
                  </a:cubicBezTo>
                  <a:cubicBezTo>
                    <a:pt x="739" y="425"/>
                    <a:pt x="821" y="421"/>
                    <a:pt x="879" y="417"/>
                  </a:cubicBezTo>
                  <a:cubicBezTo>
                    <a:pt x="882" y="417"/>
                    <a:pt x="885" y="416"/>
                    <a:pt x="888" y="416"/>
                  </a:cubicBezTo>
                  <a:cubicBezTo>
                    <a:pt x="977" y="416"/>
                    <a:pt x="847" y="535"/>
                    <a:pt x="887" y="647"/>
                  </a:cubicBezTo>
                  <a:cubicBezTo>
                    <a:pt x="899" y="692"/>
                    <a:pt x="924" y="706"/>
                    <a:pt x="956" y="706"/>
                  </a:cubicBezTo>
                  <a:cubicBezTo>
                    <a:pt x="1012" y="706"/>
                    <a:pt x="1090" y="663"/>
                    <a:pt x="1158" y="663"/>
                  </a:cubicBezTo>
                  <a:cubicBezTo>
                    <a:pt x="1186" y="663"/>
                    <a:pt x="1219" y="664"/>
                    <a:pt x="1254" y="664"/>
                  </a:cubicBezTo>
                  <a:cubicBezTo>
                    <a:pt x="1344" y="664"/>
                    <a:pt x="1452" y="659"/>
                    <a:pt x="1552" y="630"/>
                  </a:cubicBezTo>
                  <a:cubicBezTo>
                    <a:pt x="1683" y="581"/>
                    <a:pt x="1642" y="573"/>
                    <a:pt x="1790" y="474"/>
                  </a:cubicBezTo>
                  <a:cubicBezTo>
                    <a:pt x="1945" y="368"/>
                    <a:pt x="2126" y="376"/>
                    <a:pt x="2134" y="302"/>
                  </a:cubicBezTo>
                  <a:cubicBezTo>
                    <a:pt x="2151" y="220"/>
                    <a:pt x="1839" y="212"/>
                    <a:pt x="1757" y="171"/>
                  </a:cubicBezTo>
                  <a:cubicBezTo>
                    <a:pt x="1666" y="130"/>
                    <a:pt x="1601" y="121"/>
                    <a:pt x="1494" y="113"/>
                  </a:cubicBezTo>
                  <a:cubicBezTo>
                    <a:pt x="1387" y="113"/>
                    <a:pt x="1240" y="105"/>
                    <a:pt x="1076" y="105"/>
                  </a:cubicBezTo>
                  <a:cubicBezTo>
                    <a:pt x="911" y="97"/>
                    <a:pt x="895" y="105"/>
                    <a:pt x="731" y="72"/>
                  </a:cubicBezTo>
                  <a:cubicBezTo>
                    <a:pt x="675" y="57"/>
                    <a:pt x="630" y="53"/>
                    <a:pt x="592" y="53"/>
                  </a:cubicBezTo>
                  <a:cubicBezTo>
                    <a:pt x="546" y="53"/>
                    <a:pt x="508" y="59"/>
                    <a:pt x="469" y="59"/>
                  </a:cubicBezTo>
                  <a:cubicBezTo>
                    <a:pt x="436" y="59"/>
                    <a:pt x="402" y="55"/>
                    <a:pt x="362" y="39"/>
                  </a:cubicBezTo>
                  <a:cubicBezTo>
                    <a:pt x="287" y="16"/>
                    <a:pt x="197" y="1"/>
                    <a:pt x="128"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75"/>
            <p:cNvSpPr/>
            <p:nvPr/>
          </p:nvSpPr>
          <p:spPr>
            <a:xfrm>
              <a:off x="5281350" y="971475"/>
              <a:ext cx="115325" cy="53200"/>
            </a:xfrm>
            <a:custGeom>
              <a:avLst/>
              <a:gdLst/>
              <a:ahLst/>
              <a:cxnLst/>
              <a:rect l="l" t="t" r="r" b="b"/>
              <a:pathLst>
                <a:path w="4613" h="2128" extrusionOk="0">
                  <a:moveTo>
                    <a:pt x="2616" y="0"/>
                  </a:moveTo>
                  <a:cubicBezTo>
                    <a:pt x="2597" y="0"/>
                    <a:pt x="2577" y="4"/>
                    <a:pt x="2553" y="13"/>
                  </a:cubicBezTo>
                  <a:cubicBezTo>
                    <a:pt x="2422" y="54"/>
                    <a:pt x="2553" y="46"/>
                    <a:pt x="2561" y="128"/>
                  </a:cubicBezTo>
                  <a:cubicBezTo>
                    <a:pt x="2569" y="210"/>
                    <a:pt x="2545" y="161"/>
                    <a:pt x="2504" y="210"/>
                  </a:cubicBezTo>
                  <a:cubicBezTo>
                    <a:pt x="2463" y="267"/>
                    <a:pt x="2380" y="275"/>
                    <a:pt x="2175" y="300"/>
                  </a:cubicBezTo>
                  <a:cubicBezTo>
                    <a:pt x="1946" y="300"/>
                    <a:pt x="1798" y="382"/>
                    <a:pt x="1625" y="407"/>
                  </a:cubicBezTo>
                  <a:cubicBezTo>
                    <a:pt x="1453" y="431"/>
                    <a:pt x="1207" y="464"/>
                    <a:pt x="1117" y="497"/>
                  </a:cubicBezTo>
                  <a:cubicBezTo>
                    <a:pt x="1018" y="538"/>
                    <a:pt x="1166" y="538"/>
                    <a:pt x="1191" y="620"/>
                  </a:cubicBezTo>
                  <a:cubicBezTo>
                    <a:pt x="1215" y="702"/>
                    <a:pt x="895" y="669"/>
                    <a:pt x="813" y="694"/>
                  </a:cubicBezTo>
                  <a:cubicBezTo>
                    <a:pt x="731" y="719"/>
                    <a:pt x="739" y="792"/>
                    <a:pt x="715" y="874"/>
                  </a:cubicBezTo>
                  <a:cubicBezTo>
                    <a:pt x="698" y="957"/>
                    <a:pt x="870" y="998"/>
                    <a:pt x="928" y="1088"/>
                  </a:cubicBezTo>
                  <a:cubicBezTo>
                    <a:pt x="985" y="1178"/>
                    <a:pt x="928" y="1195"/>
                    <a:pt x="895" y="1268"/>
                  </a:cubicBezTo>
                  <a:cubicBezTo>
                    <a:pt x="870" y="1350"/>
                    <a:pt x="879" y="1318"/>
                    <a:pt x="723" y="1334"/>
                  </a:cubicBezTo>
                  <a:cubicBezTo>
                    <a:pt x="567" y="1359"/>
                    <a:pt x="427" y="1342"/>
                    <a:pt x="394" y="1392"/>
                  </a:cubicBezTo>
                  <a:cubicBezTo>
                    <a:pt x="362" y="1449"/>
                    <a:pt x="419" y="1457"/>
                    <a:pt x="394" y="1498"/>
                  </a:cubicBezTo>
                  <a:cubicBezTo>
                    <a:pt x="386" y="1510"/>
                    <a:pt x="370" y="1513"/>
                    <a:pt x="351" y="1513"/>
                  </a:cubicBezTo>
                  <a:cubicBezTo>
                    <a:pt x="322" y="1513"/>
                    <a:pt x="285" y="1505"/>
                    <a:pt x="252" y="1505"/>
                  </a:cubicBezTo>
                  <a:cubicBezTo>
                    <a:pt x="244" y="1505"/>
                    <a:pt x="237" y="1505"/>
                    <a:pt x="230" y="1506"/>
                  </a:cubicBezTo>
                  <a:cubicBezTo>
                    <a:pt x="165" y="1515"/>
                    <a:pt x="83" y="1531"/>
                    <a:pt x="42" y="1580"/>
                  </a:cubicBezTo>
                  <a:cubicBezTo>
                    <a:pt x="1" y="1630"/>
                    <a:pt x="58" y="1613"/>
                    <a:pt x="148" y="1621"/>
                  </a:cubicBezTo>
                  <a:cubicBezTo>
                    <a:pt x="168" y="1625"/>
                    <a:pt x="209" y="1627"/>
                    <a:pt x="261" y="1627"/>
                  </a:cubicBezTo>
                  <a:cubicBezTo>
                    <a:pt x="427" y="1627"/>
                    <a:pt x="713" y="1611"/>
                    <a:pt x="838" y="1605"/>
                  </a:cubicBezTo>
                  <a:cubicBezTo>
                    <a:pt x="947" y="1605"/>
                    <a:pt x="1038" y="1601"/>
                    <a:pt x="1111" y="1601"/>
                  </a:cubicBezTo>
                  <a:cubicBezTo>
                    <a:pt x="1148" y="1601"/>
                    <a:pt x="1180" y="1602"/>
                    <a:pt x="1207" y="1605"/>
                  </a:cubicBezTo>
                  <a:cubicBezTo>
                    <a:pt x="1289" y="1613"/>
                    <a:pt x="1281" y="1671"/>
                    <a:pt x="1281" y="1728"/>
                  </a:cubicBezTo>
                  <a:cubicBezTo>
                    <a:pt x="1281" y="1744"/>
                    <a:pt x="1232" y="1749"/>
                    <a:pt x="1164" y="1749"/>
                  </a:cubicBezTo>
                  <a:cubicBezTo>
                    <a:pt x="1080" y="1749"/>
                    <a:pt x="968" y="1742"/>
                    <a:pt x="890" y="1742"/>
                  </a:cubicBezTo>
                  <a:cubicBezTo>
                    <a:pt x="842" y="1742"/>
                    <a:pt x="807" y="1744"/>
                    <a:pt x="797" y="1753"/>
                  </a:cubicBezTo>
                  <a:cubicBezTo>
                    <a:pt x="756" y="1785"/>
                    <a:pt x="920" y="1802"/>
                    <a:pt x="969" y="1868"/>
                  </a:cubicBezTo>
                  <a:cubicBezTo>
                    <a:pt x="1026" y="1933"/>
                    <a:pt x="813" y="1900"/>
                    <a:pt x="870" y="1941"/>
                  </a:cubicBezTo>
                  <a:cubicBezTo>
                    <a:pt x="928" y="1991"/>
                    <a:pt x="1461" y="2097"/>
                    <a:pt x="1568" y="2122"/>
                  </a:cubicBezTo>
                  <a:cubicBezTo>
                    <a:pt x="1579" y="2126"/>
                    <a:pt x="1592" y="2127"/>
                    <a:pt x="1606" y="2127"/>
                  </a:cubicBezTo>
                  <a:cubicBezTo>
                    <a:pt x="1726" y="2127"/>
                    <a:pt x="1966" y="2019"/>
                    <a:pt x="2134" y="1982"/>
                  </a:cubicBezTo>
                  <a:cubicBezTo>
                    <a:pt x="2323" y="1933"/>
                    <a:pt x="2463" y="1876"/>
                    <a:pt x="2561" y="1835"/>
                  </a:cubicBezTo>
                  <a:cubicBezTo>
                    <a:pt x="2660" y="1794"/>
                    <a:pt x="2881" y="1785"/>
                    <a:pt x="3021" y="1785"/>
                  </a:cubicBezTo>
                  <a:cubicBezTo>
                    <a:pt x="3139" y="1785"/>
                    <a:pt x="3267" y="1775"/>
                    <a:pt x="3432" y="1775"/>
                  </a:cubicBezTo>
                  <a:cubicBezTo>
                    <a:pt x="3473" y="1775"/>
                    <a:pt x="3516" y="1776"/>
                    <a:pt x="3562" y="1777"/>
                  </a:cubicBezTo>
                  <a:cubicBezTo>
                    <a:pt x="3608" y="1779"/>
                    <a:pt x="3649" y="1780"/>
                    <a:pt x="3685" y="1780"/>
                  </a:cubicBezTo>
                  <a:cubicBezTo>
                    <a:pt x="3831" y="1780"/>
                    <a:pt x="3909" y="1769"/>
                    <a:pt x="3981" y="1769"/>
                  </a:cubicBezTo>
                  <a:cubicBezTo>
                    <a:pt x="4071" y="1769"/>
                    <a:pt x="4014" y="1753"/>
                    <a:pt x="4022" y="1662"/>
                  </a:cubicBezTo>
                  <a:cubicBezTo>
                    <a:pt x="4038" y="1564"/>
                    <a:pt x="4071" y="1523"/>
                    <a:pt x="4055" y="1449"/>
                  </a:cubicBezTo>
                  <a:cubicBezTo>
                    <a:pt x="4030" y="1383"/>
                    <a:pt x="3981" y="1350"/>
                    <a:pt x="3932" y="1277"/>
                  </a:cubicBezTo>
                  <a:cubicBezTo>
                    <a:pt x="3882" y="1203"/>
                    <a:pt x="3923" y="1145"/>
                    <a:pt x="3948" y="1096"/>
                  </a:cubicBezTo>
                  <a:cubicBezTo>
                    <a:pt x="3960" y="1071"/>
                    <a:pt x="3993" y="1065"/>
                    <a:pt x="4039" y="1065"/>
                  </a:cubicBezTo>
                  <a:cubicBezTo>
                    <a:pt x="4085" y="1065"/>
                    <a:pt x="4145" y="1071"/>
                    <a:pt x="4211" y="1071"/>
                  </a:cubicBezTo>
                  <a:cubicBezTo>
                    <a:pt x="4222" y="1072"/>
                    <a:pt x="4234" y="1073"/>
                    <a:pt x="4246" y="1073"/>
                  </a:cubicBezTo>
                  <a:cubicBezTo>
                    <a:pt x="4374" y="1073"/>
                    <a:pt x="4534" y="1036"/>
                    <a:pt x="4572" y="1006"/>
                  </a:cubicBezTo>
                  <a:cubicBezTo>
                    <a:pt x="4613" y="965"/>
                    <a:pt x="4490" y="948"/>
                    <a:pt x="4325" y="817"/>
                  </a:cubicBezTo>
                  <a:cubicBezTo>
                    <a:pt x="4161" y="686"/>
                    <a:pt x="4063" y="653"/>
                    <a:pt x="3882" y="505"/>
                  </a:cubicBezTo>
                  <a:cubicBezTo>
                    <a:pt x="3702" y="366"/>
                    <a:pt x="3431" y="234"/>
                    <a:pt x="3242" y="119"/>
                  </a:cubicBezTo>
                  <a:cubicBezTo>
                    <a:pt x="3108" y="41"/>
                    <a:pt x="3084" y="9"/>
                    <a:pt x="3024" y="9"/>
                  </a:cubicBezTo>
                  <a:cubicBezTo>
                    <a:pt x="2995" y="9"/>
                    <a:pt x="2958" y="16"/>
                    <a:pt x="2898" y="29"/>
                  </a:cubicBezTo>
                  <a:cubicBezTo>
                    <a:pt x="2863" y="38"/>
                    <a:pt x="2834" y="42"/>
                    <a:pt x="2808" y="42"/>
                  </a:cubicBezTo>
                  <a:cubicBezTo>
                    <a:pt x="2721" y="42"/>
                    <a:pt x="2680" y="0"/>
                    <a:pt x="2616"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75"/>
            <p:cNvSpPr/>
            <p:nvPr/>
          </p:nvSpPr>
          <p:spPr>
            <a:xfrm>
              <a:off x="5422700" y="1047275"/>
              <a:ext cx="111025" cy="59675"/>
            </a:xfrm>
            <a:custGeom>
              <a:avLst/>
              <a:gdLst/>
              <a:ahLst/>
              <a:cxnLst/>
              <a:rect l="l" t="t" r="r" b="b"/>
              <a:pathLst>
                <a:path w="4441" h="2387" extrusionOk="0">
                  <a:moveTo>
                    <a:pt x="2177" y="0"/>
                  </a:moveTo>
                  <a:cubicBezTo>
                    <a:pt x="2161" y="0"/>
                    <a:pt x="2144" y="12"/>
                    <a:pt x="2118" y="42"/>
                  </a:cubicBezTo>
                  <a:cubicBezTo>
                    <a:pt x="2020" y="140"/>
                    <a:pt x="2094" y="296"/>
                    <a:pt x="1987" y="296"/>
                  </a:cubicBezTo>
                  <a:cubicBezTo>
                    <a:pt x="1985" y="296"/>
                    <a:pt x="1983" y="297"/>
                    <a:pt x="1981" y="297"/>
                  </a:cubicBezTo>
                  <a:cubicBezTo>
                    <a:pt x="1887" y="297"/>
                    <a:pt x="1853" y="124"/>
                    <a:pt x="1749" y="124"/>
                  </a:cubicBezTo>
                  <a:cubicBezTo>
                    <a:pt x="1642" y="124"/>
                    <a:pt x="1544" y="181"/>
                    <a:pt x="1544" y="181"/>
                  </a:cubicBezTo>
                  <a:cubicBezTo>
                    <a:pt x="1437" y="263"/>
                    <a:pt x="1429" y="247"/>
                    <a:pt x="1396" y="329"/>
                  </a:cubicBezTo>
                  <a:cubicBezTo>
                    <a:pt x="1363" y="419"/>
                    <a:pt x="1265" y="526"/>
                    <a:pt x="1339" y="584"/>
                  </a:cubicBezTo>
                  <a:cubicBezTo>
                    <a:pt x="1413" y="641"/>
                    <a:pt x="1716" y="698"/>
                    <a:pt x="1601" y="739"/>
                  </a:cubicBezTo>
                  <a:cubicBezTo>
                    <a:pt x="1583" y="747"/>
                    <a:pt x="1561" y="750"/>
                    <a:pt x="1537" y="750"/>
                  </a:cubicBezTo>
                  <a:cubicBezTo>
                    <a:pt x="1443" y="750"/>
                    <a:pt x="1314" y="705"/>
                    <a:pt x="1234" y="705"/>
                  </a:cubicBezTo>
                  <a:cubicBezTo>
                    <a:pt x="1202" y="705"/>
                    <a:pt x="1178" y="712"/>
                    <a:pt x="1166" y="731"/>
                  </a:cubicBezTo>
                  <a:cubicBezTo>
                    <a:pt x="1109" y="805"/>
                    <a:pt x="920" y="904"/>
                    <a:pt x="1068" y="977"/>
                  </a:cubicBezTo>
                  <a:cubicBezTo>
                    <a:pt x="1216" y="1060"/>
                    <a:pt x="1388" y="1068"/>
                    <a:pt x="1322" y="1109"/>
                  </a:cubicBezTo>
                  <a:cubicBezTo>
                    <a:pt x="1314" y="1115"/>
                    <a:pt x="1299" y="1117"/>
                    <a:pt x="1280" y="1117"/>
                  </a:cubicBezTo>
                  <a:cubicBezTo>
                    <a:pt x="1195" y="1117"/>
                    <a:pt x="1022" y="1069"/>
                    <a:pt x="903" y="1069"/>
                  </a:cubicBezTo>
                  <a:cubicBezTo>
                    <a:pt x="867" y="1069"/>
                    <a:pt x="836" y="1073"/>
                    <a:pt x="813" y="1084"/>
                  </a:cubicBezTo>
                  <a:cubicBezTo>
                    <a:pt x="707" y="1150"/>
                    <a:pt x="625" y="1191"/>
                    <a:pt x="600" y="1306"/>
                  </a:cubicBezTo>
                  <a:cubicBezTo>
                    <a:pt x="575" y="1412"/>
                    <a:pt x="469" y="1601"/>
                    <a:pt x="428" y="1642"/>
                  </a:cubicBezTo>
                  <a:cubicBezTo>
                    <a:pt x="378" y="1683"/>
                    <a:pt x="411" y="1782"/>
                    <a:pt x="346" y="1880"/>
                  </a:cubicBezTo>
                  <a:cubicBezTo>
                    <a:pt x="288" y="1987"/>
                    <a:pt x="1" y="2159"/>
                    <a:pt x="26" y="2217"/>
                  </a:cubicBezTo>
                  <a:cubicBezTo>
                    <a:pt x="50" y="2282"/>
                    <a:pt x="34" y="2340"/>
                    <a:pt x="157" y="2364"/>
                  </a:cubicBezTo>
                  <a:cubicBezTo>
                    <a:pt x="218" y="2377"/>
                    <a:pt x="272" y="2387"/>
                    <a:pt x="326" y="2387"/>
                  </a:cubicBezTo>
                  <a:cubicBezTo>
                    <a:pt x="381" y="2387"/>
                    <a:pt x="436" y="2377"/>
                    <a:pt x="502" y="2348"/>
                  </a:cubicBezTo>
                  <a:cubicBezTo>
                    <a:pt x="633" y="2291"/>
                    <a:pt x="928" y="2167"/>
                    <a:pt x="1380" y="2053"/>
                  </a:cubicBezTo>
                  <a:cubicBezTo>
                    <a:pt x="1681" y="1980"/>
                    <a:pt x="1830" y="1896"/>
                    <a:pt x="1965" y="1896"/>
                  </a:cubicBezTo>
                  <a:cubicBezTo>
                    <a:pt x="2028" y="1896"/>
                    <a:pt x="2088" y="1915"/>
                    <a:pt x="2159" y="1962"/>
                  </a:cubicBezTo>
                  <a:cubicBezTo>
                    <a:pt x="2328" y="2064"/>
                    <a:pt x="2368" y="2162"/>
                    <a:pt x="2410" y="2162"/>
                  </a:cubicBezTo>
                  <a:cubicBezTo>
                    <a:pt x="2425" y="2162"/>
                    <a:pt x="2441" y="2149"/>
                    <a:pt x="2463" y="2118"/>
                  </a:cubicBezTo>
                  <a:cubicBezTo>
                    <a:pt x="2545" y="2011"/>
                    <a:pt x="2422" y="1954"/>
                    <a:pt x="2627" y="1921"/>
                  </a:cubicBezTo>
                  <a:cubicBezTo>
                    <a:pt x="2832" y="1880"/>
                    <a:pt x="3193" y="1847"/>
                    <a:pt x="3349" y="1847"/>
                  </a:cubicBezTo>
                  <a:cubicBezTo>
                    <a:pt x="3497" y="1839"/>
                    <a:pt x="3850" y="1856"/>
                    <a:pt x="3965" y="1790"/>
                  </a:cubicBezTo>
                  <a:cubicBezTo>
                    <a:pt x="4072" y="1724"/>
                    <a:pt x="4359" y="1568"/>
                    <a:pt x="4375" y="1494"/>
                  </a:cubicBezTo>
                  <a:cubicBezTo>
                    <a:pt x="4400" y="1412"/>
                    <a:pt x="4441" y="1388"/>
                    <a:pt x="4392" y="1322"/>
                  </a:cubicBezTo>
                  <a:cubicBezTo>
                    <a:pt x="4336" y="1259"/>
                    <a:pt x="4288" y="1018"/>
                    <a:pt x="4218" y="1018"/>
                  </a:cubicBezTo>
                  <a:cubicBezTo>
                    <a:pt x="4216" y="1018"/>
                    <a:pt x="4213" y="1018"/>
                    <a:pt x="4211" y="1018"/>
                  </a:cubicBezTo>
                  <a:cubicBezTo>
                    <a:pt x="4169" y="1029"/>
                    <a:pt x="3989" y="1043"/>
                    <a:pt x="3848" y="1043"/>
                  </a:cubicBezTo>
                  <a:cubicBezTo>
                    <a:pt x="3768" y="1043"/>
                    <a:pt x="3701" y="1039"/>
                    <a:pt x="3678" y="1027"/>
                  </a:cubicBezTo>
                  <a:cubicBezTo>
                    <a:pt x="3612" y="994"/>
                    <a:pt x="3899" y="912"/>
                    <a:pt x="3735" y="846"/>
                  </a:cubicBezTo>
                  <a:cubicBezTo>
                    <a:pt x="3579" y="780"/>
                    <a:pt x="3481" y="822"/>
                    <a:pt x="3415" y="723"/>
                  </a:cubicBezTo>
                  <a:cubicBezTo>
                    <a:pt x="3358" y="625"/>
                    <a:pt x="3423" y="534"/>
                    <a:pt x="3333" y="518"/>
                  </a:cubicBezTo>
                  <a:cubicBezTo>
                    <a:pt x="3258" y="497"/>
                    <a:pt x="3206" y="426"/>
                    <a:pt x="3129" y="426"/>
                  </a:cubicBezTo>
                  <a:cubicBezTo>
                    <a:pt x="3113" y="426"/>
                    <a:pt x="3097" y="429"/>
                    <a:pt x="3079" y="436"/>
                  </a:cubicBezTo>
                  <a:cubicBezTo>
                    <a:pt x="2989" y="463"/>
                    <a:pt x="2563" y="668"/>
                    <a:pt x="2420" y="668"/>
                  </a:cubicBezTo>
                  <a:cubicBezTo>
                    <a:pt x="2391" y="668"/>
                    <a:pt x="2374" y="660"/>
                    <a:pt x="2373" y="641"/>
                  </a:cubicBezTo>
                  <a:cubicBezTo>
                    <a:pt x="2373" y="534"/>
                    <a:pt x="2373" y="395"/>
                    <a:pt x="2504" y="346"/>
                  </a:cubicBezTo>
                  <a:cubicBezTo>
                    <a:pt x="2635" y="296"/>
                    <a:pt x="2775" y="313"/>
                    <a:pt x="2701" y="231"/>
                  </a:cubicBezTo>
                  <a:cubicBezTo>
                    <a:pt x="2635" y="157"/>
                    <a:pt x="2504" y="206"/>
                    <a:pt x="2348" y="132"/>
                  </a:cubicBezTo>
                  <a:cubicBezTo>
                    <a:pt x="2242" y="79"/>
                    <a:pt x="2216" y="0"/>
                    <a:pt x="2177"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75"/>
            <p:cNvSpPr/>
            <p:nvPr/>
          </p:nvSpPr>
          <p:spPr>
            <a:xfrm>
              <a:off x="4556500" y="1277250"/>
              <a:ext cx="115325" cy="92950"/>
            </a:xfrm>
            <a:custGeom>
              <a:avLst/>
              <a:gdLst/>
              <a:ahLst/>
              <a:cxnLst/>
              <a:rect l="l" t="t" r="r" b="b"/>
              <a:pathLst>
                <a:path w="4613" h="3718" extrusionOk="0">
                  <a:moveTo>
                    <a:pt x="2816" y="1"/>
                  </a:moveTo>
                  <a:cubicBezTo>
                    <a:pt x="2785" y="1"/>
                    <a:pt x="2753" y="3"/>
                    <a:pt x="2717" y="10"/>
                  </a:cubicBezTo>
                  <a:cubicBezTo>
                    <a:pt x="2651" y="21"/>
                    <a:pt x="2583" y="24"/>
                    <a:pt x="2515" y="24"/>
                  </a:cubicBezTo>
                  <a:cubicBezTo>
                    <a:pt x="2381" y="24"/>
                    <a:pt x="2252" y="10"/>
                    <a:pt x="2159" y="10"/>
                  </a:cubicBezTo>
                  <a:cubicBezTo>
                    <a:pt x="2128" y="10"/>
                    <a:pt x="2098" y="9"/>
                    <a:pt x="2070" y="9"/>
                  </a:cubicBezTo>
                  <a:cubicBezTo>
                    <a:pt x="1970" y="9"/>
                    <a:pt x="1883" y="14"/>
                    <a:pt x="1781" y="59"/>
                  </a:cubicBezTo>
                  <a:cubicBezTo>
                    <a:pt x="1650" y="116"/>
                    <a:pt x="1518" y="92"/>
                    <a:pt x="1428" y="157"/>
                  </a:cubicBezTo>
                  <a:cubicBezTo>
                    <a:pt x="1346" y="223"/>
                    <a:pt x="1379" y="330"/>
                    <a:pt x="1395" y="420"/>
                  </a:cubicBezTo>
                  <a:cubicBezTo>
                    <a:pt x="1420" y="510"/>
                    <a:pt x="1477" y="576"/>
                    <a:pt x="1412" y="584"/>
                  </a:cubicBezTo>
                  <a:cubicBezTo>
                    <a:pt x="1403" y="586"/>
                    <a:pt x="1394" y="587"/>
                    <a:pt x="1383" y="587"/>
                  </a:cubicBezTo>
                  <a:cubicBezTo>
                    <a:pt x="1333" y="587"/>
                    <a:pt x="1265" y="566"/>
                    <a:pt x="1207" y="566"/>
                  </a:cubicBezTo>
                  <a:cubicBezTo>
                    <a:pt x="1186" y="566"/>
                    <a:pt x="1166" y="568"/>
                    <a:pt x="1149" y="576"/>
                  </a:cubicBezTo>
                  <a:cubicBezTo>
                    <a:pt x="1075" y="601"/>
                    <a:pt x="895" y="601"/>
                    <a:pt x="854" y="675"/>
                  </a:cubicBezTo>
                  <a:cubicBezTo>
                    <a:pt x="821" y="740"/>
                    <a:pt x="739" y="757"/>
                    <a:pt x="837" y="781"/>
                  </a:cubicBezTo>
                  <a:cubicBezTo>
                    <a:pt x="928" y="806"/>
                    <a:pt x="985" y="806"/>
                    <a:pt x="1075" y="822"/>
                  </a:cubicBezTo>
                  <a:cubicBezTo>
                    <a:pt x="1174" y="847"/>
                    <a:pt x="1346" y="847"/>
                    <a:pt x="1313" y="880"/>
                  </a:cubicBezTo>
                  <a:cubicBezTo>
                    <a:pt x="1289" y="913"/>
                    <a:pt x="1092" y="880"/>
                    <a:pt x="1092" y="921"/>
                  </a:cubicBezTo>
                  <a:cubicBezTo>
                    <a:pt x="1092" y="970"/>
                    <a:pt x="1174" y="986"/>
                    <a:pt x="1116" y="1044"/>
                  </a:cubicBezTo>
                  <a:cubicBezTo>
                    <a:pt x="1067" y="1093"/>
                    <a:pt x="1018" y="1109"/>
                    <a:pt x="1010" y="1142"/>
                  </a:cubicBezTo>
                  <a:cubicBezTo>
                    <a:pt x="1010" y="1183"/>
                    <a:pt x="1083" y="1265"/>
                    <a:pt x="1018" y="1290"/>
                  </a:cubicBezTo>
                  <a:cubicBezTo>
                    <a:pt x="996" y="1299"/>
                    <a:pt x="979" y="1300"/>
                    <a:pt x="966" y="1300"/>
                  </a:cubicBezTo>
                  <a:cubicBezTo>
                    <a:pt x="961" y="1300"/>
                    <a:pt x="957" y="1300"/>
                    <a:pt x="953" y="1300"/>
                  </a:cubicBezTo>
                  <a:cubicBezTo>
                    <a:pt x="938" y="1300"/>
                    <a:pt x="928" y="1302"/>
                    <a:pt x="919" y="1323"/>
                  </a:cubicBezTo>
                  <a:cubicBezTo>
                    <a:pt x="911" y="1372"/>
                    <a:pt x="928" y="1413"/>
                    <a:pt x="911" y="1430"/>
                  </a:cubicBezTo>
                  <a:cubicBezTo>
                    <a:pt x="909" y="1433"/>
                    <a:pt x="903" y="1435"/>
                    <a:pt x="895" y="1435"/>
                  </a:cubicBezTo>
                  <a:cubicBezTo>
                    <a:pt x="883" y="1435"/>
                    <a:pt x="868" y="1432"/>
                    <a:pt x="853" y="1432"/>
                  </a:cubicBezTo>
                  <a:cubicBezTo>
                    <a:pt x="834" y="1432"/>
                    <a:pt x="816" y="1436"/>
                    <a:pt x="813" y="1454"/>
                  </a:cubicBezTo>
                  <a:cubicBezTo>
                    <a:pt x="804" y="1495"/>
                    <a:pt x="837" y="1553"/>
                    <a:pt x="829" y="1585"/>
                  </a:cubicBezTo>
                  <a:cubicBezTo>
                    <a:pt x="829" y="1618"/>
                    <a:pt x="763" y="1585"/>
                    <a:pt x="747" y="1635"/>
                  </a:cubicBezTo>
                  <a:cubicBezTo>
                    <a:pt x="733" y="1670"/>
                    <a:pt x="687" y="1694"/>
                    <a:pt x="627" y="1694"/>
                  </a:cubicBezTo>
                  <a:cubicBezTo>
                    <a:pt x="618" y="1694"/>
                    <a:pt x="609" y="1693"/>
                    <a:pt x="599" y="1692"/>
                  </a:cubicBezTo>
                  <a:cubicBezTo>
                    <a:pt x="525" y="1685"/>
                    <a:pt x="491" y="1616"/>
                    <a:pt x="430" y="1616"/>
                  </a:cubicBezTo>
                  <a:cubicBezTo>
                    <a:pt x="424" y="1616"/>
                    <a:pt x="417" y="1617"/>
                    <a:pt x="411" y="1618"/>
                  </a:cubicBezTo>
                  <a:cubicBezTo>
                    <a:pt x="328" y="1635"/>
                    <a:pt x="189" y="1717"/>
                    <a:pt x="156" y="1782"/>
                  </a:cubicBezTo>
                  <a:cubicBezTo>
                    <a:pt x="115" y="1848"/>
                    <a:pt x="74" y="1889"/>
                    <a:pt x="90" y="1996"/>
                  </a:cubicBezTo>
                  <a:cubicBezTo>
                    <a:pt x="99" y="2102"/>
                    <a:pt x="0" y="2324"/>
                    <a:pt x="156" y="2340"/>
                  </a:cubicBezTo>
                  <a:cubicBezTo>
                    <a:pt x="238" y="2349"/>
                    <a:pt x="287" y="2351"/>
                    <a:pt x="338" y="2351"/>
                  </a:cubicBezTo>
                  <a:cubicBezTo>
                    <a:pt x="388" y="2351"/>
                    <a:pt x="439" y="2349"/>
                    <a:pt x="525" y="2349"/>
                  </a:cubicBezTo>
                  <a:cubicBezTo>
                    <a:pt x="633" y="2349"/>
                    <a:pt x="706" y="2381"/>
                    <a:pt x="757" y="2381"/>
                  </a:cubicBezTo>
                  <a:cubicBezTo>
                    <a:pt x="788" y="2381"/>
                    <a:pt x="811" y="2369"/>
                    <a:pt x="829" y="2332"/>
                  </a:cubicBezTo>
                  <a:cubicBezTo>
                    <a:pt x="857" y="2265"/>
                    <a:pt x="881" y="2195"/>
                    <a:pt x="901" y="2195"/>
                  </a:cubicBezTo>
                  <a:cubicBezTo>
                    <a:pt x="911" y="2195"/>
                    <a:pt x="920" y="2211"/>
                    <a:pt x="928" y="2250"/>
                  </a:cubicBezTo>
                  <a:cubicBezTo>
                    <a:pt x="952" y="2382"/>
                    <a:pt x="895" y="2423"/>
                    <a:pt x="1001" y="2464"/>
                  </a:cubicBezTo>
                  <a:cubicBezTo>
                    <a:pt x="1082" y="2495"/>
                    <a:pt x="1149" y="2535"/>
                    <a:pt x="1180" y="2535"/>
                  </a:cubicBezTo>
                  <a:cubicBezTo>
                    <a:pt x="1190" y="2535"/>
                    <a:pt x="1196" y="2531"/>
                    <a:pt x="1198" y="2521"/>
                  </a:cubicBezTo>
                  <a:cubicBezTo>
                    <a:pt x="1215" y="2472"/>
                    <a:pt x="1207" y="2414"/>
                    <a:pt x="1321" y="2398"/>
                  </a:cubicBezTo>
                  <a:cubicBezTo>
                    <a:pt x="1399" y="2381"/>
                    <a:pt x="1455" y="2327"/>
                    <a:pt x="1485" y="2327"/>
                  </a:cubicBezTo>
                  <a:cubicBezTo>
                    <a:pt x="1499" y="2327"/>
                    <a:pt x="1508" y="2339"/>
                    <a:pt x="1510" y="2373"/>
                  </a:cubicBezTo>
                  <a:cubicBezTo>
                    <a:pt x="1518" y="2480"/>
                    <a:pt x="1420" y="2447"/>
                    <a:pt x="1453" y="2529"/>
                  </a:cubicBezTo>
                  <a:cubicBezTo>
                    <a:pt x="1480" y="2605"/>
                    <a:pt x="1462" y="2640"/>
                    <a:pt x="1508" y="2640"/>
                  </a:cubicBezTo>
                  <a:cubicBezTo>
                    <a:pt x="1517" y="2640"/>
                    <a:pt x="1528" y="2639"/>
                    <a:pt x="1543" y="2636"/>
                  </a:cubicBezTo>
                  <a:cubicBezTo>
                    <a:pt x="1615" y="2622"/>
                    <a:pt x="1762" y="2532"/>
                    <a:pt x="1809" y="2532"/>
                  </a:cubicBezTo>
                  <a:cubicBezTo>
                    <a:pt x="1815" y="2532"/>
                    <a:pt x="1820" y="2533"/>
                    <a:pt x="1822" y="2537"/>
                  </a:cubicBezTo>
                  <a:cubicBezTo>
                    <a:pt x="1838" y="2570"/>
                    <a:pt x="1576" y="2743"/>
                    <a:pt x="1617" y="2775"/>
                  </a:cubicBezTo>
                  <a:cubicBezTo>
                    <a:pt x="1658" y="2808"/>
                    <a:pt x="1707" y="2816"/>
                    <a:pt x="1822" y="2857"/>
                  </a:cubicBezTo>
                  <a:cubicBezTo>
                    <a:pt x="1937" y="2899"/>
                    <a:pt x="2052" y="2940"/>
                    <a:pt x="2011" y="2972"/>
                  </a:cubicBezTo>
                  <a:cubicBezTo>
                    <a:pt x="2004" y="2980"/>
                    <a:pt x="1994" y="2982"/>
                    <a:pt x="1984" y="2982"/>
                  </a:cubicBezTo>
                  <a:cubicBezTo>
                    <a:pt x="1960" y="2982"/>
                    <a:pt x="1931" y="2970"/>
                    <a:pt x="1911" y="2970"/>
                  </a:cubicBezTo>
                  <a:cubicBezTo>
                    <a:pt x="1899" y="2970"/>
                    <a:pt x="1890" y="2974"/>
                    <a:pt x="1888" y="2989"/>
                  </a:cubicBezTo>
                  <a:cubicBezTo>
                    <a:pt x="1888" y="3030"/>
                    <a:pt x="1953" y="3104"/>
                    <a:pt x="1871" y="3112"/>
                  </a:cubicBezTo>
                  <a:cubicBezTo>
                    <a:pt x="1869" y="3112"/>
                    <a:pt x="1867" y="3112"/>
                    <a:pt x="1864" y="3112"/>
                  </a:cubicBezTo>
                  <a:cubicBezTo>
                    <a:pt x="1794" y="3112"/>
                    <a:pt x="1666" y="3024"/>
                    <a:pt x="1628" y="3024"/>
                  </a:cubicBezTo>
                  <a:cubicBezTo>
                    <a:pt x="1620" y="3024"/>
                    <a:pt x="1615" y="3028"/>
                    <a:pt x="1617" y="3038"/>
                  </a:cubicBezTo>
                  <a:cubicBezTo>
                    <a:pt x="1617" y="3104"/>
                    <a:pt x="1748" y="3202"/>
                    <a:pt x="1740" y="3268"/>
                  </a:cubicBezTo>
                  <a:cubicBezTo>
                    <a:pt x="1732" y="3333"/>
                    <a:pt x="1584" y="3301"/>
                    <a:pt x="1592" y="3342"/>
                  </a:cubicBezTo>
                  <a:cubicBezTo>
                    <a:pt x="1600" y="3390"/>
                    <a:pt x="2230" y="3531"/>
                    <a:pt x="2294" y="3531"/>
                  </a:cubicBezTo>
                  <a:cubicBezTo>
                    <a:pt x="2296" y="3531"/>
                    <a:pt x="2297" y="3531"/>
                    <a:pt x="2298" y="3530"/>
                  </a:cubicBezTo>
                  <a:cubicBezTo>
                    <a:pt x="2331" y="3522"/>
                    <a:pt x="2200" y="3399"/>
                    <a:pt x="2273" y="3342"/>
                  </a:cubicBezTo>
                  <a:cubicBezTo>
                    <a:pt x="2280" y="3337"/>
                    <a:pt x="2288" y="3335"/>
                    <a:pt x="2296" y="3335"/>
                  </a:cubicBezTo>
                  <a:cubicBezTo>
                    <a:pt x="2385" y="3335"/>
                    <a:pt x="2577" y="3551"/>
                    <a:pt x="2659" y="3596"/>
                  </a:cubicBezTo>
                  <a:cubicBezTo>
                    <a:pt x="2715" y="3629"/>
                    <a:pt x="2729" y="3648"/>
                    <a:pt x="2745" y="3648"/>
                  </a:cubicBezTo>
                  <a:cubicBezTo>
                    <a:pt x="2758" y="3648"/>
                    <a:pt x="2772" y="3637"/>
                    <a:pt x="2807" y="3613"/>
                  </a:cubicBezTo>
                  <a:cubicBezTo>
                    <a:pt x="2881" y="3547"/>
                    <a:pt x="2881" y="3481"/>
                    <a:pt x="2971" y="3465"/>
                  </a:cubicBezTo>
                  <a:cubicBezTo>
                    <a:pt x="2977" y="3464"/>
                    <a:pt x="2982" y="3463"/>
                    <a:pt x="2988" y="3463"/>
                  </a:cubicBezTo>
                  <a:cubicBezTo>
                    <a:pt x="3072" y="3463"/>
                    <a:pt x="3155" y="3575"/>
                    <a:pt x="3209" y="3629"/>
                  </a:cubicBezTo>
                  <a:cubicBezTo>
                    <a:pt x="3243" y="3669"/>
                    <a:pt x="3302" y="3717"/>
                    <a:pt x="3337" y="3717"/>
                  </a:cubicBezTo>
                  <a:cubicBezTo>
                    <a:pt x="3352" y="3717"/>
                    <a:pt x="3362" y="3709"/>
                    <a:pt x="3365" y="3686"/>
                  </a:cubicBezTo>
                  <a:cubicBezTo>
                    <a:pt x="3373" y="3621"/>
                    <a:pt x="3258" y="3563"/>
                    <a:pt x="3357" y="3555"/>
                  </a:cubicBezTo>
                  <a:cubicBezTo>
                    <a:pt x="3447" y="3555"/>
                    <a:pt x="3529" y="3596"/>
                    <a:pt x="3636" y="3645"/>
                  </a:cubicBezTo>
                  <a:cubicBezTo>
                    <a:pt x="3686" y="3667"/>
                    <a:pt x="3725" y="3676"/>
                    <a:pt x="3750" y="3676"/>
                  </a:cubicBezTo>
                  <a:cubicBezTo>
                    <a:pt x="3784" y="3676"/>
                    <a:pt x="3794" y="3660"/>
                    <a:pt x="3775" y="3637"/>
                  </a:cubicBezTo>
                  <a:cubicBezTo>
                    <a:pt x="3742" y="3596"/>
                    <a:pt x="3488" y="3498"/>
                    <a:pt x="3578" y="3481"/>
                  </a:cubicBezTo>
                  <a:cubicBezTo>
                    <a:pt x="3590" y="3479"/>
                    <a:pt x="3603" y="3478"/>
                    <a:pt x="3616" y="3478"/>
                  </a:cubicBezTo>
                  <a:cubicBezTo>
                    <a:pt x="3701" y="3478"/>
                    <a:pt x="3807" y="3521"/>
                    <a:pt x="3907" y="3563"/>
                  </a:cubicBezTo>
                  <a:cubicBezTo>
                    <a:pt x="3940" y="3579"/>
                    <a:pt x="3962" y="3585"/>
                    <a:pt x="3978" y="3585"/>
                  </a:cubicBezTo>
                  <a:cubicBezTo>
                    <a:pt x="4021" y="3585"/>
                    <a:pt x="4014" y="3540"/>
                    <a:pt x="4038" y="3522"/>
                  </a:cubicBezTo>
                  <a:cubicBezTo>
                    <a:pt x="4045" y="3517"/>
                    <a:pt x="4055" y="3515"/>
                    <a:pt x="4067" y="3515"/>
                  </a:cubicBezTo>
                  <a:cubicBezTo>
                    <a:pt x="4113" y="3515"/>
                    <a:pt x="4193" y="3547"/>
                    <a:pt x="4284" y="3580"/>
                  </a:cubicBezTo>
                  <a:cubicBezTo>
                    <a:pt x="4296" y="3583"/>
                    <a:pt x="4307" y="3585"/>
                    <a:pt x="4316" y="3585"/>
                  </a:cubicBezTo>
                  <a:cubicBezTo>
                    <a:pt x="4393" y="3585"/>
                    <a:pt x="4373" y="3473"/>
                    <a:pt x="4432" y="3473"/>
                  </a:cubicBezTo>
                  <a:cubicBezTo>
                    <a:pt x="4481" y="3473"/>
                    <a:pt x="4545" y="3495"/>
                    <a:pt x="4582" y="3495"/>
                  </a:cubicBezTo>
                  <a:cubicBezTo>
                    <a:pt x="4601" y="3495"/>
                    <a:pt x="4612" y="3489"/>
                    <a:pt x="4612" y="3473"/>
                  </a:cubicBezTo>
                  <a:cubicBezTo>
                    <a:pt x="4612" y="3416"/>
                    <a:pt x="4415" y="3391"/>
                    <a:pt x="4358" y="3366"/>
                  </a:cubicBezTo>
                  <a:cubicBezTo>
                    <a:pt x="4301" y="3342"/>
                    <a:pt x="4153" y="3260"/>
                    <a:pt x="4079" y="3169"/>
                  </a:cubicBezTo>
                  <a:cubicBezTo>
                    <a:pt x="3997" y="3087"/>
                    <a:pt x="3734" y="2915"/>
                    <a:pt x="3587" y="2849"/>
                  </a:cubicBezTo>
                  <a:cubicBezTo>
                    <a:pt x="3431" y="2792"/>
                    <a:pt x="3381" y="2578"/>
                    <a:pt x="3307" y="2447"/>
                  </a:cubicBezTo>
                  <a:cubicBezTo>
                    <a:pt x="3225" y="2316"/>
                    <a:pt x="3102" y="2029"/>
                    <a:pt x="3045" y="1996"/>
                  </a:cubicBezTo>
                  <a:cubicBezTo>
                    <a:pt x="2987" y="1955"/>
                    <a:pt x="2790" y="1938"/>
                    <a:pt x="2823" y="1889"/>
                  </a:cubicBezTo>
                  <a:cubicBezTo>
                    <a:pt x="2848" y="1848"/>
                    <a:pt x="2922" y="1840"/>
                    <a:pt x="2979" y="1791"/>
                  </a:cubicBezTo>
                  <a:cubicBezTo>
                    <a:pt x="3037" y="1750"/>
                    <a:pt x="3094" y="1643"/>
                    <a:pt x="3061" y="1553"/>
                  </a:cubicBezTo>
                  <a:cubicBezTo>
                    <a:pt x="3037" y="1471"/>
                    <a:pt x="2938" y="1446"/>
                    <a:pt x="2946" y="1388"/>
                  </a:cubicBezTo>
                  <a:cubicBezTo>
                    <a:pt x="2955" y="1323"/>
                    <a:pt x="3053" y="1249"/>
                    <a:pt x="2979" y="1241"/>
                  </a:cubicBezTo>
                  <a:cubicBezTo>
                    <a:pt x="2914" y="1233"/>
                    <a:pt x="2717" y="1216"/>
                    <a:pt x="2782" y="1175"/>
                  </a:cubicBezTo>
                  <a:cubicBezTo>
                    <a:pt x="2840" y="1134"/>
                    <a:pt x="3020" y="1159"/>
                    <a:pt x="3012" y="1118"/>
                  </a:cubicBezTo>
                  <a:cubicBezTo>
                    <a:pt x="3012" y="1077"/>
                    <a:pt x="2832" y="1052"/>
                    <a:pt x="2873" y="995"/>
                  </a:cubicBezTo>
                  <a:cubicBezTo>
                    <a:pt x="2881" y="982"/>
                    <a:pt x="2893" y="978"/>
                    <a:pt x="2908" y="978"/>
                  </a:cubicBezTo>
                  <a:cubicBezTo>
                    <a:pt x="2949" y="978"/>
                    <a:pt x="3009" y="1012"/>
                    <a:pt x="3052" y="1012"/>
                  </a:cubicBezTo>
                  <a:cubicBezTo>
                    <a:pt x="3055" y="1012"/>
                    <a:pt x="3058" y="1011"/>
                    <a:pt x="3061" y="1011"/>
                  </a:cubicBezTo>
                  <a:cubicBezTo>
                    <a:pt x="3111" y="995"/>
                    <a:pt x="3143" y="896"/>
                    <a:pt x="3176" y="880"/>
                  </a:cubicBezTo>
                  <a:cubicBezTo>
                    <a:pt x="3187" y="874"/>
                    <a:pt x="3203" y="873"/>
                    <a:pt x="3218" y="873"/>
                  </a:cubicBezTo>
                  <a:cubicBezTo>
                    <a:pt x="3225" y="873"/>
                    <a:pt x="3233" y="874"/>
                    <a:pt x="3240" y="874"/>
                  </a:cubicBezTo>
                  <a:cubicBezTo>
                    <a:pt x="3260" y="874"/>
                    <a:pt x="3275" y="871"/>
                    <a:pt x="3266" y="855"/>
                  </a:cubicBezTo>
                  <a:cubicBezTo>
                    <a:pt x="3250" y="814"/>
                    <a:pt x="2971" y="781"/>
                    <a:pt x="3045" y="724"/>
                  </a:cubicBezTo>
                  <a:cubicBezTo>
                    <a:pt x="3074" y="701"/>
                    <a:pt x="3129" y="695"/>
                    <a:pt x="3191" y="695"/>
                  </a:cubicBezTo>
                  <a:cubicBezTo>
                    <a:pt x="3254" y="695"/>
                    <a:pt x="3323" y="701"/>
                    <a:pt x="3378" y="701"/>
                  </a:cubicBezTo>
                  <a:cubicBezTo>
                    <a:pt x="3423" y="701"/>
                    <a:pt x="3457" y="697"/>
                    <a:pt x="3472" y="683"/>
                  </a:cubicBezTo>
                  <a:cubicBezTo>
                    <a:pt x="3521" y="633"/>
                    <a:pt x="3570" y="543"/>
                    <a:pt x="3504" y="535"/>
                  </a:cubicBezTo>
                  <a:cubicBezTo>
                    <a:pt x="3447" y="519"/>
                    <a:pt x="3135" y="535"/>
                    <a:pt x="3127" y="502"/>
                  </a:cubicBezTo>
                  <a:cubicBezTo>
                    <a:pt x="3127" y="478"/>
                    <a:pt x="3127" y="437"/>
                    <a:pt x="3184" y="437"/>
                  </a:cubicBezTo>
                  <a:cubicBezTo>
                    <a:pt x="3234" y="437"/>
                    <a:pt x="3545" y="420"/>
                    <a:pt x="3529" y="395"/>
                  </a:cubicBezTo>
                  <a:cubicBezTo>
                    <a:pt x="3513" y="371"/>
                    <a:pt x="3209" y="363"/>
                    <a:pt x="3291" y="313"/>
                  </a:cubicBezTo>
                  <a:cubicBezTo>
                    <a:pt x="3365" y="256"/>
                    <a:pt x="3742" y="248"/>
                    <a:pt x="3677" y="199"/>
                  </a:cubicBezTo>
                  <a:cubicBezTo>
                    <a:pt x="3611" y="149"/>
                    <a:pt x="3209" y="100"/>
                    <a:pt x="3102" y="75"/>
                  </a:cubicBezTo>
                  <a:cubicBezTo>
                    <a:pt x="3023" y="49"/>
                    <a:pt x="2943" y="1"/>
                    <a:pt x="2816"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75"/>
            <p:cNvSpPr/>
            <p:nvPr/>
          </p:nvSpPr>
          <p:spPr>
            <a:xfrm>
              <a:off x="4471750" y="985925"/>
              <a:ext cx="93150" cy="35075"/>
            </a:xfrm>
            <a:custGeom>
              <a:avLst/>
              <a:gdLst/>
              <a:ahLst/>
              <a:cxnLst/>
              <a:rect l="l" t="t" r="r" b="b"/>
              <a:pathLst>
                <a:path w="3726" h="1403" extrusionOk="0">
                  <a:moveTo>
                    <a:pt x="2505" y="1"/>
                  </a:moveTo>
                  <a:cubicBezTo>
                    <a:pt x="2485" y="1"/>
                    <a:pt x="2466" y="8"/>
                    <a:pt x="2446" y="26"/>
                  </a:cubicBezTo>
                  <a:cubicBezTo>
                    <a:pt x="2356" y="100"/>
                    <a:pt x="2299" y="108"/>
                    <a:pt x="2192" y="173"/>
                  </a:cubicBezTo>
                  <a:cubicBezTo>
                    <a:pt x="2110" y="223"/>
                    <a:pt x="1724" y="264"/>
                    <a:pt x="1790" y="305"/>
                  </a:cubicBezTo>
                  <a:cubicBezTo>
                    <a:pt x="1827" y="329"/>
                    <a:pt x="1858" y="329"/>
                    <a:pt x="1885" y="329"/>
                  </a:cubicBezTo>
                  <a:cubicBezTo>
                    <a:pt x="1913" y="329"/>
                    <a:pt x="1938" y="329"/>
                    <a:pt x="1962" y="354"/>
                  </a:cubicBezTo>
                  <a:cubicBezTo>
                    <a:pt x="2011" y="411"/>
                    <a:pt x="2069" y="411"/>
                    <a:pt x="2151" y="420"/>
                  </a:cubicBezTo>
                  <a:cubicBezTo>
                    <a:pt x="2241" y="428"/>
                    <a:pt x="2274" y="477"/>
                    <a:pt x="2233" y="502"/>
                  </a:cubicBezTo>
                  <a:cubicBezTo>
                    <a:pt x="2219" y="510"/>
                    <a:pt x="2197" y="512"/>
                    <a:pt x="2173" y="512"/>
                  </a:cubicBezTo>
                  <a:cubicBezTo>
                    <a:pt x="2154" y="512"/>
                    <a:pt x="2133" y="511"/>
                    <a:pt x="2113" y="511"/>
                  </a:cubicBezTo>
                  <a:cubicBezTo>
                    <a:pt x="2084" y="511"/>
                    <a:pt x="2057" y="513"/>
                    <a:pt x="2044" y="526"/>
                  </a:cubicBezTo>
                  <a:cubicBezTo>
                    <a:pt x="2011" y="559"/>
                    <a:pt x="1962" y="666"/>
                    <a:pt x="1897" y="682"/>
                  </a:cubicBezTo>
                  <a:cubicBezTo>
                    <a:pt x="1831" y="704"/>
                    <a:pt x="1719" y="759"/>
                    <a:pt x="1632" y="759"/>
                  </a:cubicBezTo>
                  <a:cubicBezTo>
                    <a:pt x="1621" y="759"/>
                    <a:pt x="1611" y="758"/>
                    <a:pt x="1601" y="756"/>
                  </a:cubicBezTo>
                  <a:cubicBezTo>
                    <a:pt x="1518" y="733"/>
                    <a:pt x="1406" y="648"/>
                    <a:pt x="1293" y="648"/>
                  </a:cubicBezTo>
                  <a:cubicBezTo>
                    <a:pt x="1283" y="648"/>
                    <a:pt x="1274" y="648"/>
                    <a:pt x="1265" y="649"/>
                  </a:cubicBezTo>
                  <a:cubicBezTo>
                    <a:pt x="1133" y="674"/>
                    <a:pt x="715" y="756"/>
                    <a:pt x="780" y="789"/>
                  </a:cubicBezTo>
                  <a:cubicBezTo>
                    <a:pt x="801" y="798"/>
                    <a:pt x="823" y="801"/>
                    <a:pt x="846" y="801"/>
                  </a:cubicBezTo>
                  <a:cubicBezTo>
                    <a:pt x="883" y="801"/>
                    <a:pt x="924" y="793"/>
                    <a:pt x="970" y="793"/>
                  </a:cubicBezTo>
                  <a:cubicBezTo>
                    <a:pt x="998" y="793"/>
                    <a:pt x="1028" y="796"/>
                    <a:pt x="1059" y="805"/>
                  </a:cubicBezTo>
                  <a:cubicBezTo>
                    <a:pt x="1183" y="838"/>
                    <a:pt x="1248" y="879"/>
                    <a:pt x="1191" y="896"/>
                  </a:cubicBezTo>
                  <a:cubicBezTo>
                    <a:pt x="1142" y="920"/>
                    <a:pt x="953" y="904"/>
                    <a:pt x="961" y="937"/>
                  </a:cubicBezTo>
                  <a:cubicBezTo>
                    <a:pt x="969" y="969"/>
                    <a:pt x="1117" y="969"/>
                    <a:pt x="1084" y="1019"/>
                  </a:cubicBezTo>
                  <a:cubicBezTo>
                    <a:pt x="1061" y="1053"/>
                    <a:pt x="949" y="1092"/>
                    <a:pt x="836" y="1092"/>
                  </a:cubicBezTo>
                  <a:cubicBezTo>
                    <a:pt x="788" y="1092"/>
                    <a:pt x="740" y="1085"/>
                    <a:pt x="698" y="1068"/>
                  </a:cubicBezTo>
                  <a:cubicBezTo>
                    <a:pt x="578" y="1015"/>
                    <a:pt x="436" y="950"/>
                    <a:pt x="348" y="950"/>
                  </a:cubicBezTo>
                  <a:cubicBezTo>
                    <a:pt x="327" y="950"/>
                    <a:pt x="310" y="954"/>
                    <a:pt x="296" y="961"/>
                  </a:cubicBezTo>
                  <a:cubicBezTo>
                    <a:pt x="222" y="1002"/>
                    <a:pt x="1" y="1052"/>
                    <a:pt x="75" y="1117"/>
                  </a:cubicBezTo>
                  <a:cubicBezTo>
                    <a:pt x="149" y="1183"/>
                    <a:pt x="247" y="1248"/>
                    <a:pt x="403" y="1248"/>
                  </a:cubicBezTo>
                  <a:cubicBezTo>
                    <a:pt x="559" y="1240"/>
                    <a:pt x="641" y="1175"/>
                    <a:pt x="756" y="1175"/>
                  </a:cubicBezTo>
                  <a:cubicBezTo>
                    <a:pt x="863" y="1183"/>
                    <a:pt x="1084" y="1175"/>
                    <a:pt x="1010" y="1240"/>
                  </a:cubicBezTo>
                  <a:cubicBezTo>
                    <a:pt x="945" y="1306"/>
                    <a:pt x="666" y="1331"/>
                    <a:pt x="780" y="1380"/>
                  </a:cubicBezTo>
                  <a:cubicBezTo>
                    <a:pt x="823" y="1397"/>
                    <a:pt x="853" y="1403"/>
                    <a:pt x="883" y="1403"/>
                  </a:cubicBezTo>
                  <a:cubicBezTo>
                    <a:pt x="940" y="1403"/>
                    <a:pt x="995" y="1380"/>
                    <a:pt x="1125" y="1363"/>
                  </a:cubicBezTo>
                  <a:cubicBezTo>
                    <a:pt x="1330" y="1339"/>
                    <a:pt x="1453" y="1339"/>
                    <a:pt x="1601" y="1339"/>
                  </a:cubicBezTo>
                  <a:cubicBezTo>
                    <a:pt x="1749" y="1339"/>
                    <a:pt x="1790" y="1322"/>
                    <a:pt x="1814" y="1265"/>
                  </a:cubicBezTo>
                  <a:cubicBezTo>
                    <a:pt x="1839" y="1216"/>
                    <a:pt x="1724" y="1240"/>
                    <a:pt x="1700" y="1175"/>
                  </a:cubicBezTo>
                  <a:cubicBezTo>
                    <a:pt x="1675" y="1109"/>
                    <a:pt x="1585" y="1027"/>
                    <a:pt x="1667" y="978"/>
                  </a:cubicBezTo>
                  <a:cubicBezTo>
                    <a:pt x="1749" y="928"/>
                    <a:pt x="1888" y="928"/>
                    <a:pt x="2052" y="855"/>
                  </a:cubicBezTo>
                  <a:cubicBezTo>
                    <a:pt x="2208" y="789"/>
                    <a:pt x="2159" y="772"/>
                    <a:pt x="2414" y="731"/>
                  </a:cubicBezTo>
                  <a:cubicBezTo>
                    <a:pt x="2676" y="682"/>
                    <a:pt x="2881" y="633"/>
                    <a:pt x="3062" y="576"/>
                  </a:cubicBezTo>
                  <a:cubicBezTo>
                    <a:pt x="3242" y="510"/>
                    <a:pt x="3686" y="436"/>
                    <a:pt x="3702" y="403"/>
                  </a:cubicBezTo>
                  <a:cubicBezTo>
                    <a:pt x="3725" y="373"/>
                    <a:pt x="3476" y="270"/>
                    <a:pt x="3390" y="270"/>
                  </a:cubicBezTo>
                  <a:cubicBezTo>
                    <a:pt x="3383" y="270"/>
                    <a:pt x="3378" y="271"/>
                    <a:pt x="3374" y="272"/>
                  </a:cubicBezTo>
                  <a:cubicBezTo>
                    <a:pt x="3315" y="286"/>
                    <a:pt x="3289" y="366"/>
                    <a:pt x="3255" y="366"/>
                  </a:cubicBezTo>
                  <a:cubicBezTo>
                    <a:pt x="3251" y="366"/>
                    <a:pt x="3247" y="365"/>
                    <a:pt x="3242" y="362"/>
                  </a:cubicBezTo>
                  <a:cubicBezTo>
                    <a:pt x="3202" y="338"/>
                    <a:pt x="3178" y="33"/>
                    <a:pt x="3093" y="33"/>
                  </a:cubicBezTo>
                  <a:cubicBezTo>
                    <a:pt x="3091" y="33"/>
                    <a:pt x="3089" y="33"/>
                    <a:pt x="3087" y="34"/>
                  </a:cubicBezTo>
                  <a:cubicBezTo>
                    <a:pt x="3008" y="47"/>
                    <a:pt x="2950" y="145"/>
                    <a:pt x="2845" y="145"/>
                  </a:cubicBezTo>
                  <a:cubicBezTo>
                    <a:pt x="2819" y="145"/>
                    <a:pt x="2791" y="139"/>
                    <a:pt x="2758" y="124"/>
                  </a:cubicBezTo>
                  <a:cubicBezTo>
                    <a:pt x="2640" y="74"/>
                    <a:pt x="2569" y="1"/>
                    <a:pt x="2505"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75"/>
            <p:cNvSpPr/>
            <p:nvPr/>
          </p:nvSpPr>
          <p:spPr>
            <a:xfrm>
              <a:off x="4572075" y="1007475"/>
              <a:ext cx="31425" cy="12250"/>
            </a:xfrm>
            <a:custGeom>
              <a:avLst/>
              <a:gdLst/>
              <a:ahLst/>
              <a:cxnLst/>
              <a:rect l="l" t="t" r="r" b="b"/>
              <a:pathLst>
                <a:path w="1257" h="490" extrusionOk="0">
                  <a:moveTo>
                    <a:pt x="735" y="0"/>
                  </a:moveTo>
                  <a:cubicBezTo>
                    <a:pt x="699" y="0"/>
                    <a:pt x="652" y="19"/>
                    <a:pt x="567" y="58"/>
                  </a:cubicBezTo>
                  <a:cubicBezTo>
                    <a:pt x="485" y="99"/>
                    <a:pt x="337" y="214"/>
                    <a:pt x="239" y="255"/>
                  </a:cubicBezTo>
                  <a:cubicBezTo>
                    <a:pt x="140" y="304"/>
                    <a:pt x="1" y="304"/>
                    <a:pt x="116" y="354"/>
                  </a:cubicBezTo>
                  <a:cubicBezTo>
                    <a:pt x="222" y="411"/>
                    <a:pt x="272" y="370"/>
                    <a:pt x="411" y="428"/>
                  </a:cubicBezTo>
                  <a:cubicBezTo>
                    <a:pt x="494" y="459"/>
                    <a:pt x="627" y="490"/>
                    <a:pt x="737" y="490"/>
                  </a:cubicBezTo>
                  <a:cubicBezTo>
                    <a:pt x="802" y="490"/>
                    <a:pt x="859" y="479"/>
                    <a:pt x="895" y="452"/>
                  </a:cubicBezTo>
                  <a:cubicBezTo>
                    <a:pt x="994" y="370"/>
                    <a:pt x="936" y="345"/>
                    <a:pt x="1068" y="337"/>
                  </a:cubicBezTo>
                  <a:cubicBezTo>
                    <a:pt x="1191" y="329"/>
                    <a:pt x="1257" y="329"/>
                    <a:pt x="1224" y="272"/>
                  </a:cubicBezTo>
                  <a:cubicBezTo>
                    <a:pt x="1191" y="214"/>
                    <a:pt x="1010" y="206"/>
                    <a:pt x="887" y="99"/>
                  </a:cubicBezTo>
                  <a:cubicBezTo>
                    <a:pt x="812" y="34"/>
                    <a:pt x="783" y="0"/>
                    <a:pt x="735"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75"/>
            <p:cNvSpPr/>
            <p:nvPr/>
          </p:nvSpPr>
          <p:spPr>
            <a:xfrm>
              <a:off x="4598950" y="1143425"/>
              <a:ext cx="277625" cy="135100"/>
            </a:xfrm>
            <a:custGeom>
              <a:avLst/>
              <a:gdLst/>
              <a:ahLst/>
              <a:cxnLst/>
              <a:rect l="l" t="t" r="r" b="b"/>
              <a:pathLst>
                <a:path w="11105" h="5404" extrusionOk="0">
                  <a:moveTo>
                    <a:pt x="10126" y="1"/>
                  </a:moveTo>
                  <a:cubicBezTo>
                    <a:pt x="10094" y="1"/>
                    <a:pt x="10062" y="4"/>
                    <a:pt x="10030" y="12"/>
                  </a:cubicBezTo>
                  <a:cubicBezTo>
                    <a:pt x="9824" y="61"/>
                    <a:pt x="9636" y="61"/>
                    <a:pt x="9545" y="135"/>
                  </a:cubicBezTo>
                  <a:cubicBezTo>
                    <a:pt x="9455" y="209"/>
                    <a:pt x="8946" y="291"/>
                    <a:pt x="8930" y="390"/>
                  </a:cubicBezTo>
                  <a:cubicBezTo>
                    <a:pt x="8905" y="496"/>
                    <a:pt x="8881" y="504"/>
                    <a:pt x="8905" y="595"/>
                  </a:cubicBezTo>
                  <a:cubicBezTo>
                    <a:pt x="8938" y="677"/>
                    <a:pt x="9028" y="718"/>
                    <a:pt x="8971" y="751"/>
                  </a:cubicBezTo>
                  <a:cubicBezTo>
                    <a:pt x="8964" y="755"/>
                    <a:pt x="8955" y="756"/>
                    <a:pt x="8943" y="756"/>
                  </a:cubicBezTo>
                  <a:cubicBezTo>
                    <a:pt x="8870" y="756"/>
                    <a:pt x="8713" y="688"/>
                    <a:pt x="8607" y="688"/>
                  </a:cubicBezTo>
                  <a:cubicBezTo>
                    <a:pt x="8590" y="688"/>
                    <a:pt x="8574" y="689"/>
                    <a:pt x="8561" y="693"/>
                  </a:cubicBezTo>
                  <a:cubicBezTo>
                    <a:pt x="8454" y="726"/>
                    <a:pt x="8454" y="775"/>
                    <a:pt x="8191" y="874"/>
                  </a:cubicBezTo>
                  <a:cubicBezTo>
                    <a:pt x="7929" y="972"/>
                    <a:pt x="7732" y="915"/>
                    <a:pt x="7600" y="1021"/>
                  </a:cubicBezTo>
                  <a:cubicBezTo>
                    <a:pt x="7556" y="1058"/>
                    <a:pt x="7509" y="1070"/>
                    <a:pt x="7463" y="1070"/>
                  </a:cubicBezTo>
                  <a:cubicBezTo>
                    <a:pt x="7380" y="1070"/>
                    <a:pt x="7297" y="1032"/>
                    <a:pt x="7230" y="1032"/>
                  </a:cubicBezTo>
                  <a:cubicBezTo>
                    <a:pt x="7216" y="1032"/>
                    <a:pt x="7203" y="1034"/>
                    <a:pt x="7190" y="1038"/>
                  </a:cubicBezTo>
                  <a:cubicBezTo>
                    <a:pt x="7090" y="1069"/>
                    <a:pt x="6881" y="1237"/>
                    <a:pt x="6768" y="1237"/>
                  </a:cubicBezTo>
                  <a:cubicBezTo>
                    <a:pt x="6760" y="1237"/>
                    <a:pt x="6753" y="1236"/>
                    <a:pt x="6747" y="1235"/>
                  </a:cubicBezTo>
                  <a:cubicBezTo>
                    <a:pt x="6651" y="1214"/>
                    <a:pt x="6579" y="1143"/>
                    <a:pt x="6524" y="1143"/>
                  </a:cubicBezTo>
                  <a:cubicBezTo>
                    <a:pt x="6513" y="1143"/>
                    <a:pt x="6502" y="1146"/>
                    <a:pt x="6492" y="1153"/>
                  </a:cubicBezTo>
                  <a:cubicBezTo>
                    <a:pt x="6449" y="1182"/>
                    <a:pt x="6361" y="1255"/>
                    <a:pt x="6313" y="1255"/>
                  </a:cubicBezTo>
                  <a:cubicBezTo>
                    <a:pt x="6306" y="1255"/>
                    <a:pt x="6300" y="1254"/>
                    <a:pt x="6296" y="1251"/>
                  </a:cubicBezTo>
                  <a:cubicBezTo>
                    <a:pt x="6246" y="1227"/>
                    <a:pt x="6328" y="1136"/>
                    <a:pt x="6222" y="1136"/>
                  </a:cubicBezTo>
                  <a:cubicBezTo>
                    <a:pt x="6151" y="1136"/>
                    <a:pt x="6090" y="1147"/>
                    <a:pt x="6046" y="1147"/>
                  </a:cubicBezTo>
                  <a:cubicBezTo>
                    <a:pt x="6024" y="1147"/>
                    <a:pt x="6006" y="1145"/>
                    <a:pt x="5992" y="1136"/>
                  </a:cubicBezTo>
                  <a:cubicBezTo>
                    <a:pt x="5954" y="1106"/>
                    <a:pt x="5944" y="1070"/>
                    <a:pt x="5881" y="1070"/>
                  </a:cubicBezTo>
                  <a:cubicBezTo>
                    <a:pt x="5874" y="1070"/>
                    <a:pt x="5868" y="1070"/>
                    <a:pt x="5861" y="1071"/>
                  </a:cubicBezTo>
                  <a:cubicBezTo>
                    <a:pt x="5787" y="1071"/>
                    <a:pt x="5393" y="1079"/>
                    <a:pt x="5368" y="1095"/>
                  </a:cubicBezTo>
                  <a:cubicBezTo>
                    <a:pt x="5344" y="1120"/>
                    <a:pt x="5311" y="1235"/>
                    <a:pt x="5327" y="1251"/>
                  </a:cubicBezTo>
                  <a:cubicBezTo>
                    <a:pt x="5344" y="1276"/>
                    <a:pt x="5532" y="1317"/>
                    <a:pt x="5426" y="1383"/>
                  </a:cubicBezTo>
                  <a:cubicBezTo>
                    <a:pt x="5311" y="1456"/>
                    <a:pt x="5171" y="1522"/>
                    <a:pt x="5089" y="1530"/>
                  </a:cubicBezTo>
                  <a:cubicBezTo>
                    <a:pt x="5055" y="1530"/>
                    <a:pt x="5002" y="1535"/>
                    <a:pt x="4957" y="1535"/>
                  </a:cubicBezTo>
                  <a:cubicBezTo>
                    <a:pt x="4906" y="1535"/>
                    <a:pt x="4866" y="1528"/>
                    <a:pt x="4884" y="1497"/>
                  </a:cubicBezTo>
                  <a:cubicBezTo>
                    <a:pt x="4917" y="1448"/>
                    <a:pt x="5073" y="1374"/>
                    <a:pt x="4991" y="1341"/>
                  </a:cubicBezTo>
                  <a:cubicBezTo>
                    <a:pt x="4946" y="1325"/>
                    <a:pt x="4880" y="1317"/>
                    <a:pt x="4820" y="1317"/>
                  </a:cubicBezTo>
                  <a:cubicBezTo>
                    <a:pt x="4761" y="1317"/>
                    <a:pt x="4708" y="1325"/>
                    <a:pt x="4687" y="1341"/>
                  </a:cubicBezTo>
                  <a:cubicBezTo>
                    <a:pt x="4638" y="1366"/>
                    <a:pt x="4630" y="1424"/>
                    <a:pt x="4654" y="1456"/>
                  </a:cubicBezTo>
                  <a:cubicBezTo>
                    <a:pt x="4679" y="1481"/>
                    <a:pt x="4720" y="1514"/>
                    <a:pt x="4613" y="1538"/>
                  </a:cubicBezTo>
                  <a:cubicBezTo>
                    <a:pt x="4506" y="1555"/>
                    <a:pt x="4400" y="1588"/>
                    <a:pt x="4178" y="1629"/>
                  </a:cubicBezTo>
                  <a:cubicBezTo>
                    <a:pt x="3957" y="1662"/>
                    <a:pt x="3267" y="1924"/>
                    <a:pt x="3251" y="1973"/>
                  </a:cubicBezTo>
                  <a:cubicBezTo>
                    <a:pt x="3243" y="2014"/>
                    <a:pt x="3358" y="2088"/>
                    <a:pt x="3341" y="2105"/>
                  </a:cubicBezTo>
                  <a:cubicBezTo>
                    <a:pt x="3325" y="2121"/>
                    <a:pt x="2955" y="2211"/>
                    <a:pt x="2898" y="2244"/>
                  </a:cubicBezTo>
                  <a:cubicBezTo>
                    <a:pt x="2841" y="2277"/>
                    <a:pt x="3013" y="2433"/>
                    <a:pt x="2996" y="2466"/>
                  </a:cubicBezTo>
                  <a:cubicBezTo>
                    <a:pt x="2991" y="2489"/>
                    <a:pt x="2980" y="2509"/>
                    <a:pt x="2927" y="2509"/>
                  </a:cubicBezTo>
                  <a:cubicBezTo>
                    <a:pt x="2906" y="2509"/>
                    <a:pt x="2878" y="2506"/>
                    <a:pt x="2841" y="2499"/>
                  </a:cubicBezTo>
                  <a:cubicBezTo>
                    <a:pt x="2728" y="2469"/>
                    <a:pt x="2569" y="2398"/>
                    <a:pt x="2473" y="2398"/>
                  </a:cubicBezTo>
                  <a:cubicBezTo>
                    <a:pt x="2463" y="2398"/>
                    <a:pt x="2455" y="2399"/>
                    <a:pt x="2447" y="2400"/>
                  </a:cubicBezTo>
                  <a:cubicBezTo>
                    <a:pt x="2365" y="2425"/>
                    <a:pt x="2274" y="2449"/>
                    <a:pt x="2282" y="2490"/>
                  </a:cubicBezTo>
                  <a:cubicBezTo>
                    <a:pt x="2299" y="2540"/>
                    <a:pt x="2463" y="2523"/>
                    <a:pt x="2381" y="2605"/>
                  </a:cubicBezTo>
                  <a:cubicBezTo>
                    <a:pt x="2299" y="2687"/>
                    <a:pt x="2118" y="2860"/>
                    <a:pt x="2085" y="2860"/>
                  </a:cubicBezTo>
                  <a:cubicBezTo>
                    <a:pt x="2054" y="2860"/>
                    <a:pt x="2038" y="2719"/>
                    <a:pt x="1973" y="2719"/>
                  </a:cubicBezTo>
                  <a:cubicBezTo>
                    <a:pt x="1970" y="2719"/>
                    <a:pt x="1966" y="2719"/>
                    <a:pt x="1962" y="2720"/>
                  </a:cubicBezTo>
                  <a:cubicBezTo>
                    <a:pt x="1911" y="2727"/>
                    <a:pt x="1885" y="2774"/>
                    <a:pt x="1856" y="2774"/>
                  </a:cubicBezTo>
                  <a:cubicBezTo>
                    <a:pt x="1848" y="2774"/>
                    <a:pt x="1840" y="2770"/>
                    <a:pt x="1831" y="2761"/>
                  </a:cubicBezTo>
                  <a:cubicBezTo>
                    <a:pt x="1797" y="2720"/>
                    <a:pt x="1785" y="2655"/>
                    <a:pt x="1739" y="2655"/>
                  </a:cubicBezTo>
                  <a:cubicBezTo>
                    <a:pt x="1730" y="2655"/>
                    <a:pt x="1720" y="2658"/>
                    <a:pt x="1708" y="2663"/>
                  </a:cubicBezTo>
                  <a:cubicBezTo>
                    <a:pt x="1642" y="2687"/>
                    <a:pt x="1454" y="2810"/>
                    <a:pt x="1511" y="2819"/>
                  </a:cubicBezTo>
                  <a:cubicBezTo>
                    <a:pt x="1520" y="2821"/>
                    <a:pt x="1530" y="2822"/>
                    <a:pt x="1539" y="2822"/>
                  </a:cubicBezTo>
                  <a:cubicBezTo>
                    <a:pt x="1566" y="2822"/>
                    <a:pt x="1594" y="2815"/>
                    <a:pt x="1617" y="2815"/>
                  </a:cubicBezTo>
                  <a:cubicBezTo>
                    <a:pt x="1637" y="2815"/>
                    <a:pt x="1652" y="2821"/>
                    <a:pt x="1659" y="2843"/>
                  </a:cubicBezTo>
                  <a:cubicBezTo>
                    <a:pt x="1674" y="2889"/>
                    <a:pt x="1596" y="2993"/>
                    <a:pt x="1666" y="2993"/>
                  </a:cubicBezTo>
                  <a:cubicBezTo>
                    <a:pt x="1671" y="2993"/>
                    <a:pt x="1677" y="2992"/>
                    <a:pt x="1683" y="2991"/>
                  </a:cubicBezTo>
                  <a:cubicBezTo>
                    <a:pt x="1766" y="2984"/>
                    <a:pt x="1893" y="2897"/>
                    <a:pt x="1938" y="2897"/>
                  </a:cubicBezTo>
                  <a:cubicBezTo>
                    <a:pt x="1947" y="2897"/>
                    <a:pt x="1953" y="2901"/>
                    <a:pt x="1954" y="2909"/>
                  </a:cubicBezTo>
                  <a:cubicBezTo>
                    <a:pt x="1962" y="2950"/>
                    <a:pt x="1880" y="2983"/>
                    <a:pt x="1954" y="2999"/>
                  </a:cubicBezTo>
                  <a:cubicBezTo>
                    <a:pt x="1968" y="3002"/>
                    <a:pt x="1983" y="3003"/>
                    <a:pt x="2000" y="3003"/>
                  </a:cubicBezTo>
                  <a:cubicBezTo>
                    <a:pt x="2040" y="3003"/>
                    <a:pt x="2085" y="2997"/>
                    <a:pt x="2117" y="2997"/>
                  </a:cubicBezTo>
                  <a:cubicBezTo>
                    <a:pt x="2142" y="2997"/>
                    <a:pt x="2159" y="3001"/>
                    <a:pt x="2159" y="3016"/>
                  </a:cubicBezTo>
                  <a:cubicBezTo>
                    <a:pt x="2159" y="3065"/>
                    <a:pt x="1831" y="3139"/>
                    <a:pt x="1774" y="3163"/>
                  </a:cubicBezTo>
                  <a:cubicBezTo>
                    <a:pt x="1708" y="3196"/>
                    <a:pt x="1642" y="3229"/>
                    <a:pt x="1724" y="3245"/>
                  </a:cubicBezTo>
                  <a:cubicBezTo>
                    <a:pt x="1731" y="3246"/>
                    <a:pt x="1738" y="3246"/>
                    <a:pt x="1746" y="3246"/>
                  </a:cubicBezTo>
                  <a:cubicBezTo>
                    <a:pt x="1809" y="3246"/>
                    <a:pt x="1912" y="3229"/>
                    <a:pt x="1985" y="3229"/>
                  </a:cubicBezTo>
                  <a:cubicBezTo>
                    <a:pt x="2020" y="3229"/>
                    <a:pt x="2048" y="3233"/>
                    <a:pt x="2061" y="3245"/>
                  </a:cubicBezTo>
                  <a:cubicBezTo>
                    <a:pt x="2102" y="3295"/>
                    <a:pt x="2094" y="3344"/>
                    <a:pt x="2168" y="3352"/>
                  </a:cubicBezTo>
                  <a:cubicBezTo>
                    <a:pt x="2250" y="3360"/>
                    <a:pt x="2438" y="3369"/>
                    <a:pt x="2438" y="3393"/>
                  </a:cubicBezTo>
                  <a:cubicBezTo>
                    <a:pt x="2438" y="3423"/>
                    <a:pt x="2404" y="3460"/>
                    <a:pt x="2299" y="3460"/>
                  </a:cubicBezTo>
                  <a:cubicBezTo>
                    <a:pt x="2288" y="3460"/>
                    <a:pt x="2278" y="3460"/>
                    <a:pt x="2266" y="3459"/>
                  </a:cubicBezTo>
                  <a:cubicBezTo>
                    <a:pt x="2143" y="3459"/>
                    <a:pt x="2069" y="3410"/>
                    <a:pt x="1971" y="3401"/>
                  </a:cubicBezTo>
                  <a:cubicBezTo>
                    <a:pt x="1872" y="3401"/>
                    <a:pt x="1560" y="3442"/>
                    <a:pt x="1519" y="3451"/>
                  </a:cubicBezTo>
                  <a:cubicBezTo>
                    <a:pt x="1478" y="3467"/>
                    <a:pt x="1413" y="3475"/>
                    <a:pt x="1437" y="3500"/>
                  </a:cubicBezTo>
                  <a:cubicBezTo>
                    <a:pt x="1462" y="3524"/>
                    <a:pt x="1437" y="3582"/>
                    <a:pt x="1536" y="3598"/>
                  </a:cubicBezTo>
                  <a:cubicBezTo>
                    <a:pt x="1634" y="3607"/>
                    <a:pt x="1905" y="3623"/>
                    <a:pt x="1905" y="3672"/>
                  </a:cubicBezTo>
                  <a:cubicBezTo>
                    <a:pt x="1905" y="3713"/>
                    <a:pt x="1757" y="3746"/>
                    <a:pt x="1642" y="3746"/>
                  </a:cubicBezTo>
                  <a:cubicBezTo>
                    <a:pt x="1575" y="3746"/>
                    <a:pt x="1476" y="3732"/>
                    <a:pt x="1398" y="3732"/>
                  </a:cubicBezTo>
                  <a:cubicBezTo>
                    <a:pt x="1343" y="3732"/>
                    <a:pt x="1298" y="3739"/>
                    <a:pt x="1281" y="3762"/>
                  </a:cubicBezTo>
                  <a:cubicBezTo>
                    <a:pt x="1248" y="3812"/>
                    <a:pt x="1183" y="3812"/>
                    <a:pt x="1257" y="3845"/>
                  </a:cubicBezTo>
                  <a:cubicBezTo>
                    <a:pt x="1322" y="3877"/>
                    <a:pt x="1601" y="3910"/>
                    <a:pt x="1544" y="3951"/>
                  </a:cubicBezTo>
                  <a:cubicBezTo>
                    <a:pt x="1528" y="3962"/>
                    <a:pt x="1493" y="3965"/>
                    <a:pt x="1450" y="3965"/>
                  </a:cubicBezTo>
                  <a:cubicBezTo>
                    <a:pt x="1409" y="3965"/>
                    <a:pt x="1361" y="3962"/>
                    <a:pt x="1320" y="3962"/>
                  </a:cubicBezTo>
                  <a:cubicBezTo>
                    <a:pt x="1245" y="3962"/>
                    <a:pt x="1189" y="3971"/>
                    <a:pt x="1224" y="4017"/>
                  </a:cubicBezTo>
                  <a:cubicBezTo>
                    <a:pt x="1298" y="4115"/>
                    <a:pt x="1552" y="4173"/>
                    <a:pt x="1544" y="4214"/>
                  </a:cubicBezTo>
                  <a:cubicBezTo>
                    <a:pt x="1539" y="4227"/>
                    <a:pt x="1514" y="4232"/>
                    <a:pt x="1477" y="4232"/>
                  </a:cubicBezTo>
                  <a:cubicBezTo>
                    <a:pt x="1375" y="4232"/>
                    <a:pt x="1189" y="4195"/>
                    <a:pt x="1117" y="4189"/>
                  </a:cubicBezTo>
                  <a:cubicBezTo>
                    <a:pt x="1056" y="4179"/>
                    <a:pt x="1008" y="4172"/>
                    <a:pt x="974" y="4172"/>
                  </a:cubicBezTo>
                  <a:cubicBezTo>
                    <a:pt x="953" y="4172"/>
                    <a:pt x="938" y="4175"/>
                    <a:pt x="928" y="4181"/>
                  </a:cubicBezTo>
                  <a:cubicBezTo>
                    <a:pt x="896" y="4206"/>
                    <a:pt x="707" y="4271"/>
                    <a:pt x="772" y="4337"/>
                  </a:cubicBezTo>
                  <a:cubicBezTo>
                    <a:pt x="846" y="4403"/>
                    <a:pt x="928" y="4435"/>
                    <a:pt x="879" y="4452"/>
                  </a:cubicBezTo>
                  <a:cubicBezTo>
                    <a:pt x="867" y="4459"/>
                    <a:pt x="853" y="4461"/>
                    <a:pt x="836" y="4461"/>
                  </a:cubicBezTo>
                  <a:cubicBezTo>
                    <a:pt x="800" y="4461"/>
                    <a:pt x="755" y="4450"/>
                    <a:pt x="714" y="4450"/>
                  </a:cubicBezTo>
                  <a:cubicBezTo>
                    <a:pt x="706" y="4450"/>
                    <a:pt x="698" y="4451"/>
                    <a:pt x="690" y="4452"/>
                  </a:cubicBezTo>
                  <a:cubicBezTo>
                    <a:pt x="559" y="4468"/>
                    <a:pt x="493" y="4435"/>
                    <a:pt x="428" y="4509"/>
                  </a:cubicBezTo>
                  <a:cubicBezTo>
                    <a:pt x="362" y="4583"/>
                    <a:pt x="321" y="4649"/>
                    <a:pt x="206" y="4657"/>
                  </a:cubicBezTo>
                  <a:cubicBezTo>
                    <a:pt x="83" y="4665"/>
                    <a:pt x="1" y="4690"/>
                    <a:pt x="91" y="4731"/>
                  </a:cubicBezTo>
                  <a:cubicBezTo>
                    <a:pt x="190" y="4772"/>
                    <a:pt x="321" y="4788"/>
                    <a:pt x="436" y="4788"/>
                  </a:cubicBezTo>
                  <a:cubicBezTo>
                    <a:pt x="551" y="4788"/>
                    <a:pt x="608" y="4788"/>
                    <a:pt x="805" y="4747"/>
                  </a:cubicBezTo>
                  <a:cubicBezTo>
                    <a:pt x="909" y="4726"/>
                    <a:pt x="1004" y="4715"/>
                    <a:pt x="1070" y="4715"/>
                  </a:cubicBezTo>
                  <a:cubicBezTo>
                    <a:pt x="1130" y="4715"/>
                    <a:pt x="1166" y="4724"/>
                    <a:pt x="1166" y="4739"/>
                  </a:cubicBezTo>
                  <a:cubicBezTo>
                    <a:pt x="1166" y="4780"/>
                    <a:pt x="1002" y="4846"/>
                    <a:pt x="863" y="4862"/>
                  </a:cubicBezTo>
                  <a:cubicBezTo>
                    <a:pt x="731" y="4887"/>
                    <a:pt x="378" y="5059"/>
                    <a:pt x="387" y="5092"/>
                  </a:cubicBezTo>
                  <a:cubicBezTo>
                    <a:pt x="403" y="5116"/>
                    <a:pt x="380" y="5232"/>
                    <a:pt x="446" y="5232"/>
                  </a:cubicBezTo>
                  <a:cubicBezTo>
                    <a:pt x="448" y="5232"/>
                    <a:pt x="450" y="5232"/>
                    <a:pt x="452" y="5231"/>
                  </a:cubicBezTo>
                  <a:cubicBezTo>
                    <a:pt x="526" y="5215"/>
                    <a:pt x="682" y="5207"/>
                    <a:pt x="846" y="5166"/>
                  </a:cubicBezTo>
                  <a:cubicBezTo>
                    <a:pt x="941" y="5137"/>
                    <a:pt x="1017" y="5114"/>
                    <a:pt x="1085" y="5114"/>
                  </a:cubicBezTo>
                  <a:cubicBezTo>
                    <a:pt x="1134" y="5114"/>
                    <a:pt x="1179" y="5126"/>
                    <a:pt x="1224" y="5158"/>
                  </a:cubicBezTo>
                  <a:cubicBezTo>
                    <a:pt x="1307" y="5211"/>
                    <a:pt x="1413" y="5230"/>
                    <a:pt x="1483" y="5230"/>
                  </a:cubicBezTo>
                  <a:cubicBezTo>
                    <a:pt x="1509" y="5230"/>
                    <a:pt x="1530" y="5228"/>
                    <a:pt x="1544" y="5223"/>
                  </a:cubicBezTo>
                  <a:cubicBezTo>
                    <a:pt x="1593" y="5207"/>
                    <a:pt x="1552" y="5092"/>
                    <a:pt x="1601" y="5067"/>
                  </a:cubicBezTo>
                  <a:cubicBezTo>
                    <a:pt x="1605" y="5066"/>
                    <a:pt x="1610" y="5065"/>
                    <a:pt x="1614" y="5065"/>
                  </a:cubicBezTo>
                  <a:cubicBezTo>
                    <a:pt x="1666" y="5065"/>
                    <a:pt x="1713" y="5203"/>
                    <a:pt x="1782" y="5256"/>
                  </a:cubicBezTo>
                  <a:cubicBezTo>
                    <a:pt x="1856" y="5322"/>
                    <a:pt x="1905" y="5338"/>
                    <a:pt x="2044" y="5363"/>
                  </a:cubicBezTo>
                  <a:cubicBezTo>
                    <a:pt x="2132" y="5377"/>
                    <a:pt x="2200" y="5404"/>
                    <a:pt x="2236" y="5404"/>
                  </a:cubicBezTo>
                  <a:cubicBezTo>
                    <a:pt x="2262" y="5404"/>
                    <a:pt x="2273" y="5391"/>
                    <a:pt x="2266" y="5355"/>
                  </a:cubicBezTo>
                  <a:cubicBezTo>
                    <a:pt x="2258" y="5256"/>
                    <a:pt x="2192" y="5256"/>
                    <a:pt x="2291" y="5199"/>
                  </a:cubicBezTo>
                  <a:cubicBezTo>
                    <a:pt x="2397" y="5141"/>
                    <a:pt x="2488" y="5141"/>
                    <a:pt x="2488" y="5084"/>
                  </a:cubicBezTo>
                  <a:cubicBezTo>
                    <a:pt x="2488" y="5034"/>
                    <a:pt x="2225" y="5002"/>
                    <a:pt x="2184" y="4944"/>
                  </a:cubicBezTo>
                  <a:cubicBezTo>
                    <a:pt x="2151" y="4887"/>
                    <a:pt x="2143" y="4813"/>
                    <a:pt x="2192" y="4797"/>
                  </a:cubicBezTo>
                  <a:cubicBezTo>
                    <a:pt x="2194" y="4796"/>
                    <a:pt x="2196" y="4796"/>
                    <a:pt x="2197" y="4796"/>
                  </a:cubicBezTo>
                  <a:cubicBezTo>
                    <a:pt x="2242" y="4796"/>
                    <a:pt x="2344" y="4888"/>
                    <a:pt x="2447" y="4920"/>
                  </a:cubicBezTo>
                  <a:cubicBezTo>
                    <a:pt x="2516" y="4946"/>
                    <a:pt x="2557" y="4976"/>
                    <a:pt x="2587" y="4976"/>
                  </a:cubicBezTo>
                  <a:cubicBezTo>
                    <a:pt x="2603" y="4976"/>
                    <a:pt x="2616" y="4967"/>
                    <a:pt x="2627" y="4944"/>
                  </a:cubicBezTo>
                  <a:cubicBezTo>
                    <a:pt x="2668" y="4879"/>
                    <a:pt x="2750" y="4813"/>
                    <a:pt x="2726" y="4764"/>
                  </a:cubicBezTo>
                  <a:cubicBezTo>
                    <a:pt x="2701" y="4714"/>
                    <a:pt x="2750" y="4673"/>
                    <a:pt x="2619" y="4665"/>
                  </a:cubicBezTo>
                  <a:cubicBezTo>
                    <a:pt x="2488" y="4657"/>
                    <a:pt x="2028" y="4616"/>
                    <a:pt x="2053" y="4567"/>
                  </a:cubicBezTo>
                  <a:cubicBezTo>
                    <a:pt x="2077" y="4530"/>
                    <a:pt x="2116" y="4511"/>
                    <a:pt x="2189" y="4511"/>
                  </a:cubicBezTo>
                  <a:cubicBezTo>
                    <a:pt x="2213" y="4511"/>
                    <a:pt x="2241" y="4513"/>
                    <a:pt x="2274" y="4517"/>
                  </a:cubicBezTo>
                  <a:cubicBezTo>
                    <a:pt x="2414" y="4534"/>
                    <a:pt x="2561" y="4517"/>
                    <a:pt x="2652" y="4559"/>
                  </a:cubicBezTo>
                  <a:cubicBezTo>
                    <a:pt x="2742" y="4600"/>
                    <a:pt x="2799" y="4641"/>
                    <a:pt x="2865" y="4673"/>
                  </a:cubicBezTo>
                  <a:cubicBezTo>
                    <a:pt x="2873" y="4679"/>
                    <a:pt x="2881" y="4681"/>
                    <a:pt x="2889" y="4681"/>
                  </a:cubicBezTo>
                  <a:cubicBezTo>
                    <a:pt x="2946" y="4681"/>
                    <a:pt x="3019" y="4570"/>
                    <a:pt x="3005" y="4485"/>
                  </a:cubicBezTo>
                  <a:cubicBezTo>
                    <a:pt x="2988" y="4378"/>
                    <a:pt x="2873" y="4304"/>
                    <a:pt x="2783" y="4304"/>
                  </a:cubicBezTo>
                  <a:cubicBezTo>
                    <a:pt x="2726" y="4309"/>
                    <a:pt x="2641" y="4351"/>
                    <a:pt x="2594" y="4351"/>
                  </a:cubicBezTo>
                  <a:cubicBezTo>
                    <a:pt x="2567" y="4351"/>
                    <a:pt x="2553" y="4338"/>
                    <a:pt x="2561" y="4296"/>
                  </a:cubicBezTo>
                  <a:cubicBezTo>
                    <a:pt x="2586" y="4181"/>
                    <a:pt x="2594" y="4115"/>
                    <a:pt x="2701" y="4115"/>
                  </a:cubicBezTo>
                  <a:cubicBezTo>
                    <a:pt x="2703" y="4115"/>
                    <a:pt x="2704" y="4115"/>
                    <a:pt x="2706" y="4115"/>
                  </a:cubicBezTo>
                  <a:cubicBezTo>
                    <a:pt x="2806" y="4115"/>
                    <a:pt x="3037" y="4343"/>
                    <a:pt x="3118" y="4343"/>
                  </a:cubicBezTo>
                  <a:cubicBezTo>
                    <a:pt x="3125" y="4343"/>
                    <a:pt x="3131" y="4341"/>
                    <a:pt x="3136" y="4337"/>
                  </a:cubicBezTo>
                  <a:cubicBezTo>
                    <a:pt x="3202" y="4288"/>
                    <a:pt x="3210" y="4148"/>
                    <a:pt x="3292" y="4099"/>
                  </a:cubicBezTo>
                  <a:cubicBezTo>
                    <a:pt x="3310" y="4086"/>
                    <a:pt x="3328" y="4081"/>
                    <a:pt x="3344" y="4081"/>
                  </a:cubicBezTo>
                  <a:cubicBezTo>
                    <a:pt x="3383" y="4081"/>
                    <a:pt x="3416" y="4108"/>
                    <a:pt x="3446" y="4108"/>
                  </a:cubicBezTo>
                  <a:cubicBezTo>
                    <a:pt x="3458" y="4108"/>
                    <a:pt x="3469" y="4104"/>
                    <a:pt x="3481" y="4091"/>
                  </a:cubicBezTo>
                  <a:cubicBezTo>
                    <a:pt x="3530" y="4025"/>
                    <a:pt x="3587" y="3886"/>
                    <a:pt x="3513" y="3820"/>
                  </a:cubicBezTo>
                  <a:cubicBezTo>
                    <a:pt x="3448" y="3754"/>
                    <a:pt x="3169" y="3639"/>
                    <a:pt x="3251" y="3590"/>
                  </a:cubicBezTo>
                  <a:cubicBezTo>
                    <a:pt x="3261" y="3583"/>
                    <a:pt x="3276" y="3580"/>
                    <a:pt x="3293" y="3580"/>
                  </a:cubicBezTo>
                  <a:cubicBezTo>
                    <a:pt x="3411" y="3580"/>
                    <a:pt x="3668" y="3730"/>
                    <a:pt x="3768" y="3730"/>
                  </a:cubicBezTo>
                  <a:cubicBezTo>
                    <a:pt x="3792" y="3731"/>
                    <a:pt x="3814" y="3732"/>
                    <a:pt x="3832" y="3732"/>
                  </a:cubicBezTo>
                  <a:cubicBezTo>
                    <a:pt x="3906" y="3732"/>
                    <a:pt x="3934" y="3717"/>
                    <a:pt x="3940" y="3664"/>
                  </a:cubicBezTo>
                  <a:cubicBezTo>
                    <a:pt x="3948" y="3598"/>
                    <a:pt x="4014" y="3582"/>
                    <a:pt x="3940" y="3533"/>
                  </a:cubicBezTo>
                  <a:cubicBezTo>
                    <a:pt x="3858" y="3483"/>
                    <a:pt x="3858" y="3467"/>
                    <a:pt x="3875" y="3442"/>
                  </a:cubicBezTo>
                  <a:cubicBezTo>
                    <a:pt x="3883" y="3410"/>
                    <a:pt x="3850" y="3344"/>
                    <a:pt x="3866" y="3311"/>
                  </a:cubicBezTo>
                  <a:cubicBezTo>
                    <a:pt x="3869" y="3305"/>
                    <a:pt x="3874" y="3302"/>
                    <a:pt x="3881" y="3302"/>
                  </a:cubicBezTo>
                  <a:cubicBezTo>
                    <a:pt x="3921" y="3302"/>
                    <a:pt x="4024" y="3384"/>
                    <a:pt x="4121" y="3426"/>
                  </a:cubicBezTo>
                  <a:cubicBezTo>
                    <a:pt x="4208" y="3463"/>
                    <a:pt x="4276" y="3519"/>
                    <a:pt x="4311" y="3519"/>
                  </a:cubicBezTo>
                  <a:cubicBezTo>
                    <a:pt x="4322" y="3519"/>
                    <a:pt x="4330" y="3514"/>
                    <a:pt x="4334" y="3500"/>
                  </a:cubicBezTo>
                  <a:cubicBezTo>
                    <a:pt x="4351" y="3442"/>
                    <a:pt x="4383" y="3434"/>
                    <a:pt x="4318" y="3385"/>
                  </a:cubicBezTo>
                  <a:cubicBezTo>
                    <a:pt x="4244" y="3328"/>
                    <a:pt x="4145" y="3295"/>
                    <a:pt x="4186" y="3254"/>
                  </a:cubicBezTo>
                  <a:cubicBezTo>
                    <a:pt x="4194" y="3246"/>
                    <a:pt x="4207" y="3243"/>
                    <a:pt x="4225" y="3243"/>
                  </a:cubicBezTo>
                  <a:cubicBezTo>
                    <a:pt x="4284" y="3243"/>
                    <a:pt x="4389" y="3278"/>
                    <a:pt x="4490" y="3303"/>
                  </a:cubicBezTo>
                  <a:cubicBezTo>
                    <a:pt x="4568" y="3324"/>
                    <a:pt x="4620" y="3344"/>
                    <a:pt x="4655" y="3344"/>
                  </a:cubicBezTo>
                  <a:cubicBezTo>
                    <a:pt x="4676" y="3344"/>
                    <a:pt x="4691" y="3337"/>
                    <a:pt x="4703" y="3319"/>
                  </a:cubicBezTo>
                  <a:cubicBezTo>
                    <a:pt x="4728" y="3262"/>
                    <a:pt x="4638" y="3229"/>
                    <a:pt x="4720" y="3163"/>
                  </a:cubicBezTo>
                  <a:cubicBezTo>
                    <a:pt x="4794" y="3098"/>
                    <a:pt x="4884" y="3073"/>
                    <a:pt x="4851" y="3032"/>
                  </a:cubicBezTo>
                  <a:cubicBezTo>
                    <a:pt x="4837" y="3015"/>
                    <a:pt x="4789" y="3012"/>
                    <a:pt x="4733" y="3012"/>
                  </a:cubicBezTo>
                  <a:cubicBezTo>
                    <a:pt x="4700" y="3012"/>
                    <a:pt x="4664" y="3013"/>
                    <a:pt x="4630" y="3013"/>
                  </a:cubicBezTo>
                  <a:cubicBezTo>
                    <a:pt x="4555" y="3013"/>
                    <a:pt x="4489" y="3008"/>
                    <a:pt x="4482" y="2975"/>
                  </a:cubicBezTo>
                  <a:cubicBezTo>
                    <a:pt x="4465" y="2909"/>
                    <a:pt x="4515" y="2876"/>
                    <a:pt x="4605" y="2876"/>
                  </a:cubicBezTo>
                  <a:cubicBezTo>
                    <a:pt x="4671" y="2876"/>
                    <a:pt x="4798" y="2891"/>
                    <a:pt x="4898" y="2891"/>
                  </a:cubicBezTo>
                  <a:cubicBezTo>
                    <a:pt x="4948" y="2891"/>
                    <a:pt x="4991" y="2887"/>
                    <a:pt x="5015" y="2876"/>
                  </a:cubicBezTo>
                  <a:cubicBezTo>
                    <a:pt x="5081" y="2835"/>
                    <a:pt x="5270" y="2655"/>
                    <a:pt x="5319" y="2605"/>
                  </a:cubicBezTo>
                  <a:cubicBezTo>
                    <a:pt x="5366" y="2550"/>
                    <a:pt x="5406" y="2457"/>
                    <a:pt x="5460" y="2457"/>
                  </a:cubicBezTo>
                  <a:cubicBezTo>
                    <a:pt x="5462" y="2457"/>
                    <a:pt x="5464" y="2457"/>
                    <a:pt x="5467" y="2458"/>
                  </a:cubicBezTo>
                  <a:cubicBezTo>
                    <a:pt x="5507" y="2458"/>
                    <a:pt x="5559" y="2574"/>
                    <a:pt x="5617" y="2574"/>
                  </a:cubicBezTo>
                  <a:cubicBezTo>
                    <a:pt x="5630" y="2574"/>
                    <a:pt x="5642" y="2569"/>
                    <a:pt x="5655" y="2556"/>
                  </a:cubicBezTo>
                  <a:cubicBezTo>
                    <a:pt x="5729" y="2482"/>
                    <a:pt x="5672" y="2400"/>
                    <a:pt x="5869" y="2343"/>
                  </a:cubicBezTo>
                  <a:cubicBezTo>
                    <a:pt x="6066" y="2285"/>
                    <a:pt x="6246" y="2261"/>
                    <a:pt x="6509" y="2162"/>
                  </a:cubicBezTo>
                  <a:cubicBezTo>
                    <a:pt x="6772" y="2055"/>
                    <a:pt x="7600" y="1908"/>
                    <a:pt x="7789" y="1867"/>
                  </a:cubicBezTo>
                  <a:cubicBezTo>
                    <a:pt x="7986" y="1826"/>
                    <a:pt x="8109" y="1809"/>
                    <a:pt x="8413" y="1686"/>
                  </a:cubicBezTo>
                  <a:cubicBezTo>
                    <a:pt x="8717" y="1563"/>
                    <a:pt x="9209" y="1465"/>
                    <a:pt x="9513" y="1366"/>
                  </a:cubicBezTo>
                  <a:cubicBezTo>
                    <a:pt x="9816" y="1259"/>
                    <a:pt x="10366" y="1153"/>
                    <a:pt x="10522" y="1038"/>
                  </a:cubicBezTo>
                  <a:cubicBezTo>
                    <a:pt x="10670" y="931"/>
                    <a:pt x="10842" y="800"/>
                    <a:pt x="10900" y="677"/>
                  </a:cubicBezTo>
                  <a:cubicBezTo>
                    <a:pt x="10957" y="545"/>
                    <a:pt x="11105" y="480"/>
                    <a:pt x="11014" y="390"/>
                  </a:cubicBezTo>
                  <a:cubicBezTo>
                    <a:pt x="10987" y="359"/>
                    <a:pt x="10969" y="353"/>
                    <a:pt x="10955" y="353"/>
                  </a:cubicBezTo>
                  <a:cubicBezTo>
                    <a:pt x="10945" y="353"/>
                    <a:pt x="10937" y="357"/>
                    <a:pt x="10929" y="357"/>
                  </a:cubicBezTo>
                  <a:cubicBezTo>
                    <a:pt x="10916" y="357"/>
                    <a:pt x="10904" y="346"/>
                    <a:pt x="10883" y="291"/>
                  </a:cubicBezTo>
                  <a:cubicBezTo>
                    <a:pt x="10842" y="168"/>
                    <a:pt x="10973" y="176"/>
                    <a:pt x="10842" y="143"/>
                  </a:cubicBezTo>
                  <a:cubicBezTo>
                    <a:pt x="10711" y="110"/>
                    <a:pt x="10760" y="94"/>
                    <a:pt x="10588" y="94"/>
                  </a:cubicBezTo>
                  <a:cubicBezTo>
                    <a:pt x="10449" y="94"/>
                    <a:pt x="10294" y="1"/>
                    <a:pt x="10126"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75"/>
            <p:cNvSpPr/>
            <p:nvPr/>
          </p:nvSpPr>
          <p:spPr>
            <a:xfrm>
              <a:off x="4500475" y="1402275"/>
              <a:ext cx="38775" cy="25650"/>
            </a:xfrm>
            <a:custGeom>
              <a:avLst/>
              <a:gdLst/>
              <a:ahLst/>
              <a:cxnLst/>
              <a:rect l="l" t="t" r="r" b="b"/>
              <a:pathLst>
                <a:path w="1551" h="1026" extrusionOk="0">
                  <a:moveTo>
                    <a:pt x="789" y="1"/>
                  </a:moveTo>
                  <a:cubicBezTo>
                    <a:pt x="719" y="1"/>
                    <a:pt x="655" y="38"/>
                    <a:pt x="534" y="56"/>
                  </a:cubicBezTo>
                  <a:cubicBezTo>
                    <a:pt x="534" y="56"/>
                    <a:pt x="520" y="52"/>
                    <a:pt x="499" y="52"/>
                  </a:cubicBezTo>
                  <a:cubicBezTo>
                    <a:pt x="464" y="52"/>
                    <a:pt x="408" y="62"/>
                    <a:pt x="362" y="113"/>
                  </a:cubicBezTo>
                  <a:cubicBezTo>
                    <a:pt x="280" y="195"/>
                    <a:pt x="181" y="195"/>
                    <a:pt x="107" y="335"/>
                  </a:cubicBezTo>
                  <a:cubicBezTo>
                    <a:pt x="34" y="466"/>
                    <a:pt x="66" y="639"/>
                    <a:pt x="34" y="762"/>
                  </a:cubicBezTo>
                  <a:cubicBezTo>
                    <a:pt x="1" y="877"/>
                    <a:pt x="214" y="926"/>
                    <a:pt x="386" y="1000"/>
                  </a:cubicBezTo>
                  <a:cubicBezTo>
                    <a:pt x="430" y="1018"/>
                    <a:pt x="471" y="1026"/>
                    <a:pt x="512" y="1026"/>
                  </a:cubicBezTo>
                  <a:cubicBezTo>
                    <a:pt x="634" y="1026"/>
                    <a:pt x="752" y="958"/>
                    <a:pt x="912" y="909"/>
                  </a:cubicBezTo>
                  <a:cubicBezTo>
                    <a:pt x="1125" y="852"/>
                    <a:pt x="1100" y="712"/>
                    <a:pt x="1191" y="614"/>
                  </a:cubicBezTo>
                  <a:cubicBezTo>
                    <a:pt x="1241" y="559"/>
                    <a:pt x="1291" y="530"/>
                    <a:pt x="1331" y="530"/>
                  </a:cubicBezTo>
                  <a:cubicBezTo>
                    <a:pt x="1363" y="530"/>
                    <a:pt x="1389" y="549"/>
                    <a:pt x="1404" y="589"/>
                  </a:cubicBezTo>
                  <a:cubicBezTo>
                    <a:pt x="1437" y="680"/>
                    <a:pt x="1347" y="737"/>
                    <a:pt x="1396" y="753"/>
                  </a:cubicBezTo>
                  <a:cubicBezTo>
                    <a:pt x="1399" y="754"/>
                    <a:pt x="1402" y="755"/>
                    <a:pt x="1405" y="755"/>
                  </a:cubicBezTo>
                  <a:cubicBezTo>
                    <a:pt x="1463" y="755"/>
                    <a:pt x="1551" y="607"/>
                    <a:pt x="1527" y="466"/>
                  </a:cubicBezTo>
                  <a:cubicBezTo>
                    <a:pt x="1511" y="327"/>
                    <a:pt x="1437" y="368"/>
                    <a:pt x="1306" y="310"/>
                  </a:cubicBezTo>
                  <a:cubicBezTo>
                    <a:pt x="1174" y="253"/>
                    <a:pt x="1224" y="294"/>
                    <a:pt x="1010" y="113"/>
                  </a:cubicBezTo>
                  <a:cubicBezTo>
                    <a:pt x="909" y="27"/>
                    <a:pt x="847" y="1"/>
                    <a:pt x="789"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75"/>
            <p:cNvSpPr/>
            <p:nvPr/>
          </p:nvSpPr>
          <p:spPr>
            <a:xfrm>
              <a:off x="4685950" y="1372675"/>
              <a:ext cx="35925" cy="23900"/>
            </a:xfrm>
            <a:custGeom>
              <a:avLst/>
              <a:gdLst/>
              <a:ahLst/>
              <a:cxnLst/>
              <a:rect l="l" t="t" r="r" b="b"/>
              <a:pathLst>
                <a:path w="1437" h="956" extrusionOk="0">
                  <a:moveTo>
                    <a:pt x="374" y="0"/>
                  </a:moveTo>
                  <a:cubicBezTo>
                    <a:pt x="329" y="0"/>
                    <a:pt x="282" y="10"/>
                    <a:pt x="222" y="33"/>
                  </a:cubicBezTo>
                  <a:cubicBezTo>
                    <a:pt x="132" y="99"/>
                    <a:pt x="1" y="116"/>
                    <a:pt x="50" y="148"/>
                  </a:cubicBezTo>
                  <a:cubicBezTo>
                    <a:pt x="99" y="189"/>
                    <a:pt x="280" y="263"/>
                    <a:pt x="230" y="296"/>
                  </a:cubicBezTo>
                  <a:cubicBezTo>
                    <a:pt x="173" y="337"/>
                    <a:pt x="25" y="304"/>
                    <a:pt x="25" y="354"/>
                  </a:cubicBezTo>
                  <a:cubicBezTo>
                    <a:pt x="25" y="395"/>
                    <a:pt x="9" y="501"/>
                    <a:pt x="66" y="534"/>
                  </a:cubicBezTo>
                  <a:cubicBezTo>
                    <a:pt x="132" y="567"/>
                    <a:pt x="173" y="526"/>
                    <a:pt x="239" y="616"/>
                  </a:cubicBezTo>
                  <a:cubicBezTo>
                    <a:pt x="292" y="696"/>
                    <a:pt x="302" y="759"/>
                    <a:pt x="334" y="759"/>
                  </a:cubicBezTo>
                  <a:cubicBezTo>
                    <a:pt x="342" y="759"/>
                    <a:pt x="351" y="755"/>
                    <a:pt x="362" y="747"/>
                  </a:cubicBezTo>
                  <a:cubicBezTo>
                    <a:pt x="410" y="713"/>
                    <a:pt x="349" y="668"/>
                    <a:pt x="404" y="668"/>
                  </a:cubicBezTo>
                  <a:cubicBezTo>
                    <a:pt x="415" y="668"/>
                    <a:pt x="430" y="670"/>
                    <a:pt x="452" y="674"/>
                  </a:cubicBezTo>
                  <a:cubicBezTo>
                    <a:pt x="592" y="698"/>
                    <a:pt x="797" y="747"/>
                    <a:pt x="780" y="805"/>
                  </a:cubicBezTo>
                  <a:cubicBezTo>
                    <a:pt x="756" y="862"/>
                    <a:pt x="649" y="887"/>
                    <a:pt x="764" y="928"/>
                  </a:cubicBezTo>
                  <a:cubicBezTo>
                    <a:pt x="836" y="947"/>
                    <a:pt x="871" y="955"/>
                    <a:pt x="912" y="955"/>
                  </a:cubicBezTo>
                  <a:cubicBezTo>
                    <a:pt x="940" y="955"/>
                    <a:pt x="971" y="951"/>
                    <a:pt x="1018" y="944"/>
                  </a:cubicBezTo>
                  <a:cubicBezTo>
                    <a:pt x="1133" y="920"/>
                    <a:pt x="1207" y="944"/>
                    <a:pt x="1281" y="879"/>
                  </a:cubicBezTo>
                  <a:cubicBezTo>
                    <a:pt x="1363" y="805"/>
                    <a:pt x="1437" y="764"/>
                    <a:pt x="1314" y="633"/>
                  </a:cubicBezTo>
                  <a:cubicBezTo>
                    <a:pt x="1191" y="501"/>
                    <a:pt x="1059" y="427"/>
                    <a:pt x="903" y="337"/>
                  </a:cubicBezTo>
                  <a:cubicBezTo>
                    <a:pt x="756" y="247"/>
                    <a:pt x="567" y="50"/>
                    <a:pt x="477" y="17"/>
                  </a:cubicBezTo>
                  <a:cubicBezTo>
                    <a:pt x="441" y="6"/>
                    <a:pt x="408" y="0"/>
                    <a:pt x="374"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75"/>
            <p:cNvSpPr/>
            <p:nvPr/>
          </p:nvSpPr>
          <p:spPr>
            <a:xfrm>
              <a:off x="4572700" y="1342300"/>
              <a:ext cx="18275" cy="14000"/>
            </a:xfrm>
            <a:custGeom>
              <a:avLst/>
              <a:gdLst/>
              <a:ahLst/>
              <a:cxnLst/>
              <a:rect l="l" t="t" r="r" b="b"/>
              <a:pathLst>
                <a:path w="731" h="560" extrusionOk="0">
                  <a:moveTo>
                    <a:pt x="265" y="1"/>
                  </a:moveTo>
                  <a:cubicBezTo>
                    <a:pt x="217" y="1"/>
                    <a:pt x="169" y="26"/>
                    <a:pt x="107" y="50"/>
                  </a:cubicBezTo>
                  <a:cubicBezTo>
                    <a:pt x="33" y="75"/>
                    <a:pt x="42" y="50"/>
                    <a:pt x="25" y="100"/>
                  </a:cubicBezTo>
                  <a:cubicBezTo>
                    <a:pt x="1" y="149"/>
                    <a:pt x="337" y="280"/>
                    <a:pt x="394" y="379"/>
                  </a:cubicBezTo>
                  <a:cubicBezTo>
                    <a:pt x="443" y="469"/>
                    <a:pt x="534" y="560"/>
                    <a:pt x="610" y="560"/>
                  </a:cubicBezTo>
                  <a:cubicBezTo>
                    <a:pt x="623" y="560"/>
                    <a:pt x="637" y="557"/>
                    <a:pt x="649" y="551"/>
                  </a:cubicBezTo>
                  <a:cubicBezTo>
                    <a:pt x="731" y="510"/>
                    <a:pt x="608" y="395"/>
                    <a:pt x="608" y="362"/>
                  </a:cubicBezTo>
                  <a:cubicBezTo>
                    <a:pt x="608" y="329"/>
                    <a:pt x="723" y="239"/>
                    <a:pt x="665" y="198"/>
                  </a:cubicBezTo>
                  <a:cubicBezTo>
                    <a:pt x="608" y="157"/>
                    <a:pt x="534" y="182"/>
                    <a:pt x="411" y="124"/>
                  </a:cubicBezTo>
                  <a:cubicBezTo>
                    <a:pt x="288" y="75"/>
                    <a:pt x="370" y="42"/>
                    <a:pt x="312" y="9"/>
                  </a:cubicBezTo>
                  <a:cubicBezTo>
                    <a:pt x="296" y="3"/>
                    <a:pt x="281" y="1"/>
                    <a:pt x="265"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75"/>
            <p:cNvSpPr/>
            <p:nvPr/>
          </p:nvSpPr>
          <p:spPr>
            <a:xfrm>
              <a:off x="4606350" y="990025"/>
              <a:ext cx="28750" cy="4600"/>
            </a:xfrm>
            <a:custGeom>
              <a:avLst/>
              <a:gdLst/>
              <a:ahLst/>
              <a:cxnLst/>
              <a:rect l="l" t="t" r="r" b="b"/>
              <a:pathLst>
                <a:path w="1150" h="184" extrusionOk="0">
                  <a:moveTo>
                    <a:pt x="301" y="0"/>
                  </a:moveTo>
                  <a:cubicBezTo>
                    <a:pt x="234" y="0"/>
                    <a:pt x="167" y="19"/>
                    <a:pt x="91" y="34"/>
                  </a:cubicBezTo>
                  <a:cubicBezTo>
                    <a:pt x="1" y="79"/>
                    <a:pt x="109" y="117"/>
                    <a:pt x="235" y="117"/>
                  </a:cubicBezTo>
                  <a:cubicBezTo>
                    <a:pt x="247" y="117"/>
                    <a:pt x="259" y="117"/>
                    <a:pt x="271" y="116"/>
                  </a:cubicBezTo>
                  <a:cubicBezTo>
                    <a:pt x="398" y="116"/>
                    <a:pt x="423" y="184"/>
                    <a:pt x="556" y="184"/>
                  </a:cubicBezTo>
                  <a:cubicBezTo>
                    <a:pt x="569" y="184"/>
                    <a:pt x="584" y="183"/>
                    <a:pt x="600" y="182"/>
                  </a:cubicBezTo>
                  <a:cubicBezTo>
                    <a:pt x="772" y="157"/>
                    <a:pt x="1149" y="91"/>
                    <a:pt x="1117" y="59"/>
                  </a:cubicBezTo>
                  <a:cubicBezTo>
                    <a:pt x="1099" y="45"/>
                    <a:pt x="1058" y="40"/>
                    <a:pt x="1007" y="40"/>
                  </a:cubicBezTo>
                  <a:cubicBezTo>
                    <a:pt x="937" y="40"/>
                    <a:pt x="848" y="49"/>
                    <a:pt x="772" y="59"/>
                  </a:cubicBezTo>
                  <a:cubicBezTo>
                    <a:pt x="725" y="62"/>
                    <a:pt x="682" y="65"/>
                    <a:pt x="640" y="65"/>
                  </a:cubicBezTo>
                  <a:cubicBezTo>
                    <a:pt x="571" y="65"/>
                    <a:pt x="504" y="56"/>
                    <a:pt x="427" y="26"/>
                  </a:cubicBezTo>
                  <a:cubicBezTo>
                    <a:pt x="384" y="7"/>
                    <a:pt x="342" y="0"/>
                    <a:pt x="30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75"/>
            <p:cNvSpPr/>
            <p:nvPr/>
          </p:nvSpPr>
          <p:spPr>
            <a:xfrm>
              <a:off x="4441400" y="988925"/>
              <a:ext cx="69775" cy="18400"/>
            </a:xfrm>
            <a:custGeom>
              <a:avLst/>
              <a:gdLst/>
              <a:ahLst/>
              <a:cxnLst/>
              <a:rect l="l" t="t" r="r" b="b"/>
              <a:pathLst>
                <a:path w="2791" h="736" extrusionOk="0">
                  <a:moveTo>
                    <a:pt x="1942" y="1"/>
                  </a:moveTo>
                  <a:cubicBezTo>
                    <a:pt x="1909" y="1"/>
                    <a:pt x="1870" y="6"/>
                    <a:pt x="1822" y="21"/>
                  </a:cubicBezTo>
                  <a:cubicBezTo>
                    <a:pt x="1601" y="78"/>
                    <a:pt x="1404" y="201"/>
                    <a:pt x="1207" y="201"/>
                  </a:cubicBezTo>
                  <a:cubicBezTo>
                    <a:pt x="1087" y="201"/>
                    <a:pt x="1070" y="181"/>
                    <a:pt x="1031" y="181"/>
                  </a:cubicBezTo>
                  <a:cubicBezTo>
                    <a:pt x="1009" y="181"/>
                    <a:pt x="980" y="188"/>
                    <a:pt x="919" y="209"/>
                  </a:cubicBezTo>
                  <a:cubicBezTo>
                    <a:pt x="722" y="259"/>
                    <a:pt x="435" y="316"/>
                    <a:pt x="320" y="341"/>
                  </a:cubicBezTo>
                  <a:cubicBezTo>
                    <a:pt x="214" y="365"/>
                    <a:pt x="0" y="357"/>
                    <a:pt x="33" y="406"/>
                  </a:cubicBezTo>
                  <a:cubicBezTo>
                    <a:pt x="66" y="447"/>
                    <a:pt x="214" y="447"/>
                    <a:pt x="312" y="529"/>
                  </a:cubicBezTo>
                  <a:cubicBezTo>
                    <a:pt x="381" y="581"/>
                    <a:pt x="414" y="613"/>
                    <a:pt x="450" y="613"/>
                  </a:cubicBezTo>
                  <a:cubicBezTo>
                    <a:pt x="465" y="613"/>
                    <a:pt x="481" y="607"/>
                    <a:pt x="501" y="595"/>
                  </a:cubicBezTo>
                  <a:cubicBezTo>
                    <a:pt x="550" y="560"/>
                    <a:pt x="694" y="490"/>
                    <a:pt x="776" y="490"/>
                  </a:cubicBezTo>
                  <a:cubicBezTo>
                    <a:pt x="790" y="490"/>
                    <a:pt x="803" y="492"/>
                    <a:pt x="813" y="497"/>
                  </a:cubicBezTo>
                  <a:cubicBezTo>
                    <a:pt x="887" y="538"/>
                    <a:pt x="739" y="661"/>
                    <a:pt x="846" y="710"/>
                  </a:cubicBezTo>
                  <a:cubicBezTo>
                    <a:pt x="890" y="727"/>
                    <a:pt x="947" y="736"/>
                    <a:pt x="1002" y="736"/>
                  </a:cubicBezTo>
                  <a:cubicBezTo>
                    <a:pt x="1078" y="736"/>
                    <a:pt x="1150" y="719"/>
                    <a:pt x="1174" y="685"/>
                  </a:cubicBezTo>
                  <a:cubicBezTo>
                    <a:pt x="1215" y="636"/>
                    <a:pt x="1166" y="546"/>
                    <a:pt x="1305" y="546"/>
                  </a:cubicBezTo>
                  <a:cubicBezTo>
                    <a:pt x="1393" y="546"/>
                    <a:pt x="1439" y="565"/>
                    <a:pt x="1475" y="565"/>
                  </a:cubicBezTo>
                  <a:cubicBezTo>
                    <a:pt x="1496" y="565"/>
                    <a:pt x="1514" y="559"/>
                    <a:pt x="1535" y="538"/>
                  </a:cubicBezTo>
                  <a:cubicBezTo>
                    <a:pt x="1585" y="481"/>
                    <a:pt x="1542" y="418"/>
                    <a:pt x="1609" y="418"/>
                  </a:cubicBezTo>
                  <a:cubicBezTo>
                    <a:pt x="1620" y="418"/>
                    <a:pt x="1633" y="419"/>
                    <a:pt x="1650" y="423"/>
                  </a:cubicBezTo>
                  <a:cubicBezTo>
                    <a:pt x="1734" y="440"/>
                    <a:pt x="1749" y="476"/>
                    <a:pt x="1774" y="476"/>
                  </a:cubicBezTo>
                  <a:cubicBezTo>
                    <a:pt x="1785" y="476"/>
                    <a:pt x="1799" y="468"/>
                    <a:pt x="1822" y="447"/>
                  </a:cubicBezTo>
                  <a:cubicBezTo>
                    <a:pt x="1904" y="382"/>
                    <a:pt x="1953" y="193"/>
                    <a:pt x="1994" y="185"/>
                  </a:cubicBezTo>
                  <a:cubicBezTo>
                    <a:pt x="1996" y="184"/>
                    <a:pt x="1998" y="184"/>
                    <a:pt x="1999" y="184"/>
                  </a:cubicBezTo>
                  <a:cubicBezTo>
                    <a:pt x="2041" y="184"/>
                    <a:pt x="2106" y="277"/>
                    <a:pt x="2224" y="324"/>
                  </a:cubicBezTo>
                  <a:cubicBezTo>
                    <a:pt x="2347" y="373"/>
                    <a:pt x="2331" y="365"/>
                    <a:pt x="2487" y="373"/>
                  </a:cubicBezTo>
                  <a:cubicBezTo>
                    <a:pt x="2608" y="380"/>
                    <a:pt x="2680" y="430"/>
                    <a:pt x="2716" y="430"/>
                  </a:cubicBezTo>
                  <a:cubicBezTo>
                    <a:pt x="2729" y="430"/>
                    <a:pt x="2737" y="424"/>
                    <a:pt x="2741" y="406"/>
                  </a:cubicBezTo>
                  <a:cubicBezTo>
                    <a:pt x="2758" y="332"/>
                    <a:pt x="2790" y="209"/>
                    <a:pt x="2659" y="152"/>
                  </a:cubicBezTo>
                  <a:cubicBezTo>
                    <a:pt x="2520" y="103"/>
                    <a:pt x="2429" y="135"/>
                    <a:pt x="2249" y="103"/>
                  </a:cubicBezTo>
                  <a:cubicBezTo>
                    <a:pt x="2107" y="77"/>
                    <a:pt x="2062" y="1"/>
                    <a:pt x="1942" y="1"/>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75"/>
            <p:cNvSpPr/>
            <p:nvPr/>
          </p:nvSpPr>
          <p:spPr>
            <a:xfrm>
              <a:off x="6182650" y="1824950"/>
              <a:ext cx="55825" cy="201500"/>
            </a:xfrm>
            <a:custGeom>
              <a:avLst/>
              <a:gdLst/>
              <a:ahLst/>
              <a:cxnLst/>
              <a:rect l="l" t="t" r="r" b="b"/>
              <a:pathLst>
                <a:path w="2233" h="8060" extrusionOk="0">
                  <a:moveTo>
                    <a:pt x="791" y="0"/>
                  </a:moveTo>
                  <a:cubicBezTo>
                    <a:pt x="784" y="0"/>
                    <a:pt x="780" y="4"/>
                    <a:pt x="780" y="14"/>
                  </a:cubicBezTo>
                  <a:cubicBezTo>
                    <a:pt x="772" y="55"/>
                    <a:pt x="780" y="137"/>
                    <a:pt x="739" y="137"/>
                  </a:cubicBezTo>
                  <a:cubicBezTo>
                    <a:pt x="726" y="139"/>
                    <a:pt x="711" y="140"/>
                    <a:pt x="698" y="140"/>
                  </a:cubicBezTo>
                  <a:cubicBezTo>
                    <a:pt x="671" y="140"/>
                    <a:pt x="649" y="137"/>
                    <a:pt x="649" y="137"/>
                  </a:cubicBezTo>
                  <a:cubicBezTo>
                    <a:pt x="551" y="145"/>
                    <a:pt x="460" y="137"/>
                    <a:pt x="526" y="219"/>
                  </a:cubicBezTo>
                  <a:cubicBezTo>
                    <a:pt x="592" y="301"/>
                    <a:pt x="649" y="334"/>
                    <a:pt x="698" y="408"/>
                  </a:cubicBezTo>
                  <a:cubicBezTo>
                    <a:pt x="756" y="473"/>
                    <a:pt x="821" y="457"/>
                    <a:pt x="789" y="547"/>
                  </a:cubicBezTo>
                  <a:cubicBezTo>
                    <a:pt x="748" y="646"/>
                    <a:pt x="698" y="670"/>
                    <a:pt x="756" y="703"/>
                  </a:cubicBezTo>
                  <a:cubicBezTo>
                    <a:pt x="821" y="728"/>
                    <a:pt x="895" y="736"/>
                    <a:pt x="854" y="769"/>
                  </a:cubicBezTo>
                  <a:cubicBezTo>
                    <a:pt x="838" y="785"/>
                    <a:pt x="809" y="785"/>
                    <a:pt x="781" y="785"/>
                  </a:cubicBezTo>
                  <a:cubicBezTo>
                    <a:pt x="754" y="785"/>
                    <a:pt x="727" y="785"/>
                    <a:pt x="715" y="801"/>
                  </a:cubicBezTo>
                  <a:cubicBezTo>
                    <a:pt x="690" y="843"/>
                    <a:pt x="739" y="859"/>
                    <a:pt x="731" y="908"/>
                  </a:cubicBezTo>
                  <a:cubicBezTo>
                    <a:pt x="723" y="957"/>
                    <a:pt x="657" y="1015"/>
                    <a:pt x="608" y="1015"/>
                  </a:cubicBezTo>
                  <a:cubicBezTo>
                    <a:pt x="578" y="1020"/>
                    <a:pt x="520" y="1040"/>
                    <a:pt x="478" y="1040"/>
                  </a:cubicBezTo>
                  <a:cubicBezTo>
                    <a:pt x="451" y="1040"/>
                    <a:pt x="431" y="1032"/>
                    <a:pt x="427" y="1007"/>
                  </a:cubicBezTo>
                  <a:cubicBezTo>
                    <a:pt x="421" y="952"/>
                    <a:pt x="454" y="902"/>
                    <a:pt x="407" y="902"/>
                  </a:cubicBezTo>
                  <a:cubicBezTo>
                    <a:pt x="398" y="902"/>
                    <a:pt x="386" y="904"/>
                    <a:pt x="370" y="908"/>
                  </a:cubicBezTo>
                  <a:cubicBezTo>
                    <a:pt x="272" y="933"/>
                    <a:pt x="58" y="998"/>
                    <a:pt x="66" y="1039"/>
                  </a:cubicBezTo>
                  <a:cubicBezTo>
                    <a:pt x="75" y="1089"/>
                    <a:pt x="214" y="1319"/>
                    <a:pt x="214" y="1417"/>
                  </a:cubicBezTo>
                  <a:cubicBezTo>
                    <a:pt x="222" y="1507"/>
                    <a:pt x="132" y="1770"/>
                    <a:pt x="124" y="1860"/>
                  </a:cubicBezTo>
                  <a:cubicBezTo>
                    <a:pt x="107" y="1959"/>
                    <a:pt x="107" y="2106"/>
                    <a:pt x="107" y="2213"/>
                  </a:cubicBezTo>
                  <a:cubicBezTo>
                    <a:pt x="107" y="2320"/>
                    <a:pt x="1" y="2369"/>
                    <a:pt x="42" y="2459"/>
                  </a:cubicBezTo>
                  <a:cubicBezTo>
                    <a:pt x="75" y="2550"/>
                    <a:pt x="107" y="2615"/>
                    <a:pt x="247" y="2804"/>
                  </a:cubicBezTo>
                  <a:cubicBezTo>
                    <a:pt x="386" y="2984"/>
                    <a:pt x="551" y="3132"/>
                    <a:pt x="501" y="3214"/>
                  </a:cubicBezTo>
                  <a:cubicBezTo>
                    <a:pt x="460" y="3296"/>
                    <a:pt x="345" y="3436"/>
                    <a:pt x="345" y="3485"/>
                  </a:cubicBezTo>
                  <a:cubicBezTo>
                    <a:pt x="345" y="3543"/>
                    <a:pt x="354" y="3584"/>
                    <a:pt x="378" y="3756"/>
                  </a:cubicBezTo>
                  <a:cubicBezTo>
                    <a:pt x="411" y="3928"/>
                    <a:pt x="444" y="4166"/>
                    <a:pt x="444" y="4347"/>
                  </a:cubicBezTo>
                  <a:cubicBezTo>
                    <a:pt x="436" y="4536"/>
                    <a:pt x="386" y="4568"/>
                    <a:pt x="345" y="4683"/>
                  </a:cubicBezTo>
                  <a:cubicBezTo>
                    <a:pt x="304" y="4790"/>
                    <a:pt x="272" y="5110"/>
                    <a:pt x="230" y="5233"/>
                  </a:cubicBezTo>
                  <a:cubicBezTo>
                    <a:pt x="198" y="5348"/>
                    <a:pt x="116" y="5414"/>
                    <a:pt x="181" y="5512"/>
                  </a:cubicBezTo>
                  <a:cubicBezTo>
                    <a:pt x="247" y="5602"/>
                    <a:pt x="321" y="5611"/>
                    <a:pt x="329" y="5734"/>
                  </a:cubicBezTo>
                  <a:cubicBezTo>
                    <a:pt x="337" y="5865"/>
                    <a:pt x="362" y="5881"/>
                    <a:pt x="386" y="6005"/>
                  </a:cubicBezTo>
                  <a:cubicBezTo>
                    <a:pt x="411" y="6128"/>
                    <a:pt x="452" y="6136"/>
                    <a:pt x="403" y="6218"/>
                  </a:cubicBezTo>
                  <a:cubicBezTo>
                    <a:pt x="362" y="6308"/>
                    <a:pt x="255" y="6390"/>
                    <a:pt x="255" y="6530"/>
                  </a:cubicBezTo>
                  <a:cubicBezTo>
                    <a:pt x="255" y="6677"/>
                    <a:pt x="386" y="6801"/>
                    <a:pt x="345" y="6924"/>
                  </a:cubicBezTo>
                  <a:cubicBezTo>
                    <a:pt x="304" y="7039"/>
                    <a:pt x="263" y="7088"/>
                    <a:pt x="206" y="7203"/>
                  </a:cubicBezTo>
                  <a:cubicBezTo>
                    <a:pt x="148" y="7318"/>
                    <a:pt x="165" y="7416"/>
                    <a:pt x="165" y="7539"/>
                  </a:cubicBezTo>
                  <a:cubicBezTo>
                    <a:pt x="165" y="7662"/>
                    <a:pt x="206" y="7695"/>
                    <a:pt x="206" y="7810"/>
                  </a:cubicBezTo>
                  <a:cubicBezTo>
                    <a:pt x="206" y="7916"/>
                    <a:pt x="267" y="8059"/>
                    <a:pt x="310" y="8059"/>
                  </a:cubicBezTo>
                  <a:cubicBezTo>
                    <a:pt x="317" y="8059"/>
                    <a:pt x="323" y="8056"/>
                    <a:pt x="329" y="8048"/>
                  </a:cubicBezTo>
                  <a:cubicBezTo>
                    <a:pt x="370" y="7991"/>
                    <a:pt x="370" y="7867"/>
                    <a:pt x="411" y="7777"/>
                  </a:cubicBezTo>
                  <a:cubicBezTo>
                    <a:pt x="452" y="7687"/>
                    <a:pt x="501" y="7613"/>
                    <a:pt x="542" y="7531"/>
                  </a:cubicBezTo>
                  <a:cubicBezTo>
                    <a:pt x="575" y="7441"/>
                    <a:pt x="534" y="7400"/>
                    <a:pt x="633" y="7342"/>
                  </a:cubicBezTo>
                  <a:cubicBezTo>
                    <a:pt x="715" y="7304"/>
                    <a:pt x="763" y="7252"/>
                    <a:pt x="795" y="7252"/>
                  </a:cubicBezTo>
                  <a:cubicBezTo>
                    <a:pt x="805" y="7252"/>
                    <a:pt x="814" y="7257"/>
                    <a:pt x="821" y="7268"/>
                  </a:cubicBezTo>
                  <a:cubicBezTo>
                    <a:pt x="854" y="7318"/>
                    <a:pt x="838" y="7432"/>
                    <a:pt x="912" y="7432"/>
                  </a:cubicBezTo>
                  <a:cubicBezTo>
                    <a:pt x="962" y="7427"/>
                    <a:pt x="1000" y="7406"/>
                    <a:pt x="1048" y="7406"/>
                  </a:cubicBezTo>
                  <a:cubicBezTo>
                    <a:pt x="1071" y="7406"/>
                    <a:pt x="1096" y="7411"/>
                    <a:pt x="1125" y="7424"/>
                  </a:cubicBezTo>
                  <a:cubicBezTo>
                    <a:pt x="1151" y="7436"/>
                    <a:pt x="1174" y="7438"/>
                    <a:pt x="1193" y="7438"/>
                  </a:cubicBezTo>
                  <a:cubicBezTo>
                    <a:pt x="1205" y="7438"/>
                    <a:pt x="1215" y="7438"/>
                    <a:pt x="1224" y="7438"/>
                  </a:cubicBezTo>
                  <a:cubicBezTo>
                    <a:pt x="1251" y="7438"/>
                    <a:pt x="1265" y="7445"/>
                    <a:pt x="1265" y="7506"/>
                  </a:cubicBezTo>
                  <a:cubicBezTo>
                    <a:pt x="1272" y="7604"/>
                    <a:pt x="1245" y="7916"/>
                    <a:pt x="1285" y="7916"/>
                  </a:cubicBezTo>
                  <a:cubicBezTo>
                    <a:pt x="1289" y="7916"/>
                    <a:pt x="1293" y="7914"/>
                    <a:pt x="1297" y="7908"/>
                  </a:cubicBezTo>
                  <a:cubicBezTo>
                    <a:pt x="1355" y="7843"/>
                    <a:pt x="1355" y="7744"/>
                    <a:pt x="1404" y="7654"/>
                  </a:cubicBezTo>
                  <a:cubicBezTo>
                    <a:pt x="1442" y="7577"/>
                    <a:pt x="1366" y="7164"/>
                    <a:pt x="1336" y="7164"/>
                  </a:cubicBezTo>
                  <a:cubicBezTo>
                    <a:pt x="1334" y="7164"/>
                    <a:pt x="1332" y="7166"/>
                    <a:pt x="1330" y="7170"/>
                  </a:cubicBezTo>
                  <a:cubicBezTo>
                    <a:pt x="1306" y="7236"/>
                    <a:pt x="1330" y="7301"/>
                    <a:pt x="1289" y="7309"/>
                  </a:cubicBezTo>
                  <a:cubicBezTo>
                    <a:pt x="1277" y="7312"/>
                    <a:pt x="1252" y="7318"/>
                    <a:pt x="1226" y="7318"/>
                  </a:cubicBezTo>
                  <a:cubicBezTo>
                    <a:pt x="1181" y="7318"/>
                    <a:pt x="1130" y="7303"/>
                    <a:pt x="1125" y="7236"/>
                  </a:cubicBezTo>
                  <a:cubicBezTo>
                    <a:pt x="1117" y="7137"/>
                    <a:pt x="1109" y="6965"/>
                    <a:pt x="1035" y="6891"/>
                  </a:cubicBezTo>
                  <a:cubicBezTo>
                    <a:pt x="969" y="6817"/>
                    <a:pt x="715" y="6620"/>
                    <a:pt x="715" y="6522"/>
                  </a:cubicBezTo>
                  <a:cubicBezTo>
                    <a:pt x="715" y="6431"/>
                    <a:pt x="682" y="6300"/>
                    <a:pt x="690" y="6193"/>
                  </a:cubicBezTo>
                  <a:cubicBezTo>
                    <a:pt x="698" y="6078"/>
                    <a:pt x="739" y="5865"/>
                    <a:pt x="789" y="5775"/>
                  </a:cubicBezTo>
                  <a:cubicBezTo>
                    <a:pt x="838" y="5684"/>
                    <a:pt x="797" y="5586"/>
                    <a:pt x="862" y="5471"/>
                  </a:cubicBezTo>
                  <a:cubicBezTo>
                    <a:pt x="920" y="5364"/>
                    <a:pt x="1059" y="5110"/>
                    <a:pt x="1076" y="5061"/>
                  </a:cubicBezTo>
                  <a:cubicBezTo>
                    <a:pt x="1084" y="5012"/>
                    <a:pt x="1141" y="4970"/>
                    <a:pt x="1256" y="4954"/>
                  </a:cubicBezTo>
                  <a:cubicBezTo>
                    <a:pt x="1371" y="4946"/>
                    <a:pt x="1281" y="4856"/>
                    <a:pt x="1273" y="4839"/>
                  </a:cubicBezTo>
                  <a:cubicBezTo>
                    <a:pt x="1263" y="4824"/>
                    <a:pt x="1252" y="4793"/>
                    <a:pt x="1295" y="4793"/>
                  </a:cubicBezTo>
                  <a:cubicBezTo>
                    <a:pt x="1321" y="4793"/>
                    <a:pt x="1367" y="4805"/>
                    <a:pt x="1445" y="4839"/>
                  </a:cubicBezTo>
                  <a:cubicBezTo>
                    <a:pt x="1658" y="4929"/>
                    <a:pt x="1642" y="4880"/>
                    <a:pt x="1741" y="4962"/>
                  </a:cubicBezTo>
                  <a:cubicBezTo>
                    <a:pt x="1839" y="5053"/>
                    <a:pt x="1880" y="5044"/>
                    <a:pt x="1954" y="5200"/>
                  </a:cubicBezTo>
                  <a:cubicBezTo>
                    <a:pt x="2018" y="5336"/>
                    <a:pt x="2126" y="5490"/>
                    <a:pt x="2174" y="5490"/>
                  </a:cubicBezTo>
                  <a:cubicBezTo>
                    <a:pt x="2182" y="5490"/>
                    <a:pt x="2188" y="5487"/>
                    <a:pt x="2192" y="5479"/>
                  </a:cubicBezTo>
                  <a:cubicBezTo>
                    <a:pt x="2233" y="5422"/>
                    <a:pt x="2184" y="5307"/>
                    <a:pt x="2175" y="5250"/>
                  </a:cubicBezTo>
                  <a:cubicBezTo>
                    <a:pt x="2159" y="5192"/>
                    <a:pt x="2126" y="5233"/>
                    <a:pt x="2044" y="5118"/>
                  </a:cubicBezTo>
                  <a:cubicBezTo>
                    <a:pt x="1962" y="5003"/>
                    <a:pt x="1880" y="4880"/>
                    <a:pt x="1839" y="4691"/>
                  </a:cubicBezTo>
                  <a:cubicBezTo>
                    <a:pt x="1806" y="4503"/>
                    <a:pt x="1782" y="4355"/>
                    <a:pt x="1691" y="4199"/>
                  </a:cubicBezTo>
                  <a:cubicBezTo>
                    <a:pt x="1609" y="4051"/>
                    <a:pt x="1568" y="3854"/>
                    <a:pt x="1535" y="3674"/>
                  </a:cubicBezTo>
                  <a:cubicBezTo>
                    <a:pt x="1494" y="3493"/>
                    <a:pt x="1429" y="3075"/>
                    <a:pt x="1379" y="3050"/>
                  </a:cubicBezTo>
                  <a:cubicBezTo>
                    <a:pt x="1330" y="3025"/>
                    <a:pt x="1273" y="3034"/>
                    <a:pt x="1273" y="2960"/>
                  </a:cubicBezTo>
                  <a:cubicBezTo>
                    <a:pt x="1273" y="2886"/>
                    <a:pt x="1306" y="2771"/>
                    <a:pt x="1273" y="2746"/>
                  </a:cubicBezTo>
                  <a:cubicBezTo>
                    <a:pt x="1269" y="2744"/>
                    <a:pt x="1266" y="2743"/>
                    <a:pt x="1262" y="2743"/>
                  </a:cubicBezTo>
                  <a:cubicBezTo>
                    <a:pt x="1234" y="2743"/>
                    <a:pt x="1205" y="2821"/>
                    <a:pt x="1171" y="2821"/>
                  </a:cubicBezTo>
                  <a:cubicBezTo>
                    <a:pt x="1169" y="2821"/>
                    <a:pt x="1168" y="2821"/>
                    <a:pt x="1166" y="2820"/>
                  </a:cubicBezTo>
                  <a:cubicBezTo>
                    <a:pt x="1117" y="2812"/>
                    <a:pt x="1133" y="2697"/>
                    <a:pt x="1092" y="2558"/>
                  </a:cubicBezTo>
                  <a:cubicBezTo>
                    <a:pt x="1043" y="2418"/>
                    <a:pt x="1043" y="2410"/>
                    <a:pt x="1068" y="2270"/>
                  </a:cubicBezTo>
                  <a:cubicBezTo>
                    <a:pt x="1092" y="2131"/>
                    <a:pt x="1158" y="1991"/>
                    <a:pt x="1158" y="1918"/>
                  </a:cubicBezTo>
                  <a:cubicBezTo>
                    <a:pt x="1158" y="1836"/>
                    <a:pt x="1199" y="1680"/>
                    <a:pt x="1166" y="1606"/>
                  </a:cubicBezTo>
                  <a:cubicBezTo>
                    <a:pt x="1125" y="1524"/>
                    <a:pt x="1059" y="1327"/>
                    <a:pt x="1051" y="1286"/>
                  </a:cubicBezTo>
                  <a:cubicBezTo>
                    <a:pt x="1043" y="1253"/>
                    <a:pt x="1018" y="1138"/>
                    <a:pt x="1043" y="1097"/>
                  </a:cubicBezTo>
                  <a:cubicBezTo>
                    <a:pt x="1062" y="1071"/>
                    <a:pt x="1072" y="1040"/>
                    <a:pt x="1083" y="1040"/>
                  </a:cubicBezTo>
                  <a:cubicBezTo>
                    <a:pt x="1086" y="1040"/>
                    <a:pt x="1089" y="1042"/>
                    <a:pt x="1092" y="1048"/>
                  </a:cubicBezTo>
                  <a:cubicBezTo>
                    <a:pt x="1109" y="1072"/>
                    <a:pt x="1117" y="1113"/>
                    <a:pt x="1174" y="1228"/>
                  </a:cubicBezTo>
                  <a:cubicBezTo>
                    <a:pt x="1224" y="1322"/>
                    <a:pt x="1265" y="1388"/>
                    <a:pt x="1281" y="1388"/>
                  </a:cubicBezTo>
                  <a:cubicBezTo>
                    <a:pt x="1286" y="1388"/>
                    <a:pt x="1289" y="1381"/>
                    <a:pt x="1289" y="1368"/>
                  </a:cubicBezTo>
                  <a:cubicBezTo>
                    <a:pt x="1289" y="1319"/>
                    <a:pt x="1240" y="1163"/>
                    <a:pt x="1215" y="1097"/>
                  </a:cubicBezTo>
                  <a:cubicBezTo>
                    <a:pt x="1182" y="1031"/>
                    <a:pt x="1133" y="925"/>
                    <a:pt x="1076" y="826"/>
                  </a:cubicBezTo>
                  <a:cubicBezTo>
                    <a:pt x="1018" y="736"/>
                    <a:pt x="944" y="621"/>
                    <a:pt x="936" y="572"/>
                  </a:cubicBezTo>
                  <a:cubicBezTo>
                    <a:pt x="928" y="522"/>
                    <a:pt x="895" y="514"/>
                    <a:pt x="936" y="440"/>
                  </a:cubicBezTo>
                  <a:cubicBezTo>
                    <a:pt x="977" y="358"/>
                    <a:pt x="1018" y="342"/>
                    <a:pt x="1010" y="284"/>
                  </a:cubicBezTo>
                  <a:cubicBezTo>
                    <a:pt x="994" y="235"/>
                    <a:pt x="895" y="96"/>
                    <a:pt x="862" y="55"/>
                  </a:cubicBezTo>
                  <a:cubicBezTo>
                    <a:pt x="839" y="25"/>
                    <a:pt x="807" y="0"/>
                    <a:pt x="791" y="0"/>
                  </a:cubicBezTo>
                  <a:close/>
                </a:path>
              </a:pathLst>
            </a:custGeom>
            <a:solidFill>
              <a:srgbClr val="F46B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75"/>
            <p:cNvSpPr/>
            <p:nvPr/>
          </p:nvSpPr>
          <p:spPr>
            <a:xfrm>
              <a:off x="5664600" y="3109425"/>
              <a:ext cx="735150" cy="548850"/>
            </a:xfrm>
            <a:custGeom>
              <a:avLst/>
              <a:gdLst/>
              <a:ahLst/>
              <a:cxnLst/>
              <a:rect l="l" t="t" r="r" b="b"/>
              <a:pathLst>
                <a:path w="29406" h="21954" extrusionOk="0">
                  <a:moveTo>
                    <a:pt x="21387" y="0"/>
                  </a:moveTo>
                  <a:cubicBezTo>
                    <a:pt x="21346" y="0"/>
                    <a:pt x="21133" y="132"/>
                    <a:pt x="21092" y="173"/>
                  </a:cubicBezTo>
                  <a:cubicBezTo>
                    <a:pt x="21051" y="205"/>
                    <a:pt x="21067" y="247"/>
                    <a:pt x="21059" y="337"/>
                  </a:cubicBezTo>
                  <a:cubicBezTo>
                    <a:pt x="21051" y="435"/>
                    <a:pt x="20952" y="780"/>
                    <a:pt x="20928" y="895"/>
                  </a:cubicBezTo>
                  <a:cubicBezTo>
                    <a:pt x="20903" y="1018"/>
                    <a:pt x="20846" y="1108"/>
                    <a:pt x="20821" y="1157"/>
                  </a:cubicBezTo>
                  <a:cubicBezTo>
                    <a:pt x="20805" y="1198"/>
                    <a:pt x="20739" y="1248"/>
                    <a:pt x="20747" y="1289"/>
                  </a:cubicBezTo>
                  <a:cubicBezTo>
                    <a:pt x="20750" y="1300"/>
                    <a:pt x="20759" y="1305"/>
                    <a:pt x="20770" y="1305"/>
                  </a:cubicBezTo>
                  <a:cubicBezTo>
                    <a:pt x="20790" y="1305"/>
                    <a:pt x="20819" y="1288"/>
                    <a:pt x="20829" y="1272"/>
                  </a:cubicBezTo>
                  <a:cubicBezTo>
                    <a:pt x="20832" y="1271"/>
                    <a:pt x="20835" y="1270"/>
                    <a:pt x="20839" y="1270"/>
                  </a:cubicBezTo>
                  <a:cubicBezTo>
                    <a:pt x="20870" y="1270"/>
                    <a:pt x="20931" y="1324"/>
                    <a:pt x="20952" y="1346"/>
                  </a:cubicBezTo>
                  <a:cubicBezTo>
                    <a:pt x="20977" y="1379"/>
                    <a:pt x="20944" y="1395"/>
                    <a:pt x="20952" y="1428"/>
                  </a:cubicBezTo>
                  <a:cubicBezTo>
                    <a:pt x="20961" y="1469"/>
                    <a:pt x="20969" y="1560"/>
                    <a:pt x="20952" y="1584"/>
                  </a:cubicBezTo>
                  <a:cubicBezTo>
                    <a:pt x="20951" y="1586"/>
                    <a:pt x="20950" y="1587"/>
                    <a:pt x="20949" y="1587"/>
                  </a:cubicBezTo>
                  <a:cubicBezTo>
                    <a:pt x="20929" y="1587"/>
                    <a:pt x="20881" y="1452"/>
                    <a:pt x="20850" y="1452"/>
                  </a:cubicBezTo>
                  <a:cubicBezTo>
                    <a:pt x="20849" y="1452"/>
                    <a:pt x="20847" y="1452"/>
                    <a:pt x="20846" y="1453"/>
                  </a:cubicBezTo>
                  <a:cubicBezTo>
                    <a:pt x="20813" y="1478"/>
                    <a:pt x="20764" y="1527"/>
                    <a:pt x="20731" y="1576"/>
                  </a:cubicBezTo>
                  <a:cubicBezTo>
                    <a:pt x="20698" y="1625"/>
                    <a:pt x="20764" y="1798"/>
                    <a:pt x="20772" y="1863"/>
                  </a:cubicBezTo>
                  <a:cubicBezTo>
                    <a:pt x="20780" y="1921"/>
                    <a:pt x="20641" y="2200"/>
                    <a:pt x="20632" y="2241"/>
                  </a:cubicBezTo>
                  <a:cubicBezTo>
                    <a:pt x="20624" y="2274"/>
                    <a:pt x="20682" y="2430"/>
                    <a:pt x="20714" y="2528"/>
                  </a:cubicBezTo>
                  <a:cubicBezTo>
                    <a:pt x="20747" y="2635"/>
                    <a:pt x="20706" y="2807"/>
                    <a:pt x="20706" y="2905"/>
                  </a:cubicBezTo>
                  <a:cubicBezTo>
                    <a:pt x="20714" y="3004"/>
                    <a:pt x="20747" y="3061"/>
                    <a:pt x="20756" y="3152"/>
                  </a:cubicBezTo>
                  <a:cubicBezTo>
                    <a:pt x="20764" y="3234"/>
                    <a:pt x="20731" y="3283"/>
                    <a:pt x="20714" y="3398"/>
                  </a:cubicBezTo>
                  <a:cubicBezTo>
                    <a:pt x="20706" y="3521"/>
                    <a:pt x="20665" y="3669"/>
                    <a:pt x="20624" y="3825"/>
                  </a:cubicBezTo>
                  <a:cubicBezTo>
                    <a:pt x="20583" y="3972"/>
                    <a:pt x="20485" y="4128"/>
                    <a:pt x="20435" y="4301"/>
                  </a:cubicBezTo>
                  <a:cubicBezTo>
                    <a:pt x="20394" y="4481"/>
                    <a:pt x="20238" y="4777"/>
                    <a:pt x="20197" y="4842"/>
                  </a:cubicBezTo>
                  <a:cubicBezTo>
                    <a:pt x="20165" y="4908"/>
                    <a:pt x="20107" y="4990"/>
                    <a:pt x="20050" y="5023"/>
                  </a:cubicBezTo>
                  <a:cubicBezTo>
                    <a:pt x="20001" y="5047"/>
                    <a:pt x="19992" y="5031"/>
                    <a:pt x="19853" y="5047"/>
                  </a:cubicBezTo>
                  <a:cubicBezTo>
                    <a:pt x="19721" y="5072"/>
                    <a:pt x="19623" y="5121"/>
                    <a:pt x="19574" y="5121"/>
                  </a:cubicBezTo>
                  <a:cubicBezTo>
                    <a:pt x="19572" y="5122"/>
                    <a:pt x="19569" y="5122"/>
                    <a:pt x="19567" y="5122"/>
                  </a:cubicBezTo>
                  <a:cubicBezTo>
                    <a:pt x="19510" y="5122"/>
                    <a:pt x="19424" y="5021"/>
                    <a:pt x="19360" y="4982"/>
                  </a:cubicBezTo>
                  <a:cubicBezTo>
                    <a:pt x="19295" y="4949"/>
                    <a:pt x="19114" y="4826"/>
                    <a:pt x="18983" y="4711"/>
                  </a:cubicBezTo>
                  <a:cubicBezTo>
                    <a:pt x="18852" y="4596"/>
                    <a:pt x="18901" y="4571"/>
                    <a:pt x="18860" y="4530"/>
                  </a:cubicBezTo>
                  <a:cubicBezTo>
                    <a:pt x="18827" y="4481"/>
                    <a:pt x="18753" y="4481"/>
                    <a:pt x="18630" y="4457"/>
                  </a:cubicBezTo>
                  <a:cubicBezTo>
                    <a:pt x="18507" y="4424"/>
                    <a:pt x="18244" y="4309"/>
                    <a:pt x="18121" y="4268"/>
                  </a:cubicBezTo>
                  <a:cubicBezTo>
                    <a:pt x="17998" y="4235"/>
                    <a:pt x="17875" y="4128"/>
                    <a:pt x="17744" y="4038"/>
                  </a:cubicBezTo>
                  <a:cubicBezTo>
                    <a:pt x="17604" y="3956"/>
                    <a:pt x="17448" y="3841"/>
                    <a:pt x="17399" y="3816"/>
                  </a:cubicBezTo>
                  <a:cubicBezTo>
                    <a:pt x="17383" y="3807"/>
                    <a:pt x="17363" y="3803"/>
                    <a:pt x="17339" y="3803"/>
                  </a:cubicBezTo>
                  <a:cubicBezTo>
                    <a:pt x="17303" y="3803"/>
                    <a:pt x="17257" y="3811"/>
                    <a:pt x="17202" y="3816"/>
                  </a:cubicBezTo>
                  <a:cubicBezTo>
                    <a:pt x="17194" y="3818"/>
                    <a:pt x="17187" y="3819"/>
                    <a:pt x="17180" y="3819"/>
                  </a:cubicBezTo>
                  <a:cubicBezTo>
                    <a:pt x="17115" y="3819"/>
                    <a:pt x="17088" y="3750"/>
                    <a:pt x="17021" y="3669"/>
                  </a:cubicBezTo>
                  <a:cubicBezTo>
                    <a:pt x="16948" y="3570"/>
                    <a:pt x="16783" y="3464"/>
                    <a:pt x="16644" y="3357"/>
                  </a:cubicBezTo>
                  <a:cubicBezTo>
                    <a:pt x="16496" y="3258"/>
                    <a:pt x="16332" y="3143"/>
                    <a:pt x="16316" y="3102"/>
                  </a:cubicBezTo>
                  <a:cubicBezTo>
                    <a:pt x="16299" y="3061"/>
                    <a:pt x="16266" y="3020"/>
                    <a:pt x="16291" y="2938"/>
                  </a:cubicBezTo>
                  <a:cubicBezTo>
                    <a:pt x="16307" y="2856"/>
                    <a:pt x="16283" y="2881"/>
                    <a:pt x="16357" y="2823"/>
                  </a:cubicBezTo>
                  <a:cubicBezTo>
                    <a:pt x="16439" y="2766"/>
                    <a:pt x="16537" y="2553"/>
                    <a:pt x="16587" y="2462"/>
                  </a:cubicBezTo>
                  <a:cubicBezTo>
                    <a:pt x="16644" y="2372"/>
                    <a:pt x="16701" y="2208"/>
                    <a:pt x="16693" y="2167"/>
                  </a:cubicBezTo>
                  <a:cubicBezTo>
                    <a:pt x="16691" y="2157"/>
                    <a:pt x="16687" y="2153"/>
                    <a:pt x="16681" y="2153"/>
                  </a:cubicBezTo>
                  <a:cubicBezTo>
                    <a:pt x="16662" y="2153"/>
                    <a:pt x="16626" y="2192"/>
                    <a:pt x="16595" y="2192"/>
                  </a:cubicBezTo>
                  <a:cubicBezTo>
                    <a:pt x="16554" y="2183"/>
                    <a:pt x="16587" y="2142"/>
                    <a:pt x="16611" y="2085"/>
                  </a:cubicBezTo>
                  <a:cubicBezTo>
                    <a:pt x="16628" y="2027"/>
                    <a:pt x="16578" y="1855"/>
                    <a:pt x="16644" y="1855"/>
                  </a:cubicBezTo>
                  <a:cubicBezTo>
                    <a:pt x="16710" y="1847"/>
                    <a:pt x="16808" y="1781"/>
                    <a:pt x="16890" y="1765"/>
                  </a:cubicBezTo>
                  <a:cubicBezTo>
                    <a:pt x="16896" y="1764"/>
                    <a:pt x="16901" y="1763"/>
                    <a:pt x="16905" y="1763"/>
                  </a:cubicBezTo>
                  <a:cubicBezTo>
                    <a:pt x="16964" y="1763"/>
                    <a:pt x="16915" y="1858"/>
                    <a:pt x="16923" y="1896"/>
                  </a:cubicBezTo>
                  <a:cubicBezTo>
                    <a:pt x="16925" y="1904"/>
                    <a:pt x="16929" y="1908"/>
                    <a:pt x="16934" y="1908"/>
                  </a:cubicBezTo>
                  <a:cubicBezTo>
                    <a:pt x="16956" y="1908"/>
                    <a:pt x="17000" y="1852"/>
                    <a:pt x="17013" y="1806"/>
                  </a:cubicBezTo>
                  <a:cubicBezTo>
                    <a:pt x="17030" y="1748"/>
                    <a:pt x="17013" y="1716"/>
                    <a:pt x="17030" y="1674"/>
                  </a:cubicBezTo>
                  <a:cubicBezTo>
                    <a:pt x="17038" y="1633"/>
                    <a:pt x="17104" y="1633"/>
                    <a:pt x="17071" y="1592"/>
                  </a:cubicBezTo>
                  <a:cubicBezTo>
                    <a:pt x="17038" y="1560"/>
                    <a:pt x="16997" y="1519"/>
                    <a:pt x="17021" y="1494"/>
                  </a:cubicBezTo>
                  <a:cubicBezTo>
                    <a:pt x="17024" y="1490"/>
                    <a:pt x="17027" y="1489"/>
                    <a:pt x="17031" y="1489"/>
                  </a:cubicBezTo>
                  <a:cubicBezTo>
                    <a:pt x="17048" y="1489"/>
                    <a:pt x="17076" y="1511"/>
                    <a:pt x="17105" y="1511"/>
                  </a:cubicBezTo>
                  <a:cubicBezTo>
                    <a:pt x="17118" y="1511"/>
                    <a:pt x="17132" y="1507"/>
                    <a:pt x="17145" y="1494"/>
                  </a:cubicBezTo>
                  <a:cubicBezTo>
                    <a:pt x="17186" y="1453"/>
                    <a:pt x="17153" y="1354"/>
                    <a:pt x="17177" y="1322"/>
                  </a:cubicBezTo>
                  <a:cubicBezTo>
                    <a:pt x="17202" y="1281"/>
                    <a:pt x="17366" y="1190"/>
                    <a:pt x="17374" y="1174"/>
                  </a:cubicBezTo>
                  <a:cubicBezTo>
                    <a:pt x="17374" y="1157"/>
                    <a:pt x="17317" y="1075"/>
                    <a:pt x="17268" y="1059"/>
                  </a:cubicBezTo>
                  <a:cubicBezTo>
                    <a:pt x="17264" y="1058"/>
                    <a:pt x="17260" y="1058"/>
                    <a:pt x="17257" y="1058"/>
                  </a:cubicBezTo>
                  <a:cubicBezTo>
                    <a:pt x="17221" y="1058"/>
                    <a:pt x="17191" y="1092"/>
                    <a:pt x="17161" y="1092"/>
                  </a:cubicBezTo>
                  <a:cubicBezTo>
                    <a:pt x="17128" y="1092"/>
                    <a:pt x="17079" y="1002"/>
                    <a:pt x="17079" y="977"/>
                  </a:cubicBezTo>
                  <a:cubicBezTo>
                    <a:pt x="17079" y="961"/>
                    <a:pt x="17132" y="862"/>
                    <a:pt x="17099" y="862"/>
                  </a:cubicBezTo>
                  <a:cubicBezTo>
                    <a:pt x="17098" y="862"/>
                    <a:pt x="17097" y="862"/>
                    <a:pt x="17095" y="862"/>
                  </a:cubicBezTo>
                  <a:cubicBezTo>
                    <a:pt x="17054" y="870"/>
                    <a:pt x="17030" y="919"/>
                    <a:pt x="16964" y="936"/>
                  </a:cubicBezTo>
                  <a:cubicBezTo>
                    <a:pt x="16898" y="944"/>
                    <a:pt x="16866" y="977"/>
                    <a:pt x="16857" y="1034"/>
                  </a:cubicBezTo>
                  <a:cubicBezTo>
                    <a:pt x="16849" y="1092"/>
                    <a:pt x="16915" y="1075"/>
                    <a:pt x="16939" y="1125"/>
                  </a:cubicBezTo>
                  <a:cubicBezTo>
                    <a:pt x="16972" y="1174"/>
                    <a:pt x="16898" y="1207"/>
                    <a:pt x="16849" y="1248"/>
                  </a:cubicBezTo>
                  <a:cubicBezTo>
                    <a:pt x="16839" y="1255"/>
                    <a:pt x="16829" y="1258"/>
                    <a:pt x="16820" y="1258"/>
                  </a:cubicBezTo>
                  <a:cubicBezTo>
                    <a:pt x="16780" y="1258"/>
                    <a:pt x="16751" y="1193"/>
                    <a:pt x="16718" y="1166"/>
                  </a:cubicBezTo>
                  <a:cubicBezTo>
                    <a:pt x="16677" y="1133"/>
                    <a:pt x="16734" y="1059"/>
                    <a:pt x="16685" y="1043"/>
                  </a:cubicBezTo>
                  <a:cubicBezTo>
                    <a:pt x="16681" y="1041"/>
                    <a:pt x="16677" y="1041"/>
                    <a:pt x="16673" y="1041"/>
                  </a:cubicBezTo>
                  <a:cubicBezTo>
                    <a:pt x="16630" y="1041"/>
                    <a:pt x="16598" y="1120"/>
                    <a:pt x="16537" y="1157"/>
                  </a:cubicBezTo>
                  <a:cubicBezTo>
                    <a:pt x="16529" y="1162"/>
                    <a:pt x="16522" y="1165"/>
                    <a:pt x="16516" y="1165"/>
                  </a:cubicBezTo>
                  <a:cubicBezTo>
                    <a:pt x="16482" y="1165"/>
                    <a:pt x="16487" y="1094"/>
                    <a:pt x="16480" y="1059"/>
                  </a:cubicBezTo>
                  <a:cubicBezTo>
                    <a:pt x="16480" y="1018"/>
                    <a:pt x="16603" y="952"/>
                    <a:pt x="16619" y="928"/>
                  </a:cubicBezTo>
                  <a:cubicBezTo>
                    <a:pt x="16636" y="911"/>
                    <a:pt x="16603" y="895"/>
                    <a:pt x="16587" y="862"/>
                  </a:cubicBezTo>
                  <a:cubicBezTo>
                    <a:pt x="16562" y="837"/>
                    <a:pt x="16644" y="747"/>
                    <a:pt x="16628" y="731"/>
                  </a:cubicBezTo>
                  <a:cubicBezTo>
                    <a:pt x="16626" y="729"/>
                    <a:pt x="16623" y="728"/>
                    <a:pt x="16620" y="728"/>
                  </a:cubicBezTo>
                  <a:cubicBezTo>
                    <a:pt x="16575" y="728"/>
                    <a:pt x="16395" y="873"/>
                    <a:pt x="16365" y="903"/>
                  </a:cubicBezTo>
                  <a:cubicBezTo>
                    <a:pt x="16332" y="936"/>
                    <a:pt x="16365" y="952"/>
                    <a:pt x="16365" y="977"/>
                  </a:cubicBezTo>
                  <a:cubicBezTo>
                    <a:pt x="16357" y="1010"/>
                    <a:pt x="16266" y="1018"/>
                    <a:pt x="16217" y="1034"/>
                  </a:cubicBezTo>
                  <a:cubicBezTo>
                    <a:pt x="16160" y="1051"/>
                    <a:pt x="16201" y="1059"/>
                    <a:pt x="16193" y="1092"/>
                  </a:cubicBezTo>
                  <a:cubicBezTo>
                    <a:pt x="16184" y="1125"/>
                    <a:pt x="16152" y="1125"/>
                    <a:pt x="16119" y="1125"/>
                  </a:cubicBezTo>
                  <a:cubicBezTo>
                    <a:pt x="16078" y="1125"/>
                    <a:pt x="15864" y="895"/>
                    <a:pt x="15802" y="895"/>
                  </a:cubicBezTo>
                  <a:cubicBezTo>
                    <a:pt x="15801" y="895"/>
                    <a:pt x="15800" y="895"/>
                    <a:pt x="15799" y="895"/>
                  </a:cubicBezTo>
                  <a:cubicBezTo>
                    <a:pt x="15741" y="903"/>
                    <a:pt x="15749" y="928"/>
                    <a:pt x="15676" y="961"/>
                  </a:cubicBezTo>
                  <a:cubicBezTo>
                    <a:pt x="15613" y="986"/>
                    <a:pt x="15536" y="996"/>
                    <a:pt x="15459" y="996"/>
                  </a:cubicBezTo>
                  <a:cubicBezTo>
                    <a:pt x="15435" y="996"/>
                    <a:pt x="15412" y="995"/>
                    <a:pt x="15388" y="993"/>
                  </a:cubicBezTo>
                  <a:cubicBezTo>
                    <a:pt x="15290" y="993"/>
                    <a:pt x="15380" y="887"/>
                    <a:pt x="15372" y="862"/>
                  </a:cubicBezTo>
                  <a:cubicBezTo>
                    <a:pt x="15364" y="831"/>
                    <a:pt x="15259" y="747"/>
                    <a:pt x="15199" y="747"/>
                  </a:cubicBezTo>
                  <a:cubicBezTo>
                    <a:pt x="15196" y="747"/>
                    <a:pt x="15194" y="747"/>
                    <a:pt x="15191" y="747"/>
                  </a:cubicBezTo>
                  <a:cubicBezTo>
                    <a:pt x="15145" y="747"/>
                    <a:pt x="14973" y="813"/>
                    <a:pt x="14927" y="813"/>
                  </a:cubicBezTo>
                  <a:cubicBezTo>
                    <a:pt x="14924" y="813"/>
                    <a:pt x="14922" y="813"/>
                    <a:pt x="14921" y="813"/>
                  </a:cubicBezTo>
                  <a:cubicBezTo>
                    <a:pt x="14888" y="805"/>
                    <a:pt x="14929" y="755"/>
                    <a:pt x="14921" y="739"/>
                  </a:cubicBezTo>
                  <a:cubicBezTo>
                    <a:pt x="14904" y="723"/>
                    <a:pt x="14683" y="649"/>
                    <a:pt x="14609" y="624"/>
                  </a:cubicBezTo>
                  <a:cubicBezTo>
                    <a:pt x="14544" y="608"/>
                    <a:pt x="14535" y="419"/>
                    <a:pt x="14496" y="419"/>
                  </a:cubicBezTo>
                  <a:cubicBezTo>
                    <a:pt x="14495" y="419"/>
                    <a:pt x="14495" y="419"/>
                    <a:pt x="14494" y="419"/>
                  </a:cubicBezTo>
                  <a:cubicBezTo>
                    <a:pt x="14453" y="427"/>
                    <a:pt x="14395" y="534"/>
                    <a:pt x="14346" y="542"/>
                  </a:cubicBezTo>
                  <a:cubicBezTo>
                    <a:pt x="14305" y="542"/>
                    <a:pt x="14280" y="468"/>
                    <a:pt x="14272" y="443"/>
                  </a:cubicBezTo>
                  <a:cubicBezTo>
                    <a:pt x="14264" y="419"/>
                    <a:pt x="14272" y="230"/>
                    <a:pt x="14256" y="214"/>
                  </a:cubicBezTo>
                  <a:cubicBezTo>
                    <a:pt x="14253" y="211"/>
                    <a:pt x="14250" y="210"/>
                    <a:pt x="14248" y="210"/>
                  </a:cubicBezTo>
                  <a:cubicBezTo>
                    <a:pt x="14233" y="210"/>
                    <a:pt x="14215" y="241"/>
                    <a:pt x="14174" y="255"/>
                  </a:cubicBezTo>
                  <a:cubicBezTo>
                    <a:pt x="14124" y="271"/>
                    <a:pt x="14190" y="370"/>
                    <a:pt x="14174" y="394"/>
                  </a:cubicBezTo>
                  <a:cubicBezTo>
                    <a:pt x="14172" y="397"/>
                    <a:pt x="14169" y="398"/>
                    <a:pt x="14166" y="398"/>
                  </a:cubicBezTo>
                  <a:cubicBezTo>
                    <a:pt x="14144" y="398"/>
                    <a:pt x="14095" y="329"/>
                    <a:pt x="14059" y="329"/>
                  </a:cubicBezTo>
                  <a:cubicBezTo>
                    <a:pt x="14026" y="329"/>
                    <a:pt x="14051" y="345"/>
                    <a:pt x="14001" y="353"/>
                  </a:cubicBezTo>
                  <a:cubicBezTo>
                    <a:pt x="13958" y="353"/>
                    <a:pt x="13979" y="327"/>
                    <a:pt x="13955" y="327"/>
                  </a:cubicBezTo>
                  <a:cubicBezTo>
                    <a:pt x="13952" y="327"/>
                    <a:pt x="13948" y="328"/>
                    <a:pt x="13944" y="329"/>
                  </a:cubicBezTo>
                  <a:cubicBezTo>
                    <a:pt x="13903" y="329"/>
                    <a:pt x="13936" y="402"/>
                    <a:pt x="13911" y="419"/>
                  </a:cubicBezTo>
                  <a:cubicBezTo>
                    <a:pt x="13908" y="421"/>
                    <a:pt x="13906" y="422"/>
                    <a:pt x="13903" y="422"/>
                  </a:cubicBezTo>
                  <a:cubicBezTo>
                    <a:pt x="13873" y="422"/>
                    <a:pt x="13844" y="303"/>
                    <a:pt x="13829" y="288"/>
                  </a:cubicBezTo>
                  <a:cubicBezTo>
                    <a:pt x="13824" y="284"/>
                    <a:pt x="13816" y="283"/>
                    <a:pt x="13806" y="283"/>
                  </a:cubicBezTo>
                  <a:cubicBezTo>
                    <a:pt x="13767" y="283"/>
                    <a:pt x="13698" y="307"/>
                    <a:pt x="13665" y="353"/>
                  </a:cubicBezTo>
                  <a:cubicBezTo>
                    <a:pt x="13632" y="402"/>
                    <a:pt x="13813" y="517"/>
                    <a:pt x="13878" y="550"/>
                  </a:cubicBezTo>
                  <a:cubicBezTo>
                    <a:pt x="13894" y="560"/>
                    <a:pt x="13913" y="564"/>
                    <a:pt x="13934" y="564"/>
                  </a:cubicBezTo>
                  <a:cubicBezTo>
                    <a:pt x="14000" y="564"/>
                    <a:pt x="14081" y="526"/>
                    <a:pt x="14100" y="526"/>
                  </a:cubicBezTo>
                  <a:cubicBezTo>
                    <a:pt x="14101" y="525"/>
                    <a:pt x="14102" y="525"/>
                    <a:pt x="14103" y="525"/>
                  </a:cubicBezTo>
                  <a:cubicBezTo>
                    <a:pt x="14127" y="525"/>
                    <a:pt x="14232" y="601"/>
                    <a:pt x="14256" y="624"/>
                  </a:cubicBezTo>
                  <a:cubicBezTo>
                    <a:pt x="14280" y="649"/>
                    <a:pt x="14231" y="665"/>
                    <a:pt x="14207" y="731"/>
                  </a:cubicBezTo>
                  <a:cubicBezTo>
                    <a:pt x="14199" y="759"/>
                    <a:pt x="14211" y="766"/>
                    <a:pt x="14227" y="766"/>
                  </a:cubicBezTo>
                  <a:cubicBezTo>
                    <a:pt x="14243" y="766"/>
                    <a:pt x="14263" y="760"/>
                    <a:pt x="14276" y="760"/>
                  </a:cubicBezTo>
                  <a:cubicBezTo>
                    <a:pt x="14282" y="760"/>
                    <a:pt x="14286" y="761"/>
                    <a:pt x="14289" y="764"/>
                  </a:cubicBezTo>
                  <a:cubicBezTo>
                    <a:pt x="14297" y="780"/>
                    <a:pt x="14256" y="862"/>
                    <a:pt x="14256" y="944"/>
                  </a:cubicBezTo>
                  <a:cubicBezTo>
                    <a:pt x="14256" y="1018"/>
                    <a:pt x="14338" y="1002"/>
                    <a:pt x="14338" y="1026"/>
                  </a:cubicBezTo>
                  <a:cubicBezTo>
                    <a:pt x="14338" y="1051"/>
                    <a:pt x="14239" y="1198"/>
                    <a:pt x="14075" y="1207"/>
                  </a:cubicBezTo>
                  <a:cubicBezTo>
                    <a:pt x="13911" y="1207"/>
                    <a:pt x="14083" y="1108"/>
                    <a:pt x="14075" y="1075"/>
                  </a:cubicBezTo>
                  <a:cubicBezTo>
                    <a:pt x="14067" y="1051"/>
                    <a:pt x="13993" y="1051"/>
                    <a:pt x="13969" y="1051"/>
                  </a:cubicBezTo>
                  <a:cubicBezTo>
                    <a:pt x="13944" y="1059"/>
                    <a:pt x="13919" y="1092"/>
                    <a:pt x="13821" y="1141"/>
                  </a:cubicBezTo>
                  <a:cubicBezTo>
                    <a:pt x="13791" y="1160"/>
                    <a:pt x="13761" y="1167"/>
                    <a:pt x="13730" y="1167"/>
                  </a:cubicBezTo>
                  <a:cubicBezTo>
                    <a:pt x="13668" y="1167"/>
                    <a:pt x="13602" y="1141"/>
                    <a:pt x="13525" y="1141"/>
                  </a:cubicBezTo>
                  <a:cubicBezTo>
                    <a:pt x="13411" y="1141"/>
                    <a:pt x="13369" y="993"/>
                    <a:pt x="13320" y="993"/>
                  </a:cubicBezTo>
                  <a:cubicBezTo>
                    <a:pt x="13279" y="993"/>
                    <a:pt x="13287" y="1051"/>
                    <a:pt x="13263" y="1075"/>
                  </a:cubicBezTo>
                  <a:cubicBezTo>
                    <a:pt x="13258" y="1081"/>
                    <a:pt x="13253" y="1084"/>
                    <a:pt x="13247" y="1084"/>
                  </a:cubicBezTo>
                  <a:cubicBezTo>
                    <a:pt x="13224" y="1084"/>
                    <a:pt x="13192" y="1048"/>
                    <a:pt x="13167" y="1048"/>
                  </a:cubicBezTo>
                  <a:cubicBezTo>
                    <a:pt x="13163" y="1048"/>
                    <a:pt x="13159" y="1049"/>
                    <a:pt x="13156" y="1051"/>
                  </a:cubicBezTo>
                  <a:cubicBezTo>
                    <a:pt x="13123" y="1067"/>
                    <a:pt x="13164" y="1133"/>
                    <a:pt x="13164" y="1182"/>
                  </a:cubicBezTo>
                  <a:cubicBezTo>
                    <a:pt x="13164" y="1202"/>
                    <a:pt x="13155" y="1208"/>
                    <a:pt x="13141" y="1208"/>
                  </a:cubicBezTo>
                  <a:cubicBezTo>
                    <a:pt x="13121" y="1208"/>
                    <a:pt x="13090" y="1195"/>
                    <a:pt x="13062" y="1195"/>
                  </a:cubicBezTo>
                  <a:cubicBezTo>
                    <a:pt x="13055" y="1195"/>
                    <a:pt x="13048" y="1196"/>
                    <a:pt x="13041" y="1198"/>
                  </a:cubicBezTo>
                  <a:cubicBezTo>
                    <a:pt x="12992" y="1215"/>
                    <a:pt x="13074" y="1297"/>
                    <a:pt x="13058" y="1354"/>
                  </a:cubicBezTo>
                  <a:cubicBezTo>
                    <a:pt x="13053" y="1372"/>
                    <a:pt x="13049" y="1378"/>
                    <a:pt x="13043" y="1378"/>
                  </a:cubicBezTo>
                  <a:cubicBezTo>
                    <a:pt x="13030" y="1378"/>
                    <a:pt x="13009" y="1340"/>
                    <a:pt x="12951" y="1305"/>
                  </a:cubicBezTo>
                  <a:cubicBezTo>
                    <a:pt x="12871" y="1254"/>
                    <a:pt x="12855" y="1178"/>
                    <a:pt x="12825" y="1178"/>
                  </a:cubicBezTo>
                  <a:cubicBezTo>
                    <a:pt x="12820" y="1178"/>
                    <a:pt x="12816" y="1179"/>
                    <a:pt x="12811" y="1182"/>
                  </a:cubicBezTo>
                  <a:cubicBezTo>
                    <a:pt x="12779" y="1198"/>
                    <a:pt x="12795" y="1248"/>
                    <a:pt x="12787" y="1272"/>
                  </a:cubicBezTo>
                  <a:cubicBezTo>
                    <a:pt x="12787" y="1305"/>
                    <a:pt x="12877" y="1404"/>
                    <a:pt x="12861" y="1428"/>
                  </a:cubicBezTo>
                  <a:cubicBezTo>
                    <a:pt x="12857" y="1431"/>
                    <a:pt x="12852" y="1432"/>
                    <a:pt x="12846" y="1432"/>
                  </a:cubicBezTo>
                  <a:cubicBezTo>
                    <a:pt x="12817" y="1432"/>
                    <a:pt x="12768" y="1404"/>
                    <a:pt x="12713" y="1404"/>
                  </a:cubicBezTo>
                  <a:cubicBezTo>
                    <a:pt x="12711" y="1403"/>
                    <a:pt x="12708" y="1403"/>
                    <a:pt x="12706" y="1403"/>
                  </a:cubicBezTo>
                  <a:cubicBezTo>
                    <a:pt x="12638" y="1403"/>
                    <a:pt x="12506" y="1514"/>
                    <a:pt x="12450" y="1625"/>
                  </a:cubicBezTo>
                  <a:cubicBezTo>
                    <a:pt x="12401" y="1740"/>
                    <a:pt x="12467" y="1683"/>
                    <a:pt x="12508" y="1781"/>
                  </a:cubicBezTo>
                  <a:cubicBezTo>
                    <a:pt x="12549" y="1888"/>
                    <a:pt x="12606" y="1863"/>
                    <a:pt x="12623" y="1888"/>
                  </a:cubicBezTo>
                  <a:cubicBezTo>
                    <a:pt x="12639" y="1912"/>
                    <a:pt x="12606" y="1921"/>
                    <a:pt x="12557" y="1937"/>
                  </a:cubicBezTo>
                  <a:cubicBezTo>
                    <a:pt x="12518" y="1953"/>
                    <a:pt x="12442" y="2028"/>
                    <a:pt x="12406" y="2028"/>
                  </a:cubicBezTo>
                  <a:cubicBezTo>
                    <a:pt x="12404" y="2028"/>
                    <a:pt x="12403" y="2028"/>
                    <a:pt x="12401" y="2027"/>
                  </a:cubicBezTo>
                  <a:cubicBezTo>
                    <a:pt x="12368" y="2021"/>
                    <a:pt x="12325" y="1988"/>
                    <a:pt x="12283" y="1988"/>
                  </a:cubicBezTo>
                  <a:cubicBezTo>
                    <a:pt x="12273" y="1988"/>
                    <a:pt x="12263" y="1990"/>
                    <a:pt x="12253" y="1995"/>
                  </a:cubicBezTo>
                  <a:cubicBezTo>
                    <a:pt x="12212" y="2019"/>
                    <a:pt x="12237" y="2044"/>
                    <a:pt x="12237" y="2126"/>
                  </a:cubicBezTo>
                  <a:cubicBezTo>
                    <a:pt x="12237" y="2200"/>
                    <a:pt x="12155" y="2405"/>
                    <a:pt x="12048" y="2430"/>
                  </a:cubicBezTo>
                  <a:cubicBezTo>
                    <a:pt x="11950" y="2446"/>
                    <a:pt x="11974" y="2462"/>
                    <a:pt x="11933" y="2618"/>
                  </a:cubicBezTo>
                  <a:cubicBezTo>
                    <a:pt x="11917" y="2651"/>
                    <a:pt x="11950" y="2676"/>
                    <a:pt x="11958" y="2733"/>
                  </a:cubicBezTo>
                  <a:cubicBezTo>
                    <a:pt x="11974" y="2791"/>
                    <a:pt x="12081" y="2864"/>
                    <a:pt x="12155" y="2922"/>
                  </a:cubicBezTo>
                  <a:cubicBezTo>
                    <a:pt x="12237" y="2971"/>
                    <a:pt x="12360" y="2938"/>
                    <a:pt x="12376" y="2979"/>
                  </a:cubicBezTo>
                  <a:cubicBezTo>
                    <a:pt x="12401" y="3029"/>
                    <a:pt x="12163" y="3061"/>
                    <a:pt x="12114" y="3086"/>
                  </a:cubicBezTo>
                  <a:cubicBezTo>
                    <a:pt x="12065" y="3119"/>
                    <a:pt x="12147" y="3209"/>
                    <a:pt x="12106" y="3267"/>
                  </a:cubicBezTo>
                  <a:cubicBezTo>
                    <a:pt x="12101" y="3274"/>
                    <a:pt x="12096" y="3277"/>
                    <a:pt x="12090" y="3277"/>
                  </a:cubicBezTo>
                  <a:cubicBezTo>
                    <a:pt x="12045" y="3277"/>
                    <a:pt x="11952" y="3123"/>
                    <a:pt x="11909" y="3094"/>
                  </a:cubicBezTo>
                  <a:cubicBezTo>
                    <a:pt x="11904" y="3090"/>
                    <a:pt x="11899" y="3088"/>
                    <a:pt x="11895" y="3088"/>
                  </a:cubicBezTo>
                  <a:cubicBezTo>
                    <a:pt x="11854" y="3088"/>
                    <a:pt x="11830" y="3245"/>
                    <a:pt x="11786" y="3275"/>
                  </a:cubicBezTo>
                  <a:cubicBezTo>
                    <a:pt x="11780" y="3278"/>
                    <a:pt x="11776" y="3279"/>
                    <a:pt x="11772" y="3279"/>
                  </a:cubicBezTo>
                  <a:cubicBezTo>
                    <a:pt x="11735" y="3279"/>
                    <a:pt x="11766" y="3148"/>
                    <a:pt x="11736" y="3111"/>
                  </a:cubicBezTo>
                  <a:cubicBezTo>
                    <a:pt x="11704" y="3061"/>
                    <a:pt x="11613" y="3094"/>
                    <a:pt x="11597" y="3029"/>
                  </a:cubicBezTo>
                  <a:cubicBezTo>
                    <a:pt x="11591" y="3004"/>
                    <a:pt x="11558" y="2995"/>
                    <a:pt x="11513" y="2995"/>
                  </a:cubicBezTo>
                  <a:cubicBezTo>
                    <a:pt x="11440" y="2995"/>
                    <a:pt x="11335" y="3018"/>
                    <a:pt x="11269" y="3029"/>
                  </a:cubicBezTo>
                  <a:cubicBezTo>
                    <a:pt x="11162" y="3045"/>
                    <a:pt x="11269" y="3111"/>
                    <a:pt x="11244" y="3168"/>
                  </a:cubicBezTo>
                  <a:cubicBezTo>
                    <a:pt x="11234" y="3192"/>
                    <a:pt x="11215" y="3196"/>
                    <a:pt x="11193" y="3196"/>
                  </a:cubicBezTo>
                  <a:cubicBezTo>
                    <a:pt x="11183" y="3196"/>
                    <a:pt x="11172" y="3195"/>
                    <a:pt x="11161" y="3195"/>
                  </a:cubicBezTo>
                  <a:cubicBezTo>
                    <a:pt x="11141" y="3195"/>
                    <a:pt x="11120" y="3198"/>
                    <a:pt x="11104" y="3217"/>
                  </a:cubicBezTo>
                  <a:cubicBezTo>
                    <a:pt x="11055" y="3267"/>
                    <a:pt x="11162" y="3381"/>
                    <a:pt x="11162" y="3431"/>
                  </a:cubicBezTo>
                  <a:cubicBezTo>
                    <a:pt x="11159" y="3447"/>
                    <a:pt x="11150" y="3453"/>
                    <a:pt x="11137" y="3453"/>
                  </a:cubicBezTo>
                  <a:cubicBezTo>
                    <a:pt x="11111" y="3453"/>
                    <a:pt x="11069" y="3431"/>
                    <a:pt x="11031" y="3431"/>
                  </a:cubicBezTo>
                  <a:cubicBezTo>
                    <a:pt x="10981" y="3431"/>
                    <a:pt x="10973" y="3529"/>
                    <a:pt x="10907" y="3546"/>
                  </a:cubicBezTo>
                  <a:cubicBezTo>
                    <a:pt x="10906" y="3546"/>
                    <a:pt x="10904" y="3546"/>
                    <a:pt x="10902" y="3546"/>
                  </a:cubicBezTo>
                  <a:cubicBezTo>
                    <a:pt x="10840" y="3546"/>
                    <a:pt x="10965" y="3249"/>
                    <a:pt x="10981" y="3193"/>
                  </a:cubicBezTo>
                  <a:cubicBezTo>
                    <a:pt x="11006" y="3135"/>
                    <a:pt x="11039" y="2922"/>
                    <a:pt x="11022" y="2889"/>
                  </a:cubicBezTo>
                  <a:cubicBezTo>
                    <a:pt x="11006" y="2856"/>
                    <a:pt x="10842" y="2717"/>
                    <a:pt x="10735" y="2610"/>
                  </a:cubicBezTo>
                  <a:cubicBezTo>
                    <a:pt x="10628" y="2512"/>
                    <a:pt x="10579" y="2471"/>
                    <a:pt x="10505" y="2380"/>
                  </a:cubicBezTo>
                  <a:cubicBezTo>
                    <a:pt x="10481" y="2351"/>
                    <a:pt x="10468" y="2340"/>
                    <a:pt x="10457" y="2340"/>
                  </a:cubicBezTo>
                  <a:cubicBezTo>
                    <a:pt x="10433" y="2340"/>
                    <a:pt x="10413" y="2383"/>
                    <a:pt x="10308" y="2388"/>
                  </a:cubicBezTo>
                  <a:cubicBezTo>
                    <a:pt x="10160" y="2388"/>
                    <a:pt x="10212" y="2240"/>
                    <a:pt x="10161" y="2240"/>
                  </a:cubicBezTo>
                  <a:cubicBezTo>
                    <a:pt x="10158" y="2240"/>
                    <a:pt x="10156" y="2240"/>
                    <a:pt x="10152" y="2241"/>
                  </a:cubicBezTo>
                  <a:cubicBezTo>
                    <a:pt x="10087" y="2249"/>
                    <a:pt x="9980" y="2544"/>
                    <a:pt x="9923" y="2577"/>
                  </a:cubicBezTo>
                  <a:cubicBezTo>
                    <a:pt x="9907" y="2588"/>
                    <a:pt x="9893" y="2592"/>
                    <a:pt x="9881" y="2592"/>
                  </a:cubicBezTo>
                  <a:cubicBezTo>
                    <a:pt x="9854" y="2592"/>
                    <a:pt x="9830" y="2572"/>
                    <a:pt x="9791" y="2544"/>
                  </a:cubicBezTo>
                  <a:cubicBezTo>
                    <a:pt x="9736" y="2505"/>
                    <a:pt x="9849" y="2396"/>
                    <a:pt x="9827" y="2396"/>
                  </a:cubicBezTo>
                  <a:cubicBezTo>
                    <a:pt x="9826" y="2396"/>
                    <a:pt x="9825" y="2396"/>
                    <a:pt x="9824" y="2397"/>
                  </a:cubicBezTo>
                  <a:cubicBezTo>
                    <a:pt x="9791" y="2405"/>
                    <a:pt x="9635" y="2520"/>
                    <a:pt x="9553" y="2561"/>
                  </a:cubicBezTo>
                  <a:cubicBezTo>
                    <a:pt x="9479" y="2602"/>
                    <a:pt x="9471" y="2799"/>
                    <a:pt x="9373" y="2807"/>
                  </a:cubicBezTo>
                  <a:cubicBezTo>
                    <a:pt x="9366" y="2808"/>
                    <a:pt x="9359" y="2809"/>
                    <a:pt x="9354" y="2809"/>
                  </a:cubicBezTo>
                  <a:cubicBezTo>
                    <a:pt x="9280" y="2809"/>
                    <a:pt x="9314" y="2716"/>
                    <a:pt x="9291" y="2709"/>
                  </a:cubicBezTo>
                  <a:cubicBezTo>
                    <a:pt x="9266" y="2709"/>
                    <a:pt x="9233" y="2750"/>
                    <a:pt x="9233" y="2791"/>
                  </a:cubicBezTo>
                  <a:cubicBezTo>
                    <a:pt x="9228" y="2816"/>
                    <a:pt x="9208" y="2825"/>
                    <a:pt x="9164" y="2825"/>
                  </a:cubicBezTo>
                  <a:cubicBezTo>
                    <a:pt x="9137" y="2825"/>
                    <a:pt x="9100" y="2822"/>
                    <a:pt x="9053" y="2815"/>
                  </a:cubicBezTo>
                  <a:cubicBezTo>
                    <a:pt x="8940" y="2808"/>
                    <a:pt x="9009" y="2771"/>
                    <a:pt x="8999" y="2771"/>
                  </a:cubicBezTo>
                  <a:lnTo>
                    <a:pt x="8999" y="2771"/>
                  </a:lnTo>
                  <a:cubicBezTo>
                    <a:pt x="8998" y="2771"/>
                    <a:pt x="8994" y="2772"/>
                    <a:pt x="8987" y="2774"/>
                  </a:cubicBezTo>
                  <a:cubicBezTo>
                    <a:pt x="8938" y="2791"/>
                    <a:pt x="8905" y="2873"/>
                    <a:pt x="8889" y="2947"/>
                  </a:cubicBezTo>
                  <a:cubicBezTo>
                    <a:pt x="8872" y="3020"/>
                    <a:pt x="9143" y="3201"/>
                    <a:pt x="9102" y="3258"/>
                  </a:cubicBezTo>
                  <a:cubicBezTo>
                    <a:pt x="9090" y="3278"/>
                    <a:pt x="9080" y="3286"/>
                    <a:pt x="9070" y="3286"/>
                  </a:cubicBezTo>
                  <a:cubicBezTo>
                    <a:pt x="9045" y="3286"/>
                    <a:pt x="9020" y="3241"/>
                    <a:pt x="8962" y="3201"/>
                  </a:cubicBezTo>
                  <a:cubicBezTo>
                    <a:pt x="8922" y="3179"/>
                    <a:pt x="8883" y="3167"/>
                    <a:pt x="8851" y="3167"/>
                  </a:cubicBezTo>
                  <a:cubicBezTo>
                    <a:pt x="8812" y="3167"/>
                    <a:pt x="8783" y="3185"/>
                    <a:pt x="8774" y="3226"/>
                  </a:cubicBezTo>
                  <a:cubicBezTo>
                    <a:pt x="8765" y="3291"/>
                    <a:pt x="8790" y="3316"/>
                    <a:pt x="8856" y="3357"/>
                  </a:cubicBezTo>
                  <a:cubicBezTo>
                    <a:pt x="8921" y="3398"/>
                    <a:pt x="8921" y="3423"/>
                    <a:pt x="8930" y="3505"/>
                  </a:cubicBezTo>
                  <a:cubicBezTo>
                    <a:pt x="8932" y="3528"/>
                    <a:pt x="8922" y="3537"/>
                    <a:pt x="8903" y="3537"/>
                  </a:cubicBezTo>
                  <a:cubicBezTo>
                    <a:pt x="8864" y="3537"/>
                    <a:pt x="8789" y="3497"/>
                    <a:pt x="8733" y="3480"/>
                  </a:cubicBezTo>
                  <a:cubicBezTo>
                    <a:pt x="8651" y="3455"/>
                    <a:pt x="8626" y="3373"/>
                    <a:pt x="8569" y="3340"/>
                  </a:cubicBezTo>
                  <a:cubicBezTo>
                    <a:pt x="8561" y="3336"/>
                    <a:pt x="8556" y="3333"/>
                    <a:pt x="8552" y="3333"/>
                  </a:cubicBezTo>
                  <a:cubicBezTo>
                    <a:pt x="8529" y="3333"/>
                    <a:pt x="8553" y="3407"/>
                    <a:pt x="8511" y="3464"/>
                  </a:cubicBezTo>
                  <a:cubicBezTo>
                    <a:pt x="8462" y="3529"/>
                    <a:pt x="8437" y="3505"/>
                    <a:pt x="8380" y="3529"/>
                  </a:cubicBezTo>
                  <a:cubicBezTo>
                    <a:pt x="8314" y="3562"/>
                    <a:pt x="8363" y="3685"/>
                    <a:pt x="8396" y="3759"/>
                  </a:cubicBezTo>
                  <a:cubicBezTo>
                    <a:pt x="8401" y="3770"/>
                    <a:pt x="8408" y="3775"/>
                    <a:pt x="8416" y="3775"/>
                  </a:cubicBezTo>
                  <a:cubicBezTo>
                    <a:pt x="8460" y="3775"/>
                    <a:pt x="8542" y="3628"/>
                    <a:pt x="8577" y="3628"/>
                  </a:cubicBezTo>
                  <a:cubicBezTo>
                    <a:pt x="8580" y="3627"/>
                    <a:pt x="8583" y="3627"/>
                    <a:pt x="8586" y="3627"/>
                  </a:cubicBezTo>
                  <a:cubicBezTo>
                    <a:pt x="8619" y="3627"/>
                    <a:pt x="8575" y="3674"/>
                    <a:pt x="8552" y="3734"/>
                  </a:cubicBezTo>
                  <a:cubicBezTo>
                    <a:pt x="8519" y="3800"/>
                    <a:pt x="8569" y="3833"/>
                    <a:pt x="8527" y="3923"/>
                  </a:cubicBezTo>
                  <a:cubicBezTo>
                    <a:pt x="8511" y="3963"/>
                    <a:pt x="8499" y="3973"/>
                    <a:pt x="8485" y="3973"/>
                  </a:cubicBezTo>
                  <a:cubicBezTo>
                    <a:pt x="8469" y="3973"/>
                    <a:pt x="8452" y="3959"/>
                    <a:pt x="8425" y="3959"/>
                  </a:cubicBezTo>
                  <a:cubicBezTo>
                    <a:pt x="8416" y="3959"/>
                    <a:pt x="8407" y="3961"/>
                    <a:pt x="8396" y="3964"/>
                  </a:cubicBezTo>
                  <a:cubicBezTo>
                    <a:pt x="8322" y="3981"/>
                    <a:pt x="8372" y="4022"/>
                    <a:pt x="8363" y="4071"/>
                  </a:cubicBezTo>
                  <a:cubicBezTo>
                    <a:pt x="8359" y="4094"/>
                    <a:pt x="8385" y="4099"/>
                    <a:pt x="8430" y="4099"/>
                  </a:cubicBezTo>
                  <a:cubicBezTo>
                    <a:pt x="8466" y="4099"/>
                    <a:pt x="8514" y="4095"/>
                    <a:pt x="8569" y="4095"/>
                  </a:cubicBezTo>
                  <a:cubicBezTo>
                    <a:pt x="8700" y="4095"/>
                    <a:pt x="8716" y="4128"/>
                    <a:pt x="8765" y="4178"/>
                  </a:cubicBezTo>
                  <a:cubicBezTo>
                    <a:pt x="8784" y="4199"/>
                    <a:pt x="8735" y="4205"/>
                    <a:pt x="8663" y="4205"/>
                  </a:cubicBezTo>
                  <a:cubicBezTo>
                    <a:pt x="8541" y="4205"/>
                    <a:pt x="8350" y="4186"/>
                    <a:pt x="8314" y="4186"/>
                  </a:cubicBezTo>
                  <a:cubicBezTo>
                    <a:pt x="8281" y="4186"/>
                    <a:pt x="8259" y="4190"/>
                    <a:pt x="8239" y="4190"/>
                  </a:cubicBezTo>
                  <a:cubicBezTo>
                    <a:pt x="8220" y="4190"/>
                    <a:pt x="8203" y="4186"/>
                    <a:pt x="8183" y="4169"/>
                  </a:cubicBezTo>
                  <a:cubicBezTo>
                    <a:pt x="8154" y="4146"/>
                    <a:pt x="8104" y="4123"/>
                    <a:pt x="8075" y="4123"/>
                  </a:cubicBezTo>
                  <a:cubicBezTo>
                    <a:pt x="8063" y="4123"/>
                    <a:pt x="8054" y="4127"/>
                    <a:pt x="8052" y="4136"/>
                  </a:cubicBezTo>
                  <a:cubicBezTo>
                    <a:pt x="8047" y="4157"/>
                    <a:pt x="8035" y="4167"/>
                    <a:pt x="8015" y="4167"/>
                  </a:cubicBezTo>
                  <a:cubicBezTo>
                    <a:pt x="7994" y="4167"/>
                    <a:pt x="7965" y="4157"/>
                    <a:pt x="7928" y="4136"/>
                  </a:cubicBezTo>
                  <a:cubicBezTo>
                    <a:pt x="7857" y="4089"/>
                    <a:pt x="7839" y="3988"/>
                    <a:pt x="7794" y="3988"/>
                  </a:cubicBezTo>
                  <a:cubicBezTo>
                    <a:pt x="7792" y="3988"/>
                    <a:pt x="7791" y="3988"/>
                    <a:pt x="7789" y="3989"/>
                  </a:cubicBezTo>
                  <a:cubicBezTo>
                    <a:pt x="7740" y="3997"/>
                    <a:pt x="7805" y="4095"/>
                    <a:pt x="7814" y="4153"/>
                  </a:cubicBezTo>
                  <a:cubicBezTo>
                    <a:pt x="7822" y="4210"/>
                    <a:pt x="7674" y="4202"/>
                    <a:pt x="7641" y="4243"/>
                  </a:cubicBezTo>
                  <a:cubicBezTo>
                    <a:pt x="7608" y="4276"/>
                    <a:pt x="7715" y="4251"/>
                    <a:pt x="7781" y="4276"/>
                  </a:cubicBezTo>
                  <a:cubicBezTo>
                    <a:pt x="7855" y="4309"/>
                    <a:pt x="7846" y="4448"/>
                    <a:pt x="7863" y="4498"/>
                  </a:cubicBezTo>
                  <a:cubicBezTo>
                    <a:pt x="7867" y="4506"/>
                    <a:pt x="7874" y="4510"/>
                    <a:pt x="7882" y="4510"/>
                  </a:cubicBezTo>
                  <a:cubicBezTo>
                    <a:pt x="7914" y="4510"/>
                    <a:pt x="7972" y="4453"/>
                    <a:pt x="8017" y="4453"/>
                  </a:cubicBezTo>
                  <a:cubicBezTo>
                    <a:pt x="8023" y="4453"/>
                    <a:pt x="8029" y="4454"/>
                    <a:pt x="8035" y="4457"/>
                  </a:cubicBezTo>
                  <a:cubicBezTo>
                    <a:pt x="8093" y="4481"/>
                    <a:pt x="7978" y="4555"/>
                    <a:pt x="7961" y="4612"/>
                  </a:cubicBezTo>
                  <a:cubicBezTo>
                    <a:pt x="7945" y="4670"/>
                    <a:pt x="8019" y="4670"/>
                    <a:pt x="8035" y="4703"/>
                  </a:cubicBezTo>
                  <a:cubicBezTo>
                    <a:pt x="8047" y="4727"/>
                    <a:pt x="8037" y="4759"/>
                    <a:pt x="7996" y="4759"/>
                  </a:cubicBezTo>
                  <a:cubicBezTo>
                    <a:pt x="7981" y="4759"/>
                    <a:pt x="7961" y="4755"/>
                    <a:pt x="7937" y="4744"/>
                  </a:cubicBezTo>
                  <a:cubicBezTo>
                    <a:pt x="7842" y="4712"/>
                    <a:pt x="7838" y="4628"/>
                    <a:pt x="7795" y="4628"/>
                  </a:cubicBezTo>
                  <a:cubicBezTo>
                    <a:pt x="7793" y="4628"/>
                    <a:pt x="7791" y="4629"/>
                    <a:pt x="7789" y="4629"/>
                  </a:cubicBezTo>
                  <a:cubicBezTo>
                    <a:pt x="7740" y="4637"/>
                    <a:pt x="7772" y="4703"/>
                    <a:pt x="7764" y="4785"/>
                  </a:cubicBezTo>
                  <a:cubicBezTo>
                    <a:pt x="7756" y="4859"/>
                    <a:pt x="7756" y="5023"/>
                    <a:pt x="7731" y="5056"/>
                  </a:cubicBezTo>
                  <a:cubicBezTo>
                    <a:pt x="7727" y="5059"/>
                    <a:pt x="7722" y="5061"/>
                    <a:pt x="7719" y="5061"/>
                  </a:cubicBezTo>
                  <a:cubicBezTo>
                    <a:pt x="7696" y="5061"/>
                    <a:pt x="7687" y="5003"/>
                    <a:pt x="7666" y="4933"/>
                  </a:cubicBezTo>
                  <a:cubicBezTo>
                    <a:pt x="7641" y="4850"/>
                    <a:pt x="7592" y="4826"/>
                    <a:pt x="7502" y="4711"/>
                  </a:cubicBezTo>
                  <a:cubicBezTo>
                    <a:pt x="7403" y="4596"/>
                    <a:pt x="7477" y="4571"/>
                    <a:pt x="7469" y="4522"/>
                  </a:cubicBezTo>
                  <a:cubicBezTo>
                    <a:pt x="7469" y="4465"/>
                    <a:pt x="7403" y="4424"/>
                    <a:pt x="7362" y="4358"/>
                  </a:cubicBezTo>
                  <a:cubicBezTo>
                    <a:pt x="7320" y="4302"/>
                    <a:pt x="7362" y="4192"/>
                    <a:pt x="7344" y="4192"/>
                  </a:cubicBezTo>
                  <a:lnTo>
                    <a:pt x="7344" y="4192"/>
                  </a:lnTo>
                  <a:cubicBezTo>
                    <a:pt x="7341" y="4192"/>
                    <a:pt x="7336" y="4195"/>
                    <a:pt x="7329" y="4202"/>
                  </a:cubicBezTo>
                  <a:cubicBezTo>
                    <a:pt x="7272" y="4243"/>
                    <a:pt x="7255" y="4374"/>
                    <a:pt x="7198" y="4432"/>
                  </a:cubicBezTo>
                  <a:cubicBezTo>
                    <a:pt x="7174" y="4452"/>
                    <a:pt x="7159" y="4456"/>
                    <a:pt x="7145" y="4456"/>
                  </a:cubicBezTo>
                  <a:cubicBezTo>
                    <a:pt x="7138" y="4456"/>
                    <a:pt x="7131" y="4455"/>
                    <a:pt x="7124" y="4455"/>
                  </a:cubicBezTo>
                  <a:cubicBezTo>
                    <a:pt x="7111" y="4455"/>
                    <a:pt x="7096" y="4458"/>
                    <a:pt x="7075" y="4473"/>
                  </a:cubicBezTo>
                  <a:cubicBezTo>
                    <a:pt x="7026" y="4514"/>
                    <a:pt x="7108" y="4539"/>
                    <a:pt x="7034" y="4580"/>
                  </a:cubicBezTo>
                  <a:cubicBezTo>
                    <a:pt x="7017" y="4592"/>
                    <a:pt x="7004" y="4597"/>
                    <a:pt x="6994" y="4597"/>
                  </a:cubicBezTo>
                  <a:cubicBezTo>
                    <a:pt x="6970" y="4597"/>
                    <a:pt x="6960" y="4569"/>
                    <a:pt x="6939" y="4569"/>
                  </a:cubicBezTo>
                  <a:cubicBezTo>
                    <a:pt x="6935" y="4569"/>
                    <a:pt x="6931" y="4570"/>
                    <a:pt x="6927" y="4571"/>
                  </a:cubicBezTo>
                  <a:cubicBezTo>
                    <a:pt x="6894" y="4588"/>
                    <a:pt x="6862" y="4629"/>
                    <a:pt x="6796" y="4695"/>
                  </a:cubicBezTo>
                  <a:cubicBezTo>
                    <a:pt x="6730" y="4760"/>
                    <a:pt x="6738" y="4867"/>
                    <a:pt x="6714" y="5006"/>
                  </a:cubicBezTo>
                  <a:cubicBezTo>
                    <a:pt x="6689" y="5146"/>
                    <a:pt x="6722" y="5162"/>
                    <a:pt x="6738" y="5294"/>
                  </a:cubicBezTo>
                  <a:cubicBezTo>
                    <a:pt x="6741" y="5339"/>
                    <a:pt x="6748" y="5353"/>
                    <a:pt x="6758" y="5353"/>
                  </a:cubicBezTo>
                  <a:cubicBezTo>
                    <a:pt x="6775" y="5353"/>
                    <a:pt x="6802" y="5315"/>
                    <a:pt x="6836" y="5315"/>
                  </a:cubicBezTo>
                  <a:cubicBezTo>
                    <a:pt x="6842" y="5315"/>
                    <a:pt x="6847" y="5316"/>
                    <a:pt x="6853" y="5318"/>
                  </a:cubicBezTo>
                  <a:cubicBezTo>
                    <a:pt x="6919" y="5343"/>
                    <a:pt x="6870" y="5367"/>
                    <a:pt x="6862" y="5441"/>
                  </a:cubicBezTo>
                  <a:cubicBezTo>
                    <a:pt x="6862" y="5507"/>
                    <a:pt x="6681" y="5556"/>
                    <a:pt x="6517" y="5638"/>
                  </a:cubicBezTo>
                  <a:cubicBezTo>
                    <a:pt x="6345" y="5729"/>
                    <a:pt x="6427" y="5893"/>
                    <a:pt x="6345" y="5975"/>
                  </a:cubicBezTo>
                  <a:cubicBezTo>
                    <a:pt x="6262" y="6057"/>
                    <a:pt x="6131" y="6369"/>
                    <a:pt x="6057" y="6418"/>
                  </a:cubicBezTo>
                  <a:cubicBezTo>
                    <a:pt x="5983" y="6467"/>
                    <a:pt x="5877" y="6451"/>
                    <a:pt x="5795" y="6549"/>
                  </a:cubicBezTo>
                  <a:cubicBezTo>
                    <a:pt x="5721" y="6640"/>
                    <a:pt x="5573" y="6681"/>
                    <a:pt x="5434" y="6705"/>
                  </a:cubicBezTo>
                  <a:cubicBezTo>
                    <a:pt x="5302" y="6738"/>
                    <a:pt x="5138" y="6828"/>
                    <a:pt x="4917" y="6878"/>
                  </a:cubicBezTo>
                  <a:cubicBezTo>
                    <a:pt x="4880" y="6887"/>
                    <a:pt x="4850" y="6891"/>
                    <a:pt x="4825" y="6891"/>
                  </a:cubicBezTo>
                  <a:cubicBezTo>
                    <a:pt x="4709" y="6891"/>
                    <a:pt x="4697" y="6809"/>
                    <a:pt x="4634" y="6809"/>
                  </a:cubicBezTo>
                  <a:cubicBezTo>
                    <a:pt x="4628" y="6809"/>
                    <a:pt x="4621" y="6810"/>
                    <a:pt x="4613" y="6812"/>
                  </a:cubicBezTo>
                  <a:cubicBezTo>
                    <a:pt x="4514" y="6836"/>
                    <a:pt x="4465" y="6960"/>
                    <a:pt x="4301" y="7050"/>
                  </a:cubicBezTo>
                  <a:cubicBezTo>
                    <a:pt x="4240" y="7086"/>
                    <a:pt x="4181" y="7096"/>
                    <a:pt x="4124" y="7096"/>
                  </a:cubicBezTo>
                  <a:cubicBezTo>
                    <a:pt x="4062" y="7096"/>
                    <a:pt x="4003" y="7084"/>
                    <a:pt x="3950" y="7084"/>
                  </a:cubicBezTo>
                  <a:cubicBezTo>
                    <a:pt x="3920" y="7084"/>
                    <a:pt x="3892" y="7088"/>
                    <a:pt x="3866" y="7099"/>
                  </a:cubicBezTo>
                  <a:cubicBezTo>
                    <a:pt x="3761" y="7147"/>
                    <a:pt x="3594" y="7346"/>
                    <a:pt x="3541" y="7346"/>
                  </a:cubicBezTo>
                  <a:cubicBezTo>
                    <a:pt x="3540" y="7346"/>
                    <a:pt x="3539" y="7345"/>
                    <a:pt x="3538" y="7345"/>
                  </a:cubicBezTo>
                  <a:cubicBezTo>
                    <a:pt x="3532" y="7343"/>
                    <a:pt x="3525" y="7342"/>
                    <a:pt x="3517" y="7342"/>
                  </a:cubicBezTo>
                  <a:cubicBezTo>
                    <a:pt x="3465" y="7342"/>
                    <a:pt x="3379" y="7386"/>
                    <a:pt x="3242" y="7386"/>
                  </a:cubicBezTo>
                  <a:cubicBezTo>
                    <a:pt x="3231" y="7387"/>
                    <a:pt x="3220" y="7387"/>
                    <a:pt x="3211" y="7387"/>
                  </a:cubicBezTo>
                  <a:cubicBezTo>
                    <a:pt x="3098" y="7387"/>
                    <a:pt x="3162" y="7344"/>
                    <a:pt x="3086" y="7329"/>
                  </a:cubicBezTo>
                  <a:cubicBezTo>
                    <a:pt x="3082" y="7328"/>
                    <a:pt x="3078" y="7328"/>
                    <a:pt x="3074" y="7328"/>
                  </a:cubicBezTo>
                  <a:cubicBezTo>
                    <a:pt x="3004" y="7328"/>
                    <a:pt x="2964" y="7387"/>
                    <a:pt x="2894" y="7387"/>
                  </a:cubicBezTo>
                  <a:cubicBezTo>
                    <a:pt x="2890" y="7387"/>
                    <a:pt x="2886" y="7387"/>
                    <a:pt x="2881" y="7386"/>
                  </a:cubicBezTo>
                  <a:cubicBezTo>
                    <a:pt x="2794" y="7378"/>
                    <a:pt x="2892" y="7246"/>
                    <a:pt x="2860" y="7246"/>
                  </a:cubicBezTo>
                  <a:cubicBezTo>
                    <a:pt x="2859" y="7246"/>
                    <a:pt x="2858" y="7247"/>
                    <a:pt x="2857" y="7247"/>
                  </a:cubicBezTo>
                  <a:cubicBezTo>
                    <a:pt x="2807" y="7255"/>
                    <a:pt x="2471" y="7575"/>
                    <a:pt x="2225" y="7690"/>
                  </a:cubicBezTo>
                  <a:cubicBezTo>
                    <a:pt x="1970" y="7805"/>
                    <a:pt x="1929" y="7944"/>
                    <a:pt x="1749" y="8002"/>
                  </a:cubicBezTo>
                  <a:cubicBezTo>
                    <a:pt x="1568" y="8068"/>
                    <a:pt x="1462" y="8158"/>
                    <a:pt x="1355" y="8215"/>
                  </a:cubicBezTo>
                  <a:cubicBezTo>
                    <a:pt x="1248" y="8264"/>
                    <a:pt x="1281" y="8297"/>
                    <a:pt x="1224" y="8379"/>
                  </a:cubicBezTo>
                  <a:cubicBezTo>
                    <a:pt x="1166" y="8470"/>
                    <a:pt x="1191" y="8609"/>
                    <a:pt x="1158" y="8667"/>
                  </a:cubicBezTo>
                  <a:cubicBezTo>
                    <a:pt x="1117" y="8732"/>
                    <a:pt x="1117" y="8683"/>
                    <a:pt x="1018" y="8732"/>
                  </a:cubicBezTo>
                  <a:cubicBezTo>
                    <a:pt x="986" y="8746"/>
                    <a:pt x="966" y="8753"/>
                    <a:pt x="954" y="8753"/>
                  </a:cubicBezTo>
                  <a:cubicBezTo>
                    <a:pt x="929" y="8753"/>
                    <a:pt x="931" y="8724"/>
                    <a:pt x="903" y="8658"/>
                  </a:cubicBezTo>
                  <a:cubicBezTo>
                    <a:pt x="863" y="8569"/>
                    <a:pt x="943" y="8199"/>
                    <a:pt x="905" y="8199"/>
                  </a:cubicBezTo>
                  <a:cubicBezTo>
                    <a:pt x="904" y="8199"/>
                    <a:pt x="904" y="8199"/>
                    <a:pt x="903" y="8199"/>
                  </a:cubicBezTo>
                  <a:cubicBezTo>
                    <a:pt x="854" y="8215"/>
                    <a:pt x="789" y="8338"/>
                    <a:pt x="739" y="8437"/>
                  </a:cubicBezTo>
                  <a:cubicBezTo>
                    <a:pt x="690" y="8535"/>
                    <a:pt x="690" y="8585"/>
                    <a:pt x="583" y="8757"/>
                  </a:cubicBezTo>
                  <a:cubicBezTo>
                    <a:pt x="477" y="8921"/>
                    <a:pt x="715" y="8962"/>
                    <a:pt x="706" y="9052"/>
                  </a:cubicBezTo>
                  <a:cubicBezTo>
                    <a:pt x="706" y="9143"/>
                    <a:pt x="698" y="9331"/>
                    <a:pt x="690" y="9471"/>
                  </a:cubicBezTo>
                  <a:cubicBezTo>
                    <a:pt x="682" y="9610"/>
                    <a:pt x="600" y="9586"/>
                    <a:pt x="493" y="9717"/>
                  </a:cubicBezTo>
                  <a:cubicBezTo>
                    <a:pt x="395" y="9848"/>
                    <a:pt x="427" y="9873"/>
                    <a:pt x="411" y="10029"/>
                  </a:cubicBezTo>
                  <a:cubicBezTo>
                    <a:pt x="395" y="10177"/>
                    <a:pt x="534" y="10275"/>
                    <a:pt x="616" y="10447"/>
                  </a:cubicBezTo>
                  <a:cubicBezTo>
                    <a:pt x="698" y="10620"/>
                    <a:pt x="813" y="10989"/>
                    <a:pt x="830" y="11063"/>
                  </a:cubicBezTo>
                  <a:cubicBezTo>
                    <a:pt x="846" y="11129"/>
                    <a:pt x="944" y="11178"/>
                    <a:pt x="994" y="11235"/>
                  </a:cubicBezTo>
                  <a:cubicBezTo>
                    <a:pt x="1035" y="11293"/>
                    <a:pt x="1002" y="11342"/>
                    <a:pt x="986" y="11416"/>
                  </a:cubicBezTo>
                  <a:cubicBezTo>
                    <a:pt x="969" y="11498"/>
                    <a:pt x="969" y="11547"/>
                    <a:pt x="912" y="11629"/>
                  </a:cubicBezTo>
                  <a:cubicBezTo>
                    <a:pt x="890" y="11654"/>
                    <a:pt x="877" y="11664"/>
                    <a:pt x="868" y="11664"/>
                  </a:cubicBezTo>
                  <a:cubicBezTo>
                    <a:pt x="849" y="11664"/>
                    <a:pt x="843" y="11624"/>
                    <a:pt x="805" y="11580"/>
                  </a:cubicBezTo>
                  <a:cubicBezTo>
                    <a:pt x="756" y="11523"/>
                    <a:pt x="772" y="11350"/>
                    <a:pt x="731" y="11350"/>
                  </a:cubicBezTo>
                  <a:cubicBezTo>
                    <a:pt x="698" y="11350"/>
                    <a:pt x="665" y="11432"/>
                    <a:pt x="633" y="11506"/>
                  </a:cubicBezTo>
                  <a:cubicBezTo>
                    <a:pt x="608" y="11588"/>
                    <a:pt x="665" y="11564"/>
                    <a:pt x="715" y="11662"/>
                  </a:cubicBezTo>
                  <a:cubicBezTo>
                    <a:pt x="756" y="11761"/>
                    <a:pt x="706" y="11818"/>
                    <a:pt x="682" y="11867"/>
                  </a:cubicBezTo>
                  <a:cubicBezTo>
                    <a:pt x="676" y="11879"/>
                    <a:pt x="668" y="11884"/>
                    <a:pt x="659" y="11884"/>
                  </a:cubicBezTo>
                  <a:cubicBezTo>
                    <a:pt x="631" y="11884"/>
                    <a:pt x="592" y="11833"/>
                    <a:pt x="567" y="11777"/>
                  </a:cubicBezTo>
                  <a:cubicBezTo>
                    <a:pt x="526" y="11703"/>
                    <a:pt x="526" y="11777"/>
                    <a:pt x="493" y="11687"/>
                  </a:cubicBezTo>
                  <a:cubicBezTo>
                    <a:pt x="460" y="11596"/>
                    <a:pt x="452" y="11514"/>
                    <a:pt x="452" y="11432"/>
                  </a:cubicBezTo>
                  <a:cubicBezTo>
                    <a:pt x="452" y="11350"/>
                    <a:pt x="378" y="11375"/>
                    <a:pt x="321" y="11367"/>
                  </a:cubicBezTo>
                  <a:cubicBezTo>
                    <a:pt x="263" y="11358"/>
                    <a:pt x="247" y="11285"/>
                    <a:pt x="206" y="11194"/>
                  </a:cubicBezTo>
                  <a:cubicBezTo>
                    <a:pt x="179" y="11119"/>
                    <a:pt x="174" y="10988"/>
                    <a:pt x="126" y="10988"/>
                  </a:cubicBezTo>
                  <a:cubicBezTo>
                    <a:pt x="116" y="10988"/>
                    <a:pt x="105" y="10993"/>
                    <a:pt x="91" y="11005"/>
                  </a:cubicBezTo>
                  <a:cubicBezTo>
                    <a:pt x="1" y="11088"/>
                    <a:pt x="75" y="11153"/>
                    <a:pt x="91" y="11235"/>
                  </a:cubicBezTo>
                  <a:cubicBezTo>
                    <a:pt x="116" y="11326"/>
                    <a:pt x="198" y="11399"/>
                    <a:pt x="222" y="11424"/>
                  </a:cubicBezTo>
                  <a:cubicBezTo>
                    <a:pt x="239" y="11449"/>
                    <a:pt x="222" y="11506"/>
                    <a:pt x="198" y="11539"/>
                  </a:cubicBezTo>
                  <a:cubicBezTo>
                    <a:pt x="181" y="11572"/>
                    <a:pt x="345" y="11851"/>
                    <a:pt x="468" y="11966"/>
                  </a:cubicBezTo>
                  <a:cubicBezTo>
                    <a:pt x="592" y="12072"/>
                    <a:pt x="756" y="12302"/>
                    <a:pt x="821" y="12392"/>
                  </a:cubicBezTo>
                  <a:cubicBezTo>
                    <a:pt x="895" y="12483"/>
                    <a:pt x="936" y="12901"/>
                    <a:pt x="969" y="13041"/>
                  </a:cubicBezTo>
                  <a:cubicBezTo>
                    <a:pt x="1002" y="13172"/>
                    <a:pt x="1100" y="13238"/>
                    <a:pt x="1182" y="13303"/>
                  </a:cubicBezTo>
                  <a:cubicBezTo>
                    <a:pt x="1265" y="13377"/>
                    <a:pt x="1232" y="13426"/>
                    <a:pt x="1265" y="13525"/>
                  </a:cubicBezTo>
                  <a:cubicBezTo>
                    <a:pt x="1297" y="13632"/>
                    <a:pt x="1494" y="13738"/>
                    <a:pt x="1486" y="13837"/>
                  </a:cubicBezTo>
                  <a:cubicBezTo>
                    <a:pt x="1478" y="13943"/>
                    <a:pt x="1478" y="14067"/>
                    <a:pt x="1527" y="14231"/>
                  </a:cubicBezTo>
                  <a:cubicBezTo>
                    <a:pt x="1576" y="14395"/>
                    <a:pt x="1544" y="14600"/>
                    <a:pt x="1535" y="14633"/>
                  </a:cubicBezTo>
                  <a:cubicBezTo>
                    <a:pt x="1535" y="14674"/>
                    <a:pt x="1626" y="14887"/>
                    <a:pt x="1675" y="15051"/>
                  </a:cubicBezTo>
                  <a:cubicBezTo>
                    <a:pt x="1716" y="15207"/>
                    <a:pt x="1847" y="15421"/>
                    <a:pt x="1905" y="15560"/>
                  </a:cubicBezTo>
                  <a:cubicBezTo>
                    <a:pt x="1962" y="15700"/>
                    <a:pt x="2020" y="15765"/>
                    <a:pt x="2020" y="15806"/>
                  </a:cubicBezTo>
                  <a:cubicBezTo>
                    <a:pt x="2028" y="15847"/>
                    <a:pt x="2102" y="16258"/>
                    <a:pt x="2126" y="16364"/>
                  </a:cubicBezTo>
                  <a:cubicBezTo>
                    <a:pt x="2151" y="16471"/>
                    <a:pt x="2126" y="16594"/>
                    <a:pt x="2102" y="16643"/>
                  </a:cubicBezTo>
                  <a:cubicBezTo>
                    <a:pt x="2098" y="16650"/>
                    <a:pt x="2093" y="16652"/>
                    <a:pt x="2087" y="16652"/>
                  </a:cubicBezTo>
                  <a:cubicBezTo>
                    <a:pt x="2053" y="16652"/>
                    <a:pt x="1997" y="16553"/>
                    <a:pt x="1977" y="16553"/>
                  </a:cubicBezTo>
                  <a:cubicBezTo>
                    <a:pt x="1974" y="16553"/>
                    <a:pt x="1971" y="16555"/>
                    <a:pt x="1970" y="16561"/>
                  </a:cubicBezTo>
                  <a:cubicBezTo>
                    <a:pt x="1954" y="16619"/>
                    <a:pt x="2061" y="16873"/>
                    <a:pt x="2061" y="16988"/>
                  </a:cubicBezTo>
                  <a:cubicBezTo>
                    <a:pt x="2061" y="17095"/>
                    <a:pt x="2028" y="17177"/>
                    <a:pt x="1979" y="17234"/>
                  </a:cubicBezTo>
                  <a:cubicBezTo>
                    <a:pt x="1929" y="17284"/>
                    <a:pt x="1732" y="17390"/>
                    <a:pt x="1650" y="17407"/>
                  </a:cubicBezTo>
                  <a:cubicBezTo>
                    <a:pt x="1648" y="17407"/>
                    <a:pt x="1646" y="17407"/>
                    <a:pt x="1644" y="17407"/>
                  </a:cubicBezTo>
                  <a:cubicBezTo>
                    <a:pt x="1581" y="17407"/>
                    <a:pt x="1587" y="17296"/>
                    <a:pt x="1561" y="17296"/>
                  </a:cubicBezTo>
                  <a:cubicBezTo>
                    <a:pt x="1557" y="17296"/>
                    <a:pt x="1551" y="17300"/>
                    <a:pt x="1544" y="17308"/>
                  </a:cubicBezTo>
                  <a:cubicBezTo>
                    <a:pt x="1486" y="17366"/>
                    <a:pt x="1544" y="17579"/>
                    <a:pt x="1552" y="17653"/>
                  </a:cubicBezTo>
                  <a:cubicBezTo>
                    <a:pt x="1552" y="17735"/>
                    <a:pt x="1552" y="17809"/>
                    <a:pt x="1568" y="17899"/>
                  </a:cubicBezTo>
                  <a:cubicBezTo>
                    <a:pt x="1593" y="17981"/>
                    <a:pt x="1757" y="18014"/>
                    <a:pt x="1839" y="18039"/>
                  </a:cubicBezTo>
                  <a:cubicBezTo>
                    <a:pt x="1921" y="18071"/>
                    <a:pt x="2167" y="18211"/>
                    <a:pt x="2208" y="18244"/>
                  </a:cubicBezTo>
                  <a:cubicBezTo>
                    <a:pt x="2249" y="18277"/>
                    <a:pt x="2274" y="18408"/>
                    <a:pt x="2397" y="18433"/>
                  </a:cubicBezTo>
                  <a:cubicBezTo>
                    <a:pt x="2528" y="18449"/>
                    <a:pt x="2619" y="18547"/>
                    <a:pt x="2725" y="18580"/>
                  </a:cubicBezTo>
                  <a:cubicBezTo>
                    <a:pt x="2751" y="18588"/>
                    <a:pt x="2778" y="18591"/>
                    <a:pt x="2804" y="18591"/>
                  </a:cubicBezTo>
                  <a:cubicBezTo>
                    <a:pt x="2887" y="18591"/>
                    <a:pt x="2969" y="18560"/>
                    <a:pt x="3013" y="18547"/>
                  </a:cubicBezTo>
                  <a:cubicBezTo>
                    <a:pt x="3024" y="18546"/>
                    <a:pt x="3039" y="18545"/>
                    <a:pt x="3058" y="18545"/>
                  </a:cubicBezTo>
                  <a:cubicBezTo>
                    <a:pt x="3147" y="18545"/>
                    <a:pt x="3307" y="18561"/>
                    <a:pt x="3423" y="18588"/>
                  </a:cubicBezTo>
                  <a:cubicBezTo>
                    <a:pt x="3453" y="18594"/>
                    <a:pt x="3477" y="18596"/>
                    <a:pt x="3496" y="18596"/>
                  </a:cubicBezTo>
                  <a:cubicBezTo>
                    <a:pt x="3565" y="18596"/>
                    <a:pt x="3573" y="18567"/>
                    <a:pt x="3612" y="18547"/>
                  </a:cubicBezTo>
                  <a:cubicBezTo>
                    <a:pt x="3628" y="18538"/>
                    <a:pt x="3655" y="18536"/>
                    <a:pt x="3687" y="18536"/>
                  </a:cubicBezTo>
                  <a:cubicBezTo>
                    <a:pt x="3712" y="18536"/>
                    <a:pt x="3742" y="18537"/>
                    <a:pt x="3771" y="18537"/>
                  </a:cubicBezTo>
                  <a:cubicBezTo>
                    <a:pt x="3798" y="18537"/>
                    <a:pt x="3825" y="18536"/>
                    <a:pt x="3850" y="18531"/>
                  </a:cubicBezTo>
                  <a:cubicBezTo>
                    <a:pt x="3932" y="18506"/>
                    <a:pt x="4309" y="18121"/>
                    <a:pt x="4383" y="18104"/>
                  </a:cubicBezTo>
                  <a:cubicBezTo>
                    <a:pt x="4394" y="18101"/>
                    <a:pt x="4405" y="18099"/>
                    <a:pt x="4416" y="18099"/>
                  </a:cubicBezTo>
                  <a:cubicBezTo>
                    <a:pt x="4482" y="18099"/>
                    <a:pt x="4554" y="18154"/>
                    <a:pt x="4596" y="18154"/>
                  </a:cubicBezTo>
                  <a:cubicBezTo>
                    <a:pt x="4638" y="18145"/>
                    <a:pt x="4703" y="18121"/>
                    <a:pt x="4761" y="18071"/>
                  </a:cubicBezTo>
                  <a:cubicBezTo>
                    <a:pt x="4826" y="18022"/>
                    <a:pt x="4826" y="17825"/>
                    <a:pt x="4941" y="17760"/>
                  </a:cubicBezTo>
                  <a:cubicBezTo>
                    <a:pt x="5056" y="17694"/>
                    <a:pt x="5540" y="17612"/>
                    <a:pt x="5647" y="17587"/>
                  </a:cubicBezTo>
                  <a:cubicBezTo>
                    <a:pt x="5733" y="17567"/>
                    <a:pt x="6202" y="17510"/>
                    <a:pt x="6480" y="17510"/>
                  </a:cubicBezTo>
                  <a:cubicBezTo>
                    <a:pt x="6547" y="17510"/>
                    <a:pt x="6603" y="17514"/>
                    <a:pt x="6640" y="17522"/>
                  </a:cubicBezTo>
                  <a:cubicBezTo>
                    <a:pt x="6815" y="17560"/>
                    <a:pt x="6679" y="17697"/>
                    <a:pt x="6777" y="17697"/>
                  </a:cubicBezTo>
                  <a:cubicBezTo>
                    <a:pt x="6784" y="17697"/>
                    <a:pt x="6793" y="17696"/>
                    <a:pt x="6804" y="17694"/>
                  </a:cubicBezTo>
                  <a:cubicBezTo>
                    <a:pt x="6952" y="17678"/>
                    <a:pt x="7132" y="17628"/>
                    <a:pt x="7223" y="17587"/>
                  </a:cubicBezTo>
                  <a:cubicBezTo>
                    <a:pt x="7232" y="17584"/>
                    <a:pt x="7240" y="17583"/>
                    <a:pt x="7248" y="17583"/>
                  </a:cubicBezTo>
                  <a:cubicBezTo>
                    <a:pt x="7322" y="17583"/>
                    <a:pt x="7351" y="17703"/>
                    <a:pt x="7423" y="17703"/>
                  </a:cubicBezTo>
                  <a:cubicBezTo>
                    <a:pt x="7428" y="17703"/>
                    <a:pt x="7432" y="17703"/>
                    <a:pt x="7436" y="17702"/>
                  </a:cubicBezTo>
                  <a:cubicBezTo>
                    <a:pt x="7526" y="17678"/>
                    <a:pt x="7600" y="17678"/>
                    <a:pt x="7682" y="17628"/>
                  </a:cubicBezTo>
                  <a:cubicBezTo>
                    <a:pt x="7764" y="17571"/>
                    <a:pt x="7904" y="17415"/>
                    <a:pt x="8002" y="17325"/>
                  </a:cubicBezTo>
                  <a:cubicBezTo>
                    <a:pt x="8109" y="17243"/>
                    <a:pt x="8150" y="16996"/>
                    <a:pt x="8216" y="16898"/>
                  </a:cubicBezTo>
                  <a:cubicBezTo>
                    <a:pt x="8273" y="16808"/>
                    <a:pt x="8856" y="16602"/>
                    <a:pt x="9069" y="16537"/>
                  </a:cubicBezTo>
                  <a:cubicBezTo>
                    <a:pt x="9283" y="16471"/>
                    <a:pt x="9200" y="16364"/>
                    <a:pt x="9365" y="16315"/>
                  </a:cubicBezTo>
                  <a:cubicBezTo>
                    <a:pt x="9411" y="16300"/>
                    <a:pt x="9449" y="16295"/>
                    <a:pt x="9485" y="16295"/>
                  </a:cubicBezTo>
                  <a:cubicBezTo>
                    <a:pt x="9571" y="16295"/>
                    <a:pt x="9653" y="16323"/>
                    <a:pt x="9849" y="16323"/>
                  </a:cubicBezTo>
                  <a:cubicBezTo>
                    <a:pt x="10082" y="16316"/>
                    <a:pt x="10224" y="16297"/>
                    <a:pt x="10374" y="16297"/>
                  </a:cubicBezTo>
                  <a:cubicBezTo>
                    <a:pt x="10398" y="16297"/>
                    <a:pt x="10423" y="16298"/>
                    <a:pt x="10448" y="16299"/>
                  </a:cubicBezTo>
                  <a:cubicBezTo>
                    <a:pt x="10454" y="16299"/>
                    <a:pt x="10460" y="16299"/>
                    <a:pt x="10466" y="16299"/>
                  </a:cubicBezTo>
                  <a:cubicBezTo>
                    <a:pt x="10637" y="16299"/>
                    <a:pt x="10765" y="16190"/>
                    <a:pt x="10924" y="16126"/>
                  </a:cubicBezTo>
                  <a:cubicBezTo>
                    <a:pt x="11080" y="16069"/>
                    <a:pt x="11539" y="15839"/>
                    <a:pt x="11671" y="15831"/>
                  </a:cubicBezTo>
                  <a:cubicBezTo>
                    <a:pt x="11794" y="15815"/>
                    <a:pt x="12106" y="15839"/>
                    <a:pt x="12352" y="15798"/>
                  </a:cubicBezTo>
                  <a:cubicBezTo>
                    <a:pt x="12442" y="15784"/>
                    <a:pt x="12510" y="15778"/>
                    <a:pt x="12566" y="15778"/>
                  </a:cubicBezTo>
                  <a:cubicBezTo>
                    <a:pt x="12670" y="15778"/>
                    <a:pt x="12738" y="15796"/>
                    <a:pt x="12844" y="15806"/>
                  </a:cubicBezTo>
                  <a:cubicBezTo>
                    <a:pt x="12854" y="15807"/>
                    <a:pt x="12863" y="15807"/>
                    <a:pt x="12872" y="15807"/>
                  </a:cubicBezTo>
                  <a:cubicBezTo>
                    <a:pt x="13011" y="15807"/>
                    <a:pt x="12972" y="15747"/>
                    <a:pt x="13049" y="15708"/>
                  </a:cubicBezTo>
                  <a:cubicBezTo>
                    <a:pt x="13070" y="15698"/>
                    <a:pt x="13088" y="15693"/>
                    <a:pt x="13109" y="15693"/>
                  </a:cubicBezTo>
                  <a:cubicBezTo>
                    <a:pt x="13171" y="15693"/>
                    <a:pt x="13250" y="15740"/>
                    <a:pt x="13435" y="15839"/>
                  </a:cubicBezTo>
                  <a:cubicBezTo>
                    <a:pt x="13681" y="15962"/>
                    <a:pt x="13788" y="16069"/>
                    <a:pt x="13903" y="16110"/>
                  </a:cubicBezTo>
                  <a:cubicBezTo>
                    <a:pt x="13922" y="16117"/>
                    <a:pt x="13942" y="16120"/>
                    <a:pt x="13963" y="16120"/>
                  </a:cubicBezTo>
                  <a:cubicBezTo>
                    <a:pt x="14067" y="16120"/>
                    <a:pt x="14189" y="16047"/>
                    <a:pt x="14305" y="16020"/>
                  </a:cubicBezTo>
                  <a:cubicBezTo>
                    <a:pt x="14315" y="16018"/>
                    <a:pt x="14325" y="16017"/>
                    <a:pt x="14336" y="16017"/>
                  </a:cubicBezTo>
                  <a:cubicBezTo>
                    <a:pt x="14474" y="16017"/>
                    <a:pt x="14657" y="16157"/>
                    <a:pt x="14756" y="16233"/>
                  </a:cubicBezTo>
                  <a:cubicBezTo>
                    <a:pt x="14781" y="16252"/>
                    <a:pt x="14804" y="16260"/>
                    <a:pt x="14824" y="16260"/>
                  </a:cubicBezTo>
                  <a:cubicBezTo>
                    <a:pt x="14891" y="16260"/>
                    <a:pt x="14940" y="16180"/>
                    <a:pt x="15003" y="16168"/>
                  </a:cubicBezTo>
                  <a:cubicBezTo>
                    <a:pt x="15014" y="16165"/>
                    <a:pt x="15024" y="16164"/>
                    <a:pt x="15032" y="16164"/>
                  </a:cubicBezTo>
                  <a:cubicBezTo>
                    <a:pt x="15088" y="16164"/>
                    <a:pt x="15072" y="16213"/>
                    <a:pt x="15101" y="16299"/>
                  </a:cubicBezTo>
                  <a:cubicBezTo>
                    <a:pt x="15142" y="16397"/>
                    <a:pt x="15101" y="16430"/>
                    <a:pt x="15167" y="16496"/>
                  </a:cubicBezTo>
                  <a:cubicBezTo>
                    <a:pt x="15181" y="16510"/>
                    <a:pt x="15198" y="16515"/>
                    <a:pt x="15217" y="16515"/>
                  </a:cubicBezTo>
                  <a:cubicBezTo>
                    <a:pt x="15270" y="16515"/>
                    <a:pt x="15336" y="16471"/>
                    <a:pt x="15383" y="16471"/>
                  </a:cubicBezTo>
                  <a:cubicBezTo>
                    <a:pt x="15394" y="16471"/>
                    <a:pt x="15404" y="16473"/>
                    <a:pt x="15413" y="16479"/>
                  </a:cubicBezTo>
                  <a:cubicBezTo>
                    <a:pt x="15462" y="16520"/>
                    <a:pt x="15429" y="16553"/>
                    <a:pt x="15421" y="16668"/>
                  </a:cubicBezTo>
                  <a:cubicBezTo>
                    <a:pt x="15421" y="16706"/>
                    <a:pt x="15415" y="16718"/>
                    <a:pt x="15405" y="16718"/>
                  </a:cubicBezTo>
                  <a:cubicBezTo>
                    <a:pt x="15387" y="16718"/>
                    <a:pt x="15355" y="16676"/>
                    <a:pt x="15323" y="16676"/>
                  </a:cubicBezTo>
                  <a:cubicBezTo>
                    <a:pt x="15282" y="16676"/>
                    <a:pt x="15290" y="16758"/>
                    <a:pt x="15290" y="16816"/>
                  </a:cubicBezTo>
                  <a:cubicBezTo>
                    <a:pt x="15282" y="16873"/>
                    <a:pt x="15446" y="17054"/>
                    <a:pt x="15520" y="17087"/>
                  </a:cubicBezTo>
                  <a:cubicBezTo>
                    <a:pt x="15532" y="17093"/>
                    <a:pt x="15542" y="17095"/>
                    <a:pt x="15552" y="17095"/>
                  </a:cubicBezTo>
                  <a:cubicBezTo>
                    <a:pt x="15593" y="17095"/>
                    <a:pt x="15616" y="17045"/>
                    <a:pt x="15676" y="17005"/>
                  </a:cubicBezTo>
                  <a:cubicBezTo>
                    <a:pt x="15681" y="17001"/>
                    <a:pt x="15687" y="16999"/>
                    <a:pt x="15692" y="16999"/>
                  </a:cubicBezTo>
                  <a:cubicBezTo>
                    <a:pt x="15767" y="16999"/>
                    <a:pt x="15832" y="17337"/>
                    <a:pt x="15840" y="17390"/>
                  </a:cubicBezTo>
                  <a:cubicBezTo>
                    <a:pt x="15848" y="17440"/>
                    <a:pt x="15996" y="17546"/>
                    <a:pt x="16111" y="17612"/>
                  </a:cubicBezTo>
                  <a:cubicBezTo>
                    <a:pt x="16217" y="17678"/>
                    <a:pt x="16307" y="18080"/>
                    <a:pt x="16275" y="18170"/>
                  </a:cubicBezTo>
                  <a:cubicBezTo>
                    <a:pt x="16266" y="18195"/>
                    <a:pt x="16255" y="18205"/>
                    <a:pt x="16244" y="18205"/>
                  </a:cubicBezTo>
                  <a:cubicBezTo>
                    <a:pt x="16214" y="18205"/>
                    <a:pt x="16177" y="18130"/>
                    <a:pt x="16135" y="18047"/>
                  </a:cubicBezTo>
                  <a:cubicBezTo>
                    <a:pt x="16120" y="18020"/>
                    <a:pt x="16105" y="18009"/>
                    <a:pt x="16092" y="18009"/>
                  </a:cubicBezTo>
                  <a:cubicBezTo>
                    <a:pt x="16048" y="18009"/>
                    <a:pt x="16016" y="18124"/>
                    <a:pt x="16004" y="18162"/>
                  </a:cubicBezTo>
                  <a:cubicBezTo>
                    <a:pt x="15979" y="18211"/>
                    <a:pt x="16086" y="18244"/>
                    <a:pt x="16160" y="18268"/>
                  </a:cubicBezTo>
                  <a:cubicBezTo>
                    <a:pt x="16242" y="18301"/>
                    <a:pt x="16258" y="18342"/>
                    <a:pt x="16324" y="18474"/>
                  </a:cubicBezTo>
                  <a:cubicBezTo>
                    <a:pt x="16350" y="18519"/>
                    <a:pt x="16363" y="18535"/>
                    <a:pt x="16375" y="18535"/>
                  </a:cubicBezTo>
                  <a:cubicBezTo>
                    <a:pt x="16398" y="18535"/>
                    <a:pt x="16416" y="18479"/>
                    <a:pt x="16496" y="18457"/>
                  </a:cubicBezTo>
                  <a:cubicBezTo>
                    <a:pt x="16512" y="18454"/>
                    <a:pt x="16526" y="18453"/>
                    <a:pt x="16539" y="18453"/>
                  </a:cubicBezTo>
                  <a:cubicBezTo>
                    <a:pt x="16601" y="18453"/>
                    <a:pt x="16635" y="18482"/>
                    <a:pt x="16653" y="18482"/>
                  </a:cubicBezTo>
                  <a:cubicBezTo>
                    <a:pt x="16661" y="18482"/>
                    <a:pt x="16666" y="18475"/>
                    <a:pt x="16669" y="18457"/>
                  </a:cubicBezTo>
                  <a:cubicBezTo>
                    <a:pt x="16677" y="18400"/>
                    <a:pt x="16619" y="18309"/>
                    <a:pt x="16611" y="18260"/>
                  </a:cubicBezTo>
                  <a:cubicBezTo>
                    <a:pt x="16611" y="18211"/>
                    <a:pt x="16824" y="17957"/>
                    <a:pt x="16915" y="17866"/>
                  </a:cubicBezTo>
                  <a:cubicBezTo>
                    <a:pt x="17005" y="17768"/>
                    <a:pt x="17054" y="17669"/>
                    <a:pt x="17128" y="17587"/>
                  </a:cubicBezTo>
                  <a:cubicBezTo>
                    <a:pt x="17210" y="17497"/>
                    <a:pt x="17440" y="17522"/>
                    <a:pt x="17489" y="17472"/>
                  </a:cubicBezTo>
                  <a:cubicBezTo>
                    <a:pt x="17538" y="17423"/>
                    <a:pt x="17621" y="17259"/>
                    <a:pt x="17662" y="17177"/>
                  </a:cubicBezTo>
                  <a:cubicBezTo>
                    <a:pt x="17694" y="17095"/>
                    <a:pt x="17752" y="17005"/>
                    <a:pt x="17809" y="16947"/>
                  </a:cubicBezTo>
                  <a:cubicBezTo>
                    <a:pt x="17867" y="16881"/>
                    <a:pt x="17900" y="16873"/>
                    <a:pt x="17924" y="16799"/>
                  </a:cubicBezTo>
                  <a:cubicBezTo>
                    <a:pt x="17941" y="16734"/>
                    <a:pt x="17916" y="16553"/>
                    <a:pt x="17957" y="16537"/>
                  </a:cubicBezTo>
                  <a:cubicBezTo>
                    <a:pt x="17958" y="16537"/>
                    <a:pt x="17959" y="16537"/>
                    <a:pt x="17959" y="16537"/>
                  </a:cubicBezTo>
                  <a:cubicBezTo>
                    <a:pt x="18009" y="16537"/>
                    <a:pt x="18081" y="16792"/>
                    <a:pt x="18121" y="16873"/>
                  </a:cubicBezTo>
                  <a:cubicBezTo>
                    <a:pt x="18162" y="16955"/>
                    <a:pt x="18138" y="16923"/>
                    <a:pt x="18080" y="16996"/>
                  </a:cubicBezTo>
                  <a:cubicBezTo>
                    <a:pt x="18014" y="17062"/>
                    <a:pt x="17982" y="17103"/>
                    <a:pt x="18023" y="17169"/>
                  </a:cubicBezTo>
                  <a:cubicBezTo>
                    <a:pt x="18064" y="17226"/>
                    <a:pt x="18039" y="17284"/>
                    <a:pt x="18014" y="17374"/>
                  </a:cubicBezTo>
                  <a:cubicBezTo>
                    <a:pt x="17982" y="17464"/>
                    <a:pt x="17891" y="17497"/>
                    <a:pt x="17875" y="17579"/>
                  </a:cubicBezTo>
                  <a:cubicBezTo>
                    <a:pt x="17867" y="17661"/>
                    <a:pt x="17842" y="17669"/>
                    <a:pt x="17776" y="17809"/>
                  </a:cubicBezTo>
                  <a:cubicBezTo>
                    <a:pt x="17711" y="17940"/>
                    <a:pt x="17719" y="17989"/>
                    <a:pt x="17735" y="18088"/>
                  </a:cubicBezTo>
                  <a:cubicBezTo>
                    <a:pt x="17744" y="18186"/>
                    <a:pt x="17801" y="18359"/>
                    <a:pt x="17727" y="18408"/>
                  </a:cubicBezTo>
                  <a:cubicBezTo>
                    <a:pt x="17653" y="18457"/>
                    <a:pt x="17481" y="18424"/>
                    <a:pt x="17415" y="18449"/>
                  </a:cubicBezTo>
                  <a:cubicBezTo>
                    <a:pt x="17342" y="18465"/>
                    <a:pt x="17325" y="18564"/>
                    <a:pt x="17300" y="18712"/>
                  </a:cubicBezTo>
                  <a:cubicBezTo>
                    <a:pt x="17293" y="18754"/>
                    <a:pt x="17308" y="18770"/>
                    <a:pt x="17336" y="18770"/>
                  </a:cubicBezTo>
                  <a:cubicBezTo>
                    <a:pt x="17404" y="18770"/>
                    <a:pt x="17550" y="18675"/>
                    <a:pt x="17637" y="18646"/>
                  </a:cubicBezTo>
                  <a:cubicBezTo>
                    <a:pt x="17673" y="18634"/>
                    <a:pt x="17704" y="18630"/>
                    <a:pt x="17733" y="18630"/>
                  </a:cubicBezTo>
                  <a:cubicBezTo>
                    <a:pt x="17800" y="18630"/>
                    <a:pt x="17850" y="18654"/>
                    <a:pt x="17908" y="18654"/>
                  </a:cubicBezTo>
                  <a:cubicBezTo>
                    <a:pt x="17990" y="18654"/>
                    <a:pt x="17957" y="18539"/>
                    <a:pt x="17965" y="18400"/>
                  </a:cubicBezTo>
                  <a:cubicBezTo>
                    <a:pt x="17982" y="18260"/>
                    <a:pt x="18039" y="18227"/>
                    <a:pt x="18064" y="18121"/>
                  </a:cubicBezTo>
                  <a:cubicBezTo>
                    <a:pt x="18080" y="18006"/>
                    <a:pt x="18097" y="17875"/>
                    <a:pt x="18170" y="17842"/>
                  </a:cubicBezTo>
                  <a:cubicBezTo>
                    <a:pt x="18179" y="17836"/>
                    <a:pt x="18187" y="17834"/>
                    <a:pt x="18194" y="17834"/>
                  </a:cubicBezTo>
                  <a:cubicBezTo>
                    <a:pt x="18239" y="17834"/>
                    <a:pt x="18250" y="17934"/>
                    <a:pt x="18285" y="17998"/>
                  </a:cubicBezTo>
                  <a:cubicBezTo>
                    <a:pt x="18318" y="18071"/>
                    <a:pt x="18482" y="18293"/>
                    <a:pt x="18515" y="18350"/>
                  </a:cubicBezTo>
                  <a:cubicBezTo>
                    <a:pt x="18548" y="18408"/>
                    <a:pt x="18515" y="18703"/>
                    <a:pt x="18449" y="18802"/>
                  </a:cubicBezTo>
                  <a:cubicBezTo>
                    <a:pt x="18376" y="18892"/>
                    <a:pt x="18285" y="18909"/>
                    <a:pt x="18203" y="19007"/>
                  </a:cubicBezTo>
                  <a:cubicBezTo>
                    <a:pt x="18171" y="19050"/>
                    <a:pt x="18189" y="19062"/>
                    <a:pt x="18229" y="19062"/>
                  </a:cubicBezTo>
                  <a:cubicBezTo>
                    <a:pt x="18274" y="19062"/>
                    <a:pt x="18347" y="19047"/>
                    <a:pt x="18404" y="19047"/>
                  </a:cubicBezTo>
                  <a:cubicBezTo>
                    <a:pt x="18411" y="19047"/>
                    <a:pt x="18418" y="19048"/>
                    <a:pt x="18425" y="19048"/>
                  </a:cubicBezTo>
                  <a:cubicBezTo>
                    <a:pt x="18432" y="19049"/>
                    <a:pt x="18439" y="19049"/>
                    <a:pt x="18445" y="19049"/>
                  </a:cubicBezTo>
                  <a:cubicBezTo>
                    <a:pt x="18523" y="19049"/>
                    <a:pt x="18521" y="19004"/>
                    <a:pt x="18589" y="18966"/>
                  </a:cubicBezTo>
                  <a:cubicBezTo>
                    <a:pt x="18614" y="18950"/>
                    <a:pt x="18631" y="18945"/>
                    <a:pt x="18648" y="18945"/>
                  </a:cubicBezTo>
                  <a:cubicBezTo>
                    <a:pt x="18674" y="18945"/>
                    <a:pt x="18701" y="18958"/>
                    <a:pt x="18761" y="18958"/>
                  </a:cubicBezTo>
                  <a:cubicBezTo>
                    <a:pt x="18852" y="18958"/>
                    <a:pt x="18852" y="18884"/>
                    <a:pt x="18893" y="18843"/>
                  </a:cubicBezTo>
                  <a:cubicBezTo>
                    <a:pt x="18912" y="18818"/>
                    <a:pt x="18955" y="18803"/>
                    <a:pt x="18988" y="18803"/>
                  </a:cubicBezTo>
                  <a:cubicBezTo>
                    <a:pt x="19011" y="18803"/>
                    <a:pt x="19029" y="18810"/>
                    <a:pt x="19032" y="18826"/>
                  </a:cubicBezTo>
                  <a:cubicBezTo>
                    <a:pt x="19049" y="18859"/>
                    <a:pt x="19057" y="19023"/>
                    <a:pt x="19065" y="19073"/>
                  </a:cubicBezTo>
                  <a:cubicBezTo>
                    <a:pt x="19073" y="19130"/>
                    <a:pt x="19245" y="19212"/>
                    <a:pt x="19237" y="19237"/>
                  </a:cubicBezTo>
                  <a:cubicBezTo>
                    <a:pt x="19233" y="19246"/>
                    <a:pt x="19226" y="19249"/>
                    <a:pt x="19217" y="19249"/>
                  </a:cubicBezTo>
                  <a:cubicBezTo>
                    <a:pt x="19193" y="19249"/>
                    <a:pt x="19154" y="19224"/>
                    <a:pt x="19106" y="19212"/>
                  </a:cubicBezTo>
                  <a:cubicBezTo>
                    <a:pt x="19069" y="19197"/>
                    <a:pt x="18996" y="19168"/>
                    <a:pt x="18963" y="19168"/>
                  </a:cubicBezTo>
                  <a:cubicBezTo>
                    <a:pt x="18944" y="19168"/>
                    <a:pt x="18937" y="19177"/>
                    <a:pt x="18958" y="19204"/>
                  </a:cubicBezTo>
                  <a:cubicBezTo>
                    <a:pt x="19024" y="19278"/>
                    <a:pt x="19163" y="19417"/>
                    <a:pt x="19287" y="19508"/>
                  </a:cubicBezTo>
                  <a:cubicBezTo>
                    <a:pt x="19410" y="19606"/>
                    <a:pt x="19401" y="19696"/>
                    <a:pt x="19442" y="19828"/>
                  </a:cubicBezTo>
                  <a:cubicBezTo>
                    <a:pt x="19475" y="19959"/>
                    <a:pt x="19426" y="20041"/>
                    <a:pt x="19393" y="20164"/>
                  </a:cubicBezTo>
                  <a:cubicBezTo>
                    <a:pt x="19360" y="20295"/>
                    <a:pt x="19434" y="20378"/>
                    <a:pt x="19442" y="20419"/>
                  </a:cubicBezTo>
                  <a:cubicBezTo>
                    <a:pt x="19442" y="20460"/>
                    <a:pt x="19525" y="20517"/>
                    <a:pt x="19607" y="20566"/>
                  </a:cubicBezTo>
                  <a:cubicBezTo>
                    <a:pt x="19680" y="20624"/>
                    <a:pt x="19828" y="20911"/>
                    <a:pt x="19869" y="20968"/>
                  </a:cubicBezTo>
                  <a:cubicBezTo>
                    <a:pt x="19891" y="21003"/>
                    <a:pt x="19908" y="21013"/>
                    <a:pt x="19948" y="21013"/>
                  </a:cubicBezTo>
                  <a:cubicBezTo>
                    <a:pt x="19985" y="21013"/>
                    <a:pt x="20039" y="21005"/>
                    <a:pt x="20132" y="21001"/>
                  </a:cubicBezTo>
                  <a:cubicBezTo>
                    <a:pt x="20141" y="21001"/>
                    <a:pt x="20151" y="21001"/>
                    <a:pt x="20159" y="21001"/>
                  </a:cubicBezTo>
                  <a:cubicBezTo>
                    <a:pt x="20328" y="21001"/>
                    <a:pt x="20401" y="21074"/>
                    <a:pt x="20526" y="21198"/>
                  </a:cubicBezTo>
                  <a:cubicBezTo>
                    <a:pt x="20665" y="21330"/>
                    <a:pt x="20550" y="21256"/>
                    <a:pt x="20632" y="21330"/>
                  </a:cubicBezTo>
                  <a:cubicBezTo>
                    <a:pt x="20648" y="21345"/>
                    <a:pt x="20664" y="21352"/>
                    <a:pt x="20681" y="21352"/>
                  </a:cubicBezTo>
                  <a:cubicBezTo>
                    <a:pt x="20743" y="21352"/>
                    <a:pt x="20813" y="21263"/>
                    <a:pt x="20903" y="21231"/>
                  </a:cubicBezTo>
                  <a:cubicBezTo>
                    <a:pt x="20917" y="21227"/>
                    <a:pt x="20930" y="21225"/>
                    <a:pt x="20943" y="21225"/>
                  </a:cubicBezTo>
                  <a:cubicBezTo>
                    <a:pt x="21031" y="21225"/>
                    <a:pt x="21076" y="21317"/>
                    <a:pt x="21141" y="21346"/>
                  </a:cubicBezTo>
                  <a:cubicBezTo>
                    <a:pt x="21155" y="21350"/>
                    <a:pt x="21168" y="21352"/>
                    <a:pt x="21181" y="21352"/>
                  </a:cubicBezTo>
                  <a:cubicBezTo>
                    <a:pt x="21228" y="21352"/>
                    <a:pt x="21274" y="21331"/>
                    <a:pt x="21337" y="21331"/>
                  </a:cubicBezTo>
                  <a:cubicBezTo>
                    <a:pt x="21355" y="21331"/>
                    <a:pt x="21375" y="21333"/>
                    <a:pt x="21396" y="21338"/>
                  </a:cubicBezTo>
                  <a:cubicBezTo>
                    <a:pt x="21511" y="21371"/>
                    <a:pt x="22077" y="21699"/>
                    <a:pt x="22159" y="21707"/>
                  </a:cubicBezTo>
                  <a:cubicBezTo>
                    <a:pt x="22164" y="21708"/>
                    <a:pt x="22169" y="21709"/>
                    <a:pt x="22173" y="21709"/>
                  </a:cubicBezTo>
                  <a:cubicBezTo>
                    <a:pt x="22242" y="21709"/>
                    <a:pt x="22310" y="21605"/>
                    <a:pt x="22364" y="21551"/>
                  </a:cubicBezTo>
                  <a:cubicBezTo>
                    <a:pt x="22421" y="21494"/>
                    <a:pt x="22413" y="21469"/>
                    <a:pt x="22471" y="21403"/>
                  </a:cubicBezTo>
                  <a:cubicBezTo>
                    <a:pt x="22528" y="21330"/>
                    <a:pt x="22692" y="21297"/>
                    <a:pt x="22766" y="21272"/>
                  </a:cubicBezTo>
                  <a:cubicBezTo>
                    <a:pt x="22848" y="21256"/>
                    <a:pt x="22906" y="21190"/>
                    <a:pt x="22873" y="21157"/>
                  </a:cubicBezTo>
                  <a:cubicBezTo>
                    <a:pt x="22840" y="21116"/>
                    <a:pt x="22692" y="21149"/>
                    <a:pt x="22684" y="21100"/>
                  </a:cubicBezTo>
                  <a:cubicBezTo>
                    <a:pt x="22684" y="21042"/>
                    <a:pt x="22832" y="21034"/>
                    <a:pt x="22889" y="21009"/>
                  </a:cubicBezTo>
                  <a:cubicBezTo>
                    <a:pt x="22944" y="20982"/>
                    <a:pt x="23028" y="20891"/>
                    <a:pt x="23078" y="20891"/>
                  </a:cubicBezTo>
                  <a:cubicBezTo>
                    <a:pt x="23088" y="20891"/>
                    <a:pt x="23096" y="20895"/>
                    <a:pt x="23103" y="20903"/>
                  </a:cubicBezTo>
                  <a:cubicBezTo>
                    <a:pt x="23135" y="20960"/>
                    <a:pt x="23267" y="21092"/>
                    <a:pt x="23259" y="21133"/>
                  </a:cubicBezTo>
                  <a:cubicBezTo>
                    <a:pt x="23259" y="21174"/>
                    <a:pt x="23209" y="21215"/>
                    <a:pt x="23144" y="21256"/>
                  </a:cubicBezTo>
                  <a:cubicBezTo>
                    <a:pt x="23078" y="21288"/>
                    <a:pt x="22971" y="21272"/>
                    <a:pt x="23012" y="21313"/>
                  </a:cubicBezTo>
                  <a:cubicBezTo>
                    <a:pt x="23044" y="21344"/>
                    <a:pt x="23080" y="21371"/>
                    <a:pt x="23128" y="21371"/>
                  </a:cubicBezTo>
                  <a:cubicBezTo>
                    <a:pt x="23143" y="21371"/>
                    <a:pt x="23159" y="21368"/>
                    <a:pt x="23177" y="21362"/>
                  </a:cubicBezTo>
                  <a:cubicBezTo>
                    <a:pt x="23250" y="21338"/>
                    <a:pt x="23414" y="21198"/>
                    <a:pt x="23423" y="21190"/>
                  </a:cubicBezTo>
                  <a:cubicBezTo>
                    <a:pt x="23425" y="21186"/>
                    <a:pt x="23430" y="21184"/>
                    <a:pt x="23437" y="21184"/>
                  </a:cubicBezTo>
                  <a:cubicBezTo>
                    <a:pt x="23458" y="21184"/>
                    <a:pt x="23497" y="21202"/>
                    <a:pt x="23521" y="21239"/>
                  </a:cubicBezTo>
                  <a:cubicBezTo>
                    <a:pt x="23554" y="21288"/>
                    <a:pt x="23513" y="21305"/>
                    <a:pt x="23456" y="21330"/>
                  </a:cubicBezTo>
                  <a:cubicBezTo>
                    <a:pt x="23406" y="21362"/>
                    <a:pt x="23291" y="21428"/>
                    <a:pt x="23308" y="21453"/>
                  </a:cubicBezTo>
                  <a:cubicBezTo>
                    <a:pt x="23313" y="21460"/>
                    <a:pt x="23329" y="21461"/>
                    <a:pt x="23351" y="21461"/>
                  </a:cubicBezTo>
                  <a:cubicBezTo>
                    <a:pt x="23365" y="21461"/>
                    <a:pt x="23383" y="21461"/>
                    <a:pt x="23401" y="21461"/>
                  </a:cubicBezTo>
                  <a:cubicBezTo>
                    <a:pt x="23447" y="21461"/>
                    <a:pt x="23501" y="21465"/>
                    <a:pt x="23538" y="21494"/>
                  </a:cubicBezTo>
                  <a:cubicBezTo>
                    <a:pt x="23611" y="21543"/>
                    <a:pt x="23743" y="21682"/>
                    <a:pt x="23792" y="21707"/>
                  </a:cubicBezTo>
                  <a:cubicBezTo>
                    <a:pt x="23801" y="21713"/>
                    <a:pt x="23808" y="21715"/>
                    <a:pt x="23815" y="21715"/>
                  </a:cubicBezTo>
                  <a:cubicBezTo>
                    <a:pt x="23845" y="21715"/>
                    <a:pt x="23854" y="21665"/>
                    <a:pt x="23874" y="21658"/>
                  </a:cubicBezTo>
                  <a:cubicBezTo>
                    <a:pt x="23875" y="21657"/>
                    <a:pt x="23877" y="21657"/>
                    <a:pt x="23879" y="21657"/>
                  </a:cubicBezTo>
                  <a:cubicBezTo>
                    <a:pt x="23905" y="21657"/>
                    <a:pt x="23958" y="21718"/>
                    <a:pt x="23989" y="21756"/>
                  </a:cubicBezTo>
                  <a:cubicBezTo>
                    <a:pt x="24022" y="21797"/>
                    <a:pt x="24104" y="21953"/>
                    <a:pt x="24128" y="21953"/>
                  </a:cubicBezTo>
                  <a:cubicBezTo>
                    <a:pt x="24129" y="21953"/>
                    <a:pt x="24130" y="21953"/>
                    <a:pt x="24130" y="21953"/>
                  </a:cubicBezTo>
                  <a:cubicBezTo>
                    <a:pt x="24161" y="21953"/>
                    <a:pt x="24161" y="21756"/>
                    <a:pt x="24137" y="21723"/>
                  </a:cubicBezTo>
                  <a:cubicBezTo>
                    <a:pt x="24112" y="21691"/>
                    <a:pt x="24063" y="21666"/>
                    <a:pt x="24055" y="21641"/>
                  </a:cubicBezTo>
                  <a:cubicBezTo>
                    <a:pt x="24055" y="21617"/>
                    <a:pt x="24235" y="21576"/>
                    <a:pt x="24260" y="21576"/>
                  </a:cubicBezTo>
                  <a:cubicBezTo>
                    <a:pt x="24284" y="21576"/>
                    <a:pt x="24268" y="21617"/>
                    <a:pt x="24260" y="21650"/>
                  </a:cubicBezTo>
                  <a:cubicBezTo>
                    <a:pt x="24252" y="21682"/>
                    <a:pt x="24268" y="21691"/>
                    <a:pt x="24309" y="21699"/>
                  </a:cubicBezTo>
                  <a:cubicBezTo>
                    <a:pt x="24342" y="21699"/>
                    <a:pt x="24334" y="21568"/>
                    <a:pt x="24449" y="21559"/>
                  </a:cubicBezTo>
                  <a:cubicBezTo>
                    <a:pt x="24555" y="21551"/>
                    <a:pt x="24498" y="21551"/>
                    <a:pt x="24596" y="21461"/>
                  </a:cubicBezTo>
                  <a:cubicBezTo>
                    <a:pt x="24687" y="21371"/>
                    <a:pt x="24875" y="21247"/>
                    <a:pt x="24974" y="21157"/>
                  </a:cubicBezTo>
                  <a:cubicBezTo>
                    <a:pt x="25072" y="21059"/>
                    <a:pt x="25228" y="20985"/>
                    <a:pt x="25335" y="20903"/>
                  </a:cubicBezTo>
                  <a:cubicBezTo>
                    <a:pt x="25392" y="20862"/>
                    <a:pt x="25440" y="20851"/>
                    <a:pt x="25498" y="20851"/>
                  </a:cubicBezTo>
                  <a:cubicBezTo>
                    <a:pt x="25556" y="20851"/>
                    <a:pt x="25626" y="20862"/>
                    <a:pt x="25729" y="20862"/>
                  </a:cubicBezTo>
                  <a:cubicBezTo>
                    <a:pt x="25792" y="20864"/>
                    <a:pt x="25863" y="20866"/>
                    <a:pt x="25932" y="20866"/>
                  </a:cubicBezTo>
                  <a:cubicBezTo>
                    <a:pt x="26087" y="20866"/>
                    <a:pt x="26236" y="20857"/>
                    <a:pt x="26287" y="20829"/>
                  </a:cubicBezTo>
                  <a:cubicBezTo>
                    <a:pt x="26353" y="20796"/>
                    <a:pt x="26459" y="20673"/>
                    <a:pt x="26541" y="20616"/>
                  </a:cubicBezTo>
                  <a:cubicBezTo>
                    <a:pt x="26568" y="20597"/>
                    <a:pt x="26595" y="20591"/>
                    <a:pt x="26621" y="20591"/>
                  </a:cubicBezTo>
                  <a:cubicBezTo>
                    <a:pt x="26660" y="20591"/>
                    <a:pt x="26694" y="20605"/>
                    <a:pt x="26711" y="20605"/>
                  </a:cubicBezTo>
                  <a:cubicBezTo>
                    <a:pt x="26717" y="20605"/>
                    <a:pt x="26720" y="20603"/>
                    <a:pt x="26722" y="20599"/>
                  </a:cubicBezTo>
                  <a:cubicBezTo>
                    <a:pt x="26730" y="20583"/>
                    <a:pt x="26779" y="20419"/>
                    <a:pt x="26779" y="20361"/>
                  </a:cubicBezTo>
                  <a:cubicBezTo>
                    <a:pt x="26779" y="20312"/>
                    <a:pt x="26705" y="20295"/>
                    <a:pt x="26681" y="20246"/>
                  </a:cubicBezTo>
                  <a:cubicBezTo>
                    <a:pt x="26656" y="20197"/>
                    <a:pt x="26755" y="20033"/>
                    <a:pt x="26771" y="19844"/>
                  </a:cubicBezTo>
                  <a:cubicBezTo>
                    <a:pt x="26796" y="19664"/>
                    <a:pt x="26943" y="19171"/>
                    <a:pt x="27001" y="19048"/>
                  </a:cubicBezTo>
                  <a:cubicBezTo>
                    <a:pt x="27058" y="18933"/>
                    <a:pt x="27181" y="18712"/>
                    <a:pt x="27214" y="18703"/>
                  </a:cubicBezTo>
                  <a:cubicBezTo>
                    <a:pt x="27239" y="18695"/>
                    <a:pt x="27272" y="18695"/>
                    <a:pt x="27255" y="18597"/>
                  </a:cubicBezTo>
                  <a:cubicBezTo>
                    <a:pt x="27239" y="18506"/>
                    <a:pt x="27321" y="18572"/>
                    <a:pt x="27362" y="18523"/>
                  </a:cubicBezTo>
                  <a:cubicBezTo>
                    <a:pt x="27403" y="18474"/>
                    <a:pt x="27337" y="18465"/>
                    <a:pt x="27329" y="18375"/>
                  </a:cubicBezTo>
                  <a:cubicBezTo>
                    <a:pt x="27329" y="18293"/>
                    <a:pt x="27378" y="18318"/>
                    <a:pt x="27411" y="18260"/>
                  </a:cubicBezTo>
                  <a:cubicBezTo>
                    <a:pt x="27452" y="18211"/>
                    <a:pt x="27395" y="18211"/>
                    <a:pt x="27362" y="18178"/>
                  </a:cubicBezTo>
                  <a:cubicBezTo>
                    <a:pt x="27337" y="18145"/>
                    <a:pt x="27378" y="18121"/>
                    <a:pt x="27419" y="18030"/>
                  </a:cubicBezTo>
                  <a:cubicBezTo>
                    <a:pt x="27469" y="17940"/>
                    <a:pt x="27510" y="17850"/>
                    <a:pt x="27625" y="17719"/>
                  </a:cubicBezTo>
                  <a:cubicBezTo>
                    <a:pt x="27739" y="17587"/>
                    <a:pt x="27690" y="17489"/>
                    <a:pt x="27715" y="17423"/>
                  </a:cubicBezTo>
                  <a:cubicBezTo>
                    <a:pt x="27739" y="17357"/>
                    <a:pt x="27666" y="17357"/>
                    <a:pt x="27657" y="17316"/>
                  </a:cubicBezTo>
                  <a:cubicBezTo>
                    <a:pt x="27649" y="17284"/>
                    <a:pt x="27739" y="17144"/>
                    <a:pt x="27945" y="17029"/>
                  </a:cubicBezTo>
                  <a:cubicBezTo>
                    <a:pt x="28150" y="16914"/>
                    <a:pt x="28043" y="16849"/>
                    <a:pt x="28101" y="16791"/>
                  </a:cubicBezTo>
                  <a:cubicBezTo>
                    <a:pt x="28158" y="16734"/>
                    <a:pt x="28289" y="16750"/>
                    <a:pt x="28289" y="16717"/>
                  </a:cubicBezTo>
                  <a:cubicBezTo>
                    <a:pt x="28289" y="16676"/>
                    <a:pt x="28256" y="16652"/>
                    <a:pt x="28322" y="16602"/>
                  </a:cubicBezTo>
                  <a:cubicBezTo>
                    <a:pt x="28380" y="16561"/>
                    <a:pt x="28544" y="16520"/>
                    <a:pt x="28585" y="16447"/>
                  </a:cubicBezTo>
                  <a:cubicBezTo>
                    <a:pt x="28634" y="16364"/>
                    <a:pt x="28577" y="16258"/>
                    <a:pt x="28585" y="16159"/>
                  </a:cubicBezTo>
                  <a:cubicBezTo>
                    <a:pt x="28593" y="16053"/>
                    <a:pt x="28724" y="15987"/>
                    <a:pt x="28790" y="15864"/>
                  </a:cubicBezTo>
                  <a:cubicBezTo>
                    <a:pt x="28847" y="15749"/>
                    <a:pt x="28921" y="15527"/>
                    <a:pt x="28921" y="15454"/>
                  </a:cubicBezTo>
                  <a:cubicBezTo>
                    <a:pt x="28929" y="15388"/>
                    <a:pt x="28921" y="15232"/>
                    <a:pt x="28921" y="15125"/>
                  </a:cubicBezTo>
                  <a:cubicBezTo>
                    <a:pt x="28921" y="15010"/>
                    <a:pt x="28929" y="14986"/>
                    <a:pt x="28962" y="14895"/>
                  </a:cubicBezTo>
                  <a:cubicBezTo>
                    <a:pt x="28995" y="14813"/>
                    <a:pt x="29011" y="14772"/>
                    <a:pt x="29061" y="14625"/>
                  </a:cubicBezTo>
                  <a:cubicBezTo>
                    <a:pt x="29110" y="14477"/>
                    <a:pt x="29118" y="14419"/>
                    <a:pt x="29159" y="14354"/>
                  </a:cubicBezTo>
                  <a:cubicBezTo>
                    <a:pt x="29200" y="14288"/>
                    <a:pt x="29176" y="14305"/>
                    <a:pt x="29184" y="14165"/>
                  </a:cubicBezTo>
                  <a:cubicBezTo>
                    <a:pt x="29200" y="14026"/>
                    <a:pt x="29217" y="13919"/>
                    <a:pt x="29274" y="13747"/>
                  </a:cubicBezTo>
                  <a:cubicBezTo>
                    <a:pt x="29332" y="13574"/>
                    <a:pt x="29405" y="13591"/>
                    <a:pt x="29397" y="13517"/>
                  </a:cubicBezTo>
                  <a:cubicBezTo>
                    <a:pt x="29397" y="13443"/>
                    <a:pt x="29340" y="13254"/>
                    <a:pt x="29323" y="13147"/>
                  </a:cubicBezTo>
                  <a:cubicBezTo>
                    <a:pt x="29307" y="13049"/>
                    <a:pt x="29282" y="12868"/>
                    <a:pt x="29200" y="12737"/>
                  </a:cubicBezTo>
                  <a:cubicBezTo>
                    <a:pt x="29126" y="12606"/>
                    <a:pt x="29044" y="12491"/>
                    <a:pt x="28995" y="12417"/>
                  </a:cubicBezTo>
                  <a:cubicBezTo>
                    <a:pt x="28946" y="12343"/>
                    <a:pt x="28987" y="12335"/>
                    <a:pt x="28987" y="12253"/>
                  </a:cubicBezTo>
                  <a:cubicBezTo>
                    <a:pt x="28984" y="12229"/>
                    <a:pt x="28988" y="12221"/>
                    <a:pt x="28995" y="12221"/>
                  </a:cubicBezTo>
                  <a:cubicBezTo>
                    <a:pt x="29008" y="12221"/>
                    <a:pt x="29036" y="12251"/>
                    <a:pt x="29064" y="12251"/>
                  </a:cubicBezTo>
                  <a:cubicBezTo>
                    <a:pt x="29071" y="12251"/>
                    <a:pt x="29078" y="12249"/>
                    <a:pt x="29085" y="12245"/>
                  </a:cubicBezTo>
                  <a:cubicBezTo>
                    <a:pt x="29126" y="12204"/>
                    <a:pt x="29069" y="12195"/>
                    <a:pt x="29036" y="12056"/>
                  </a:cubicBezTo>
                  <a:cubicBezTo>
                    <a:pt x="28995" y="11908"/>
                    <a:pt x="29028" y="11908"/>
                    <a:pt x="29011" y="11834"/>
                  </a:cubicBezTo>
                  <a:cubicBezTo>
                    <a:pt x="28995" y="11752"/>
                    <a:pt x="28954" y="11637"/>
                    <a:pt x="28970" y="11572"/>
                  </a:cubicBezTo>
                  <a:cubicBezTo>
                    <a:pt x="28987" y="11506"/>
                    <a:pt x="29110" y="11391"/>
                    <a:pt x="29069" y="11342"/>
                  </a:cubicBezTo>
                  <a:cubicBezTo>
                    <a:pt x="29052" y="11318"/>
                    <a:pt x="29041" y="11313"/>
                    <a:pt x="29028" y="11313"/>
                  </a:cubicBezTo>
                  <a:cubicBezTo>
                    <a:pt x="29017" y="11313"/>
                    <a:pt x="29005" y="11317"/>
                    <a:pt x="28988" y="11317"/>
                  </a:cubicBezTo>
                  <a:cubicBezTo>
                    <a:pt x="28977" y="11317"/>
                    <a:pt x="28963" y="11315"/>
                    <a:pt x="28946" y="11309"/>
                  </a:cubicBezTo>
                  <a:cubicBezTo>
                    <a:pt x="28864" y="11285"/>
                    <a:pt x="28888" y="11227"/>
                    <a:pt x="28864" y="11186"/>
                  </a:cubicBezTo>
                  <a:cubicBezTo>
                    <a:pt x="28839" y="11137"/>
                    <a:pt x="28831" y="11079"/>
                    <a:pt x="28831" y="11014"/>
                  </a:cubicBezTo>
                  <a:cubicBezTo>
                    <a:pt x="28831" y="10956"/>
                    <a:pt x="28864" y="10915"/>
                    <a:pt x="28831" y="10850"/>
                  </a:cubicBezTo>
                  <a:cubicBezTo>
                    <a:pt x="28806" y="10792"/>
                    <a:pt x="28716" y="10817"/>
                    <a:pt x="28634" y="10792"/>
                  </a:cubicBezTo>
                  <a:cubicBezTo>
                    <a:pt x="28552" y="10776"/>
                    <a:pt x="28618" y="10735"/>
                    <a:pt x="28593" y="10669"/>
                  </a:cubicBezTo>
                  <a:cubicBezTo>
                    <a:pt x="28568" y="10603"/>
                    <a:pt x="28544" y="10530"/>
                    <a:pt x="28519" y="10447"/>
                  </a:cubicBezTo>
                  <a:cubicBezTo>
                    <a:pt x="28494" y="10365"/>
                    <a:pt x="28478" y="10374"/>
                    <a:pt x="28347" y="10300"/>
                  </a:cubicBezTo>
                  <a:cubicBezTo>
                    <a:pt x="28207" y="10218"/>
                    <a:pt x="28248" y="10242"/>
                    <a:pt x="28224" y="10185"/>
                  </a:cubicBezTo>
                  <a:cubicBezTo>
                    <a:pt x="28199" y="10127"/>
                    <a:pt x="28183" y="10045"/>
                    <a:pt x="28158" y="9963"/>
                  </a:cubicBezTo>
                  <a:cubicBezTo>
                    <a:pt x="28150" y="9922"/>
                    <a:pt x="28127" y="9914"/>
                    <a:pt x="28095" y="9914"/>
                  </a:cubicBezTo>
                  <a:cubicBezTo>
                    <a:pt x="28074" y="9914"/>
                    <a:pt x="28049" y="9918"/>
                    <a:pt x="28021" y="9918"/>
                  </a:cubicBezTo>
                  <a:cubicBezTo>
                    <a:pt x="28007" y="9918"/>
                    <a:pt x="27992" y="9917"/>
                    <a:pt x="27977" y="9914"/>
                  </a:cubicBezTo>
                  <a:cubicBezTo>
                    <a:pt x="27887" y="9906"/>
                    <a:pt x="27936" y="9930"/>
                    <a:pt x="27772" y="9816"/>
                  </a:cubicBezTo>
                  <a:cubicBezTo>
                    <a:pt x="27616" y="9701"/>
                    <a:pt x="27666" y="9717"/>
                    <a:pt x="27600" y="9651"/>
                  </a:cubicBezTo>
                  <a:cubicBezTo>
                    <a:pt x="27542" y="9586"/>
                    <a:pt x="27485" y="9594"/>
                    <a:pt x="27387" y="9520"/>
                  </a:cubicBezTo>
                  <a:cubicBezTo>
                    <a:pt x="27296" y="9438"/>
                    <a:pt x="27378" y="9454"/>
                    <a:pt x="27362" y="9340"/>
                  </a:cubicBezTo>
                  <a:cubicBezTo>
                    <a:pt x="27346" y="9233"/>
                    <a:pt x="27329" y="9216"/>
                    <a:pt x="27313" y="9061"/>
                  </a:cubicBezTo>
                  <a:cubicBezTo>
                    <a:pt x="27304" y="8905"/>
                    <a:pt x="27387" y="8970"/>
                    <a:pt x="27395" y="8921"/>
                  </a:cubicBezTo>
                  <a:cubicBezTo>
                    <a:pt x="27403" y="8872"/>
                    <a:pt x="27378" y="8864"/>
                    <a:pt x="27329" y="8740"/>
                  </a:cubicBezTo>
                  <a:cubicBezTo>
                    <a:pt x="27287" y="8642"/>
                    <a:pt x="27287" y="8597"/>
                    <a:pt x="27262" y="8597"/>
                  </a:cubicBezTo>
                  <a:cubicBezTo>
                    <a:pt x="27258" y="8597"/>
                    <a:pt x="27253" y="8599"/>
                    <a:pt x="27247" y="8601"/>
                  </a:cubicBezTo>
                  <a:cubicBezTo>
                    <a:pt x="27206" y="8626"/>
                    <a:pt x="27190" y="8650"/>
                    <a:pt x="27173" y="8699"/>
                  </a:cubicBezTo>
                  <a:cubicBezTo>
                    <a:pt x="27149" y="8740"/>
                    <a:pt x="27181" y="8765"/>
                    <a:pt x="27165" y="8765"/>
                  </a:cubicBezTo>
                  <a:cubicBezTo>
                    <a:pt x="27164" y="8765"/>
                    <a:pt x="27163" y="8765"/>
                    <a:pt x="27162" y="8765"/>
                  </a:cubicBezTo>
                  <a:cubicBezTo>
                    <a:pt x="27129" y="8765"/>
                    <a:pt x="26975" y="8657"/>
                    <a:pt x="26927" y="8626"/>
                  </a:cubicBezTo>
                  <a:cubicBezTo>
                    <a:pt x="26878" y="8585"/>
                    <a:pt x="26853" y="8478"/>
                    <a:pt x="26828" y="8461"/>
                  </a:cubicBezTo>
                  <a:cubicBezTo>
                    <a:pt x="26823" y="8458"/>
                    <a:pt x="26819" y="8456"/>
                    <a:pt x="26816" y="8456"/>
                  </a:cubicBezTo>
                  <a:cubicBezTo>
                    <a:pt x="26807" y="8456"/>
                    <a:pt x="26812" y="8477"/>
                    <a:pt x="26812" y="8527"/>
                  </a:cubicBezTo>
                  <a:cubicBezTo>
                    <a:pt x="26804" y="8585"/>
                    <a:pt x="26812" y="8781"/>
                    <a:pt x="26779" y="8823"/>
                  </a:cubicBezTo>
                  <a:cubicBezTo>
                    <a:pt x="26773" y="8831"/>
                    <a:pt x="26768" y="8835"/>
                    <a:pt x="26762" y="8835"/>
                  </a:cubicBezTo>
                  <a:cubicBezTo>
                    <a:pt x="26737" y="8835"/>
                    <a:pt x="26715" y="8753"/>
                    <a:pt x="26681" y="8699"/>
                  </a:cubicBezTo>
                  <a:cubicBezTo>
                    <a:pt x="26663" y="8679"/>
                    <a:pt x="26647" y="8673"/>
                    <a:pt x="26630" y="8673"/>
                  </a:cubicBezTo>
                  <a:cubicBezTo>
                    <a:pt x="26606" y="8673"/>
                    <a:pt x="26581" y="8686"/>
                    <a:pt x="26550" y="8686"/>
                  </a:cubicBezTo>
                  <a:cubicBezTo>
                    <a:pt x="26542" y="8686"/>
                    <a:pt x="26534" y="8685"/>
                    <a:pt x="26525" y="8683"/>
                  </a:cubicBezTo>
                  <a:cubicBezTo>
                    <a:pt x="26451" y="8675"/>
                    <a:pt x="26492" y="8585"/>
                    <a:pt x="26476" y="8486"/>
                  </a:cubicBezTo>
                  <a:cubicBezTo>
                    <a:pt x="26451" y="8388"/>
                    <a:pt x="26385" y="8182"/>
                    <a:pt x="26369" y="8084"/>
                  </a:cubicBezTo>
                  <a:cubicBezTo>
                    <a:pt x="26353" y="7985"/>
                    <a:pt x="26320" y="7994"/>
                    <a:pt x="26270" y="7895"/>
                  </a:cubicBezTo>
                  <a:cubicBezTo>
                    <a:pt x="26221" y="7797"/>
                    <a:pt x="26295" y="7633"/>
                    <a:pt x="26205" y="7624"/>
                  </a:cubicBezTo>
                  <a:cubicBezTo>
                    <a:pt x="26106" y="7616"/>
                    <a:pt x="26000" y="7509"/>
                    <a:pt x="25934" y="7485"/>
                  </a:cubicBezTo>
                  <a:cubicBezTo>
                    <a:pt x="25877" y="7452"/>
                    <a:pt x="25860" y="7395"/>
                    <a:pt x="25835" y="7354"/>
                  </a:cubicBezTo>
                  <a:cubicBezTo>
                    <a:pt x="25811" y="7312"/>
                    <a:pt x="25835" y="7280"/>
                    <a:pt x="25868" y="7230"/>
                  </a:cubicBezTo>
                  <a:cubicBezTo>
                    <a:pt x="25874" y="7219"/>
                    <a:pt x="25884" y="7214"/>
                    <a:pt x="25897" y="7214"/>
                  </a:cubicBezTo>
                  <a:cubicBezTo>
                    <a:pt x="25928" y="7214"/>
                    <a:pt x="25975" y="7243"/>
                    <a:pt x="25997" y="7243"/>
                  </a:cubicBezTo>
                  <a:cubicBezTo>
                    <a:pt x="26002" y="7243"/>
                    <a:pt x="26006" y="7242"/>
                    <a:pt x="26008" y="7239"/>
                  </a:cubicBezTo>
                  <a:cubicBezTo>
                    <a:pt x="26016" y="7206"/>
                    <a:pt x="25819" y="6992"/>
                    <a:pt x="25762" y="6894"/>
                  </a:cubicBezTo>
                  <a:cubicBezTo>
                    <a:pt x="25747" y="6868"/>
                    <a:pt x="25737" y="6857"/>
                    <a:pt x="25728" y="6857"/>
                  </a:cubicBezTo>
                  <a:cubicBezTo>
                    <a:pt x="25701" y="6857"/>
                    <a:pt x="25692" y="6953"/>
                    <a:pt x="25655" y="6984"/>
                  </a:cubicBezTo>
                  <a:cubicBezTo>
                    <a:pt x="25649" y="6989"/>
                    <a:pt x="25643" y="6992"/>
                    <a:pt x="25638" y="6992"/>
                  </a:cubicBezTo>
                  <a:cubicBezTo>
                    <a:pt x="25599" y="6992"/>
                    <a:pt x="25573" y="6878"/>
                    <a:pt x="25515" y="6820"/>
                  </a:cubicBezTo>
                  <a:cubicBezTo>
                    <a:pt x="25450" y="6746"/>
                    <a:pt x="25294" y="6656"/>
                    <a:pt x="25195" y="6631"/>
                  </a:cubicBezTo>
                  <a:cubicBezTo>
                    <a:pt x="25177" y="6625"/>
                    <a:pt x="25163" y="6622"/>
                    <a:pt x="25153" y="6622"/>
                  </a:cubicBezTo>
                  <a:cubicBezTo>
                    <a:pt x="25111" y="6622"/>
                    <a:pt x="25134" y="6670"/>
                    <a:pt x="25080" y="6697"/>
                  </a:cubicBezTo>
                  <a:cubicBezTo>
                    <a:pt x="25075" y="6699"/>
                    <a:pt x="25070" y="6700"/>
                    <a:pt x="25066" y="6700"/>
                  </a:cubicBezTo>
                  <a:cubicBezTo>
                    <a:pt x="25026" y="6700"/>
                    <a:pt x="25036" y="6600"/>
                    <a:pt x="25007" y="6533"/>
                  </a:cubicBezTo>
                  <a:cubicBezTo>
                    <a:pt x="24974" y="6467"/>
                    <a:pt x="24982" y="6344"/>
                    <a:pt x="24916" y="6311"/>
                  </a:cubicBezTo>
                  <a:cubicBezTo>
                    <a:pt x="24903" y="6304"/>
                    <a:pt x="24893" y="6301"/>
                    <a:pt x="24885" y="6301"/>
                  </a:cubicBezTo>
                  <a:cubicBezTo>
                    <a:pt x="24858" y="6301"/>
                    <a:pt x="24865" y="6343"/>
                    <a:pt x="24826" y="6369"/>
                  </a:cubicBezTo>
                  <a:cubicBezTo>
                    <a:pt x="24800" y="6388"/>
                    <a:pt x="24796" y="6398"/>
                    <a:pt x="24787" y="6398"/>
                  </a:cubicBezTo>
                  <a:cubicBezTo>
                    <a:pt x="24776" y="6398"/>
                    <a:pt x="24758" y="6383"/>
                    <a:pt x="24687" y="6352"/>
                  </a:cubicBezTo>
                  <a:cubicBezTo>
                    <a:pt x="24563" y="6303"/>
                    <a:pt x="24662" y="6295"/>
                    <a:pt x="24604" y="6229"/>
                  </a:cubicBezTo>
                  <a:cubicBezTo>
                    <a:pt x="24588" y="6211"/>
                    <a:pt x="24578" y="6204"/>
                    <a:pt x="24570" y="6204"/>
                  </a:cubicBezTo>
                  <a:cubicBezTo>
                    <a:pt x="24546" y="6204"/>
                    <a:pt x="24549" y="6272"/>
                    <a:pt x="24506" y="6303"/>
                  </a:cubicBezTo>
                  <a:cubicBezTo>
                    <a:pt x="24499" y="6308"/>
                    <a:pt x="24492" y="6310"/>
                    <a:pt x="24484" y="6310"/>
                  </a:cubicBezTo>
                  <a:cubicBezTo>
                    <a:pt x="24437" y="6310"/>
                    <a:pt x="24374" y="6231"/>
                    <a:pt x="24317" y="6188"/>
                  </a:cubicBezTo>
                  <a:cubicBezTo>
                    <a:pt x="24243" y="6139"/>
                    <a:pt x="24178" y="6106"/>
                    <a:pt x="24112" y="6065"/>
                  </a:cubicBezTo>
                  <a:cubicBezTo>
                    <a:pt x="24038" y="6016"/>
                    <a:pt x="24087" y="5975"/>
                    <a:pt x="24120" y="5909"/>
                  </a:cubicBezTo>
                  <a:cubicBezTo>
                    <a:pt x="24161" y="5843"/>
                    <a:pt x="24153" y="5745"/>
                    <a:pt x="24137" y="5712"/>
                  </a:cubicBezTo>
                  <a:cubicBezTo>
                    <a:pt x="24120" y="5688"/>
                    <a:pt x="23964" y="5589"/>
                    <a:pt x="23956" y="5507"/>
                  </a:cubicBezTo>
                  <a:cubicBezTo>
                    <a:pt x="23948" y="5425"/>
                    <a:pt x="23956" y="5121"/>
                    <a:pt x="23948" y="5047"/>
                  </a:cubicBezTo>
                  <a:cubicBezTo>
                    <a:pt x="23940" y="4974"/>
                    <a:pt x="23907" y="4859"/>
                    <a:pt x="23890" y="4752"/>
                  </a:cubicBezTo>
                  <a:cubicBezTo>
                    <a:pt x="23866" y="4645"/>
                    <a:pt x="23890" y="4580"/>
                    <a:pt x="23849" y="4522"/>
                  </a:cubicBezTo>
                  <a:cubicBezTo>
                    <a:pt x="23841" y="4511"/>
                    <a:pt x="23833" y="4506"/>
                    <a:pt x="23825" y="4506"/>
                  </a:cubicBezTo>
                  <a:cubicBezTo>
                    <a:pt x="23793" y="4506"/>
                    <a:pt x="23760" y="4572"/>
                    <a:pt x="23723" y="4572"/>
                  </a:cubicBezTo>
                  <a:cubicBezTo>
                    <a:pt x="23722" y="4572"/>
                    <a:pt x="23720" y="4572"/>
                    <a:pt x="23718" y="4571"/>
                  </a:cubicBezTo>
                  <a:cubicBezTo>
                    <a:pt x="23661" y="4563"/>
                    <a:pt x="23710" y="4530"/>
                    <a:pt x="23694" y="4473"/>
                  </a:cubicBezTo>
                  <a:cubicBezTo>
                    <a:pt x="23669" y="4424"/>
                    <a:pt x="23521" y="4309"/>
                    <a:pt x="23472" y="4210"/>
                  </a:cubicBezTo>
                  <a:cubicBezTo>
                    <a:pt x="23431" y="4112"/>
                    <a:pt x="23464" y="4095"/>
                    <a:pt x="23447" y="4038"/>
                  </a:cubicBezTo>
                  <a:cubicBezTo>
                    <a:pt x="23439" y="3989"/>
                    <a:pt x="23472" y="3874"/>
                    <a:pt x="23439" y="3751"/>
                  </a:cubicBezTo>
                  <a:cubicBezTo>
                    <a:pt x="23414" y="3619"/>
                    <a:pt x="23365" y="3529"/>
                    <a:pt x="23341" y="3431"/>
                  </a:cubicBezTo>
                  <a:cubicBezTo>
                    <a:pt x="23324" y="3332"/>
                    <a:pt x="23406" y="3340"/>
                    <a:pt x="23423" y="3299"/>
                  </a:cubicBezTo>
                  <a:cubicBezTo>
                    <a:pt x="23439" y="3258"/>
                    <a:pt x="23398" y="3258"/>
                    <a:pt x="23365" y="3193"/>
                  </a:cubicBezTo>
                  <a:cubicBezTo>
                    <a:pt x="23332" y="3135"/>
                    <a:pt x="23406" y="3143"/>
                    <a:pt x="23390" y="3086"/>
                  </a:cubicBezTo>
                  <a:cubicBezTo>
                    <a:pt x="23382" y="3020"/>
                    <a:pt x="23021" y="2856"/>
                    <a:pt x="22906" y="2774"/>
                  </a:cubicBezTo>
                  <a:cubicBezTo>
                    <a:pt x="22791" y="2700"/>
                    <a:pt x="22840" y="2626"/>
                    <a:pt x="22774" y="2577"/>
                  </a:cubicBezTo>
                  <a:cubicBezTo>
                    <a:pt x="22747" y="2560"/>
                    <a:pt x="22716" y="2553"/>
                    <a:pt x="22686" y="2553"/>
                  </a:cubicBezTo>
                  <a:cubicBezTo>
                    <a:pt x="22644" y="2553"/>
                    <a:pt x="22603" y="2566"/>
                    <a:pt x="22569" y="2585"/>
                  </a:cubicBezTo>
                  <a:cubicBezTo>
                    <a:pt x="22512" y="2618"/>
                    <a:pt x="22471" y="2717"/>
                    <a:pt x="22397" y="2733"/>
                  </a:cubicBezTo>
                  <a:cubicBezTo>
                    <a:pt x="22386" y="2735"/>
                    <a:pt x="22377" y="2736"/>
                    <a:pt x="22369" y="2736"/>
                  </a:cubicBezTo>
                  <a:cubicBezTo>
                    <a:pt x="22318" y="2736"/>
                    <a:pt x="22326" y="2694"/>
                    <a:pt x="22290" y="2651"/>
                  </a:cubicBezTo>
                  <a:cubicBezTo>
                    <a:pt x="22257" y="2602"/>
                    <a:pt x="22192" y="2249"/>
                    <a:pt x="22159" y="2093"/>
                  </a:cubicBezTo>
                  <a:cubicBezTo>
                    <a:pt x="22126" y="1929"/>
                    <a:pt x="22101" y="1789"/>
                    <a:pt x="22085" y="1724"/>
                  </a:cubicBezTo>
                  <a:cubicBezTo>
                    <a:pt x="22077" y="1666"/>
                    <a:pt x="22151" y="1584"/>
                    <a:pt x="22126" y="1535"/>
                  </a:cubicBezTo>
                  <a:cubicBezTo>
                    <a:pt x="22121" y="1527"/>
                    <a:pt x="22114" y="1524"/>
                    <a:pt x="22106" y="1524"/>
                  </a:cubicBezTo>
                  <a:cubicBezTo>
                    <a:pt x="22075" y="1524"/>
                    <a:pt x="22025" y="1564"/>
                    <a:pt x="21998" y="1564"/>
                  </a:cubicBezTo>
                  <a:cubicBezTo>
                    <a:pt x="21994" y="1564"/>
                    <a:pt x="21990" y="1563"/>
                    <a:pt x="21987" y="1560"/>
                  </a:cubicBezTo>
                  <a:cubicBezTo>
                    <a:pt x="21954" y="1535"/>
                    <a:pt x="22011" y="1404"/>
                    <a:pt x="22003" y="1363"/>
                  </a:cubicBezTo>
                  <a:cubicBezTo>
                    <a:pt x="21987" y="1322"/>
                    <a:pt x="21822" y="1231"/>
                    <a:pt x="21773" y="1166"/>
                  </a:cubicBezTo>
                  <a:cubicBezTo>
                    <a:pt x="21724" y="1100"/>
                    <a:pt x="21888" y="961"/>
                    <a:pt x="21888" y="911"/>
                  </a:cubicBezTo>
                  <a:cubicBezTo>
                    <a:pt x="21888" y="862"/>
                    <a:pt x="21666" y="846"/>
                    <a:pt x="21625" y="813"/>
                  </a:cubicBezTo>
                  <a:cubicBezTo>
                    <a:pt x="21584" y="788"/>
                    <a:pt x="21601" y="624"/>
                    <a:pt x="21584" y="558"/>
                  </a:cubicBezTo>
                  <a:cubicBezTo>
                    <a:pt x="21576" y="493"/>
                    <a:pt x="21543" y="238"/>
                    <a:pt x="21511" y="205"/>
                  </a:cubicBezTo>
                  <a:cubicBezTo>
                    <a:pt x="21478" y="173"/>
                    <a:pt x="21412" y="181"/>
                    <a:pt x="21396" y="164"/>
                  </a:cubicBezTo>
                  <a:cubicBezTo>
                    <a:pt x="21379" y="140"/>
                    <a:pt x="21461" y="74"/>
                    <a:pt x="21461" y="50"/>
                  </a:cubicBezTo>
                  <a:cubicBezTo>
                    <a:pt x="21470" y="25"/>
                    <a:pt x="21428" y="0"/>
                    <a:pt x="21387"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75"/>
            <p:cNvSpPr/>
            <p:nvPr/>
          </p:nvSpPr>
          <p:spPr>
            <a:xfrm>
              <a:off x="6236625" y="3689500"/>
              <a:ext cx="71200" cy="65750"/>
            </a:xfrm>
            <a:custGeom>
              <a:avLst/>
              <a:gdLst/>
              <a:ahLst/>
              <a:cxnLst/>
              <a:rect l="l" t="t" r="r" b="b"/>
              <a:pathLst>
                <a:path w="2848" h="2630" extrusionOk="0">
                  <a:moveTo>
                    <a:pt x="85" y="0"/>
                  </a:moveTo>
                  <a:cubicBezTo>
                    <a:pt x="8" y="0"/>
                    <a:pt x="8" y="248"/>
                    <a:pt x="8" y="301"/>
                  </a:cubicBezTo>
                  <a:cubicBezTo>
                    <a:pt x="0" y="351"/>
                    <a:pt x="74" y="457"/>
                    <a:pt x="107" y="597"/>
                  </a:cubicBezTo>
                  <a:cubicBezTo>
                    <a:pt x="140" y="736"/>
                    <a:pt x="205" y="851"/>
                    <a:pt x="254" y="900"/>
                  </a:cubicBezTo>
                  <a:cubicBezTo>
                    <a:pt x="296" y="958"/>
                    <a:pt x="460" y="1163"/>
                    <a:pt x="460" y="1163"/>
                  </a:cubicBezTo>
                  <a:cubicBezTo>
                    <a:pt x="460" y="1163"/>
                    <a:pt x="435" y="1270"/>
                    <a:pt x="468" y="1327"/>
                  </a:cubicBezTo>
                  <a:cubicBezTo>
                    <a:pt x="509" y="1393"/>
                    <a:pt x="722" y="1483"/>
                    <a:pt x="673" y="1549"/>
                  </a:cubicBezTo>
                  <a:cubicBezTo>
                    <a:pt x="635" y="1594"/>
                    <a:pt x="616" y="1644"/>
                    <a:pt x="590" y="1644"/>
                  </a:cubicBezTo>
                  <a:cubicBezTo>
                    <a:pt x="583" y="1644"/>
                    <a:pt x="575" y="1640"/>
                    <a:pt x="566" y="1631"/>
                  </a:cubicBezTo>
                  <a:cubicBezTo>
                    <a:pt x="532" y="1590"/>
                    <a:pt x="509" y="1475"/>
                    <a:pt x="475" y="1475"/>
                  </a:cubicBezTo>
                  <a:cubicBezTo>
                    <a:pt x="467" y="1475"/>
                    <a:pt x="460" y="1480"/>
                    <a:pt x="451" y="1491"/>
                  </a:cubicBezTo>
                  <a:cubicBezTo>
                    <a:pt x="402" y="1549"/>
                    <a:pt x="427" y="1696"/>
                    <a:pt x="484" y="1803"/>
                  </a:cubicBezTo>
                  <a:cubicBezTo>
                    <a:pt x="542" y="1918"/>
                    <a:pt x="624" y="1967"/>
                    <a:pt x="722" y="2115"/>
                  </a:cubicBezTo>
                  <a:cubicBezTo>
                    <a:pt x="813" y="2254"/>
                    <a:pt x="780" y="2296"/>
                    <a:pt x="854" y="2296"/>
                  </a:cubicBezTo>
                  <a:cubicBezTo>
                    <a:pt x="913" y="2296"/>
                    <a:pt x="898" y="2222"/>
                    <a:pt x="949" y="2222"/>
                  </a:cubicBezTo>
                  <a:cubicBezTo>
                    <a:pt x="962" y="2222"/>
                    <a:pt x="978" y="2227"/>
                    <a:pt x="1001" y="2238"/>
                  </a:cubicBezTo>
                  <a:cubicBezTo>
                    <a:pt x="1116" y="2287"/>
                    <a:pt x="1223" y="2279"/>
                    <a:pt x="1165" y="2337"/>
                  </a:cubicBezTo>
                  <a:cubicBezTo>
                    <a:pt x="1116" y="2394"/>
                    <a:pt x="952" y="2451"/>
                    <a:pt x="1026" y="2509"/>
                  </a:cubicBezTo>
                  <a:cubicBezTo>
                    <a:pt x="1039" y="2522"/>
                    <a:pt x="1055" y="2527"/>
                    <a:pt x="1072" y="2527"/>
                  </a:cubicBezTo>
                  <a:cubicBezTo>
                    <a:pt x="1134" y="2527"/>
                    <a:pt x="1219" y="2458"/>
                    <a:pt x="1314" y="2458"/>
                  </a:cubicBezTo>
                  <a:cubicBezTo>
                    <a:pt x="1322" y="2458"/>
                    <a:pt x="1330" y="2459"/>
                    <a:pt x="1338" y="2460"/>
                  </a:cubicBezTo>
                  <a:cubicBezTo>
                    <a:pt x="1449" y="2467"/>
                    <a:pt x="1669" y="2629"/>
                    <a:pt x="1709" y="2629"/>
                  </a:cubicBezTo>
                  <a:cubicBezTo>
                    <a:pt x="1713" y="2629"/>
                    <a:pt x="1715" y="2628"/>
                    <a:pt x="1715" y="2624"/>
                  </a:cubicBezTo>
                  <a:cubicBezTo>
                    <a:pt x="1723" y="2591"/>
                    <a:pt x="1674" y="2443"/>
                    <a:pt x="1691" y="2402"/>
                  </a:cubicBezTo>
                  <a:cubicBezTo>
                    <a:pt x="1707" y="2369"/>
                    <a:pt x="1806" y="2345"/>
                    <a:pt x="1765" y="2304"/>
                  </a:cubicBezTo>
                  <a:cubicBezTo>
                    <a:pt x="1723" y="2263"/>
                    <a:pt x="1617" y="2205"/>
                    <a:pt x="1641" y="2164"/>
                  </a:cubicBezTo>
                  <a:cubicBezTo>
                    <a:pt x="1658" y="2137"/>
                    <a:pt x="1701" y="2109"/>
                    <a:pt x="1737" y="2109"/>
                  </a:cubicBezTo>
                  <a:cubicBezTo>
                    <a:pt x="1754" y="2109"/>
                    <a:pt x="1770" y="2115"/>
                    <a:pt x="1781" y="2131"/>
                  </a:cubicBezTo>
                  <a:cubicBezTo>
                    <a:pt x="1806" y="2181"/>
                    <a:pt x="1830" y="2230"/>
                    <a:pt x="1863" y="2238"/>
                  </a:cubicBezTo>
                  <a:cubicBezTo>
                    <a:pt x="1865" y="2239"/>
                    <a:pt x="1867" y="2239"/>
                    <a:pt x="1869" y="2239"/>
                  </a:cubicBezTo>
                  <a:cubicBezTo>
                    <a:pt x="1903" y="2239"/>
                    <a:pt x="1961" y="2119"/>
                    <a:pt x="1953" y="2049"/>
                  </a:cubicBezTo>
                  <a:cubicBezTo>
                    <a:pt x="1937" y="1975"/>
                    <a:pt x="1888" y="1877"/>
                    <a:pt x="1920" y="1869"/>
                  </a:cubicBezTo>
                  <a:cubicBezTo>
                    <a:pt x="1921" y="1869"/>
                    <a:pt x="1922" y="1869"/>
                    <a:pt x="1923" y="1869"/>
                  </a:cubicBezTo>
                  <a:cubicBezTo>
                    <a:pt x="1961" y="1869"/>
                    <a:pt x="2043" y="2022"/>
                    <a:pt x="2094" y="2022"/>
                  </a:cubicBezTo>
                  <a:cubicBezTo>
                    <a:pt x="2099" y="2022"/>
                    <a:pt x="2105" y="2020"/>
                    <a:pt x="2109" y="2016"/>
                  </a:cubicBezTo>
                  <a:cubicBezTo>
                    <a:pt x="2152" y="1974"/>
                    <a:pt x="2115" y="1913"/>
                    <a:pt x="2146" y="1913"/>
                  </a:cubicBezTo>
                  <a:cubicBezTo>
                    <a:pt x="2151" y="1913"/>
                    <a:pt x="2158" y="1915"/>
                    <a:pt x="2167" y="1918"/>
                  </a:cubicBezTo>
                  <a:cubicBezTo>
                    <a:pt x="2224" y="1940"/>
                    <a:pt x="2314" y="2056"/>
                    <a:pt x="2357" y="2056"/>
                  </a:cubicBezTo>
                  <a:cubicBezTo>
                    <a:pt x="2363" y="2056"/>
                    <a:pt x="2368" y="2054"/>
                    <a:pt x="2372" y="2049"/>
                  </a:cubicBezTo>
                  <a:cubicBezTo>
                    <a:pt x="2405" y="2008"/>
                    <a:pt x="2396" y="1844"/>
                    <a:pt x="2396" y="1754"/>
                  </a:cubicBezTo>
                  <a:cubicBezTo>
                    <a:pt x="2388" y="1655"/>
                    <a:pt x="2355" y="1557"/>
                    <a:pt x="2380" y="1508"/>
                  </a:cubicBezTo>
                  <a:cubicBezTo>
                    <a:pt x="2405" y="1458"/>
                    <a:pt x="2487" y="1204"/>
                    <a:pt x="2511" y="1163"/>
                  </a:cubicBezTo>
                  <a:cubicBezTo>
                    <a:pt x="2515" y="1157"/>
                    <a:pt x="2519" y="1155"/>
                    <a:pt x="2524" y="1155"/>
                  </a:cubicBezTo>
                  <a:cubicBezTo>
                    <a:pt x="2553" y="1155"/>
                    <a:pt x="2602" y="1249"/>
                    <a:pt x="2602" y="1270"/>
                  </a:cubicBezTo>
                  <a:cubicBezTo>
                    <a:pt x="2594" y="1292"/>
                    <a:pt x="2694" y="1354"/>
                    <a:pt x="2761" y="1354"/>
                  </a:cubicBezTo>
                  <a:cubicBezTo>
                    <a:pt x="2769" y="1354"/>
                    <a:pt x="2776" y="1353"/>
                    <a:pt x="2782" y="1352"/>
                  </a:cubicBezTo>
                  <a:cubicBezTo>
                    <a:pt x="2848" y="1335"/>
                    <a:pt x="2692" y="1179"/>
                    <a:pt x="2667" y="1048"/>
                  </a:cubicBezTo>
                  <a:cubicBezTo>
                    <a:pt x="2634" y="909"/>
                    <a:pt x="2610" y="802"/>
                    <a:pt x="2634" y="589"/>
                  </a:cubicBezTo>
                  <a:cubicBezTo>
                    <a:pt x="2667" y="375"/>
                    <a:pt x="2684" y="342"/>
                    <a:pt x="2651" y="285"/>
                  </a:cubicBezTo>
                  <a:cubicBezTo>
                    <a:pt x="2621" y="239"/>
                    <a:pt x="2499" y="110"/>
                    <a:pt x="2429" y="110"/>
                  </a:cubicBezTo>
                  <a:cubicBezTo>
                    <a:pt x="2423" y="110"/>
                    <a:pt x="2418" y="111"/>
                    <a:pt x="2413" y="113"/>
                  </a:cubicBezTo>
                  <a:cubicBezTo>
                    <a:pt x="2347" y="129"/>
                    <a:pt x="2265" y="244"/>
                    <a:pt x="2109" y="260"/>
                  </a:cubicBezTo>
                  <a:cubicBezTo>
                    <a:pt x="1937" y="309"/>
                    <a:pt x="1674" y="342"/>
                    <a:pt x="1650" y="383"/>
                  </a:cubicBezTo>
                  <a:cubicBezTo>
                    <a:pt x="1625" y="416"/>
                    <a:pt x="1674" y="547"/>
                    <a:pt x="1674" y="547"/>
                  </a:cubicBezTo>
                  <a:cubicBezTo>
                    <a:pt x="1674" y="547"/>
                    <a:pt x="1535" y="457"/>
                    <a:pt x="1436" y="457"/>
                  </a:cubicBezTo>
                  <a:cubicBezTo>
                    <a:pt x="1432" y="457"/>
                    <a:pt x="1428" y="457"/>
                    <a:pt x="1424" y="457"/>
                  </a:cubicBezTo>
                  <a:cubicBezTo>
                    <a:pt x="1365" y="457"/>
                    <a:pt x="1346" y="498"/>
                    <a:pt x="1277" y="498"/>
                  </a:cubicBezTo>
                  <a:cubicBezTo>
                    <a:pt x="1254" y="498"/>
                    <a:pt x="1226" y="493"/>
                    <a:pt x="1190" y="482"/>
                  </a:cubicBezTo>
                  <a:cubicBezTo>
                    <a:pt x="1042" y="424"/>
                    <a:pt x="1092" y="383"/>
                    <a:pt x="968" y="367"/>
                  </a:cubicBezTo>
                  <a:cubicBezTo>
                    <a:pt x="845" y="359"/>
                    <a:pt x="780" y="268"/>
                    <a:pt x="665" y="227"/>
                  </a:cubicBezTo>
                  <a:cubicBezTo>
                    <a:pt x="542" y="186"/>
                    <a:pt x="492" y="203"/>
                    <a:pt x="410" y="170"/>
                  </a:cubicBezTo>
                  <a:cubicBezTo>
                    <a:pt x="328" y="137"/>
                    <a:pt x="320" y="88"/>
                    <a:pt x="246" y="80"/>
                  </a:cubicBezTo>
                  <a:cubicBezTo>
                    <a:pt x="172" y="80"/>
                    <a:pt x="205" y="55"/>
                    <a:pt x="107" y="6"/>
                  </a:cubicBezTo>
                  <a:cubicBezTo>
                    <a:pt x="99" y="2"/>
                    <a:pt x="92" y="0"/>
                    <a:pt x="85"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75"/>
            <p:cNvSpPr/>
            <p:nvPr/>
          </p:nvSpPr>
          <p:spPr>
            <a:xfrm>
              <a:off x="6741325" y="3559275"/>
              <a:ext cx="40450" cy="54275"/>
            </a:xfrm>
            <a:custGeom>
              <a:avLst/>
              <a:gdLst/>
              <a:ahLst/>
              <a:cxnLst/>
              <a:rect l="l" t="t" r="r" b="b"/>
              <a:pathLst>
                <a:path w="1618" h="2171" extrusionOk="0">
                  <a:moveTo>
                    <a:pt x="93" y="0"/>
                  </a:moveTo>
                  <a:cubicBezTo>
                    <a:pt x="48" y="0"/>
                    <a:pt x="17" y="10"/>
                    <a:pt x="9" y="45"/>
                  </a:cubicBezTo>
                  <a:cubicBezTo>
                    <a:pt x="1" y="118"/>
                    <a:pt x="99" y="192"/>
                    <a:pt x="181" y="307"/>
                  </a:cubicBezTo>
                  <a:cubicBezTo>
                    <a:pt x="271" y="422"/>
                    <a:pt x="288" y="480"/>
                    <a:pt x="329" y="594"/>
                  </a:cubicBezTo>
                  <a:cubicBezTo>
                    <a:pt x="370" y="718"/>
                    <a:pt x="386" y="931"/>
                    <a:pt x="444" y="947"/>
                  </a:cubicBezTo>
                  <a:cubicBezTo>
                    <a:pt x="448" y="949"/>
                    <a:pt x="451" y="949"/>
                    <a:pt x="454" y="949"/>
                  </a:cubicBezTo>
                  <a:cubicBezTo>
                    <a:pt x="495" y="949"/>
                    <a:pt x="457" y="855"/>
                    <a:pt x="518" y="824"/>
                  </a:cubicBezTo>
                  <a:cubicBezTo>
                    <a:pt x="566" y="800"/>
                    <a:pt x="677" y="740"/>
                    <a:pt x="725" y="740"/>
                  </a:cubicBezTo>
                  <a:cubicBezTo>
                    <a:pt x="743" y="740"/>
                    <a:pt x="752" y="748"/>
                    <a:pt x="747" y="767"/>
                  </a:cubicBezTo>
                  <a:cubicBezTo>
                    <a:pt x="739" y="841"/>
                    <a:pt x="624" y="857"/>
                    <a:pt x="649" y="931"/>
                  </a:cubicBezTo>
                  <a:cubicBezTo>
                    <a:pt x="674" y="1005"/>
                    <a:pt x="813" y="1120"/>
                    <a:pt x="854" y="1251"/>
                  </a:cubicBezTo>
                  <a:cubicBezTo>
                    <a:pt x="887" y="1382"/>
                    <a:pt x="903" y="1579"/>
                    <a:pt x="953" y="1604"/>
                  </a:cubicBezTo>
                  <a:cubicBezTo>
                    <a:pt x="955" y="1605"/>
                    <a:pt x="957" y="1606"/>
                    <a:pt x="959" y="1606"/>
                  </a:cubicBezTo>
                  <a:cubicBezTo>
                    <a:pt x="996" y="1606"/>
                    <a:pt x="967" y="1413"/>
                    <a:pt x="1010" y="1413"/>
                  </a:cubicBezTo>
                  <a:cubicBezTo>
                    <a:pt x="1013" y="1413"/>
                    <a:pt x="1015" y="1414"/>
                    <a:pt x="1018" y="1415"/>
                  </a:cubicBezTo>
                  <a:cubicBezTo>
                    <a:pt x="1067" y="1432"/>
                    <a:pt x="1059" y="1464"/>
                    <a:pt x="1109" y="1464"/>
                  </a:cubicBezTo>
                  <a:cubicBezTo>
                    <a:pt x="1111" y="1465"/>
                    <a:pt x="1113" y="1465"/>
                    <a:pt x="1115" y="1465"/>
                  </a:cubicBezTo>
                  <a:cubicBezTo>
                    <a:pt x="1153" y="1465"/>
                    <a:pt x="1213" y="1421"/>
                    <a:pt x="1248" y="1421"/>
                  </a:cubicBezTo>
                  <a:cubicBezTo>
                    <a:pt x="1260" y="1421"/>
                    <a:pt x="1269" y="1426"/>
                    <a:pt x="1273" y="1440"/>
                  </a:cubicBezTo>
                  <a:cubicBezTo>
                    <a:pt x="1289" y="1505"/>
                    <a:pt x="1191" y="1514"/>
                    <a:pt x="1223" y="1538"/>
                  </a:cubicBezTo>
                  <a:cubicBezTo>
                    <a:pt x="1248" y="1571"/>
                    <a:pt x="1330" y="1579"/>
                    <a:pt x="1322" y="1612"/>
                  </a:cubicBezTo>
                  <a:cubicBezTo>
                    <a:pt x="1305" y="1645"/>
                    <a:pt x="1199" y="1661"/>
                    <a:pt x="1207" y="1694"/>
                  </a:cubicBezTo>
                  <a:cubicBezTo>
                    <a:pt x="1215" y="1719"/>
                    <a:pt x="1264" y="1809"/>
                    <a:pt x="1240" y="1817"/>
                  </a:cubicBezTo>
                  <a:cubicBezTo>
                    <a:pt x="1239" y="1818"/>
                    <a:pt x="1237" y="1818"/>
                    <a:pt x="1235" y="1818"/>
                  </a:cubicBezTo>
                  <a:cubicBezTo>
                    <a:pt x="1206" y="1818"/>
                    <a:pt x="1102" y="1727"/>
                    <a:pt x="1065" y="1727"/>
                  </a:cubicBezTo>
                  <a:cubicBezTo>
                    <a:pt x="1056" y="1727"/>
                    <a:pt x="1051" y="1732"/>
                    <a:pt x="1051" y="1743"/>
                  </a:cubicBezTo>
                  <a:cubicBezTo>
                    <a:pt x="1051" y="1809"/>
                    <a:pt x="1207" y="1883"/>
                    <a:pt x="1232" y="1981"/>
                  </a:cubicBezTo>
                  <a:cubicBezTo>
                    <a:pt x="1256" y="2088"/>
                    <a:pt x="1273" y="2170"/>
                    <a:pt x="1314" y="2170"/>
                  </a:cubicBezTo>
                  <a:cubicBezTo>
                    <a:pt x="1363" y="2170"/>
                    <a:pt x="1420" y="2096"/>
                    <a:pt x="1429" y="2055"/>
                  </a:cubicBezTo>
                  <a:cubicBezTo>
                    <a:pt x="1445" y="2014"/>
                    <a:pt x="1486" y="1940"/>
                    <a:pt x="1535" y="1924"/>
                  </a:cubicBezTo>
                  <a:cubicBezTo>
                    <a:pt x="1585" y="1908"/>
                    <a:pt x="1617" y="1825"/>
                    <a:pt x="1585" y="1793"/>
                  </a:cubicBezTo>
                  <a:cubicBezTo>
                    <a:pt x="1552" y="1768"/>
                    <a:pt x="1470" y="1752"/>
                    <a:pt x="1486" y="1694"/>
                  </a:cubicBezTo>
                  <a:cubicBezTo>
                    <a:pt x="1502" y="1637"/>
                    <a:pt x="1560" y="1629"/>
                    <a:pt x="1552" y="1587"/>
                  </a:cubicBezTo>
                  <a:cubicBezTo>
                    <a:pt x="1543" y="1538"/>
                    <a:pt x="1412" y="1481"/>
                    <a:pt x="1404" y="1399"/>
                  </a:cubicBezTo>
                  <a:cubicBezTo>
                    <a:pt x="1396" y="1325"/>
                    <a:pt x="1289" y="1399"/>
                    <a:pt x="1240" y="1202"/>
                  </a:cubicBezTo>
                  <a:cubicBezTo>
                    <a:pt x="1191" y="1013"/>
                    <a:pt x="1182" y="964"/>
                    <a:pt x="1207" y="874"/>
                  </a:cubicBezTo>
                  <a:cubicBezTo>
                    <a:pt x="1232" y="783"/>
                    <a:pt x="1273" y="619"/>
                    <a:pt x="1232" y="619"/>
                  </a:cubicBezTo>
                  <a:cubicBezTo>
                    <a:pt x="1193" y="619"/>
                    <a:pt x="1168" y="760"/>
                    <a:pt x="1131" y="760"/>
                  </a:cubicBezTo>
                  <a:cubicBezTo>
                    <a:pt x="1129" y="760"/>
                    <a:pt x="1127" y="759"/>
                    <a:pt x="1125" y="759"/>
                  </a:cubicBezTo>
                  <a:cubicBezTo>
                    <a:pt x="1121" y="758"/>
                    <a:pt x="1117" y="758"/>
                    <a:pt x="1113" y="758"/>
                  </a:cubicBezTo>
                  <a:cubicBezTo>
                    <a:pt x="1090" y="758"/>
                    <a:pt x="1056" y="764"/>
                    <a:pt x="1027" y="764"/>
                  </a:cubicBezTo>
                  <a:cubicBezTo>
                    <a:pt x="988" y="764"/>
                    <a:pt x="960" y="753"/>
                    <a:pt x="985" y="701"/>
                  </a:cubicBezTo>
                  <a:cubicBezTo>
                    <a:pt x="1043" y="603"/>
                    <a:pt x="1051" y="636"/>
                    <a:pt x="1051" y="594"/>
                  </a:cubicBezTo>
                  <a:cubicBezTo>
                    <a:pt x="1043" y="545"/>
                    <a:pt x="961" y="521"/>
                    <a:pt x="879" y="521"/>
                  </a:cubicBezTo>
                  <a:cubicBezTo>
                    <a:pt x="831" y="521"/>
                    <a:pt x="739" y="546"/>
                    <a:pt x="670" y="546"/>
                  </a:cubicBezTo>
                  <a:cubicBezTo>
                    <a:pt x="621" y="546"/>
                    <a:pt x="583" y="533"/>
                    <a:pt x="583" y="488"/>
                  </a:cubicBezTo>
                  <a:cubicBezTo>
                    <a:pt x="576" y="381"/>
                    <a:pt x="632" y="331"/>
                    <a:pt x="587" y="331"/>
                  </a:cubicBezTo>
                  <a:cubicBezTo>
                    <a:pt x="584" y="331"/>
                    <a:pt x="580" y="331"/>
                    <a:pt x="575" y="332"/>
                  </a:cubicBezTo>
                  <a:cubicBezTo>
                    <a:pt x="526" y="339"/>
                    <a:pt x="476" y="474"/>
                    <a:pt x="442" y="474"/>
                  </a:cubicBezTo>
                  <a:cubicBezTo>
                    <a:pt x="437" y="474"/>
                    <a:pt x="432" y="471"/>
                    <a:pt x="427" y="463"/>
                  </a:cubicBezTo>
                  <a:cubicBezTo>
                    <a:pt x="386" y="406"/>
                    <a:pt x="271" y="233"/>
                    <a:pt x="255" y="209"/>
                  </a:cubicBezTo>
                  <a:cubicBezTo>
                    <a:pt x="239" y="176"/>
                    <a:pt x="345" y="77"/>
                    <a:pt x="337" y="61"/>
                  </a:cubicBezTo>
                  <a:cubicBezTo>
                    <a:pt x="337" y="45"/>
                    <a:pt x="337" y="12"/>
                    <a:pt x="271" y="12"/>
                  </a:cubicBezTo>
                  <a:cubicBezTo>
                    <a:pt x="207" y="12"/>
                    <a:pt x="142" y="0"/>
                    <a:pt x="93"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75"/>
            <p:cNvSpPr/>
            <p:nvPr/>
          </p:nvSpPr>
          <p:spPr>
            <a:xfrm>
              <a:off x="6760400" y="3601700"/>
              <a:ext cx="87650" cy="108475"/>
            </a:xfrm>
            <a:custGeom>
              <a:avLst/>
              <a:gdLst/>
              <a:ahLst/>
              <a:cxnLst/>
              <a:rect l="l" t="t" r="r" b="b"/>
              <a:pathLst>
                <a:path w="3506" h="4339" extrusionOk="0">
                  <a:moveTo>
                    <a:pt x="1271" y="0"/>
                  </a:moveTo>
                  <a:cubicBezTo>
                    <a:pt x="1266" y="0"/>
                    <a:pt x="1262" y="2"/>
                    <a:pt x="1256" y="5"/>
                  </a:cubicBezTo>
                  <a:cubicBezTo>
                    <a:pt x="1199" y="30"/>
                    <a:pt x="1240" y="161"/>
                    <a:pt x="1265" y="268"/>
                  </a:cubicBezTo>
                  <a:cubicBezTo>
                    <a:pt x="1298" y="383"/>
                    <a:pt x="1330" y="514"/>
                    <a:pt x="1314" y="563"/>
                  </a:cubicBezTo>
                  <a:cubicBezTo>
                    <a:pt x="1302" y="583"/>
                    <a:pt x="1275" y="597"/>
                    <a:pt x="1241" y="597"/>
                  </a:cubicBezTo>
                  <a:cubicBezTo>
                    <a:pt x="1204" y="597"/>
                    <a:pt x="1159" y="581"/>
                    <a:pt x="1117" y="539"/>
                  </a:cubicBezTo>
                  <a:cubicBezTo>
                    <a:pt x="1035" y="457"/>
                    <a:pt x="1002" y="375"/>
                    <a:pt x="920" y="375"/>
                  </a:cubicBezTo>
                  <a:cubicBezTo>
                    <a:pt x="830" y="375"/>
                    <a:pt x="756" y="375"/>
                    <a:pt x="772" y="424"/>
                  </a:cubicBezTo>
                  <a:cubicBezTo>
                    <a:pt x="789" y="465"/>
                    <a:pt x="854" y="490"/>
                    <a:pt x="854" y="539"/>
                  </a:cubicBezTo>
                  <a:cubicBezTo>
                    <a:pt x="846" y="588"/>
                    <a:pt x="641" y="654"/>
                    <a:pt x="674" y="711"/>
                  </a:cubicBezTo>
                  <a:cubicBezTo>
                    <a:pt x="707" y="760"/>
                    <a:pt x="756" y="752"/>
                    <a:pt x="789" y="818"/>
                  </a:cubicBezTo>
                  <a:cubicBezTo>
                    <a:pt x="830" y="875"/>
                    <a:pt x="904" y="1072"/>
                    <a:pt x="895" y="1130"/>
                  </a:cubicBezTo>
                  <a:cubicBezTo>
                    <a:pt x="895" y="1179"/>
                    <a:pt x="707" y="1581"/>
                    <a:pt x="690" y="1663"/>
                  </a:cubicBezTo>
                  <a:cubicBezTo>
                    <a:pt x="682" y="1745"/>
                    <a:pt x="674" y="1794"/>
                    <a:pt x="657" y="1909"/>
                  </a:cubicBezTo>
                  <a:cubicBezTo>
                    <a:pt x="641" y="2032"/>
                    <a:pt x="575" y="2090"/>
                    <a:pt x="452" y="2172"/>
                  </a:cubicBezTo>
                  <a:cubicBezTo>
                    <a:pt x="296" y="2270"/>
                    <a:pt x="1" y="2287"/>
                    <a:pt x="34" y="2402"/>
                  </a:cubicBezTo>
                  <a:cubicBezTo>
                    <a:pt x="66" y="2517"/>
                    <a:pt x="34" y="2574"/>
                    <a:pt x="173" y="2607"/>
                  </a:cubicBezTo>
                  <a:cubicBezTo>
                    <a:pt x="304" y="2648"/>
                    <a:pt x="378" y="2599"/>
                    <a:pt x="534" y="2738"/>
                  </a:cubicBezTo>
                  <a:cubicBezTo>
                    <a:pt x="698" y="2870"/>
                    <a:pt x="641" y="2861"/>
                    <a:pt x="813" y="2886"/>
                  </a:cubicBezTo>
                  <a:cubicBezTo>
                    <a:pt x="977" y="2919"/>
                    <a:pt x="904" y="2911"/>
                    <a:pt x="1027" y="3091"/>
                  </a:cubicBezTo>
                  <a:cubicBezTo>
                    <a:pt x="1150" y="3272"/>
                    <a:pt x="1125" y="3354"/>
                    <a:pt x="1092" y="3428"/>
                  </a:cubicBezTo>
                  <a:cubicBezTo>
                    <a:pt x="1060" y="3510"/>
                    <a:pt x="953" y="3715"/>
                    <a:pt x="879" y="3821"/>
                  </a:cubicBezTo>
                  <a:cubicBezTo>
                    <a:pt x="805" y="3936"/>
                    <a:pt x="616" y="4043"/>
                    <a:pt x="625" y="4109"/>
                  </a:cubicBezTo>
                  <a:cubicBezTo>
                    <a:pt x="631" y="4154"/>
                    <a:pt x="688" y="4214"/>
                    <a:pt x="728" y="4214"/>
                  </a:cubicBezTo>
                  <a:cubicBezTo>
                    <a:pt x="739" y="4214"/>
                    <a:pt x="749" y="4210"/>
                    <a:pt x="756" y="4199"/>
                  </a:cubicBezTo>
                  <a:cubicBezTo>
                    <a:pt x="792" y="4148"/>
                    <a:pt x="764" y="4064"/>
                    <a:pt x="815" y="4064"/>
                  </a:cubicBezTo>
                  <a:cubicBezTo>
                    <a:pt x="822" y="4064"/>
                    <a:pt x="829" y="4065"/>
                    <a:pt x="838" y="4068"/>
                  </a:cubicBezTo>
                  <a:cubicBezTo>
                    <a:pt x="912" y="4092"/>
                    <a:pt x="871" y="4191"/>
                    <a:pt x="953" y="4191"/>
                  </a:cubicBezTo>
                  <a:cubicBezTo>
                    <a:pt x="1017" y="4191"/>
                    <a:pt x="1052" y="4149"/>
                    <a:pt x="1082" y="4149"/>
                  </a:cubicBezTo>
                  <a:cubicBezTo>
                    <a:pt x="1094" y="4149"/>
                    <a:pt x="1105" y="4156"/>
                    <a:pt x="1117" y="4174"/>
                  </a:cubicBezTo>
                  <a:cubicBezTo>
                    <a:pt x="1150" y="4240"/>
                    <a:pt x="1051" y="4339"/>
                    <a:pt x="1158" y="4339"/>
                  </a:cubicBezTo>
                  <a:cubicBezTo>
                    <a:pt x="1273" y="4339"/>
                    <a:pt x="1494" y="4068"/>
                    <a:pt x="1519" y="4059"/>
                  </a:cubicBezTo>
                  <a:cubicBezTo>
                    <a:pt x="1524" y="4058"/>
                    <a:pt x="1530" y="4058"/>
                    <a:pt x="1536" y="4058"/>
                  </a:cubicBezTo>
                  <a:cubicBezTo>
                    <a:pt x="1541" y="4058"/>
                    <a:pt x="1546" y="4058"/>
                    <a:pt x="1551" y="4058"/>
                  </a:cubicBezTo>
                  <a:cubicBezTo>
                    <a:pt x="1584" y="4058"/>
                    <a:pt x="1633" y="4052"/>
                    <a:pt x="1716" y="3969"/>
                  </a:cubicBezTo>
                  <a:cubicBezTo>
                    <a:pt x="1823" y="3854"/>
                    <a:pt x="1831" y="3715"/>
                    <a:pt x="1946" y="3584"/>
                  </a:cubicBezTo>
                  <a:cubicBezTo>
                    <a:pt x="2069" y="3452"/>
                    <a:pt x="2061" y="3584"/>
                    <a:pt x="2135" y="3378"/>
                  </a:cubicBezTo>
                  <a:cubicBezTo>
                    <a:pt x="2200" y="3173"/>
                    <a:pt x="2258" y="3099"/>
                    <a:pt x="2315" y="2968"/>
                  </a:cubicBezTo>
                  <a:cubicBezTo>
                    <a:pt x="2373" y="2845"/>
                    <a:pt x="2446" y="2705"/>
                    <a:pt x="2455" y="2681"/>
                  </a:cubicBezTo>
                  <a:cubicBezTo>
                    <a:pt x="2455" y="2671"/>
                    <a:pt x="2447" y="2670"/>
                    <a:pt x="2436" y="2670"/>
                  </a:cubicBezTo>
                  <a:cubicBezTo>
                    <a:pt x="2432" y="2670"/>
                    <a:pt x="2427" y="2670"/>
                    <a:pt x="2421" y="2670"/>
                  </a:cubicBezTo>
                  <a:cubicBezTo>
                    <a:pt x="2393" y="2670"/>
                    <a:pt x="2355" y="2664"/>
                    <a:pt x="2340" y="2590"/>
                  </a:cubicBezTo>
                  <a:cubicBezTo>
                    <a:pt x="2315" y="2467"/>
                    <a:pt x="2258" y="2508"/>
                    <a:pt x="2348" y="2410"/>
                  </a:cubicBezTo>
                  <a:cubicBezTo>
                    <a:pt x="2438" y="2311"/>
                    <a:pt x="2373" y="2303"/>
                    <a:pt x="2512" y="2262"/>
                  </a:cubicBezTo>
                  <a:cubicBezTo>
                    <a:pt x="2643" y="2221"/>
                    <a:pt x="2635" y="2188"/>
                    <a:pt x="2750" y="2188"/>
                  </a:cubicBezTo>
                  <a:cubicBezTo>
                    <a:pt x="2815" y="2188"/>
                    <a:pt x="2856" y="2167"/>
                    <a:pt x="2889" y="2167"/>
                  </a:cubicBezTo>
                  <a:cubicBezTo>
                    <a:pt x="2910" y="2167"/>
                    <a:pt x="2928" y="2176"/>
                    <a:pt x="2947" y="2205"/>
                  </a:cubicBezTo>
                  <a:cubicBezTo>
                    <a:pt x="2989" y="2267"/>
                    <a:pt x="2995" y="2335"/>
                    <a:pt x="3050" y="2335"/>
                  </a:cubicBezTo>
                  <a:cubicBezTo>
                    <a:pt x="3061" y="2335"/>
                    <a:pt x="3072" y="2333"/>
                    <a:pt x="3087" y="2328"/>
                  </a:cubicBezTo>
                  <a:cubicBezTo>
                    <a:pt x="3185" y="2303"/>
                    <a:pt x="3152" y="2270"/>
                    <a:pt x="3144" y="2205"/>
                  </a:cubicBezTo>
                  <a:cubicBezTo>
                    <a:pt x="3136" y="2139"/>
                    <a:pt x="3037" y="2156"/>
                    <a:pt x="3070" y="2082"/>
                  </a:cubicBezTo>
                  <a:cubicBezTo>
                    <a:pt x="3095" y="2008"/>
                    <a:pt x="3316" y="1860"/>
                    <a:pt x="3333" y="1696"/>
                  </a:cubicBezTo>
                  <a:cubicBezTo>
                    <a:pt x="3357" y="1532"/>
                    <a:pt x="3275" y="1401"/>
                    <a:pt x="3366" y="1302"/>
                  </a:cubicBezTo>
                  <a:cubicBezTo>
                    <a:pt x="3448" y="1195"/>
                    <a:pt x="3497" y="1072"/>
                    <a:pt x="3505" y="1039"/>
                  </a:cubicBezTo>
                  <a:cubicBezTo>
                    <a:pt x="3505" y="1018"/>
                    <a:pt x="3345" y="932"/>
                    <a:pt x="3231" y="932"/>
                  </a:cubicBezTo>
                  <a:cubicBezTo>
                    <a:pt x="3211" y="932"/>
                    <a:pt x="3193" y="935"/>
                    <a:pt x="3177" y="941"/>
                  </a:cubicBezTo>
                  <a:cubicBezTo>
                    <a:pt x="3070" y="974"/>
                    <a:pt x="2865" y="1204"/>
                    <a:pt x="2791" y="1236"/>
                  </a:cubicBezTo>
                  <a:cubicBezTo>
                    <a:pt x="2733" y="1262"/>
                    <a:pt x="2633" y="1304"/>
                    <a:pt x="2530" y="1304"/>
                  </a:cubicBezTo>
                  <a:cubicBezTo>
                    <a:pt x="2502" y="1304"/>
                    <a:pt x="2474" y="1301"/>
                    <a:pt x="2446" y="1294"/>
                  </a:cubicBezTo>
                  <a:cubicBezTo>
                    <a:pt x="2315" y="1269"/>
                    <a:pt x="1782" y="1121"/>
                    <a:pt x="1708" y="1031"/>
                  </a:cubicBezTo>
                  <a:cubicBezTo>
                    <a:pt x="1642" y="941"/>
                    <a:pt x="1560" y="842"/>
                    <a:pt x="1593" y="736"/>
                  </a:cubicBezTo>
                  <a:cubicBezTo>
                    <a:pt x="1626" y="621"/>
                    <a:pt x="1560" y="498"/>
                    <a:pt x="1544" y="449"/>
                  </a:cubicBezTo>
                  <a:cubicBezTo>
                    <a:pt x="1535" y="408"/>
                    <a:pt x="1429" y="358"/>
                    <a:pt x="1462" y="317"/>
                  </a:cubicBezTo>
                  <a:cubicBezTo>
                    <a:pt x="1503" y="268"/>
                    <a:pt x="1593" y="268"/>
                    <a:pt x="1535" y="227"/>
                  </a:cubicBezTo>
                  <a:cubicBezTo>
                    <a:pt x="1516" y="213"/>
                    <a:pt x="1496" y="211"/>
                    <a:pt x="1477" y="211"/>
                  </a:cubicBezTo>
                  <a:cubicBezTo>
                    <a:pt x="1463" y="211"/>
                    <a:pt x="1450" y="212"/>
                    <a:pt x="1438" y="212"/>
                  </a:cubicBezTo>
                  <a:cubicBezTo>
                    <a:pt x="1413" y="212"/>
                    <a:pt x="1390" y="207"/>
                    <a:pt x="1371" y="178"/>
                  </a:cubicBezTo>
                  <a:cubicBezTo>
                    <a:pt x="1335" y="119"/>
                    <a:pt x="1311" y="0"/>
                    <a:pt x="1271"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75"/>
            <p:cNvSpPr/>
            <p:nvPr/>
          </p:nvSpPr>
          <p:spPr>
            <a:xfrm>
              <a:off x="6633400" y="3686275"/>
              <a:ext cx="138525" cy="135625"/>
            </a:xfrm>
            <a:custGeom>
              <a:avLst/>
              <a:gdLst/>
              <a:ahLst/>
              <a:cxnLst/>
              <a:rect l="l" t="t" r="r" b="b"/>
              <a:pathLst>
                <a:path w="5541" h="5425" extrusionOk="0">
                  <a:moveTo>
                    <a:pt x="4388" y="0"/>
                  </a:moveTo>
                  <a:cubicBezTo>
                    <a:pt x="4354" y="0"/>
                    <a:pt x="4322" y="4"/>
                    <a:pt x="4301" y="12"/>
                  </a:cubicBezTo>
                  <a:cubicBezTo>
                    <a:pt x="4244" y="45"/>
                    <a:pt x="4071" y="184"/>
                    <a:pt x="4039" y="233"/>
                  </a:cubicBezTo>
                  <a:cubicBezTo>
                    <a:pt x="4006" y="283"/>
                    <a:pt x="3973" y="701"/>
                    <a:pt x="3924" y="759"/>
                  </a:cubicBezTo>
                  <a:cubicBezTo>
                    <a:pt x="3866" y="816"/>
                    <a:pt x="3801" y="898"/>
                    <a:pt x="3735" y="947"/>
                  </a:cubicBezTo>
                  <a:cubicBezTo>
                    <a:pt x="3669" y="988"/>
                    <a:pt x="3497" y="1013"/>
                    <a:pt x="3456" y="1103"/>
                  </a:cubicBezTo>
                  <a:cubicBezTo>
                    <a:pt x="3415" y="1194"/>
                    <a:pt x="3439" y="1390"/>
                    <a:pt x="3357" y="1522"/>
                  </a:cubicBezTo>
                  <a:cubicBezTo>
                    <a:pt x="3284" y="1645"/>
                    <a:pt x="3234" y="1776"/>
                    <a:pt x="3226" y="1793"/>
                  </a:cubicBezTo>
                  <a:cubicBezTo>
                    <a:pt x="3218" y="1809"/>
                    <a:pt x="2898" y="2187"/>
                    <a:pt x="2734" y="2252"/>
                  </a:cubicBezTo>
                  <a:cubicBezTo>
                    <a:pt x="2570" y="2326"/>
                    <a:pt x="2422" y="2408"/>
                    <a:pt x="2323" y="2523"/>
                  </a:cubicBezTo>
                  <a:cubicBezTo>
                    <a:pt x="2225" y="2638"/>
                    <a:pt x="2077" y="2646"/>
                    <a:pt x="1962" y="2745"/>
                  </a:cubicBezTo>
                  <a:cubicBezTo>
                    <a:pt x="1806" y="2884"/>
                    <a:pt x="1749" y="3007"/>
                    <a:pt x="1511" y="3040"/>
                  </a:cubicBezTo>
                  <a:cubicBezTo>
                    <a:pt x="1475" y="3045"/>
                    <a:pt x="1443" y="3047"/>
                    <a:pt x="1416" y="3047"/>
                  </a:cubicBezTo>
                  <a:cubicBezTo>
                    <a:pt x="1337" y="3047"/>
                    <a:pt x="1293" y="3032"/>
                    <a:pt x="1263" y="3032"/>
                  </a:cubicBezTo>
                  <a:cubicBezTo>
                    <a:pt x="1232" y="3032"/>
                    <a:pt x="1215" y="3046"/>
                    <a:pt x="1191" y="3106"/>
                  </a:cubicBezTo>
                  <a:cubicBezTo>
                    <a:pt x="1142" y="3245"/>
                    <a:pt x="1068" y="3401"/>
                    <a:pt x="986" y="3434"/>
                  </a:cubicBezTo>
                  <a:cubicBezTo>
                    <a:pt x="904" y="3467"/>
                    <a:pt x="805" y="3467"/>
                    <a:pt x="813" y="3524"/>
                  </a:cubicBezTo>
                  <a:cubicBezTo>
                    <a:pt x="830" y="3590"/>
                    <a:pt x="986" y="3664"/>
                    <a:pt x="887" y="3697"/>
                  </a:cubicBezTo>
                  <a:cubicBezTo>
                    <a:pt x="863" y="3703"/>
                    <a:pt x="830" y="3704"/>
                    <a:pt x="794" y="3704"/>
                  </a:cubicBezTo>
                  <a:cubicBezTo>
                    <a:pt x="777" y="3704"/>
                    <a:pt x="758" y="3703"/>
                    <a:pt x="740" y="3703"/>
                  </a:cubicBezTo>
                  <a:cubicBezTo>
                    <a:pt x="649" y="3703"/>
                    <a:pt x="559" y="3710"/>
                    <a:pt x="559" y="3787"/>
                  </a:cubicBezTo>
                  <a:cubicBezTo>
                    <a:pt x="551" y="3902"/>
                    <a:pt x="592" y="3976"/>
                    <a:pt x="543" y="3976"/>
                  </a:cubicBezTo>
                  <a:cubicBezTo>
                    <a:pt x="507" y="3970"/>
                    <a:pt x="441" y="3912"/>
                    <a:pt x="407" y="3912"/>
                  </a:cubicBezTo>
                  <a:cubicBezTo>
                    <a:pt x="395" y="3912"/>
                    <a:pt x="387" y="3920"/>
                    <a:pt x="387" y="3943"/>
                  </a:cubicBezTo>
                  <a:cubicBezTo>
                    <a:pt x="395" y="4025"/>
                    <a:pt x="444" y="4049"/>
                    <a:pt x="411" y="4058"/>
                  </a:cubicBezTo>
                  <a:cubicBezTo>
                    <a:pt x="405" y="4061"/>
                    <a:pt x="398" y="4062"/>
                    <a:pt x="390" y="4062"/>
                  </a:cubicBezTo>
                  <a:cubicBezTo>
                    <a:pt x="368" y="4062"/>
                    <a:pt x="340" y="4053"/>
                    <a:pt x="322" y="4053"/>
                  </a:cubicBezTo>
                  <a:cubicBezTo>
                    <a:pt x="311" y="4053"/>
                    <a:pt x="305" y="4056"/>
                    <a:pt x="305" y="4066"/>
                  </a:cubicBezTo>
                  <a:cubicBezTo>
                    <a:pt x="296" y="4099"/>
                    <a:pt x="337" y="4148"/>
                    <a:pt x="329" y="4164"/>
                  </a:cubicBezTo>
                  <a:cubicBezTo>
                    <a:pt x="321" y="4181"/>
                    <a:pt x="239" y="4173"/>
                    <a:pt x="255" y="4205"/>
                  </a:cubicBezTo>
                  <a:cubicBezTo>
                    <a:pt x="272" y="4246"/>
                    <a:pt x="354" y="4345"/>
                    <a:pt x="337" y="4370"/>
                  </a:cubicBezTo>
                  <a:cubicBezTo>
                    <a:pt x="334" y="4375"/>
                    <a:pt x="329" y="4377"/>
                    <a:pt x="324" y="4377"/>
                  </a:cubicBezTo>
                  <a:cubicBezTo>
                    <a:pt x="295" y="4377"/>
                    <a:pt x="246" y="4312"/>
                    <a:pt x="198" y="4312"/>
                  </a:cubicBezTo>
                  <a:cubicBezTo>
                    <a:pt x="140" y="4312"/>
                    <a:pt x="25" y="4386"/>
                    <a:pt x="58" y="4411"/>
                  </a:cubicBezTo>
                  <a:cubicBezTo>
                    <a:pt x="71" y="4420"/>
                    <a:pt x="86" y="4421"/>
                    <a:pt x="105" y="4421"/>
                  </a:cubicBezTo>
                  <a:cubicBezTo>
                    <a:pt x="111" y="4421"/>
                    <a:pt x="117" y="4421"/>
                    <a:pt x="124" y="4421"/>
                  </a:cubicBezTo>
                  <a:cubicBezTo>
                    <a:pt x="151" y="4421"/>
                    <a:pt x="181" y="4423"/>
                    <a:pt x="214" y="4443"/>
                  </a:cubicBezTo>
                  <a:cubicBezTo>
                    <a:pt x="280" y="4493"/>
                    <a:pt x="173" y="4517"/>
                    <a:pt x="198" y="4558"/>
                  </a:cubicBezTo>
                  <a:cubicBezTo>
                    <a:pt x="231" y="4599"/>
                    <a:pt x="321" y="4591"/>
                    <a:pt x="231" y="4640"/>
                  </a:cubicBezTo>
                  <a:cubicBezTo>
                    <a:pt x="140" y="4690"/>
                    <a:pt x="58" y="4673"/>
                    <a:pt x="42" y="4706"/>
                  </a:cubicBezTo>
                  <a:cubicBezTo>
                    <a:pt x="25" y="4731"/>
                    <a:pt x="1" y="4780"/>
                    <a:pt x="50" y="4813"/>
                  </a:cubicBezTo>
                  <a:cubicBezTo>
                    <a:pt x="58" y="4819"/>
                    <a:pt x="66" y="4821"/>
                    <a:pt x="75" y="4821"/>
                  </a:cubicBezTo>
                  <a:cubicBezTo>
                    <a:pt x="114" y="4821"/>
                    <a:pt x="163" y="4772"/>
                    <a:pt x="190" y="4772"/>
                  </a:cubicBezTo>
                  <a:cubicBezTo>
                    <a:pt x="193" y="4771"/>
                    <a:pt x="197" y="4770"/>
                    <a:pt x="200" y="4770"/>
                  </a:cubicBezTo>
                  <a:cubicBezTo>
                    <a:pt x="227" y="4770"/>
                    <a:pt x="247" y="4799"/>
                    <a:pt x="247" y="4821"/>
                  </a:cubicBezTo>
                  <a:cubicBezTo>
                    <a:pt x="239" y="4837"/>
                    <a:pt x="25" y="4936"/>
                    <a:pt x="42" y="4977"/>
                  </a:cubicBezTo>
                  <a:cubicBezTo>
                    <a:pt x="58" y="5010"/>
                    <a:pt x="75" y="5010"/>
                    <a:pt x="247" y="5010"/>
                  </a:cubicBezTo>
                  <a:cubicBezTo>
                    <a:pt x="385" y="5010"/>
                    <a:pt x="528" y="4999"/>
                    <a:pt x="609" y="4999"/>
                  </a:cubicBezTo>
                  <a:cubicBezTo>
                    <a:pt x="630" y="4999"/>
                    <a:pt x="646" y="5000"/>
                    <a:pt x="657" y="5001"/>
                  </a:cubicBezTo>
                  <a:cubicBezTo>
                    <a:pt x="715" y="5010"/>
                    <a:pt x="756" y="5133"/>
                    <a:pt x="838" y="5166"/>
                  </a:cubicBezTo>
                  <a:cubicBezTo>
                    <a:pt x="920" y="5190"/>
                    <a:pt x="1035" y="5215"/>
                    <a:pt x="1092" y="5215"/>
                  </a:cubicBezTo>
                  <a:cubicBezTo>
                    <a:pt x="1119" y="5215"/>
                    <a:pt x="1148" y="5212"/>
                    <a:pt x="1173" y="5212"/>
                  </a:cubicBezTo>
                  <a:cubicBezTo>
                    <a:pt x="1212" y="5212"/>
                    <a:pt x="1243" y="5218"/>
                    <a:pt x="1248" y="5248"/>
                  </a:cubicBezTo>
                  <a:cubicBezTo>
                    <a:pt x="1248" y="5297"/>
                    <a:pt x="1166" y="5313"/>
                    <a:pt x="1224" y="5354"/>
                  </a:cubicBezTo>
                  <a:cubicBezTo>
                    <a:pt x="1289" y="5404"/>
                    <a:pt x="1601" y="5395"/>
                    <a:pt x="1700" y="5412"/>
                  </a:cubicBezTo>
                  <a:cubicBezTo>
                    <a:pt x="1739" y="5419"/>
                    <a:pt x="1750" y="5424"/>
                    <a:pt x="1762" y="5424"/>
                  </a:cubicBezTo>
                  <a:cubicBezTo>
                    <a:pt x="1777" y="5424"/>
                    <a:pt x="1793" y="5415"/>
                    <a:pt x="1872" y="5387"/>
                  </a:cubicBezTo>
                  <a:cubicBezTo>
                    <a:pt x="2020" y="5338"/>
                    <a:pt x="2061" y="5338"/>
                    <a:pt x="2192" y="5272"/>
                  </a:cubicBezTo>
                  <a:cubicBezTo>
                    <a:pt x="2315" y="5207"/>
                    <a:pt x="2266" y="5239"/>
                    <a:pt x="2340" y="5116"/>
                  </a:cubicBezTo>
                  <a:cubicBezTo>
                    <a:pt x="2422" y="5001"/>
                    <a:pt x="2422" y="4928"/>
                    <a:pt x="2504" y="4887"/>
                  </a:cubicBezTo>
                  <a:cubicBezTo>
                    <a:pt x="2586" y="4845"/>
                    <a:pt x="2939" y="4763"/>
                    <a:pt x="2939" y="4739"/>
                  </a:cubicBezTo>
                  <a:cubicBezTo>
                    <a:pt x="2939" y="4722"/>
                    <a:pt x="2791" y="4681"/>
                    <a:pt x="2791" y="4624"/>
                  </a:cubicBezTo>
                  <a:cubicBezTo>
                    <a:pt x="2783" y="4566"/>
                    <a:pt x="3128" y="4058"/>
                    <a:pt x="3193" y="3918"/>
                  </a:cubicBezTo>
                  <a:cubicBezTo>
                    <a:pt x="3267" y="3770"/>
                    <a:pt x="3202" y="3582"/>
                    <a:pt x="3316" y="3418"/>
                  </a:cubicBezTo>
                  <a:cubicBezTo>
                    <a:pt x="3431" y="3245"/>
                    <a:pt x="3579" y="3147"/>
                    <a:pt x="3735" y="3073"/>
                  </a:cubicBezTo>
                  <a:cubicBezTo>
                    <a:pt x="3891" y="2991"/>
                    <a:pt x="4088" y="2876"/>
                    <a:pt x="4153" y="2851"/>
                  </a:cubicBezTo>
                  <a:cubicBezTo>
                    <a:pt x="4181" y="2841"/>
                    <a:pt x="4221" y="2836"/>
                    <a:pt x="4259" y="2836"/>
                  </a:cubicBezTo>
                  <a:cubicBezTo>
                    <a:pt x="4310" y="2836"/>
                    <a:pt x="4355" y="2845"/>
                    <a:pt x="4350" y="2859"/>
                  </a:cubicBezTo>
                  <a:cubicBezTo>
                    <a:pt x="4342" y="2892"/>
                    <a:pt x="4260" y="2966"/>
                    <a:pt x="4342" y="2966"/>
                  </a:cubicBezTo>
                  <a:cubicBezTo>
                    <a:pt x="4365" y="2966"/>
                    <a:pt x="4396" y="2967"/>
                    <a:pt x="4430" y="2967"/>
                  </a:cubicBezTo>
                  <a:cubicBezTo>
                    <a:pt x="4533" y="2967"/>
                    <a:pt x="4662" y="2962"/>
                    <a:pt x="4662" y="2925"/>
                  </a:cubicBezTo>
                  <a:cubicBezTo>
                    <a:pt x="4662" y="2868"/>
                    <a:pt x="4613" y="2761"/>
                    <a:pt x="4539" y="2728"/>
                  </a:cubicBezTo>
                  <a:cubicBezTo>
                    <a:pt x="4526" y="2722"/>
                    <a:pt x="4514" y="2720"/>
                    <a:pt x="4503" y="2720"/>
                  </a:cubicBezTo>
                  <a:cubicBezTo>
                    <a:pt x="4468" y="2720"/>
                    <a:pt x="4440" y="2741"/>
                    <a:pt x="4411" y="2741"/>
                  </a:cubicBezTo>
                  <a:cubicBezTo>
                    <a:pt x="4397" y="2741"/>
                    <a:pt x="4383" y="2736"/>
                    <a:pt x="4367" y="2720"/>
                  </a:cubicBezTo>
                  <a:cubicBezTo>
                    <a:pt x="4309" y="2663"/>
                    <a:pt x="4326" y="2572"/>
                    <a:pt x="4391" y="2507"/>
                  </a:cubicBezTo>
                  <a:cubicBezTo>
                    <a:pt x="4457" y="2441"/>
                    <a:pt x="4597" y="2301"/>
                    <a:pt x="4728" y="2145"/>
                  </a:cubicBezTo>
                  <a:cubicBezTo>
                    <a:pt x="4859" y="1998"/>
                    <a:pt x="4999" y="1784"/>
                    <a:pt x="5105" y="1596"/>
                  </a:cubicBezTo>
                  <a:cubicBezTo>
                    <a:pt x="5212" y="1415"/>
                    <a:pt x="5384" y="1292"/>
                    <a:pt x="5426" y="1128"/>
                  </a:cubicBezTo>
                  <a:cubicBezTo>
                    <a:pt x="5475" y="972"/>
                    <a:pt x="5467" y="980"/>
                    <a:pt x="5442" y="947"/>
                  </a:cubicBezTo>
                  <a:cubicBezTo>
                    <a:pt x="5417" y="914"/>
                    <a:pt x="5319" y="832"/>
                    <a:pt x="5352" y="783"/>
                  </a:cubicBezTo>
                  <a:cubicBezTo>
                    <a:pt x="5384" y="734"/>
                    <a:pt x="5540" y="693"/>
                    <a:pt x="5467" y="676"/>
                  </a:cubicBezTo>
                  <a:cubicBezTo>
                    <a:pt x="5462" y="675"/>
                    <a:pt x="5456" y="675"/>
                    <a:pt x="5450" y="675"/>
                  </a:cubicBezTo>
                  <a:cubicBezTo>
                    <a:pt x="5393" y="675"/>
                    <a:pt x="5284" y="723"/>
                    <a:pt x="5219" y="723"/>
                  </a:cubicBezTo>
                  <a:cubicBezTo>
                    <a:pt x="5196" y="723"/>
                    <a:pt x="5179" y="717"/>
                    <a:pt x="5171" y="701"/>
                  </a:cubicBezTo>
                  <a:cubicBezTo>
                    <a:pt x="5138" y="627"/>
                    <a:pt x="5155" y="570"/>
                    <a:pt x="5188" y="512"/>
                  </a:cubicBezTo>
                  <a:cubicBezTo>
                    <a:pt x="5219" y="465"/>
                    <a:pt x="5303" y="381"/>
                    <a:pt x="5253" y="381"/>
                  </a:cubicBezTo>
                  <a:cubicBezTo>
                    <a:pt x="5250" y="381"/>
                    <a:pt x="5248" y="381"/>
                    <a:pt x="5245" y="381"/>
                  </a:cubicBezTo>
                  <a:cubicBezTo>
                    <a:pt x="5171" y="389"/>
                    <a:pt x="4966" y="512"/>
                    <a:pt x="4909" y="570"/>
                  </a:cubicBezTo>
                  <a:cubicBezTo>
                    <a:pt x="4870" y="621"/>
                    <a:pt x="4797" y="756"/>
                    <a:pt x="4751" y="756"/>
                  </a:cubicBezTo>
                  <a:cubicBezTo>
                    <a:pt x="4738" y="756"/>
                    <a:pt x="4727" y="745"/>
                    <a:pt x="4720" y="718"/>
                  </a:cubicBezTo>
                  <a:cubicBezTo>
                    <a:pt x="4679" y="594"/>
                    <a:pt x="4728" y="430"/>
                    <a:pt x="4638" y="381"/>
                  </a:cubicBezTo>
                  <a:cubicBezTo>
                    <a:pt x="4539" y="332"/>
                    <a:pt x="4359" y="348"/>
                    <a:pt x="4359" y="266"/>
                  </a:cubicBezTo>
                  <a:cubicBezTo>
                    <a:pt x="4350" y="176"/>
                    <a:pt x="4367" y="143"/>
                    <a:pt x="4408" y="102"/>
                  </a:cubicBezTo>
                  <a:cubicBezTo>
                    <a:pt x="4457" y="69"/>
                    <a:pt x="4506" y="110"/>
                    <a:pt x="4531" y="53"/>
                  </a:cubicBezTo>
                  <a:cubicBezTo>
                    <a:pt x="4548" y="19"/>
                    <a:pt x="4463" y="0"/>
                    <a:pt x="4388"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75"/>
            <p:cNvSpPr/>
            <p:nvPr/>
          </p:nvSpPr>
          <p:spPr>
            <a:xfrm>
              <a:off x="6167875" y="2963550"/>
              <a:ext cx="180125" cy="144750"/>
            </a:xfrm>
            <a:custGeom>
              <a:avLst/>
              <a:gdLst/>
              <a:ahLst/>
              <a:cxnLst/>
              <a:rect l="l" t="t" r="r" b="b"/>
              <a:pathLst>
                <a:path w="7205" h="5790" extrusionOk="0">
                  <a:moveTo>
                    <a:pt x="296" y="0"/>
                  </a:moveTo>
                  <a:cubicBezTo>
                    <a:pt x="247" y="0"/>
                    <a:pt x="206" y="9"/>
                    <a:pt x="165" y="17"/>
                  </a:cubicBezTo>
                  <a:lnTo>
                    <a:pt x="99" y="33"/>
                  </a:lnTo>
                  <a:lnTo>
                    <a:pt x="99" y="2085"/>
                  </a:lnTo>
                  <a:cubicBezTo>
                    <a:pt x="99" y="2233"/>
                    <a:pt x="42" y="2610"/>
                    <a:pt x="17" y="2815"/>
                  </a:cubicBezTo>
                  <a:cubicBezTo>
                    <a:pt x="9" y="2889"/>
                    <a:pt x="1" y="2947"/>
                    <a:pt x="1" y="2955"/>
                  </a:cubicBezTo>
                  <a:lnTo>
                    <a:pt x="1" y="2963"/>
                  </a:lnTo>
                  <a:cubicBezTo>
                    <a:pt x="1" y="3004"/>
                    <a:pt x="34" y="3020"/>
                    <a:pt x="75" y="3045"/>
                  </a:cubicBezTo>
                  <a:cubicBezTo>
                    <a:pt x="107" y="3061"/>
                    <a:pt x="157" y="3086"/>
                    <a:pt x="165" y="3135"/>
                  </a:cubicBezTo>
                  <a:cubicBezTo>
                    <a:pt x="190" y="3217"/>
                    <a:pt x="157" y="4227"/>
                    <a:pt x="140" y="4686"/>
                  </a:cubicBezTo>
                  <a:lnTo>
                    <a:pt x="206" y="4736"/>
                  </a:lnTo>
                  <a:cubicBezTo>
                    <a:pt x="245" y="4758"/>
                    <a:pt x="279" y="4768"/>
                    <a:pt x="312" y="4768"/>
                  </a:cubicBezTo>
                  <a:cubicBezTo>
                    <a:pt x="363" y="4768"/>
                    <a:pt x="413" y="4746"/>
                    <a:pt x="477" y="4711"/>
                  </a:cubicBezTo>
                  <a:cubicBezTo>
                    <a:pt x="546" y="4674"/>
                    <a:pt x="656" y="4664"/>
                    <a:pt x="747" y="4664"/>
                  </a:cubicBezTo>
                  <a:cubicBezTo>
                    <a:pt x="797" y="4664"/>
                    <a:pt x="842" y="4667"/>
                    <a:pt x="871" y="4670"/>
                  </a:cubicBezTo>
                  <a:cubicBezTo>
                    <a:pt x="880" y="4671"/>
                    <a:pt x="889" y="4671"/>
                    <a:pt x="898" y="4671"/>
                  </a:cubicBezTo>
                  <a:cubicBezTo>
                    <a:pt x="926" y="4671"/>
                    <a:pt x="954" y="4668"/>
                    <a:pt x="983" y="4668"/>
                  </a:cubicBezTo>
                  <a:cubicBezTo>
                    <a:pt x="1020" y="4668"/>
                    <a:pt x="1059" y="4674"/>
                    <a:pt x="1101" y="4703"/>
                  </a:cubicBezTo>
                  <a:cubicBezTo>
                    <a:pt x="1173" y="4749"/>
                    <a:pt x="1198" y="4805"/>
                    <a:pt x="1276" y="4805"/>
                  </a:cubicBezTo>
                  <a:cubicBezTo>
                    <a:pt x="1295" y="4805"/>
                    <a:pt x="1319" y="4801"/>
                    <a:pt x="1347" y="4793"/>
                  </a:cubicBezTo>
                  <a:cubicBezTo>
                    <a:pt x="1486" y="4752"/>
                    <a:pt x="1511" y="4662"/>
                    <a:pt x="1609" y="4645"/>
                  </a:cubicBezTo>
                  <a:cubicBezTo>
                    <a:pt x="1708" y="4621"/>
                    <a:pt x="1831" y="4613"/>
                    <a:pt x="1831" y="4563"/>
                  </a:cubicBezTo>
                  <a:cubicBezTo>
                    <a:pt x="1831" y="4514"/>
                    <a:pt x="1872" y="4489"/>
                    <a:pt x="1831" y="4424"/>
                  </a:cubicBezTo>
                  <a:cubicBezTo>
                    <a:pt x="1782" y="4358"/>
                    <a:pt x="1757" y="4260"/>
                    <a:pt x="1667" y="4235"/>
                  </a:cubicBezTo>
                  <a:cubicBezTo>
                    <a:pt x="1568" y="4219"/>
                    <a:pt x="1527" y="4169"/>
                    <a:pt x="1437" y="4169"/>
                  </a:cubicBezTo>
                  <a:cubicBezTo>
                    <a:pt x="1369" y="4169"/>
                    <a:pt x="1317" y="4198"/>
                    <a:pt x="1269" y="4198"/>
                  </a:cubicBezTo>
                  <a:cubicBezTo>
                    <a:pt x="1259" y="4198"/>
                    <a:pt x="1250" y="4197"/>
                    <a:pt x="1240" y="4194"/>
                  </a:cubicBezTo>
                  <a:cubicBezTo>
                    <a:pt x="1174" y="4178"/>
                    <a:pt x="1191" y="4079"/>
                    <a:pt x="1109" y="4071"/>
                  </a:cubicBezTo>
                  <a:cubicBezTo>
                    <a:pt x="1052" y="4071"/>
                    <a:pt x="964" y="4087"/>
                    <a:pt x="911" y="4087"/>
                  </a:cubicBezTo>
                  <a:cubicBezTo>
                    <a:pt x="880" y="4087"/>
                    <a:pt x="861" y="4081"/>
                    <a:pt x="871" y="4063"/>
                  </a:cubicBezTo>
                  <a:cubicBezTo>
                    <a:pt x="895" y="4013"/>
                    <a:pt x="1043" y="3964"/>
                    <a:pt x="1125" y="3964"/>
                  </a:cubicBezTo>
                  <a:cubicBezTo>
                    <a:pt x="1207" y="3964"/>
                    <a:pt x="1232" y="4038"/>
                    <a:pt x="1339" y="4046"/>
                  </a:cubicBezTo>
                  <a:cubicBezTo>
                    <a:pt x="1347" y="4047"/>
                    <a:pt x="1354" y="4047"/>
                    <a:pt x="1361" y="4047"/>
                  </a:cubicBezTo>
                  <a:cubicBezTo>
                    <a:pt x="1412" y="4047"/>
                    <a:pt x="1412" y="4030"/>
                    <a:pt x="1450" y="4030"/>
                  </a:cubicBezTo>
                  <a:cubicBezTo>
                    <a:pt x="1469" y="4030"/>
                    <a:pt x="1497" y="4034"/>
                    <a:pt x="1544" y="4046"/>
                  </a:cubicBezTo>
                  <a:cubicBezTo>
                    <a:pt x="1622" y="4071"/>
                    <a:pt x="1657" y="4081"/>
                    <a:pt x="1686" y="4081"/>
                  </a:cubicBezTo>
                  <a:cubicBezTo>
                    <a:pt x="1716" y="4081"/>
                    <a:pt x="1741" y="4071"/>
                    <a:pt x="1798" y="4054"/>
                  </a:cubicBezTo>
                  <a:cubicBezTo>
                    <a:pt x="1856" y="4038"/>
                    <a:pt x="1909" y="4038"/>
                    <a:pt x="1948" y="4038"/>
                  </a:cubicBezTo>
                  <a:cubicBezTo>
                    <a:pt x="1987" y="4038"/>
                    <a:pt x="2011" y="4038"/>
                    <a:pt x="2011" y="4022"/>
                  </a:cubicBezTo>
                  <a:cubicBezTo>
                    <a:pt x="2011" y="3981"/>
                    <a:pt x="1757" y="3833"/>
                    <a:pt x="1790" y="3775"/>
                  </a:cubicBezTo>
                  <a:cubicBezTo>
                    <a:pt x="1808" y="3743"/>
                    <a:pt x="1811" y="3727"/>
                    <a:pt x="1824" y="3727"/>
                  </a:cubicBezTo>
                  <a:cubicBezTo>
                    <a:pt x="1835" y="3727"/>
                    <a:pt x="1852" y="3737"/>
                    <a:pt x="1888" y="3759"/>
                  </a:cubicBezTo>
                  <a:cubicBezTo>
                    <a:pt x="1972" y="3797"/>
                    <a:pt x="1999" y="3842"/>
                    <a:pt x="2061" y="3842"/>
                  </a:cubicBezTo>
                  <a:cubicBezTo>
                    <a:pt x="2066" y="3842"/>
                    <a:pt x="2072" y="3842"/>
                    <a:pt x="2077" y="3841"/>
                  </a:cubicBezTo>
                  <a:cubicBezTo>
                    <a:pt x="2091" y="3840"/>
                    <a:pt x="2103" y="3839"/>
                    <a:pt x="2114" y="3839"/>
                  </a:cubicBezTo>
                  <a:cubicBezTo>
                    <a:pt x="2126" y="3839"/>
                    <a:pt x="2137" y="3840"/>
                    <a:pt x="2146" y="3840"/>
                  </a:cubicBezTo>
                  <a:cubicBezTo>
                    <a:pt x="2174" y="3840"/>
                    <a:pt x="2190" y="3835"/>
                    <a:pt x="2200" y="3800"/>
                  </a:cubicBezTo>
                  <a:cubicBezTo>
                    <a:pt x="2208" y="3751"/>
                    <a:pt x="2036" y="3587"/>
                    <a:pt x="2036" y="3529"/>
                  </a:cubicBezTo>
                  <a:cubicBezTo>
                    <a:pt x="2036" y="3464"/>
                    <a:pt x="2020" y="3414"/>
                    <a:pt x="2061" y="3398"/>
                  </a:cubicBezTo>
                  <a:cubicBezTo>
                    <a:pt x="2063" y="3397"/>
                    <a:pt x="2065" y="3397"/>
                    <a:pt x="2067" y="3397"/>
                  </a:cubicBezTo>
                  <a:cubicBezTo>
                    <a:pt x="2101" y="3397"/>
                    <a:pt x="2155" y="3452"/>
                    <a:pt x="2208" y="3521"/>
                  </a:cubicBezTo>
                  <a:cubicBezTo>
                    <a:pt x="2266" y="3603"/>
                    <a:pt x="2290" y="3603"/>
                    <a:pt x="2323" y="3603"/>
                  </a:cubicBezTo>
                  <a:cubicBezTo>
                    <a:pt x="2354" y="3603"/>
                    <a:pt x="2406" y="3553"/>
                    <a:pt x="2460" y="3553"/>
                  </a:cubicBezTo>
                  <a:cubicBezTo>
                    <a:pt x="2463" y="3553"/>
                    <a:pt x="2467" y="3553"/>
                    <a:pt x="2471" y="3554"/>
                  </a:cubicBezTo>
                  <a:cubicBezTo>
                    <a:pt x="2514" y="3560"/>
                    <a:pt x="2561" y="3593"/>
                    <a:pt x="2592" y="3593"/>
                  </a:cubicBezTo>
                  <a:cubicBezTo>
                    <a:pt x="2603" y="3593"/>
                    <a:pt x="2612" y="3589"/>
                    <a:pt x="2619" y="3578"/>
                  </a:cubicBezTo>
                  <a:cubicBezTo>
                    <a:pt x="2635" y="3537"/>
                    <a:pt x="2660" y="3488"/>
                    <a:pt x="2693" y="3480"/>
                  </a:cubicBezTo>
                  <a:cubicBezTo>
                    <a:pt x="2696" y="3479"/>
                    <a:pt x="2699" y="3479"/>
                    <a:pt x="2702" y="3479"/>
                  </a:cubicBezTo>
                  <a:cubicBezTo>
                    <a:pt x="2739" y="3479"/>
                    <a:pt x="2769" y="3522"/>
                    <a:pt x="2799" y="3529"/>
                  </a:cubicBezTo>
                  <a:cubicBezTo>
                    <a:pt x="2803" y="3530"/>
                    <a:pt x="2806" y="3530"/>
                    <a:pt x="2809" y="3530"/>
                  </a:cubicBezTo>
                  <a:cubicBezTo>
                    <a:pt x="2834" y="3530"/>
                    <a:pt x="2861" y="3515"/>
                    <a:pt x="2888" y="3515"/>
                  </a:cubicBezTo>
                  <a:cubicBezTo>
                    <a:pt x="2905" y="3515"/>
                    <a:pt x="2922" y="3521"/>
                    <a:pt x="2939" y="3537"/>
                  </a:cubicBezTo>
                  <a:cubicBezTo>
                    <a:pt x="2988" y="3578"/>
                    <a:pt x="2824" y="3628"/>
                    <a:pt x="3004" y="3669"/>
                  </a:cubicBezTo>
                  <a:cubicBezTo>
                    <a:pt x="3185" y="3702"/>
                    <a:pt x="3201" y="3718"/>
                    <a:pt x="3415" y="3734"/>
                  </a:cubicBezTo>
                  <a:cubicBezTo>
                    <a:pt x="3628" y="3751"/>
                    <a:pt x="3784" y="3808"/>
                    <a:pt x="3825" y="3882"/>
                  </a:cubicBezTo>
                  <a:cubicBezTo>
                    <a:pt x="3866" y="3956"/>
                    <a:pt x="4055" y="4243"/>
                    <a:pt x="4104" y="4325"/>
                  </a:cubicBezTo>
                  <a:cubicBezTo>
                    <a:pt x="4153" y="4399"/>
                    <a:pt x="4170" y="4506"/>
                    <a:pt x="4227" y="4547"/>
                  </a:cubicBezTo>
                  <a:cubicBezTo>
                    <a:pt x="4284" y="4582"/>
                    <a:pt x="4328" y="4642"/>
                    <a:pt x="4371" y="4642"/>
                  </a:cubicBezTo>
                  <a:cubicBezTo>
                    <a:pt x="4378" y="4642"/>
                    <a:pt x="4385" y="4641"/>
                    <a:pt x="4391" y="4637"/>
                  </a:cubicBezTo>
                  <a:cubicBezTo>
                    <a:pt x="4422" y="4619"/>
                    <a:pt x="4457" y="4551"/>
                    <a:pt x="4486" y="4551"/>
                  </a:cubicBezTo>
                  <a:cubicBezTo>
                    <a:pt x="4497" y="4551"/>
                    <a:pt x="4506" y="4559"/>
                    <a:pt x="4515" y="4580"/>
                  </a:cubicBezTo>
                  <a:cubicBezTo>
                    <a:pt x="4547" y="4662"/>
                    <a:pt x="4490" y="4826"/>
                    <a:pt x="4564" y="4859"/>
                  </a:cubicBezTo>
                  <a:cubicBezTo>
                    <a:pt x="4581" y="4867"/>
                    <a:pt x="4596" y="4870"/>
                    <a:pt x="4610" y="4870"/>
                  </a:cubicBezTo>
                  <a:cubicBezTo>
                    <a:pt x="4626" y="4870"/>
                    <a:pt x="4641" y="4866"/>
                    <a:pt x="4655" y="4866"/>
                  </a:cubicBezTo>
                  <a:cubicBezTo>
                    <a:pt x="4673" y="4866"/>
                    <a:pt x="4691" y="4872"/>
                    <a:pt x="4711" y="4900"/>
                  </a:cubicBezTo>
                  <a:cubicBezTo>
                    <a:pt x="4761" y="4974"/>
                    <a:pt x="4843" y="5113"/>
                    <a:pt x="4908" y="5212"/>
                  </a:cubicBezTo>
                  <a:cubicBezTo>
                    <a:pt x="4982" y="5302"/>
                    <a:pt x="4908" y="5359"/>
                    <a:pt x="5097" y="5376"/>
                  </a:cubicBezTo>
                  <a:cubicBezTo>
                    <a:pt x="5278" y="5384"/>
                    <a:pt x="5631" y="5466"/>
                    <a:pt x="5893" y="5466"/>
                  </a:cubicBezTo>
                  <a:cubicBezTo>
                    <a:pt x="6156" y="5466"/>
                    <a:pt x="6246" y="5499"/>
                    <a:pt x="6361" y="5507"/>
                  </a:cubicBezTo>
                  <a:cubicBezTo>
                    <a:pt x="6484" y="5523"/>
                    <a:pt x="6624" y="5548"/>
                    <a:pt x="6689" y="5622"/>
                  </a:cubicBezTo>
                  <a:cubicBezTo>
                    <a:pt x="6756" y="5689"/>
                    <a:pt x="6742" y="5789"/>
                    <a:pt x="6812" y="5789"/>
                  </a:cubicBezTo>
                  <a:cubicBezTo>
                    <a:pt x="6820" y="5789"/>
                    <a:pt x="6828" y="5788"/>
                    <a:pt x="6837" y="5786"/>
                  </a:cubicBezTo>
                  <a:cubicBezTo>
                    <a:pt x="6935" y="5761"/>
                    <a:pt x="7083" y="5778"/>
                    <a:pt x="7050" y="5712"/>
                  </a:cubicBezTo>
                  <a:cubicBezTo>
                    <a:pt x="7018" y="5647"/>
                    <a:pt x="6821" y="5556"/>
                    <a:pt x="6886" y="5540"/>
                  </a:cubicBezTo>
                  <a:cubicBezTo>
                    <a:pt x="6895" y="5538"/>
                    <a:pt x="6908" y="5537"/>
                    <a:pt x="6923" y="5537"/>
                  </a:cubicBezTo>
                  <a:cubicBezTo>
                    <a:pt x="6973" y="5537"/>
                    <a:pt x="7048" y="5546"/>
                    <a:pt x="7107" y="5546"/>
                  </a:cubicBezTo>
                  <a:cubicBezTo>
                    <a:pt x="7163" y="5546"/>
                    <a:pt x="7205" y="5538"/>
                    <a:pt x="7198" y="5507"/>
                  </a:cubicBezTo>
                  <a:cubicBezTo>
                    <a:pt x="7173" y="5433"/>
                    <a:pt x="7108" y="5400"/>
                    <a:pt x="7059" y="5400"/>
                  </a:cubicBezTo>
                  <a:cubicBezTo>
                    <a:pt x="7023" y="5400"/>
                    <a:pt x="6983" y="5435"/>
                    <a:pt x="6913" y="5435"/>
                  </a:cubicBezTo>
                  <a:cubicBezTo>
                    <a:pt x="6887" y="5435"/>
                    <a:pt x="6856" y="5430"/>
                    <a:pt x="6821" y="5417"/>
                  </a:cubicBezTo>
                  <a:cubicBezTo>
                    <a:pt x="6681" y="5359"/>
                    <a:pt x="6435" y="5294"/>
                    <a:pt x="6451" y="5244"/>
                  </a:cubicBezTo>
                  <a:cubicBezTo>
                    <a:pt x="6468" y="5187"/>
                    <a:pt x="6681" y="5154"/>
                    <a:pt x="6624" y="5089"/>
                  </a:cubicBezTo>
                  <a:cubicBezTo>
                    <a:pt x="6602" y="5061"/>
                    <a:pt x="6549" y="5054"/>
                    <a:pt x="6489" y="5054"/>
                  </a:cubicBezTo>
                  <a:cubicBezTo>
                    <a:pt x="6428" y="5054"/>
                    <a:pt x="6360" y="5061"/>
                    <a:pt x="6307" y="5061"/>
                  </a:cubicBezTo>
                  <a:cubicBezTo>
                    <a:pt x="6272" y="5061"/>
                    <a:pt x="6244" y="5058"/>
                    <a:pt x="6230" y="5047"/>
                  </a:cubicBezTo>
                  <a:cubicBezTo>
                    <a:pt x="6164" y="5006"/>
                    <a:pt x="6057" y="4998"/>
                    <a:pt x="6033" y="4875"/>
                  </a:cubicBezTo>
                  <a:cubicBezTo>
                    <a:pt x="6016" y="4760"/>
                    <a:pt x="6115" y="4686"/>
                    <a:pt x="6057" y="4629"/>
                  </a:cubicBezTo>
                  <a:cubicBezTo>
                    <a:pt x="6047" y="4620"/>
                    <a:pt x="6026" y="4616"/>
                    <a:pt x="6000" y="4616"/>
                  </a:cubicBezTo>
                  <a:cubicBezTo>
                    <a:pt x="5923" y="4616"/>
                    <a:pt x="5794" y="4646"/>
                    <a:pt x="5697" y="4646"/>
                  </a:cubicBezTo>
                  <a:cubicBezTo>
                    <a:pt x="5651" y="4646"/>
                    <a:pt x="5613" y="4640"/>
                    <a:pt x="5590" y="4621"/>
                  </a:cubicBezTo>
                  <a:cubicBezTo>
                    <a:pt x="5499" y="4547"/>
                    <a:pt x="5401" y="4407"/>
                    <a:pt x="5360" y="4268"/>
                  </a:cubicBezTo>
                  <a:cubicBezTo>
                    <a:pt x="5319" y="4137"/>
                    <a:pt x="5278" y="3972"/>
                    <a:pt x="5171" y="3882"/>
                  </a:cubicBezTo>
                  <a:cubicBezTo>
                    <a:pt x="5056" y="3784"/>
                    <a:pt x="4638" y="3595"/>
                    <a:pt x="4597" y="3488"/>
                  </a:cubicBezTo>
                  <a:cubicBezTo>
                    <a:pt x="4564" y="3382"/>
                    <a:pt x="4424" y="3176"/>
                    <a:pt x="4424" y="3094"/>
                  </a:cubicBezTo>
                  <a:cubicBezTo>
                    <a:pt x="4424" y="3004"/>
                    <a:pt x="4391" y="2938"/>
                    <a:pt x="4449" y="2914"/>
                  </a:cubicBezTo>
                  <a:cubicBezTo>
                    <a:pt x="4464" y="2905"/>
                    <a:pt x="4488" y="2902"/>
                    <a:pt x="4517" y="2902"/>
                  </a:cubicBezTo>
                  <a:cubicBezTo>
                    <a:pt x="4594" y="2902"/>
                    <a:pt x="4705" y="2923"/>
                    <a:pt x="4772" y="2923"/>
                  </a:cubicBezTo>
                  <a:cubicBezTo>
                    <a:pt x="4780" y="2923"/>
                    <a:pt x="4787" y="2923"/>
                    <a:pt x="4794" y="2922"/>
                  </a:cubicBezTo>
                  <a:cubicBezTo>
                    <a:pt x="4804" y="2921"/>
                    <a:pt x="4814" y="2920"/>
                    <a:pt x="4825" y="2920"/>
                  </a:cubicBezTo>
                  <a:cubicBezTo>
                    <a:pt x="4841" y="2920"/>
                    <a:pt x="4858" y="2921"/>
                    <a:pt x="4875" y="2921"/>
                  </a:cubicBezTo>
                  <a:cubicBezTo>
                    <a:pt x="4924" y="2921"/>
                    <a:pt x="4970" y="2914"/>
                    <a:pt x="5007" y="2856"/>
                  </a:cubicBezTo>
                  <a:cubicBezTo>
                    <a:pt x="5064" y="2766"/>
                    <a:pt x="5056" y="2733"/>
                    <a:pt x="5032" y="2676"/>
                  </a:cubicBezTo>
                  <a:cubicBezTo>
                    <a:pt x="5015" y="2618"/>
                    <a:pt x="4917" y="2471"/>
                    <a:pt x="4835" y="2446"/>
                  </a:cubicBezTo>
                  <a:cubicBezTo>
                    <a:pt x="4753" y="2430"/>
                    <a:pt x="4539" y="2356"/>
                    <a:pt x="4465" y="2347"/>
                  </a:cubicBezTo>
                  <a:cubicBezTo>
                    <a:pt x="4391" y="2331"/>
                    <a:pt x="4285" y="2323"/>
                    <a:pt x="4203" y="2265"/>
                  </a:cubicBezTo>
                  <a:cubicBezTo>
                    <a:pt x="4129" y="2208"/>
                    <a:pt x="4112" y="2175"/>
                    <a:pt x="4030" y="2167"/>
                  </a:cubicBezTo>
                  <a:cubicBezTo>
                    <a:pt x="3948" y="2159"/>
                    <a:pt x="3776" y="2167"/>
                    <a:pt x="3686" y="2118"/>
                  </a:cubicBezTo>
                  <a:cubicBezTo>
                    <a:pt x="3587" y="2077"/>
                    <a:pt x="3546" y="1945"/>
                    <a:pt x="3554" y="1888"/>
                  </a:cubicBezTo>
                  <a:cubicBezTo>
                    <a:pt x="3563" y="1830"/>
                    <a:pt x="3604" y="1765"/>
                    <a:pt x="3571" y="1683"/>
                  </a:cubicBezTo>
                  <a:cubicBezTo>
                    <a:pt x="3530" y="1592"/>
                    <a:pt x="3456" y="1428"/>
                    <a:pt x="3349" y="1346"/>
                  </a:cubicBezTo>
                  <a:cubicBezTo>
                    <a:pt x="3242" y="1272"/>
                    <a:pt x="3037" y="1215"/>
                    <a:pt x="2898" y="1108"/>
                  </a:cubicBezTo>
                  <a:cubicBezTo>
                    <a:pt x="2758" y="1002"/>
                    <a:pt x="2742" y="952"/>
                    <a:pt x="2643" y="870"/>
                  </a:cubicBezTo>
                  <a:cubicBezTo>
                    <a:pt x="2608" y="843"/>
                    <a:pt x="2604" y="837"/>
                    <a:pt x="2601" y="837"/>
                  </a:cubicBezTo>
                  <a:cubicBezTo>
                    <a:pt x="2598" y="837"/>
                    <a:pt x="2596" y="840"/>
                    <a:pt x="2584" y="840"/>
                  </a:cubicBezTo>
                  <a:cubicBezTo>
                    <a:pt x="2560" y="840"/>
                    <a:pt x="2498" y="830"/>
                    <a:pt x="2323" y="772"/>
                  </a:cubicBezTo>
                  <a:cubicBezTo>
                    <a:pt x="1929" y="640"/>
                    <a:pt x="1642" y="591"/>
                    <a:pt x="1273" y="386"/>
                  </a:cubicBezTo>
                  <a:cubicBezTo>
                    <a:pt x="904" y="181"/>
                    <a:pt x="436" y="0"/>
                    <a:pt x="296"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75"/>
            <p:cNvSpPr/>
            <p:nvPr/>
          </p:nvSpPr>
          <p:spPr>
            <a:xfrm>
              <a:off x="6302675" y="2989425"/>
              <a:ext cx="75725" cy="39600"/>
            </a:xfrm>
            <a:custGeom>
              <a:avLst/>
              <a:gdLst/>
              <a:ahLst/>
              <a:cxnLst/>
              <a:rect l="l" t="t" r="r" b="b"/>
              <a:pathLst>
                <a:path w="3029" h="1584" extrusionOk="0">
                  <a:moveTo>
                    <a:pt x="2830" y="1"/>
                  </a:moveTo>
                  <a:cubicBezTo>
                    <a:pt x="2824" y="1"/>
                    <a:pt x="2814" y="3"/>
                    <a:pt x="2799" y="8"/>
                  </a:cubicBezTo>
                  <a:cubicBezTo>
                    <a:pt x="2707" y="36"/>
                    <a:pt x="2652" y="131"/>
                    <a:pt x="2586" y="131"/>
                  </a:cubicBezTo>
                  <a:cubicBezTo>
                    <a:pt x="2575" y="131"/>
                    <a:pt x="2564" y="128"/>
                    <a:pt x="2553" y="123"/>
                  </a:cubicBezTo>
                  <a:cubicBezTo>
                    <a:pt x="2484" y="85"/>
                    <a:pt x="2386" y="19"/>
                    <a:pt x="2344" y="19"/>
                  </a:cubicBezTo>
                  <a:cubicBezTo>
                    <a:pt x="2331" y="19"/>
                    <a:pt x="2323" y="25"/>
                    <a:pt x="2323" y="40"/>
                  </a:cubicBezTo>
                  <a:cubicBezTo>
                    <a:pt x="2323" y="98"/>
                    <a:pt x="2381" y="361"/>
                    <a:pt x="2405" y="418"/>
                  </a:cubicBezTo>
                  <a:cubicBezTo>
                    <a:pt x="2430" y="484"/>
                    <a:pt x="2463" y="607"/>
                    <a:pt x="2430" y="615"/>
                  </a:cubicBezTo>
                  <a:cubicBezTo>
                    <a:pt x="2429" y="615"/>
                    <a:pt x="2427" y="615"/>
                    <a:pt x="2426" y="615"/>
                  </a:cubicBezTo>
                  <a:cubicBezTo>
                    <a:pt x="2395" y="615"/>
                    <a:pt x="2305" y="557"/>
                    <a:pt x="2255" y="557"/>
                  </a:cubicBezTo>
                  <a:cubicBezTo>
                    <a:pt x="2241" y="557"/>
                    <a:pt x="2230" y="562"/>
                    <a:pt x="2225" y="574"/>
                  </a:cubicBezTo>
                  <a:cubicBezTo>
                    <a:pt x="2208" y="640"/>
                    <a:pt x="2143" y="705"/>
                    <a:pt x="2036" y="795"/>
                  </a:cubicBezTo>
                  <a:cubicBezTo>
                    <a:pt x="1929" y="886"/>
                    <a:pt x="1855" y="1017"/>
                    <a:pt x="1790" y="1025"/>
                  </a:cubicBezTo>
                  <a:cubicBezTo>
                    <a:pt x="1787" y="1026"/>
                    <a:pt x="1784" y="1026"/>
                    <a:pt x="1782" y="1026"/>
                  </a:cubicBezTo>
                  <a:cubicBezTo>
                    <a:pt x="1732" y="1026"/>
                    <a:pt x="1699" y="959"/>
                    <a:pt x="1636" y="959"/>
                  </a:cubicBezTo>
                  <a:cubicBezTo>
                    <a:pt x="1633" y="959"/>
                    <a:pt x="1629" y="959"/>
                    <a:pt x="1626" y="960"/>
                  </a:cubicBezTo>
                  <a:cubicBezTo>
                    <a:pt x="1560" y="968"/>
                    <a:pt x="1478" y="1042"/>
                    <a:pt x="1437" y="1042"/>
                  </a:cubicBezTo>
                  <a:cubicBezTo>
                    <a:pt x="1419" y="1042"/>
                    <a:pt x="1400" y="1054"/>
                    <a:pt x="1384" y="1054"/>
                  </a:cubicBezTo>
                  <a:cubicBezTo>
                    <a:pt x="1370" y="1054"/>
                    <a:pt x="1357" y="1046"/>
                    <a:pt x="1347" y="1017"/>
                  </a:cubicBezTo>
                  <a:cubicBezTo>
                    <a:pt x="1322" y="960"/>
                    <a:pt x="1297" y="992"/>
                    <a:pt x="1314" y="910"/>
                  </a:cubicBezTo>
                  <a:cubicBezTo>
                    <a:pt x="1322" y="820"/>
                    <a:pt x="1445" y="713"/>
                    <a:pt x="1412" y="664"/>
                  </a:cubicBezTo>
                  <a:cubicBezTo>
                    <a:pt x="1389" y="636"/>
                    <a:pt x="1347" y="627"/>
                    <a:pt x="1311" y="627"/>
                  </a:cubicBezTo>
                  <a:cubicBezTo>
                    <a:pt x="1283" y="627"/>
                    <a:pt x="1259" y="632"/>
                    <a:pt x="1248" y="640"/>
                  </a:cubicBezTo>
                  <a:cubicBezTo>
                    <a:pt x="1223" y="656"/>
                    <a:pt x="1248" y="878"/>
                    <a:pt x="1232" y="902"/>
                  </a:cubicBezTo>
                  <a:cubicBezTo>
                    <a:pt x="1215" y="927"/>
                    <a:pt x="1141" y="1050"/>
                    <a:pt x="1141" y="1050"/>
                  </a:cubicBezTo>
                  <a:cubicBezTo>
                    <a:pt x="1141" y="1050"/>
                    <a:pt x="1096" y="1095"/>
                    <a:pt x="1058" y="1095"/>
                  </a:cubicBezTo>
                  <a:cubicBezTo>
                    <a:pt x="1042" y="1095"/>
                    <a:pt x="1028" y="1088"/>
                    <a:pt x="1018" y="1066"/>
                  </a:cubicBezTo>
                  <a:cubicBezTo>
                    <a:pt x="995" y="1005"/>
                    <a:pt x="1073" y="951"/>
                    <a:pt x="995" y="951"/>
                  </a:cubicBezTo>
                  <a:cubicBezTo>
                    <a:pt x="990" y="951"/>
                    <a:pt x="984" y="951"/>
                    <a:pt x="977" y="951"/>
                  </a:cubicBezTo>
                  <a:cubicBezTo>
                    <a:pt x="889" y="959"/>
                    <a:pt x="747" y="1079"/>
                    <a:pt x="677" y="1079"/>
                  </a:cubicBezTo>
                  <a:cubicBezTo>
                    <a:pt x="670" y="1079"/>
                    <a:pt x="663" y="1078"/>
                    <a:pt x="657" y="1074"/>
                  </a:cubicBezTo>
                  <a:cubicBezTo>
                    <a:pt x="613" y="1049"/>
                    <a:pt x="622" y="990"/>
                    <a:pt x="566" y="990"/>
                  </a:cubicBezTo>
                  <a:cubicBezTo>
                    <a:pt x="548" y="990"/>
                    <a:pt x="525" y="996"/>
                    <a:pt x="493" y="1009"/>
                  </a:cubicBezTo>
                  <a:cubicBezTo>
                    <a:pt x="396" y="1037"/>
                    <a:pt x="363" y="1081"/>
                    <a:pt x="319" y="1081"/>
                  </a:cubicBezTo>
                  <a:cubicBezTo>
                    <a:pt x="299" y="1081"/>
                    <a:pt x="277" y="1073"/>
                    <a:pt x="247" y="1050"/>
                  </a:cubicBezTo>
                  <a:cubicBezTo>
                    <a:pt x="170" y="992"/>
                    <a:pt x="138" y="949"/>
                    <a:pt x="104" y="949"/>
                  </a:cubicBezTo>
                  <a:cubicBezTo>
                    <a:pt x="95" y="949"/>
                    <a:pt x="85" y="952"/>
                    <a:pt x="74" y="960"/>
                  </a:cubicBezTo>
                  <a:cubicBezTo>
                    <a:pt x="25" y="992"/>
                    <a:pt x="1" y="1083"/>
                    <a:pt x="50" y="1148"/>
                  </a:cubicBezTo>
                  <a:cubicBezTo>
                    <a:pt x="91" y="1222"/>
                    <a:pt x="140" y="1239"/>
                    <a:pt x="288" y="1280"/>
                  </a:cubicBezTo>
                  <a:cubicBezTo>
                    <a:pt x="436" y="1312"/>
                    <a:pt x="526" y="1329"/>
                    <a:pt x="542" y="1378"/>
                  </a:cubicBezTo>
                  <a:cubicBezTo>
                    <a:pt x="567" y="1427"/>
                    <a:pt x="542" y="1452"/>
                    <a:pt x="575" y="1477"/>
                  </a:cubicBezTo>
                  <a:cubicBezTo>
                    <a:pt x="580" y="1481"/>
                    <a:pt x="587" y="1483"/>
                    <a:pt x="595" y="1483"/>
                  </a:cubicBezTo>
                  <a:cubicBezTo>
                    <a:pt x="639" y="1483"/>
                    <a:pt x="726" y="1426"/>
                    <a:pt x="763" y="1426"/>
                  </a:cubicBezTo>
                  <a:cubicBezTo>
                    <a:pt x="766" y="1426"/>
                    <a:pt x="770" y="1426"/>
                    <a:pt x="772" y="1427"/>
                  </a:cubicBezTo>
                  <a:cubicBezTo>
                    <a:pt x="813" y="1436"/>
                    <a:pt x="813" y="1575"/>
                    <a:pt x="1002" y="1583"/>
                  </a:cubicBezTo>
                  <a:cubicBezTo>
                    <a:pt x="1182" y="1583"/>
                    <a:pt x="1051" y="1567"/>
                    <a:pt x="1363" y="1518"/>
                  </a:cubicBezTo>
                  <a:cubicBezTo>
                    <a:pt x="1467" y="1498"/>
                    <a:pt x="1535" y="1494"/>
                    <a:pt x="1587" y="1494"/>
                  </a:cubicBezTo>
                  <a:cubicBezTo>
                    <a:pt x="1633" y="1494"/>
                    <a:pt x="1666" y="1498"/>
                    <a:pt x="1698" y="1498"/>
                  </a:cubicBezTo>
                  <a:cubicBezTo>
                    <a:pt x="1737" y="1498"/>
                    <a:pt x="1776" y="1492"/>
                    <a:pt x="1839" y="1468"/>
                  </a:cubicBezTo>
                  <a:cubicBezTo>
                    <a:pt x="2019" y="1403"/>
                    <a:pt x="2011" y="1386"/>
                    <a:pt x="2134" y="1312"/>
                  </a:cubicBezTo>
                  <a:cubicBezTo>
                    <a:pt x="2257" y="1239"/>
                    <a:pt x="2381" y="1066"/>
                    <a:pt x="2422" y="1058"/>
                  </a:cubicBezTo>
                  <a:cubicBezTo>
                    <a:pt x="2425" y="1057"/>
                    <a:pt x="2429" y="1056"/>
                    <a:pt x="2432" y="1056"/>
                  </a:cubicBezTo>
                  <a:cubicBezTo>
                    <a:pt x="2453" y="1056"/>
                    <a:pt x="2458" y="1090"/>
                    <a:pt x="2510" y="1090"/>
                  </a:cubicBezTo>
                  <a:cubicBezTo>
                    <a:pt x="2528" y="1090"/>
                    <a:pt x="2553" y="1086"/>
                    <a:pt x="2586" y="1074"/>
                  </a:cubicBezTo>
                  <a:cubicBezTo>
                    <a:pt x="2725" y="1025"/>
                    <a:pt x="2799" y="1025"/>
                    <a:pt x="2799" y="935"/>
                  </a:cubicBezTo>
                  <a:cubicBezTo>
                    <a:pt x="2791" y="853"/>
                    <a:pt x="2586" y="664"/>
                    <a:pt x="2635" y="631"/>
                  </a:cubicBezTo>
                  <a:cubicBezTo>
                    <a:pt x="2648" y="624"/>
                    <a:pt x="2663" y="621"/>
                    <a:pt x="2678" y="621"/>
                  </a:cubicBezTo>
                  <a:cubicBezTo>
                    <a:pt x="2721" y="621"/>
                    <a:pt x="2770" y="643"/>
                    <a:pt x="2814" y="643"/>
                  </a:cubicBezTo>
                  <a:cubicBezTo>
                    <a:pt x="2823" y="643"/>
                    <a:pt x="2832" y="642"/>
                    <a:pt x="2840" y="640"/>
                  </a:cubicBezTo>
                  <a:cubicBezTo>
                    <a:pt x="2906" y="623"/>
                    <a:pt x="2922" y="615"/>
                    <a:pt x="2939" y="475"/>
                  </a:cubicBezTo>
                  <a:cubicBezTo>
                    <a:pt x="2955" y="328"/>
                    <a:pt x="3029" y="205"/>
                    <a:pt x="2980" y="155"/>
                  </a:cubicBezTo>
                  <a:cubicBezTo>
                    <a:pt x="2969" y="146"/>
                    <a:pt x="2955" y="143"/>
                    <a:pt x="2939" y="143"/>
                  </a:cubicBezTo>
                  <a:cubicBezTo>
                    <a:pt x="2906" y="143"/>
                    <a:pt x="2867" y="157"/>
                    <a:pt x="2838" y="157"/>
                  </a:cubicBezTo>
                  <a:cubicBezTo>
                    <a:pt x="2819" y="157"/>
                    <a:pt x="2804" y="151"/>
                    <a:pt x="2799" y="131"/>
                  </a:cubicBezTo>
                  <a:cubicBezTo>
                    <a:pt x="2792" y="75"/>
                    <a:pt x="2869" y="1"/>
                    <a:pt x="283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75"/>
            <p:cNvSpPr/>
            <p:nvPr/>
          </p:nvSpPr>
          <p:spPr>
            <a:xfrm>
              <a:off x="6331000" y="2957400"/>
              <a:ext cx="11925" cy="5850"/>
            </a:xfrm>
            <a:custGeom>
              <a:avLst/>
              <a:gdLst/>
              <a:ahLst/>
              <a:cxnLst/>
              <a:rect l="l" t="t" r="r" b="b"/>
              <a:pathLst>
                <a:path w="477" h="234" extrusionOk="0">
                  <a:moveTo>
                    <a:pt x="312" y="0"/>
                  </a:moveTo>
                  <a:cubicBezTo>
                    <a:pt x="197" y="0"/>
                    <a:pt x="0" y="8"/>
                    <a:pt x="33" y="74"/>
                  </a:cubicBezTo>
                  <a:cubicBezTo>
                    <a:pt x="58" y="131"/>
                    <a:pt x="287" y="156"/>
                    <a:pt x="304" y="214"/>
                  </a:cubicBezTo>
                  <a:cubicBezTo>
                    <a:pt x="311" y="227"/>
                    <a:pt x="324" y="234"/>
                    <a:pt x="339" y="234"/>
                  </a:cubicBezTo>
                  <a:cubicBezTo>
                    <a:pt x="378" y="234"/>
                    <a:pt x="434" y="195"/>
                    <a:pt x="452" y="148"/>
                  </a:cubicBezTo>
                  <a:cubicBezTo>
                    <a:pt x="476" y="90"/>
                    <a:pt x="402" y="8"/>
                    <a:pt x="312"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75"/>
            <p:cNvSpPr/>
            <p:nvPr/>
          </p:nvSpPr>
          <p:spPr>
            <a:xfrm>
              <a:off x="6345975" y="2961700"/>
              <a:ext cx="29150" cy="18175"/>
            </a:xfrm>
            <a:custGeom>
              <a:avLst/>
              <a:gdLst/>
              <a:ahLst/>
              <a:cxnLst/>
              <a:rect l="l" t="t" r="r" b="b"/>
              <a:pathLst>
                <a:path w="1166" h="727" extrusionOk="0">
                  <a:moveTo>
                    <a:pt x="156" y="1"/>
                  </a:moveTo>
                  <a:cubicBezTo>
                    <a:pt x="91" y="1"/>
                    <a:pt x="156" y="74"/>
                    <a:pt x="132" y="107"/>
                  </a:cubicBezTo>
                  <a:cubicBezTo>
                    <a:pt x="107" y="140"/>
                    <a:pt x="0" y="124"/>
                    <a:pt x="66" y="173"/>
                  </a:cubicBezTo>
                  <a:cubicBezTo>
                    <a:pt x="140" y="222"/>
                    <a:pt x="189" y="189"/>
                    <a:pt x="287" y="230"/>
                  </a:cubicBezTo>
                  <a:cubicBezTo>
                    <a:pt x="386" y="271"/>
                    <a:pt x="739" y="444"/>
                    <a:pt x="813" y="501"/>
                  </a:cubicBezTo>
                  <a:cubicBezTo>
                    <a:pt x="881" y="562"/>
                    <a:pt x="1067" y="726"/>
                    <a:pt x="1122" y="726"/>
                  </a:cubicBezTo>
                  <a:cubicBezTo>
                    <a:pt x="1126" y="726"/>
                    <a:pt x="1130" y="725"/>
                    <a:pt x="1133" y="723"/>
                  </a:cubicBezTo>
                  <a:cubicBezTo>
                    <a:pt x="1166" y="682"/>
                    <a:pt x="993" y="518"/>
                    <a:pt x="919" y="435"/>
                  </a:cubicBezTo>
                  <a:cubicBezTo>
                    <a:pt x="837" y="353"/>
                    <a:pt x="452" y="173"/>
                    <a:pt x="394" y="124"/>
                  </a:cubicBezTo>
                  <a:cubicBezTo>
                    <a:pt x="337" y="74"/>
                    <a:pt x="230" y="1"/>
                    <a:pt x="156"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75"/>
            <p:cNvSpPr/>
            <p:nvPr/>
          </p:nvSpPr>
          <p:spPr>
            <a:xfrm>
              <a:off x="6377000" y="2981875"/>
              <a:ext cx="13925" cy="20075"/>
            </a:xfrm>
            <a:custGeom>
              <a:avLst/>
              <a:gdLst/>
              <a:ahLst/>
              <a:cxnLst/>
              <a:rect l="l" t="t" r="r" b="b"/>
              <a:pathLst>
                <a:path w="557" h="803" extrusionOk="0">
                  <a:moveTo>
                    <a:pt x="40" y="1"/>
                  </a:moveTo>
                  <a:cubicBezTo>
                    <a:pt x="9" y="1"/>
                    <a:pt x="0" y="31"/>
                    <a:pt x="15" y="55"/>
                  </a:cubicBezTo>
                  <a:cubicBezTo>
                    <a:pt x="31" y="88"/>
                    <a:pt x="187" y="285"/>
                    <a:pt x="204" y="318"/>
                  </a:cubicBezTo>
                  <a:cubicBezTo>
                    <a:pt x="212" y="359"/>
                    <a:pt x="212" y="556"/>
                    <a:pt x="212" y="589"/>
                  </a:cubicBezTo>
                  <a:cubicBezTo>
                    <a:pt x="212" y="621"/>
                    <a:pt x="343" y="802"/>
                    <a:pt x="368" y="802"/>
                  </a:cubicBezTo>
                  <a:cubicBezTo>
                    <a:pt x="384" y="802"/>
                    <a:pt x="425" y="613"/>
                    <a:pt x="458" y="556"/>
                  </a:cubicBezTo>
                  <a:cubicBezTo>
                    <a:pt x="483" y="507"/>
                    <a:pt x="557" y="507"/>
                    <a:pt x="524" y="416"/>
                  </a:cubicBezTo>
                  <a:cubicBezTo>
                    <a:pt x="491" y="326"/>
                    <a:pt x="442" y="228"/>
                    <a:pt x="384" y="203"/>
                  </a:cubicBezTo>
                  <a:cubicBezTo>
                    <a:pt x="327" y="178"/>
                    <a:pt x="204" y="113"/>
                    <a:pt x="138" y="55"/>
                  </a:cubicBezTo>
                  <a:cubicBezTo>
                    <a:pt x="94" y="15"/>
                    <a:pt x="62" y="1"/>
                    <a:pt x="4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75"/>
            <p:cNvSpPr/>
            <p:nvPr/>
          </p:nvSpPr>
          <p:spPr>
            <a:xfrm>
              <a:off x="6418200" y="3013575"/>
              <a:ext cx="23200" cy="25325"/>
            </a:xfrm>
            <a:custGeom>
              <a:avLst/>
              <a:gdLst/>
              <a:ahLst/>
              <a:cxnLst/>
              <a:rect l="l" t="t" r="r" b="b"/>
              <a:pathLst>
                <a:path w="928" h="1013" extrusionOk="0">
                  <a:moveTo>
                    <a:pt x="132" y="1"/>
                  </a:moveTo>
                  <a:cubicBezTo>
                    <a:pt x="117" y="1"/>
                    <a:pt x="101" y="10"/>
                    <a:pt x="82" y="35"/>
                  </a:cubicBezTo>
                  <a:cubicBezTo>
                    <a:pt x="49" y="76"/>
                    <a:pt x="0" y="248"/>
                    <a:pt x="33" y="322"/>
                  </a:cubicBezTo>
                  <a:cubicBezTo>
                    <a:pt x="74" y="404"/>
                    <a:pt x="238" y="576"/>
                    <a:pt x="304" y="667"/>
                  </a:cubicBezTo>
                  <a:cubicBezTo>
                    <a:pt x="369" y="765"/>
                    <a:pt x="295" y="847"/>
                    <a:pt x="435" y="896"/>
                  </a:cubicBezTo>
                  <a:cubicBezTo>
                    <a:pt x="545" y="942"/>
                    <a:pt x="639" y="1012"/>
                    <a:pt x="715" y="1012"/>
                  </a:cubicBezTo>
                  <a:cubicBezTo>
                    <a:pt x="735" y="1012"/>
                    <a:pt x="754" y="1007"/>
                    <a:pt x="771" y="995"/>
                  </a:cubicBezTo>
                  <a:cubicBezTo>
                    <a:pt x="854" y="946"/>
                    <a:pt x="895" y="962"/>
                    <a:pt x="895" y="913"/>
                  </a:cubicBezTo>
                  <a:cubicBezTo>
                    <a:pt x="895" y="855"/>
                    <a:pt x="927" y="847"/>
                    <a:pt x="837" y="749"/>
                  </a:cubicBezTo>
                  <a:cubicBezTo>
                    <a:pt x="739" y="650"/>
                    <a:pt x="394" y="379"/>
                    <a:pt x="369" y="281"/>
                  </a:cubicBezTo>
                  <a:cubicBezTo>
                    <a:pt x="345" y="182"/>
                    <a:pt x="312" y="100"/>
                    <a:pt x="238" y="59"/>
                  </a:cubicBezTo>
                  <a:cubicBezTo>
                    <a:pt x="189" y="37"/>
                    <a:pt x="161" y="1"/>
                    <a:pt x="132"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75"/>
            <p:cNvSpPr/>
            <p:nvPr/>
          </p:nvSpPr>
          <p:spPr>
            <a:xfrm>
              <a:off x="6450550" y="3035000"/>
              <a:ext cx="18650" cy="14175"/>
            </a:xfrm>
            <a:custGeom>
              <a:avLst/>
              <a:gdLst/>
              <a:ahLst/>
              <a:cxnLst/>
              <a:rect l="l" t="t" r="r" b="b"/>
              <a:pathLst>
                <a:path w="746" h="567" extrusionOk="0">
                  <a:moveTo>
                    <a:pt x="18" y="1"/>
                  </a:moveTo>
                  <a:cubicBezTo>
                    <a:pt x="6" y="1"/>
                    <a:pt x="1" y="7"/>
                    <a:pt x="3" y="23"/>
                  </a:cubicBezTo>
                  <a:cubicBezTo>
                    <a:pt x="11" y="97"/>
                    <a:pt x="77" y="171"/>
                    <a:pt x="241" y="310"/>
                  </a:cubicBezTo>
                  <a:cubicBezTo>
                    <a:pt x="397" y="450"/>
                    <a:pt x="315" y="532"/>
                    <a:pt x="454" y="532"/>
                  </a:cubicBezTo>
                  <a:cubicBezTo>
                    <a:pt x="544" y="537"/>
                    <a:pt x="655" y="566"/>
                    <a:pt x="707" y="566"/>
                  </a:cubicBezTo>
                  <a:cubicBezTo>
                    <a:pt x="735" y="566"/>
                    <a:pt x="745" y="558"/>
                    <a:pt x="725" y="532"/>
                  </a:cubicBezTo>
                  <a:cubicBezTo>
                    <a:pt x="659" y="450"/>
                    <a:pt x="536" y="466"/>
                    <a:pt x="511" y="384"/>
                  </a:cubicBezTo>
                  <a:cubicBezTo>
                    <a:pt x="479" y="294"/>
                    <a:pt x="454" y="220"/>
                    <a:pt x="413" y="203"/>
                  </a:cubicBezTo>
                  <a:cubicBezTo>
                    <a:pt x="372" y="179"/>
                    <a:pt x="347" y="154"/>
                    <a:pt x="290" y="138"/>
                  </a:cubicBezTo>
                  <a:cubicBezTo>
                    <a:pt x="180" y="92"/>
                    <a:pt x="59" y="1"/>
                    <a:pt x="18"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75"/>
            <p:cNvSpPr/>
            <p:nvPr/>
          </p:nvSpPr>
          <p:spPr>
            <a:xfrm>
              <a:off x="6482825" y="3050725"/>
              <a:ext cx="29350" cy="18475"/>
            </a:xfrm>
            <a:custGeom>
              <a:avLst/>
              <a:gdLst/>
              <a:ahLst/>
              <a:cxnLst/>
              <a:rect l="l" t="t" r="r" b="b"/>
              <a:pathLst>
                <a:path w="1174" h="739" extrusionOk="0">
                  <a:moveTo>
                    <a:pt x="30" y="0"/>
                  </a:moveTo>
                  <a:cubicBezTo>
                    <a:pt x="19" y="0"/>
                    <a:pt x="11" y="5"/>
                    <a:pt x="8" y="18"/>
                  </a:cubicBezTo>
                  <a:cubicBezTo>
                    <a:pt x="0" y="50"/>
                    <a:pt x="17" y="124"/>
                    <a:pt x="99" y="141"/>
                  </a:cubicBezTo>
                  <a:cubicBezTo>
                    <a:pt x="181" y="149"/>
                    <a:pt x="312" y="206"/>
                    <a:pt x="337" y="247"/>
                  </a:cubicBezTo>
                  <a:cubicBezTo>
                    <a:pt x="369" y="288"/>
                    <a:pt x="394" y="313"/>
                    <a:pt x="501" y="387"/>
                  </a:cubicBezTo>
                  <a:cubicBezTo>
                    <a:pt x="607" y="461"/>
                    <a:pt x="706" y="477"/>
                    <a:pt x="772" y="518"/>
                  </a:cubicBezTo>
                  <a:cubicBezTo>
                    <a:pt x="837" y="567"/>
                    <a:pt x="919" y="576"/>
                    <a:pt x="952" y="650"/>
                  </a:cubicBezTo>
                  <a:cubicBezTo>
                    <a:pt x="970" y="696"/>
                    <a:pt x="1037" y="739"/>
                    <a:pt x="1077" y="739"/>
                  </a:cubicBezTo>
                  <a:cubicBezTo>
                    <a:pt x="1094" y="739"/>
                    <a:pt x="1106" y="732"/>
                    <a:pt x="1108" y="715"/>
                  </a:cubicBezTo>
                  <a:cubicBezTo>
                    <a:pt x="1124" y="658"/>
                    <a:pt x="1174" y="633"/>
                    <a:pt x="1116" y="567"/>
                  </a:cubicBezTo>
                  <a:cubicBezTo>
                    <a:pt x="1059" y="510"/>
                    <a:pt x="878" y="371"/>
                    <a:pt x="796" y="362"/>
                  </a:cubicBezTo>
                  <a:cubicBezTo>
                    <a:pt x="791" y="362"/>
                    <a:pt x="786" y="361"/>
                    <a:pt x="781" y="361"/>
                  </a:cubicBezTo>
                  <a:cubicBezTo>
                    <a:pt x="748" y="361"/>
                    <a:pt x="719" y="372"/>
                    <a:pt x="692" y="372"/>
                  </a:cubicBezTo>
                  <a:cubicBezTo>
                    <a:pt x="662" y="372"/>
                    <a:pt x="635" y="360"/>
                    <a:pt x="607" y="313"/>
                  </a:cubicBezTo>
                  <a:cubicBezTo>
                    <a:pt x="550" y="223"/>
                    <a:pt x="427" y="59"/>
                    <a:pt x="328" y="59"/>
                  </a:cubicBezTo>
                  <a:cubicBezTo>
                    <a:pt x="279" y="59"/>
                    <a:pt x="238" y="63"/>
                    <a:pt x="204" y="63"/>
                  </a:cubicBezTo>
                  <a:cubicBezTo>
                    <a:pt x="170" y="63"/>
                    <a:pt x="144" y="59"/>
                    <a:pt x="123" y="42"/>
                  </a:cubicBezTo>
                  <a:cubicBezTo>
                    <a:pt x="95" y="25"/>
                    <a:pt x="54" y="0"/>
                    <a:pt x="30"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75"/>
            <p:cNvSpPr/>
            <p:nvPr/>
          </p:nvSpPr>
          <p:spPr>
            <a:xfrm>
              <a:off x="6523775" y="3065075"/>
              <a:ext cx="14875" cy="23950"/>
            </a:xfrm>
            <a:custGeom>
              <a:avLst/>
              <a:gdLst/>
              <a:ahLst/>
              <a:cxnLst/>
              <a:rect l="l" t="t" r="r" b="b"/>
              <a:pathLst>
                <a:path w="595" h="958" extrusionOk="0">
                  <a:moveTo>
                    <a:pt x="137" y="0"/>
                  </a:moveTo>
                  <a:cubicBezTo>
                    <a:pt x="131" y="0"/>
                    <a:pt x="125" y="1"/>
                    <a:pt x="118" y="2"/>
                  </a:cubicBezTo>
                  <a:cubicBezTo>
                    <a:pt x="106" y="5"/>
                    <a:pt x="93" y="6"/>
                    <a:pt x="81" y="6"/>
                  </a:cubicBezTo>
                  <a:cubicBezTo>
                    <a:pt x="59" y="6"/>
                    <a:pt x="40" y="3"/>
                    <a:pt x="26" y="3"/>
                  </a:cubicBezTo>
                  <a:cubicBezTo>
                    <a:pt x="8" y="3"/>
                    <a:pt x="0" y="8"/>
                    <a:pt x="12" y="35"/>
                  </a:cubicBezTo>
                  <a:cubicBezTo>
                    <a:pt x="36" y="92"/>
                    <a:pt x="118" y="199"/>
                    <a:pt x="135" y="264"/>
                  </a:cubicBezTo>
                  <a:cubicBezTo>
                    <a:pt x="143" y="338"/>
                    <a:pt x="184" y="527"/>
                    <a:pt x="200" y="584"/>
                  </a:cubicBezTo>
                  <a:cubicBezTo>
                    <a:pt x="209" y="642"/>
                    <a:pt x="250" y="658"/>
                    <a:pt x="315" y="732"/>
                  </a:cubicBezTo>
                  <a:cubicBezTo>
                    <a:pt x="372" y="789"/>
                    <a:pt x="541" y="958"/>
                    <a:pt x="584" y="958"/>
                  </a:cubicBezTo>
                  <a:cubicBezTo>
                    <a:pt x="591" y="958"/>
                    <a:pt x="594" y="954"/>
                    <a:pt x="594" y="945"/>
                  </a:cubicBezTo>
                  <a:cubicBezTo>
                    <a:pt x="594" y="880"/>
                    <a:pt x="471" y="716"/>
                    <a:pt x="447" y="609"/>
                  </a:cubicBezTo>
                  <a:cubicBezTo>
                    <a:pt x="430" y="494"/>
                    <a:pt x="365" y="305"/>
                    <a:pt x="324" y="223"/>
                  </a:cubicBezTo>
                  <a:cubicBezTo>
                    <a:pt x="285" y="145"/>
                    <a:pt x="253" y="0"/>
                    <a:pt x="137"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75"/>
            <p:cNvSpPr/>
            <p:nvPr/>
          </p:nvSpPr>
          <p:spPr>
            <a:xfrm>
              <a:off x="6506400" y="3082525"/>
              <a:ext cx="22925" cy="12575"/>
            </a:xfrm>
            <a:custGeom>
              <a:avLst/>
              <a:gdLst/>
              <a:ahLst/>
              <a:cxnLst/>
              <a:rect l="l" t="t" r="r" b="b"/>
              <a:pathLst>
                <a:path w="917" h="503" extrusionOk="0">
                  <a:moveTo>
                    <a:pt x="95" y="1"/>
                  </a:moveTo>
                  <a:cubicBezTo>
                    <a:pt x="94" y="1"/>
                    <a:pt x="92" y="1"/>
                    <a:pt x="91" y="1"/>
                  </a:cubicBezTo>
                  <a:cubicBezTo>
                    <a:pt x="67" y="9"/>
                    <a:pt x="1" y="18"/>
                    <a:pt x="17" y="83"/>
                  </a:cubicBezTo>
                  <a:cubicBezTo>
                    <a:pt x="34" y="149"/>
                    <a:pt x="34" y="239"/>
                    <a:pt x="116" y="330"/>
                  </a:cubicBezTo>
                  <a:cubicBezTo>
                    <a:pt x="206" y="420"/>
                    <a:pt x="239" y="412"/>
                    <a:pt x="387" y="420"/>
                  </a:cubicBezTo>
                  <a:cubicBezTo>
                    <a:pt x="526" y="428"/>
                    <a:pt x="657" y="502"/>
                    <a:pt x="723" y="502"/>
                  </a:cubicBezTo>
                  <a:cubicBezTo>
                    <a:pt x="726" y="502"/>
                    <a:pt x="729" y="502"/>
                    <a:pt x="733" y="502"/>
                  </a:cubicBezTo>
                  <a:cubicBezTo>
                    <a:pt x="794" y="502"/>
                    <a:pt x="917" y="432"/>
                    <a:pt x="854" y="362"/>
                  </a:cubicBezTo>
                  <a:cubicBezTo>
                    <a:pt x="797" y="288"/>
                    <a:pt x="690" y="149"/>
                    <a:pt x="608" y="133"/>
                  </a:cubicBezTo>
                  <a:cubicBezTo>
                    <a:pt x="597" y="130"/>
                    <a:pt x="587" y="129"/>
                    <a:pt x="577" y="129"/>
                  </a:cubicBezTo>
                  <a:cubicBezTo>
                    <a:pt x="537" y="129"/>
                    <a:pt x="502" y="145"/>
                    <a:pt x="450" y="145"/>
                  </a:cubicBezTo>
                  <a:cubicBezTo>
                    <a:pt x="420" y="145"/>
                    <a:pt x="384" y="140"/>
                    <a:pt x="337" y="124"/>
                  </a:cubicBezTo>
                  <a:cubicBezTo>
                    <a:pt x="266" y="101"/>
                    <a:pt x="134" y="1"/>
                    <a:pt x="95"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75"/>
            <p:cNvSpPr/>
            <p:nvPr/>
          </p:nvSpPr>
          <p:spPr>
            <a:xfrm>
              <a:off x="6534850" y="3099050"/>
              <a:ext cx="21450" cy="11975"/>
            </a:xfrm>
            <a:custGeom>
              <a:avLst/>
              <a:gdLst/>
              <a:ahLst/>
              <a:cxnLst/>
              <a:rect l="l" t="t" r="r" b="b"/>
              <a:pathLst>
                <a:path w="858" h="479" extrusionOk="0">
                  <a:moveTo>
                    <a:pt x="133" y="1"/>
                  </a:moveTo>
                  <a:cubicBezTo>
                    <a:pt x="116" y="1"/>
                    <a:pt x="102" y="7"/>
                    <a:pt x="94" y="21"/>
                  </a:cubicBezTo>
                  <a:cubicBezTo>
                    <a:pt x="55" y="100"/>
                    <a:pt x="1" y="178"/>
                    <a:pt x="81" y="178"/>
                  </a:cubicBezTo>
                  <a:cubicBezTo>
                    <a:pt x="85" y="178"/>
                    <a:pt x="89" y="178"/>
                    <a:pt x="94" y="177"/>
                  </a:cubicBezTo>
                  <a:cubicBezTo>
                    <a:pt x="122" y="175"/>
                    <a:pt x="149" y="172"/>
                    <a:pt x="173" y="172"/>
                  </a:cubicBezTo>
                  <a:cubicBezTo>
                    <a:pt x="225" y="172"/>
                    <a:pt x="263" y="184"/>
                    <a:pt x="274" y="235"/>
                  </a:cubicBezTo>
                  <a:cubicBezTo>
                    <a:pt x="299" y="317"/>
                    <a:pt x="324" y="358"/>
                    <a:pt x="414" y="391"/>
                  </a:cubicBezTo>
                  <a:cubicBezTo>
                    <a:pt x="479" y="417"/>
                    <a:pt x="673" y="479"/>
                    <a:pt x="771" y="479"/>
                  </a:cubicBezTo>
                  <a:cubicBezTo>
                    <a:pt x="797" y="479"/>
                    <a:pt x="816" y="475"/>
                    <a:pt x="824" y="465"/>
                  </a:cubicBezTo>
                  <a:cubicBezTo>
                    <a:pt x="857" y="415"/>
                    <a:pt x="742" y="243"/>
                    <a:pt x="668" y="202"/>
                  </a:cubicBezTo>
                  <a:cubicBezTo>
                    <a:pt x="600" y="156"/>
                    <a:pt x="595" y="111"/>
                    <a:pt x="497" y="111"/>
                  </a:cubicBezTo>
                  <a:cubicBezTo>
                    <a:pt x="489" y="111"/>
                    <a:pt x="481" y="111"/>
                    <a:pt x="471" y="112"/>
                  </a:cubicBezTo>
                  <a:cubicBezTo>
                    <a:pt x="346" y="99"/>
                    <a:pt x="205" y="1"/>
                    <a:pt x="133"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75"/>
            <p:cNvSpPr/>
            <p:nvPr/>
          </p:nvSpPr>
          <p:spPr>
            <a:xfrm>
              <a:off x="6585400" y="3281500"/>
              <a:ext cx="55425" cy="43275"/>
            </a:xfrm>
            <a:custGeom>
              <a:avLst/>
              <a:gdLst/>
              <a:ahLst/>
              <a:cxnLst/>
              <a:rect l="l" t="t" r="r" b="b"/>
              <a:pathLst>
                <a:path w="2217" h="1731" extrusionOk="0">
                  <a:moveTo>
                    <a:pt x="20" y="1"/>
                  </a:moveTo>
                  <a:cubicBezTo>
                    <a:pt x="15" y="1"/>
                    <a:pt x="10" y="4"/>
                    <a:pt x="9" y="11"/>
                  </a:cubicBezTo>
                  <a:cubicBezTo>
                    <a:pt x="1" y="44"/>
                    <a:pt x="107" y="224"/>
                    <a:pt x="140" y="290"/>
                  </a:cubicBezTo>
                  <a:cubicBezTo>
                    <a:pt x="197" y="413"/>
                    <a:pt x="230" y="413"/>
                    <a:pt x="312" y="495"/>
                  </a:cubicBezTo>
                  <a:cubicBezTo>
                    <a:pt x="394" y="569"/>
                    <a:pt x="501" y="659"/>
                    <a:pt x="509" y="717"/>
                  </a:cubicBezTo>
                  <a:cubicBezTo>
                    <a:pt x="518" y="774"/>
                    <a:pt x="608" y="758"/>
                    <a:pt x="641" y="799"/>
                  </a:cubicBezTo>
                  <a:cubicBezTo>
                    <a:pt x="673" y="840"/>
                    <a:pt x="657" y="881"/>
                    <a:pt x="714" y="947"/>
                  </a:cubicBezTo>
                  <a:cubicBezTo>
                    <a:pt x="772" y="1012"/>
                    <a:pt x="920" y="1119"/>
                    <a:pt x="977" y="1160"/>
                  </a:cubicBezTo>
                  <a:cubicBezTo>
                    <a:pt x="1035" y="1201"/>
                    <a:pt x="1149" y="1267"/>
                    <a:pt x="1182" y="1267"/>
                  </a:cubicBezTo>
                  <a:cubicBezTo>
                    <a:pt x="1211" y="1267"/>
                    <a:pt x="1252" y="1223"/>
                    <a:pt x="1279" y="1223"/>
                  </a:cubicBezTo>
                  <a:cubicBezTo>
                    <a:pt x="1282" y="1223"/>
                    <a:pt x="1286" y="1223"/>
                    <a:pt x="1289" y="1226"/>
                  </a:cubicBezTo>
                  <a:cubicBezTo>
                    <a:pt x="1314" y="1242"/>
                    <a:pt x="1355" y="1349"/>
                    <a:pt x="1412" y="1398"/>
                  </a:cubicBezTo>
                  <a:cubicBezTo>
                    <a:pt x="1461" y="1439"/>
                    <a:pt x="1675" y="1496"/>
                    <a:pt x="1757" y="1578"/>
                  </a:cubicBezTo>
                  <a:cubicBezTo>
                    <a:pt x="1839" y="1652"/>
                    <a:pt x="1888" y="1718"/>
                    <a:pt x="1954" y="1726"/>
                  </a:cubicBezTo>
                  <a:cubicBezTo>
                    <a:pt x="1978" y="1729"/>
                    <a:pt x="2009" y="1731"/>
                    <a:pt x="2040" y="1731"/>
                  </a:cubicBezTo>
                  <a:cubicBezTo>
                    <a:pt x="2101" y="1731"/>
                    <a:pt x="2162" y="1723"/>
                    <a:pt x="2167" y="1702"/>
                  </a:cubicBezTo>
                  <a:cubicBezTo>
                    <a:pt x="2183" y="1677"/>
                    <a:pt x="2216" y="1660"/>
                    <a:pt x="2200" y="1619"/>
                  </a:cubicBezTo>
                  <a:cubicBezTo>
                    <a:pt x="2175" y="1578"/>
                    <a:pt x="2183" y="1537"/>
                    <a:pt x="2101" y="1505"/>
                  </a:cubicBezTo>
                  <a:cubicBezTo>
                    <a:pt x="2028" y="1472"/>
                    <a:pt x="1855" y="1406"/>
                    <a:pt x="1822" y="1340"/>
                  </a:cubicBezTo>
                  <a:cubicBezTo>
                    <a:pt x="1790" y="1275"/>
                    <a:pt x="1724" y="1234"/>
                    <a:pt x="1658" y="1185"/>
                  </a:cubicBezTo>
                  <a:cubicBezTo>
                    <a:pt x="1593" y="1127"/>
                    <a:pt x="1486" y="1119"/>
                    <a:pt x="1355" y="1012"/>
                  </a:cubicBezTo>
                  <a:cubicBezTo>
                    <a:pt x="1223" y="897"/>
                    <a:pt x="985" y="684"/>
                    <a:pt x="920" y="594"/>
                  </a:cubicBezTo>
                  <a:cubicBezTo>
                    <a:pt x="854" y="503"/>
                    <a:pt x="550" y="356"/>
                    <a:pt x="460" y="265"/>
                  </a:cubicBezTo>
                  <a:cubicBezTo>
                    <a:pt x="371" y="191"/>
                    <a:pt x="329" y="157"/>
                    <a:pt x="304" y="157"/>
                  </a:cubicBezTo>
                  <a:cubicBezTo>
                    <a:pt x="301" y="157"/>
                    <a:pt x="298" y="158"/>
                    <a:pt x="296" y="159"/>
                  </a:cubicBezTo>
                  <a:cubicBezTo>
                    <a:pt x="275" y="159"/>
                    <a:pt x="266" y="205"/>
                    <a:pt x="244" y="205"/>
                  </a:cubicBezTo>
                  <a:cubicBezTo>
                    <a:pt x="240" y="205"/>
                    <a:pt x="235" y="204"/>
                    <a:pt x="230" y="200"/>
                  </a:cubicBezTo>
                  <a:cubicBezTo>
                    <a:pt x="197" y="175"/>
                    <a:pt x="165" y="175"/>
                    <a:pt x="115" y="101"/>
                  </a:cubicBezTo>
                  <a:cubicBezTo>
                    <a:pt x="83" y="43"/>
                    <a:pt x="41" y="1"/>
                    <a:pt x="2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75"/>
            <p:cNvSpPr/>
            <p:nvPr/>
          </p:nvSpPr>
          <p:spPr>
            <a:xfrm>
              <a:off x="6823600" y="3230025"/>
              <a:ext cx="27100" cy="17550"/>
            </a:xfrm>
            <a:custGeom>
              <a:avLst/>
              <a:gdLst/>
              <a:ahLst/>
              <a:cxnLst/>
              <a:rect l="l" t="t" r="r" b="b"/>
              <a:pathLst>
                <a:path w="1084" h="702" extrusionOk="0">
                  <a:moveTo>
                    <a:pt x="697" y="0"/>
                  </a:moveTo>
                  <a:cubicBezTo>
                    <a:pt x="674" y="0"/>
                    <a:pt x="641" y="8"/>
                    <a:pt x="583" y="26"/>
                  </a:cubicBezTo>
                  <a:cubicBezTo>
                    <a:pt x="501" y="59"/>
                    <a:pt x="452" y="26"/>
                    <a:pt x="337" y="109"/>
                  </a:cubicBezTo>
                  <a:cubicBezTo>
                    <a:pt x="222" y="191"/>
                    <a:pt x="214" y="207"/>
                    <a:pt x="148" y="289"/>
                  </a:cubicBezTo>
                  <a:cubicBezTo>
                    <a:pt x="83" y="371"/>
                    <a:pt x="1" y="429"/>
                    <a:pt x="33" y="494"/>
                  </a:cubicBezTo>
                  <a:cubicBezTo>
                    <a:pt x="58" y="560"/>
                    <a:pt x="9" y="585"/>
                    <a:pt x="115" y="609"/>
                  </a:cubicBezTo>
                  <a:cubicBezTo>
                    <a:pt x="206" y="624"/>
                    <a:pt x="262" y="701"/>
                    <a:pt x="391" y="701"/>
                  </a:cubicBezTo>
                  <a:cubicBezTo>
                    <a:pt x="402" y="701"/>
                    <a:pt x="414" y="701"/>
                    <a:pt x="427" y="699"/>
                  </a:cubicBezTo>
                  <a:cubicBezTo>
                    <a:pt x="591" y="691"/>
                    <a:pt x="559" y="683"/>
                    <a:pt x="764" y="634"/>
                  </a:cubicBezTo>
                  <a:cubicBezTo>
                    <a:pt x="788" y="629"/>
                    <a:pt x="811" y="627"/>
                    <a:pt x="832" y="627"/>
                  </a:cubicBezTo>
                  <a:cubicBezTo>
                    <a:pt x="928" y="627"/>
                    <a:pt x="994" y="667"/>
                    <a:pt x="1031" y="667"/>
                  </a:cubicBezTo>
                  <a:cubicBezTo>
                    <a:pt x="1055" y="667"/>
                    <a:pt x="1067" y="650"/>
                    <a:pt x="1067" y="593"/>
                  </a:cubicBezTo>
                  <a:cubicBezTo>
                    <a:pt x="1067" y="429"/>
                    <a:pt x="1084" y="322"/>
                    <a:pt x="985" y="264"/>
                  </a:cubicBezTo>
                  <a:cubicBezTo>
                    <a:pt x="879" y="199"/>
                    <a:pt x="854" y="117"/>
                    <a:pt x="788" y="59"/>
                  </a:cubicBezTo>
                  <a:cubicBezTo>
                    <a:pt x="742" y="23"/>
                    <a:pt x="734" y="0"/>
                    <a:pt x="697"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75"/>
            <p:cNvSpPr/>
            <p:nvPr/>
          </p:nvSpPr>
          <p:spPr>
            <a:xfrm>
              <a:off x="6844325" y="3208700"/>
              <a:ext cx="30375" cy="15900"/>
            </a:xfrm>
            <a:custGeom>
              <a:avLst/>
              <a:gdLst/>
              <a:ahLst/>
              <a:cxnLst/>
              <a:rect l="l" t="t" r="r" b="b"/>
              <a:pathLst>
                <a:path w="1215" h="636" extrusionOk="0">
                  <a:moveTo>
                    <a:pt x="1170" y="1"/>
                  </a:moveTo>
                  <a:cubicBezTo>
                    <a:pt x="1120" y="1"/>
                    <a:pt x="1005" y="89"/>
                    <a:pt x="837" y="124"/>
                  </a:cubicBezTo>
                  <a:cubicBezTo>
                    <a:pt x="649" y="165"/>
                    <a:pt x="534" y="198"/>
                    <a:pt x="476" y="215"/>
                  </a:cubicBezTo>
                  <a:cubicBezTo>
                    <a:pt x="419" y="231"/>
                    <a:pt x="312" y="362"/>
                    <a:pt x="247" y="362"/>
                  </a:cubicBezTo>
                  <a:cubicBezTo>
                    <a:pt x="196" y="362"/>
                    <a:pt x="141" y="338"/>
                    <a:pt x="103" y="338"/>
                  </a:cubicBezTo>
                  <a:cubicBezTo>
                    <a:pt x="92" y="338"/>
                    <a:pt x="82" y="340"/>
                    <a:pt x="74" y="346"/>
                  </a:cubicBezTo>
                  <a:cubicBezTo>
                    <a:pt x="41" y="371"/>
                    <a:pt x="0" y="428"/>
                    <a:pt x="33" y="453"/>
                  </a:cubicBezTo>
                  <a:cubicBezTo>
                    <a:pt x="38" y="458"/>
                    <a:pt x="44" y="459"/>
                    <a:pt x="49" y="459"/>
                  </a:cubicBezTo>
                  <a:cubicBezTo>
                    <a:pt x="59" y="459"/>
                    <a:pt x="70" y="454"/>
                    <a:pt x="80" y="454"/>
                  </a:cubicBezTo>
                  <a:cubicBezTo>
                    <a:pt x="92" y="454"/>
                    <a:pt x="105" y="462"/>
                    <a:pt x="115" y="494"/>
                  </a:cubicBezTo>
                  <a:cubicBezTo>
                    <a:pt x="175" y="568"/>
                    <a:pt x="133" y="636"/>
                    <a:pt x="247" y="636"/>
                  </a:cubicBezTo>
                  <a:cubicBezTo>
                    <a:pt x="258" y="636"/>
                    <a:pt x="272" y="635"/>
                    <a:pt x="288" y="633"/>
                  </a:cubicBezTo>
                  <a:cubicBezTo>
                    <a:pt x="452" y="617"/>
                    <a:pt x="526" y="592"/>
                    <a:pt x="624" y="518"/>
                  </a:cubicBezTo>
                  <a:cubicBezTo>
                    <a:pt x="731" y="453"/>
                    <a:pt x="698" y="518"/>
                    <a:pt x="805" y="412"/>
                  </a:cubicBezTo>
                  <a:cubicBezTo>
                    <a:pt x="903" y="305"/>
                    <a:pt x="1215" y="51"/>
                    <a:pt x="1190" y="10"/>
                  </a:cubicBezTo>
                  <a:cubicBezTo>
                    <a:pt x="1186" y="4"/>
                    <a:pt x="1179" y="1"/>
                    <a:pt x="117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75"/>
            <p:cNvSpPr/>
            <p:nvPr/>
          </p:nvSpPr>
          <p:spPr>
            <a:xfrm>
              <a:off x="812375" y="4246250"/>
              <a:ext cx="1798125" cy="577775"/>
            </a:xfrm>
            <a:custGeom>
              <a:avLst/>
              <a:gdLst/>
              <a:ahLst/>
              <a:cxnLst/>
              <a:rect l="l" t="t" r="r" b="b"/>
              <a:pathLst>
                <a:path w="71925" h="23111" extrusionOk="0">
                  <a:moveTo>
                    <a:pt x="71580" y="1"/>
                  </a:moveTo>
                  <a:lnTo>
                    <a:pt x="71481" y="9"/>
                  </a:lnTo>
                  <a:lnTo>
                    <a:pt x="71375" y="42"/>
                  </a:lnTo>
                  <a:lnTo>
                    <a:pt x="71260" y="83"/>
                  </a:lnTo>
                  <a:lnTo>
                    <a:pt x="70948" y="247"/>
                  </a:lnTo>
                  <a:lnTo>
                    <a:pt x="70841" y="288"/>
                  </a:lnTo>
                  <a:lnTo>
                    <a:pt x="70636" y="337"/>
                  </a:lnTo>
                  <a:lnTo>
                    <a:pt x="70537" y="370"/>
                  </a:lnTo>
                  <a:lnTo>
                    <a:pt x="70464" y="411"/>
                  </a:lnTo>
                  <a:lnTo>
                    <a:pt x="70144" y="624"/>
                  </a:lnTo>
                  <a:lnTo>
                    <a:pt x="69955" y="723"/>
                  </a:lnTo>
                  <a:lnTo>
                    <a:pt x="69848" y="756"/>
                  </a:lnTo>
                  <a:lnTo>
                    <a:pt x="69413" y="854"/>
                  </a:lnTo>
                  <a:lnTo>
                    <a:pt x="69200" y="928"/>
                  </a:lnTo>
                  <a:lnTo>
                    <a:pt x="69027" y="1051"/>
                  </a:lnTo>
                  <a:lnTo>
                    <a:pt x="68970" y="1223"/>
                  </a:lnTo>
                  <a:lnTo>
                    <a:pt x="68945" y="1264"/>
                  </a:lnTo>
                  <a:lnTo>
                    <a:pt x="68921" y="1297"/>
                  </a:lnTo>
                  <a:lnTo>
                    <a:pt x="68888" y="1338"/>
                  </a:lnTo>
                  <a:lnTo>
                    <a:pt x="68855" y="1371"/>
                  </a:lnTo>
                  <a:lnTo>
                    <a:pt x="68814" y="1396"/>
                  </a:lnTo>
                  <a:lnTo>
                    <a:pt x="68724" y="1445"/>
                  </a:lnTo>
                  <a:lnTo>
                    <a:pt x="68683" y="1470"/>
                  </a:lnTo>
                  <a:lnTo>
                    <a:pt x="68650" y="1519"/>
                  </a:lnTo>
                  <a:lnTo>
                    <a:pt x="68609" y="1609"/>
                  </a:lnTo>
                  <a:lnTo>
                    <a:pt x="68584" y="1650"/>
                  </a:lnTo>
                  <a:lnTo>
                    <a:pt x="68527" y="1683"/>
                  </a:lnTo>
                  <a:lnTo>
                    <a:pt x="68478" y="1699"/>
                  </a:lnTo>
                  <a:lnTo>
                    <a:pt x="68420" y="1708"/>
                  </a:lnTo>
                  <a:lnTo>
                    <a:pt x="68363" y="1732"/>
                  </a:lnTo>
                  <a:lnTo>
                    <a:pt x="68313" y="1757"/>
                  </a:lnTo>
                  <a:lnTo>
                    <a:pt x="68215" y="1831"/>
                  </a:lnTo>
                  <a:lnTo>
                    <a:pt x="68166" y="1864"/>
                  </a:lnTo>
                  <a:lnTo>
                    <a:pt x="68059" y="1864"/>
                  </a:lnTo>
                  <a:lnTo>
                    <a:pt x="67985" y="1814"/>
                  </a:lnTo>
                  <a:lnTo>
                    <a:pt x="67928" y="1781"/>
                  </a:lnTo>
                  <a:lnTo>
                    <a:pt x="67870" y="1847"/>
                  </a:lnTo>
                  <a:lnTo>
                    <a:pt x="67862" y="1896"/>
                  </a:lnTo>
                  <a:lnTo>
                    <a:pt x="67870" y="1995"/>
                  </a:lnTo>
                  <a:lnTo>
                    <a:pt x="67854" y="2028"/>
                  </a:lnTo>
                  <a:lnTo>
                    <a:pt x="67813" y="2044"/>
                  </a:lnTo>
                  <a:lnTo>
                    <a:pt x="67673" y="2044"/>
                  </a:lnTo>
                  <a:lnTo>
                    <a:pt x="67517" y="2126"/>
                  </a:lnTo>
                  <a:lnTo>
                    <a:pt x="67493" y="2208"/>
                  </a:lnTo>
                  <a:lnTo>
                    <a:pt x="67517" y="2315"/>
                  </a:lnTo>
                  <a:lnTo>
                    <a:pt x="67501" y="2446"/>
                  </a:lnTo>
                  <a:lnTo>
                    <a:pt x="67460" y="2438"/>
                  </a:lnTo>
                  <a:lnTo>
                    <a:pt x="67427" y="2413"/>
                  </a:lnTo>
                  <a:lnTo>
                    <a:pt x="67402" y="2381"/>
                  </a:lnTo>
                  <a:lnTo>
                    <a:pt x="67378" y="2372"/>
                  </a:lnTo>
                  <a:lnTo>
                    <a:pt x="67279" y="2364"/>
                  </a:lnTo>
                  <a:lnTo>
                    <a:pt x="67009" y="2298"/>
                  </a:lnTo>
                  <a:lnTo>
                    <a:pt x="66910" y="2348"/>
                  </a:lnTo>
                  <a:lnTo>
                    <a:pt x="66844" y="2446"/>
                  </a:lnTo>
                  <a:lnTo>
                    <a:pt x="66803" y="2561"/>
                  </a:lnTo>
                  <a:lnTo>
                    <a:pt x="66787" y="2668"/>
                  </a:lnTo>
                  <a:lnTo>
                    <a:pt x="66795" y="2750"/>
                  </a:lnTo>
                  <a:lnTo>
                    <a:pt x="66812" y="2807"/>
                  </a:lnTo>
                  <a:lnTo>
                    <a:pt x="66894" y="2914"/>
                  </a:lnTo>
                  <a:lnTo>
                    <a:pt x="66926" y="2947"/>
                  </a:lnTo>
                  <a:lnTo>
                    <a:pt x="66968" y="2971"/>
                  </a:lnTo>
                  <a:lnTo>
                    <a:pt x="66976" y="3004"/>
                  </a:lnTo>
                  <a:lnTo>
                    <a:pt x="66935" y="3053"/>
                  </a:lnTo>
                  <a:lnTo>
                    <a:pt x="66910" y="3062"/>
                  </a:lnTo>
                  <a:lnTo>
                    <a:pt x="66836" y="3053"/>
                  </a:lnTo>
                  <a:lnTo>
                    <a:pt x="66803" y="3053"/>
                  </a:lnTo>
                  <a:lnTo>
                    <a:pt x="66787" y="3070"/>
                  </a:lnTo>
                  <a:lnTo>
                    <a:pt x="66738" y="3103"/>
                  </a:lnTo>
                  <a:lnTo>
                    <a:pt x="66730" y="3111"/>
                  </a:lnTo>
                  <a:lnTo>
                    <a:pt x="66680" y="3136"/>
                  </a:lnTo>
                  <a:lnTo>
                    <a:pt x="66647" y="3160"/>
                  </a:lnTo>
                  <a:lnTo>
                    <a:pt x="66598" y="3177"/>
                  </a:lnTo>
                  <a:lnTo>
                    <a:pt x="66524" y="3185"/>
                  </a:lnTo>
                  <a:lnTo>
                    <a:pt x="66557" y="3283"/>
                  </a:lnTo>
                  <a:lnTo>
                    <a:pt x="66533" y="3357"/>
                  </a:lnTo>
                  <a:lnTo>
                    <a:pt x="66475" y="3390"/>
                  </a:lnTo>
                  <a:lnTo>
                    <a:pt x="66385" y="3349"/>
                  </a:lnTo>
                  <a:lnTo>
                    <a:pt x="66393" y="3480"/>
                  </a:lnTo>
                  <a:lnTo>
                    <a:pt x="66442" y="3612"/>
                  </a:lnTo>
                  <a:lnTo>
                    <a:pt x="66450" y="3702"/>
                  </a:lnTo>
                  <a:lnTo>
                    <a:pt x="66344" y="3743"/>
                  </a:lnTo>
                  <a:lnTo>
                    <a:pt x="66270" y="3726"/>
                  </a:lnTo>
                  <a:lnTo>
                    <a:pt x="66204" y="3694"/>
                  </a:lnTo>
                  <a:lnTo>
                    <a:pt x="66139" y="3669"/>
                  </a:lnTo>
                  <a:lnTo>
                    <a:pt x="66057" y="3677"/>
                  </a:lnTo>
                  <a:lnTo>
                    <a:pt x="65975" y="3726"/>
                  </a:lnTo>
                  <a:lnTo>
                    <a:pt x="65950" y="3776"/>
                  </a:lnTo>
                  <a:lnTo>
                    <a:pt x="65966" y="3850"/>
                  </a:lnTo>
                  <a:lnTo>
                    <a:pt x="66007" y="3932"/>
                  </a:lnTo>
                  <a:lnTo>
                    <a:pt x="65876" y="3973"/>
                  </a:lnTo>
                  <a:lnTo>
                    <a:pt x="65737" y="3989"/>
                  </a:lnTo>
                  <a:lnTo>
                    <a:pt x="65630" y="4047"/>
                  </a:lnTo>
                  <a:lnTo>
                    <a:pt x="65581" y="4202"/>
                  </a:lnTo>
                  <a:lnTo>
                    <a:pt x="65597" y="4284"/>
                  </a:lnTo>
                  <a:lnTo>
                    <a:pt x="65622" y="4350"/>
                  </a:lnTo>
                  <a:lnTo>
                    <a:pt x="65638" y="4424"/>
                  </a:lnTo>
                  <a:lnTo>
                    <a:pt x="65630" y="4522"/>
                  </a:lnTo>
                  <a:lnTo>
                    <a:pt x="65605" y="4596"/>
                  </a:lnTo>
                  <a:lnTo>
                    <a:pt x="65572" y="4646"/>
                  </a:lnTo>
                  <a:lnTo>
                    <a:pt x="65523" y="4678"/>
                  </a:lnTo>
                  <a:lnTo>
                    <a:pt x="65441" y="4678"/>
                  </a:lnTo>
                  <a:lnTo>
                    <a:pt x="65367" y="4654"/>
                  </a:lnTo>
                  <a:lnTo>
                    <a:pt x="65302" y="4621"/>
                  </a:lnTo>
                  <a:lnTo>
                    <a:pt x="65236" y="4613"/>
                  </a:lnTo>
                  <a:lnTo>
                    <a:pt x="65154" y="4637"/>
                  </a:lnTo>
                  <a:lnTo>
                    <a:pt x="65088" y="4703"/>
                  </a:lnTo>
                  <a:lnTo>
                    <a:pt x="65072" y="4769"/>
                  </a:lnTo>
                  <a:lnTo>
                    <a:pt x="65080" y="4925"/>
                  </a:lnTo>
                  <a:lnTo>
                    <a:pt x="65055" y="5204"/>
                  </a:lnTo>
                  <a:lnTo>
                    <a:pt x="65064" y="5278"/>
                  </a:lnTo>
                  <a:lnTo>
                    <a:pt x="65080" y="5360"/>
                  </a:lnTo>
                  <a:lnTo>
                    <a:pt x="65088" y="5433"/>
                  </a:lnTo>
                  <a:lnTo>
                    <a:pt x="65072" y="5516"/>
                  </a:lnTo>
                  <a:lnTo>
                    <a:pt x="64998" y="5433"/>
                  </a:lnTo>
                  <a:lnTo>
                    <a:pt x="64924" y="5442"/>
                  </a:lnTo>
                  <a:lnTo>
                    <a:pt x="64850" y="5474"/>
                  </a:lnTo>
                  <a:lnTo>
                    <a:pt x="64785" y="5458"/>
                  </a:lnTo>
                  <a:lnTo>
                    <a:pt x="64760" y="5376"/>
                  </a:lnTo>
                  <a:lnTo>
                    <a:pt x="64768" y="5261"/>
                  </a:lnTo>
                  <a:lnTo>
                    <a:pt x="64760" y="5146"/>
                  </a:lnTo>
                  <a:lnTo>
                    <a:pt x="64694" y="5081"/>
                  </a:lnTo>
                  <a:lnTo>
                    <a:pt x="64629" y="5081"/>
                  </a:lnTo>
                  <a:lnTo>
                    <a:pt x="64588" y="5113"/>
                  </a:lnTo>
                  <a:lnTo>
                    <a:pt x="64555" y="5171"/>
                  </a:lnTo>
                  <a:lnTo>
                    <a:pt x="64514" y="5220"/>
                  </a:lnTo>
                  <a:lnTo>
                    <a:pt x="64481" y="5236"/>
                  </a:lnTo>
                  <a:lnTo>
                    <a:pt x="64407" y="5261"/>
                  </a:lnTo>
                  <a:lnTo>
                    <a:pt x="64374" y="5286"/>
                  </a:lnTo>
                  <a:lnTo>
                    <a:pt x="64341" y="5368"/>
                  </a:lnTo>
                  <a:lnTo>
                    <a:pt x="64309" y="5499"/>
                  </a:lnTo>
                  <a:lnTo>
                    <a:pt x="64300" y="5639"/>
                  </a:lnTo>
                  <a:lnTo>
                    <a:pt x="64309" y="5729"/>
                  </a:lnTo>
                  <a:lnTo>
                    <a:pt x="64366" y="5811"/>
                  </a:lnTo>
                  <a:lnTo>
                    <a:pt x="64432" y="5811"/>
                  </a:lnTo>
                  <a:lnTo>
                    <a:pt x="64522" y="5778"/>
                  </a:lnTo>
                  <a:lnTo>
                    <a:pt x="64629" y="5753"/>
                  </a:lnTo>
                  <a:lnTo>
                    <a:pt x="64678" y="5745"/>
                  </a:lnTo>
                  <a:lnTo>
                    <a:pt x="64735" y="5753"/>
                  </a:lnTo>
                  <a:lnTo>
                    <a:pt x="64801" y="5762"/>
                  </a:lnTo>
                  <a:lnTo>
                    <a:pt x="64850" y="5778"/>
                  </a:lnTo>
                  <a:lnTo>
                    <a:pt x="64916" y="5811"/>
                  </a:lnTo>
                  <a:lnTo>
                    <a:pt x="64924" y="5819"/>
                  </a:lnTo>
                  <a:lnTo>
                    <a:pt x="64908" y="5836"/>
                  </a:lnTo>
                  <a:lnTo>
                    <a:pt x="64826" y="5975"/>
                  </a:lnTo>
                  <a:lnTo>
                    <a:pt x="64686" y="6164"/>
                  </a:lnTo>
                  <a:lnTo>
                    <a:pt x="64637" y="6271"/>
                  </a:lnTo>
                  <a:lnTo>
                    <a:pt x="64645" y="6385"/>
                  </a:lnTo>
                  <a:lnTo>
                    <a:pt x="64686" y="6467"/>
                  </a:lnTo>
                  <a:lnTo>
                    <a:pt x="64768" y="6541"/>
                  </a:lnTo>
                  <a:lnTo>
                    <a:pt x="64858" y="6615"/>
                  </a:lnTo>
                  <a:lnTo>
                    <a:pt x="64809" y="6664"/>
                  </a:lnTo>
                  <a:lnTo>
                    <a:pt x="64760" y="6722"/>
                  </a:lnTo>
                  <a:lnTo>
                    <a:pt x="64711" y="6788"/>
                  </a:lnTo>
                  <a:lnTo>
                    <a:pt x="64686" y="6853"/>
                  </a:lnTo>
                  <a:lnTo>
                    <a:pt x="64670" y="6927"/>
                  </a:lnTo>
                  <a:lnTo>
                    <a:pt x="64661" y="7083"/>
                  </a:lnTo>
                  <a:lnTo>
                    <a:pt x="64637" y="7140"/>
                  </a:lnTo>
                  <a:lnTo>
                    <a:pt x="64579" y="7173"/>
                  </a:lnTo>
                  <a:lnTo>
                    <a:pt x="64514" y="7190"/>
                  </a:lnTo>
                  <a:lnTo>
                    <a:pt x="64464" y="7214"/>
                  </a:lnTo>
                  <a:lnTo>
                    <a:pt x="64473" y="7288"/>
                  </a:lnTo>
                  <a:lnTo>
                    <a:pt x="64538" y="7354"/>
                  </a:lnTo>
                  <a:lnTo>
                    <a:pt x="64629" y="7387"/>
                  </a:lnTo>
                  <a:lnTo>
                    <a:pt x="64711" y="7436"/>
                  </a:lnTo>
                  <a:lnTo>
                    <a:pt x="64727" y="7534"/>
                  </a:lnTo>
                  <a:lnTo>
                    <a:pt x="64694" y="7592"/>
                  </a:lnTo>
                  <a:lnTo>
                    <a:pt x="64629" y="7641"/>
                  </a:lnTo>
                  <a:lnTo>
                    <a:pt x="64489" y="7723"/>
                  </a:lnTo>
                  <a:lnTo>
                    <a:pt x="64464" y="7740"/>
                  </a:lnTo>
                  <a:lnTo>
                    <a:pt x="64456" y="7756"/>
                  </a:lnTo>
                  <a:lnTo>
                    <a:pt x="64448" y="7772"/>
                  </a:lnTo>
                  <a:lnTo>
                    <a:pt x="64415" y="7781"/>
                  </a:lnTo>
                  <a:lnTo>
                    <a:pt x="64366" y="7789"/>
                  </a:lnTo>
                  <a:lnTo>
                    <a:pt x="64177" y="7756"/>
                  </a:lnTo>
                  <a:lnTo>
                    <a:pt x="64005" y="7748"/>
                  </a:lnTo>
                  <a:lnTo>
                    <a:pt x="63841" y="7756"/>
                  </a:lnTo>
                  <a:lnTo>
                    <a:pt x="63504" y="7805"/>
                  </a:lnTo>
                  <a:lnTo>
                    <a:pt x="63545" y="7863"/>
                  </a:lnTo>
                  <a:lnTo>
                    <a:pt x="63636" y="7953"/>
                  </a:lnTo>
                  <a:lnTo>
                    <a:pt x="63677" y="8002"/>
                  </a:lnTo>
                  <a:lnTo>
                    <a:pt x="63701" y="8068"/>
                  </a:lnTo>
                  <a:lnTo>
                    <a:pt x="63718" y="8133"/>
                  </a:lnTo>
                  <a:lnTo>
                    <a:pt x="63726" y="8281"/>
                  </a:lnTo>
                  <a:lnTo>
                    <a:pt x="63742" y="8421"/>
                  </a:lnTo>
                  <a:lnTo>
                    <a:pt x="63783" y="8544"/>
                  </a:lnTo>
                  <a:lnTo>
                    <a:pt x="63841" y="8659"/>
                  </a:lnTo>
                  <a:lnTo>
                    <a:pt x="64079" y="9020"/>
                  </a:lnTo>
                  <a:lnTo>
                    <a:pt x="64210" y="9274"/>
                  </a:lnTo>
                  <a:lnTo>
                    <a:pt x="64309" y="9545"/>
                  </a:lnTo>
                  <a:lnTo>
                    <a:pt x="64358" y="9824"/>
                  </a:lnTo>
                  <a:lnTo>
                    <a:pt x="64358" y="10111"/>
                  </a:lnTo>
                  <a:lnTo>
                    <a:pt x="64366" y="10251"/>
                  </a:lnTo>
                  <a:lnTo>
                    <a:pt x="64415" y="10390"/>
                  </a:lnTo>
                  <a:lnTo>
                    <a:pt x="64489" y="10505"/>
                  </a:lnTo>
                  <a:lnTo>
                    <a:pt x="64678" y="10710"/>
                  </a:lnTo>
                  <a:lnTo>
                    <a:pt x="64752" y="10825"/>
                  </a:lnTo>
                  <a:lnTo>
                    <a:pt x="64801" y="11096"/>
                  </a:lnTo>
                  <a:lnTo>
                    <a:pt x="64711" y="11391"/>
                  </a:lnTo>
                  <a:lnTo>
                    <a:pt x="64547" y="11679"/>
                  </a:lnTo>
                  <a:lnTo>
                    <a:pt x="64374" y="11917"/>
                  </a:lnTo>
                  <a:lnTo>
                    <a:pt x="64169" y="12122"/>
                  </a:lnTo>
                  <a:lnTo>
                    <a:pt x="63939" y="12278"/>
                  </a:lnTo>
                  <a:lnTo>
                    <a:pt x="63677" y="12409"/>
                  </a:lnTo>
                  <a:lnTo>
                    <a:pt x="63151" y="12614"/>
                  </a:lnTo>
                  <a:lnTo>
                    <a:pt x="62569" y="12762"/>
                  </a:lnTo>
                  <a:lnTo>
                    <a:pt x="62290" y="12795"/>
                  </a:lnTo>
                  <a:lnTo>
                    <a:pt x="62002" y="12778"/>
                  </a:lnTo>
                  <a:lnTo>
                    <a:pt x="61912" y="12778"/>
                  </a:lnTo>
                  <a:lnTo>
                    <a:pt x="61847" y="12803"/>
                  </a:lnTo>
                  <a:lnTo>
                    <a:pt x="61666" y="12893"/>
                  </a:lnTo>
                  <a:lnTo>
                    <a:pt x="61535" y="12934"/>
                  </a:lnTo>
                  <a:lnTo>
                    <a:pt x="60517" y="13057"/>
                  </a:lnTo>
                  <a:lnTo>
                    <a:pt x="60353" y="13098"/>
                  </a:lnTo>
                  <a:lnTo>
                    <a:pt x="59877" y="13304"/>
                  </a:lnTo>
                  <a:lnTo>
                    <a:pt x="59754" y="13336"/>
                  </a:lnTo>
                  <a:lnTo>
                    <a:pt x="59622" y="13353"/>
                  </a:lnTo>
                  <a:lnTo>
                    <a:pt x="59360" y="13361"/>
                  </a:lnTo>
                  <a:lnTo>
                    <a:pt x="59204" y="13345"/>
                  </a:lnTo>
                  <a:lnTo>
                    <a:pt x="59056" y="13312"/>
                  </a:lnTo>
                  <a:lnTo>
                    <a:pt x="58909" y="13295"/>
                  </a:lnTo>
                  <a:lnTo>
                    <a:pt x="58744" y="13320"/>
                  </a:lnTo>
                  <a:lnTo>
                    <a:pt x="58293" y="13451"/>
                  </a:lnTo>
                  <a:lnTo>
                    <a:pt x="58145" y="13476"/>
                  </a:lnTo>
                  <a:lnTo>
                    <a:pt x="58063" y="13476"/>
                  </a:lnTo>
                  <a:lnTo>
                    <a:pt x="57899" y="13460"/>
                  </a:lnTo>
                  <a:lnTo>
                    <a:pt x="57817" y="13460"/>
                  </a:lnTo>
                  <a:lnTo>
                    <a:pt x="57751" y="13484"/>
                  </a:lnTo>
                  <a:lnTo>
                    <a:pt x="57686" y="13509"/>
                  </a:lnTo>
                  <a:lnTo>
                    <a:pt x="57612" y="13517"/>
                  </a:lnTo>
                  <a:lnTo>
                    <a:pt x="57546" y="13492"/>
                  </a:lnTo>
                  <a:lnTo>
                    <a:pt x="57735" y="13279"/>
                  </a:lnTo>
                  <a:lnTo>
                    <a:pt x="57801" y="13164"/>
                  </a:lnTo>
                  <a:lnTo>
                    <a:pt x="57743" y="13066"/>
                  </a:lnTo>
                  <a:lnTo>
                    <a:pt x="57702" y="13066"/>
                  </a:lnTo>
                  <a:lnTo>
                    <a:pt x="57497" y="13107"/>
                  </a:lnTo>
                  <a:lnTo>
                    <a:pt x="57218" y="13107"/>
                  </a:lnTo>
                  <a:lnTo>
                    <a:pt x="56791" y="13172"/>
                  </a:lnTo>
                  <a:lnTo>
                    <a:pt x="56652" y="13172"/>
                  </a:lnTo>
                  <a:lnTo>
                    <a:pt x="56496" y="13148"/>
                  </a:lnTo>
                  <a:lnTo>
                    <a:pt x="56405" y="13098"/>
                  </a:lnTo>
                  <a:lnTo>
                    <a:pt x="56258" y="12885"/>
                  </a:lnTo>
                  <a:lnTo>
                    <a:pt x="56077" y="12672"/>
                  </a:lnTo>
                  <a:lnTo>
                    <a:pt x="55872" y="12524"/>
                  </a:lnTo>
                  <a:lnTo>
                    <a:pt x="55650" y="12417"/>
                  </a:lnTo>
                  <a:lnTo>
                    <a:pt x="55273" y="12294"/>
                  </a:lnTo>
                  <a:lnTo>
                    <a:pt x="55158" y="12286"/>
                  </a:lnTo>
                  <a:lnTo>
                    <a:pt x="55092" y="12335"/>
                  </a:lnTo>
                  <a:lnTo>
                    <a:pt x="55092" y="12491"/>
                  </a:lnTo>
                  <a:lnTo>
                    <a:pt x="55133" y="12622"/>
                  </a:lnTo>
                  <a:lnTo>
                    <a:pt x="55240" y="12877"/>
                  </a:lnTo>
                  <a:lnTo>
                    <a:pt x="55281" y="13016"/>
                  </a:lnTo>
                  <a:lnTo>
                    <a:pt x="55068" y="12885"/>
                  </a:lnTo>
                  <a:lnTo>
                    <a:pt x="54838" y="12778"/>
                  </a:lnTo>
                  <a:lnTo>
                    <a:pt x="54666" y="12795"/>
                  </a:lnTo>
                  <a:lnTo>
                    <a:pt x="54641" y="13057"/>
                  </a:lnTo>
                  <a:lnTo>
                    <a:pt x="54682" y="13238"/>
                  </a:lnTo>
                  <a:lnTo>
                    <a:pt x="54666" y="13320"/>
                  </a:lnTo>
                  <a:lnTo>
                    <a:pt x="54592" y="13394"/>
                  </a:lnTo>
                  <a:lnTo>
                    <a:pt x="54477" y="13451"/>
                  </a:lnTo>
                  <a:lnTo>
                    <a:pt x="54337" y="13492"/>
                  </a:lnTo>
                  <a:lnTo>
                    <a:pt x="54058" y="13525"/>
                  </a:lnTo>
                  <a:lnTo>
                    <a:pt x="53853" y="13509"/>
                  </a:lnTo>
                  <a:lnTo>
                    <a:pt x="53426" y="13386"/>
                  </a:lnTo>
                  <a:lnTo>
                    <a:pt x="52983" y="13336"/>
                  </a:lnTo>
                  <a:lnTo>
                    <a:pt x="52081" y="13140"/>
                  </a:lnTo>
                  <a:lnTo>
                    <a:pt x="51966" y="13098"/>
                  </a:lnTo>
                  <a:lnTo>
                    <a:pt x="51867" y="13049"/>
                  </a:lnTo>
                  <a:lnTo>
                    <a:pt x="51777" y="12984"/>
                  </a:lnTo>
                  <a:lnTo>
                    <a:pt x="51621" y="12819"/>
                  </a:lnTo>
                  <a:lnTo>
                    <a:pt x="51531" y="12746"/>
                  </a:lnTo>
                  <a:lnTo>
                    <a:pt x="51325" y="12688"/>
                  </a:lnTo>
                  <a:lnTo>
                    <a:pt x="51129" y="12770"/>
                  </a:lnTo>
                  <a:lnTo>
                    <a:pt x="50932" y="12885"/>
                  </a:lnTo>
                  <a:lnTo>
                    <a:pt x="50710" y="12959"/>
                  </a:lnTo>
                  <a:lnTo>
                    <a:pt x="50587" y="12943"/>
                  </a:lnTo>
                  <a:lnTo>
                    <a:pt x="50505" y="12893"/>
                  </a:lnTo>
                  <a:lnTo>
                    <a:pt x="50439" y="12819"/>
                  </a:lnTo>
                  <a:lnTo>
                    <a:pt x="50349" y="12729"/>
                  </a:lnTo>
                  <a:lnTo>
                    <a:pt x="50234" y="12672"/>
                  </a:lnTo>
                  <a:lnTo>
                    <a:pt x="50144" y="12672"/>
                  </a:lnTo>
                  <a:lnTo>
                    <a:pt x="50045" y="12705"/>
                  </a:lnTo>
                  <a:lnTo>
                    <a:pt x="49922" y="12737"/>
                  </a:lnTo>
                  <a:lnTo>
                    <a:pt x="49725" y="12729"/>
                  </a:lnTo>
                  <a:lnTo>
                    <a:pt x="49618" y="12721"/>
                  </a:lnTo>
                  <a:lnTo>
                    <a:pt x="49553" y="12705"/>
                  </a:lnTo>
                  <a:lnTo>
                    <a:pt x="49479" y="12598"/>
                  </a:lnTo>
                  <a:lnTo>
                    <a:pt x="49487" y="12475"/>
                  </a:lnTo>
                  <a:lnTo>
                    <a:pt x="49545" y="12352"/>
                  </a:lnTo>
                  <a:lnTo>
                    <a:pt x="49684" y="12155"/>
                  </a:lnTo>
                  <a:lnTo>
                    <a:pt x="49717" y="12081"/>
                  </a:lnTo>
                  <a:lnTo>
                    <a:pt x="49692" y="12015"/>
                  </a:lnTo>
                  <a:lnTo>
                    <a:pt x="49602" y="11950"/>
                  </a:lnTo>
                  <a:lnTo>
                    <a:pt x="49504" y="11900"/>
                  </a:lnTo>
                  <a:lnTo>
                    <a:pt x="49397" y="11867"/>
                  </a:lnTo>
                  <a:lnTo>
                    <a:pt x="49290" y="11851"/>
                  </a:lnTo>
                  <a:lnTo>
                    <a:pt x="49184" y="11859"/>
                  </a:lnTo>
                  <a:lnTo>
                    <a:pt x="49101" y="11876"/>
                  </a:lnTo>
                  <a:lnTo>
                    <a:pt x="49069" y="11892"/>
                  </a:lnTo>
                  <a:lnTo>
                    <a:pt x="48995" y="12040"/>
                  </a:lnTo>
                  <a:lnTo>
                    <a:pt x="48970" y="12089"/>
                  </a:lnTo>
                  <a:lnTo>
                    <a:pt x="48946" y="12138"/>
                  </a:lnTo>
                  <a:lnTo>
                    <a:pt x="48913" y="12163"/>
                  </a:lnTo>
                  <a:lnTo>
                    <a:pt x="48872" y="12163"/>
                  </a:lnTo>
                  <a:lnTo>
                    <a:pt x="48757" y="12138"/>
                  </a:lnTo>
                  <a:lnTo>
                    <a:pt x="48708" y="12130"/>
                  </a:lnTo>
                  <a:lnTo>
                    <a:pt x="48609" y="12138"/>
                  </a:lnTo>
                  <a:lnTo>
                    <a:pt x="48560" y="12163"/>
                  </a:lnTo>
                  <a:lnTo>
                    <a:pt x="48511" y="12204"/>
                  </a:lnTo>
                  <a:lnTo>
                    <a:pt x="48437" y="12261"/>
                  </a:lnTo>
                  <a:lnTo>
                    <a:pt x="48396" y="12270"/>
                  </a:lnTo>
                  <a:lnTo>
                    <a:pt x="48355" y="12261"/>
                  </a:lnTo>
                  <a:lnTo>
                    <a:pt x="48305" y="12261"/>
                  </a:lnTo>
                  <a:lnTo>
                    <a:pt x="48256" y="12286"/>
                  </a:lnTo>
                  <a:lnTo>
                    <a:pt x="48240" y="12327"/>
                  </a:lnTo>
                  <a:lnTo>
                    <a:pt x="48240" y="12376"/>
                  </a:lnTo>
                  <a:lnTo>
                    <a:pt x="48240" y="12426"/>
                  </a:lnTo>
                  <a:lnTo>
                    <a:pt x="48248" y="12475"/>
                  </a:lnTo>
                  <a:lnTo>
                    <a:pt x="48223" y="12590"/>
                  </a:lnTo>
                  <a:lnTo>
                    <a:pt x="48174" y="12680"/>
                  </a:lnTo>
                  <a:lnTo>
                    <a:pt x="48100" y="12746"/>
                  </a:lnTo>
                  <a:lnTo>
                    <a:pt x="47994" y="12803"/>
                  </a:lnTo>
                  <a:lnTo>
                    <a:pt x="47739" y="12852"/>
                  </a:lnTo>
                  <a:lnTo>
                    <a:pt x="47493" y="12828"/>
                  </a:lnTo>
                  <a:lnTo>
                    <a:pt x="47001" y="12672"/>
                  </a:lnTo>
                  <a:lnTo>
                    <a:pt x="46787" y="12631"/>
                  </a:lnTo>
                  <a:lnTo>
                    <a:pt x="46582" y="12622"/>
                  </a:lnTo>
                  <a:lnTo>
                    <a:pt x="46377" y="12622"/>
                  </a:lnTo>
                  <a:lnTo>
                    <a:pt x="45934" y="12688"/>
                  </a:lnTo>
                  <a:lnTo>
                    <a:pt x="45827" y="12713"/>
                  </a:lnTo>
                  <a:lnTo>
                    <a:pt x="45605" y="12811"/>
                  </a:lnTo>
                  <a:lnTo>
                    <a:pt x="45507" y="12836"/>
                  </a:lnTo>
                  <a:lnTo>
                    <a:pt x="45417" y="12836"/>
                  </a:lnTo>
                  <a:lnTo>
                    <a:pt x="45072" y="12737"/>
                  </a:lnTo>
                  <a:lnTo>
                    <a:pt x="44850" y="12721"/>
                  </a:lnTo>
                  <a:lnTo>
                    <a:pt x="44621" y="12737"/>
                  </a:lnTo>
                  <a:lnTo>
                    <a:pt x="44169" y="12836"/>
                  </a:lnTo>
                  <a:lnTo>
                    <a:pt x="43964" y="12828"/>
                  </a:lnTo>
                  <a:lnTo>
                    <a:pt x="43759" y="12778"/>
                  </a:lnTo>
                  <a:lnTo>
                    <a:pt x="43308" y="12606"/>
                  </a:lnTo>
                  <a:lnTo>
                    <a:pt x="43242" y="12581"/>
                  </a:lnTo>
                  <a:lnTo>
                    <a:pt x="43119" y="12573"/>
                  </a:lnTo>
                  <a:lnTo>
                    <a:pt x="43061" y="12565"/>
                  </a:lnTo>
                  <a:lnTo>
                    <a:pt x="42955" y="12524"/>
                  </a:lnTo>
                  <a:lnTo>
                    <a:pt x="42749" y="12409"/>
                  </a:lnTo>
                  <a:lnTo>
                    <a:pt x="42635" y="12376"/>
                  </a:lnTo>
                  <a:lnTo>
                    <a:pt x="42068" y="12327"/>
                  </a:lnTo>
                  <a:lnTo>
                    <a:pt x="41502" y="12335"/>
                  </a:lnTo>
                  <a:lnTo>
                    <a:pt x="41166" y="12385"/>
                  </a:lnTo>
                  <a:lnTo>
                    <a:pt x="41042" y="12376"/>
                  </a:lnTo>
                  <a:lnTo>
                    <a:pt x="40788" y="12335"/>
                  </a:lnTo>
                  <a:lnTo>
                    <a:pt x="40657" y="12319"/>
                  </a:lnTo>
                  <a:lnTo>
                    <a:pt x="40517" y="12327"/>
                  </a:lnTo>
                  <a:lnTo>
                    <a:pt x="40181" y="12376"/>
                  </a:lnTo>
                  <a:lnTo>
                    <a:pt x="40066" y="12376"/>
                  </a:lnTo>
                  <a:lnTo>
                    <a:pt x="39820" y="12343"/>
                  </a:lnTo>
                  <a:lnTo>
                    <a:pt x="39688" y="12319"/>
                  </a:lnTo>
                  <a:lnTo>
                    <a:pt x="39614" y="12261"/>
                  </a:lnTo>
                  <a:lnTo>
                    <a:pt x="39729" y="12073"/>
                  </a:lnTo>
                  <a:lnTo>
                    <a:pt x="39516" y="11925"/>
                  </a:lnTo>
                  <a:lnTo>
                    <a:pt x="39196" y="11900"/>
                  </a:lnTo>
                  <a:lnTo>
                    <a:pt x="38983" y="12081"/>
                  </a:lnTo>
                  <a:lnTo>
                    <a:pt x="38991" y="12204"/>
                  </a:lnTo>
                  <a:lnTo>
                    <a:pt x="39056" y="12368"/>
                  </a:lnTo>
                  <a:lnTo>
                    <a:pt x="39188" y="12647"/>
                  </a:lnTo>
                  <a:lnTo>
                    <a:pt x="39294" y="12778"/>
                  </a:lnTo>
                  <a:lnTo>
                    <a:pt x="39409" y="12852"/>
                  </a:lnTo>
                  <a:lnTo>
                    <a:pt x="39549" y="12877"/>
                  </a:lnTo>
                  <a:lnTo>
                    <a:pt x="40673" y="12893"/>
                  </a:lnTo>
                  <a:lnTo>
                    <a:pt x="40985" y="12934"/>
                  </a:lnTo>
                  <a:lnTo>
                    <a:pt x="41280" y="12992"/>
                  </a:lnTo>
                  <a:lnTo>
                    <a:pt x="42150" y="13238"/>
                  </a:lnTo>
                  <a:lnTo>
                    <a:pt x="41740" y="13304"/>
                  </a:lnTo>
                  <a:lnTo>
                    <a:pt x="41445" y="13378"/>
                  </a:lnTo>
                  <a:lnTo>
                    <a:pt x="40928" y="13419"/>
                  </a:lnTo>
                  <a:lnTo>
                    <a:pt x="40657" y="13402"/>
                  </a:lnTo>
                  <a:lnTo>
                    <a:pt x="39705" y="13246"/>
                  </a:lnTo>
                  <a:lnTo>
                    <a:pt x="39524" y="13254"/>
                  </a:lnTo>
                  <a:lnTo>
                    <a:pt x="39385" y="13312"/>
                  </a:lnTo>
                  <a:lnTo>
                    <a:pt x="39344" y="13451"/>
                  </a:lnTo>
                  <a:lnTo>
                    <a:pt x="39418" y="13566"/>
                  </a:lnTo>
                  <a:lnTo>
                    <a:pt x="39557" y="13624"/>
                  </a:lnTo>
                  <a:lnTo>
                    <a:pt x="39861" y="13673"/>
                  </a:lnTo>
                  <a:lnTo>
                    <a:pt x="40017" y="13714"/>
                  </a:lnTo>
                  <a:lnTo>
                    <a:pt x="40140" y="13780"/>
                  </a:lnTo>
                  <a:lnTo>
                    <a:pt x="40238" y="13870"/>
                  </a:lnTo>
                  <a:lnTo>
                    <a:pt x="40320" y="14009"/>
                  </a:lnTo>
                  <a:lnTo>
                    <a:pt x="40435" y="14305"/>
                  </a:lnTo>
                  <a:lnTo>
                    <a:pt x="40525" y="14412"/>
                  </a:lnTo>
                  <a:lnTo>
                    <a:pt x="40673" y="14469"/>
                  </a:lnTo>
                  <a:lnTo>
                    <a:pt x="40755" y="14477"/>
                  </a:lnTo>
                  <a:lnTo>
                    <a:pt x="40829" y="14461"/>
                  </a:lnTo>
                  <a:lnTo>
                    <a:pt x="41001" y="14428"/>
                  </a:lnTo>
                  <a:lnTo>
                    <a:pt x="41084" y="14420"/>
                  </a:lnTo>
                  <a:lnTo>
                    <a:pt x="41157" y="14420"/>
                  </a:lnTo>
                  <a:lnTo>
                    <a:pt x="41231" y="14444"/>
                  </a:lnTo>
                  <a:lnTo>
                    <a:pt x="41289" y="14485"/>
                  </a:lnTo>
                  <a:lnTo>
                    <a:pt x="41354" y="14658"/>
                  </a:lnTo>
                  <a:lnTo>
                    <a:pt x="41297" y="14814"/>
                  </a:lnTo>
                  <a:lnTo>
                    <a:pt x="41174" y="14953"/>
                  </a:lnTo>
                  <a:lnTo>
                    <a:pt x="41034" y="15060"/>
                  </a:lnTo>
                  <a:lnTo>
                    <a:pt x="41116" y="15109"/>
                  </a:lnTo>
                  <a:lnTo>
                    <a:pt x="41190" y="15142"/>
                  </a:lnTo>
                  <a:lnTo>
                    <a:pt x="41272" y="15150"/>
                  </a:lnTo>
                  <a:lnTo>
                    <a:pt x="41469" y="15167"/>
                  </a:lnTo>
                  <a:lnTo>
                    <a:pt x="41551" y="15183"/>
                  </a:lnTo>
                  <a:lnTo>
                    <a:pt x="41625" y="15216"/>
                  </a:lnTo>
                  <a:lnTo>
                    <a:pt x="41970" y="15437"/>
                  </a:lnTo>
                  <a:lnTo>
                    <a:pt x="42257" y="15544"/>
                  </a:lnTo>
                  <a:lnTo>
                    <a:pt x="42339" y="15602"/>
                  </a:lnTo>
                  <a:lnTo>
                    <a:pt x="42372" y="15675"/>
                  </a:lnTo>
                  <a:lnTo>
                    <a:pt x="42298" y="15856"/>
                  </a:lnTo>
                  <a:lnTo>
                    <a:pt x="42101" y="15905"/>
                  </a:lnTo>
                  <a:lnTo>
                    <a:pt x="41691" y="15872"/>
                  </a:lnTo>
                  <a:lnTo>
                    <a:pt x="41592" y="15897"/>
                  </a:lnTo>
                  <a:lnTo>
                    <a:pt x="41404" y="15971"/>
                  </a:lnTo>
                  <a:lnTo>
                    <a:pt x="41305" y="15995"/>
                  </a:lnTo>
                  <a:lnTo>
                    <a:pt x="41256" y="15995"/>
                  </a:lnTo>
                  <a:lnTo>
                    <a:pt x="41149" y="15971"/>
                  </a:lnTo>
                  <a:lnTo>
                    <a:pt x="41092" y="15971"/>
                  </a:lnTo>
                  <a:lnTo>
                    <a:pt x="41034" y="15979"/>
                  </a:lnTo>
                  <a:lnTo>
                    <a:pt x="40993" y="15995"/>
                  </a:lnTo>
                  <a:lnTo>
                    <a:pt x="40887" y="16045"/>
                  </a:lnTo>
                  <a:lnTo>
                    <a:pt x="40681" y="16078"/>
                  </a:lnTo>
                  <a:lnTo>
                    <a:pt x="40501" y="16020"/>
                  </a:lnTo>
                  <a:lnTo>
                    <a:pt x="40345" y="15889"/>
                  </a:lnTo>
                  <a:lnTo>
                    <a:pt x="40222" y="15708"/>
                  </a:lnTo>
                  <a:lnTo>
                    <a:pt x="40181" y="15618"/>
                  </a:lnTo>
                  <a:lnTo>
                    <a:pt x="40164" y="15569"/>
                  </a:lnTo>
                  <a:lnTo>
                    <a:pt x="40132" y="15536"/>
                  </a:lnTo>
                  <a:lnTo>
                    <a:pt x="40049" y="15519"/>
                  </a:lnTo>
                  <a:lnTo>
                    <a:pt x="39910" y="15495"/>
                  </a:lnTo>
                  <a:lnTo>
                    <a:pt x="39467" y="15503"/>
                  </a:lnTo>
                  <a:lnTo>
                    <a:pt x="39139" y="15462"/>
                  </a:lnTo>
                  <a:lnTo>
                    <a:pt x="39015" y="15470"/>
                  </a:lnTo>
                  <a:lnTo>
                    <a:pt x="38777" y="15528"/>
                  </a:lnTo>
                  <a:lnTo>
                    <a:pt x="38663" y="15552"/>
                  </a:lnTo>
                  <a:lnTo>
                    <a:pt x="38572" y="15552"/>
                  </a:lnTo>
                  <a:lnTo>
                    <a:pt x="38408" y="15528"/>
                  </a:lnTo>
                  <a:lnTo>
                    <a:pt x="38318" y="15528"/>
                  </a:lnTo>
                  <a:lnTo>
                    <a:pt x="38154" y="15569"/>
                  </a:lnTo>
                  <a:lnTo>
                    <a:pt x="38096" y="15577"/>
                  </a:lnTo>
                  <a:lnTo>
                    <a:pt x="38047" y="15560"/>
                  </a:lnTo>
                  <a:lnTo>
                    <a:pt x="37949" y="15503"/>
                  </a:lnTo>
                  <a:lnTo>
                    <a:pt x="37899" y="15495"/>
                  </a:lnTo>
                  <a:lnTo>
                    <a:pt x="37809" y="15511"/>
                  </a:lnTo>
                  <a:lnTo>
                    <a:pt x="37538" y="15651"/>
                  </a:lnTo>
                  <a:lnTo>
                    <a:pt x="36775" y="15930"/>
                  </a:lnTo>
                  <a:lnTo>
                    <a:pt x="36685" y="15938"/>
                  </a:lnTo>
                  <a:lnTo>
                    <a:pt x="36635" y="15930"/>
                  </a:lnTo>
                  <a:lnTo>
                    <a:pt x="36529" y="15889"/>
                  </a:lnTo>
                  <a:lnTo>
                    <a:pt x="36480" y="15881"/>
                  </a:lnTo>
                  <a:lnTo>
                    <a:pt x="36422" y="15881"/>
                  </a:lnTo>
                  <a:lnTo>
                    <a:pt x="36266" y="15913"/>
                  </a:lnTo>
                  <a:lnTo>
                    <a:pt x="36053" y="15913"/>
                  </a:lnTo>
                  <a:lnTo>
                    <a:pt x="35864" y="15872"/>
                  </a:lnTo>
                  <a:lnTo>
                    <a:pt x="35487" y="15749"/>
                  </a:lnTo>
                  <a:lnTo>
                    <a:pt x="35084" y="15659"/>
                  </a:lnTo>
                  <a:lnTo>
                    <a:pt x="34879" y="15643"/>
                  </a:lnTo>
                  <a:lnTo>
                    <a:pt x="33714" y="15643"/>
                  </a:lnTo>
                  <a:lnTo>
                    <a:pt x="33418" y="15684"/>
                  </a:lnTo>
                  <a:lnTo>
                    <a:pt x="33353" y="15692"/>
                  </a:lnTo>
                  <a:lnTo>
                    <a:pt x="33279" y="15634"/>
                  </a:lnTo>
                  <a:lnTo>
                    <a:pt x="33271" y="15569"/>
                  </a:lnTo>
                  <a:lnTo>
                    <a:pt x="33312" y="15495"/>
                  </a:lnTo>
                  <a:lnTo>
                    <a:pt x="33361" y="15429"/>
                  </a:lnTo>
                  <a:lnTo>
                    <a:pt x="33903" y="15002"/>
                  </a:lnTo>
                  <a:lnTo>
                    <a:pt x="34034" y="14838"/>
                  </a:lnTo>
                  <a:lnTo>
                    <a:pt x="34108" y="14650"/>
                  </a:lnTo>
                  <a:lnTo>
                    <a:pt x="34124" y="14444"/>
                  </a:lnTo>
                  <a:lnTo>
                    <a:pt x="34067" y="14256"/>
                  </a:lnTo>
                  <a:lnTo>
                    <a:pt x="33911" y="14133"/>
                  </a:lnTo>
                  <a:lnTo>
                    <a:pt x="33714" y="14059"/>
                  </a:lnTo>
                  <a:lnTo>
                    <a:pt x="33443" y="13993"/>
                  </a:lnTo>
                  <a:lnTo>
                    <a:pt x="33189" y="13985"/>
                  </a:lnTo>
                  <a:lnTo>
                    <a:pt x="33033" y="14083"/>
                  </a:lnTo>
                  <a:lnTo>
                    <a:pt x="33033" y="14157"/>
                  </a:lnTo>
                  <a:lnTo>
                    <a:pt x="33082" y="14362"/>
                  </a:lnTo>
                  <a:lnTo>
                    <a:pt x="33090" y="14453"/>
                  </a:lnTo>
                  <a:lnTo>
                    <a:pt x="33074" y="14518"/>
                  </a:lnTo>
                  <a:lnTo>
                    <a:pt x="33057" y="14551"/>
                  </a:lnTo>
                  <a:lnTo>
                    <a:pt x="33041" y="14592"/>
                  </a:lnTo>
                  <a:lnTo>
                    <a:pt x="33057" y="14666"/>
                  </a:lnTo>
                  <a:lnTo>
                    <a:pt x="33082" y="14715"/>
                  </a:lnTo>
                  <a:lnTo>
                    <a:pt x="33156" y="14805"/>
                  </a:lnTo>
                  <a:lnTo>
                    <a:pt x="33164" y="14838"/>
                  </a:lnTo>
                  <a:lnTo>
                    <a:pt x="33024" y="14937"/>
                  </a:lnTo>
                  <a:lnTo>
                    <a:pt x="32729" y="15002"/>
                  </a:lnTo>
                  <a:lnTo>
                    <a:pt x="32220" y="15076"/>
                  </a:lnTo>
                  <a:lnTo>
                    <a:pt x="31580" y="15249"/>
                  </a:lnTo>
                  <a:lnTo>
                    <a:pt x="31383" y="15249"/>
                  </a:lnTo>
                  <a:lnTo>
                    <a:pt x="31383" y="15175"/>
                  </a:lnTo>
                  <a:lnTo>
                    <a:pt x="31408" y="15117"/>
                  </a:lnTo>
                  <a:lnTo>
                    <a:pt x="31441" y="15068"/>
                  </a:lnTo>
                  <a:lnTo>
                    <a:pt x="31473" y="15002"/>
                  </a:lnTo>
                  <a:lnTo>
                    <a:pt x="31490" y="14929"/>
                  </a:lnTo>
                  <a:lnTo>
                    <a:pt x="31498" y="14756"/>
                  </a:lnTo>
                  <a:lnTo>
                    <a:pt x="31531" y="14691"/>
                  </a:lnTo>
                  <a:lnTo>
                    <a:pt x="31605" y="14609"/>
                  </a:lnTo>
                  <a:lnTo>
                    <a:pt x="31933" y="14379"/>
                  </a:lnTo>
                  <a:lnTo>
                    <a:pt x="31843" y="14313"/>
                  </a:lnTo>
                  <a:lnTo>
                    <a:pt x="31720" y="14280"/>
                  </a:lnTo>
                  <a:lnTo>
                    <a:pt x="31638" y="14223"/>
                  </a:lnTo>
                  <a:lnTo>
                    <a:pt x="31654" y="14091"/>
                  </a:lnTo>
                  <a:lnTo>
                    <a:pt x="31720" y="14026"/>
                  </a:lnTo>
                  <a:lnTo>
                    <a:pt x="31785" y="13977"/>
                  </a:lnTo>
                  <a:lnTo>
                    <a:pt x="31818" y="13919"/>
                  </a:lnTo>
                  <a:lnTo>
                    <a:pt x="31761" y="13829"/>
                  </a:lnTo>
                  <a:lnTo>
                    <a:pt x="31654" y="13763"/>
                  </a:lnTo>
                  <a:lnTo>
                    <a:pt x="31506" y="13706"/>
                  </a:lnTo>
                  <a:lnTo>
                    <a:pt x="31219" y="13632"/>
                  </a:lnTo>
                  <a:lnTo>
                    <a:pt x="31080" y="13616"/>
                  </a:lnTo>
                  <a:lnTo>
                    <a:pt x="30981" y="13648"/>
                  </a:lnTo>
                  <a:lnTo>
                    <a:pt x="30907" y="13730"/>
                  </a:lnTo>
                  <a:lnTo>
                    <a:pt x="30850" y="13854"/>
                  </a:lnTo>
                  <a:lnTo>
                    <a:pt x="30735" y="14264"/>
                  </a:lnTo>
                  <a:lnTo>
                    <a:pt x="30686" y="14371"/>
                  </a:lnTo>
                  <a:lnTo>
                    <a:pt x="30587" y="14420"/>
                  </a:lnTo>
                  <a:lnTo>
                    <a:pt x="30472" y="14428"/>
                  </a:lnTo>
                  <a:lnTo>
                    <a:pt x="30234" y="14403"/>
                  </a:lnTo>
                  <a:lnTo>
                    <a:pt x="29438" y="14403"/>
                  </a:lnTo>
                  <a:lnTo>
                    <a:pt x="29184" y="14387"/>
                  </a:lnTo>
                  <a:lnTo>
                    <a:pt x="28617" y="14272"/>
                  </a:lnTo>
                  <a:lnTo>
                    <a:pt x="28322" y="14256"/>
                  </a:lnTo>
                  <a:lnTo>
                    <a:pt x="28059" y="14329"/>
                  </a:lnTo>
                  <a:lnTo>
                    <a:pt x="27748" y="14567"/>
                  </a:lnTo>
                  <a:lnTo>
                    <a:pt x="27624" y="14641"/>
                  </a:lnTo>
                  <a:lnTo>
                    <a:pt x="27534" y="14674"/>
                  </a:lnTo>
                  <a:lnTo>
                    <a:pt x="27436" y="14691"/>
                  </a:lnTo>
                  <a:lnTo>
                    <a:pt x="24727" y="14879"/>
                  </a:lnTo>
                  <a:lnTo>
                    <a:pt x="23800" y="14805"/>
                  </a:lnTo>
                  <a:lnTo>
                    <a:pt x="22700" y="14838"/>
                  </a:lnTo>
                  <a:lnTo>
                    <a:pt x="21921" y="14781"/>
                  </a:lnTo>
                  <a:lnTo>
                    <a:pt x="21650" y="14797"/>
                  </a:lnTo>
                  <a:lnTo>
                    <a:pt x="20189" y="15093"/>
                  </a:lnTo>
                  <a:lnTo>
                    <a:pt x="20041" y="15093"/>
                  </a:lnTo>
                  <a:lnTo>
                    <a:pt x="19910" y="15068"/>
                  </a:lnTo>
                  <a:lnTo>
                    <a:pt x="19533" y="14978"/>
                  </a:lnTo>
                  <a:lnTo>
                    <a:pt x="18942" y="14953"/>
                  </a:lnTo>
                  <a:lnTo>
                    <a:pt x="18704" y="14912"/>
                  </a:lnTo>
                  <a:lnTo>
                    <a:pt x="18597" y="14904"/>
                  </a:lnTo>
                  <a:lnTo>
                    <a:pt x="18072" y="14945"/>
                  </a:lnTo>
                  <a:lnTo>
                    <a:pt x="17571" y="15027"/>
                  </a:lnTo>
                  <a:lnTo>
                    <a:pt x="17440" y="15019"/>
                  </a:lnTo>
                  <a:lnTo>
                    <a:pt x="17161" y="14961"/>
                  </a:lnTo>
                  <a:lnTo>
                    <a:pt x="16660" y="14773"/>
                  </a:lnTo>
                  <a:lnTo>
                    <a:pt x="16373" y="14748"/>
                  </a:lnTo>
                  <a:lnTo>
                    <a:pt x="16086" y="14805"/>
                  </a:lnTo>
                  <a:lnTo>
                    <a:pt x="15872" y="14912"/>
                  </a:lnTo>
                  <a:lnTo>
                    <a:pt x="15708" y="15085"/>
                  </a:lnTo>
                  <a:lnTo>
                    <a:pt x="15511" y="15478"/>
                  </a:lnTo>
                  <a:lnTo>
                    <a:pt x="15446" y="15552"/>
                  </a:lnTo>
                  <a:lnTo>
                    <a:pt x="15347" y="15585"/>
                  </a:lnTo>
                  <a:lnTo>
                    <a:pt x="15183" y="15569"/>
                  </a:lnTo>
                  <a:lnTo>
                    <a:pt x="15076" y="15536"/>
                  </a:lnTo>
                  <a:lnTo>
                    <a:pt x="14847" y="15446"/>
                  </a:lnTo>
                  <a:lnTo>
                    <a:pt x="14740" y="15421"/>
                  </a:lnTo>
                  <a:lnTo>
                    <a:pt x="14584" y="15429"/>
                  </a:lnTo>
                  <a:lnTo>
                    <a:pt x="13468" y="15626"/>
                  </a:lnTo>
                  <a:lnTo>
                    <a:pt x="13345" y="15675"/>
                  </a:lnTo>
                  <a:lnTo>
                    <a:pt x="13238" y="15741"/>
                  </a:lnTo>
                  <a:lnTo>
                    <a:pt x="12811" y="16102"/>
                  </a:lnTo>
                  <a:lnTo>
                    <a:pt x="12696" y="16176"/>
                  </a:lnTo>
                  <a:lnTo>
                    <a:pt x="12573" y="16242"/>
                  </a:lnTo>
                  <a:lnTo>
                    <a:pt x="12204" y="16365"/>
                  </a:lnTo>
                  <a:lnTo>
                    <a:pt x="12450" y="16783"/>
                  </a:lnTo>
                  <a:lnTo>
                    <a:pt x="12450" y="16783"/>
                  </a:lnTo>
                  <a:lnTo>
                    <a:pt x="12138" y="16742"/>
                  </a:lnTo>
                  <a:lnTo>
                    <a:pt x="11892" y="16562"/>
                  </a:lnTo>
                  <a:lnTo>
                    <a:pt x="11654" y="16357"/>
                  </a:lnTo>
                  <a:lnTo>
                    <a:pt x="11383" y="16258"/>
                  </a:lnTo>
                  <a:lnTo>
                    <a:pt x="11211" y="16266"/>
                  </a:lnTo>
                  <a:lnTo>
                    <a:pt x="10637" y="16389"/>
                  </a:lnTo>
                  <a:lnTo>
                    <a:pt x="10481" y="16455"/>
                  </a:lnTo>
                  <a:lnTo>
                    <a:pt x="10087" y="16759"/>
                  </a:lnTo>
                  <a:lnTo>
                    <a:pt x="9791" y="16923"/>
                  </a:lnTo>
                  <a:lnTo>
                    <a:pt x="9627" y="16988"/>
                  </a:lnTo>
                  <a:lnTo>
                    <a:pt x="9471" y="17029"/>
                  </a:lnTo>
                  <a:lnTo>
                    <a:pt x="9307" y="17038"/>
                  </a:lnTo>
                  <a:lnTo>
                    <a:pt x="8971" y="17029"/>
                  </a:lnTo>
                  <a:lnTo>
                    <a:pt x="8823" y="17062"/>
                  </a:lnTo>
                  <a:lnTo>
                    <a:pt x="8757" y="17103"/>
                  </a:lnTo>
                  <a:lnTo>
                    <a:pt x="8683" y="17169"/>
                  </a:lnTo>
                  <a:lnTo>
                    <a:pt x="8626" y="17243"/>
                  </a:lnTo>
                  <a:lnTo>
                    <a:pt x="8585" y="17309"/>
                  </a:lnTo>
                  <a:lnTo>
                    <a:pt x="8568" y="17391"/>
                  </a:lnTo>
                  <a:lnTo>
                    <a:pt x="8585" y="17448"/>
                  </a:lnTo>
                  <a:lnTo>
                    <a:pt x="8634" y="17489"/>
                  </a:lnTo>
                  <a:lnTo>
                    <a:pt x="9094" y="17817"/>
                  </a:lnTo>
                  <a:lnTo>
                    <a:pt x="9217" y="17924"/>
                  </a:lnTo>
                  <a:lnTo>
                    <a:pt x="8782" y="17924"/>
                  </a:lnTo>
                  <a:lnTo>
                    <a:pt x="8371" y="17809"/>
                  </a:lnTo>
                  <a:lnTo>
                    <a:pt x="7559" y="17497"/>
                  </a:lnTo>
                  <a:lnTo>
                    <a:pt x="7395" y="17456"/>
                  </a:lnTo>
                  <a:lnTo>
                    <a:pt x="7239" y="17440"/>
                  </a:lnTo>
                  <a:lnTo>
                    <a:pt x="7083" y="17473"/>
                  </a:lnTo>
                  <a:lnTo>
                    <a:pt x="6779" y="17661"/>
                  </a:lnTo>
                  <a:lnTo>
                    <a:pt x="6607" y="17735"/>
                  </a:lnTo>
                  <a:lnTo>
                    <a:pt x="6238" y="17850"/>
                  </a:lnTo>
                  <a:lnTo>
                    <a:pt x="6615" y="17981"/>
                  </a:lnTo>
                  <a:lnTo>
                    <a:pt x="6812" y="18023"/>
                  </a:lnTo>
                  <a:lnTo>
                    <a:pt x="7017" y="18047"/>
                  </a:lnTo>
                  <a:lnTo>
                    <a:pt x="7723" y="17973"/>
                  </a:lnTo>
                  <a:lnTo>
                    <a:pt x="7961" y="17990"/>
                  </a:lnTo>
                  <a:lnTo>
                    <a:pt x="8183" y="18047"/>
                  </a:lnTo>
                  <a:lnTo>
                    <a:pt x="8905" y="18367"/>
                  </a:lnTo>
                  <a:lnTo>
                    <a:pt x="8987" y="18416"/>
                  </a:lnTo>
                  <a:lnTo>
                    <a:pt x="9044" y="18490"/>
                  </a:lnTo>
                  <a:lnTo>
                    <a:pt x="9053" y="18613"/>
                  </a:lnTo>
                  <a:lnTo>
                    <a:pt x="9053" y="18679"/>
                  </a:lnTo>
                  <a:lnTo>
                    <a:pt x="8979" y="18736"/>
                  </a:lnTo>
                  <a:lnTo>
                    <a:pt x="8938" y="18761"/>
                  </a:lnTo>
                  <a:lnTo>
                    <a:pt x="8905" y="18769"/>
                  </a:lnTo>
                  <a:lnTo>
                    <a:pt x="8872" y="18786"/>
                  </a:lnTo>
                  <a:lnTo>
                    <a:pt x="8847" y="18819"/>
                  </a:lnTo>
                  <a:lnTo>
                    <a:pt x="9020" y="18876"/>
                  </a:lnTo>
                  <a:lnTo>
                    <a:pt x="9094" y="18917"/>
                  </a:lnTo>
                  <a:lnTo>
                    <a:pt x="9159" y="18974"/>
                  </a:lnTo>
                  <a:lnTo>
                    <a:pt x="9053" y="19007"/>
                  </a:lnTo>
                  <a:lnTo>
                    <a:pt x="8987" y="19032"/>
                  </a:lnTo>
                  <a:lnTo>
                    <a:pt x="8954" y="19057"/>
                  </a:lnTo>
                  <a:lnTo>
                    <a:pt x="8962" y="19098"/>
                  </a:lnTo>
                  <a:lnTo>
                    <a:pt x="8987" y="19122"/>
                  </a:lnTo>
                  <a:lnTo>
                    <a:pt x="9028" y="19147"/>
                  </a:lnTo>
                  <a:lnTo>
                    <a:pt x="9061" y="19180"/>
                  </a:lnTo>
                  <a:lnTo>
                    <a:pt x="9061" y="19270"/>
                  </a:lnTo>
                  <a:lnTo>
                    <a:pt x="8995" y="19303"/>
                  </a:lnTo>
                  <a:lnTo>
                    <a:pt x="8642" y="19278"/>
                  </a:lnTo>
                  <a:lnTo>
                    <a:pt x="8536" y="19254"/>
                  </a:lnTo>
                  <a:lnTo>
                    <a:pt x="8437" y="19212"/>
                  </a:lnTo>
                  <a:lnTo>
                    <a:pt x="8207" y="19081"/>
                  </a:lnTo>
                  <a:lnTo>
                    <a:pt x="8117" y="19065"/>
                  </a:lnTo>
                  <a:lnTo>
                    <a:pt x="7764" y="19106"/>
                  </a:lnTo>
                  <a:lnTo>
                    <a:pt x="7658" y="19098"/>
                  </a:lnTo>
                  <a:lnTo>
                    <a:pt x="7551" y="19081"/>
                  </a:lnTo>
                  <a:lnTo>
                    <a:pt x="7428" y="19040"/>
                  </a:lnTo>
                  <a:lnTo>
                    <a:pt x="7083" y="18884"/>
                  </a:lnTo>
                  <a:lnTo>
                    <a:pt x="6976" y="18868"/>
                  </a:lnTo>
                  <a:lnTo>
                    <a:pt x="6886" y="18892"/>
                  </a:lnTo>
                  <a:lnTo>
                    <a:pt x="6820" y="18958"/>
                  </a:lnTo>
                  <a:lnTo>
                    <a:pt x="6812" y="19040"/>
                  </a:lnTo>
                  <a:lnTo>
                    <a:pt x="6861" y="19122"/>
                  </a:lnTo>
                  <a:lnTo>
                    <a:pt x="6960" y="19171"/>
                  </a:lnTo>
                  <a:lnTo>
                    <a:pt x="7190" y="19212"/>
                  </a:lnTo>
                  <a:lnTo>
                    <a:pt x="7296" y="19270"/>
                  </a:lnTo>
                  <a:lnTo>
                    <a:pt x="7149" y="19344"/>
                  </a:lnTo>
                  <a:lnTo>
                    <a:pt x="7001" y="19385"/>
                  </a:lnTo>
                  <a:lnTo>
                    <a:pt x="6681" y="19442"/>
                  </a:lnTo>
                  <a:lnTo>
                    <a:pt x="6566" y="19475"/>
                  </a:lnTo>
                  <a:lnTo>
                    <a:pt x="6509" y="19491"/>
                  </a:lnTo>
                  <a:lnTo>
                    <a:pt x="6459" y="19516"/>
                  </a:lnTo>
                  <a:lnTo>
                    <a:pt x="6402" y="19557"/>
                  </a:lnTo>
                  <a:lnTo>
                    <a:pt x="6320" y="19639"/>
                  </a:lnTo>
                  <a:lnTo>
                    <a:pt x="6271" y="19672"/>
                  </a:lnTo>
                  <a:lnTo>
                    <a:pt x="6033" y="19697"/>
                  </a:lnTo>
                  <a:lnTo>
                    <a:pt x="5754" y="19606"/>
                  </a:lnTo>
                  <a:lnTo>
                    <a:pt x="5237" y="19360"/>
                  </a:lnTo>
                  <a:lnTo>
                    <a:pt x="4916" y="19278"/>
                  </a:lnTo>
                  <a:lnTo>
                    <a:pt x="4605" y="19237"/>
                  </a:lnTo>
                  <a:lnTo>
                    <a:pt x="3726" y="19245"/>
                  </a:lnTo>
                  <a:lnTo>
                    <a:pt x="3603" y="19229"/>
                  </a:lnTo>
                  <a:lnTo>
                    <a:pt x="3505" y="19188"/>
                  </a:lnTo>
                  <a:lnTo>
                    <a:pt x="3464" y="19155"/>
                  </a:lnTo>
                  <a:lnTo>
                    <a:pt x="3390" y="19081"/>
                  </a:lnTo>
                  <a:lnTo>
                    <a:pt x="3341" y="19048"/>
                  </a:lnTo>
                  <a:lnTo>
                    <a:pt x="3283" y="19024"/>
                  </a:lnTo>
                  <a:lnTo>
                    <a:pt x="3218" y="19007"/>
                  </a:lnTo>
                  <a:lnTo>
                    <a:pt x="2471" y="18901"/>
                  </a:lnTo>
                  <a:lnTo>
                    <a:pt x="1855" y="18860"/>
                  </a:lnTo>
                  <a:lnTo>
                    <a:pt x="1585" y="18884"/>
                  </a:lnTo>
                  <a:lnTo>
                    <a:pt x="1068" y="19016"/>
                  </a:lnTo>
                  <a:lnTo>
                    <a:pt x="797" y="19016"/>
                  </a:lnTo>
                  <a:lnTo>
                    <a:pt x="674" y="18966"/>
                  </a:lnTo>
                  <a:lnTo>
                    <a:pt x="559" y="18901"/>
                  </a:lnTo>
                  <a:lnTo>
                    <a:pt x="444" y="18851"/>
                  </a:lnTo>
                  <a:lnTo>
                    <a:pt x="312" y="18851"/>
                  </a:lnTo>
                  <a:lnTo>
                    <a:pt x="198" y="18925"/>
                  </a:lnTo>
                  <a:lnTo>
                    <a:pt x="165" y="19040"/>
                  </a:lnTo>
                  <a:lnTo>
                    <a:pt x="173" y="19171"/>
                  </a:lnTo>
                  <a:lnTo>
                    <a:pt x="165" y="19303"/>
                  </a:lnTo>
                  <a:lnTo>
                    <a:pt x="107" y="19434"/>
                  </a:lnTo>
                  <a:lnTo>
                    <a:pt x="42" y="19541"/>
                  </a:lnTo>
                  <a:lnTo>
                    <a:pt x="1" y="19656"/>
                  </a:lnTo>
                  <a:lnTo>
                    <a:pt x="17" y="19803"/>
                  </a:lnTo>
                  <a:lnTo>
                    <a:pt x="83" y="19918"/>
                  </a:lnTo>
                  <a:lnTo>
                    <a:pt x="181" y="20017"/>
                  </a:lnTo>
                  <a:lnTo>
                    <a:pt x="296" y="20091"/>
                  </a:lnTo>
                  <a:lnTo>
                    <a:pt x="665" y="20288"/>
                  </a:lnTo>
                  <a:lnTo>
                    <a:pt x="797" y="20337"/>
                  </a:lnTo>
                  <a:lnTo>
                    <a:pt x="928" y="20361"/>
                  </a:lnTo>
                  <a:lnTo>
                    <a:pt x="1913" y="20353"/>
                  </a:lnTo>
                  <a:lnTo>
                    <a:pt x="2610" y="20394"/>
                  </a:lnTo>
                  <a:lnTo>
                    <a:pt x="2955" y="20452"/>
                  </a:lnTo>
                  <a:lnTo>
                    <a:pt x="2594" y="20649"/>
                  </a:lnTo>
                  <a:lnTo>
                    <a:pt x="1790" y="20837"/>
                  </a:lnTo>
                  <a:lnTo>
                    <a:pt x="1412" y="21018"/>
                  </a:lnTo>
                  <a:lnTo>
                    <a:pt x="1905" y="21322"/>
                  </a:lnTo>
                  <a:lnTo>
                    <a:pt x="2405" y="21551"/>
                  </a:lnTo>
                  <a:lnTo>
                    <a:pt x="2939" y="21707"/>
                  </a:lnTo>
                  <a:lnTo>
                    <a:pt x="3653" y="21814"/>
                  </a:lnTo>
                  <a:lnTo>
                    <a:pt x="3948" y="21830"/>
                  </a:lnTo>
                  <a:lnTo>
                    <a:pt x="4096" y="21830"/>
                  </a:lnTo>
                  <a:lnTo>
                    <a:pt x="4358" y="21789"/>
                  </a:lnTo>
                  <a:lnTo>
                    <a:pt x="4457" y="21814"/>
                  </a:lnTo>
                  <a:lnTo>
                    <a:pt x="4539" y="21929"/>
                  </a:lnTo>
                  <a:lnTo>
                    <a:pt x="4547" y="21962"/>
                  </a:lnTo>
                  <a:lnTo>
                    <a:pt x="4539" y="21978"/>
                  </a:lnTo>
                  <a:lnTo>
                    <a:pt x="4531" y="22003"/>
                  </a:lnTo>
                  <a:lnTo>
                    <a:pt x="4555" y="22036"/>
                  </a:lnTo>
                  <a:lnTo>
                    <a:pt x="4572" y="22052"/>
                  </a:lnTo>
                  <a:lnTo>
                    <a:pt x="4843" y="22167"/>
                  </a:lnTo>
                  <a:lnTo>
                    <a:pt x="5261" y="22413"/>
                  </a:lnTo>
                  <a:lnTo>
                    <a:pt x="5384" y="22471"/>
                  </a:lnTo>
                  <a:lnTo>
                    <a:pt x="5688" y="22553"/>
                  </a:lnTo>
                  <a:lnTo>
                    <a:pt x="6804" y="22750"/>
                  </a:lnTo>
                  <a:lnTo>
                    <a:pt x="7099" y="22840"/>
                  </a:lnTo>
                  <a:lnTo>
                    <a:pt x="7321" y="22971"/>
                  </a:lnTo>
                  <a:lnTo>
                    <a:pt x="7305" y="23111"/>
                  </a:lnTo>
                  <a:lnTo>
                    <a:pt x="57948" y="23111"/>
                  </a:lnTo>
                  <a:lnTo>
                    <a:pt x="57998" y="23078"/>
                  </a:lnTo>
                  <a:lnTo>
                    <a:pt x="58186" y="22897"/>
                  </a:lnTo>
                  <a:lnTo>
                    <a:pt x="58293" y="22676"/>
                  </a:lnTo>
                  <a:lnTo>
                    <a:pt x="58277" y="22429"/>
                  </a:lnTo>
                  <a:lnTo>
                    <a:pt x="58162" y="22257"/>
                  </a:lnTo>
                  <a:lnTo>
                    <a:pt x="57998" y="22183"/>
                  </a:lnTo>
                  <a:lnTo>
                    <a:pt x="57809" y="22159"/>
                  </a:lnTo>
                  <a:lnTo>
                    <a:pt x="55946" y="22109"/>
                  </a:lnTo>
                  <a:lnTo>
                    <a:pt x="55536" y="22060"/>
                  </a:lnTo>
                  <a:lnTo>
                    <a:pt x="55347" y="22077"/>
                  </a:lnTo>
                  <a:lnTo>
                    <a:pt x="55232" y="22118"/>
                  </a:lnTo>
                  <a:lnTo>
                    <a:pt x="55191" y="22175"/>
                  </a:lnTo>
                  <a:lnTo>
                    <a:pt x="55174" y="22380"/>
                  </a:lnTo>
                  <a:lnTo>
                    <a:pt x="55117" y="22487"/>
                  </a:lnTo>
                  <a:lnTo>
                    <a:pt x="55027" y="22520"/>
                  </a:lnTo>
                  <a:lnTo>
                    <a:pt x="54920" y="22487"/>
                  </a:lnTo>
                  <a:lnTo>
                    <a:pt x="54813" y="22421"/>
                  </a:lnTo>
                  <a:lnTo>
                    <a:pt x="54739" y="22339"/>
                  </a:lnTo>
                  <a:lnTo>
                    <a:pt x="54690" y="22249"/>
                  </a:lnTo>
                  <a:lnTo>
                    <a:pt x="54657" y="22159"/>
                  </a:lnTo>
                  <a:lnTo>
                    <a:pt x="54616" y="22068"/>
                  </a:lnTo>
                  <a:lnTo>
                    <a:pt x="54551" y="21970"/>
                  </a:lnTo>
                  <a:lnTo>
                    <a:pt x="54469" y="21888"/>
                  </a:lnTo>
                  <a:lnTo>
                    <a:pt x="54378" y="21806"/>
                  </a:lnTo>
                  <a:lnTo>
                    <a:pt x="54288" y="21748"/>
                  </a:lnTo>
                  <a:lnTo>
                    <a:pt x="53320" y="21305"/>
                  </a:lnTo>
                  <a:lnTo>
                    <a:pt x="53213" y="21240"/>
                  </a:lnTo>
                  <a:lnTo>
                    <a:pt x="53123" y="21166"/>
                  </a:lnTo>
                  <a:lnTo>
                    <a:pt x="53024" y="21059"/>
                  </a:lnTo>
                  <a:lnTo>
                    <a:pt x="52942" y="20936"/>
                  </a:lnTo>
                  <a:lnTo>
                    <a:pt x="52893" y="20821"/>
                  </a:lnTo>
                  <a:lnTo>
                    <a:pt x="52877" y="20747"/>
                  </a:lnTo>
                  <a:lnTo>
                    <a:pt x="52885" y="20673"/>
                  </a:lnTo>
                  <a:lnTo>
                    <a:pt x="52926" y="20624"/>
                  </a:lnTo>
                  <a:lnTo>
                    <a:pt x="53008" y="20591"/>
                  </a:lnTo>
                  <a:lnTo>
                    <a:pt x="53065" y="20599"/>
                  </a:lnTo>
                  <a:lnTo>
                    <a:pt x="53115" y="20632"/>
                  </a:lnTo>
                  <a:lnTo>
                    <a:pt x="53172" y="20657"/>
                  </a:lnTo>
                  <a:lnTo>
                    <a:pt x="53238" y="20657"/>
                  </a:lnTo>
                  <a:lnTo>
                    <a:pt x="53197" y="20575"/>
                  </a:lnTo>
                  <a:lnTo>
                    <a:pt x="53139" y="20509"/>
                  </a:lnTo>
                  <a:lnTo>
                    <a:pt x="53057" y="20452"/>
                  </a:lnTo>
                  <a:lnTo>
                    <a:pt x="52991" y="20386"/>
                  </a:lnTo>
                  <a:lnTo>
                    <a:pt x="52934" y="20304"/>
                  </a:lnTo>
                  <a:lnTo>
                    <a:pt x="52885" y="20222"/>
                  </a:lnTo>
                  <a:lnTo>
                    <a:pt x="52860" y="20132"/>
                  </a:lnTo>
                  <a:lnTo>
                    <a:pt x="52844" y="20033"/>
                  </a:lnTo>
                  <a:lnTo>
                    <a:pt x="53476" y="20509"/>
                  </a:lnTo>
                  <a:lnTo>
                    <a:pt x="53796" y="20714"/>
                  </a:lnTo>
                  <a:lnTo>
                    <a:pt x="54904" y="21198"/>
                  </a:lnTo>
                  <a:lnTo>
                    <a:pt x="55289" y="21297"/>
                  </a:lnTo>
                  <a:lnTo>
                    <a:pt x="55683" y="21313"/>
                  </a:lnTo>
                  <a:lnTo>
                    <a:pt x="56463" y="21207"/>
                  </a:lnTo>
                  <a:lnTo>
                    <a:pt x="56881" y="21207"/>
                  </a:lnTo>
                  <a:lnTo>
                    <a:pt x="57087" y="21166"/>
                  </a:lnTo>
                  <a:lnTo>
                    <a:pt x="57259" y="21051"/>
                  </a:lnTo>
                  <a:lnTo>
                    <a:pt x="57292" y="20985"/>
                  </a:lnTo>
                  <a:lnTo>
                    <a:pt x="57325" y="20878"/>
                  </a:lnTo>
                  <a:lnTo>
                    <a:pt x="57341" y="20772"/>
                  </a:lnTo>
                  <a:lnTo>
                    <a:pt x="57333" y="20698"/>
                  </a:lnTo>
                  <a:lnTo>
                    <a:pt x="57284" y="20673"/>
                  </a:lnTo>
                  <a:lnTo>
                    <a:pt x="54592" y="19918"/>
                  </a:lnTo>
                  <a:lnTo>
                    <a:pt x="54403" y="19795"/>
                  </a:lnTo>
                  <a:lnTo>
                    <a:pt x="54649" y="19803"/>
                  </a:lnTo>
                  <a:lnTo>
                    <a:pt x="54731" y="19795"/>
                  </a:lnTo>
                  <a:lnTo>
                    <a:pt x="54805" y="19762"/>
                  </a:lnTo>
                  <a:lnTo>
                    <a:pt x="54945" y="19688"/>
                  </a:lnTo>
                  <a:lnTo>
                    <a:pt x="55019" y="19656"/>
                  </a:lnTo>
                  <a:lnTo>
                    <a:pt x="55166" y="19647"/>
                  </a:lnTo>
                  <a:lnTo>
                    <a:pt x="55322" y="19672"/>
                  </a:lnTo>
                  <a:lnTo>
                    <a:pt x="55626" y="19762"/>
                  </a:lnTo>
                  <a:lnTo>
                    <a:pt x="55979" y="19828"/>
                  </a:lnTo>
                  <a:lnTo>
                    <a:pt x="57070" y="19951"/>
                  </a:lnTo>
                  <a:lnTo>
                    <a:pt x="58334" y="20222"/>
                  </a:lnTo>
                  <a:lnTo>
                    <a:pt x="58974" y="20312"/>
                  </a:lnTo>
                  <a:lnTo>
                    <a:pt x="59614" y="20255"/>
                  </a:lnTo>
                  <a:lnTo>
                    <a:pt x="59762" y="20214"/>
                  </a:lnTo>
                  <a:lnTo>
                    <a:pt x="59902" y="20148"/>
                  </a:lnTo>
                  <a:lnTo>
                    <a:pt x="60164" y="19984"/>
                  </a:lnTo>
                  <a:lnTo>
                    <a:pt x="60295" y="19877"/>
                  </a:lnTo>
                  <a:lnTo>
                    <a:pt x="60435" y="19729"/>
                  </a:lnTo>
                  <a:lnTo>
                    <a:pt x="60542" y="19565"/>
                  </a:lnTo>
                  <a:lnTo>
                    <a:pt x="60574" y="19401"/>
                  </a:lnTo>
                  <a:lnTo>
                    <a:pt x="58703" y="19237"/>
                  </a:lnTo>
                  <a:lnTo>
                    <a:pt x="58375" y="19130"/>
                  </a:lnTo>
                  <a:lnTo>
                    <a:pt x="58071" y="18958"/>
                  </a:lnTo>
                  <a:lnTo>
                    <a:pt x="57653" y="18638"/>
                  </a:lnTo>
                  <a:lnTo>
                    <a:pt x="57522" y="18515"/>
                  </a:lnTo>
                  <a:lnTo>
                    <a:pt x="57448" y="18375"/>
                  </a:lnTo>
                  <a:lnTo>
                    <a:pt x="57505" y="18244"/>
                  </a:lnTo>
                  <a:lnTo>
                    <a:pt x="57645" y="18195"/>
                  </a:lnTo>
                  <a:lnTo>
                    <a:pt x="57850" y="18178"/>
                  </a:lnTo>
                  <a:lnTo>
                    <a:pt x="58867" y="18178"/>
                  </a:lnTo>
                  <a:lnTo>
                    <a:pt x="59081" y="18195"/>
                  </a:lnTo>
                  <a:lnTo>
                    <a:pt x="59729" y="18318"/>
                  </a:lnTo>
                  <a:lnTo>
                    <a:pt x="61863" y="18433"/>
                  </a:lnTo>
                  <a:lnTo>
                    <a:pt x="62240" y="18392"/>
                  </a:lnTo>
                  <a:lnTo>
                    <a:pt x="62528" y="18269"/>
                  </a:lnTo>
                  <a:lnTo>
                    <a:pt x="62585" y="18219"/>
                  </a:lnTo>
                  <a:lnTo>
                    <a:pt x="62667" y="18105"/>
                  </a:lnTo>
                  <a:lnTo>
                    <a:pt x="62725" y="18047"/>
                  </a:lnTo>
                  <a:lnTo>
                    <a:pt x="62897" y="17932"/>
                  </a:lnTo>
                  <a:lnTo>
                    <a:pt x="63086" y="17834"/>
                  </a:lnTo>
                  <a:lnTo>
                    <a:pt x="63266" y="17760"/>
                  </a:lnTo>
                  <a:lnTo>
                    <a:pt x="65244" y="17243"/>
                  </a:lnTo>
                  <a:lnTo>
                    <a:pt x="66229" y="16800"/>
                  </a:lnTo>
                  <a:lnTo>
                    <a:pt x="66771" y="16455"/>
                  </a:lnTo>
                  <a:lnTo>
                    <a:pt x="67123" y="16283"/>
                  </a:lnTo>
                  <a:lnTo>
                    <a:pt x="67296" y="16160"/>
                  </a:lnTo>
                  <a:lnTo>
                    <a:pt x="67353" y="16028"/>
                  </a:lnTo>
                  <a:lnTo>
                    <a:pt x="67255" y="15938"/>
                  </a:lnTo>
                  <a:lnTo>
                    <a:pt x="67041" y="15897"/>
                  </a:lnTo>
                  <a:lnTo>
                    <a:pt x="66639" y="15840"/>
                  </a:lnTo>
                  <a:lnTo>
                    <a:pt x="66959" y="15667"/>
                  </a:lnTo>
                  <a:lnTo>
                    <a:pt x="67050" y="15643"/>
                  </a:lnTo>
                  <a:lnTo>
                    <a:pt x="67263" y="15602"/>
                  </a:lnTo>
                  <a:lnTo>
                    <a:pt x="67345" y="15577"/>
                  </a:lnTo>
                  <a:lnTo>
                    <a:pt x="67411" y="15454"/>
                  </a:lnTo>
                  <a:lnTo>
                    <a:pt x="67263" y="15372"/>
                  </a:lnTo>
                  <a:lnTo>
                    <a:pt x="66894" y="15290"/>
                  </a:lnTo>
                  <a:lnTo>
                    <a:pt x="67025" y="15183"/>
                  </a:lnTo>
                  <a:lnTo>
                    <a:pt x="67099" y="15142"/>
                  </a:lnTo>
                  <a:lnTo>
                    <a:pt x="67173" y="15109"/>
                  </a:lnTo>
                  <a:lnTo>
                    <a:pt x="67271" y="15093"/>
                  </a:lnTo>
                  <a:lnTo>
                    <a:pt x="67353" y="15101"/>
                  </a:lnTo>
                  <a:lnTo>
                    <a:pt x="67411" y="15085"/>
                  </a:lnTo>
                  <a:lnTo>
                    <a:pt x="67452" y="15002"/>
                  </a:lnTo>
                  <a:lnTo>
                    <a:pt x="67452" y="14912"/>
                  </a:lnTo>
                  <a:lnTo>
                    <a:pt x="67427" y="14830"/>
                  </a:lnTo>
                  <a:lnTo>
                    <a:pt x="67427" y="14764"/>
                  </a:lnTo>
                  <a:lnTo>
                    <a:pt x="67509" y="14732"/>
                  </a:lnTo>
                  <a:lnTo>
                    <a:pt x="67616" y="14740"/>
                  </a:lnTo>
                  <a:lnTo>
                    <a:pt x="67690" y="14781"/>
                  </a:lnTo>
                  <a:lnTo>
                    <a:pt x="67747" y="14855"/>
                  </a:lnTo>
                  <a:lnTo>
                    <a:pt x="67788" y="14937"/>
                  </a:lnTo>
                  <a:lnTo>
                    <a:pt x="67870" y="15101"/>
                  </a:lnTo>
                  <a:lnTo>
                    <a:pt x="67928" y="15158"/>
                  </a:lnTo>
                  <a:lnTo>
                    <a:pt x="68018" y="15191"/>
                  </a:lnTo>
                  <a:lnTo>
                    <a:pt x="68100" y="15175"/>
                  </a:lnTo>
                  <a:lnTo>
                    <a:pt x="68182" y="15134"/>
                  </a:lnTo>
                  <a:lnTo>
                    <a:pt x="68264" y="15076"/>
                  </a:lnTo>
                  <a:lnTo>
                    <a:pt x="68313" y="15019"/>
                  </a:lnTo>
                  <a:lnTo>
                    <a:pt x="68338" y="14830"/>
                  </a:lnTo>
                  <a:lnTo>
                    <a:pt x="68248" y="14674"/>
                  </a:lnTo>
                  <a:lnTo>
                    <a:pt x="68133" y="14518"/>
                  </a:lnTo>
                  <a:lnTo>
                    <a:pt x="68084" y="14354"/>
                  </a:lnTo>
                  <a:lnTo>
                    <a:pt x="68084" y="14354"/>
                  </a:lnTo>
                  <a:lnTo>
                    <a:pt x="68609" y="14453"/>
                  </a:lnTo>
                  <a:lnTo>
                    <a:pt x="68855" y="14436"/>
                  </a:lnTo>
                  <a:lnTo>
                    <a:pt x="69068" y="14264"/>
                  </a:lnTo>
                  <a:lnTo>
                    <a:pt x="69151" y="14182"/>
                  </a:lnTo>
                  <a:lnTo>
                    <a:pt x="69159" y="14141"/>
                  </a:lnTo>
                  <a:lnTo>
                    <a:pt x="69126" y="14083"/>
                  </a:lnTo>
                  <a:lnTo>
                    <a:pt x="69077" y="14075"/>
                  </a:lnTo>
                  <a:lnTo>
                    <a:pt x="69011" y="14091"/>
                  </a:lnTo>
                  <a:lnTo>
                    <a:pt x="68888" y="14157"/>
                  </a:lnTo>
                  <a:lnTo>
                    <a:pt x="68757" y="14174"/>
                  </a:lnTo>
                  <a:lnTo>
                    <a:pt x="68625" y="14174"/>
                  </a:lnTo>
                  <a:lnTo>
                    <a:pt x="68363" y="14133"/>
                  </a:lnTo>
                  <a:lnTo>
                    <a:pt x="68420" y="14075"/>
                  </a:lnTo>
                  <a:lnTo>
                    <a:pt x="68478" y="14034"/>
                  </a:lnTo>
                  <a:lnTo>
                    <a:pt x="68543" y="14009"/>
                  </a:lnTo>
                  <a:lnTo>
                    <a:pt x="68617" y="14001"/>
                  </a:lnTo>
                  <a:lnTo>
                    <a:pt x="68789" y="13993"/>
                  </a:lnTo>
                  <a:lnTo>
                    <a:pt x="68847" y="13960"/>
                  </a:lnTo>
                  <a:lnTo>
                    <a:pt x="68929" y="13895"/>
                  </a:lnTo>
                  <a:lnTo>
                    <a:pt x="68822" y="13804"/>
                  </a:lnTo>
                  <a:lnTo>
                    <a:pt x="68675" y="13771"/>
                  </a:lnTo>
                  <a:lnTo>
                    <a:pt x="68371" y="13771"/>
                  </a:lnTo>
                  <a:lnTo>
                    <a:pt x="68428" y="13722"/>
                  </a:lnTo>
                  <a:lnTo>
                    <a:pt x="68461" y="13673"/>
                  </a:lnTo>
                  <a:lnTo>
                    <a:pt x="68502" y="13624"/>
                  </a:lnTo>
                  <a:lnTo>
                    <a:pt x="68576" y="13591"/>
                  </a:lnTo>
                  <a:lnTo>
                    <a:pt x="68642" y="13599"/>
                  </a:lnTo>
                  <a:lnTo>
                    <a:pt x="68699" y="13624"/>
                  </a:lnTo>
                  <a:lnTo>
                    <a:pt x="68757" y="13657"/>
                  </a:lnTo>
                  <a:lnTo>
                    <a:pt x="68814" y="13673"/>
                  </a:lnTo>
                  <a:lnTo>
                    <a:pt x="68954" y="13632"/>
                  </a:lnTo>
                  <a:lnTo>
                    <a:pt x="69052" y="13517"/>
                  </a:lnTo>
                  <a:lnTo>
                    <a:pt x="69085" y="13378"/>
                  </a:lnTo>
                  <a:lnTo>
                    <a:pt x="69052" y="13254"/>
                  </a:lnTo>
                  <a:lnTo>
                    <a:pt x="69003" y="13205"/>
                  </a:lnTo>
                  <a:lnTo>
                    <a:pt x="68929" y="13164"/>
                  </a:lnTo>
                  <a:lnTo>
                    <a:pt x="68855" y="13140"/>
                  </a:lnTo>
                  <a:lnTo>
                    <a:pt x="68789" y="13115"/>
                  </a:lnTo>
                  <a:lnTo>
                    <a:pt x="68724" y="13107"/>
                  </a:lnTo>
                  <a:lnTo>
                    <a:pt x="68560" y="13115"/>
                  </a:lnTo>
                  <a:lnTo>
                    <a:pt x="68510" y="13115"/>
                  </a:lnTo>
                  <a:lnTo>
                    <a:pt x="68469" y="13066"/>
                  </a:lnTo>
                  <a:lnTo>
                    <a:pt x="68445" y="12984"/>
                  </a:lnTo>
                  <a:lnTo>
                    <a:pt x="68437" y="12902"/>
                  </a:lnTo>
                  <a:lnTo>
                    <a:pt x="68420" y="12836"/>
                  </a:lnTo>
                  <a:lnTo>
                    <a:pt x="68379" y="12770"/>
                  </a:lnTo>
                  <a:lnTo>
                    <a:pt x="68289" y="12655"/>
                  </a:lnTo>
                  <a:lnTo>
                    <a:pt x="68248" y="12581"/>
                  </a:lnTo>
                  <a:lnTo>
                    <a:pt x="68395" y="12598"/>
                  </a:lnTo>
                  <a:lnTo>
                    <a:pt x="68543" y="12622"/>
                  </a:lnTo>
                  <a:lnTo>
                    <a:pt x="68675" y="12680"/>
                  </a:lnTo>
                  <a:lnTo>
                    <a:pt x="68798" y="12762"/>
                  </a:lnTo>
                  <a:lnTo>
                    <a:pt x="68880" y="12860"/>
                  </a:lnTo>
                  <a:lnTo>
                    <a:pt x="68929" y="12885"/>
                  </a:lnTo>
                  <a:lnTo>
                    <a:pt x="69003" y="12885"/>
                  </a:lnTo>
                  <a:lnTo>
                    <a:pt x="69077" y="12860"/>
                  </a:lnTo>
                  <a:lnTo>
                    <a:pt x="69134" y="12811"/>
                  </a:lnTo>
                  <a:lnTo>
                    <a:pt x="69183" y="12762"/>
                  </a:lnTo>
                  <a:lnTo>
                    <a:pt x="69241" y="12721"/>
                  </a:lnTo>
                  <a:lnTo>
                    <a:pt x="69372" y="12729"/>
                  </a:lnTo>
                  <a:lnTo>
                    <a:pt x="69487" y="12770"/>
                  </a:lnTo>
                  <a:lnTo>
                    <a:pt x="69585" y="12762"/>
                  </a:lnTo>
                  <a:lnTo>
                    <a:pt x="69659" y="12631"/>
                  </a:lnTo>
                  <a:lnTo>
                    <a:pt x="69684" y="12557"/>
                  </a:lnTo>
                  <a:lnTo>
                    <a:pt x="69700" y="12475"/>
                  </a:lnTo>
                  <a:lnTo>
                    <a:pt x="69700" y="12385"/>
                  </a:lnTo>
                  <a:lnTo>
                    <a:pt x="69684" y="12311"/>
                  </a:lnTo>
                  <a:lnTo>
                    <a:pt x="69643" y="12253"/>
                  </a:lnTo>
                  <a:lnTo>
                    <a:pt x="69610" y="12245"/>
                  </a:lnTo>
                  <a:lnTo>
                    <a:pt x="69577" y="12270"/>
                  </a:lnTo>
                  <a:lnTo>
                    <a:pt x="69479" y="12335"/>
                  </a:lnTo>
                  <a:lnTo>
                    <a:pt x="69454" y="12352"/>
                  </a:lnTo>
                  <a:lnTo>
                    <a:pt x="69421" y="12343"/>
                  </a:lnTo>
                  <a:lnTo>
                    <a:pt x="69372" y="12294"/>
                  </a:lnTo>
                  <a:lnTo>
                    <a:pt x="69331" y="12229"/>
                  </a:lnTo>
                  <a:lnTo>
                    <a:pt x="69315" y="12147"/>
                  </a:lnTo>
                  <a:lnTo>
                    <a:pt x="69282" y="11859"/>
                  </a:lnTo>
                  <a:lnTo>
                    <a:pt x="69249" y="11818"/>
                  </a:lnTo>
                  <a:lnTo>
                    <a:pt x="69167" y="11810"/>
                  </a:lnTo>
                  <a:lnTo>
                    <a:pt x="69085" y="11818"/>
                  </a:lnTo>
                  <a:lnTo>
                    <a:pt x="69036" y="11835"/>
                  </a:lnTo>
                  <a:lnTo>
                    <a:pt x="68995" y="11851"/>
                  </a:lnTo>
                  <a:lnTo>
                    <a:pt x="68904" y="11826"/>
                  </a:lnTo>
                  <a:lnTo>
                    <a:pt x="68839" y="11794"/>
                  </a:lnTo>
                  <a:lnTo>
                    <a:pt x="68781" y="11753"/>
                  </a:lnTo>
                  <a:lnTo>
                    <a:pt x="68757" y="11695"/>
                  </a:lnTo>
                  <a:lnTo>
                    <a:pt x="68765" y="11621"/>
                  </a:lnTo>
                  <a:lnTo>
                    <a:pt x="68789" y="11564"/>
                  </a:lnTo>
                  <a:lnTo>
                    <a:pt x="68822" y="11556"/>
                  </a:lnTo>
                  <a:lnTo>
                    <a:pt x="68871" y="11556"/>
                  </a:lnTo>
                  <a:lnTo>
                    <a:pt x="68945" y="11547"/>
                  </a:lnTo>
                  <a:lnTo>
                    <a:pt x="69093" y="11506"/>
                  </a:lnTo>
                  <a:lnTo>
                    <a:pt x="69175" y="11416"/>
                  </a:lnTo>
                  <a:lnTo>
                    <a:pt x="69200" y="11293"/>
                  </a:lnTo>
                  <a:lnTo>
                    <a:pt x="69175" y="11137"/>
                  </a:lnTo>
                  <a:lnTo>
                    <a:pt x="69093" y="11022"/>
                  </a:lnTo>
                  <a:lnTo>
                    <a:pt x="68986" y="11014"/>
                  </a:lnTo>
                  <a:lnTo>
                    <a:pt x="68847" y="11055"/>
                  </a:lnTo>
                  <a:lnTo>
                    <a:pt x="68699" y="11063"/>
                  </a:lnTo>
                  <a:lnTo>
                    <a:pt x="68075" y="10965"/>
                  </a:lnTo>
                  <a:lnTo>
                    <a:pt x="68289" y="10842"/>
                  </a:lnTo>
                  <a:lnTo>
                    <a:pt x="68395" y="10801"/>
                  </a:lnTo>
                  <a:lnTo>
                    <a:pt x="68519" y="10768"/>
                  </a:lnTo>
                  <a:lnTo>
                    <a:pt x="68781" y="10751"/>
                  </a:lnTo>
                  <a:lnTo>
                    <a:pt x="68913" y="10719"/>
                  </a:lnTo>
                  <a:lnTo>
                    <a:pt x="68986" y="10636"/>
                  </a:lnTo>
                  <a:lnTo>
                    <a:pt x="68986" y="10538"/>
                  </a:lnTo>
                  <a:lnTo>
                    <a:pt x="68929" y="10472"/>
                  </a:lnTo>
                  <a:lnTo>
                    <a:pt x="68847" y="10440"/>
                  </a:lnTo>
                  <a:lnTo>
                    <a:pt x="68765" y="10431"/>
                  </a:lnTo>
                  <a:lnTo>
                    <a:pt x="68699" y="10456"/>
                  </a:lnTo>
                  <a:lnTo>
                    <a:pt x="68592" y="10522"/>
                  </a:lnTo>
                  <a:lnTo>
                    <a:pt x="68535" y="10538"/>
                  </a:lnTo>
                  <a:lnTo>
                    <a:pt x="68469" y="10546"/>
                  </a:lnTo>
                  <a:lnTo>
                    <a:pt x="68281" y="10522"/>
                  </a:lnTo>
                  <a:lnTo>
                    <a:pt x="68880" y="10152"/>
                  </a:lnTo>
                  <a:lnTo>
                    <a:pt x="68945" y="10078"/>
                  </a:lnTo>
                  <a:lnTo>
                    <a:pt x="68962" y="9988"/>
                  </a:lnTo>
                  <a:lnTo>
                    <a:pt x="68904" y="9873"/>
                  </a:lnTo>
                  <a:lnTo>
                    <a:pt x="68814" y="9767"/>
                  </a:lnTo>
                  <a:lnTo>
                    <a:pt x="68789" y="9726"/>
                  </a:lnTo>
                  <a:lnTo>
                    <a:pt x="68781" y="9693"/>
                  </a:lnTo>
                  <a:lnTo>
                    <a:pt x="68765" y="9611"/>
                  </a:lnTo>
                  <a:lnTo>
                    <a:pt x="68748" y="9578"/>
                  </a:lnTo>
                  <a:lnTo>
                    <a:pt x="68691" y="9545"/>
                  </a:lnTo>
                  <a:lnTo>
                    <a:pt x="68617" y="9537"/>
                  </a:lnTo>
                  <a:lnTo>
                    <a:pt x="68535" y="9537"/>
                  </a:lnTo>
                  <a:lnTo>
                    <a:pt x="68461" y="9545"/>
                  </a:lnTo>
                  <a:lnTo>
                    <a:pt x="68395" y="9561"/>
                  </a:lnTo>
                  <a:lnTo>
                    <a:pt x="68338" y="9578"/>
                  </a:lnTo>
                  <a:lnTo>
                    <a:pt x="68297" y="9578"/>
                  </a:lnTo>
                  <a:lnTo>
                    <a:pt x="68256" y="9537"/>
                  </a:lnTo>
                  <a:lnTo>
                    <a:pt x="68223" y="9455"/>
                  </a:lnTo>
                  <a:lnTo>
                    <a:pt x="68256" y="9405"/>
                  </a:lnTo>
                  <a:lnTo>
                    <a:pt x="68387" y="9356"/>
                  </a:lnTo>
                  <a:lnTo>
                    <a:pt x="68478" y="9299"/>
                  </a:lnTo>
                  <a:lnTo>
                    <a:pt x="68519" y="9266"/>
                  </a:lnTo>
                  <a:lnTo>
                    <a:pt x="68551" y="9225"/>
                  </a:lnTo>
                  <a:lnTo>
                    <a:pt x="68601" y="9159"/>
                  </a:lnTo>
                  <a:lnTo>
                    <a:pt x="68609" y="9118"/>
                  </a:lnTo>
                  <a:lnTo>
                    <a:pt x="68568" y="9102"/>
                  </a:lnTo>
                  <a:lnTo>
                    <a:pt x="68494" y="9085"/>
                  </a:lnTo>
                  <a:lnTo>
                    <a:pt x="68174" y="9044"/>
                  </a:lnTo>
                  <a:lnTo>
                    <a:pt x="68026" y="8979"/>
                  </a:lnTo>
                  <a:lnTo>
                    <a:pt x="68010" y="8839"/>
                  </a:lnTo>
                  <a:lnTo>
                    <a:pt x="68059" y="8765"/>
                  </a:lnTo>
                  <a:lnTo>
                    <a:pt x="68108" y="8774"/>
                  </a:lnTo>
                  <a:lnTo>
                    <a:pt x="68166" y="8798"/>
                  </a:lnTo>
                  <a:lnTo>
                    <a:pt x="68223" y="8798"/>
                  </a:lnTo>
                  <a:lnTo>
                    <a:pt x="68264" y="8757"/>
                  </a:lnTo>
                  <a:lnTo>
                    <a:pt x="68289" y="8708"/>
                  </a:lnTo>
                  <a:lnTo>
                    <a:pt x="68289" y="8642"/>
                  </a:lnTo>
                  <a:lnTo>
                    <a:pt x="68264" y="8585"/>
                  </a:lnTo>
                  <a:lnTo>
                    <a:pt x="68223" y="8527"/>
                  </a:lnTo>
                  <a:lnTo>
                    <a:pt x="68108" y="8437"/>
                  </a:lnTo>
                  <a:lnTo>
                    <a:pt x="68067" y="8380"/>
                  </a:lnTo>
                  <a:lnTo>
                    <a:pt x="68018" y="8298"/>
                  </a:lnTo>
                  <a:lnTo>
                    <a:pt x="67993" y="8224"/>
                  </a:lnTo>
                  <a:lnTo>
                    <a:pt x="67952" y="8068"/>
                  </a:lnTo>
                  <a:lnTo>
                    <a:pt x="67878" y="7920"/>
                  </a:lnTo>
                  <a:lnTo>
                    <a:pt x="67772" y="7822"/>
                  </a:lnTo>
                  <a:lnTo>
                    <a:pt x="67501" y="7657"/>
                  </a:lnTo>
                  <a:lnTo>
                    <a:pt x="67361" y="7559"/>
                  </a:lnTo>
                  <a:lnTo>
                    <a:pt x="67263" y="7469"/>
                  </a:lnTo>
                  <a:lnTo>
                    <a:pt x="67238" y="7354"/>
                  </a:lnTo>
                  <a:lnTo>
                    <a:pt x="67304" y="7206"/>
                  </a:lnTo>
                  <a:lnTo>
                    <a:pt x="67189" y="7149"/>
                  </a:lnTo>
                  <a:lnTo>
                    <a:pt x="67074" y="7108"/>
                  </a:lnTo>
                  <a:lnTo>
                    <a:pt x="67017" y="7058"/>
                  </a:lnTo>
                  <a:lnTo>
                    <a:pt x="67099" y="6968"/>
                  </a:lnTo>
                  <a:lnTo>
                    <a:pt x="67214" y="6919"/>
                  </a:lnTo>
                  <a:lnTo>
                    <a:pt x="67501" y="6878"/>
                  </a:lnTo>
                  <a:lnTo>
                    <a:pt x="67591" y="6829"/>
                  </a:lnTo>
                  <a:lnTo>
                    <a:pt x="67345" y="6812"/>
                  </a:lnTo>
                  <a:lnTo>
                    <a:pt x="67009" y="6861"/>
                  </a:lnTo>
                  <a:lnTo>
                    <a:pt x="66762" y="6976"/>
                  </a:lnTo>
                  <a:lnTo>
                    <a:pt x="66787" y="7165"/>
                  </a:lnTo>
                  <a:lnTo>
                    <a:pt x="66787" y="7165"/>
                  </a:lnTo>
                  <a:lnTo>
                    <a:pt x="66360" y="7116"/>
                  </a:lnTo>
                  <a:lnTo>
                    <a:pt x="66147" y="7067"/>
                  </a:lnTo>
                  <a:lnTo>
                    <a:pt x="65958" y="6976"/>
                  </a:lnTo>
                  <a:lnTo>
                    <a:pt x="65999" y="6927"/>
                  </a:lnTo>
                  <a:lnTo>
                    <a:pt x="66040" y="6878"/>
                  </a:lnTo>
                  <a:lnTo>
                    <a:pt x="66130" y="6796"/>
                  </a:lnTo>
                  <a:lnTo>
                    <a:pt x="66057" y="6755"/>
                  </a:lnTo>
                  <a:lnTo>
                    <a:pt x="65892" y="6738"/>
                  </a:lnTo>
                  <a:lnTo>
                    <a:pt x="65810" y="6722"/>
                  </a:lnTo>
                  <a:lnTo>
                    <a:pt x="66089" y="6582"/>
                  </a:lnTo>
                  <a:lnTo>
                    <a:pt x="66221" y="6500"/>
                  </a:lnTo>
                  <a:lnTo>
                    <a:pt x="66221" y="6418"/>
                  </a:lnTo>
                  <a:lnTo>
                    <a:pt x="66163" y="6418"/>
                  </a:lnTo>
                  <a:lnTo>
                    <a:pt x="66098" y="6443"/>
                  </a:lnTo>
                  <a:lnTo>
                    <a:pt x="66032" y="6484"/>
                  </a:lnTo>
                  <a:lnTo>
                    <a:pt x="65975" y="6509"/>
                  </a:lnTo>
                  <a:lnTo>
                    <a:pt x="65901" y="6517"/>
                  </a:lnTo>
                  <a:lnTo>
                    <a:pt x="65827" y="6517"/>
                  </a:lnTo>
                  <a:lnTo>
                    <a:pt x="65753" y="6509"/>
                  </a:lnTo>
                  <a:lnTo>
                    <a:pt x="65679" y="6492"/>
                  </a:lnTo>
                  <a:lnTo>
                    <a:pt x="65712" y="6443"/>
                  </a:lnTo>
                  <a:lnTo>
                    <a:pt x="65745" y="6402"/>
                  </a:lnTo>
                  <a:lnTo>
                    <a:pt x="65769" y="6361"/>
                  </a:lnTo>
                  <a:lnTo>
                    <a:pt x="65778" y="6312"/>
                  </a:lnTo>
                  <a:lnTo>
                    <a:pt x="65761" y="6262"/>
                  </a:lnTo>
                  <a:lnTo>
                    <a:pt x="65745" y="6221"/>
                  </a:lnTo>
                  <a:lnTo>
                    <a:pt x="65720" y="6180"/>
                  </a:lnTo>
                  <a:lnTo>
                    <a:pt x="65720" y="6123"/>
                  </a:lnTo>
                  <a:lnTo>
                    <a:pt x="65745" y="6082"/>
                  </a:lnTo>
                  <a:lnTo>
                    <a:pt x="65819" y="6000"/>
                  </a:lnTo>
                  <a:lnTo>
                    <a:pt x="65835" y="5959"/>
                  </a:lnTo>
                  <a:lnTo>
                    <a:pt x="65827" y="5918"/>
                  </a:lnTo>
                  <a:lnTo>
                    <a:pt x="65786" y="5827"/>
                  </a:lnTo>
                  <a:lnTo>
                    <a:pt x="65769" y="5786"/>
                  </a:lnTo>
                  <a:lnTo>
                    <a:pt x="65769" y="5647"/>
                  </a:lnTo>
                  <a:lnTo>
                    <a:pt x="65827" y="5581"/>
                  </a:lnTo>
                  <a:lnTo>
                    <a:pt x="65917" y="5565"/>
                  </a:lnTo>
                  <a:lnTo>
                    <a:pt x="66040" y="5573"/>
                  </a:lnTo>
                  <a:lnTo>
                    <a:pt x="66163" y="5548"/>
                  </a:lnTo>
                  <a:lnTo>
                    <a:pt x="66237" y="5499"/>
                  </a:lnTo>
                  <a:lnTo>
                    <a:pt x="66237" y="5450"/>
                  </a:lnTo>
                  <a:lnTo>
                    <a:pt x="66114" y="5417"/>
                  </a:lnTo>
                  <a:lnTo>
                    <a:pt x="66245" y="5335"/>
                  </a:lnTo>
                  <a:lnTo>
                    <a:pt x="66286" y="5302"/>
                  </a:lnTo>
                  <a:lnTo>
                    <a:pt x="66237" y="5220"/>
                  </a:lnTo>
                  <a:lnTo>
                    <a:pt x="66262" y="5081"/>
                  </a:lnTo>
                  <a:lnTo>
                    <a:pt x="66336" y="4949"/>
                  </a:lnTo>
                  <a:lnTo>
                    <a:pt x="66409" y="4884"/>
                  </a:lnTo>
                  <a:lnTo>
                    <a:pt x="66401" y="4908"/>
                  </a:lnTo>
                  <a:lnTo>
                    <a:pt x="66450" y="4933"/>
                  </a:lnTo>
                  <a:lnTo>
                    <a:pt x="66795" y="5048"/>
                  </a:lnTo>
                  <a:lnTo>
                    <a:pt x="66869" y="5056"/>
                  </a:lnTo>
                  <a:lnTo>
                    <a:pt x="66943" y="5031"/>
                  </a:lnTo>
                  <a:lnTo>
                    <a:pt x="66992" y="4990"/>
                  </a:lnTo>
                  <a:lnTo>
                    <a:pt x="67009" y="4949"/>
                  </a:lnTo>
                  <a:lnTo>
                    <a:pt x="67000" y="4892"/>
                  </a:lnTo>
                  <a:lnTo>
                    <a:pt x="66976" y="4834"/>
                  </a:lnTo>
                  <a:lnTo>
                    <a:pt x="66910" y="4769"/>
                  </a:lnTo>
                  <a:lnTo>
                    <a:pt x="66853" y="4736"/>
                  </a:lnTo>
                  <a:lnTo>
                    <a:pt x="66820" y="4703"/>
                  </a:lnTo>
                  <a:lnTo>
                    <a:pt x="66828" y="4629"/>
                  </a:lnTo>
                  <a:lnTo>
                    <a:pt x="66902" y="4506"/>
                  </a:lnTo>
                  <a:lnTo>
                    <a:pt x="67000" y="4399"/>
                  </a:lnTo>
                  <a:lnTo>
                    <a:pt x="67066" y="4293"/>
                  </a:lnTo>
                  <a:lnTo>
                    <a:pt x="67017" y="4170"/>
                  </a:lnTo>
                  <a:lnTo>
                    <a:pt x="67304" y="4137"/>
                  </a:lnTo>
                  <a:lnTo>
                    <a:pt x="67493" y="4367"/>
                  </a:lnTo>
                  <a:lnTo>
                    <a:pt x="67657" y="4646"/>
                  </a:lnTo>
                  <a:lnTo>
                    <a:pt x="67870" y="4760"/>
                  </a:lnTo>
                  <a:lnTo>
                    <a:pt x="67870" y="4695"/>
                  </a:lnTo>
                  <a:lnTo>
                    <a:pt x="67854" y="4654"/>
                  </a:lnTo>
                  <a:lnTo>
                    <a:pt x="67821" y="4621"/>
                  </a:lnTo>
                  <a:lnTo>
                    <a:pt x="67805" y="4572"/>
                  </a:lnTo>
                  <a:lnTo>
                    <a:pt x="67796" y="4539"/>
                  </a:lnTo>
                  <a:lnTo>
                    <a:pt x="67813" y="4465"/>
                  </a:lnTo>
                  <a:lnTo>
                    <a:pt x="67821" y="4432"/>
                  </a:lnTo>
                  <a:lnTo>
                    <a:pt x="67788" y="4334"/>
                  </a:lnTo>
                  <a:lnTo>
                    <a:pt x="67755" y="4252"/>
                  </a:lnTo>
                  <a:lnTo>
                    <a:pt x="67747" y="4170"/>
                  </a:lnTo>
                  <a:lnTo>
                    <a:pt x="67805" y="4104"/>
                  </a:lnTo>
                  <a:lnTo>
                    <a:pt x="67878" y="4071"/>
                  </a:lnTo>
                  <a:lnTo>
                    <a:pt x="67985" y="4063"/>
                  </a:lnTo>
                  <a:lnTo>
                    <a:pt x="68092" y="4063"/>
                  </a:lnTo>
                  <a:lnTo>
                    <a:pt x="68174" y="4071"/>
                  </a:lnTo>
                  <a:lnTo>
                    <a:pt x="68272" y="4145"/>
                  </a:lnTo>
                  <a:lnTo>
                    <a:pt x="68322" y="4235"/>
                  </a:lnTo>
                  <a:lnTo>
                    <a:pt x="68363" y="4326"/>
                  </a:lnTo>
                  <a:lnTo>
                    <a:pt x="68428" y="4383"/>
                  </a:lnTo>
                  <a:lnTo>
                    <a:pt x="68445" y="4326"/>
                  </a:lnTo>
                  <a:lnTo>
                    <a:pt x="68461" y="4186"/>
                  </a:lnTo>
                  <a:lnTo>
                    <a:pt x="68486" y="4129"/>
                  </a:lnTo>
                  <a:lnTo>
                    <a:pt x="68510" y="4129"/>
                  </a:lnTo>
                  <a:lnTo>
                    <a:pt x="68584" y="4071"/>
                  </a:lnTo>
                  <a:lnTo>
                    <a:pt x="68650" y="4014"/>
                  </a:lnTo>
                  <a:lnTo>
                    <a:pt x="68650" y="3989"/>
                  </a:lnTo>
                  <a:lnTo>
                    <a:pt x="68765" y="4005"/>
                  </a:lnTo>
                  <a:lnTo>
                    <a:pt x="68822" y="4079"/>
                  </a:lnTo>
                  <a:lnTo>
                    <a:pt x="68871" y="4178"/>
                  </a:lnTo>
                  <a:lnTo>
                    <a:pt x="68937" y="4252"/>
                  </a:lnTo>
                  <a:lnTo>
                    <a:pt x="68978" y="4194"/>
                  </a:lnTo>
                  <a:lnTo>
                    <a:pt x="68995" y="4161"/>
                  </a:lnTo>
                  <a:lnTo>
                    <a:pt x="69011" y="4129"/>
                  </a:lnTo>
                  <a:lnTo>
                    <a:pt x="69011" y="4079"/>
                  </a:lnTo>
                  <a:lnTo>
                    <a:pt x="68995" y="4038"/>
                  </a:lnTo>
                  <a:lnTo>
                    <a:pt x="68986" y="4005"/>
                  </a:lnTo>
                  <a:lnTo>
                    <a:pt x="68978" y="3964"/>
                  </a:lnTo>
                  <a:lnTo>
                    <a:pt x="68995" y="3907"/>
                  </a:lnTo>
                  <a:lnTo>
                    <a:pt x="69027" y="3858"/>
                  </a:lnTo>
                  <a:lnTo>
                    <a:pt x="69077" y="3858"/>
                  </a:lnTo>
                  <a:lnTo>
                    <a:pt x="69142" y="3915"/>
                  </a:lnTo>
                  <a:lnTo>
                    <a:pt x="69224" y="3767"/>
                  </a:lnTo>
                  <a:lnTo>
                    <a:pt x="69216" y="3677"/>
                  </a:lnTo>
                  <a:lnTo>
                    <a:pt x="69118" y="3636"/>
                  </a:lnTo>
                  <a:lnTo>
                    <a:pt x="68962" y="3661"/>
                  </a:lnTo>
                  <a:lnTo>
                    <a:pt x="68954" y="3669"/>
                  </a:lnTo>
                  <a:lnTo>
                    <a:pt x="68945" y="3710"/>
                  </a:lnTo>
                  <a:lnTo>
                    <a:pt x="68937" y="3718"/>
                  </a:lnTo>
                  <a:lnTo>
                    <a:pt x="68863" y="3726"/>
                  </a:lnTo>
                  <a:lnTo>
                    <a:pt x="68847" y="3726"/>
                  </a:lnTo>
                  <a:lnTo>
                    <a:pt x="68822" y="3718"/>
                  </a:lnTo>
                  <a:lnTo>
                    <a:pt x="68798" y="3710"/>
                  </a:lnTo>
                  <a:lnTo>
                    <a:pt x="68773" y="3710"/>
                  </a:lnTo>
                  <a:lnTo>
                    <a:pt x="68748" y="3735"/>
                  </a:lnTo>
                  <a:lnTo>
                    <a:pt x="68716" y="3817"/>
                  </a:lnTo>
                  <a:lnTo>
                    <a:pt x="68699" y="3841"/>
                  </a:lnTo>
                  <a:lnTo>
                    <a:pt x="68666" y="3850"/>
                  </a:lnTo>
                  <a:lnTo>
                    <a:pt x="68371" y="3907"/>
                  </a:lnTo>
                  <a:lnTo>
                    <a:pt x="68223" y="3882"/>
                  </a:lnTo>
                  <a:lnTo>
                    <a:pt x="68108" y="3792"/>
                  </a:lnTo>
                  <a:lnTo>
                    <a:pt x="68043" y="3612"/>
                  </a:lnTo>
                  <a:lnTo>
                    <a:pt x="68043" y="3521"/>
                  </a:lnTo>
                  <a:lnTo>
                    <a:pt x="68067" y="3439"/>
                  </a:lnTo>
                  <a:lnTo>
                    <a:pt x="68100" y="3357"/>
                  </a:lnTo>
                  <a:lnTo>
                    <a:pt x="68207" y="3185"/>
                  </a:lnTo>
                  <a:lnTo>
                    <a:pt x="68256" y="3136"/>
                  </a:lnTo>
                  <a:lnTo>
                    <a:pt x="68330" y="3103"/>
                  </a:lnTo>
                  <a:lnTo>
                    <a:pt x="68428" y="3078"/>
                  </a:lnTo>
                  <a:lnTo>
                    <a:pt x="68387" y="3012"/>
                  </a:lnTo>
                  <a:lnTo>
                    <a:pt x="68248" y="2914"/>
                  </a:lnTo>
                  <a:lnTo>
                    <a:pt x="68190" y="2840"/>
                  </a:lnTo>
                  <a:lnTo>
                    <a:pt x="68166" y="2750"/>
                  </a:lnTo>
                  <a:lnTo>
                    <a:pt x="68182" y="2668"/>
                  </a:lnTo>
                  <a:lnTo>
                    <a:pt x="68223" y="2594"/>
                  </a:lnTo>
                  <a:lnTo>
                    <a:pt x="68289" y="2520"/>
                  </a:lnTo>
                  <a:lnTo>
                    <a:pt x="68330" y="2553"/>
                  </a:lnTo>
                  <a:lnTo>
                    <a:pt x="68379" y="2586"/>
                  </a:lnTo>
                  <a:lnTo>
                    <a:pt x="68437" y="2602"/>
                  </a:lnTo>
                  <a:lnTo>
                    <a:pt x="68494" y="2586"/>
                  </a:lnTo>
                  <a:lnTo>
                    <a:pt x="68535" y="2536"/>
                  </a:lnTo>
                  <a:lnTo>
                    <a:pt x="68535" y="2487"/>
                  </a:lnTo>
                  <a:lnTo>
                    <a:pt x="68510" y="2438"/>
                  </a:lnTo>
                  <a:lnTo>
                    <a:pt x="68486" y="2381"/>
                  </a:lnTo>
                  <a:lnTo>
                    <a:pt x="68478" y="2257"/>
                  </a:lnTo>
                  <a:lnTo>
                    <a:pt x="68527" y="2241"/>
                  </a:lnTo>
                  <a:lnTo>
                    <a:pt x="68625" y="2266"/>
                  </a:lnTo>
                  <a:lnTo>
                    <a:pt x="68748" y="2274"/>
                  </a:lnTo>
                  <a:lnTo>
                    <a:pt x="68888" y="2233"/>
                  </a:lnTo>
                  <a:lnTo>
                    <a:pt x="68995" y="2151"/>
                  </a:lnTo>
                  <a:lnTo>
                    <a:pt x="69167" y="1921"/>
                  </a:lnTo>
                  <a:lnTo>
                    <a:pt x="69290" y="1790"/>
                  </a:lnTo>
                  <a:lnTo>
                    <a:pt x="69347" y="1740"/>
                  </a:lnTo>
                  <a:lnTo>
                    <a:pt x="69495" y="1634"/>
                  </a:lnTo>
                  <a:lnTo>
                    <a:pt x="69602" y="1535"/>
                  </a:lnTo>
                  <a:lnTo>
                    <a:pt x="69659" y="1494"/>
                  </a:lnTo>
                  <a:lnTo>
                    <a:pt x="69717" y="1478"/>
                  </a:lnTo>
                  <a:lnTo>
                    <a:pt x="69799" y="1494"/>
                  </a:lnTo>
                  <a:lnTo>
                    <a:pt x="69823" y="1527"/>
                  </a:lnTo>
                  <a:lnTo>
                    <a:pt x="69823" y="1576"/>
                  </a:lnTo>
                  <a:lnTo>
                    <a:pt x="69856" y="1626"/>
                  </a:lnTo>
                  <a:lnTo>
                    <a:pt x="69947" y="1642"/>
                  </a:lnTo>
                  <a:lnTo>
                    <a:pt x="69963" y="1429"/>
                  </a:lnTo>
                  <a:lnTo>
                    <a:pt x="70053" y="1363"/>
                  </a:lnTo>
                  <a:lnTo>
                    <a:pt x="70070" y="1388"/>
                  </a:lnTo>
                  <a:lnTo>
                    <a:pt x="70431" y="1601"/>
                  </a:lnTo>
                  <a:lnTo>
                    <a:pt x="70455" y="1617"/>
                  </a:lnTo>
                  <a:lnTo>
                    <a:pt x="70529" y="1593"/>
                  </a:lnTo>
                  <a:lnTo>
                    <a:pt x="70521" y="1552"/>
                  </a:lnTo>
                  <a:lnTo>
                    <a:pt x="70488" y="1494"/>
                  </a:lnTo>
                  <a:lnTo>
                    <a:pt x="70464" y="1437"/>
                  </a:lnTo>
                  <a:lnTo>
                    <a:pt x="70464" y="1396"/>
                  </a:lnTo>
                  <a:lnTo>
                    <a:pt x="70472" y="1371"/>
                  </a:lnTo>
                  <a:lnTo>
                    <a:pt x="70521" y="1297"/>
                  </a:lnTo>
                  <a:lnTo>
                    <a:pt x="70480" y="1289"/>
                  </a:lnTo>
                  <a:lnTo>
                    <a:pt x="70431" y="1281"/>
                  </a:lnTo>
                  <a:lnTo>
                    <a:pt x="70382" y="1256"/>
                  </a:lnTo>
                  <a:lnTo>
                    <a:pt x="70357" y="1232"/>
                  </a:lnTo>
                  <a:lnTo>
                    <a:pt x="70357" y="1182"/>
                  </a:lnTo>
                  <a:lnTo>
                    <a:pt x="70398" y="1174"/>
                  </a:lnTo>
                  <a:lnTo>
                    <a:pt x="70447" y="1174"/>
                  </a:lnTo>
                  <a:lnTo>
                    <a:pt x="70488" y="1158"/>
                  </a:lnTo>
                  <a:lnTo>
                    <a:pt x="70554" y="1084"/>
                  </a:lnTo>
                  <a:lnTo>
                    <a:pt x="70661" y="887"/>
                  </a:lnTo>
                  <a:lnTo>
                    <a:pt x="70718" y="805"/>
                  </a:lnTo>
                  <a:lnTo>
                    <a:pt x="70866" y="674"/>
                  </a:lnTo>
                  <a:lnTo>
                    <a:pt x="71038" y="550"/>
                  </a:lnTo>
                  <a:lnTo>
                    <a:pt x="71481" y="329"/>
                  </a:lnTo>
                  <a:lnTo>
                    <a:pt x="71571" y="304"/>
                  </a:lnTo>
                  <a:lnTo>
                    <a:pt x="71654" y="304"/>
                  </a:lnTo>
                  <a:lnTo>
                    <a:pt x="71719" y="345"/>
                  </a:lnTo>
                  <a:lnTo>
                    <a:pt x="71719" y="370"/>
                  </a:lnTo>
                  <a:lnTo>
                    <a:pt x="71711" y="403"/>
                  </a:lnTo>
                  <a:lnTo>
                    <a:pt x="71703" y="444"/>
                  </a:lnTo>
                  <a:lnTo>
                    <a:pt x="71736" y="477"/>
                  </a:lnTo>
                  <a:lnTo>
                    <a:pt x="71777" y="485"/>
                  </a:lnTo>
                  <a:lnTo>
                    <a:pt x="71834" y="477"/>
                  </a:lnTo>
                  <a:lnTo>
                    <a:pt x="71892" y="460"/>
                  </a:lnTo>
                  <a:lnTo>
                    <a:pt x="71924" y="436"/>
                  </a:lnTo>
                  <a:lnTo>
                    <a:pt x="71752" y="83"/>
                  </a:lnTo>
                  <a:lnTo>
                    <a:pt x="71670" y="17"/>
                  </a:lnTo>
                  <a:lnTo>
                    <a:pt x="71580" y="1"/>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75"/>
            <p:cNvSpPr/>
            <p:nvPr/>
          </p:nvSpPr>
          <p:spPr>
            <a:xfrm>
              <a:off x="2974025" y="4332825"/>
              <a:ext cx="3663300" cy="491200"/>
            </a:xfrm>
            <a:custGeom>
              <a:avLst/>
              <a:gdLst/>
              <a:ahLst/>
              <a:cxnLst/>
              <a:rect l="l" t="t" r="r" b="b"/>
              <a:pathLst>
                <a:path w="146532" h="19648" extrusionOk="0">
                  <a:moveTo>
                    <a:pt x="105547" y="1"/>
                  </a:moveTo>
                  <a:lnTo>
                    <a:pt x="104710" y="149"/>
                  </a:lnTo>
                  <a:lnTo>
                    <a:pt x="104382" y="255"/>
                  </a:lnTo>
                  <a:lnTo>
                    <a:pt x="104119" y="419"/>
                  </a:lnTo>
                  <a:lnTo>
                    <a:pt x="104062" y="477"/>
                  </a:lnTo>
                  <a:lnTo>
                    <a:pt x="103996" y="575"/>
                  </a:lnTo>
                  <a:lnTo>
                    <a:pt x="103939" y="666"/>
                  </a:lnTo>
                  <a:lnTo>
                    <a:pt x="103906" y="748"/>
                  </a:lnTo>
                  <a:lnTo>
                    <a:pt x="103906" y="821"/>
                  </a:lnTo>
                  <a:lnTo>
                    <a:pt x="103931" y="977"/>
                  </a:lnTo>
                  <a:lnTo>
                    <a:pt x="103922" y="1051"/>
                  </a:lnTo>
                  <a:lnTo>
                    <a:pt x="103832" y="1174"/>
                  </a:lnTo>
                  <a:lnTo>
                    <a:pt x="103676" y="1289"/>
                  </a:lnTo>
                  <a:lnTo>
                    <a:pt x="103364" y="1462"/>
                  </a:lnTo>
                  <a:lnTo>
                    <a:pt x="103208" y="1527"/>
                  </a:lnTo>
                  <a:lnTo>
                    <a:pt x="103053" y="1552"/>
                  </a:lnTo>
                  <a:lnTo>
                    <a:pt x="102897" y="1544"/>
                  </a:lnTo>
                  <a:lnTo>
                    <a:pt x="102642" y="1486"/>
                  </a:lnTo>
                  <a:lnTo>
                    <a:pt x="102462" y="1429"/>
                  </a:lnTo>
                  <a:lnTo>
                    <a:pt x="102380" y="1396"/>
                  </a:lnTo>
                  <a:lnTo>
                    <a:pt x="102330" y="1355"/>
                  </a:lnTo>
                  <a:lnTo>
                    <a:pt x="102232" y="1240"/>
                  </a:lnTo>
                  <a:lnTo>
                    <a:pt x="102183" y="1207"/>
                  </a:lnTo>
                  <a:lnTo>
                    <a:pt x="102117" y="1207"/>
                  </a:lnTo>
                  <a:lnTo>
                    <a:pt x="102051" y="1224"/>
                  </a:lnTo>
                  <a:lnTo>
                    <a:pt x="101977" y="1240"/>
                  </a:lnTo>
                  <a:lnTo>
                    <a:pt x="101904" y="1224"/>
                  </a:lnTo>
                  <a:lnTo>
                    <a:pt x="101846" y="1183"/>
                  </a:lnTo>
                  <a:lnTo>
                    <a:pt x="101723" y="1084"/>
                  </a:lnTo>
                  <a:lnTo>
                    <a:pt x="101649" y="1043"/>
                  </a:lnTo>
                  <a:lnTo>
                    <a:pt x="101477" y="994"/>
                  </a:lnTo>
                  <a:lnTo>
                    <a:pt x="100935" y="895"/>
                  </a:lnTo>
                  <a:lnTo>
                    <a:pt x="99696" y="493"/>
                  </a:lnTo>
                  <a:lnTo>
                    <a:pt x="99384" y="354"/>
                  </a:lnTo>
                  <a:lnTo>
                    <a:pt x="99228" y="296"/>
                  </a:lnTo>
                  <a:lnTo>
                    <a:pt x="98900" y="247"/>
                  </a:lnTo>
                  <a:lnTo>
                    <a:pt x="98449" y="99"/>
                  </a:lnTo>
                  <a:lnTo>
                    <a:pt x="98309" y="99"/>
                  </a:lnTo>
                  <a:lnTo>
                    <a:pt x="98178" y="132"/>
                  </a:lnTo>
                  <a:lnTo>
                    <a:pt x="98055" y="181"/>
                  </a:lnTo>
                  <a:lnTo>
                    <a:pt x="97907" y="206"/>
                  </a:lnTo>
                  <a:lnTo>
                    <a:pt x="97603" y="198"/>
                  </a:lnTo>
                  <a:lnTo>
                    <a:pt x="97513" y="206"/>
                  </a:lnTo>
                  <a:lnTo>
                    <a:pt x="97431" y="231"/>
                  </a:lnTo>
                  <a:lnTo>
                    <a:pt x="97398" y="263"/>
                  </a:lnTo>
                  <a:lnTo>
                    <a:pt x="97349" y="378"/>
                  </a:lnTo>
                  <a:lnTo>
                    <a:pt x="97267" y="526"/>
                  </a:lnTo>
                  <a:lnTo>
                    <a:pt x="97177" y="666"/>
                  </a:lnTo>
                  <a:lnTo>
                    <a:pt x="97053" y="789"/>
                  </a:lnTo>
                  <a:lnTo>
                    <a:pt x="96906" y="879"/>
                  </a:lnTo>
                  <a:lnTo>
                    <a:pt x="96290" y="1084"/>
                  </a:lnTo>
                  <a:lnTo>
                    <a:pt x="95970" y="1215"/>
                  </a:lnTo>
                  <a:lnTo>
                    <a:pt x="95790" y="1265"/>
                  </a:lnTo>
                  <a:lnTo>
                    <a:pt x="95634" y="1248"/>
                  </a:lnTo>
                  <a:lnTo>
                    <a:pt x="95584" y="1215"/>
                  </a:lnTo>
                  <a:lnTo>
                    <a:pt x="95511" y="1125"/>
                  </a:lnTo>
                  <a:lnTo>
                    <a:pt x="95461" y="1076"/>
                  </a:lnTo>
                  <a:lnTo>
                    <a:pt x="95404" y="1043"/>
                  </a:lnTo>
                  <a:lnTo>
                    <a:pt x="95322" y="1010"/>
                  </a:lnTo>
                  <a:lnTo>
                    <a:pt x="95240" y="986"/>
                  </a:lnTo>
                  <a:lnTo>
                    <a:pt x="95174" y="977"/>
                  </a:lnTo>
                  <a:lnTo>
                    <a:pt x="95002" y="1018"/>
                  </a:lnTo>
                  <a:lnTo>
                    <a:pt x="94870" y="1092"/>
                  </a:lnTo>
                  <a:lnTo>
                    <a:pt x="94739" y="1150"/>
                  </a:lnTo>
                  <a:lnTo>
                    <a:pt x="94550" y="1125"/>
                  </a:lnTo>
                  <a:lnTo>
                    <a:pt x="94427" y="1059"/>
                  </a:lnTo>
                  <a:lnTo>
                    <a:pt x="94370" y="1043"/>
                  </a:lnTo>
                  <a:lnTo>
                    <a:pt x="94304" y="1035"/>
                  </a:lnTo>
                  <a:lnTo>
                    <a:pt x="94206" y="1051"/>
                  </a:lnTo>
                  <a:lnTo>
                    <a:pt x="93918" y="1142"/>
                  </a:lnTo>
                  <a:lnTo>
                    <a:pt x="93598" y="1191"/>
                  </a:lnTo>
                  <a:lnTo>
                    <a:pt x="93426" y="1207"/>
                  </a:lnTo>
                  <a:lnTo>
                    <a:pt x="93270" y="1199"/>
                  </a:lnTo>
                  <a:lnTo>
                    <a:pt x="93106" y="1150"/>
                  </a:lnTo>
                  <a:lnTo>
                    <a:pt x="92958" y="1084"/>
                  </a:lnTo>
                  <a:lnTo>
                    <a:pt x="92811" y="1043"/>
                  </a:lnTo>
                  <a:lnTo>
                    <a:pt x="92638" y="1059"/>
                  </a:lnTo>
                  <a:lnTo>
                    <a:pt x="92499" y="1125"/>
                  </a:lnTo>
                  <a:lnTo>
                    <a:pt x="92376" y="1207"/>
                  </a:lnTo>
                  <a:lnTo>
                    <a:pt x="92244" y="1256"/>
                  </a:lnTo>
                  <a:lnTo>
                    <a:pt x="92080" y="1256"/>
                  </a:lnTo>
                  <a:lnTo>
                    <a:pt x="91645" y="1125"/>
                  </a:lnTo>
                  <a:lnTo>
                    <a:pt x="91489" y="1125"/>
                  </a:lnTo>
                  <a:lnTo>
                    <a:pt x="91407" y="1142"/>
                  </a:lnTo>
                  <a:lnTo>
                    <a:pt x="91333" y="1158"/>
                  </a:lnTo>
                  <a:lnTo>
                    <a:pt x="91251" y="1174"/>
                  </a:lnTo>
                  <a:lnTo>
                    <a:pt x="91169" y="1174"/>
                  </a:lnTo>
                  <a:lnTo>
                    <a:pt x="91104" y="1158"/>
                  </a:lnTo>
                  <a:lnTo>
                    <a:pt x="90907" y="1076"/>
                  </a:lnTo>
                  <a:lnTo>
                    <a:pt x="90751" y="1051"/>
                  </a:lnTo>
                  <a:lnTo>
                    <a:pt x="90595" y="1068"/>
                  </a:lnTo>
                  <a:lnTo>
                    <a:pt x="90111" y="1174"/>
                  </a:lnTo>
                  <a:lnTo>
                    <a:pt x="89659" y="1355"/>
                  </a:lnTo>
                  <a:lnTo>
                    <a:pt x="89495" y="1396"/>
                  </a:lnTo>
                  <a:lnTo>
                    <a:pt x="89331" y="1429"/>
                  </a:lnTo>
                  <a:lnTo>
                    <a:pt x="89167" y="1445"/>
                  </a:lnTo>
                  <a:lnTo>
                    <a:pt x="88994" y="1453"/>
                  </a:lnTo>
                  <a:lnTo>
                    <a:pt x="88527" y="1421"/>
                  </a:lnTo>
                  <a:lnTo>
                    <a:pt x="87895" y="1429"/>
                  </a:lnTo>
                  <a:lnTo>
                    <a:pt x="87739" y="1462"/>
                  </a:lnTo>
                  <a:lnTo>
                    <a:pt x="87058" y="1724"/>
                  </a:lnTo>
                  <a:lnTo>
                    <a:pt x="86902" y="1749"/>
                  </a:lnTo>
                  <a:lnTo>
                    <a:pt x="86598" y="1782"/>
                  </a:lnTo>
                  <a:lnTo>
                    <a:pt x="86294" y="1872"/>
                  </a:lnTo>
                  <a:lnTo>
                    <a:pt x="86163" y="1880"/>
                  </a:lnTo>
                  <a:lnTo>
                    <a:pt x="85679" y="1823"/>
                  </a:lnTo>
                  <a:lnTo>
                    <a:pt x="85531" y="1839"/>
                  </a:lnTo>
                  <a:lnTo>
                    <a:pt x="85392" y="1888"/>
                  </a:lnTo>
                  <a:lnTo>
                    <a:pt x="84825" y="2167"/>
                  </a:lnTo>
                  <a:lnTo>
                    <a:pt x="84711" y="2266"/>
                  </a:lnTo>
                  <a:lnTo>
                    <a:pt x="84612" y="2381"/>
                  </a:lnTo>
                  <a:lnTo>
                    <a:pt x="84571" y="2414"/>
                  </a:lnTo>
                  <a:lnTo>
                    <a:pt x="84489" y="2438"/>
                  </a:lnTo>
                  <a:lnTo>
                    <a:pt x="84399" y="2446"/>
                  </a:lnTo>
                  <a:lnTo>
                    <a:pt x="84202" y="2430"/>
                  </a:lnTo>
                  <a:lnTo>
                    <a:pt x="84111" y="2438"/>
                  </a:lnTo>
                  <a:lnTo>
                    <a:pt x="84046" y="2463"/>
                  </a:lnTo>
                  <a:lnTo>
                    <a:pt x="83914" y="2512"/>
                  </a:lnTo>
                  <a:lnTo>
                    <a:pt x="83849" y="2537"/>
                  </a:lnTo>
                  <a:lnTo>
                    <a:pt x="83619" y="2553"/>
                  </a:lnTo>
                  <a:lnTo>
                    <a:pt x="81871" y="2980"/>
                  </a:lnTo>
                  <a:lnTo>
                    <a:pt x="81559" y="3087"/>
                  </a:lnTo>
                  <a:lnTo>
                    <a:pt x="81477" y="3128"/>
                  </a:lnTo>
                  <a:lnTo>
                    <a:pt x="81395" y="3169"/>
                  </a:lnTo>
                  <a:lnTo>
                    <a:pt x="81321" y="3226"/>
                  </a:lnTo>
                  <a:lnTo>
                    <a:pt x="81264" y="3300"/>
                  </a:lnTo>
                  <a:lnTo>
                    <a:pt x="81231" y="3366"/>
                  </a:lnTo>
                  <a:lnTo>
                    <a:pt x="81206" y="3505"/>
                  </a:lnTo>
                  <a:lnTo>
                    <a:pt x="81173" y="3571"/>
                  </a:lnTo>
                  <a:lnTo>
                    <a:pt x="81116" y="3620"/>
                  </a:lnTo>
                  <a:lnTo>
                    <a:pt x="80911" y="3776"/>
                  </a:lnTo>
                  <a:lnTo>
                    <a:pt x="80747" y="3956"/>
                  </a:lnTo>
                  <a:lnTo>
                    <a:pt x="80697" y="4014"/>
                  </a:lnTo>
                  <a:lnTo>
                    <a:pt x="80542" y="4088"/>
                  </a:lnTo>
                  <a:lnTo>
                    <a:pt x="80016" y="4235"/>
                  </a:lnTo>
                  <a:lnTo>
                    <a:pt x="79803" y="4350"/>
                  </a:lnTo>
                  <a:lnTo>
                    <a:pt x="79729" y="4375"/>
                  </a:lnTo>
                  <a:lnTo>
                    <a:pt x="79655" y="4391"/>
                  </a:lnTo>
                  <a:lnTo>
                    <a:pt x="79499" y="4408"/>
                  </a:lnTo>
                  <a:lnTo>
                    <a:pt x="79425" y="4432"/>
                  </a:lnTo>
                  <a:lnTo>
                    <a:pt x="79327" y="4531"/>
                  </a:lnTo>
                  <a:lnTo>
                    <a:pt x="79245" y="4654"/>
                  </a:lnTo>
                  <a:lnTo>
                    <a:pt x="79146" y="4761"/>
                  </a:lnTo>
                  <a:lnTo>
                    <a:pt x="78999" y="4810"/>
                  </a:lnTo>
                  <a:lnTo>
                    <a:pt x="78933" y="4810"/>
                  </a:lnTo>
                  <a:lnTo>
                    <a:pt x="78785" y="4777"/>
                  </a:lnTo>
                  <a:lnTo>
                    <a:pt x="78711" y="4777"/>
                  </a:lnTo>
                  <a:lnTo>
                    <a:pt x="78457" y="4794"/>
                  </a:lnTo>
                  <a:lnTo>
                    <a:pt x="78367" y="4777"/>
                  </a:lnTo>
                  <a:lnTo>
                    <a:pt x="78293" y="4753"/>
                  </a:lnTo>
                  <a:lnTo>
                    <a:pt x="78153" y="4679"/>
                  </a:lnTo>
                  <a:lnTo>
                    <a:pt x="78071" y="4654"/>
                  </a:lnTo>
                  <a:lnTo>
                    <a:pt x="77981" y="4654"/>
                  </a:lnTo>
                  <a:lnTo>
                    <a:pt x="77915" y="4670"/>
                  </a:lnTo>
                  <a:lnTo>
                    <a:pt x="77768" y="4728"/>
                  </a:lnTo>
                  <a:lnTo>
                    <a:pt x="77612" y="4761"/>
                  </a:lnTo>
                  <a:lnTo>
                    <a:pt x="77546" y="4777"/>
                  </a:lnTo>
                  <a:lnTo>
                    <a:pt x="77472" y="4826"/>
                  </a:lnTo>
                  <a:lnTo>
                    <a:pt x="77333" y="4949"/>
                  </a:lnTo>
                  <a:lnTo>
                    <a:pt x="77193" y="5089"/>
                  </a:lnTo>
                  <a:lnTo>
                    <a:pt x="77169" y="5146"/>
                  </a:lnTo>
                  <a:lnTo>
                    <a:pt x="77144" y="5204"/>
                  </a:lnTo>
                  <a:lnTo>
                    <a:pt x="77111" y="5491"/>
                  </a:lnTo>
                  <a:lnTo>
                    <a:pt x="77086" y="5540"/>
                  </a:lnTo>
                  <a:lnTo>
                    <a:pt x="76906" y="5737"/>
                  </a:lnTo>
                  <a:lnTo>
                    <a:pt x="76848" y="5787"/>
                  </a:lnTo>
                  <a:lnTo>
                    <a:pt x="76775" y="5836"/>
                  </a:lnTo>
                  <a:lnTo>
                    <a:pt x="76676" y="5869"/>
                  </a:lnTo>
                  <a:lnTo>
                    <a:pt x="76602" y="5893"/>
                  </a:lnTo>
                  <a:lnTo>
                    <a:pt x="76528" y="5926"/>
                  </a:lnTo>
                  <a:lnTo>
                    <a:pt x="76455" y="5992"/>
                  </a:lnTo>
                  <a:lnTo>
                    <a:pt x="76364" y="6107"/>
                  </a:lnTo>
                  <a:lnTo>
                    <a:pt x="76299" y="6254"/>
                  </a:lnTo>
                  <a:lnTo>
                    <a:pt x="76192" y="6542"/>
                  </a:lnTo>
                  <a:lnTo>
                    <a:pt x="76135" y="6829"/>
                  </a:lnTo>
                  <a:lnTo>
                    <a:pt x="76093" y="6960"/>
                  </a:lnTo>
                  <a:lnTo>
                    <a:pt x="76003" y="7083"/>
                  </a:lnTo>
                  <a:lnTo>
                    <a:pt x="75938" y="7132"/>
                  </a:lnTo>
                  <a:lnTo>
                    <a:pt x="75716" y="7247"/>
                  </a:lnTo>
                  <a:lnTo>
                    <a:pt x="75659" y="7297"/>
                  </a:lnTo>
                  <a:lnTo>
                    <a:pt x="75511" y="7453"/>
                  </a:lnTo>
                  <a:lnTo>
                    <a:pt x="75445" y="7510"/>
                  </a:lnTo>
                  <a:lnTo>
                    <a:pt x="75215" y="7617"/>
                  </a:lnTo>
                  <a:lnTo>
                    <a:pt x="75150" y="7666"/>
                  </a:lnTo>
                  <a:lnTo>
                    <a:pt x="75092" y="7715"/>
                  </a:lnTo>
                  <a:lnTo>
                    <a:pt x="74986" y="7838"/>
                  </a:lnTo>
                  <a:lnTo>
                    <a:pt x="74723" y="8002"/>
                  </a:lnTo>
                  <a:lnTo>
                    <a:pt x="74107" y="8166"/>
                  </a:lnTo>
                  <a:lnTo>
                    <a:pt x="73837" y="8355"/>
                  </a:lnTo>
                  <a:lnTo>
                    <a:pt x="73763" y="8511"/>
                  </a:lnTo>
                  <a:lnTo>
                    <a:pt x="73787" y="8839"/>
                  </a:lnTo>
                  <a:lnTo>
                    <a:pt x="73746" y="9012"/>
                  </a:lnTo>
                  <a:lnTo>
                    <a:pt x="73664" y="9102"/>
                  </a:lnTo>
                  <a:lnTo>
                    <a:pt x="73525" y="9225"/>
                  </a:lnTo>
                  <a:lnTo>
                    <a:pt x="73377" y="9332"/>
                  </a:lnTo>
                  <a:lnTo>
                    <a:pt x="73270" y="9373"/>
                  </a:lnTo>
                  <a:lnTo>
                    <a:pt x="73196" y="9356"/>
                  </a:lnTo>
                  <a:lnTo>
                    <a:pt x="73008" y="9266"/>
                  </a:lnTo>
                  <a:lnTo>
                    <a:pt x="72917" y="9242"/>
                  </a:lnTo>
                  <a:lnTo>
                    <a:pt x="72844" y="9233"/>
                  </a:lnTo>
                  <a:lnTo>
                    <a:pt x="72778" y="9217"/>
                  </a:lnTo>
                  <a:lnTo>
                    <a:pt x="72729" y="9184"/>
                  </a:lnTo>
                  <a:lnTo>
                    <a:pt x="72712" y="9102"/>
                  </a:lnTo>
                  <a:lnTo>
                    <a:pt x="72729" y="9045"/>
                  </a:lnTo>
                  <a:lnTo>
                    <a:pt x="72778" y="8987"/>
                  </a:lnTo>
                  <a:lnTo>
                    <a:pt x="72942" y="8807"/>
                  </a:lnTo>
                  <a:lnTo>
                    <a:pt x="72983" y="8749"/>
                  </a:lnTo>
                  <a:lnTo>
                    <a:pt x="73016" y="8684"/>
                  </a:lnTo>
                  <a:lnTo>
                    <a:pt x="73049" y="8593"/>
                  </a:lnTo>
                  <a:lnTo>
                    <a:pt x="73336" y="7600"/>
                  </a:lnTo>
                  <a:lnTo>
                    <a:pt x="73705" y="6853"/>
                  </a:lnTo>
                  <a:lnTo>
                    <a:pt x="73796" y="6730"/>
                  </a:lnTo>
                  <a:lnTo>
                    <a:pt x="73910" y="6640"/>
                  </a:lnTo>
                  <a:lnTo>
                    <a:pt x="74173" y="6476"/>
                  </a:lnTo>
                  <a:lnTo>
                    <a:pt x="74296" y="6386"/>
                  </a:lnTo>
                  <a:lnTo>
                    <a:pt x="74444" y="6172"/>
                  </a:lnTo>
                  <a:lnTo>
                    <a:pt x="74600" y="5844"/>
                  </a:lnTo>
                  <a:lnTo>
                    <a:pt x="74649" y="5540"/>
                  </a:lnTo>
                  <a:lnTo>
                    <a:pt x="74469" y="5409"/>
                  </a:lnTo>
                  <a:lnTo>
                    <a:pt x="74395" y="5425"/>
                  </a:lnTo>
                  <a:lnTo>
                    <a:pt x="74247" y="5491"/>
                  </a:lnTo>
                  <a:lnTo>
                    <a:pt x="74173" y="5516"/>
                  </a:lnTo>
                  <a:lnTo>
                    <a:pt x="74091" y="5524"/>
                  </a:lnTo>
                  <a:lnTo>
                    <a:pt x="73902" y="5532"/>
                  </a:lnTo>
                  <a:lnTo>
                    <a:pt x="73820" y="5532"/>
                  </a:lnTo>
                  <a:lnTo>
                    <a:pt x="73681" y="5499"/>
                  </a:lnTo>
                  <a:lnTo>
                    <a:pt x="73254" y="5335"/>
                  </a:lnTo>
                  <a:lnTo>
                    <a:pt x="73500" y="5056"/>
                  </a:lnTo>
                  <a:lnTo>
                    <a:pt x="73640" y="4925"/>
                  </a:lnTo>
                  <a:lnTo>
                    <a:pt x="73787" y="4818"/>
                  </a:lnTo>
                  <a:lnTo>
                    <a:pt x="73869" y="4777"/>
                  </a:lnTo>
                  <a:lnTo>
                    <a:pt x="73919" y="4769"/>
                  </a:lnTo>
                  <a:lnTo>
                    <a:pt x="74058" y="4835"/>
                  </a:lnTo>
                  <a:lnTo>
                    <a:pt x="74148" y="4851"/>
                  </a:lnTo>
                  <a:lnTo>
                    <a:pt x="74247" y="4859"/>
                  </a:lnTo>
                  <a:lnTo>
                    <a:pt x="74354" y="4859"/>
                  </a:lnTo>
                  <a:lnTo>
                    <a:pt x="74436" y="4835"/>
                  </a:lnTo>
                  <a:lnTo>
                    <a:pt x="74501" y="4794"/>
                  </a:lnTo>
                  <a:lnTo>
                    <a:pt x="74559" y="4728"/>
                  </a:lnTo>
                  <a:lnTo>
                    <a:pt x="74600" y="4654"/>
                  </a:lnTo>
                  <a:lnTo>
                    <a:pt x="74608" y="4572"/>
                  </a:lnTo>
                  <a:lnTo>
                    <a:pt x="74559" y="4498"/>
                  </a:lnTo>
                  <a:lnTo>
                    <a:pt x="74419" y="4424"/>
                  </a:lnTo>
                  <a:lnTo>
                    <a:pt x="74395" y="4359"/>
                  </a:lnTo>
                  <a:lnTo>
                    <a:pt x="74428" y="4285"/>
                  </a:lnTo>
                  <a:lnTo>
                    <a:pt x="74510" y="4260"/>
                  </a:lnTo>
                  <a:lnTo>
                    <a:pt x="74690" y="4252"/>
                  </a:lnTo>
                  <a:lnTo>
                    <a:pt x="74789" y="4235"/>
                  </a:lnTo>
                  <a:lnTo>
                    <a:pt x="74854" y="4211"/>
                  </a:lnTo>
                  <a:lnTo>
                    <a:pt x="74887" y="4153"/>
                  </a:lnTo>
                  <a:lnTo>
                    <a:pt x="74903" y="4071"/>
                  </a:lnTo>
                  <a:lnTo>
                    <a:pt x="74903" y="4047"/>
                  </a:lnTo>
                  <a:lnTo>
                    <a:pt x="74871" y="3932"/>
                  </a:lnTo>
                  <a:lnTo>
                    <a:pt x="74879" y="3915"/>
                  </a:lnTo>
                  <a:lnTo>
                    <a:pt x="74920" y="3883"/>
                  </a:lnTo>
                  <a:lnTo>
                    <a:pt x="74936" y="3866"/>
                  </a:lnTo>
                  <a:lnTo>
                    <a:pt x="74920" y="3850"/>
                  </a:lnTo>
                  <a:lnTo>
                    <a:pt x="74887" y="3825"/>
                  </a:lnTo>
                  <a:lnTo>
                    <a:pt x="74879" y="3809"/>
                  </a:lnTo>
                  <a:lnTo>
                    <a:pt x="74879" y="3718"/>
                  </a:lnTo>
                  <a:lnTo>
                    <a:pt x="74895" y="3653"/>
                  </a:lnTo>
                  <a:lnTo>
                    <a:pt x="74928" y="3604"/>
                  </a:lnTo>
                  <a:lnTo>
                    <a:pt x="75018" y="3530"/>
                  </a:lnTo>
                  <a:lnTo>
                    <a:pt x="75133" y="3439"/>
                  </a:lnTo>
                  <a:lnTo>
                    <a:pt x="75150" y="3398"/>
                  </a:lnTo>
                  <a:lnTo>
                    <a:pt x="75125" y="3308"/>
                  </a:lnTo>
                  <a:lnTo>
                    <a:pt x="75092" y="3242"/>
                  </a:lnTo>
                  <a:lnTo>
                    <a:pt x="75002" y="3111"/>
                  </a:lnTo>
                  <a:lnTo>
                    <a:pt x="74961" y="3046"/>
                  </a:lnTo>
                  <a:lnTo>
                    <a:pt x="74928" y="2881"/>
                  </a:lnTo>
                  <a:lnTo>
                    <a:pt x="74912" y="2725"/>
                  </a:lnTo>
                  <a:lnTo>
                    <a:pt x="74854" y="2635"/>
                  </a:lnTo>
                  <a:lnTo>
                    <a:pt x="74682" y="2643"/>
                  </a:lnTo>
                  <a:lnTo>
                    <a:pt x="74345" y="2734"/>
                  </a:lnTo>
                  <a:lnTo>
                    <a:pt x="74173" y="2758"/>
                  </a:lnTo>
                  <a:lnTo>
                    <a:pt x="74001" y="2758"/>
                  </a:lnTo>
                  <a:lnTo>
                    <a:pt x="73270" y="2643"/>
                  </a:lnTo>
                  <a:lnTo>
                    <a:pt x="71793" y="2512"/>
                  </a:lnTo>
                  <a:lnTo>
                    <a:pt x="70849" y="2340"/>
                  </a:lnTo>
                  <a:lnTo>
                    <a:pt x="70677" y="2323"/>
                  </a:lnTo>
                  <a:lnTo>
                    <a:pt x="70496" y="2332"/>
                  </a:lnTo>
                  <a:lnTo>
                    <a:pt x="70324" y="2356"/>
                  </a:lnTo>
                  <a:lnTo>
                    <a:pt x="70242" y="2389"/>
                  </a:lnTo>
                  <a:lnTo>
                    <a:pt x="70078" y="2463"/>
                  </a:lnTo>
                  <a:lnTo>
                    <a:pt x="70004" y="2479"/>
                  </a:lnTo>
                  <a:lnTo>
                    <a:pt x="69914" y="2471"/>
                  </a:lnTo>
                  <a:lnTo>
                    <a:pt x="69643" y="2397"/>
                  </a:lnTo>
                  <a:lnTo>
                    <a:pt x="69044" y="2348"/>
                  </a:lnTo>
                  <a:lnTo>
                    <a:pt x="68847" y="2307"/>
                  </a:lnTo>
                  <a:lnTo>
                    <a:pt x="68461" y="2192"/>
                  </a:lnTo>
                  <a:lnTo>
                    <a:pt x="68272" y="2167"/>
                  </a:lnTo>
                  <a:lnTo>
                    <a:pt x="68059" y="2184"/>
                  </a:lnTo>
                  <a:lnTo>
                    <a:pt x="67805" y="2258"/>
                  </a:lnTo>
                  <a:lnTo>
                    <a:pt x="67723" y="2274"/>
                  </a:lnTo>
                  <a:lnTo>
                    <a:pt x="67600" y="2266"/>
                  </a:lnTo>
                  <a:lnTo>
                    <a:pt x="67517" y="2233"/>
                  </a:lnTo>
                  <a:lnTo>
                    <a:pt x="67345" y="2094"/>
                  </a:lnTo>
                  <a:lnTo>
                    <a:pt x="67181" y="1979"/>
                  </a:lnTo>
                  <a:lnTo>
                    <a:pt x="66992" y="1888"/>
                  </a:lnTo>
                  <a:lnTo>
                    <a:pt x="66590" y="1749"/>
                  </a:lnTo>
                  <a:lnTo>
                    <a:pt x="66426" y="1716"/>
                  </a:lnTo>
                  <a:lnTo>
                    <a:pt x="66221" y="1716"/>
                  </a:lnTo>
                  <a:lnTo>
                    <a:pt x="66016" y="1741"/>
                  </a:lnTo>
                  <a:lnTo>
                    <a:pt x="65843" y="1773"/>
                  </a:lnTo>
                  <a:lnTo>
                    <a:pt x="65753" y="1806"/>
                  </a:lnTo>
                  <a:lnTo>
                    <a:pt x="65679" y="1847"/>
                  </a:lnTo>
                  <a:lnTo>
                    <a:pt x="65540" y="1954"/>
                  </a:lnTo>
                  <a:lnTo>
                    <a:pt x="65433" y="1995"/>
                  </a:lnTo>
                  <a:lnTo>
                    <a:pt x="65343" y="2003"/>
                  </a:lnTo>
                  <a:lnTo>
                    <a:pt x="65244" y="1970"/>
                  </a:lnTo>
                  <a:lnTo>
                    <a:pt x="65137" y="1938"/>
                  </a:lnTo>
                  <a:lnTo>
                    <a:pt x="65375" y="1790"/>
                  </a:lnTo>
                  <a:lnTo>
                    <a:pt x="65490" y="1700"/>
                  </a:lnTo>
                  <a:lnTo>
                    <a:pt x="65572" y="1601"/>
                  </a:lnTo>
                  <a:lnTo>
                    <a:pt x="65605" y="1478"/>
                  </a:lnTo>
                  <a:lnTo>
                    <a:pt x="65556" y="1371"/>
                  </a:lnTo>
                  <a:lnTo>
                    <a:pt x="65384" y="1191"/>
                  </a:lnTo>
                  <a:lnTo>
                    <a:pt x="65548" y="1199"/>
                  </a:lnTo>
                  <a:lnTo>
                    <a:pt x="65786" y="1273"/>
                  </a:lnTo>
                  <a:lnTo>
                    <a:pt x="65999" y="1297"/>
                  </a:lnTo>
                  <a:lnTo>
                    <a:pt x="66106" y="1158"/>
                  </a:lnTo>
                  <a:lnTo>
                    <a:pt x="66024" y="1002"/>
                  </a:lnTo>
                  <a:lnTo>
                    <a:pt x="65827" y="895"/>
                  </a:lnTo>
                  <a:lnTo>
                    <a:pt x="65589" y="821"/>
                  </a:lnTo>
                  <a:lnTo>
                    <a:pt x="65417" y="748"/>
                  </a:lnTo>
                  <a:lnTo>
                    <a:pt x="64957" y="313"/>
                  </a:lnTo>
                  <a:lnTo>
                    <a:pt x="64776" y="206"/>
                  </a:lnTo>
                  <a:lnTo>
                    <a:pt x="64538" y="140"/>
                  </a:lnTo>
                  <a:lnTo>
                    <a:pt x="63783" y="75"/>
                  </a:lnTo>
                  <a:lnTo>
                    <a:pt x="63578" y="83"/>
                  </a:lnTo>
                  <a:lnTo>
                    <a:pt x="63184" y="173"/>
                  </a:lnTo>
                  <a:lnTo>
                    <a:pt x="62577" y="263"/>
                  </a:lnTo>
                  <a:lnTo>
                    <a:pt x="62380" y="321"/>
                  </a:lnTo>
                  <a:lnTo>
                    <a:pt x="62199" y="419"/>
                  </a:lnTo>
                  <a:lnTo>
                    <a:pt x="61863" y="657"/>
                  </a:lnTo>
                  <a:lnTo>
                    <a:pt x="61748" y="723"/>
                  </a:lnTo>
                  <a:lnTo>
                    <a:pt x="61650" y="764"/>
                  </a:lnTo>
                  <a:lnTo>
                    <a:pt x="61453" y="830"/>
                  </a:lnTo>
                  <a:lnTo>
                    <a:pt x="61354" y="879"/>
                  </a:lnTo>
                  <a:lnTo>
                    <a:pt x="61289" y="953"/>
                  </a:lnTo>
                  <a:lnTo>
                    <a:pt x="61239" y="1035"/>
                  </a:lnTo>
                  <a:lnTo>
                    <a:pt x="61215" y="1125"/>
                  </a:lnTo>
                  <a:lnTo>
                    <a:pt x="61223" y="1232"/>
                  </a:lnTo>
                  <a:lnTo>
                    <a:pt x="61239" y="1297"/>
                  </a:lnTo>
                  <a:lnTo>
                    <a:pt x="61264" y="1330"/>
                  </a:lnTo>
                  <a:lnTo>
                    <a:pt x="61289" y="1363"/>
                  </a:lnTo>
                  <a:lnTo>
                    <a:pt x="61321" y="1404"/>
                  </a:lnTo>
                  <a:lnTo>
                    <a:pt x="61362" y="1462"/>
                  </a:lnTo>
                  <a:lnTo>
                    <a:pt x="61379" y="1486"/>
                  </a:lnTo>
                  <a:lnTo>
                    <a:pt x="61395" y="1601"/>
                  </a:lnTo>
                  <a:lnTo>
                    <a:pt x="61453" y="1831"/>
                  </a:lnTo>
                  <a:lnTo>
                    <a:pt x="61420" y="1888"/>
                  </a:lnTo>
                  <a:lnTo>
                    <a:pt x="61305" y="1913"/>
                  </a:lnTo>
                  <a:lnTo>
                    <a:pt x="61182" y="1913"/>
                  </a:lnTo>
                  <a:lnTo>
                    <a:pt x="61067" y="1897"/>
                  </a:lnTo>
                  <a:lnTo>
                    <a:pt x="60968" y="1864"/>
                  </a:lnTo>
                  <a:lnTo>
                    <a:pt x="60854" y="1815"/>
                  </a:lnTo>
                  <a:lnTo>
                    <a:pt x="60558" y="1642"/>
                  </a:lnTo>
                  <a:lnTo>
                    <a:pt x="60460" y="1609"/>
                  </a:lnTo>
                  <a:lnTo>
                    <a:pt x="60320" y="1593"/>
                  </a:lnTo>
                  <a:lnTo>
                    <a:pt x="60189" y="1618"/>
                  </a:lnTo>
                  <a:lnTo>
                    <a:pt x="60074" y="1675"/>
                  </a:lnTo>
                  <a:lnTo>
                    <a:pt x="59943" y="1741"/>
                  </a:lnTo>
                  <a:lnTo>
                    <a:pt x="60058" y="1880"/>
                  </a:lnTo>
                  <a:lnTo>
                    <a:pt x="60164" y="1938"/>
                  </a:lnTo>
                  <a:lnTo>
                    <a:pt x="60476" y="1970"/>
                  </a:lnTo>
                  <a:lnTo>
                    <a:pt x="60378" y="2069"/>
                  </a:lnTo>
                  <a:lnTo>
                    <a:pt x="60131" y="2266"/>
                  </a:lnTo>
                  <a:lnTo>
                    <a:pt x="60058" y="2364"/>
                  </a:lnTo>
                  <a:lnTo>
                    <a:pt x="60041" y="2512"/>
                  </a:lnTo>
                  <a:lnTo>
                    <a:pt x="60049" y="2652"/>
                  </a:lnTo>
                  <a:lnTo>
                    <a:pt x="60016" y="2775"/>
                  </a:lnTo>
                  <a:lnTo>
                    <a:pt x="59885" y="2873"/>
                  </a:lnTo>
                  <a:lnTo>
                    <a:pt x="59844" y="2783"/>
                  </a:lnTo>
                  <a:lnTo>
                    <a:pt x="59836" y="2693"/>
                  </a:lnTo>
                  <a:lnTo>
                    <a:pt x="59820" y="2611"/>
                  </a:lnTo>
                  <a:lnTo>
                    <a:pt x="59746" y="2537"/>
                  </a:lnTo>
                  <a:lnTo>
                    <a:pt x="59655" y="2504"/>
                  </a:lnTo>
                  <a:lnTo>
                    <a:pt x="59573" y="2512"/>
                  </a:lnTo>
                  <a:lnTo>
                    <a:pt x="59393" y="2561"/>
                  </a:lnTo>
                  <a:lnTo>
                    <a:pt x="59303" y="2570"/>
                  </a:lnTo>
                  <a:lnTo>
                    <a:pt x="59212" y="2553"/>
                  </a:lnTo>
                  <a:lnTo>
                    <a:pt x="59130" y="2512"/>
                  </a:lnTo>
                  <a:lnTo>
                    <a:pt x="59065" y="2446"/>
                  </a:lnTo>
                  <a:lnTo>
                    <a:pt x="59023" y="2405"/>
                  </a:lnTo>
                  <a:lnTo>
                    <a:pt x="59007" y="2373"/>
                  </a:lnTo>
                  <a:lnTo>
                    <a:pt x="59015" y="2348"/>
                  </a:lnTo>
                  <a:lnTo>
                    <a:pt x="59065" y="2290"/>
                  </a:lnTo>
                  <a:lnTo>
                    <a:pt x="59089" y="2258"/>
                  </a:lnTo>
                  <a:lnTo>
                    <a:pt x="59122" y="2233"/>
                  </a:lnTo>
                  <a:lnTo>
                    <a:pt x="59155" y="2217"/>
                  </a:lnTo>
                  <a:lnTo>
                    <a:pt x="59196" y="2200"/>
                  </a:lnTo>
                  <a:lnTo>
                    <a:pt x="59147" y="2151"/>
                  </a:lnTo>
                  <a:lnTo>
                    <a:pt x="59065" y="2118"/>
                  </a:lnTo>
                  <a:lnTo>
                    <a:pt x="58802" y="2036"/>
                  </a:lnTo>
                  <a:lnTo>
                    <a:pt x="58703" y="2020"/>
                  </a:lnTo>
                  <a:lnTo>
                    <a:pt x="58613" y="2028"/>
                  </a:lnTo>
                  <a:lnTo>
                    <a:pt x="58523" y="2069"/>
                  </a:lnTo>
                  <a:lnTo>
                    <a:pt x="58441" y="2200"/>
                  </a:lnTo>
                  <a:lnTo>
                    <a:pt x="58465" y="2332"/>
                  </a:lnTo>
                  <a:lnTo>
                    <a:pt x="58465" y="2430"/>
                  </a:lnTo>
                  <a:lnTo>
                    <a:pt x="58293" y="2496"/>
                  </a:lnTo>
                  <a:lnTo>
                    <a:pt x="57916" y="2578"/>
                  </a:lnTo>
                  <a:lnTo>
                    <a:pt x="57809" y="2586"/>
                  </a:lnTo>
                  <a:lnTo>
                    <a:pt x="57612" y="2594"/>
                  </a:lnTo>
                  <a:lnTo>
                    <a:pt x="57513" y="2619"/>
                  </a:lnTo>
                  <a:lnTo>
                    <a:pt x="57440" y="2660"/>
                  </a:lnTo>
                  <a:lnTo>
                    <a:pt x="57300" y="2758"/>
                  </a:lnTo>
                  <a:lnTo>
                    <a:pt x="57226" y="2791"/>
                  </a:lnTo>
                  <a:lnTo>
                    <a:pt x="57136" y="2824"/>
                  </a:lnTo>
                  <a:lnTo>
                    <a:pt x="56266" y="2939"/>
                  </a:lnTo>
                  <a:lnTo>
                    <a:pt x="56077" y="2988"/>
                  </a:lnTo>
                  <a:lnTo>
                    <a:pt x="55987" y="3021"/>
                  </a:lnTo>
                  <a:lnTo>
                    <a:pt x="55921" y="3062"/>
                  </a:lnTo>
                  <a:lnTo>
                    <a:pt x="55692" y="3234"/>
                  </a:lnTo>
                  <a:lnTo>
                    <a:pt x="55601" y="3275"/>
                  </a:lnTo>
                  <a:lnTo>
                    <a:pt x="55019" y="3415"/>
                  </a:lnTo>
                  <a:lnTo>
                    <a:pt x="54838" y="3480"/>
                  </a:lnTo>
                  <a:lnTo>
                    <a:pt x="54502" y="3636"/>
                  </a:lnTo>
                  <a:lnTo>
                    <a:pt x="54157" y="3727"/>
                  </a:lnTo>
                  <a:lnTo>
                    <a:pt x="53985" y="3801"/>
                  </a:lnTo>
                  <a:lnTo>
                    <a:pt x="53845" y="3948"/>
                  </a:lnTo>
                  <a:lnTo>
                    <a:pt x="53714" y="4334"/>
                  </a:lnTo>
                  <a:lnTo>
                    <a:pt x="53591" y="4506"/>
                  </a:lnTo>
                  <a:lnTo>
                    <a:pt x="53271" y="4851"/>
                  </a:lnTo>
                  <a:lnTo>
                    <a:pt x="53172" y="4941"/>
                  </a:lnTo>
                  <a:lnTo>
                    <a:pt x="53147" y="4974"/>
                  </a:lnTo>
                  <a:lnTo>
                    <a:pt x="53147" y="5023"/>
                  </a:lnTo>
                  <a:lnTo>
                    <a:pt x="53172" y="5138"/>
                  </a:lnTo>
                  <a:lnTo>
                    <a:pt x="53172" y="5204"/>
                  </a:lnTo>
                  <a:lnTo>
                    <a:pt x="53033" y="5122"/>
                  </a:lnTo>
                  <a:lnTo>
                    <a:pt x="52934" y="5040"/>
                  </a:lnTo>
                  <a:lnTo>
                    <a:pt x="52639" y="4744"/>
                  </a:lnTo>
                  <a:lnTo>
                    <a:pt x="52532" y="4670"/>
                  </a:lnTo>
                  <a:lnTo>
                    <a:pt x="52417" y="4621"/>
                  </a:lnTo>
                  <a:lnTo>
                    <a:pt x="52286" y="4605"/>
                  </a:lnTo>
                  <a:lnTo>
                    <a:pt x="52130" y="4621"/>
                  </a:lnTo>
                  <a:lnTo>
                    <a:pt x="52015" y="4654"/>
                  </a:lnTo>
                  <a:lnTo>
                    <a:pt x="51892" y="4662"/>
                  </a:lnTo>
                  <a:lnTo>
                    <a:pt x="51752" y="4621"/>
                  </a:lnTo>
                  <a:lnTo>
                    <a:pt x="51637" y="4564"/>
                  </a:lnTo>
                  <a:lnTo>
                    <a:pt x="51523" y="4539"/>
                  </a:lnTo>
                  <a:lnTo>
                    <a:pt x="51416" y="4531"/>
                  </a:lnTo>
                  <a:lnTo>
                    <a:pt x="50858" y="4572"/>
                  </a:lnTo>
                  <a:lnTo>
                    <a:pt x="50718" y="4564"/>
                  </a:lnTo>
                  <a:lnTo>
                    <a:pt x="50603" y="4523"/>
                  </a:lnTo>
                  <a:lnTo>
                    <a:pt x="50521" y="4432"/>
                  </a:lnTo>
                  <a:lnTo>
                    <a:pt x="50357" y="4219"/>
                  </a:lnTo>
                  <a:lnTo>
                    <a:pt x="50242" y="4112"/>
                  </a:lnTo>
                  <a:lnTo>
                    <a:pt x="50136" y="4055"/>
                  </a:lnTo>
                  <a:lnTo>
                    <a:pt x="50012" y="4039"/>
                  </a:lnTo>
                  <a:lnTo>
                    <a:pt x="49848" y="4039"/>
                  </a:lnTo>
                  <a:lnTo>
                    <a:pt x="49717" y="4047"/>
                  </a:lnTo>
                  <a:lnTo>
                    <a:pt x="49643" y="4047"/>
                  </a:lnTo>
                  <a:lnTo>
                    <a:pt x="49594" y="4030"/>
                  </a:lnTo>
                  <a:lnTo>
                    <a:pt x="49561" y="3973"/>
                  </a:lnTo>
                  <a:lnTo>
                    <a:pt x="49602" y="3924"/>
                  </a:lnTo>
                  <a:lnTo>
                    <a:pt x="49742" y="3833"/>
                  </a:lnTo>
                  <a:lnTo>
                    <a:pt x="49840" y="3735"/>
                  </a:lnTo>
                  <a:lnTo>
                    <a:pt x="49840" y="3669"/>
                  </a:lnTo>
                  <a:lnTo>
                    <a:pt x="49758" y="3636"/>
                  </a:lnTo>
                  <a:lnTo>
                    <a:pt x="49487" y="3612"/>
                  </a:lnTo>
                  <a:lnTo>
                    <a:pt x="49216" y="3604"/>
                  </a:lnTo>
                  <a:lnTo>
                    <a:pt x="49093" y="3620"/>
                  </a:lnTo>
                  <a:lnTo>
                    <a:pt x="48954" y="3669"/>
                  </a:lnTo>
                  <a:lnTo>
                    <a:pt x="48814" y="3743"/>
                  </a:lnTo>
                  <a:lnTo>
                    <a:pt x="48716" y="3858"/>
                  </a:lnTo>
                  <a:lnTo>
                    <a:pt x="48699" y="4006"/>
                  </a:lnTo>
                  <a:lnTo>
                    <a:pt x="48757" y="4121"/>
                  </a:lnTo>
                  <a:lnTo>
                    <a:pt x="48937" y="4309"/>
                  </a:lnTo>
                  <a:lnTo>
                    <a:pt x="48987" y="4432"/>
                  </a:lnTo>
                  <a:lnTo>
                    <a:pt x="48954" y="4687"/>
                  </a:lnTo>
                  <a:lnTo>
                    <a:pt x="48814" y="4876"/>
                  </a:lnTo>
                  <a:lnTo>
                    <a:pt x="48601" y="5015"/>
                  </a:lnTo>
                  <a:lnTo>
                    <a:pt x="48371" y="5114"/>
                  </a:lnTo>
                  <a:lnTo>
                    <a:pt x="48084" y="5204"/>
                  </a:lnTo>
                  <a:lnTo>
                    <a:pt x="46910" y="5393"/>
                  </a:lnTo>
                  <a:lnTo>
                    <a:pt x="46648" y="5483"/>
                  </a:lnTo>
                  <a:lnTo>
                    <a:pt x="46123" y="5729"/>
                  </a:lnTo>
                  <a:lnTo>
                    <a:pt x="45868" y="5819"/>
                  </a:lnTo>
                  <a:lnTo>
                    <a:pt x="45335" y="5951"/>
                  </a:lnTo>
                  <a:lnTo>
                    <a:pt x="44834" y="6156"/>
                  </a:lnTo>
                  <a:lnTo>
                    <a:pt x="44563" y="6246"/>
                  </a:lnTo>
                  <a:lnTo>
                    <a:pt x="44292" y="6295"/>
                  </a:lnTo>
                  <a:lnTo>
                    <a:pt x="44013" y="6295"/>
                  </a:lnTo>
                  <a:lnTo>
                    <a:pt x="43472" y="6222"/>
                  </a:lnTo>
                  <a:lnTo>
                    <a:pt x="43209" y="6139"/>
                  </a:lnTo>
                  <a:lnTo>
                    <a:pt x="43004" y="5984"/>
                  </a:lnTo>
                  <a:lnTo>
                    <a:pt x="42930" y="5860"/>
                  </a:lnTo>
                  <a:lnTo>
                    <a:pt x="42897" y="5737"/>
                  </a:lnTo>
                  <a:lnTo>
                    <a:pt x="42848" y="5631"/>
                  </a:lnTo>
                  <a:lnTo>
                    <a:pt x="42725" y="5540"/>
                  </a:lnTo>
                  <a:lnTo>
                    <a:pt x="42585" y="5508"/>
                  </a:lnTo>
                  <a:lnTo>
                    <a:pt x="42503" y="5549"/>
                  </a:lnTo>
                  <a:lnTo>
                    <a:pt x="42372" y="5754"/>
                  </a:lnTo>
                  <a:lnTo>
                    <a:pt x="42274" y="5860"/>
                  </a:lnTo>
                  <a:lnTo>
                    <a:pt x="42159" y="5951"/>
                  </a:lnTo>
                  <a:lnTo>
                    <a:pt x="42027" y="6000"/>
                  </a:lnTo>
                  <a:lnTo>
                    <a:pt x="41880" y="6016"/>
                  </a:lnTo>
                  <a:lnTo>
                    <a:pt x="41748" y="6000"/>
                  </a:lnTo>
                  <a:lnTo>
                    <a:pt x="41592" y="5959"/>
                  </a:lnTo>
                  <a:lnTo>
                    <a:pt x="41461" y="5893"/>
                  </a:lnTo>
                  <a:lnTo>
                    <a:pt x="41404" y="5795"/>
                  </a:lnTo>
                  <a:lnTo>
                    <a:pt x="41428" y="5746"/>
                  </a:lnTo>
                  <a:lnTo>
                    <a:pt x="41461" y="5713"/>
                  </a:lnTo>
                  <a:lnTo>
                    <a:pt x="41486" y="5663"/>
                  </a:lnTo>
                  <a:lnTo>
                    <a:pt x="41469" y="5590"/>
                  </a:lnTo>
                  <a:lnTo>
                    <a:pt x="41420" y="5540"/>
                  </a:lnTo>
                  <a:lnTo>
                    <a:pt x="41264" y="5417"/>
                  </a:lnTo>
                  <a:lnTo>
                    <a:pt x="41207" y="5384"/>
                  </a:lnTo>
                  <a:lnTo>
                    <a:pt x="41075" y="5335"/>
                  </a:lnTo>
                  <a:lnTo>
                    <a:pt x="40969" y="5368"/>
                  </a:lnTo>
                  <a:lnTo>
                    <a:pt x="40878" y="5450"/>
                  </a:lnTo>
                  <a:lnTo>
                    <a:pt x="40796" y="5573"/>
                  </a:lnTo>
                  <a:lnTo>
                    <a:pt x="40739" y="5688"/>
                  </a:lnTo>
                  <a:lnTo>
                    <a:pt x="40632" y="5967"/>
                  </a:lnTo>
                  <a:lnTo>
                    <a:pt x="40567" y="6066"/>
                  </a:lnTo>
                  <a:lnTo>
                    <a:pt x="40443" y="6107"/>
                  </a:lnTo>
                  <a:lnTo>
                    <a:pt x="40255" y="6131"/>
                  </a:lnTo>
                  <a:lnTo>
                    <a:pt x="39656" y="6164"/>
                  </a:lnTo>
                  <a:lnTo>
                    <a:pt x="39393" y="6139"/>
                  </a:lnTo>
                  <a:lnTo>
                    <a:pt x="39196" y="6025"/>
                  </a:lnTo>
                  <a:lnTo>
                    <a:pt x="39147" y="5762"/>
                  </a:lnTo>
                  <a:lnTo>
                    <a:pt x="39229" y="5475"/>
                  </a:lnTo>
                  <a:lnTo>
                    <a:pt x="39221" y="5343"/>
                  </a:lnTo>
                  <a:lnTo>
                    <a:pt x="39106" y="5253"/>
                  </a:lnTo>
                  <a:lnTo>
                    <a:pt x="38983" y="5253"/>
                  </a:lnTo>
                  <a:lnTo>
                    <a:pt x="38860" y="5294"/>
                  </a:lnTo>
                  <a:lnTo>
                    <a:pt x="38745" y="5368"/>
                  </a:lnTo>
                  <a:lnTo>
                    <a:pt x="38671" y="5442"/>
                  </a:lnTo>
                  <a:lnTo>
                    <a:pt x="38589" y="5557"/>
                  </a:lnTo>
                  <a:lnTo>
                    <a:pt x="38523" y="5631"/>
                  </a:lnTo>
                  <a:lnTo>
                    <a:pt x="38441" y="5663"/>
                  </a:lnTo>
                  <a:lnTo>
                    <a:pt x="38293" y="5647"/>
                  </a:lnTo>
                  <a:lnTo>
                    <a:pt x="37563" y="5516"/>
                  </a:lnTo>
                  <a:lnTo>
                    <a:pt x="37505" y="5491"/>
                  </a:lnTo>
                  <a:lnTo>
                    <a:pt x="37456" y="5450"/>
                  </a:lnTo>
                  <a:lnTo>
                    <a:pt x="37423" y="5376"/>
                  </a:lnTo>
                  <a:lnTo>
                    <a:pt x="37407" y="5311"/>
                  </a:lnTo>
                  <a:lnTo>
                    <a:pt x="37374" y="5253"/>
                  </a:lnTo>
                  <a:lnTo>
                    <a:pt x="37317" y="5204"/>
                  </a:lnTo>
                  <a:lnTo>
                    <a:pt x="37169" y="5171"/>
                  </a:lnTo>
                  <a:lnTo>
                    <a:pt x="37054" y="5220"/>
                  </a:lnTo>
                  <a:lnTo>
                    <a:pt x="36956" y="5311"/>
                  </a:lnTo>
                  <a:lnTo>
                    <a:pt x="36849" y="5393"/>
                  </a:lnTo>
                  <a:lnTo>
                    <a:pt x="36718" y="5425"/>
                  </a:lnTo>
                  <a:lnTo>
                    <a:pt x="36570" y="5409"/>
                  </a:lnTo>
                  <a:lnTo>
                    <a:pt x="36291" y="5368"/>
                  </a:lnTo>
                  <a:lnTo>
                    <a:pt x="35995" y="5368"/>
                  </a:lnTo>
                  <a:lnTo>
                    <a:pt x="35552" y="5409"/>
                  </a:lnTo>
                  <a:lnTo>
                    <a:pt x="35405" y="5409"/>
                  </a:lnTo>
                  <a:lnTo>
                    <a:pt x="35265" y="5376"/>
                  </a:lnTo>
                  <a:lnTo>
                    <a:pt x="35125" y="5302"/>
                  </a:lnTo>
                  <a:lnTo>
                    <a:pt x="35019" y="5204"/>
                  </a:lnTo>
                  <a:lnTo>
                    <a:pt x="34937" y="5105"/>
                  </a:lnTo>
                  <a:lnTo>
                    <a:pt x="34838" y="5040"/>
                  </a:lnTo>
                  <a:lnTo>
                    <a:pt x="34682" y="5056"/>
                  </a:lnTo>
                  <a:lnTo>
                    <a:pt x="34576" y="5105"/>
                  </a:lnTo>
                  <a:lnTo>
                    <a:pt x="34633" y="5146"/>
                  </a:lnTo>
                  <a:lnTo>
                    <a:pt x="34740" y="5196"/>
                  </a:lnTo>
                  <a:lnTo>
                    <a:pt x="34789" y="5270"/>
                  </a:lnTo>
                  <a:lnTo>
                    <a:pt x="34715" y="5352"/>
                  </a:lnTo>
                  <a:lnTo>
                    <a:pt x="34436" y="5524"/>
                  </a:lnTo>
                  <a:lnTo>
                    <a:pt x="34329" y="5598"/>
                  </a:lnTo>
                  <a:lnTo>
                    <a:pt x="34165" y="5811"/>
                  </a:lnTo>
                  <a:lnTo>
                    <a:pt x="34067" y="5901"/>
                  </a:lnTo>
                  <a:lnTo>
                    <a:pt x="33944" y="5959"/>
                  </a:lnTo>
                  <a:lnTo>
                    <a:pt x="33821" y="5967"/>
                  </a:lnTo>
                  <a:lnTo>
                    <a:pt x="33665" y="5942"/>
                  </a:lnTo>
                  <a:lnTo>
                    <a:pt x="33394" y="5860"/>
                  </a:lnTo>
                  <a:lnTo>
                    <a:pt x="32836" y="5614"/>
                  </a:lnTo>
                  <a:lnTo>
                    <a:pt x="32713" y="5532"/>
                  </a:lnTo>
                  <a:lnTo>
                    <a:pt x="32475" y="5368"/>
                  </a:lnTo>
                  <a:lnTo>
                    <a:pt x="32352" y="5294"/>
                  </a:lnTo>
                  <a:lnTo>
                    <a:pt x="32179" y="5245"/>
                  </a:lnTo>
                  <a:lnTo>
                    <a:pt x="32089" y="5278"/>
                  </a:lnTo>
                  <a:lnTo>
                    <a:pt x="32007" y="5376"/>
                  </a:lnTo>
                  <a:lnTo>
                    <a:pt x="31884" y="5491"/>
                  </a:lnTo>
                  <a:lnTo>
                    <a:pt x="31769" y="5565"/>
                  </a:lnTo>
                  <a:lnTo>
                    <a:pt x="31646" y="5590"/>
                  </a:lnTo>
                  <a:lnTo>
                    <a:pt x="31531" y="5573"/>
                  </a:lnTo>
                  <a:lnTo>
                    <a:pt x="31400" y="5540"/>
                  </a:lnTo>
                  <a:lnTo>
                    <a:pt x="31153" y="5450"/>
                  </a:lnTo>
                  <a:lnTo>
                    <a:pt x="31088" y="5442"/>
                  </a:lnTo>
                  <a:lnTo>
                    <a:pt x="31030" y="5475"/>
                  </a:lnTo>
                  <a:lnTo>
                    <a:pt x="30932" y="5590"/>
                  </a:lnTo>
                  <a:lnTo>
                    <a:pt x="30874" y="5622"/>
                  </a:lnTo>
                  <a:lnTo>
                    <a:pt x="30751" y="5672"/>
                  </a:lnTo>
                  <a:lnTo>
                    <a:pt x="29496" y="5803"/>
                  </a:lnTo>
                  <a:lnTo>
                    <a:pt x="27099" y="6246"/>
                  </a:lnTo>
                  <a:lnTo>
                    <a:pt x="26008" y="6607"/>
                  </a:lnTo>
                  <a:lnTo>
                    <a:pt x="25762" y="6747"/>
                  </a:lnTo>
                  <a:lnTo>
                    <a:pt x="25417" y="7059"/>
                  </a:lnTo>
                  <a:lnTo>
                    <a:pt x="25294" y="7108"/>
                  </a:lnTo>
                  <a:lnTo>
                    <a:pt x="25163" y="7075"/>
                  </a:lnTo>
                  <a:lnTo>
                    <a:pt x="25097" y="6960"/>
                  </a:lnTo>
                  <a:lnTo>
                    <a:pt x="25064" y="6821"/>
                  </a:lnTo>
                  <a:lnTo>
                    <a:pt x="25023" y="6697"/>
                  </a:lnTo>
                  <a:lnTo>
                    <a:pt x="24933" y="6591"/>
                  </a:lnTo>
                  <a:lnTo>
                    <a:pt x="24834" y="6607"/>
                  </a:lnTo>
                  <a:lnTo>
                    <a:pt x="24646" y="6747"/>
                  </a:lnTo>
                  <a:lnTo>
                    <a:pt x="24514" y="6780"/>
                  </a:lnTo>
                  <a:lnTo>
                    <a:pt x="24375" y="6780"/>
                  </a:lnTo>
                  <a:lnTo>
                    <a:pt x="24243" y="6763"/>
                  </a:lnTo>
                  <a:lnTo>
                    <a:pt x="24120" y="6722"/>
                  </a:lnTo>
                  <a:lnTo>
                    <a:pt x="23841" y="6673"/>
                  </a:lnTo>
                  <a:lnTo>
                    <a:pt x="23021" y="6714"/>
                  </a:lnTo>
                  <a:lnTo>
                    <a:pt x="21847" y="6665"/>
                  </a:lnTo>
                  <a:lnTo>
                    <a:pt x="21560" y="6681"/>
                  </a:lnTo>
                  <a:lnTo>
                    <a:pt x="21412" y="6673"/>
                  </a:lnTo>
                  <a:lnTo>
                    <a:pt x="21322" y="6615"/>
                  </a:lnTo>
                  <a:lnTo>
                    <a:pt x="21322" y="6492"/>
                  </a:lnTo>
                  <a:lnTo>
                    <a:pt x="21412" y="6377"/>
                  </a:lnTo>
                  <a:lnTo>
                    <a:pt x="21625" y="6205"/>
                  </a:lnTo>
                  <a:lnTo>
                    <a:pt x="21683" y="6074"/>
                  </a:lnTo>
                  <a:lnTo>
                    <a:pt x="21642" y="5984"/>
                  </a:lnTo>
                  <a:lnTo>
                    <a:pt x="21535" y="5926"/>
                  </a:lnTo>
                  <a:lnTo>
                    <a:pt x="21396" y="5910"/>
                  </a:lnTo>
                  <a:lnTo>
                    <a:pt x="21256" y="5942"/>
                  </a:lnTo>
                  <a:lnTo>
                    <a:pt x="20985" y="6033"/>
                  </a:lnTo>
                  <a:lnTo>
                    <a:pt x="20838" y="6057"/>
                  </a:lnTo>
                  <a:lnTo>
                    <a:pt x="20706" y="6057"/>
                  </a:lnTo>
                  <a:lnTo>
                    <a:pt x="20452" y="6016"/>
                  </a:lnTo>
                  <a:lnTo>
                    <a:pt x="20321" y="6025"/>
                  </a:lnTo>
                  <a:lnTo>
                    <a:pt x="20197" y="6049"/>
                  </a:lnTo>
                  <a:lnTo>
                    <a:pt x="20132" y="6074"/>
                  </a:lnTo>
                  <a:lnTo>
                    <a:pt x="20099" y="6115"/>
                  </a:lnTo>
                  <a:lnTo>
                    <a:pt x="20091" y="6180"/>
                  </a:lnTo>
                  <a:lnTo>
                    <a:pt x="20132" y="6246"/>
                  </a:lnTo>
                  <a:lnTo>
                    <a:pt x="20189" y="6304"/>
                  </a:lnTo>
                  <a:lnTo>
                    <a:pt x="20230" y="6361"/>
                  </a:lnTo>
                  <a:lnTo>
                    <a:pt x="20263" y="6476"/>
                  </a:lnTo>
                  <a:lnTo>
                    <a:pt x="20263" y="6607"/>
                  </a:lnTo>
                  <a:lnTo>
                    <a:pt x="20238" y="6747"/>
                  </a:lnTo>
                  <a:lnTo>
                    <a:pt x="20206" y="6870"/>
                  </a:lnTo>
                  <a:lnTo>
                    <a:pt x="20124" y="6977"/>
                  </a:lnTo>
                  <a:lnTo>
                    <a:pt x="20000" y="7034"/>
                  </a:lnTo>
                  <a:lnTo>
                    <a:pt x="19861" y="7050"/>
                  </a:lnTo>
                  <a:lnTo>
                    <a:pt x="19713" y="7067"/>
                  </a:lnTo>
                  <a:lnTo>
                    <a:pt x="19566" y="7050"/>
                  </a:lnTo>
                  <a:lnTo>
                    <a:pt x="19475" y="6977"/>
                  </a:lnTo>
                  <a:lnTo>
                    <a:pt x="19328" y="6722"/>
                  </a:lnTo>
                  <a:lnTo>
                    <a:pt x="19254" y="6624"/>
                  </a:lnTo>
                  <a:lnTo>
                    <a:pt x="19180" y="6533"/>
                  </a:lnTo>
                  <a:lnTo>
                    <a:pt x="19090" y="6451"/>
                  </a:lnTo>
                  <a:lnTo>
                    <a:pt x="18983" y="6394"/>
                  </a:lnTo>
                  <a:lnTo>
                    <a:pt x="18753" y="6328"/>
                  </a:lnTo>
                  <a:lnTo>
                    <a:pt x="18679" y="6295"/>
                  </a:lnTo>
                  <a:lnTo>
                    <a:pt x="18540" y="6189"/>
                  </a:lnTo>
                  <a:lnTo>
                    <a:pt x="18490" y="6164"/>
                  </a:lnTo>
                  <a:lnTo>
                    <a:pt x="18433" y="6164"/>
                  </a:lnTo>
                  <a:lnTo>
                    <a:pt x="18376" y="6189"/>
                  </a:lnTo>
                  <a:lnTo>
                    <a:pt x="18343" y="6230"/>
                  </a:lnTo>
                  <a:lnTo>
                    <a:pt x="18343" y="6287"/>
                  </a:lnTo>
                  <a:lnTo>
                    <a:pt x="18384" y="6312"/>
                  </a:lnTo>
                  <a:lnTo>
                    <a:pt x="18449" y="6336"/>
                  </a:lnTo>
                  <a:lnTo>
                    <a:pt x="18507" y="6361"/>
                  </a:lnTo>
                  <a:lnTo>
                    <a:pt x="18556" y="6418"/>
                  </a:lnTo>
                  <a:lnTo>
                    <a:pt x="18318" y="6566"/>
                  </a:lnTo>
                  <a:lnTo>
                    <a:pt x="18220" y="6656"/>
                  </a:lnTo>
                  <a:lnTo>
                    <a:pt x="18121" y="6780"/>
                  </a:lnTo>
                  <a:lnTo>
                    <a:pt x="18006" y="6894"/>
                  </a:lnTo>
                  <a:lnTo>
                    <a:pt x="17900" y="6919"/>
                  </a:lnTo>
                  <a:lnTo>
                    <a:pt x="17785" y="6870"/>
                  </a:lnTo>
                  <a:lnTo>
                    <a:pt x="17383" y="6656"/>
                  </a:lnTo>
                  <a:lnTo>
                    <a:pt x="17243" y="6615"/>
                  </a:lnTo>
                  <a:lnTo>
                    <a:pt x="17104" y="6624"/>
                  </a:lnTo>
                  <a:lnTo>
                    <a:pt x="16972" y="6697"/>
                  </a:lnTo>
                  <a:lnTo>
                    <a:pt x="16939" y="6796"/>
                  </a:lnTo>
                  <a:lnTo>
                    <a:pt x="16989" y="6911"/>
                  </a:lnTo>
                  <a:lnTo>
                    <a:pt x="17095" y="7018"/>
                  </a:lnTo>
                  <a:lnTo>
                    <a:pt x="17218" y="7083"/>
                  </a:lnTo>
                  <a:lnTo>
                    <a:pt x="17383" y="7149"/>
                  </a:lnTo>
                  <a:lnTo>
                    <a:pt x="17547" y="7190"/>
                  </a:lnTo>
                  <a:lnTo>
                    <a:pt x="17694" y="7206"/>
                  </a:lnTo>
                  <a:lnTo>
                    <a:pt x="17826" y="7190"/>
                  </a:lnTo>
                  <a:lnTo>
                    <a:pt x="17875" y="7206"/>
                  </a:lnTo>
                  <a:lnTo>
                    <a:pt x="17900" y="7280"/>
                  </a:lnTo>
                  <a:lnTo>
                    <a:pt x="17891" y="7354"/>
                  </a:lnTo>
                  <a:lnTo>
                    <a:pt x="17867" y="7411"/>
                  </a:lnTo>
                  <a:lnTo>
                    <a:pt x="17785" y="7518"/>
                  </a:lnTo>
                  <a:lnTo>
                    <a:pt x="17653" y="7797"/>
                  </a:lnTo>
                  <a:lnTo>
                    <a:pt x="17580" y="7928"/>
                  </a:lnTo>
                  <a:lnTo>
                    <a:pt x="17473" y="8027"/>
                  </a:lnTo>
                  <a:lnTo>
                    <a:pt x="17333" y="8084"/>
                  </a:lnTo>
                  <a:lnTo>
                    <a:pt x="16866" y="8224"/>
                  </a:lnTo>
                  <a:lnTo>
                    <a:pt x="16718" y="8298"/>
                  </a:lnTo>
                  <a:lnTo>
                    <a:pt x="16422" y="8487"/>
                  </a:lnTo>
                  <a:lnTo>
                    <a:pt x="16275" y="8544"/>
                  </a:lnTo>
                  <a:lnTo>
                    <a:pt x="16094" y="8560"/>
                  </a:lnTo>
                  <a:lnTo>
                    <a:pt x="15905" y="8536"/>
                  </a:lnTo>
                  <a:lnTo>
                    <a:pt x="15536" y="8462"/>
                  </a:lnTo>
                  <a:lnTo>
                    <a:pt x="15593" y="8618"/>
                  </a:lnTo>
                  <a:lnTo>
                    <a:pt x="15700" y="8807"/>
                  </a:lnTo>
                  <a:lnTo>
                    <a:pt x="15717" y="8979"/>
                  </a:lnTo>
                  <a:lnTo>
                    <a:pt x="15520" y="9077"/>
                  </a:lnTo>
                  <a:lnTo>
                    <a:pt x="15421" y="9069"/>
                  </a:lnTo>
                  <a:lnTo>
                    <a:pt x="15200" y="8995"/>
                  </a:lnTo>
                  <a:lnTo>
                    <a:pt x="15093" y="8971"/>
                  </a:lnTo>
                  <a:lnTo>
                    <a:pt x="14994" y="8963"/>
                  </a:lnTo>
                  <a:lnTo>
                    <a:pt x="14888" y="8971"/>
                  </a:lnTo>
                  <a:lnTo>
                    <a:pt x="14789" y="8995"/>
                  </a:lnTo>
                  <a:lnTo>
                    <a:pt x="14691" y="9020"/>
                  </a:lnTo>
                  <a:lnTo>
                    <a:pt x="14518" y="9110"/>
                  </a:lnTo>
                  <a:lnTo>
                    <a:pt x="14379" y="9242"/>
                  </a:lnTo>
                  <a:lnTo>
                    <a:pt x="14108" y="9537"/>
                  </a:lnTo>
                  <a:lnTo>
                    <a:pt x="14051" y="9586"/>
                  </a:lnTo>
                  <a:lnTo>
                    <a:pt x="13993" y="9660"/>
                  </a:lnTo>
                  <a:lnTo>
                    <a:pt x="13960" y="9750"/>
                  </a:lnTo>
                  <a:lnTo>
                    <a:pt x="13993" y="9832"/>
                  </a:lnTo>
                  <a:lnTo>
                    <a:pt x="14067" y="9873"/>
                  </a:lnTo>
                  <a:lnTo>
                    <a:pt x="14289" y="9915"/>
                  </a:lnTo>
                  <a:lnTo>
                    <a:pt x="14379" y="9956"/>
                  </a:lnTo>
                  <a:lnTo>
                    <a:pt x="14338" y="10013"/>
                  </a:lnTo>
                  <a:lnTo>
                    <a:pt x="14272" y="10038"/>
                  </a:lnTo>
                  <a:lnTo>
                    <a:pt x="14198" y="10062"/>
                  </a:lnTo>
                  <a:lnTo>
                    <a:pt x="14133" y="10095"/>
                  </a:lnTo>
                  <a:lnTo>
                    <a:pt x="14231" y="10177"/>
                  </a:lnTo>
                  <a:lnTo>
                    <a:pt x="14387" y="10194"/>
                  </a:lnTo>
                  <a:lnTo>
                    <a:pt x="14551" y="10185"/>
                  </a:lnTo>
                  <a:lnTo>
                    <a:pt x="15011" y="10087"/>
                  </a:lnTo>
                  <a:lnTo>
                    <a:pt x="15191" y="10062"/>
                  </a:lnTo>
                  <a:lnTo>
                    <a:pt x="15306" y="10079"/>
                  </a:lnTo>
                  <a:lnTo>
                    <a:pt x="15339" y="10177"/>
                  </a:lnTo>
                  <a:lnTo>
                    <a:pt x="15249" y="10292"/>
                  </a:lnTo>
                  <a:lnTo>
                    <a:pt x="15019" y="10456"/>
                  </a:lnTo>
                  <a:lnTo>
                    <a:pt x="14822" y="10670"/>
                  </a:lnTo>
                  <a:lnTo>
                    <a:pt x="14715" y="10768"/>
                  </a:lnTo>
                  <a:lnTo>
                    <a:pt x="14592" y="10834"/>
                  </a:lnTo>
                  <a:lnTo>
                    <a:pt x="14461" y="10834"/>
                  </a:lnTo>
                  <a:lnTo>
                    <a:pt x="14034" y="10719"/>
                  </a:lnTo>
                  <a:lnTo>
                    <a:pt x="13731" y="10702"/>
                  </a:lnTo>
                  <a:lnTo>
                    <a:pt x="13575" y="10702"/>
                  </a:lnTo>
                  <a:lnTo>
                    <a:pt x="13435" y="10727"/>
                  </a:lnTo>
                  <a:lnTo>
                    <a:pt x="13222" y="10891"/>
                  </a:lnTo>
                  <a:lnTo>
                    <a:pt x="13066" y="11146"/>
                  </a:lnTo>
                  <a:lnTo>
                    <a:pt x="12820" y="11679"/>
                  </a:lnTo>
                  <a:lnTo>
                    <a:pt x="12721" y="11794"/>
                  </a:lnTo>
                  <a:lnTo>
                    <a:pt x="12606" y="11901"/>
                  </a:lnTo>
                  <a:lnTo>
                    <a:pt x="12508" y="12007"/>
                  </a:lnTo>
                  <a:lnTo>
                    <a:pt x="12434" y="12155"/>
                  </a:lnTo>
                  <a:lnTo>
                    <a:pt x="12417" y="12237"/>
                  </a:lnTo>
                  <a:lnTo>
                    <a:pt x="12409" y="12311"/>
                  </a:lnTo>
                  <a:lnTo>
                    <a:pt x="12434" y="12385"/>
                  </a:lnTo>
                  <a:lnTo>
                    <a:pt x="12475" y="12467"/>
                  </a:lnTo>
                  <a:lnTo>
                    <a:pt x="12532" y="12524"/>
                  </a:lnTo>
                  <a:lnTo>
                    <a:pt x="12647" y="12606"/>
                  </a:lnTo>
                  <a:lnTo>
                    <a:pt x="12705" y="12656"/>
                  </a:lnTo>
                  <a:lnTo>
                    <a:pt x="12147" y="12820"/>
                  </a:lnTo>
                  <a:lnTo>
                    <a:pt x="11859" y="12853"/>
                  </a:lnTo>
                  <a:lnTo>
                    <a:pt x="11580" y="12844"/>
                  </a:lnTo>
                  <a:lnTo>
                    <a:pt x="11277" y="12787"/>
                  </a:lnTo>
                  <a:lnTo>
                    <a:pt x="11186" y="12787"/>
                  </a:lnTo>
                  <a:lnTo>
                    <a:pt x="11137" y="12820"/>
                  </a:lnTo>
                  <a:lnTo>
                    <a:pt x="11088" y="12861"/>
                  </a:lnTo>
                  <a:lnTo>
                    <a:pt x="10990" y="12959"/>
                  </a:lnTo>
                  <a:lnTo>
                    <a:pt x="10883" y="13041"/>
                  </a:lnTo>
                  <a:lnTo>
                    <a:pt x="10760" y="13115"/>
                  </a:lnTo>
                  <a:lnTo>
                    <a:pt x="10628" y="13164"/>
                  </a:lnTo>
                  <a:lnTo>
                    <a:pt x="10489" y="13205"/>
                  </a:lnTo>
                  <a:lnTo>
                    <a:pt x="10341" y="13222"/>
                  </a:lnTo>
                  <a:lnTo>
                    <a:pt x="10202" y="13222"/>
                  </a:lnTo>
                  <a:lnTo>
                    <a:pt x="9750" y="13173"/>
                  </a:lnTo>
                  <a:lnTo>
                    <a:pt x="9594" y="13189"/>
                  </a:lnTo>
                  <a:lnTo>
                    <a:pt x="9283" y="13263"/>
                  </a:lnTo>
                  <a:lnTo>
                    <a:pt x="8511" y="13370"/>
                  </a:lnTo>
                  <a:lnTo>
                    <a:pt x="7272" y="13706"/>
                  </a:lnTo>
                  <a:lnTo>
                    <a:pt x="6673" y="13960"/>
                  </a:lnTo>
                  <a:lnTo>
                    <a:pt x="5237" y="14395"/>
                  </a:lnTo>
                  <a:lnTo>
                    <a:pt x="3103" y="15388"/>
                  </a:lnTo>
                  <a:lnTo>
                    <a:pt x="2972" y="15438"/>
                  </a:lnTo>
                  <a:lnTo>
                    <a:pt x="2725" y="15438"/>
                  </a:lnTo>
                  <a:lnTo>
                    <a:pt x="2578" y="15446"/>
                  </a:lnTo>
                  <a:lnTo>
                    <a:pt x="2315" y="15495"/>
                  </a:lnTo>
                  <a:lnTo>
                    <a:pt x="2020" y="15577"/>
                  </a:lnTo>
                  <a:lnTo>
                    <a:pt x="1732" y="15676"/>
                  </a:lnTo>
                  <a:lnTo>
                    <a:pt x="1494" y="15799"/>
                  </a:lnTo>
                  <a:lnTo>
                    <a:pt x="1388" y="15889"/>
                  </a:lnTo>
                  <a:lnTo>
                    <a:pt x="1215" y="16102"/>
                  </a:lnTo>
                  <a:lnTo>
                    <a:pt x="1117" y="16209"/>
                  </a:lnTo>
                  <a:lnTo>
                    <a:pt x="1043" y="16250"/>
                  </a:lnTo>
                  <a:lnTo>
                    <a:pt x="986" y="16275"/>
                  </a:lnTo>
                  <a:lnTo>
                    <a:pt x="928" y="16291"/>
                  </a:lnTo>
                  <a:lnTo>
                    <a:pt x="846" y="16316"/>
                  </a:lnTo>
                  <a:lnTo>
                    <a:pt x="797" y="16357"/>
                  </a:lnTo>
                  <a:lnTo>
                    <a:pt x="255" y="16972"/>
                  </a:lnTo>
                  <a:lnTo>
                    <a:pt x="91" y="17227"/>
                  </a:lnTo>
                  <a:lnTo>
                    <a:pt x="1" y="17497"/>
                  </a:lnTo>
                  <a:lnTo>
                    <a:pt x="1" y="17662"/>
                  </a:lnTo>
                  <a:lnTo>
                    <a:pt x="42" y="17760"/>
                  </a:lnTo>
                  <a:lnTo>
                    <a:pt x="124" y="17826"/>
                  </a:lnTo>
                  <a:lnTo>
                    <a:pt x="411" y="17957"/>
                  </a:lnTo>
                  <a:lnTo>
                    <a:pt x="2011" y="18458"/>
                  </a:lnTo>
                  <a:lnTo>
                    <a:pt x="2307" y="18499"/>
                  </a:lnTo>
                  <a:lnTo>
                    <a:pt x="2594" y="18499"/>
                  </a:lnTo>
                  <a:lnTo>
                    <a:pt x="3743" y="18335"/>
                  </a:lnTo>
                  <a:lnTo>
                    <a:pt x="4030" y="18351"/>
                  </a:lnTo>
                  <a:lnTo>
                    <a:pt x="4227" y="18474"/>
                  </a:lnTo>
                  <a:lnTo>
                    <a:pt x="4285" y="18622"/>
                  </a:lnTo>
                  <a:lnTo>
                    <a:pt x="4285" y="18917"/>
                  </a:lnTo>
                  <a:lnTo>
                    <a:pt x="4317" y="19057"/>
                  </a:lnTo>
                  <a:lnTo>
                    <a:pt x="4375" y="19122"/>
                  </a:lnTo>
                  <a:lnTo>
                    <a:pt x="4441" y="19155"/>
                  </a:lnTo>
                  <a:lnTo>
                    <a:pt x="4514" y="19172"/>
                  </a:lnTo>
                  <a:lnTo>
                    <a:pt x="8281" y="19410"/>
                  </a:lnTo>
                  <a:lnTo>
                    <a:pt x="8486" y="19451"/>
                  </a:lnTo>
                  <a:lnTo>
                    <a:pt x="8782" y="19525"/>
                  </a:lnTo>
                  <a:lnTo>
                    <a:pt x="9094" y="19582"/>
                  </a:lnTo>
                  <a:lnTo>
                    <a:pt x="9061" y="19648"/>
                  </a:lnTo>
                  <a:lnTo>
                    <a:pt x="139170" y="19648"/>
                  </a:lnTo>
                  <a:lnTo>
                    <a:pt x="139138" y="19623"/>
                  </a:lnTo>
                  <a:lnTo>
                    <a:pt x="139064" y="19615"/>
                  </a:lnTo>
                  <a:lnTo>
                    <a:pt x="138990" y="19631"/>
                  </a:lnTo>
                  <a:lnTo>
                    <a:pt x="138916" y="19639"/>
                  </a:lnTo>
                  <a:lnTo>
                    <a:pt x="138842" y="19607"/>
                  </a:lnTo>
                  <a:lnTo>
                    <a:pt x="138776" y="19549"/>
                  </a:lnTo>
                  <a:lnTo>
                    <a:pt x="138776" y="19500"/>
                  </a:lnTo>
                  <a:lnTo>
                    <a:pt x="138817" y="19467"/>
                  </a:lnTo>
                  <a:lnTo>
                    <a:pt x="138883" y="19434"/>
                  </a:lnTo>
                  <a:lnTo>
                    <a:pt x="139031" y="19385"/>
                  </a:lnTo>
                  <a:lnTo>
                    <a:pt x="139088" y="19344"/>
                  </a:lnTo>
                  <a:lnTo>
                    <a:pt x="139097" y="19262"/>
                  </a:lnTo>
                  <a:lnTo>
                    <a:pt x="139055" y="19221"/>
                  </a:lnTo>
                  <a:lnTo>
                    <a:pt x="138908" y="19196"/>
                  </a:lnTo>
                  <a:lnTo>
                    <a:pt x="138842" y="19147"/>
                  </a:lnTo>
                  <a:lnTo>
                    <a:pt x="138949" y="19098"/>
                  </a:lnTo>
                  <a:lnTo>
                    <a:pt x="139072" y="19057"/>
                  </a:lnTo>
                  <a:lnTo>
                    <a:pt x="139179" y="19008"/>
                  </a:lnTo>
                  <a:lnTo>
                    <a:pt x="139277" y="18917"/>
                  </a:lnTo>
                  <a:lnTo>
                    <a:pt x="139326" y="18802"/>
                  </a:lnTo>
                  <a:lnTo>
                    <a:pt x="139285" y="18696"/>
                  </a:lnTo>
                  <a:lnTo>
                    <a:pt x="139220" y="18597"/>
                  </a:lnTo>
                  <a:lnTo>
                    <a:pt x="139203" y="18482"/>
                  </a:lnTo>
                  <a:lnTo>
                    <a:pt x="139261" y="18392"/>
                  </a:lnTo>
                  <a:lnTo>
                    <a:pt x="139367" y="18302"/>
                  </a:lnTo>
                  <a:lnTo>
                    <a:pt x="139490" y="18220"/>
                  </a:lnTo>
                  <a:lnTo>
                    <a:pt x="139589" y="18162"/>
                  </a:lnTo>
                  <a:lnTo>
                    <a:pt x="139737" y="18138"/>
                  </a:lnTo>
                  <a:lnTo>
                    <a:pt x="139852" y="18162"/>
                  </a:lnTo>
                  <a:lnTo>
                    <a:pt x="139958" y="18211"/>
                  </a:lnTo>
                  <a:lnTo>
                    <a:pt x="140090" y="18244"/>
                  </a:lnTo>
                  <a:lnTo>
                    <a:pt x="140213" y="18228"/>
                  </a:lnTo>
                  <a:lnTo>
                    <a:pt x="140229" y="18162"/>
                  </a:lnTo>
                  <a:lnTo>
                    <a:pt x="140196" y="18080"/>
                  </a:lnTo>
                  <a:lnTo>
                    <a:pt x="139983" y="17752"/>
                  </a:lnTo>
                  <a:lnTo>
                    <a:pt x="139917" y="17604"/>
                  </a:lnTo>
                  <a:lnTo>
                    <a:pt x="139925" y="17473"/>
                  </a:lnTo>
                  <a:lnTo>
                    <a:pt x="140024" y="17383"/>
                  </a:lnTo>
                  <a:lnTo>
                    <a:pt x="140106" y="17432"/>
                  </a:lnTo>
                  <a:lnTo>
                    <a:pt x="140254" y="17637"/>
                  </a:lnTo>
                  <a:lnTo>
                    <a:pt x="140344" y="17719"/>
                  </a:lnTo>
                  <a:lnTo>
                    <a:pt x="140475" y="17834"/>
                  </a:lnTo>
                  <a:lnTo>
                    <a:pt x="140607" y="17924"/>
                  </a:lnTo>
                  <a:lnTo>
                    <a:pt x="140721" y="17973"/>
                  </a:lnTo>
                  <a:lnTo>
                    <a:pt x="140812" y="17957"/>
                  </a:lnTo>
                  <a:lnTo>
                    <a:pt x="141156" y="17809"/>
                  </a:lnTo>
                  <a:lnTo>
                    <a:pt x="141632" y="17678"/>
                  </a:lnTo>
                  <a:lnTo>
                    <a:pt x="141961" y="17539"/>
                  </a:lnTo>
                  <a:lnTo>
                    <a:pt x="142076" y="17514"/>
                  </a:lnTo>
                  <a:lnTo>
                    <a:pt x="143052" y="17432"/>
                  </a:lnTo>
                  <a:lnTo>
                    <a:pt x="143183" y="17448"/>
                  </a:lnTo>
                  <a:lnTo>
                    <a:pt x="143290" y="17497"/>
                  </a:lnTo>
                  <a:lnTo>
                    <a:pt x="143380" y="17555"/>
                  </a:lnTo>
                  <a:lnTo>
                    <a:pt x="143471" y="17612"/>
                  </a:lnTo>
                  <a:lnTo>
                    <a:pt x="143594" y="17637"/>
                  </a:lnTo>
                  <a:lnTo>
                    <a:pt x="143700" y="17645"/>
                  </a:lnTo>
                  <a:lnTo>
                    <a:pt x="143807" y="17629"/>
                  </a:lnTo>
                  <a:lnTo>
                    <a:pt x="143881" y="17580"/>
                  </a:lnTo>
                  <a:lnTo>
                    <a:pt x="143897" y="17481"/>
                  </a:lnTo>
                  <a:lnTo>
                    <a:pt x="143840" y="17383"/>
                  </a:lnTo>
                  <a:lnTo>
                    <a:pt x="143733" y="17342"/>
                  </a:lnTo>
                  <a:lnTo>
                    <a:pt x="143471" y="17325"/>
                  </a:lnTo>
                  <a:lnTo>
                    <a:pt x="143159" y="17227"/>
                  </a:lnTo>
                  <a:lnTo>
                    <a:pt x="142995" y="17153"/>
                  </a:lnTo>
                  <a:lnTo>
                    <a:pt x="142880" y="17063"/>
                  </a:lnTo>
                  <a:lnTo>
                    <a:pt x="142831" y="16964"/>
                  </a:lnTo>
                  <a:lnTo>
                    <a:pt x="142790" y="16825"/>
                  </a:lnTo>
                  <a:lnTo>
                    <a:pt x="142748" y="16718"/>
                  </a:lnTo>
                  <a:lnTo>
                    <a:pt x="142683" y="16685"/>
                  </a:lnTo>
                  <a:lnTo>
                    <a:pt x="142625" y="16726"/>
                  </a:lnTo>
                  <a:lnTo>
                    <a:pt x="142502" y="16874"/>
                  </a:lnTo>
                  <a:lnTo>
                    <a:pt x="142453" y="16931"/>
                  </a:lnTo>
                  <a:lnTo>
                    <a:pt x="142322" y="17005"/>
                  </a:lnTo>
                  <a:lnTo>
                    <a:pt x="142248" y="17038"/>
                  </a:lnTo>
                  <a:lnTo>
                    <a:pt x="142182" y="17054"/>
                  </a:lnTo>
                  <a:lnTo>
                    <a:pt x="142067" y="17046"/>
                  </a:lnTo>
                  <a:lnTo>
                    <a:pt x="141805" y="16964"/>
                  </a:lnTo>
                  <a:lnTo>
                    <a:pt x="141673" y="16939"/>
                  </a:lnTo>
                  <a:lnTo>
                    <a:pt x="141936" y="16710"/>
                  </a:lnTo>
                  <a:lnTo>
                    <a:pt x="142035" y="16578"/>
                  </a:lnTo>
                  <a:lnTo>
                    <a:pt x="142002" y="16431"/>
                  </a:lnTo>
                  <a:lnTo>
                    <a:pt x="141944" y="16398"/>
                  </a:lnTo>
                  <a:lnTo>
                    <a:pt x="141797" y="16390"/>
                  </a:lnTo>
                  <a:lnTo>
                    <a:pt x="141739" y="16357"/>
                  </a:lnTo>
                  <a:lnTo>
                    <a:pt x="141731" y="16324"/>
                  </a:lnTo>
                  <a:lnTo>
                    <a:pt x="141731" y="16258"/>
                  </a:lnTo>
                  <a:lnTo>
                    <a:pt x="141723" y="16225"/>
                  </a:lnTo>
                  <a:lnTo>
                    <a:pt x="141698" y="16201"/>
                  </a:lnTo>
                  <a:lnTo>
                    <a:pt x="141600" y="16119"/>
                  </a:lnTo>
                  <a:lnTo>
                    <a:pt x="141493" y="15987"/>
                  </a:lnTo>
                  <a:lnTo>
                    <a:pt x="141370" y="15700"/>
                  </a:lnTo>
                  <a:lnTo>
                    <a:pt x="141271" y="15553"/>
                  </a:lnTo>
                  <a:lnTo>
                    <a:pt x="141165" y="15421"/>
                  </a:lnTo>
                  <a:lnTo>
                    <a:pt x="141099" y="15356"/>
                  </a:lnTo>
                  <a:lnTo>
                    <a:pt x="141033" y="15315"/>
                  </a:lnTo>
                  <a:lnTo>
                    <a:pt x="140943" y="15290"/>
                  </a:lnTo>
                  <a:lnTo>
                    <a:pt x="140762" y="15282"/>
                  </a:lnTo>
                  <a:lnTo>
                    <a:pt x="140672" y="15249"/>
                  </a:lnTo>
                  <a:lnTo>
                    <a:pt x="140615" y="15191"/>
                  </a:lnTo>
                  <a:lnTo>
                    <a:pt x="140615" y="15150"/>
                  </a:lnTo>
                  <a:lnTo>
                    <a:pt x="140705" y="15052"/>
                  </a:lnTo>
                  <a:lnTo>
                    <a:pt x="140771" y="14970"/>
                  </a:lnTo>
                  <a:lnTo>
                    <a:pt x="140787" y="14912"/>
                  </a:lnTo>
                  <a:lnTo>
                    <a:pt x="140779" y="14756"/>
                  </a:lnTo>
                  <a:lnTo>
                    <a:pt x="140845" y="14469"/>
                  </a:lnTo>
                  <a:lnTo>
                    <a:pt x="140853" y="14305"/>
                  </a:lnTo>
                  <a:lnTo>
                    <a:pt x="140779" y="14166"/>
                  </a:lnTo>
                  <a:lnTo>
                    <a:pt x="140713" y="14133"/>
                  </a:lnTo>
                  <a:lnTo>
                    <a:pt x="140648" y="14125"/>
                  </a:lnTo>
                  <a:lnTo>
                    <a:pt x="140607" y="14100"/>
                  </a:lnTo>
                  <a:lnTo>
                    <a:pt x="140607" y="14026"/>
                  </a:lnTo>
                  <a:lnTo>
                    <a:pt x="140639" y="13952"/>
                  </a:lnTo>
                  <a:lnTo>
                    <a:pt x="140754" y="13796"/>
                  </a:lnTo>
                  <a:lnTo>
                    <a:pt x="140795" y="13722"/>
                  </a:lnTo>
                  <a:lnTo>
                    <a:pt x="140828" y="13534"/>
                  </a:lnTo>
                  <a:lnTo>
                    <a:pt x="140779" y="13427"/>
                  </a:lnTo>
                  <a:lnTo>
                    <a:pt x="140541" y="13222"/>
                  </a:lnTo>
                  <a:lnTo>
                    <a:pt x="140459" y="13049"/>
                  </a:lnTo>
                  <a:lnTo>
                    <a:pt x="140426" y="12869"/>
                  </a:lnTo>
                  <a:lnTo>
                    <a:pt x="140369" y="12713"/>
                  </a:lnTo>
                  <a:lnTo>
                    <a:pt x="140204" y="12598"/>
                  </a:lnTo>
                  <a:lnTo>
                    <a:pt x="140024" y="12582"/>
                  </a:lnTo>
                  <a:lnTo>
                    <a:pt x="139819" y="12582"/>
                  </a:lnTo>
                  <a:lnTo>
                    <a:pt x="139638" y="12565"/>
                  </a:lnTo>
                  <a:lnTo>
                    <a:pt x="139507" y="12459"/>
                  </a:lnTo>
                  <a:lnTo>
                    <a:pt x="139909" y="12270"/>
                  </a:lnTo>
                  <a:lnTo>
                    <a:pt x="140040" y="12229"/>
                  </a:lnTo>
                  <a:lnTo>
                    <a:pt x="140155" y="12237"/>
                  </a:lnTo>
                  <a:lnTo>
                    <a:pt x="140254" y="12262"/>
                  </a:lnTo>
                  <a:lnTo>
                    <a:pt x="140352" y="12278"/>
                  </a:lnTo>
                  <a:lnTo>
                    <a:pt x="140467" y="12262"/>
                  </a:lnTo>
                  <a:lnTo>
                    <a:pt x="140582" y="12237"/>
                  </a:lnTo>
                  <a:lnTo>
                    <a:pt x="140623" y="12204"/>
                  </a:lnTo>
                  <a:lnTo>
                    <a:pt x="140656" y="12130"/>
                  </a:lnTo>
                  <a:lnTo>
                    <a:pt x="140672" y="12056"/>
                  </a:lnTo>
                  <a:lnTo>
                    <a:pt x="140689" y="11679"/>
                  </a:lnTo>
                  <a:lnTo>
                    <a:pt x="140705" y="11564"/>
                  </a:lnTo>
                  <a:lnTo>
                    <a:pt x="140746" y="11457"/>
                  </a:lnTo>
                  <a:lnTo>
                    <a:pt x="140828" y="11351"/>
                  </a:lnTo>
                  <a:lnTo>
                    <a:pt x="140877" y="11301"/>
                  </a:lnTo>
                  <a:lnTo>
                    <a:pt x="140984" y="11228"/>
                  </a:lnTo>
                  <a:lnTo>
                    <a:pt x="141033" y="11187"/>
                  </a:lnTo>
                  <a:lnTo>
                    <a:pt x="141074" y="11129"/>
                  </a:lnTo>
                  <a:lnTo>
                    <a:pt x="141099" y="11080"/>
                  </a:lnTo>
                  <a:lnTo>
                    <a:pt x="141148" y="10949"/>
                  </a:lnTo>
                  <a:lnTo>
                    <a:pt x="141238" y="10825"/>
                  </a:lnTo>
                  <a:lnTo>
                    <a:pt x="141321" y="10850"/>
                  </a:lnTo>
                  <a:lnTo>
                    <a:pt x="141485" y="11047"/>
                  </a:lnTo>
                  <a:lnTo>
                    <a:pt x="141583" y="11080"/>
                  </a:lnTo>
                  <a:lnTo>
                    <a:pt x="141690" y="11072"/>
                  </a:lnTo>
                  <a:lnTo>
                    <a:pt x="141813" y="11039"/>
                  </a:lnTo>
                  <a:lnTo>
                    <a:pt x="141928" y="11031"/>
                  </a:lnTo>
                  <a:lnTo>
                    <a:pt x="142412" y="11080"/>
                  </a:lnTo>
                  <a:lnTo>
                    <a:pt x="142560" y="11121"/>
                  </a:lnTo>
                  <a:lnTo>
                    <a:pt x="142634" y="11121"/>
                  </a:lnTo>
                  <a:lnTo>
                    <a:pt x="142691" y="11072"/>
                  </a:lnTo>
                  <a:lnTo>
                    <a:pt x="142699" y="11006"/>
                  </a:lnTo>
                  <a:lnTo>
                    <a:pt x="142666" y="10949"/>
                  </a:lnTo>
                  <a:lnTo>
                    <a:pt x="142576" y="10858"/>
                  </a:lnTo>
                  <a:lnTo>
                    <a:pt x="142240" y="10308"/>
                  </a:lnTo>
                  <a:lnTo>
                    <a:pt x="142355" y="10218"/>
                  </a:lnTo>
                  <a:lnTo>
                    <a:pt x="142338" y="10062"/>
                  </a:lnTo>
                  <a:lnTo>
                    <a:pt x="142273" y="9873"/>
                  </a:lnTo>
                  <a:lnTo>
                    <a:pt x="142223" y="9726"/>
                  </a:lnTo>
                  <a:lnTo>
                    <a:pt x="142231" y="9644"/>
                  </a:lnTo>
                  <a:lnTo>
                    <a:pt x="142248" y="9586"/>
                  </a:lnTo>
                  <a:lnTo>
                    <a:pt x="142289" y="9537"/>
                  </a:lnTo>
                  <a:lnTo>
                    <a:pt x="142355" y="9512"/>
                  </a:lnTo>
                  <a:lnTo>
                    <a:pt x="142445" y="9512"/>
                  </a:lnTo>
                  <a:lnTo>
                    <a:pt x="142502" y="9553"/>
                  </a:lnTo>
                  <a:lnTo>
                    <a:pt x="142543" y="9627"/>
                  </a:lnTo>
                  <a:lnTo>
                    <a:pt x="142568" y="9718"/>
                  </a:lnTo>
                  <a:lnTo>
                    <a:pt x="142568" y="9791"/>
                  </a:lnTo>
                  <a:lnTo>
                    <a:pt x="142568" y="9939"/>
                  </a:lnTo>
                  <a:lnTo>
                    <a:pt x="142584" y="10005"/>
                  </a:lnTo>
                  <a:lnTo>
                    <a:pt x="142634" y="10079"/>
                  </a:lnTo>
                  <a:lnTo>
                    <a:pt x="142683" y="10095"/>
                  </a:lnTo>
                  <a:lnTo>
                    <a:pt x="142822" y="10070"/>
                  </a:lnTo>
                  <a:lnTo>
                    <a:pt x="142978" y="10038"/>
                  </a:lnTo>
                  <a:lnTo>
                    <a:pt x="143118" y="9964"/>
                  </a:lnTo>
                  <a:lnTo>
                    <a:pt x="143151" y="9865"/>
                  </a:lnTo>
                  <a:lnTo>
                    <a:pt x="143011" y="9759"/>
                  </a:lnTo>
                  <a:lnTo>
                    <a:pt x="143085" y="9742"/>
                  </a:lnTo>
                  <a:lnTo>
                    <a:pt x="143233" y="9701"/>
                  </a:lnTo>
                  <a:lnTo>
                    <a:pt x="143315" y="9685"/>
                  </a:lnTo>
                  <a:lnTo>
                    <a:pt x="143413" y="9685"/>
                  </a:lnTo>
                  <a:lnTo>
                    <a:pt x="143709" y="9693"/>
                  </a:lnTo>
                  <a:lnTo>
                    <a:pt x="143791" y="9677"/>
                  </a:lnTo>
                  <a:lnTo>
                    <a:pt x="143856" y="9652"/>
                  </a:lnTo>
                  <a:lnTo>
                    <a:pt x="143930" y="9619"/>
                  </a:lnTo>
                  <a:lnTo>
                    <a:pt x="144012" y="9586"/>
                  </a:lnTo>
                  <a:lnTo>
                    <a:pt x="144086" y="9578"/>
                  </a:lnTo>
                  <a:lnTo>
                    <a:pt x="144160" y="9578"/>
                  </a:lnTo>
                  <a:lnTo>
                    <a:pt x="144234" y="9562"/>
                  </a:lnTo>
                  <a:lnTo>
                    <a:pt x="144316" y="9529"/>
                  </a:lnTo>
                  <a:lnTo>
                    <a:pt x="144201" y="9422"/>
                  </a:lnTo>
                  <a:lnTo>
                    <a:pt x="144045" y="9365"/>
                  </a:lnTo>
                  <a:lnTo>
                    <a:pt x="143881" y="9324"/>
                  </a:lnTo>
                  <a:lnTo>
                    <a:pt x="143733" y="9258"/>
                  </a:lnTo>
                  <a:lnTo>
                    <a:pt x="143635" y="9176"/>
                  </a:lnTo>
                  <a:lnTo>
                    <a:pt x="143528" y="9045"/>
                  </a:lnTo>
                  <a:lnTo>
                    <a:pt x="143454" y="8905"/>
                  </a:lnTo>
                  <a:lnTo>
                    <a:pt x="143430" y="8774"/>
                  </a:lnTo>
                  <a:lnTo>
                    <a:pt x="143651" y="8856"/>
                  </a:lnTo>
                  <a:lnTo>
                    <a:pt x="143717" y="8889"/>
                  </a:lnTo>
                  <a:lnTo>
                    <a:pt x="143766" y="8930"/>
                  </a:lnTo>
                  <a:lnTo>
                    <a:pt x="143840" y="9036"/>
                  </a:lnTo>
                  <a:lnTo>
                    <a:pt x="143889" y="9077"/>
                  </a:lnTo>
                  <a:lnTo>
                    <a:pt x="143996" y="9110"/>
                  </a:lnTo>
                  <a:lnTo>
                    <a:pt x="144127" y="9110"/>
                  </a:lnTo>
                  <a:lnTo>
                    <a:pt x="144398" y="9077"/>
                  </a:lnTo>
                  <a:lnTo>
                    <a:pt x="144587" y="9094"/>
                  </a:lnTo>
                  <a:lnTo>
                    <a:pt x="144644" y="9086"/>
                  </a:lnTo>
                  <a:lnTo>
                    <a:pt x="144693" y="9069"/>
                  </a:lnTo>
                  <a:lnTo>
                    <a:pt x="144767" y="9004"/>
                  </a:lnTo>
                  <a:lnTo>
                    <a:pt x="144808" y="8987"/>
                  </a:lnTo>
                  <a:lnTo>
                    <a:pt x="144956" y="8995"/>
                  </a:lnTo>
                  <a:lnTo>
                    <a:pt x="145063" y="9069"/>
                  </a:lnTo>
                  <a:lnTo>
                    <a:pt x="145153" y="9159"/>
                  </a:lnTo>
                  <a:lnTo>
                    <a:pt x="145260" y="9201"/>
                  </a:lnTo>
                  <a:lnTo>
                    <a:pt x="145465" y="9110"/>
                  </a:lnTo>
                  <a:lnTo>
                    <a:pt x="145662" y="8880"/>
                  </a:lnTo>
                  <a:lnTo>
                    <a:pt x="145785" y="8626"/>
                  </a:lnTo>
                  <a:lnTo>
                    <a:pt x="145777" y="8446"/>
                  </a:lnTo>
                  <a:lnTo>
                    <a:pt x="145662" y="8372"/>
                  </a:lnTo>
                  <a:lnTo>
                    <a:pt x="145202" y="8240"/>
                  </a:lnTo>
                  <a:lnTo>
                    <a:pt x="145096" y="8183"/>
                  </a:lnTo>
                  <a:lnTo>
                    <a:pt x="145005" y="8125"/>
                  </a:lnTo>
                  <a:lnTo>
                    <a:pt x="144825" y="7978"/>
                  </a:lnTo>
                  <a:lnTo>
                    <a:pt x="144923" y="7970"/>
                  </a:lnTo>
                  <a:lnTo>
                    <a:pt x="145005" y="7986"/>
                  </a:lnTo>
                  <a:lnTo>
                    <a:pt x="145284" y="8076"/>
                  </a:lnTo>
                  <a:lnTo>
                    <a:pt x="145580" y="8125"/>
                  </a:lnTo>
                  <a:lnTo>
                    <a:pt x="145900" y="8257"/>
                  </a:lnTo>
                  <a:lnTo>
                    <a:pt x="145982" y="8265"/>
                  </a:lnTo>
                  <a:lnTo>
                    <a:pt x="146072" y="8224"/>
                  </a:lnTo>
                  <a:lnTo>
                    <a:pt x="146121" y="8150"/>
                  </a:lnTo>
                  <a:lnTo>
                    <a:pt x="146138" y="8052"/>
                  </a:lnTo>
                  <a:lnTo>
                    <a:pt x="146121" y="7961"/>
                  </a:lnTo>
                  <a:lnTo>
                    <a:pt x="146072" y="7978"/>
                  </a:lnTo>
                  <a:lnTo>
                    <a:pt x="146015" y="7994"/>
                  </a:lnTo>
                  <a:lnTo>
                    <a:pt x="145957" y="8002"/>
                  </a:lnTo>
                  <a:lnTo>
                    <a:pt x="145908" y="8002"/>
                  </a:lnTo>
                  <a:lnTo>
                    <a:pt x="145941" y="7707"/>
                  </a:lnTo>
                  <a:lnTo>
                    <a:pt x="145982" y="7559"/>
                  </a:lnTo>
                  <a:lnTo>
                    <a:pt x="146072" y="7444"/>
                  </a:lnTo>
                  <a:lnTo>
                    <a:pt x="146187" y="7420"/>
                  </a:lnTo>
                  <a:lnTo>
                    <a:pt x="146318" y="7428"/>
                  </a:lnTo>
                  <a:lnTo>
                    <a:pt x="146450" y="7420"/>
                  </a:lnTo>
                  <a:lnTo>
                    <a:pt x="146532" y="7329"/>
                  </a:lnTo>
                  <a:lnTo>
                    <a:pt x="146515" y="7223"/>
                  </a:lnTo>
                  <a:lnTo>
                    <a:pt x="146450" y="7083"/>
                  </a:lnTo>
                  <a:lnTo>
                    <a:pt x="146368" y="6944"/>
                  </a:lnTo>
                  <a:lnTo>
                    <a:pt x="146294" y="6853"/>
                  </a:lnTo>
                  <a:lnTo>
                    <a:pt x="146187" y="6780"/>
                  </a:lnTo>
                  <a:lnTo>
                    <a:pt x="146146" y="6837"/>
                  </a:lnTo>
                  <a:lnTo>
                    <a:pt x="146113" y="6944"/>
                  </a:lnTo>
                  <a:lnTo>
                    <a:pt x="146031" y="7018"/>
                  </a:lnTo>
                  <a:lnTo>
                    <a:pt x="145933" y="7001"/>
                  </a:lnTo>
                  <a:lnTo>
                    <a:pt x="145030" y="6574"/>
                  </a:lnTo>
                  <a:lnTo>
                    <a:pt x="144743" y="6501"/>
                  </a:lnTo>
                  <a:lnTo>
                    <a:pt x="144611" y="6451"/>
                  </a:lnTo>
                  <a:lnTo>
                    <a:pt x="144497" y="6369"/>
                  </a:lnTo>
                  <a:lnTo>
                    <a:pt x="144357" y="6172"/>
                  </a:lnTo>
                  <a:lnTo>
                    <a:pt x="144283" y="6082"/>
                  </a:lnTo>
                  <a:lnTo>
                    <a:pt x="144176" y="6016"/>
                  </a:lnTo>
                  <a:lnTo>
                    <a:pt x="143897" y="5918"/>
                  </a:lnTo>
                  <a:lnTo>
                    <a:pt x="143602" y="5860"/>
                  </a:lnTo>
                  <a:lnTo>
                    <a:pt x="142880" y="5795"/>
                  </a:lnTo>
                  <a:lnTo>
                    <a:pt x="142067" y="5655"/>
                  </a:lnTo>
                  <a:lnTo>
                    <a:pt x="141952" y="5663"/>
                  </a:lnTo>
                  <a:lnTo>
                    <a:pt x="141879" y="5688"/>
                  </a:lnTo>
                  <a:lnTo>
                    <a:pt x="141755" y="5770"/>
                  </a:lnTo>
                  <a:lnTo>
                    <a:pt x="141690" y="5803"/>
                  </a:lnTo>
                  <a:lnTo>
                    <a:pt x="141616" y="5819"/>
                  </a:lnTo>
                  <a:lnTo>
                    <a:pt x="141542" y="5819"/>
                  </a:lnTo>
                  <a:lnTo>
                    <a:pt x="141386" y="5811"/>
                  </a:lnTo>
                  <a:lnTo>
                    <a:pt x="141255" y="5787"/>
                  </a:lnTo>
                  <a:lnTo>
                    <a:pt x="141148" y="5729"/>
                  </a:lnTo>
                  <a:lnTo>
                    <a:pt x="141041" y="5655"/>
                  </a:lnTo>
                  <a:lnTo>
                    <a:pt x="140828" y="5466"/>
                  </a:lnTo>
                  <a:lnTo>
                    <a:pt x="140721" y="5393"/>
                  </a:lnTo>
                  <a:lnTo>
                    <a:pt x="140590" y="5368"/>
                  </a:lnTo>
                  <a:lnTo>
                    <a:pt x="140426" y="5417"/>
                  </a:lnTo>
                  <a:lnTo>
                    <a:pt x="140328" y="5499"/>
                  </a:lnTo>
                  <a:lnTo>
                    <a:pt x="140295" y="5606"/>
                  </a:lnTo>
                  <a:lnTo>
                    <a:pt x="140303" y="5729"/>
                  </a:lnTo>
                  <a:lnTo>
                    <a:pt x="140328" y="5844"/>
                  </a:lnTo>
                  <a:lnTo>
                    <a:pt x="140442" y="6107"/>
                  </a:lnTo>
                  <a:lnTo>
                    <a:pt x="140467" y="6238"/>
                  </a:lnTo>
                  <a:lnTo>
                    <a:pt x="140393" y="6295"/>
                  </a:lnTo>
                  <a:lnTo>
                    <a:pt x="140344" y="6271"/>
                  </a:lnTo>
                  <a:lnTo>
                    <a:pt x="140229" y="6172"/>
                  </a:lnTo>
                  <a:lnTo>
                    <a:pt x="140172" y="6139"/>
                  </a:lnTo>
                  <a:lnTo>
                    <a:pt x="140090" y="6131"/>
                  </a:lnTo>
                  <a:lnTo>
                    <a:pt x="140024" y="6131"/>
                  </a:lnTo>
                  <a:lnTo>
                    <a:pt x="139975" y="6123"/>
                  </a:lnTo>
                  <a:lnTo>
                    <a:pt x="139901" y="6066"/>
                  </a:lnTo>
                  <a:lnTo>
                    <a:pt x="139745" y="5836"/>
                  </a:lnTo>
                  <a:lnTo>
                    <a:pt x="139523" y="5319"/>
                  </a:lnTo>
                  <a:lnTo>
                    <a:pt x="139334" y="5089"/>
                  </a:lnTo>
                  <a:lnTo>
                    <a:pt x="139203" y="5015"/>
                  </a:lnTo>
                  <a:lnTo>
                    <a:pt x="139097" y="4966"/>
                  </a:lnTo>
                  <a:lnTo>
                    <a:pt x="139014" y="4892"/>
                  </a:lnTo>
                  <a:lnTo>
                    <a:pt x="138957" y="4753"/>
                  </a:lnTo>
                  <a:lnTo>
                    <a:pt x="138924" y="4629"/>
                  </a:lnTo>
                  <a:lnTo>
                    <a:pt x="138900" y="4597"/>
                  </a:lnTo>
                  <a:lnTo>
                    <a:pt x="138793" y="4498"/>
                  </a:lnTo>
                  <a:lnTo>
                    <a:pt x="138752" y="4465"/>
                  </a:lnTo>
                  <a:lnTo>
                    <a:pt x="138703" y="4441"/>
                  </a:lnTo>
                  <a:lnTo>
                    <a:pt x="138653" y="4416"/>
                  </a:lnTo>
                  <a:lnTo>
                    <a:pt x="138391" y="4334"/>
                  </a:lnTo>
                  <a:lnTo>
                    <a:pt x="137562" y="4137"/>
                  </a:lnTo>
                  <a:lnTo>
                    <a:pt x="137414" y="4121"/>
                  </a:lnTo>
                  <a:lnTo>
                    <a:pt x="137307" y="4153"/>
                  </a:lnTo>
                  <a:lnTo>
                    <a:pt x="137201" y="4203"/>
                  </a:lnTo>
                  <a:lnTo>
                    <a:pt x="137069" y="4227"/>
                  </a:lnTo>
                  <a:lnTo>
                    <a:pt x="137004" y="4211"/>
                  </a:lnTo>
                  <a:lnTo>
                    <a:pt x="136856" y="4137"/>
                  </a:lnTo>
                  <a:lnTo>
                    <a:pt x="136782" y="4112"/>
                  </a:lnTo>
                  <a:lnTo>
                    <a:pt x="136708" y="4104"/>
                  </a:lnTo>
                  <a:lnTo>
                    <a:pt x="136479" y="4104"/>
                  </a:lnTo>
                  <a:lnTo>
                    <a:pt x="136216" y="4080"/>
                  </a:lnTo>
                  <a:lnTo>
                    <a:pt x="135937" y="4014"/>
                  </a:lnTo>
                  <a:lnTo>
                    <a:pt x="135666" y="3932"/>
                  </a:lnTo>
                  <a:lnTo>
                    <a:pt x="135420" y="3817"/>
                  </a:lnTo>
                  <a:lnTo>
                    <a:pt x="135207" y="3694"/>
                  </a:lnTo>
                  <a:lnTo>
                    <a:pt x="135001" y="3546"/>
                  </a:lnTo>
                  <a:lnTo>
                    <a:pt x="134796" y="3357"/>
                  </a:lnTo>
                  <a:lnTo>
                    <a:pt x="134665" y="3267"/>
                  </a:lnTo>
                  <a:lnTo>
                    <a:pt x="134550" y="3242"/>
                  </a:lnTo>
                  <a:lnTo>
                    <a:pt x="134468" y="3300"/>
                  </a:lnTo>
                  <a:lnTo>
                    <a:pt x="134460" y="3415"/>
                  </a:lnTo>
                  <a:lnTo>
                    <a:pt x="134460" y="3538"/>
                  </a:lnTo>
                  <a:lnTo>
                    <a:pt x="134410" y="3653"/>
                  </a:lnTo>
                  <a:lnTo>
                    <a:pt x="134328" y="3702"/>
                  </a:lnTo>
                  <a:lnTo>
                    <a:pt x="134189" y="3751"/>
                  </a:lnTo>
                  <a:lnTo>
                    <a:pt x="134049" y="3776"/>
                  </a:lnTo>
                  <a:lnTo>
                    <a:pt x="133951" y="3784"/>
                  </a:lnTo>
                  <a:lnTo>
                    <a:pt x="133541" y="3677"/>
                  </a:lnTo>
                  <a:lnTo>
                    <a:pt x="133114" y="3636"/>
                  </a:lnTo>
                  <a:lnTo>
                    <a:pt x="132974" y="3636"/>
                  </a:lnTo>
                  <a:lnTo>
                    <a:pt x="132851" y="3661"/>
                  </a:lnTo>
                  <a:lnTo>
                    <a:pt x="132736" y="3735"/>
                  </a:lnTo>
                  <a:lnTo>
                    <a:pt x="132687" y="3743"/>
                  </a:lnTo>
                  <a:lnTo>
                    <a:pt x="132621" y="3710"/>
                  </a:lnTo>
                  <a:lnTo>
                    <a:pt x="132589" y="3669"/>
                  </a:lnTo>
                  <a:lnTo>
                    <a:pt x="132580" y="3612"/>
                  </a:lnTo>
                  <a:lnTo>
                    <a:pt x="132572" y="3489"/>
                  </a:lnTo>
                  <a:lnTo>
                    <a:pt x="132531" y="3349"/>
                  </a:lnTo>
                  <a:lnTo>
                    <a:pt x="132465" y="3300"/>
                  </a:lnTo>
                  <a:lnTo>
                    <a:pt x="132367" y="3300"/>
                  </a:lnTo>
                  <a:lnTo>
                    <a:pt x="132219" y="3333"/>
                  </a:lnTo>
                  <a:lnTo>
                    <a:pt x="131957" y="3366"/>
                  </a:lnTo>
                  <a:lnTo>
                    <a:pt x="131005" y="3366"/>
                  </a:lnTo>
                  <a:lnTo>
                    <a:pt x="130750" y="3382"/>
                  </a:lnTo>
                  <a:lnTo>
                    <a:pt x="130627" y="3382"/>
                  </a:lnTo>
                  <a:lnTo>
                    <a:pt x="130020" y="3300"/>
                  </a:lnTo>
                  <a:lnTo>
                    <a:pt x="129880" y="3292"/>
                  </a:lnTo>
                  <a:lnTo>
                    <a:pt x="129765" y="3275"/>
                  </a:lnTo>
                  <a:lnTo>
                    <a:pt x="129651" y="3242"/>
                  </a:lnTo>
                  <a:lnTo>
                    <a:pt x="129519" y="3185"/>
                  </a:lnTo>
                  <a:lnTo>
                    <a:pt x="129568" y="2947"/>
                  </a:lnTo>
                  <a:lnTo>
                    <a:pt x="129380" y="2717"/>
                  </a:lnTo>
                  <a:lnTo>
                    <a:pt x="129101" y="2537"/>
                  </a:lnTo>
                  <a:lnTo>
                    <a:pt x="128855" y="2438"/>
                  </a:lnTo>
                  <a:lnTo>
                    <a:pt x="128682" y="2422"/>
                  </a:lnTo>
                  <a:lnTo>
                    <a:pt x="128526" y="2430"/>
                  </a:lnTo>
                  <a:lnTo>
                    <a:pt x="128379" y="2471"/>
                  </a:lnTo>
                  <a:lnTo>
                    <a:pt x="128157" y="2553"/>
                  </a:lnTo>
                  <a:lnTo>
                    <a:pt x="127935" y="2627"/>
                  </a:lnTo>
                  <a:lnTo>
                    <a:pt x="127870" y="2660"/>
                  </a:lnTo>
                  <a:lnTo>
                    <a:pt x="127730" y="2750"/>
                  </a:lnTo>
                  <a:lnTo>
                    <a:pt x="127673" y="2775"/>
                  </a:lnTo>
                  <a:lnTo>
                    <a:pt x="127533" y="2750"/>
                  </a:lnTo>
                  <a:lnTo>
                    <a:pt x="127541" y="2635"/>
                  </a:lnTo>
                  <a:lnTo>
                    <a:pt x="127944" y="1995"/>
                  </a:lnTo>
                  <a:lnTo>
                    <a:pt x="127976" y="1864"/>
                  </a:lnTo>
                  <a:lnTo>
                    <a:pt x="127927" y="1724"/>
                  </a:lnTo>
                  <a:lnTo>
                    <a:pt x="127812" y="1724"/>
                  </a:lnTo>
                  <a:lnTo>
                    <a:pt x="127673" y="1773"/>
                  </a:lnTo>
                  <a:lnTo>
                    <a:pt x="127550" y="1798"/>
                  </a:lnTo>
                  <a:lnTo>
                    <a:pt x="127459" y="1732"/>
                  </a:lnTo>
                  <a:lnTo>
                    <a:pt x="127410" y="1626"/>
                  </a:lnTo>
                  <a:lnTo>
                    <a:pt x="127336" y="1535"/>
                  </a:lnTo>
                  <a:lnTo>
                    <a:pt x="127164" y="1527"/>
                  </a:lnTo>
                  <a:lnTo>
                    <a:pt x="127024" y="1568"/>
                  </a:lnTo>
                  <a:lnTo>
                    <a:pt x="126893" y="1634"/>
                  </a:lnTo>
                  <a:lnTo>
                    <a:pt x="126762" y="1683"/>
                  </a:lnTo>
                  <a:lnTo>
                    <a:pt x="126614" y="1700"/>
                  </a:lnTo>
                  <a:lnTo>
                    <a:pt x="126466" y="1659"/>
                  </a:lnTo>
                  <a:lnTo>
                    <a:pt x="126343" y="1585"/>
                  </a:lnTo>
                  <a:lnTo>
                    <a:pt x="126237" y="1494"/>
                  </a:lnTo>
                  <a:lnTo>
                    <a:pt x="126105" y="1429"/>
                  </a:lnTo>
                  <a:lnTo>
                    <a:pt x="125966" y="1412"/>
                  </a:lnTo>
                  <a:lnTo>
                    <a:pt x="125679" y="1445"/>
                  </a:lnTo>
                  <a:lnTo>
                    <a:pt x="125539" y="1437"/>
                  </a:lnTo>
                  <a:lnTo>
                    <a:pt x="124562" y="1273"/>
                  </a:lnTo>
                  <a:lnTo>
                    <a:pt x="123980" y="1109"/>
                  </a:lnTo>
                  <a:lnTo>
                    <a:pt x="123520" y="1076"/>
                  </a:lnTo>
                  <a:lnTo>
                    <a:pt x="123422" y="1059"/>
                  </a:lnTo>
                  <a:lnTo>
                    <a:pt x="123069" y="871"/>
                  </a:lnTo>
                  <a:lnTo>
                    <a:pt x="122921" y="821"/>
                  </a:lnTo>
                  <a:lnTo>
                    <a:pt x="122765" y="797"/>
                  </a:lnTo>
                  <a:lnTo>
                    <a:pt x="122609" y="797"/>
                  </a:lnTo>
                  <a:lnTo>
                    <a:pt x="122486" y="838"/>
                  </a:lnTo>
                  <a:lnTo>
                    <a:pt x="122388" y="879"/>
                  </a:lnTo>
                  <a:lnTo>
                    <a:pt x="122289" y="904"/>
                  </a:lnTo>
                  <a:lnTo>
                    <a:pt x="122166" y="854"/>
                  </a:lnTo>
                  <a:lnTo>
                    <a:pt x="122027" y="772"/>
                  </a:lnTo>
                  <a:lnTo>
                    <a:pt x="121600" y="584"/>
                  </a:lnTo>
                  <a:lnTo>
                    <a:pt x="121493" y="526"/>
                  </a:lnTo>
                  <a:lnTo>
                    <a:pt x="121444" y="510"/>
                  </a:lnTo>
                  <a:lnTo>
                    <a:pt x="121403" y="510"/>
                  </a:lnTo>
                  <a:lnTo>
                    <a:pt x="121337" y="559"/>
                  </a:lnTo>
                  <a:lnTo>
                    <a:pt x="121214" y="723"/>
                  </a:lnTo>
                  <a:lnTo>
                    <a:pt x="121157" y="780"/>
                  </a:lnTo>
                  <a:lnTo>
                    <a:pt x="121099" y="805"/>
                  </a:lnTo>
                  <a:lnTo>
                    <a:pt x="120984" y="846"/>
                  </a:lnTo>
                  <a:lnTo>
                    <a:pt x="120927" y="871"/>
                  </a:lnTo>
                  <a:lnTo>
                    <a:pt x="120796" y="961"/>
                  </a:lnTo>
                  <a:lnTo>
                    <a:pt x="120730" y="986"/>
                  </a:lnTo>
                  <a:lnTo>
                    <a:pt x="120664" y="969"/>
                  </a:lnTo>
                  <a:lnTo>
                    <a:pt x="120640" y="920"/>
                  </a:lnTo>
                  <a:lnTo>
                    <a:pt x="120615" y="772"/>
                  </a:lnTo>
                  <a:lnTo>
                    <a:pt x="120590" y="707"/>
                  </a:lnTo>
                  <a:lnTo>
                    <a:pt x="120549" y="666"/>
                  </a:lnTo>
                  <a:lnTo>
                    <a:pt x="120369" y="542"/>
                  </a:lnTo>
                  <a:lnTo>
                    <a:pt x="120229" y="469"/>
                  </a:lnTo>
                  <a:lnTo>
                    <a:pt x="120090" y="428"/>
                  </a:lnTo>
                  <a:lnTo>
                    <a:pt x="119958" y="428"/>
                  </a:lnTo>
                  <a:lnTo>
                    <a:pt x="119811" y="469"/>
                  </a:lnTo>
                  <a:lnTo>
                    <a:pt x="119696" y="534"/>
                  </a:lnTo>
                  <a:lnTo>
                    <a:pt x="119638" y="551"/>
                  </a:lnTo>
                  <a:lnTo>
                    <a:pt x="119564" y="559"/>
                  </a:lnTo>
                  <a:lnTo>
                    <a:pt x="119236" y="559"/>
                  </a:lnTo>
                  <a:lnTo>
                    <a:pt x="118908" y="616"/>
                  </a:lnTo>
                  <a:lnTo>
                    <a:pt x="118752" y="633"/>
                  </a:lnTo>
                  <a:lnTo>
                    <a:pt x="118268" y="608"/>
                  </a:lnTo>
                  <a:lnTo>
                    <a:pt x="117964" y="641"/>
                  </a:lnTo>
                  <a:lnTo>
                    <a:pt x="117693" y="748"/>
                  </a:lnTo>
                  <a:lnTo>
                    <a:pt x="117464" y="961"/>
                  </a:lnTo>
                  <a:lnTo>
                    <a:pt x="117398" y="1084"/>
                  </a:lnTo>
                  <a:lnTo>
                    <a:pt x="117144" y="1626"/>
                  </a:lnTo>
                  <a:lnTo>
                    <a:pt x="117070" y="1716"/>
                  </a:lnTo>
                  <a:lnTo>
                    <a:pt x="116963" y="1765"/>
                  </a:lnTo>
                  <a:lnTo>
                    <a:pt x="116733" y="1798"/>
                  </a:lnTo>
                  <a:lnTo>
                    <a:pt x="116610" y="1831"/>
                  </a:lnTo>
                  <a:lnTo>
                    <a:pt x="116544" y="1831"/>
                  </a:lnTo>
                  <a:lnTo>
                    <a:pt x="116462" y="1815"/>
                  </a:lnTo>
                  <a:lnTo>
                    <a:pt x="116298" y="1749"/>
                  </a:lnTo>
                  <a:lnTo>
                    <a:pt x="116208" y="1724"/>
                  </a:lnTo>
                  <a:lnTo>
                    <a:pt x="116068" y="1716"/>
                  </a:lnTo>
                  <a:lnTo>
                    <a:pt x="115954" y="1724"/>
                  </a:lnTo>
                  <a:lnTo>
                    <a:pt x="115847" y="1700"/>
                  </a:lnTo>
                  <a:lnTo>
                    <a:pt x="115724" y="1634"/>
                  </a:lnTo>
                  <a:lnTo>
                    <a:pt x="115502" y="1453"/>
                  </a:lnTo>
                  <a:lnTo>
                    <a:pt x="115445" y="1388"/>
                  </a:lnTo>
                  <a:lnTo>
                    <a:pt x="115404" y="1322"/>
                  </a:lnTo>
                  <a:lnTo>
                    <a:pt x="115346" y="1174"/>
                  </a:lnTo>
                  <a:lnTo>
                    <a:pt x="115313" y="1109"/>
                  </a:lnTo>
                  <a:lnTo>
                    <a:pt x="115215" y="1018"/>
                  </a:lnTo>
                  <a:lnTo>
                    <a:pt x="115084" y="936"/>
                  </a:lnTo>
                  <a:lnTo>
                    <a:pt x="114928" y="887"/>
                  </a:lnTo>
                  <a:lnTo>
                    <a:pt x="114788" y="854"/>
                  </a:lnTo>
                  <a:lnTo>
                    <a:pt x="114640" y="846"/>
                  </a:lnTo>
                  <a:lnTo>
                    <a:pt x="114517" y="871"/>
                  </a:lnTo>
                  <a:lnTo>
                    <a:pt x="114402" y="936"/>
                  </a:lnTo>
                  <a:lnTo>
                    <a:pt x="114206" y="1142"/>
                  </a:lnTo>
                  <a:lnTo>
                    <a:pt x="114091" y="1240"/>
                  </a:lnTo>
                  <a:lnTo>
                    <a:pt x="113959" y="1297"/>
                  </a:lnTo>
                  <a:lnTo>
                    <a:pt x="113803" y="1297"/>
                  </a:lnTo>
                  <a:lnTo>
                    <a:pt x="113730" y="1273"/>
                  </a:lnTo>
                  <a:lnTo>
                    <a:pt x="113606" y="1191"/>
                  </a:lnTo>
                  <a:lnTo>
                    <a:pt x="113541" y="1166"/>
                  </a:lnTo>
                  <a:lnTo>
                    <a:pt x="113467" y="1158"/>
                  </a:lnTo>
                  <a:lnTo>
                    <a:pt x="113393" y="1166"/>
                  </a:lnTo>
                  <a:lnTo>
                    <a:pt x="112720" y="1371"/>
                  </a:lnTo>
                  <a:lnTo>
                    <a:pt x="112244" y="1462"/>
                  </a:lnTo>
                  <a:lnTo>
                    <a:pt x="112088" y="1511"/>
                  </a:lnTo>
                  <a:lnTo>
                    <a:pt x="111965" y="1577"/>
                  </a:lnTo>
                  <a:lnTo>
                    <a:pt x="111735" y="1741"/>
                  </a:lnTo>
                  <a:lnTo>
                    <a:pt x="111612" y="1798"/>
                  </a:lnTo>
                  <a:lnTo>
                    <a:pt x="110094" y="2126"/>
                  </a:lnTo>
                  <a:lnTo>
                    <a:pt x="109946" y="2126"/>
                  </a:lnTo>
                  <a:lnTo>
                    <a:pt x="109798" y="2085"/>
                  </a:lnTo>
                  <a:lnTo>
                    <a:pt x="110045" y="1962"/>
                  </a:lnTo>
                  <a:lnTo>
                    <a:pt x="110824" y="1667"/>
                  </a:lnTo>
                  <a:lnTo>
                    <a:pt x="110512" y="1634"/>
                  </a:lnTo>
                  <a:lnTo>
                    <a:pt x="109889" y="1856"/>
                  </a:lnTo>
                  <a:lnTo>
                    <a:pt x="109585" y="1897"/>
                  </a:lnTo>
                  <a:lnTo>
                    <a:pt x="109511" y="1880"/>
                  </a:lnTo>
                  <a:lnTo>
                    <a:pt x="109306" y="1806"/>
                  </a:lnTo>
                  <a:lnTo>
                    <a:pt x="109224" y="1798"/>
                  </a:lnTo>
                  <a:lnTo>
                    <a:pt x="109142" y="1806"/>
                  </a:lnTo>
                  <a:lnTo>
                    <a:pt x="108986" y="1839"/>
                  </a:lnTo>
                  <a:lnTo>
                    <a:pt x="108830" y="1847"/>
                  </a:lnTo>
                  <a:lnTo>
                    <a:pt x="108674" y="1831"/>
                  </a:lnTo>
                  <a:lnTo>
                    <a:pt x="108387" y="1757"/>
                  </a:lnTo>
                  <a:lnTo>
                    <a:pt x="108239" y="1749"/>
                  </a:lnTo>
                  <a:lnTo>
                    <a:pt x="108075" y="1790"/>
                  </a:lnTo>
                  <a:lnTo>
                    <a:pt x="107763" y="1905"/>
                  </a:lnTo>
                  <a:lnTo>
                    <a:pt x="107287" y="2020"/>
                  </a:lnTo>
                  <a:lnTo>
                    <a:pt x="106975" y="2126"/>
                  </a:lnTo>
                  <a:lnTo>
                    <a:pt x="106360" y="2225"/>
                  </a:lnTo>
                  <a:lnTo>
                    <a:pt x="106294" y="2208"/>
                  </a:lnTo>
                  <a:lnTo>
                    <a:pt x="106253" y="2135"/>
                  </a:lnTo>
                  <a:lnTo>
                    <a:pt x="106261" y="2036"/>
                  </a:lnTo>
                  <a:lnTo>
                    <a:pt x="106311" y="1970"/>
                  </a:lnTo>
                  <a:lnTo>
                    <a:pt x="106393" y="1938"/>
                  </a:lnTo>
                  <a:lnTo>
                    <a:pt x="107090" y="1757"/>
                  </a:lnTo>
                  <a:lnTo>
                    <a:pt x="107369" y="1609"/>
                  </a:lnTo>
                  <a:lnTo>
                    <a:pt x="107451" y="1363"/>
                  </a:lnTo>
                  <a:lnTo>
                    <a:pt x="107386" y="1224"/>
                  </a:lnTo>
                  <a:lnTo>
                    <a:pt x="107246" y="1109"/>
                  </a:lnTo>
                  <a:lnTo>
                    <a:pt x="107090" y="1027"/>
                  </a:lnTo>
                  <a:lnTo>
                    <a:pt x="106770" y="953"/>
                  </a:lnTo>
                  <a:lnTo>
                    <a:pt x="106639" y="879"/>
                  </a:lnTo>
                  <a:lnTo>
                    <a:pt x="106532" y="780"/>
                  </a:lnTo>
                  <a:lnTo>
                    <a:pt x="106253" y="346"/>
                  </a:lnTo>
                  <a:lnTo>
                    <a:pt x="106146" y="231"/>
                  </a:lnTo>
                  <a:lnTo>
                    <a:pt x="106007" y="124"/>
                  </a:lnTo>
                  <a:lnTo>
                    <a:pt x="105843" y="42"/>
                  </a:lnTo>
                  <a:lnTo>
                    <a:pt x="105703" y="1"/>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75"/>
            <p:cNvSpPr/>
            <p:nvPr/>
          </p:nvSpPr>
          <p:spPr>
            <a:xfrm>
              <a:off x="709600" y="4775175"/>
              <a:ext cx="93150" cy="46175"/>
            </a:xfrm>
            <a:custGeom>
              <a:avLst/>
              <a:gdLst/>
              <a:ahLst/>
              <a:cxnLst/>
              <a:rect l="l" t="t" r="r" b="b"/>
              <a:pathLst>
                <a:path w="3726" h="1847" extrusionOk="0">
                  <a:moveTo>
                    <a:pt x="903" y="0"/>
                  </a:moveTo>
                  <a:lnTo>
                    <a:pt x="788" y="9"/>
                  </a:lnTo>
                  <a:lnTo>
                    <a:pt x="689" y="50"/>
                  </a:lnTo>
                  <a:lnTo>
                    <a:pt x="451" y="222"/>
                  </a:lnTo>
                  <a:lnTo>
                    <a:pt x="369" y="296"/>
                  </a:lnTo>
                  <a:lnTo>
                    <a:pt x="328" y="337"/>
                  </a:lnTo>
                  <a:lnTo>
                    <a:pt x="271" y="362"/>
                  </a:lnTo>
                  <a:lnTo>
                    <a:pt x="156" y="411"/>
                  </a:lnTo>
                  <a:lnTo>
                    <a:pt x="107" y="444"/>
                  </a:lnTo>
                  <a:lnTo>
                    <a:pt x="49" y="534"/>
                  </a:lnTo>
                  <a:lnTo>
                    <a:pt x="25" y="641"/>
                  </a:lnTo>
                  <a:lnTo>
                    <a:pt x="0" y="862"/>
                  </a:lnTo>
                  <a:lnTo>
                    <a:pt x="230" y="1166"/>
                  </a:lnTo>
                  <a:lnTo>
                    <a:pt x="722" y="1387"/>
                  </a:lnTo>
                  <a:lnTo>
                    <a:pt x="2454" y="1814"/>
                  </a:lnTo>
                  <a:lnTo>
                    <a:pt x="2692" y="1839"/>
                  </a:lnTo>
                  <a:lnTo>
                    <a:pt x="2922" y="1847"/>
                  </a:lnTo>
                  <a:lnTo>
                    <a:pt x="3578" y="1822"/>
                  </a:lnTo>
                  <a:lnTo>
                    <a:pt x="3677" y="1798"/>
                  </a:lnTo>
                  <a:lnTo>
                    <a:pt x="3726" y="1740"/>
                  </a:lnTo>
                  <a:lnTo>
                    <a:pt x="3718" y="1666"/>
                  </a:lnTo>
                  <a:lnTo>
                    <a:pt x="3660" y="1584"/>
                  </a:lnTo>
                  <a:lnTo>
                    <a:pt x="3389" y="1297"/>
                  </a:lnTo>
                  <a:lnTo>
                    <a:pt x="3242" y="1158"/>
                  </a:lnTo>
                  <a:lnTo>
                    <a:pt x="3078" y="1043"/>
                  </a:lnTo>
                  <a:lnTo>
                    <a:pt x="1756" y="230"/>
                  </a:lnTo>
                  <a:lnTo>
                    <a:pt x="1346" y="66"/>
                  </a:lnTo>
                  <a:lnTo>
                    <a:pt x="1124" y="25"/>
                  </a:lnTo>
                  <a:lnTo>
                    <a:pt x="903" y="0"/>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75"/>
            <p:cNvSpPr/>
            <p:nvPr/>
          </p:nvSpPr>
          <p:spPr>
            <a:xfrm>
              <a:off x="2282000" y="4425975"/>
              <a:ext cx="126825" cy="116575"/>
            </a:xfrm>
            <a:custGeom>
              <a:avLst/>
              <a:gdLst/>
              <a:ahLst/>
              <a:cxnLst/>
              <a:rect l="l" t="t" r="r" b="b"/>
              <a:pathLst>
                <a:path w="5073" h="4663" extrusionOk="0">
                  <a:moveTo>
                    <a:pt x="3423" y="1"/>
                  </a:moveTo>
                  <a:lnTo>
                    <a:pt x="3226" y="9"/>
                  </a:lnTo>
                  <a:lnTo>
                    <a:pt x="2577" y="116"/>
                  </a:lnTo>
                  <a:lnTo>
                    <a:pt x="2438" y="157"/>
                  </a:lnTo>
                  <a:lnTo>
                    <a:pt x="2331" y="239"/>
                  </a:lnTo>
                  <a:lnTo>
                    <a:pt x="2290" y="362"/>
                  </a:lnTo>
                  <a:lnTo>
                    <a:pt x="2339" y="444"/>
                  </a:lnTo>
                  <a:lnTo>
                    <a:pt x="2438" y="501"/>
                  </a:lnTo>
                  <a:lnTo>
                    <a:pt x="2528" y="567"/>
                  </a:lnTo>
                  <a:lnTo>
                    <a:pt x="2577" y="698"/>
                  </a:lnTo>
                  <a:lnTo>
                    <a:pt x="2553" y="830"/>
                  </a:lnTo>
                  <a:lnTo>
                    <a:pt x="2495" y="969"/>
                  </a:lnTo>
                  <a:lnTo>
                    <a:pt x="2479" y="1117"/>
                  </a:lnTo>
                  <a:lnTo>
                    <a:pt x="2544" y="1264"/>
                  </a:lnTo>
                  <a:lnTo>
                    <a:pt x="2668" y="1371"/>
                  </a:lnTo>
                  <a:lnTo>
                    <a:pt x="2824" y="1445"/>
                  </a:lnTo>
                  <a:lnTo>
                    <a:pt x="2971" y="1494"/>
                  </a:lnTo>
                  <a:lnTo>
                    <a:pt x="3119" y="1494"/>
                  </a:lnTo>
                  <a:lnTo>
                    <a:pt x="3406" y="1437"/>
                  </a:lnTo>
                  <a:lnTo>
                    <a:pt x="3562" y="1461"/>
                  </a:lnTo>
                  <a:lnTo>
                    <a:pt x="3693" y="1519"/>
                  </a:lnTo>
                  <a:lnTo>
                    <a:pt x="4079" y="1773"/>
                  </a:lnTo>
                  <a:lnTo>
                    <a:pt x="3989" y="1790"/>
                  </a:lnTo>
                  <a:lnTo>
                    <a:pt x="3767" y="1732"/>
                  </a:lnTo>
                  <a:lnTo>
                    <a:pt x="3661" y="1716"/>
                  </a:lnTo>
                  <a:lnTo>
                    <a:pt x="3521" y="1740"/>
                  </a:lnTo>
                  <a:lnTo>
                    <a:pt x="3365" y="1790"/>
                  </a:lnTo>
                  <a:lnTo>
                    <a:pt x="3226" y="1855"/>
                  </a:lnTo>
                  <a:lnTo>
                    <a:pt x="3103" y="1929"/>
                  </a:lnTo>
                  <a:lnTo>
                    <a:pt x="2971" y="2126"/>
                  </a:lnTo>
                  <a:lnTo>
                    <a:pt x="3119" y="2233"/>
                  </a:lnTo>
                  <a:lnTo>
                    <a:pt x="3792" y="2372"/>
                  </a:lnTo>
                  <a:lnTo>
                    <a:pt x="3882" y="2405"/>
                  </a:lnTo>
                  <a:lnTo>
                    <a:pt x="3931" y="2463"/>
                  </a:lnTo>
                  <a:lnTo>
                    <a:pt x="3940" y="2504"/>
                  </a:lnTo>
                  <a:lnTo>
                    <a:pt x="3940" y="2569"/>
                  </a:lnTo>
                  <a:lnTo>
                    <a:pt x="3931" y="2635"/>
                  </a:lnTo>
                  <a:lnTo>
                    <a:pt x="3907" y="2676"/>
                  </a:lnTo>
                  <a:lnTo>
                    <a:pt x="3866" y="2684"/>
                  </a:lnTo>
                  <a:lnTo>
                    <a:pt x="3825" y="2660"/>
                  </a:lnTo>
                  <a:lnTo>
                    <a:pt x="3743" y="2586"/>
                  </a:lnTo>
                  <a:lnTo>
                    <a:pt x="3628" y="2504"/>
                  </a:lnTo>
                  <a:lnTo>
                    <a:pt x="3538" y="2487"/>
                  </a:lnTo>
                  <a:lnTo>
                    <a:pt x="3291" y="2520"/>
                  </a:lnTo>
                  <a:lnTo>
                    <a:pt x="3045" y="2528"/>
                  </a:lnTo>
                  <a:lnTo>
                    <a:pt x="2938" y="2545"/>
                  </a:lnTo>
                  <a:lnTo>
                    <a:pt x="2668" y="2668"/>
                  </a:lnTo>
                  <a:lnTo>
                    <a:pt x="2536" y="2684"/>
                  </a:lnTo>
                  <a:lnTo>
                    <a:pt x="2077" y="2627"/>
                  </a:lnTo>
                  <a:lnTo>
                    <a:pt x="1929" y="2627"/>
                  </a:lnTo>
                  <a:lnTo>
                    <a:pt x="1789" y="2651"/>
                  </a:lnTo>
                  <a:lnTo>
                    <a:pt x="1642" y="2684"/>
                  </a:lnTo>
                  <a:lnTo>
                    <a:pt x="1748" y="2791"/>
                  </a:lnTo>
                  <a:lnTo>
                    <a:pt x="1913" y="2848"/>
                  </a:lnTo>
                  <a:lnTo>
                    <a:pt x="2085" y="2889"/>
                  </a:lnTo>
                  <a:lnTo>
                    <a:pt x="2241" y="2939"/>
                  </a:lnTo>
                  <a:lnTo>
                    <a:pt x="2069" y="2971"/>
                  </a:lnTo>
                  <a:lnTo>
                    <a:pt x="1904" y="2988"/>
                  </a:lnTo>
                  <a:lnTo>
                    <a:pt x="1740" y="2980"/>
                  </a:lnTo>
                  <a:lnTo>
                    <a:pt x="1396" y="2947"/>
                  </a:lnTo>
                  <a:lnTo>
                    <a:pt x="1289" y="2980"/>
                  </a:lnTo>
                  <a:lnTo>
                    <a:pt x="1281" y="3054"/>
                  </a:lnTo>
                  <a:lnTo>
                    <a:pt x="1420" y="3177"/>
                  </a:lnTo>
                  <a:lnTo>
                    <a:pt x="1289" y="3218"/>
                  </a:lnTo>
                  <a:lnTo>
                    <a:pt x="936" y="3037"/>
                  </a:lnTo>
                  <a:lnTo>
                    <a:pt x="772" y="3013"/>
                  </a:lnTo>
                  <a:lnTo>
                    <a:pt x="698" y="3078"/>
                  </a:lnTo>
                  <a:lnTo>
                    <a:pt x="698" y="3144"/>
                  </a:lnTo>
                  <a:lnTo>
                    <a:pt x="723" y="3209"/>
                  </a:lnTo>
                  <a:lnTo>
                    <a:pt x="714" y="3283"/>
                  </a:lnTo>
                  <a:lnTo>
                    <a:pt x="641" y="3316"/>
                  </a:lnTo>
                  <a:lnTo>
                    <a:pt x="550" y="3292"/>
                  </a:lnTo>
                  <a:lnTo>
                    <a:pt x="386" y="3201"/>
                  </a:lnTo>
                  <a:lnTo>
                    <a:pt x="214" y="3209"/>
                  </a:lnTo>
                  <a:lnTo>
                    <a:pt x="74" y="3300"/>
                  </a:lnTo>
                  <a:lnTo>
                    <a:pt x="0" y="3439"/>
                  </a:lnTo>
                  <a:lnTo>
                    <a:pt x="17" y="3603"/>
                  </a:lnTo>
                  <a:lnTo>
                    <a:pt x="82" y="3661"/>
                  </a:lnTo>
                  <a:lnTo>
                    <a:pt x="197" y="3727"/>
                  </a:lnTo>
                  <a:lnTo>
                    <a:pt x="312" y="3784"/>
                  </a:lnTo>
                  <a:lnTo>
                    <a:pt x="403" y="3825"/>
                  </a:lnTo>
                  <a:lnTo>
                    <a:pt x="517" y="3833"/>
                  </a:lnTo>
                  <a:lnTo>
                    <a:pt x="632" y="3825"/>
                  </a:lnTo>
                  <a:lnTo>
                    <a:pt x="739" y="3850"/>
                  </a:lnTo>
                  <a:lnTo>
                    <a:pt x="829" y="3932"/>
                  </a:lnTo>
                  <a:lnTo>
                    <a:pt x="928" y="3965"/>
                  </a:lnTo>
                  <a:lnTo>
                    <a:pt x="1026" y="3948"/>
                  </a:lnTo>
                  <a:lnTo>
                    <a:pt x="1125" y="3907"/>
                  </a:lnTo>
                  <a:lnTo>
                    <a:pt x="1207" y="3841"/>
                  </a:lnTo>
                  <a:lnTo>
                    <a:pt x="1272" y="3768"/>
                  </a:lnTo>
                  <a:lnTo>
                    <a:pt x="1264" y="3710"/>
                  </a:lnTo>
                  <a:lnTo>
                    <a:pt x="1199" y="3661"/>
                  </a:lnTo>
                  <a:lnTo>
                    <a:pt x="1100" y="3587"/>
                  </a:lnTo>
                  <a:lnTo>
                    <a:pt x="1231" y="3546"/>
                  </a:lnTo>
                  <a:lnTo>
                    <a:pt x="1363" y="3571"/>
                  </a:lnTo>
                  <a:lnTo>
                    <a:pt x="1502" y="3620"/>
                  </a:lnTo>
                  <a:lnTo>
                    <a:pt x="1634" y="3644"/>
                  </a:lnTo>
                  <a:lnTo>
                    <a:pt x="1773" y="3603"/>
                  </a:lnTo>
                  <a:lnTo>
                    <a:pt x="1880" y="3513"/>
                  </a:lnTo>
                  <a:lnTo>
                    <a:pt x="1978" y="3415"/>
                  </a:lnTo>
                  <a:lnTo>
                    <a:pt x="2101" y="3333"/>
                  </a:lnTo>
                  <a:lnTo>
                    <a:pt x="2224" y="3333"/>
                  </a:lnTo>
                  <a:lnTo>
                    <a:pt x="2323" y="3398"/>
                  </a:lnTo>
                  <a:lnTo>
                    <a:pt x="2430" y="3472"/>
                  </a:lnTo>
                  <a:lnTo>
                    <a:pt x="2553" y="3538"/>
                  </a:lnTo>
                  <a:lnTo>
                    <a:pt x="2627" y="3554"/>
                  </a:lnTo>
                  <a:lnTo>
                    <a:pt x="2865" y="3554"/>
                  </a:lnTo>
                  <a:lnTo>
                    <a:pt x="2955" y="3562"/>
                  </a:lnTo>
                  <a:lnTo>
                    <a:pt x="3226" y="3636"/>
                  </a:lnTo>
                  <a:lnTo>
                    <a:pt x="3168" y="3735"/>
                  </a:lnTo>
                  <a:lnTo>
                    <a:pt x="3070" y="3792"/>
                  </a:lnTo>
                  <a:lnTo>
                    <a:pt x="2955" y="3825"/>
                  </a:lnTo>
                  <a:lnTo>
                    <a:pt x="2528" y="3899"/>
                  </a:lnTo>
                  <a:lnTo>
                    <a:pt x="2479" y="3956"/>
                  </a:lnTo>
                  <a:lnTo>
                    <a:pt x="2627" y="4063"/>
                  </a:lnTo>
                  <a:lnTo>
                    <a:pt x="2889" y="4104"/>
                  </a:lnTo>
                  <a:lnTo>
                    <a:pt x="3406" y="3973"/>
                  </a:lnTo>
                  <a:lnTo>
                    <a:pt x="3661" y="4038"/>
                  </a:lnTo>
                  <a:lnTo>
                    <a:pt x="3439" y="4170"/>
                  </a:lnTo>
                  <a:lnTo>
                    <a:pt x="3201" y="4219"/>
                  </a:lnTo>
                  <a:lnTo>
                    <a:pt x="2947" y="4227"/>
                  </a:lnTo>
                  <a:lnTo>
                    <a:pt x="2684" y="4219"/>
                  </a:lnTo>
                  <a:lnTo>
                    <a:pt x="2192" y="4129"/>
                  </a:lnTo>
                  <a:lnTo>
                    <a:pt x="1937" y="4112"/>
                  </a:lnTo>
                  <a:lnTo>
                    <a:pt x="1732" y="4194"/>
                  </a:lnTo>
                  <a:lnTo>
                    <a:pt x="1666" y="4276"/>
                  </a:lnTo>
                  <a:lnTo>
                    <a:pt x="1658" y="4367"/>
                  </a:lnTo>
                  <a:lnTo>
                    <a:pt x="1716" y="4440"/>
                  </a:lnTo>
                  <a:lnTo>
                    <a:pt x="1822" y="4506"/>
                  </a:lnTo>
                  <a:lnTo>
                    <a:pt x="1872" y="4523"/>
                  </a:lnTo>
                  <a:lnTo>
                    <a:pt x="1978" y="4523"/>
                  </a:lnTo>
                  <a:lnTo>
                    <a:pt x="2019" y="4531"/>
                  </a:lnTo>
                  <a:lnTo>
                    <a:pt x="2052" y="4555"/>
                  </a:lnTo>
                  <a:lnTo>
                    <a:pt x="2093" y="4621"/>
                  </a:lnTo>
                  <a:lnTo>
                    <a:pt x="2134" y="4646"/>
                  </a:lnTo>
                  <a:lnTo>
                    <a:pt x="2233" y="4662"/>
                  </a:lnTo>
                  <a:lnTo>
                    <a:pt x="2594" y="4605"/>
                  </a:lnTo>
                  <a:lnTo>
                    <a:pt x="3152" y="4564"/>
                  </a:lnTo>
                  <a:lnTo>
                    <a:pt x="3275" y="4580"/>
                  </a:lnTo>
                  <a:lnTo>
                    <a:pt x="3472" y="4621"/>
                  </a:lnTo>
                  <a:lnTo>
                    <a:pt x="3595" y="4613"/>
                  </a:lnTo>
                  <a:lnTo>
                    <a:pt x="4260" y="4473"/>
                  </a:lnTo>
                  <a:lnTo>
                    <a:pt x="4334" y="4440"/>
                  </a:lnTo>
                  <a:lnTo>
                    <a:pt x="4440" y="4285"/>
                  </a:lnTo>
                  <a:lnTo>
                    <a:pt x="4531" y="4194"/>
                  </a:lnTo>
                  <a:lnTo>
                    <a:pt x="4744" y="4038"/>
                  </a:lnTo>
                  <a:lnTo>
                    <a:pt x="4842" y="3948"/>
                  </a:lnTo>
                  <a:lnTo>
                    <a:pt x="5031" y="3521"/>
                  </a:lnTo>
                  <a:lnTo>
                    <a:pt x="5072" y="3045"/>
                  </a:lnTo>
                  <a:lnTo>
                    <a:pt x="5007" y="2569"/>
                  </a:lnTo>
                  <a:lnTo>
                    <a:pt x="4900" y="2134"/>
                  </a:lnTo>
                  <a:lnTo>
                    <a:pt x="4793" y="1888"/>
                  </a:lnTo>
                  <a:lnTo>
                    <a:pt x="4489" y="1412"/>
                  </a:lnTo>
                  <a:lnTo>
                    <a:pt x="4375" y="1166"/>
                  </a:lnTo>
                  <a:lnTo>
                    <a:pt x="4293" y="944"/>
                  </a:lnTo>
                  <a:lnTo>
                    <a:pt x="4161" y="674"/>
                  </a:lnTo>
                  <a:lnTo>
                    <a:pt x="3989" y="493"/>
                  </a:lnTo>
                  <a:lnTo>
                    <a:pt x="3751" y="501"/>
                  </a:lnTo>
                  <a:lnTo>
                    <a:pt x="3767" y="370"/>
                  </a:lnTo>
                  <a:lnTo>
                    <a:pt x="3751" y="239"/>
                  </a:lnTo>
                  <a:lnTo>
                    <a:pt x="3693" y="124"/>
                  </a:lnTo>
                  <a:lnTo>
                    <a:pt x="3587" y="42"/>
                  </a:lnTo>
                  <a:lnTo>
                    <a:pt x="3423" y="1"/>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75"/>
            <p:cNvSpPr/>
            <p:nvPr/>
          </p:nvSpPr>
          <p:spPr>
            <a:xfrm>
              <a:off x="2345400" y="4760200"/>
              <a:ext cx="89675" cy="55000"/>
            </a:xfrm>
            <a:custGeom>
              <a:avLst/>
              <a:gdLst/>
              <a:ahLst/>
              <a:cxnLst/>
              <a:rect l="l" t="t" r="r" b="b"/>
              <a:pathLst>
                <a:path w="3587" h="2200" extrusionOk="0">
                  <a:moveTo>
                    <a:pt x="3250" y="0"/>
                  </a:moveTo>
                  <a:lnTo>
                    <a:pt x="3070" y="41"/>
                  </a:lnTo>
                  <a:lnTo>
                    <a:pt x="681" y="961"/>
                  </a:lnTo>
                  <a:lnTo>
                    <a:pt x="493" y="1075"/>
                  </a:lnTo>
                  <a:lnTo>
                    <a:pt x="312" y="1207"/>
                  </a:lnTo>
                  <a:lnTo>
                    <a:pt x="181" y="1354"/>
                  </a:lnTo>
                  <a:lnTo>
                    <a:pt x="66" y="1543"/>
                  </a:lnTo>
                  <a:lnTo>
                    <a:pt x="0" y="1757"/>
                  </a:lnTo>
                  <a:lnTo>
                    <a:pt x="33" y="1962"/>
                  </a:lnTo>
                  <a:lnTo>
                    <a:pt x="164" y="2101"/>
                  </a:lnTo>
                  <a:lnTo>
                    <a:pt x="386" y="2167"/>
                  </a:lnTo>
                  <a:lnTo>
                    <a:pt x="616" y="2192"/>
                  </a:lnTo>
                  <a:lnTo>
                    <a:pt x="1026" y="2200"/>
                  </a:lnTo>
                  <a:lnTo>
                    <a:pt x="1240" y="2175"/>
                  </a:lnTo>
                  <a:lnTo>
                    <a:pt x="1428" y="2101"/>
                  </a:lnTo>
                  <a:lnTo>
                    <a:pt x="1527" y="1937"/>
                  </a:lnTo>
                  <a:lnTo>
                    <a:pt x="1535" y="1880"/>
                  </a:lnTo>
                  <a:lnTo>
                    <a:pt x="1527" y="1847"/>
                  </a:lnTo>
                  <a:lnTo>
                    <a:pt x="1527" y="1806"/>
                  </a:lnTo>
                  <a:lnTo>
                    <a:pt x="1551" y="1748"/>
                  </a:lnTo>
                  <a:lnTo>
                    <a:pt x="1576" y="1691"/>
                  </a:lnTo>
                  <a:lnTo>
                    <a:pt x="1765" y="1453"/>
                  </a:lnTo>
                  <a:lnTo>
                    <a:pt x="1830" y="1379"/>
                  </a:lnTo>
                  <a:lnTo>
                    <a:pt x="3053" y="534"/>
                  </a:lnTo>
                  <a:lnTo>
                    <a:pt x="3513" y="156"/>
                  </a:lnTo>
                  <a:lnTo>
                    <a:pt x="3587" y="74"/>
                  </a:lnTo>
                  <a:lnTo>
                    <a:pt x="3422" y="0"/>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75"/>
            <p:cNvSpPr/>
            <p:nvPr/>
          </p:nvSpPr>
          <p:spPr>
            <a:xfrm>
              <a:off x="2706075" y="4738650"/>
              <a:ext cx="149600" cy="85375"/>
            </a:xfrm>
            <a:custGeom>
              <a:avLst/>
              <a:gdLst/>
              <a:ahLst/>
              <a:cxnLst/>
              <a:rect l="l" t="t" r="r" b="b"/>
              <a:pathLst>
                <a:path w="5984" h="3415" extrusionOk="0">
                  <a:moveTo>
                    <a:pt x="3374" y="1"/>
                  </a:moveTo>
                  <a:lnTo>
                    <a:pt x="3037" y="9"/>
                  </a:lnTo>
                  <a:lnTo>
                    <a:pt x="2701" y="83"/>
                  </a:lnTo>
                  <a:lnTo>
                    <a:pt x="1782" y="378"/>
                  </a:lnTo>
                  <a:lnTo>
                    <a:pt x="1626" y="477"/>
                  </a:lnTo>
                  <a:lnTo>
                    <a:pt x="1560" y="542"/>
                  </a:lnTo>
                  <a:lnTo>
                    <a:pt x="1453" y="690"/>
                  </a:lnTo>
                  <a:lnTo>
                    <a:pt x="1388" y="756"/>
                  </a:lnTo>
                  <a:lnTo>
                    <a:pt x="1035" y="1043"/>
                  </a:lnTo>
                  <a:lnTo>
                    <a:pt x="928" y="1166"/>
                  </a:lnTo>
                  <a:lnTo>
                    <a:pt x="805" y="1355"/>
                  </a:lnTo>
                  <a:lnTo>
                    <a:pt x="739" y="1544"/>
                  </a:lnTo>
                  <a:lnTo>
                    <a:pt x="821" y="1642"/>
                  </a:lnTo>
                  <a:lnTo>
                    <a:pt x="789" y="1699"/>
                  </a:lnTo>
                  <a:lnTo>
                    <a:pt x="698" y="1773"/>
                  </a:lnTo>
                  <a:lnTo>
                    <a:pt x="665" y="1814"/>
                  </a:lnTo>
                  <a:lnTo>
                    <a:pt x="649" y="1855"/>
                  </a:lnTo>
                  <a:lnTo>
                    <a:pt x="641" y="1970"/>
                  </a:lnTo>
                  <a:lnTo>
                    <a:pt x="616" y="2085"/>
                  </a:lnTo>
                  <a:lnTo>
                    <a:pt x="583" y="2184"/>
                  </a:lnTo>
                  <a:lnTo>
                    <a:pt x="542" y="2290"/>
                  </a:lnTo>
                  <a:lnTo>
                    <a:pt x="477" y="2389"/>
                  </a:lnTo>
                  <a:lnTo>
                    <a:pt x="665" y="2471"/>
                  </a:lnTo>
                  <a:lnTo>
                    <a:pt x="756" y="2586"/>
                  </a:lnTo>
                  <a:lnTo>
                    <a:pt x="748" y="2725"/>
                  </a:lnTo>
                  <a:lnTo>
                    <a:pt x="616" y="2889"/>
                  </a:lnTo>
                  <a:lnTo>
                    <a:pt x="1" y="3415"/>
                  </a:lnTo>
                  <a:lnTo>
                    <a:pt x="5885" y="3415"/>
                  </a:lnTo>
                  <a:lnTo>
                    <a:pt x="5934" y="3316"/>
                  </a:lnTo>
                  <a:lnTo>
                    <a:pt x="5967" y="3177"/>
                  </a:lnTo>
                  <a:lnTo>
                    <a:pt x="5983" y="3029"/>
                  </a:lnTo>
                  <a:lnTo>
                    <a:pt x="5983" y="2881"/>
                  </a:lnTo>
                  <a:lnTo>
                    <a:pt x="5959" y="2725"/>
                  </a:lnTo>
                  <a:lnTo>
                    <a:pt x="5778" y="2274"/>
                  </a:lnTo>
                  <a:lnTo>
                    <a:pt x="5680" y="1962"/>
                  </a:lnTo>
                  <a:lnTo>
                    <a:pt x="5606" y="1806"/>
                  </a:lnTo>
                  <a:lnTo>
                    <a:pt x="5524" y="1683"/>
                  </a:lnTo>
                  <a:lnTo>
                    <a:pt x="5253" y="1568"/>
                  </a:lnTo>
                  <a:lnTo>
                    <a:pt x="4580" y="1617"/>
                  </a:lnTo>
                  <a:lnTo>
                    <a:pt x="4285" y="1576"/>
                  </a:lnTo>
                  <a:lnTo>
                    <a:pt x="4539" y="1363"/>
                  </a:lnTo>
                  <a:lnTo>
                    <a:pt x="5220" y="1256"/>
                  </a:lnTo>
                  <a:lnTo>
                    <a:pt x="5393" y="985"/>
                  </a:lnTo>
                  <a:lnTo>
                    <a:pt x="5294" y="706"/>
                  </a:lnTo>
                  <a:lnTo>
                    <a:pt x="4999" y="493"/>
                  </a:lnTo>
                  <a:lnTo>
                    <a:pt x="4022" y="124"/>
                  </a:lnTo>
                  <a:lnTo>
                    <a:pt x="3702" y="42"/>
                  </a:lnTo>
                  <a:lnTo>
                    <a:pt x="3374" y="1"/>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75"/>
            <p:cNvSpPr/>
            <p:nvPr/>
          </p:nvSpPr>
          <p:spPr>
            <a:xfrm>
              <a:off x="2402850" y="4796100"/>
              <a:ext cx="53775" cy="27925"/>
            </a:xfrm>
            <a:custGeom>
              <a:avLst/>
              <a:gdLst/>
              <a:ahLst/>
              <a:cxnLst/>
              <a:rect l="l" t="t" r="r" b="b"/>
              <a:pathLst>
                <a:path w="2151" h="1117" extrusionOk="0">
                  <a:moveTo>
                    <a:pt x="435" y="1"/>
                  </a:moveTo>
                  <a:lnTo>
                    <a:pt x="189" y="115"/>
                  </a:lnTo>
                  <a:lnTo>
                    <a:pt x="0" y="378"/>
                  </a:lnTo>
                  <a:lnTo>
                    <a:pt x="156" y="452"/>
                  </a:lnTo>
                  <a:lnTo>
                    <a:pt x="369" y="493"/>
                  </a:lnTo>
                  <a:lnTo>
                    <a:pt x="484" y="501"/>
                  </a:lnTo>
                  <a:lnTo>
                    <a:pt x="599" y="673"/>
                  </a:lnTo>
                  <a:lnTo>
                    <a:pt x="739" y="747"/>
                  </a:lnTo>
                  <a:lnTo>
                    <a:pt x="886" y="805"/>
                  </a:lnTo>
                  <a:lnTo>
                    <a:pt x="1010" y="870"/>
                  </a:lnTo>
                  <a:lnTo>
                    <a:pt x="1092" y="969"/>
                  </a:lnTo>
                  <a:lnTo>
                    <a:pt x="1149" y="1059"/>
                  </a:lnTo>
                  <a:lnTo>
                    <a:pt x="1190" y="1117"/>
                  </a:lnTo>
                  <a:lnTo>
                    <a:pt x="2150" y="1117"/>
                  </a:lnTo>
                  <a:lnTo>
                    <a:pt x="2150" y="1092"/>
                  </a:lnTo>
                  <a:lnTo>
                    <a:pt x="2142" y="1018"/>
                  </a:lnTo>
                  <a:lnTo>
                    <a:pt x="2118" y="961"/>
                  </a:lnTo>
                  <a:lnTo>
                    <a:pt x="2068" y="911"/>
                  </a:lnTo>
                  <a:lnTo>
                    <a:pt x="2019" y="895"/>
                  </a:lnTo>
                  <a:lnTo>
                    <a:pt x="1962" y="879"/>
                  </a:lnTo>
                  <a:lnTo>
                    <a:pt x="1896" y="854"/>
                  </a:lnTo>
                  <a:lnTo>
                    <a:pt x="1863" y="813"/>
                  </a:lnTo>
                  <a:lnTo>
                    <a:pt x="1814" y="706"/>
                  </a:lnTo>
                  <a:lnTo>
                    <a:pt x="1773" y="673"/>
                  </a:lnTo>
                  <a:lnTo>
                    <a:pt x="1724" y="657"/>
                  </a:lnTo>
                  <a:lnTo>
                    <a:pt x="1543" y="657"/>
                  </a:lnTo>
                  <a:lnTo>
                    <a:pt x="895" y="403"/>
                  </a:lnTo>
                  <a:lnTo>
                    <a:pt x="895" y="394"/>
                  </a:lnTo>
                  <a:lnTo>
                    <a:pt x="886" y="378"/>
                  </a:lnTo>
                  <a:lnTo>
                    <a:pt x="886" y="329"/>
                  </a:lnTo>
                  <a:lnTo>
                    <a:pt x="919" y="247"/>
                  </a:lnTo>
                  <a:lnTo>
                    <a:pt x="952" y="189"/>
                  </a:lnTo>
                  <a:lnTo>
                    <a:pt x="1051" y="66"/>
                  </a:lnTo>
                  <a:lnTo>
                    <a:pt x="731" y="1"/>
                  </a:lnTo>
                  <a:close/>
                </a:path>
              </a:pathLst>
            </a:custGeom>
            <a:solidFill>
              <a:srgbClr val="6D6E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01" name="Google Shape;8701;p275"/>
          <p:cNvSpPr txBox="1"/>
          <p:nvPr/>
        </p:nvSpPr>
        <p:spPr>
          <a:xfrm>
            <a:off x="4624011" y="445025"/>
            <a:ext cx="3837000" cy="3885900"/>
          </a:xfrm>
          <a:prstGeom prst="rect">
            <a:avLst/>
          </a:prstGeom>
          <a:noFill/>
          <a:ln>
            <a:noFill/>
          </a:ln>
        </p:spPr>
        <p:txBody>
          <a:bodyPr spcFirstLastPara="1" wrap="square" lIns="91425" tIns="91425" rIns="91425" bIns="91425" anchor="t" anchorCtr="0">
            <a:normAutofit/>
          </a:bodyPr>
          <a:lstStyle/>
          <a:p>
            <a:pPr marL="0" marR="0" lvl="0" indent="0" algn="l" rtl="0">
              <a:lnSpc>
                <a:spcPct val="115000"/>
              </a:lnSpc>
              <a:spcBef>
                <a:spcPts val="0"/>
              </a:spcBef>
              <a:spcAft>
                <a:spcPts val="0"/>
              </a:spcAft>
              <a:buClr>
                <a:srgbClr val="000000"/>
              </a:buClr>
              <a:buSzPts val="1800"/>
              <a:buFont typeface="Arial"/>
              <a:buNone/>
            </a:pPr>
            <a:endParaRPr sz="1800" b="0" i="0" u="none" strike="noStrike" cap="none">
              <a:solidFill>
                <a:srgbClr val="FFFFFF"/>
              </a:solidFill>
              <a:latin typeface="Arial"/>
              <a:ea typeface="Arial"/>
              <a:cs typeface="Arial"/>
              <a:sym typeface="Arial"/>
            </a:endParaRPr>
          </a:p>
        </p:txBody>
      </p:sp>
      <p:sp>
        <p:nvSpPr>
          <p:cNvPr id="8702" name="Google Shape;8702;p275"/>
          <p:cNvSpPr/>
          <p:nvPr/>
        </p:nvSpPr>
        <p:spPr>
          <a:xfrm>
            <a:off x="415525" y="4360434"/>
            <a:ext cx="3480300" cy="577200"/>
          </a:xfrm>
          <a:prstGeom prst="rect">
            <a:avLst/>
          </a:prstGeom>
          <a:no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595457"/>
              </a:buClr>
              <a:buSzPts val="500"/>
              <a:buFont typeface="Montserrat Light"/>
              <a:buNone/>
            </a:pPr>
            <a:r>
              <a:rPr lang="en" sz="1200" b="0" i="0" u="none" strike="noStrike" cap="none">
                <a:solidFill>
                  <a:srgbClr val="595457"/>
                </a:solidFill>
                <a:latin typeface="Arial"/>
                <a:ea typeface="Arial"/>
                <a:cs typeface="Arial"/>
                <a:sym typeface="Arial"/>
              </a:rPr>
              <a:t>The states can change colors by selecting (double click) the state and the fill icon in the home menu</a:t>
            </a:r>
            <a:r>
              <a:rPr lang="en" sz="1800" b="0" i="0" u="none" strike="noStrike" cap="none">
                <a:solidFill>
                  <a:srgbClr val="595457"/>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pic>
        <p:nvPicPr>
          <p:cNvPr id="8703" name="Google Shape;8703;p275" descr="A picture containing text&#10;&#10;Description automatically generated"/>
          <p:cNvPicPr preferRelativeResize="0"/>
          <p:nvPr/>
        </p:nvPicPr>
        <p:blipFill rotWithShape="1">
          <a:blip r:embed="rId3">
            <a:alphaModFix/>
          </a:blip>
          <a:srcRect/>
          <a:stretch/>
        </p:blipFill>
        <p:spPr>
          <a:xfrm>
            <a:off x="3928831" y="4646384"/>
            <a:ext cx="720844" cy="291250"/>
          </a:xfrm>
          <a:prstGeom prst="rect">
            <a:avLst/>
          </a:prstGeom>
          <a:noFill/>
          <a:ln>
            <a:noFill/>
          </a:ln>
        </p:spPr>
      </p:pic>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8707"/>
        <p:cNvGrpSpPr/>
        <p:nvPr/>
      </p:nvGrpSpPr>
      <p:grpSpPr>
        <a:xfrm>
          <a:off x="0" y="0"/>
          <a:ext cx="0" cy="0"/>
          <a:chOff x="0" y="0"/>
          <a:chExt cx="0" cy="0"/>
        </a:xfrm>
      </p:grpSpPr>
      <p:sp>
        <p:nvSpPr>
          <p:cNvPr id="8708" name="Google Shape;8708;p276"/>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p>
            <a:pPr marL="0" lvl="0" indent="0" algn="l" rtl="0">
              <a:spcBef>
                <a:spcPts val="0"/>
              </a:spcBef>
              <a:spcAft>
                <a:spcPts val="0"/>
              </a:spcAft>
              <a:buNone/>
            </a:pPr>
            <a:r>
              <a:rPr lang="en"/>
              <a:t>Patterns</a:t>
            </a:r>
            <a:endParaRPr/>
          </a:p>
          <a:p>
            <a:pPr marL="0" lvl="0" indent="0" algn="l" rtl="0">
              <a:lnSpc>
                <a:spcPct val="100000"/>
              </a:lnSpc>
              <a:spcBef>
                <a:spcPts val="0"/>
              </a:spcBef>
              <a:spcAft>
                <a:spcPts val="0"/>
              </a:spcAft>
              <a:buClr>
                <a:schemeClr val="dk1"/>
              </a:buClr>
              <a:buSzPts val="1100"/>
              <a:buFont typeface="Arial"/>
              <a:buNone/>
            </a:pPr>
            <a:r>
              <a:rPr lang="en" sz="2400">
                <a:solidFill>
                  <a:schemeClr val="lt1"/>
                </a:solidFill>
                <a:highlight>
                  <a:srgbClr val="191919"/>
                </a:highlight>
              </a:rPr>
              <a:t>to copy and paste</a:t>
            </a:r>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8712"/>
        <p:cNvGrpSpPr/>
        <p:nvPr/>
      </p:nvGrpSpPr>
      <p:grpSpPr>
        <a:xfrm>
          <a:off x="0" y="0"/>
          <a:ext cx="0" cy="0"/>
          <a:chOff x="0" y="0"/>
          <a:chExt cx="0" cy="0"/>
        </a:xfrm>
      </p:grpSpPr>
      <p:pic>
        <p:nvPicPr>
          <p:cNvPr id="8713" name="Google Shape;8713;p277"/>
          <p:cNvPicPr preferRelativeResize="0"/>
          <p:nvPr/>
        </p:nvPicPr>
        <p:blipFill>
          <a:blip r:embed="rId3">
            <a:alphaModFix/>
          </a:blip>
          <a:stretch>
            <a:fillRect/>
          </a:stretch>
        </p:blipFill>
        <p:spPr>
          <a:xfrm>
            <a:off x="0" y="-2225"/>
            <a:ext cx="9144003" cy="5147949"/>
          </a:xfrm>
          <a:prstGeom prst="rect">
            <a:avLst/>
          </a:prstGeom>
          <a:noFill/>
          <a:ln>
            <a:noFill/>
          </a:ln>
        </p:spPr>
      </p:pic>
      <p:sp>
        <p:nvSpPr>
          <p:cNvPr id="8714" name="Google Shape;8714;p277"/>
          <p:cNvSpPr txBox="1"/>
          <p:nvPr/>
        </p:nvSpPr>
        <p:spPr>
          <a:xfrm>
            <a:off x="419750" y="315325"/>
            <a:ext cx="3147000" cy="3570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a:t>
            </a:r>
            <a:br>
              <a:rPr lang="en" sz="3200" b="1">
                <a:solidFill>
                  <a:srgbClr val="191919"/>
                </a:solidFill>
                <a:highlight>
                  <a:srgbClr val="FFC627"/>
                </a:highlight>
              </a:rPr>
            </a:br>
            <a:r>
              <a:rPr lang="en" sz="3200" b="1">
                <a:solidFill>
                  <a:srgbClr val="191919"/>
                </a:solidFill>
                <a:highlight>
                  <a:srgbClr val="FFC627"/>
                </a:highlight>
              </a:rPr>
              <a:t>‘A’ Mountain topographical </a:t>
            </a:r>
            <a:endParaRPr sz="3200" b="1">
              <a:solidFill>
                <a:srgbClr val="191919"/>
              </a:solidFill>
              <a:highlight>
                <a:srgbClr val="FFC627"/>
              </a:highlight>
            </a:endParaRPr>
          </a:p>
          <a:p>
            <a:pPr marL="0" lvl="0" indent="0" algn="l" rtl="0">
              <a:spcBef>
                <a:spcPts val="0"/>
              </a:spcBef>
              <a:spcAft>
                <a:spcPts val="0"/>
              </a:spcAft>
              <a:buNone/>
            </a:pPr>
            <a:r>
              <a:rPr lang="en" sz="3200" b="1">
                <a:solidFill>
                  <a:srgbClr val="191919"/>
                </a:solidFill>
                <a:highlight>
                  <a:srgbClr val="FFC627"/>
                </a:highlight>
              </a:rPr>
              <a:t>map</a:t>
            </a: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0"/>
              </a:spcBef>
              <a:spcAft>
                <a:spcPts val="0"/>
              </a:spcAft>
              <a:buNone/>
            </a:pPr>
            <a:r>
              <a:rPr lang="en" sz="2000" b="1">
                <a:solidFill>
                  <a:srgbClr val="FFFFFF"/>
                </a:solidFill>
                <a:highlight>
                  <a:srgbClr val="191919"/>
                </a:highlight>
              </a:rPr>
              <a:t>Can be used </a:t>
            </a:r>
            <a:endParaRPr sz="2000" b="1">
              <a:solidFill>
                <a:srgbClr val="FFFFFF"/>
              </a:solidFill>
              <a:highlight>
                <a:srgbClr val="191919"/>
              </a:highlight>
            </a:endParaRPr>
          </a:p>
          <a:p>
            <a:pPr marL="0" lvl="0" indent="0" algn="l" rtl="0">
              <a:spcBef>
                <a:spcPts val="0"/>
              </a:spcBef>
              <a:spcAft>
                <a:spcPts val="0"/>
              </a:spcAft>
              <a:buNone/>
            </a:pPr>
            <a:r>
              <a:rPr lang="en" sz="2000" b="1">
                <a:solidFill>
                  <a:srgbClr val="FFFFFF"/>
                </a:solidFill>
                <a:highlight>
                  <a:srgbClr val="191919"/>
                </a:highlight>
              </a:rPr>
              <a:t>on any color background</a:t>
            </a:r>
            <a:endParaRPr sz="2000" b="1">
              <a:solidFill>
                <a:srgbClr val="FFFFFF"/>
              </a:solidFill>
              <a:highlight>
                <a:srgbClr val="191919"/>
              </a:highlight>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8718"/>
        <p:cNvGrpSpPr/>
        <p:nvPr/>
      </p:nvGrpSpPr>
      <p:grpSpPr>
        <a:xfrm>
          <a:off x="0" y="0"/>
          <a:ext cx="0" cy="0"/>
          <a:chOff x="0" y="0"/>
          <a:chExt cx="0" cy="0"/>
        </a:xfrm>
      </p:grpSpPr>
      <p:pic>
        <p:nvPicPr>
          <p:cNvPr id="8719" name="Google Shape;8719;p278"/>
          <p:cNvPicPr preferRelativeResize="0"/>
          <p:nvPr/>
        </p:nvPicPr>
        <p:blipFill rotWithShape="1">
          <a:blip r:embed="rId3">
            <a:alphaModFix/>
          </a:blip>
          <a:srcRect l="19" r="29"/>
          <a:stretch/>
        </p:blipFill>
        <p:spPr>
          <a:xfrm>
            <a:off x="0" y="-2225"/>
            <a:ext cx="9144003" cy="5145949"/>
          </a:xfrm>
          <a:prstGeom prst="rect">
            <a:avLst/>
          </a:prstGeom>
          <a:noFill/>
          <a:ln>
            <a:noFill/>
          </a:ln>
        </p:spPr>
      </p:pic>
      <p:sp>
        <p:nvSpPr>
          <p:cNvPr id="8720" name="Google Shape;8720;p278"/>
          <p:cNvSpPr txBox="1"/>
          <p:nvPr/>
        </p:nvSpPr>
        <p:spPr>
          <a:xfrm>
            <a:off x="419750" y="315325"/>
            <a:ext cx="2418900" cy="4063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a:t>
            </a:r>
            <a:br>
              <a:rPr lang="en" sz="3200" b="1">
                <a:solidFill>
                  <a:srgbClr val="191919"/>
                </a:solidFill>
                <a:highlight>
                  <a:srgbClr val="FFC627"/>
                </a:highlight>
              </a:rPr>
            </a:br>
            <a:r>
              <a:rPr lang="en" sz="3200" b="1">
                <a:solidFill>
                  <a:srgbClr val="191919"/>
                </a:solidFill>
                <a:highlight>
                  <a:srgbClr val="FFC627"/>
                </a:highlight>
              </a:rPr>
              <a:t>ASU Learn to thrive in morse code</a:t>
            </a: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0"/>
              </a:spcBef>
              <a:spcAft>
                <a:spcPts val="0"/>
              </a:spcAft>
              <a:buNone/>
            </a:pPr>
            <a:r>
              <a:rPr lang="en" sz="2000" b="1">
                <a:solidFill>
                  <a:srgbClr val="FFFFFF"/>
                </a:solidFill>
                <a:highlight>
                  <a:srgbClr val="191919"/>
                </a:highlight>
              </a:rPr>
              <a:t>Can be used </a:t>
            </a:r>
            <a:endParaRPr sz="2000" b="1">
              <a:solidFill>
                <a:srgbClr val="FFFFFF"/>
              </a:solidFill>
              <a:highlight>
                <a:srgbClr val="191919"/>
              </a:highlight>
            </a:endParaRPr>
          </a:p>
          <a:p>
            <a:pPr marL="0" lvl="0" indent="0" algn="l" rtl="0">
              <a:spcBef>
                <a:spcPts val="0"/>
              </a:spcBef>
              <a:spcAft>
                <a:spcPts val="0"/>
              </a:spcAft>
              <a:buNone/>
            </a:pPr>
            <a:r>
              <a:rPr lang="en" sz="2000" b="1">
                <a:solidFill>
                  <a:srgbClr val="FFFFFF"/>
                </a:solidFill>
                <a:highlight>
                  <a:srgbClr val="191919"/>
                </a:highlight>
              </a:rPr>
              <a:t>on any color background</a:t>
            </a:r>
            <a:endParaRPr sz="2000" b="1">
              <a:solidFill>
                <a:srgbClr val="FFFFFF"/>
              </a:solidFill>
              <a:highlight>
                <a:srgbClr val="191919"/>
              </a:highlight>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8724"/>
        <p:cNvGrpSpPr/>
        <p:nvPr/>
      </p:nvGrpSpPr>
      <p:grpSpPr>
        <a:xfrm>
          <a:off x="0" y="0"/>
          <a:ext cx="0" cy="0"/>
          <a:chOff x="0" y="0"/>
          <a:chExt cx="0" cy="0"/>
        </a:xfrm>
      </p:grpSpPr>
      <p:pic>
        <p:nvPicPr>
          <p:cNvPr id="8725" name="Google Shape;8725;p279"/>
          <p:cNvPicPr preferRelativeResize="0"/>
          <p:nvPr/>
        </p:nvPicPr>
        <p:blipFill rotWithShape="1">
          <a:blip r:embed="rId3">
            <a:alphaModFix/>
          </a:blip>
          <a:srcRect l="29" r="39"/>
          <a:stretch/>
        </p:blipFill>
        <p:spPr>
          <a:xfrm>
            <a:off x="0" y="-1725"/>
            <a:ext cx="9144003" cy="5146949"/>
          </a:xfrm>
          <a:prstGeom prst="rect">
            <a:avLst/>
          </a:prstGeom>
          <a:noFill/>
          <a:ln>
            <a:noFill/>
          </a:ln>
        </p:spPr>
      </p:pic>
      <p:sp>
        <p:nvSpPr>
          <p:cNvPr id="8726" name="Google Shape;8726;p279"/>
          <p:cNvSpPr txBox="1"/>
          <p:nvPr/>
        </p:nvSpPr>
        <p:spPr>
          <a:xfrm>
            <a:off x="419750" y="315325"/>
            <a:ext cx="2418900" cy="3776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 </a:t>
            </a:r>
            <a:br>
              <a:rPr lang="en" sz="3200" b="1">
                <a:solidFill>
                  <a:srgbClr val="191919"/>
                </a:solidFill>
                <a:highlight>
                  <a:srgbClr val="FFC627"/>
                </a:highlight>
              </a:rPr>
            </a:br>
            <a:r>
              <a:rPr lang="en" sz="3200" b="1">
                <a:solidFill>
                  <a:srgbClr val="191919"/>
                </a:solidFill>
                <a:highlight>
                  <a:srgbClr val="FFC627"/>
                </a:highlight>
              </a:rPr>
              <a:t>network</a:t>
            </a:r>
            <a:endParaRPr sz="3200" b="1">
              <a:solidFill>
                <a:srgbClr val="191919"/>
              </a:solidFill>
              <a:highlight>
                <a:srgbClr val="FFC627"/>
              </a:highlight>
            </a:endParaRPr>
          </a:p>
          <a:p>
            <a:pPr marL="0" lvl="0" indent="0" algn="l" rtl="0">
              <a:spcBef>
                <a:spcPts val="0"/>
              </a:spcBef>
              <a:spcAft>
                <a:spcPts val="0"/>
              </a:spcAft>
              <a:buNone/>
            </a:pP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800"/>
              </a:spcBef>
              <a:spcAft>
                <a:spcPts val="0"/>
              </a:spcAft>
              <a:buNone/>
            </a:pPr>
            <a:r>
              <a:rPr lang="en" sz="2000" b="1">
                <a:solidFill>
                  <a:srgbClr val="FFFFFF"/>
                </a:solidFill>
                <a:highlight>
                  <a:srgbClr val="191919"/>
                </a:highlight>
              </a:rPr>
              <a:t>Can be used on any color background</a:t>
            </a:r>
            <a:endParaRPr sz="2000" b="1">
              <a:solidFill>
                <a:srgbClr val="FFFFFF"/>
              </a:solidFill>
              <a:highlight>
                <a:srgbClr val="191919"/>
              </a:highlight>
            </a:endParaRPr>
          </a:p>
          <a:p>
            <a:pPr marL="0" lvl="0" indent="0" algn="l" rtl="0">
              <a:spcBef>
                <a:spcPts val="800"/>
              </a:spcBef>
              <a:spcAft>
                <a:spcPts val="0"/>
              </a:spcAft>
              <a:buNone/>
            </a:pPr>
            <a:endParaRPr sz="3200" b="1">
              <a:solidFill>
                <a:srgbClr val="191919"/>
              </a:solidFill>
              <a:highlight>
                <a:srgbClr val="FFC627"/>
              </a:highlight>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8730"/>
        <p:cNvGrpSpPr/>
        <p:nvPr/>
      </p:nvGrpSpPr>
      <p:grpSpPr>
        <a:xfrm>
          <a:off x="0" y="0"/>
          <a:ext cx="0" cy="0"/>
          <a:chOff x="0" y="0"/>
          <a:chExt cx="0" cy="0"/>
        </a:xfrm>
      </p:grpSpPr>
      <p:pic>
        <p:nvPicPr>
          <p:cNvPr id="8731" name="Google Shape;8731;p280"/>
          <p:cNvPicPr preferRelativeResize="0"/>
          <p:nvPr/>
        </p:nvPicPr>
        <p:blipFill>
          <a:blip r:embed="rId3">
            <a:alphaModFix/>
          </a:blip>
          <a:stretch>
            <a:fillRect/>
          </a:stretch>
        </p:blipFill>
        <p:spPr>
          <a:xfrm>
            <a:off x="0" y="5"/>
            <a:ext cx="9144003" cy="5143470"/>
          </a:xfrm>
          <a:prstGeom prst="rect">
            <a:avLst/>
          </a:prstGeom>
          <a:noFill/>
          <a:ln>
            <a:noFill/>
          </a:ln>
        </p:spPr>
      </p:pic>
      <p:sp>
        <p:nvSpPr>
          <p:cNvPr id="8732" name="Google Shape;8732;p280"/>
          <p:cNvSpPr txBox="1"/>
          <p:nvPr/>
        </p:nvSpPr>
        <p:spPr>
          <a:xfrm>
            <a:off x="419750" y="315325"/>
            <a:ext cx="1867500" cy="3776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 </a:t>
            </a:r>
            <a:br>
              <a:rPr lang="en" sz="3200" b="1">
                <a:solidFill>
                  <a:srgbClr val="191919"/>
                </a:solidFill>
                <a:highlight>
                  <a:srgbClr val="FFC627"/>
                </a:highlight>
              </a:rPr>
            </a:br>
            <a:r>
              <a:rPr lang="en" sz="3200" b="1">
                <a:solidFill>
                  <a:srgbClr val="191919"/>
                </a:solidFill>
                <a:highlight>
                  <a:srgbClr val="FFC627"/>
                </a:highlight>
              </a:rPr>
              <a:t>plus</a:t>
            </a:r>
            <a:endParaRPr sz="3200" b="1">
              <a:solidFill>
                <a:srgbClr val="191919"/>
              </a:solidFill>
              <a:highlight>
                <a:srgbClr val="FFC627"/>
              </a:highlight>
            </a:endParaRPr>
          </a:p>
          <a:p>
            <a:pPr marL="0" lvl="0" indent="0" algn="l" rtl="0">
              <a:spcBef>
                <a:spcPts val="0"/>
              </a:spcBef>
              <a:spcAft>
                <a:spcPts val="0"/>
              </a:spcAft>
              <a:buNone/>
            </a:pP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800"/>
              </a:spcBef>
              <a:spcAft>
                <a:spcPts val="0"/>
              </a:spcAft>
              <a:buNone/>
            </a:pPr>
            <a:r>
              <a:rPr lang="en" sz="2000" b="1">
                <a:solidFill>
                  <a:srgbClr val="FFFFFF"/>
                </a:solidFill>
                <a:highlight>
                  <a:srgbClr val="191919"/>
                </a:highlight>
              </a:rPr>
              <a:t>Can be used on any color background</a:t>
            </a:r>
            <a:endParaRPr sz="2000" b="1">
              <a:solidFill>
                <a:srgbClr val="FFFFFF"/>
              </a:solidFill>
              <a:highlight>
                <a:srgbClr val="191919"/>
              </a:highlight>
            </a:endParaRPr>
          </a:p>
          <a:p>
            <a:pPr marL="0" lvl="0" indent="0" algn="l" rtl="0">
              <a:spcBef>
                <a:spcPts val="800"/>
              </a:spcBef>
              <a:spcAft>
                <a:spcPts val="0"/>
              </a:spcAft>
              <a:buNone/>
            </a:pPr>
            <a:endParaRPr sz="3200" b="1">
              <a:solidFill>
                <a:srgbClr val="191919"/>
              </a:solidFill>
              <a:highlight>
                <a:srgbClr val="FFC627"/>
              </a:highlight>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8736"/>
        <p:cNvGrpSpPr/>
        <p:nvPr/>
      </p:nvGrpSpPr>
      <p:grpSpPr>
        <a:xfrm>
          <a:off x="0" y="0"/>
          <a:ext cx="0" cy="0"/>
          <a:chOff x="0" y="0"/>
          <a:chExt cx="0" cy="0"/>
        </a:xfrm>
      </p:grpSpPr>
      <p:pic>
        <p:nvPicPr>
          <p:cNvPr id="8737" name="Google Shape;8737;p281"/>
          <p:cNvPicPr preferRelativeResize="0"/>
          <p:nvPr/>
        </p:nvPicPr>
        <p:blipFill>
          <a:blip r:embed="rId3">
            <a:alphaModFix/>
          </a:blip>
          <a:stretch>
            <a:fillRect/>
          </a:stretch>
        </p:blipFill>
        <p:spPr>
          <a:xfrm>
            <a:off x="-2226" y="-10"/>
            <a:ext cx="9144003" cy="5143513"/>
          </a:xfrm>
          <a:prstGeom prst="rect">
            <a:avLst/>
          </a:prstGeom>
          <a:noFill/>
          <a:ln>
            <a:noFill/>
          </a:ln>
        </p:spPr>
      </p:pic>
      <p:sp>
        <p:nvSpPr>
          <p:cNvPr id="8738" name="Google Shape;8738;p281"/>
          <p:cNvSpPr txBox="1"/>
          <p:nvPr/>
        </p:nvSpPr>
        <p:spPr>
          <a:xfrm>
            <a:off x="419750" y="315325"/>
            <a:ext cx="1876800" cy="3776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 </a:t>
            </a:r>
            <a:br>
              <a:rPr lang="en" sz="3200" b="1">
                <a:solidFill>
                  <a:srgbClr val="191919"/>
                </a:solidFill>
                <a:highlight>
                  <a:srgbClr val="FFC627"/>
                </a:highlight>
              </a:rPr>
            </a:br>
            <a:r>
              <a:rPr lang="en" sz="3200" b="1">
                <a:solidFill>
                  <a:srgbClr val="191919"/>
                </a:solidFill>
                <a:highlight>
                  <a:srgbClr val="FFC627"/>
                </a:highlight>
              </a:rPr>
              <a:t>arrow</a:t>
            </a:r>
            <a:endParaRPr sz="3200" b="1">
              <a:solidFill>
                <a:srgbClr val="191919"/>
              </a:solidFill>
              <a:highlight>
                <a:srgbClr val="FFC627"/>
              </a:highlight>
            </a:endParaRPr>
          </a:p>
          <a:p>
            <a:pPr marL="0" lvl="0" indent="0" algn="l" rtl="0">
              <a:spcBef>
                <a:spcPts val="0"/>
              </a:spcBef>
              <a:spcAft>
                <a:spcPts val="0"/>
              </a:spcAft>
              <a:buNone/>
            </a:pP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800"/>
              </a:spcBef>
              <a:spcAft>
                <a:spcPts val="0"/>
              </a:spcAft>
              <a:buNone/>
            </a:pPr>
            <a:r>
              <a:rPr lang="en" sz="2000" b="1">
                <a:solidFill>
                  <a:srgbClr val="FFFFFF"/>
                </a:solidFill>
                <a:highlight>
                  <a:srgbClr val="191919"/>
                </a:highlight>
              </a:rPr>
              <a:t>Can be used on any color background</a:t>
            </a:r>
            <a:endParaRPr sz="2000" b="1">
              <a:solidFill>
                <a:srgbClr val="FFFFFF"/>
              </a:solidFill>
              <a:highlight>
                <a:srgbClr val="191919"/>
              </a:highlight>
            </a:endParaRPr>
          </a:p>
          <a:p>
            <a:pPr marL="0" lvl="0" indent="0" algn="l" rtl="0">
              <a:spcBef>
                <a:spcPts val="800"/>
              </a:spcBef>
              <a:spcAft>
                <a:spcPts val="0"/>
              </a:spcAft>
              <a:buNone/>
            </a:pPr>
            <a:endParaRPr sz="3200" b="1">
              <a:solidFill>
                <a:srgbClr val="191919"/>
              </a:solidFill>
              <a:highlight>
                <a:srgbClr val="FFC627"/>
              </a:highlight>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8742"/>
        <p:cNvGrpSpPr/>
        <p:nvPr/>
      </p:nvGrpSpPr>
      <p:grpSpPr>
        <a:xfrm>
          <a:off x="0" y="0"/>
          <a:ext cx="0" cy="0"/>
          <a:chOff x="0" y="0"/>
          <a:chExt cx="0" cy="0"/>
        </a:xfrm>
      </p:grpSpPr>
      <p:pic>
        <p:nvPicPr>
          <p:cNvPr id="8743" name="Google Shape;8743;p282"/>
          <p:cNvPicPr preferRelativeResize="0"/>
          <p:nvPr/>
        </p:nvPicPr>
        <p:blipFill>
          <a:blip r:embed="rId3">
            <a:alphaModFix/>
          </a:blip>
          <a:stretch>
            <a:fillRect/>
          </a:stretch>
        </p:blipFill>
        <p:spPr>
          <a:xfrm>
            <a:off x="0" y="0"/>
            <a:ext cx="9144003" cy="5143484"/>
          </a:xfrm>
          <a:prstGeom prst="rect">
            <a:avLst/>
          </a:prstGeom>
          <a:noFill/>
          <a:ln>
            <a:noFill/>
          </a:ln>
        </p:spPr>
      </p:pic>
      <p:sp>
        <p:nvSpPr>
          <p:cNvPr id="8744" name="Google Shape;8744;p282"/>
          <p:cNvSpPr txBox="1"/>
          <p:nvPr/>
        </p:nvSpPr>
        <p:spPr>
          <a:xfrm>
            <a:off x="419750" y="315325"/>
            <a:ext cx="3222900" cy="3468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200" b="1">
                <a:solidFill>
                  <a:srgbClr val="191919"/>
                </a:solidFill>
                <a:highlight>
                  <a:srgbClr val="FFC627"/>
                </a:highlight>
              </a:rPr>
              <a:t>Pattern: </a:t>
            </a:r>
            <a:br>
              <a:rPr lang="en" sz="3200" b="1">
                <a:solidFill>
                  <a:srgbClr val="191919"/>
                </a:solidFill>
                <a:highlight>
                  <a:srgbClr val="FFC627"/>
                </a:highlight>
              </a:rPr>
            </a:br>
            <a:r>
              <a:rPr lang="en" sz="3200" b="1">
                <a:solidFill>
                  <a:srgbClr val="191919"/>
                </a:solidFill>
                <a:highlight>
                  <a:srgbClr val="FFC627"/>
                </a:highlight>
              </a:rPr>
              <a:t>semiconductor</a:t>
            </a:r>
            <a:endParaRPr sz="3200" b="1">
              <a:solidFill>
                <a:srgbClr val="191919"/>
              </a:solidFill>
              <a:highlight>
                <a:srgbClr val="FFC627"/>
              </a:highlight>
            </a:endParaRPr>
          </a:p>
          <a:p>
            <a:pPr marL="0" lvl="0" indent="0" algn="l" rtl="0">
              <a:spcBef>
                <a:spcPts val="0"/>
              </a:spcBef>
              <a:spcAft>
                <a:spcPts val="0"/>
              </a:spcAft>
              <a:buNone/>
            </a:pPr>
            <a:br>
              <a:rPr lang="en" sz="3200" b="1">
                <a:solidFill>
                  <a:srgbClr val="191919"/>
                </a:solidFill>
                <a:highlight>
                  <a:srgbClr val="FFC627"/>
                </a:highlight>
              </a:rPr>
            </a:br>
            <a:endParaRPr sz="3200" b="1">
              <a:solidFill>
                <a:srgbClr val="191919"/>
              </a:solidFill>
              <a:highlight>
                <a:srgbClr val="FFC627"/>
              </a:highlight>
            </a:endParaRPr>
          </a:p>
          <a:p>
            <a:pPr marL="0" lvl="0" indent="0" algn="l" rtl="0">
              <a:spcBef>
                <a:spcPts val="800"/>
              </a:spcBef>
              <a:spcAft>
                <a:spcPts val="0"/>
              </a:spcAft>
              <a:buNone/>
            </a:pPr>
            <a:r>
              <a:rPr lang="en" sz="2000" b="1">
                <a:solidFill>
                  <a:srgbClr val="FFFFFF"/>
                </a:solidFill>
                <a:highlight>
                  <a:srgbClr val="191919"/>
                </a:highlight>
              </a:rPr>
              <a:t>Can be used on any color background</a:t>
            </a:r>
            <a:endParaRPr sz="2000" b="1">
              <a:solidFill>
                <a:srgbClr val="FFFFFF"/>
              </a:solidFill>
              <a:highlight>
                <a:srgbClr val="191919"/>
              </a:highlight>
            </a:endParaRPr>
          </a:p>
          <a:p>
            <a:pPr marL="0" lvl="0" indent="0" algn="l" rtl="0">
              <a:spcBef>
                <a:spcPts val="800"/>
              </a:spcBef>
              <a:spcAft>
                <a:spcPts val="0"/>
              </a:spcAft>
              <a:buNone/>
            </a:pPr>
            <a:endParaRPr sz="3200" b="1">
              <a:solidFill>
                <a:srgbClr val="191919"/>
              </a:solidFill>
              <a:highlight>
                <a:srgbClr val="FFC627"/>
              </a:highlight>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8748"/>
        <p:cNvGrpSpPr/>
        <p:nvPr/>
      </p:nvGrpSpPr>
      <p:grpSpPr>
        <a:xfrm>
          <a:off x="0" y="0"/>
          <a:ext cx="0" cy="0"/>
          <a:chOff x="0" y="0"/>
          <a:chExt cx="0" cy="0"/>
        </a:xfrm>
      </p:grpSpPr>
      <p:sp>
        <p:nvSpPr>
          <p:cNvPr id="8749" name="Google Shape;8749;p283"/>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Additional photos to use</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769"/>
        <p:cNvGrpSpPr/>
        <p:nvPr/>
      </p:nvGrpSpPr>
      <p:grpSpPr>
        <a:xfrm>
          <a:off x="0" y="0"/>
          <a:ext cx="0" cy="0"/>
          <a:chOff x="0" y="0"/>
          <a:chExt cx="0" cy="0"/>
        </a:xfrm>
      </p:grpSpPr>
      <p:sp>
        <p:nvSpPr>
          <p:cNvPr id="4770" name="Google Shape;4770;p140"/>
          <p:cNvSpPr txBox="1">
            <a:spLocks noGrp="1"/>
          </p:cNvSpPr>
          <p:nvPr>
            <p:ph type="title"/>
          </p:nvPr>
        </p:nvSpPr>
        <p:spPr>
          <a:xfrm>
            <a:off x="420625" y="320050"/>
            <a:ext cx="2935200" cy="4508100"/>
          </a:xfrm>
          <a:prstGeom prst="rect">
            <a:avLst/>
          </a:prstGeom>
          <a:noFill/>
          <a:ln>
            <a:noFill/>
          </a:ln>
        </p:spPr>
        <p:txBody>
          <a:bodyPr spcFirstLastPara="1" wrap="square" lIns="0" tIns="0" rIns="0" bIns="0" anchor="ctr" anchorCtr="0">
            <a:noAutofit/>
          </a:bodyPr>
          <a:lstStyle/>
          <a:p>
            <a:pPr marL="0" lvl="0" indent="0" algn="r" rtl="0">
              <a:lnSpc>
                <a:spcPct val="90000"/>
              </a:lnSpc>
              <a:spcBef>
                <a:spcPts val="0"/>
              </a:spcBef>
              <a:spcAft>
                <a:spcPts val="0"/>
              </a:spcAft>
              <a:buSzPts val="3200"/>
              <a:buNone/>
            </a:pPr>
            <a:r>
              <a:rPr lang="en"/>
              <a:t>Agenda</a:t>
            </a:r>
            <a:endParaRPr/>
          </a:p>
        </p:txBody>
      </p:sp>
      <p:sp>
        <p:nvSpPr>
          <p:cNvPr id="4771" name="Google Shape;4771;p140"/>
          <p:cNvSpPr txBox="1">
            <a:spLocks noGrp="1"/>
          </p:cNvSpPr>
          <p:nvPr>
            <p:ph type="subTitle" idx="1"/>
          </p:nvPr>
        </p:nvSpPr>
        <p:spPr>
          <a:xfrm>
            <a:off x="4937750" y="319950"/>
            <a:ext cx="3867900" cy="45081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SzPts val="2000"/>
              <a:buNone/>
            </a:pPr>
            <a:r>
              <a:rPr lang="en"/>
              <a:t>Updated template</a:t>
            </a:r>
            <a:endParaRPr/>
          </a:p>
          <a:p>
            <a:pPr marL="0" lvl="0" indent="0" algn="l" rtl="0">
              <a:lnSpc>
                <a:spcPct val="115000"/>
              </a:lnSpc>
              <a:spcBef>
                <a:spcPts val="800"/>
              </a:spcBef>
              <a:spcAft>
                <a:spcPts val="0"/>
              </a:spcAft>
              <a:buSzPts val="2000"/>
              <a:buNone/>
            </a:pPr>
            <a:r>
              <a:rPr lang="en"/>
              <a:t>With more options</a:t>
            </a:r>
            <a:endParaRPr/>
          </a:p>
          <a:p>
            <a:pPr marL="0" lvl="0" indent="0" algn="l" rtl="0">
              <a:lnSpc>
                <a:spcPct val="115000"/>
              </a:lnSpc>
              <a:spcBef>
                <a:spcPts val="800"/>
              </a:spcBef>
              <a:spcAft>
                <a:spcPts val="0"/>
              </a:spcAft>
              <a:buSzPts val="2000"/>
              <a:buNone/>
            </a:pPr>
            <a:r>
              <a:rPr lang="en"/>
              <a:t>But will still match your </a:t>
            </a:r>
            <a:endParaRPr/>
          </a:p>
          <a:p>
            <a:pPr marL="0" lvl="0" indent="0" algn="l" rtl="0">
              <a:lnSpc>
                <a:spcPct val="115000"/>
              </a:lnSpc>
              <a:spcBef>
                <a:spcPts val="800"/>
              </a:spcBef>
              <a:spcAft>
                <a:spcPts val="800"/>
              </a:spcAft>
              <a:buSzPts val="2000"/>
              <a:buNone/>
            </a:pPr>
            <a:r>
              <a:rPr lang="en"/>
              <a:t>existing work.</a:t>
            </a:r>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8753"/>
        <p:cNvGrpSpPr/>
        <p:nvPr/>
      </p:nvGrpSpPr>
      <p:grpSpPr>
        <a:xfrm>
          <a:off x="0" y="0"/>
          <a:ext cx="0" cy="0"/>
          <a:chOff x="0" y="0"/>
          <a:chExt cx="0" cy="0"/>
        </a:xfrm>
      </p:grpSpPr>
      <p:sp>
        <p:nvSpPr>
          <p:cNvPr id="8754" name="Google Shape;8754;p284"/>
          <p:cNvSpPr txBox="1">
            <a:spLocks noGrp="1"/>
          </p:cNvSpPr>
          <p:nvPr>
            <p:ph type="title"/>
          </p:nvPr>
        </p:nvSpPr>
        <p:spPr>
          <a:xfrm>
            <a:off x="420625" y="320050"/>
            <a:ext cx="54498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Photos to copy and paste</a:t>
            </a:r>
            <a:endParaRPr/>
          </a:p>
        </p:txBody>
      </p:sp>
      <p:sp>
        <p:nvSpPr>
          <p:cNvPr id="8755" name="Google Shape;8755;p284">
            <a:hlinkClick r:id="rId3"/>
          </p:cNvPr>
          <p:cNvSpPr/>
          <p:nvPr/>
        </p:nvSpPr>
        <p:spPr>
          <a:xfrm>
            <a:off x="5816184" y="320050"/>
            <a:ext cx="2991654" cy="485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300" b="1" i="0" u="sng" strike="noStrike" cap="none">
                <a:solidFill>
                  <a:schemeClr val="hlink"/>
                </a:solidFill>
                <a:latin typeface="Arial"/>
                <a:ea typeface="Arial"/>
                <a:cs typeface="Arial"/>
                <a:sym typeface="Arial"/>
                <a:hlinkClick r:id="rId4"/>
              </a:rPr>
              <a:t>Access </a:t>
            </a:r>
            <a:r>
              <a:rPr lang="en" sz="1300" b="1" i="0" u="sng" strike="noStrike" cap="none">
                <a:solidFill>
                  <a:srgbClr val="FFFFFF"/>
                </a:solidFill>
                <a:latin typeface="Arial"/>
                <a:ea typeface="Arial"/>
                <a:cs typeface="Arial"/>
                <a:sym typeface="Arial"/>
              </a:rPr>
              <a:t>the ASU Brand Library</a:t>
            </a:r>
            <a:endParaRPr sz="1300" b="1" i="0" u="sng" strike="noStrike" cap="none">
              <a:solidFill>
                <a:srgbClr val="FFFFFF"/>
              </a:solidFill>
              <a:latin typeface="Arial"/>
              <a:ea typeface="Arial"/>
              <a:cs typeface="Arial"/>
              <a:sym typeface="Arial"/>
            </a:endParaRPr>
          </a:p>
        </p:txBody>
      </p:sp>
      <p:pic>
        <p:nvPicPr>
          <p:cNvPr id="8756" name="Google Shape;8756;p284"/>
          <p:cNvPicPr preferRelativeResize="0"/>
          <p:nvPr/>
        </p:nvPicPr>
        <p:blipFill rotWithShape="1">
          <a:blip r:embed="rId5">
            <a:alphaModFix/>
          </a:blip>
          <a:srcRect/>
          <a:stretch/>
        </p:blipFill>
        <p:spPr>
          <a:xfrm>
            <a:off x="3273549" y="990566"/>
            <a:ext cx="1267399" cy="844727"/>
          </a:xfrm>
          <a:prstGeom prst="rect">
            <a:avLst/>
          </a:prstGeom>
          <a:noFill/>
          <a:ln>
            <a:noFill/>
          </a:ln>
        </p:spPr>
      </p:pic>
      <p:pic>
        <p:nvPicPr>
          <p:cNvPr id="8757" name="Google Shape;8757;p284"/>
          <p:cNvPicPr preferRelativeResize="0"/>
          <p:nvPr/>
        </p:nvPicPr>
        <p:blipFill rotWithShape="1">
          <a:blip r:embed="rId6">
            <a:alphaModFix/>
          </a:blip>
          <a:srcRect/>
          <a:stretch/>
        </p:blipFill>
        <p:spPr>
          <a:xfrm>
            <a:off x="4698172" y="990566"/>
            <a:ext cx="1267399" cy="844727"/>
          </a:xfrm>
          <a:prstGeom prst="rect">
            <a:avLst/>
          </a:prstGeom>
          <a:noFill/>
          <a:ln>
            <a:noFill/>
          </a:ln>
        </p:spPr>
      </p:pic>
      <p:pic>
        <p:nvPicPr>
          <p:cNvPr id="8758" name="Google Shape;8758;p284"/>
          <p:cNvPicPr preferRelativeResize="0"/>
          <p:nvPr/>
        </p:nvPicPr>
        <p:blipFill rotWithShape="1">
          <a:blip r:embed="rId7">
            <a:alphaModFix/>
          </a:blip>
          <a:srcRect/>
          <a:stretch/>
        </p:blipFill>
        <p:spPr>
          <a:xfrm>
            <a:off x="6122795" y="990566"/>
            <a:ext cx="1267399" cy="844727"/>
          </a:xfrm>
          <a:prstGeom prst="rect">
            <a:avLst/>
          </a:prstGeom>
          <a:noFill/>
          <a:ln>
            <a:noFill/>
          </a:ln>
        </p:spPr>
      </p:pic>
      <p:pic>
        <p:nvPicPr>
          <p:cNvPr id="8759" name="Google Shape;8759;p284"/>
          <p:cNvPicPr preferRelativeResize="0"/>
          <p:nvPr/>
        </p:nvPicPr>
        <p:blipFill rotWithShape="1">
          <a:blip r:embed="rId8">
            <a:alphaModFix/>
          </a:blip>
          <a:srcRect/>
          <a:stretch/>
        </p:blipFill>
        <p:spPr>
          <a:xfrm>
            <a:off x="7547417" y="990566"/>
            <a:ext cx="1267399" cy="844727"/>
          </a:xfrm>
          <a:prstGeom prst="rect">
            <a:avLst/>
          </a:prstGeom>
          <a:noFill/>
          <a:ln>
            <a:noFill/>
          </a:ln>
        </p:spPr>
      </p:pic>
      <p:pic>
        <p:nvPicPr>
          <p:cNvPr id="8760" name="Google Shape;8760;p284"/>
          <p:cNvPicPr preferRelativeResize="0"/>
          <p:nvPr/>
        </p:nvPicPr>
        <p:blipFill rotWithShape="1">
          <a:blip r:embed="rId9">
            <a:alphaModFix/>
          </a:blip>
          <a:srcRect r="4040" b="1777"/>
          <a:stretch/>
        </p:blipFill>
        <p:spPr>
          <a:xfrm>
            <a:off x="420688" y="990567"/>
            <a:ext cx="2693467" cy="1837520"/>
          </a:xfrm>
          <a:prstGeom prst="rect">
            <a:avLst/>
          </a:prstGeom>
          <a:noFill/>
          <a:ln>
            <a:noFill/>
          </a:ln>
        </p:spPr>
      </p:pic>
      <p:pic>
        <p:nvPicPr>
          <p:cNvPr id="8761" name="Google Shape;8761;p284"/>
          <p:cNvPicPr preferRelativeResize="0"/>
          <p:nvPr/>
        </p:nvPicPr>
        <p:blipFill rotWithShape="1">
          <a:blip r:embed="rId10">
            <a:alphaModFix/>
          </a:blip>
          <a:srcRect/>
          <a:stretch/>
        </p:blipFill>
        <p:spPr>
          <a:xfrm>
            <a:off x="4696966" y="1990317"/>
            <a:ext cx="1267399" cy="844727"/>
          </a:xfrm>
          <a:prstGeom prst="rect">
            <a:avLst/>
          </a:prstGeom>
          <a:noFill/>
          <a:ln>
            <a:noFill/>
          </a:ln>
        </p:spPr>
      </p:pic>
      <p:pic>
        <p:nvPicPr>
          <p:cNvPr id="8762" name="Google Shape;8762;p284"/>
          <p:cNvPicPr preferRelativeResize="0"/>
          <p:nvPr/>
        </p:nvPicPr>
        <p:blipFill rotWithShape="1">
          <a:blip r:embed="rId11">
            <a:alphaModFix/>
          </a:blip>
          <a:srcRect/>
          <a:stretch/>
        </p:blipFill>
        <p:spPr>
          <a:xfrm>
            <a:off x="6120383" y="1990317"/>
            <a:ext cx="1267399" cy="844727"/>
          </a:xfrm>
          <a:prstGeom prst="rect">
            <a:avLst/>
          </a:prstGeom>
          <a:noFill/>
          <a:ln>
            <a:noFill/>
          </a:ln>
        </p:spPr>
      </p:pic>
      <p:pic>
        <p:nvPicPr>
          <p:cNvPr id="8763" name="Google Shape;8763;p284"/>
          <p:cNvPicPr preferRelativeResize="0"/>
          <p:nvPr/>
        </p:nvPicPr>
        <p:blipFill rotWithShape="1">
          <a:blip r:embed="rId12">
            <a:alphaModFix/>
          </a:blip>
          <a:srcRect b="-223"/>
          <a:stretch/>
        </p:blipFill>
        <p:spPr>
          <a:xfrm>
            <a:off x="7543800" y="1990317"/>
            <a:ext cx="1271016" cy="841248"/>
          </a:xfrm>
          <a:prstGeom prst="rect">
            <a:avLst/>
          </a:prstGeom>
          <a:noFill/>
          <a:ln>
            <a:noFill/>
          </a:ln>
        </p:spPr>
      </p:pic>
      <p:pic>
        <p:nvPicPr>
          <p:cNvPr id="8764" name="Google Shape;8764;p284"/>
          <p:cNvPicPr preferRelativeResize="0"/>
          <p:nvPr/>
        </p:nvPicPr>
        <p:blipFill rotWithShape="1">
          <a:blip r:embed="rId13">
            <a:alphaModFix/>
          </a:blip>
          <a:srcRect/>
          <a:stretch/>
        </p:blipFill>
        <p:spPr>
          <a:xfrm>
            <a:off x="3273549" y="1990317"/>
            <a:ext cx="1267399" cy="844727"/>
          </a:xfrm>
          <a:prstGeom prst="rect">
            <a:avLst/>
          </a:prstGeom>
          <a:noFill/>
          <a:ln>
            <a:noFill/>
          </a:ln>
        </p:spPr>
      </p:pic>
      <p:pic>
        <p:nvPicPr>
          <p:cNvPr id="8765" name="Google Shape;8765;p284"/>
          <p:cNvPicPr preferRelativeResize="0"/>
          <p:nvPr/>
        </p:nvPicPr>
        <p:blipFill rotWithShape="1">
          <a:blip r:embed="rId14">
            <a:alphaModFix/>
          </a:blip>
          <a:srcRect/>
          <a:stretch/>
        </p:blipFill>
        <p:spPr>
          <a:xfrm>
            <a:off x="420688" y="2986589"/>
            <a:ext cx="1267399" cy="844727"/>
          </a:xfrm>
          <a:prstGeom prst="rect">
            <a:avLst/>
          </a:prstGeom>
          <a:noFill/>
          <a:ln>
            <a:noFill/>
          </a:ln>
        </p:spPr>
      </p:pic>
      <p:pic>
        <p:nvPicPr>
          <p:cNvPr id="8766" name="Google Shape;8766;p284"/>
          <p:cNvPicPr preferRelativeResize="0"/>
          <p:nvPr/>
        </p:nvPicPr>
        <p:blipFill rotWithShape="1">
          <a:blip r:embed="rId15">
            <a:alphaModFix/>
          </a:blip>
          <a:srcRect/>
          <a:stretch/>
        </p:blipFill>
        <p:spPr>
          <a:xfrm>
            <a:off x="1845310" y="2986589"/>
            <a:ext cx="1271016" cy="841248"/>
          </a:xfrm>
          <a:prstGeom prst="rect">
            <a:avLst/>
          </a:prstGeom>
          <a:noFill/>
          <a:ln>
            <a:noFill/>
          </a:ln>
        </p:spPr>
      </p:pic>
      <p:pic>
        <p:nvPicPr>
          <p:cNvPr id="8767" name="Google Shape;8767;p284"/>
          <p:cNvPicPr preferRelativeResize="0"/>
          <p:nvPr/>
        </p:nvPicPr>
        <p:blipFill rotWithShape="1">
          <a:blip r:embed="rId16">
            <a:alphaModFix/>
          </a:blip>
          <a:srcRect/>
          <a:stretch/>
        </p:blipFill>
        <p:spPr>
          <a:xfrm>
            <a:off x="3273549" y="2986589"/>
            <a:ext cx="1267399" cy="844727"/>
          </a:xfrm>
          <a:prstGeom prst="rect">
            <a:avLst/>
          </a:prstGeom>
          <a:noFill/>
          <a:ln>
            <a:noFill/>
          </a:ln>
        </p:spPr>
      </p:pic>
      <p:pic>
        <p:nvPicPr>
          <p:cNvPr id="8768" name="Google Shape;8768;p284"/>
          <p:cNvPicPr preferRelativeResize="0"/>
          <p:nvPr/>
        </p:nvPicPr>
        <p:blipFill rotWithShape="1">
          <a:blip r:embed="rId17">
            <a:alphaModFix/>
          </a:blip>
          <a:srcRect r="285" b="-414"/>
          <a:stretch/>
        </p:blipFill>
        <p:spPr>
          <a:xfrm>
            <a:off x="4698171" y="2986589"/>
            <a:ext cx="1267399" cy="844727"/>
          </a:xfrm>
          <a:prstGeom prst="rect">
            <a:avLst/>
          </a:prstGeom>
          <a:noFill/>
          <a:ln>
            <a:noFill/>
          </a:ln>
        </p:spPr>
      </p:pic>
      <p:pic>
        <p:nvPicPr>
          <p:cNvPr id="8769" name="Google Shape;8769;p284"/>
          <p:cNvPicPr preferRelativeResize="0"/>
          <p:nvPr/>
        </p:nvPicPr>
        <p:blipFill rotWithShape="1">
          <a:blip r:embed="rId18">
            <a:alphaModFix/>
          </a:blip>
          <a:srcRect/>
          <a:stretch/>
        </p:blipFill>
        <p:spPr>
          <a:xfrm>
            <a:off x="6122793" y="2986589"/>
            <a:ext cx="1267401" cy="841248"/>
          </a:xfrm>
          <a:prstGeom prst="rect">
            <a:avLst/>
          </a:prstGeom>
          <a:noFill/>
          <a:ln>
            <a:noFill/>
          </a:ln>
        </p:spPr>
      </p:pic>
      <p:pic>
        <p:nvPicPr>
          <p:cNvPr id="8770" name="Google Shape;8770;p284"/>
          <p:cNvPicPr preferRelativeResize="0"/>
          <p:nvPr/>
        </p:nvPicPr>
        <p:blipFill rotWithShape="1">
          <a:blip r:embed="rId19">
            <a:alphaModFix/>
          </a:blip>
          <a:srcRect/>
          <a:stretch/>
        </p:blipFill>
        <p:spPr>
          <a:xfrm>
            <a:off x="7547417" y="2986589"/>
            <a:ext cx="1267399" cy="844727"/>
          </a:xfrm>
          <a:prstGeom prst="rect">
            <a:avLst/>
          </a:prstGeom>
          <a:noFill/>
          <a:ln>
            <a:noFill/>
          </a:ln>
        </p:spPr>
      </p:pic>
      <p:pic>
        <p:nvPicPr>
          <p:cNvPr id="8771" name="Google Shape;8771;p284"/>
          <p:cNvPicPr preferRelativeResize="0"/>
          <p:nvPr/>
        </p:nvPicPr>
        <p:blipFill rotWithShape="1">
          <a:blip r:embed="rId20">
            <a:alphaModFix/>
          </a:blip>
          <a:srcRect/>
          <a:stretch/>
        </p:blipFill>
        <p:spPr>
          <a:xfrm>
            <a:off x="1843139" y="3986340"/>
            <a:ext cx="1271016" cy="841248"/>
          </a:xfrm>
          <a:prstGeom prst="rect">
            <a:avLst/>
          </a:prstGeom>
          <a:noFill/>
          <a:ln>
            <a:noFill/>
          </a:ln>
        </p:spPr>
      </p:pic>
      <p:pic>
        <p:nvPicPr>
          <p:cNvPr id="8772" name="Google Shape;8772;p284"/>
          <p:cNvPicPr preferRelativeResize="0"/>
          <p:nvPr/>
        </p:nvPicPr>
        <p:blipFill rotWithShape="1">
          <a:blip r:embed="rId21">
            <a:alphaModFix/>
          </a:blip>
          <a:srcRect/>
          <a:stretch/>
        </p:blipFill>
        <p:spPr>
          <a:xfrm>
            <a:off x="3269207" y="3986340"/>
            <a:ext cx="1267403" cy="841248"/>
          </a:xfrm>
          <a:prstGeom prst="rect">
            <a:avLst/>
          </a:prstGeom>
          <a:noFill/>
          <a:ln>
            <a:noFill/>
          </a:ln>
        </p:spPr>
      </p:pic>
      <p:pic>
        <p:nvPicPr>
          <p:cNvPr id="8773" name="Google Shape;8773;p284"/>
          <p:cNvPicPr preferRelativeResize="0"/>
          <p:nvPr/>
        </p:nvPicPr>
        <p:blipFill rotWithShape="1">
          <a:blip r:embed="rId22">
            <a:alphaModFix/>
          </a:blip>
          <a:srcRect/>
          <a:stretch/>
        </p:blipFill>
        <p:spPr>
          <a:xfrm>
            <a:off x="4691662" y="3986340"/>
            <a:ext cx="1271016" cy="841248"/>
          </a:xfrm>
          <a:prstGeom prst="rect">
            <a:avLst/>
          </a:prstGeom>
          <a:noFill/>
          <a:ln>
            <a:noFill/>
          </a:ln>
        </p:spPr>
      </p:pic>
      <p:pic>
        <p:nvPicPr>
          <p:cNvPr id="8774" name="Google Shape;8774;p284"/>
          <p:cNvPicPr preferRelativeResize="0"/>
          <p:nvPr/>
        </p:nvPicPr>
        <p:blipFill rotWithShape="1">
          <a:blip r:embed="rId23">
            <a:alphaModFix/>
          </a:blip>
          <a:srcRect/>
          <a:stretch/>
        </p:blipFill>
        <p:spPr>
          <a:xfrm>
            <a:off x="6117730" y="3986340"/>
            <a:ext cx="1271016" cy="841248"/>
          </a:xfrm>
          <a:prstGeom prst="rect">
            <a:avLst/>
          </a:prstGeom>
          <a:noFill/>
          <a:ln>
            <a:noFill/>
          </a:ln>
        </p:spPr>
      </p:pic>
      <p:pic>
        <p:nvPicPr>
          <p:cNvPr id="8775" name="Google Shape;8775;p284"/>
          <p:cNvPicPr preferRelativeResize="0"/>
          <p:nvPr/>
        </p:nvPicPr>
        <p:blipFill rotWithShape="1">
          <a:blip r:embed="rId24">
            <a:alphaModFix/>
          </a:blip>
          <a:srcRect/>
          <a:stretch/>
        </p:blipFill>
        <p:spPr>
          <a:xfrm>
            <a:off x="7543800" y="3986340"/>
            <a:ext cx="1271016" cy="841248"/>
          </a:xfrm>
          <a:prstGeom prst="rect">
            <a:avLst/>
          </a:prstGeom>
          <a:noFill/>
          <a:ln>
            <a:noFill/>
          </a:ln>
        </p:spPr>
      </p:pic>
      <p:pic>
        <p:nvPicPr>
          <p:cNvPr id="8776" name="Google Shape;8776;p284"/>
          <p:cNvPicPr preferRelativeResize="0"/>
          <p:nvPr/>
        </p:nvPicPr>
        <p:blipFill rotWithShape="1">
          <a:blip r:embed="rId25">
            <a:alphaModFix/>
          </a:blip>
          <a:srcRect/>
          <a:stretch/>
        </p:blipFill>
        <p:spPr>
          <a:xfrm>
            <a:off x="420688" y="3986340"/>
            <a:ext cx="1267399" cy="844727"/>
          </a:xfrm>
          <a:prstGeom prst="rect">
            <a:avLst/>
          </a:prstGeom>
          <a:noFill/>
          <a:ln>
            <a:noFill/>
          </a:ln>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8780"/>
        <p:cNvGrpSpPr/>
        <p:nvPr/>
      </p:nvGrpSpPr>
      <p:grpSpPr>
        <a:xfrm>
          <a:off x="0" y="0"/>
          <a:ext cx="0" cy="0"/>
          <a:chOff x="0" y="0"/>
          <a:chExt cx="0" cy="0"/>
        </a:xfrm>
      </p:grpSpPr>
      <p:sp>
        <p:nvSpPr>
          <p:cNvPr id="8781" name="Google Shape;8781;p285"/>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Looking for more licensed ASU photos?</a:t>
            </a:r>
            <a:endParaRPr/>
          </a:p>
        </p:txBody>
      </p:sp>
      <p:sp>
        <p:nvSpPr>
          <p:cNvPr id="8782" name="Google Shape;8782;p285"/>
          <p:cNvSpPr txBox="1"/>
          <p:nvPr/>
        </p:nvSpPr>
        <p:spPr>
          <a:xfrm>
            <a:off x="6394500" y="1323475"/>
            <a:ext cx="2437500" cy="2958900"/>
          </a:xfrm>
          <a:prstGeom prst="rect">
            <a:avLst/>
          </a:prstGeom>
          <a:noFill/>
          <a:ln>
            <a:noFill/>
          </a:ln>
        </p:spPr>
        <p:txBody>
          <a:bodyPr spcFirstLastPara="1" wrap="square" lIns="0" tIns="0" rIns="0" bIns="0" anchor="t" anchorCtr="0">
            <a:spAutoFit/>
          </a:bodyPr>
          <a:lstStyle/>
          <a:p>
            <a:pPr marL="457200" marR="0" lvl="0" indent="-285750" algn="l" rtl="0">
              <a:lnSpc>
                <a:spcPct val="90000"/>
              </a:lnSpc>
              <a:spcBef>
                <a:spcPts val="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3"/>
              </a:rPr>
              <a:t>Graduation </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4"/>
              </a:rPr>
              <a:t>Graduation – virtual</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5"/>
              </a:rPr>
              <a:t>Healthy Campus </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6"/>
              </a:rPr>
              <a:t>Iconic brand photos</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7"/>
              </a:rPr>
              <a:t>Innovation brand photos</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8"/>
              </a:rPr>
              <a:t>Memorials and monuments</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9"/>
              </a:rPr>
              <a:t>Salute to Service</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0"/>
              </a:rPr>
              <a:t>School pride </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1"/>
              </a:rPr>
              <a:t>Social-friends</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2"/>
              </a:rPr>
              <a:t>Wellness</a:t>
            </a:r>
            <a:endParaRPr sz="1100" b="1" i="0" u="none" strike="noStrike" cap="none">
              <a:solidFill>
                <a:srgbClr val="191919"/>
              </a:solidFill>
              <a:latin typeface="Arial"/>
              <a:ea typeface="Arial"/>
              <a:cs typeface="Arial"/>
              <a:sym typeface="Arial"/>
            </a:endParaRPr>
          </a:p>
          <a:p>
            <a:pPr marL="457200" marR="0" lvl="0" indent="-285750" algn="l" rtl="0">
              <a:lnSpc>
                <a:spcPct val="90000"/>
              </a:lnSpc>
              <a:spcBef>
                <a:spcPts val="1000"/>
              </a:spcBef>
              <a:spcAft>
                <a:spcPts val="100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3"/>
              </a:rPr>
              <a:t>Zoom backgrounds</a:t>
            </a:r>
            <a:endParaRPr sz="1100" b="1" i="0" u="none" strike="noStrike" cap="none">
              <a:solidFill>
                <a:srgbClr val="191919"/>
              </a:solidFill>
              <a:latin typeface="Arial"/>
              <a:ea typeface="Arial"/>
              <a:cs typeface="Arial"/>
              <a:sym typeface="Arial"/>
            </a:endParaRPr>
          </a:p>
        </p:txBody>
      </p:sp>
      <p:sp>
        <p:nvSpPr>
          <p:cNvPr id="8783" name="Google Shape;8783;p285"/>
          <p:cNvSpPr txBox="1"/>
          <p:nvPr/>
        </p:nvSpPr>
        <p:spPr>
          <a:xfrm>
            <a:off x="2940100" y="1323475"/>
            <a:ext cx="3259500" cy="3111300"/>
          </a:xfrm>
          <a:prstGeom prst="rect">
            <a:avLst/>
          </a:prstGeom>
          <a:noFill/>
          <a:ln>
            <a:noFill/>
          </a:ln>
        </p:spPr>
        <p:txBody>
          <a:bodyPr spcFirstLastPara="1" wrap="square" lIns="0" tIns="0" rIns="0" bIns="0" anchor="t" anchorCtr="0">
            <a:spAutoFit/>
          </a:bodyPr>
          <a:lstStyle/>
          <a:p>
            <a:pPr marL="457200" marR="0" lvl="0" indent="-285750" algn="l" rtl="0">
              <a:lnSpc>
                <a:spcPct val="90000"/>
              </a:lnSpc>
              <a:spcBef>
                <a:spcPts val="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4"/>
              </a:rPr>
              <a:t>Academics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5"/>
              </a:rPr>
              <a:t>Alumni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6"/>
              </a:rPr>
              <a:t>Arts and creativity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7"/>
              </a:rPr>
              <a:t>ASU California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8"/>
              </a:rPr>
              <a:t>ASU Thrive magazine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19"/>
              </a:rPr>
              <a:t>Campus architecture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20"/>
              </a:rPr>
              <a:t>Campus life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21"/>
              </a:rPr>
              <a:t>Careers, networking, job fairs and internships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22"/>
              </a:rPr>
              <a:t>Community and social embeddedness </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23"/>
              </a:rPr>
              <a:t>Entrepreneurship</a:t>
            </a:r>
            <a:endParaRPr sz="1100" b="1" i="0" u="none" strike="noStrike" cap="none">
              <a:solidFill>
                <a:srgbClr val="8C1D40"/>
              </a:solidFill>
              <a:latin typeface="Arial"/>
              <a:ea typeface="Arial"/>
              <a:cs typeface="Arial"/>
              <a:sym typeface="Arial"/>
            </a:endParaRPr>
          </a:p>
          <a:p>
            <a:pPr marL="457200" marR="0" lvl="0" indent="-285750" algn="l" rtl="0">
              <a:lnSpc>
                <a:spcPct val="90000"/>
              </a:lnSpc>
              <a:spcBef>
                <a:spcPts val="1000"/>
              </a:spcBef>
              <a:spcAft>
                <a:spcPts val="1000"/>
              </a:spcAft>
              <a:buClr>
                <a:srgbClr val="191919"/>
              </a:buClr>
              <a:buSzPts val="900"/>
              <a:buFont typeface="Arial"/>
              <a:buChar char="●"/>
            </a:pPr>
            <a:r>
              <a:rPr lang="en" sz="1100" b="1" i="0" u="sng" strike="noStrike" cap="none">
                <a:solidFill>
                  <a:schemeClr val="hlink"/>
                </a:solidFill>
                <a:latin typeface="Arial"/>
                <a:ea typeface="Arial"/>
                <a:cs typeface="Arial"/>
                <a:sym typeface="Arial"/>
                <a:hlinkClick r:id="rId24"/>
              </a:rPr>
              <a:t>Graduates and families </a:t>
            </a:r>
            <a:endParaRPr sz="1100" b="0" i="0" u="none" strike="noStrike" cap="none">
              <a:solidFill>
                <a:srgbClr val="8C1D40"/>
              </a:solidFill>
              <a:latin typeface="Arial"/>
              <a:ea typeface="Arial"/>
              <a:cs typeface="Arial"/>
              <a:sym typeface="Arial"/>
            </a:endParaRPr>
          </a:p>
        </p:txBody>
      </p:sp>
      <p:sp>
        <p:nvSpPr>
          <p:cNvPr id="8784" name="Google Shape;8784;p285"/>
          <p:cNvSpPr txBox="1"/>
          <p:nvPr/>
        </p:nvSpPr>
        <p:spPr>
          <a:xfrm>
            <a:off x="445450" y="1009875"/>
            <a:ext cx="2217600" cy="13545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191919"/>
                </a:solidFill>
                <a:highlight>
                  <a:srgbClr val="FFFFFF"/>
                </a:highlight>
                <a:latin typeface="Arial"/>
                <a:ea typeface="Arial"/>
                <a:cs typeface="Arial"/>
                <a:sym typeface="Arial"/>
              </a:rPr>
              <a:t>The ASU brand library is available online through</a:t>
            </a:r>
            <a:r>
              <a:rPr lang="en" sz="1100" b="0" i="0" u="none" strike="noStrike" cap="none">
                <a:solidFill>
                  <a:srgbClr val="191919"/>
                </a:solidFill>
                <a:highlight>
                  <a:srgbClr val="FFFFFF"/>
                </a:highlight>
                <a:latin typeface="Arial"/>
                <a:ea typeface="Arial"/>
                <a:cs typeface="Arial"/>
                <a:sym typeface="Arial"/>
              </a:rPr>
              <a:t> a cloud-based digital asset management (DAM) solution designed to function as a centralized library to manage photos, logos, graphics and pattern files in one place.</a:t>
            </a:r>
            <a:endParaRPr sz="1100" b="1" i="0" u="none" strike="noStrike" cap="none">
              <a:solidFill>
                <a:srgbClr val="191919"/>
              </a:solidFill>
              <a:highlight>
                <a:srgbClr val="FFFFFF"/>
              </a:highlight>
              <a:latin typeface="Arial"/>
              <a:ea typeface="Arial"/>
              <a:cs typeface="Arial"/>
              <a:sym typeface="Arial"/>
            </a:endParaRPr>
          </a:p>
        </p:txBody>
      </p:sp>
      <p:sp>
        <p:nvSpPr>
          <p:cNvPr id="8785" name="Google Shape;8785;p285"/>
          <p:cNvSpPr txBox="1"/>
          <p:nvPr/>
        </p:nvSpPr>
        <p:spPr>
          <a:xfrm>
            <a:off x="455600" y="4344425"/>
            <a:ext cx="2379000" cy="346200"/>
          </a:xfrm>
          <a:prstGeom prst="rect">
            <a:avLst/>
          </a:prstGeom>
          <a:noFill/>
          <a:ln>
            <a:noFill/>
          </a:ln>
        </p:spPr>
        <p:txBody>
          <a:bodyPr spcFirstLastPara="1" wrap="square" lIns="0" tIns="0" rIns="0" bIns="0" anchor="t" anchorCtr="0">
            <a:spAutoFit/>
          </a:bodyPr>
          <a:lstStyle/>
          <a:p>
            <a:pPr marL="0" marR="0" lvl="0" indent="0" algn="l" rtl="0">
              <a:lnSpc>
                <a:spcPct val="150000"/>
              </a:lnSpc>
              <a:spcBef>
                <a:spcPts val="0"/>
              </a:spcBef>
              <a:spcAft>
                <a:spcPts val="0"/>
              </a:spcAft>
              <a:buClr>
                <a:srgbClr val="000000"/>
              </a:buClr>
              <a:buSzPts val="900"/>
              <a:buFont typeface="Arial"/>
              <a:buNone/>
            </a:pPr>
            <a:r>
              <a:rPr lang="en" sz="900" b="0" i="0" u="sng" strike="noStrike" cap="none">
                <a:solidFill>
                  <a:schemeClr val="hlink"/>
                </a:solidFill>
                <a:latin typeface="Arial"/>
                <a:ea typeface="Arial"/>
                <a:cs typeface="Arial"/>
                <a:sym typeface="Arial"/>
                <a:hlinkClick r:id="rId25"/>
              </a:rPr>
              <a:t>Learn more about using the library </a:t>
            </a:r>
            <a:endParaRPr sz="1400" b="0" i="0" u="none" strike="noStrike" cap="none">
              <a:solidFill>
                <a:srgbClr val="000000"/>
              </a:solidFill>
              <a:latin typeface="Arial"/>
              <a:ea typeface="Arial"/>
              <a:cs typeface="Arial"/>
              <a:sym typeface="Arial"/>
            </a:endParaRPr>
          </a:p>
          <a:p>
            <a:pPr marL="0" marR="0" lvl="0" indent="0" algn="l" rtl="0">
              <a:lnSpc>
                <a:spcPct val="150000"/>
              </a:lnSpc>
              <a:spcBef>
                <a:spcPts val="0"/>
              </a:spcBef>
              <a:spcAft>
                <a:spcPts val="0"/>
              </a:spcAft>
              <a:buClr>
                <a:srgbClr val="000000"/>
              </a:buClr>
              <a:buSzPts val="900"/>
              <a:buFont typeface="Arial"/>
              <a:buNone/>
            </a:pPr>
            <a:r>
              <a:rPr lang="en" sz="900" b="0" i="0" u="sng" strike="noStrike" cap="none">
                <a:solidFill>
                  <a:srgbClr val="8C1D40"/>
                </a:solidFill>
                <a:latin typeface="Arial"/>
                <a:ea typeface="Arial"/>
                <a:cs typeface="Arial"/>
                <a:sym typeface="Arial"/>
              </a:rPr>
              <a:t>R</a:t>
            </a:r>
            <a:r>
              <a:rPr lang="en" sz="900" b="0" i="0" u="sng" strike="noStrike" cap="none">
                <a:solidFill>
                  <a:schemeClr val="hlink"/>
                </a:solidFill>
                <a:latin typeface="Arial"/>
                <a:ea typeface="Arial"/>
                <a:cs typeface="Arial"/>
                <a:sym typeface="Arial"/>
                <a:hlinkClick r:id="rId25"/>
              </a:rPr>
              <a:t>egister for an ASU brand library account</a:t>
            </a:r>
            <a:endParaRPr sz="900" b="0" i="0" u="none" strike="noStrike" cap="none">
              <a:solidFill>
                <a:srgbClr val="000000"/>
              </a:solidFill>
              <a:latin typeface="Arial"/>
              <a:ea typeface="Arial"/>
              <a:cs typeface="Arial"/>
              <a:sym typeface="Arial"/>
            </a:endParaRPr>
          </a:p>
        </p:txBody>
      </p:sp>
      <p:sp>
        <p:nvSpPr>
          <p:cNvPr id="8786" name="Google Shape;8786;p285"/>
          <p:cNvSpPr txBox="1"/>
          <p:nvPr/>
        </p:nvSpPr>
        <p:spPr>
          <a:xfrm>
            <a:off x="2899400" y="1009875"/>
            <a:ext cx="5768400" cy="1692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FFFFFF"/>
                </a:solidFill>
                <a:highlight>
                  <a:srgbClr val="191919"/>
                </a:highlight>
                <a:latin typeface="Arial"/>
                <a:ea typeface="Arial"/>
                <a:cs typeface="Arial"/>
                <a:sym typeface="Arial"/>
              </a:rPr>
              <a:t>Available categories to explore:</a:t>
            </a:r>
            <a:endParaRPr sz="1100" b="1" i="0" u="none" strike="noStrike" cap="none">
              <a:solidFill>
                <a:srgbClr val="FFFFFF"/>
              </a:solidFill>
              <a:highlight>
                <a:srgbClr val="191919"/>
              </a:highlight>
              <a:latin typeface="Arial"/>
              <a:ea typeface="Arial"/>
              <a:cs typeface="Arial"/>
              <a:sym typeface="Arial"/>
            </a:endParaRPr>
          </a:p>
        </p:txBody>
      </p:sp>
      <p:sp>
        <p:nvSpPr>
          <p:cNvPr id="8787" name="Google Shape;8787;p285"/>
          <p:cNvSpPr txBox="1"/>
          <p:nvPr/>
        </p:nvSpPr>
        <p:spPr>
          <a:xfrm>
            <a:off x="5358375" y="4567275"/>
            <a:ext cx="3196500" cy="277200"/>
          </a:xfrm>
          <a:prstGeom prst="rect">
            <a:avLst/>
          </a:prstGeom>
          <a:solidFill>
            <a:srgbClr val="FAFAFA"/>
          </a:solid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Arial"/>
                <a:ea typeface="Arial"/>
                <a:cs typeface="Arial"/>
                <a:sym typeface="Arial"/>
              </a:rPr>
              <a:t>Note: </a:t>
            </a:r>
            <a:r>
              <a:rPr lang="en" sz="900" b="1" i="0" u="none" strike="noStrike" cap="none">
                <a:solidFill>
                  <a:srgbClr val="000000"/>
                </a:solidFill>
                <a:highlight>
                  <a:schemeClr val="accent1"/>
                </a:highlight>
                <a:latin typeface="Arial"/>
                <a:ea typeface="Arial"/>
                <a:cs typeface="Arial"/>
                <a:sym typeface="Arial"/>
              </a:rPr>
              <a:t>All photos found in the library have signed releases by all photo subjects for use by ASU our partners.</a:t>
            </a:r>
            <a:endParaRPr sz="900" b="1" i="0" u="none" strike="noStrike" cap="none">
              <a:solidFill>
                <a:srgbClr val="000000"/>
              </a:solidFill>
              <a:highlight>
                <a:schemeClr val="accent1"/>
              </a:highlight>
              <a:latin typeface="Arial"/>
              <a:ea typeface="Arial"/>
              <a:cs typeface="Arial"/>
              <a:sym typeface="Arial"/>
            </a:endParaRPr>
          </a:p>
        </p:txBody>
      </p:sp>
      <p:sp>
        <p:nvSpPr>
          <p:cNvPr id="8788" name="Google Shape;8788;p285">
            <a:hlinkClick r:id="rId26"/>
          </p:cNvPr>
          <p:cNvSpPr/>
          <p:nvPr/>
        </p:nvSpPr>
        <p:spPr>
          <a:xfrm>
            <a:off x="420625" y="3697700"/>
            <a:ext cx="1785300" cy="4857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300" b="1" i="0" u="sng" strike="noStrike" cap="none">
                <a:solidFill>
                  <a:schemeClr val="hlink"/>
                </a:solidFill>
                <a:latin typeface="Arial"/>
                <a:ea typeface="Arial"/>
                <a:cs typeface="Arial"/>
                <a:sym typeface="Arial"/>
                <a:hlinkClick r:id="rId27"/>
              </a:rPr>
              <a:t>Access </a:t>
            </a:r>
            <a:r>
              <a:rPr lang="en" sz="1300" b="1" i="0" u="sng" strike="noStrike" cap="none">
                <a:solidFill>
                  <a:srgbClr val="FFFFFF"/>
                </a:solidFill>
                <a:latin typeface="Arial"/>
                <a:ea typeface="Arial"/>
                <a:cs typeface="Arial"/>
                <a:sym typeface="Arial"/>
              </a:rPr>
              <a:t>the ASU Brand Library</a:t>
            </a:r>
            <a:endParaRPr sz="1300" b="1" i="0" u="sng" strike="noStrike" cap="none">
              <a:solidFill>
                <a:srgbClr val="FFFFFF"/>
              </a:solidFill>
              <a:latin typeface="Arial"/>
              <a:ea typeface="Arial"/>
              <a:cs typeface="Arial"/>
              <a:sym typeface="Arial"/>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8792"/>
        <p:cNvGrpSpPr/>
        <p:nvPr/>
      </p:nvGrpSpPr>
      <p:grpSpPr>
        <a:xfrm>
          <a:off x="0" y="0"/>
          <a:ext cx="0" cy="0"/>
          <a:chOff x="0" y="0"/>
          <a:chExt cx="0" cy="0"/>
        </a:xfrm>
      </p:grpSpPr>
      <p:sp>
        <p:nvSpPr>
          <p:cNvPr id="8793" name="Google Shape;8793;p28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Using your own images (PowerPoint)</a:t>
            </a:r>
            <a:endParaRPr/>
          </a:p>
        </p:txBody>
      </p:sp>
      <p:sp>
        <p:nvSpPr>
          <p:cNvPr id="8794" name="Google Shape;8794;p286"/>
          <p:cNvSpPr txBox="1">
            <a:spLocks noGrp="1"/>
          </p:cNvSpPr>
          <p:nvPr>
            <p:ph type="body" idx="4294967295"/>
          </p:nvPr>
        </p:nvSpPr>
        <p:spPr>
          <a:xfrm>
            <a:off x="420900" y="994550"/>
            <a:ext cx="6148200" cy="38334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400"/>
              <a:buFont typeface="Arial"/>
              <a:buNone/>
            </a:pPr>
            <a:r>
              <a:rPr lang="en" sz="1600"/>
              <a:t>Replace any image in this template with your own images:</a:t>
            </a:r>
            <a:endParaRPr sz="1600"/>
          </a:p>
          <a:p>
            <a:pPr marL="457200" lvl="0" indent="-317500" algn="l" rtl="0">
              <a:lnSpc>
                <a:spcPct val="115000"/>
              </a:lnSpc>
              <a:spcBef>
                <a:spcPts val="1000"/>
              </a:spcBef>
              <a:spcAft>
                <a:spcPts val="0"/>
              </a:spcAft>
              <a:buSzPts val="1400"/>
              <a:buAutoNum type="arabicPeriod"/>
            </a:pPr>
            <a:r>
              <a:rPr lang="en" sz="1600" b="1"/>
              <a:t>Right click the image </a:t>
            </a:r>
            <a:endParaRPr sz="1600" b="1"/>
          </a:p>
          <a:p>
            <a:pPr marL="457200" lvl="0" indent="-317500" algn="l" rtl="0">
              <a:lnSpc>
                <a:spcPct val="115000"/>
              </a:lnSpc>
              <a:spcBef>
                <a:spcPts val="1000"/>
              </a:spcBef>
              <a:spcAft>
                <a:spcPts val="1000"/>
              </a:spcAft>
              <a:buSzPts val="1400"/>
              <a:buAutoNum type="arabicPeriod"/>
            </a:pPr>
            <a:r>
              <a:rPr lang="en" sz="1600" b="1"/>
              <a:t>Select, “change picture”</a:t>
            </a:r>
            <a:endParaRPr/>
          </a:p>
        </p:txBody>
      </p:sp>
      <p:pic>
        <p:nvPicPr>
          <p:cNvPr id="8795" name="Google Shape;8795;p286"/>
          <p:cNvPicPr preferRelativeResize="0"/>
          <p:nvPr/>
        </p:nvPicPr>
        <p:blipFill rotWithShape="1">
          <a:blip r:embed="rId3">
            <a:alphaModFix/>
          </a:blip>
          <a:srcRect/>
          <a:stretch/>
        </p:blipFill>
        <p:spPr>
          <a:xfrm>
            <a:off x="2591025" y="2090782"/>
            <a:ext cx="6207526" cy="2727075"/>
          </a:xfrm>
          <a:prstGeom prst="rect">
            <a:avLst/>
          </a:prstGeom>
          <a:noFill/>
          <a:ln>
            <a:noFill/>
          </a:ln>
        </p:spPr>
      </p:pic>
      <p:sp>
        <p:nvSpPr>
          <p:cNvPr id="8796" name="Google Shape;8796;p286"/>
          <p:cNvSpPr/>
          <p:nvPr/>
        </p:nvSpPr>
        <p:spPr>
          <a:xfrm>
            <a:off x="4013025" y="3557525"/>
            <a:ext cx="2886300" cy="300000"/>
          </a:xfrm>
          <a:prstGeom prst="rect">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8800"/>
        <p:cNvGrpSpPr/>
        <p:nvPr/>
      </p:nvGrpSpPr>
      <p:grpSpPr>
        <a:xfrm>
          <a:off x="0" y="0"/>
          <a:ext cx="0" cy="0"/>
          <a:chOff x="0" y="0"/>
          <a:chExt cx="0" cy="0"/>
        </a:xfrm>
      </p:grpSpPr>
      <p:sp>
        <p:nvSpPr>
          <p:cNvPr id="8801" name="Google Shape;8801;p287"/>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Embedding videos</a:t>
            </a:r>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8805"/>
        <p:cNvGrpSpPr/>
        <p:nvPr/>
      </p:nvGrpSpPr>
      <p:grpSpPr>
        <a:xfrm>
          <a:off x="0" y="0"/>
          <a:ext cx="0" cy="0"/>
          <a:chOff x="0" y="0"/>
          <a:chExt cx="0" cy="0"/>
        </a:xfrm>
      </p:grpSpPr>
      <p:sp>
        <p:nvSpPr>
          <p:cNvPr id="8806" name="Google Shape;8806;p28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How to embed video</a:t>
            </a:r>
            <a:endParaRPr/>
          </a:p>
        </p:txBody>
      </p:sp>
      <p:sp>
        <p:nvSpPr>
          <p:cNvPr id="8807" name="Google Shape;8807;p288"/>
          <p:cNvSpPr txBox="1">
            <a:spLocks noGrp="1"/>
          </p:cNvSpPr>
          <p:nvPr>
            <p:ph type="body" idx="1"/>
          </p:nvPr>
        </p:nvSpPr>
        <p:spPr>
          <a:xfrm>
            <a:off x="420900" y="994550"/>
            <a:ext cx="2357700" cy="38334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To reduce the size of your presentations, embedding video via YouTube links is recommended, when possible.</a:t>
            </a:r>
            <a:endParaRPr/>
          </a:p>
        </p:txBody>
      </p:sp>
      <p:sp>
        <p:nvSpPr>
          <p:cNvPr id="8808" name="Google Shape;8808;p288"/>
          <p:cNvSpPr txBox="1"/>
          <p:nvPr/>
        </p:nvSpPr>
        <p:spPr>
          <a:xfrm>
            <a:off x="3189600" y="991949"/>
            <a:ext cx="974100" cy="3693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Step 1</a:t>
            </a:r>
            <a:endParaRPr sz="1200" b="1" i="0" u="none" strike="noStrike" cap="none">
              <a:solidFill>
                <a:srgbClr val="000000"/>
              </a:solidFill>
              <a:latin typeface="Arial"/>
              <a:ea typeface="Arial"/>
              <a:cs typeface="Arial"/>
              <a:sym typeface="Arial"/>
            </a:endParaRPr>
          </a:p>
        </p:txBody>
      </p:sp>
      <p:pic>
        <p:nvPicPr>
          <p:cNvPr id="8809" name="Google Shape;8809;p288" descr="A picture containing icon&#10;&#10;Description automatically generated"/>
          <p:cNvPicPr preferRelativeResize="0"/>
          <p:nvPr/>
        </p:nvPicPr>
        <p:blipFill rotWithShape="1">
          <a:blip r:embed="rId3">
            <a:alphaModFix/>
          </a:blip>
          <a:srcRect/>
          <a:stretch/>
        </p:blipFill>
        <p:spPr>
          <a:xfrm>
            <a:off x="4980302" y="1081849"/>
            <a:ext cx="1003300" cy="558800"/>
          </a:xfrm>
          <a:prstGeom prst="rect">
            <a:avLst/>
          </a:prstGeom>
          <a:noFill/>
          <a:ln>
            <a:noFill/>
          </a:ln>
        </p:spPr>
      </p:pic>
      <p:pic>
        <p:nvPicPr>
          <p:cNvPr id="8810" name="Google Shape;8810;p288" descr="Graphical user interface, application&#10;&#10;Description automatically generated"/>
          <p:cNvPicPr preferRelativeResize="0"/>
          <p:nvPr/>
        </p:nvPicPr>
        <p:blipFill rotWithShape="1">
          <a:blip r:embed="rId4">
            <a:alphaModFix/>
          </a:blip>
          <a:srcRect/>
          <a:stretch/>
        </p:blipFill>
        <p:spPr>
          <a:xfrm>
            <a:off x="6630112" y="991949"/>
            <a:ext cx="2092988" cy="1668324"/>
          </a:xfrm>
          <a:prstGeom prst="rect">
            <a:avLst/>
          </a:prstGeom>
          <a:noFill/>
          <a:ln>
            <a:noFill/>
          </a:ln>
        </p:spPr>
      </p:pic>
      <p:pic>
        <p:nvPicPr>
          <p:cNvPr id="8811" name="Google Shape;8811;p288" descr="Graphical user interface, text, application, email&#10;&#10;Description automatically generated"/>
          <p:cNvPicPr preferRelativeResize="0"/>
          <p:nvPr/>
        </p:nvPicPr>
        <p:blipFill rotWithShape="1">
          <a:blip r:embed="rId5">
            <a:alphaModFix/>
          </a:blip>
          <a:srcRect/>
          <a:stretch/>
        </p:blipFill>
        <p:spPr>
          <a:xfrm>
            <a:off x="3776663" y="3268632"/>
            <a:ext cx="4813300" cy="1454730"/>
          </a:xfrm>
          <a:prstGeom prst="rect">
            <a:avLst/>
          </a:prstGeom>
          <a:noFill/>
          <a:ln>
            <a:noFill/>
          </a:ln>
        </p:spPr>
      </p:pic>
      <p:sp>
        <p:nvSpPr>
          <p:cNvPr id="8812" name="Google Shape;8812;p288"/>
          <p:cNvSpPr txBox="1"/>
          <p:nvPr/>
        </p:nvSpPr>
        <p:spPr>
          <a:xfrm>
            <a:off x="3189600" y="1204348"/>
            <a:ext cx="1724912" cy="1292631"/>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Go to insert and navigate to the video icon and press the down arrow to hover and click “Online Movie…”</a:t>
            </a:r>
            <a:endParaRPr sz="1200" b="1" i="0" u="none" strike="noStrike" cap="none">
              <a:solidFill>
                <a:srgbClr val="000000"/>
              </a:solidFill>
              <a:latin typeface="Arial"/>
              <a:ea typeface="Arial"/>
              <a:cs typeface="Arial"/>
              <a:sym typeface="Arial"/>
            </a:endParaRPr>
          </a:p>
        </p:txBody>
      </p:sp>
      <p:sp>
        <p:nvSpPr>
          <p:cNvPr id="8813" name="Google Shape;8813;p288"/>
          <p:cNvSpPr/>
          <p:nvPr/>
        </p:nvSpPr>
        <p:spPr>
          <a:xfrm>
            <a:off x="4934427" y="1176599"/>
            <a:ext cx="819300" cy="303600"/>
          </a:xfrm>
          <a:prstGeom prst="rect">
            <a:avLst/>
          </a:prstGeom>
          <a:noFill/>
          <a:ln w="254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88"/>
          <p:cNvSpPr/>
          <p:nvPr/>
        </p:nvSpPr>
        <p:spPr>
          <a:xfrm>
            <a:off x="6636831" y="2235940"/>
            <a:ext cx="1953131" cy="303600"/>
          </a:xfrm>
          <a:prstGeom prst="rect">
            <a:avLst/>
          </a:prstGeom>
          <a:noFill/>
          <a:ln w="254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88"/>
          <p:cNvSpPr/>
          <p:nvPr/>
        </p:nvSpPr>
        <p:spPr>
          <a:xfrm>
            <a:off x="7715250" y="4296906"/>
            <a:ext cx="874712" cy="303600"/>
          </a:xfrm>
          <a:prstGeom prst="rect">
            <a:avLst/>
          </a:prstGeom>
          <a:noFill/>
          <a:ln w="254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88"/>
          <p:cNvSpPr/>
          <p:nvPr/>
        </p:nvSpPr>
        <p:spPr>
          <a:xfrm>
            <a:off x="3829644" y="3677053"/>
            <a:ext cx="4685706" cy="303600"/>
          </a:xfrm>
          <a:prstGeom prst="rect">
            <a:avLst/>
          </a:prstGeom>
          <a:noFill/>
          <a:ln w="254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88"/>
          <p:cNvSpPr txBox="1"/>
          <p:nvPr/>
        </p:nvSpPr>
        <p:spPr>
          <a:xfrm>
            <a:off x="3169685" y="2465272"/>
            <a:ext cx="974100" cy="3693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Step 2</a:t>
            </a:r>
            <a:endParaRPr sz="1200" b="1" i="0" u="none" strike="noStrike" cap="none">
              <a:solidFill>
                <a:srgbClr val="000000"/>
              </a:solidFill>
              <a:latin typeface="Arial"/>
              <a:ea typeface="Arial"/>
              <a:cs typeface="Arial"/>
              <a:sym typeface="Arial"/>
            </a:endParaRPr>
          </a:p>
        </p:txBody>
      </p:sp>
      <p:sp>
        <p:nvSpPr>
          <p:cNvPr id="8818" name="Google Shape;8818;p288"/>
          <p:cNvSpPr txBox="1"/>
          <p:nvPr/>
        </p:nvSpPr>
        <p:spPr>
          <a:xfrm>
            <a:off x="3169684" y="2677671"/>
            <a:ext cx="4431265" cy="369302"/>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Copy and paste URL and place insert. </a:t>
            </a:r>
            <a:endParaRPr sz="1200" b="1" i="0" u="none" strike="noStrike" cap="none">
              <a:solidFill>
                <a:srgbClr val="000000"/>
              </a:solidFill>
              <a:latin typeface="Arial"/>
              <a:ea typeface="Arial"/>
              <a:cs typeface="Arial"/>
              <a:sym typeface="Arial"/>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8822"/>
        <p:cNvGrpSpPr/>
        <p:nvPr/>
      </p:nvGrpSpPr>
      <p:grpSpPr>
        <a:xfrm>
          <a:off x="0" y="0"/>
          <a:ext cx="0" cy="0"/>
          <a:chOff x="0" y="0"/>
          <a:chExt cx="0" cy="0"/>
        </a:xfrm>
      </p:grpSpPr>
      <p:sp>
        <p:nvSpPr>
          <p:cNvPr id="8823" name="Google Shape;8823;p289"/>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Spacing grids for PowerPoint</a:t>
            </a:r>
            <a:endParaRPr/>
          </a:p>
          <a:p>
            <a:pPr marL="0" lvl="0" indent="0" algn="l" rtl="0">
              <a:lnSpc>
                <a:spcPct val="100000"/>
              </a:lnSpc>
              <a:spcBef>
                <a:spcPts val="0"/>
              </a:spcBef>
              <a:spcAft>
                <a:spcPts val="0"/>
              </a:spcAft>
              <a:buClr>
                <a:srgbClr val="191919"/>
              </a:buClr>
              <a:buSzPts val="1100"/>
              <a:buFont typeface="Arial"/>
              <a:buNone/>
            </a:pPr>
            <a:r>
              <a:rPr lang="en" sz="2400">
                <a:solidFill>
                  <a:schemeClr val="lt1"/>
                </a:solidFill>
                <a:highlight>
                  <a:srgbClr val="191919"/>
                </a:highlight>
              </a:rPr>
              <a:t>Do not include in your final presentation</a:t>
            </a:r>
            <a:endParaRPr/>
          </a:p>
        </p:txBody>
      </p:sp>
      <p:sp>
        <p:nvSpPr>
          <p:cNvPr id="8824" name="Google Shape;8824;p289"/>
          <p:cNvSpPr txBox="1"/>
          <p:nvPr/>
        </p:nvSpPr>
        <p:spPr>
          <a:xfrm>
            <a:off x="420625" y="3474550"/>
            <a:ext cx="3855900" cy="1477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191919"/>
                </a:solidFill>
                <a:latin typeface="Arial"/>
                <a:ea typeface="Arial"/>
                <a:cs typeface="Arial"/>
                <a:sym typeface="Arial"/>
              </a:rPr>
              <a:t>Use the following grid image as a guide </a:t>
            </a:r>
            <a:br>
              <a:rPr lang="en" sz="1400" b="1" i="0" u="none" strike="noStrike" cap="none">
                <a:solidFill>
                  <a:srgbClr val="191919"/>
                </a:solidFill>
                <a:latin typeface="Arial"/>
                <a:ea typeface="Arial"/>
                <a:cs typeface="Arial"/>
                <a:sym typeface="Arial"/>
              </a:rPr>
            </a:br>
            <a:r>
              <a:rPr lang="en" sz="1400" b="1" i="0" u="none" strike="noStrike" cap="none">
                <a:solidFill>
                  <a:srgbClr val="191919"/>
                </a:solidFill>
                <a:latin typeface="Arial"/>
                <a:ea typeface="Arial"/>
                <a:cs typeface="Arial"/>
                <a:sym typeface="Arial"/>
              </a:rPr>
              <a:t>to help align the elements on each slide consistently throughout your presentation </a:t>
            </a:r>
            <a:endParaRPr sz="1400" b="1" i="0" u="none" strike="noStrike" cap="none">
              <a:solidFill>
                <a:srgbClr val="191919"/>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a:solidFill>
                <a:srgbClr val="191919"/>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191919"/>
                </a:solidFill>
                <a:latin typeface="Arial"/>
                <a:ea typeface="Arial"/>
                <a:cs typeface="Arial"/>
                <a:sym typeface="Arial"/>
              </a:rPr>
              <a:t>Or turn on guides to help align your layouts to this grid→→→→→→→→→→→</a:t>
            </a:r>
            <a:endParaRPr sz="1400" b="1" i="0" u="none" strike="noStrike" cap="none">
              <a:solidFill>
                <a:srgbClr val="191919"/>
              </a:solidFill>
              <a:latin typeface="Arial"/>
              <a:ea typeface="Arial"/>
              <a:cs typeface="Arial"/>
              <a:sym typeface="Arial"/>
            </a:endParaRPr>
          </a:p>
        </p:txBody>
      </p:sp>
      <p:pic>
        <p:nvPicPr>
          <p:cNvPr id="8825" name="Google Shape;8825;p289"/>
          <p:cNvPicPr preferRelativeResize="0"/>
          <p:nvPr/>
        </p:nvPicPr>
        <p:blipFill rotWithShape="1">
          <a:blip r:embed="rId3">
            <a:alphaModFix/>
          </a:blip>
          <a:srcRect b="10022"/>
          <a:stretch/>
        </p:blipFill>
        <p:spPr>
          <a:xfrm>
            <a:off x="4698925" y="3398351"/>
            <a:ext cx="1674851" cy="1719674"/>
          </a:xfrm>
          <a:prstGeom prst="rect">
            <a:avLst/>
          </a:prstGeom>
          <a:noFill/>
          <a:ln>
            <a:noFill/>
          </a:ln>
        </p:spPr>
      </p:pic>
      <p:sp>
        <p:nvSpPr>
          <p:cNvPr id="8826" name="Google Shape;8826;p289"/>
          <p:cNvSpPr/>
          <p:nvPr/>
        </p:nvSpPr>
        <p:spPr>
          <a:xfrm>
            <a:off x="4620525" y="5029075"/>
            <a:ext cx="994200" cy="122100"/>
          </a:xfrm>
          <a:prstGeom prst="rect">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89"/>
          <p:cNvSpPr/>
          <p:nvPr/>
        </p:nvSpPr>
        <p:spPr>
          <a:xfrm>
            <a:off x="4698925" y="3398350"/>
            <a:ext cx="256800" cy="122100"/>
          </a:xfrm>
          <a:prstGeom prst="rect">
            <a:avLst/>
          </a:prstGeom>
          <a:noFill/>
          <a:ln w="38100"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8831"/>
        <p:cNvGrpSpPr/>
        <p:nvPr/>
      </p:nvGrpSpPr>
      <p:grpSpPr>
        <a:xfrm>
          <a:off x="0" y="0"/>
          <a:ext cx="0" cy="0"/>
          <a:chOff x="0" y="0"/>
          <a:chExt cx="0" cy="0"/>
        </a:xfrm>
      </p:grpSpPr>
      <p:pic>
        <p:nvPicPr>
          <p:cNvPr id="8832" name="Google Shape;8832;p290"/>
          <p:cNvPicPr preferRelativeResize="0"/>
          <p:nvPr/>
        </p:nvPicPr>
        <p:blipFill rotWithShape="1">
          <a:blip r:embed="rId3">
            <a:alphaModFix/>
          </a:blip>
          <a:srcRect/>
          <a:stretch/>
        </p:blipFill>
        <p:spPr>
          <a:xfrm>
            <a:off x="0" y="0"/>
            <a:ext cx="9144000" cy="5143504"/>
          </a:xfrm>
          <a:prstGeom prst="rect">
            <a:avLst/>
          </a:prstGeom>
          <a:noFill/>
          <a:ln>
            <a:noFill/>
          </a:ln>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8836"/>
        <p:cNvGrpSpPr/>
        <p:nvPr/>
      </p:nvGrpSpPr>
      <p:grpSpPr>
        <a:xfrm>
          <a:off x="0" y="0"/>
          <a:ext cx="0" cy="0"/>
          <a:chOff x="0" y="0"/>
          <a:chExt cx="0" cy="0"/>
        </a:xfrm>
      </p:grpSpPr>
      <p:sp>
        <p:nvSpPr>
          <p:cNvPr id="8837" name="Google Shape;8837;p291"/>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Enterprise Brand and Marketing Guide</a:t>
            </a:r>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8841"/>
        <p:cNvGrpSpPr/>
        <p:nvPr/>
      </p:nvGrpSpPr>
      <p:grpSpPr>
        <a:xfrm>
          <a:off x="0" y="0"/>
          <a:ext cx="0" cy="0"/>
          <a:chOff x="0" y="0"/>
          <a:chExt cx="0" cy="0"/>
        </a:xfrm>
      </p:grpSpPr>
      <p:sp>
        <p:nvSpPr>
          <p:cNvPr id="8842" name="Google Shape;8842;p29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ASU brand standards</a:t>
            </a:r>
            <a:endParaRPr/>
          </a:p>
          <a:p>
            <a:pPr marL="0" lvl="0" indent="0" algn="l" rtl="0">
              <a:lnSpc>
                <a:spcPct val="90000"/>
              </a:lnSpc>
              <a:spcBef>
                <a:spcPts val="0"/>
              </a:spcBef>
              <a:spcAft>
                <a:spcPts val="0"/>
              </a:spcAft>
              <a:buClr>
                <a:schemeClr val="dk1"/>
              </a:buClr>
              <a:buSzPts val="1100"/>
              <a:buFont typeface="Arial"/>
              <a:buNone/>
            </a:pPr>
            <a:endParaRPr/>
          </a:p>
        </p:txBody>
      </p:sp>
      <p:sp>
        <p:nvSpPr>
          <p:cNvPr id="8843" name="Google Shape;8843;p292"/>
          <p:cNvSpPr txBox="1"/>
          <p:nvPr/>
        </p:nvSpPr>
        <p:spPr>
          <a:xfrm>
            <a:off x="429875" y="996175"/>
            <a:ext cx="1559100" cy="38313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0"/>
              </a:spcAft>
              <a:buClr>
                <a:srgbClr val="000000"/>
              </a:buClr>
              <a:buSzPts val="1200"/>
              <a:buFont typeface="Arial"/>
              <a:buNone/>
            </a:pPr>
            <a:r>
              <a:rPr lang="en" sz="1200" b="0" i="0" u="none" strike="noStrike" cap="none">
                <a:solidFill>
                  <a:srgbClr val="2A2A2A"/>
                </a:solidFill>
                <a:latin typeface="Arial"/>
                <a:ea typeface="Arial"/>
                <a:cs typeface="Arial"/>
                <a:sym typeface="Arial"/>
              </a:rPr>
              <a:t>ASU’s brand platform is an enduring, strategic internal statement that defines and guides the positioning of the university in the marketplace. It informs how ASU’s brand essence is communicated and it helps keep those communications and creative manifestations consistent, unified and complementary.</a:t>
            </a:r>
            <a:endParaRPr sz="1200" b="0" i="0" u="none" strike="noStrike" cap="none">
              <a:solidFill>
                <a:srgbClr val="2A2A2A"/>
              </a:solidFill>
              <a:latin typeface="Arial"/>
              <a:ea typeface="Arial"/>
              <a:cs typeface="Arial"/>
              <a:sym typeface="Arial"/>
            </a:endParaRPr>
          </a:p>
          <a:p>
            <a:pPr marL="0" marR="0" lvl="0" indent="0" algn="l" rtl="0">
              <a:lnSpc>
                <a:spcPct val="115000"/>
              </a:lnSpc>
              <a:spcBef>
                <a:spcPts val="400"/>
              </a:spcBef>
              <a:spcAft>
                <a:spcPts val="0"/>
              </a:spcAft>
              <a:buClr>
                <a:srgbClr val="000000"/>
              </a:buClr>
              <a:buSzPts val="1200"/>
              <a:buFont typeface="Arial"/>
              <a:buNone/>
            </a:pPr>
            <a:endParaRPr sz="1200" b="0" i="0" u="none" strike="noStrike" cap="none">
              <a:solidFill>
                <a:srgbClr val="2A2A2A"/>
              </a:solidFill>
              <a:latin typeface="Arial"/>
              <a:ea typeface="Arial"/>
              <a:cs typeface="Arial"/>
              <a:sym typeface="Arial"/>
            </a:endParaRPr>
          </a:p>
          <a:p>
            <a:pPr marL="0" marR="0" lvl="0" indent="0" algn="l" rtl="0">
              <a:lnSpc>
                <a:spcPct val="115000"/>
              </a:lnSpc>
              <a:spcBef>
                <a:spcPts val="400"/>
              </a:spcBef>
              <a:spcAft>
                <a:spcPts val="400"/>
              </a:spcAft>
              <a:buClr>
                <a:srgbClr val="000000"/>
              </a:buClr>
              <a:buSzPts val="1200"/>
              <a:buFont typeface="Arial"/>
              <a:buNone/>
            </a:pPr>
            <a:r>
              <a:rPr lang="en" sz="1200" b="1" i="0" u="sng" strike="noStrike" cap="none">
                <a:solidFill>
                  <a:schemeClr val="hlink"/>
                </a:solidFill>
                <a:latin typeface="Arial"/>
                <a:ea typeface="Arial"/>
                <a:cs typeface="Arial"/>
                <a:sym typeface="Arial"/>
                <a:hlinkClick r:id="rId3"/>
              </a:rPr>
              <a:t>brandguide.asu.edu</a:t>
            </a:r>
            <a:endParaRPr sz="1200" b="1" i="0" u="none" strike="noStrike" cap="none">
              <a:solidFill>
                <a:srgbClr val="747474"/>
              </a:solidFill>
              <a:latin typeface="Arial"/>
              <a:ea typeface="Arial"/>
              <a:cs typeface="Arial"/>
              <a:sym typeface="Arial"/>
            </a:endParaRPr>
          </a:p>
        </p:txBody>
      </p:sp>
      <p:graphicFrame>
        <p:nvGraphicFramePr>
          <p:cNvPr id="8844" name="Google Shape;8844;p292"/>
          <p:cNvGraphicFramePr/>
          <p:nvPr/>
        </p:nvGraphicFramePr>
        <p:xfrm>
          <a:off x="2526800" y="996175"/>
          <a:ext cx="3000000" cy="3000000"/>
        </p:xfrm>
        <a:graphic>
          <a:graphicData uri="http://schemas.openxmlformats.org/drawingml/2006/table">
            <a:tbl>
              <a:tblPr>
                <a:noFill/>
                <a:tableStyleId>{E3D8EC1D-DF8E-482B-8D5F-E218963105A4}</a:tableStyleId>
              </a:tblPr>
              <a:tblGrid>
                <a:gridCol w="2069075">
                  <a:extLst>
                    <a:ext uri="{9D8B030D-6E8A-4147-A177-3AD203B41FA5}">
                      <a16:colId xmlns:a16="http://schemas.microsoft.com/office/drawing/2014/main" val="20000"/>
                    </a:ext>
                  </a:extLst>
                </a:gridCol>
                <a:gridCol w="2118575">
                  <a:extLst>
                    <a:ext uri="{9D8B030D-6E8A-4147-A177-3AD203B41FA5}">
                      <a16:colId xmlns:a16="http://schemas.microsoft.com/office/drawing/2014/main" val="20001"/>
                    </a:ext>
                  </a:extLst>
                </a:gridCol>
                <a:gridCol w="2004875">
                  <a:extLst>
                    <a:ext uri="{9D8B030D-6E8A-4147-A177-3AD203B41FA5}">
                      <a16:colId xmlns:a16="http://schemas.microsoft.com/office/drawing/2014/main" val="20002"/>
                    </a:ext>
                  </a:extLst>
                </a:gridCol>
              </a:tblGrid>
              <a:tr h="1906875">
                <a:tc>
                  <a:txBody>
                    <a:bodyPr/>
                    <a:lstStyle/>
                    <a:p>
                      <a:pPr marL="0" marR="118871" lvl="0" indent="0" algn="l" rtl="0">
                        <a:lnSpc>
                          <a:spcPct val="115000"/>
                        </a:lnSpc>
                        <a:spcBef>
                          <a:spcPts val="0"/>
                        </a:spcBef>
                        <a:spcAft>
                          <a:spcPts val="0"/>
                        </a:spcAft>
                        <a:buClr>
                          <a:srgbClr val="000000"/>
                        </a:buClr>
                        <a:buSzPts val="1400"/>
                        <a:buFont typeface="Arial"/>
                        <a:buNone/>
                      </a:pPr>
                      <a:r>
                        <a:rPr lang="en" sz="1400" b="1" u="sng" strike="noStrike" cap="none">
                          <a:solidFill>
                            <a:schemeClr val="hlink"/>
                          </a:solidFill>
                          <a:hlinkClick r:id="rId4"/>
                        </a:rPr>
                        <a:t>Logos</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Logos aren’t just embellishments; they concisely represent the university brand. Learn how to use approved logos — and how not to.</a:t>
                      </a:r>
                      <a:endParaRPr sz="1000" b="1"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tc>
                  <a:txBody>
                    <a:bodyPr/>
                    <a:lstStyle/>
                    <a:p>
                      <a:pPr marL="0" marR="118871" lvl="0" indent="0" algn="l" rtl="0">
                        <a:lnSpc>
                          <a:spcPct val="115000"/>
                        </a:lnSpc>
                        <a:spcBef>
                          <a:spcPts val="0"/>
                        </a:spcBef>
                        <a:spcAft>
                          <a:spcPts val="0"/>
                        </a:spcAft>
                        <a:buClr>
                          <a:srgbClr val="000000"/>
                        </a:buClr>
                        <a:buSzPts val="1400"/>
                        <a:buFont typeface="Arial"/>
                        <a:buNone/>
                      </a:pPr>
                      <a:r>
                        <a:rPr lang="en" sz="1400" b="1" u="sng" strike="noStrike" cap="none">
                          <a:solidFill>
                            <a:schemeClr val="hlink"/>
                          </a:solidFill>
                          <a:hlinkClick r:id="rId5"/>
                        </a:rPr>
                        <a:t>Writing style</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From email signatures to reports, follow these guidelines to ensure that your audience understands the message you want to convey.</a:t>
                      </a:r>
                      <a:endParaRPr sz="1000" b="1"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tc>
                  <a:txBody>
                    <a:bodyPr/>
                    <a:lstStyle/>
                    <a:p>
                      <a:pPr marL="0" marR="118871" lvl="0" indent="0" algn="l" rtl="0">
                        <a:lnSpc>
                          <a:spcPct val="115000"/>
                        </a:lnSpc>
                        <a:spcBef>
                          <a:spcPts val="0"/>
                        </a:spcBef>
                        <a:spcAft>
                          <a:spcPts val="0"/>
                        </a:spcAft>
                        <a:buClr>
                          <a:srgbClr val="191919"/>
                        </a:buClr>
                        <a:buSzPts val="1100"/>
                        <a:buFont typeface="Arial"/>
                        <a:buNone/>
                      </a:pPr>
                      <a:r>
                        <a:rPr lang="en" sz="1400" b="1" u="sng" strike="noStrike" cap="none">
                          <a:solidFill>
                            <a:schemeClr val="hlink"/>
                          </a:solidFill>
                          <a:hlinkClick r:id="rId6"/>
                        </a:rPr>
                        <a:t>Fonts and typography</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When to use Neue Haas Grotesk* and when to use Arial and how to express the ASU brand through typography.</a:t>
                      </a:r>
                      <a:br>
                        <a:rPr lang="en" sz="1000" b="1" u="none" strike="noStrike" cap="none"/>
                      </a:br>
                      <a:br>
                        <a:rPr lang="en" sz="1000" b="1" u="none" strike="noStrike" cap="none"/>
                      </a:br>
                      <a:r>
                        <a:rPr lang="en" sz="800" u="none" strike="noStrike" cap="none"/>
                        <a:t>*Note Neue Haas Grotesk replaced Akzidenz Grotesk Summer 2022</a:t>
                      </a:r>
                      <a:r>
                        <a:rPr lang="en" sz="1000" b="1" u="none" strike="noStrike" cap="none"/>
                        <a:t>.</a:t>
                      </a:r>
                      <a:endParaRPr sz="1000" b="1"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extLst>
                  <a:ext uri="{0D108BD9-81ED-4DB2-BD59-A6C34878D82A}">
                    <a16:rowId xmlns:a16="http://schemas.microsoft.com/office/drawing/2014/main" val="10000"/>
                  </a:ext>
                </a:extLst>
              </a:tr>
              <a:tr h="1906875">
                <a:tc>
                  <a:txBody>
                    <a:bodyPr/>
                    <a:lstStyle/>
                    <a:p>
                      <a:pPr marL="0" marR="118871" lvl="0" indent="0" algn="l" rtl="0">
                        <a:lnSpc>
                          <a:spcPct val="115000"/>
                        </a:lnSpc>
                        <a:spcBef>
                          <a:spcPts val="0"/>
                        </a:spcBef>
                        <a:spcAft>
                          <a:spcPts val="0"/>
                        </a:spcAft>
                        <a:buClr>
                          <a:srgbClr val="000000"/>
                        </a:buClr>
                        <a:buSzPts val="1400"/>
                        <a:buFont typeface="Arial"/>
                        <a:buNone/>
                      </a:pPr>
                      <a:r>
                        <a:rPr lang="en" sz="1400" b="1" u="sng" strike="noStrike" cap="none">
                          <a:solidFill>
                            <a:schemeClr val="hlink"/>
                          </a:solidFill>
                          <a:hlinkClick r:id="rId7"/>
                        </a:rPr>
                        <a:t>Color palette</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There’s more to our color palette than just maroon and gold. Find the right colors for your digital and printed projects.</a:t>
                      </a:r>
                      <a:endParaRPr sz="1000"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tc>
                  <a:txBody>
                    <a:bodyPr/>
                    <a:lstStyle/>
                    <a:p>
                      <a:pPr marL="0" marR="118871" lvl="0" indent="0" algn="l" rtl="0">
                        <a:lnSpc>
                          <a:spcPct val="115000"/>
                        </a:lnSpc>
                        <a:spcBef>
                          <a:spcPts val="0"/>
                        </a:spcBef>
                        <a:spcAft>
                          <a:spcPts val="0"/>
                        </a:spcAft>
                        <a:buClr>
                          <a:srgbClr val="000000"/>
                        </a:buClr>
                        <a:buSzPts val="1400"/>
                        <a:buFont typeface="Arial"/>
                        <a:buNone/>
                      </a:pPr>
                      <a:r>
                        <a:rPr lang="en" sz="1400" b="1" u="sng" strike="noStrike" cap="none">
                          <a:solidFill>
                            <a:schemeClr val="hlink"/>
                          </a:solidFill>
                          <a:hlinkClick r:id="rId8"/>
                        </a:rPr>
                        <a:t>Photography </a:t>
                      </a:r>
                      <a:br>
                        <a:rPr lang="en" sz="1400" b="1" u="sng" strike="noStrike" cap="none">
                          <a:solidFill>
                            <a:schemeClr val="hlink"/>
                          </a:solidFill>
                          <a:hlinkClick r:id="rId8"/>
                        </a:rPr>
                      </a:br>
                      <a:r>
                        <a:rPr lang="en" sz="1400" b="1" u="sng" strike="noStrike" cap="none">
                          <a:solidFill>
                            <a:schemeClr val="hlink"/>
                          </a:solidFill>
                          <a:hlinkClick r:id="rId8"/>
                        </a:rPr>
                        <a:t>and video</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From ASU-branded imagery to tips on capturing your own photos and video, these guidelines ensure that your visuals convey the ASU story.</a:t>
                      </a:r>
                      <a:endParaRPr sz="1000" b="1"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tc>
                  <a:txBody>
                    <a:bodyPr/>
                    <a:lstStyle/>
                    <a:p>
                      <a:pPr marL="0" marR="118871" lvl="0" indent="0" algn="l" rtl="0">
                        <a:lnSpc>
                          <a:spcPct val="115000"/>
                        </a:lnSpc>
                        <a:spcBef>
                          <a:spcPts val="0"/>
                        </a:spcBef>
                        <a:spcAft>
                          <a:spcPts val="0"/>
                        </a:spcAft>
                        <a:buClr>
                          <a:srgbClr val="000000"/>
                        </a:buClr>
                        <a:buSzPts val="1400"/>
                        <a:buFont typeface="Arial"/>
                        <a:buNone/>
                      </a:pPr>
                      <a:r>
                        <a:rPr lang="en" sz="1400" b="1" u="sng" strike="noStrike" cap="none">
                          <a:solidFill>
                            <a:schemeClr val="hlink"/>
                          </a:solidFill>
                          <a:hlinkClick r:id="rId9"/>
                        </a:rPr>
                        <a:t>Templates, galleries and libraries</a:t>
                      </a:r>
                      <a:endParaRPr sz="1400" b="1" u="none" strike="noStrike" cap="none"/>
                    </a:p>
                    <a:p>
                      <a:pPr marL="0" marR="118871" lvl="0" indent="0" algn="l" rtl="0">
                        <a:lnSpc>
                          <a:spcPct val="115000"/>
                        </a:lnSpc>
                        <a:spcBef>
                          <a:spcPts val="400"/>
                        </a:spcBef>
                        <a:spcAft>
                          <a:spcPts val="0"/>
                        </a:spcAft>
                        <a:buClr>
                          <a:srgbClr val="000000"/>
                        </a:buClr>
                        <a:buSzPts val="1000"/>
                        <a:buFont typeface="Arial"/>
                        <a:buNone/>
                      </a:pPr>
                      <a:r>
                        <a:rPr lang="en" sz="1000" b="1" u="none" strike="noStrike" cap="none"/>
                        <a:t>These tools can help you get started quickly and keep your work on brand.</a:t>
                      </a:r>
                      <a:endParaRPr sz="1000" b="1" u="none" strike="noStrike" cap="none"/>
                    </a:p>
                  </a:txBody>
                  <a:tcPr marL="91425" marR="91425" marT="91425" marB="91425">
                    <a:lnL w="9525" cap="flat" cmpd="sng">
                      <a:solidFill>
                        <a:srgbClr val="EFEFEF"/>
                      </a:solidFill>
                      <a:prstDash val="solid"/>
                      <a:round/>
                      <a:headEnd type="none" w="sm" len="sm"/>
                      <a:tailEnd type="none" w="sm" len="sm"/>
                    </a:lnL>
                    <a:lnR w="9525" cap="flat" cmpd="sng">
                      <a:solidFill>
                        <a:srgbClr val="EFEFEF"/>
                      </a:solidFill>
                      <a:prstDash val="solid"/>
                      <a:round/>
                      <a:headEnd type="none" w="sm" len="sm"/>
                      <a:tailEnd type="none" w="sm" len="sm"/>
                    </a:lnR>
                    <a:lnT w="9525" cap="flat" cmpd="sng">
                      <a:solidFill>
                        <a:srgbClr val="EFEFEF"/>
                      </a:solidFill>
                      <a:prstDash val="solid"/>
                      <a:round/>
                      <a:headEnd type="none" w="sm" len="sm"/>
                      <a:tailEnd type="none" w="sm" len="sm"/>
                    </a:lnT>
                    <a:lnB w="9525" cap="flat" cmpd="sng">
                      <a:solidFill>
                        <a:srgbClr val="EFEFEF"/>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8848"/>
        <p:cNvGrpSpPr/>
        <p:nvPr/>
      </p:nvGrpSpPr>
      <p:grpSpPr>
        <a:xfrm>
          <a:off x="0" y="0"/>
          <a:ext cx="0" cy="0"/>
          <a:chOff x="0" y="0"/>
          <a:chExt cx="0" cy="0"/>
        </a:xfrm>
      </p:grpSpPr>
      <p:sp>
        <p:nvSpPr>
          <p:cNvPr id="8849" name="Google Shape;8849;p293"/>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Other branded templates for your use</a:t>
            </a:r>
            <a:endParaRPr/>
          </a:p>
        </p:txBody>
      </p:sp>
      <p:sp>
        <p:nvSpPr>
          <p:cNvPr id="8850" name="Google Shape;8850;p293"/>
          <p:cNvSpPr/>
          <p:nvPr/>
        </p:nvSpPr>
        <p:spPr>
          <a:xfrm>
            <a:off x="429875" y="889350"/>
            <a:ext cx="2505300" cy="3336000"/>
          </a:xfrm>
          <a:prstGeom prst="rect">
            <a:avLst/>
          </a:pr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93"/>
          <p:cNvSpPr/>
          <p:nvPr/>
        </p:nvSpPr>
        <p:spPr>
          <a:xfrm>
            <a:off x="6201225" y="889350"/>
            <a:ext cx="2505300" cy="3336000"/>
          </a:xfrm>
          <a:prstGeom prst="rect">
            <a:avLst/>
          </a:pr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93"/>
          <p:cNvSpPr/>
          <p:nvPr/>
        </p:nvSpPr>
        <p:spPr>
          <a:xfrm>
            <a:off x="3368833" y="889350"/>
            <a:ext cx="2505300" cy="3336000"/>
          </a:xfrm>
          <a:prstGeom prst="rect">
            <a:avLst/>
          </a:pr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93"/>
          <p:cNvSpPr/>
          <p:nvPr/>
        </p:nvSpPr>
        <p:spPr>
          <a:xfrm>
            <a:off x="743400" y="3660753"/>
            <a:ext cx="1642800" cy="4326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3"/>
              </a:rPr>
              <a:t>Go to template</a:t>
            </a:r>
            <a:endParaRPr sz="1200" b="1" i="0" u="sng" strike="noStrike" cap="none">
              <a:solidFill>
                <a:schemeClr val="lt1"/>
              </a:solidFill>
              <a:latin typeface="Arial"/>
              <a:ea typeface="Arial"/>
              <a:cs typeface="Arial"/>
              <a:sym typeface="Arial"/>
            </a:endParaRPr>
          </a:p>
        </p:txBody>
      </p:sp>
      <p:sp>
        <p:nvSpPr>
          <p:cNvPr id="8854" name="Google Shape;8854;p293"/>
          <p:cNvSpPr txBox="1"/>
          <p:nvPr/>
        </p:nvSpPr>
        <p:spPr>
          <a:xfrm>
            <a:off x="609600" y="1028700"/>
            <a:ext cx="2096400" cy="677100"/>
          </a:xfrm>
          <a:prstGeom prst="rect">
            <a:avLst/>
          </a:prstGeom>
          <a:solidFill>
            <a:srgbClr val="E8E8E8"/>
          </a:solid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lt1"/>
                </a:solidFill>
                <a:highlight>
                  <a:schemeClr val="dk1"/>
                </a:highlight>
                <a:latin typeface="Arial"/>
                <a:ea typeface="Arial"/>
                <a:cs typeface="Arial"/>
                <a:sym typeface="Arial"/>
              </a:rPr>
              <a:t>Google documents template</a:t>
            </a:r>
            <a:endParaRPr sz="1600" b="1" i="0" u="none" strike="noStrike" cap="none">
              <a:solidFill>
                <a:schemeClr val="lt1"/>
              </a:solidFill>
              <a:highlight>
                <a:schemeClr val="dk1"/>
              </a:highlight>
              <a:latin typeface="Arial"/>
              <a:ea typeface="Arial"/>
              <a:cs typeface="Arial"/>
              <a:sym typeface="Arial"/>
            </a:endParaRPr>
          </a:p>
        </p:txBody>
      </p:sp>
      <p:sp>
        <p:nvSpPr>
          <p:cNvPr id="8855" name="Google Shape;8855;p293"/>
          <p:cNvSpPr txBox="1"/>
          <p:nvPr/>
        </p:nvSpPr>
        <p:spPr>
          <a:xfrm>
            <a:off x="739525" y="1780600"/>
            <a:ext cx="2096400" cy="16623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1200"/>
              </a:spcAft>
              <a:buClr>
                <a:srgbClr val="000000"/>
              </a:buClr>
              <a:buSzPts val="1600"/>
              <a:buFont typeface="Arial"/>
              <a:buNone/>
            </a:pPr>
            <a:r>
              <a:rPr lang="en" sz="1600" b="0" i="0" u="none" strike="noStrike" cap="none">
                <a:solidFill>
                  <a:srgbClr val="000000"/>
                </a:solidFill>
                <a:latin typeface="Arial"/>
                <a:ea typeface="Arial"/>
                <a:cs typeface="Arial"/>
                <a:sym typeface="Arial"/>
              </a:rPr>
              <a:t>Use this template to start any new document with brand-aligned heading, text styles and color palette.</a:t>
            </a:r>
            <a:endParaRPr sz="1600" b="0" i="0" u="none" strike="noStrike" cap="none">
              <a:solidFill>
                <a:srgbClr val="000000"/>
              </a:solidFill>
              <a:latin typeface="Arial"/>
              <a:ea typeface="Arial"/>
              <a:cs typeface="Arial"/>
              <a:sym typeface="Arial"/>
            </a:endParaRPr>
          </a:p>
        </p:txBody>
      </p:sp>
      <p:sp>
        <p:nvSpPr>
          <p:cNvPr id="8856" name="Google Shape;8856;p293"/>
          <p:cNvSpPr/>
          <p:nvPr/>
        </p:nvSpPr>
        <p:spPr>
          <a:xfrm>
            <a:off x="3669426" y="3656900"/>
            <a:ext cx="1642800" cy="432600"/>
          </a:xfrm>
          <a:prstGeom prst="roundRect">
            <a:avLst>
              <a:gd name="adj" fmla="val 50000"/>
            </a:avLst>
          </a:prstGeom>
          <a:solidFill>
            <a:srgbClr val="8C1D40"/>
          </a:solidFill>
          <a:ln>
            <a:noFill/>
          </a:ln>
        </p:spPr>
        <p:txBody>
          <a:bodyPr spcFirstLastPara="1" wrap="square" lIns="91425"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4"/>
              </a:rPr>
              <a:t>Go to template</a:t>
            </a:r>
            <a:endParaRPr sz="1200" b="1" i="0" u="sng" strike="noStrike" cap="none">
              <a:solidFill>
                <a:schemeClr val="lt1"/>
              </a:solidFill>
              <a:latin typeface="Arial"/>
              <a:ea typeface="Arial"/>
              <a:cs typeface="Arial"/>
              <a:sym typeface="Arial"/>
            </a:endParaRPr>
          </a:p>
        </p:txBody>
      </p:sp>
      <p:sp>
        <p:nvSpPr>
          <p:cNvPr id="8857" name="Google Shape;8857;p293"/>
          <p:cNvSpPr txBox="1"/>
          <p:nvPr/>
        </p:nvSpPr>
        <p:spPr>
          <a:xfrm>
            <a:off x="3548558" y="1023600"/>
            <a:ext cx="2096400" cy="677100"/>
          </a:xfrm>
          <a:prstGeom prst="rect">
            <a:avLst/>
          </a:prstGeom>
          <a:solidFill>
            <a:srgbClr val="E8E8E8"/>
          </a:solid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lt1"/>
                </a:solidFill>
                <a:highlight>
                  <a:schemeClr val="dk1"/>
                </a:highlight>
                <a:latin typeface="Arial"/>
                <a:ea typeface="Arial"/>
                <a:cs typeface="Arial"/>
                <a:sym typeface="Arial"/>
              </a:rPr>
              <a:t>Google </a:t>
            </a:r>
            <a:br>
              <a:rPr lang="en" sz="1600" b="1" i="0" u="none" strike="noStrike" cap="none">
                <a:solidFill>
                  <a:schemeClr val="lt1"/>
                </a:solidFill>
                <a:highlight>
                  <a:schemeClr val="dk1"/>
                </a:highlight>
                <a:latin typeface="Arial"/>
                <a:ea typeface="Arial"/>
                <a:cs typeface="Arial"/>
                <a:sym typeface="Arial"/>
              </a:rPr>
            </a:br>
            <a:r>
              <a:rPr lang="en" sz="1600" b="1" i="0" u="none" strike="noStrike" cap="none">
                <a:solidFill>
                  <a:schemeClr val="lt1"/>
                </a:solidFill>
                <a:highlight>
                  <a:schemeClr val="dk1"/>
                </a:highlight>
                <a:latin typeface="Arial"/>
                <a:ea typeface="Arial"/>
                <a:cs typeface="Arial"/>
                <a:sym typeface="Arial"/>
              </a:rPr>
              <a:t>Sheets template</a:t>
            </a:r>
            <a:endParaRPr sz="1600" b="1" i="0" u="none" strike="noStrike" cap="none">
              <a:solidFill>
                <a:schemeClr val="lt1"/>
              </a:solidFill>
              <a:highlight>
                <a:schemeClr val="dk1"/>
              </a:highlight>
              <a:latin typeface="Arial"/>
              <a:ea typeface="Arial"/>
              <a:cs typeface="Arial"/>
              <a:sym typeface="Arial"/>
            </a:endParaRPr>
          </a:p>
        </p:txBody>
      </p:sp>
      <p:sp>
        <p:nvSpPr>
          <p:cNvPr id="8858" name="Google Shape;8858;p293"/>
          <p:cNvSpPr txBox="1"/>
          <p:nvPr/>
        </p:nvSpPr>
        <p:spPr>
          <a:xfrm>
            <a:off x="3678483" y="1775500"/>
            <a:ext cx="2096400" cy="16623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1200"/>
              </a:spcAft>
              <a:buClr>
                <a:srgbClr val="000000"/>
              </a:buClr>
              <a:buSzPts val="1600"/>
              <a:buFont typeface="Arial"/>
              <a:buNone/>
            </a:pPr>
            <a:r>
              <a:rPr lang="en" sz="1600" b="0" i="0" u="none" strike="noStrike" cap="none">
                <a:solidFill>
                  <a:srgbClr val="191919"/>
                </a:solidFill>
                <a:latin typeface="Arial"/>
                <a:ea typeface="Arial"/>
                <a:cs typeface="Arial"/>
                <a:sym typeface="Arial"/>
              </a:rPr>
              <a:t>Start any new spreadsheet from this document to have the ASU color palette and font styles ready for your use.</a:t>
            </a:r>
            <a:endParaRPr sz="1600" b="0" i="0" u="none" strike="noStrike" cap="none">
              <a:solidFill>
                <a:srgbClr val="000000"/>
              </a:solidFill>
              <a:latin typeface="Arial"/>
              <a:ea typeface="Arial"/>
              <a:cs typeface="Arial"/>
              <a:sym typeface="Arial"/>
            </a:endParaRPr>
          </a:p>
        </p:txBody>
      </p:sp>
      <p:sp>
        <p:nvSpPr>
          <p:cNvPr id="8859" name="Google Shape;8859;p293"/>
          <p:cNvSpPr/>
          <p:nvPr/>
        </p:nvSpPr>
        <p:spPr>
          <a:xfrm>
            <a:off x="6525251" y="3660753"/>
            <a:ext cx="1642800" cy="432600"/>
          </a:xfrm>
          <a:prstGeom prst="roundRect">
            <a:avLst>
              <a:gd name="adj" fmla="val 50000"/>
            </a:avLst>
          </a:prstGeom>
          <a:solidFill>
            <a:srgbClr val="8C1D40"/>
          </a:solidFill>
          <a:ln>
            <a:noFill/>
          </a:ln>
        </p:spPr>
        <p:txBody>
          <a:bodyPr spcFirstLastPara="1" wrap="square" lIns="114300" tIns="91425" rIns="91425" bIns="91425" anchor="ctr" anchorCtr="0">
            <a:noAutofit/>
          </a:bodyPr>
          <a:lstStyle/>
          <a:p>
            <a:pPr marL="91440" marR="91440" lvl="0" indent="0" algn="ctr" rtl="0">
              <a:lnSpc>
                <a:spcPct val="100000"/>
              </a:lnSpc>
              <a:spcBef>
                <a:spcPts val="0"/>
              </a:spcBef>
              <a:spcAft>
                <a:spcPts val="0"/>
              </a:spcAft>
              <a:buClr>
                <a:srgbClr val="000000"/>
              </a:buClr>
              <a:buSzPts val="1400"/>
              <a:buFont typeface="Arial"/>
              <a:buNone/>
            </a:pPr>
            <a:r>
              <a:rPr lang="en" sz="1200" b="1" i="0" u="sng" strike="noStrike" cap="none">
                <a:solidFill>
                  <a:schemeClr val="hlink"/>
                </a:solidFill>
                <a:latin typeface="Arial"/>
                <a:ea typeface="Arial"/>
                <a:cs typeface="Arial"/>
                <a:sym typeface="Arial"/>
                <a:hlinkClick r:id="rId5"/>
              </a:rPr>
              <a:t>Go to template</a:t>
            </a:r>
            <a:endParaRPr sz="1200" b="1" i="0" u="sng" strike="noStrike" cap="none">
              <a:solidFill>
                <a:schemeClr val="lt1"/>
              </a:solidFill>
              <a:latin typeface="Arial"/>
              <a:ea typeface="Arial"/>
              <a:cs typeface="Arial"/>
              <a:sym typeface="Arial"/>
            </a:endParaRPr>
          </a:p>
        </p:txBody>
      </p:sp>
      <p:sp>
        <p:nvSpPr>
          <p:cNvPr id="8860" name="Google Shape;8860;p293"/>
          <p:cNvSpPr txBox="1"/>
          <p:nvPr/>
        </p:nvSpPr>
        <p:spPr>
          <a:xfrm>
            <a:off x="6380950" y="1028700"/>
            <a:ext cx="2096400" cy="677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lt1"/>
                </a:solidFill>
                <a:highlight>
                  <a:schemeClr val="dk1"/>
                </a:highlight>
                <a:latin typeface="Arial"/>
                <a:ea typeface="Arial"/>
                <a:cs typeface="Arial"/>
                <a:sym typeface="Arial"/>
              </a:rPr>
              <a:t>One pager Google Slides template</a:t>
            </a:r>
            <a:endParaRPr sz="1600" b="1" i="0" u="none" strike="noStrike" cap="none">
              <a:solidFill>
                <a:schemeClr val="lt1"/>
              </a:solidFill>
              <a:highlight>
                <a:schemeClr val="dk1"/>
              </a:highlight>
              <a:latin typeface="Arial"/>
              <a:ea typeface="Arial"/>
              <a:cs typeface="Arial"/>
              <a:sym typeface="Arial"/>
            </a:endParaRPr>
          </a:p>
        </p:txBody>
      </p:sp>
      <p:sp>
        <p:nvSpPr>
          <p:cNvPr id="8861" name="Google Shape;8861;p293"/>
          <p:cNvSpPr txBox="1"/>
          <p:nvPr/>
        </p:nvSpPr>
        <p:spPr>
          <a:xfrm>
            <a:off x="6510875" y="1780600"/>
            <a:ext cx="2096400" cy="16623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1200"/>
              </a:spcAft>
              <a:buClr>
                <a:srgbClr val="000000"/>
              </a:buClr>
              <a:buSzPts val="1600"/>
              <a:buFont typeface="Arial"/>
              <a:buNone/>
            </a:pPr>
            <a:r>
              <a:rPr lang="en" sz="1600" b="0" i="0" u="none" strike="noStrike" cap="none">
                <a:solidFill>
                  <a:srgbClr val="191919"/>
                </a:solidFill>
                <a:latin typeface="Arial"/>
                <a:ea typeface="Arial"/>
                <a:cs typeface="Arial"/>
                <a:sym typeface="Arial"/>
              </a:rPr>
              <a:t>For those who need a quick streamlined solution to creating on-brand single page or simple multi-page documents and flyers.</a:t>
            </a:r>
            <a:endParaRPr sz="1600" b="0" i="0" u="none" strike="noStrike" cap="none">
              <a:solidFill>
                <a:srgbClr val="000000"/>
              </a:solidFill>
              <a:latin typeface="Arial"/>
              <a:ea typeface="Arial"/>
              <a:cs typeface="Arial"/>
              <a:sym typeface="Arial"/>
            </a:endParaRPr>
          </a:p>
        </p:txBody>
      </p:sp>
      <p:sp>
        <p:nvSpPr>
          <p:cNvPr id="8862" name="Google Shape;8862;p293"/>
          <p:cNvSpPr txBox="1"/>
          <p:nvPr/>
        </p:nvSpPr>
        <p:spPr>
          <a:xfrm>
            <a:off x="344425" y="4217200"/>
            <a:ext cx="8279100" cy="677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000000"/>
                </a:solidFill>
                <a:latin typeface="Arial"/>
                <a:ea typeface="Arial"/>
                <a:cs typeface="Arial"/>
                <a:sym typeface="Arial"/>
              </a:rPr>
              <a:t>Find even more templates, libraries and tools for your use at: </a:t>
            </a:r>
            <a:r>
              <a:rPr lang="en" sz="1600" b="1" i="0" u="sng" strike="noStrike" cap="none">
                <a:solidFill>
                  <a:schemeClr val="hlink"/>
                </a:solidFill>
                <a:latin typeface="Arial"/>
                <a:ea typeface="Arial"/>
                <a:cs typeface="Arial"/>
                <a:sym typeface="Arial"/>
                <a:hlinkClick r:id="rId6"/>
              </a:rPr>
              <a:t>https://brandguide.asu.edu/tools/templates-libraries</a:t>
            </a:r>
            <a:r>
              <a:rPr lang="en" sz="1600" b="1" i="0" u="none" strike="noStrike" cap="none">
                <a:solidFill>
                  <a:schemeClr val="accent2"/>
                </a:solidFill>
                <a:latin typeface="Arial"/>
                <a:ea typeface="Arial"/>
                <a:cs typeface="Arial"/>
                <a:sym typeface="Arial"/>
              </a:rPr>
              <a:t> </a:t>
            </a:r>
            <a:endParaRPr sz="1600" b="1" i="0" u="none" strike="noStrike" cap="none">
              <a:solidFill>
                <a:schemeClr val="accent2"/>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75"/>
        <p:cNvGrpSpPr/>
        <p:nvPr/>
      </p:nvGrpSpPr>
      <p:grpSpPr>
        <a:xfrm>
          <a:off x="0" y="0"/>
          <a:ext cx="0" cy="0"/>
          <a:chOff x="0" y="0"/>
          <a:chExt cx="0" cy="0"/>
        </a:xfrm>
      </p:grpSpPr>
      <p:sp>
        <p:nvSpPr>
          <p:cNvPr id="4776" name="Google Shape;4776;p141"/>
          <p:cNvSpPr txBox="1">
            <a:spLocks noGrp="1"/>
          </p:cNvSpPr>
          <p:nvPr>
            <p:ph type="title" idx="4294967295"/>
          </p:nvPr>
        </p:nvSpPr>
        <p:spPr>
          <a:xfrm>
            <a:off x="323550" y="315900"/>
            <a:ext cx="2515200" cy="568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sz="3200">
                <a:solidFill>
                  <a:srgbClr val="191919"/>
                </a:solidFill>
              </a:rPr>
              <a:t>Agenda</a:t>
            </a:r>
            <a:br>
              <a:rPr lang="en" sz="3200">
                <a:solidFill>
                  <a:srgbClr val="191919"/>
                </a:solidFill>
              </a:rPr>
            </a:br>
            <a:r>
              <a:rPr lang="en" sz="2400">
                <a:solidFill>
                  <a:schemeClr val="lt1"/>
                </a:solidFill>
                <a:highlight>
                  <a:srgbClr val="191919"/>
                </a:highlight>
              </a:rPr>
              <a:t>Date</a:t>
            </a:r>
            <a:endParaRPr sz="2400"/>
          </a:p>
        </p:txBody>
      </p:sp>
      <p:sp>
        <p:nvSpPr>
          <p:cNvPr id="4777" name="Google Shape;4777;p141"/>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solidFill>
                  <a:schemeClr val="lt1"/>
                </a:solidFill>
                <a:highlight>
                  <a:schemeClr val="dk1"/>
                </a:highlight>
              </a:rPr>
              <a:t>3 – 3:10 p.m.</a:t>
            </a:r>
            <a:r>
              <a:rPr lang="en" sz="1200">
                <a:solidFill>
                  <a:schemeClr val="lt1"/>
                </a:solidFill>
                <a:highlight>
                  <a:schemeClr val="dk1"/>
                </a:highlight>
              </a:rPr>
              <a:t> </a:t>
            </a:r>
            <a:br>
              <a:rPr lang="en" sz="1200">
                <a:solidFill>
                  <a:srgbClr val="191919"/>
                </a:solidFill>
              </a:rPr>
            </a:br>
            <a:r>
              <a:rPr lang="en" sz="1600" b="1">
                <a:highlight>
                  <a:schemeClr val="accent1"/>
                </a:highlight>
              </a:rPr>
              <a:t>Title of discussion</a:t>
            </a:r>
            <a:endParaRPr sz="1600" b="1">
              <a:highlight>
                <a:schemeClr val="accent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b="1">
              <a:solidFill>
                <a:schemeClr val="lt1"/>
              </a:solidFill>
              <a:highlight>
                <a:schemeClr val="dk1"/>
              </a:highlight>
            </a:endParaRPr>
          </a:p>
          <a:p>
            <a:pPr marL="0" lvl="0" indent="0" algn="l" rtl="0">
              <a:lnSpc>
                <a:spcPct val="115000"/>
              </a:lnSpc>
              <a:spcBef>
                <a:spcPts val="1200"/>
              </a:spcBef>
              <a:spcAft>
                <a:spcPts val="0"/>
              </a:spcAft>
              <a:buClr>
                <a:schemeClr val="dk1"/>
              </a:buClr>
              <a:buSzPts val="1100"/>
              <a:buFont typeface="Arial"/>
              <a:buNone/>
            </a:pPr>
            <a:br>
              <a:rPr lang="en" sz="1200">
                <a:solidFill>
                  <a:srgbClr val="191919"/>
                </a:solidFill>
              </a:rPr>
            </a:br>
            <a:r>
              <a:rPr lang="en" sz="1200" b="1">
                <a:solidFill>
                  <a:schemeClr val="lt1"/>
                </a:solidFill>
                <a:highlight>
                  <a:schemeClr val="dk1"/>
                </a:highlight>
              </a:rPr>
              <a:t>3:10 – 3:20 p.m.</a:t>
            </a:r>
            <a:r>
              <a:rPr lang="en" sz="1200" b="1">
                <a:solidFill>
                  <a:srgbClr val="191919"/>
                </a:solidFill>
              </a:rPr>
              <a:t> </a:t>
            </a:r>
            <a:br>
              <a:rPr lang="en" sz="1200" b="1">
                <a:solidFill>
                  <a:srgbClr val="191919"/>
                </a:solidFill>
              </a:rPr>
            </a:br>
            <a:r>
              <a:rPr lang="en" sz="1600" b="1">
                <a:highlight>
                  <a:schemeClr val="accent1"/>
                </a:highlight>
              </a:rPr>
              <a:t>Title of discussion</a:t>
            </a:r>
            <a:endParaRPr sz="1600" b="1">
              <a:highlight>
                <a:schemeClr val="accent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b="1">
              <a:solidFill>
                <a:schemeClr val="lt1"/>
              </a:solidFill>
              <a:highlight>
                <a:schemeClr val="dk1"/>
              </a:highlight>
            </a:endParaRPr>
          </a:p>
          <a:p>
            <a:pPr marL="0" lvl="0" indent="0" algn="l" rtl="0">
              <a:lnSpc>
                <a:spcPct val="115000"/>
              </a:lnSpc>
              <a:spcBef>
                <a:spcPts val="1200"/>
              </a:spcBef>
              <a:spcAft>
                <a:spcPts val="0"/>
              </a:spcAft>
              <a:buClr>
                <a:schemeClr val="dk1"/>
              </a:buClr>
              <a:buSzPts val="1100"/>
              <a:buFont typeface="Arial"/>
              <a:buNone/>
            </a:pPr>
            <a:br>
              <a:rPr lang="en" sz="1200">
                <a:solidFill>
                  <a:srgbClr val="191919"/>
                </a:solidFill>
              </a:rPr>
            </a:br>
            <a:r>
              <a:rPr lang="en" sz="1200" b="1">
                <a:solidFill>
                  <a:schemeClr val="lt1"/>
                </a:solidFill>
                <a:highlight>
                  <a:schemeClr val="dk1"/>
                </a:highlight>
              </a:rPr>
              <a:t>3:20 – 3:30 p.m.</a:t>
            </a:r>
            <a:r>
              <a:rPr lang="en" sz="1200">
                <a:solidFill>
                  <a:schemeClr val="lt1"/>
                </a:solidFill>
                <a:highlight>
                  <a:schemeClr val="dk1"/>
                </a:highlight>
              </a:rPr>
              <a:t> </a:t>
            </a:r>
            <a:br>
              <a:rPr lang="en" sz="1200">
                <a:solidFill>
                  <a:srgbClr val="191919"/>
                </a:solidFill>
              </a:rPr>
            </a:br>
            <a:r>
              <a:rPr lang="en" sz="1600" b="1">
                <a:highlight>
                  <a:schemeClr val="accent1"/>
                </a:highlight>
              </a:rPr>
              <a:t>Title of discussion</a:t>
            </a:r>
            <a:endParaRPr sz="1600" b="1">
              <a:highlight>
                <a:schemeClr val="accent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800"/>
              </a:spcAft>
              <a:buClr>
                <a:srgbClr val="191919"/>
              </a:buClr>
              <a:buSzPts val="1200"/>
              <a:buChar char="●"/>
            </a:pPr>
            <a:r>
              <a:rPr lang="en" sz="1200">
                <a:solidFill>
                  <a:srgbClr val="191919"/>
                </a:solidFill>
              </a:rPr>
              <a:t>Sub topic</a:t>
            </a:r>
            <a:endParaRPr/>
          </a:p>
        </p:txBody>
      </p:sp>
      <p:sp>
        <p:nvSpPr>
          <p:cNvPr id="4778" name="Google Shape;4778;p141"/>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solidFill>
                  <a:schemeClr val="lt1"/>
                </a:solidFill>
                <a:highlight>
                  <a:schemeClr val="dk1"/>
                </a:highlight>
              </a:rPr>
              <a:t>3:50 – 4:10 p.m.</a:t>
            </a:r>
            <a:r>
              <a:rPr lang="en" sz="1200">
                <a:solidFill>
                  <a:srgbClr val="191919"/>
                </a:solidFill>
              </a:rPr>
              <a:t> </a:t>
            </a:r>
            <a:br>
              <a:rPr lang="en" sz="1200">
                <a:solidFill>
                  <a:srgbClr val="191919"/>
                </a:solidFill>
              </a:rPr>
            </a:br>
            <a:r>
              <a:rPr lang="en" sz="1600" b="1">
                <a:highlight>
                  <a:schemeClr val="accent1"/>
                </a:highlight>
              </a:rPr>
              <a:t>Title of discussion</a:t>
            </a:r>
            <a:endParaRPr sz="1600" b="1">
              <a:highlight>
                <a:schemeClr val="accent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0" lvl="0" indent="0" algn="l" rtl="0">
              <a:lnSpc>
                <a:spcPct val="115000"/>
              </a:lnSpc>
              <a:spcBef>
                <a:spcPts val="1200"/>
              </a:spcBef>
              <a:spcAft>
                <a:spcPts val="0"/>
              </a:spcAft>
              <a:buClr>
                <a:schemeClr val="dk1"/>
              </a:buClr>
              <a:buSzPts val="1100"/>
              <a:buFont typeface="Arial"/>
              <a:buNone/>
            </a:pPr>
            <a:br>
              <a:rPr lang="en" sz="1200" b="1">
                <a:solidFill>
                  <a:srgbClr val="191919"/>
                </a:solidFill>
              </a:rPr>
            </a:br>
            <a:r>
              <a:rPr lang="en" sz="1200" b="1">
                <a:solidFill>
                  <a:schemeClr val="lt1"/>
                </a:solidFill>
                <a:highlight>
                  <a:schemeClr val="dk1"/>
                </a:highlight>
              </a:rPr>
              <a:t>4:10 – 4:30 p.m.</a:t>
            </a:r>
            <a:r>
              <a:rPr lang="en" sz="1200">
                <a:solidFill>
                  <a:schemeClr val="lt1"/>
                </a:solidFill>
                <a:highlight>
                  <a:schemeClr val="dk1"/>
                </a:highlight>
              </a:rPr>
              <a:t> </a:t>
            </a:r>
            <a:br>
              <a:rPr lang="en" sz="1200">
                <a:solidFill>
                  <a:srgbClr val="191919"/>
                </a:solidFill>
              </a:rPr>
            </a:br>
            <a:r>
              <a:rPr lang="en" sz="1600" b="1">
                <a:highlight>
                  <a:schemeClr val="accent1"/>
                </a:highlight>
              </a:rPr>
              <a:t>Title of discussion</a:t>
            </a:r>
            <a:endParaRPr sz="1600" b="1">
              <a:highlight>
                <a:schemeClr val="accent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b="1">
              <a:solidFill>
                <a:schemeClr val="lt1"/>
              </a:solidFill>
              <a:highlight>
                <a:srgbClr val="191919"/>
              </a:highlight>
            </a:endParaRPr>
          </a:p>
          <a:p>
            <a:pPr marL="0" lvl="0" indent="0" algn="l" rtl="0">
              <a:lnSpc>
                <a:spcPct val="115000"/>
              </a:lnSpc>
              <a:spcBef>
                <a:spcPts val="1200"/>
              </a:spcBef>
              <a:spcAft>
                <a:spcPts val="0"/>
              </a:spcAft>
              <a:buClr>
                <a:schemeClr val="dk1"/>
              </a:buClr>
              <a:buSzPts val="1100"/>
              <a:buFont typeface="Arial"/>
              <a:buNone/>
            </a:pPr>
            <a:endParaRPr sz="1200">
              <a:solidFill>
                <a:srgbClr val="191919"/>
              </a:solidFill>
            </a:endParaRPr>
          </a:p>
          <a:p>
            <a:pPr marL="0" lvl="0" indent="0" algn="l" rtl="0">
              <a:lnSpc>
                <a:spcPct val="115000"/>
              </a:lnSpc>
              <a:spcBef>
                <a:spcPts val="1200"/>
              </a:spcBef>
              <a:spcAft>
                <a:spcPts val="0"/>
              </a:spcAft>
              <a:buClr>
                <a:schemeClr val="dk1"/>
              </a:buClr>
              <a:buSzPts val="1100"/>
              <a:buFont typeface="Arial"/>
              <a:buNone/>
            </a:pPr>
            <a:r>
              <a:rPr lang="en" sz="1200" b="1">
                <a:solidFill>
                  <a:schemeClr val="lt1"/>
                </a:solidFill>
                <a:highlight>
                  <a:schemeClr val="dk1"/>
                </a:highlight>
              </a:rPr>
              <a:t>4:10 – 4:30 p.m.</a:t>
            </a:r>
            <a:r>
              <a:rPr lang="en" sz="1200">
                <a:solidFill>
                  <a:schemeClr val="lt1"/>
                </a:solidFill>
                <a:highlight>
                  <a:schemeClr val="dk1"/>
                </a:highlight>
              </a:rPr>
              <a:t> </a:t>
            </a:r>
            <a:br>
              <a:rPr lang="en" sz="1200">
                <a:solidFill>
                  <a:srgbClr val="191919"/>
                </a:solidFill>
              </a:rPr>
            </a:br>
            <a:r>
              <a:rPr lang="en" sz="1600" b="1">
                <a:highlight>
                  <a:schemeClr val="accent1"/>
                </a:highlight>
              </a:rPr>
              <a:t>Title of discussion</a:t>
            </a:r>
            <a:endParaRPr sz="1200" b="1">
              <a:solidFill>
                <a:schemeClr val="lt1"/>
              </a:solidFill>
              <a:highlight>
                <a:schemeClr val="dk1"/>
              </a:highlight>
            </a:endParaRPr>
          </a:p>
          <a:p>
            <a:pPr marL="457200" lvl="0" indent="-304800" algn="l" rtl="0">
              <a:lnSpc>
                <a:spcPct val="115000"/>
              </a:lnSpc>
              <a:spcBef>
                <a:spcPts val="1200"/>
              </a:spcBef>
              <a:spcAft>
                <a:spcPts val="0"/>
              </a:spcAft>
              <a:buClr>
                <a:srgbClr val="191919"/>
              </a:buClr>
              <a:buSzPts val="1200"/>
              <a:buChar char="●"/>
            </a:pPr>
            <a:r>
              <a:rPr lang="en" sz="1200">
                <a:solidFill>
                  <a:srgbClr val="191919"/>
                </a:solidFill>
              </a:rPr>
              <a:t>Sub topic</a:t>
            </a:r>
            <a:endParaRPr sz="1200">
              <a:solidFill>
                <a:srgbClr val="191919"/>
              </a:solidFill>
            </a:endParaRPr>
          </a:p>
          <a:p>
            <a:pPr marL="457200" lvl="0" indent="-304800" algn="l" rtl="0">
              <a:lnSpc>
                <a:spcPct val="115000"/>
              </a:lnSpc>
              <a:spcBef>
                <a:spcPts val="1200"/>
              </a:spcBef>
              <a:spcAft>
                <a:spcPts val="800"/>
              </a:spcAft>
              <a:buClr>
                <a:srgbClr val="191919"/>
              </a:buClr>
              <a:buSzPts val="1200"/>
              <a:buChar char="●"/>
            </a:pPr>
            <a:r>
              <a:rPr lang="en" sz="1200">
                <a:solidFill>
                  <a:srgbClr val="191919"/>
                </a:solidFill>
              </a:rPr>
              <a:t>Sub topic</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782"/>
        <p:cNvGrpSpPr/>
        <p:nvPr/>
      </p:nvGrpSpPr>
      <p:grpSpPr>
        <a:xfrm>
          <a:off x="0" y="0"/>
          <a:ext cx="0" cy="0"/>
          <a:chOff x="0" y="0"/>
          <a:chExt cx="0" cy="0"/>
        </a:xfrm>
      </p:grpSpPr>
      <p:sp>
        <p:nvSpPr>
          <p:cNvPr id="4783" name="Google Shape;4783;p142"/>
          <p:cNvSpPr txBox="1"/>
          <p:nvPr/>
        </p:nvSpPr>
        <p:spPr>
          <a:xfrm>
            <a:off x="2411725" y="1513150"/>
            <a:ext cx="5677500" cy="2588100"/>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Introducing or welcoming an </a:t>
            </a:r>
            <a:r>
              <a:rPr lang="en" sz="4800" b="1" i="0" u="none" strike="noStrike" cap="none">
                <a:solidFill>
                  <a:schemeClr val="lt1"/>
                </a:solidFill>
                <a:highlight>
                  <a:srgbClr val="191919"/>
                </a:highlight>
                <a:latin typeface="Arial"/>
                <a:ea typeface="Arial"/>
                <a:cs typeface="Arial"/>
                <a:sym typeface="Arial"/>
              </a:rPr>
              <a:t>expert or presenter</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chemeClr val="lt1"/>
              </a:solidFill>
              <a:highlight>
                <a:srgbClr val="191919"/>
              </a:highlight>
              <a:latin typeface="Arial"/>
              <a:ea typeface="Arial"/>
              <a:cs typeface="Arial"/>
              <a:sym typeface="Arial"/>
            </a:endParaRPr>
          </a:p>
        </p:txBody>
      </p:sp>
      <p:sp>
        <p:nvSpPr>
          <p:cNvPr id="4784" name="Google Shape;4784;p142"/>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142"/>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89"/>
        <p:cNvGrpSpPr/>
        <p:nvPr/>
      </p:nvGrpSpPr>
      <p:grpSpPr>
        <a:xfrm>
          <a:off x="0" y="0"/>
          <a:ext cx="0" cy="0"/>
          <a:chOff x="0" y="0"/>
          <a:chExt cx="0" cy="0"/>
        </a:xfrm>
      </p:grpSpPr>
      <p:sp>
        <p:nvSpPr>
          <p:cNvPr id="4790" name="Google Shape;4790;p143"/>
          <p:cNvSpPr/>
          <p:nvPr/>
        </p:nvSpPr>
        <p:spPr>
          <a:xfrm>
            <a:off x="4539650" y="0"/>
            <a:ext cx="46461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143"/>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solidFill>
                  <a:srgbClr val="191919"/>
                </a:solidFill>
              </a:rPr>
              <a:t>Michael M. Crow</a:t>
            </a:r>
            <a:br>
              <a:rPr lang="en">
                <a:solidFill>
                  <a:srgbClr val="191919"/>
                </a:solidFill>
              </a:rPr>
            </a:br>
            <a:r>
              <a:rPr lang="en" sz="1800">
                <a:solidFill>
                  <a:schemeClr val="lt1"/>
                </a:solidFill>
                <a:highlight>
                  <a:srgbClr val="191919"/>
                </a:highlight>
              </a:rPr>
              <a:t>President</a:t>
            </a:r>
            <a:br>
              <a:rPr lang="en" sz="1800">
                <a:solidFill>
                  <a:schemeClr val="lt1"/>
                </a:solidFill>
                <a:highlight>
                  <a:srgbClr val="191919"/>
                </a:highlight>
              </a:rPr>
            </a:br>
            <a:r>
              <a:rPr lang="en" sz="1800">
                <a:solidFill>
                  <a:schemeClr val="lt1"/>
                </a:solidFill>
                <a:highlight>
                  <a:srgbClr val="191919"/>
                </a:highlight>
              </a:rPr>
              <a:t>Arizona State University</a:t>
            </a:r>
            <a:endParaRPr/>
          </a:p>
        </p:txBody>
      </p:sp>
      <p:sp>
        <p:nvSpPr>
          <p:cNvPr id="4792" name="Google Shape;4792;p143"/>
          <p:cNvSpPr txBox="1">
            <a:spLocks noGrp="1"/>
          </p:cNvSpPr>
          <p:nvPr>
            <p:ph type="body" idx="4294967295"/>
          </p:nvPr>
        </p:nvSpPr>
        <p:spPr>
          <a:xfrm>
            <a:off x="420900" y="1356375"/>
            <a:ext cx="3776100" cy="34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400"/>
              <a:t>Dr. Michael M. Crow is an educator, knowledge enterprise architect, science and technology policy scholar and higher education leader. He became the sixteenth president of Arizona State University in July 2002 and has spearheaded ASU’s rapid and groundbreaking transformative evolution into one of the world’s best public metropolitan research universities. As a model “New American University,” ASU simultaneously demonstrates comprehensive excellence, inclusivity representative of the ethnic and socioeconomic diversity of the United States, and consequential societal impact.</a:t>
            </a:r>
            <a:endParaRPr sz="1400"/>
          </a:p>
        </p:txBody>
      </p:sp>
      <p:pic>
        <p:nvPicPr>
          <p:cNvPr id="4793" name="Google Shape;4793;p143"/>
          <p:cNvPicPr preferRelativeResize="0"/>
          <p:nvPr/>
        </p:nvPicPr>
        <p:blipFill rotWithShape="1">
          <a:blip r:embed="rId3">
            <a:alphaModFix/>
          </a:blip>
          <a:srcRect l="8763" t="1000" r="10244" b="24858"/>
          <a:stretch/>
        </p:blipFill>
        <p:spPr>
          <a:xfrm>
            <a:off x="4648200" y="0"/>
            <a:ext cx="4495800" cy="51435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59"/>
        <p:cNvGrpSpPr/>
        <p:nvPr/>
      </p:nvGrpSpPr>
      <p:grpSpPr>
        <a:xfrm>
          <a:off x="0" y="0"/>
          <a:ext cx="0" cy="0"/>
          <a:chOff x="0" y="0"/>
          <a:chExt cx="0" cy="0"/>
        </a:xfrm>
      </p:grpSpPr>
      <p:sp>
        <p:nvSpPr>
          <p:cNvPr id="4660" name="Google Shape;4660;p126"/>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p>
            <a:pPr marL="0" lvl="0" indent="0" algn="r" rtl="0">
              <a:lnSpc>
                <a:spcPct val="90000"/>
              </a:lnSpc>
              <a:spcBef>
                <a:spcPts val="0"/>
              </a:spcBef>
              <a:spcAft>
                <a:spcPts val="0"/>
              </a:spcAft>
              <a:buSzPts val="3200"/>
              <a:buNone/>
            </a:pPr>
            <a:r>
              <a:rPr lang="en"/>
              <a:t>What’s in this presentation</a:t>
            </a:r>
            <a:endParaRPr/>
          </a:p>
        </p:txBody>
      </p:sp>
      <p:sp>
        <p:nvSpPr>
          <p:cNvPr id="4661" name="Google Shape;4661;p126"/>
          <p:cNvSpPr txBox="1"/>
          <p:nvPr/>
        </p:nvSpPr>
        <p:spPr>
          <a:xfrm>
            <a:off x="3979700" y="461150"/>
            <a:ext cx="2214900" cy="2808600"/>
          </a:xfrm>
          <a:prstGeom prst="rect">
            <a:avLst/>
          </a:prstGeom>
          <a:noFill/>
          <a:ln>
            <a:noFill/>
          </a:ln>
        </p:spPr>
        <p:txBody>
          <a:bodyPr spcFirstLastPara="1" wrap="square" lIns="0" tIns="0" rIns="91425" bIns="0" anchor="ctr"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Templates</a:t>
            </a:r>
            <a:endParaRPr sz="1200" b="1" i="0" u="none" strike="noStrike" cap="none">
              <a:solidFill>
                <a:srgbClr val="000000"/>
              </a:solidFill>
              <a:latin typeface="Arial"/>
              <a:ea typeface="Arial"/>
              <a:cs typeface="Arial"/>
              <a:sym typeface="Arial"/>
            </a:endParaRPr>
          </a:p>
          <a:p>
            <a:pPr marL="314325" marR="0" lvl="0" indent="-171450" algn="l" rtl="0">
              <a:lnSpc>
                <a:spcPct val="115000"/>
              </a:lnSpc>
              <a:spcBef>
                <a:spcPts val="80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3" action="ppaction://hlinksldjump"/>
              </a:rPr>
              <a:t>Title slides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4" action="ppaction://hlinksldjump"/>
              </a:rPr>
              <a:t>Agendas and schedules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5" action="ppaction://hlinksldjump"/>
              </a:rPr>
              <a:t>Presenter information</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6" action="ppaction://hlinksldjump"/>
              </a:rPr>
              <a:t>Short formats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7" action="ppaction://hlinksldjump"/>
              </a:rPr>
              <a:t>Quotes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6" action="ppaction://hlinksldjump"/>
              </a:rPr>
              <a:t>Factoids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8" action="ppaction://hlinksldjump"/>
              </a:rPr>
              <a:t>Long formats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9" action="ppaction://hlinksldjump"/>
              </a:rPr>
              <a:t>Longest formats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0" action="ppaction://hlinksldjump"/>
              </a:rPr>
              <a:t>Subsections and chapter breaks</a:t>
            </a:r>
            <a:endParaRPr sz="1200" b="0" i="0" u="none" strike="noStrike" cap="none">
              <a:solidFill>
                <a:schemeClr val="accent2"/>
              </a:solidFill>
              <a:latin typeface="Arial"/>
              <a:ea typeface="Arial"/>
              <a:cs typeface="Arial"/>
              <a:sym typeface="Arial"/>
            </a:endParaRPr>
          </a:p>
          <a:p>
            <a:pPr marL="314325" marR="0" lvl="0" indent="-171450"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1" action="ppaction://hlinksldjump"/>
              </a:rPr>
              <a:t>Common university messaging</a:t>
            </a:r>
            <a:endParaRPr sz="1600" b="0" i="0" u="none" strike="noStrike" cap="none">
              <a:solidFill>
                <a:schemeClr val="accent2"/>
              </a:solidFill>
              <a:latin typeface="Arial"/>
              <a:ea typeface="Arial"/>
              <a:cs typeface="Arial"/>
              <a:sym typeface="Arial"/>
            </a:endParaRPr>
          </a:p>
        </p:txBody>
      </p:sp>
      <p:sp>
        <p:nvSpPr>
          <p:cNvPr id="4662" name="Google Shape;4662;p126"/>
          <p:cNvSpPr txBox="1"/>
          <p:nvPr/>
        </p:nvSpPr>
        <p:spPr>
          <a:xfrm>
            <a:off x="6194600" y="461150"/>
            <a:ext cx="2720100" cy="4106400"/>
          </a:xfrm>
          <a:prstGeom prst="rect">
            <a:avLst/>
          </a:prstGeom>
          <a:noFill/>
          <a:ln>
            <a:noFill/>
          </a:ln>
        </p:spPr>
        <p:txBody>
          <a:bodyPr spcFirstLastPara="1" wrap="square" lIns="0" tIns="0" rIns="91425" bIns="0" anchor="ctr"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Helpful tools and artwork</a:t>
            </a:r>
            <a:endParaRPr sz="1200" b="0" i="0" u="none" strike="noStrike" cap="none">
              <a:solidFill>
                <a:srgbClr val="000000"/>
              </a:solidFill>
              <a:latin typeface="Arial"/>
              <a:ea typeface="Arial"/>
              <a:cs typeface="Arial"/>
              <a:sym typeface="Arial"/>
            </a:endParaRPr>
          </a:p>
          <a:p>
            <a:pPr marL="342900" marR="0" lvl="0" indent="-200025" algn="l" rtl="0">
              <a:lnSpc>
                <a:spcPct val="115000"/>
              </a:lnSpc>
              <a:spcBef>
                <a:spcPts val="80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2" action="ppaction://hlinksldjump"/>
              </a:rPr>
              <a:t>Buttons</a:t>
            </a:r>
            <a:endParaRPr sz="1200" b="0" i="0" u="none" strike="noStrike" cap="none">
              <a:solidFill>
                <a:schemeClr val="accent2"/>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3" action="ppaction://hlinksldjump"/>
              </a:rPr>
              <a:t>Color palette</a:t>
            </a:r>
            <a:r>
              <a:rPr lang="en" sz="1200" b="0" i="0" u="none" strike="noStrike" cap="none">
                <a:solidFill>
                  <a:schemeClr val="accent2"/>
                </a:solidFill>
                <a:latin typeface="Arial"/>
                <a:ea typeface="Arial"/>
                <a:cs typeface="Arial"/>
                <a:sym typeface="Arial"/>
              </a:rPr>
              <a:t> </a:t>
            </a:r>
            <a:r>
              <a:rPr lang="en" sz="800" b="1" i="0" u="none" strike="noStrike" cap="none">
                <a:solidFill>
                  <a:srgbClr val="000000"/>
                </a:solidFill>
                <a:latin typeface="Arial"/>
                <a:ea typeface="Arial"/>
                <a:cs typeface="Arial"/>
                <a:sym typeface="Arial"/>
              </a:rPr>
              <a:t>See new accent colors!</a:t>
            </a:r>
            <a:endParaRPr/>
          </a:p>
          <a:p>
            <a:pPr marL="771525" marR="0" lvl="1" indent="-228600" algn="l" rtl="0">
              <a:lnSpc>
                <a:spcPct val="115000"/>
              </a:lnSpc>
              <a:spcBef>
                <a:spcPts val="0"/>
              </a:spcBef>
              <a:spcAft>
                <a:spcPts val="0"/>
              </a:spcAft>
              <a:buClr>
                <a:srgbClr val="000000"/>
              </a:buClr>
              <a:buSzPts val="900"/>
              <a:buFont typeface="Arial"/>
              <a:buChar char="○"/>
            </a:pPr>
            <a:r>
              <a:rPr lang="en" sz="900" b="0" i="0" u="sng" strike="noStrike" cap="none">
                <a:solidFill>
                  <a:schemeClr val="hlink"/>
                </a:solidFill>
                <a:latin typeface="Arial"/>
                <a:ea typeface="Arial"/>
                <a:cs typeface="Arial"/>
                <a:sym typeface="Arial"/>
                <a:hlinkClick r:id="rId14" action="ppaction://hlinksldjump"/>
              </a:rPr>
              <a:t>How to use ASU brand colors</a:t>
            </a:r>
            <a:r>
              <a:rPr lang="en" sz="900" b="1" i="0" u="none" strike="noStrike" cap="none">
                <a:solidFill>
                  <a:schemeClr val="accent2"/>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New!</a:t>
            </a:r>
            <a:endParaRPr sz="800" b="0" i="0" u="none" strike="noStrike" cap="none">
              <a:solidFill>
                <a:srgbClr val="000000"/>
              </a:solidFill>
              <a:latin typeface="Arial"/>
              <a:ea typeface="Arial"/>
              <a:cs typeface="Arial"/>
              <a:sym typeface="Arial"/>
            </a:endParaRPr>
          </a:p>
          <a:p>
            <a:pPr marL="771525" marR="0" lvl="1" indent="-228600" algn="l" rtl="0">
              <a:lnSpc>
                <a:spcPct val="115000"/>
              </a:lnSpc>
              <a:spcBef>
                <a:spcPts val="0"/>
              </a:spcBef>
              <a:spcAft>
                <a:spcPts val="0"/>
              </a:spcAft>
              <a:buClr>
                <a:srgbClr val="000000"/>
              </a:buClr>
              <a:buSzPts val="900"/>
              <a:buFont typeface="Arial"/>
              <a:buChar char="○"/>
            </a:pPr>
            <a:r>
              <a:rPr lang="en" sz="900" b="0" i="0" u="sng" strike="noStrike" cap="none">
                <a:solidFill>
                  <a:schemeClr val="hlink"/>
                </a:solidFill>
                <a:latin typeface="Arial"/>
                <a:ea typeface="Arial"/>
                <a:cs typeface="Arial"/>
                <a:sym typeface="Arial"/>
                <a:hlinkClick r:id="" action="ppaction://noaction"/>
              </a:rPr>
              <a:t>Using accessible color combinations</a:t>
            </a:r>
            <a:r>
              <a:rPr lang="en" sz="900" b="0" i="0" u="none" strike="noStrike" cap="none">
                <a:solidFill>
                  <a:schemeClr val="accent2"/>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New!</a:t>
            </a:r>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5" action="ppaction://hlinksldjump"/>
              </a:rPr>
              <a:t>Calendars</a:t>
            </a:r>
            <a:endParaRPr sz="900" b="0" i="0" u="none" strike="noStrike" cap="none">
              <a:solidFill>
                <a:srgbClr val="000000"/>
              </a:solidFill>
              <a:highlight>
                <a:srgbClr val="FFC627"/>
              </a:highlight>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6" action="ppaction://hlinksldjump"/>
              </a:rPr>
              <a:t>Charts and diagrams</a:t>
            </a:r>
            <a:r>
              <a:rPr lang="en" sz="900" b="0" i="0" u="none" strike="noStrike" cap="none">
                <a:solidFill>
                  <a:schemeClr val="accent2"/>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See new options!</a:t>
            </a:r>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7" action="ppaction://hlinksldjump"/>
              </a:rPr>
              <a:t>Digital sticky notes</a:t>
            </a:r>
            <a:endParaRPr sz="1200" b="0" i="0" u="none" strike="noStrike" cap="none">
              <a:solidFill>
                <a:srgbClr val="000000"/>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8" action="ppaction://hlinksldjump"/>
              </a:rPr>
              <a:t>Gifs</a:t>
            </a:r>
            <a:endParaRPr sz="1200" b="0" i="0" u="none" strike="noStrike" cap="none">
              <a:solidFill>
                <a:srgbClr val="000000"/>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19" action="ppaction://hlinksldjump"/>
              </a:rPr>
              <a:t>Grid pattern and guides</a:t>
            </a:r>
            <a:endParaRPr sz="1200" b="0" i="0" u="none" strike="noStrike" cap="none">
              <a:solidFill>
                <a:schemeClr val="accent2"/>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20" action="ppaction://hlinksldjump"/>
              </a:rPr>
              <a:t>Icons</a:t>
            </a:r>
            <a:r>
              <a:rPr lang="en" sz="1200" b="0" i="0" u="none" strike="noStrike" cap="none">
                <a:solidFill>
                  <a:schemeClr val="accent2"/>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See new ASU icons — ASU Awesome!</a:t>
            </a:r>
            <a:endParaRPr sz="1100" b="1" i="0" u="none" strike="noStrike" cap="none">
              <a:solidFill>
                <a:schemeClr val="dk1"/>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21" action="ppaction://hlinksldjump"/>
              </a:rPr>
              <a:t>Maps</a:t>
            </a:r>
            <a:r>
              <a:rPr lang="en" sz="1200" b="0" i="0" u="none" strike="noStrike" cap="none">
                <a:solidFill>
                  <a:schemeClr val="dk1"/>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See new options!</a:t>
            </a:r>
            <a:endParaRPr sz="1100" b="1" i="0" u="none" strike="noStrike" cap="none">
              <a:solidFill>
                <a:schemeClr val="dk1"/>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 action="ppaction://noaction"/>
              </a:rPr>
              <a:t>Patterns</a:t>
            </a:r>
            <a:endParaRPr sz="1200" b="0" i="0" u="none" strike="noStrike" cap="none">
              <a:solidFill>
                <a:schemeClr val="accent2"/>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22" action="ppaction://hlinksldjump"/>
              </a:rPr>
              <a:t>Photos</a:t>
            </a:r>
            <a:endParaRPr sz="1200" b="0" i="0" u="none" strike="noStrike" cap="none">
              <a:solidFill>
                <a:schemeClr val="accent2"/>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Arial"/>
              <a:buChar char="●"/>
            </a:pPr>
            <a:r>
              <a:rPr lang="en" sz="1200" b="0" i="0" u="sng" strike="noStrike" cap="none">
                <a:solidFill>
                  <a:schemeClr val="hlink"/>
                </a:solidFill>
                <a:latin typeface="Arial"/>
                <a:ea typeface="Arial"/>
                <a:cs typeface="Arial"/>
                <a:sym typeface="Arial"/>
                <a:hlinkClick r:id="rId23" action="ppaction://hlinksldjump"/>
              </a:rPr>
              <a:t>Embedding video</a:t>
            </a:r>
            <a:endParaRPr sz="1200" b="0" i="0" u="none" strike="noStrike" cap="none">
              <a:solidFill>
                <a:schemeClr val="accent2"/>
              </a:solidFill>
              <a:latin typeface="Arial"/>
              <a:ea typeface="Arial"/>
              <a:cs typeface="Arial"/>
              <a:sym typeface="Arial"/>
            </a:endParaRPr>
          </a:p>
          <a:p>
            <a:pPr marL="0" marR="0" lvl="0" indent="0" algn="l" rtl="0">
              <a:lnSpc>
                <a:spcPct val="115000"/>
              </a:lnSpc>
              <a:spcBef>
                <a:spcPts val="400"/>
              </a:spcBef>
              <a:spcAft>
                <a:spcPts val="0"/>
              </a:spcAft>
              <a:buClr>
                <a:srgbClr val="000000"/>
              </a:buClr>
              <a:buSzPts val="600"/>
              <a:buFont typeface="Arial"/>
              <a:buNone/>
            </a:pPr>
            <a:endParaRPr sz="600" b="0" i="0" u="none" strike="noStrike" cap="none">
              <a:solidFill>
                <a:schemeClr val="accent2"/>
              </a:solidFill>
              <a:latin typeface="Arial"/>
              <a:ea typeface="Arial"/>
              <a:cs typeface="Arial"/>
              <a:sym typeface="Arial"/>
            </a:endParaRPr>
          </a:p>
          <a:p>
            <a:pPr marL="342900" marR="0" lvl="0" indent="-200025" algn="l" rtl="0">
              <a:lnSpc>
                <a:spcPct val="115000"/>
              </a:lnSpc>
              <a:spcBef>
                <a:spcPts val="400"/>
              </a:spcBef>
              <a:spcAft>
                <a:spcPts val="0"/>
              </a:spcAft>
              <a:buClr>
                <a:srgbClr val="000000"/>
              </a:buClr>
              <a:buSzPts val="900"/>
              <a:buFont typeface="Noto Sans Symbols"/>
              <a:buChar char="⮚"/>
            </a:pPr>
            <a:r>
              <a:rPr lang="en" sz="900" b="1" i="0" u="sng" strike="noStrike" cap="none">
                <a:solidFill>
                  <a:schemeClr val="hlink"/>
                </a:solidFill>
                <a:latin typeface="Arial"/>
                <a:ea typeface="Arial"/>
                <a:cs typeface="Arial"/>
                <a:sym typeface="Arial"/>
                <a:hlinkClick r:id="rId24" action="ppaction://hlinksldjump"/>
              </a:rPr>
              <a:t>ASU Enterprise Brand and </a:t>
            </a:r>
            <a:br>
              <a:rPr lang="en" sz="900" b="1" i="0" u="sng" strike="noStrike" cap="none">
                <a:solidFill>
                  <a:schemeClr val="hlink"/>
                </a:solidFill>
                <a:latin typeface="Arial"/>
                <a:ea typeface="Arial"/>
                <a:cs typeface="Arial"/>
                <a:sym typeface="Arial"/>
                <a:hlinkClick r:id="rId24" action="ppaction://hlinksldjump"/>
              </a:rPr>
            </a:br>
            <a:r>
              <a:rPr lang="en" sz="900" b="1" i="0" u="sng" strike="noStrike" cap="none">
                <a:solidFill>
                  <a:schemeClr val="hlink"/>
                </a:solidFill>
                <a:latin typeface="Arial"/>
                <a:ea typeface="Arial"/>
                <a:cs typeface="Arial"/>
                <a:sym typeface="Arial"/>
                <a:hlinkClick r:id="rId24" action="ppaction://hlinksldjump"/>
              </a:rPr>
              <a:t>Marketing Guide</a:t>
            </a:r>
            <a:endParaRPr sz="900" b="1" i="0" u="none" strike="noStrike" cap="none">
              <a:solidFill>
                <a:schemeClr val="accent2"/>
              </a:solidFill>
              <a:latin typeface="Arial"/>
              <a:ea typeface="Arial"/>
              <a:cs typeface="Arial"/>
              <a:sym typeface="Arial"/>
            </a:endParaRPr>
          </a:p>
          <a:p>
            <a:pPr marL="342900" marR="0" lvl="0" indent="-200025" algn="l" rtl="0">
              <a:lnSpc>
                <a:spcPct val="115000"/>
              </a:lnSpc>
              <a:spcBef>
                <a:spcPts val="0"/>
              </a:spcBef>
              <a:spcAft>
                <a:spcPts val="0"/>
              </a:spcAft>
              <a:buClr>
                <a:srgbClr val="000000"/>
              </a:buClr>
              <a:buSzPts val="900"/>
              <a:buFont typeface="Noto Sans Symbols"/>
              <a:buChar char="⮚"/>
            </a:pPr>
            <a:r>
              <a:rPr lang="en" sz="900" b="1" i="0" u="sng" strike="noStrike" cap="none">
                <a:solidFill>
                  <a:schemeClr val="hlink"/>
                </a:solidFill>
                <a:latin typeface="Arial"/>
                <a:ea typeface="Arial"/>
                <a:cs typeface="Arial"/>
                <a:sym typeface="Arial"/>
                <a:hlinkClick r:id="rId25" action="ppaction://hlinksldjump"/>
              </a:rPr>
              <a:t>Other branded templates for your use</a:t>
            </a:r>
            <a:r>
              <a:rPr lang="en" sz="900" b="0" i="0" u="none" strike="noStrike" cap="none">
                <a:solidFill>
                  <a:schemeClr val="accent2"/>
                </a:solidFill>
                <a:latin typeface="Arial"/>
                <a:ea typeface="Arial"/>
                <a:cs typeface="Arial"/>
                <a:sym typeface="Arial"/>
              </a:rPr>
              <a:t> </a:t>
            </a:r>
            <a:r>
              <a:rPr lang="en" sz="800" b="1" i="0" u="none" strike="noStrike" cap="none">
                <a:solidFill>
                  <a:schemeClr val="dk1"/>
                </a:solidFill>
                <a:latin typeface="Arial"/>
                <a:ea typeface="Arial"/>
                <a:cs typeface="Arial"/>
                <a:sym typeface="Arial"/>
              </a:rPr>
              <a:t>New!</a:t>
            </a:r>
            <a:endParaRPr sz="1100" b="1" i="0" u="none" strike="noStrike" cap="none">
              <a:solidFill>
                <a:schemeClr val="dk1"/>
              </a:solidFill>
              <a:latin typeface="Arial"/>
              <a:ea typeface="Arial"/>
              <a:cs typeface="Arial"/>
              <a:sym typeface="Arial"/>
            </a:endParaRPr>
          </a:p>
        </p:txBody>
      </p:sp>
      <p:sp>
        <p:nvSpPr>
          <p:cNvPr id="4663" name="Google Shape;4663;p126"/>
          <p:cNvSpPr/>
          <p:nvPr/>
        </p:nvSpPr>
        <p:spPr>
          <a:xfrm>
            <a:off x="1046225" y="3719425"/>
            <a:ext cx="2321400" cy="444000"/>
          </a:xfrm>
          <a:prstGeom prst="roundRect">
            <a:avLst>
              <a:gd name="adj" fmla="val 50000"/>
            </a:avLst>
          </a:prstGeom>
          <a:solidFill>
            <a:srgbClr val="191919"/>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1" i="0" u="sng" strike="noStrike" cap="none">
                <a:solidFill>
                  <a:srgbClr val="FFFFFF"/>
                </a:solidFill>
                <a:latin typeface="Arial"/>
                <a:ea typeface="Arial"/>
                <a:cs typeface="Arial"/>
                <a:sym typeface="Arial"/>
              </a:rPr>
              <a:t>How to use this template</a:t>
            </a:r>
            <a:endParaRPr sz="1200" b="1" i="0" u="sng" strike="noStrike" cap="none">
              <a:solidFill>
                <a:srgbClr val="FFFFFF"/>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797"/>
        <p:cNvGrpSpPr/>
        <p:nvPr/>
      </p:nvGrpSpPr>
      <p:grpSpPr>
        <a:xfrm>
          <a:off x="0" y="0"/>
          <a:ext cx="0" cy="0"/>
          <a:chOff x="0" y="0"/>
          <a:chExt cx="0" cy="0"/>
        </a:xfrm>
      </p:grpSpPr>
      <p:sp>
        <p:nvSpPr>
          <p:cNvPr id="4798" name="Google Shape;4798;p144"/>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Michael</a:t>
            </a:r>
            <a:endParaRPr/>
          </a:p>
          <a:p>
            <a:pPr marL="0" lvl="0" indent="0" algn="l" rtl="0">
              <a:lnSpc>
                <a:spcPct val="90000"/>
              </a:lnSpc>
              <a:spcBef>
                <a:spcPts val="800"/>
              </a:spcBef>
              <a:spcAft>
                <a:spcPts val="0"/>
              </a:spcAft>
              <a:buClr>
                <a:schemeClr val="dk1"/>
              </a:buClr>
              <a:buSzPts val="1100"/>
              <a:buFont typeface="Arial"/>
              <a:buNone/>
            </a:pPr>
            <a:r>
              <a:rPr lang="en"/>
              <a:t>Crow</a:t>
            </a:r>
            <a:endParaRPr/>
          </a:p>
          <a:p>
            <a:pPr marL="0" lvl="0" indent="0" algn="l" rtl="0">
              <a:lnSpc>
                <a:spcPct val="90000"/>
              </a:lnSpc>
              <a:spcBef>
                <a:spcPts val="800"/>
              </a:spcBef>
              <a:spcAft>
                <a:spcPts val="800"/>
              </a:spcAft>
              <a:buSzPts val="1000"/>
              <a:buNone/>
            </a:pPr>
            <a:endParaRPr/>
          </a:p>
        </p:txBody>
      </p:sp>
      <p:sp>
        <p:nvSpPr>
          <p:cNvPr id="4799" name="Google Shape;4799;p144"/>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400"/>
              <a:buNone/>
            </a:pPr>
            <a:r>
              <a:rPr lang="en"/>
              <a:t>Welcome</a:t>
            </a:r>
            <a:endParaRPr/>
          </a:p>
        </p:txBody>
      </p:sp>
      <p:sp>
        <p:nvSpPr>
          <p:cNvPr id="4800" name="Google Shape;4800;p144"/>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a:t>President</a:t>
            </a:r>
            <a:endParaRPr/>
          </a:p>
          <a:p>
            <a:pPr marL="0" lvl="0" indent="0" algn="l" rtl="0">
              <a:lnSpc>
                <a:spcPct val="115000"/>
              </a:lnSpc>
              <a:spcBef>
                <a:spcPts val="400"/>
              </a:spcBef>
              <a:spcAft>
                <a:spcPts val="400"/>
              </a:spcAft>
              <a:buSzPts val="2000"/>
              <a:buNone/>
            </a:pPr>
            <a:r>
              <a:rPr lang="en"/>
              <a:t>Arizona State University</a:t>
            </a:r>
            <a:endParaRPr/>
          </a:p>
        </p:txBody>
      </p:sp>
      <p:pic>
        <p:nvPicPr>
          <p:cNvPr id="4801" name="Google Shape;4801;p144"/>
          <p:cNvPicPr preferRelativeResize="0"/>
          <p:nvPr/>
        </p:nvPicPr>
        <p:blipFill rotWithShape="1">
          <a:blip r:embed="rId3">
            <a:alphaModFix/>
          </a:blip>
          <a:srcRect l="11253" t="7644" r="8359" b="25941"/>
          <a:stretch/>
        </p:blipFill>
        <p:spPr>
          <a:xfrm>
            <a:off x="1015400" y="994550"/>
            <a:ext cx="1942630" cy="200610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805"/>
        <p:cNvGrpSpPr/>
        <p:nvPr/>
      </p:nvGrpSpPr>
      <p:grpSpPr>
        <a:xfrm>
          <a:off x="0" y="0"/>
          <a:ext cx="0" cy="0"/>
          <a:chOff x="0" y="0"/>
          <a:chExt cx="0" cy="0"/>
        </a:xfrm>
      </p:grpSpPr>
      <p:pic>
        <p:nvPicPr>
          <p:cNvPr id="4806" name="Google Shape;4806;p145"/>
          <p:cNvPicPr preferRelativeResize="0"/>
          <p:nvPr/>
        </p:nvPicPr>
        <p:blipFill rotWithShape="1">
          <a:blip r:embed="rId3">
            <a:alphaModFix/>
          </a:blip>
          <a:srcRect l="11253" t="7644" r="8359" b="25941"/>
          <a:stretch/>
        </p:blipFill>
        <p:spPr>
          <a:xfrm>
            <a:off x="1015400" y="994550"/>
            <a:ext cx="1942630" cy="2006100"/>
          </a:xfrm>
          <a:prstGeom prst="rect">
            <a:avLst/>
          </a:prstGeom>
          <a:noFill/>
          <a:ln>
            <a:noFill/>
          </a:ln>
        </p:spPr>
      </p:pic>
      <p:sp>
        <p:nvSpPr>
          <p:cNvPr id="4807" name="Google Shape;4807;p145"/>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Michael</a:t>
            </a:r>
            <a:endParaRPr/>
          </a:p>
          <a:p>
            <a:pPr marL="0" lvl="0" indent="0" algn="l" rtl="0">
              <a:lnSpc>
                <a:spcPct val="90000"/>
              </a:lnSpc>
              <a:spcBef>
                <a:spcPts val="800"/>
              </a:spcBef>
              <a:spcAft>
                <a:spcPts val="0"/>
              </a:spcAft>
              <a:buClr>
                <a:schemeClr val="dk1"/>
              </a:buClr>
              <a:buSzPts val="1100"/>
              <a:buFont typeface="Arial"/>
              <a:buNone/>
            </a:pPr>
            <a:r>
              <a:rPr lang="en"/>
              <a:t>Crow</a:t>
            </a:r>
            <a:endParaRPr/>
          </a:p>
          <a:p>
            <a:pPr marL="0" lvl="0" indent="0" algn="l" rtl="0">
              <a:lnSpc>
                <a:spcPct val="90000"/>
              </a:lnSpc>
              <a:spcBef>
                <a:spcPts val="800"/>
              </a:spcBef>
              <a:spcAft>
                <a:spcPts val="800"/>
              </a:spcAft>
              <a:buSzPts val="1000"/>
              <a:buNone/>
            </a:pPr>
            <a:endParaRPr/>
          </a:p>
        </p:txBody>
      </p:sp>
      <p:sp>
        <p:nvSpPr>
          <p:cNvPr id="4808" name="Google Shape;4808;p145"/>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400"/>
              <a:buNone/>
            </a:pPr>
            <a:r>
              <a:rPr lang="en"/>
              <a:t>Welcome</a:t>
            </a:r>
            <a:endParaRPr/>
          </a:p>
        </p:txBody>
      </p:sp>
      <p:sp>
        <p:nvSpPr>
          <p:cNvPr id="4809" name="Google Shape;4809;p145"/>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a:t>President</a:t>
            </a:r>
            <a:endParaRPr/>
          </a:p>
          <a:p>
            <a:pPr marL="0" lvl="0" indent="0" algn="l" rtl="0">
              <a:lnSpc>
                <a:spcPct val="115000"/>
              </a:lnSpc>
              <a:spcBef>
                <a:spcPts val="400"/>
              </a:spcBef>
              <a:spcAft>
                <a:spcPts val="400"/>
              </a:spcAft>
              <a:buSzPts val="2000"/>
              <a:buNone/>
            </a:pPr>
            <a:r>
              <a:rPr lang="en"/>
              <a:t>Arizona State University</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813"/>
        <p:cNvGrpSpPr/>
        <p:nvPr/>
      </p:nvGrpSpPr>
      <p:grpSpPr>
        <a:xfrm>
          <a:off x="0" y="0"/>
          <a:ext cx="0" cy="0"/>
          <a:chOff x="0" y="0"/>
          <a:chExt cx="0" cy="0"/>
        </a:xfrm>
      </p:grpSpPr>
      <p:sp>
        <p:nvSpPr>
          <p:cNvPr id="4814" name="Google Shape;4814;p146"/>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t>Today’s presenters</a:t>
            </a:r>
            <a:endParaRPr/>
          </a:p>
        </p:txBody>
      </p:sp>
      <p:sp>
        <p:nvSpPr>
          <p:cNvPr id="4815" name="Google Shape;4815;p146"/>
          <p:cNvSpPr txBox="1">
            <a:spLocks noGrp="1"/>
          </p:cNvSpPr>
          <p:nvPr>
            <p:ph type="body" idx="4294967295"/>
          </p:nvPr>
        </p:nvSpPr>
        <p:spPr>
          <a:xfrm>
            <a:off x="3355800" y="4050675"/>
            <a:ext cx="2627100" cy="779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rgbClr val="191919"/>
              </a:buClr>
              <a:buSzPts val="1100"/>
              <a:buFont typeface="Arial"/>
              <a:buNone/>
            </a:pPr>
            <a:r>
              <a:rPr lang="en" sz="1200"/>
              <a:t>President of </a:t>
            </a:r>
            <a:br>
              <a:rPr lang="en" sz="1200"/>
            </a:br>
            <a:r>
              <a:rPr lang="en" sz="1200"/>
              <a:t>Arizona State University</a:t>
            </a:r>
            <a:endParaRPr sz="1200"/>
          </a:p>
          <a:p>
            <a:pPr marL="0" lvl="0" indent="0" algn="l" rtl="0">
              <a:lnSpc>
                <a:spcPct val="115000"/>
              </a:lnSpc>
              <a:spcBef>
                <a:spcPts val="400"/>
              </a:spcBef>
              <a:spcAft>
                <a:spcPts val="400"/>
              </a:spcAft>
              <a:buSzPts val="2000"/>
              <a:buNone/>
            </a:pPr>
            <a:r>
              <a:rPr lang="en" sz="1200" b="1"/>
              <a:t>Michael M. Crow</a:t>
            </a:r>
            <a:endParaRPr b="1"/>
          </a:p>
        </p:txBody>
      </p:sp>
      <p:sp>
        <p:nvSpPr>
          <p:cNvPr id="4816" name="Google Shape;4816;p146"/>
          <p:cNvSpPr txBox="1">
            <a:spLocks noGrp="1"/>
          </p:cNvSpPr>
          <p:nvPr>
            <p:ph type="body" idx="4294967295"/>
          </p:nvPr>
        </p:nvSpPr>
        <p:spPr>
          <a:xfrm>
            <a:off x="6208408" y="4050675"/>
            <a:ext cx="2597400" cy="779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rgbClr val="191919"/>
              </a:buClr>
              <a:buSzPts val="1100"/>
              <a:buFont typeface="Arial"/>
              <a:buNone/>
            </a:pPr>
            <a:r>
              <a:rPr lang="en" sz="1200">
                <a:solidFill>
                  <a:srgbClr val="191919"/>
                </a:solidFill>
              </a:rPr>
              <a:t>Executive Vice President and University Provost</a:t>
            </a:r>
            <a:endParaRPr sz="1200">
              <a:solidFill>
                <a:srgbClr val="191919"/>
              </a:solidFill>
            </a:endParaRPr>
          </a:p>
          <a:p>
            <a:pPr marL="0" lvl="0" indent="0" algn="l" rtl="0">
              <a:lnSpc>
                <a:spcPct val="115000"/>
              </a:lnSpc>
              <a:spcBef>
                <a:spcPts val="400"/>
              </a:spcBef>
              <a:spcAft>
                <a:spcPts val="400"/>
              </a:spcAft>
              <a:buSzPts val="2000"/>
              <a:buNone/>
            </a:pPr>
            <a:r>
              <a:rPr lang="en" sz="1200" b="1">
                <a:solidFill>
                  <a:srgbClr val="191919"/>
                </a:solidFill>
              </a:rPr>
              <a:t>Nancy Gonzales</a:t>
            </a:r>
            <a:endParaRPr b="1"/>
          </a:p>
        </p:txBody>
      </p:sp>
      <p:pic>
        <p:nvPicPr>
          <p:cNvPr id="4817" name="Google Shape;4817;p146"/>
          <p:cNvPicPr preferRelativeResize="0"/>
          <p:nvPr/>
        </p:nvPicPr>
        <p:blipFill rotWithShape="1">
          <a:blip r:embed="rId3">
            <a:alphaModFix/>
          </a:blip>
          <a:srcRect l="21110" t="-117" r="31353" b="1148"/>
          <a:stretch/>
        </p:blipFill>
        <p:spPr>
          <a:xfrm>
            <a:off x="3355800" y="844200"/>
            <a:ext cx="2597400" cy="3047125"/>
          </a:xfrm>
          <a:prstGeom prst="rect">
            <a:avLst/>
          </a:prstGeom>
          <a:noFill/>
          <a:ln>
            <a:noFill/>
          </a:ln>
        </p:spPr>
      </p:pic>
      <p:pic>
        <p:nvPicPr>
          <p:cNvPr id="4818" name="Google Shape;4818;p146"/>
          <p:cNvPicPr preferRelativeResize="0"/>
          <p:nvPr/>
        </p:nvPicPr>
        <p:blipFill rotWithShape="1">
          <a:blip r:embed="rId4">
            <a:alphaModFix/>
          </a:blip>
          <a:srcRect l="28836" t="305" r="23812" b="1112"/>
          <a:stretch/>
        </p:blipFill>
        <p:spPr>
          <a:xfrm>
            <a:off x="6199625" y="844201"/>
            <a:ext cx="2597400" cy="304712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822"/>
        <p:cNvGrpSpPr/>
        <p:nvPr/>
      </p:nvGrpSpPr>
      <p:grpSpPr>
        <a:xfrm>
          <a:off x="0" y="0"/>
          <a:ext cx="0" cy="0"/>
          <a:chOff x="0" y="0"/>
          <a:chExt cx="0" cy="0"/>
        </a:xfrm>
      </p:grpSpPr>
      <p:sp>
        <p:nvSpPr>
          <p:cNvPr id="4823" name="Google Shape;4823;p147"/>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t>Today’s presenters</a:t>
            </a:r>
            <a:endParaRPr/>
          </a:p>
        </p:txBody>
      </p:sp>
      <p:sp>
        <p:nvSpPr>
          <p:cNvPr id="4824" name="Google Shape;4824;p147"/>
          <p:cNvSpPr txBox="1">
            <a:spLocks noGrp="1"/>
          </p:cNvSpPr>
          <p:nvPr>
            <p:ph type="body" idx="4294967295"/>
          </p:nvPr>
        </p:nvSpPr>
        <p:spPr>
          <a:xfrm>
            <a:off x="3355800" y="3488427"/>
            <a:ext cx="1730700" cy="133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400" b="1"/>
              <a:t>President of Arizona State University</a:t>
            </a:r>
            <a:endParaRPr sz="1400" b="1"/>
          </a:p>
          <a:p>
            <a:pPr marL="0" lvl="0" indent="0" algn="l" rtl="0">
              <a:lnSpc>
                <a:spcPct val="115000"/>
              </a:lnSpc>
              <a:spcBef>
                <a:spcPts val="800"/>
              </a:spcBef>
              <a:spcAft>
                <a:spcPts val="800"/>
              </a:spcAft>
              <a:buSzPts val="2000"/>
              <a:buNone/>
            </a:pPr>
            <a:r>
              <a:rPr lang="en" sz="1400" b="0"/>
              <a:t>Michael M. Crow</a:t>
            </a:r>
            <a:endParaRPr sz="1400" b="0"/>
          </a:p>
        </p:txBody>
      </p:sp>
      <p:sp>
        <p:nvSpPr>
          <p:cNvPr id="4825" name="Google Shape;4825;p147"/>
          <p:cNvSpPr txBox="1">
            <a:spLocks noGrp="1"/>
          </p:cNvSpPr>
          <p:nvPr>
            <p:ph type="body" idx="4294967295"/>
          </p:nvPr>
        </p:nvSpPr>
        <p:spPr>
          <a:xfrm>
            <a:off x="5256575" y="3488427"/>
            <a:ext cx="1730700" cy="133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400" b="1"/>
              <a:t>Executive Vice President and University Provost</a:t>
            </a:r>
            <a:endParaRPr sz="1400" b="1"/>
          </a:p>
          <a:p>
            <a:pPr marL="0" lvl="0" indent="0" algn="l" rtl="0">
              <a:lnSpc>
                <a:spcPct val="115000"/>
              </a:lnSpc>
              <a:spcBef>
                <a:spcPts val="800"/>
              </a:spcBef>
              <a:spcAft>
                <a:spcPts val="800"/>
              </a:spcAft>
              <a:buSzPts val="2000"/>
              <a:buNone/>
            </a:pPr>
            <a:r>
              <a:rPr lang="en" sz="1400" b="0"/>
              <a:t>Nancy Gonzales</a:t>
            </a:r>
            <a:endParaRPr sz="1400" b="0"/>
          </a:p>
        </p:txBody>
      </p:sp>
      <p:sp>
        <p:nvSpPr>
          <p:cNvPr id="4826" name="Google Shape;4826;p147"/>
          <p:cNvSpPr txBox="1">
            <a:spLocks noGrp="1"/>
          </p:cNvSpPr>
          <p:nvPr>
            <p:ph type="body" idx="4294967295"/>
          </p:nvPr>
        </p:nvSpPr>
        <p:spPr>
          <a:xfrm>
            <a:off x="7099075" y="3488427"/>
            <a:ext cx="1730700" cy="133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400" b="1"/>
              <a:t>Vice President of Cultural Affairs</a:t>
            </a:r>
            <a:endParaRPr sz="1400" b="1"/>
          </a:p>
          <a:p>
            <a:pPr marL="0" lvl="0" indent="0" algn="l" rtl="0">
              <a:lnSpc>
                <a:spcPct val="115000"/>
              </a:lnSpc>
              <a:spcBef>
                <a:spcPts val="800"/>
              </a:spcBef>
              <a:spcAft>
                <a:spcPts val="800"/>
              </a:spcAft>
              <a:buSzPts val="2000"/>
              <a:buNone/>
            </a:pPr>
            <a:r>
              <a:rPr lang="en" sz="1400" b="0"/>
              <a:t>Colleen Jennings- Roggensack</a:t>
            </a:r>
            <a:endParaRPr sz="1400" b="0"/>
          </a:p>
        </p:txBody>
      </p:sp>
      <p:pic>
        <p:nvPicPr>
          <p:cNvPr id="4827" name="Google Shape;4827;p147"/>
          <p:cNvPicPr preferRelativeResize="0"/>
          <p:nvPr/>
        </p:nvPicPr>
        <p:blipFill rotWithShape="1">
          <a:blip r:embed="rId3">
            <a:alphaModFix/>
          </a:blip>
          <a:srcRect l="24908" r="33700"/>
          <a:stretch/>
        </p:blipFill>
        <p:spPr>
          <a:xfrm>
            <a:off x="3355850" y="890392"/>
            <a:ext cx="1730612" cy="2355858"/>
          </a:xfrm>
          <a:prstGeom prst="rect">
            <a:avLst/>
          </a:prstGeom>
          <a:noFill/>
          <a:ln>
            <a:noFill/>
          </a:ln>
        </p:spPr>
      </p:pic>
      <p:pic>
        <p:nvPicPr>
          <p:cNvPr id="4828" name="Google Shape;4828;p147"/>
          <p:cNvPicPr preferRelativeResize="0"/>
          <p:nvPr/>
        </p:nvPicPr>
        <p:blipFill rotWithShape="1">
          <a:blip r:embed="rId4">
            <a:alphaModFix/>
          </a:blip>
          <a:srcRect l="29304" r="29304"/>
          <a:stretch/>
        </p:blipFill>
        <p:spPr>
          <a:xfrm>
            <a:off x="5215466" y="890350"/>
            <a:ext cx="1730612" cy="2355858"/>
          </a:xfrm>
          <a:prstGeom prst="rect">
            <a:avLst/>
          </a:prstGeom>
          <a:noFill/>
          <a:ln>
            <a:noFill/>
          </a:ln>
        </p:spPr>
      </p:pic>
      <p:pic>
        <p:nvPicPr>
          <p:cNvPr id="4829" name="Google Shape;4829;p147"/>
          <p:cNvPicPr preferRelativeResize="0"/>
          <p:nvPr/>
        </p:nvPicPr>
        <p:blipFill rotWithShape="1">
          <a:blip r:embed="rId5">
            <a:alphaModFix/>
          </a:blip>
          <a:srcRect l="29304" r="29304"/>
          <a:stretch/>
        </p:blipFill>
        <p:spPr>
          <a:xfrm>
            <a:off x="7075096" y="890378"/>
            <a:ext cx="1730612" cy="2355858"/>
          </a:xfrm>
          <a:prstGeom prst="rect">
            <a:avLst/>
          </a:prstGeom>
          <a:noFill/>
          <a:ln>
            <a:noFill/>
          </a:ln>
        </p:spPr>
      </p:pic>
      <p:sp>
        <p:nvSpPr>
          <p:cNvPr id="4830" name="Google Shape;4830;p147"/>
          <p:cNvSpPr txBox="1">
            <a:spLocks noGrp="1"/>
          </p:cNvSpPr>
          <p:nvPr>
            <p:ph type="subTitle" idx="7"/>
          </p:nvPr>
        </p:nvSpPr>
        <p:spPr>
          <a:xfrm>
            <a:off x="420625" y="1180210"/>
            <a:ext cx="2418900" cy="16791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1600"/>
              <a:buNone/>
            </a:pPr>
            <a:r>
              <a:rPr lang="en"/>
              <a:t>Arizona State University</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834"/>
        <p:cNvGrpSpPr/>
        <p:nvPr/>
      </p:nvGrpSpPr>
      <p:grpSpPr>
        <a:xfrm>
          <a:off x="0" y="0"/>
          <a:ext cx="0" cy="0"/>
          <a:chOff x="0" y="0"/>
          <a:chExt cx="0" cy="0"/>
        </a:xfrm>
      </p:grpSpPr>
      <p:sp>
        <p:nvSpPr>
          <p:cNvPr id="4835" name="Google Shape;4835;p148"/>
          <p:cNvSpPr txBox="1">
            <a:spLocks noGrp="1"/>
          </p:cNvSpPr>
          <p:nvPr>
            <p:ph type="body" idx="4294967295"/>
          </p:nvPr>
        </p:nvSpPr>
        <p:spPr>
          <a:xfrm>
            <a:off x="3355850" y="2761875"/>
            <a:ext cx="1278000" cy="2066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President of Arizona State University</a:t>
            </a:r>
            <a:endParaRPr sz="1200" b="1"/>
          </a:p>
          <a:p>
            <a:pPr marL="0" lvl="0" indent="0" algn="l" rtl="0">
              <a:lnSpc>
                <a:spcPct val="115000"/>
              </a:lnSpc>
              <a:spcBef>
                <a:spcPts val="800"/>
              </a:spcBef>
              <a:spcAft>
                <a:spcPts val="800"/>
              </a:spcAft>
              <a:buSzPts val="2000"/>
              <a:buNone/>
            </a:pPr>
            <a:r>
              <a:rPr lang="en" sz="1200" b="0"/>
              <a:t>Michael M. Crow</a:t>
            </a:r>
            <a:endParaRPr sz="1200" b="0"/>
          </a:p>
        </p:txBody>
      </p:sp>
      <p:sp>
        <p:nvSpPr>
          <p:cNvPr id="4836" name="Google Shape;4836;p148"/>
          <p:cNvSpPr txBox="1">
            <a:spLocks noGrp="1"/>
          </p:cNvSpPr>
          <p:nvPr>
            <p:ph type="body" idx="4294967295"/>
          </p:nvPr>
        </p:nvSpPr>
        <p:spPr>
          <a:xfrm>
            <a:off x="4759429" y="2761875"/>
            <a:ext cx="1278000" cy="2066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Executive Vice President and University Provost</a:t>
            </a:r>
            <a:endParaRPr sz="1200" b="1"/>
          </a:p>
          <a:p>
            <a:pPr marL="0" lvl="0" indent="0" algn="l" rtl="0">
              <a:lnSpc>
                <a:spcPct val="115000"/>
              </a:lnSpc>
              <a:spcBef>
                <a:spcPts val="800"/>
              </a:spcBef>
              <a:spcAft>
                <a:spcPts val="800"/>
              </a:spcAft>
              <a:buSzPts val="2000"/>
              <a:buNone/>
            </a:pPr>
            <a:r>
              <a:rPr lang="en" sz="1200" b="0"/>
              <a:t>Nancy Gonzales</a:t>
            </a:r>
            <a:endParaRPr sz="1200" b="0"/>
          </a:p>
        </p:txBody>
      </p:sp>
      <p:sp>
        <p:nvSpPr>
          <p:cNvPr id="4837" name="Google Shape;4837;p148"/>
          <p:cNvSpPr txBox="1">
            <a:spLocks noGrp="1"/>
          </p:cNvSpPr>
          <p:nvPr>
            <p:ph type="body" idx="4294967295"/>
          </p:nvPr>
        </p:nvSpPr>
        <p:spPr>
          <a:xfrm>
            <a:off x="6131296" y="2761875"/>
            <a:ext cx="1278000" cy="2066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Vice President of Cultural Affairs</a:t>
            </a:r>
            <a:endParaRPr sz="1200" b="1"/>
          </a:p>
          <a:p>
            <a:pPr marL="0" lvl="0" indent="0" algn="l" rtl="0">
              <a:lnSpc>
                <a:spcPct val="115000"/>
              </a:lnSpc>
              <a:spcBef>
                <a:spcPts val="800"/>
              </a:spcBef>
              <a:spcAft>
                <a:spcPts val="800"/>
              </a:spcAft>
              <a:buSzPts val="2000"/>
              <a:buNone/>
            </a:pPr>
            <a:r>
              <a:rPr lang="en" sz="1200" b="0"/>
              <a:t>Colleen Jennings- Roggensack</a:t>
            </a:r>
            <a:endParaRPr sz="1200" b="0"/>
          </a:p>
        </p:txBody>
      </p:sp>
      <p:sp>
        <p:nvSpPr>
          <p:cNvPr id="4838" name="Google Shape;4838;p148"/>
          <p:cNvSpPr txBox="1">
            <a:spLocks noGrp="1"/>
          </p:cNvSpPr>
          <p:nvPr>
            <p:ph type="body" idx="4294967295"/>
          </p:nvPr>
        </p:nvSpPr>
        <p:spPr>
          <a:xfrm>
            <a:off x="7534875" y="2761875"/>
            <a:ext cx="1278000" cy="2066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Executive Vice President and Chief Operating Officer</a:t>
            </a:r>
            <a:endParaRPr sz="1200" b="1"/>
          </a:p>
          <a:p>
            <a:pPr marL="0" lvl="0" indent="0" algn="l" rtl="0">
              <a:lnSpc>
                <a:spcPct val="115000"/>
              </a:lnSpc>
              <a:spcBef>
                <a:spcPts val="800"/>
              </a:spcBef>
              <a:spcAft>
                <a:spcPts val="800"/>
              </a:spcAft>
              <a:buSzPts val="2000"/>
              <a:buNone/>
            </a:pPr>
            <a:r>
              <a:rPr lang="en" sz="1200" b="0"/>
              <a:t>Chris Howard</a:t>
            </a:r>
            <a:endParaRPr sz="1200" b="0"/>
          </a:p>
        </p:txBody>
      </p:sp>
      <p:pic>
        <p:nvPicPr>
          <p:cNvPr id="4839" name="Google Shape;4839;p148"/>
          <p:cNvPicPr preferRelativeResize="0"/>
          <p:nvPr/>
        </p:nvPicPr>
        <p:blipFill rotWithShape="1">
          <a:blip r:embed="rId3">
            <a:alphaModFix/>
          </a:blip>
          <a:srcRect l="24908" r="33700"/>
          <a:stretch/>
        </p:blipFill>
        <p:spPr>
          <a:xfrm>
            <a:off x="3355850" y="880117"/>
            <a:ext cx="1246723" cy="1697137"/>
          </a:xfrm>
          <a:prstGeom prst="rect">
            <a:avLst/>
          </a:prstGeom>
          <a:noFill/>
          <a:ln>
            <a:noFill/>
          </a:ln>
        </p:spPr>
      </p:pic>
      <p:pic>
        <p:nvPicPr>
          <p:cNvPr id="4840" name="Google Shape;4840;p148"/>
          <p:cNvPicPr preferRelativeResize="0"/>
          <p:nvPr/>
        </p:nvPicPr>
        <p:blipFill rotWithShape="1">
          <a:blip r:embed="rId4">
            <a:alphaModFix/>
          </a:blip>
          <a:srcRect l="29304" r="29304"/>
          <a:stretch/>
        </p:blipFill>
        <p:spPr>
          <a:xfrm>
            <a:off x="4765371" y="880100"/>
            <a:ext cx="1246723" cy="1697137"/>
          </a:xfrm>
          <a:prstGeom prst="rect">
            <a:avLst/>
          </a:prstGeom>
          <a:noFill/>
          <a:ln>
            <a:noFill/>
          </a:ln>
        </p:spPr>
      </p:pic>
      <p:pic>
        <p:nvPicPr>
          <p:cNvPr id="4841" name="Google Shape;4841;p148"/>
          <p:cNvPicPr preferRelativeResize="0"/>
          <p:nvPr/>
        </p:nvPicPr>
        <p:blipFill rotWithShape="1">
          <a:blip r:embed="rId5">
            <a:alphaModFix/>
          </a:blip>
          <a:srcRect l="29304" r="29304"/>
          <a:stretch/>
        </p:blipFill>
        <p:spPr>
          <a:xfrm>
            <a:off x="6153089" y="880120"/>
            <a:ext cx="1246723" cy="1697137"/>
          </a:xfrm>
          <a:prstGeom prst="rect">
            <a:avLst/>
          </a:prstGeom>
          <a:noFill/>
          <a:ln>
            <a:noFill/>
          </a:ln>
        </p:spPr>
      </p:pic>
      <p:pic>
        <p:nvPicPr>
          <p:cNvPr id="4842" name="Google Shape;4842;p148"/>
          <p:cNvPicPr preferRelativeResize="0"/>
          <p:nvPr/>
        </p:nvPicPr>
        <p:blipFill rotWithShape="1">
          <a:blip r:embed="rId6">
            <a:alphaModFix/>
          </a:blip>
          <a:srcRect l="31440" r="27168"/>
          <a:stretch/>
        </p:blipFill>
        <p:spPr>
          <a:xfrm>
            <a:off x="7540800" y="880125"/>
            <a:ext cx="1246725" cy="1697125"/>
          </a:xfrm>
          <a:prstGeom prst="rect">
            <a:avLst/>
          </a:prstGeom>
          <a:noFill/>
          <a:ln>
            <a:noFill/>
          </a:ln>
        </p:spPr>
      </p:pic>
      <p:sp>
        <p:nvSpPr>
          <p:cNvPr id="4843" name="Google Shape;4843;p148"/>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t>Today’s presenters</a:t>
            </a:r>
            <a:endParaRPr/>
          </a:p>
        </p:txBody>
      </p:sp>
      <p:sp>
        <p:nvSpPr>
          <p:cNvPr id="4844" name="Google Shape;4844;p148"/>
          <p:cNvSpPr txBox="1">
            <a:spLocks noGrp="1"/>
          </p:cNvSpPr>
          <p:nvPr>
            <p:ph type="subTitle" idx="1"/>
          </p:nvPr>
        </p:nvSpPr>
        <p:spPr>
          <a:xfrm>
            <a:off x="420625" y="1179860"/>
            <a:ext cx="2418900" cy="13746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1600"/>
              <a:buNone/>
            </a:pPr>
            <a:r>
              <a:rPr lang="en"/>
              <a:t>Arizona State University</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848"/>
        <p:cNvGrpSpPr/>
        <p:nvPr/>
      </p:nvGrpSpPr>
      <p:grpSpPr>
        <a:xfrm>
          <a:off x="0" y="0"/>
          <a:ext cx="0" cy="0"/>
          <a:chOff x="0" y="0"/>
          <a:chExt cx="0" cy="0"/>
        </a:xfrm>
      </p:grpSpPr>
      <p:sp>
        <p:nvSpPr>
          <p:cNvPr id="4849" name="Google Shape;4849;p149"/>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t>Showcasing individuals</a:t>
            </a:r>
            <a:endParaRPr/>
          </a:p>
        </p:txBody>
      </p:sp>
      <p:sp>
        <p:nvSpPr>
          <p:cNvPr id="4850" name="Google Shape;4850;p149"/>
          <p:cNvSpPr txBox="1">
            <a:spLocks noGrp="1"/>
          </p:cNvSpPr>
          <p:nvPr>
            <p:ph type="body" idx="4294967295"/>
          </p:nvPr>
        </p:nvSpPr>
        <p:spPr>
          <a:xfrm>
            <a:off x="2514600" y="3423856"/>
            <a:ext cx="1371600" cy="14043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2000"/>
              <a:buNone/>
            </a:pPr>
            <a:r>
              <a:rPr lang="en" sz="1200" b="1">
                <a:highlight>
                  <a:schemeClr val="accent1"/>
                </a:highlight>
              </a:rPr>
              <a:t>Michael M. Crow</a:t>
            </a:r>
            <a:endParaRPr sz="1200" b="1">
              <a:highlight>
                <a:schemeClr val="accent1"/>
              </a:highlight>
            </a:endParaRPr>
          </a:p>
          <a:p>
            <a:pPr marL="0" lvl="0" indent="0" algn="l" rtl="0">
              <a:lnSpc>
                <a:spcPct val="115000"/>
              </a:lnSpc>
              <a:spcBef>
                <a:spcPts val="800"/>
              </a:spcBef>
              <a:spcAft>
                <a:spcPts val="800"/>
              </a:spcAft>
              <a:buSzPts val="2000"/>
              <a:buNone/>
            </a:pPr>
            <a:r>
              <a:rPr lang="en" sz="1200" b="0"/>
              <a:t>President of Arizona State University</a:t>
            </a:r>
            <a:endParaRPr sz="1200"/>
          </a:p>
        </p:txBody>
      </p:sp>
      <p:sp>
        <p:nvSpPr>
          <p:cNvPr id="4851" name="Google Shape;4851;p149"/>
          <p:cNvSpPr txBox="1">
            <a:spLocks noGrp="1"/>
          </p:cNvSpPr>
          <p:nvPr>
            <p:ph type="body" idx="4294967295"/>
          </p:nvPr>
        </p:nvSpPr>
        <p:spPr>
          <a:xfrm>
            <a:off x="4620525" y="3423856"/>
            <a:ext cx="1371600" cy="14043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2000"/>
              <a:buNone/>
            </a:pPr>
            <a:r>
              <a:rPr lang="en" sz="1200" b="1">
                <a:highlight>
                  <a:schemeClr val="accent1"/>
                </a:highlight>
              </a:rPr>
              <a:t>Nancy Gonzales</a:t>
            </a:r>
            <a:endParaRPr sz="1200" b="1">
              <a:highlight>
                <a:schemeClr val="accent1"/>
              </a:highlight>
            </a:endParaRPr>
          </a:p>
          <a:p>
            <a:pPr marL="0" lvl="0" indent="0" algn="l" rtl="0">
              <a:lnSpc>
                <a:spcPct val="115000"/>
              </a:lnSpc>
              <a:spcBef>
                <a:spcPts val="800"/>
              </a:spcBef>
              <a:spcAft>
                <a:spcPts val="800"/>
              </a:spcAft>
              <a:buSzPts val="2000"/>
              <a:buNone/>
            </a:pPr>
            <a:r>
              <a:rPr lang="en" sz="1200" b="0"/>
              <a:t>Executive Vice President and University Provost</a:t>
            </a:r>
            <a:endParaRPr sz="1200" b="0"/>
          </a:p>
        </p:txBody>
      </p:sp>
      <p:sp>
        <p:nvSpPr>
          <p:cNvPr id="4852" name="Google Shape;4852;p149"/>
          <p:cNvSpPr txBox="1">
            <a:spLocks noGrp="1"/>
          </p:cNvSpPr>
          <p:nvPr>
            <p:ph type="body" idx="4294967295"/>
          </p:nvPr>
        </p:nvSpPr>
        <p:spPr>
          <a:xfrm>
            <a:off x="6726450" y="3423856"/>
            <a:ext cx="1371600" cy="14043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sz="1200" b="1">
                <a:highlight>
                  <a:schemeClr val="accent1"/>
                </a:highlight>
              </a:rPr>
              <a:t>Colleen Jennings- Roggensack</a:t>
            </a:r>
            <a:endParaRPr sz="1200" b="1">
              <a:highlight>
                <a:schemeClr val="accent1"/>
              </a:highlight>
            </a:endParaRPr>
          </a:p>
          <a:p>
            <a:pPr marL="0" lvl="0" indent="0" algn="l" rtl="0">
              <a:lnSpc>
                <a:spcPct val="115000"/>
              </a:lnSpc>
              <a:spcBef>
                <a:spcPts val="800"/>
              </a:spcBef>
              <a:spcAft>
                <a:spcPts val="800"/>
              </a:spcAft>
              <a:buSzPts val="2000"/>
              <a:buNone/>
            </a:pPr>
            <a:r>
              <a:rPr lang="en" sz="1200" b="0"/>
              <a:t>Vice President of Cultural Affairs</a:t>
            </a:r>
            <a:endParaRPr sz="1200" b="0"/>
          </a:p>
        </p:txBody>
      </p:sp>
      <p:pic>
        <p:nvPicPr>
          <p:cNvPr id="4853" name="Google Shape;4853;p149"/>
          <p:cNvPicPr preferRelativeResize="0"/>
          <p:nvPr/>
        </p:nvPicPr>
        <p:blipFill rotWithShape="1">
          <a:blip r:embed="rId3">
            <a:alphaModFix/>
          </a:blip>
          <a:srcRect l="19546" r="24105"/>
          <a:stretch/>
        </p:blipFill>
        <p:spPr>
          <a:xfrm>
            <a:off x="2503525" y="1863330"/>
            <a:ext cx="1371600" cy="1371600"/>
          </a:xfrm>
          <a:prstGeom prst="ellipse">
            <a:avLst/>
          </a:prstGeom>
          <a:noFill/>
          <a:ln>
            <a:noFill/>
          </a:ln>
        </p:spPr>
      </p:pic>
      <p:pic>
        <p:nvPicPr>
          <p:cNvPr id="4854" name="Google Shape;4854;p149"/>
          <p:cNvPicPr preferRelativeResize="0"/>
          <p:nvPr/>
        </p:nvPicPr>
        <p:blipFill rotWithShape="1">
          <a:blip r:embed="rId4">
            <a:alphaModFix/>
          </a:blip>
          <a:srcRect l="21828" r="21823"/>
          <a:stretch/>
        </p:blipFill>
        <p:spPr>
          <a:xfrm>
            <a:off x="4620525" y="1863330"/>
            <a:ext cx="1371600" cy="1371600"/>
          </a:xfrm>
          <a:prstGeom prst="ellipse">
            <a:avLst/>
          </a:prstGeom>
          <a:noFill/>
          <a:ln>
            <a:noFill/>
          </a:ln>
        </p:spPr>
      </p:pic>
      <p:pic>
        <p:nvPicPr>
          <p:cNvPr id="4855" name="Google Shape;4855;p149"/>
          <p:cNvPicPr preferRelativeResize="0"/>
          <p:nvPr/>
        </p:nvPicPr>
        <p:blipFill rotWithShape="1">
          <a:blip r:embed="rId5">
            <a:alphaModFix/>
          </a:blip>
          <a:srcRect l="21828" r="21823"/>
          <a:stretch/>
        </p:blipFill>
        <p:spPr>
          <a:xfrm>
            <a:off x="6726450" y="1863330"/>
            <a:ext cx="1371600" cy="1371600"/>
          </a:xfrm>
          <a:prstGeom prst="ellipse">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859"/>
        <p:cNvGrpSpPr/>
        <p:nvPr/>
      </p:nvGrpSpPr>
      <p:grpSpPr>
        <a:xfrm>
          <a:off x="0" y="0"/>
          <a:ext cx="0" cy="0"/>
          <a:chOff x="0" y="0"/>
          <a:chExt cx="0" cy="0"/>
        </a:xfrm>
      </p:grpSpPr>
      <p:sp>
        <p:nvSpPr>
          <p:cNvPr id="4860" name="Google Shape;4860;p150"/>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a:t>Showcasing individuals</a:t>
            </a:r>
            <a:endParaRPr/>
          </a:p>
        </p:txBody>
      </p:sp>
      <p:sp>
        <p:nvSpPr>
          <p:cNvPr id="4861" name="Google Shape;4861;p150"/>
          <p:cNvSpPr txBox="1">
            <a:spLocks noGrp="1"/>
          </p:cNvSpPr>
          <p:nvPr>
            <p:ph type="body" idx="4294967295"/>
          </p:nvPr>
        </p:nvSpPr>
        <p:spPr>
          <a:xfrm>
            <a:off x="420625" y="3453925"/>
            <a:ext cx="1371600" cy="13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highlight>
                  <a:schemeClr val="accent1"/>
                </a:highlight>
              </a:rPr>
              <a:t>Michael M. Crow</a:t>
            </a:r>
            <a:endParaRPr sz="1200" b="1">
              <a:highlight>
                <a:schemeClr val="accent1"/>
              </a:highlight>
            </a:endParaRPr>
          </a:p>
          <a:p>
            <a:pPr marL="0" lvl="0" indent="0" algn="l" rtl="0">
              <a:lnSpc>
                <a:spcPct val="115000"/>
              </a:lnSpc>
              <a:spcBef>
                <a:spcPts val="800"/>
              </a:spcBef>
              <a:spcAft>
                <a:spcPts val="800"/>
              </a:spcAft>
              <a:buSzPts val="2000"/>
              <a:buNone/>
            </a:pPr>
            <a:r>
              <a:rPr lang="en" sz="1200" b="0"/>
              <a:t>President of Arizona State University</a:t>
            </a:r>
            <a:endParaRPr sz="1200"/>
          </a:p>
        </p:txBody>
      </p:sp>
      <p:sp>
        <p:nvSpPr>
          <p:cNvPr id="4862" name="Google Shape;4862;p150"/>
          <p:cNvSpPr txBox="1">
            <a:spLocks noGrp="1"/>
          </p:cNvSpPr>
          <p:nvPr>
            <p:ph type="body" idx="4294967295"/>
          </p:nvPr>
        </p:nvSpPr>
        <p:spPr>
          <a:xfrm>
            <a:off x="2526550" y="3453925"/>
            <a:ext cx="1371600" cy="13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highlight>
                  <a:schemeClr val="accent1"/>
                </a:highlight>
              </a:rPr>
              <a:t>Nancy Gonzales</a:t>
            </a:r>
            <a:endParaRPr sz="1200" b="1">
              <a:highlight>
                <a:schemeClr val="accent1"/>
              </a:highlight>
            </a:endParaRPr>
          </a:p>
          <a:p>
            <a:pPr marL="0" lvl="0" indent="0" algn="l" rtl="0">
              <a:lnSpc>
                <a:spcPct val="115000"/>
              </a:lnSpc>
              <a:spcBef>
                <a:spcPts val="800"/>
              </a:spcBef>
              <a:spcAft>
                <a:spcPts val="800"/>
              </a:spcAft>
              <a:buSzPts val="2000"/>
              <a:buNone/>
            </a:pPr>
            <a:r>
              <a:rPr lang="en" sz="1200" b="0"/>
              <a:t>Executive Vice President and University Provost</a:t>
            </a:r>
            <a:endParaRPr sz="1200"/>
          </a:p>
        </p:txBody>
      </p:sp>
      <p:sp>
        <p:nvSpPr>
          <p:cNvPr id="4863" name="Google Shape;4863;p150"/>
          <p:cNvSpPr txBox="1">
            <a:spLocks noGrp="1"/>
          </p:cNvSpPr>
          <p:nvPr>
            <p:ph type="body" idx="4294967295"/>
          </p:nvPr>
        </p:nvSpPr>
        <p:spPr>
          <a:xfrm>
            <a:off x="4617725" y="3453925"/>
            <a:ext cx="1371600" cy="13716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a:highlight>
                  <a:schemeClr val="accent1"/>
                </a:highlight>
              </a:rPr>
              <a:t>Colleen Jennings- Roggensack</a:t>
            </a:r>
            <a:endParaRPr sz="1200" b="1">
              <a:highlight>
                <a:schemeClr val="accent1"/>
              </a:highlight>
            </a:endParaRPr>
          </a:p>
          <a:p>
            <a:pPr marL="0" lvl="0" indent="0" algn="l" rtl="0">
              <a:lnSpc>
                <a:spcPct val="115000"/>
              </a:lnSpc>
              <a:spcBef>
                <a:spcPts val="800"/>
              </a:spcBef>
              <a:spcAft>
                <a:spcPts val="800"/>
              </a:spcAft>
              <a:buSzPts val="2000"/>
              <a:buNone/>
            </a:pPr>
            <a:r>
              <a:rPr lang="en" sz="1200" b="0"/>
              <a:t>Vice President of Cultural Affairs</a:t>
            </a:r>
            <a:endParaRPr sz="1200"/>
          </a:p>
        </p:txBody>
      </p:sp>
      <p:sp>
        <p:nvSpPr>
          <p:cNvPr id="4864" name="Google Shape;4864;p150"/>
          <p:cNvSpPr txBox="1">
            <a:spLocks noGrp="1"/>
          </p:cNvSpPr>
          <p:nvPr>
            <p:ph type="body" idx="4294967295"/>
          </p:nvPr>
        </p:nvSpPr>
        <p:spPr>
          <a:xfrm>
            <a:off x="6723650" y="3453925"/>
            <a:ext cx="1371600" cy="13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highlight>
                  <a:schemeClr val="accent1"/>
                </a:highlight>
              </a:rPr>
              <a:t>Jill Andrews</a:t>
            </a:r>
            <a:endParaRPr sz="1200" b="1">
              <a:highlight>
                <a:schemeClr val="accent1"/>
              </a:highlight>
            </a:endParaRPr>
          </a:p>
          <a:p>
            <a:pPr marL="0" lvl="0" indent="0" algn="l" rtl="0">
              <a:lnSpc>
                <a:spcPct val="115000"/>
              </a:lnSpc>
              <a:spcBef>
                <a:spcPts val="800"/>
              </a:spcBef>
              <a:spcAft>
                <a:spcPts val="800"/>
              </a:spcAft>
              <a:buSzPts val="2000"/>
              <a:buNone/>
            </a:pPr>
            <a:r>
              <a:rPr lang="en" sz="1200" b="0"/>
              <a:t>Chief Brand Officer</a:t>
            </a:r>
            <a:endParaRPr sz="1200"/>
          </a:p>
        </p:txBody>
      </p:sp>
      <p:pic>
        <p:nvPicPr>
          <p:cNvPr id="4865" name="Google Shape;4865;p150"/>
          <p:cNvPicPr preferRelativeResize="0"/>
          <p:nvPr/>
        </p:nvPicPr>
        <p:blipFill rotWithShape="1">
          <a:blip r:embed="rId3">
            <a:alphaModFix/>
          </a:blip>
          <a:srcRect l="19546" r="24105"/>
          <a:stretch/>
        </p:blipFill>
        <p:spPr>
          <a:xfrm>
            <a:off x="419750" y="1890648"/>
            <a:ext cx="1371600" cy="1371600"/>
          </a:xfrm>
          <a:prstGeom prst="ellipse">
            <a:avLst/>
          </a:prstGeom>
          <a:noFill/>
          <a:ln>
            <a:noFill/>
          </a:ln>
        </p:spPr>
      </p:pic>
      <p:pic>
        <p:nvPicPr>
          <p:cNvPr id="4866" name="Google Shape;4866;p150"/>
          <p:cNvPicPr preferRelativeResize="0"/>
          <p:nvPr/>
        </p:nvPicPr>
        <p:blipFill rotWithShape="1">
          <a:blip r:embed="rId4">
            <a:alphaModFix/>
          </a:blip>
          <a:srcRect l="21828" r="21823"/>
          <a:stretch/>
        </p:blipFill>
        <p:spPr>
          <a:xfrm>
            <a:off x="2514600" y="1890648"/>
            <a:ext cx="1371600" cy="1371600"/>
          </a:xfrm>
          <a:prstGeom prst="ellipse">
            <a:avLst/>
          </a:prstGeom>
          <a:noFill/>
          <a:ln>
            <a:noFill/>
          </a:ln>
        </p:spPr>
      </p:pic>
      <p:pic>
        <p:nvPicPr>
          <p:cNvPr id="4867" name="Google Shape;4867;p150"/>
          <p:cNvPicPr preferRelativeResize="0"/>
          <p:nvPr/>
        </p:nvPicPr>
        <p:blipFill rotWithShape="1">
          <a:blip r:embed="rId5">
            <a:alphaModFix/>
          </a:blip>
          <a:srcRect l="21828" r="21823"/>
          <a:stretch/>
        </p:blipFill>
        <p:spPr>
          <a:xfrm>
            <a:off x="4620525" y="1890648"/>
            <a:ext cx="1371600" cy="1371600"/>
          </a:xfrm>
          <a:prstGeom prst="ellipse">
            <a:avLst/>
          </a:prstGeom>
          <a:noFill/>
          <a:ln>
            <a:noFill/>
          </a:ln>
        </p:spPr>
      </p:pic>
      <p:pic>
        <p:nvPicPr>
          <p:cNvPr id="4868" name="Google Shape;4868;p150"/>
          <p:cNvPicPr preferRelativeResize="0"/>
          <p:nvPr/>
        </p:nvPicPr>
        <p:blipFill rotWithShape="1">
          <a:blip r:embed="rId6">
            <a:alphaModFix/>
          </a:blip>
          <a:srcRect l="21828" r="21823"/>
          <a:stretch/>
        </p:blipFill>
        <p:spPr>
          <a:xfrm>
            <a:off x="6726450" y="1890648"/>
            <a:ext cx="1371600" cy="1371600"/>
          </a:xfrm>
          <a:prstGeom prst="ellipse">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872"/>
        <p:cNvGrpSpPr/>
        <p:nvPr/>
      </p:nvGrpSpPr>
      <p:grpSpPr>
        <a:xfrm>
          <a:off x="0" y="0"/>
          <a:ext cx="0" cy="0"/>
          <a:chOff x="0" y="0"/>
          <a:chExt cx="0" cy="0"/>
        </a:xfrm>
      </p:grpSpPr>
      <p:sp>
        <p:nvSpPr>
          <p:cNvPr id="4873" name="Google Shape;4873;p151"/>
          <p:cNvSpPr txBox="1"/>
          <p:nvPr/>
        </p:nvSpPr>
        <p:spPr>
          <a:xfrm>
            <a:off x="2411725" y="1513150"/>
            <a:ext cx="6284100" cy="2588100"/>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The best slides </a:t>
            </a:r>
            <a:br>
              <a:rPr lang="en" sz="4800" b="1" i="0" u="none" strike="noStrike" cap="none">
                <a:solidFill>
                  <a:srgbClr val="191919"/>
                </a:solidFill>
                <a:latin typeface="Arial"/>
                <a:ea typeface="Arial"/>
                <a:cs typeface="Arial"/>
                <a:sym typeface="Arial"/>
              </a:rPr>
            </a:br>
            <a:r>
              <a:rPr lang="en" sz="4800" b="1" i="0" u="none" strike="noStrike" cap="none">
                <a:solidFill>
                  <a:srgbClr val="191919"/>
                </a:solidFill>
                <a:latin typeface="Arial"/>
                <a:ea typeface="Arial"/>
                <a:cs typeface="Arial"/>
                <a:sym typeface="Arial"/>
              </a:rPr>
              <a:t>for presentations </a:t>
            </a:r>
            <a:br>
              <a:rPr lang="en" sz="4800" b="1" i="0" u="none" strike="noStrike" cap="none">
                <a:solidFill>
                  <a:srgbClr val="191919"/>
                </a:solidFill>
                <a:latin typeface="Arial"/>
                <a:ea typeface="Arial"/>
                <a:cs typeface="Arial"/>
                <a:sym typeface="Arial"/>
              </a:rPr>
            </a:br>
            <a:r>
              <a:rPr lang="en" sz="4800" b="1" i="0" u="none" strike="noStrike" cap="none">
                <a:solidFill>
                  <a:srgbClr val="191919"/>
                </a:solidFill>
                <a:latin typeface="Arial"/>
                <a:ea typeface="Arial"/>
                <a:cs typeface="Arial"/>
                <a:sym typeface="Arial"/>
              </a:rPr>
              <a:t>are </a:t>
            </a:r>
            <a:r>
              <a:rPr lang="en" sz="4800" b="1" i="0" u="none" strike="noStrike" cap="none">
                <a:solidFill>
                  <a:schemeClr val="lt1"/>
                </a:solidFill>
                <a:highlight>
                  <a:srgbClr val="191919"/>
                </a:highlight>
                <a:latin typeface="Arial"/>
                <a:ea typeface="Arial"/>
                <a:cs typeface="Arial"/>
                <a:sym typeface="Arial"/>
              </a:rPr>
              <a:t>short and sweet</a:t>
            </a:r>
            <a:r>
              <a:rPr lang="en" sz="4800" b="1" i="0" u="none" strike="noStrike" cap="none">
                <a:solidFill>
                  <a:srgbClr val="191919"/>
                </a:solidFill>
                <a:latin typeface="Arial"/>
                <a:ea typeface="Arial"/>
                <a:cs typeface="Arial"/>
                <a:sym typeface="Arial"/>
              </a:rPr>
              <a:t> </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4874" name="Google Shape;4874;p151"/>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151"/>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879"/>
        <p:cNvGrpSpPr/>
        <p:nvPr/>
      </p:nvGrpSpPr>
      <p:grpSpPr>
        <a:xfrm>
          <a:off x="0" y="0"/>
          <a:ext cx="0" cy="0"/>
          <a:chOff x="0" y="0"/>
          <a:chExt cx="0" cy="0"/>
        </a:xfrm>
      </p:grpSpPr>
      <p:pic>
        <p:nvPicPr>
          <p:cNvPr id="4880" name="Google Shape;4880;p152"/>
          <p:cNvPicPr preferRelativeResize="0"/>
          <p:nvPr/>
        </p:nvPicPr>
        <p:blipFill rotWithShape="1">
          <a:blip r:embed="rId3">
            <a:alphaModFix/>
          </a:blip>
          <a:srcRect b="15604"/>
          <a:stretch/>
        </p:blipFill>
        <p:spPr>
          <a:xfrm>
            <a:off x="0" y="0"/>
            <a:ext cx="9144003" cy="5143501"/>
          </a:xfrm>
          <a:prstGeom prst="rect">
            <a:avLst/>
          </a:prstGeom>
          <a:noFill/>
          <a:ln>
            <a:noFill/>
          </a:ln>
        </p:spPr>
      </p:pic>
      <p:sp>
        <p:nvSpPr>
          <p:cNvPr id="4881" name="Google Shape;4881;p152"/>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882" name="Google Shape;4882;p152"/>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883" name="Google Shape;4883;p152"/>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884" name="Google Shape;4884;p152"/>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885" name="Google Shape;4885;p152"/>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886" name="Google Shape;4886;p152"/>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890"/>
        <p:cNvGrpSpPr/>
        <p:nvPr/>
      </p:nvGrpSpPr>
      <p:grpSpPr>
        <a:xfrm>
          <a:off x="0" y="0"/>
          <a:ext cx="0" cy="0"/>
          <a:chOff x="0" y="0"/>
          <a:chExt cx="0" cy="0"/>
        </a:xfrm>
      </p:grpSpPr>
      <p:pic>
        <p:nvPicPr>
          <p:cNvPr id="4891" name="Google Shape;4891;p153"/>
          <p:cNvPicPr preferRelativeResize="0"/>
          <p:nvPr/>
        </p:nvPicPr>
        <p:blipFill rotWithShape="1">
          <a:blip r:embed="rId3">
            <a:alphaModFix/>
          </a:blip>
          <a:srcRect l="1224" b="12679"/>
          <a:stretch/>
        </p:blipFill>
        <p:spPr>
          <a:xfrm>
            <a:off x="0" y="0"/>
            <a:ext cx="9144003" cy="5143501"/>
          </a:xfrm>
          <a:prstGeom prst="rect">
            <a:avLst/>
          </a:prstGeom>
          <a:noFill/>
          <a:ln>
            <a:noFill/>
          </a:ln>
        </p:spPr>
      </p:pic>
      <p:sp>
        <p:nvSpPr>
          <p:cNvPr id="4892" name="Google Shape;4892;p153"/>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893" name="Google Shape;4893;p153"/>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894" name="Google Shape;4894;p153"/>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895" name="Google Shape;4895;p153"/>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896" name="Google Shape;4896;p153"/>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897" name="Google Shape;4897;p153"/>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67"/>
        <p:cNvGrpSpPr/>
        <p:nvPr/>
      </p:nvGrpSpPr>
      <p:grpSpPr>
        <a:xfrm>
          <a:off x="0" y="0"/>
          <a:ext cx="0" cy="0"/>
          <a:chOff x="0" y="0"/>
          <a:chExt cx="0" cy="0"/>
        </a:xfrm>
      </p:grpSpPr>
      <p:sp>
        <p:nvSpPr>
          <p:cNvPr id="4668" name="Google Shape;4668;p127"/>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000"/>
              <a:buNone/>
            </a:pPr>
            <a:r>
              <a:rPr lang="en"/>
              <a:t>How to use this template in PowerPoint</a:t>
            </a:r>
            <a:endParaRPr sz="1700">
              <a:solidFill>
                <a:srgbClr val="FFFFFF"/>
              </a:solidFill>
            </a:endParaRPr>
          </a:p>
        </p:txBody>
      </p:sp>
      <p:sp>
        <p:nvSpPr>
          <p:cNvPr id="4669" name="Google Shape;4669;p127"/>
          <p:cNvSpPr txBox="1"/>
          <p:nvPr/>
        </p:nvSpPr>
        <p:spPr>
          <a:xfrm>
            <a:off x="416750" y="878619"/>
            <a:ext cx="1983600" cy="3165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*Option 1:</a:t>
            </a:r>
            <a:r>
              <a:rPr lang="en" sz="1200" b="0" i="0" u="none" strike="noStrike" cap="none">
                <a:solidFill>
                  <a:srgbClr val="000000"/>
                </a:solidFill>
                <a:latin typeface="Arial"/>
                <a:ea typeface="Arial"/>
                <a:cs typeface="Arial"/>
                <a:sym typeface="Arial"/>
              </a:rPr>
              <a:t> Make a copy </a:t>
            </a:r>
            <a:br>
              <a:rPr lang="en" sz="1200" b="0" i="0" u="none" strike="noStrike" cap="none">
                <a:solidFill>
                  <a:srgbClr val="000000"/>
                </a:solidFill>
                <a:latin typeface="Arial"/>
                <a:ea typeface="Arial"/>
                <a:cs typeface="Arial"/>
                <a:sym typeface="Arial"/>
              </a:rPr>
            </a:br>
            <a:r>
              <a:rPr lang="en" sz="1200" b="0" i="0" u="none" strike="noStrike" cap="none">
                <a:solidFill>
                  <a:srgbClr val="000000"/>
                </a:solidFill>
                <a:latin typeface="Arial"/>
                <a:ea typeface="Arial"/>
                <a:cs typeface="Arial"/>
                <a:sym typeface="Arial"/>
              </a:rPr>
              <a:t>of this presentation</a:t>
            </a:r>
            <a:endParaRPr sz="1200" b="0" i="0" u="none" strike="noStrike" cap="none">
              <a:solidFill>
                <a:srgbClr val="000000"/>
              </a:solidFill>
              <a:latin typeface="Arial"/>
              <a:ea typeface="Arial"/>
              <a:cs typeface="Arial"/>
              <a:sym typeface="Arial"/>
            </a:endParaRPr>
          </a:p>
        </p:txBody>
      </p:sp>
      <p:sp>
        <p:nvSpPr>
          <p:cNvPr id="4670" name="Google Shape;4670;p127"/>
          <p:cNvSpPr txBox="1"/>
          <p:nvPr/>
        </p:nvSpPr>
        <p:spPr>
          <a:xfrm>
            <a:off x="3052025" y="878619"/>
            <a:ext cx="1983600" cy="386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Option 2 part 1:</a:t>
            </a:r>
            <a:r>
              <a:rPr lang="en" sz="1200" b="0" i="0" u="none" strike="noStrike" cap="none">
                <a:solidFill>
                  <a:srgbClr val="000000"/>
                </a:solidFill>
                <a:latin typeface="Arial"/>
                <a:ea typeface="Arial"/>
                <a:cs typeface="Arial"/>
                <a:sym typeface="Arial"/>
              </a:rPr>
              <a:t> Save presentation as template</a:t>
            </a:r>
            <a:endParaRPr sz="1200" b="0" i="0" u="none" strike="noStrike" cap="none">
              <a:solidFill>
                <a:srgbClr val="000000"/>
              </a:solidFill>
              <a:latin typeface="Arial"/>
              <a:ea typeface="Arial"/>
              <a:cs typeface="Arial"/>
              <a:sym typeface="Arial"/>
            </a:endParaRPr>
          </a:p>
        </p:txBody>
      </p:sp>
      <p:sp>
        <p:nvSpPr>
          <p:cNvPr id="4671" name="Google Shape;4671;p127"/>
          <p:cNvSpPr txBox="1"/>
          <p:nvPr/>
        </p:nvSpPr>
        <p:spPr>
          <a:xfrm>
            <a:off x="5942625" y="878619"/>
            <a:ext cx="2526900" cy="3819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Arial"/>
                <a:ea typeface="Arial"/>
                <a:cs typeface="Arial"/>
                <a:sym typeface="Arial"/>
              </a:rPr>
              <a:t>Option 2 part 2:</a:t>
            </a:r>
            <a:r>
              <a:rPr lang="en" sz="1200" b="0" i="0" u="none" strike="noStrike" cap="none">
                <a:solidFill>
                  <a:srgbClr val="000000"/>
                </a:solidFill>
                <a:latin typeface="Arial"/>
                <a:ea typeface="Arial"/>
                <a:cs typeface="Arial"/>
                <a:sym typeface="Arial"/>
              </a:rPr>
              <a:t> Select ‘New from Template’ and select proper template</a:t>
            </a:r>
            <a:endParaRPr sz="1200" b="0" i="0" u="none" strike="noStrike" cap="none">
              <a:solidFill>
                <a:srgbClr val="000000"/>
              </a:solidFill>
              <a:latin typeface="Arial"/>
              <a:ea typeface="Arial"/>
              <a:cs typeface="Arial"/>
              <a:sym typeface="Arial"/>
            </a:endParaRPr>
          </a:p>
        </p:txBody>
      </p:sp>
      <p:sp>
        <p:nvSpPr>
          <p:cNvPr id="4672" name="Google Shape;4672;p127"/>
          <p:cNvSpPr txBox="1"/>
          <p:nvPr/>
        </p:nvSpPr>
        <p:spPr>
          <a:xfrm>
            <a:off x="425752" y="2735963"/>
            <a:ext cx="2398800" cy="9234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Arial"/>
                <a:ea typeface="Arial"/>
                <a:cs typeface="Arial"/>
                <a:sym typeface="Arial"/>
              </a:rPr>
              <a:t>Use and edit the provided example slides, </a:t>
            </a:r>
            <a:r>
              <a:rPr lang="en" sz="1200" b="1" i="0" u="none" strike="noStrike" cap="none">
                <a:solidFill>
                  <a:schemeClr val="dk1"/>
                </a:solidFill>
                <a:latin typeface="Arial"/>
                <a:ea typeface="Arial"/>
                <a:cs typeface="Arial"/>
                <a:sym typeface="Arial"/>
              </a:rPr>
              <a:t>add new slides from the template gallery (+)</a:t>
            </a:r>
            <a:r>
              <a:rPr lang="en" sz="1200" b="0" i="0" u="none" strike="noStrike" cap="none">
                <a:solidFill>
                  <a:schemeClr val="dk1"/>
                </a:solidFill>
                <a:latin typeface="Arial"/>
                <a:ea typeface="Arial"/>
                <a:cs typeface="Arial"/>
                <a:sym typeface="Arial"/>
              </a:rPr>
              <a:t> or right click any slide preview and apply a new slide</a:t>
            </a:r>
            <a:endParaRPr sz="1200" b="0" i="0" u="none" strike="noStrike" cap="none">
              <a:solidFill>
                <a:schemeClr val="dk1"/>
              </a:solidFill>
              <a:latin typeface="Arial"/>
              <a:ea typeface="Arial"/>
              <a:cs typeface="Arial"/>
              <a:sym typeface="Arial"/>
            </a:endParaRPr>
          </a:p>
        </p:txBody>
      </p:sp>
      <p:sp>
        <p:nvSpPr>
          <p:cNvPr id="4673" name="Google Shape;4673;p127"/>
          <p:cNvSpPr txBox="1"/>
          <p:nvPr/>
        </p:nvSpPr>
        <p:spPr>
          <a:xfrm>
            <a:off x="4948437" y="4469000"/>
            <a:ext cx="3998700" cy="461700"/>
          </a:xfrm>
          <a:prstGeom prst="rect">
            <a:avLst/>
          </a:prstGeom>
          <a:solidFill>
            <a:schemeClr val="dk1"/>
          </a:solidFill>
          <a:ln>
            <a:noFill/>
          </a:ln>
        </p:spPr>
        <p:txBody>
          <a:bodyPr spcFirstLastPara="1" wrap="square" lIns="0" tIns="0" rIns="0" bIns="0" anchor="t" anchorCtr="0">
            <a:spAutoFit/>
          </a:bodyPr>
          <a:lstStyle/>
          <a:p>
            <a:pPr marL="91440" marR="91440" lvl="0" indent="0" algn="l" rtl="0">
              <a:lnSpc>
                <a:spcPct val="100000"/>
              </a:lnSpc>
              <a:spcBef>
                <a:spcPts val="0"/>
              </a:spcBef>
              <a:spcAft>
                <a:spcPts val="0"/>
              </a:spcAft>
              <a:buClr>
                <a:srgbClr val="000000"/>
              </a:buClr>
              <a:buSzPts val="1000"/>
              <a:buFont typeface="Arial"/>
              <a:buNone/>
            </a:pPr>
            <a:r>
              <a:rPr lang="en" sz="1000" b="1" i="0" u="none" strike="noStrike" cap="none">
                <a:solidFill>
                  <a:schemeClr val="lt1"/>
                </a:solidFill>
                <a:latin typeface="Arial"/>
                <a:ea typeface="Arial"/>
                <a:cs typeface="Arial"/>
                <a:sym typeface="Arial"/>
              </a:rPr>
              <a:t>*Note:</a:t>
            </a:r>
            <a:r>
              <a:rPr lang="en" sz="1000" b="0" i="0" u="none" strike="noStrike" cap="none">
                <a:solidFill>
                  <a:schemeClr val="lt1"/>
                </a:solidFill>
                <a:latin typeface="Arial"/>
                <a:ea typeface="Arial"/>
                <a:cs typeface="Arial"/>
                <a:sym typeface="Arial"/>
              </a:rPr>
              <a:t> Only </a:t>
            </a:r>
            <a:r>
              <a:rPr lang="en" sz="1000" b="1" i="0" u="none" strike="noStrike" cap="none">
                <a:solidFill>
                  <a:schemeClr val="lt1"/>
                </a:solidFill>
                <a:latin typeface="Arial"/>
                <a:ea typeface="Arial"/>
                <a:cs typeface="Arial"/>
                <a:sym typeface="Arial"/>
              </a:rPr>
              <a:t>option 1</a:t>
            </a:r>
            <a:r>
              <a:rPr lang="en" sz="1000" b="0" i="0" u="none" strike="noStrike" cap="none">
                <a:solidFill>
                  <a:schemeClr val="lt1"/>
                </a:solidFill>
                <a:latin typeface="Arial"/>
                <a:ea typeface="Arial"/>
                <a:cs typeface="Arial"/>
                <a:sym typeface="Arial"/>
              </a:rPr>
              <a:t> includes sample layouts and the </a:t>
            </a:r>
            <a:r>
              <a:rPr lang="en" sz="1000" b="0" i="0" u="sng" strike="noStrike" cap="none">
                <a:solidFill>
                  <a:schemeClr val="accent1"/>
                </a:solidFill>
                <a:latin typeface="Arial"/>
                <a:ea typeface="Arial"/>
                <a:cs typeface="Arial"/>
                <a:sym typeface="Arial"/>
              </a:rPr>
              <a:t>additional helpful tools in this presentation</a:t>
            </a:r>
            <a:r>
              <a:rPr lang="en" sz="1000" b="0" i="0" u="none" strike="noStrike" cap="none">
                <a:solidFill>
                  <a:schemeClr val="lt1"/>
                </a:solidFill>
                <a:latin typeface="Arial"/>
                <a:ea typeface="Arial"/>
                <a:cs typeface="Arial"/>
                <a:sym typeface="Arial"/>
              </a:rPr>
              <a:t>. </a:t>
            </a:r>
            <a:r>
              <a:rPr lang="en" sz="1000" b="1" i="0" u="none" strike="noStrike" cap="none">
                <a:solidFill>
                  <a:schemeClr val="lt1"/>
                </a:solidFill>
                <a:latin typeface="Arial"/>
                <a:ea typeface="Arial"/>
                <a:cs typeface="Arial"/>
                <a:sym typeface="Arial"/>
              </a:rPr>
              <a:t>Options 2 </a:t>
            </a:r>
            <a:r>
              <a:rPr lang="en" sz="1000" b="0" i="0" u="none" strike="noStrike" cap="none">
                <a:solidFill>
                  <a:schemeClr val="lt1"/>
                </a:solidFill>
                <a:latin typeface="Arial"/>
                <a:ea typeface="Arial"/>
                <a:cs typeface="Arial"/>
                <a:sym typeface="Arial"/>
              </a:rPr>
              <a:t>will import just the slide template gallery, font styles and color palette.</a:t>
            </a:r>
            <a:endParaRPr sz="1000" b="0" i="0" u="none" strike="noStrike" cap="none">
              <a:solidFill>
                <a:schemeClr val="lt1"/>
              </a:solidFill>
              <a:latin typeface="Arial"/>
              <a:ea typeface="Arial"/>
              <a:cs typeface="Arial"/>
              <a:sym typeface="Arial"/>
            </a:endParaRPr>
          </a:p>
        </p:txBody>
      </p:sp>
      <p:pic>
        <p:nvPicPr>
          <p:cNvPr id="4674" name="Google Shape;4674;p127"/>
          <p:cNvPicPr preferRelativeResize="0"/>
          <p:nvPr/>
        </p:nvPicPr>
        <p:blipFill rotWithShape="1">
          <a:blip r:embed="rId3">
            <a:alphaModFix/>
          </a:blip>
          <a:srcRect/>
          <a:stretch/>
        </p:blipFill>
        <p:spPr>
          <a:xfrm>
            <a:off x="487975" y="1265776"/>
            <a:ext cx="1542800" cy="1399559"/>
          </a:xfrm>
          <a:prstGeom prst="rect">
            <a:avLst/>
          </a:prstGeom>
          <a:noFill/>
          <a:ln>
            <a:noFill/>
          </a:ln>
        </p:spPr>
      </p:pic>
      <p:sp>
        <p:nvSpPr>
          <p:cNvPr id="4675" name="Google Shape;4675;p127"/>
          <p:cNvSpPr/>
          <p:nvPr/>
        </p:nvSpPr>
        <p:spPr>
          <a:xfrm>
            <a:off x="416550" y="2337000"/>
            <a:ext cx="1681500" cy="226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676" name="Google Shape;4676;p127"/>
          <p:cNvPicPr preferRelativeResize="0"/>
          <p:nvPr/>
        </p:nvPicPr>
        <p:blipFill rotWithShape="1">
          <a:blip r:embed="rId4">
            <a:alphaModFix/>
          </a:blip>
          <a:srcRect b="42491"/>
          <a:stretch/>
        </p:blipFill>
        <p:spPr>
          <a:xfrm>
            <a:off x="416550" y="3700805"/>
            <a:ext cx="2236401" cy="1399549"/>
          </a:xfrm>
          <a:prstGeom prst="rect">
            <a:avLst/>
          </a:prstGeom>
          <a:noFill/>
          <a:ln>
            <a:noFill/>
          </a:ln>
        </p:spPr>
      </p:pic>
      <p:sp>
        <p:nvSpPr>
          <p:cNvPr id="4677" name="Google Shape;4677;p127"/>
          <p:cNvSpPr/>
          <p:nvPr/>
        </p:nvSpPr>
        <p:spPr>
          <a:xfrm>
            <a:off x="414475" y="3700800"/>
            <a:ext cx="557100" cy="226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678" name="Google Shape;4678;p127"/>
          <p:cNvPicPr preferRelativeResize="0"/>
          <p:nvPr/>
        </p:nvPicPr>
        <p:blipFill rotWithShape="1">
          <a:blip r:embed="rId5">
            <a:alphaModFix/>
          </a:blip>
          <a:srcRect/>
          <a:stretch/>
        </p:blipFill>
        <p:spPr>
          <a:xfrm>
            <a:off x="3069325" y="1320638"/>
            <a:ext cx="2590400" cy="2502219"/>
          </a:xfrm>
          <a:prstGeom prst="rect">
            <a:avLst/>
          </a:prstGeom>
          <a:noFill/>
          <a:ln>
            <a:noFill/>
          </a:ln>
        </p:spPr>
      </p:pic>
      <p:sp>
        <p:nvSpPr>
          <p:cNvPr id="4679" name="Google Shape;4679;p127"/>
          <p:cNvSpPr/>
          <p:nvPr/>
        </p:nvSpPr>
        <p:spPr>
          <a:xfrm>
            <a:off x="3006625" y="3474300"/>
            <a:ext cx="2526900" cy="226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680" name="Google Shape;4680;p127"/>
          <p:cNvPicPr preferRelativeResize="0"/>
          <p:nvPr/>
        </p:nvPicPr>
        <p:blipFill rotWithShape="1">
          <a:blip r:embed="rId6">
            <a:alphaModFix/>
          </a:blip>
          <a:srcRect/>
          <a:stretch/>
        </p:blipFill>
        <p:spPr>
          <a:xfrm>
            <a:off x="5955988" y="1475213"/>
            <a:ext cx="1983600" cy="1079681"/>
          </a:xfrm>
          <a:prstGeom prst="rect">
            <a:avLst/>
          </a:prstGeom>
          <a:noFill/>
          <a:ln>
            <a:noFill/>
          </a:ln>
        </p:spPr>
      </p:pic>
      <p:pic>
        <p:nvPicPr>
          <p:cNvPr id="4681" name="Google Shape;4681;p127"/>
          <p:cNvPicPr preferRelativeResize="0"/>
          <p:nvPr/>
        </p:nvPicPr>
        <p:blipFill rotWithShape="1">
          <a:blip r:embed="rId7">
            <a:alphaModFix/>
          </a:blip>
          <a:srcRect/>
          <a:stretch/>
        </p:blipFill>
        <p:spPr>
          <a:xfrm>
            <a:off x="5955982" y="2769575"/>
            <a:ext cx="3009150" cy="1484750"/>
          </a:xfrm>
          <a:prstGeom prst="rect">
            <a:avLst/>
          </a:prstGeom>
          <a:noFill/>
          <a:ln>
            <a:noFill/>
          </a:ln>
        </p:spPr>
      </p:pic>
      <p:sp>
        <p:nvSpPr>
          <p:cNvPr id="4682" name="Google Shape;4682;p127"/>
          <p:cNvSpPr txBox="1"/>
          <p:nvPr/>
        </p:nvSpPr>
        <p:spPr>
          <a:xfrm>
            <a:off x="4300875" y="0"/>
            <a:ext cx="39987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sng" strike="noStrike" cap="none">
                <a:solidFill>
                  <a:schemeClr val="hlink"/>
                </a:solidFill>
                <a:latin typeface="Arial"/>
                <a:ea typeface="Arial"/>
                <a:cs typeface="Arial"/>
                <a:sym typeface="Arial"/>
                <a:hlinkClick r:id="rId8"/>
              </a:rPr>
              <a:t>This template also available for Google Slides</a:t>
            </a:r>
            <a:endParaRPr sz="1400" b="0" i="0" u="none" strike="noStrike" cap="none">
              <a:solidFill>
                <a:schemeClr val="accent2"/>
              </a:solidFill>
              <a:latin typeface="Arial"/>
              <a:ea typeface="Arial"/>
              <a:cs typeface="Arial"/>
              <a:sym typeface="Arial"/>
            </a:endParaRPr>
          </a:p>
        </p:txBody>
      </p:sp>
      <p:pic>
        <p:nvPicPr>
          <p:cNvPr id="4683" name="Google Shape;4683;p127"/>
          <p:cNvPicPr preferRelativeResize="0"/>
          <p:nvPr/>
        </p:nvPicPr>
        <p:blipFill rotWithShape="1">
          <a:blip r:embed="rId9">
            <a:alphaModFix/>
          </a:blip>
          <a:srcRect/>
          <a:stretch/>
        </p:blipFill>
        <p:spPr>
          <a:xfrm>
            <a:off x="8284476" y="263754"/>
            <a:ext cx="549071" cy="54907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901"/>
        <p:cNvGrpSpPr/>
        <p:nvPr/>
      </p:nvGrpSpPr>
      <p:grpSpPr>
        <a:xfrm>
          <a:off x="0" y="0"/>
          <a:ext cx="0" cy="0"/>
          <a:chOff x="0" y="0"/>
          <a:chExt cx="0" cy="0"/>
        </a:xfrm>
      </p:grpSpPr>
      <p:pic>
        <p:nvPicPr>
          <p:cNvPr id="4902" name="Google Shape;4902;p154"/>
          <p:cNvPicPr preferRelativeResize="0"/>
          <p:nvPr/>
        </p:nvPicPr>
        <p:blipFill rotWithShape="1">
          <a:blip r:embed="rId3">
            <a:alphaModFix/>
          </a:blip>
          <a:srcRect t="8493" r="1631" b="8484"/>
          <a:stretch/>
        </p:blipFill>
        <p:spPr>
          <a:xfrm>
            <a:off x="0" y="-2275"/>
            <a:ext cx="9144003" cy="5143501"/>
          </a:xfrm>
          <a:prstGeom prst="rect">
            <a:avLst/>
          </a:prstGeom>
          <a:noFill/>
          <a:ln>
            <a:noFill/>
          </a:ln>
        </p:spPr>
      </p:pic>
      <p:sp>
        <p:nvSpPr>
          <p:cNvPr id="4903" name="Google Shape;4903;p154"/>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904" name="Google Shape;4904;p154"/>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05" name="Google Shape;4905;p154"/>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06" name="Google Shape;4906;p154"/>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07" name="Google Shape;4907;p154"/>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08" name="Google Shape;4908;p154"/>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912"/>
        <p:cNvGrpSpPr/>
        <p:nvPr/>
      </p:nvGrpSpPr>
      <p:grpSpPr>
        <a:xfrm>
          <a:off x="0" y="0"/>
          <a:ext cx="0" cy="0"/>
          <a:chOff x="0" y="0"/>
          <a:chExt cx="0" cy="0"/>
        </a:xfrm>
      </p:grpSpPr>
      <p:pic>
        <p:nvPicPr>
          <p:cNvPr id="4913" name="Google Shape;4913;p155"/>
          <p:cNvPicPr preferRelativeResize="0"/>
          <p:nvPr/>
        </p:nvPicPr>
        <p:blipFill rotWithShape="1">
          <a:blip r:embed="rId3">
            <a:alphaModFix/>
          </a:blip>
          <a:srcRect t="303" b="15299"/>
          <a:stretch/>
        </p:blipFill>
        <p:spPr>
          <a:xfrm>
            <a:off x="0" y="0"/>
            <a:ext cx="9143823" cy="5143501"/>
          </a:xfrm>
          <a:prstGeom prst="rect">
            <a:avLst/>
          </a:prstGeom>
          <a:noFill/>
          <a:ln>
            <a:noFill/>
          </a:ln>
        </p:spPr>
      </p:pic>
      <p:sp>
        <p:nvSpPr>
          <p:cNvPr id="4914" name="Google Shape;4914;p155"/>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915" name="Google Shape;4915;p155"/>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16" name="Google Shape;4916;p155"/>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17" name="Google Shape;4917;p155"/>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18" name="Google Shape;4918;p155"/>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19" name="Google Shape;4919;p155"/>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923"/>
        <p:cNvGrpSpPr/>
        <p:nvPr/>
      </p:nvGrpSpPr>
      <p:grpSpPr>
        <a:xfrm>
          <a:off x="0" y="0"/>
          <a:ext cx="0" cy="0"/>
          <a:chOff x="0" y="0"/>
          <a:chExt cx="0" cy="0"/>
        </a:xfrm>
      </p:grpSpPr>
      <p:pic>
        <p:nvPicPr>
          <p:cNvPr id="4924" name="Google Shape;4924;p156"/>
          <p:cNvPicPr preferRelativeResize="0"/>
          <p:nvPr/>
        </p:nvPicPr>
        <p:blipFill rotWithShape="1">
          <a:blip r:embed="rId3">
            <a:alphaModFix/>
          </a:blip>
          <a:srcRect t="7834" b="7833"/>
          <a:stretch/>
        </p:blipFill>
        <p:spPr>
          <a:xfrm>
            <a:off x="0" y="0"/>
            <a:ext cx="9144003" cy="5143499"/>
          </a:xfrm>
          <a:prstGeom prst="rect">
            <a:avLst/>
          </a:prstGeom>
          <a:noFill/>
          <a:ln>
            <a:noFill/>
          </a:ln>
        </p:spPr>
      </p:pic>
      <p:sp>
        <p:nvSpPr>
          <p:cNvPr id="4925" name="Google Shape;4925;p156"/>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926" name="Google Shape;4926;p156"/>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27" name="Google Shape;4927;p156"/>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28" name="Google Shape;4928;p156"/>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29" name="Google Shape;4929;p156"/>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30" name="Google Shape;4930;p156"/>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934"/>
        <p:cNvGrpSpPr/>
        <p:nvPr/>
      </p:nvGrpSpPr>
      <p:grpSpPr>
        <a:xfrm>
          <a:off x="0" y="0"/>
          <a:ext cx="0" cy="0"/>
          <a:chOff x="0" y="0"/>
          <a:chExt cx="0" cy="0"/>
        </a:xfrm>
      </p:grpSpPr>
      <p:pic>
        <p:nvPicPr>
          <p:cNvPr id="4935" name="Google Shape;4935;p157"/>
          <p:cNvPicPr preferRelativeResize="0"/>
          <p:nvPr/>
        </p:nvPicPr>
        <p:blipFill rotWithShape="1">
          <a:blip r:embed="rId3">
            <a:alphaModFix/>
          </a:blip>
          <a:srcRect l="4279" t="4284" r="4279" b="18656"/>
          <a:stretch/>
        </p:blipFill>
        <p:spPr>
          <a:xfrm>
            <a:off x="0" y="0"/>
            <a:ext cx="9144003" cy="5143502"/>
          </a:xfrm>
          <a:prstGeom prst="rect">
            <a:avLst/>
          </a:prstGeom>
          <a:noFill/>
          <a:ln>
            <a:noFill/>
          </a:ln>
        </p:spPr>
      </p:pic>
      <p:sp>
        <p:nvSpPr>
          <p:cNvPr id="4936" name="Google Shape;4936;p157"/>
          <p:cNvSpPr txBox="1">
            <a:spLocks noGrp="1"/>
          </p:cNvSpPr>
          <p:nvPr>
            <p:ph type="title"/>
          </p:nvPr>
        </p:nvSpPr>
        <p:spPr>
          <a:xfrm>
            <a:off x="0" y="-9225"/>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90000"/>
              </a:lnSpc>
              <a:spcBef>
                <a:spcPts val="0"/>
              </a:spcBef>
              <a:spcAft>
                <a:spcPts val="0"/>
              </a:spcAft>
              <a:buSzPts val="3200"/>
              <a:buNone/>
            </a:pPr>
            <a:r>
              <a:rPr lang="en"/>
              <a:t>A headline </a:t>
            </a:r>
            <a:endParaRPr/>
          </a:p>
          <a:p>
            <a:pPr marL="0" lvl="0" indent="0" algn="l" rtl="0">
              <a:lnSpc>
                <a:spcPct val="90000"/>
              </a:lnSpc>
              <a:spcBef>
                <a:spcPts val="0"/>
              </a:spcBef>
              <a:spcAft>
                <a:spcPts val="0"/>
              </a:spcAft>
              <a:buSzPts val="3200"/>
              <a:buNone/>
            </a:pPr>
            <a:r>
              <a:rPr lang="en"/>
              <a:t>goes here</a:t>
            </a:r>
            <a:endParaRPr/>
          </a:p>
        </p:txBody>
      </p:sp>
      <p:sp>
        <p:nvSpPr>
          <p:cNvPr id="4937" name="Google Shape;4937;p157"/>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38" name="Google Shape;4938;p157"/>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39" name="Google Shape;4939;p157"/>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3600"/>
              <a:buNone/>
            </a:pPr>
            <a:r>
              <a:rPr lang="en"/>
              <a:t>10</a:t>
            </a:r>
            <a:endParaRPr/>
          </a:p>
        </p:txBody>
      </p:sp>
      <p:sp>
        <p:nvSpPr>
          <p:cNvPr id="4940" name="Google Shape;4940;p157"/>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Stat description</a:t>
            </a:r>
            <a:endParaRPr/>
          </a:p>
        </p:txBody>
      </p:sp>
      <p:sp>
        <p:nvSpPr>
          <p:cNvPr id="4941" name="Google Shape;4941;p157"/>
          <p:cNvSpPr txBox="1"/>
          <p:nvPr/>
        </p:nvSpPr>
        <p:spPr>
          <a:xfrm>
            <a:off x="9162600" y="-9225"/>
            <a:ext cx="1590600" cy="3476700"/>
          </a:xfrm>
          <a:prstGeom prst="rect">
            <a:avLst/>
          </a:prstGeom>
          <a:solidFill>
            <a:schemeClr val="lt2"/>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Any photo can be placed behind the dark box on top because of its transparency.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You can move the dark box out of the way while you’re working, place your photo, then replace the box on top to have the image fade back so your text will pop.</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945"/>
        <p:cNvGrpSpPr/>
        <p:nvPr/>
      </p:nvGrpSpPr>
      <p:grpSpPr>
        <a:xfrm>
          <a:off x="0" y="0"/>
          <a:ext cx="0" cy="0"/>
          <a:chOff x="0" y="0"/>
          <a:chExt cx="0" cy="0"/>
        </a:xfrm>
      </p:grpSpPr>
      <p:pic>
        <p:nvPicPr>
          <p:cNvPr id="4946" name="Google Shape;4946;p158"/>
          <p:cNvPicPr preferRelativeResize="0"/>
          <p:nvPr/>
        </p:nvPicPr>
        <p:blipFill rotWithShape="1">
          <a:blip r:embed="rId3">
            <a:alphaModFix/>
          </a:blip>
          <a:srcRect t="6163" b="6163"/>
          <a:stretch/>
        </p:blipFill>
        <p:spPr>
          <a:xfrm>
            <a:off x="0" y="0"/>
            <a:ext cx="9143997" cy="5143502"/>
          </a:xfrm>
          <a:prstGeom prst="rect">
            <a:avLst/>
          </a:prstGeom>
          <a:noFill/>
          <a:ln>
            <a:noFill/>
          </a:ln>
        </p:spPr>
      </p:pic>
      <p:sp>
        <p:nvSpPr>
          <p:cNvPr id="4947" name="Google Shape;4947;p158"/>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Headline goes here</a:t>
            </a:r>
            <a:endParaRPr/>
          </a:p>
        </p:txBody>
      </p:sp>
      <p:sp>
        <p:nvSpPr>
          <p:cNvPr id="4948" name="Google Shape;4948;p158"/>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000"/>
              <a:buNone/>
            </a:pPr>
            <a:r>
              <a:rPr lang="en"/>
              <a:t>Subhead if you </a:t>
            </a:r>
            <a:endParaRPr/>
          </a:p>
          <a:p>
            <a:pPr marL="0" lvl="0" indent="0" algn="l" rtl="0">
              <a:lnSpc>
                <a:spcPct val="90000"/>
              </a:lnSpc>
              <a:spcBef>
                <a:spcPts val="0"/>
              </a:spcBef>
              <a:spcAft>
                <a:spcPts val="0"/>
              </a:spcAft>
              <a:buSzPts val="2000"/>
              <a:buNone/>
            </a:pPr>
            <a:r>
              <a:rPr lang="en"/>
              <a:t>need it</a:t>
            </a:r>
            <a:endParaRPr/>
          </a:p>
        </p:txBody>
      </p:sp>
      <p:sp>
        <p:nvSpPr>
          <p:cNvPr id="4949" name="Google Shape;4949;p158"/>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953"/>
        <p:cNvGrpSpPr/>
        <p:nvPr/>
      </p:nvGrpSpPr>
      <p:grpSpPr>
        <a:xfrm>
          <a:off x="0" y="0"/>
          <a:ext cx="0" cy="0"/>
          <a:chOff x="0" y="0"/>
          <a:chExt cx="0" cy="0"/>
        </a:xfrm>
      </p:grpSpPr>
      <p:pic>
        <p:nvPicPr>
          <p:cNvPr id="4954" name="Google Shape;4954;p159"/>
          <p:cNvPicPr preferRelativeResize="0"/>
          <p:nvPr/>
        </p:nvPicPr>
        <p:blipFill rotWithShape="1">
          <a:blip r:embed="rId3">
            <a:alphaModFix/>
          </a:blip>
          <a:srcRect l="10016" t="16341" r="13868" b="9781"/>
          <a:stretch/>
        </p:blipFill>
        <p:spPr>
          <a:xfrm>
            <a:off x="0" y="0"/>
            <a:ext cx="9144000" cy="5143501"/>
          </a:xfrm>
          <a:prstGeom prst="rect">
            <a:avLst/>
          </a:prstGeom>
          <a:noFill/>
          <a:ln>
            <a:noFill/>
          </a:ln>
        </p:spPr>
      </p:pic>
      <p:sp>
        <p:nvSpPr>
          <p:cNvPr id="4955" name="Google Shape;4955;p159"/>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Headline goes here</a:t>
            </a:r>
            <a:endParaRPr/>
          </a:p>
        </p:txBody>
      </p:sp>
      <p:sp>
        <p:nvSpPr>
          <p:cNvPr id="4956" name="Google Shape;4956;p159"/>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000"/>
              <a:buNone/>
            </a:pPr>
            <a:r>
              <a:rPr lang="en"/>
              <a:t>Subhead if you </a:t>
            </a:r>
            <a:endParaRPr/>
          </a:p>
          <a:p>
            <a:pPr marL="0" lvl="0" indent="0" algn="l" rtl="0">
              <a:lnSpc>
                <a:spcPct val="90000"/>
              </a:lnSpc>
              <a:spcBef>
                <a:spcPts val="0"/>
              </a:spcBef>
              <a:spcAft>
                <a:spcPts val="0"/>
              </a:spcAft>
              <a:buSzPts val="2000"/>
              <a:buNone/>
            </a:pPr>
            <a:r>
              <a:rPr lang="en"/>
              <a:t>need it</a:t>
            </a:r>
            <a:endParaRPr/>
          </a:p>
        </p:txBody>
      </p:sp>
      <p:sp>
        <p:nvSpPr>
          <p:cNvPr id="4957" name="Google Shape;4957;p159"/>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961"/>
        <p:cNvGrpSpPr/>
        <p:nvPr/>
      </p:nvGrpSpPr>
      <p:grpSpPr>
        <a:xfrm>
          <a:off x="0" y="0"/>
          <a:ext cx="0" cy="0"/>
          <a:chOff x="0" y="0"/>
          <a:chExt cx="0" cy="0"/>
        </a:xfrm>
      </p:grpSpPr>
      <p:pic>
        <p:nvPicPr>
          <p:cNvPr id="4962" name="Google Shape;4962;p160"/>
          <p:cNvPicPr preferRelativeResize="0"/>
          <p:nvPr/>
        </p:nvPicPr>
        <p:blipFill rotWithShape="1">
          <a:blip r:embed="rId3">
            <a:alphaModFix/>
          </a:blip>
          <a:srcRect r="2495" b="2495"/>
          <a:stretch/>
        </p:blipFill>
        <p:spPr>
          <a:xfrm>
            <a:off x="0" y="0"/>
            <a:ext cx="9143997" cy="5143501"/>
          </a:xfrm>
          <a:prstGeom prst="rect">
            <a:avLst/>
          </a:prstGeom>
          <a:noFill/>
          <a:ln>
            <a:noFill/>
          </a:ln>
        </p:spPr>
      </p:pic>
      <p:sp>
        <p:nvSpPr>
          <p:cNvPr id="4963" name="Google Shape;4963;p160"/>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Headline goes here</a:t>
            </a:r>
            <a:endParaRPr/>
          </a:p>
        </p:txBody>
      </p:sp>
      <p:sp>
        <p:nvSpPr>
          <p:cNvPr id="4964" name="Google Shape;4964;p160"/>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000"/>
              <a:buNone/>
            </a:pPr>
            <a:r>
              <a:rPr lang="en"/>
              <a:t>Subhead if you </a:t>
            </a:r>
            <a:endParaRPr/>
          </a:p>
          <a:p>
            <a:pPr marL="0" lvl="0" indent="0" algn="l" rtl="0">
              <a:lnSpc>
                <a:spcPct val="90000"/>
              </a:lnSpc>
              <a:spcBef>
                <a:spcPts val="0"/>
              </a:spcBef>
              <a:spcAft>
                <a:spcPts val="0"/>
              </a:spcAft>
              <a:buSzPts val="2000"/>
              <a:buNone/>
            </a:pPr>
            <a:r>
              <a:rPr lang="en"/>
              <a:t>need it</a:t>
            </a:r>
            <a:endParaRPr/>
          </a:p>
        </p:txBody>
      </p:sp>
      <p:sp>
        <p:nvSpPr>
          <p:cNvPr id="4965" name="Google Shape;4965;p160"/>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969"/>
        <p:cNvGrpSpPr/>
        <p:nvPr/>
      </p:nvGrpSpPr>
      <p:grpSpPr>
        <a:xfrm>
          <a:off x="0" y="0"/>
          <a:ext cx="0" cy="0"/>
          <a:chOff x="0" y="0"/>
          <a:chExt cx="0" cy="0"/>
        </a:xfrm>
      </p:grpSpPr>
      <p:pic>
        <p:nvPicPr>
          <p:cNvPr id="4970" name="Google Shape;4970;p161"/>
          <p:cNvPicPr preferRelativeResize="0"/>
          <p:nvPr/>
        </p:nvPicPr>
        <p:blipFill rotWithShape="1">
          <a:blip r:embed="rId3">
            <a:alphaModFix/>
          </a:blip>
          <a:srcRect t="60494"/>
          <a:stretch/>
        </p:blipFill>
        <p:spPr>
          <a:xfrm>
            <a:off x="0" y="0"/>
            <a:ext cx="9144003" cy="2407625"/>
          </a:xfrm>
          <a:prstGeom prst="rect">
            <a:avLst/>
          </a:prstGeom>
          <a:noFill/>
          <a:ln>
            <a:noFill/>
          </a:ln>
        </p:spPr>
      </p:pic>
      <p:sp>
        <p:nvSpPr>
          <p:cNvPr id="4971" name="Google Shape;4971;p161"/>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p>
            <a:pPr marL="0" lvl="0" indent="0" algn="l" rtl="0">
              <a:lnSpc>
                <a:spcPct val="90000"/>
              </a:lnSpc>
              <a:spcBef>
                <a:spcPts val="0"/>
              </a:spcBef>
              <a:spcAft>
                <a:spcPts val="0"/>
              </a:spcAft>
              <a:buSzPts val="2400"/>
              <a:buNone/>
            </a:pPr>
            <a:r>
              <a:rPr lang="en"/>
              <a:t>Headline introduces the slide topic and try to keep it to two lines or less</a:t>
            </a:r>
            <a:endParaRPr/>
          </a:p>
        </p:txBody>
      </p:sp>
      <p:sp>
        <p:nvSpPr>
          <p:cNvPr id="4972" name="Google Shape;4972;p161"/>
          <p:cNvSpPr txBox="1">
            <a:spLocks noGrp="1"/>
          </p:cNvSpPr>
          <p:nvPr>
            <p:ph type="body" idx="4294967295"/>
          </p:nvPr>
        </p:nvSpPr>
        <p:spPr>
          <a:xfrm>
            <a:off x="1572775" y="2706650"/>
            <a:ext cx="5971200" cy="21213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Clr>
                <a:schemeClr val="dk1"/>
              </a:buClr>
              <a:buSzPts val="1100"/>
              <a:buFont typeface="Arial"/>
              <a:buNone/>
            </a:pPr>
            <a:r>
              <a:rPr lang="en" sz="160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sz="1600"/>
          </a:p>
        </p:txBody>
      </p:sp>
      <p:sp>
        <p:nvSpPr>
          <p:cNvPr id="4973" name="Google Shape;4973;p161"/>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977"/>
        <p:cNvGrpSpPr/>
        <p:nvPr/>
      </p:nvGrpSpPr>
      <p:grpSpPr>
        <a:xfrm>
          <a:off x="0" y="0"/>
          <a:ext cx="0" cy="0"/>
          <a:chOff x="0" y="0"/>
          <a:chExt cx="0" cy="0"/>
        </a:xfrm>
      </p:grpSpPr>
      <p:pic>
        <p:nvPicPr>
          <p:cNvPr id="4978" name="Google Shape;4978;p162"/>
          <p:cNvPicPr preferRelativeResize="0">
            <a:picLocks noGrp="1"/>
          </p:cNvPicPr>
          <p:nvPr>
            <p:ph type="pic" idx="2"/>
          </p:nvPr>
        </p:nvPicPr>
        <p:blipFill rotWithShape="1">
          <a:blip r:embed="rId3">
            <a:alphaModFix/>
          </a:blip>
          <a:srcRect l="6868" t="3203" r="28639"/>
          <a:stretch/>
        </p:blipFill>
        <p:spPr>
          <a:xfrm>
            <a:off x="424902" y="1331576"/>
            <a:ext cx="1586700" cy="1586700"/>
          </a:xfrm>
          <a:prstGeom prst="ellipse">
            <a:avLst/>
          </a:prstGeom>
          <a:solidFill>
            <a:schemeClr val="lt2"/>
          </a:solidFill>
          <a:ln>
            <a:noFill/>
          </a:ln>
        </p:spPr>
      </p:pic>
      <p:sp>
        <p:nvSpPr>
          <p:cNvPr id="4979" name="Google Shape;4979;p162"/>
          <p:cNvSpPr txBox="1">
            <a:spLocks noGrp="1"/>
          </p:cNvSpPr>
          <p:nvPr>
            <p:ph type="title"/>
          </p:nvPr>
        </p:nvSpPr>
        <p:spPr>
          <a:xfrm>
            <a:off x="424925" y="315900"/>
            <a:ext cx="8373000" cy="443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Primary headline</a:t>
            </a:r>
            <a:endParaRPr/>
          </a:p>
        </p:txBody>
      </p:sp>
      <p:sp>
        <p:nvSpPr>
          <p:cNvPr id="4980" name="Google Shape;4980;p162"/>
          <p:cNvSpPr txBox="1">
            <a:spLocks noGrp="1"/>
          </p:cNvSpPr>
          <p:nvPr>
            <p:ph type="body" idx="4294967295"/>
          </p:nvPr>
        </p:nvSpPr>
        <p:spPr>
          <a:xfrm>
            <a:off x="423275" y="3127975"/>
            <a:ext cx="1781100" cy="169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b="1">
                <a:solidFill>
                  <a:schemeClr val="dk1"/>
                </a:solidFill>
              </a:rPr>
              <a:t>Heading</a:t>
            </a:r>
            <a:endParaRPr b="1">
              <a:solidFill>
                <a:schemeClr val="dk1"/>
              </a:solidFill>
            </a:endParaRPr>
          </a:p>
          <a:p>
            <a:pPr marL="0" lvl="0" indent="0" algn="l" rtl="0">
              <a:lnSpc>
                <a:spcPct val="115000"/>
              </a:lnSpc>
              <a:spcBef>
                <a:spcPts val="800"/>
              </a:spcBef>
              <a:spcAft>
                <a:spcPts val="800"/>
              </a:spcAft>
              <a:buSzPts val="2000"/>
              <a:buNone/>
            </a:pPr>
            <a:r>
              <a:rPr lang="en" sz="1600" b="0">
                <a:solidFill>
                  <a:schemeClr val="dk1"/>
                </a:solidFill>
              </a:rPr>
              <a:t>Lorem ipsum dolor sit amet, consectetur adipiscing elit</a:t>
            </a:r>
            <a:endParaRPr/>
          </a:p>
        </p:txBody>
      </p:sp>
      <p:sp>
        <p:nvSpPr>
          <p:cNvPr id="4981" name="Google Shape;4981;p162"/>
          <p:cNvSpPr txBox="1">
            <a:spLocks noGrp="1"/>
          </p:cNvSpPr>
          <p:nvPr>
            <p:ph type="subTitle" idx="1"/>
          </p:nvPr>
        </p:nvSpPr>
        <p:spPr>
          <a:xfrm>
            <a:off x="427950" y="756003"/>
            <a:ext cx="8373000" cy="2217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1600"/>
              <a:buNone/>
            </a:pPr>
            <a:r>
              <a:rPr lang="en"/>
              <a:t>Here is a little room for a secondary headline</a:t>
            </a:r>
            <a:endParaRPr/>
          </a:p>
        </p:txBody>
      </p:sp>
      <p:sp>
        <p:nvSpPr>
          <p:cNvPr id="4982" name="Google Shape;4982;p162"/>
          <p:cNvSpPr txBox="1">
            <a:spLocks noGrp="1"/>
          </p:cNvSpPr>
          <p:nvPr>
            <p:ph type="body" idx="4294967295"/>
          </p:nvPr>
        </p:nvSpPr>
        <p:spPr>
          <a:xfrm>
            <a:off x="2650052" y="3127975"/>
            <a:ext cx="1781100" cy="169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b="1">
                <a:solidFill>
                  <a:schemeClr val="dk1"/>
                </a:solidFill>
              </a:rPr>
              <a:t>Heading</a:t>
            </a:r>
            <a:endParaRPr b="1">
              <a:solidFill>
                <a:schemeClr val="dk1"/>
              </a:solidFill>
            </a:endParaRPr>
          </a:p>
          <a:p>
            <a:pPr marL="0" lvl="0" indent="0" algn="l" rtl="0">
              <a:lnSpc>
                <a:spcPct val="115000"/>
              </a:lnSpc>
              <a:spcBef>
                <a:spcPts val="800"/>
              </a:spcBef>
              <a:spcAft>
                <a:spcPts val="800"/>
              </a:spcAft>
              <a:buSzPts val="2000"/>
              <a:buNone/>
            </a:pPr>
            <a:r>
              <a:rPr lang="en" sz="1600" b="0">
                <a:solidFill>
                  <a:schemeClr val="dk1"/>
                </a:solidFill>
              </a:rPr>
              <a:t>Lorem ipsum dolor sit amet, consectetur adipiscing elit</a:t>
            </a:r>
            <a:endParaRPr/>
          </a:p>
        </p:txBody>
      </p:sp>
      <p:sp>
        <p:nvSpPr>
          <p:cNvPr id="4983" name="Google Shape;4983;p162"/>
          <p:cNvSpPr txBox="1">
            <a:spLocks noGrp="1"/>
          </p:cNvSpPr>
          <p:nvPr>
            <p:ph type="body" idx="4294967295"/>
          </p:nvPr>
        </p:nvSpPr>
        <p:spPr>
          <a:xfrm>
            <a:off x="4796415" y="3127975"/>
            <a:ext cx="1781100" cy="169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b="1">
                <a:solidFill>
                  <a:schemeClr val="dk1"/>
                </a:solidFill>
              </a:rPr>
              <a:t>Heading</a:t>
            </a:r>
            <a:endParaRPr b="1">
              <a:solidFill>
                <a:schemeClr val="dk1"/>
              </a:solidFill>
            </a:endParaRPr>
          </a:p>
          <a:p>
            <a:pPr marL="0" lvl="0" indent="0" algn="l" rtl="0">
              <a:lnSpc>
                <a:spcPct val="115000"/>
              </a:lnSpc>
              <a:spcBef>
                <a:spcPts val="800"/>
              </a:spcBef>
              <a:spcAft>
                <a:spcPts val="800"/>
              </a:spcAft>
              <a:buSzPts val="2000"/>
              <a:buNone/>
            </a:pPr>
            <a:r>
              <a:rPr lang="en" sz="1600" b="0">
                <a:solidFill>
                  <a:schemeClr val="dk1"/>
                </a:solidFill>
              </a:rPr>
              <a:t>Lorem ipsum dolor sit amet, consectetur adipiscing elit</a:t>
            </a:r>
            <a:endParaRPr/>
          </a:p>
        </p:txBody>
      </p:sp>
      <p:pic>
        <p:nvPicPr>
          <p:cNvPr id="4984" name="Google Shape;4984;p162"/>
          <p:cNvPicPr preferRelativeResize="0">
            <a:picLocks noGrp="1"/>
          </p:cNvPicPr>
          <p:nvPr>
            <p:ph type="pic" idx="2"/>
          </p:nvPr>
        </p:nvPicPr>
        <p:blipFill rotWithShape="1">
          <a:blip r:embed="rId4">
            <a:alphaModFix/>
          </a:blip>
          <a:srcRect l="982" t="6638" r="44748"/>
          <a:stretch/>
        </p:blipFill>
        <p:spPr>
          <a:xfrm>
            <a:off x="2514602" y="1331576"/>
            <a:ext cx="1586700" cy="1586700"/>
          </a:xfrm>
          <a:prstGeom prst="ellipse">
            <a:avLst/>
          </a:prstGeom>
          <a:noFill/>
          <a:ln>
            <a:noFill/>
          </a:ln>
        </p:spPr>
      </p:pic>
      <p:pic>
        <p:nvPicPr>
          <p:cNvPr id="4985" name="Google Shape;4985;p162"/>
          <p:cNvPicPr preferRelativeResize="0">
            <a:picLocks noGrp="1"/>
          </p:cNvPicPr>
          <p:nvPr>
            <p:ph type="pic" idx="2"/>
          </p:nvPr>
        </p:nvPicPr>
        <p:blipFill rotWithShape="1">
          <a:blip r:embed="rId5">
            <a:alphaModFix/>
          </a:blip>
          <a:srcRect l="19888" r="13485"/>
          <a:stretch/>
        </p:blipFill>
        <p:spPr>
          <a:xfrm>
            <a:off x="4796427" y="1331576"/>
            <a:ext cx="1586700" cy="1586700"/>
          </a:xfrm>
          <a:prstGeom prst="ellipse">
            <a:avLst/>
          </a:prstGeom>
          <a:noFill/>
          <a:ln>
            <a:noFill/>
          </a:ln>
        </p:spPr>
      </p:pic>
      <p:pic>
        <p:nvPicPr>
          <p:cNvPr id="4986" name="Google Shape;4986;p162"/>
          <p:cNvPicPr preferRelativeResize="0">
            <a:picLocks noGrp="1"/>
          </p:cNvPicPr>
          <p:nvPr>
            <p:ph type="pic" idx="7"/>
          </p:nvPr>
        </p:nvPicPr>
        <p:blipFill rotWithShape="1">
          <a:blip r:embed="rId6">
            <a:alphaModFix/>
          </a:blip>
          <a:srcRect l="17479" t="6638" r="20315"/>
          <a:stretch/>
        </p:blipFill>
        <p:spPr>
          <a:xfrm>
            <a:off x="7015277" y="1331576"/>
            <a:ext cx="1586700" cy="1586700"/>
          </a:xfrm>
          <a:prstGeom prst="ellipse">
            <a:avLst/>
          </a:prstGeom>
          <a:noFill/>
          <a:ln>
            <a:noFill/>
          </a:ln>
        </p:spPr>
      </p:pic>
      <p:sp>
        <p:nvSpPr>
          <p:cNvPr id="4987" name="Google Shape;4987;p162"/>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p>
            <a:pPr marL="0" lvl="0" indent="0" algn="l" rtl="0">
              <a:lnSpc>
                <a:spcPct val="115000"/>
              </a:lnSpc>
              <a:spcBef>
                <a:spcPts val="0"/>
              </a:spcBef>
              <a:spcAft>
                <a:spcPts val="0"/>
              </a:spcAft>
              <a:buSzPts val="2000"/>
              <a:buNone/>
            </a:pPr>
            <a:r>
              <a:rPr lang="en">
                <a:solidFill>
                  <a:schemeClr val="dk1"/>
                </a:solidFill>
              </a:rPr>
              <a:t>Heading</a:t>
            </a:r>
            <a:endParaRPr>
              <a:solidFill>
                <a:schemeClr val="dk1"/>
              </a:solidFill>
            </a:endParaRPr>
          </a:p>
          <a:p>
            <a:pPr marL="0" lvl="0" indent="0" algn="l" rtl="0">
              <a:lnSpc>
                <a:spcPct val="115000"/>
              </a:lnSpc>
              <a:spcBef>
                <a:spcPts val="800"/>
              </a:spcBef>
              <a:spcAft>
                <a:spcPts val="800"/>
              </a:spcAft>
              <a:buSzPts val="2000"/>
              <a:buNone/>
            </a:pPr>
            <a:r>
              <a:rPr lang="en" sz="1600" b="0">
                <a:solidFill>
                  <a:schemeClr val="dk1"/>
                </a:solidFill>
              </a:rPr>
              <a:t>Lorem ipsum dolor sit amet, consectetur adipiscing elit</a:t>
            </a:r>
            <a:endParaRPr/>
          </a:p>
        </p:txBody>
      </p:sp>
      <p:sp>
        <p:nvSpPr>
          <p:cNvPr id="4988" name="Google Shape;4988;p162"/>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these photos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992"/>
        <p:cNvGrpSpPr/>
        <p:nvPr/>
      </p:nvGrpSpPr>
      <p:grpSpPr>
        <a:xfrm>
          <a:off x="0" y="0"/>
          <a:ext cx="0" cy="0"/>
          <a:chOff x="0" y="0"/>
          <a:chExt cx="0" cy="0"/>
        </a:xfrm>
      </p:grpSpPr>
      <p:sp>
        <p:nvSpPr>
          <p:cNvPr id="4993" name="Google Shape;4993;p163"/>
          <p:cNvSpPr txBox="1">
            <a:spLocks noGrp="1"/>
          </p:cNvSpPr>
          <p:nvPr>
            <p:ph type="title"/>
          </p:nvPr>
        </p:nvSpPr>
        <p:spPr>
          <a:xfrm>
            <a:off x="424925" y="315900"/>
            <a:ext cx="8373000" cy="443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Primary headline</a:t>
            </a:r>
            <a:endParaRPr/>
          </a:p>
        </p:txBody>
      </p:sp>
      <p:sp>
        <p:nvSpPr>
          <p:cNvPr id="4994" name="Google Shape;4994;p163"/>
          <p:cNvSpPr txBox="1">
            <a:spLocks noGrp="1"/>
          </p:cNvSpPr>
          <p:nvPr>
            <p:ph type="subTitle" idx="1"/>
          </p:nvPr>
        </p:nvSpPr>
        <p:spPr>
          <a:xfrm>
            <a:off x="427950" y="756003"/>
            <a:ext cx="8373000" cy="2217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1600"/>
              <a:buNone/>
            </a:pPr>
            <a:r>
              <a:rPr lang="en"/>
              <a:t>Here is a little room for a secondary headline</a:t>
            </a:r>
            <a:endParaRPr/>
          </a:p>
        </p:txBody>
      </p:sp>
      <p:sp>
        <p:nvSpPr>
          <p:cNvPr id="4995" name="Google Shape;4995;p16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400"/>
              </a:spcAft>
              <a:buClr>
                <a:schemeClr val="dk1"/>
              </a:buClr>
              <a:buSzPts val="1100"/>
              <a:buFont typeface="Arial"/>
              <a:buNone/>
            </a:pPr>
            <a:r>
              <a:rPr lang="en" sz="1600" b="0">
                <a:solidFill>
                  <a:schemeClr val="dk1"/>
                </a:solidFill>
              </a:rPr>
              <a:t>Lorem ipsum dolor sit amet, consectetur adipiscing elit</a:t>
            </a:r>
            <a:endParaRPr/>
          </a:p>
        </p:txBody>
      </p:sp>
      <p:sp>
        <p:nvSpPr>
          <p:cNvPr id="4996" name="Google Shape;4996;p163"/>
          <p:cNvSpPr txBox="1">
            <a:spLocks noGrp="1"/>
          </p:cNvSpPr>
          <p:nvPr>
            <p:ph type="body" idx="4294967295"/>
          </p:nvPr>
        </p:nvSpPr>
        <p:spPr>
          <a:xfrm>
            <a:off x="2650052"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400"/>
              </a:spcAft>
              <a:buSzPts val="2000"/>
              <a:buNone/>
            </a:pPr>
            <a:r>
              <a:rPr lang="en" sz="1600"/>
              <a:t>Lorem ipsum dolor sit amet, consectetur adipiscing elit</a:t>
            </a:r>
            <a:endParaRPr/>
          </a:p>
        </p:txBody>
      </p:sp>
      <p:sp>
        <p:nvSpPr>
          <p:cNvPr id="4997" name="Google Shape;4997;p163"/>
          <p:cNvSpPr txBox="1">
            <a:spLocks noGrp="1"/>
          </p:cNvSpPr>
          <p:nvPr>
            <p:ph type="body" idx="4294967295"/>
          </p:nvPr>
        </p:nvSpPr>
        <p:spPr>
          <a:xfrm>
            <a:off x="4796415"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400"/>
              </a:spcAft>
              <a:buSzPts val="2000"/>
              <a:buNone/>
            </a:pPr>
            <a:r>
              <a:rPr lang="en" sz="1600"/>
              <a:t>Lorem ipsum dolor sit amet, consectetur adipiscing elit</a:t>
            </a:r>
            <a:endParaRPr/>
          </a:p>
        </p:txBody>
      </p:sp>
      <p:sp>
        <p:nvSpPr>
          <p:cNvPr id="4998" name="Google Shape;4998;p163"/>
          <p:cNvSpPr/>
          <p:nvPr/>
        </p:nvSpPr>
        <p:spPr>
          <a:xfrm>
            <a:off x="454699" y="2066643"/>
            <a:ext cx="324115" cy="34863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1200" b="0" i="0" u="none" strike="noStrike" cap="none">
              <a:solidFill>
                <a:srgbClr val="000000"/>
              </a:solidFill>
              <a:latin typeface="Arial"/>
              <a:ea typeface="Arial"/>
              <a:cs typeface="Arial"/>
              <a:sym typeface="Arial"/>
            </a:endParaRPr>
          </a:p>
        </p:txBody>
      </p:sp>
      <p:sp>
        <p:nvSpPr>
          <p:cNvPr id="4999" name="Google Shape;4999;p163"/>
          <p:cNvSpPr/>
          <p:nvPr/>
        </p:nvSpPr>
        <p:spPr>
          <a:xfrm>
            <a:off x="2652081" y="2067227"/>
            <a:ext cx="230202" cy="347465"/>
          </a:xfrm>
          <a:custGeom>
            <a:avLst/>
            <a:gdLst/>
            <a:ahLst/>
            <a:cxnLst/>
            <a:rect l="l" t="t" r="r" b="b"/>
            <a:pathLst>
              <a:path w="3999" h="5950" extrusionOk="0">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00" name="Google Shape;5000;p163"/>
          <p:cNvSpPr/>
          <p:nvPr/>
        </p:nvSpPr>
        <p:spPr>
          <a:xfrm>
            <a:off x="4810614" y="2067225"/>
            <a:ext cx="243229" cy="347468"/>
          </a:xfrm>
          <a:custGeom>
            <a:avLst/>
            <a:gdLst/>
            <a:ahLst/>
            <a:cxnLst/>
            <a:rect l="l" t="t" r="r" b="b"/>
            <a:pathLst>
              <a:path w="4145" h="5960" extrusionOk="0">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01" name="Google Shape;5001;p163"/>
          <p:cNvSpPr/>
          <p:nvPr/>
        </p:nvSpPr>
        <p:spPr>
          <a:xfrm>
            <a:off x="7043288" y="2066647"/>
            <a:ext cx="522916" cy="348625"/>
          </a:xfrm>
          <a:custGeom>
            <a:avLst/>
            <a:gdLst/>
            <a:ahLst/>
            <a:cxnLst/>
            <a:rect l="l" t="t" r="r" b="b"/>
            <a:pathLst>
              <a:path w="8925" h="5950" extrusionOk="0">
                <a:moveTo>
                  <a:pt x="2046" y="2743"/>
                </a:moveTo>
                <a:lnTo>
                  <a:pt x="1999" y="3951"/>
                </a:lnTo>
                <a:lnTo>
                  <a:pt x="1999" y="4091"/>
                </a:lnTo>
                <a:lnTo>
                  <a:pt x="2046" y="4230"/>
                </a:lnTo>
                <a:lnTo>
                  <a:pt x="2139" y="4323"/>
                </a:lnTo>
                <a:lnTo>
                  <a:pt x="2324" y="4462"/>
                </a:lnTo>
                <a:lnTo>
                  <a:pt x="2696" y="4648"/>
                </a:lnTo>
                <a:lnTo>
                  <a:pt x="3208" y="4834"/>
                </a:lnTo>
                <a:lnTo>
                  <a:pt x="3812" y="4927"/>
                </a:lnTo>
                <a:lnTo>
                  <a:pt x="5113" y="4927"/>
                </a:lnTo>
                <a:lnTo>
                  <a:pt x="5717" y="4834"/>
                </a:lnTo>
                <a:lnTo>
                  <a:pt x="6229" y="4648"/>
                </a:lnTo>
                <a:lnTo>
                  <a:pt x="6647" y="4462"/>
                </a:lnTo>
                <a:lnTo>
                  <a:pt x="6786" y="4323"/>
                </a:lnTo>
                <a:lnTo>
                  <a:pt x="6879" y="4230"/>
                </a:lnTo>
                <a:lnTo>
                  <a:pt x="6926" y="4091"/>
                </a:lnTo>
                <a:lnTo>
                  <a:pt x="6926" y="3951"/>
                </a:lnTo>
                <a:lnTo>
                  <a:pt x="6879" y="2743"/>
                </a:lnTo>
                <a:lnTo>
                  <a:pt x="4648" y="3440"/>
                </a:lnTo>
                <a:lnTo>
                  <a:pt x="4277" y="3440"/>
                </a:lnTo>
                <a:lnTo>
                  <a:pt x="2046" y="2743"/>
                </a:lnTo>
                <a:close/>
                <a:moveTo>
                  <a:pt x="4416" y="0"/>
                </a:moveTo>
                <a:lnTo>
                  <a:pt x="93" y="1348"/>
                </a:lnTo>
                <a:lnTo>
                  <a:pt x="47" y="1395"/>
                </a:lnTo>
                <a:lnTo>
                  <a:pt x="1" y="1488"/>
                </a:lnTo>
                <a:lnTo>
                  <a:pt x="47" y="1534"/>
                </a:lnTo>
                <a:lnTo>
                  <a:pt x="93" y="1581"/>
                </a:lnTo>
                <a:lnTo>
                  <a:pt x="1395" y="1999"/>
                </a:lnTo>
                <a:lnTo>
                  <a:pt x="1209" y="2278"/>
                </a:lnTo>
                <a:lnTo>
                  <a:pt x="1116" y="2557"/>
                </a:lnTo>
                <a:lnTo>
                  <a:pt x="1023" y="2882"/>
                </a:lnTo>
                <a:lnTo>
                  <a:pt x="977" y="3300"/>
                </a:lnTo>
                <a:lnTo>
                  <a:pt x="884" y="3347"/>
                </a:lnTo>
                <a:lnTo>
                  <a:pt x="791" y="3440"/>
                </a:lnTo>
                <a:lnTo>
                  <a:pt x="744" y="3579"/>
                </a:lnTo>
                <a:lnTo>
                  <a:pt x="744" y="3719"/>
                </a:lnTo>
                <a:lnTo>
                  <a:pt x="744" y="3858"/>
                </a:lnTo>
                <a:lnTo>
                  <a:pt x="791" y="3951"/>
                </a:lnTo>
                <a:lnTo>
                  <a:pt x="884" y="4044"/>
                </a:lnTo>
                <a:lnTo>
                  <a:pt x="977" y="4137"/>
                </a:lnTo>
                <a:lnTo>
                  <a:pt x="744" y="5810"/>
                </a:lnTo>
                <a:lnTo>
                  <a:pt x="791" y="5903"/>
                </a:lnTo>
                <a:lnTo>
                  <a:pt x="884" y="5950"/>
                </a:lnTo>
                <a:lnTo>
                  <a:pt x="1627" y="5950"/>
                </a:lnTo>
                <a:lnTo>
                  <a:pt x="1720" y="5903"/>
                </a:lnTo>
                <a:lnTo>
                  <a:pt x="1720" y="5810"/>
                </a:lnTo>
                <a:lnTo>
                  <a:pt x="1534" y="4137"/>
                </a:lnTo>
                <a:lnTo>
                  <a:pt x="1627" y="4044"/>
                </a:lnTo>
                <a:lnTo>
                  <a:pt x="1674" y="3951"/>
                </a:lnTo>
                <a:lnTo>
                  <a:pt x="1720" y="3858"/>
                </a:lnTo>
                <a:lnTo>
                  <a:pt x="1720" y="3719"/>
                </a:lnTo>
                <a:lnTo>
                  <a:pt x="1720" y="3579"/>
                </a:lnTo>
                <a:lnTo>
                  <a:pt x="1674" y="3440"/>
                </a:lnTo>
                <a:lnTo>
                  <a:pt x="1581" y="3347"/>
                </a:lnTo>
                <a:lnTo>
                  <a:pt x="1488" y="3300"/>
                </a:lnTo>
                <a:lnTo>
                  <a:pt x="1534" y="2929"/>
                </a:lnTo>
                <a:lnTo>
                  <a:pt x="1627" y="2603"/>
                </a:lnTo>
                <a:lnTo>
                  <a:pt x="1767" y="2324"/>
                </a:lnTo>
                <a:lnTo>
                  <a:pt x="1906" y="2185"/>
                </a:lnTo>
                <a:lnTo>
                  <a:pt x="4416" y="2975"/>
                </a:lnTo>
                <a:lnTo>
                  <a:pt x="4509" y="2975"/>
                </a:lnTo>
                <a:lnTo>
                  <a:pt x="8831" y="1581"/>
                </a:lnTo>
                <a:lnTo>
                  <a:pt x="8924" y="1534"/>
                </a:lnTo>
                <a:lnTo>
                  <a:pt x="8924" y="1488"/>
                </a:lnTo>
                <a:lnTo>
                  <a:pt x="8924" y="1395"/>
                </a:lnTo>
                <a:lnTo>
                  <a:pt x="8831" y="1348"/>
                </a:lnTo>
                <a:lnTo>
                  <a:pt x="4509" y="0"/>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02" name="Google Shape;5002;p16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400"/>
              </a:spcAft>
              <a:buSzPts val="1600"/>
              <a:buNone/>
            </a:pPr>
            <a:r>
              <a:rPr lang="en" sz="1600" b="0">
                <a:solidFill>
                  <a:schemeClr val="dk1"/>
                </a:solidFill>
              </a:rPr>
              <a:t>Lorem ipsum dolor sit amet, consectetur adipiscing elit</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687"/>
        <p:cNvGrpSpPr/>
        <p:nvPr/>
      </p:nvGrpSpPr>
      <p:grpSpPr>
        <a:xfrm>
          <a:off x="0" y="0"/>
          <a:ext cx="0" cy="0"/>
          <a:chOff x="0" y="0"/>
          <a:chExt cx="0" cy="0"/>
        </a:xfrm>
      </p:grpSpPr>
      <p:sp>
        <p:nvSpPr>
          <p:cNvPr id="4688" name="Google Shape;4688;p128"/>
          <p:cNvSpPr txBox="1"/>
          <p:nvPr/>
        </p:nvSpPr>
        <p:spPr>
          <a:xfrm>
            <a:off x="2411725" y="1894150"/>
            <a:ext cx="5677500" cy="17013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240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Start with </a:t>
            </a:r>
            <a:br>
              <a:rPr lang="en" sz="4800" b="1" i="0" u="none" strike="noStrike" cap="none">
                <a:solidFill>
                  <a:srgbClr val="191919"/>
                </a:solidFill>
                <a:latin typeface="Arial"/>
                <a:ea typeface="Arial"/>
                <a:cs typeface="Arial"/>
                <a:sym typeface="Arial"/>
              </a:rPr>
            </a:br>
            <a:r>
              <a:rPr lang="en" sz="4800" b="1" i="0" u="none" strike="noStrike" cap="none">
                <a:solidFill>
                  <a:srgbClr val="191919"/>
                </a:solidFill>
                <a:latin typeface="Arial"/>
                <a:ea typeface="Arial"/>
                <a:cs typeface="Arial"/>
                <a:sym typeface="Arial"/>
              </a:rPr>
              <a:t>a </a:t>
            </a:r>
            <a:r>
              <a:rPr lang="en" sz="4800" b="1" i="0" u="none" strike="noStrike" cap="none">
                <a:solidFill>
                  <a:srgbClr val="FFFFFF"/>
                </a:solidFill>
                <a:highlight>
                  <a:srgbClr val="191919"/>
                </a:highlight>
                <a:latin typeface="Arial"/>
                <a:ea typeface="Arial"/>
                <a:cs typeface="Arial"/>
                <a:sym typeface="Arial"/>
              </a:rPr>
              <a:t>title slide</a:t>
            </a:r>
            <a:endParaRPr sz="4800" b="1" i="0" u="none" strike="noStrike" cap="none">
              <a:solidFill>
                <a:srgbClr val="FFFFFF"/>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1200" b="1" i="0" u="none" strike="noStrike" cap="none">
              <a:solidFill>
                <a:srgbClr val="191919"/>
              </a:solidFill>
              <a:latin typeface="Arial"/>
              <a:ea typeface="Arial"/>
              <a:cs typeface="Arial"/>
              <a:sym typeface="Arial"/>
            </a:endParaRPr>
          </a:p>
        </p:txBody>
      </p:sp>
      <p:sp>
        <p:nvSpPr>
          <p:cNvPr id="4689" name="Google Shape;4689;p128"/>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128"/>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006"/>
        <p:cNvGrpSpPr/>
        <p:nvPr/>
      </p:nvGrpSpPr>
      <p:grpSpPr>
        <a:xfrm>
          <a:off x="0" y="0"/>
          <a:ext cx="0" cy="0"/>
          <a:chOff x="0" y="0"/>
          <a:chExt cx="0" cy="0"/>
        </a:xfrm>
      </p:grpSpPr>
      <p:sp>
        <p:nvSpPr>
          <p:cNvPr id="5007" name="Google Shape;5007;p164"/>
          <p:cNvSpPr txBox="1">
            <a:spLocks noGrp="1"/>
          </p:cNvSpPr>
          <p:nvPr>
            <p:ph type="title"/>
          </p:nvPr>
        </p:nvSpPr>
        <p:spPr>
          <a:xfrm>
            <a:off x="424925" y="315900"/>
            <a:ext cx="8373000" cy="443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Primary headline</a:t>
            </a:r>
            <a:endParaRPr/>
          </a:p>
        </p:txBody>
      </p:sp>
      <p:sp>
        <p:nvSpPr>
          <p:cNvPr id="5008" name="Google Shape;5008;p164"/>
          <p:cNvSpPr txBox="1">
            <a:spLocks noGrp="1"/>
          </p:cNvSpPr>
          <p:nvPr>
            <p:ph type="subTitle" idx="1"/>
          </p:nvPr>
        </p:nvSpPr>
        <p:spPr>
          <a:xfrm>
            <a:off x="427950" y="756003"/>
            <a:ext cx="8373000" cy="2217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1600"/>
              <a:buNone/>
            </a:pPr>
            <a:r>
              <a:rPr lang="en"/>
              <a:t>Here is a little room for a secondary headline</a:t>
            </a:r>
            <a:endParaRPr/>
          </a:p>
        </p:txBody>
      </p:sp>
      <p:sp>
        <p:nvSpPr>
          <p:cNvPr id="5009" name="Google Shape;5009;p16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400"/>
              </a:spcAft>
              <a:buSzPts val="1600"/>
              <a:buNone/>
            </a:pPr>
            <a:r>
              <a:rPr lang="en" sz="1600" b="0">
                <a:solidFill>
                  <a:schemeClr val="dk1"/>
                </a:solidFill>
              </a:rPr>
              <a:t>Lorem ipsum dolor sit amet, consectetur adipiscing elit</a:t>
            </a:r>
            <a:endParaRPr/>
          </a:p>
        </p:txBody>
      </p:sp>
      <p:sp>
        <p:nvSpPr>
          <p:cNvPr id="5010" name="Google Shape;5010;p164"/>
          <p:cNvSpPr txBox="1">
            <a:spLocks noGrp="1"/>
          </p:cNvSpPr>
          <p:nvPr>
            <p:ph type="body" idx="4294967295"/>
          </p:nvPr>
        </p:nvSpPr>
        <p:spPr>
          <a:xfrm>
            <a:off x="2650052"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0"/>
              </a:spcAft>
              <a:buSzPts val="2000"/>
              <a:buNone/>
            </a:pPr>
            <a:r>
              <a:rPr lang="en" sz="1600"/>
              <a:t>Lorem ipsum dolor sit amet, consectetur adipiscing elit</a:t>
            </a:r>
            <a:endParaRPr b="1">
              <a:solidFill>
                <a:srgbClr val="000000"/>
              </a:solidFill>
            </a:endParaRPr>
          </a:p>
          <a:p>
            <a:pPr marL="0" lvl="0" indent="0" algn="l" rtl="0">
              <a:lnSpc>
                <a:spcPct val="115000"/>
              </a:lnSpc>
              <a:spcBef>
                <a:spcPts val="400"/>
              </a:spcBef>
              <a:spcAft>
                <a:spcPts val="800"/>
              </a:spcAft>
              <a:buSzPts val="2000"/>
              <a:buNone/>
            </a:pPr>
            <a:endParaRPr/>
          </a:p>
        </p:txBody>
      </p:sp>
      <p:sp>
        <p:nvSpPr>
          <p:cNvPr id="5011" name="Google Shape;5011;p164"/>
          <p:cNvSpPr txBox="1">
            <a:spLocks noGrp="1"/>
          </p:cNvSpPr>
          <p:nvPr>
            <p:ph type="body" idx="4294967295"/>
          </p:nvPr>
        </p:nvSpPr>
        <p:spPr>
          <a:xfrm>
            <a:off x="4796415"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0"/>
              </a:spcAft>
              <a:buSzPts val="2000"/>
              <a:buNone/>
            </a:pPr>
            <a:r>
              <a:rPr lang="en" sz="1600"/>
              <a:t>Lorem ipsum dolor sit amet, consectetur adipiscing elit</a:t>
            </a:r>
            <a:endParaRPr b="1">
              <a:solidFill>
                <a:srgbClr val="000000"/>
              </a:solidFill>
            </a:endParaRPr>
          </a:p>
          <a:p>
            <a:pPr marL="0" lvl="0" indent="0" algn="l" rtl="0">
              <a:lnSpc>
                <a:spcPct val="115000"/>
              </a:lnSpc>
              <a:spcBef>
                <a:spcPts val="400"/>
              </a:spcBef>
              <a:spcAft>
                <a:spcPts val="800"/>
              </a:spcAft>
              <a:buSzPts val="2000"/>
              <a:buNone/>
            </a:pPr>
            <a:endParaRPr/>
          </a:p>
        </p:txBody>
      </p:sp>
      <p:sp>
        <p:nvSpPr>
          <p:cNvPr id="5012" name="Google Shape;5012;p164"/>
          <p:cNvSpPr/>
          <p:nvPr/>
        </p:nvSpPr>
        <p:spPr>
          <a:xfrm>
            <a:off x="454699" y="2066643"/>
            <a:ext cx="324115" cy="34863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chemeClr val="dk1"/>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1200" b="0" i="0" u="none" strike="noStrike" cap="none">
              <a:solidFill>
                <a:srgbClr val="000000"/>
              </a:solidFill>
              <a:latin typeface="Arial"/>
              <a:ea typeface="Arial"/>
              <a:cs typeface="Arial"/>
              <a:sym typeface="Arial"/>
            </a:endParaRPr>
          </a:p>
        </p:txBody>
      </p:sp>
      <p:sp>
        <p:nvSpPr>
          <p:cNvPr id="5013" name="Google Shape;5013;p164"/>
          <p:cNvSpPr/>
          <p:nvPr/>
        </p:nvSpPr>
        <p:spPr>
          <a:xfrm>
            <a:off x="2652081" y="2067227"/>
            <a:ext cx="230202" cy="347465"/>
          </a:xfrm>
          <a:custGeom>
            <a:avLst/>
            <a:gdLst/>
            <a:ahLst/>
            <a:cxnLst/>
            <a:rect l="l" t="t" r="r" b="b"/>
            <a:pathLst>
              <a:path w="3999" h="5950" extrusionOk="0">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chemeClr val="dk1"/>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14" name="Google Shape;5014;p164"/>
          <p:cNvSpPr/>
          <p:nvPr/>
        </p:nvSpPr>
        <p:spPr>
          <a:xfrm>
            <a:off x="4810614" y="2067225"/>
            <a:ext cx="243229" cy="347468"/>
          </a:xfrm>
          <a:custGeom>
            <a:avLst/>
            <a:gdLst/>
            <a:ahLst/>
            <a:cxnLst/>
            <a:rect l="l" t="t" r="r" b="b"/>
            <a:pathLst>
              <a:path w="4145" h="5960" extrusionOk="0">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chemeClr val="dk1"/>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15" name="Google Shape;5015;p164"/>
          <p:cNvSpPr/>
          <p:nvPr/>
        </p:nvSpPr>
        <p:spPr>
          <a:xfrm>
            <a:off x="7043288" y="2066647"/>
            <a:ext cx="522916" cy="348625"/>
          </a:xfrm>
          <a:custGeom>
            <a:avLst/>
            <a:gdLst/>
            <a:ahLst/>
            <a:cxnLst/>
            <a:rect l="l" t="t" r="r" b="b"/>
            <a:pathLst>
              <a:path w="8925" h="5950" extrusionOk="0">
                <a:moveTo>
                  <a:pt x="2046" y="2743"/>
                </a:moveTo>
                <a:lnTo>
                  <a:pt x="1999" y="3951"/>
                </a:lnTo>
                <a:lnTo>
                  <a:pt x="1999" y="4091"/>
                </a:lnTo>
                <a:lnTo>
                  <a:pt x="2046" y="4230"/>
                </a:lnTo>
                <a:lnTo>
                  <a:pt x="2139" y="4323"/>
                </a:lnTo>
                <a:lnTo>
                  <a:pt x="2324" y="4462"/>
                </a:lnTo>
                <a:lnTo>
                  <a:pt x="2696" y="4648"/>
                </a:lnTo>
                <a:lnTo>
                  <a:pt x="3208" y="4834"/>
                </a:lnTo>
                <a:lnTo>
                  <a:pt x="3812" y="4927"/>
                </a:lnTo>
                <a:lnTo>
                  <a:pt x="5113" y="4927"/>
                </a:lnTo>
                <a:lnTo>
                  <a:pt x="5717" y="4834"/>
                </a:lnTo>
                <a:lnTo>
                  <a:pt x="6229" y="4648"/>
                </a:lnTo>
                <a:lnTo>
                  <a:pt x="6647" y="4462"/>
                </a:lnTo>
                <a:lnTo>
                  <a:pt x="6786" y="4323"/>
                </a:lnTo>
                <a:lnTo>
                  <a:pt x="6879" y="4230"/>
                </a:lnTo>
                <a:lnTo>
                  <a:pt x="6926" y="4091"/>
                </a:lnTo>
                <a:lnTo>
                  <a:pt x="6926" y="3951"/>
                </a:lnTo>
                <a:lnTo>
                  <a:pt x="6879" y="2743"/>
                </a:lnTo>
                <a:lnTo>
                  <a:pt x="4648" y="3440"/>
                </a:lnTo>
                <a:lnTo>
                  <a:pt x="4277" y="3440"/>
                </a:lnTo>
                <a:lnTo>
                  <a:pt x="2046" y="2743"/>
                </a:lnTo>
                <a:close/>
                <a:moveTo>
                  <a:pt x="4416" y="0"/>
                </a:moveTo>
                <a:lnTo>
                  <a:pt x="93" y="1348"/>
                </a:lnTo>
                <a:lnTo>
                  <a:pt x="47" y="1395"/>
                </a:lnTo>
                <a:lnTo>
                  <a:pt x="1" y="1488"/>
                </a:lnTo>
                <a:lnTo>
                  <a:pt x="47" y="1534"/>
                </a:lnTo>
                <a:lnTo>
                  <a:pt x="93" y="1581"/>
                </a:lnTo>
                <a:lnTo>
                  <a:pt x="1395" y="1999"/>
                </a:lnTo>
                <a:lnTo>
                  <a:pt x="1209" y="2278"/>
                </a:lnTo>
                <a:lnTo>
                  <a:pt x="1116" y="2557"/>
                </a:lnTo>
                <a:lnTo>
                  <a:pt x="1023" y="2882"/>
                </a:lnTo>
                <a:lnTo>
                  <a:pt x="977" y="3300"/>
                </a:lnTo>
                <a:lnTo>
                  <a:pt x="884" y="3347"/>
                </a:lnTo>
                <a:lnTo>
                  <a:pt x="791" y="3440"/>
                </a:lnTo>
                <a:lnTo>
                  <a:pt x="744" y="3579"/>
                </a:lnTo>
                <a:lnTo>
                  <a:pt x="744" y="3719"/>
                </a:lnTo>
                <a:lnTo>
                  <a:pt x="744" y="3858"/>
                </a:lnTo>
                <a:lnTo>
                  <a:pt x="791" y="3951"/>
                </a:lnTo>
                <a:lnTo>
                  <a:pt x="884" y="4044"/>
                </a:lnTo>
                <a:lnTo>
                  <a:pt x="977" y="4137"/>
                </a:lnTo>
                <a:lnTo>
                  <a:pt x="744" y="5810"/>
                </a:lnTo>
                <a:lnTo>
                  <a:pt x="791" y="5903"/>
                </a:lnTo>
                <a:lnTo>
                  <a:pt x="884" y="5950"/>
                </a:lnTo>
                <a:lnTo>
                  <a:pt x="1627" y="5950"/>
                </a:lnTo>
                <a:lnTo>
                  <a:pt x="1720" y="5903"/>
                </a:lnTo>
                <a:lnTo>
                  <a:pt x="1720" y="5810"/>
                </a:lnTo>
                <a:lnTo>
                  <a:pt x="1534" y="4137"/>
                </a:lnTo>
                <a:lnTo>
                  <a:pt x="1627" y="4044"/>
                </a:lnTo>
                <a:lnTo>
                  <a:pt x="1674" y="3951"/>
                </a:lnTo>
                <a:lnTo>
                  <a:pt x="1720" y="3858"/>
                </a:lnTo>
                <a:lnTo>
                  <a:pt x="1720" y="3719"/>
                </a:lnTo>
                <a:lnTo>
                  <a:pt x="1720" y="3579"/>
                </a:lnTo>
                <a:lnTo>
                  <a:pt x="1674" y="3440"/>
                </a:lnTo>
                <a:lnTo>
                  <a:pt x="1581" y="3347"/>
                </a:lnTo>
                <a:lnTo>
                  <a:pt x="1488" y="3300"/>
                </a:lnTo>
                <a:lnTo>
                  <a:pt x="1534" y="2929"/>
                </a:lnTo>
                <a:lnTo>
                  <a:pt x="1627" y="2603"/>
                </a:lnTo>
                <a:lnTo>
                  <a:pt x="1767" y="2324"/>
                </a:lnTo>
                <a:lnTo>
                  <a:pt x="1906" y="2185"/>
                </a:lnTo>
                <a:lnTo>
                  <a:pt x="4416" y="2975"/>
                </a:lnTo>
                <a:lnTo>
                  <a:pt x="4509" y="2975"/>
                </a:lnTo>
                <a:lnTo>
                  <a:pt x="8831" y="1581"/>
                </a:lnTo>
                <a:lnTo>
                  <a:pt x="8924" y="1534"/>
                </a:lnTo>
                <a:lnTo>
                  <a:pt x="8924" y="1488"/>
                </a:lnTo>
                <a:lnTo>
                  <a:pt x="8924" y="1395"/>
                </a:lnTo>
                <a:lnTo>
                  <a:pt x="8831" y="1348"/>
                </a:lnTo>
                <a:lnTo>
                  <a:pt x="4509" y="0"/>
                </a:lnTo>
                <a:close/>
              </a:path>
            </a:pathLst>
          </a:custGeom>
          <a:solidFill>
            <a:schemeClr val="dk1"/>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16" name="Google Shape;5016;p16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0"/>
              </a:spcAft>
              <a:buSzPts val="1600"/>
              <a:buNone/>
            </a:pPr>
            <a:r>
              <a:rPr lang="en" sz="1600" b="0">
                <a:solidFill>
                  <a:schemeClr val="dk1"/>
                </a:solidFill>
              </a:rPr>
              <a:t>Lorem ipsum dolor sit amet, consectetur adipiscing elit</a:t>
            </a:r>
            <a:endParaRPr/>
          </a:p>
          <a:p>
            <a:pPr marL="0" lvl="0" indent="0" algn="l" rtl="0">
              <a:lnSpc>
                <a:spcPct val="100000"/>
              </a:lnSpc>
              <a:spcBef>
                <a:spcPts val="400"/>
              </a:spcBef>
              <a:spcAft>
                <a:spcPts val="400"/>
              </a:spcAft>
              <a:buSzPts val="1600"/>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020"/>
        <p:cNvGrpSpPr/>
        <p:nvPr/>
      </p:nvGrpSpPr>
      <p:grpSpPr>
        <a:xfrm>
          <a:off x="0" y="0"/>
          <a:ext cx="0" cy="0"/>
          <a:chOff x="0" y="0"/>
          <a:chExt cx="0" cy="0"/>
        </a:xfrm>
      </p:grpSpPr>
      <p:sp>
        <p:nvSpPr>
          <p:cNvPr id="5021" name="Google Shape;5021;p165"/>
          <p:cNvSpPr txBox="1">
            <a:spLocks noGrp="1"/>
          </p:cNvSpPr>
          <p:nvPr>
            <p:ph type="title"/>
          </p:nvPr>
        </p:nvSpPr>
        <p:spPr>
          <a:xfrm>
            <a:off x="424925" y="315900"/>
            <a:ext cx="8373000" cy="443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Primary headline</a:t>
            </a:r>
            <a:endParaRPr/>
          </a:p>
        </p:txBody>
      </p:sp>
      <p:sp>
        <p:nvSpPr>
          <p:cNvPr id="5022" name="Google Shape;5022;p165"/>
          <p:cNvSpPr txBox="1">
            <a:spLocks noGrp="1"/>
          </p:cNvSpPr>
          <p:nvPr>
            <p:ph type="subTitle" idx="1"/>
          </p:nvPr>
        </p:nvSpPr>
        <p:spPr>
          <a:xfrm>
            <a:off x="427950" y="756003"/>
            <a:ext cx="8373000" cy="2217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1600"/>
              <a:buNone/>
            </a:pPr>
            <a:r>
              <a:rPr lang="en"/>
              <a:t>Here is a little room for a secondary headline</a:t>
            </a:r>
            <a:endParaRPr/>
          </a:p>
        </p:txBody>
      </p:sp>
      <p:sp>
        <p:nvSpPr>
          <p:cNvPr id="5023" name="Google Shape;5023;p16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400"/>
              </a:spcAft>
              <a:buSzPts val="1600"/>
              <a:buNone/>
            </a:pPr>
            <a:r>
              <a:rPr lang="en" sz="1600" b="0">
                <a:solidFill>
                  <a:schemeClr val="dk1"/>
                </a:solidFill>
              </a:rPr>
              <a:t>Lorem ipsum dolor sit amet, consectetur adipiscing elit</a:t>
            </a:r>
            <a:endParaRPr/>
          </a:p>
        </p:txBody>
      </p:sp>
      <p:sp>
        <p:nvSpPr>
          <p:cNvPr id="5024" name="Google Shape;5024;p165"/>
          <p:cNvSpPr txBox="1">
            <a:spLocks noGrp="1"/>
          </p:cNvSpPr>
          <p:nvPr>
            <p:ph type="body" idx="4294967295"/>
          </p:nvPr>
        </p:nvSpPr>
        <p:spPr>
          <a:xfrm>
            <a:off x="2650052"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0"/>
              </a:spcAft>
              <a:buSzPts val="2000"/>
              <a:buNone/>
            </a:pPr>
            <a:r>
              <a:rPr lang="en" sz="1600"/>
              <a:t>Lorem ipsum dolor sit amet, consectetur adipiscing elit</a:t>
            </a:r>
            <a:endParaRPr b="1">
              <a:solidFill>
                <a:srgbClr val="000000"/>
              </a:solidFill>
            </a:endParaRPr>
          </a:p>
          <a:p>
            <a:pPr marL="0" lvl="0" indent="0" algn="l" rtl="0">
              <a:lnSpc>
                <a:spcPct val="115000"/>
              </a:lnSpc>
              <a:spcBef>
                <a:spcPts val="400"/>
              </a:spcBef>
              <a:spcAft>
                <a:spcPts val="800"/>
              </a:spcAft>
              <a:buSzPts val="2000"/>
              <a:buNone/>
            </a:pPr>
            <a:endParaRPr/>
          </a:p>
        </p:txBody>
      </p:sp>
      <p:sp>
        <p:nvSpPr>
          <p:cNvPr id="5025" name="Google Shape;5025;p165"/>
          <p:cNvSpPr txBox="1">
            <a:spLocks noGrp="1"/>
          </p:cNvSpPr>
          <p:nvPr>
            <p:ph type="body" idx="4294967295"/>
          </p:nvPr>
        </p:nvSpPr>
        <p:spPr>
          <a:xfrm>
            <a:off x="4796415" y="2576825"/>
            <a:ext cx="1781100" cy="22512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000"/>
              <a:buNone/>
            </a:pPr>
            <a:r>
              <a:rPr lang="en" b="1">
                <a:solidFill>
                  <a:srgbClr val="000000"/>
                </a:solidFill>
              </a:rPr>
              <a:t>Heading</a:t>
            </a:r>
            <a:endParaRPr b="1">
              <a:solidFill>
                <a:srgbClr val="000000"/>
              </a:solidFill>
            </a:endParaRPr>
          </a:p>
          <a:p>
            <a:pPr marL="0" lvl="0" indent="0" algn="l" rtl="0">
              <a:lnSpc>
                <a:spcPct val="100000"/>
              </a:lnSpc>
              <a:spcBef>
                <a:spcPts val="400"/>
              </a:spcBef>
              <a:spcAft>
                <a:spcPts val="0"/>
              </a:spcAft>
              <a:buSzPts val="2000"/>
              <a:buNone/>
            </a:pPr>
            <a:r>
              <a:rPr lang="en" sz="1600"/>
              <a:t>Lorem ipsum dolor sit amet, consectetur adipiscing elit</a:t>
            </a:r>
            <a:endParaRPr b="1">
              <a:solidFill>
                <a:srgbClr val="000000"/>
              </a:solidFill>
            </a:endParaRPr>
          </a:p>
          <a:p>
            <a:pPr marL="0" lvl="0" indent="0" algn="l" rtl="0">
              <a:lnSpc>
                <a:spcPct val="115000"/>
              </a:lnSpc>
              <a:spcBef>
                <a:spcPts val="400"/>
              </a:spcBef>
              <a:spcAft>
                <a:spcPts val="800"/>
              </a:spcAft>
              <a:buSzPts val="2000"/>
              <a:buNone/>
            </a:pPr>
            <a:endParaRPr/>
          </a:p>
        </p:txBody>
      </p:sp>
      <p:sp>
        <p:nvSpPr>
          <p:cNvPr id="5026" name="Google Shape;5026;p165"/>
          <p:cNvSpPr/>
          <p:nvPr/>
        </p:nvSpPr>
        <p:spPr>
          <a:xfrm>
            <a:off x="454699" y="2066643"/>
            <a:ext cx="324115" cy="34863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1200" b="0" i="0" u="none" strike="noStrike" cap="none">
              <a:solidFill>
                <a:srgbClr val="000000"/>
              </a:solidFill>
              <a:latin typeface="Arial"/>
              <a:ea typeface="Arial"/>
              <a:cs typeface="Arial"/>
              <a:sym typeface="Arial"/>
            </a:endParaRPr>
          </a:p>
        </p:txBody>
      </p:sp>
      <p:sp>
        <p:nvSpPr>
          <p:cNvPr id="5027" name="Google Shape;5027;p165"/>
          <p:cNvSpPr/>
          <p:nvPr/>
        </p:nvSpPr>
        <p:spPr>
          <a:xfrm>
            <a:off x="2652081" y="2067227"/>
            <a:ext cx="230202" cy="347465"/>
          </a:xfrm>
          <a:custGeom>
            <a:avLst/>
            <a:gdLst/>
            <a:ahLst/>
            <a:cxnLst/>
            <a:rect l="l" t="t" r="r" b="b"/>
            <a:pathLst>
              <a:path w="3999" h="5950" extrusionOk="0">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28" name="Google Shape;5028;p165"/>
          <p:cNvSpPr/>
          <p:nvPr/>
        </p:nvSpPr>
        <p:spPr>
          <a:xfrm>
            <a:off x="4810614" y="2067225"/>
            <a:ext cx="243229" cy="347468"/>
          </a:xfrm>
          <a:custGeom>
            <a:avLst/>
            <a:gdLst/>
            <a:ahLst/>
            <a:cxnLst/>
            <a:rect l="l" t="t" r="r" b="b"/>
            <a:pathLst>
              <a:path w="4145" h="5960" extrusionOk="0">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29" name="Google Shape;5029;p165"/>
          <p:cNvSpPr/>
          <p:nvPr/>
        </p:nvSpPr>
        <p:spPr>
          <a:xfrm>
            <a:off x="7043288" y="2066647"/>
            <a:ext cx="522916" cy="348625"/>
          </a:xfrm>
          <a:custGeom>
            <a:avLst/>
            <a:gdLst/>
            <a:ahLst/>
            <a:cxnLst/>
            <a:rect l="l" t="t" r="r" b="b"/>
            <a:pathLst>
              <a:path w="8925" h="5950" extrusionOk="0">
                <a:moveTo>
                  <a:pt x="2046" y="2743"/>
                </a:moveTo>
                <a:lnTo>
                  <a:pt x="1999" y="3951"/>
                </a:lnTo>
                <a:lnTo>
                  <a:pt x="1999" y="4091"/>
                </a:lnTo>
                <a:lnTo>
                  <a:pt x="2046" y="4230"/>
                </a:lnTo>
                <a:lnTo>
                  <a:pt x="2139" y="4323"/>
                </a:lnTo>
                <a:lnTo>
                  <a:pt x="2324" y="4462"/>
                </a:lnTo>
                <a:lnTo>
                  <a:pt x="2696" y="4648"/>
                </a:lnTo>
                <a:lnTo>
                  <a:pt x="3208" y="4834"/>
                </a:lnTo>
                <a:lnTo>
                  <a:pt x="3812" y="4927"/>
                </a:lnTo>
                <a:lnTo>
                  <a:pt x="5113" y="4927"/>
                </a:lnTo>
                <a:lnTo>
                  <a:pt x="5717" y="4834"/>
                </a:lnTo>
                <a:lnTo>
                  <a:pt x="6229" y="4648"/>
                </a:lnTo>
                <a:lnTo>
                  <a:pt x="6647" y="4462"/>
                </a:lnTo>
                <a:lnTo>
                  <a:pt x="6786" y="4323"/>
                </a:lnTo>
                <a:lnTo>
                  <a:pt x="6879" y="4230"/>
                </a:lnTo>
                <a:lnTo>
                  <a:pt x="6926" y="4091"/>
                </a:lnTo>
                <a:lnTo>
                  <a:pt x="6926" y="3951"/>
                </a:lnTo>
                <a:lnTo>
                  <a:pt x="6879" y="2743"/>
                </a:lnTo>
                <a:lnTo>
                  <a:pt x="4648" y="3440"/>
                </a:lnTo>
                <a:lnTo>
                  <a:pt x="4277" y="3440"/>
                </a:lnTo>
                <a:lnTo>
                  <a:pt x="2046" y="2743"/>
                </a:lnTo>
                <a:close/>
                <a:moveTo>
                  <a:pt x="4416" y="0"/>
                </a:moveTo>
                <a:lnTo>
                  <a:pt x="93" y="1348"/>
                </a:lnTo>
                <a:lnTo>
                  <a:pt x="47" y="1395"/>
                </a:lnTo>
                <a:lnTo>
                  <a:pt x="1" y="1488"/>
                </a:lnTo>
                <a:lnTo>
                  <a:pt x="47" y="1534"/>
                </a:lnTo>
                <a:lnTo>
                  <a:pt x="93" y="1581"/>
                </a:lnTo>
                <a:lnTo>
                  <a:pt x="1395" y="1999"/>
                </a:lnTo>
                <a:lnTo>
                  <a:pt x="1209" y="2278"/>
                </a:lnTo>
                <a:lnTo>
                  <a:pt x="1116" y="2557"/>
                </a:lnTo>
                <a:lnTo>
                  <a:pt x="1023" y="2882"/>
                </a:lnTo>
                <a:lnTo>
                  <a:pt x="977" y="3300"/>
                </a:lnTo>
                <a:lnTo>
                  <a:pt x="884" y="3347"/>
                </a:lnTo>
                <a:lnTo>
                  <a:pt x="791" y="3440"/>
                </a:lnTo>
                <a:lnTo>
                  <a:pt x="744" y="3579"/>
                </a:lnTo>
                <a:lnTo>
                  <a:pt x="744" y="3719"/>
                </a:lnTo>
                <a:lnTo>
                  <a:pt x="744" y="3858"/>
                </a:lnTo>
                <a:lnTo>
                  <a:pt x="791" y="3951"/>
                </a:lnTo>
                <a:lnTo>
                  <a:pt x="884" y="4044"/>
                </a:lnTo>
                <a:lnTo>
                  <a:pt x="977" y="4137"/>
                </a:lnTo>
                <a:lnTo>
                  <a:pt x="744" y="5810"/>
                </a:lnTo>
                <a:lnTo>
                  <a:pt x="791" y="5903"/>
                </a:lnTo>
                <a:lnTo>
                  <a:pt x="884" y="5950"/>
                </a:lnTo>
                <a:lnTo>
                  <a:pt x="1627" y="5950"/>
                </a:lnTo>
                <a:lnTo>
                  <a:pt x="1720" y="5903"/>
                </a:lnTo>
                <a:lnTo>
                  <a:pt x="1720" y="5810"/>
                </a:lnTo>
                <a:lnTo>
                  <a:pt x="1534" y="4137"/>
                </a:lnTo>
                <a:lnTo>
                  <a:pt x="1627" y="4044"/>
                </a:lnTo>
                <a:lnTo>
                  <a:pt x="1674" y="3951"/>
                </a:lnTo>
                <a:lnTo>
                  <a:pt x="1720" y="3858"/>
                </a:lnTo>
                <a:lnTo>
                  <a:pt x="1720" y="3719"/>
                </a:lnTo>
                <a:lnTo>
                  <a:pt x="1720" y="3579"/>
                </a:lnTo>
                <a:lnTo>
                  <a:pt x="1674" y="3440"/>
                </a:lnTo>
                <a:lnTo>
                  <a:pt x="1581" y="3347"/>
                </a:lnTo>
                <a:lnTo>
                  <a:pt x="1488" y="3300"/>
                </a:lnTo>
                <a:lnTo>
                  <a:pt x="1534" y="2929"/>
                </a:lnTo>
                <a:lnTo>
                  <a:pt x="1627" y="2603"/>
                </a:lnTo>
                <a:lnTo>
                  <a:pt x="1767" y="2324"/>
                </a:lnTo>
                <a:lnTo>
                  <a:pt x="1906" y="2185"/>
                </a:lnTo>
                <a:lnTo>
                  <a:pt x="4416" y="2975"/>
                </a:lnTo>
                <a:lnTo>
                  <a:pt x="4509" y="2975"/>
                </a:lnTo>
                <a:lnTo>
                  <a:pt x="8831" y="1581"/>
                </a:lnTo>
                <a:lnTo>
                  <a:pt x="8924" y="1534"/>
                </a:lnTo>
                <a:lnTo>
                  <a:pt x="8924" y="1488"/>
                </a:lnTo>
                <a:lnTo>
                  <a:pt x="8924" y="1395"/>
                </a:lnTo>
                <a:lnTo>
                  <a:pt x="8831" y="1348"/>
                </a:lnTo>
                <a:lnTo>
                  <a:pt x="4509" y="0"/>
                </a:lnTo>
                <a:close/>
              </a:path>
            </a:pathLst>
          </a:custGeom>
          <a:solidFill>
            <a:schemeClr val="accent2"/>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030" name="Google Shape;5030;p16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1600"/>
              <a:buNone/>
            </a:pPr>
            <a:r>
              <a:rPr lang="en"/>
              <a:t>Heading</a:t>
            </a:r>
            <a:endParaRPr/>
          </a:p>
          <a:p>
            <a:pPr marL="0" lvl="0" indent="0" algn="l" rtl="0">
              <a:lnSpc>
                <a:spcPct val="100000"/>
              </a:lnSpc>
              <a:spcBef>
                <a:spcPts val="400"/>
              </a:spcBef>
              <a:spcAft>
                <a:spcPts val="0"/>
              </a:spcAft>
              <a:buSzPts val="1600"/>
              <a:buNone/>
            </a:pPr>
            <a:r>
              <a:rPr lang="en" sz="1600" b="0">
                <a:solidFill>
                  <a:schemeClr val="dk1"/>
                </a:solidFill>
              </a:rPr>
              <a:t>Lorem ipsum dolor sit amet, consectetur adipiscing elit</a:t>
            </a:r>
            <a:endParaRPr/>
          </a:p>
          <a:p>
            <a:pPr marL="0" lvl="0" indent="0" algn="l" rtl="0">
              <a:lnSpc>
                <a:spcPct val="100000"/>
              </a:lnSpc>
              <a:spcBef>
                <a:spcPts val="400"/>
              </a:spcBef>
              <a:spcAft>
                <a:spcPts val="400"/>
              </a:spcAft>
              <a:buSzPts val="1600"/>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034"/>
        <p:cNvGrpSpPr/>
        <p:nvPr/>
      </p:nvGrpSpPr>
      <p:grpSpPr>
        <a:xfrm>
          <a:off x="0" y="0"/>
          <a:ext cx="0" cy="0"/>
          <a:chOff x="0" y="0"/>
          <a:chExt cx="0" cy="0"/>
        </a:xfrm>
      </p:grpSpPr>
      <p:sp>
        <p:nvSpPr>
          <p:cNvPr id="5035" name="Google Shape;5035;p166"/>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2400"/>
              <a:buNone/>
            </a:pPr>
            <a:r>
              <a:rPr lang="en">
                <a:solidFill>
                  <a:srgbClr val="191919"/>
                </a:solidFill>
              </a:rPr>
              <a:t>Enter a headline in this area to make a statement</a:t>
            </a:r>
            <a:endParaRPr/>
          </a:p>
        </p:txBody>
      </p:sp>
      <p:sp>
        <p:nvSpPr>
          <p:cNvPr id="5036" name="Google Shape;5036;p166"/>
          <p:cNvSpPr txBox="1">
            <a:spLocks noGrp="1"/>
          </p:cNvSpPr>
          <p:nvPr>
            <p:ph type="body" idx="4294967295"/>
          </p:nvPr>
        </p:nvSpPr>
        <p:spPr>
          <a:xfrm>
            <a:off x="4608650" y="1420975"/>
            <a:ext cx="4078200" cy="3407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200"/>
              <a:t>Sit amet consectetur adipiscing elit duis. Cursus eget nunc scelerisque viverra mauris in aliquam sem fringilla.</a:t>
            </a:r>
            <a:endParaRPr/>
          </a:p>
        </p:txBody>
      </p:sp>
      <p:pic>
        <p:nvPicPr>
          <p:cNvPr id="5037" name="Google Shape;5037;p166"/>
          <p:cNvPicPr preferRelativeResize="0"/>
          <p:nvPr/>
        </p:nvPicPr>
        <p:blipFill rotWithShape="1">
          <a:blip r:embed="rId3">
            <a:alphaModFix/>
          </a:blip>
          <a:srcRect l="22691" r="27347"/>
          <a:stretch/>
        </p:blipFill>
        <p:spPr>
          <a:xfrm>
            <a:off x="416875" y="724025"/>
            <a:ext cx="2935199" cy="3921598"/>
          </a:xfrm>
          <a:prstGeom prst="rect">
            <a:avLst/>
          </a:prstGeom>
          <a:noFill/>
          <a:ln>
            <a:noFill/>
          </a:ln>
        </p:spPr>
      </p:pic>
      <p:sp>
        <p:nvSpPr>
          <p:cNvPr id="5038" name="Google Shape;5038;p166"/>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042"/>
        <p:cNvGrpSpPr/>
        <p:nvPr/>
      </p:nvGrpSpPr>
      <p:grpSpPr>
        <a:xfrm>
          <a:off x="0" y="0"/>
          <a:ext cx="0" cy="0"/>
          <a:chOff x="0" y="0"/>
          <a:chExt cx="0" cy="0"/>
        </a:xfrm>
      </p:grpSpPr>
      <p:sp>
        <p:nvSpPr>
          <p:cNvPr id="5043" name="Google Shape;5043;p167"/>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rmAutofit fontScale="90000"/>
          </a:bodyPr>
          <a:lstStyle/>
          <a:p>
            <a:pPr marL="0" lvl="0" indent="0" algn="l" rtl="0">
              <a:lnSpc>
                <a:spcPct val="90000"/>
              </a:lnSpc>
              <a:spcBef>
                <a:spcPts val="0"/>
              </a:spcBef>
              <a:spcAft>
                <a:spcPts val="0"/>
              </a:spcAft>
              <a:buSzPct val="111111"/>
              <a:buNone/>
            </a:pPr>
            <a:r>
              <a:rPr lang="en"/>
              <a:t>Enter a headline in this area to make a statement</a:t>
            </a:r>
            <a:endParaRPr/>
          </a:p>
        </p:txBody>
      </p:sp>
      <p:sp>
        <p:nvSpPr>
          <p:cNvPr id="5044" name="Google Shape;5044;p167"/>
          <p:cNvSpPr txBox="1">
            <a:spLocks noGrp="1"/>
          </p:cNvSpPr>
          <p:nvPr>
            <p:ph type="body" idx="1"/>
          </p:nvPr>
        </p:nvSpPr>
        <p:spPr>
          <a:xfrm>
            <a:off x="4608650" y="1420975"/>
            <a:ext cx="4078200" cy="6090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1200"/>
              <a:buNone/>
            </a:pPr>
            <a:r>
              <a:rPr lang="en"/>
              <a:t>Sit amet consectetur adipiscing elit duis. Cursus eget nunc scelerisque viverra mauris in aliquam sem fringilla.</a:t>
            </a:r>
            <a:endParaRPr/>
          </a:p>
        </p:txBody>
      </p:sp>
      <p:sp>
        <p:nvSpPr>
          <p:cNvPr id="5045" name="Google Shape;5045;p167"/>
          <p:cNvSpPr txBox="1">
            <a:spLocks noGrp="1"/>
          </p:cNvSpPr>
          <p:nvPr>
            <p:ph type="body" idx="3"/>
          </p:nvPr>
        </p:nvSpPr>
        <p:spPr>
          <a:xfrm>
            <a:off x="4617725" y="2196925"/>
            <a:ext cx="300000" cy="225703"/>
          </a:xfrm>
          <a:prstGeom prst="rect">
            <a:avLst/>
          </a:prstGeom>
          <a:noFill/>
          <a:ln>
            <a:noFill/>
          </a:ln>
        </p:spPr>
        <p:txBody>
          <a:bodyPr spcFirstLastPara="1" wrap="square" lIns="0" tIns="0" rIns="0" bIns="0" anchor="ctr" anchorCtr="0">
            <a:spAutoFit/>
          </a:bodyPr>
          <a:lstStyle/>
          <a:p>
            <a:pPr marL="0" lvl="0" indent="0" algn="ctr" rtl="0">
              <a:lnSpc>
                <a:spcPct val="100000"/>
              </a:lnSpc>
              <a:spcBef>
                <a:spcPts val="0"/>
              </a:spcBef>
              <a:spcAft>
                <a:spcPts val="800"/>
              </a:spcAft>
              <a:buSzPts val="800"/>
              <a:buNone/>
            </a:pPr>
            <a:r>
              <a:rPr lang="en"/>
              <a:t>01</a:t>
            </a:r>
            <a:endParaRPr/>
          </a:p>
        </p:txBody>
      </p:sp>
      <p:sp>
        <p:nvSpPr>
          <p:cNvPr id="5046" name="Google Shape;5046;p167"/>
          <p:cNvSpPr txBox="1">
            <a:spLocks noGrp="1"/>
          </p:cNvSpPr>
          <p:nvPr>
            <p:ph type="subTitle" idx="4"/>
          </p:nvPr>
        </p:nvSpPr>
        <p:spPr>
          <a:xfrm>
            <a:off x="5084025" y="2147551"/>
            <a:ext cx="36213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Title</a:t>
            </a:r>
            <a:endParaRPr/>
          </a:p>
        </p:txBody>
      </p:sp>
      <p:sp>
        <p:nvSpPr>
          <p:cNvPr id="5047" name="Google Shape;5047;p167"/>
          <p:cNvSpPr txBox="1">
            <a:spLocks noGrp="1"/>
          </p:cNvSpPr>
          <p:nvPr>
            <p:ph type="body" idx="5"/>
          </p:nvPr>
        </p:nvSpPr>
        <p:spPr>
          <a:xfrm>
            <a:off x="5093325" y="2368977"/>
            <a:ext cx="36027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800"/>
              <a:buNone/>
            </a:pPr>
            <a:r>
              <a:rPr lang="en"/>
              <a:t>One line description</a:t>
            </a:r>
            <a:endParaRPr/>
          </a:p>
        </p:txBody>
      </p:sp>
      <p:sp>
        <p:nvSpPr>
          <p:cNvPr id="5048" name="Google Shape;5048;p167"/>
          <p:cNvSpPr txBox="1">
            <a:spLocks noGrp="1"/>
          </p:cNvSpPr>
          <p:nvPr>
            <p:ph type="body" idx="6"/>
          </p:nvPr>
        </p:nvSpPr>
        <p:spPr>
          <a:xfrm>
            <a:off x="4613025" y="2783000"/>
            <a:ext cx="300000" cy="225703"/>
          </a:xfrm>
          <a:prstGeom prst="rect">
            <a:avLst/>
          </a:prstGeom>
          <a:noFill/>
          <a:ln>
            <a:noFill/>
          </a:ln>
        </p:spPr>
        <p:txBody>
          <a:bodyPr spcFirstLastPara="1" wrap="square" lIns="0" tIns="0" rIns="0" bIns="0" anchor="ctr" anchorCtr="0">
            <a:spAutoFit/>
          </a:bodyPr>
          <a:lstStyle/>
          <a:p>
            <a:pPr marL="0" lvl="0" indent="0" algn="ctr" rtl="0">
              <a:lnSpc>
                <a:spcPct val="100000"/>
              </a:lnSpc>
              <a:spcBef>
                <a:spcPts val="0"/>
              </a:spcBef>
              <a:spcAft>
                <a:spcPts val="800"/>
              </a:spcAft>
              <a:buSzPts val="800"/>
              <a:buNone/>
            </a:pPr>
            <a:r>
              <a:rPr lang="en"/>
              <a:t>02</a:t>
            </a:r>
            <a:endParaRPr/>
          </a:p>
        </p:txBody>
      </p:sp>
      <p:sp>
        <p:nvSpPr>
          <p:cNvPr id="5049" name="Google Shape;5049;p167"/>
          <p:cNvSpPr txBox="1">
            <a:spLocks noGrp="1"/>
          </p:cNvSpPr>
          <p:nvPr>
            <p:ph type="subTitle" idx="7"/>
          </p:nvPr>
        </p:nvSpPr>
        <p:spPr>
          <a:xfrm>
            <a:off x="5079325" y="2733626"/>
            <a:ext cx="36213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Title</a:t>
            </a:r>
            <a:endParaRPr/>
          </a:p>
        </p:txBody>
      </p:sp>
      <p:sp>
        <p:nvSpPr>
          <p:cNvPr id="5050" name="Google Shape;5050;p167"/>
          <p:cNvSpPr txBox="1">
            <a:spLocks noGrp="1"/>
          </p:cNvSpPr>
          <p:nvPr>
            <p:ph type="body" idx="8"/>
          </p:nvPr>
        </p:nvSpPr>
        <p:spPr>
          <a:xfrm>
            <a:off x="5088625" y="2955052"/>
            <a:ext cx="36027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800"/>
              <a:buNone/>
            </a:pPr>
            <a:r>
              <a:rPr lang="en"/>
              <a:t>One line description</a:t>
            </a:r>
            <a:endParaRPr/>
          </a:p>
        </p:txBody>
      </p:sp>
      <p:sp>
        <p:nvSpPr>
          <p:cNvPr id="5051" name="Google Shape;5051;p167"/>
          <p:cNvSpPr txBox="1">
            <a:spLocks noGrp="1"/>
          </p:cNvSpPr>
          <p:nvPr>
            <p:ph type="body" idx="9"/>
          </p:nvPr>
        </p:nvSpPr>
        <p:spPr>
          <a:xfrm>
            <a:off x="4613025" y="3355417"/>
            <a:ext cx="300000" cy="225703"/>
          </a:xfrm>
          <a:prstGeom prst="rect">
            <a:avLst/>
          </a:prstGeom>
          <a:noFill/>
          <a:ln>
            <a:noFill/>
          </a:ln>
        </p:spPr>
        <p:txBody>
          <a:bodyPr spcFirstLastPara="1" wrap="square" lIns="0" tIns="0" rIns="0" bIns="0" anchor="ctr" anchorCtr="0">
            <a:spAutoFit/>
          </a:bodyPr>
          <a:lstStyle/>
          <a:p>
            <a:pPr marL="0" lvl="0" indent="0" algn="ctr" rtl="0">
              <a:lnSpc>
                <a:spcPct val="100000"/>
              </a:lnSpc>
              <a:spcBef>
                <a:spcPts val="0"/>
              </a:spcBef>
              <a:spcAft>
                <a:spcPts val="800"/>
              </a:spcAft>
              <a:buSzPts val="800"/>
              <a:buNone/>
            </a:pPr>
            <a:r>
              <a:rPr lang="en"/>
              <a:t>03</a:t>
            </a:r>
            <a:endParaRPr/>
          </a:p>
        </p:txBody>
      </p:sp>
      <p:sp>
        <p:nvSpPr>
          <p:cNvPr id="5052" name="Google Shape;5052;p167"/>
          <p:cNvSpPr txBox="1">
            <a:spLocks noGrp="1"/>
          </p:cNvSpPr>
          <p:nvPr>
            <p:ph type="subTitle" idx="13"/>
          </p:nvPr>
        </p:nvSpPr>
        <p:spPr>
          <a:xfrm>
            <a:off x="5079325" y="3306043"/>
            <a:ext cx="36213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Title</a:t>
            </a:r>
            <a:endParaRPr/>
          </a:p>
        </p:txBody>
      </p:sp>
      <p:sp>
        <p:nvSpPr>
          <p:cNvPr id="5053" name="Google Shape;5053;p167"/>
          <p:cNvSpPr txBox="1">
            <a:spLocks noGrp="1"/>
          </p:cNvSpPr>
          <p:nvPr>
            <p:ph type="body" idx="14"/>
          </p:nvPr>
        </p:nvSpPr>
        <p:spPr>
          <a:xfrm>
            <a:off x="5088625" y="3555150"/>
            <a:ext cx="36027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800"/>
              <a:buNone/>
            </a:pPr>
            <a:r>
              <a:rPr lang="en"/>
              <a:t>One line description</a:t>
            </a:r>
            <a:endParaRPr/>
          </a:p>
        </p:txBody>
      </p:sp>
      <p:sp>
        <p:nvSpPr>
          <p:cNvPr id="5054" name="Google Shape;5054;p167"/>
          <p:cNvSpPr txBox="1">
            <a:spLocks noGrp="1"/>
          </p:cNvSpPr>
          <p:nvPr>
            <p:ph type="body" idx="15"/>
          </p:nvPr>
        </p:nvSpPr>
        <p:spPr>
          <a:xfrm>
            <a:off x="4613025" y="3927477"/>
            <a:ext cx="300000" cy="225703"/>
          </a:xfrm>
          <a:prstGeom prst="rect">
            <a:avLst/>
          </a:prstGeom>
          <a:noFill/>
          <a:ln>
            <a:noFill/>
          </a:ln>
        </p:spPr>
        <p:txBody>
          <a:bodyPr spcFirstLastPara="1" wrap="square" lIns="0" tIns="0" rIns="0" bIns="0" anchor="ctr" anchorCtr="0">
            <a:spAutoFit/>
          </a:bodyPr>
          <a:lstStyle/>
          <a:p>
            <a:pPr marL="0" lvl="0" indent="0" algn="ctr" rtl="0">
              <a:lnSpc>
                <a:spcPct val="100000"/>
              </a:lnSpc>
              <a:spcBef>
                <a:spcPts val="0"/>
              </a:spcBef>
              <a:spcAft>
                <a:spcPts val="800"/>
              </a:spcAft>
              <a:buSzPts val="800"/>
              <a:buNone/>
            </a:pPr>
            <a:r>
              <a:rPr lang="en"/>
              <a:t>04</a:t>
            </a:r>
            <a:endParaRPr/>
          </a:p>
        </p:txBody>
      </p:sp>
      <p:sp>
        <p:nvSpPr>
          <p:cNvPr id="5055" name="Google Shape;5055;p167"/>
          <p:cNvSpPr txBox="1">
            <a:spLocks noGrp="1"/>
          </p:cNvSpPr>
          <p:nvPr>
            <p:ph type="subTitle" idx="16"/>
          </p:nvPr>
        </p:nvSpPr>
        <p:spPr>
          <a:xfrm>
            <a:off x="5079325" y="3878103"/>
            <a:ext cx="36213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Title</a:t>
            </a:r>
            <a:endParaRPr/>
          </a:p>
        </p:txBody>
      </p:sp>
      <p:sp>
        <p:nvSpPr>
          <p:cNvPr id="5056" name="Google Shape;5056;p167"/>
          <p:cNvSpPr txBox="1">
            <a:spLocks noGrp="1"/>
          </p:cNvSpPr>
          <p:nvPr>
            <p:ph type="body" idx="17"/>
          </p:nvPr>
        </p:nvSpPr>
        <p:spPr>
          <a:xfrm>
            <a:off x="5088625" y="4099529"/>
            <a:ext cx="36027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800"/>
              <a:buNone/>
            </a:pPr>
            <a:r>
              <a:rPr lang="en"/>
              <a:t>One line description</a:t>
            </a:r>
            <a:endParaRPr/>
          </a:p>
        </p:txBody>
      </p:sp>
      <p:sp>
        <p:nvSpPr>
          <p:cNvPr id="5057" name="Google Shape;5057;p167"/>
          <p:cNvSpPr txBox="1">
            <a:spLocks noGrp="1"/>
          </p:cNvSpPr>
          <p:nvPr>
            <p:ph type="body" idx="18"/>
          </p:nvPr>
        </p:nvSpPr>
        <p:spPr>
          <a:xfrm>
            <a:off x="4613025" y="4543625"/>
            <a:ext cx="300000" cy="225703"/>
          </a:xfrm>
          <a:prstGeom prst="rect">
            <a:avLst/>
          </a:prstGeom>
          <a:noFill/>
          <a:ln>
            <a:noFill/>
          </a:ln>
        </p:spPr>
        <p:txBody>
          <a:bodyPr spcFirstLastPara="1" wrap="square" lIns="0" tIns="0" rIns="0" bIns="0" anchor="ctr" anchorCtr="0">
            <a:spAutoFit/>
          </a:bodyPr>
          <a:lstStyle/>
          <a:p>
            <a:pPr marL="0" lvl="0" indent="0" algn="ctr" rtl="0">
              <a:lnSpc>
                <a:spcPct val="100000"/>
              </a:lnSpc>
              <a:spcBef>
                <a:spcPts val="0"/>
              </a:spcBef>
              <a:spcAft>
                <a:spcPts val="800"/>
              </a:spcAft>
              <a:buSzPts val="800"/>
              <a:buNone/>
            </a:pPr>
            <a:r>
              <a:rPr lang="en"/>
              <a:t>05</a:t>
            </a:r>
            <a:endParaRPr/>
          </a:p>
        </p:txBody>
      </p:sp>
      <p:sp>
        <p:nvSpPr>
          <p:cNvPr id="5058" name="Google Shape;5058;p167"/>
          <p:cNvSpPr txBox="1">
            <a:spLocks noGrp="1"/>
          </p:cNvSpPr>
          <p:nvPr>
            <p:ph type="subTitle" idx="19"/>
          </p:nvPr>
        </p:nvSpPr>
        <p:spPr>
          <a:xfrm>
            <a:off x="5079325" y="4485024"/>
            <a:ext cx="36213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Title</a:t>
            </a:r>
            <a:endParaRPr/>
          </a:p>
        </p:txBody>
      </p:sp>
      <p:sp>
        <p:nvSpPr>
          <p:cNvPr id="5059" name="Google Shape;5059;p167"/>
          <p:cNvSpPr txBox="1">
            <a:spLocks noGrp="1"/>
          </p:cNvSpPr>
          <p:nvPr>
            <p:ph type="body" idx="20"/>
          </p:nvPr>
        </p:nvSpPr>
        <p:spPr>
          <a:xfrm>
            <a:off x="5088625" y="4706450"/>
            <a:ext cx="3602700" cy="133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800"/>
              <a:buNone/>
            </a:pPr>
            <a:r>
              <a:rPr lang="en"/>
              <a:t>One line description</a:t>
            </a:r>
            <a:endParaRPr/>
          </a:p>
        </p:txBody>
      </p:sp>
      <p:pic>
        <p:nvPicPr>
          <p:cNvPr id="5060" name="Google Shape;5060;p167"/>
          <p:cNvPicPr preferRelativeResize="0"/>
          <p:nvPr/>
        </p:nvPicPr>
        <p:blipFill rotWithShape="1">
          <a:blip r:embed="rId3">
            <a:alphaModFix/>
          </a:blip>
          <a:srcRect l="10925" t="-134" r="41006" b="3739"/>
          <a:stretch/>
        </p:blipFill>
        <p:spPr>
          <a:xfrm>
            <a:off x="416875" y="724025"/>
            <a:ext cx="2935200" cy="3921599"/>
          </a:xfrm>
          <a:prstGeom prst="rect">
            <a:avLst/>
          </a:prstGeom>
          <a:solidFill>
            <a:srgbClr val="BFBFBF"/>
          </a:solidFill>
          <a:ln>
            <a:noFill/>
          </a:ln>
        </p:spPr>
      </p:pic>
      <p:sp>
        <p:nvSpPr>
          <p:cNvPr id="5061" name="Google Shape;5061;p167"/>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065"/>
        <p:cNvGrpSpPr/>
        <p:nvPr/>
      </p:nvGrpSpPr>
      <p:grpSpPr>
        <a:xfrm>
          <a:off x="0" y="0"/>
          <a:ext cx="0" cy="0"/>
          <a:chOff x="0" y="0"/>
          <a:chExt cx="0" cy="0"/>
        </a:xfrm>
      </p:grpSpPr>
      <p:sp>
        <p:nvSpPr>
          <p:cNvPr id="5066" name="Google Shape;5066;p168"/>
          <p:cNvSpPr txBox="1">
            <a:spLocks noGrp="1"/>
          </p:cNvSpPr>
          <p:nvPr>
            <p:ph type="body" idx="1"/>
          </p:nvPr>
        </p:nvSpPr>
        <p:spPr>
          <a:xfrm>
            <a:off x="433675" y="1301025"/>
            <a:ext cx="4092600" cy="2454600"/>
          </a:xfrm>
          <a:prstGeom prst="rect">
            <a:avLst/>
          </a:prstGeom>
          <a:noFill/>
          <a:ln>
            <a:noFill/>
          </a:ln>
        </p:spPr>
        <p:txBody>
          <a:bodyPr spcFirstLastPara="1" wrap="square" lIns="0" tIns="0" rIns="91425" bIns="0" anchor="t" anchorCtr="0">
            <a:noAutofit/>
          </a:bodyPr>
          <a:lstStyle/>
          <a:p>
            <a:pPr marL="457200" lvl="0" indent="-330200" algn="l" rtl="0">
              <a:lnSpc>
                <a:spcPct val="115000"/>
              </a:lnSpc>
              <a:spcBef>
                <a:spcPts val="0"/>
              </a:spcBef>
              <a:spcAft>
                <a:spcPts val="0"/>
              </a:spcAft>
              <a:buSzPts val="1600"/>
              <a:buChar char="●"/>
            </a:pPr>
            <a:r>
              <a:rPr lang="en"/>
              <a:t>Sit amet consectetur adipiscing elit duis. </a:t>
            </a:r>
            <a:endParaRPr/>
          </a:p>
          <a:p>
            <a:pPr marL="457200" lvl="0" indent="-330200" algn="l" rtl="0">
              <a:lnSpc>
                <a:spcPct val="115000"/>
              </a:lnSpc>
              <a:spcBef>
                <a:spcPts val="0"/>
              </a:spcBef>
              <a:spcAft>
                <a:spcPts val="0"/>
              </a:spcAft>
              <a:buSzPts val="1600"/>
              <a:buChar char="●"/>
            </a:pPr>
            <a:r>
              <a:rPr lang="en"/>
              <a:t>Cursus eget nunc scelerisque viverra mauris in aliquam sem fringilla.</a:t>
            </a:r>
            <a:endParaRPr/>
          </a:p>
          <a:p>
            <a:pPr marL="457200" lvl="0" indent="-330200" algn="l" rtl="0">
              <a:lnSpc>
                <a:spcPct val="115000"/>
              </a:lnSpc>
              <a:spcBef>
                <a:spcPts val="0"/>
              </a:spcBef>
              <a:spcAft>
                <a:spcPts val="0"/>
              </a:spcAft>
              <a:buSzPts val="1600"/>
              <a:buChar char="●"/>
            </a:pPr>
            <a:r>
              <a:rPr lang="en"/>
              <a:t>Sit amet aliquam sem fringilla.</a:t>
            </a:r>
            <a:endParaRPr/>
          </a:p>
        </p:txBody>
      </p:sp>
      <p:sp>
        <p:nvSpPr>
          <p:cNvPr id="5067" name="Google Shape;5067;p16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Enter a title</a:t>
            </a:r>
            <a:endParaRPr/>
          </a:p>
        </p:txBody>
      </p:sp>
      <p:sp>
        <p:nvSpPr>
          <p:cNvPr id="5068" name="Google Shape;5068;p168"/>
          <p:cNvSpPr txBox="1">
            <a:spLocks noGrp="1"/>
          </p:cNvSpPr>
          <p:nvPr>
            <p:ph type="subTitle" idx="2"/>
          </p:nvPr>
        </p:nvSpPr>
        <p:spPr>
          <a:xfrm>
            <a:off x="424450" y="756623"/>
            <a:ext cx="8384700" cy="24630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800"/>
              </a:spcAft>
              <a:buSzPts val="1600"/>
              <a:buNone/>
            </a:pPr>
            <a:r>
              <a:rPr lang="en"/>
              <a:t>Remember the subtitle if you need it</a:t>
            </a:r>
            <a:endParaRPr/>
          </a:p>
        </p:txBody>
      </p:sp>
      <p:sp>
        <p:nvSpPr>
          <p:cNvPr id="5069" name="Google Shape;5069;p168"/>
          <p:cNvSpPr txBox="1">
            <a:spLocks noGrp="1"/>
          </p:cNvSpPr>
          <p:nvPr>
            <p:ph type="body" idx="3"/>
          </p:nvPr>
        </p:nvSpPr>
        <p:spPr>
          <a:xfrm>
            <a:off x="4617725" y="1301025"/>
            <a:ext cx="4092600" cy="2454600"/>
          </a:xfrm>
          <a:prstGeom prst="rect">
            <a:avLst/>
          </a:prstGeom>
          <a:noFill/>
          <a:ln>
            <a:noFill/>
          </a:ln>
        </p:spPr>
        <p:txBody>
          <a:bodyPr spcFirstLastPara="1" wrap="square" lIns="182875" tIns="0" rIns="0" bIns="0" anchor="t" anchorCtr="0">
            <a:noAutofit/>
          </a:bodyPr>
          <a:lstStyle/>
          <a:p>
            <a:pPr marL="457200" lvl="0" indent="-330200" algn="l" rtl="0">
              <a:lnSpc>
                <a:spcPct val="115000"/>
              </a:lnSpc>
              <a:spcBef>
                <a:spcPts val="0"/>
              </a:spcBef>
              <a:spcAft>
                <a:spcPts val="0"/>
              </a:spcAft>
              <a:buSzPts val="1600"/>
              <a:buChar char="●"/>
            </a:pPr>
            <a:r>
              <a:rPr lang="en"/>
              <a:t>Sit amet consectetur adipiscing elit duis. </a:t>
            </a:r>
            <a:endParaRPr/>
          </a:p>
          <a:p>
            <a:pPr marL="457200" lvl="0" indent="-330200" algn="l" rtl="0">
              <a:lnSpc>
                <a:spcPct val="115000"/>
              </a:lnSpc>
              <a:spcBef>
                <a:spcPts val="0"/>
              </a:spcBef>
              <a:spcAft>
                <a:spcPts val="0"/>
              </a:spcAft>
              <a:buSzPts val="1600"/>
              <a:buChar char="●"/>
            </a:pPr>
            <a:r>
              <a:rPr lang="en"/>
              <a:t>Cursus eget nunc scelerisque viverra mauris in aliquam sem fringilla.</a:t>
            </a:r>
            <a:endParaRPr/>
          </a:p>
          <a:p>
            <a:pPr marL="457200" lvl="0" indent="-330200" algn="l" rtl="0">
              <a:lnSpc>
                <a:spcPct val="115000"/>
              </a:lnSpc>
              <a:spcBef>
                <a:spcPts val="0"/>
              </a:spcBef>
              <a:spcAft>
                <a:spcPts val="0"/>
              </a:spcAft>
              <a:buSzPts val="1600"/>
              <a:buChar char="●"/>
            </a:pPr>
            <a:r>
              <a:rPr lang="en"/>
              <a:t>Sit amet aliquam sem fringilla.</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073"/>
        <p:cNvGrpSpPr/>
        <p:nvPr/>
      </p:nvGrpSpPr>
      <p:grpSpPr>
        <a:xfrm>
          <a:off x="0" y="0"/>
          <a:ext cx="0" cy="0"/>
          <a:chOff x="0" y="0"/>
          <a:chExt cx="0" cy="0"/>
        </a:xfrm>
      </p:grpSpPr>
      <p:sp>
        <p:nvSpPr>
          <p:cNvPr id="5074" name="Google Shape;5074;p169"/>
          <p:cNvSpPr txBox="1"/>
          <p:nvPr/>
        </p:nvSpPr>
        <p:spPr>
          <a:xfrm>
            <a:off x="2411725" y="1817950"/>
            <a:ext cx="6284100" cy="17013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4800"/>
              <a:buFont typeface="Arial"/>
              <a:buNone/>
            </a:pPr>
            <a:r>
              <a:rPr lang="en" sz="4800" b="1" i="0" u="none" strike="noStrike" cap="none">
                <a:solidFill>
                  <a:schemeClr val="lt1"/>
                </a:solidFill>
                <a:highlight>
                  <a:srgbClr val="191919"/>
                </a:highlight>
                <a:latin typeface="Arial"/>
                <a:ea typeface="Arial"/>
                <a:cs typeface="Arial"/>
                <a:sym typeface="Arial"/>
              </a:rPr>
              <a:t>Quotes</a:t>
            </a:r>
            <a:r>
              <a:rPr lang="en" sz="4800" b="1" i="0" u="none" strike="noStrike" cap="none">
                <a:solidFill>
                  <a:srgbClr val="191919"/>
                </a:solidFill>
                <a:latin typeface="Arial"/>
                <a:ea typeface="Arial"/>
                <a:cs typeface="Arial"/>
                <a:sym typeface="Arial"/>
              </a:rPr>
              <a:t> can take many shapes </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5075" name="Google Shape;5075;p169"/>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169"/>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080"/>
        <p:cNvGrpSpPr/>
        <p:nvPr/>
      </p:nvGrpSpPr>
      <p:grpSpPr>
        <a:xfrm>
          <a:off x="0" y="0"/>
          <a:ext cx="0" cy="0"/>
          <a:chOff x="0" y="0"/>
          <a:chExt cx="0" cy="0"/>
        </a:xfrm>
      </p:grpSpPr>
      <p:sp>
        <p:nvSpPr>
          <p:cNvPr id="5081" name="Google Shape;5081;p17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Add a quote</a:t>
            </a:r>
            <a:endParaRPr/>
          </a:p>
        </p:txBody>
      </p:sp>
      <p:sp>
        <p:nvSpPr>
          <p:cNvPr id="5082" name="Google Shape;5082;p170"/>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2000"/>
              <a:buNone/>
            </a:pPr>
            <a:r>
              <a:rPr lang="en"/>
              <a:t>Lorem ipsum dolor sit amet, consectetur adipiscing elit, sed do eiusmod tempor incididunt ut labore et dolore magna aliqua. Ut enim ad minim veniam, quis nostrud exercitation ullamco laboris nisi ut aliquip ex ea commodo consequat.” </a:t>
            </a:r>
            <a:endParaRPr/>
          </a:p>
          <a:p>
            <a:pPr marL="0" lvl="0" indent="0" algn="l" rtl="0">
              <a:lnSpc>
                <a:spcPct val="115000"/>
              </a:lnSpc>
              <a:spcBef>
                <a:spcPts val="1000"/>
              </a:spcBef>
              <a:spcAft>
                <a:spcPts val="0"/>
              </a:spcAft>
              <a:buSzPts val="2000"/>
              <a:buNone/>
            </a:pPr>
            <a:r>
              <a:rPr lang="en" sz="1200"/>
              <a:t>– Name here</a:t>
            </a:r>
            <a:endParaRPr sz="1200"/>
          </a:p>
          <a:p>
            <a:pPr marL="0" lvl="0" indent="0" algn="l" rtl="0">
              <a:lnSpc>
                <a:spcPct val="115000"/>
              </a:lnSpc>
              <a:spcBef>
                <a:spcPts val="0"/>
              </a:spcBef>
              <a:spcAft>
                <a:spcPts val="0"/>
              </a:spcAft>
              <a:buSzPts val="2000"/>
              <a:buNone/>
            </a:pPr>
            <a:r>
              <a:rPr lang="en" sz="1200" b="0"/>
              <a:t>Description here</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086"/>
        <p:cNvGrpSpPr/>
        <p:nvPr/>
      </p:nvGrpSpPr>
      <p:grpSpPr>
        <a:xfrm>
          <a:off x="0" y="0"/>
          <a:ext cx="0" cy="0"/>
          <a:chOff x="0" y="0"/>
          <a:chExt cx="0" cy="0"/>
        </a:xfrm>
      </p:grpSpPr>
      <p:sp>
        <p:nvSpPr>
          <p:cNvPr id="5087" name="Google Shape;5087;p17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highlight>
                  <a:schemeClr val="accent1"/>
                </a:highlight>
              </a:rPr>
              <a:t>Add a quote</a:t>
            </a:r>
            <a:endParaRPr>
              <a:highlight>
                <a:schemeClr val="accent1"/>
              </a:highlight>
            </a:endParaRPr>
          </a:p>
        </p:txBody>
      </p:sp>
      <p:sp>
        <p:nvSpPr>
          <p:cNvPr id="5088" name="Google Shape;5088;p171"/>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2000"/>
              <a:buNone/>
            </a:pPr>
            <a:r>
              <a:rPr lang="en"/>
              <a:t>Lorem ipsum dolor sit amet, consectetur adipiscing elit, sed do eiusmod tempor incididunt ut labore et dolore magna aliqua. Ut enim ad minim veniam, quis nostrud exercitation ullamco laboris nisi ut aliquip ex ea commodo consequat.” </a:t>
            </a:r>
            <a:endParaRPr/>
          </a:p>
          <a:p>
            <a:pPr marL="0" lvl="0" indent="0" algn="l" rtl="0">
              <a:lnSpc>
                <a:spcPct val="115000"/>
              </a:lnSpc>
              <a:spcBef>
                <a:spcPts val="1000"/>
              </a:spcBef>
              <a:spcAft>
                <a:spcPts val="0"/>
              </a:spcAft>
              <a:buSzPts val="2000"/>
              <a:buNone/>
            </a:pPr>
            <a:r>
              <a:rPr lang="en" sz="1200"/>
              <a:t>– Name here</a:t>
            </a:r>
            <a:endParaRPr sz="1200"/>
          </a:p>
          <a:p>
            <a:pPr marL="0" lvl="0" indent="0" algn="l" rtl="0">
              <a:lnSpc>
                <a:spcPct val="115000"/>
              </a:lnSpc>
              <a:spcBef>
                <a:spcPts val="0"/>
              </a:spcBef>
              <a:spcAft>
                <a:spcPts val="0"/>
              </a:spcAft>
              <a:buSzPts val="2000"/>
              <a:buNone/>
            </a:pPr>
            <a:r>
              <a:rPr lang="en" sz="1200" b="0"/>
              <a:t>Description here</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092"/>
        <p:cNvGrpSpPr/>
        <p:nvPr/>
      </p:nvGrpSpPr>
      <p:grpSpPr>
        <a:xfrm>
          <a:off x="0" y="0"/>
          <a:ext cx="0" cy="0"/>
          <a:chOff x="0" y="0"/>
          <a:chExt cx="0" cy="0"/>
        </a:xfrm>
      </p:grpSpPr>
      <p:sp>
        <p:nvSpPr>
          <p:cNvPr id="5093" name="Google Shape;5093;p17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highlight>
                  <a:schemeClr val="accent1"/>
                </a:highlight>
              </a:rPr>
              <a:t>Add a quote</a:t>
            </a:r>
            <a:endParaRPr>
              <a:highlight>
                <a:schemeClr val="accent1"/>
              </a:highlight>
            </a:endParaRPr>
          </a:p>
        </p:txBody>
      </p:sp>
      <p:sp>
        <p:nvSpPr>
          <p:cNvPr id="5094" name="Google Shape;5094;p172"/>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2000"/>
              <a:buNone/>
            </a:pPr>
            <a:r>
              <a:rPr lang="en"/>
              <a:t>Lorem ipsum dolor sit amet, consectetur adipiscing elit, sed do eiusmod tempor incididunt ut labore et dolore magna aliqua. Ut enim ad minim veniam, quis nostrud exercitation ullamco laboris nisi ut aliquip ex ea commodo consequat.” </a:t>
            </a:r>
            <a:endParaRPr/>
          </a:p>
          <a:p>
            <a:pPr marL="0" lvl="0" indent="0" algn="l" rtl="0">
              <a:lnSpc>
                <a:spcPct val="115000"/>
              </a:lnSpc>
              <a:spcBef>
                <a:spcPts val="1000"/>
              </a:spcBef>
              <a:spcAft>
                <a:spcPts val="0"/>
              </a:spcAft>
              <a:buSzPts val="2000"/>
              <a:buNone/>
            </a:pPr>
            <a:r>
              <a:rPr lang="en" sz="1200"/>
              <a:t>– Name here</a:t>
            </a:r>
            <a:endParaRPr sz="1200"/>
          </a:p>
          <a:p>
            <a:pPr marL="0" lvl="0" indent="0" algn="l" rtl="0">
              <a:lnSpc>
                <a:spcPct val="115000"/>
              </a:lnSpc>
              <a:spcBef>
                <a:spcPts val="0"/>
              </a:spcBef>
              <a:spcAft>
                <a:spcPts val="0"/>
              </a:spcAft>
              <a:buSzPts val="2000"/>
              <a:buNone/>
            </a:pPr>
            <a:r>
              <a:rPr lang="en" sz="1200" b="0"/>
              <a:t>Description here</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098"/>
        <p:cNvGrpSpPr/>
        <p:nvPr/>
      </p:nvGrpSpPr>
      <p:grpSpPr>
        <a:xfrm>
          <a:off x="0" y="0"/>
          <a:ext cx="0" cy="0"/>
          <a:chOff x="0" y="0"/>
          <a:chExt cx="0" cy="0"/>
        </a:xfrm>
      </p:grpSpPr>
      <p:pic>
        <p:nvPicPr>
          <p:cNvPr id="5099" name="Google Shape;5099;p173"/>
          <p:cNvPicPr preferRelativeResize="0">
            <a:picLocks noGrp="1"/>
          </p:cNvPicPr>
          <p:nvPr>
            <p:ph type="pic" idx="2"/>
          </p:nvPr>
        </p:nvPicPr>
        <p:blipFill rotWithShape="1">
          <a:blip r:embed="rId3">
            <a:alphaModFix/>
          </a:blip>
          <a:srcRect t="7784" b="7783"/>
          <a:stretch/>
        </p:blipFill>
        <p:spPr>
          <a:xfrm>
            <a:off x="-41200" y="-37575"/>
            <a:ext cx="9253150" cy="5204574"/>
          </a:xfrm>
          <a:prstGeom prst="rect">
            <a:avLst/>
          </a:prstGeom>
          <a:solidFill>
            <a:schemeClr val="lt2"/>
          </a:solidFill>
          <a:ln>
            <a:noFill/>
          </a:ln>
        </p:spPr>
      </p:pic>
      <p:sp>
        <p:nvSpPr>
          <p:cNvPr id="5100" name="Google Shape;5100;p173"/>
          <p:cNvSpPr txBox="1">
            <a:spLocks noGrp="1"/>
          </p:cNvSpPr>
          <p:nvPr>
            <p:ph type="body" idx="1"/>
          </p:nvPr>
        </p:nvSpPr>
        <p:spPr>
          <a:xfrm>
            <a:off x="424893"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p>
            <a:pPr marL="0" lvl="0" indent="0" algn="l" rtl="0">
              <a:lnSpc>
                <a:spcPct val="115000"/>
              </a:lnSpc>
              <a:spcBef>
                <a:spcPts val="0"/>
              </a:spcBef>
              <a:spcAft>
                <a:spcPts val="0"/>
              </a:spcAft>
              <a:buSzPts val="1600"/>
              <a:buNone/>
            </a:pPr>
            <a:r>
              <a:rPr lang="en"/>
              <a:t>“Lorem ipsum dolor sit amet, consectetur adipiscing elit, sed do eiusmod tempor incididunt ut labore et dolore magna aliqua. 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sz="1200"/>
              <a:t>– Name here</a:t>
            </a:r>
            <a:br>
              <a:rPr lang="en" sz="1200"/>
            </a:br>
            <a:r>
              <a:rPr lang="en" sz="1200"/>
              <a:t>Description here </a:t>
            </a:r>
            <a:endParaRPr/>
          </a:p>
        </p:txBody>
      </p:sp>
      <p:sp>
        <p:nvSpPr>
          <p:cNvPr id="5101" name="Google Shape;5101;p173"/>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694"/>
        <p:cNvGrpSpPr/>
        <p:nvPr/>
      </p:nvGrpSpPr>
      <p:grpSpPr>
        <a:xfrm>
          <a:off x="0" y="0"/>
          <a:ext cx="0" cy="0"/>
          <a:chOff x="0" y="0"/>
          <a:chExt cx="0" cy="0"/>
        </a:xfrm>
      </p:grpSpPr>
      <p:sp>
        <p:nvSpPr>
          <p:cNvPr id="4695" name="Google Shape;4695;p129"/>
          <p:cNvSpPr txBox="1">
            <a:spLocks noGrp="1"/>
          </p:cNvSpPr>
          <p:nvPr>
            <p:ph type="ctrTitle"/>
          </p:nvPr>
        </p:nvSpPr>
        <p:spPr>
          <a:xfrm>
            <a:off x="420625" y="1150944"/>
            <a:ext cx="8411700" cy="6651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0"/>
              </a:spcAft>
              <a:buSzPts val="4800"/>
              <a:buNone/>
            </a:pPr>
            <a:r>
              <a:rPr lang="en"/>
              <a:t>Presentation title</a:t>
            </a:r>
            <a:endParaRPr/>
          </a:p>
        </p:txBody>
      </p:sp>
      <p:sp>
        <p:nvSpPr>
          <p:cNvPr id="4696" name="Google Shape;4696;p129"/>
          <p:cNvSpPr txBox="1">
            <a:spLocks noGrp="1"/>
          </p:cNvSpPr>
          <p:nvPr>
            <p:ph type="subTitle" idx="1"/>
          </p:nvPr>
        </p:nvSpPr>
        <p:spPr>
          <a:xfrm>
            <a:off x="420625" y="886975"/>
            <a:ext cx="8411700" cy="2463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1600"/>
              <a:buNone/>
            </a:pPr>
            <a:r>
              <a:rPr lang="en"/>
              <a:t>Presentation title preheader if you need one</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105"/>
        <p:cNvGrpSpPr/>
        <p:nvPr/>
      </p:nvGrpSpPr>
      <p:grpSpPr>
        <a:xfrm>
          <a:off x="0" y="0"/>
          <a:ext cx="0" cy="0"/>
          <a:chOff x="0" y="0"/>
          <a:chExt cx="0" cy="0"/>
        </a:xfrm>
      </p:grpSpPr>
      <p:pic>
        <p:nvPicPr>
          <p:cNvPr id="5106" name="Google Shape;5106;p174"/>
          <p:cNvPicPr preferRelativeResize="0">
            <a:picLocks noGrp="1"/>
          </p:cNvPicPr>
          <p:nvPr>
            <p:ph type="pic" idx="2"/>
          </p:nvPr>
        </p:nvPicPr>
        <p:blipFill rotWithShape="1">
          <a:blip r:embed="rId3">
            <a:alphaModFix/>
          </a:blip>
          <a:srcRect t="6391" b="6399"/>
          <a:stretch/>
        </p:blipFill>
        <p:spPr>
          <a:xfrm>
            <a:off x="-47625" y="-41200"/>
            <a:ext cx="9277276" cy="5218500"/>
          </a:xfrm>
          <a:prstGeom prst="rect">
            <a:avLst/>
          </a:prstGeom>
          <a:solidFill>
            <a:schemeClr val="lt2"/>
          </a:solidFill>
          <a:ln>
            <a:noFill/>
          </a:ln>
        </p:spPr>
      </p:pic>
      <p:sp>
        <p:nvSpPr>
          <p:cNvPr id="5107" name="Google Shape;5107;p174"/>
          <p:cNvSpPr txBox="1">
            <a:spLocks noGrp="1"/>
          </p:cNvSpPr>
          <p:nvPr>
            <p:ph type="body" idx="1"/>
          </p:nvPr>
        </p:nvSpPr>
        <p:spPr>
          <a:xfrm>
            <a:off x="4930769"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p>
            <a:pPr marL="0" lvl="0" indent="0" algn="l" rtl="0">
              <a:lnSpc>
                <a:spcPct val="115000"/>
              </a:lnSpc>
              <a:spcBef>
                <a:spcPts val="0"/>
              </a:spcBef>
              <a:spcAft>
                <a:spcPts val="0"/>
              </a:spcAft>
              <a:buSzPts val="1600"/>
              <a:buNone/>
            </a:pPr>
            <a:r>
              <a:rPr lang="en"/>
              <a:t>“Lorem ipsum dolor sit amet, consectetur adipiscing elit, sed do eiusmod tempor incididunt ut labore et dolore magna aliqua. 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sz="1200"/>
              <a:t>– Name here</a:t>
            </a:r>
            <a:br>
              <a:rPr lang="en" sz="1200"/>
            </a:br>
            <a:r>
              <a:rPr lang="en" sz="1200"/>
              <a:t>Description here </a:t>
            </a:r>
            <a:endParaRPr/>
          </a:p>
        </p:txBody>
      </p:sp>
      <p:sp>
        <p:nvSpPr>
          <p:cNvPr id="5108" name="Google Shape;5108;p174"/>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112"/>
        <p:cNvGrpSpPr/>
        <p:nvPr/>
      </p:nvGrpSpPr>
      <p:grpSpPr>
        <a:xfrm>
          <a:off x="0" y="0"/>
          <a:ext cx="0" cy="0"/>
          <a:chOff x="0" y="0"/>
          <a:chExt cx="0" cy="0"/>
        </a:xfrm>
      </p:grpSpPr>
      <p:sp>
        <p:nvSpPr>
          <p:cNvPr id="5113" name="Google Shape;5113;p175"/>
          <p:cNvSpPr txBox="1"/>
          <p:nvPr/>
        </p:nvSpPr>
        <p:spPr>
          <a:xfrm>
            <a:off x="2411725" y="1894150"/>
            <a:ext cx="6284100" cy="17013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Options for providing </a:t>
            </a:r>
            <a:br>
              <a:rPr lang="en" sz="4800" b="1" i="0" u="none" strike="noStrike" cap="none">
                <a:solidFill>
                  <a:srgbClr val="191919"/>
                </a:solidFill>
                <a:latin typeface="Arial"/>
                <a:ea typeface="Arial"/>
                <a:cs typeface="Arial"/>
                <a:sym typeface="Arial"/>
              </a:rPr>
            </a:br>
            <a:r>
              <a:rPr lang="en" sz="4800" b="1" i="0" u="none" strike="noStrike" cap="none">
                <a:solidFill>
                  <a:schemeClr val="lt1"/>
                </a:solidFill>
                <a:highlight>
                  <a:srgbClr val="191919"/>
                </a:highlight>
                <a:latin typeface="Arial"/>
                <a:ea typeface="Arial"/>
                <a:cs typeface="Arial"/>
                <a:sym typeface="Arial"/>
              </a:rPr>
              <a:t>multiple factoids</a:t>
            </a:r>
            <a:r>
              <a:rPr lang="en" sz="4800" b="1" i="0" u="none" strike="noStrike" cap="none">
                <a:solidFill>
                  <a:srgbClr val="191919"/>
                </a:solidFill>
                <a:latin typeface="Arial"/>
                <a:ea typeface="Arial"/>
                <a:cs typeface="Arial"/>
                <a:sym typeface="Arial"/>
              </a:rPr>
              <a:t> </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5114" name="Google Shape;5114;p175"/>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175"/>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119"/>
        <p:cNvGrpSpPr/>
        <p:nvPr/>
      </p:nvGrpSpPr>
      <p:grpSpPr>
        <a:xfrm>
          <a:off x="0" y="0"/>
          <a:ext cx="0" cy="0"/>
          <a:chOff x="0" y="0"/>
          <a:chExt cx="0" cy="0"/>
        </a:xfrm>
      </p:grpSpPr>
      <p:sp>
        <p:nvSpPr>
          <p:cNvPr id="5120" name="Google Shape;5120;p176"/>
          <p:cNvSpPr txBox="1">
            <a:spLocks noGrp="1"/>
          </p:cNvSpPr>
          <p:nvPr>
            <p:ph type="title"/>
          </p:nvPr>
        </p:nvSpPr>
        <p:spPr>
          <a:xfrm>
            <a:off x="420625" y="1721250"/>
            <a:ext cx="2086800" cy="357900"/>
          </a:xfrm>
          <a:prstGeom prst="rect">
            <a:avLst/>
          </a:prstGeom>
          <a:solidFill>
            <a:schemeClr val="lt1"/>
          </a:solid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a:t>
            </a:r>
            <a:endParaRPr/>
          </a:p>
        </p:txBody>
      </p:sp>
      <p:sp>
        <p:nvSpPr>
          <p:cNvPr id="5121" name="Google Shape;5121;p176"/>
          <p:cNvSpPr txBox="1">
            <a:spLocks noGrp="1"/>
          </p:cNvSpPr>
          <p:nvPr>
            <p:ph type="body" idx="1"/>
          </p:nvPr>
        </p:nvSpPr>
        <p:spPr>
          <a:xfrm>
            <a:off x="420625" y="2214475"/>
            <a:ext cx="2086800" cy="2613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22" name="Google Shape;5122;p176"/>
          <p:cNvSpPr txBox="1">
            <a:spLocks noGrp="1"/>
          </p:cNvSpPr>
          <p:nvPr>
            <p:ph type="title" idx="2"/>
          </p:nvPr>
        </p:nvSpPr>
        <p:spPr>
          <a:xfrm>
            <a:off x="6295200" y="1721250"/>
            <a:ext cx="2086800" cy="357900"/>
          </a:xfrm>
          <a:prstGeom prst="rect">
            <a:avLst/>
          </a:prstGeom>
          <a:solidFill>
            <a:schemeClr val="lt1"/>
          </a:solid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a:t>
            </a:r>
            <a:endParaRPr/>
          </a:p>
        </p:txBody>
      </p:sp>
      <p:sp>
        <p:nvSpPr>
          <p:cNvPr id="5123" name="Google Shape;5123;p176"/>
          <p:cNvSpPr txBox="1">
            <a:spLocks noGrp="1"/>
          </p:cNvSpPr>
          <p:nvPr>
            <p:ph type="body" idx="3"/>
          </p:nvPr>
        </p:nvSpPr>
        <p:spPr>
          <a:xfrm>
            <a:off x="6307425" y="2214475"/>
            <a:ext cx="2086800" cy="2613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24" name="Google Shape;5124;p176"/>
          <p:cNvSpPr txBox="1">
            <a:spLocks noGrp="1"/>
          </p:cNvSpPr>
          <p:nvPr>
            <p:ph type="title" idx="4"/>
          </p:nvPr>
        </p:nvSpPr>
        <p:spPr>
          <a:xfrm>
            <a:off x="3357926" y="1721250"/>
            <a:ext cx="2086800" cy="357900"/>
          </a:xfrm>
          <a:prstGeom prst="rect">
            <a:avLst/>
          </a:prstGeom>
          <a:solidFill>
            <a:schemeClr val="lt1"/>
          </a:solid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a:t>
            </a:r>
            <a:endParaRPr/>
          </a:p>
        </p:txBody>
      </p:sp>
      <p:sp>
        <p:nvSpPr>
          <p:cNvPr id="5125" name="Google Shape;5125;p176"/>
          <p:cNvSpPr txBox="1">
            <a:spLocks noGrp="1"/>
          </p:cNvSpPr>
          <p:nvPr>
            <p:ph type="body" idx="5"/>
          </p:nvPr>
        </p:nvSpPr>
        <p:spPr>
          <a:xfrm>
            <a:off x="3364950" y="2265274"/>
            <a:ext cx="2086800" cy="25629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26" name="Google Shape;5126;p176"/>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Room for a title if one is needed</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30"/>
        <p:cNvGrpSpPr/>
        <p:nvPr/>
      </p:nvGrpSpPr>
      <p:grpSpPr>
        <a:xfrm>
          <a:off x="0" y="0"/>
          <a:ext cx="0" cy="0"/>
          <a:chOff x="0" y="0"/>
          <a:chExt cx="0" cy="0"/>
        </a:xfrm>
      </p:grpSpPr>
      <p:pic>
        <p:nvPicPr>
          <p:cNvPr id="5131" name="Google Shape;5131;p177"/>
          <p:cNvPicPr preferRelativeResize="0"/>
          <p:nvPr/>
        </p:nvPicPr>
        <p:blipFill rotWithShape="1">
          <a:blip r:embed="rId3">
            <a:alphaModFix/>
          </a:blip>
          <a:srcRect b="15626"/>
          <a:stretch/>
        </p:blipFill>
        <p:spPr>
          <a:xfrm>
            <a:off x="6878" y="98"/>
            <a:ext cx="9144000" cy="5143452"/>
          </a:xfrm>
          <a:prstGeom prst="rect">
            <a:avLst/>
          </a:prstGeom>
          <a:noFill/>
          <a:ln>
            <a:noFill/>
          </a:ln>
        </p:spPr>
      </p:pic>
      <p:sp>
        <p:nvSpPr>
          <p:cNvPr id="5132" name="Google Shape;5132;p177"/>
          <p:cNvSpPr txBox="1">
            <a:spLocks noGrp="1"/>
          </p:cNvSpPr>
          <p:nvPr>
            <p:ph type="title"/>
          </p:nvPr>
        </p:nvSpPr>
        <p:spPr>
          <a:xfrm>
            <a:off x="420625" y="1721225"/>
            <a:ext cx="2401500" cy="1404000"/>
          </a:xfrm>
          <a:prstGeom prst="rect">
            <a:avLst/>
          </a:prstGeom>
          <a:solidFill>
            <a:schemeClr val="lt1"/>
          </a:solid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2400"/>
              <a:buNone/>
            </a:pPr>
            <a:r>
              <a:rPr lang="en"/>
              <a:t>###,###</a:t>
            </a:r>
            <a:endParaRPr/>
          </a:p>
        </p:txBody>
      </p:sp>
      <p:sp>
        <p:nvSpPr>
          <p:cNvPr id="5133" name="Google Shape;5133;p177"/>
          <p:cNvSpPr txBox="1">
            <a:spLocks noGrp="1"/>
          </p:cNvSpPr>
          <p:nvPr>
            <p:ph type="body" idx="1"/>
          </p:nvPr>
        </p:nvSpPr>
        <p:spPr>
          <a:xfrm>
            <a:off x="420625" y="2214475"/>
            <a:ext cx="2421000" cy="8931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34" name="Google Shape;5134;p177"/>
          <p:cNvSpPr txBox="1">
            <a:spLocks noGrp="1"/>
          </p:cNvSpPr>
          <p:nvPr>
            <p:ph type="title" idx="2"/>
          </p:nvPr>
        </p:nvSpPr>
        <p:spPr>
          <a:xfrm>
            <a:off x="6295200" y="1721225"/>
            <a:ext cx="2401500" cy="1404000"/>
          </a:xfrm>
          <a:prstGeom prst="rect">
            <a:avLst/>
          </a:prstGeom>
          <a:solidFill>
            <a:schemeClr val="lt1"/>
          </a:solid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2400"/>
              <a:buNone/>
            </a:pPr>
            <a:r>
              <a:rPr lang="en"/>
              <a:t>###,###</a:t>
            </a:r>
            <a:endParaRPr/>
          </a:p>
        </p:txBody>
      </p:sp>
      <p:sp>
        <p:nvSpPr>
          <p:cNvPr id="5135" name="Google Shape;5135;p177"/>
          <p:cNvSpPr txBox="1">
            <a:spLocks noGrp="1"/>
          </p:cNvSpPr>
          <p:nvPr>
            <p:ph type="body" idx="3"/>
          </p:nvPr>
        </p:nvSpPr>
        <p:spPr>
          <a:xfrm>
            <a:off x="6307425" y="2214475"/>
            <a:ext cx="2401500" cy="8931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36" name="Google Shape;5136;p177"/>
          <p:cNvSpPr txBox="1">
            <a:spLocks noGrp="1"/>
          </p:cNvSpPr>
          <p:nvPr>
            <p:ph type="title" idx="4"/>
          </p:nvPr>
        </p:nvSpPr>
        <p:spPr>
          <a:xfrm>
            <a:off x="3357925" y="1721225"/>
            <a:ext cx="2421000" cy="1404000"/>
          </a:xfrm>
          <a:prstGeom prst="rect">
            <a:avLst/>
          </a:prstGeom>
          <a:solidFill>
            <a:schemeClr val="lt1"/>
          </a:solid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2400"/>
              <a:buNone/>
            </a:pPr>
            <a:r>
              <a:rPr lang="en"/>
              <a:t>###,###</a:t>
            </a:r>
            <a:endParaRPr/>
          </a:p>
        </p:txBody>
      </p:sp>
      <p:sp>
        <p:nvSpPr>
          <p:cNvPr id="5137" name="Google Shape;5137;p177"/>
          <p:cNvSpPr txBox="1">
            <a:spLocks noGrp="1"/>
          </p:cNvSpPr>
          <p:nvPr>
            <p:ph type="title" idx="4294967295"/>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highlight>
                  <a:schemeClr val="accent1"/>
                </a:highlight>
              </a:rPr>
              <a:t>Room for a title if one is needed</a:t>
            </a:r>
            <a:endParaRPr>
              <a:highlight>
                <a:schemeClr val="accent1"/>
              </a:highlight>
            </a:endParaRPr>
          </a:p>
        </p:txBody>
      </p:sp>
      <p:sp>
        <p:nvSpPr>
          <p:cNvPr id="5138" name="Google Shape;5138;p177"/>
          <p:cNvSpPr txBox="1">
            <a:spLocks noGrp="1"/>
          </p:cNvSpPr>
          <p:nvPr>
            <p:ph type="body" idx="5"/>
          </p:nvPr>
        </p:nvSpPr>
        <p:spPr>
          <a:xfrm>
            <a:off x="3364950" y="2232177"/>
            <a:ext cx="2401500" cy="8931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400"/>
              </a:spcAft>
              <a:buSzPts val="1200"/>
              <a:buNone/>
            </a:pPr>
            <a:r>
              <a:rPr lang="en"/>
              <a:t>Here is a description of the number or statistic listed above</a:t>
            </a:r>
            <a:endParaRPr/>
          </a:p>
        </p:txBody>
      </p:sp>
      <p:sp>
        <p:nvSpPr>
          <p:cNvPr id="5139" name="Google Shape;5139;p177"/>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Room for a title if one is needed</a:t>
            </a:r>
            <a:endParaRPr/>
          </a:p>
        </p:txBody>
      </p:sp>
      <p:sp>
        <p:nvSpPr>
          <p:cNvPr id="5140" name="Google Shape;5140;p177"/>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144"/>
        <p:cNvGrpSpPr/>
        <p:nvPr/>
      </p:nvGrpSpPr>
      <p:grpSpPr>
        <a:xfrm>
          <a:off x="0" y="0"/>
          <a:ext cx="0" cy="0"/>
          <a:chOff x="0" y="0"/>
          <a:chExt cx="0" cy="0"/>
        </a:xfrm>
      </p:grpSpPr>
      <p:sp>
        <p:nvSpPr>
          <p:cNvPr id="5145" name="Google Shape;5145;p178"/>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Number</a:t>
            </a:r>
            <a:endParaRPr/>
          </a:p>
        </p:txBody>
      </p:sp>
      <p:sp>
        <p:nvSpPr>
          <p:cNvPr id="5146" name="Google Shape;5146;p178"/>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Description</a:t>
            </a:r>
            <a:endParaRPr/>
          </a:p>
        </p:txBody>
      </p:sp>
      <p:sp>
        <p:nvSpPr>
          <p:cNvPr id="5147" name="Google Shape;5147;p178"/>
          <p:cNvSpPr txBox="1">
            <a:spLocks noGrp="1"/>
          </p:cNvSpPr>
          <p:nvPr>
            <p:ph type="title" idx="2"/>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Figure</a:t>
            </a:r>
            <a:endParaRPr/>
          </a:p>
        </p:txBody>
      </p:sp>
      <p:sp>
        <p:nvSpPr>
          <p:cNvPr id="5148" name="Google Shape;5148;p178"/>
          <p:cNvSpPr txBox="1">
            <a:spLocks noGrp="1"/>
          </p:cNvSpPr>
          <p:nvPr>
            <p:ph type="body" idx="3"/>
          </p:nvPr>
        </p:nvSpPr>
        <p:spPr>
          <a:xfrm>
            <a:off x="6711700" y="2713500"/>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Description</a:t>
            </a:r>
            <a:endParaRPr/>
          </a:p>
        </p:txBody>
      </p:sp>
      <p:sp>
        <p:nvSpPr>
          <p:cNvPr id="5149" name="Google Shape;5149;p178"/>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Ranking</a:t>
            </a:r>
            <a:endParaRPr/>
          </a:p>
        </p:txBody>
      </p:sp>
      <p:sp>
        <p:nvSpPr>
          <p:cNvPr id="5150" name="Google Shape;5150;p178"/>
          <p:cNvSpPr txBox="1">
            <a:spLocks noGrp="1"/>
          </p:cNvSpPr>
          <p:nvPr>
            <p:ph type="title" idx="4294967295"/>
          </p:nvPr>
        </p:nvSpPr>
        <p:spPr>
          <a:xfrm>
            <a:off x="2515650" y="1726500"/>
            <a:ext cx="1950900" cy="1690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Fact</a:t>
            </a:r>
            <a:endParaRPr/>
          </a:p>
        </p:txBody>
      </p:sp>
      <p:sp>
        <p:nvSpPr>
          <p:cNvPr id="5151" name="Google Shape;5151;p178"/>
          <p:cNvSpPr txBox="1">
            <a:spLocks noGrp="1"/>
          </p:cNvSpPr>
          <p:nvPr>
            <p:ph type="body" idx="4294967295"/>
          </p:nvPr>
        </p:nvSpPr>
        <p:spPr>
          <a:xfrm>
            <a:off x="2515650" y="2715775"/>
            <a:ext cx="1950900" cy="7011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Description</a:t>
            </a:r>
            <a:endParaRPr/>
          </a:p>
        </p:txBody>
      </p:sp>
      <p:sp>
        <p:nvSpPr>
          <p:cNvPr id="5152" name="Google Shape;5152;p178"/>
          <p:cNvSpPr txBox="1">
            <a:spLocks noGrp="1"/>
          </p:cNvSpPr>
          <p:nvPr>
            <p:ph type="title" idx="4294967295"/>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Room for a title if one is needed</a:t>
            </a:r>
            <a:endParaRPr/>
          </a:p>
        </p:txBody>
      </p:sp>
      <p:sp>
        <p:nvSpPr>
          <p:cNvPr id="5153" name="Google Shape;5153;p178"/>
          <p:cNvSpPr/>
          <p:nvPr/>
        </p:nvSpPr>
        <p:spPr>
          <a:xfrm>
            <a:off x="618360" y="1965498"/>
            <a:ext cx="198874" cy="198826"/>
          </a:xfrm>
          <a:custGeom>
            <a:avLst/>
            <a:gdLst/>
            <a:ahLst/>
            <a:cxnLst/>
            <a:rect l="l" t="t" r="r" b="b"/>
            <a:pathLst>
              <a:path w="5961" h="5960" extrusionOk="0">
                <a:moveTo>
                  <a:pt x="5588" y="0"/>
                </a:moveTo>
                <a:lnTo>
                  <a:pt x="5402" y="47"/>
                </a:lnTo>
                <a:lnTo>
                  <a:pt x="5216" y="93"/>
                </a:lnTo>
                <a:lnTo>
                  <a:pt x="4843" y="279"/>
                </a:lnTo>
                <a:lnTo>
                  <a:pt x="4517" y="559"/>
                </a:lnTo>
                <a:lnTo>
                  <a:pt x="3819" y="1211"/>
                </a:lnTo>
                <a:lnTo>
                  <a:pt x="979" y="559"/>
                </a:lnTo>
                <a:lnTo>
                  <a:pt x="886" y="559"/>
                </a:lnTo>
                <a:lnTo>
                  <a:pt x="327" y="1117"/>
                </a:lnTo>
                <a:lnTo>
                  <a:pt x="280" y="1164"/>
                </a:lnTo>
                <a:lnTo>
                  <a:pt x="280" y="1211"/>
                </a:lnTo>
                <a:lnTo>
                  <a:pt x="327" y="1304"/>
                </a:lnTo>
                <a:lnTo>
                  <a:pt x="373" y="1350"/>
                </a:lnTo>
                <a:lnTo>
                  <a:pt x="2515" y="2514"/>
                </a:lnTo>
                <a:lnTo>
                  <a:pt x="1398" y="3632"/>
                </a:lnTo>
                <a:lnTo>
                  <a:pt x="606" y="3399"/>
                </a:lnTo>
                <a:lnTo>
                  <a:pt x="560" y="3399"/>
                </a:lnTo>
                <a:lnTo>
                  <a:pt x="467" y="3446"/>
                </a:lnTo>
                <a:lnTo>
                  <a:pt x="48" y="3865"/>
                </a:lnTo>
                <a:lnTo>
                  <a:pt x="1" y="3958"/>
                </a:lnTo>
                <a:lnTo>
                  <a:pt x="48" y="4051"/>
                </a:lnTo>
                <a:lnTo>
                  <a:pt x="1118" y="4842"/>
                </a:lnTo>
                <a:lnTo>
                  <a:pt x="1957" y="5913"/>
                </a:lnTo>
                <a:lnTo>
                  <a:pt x="2050" y="5960"/>
                </a:lnTo>
                <a:lnTo>
                  <a:pt x="2143" y="5960"/>
                </a:lnTo>
                <a:lnTo>
                  <a:pt x="2562" y="5541"/>
                </a:lnTo>
                <a:lnTo>
                  <a:pt x="2608" y="5448"/>
                </a:lnTo>
                <a:lnTo>
                  <a:pt x="2608" y="5401"/>
                </a:lnTo>
                <a:lnTo>
                  <a:pt x="2376" y="4563"/>
                </a:lnTo>
                <a:lnTo>
                  <a:pt x="3447" y="3492"/>
                </a:lnTo>
                <a:lnTo>
                  <a:pt x="4657" y="5634"/>
                </a:lnTo>
                <a:lnTo>
                  <a:pt x="4704" y="5681"/>
                </a:lnTo>
                <a:lnTo>
                  <a:pt x="4750" y="5681"/>
                </a:lnTo>
                <a:lnTo>
                  <a:pt x="4750" y="5727"/>
                </a:lnTo>
                <a:lnTo>
                  <a:pt x="4843" y="5681"/>
                </a:lnTo>
                <a:lnTo>
                  <a:pt x="5402" y="5261"/>
                </a:lnTo>
                <a:lnTo>
                  <a:pt x="5449" y="5215"/>
                </a:lnTo>
                <a:lnTo>
                  <a:pt x="5449" y="5122"/>
                </a:lnTo>
                <a:lnTo>
                  <a:pt x="4750" y="2188"/>
                </a:lnTo>
                <a:lnTo>
                  <a:pt x="5449" y="1490"/>
                </a:lnTo>
                <a:lnTo>
                  <a:pt x="5728" y="1164"/>
                </a:lnTo>
                <a:lnTo>
                  <a:pt x="5914" y="745"/>
                </a:lnTo>
                <a:lnTo>
                  <a:pt x="5961" y="559"/>
                </a:lnTo>
                <a:lnTo>
                  <a:pt x="5961" y="372"/>
                </a:lnTo>
                <a:lnTo>
                  <a:pt x="5914" y="233"/>
                </a:lnTo>
                <a:lnTo>
                  <a:pt x="5868" y="140"/>
                </a:lnTo>
                <a:lnTo>
                  <a:pt x="5728" y="47"/>
                </a:lnTo>
                <a:lnTo>
                  <a:pt x="55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54" name="Google Shape;5154;p178"/>
          <p:cNvSpPr/>
          <p:nvPr/>
        </p:nvSpPr>
        <p:spPr>
          <a:xfrm>
            <a:off x="2710595" y="1965498"/>
            <a:ext cx="198889" cy="198826"/>
          </a:xfrm>
          <a:custGeom>
            <a:avLst/>
            <a:gdLst/>
            <a:ahLst/>
            <a:cxnLst/>
            <a:rect l="l" t="t" r="r" b="b"/>
            <a:pathLst>
              <a:path w="5961" h="5960" extrusionOk="0">
                <a:moveTo>
                  <a:pt x="4145" y="0"/>
                </a:moveTo>
                <a:lnTo>
                  <a:pt x="3959" y="47"/>
                </a:lnTo>
                <a:lnTo>
                  <a:pt x="3819" y="140"/>
                </a:lnTo>
                <a:lnTo>
                  <a:pt x="2515" y="1490"/>
                </a:lnTo>
                <a:lnTo>
                  <a:pt x="2003" y="978"/>
                </a:lnTo>
                <a:lnTo>
                  <a:pt x="1491" y="1490"/>
                </a:lnTo>
                <a:lnTo>
                  <a:pt x="1211" y="1816"/>
                </a:lnTo>
                <a:lnTo>
                  <a:pt x="1025" y="2095"/>
                </a:lnTo>
                <a:lnTo>
                  <a:pt x="932" y="2421"/>
                </a:lnTo>
                <a:lnTo>
                  <a:pt x="839" y="2794"/>
                </a:lnTo>
                <a:lnTo>
                  <a:pt x="839" y="3166"/>
                </a:lnTo>
                <a:lnTo>
                  <a:pt x="886" y="3539"/>
                </a:lnTo>
                <a:lnTo>
                  <a:pt x="1025" y="3865"/>
                </a:lnTo>
                <a:lnTo>
                  <a:pt x="1165" y="4191"/>
                </a:lnTo>
                <a:lnTo>
                  <a:pt x="1" y="5355"/>
                </a:lnTo>
                <a:lnTo>
                  <a:pt x="1" y="5960"/>
                </a:lnTo>
                <a:lnTo>
                  <a:pt x="560" y="5960"/>
                </a:lnTo>
                <a:lnTo>
                  <a:pt x="1770" y="4796"/>
                </a:lnTo>
                <a:lnTo>
                  <a:pt x="2096" y="4936"/>
                </a:lnTo>
                <a:lnTo>
                  <a:pt x="2422" y="5075"/>
                </a:lnTo>
                <a:lnTo>
                  <a:pt x="2795" y="5122"/>
                </a:lnTo>
                <a:lnTo>
                  <a:pt x="3167" y="5122"/>
                </a:lnTo>
                <a:lnTo>
                  <a:pt x="3540" y="5029"/>
                </a:lnTo>
                <a:lnTo>
                  <a:pt x="3865" y="4936"/>
                </a:lnTo>
                <a:lnTo>
                  <a:pt x="4145" y="4749"/>
                </a:lnTo>
                <a:lnTo>
                  <a:pt x="4471" y="4470"/>
                </a:lnTo>
                <a:lnTo>
                  <a:pt x="4983" y="3958"/>
                </a:lnTo>
                <a:lnTo>
                  <a:pt x="4471" y="3446"/>
                </a:lnTo>
                <a:lnTo>
                  <a:pt x="5821" y="2142"/>
                </a:lnTo>
                <a:lnTo>
                  <a:pt x="5914" y="2002"/>
                </a:lnTo>
                <a:lnTo>
                  <a:pt x="5961" y="1816"/>
                </a:lnTo>
                <a:lnTo>
                  <a:pt x="5914" y="1676"/>
                </a:lnTo>
                <a:lnTo>
                  <a:pt x="5821" y="1537"/>
                </a:lnTo>
                <a:lnTo>
                  <a:pt x="5681" y="1443"/>
                </a:lnTo>
                <a:lnTo>
                  <a:pt x="5495" y="1397"/>
                </a:lnTo>
                <a:lnTo>
                  <a:pt x="5355" y="1443"/>
                </a:lnTo>
                <a:lnTo>
                  <a:pt x="5216" y="1537"/>
                </a:lnTo>
                <a:lnTo>
                  <a:pt x="3865" y="2840"/>
                </a:lnTo>
                <a:lnTo>
                  <a:pt x="3120" y="2095"/>
                </a:lnTo>
                <a:lnTo>
                  <a:pt x="4424" y="745"/>
                </a:lnTo>
                <a:lnTo>
                  <a:pt x="4517" y="605"/>
                </a:lnTo>
                <a:lnTo>
                  <a:pt x="4564" y="466"/>
                </a:lnTo>
                <a:lnTo>
                  <a:pt x="4517" y="279"/>
                </a:lnTo>
                <a:lnTo>
                  <a:pt x="4424" y="140"/>
                </a:lnTo>
                <a:lnTo>
                  <a:pt x="4285" y="47"/>
                </a:lnTo>
                <a:lnTo>
                  <a:pt x="41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55" name="Google Shape;5155;p178"/>
          <p:cNvSpPr/>
          <p:nvPr/>
        </p:nvSpPr>
        <p:spPr>
          <a:xfrm>
            <a:off x="4797707" y="1965498"/>
            <a:ext cx="198889" cy="198826"/>
          </a:xfrm>
          <a:custGeom>
            <a:avLst/>
            <a:gdLst/>
            <a:ahLst/>
            <a:cxnLst/>
            <a:rect l="l" t="t" r="r" b="b"/>
            <a:pathLst>
              <a:path w="5961" h="5960" extrusionOk="0">
                <a:moveTo>
                  <a:pt x="2561" y="0"/>
                </a:moveTo>
                <a:lnTo>
                  <a:pt x="2422" y="47"/>
                </a:lnTo>
                <a:lnTo>
                  <a:pt x="2282" y="140"/>
                </a:lnTo>
                <a:lnTo>
                  <a:pt x="2189" y="279"/>
                </a:lnTo>
                <a:lnTo>
                  <a:pt x="2142" y="419"/>
                </a:lnTo>
                <a:lnTo>
                  <a:pt x="2142" y="2188"/>
                </a:lnTo>
                <a:lnTo>
                  <a:pt x="420" y="2188"/>
                </a:lnTo>
                <a:lnTo>
                  <a:pt x="233" y="2235"/>
                </a:lnTo>
                <a:lnTo>
                  <a:pt x="94" y="2282"/>
                </a:lnTo>
                <a:lnTo>
                  <a:pt x="1" y="2421"/>
                </a:lnTo>
                <a:lnTo>
                  <a:pt x="1" y="2607"/>
                </a:lnTo>
                <a:lnTo>
                  <a:pt x="1" y="3399"/>
                </a:lnTo>
                <a:lnTo>
                  <a:pt x="1" y="3539"/>
                </a:lnTo>
                <a:lnTo>
                  <a:pt x="94" y="3678"/>
                </a:lnTo>
                <a:lnTo>
                  <a:pt x="233" y="3771"/>
                </a:lnTo>
                <a:lnTo>
                  <a:pt x="420" y="3818"/>
                </a:lnTo>
                <a:lnTo>
                  <a:pt x="2142" y="3818"/>
                </a:lnTo>
                <a:lnTo>
                  <a:pt x="2142" y="5587"/>
                </a:lnTo>
                <a:lnTo>
                  <a:pt x="2189" y="5727"/>
                </a:lnTo>
                <a:lnTo>
                  <a:pt x="2282" y="5867"/>
                </a:lnTo>
                <a:lnTo>
                  <a:pt x="2422" y="5960"/>
                </a:lnTo>
                <a:lnTo>
                  <a:pt x="3539" y="5960"/>
                </a:lnTo>
                <a:lnTo>
                  <a:pt x="3679" y="5867"/>
                </a:lnTo>
                <a:lnTo>
                  <a:pt x="3772" y="5727"/>
                </a:lnTo>
                <a:lnTo>
                  <a:pt x="3772" y="5587"/>
                </a:lnTo>
                <a:lnTo>
                  <a:pt x="3772" y="3818"/>
                </a:lnTo>
                <a:lnTo>
                  <a:pt x="5541" y="3818"/>
                </a:lnTo>
                <a:lnTo>
                  <a:pt x="5681" y="3771"/>
                </a:lnTo>
                <a:lnTo>
                  <a:pt x="5821" y="3678"/>
                </a:lnTo>
                <a:lnTo>
                  <a:pt x="5914" y="3539"/>
                </a:lnTo>
                <a:lnTo>
                  <a:pt x="5960" y="3399"/>
                </a:lnTo>
                <a:lnTo>
                  <a:pt x="5960" y="2607"/>
                </a:lnTo>
                <a:lnTo>
                  <a:pt x="5914" y="2421"/>
                </a:lnTo>
                <a:lnTo>
                  <a:pt x="5821" y="2282"/>
                </a:lnTo>
                <a:lnTo>
                  <a:pt x="5681" y="2235"/>
                </a:lnTo>
                <a:lnTo>
                  <a:pt x="5541" y="2188"/>
                </a:lnTo>
                <a:lnTo>
                  <a:pt x="3772" y="2188"/>
                </a:lnTo>
                <a:lnTo>
                  <a:pt x="3772" y="419"/>
                </a:lnTo>
                <a:lnTo>
                  <a:pt x="3772" y="279"/>
                </a:lnTo>
                <a:lnTo>
                  <a:pt x="3679" y="140"/>
                </a:lnTo>
                <a:lnTo>
                  <a:pt x="3539" y="47"/>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56" name="Google Shape;5156;p178"/>
          <p:cNvSpPr/>
          <p:nvPr/>
        </p:nvSpPr>
        <p:spPr>
          <a:xfrm>
            <a:off x="6878594" y="1965498"/>
            <a:ext cx="198889" cy="198826"/>
          </a:xfrm>
          <a:custGeom>
            <a:avLst/>
            <a:gdLst/>
            <a:ahLst/>
            <a:cxnLst/>
            <a:rect l="l" t="t" r="r" b="b"/>
            <a:pathLst>
              <a:path w="5961" h="5960" extrusionOk="0">
                <a:moveTo>
                  <a:pt x="3353" y="1257"/>
                </a:moveTo>
                <a:lnTo>
                  <a:pt x="3399" y="1350"/>
                </a:lnTo>
                <a:lnTo>
                  <a:pt x="3446" y="1397"/>
                </a:lnTo>
                <a:lnTo>
                  <a:pt x="3492" y="1490"/>
                </a:lnTo>
                <a:lnTo>
                  <a:pt x="3492" y="2514"/>
                </a:lnTo>
                <a:lnTo>
                  <a:pt x="4563" y="2514"/>
                </a:lnTo>
                <a:lnTo>
                  <a:pt x="4656" y="2561"/>
                </a:lnTo>
                <a:lnTo>
                  <a:pt x="4703" y="2654"/>
                </a:lnTo>
                <a:lnTo>
                  <a:pt x="4750" y="2747"/>
                </a:lnTo>
                <a:lnTo>
                  <a:pt x="4750" y="3259"/>
                </a:lnTo>
                <a:lnTo>
                  <a:pt x="4703" y="3352"/>
                </a:lnTo>
                <a:lnTo>
                  <a:pt x="4656" y="3399"/>
                </a:lnTo>
                <a:lnTo>
                  <a:pt x="4563" y="3492"/>
                </a:lnTo>
                <a:lnTo>
                  <a:pt x="3492" y="3492"/>
                </a:lnTo>
                <a:lnTo>
                  <a:pt x="3492" y="4470"/>
                </a:lnTo>
                <a:lnTo>
                  <a:pt x="3446" y="4563"/>
                </a:lnTo>
                <a:lnTo>
                  <a:pt x="3399" y="4656"/>
                </a:lnTo>
                <a:lnTo>
                  <a:pt x="3353" y="4703"/>
                </a:lnTo>
                <a:lnTo>
                  <a:pt x="3260" y="4749"/>
                </a:lnTo>
                <a:lnTo>
                  <a:pt x="2747" y="4749"/>
                </a:lnTo>
                <a:lnTo>
                  <a:pt x="2654" y="4703"/>
                </a:lnTo>
                <a:lnTo>
                  <a:pt x="2561" y="4656"/>
                </a:lnTo>
                <a:lnTo>
                  <a:pt x="2515" y="4563"/>
                </a:lnTo>
                <a:lnTo>
                  <a:pt x="2515" y="4470"/>
                </a:lnTo>
                <a:lnTo>
                  <a:pt x="2515" y="3492"/>
                </a:lnTo>
                <a:lnTo>
                  <a:pt x="1397" y="3492"/>
                </a:lnTo>
                <a:lnTo>
                  <a:pt x="1304" y="3399"/>
                </a:lnTo>
                <a:lnTo>
                  <a:pt x="1257" y="3352"/>
                </a:lnTo>
                <a:lnTo>
                  <a:pt x="1257" y="3259"/>
                </a:lnTo>
                <a:lnTo>
                  <a:pt x="1257" y="2747"/>
                </a:lnTo>
                <a:lnTo>
                  <a:pt x="1257" y="2654"/>
                </a:lnTo>
                <a:lnTo>
                  <a:pt x="1304" y="2561"/>
                </a:lnTo>
                <a:lnTo>
                  <a:pt x="1397" y="2514"/>
                </a:lnTo>
                <a:lnTo>
                  <a:pt x="2515" y="2514"/>
                </a:lnTo>
                <a:lnTo>
                  <a:pt x="2515" y="1490"/>
                </a:lnTo>
                <a:lnTo>
                  <a:pt x="2515" y="1397"/>
                </a:lnTo>
                <a:lnTo>
                  <a:pt x="2561" y="1350"/>
                </a:lnTo>
                <a:lnTo>
                  <a:pt x="2654" y="1257"/>
                </a:lnTo>
                <a:close/>
                <a:moveTo>
                  <a:pt x="2980" y="0"/>
                </a:moveTo>
                <a:lnTo>
                  <a:pt x="2608" y="47"/>
                </a:lnTo>
                <a:lnTo>
                  <a:pt x="2189" y="140"/>
                </a:lnTo>
                <a:lnTo>
                  <a:pt x="1863" y="233"/>
                </a:lnTo>
                <a:lnTo>
                  <a:pt x="1490" y="419"/>
                </a:lnTo>
                <a:lnTo>
                  <a:pt x="1164" y="652"/>
                </a:lnTo>
                <a:lnTo>
                  <a:pt x="885" y="885"/>
                </a:lnTo>
                <a:lnTo>
                  <a:pt x="606" y="1164"/>
                </a:lnTo>
                <a:lnTo>
                  <a:pt x="419" y="1490"/>
                </a:lnTo>
                <a:lnTo>
                  <a:pt x="233" y="1862"/>
                </a:lnTo>
                <a:lnTo>
                  <a:pt x="93" y="2235"/>
                </a:lnTo>
                <a:lnTo>
                  <a:pt x="47" y="2607"/>
                </a:lnTo>
                <a:lnTo>
                  <a:pt x="0" y="2980"/>
                </a:lnTo>
                <a:lnTo>
                  <a:pt x="47" y="3399"/>
                </a:lnTo>
                <a:lnTo>
                  <a:pt x="93" y="3771"/>
                </a:lnTo>
                <a:lnTo>
                  <a:pt x="233" y="4144"/>
                </a:lnTo>
                <a:lnTo>
                  <a:pt x="419" y="4516"/>
                </a:lnTo>
                <a:lnTo>
                  <a:pt x="606" y="4796"/>
                </a:lnTo>
                <a:lnTo>
                  <a:pt x="885" y="5122"/>
                </a:lnTo>
                <a:lnTo>
                  <a:pt x="1164" y="5355"/>
                </a:lnTo>
                <a:lnTo>
                  <a:pt x="1490" y="5587"/>
                </a:lnTo>
                <a:lnTo>
                  <a:pt x="1863" y="5774"/>
                </a:lnTo>
                <a:lnTo>
                  <a:pt x="2189" y="5867"/>
                </a:lnTo>
                <a:lnTo>
                  <a:pt x="2608" y="5960"/>
                </a:lnTo>
                <a:lnTo>
                  <a:pt x="3399" y="5960"/>
                </a:lnTo>
                <a:lnTo>
                  <a:pt x="3772" y="5867"/>
                </a:lnTo>
                <a:lnTo>
                  <a:pt x="4144" y="5774"/>
                </a:lnTo>
                <a:lnTo>
                  <a:pt x="4470" y="5587"/>
                </a:lnTo>
                <a:lnTo>
                  <a:pt x="4796" y="5355"/>
                </a:lnTo>
                <a:lnTo>
                  <a:pt x="5075" y="5122"/>
                </a:lnTo>
                <a:lnTo>
                  <a:pt x="5355" y="4796"/>
                </a:lnTo>
                <a:lnTo>
                  <a:pt x="5588" y="4516"/>
                </a:lnTo>
                <a:lnTo>
                  <a:pt x="5727" y="4144"/>
                </a:lnTo>
                <a:lnTo>
                  <a:pt x="5867" y="3771"/>
                </a:lnTo>
                <a:lnTo>
                  <a:pt x="5960" y="3399"/>
                </a:lnTo>
                <a:lnTo>
                  <a:pt x="5960" y="2980"/>
                </a:lnTo>
                <a:lnTo>
                  <a:pt x="5960" y="2607"/>
                </a:lnTo>
                <a:lnTo>
                  <a:pt x="5867" y="2235"/>
                </a:lnTo>
                <a:lnTo>
                  <a:pt x="5727" y="1862"/>
                </a:lnTo>
                <a:lnTo>
                  <a:pt x="5588" y="1490"/>
                </a:lnTo>
                <a:lnTo>
                  <a:pt x="5355" y="1164"/>
                </a:lnTo>
                <a:lnTo>
                  <a:pt x="5075" y="885"/>
                </a:lnTo>
                <a:lnTo>
                  <a:pt x="4796" y="652"/>
                </a:lnTo>
                <a:lnTo>
                  <a:pt x="4470" y="419"/>
                </a:lnTo>
                <a:lnTo>
                  <a:pt x="4144" y="233"/>
                </a:lnTo>
                <a:lnTo>
                  <a:pt x="3772" y="140"/>
                </a:lnTo>
                <a:lnTo>
                  <a:pt x="3399"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57" name="Google Shape;5157;p178"/>
          <p:cNvSpPr txBox="1">
            <a:spLocks noGrp="1"/>
          </p:cNvSpPr>
          <p:nvPr>
            <p:ph type="body" idx="5"/>
          </p:nvPr>
        </p:nvSpPr>
        <p:spPr>
          <a:xfrm>
            <a:off x="4631025" y="270352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58" name="Google Shape;5158;p178"/>
          <p:cNvSpPr txBox="1">
            <a:spLocks noGrp="1"/>
          </p:cNvSpPr>
          <p:nvPr>
            <p:ph type="title" idx="6"/>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Fact</a:t>
            </a:r>
            <a:endParaRPr/>
          </a:p>
        </p:txBody>
      </p:sp>
      <p:sp>
        <p:nvSpPr>
          <p:cNvPr id="5159" name="Google Shape;5159;p178"/>
          <p:cNvSpPr txBox="1">
            <a:spLocks noGrp="1"/>
          </p:cNvSpPr>
          <p:nvPr>
            <p:ph type="body" idx="7"/>
          </p:nvPr>
        </p:nvSpPr>
        <p:spPr>
          <a:xfrm>
            <a:off x="2515650" y="271577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60" name="Google Shape;5160;p178"/>
          <p:cNvSpPr txBox="1">
            <a:spLocks noGrp="1"/>
          </p:cNvSpPr>
          <p:nvPr>
            <p:ph type="title" idx="8"/>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Room for a title if one is needed</a:t>
            </a:r>
            <a:endParaRPr/>
          </a:p>
          <a:p>
            <a:pPr marL="0" lvl="0" indent="0" algn="l" rtl="0">
              <a:lnSpc>
                <a:spcPct val="90000"/>
              </a:lnSpc>
              <a:spcBef>
                <a:spcPts val="0"/>
              </a:spcBef>
              <a:spcAft>
                <a:spcPts val="0"/>
              </a:spcAft>
              <a:buSzPts val="3200"/>
              <a:buNone/>
            </a:pPr>
            <a:endParaRPr/>
          </a:p>
          <a:p>
            <a:pPr marL="0" lvl="0" indent="0" algn="l" rtl="0">
              <a:lnSpc>
                <a:spcPct val="90000"/>
              </a:lnSpc>
              <a:spcBef>
                <a:spcPts val="0"/>
              </a:spcBef>
              <a:spcAft>
                <a:spcPts val="0"/>
              </a:spcAft>
              <a:buSzPts val="3200"/>
              <a:buNone/>
            </a:pPr>
            <a:endParaRPr/>
          </a:p>
        </p:txBody>
      </p:sp>
      <p:sp>
        <p:nvSpPr>
          <p:cNvPr id="5161" name="Google Shape;5161;p178"/>
          <p:cNvSpPr/>
          <p:nvPr/>
        </p:nvSpPr>
        <p:spPr>
          <a:xfrm>
            <a:off x="2710595" y="1965498"/>
            <a:ext cx="198889" cy="198826"/>
          </a:xfrm>
          <a:custGeom>
            <a:avLst/>
            <a:gdLst/>
            <a:ahLst/>
            <a:cxnLst/>
            <a:rect l="l" t="t" r="r" b="b"/>
            <a:pathLst>
              <a:path w="5961" h="5960" extrusionOk="0">
                <a:moveTo>
                  <a:pt x="4145" y="0"/>
                </a:moveTo>
                <a:lnTo>
                  <a:pt x="3959" y="47"/>
                </a:lnTo>
                <a:lnTo>
                  <a:pt x="3819" y="140"/>
                </a:lnTo>
                <a:lnTo>
                  <a:pt x="2515" y="1490"/>
                </a:lnTo>
                <a:lnTo>
                  <a:pt x="2003" y="978"/>
                </a:lnTo>
                <a:lnTo>
                  <a:pt x="1491" y="1490"/>
                </a:lnTo>
                <a:lnTo>
                  <a:pt x="1211" y="1816"/>
                </a:lnTo>
                <a:lnTo>
                  <a:pt x="1025" y="2095"/>
                </a:lnTo>
                <a:lnTo>
                  <a:pt x="932" y="2421"/>
                </a:lnTo>
                <a:lnTo>
                  <a:pt x="839" y="2794"/>
                </a:lnTo>
                <a:lnTo>
                  <a:pt x="839" y="3166"/>
                </a:lnTo>
                <a:lnTo>
                  <a:pt x="886" y="3539"/>
                </a:lnTo>
                <a:lnTo>
                  <a:pt x="1025" y="3865"/>
                </a:lnTo>
                <a:lnTo>
                  <a:pt x="1165" y="4191"/>
                </a:lnTo>
                <a:lnTo>
                  <a:pt x="1" y="5355"/>
                </a:lnTo>
                <a:lnTo>
                  <a:pt x="1" y="5960"/>
                </a:lnTo>
                <a:lnTo>
                  <a:pt x="560" y="5960"/>
                </a:lnTo>
                <a:lnTo>
                  <a:pt x="1770" y="4796"/>
                </a:lnTo>
                <a:lnTo>
                  <a:pt x="2096" y="4936"/>
                </a:lnTo>
                <a:lnTo>
                  <a:pt x="2422" y="5075"/>
                </a:lnTo>
                <a:lnTo>
                  <a:pt x="2795" y="5122"/>
                </a:lnTo>
                <a:lnTo>
                  <a:pt x="3167" y="5122"/>
                </a:lnTo>
                <a:lnTo>
                  <a:pt x="3540" y="5029"/>
                </a:lnTo>
                <a:lnTo>
                  <a:pt x="3865" y="4936"/>
                </a:lnTo>
                <a:lnTo>
                  <a:pt x="4145" y="4749"/>
                </a:lnTo>
                <a:lnTo>
                  <a:pt x="4471" y="4470"/>
                </a:lnTo>
                <a:lnTo>
                  <a:pt x="4983" y="3958"/>
                </a:lnTo>
                <a:lnTo>
                  <a:pt x="4471" y="3446"/>
                </a:lnTo>
                <a:lnTo>
                  <a:pt x="5821" y="2142"/>
                </a:lnTo>
                <a:lnTo>
                  <a:pt x="5914" y="2002"/>
                </a:lnTo>
                <a:lnTo>
                  <a:pt x="5961" y="1816"/>
                </a:lnTo>
                <a:lnTo>
                  <a:pt x="5914" y="1676"/>
                </a:lnTo>
                <a:lnTo>
                  <a:pt x="5821" y="1537"/>
                </a:lnTo>
                <a:lnTo>
                  <a:pt x="5681" y="1443"/>
                </a:lnTo>
                <a:lnTo>
                  <a:pt x="5495" y="1397"/>
                </a:lnTo>
                <a:lnTo>
                  <a:pt x="5355" y="1443"/>
                </a:lnTo>
                <a:lnTo>
                  <a:pt x="5216" y="1537"/>
                </a:lnTo>
                <a:lnTo>
                  <a:pt x="3865" y="2840"/>
                </a:lnTo>
                <a:lnTo>
                  <a:pt x="3120" y="2095"/>
                </a:lnTo>
                <a:lnTo>
                  <a:pt x="4424" y="745"/>
                </a:lnTo>
                <a:lnTo>
                  <a:pt x="4517" y="605"/>
                </a:lnTo>
                <a:lnTo>
                  <a:pt x="4564" y="466"/>
                </a:lnTo>
                <a:lnTo>
                  <a:pt x="4517" y="279"/>
                </a:lnTo>
                <a:lnTo>
                  <a:pt x="4424" y="140"/>
                </a:lnTo>
                <a:lnTo>
                  <a:pt x="4285" y="47"/>
                </a:lnTo>
                <a:lnTo>
                  <a:pt x="41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5165"/>
        <p:cNvGrpSpPr/>
        <p:nvPr/>
      </p:nvGrpSpPr>
      <p:grpSpPr>
        <a:xfrm>
          <a:off x="0" y="0"/>
          <a:ext cx="0" cy="0"/>
          <a:chOff x="0" y="0"/>
          <a:chExt cx="0" cy="0"/>
        </a:xfrm>
      </p:grpSpPr>
      <p:pic>
        <p:nvPicPr>
          <p:cNvPr id="5166" name="Google Shape;5166;p179"/>
          <p:cNvPicPr preferRelativeResize="0"/>
          <p:nvPr/>
        </p:nvPicPr>
        <p:blipFill rotWithShape="1">
          <a:blip r:embed="rId3">
            <a:alphaModFix/>
          </a:blip>
          <a:srcRect t="15443" b="168"/>
          <a:stretch/>
        </p:blipFill>
        <p:spPr>
          <a:xfrm>
            <a:off x="0" y="-9225"/>
            <a:ext cx="9144003" cy="5143501"/>
          </a:xfrm>
          <a:prstGeom prst="rect">
            <a:avLst/>
          </a:prstGeom>
          <a:noFill/>
          <a:ln>
            <a:noFill/>
          </a:ln>
        </p:spPr>
      </p:pic>
      <p:sp>
        <p:nvSpPr>
          <p:cNvPr id="5167" name="Google Shape;5167;p179"/>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Number</a:t>
            </a:r>
            <a:endParaRPr/>
          </a:p>
        </p:txBody>
      </p:sp>
      <p:sp>
        <p:nvSpPr>
          <p:cNvPr id="5168" name="Google Shape;5168;p179"/>
          <p:cNvSpPr txBox="1">
            <a:spLocks noGrp="1"/>
          </p:cNvSpPr>
          <p:nvPr>
            <p:ph type="title" idx="3"/>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Figure</a:t>
            </a:r>
            <a:endParaRPr/>
          </a:p>
        </p:txBody>
      </p:sp>
      <p:sp>
        <p:nvSpPr>
          <p:cNvPr id="5169" name="Google Shape;5169;p179"/>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Ranking</a:t>
            </a:r>
            <a:endParaRPr/>
          </a:p>
        </p:txBody>
      </p:sp>
      <p:sp>
        <p:nvSpPr>
          <p:cNvPr id="5170" name="Google Shape;5170;p179"/>
          <p:cNvSpPr txBox="1">
            <a:spLocks noGrp="1"/>
          </p:cNvSpPr>
          <p:nvPr>
            <p:ph type="title" idx="5"/>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p>
            <a:pPr marL="0" lvl="0" indent="0" algn="l" rtl="0">
              <a:lnSpc>
                <a:spcPct val="90000"/>
              </a:lnSpc>
              <a:spcBef>
                <a:spcPts val="0"/>
              </a:spcBef>
              <a:spcAft>
                <a:spcPts val="0"/>
              </a:spcAft>
              <a:buSzPts val="1800"/>
              <a:buNone/>
            </a:pPr>
            <a:r>
              <a:rPr lang="en"/>
              <a:t>Fact</a:t>
            </a:r>
            <a:endParaRPr/>
          </a:p>
        </p:txBody>
      </p:sp>
      <p:sp>
        <p:nvSpPr>
          <p:cNvPr id="5171" name="Google Shape;5171;p179"/>
          <p:cNvSpPr txBox="1">
            <a:spLocks noGrp="1"/>
          </p:cNvSpPr>
          <p:nvPr>
            <p:ph type="title" idx="4294967295"/>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highlight>
                  <a:schemeClr val="accent1"/>
                </a:highlight>
              </a:rPr>
              <a:t>Room for a title if one is needed</a:t>
            </a:r>
            <a:endParaRPr>
              <a:highlight>
                <a:schemeClr val="accent1"/>
              </a:highlight>
            </a:endParaRPr>
          </a:p>
        </p:txBody>
      </p:sp>
      <p:sp>
        <p:nvSpPr>
          <p:cNvPr id="5172" name="Google Shape;5172;p179"/>
          <p:cNvSpPr/>
          <p:nvPr/>
        </p:nvSpPr>
        <p:spPr>
          <a:xfrm>
            <a:off x="618360" y="1965498"/>
            <a:ext cx="198874" cy="198826"/>
          </a:xfrm>
          <a:custGeom>
            <a:avLst/>
            <a:gdLst/>
            <a:ahLst/>
            <a:cxnLst/>
            <a:rect l="l" t="t" r="r" b="b"/>
            <a:pathLst>
              <a:path w="5961" h="5960" extrusionOk="0">
                <a:moveTo>
                  <a:pt x="5588" y="0"/>
                </a:moveTo>
                <a:lnTo>
                  <a:pt x="5402" y="47"/>
                </a:lnTo>
                <a:lnTo>
                  <a:pt x="5216" y="93"/>
                </a:lnTo>
                <a:lnTo>
                  <a:pt x="4843" y="279"/>
                </a:lnTo>
                <a:lnTo>
                  <a:pt x="4517" y="559"/>
                </a:lnTo>
                <a:lnTo>
                  <a:pt x="3819" y="1211"/>
                </a:lnTo>
                <a:lnTo>
                  <a:pt x="979" y="559"/>
                </a:lnTo>
                <a:lnTo>
                  <a:pt x="886" y="559"/>
                </a:lnTo>
                <a:lnTo>
                  <a:pt x="327" y="1117"/>
                </a:lnTo>
                <a:lnTo>
                  <a:pt x="280" y="1164"/>
                </a:lnTo>
                <a:lnTo>
                  <a:pt x="280" y="1211"/>
                </a:lnTo>
                <a:lnTo>
                  <a:pt x="327" y="1304"/>
                </a:lnTo>
                <a:lnTo>
                  <a:pt x="373" y="1350"/>
                </a:lnTo>
                <a:lnTo>
                  <a:pt x="2515" y="2514"/>
                </a:lnTo>
                <a:lnTo>
                  <a:pt x="1398" y="3632"/>
                </a:lnTo>
                <a:lnTo>
                  <a:pt x="606" y="3399"/>
                </a:lnTo>
                <a:lnTo>
                  <a:pt x="560" y="3399"/>
                </a:lnTo>
                <a:lnTo>
                  <a:pt x="467" y="3446"/>
                </a:lnTo>
                <a:lnTo>
                  <a:pt x="48" y="3865"/>
                </a:lnTo>
                <a:lnTo>
                  <a:pt x="1" y="3958"/>
                </a:lnTo>
                <a:lnTo>
                  <a:pt x="48" y="4051"/>
                </a:lnTo>
                <a:lnTo>
                  <a:pt x="1118" y="4842"/>
                </a:lnTo>
                <a:lnTo>
                  <a:pt x="1957" y="5913"/>
                </a:lnTo>
                <a:lnTo>
                  <a:pt x="2050" y="5960"/>
                </a:lnTo>
                <a:lnTo>
                  <a:pt x="2143" y="5960"/>
                </a:lnTo>
                <a:lnTo>
                  <a:pt x="2562" y="5541"/>
                </a:lnTo>
                <a:lnTo>
                  <a:pt x="2608" y="5448"/>
                </a:lnTo>
                <a:lnTo>
                  <a:pt x="2608" y="5401"/>
                </a:lnTo>
                <a:lnTo>
                  <a:pt x="2376" y="4563"/>
                </a:lnTo>
                <a:lnTo>
                  <a:pt x="3447" y="3492"/>
                </a:lnTo>
                <a:lnTo>
                  <a:pt x="4657" y="5634"/>
                </a:lnTo>
                <a:lnTo>
                  <a:pt x="4704" y="5681"/>
                </a:lnTo>
                <a:lnTo>
                  <a:pt x="4750" y="5681"/>
                </a:lnTo>
                <a:lnTo>
                  <a:pt x="4750" y="5727"/>
                </a:lnTo>
                <a:lnTo>
                  <a:pt x="4843" y="5681"/>
                </a:lnTo>
                <a:lnTo>
                  <a:pt x="5402" y="5261"/>
                </a:lnTo>
                <a:lnTo>
                  <a:pt x="5449" y="5215"/>
                </a:lnTo>
                <a:lnTo>
                  <a:pt x="5449" y="5122"/>
                </a:lnTo>
                <a:lnTo>
                  <a:pt x="4750" y="2188"/>
                </a:lnTo>
                <a:lnTo>
                  <a:pt x="5449" y="1490"/>
                </a:lnTo>
                <a:lnTo>
                  <a:pt x="5728" y="1164"/>
                </a:lnTo>
                <a:lnTo>
                  <a:pt x="5914" y="745"/>
                </a:lnTo>
                <a:lnTo>
                  <a:pt x="5961" y="559"/>
                </a:lnTo>
                <a:lnTo>
                  <a:pt x="5961" y="372"/>
                </a:lnTo>
                <a:lnTo>
                  <a:pt x="5914" y="233"/>
                </a:lnTo>
                <a:lnTo>
                  <a:pt x="5868" y="140"/>
                </a:lnTo>
                <a:lnTo>
                  <a:pt x="5728" y="47"/>
                </a:lnTo>
                <a:lnTo>
                  <a:pt x="5588"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73" name="Google Shape;5173;p179"/>
          <p:cNvSpPr/>
          <p:nvPr/>
        </p:nvSpPr>
        <p:spPr>
          <a:xfrm>
            <a:off x="2710595" y="1965498"/>
            <a:ext cx="198889" cy="198826"/>
          </a:xfrm>
          <a:custGeom>
            <a:avLst/>
            <a:gdLst/>
            <a:ahLst/>
            <a:cxnLst/>
            <a:rect l="l" t="t" r="r" b="b"/>
            <a:pathLst>
              <a:path w="5961" h="5960" extrusionOk="0">
                <a:moveTo>
                  <a:pt x="4145" y="0"/>
                </a:moveTo>
                <a:lnTo>
                  <a:pt x="3959" y="47"/>
                </a:lnTo>
                <a:lnTo>
                  <a:pt x="3819" y="140"/>
                </a:lnTo>
                <a:lnTo>
                  <a:pt x="2515" y="1490"/>
                </a:lnTo>
                <a:lnTo>
                  <a:pt x="2003" y="978"/>
                </a:lnTo>
                <a:lnTo>
                  <a:pt x="1491" y="1490"/>
                </a:lnTo>
                <a:lnTo>
                  <a:pt x="1211" y="1816"/>
                </a:lnTo>
                <a:lnTo>
                  <a:pt x="1025" y="2095"/>
                </a:lnTo>
                <a:lnTo>
                  <a:pt x="932" y="2421"/>
                </a:lnTo>
                <a:lnTo>
                  <a:pt x="839" y="2794"/>
                </a:lnTo>
                <a:lnTo>
                  <a:pt x="839" y="3166"/>
                </a:lnTo>
                <a:lnTo>
                  <a:pt x="886" y="3539"/>
                </a:lnTo>
                <a:lnTo>
                  <a:pt x="1025" y="3865"/>
                </a:lnTo>
                <a:lnTo>
                  <a:pt x="1165" y="4191"/>
                </a:lnTo>
                <a:lnTo>
                  <a:pt x="1" y="5355"/>
                </a:lnTo>
                <a:lnTo>
                  <a:pt x="1" y="5960"/>
                </a:lnTo>
                <a:lnTo>
                  <a:pt x="560" y="5960"/>
                </a:lnTo>
                <a:lnTo>
                  <a:pt x="1770" y="4796"/>
                </a:lnTo>
                <a:lnTo>
                  <a:pt x="2096" y="4936"/>
                </a:lnTo>
                <a:lnTo>
                  <a:pt x="2422" y="5075"/>
                </a:lnTo>
                <a:lnTo>
                  <a:pt x="2795" y="5122"/>
                </a:lnTo>
                <a:lnTo>
                  <a:pt x="3167" y="5122"/>
                </a:lnTo>
                <a:lnTo>
                  <a:pt x="3540" y="5029"/>
                </a:lnTo>
                <a:lnTo>
                  <a:pt x="3865" y="4936"/>
                </a:lnTo>
                <a:lnTo>
                  <a:pt x="4145" y="4749"/>
                </a:lnTo>
                <a:lnTo>
                  <a:pt x="4471" y="4470"/>
                </a:lnTo>
                <a:lnTo>
                  <a:pt x="4983" y="3958"/>
                </a:lnTo>
                <a:lnTo>
                  <a:pt x="4471" y="3446"/>
                </a:lnTo>
                <a:lnTo>
                  <a:pt x="5821" y="2142"/>
                </a:lnTo>
                <a:lnTo>
                  <a:pt x="5914" y="2002"/>
                </a:lnTo>
                <a:lnTo>
                  <a:pt x="5961" y="1816"/>
                </a:lnTo>
                <a:lnTo>
                  <a:pt x="5914" y="1676"/>
                </a:lnTo>
                <a:lnTo>
                  <a:pt x="5821" y="1537"/>
                </a:lnTo>
                <a:lnTo>
                  <a:pt x="5681" y="1443"/>
                </a:lnTo>
                <a:lnTo>
                  <a:pt x="5495" y="1397"/>
                </a:lnTo>
                <a:lnTo>
                  <a:pt x="5355" y="1443"/>
                </a:lnTo>
                <a:lnTo>
                  <a:pt x="5216" y="1537"/>
                </a:lnTo>
                <a:lnTo>
                  <a:pt x="3865" y="2840"/>
                </a:lnTo>
                <a:lnTo>
                  <a:pt x="3120" y="2095"/>
                </a:lnTo>
                <a:lnTo>
                  <a:pt x="4424" y="745"/>
                </a:lnTo>
                <a:lnTo>
                  <a:pt x="4517" y="605"/>
                </a:lnTo>
                <a:lnTo>
                  <a:pt x="4564" y="466"/>
                </a:lnTo>
                <a:lnTo>
                  <a:pt x="4517" y="279"/>
                </a:lnTo>
                <a:lnTo>
                  <a:pt x="4424" y="140"/>
                </a:lnTo>
                <a:lnTo>
                  <a:pt x="4285" y="47"/>
                </a:lnTo>
                <a:lnTo>
                  <a:pt x="4145"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74" name="Google Shape;5174;p179"/>
          <p:cNvSpPr/>
          <p:nvPr/>
        </p:nvSpPr>
        <p:spPr>
          <a:xfrm>
            <a:off x="4797707" y="1965498"/>
            <a:ext cx="198889" cy="198826"/>
          </a:xfrm>
          <a:custGeom>
            <a:avLst/>
            <a:gdLst/>
            <a:ahLst/>
            <a:cxnLst/>
            <a:rect l="l" t="t" r="r" b="b"/>
            <a:pathLst>
              <a:path w="5961" h="5960" extrusionOk="0">
                <a:moveTo>
                  <a:pt x="2561" y="0"/>
                </a:moveTo>
                <a:lnTo>
                  <a:pt x="2422" y="47"/>
                </a:lnTo>
                <a:lnTo>
                  <a:pt x="2282" y="140"/>
                </a:lnTo>
                <a:lnTo>
                  <a:pt x="2189" y="279"/>
                </a:lnTo>
                <a:lnTo>
                  <a:pt x="2142" y="419"/>
                </a:lnTo>
                <a:lnTo>
                  <a:pt x="2142" y="2188"/>
                </a:lnTo>
                <a:lnTo>
                  <a:pt x="420" y="2188"/>
                </a:lnTo>
                <a:lnTo>
                  <a:pt x="233" y="2235"/>
                </a:lnTo>
                <a:lnTo>
                  <a:pt x="94" y="2282"/>
                </a:lnTo>
                <a:lnTo>
                  <a:pt x="1" y="2421"/>
                </a:lnTo>
                <a:lnTo>
                  <a:pt x="1" y="2607"/>
                </a:lnTo>
                <a:lnTo>
                  <a:pt x="1" y="3399"/>
                </a:lnTo>
                <a:lnTo>
                  <a:pt x="1" y="3539"/>
                </a:lnTo>
                <a:lnTo>
                  <a:pt x="94" y="3678"/>
                </a:lnTo>
                <a:lnTo>
                  <a:pt x="233" y="3771"/>
                </a:lnTo>
                <a:lnTo>
                  <a:pt x="420" y="3818"/>
                </a:lnTo>
                <a:lnTo>
                  <a:pt x="2142" y="3818"/>
                </a:lnTo>
                <a:lnTo>
                  <a:pt x="2142" y="5587"/>
                </a:lnTo>
                <a:lnTo>
                  <a:pt x="2189" y="5727"/>
                </a:lnTo>
                <a:lnTo>
                  <a:pt x="2282" y="5867"/>
                </a:lnTo>
                <a:lnTo>
                  <a:pt x="2422" y="5960"/>
                </a:lnTo>
                <a:lnTo>
                  <a:pt x="3539" y="5960"/>
                </a:lnTo>
                <a:lnTo>
                  <a:pt x="3679" y="5867"/>
                </a:lnTo>
                <a:lnTo>
                  <a:pt x="3772" y="5727"/>
                </a:lnTo>
                <a:lnTo>
                  <a:pt x="3772" y="5587"/>
                </a:lnTo>
                <a:lnTo>
                  <a:pt x="3772" y="3818"/>
                </a:lnTo>
                <a:lnTo>
                  <a:pt x="5541" y="3818"/>
                </a:lnTo>
                <a:lnTo>
                  <a:pt x="5681" y="3771"/>
                </a:lnTo>
                <a:lnTo>
                  <a:pt x="5821" y="3678"/>
                </a:lnTo>
                <a:lnTo>
                  <a:pt x="5914" y="3539"/>
                </a:lnTo>
                <a:lnTo>
                  <a:pt x="5960" y="3399"/>
                </a:lnTo>
                <a:lnTo>
                  <a:pt x="5960" y="2607"/>
                </a:lnTo>
                <a:lnTo>
                  <a:pt x="5914" y="2421"/>
                </a:lnTo>
                <a:lnTo>
                  <a:pt x="5821" y="2282"/>
                </a:lnTo>
                <a:lnTo>
                  <a:pt x="5681" y="2235"/>
                </a:lnTo>
                <a:lnTo>
                  <a:pt x="5541" y="2188"/>
                </a:lnTo>
                <a:lnTo>
                  <a:pt x="3772" y="2188"/>
                </a:lnTo>
                <a:lnTo>
                  <a:pt x="3772" y="419"/>
                </a:lnTo>
                <a:lnTo>
                  <a:pt x="3772" y="279"/>
                </a:lnTo>
                <a:lnTo>
                  <a:pt x="3679" y="140"/>
                </a:lnTo>
                <a:lnTo>
                  <a:pt x="3539" y="47"/>
                </a:lnTo>
                <a:lnTo>
                  <a:pt x="340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75" name="Google Shape;5175;p179"/>
          <p:cNvSpPr/>
          <p:nvPr/>
        </p:nvSpPr>
        <p:spPr>
          <a:xfrm>
            <a:off x="6878594" y="1965498"/>
            <a:ext cx="198889" cy="198826"/>
          </a:xfrm>
          <a:custGeom>
            <a:avLst/>
            <a:gdLst/>
            <a:ahLst/>
            <a:cxnLst/>
            <a:rect l="l" t="t" r="r" b="b"/>
            <a:pathLst>
              <a:path w="5961" h="5960" extrusionOk="0">
                <a:moveTo>
                  <a:pt x="3353" y="1257"/>
                </a:moveTo>
                <a:lnTo>
                  <a:pt x="3399" y="1350"/>
                </a:lnTo>
                <a:lnTo>
                  <a:pt x="3446" y="1397"/>
                </a:lnTo>
                <a:lnTo>
                  <a:pt x="3492" y="1490"/>
                </a:lnTo>
                <a:lnTo>
                  <a:pt x="3492" y="2514"/>
                </a:lnTo>
                <a:lnTo>
                  <a:pt x="4563" y="2514"/>
                </a:lnTo>
                <a:lnTo>
                  <a:pt x="4656" y="2561"/>
                </a:lnTo>
                <a:lnTo>
                  <a:pt x="4703" y="2654"/>
                </a:lnTo>
                <a:lnTo>
                  <a:pt x="4750" y="2747"/>
                </a:lnTo>
                <a:lnTo>
                  <a:pt x="4750" y="3259"/>
                </a:lnTo>
                <a:lnTo>
                  <a:pt x="4703" y="3352"/>
                </a:lnTo>
                <a:lnTo>
                  <a:pt x="4656" y="3399"/>
                </a:lnTo>
                <a:lnTo>
                  <a:pt x="4563" y="3492"/>
                </a:lnTo>
                <a:lnTo>
                  <a:pt x="3492" y="3492"/>
                </a:lnTo>
                <a:lnTo>
                  <a:pt x="3492" y="4470"/>
                </a:lnTo>
                <a:lnTo>
                  <a:pt x="3446" y="4563"/>
                </a:lnTo>
                <a:lnTo>
                  <a:pt x="3399" y="4656"/>
                </a:lnTo>
                <a:lnTo>
                  <a:pt x="3353" y="4703"/>
                </a:lnTo>
                <a:lnTo>
                  <a:pt x="3260" y="4749"/>
                </a:lnTo>
                <a:lnTo>
                  <a:pt x="2747" y="4749"/>
                </a:lnTo>
                <a:lnTo>
                  <a:pt x="2654" y="4703"/>
                </a:lnTo>
                <a:lnTo>
                  <a:pt x="2561" y="4656"/>
                </a:lnTo>
                <a:lnTo>
                  <a:pt x="2515" y="4563"/>
                </a:lnTo>
                <a:lnTo>
                  <a:pt x="2515" y="4470"/>
                </a:lnTo>
                <a:lnTo>
                  <a:pt x="2515" y="3492"/>
                </a:lnTo>
                <a:lnTo>
                  <a:pt x="1397" y="3492"/>
                </a:lnTo>
                <a:lnTo>
                  <a:pt x="1304" y="3399"/>
                </a:lnTo>
                <a:lnTo>
                  <a:pt x="1257" y="3352"/>
                </a:lnTo>
                <a:lnTo>
                  <a:pt x="1257" y="3259"/>
                </a:lnTo>
                <a:lnTo>
                  <a:pt x="1257" y="2747"/>
                </a:lnTo>
                <a:lnTo>
                  <a:pt x="1257" y="2654"/>
                </a:lnTo>
                <a:lnTo>
                  <a:pt x="1304" y="2561"/>
                </a:lnTo>
                <a:lnTo>
                  <a:pt x="1397" y="2514"/>
                </a:lnTo>
                <a:lnTo>
                  <a:pt x="2515" y="2514"/>
                </a:lnTo>
                <a:lnTo>
                  <a:pt x="2515" y="1490"/>
                </a:lnTo>
                <a:lnTo>
                  <a:pt x="2515" y="1397"/>
                </a:lnTo>
                <a:lnTo>
                  <a:pt x="2561" y="1350"/>
                </a:lnTo>
                <a:lnTo>
                  <a:pt x="2654" y="1257"/>
                </a:lnTo>
                <a:close/>
                <a:moveTo>
                  <a:pt x="2980" y="0"/>
                </a:moveTo>
                <a:lnTo>
                  <a:pt x="2608" y="47"/>
                </a:lnTo>
                <a:lnTo>
                  <a:pt x="2189" y="140"/>
                </a:lnTo>
                <a:lnTo>
                  <a:pt x="1863" y="233"/>
                </a:lnTo>
                <a:lnTo>
                  <a:pt x="1490" y="419"/>
                </a:lnTo>
                <a:lnTo>
                  <a:pt x="1164" y="652"/>
                </a:lnTo>
                <a:lnTo>
                  <a:pt x="885" y="885"/>
                </a:lnTo>
                <a:lnTo>
                  <a:pt x="606" y="1164"/>
                </a:lnTo>
                <a:lnTo>
                  <a:pt x="419" y="1490"/>
                </a:lnTo>
                <a:lnTo>
                  <a:pt x="233" y="1862"/>
                </a:lnTo>
                <a:lnTo>
                  <a:pt x="93" y="2235"/>
                </a:lnTo>
                <a:lnTo>
                  <a:pt x="47" y="2607"/>
                </a:lnTo>
                <a:lnTo>
                  <a:pt x="0" y="2980"/>
                </a:lnTo>
                <a:lnTo>
                  <a:pt x="47" y="3399"/>
                </a:lnTo>
                <a:lnTo>
                  <a:pt x="93" y="3771"/>
                </a:lnTo>
                <a:lnTo>
                  <a:pt x="233" y="4144"/>
                </a:lnTo>
                <a:lnTo>
                  <a:pt x="419" y="4516"/>
                </a:lnTo>
                <a:lnTo>
                  <a:pt x="606" y="4796"/>
                </a:lnTo>
                <a:lnTo>
                  <a:pt x="885" y="5122"/>
                </a:lnTo>
                <a:lnTo>
                  <a:pt x="1164" y="5355"/>
                </a:lnTo>
                <a:lnTo>
                  <a:pt x="1490" y="5587"/>
                </a:lnTo>
                <a:lnTo>
                  <a:pt x="1863" y="5774"/>
                </a:lnTo>
                <a:lnTo>
                  <a:pt x="2189" y="5867"/>
                </a:lnTo>
                <a:lnTo>
                  <a:pt x="2608" y="5960"/>
                </a:lnTo>
                <a:lnTo>
                  <a:pt x="3399" y="5960"/>
                </a:lnTo>
                <a:lnTo>
                  <a:pt x="3772" y="5867"/>
                </a:lnTo>
                <a:lnTo>
                  <a:pt x="4144" y="5774"/>
                </a:lnTo>
                <a:lnTo>
                  <a:pt x="4470" y="5587"/>
                </a:lnTo>
                <a:lnTo>
                  <a:pt x="4796" y="5355"/>
                </a:lnTo>
                <a:lnTo>
                  <a:pt x="5075" y="5122"/>
                </a:lnTo>
                <a:lnTo>
                  <a:pt x="5355" y="4796"/>
                </a:lnTo>
                <a:lnTo>
                  <a:pt x="5588" y="4516"/>
                </a:lnTo>
                <a:lnTo>
                  <a:pt x="5727" y="4144"/>
                </a:lnTo>
                <a:lnTo>
                  <a:pt x="5867" y="3771"/>
                </a:lnTo>
                <a:lnTo>
                  <a:pt x="5960" y="3399"/>
                </a:lnTo>
                <a:lnTo>
                  <a:pt x="5960" y="2980"/>
                </a:lnTo>
                <a:lnTo>
                  <a:pt x="5960" y="2607"/>
                </a:lnTo>
                <a:lnTo>
                  <a:pt x="5867" y="2235"/>
                </a:lnTo>
                <a:lnTo>
                  <a:pt x="5727" y="1862"/>
                </a:lnTo>
                <a:lnTo>
                  <a:pt x="5588" y="1490"/>
                </a:lnTo>
                <a:lnTo>
                  <a:pt x="5355" y="1164"/>
                </a:lnTo>
                <a:lnTo>
                  <a:pt x="5075" y="885"/>
                </a:lnTo>
                <a:lnTo>
                  <a:pt x="4796" y="652"/>
                </a:lnTo>
                <a:lnTo>
                  <a:pt x="4470" y="419"/>
                </a:lnTo>
                <a:lnTo>
                  <a:pt x="4144" y="233"/>
                </a:lnTo>
                <a:lnTo>
                  <a:pt x="3772" y="140"/>
                </a:lnTo>
                <a:lnTo>
                  <a:pt x="3399" y="47"/>
                </a:lnTo>
                <a:lnTo>
                  <a:pt x="2980" y="0"/>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5176" name="Google Shape;5176;p179"/>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77" name="Google Shape;5177;p179"/>
          <p:cNvSpPr txBox="1">
            <a:spLocks noGrp="1"/>
          </p:cNvSpPr>
          <p:nvPr>
            <p:ph type="body" idx="7"/>
          </p:nvPr>
        </p:nvSpPr>
        <p:spPr>
          <a:xfrm>
            <a:off x="6711700" y="2713500"/>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78" name="Google Shape;5178;p179"/>
          <p:cNvSpPr txBox="1">
            <a:spLocks noGrp="1"/>
          </p:cNvSpPr>
          <p:nvPr>
            <p:ph type="body" idx="8"/>
          </p:nvPr>
        </p:nvSpPr>
        <p:spPr>
          <a:xfrm>
            <a:off x="4631025" y="270352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79" name="Google Shape;5179;p179"/>
          <p:cNvSpPr txBox="1">
            <a:spLocks noGrp="1"/>
          </p:cNvSpPr>
          <p:nvPr>
            <p:ph type="body" idx="9"/>
          </p:nvPr>
        </p:nvSpPr>
        <p:spPr>
          <a:xfrm>
            <a:off x="2515650" y="2715775"/>
            <a:ext cx="1950900" cy="7011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SzPts val="1200"/>
              <a:buNone/>
            </a:pPr>
            <a:r>
              <a:rPr lang="en"/>
              <a:t>Description</a:t>
            </a:r>
            <a:endParaRPr/>
          </a:p>
        </p:txBody>
      </p:sp>
      <p:sp>
        <p:nvSpPr>
          <p:cNvPr id="5180" name="Google Shape;5180;p179"/>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5184"/>
        <p:cNvGrpSpPr/>
        <p:nvPr/>
      </p:nvGrpSpPr>
      <p:grpSpPr>
        <a:xfrm>
          <a:off x="0" y="0"/>
          <a:ext cx="0" cy="0"/>
          <a:chOff x="0" y="0"/>
          <a:chExt cx="0" cy="0"/>
        </a:xfrm>
      </p:grpSpPr>
      <p:sp>
        <p:nvSpPr>
          <p:cNvPr id="5185" name="Google Shape;5185;p18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Headline to introduce group of options</a:t>
            </a:r>
            <a:endParaRPr/>
          </a:p>
        </p:txBody>
      </p:sp>
      <p:sp>
        <p:nvSpPr>
          <p:cNvPr id="5186" name="Google Shape;5186;p180"/>
          <p:cNvSpPr txBox="1">
            <a:spLocks noGrp="1"/>
          </p:cNvSpPr>
          <p:nvPr>
            <p:ph type="subTitle" idx="1"/>
          </p:nvPr>
        </p:nvSpPr>
        <p:spPr>
          <a:xfrm>
            <a:off x="428425" y="9945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p>
            <a:pPr marL="0" lvl="0" indent="0" algn="l" rtl="0">
              <a:lnSpc>
                <a:spcPct val="90000"/>
              </a:lnSpc>
              <a:spcBef>
                <a:spcPts val="0"/>
              </a:spcBef>
              <a:spcAft>
                <a:spcPts val="0"/>
              </a:spcAft>
              <a:buSzPts val="1800"/>
              <a:buNone/>
            </a:pPr>
            <a:r>
              <a:rPr lang="en"/>
              <a:t>Title</a:t>
            </a:r>
            <a:endParaRPr/>
          </a:p>
        </p:txBody>
      </p:sp>
      <p:sp>
        <p:nvSpPr>
          <p:cNvPr id="5187" name="Google Shape;5187;p180"/>
          <p:cNvSpPr txBox="1">
            <a:spLocks noGrp="1"/>
          </p:cNvSpPr>
          <p:nvPr>
            <p:ph type="body" idx="2"/>
          </p:nvPr>
        </p:nvSpPr>
        <p:spPr>
          <a:xfrm>
            <a:off x="419675" y="2915850"/>
            <a:ext cx="2400900" cy="19116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Body copy</a:t>
            </a:r>
            <a:endParaRPr/>
          </a:p>
          <a:p>
            <a:pPr marL="0" lvl="0" indent="0" algn="l" rtl="0">
              <a:lnSpc>
                <a:spcPct val="100000"/>
              </a:lnSpc>
              <a:spcBef>
                <a:spcPts val="1000"/>
              </a:spcBef>
              <a:spcAft>
                <a:spcPts val="0"/>
              </a:spcAft>
              <a:buSzPts val="1200"/>
              <a:buNone/>
            </a:pPr>
            <a:r>
              <a:rPr lang="en" u="sng">
                <a:solidFill>
                  <a:schemeClr val="hlink"/>
                </a:solidFill>
                <a:hlinkClick r:id="rId3"/>
              </a:rPr>
              <a:t>Link to learn more</a:t>
            </a:r>
            <a:endParaRPr/>
          </a:p>
        </p:txBody>
      </p:sp>
      <p:sp>
        <p:nvSpPr>
          <p:cNvPr id="5188" name="Google Shape;5188;p180"/>
          <p:cNvSpPr txBox="1">
            <a:spLocks noGrp="1"/>
          </p:cNvSpPr>
          <p:nvPr>
            <p:ph type="subTitle" idx="4"/>
          </p:nvPr>
        </p:nvSpPr>
        <p:spPr>
          <a:xfrm>
            <a:off x="3365398" y="99450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p>
            <a:pPr marL="0" lvl="0" indent="0" algn="l" rtl="0">
              <a:lnSpc>
                <a:spcPct val="90000"/>
              </a:lnSpc>
              <a:spcBef>
                <a:spcPts val="0"/>
              </a:spcBef>
              <a:spcAft>
                <a:spcPts val="0"/>
              </a:spcAft>
              <a:buSzPts val="1800"/>
              <a:buNone/>
            </a:pPr>
            <a:r>
              <a:rPr lang="en"/>
              <a:t>Title</a:t>
            </a:r>
            <a:endParaRPr/>
          </a:p>
        </p:txBody>
      </p:sp>
      <p:sp>
        <p:nvSpPr>
          <p:cNvPr id="5189" name="Google Shape;5189;p180"/>
          <p:cNvSpPr txBox="1">
            <a:spLocks noGrp="1"/>
          </p:cNvSpPr>
          <p:nvPr>
            <p:ph type="body" idx="5"/>
          </p:nvPr>
        </p:nvSpPr>
        <p:spPr>
          <a:xfrm>
            <a:off x="3356648" y="2915805"/>
            <a:ext cx="2395800" cy="19116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Body copy</a:t>
            </a:r>
            <a:endParaRPr/>
          </a:p>
          <a:p>
            <a:pPr marL="0" lvl="0" indent="0" algn="l" rtl="0">
              <a:lnSpc>
                <a:spcPct val="100000"/>
              </a:lnSpc>
              <a:spcBef>
                <a:spcPts val="1000"/>
              </a:spcBef>
              <a:spcAft>
                <a:spcPts val="0"/>
              </a:spcAft>
              <a:buSzPts val="1200"/>
              <a:buNone/>
            </a:pPr>
            <a:r>
              <a:rPr lang="en" u="sng">
                <a:solidFill>
                  <a:schemeClr val="hlink"/>
                </a:solidFill>
                <a:hlinkClick r:id="rId3"/>
              </a:rPr>
              <a:t>Link to learn more</a:t>
            </a:r>
            <a:endParaRPr/>
          </a:p>
        </p:txBody>
      </p:sp>
      <p:sp>
        <p:nvSpPr>
          <p:cNvPr id="5190" name="Google Shape;5190;p180"/>
          <p:cNvSpPr txBox="1">
            <a:spLocks noGrp="1"/>
          </p:cNvSpPr>
          <p:nvPr>
            <p:ph type="subTitle" idx="7"/>
          </p:nvPr>
        </p:nvSpPr>
        <p:spPr>
          <a:xfrm>
            <a:off x="6292250" y="9944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p>
            <a:pPr marL="0" lvl="0" indent="0" algn="l" rtl="0">
              <a:lnSpc>
                <a:spcPct val="90000"/>
              </a:lnSpc>
              <a:spcBef>
                <a:spcPts val="0"/>
              </a:spcBef>
              <a:spcAft>
                <a:spcPts val="0"/>
              </a:spcAft>
              <a:buSzPts val="1800"/>
              <a:buNone/>
            </a:pPr>
            <a:r>
              <a:rPr lang="en"/>
              <a:t>Title</a:t>
            </a:r>
            <a:endParaRPr/>
          </a:p>
        </p:txBody>
      </p:sp>
      <p:sp>
        <p:nvSpPr>
          <p:cNvPr id="5191" name="Google Shape;5191;p180"/>
          <p:cNvSpPr txBox="1">
            <a:spLocks noGrp="1"/>
          </p:cNvSpPr>
          <p:nvPr>
            <p:ph type="body" idx="8"/>
          </p:nvPr>
        </p:nvSpPr>
        <p:spPr>
          <a:xfrm>
            <a:off x="6283500" y="2915750"/>
            <a:ext cx="2395800" cy="1911600"/>
          </a:xfrm>
          <a:prstGeom prst="rect">
            <a:avLst/>
          </a:prstGeom>
          <a:noFill/>
          <a:ln>
            <a:noFill/>
          </a:ln>
        </p:spPr>
        <p:txBody>
          <a:bodyPr spcFirstLastPara="1" wrap="square" lIns="182875" tIns="0" rIns="91425" bIns="91425" anchor="t" anchorCtr="0">
            <a:noAutofit/>
          </a:bodyPr>
          <a:lstStyle/>
          <a:p>
            <a:pPr marL="0" lvl="0" indent="0" algn="l" rtl="0">
              <a:lnSpc>
                <a:spcPct val="100000"/>
              </a:lnSpc>
              <a:spcBef>
                <a:spcPts val="1000"/>
              </a:spcBef>
              <a:spcAft>
                <a:spcPts val="0"/>
              </a:spcAft>
              <a:buClr>
                <a:schemeClr val="dk1"/>
              </a:buClr>
              <a:buSzPts val="1200"/>
              <a:buFont typeface="Arial"/>
              <a:buNone/>
            </a:pPr>
            <a:r>
              <a:rPr lang="en"/>
              <a:t>Body copy</a:t>
            </a:r>
            <a:endParaRPr/>
          </a:p>
          <a:p>
            <a:pPr marL="0" lvl="0" indent="0" algn="l" rtl="0">
              <a:lnSpc>
                <a:spcPct val="100000"/>
              </a:lnSpc>
              <a:spcBef>
                <a:spcPts val="1000"/>
              </a:spcBef>
              <a:spcAft>
                <a:spcPts val="0"/>
              </a:spcAft>
              <a:buSzPts val="1200"/>
              <a:buNone/>
            </a:pPr>
            <a:r>
              <a:rPr lang="en" u="sng">
                <a:solidFill>
                  <a:schemeClr val="hlink"/>
                </a:solidFill>
                <a:hlinkClick r:id="rId3"/>
              </a:rPr>
              <a:t>Link to learn more</a:t>
            </a:r>
            <a:endParaRPr/>
          </a:p>
        </p:txBody>
      </p:sp>
      <p:pic>
        <p:nvPicPr>
          <p:cNvPr id="5192" name="Google Shape;5192;p180"/>
          <p:cNvPicPr preferRelativeResize="0"/>
          <p:nvPr/>
        </p:nvPicPr>
        <p:blipFill rotWithShape="1">
          <a:blip r:embed="rId4">
            <a:alphaModFix/>
          </a:blip>
          <a:srcRect t="16726" b="18316"/>
          <a:stretch/>
        </p:blipFill>
        <p:spPr>
          <a:xfrm>
            <a:off x="430868" y="996350"/>
            <a:ext cx="2395799" cy="1337176"/>
          </a:xfrm>
          <a:prstGeom prst="rect">
            <a:avLst/>
          </a:prstGeom>
          <a:noFill/>
          <a:ln>
            <a:noFill/>
          </a:ln>
        </p:spPr>
      </p:pic>
      <p:pic>
        <p:nvPicPr>
          <p:cNvPr id="5193" name="Google Shape;5193;p180"/>
          <p:cNvPicPr preferRelativeResize="0"/>
          <p:nvPr/>
        </p:nvPicPr>
        <p:blipFill rotWithShape="1">
          <a:blip r:embed="rId5">
            <a:alphaModFix/>
          </a:blip>
          <a:srcRect t="7181" b="9212"/>
          <a:stretch/>
        </p:blipFill>
        <p:spPr>
          <a:xfrm>
            <a:off x="3370611" y="994450"/>
            <a:ext cx="2395799" cy="1337176"/>
          </a:xfrm>
          <a:prstGeom prst="rect">
            <a:avLst/>
          </a:prstGeom>
          <a:noFill/>
          <a:ln>
            <a:noFill/>
          </a:ln>
        </p:spPr>
      </p:pic>
      <p:pic>
        <p:nvPicPr>
          <p:cNvPr id="5194" name="Google Shape;5194;p180"/>
          <p:cNvPicPr preferRelativeResize="0"/>
          <p:nvPr/>
        </p:nvPicPr>
        <p:blipFill rotWithShape="1">
          <a:blip r:embed="rId6">
            <a:alphaModFix/>
          </a:blip>
          <a:srcRect l="15088" b="29103"/>
          <a:stretch/>
        </p:blipFill>
        <p:spPr>
          <a:xfrm>
            <a:off x="6296250" y="998425"/>
            <a:ext cx="2395802" cy="1333199"/>
          </a:xfrm>
          <a:prstGeom prst="rect">
            <a:avLst/>
          </a:prstGeom>
          <a:noFill/>
          <a:ln>
            <a:noFill/>
          </a:ln>
        </p:spPr>
      </p:pic>
      <p:sp>
        <p:nvSpPr>
          <p:cNvPr id="5195" name="Google Shape;5195;p180"/>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photos can replace these photos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199"/>
        <p:cNvGrpSpPr/>
        <p:nvPr/>
      </p:nvGrpSpPr>
      <p:grpSpPr>
        <a:xfrm>
          <a:off x="0" y="0"/>
          <a:ext cx="0" cy="0"/>
          <a:chOff x="0" y="0"/>
          <a:chExt cx="0" cy="0"/>
        </a:xfrm>
      </p:grpSpPr>
      <p:sp>
        <p:nvSpPr>
          <p:cNvPr id="5200" name="Google Shape;5200;p181"/>
          <p:cNvSpPr txBox="1"/>
          <p:nvPr/>
        </p:nvSpPr>
        <p:spPr>
          <a:xfrm>
            <a:off x="2411725" y="1392806"/>
            <a:ext cx="6284100" cy="26988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4800"/>
              <a:buFont typeface="Arial"/>
              <a:buNone/>
            </a:pPr>
            <a:r>
              <a:rPr lang="en" sz="4800" b="1" i="0" u="none" strike="noStrike" cap="none">
                <a:solidFill>
                  <a:schemeClr val="lt1"/>
                </a:solidFill>
                <a:highlight>
                  <a:srgbClr val="191919"/>
                </a:highlight>
                <a:latin typeface="Arial"/>
                <a:ea typeface="Arial"/>
                <a:cs typeface="Arial"/>
                <a:sym typeface="Arial"/>
              </a:rPr>
              <a:t>Longer form slides</a:t>
            </a:r>
            <a:r>
              <a:rPr lang="en" sz="4800" b="1" i="0" u="none" strike="noStrike" cap="none">
                <a:solidFill>
                  <a:schemeClr val="lt1"/>
                </a:solidFill>
                <a:latin typeface="Arial"/>
                <a:ea typeface="Arial"/>
                <a:cs typeface="Arial"/>
                <a:sym typeface="Arial"/>
              </a:rPr>
              <a:t> </a:t>
            </a:r>
            <a:r>
              <a:rPr lang="en" sz="3600" b="1" i="0" u="none" strike="noStrike" cap="none">
                <a:solidFill>
                  <a:srgbClr val="191919"/>
                </a:solidFill>
                <a:latin typeface="Arial"/>
                <a:ea typeface="Arial"/>
                <a:cs typeface="Arial"/>
                <a:sym typeface="Arial"/>
              </a:rPr>
              <a:t>should be reserved for close-up viewing and reports</a:t>
            </a:r>
            <a:r>
              <a:rPr lang="en" sz="4800" b="1" i="0" u="none" strike="noStrike" cap="none">
                <a:solidFill>
                  <a:srgbClr val="191919"/>
                </a:solidFill>
                <a:latin typeface="Arial"/>
                <a:ea typeface="Arial"/>
                <a:cs typeface="Arial"/>
                <a:sym typeface="Arial"/>
              </a:rPr>
              <a:t> </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5201" name="Google Shape;5201;p181"/>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181"/>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206"/>
        <p:cNvGrpSpPr/>
        <p:nvPr/>
      </p:nvGrpSpPr>
      <p:grpSpPr>
        <a:xfrm>
          <a:off x="0" y="0"/>
          <a:ext cx="0" cy="0"/>
          <a:chOff x="0" y="0"/>
          <a:chExt cx="0" cy="0"/>
        </a:xfrm>
      </p:grpSpPr>
      <p:sp>
        <p:nvSpPr>
          <p:cNvPr id="5207" name="Google Shape;5207;p18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Here is a text slide</a:t>
            </a:r>
            <a:endParaRPr/>
          </a:p>
        </p:txBody>
      </p:sp>
      <p:sp>
        <p:nvSpPr>
          <p:cNvPr id="5208" name="Google Shape;5208;p182"/>
          <p:cNvSpPr txBox="1">
            <a:spLocks noGrp="1"/>
          </p:cNvSpPr>
          <p:nvPr>
            <p:ph type="body" idx="4294967295"/>
          </p:nvPr>
        </p:nvSpPr>
        <p:spPr>
          <a:xfrm>
            <a:off x="420900" y="994550"/>
            <a:ext cx="8384700" cy="38334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When using the template, try to not move the headlines up and down. It will add a level or professional design if the top margin of your headline is not moving around between slide transitions.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5212"/>
        <p:cNvGrpSpPr/>
        <p:nvPr/>
      </p:nvGrpSpPr>
      <p:grpSpPr>
        <a:xfrm>
          <a:off x="0" y="0"/>
          <a:ext cx="0" cy="0"/>
          <a:chOff x="0" y="0"/>
          <a:chExt cx="0" cy="0"/>
        </a:xfrm>
      </p:grpSpPr>
      <p:sp>
        <p:nvSpPr>
          <p:cNvPr id="5213" name="Google Shape;5213;p183"/>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Here is a text slide</a:t>
            </a:r>
            <a:endParaRPr/>
          </a:p>
        </p:txBody>
      </p:sp>
      <p:sp>
        <p:nvSpPr>
          <p:cNvPr id="5214" name="Google Shape;5214;p183"/>
          <p:cNvSpPr txBox="1">
            <a:spLocks noGrp="1"/>
          </p:cNvSpPr>
          <p:nvPr>
            <p:ph type="body" idx="4294967295"/>
          </p:nvPr>
        </p:nvSpPr>
        <p:spPr>
          <a:xfrm>
            <a:off x="420900" y="1125700"/>
            <a:ext cx="8384700" cy="37023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When using the template, try to not move the headlines up and down. It will add a level or professional design if the top margin of your headline is not moving around between slide transitions.</a:t>
            </a:r>
            <a:endParaRPr/>
          </a:p>
        </p:txBody>
      </p:sp>
      <p:sp>
        <p:nvSpPr>
          <p:cNvPr id="5215" name="Google Shape;5215;p183"/>
          <p:cNvSpPr txBox="1">
            <a:spLocks noGrp="1"/>
          </p:cNvSpPr>
          <p:nvPr>
            <p:ph type="subTitle" idx="2"/>
          </p:nvPr>
        </p:nvSpPr>
        <p:spPr>
          <a:xfrm>
            <a:off x="424450" y="756623"/>
            <a:ext cx="8384700" cy="24630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800"/>
              </a:spcAft>
              <a:buSzPts val="1600"/>
              <a:buNone/>
            </a:pPr>
            <a:r>
              <a:rPr lang="en"/>
              <a:t>With a subtitle if you need it</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00"/>
        <p:cNvGrpSpPr/>
        <p:nvPr/>
      </p:nvGrpSpPr>
      <p:grpSpPr>
        <a:xfrm>
          <a:off x="0" y="0"/>
          <a:ext cx="0" cy="0"/>
          <a:chOff x="0" y="0"/>
          <a:chExt cx="0" cy="0"/>
        </a:xfrm>
      </p:grpSpPr>
      <p:sp>
        <p:nvSpPr>
          <p:cNvPr id="4701" name="Google Shape;4701;p130"/>
          <p:cNvSpPr txBox="1">
            <a:spLocks noGrp="1"/>
          </p:cNvSpPr>
          <p:nvPr>
            <p:ph type="ctrTitle"/>
          </p:nvPr>
        </p:nvSpPr>
        <p:spPr>
          <a:xfrm>
            <a:off x="420625" y="1254825"/>
            <a:ext cx="8411700" cy="28698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Simple presentation title</a:t>
            </a:r>
            <a:endParaRPr/>
          </a:p>
        </p:txBody>
      </p:sp>
      <p:sp>
        <p:nvSpPr>
          <p:cNvPr id="4702" name="Google Shape;4702;p130"/>
          <p:cNvSpPr txBox="1">
            <a:spLocks noGrp="1"/>
          </p:cNvSpPr>
          <p:nvPr>
            <p:ph type="subTitle" idx="1"/>
          </p:nvPr>
        </p:nvSpPr>
        <p:spPr>
          <a:xfrm>
            <a:off x="420600" y="4227350"/>
            <a:ext cx="8411700" cy="3693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400"/>
              <a:buNone/>
            </a:pPr>
            <a:r>
              <a:rPr lang="en"/>
              <a:t>Presentation subtitle if you need one</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219"/>
        <p:cNvGrpSpPr/>
        <p:nvPr/>
      </p:nvGrpSpPr>
      <p:grpSpPr>
        <a:xfrm>
          <a:off x="0" y="0"/>
          <a:ext cx="0" cy="0"/>
          <a:chOff x="0" y="0"/>
          <a:chExt cx="0" cy="0"/>
        </a:xfrm>
      </p:grpSpPr>
      <p:sp>
        <p:nvSpPr>
          <p:cNvPr id="5220" name="Google Shape;5220;p18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Here is a text slide</a:t>
            </a:r>
            <a:endParaRPr/>
          </a:p>
        </p:txBody>
      </p:sp>
      <p:sp>
        <p:nvSpPr>
          <p:cNvPr id="5221" name="Google Shape;5221;p184"/>
          <p:cNvSpPr txBox="1">
            <a:spLocks noGrp="1"/>
          </p:cNvSpPr>
          <p:nvPr>
            <p:ph type="body" idx="1"/>
          </p:nvPr>
        </p:nvSpPr>
        <p:spPr>
          <a:xfrm>
            <a:off x="420625" y="994550"/>
            <a:ext cx="4105500" cy="3833400"/>
          </a:xfrm>
          <a:prstGeom prst="rect">
            <a:avLst/>
          </a:prstGeom>
          <a:noFill/>
          <a:ln>
            <a:noFill/>
          </a:ln>
        </p:spPr>
        <p:txBody>
          <a:bodyPr spcFirstLastPara="1" wrap="square" lIns="0" tIns="0" rIns="91425"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
        <p:nvSpPr>
          <p:cNvPr id="5222" name="Google Shape;5222;p184"/>
          <p:cNvSpPr txBox="1">
            <a:spLocks noGrp="1"/>
          </p:cNvSpPr>
          <p:nvPr>
            <p:ph type="body" idx="2"/>
          </p:nvPr>
        </p:nvSpPr>
        <p:spPr>
          <a:xfrm>
            <a:off x="4617725" y="994550"/>
            <a:ext cx="4188000" cy="3833400"/>
          </a:xfrm>
          <a:prstGeom prst="rect">
            <a:avLst/>
          </a:prstGeom>
          <a:noFill/>
          <a:ln>
            <a:noFill/>
          </a:ln>
        </p:spPr>
        <p:txBody>
          <a:bodyPr spcFirstLastPara="1" wrap="square" lIns="182875" tIns="0" rIns="0"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226"/>
        <p:cNvGrpSpPr/>
        <p:nvPr/>
      </p:nvGrpSpPr>
      <p:grpSpPr>
        <a:xfrm>
          <a:off x="0" y="0"/>
          <a:ext cx="0" cy="0"/>
          <a:chOff x="0" y="0"/>
          <a:chExt cx="0" cy="0"/>
        </a:xfrm>
      </p:grpSpPr>
      <p:sp>
        <p:nvSpPr>
          <p:cNvPr id="5227" name="Google Shape;5227;p18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Here is a text slide</a:t>
            </a:r>
            <a:endParaRPr/>
          </a:p>
        </p:txBody>
      </p:sp>
      <p:sp>
        <p:nvSpPr>
          <p:cNvPr id="5228" name="Google Shape;5228;p185"/>
          <p:cNvSpPr txBox="1">
            <a:spLocks noGrp="1"/>
          </p:cNvSpPr>
          <p:nvPr>
            <p:ph type="body" idx="1"/>
          </p:nvPr>
        </p:nvSpPr>
        <p:spPr>
          <a:xfrm>
            <a:off x="420625" y="1000075"/>
            <a:ext cx="4105500" cy="2346600"/>
          </a:xfrm>
          <a:prstGeom prst="rect">
            <a:avLst/>
          </a:prstGeom>
          <a:noFill/>
          <a:ln>
            <a:noFill/>
          </a:ln>
        </p:spPr>
        <p:txBody>
          <a:bodyPr spcFirstLastPara="1" wrap="square" lIns="0" tIns="0" rIns="91425"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
        <p:nvSpPr>
          <p:cNvPr id="5229" name="Google Shape;5229;p185"/>
          <p:cNvSpPr txBox="1">
            <a:spLocks noGrp="1"/>
          </p:cNvSpPr>
          <p:nvPr>
            <p:ph type="body" idx="2"/>
          </p:nvPr>
        </p:nvSpPr>
        <p:spPr>
          <a:xfrm>
            <a:off x="4617725" y="1000075"/>
            <a:ext cx="4188000" cy="2346600"/>
          </a:xfrm>
          <a:prstGeom prst="rect">
            <a:avLst/>
          </a:prstGeom>
          <a:noFill/>
          <a:ln>
            <a:noFill/>
          </a:ln>
        </p:spPr>
        <p:txBody>
          <a:bodyPr spcFirstLastPara="1" wrap="square" lIns="182875" tIns="0" rIns="0"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
        <p:nvSpPr>
          <p:cNvPr id="5230" name="Google Shape;5230;p185"/>
          <p:cNvSpPr txBox="1">
            <a:spLocks noGrp="1"/>
          </p:cNvSpPr>
          <p:nvPr>
            <p:ph type="body" idx="3"/>
          </p:nvPr>
        </p:nvSpPr>
        <p:spPr>
          <a:xfrm>
            <a:off x="420625" y="3561650"/>
            <a:ext cx="8384700" cy="1266300"/>
          </a:xfrm>
          <a:prstGeom prst="rect">
            <a:avLst/>
          </a:prstGeom>
          <a:solidFill>
            <a:schemeClr val="lt2"/>
          </a:solidFill>
          <a:ln>
            <a:noFill/>
          </a:ln>
        </p:spPr>
        <p:txBody>
          <a:bodyPr spcFirstLastPara="1" wrap="square" lIns="91425" tIns="91425" rIns="91425" bIns="91425" anchor="t" anchorCtr="0">
            <a:noAutofit/>
          </a:bodyPr>
          <a:lstStyle/>
          <a:p>
            <a:pPr marL="0" lvl="0" indent="0" algn="l" rtl="0">
              <a:lnSpc>
                <a:spcPct val="115000"/>
              </a:lnSpc>
              <a:spcBef>
                <a:spcPts val="0"/>
              </a:spcBef>
              <a:spcAft>
                <a:spcPts val="400"/>
              </a:spcAft>
              <a:buSzPts val="1600"/>
              <a:buNone/>
            </a:pPr>
            <a:r>
              <a:rPr lang="en"/>
              <a:t>With a section for a summary or insights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234"/>
        <p:cNvGrpSpPr/>
        <p:nvPr/>
      </p:nvGrpSpPr>
      <p:grpSpPr>
        <a:xfrm>
          <a:off x="0" y="0"/>
          <a:ext cx="0" cy="0"/>
          <a:chOff x="0" y="0"/>
          <a:chExt cx="0" cy="0"/>
        </a:xfrm>
      </p:grpSpPr>
      <p:sp>
        <p:nvSpPr>
          <p:cNvPr id="5235" name="Google Shape;5235;p18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 three column text slide</a:t>
            </a:r>
            <a:endParaRPr/>
          </a:p>
        </p:txBody>
      </p:sp>
      <p:sp>
        <p:nvSpPr>
          <p:cNvPr id="5236" name="Google Shape;5236;p186"/>
          <p:cNvSpPr txBox="1">
            <a:spLocks noGrp="1"/>
          </p:cNvSpPr>
          <p:nvPr>
            <p:ph type="subTitle" idx="1"/>
          </p:nvPr>
        </p:nvSpPr>
        <p:spPr>
          <a:xfrm>
            <a:off x="424450" y="756623"/>
            <a:ext cx="8384700" cy="24630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800"/>
              </a:spcAft>
              <a:buSzPts val="1600"/>
              <a:buNone/>
            </a:pPr>
            <a:r>
              <a:rPr lang="en"/>
              <a:t>With room for a subtitle if you need it</a:t>
            </a:r>
            <a:endParaRPr/>
          </a:p>
        </p:txBody>
      </p:sp>
      <p:sp>
        <p:nvSpPr>
          <p:cNvPr id="5237" name="Google Shape;5237;p186"/>
          <p:cNvSpPr txBox="1">
            <a:spLocks noGrp="1"/>
          </p:cNvSpPr>
          <p:nvPr>
            <p:ph type="body" idx="2"/>
          </p:nvPr>
        </p:nvSpPr>
        <p:spPr>
          <a:xfrm>
            <a:off x="420625" y="1237902"/>
            <a:ext cx="2718000" cy="3599400"/>
          </a:xfrm>
          <a:prstGeom prst="rect">
            <a:avLst/>
          </a:prstGeom>
          <a:noFill/>
          <a:ln>
            <a:noFill/>
          </a:ln>
        </p:spPr>
        <p:txBody>
          <a:bodyPr spcFirstLastPara="1" wrap="square" lIns="91425" tIns="0" rIns="91425" bIns="0" anchor="t" anchorCtr="0">
            <a:noAutofit/>
          </a:bodyPr>
          <a:lstStyle/>
          <a:p>
            <a:pPr marL="0" lvl="0" indent="0" algn="l" rtl="0">
              <a:lnSpc>
                <a:spcPct val="115000"/>
              </a:lnSpc>
              <a:spcBef>
                <a:spcPts val="0"/>
              </a:spcBef>
              <a:spcAft>
                <a:spcPts val="400"/>
              </a:spcAft>
              <a:buSzPts val="1600"/>
              <a:buNone/>
            </a:pPr>
            <a:r>
              <a:rPr lang="en"/>
              <a:t>Add some text or bullet points</a:t>
            </a:r>
            <a:endParaRPr/>
          </a:p>
        </p:txBody>
      </p:sp>
      <p:sp>
        <p:nvSpPr>
          <p:cNvPr id="5238" name="Google Shape;5238;p186"/>
          <p:cNvSpPr txBox="1">
            <a:spLocks noGrp="1"/>
          </p:cNvSpPr>
          <p:nvPr>
            <p:ph type="body" idx="3"/>
          </p:nvPr>
        </p:nvSpPr>
        <p:spPr>
          <a:xfrm>
            <a:off x="3355850" y="1237902"/>
            <a:ext cx="2718000" cy="3599400"/>
          </a:xfrm>
          <a:prstGeom prst="rect">
            <a:avLst/>
          </a:prstGeom>
          <a:noFill/>
          <a:ln>
            <a:noFill/>
          </a:ln>
        </p:spPr>
        <p:txBody>
          <a:bodyPr spcFirstLastPara="1" wrap="square" lIns="182875" tIns="0" rIns="91425"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
        <p:nvSpPr>
          <p:cNvPr id="5239" name="Google Shape;5239;p186"/>
          <p:cNvSpPr txBox="1">
            <a:spLocks noGrp="1"/>
          </p:cNvSpPr>
          <p:nvPr>
            <p:ph type="body" idx="4"/>
          </p:nvPr>
        </p:nvSpPr>
        <p:spPr>
          <a:xfrm>
            <a:off x="6291075" y="1237902"/>
            <a:ext cx="2514300" cy="3599400"/>
          </a:xfrm>
          <a:prstGeom prst="rect">
            <a:avLst/>
          </a:prstGeom>
          <a:noFill/>
          <a:ln>
            <a:noFill/>
          </a:ln>
        </p:spPr>
        <p:txBody>
          <a:bodyPr spcFirstLastPara="1" wrap="square" lIns="182875" tIns="0" rIns="0" bIns="0" anchor="t" anchorCtr="0">
            <a:noAutofit/>
          </a:bodyPr>
          <a:lstStyle/>
          <a:p>
            <a:pPr marL="0" lvl="0" indent="0" algn="l" rtl="0">
              <a:lnSpc>
                <a:spcPct val="115000"/>
              </a:lnSpc>
              <a:spcBef>
                <a:spcPts val="0"/>
              </a:spcBef>
              <a:spcAft>
                <a:spcPts val="800"/>
              </a:spcAft>
              <a:buSzPts val="1600"/>
              <a:buNone/>
            </a:pPr>
            <a:r>
              <a:rPr lang="en"/>
              <a:t>Add some text or bullet points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243"/>
        <p:cNvGrpSpPr/>
        <p:nvPr/>
      </p:nvGrpSpPr>
      <p:grpSpPr>
        <a:xfrm>
          <a:off x="0" y="0"/>
          <a:ext cx="0" cy="0"/>
          <a:chOff x="0" y="0"/>
          <a:chExt cx="0" cy="0"/>
        </a:xfrm>
      </p:grpSpPr>
      <p:sp>
        <p:nvSpPr>
          <p:cNvPr id="5244" name="Google Shape;5244;p18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 text slide with four text areas </a:t>
            </a:r>
            <a:endParaRPr/>
          </a:p>
        </p:txBody>
      </p:sp>
      <p:sp>
        <p:nvSpPr>
          <p:cNvPr id="5245" name="Google Shape;5245;p187"/>
          <p:cNvSpPr txBox="1">
            <a:spLocks noGrp="1"/>
          </p:cNvSpPr>
          <p:nvPr>
            <p:ph type="body" idx="1"/>
          </p:nvPr>
        </p:nvSpPr>
        <p:spPr>
          <a:xfrm>
            <a:off x="420625" y="994550"/>
            <a:ext cx="4105500" cy="1806600"/>
          </a:xfrm>
          <a:prstGeom prst="rect">
            <a:avLst/>
          </a:prstGeom>
          <a:noFill/>
          <a:ln>
            <a:noFill/>
          </a:ln>
        </p:spPr>
        <p:txBody>
          <a:bodyPr spcFirstLastPara="1" wrap="square" lIns="0" tIns="0" rIns="91425" bIns="0" anchor="t" anchorCtr="0">
            <a:noAutofit/>
          </a:bodyPr>
          <a:lstStyle/>
          <a:p>
            <a:pPr marL="0" lvl="0" indent="0" algn="l" rtl="0">
              <a:lnSpc>
                <a:spcPct val="115000"/>
              </a:lnSpc>
              <a:spcBef>
                <a:spcPts val="0"/>
              </a:spcBef>
              <a:spcAft>
                <a:spcPts val="0"/>
              </a:spcAft>
              <a:buSzPts val="1600"/>
              <a:buNone/>
            </a:pPr>
            <a:r>
              <a:rPr lang="en" sz="2400" b="1"/>
              <a:t>#1 in Innovation</a:t>
            </a:r>
            <a:endParaRPr sz="2400" b="1"/>
          </a:p>
          <a:p>
            <a:pPr marL="0" lvl="0" indent="0" algn="l" rtl="0">
              <a:lnSpc>
                <a:spcPct val="115000"/>
              </a:lnSpc>
              <a:spcBef>
                <a:spcPts val="400"/>
              </a:spcBef>
              <a:spcAft>
                <a:spcPts val="400"/>
              </a:spcAft>
              <a:buSzPts val="1600"/>
              <a:buNone/>
            </a:pPr>
            <a:r>
              <a:rPr lang="en"/>
              <a:t>Descriptor of heading above.</a:t>
            </a:r>
            <a:endParaRPr/>
          </a:p>
        </p:txBody>
      </p:sp>
      <p:sp>
        <p:nvSpPr>
          <p:cNvPr id="5246" name="Google Shape;5246;p187"/>
          <p:cNvSpPr txBox="1">
            <a:spLocks noGrp="1"/>
          </p:cNvSpPr>
          <p:nvPr>
            <p:ph type="body" idx="2"/>
          </p:nvPr>
        </p:nvSpPr>
        <p:spPr>
          <a:xfrm>
            <a:off x="4617725" y="994550"/>
            <a:ext cx="4188000" cy="1806600"/>
          </a:xfrm>
          <a:prstGeom prst="rect">
            <a:avLst/>
          </a:prstGeom>
          <a:noFill/>
          <a:ln>
            <a:noFill/>
          </a:ln>
        </p:spPr>
        <p:txBody>
          <a:bodyPr spcFirstLastPara="1" wrap="square" lIns="182875" tIns="0" rIns="0" bIns="0" anchor="t" anchorCtr="0">
            <a:noAutofit/>
          </a:bodyPr>
          <a:lstStyle/>
          <a:p>
            <a:pPr marL="0" lvl="0" indent="0" algn="l" rtl="0">
              <a:lnSpc>
                <a:spcPct val="115000"/>
              </a:lnSpc>
              <a:spcBef>
                <a:spcPts val="0"/>
              </a:spcBef>
              <a:spcAft>
                <a:spcPts val="0"/>
              </a:spcAft>
              <a:buSzPts val="1600"/>
              <a:buNone/>
            </a:pPr>
            <a:r>
              <a:rPr lang="en" sz="2400" b="1"/>
              <a:t>#1 in Innovation</a:t>
            </a:r>
            <a:endParaRPr sz="2400" b="1"/>
          </a:p>
          <a:p>
            <a:pPr marL="0" lvl="0" indent="0" algn="l" rtl="0">
              <a:lnSpc>
                <a:spcPct val="115000"/>
              </a:lnSpc>
              <a:spcBef>
                <a:spcPts val="400"/>
              </a:spcBef>
              <a:spcAft>
                <a:spcPts val="400"/>
              </a:spcAft>
              <a:buSzPts val="1600"/>
              <a:buNone/>
            </a:pPr>
            <a:r>
              <a:rPr lang="en"/>
              <a:t>Descriptor of heading above.</a:t>
            </a:r>
            <a:endParaRPr/>
          </a:p>
        </p:txBody>
      </p:sp>
      <p:sp>
        <p:nvSpPr>
          <p:cNvPr id="5247" name="Google Shape;5247;p187"/>
          <p:cNvSpPr txBox="1">
            <a:spLocks noGrp="1"/>
          </p:cNvSpPr>
          <p:nvPr>
            <p:ph type="body" idx="3"/>
          </p:nvPr>
        </p:nvSpPr>
        <p:spPr>
          <a:xfrm>
            <a:off x="420625" y="3021326"/>
            <a:ext cx="4105500" cy="1806600"/>
          </a:xfrm>
          <a:prstGeom prst="rect">
            <a:avLst/>
          </a:prstGeom>
          <a:noFill/>
          <a:ln>
            <a:noFill/>
          </a:ln>
        </p:spPr>
        <p:txBody>
          <a:bodyPr spcFirstLastPara="1" wrap="square" lIns="0" tIns="0" rIns="91425" bIns="0" anchor="t" anchorCtr="0">
            <a:noAutofit/>
          </a:bodyPr>
          <a:lstStyle/>
          <a:p>
            <a:pPr marL="0" lvl="0" indent="0" algn="l" rtl="0">
              <a:lnSpc>
                <a:spcPct val="115000"/>
              </a:lnSpc>
              <a:spcBef>
                <a:spcPts val="0"/>
              </a:spcBef>
              <a:spcAft>
                <a:spcPts val="0"/>
              </a:spcAft>
              <a:buSzPts val="1600"/>
              <a:buNone/>
            </a:pPr>
            <a:r>
              <a:rPr lang="en" sz="2400" b="1"/>
              <a:t>#1 in Innovation</a:t>
            </a:r>
            <a:endParaRPr sz="2400" b="1"/>
          </a:p>
          <a:p>
            <a:pPr marL="0" lvl="0" indent="0" algn="l" rtl="0">
              <a:lnSpc>
                <a:spcPct val="115000"/>
              </a:lnSpc>
              <a:spcBef>
                <a:spcPts val="400"/>
              </a:spcBef>
              <a:spcAft>
                <a:spcPts val="0"/>
              </a:spcAft>
              <a:buSzPts val="1600"/>
              <a:buNone/>
            </a:pPr>
            <a:r>
              <a:rPr lang="en"/>
              <a:t>Descriptor of heading above.</a:t>
            </a:r>
            <a:endParaRPr/>
          </a:p>
          <a:p>
            <a:pPr marL="0" lvl="0" indent="0" algn="l" rtl="0">
              <a:lnSpc>
                <a:spcPct val="115000"/>
              </a:lnSpc>
              <a:spcBef>
                <a:spcPts val="400"/>
              </a:spcBef>
              <a:spcAft>
                <a:spcPts val="400"/>
              </a:spcAft>
              <a:buSzPts val="1600"/>
              <a:buNone/>
            </a:pPr>
            <a:endParaRPr/>
          </a:p>
        </p:txBody>
      </p:sp>
      <p:sp>
        <p:nvSpPr>
          <p:cNvPr id="5248" name="Google Shape;5248;p187"/>
          <p:cNvSpPr txBox="1">
            <a:spLocks noGrp="1"/>
          </p:cNvSpPr>
          <p:nvPr>
            <p:ph type="body" idx="4"/>
          </p:nvPr>
        </p:nvSpPr>
        <p:spPr>
          <a:xfrm>
            <a:off x="4617725" y="3021326"/>
            <a:ext cx="4188000" cy="1806600"/>
          </a:xfrm>
          <a:prstGeom prst="rect">
            <a:avLst/>
          </a:prstGeom>
          <a:noFill/>
          <a:ln>
            <a:noFill/>
          </a:ln>
        </p:spPr>
        <p:txBody>
          <a:bodyPr spcFirstLastPara="1" wrap="square" lIns="182875" tIns="0" rIns="0" bIns="0" anchor="t" anchorCtr="0">
            <a:noAutofit/>
          </a:bodyPr>
          <a:lstStyle/>
          <a:p>
            <a:pPr marL="0" lvl="0" indent="0" algn="l" rtl="0">
              <a:lnSpc>
                <a:spcPct val="115000"/>
              </a:lnSpc>
              <a:spcBef>
                <a:spcPts val="0"/>
              </a:spcBef>
              <a:spcAft>
                <a:spcPts val="0"/>
              </a:spcAft>
              <a:buSzPts val="1600"/>
              <a:buNone/>
            </a:pPr>
            <a:r>
              <a:rPr lang="en" sz="2400" b="1"/>
              <a:t>#1 in Innovation</a:t>
            </a:r>
            <a:endParaRPr sz="2400" b="1"/>
          </a:p>
          <a:p>
            <a:pPr marL="0" lvl="0" indent="0" algn="l" rtl="0">
              <a:lnSpc>
                <a:spcPct val="115000"/>
              </a:lnSpc>
              <a:spcBef>
                <a:spcPts val="400"/>
              </a:spcBef>
              <a:spcAft>
                <a:spcPts val="0"/>
              </a:spcAft>
              <a:buSzPts val="1600"/>
              <a:buNone/>
            </a:pPr>
            <a:r>
              <a:rPr lang="en"/>
              <a:t>Descriptor of heading above.</a:t>
            </a:r>
            <a:endParaRPr/>
          </a:p>
          <a:p>
            <a:pPr marL="0" lvl="0" indent="0" algn="l" rtl="0">
              <a:lnSpc>
                <a:spcPct val="115000"/>
              </a:lnSpc>
              <a:spcBef>
                <a:spcPts val="400"/>
              </a:spcBef>
              <a:spcAft>
                <a:spcPts val="400"/>
              </a:spcAft>
              <a:buSzPts val="1600"/>
              <a:buNone/>
            </a:pP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5252"/>
        <p:cNvGrpSpPr/>
        <p:nvPr/>
      </p:nvGrpSpPr>
      <p:grpSpPr>
        <a:xfrm>
          <a:off x="0" y="0"/>
          <a:ext cx="0" cy="0"/>
          <a:chOff x="0" y="0"/>
          <a:chExt cx="0" cy="0"/>
        </a:xfrm>
      </p:grpSpPr>
      <p:pic>
        <p:nvPicPr>
          <p:cNvPr id="5253" name="Google Shape;5253;p188"/>
          <p:cNvPicPr preferRelativeResize="0"/>
          <p:nvPr/>
        </p:nvPicPr>
        <p:blipFill rotWithShape="1">
          <a:blip r:embed="rId3">
            <a:alphaModFix/>
          </a:blip>
          <a:srcRect t="7862" b="7869"/>
          <a:stretch/>
        </p:blipFill>
        <p:spPr>
          <a:xfrm>
            <a:off x="0" y="0"/>
            <a:ext cx="9144000" cy="5143501"/>
          </a:xfrm>
          <a:prstGeom prst="rect">
            <a:avLst/>
          </a:prstGeom>
          <a:noFill/>
          <a:ln>
            <a:noFill/>
          </a:ln>
        </p:spPr>
      </p:pic>
      <p:graphicFrame>
        <p:nvGraphicFramePr>
          <p:cNvPr id="5254" name="Google Shape;5254;p188"/>
          <p:cNvGraphicFramePr/>
          <p:nvPr/>
        </p:nvGraphicFramePr>
        <p:xfrm>
          <a:off x="3495463" y="1142000"/>
          <a:ext cx="3000000" cy="3000000"/>
        </p:xfrm>
        <a:graphic>
          <a:graphicData uri="http://schemas.openxmlformats.org/drawingml/2006/table">
            <a:tbl>
              <a:tblPr>
                <a:noFill/>
                <a:tableStyleId>{E3D8EC1D-DF8E-482B-8D5F-E218963105A4}</a:tableStyleId>
              </a:tblPr>
              <a:tblGrid>
                <a:gridCol w="4956800">
                  <a:extLst>
                    <a:ext uri="{9D8B030D-6E8A-4147-A177-3AD203B41FA5}">
                      <a16:colId xmlns:a16="http://schemas.microsoft.com/office/drawing/2014/main" val="20000"/>
                    </a:ext>
                  </a:extLst>
                </a:gridCol>
              </a:tblGrid>
              <a:tr h="3207975">
                <a:tc>
                  <a:txBody>
                    <a:bodyPr/>
                    <a:lstStyle/>
                    <a:p>
                      <a:pPr marL="0" marR="0" lvl="0" indent="0" algn="l" rtl="0">
                        <a:lnSpc>
                          <a:spcPct val="115000"/>
                        </a:lnSpc>
                        <a:spcBef>
                          <a:spcPts val="0"/>
                        </a:spcBef>
                        <a:spcAft>
                          <a:spcPts val="0"/>
                        </a:spcAft>
                        <a:buClr>
                          <a:srgbClr val="191919"/>
                        </a:buClr>
                        <a:buSzPts val="1100"/>
                        <a:buFont typeface="Arial"/>
                        <a:buNone/>
                      </a:pPr>
                      <a:r>
                        <a:rPr lang="en" sz="2400" b="1" u="none" strike="noStrike" cap="none">
                          <a:solidFill>
                            <a:srgbClr val="191919"/>
                          </a:solidFill>
                        </a:rPr>
                        <a:t>Headline </a:t>
                      </a:r>
                      <a:br>
                        <a:rPr lang="en" sz="2400" b="1" u="none" strike="noStrike" cap="none">
                          <a:solidFill>
                            <a:srgbClr val="191919"/>
                          </a:solidFill>
                        </a:rPr>
                      </a:br>
                      <a:r>
                        <a:rPr lang="en" sz="2400" b="1" u="none" strike="noStrike" cap="none">
                          <a:solidFill>
                            <a:srgbClr val="191919"/>
                          </a:solidFill>
                        </a:rPr>
                        <a:t>goes here</a:t>
                      </a:r>
                      <a:br>
                        <a:rPr lang="en" sz="2400" b="1" u="none" strike="noStrike" cap="none">
                          <a:solidFill>
                            <a:srgbClr val="191919"/>
                          </a:solidFill>
                        </a:rPr>
                      </a:br>
                      <a:r>
                        <a:rPr lang="en" sz="1400" u="none" strike="noStrike" cap="none">
                          <a:solidFill>
                            <a:srgbClr val="191919"/>
                          </a:solidFill>
                        </a:rPr>
                        <a:t>Lorem ipsum dolor sit amet, consectetur adipiscing elit, sed do eiusmod tempor incididunt ut labore et dolore magna aliqua. </a:t>
                      </a:r>
                      <a:endParaRPr sz="1400" u="none" strike="noStrike" cap="none">
                        <a:solidFill>
                          <a:srgbClr val="191919"/>
                        </a:solidFill>
                      </a:endParaRPr>
                    </a:p>
                    <a:p>
                      <a:pPr marL="0" marR="0" lvl="0" indent="0" algn="l" rtl="0">
                        <a:lnSpc>
                          <a:spcPct val="115000"/>
                        </a:lnSpc>
                        <a:spcBef>
                          <a:spcPts val="400"/>
                        </a:spcBef>
                        <a:spcAft>
                          <a:spcPts val="0"/>
                        </a:spcAft>
                        <a:buClr>
                          <a:srgbClr val="191919"/>
                        </a:buClr>
                        <a:buSzPts val="1100"/>
                        <a:buFont typeface="Arial"/>
                        <a:buNone/>
                      </a:pPr>
                      <a:r>
                        <a:rPr lang="en" sz="1400" u="none" strike="noStrike" cap="none">
                          <a:solidFill>
                            <a:srgbClr val="191919"/>
                          </a:solidFill>
                        </a:rPr>
                        <a:t>Ut enim ad minim veniam, quis nostrud exercitation ullamco laboris nisi ut aliquip ex ea commodo consequat. </a:t>
                      </a:r>
                      <a:endParaRPr sz="1400" u="none" strike="noStrike" cap="none">
                        <a:solidFill>
                          <a:srgbClr val="191919"/>
                        </a:solidFill>
                      </a:endParaRPr>
                    </a:p>
                    <a:p>
                      <a:pPr marL="0" marR="0" lvl="0" indent="0" algn="l" rtl="0">
                        <a:lnSpc>
                          <a:spcPct val="115000"/>
                        </a:lnSpc>
                        <a:spcBef>
                          <a:spcPts val="400"/>
                        </a:spcBef>
                        <a:spcAft>
                          <a:spcPts val="0"/>
                        </a:spcAft>
                        <a:buClr>
                          <a:srgbClr val="191919"/>
                        </a:buClr>
                        <a:buSzPts val="1100"/>
                        <a:buFont typeface="Arial"/>
                        <a:buNone/>
                      </a:pPr>
                      <a:r>
                        <a:rPr lang="en" sz="1400" u="none" strike="noStrike" cap="none">
                          <a:solidFill>
                            <a:srgbClr val="191919"/>
                          </a:solidFill>
                        </a:rPr>
                        <a:t>Duis aute irure dolor in reprehenderit in voluptate velit esse cillum dolore eu fugiat nulla pariatur.</a:t>
                      </a:r>
                      <a:endParaRPr sz="1400" u="none" strike="noStrike" cap="none">
                        <a:solidFill>
                          <a:srgbClr val="191919"/>
                        </a:solidFill>
                      </a:endParaRPr>
                    </a:p>
                    <a:p>
                      <a:pPr marL="0" marR="0" lvl="0" indent="0" algn="l" rtl="0">
                        <a:lnSpc>
                          <a:spcPct val="115000"/>
                        </a:lnSpc>
                        <a:spcBef>
                          <a:spcPts val="400"/>
                        </a:spcBef>
                        <a:spcAft>
                          <a:spcPts val="0"/>
                        </a:spcAft>
                        <a:buClr>
                          <a:srgbClr val="000000"/>
                        </a:buClr>
                        <a:buSzPts val="1400"/>
                        <a:buFont typeface="Arial"/>
                        <a:buNone/>
                      </a:pPr>
                      <a:endParaRPr sz="1400" u="none" strike="noStrike" cap="none"/>
                    </a:p>
                  </a:txBody>
                  <a:tcPr marL="274300" marR="91425" marT="91425" marB="91425">
                    <a:lnL w="228600" cap="flat" cmpd="sng">
                      <a:solidFill>
                        <a:srgbClr val="FFC627"/>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bl>
          </a:graphicData>
        </a:graphic>
      </p:graphicFrame>
      <p:sp>
        <p:nvSpPr>
          <p:cNvPr id="5255" name="Google Shape;5255;p188"/>
          <p:cNvSpPr txBox="1"/>
          <p:nvPr/>
        </p:nvSpPr>
        <p:spPr>
          <a:xfrm>
            <a:off x="9158233" y="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5256" name="Google Shape;5256;p188"/>
          <p:cNvSpPr/>
          <p:nvPr/>
        </p:nvSpPr>
        <p:spPr>
          <a:xfrm>
            <a:off x="9160828"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260"/>
        <p:cNvGrpSpPr/>
        <p:nvPr/>
      </p:nvGrpSpPr>
      <p:grpSpPr>
        <a:xfrm>
          <a:off x="0" y="0"/>
          <a:ext cx="0" cy="0"/>
          <a:chOff x="0" y="0"/>
          <a:chExt cx="0" cy="0"/>
        </a:xfrm>
      </p:grpSpPr>
      <p:pic>
        <p:nvPicPr>
          <p:cNvPr id="5261" name="Google Shape;5261;p189"/>
          <p:cNvPicPr preferRelativeResize="0"/>
          <p:nvPr/>
        </p:nvPicPr>
        <p:blipFill rotWithShape="1">
          <a:blip r:embed="rId3">
            <a:alphaModFix/>
          </a:blip>
          <a:srcRect b="15604"/>
          <a:stretch/>
        </p:blipFill>
        <p:spPr>
          <a:xfrm>
            <a:off x="-75" y="0"/>
            <a:ext cx="9144125" cy="5143501"/>
          </a:xfrm>
          <a:prstGeom prst="rect">
            <a:avLst/>
          </a:prstGeom>
          <a:noFill/>
          <a:ln>
            <a:noFill/>
          </a:ln>
        </p:spPr>
      </p:pic>
      <p:sp>
        <p:nvSpPr>
          <p:cNvPr id="5262" name="Google Shape;5262;p189"/>
          <p:cNvSpPr txBox="1">
            <a:spLocks noGrp="1"/>
          </p:cNvSpPr>
          <p:nvPr>
            <p:ph type="title" idx="3"/>
          </p:nvPr>
        </p:nvSpPr>
        <p:spPr>
          <a:xfrm>
            <a:off x="5356075" y="326850"/>
            <a:ext cx="33474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p>
            <a:pPr marL="0" lvl="0" indent="0" algn="l" rtl="0">
              <a:lnSpc>
                <a:spcPct val="90000"/>
              </a:lnSpc>
              <a:spcBef>
                <a:spcPts val="0"/>
              </a:spcBef>
              <a:spcAft>
                <a:spcPts val="0"/>
              </a:spcAft>
              <a:buSzPts val="2400"/>
              <a:buNone/>
            </a:pPr>
            <a:r>
              <a:rPr lang="en"/>
              <a:t>Add your title here, max of two lines</a:t>
            </a:r>
            <a:endParaRPr/>
          </a:p>
        </p:txBody>
      </p:sp>
      <p:sp>
        <p:nvSpPr>
          <p:cNvPr id="5263" name="Google Shape;5263;p189"/>
          <p:cNvSpPr txBox="1">
            <a:spLocks noGrp="1"/>
          </p:cNvSpPr>
          <p:nvPr>
            <p:ph type="body" idx="1"/>
          </p:nvPr>
        </p:nvSpPr>
        <p:spPr>
          <a:xfrm>
            <a:off x="5458975" y="1273325"/>
            <a:ext cx="3054600" cy="3554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1600"/>
              <a:buNone/>
            </a:pPr>
            <a:r>
              <a:rPr lang="en"/>
              <a:t>Lorem ipsum dolor sit amet, consectetur adipiscing elit, sed do eiusmod tempor incididunt ut labore et dolore magna aliqua. </a:t>
            </a:r>
            <a:endParaRPr/>
          </a:p>
          <a:p>
            <a:pPr marL="0" lvl="0" indent="0" algn="l" rtl="0">
              <a:lnSpc>
                <a:spcPct val="115000"/>
              </a:lnSpc>
              <a:spcBef>
                <a:spcPts val="800"/>
              </a:spcBef>
              <a:spcAft>
                <a:spcPts val="0"/>
              </a:spcAft>
              <a:buSzPts val="1600"/>
              <a:buNone/>
            </a:pPr>
            <a:r>
              <a:rPr lang="en"/>
              <a:t>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a:t>Duis aute irure dolor in reprehenderit in voluptate velit esse cillum dolore eu fugiat nulla pariatur.</a:t>
            </a:r>
            <a:endParaRPr/>
          </a:p>
        </p:txBody>
      </p:sp>
      <p:sp>
        <p:nvSpPr>
          <p:cNvPr id="5264" name="Google Shape;5264;p189"/>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268"/>
        <p:cNvGrpSpPr/>
        <p:nvPr/>
      </p:nvGrpSpPr>
      <p:grpSpPr>
        <a:xfrm>
          <a:off x="0" y="0"/>
          <a:ext cx="0" cy="0"/>
          <a:chOff x="0" y="0"/>
          <a:chExt cx="0" cy="0"/>
        </a:xfrm>
      </p:grpSpPr>
      <p:pic>
        <p:nvPicPr>
          <p:cNvPr id="5269" name="Google Shape;5269;p190"/>
          <p:cNvPicPr preferRelativeResize="0"/>
          <p:nvPr/>
        </p:nvPicPr>
        <p:blipFill rotWithShape="1">
          <a:blip r:embed="rId3">
            <a:alphaModFix/>
          </a:blip>
          <a:srcRect t="5897" r="4405" b="13431"/>
          <a:stretch/>
        </p:blipFill>
        <p:spPr>
          <a:xfrm>
            <a:off x="0" y="0"/>
            <a:ext cx="9144003" cy="5143501"/>
          </a:xfrm>
          <a:prstGeom prst="rect">
            <a:avLst/>
          </a:prstGeom>
          <a:solidFill>
            <a:srgbClr val="BFBFBF"/>
          </a:solidFill>
          <a:ln>
            <a:noFill/>
          </a:ln>
        </p:spPr>
      </p:pic>
      <p:sp>
        <p:nvSpPr>
          <p:cNvPr id="5270" name="Google Shape;5270;p190"/>
          <p:cNvSpPr txBox="1">
            <a:spLocks noGrp="1"/>
          </p:cNvSpPr>
          <p:nvPr>
            <p:ph type="title"/>
          </p:nvPr>
        </p:nvSpPr>
        <p:spPr>
          <a:xfrm>
            <a:off x="320050" y="315900"/>
            <a:ext cx="33339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p>
            <a:pPr marL="0" lvl="0" indent="0" algn="l" rtl="0">
              <a:lnSpc>
                <a:spcPct val="90000"/>
              </a:lnSpc>
              <a:spcBef>
                <a:spcPts val="0"/>
              </a:spcBef>
              <a:spcAft>
                <a:spcPts val="0"/>
              </a:spcAft>
              <a:buSzPts val="2400"/>
              <a:buNone/>
            </a:pPr>
            <a:r>
              <a:rPr lang="en"/>
              <a:t>Add your title here, max of two lines</a:t>
            </a:r>
            <a:endParaRPr/>
          </a:p>
        </p:txBody>
      </p:sp>
      <p:sp>
        <p:nvSpPr>
          <p:cNvPr id="5271" name="Google Shape;5271;p190"/>
          <p:cNvSpPr txBox="1">
            <a:spLocks noGrp="1"/>
          </p:cNvSpPr>
          <p:nvPr>
            <p:ph type="body" idx="1"/>
          </p:nvPr>
        </p:nvSpPr>
        <p:spPr>
          <a:xfrm>
            <a:off x="420625" y="1254875"/>
            <a:ext cx="3043500" cy="35733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1600"/>
              <a:buNone/>
            </a:pPr>
            <a:r>
              <a:rPr lang="en"/>
              <a:t>Lorem ipsum dolor sit amet, consectetur adipiscing elit, sed do eiusmod tempor incididunt ut labore et dolore magna aliqua. </a:t>
            </a:r>
            <a:endParaRPr/>
          </a:p>
          <a:p>
            <a:pPr marL="0" lvl="0" indent="0" algn="l" rtl="0">
              <a:lnSpc>
                <a:spcPct val="115000"/>
              </a:lnSpc>
              <a:spcBef>
                <a:spcPts val="800"/>
              </a:spcBef>
              <a:spcAft>
                <a:spcPts val="0"/>
              </a:spcAft>
              <a:buSzPts val="1600"/>
              <a:buNone/>
            </a:pPr>
            <a:r>
              <a:rPr lang="en"/>
              <a:t>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a:t>Duis aute irure dolor in reprehenderit in voluptate velit esse cillum dolore eu fugiat nulla pariatur.</a:t>
            </a:r>
            <a:endParaRPr/>
          </a:p>
        </p:txBody>
      </p:sp>
      <p:sp>
        <p:nvSpPr>
          <p:cNvPr id="5272" name="Google Shape;5272;p190"/>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5276"/>
        <p:cNvGrpSpPr/>
        <p:nvPr/>
      </p:nvGrpSpPr>
      <p:grpSpPr>
        <a:xfrm>
          <a:off x="0" y="0"/>
          <a:ext cx="0" cy="0"/>
          <a:chOff x="0" y="0"/>
          <a:chExt cx="0" cy="0"/>
        </a:xfrm>
      </p:grpSpPr>
      <p:sp>
        <p:nvSpPr>
          <p:cNvPr id="5277" name="Google Shape;5277;p191"/>
          <p:cNvSpPr txBox="1">
            <a:spLocks noGrp="1"/>
          </p:cNvSpPr>
          <p:nvPr>
            <p:ph type="title"/>
          </p:nvPr>
        </p:nvSpPr>
        <p:spPr>
          <a:xfrm>
            <a:off x="420700" y="315899"/>
            <a:ext cx="8376300" cy="443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Title of slide</a:t>
            </a:r>
            <a:endParaRPr/>
          </a:p>
        </p:txBody>
      </p:sp>
      <p:sp>
        <p:nvSpPr>
          <p:cNvPr id="5278" name="Google Shape;5278;p191"/>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p>
            <a:pPr marL="457200" lvl="0" indent="-355600" algn="l" rtl="0">
              <a:lnSpc>
                <a:spcPct val="115000"/>
              </a:lnSpc>
              <a:spcBef>
                <a:spcPts val="0"/>
              </a:spcBef>
              <a:spcAft>
                <a:spcPts val="0"/>
              </a:spcAft>
              <a:buSzPts val="2000"/>
              <a:buChar char="●"/>
            </a:pPr>
            <a:r>
              <a:rPr lang="en"/>
              <a:t>A few</a:t>
            </a:r>
            <a:endParaRPr/>
          </a:p>
          <a:p>
            <a:pPr marL="457200" lvl="0" indent="-355600" algn="l" rtl="0">
              <a:lnSpc>
                <a:spcPct val="115000"/>
              </a:lnSpc>
              <a:spcBef>
                <a:spcPts val="0"/>
              </a:spcBef>
              <a:spcAft>
                <a:spcPts val="0"/>
              </a:spcAft>
              <a:buSzPts val="2000"/>
              <a:buChar char="●"/>
            </a:pPr>
            <a:r>
              <a:rPr lang="en"/>
              <a:t>Bullet points</a:t>
            </a:r>
            <a:endParaRPr/>
          </a:p>
          <a:p>
            <a:pPr marL="457200" lvl="0" indent="-355600" algn="l" rtl="0">
              <a:lnSpc>
                <a:spcPct val="115000"/>
              </a:lnSpc>
              <a:spcBef>
                <a:spcPts val="0"/>
              </a:spcBef>
              <a:spcAft>
                <a:spcPts val="0"/>
              </a:spcAft>
              <a:buSzPts val="2000"/>
              <a:buChar char="●"/>
            </a:pPr>
            <a:r>
              <a:rPr lang="en"/>
              <a:t>To summarize</a:t>
            </a:r>
            <a:endParaRPr/>
          </a:p>
          <a:p>
            <a:pPr marL="457200" lvl="0" indent="-355600" algn="l" rtl="0">
              <a:lnSpc>
                <a:spcPct val="115000"/>
              </a:lnSpc>
              <a:spcBef>
                <a:spcPts val="0"/>
              </a:spcBef>
              <a:spcAft>
                <a:spcPts val="0"/>
              </a:spcAft>
              <a:buSzPts val="2000"/>
              <a:buChar char="●"/>
            </a:pPr>
            <a:r>
              <a:rPr lang="en"/>
              <a:t>A topic</a:t>
            </a:r>
            <a:endParaRPr/>
          </a:p>
        </p:txBody>
      </p:sp>
      <p:sp>
        <p:nvSpPr>
          <p:cNvPr id="5279" name="Google Shape;5279;p191"/>
          <p:cNvSpPr txBox="1">
            <a:spLocks noGrp="1"/>
          </p:cNvSpPr>
          <p:nvPr>
            <p:ph type="body" idx="4294967295"/>
          </p:nvPr>
        </p:nvSpPr>
        <p:spPr>
          <a:xfrm>
            <a:off x="4772925" y="1146950"/>
            <a:ext cx="4098600" cy="3832800"/>
          </a:xfrm>
          <a:prstGeom prst="rect">
            <a:avLst/>
          </a:prstGeom>
          <a:noFill/>
          <a:ln>
            <a:noFill/>
          </a:ln>
        </p:spPr>
        <p:txBody>
          <a:bodyPr spcFirstLastPara="1" wrap="square" lIns="0" tIns="0" rIns="0" bIns="0" anchor="t" anchorCtr="0">
            <a:noAutofit/>
          </a:bodyPr>
          <a:lstStyle/>
          <a:p>
            <a:pPr marL="457200" lvl="0" indent="-355600" algn="l" rtl="0">
              <a:lnSpc>
                <a:spcPct val="115000"/>
              </a:lnSpc>
              <a:spcBef>
                <a:spcPts val="0"/>
              </a:spcBef>
              <a:spcAft>
                <a:spcPts val="0"/>
              </a:spcAft>
              <a:buSzPts val="2000"/>
              <a:buChar char="●"/>
            </a:pPr>
            <a:r>
              <a:rPr lang="en"/>
              <a:t>A few</a:t>
            </a:r>
            <a:endParaRPr/>
          </a:p>
          <a:p>
            <a:pPr marL="457200" lvl="0" indent="-355600" algn="l" rtl="0">
              <a:lnSpc>
                <a:spcPct val="115000"/>
              </a:lnSpc>
              <a:spcBef>
                <a:spcPts val="0"/>
              </a:spcBef>
              <a:spcAft>
                <a:spcPts val="0"/>
              </a:spcAft>
              <a:buSzPts val="2000"/>
              <a:buChar char="●"/>
            </a:pPr>
            <a:r>
              <a:rPr lang="en"/>
              <a:t>Bullet points</a:t>
            </a:r>
            <a:endParaRPr/>
          </a:p>
          <a:p>
            <a:pPr marL="457200" lvl="0" indent="-355600" algn="l" rtl="0">
              <a:lnSpc>
                <a:spcPct val="115000"/>
              </a:lnSpc>
              <a:spcBef>
                <a:spcPts val="0"/>
              </a:spcBef>
              <a:spcAft>
                <a:spcPts val="0"/>
              </a:spcAft>
              <a:buSzPts val="2000"/>
              <a:buChar char="●"/>
            </a:pPr>
            <a:r>
              <a:rPr lang="en"/>
              <a:t>To summarize</a:t>
            </a:r>
            <a:endParaRPr/>
          </a:p>
          <a:p>
            <a:pPr marL="457200" lvl="0" indent="-355600" algn="l" rtl="0">
              <a:lnSpc>
                <a:spcPct val="115000"/>
              </a:lnSpc>
              <a:spcBef>
                <a:spcPts val="0"/>
              </a:spcBef>
              <a:spcAft>
                <a:spcPts val="0"/>
              </a:spcAft>
              <a:buSzPts val="2000"/>
              <a:buChar char="●"/>
            </a:pPr>
            <a:r>
              <a:rPr lang="en"/>
              <a:t>A topic</a:t>
            </a:r>
            <a:endParaRPr/>
          </a:p>
        </p:txBody>
      </p:sp>
      <p:sp>
        <p:nvSpPr>
          <p:cNvPr id="5280" name="Google Shape;5280;p191"/>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p>
            <a:pPr marL="457200" lvl="0" indent="-355600" algn="l" rtl="0">
              <a:lnSpc>
                <a:spcPct val="115000"/>
              </a:lnSpc>
              <a:spcBef>
                <a:spcPts val="0"/>
              </a:spcBef>
              <a:spcAft>
                <a:spcPts val="0"/>
              </a:spcAft>
              <a:buSzPts val="2000"/>
              <a:buChar char="●"/>
            </a:pPr>
            <a:r>
              <a:rPr lang="en"/>
              <a:t>A few</a:t>
            </a:r>
            <a:endParaRPr/>
          </a:p>
          <a:p>
            <a:pPr marL="457200" lvl="0" indent="-355600" algn="l" rtl="0">
              <a:lnSpc>
                <a:spcPct val="115000"/>
              </a:lnSpc>
              <a:spcBef>
                <a:spcPts val="0"/>
              </a:spcBef>
              <a:spcAft>
                <a:spcPts val="0"/>
              </a:spcAft>
              <a:buSzPts val="2000"/>
              <a:buChar char="●"/>
            </a:pPr>
            <a:r>
              <a:rPr lang="en"/>
              <a:t>Bullet points</a:t>
            </a:r>
            <a:endParaRPr/>
          </a:p>
          <a:p>
            <a:pPr marL="457200" lvl="0" indent="-355600" algn="l" rtl="0">
              <a:lnSpc>
                <a:spcPct val="115000"/>
              </a:lnSpc>
              <a:spcBef>
                <a:spcPts val="0"/>
              </a:spcBef>
              <a:spcAft>
                <a:spcPts val="0"/>
              </a:spcAft>
              <a:buSzPts val="2000"/>
              <a:buChar char="●"/>
            </a:pPr>
            <a:r>
              <a:rPr lang="en"/>
              <a:t>To summarize</a:t>
            </a:r>
            <a:endParaRPr/>
          </a:p>
          <a:p>
            <a:pPr marL="457200" lvl="0" indent="-355600" algn="l" rtl="0">
              <a:lnSpc>
                <a:spcPct val="115000"/>
              </a:lnSpc>
              <a:spcBef>
                <a:spcPts val="0"/>
              </a:spcBef>
              <a:spcAft>
                <a:spcPts val="0"/>
              </a:spcAft>
              <a:buSzPts val="2000"/>
              <a:buChar char="●"/>
            </a:pPr>
            <a:r>
              <a:rPr lang="en"/>
              <a:t>A topic</a:t>
            </a:r>
            <a:endParaRPr/>
          </a:p>
          <a:p>
            <a:pPr marL="0" lvl="0" indent="0" algn="l" rtl="0">
              <a:lnSpc>
                <a:spcPct val="115000"/>
              </a:lnSpc>
              <a:spcBef>
                <a:spcPts val="800"/>
              </a:spcBef>
              <a:spcAft>
                <a:spcPts val="800"/>
              </a:spcAft>
              <a:buSzPts val="2000"/>
              <a:buNone/>
            </a:pP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284"/>
        <p:cNvGrpSpPr/>
        <p:nvPr/>
      </p:nvGrpSpPr>
      <p:grpSpPr>
        <a:xfrm>
          <a:off x="0" y="0"/>
          <a:ext cx="0" cy="0"/>
          <a:chOff x="0" y="0"/>
          <a:chExt cx="0" cy="0"/>
        </a:xfrm>
      </p:grpSpPr>
      <p:sp>
        <p:nvSpPr>
          <p:cNvPr id="5285" name="Google Shape;5285;p192"/>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Make a main point in </a:t>
            </a:r>
            <a:endParaRPr/>
          </a:p>
          <a:p>
            <a:pPr marL="0" lvl="0" indent="0" algn="l" rtl="0">
              <a:lnSpc>
                <a:spcPct val="90000"/>
              </a:lnSpc>
              <a:spcBef>
                <a:spcPts val="0"/>
              </a:spcBef>
              <a:spcAft>
                <a:spcPts val="0"/>
              </a:spcAft>
              <a:buSzPts val="2400"/>
              <a:buNone/>
            </a:pPr>
            <a:r>
              <a:rPr lang="en"/>
              <a:t>the headline</a:t>
            </a:r>
            <a:endParaRPr/>
          </a:p>
        </p:txBody>
      </p:sp>
      <p:sp>
        <p:nvSpPr>
          <p:cNvPr id="5286" name="Google Shape;5286;p192"/>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1600"/>
              <a:buNone/>
            </a:pPr>
            <a:r>
              <a:rPr lang="en"/>
              <a:t>Sit amet consectetur adipiscing elit duis. Cursus eget nunc scelerisque viverra mauris in aliquam sem fringilla. Lorem donec massa sapien faucibus.</a:t>
            </a:r>
            <a:endParaRPr/>
          </a:p>
        </p:txBody>
      </p:sp>
      <p:pic>
        <p:nvPicPr>
          <p:cNvPr id="5287" name="Google Shape;5287;p192"/>
          <p:cNvPicPr preferRelativeResize="0"/>
          <p:nvPr/>
        </p:nvPicPr>
        <p:blipFill rotWithShape="1">
          <a:blip r:embed="rId3">
            <a:alphaModFix/>
          </a:blip>
          <a:srcRect l="13913" r="13919"/>
          <a:stretch/>
        </p:blipFill>
        <p:spPr>
          <a:xfrm>
            <a:off x="424925" y="315900"/>
            <a:ext cx="4091402" cy="3784201"/>
          </a:xfrm>
          <a:prstGeom prst="rect">
            <a:avLst/>
          </a:prstGeom>
          <a:noFill/>
          <a:ln>
            <a:noFill/>
          </a:ln>
        </p:spPr>
      </p:pic>
      <p:sp>
        <p:nvSpPr>
          <p:cNvPr id="5288" name="Google Shape;5288;p192"/>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5292"/>
        <p:cNvGrpSpPr/>
        <p:nvPr/>
      </p:nvGrpSpPr>
      <p:grpSpPr>
        <a:xfrm>
          <a:off x="0" y="0"/>
          <a:ext cx="0" cy="0"/>
          <a:chOff x="0" y="0"/>
          <a:chExt cx="0" cy="0"/>
        </a:xfrm>
      </p:grpSpPr>
      <p:pic>
        <p:nvPicPr>
          <p:cNvPr id="5293" name="Google Shape;5293;p193"/>
          <p:cNvPicPr preferRelativeResize="0">
            <a:picLocks noGrp="1"/>
          </p:cNvPicPr>
          <p:nvPr>
            <p:ph type="pic" idx="2"/>
          </p:nvPr>
        </p:nvPicPr>
        <p:blipFill rotWithShape="1">
          <a:blip r:embed="rId3">
            <a:alphaModFix/>
          </a:blip>
          <a:srcRect l="18147" r="26048"/>
          <a:stretch/>
        </p:blipFill>
        <p:spPr>
          <a:xfrm>
            <a:off x="4096800" y="0"/>
            <a:ext cx="4308000" cy="5143501"/>
          </a:xfrm>
          <a:prstGeom prst="rect">
            <a:avLst/>
          </a:prstGeom>
          <a:noFill/>
          <a:ln>
            <a:noFill/>
          </a:ln>
        </p:spPr>
      </p:pic>
      <p:sp>
        <p:nvSpPr>
          <p:cNvPr id="5294" name="Google Shape;5294;p193"/>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p>
            <a:pPr marL="0" lvl="0" indent="0" algn="l" rtl="0">
              <a:lnSpc>
                <a:spcPct val="90000"/>
              </a:lnSpc>
              <a:spcBef>
                <a:spcPts val="0"/>
              </a:spcBef>
              <a:spcAft>
                <a:spcPts val="800"/>
              </a:spcAft>
              <a:buSzPts val="2400"/>
              <a:buNone/>
            </a:pPr>
            <a:r>
              <a:rPr lang="en"/>
              <a:t>Headline goes here</a:t>
            </a:r>
            <a:endParaRPr/>
          </a:p>
        </p:txBody>
      </p:sp>
      <p:sp>
        <p:nvSpPr>
          <p:cNvPr id="5295" name="Google Shape;5295;p193"/>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t>Lorem ipsum dolor sit amet, consectetur adipiscing elit, sed do eiusmod tempor incididunt ut labore et dolore magna aliqua. </a:t>
            </a:r>
            <a:endParaRPr/>
          </a:p>
          <a:p>
            <a:pPr marL="0" lvl="0" indent="0" algn="l" rtl="0">
              <a:lnSpc>
                <a:spcPct val="115000"/>
              </a:lnSpc>
              <a:spcBef>
                <a:spcPts val="800"/>
              </a:spcBef>
              <a:spcAft>
                <a:spcPts val="0"/>
              </a:spcAft>
              <a:buClr>
                <a:schemeClr val="dk1"/>
              </a:buClr>
              <a:buSzPts val="1100"/>
              <a:buFont typeface="Arial"/>
              <a:buNone/>
            </a:pPr>
            <a:r>
              <a:rPr lang="en"/>
              <a:t>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a:t>Duis aute irure dolor in reprehenderit fugiat nulla pariatur.</a:t>
            </a:r>
            <a:endParaRPr/>
          </a:p>
        </p:txBody>
      </p:sp>
      <p:sp>
        <p:nvSpPr>
          <p:cNvPr id="5296" name="Google Shape;5296;p193"/>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5297" name="Google Shape;5297;p193"/>
          <p:cNvSpPr/>
          <p:nvPr/>
        </p:nvSpPr>
        <p:spPr>
          <a:xfrm>
            <a:off x="9226725"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706"/>
        <p:cNvGrpSpPr/>
        <p:nvPr/>
      </p:nvGrpSpPr>
      <p:grpSpPr>
        <a:xfrm>
          <a:off x="0" y="0"/>
          <a:ext cx="0" cy="0"/>
          <a:chOff x="0" y="0"/>
          <a:chExt cx="0" cy="0"/>
        </a:xfrm>
      </p:grpSpPr>
      <p:sp>
        <p:nvSpPr>
          <p:cNvPr id="4707" name="Google Shape;4707;p131"/>
          <p:cNvSpPr/>
          <p:nvPr/>
        </p:nvSpPr>
        <p:spPr>
          <a:xfrm>
            <a:off x="0" y="-9225"/>
            <a:ext cx="9144000" cy="3893700"/>
          </a:xfrm>
          <a:prstGeom prst="rect">
            <a:avLst/>
          </a:prstGeom>
          <a:solidFill>
            <a:srgbClr val="FFC627"/>
          </a:solidFill>
          <a:ln w="9525" cap="flat" cmpd="sng">
            <a:solidFill>
              <a:srgbClr val="FFC62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08" name="Google Shape;4708;p131"/>
          <p:cNvPicPr preferRelativeResize="0"/>
          <p:nvPr/>
        </p:nvPicPr>
        <p:blipFill rotWithShape="1">
          <a:blip r:embed="rId3">
            <a:alphaModFix/>
          </a:blip>
          <a:srcRect t="3686" b="20618"/>
          <a:stretch/>
        </p:blipFill>
        <p:spPr>
          <a:xfrm>
            <a:off x="0" y="-9150"/>
            <a:ext cx="9144000" cy="3893551"/>
          </a:xfrm>
          <a:prstGeom prst="rect">
            <a:avLst/>
          </a:prstGeom>
          <a:noFill/>
          <a:ln>
            <a:noFill/>
          </a:ln>
        </p:spPr>
      </p:pic>
      <p:sp>
        <p:nvSpPr>
          <p:cNvPr id="4709" name="Google Shape;4709;p131"/>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pattern background</a:t>
            </a:r>
            <a:endParaRPr/>
          </a:p>
        </p:txBody>
      </p:sp>
      <p:sp>
        <p:nvSpPr>
          <p:cNvPr id="4710" name="Google Shape;4710;p131"/>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5301"/>
        <p:cNvGrpSpPr/>
        <p:nvPr/>
      </p:nvGrpSpPr>
      <p:grpSpPr>
        <a:xfrm>
          <a:off x="0" y="0"/>
          <a:ext cx="0" cy="0"/>
          <a:chOff x="0" y="0"/>
          <a:chExt cx="0" cy="0"/>
        </a:xfrm>
      </p:grpSpPr>
      <p:pic>
        <p:nvPicPr>
          <p:cNvPr id="5302" name="Google Shape;5302;p194"/>
          <p:cNvPicPr preferRelativeResize="0">
            <a:picLocks noGrp="1"/>
          </p:cNvPicPr>
          <p:nvPr>
            <p:ph type="pic" idx="2"/>
          </p:nvPr>
        </p:nvPicPr>
        <p:blipFill rotWithShape="1">
          <a:blip r:embed="rId3">
            <a:alphaModFix/>
          </a:blip>
          <a:srcRect t="5520" b="14930"/>
          <a:stretch/>
        </p:blipFill>
        <p:spPr>
          <a:xfrm>
            <a:off x="1161908" y="0"/>
            <a:ext cx="4308000" cy="5143500"/>
          </a:xfrm>
          <a:prstGeom prst="rect">
            <a:avLst/>
          </a:prstGeom>
          <a:noFill/>
          <a:ln>
            <a:noFill/>
          </a:ln>
        </p:spPr>
      </p:pic>
      <p:sp>
        <p:nvSpPr>
          <p:cNvPr id="5303" name="Google Shape;5303;p19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p>
            <a:pPr marL="0" lvl="0" indent="0" algn="l" rtl="0">
              <a:lnSpc>
                <a:spcPct val="90000"/>
              </a:lnSpc>
              <a:spcBef>
                <a:spcPts val="0"/>
              </a:spcBef>
              <a:spcAft>
                <a:spcPts val="0"/>
              </a:spcAft>
              <a:buSzPts val="2400"/>
              <a:buNone/>
            </a:pPr>
            <a:r>
              <a:rPr lang="en"/>
              <a:t>Headline goes here</a:t>
            </a:r>
            <a:endParaRPr/>
          </a:p>
          <a:p>
            <a:pPr marL="0" lvl="0" indent="0" algn="l" rtl="0">
              <a:lnSpc>
                <a:spcPct val="90000"/>
              </a:lnSpc>
              <a:spcBef>
                <a:spcPts val="800"/>
              </a:spcBef>
              <a:spcAft>
                <a:spcPts val="0"/>
              </a:spcAft>
              <a:buSzPts val="2400"/>
              <a:buNone/>
            </a:pPr>
            <a:endParaRPr/>
          </a:p>
          <a:p>
            <a:pPr marL="0" lvl="0" indent="0" algn="l" rtl="0">
              <a:lnSpc>
                <a:spcPct val="90000"/>
              </a:lnSpc>
              <a:spcBef>
                <a:spcPts val="800"/>
              </a:spcBef>
              <a:spcAft>
                <a:spcPts val="800"/>
              </a:spcAft>
              <a:buSzPts val="2400"/>
              <a:buNone/>
            </a:pPr>
            <a:endParaRPr/>
          </a:p>
        </p:txBody>
      </p:sp>
      <p:sp>
        <p:nvSpPr>
          <p:cNvPr id="5304" name="Google Shape;5304;p19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p>
            <a:pPr marL="0" lvl="0" indent="0" algn="l" rtl="0">
              <a:lnSpc>
                <a:spcPct val="115000"/>
              </a:lnSpc>
              <a:spcBef>
                <a:spcPts val="0"/>
              </a:spcBef>
              <a:spcAft>
                <a:spcPts val="0"/>
              </a:spcAft>
              <a:buSzPts val="1600"/>
              <a:buNone/>
            </a:pPr>
            <a:r>
              <a:rPr lang="en"/>
              <a:t>Lorem ipsum dolor sit amet, consectetur adipiscing elit, sed do eiusmod tempor incididunt ut labore et dolore magna aliqua. </a:t>
            </a:r>
            <a:endParaRPr/>
          </a:p>
          <a:p>
            <a:pPr marL="0" lvl="0" indent="0" algn="l" rtl="0">
              <a:lnSpc>
                <a:spcPct val="115000"/>
              </a:lnSpc>
              <a:spcBef>
                <a:spcPts val="800"/>
              </a:spcBef>
              <a:spcAft>
                <a:spcPts val="0"/>
              </a:spcAft>
              <a:buSzPts val="1600"/>
              <a:buNone/>
            </a:pPr>
            <a:r>
              <a:rPr lang="en"/>
              <a:t>Ut enim ad minim veniam, quis nostrud exercitation ullamco laboris nisi ut aliquip ex ea commodo consequat. </a:t>
            </a:r>
            <a:endParaRPr/>
          </a:p>
          <a:p>
            <a:pPr marL="0" lvl="0" indent="0" algn="l" rtl="0">
              <a:lnSpc>
                <a:spcPct val="115000"/>
              </a:lnSpc>
              <a:spcBef>
                <a:spcPts val="800"/>
              </a:spcBef>
              <a:spcAft>
                <a:spcPts val="800"/>
              </a:spcAft>
              <a:buSzPts val="1600"/>
              <a:buNone/>
            </a:pPr>
            <a:r>
              <a:rPr lang="en"/>
              <a:t>Duis aute irure dolor in reprehenderit.</a:t>
            </a:r>
            <a:endParaRPr/>
          </a:p>
        </p:txBody>
      </p:sp>
      <p:sp>
        <p:nvSpPr>
          <p:cNvPr id="5305" name="Google Shape;5305;p194"/>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5306" name="Google Shape;5306;p194"/>
          <p:cNvSpPr/>
          <p:nvPr/>
        </p:nvSpPr>
        <p:spPr>
          <a:xfrm>
            <a:off x="9226725"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5310"/>
        <p:cNvGrpSpPr/>
        <p:nvPr/>
      </p:nvGrpSpPr>
      <p:grpSpPr>
        <a:xfrm>
          <a:off x="0" y="0"/>
          <a:ext cx="0" cy="0"/>
          <a:chOff x="0" y="0"/>
          <a:chExt cx="0" cy="0"/>
        </a:xfrm>
      </p:grpSpPr>
      <p:pic>
        <p:nvPicPr>
          <p:cNvPr id="5311" name="Google Shape;5311;p195"/>
          <p:cNvPicPr preferRelativeResize="0">
            <a:picLocks noGrp="1"/>
          </p:cNvPicPr>
          <p:nvPr>
            <p:ph type="pic" idx="2"/>
          </p:nvPr>
        </p:nvPicPr>
        <p:blipFill rotWithShape="1">
          <a:blip r:embed="rId3">
            <a:alphaModFix/>
          </a:blip>
          <a:srcRect t="17448" b="14791"/>
          <a:stretch/>
        </p:blipFill>
        <p:spPr>
          <a:xfrm>
            <a:off x="5362575" y="561379"/>
            <a:ext cx="3781500" cy="3848100"/>
          </a:xfrm>
          <a:prstGeom prst="rect">
            <a:avLst/>
          </a:prstGeom>
          <a:solidFill>
            <a:schemeClr val="lt2"/>
          </a:solidFill>
          <a:ln>
            <a:noFill/>
          </a:ln>
        </p:spPr>
      </p:pic>
      <p:sp>
        <p:nvSpPr>
          <p:cNvPr id="5312" name="Google Shape;5312;p195"/>
          <p:cNvSpPr txBox="1">
            <a:spLocks noGrp="1"/>
          </p:cNvSpPr>
          <p:nvPr>
            <p:ph type="body" idx="1"/>
          </p:nvPr>
        </p:nvSpPr>
        <p:spPr>
          <a:xfrm>
            <a:off x="853600" y="1697775"/>
            <a:ext cx="3672600" cy="29295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1600"/>
              <a:buNone/>
            </a:pPr>
            <a:r>
              <a:rPr lang="en"/>
              <a:t>Sit amet consectetur adipiscing elit duis. Cursus eget nunc scelerisque viverra mauris in aliquam sem fringilla. Lorem donec massa sapien faucibus et.</a:t>
            </a:r>
            <a:endParaRPr/>
          </a:p>
        </p:txBody>
      </p:sp>
      <p:sp>
        <p:nvSpPr>
          <p:cNvPr id="5313" name="Google Shape;5313;p195"/>
          <p:cNvSpPr txBox="1">
            <a:spLocks noGrp="1"/>
          </p:cNvSpPr>
          <p:nvPr>
            <p:ph type="title"/>
          </p:nvPr>
        </p:nvSpPr>
        <p:spPr>
          <a:xfrm>
            <a:off x="853600" y="892525"/>
            <a:ext cx="3672600" cy="66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Make a main point in the headline</a:t>
            </a:r>
            <a:endParaRPr/>
          </a:p>
        </p:txBody>
      </p:sp>
      <p:sp>
        <p:nvSpPr>
          <p:cNvPr id="5314" name="Google Shape;5314;p195"/>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318"/>
        <p:cNvGrpSpPr/>
        <p:nvPr/>
      </p:nvGrpSpPr>
      <p:grpSpPr>
        <a:xfrm>
          <a:off x="0" y="0"/>
          <a:ext cx="0" cy="0"/>
          <a:chOff x="0" y="0"/>
          <a:chExt cx="0" cy="0"/>
        </a:xfrm>
      </p:grpSpPr>
      <p:sp>
        <p:nvSpPr>
          <p:cNvPr id="5319" name="Google Shape;5319;p196"/>
          <p:cNvSpPr txBox="1">
            <a:spLocks noGrp="1"/>
          </p:cNvSpPr>
          <p:nvPr>
            <p:ph type="body" idx="1"/>
          </p:nvPr>
        </p:nvSpPr>
        <p:spPr>
          <a:xfrm>
            <a:off x="837877" y="999463"/>
            <a:ext cx="4454100" cy="544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400"/>
              </a:spcAft>
              <a:buSzPts val="1200"/>
              <a:buNone/>
            </a:pPr>
            <a:r>
              <a:rPr lang="en"/>
              <a:t>Sit amet consectetur adipiscing elit duis. Cursus eget nunc scelerisque viverra mauris in aliquam sem fringilla. Lorem donec massa sapien faucibus et.</a:t>
            </a:r>
            <a:endParaRPr/>
          </a:p>
        </p:txBody>
      </p:sp>
      <p:sp>
        <p:nvSpPr>
          <p:cNvPr id="5320" name="Google Shape;5320;p196"/>
          <p:cNvSpPr>
            <a:spLocks noGrp="1"/>
          </p:cNvSpPr>
          <p:nvPr>
            <p:ph type="pic" idx="2"/>
          </p:nvPr>
        </p:nvSpPr>
        <p:spPr>
          <a:xfrm>
            <a:off x="846834" y="1795838"/>
            <a:ext cx="1268400" cy="1268400"/>
          </a:xfrm>
          <a:prstGeom prst="ellipse">
            <a:avLst/>
          </a:prstGeom>
          <a:solidFill>
            <a:schemeClr val="lt2"/>
          </a:solidFill>
          <a:ln>
            <a:noFill/>
          </a:ln>
        </p:spPr>
        <p:txBody>
          <a:bodyPr/>
          <a:lstStyle/>
          <a:p>
            <a:endParaRPr lang="en-US"/>
          </a:p>
        </p:txBody>
      </p:sp>
      <p:sp>
        <p:nvSpPr>
          <p:cNvPr id="5321" name="Google Shape;5321;p196"/>
          <p:cNvSpPr>
            <a:spLocks noGrp="1"/>
          </p:cNvSpPr>
          <p:nvPr>
            <p:ph type="pic" idx="3"/>
          </p:nvPr>
        </p:nvSpPr>
        <p:spPr>
          <a:xfrm>
            <a:off x="2991172" y="1795838"/>
            <a:ext cx="1268400" cy="1268400"/>
          </a:xfrm>
          <a:prstGeom prst="ellipse">
            <a:avLst/>
          </a:prstGeom>
          <a:solidFill>
            <a:schemeClr val="lt2"/>
          </a:solidFill>
          <a:ln>
            <a:noFill/>
          </a:ln>
        </p:spPr>
        <p:txBody>
          <a:bodyPr/>
          <a:lstStyle/>
          <a:p>
            <a:endParaRPr lang="en-US"/>
          </a:p>
        </p:txBody>
      </p:sp>
      <p:sp>
        <p:nvSpPr>
          <p:cNvPr id="5322" name="Google Shape;5322;p196"/>
          <p:cNvSpPr>
            <a:spLocks noGrp="1"/>
          </p:cNvSpPr>
          <p:nvPr>
            <p:ph type="pic" idx="4"/>
          </p:nvPr>
        </p:nvSpPr>
        <p:spPr>
          <a:xfrm>
            <a:off x="5135511" y="1795838"/>
            <a:ext cx="1268400" cy="1268400"/>
          </a:xfrm>
          <a:prstGeom prst="ellipse">
            <a:avLst/>
          </a:prstGeom>
          <a:solidFill>
            <a:schemeClr val="lt2"/>
          </a:solidFill>
          <a:ln>
            <a:noFill/>
          </a:ln>
        </p:spPr>
        <p:txBody>
          <a:bodyPr/>
          <a:lstStyle/>
          <a:p>
            <a:endParaRPr lang="en-US"/>
          </a:p>
        </p:txBody>
      </p:sp>
      <p:sp>
        <p:nvSpPr>
          <p:cNvPr id="5323" name="Google Shape;5323;p196"/>
          <p:cNvSpPr>
            <a:spLocks noGrp="1"/>
          </p:cNvSpPr>
          <p:nvPr>
            <p:ph type="pic" idx="5"/>
          </p:nvPr>
        </p:nvSpPr>
        <p:spPr>
          <a:xfrm>
            <a:off x="7279850" y="1795838"/>
            <a:ext cx="1268400" cy="1268400"/>
          </a:xfrm>
          <a:prstGeom prst="ellipse">
            <a:avLst/>
          </a:prstGeom>
          <a:solidFill>
            <a:schemeClr val="lt2"/>
          </a:solidFill>
          <a:ln>
            <a:noFill/>
          </a:ln>
        </p:spPr>
        <p:txBody>
          <a:bodyPr/>
          <a:lstStyle/>
          <a:p>
            <a:endParaRPr lang="en-US"/>
          </a:p>
        </p:txBody>
      </p:sp>
      <p:sp>
        <p:nvSpPr>
          <p:cNvPr id="5324" name="Google Shape;5324;p196"/>
          <p:cNvSpPr txBox="1">
            <a:spLocks noGrp="1"/>
          </p:cNvSpPr>
          <p:nvPr>
            <p:ph type="title"/>
          </p:nvPr>
        </p:nvSpPr>
        <p:spPr>
          <a:xfrm>
            <a:off x="841250" y="615400"/>
            <a:ext cx="7964400" cy="3324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0"/>
              </a:spcAft>
              <a:buSzPts val="2400"/>
              <a:buNone/>
            </a:pPr>
            <a:r>
              <a:rPr lang="en"/>
              <a:t>Introductions</a:t>
            </a:r>
            <a:endParaRPr/>
          </a:p>
        </p:txBody>
      </p:sp>
      <p:sp>
        <p:nvSpPr>
          <p:cNvPr id="5325" name="Google Shape;5325;p196"/>
          <p:cNvSpPr txBox="1">
            <a:spLocks noGrp="1"/>
          </p:cNvSpPr>
          <p:nvPr>
            <p:ph type="body" idx="4294967295"/>
          </p:nvPr>
        </p:nvSpPr>
        <p:spPr>
          <a:xfrm>
            <a:off x="846842" y="3260855"/>
            <a:ext cx="1562100" cy="1567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Name goes here</a:t>
            </a:r>
            <a:endParaRPr sz="1200" b="1"/>
          </a:p>
          <a:p>
            <a:pPr marL="0" lvl="0" indent="0" algn="l" rtl="0">
              <a:lnSpc>
                <a:spcPct val="115000"/>
              </a:lnSpc>
              <a:spcBef>
                <a:spcPts val="800"/>
              </a:spcBef>
              <a:spcAft>
                <a:spcPts val="0"/>
              </a:spcAft>
              <a:buClr>
                <a:schemeClr val="dk1"/>
              </a:buClr>
              <a:buSzPts val="1100"/>
              <a:buFont typeface="Arial"/>
              <a:buNone/>
            </a:pPr>
            <a:r>
              <a:rPr lang="en" sz="1200"/>
              <a:t>Title</a:t>
            </a:r>
            <a:endParaRPr sz="1200"/>
          </a:p>
          <a:p>
            <a:pPr marL="0" lvl="0" indent="0" algn="l" rtl="0">
              <a:lnSpc>
                <a:spcPct val="115000"/>
              </a:lnSpc>
              <a:spcBef>
                <a:spcPts val="800"/>
              </a:spcBef>
              <a:spcAft>
                <a:spcPts val="800"/>
              </a:spcAft>
              <a:buSzPts val="2000"/>
              <a:buNone/>
            </a:pPr>
            <a:r>
              <a:rPr lang="en" sz="1200"/>
              <a:t>Quick introduction and highlight of skills</a:t>
            </a:r>
            <a:endParaRPr sz="1200"/>
          </a:p>
        </p:txBody>
      </p:sp>
      <p:sp>
        <p:nvSpPr>
          <p:cNvPr id="5326" name="Google Shape;5326;p196"/>
          <p:cNvSpPr txBox="1">
            <a:spLocks noGrp="1"/>
          </p:cNvSpPr>
          <p:nvPr>
            <p:ph type="body" idx="4294967295"/>
          </p:nvPr>
        </p:nvSpPr>
        <p:spPr>
          <a:xfrm>
            <a:off x="2991172" y="3260855"/>
            <a:ext cx="1562100" cy="1567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Name goes here</a:t>
            </a:r>
            <a:endParaRPr sz="1200" b="1"/>
          </a:p>
          <a:p>
            <a:pPr marL="0" lvl="0" indent="0" algn="l" rtl="0">
              <a:lnSpc>
                <a:spcPct val="115000"/>
              </a:lnSpc>
              <a:spcBef>
                <a:spcPts val="800"/>
              </a:spcBef>
              <a:spcAft>
                <a:spcPts val="0"/>
              </a:spcAft>
              <a:buClr>
                <a:schemeClr val="dk1"/>
              </a:buClr>
              <a:buSzPts val="1100"/>
              <a:buFont typeface="Arial"/>
              <a:buNone/>
            </a:pPr>
            <a:r>
              <a:rPr lang="en" sz="1200"/>
              <a:t>Title</a:t>
            </a:r>
            <a:endParaRPr sz="1200"/>
          </a:p>
          <a:p>
            <a:pPr marL="0" lvl="0" indent="0" algn="l" rtl="0">
              <a:lnSpc>
                <a:spcPct val="115000"/>
              </a:lnSpc>
              <a:spcBef>
                <a:spcPts val="800"/>
              </a:spcBef>
              <a:spcAft>
                <a:spcPts val="800"/>
              </a:spcAft>
              <a:buSzPts val="2000"/>
              <a:buNone/>
            </a:pPr>
            <a:r>
              <a:rPr lang="en" sz="1200"/>
              <a:t>Quick introduction and highlight of skills</a:t>
            </a:r>
            <a:endParaRPr sz="1200"/>
          </a:p>
        </p:txBody>
      </p:sp>
      <p:sp>
        <p:nvSpPr>
          <p:cNvPr id="5327" name="Google Shape;5327;p196"/>
          <p:cNvSpPr txBox="1">
            <a:spLocks noGrp="1"/>
          </p:cNvSpPr>
          <p:nvPr>
            <p:ph type="body" idx="4294967295"/>
          </p:nvPr>
        </p:nvSpPr>
        <p:spPr>
          <a:xfrm>
            <a:off x="5135511" y="3260855"/>
            <a:ext cx="1562100" cy="1567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Name goes here</a:t>
            </a:r>
            <a:endParaRPr sz="1200" b="1"/>
          </a:p>
          <a:p>
            <a:pPr marL="0" lvl="0" indent="0" algn="l" rtl="0">
              <a:lnSpc>
                <a:spcPct val="115000"/>
              </a:lnSpc>
              <a:spcBef>
                <a:spcPts val="800"/>
              </a:spcBef>
              <a:spcAft>
                <a:spcPts val="0"/>
              </a:spcAft>
              <a:buClr>
                <a:schemeClr val="dk1"/>
              </a:buClr>
              <a:buSzPts val="1100"/>
              <a:buFont typeface="Arial"/>
              <a:buNone/>
            </a:pPr>
            <a:r>
              <a:rPr lang="en" sz="1200"/>
              <a:t>Title</a:t>
            </a:r>
            <a:endParaRPr sz="1200"/>
          </a:p>
          <a:p>
            <a:pPr marL="0" lvl="0" indent="0" algn="l" rtl="0">
              <a:lnSpc>
                <a:spcPct val="115000"/>
              </a:lnSpc>
              <a:spcBef>
                <a:spcPts val="800"/>
              </a:spcBef>
              <a:spcAft>
                <a:spcPts val="800"/>
              </a:spcAft>
              <a:buSzPts val="2000"/>
              <a:buNone/>
            </a:pPr>
            <a:r>
              <a:rPr lang="en" sz="1200"/>
              <a:t>Quick introduction and highlight of skills</a:t>
            </a:r>
            <a:endParaRPr sz="1200"/>
          </a:p>
        </p:txBody>
      </p:sp>
      <p:sp>
        <p:nvSpPr>
          <p:cNvPr id="5328" name="Google Shape;5328;p196"/>
          <p:cNvSpPr txBox="1">
            <a:spLocks noGrp="1"/>
          </p:cNvSpPr>
          <p:nvPr>
            <p:ph type="body" idx="4294967295"/>
          </p:nvPr>
        </p:nvSpPr>
        <p:spPr>
          <a:xfrm>
            <a:off x="7279826" y="3260855"/>
            <a:ext cx="1562100" cy="1567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b="1"/>
              <a:t>Name goes here</a:t>
            </a:r>
            <a:endParaRPr sz="1200" b="1"/>
          </a:p>
          <a:p>
            <a:pPr marL="0" lvl="0" indent="0" algn="l" rtl="0">
              <a:lnSpc>
                <a:spcPct val="115000"/>
              </a:lnSpc>
              <a:spcBef>
                <a:spcPts val="800"/>
              </a:spcBef>
              <a:spcAft>
                <a:spcPts val="0"/>
              </a:spcAft>
              <a:buClr>
                <a:schemeClr val="dk1"/>
              </a:buClr>
              <a:buSzPts val="1100"/>
              <a:buFont typeface="Arial"/>
              <a:buNone/>
            </a:pPr>
            <a:r>
              <a:rPr lang="en" sz="1200"/>
              <a:t>Title</a:t>
            </a:r>
            <a:endParaRPr sz="1200"/>
          </a:p>
          <a:p>
            <a:pPr marL="0" lvl="0" indent="0" algn="l" rtl="0">
              <a:lnSpc>
                <a:spcPct val="115000"/>
              </a:lnSpc>
              <a:spcBef>
                <a:spcPts val="800"/>
              </a:spcBef>
              <a:spcAft>
                <a:spcPts val="800"/>
              </a:spcAft>
              <a:buSzPts val="2000"/>
              <a:buNone/>
            </a:pPr>
            <a:r>
              <a:rPr lang="en" sz="1200"/>
              <a:t>Quick introduction and highlight of skills</a:t>
            </a:r>
            <a:endParaRPr sz="120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332"/>
        <p:cNvGrpSpPr/>
        <p:nvPr/>
      </p:nvGrpSpPr>
      <p:grpSpPr>
        <a:xfrm>
          <a:off x="0" y="0"/>
          <a:ext cx="0" cy="0"/>
          <a:chOff x="0" y="0"/>
          <a:chExt cx="0" cy="0"/>
        </a:xfrm>
      </p:grpSpPr>
      <p:pic>
        <p:nvPicPr>
          <p:cNvPr id="5333" name="Google Shape;5333;p197"/>
          <p:cNvPicPr preferRelativeResize="0">
            <a:picLocks noGrp="1"/>
          </p:cNvPicPr>
          <p:nvPr>
            <p:ph type="pic" idx="2"/>
          </p:nvPr>
        </p:nvPicPr>
        <p:blipFill rotWithShape="1">
          <a:blip r:embed="rId3">
            <a:alphaModFix/>
          </a:blip>
          <a:srcRect l="18850" r="18851"/>
          <a:stretch/>
        </p:blipFill>
        <p:spPr>
          <a:xfrm>
            <a:off x="420625" y="724025"/>
            <a:ext cx="3666900" cy="3921599"/>
          </a:xfrm>
          <a:prstGeom prst="rect">
            <a:avLst/>
          </a:prstGeom>
          <a:noFill/>
          <a:ln>
            <a:noFill/>
          </a:ln>
        </p:spPr>
      </p:pic>
      <p:sp>
        <p:nvSpPr>
          <p:cNvPr id="5334" name="Google Shape;5334;p197"/>
          <p:cNvSpPr txBox="1">
            <a:spLocks noGrp="1"/>
          </p:cNvSpPr>
          <p:nvPr>
            <p:ph type="body" idx="4294967295"/>
          </p:nvPr>
        </p:nvSpPr>
        <p:spPr>
          <a:xfrm>
            <a:off x="5029250" y="1679325"/>
            <a:ext cx="3776400" cy="10947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200"/>
              <a:t>Sit amet consectetur adipiscing elit duis. Cursus eget nunc scelerisque viverra mauris in aliquam sem fringilla. Lorem donec massa sapien faucibus et.</a:t>
            </a:r>
            <a:endParaRPr sz="1200"/>
          </a:p>
        </p:txBody>
      </p:sp>
      <p:sp>
        <p:nvSpPr>
          <p:cNvPr id="5335" name="Google Shape;5335;p197"/>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Insert a headline that grabs the reader here</a:t>
            </a:r>
            <a:endParaRPr/>
          </a:p>
        </p:txBody>
      </p:sp>
      <p:sp>
        <p:nvSpPr>
          <p:cNvPr id="5336" name="Google Shape;5336;p197"/>
          <p:cNvSpPr txBox="1"/>
          <p:nvPr/>
        </p:nvSpPr>
        <p:spPr>
          <a:xfrm>
            <a:off x="5069672" y="3037713"/>
            <a:ext cx="1502700" cy="14100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0"/>
              </a:spcAft>
              <a:buClr>
                <a:srgbClr val="FFFFFF"/>
              </a:buClr>
              <a:buSzPts val="1400"/>
              <a:buFont typeface="Lato"/>
              <a:buNone/>
            </a:pPr>
            <a:r>
              <a:rPr lang="en" sz="1600" b="1" i="0" u="none" strike="noStrike" cap="none">
                <a:solidFill>
                  <a:srgbClr val="191919"/>
                </a:solidFill>
                <a:latin typeface="Arial"/>
                <a:ea typeface="Arial"/>
                <a:cs typeface="Arial"/>
                <a:sym typeface="Arial"/>
              </a:rPr>
              <a:t>Fact</a:t>
            </a:r>
            <a:br>
              <a:rPr lang="en" sz="1600" b="1" i="0" u="none" strike="noStrike" cap="none">
                <a:solidFill>
                  <a:srgbClr val="191919"/>
                </a:solidFill>
                <a:latin typeface="Arial"/>
                <a:ea typeface="Arial"/>
                <a:cs typeface="Arial"/>
                <a:sym typeface="Arial"/>
              </a:rPr>
            </a:br>
            <a:r>
              <a:rPr lang="en" sz="1600" b="1" i="0" u="none" strike="noStrike" cap="none">
                <a:solidFill>
                  <a:srgbClr val="191919"/>
                </a:solidFill>
                <a:latin typeface="Arial"/>
                <a:ea typeface="Arial"/>
                <a:cs typeface="Arial"/>
                <a:sym typeface="Arial"/>
              </a:rPr>
              <a:t>here</a:t>
            </a:r>
            <a:endParaRPr sz="1600" b="1"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0"/>
              </a:spcAft>
              <a:buClr>
                <a:srgbClr val="FFFFFF"/>
              </a:buClr>
              <a:buSzPts val="1400"/>
              <a:buFont typeface="Lato"/>
              <a:buNone/>
            </a:pPr>
            <a:r>
              <a:rPr lang="en" sz="800" b="0" i="0" u="none" strike="noStrike" cap="none">
                <a:solidFill>
                  <a:srgbClr val="191919"/>
                </a:solidFill>
                <a:latin typeface="Arial"/>
                <a:ea typeface="Arial"/>
                <a:cs typeface="Arial"/>
                <a:sym typeface="Arial"/>
              </a:rPr>
              <a:t>subtitle</a:t>
            </a:r>
            <a:endParaRPr sz="800" b="0"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0"/>
              </a:spcAft>
              <a:buClr>
                <a:srgbClr val="FFFFFF"/>
              </a:buClr>
              <a:buSzPts val="1400"/>
              <a:buFont typeface="Lato"/>
              <a:buNone/>
            </a:pPr>
            <a:endParaRPr sz="800" b="0"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400"/>
              </a:spcAft>
              <a:buClr>
                <a:srgbClr val="FFFFFF"/>
              </a:buClr>
              <a:buSzPts val="1400"/>
              <a:buFont typeface="Lato"/>
              <a:buNone/>
            </a:pPr>
            <a:r>
              <a:rPr lang="en" sz="800" b="0" i="0" u="none" strike="noStrike" cap="none">
                <a:solidFill>
                  <a:srgbClr val="191919"/>
                </a:solidFill>
                <a:latin typeface="Arial"/>
                <a:ea typeface="Arial"/>
                <a:cs typeface="Arial"/>
                <a:sym typeface="Arial"/>
              </a:rPr>
              <a:t>Lorem ipsum dolor sit amet, consectetur adipiscing elit, sed do eiusmod tempor.</a:t>
            </a:r>
            <a:endParaRPr sz="800" b="0" i="0" u="none" strike="noStrike" cap="none">
              <a:solidFill>
                <a:srgbClr val="191919"/>
              </a:solidFill>
              <a:latin typeface="Arial"/>
              <a:ea typeface="Arial"/>
              <a:cs typeface="Arial"/>
              <a:sym typeface="Arial"/>
            </a:endParaRPr>
          </a:p>
        </p:txBody>
      </p:sp>
      <p:sp>
        <p:nvSpPr>
          <p:cNvPr id="5337" name="Google Shape;5337;p197"/>
          <p:cNvSpPr txBox="1"/>
          <p:nvPr/>
        </p:nvSpPr>
        <p:spPr>
          <a:xfrm>
            <a:off x="7065169" y="3037713"/>
            <a:ext cx="1499700" cy="14100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0"/>
              </a:spcAft>
              <a:buClr>
                <a:srgbClr val="FFFFFF"/>
              </a:buClr>
              <a:buSzPts val="1400"/>
              <a:buFont typeface="Lato"/>
              <a:buNone/>
            </a:pPr>
            <a:r>
              <a:rPr lang="en" sz="1600" b="1" i="0" u="none" strike="noStrike" cap="none">
                <a:solidFill>
                  <a:srgbClr val="191919"/>
                </a:solidFill>
                <a:latin typeface="Arial"/>
                <a:ea typeface="Arial"/>
                <a:cs typeface="Arial"/>
                <a:sym typeface="Arial"/>
              </a:rPr>
              <a:t>Fact</a:t>
            </a:r>
            <a:br>
              <a:rPr lang="en" sz="1600" b="1" i="0" u="none" strike="noStrike" cap="none">
                <a:solidFill>
                  <a:srgbClr val="191919"/>
                </a:solidFill>
                <a:latin typeface="Arial"/>
                <a:ea typeface="Arial"/>
                <a:cs typeface="Arial"/>
                <a:sym typeface="Arial"/>
              </a:rPr>
            </a:br>
            <a:r>
              <a:rPr lang="en" sz="1600" b="1" i="0" u="none" strike="noStrike" cap="none">
                <a:solidFill>
                  <a:srgbClr val="191919"/>
                </a:solidFill>
                <a:latin typeface="Arial"/>
                <a:ea typeface="Arial"/>
                <a:cs typeface="Arial"/>
                <a:sym typeface="Arial"/>
              </a:rPr>
              <a:t>here</a:t>
            </a:r>
            <a:endParaRPr sz="1600" b="1"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0"/>
              </a:spcAft>
              <a:buClr>
                <a:srgbClr val="FFFFFF"/>
              </a:buClr>
              <a:buSzPts val="1400"/>
              <a:buFont typeface="Lato"/>
              <a:buNone/>
            </a:pPr>
            <a:r>
              <a:rPr lang="en" sz="800" b="0" i="0" u="none" strike="noStrike" cap="none">
                <a:solidFill>
                  <a:srgbClr val="191919"/>
                </a:solidFill>
                <a:latin typeface="Arial"/>
                <a:ea typeface="Arial"/>
                <a:cs typeface="Arial"/>
                <a:sym typeface="Arial"/>
              </a:rPr>
              <a:t>subtitle</a:t>
            </a:r>
            <a:endParaRPr sz="800" b="0"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0"/>
              </a:spcAft>
              <a:buClr>
                <a:srgbClr val="FFFFFF"/>
              </a:buClr>
              <a:buSzPts val="1400"/>
              <a:buFont typeface="Lato"/>
              <a:buNone/>
            </a:pPr>
            <a:endParaRPr sz="800" b="0" i="0" u="none" strike="noStrike" cap="none">
              <a:solidFill>
                <a:srgbClr val="191919"/>
              </a:solidFill>
              <a:latin typeface="Arial"/>
              <a:ea typeface="Arial"/>
              <a:cs typeface="Arial"/>
              <a:sym typeface="Arial"/>
            </a:endParaRPr>
          </a:p>
          <a:p>
            <a:pPr marL="0" marR="0" lvl="0" indent="0" algn="l" rtl="0">
              <a:lnSpc>
                <a:spcPct val="115000"/>
              </a:lnSpc>
              <a:spcBef>
                <a:spcPts val="400"/>
              </a:spcBef>
              <a:spcAft>
                <a:spcPts val="400"/>
              </a:spcAft>
              <a:buClr>
                <a:srgbClr val="FFFFFF"/>
              </a:buClr>
              <a:buSzPts val="1400"/>
              <a:buFont typeface="Lato"/>
              <a:buNone/>
            </a:pPr>
            <a:r>
              <a:rPr lang="en" sz="800" b="0" i="0" u="none" strike="noStrike" cap="none">
                <a:solidFill>
                  <a:srgbClr val="191919"/>
                </a:solidFill>
                <a:latin typeface="Arial"/>
                <a:ea typeface="Arial"/>
                <a:cs typeface="Arial"/>
                <a:sym typeface="Arial"/>
              </a:rPr>
              <a:t>Lorem ipsum dolor sit amet, consectetur adipiscing elit, sed do eiusmod tempor.</a:t>
            </a:r>
            <a:endParaRPr sz="1200" b="1" i="0" u="none" strike="noStrike" cap="none">
              <a:solidFill>
                <a:srgbClr val="191919"/>
              </a:solidFill>
              <a:latin typeface="Arial"/>
              <a:ea typeface="Arial"/>
              <a:cs typeface="Arial"/>
              <a:sym typeface="Arial"/>
            </a:endParaRPr>
          </a:p>
        </p:txBody>
      </p:sp>
      <p:sp>
        <p:nvSpPr>
          <p:cNvPr id="5338" name="Google Shape;5338;p197"/>
          <p:cNvSpPr>
            <a:spLocks noGrp="1"/>
          </p:cNvSpPr>
          <p:nvPr>
            <p:ph type="pic" idx="2"/>
          </p:nvPr>
        </p:nvSpPr>
        <p:spPr>
          <a:xfrm>
            <a:off x="420625" y="724025"/>
            <a:ext cx="3666900" cy="3921600"/>
          </a:xfrm>
          <a:prstGeom prst="rect">
            <a:avLst/>
          </a:prstGeom>
          <a:solidFill>
            <a:schemeClr val="lt2"/>
          </a:solidFill>
          <a:ln>
            <a:noFill/>
          </a:ln>
        </p:spPr>
        <p:txBody>
          <a:bodyPr/>
          <a:lstStyle/>
          <a:p>
            <a:endParaRPr lang="en-US"/>
          </a:p>
        </p:txBody>
      </p:sp>
      <p:sp>
        <p:nvSpPr>
          <p:cNvPr id="5339" name="Google Shape;5339;p197"/>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5343"/>
        <p:cNvGrpSpPr/>
        <p:nvPr/>
      </p:nvGrpSpPr>
      <p:grpSpPr>
        <a:xfrm>
          <a:off x="0" y="0"/>
          <a:ext cx="0" cy="0"/>
          <a:chOff x="0" y="0"/>
          <a:chExt cx="0" cy="0"/>
        </a:xfrm>
      </p:grpSpPr>
      <p:sp>
        <p:nvSpPr>
          <p:cNvPr id="5344" name="Google Shape;5344;p198"/>
          <p:cNvSpPr txBox="1">
            <a:spLocks noGrp="1"/>
          </p:cNvSpPr>
          <p:nvPr>
            <p:ph type="title"/>
          </p:nvPr>
        </p:nvSpPr>
        <p:spPr>
          <a:xfrm>
            <a:off x="426725" y="881335"/>
            <a:ext cx="3660600" cy="654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Enter a headline here</a:t>
            </a:r>
            <a:endParaRPr/>
          </a:p>
        </p:txBody>
      </p:sp>
      <p:sp>
        <p:nvSpPr>
          <p:cNvPr id="5345" name="Google Shape;5345;p198"/>
          <p:cNvSpPr>
            <a:spLocks noGrp="1"/>
          </p:cNvSpPr>
          <p:nvPr>
            <p:ph type="pic" idx="2"/>
          </p:nvPr>
        </p:nvSpPr>
        <p:spPr>
          <a:xfrm>
            <a:off x="7452350" y="530400"/>
            <a:ext cx="1353000" cy="4108500"/>
          </a:xfrm>
          <a:prstGeom prst="rect">
            <a:avLst/>
          </a:prstGeom>
          <a:solidFill>
            <a:schemeClr val="lt2"/>
          </a:solidFill>
          <a:ln>
            <a:noFill/>
          </a:ln>
        </p:spPr>
        <p:txBody>
          <a:bodyPr/>
          <a:lstStyle/>
          <a:p>
            <a:endParaRPr lang="en-US"/>
          </a:p>
        </p:txBody>
      </p:sp>
      <p:sp>
        <p:nvSpPr>
          <p:cNvPr id="5346" name="Google Shape;5346;p198"/>
          <p:cNvSpPr txBox="1">
            <a:spLocks noGrp="1"/>
          </p:cNvSpPr>
          <p:nvPr>
            <p:ph type="body" idx="1"/>
          </p:nvPr>
        </p:nvSpPr>
        <p:spPr>
          <a:xfrm>
            <a:off x="417650" y="1642701"/>
            <a:ext cx="3669600" cy="2996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1600"/>
              <a:buNone/>
            </a:pPr>
            <a:r>
              <a:rPr lang="en"/>
              <a:t>Sit amet consectetur adipiscing elit duis. Cursus eget nunc scelerisque viverra mauris in aliquam sem fringilla. Lorem donec massa sapien faucibus et.</a:t>
            </a:r>
            <a:endParaRPr/>
          </a:p>
          <a:p>
            <a:pPr marL="0" lvl="0" indent="0" algn="l" rtl="0">
              <a:lnSpc>
                <a:spcPct val="115000"/>
              </a:lnSpc>
              <a:spcBef>
                <a:spcPts val="800"/>
              </a:spcBef>
              <a:spcAft>
                <a:spcPts val="800"/>
              </a:spcAft>
              <a:buSzPts val="1600"/>
              <a:buNone/>
            </a:pPr>
            <a:r>
              <a:rPr lang="en"/>
              <a:t>Sit amet consectetur adipiscing elit duis. Cursus eget nunc scelerisque viverra mauris in aliquam sem fringilla. Lorem donec massa sapien faucibus et.</a:t>
            </a:r>
            <a:endParaRPr/>
          </a:p>
        </p:txBody>
      </p:sp>
      <p:sp>
        <p:nvSpPr>
          <p:cNvPr id="5347" name="Google Shape;5347;p198"/>
          <p:cNvSpPr>
            <a:spLocks noGrp="1"/>
          </p:cNvSpPr>
          <p:nvPr>
            <p:ph type="pic" idx="3"/>
          </p:nvPr>
        </p:nvSpPr>
        <p:spPr>
          <a:xfrm>
            <a:off x="4617725" y="530400"/>
            <a:ext cx="2782500" cy="1997700"/>
          </a:xfrm>
          <a:prstGeom prst="rect">
            <a:avLst/>
          </a:prstGeom>
          <a:solidFill>
            <a:schemeClr val="lt2"/>
          </a:solidFill>
          <a:ln>
            <a:noFill/>
          </a:ln>
        </p:spPr>
        <p:txBody>
          <a:bodyPr/>
          <a:lstStyle/>
          <a:p>
            <a:endParaRPr lang="en-US"/>
          </a:p>
        </p:txBody>
      </p:sp>
      <p:sp>
        <p:nvSpPr>
          <p:cNvPr id="5348" name="Google Shape;5348;p198"/>
          <p:cNvSpPr>
            <a:spLocks noGrp="1"/>
          </p:cNvSpPr>
          <p:nvPr>
            <p:ph type="pic" idx="4"/>
          </p:nvPr>
        </p:nvSpPr>
        <p:spPr>
          <a:xfrm>
            <a:off x="4617725" y="2599800"/>
            <a:ext cx="2782500" cy="2039100"/>
          </a:xfrm>
          <a:prstGeom prst="rect">
            <a:avLst/>
          </a:prstGeom>
          <a:solidFill>
            <a:schemeClr val="lt2"/>
          </a:solidFill>
          <a:ln>
            <a:noFill/>
          </a:ln>
        </p:spPr>
        <p:txBody>
          <a:bodyPr/>
          <a:lstStyle/>
          <a:p>
            <a:endParaRPr lang="en-US"/>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5352"/>
        <p:cNvGrpSpPr/>
        <p:nvPr/>
      </p:nvGrpSpPr>
      <p:grpSpPr>
        <a:xfrm>
          <a:off x="0" y="0"/>
          <a:ext cx="0" cy="0"/>
          <a:chOff x="0" y="0"/>
          <a:chExt cx="0" cy="0"/>
        </a:xfrm>
      </p:grpSpPr>
      <p:sp>
        <p:nvSpPr>
          <p:cNvPr id="5353" name="Google Shape;5353;p199"/>
          <p:cNvSpPr txBox="1">
            <a:spLocks noGrp="1"/>
          </p:cNvSpPr>
          <p:nvPr>
            <p:ph type="title"/>
          </p:nvPr>
        </p:nvSpPr>
        <p:spPr>
          <a:xfrm>
            <a:off x="426725" y="911400"/>
            <a:ext cx="3660600" cy="654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Enter a headline</a:t>
            </a:r>
            <a:endParaRPr/>
          </a:p>
        </p:txBody>
      </p:sp>
      <p:sp>
        <p:nvSpPr>
          <p:cNvPr id="5354" name="Google Shape;5354;p199"/>
          <p:cNvSpPr txBox="1">
            <a:spLocks noGrp="1"/>
          </p:cNvSpPr>
          <p:nvPr>
            <p:ph type="body" idx="4294967295"/>
          </p:nvPr>
        </p:nvSpPr>
        <p:spPr>
          <a:xfrm>
            <a:off x="417650" y="1672775"/>
            <a:ext cx="3669600" cy="1756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a:t>Sit amet consectetur adipiscing elit duis. Cursus eget nunc scelerisque mauris in aliquam sem fringilla. Lorem donec massa sapien faucibus et.</a:t>
            </a:r>
            <a:endParaRPr/>
          </a:p>
        </p:txBody>
      </p:sp>
      <p:sp>
        <p:nvSpPr>
          <p:cNvPr id="5355" name="Google Shape;5355;p199"/>
          <p:cNvSpPr txBox="1"/>
          <p:nvPr/>
        </p:nvSpPr>
        <p:spPr>
          <a:xfrm>
            <a:off x="631730" y="3808809"/>
            <a:ext cx="569100" cy="323100"/>
          </a:xfrm>
          <a:prstGeom prst="rect">
            <a:avLst/>
          </a:prstGeom>
          <a:no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FFFFFF"/>
              </a:buClr>
              <a:buSzPts val="1800"/>
              <a:buFont typeface="Work Sans SemiBold"/>
              <a:buNone/>
            </a:pPr>
            <a:r>
              <a:rPr lang="en" sz="1600" b="1" i="0" u="none" strike="noStrike" cap="none">
                <a:solidFill>
                  <a:srgbClr val="191919"/>
                </a:solidFill>
                <a:latin typeface="Arial"/>
                <a:ea typeface="Arial"/>
                <a:cs typeface="Arial"/>
                <a:sym typeface="Arial"/>
              </a:rPr>
              <a:t>25%</a:t>
            </a:r>
            <a:endParaRPr sz="1600" b="0" i="0" u="none" strike="noStrike" cap="none">
              <a:solidFill>
                <a:srgbClr val="191919"/>
              </a:solidFill>
              <a:latin typeface="Arial"/>
              <a:ea typeface="Arial"/>
              <a:cs typeface="Arial"/>
              <a:sym typeface="Arial"/>
            </a:endParaRPr>
          </a:p>
        </p:txBody>
      </p:sp>
      <p:grpSp>
        <p:nvGrpSpPr>
          <p:cNvPr id="5356" name="Google Shape;5356;p199"/>
          <p:cNvGrpSpPr/>
          <p:nvPr/>
        </p:nvGrpSpPr>
        <p:grpSpPr>
          <a:xfrm>
            <a:off x="1720344" y="3581591"/>
            <a:ext cx="819154" cy="809674"/>
            <a:chOff x="7915706" y="4213244"/>
            <a:chExt cx="1091623" cy="1078846"/>
          </a:xfrm>
        </p:grpSpPr>
        <p:sp>
          <p:nvSpPr>
            <p:cNvPr id="5357" name="Google Shape;5357;p199"/>
            <p:cNvSpPr/>
            <p:nvPr/>
          </p:nvSpPr>
          <p:spPr>
            <a:xfrm>
              <a:off x="7917293" y="4213244"/>
              <a:ext cx="1090036" cy="1078846"/>
            </a:xfrm>
            <a:custGeom>
              <a:avLst/>
              <a:gdLst/>
              <a:ahLst/>
              <a:cxnLst/>
              <a:rect l="l" t="t" r="r" b="b"/>
              <a:pathLst>
                <a:path w="1090036" h="1078846" extrusionOk="0">
                  <a:moveTo>
                    <a:pt x="497969" y="2014"/>
                  </a:moveTo>
                  <a:cubicBezTo>
                    <a:pt x="707896" y="-15989"/>
                    <a:pt x="909501" y="87388"/>
                    <a:pt x="1015721" y="267502"/>
                  </a:cubicBezTo>
                  <a:cubicBezTo>
                    <a:pt x="1123403" y="450095"/>
                    <a:pt x="1113383" y="678116"/>
                    <a:pt x="990090" y="850766"/>
                  </a:cubicBezTo>
                  <a:cubicBezTo>
                    <a:pt x="868611" y="1020876"/>
                    <a:pt x="659025" y="1106555"/>
                    <a:pt x="451665" y="1070875"/>
                  </a:cubicBezTo>
                  <a:lnTo>
                    <a:pt x="468303" y="976156"/>
                  </a:lnTo>
                  <a:cubicBezTo>
                    <a:pt x="638859" y="1005373"/>
                    <a:pt x="811227" y="935132"/>
                    <a:pt x="911286" y="795639"/>
                  </a:cubicBezTo>
                  <a:cubicBezTo>
                    <a:pt x="1013164" y="653610"/>
                    <a:pt x="1021441" y="465844"/>
                    <a:pt x="932447" y="315609"/>
                  </a:cubicBezTo>
                  <a:cubicBezTo>
                    <a:pt x="844919" y="167850"/>
                    <a:pt x="679057" y="83071"/>
                    <a:pt x="506356" y="97816"/>
                  </a:cubicBezTo>
                  <a:lnTo>
                    <a:pt x="497969" y="2014"/>
                  </a:lnTo>
                  <a:close/>
                </a:path>
              </a:pathLst>
            </a:custGeom>
            <a:solidFill>
              <a:srgbClr val="747474"/>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358" name="Google Shape;5358;p199"/>
            <p:cNvSpPr/>
            <p:nvPr/>
          </p:nvSpPr>
          <p:spPr>
            <a:xfrm>
              <a:off x="7915706" y="4213244"/>
              <a:ext cx="1090037" cy="1078846"/>
            </a:xfrm>
            <a:custGeom>
              <a:avLst/>
              <a:gdLst/>
              <a:ahLst/>
              <a:cxnLst/>
              <a:rect l="l" t="t" r="r" b="b"/>
              <a:pathLst>
                <a:path w="1090037" h="1078846" extrusionOk="0">
                  <a:moveTo>
                    <a:pt x="560276" y="1078635"/>
                  </a:moveTo>
                  <a:cubicBezTo>
                    <a:pt x="363726" y="1084083"/>
                    <a:pt x="179449" y="984326"/>
                    <a:pt x="78054" y="817589"/>
                  </a:cubicBezTo>
                  <a:cubicBezTo>
                    <a:pt x="-24737" y="648556"/>
                    <a:pt x="-26092" y="437467"/>
                    <a:pt x="74520" y="267154"/>
                  </a:cubicBezTo>
                  <a:cubicBezTo>
                    <a:pt x="173785" y="99123"/>
                    <a:pt x="356815" y="-2948"/>
                    <a:pt x="553456" y="65"/>
                  </a:cubicBezTo>
                  <a:lnTo>
                    <a:pt x="551959" y="95768"/>
                  </a:lnTo>
                  <a:cubicBezTo>
                    <a:pt x="390012" y="93297"/>
                    <a:pt x="239253" y="177094"/>
                    <a:pt x="157367" y="315096"/>
                  </a:cubicBezTo>
                  <a:cubicBezTo>
                    <a:pt x="74129" y="455376"/>
                    <a:pt x="75250" y="629380"/>
                    <a:pt x="160288" y="768602"/>
                  </a:cubicBezTo>
                  <a:cubicBezTo>
                    <a:pt x="243925" y="905532"/>
                    <a:pt x="395703" y="987424"/>
                    <a:pt x="557568" y="982958"/>
                  </a:cubicBezTo>
                  <a:cubicBezTo>
                    <a:pt x="558471" y="1014850"/>
                    <a:pt x="559373" y="1046743"/>
                    <a:pt x="560276" y="1078635"/>
                  </a:cubicBezTo>
                  <a:close/>
                </a:path>
              </a:pathLst>
            </a:custGeom>
            <a:solidFill>
              <a:srgbClr val="8C1D40"/>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grpSp>
      <p:sp>
        <p:nvSpPr>
          <p:cNvPr id="5359" name="Google Shape;5359;p199"/>
          <p:cNvSpPr txBox="1"/>
          <p:nvPr/>
        </p:nvSpPr>
        <p:spPr>
          <a:xfrm>
            <a:off x="1920341" y="3808809"/>
            <a:ext cx="572700" cy="323100"/>
          </a:xfrm>
          <a:prstGeom prst="rect">
            <a:avLst/>
          </a:prstGeom>
          <a:no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FFFFFF"/>
              </a:buClr>
              <a:buSzPts val="1800"/>
              <a:buFont typeface="Work Sans SemiBold"/>
              <a:buNone/>
            </a:pPr>
            <a:r>
              <a:rPr lang="en" sz="1600" b="1" i="0" u="none" strike="noStrike" cap="none">
                <a:solidFill>
                  <a:srgbClr val="191919"/>
                </a:solidFill>
                <a:latin typeface="Arial"/>
                <a:ea typeface="Arial"/>
                <a:cs typeface="Arial"/>
                <a:sym typeface="Arial"/>
              </a:rPr>
              <a:t>50%</a:t>
            </a:r>
            <a:endParaRPr sz="1600" b="0" i="0" u="none" strike="noStrike" cap="none">
              <a:solidFill>
                <a:srgbClr val="191919"/>
              </a:solidFill>
              <a:latin typeface="Arial"/>
              <a:ea typeface="Arial"/>
              <a:cs typeface="Arial"/>
              <a:sym typeface="Arial"/>
            </a:endParaRPr>
          </a:p>
        </p:txBody>
      </p:sp>
      <p:grpSp>
        <p:nvGrpSpPr>
          <p:cNvPr id="5360" name="Google Shape;5360;p199"/>
          <p:cNvGrpSpPr/>
          <p:nvPr/>
        </p:nvGrpSpPr>
        <p:grpSpPr>
          <a:xfrm>
            <a:off x="3050910" y="3581594"/>
            <a:ext cx="817932" cy="809675"/>
            <a:chOff x="9523912" y="4213243"/>
            <a:chExt cx="1090431" cy="1078847"/>
          </a:xfrm>
        </p:grpSpPr>
        <p:sp>
          <p:nvSpPr>
            <p:cNvPr id="5361" name="Google Shape;5361;p199"/>
            <p:cNvSpPr/>
            <p:nvPr/>
          </p:nvSpPr>
          <p:spPr>
            <a:xfrm>
              <a:off x="9523912" y="4213243"/>
              <a:ext cx="1088844" cy="1078847"/>
            </a:xfrm>
            <a:custGeom>
              <a:avLst/>
              <a:gdLst/>
              <a:ahLst/>
              <a:cxnLst/>
              <a:rect l="l" t="t" r="r" b="b"/>
              <a:pathLst>
                <a:path w="1088844" h="1078847" extrusionOk="0">
                  <a:moveTo>
                    <a:pt x="497373" y="2018"/>
                  </a:moveTo>
                  <a:cubicBezTo>
                    <a:pt x="667966" y="-12644"/>
                    <a:pt x="835581" y="53071"/>
                    <a:pt x="949859" y="179420"/>
                  </a:cubicBezTo>
                  <a:cubicBezTo>
                    <a:pt x="1065649" y="307440"/>
                    <a:pt x="1112923" y="482477"/>
                    <a:pt x="1077137" y="650686"/>
                  </a:cubicBezTo>
                  <a:lnTo>
                    <a:pt x="984299" y="631295"/>
                  </a:lnTo>
                  <a:cubicBezTo>
                    <a:pt x="1013951" y="492462"/>
                    <a:pt x="974806" y="347972"/>
                    <a:pt x="878938" y="242393"/>
                  </a:cubicBezTo>
                  <a:cubicBezTo>
                    <a:pt x="784585" y="138483"/>
                    <a:pt x="646341" y="84453"/>
                    <a:pt x="505645" y="96498"/>
                  </a:cubicBezTo>
                  <a:lnTo>
                    <a:pt x="497373" y="2018"/>
                  </a:lnTo>
                  <a:close/>
                </a:path>
              </a:pathLst>
            </a:custGeom>
            <a:solidFill>
              <a:srgbClr val="747474"/>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362" name="Google Shape;5362;p199"/>
            <p:cNvSpPr/>
            <p:nvPr/>
          </p:nvSpPr>
          <p:spPr>
            <a:xfrm>
              <a:off x="9525499" y="4213243"/>
              <a:ext cx="1088844" cy="1078847"/>
            </a:xfrm>
            <a:custGeom>
              <a:avLst/>
              <a:gdLst/>
              <a:ahLst/>
              <a:cxnLst/>
              <a:rect l="l" t="t" r="r" b="b"/>
              <a:pathLst>
                <a:path w="1088844" h="1078847" extrusionOk="0">
                  <a:moveTo>
                    <a:pt x="1088661" y="525443"/>
                  </a:moveTo>
                  <a:cubicBezTo>
                    <a:pt x="1094440" y="746281"/>
                    <a:pt x="963734" y="948290"/>
                    <a:pt x="758785" y="1035273"/>
                  </a:cubicBezTo>
                  <a:cubicBezTo>
                    <a:pt x="555942" y="1121362"/>
                    <a:pt x="320714" y="1077617"/>
                    <a:pt x="163183" y="924510"/>
                  </a:cubicBezTo>
                  <a:cubicBezTo>
                    <a:pt x="3402" y="769216"/>
                    <a:pt x="-44175" y="532853"/>
                    <a:pt x="43256" y="328709"/>
                  </a:cubicBezTo>
                  <a:cubicBezTo>
                    <a:pt x="129805" y="126622"/>
                    <a:pt x="331324" y="-3337"/>
                    <a:pt x="552860" y="65"/>
                  </a:cubicBezTo>
                  <a:cubicBezTo>
                    <a:pt x="552361" y="31966"/>
                    <a:pt x="551861" y="63867"/>
                    <a:pt x="551362" y="95768"/>
                  </a:cubicBezTo>
                  <a:cubicBezTo>
                    <a:pt x="368896" y="92977"/>
                    <a:pt x="202896" y="199739"/>
                    <a:pt x="131490" y="365806"/>
                  </a:cubicBezTo>
                  <a:cubicBezTo>
                    <a:pt x="59200" y="533930"/>
                    <a:pt x="98508" y="728684"/>
                    <a:pt x="230525" y="856486"/>
                  </a:cubicBezTo>
                  <a:cubicBezTo>
                    <a:pt x="360288" y="982106"/>
                    <a:pt x="553826" y="1017999"/>
                    <a:pt x="720801" y="947413"/>
                  </a:cubicBezTo>
                  <a:cubicBezTo>
                    <a:pt x="889885" y="875935"/>
                    <a:pt x="997752" y="709677"/>
                    <a:pt x="992976" y="527900"/>
                  </a:cubicBezTo>
                  <a:lnTo>
                    <a:pt x="1088661" y="525443"/>
                  </a:lnTo>
                  <a:close/>
                </a:path>
              </a:pathLst>
            </a:custGeom>
            <a:solidFill>
              <a:srgbClr val="8C1D40"/>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grpSp>
      <p:sp>
        <p:nvSpPr>
          <p:cNvPr id="5363" name="Google Shape;5363;p199"/>
          <p:cNvSpPr txBox="1"/>
          <p:nvPr/>
        </p:nvSpPr>
        <p:spPr>
          <a:xfrm>
            <a:off x="3251168" y="3808809"/>
            <a:ext cx="570300" cy="323100"/>
          </a:xfrm>
          <a:prstGeom prst="rect">
            <a:avLst/>
          </a:prstGeom>
          <a:no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FFFFFF"/>
              </a:buClr>
              <a:buSzPts val="1800"/>
              <a:buFont typeface="Work Sans SemiBold"/>
              <a:buNone/>
            </a:pPr>
            <a:r>
              <a:rPr lang="en" sz="1600" b="1" i="0" u="none" strike="noStrike" cap="none">
                <a:solidFill>
                  <a:srgbClr val="191919"/>
                </a:solidFill>
                <a:latin typeface="Arial"/>
                <a:ea typeface="Arial"/>
                <a:cs typeface="Arial"/>
                <a:sym typeface="Arial"/>
              </a:rPr>
              <a:t>75%</a:t>
            </a:r>
            <a:endParaRPr sz="1600" b="0" i="0" u="none" strike="noStrike" cap="none">
              <a:solidFill>
                <a:srgbClr val="191919"/>
              </a:solidFill>
              <a:latin typeface="Arial"/>
              <a:ea typeface="Arial"/>
              <a:cs typeface="Arial"/>
              <a:sym typeface="Arial"/>
            </a:endParaRPr>
          </a:p>
        </p:txBody>
      </p:sp>
      <p:sp>
        <p:nvSpPr>
          <p:cNvPr id="5364" name="Google Shape;5364;p199"/>
          <p:cNvSpPr txBox="1"/>
          <p:nvPr/>
        </p:nvSpPr>
        <p:spPr>
          <a:xfrm>
            <a:off x="469805" y="4452938"/>
            <a:ext cx="740700" cy="1230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400"/>
              </a:spcAft>
              <a:buClr>
                <a:srgbClr val="FFFFFF"/>
              </a:buClr>
              <a:buSzPts val="900"/>
              <a:buFont typeface="Lato"/>
              <a:buNone/>
            </a:pPr>
            <a:r>
              <a:rPr lang="en" sz="800" b="0" i="0" u="none" strike="noStrike" cap="none">
                <a:solidFill>
                  <a:srgbClr val="191919"/>
                </a:solidFill>
                <a:latin typeface="Arial"/>
                <a:ea typeface="Arial"/>
                <a:cs typeface="Arial"/>
                <a:sym typeface="Arial"/>
              </a:rPr>
              <a:t>Your Title 1</a:t>
            </a:r>
            <a:endParaRPr sz="800" b="0" i="0" u="none" strike="noStrike" cap="none">
              <a:solidFill>
                <a:srgbClr val="191919"/>
              </a:solidFill>
              <a:latin typeface="Arial"/>
              <a:ea typeface="Arial"/>
              <a:cs typeface="Arial"/>
              <a:sym typeface="Arial"/>
            </a:endParaRPr>
          </a:p>
        </p:txBody>
      </p:sp>
      <p:sp>
        <p:nvSpPr>
          <p:cNvPr id="5365" name="Google Shape;5365;p199"/>
          <p:cNvSpPr txBox="1"/>
          <p:nvPr/>
        </p:nvSpPr>
        <p:spPr>
          <a:xfrm>
            <a:off x="1766750" y="4452938"/>
            <a:ext cx="725100" cy="1230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400"/>
              </a:spcAft>
              <a:buClr>
                <a:srgbClr val="FFFFFF"/>
              </a:buClr>
              <a:buSzPts val="900"/>
              <a:buFont typeface="Lato"/>
              <a:buNone/>
            </a:pPr>
            <a:r>
              <a:rPr lang="en" sz="800" b="0" i="0" u="none" strike="noStrike" cap="none">
                <a:solidFill>
                  <a:srgbClr val="191919"/>
                </a:solidFill>
                <a:latin typeface="Arial"/>
                <a:ea typeface="Arial"/>
                <a:cs typeface="Arial"/>
                <a:sym typeface="Arial"/>
              </a:rPr>
              <a:t>Your Title 2</a:t>
            </a:r>
            <a:endParaRPr sz="800" b="0" i="0" u="none" strike="noStrike" cap="none">
              <a:solidFill>
                <a:srgbClr val="191919"/>
              </a:solidFill>
              <a:latin typeface="Arial"/>
              <a:ea typeface="Arial"/>
              <a:cs typeface="Arial"/>
              <a:sym typeface="Arial"/>
            </a:endParaRPr>
          </a:p>
        </p:txBody>
      </p:sp>
      <p:sp>
        <p:nvSpPr>
          <p:cNvPr id="5366" name="Google Shape;5366;p199"/>
          <p:cNvSpPr txBox="1"/>
          <p:nvPr/>
        </p:nvSpPr>
        <p:spPr>
          <a:xfrm>
            <a:off x="3090434" y="4454128"/>
            <a:ext cx="738300" cy="1230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400"/>
              </a:spcAft>
              <a:buClr>
                <a:srgbClr val="FFFFFF"/>
              </a:buClr>
              <a:buSzPts val="900"/>
              <a:buFont typeface="Lato"/>
              <a:buNone/>
            </a:pPr>
            <a:r>
              <a:rPr lang="en" sz="800" b="0" i="0" u="none" strike="noStrike" cap="none">
                <a:solidFill>
                  <a:srgbClr val="191919"/>
                </a:solidFill>
                <a:latin typeface="Arial"/>
                <a:ea typeface="Arial"/>
                <a:cs typeface="Arial"/>
                <a:sym typeface="Arial"/>
              </a:rPr>
              <a:t>Your Title 3</a:t>
            </a:r>
            <a:endParaRPr sz="800" b="0" i="0" u="none" strike="noStrike" cap="none">
              <a:solidFill>
                <a:srgbClr val="191919"/>
              </a:solidFill>
              <a:latin typeface="Arial"/>
              <a:ea typeface="Arial"/>
              <a:cs typeface="Arial"/>
              <a:sym typeface="Arial"/>
            </a:endParaRPr>
          </a:p>
        </p:txBody>
      </p:sp>
      <p:grpSp>
        <p:nvGrpSpPr>
          <p:cNvPr id="5367" name="Google Shape;5367;p199"/>
          <p:cNvGrpSpPr/>
          <p:nvPr/>
        </p:nvGrpSpPr>
        <p:grpSpPr>
          <a:xfrm>
            <a:off x="431825" y="3581591"/>
            <a:ext cx="816789" cy="809674"/>
            <a:chOff x="6313454" y="4213244"/>
            <a:chExt cx="1089343" cy="1078846"/>
          </a:xfrm>
        </p:grpSpPr>
        <p:sp>
          <p:nvSpPr>
            <p:cNvPr id="5368" name="Google Shape;5368;p199"/>
            <p:cNvSpPr/>
            <p:nvPr/>
          </p:nvSpPr>
          <p:spPr>
            <a:xfrm>
              <a:off x="6313454" y="4213244"/>
              <a:ext cx="1089343" cy="1078846"/>
            </a:xfrm>
            <a:custGeom>
              <a:avLst/>
              <a:gdLst/>
              <a:ahLst/>
              <a:cxnLst/>
              <a:rect l="l" t="t" r="r" b="b"/>
              <a:pathLst>
                <a:path w="1089343" h="1078846" extrusionOk="0">
                  <a:moveTo>
                    <a:pt x="545071" y="0"/>
                  </a:moveTo>
                  <a:cubicBezTo>
                    <a:pt x="770641" y="164"/>
                    <a:pt x="972769" y="138012"/>
                    <a:pt x="1053378" y="346657"/>
                  </a:cubicBezTo>
                  <a:cubicBezTo>
                    <a:pt x="1134787" y="557373"/>
                    <a:pt x="1075183" y="796005"/>
                    <a:pt x="903971" y="944834"/>
                  </a:cubicBezTo>
                  <a:cubicBezTo>
                    <a:pt x="735273" y="1091477"/>
                    <a:pt x="493016" y="1120609"/>
                    <a:pt x="293783" y="1018213"/>
                  </a:cubicBezTo>
                  <a:cubicBezTo>
                    <a:pt x="92094" y="914554"/>
                    <a:pt x="-23424" y="697783"/>
                    <a:pt x="3974" y="474384"/>
                  </a:cubicBezTo>
                  <a:lnTo>
                    <a:pt x="98790" y="485789"/>
                  </a:lnTo>
                  <a:cubicBezTo>
                    <a:pt x="76128" y="669808"/>
                    <a:pt x="171551" y="848370"/>
                    <a:pt x="338109" y="933621"/>
                  </a:cubicBezTo>
                  <a:cubicBezTo>
                    <a:pt x="502209" y="1017613"/>
                    <a:pt x="701612" y="993701"/>
                    <a:pt x="840626" y="873361"/>
                  </a:cubicBezTo>
                  <a:cubicBezTo>
                    <a:pt x="982159" y="750840"/>
                    <a:pt x="1031430" y="554124"/>
                    <a:pt x="964072" y="380498"/>
                  </a:cubicBezTo>
                  <a:cubicBezTo>
                    <a:pt x="897517" y="208941"/>
                    <a:pt x="730906" y="95634"/>
                    <a:pt x="545000" y="95500"/>
                  </a:cubicBezTo>
                  <a:cubicBezTo>
                    <a:pt x="545024" y="63667"/>
                    <a:pt x="545047" y="31833"/>
                    <a:pt x="545071" y="0"/>
                  </a:cubicBezTo>
                  <a:close/>
                </a:path>
              </a:pathLst>
            </a:custGeom>
            <a:solidFill>
              <a:srgbClr val="747474"/>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5369" name="Google Shape;5369;p199"/>
            <p:cNvSpPr/>
            <p:nvPr/>
          </p:nvSpPr>
          <p:spPr>
            <a:xfrm>
              <a:off x="6313454" y="4213244"/>
              <a:ext cx="1089343" cy="1078846"/>
            </a:xfrm>
            <a:custGeom>
              <a:avLst/>
              <a:gdLst/>
              <a:ahLst/>
              <a:cxnLst/>
              <a:rect l="l" t="t" r="r" b="b"/>
              <a:pathLst>
                <a:path w="1089343" h="1078846" extrusionOk="0">
                  <a:moveTo>
                    <a:pt x="55" y="547097"/>
                  </a:moveTo>
                  <a:cubicBezTo>
                    <a:pt x="-2054" y="400335"/>
                    <a:pt x="56316" y="259059"/>
                    <a:pt x="161700" y="155856"/>
                  </a:cubicBezTo>
                  <a:cubicBezTo>
                    <a:pt x="265744" y="53966"/>
                    <a:pt x="406806" y="-2181"/>
                    <a:pt x="553109" y="64"/>
                  </a:cubicBezTo>
                  <a:lnTo>
                    <a:pt x="551612" y="95768"/>
                  </a:lnTo>
                  <a:cubicBezTo>
                    <a:pt x="431185" y="93928"/>
                    <a:pt x="315061" y="139986"/>
                    <a:pt x="229331" y="223593"/>
                  </a:cubicBezTo>
                  <a:cubicBezTo>
                    <a:pt x="142259" y="308510"/>
                    <a:pt x="94017" y="424864"/>
                    <a:pt x="95761" y="545749"/>
                  </a:cubicBezTo>
                  <a:lnTo>
                    <a:pt x="55" y="547097"/>
                  </a:lnTo>
                  <a:close/>
                </a:path>
              </a:pathLst>
            </a:custGeom>
            <a:solidFill>
              <a:srgbClr val="8C1D40"/>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grpSp>
      <p:pic>
        <p:nvPicPr>
          <p:cNvPr id="5370" name="Google Shape;5370;p199"/>
          <p:cNvPicPr preferRelativeResize="0"/>
          <p:nvPr/>
        </p:nvPicPr>
        <p:blipFill rotWithShape="1">
          <a:blip r:embed="rId3">
            <a:alphaModFix/>
          </a:blip>
          <a:srcRect l="15004" r="26337"/>
          <a:stretch/>
        </p:blipFill>
        <p:spPr>
          <a:xfrm>
            <a:off x="5038575" y="540032"/>
            <a:ext cx="3767101" cy="4286700"/>
          </a:xfrm>
          <a:prstGeom prst="rect">
            <a:avLst/>
          </a:prstGeom>
          <a:solidFill>
            <a:srgbClr val="BFBFBF"/>
          </a:solidFill>
          <a:ln>
            <a:noFill/>
          </a:ln>
        </p:spPr>
      </p:pic>
      <p:sp>
        <p:nvSpPr>
          <p:cNvPr id="5371" name="Google Shape;5371;p199"/>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5375"/>
        <p:cNvGrpSpPr/>
        <p:nvPr/>
      </p:nvGrpSpPr>
      <p:grpSpPr>
        <a:xfrm>
          <a:off x="0" y="0"/>
          <a:ext cx="0" cy="0"/>
          <a:chOff x="0" y="0"/>
          <a:chExt cx="0" cy="0"/>
        </a:xfrm>
      </p:grpSpPr>
      <p:sp>
        <p:nvSpPr>
          <p:cNvPr id="5376" name="Google Shape;5376;p200"/>
          <p:cNvSpPr txBox="1">
            <a:spLocks noGrp="1"/>
          </p:cNvSpPr>
          <p:nvPr>
            <p:ph type="title"/>
          </p:nvPr>
        </p:nvSpPr>
        <p:spPr>
          <a:xfrm>
            <a:off x="426725" y="1144150"/>
            <a:ext cx="2508600" cy="5409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400"/>
              <a:buNone/>
            </a:pPr>
            <a:r>
              <a:rPr lang="en"/>
              <a:t>Enter a title here</a:t>
            </a:r>
            <a:endParaRPr/>
          </a:p>
        </p:txBody>
      </p:sp>
      <p:sp>
        <p:nvSpPr>
          <p:cNvPr id="5377" name="Google Shape;5377;p200"/>
          <p:cNvSpPr txBox="1">
            <a:spLocks noGrp="1"/>
          </p:cNvSpPr>
          <p:nvPr>
            <p:ph type="body" idx="1"/>
          </p:nvPr>
        </p:nvSpPr>
        <p:spPr>
          <a:xfrm>
            <a:off x="417650" y="1873100"/>
            <a:ext cx="2517600" cy="19422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1600"/>
              <a:buNone/>
            </a:pPr>
            <a:r>
              <a:rPr lang="en"/>
              <a:t>This is where you put a very short about of text to call out a point. You can also click on the icons on the left to add photos or charts that help bring the point to life.</a:t>
            </a:r>
            <a:endParaRPr/>
          </a:p>
        </p:txBody>
      </p:sp>
      <p:sp>
        <p:nvSpPr>
          <p:cNvPr id="5378" name="Google Shape;5378;p200"/>
          <p:cNvSpPr>
            <a:spLocks noGrp="1"/>
          </p:cNvSpPr>
          <p:nvPr>
            <p:ph type="pic" idx="2"/>
          </p:nvPr>
        </p:nvSpPr>
        <p:spPr>
          <a:xfrm>
            <a:off x="7675230" y="1144150"/>
            <a:ext cx="1472100" cy="2518800"/>
          </a:xfrm>
          <a:prstGeom prst="rect">
            <a:avLst/>
          </a:prstGeom>
          <a:solidFill>
            <a:schemeClr val="lt2"/>
          </a:solidFill>
          <a:ln>
            <a:noFill/>
          </a:ln>
        </p:spPr>
        <p:txBody>
          <a:bodyPr/>
          <a:lstStyle/>
          <a:p>
            <a:endParaRPr lang="en-US"/>
          </a:p>
        </p:txBody>
      </p:sp>
      <p:sp>
        <p:nvSpPr>
          <p:cNvPr id="5379" name="Google Shape;5379;p200"/>
          <p:cNvSpPr>
            <a:spLocks noGrp="1"/>
          </p:cNvSpPr>
          <p:nvPr>
            <p:ph type="pic" idx="3"/>
          </p:nvPr>
        </p:nvSpPr>
        <p:spPr>
          <a:xfrm>
            <a:off x="6201934" y="1144150"/>
            <a:ext cx="1472100" cy="2518800"/>
          </a:xfrm>
          <a:prstGeom prst="rect">
            <a:avLst/>
          </a:prstGeom>
          <a:solidFill>
            <a:schemeClr val="lt2"/>
          </a:solidFill>
          <a:ln>
            <a:noFill/>
          </a:ln>
        </p:spPr>
        <p:txBody>
          <a:bodyPr/>
          <a:lstStyle/>
          <a:p>
            <a:endParaRPr lang="en-US"/>
          </a:p>
        </p:txBody>
      </p:sp>
      <p:sp>
        <p:nvSpPr>
          <p:cNvPr id="5380" name="Google Shape;5380;p200"/>
          <p:cNvSpPr>
            <a:spLocks noGrp="1"/>
          </p:cNvSpPr>
          <p:nvPr>
            <p:ph type="pic" idx="4"/>
          </p:nvPr>
        </p:nvSpPr>
        <p:spPr>
          <a:xfrm>
            <a:off x="4728604" y="1144150"/>
            <a:ext cx="1472100" cy="2518800"/>
          </a:xfrm>
          <a:prstGeom prst="rect">
            <a:avLst/>
          </a:prstGeom>
          <a:solidFill>
            <a:schemeClr val="lt2"/>
          </a:solidFill>
          <a:ln>
            <a:noFill/>
          </a:ln>
        </p:spPr>
        <p:txBody>
          <a:bodyPr/>
          <a:lstStyle/>
          <a:p>
            <a:endParaRPr lang="en-US"/>
          </a:p>
        </p:txBody>
      </p:sp>
      <p:sp>
        <p:nvSpPr>
          <p:cNvPr id="5381" name="Google Shape;5381;p200"/>
          <p:cNvSpPr>
            <a:spLocks noGrp="1"/>
          </p:cNvSpPr>
          <p:nvPr>
            <p:ph type="pic" idx="5"/>
          </p:nvPr>
        </p:nvSpPr>
        <p:spPr>
          <a:xfrm>
            <a:off x="3255275" y="1144150"/>
            <a:ext cx="1472100" cy="2518800"/>
          </a:xfrm>
          <a:prstGeom prst="rect">
            <a:avLst/>
          </a:prstGeom>
          <a:solidFill>
            <a:schemeClr val="lt2"/>
          </a:solidFill>
          <a:ln>
            <a:noFill/>
          </a:ln>
        </p:spPr>
        <p:txBody>
          <a:bodyPr/>
          <a:lstStyle/>
          <a:p>
            <a:endParaRPr lang="en-US"/>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5385"/>
        <p:cNvGrpSpPr/>
        <p:nvPr/>
      </p:nvGrpSpPr>
      <p:grpSpPr>
        <a:xfrm>
          <a:off x="0" y="0"/>
          <a:ext cx="0" cy="0"/>
          <a:chOff x="0" y="0"/>
          <a:chExt cx="0" cy="0"/>
        </a:xfrm>
      </p:grpSpPr>
      <p:sp>
        <p:nvSpPr>
          <p:cNvPr id="5386" name="Google Shape;5386;p201"/>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Try to limit your titles to two lines or less</a:t>
            </a:r>
            <a:endParaRPr/>
          </a:p>
        </p:txBody>
      </p:sp>
      <p:sp>
        <p:nvSpPr>
          <p:cNvPr id="5387" name="Google Shape;5387;p201"/>
          <p:cNvSpPr txBox="1">
            <a:spLocks noGrp="1"/>
          </p:cNvSpPr>
          <p:nvPr>
            <p:ph type="body" idx="4294967295"/>
          </p:nvPr>
        </p:nvSpPr>
        <p:spPr>
          <a:xfrm>
            <a:off x="420900" y="1356375"/>
            <a:ext cx="3776100" cy="34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60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endParaRPr sz="1600"/>
          </a:p>
        </p:txBody>
      </p:sp>
      <p:pic>
        <p:nvPicPr>
          <p:cNvPr id="5388" name="Google Shape;5388;p201"/>
          <p:cNvPicPr preferRelativeResize="0"/>
          <p:nvPr/>
        </p:nvPicPr>
        <p:blipFill rotWithShape="1">
          <a:blip r:embed="rId3">
            <a:alphaModFix/>
          </a:blip>
          <a:srcRect l="8303" r="38573"/>
          <a:stretch/>
        </p:blipFill>
        <p:spPr>
          <a:xfrm>
            <a:off x="5040999" y="-2275"/>
            <a:ext cx="4105800" cy="5143499"/>
          </a:xfrm>
          <a:prstGeom prst="rect">
            <a:avLst/>
          </a:prstGeom>
          <a:noFill/>
          <a:ln>
            <a:noFill/>
          </a:ln>
        </p:spPr>
      </p:pic>
      <p:sp>
        <p:nvSpPr>
          <p:cNvPr id="5389" name="Google Shape;5389;p201"/>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393"/>
        <p:cNvGrpSpPr/>
        <p:nvPr/>
      </p:nvGrpSpPr>
      <p:grpSpPr>
        <a:xfrm>
          <a:off x="0" y="0"/>
          <a:ext cx="0" cy="0"/>
          <a:chOff x="0" y="0"/>
          <a:chExt cx="0" cy="0"/>
        </a:xfrm>
      </p:grpSpPr>
      <p:sp>
        <p:nvSpPr>
          <p:cNvPr id="5394" name="Google Shape;5394;p202"/>
          <p:cNvSpPr txBox="1">
            <a:spLocks noGrp="1"/>
          </p:cNvSpPr>
          <p:nvPr>
            <p:ph type="title"/>
          </p:nvPr>
        </p:nvSpPr>
        <p:spPr>
          <a:xfrm>
            <a:off x="5038350" y="320050"/>
            <a:ext cx="3767400" cy="5670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Try to limit your titles to two lines</a:t>
            </a:r>
            <a:endParaRPr/>
          </a:p>
        </p:txBody>
      </p:sp>
      <p:sp>
        <p:nvSpPr>
          <p:cNvPr id="5395" name="Google Shape;5395;p202"/>
          <p:cNvSpPr txBox="1">
            <a:spLocks noGrp="1"/>
          </p:cNvSpPr>
          <p:nvPr>
            <p:ph type="body" idx="4294967295"/>
          </p:nvPr>
        </p:nvSpPr>
        <p:spPr>
          <a:xfrm>
            <a:off x="5038275" y="1420950"/>
            <a:ext cx="3767400" cy="34071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60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endParaRPr sz="1600"/>
          </a:p>
        </p:txBody>
      </p:sp>
      <p:pic>
        <p:nvPicPr>
          <p:cNvPr id="5396" name="Google Shape;5396;p202"/>
          <p:cNvPicPr preferRelativeResize="0"/>
          <p:nvPr/>
        </p:nvPicPr>
        <p:blipFill rotWithShape="1">
          <a:blip r:embed="rId3">
            <a:alphaModFix/>
          </a:blip>
          <a:srcRect l="4609" r="35607"/>
          <a:stretch/>
        </p:blipFill>
        <p:spPr>
          <a:xfrm>
            <a:off x="-24262" y="0"/>
            <a:ext cx="4620524" cy="5143499"/>
          </a:xfrm>
          <a:prstGeom prst="rect">
            <a:avLst/>
          </a:prstGeom>
          <a:noFill/>
          <a:ln>
            <a:noFill/>
          </a:ln>
        </p:spPr>
      </p:pic>
      <p:sp>
        <p:nvSpPr>
          <p:cNvPr id="5397" name="Google Shape;5397;p202"/>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5401"/>
        <p:cNvGrpSpPr/>
        <p:nvPr/>
      </p:nvGrpSpPr>
      <p:grpSpPr>
        <a:xfrm>
          <a:off x="0" y="0"/>
          <a:ext cx="0" cy="0"/>
          <a:chOff x="0" y="0"/>
          <a:chExt cx="0" cy="0"/>
        </a:xfrm>
      </p:grpSpPr>
      <p:sp>
        <p:nvSpPr>
          <p:cNvPr id="5402" name="Google Shape;5402;p203"/>
          <p:cNvSpPr txBox="1">
            <a:spLocks noGrp="1"/>
          </p:cNvSpPr>
          <p:nvPr>
            <p:ph type="title"/>
          </p:nvPr>
        </p:nvSpPr>
        <p:spPr>
          <a:xfrm>
            <a:off x="420625" y="320050"/>
            <a:ext cx="3776400" cy="944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 catchy headline</a:t>
            </a:r>
            <a:endParaRPr/>
          </a:p>
        </p:txBody>
      </p:sp>
      <p:pic>
        <p:nvPicPr>
          <p:cNvPr id="5403" name="Google Shape;5403;p203"/>
          <p:cNvPicPr preferRelativeResize="0"/>
          <p:nvPr/>
        </p:nvPicPr>
        <p:blipFill rotWithShape="1">
          <a:blip r:embed="rId3">
            <a:alphaModFix/>
          </a:blip>
          <a:srcRect/>
          <a:stretch/>
        </p:blipFill>
        <p:spPr>
          <a:xfrm>
            <a:off x="5085150" y="1592937"/>
            <a:ext cx="3868351" cy="2244238"/>
          </a:xfrm>
          <a:prstGeom prst="rect">
            <a:avLst/>
          </a:prstGeom>
          <a:noFill/>
          <a:ln>
            <a:noFill/>
          </a:ln>
        </p:spPr>
      </p:pic>
      <p:sp>
        <p:nvSpPr>
          <p:cNvPr id="5404" name="Google Shape;5404;p203"/>
          <p:cNvSpPr txBox="1">
            <a:spLocks noGrp="1"/>
          </p:cNvSpPr>
          <p:nvPr>
            <p:ph type="body" idx="1"/>
          </p:nvPr>
        </p:nvSpPr>
        <p:spPr>
          <a:xfrm>
            <a:off x="420900" y="1356375"/>
            <a:ext cx="3776400" cy="3471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0"/>
              </a:spcAft>
              <a:buSzPts val="1600"/>
              <a:buNone/>
            </a:pPr>
            <a:r>
              <a:rPr lang="en" sz="3600" b="1"/>
              <a:t>X.X stat</a:t>
            </a:r>
            <a:endParaRPr sz="3600" b="1"/>
          </a:p>
          <a:p>
            <a:pPr marL="0" lvl="0" indent="0" algn="l" rtl="0">
              <a:lnSpc>
                <a:spcPct val="115000"/>
              </a:lnSpc>
              <a:spcBef>
                <a:spcPts val="800"/>
              </a:spcBef>
              <a:spcAft>
                <a:spcPts val="0"/>
              </a:spcAft>
              <a:buSzPts val="1600"/>
              <a:buNone/>
            </a:pPr>
            <a:r>
              <a:rPr lang="en"/>
              <a:t>Lorem ipsum dolor sit amet, consectetur adipiscing elit, sed do eiusmod tempor incididunt ut labore et dolore magna aliqua. </a:t>
            </a:r>
            <a:endParaRPr/>
          </a:p>
          <a:p>
            <a:pPr marL="0" lvl="0" indent="0" algn="l" rtl="0">
              <a:lnSpc>
                <a:spcPct val="115000"/>
              </a:lnSpc>
              <a:spcBef>
                <a:spcPts val="800"/>
              </a:spcBef>
              <a:spcAft>
                <a:spcPts val="800"/>
              </a:spcAft>
              <a:buSzPts val="1600"/>
              <a:buNone/>
            </a:pPr>
            <a:r>
              <a:rPr lang="en"/>
              <a:t>Ut enim ad minim veniam, quis nostrud exercitation ullamco laboris nisi ut aliquip. Click here to view the post.</a:t>
            </a:r>
            <a:endParaRPr/>
          </a:p>
        </p:txBody>
      </p:sp>
      <p:sp>
        <p:nvSpPr>
          <p:cNvPr id="5405" name="Google Shape;5405;p203"/>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14"/>
        <p:cNvGrpSpPr/>
        <p:nvPr/>
      </p:nvGrpSpPr>
      <p:grpSpPr>
        <a:xfrm>
          <a:off x="0" y="0"/>
          <a:ext cx="0" cy="0"/>
          <a:chOff x="0" y="0"/>
          <a:chExt cx="0" cy="0"/>
        </a:xfrm>
      </p:grpSpPr>
      <p:pic>
        <p:nvPicPr>
          <p:cNvPr id="4715" name="Google Shape;4715;p132"/>
          <p:cNvPicPr preferRelativeResize="0"/>
          <p:nvPr/>
        </p:nvPicPr>
        <p:blipFill rotWithShape="1">
          <a:blip r:embed="rId3">
            <a:alphaModFix/>
          </a:blip>
          <a:srcRect b="21469"/>
          <a:stretch/>
        </p:blipFill>
        <p:spPr>
          <a:xfrm>
            <a:off x="0" y="-2225"/>
            <a:ext cx="9144003" cy="4042649"/>
          </a:xfrm>
          <a:prstGeom prst="rect">
            <a:avLst/>
          </a:prstGeom>
          <a:noFill/>
          <a:ln>
            <a:noFill/>
          </a:ln>
        </p:spPr>
      </p:pic>
      <p:sp>
        <p:nvSpPr>
          <p:cNvPr id="4716" name="Google Shape;4716;p132"/>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pattern background</a:t>
            </a:r>
            <a:endParaRPr/>
          </a:p>
        </p:txBody>
      </p:sp>
      <p:sp>
        <p:nvSpPr>
          <p:cNvPr id="4717" name="Google Shape;4717;p132"/>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5409"/>
        <p:cNvGrpSpPr/>
        <p:nvPr/>
      </p:nvGrpSpPr>
      <p:grpSpPr>
        <a:xfrm>
          <a:off x="0" y="0"/>
          <a:ext cx="0" cy="0"/>
          <a:chOff x="0" y="0"/>
          <a:chExt cx="0" cy="0"/>
        </a:xfrm>
      </p:grpSpPr>
      <p:sp>
        <p:nvSpPr>
          <p:cNvPr id="5410" name="Google Shape;5410;p204"/>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p>
            <a:pPr marL="0" lvl="0" indent="0" algn="l" rtl="0">
              <a:lnSpc>
                <a:spcPct val="90000"/>
              </a:lnSpc>
              <a:spcBef>
                <a:spcPts val="0"/>
              </a:spcBef>
              <a:spcAft>
                <a:spcPts val="0"/>
              </a:spcAft>
              <a:buSzPts val="3200"/>
              <a:buNone/>
            </a:pPr>
            <a:r>
              <a:rPr lang="en"/>
              <a:t>Before</a:t>
            </a:r>
            <a:endParaRPr/>
          </a:p>
        </p:txBody>
      </p:sp>
      <p:sp>
        <p:nvSpPr>
          <p:cNvPr id="5411" name="Google Shape;5411;p204"/>
          <p:cNvSpPr txBox="1">
            <a:spLocks noGrp="1"/>
          </p:cNvSpPr>
          <p:nvPr>
            <p:ph type="body" idx="4294967295"/>
          </p:nvPr>
        </p:nvSpPr>
        <p:spPr>
          <a:xfrm>
            <a:off x="4937750" y="320050"/>
            <a:ext cx="3776400" cy="4508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000"/>
              <a:buNone/>
            </a:pPr>
            <a:r>
              <a:rPr lang="en" sz="3200" b="1">
                <a:highlight>
                  <a:schemeClr val="lt1"/>
                </a:highlight>
              </a:rPr>
              <a:t>After</a:t>
            </a:r>
            <a:endParaRPr>
              <a:highlight>
                <a:schemeClr val="lt1"/>
              </a:highlight>
            </a:endParaRPr>
          </a:p>
        </p:txBody>
      </p:sp>
      <p:pic>
        <p:nvPicPr>
          <p:cNvPr id="5412" name="Google Shape;5412;p204"/>
          <p:cNvPicPr preferRelativeResize="0"/>
          <p:nvPr/>
        </p:nvPicPr>
        <p:blipFill rotWithShape="1">
          <a:blip r:embed="rId3">
            <a:alphaModFix/>
          </a:blip>
          <a:srcRect l="2818" r="2267"/>
          <a:stretch/>
        </p:blipFill>
        <p:spPr>
          <a:xfrm>
            <a:off x="614469" y="1446920"/>
            <a:ext cx="2437201" cy="3072426"/>
          </a:xfrm>
          <a:prstGeom prst="rect">
            <a:avLst/>
          </a:prstGeom>
          <a:noFill/>
          <a:ln>
            <a:noFill/>
          </a:ln>
        </p:spPr>
      </p:pic>
      <p:sp>
        <p:nvSpPr>
          <p:cNvPr id="5413" name="Google Shape;5413;p204"/>
          <p:cNvSpPr/>
          <p:nvPr/>
        </p:nvSpPr>
        <p:spPr>
          <a:xfrm>
            <a:off x="422142" y="1103245"/>
            <a:ext cx="2793900" cy="3724500"/>
          </a:xfrm>
          <a:custGeom>
            <a:avLst/>
            <a:gdLst/>
            <a:ahLst/>
            <a:cxnLst/>
            <a:rect l="l" t="t" r="r" b="b"/>
            <a:pathLst>
              <a:path w="120000" h="120000" extrusionOk="0">
                <a:moveTo>
                  <a:pt x="57058" y="5481"/>
                </a:moveTo>
                <a:lnTo>
                  <a:pt x="57460" y="5576"/>
                </a:lnTo>
                <a:lnTo>
                  <a:pt x="57460" y="5764"/>
                </a:lnTo>
                <a:lnTo>
                  <a:pt x="57460" y="5953"/>
                </a:lnTo>
                <a:lnTo>
                  <a:pt x="57058" y="6048"/>
                </a:lnTo>
                <a:lnTo>
                  <a:pt x="56793" y="5953"/>
                </a:lnTo>
                <a:lnTo>
                  <a:pt x="56659" y="5764"/>
                </a:lnTo>
                <a:lnTo>
                  <a:pt x="56793" y="5576"/>
                </a:lnTo>
                <a:lnTo>
                  <a:pt x="57058" y="5481"/>
                </a:lnTo>
                <a:close/>
                <a:moveTo>
                  <a:pt x="60000" y="5197"/>
                </a:moveTo>
                <a:lnTo>
                  <a:pt x="60267" y="5292"/>
                </a:lnTo>
                <a:lnTo>
                  <a:pt x="60533" y="5386"/>
                </a:lnTo>
                <a:lnTo>
                  <a:pt x="60667" y="5576"/>
                </a:lnTo>
                <a:lnTo>
                  <a:pt x="60667" y="5764"/>
                </a:lnTo>
                <a:lnTo>
                  <a:pt x="60667" y="5953"/>
                </a:lnTo>
                <a:lnTo>
                  <a:pt x="60533" y="6048"/>
                </a:lnTo>
                <a:lnTo>
                  <a:pt x="60267" y="6237"/>
                </a:lnTo>
                <a:lnTo>
                  <a:pt x="59732" y="6237"/>
                </a:lnTo>
                <a:lnTo>
                  <a:pt x="59464" y="6048"/>
                </a:lnTo>
                <a:lnTo>
                  <a:pt x="59330" y="5953"/>
                </a:lnTo>
                <a:lnTo>
                  <a:pt x="59330" y="5764"/>
                </a:lnTo>
                <a:lnTo>
                  <a:pt x="59330" y="5576"/>
                </a:lnTo>
                <a:lnTo>
                  <a:pt x="59464" y="5386"/>
                </a:lnTo>
                <a:lnTo>
                  <a:pt x="59732" y="5292"/>
                </a:lnTo>
                <a:lnTo>
                  <a:pt x="60000" y="5197"/>
                </a:lnTo>
                <a:close/>
                <a:moveTo>
                  <a:pt x="111982" y="11056"/>
                </a:moveTo>
                <a:lnTo>
                  <a:pt x="111982" y="108755"/>
                </a:lnTo>
                <a:lnTo>
                  <a:pt x="111848" y="108850"/>
                </a:lnTo>
                <a:lnTo>
                  <a:pt x="8285" y="108850"/>
                </a:lnTo>
                <a:lnTo>
                  <a:pt x="8151" y="108755"/>
                </a:lnTo>
                <a:lnTo>
                  <a:pt x="8151" y="11056"/>
                </a:lnTo>
                <a:close/>
                <a:moveTo>
                  <a:pt x="60000" y="111968"/>
                </a:moveTo>
                <a:lnTo>
                  <a:pt x="59196" y="112063"/>
                </a:lnTo>
                <a:lnTo>
                  <a:pt x="58529" y="112157"/>
                </a:lnTo>
                <a:lnTo>
                  <a:pt x="57995" y="112440"/>
                </a:lnTo>
                <a:lnTo>
                  <a:pt x="57460" y="112724"/>
                </a:lnTo>
                <a:lnTo>
                  <a:pt x="56925" y="113102"/>
                </a:lnTo>
                <a:lnTo>
                  <a:pt x="56659" y="113574"/>
                </a:lnTo>
                <a:lnTo>
                  <a:pt x="56391" y="114046"/>
                </a:lnTo>
                <a:lnTo>
                  <a:pt x="56391" y="114519"/>
                </a:lnTo>
                <a:lnTo>
                  <a:pt x="56391" y="114614"/>
                </a:lnTo>
                <a:lnTo>
                  <a:pt x="56391" y="115086"/>
                </a:lnTo>
                <a:lnTo>
                  <a:pt x="56659" y="115559"/>
                </a:lnTo>
                <a:lnTo>
                  <a:pt x="57058" y="115936"/>
                </a:lnTo>
                <a:lnTo>
                  <a:pt x="57460" y="116315"/>
                </a:lnTo>
                <a:lnTo>
                  <a:pt x="57995" y="116692"/>
                </a:lnTo>
                <a:lnTo>
                  <a:pt x="58663" y="116882"/>
                </a:lnTo>
                <a:lnTo>
                  <a:pt x="59330" y="117071"/>
                </a:lnTo>
                <a:lnTo>
                  <a:pt x="60667" y="117071"/>
                </a:lnTo>
                <a:lnTo>
                  <a:pt x="61336" y="116882"/>
                </a:lnTo>
                <a:lnTo>
                  <a:pt x="62004" y="116598"/>
                </a:lnTo>
                <a:lnTo>
                  <a:pt x="62537" y="116315"/>
                </a:lnTo>
                <a:lnTo>
                  <a:pt x="62939" y="115936"/>
                </a:lnTo>
                <a:lnTo>
                  <a:pt x="63340" y="115559"/>
                </a:lnTo>
                <a:lnTo>
                  <a:pt x="63474" y="114991"/>
                </a:lnTo>
                <a:lnTo>
                  <a:pt x="63608" y="114519"/>
                </a:lnTo>
                <a:lnTo>
                  <a:pt x="63474" y="114046"/>
                </a:lnTo>
                <a:lnTo>
                  <a:pt x="63340" y="113574"/>
                </a:lnTo>
                <a:lnTo>
                  <a:pt x="62939" y="113102"/>
                </a:lnTo>
                <a:lnTo>
                  <a:pt x="62537" y="112724"/>
                </a:lnTo>
                <a:lnTo>
                  <a:pt x="62004" y="112440"/>
                </a:lnTo>
                <a:lnTo>
                  <a:pt x="61336" y="112157"/>
                </a:lnTo>
                <a:lnTo>
                  <a:pt x="60667" y="112063"/>
                </a:lnTo>
                <a:lnTo>
                  <a:pt x="60000" y="111968"/>
                </a:lnTo>
                <a:close/>
                <a:moveTo>
                  <a:pt x="60801" y="111779"/>
                </a:moveTo>
                <a:lnTo>
                  <a:pt x="61468" y="111968"/>
                </a:lnTo>
                <a:lnTo>
                  <a:pt x="62137" y="112252"/>
                </a:lnTo>
                <a:lnTo>
                  <a:pt x="62805" y="112534"/>
                </a:lnTo>
                <a:lnTo>
                  <a:pt x="63206" y="113008"/>
                </a:lnTo>
                <a:lnTo>
                  <a:pt x="63608" y="113480"/>
                </a:lnTo>
                <a:lnTo>
                  <a:pt x="63874" y="113953"/>
                </a:lnTo>
                <a:lnTo>
                  <a:pt x="63874" y="114519"/>
                </a:lnTo>
                <a:lnTo>
                  <a:pt x="63874" y="115086"/>
                </a:lnTo>
                <a:lnTo>
                  <a:pt x="63608" y="115559"/>
                </a:lnTo>
                <a:lnTo>
                  <a:pt x="63206" y="116031"/>
                </a:lnTo>
                <a:lnTo>
                  <a:pt x="62805" y="116503"/>
                </a:lnTo>
                <a:lnTo>
                  <a:pt x="62137" y="116787"/>
                </a:lnTo>
                <a:lnTo>
                  <a:pt x="61468" y="117071"/>
                </a:lnTo>
                <a:lnTo>
                  <a:pt x="60801" y="117259"/>
                </a:lnTo>
                <a:lnTo>
                  <a:pt x="60000" y="117353"/>
                </a:lnTo>
                <a:lnTo>
                  <a:pt x="59196" y="117259"/>
                </a:lnTo>
                <a:lnTo>
                  <a:pt x="58529" y="117071"/>
                </a:lnTo>
                <a:lnTo>
                  <a:pt x="57862" y="116882"/>
                </a:lnTo>
                <a:lnTo>
                  <a:pt x="57192" y="116503"/>
                </a:lnTo>
                <a:lnTo>
                  <a:pt x="56793" y="116126"/>
                </a:lnTo>
                <a:lnTo>
                  <a:pt x="56391" y="115652"/>
                </a:lnTo>
                <a:lnTo>
                  <a:pt x="56123" y="115181"/>
                </a:lnTo>
                <a:lnTo>
                  <a:pt x="55990" y="114614"/>
                </a:lnTo>
                <a:lnTo>
                  <a:pt x="55990" y="114519"/>
                </a:lnTo>
                <a:lnTo>
                  <a:pt x="56123" y="113953"/>
                </a:lnTo>
                <a:lnTo>
                  <a:pt x="56391" y="113480"/>
                </a:lnTo>
                <a:lnTo>
                  <a:pt x="56659" y="113008"/>
                </a:lnTo>
                <a:lnTo>
                  <a:pt x="57192" y="112534"/>
                </a:lnTo>
                <a:lnTo>
                  <a:pt x="57728" y="112252"/>
                </a:lnTo>
                <a:lnTo>
                  <a:pt x="58395" y="111968"/>
                </a:lnTo>
                <a:lnTo>
                  <a:pt x="59196" y="111779"/>
                </a:lnTo>
                <a:close/>
                <a:moveTo>
                  <a:pt x="6949" y="1134"/>
                </a:moveTo>
                <a:lnTo>
                  <a:pt x="5880" y="1229"/>
                </a:lnTo>
                <a:lnTo>
                  <a:pt x="4945" y="1418"/>
                </a:lnTo>
                <a:lnTo>
                  <a:pt x="4008" y="1795"/>
                </a:lnTo>
                <a:lnTo>
                  <a:pt x="3206" y="2268"/>
                </a:lnTo>
                <a:lnTo>
                  <a:pt x="2539" y="2835"/>
                </a:lnTo>
                <a:lnTo>
                  <a:pt x="2137" y="3496"/>
                </a:lnTo>
                <a:lnTo>
                  <a:pt x="1870" y="4157"/>
                </a:lnTo>
                <a:lnTo>
                  <a:pt x="1736" y="4913"/>
                </a:lnTo>
                <a:lnTo>
                  <a:pt x="1736" y="114991"/>
                </a:lnTo>
                <a:lnTo>
                  <a:pt x="1870" y="115747"/>
                </a:lnTo>
                <a:lnTo>
                  <a:pt x="2137" y="116503"/>
                </a:lnTo>
                <a:lnTo>
                  <a:pt x="2673" y="117165"/>
                </a:lnTo>
                <a:lnTo>
                  <a:pt x="3474" y="117732"/>
                </a:lnTo>
                <a:lnTo>
                  <a:pt x="4275" y="118109"/>
                </a:lnTo>
                <a:lnTo>
                  <a:pt x="5344" y="118488"/>
                </a:lnTo>
                <a:lnTo>
                  <a:pt x="6413" y="118677"/>
                </a:lnTo>
                <a:lnTo>
                  <a:pt x="7616" y="118772"/>
                </a:lnTo>
                <a:lnTo>
                  <a:pt x="112515" y="118772"/>
                </a:lnTo>
                <a:lnTo>
                  <a:pt x="113718" y="118677"/>
                </a:lnTo>
                <a:lnTo>
                  <a:pt x="114787" y="118488"/>
                </a:lnTo>
                <a:lnTo>
                  <a:pt x="115722" y="118109"/>
                </a:lnTo>
                <a:lnTo>
                  <a:pt x="116657" y="117637"/>
                </a:lnTo>
                <a:lnTo>
                  <a:pt x="117326" y="117071"/>
                </a:lnTo>
                <a:lnTo>
                  <a:pt x="117860" y="116410"/>
                </a:lnTo>
                <a:lnTo>
                  <a:pt x="118261" y="115652"/>
                </a:lnTo>
                <a:lnTo>
                  <a:pt x="118395" y="114803"/>
                </a:lnTo>
                <a:lnTo>
                  <a:pt x="118395" y="4913"/>
                </a:lnTo>
                <a:lnTo>
                  <a:pt x="118261" y="4157"/>
                </a:lnTo>
                <a:lnTo>
                  <a:pt x="117994" y="3496"/>
                </a:lnTo>
                <a:lnTo>
                  <a:pt x="117460" y="2835"/>
                </a:lnTo>
                <a:lnTo>
                  <a:pt x="116791" y="2268"/>
                </a:lnTo>
                <a:lnTo>
                  <a:pt x="115990" y="1795"/>
                </a:lnTo>
                <a:lnTo>
                  <a:pt x="115054" y="1418"/>
                </a:lnTo>
                <a:lnTo>
                  <a:pt x="113986" y="1229"/>
                </a:lnTo>
                <a:lnTo>
                  <a:pt x="112917" y="1134"/>
                </a:lnTo>
                <a:close/>
                <a:moveTo>
                  <a:pt x="114119" y="945"/>
                </a:moveTo>
                <a:lnTo>
                  <a:pt x="115188" y="1229"/>
                </a:lnTo>
                <a:lnTo>
                  <a:pt x="116123" y="1607"/>
                </a:lnTo>
                <a:lnTo>
                  <a:pt x="117058" y="2079"/>
                </a:lnTo>
                <a:lnTo>
                  <a:pt x="117728" y="2646"/>
                </a:lnTo>
                <a:lnTo>
                  <a:pt x="118261" y="3401"/>
                </a:lnTo>
                <a:lnTo>
                  <a:pt x="118529" y="4157"/>
                </a:lnTo>
                <a:lnTo>
                  <a:pt x="118663" y="4913"/>
                </a:lnTo>
                <a:lnTo>
                  <a:pt x="118663" y="114803"/>
                </a:lnTo>
                <a:lnTo>
                  <a:pt x="118529" y="115652"/>
                </a:lnTo>
                <a:lnTo>
                  <a:pt x="118261" y="116503"/>
                </a:lnTo>
                <a:lnTo>
                  <a:pt x="117594" y="117165"/>
                </a:lnTo>
                <a:lnTo>
                  <a:pt x="116925" y="117827"/>
                </a:lnTo>
                <a:lnTo>
                  <a:pt x="115990" y="118299"/>
                </a:lnTo>
                <a:lnTo>
                  <a:pt x="114921" y="118677"/>
                </a:lnTo>
                <a:lnTo>
                  <a:pt x="113718" y="118960"/>
                </a:lnTo>
                <a:lnTo>
                  <a:pt x="112515" y="119054"/>
                </a:lnTo>
                <a:lnTo>
                  <a:pt x="7616" y="119054"/>
                </a:lnTo>
                <a:lnTo>
                  <a:pt x="6279" y="118960"/>
                </a:lnTo>
                <a:lnTo>
                  <a:pt x="5210" y="118677"/>
                </a:lnTo>
                <a:lnTo>
                  <a:pt x="4141" y="118299"/>
                </a:lnTo>
                <a:lnTo>
                  <a:pt x="3206" y="117827"/>
                </a:lnTo>
                <a:lnTo>
                  <a:pt x="2405" y="117259"/>
                </a:lnTo>
                <a:lnTo>
                  <a:pt x="1870" y="116598"/>
                </a:lnTo>
                <a:lnTo>
                  <a:pt x="1470" y="115842"/>
                </a:lnTo>
                <a:lnTo>
                  <a:pt x="1336" y="114991"/>
                </a:lnTo>
                <a:lnTo>
                  <a:pt x="1336" y="4913"/>
                </a:lnTo>
                <a:lnTo>
                  <a:pt x="1470" y="4157"/>
                </a:lnTo>
                <a:lnTo>
                  <a:pt x="1870" y="3401"/>
                </a:lnTo>
                <a:lnTo>
                  <a:pt x="2271" y="2646"/>
                </a:lnTo>
                <a:lnTo>
                  <a:pt x="3072" y="2079"/>
                </a:lnTo>
                <a:lnTo>
                  <a:pt x="3876" y="1607"/>
                </a:lnTo>
                <a:lnTo>
                  <a:pt x="4811" y="1229"/>
                </a:lnTo>
                <a:lnTo>
                  <a:pt x="5880" y="945"/>
                </a:lnTo>
                <a:close/>
                <a:moveTo>
                  <a:pt x="6949" y="1"/>
                </a:moveTo>
                <a:lnTo>
                  <a:pt x="5612" y="94"/>
                </a:lnTo>
                <a:lnTo>
                  <a:pt x="4275" y="283"/>
                </a:lnTo>
                <a:lnTo>
                  <a:pt x="3072" y="757"/>
                </a:lnTo>
                <a:lnTo>
                  <a:pt x="2004" y="1418"/>
                </a:lnTo>
                <a:lnTo>
                  <a:pt x="1202" y="2174"/>
                </a:lnTo>
                <a:lnTo>
                  <a:pt x="535" y="3024"/>
                </a:lnTo>
                <a:lnTo>
                  <a:pt x="133" y="3969"/>
                </a:lnTo>
                <a:lnTo>
                  <a:pt x="0" y="4913"/>
                </a:lnTo>
                <a:lnTo>
                  <a:pt x="0" y="114991"/>
                </a:lnTo>
                <a:lnTo>
                  <a:pt x="133" y="116031"/>
                </a:lnTo>
                <a:lnTo>
                  <a:pt x="667" y="116976"/>
                </a:lnTo>
                <a:lnTo>
                  <a:pt x="1336" y="117827"/>
                </a:lnTo>
                <a:lnTo>
                  <a:pt x="2271" y="118488"/>
                </a:lnTo>
                <a:lnTo>
                  <a:pt x="3340" y="119149"/>
                </a:lnTo>
                <a:lnTo>
                  <a:pt x="4677" y="119621"/>
                </a:lnTo>
                <a:lnTo>
                  <a:pt x="6013" y="119905"/>
                </a:lnTo>
                <a:lnTo>
                  <a:pt x="7616" y="120000"/>
                </a:lnTo>
                <a:lnTo>
                  <a:pt x="112515" y="120000"/>
                </a:lnTo>
                <a:lnTo>
                  <a:pt x="113986" y="119905"/>
                </a:lnTo>
                <a:lnTo>
                  <a:pt x="115322" y="119621"/>
                </a:lnTo>
                <a:lnTo>
                  <a:pt x="116657" y="119149"/>
                </a:lnTo>
                <a:lnTo>
                  <a:pt x="117728" y="118488"/>
                </a:lnTo>
                <a:lnTo>
                  <a:pt x="118797" y="117732"/>
                </a:lnTo>
                <a:lnTo>
                  <a:pt x="119464" y="116882"/>
                </a:lnTo>
                <a:lnTo>
                  <a:pt x="119866" y="115842"/>
                </a:lnTo>
                <a:lnTo>
                  <a:pt x="119998" y="114803"/>
                </a:lnTo>
                <a:lnTo>
                  <a:pt x="119998" y="4913"/>
                </a:lnTo>
                <a:lnTo>
                  <a:pt x="119866" y="3969"/>
                </a:lnTo>
                <a:lnTo>
                  <a:pt x="119464" y="3024"/>
                </a:lnTo>
                <a:lnTo>
                  <a:pt x="118797" y="2174"/>
                </a:lnTo>
                <a:lnTo>
                  <a:pt x="117994" y="1418"/>
                </a:lnTo>
                <a:lnTo>
                  <a:pt x="116925" y="757"/>
                </a:lnTo>
                <a:lnTo>
                  <a:pt x="115722" y="283"/>
                </a:lnTo>
                <a:lnTo>
                  <a:pt x="114385" y="94"/>
                </a:lnTo>
                <a:lnTo>
                  <a:pt x="112917" y="1"/>
                </a:lnTo>
                <a:close/>
              </a:path>
            </a:pathLst>
          </a:custGeom>
          <a:solidFill>
            <a:srgbClr val="D8D8D8"/>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pic>
        <p:nvPicPr>
          <p:cNvPr id="5414" name="Google Shape;5414;p204"/>
          <p:cNvPicPr preferRelativeResize="0"/>
          <p:nvPr/>
        </p:nvPicPr>
        <p:blipFill rotWithShape="1">
          <a:blip r:embed="rId4">
            <a:alphaModFix/>
          </a:blip>
          <a:srcRect b="29675"/>
          <a:stretch/>
        </p:blipFill>
        <p:spPr>
          <a:xfrm>
            <a:off x="5141142" y="1447777"/>
            <a:ext cx="2360799" cy="3114474"/>
          </a:xfrm>
          <a:prstGeom prst="rect">
            <a:avLst/>
          </a:prstGeom>
          <a:noFill/>
          <a:ln>
            <a:noFill/>
          </a:ln>
        </p:spPr>
      </p:pic>
      <p:sp>
        <p:nvSpPr>
          <p:cNvPr id="5415" name="Google Shape;5415;p204"/>
          <p:cNvSpPr/>
          <p:nvPr/>
        </p:nvSpPr>
        <p:spPr>
          <a:xfrm>
            <a:off x="4957301" y="1104106"/>
            <a:ext cx="2728500" cy="3724500"/>
          </a:xfrm>
          <a:custGeom>
            <a:avLst/>
            <a:gdLst/>
            <a:ahLst/>
            <a:cxnLst/>
            <a:rect l="l" t="t" r="r" b="b"/>
            <a:pathLst>
              <a:path w="120000" h="120000" extrusionOk="0">
                <a:moveTo>
                  <a:pt x="57058" y="5481"/>
                </a:moveTo>
                <a:lnTo>
                  <a:pt x="57460" y="5576"/>
                </a:lnTo>
                <a:lnTo>
                  <a:pt x="57460" y="5764"/>
                </a:lnTo>
                <a:lnTo>
                  <a:pt x="57460" y="5953"/>
                </a:lnTo>
                <a:lnTo>
                  <a:pt x="57058" y="6048"/>
                </a:lnTo>
                <a:lnTo>
                  <a:pt x="56793" y="5953"/>
                </a:lnTo>
                <a:lnTo>
                  <a:pt x="56659" y="5764"/>
                </a:lnTo>
                <a:lnTo>
                  <a:pt x="56793" y="5576"/>
                </a:lnTo>
                <a:lnTo>
                  <a:pt x="57058" y="5481"/>
                </a:lnTo>
                <a:close/>
                <a:moveTo>
                  <a:pt x="60000" y="5197"/>
                </a:moveTo>
                <a:lnTo>
                  <a:pt x="60267" y="5292"/>
                </a:lnTo>
                <a:lnTo>
                  <a:pt x="60533" y="5386"/>
                </a:lnTo>
                <a:lnTo>
                  <a:pt x="60667" y="5576"/>
                </a:lnTo>
                <a:lnTo>
                  <a:pt x="60667" y="5764"/>
                </a:lnTo>
                <a:lnTo>
                  <a:pt x="60667" y="5953"/>
                </a:lnTo>
                <a:lnTo>
                  <a:pt x="60533" y="6048"/>
                </a:lnTo>
                <a:lnTo>
                  <a:pt x="60267" y="6237"/>
                </a:lnTo>
                <a:lnTo>
                  <a:pt x="59732" y="6237"/>
                </a:lnTo>
                <a:lnTo>
                  <a:pt x="59464" y="6048"/>
                </a:lnTo>
                <a:lnTo>
                  <a:pt x="59330" y="5953"/>
                </a:lnTo>
                <a:lnTo>
                  <a:pt x="59330" y="5764"/>
                </a:lnTo>
                <a:lnTo>
                  <a:pt x="59330" y="5576"/>
                </a:lnTo>
                <a:lnTo>
                  <a:pt x="59464" y="5386"/>
                </a:lnTo>
                <a:lnTo>
                  <a:pt x="59732" y="5292"/>
                </a:lnTo>
                <a:lnTo>
                  <a:pt x="60000" y="5197"/>
                </a:lnTo>
                <a:close/>
                <a:moveTo>
                  <a:pt x="111982" y="11056"/>
                </a:moveTo>
                <a:lnTo>
                  <a:pt x="111982" y="108755"/>
                </a:lnTo>
                <a:lnTo>
                  <a:pt x="111848" y="108850"/>
                </a:lnTo>
                <a:lnTo>
                  <a:pt x="8285" y="108850"/>
                </a:lnTo>
                <a:lnTo>
                  <a:pt x="8151" y="108755"/>
                </a:lnTo>
                <a:lnTo>
                  <a:pt x="8151" y="11056"/>
                </a:lnTo>
                <a:close/>
                <a:moveTo>
                  <a:pt x="60000" y="111968"/>
                </a:moveTo>
                <a:lnTo>
                  <a:pt x="59196" y="112063"/>
                </a:lnTo>
                <a:lnTo>
                  <a:pt x="58529" y="112157"/>
                </a:lnTo>
                <a:lnTo>
                  <a:pt x="57995" y="112440"/>
                </a:lnTo>
                <a:lnTo>
                  <a:pt x="57460" y="112724"/>
                </a:lnTo>
                <a:lnTo>
                  <a:pt x="56925" y="113102"/>
                </a:lnTo>
                <a:lnTo>
                  <a:pt x="56659" y="113574"/>
                </a:lnTo>
                <a:lnTo>
                  <a:pt x="56391" y="114046"/>
                </a:lnTo>
                <a:lnTo>
                  <a:pt x="56391" y="114519"/>
                </a:lnTo>
                <a:lnTo>
                  <a:pt x="56391" y="114614"/>
                </a:lnTo>
                <a:lnTo>
                  <a:pt x="56391" y="115086"/>
                </a:lnTo>
                <a:lnTo>
                  <a:pt x="56659" y="115559"/>
                </a:lnTo>
                <a:lnTo>
                  <a:pt x="57058" y="115936"/>
                </a:lnTo>
                <a:lnTo>
                  <a:pt x="57460" y="116315"/>
                </a:lnTo>
                <a:lnTo>
                  <a:pt x="57995" y="116692"/>
                </a:lnTo>
                <a:lnTo>
                  <a:pt x="58663" y="116882"/>
                </a:lnTo>
                <a:lnTo>
                  <a:pt x="59330" y="117071"/>
                </a:lnTo>
                <a:lnTo>
                  <a:pt x="60667" y="117071"/>
                </a:lnTo>
                <a:lnTo>
                  <a:pt x="61336" y="116882"/>
                </a:lnTo>
                <a:lnTo>
                  <a:pt x="62004" y="116598"/>
                </a:lnTo>
                <a:lnTo>
                  <a:pt x="62537" y="116315"/>
                </a:lnTo>
                <a:lnTo>
                  <a:pt x="62939" y="115936"/>
                </a:lnTo>
                <a:lnTo>
                  <a:pt x="63340" y="115559"/>
                </a:lnTo>
                <a:lnTo>
                  <a:pt x="63474" y="114991"/>
                </a:lnTo>
                <a:lnTo>
                  <a:pt x="63608" y="114519"/>
                </a:lnTo>
                <a:lnTo>
                  <a:pt x="63474" y="114046"/>
                </a:lnTo>
                <a:lnTo>
                  <a:pt x="63340" y="113574"/>
                </a:lnTo>
                <a:lnTo>
                  <a:pt x="62939" y="113102"/>
                </a:lnTo>
                <a:lnTo>
                  <a:pt x="62537" y="112724"/>
                </a:lnTo>
                <a:lnTo>
                  <a:pt x="62004" y="112440"/>
                </a:lnTo>
                <a:lnTo>
                  <a:pt x="61336" y="112157"/>
                </a:lnTo>
                <a:lnTo>
                  <a:pt x="60667" y="112063"/>
                </a:lnTo>
                <a:lnTo>
                  <a:pt x="60000" y="111968"/>
                </a:lnTo>
                <a:close/>
                <a:moveTo>
                  <a:pt x="60801" y="111779"/>
                </a:moveTo>
                <a:lnTo>
                  <a:pt x="61468" y="111968"/>
                </a:lnTo>
                <a:lnTo>
                  <a:pt x="62137" y="112252"/>
                </a:lnTo>
                <a:lnTo>
                  <a:pt x="62805" y="112534"/>
                </a:lnTo>
                <a:lnTo>
                  <a:pt x="63206" y="113008"/>
                </a:lnTo>
                <a:lnTo>
                  <a:pt x="63608" y="113480"/>
                </a:lnTo>
                <a:lnTo>
                  <a:pt x="63874" y="113953"/>
                </a:lnTo>
                <a:lnTo>
                  <a:pt x="63874" y="114519"/>
                </a:lnTo>
                <a:lnTo>
                  <a:pt x="63874" y="115086"/>
                </a:lnTo>
                <a:lnTo>
                  <a:pt x="63608" y="115559"/>
                </a:lnTo>
                <a:lnTo>
                  <a:pt x="63206" y="116031"/>
                </a:lnTo>
                <a:lnTo>
                  <a:pt x="62805" y="116503"/>
                </a:lnTo>
                <a:lnTo>
                  <a:pt x="62137" y="116787"/>
                </a:lnTo>
                <a:lnTo>
                  <a:pt x="61468" y="117071"/>
                </a:lnTo>
                <a:lnTo>
                  <a:pt x="60801" y="117259"/>
                </a:lnTo>
                <a:lnTo>
                  <a:pt x="60000" y="117353"/>
                </a:lnTo>
                <a:lnTo>
                  <a:pt x="59196" y="117259"/>
                </a:lnTo>
                <a:lnTo>
                  <a:pt x="58529" y="117071"/>
                </a:lnTo>
                <a:lnTo>
                  <a:pt x="57862" y="116882"/>
                </a:lnTo>
                <a:lnTo>
                  <a:pt x="57192" y="116503"/>
                </a:lnTo>
                <a:lnTo>
                  <a:pt x="56793" y="116126"/>
                </a:lnTo>
                <a:lnTo>
                  <a:pt x="56391" y="115652"/>
                </a:lnTo>
                <a:lnTo>
                  <a:pt x="56123" y="115181"/>
                </a:lnTo>
                <a:lnTo>
                  <a:pt x="55990" y="114614"/>
                </a:lnTo>
                <a:lnTo>
                  <a:pt x="55990" y="114519"/>
                </a:lnTo>
                <a:lnTo>
                  <a:pt x="56123" y="113953"/>
                </a:lnTo>
                <a:lnTo>
                  <a:pt x="56391" y="113480"/>
                </a:lnTo>
                <a:lnTo>
                  <a:pt x="56659" y="113008"/>
                </a:lnTo>
                <a:lnTo>
                  <a:pt x="57192" y="112534"/>
                </a:lnTo>
                <a:lnTo>
                  <a:pt x="57728" y="112252"/>
                </a:lnTo>
                <a:lnTo>
                  <a:pt x="58395" y="111968"/>
                </a:lnTo>
                <a:lnTo>
                  <a:pt x="59196" y="111779"/>
                </a:lnTo>
                <a:close/>
                <a:moveTo>
                  <a:pt x="6949" y="1134"/>
                </a:moveTo>
                <a:lnTo>
                  <a:pt x="5880" y="1229"/>
                </a:lnTo>
                <a:lnTo>
                  <a:pt x="4945" y="1418"/>
                </a:lnTo>
                <a:lnTo>
                  <a:pt x="4008" y="1795"/>
                </a:lnTo>
                <a:lnTo>
                  <a:pt x="3206" y="2268"/>
                </a:lnTo>
                <a:lnTo>
                  <a:pt x="2539" y="2835"/>
                </a:lnTo>
                <a:lnTo>
                  <a:pt x="2137" y="3496"/>
                </a:lnTo>
                <a:lnTo>
                  <a:pt x="1870" y="4157"/>
                </a:lnTo>
                <a:lnTo>
                  <a:pt x="1736" y="4913"/>
                </a:lnTo>
                <a:lnTo>
                  <a:pt x="1736" y="114991"/>
                </a:lnTo>
                <a:lnTo>
                  <a:pt x="1870" y="115747"/>
                </a:lnTo>
                <a:lnTo>
                  <a:pt x="2137" y="116503"/>
                </a:lnTo>
                <a:lnTo>
                  <a:pt x="2673" y="117165"/>
                </a:lnTo>
                <a:lnTo>
                  <a:pt x="3474" y="117732"/>
                </a:lnTo>
                <a:lnTo>
                  <a:pt x="4275" y="118109"/>
                </a:lnTo>
                <a:lnTo>
                  <a:pt x="5344" y="118488"/>
                </a:lnTo>
                <a:lnTo>
                  <a:pt x="6413" y="118677"/>
                </a:lnTo>
                <a:lnTo>
                  <a:pt x="7616" y="118772"/>
                </a:lnTo>
                <a:lnTo>
                  <a:pt x="112515" y="118772"/>
                </a:lnTo>
                <a:lnTo>
                  <a:pt x="113718" y="118677"/>
                </a:lnTo>
                <a:lnTo>
                  <a:pt x="114787" y="118488"/>
                </a:lnTo>
                <a:lnTo>
                  <a:pt x="115722" y="118109"/>
                </a:lnTo>
                <a:lnTo>
                  <a:pt x="116657" y="117637"/>
                </a:lnTo>
                <a:lnTo>
                  <a:pt x="117326" y="117071"/>
                </a:lnTo>
                <a:lnTo>
                  <a:pt x="117860" y="116410"/>
                </a:lnTo>
                <a:lnTo>
                  <a:pt x="118261" y="115652"/>
                </a:lnTo>
                <a:lnTo>
                  <a:pt x="118395" y="114803"/>
                </a:lnTo>
                <a:lnTo>
                  <a:pt x="118395" y="4913"/>
                </a:lnTo>
                <a:lnTo>
                  <a:pt x="118261" y="4157"/>
                </a:lnTo>
                <a:lnTo>
                  <a:pt x="117994" y="3496"/>
                </a:lnTo>
                <a:lnTo>
                  <a:pt x="117460" y="2835"/>
                </a:lnTo>
                <a:lnTo>
                  <a:pt x="116791" y="2268"/>
                </a:lnTo>
                <a:lnTo>
                  <a:pt x="115990" y="1795"/>
                </a:lnTo>
                <a:lnTo>
                  <a:pt x="115054" y="1418"/>
                </a:lnTo>
                <a:lnTo>
                  <a:pt x="113986" y="1229"/>
                </a:lnTo>
                <a:lnTo>
                  <a:pt x="112917" y="1134"/>
                </a:lnTo>
                <a:close/>
                <a:moveTo>
                  <a:pt x="114119" y="945"/>
                </a:moveTo>
                <a:lnTo>
                  <a:pt x="115188" y="1229"/>
                </a:lnTo>
                <a:lnTo>
                  <a:pt x="116123" y="1607"/>
                </a:lnTo>
                <a:lnTo>
                  <a:pt x="117058" y="2079"/>
                </a:lnTo>
                <a:lnTo>
                  <a:pt x="117728" y="2646"/>
                </a:lnTo>
                <a:lnTo>
                  <a:pt x="118261" y="3401"/>
                </a:lnTo>
                <a:lnTo>
                  <a:pt x="118529" y="4157"/>
                </a:lnTo>
                <a:lnTo>
                  <a:pt x="118663" y="4913"/>
                </a:lnTo>
                <a:lnTo>
                  <a:pt x="118663" y="114803"/>
                </a:lnTo>
                <a:lnTo>
                  <a:pt x="118529" y="115652"/>
                </a:lnTo>
                <a:lnTo>
                  <a:pt x="118261" y="116503"/>
                </a:lnTo>
                <a:lnTo>
                  <a:pt x="117594" y="117165"/>
                </a:lnTo>
                <a:lnTo>
                  <a:pt x="116925" y="117827"/>
                </a:lnTo>
                <a:lnTo>
                  <a:pt x="115990" y="118299"/>
                </a:lnTo>
                <a:lnTo>
                  <a:pt x="114921" y="118677"/>
                </a:lnTo>
                <a:lnTo>
                  <a:pt x="113718" y="118960"/>
                </a:lnTo>
                <a:lnTo>
                  <a:pt x="112515" y="119054"/>
                </a:lnTo>
                <a:lnTo>
                  <a:pt x="7616" y="119054"/>
                </a:lnTo>
                <a:lnTo>
                  <a:pt x="6279" y="118960"/>
                </a:lnTo>
                <a:lnTo>
                  <a:pt x="5210" y="118677"/>
                </a:lnTo>
                <a:lnTo>
                  <a:pt x="4141" y="118299"/>
                </a:lnTo>
                <a:lnTo>
                  <a:pt x="3206" y="117827"/>
                </a:lnTo>
                <a:lnTo>
                  <a:pt x="2405" y="117259"/>
                </a:lnTo>
                <a:lnTo>
                  <a:pt x="1870" y="116598"/>
                </a:lnTo>
                <a:lnTo>
                  <a:pt x="1470" y="115842"/>
                </a:lnTo>
                <a:lnTo>
                  <a:pt x="1336" y="114991"/>
                </a:lnTo>
                <a:lnTo>
                  <a:pt x="1336" y="4913"/>
                </a:lnTo>
                <a:lnTo>
                  <a:pt x="1470" y="4157"/>
                </a:lnTo>
                <a:lnTo>
                  <a:pt x="1870" y="3401"/>
                </a:lnTo>
                <a:lnTo>
                  <a:pt x="2271" y="2646"/>
                </a:lnTo>
                <a:lnTo>
                  <a:pt x="3072" y="2079"/>
                </a:lnTo>
                <a:lnTo>
                  <a:pt x="3876" y="1607"/>
                </a:lnTo>
                <a:lnTo>
                  <a:pt x="4811" y="1229"/>
                </a:lnTo>
                <a:lnTo>
                  <a:pt x="5880" y="945"/>
                </a:lnTo>
                <a:close/>
                <a:moveTo>
                  <a:pt x="6949" y="1"/>
                </a:moveTo>
                <a:lnTo>
                  <a:pt x="5612" y="94"/>
                </a:lnTo>
                <a:lnTo>
                  <a:pt x="4275" y="283"/>
                </a:lnTo>
                <a:lnTo>
                  <a:pt x="3072" y="757"/>
                </a:lnTo>
                <a:lnTo>
                  <a:pt x="2004" y="1418"/>
                </a:lnTo>
                <a:lnTo>
                  <a:pt x="1202" y="2174"/>
                </a:lnTo>
                <a:lnTo>
                  <a:pt x="535" y="3024"/>
                </a:lnTo>
                <a:lnTo>
                  <a:pt x="133" y="3969"/>
                </a:lnTo>
                <a:lnTo>
                  <a:pt x="0" y="4913"/>
                </a:lnTo>
                <a:lnTo>
                  <a:pt x="0" y="114991"/>
                </a:lnTo>
                <a:lnTo>
                  <a:pt x="133" y="116031"/>
                </a:lnTo>
                <a:lnTo>
                  <a:pt x="667" y="116976"/>
                </a:lnTo>
                <a:lnTo>
                  <a:pt x="1336" y="117827"/>
                </a:lnTo>
                <a:lnTo>
                  <a:pt x="2271" y="118488"/>
                </a:lnTo>
                <a:lnTo>
                  <a:pt x="3340" y="119149"/>
                </a:lnTo>
                <a:lnTo>
                  <a:pt x="4677" y="119621"/>
                </a:lnTo>
                <a:lnTo>
                  <a:pt x="6013" y="119905"/>
                </a:lnTo>
                <a:lnTo>
                  <a:pt x="7616" y="120000"/>
                </a:lnTo>
                <a:lnTo>
                  <a:pt x="112515" y="120000"/>
                </a:lnTo>
                <a:lnTo>
                  <a:pt x="113986" y="119905"/>
                </a:lnTo>
                <a:lnTo>
                  <a:pt x="115322" y="119621"/>
                </a:lnTo>
                <a:lnTo>
                  <a:pt x="116657" y="119149"/>
                </a:lnTo>
                <a:lnTo>
                  <a:pt x="117728" y="118488"/>
                </a:lnTo>
                <a:lnTo>
                  <a:pt x="118797" y="117732"/>
                </a:lnTo>
                <a:lnTo>
                  <a:pt x="119464" y="116882"/>
                </a:lnTo>
                <a:lnTo>
                  <a:pt x="119866" y="115842"/>
                </a:lnTo>
                <a:lnTo>
                  <a:pt x="119998" y="114803"/>
                </a:lnTo>
                <a:lnTo>
                  <a:pt x="119998" y="4913"/>
                </a:lnTo>
                <a:lnTo>
                  <a:pt x="119866" y="3969"/>
                </a:lnTo>
                <a:lnTo>
                  <a:pt x="119464" y="3024"/>
                </a:lnTo>
                <a:lnTo>
                  <a:pt x="118797" y="2174"/>
                </a:lnTo>
                <a:lnTo>
                  <a:pt x="117994" y="1418"/>
                </a:lnTo>
                <a:lnTo>
                  <a:pt x="116925" y="757"/>
                </a:lnTo>
                <a:lnTo>
                  <a:pt x="115722" y="283"/>
                </a:lnTo>
                <a:lnTo>
                  <a:pt x="114385" y="94"/>
                </a:lnTo>
                <a:lnTo>
                  <a:pt x="112917" y="1"/>
                </a:lnTo>
                <a:close/>
              </a:path>
            </a:pathLst>
          </a:custGeom>
          <a:solidFill>
            <a:srgbClr val="D8D8D8"/>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416" name="Google Shape;5416;p204"/>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screenshots can replace these screenshots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5420"/>
        <p:cNvGrpSpPr/>
        <p:nvPr/>
      </p:nvGrpSpPr>
      <p:grpSpPr>
        <a:xfrm>
          <a:off x="0" y="0"/>
          <a:ext cx="0" cy="0"/>
          <a:chOff x="0" y="0"/>
          <a:chExt cx="0" cy="0"/>
        </a:xfrm>
      </p:grpSpPr>
      <p:sp>
        <p:nvSpPr>
          <p:cNvPr id="5421" name="Google Shape;5421;p205"/>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1100"/>
              <a:buFont typeface="Arial"/>
              <a:buNone/>
            </a:pPr>
            <a:r>
              <a:rPr lang="en"/>
              <a:t>U.S. and Arizona population </a:t>
            </a:r>
            <a:endParaRPr/>
          </a:p>
          <a:p>
            <a:pPr marL="0" lvl="0" indent="0" algn="l" rtl="0">
              <a:lnSpc>
                <a:spcPct val="90000"/>
              </a:lnSpc>
              <a:spcBef>
                <a:spcPts val="0"/>
              </a:spcBef>
              <a:spcAft>
                <a:spcPts val="0"/>
              </a:spcAft>
              <a:buSzPts val="3200"/>
              <a:buNone/>
            </a:pPr>
            <a:r>
              <a:rPr lang="en"/>
              <a:t>by race/ethnicity, 2016</a:t>
            </a:r>
            <a:endParaRPr/>
          </a:p>
        </p:txBody>
      </p:sp>
      <p:sp>
        <p:nvSpPr>
          <p:cNvPr id="5422" name="Google Shape;5422;p205"/>
          <p:cNvSpPr txBox="1">
            <a:spLocks noGrp="1"/>
          </p:cNvSpPr>
          <p:nvPr>
            <p:ph type="body" idx="4294967295"/>
          </p:nvPr>
        </p:nvSpPr>
        <p:spPr>
          <a:xfrm>
            <a:off x="420900" y="1367750"/>
            <a:ext cx="6610800" cy="7608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800"/>
              </a:spcAft>
              <a:buSzPts val="2000"/>
              <a:buNone/>
            </a:pPr>
            <a:r>
              <a:rPr lang="en" sz="1600"/>
              <a:t>The current age demographics make it clear that there will soon be no majority race in the traditional college-age population. Arizona is further along with this trend than the country as a whole.</a:t>
            </a:r>
            <a:endParaRPr sz="1600"/>
          </a:p>
        </p:txBody>
      </p:sp>
      <p:sp>
        <p:nvSpPr>
          <p:cNvPr id="5423" name="Google Shape;5423;p205"/>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chart can replace this chart to support your presentation.</a:t>
            </a:r>
            <a:endParaRPr sz="1400" b="0" i="0" u="none" strike="noStrike" cap="none">
              <a:solidFill>
                <a:srgbClr val="000000"/>
              </a:solidFill>
              <a:latin typeface="Arial"/>
              <a:ea typeface="Arial"/>
              <a:cs typeface="Arial"/>
              <a:sym typeface="Arial"/>
            </a:endParaRPr>
          </a:p>
        </p:txBody>
      </p:sp>
      <p:pic>
        <p:nvPicPr>
          <p:cNvPr id="5424" name="Google Shape;5424;p205"/>
          <p:cNvPicPr preferRelativeResize="0"/>
          <p:nvPr/>
        </p:nvPicPr>
        <p:blipFill rotWithShape="1">
          <a:blip r:embed="rId3">
            <a:alphaModFix/>
          </a:blip>
          <a:srcRect/>
          <a:stretch/>
        </p:blipFill>
        <p:spPr>
          <a:xfrm>
            <a:off x="420625" y="1663699"/>
            <a:ext cx="8385238" cy="3163889"/>
          </a:xfrm>
          <a:prstGeom prst="rect">
            <a:avLst/>
          </a:prstGeom>
          <a:noFill/>
          <a:ln>
            <a:noFill/>
          </a:ln>
        </p:spPr>
      </p:pic>
      <p:sp>
        <p:nvSpPr>
          <p:cNvPr id="5425" name="Google Shape;5425;p205"/>
          <p:cNvSpPr/>
          <p:nvPr/>
        </p:nvSpPr>
        <p:spPr>
          <a:xfrm>
            <a:off x="3605212" y="2351125"/>
            <a:ext cx="1433513" cy="438075"/>
          </a:xfrm>
          <a:prstGeom prst="rect">
            <a:avLst/>
          </a:prstGeom>
          <a:solidFill>
            <a:schemeClr val="l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en" sz="1400" b="0" i="0" u="none" strike="noStrike" cap="none">
                <a:solidFill>
                  <a:schemeClr val="dk2"/>
                </a:solidFill>
                <a:latin typeface="Arial"/>
                <a:ea typeface="Arial"/>
                <a:cs typeface="Arial"/>
                <a:sym typeface="Arial"/>
              </a:rPr>
              <a:t>United States</a:t>
            </a:r>
            <a:br>
              <a:rPr lang="en" sz="1400" b="0" i="0" u="none" strike="noStrike" cap="none">
                <a:solidFill>
                  <a:schemeClr val="dk1"/>
                </a:solidFill>
                <a:latin typeface="Arial"/>
                <a:ea typeface="Arial"/>
                <a:cs typeface="Arial"/>
                <a:sym typeface="Arial"/>
              </a:rPr>
            </a:br>
            <a:r>
              <a:rPr lang="en" sz="1400" b="0" i="0" u="none" strike="noStrike" cap="none">
                <a:solidFill>
                  <a:schemeClr val="accent1"/>
                </a:solidFill>
                <a:latin typeface="Arial"/>
                <a:ea typeface="Arial"/>
                <a:cs typeface="Arial"/>
                <a:sym typeface="Arial"/>
              </a:rPr>
              <a:t>Arizona</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5429"/>
        <p:cNvGrpSpPr/>
        <p:nvPr/>
      </p:nvGrpSpPr>
      <p:grpSpPr>
        <a:xfrm>
          <a:off x="0" y="0"/>
          <a:ext cx="0" cy="0"/>
          <a:chOff x="0" y="0"/>
          <a:chExt cx="0" cy="0"/>
        </a:xfrm>
      </p:grpSpPr>
      <p:sp>
        <p:nvSpPr>
          <p:cNvPr id="5430" name="Google Shape;5430;p20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U.S. and Arizona population </a:t>
            </a:r>
            <a:endParaRPr/>
          </a:p>
          <a:p>
            <a:pPr marL="0" lvl="0" indent="0" algn="l" rtl="0">
              <a:lnSpc>
                <a:spcPct val="90000"/>
              </a:lnSpc>
              <a:spcBef>
                <a:spcPts val="0"/>
              </a:spcBef>
              <a:spcAft>
                <a:spcPts val="0"/>
              </a:spcAft>
              <a:buSzPts val="3200"/>
              <a:buNone/>
            </a:pPr>
            <a:r>
              <a:rPr lang="en"/>
              <a:t>by race/ethnicity, 2016</a:t>
            </a:r>
            <a:endParaRPr/>
          </a:p>
        </p:txBody>
      </p:sp>
      <p:sp>
        <p:nvSpPr>
          <p:cNvPr id="5431" name="Google Shape;5431;p206"/>
          <p:cNvSpPr txBox="1">
            <a:spLocks noGrp="1"/>
          </p:cNvSpPr>
          <p:nvPr>
            <p:ph type="body" idx="4294967295"/>
          </p:nvPr>
        </p:nvSpPr>
        <p:spPr>
          <a:xfrm>
            <a:off x="420900" y="1554300"/>
            <a:ext cx="2834400" cy="32736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800"/>
              </a:spcAft>
              <a:buSzPts val="2000"/>
              <a:buNone/>
            </a:pPr>
            <a:r>
              <a:rPr lang="en" sz="1600"/>
              <a:t>The current age demographics make it clear that there will soon be no majority race in the traditional college-age population. Arizona is further along with this trend than the country as a whole.</a:t>
            </a:r>
            <a:endParaRPr sz="1600"/>
          </a:p>
        </p:txBody>
      </p:sp>
      <p:sp>
        <p:nvSpPr>
          <p:cNvPr id="5432" name="Google Shape;5432;p206"/>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chart can replace this chart to support your presentation.</a:t>
            </a:r>
            <a:endParaRPr sz="1400" b="0" i="0" u="none" strike="noStrike" cap="none">
              <a:solidFill>
                <a:srgbClr val="000000"/>
              </a:solidFill>
              <a:latin typeface="Arial"/>
              <a:ea typeface="Arial"/>
              <a:cs typeface="Arial"/>
              <a:sym typeface="Arial"/>
            </a:endParaRPr>
          </a:p>
        </p:txBody>
      </p:sp>
      <p:pic>
        <p:nvPicPr>
          <p:cNvPr id="5433" name="Google Shape;5433;p206"/>
          <p:cNvPicPr preferRelativeResize="0"/>
          <p:nvPr/>
        </p:nvPicPr>
        <p:blipFill rotWithShape="1">
          <a:blip r:embed="rId3">
            <a:alphaModFix/>
          </a:blip>
          <a:srcRect/>
          <a:stretch/>
        </p:blipFill>
        <p:spPr>
          <a:xfrm>
            <a:off x="3676649" y="1207255"/>
            <a:ext cx="5129213" cy="3163889"/>
          </a:xfrm>
          <a:prstGeom prst="rect">
            <a:avLst/>
          </a:prstGeom>
          <a:noFill/>
          <a:ln>
            <a:noFill/>
          </a:ln>
        </p:spPr>
      </p:pic>
      <p:sp>
        <p:nvSpPr>
          <p:cNvPr id="5434" name="Google Shape;5434;p206"/>
          <p:cNvSpPr/>
          <p:nvPr/>
        </p:nvSpPr>
        <p:spPr>
          <a:xfrm>
            <a:off x="5699125" y="2132088"/>
            <a:ext cx="1433513" cy="438075"/>
          </a:xfrm>
          <a:prstGeom prst="rect">
            <a:avLst/>
          </a:prstGeom>
          <a:solidFill>
            <a:schemeClr val="l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en" sz="1400" b="0" i="0" u="none" strike="noStrike" cap="none">
                <a:solidFill>
                  <a:schemeClr val="dk2"/>
                </a:solidFill>
                <a:latin typeface="Arial"/>
                <a:ea typeface="Arial"/>
                <a:cs typeface="Arial"/>
                <a:sym typeface="Arial"/>
              </a:rPr>
              <a:t>United States</a:t>
            </a:r>
            <a:br>
              <a:rPr lang="en" sz="1400" b="0" i="0" u="none" strike="noStrike" cap="none">
                <a:solidFill>
                  <a:schemeClr val="dk1"/>
                </a:solidFill>
                <a:latin typeface="Arial"/>
                <a:ea typeface="Arial"/>
                <a:cs typeface="Arial"/>
                <a:sym typeface="Arial"/>
              </a:rPr>
            </a:br>
            <a:r>
              <a:rPr lang="en" sz="1400" b="0" i="0" u="none" strike="noStrike" cap="none">
                <a:solidFill>
                  <a:schemeClr val="accent1"/>
                </a:solidFill>
                <a:latin typeface="Arial"/>
                <a:ea typeface="Arial"/>
                <a:cs typeface="Arial"/>
                <a:sym typeface="Arial"/>
              </a:rPr>
              <a:t>Arizona</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438"/>
        <p:cNvGrpSpPr/>
        <p:nvPr/>
      </p:nvGrpSpPr>
      <p:grpSpPr>
        <a:xfrm>
          <a:off x="0" y="0"/>
          <a:ext cx="0" cy="0"/>
          <a:chOff x="0" y="0"/>
          <a:chExt cx="0" cy="0"/>
        </a:xfrm>
      </p:grpSpPr>
      <p:sp>
        <p:nvSpPr>
          <p:cNvPr id="5439" name="Google Shape;5439;p207"/>
          <p:cNvSpPr txBox="1"/>
          <p:nvPr/>
        </p:nvSpPr>
        <p:spPr>
          <a:xfrm>
            <a:off x="2411725" y="1392806"/>
            <a:ext cx="6284100" cy="31974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chemeClr val="dk1"/>
              </a:buClr>
              <a:buSzPts val="1100"/>
              <a:buFont typeface="Arial"/>
              <a:buNone/>
            </a:pPr>
            <a:r>
              <a:rPr lang="en" sz="4800" b="1" i="0" u="none" strike="noStrike" cap="none">
                <a:solidFill>
                  <a:schemeClr val="lt1"/>
                </a:solidFill>
                <a:highlight>
                  <a:srgbClr val="191919"/>
                </a:highlight>
                <a:latin typeface="Arial"/>
                <a:ea typeface="Arial"/>
                <a:cs typeface="Arial"/>
                <a:sym typeface="Arial"/>
              </a:rPr>
              <a:t>Longest form layouts</a:t>
            </a:r>
            <a:r>
              <a:rPr lang="en" sz="3600" b="1" i="0" u="none" strike="noStrike" cap="none">
                <a:solidFill>
                  <a:srgbClr val="191919"/>
                </a:solidFill>
                <a:latin typeface="Arial"/>
                <a:ea typeface="Arial"/>
                <a:cs typeface="Arial"/>
                <a:sym typeface="Arial"/>
              </a:rPr>
              <a:t> should be reserved for close-up viewing (zoom sessions and training) and digital reports</a:t>
            </a:r>
            <a:r>
              <a:rPr lang="en" sz="4800" b="1" i="0" u="none" strike="noStrike" cap="none">
                <a:solidFill>
                  <a:srgbClr val="191919"/>
                </a:solidFill>
                <a:latin typeface="Arial"/>
                <a:ea typeface="Arial"/>
                <a:cs typeface="Arial"/>
                <a:sym typeface="Arial"/>
              </a:rPr>
              <a:t> </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chemeClr val="lt1"/>
              </a:solidFill>
              <a:highlight>
                <a:srgbClr val="191919"/>
              </a:highlight>
              <a:latin typeface="Arial"/>
              <a:ea typeface="Arial"/>
              <a:cs typeface="Arial"/>
              <a:sym typeface="Arial"/>
            </a:endParaRPr>
          </a:p>
        </p:txBody>
      </p:sp>
      <p:sp>
        <p:nvSpPr>
          <p:cNvPr id="5440" name="Google Shape;5440;p207"/>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207"/>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5445"/>
        <p:cNvGrpSpPr/>
        <p:nvPr/>
      </p:nvGrpSpPr>
      <p:grpSpPr>
        <a:xfrm>
          <a:off x="0" y="0"/>
          <a:ext cx="0" cy="0"/>
          <a:chOff x="0" y="0"/>
          <a:chExt cx="0" cy="0"/>
        </a:xfrm>
      </p:grpSpPr>
      <p:sp>
        <p:nvSpPr>
          <p:cNvPr id="5446" name="Google Shape;5446;p208"/>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115000"/>
              </a:lnSpc>
              <a:spcBef>
                <a:spcPts val="0"/>
              </a:spcBef>
              <a:spcAft>
                <a:spcPts val="400"/>
              </a:spcAft>
              <a:buSzPts val="2000"/>
              <a:buNone/>
            </a:pPr>
            <a:r>
              <a:rPr lang="en"/>
              <a:t>Sit amet consectetur adipiscing elit duis. Cursus eget nunc scelerisque viverra mauris in aliquam sem fringilla. Lorem donec massa sapien faucibus et.</a:t>
            </a:r>
            <a:endParaRPr/>
          </a:p>
        </p:txBody>
      </p:sp>
      <p:sp>
        <p:nvSpPr>
          <p:cNvPr id="5447" name="Google Shape;5447;p208"/>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115000"/>
              </a:lnSpc>
              <a:spcBef>
                <a:spcPts val="0"/>
              </a:spcBef>
              <a:spcAft>
                <a:spcPts val="800"/>
              </a:spcAft>
              <a:buSzPts val="2000"/>
              <a:buNone/>
            </a:pPr>
            <a:r>
              <a:rPr lang="en"/>
              <a:t>Sit amet consectetur adipiscing elit duis. Cursus eget nunc scelerisque viverra mauris in aliquam sem fringilla. Lorem donec massa sapien faucibus et.</a:t>
            </a:r>
            <a:endParaRPr/>
          </a:p>
        </p:txBody>
      </p:sp>
      <p:sp>
        <p:nvSpPr>
          <p:cNvPr id="5448" name="Google Shape;5448;p208"/>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115000"/>
              </a:lnSpc>
              <a:spcBef>
                <a:spcPts val="0"/>
              </a:spcBef>
              <a:spcAft>
                <a:spcPts val="400"/>
              </a:spcAft>
              <a:buSzPts val="2000"/>
              <a:buNone/>
            </a:pPr>
            <a:r>
              <a:rPr lang="en"/>
              <a:t>Sit amet consectetur adipiscing elit duis. Cursus eget nunc scelerisque viverra mauris in aliquam sem fringilla. Lorem donec massa sapien faucibus et.</a:t>
            </a:r>
            <a:endParaRPr/>
          </a:p>
        </p:txBody>
      </p:sp>
      <p:sp>
        <p:nvSpPr>
          <p:cNvPr id="5449" name="Google Shape;5449;p208"/>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solidFill>
                  <a:srgbClr val="191919"/>
                </a:solidFill>
              </a:rPr>
              <a:t>Title is entered here</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5453"/>
        <p:cNvGrpSpPr/>
        <p:nvPr/>
      </p:nvGrpSpPr>
      <p:grpSpPr>
        <a:xfrm>
          <a:off x="0" y="0"/>
          <a:ext cx="0" cy="0"/>
          <a:chOff x="0" y="0"/>
          <a:chExt cx="0" cy="0"/>
        </a:xfrm>
      </p:grpSpPr>
      <p:sp>
        <p:nvSpPr>
          <p:cNvPr id="5454" name="Google Shape;5454;p20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Add a heading that summarizes the point</a:t>
            </a:r>
            <a:endParaRPr/>
          </a:p>
        </p:txBody>
      </p:sp>
      <p:pic>
        <p:nvPicPr>
          <p:cNvPr id="5455" name="Google Shape;5455;p209"/>
          <p:cNvPicPr preferRelativeResize="0"/>
          <p:nvPr/>
        </p:nvPicPr>
        <p:blipFill rotWithShape="1">
          <a:blip r:embed="rId3">
            <a:alphaModFix/>
          </a:blip>
          <a:srcRect l="21530" t="33131" r="23091" b="11490"/>
          <a:stretch/>
        </p:blipFill>
        <p:spPr>
          <a:xfrm>
            <a:off x="6142386" y="886975"/>
            <a:ext cx="2743199" cy="1837759"/>
          </a:xfrm>
          <a:prstGeom prst="rect">
            <a:avLst/>
          </a:prstGeom>
          <a:noFill/>
          <a:ln>
            <a:noFill/>
          </a:ln>
        </p:spPr>
      </p:pic>
      <p:pic>
        <p:nvPicPr>
          <p:cNvPr id="5456" name="Google Shape;5456;p209"/>
          <p:cNvPicPr preferRelativeResize="0"/>
          <p:nvPr/>
        </p:nvPicPr>
        <p:blipFill rotWithShape="1">
          <a:blip r:embed="rId4">
            <a:alphaModFix/>
          </a:blip>
          <a:srcRect/>
          <a:stretch/>
        </p:blipFill>
        <p:spPr>
          <a:xfrm>
            <a:off x="425830" y="886975"/>
            <a:ext cx="2743199" cy="1837520"/>
          </a:xfrm>
          <a:prstGeom prst="rect">
            <a:avLst/>
          </a:prstGeom>
          <a:noFill/>
          <a:ln>
            <a:noFill/>
          </a:ln>
        </p:spPr>
      </p:pic>
      <p:pic>
        <p:nvPicPr>
          <p:cNvPr id="5457" name="Google Shape;5457;p209"/>
          <p:cNvPicPr preferRelativeResize="0"/>
          <p:nvPr/>
        </p:nvPicPr>
        <p:blipFill rotWithShape="1">
          <a:blip r:embed="rId5">
            <a:alphaModFix/>
          </a:blip>
          <a:srcRect l="4417" t="11117" r="42615" b="20081"/>
          <a:stretch/>
        </p:blipFill>
        <p:spPr>
          <a:xfrm>
            <a:off x="3283031" y="888400"/>
            <a:ext cx="2743200" cy="1828800"/>
          </a:xfrm>
          <a:prstGeom prst="rect">
            <a:avLst/>
          </a:prstGeom>
          <a:noFill/>
          <a:ln>
            <a:noFill/>
          </a:ln>
        </p:spPr>
      </p:pic>
      <p:sp>
        <p:nvSpPr>
          <p:cNvPr id="5458" name="Google Shape;5458;p209"/>
          <p:cNvSpPr txBox="1">
            <a:spLocks noGrp="1"/>
          </p:cNvSpPr>
          <p:nvPr>
            <p:ph type="title" idx="3"/>
          </p:nvPr>
        </p:nvSpPr>
        <p:spPr>
          <a:xfrm>
            <a:off x="539375" y="2300499"/>
            <a:ext cx="2514600" cy="2527500"/>
          </a:xfrm>
          <a:prstGeom prst="rect">
            <a:avLst/>
          </a:prstGeom>
          <a:solidFill>
            <a:schemeClr val="lt1"/>
          </a:solidFill>
          <a:ln>
            <a:noFill/>
          </a:ln>
        </p:spPr>
        <p:txBody>
          <a:bodyPr spcFirstLastPara="1" wrap="square" lIns="91425" tIns="91425" rIns="91425" bIns="182875" anchor="t" anchorCtr="0">
            <a:noAutofit/>
          </a:bodyPr>
          <a:lstStyle/>
          <a:p>
            <a:pPr marL="0" lvl="0" indent="0" algn="l" rtl="0">
              <a:lnSpc>
                <a:spcPct val="100000"/>
              </a:lnSpc>
              <a:spcBef>
                <a:spcPts val="0"/>
              </a:spcBef>
              <a:spcAft>
                <a:spcPts val="0"/>
              </a:spcAft>
              <a:buSzPts val="1200"/>
              <a:buNone/>
            </a:pPr>
            <a:r>
              <a:rPr lang="en" sz="800"/>
              <a:t>Priority 2</a:t>
            </a:r>
            <a:br>
              <a:rPr lang="en" sz="700"/>
            </a:br>
            <a:r>
              <a:rPr lang="en"/>
              <a:t>Section heading</a:t>
            </a:r>
            <a:br>
              <a:rPr lang="en" sz="700">
                <a:highlight>
                  <a:schemeClr val="accent1"/>
                </a:highlight>
              </a:rPr>
            </a:br>
            <a:r>
              <a:rPr lang="en" sz="800" b="0"/>
              <a:t>Lorem ipsum dolor sit amet, consectetur adipiscing elit, sed do eiusmod tempor incididunt ut labore et dolore magna aliqua. Ut enim ad minim veniam, quis nostrud exercitation ullamco laboris nisi ut aliquip ex ea commodo consequat.</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0"/>
              </a:spcAft>
              <a:buSzPts val="1200"/>
              <a:buNone/>
            </a:pPr>
            <a:r>
              <a:rPr lang="en" sz="800" b="0"/>
              <a:t>do eiusmod tempor incididunt ut labore et dolore magna aliqua. Ut enim ad minim veniam, quis nostrud exercitation ullamco laboris nisi ut aliquip ex ea commodo consequat. </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400"/>
              </a:spcAft>
              <a:buSzPts val="1200"/>
              <a:buNone/>
            </a:pPr>
            <a:r>
              <a:rPr lang="en" sz="800" b="0"/>
              <a:t>do eiusmod tempor incididunt ut labore et dolore magna aliqua. Ut enim ad minim veniam, quis nostrud exercitation ullamco laboris nisi ut aliquip ex ea commodo consequat. </a:t>
            </a:r>
            <a:endParaRPr/>
          </a:p>
        </p:txBody>
      </p:sp>
      <p:sp>
        <p:nvSpPr>
          <p:cNvPr id="5459" name="Google Shape;5459;p209"/>
          <p:cNvSpPr txBox="1">
            <a:spLocks noGrp="1"/>
          </p:cNvSpPr>
          <p:nvPr>
            <p:ph type="body" idx="1"/>
          </p:nvPr>
        </p:nvSpPr>
        <p:spPr>
          <a:xfrm>
            <a:off x="539375" y="2098290"/>
            <a:ext cx="2514600" cy="123000"/>
          </a:xfrm>
          <a:prstGeom prst="rect">
            <a:avLst/>
          </a:prstGeom>
          <a:solidFill>
            <a:schemeClr val="lt1"/>
          </a:solidFill>
          <a:ln>
            <a:noFill/>
          </a:ln>
        </p:spPr>
        <p:txBody>
          <a:bodyPr spcFirstLastPara="1" wrap="square" lIns="0" tIns="0" rIns="0" bIns="0" anchor="b" anchorCtr="0">
            <a:spAutoFit/>
          </a:bodyPr>
          <a:lstStyle/>
          <a:p>
            <a:pPr marL="0" lvl="0" indent="0" algn="l" rtl="0">
              <a:lnSpc>
                <a:spcPct val="100000"/>
              </a:lnSpc>
              <a:spcBef>
                <a:spcPts val="0"/>
              </a:spcBef>
              <a:spcAft>
                <a:spcPts val="0"/>
              </a:spcAft>
              <a:buSzPts val="800"/>
              <a:buNone/>
            </a:pPr>
            <a:r>
              <a:rPr lang="en"/>
              <a:t>Subheading</a:t>
            </a:r>
            <a:endParaRPr/>
          </a:p>
        </p:txBody>
      </p:sp>
      <p:sp>
        <p:nvSpPr>
          <p:cNvPr id="5460" name="Google Shape;5460;p209"/>
          <p:cNvSpPr txBox="1">
            <a:spLocks noGrp="1"/>
          </p:cNvSpPr>
          <p:nvPr>
            <p:ph type="title" idx="5"/>
          </p:nvPr>
        </p:nvSpPr>
        <p:spPr>
          <a:xfrm>
            <a:off x="3398404" y="2300499"/>
            <a:ext cx="2514600" cy="2527500"/>
          </a:xfrm>
          <a:prstGeom prst="rect">
            <a:avLst/>
          </a:prstGeom>
          <a:solidFill>
            <a:schemeClr val="lt1"/>
          </a:solidFill>
          <a:ln>
            <a:noFill/>
          </a:ln>
        </p:spPr>
        <p:txBody>
          <a:bodyPr spcFirstLastPara="1" wrap="square" lIns="91425" tIns="91425" rIns="91425" bIns="182875" anchor="t" anchorCtr="0">
            <a:noAutofit/>
          </a:bodyPr>
          <a:lstStyle/>
          <a:p>
            <a:pPr marL="0" lvl="0" indent="0" algn="l" rtl="0">
              <a:lnSpc>
                <a:spcPct val="100000"/>
              </a:lnSpc>
              <a:spcBef>
                <a:spcPts val="0"/>
              </a:spcBef>
              <a:spcAft>
                <a:spcPts val="0"/>
              </a:spcAft>
              <a:buSzPts val="1200"/>
              <a:buNone/>
            </a:pPr>
            <a:r>
              <a:rPr lang="en" sz="800"/>
              <a:t>Priority 2</a:t>
            </a:r>
            <a:br>
              <a:rPr lang="en" sz="700"/>
            </a:br>
            <a:r>
              <a:rPr lang="en"/>
              <a:t>Section heading</a:t>
            </a:r>
            <a:br>
              <a:rPr lang="en" sz="700">
                <a:highlight>
                  <a:schemeClr val="accent1"/>
                </a:highlight>
              </a:rPr>
            </a:br>
            <a:r>
              <a:rPr lang="en" sz="800" b="0"/>
              <a:t>Lorem ipsum dolor sit amet, consectetur adipiscing elit, sed do eiusmod tempor incididunt ut labore et dolore magna aliqua. Ut enim ad minim veniam, quis nostrud exercitation ullamco laboris nisi ut aliquip ex ea commodo consequat.</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0"/>
              </a:spcAft>
              <a:buSzPts val="1200"/>
              <a:buNone/>
            </a:pPr>
            <a:r>
              <a:rPr lang="en" sz="800" b="0"/>
              <a:t>do eiusmod tempor incididunt ut labore et dolore magna aliqua. Ut enim ad minim veniam, quis nostrud exercitation ullamco laboris nisi ut aliquip ex ea commodo consequat. </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400"/>
              </a:spcAft>
              <a:buSzPts val="1200"/>
              <a:buNone/>
            </a:pPr>
            <a:r>
              <a:rPr lang="en" sz="800" b="0"/>
              <a:t>do eiusmod tempor incididunt ut labore et dolore magna aliqua. Ut enim ad minim veniam, quis nostrud exercitation ullamco laboris nisi ut aliquip ex ea commodo consequat. </a:t>
            </a:r>
            <a:endParaRPr/>
          </a:p>
        </p:txBody>
      </p:sp>
      <p:sp>
        <p:nvSpPr>
          <p:cNvPr id="5461" name="Google Shape;5461;p209"/>
          <p:cNvSpPr txBox="1">
            <a:spLocks noGrp="1"/>
          </p:cNvSpPr>
          <p:nvPr>
            <p:ph type="body" idx="6"/>
          </p:nvPr>
        </p:nvSpPr>
        <p:spPr>
          <a:xfrm>
            <a:off x="3398403" y="2098290"/>
            <a:ext cx="2514600" cy="123000"/>
          </a:xfrm>
          <a:prstGeom prst="rect">
            <a:avLst/>
          </a:prstGeom>
          <a:solidFill>
            <a:schemeClr val="lt1"/>
          </a:solidFill>
          <a:ln>
            <a:noFill/>
          </a:ln>
        </p:spPr>
        <p:txBody>
          <a:bodyPr spcFirstLastPara="1" wrap="square" lIns="0" tIns="0" rIns="0" bIns="0" anchor="b" anchorCtr="0">
            <a:spAutoFit/>
          </a:bodyPr>
          <a:lstStyle/>
          <a:p>
            <a:pPr marL="0" lvl="0" indent="0" algn="l" rtl="0">
              <a:lnSpc>
                <a:spcPct val="100000"/>
              </a:lnSpc>
              <a:spcBef>
                <a:spcPts val="0"/>
              </a:spcBef>
              <a:spcAft>
                <a:spcPts val="0"/>
              </a:spcAft>
              <a:buSzPts val="800"/>
              <a:buNone/>
            </a:pPr>
            <a:r>
              <a:rPr lang="en"/>
              <a:t>Subheading</a:t>
            </a:r>
            <a:endParaRPr/>
          </a:p>
        </p:txBody>
      </p:sp>
      <p:sp>
        <p:nvSpPr>
          <p:cNvPr id="5462" name="Google Shape;5462;p209"/>
          <p:cNvSpPr txBox="1">
            <a:spLocks noGrp="1"/>
          </p:cNvSpPr>
          <p:nvPr>
            <p:ph type="title" idx="8"/>
          </p:nvPr>
        </p:nvSpPr>
        <p:spPr>
          <a:xfrm>
            <a:off x="6258774" y="2300499"/>
            <a:ext cx="2514600" cy="2527500"/>
          </a:xfrm>
          <a:prstGeom prst="rect">
            <a:avLst/>
          </a:prstGeom>
          <a:solidFill>
            <a:schemeClr val="lt1"/>
          </a:solidFill>
          <a:ln>
            <a:noFill/>
          </a:ln>
        </p:spPr>
        <p:txBody>
          <a:bodyPr spcFirstLastPara="1" wrap="square" lIns="91425" tIns="91425" rIns="91425" bIns="182875" anchor="t" anchorCtr="0">
            <a:noAutofit/>
          </a:bodyPr>
          <a:lstStyle/>
          <a:p>
            <a:pPr marL="0" lvl="0" indent="0" algn="l" rtl="0">
              <a:lnSpc>
                <a:spcPct val="100000"/>
              </a:lnSpc>
              <a:spcBef>
                <a:spcPts val="0"/>
              </a:spcBef>
              <a:spcAft>
                <a:spcPts val="0"/>
              </a:spcAft>
              <a:buSzPts val="1200"/>
              <a:buNone/>
            </a:pPr>
            <a:r>
              <a:rPr lang="en" sz="800"/>
              <a:t>Priority 2</a:t>
            </a:r>
            <a:br>
              <a:rPr lang="en" sz="700"/>
            </a:br>
            <a:r>
              <a:rPr lang="en"/>
              <a:t>Section heading</a:t>
            </a:r>
            <a:br>
              <a:rPr lang="en" sz="700">
                <a:highlight>
                  <a:schemeClr val="accent1"/>
                </a:highlight>
              </a:rPr>
            </a:br>
            <a:r>
              <a:rPr lang="en" sz="800" b="0"/>
              <a:t>Lorem ipsum dolor sit amet, consectetur adipiscing elit, sed do eiusmod tempor incididunt ut labore et dolore magna aliqua. Ut enim ad minim veniam, quis nostrud exercitation ullamco laboris nisi ut aliquip ex ea commodo consequat.</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0"/>
              </a:spcAft>
              <a:buSzPts val="1200"/>
              <a:buNone/>
            </a:pPr>
            <a:r>
              <a:rPr lang="en" sz="800" b="0"/>
              <a:t>do eiusmod tempor incididunt ut labore et dolore magna aliqua. Ut enim ad minim veniam, quis nostrud exercitation ullamco laboris nisi ut aliquip ex ea commodo consequat. </a:t>
            </a:r>
            <a:endParaRPr sz="800" b="0"/>
          </a:p>
          <a:p>
            <a:pPr marL="0" lvl="0" indent="0" algn="l" rtl="0">
              <a:lnSpc>
                <a:spcPct val="100000"/>
              </a:lnSpc>
              <a:spcBef>
                <a:spcPts val="400"/>
              </a:spcBef>
              <a:spcAft>
                <a:spcPts val="0"/>
              </a:spcAft>
              <a:buSzPts val="1200"/>
              <a:buNone/>
            </a:pPr>
            <a:r>
              <a:rPr lang="en" sz="800"/>
              <a:t>subtitle here</a:t>
            </a:r>
            <a:endParaRPr sz="800"/>
          </a:p>
          <a:p>
            <a:pPr marL="0" lvl="0" indent="0" algn="l" rtl="0">
              <a:lnSpc>
                <a:spcPct val="100000"/>
              </a:lnSpc>
              <a:spcBef>
                <a:spcPts val="400"/>
              </a:spcBef>
              <a:spcAft>
                <a:spcPts val="400"/>
              </a:spcAft>
              <a:buSzPts val="1200"/>
              <a:buNone/>
            </a:pPr>
            <a:r>
              <a:rPr lang="en" sz="800" b="0"/>
              <a:t>do eiusmod tempor incididunt ut labore et dolore magna aliqua. Ut enim ad minim veniam, quis nostrud exercitation ullamco laboris nisi ut aliquip ex ea commodo consequat. </a:t>
            </a:r>
            <a:endParaRPr/>
          </a:p>
        </p:txBody>
      </p:sp>
      <p:sp>
        <p:nvSpPr>
          <p:cNvPr id="5463" name="Google Shape;5463;p209"/>
          <p:cNvSpPr txBox="1">
            <a:spLocks noGrp="1"/>
          </p:cNvSpPr>
          <p:nvPr>
            <p:ph type="body" idx="9"/>
          </p:nvPr>
        </p:nvSpPr>
        <p:spPr>
          <a:xfrm>
            <a:off x="6258772" y="2098290"/>
            <a:ext cx="2514600" cy="123000"/>
          </a:xfrm>
          <a:prstGeom prst="rect">
            <a:avLst/>
          </a:prstGeom>
          <a:solidFill>
            <a:schemeClr val="lt1"/>
          </a:solidFill>
          <a:ln>
            <a:noFill/>
          </a:ln>
        </p:spPr>
        <p:txBody>
          <a:bodyPr spcFirstLastPara="1" wrap="square" lIns="0" tIns="0" rIns="0" bIns="0" anchor="b" anchorCtr="0">
            <a:spAutoFit/>
          </a:bodyPr>
          <a:lstStyle/>
          <a:p>
            <a:pPr marL="0" lvl="0" indent="0" algn="l" rtl="0">
              <a:lnSpc>
                <a:spcPct val="100000"/>
              </a:lnSpc>
              <a:spcBef>
                <a:spcPts val="0"/>
              </a:spcBef>
              <a:spcAft>
                <a:spcPts val="0"/>
              </a:spcAft>
              <a:buSzPts val="800"/>
              <a:buNone/>
            </a:pPr>
            <a:r>
              <a:rPr lang="en"/>
              <a:t>Subheading</a:t>
            </a:r>
            <a:endParaRPr/>
          </a:p>
        </p:txBody>
      </p:sp>
      <p:sp>
        <p:nvSpPr>
          <p:cNvPr id="5464" name="Google Shape;5464;p209"/>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photos can replace these photos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5468"/>
        <p:cNvGrpSpPr/>
        <p:nvPr/>
      </p:nvGrpSpPr>
      <p:grpSpPr>
        <a:xfrm>
          <a:off x="0" y="0"/>
          <a:ext cx="0" cy="0"/>
          <a:chOff x="0" y="0"/>
          <a:chExt cx="0" cy="0"/>
        </a:xfrm>
      </p:grpSpPr>
      <p:sp>
        <p:nvSpPr>
          <p:cNvPr id="5469" name="Google Shape;5469;p210"/>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p>
            <a:pPr marL="0" lvl="0" indent="0" algn="r" rtl="0">
              <a:lnSpc>
                <a:spcPct val="90000"/>
              </a:lnSpc>
              <a:spcBef>
                <a:spcPts val="0"/>
              </a:spcBef>
              <a:spcAft>
                <a:spcPts val="0"/>
              </a:spcAft>
              <a:buSzPts val="3200"/>
              <a:buNone/>
            </a:pPr>
            <a:r>
              <a:rPr lang="en"/>
              <a:t>Summarizing</a:t>
            </a:r>
            <a:br>
              <a:rPr lang="en"/>
            </a:br>
            <a:r>
              <a:rPr lang="en"/>
              <a:t>top priorities</a:t>
            </a:r>
            <a:endParaRPr/>
          </a:p>
        </p:txBody>
      </p:sp>
      <p:graphicFrame>
        <p:nvGraphicFramePr>
          <p:cNvPr id="5470" name="Google Shape;5470;p210"/>
          <p:cNvGraphicFramePr/>
          <p:nvPr/>
        </p:nvGraphicFramePr>
        <p:xfrm>
          <a:off x="4102375" y="315700"/>
          <a:ext cx="3000000" cy="3000000"/>
        </p:xfrm>
        <a:graphic>
          <a:graphicData uri="http://schemas.openxmlformats.org/drawingml/2006/table">
            <a:tbl>
              <a:tblPr>
                <a:noFill/>
                <a:tableStyleId>{E3D8EC1D-DF8E-482B-8D5F-E218963105A4}</a:tableStyleId>
              </a:tblPr>
              <a:tblGrid>
                <a:gridCol w="1154175">
                  <a:extLst>
                    <a:ext uri="{9D8B030D-6E8A-4147-A177-3AD203B41FA5}">
                      <a16:colId xmlns:a16="http://schemas.microsoft.com/office/drawing/2014/main" val="20000"/>
                    </a:ext>
                  </a:extLst>
                </a:gridCol>
                <a:gridCol w="1154175">
                  <a:extLst>
                    <a:ext uri="{9D8B030D-6E8A-4147-A177-3AD203B41FA5}">
                      <a16:colId xmlns:a16="http://schemas.microsoft.com/office/drawing/2014/main" val="20001"/>
                    </a:ext>
                  </a:extLst>
                </a:gridCol>
                <a:gridCol w="1154175">
                  <a:extLst>
                    <a:ext uri="{9D8B030D-6E8A-4147-A177-3AD203B41FA5}">
                      <a16:colId xmlns:a16="http://schemas.microsoft.com/office/drawing/2014/main" val="20002"/>
                    </a:ext>
                  </a:extLst>
                </a:gridCol>
                <a:gridCol w="1154175">
                  <a:extLst>
                    <a:ext uri="{9D8B030D-6E8A-4147-A177-3AD203B41FA5}">
                      <a16:colId xmlns:a16="http://schemas.microsoft.com/office/drawing/2014/main" val="20003"/>
                    </a:ext>
                  </a:extLst>
                </a:gridCol>
              </a:tblGrid>
              <a:tr h="939250">
                <a:tc gridSpan="4">
                  <a:txBody>
                    <a:bodyPr/>
                    <a:lstStyle/>
                    <a:p>
                      <a:pPr marL="0" marR="0" lvl="0" indent="0" algn="l" rtl="0">
                        <a:lnSpc>
                          <a:spcPct val="115000"/>
                        </a:lnSpc>
                        <a:spcBef>
                          <a:spcPts val="0"/>
                        </a:spcBef>
                        <a:spcAft>
                          <a:spcPts val="0"/>
                        </a:spcAft>
                        <a:buClr>
                          <a:srgbClr val="000000"/>
                        </a:buClr>
                        <a:buSzPts val="1000"/>
                        <a:buFont typeface="Arial"/>
                        <a:buNone/>
                      </a:pPr>
                      <a:r>
                        <a:rPr lang="en" sz="1200" u="none" strike="noStrike" cap="none">
                          <a:solidFill>
                            <a:srgbClr val="191919"/>
                          </a:solidFill>
                        </a:rPr>
                        <a:t>Lorem ipsum dolor sit amet, consectetur adipiscing elit, sed do eiusmod tempor incididunt ut labore et dolore magna aliqua. Ut enim ad minim veniam, quis nostrud exercitation ullamco laboris nisi ut aliquip ex ea commodo consequat.” </a:t>
                      </a:r>
                      <a:endParaRPr sz="1200" u="none" strike="noStrike" cap="none">
                        <a:solidFill>
                          <a:srgbClr val="191919"/>
                        </a:solidFill>
                      </a:endParaRPr>
                    </a:p>
                  </a:txBody>
                  <a:tcPr marL="0" marR="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E8E8E8"/>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725125">
                <a:tc>
                  <a:txBody>
                    <a:bodyPr/>
                    <a:lstStyle/>
                    <a:p>
                      <a:pPr marL="0" marR="0" lvl="0" indent="0" algn="l" rtl="0">
                        <a:lnSpc>
                          <a:spcPct val="115000"/>
                        </a:lnSpc>
                        <a:spcBef>
                          <a:spcPts val="0"/>
                        </a:spcBef>
                        <a:spcAft>
                          <a:spcPts val="0"/>
                        </a:spcAft>
                        <a:buClr>
                          <a:srgbClr val="000000"/>
                        </a:buClr>
                        <a:buSzPts val="1000"/>
                        <a:buFont typeface="Arial"/>
                        <a:buNone/>
                      </a:pPr>
                      <a:r>
                        <a:rPr lang="en" sz="1000" b="1" u="none" strike="noStrike" cap="none"/>
                        <a:t>Title of item</a:t>
                      </a:r>
                      <a:endParaRPr sz="1000" u="none" strike="noStrike" cap="none">
                        <a:highlight>
                          <a:srgbClr val="FFC627"/>
                        </a:highlight>
                      </a:endParaRPr>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285750" marR="0" lvl="0" indent="-165100" algn="l" rtl="0">
                        <a:lnSpc>
                          <a:spcPct val="115000"/>
                        </a:lnSpc>
                        <a:spcBef>
                          <a:spcPts val="400"/>
                        </a:spcBef>
                        <a:spcAft>
                          <a:spcPts val="0"/>
                        </a:spcAft>
                        <a:buClr>
                          <a:srgbClr val="000000"/>
                        </a:buClr>
                        <a:buSzPts val="800"/>
                        <a:buFont typeface="Arial"/>
                        <a:buChar char="❏"/>
                      </a:pPr>
                      <a:r>
                        <a:rPr lang="en" sz="800" u="none" strike="noStrike" cap="none"/>
                        <a:t>Checklist item described here </a:t>
                      </a:r>
                      <a:endParaRPr sz="800" u="none" strike="noStrike" cap="none"/>
                    </a:p>
                    <a:p>
                      <a:pPr marL="285750" marR="0" lvl="0" indent="-16510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285750" marR="0" lvl="0" indent="-16510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br>
                        <a:rPr lang="en" sz="800" u="none" strike="noStrike" cap="none"/>
                      </a:br>
                      <a:r>
                        <a:rPr lang="en" sz="800" u="none" strike="noStrike" cap="none"/>
                        <a:t>Checklist item described here</a:t>
                      </a:r>
                      <a:endParaRPr sz="800" u="none" strike="noStrike" cap="none"/>
                    </a:p>
                  </a:txBody>
                  <a:tcPr marL="63500" marR="146875" marT="63500" marB="6350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EFEFEF"/>
                    </a:solidFill>
                  </a:tcPr>
                </a:tc>
                <a:tc>
                  <a:txBody>
                    <a:bodyPr/>
                    <a:lstStyle/>
                    <a:p>
                      <a:pPr marL="0" marR="0" lvl="0" indent="0" algn="l" rtl="0">
                        <a:lnSpc>
                          <a:spcPct val="115000"/>
                        </a:lnSpc>
                        <a:spcBef>
                          <a:spcPts val="0"/>
                        </a:spcBef>
                        <a:spcAft>
                          <a:spcPts val="0"/>
                        </a:spcAft>
                        <a:buClr>
                          <a:srgbClr val="000000"/>
                        </a:buClr>
                        <a:buSzPts val="1000"/>
                        <a:buFont typeface="Arial"/>
                        <a:buNone/>
                      </a:pPr>
                      <a:r>
                        <a:rPr lang="en" sz="1000" b="1" u="none" strike="noStrike" cap="none"/>
                        <a:t>Title of item</a:t>
                      </a:r>
                      <a:endParaRPr sz="1000" u="none" strike="noStrike" cap="none">
                        <a:highlight>
                          <a:srgbClr val="FFC627"/>
                        </a:highlight>
                      </a:endParaRPr>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2286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 </a:t>
                      </a:r>
                      <a:endParaRPr sz="800" u="none" strike="noStrike" cap="none"/>
                    </a:p>
                    <a:p>
                      <a:pPr marL="2286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2286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700" u="none" strike="noStrike" cap="none">
                        <a:solidFill>
                          <a:srgbClr val="191919"/>
                        </a:solidFill>
                      </a:endParaRPr>
                    </a:p>
                  </a:txBody>
                  <a:tcPr marL="63500" marR="338325" marT="63500" marB="6350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tcPr>
                </a:tc>
                <a:tc>
                  <a:txBody>
                    <a:bodyPr/>
                    <a:lstStyle/>
                    <a:p>
                      <a:pPr marL="0" marR="0" lvl="0" indent="0" algn="l" rtl="0">
                        <a:lnSpc>
                          <a:spcPct val="115000"/>
                        </a:lnSpc>
                        <a:spcBef>
                          <a:spcPts val="0"/>
                        </a:spcBef>
                        <a:spcAft>
                          <a:spcPts val="0"/>
                        </a:spcAft>
                        <a:buClr>
                          <a:srgbClr val="191919"/>
                        </a:buClr>
                        <a:buSzPts val="1100"/>
                        <a:buFont typeface="Arial"/>
                        <a:buNone/>
                      </a:pPr>
                      <a:r>
                        <a:rPr lang="en" sz="1000" b="1" u="none" strike="noStrike" cap="none"/>
                        <a:t>Title of item</a:t>
                      </a:r>
                      <a:endParaRPr sz="1000" u="none" strike="noStrike" cap="none">
                        <a:solidFill>
                          <a:srgbClr val="191919"/>
                        </a:solidFill>
                        <a:highlight>
                          <a:srgbClr val="FFC627"/>
                        </a:highlight>
                      </a:endParaRPr>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txBody>
                  <a:tcPr marL="63500" marR="338325" marT="63500" marB="6350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EFEFEF"/>
                    </a:solidFill>
                  </a:tcPr>
                </a:tc>
                <a:tc>
                  <a:txBody>
                    <a:bodyPr/>
                    <a:lstStyle/>
                    <a:p>
                      <a:pPr marL="0" marR="0" lvl="0" indent="0" algn="l" rtl="0">
                        <a:lnSpc>
                          <a:spcPct val="115000"/>
                        </a:lnSpc>
                        <a:spcBef>
                          <a:spcPts val="0"/>
                        </a:spcBef>
                        <a:spcAft>
                          <a:spcPts val="0"/>
                        </a:spcAft>
                        <a:buClr>
                          <a:srgbClr val="191919"/>
                        </a:buClr>
                        <a:buSzPts val="1100"/>
                        <a:buFont typeface="Arial"/>
                        <a:buNone/>
                      </a:pPr>
                      <a:r>
                        <a:rPr lang="en" sz="1000" b="1" u="none" strike="noStrike" cap="none"/>
                        <a:t>Title of item</a:t>
                      </a:r>
                      <a:endParaRPr sz="1000" u="none" strike="noStrike" cap="none">
                        <a:solidFill>
                          <a:srgbClr val="191919"/>
                        </a:solidFill>
                        <a:highlight>
                          <a:srgbClr val="FFC627"/>
                        </a:highlight>
                      </a:endParaRPr>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800" u="none" strike="noStrike" cap="none"/>
                    </a:p>
                    <a:p>
                      <a:pPr marL="114300" marR="0" lvl="0" indent="-107950" algn="l" rtl="0">
                        <a:lnSpc>
                          <a:spcPct val="115000"/>
                        </a:lnSpc>
                        <a:spcBef>
                          <a:spcPts val="400"/>
                        </a:spcBef>
                        <a:spcAft>
                          <a:spcPts val="0"/>
                        </a:spcAft>
                        <a:buClr>
                          <a:srgbClr val="000000"/>
                        </a:buClr>
                        <a:buSzPts val="800"/>
                        <a:buFont typeface="Arial"/>
                        <a:buChar char="❏"/>
                      </a:pPr>
                      <a:r>
                        <a:rPr lang="en" sz="800" u="none" strike="noStrike" cap="none"/>
                        <a:t>Checklist item described here</a:t>
                      </a:r>
                      <a:endParaRPr sz="600" u="none" strike="noStrike" cap="none">
                        <a:solidFill>
                          <a:srgbClr val="191919"/>
                        </a:solidFill>
                      </a:endParaRPr>
                    </a:p>
                  </a:txBody>
                  <a:tcPr marL="63500" marR="338325" marT="63500" marB="6350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5474"/>
        <p:cNvGrpSpPr/>
        <p:nvPr/>
      </p:nvGrpSpPr>
      <p:grpSpPr>
        <a:xfrm>
          <a:off x="0" y="0"/>
          <a:ext cx="0" cy="0"/>
          <a:chOff x="0" y="0"/>
          <a:chExt cx="0" cy="0"/>
        </a:xfrm>
      </p:grpSpPr>
      <p:sp>
        <p:nvSpPr>
          <p:cNvPr id="5475" name="Google Shape;5475;p211"/>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Improve search steps (sample checklist)</a:t>
            </a:r>
            <a:endParaRPr/>
          </a:p>
        </p:txBody>
      </p:sp>
      <p:graphicFrame>
        <p:nvGraphicFramePr>
          <p:cNvPr id="5476" name="Google Shape;5476;p211"/>
          <p:cNvGraphicFramePr/>
          <p:nvPr/>
        </p:nvGraphicFramePr>
        <p:xfrm>
          <a:off x="432300" y="884250"/>
          <a:ext cx="3000000" cy="3000000"/>
        </p:xfrm>
        <a:graphic>
          <a:graphicData uri="http://schemas.openxmlformats.org/drawingml/2006/table">
            <a:tbl>
              <a:tblPr>
                <a:noFill/>
                <a:tableStyleId>{E3D8EC1D-DF8E-482B-8D5F-E218963105A4}</a:tableStyleId>
              </a:tblPr>
              <a:tblGrid>
                <a:gridCol w="2088975">
                  <a:extLst>
                    <a:ext uri="{9D8B030D-6E8A-4147-A177-3AD203B41FA5}">
                      <a16:colId xmlns:a16="http://schemas.microsoft.com/office/drawing/2014/main" val="20000"/>
                    </a:ext>
                  </a:extLst>
                </a:gridCol>
                <a:gridCol w="2088975">
                  <a:extLst>
                    <a:ext uri="{9D8B030D-6E8A-4147-A177-3AD203B41FA5}">
                      <a16:colId xmlns:a16="http://schemas.microsoft.com/office/drawing/2014/main" val="20001"/>
                    </a:ext>
                  </a:extLst>
                </a:gridCol>
                <a:gridCol w="2088975">
                  <a:extLst>
                    <a:ext uri="{9D8B030D-6E8A-4147-A177-3AD203B41FA5}">
                      <a16:colId xmlns:a16="http://schemas.microsoft.com/office/drawing/2014/main" val="20002"/>
                    </a:ext>
                  </a:extLst>
                </a:gridCol>
                <a:gridCol w="2088975">
                  <a:extLst>
                    <a:ext uri="{9D8B030D-6E8A-4147-A177-3AD203B41FA5}">
                      <a16:colId xmlns:a16="http://schemas.microsoft.com/office/drawing/2014/main" val="20003"/>
                    </a:ext>
                  </a:extLst>
                </a:gridCol>
              </a:tblGrid>
              <a:tr h="4273575">
                <a:tc>
                  <a:txBody>
                    <a:bodyPr/>
                    <a:lstStyle/>
                    <a:p>
                      <a:pPr marL="228600" marR="0" lvl="0" indent="-228600" algn="l" rtl="0">
                        <a:lnSpc>
                          <a:spcPct val="115000"/>
                        </a:lnSpc>
                        <a:spcBef>
                          <a:spcPts val="0"/>
                        </a:spcBef>
                        <a:spcAft>
                          <a:spcPts val="0"/>
                        </a:spcAft>
                        <a:buClr>
                          <a:srgbClr val="78BE20"/>
                        </a:buClr>
                        <a:buSzPts val="800"/>
                        <a:buFont typeface="Arial"/>
                        <a:buChar char="✓"/>
                      </a:pPr>
                      <a:r>
                        <a:rPr lang="en" sz="800" b="1" u="none" strike="noStrike" cap="none">
                          <a:solidFill>
                            <a:srgbClr val="191919"/>
                          </a:solidFill>
                        </a:rPr>
                        <a:t>The use of “search this site” should be discontinued</a:t>
                      </a:r>
                      <a:r>
                        <a:rPr lang="en" sz="800" u="none" strike="noStrike" cap="none">
                          <a:solidFill>
                            <a:srgbClr val="191919"/>
                          </a:solidFill>
                        </a:rPr>
                        <a:t>. Low satisfaction scores and UX testing results have been found with the use of “search this site”. We should promote content at the top of results with the goal of pointing searchers to the most accurate information on asu.edu for topics related to specific keywords.</a:t>
                      </a:r>
                      <a:r>
                        <a:rPr lang="en" sz="800" b="1" u="none" strike="noStrike" cap="none">
                          <a:solidFill>
                            <a:srgbClr val="78BE20"/>
                          </a:solidFill>
                        </a:rPr>
                        <a:t> Completed.</a:t>
                      </a:r>
                      <a:endParaRPr sz="800" u="none" strike="noStrike" cap="none">
                        <a:solidFill>
                          <a:srgbClr val="191919"/>
                        </a:solidFill>
                      </a:endParaRPr>
                    </a:p>
                    <a:p>
                      <a:pPr marL="228600" marR="0" lvl="0" indent="-228600" algn="l" rtl="0">
                        <a:lnSpc>
                          <a:spcPct val="115000"/>
                        </a:lnSpc>
                        <a:spcBef>
                          <a:spcPts val="400"/>
                        </a:spcBef>
                        <a:spcAft>
                          <a:spcPts val="0"/>
                        </a:spcAft>
                        <a:buClr>
                          <a:srgbClr val="78BE20"/>
                        </a:buClr>
                        <a:buSzPts val="800"/>
                        <a:buFont typeface="Arial"/>
                        <a:buChar char="✓"/>
                      </a:pPr>
                      <a:r>
                        <a:rPr lang="en" sz="800" b="1" u="none" strike="noStrike" cap="none">
                          <a:solidFill>
                            <a:srgbClr val="191919"/>
                          </a:solidFill>
                        </a:rPr>
                        <a:t>Standardized search tools</a:t>
                      </a:r>
                      <a:r>
                        <a:rPr lang="en" sz="800" b="1" u="none" strike="noStrike" cap="none"/>
                        <a:t>.</a:t>
                      </a:r>
                      <a:r>
                        <a:rPr lang="en" sz="800" u="none" strike="noStrike" cap="none">
                          <a:solidFill>
                            <a:srgbClr val="191919"/>
                          </a:solidFill>
                        </a:rPr>
                        <a:t> Evaluate and reduce existing search tools.</a:t>
                      </a:r>
                      <a:r>
                        <a:rPr lang="en" sz="800" b="1" u="none" strike="noStrike" cap="none">
                          <a:solidFill>
                            <a:srgbClr val="78BE20"/>
                          </a:solidFill>
                        </a:rPr>
                        <a:t> Completed.</a:t>
                      </a:r>
                      <a:endParaRPr sz="800" u="none" strike="noStrike" cap="none">
                        <a:solidFill>
                          <a:srgbClr val="191919"/>
                        </a:solidFill>
                      </a:endParaRPr>
                    </a:p>
                    <a:p>
                      <a:pPr marL="228600" marR="0" lvl="0" indent="-228600" algn="l" rtl="0">
                        <a:lnSpc>
                          <a:spcPct val="115000"/>
                        </a:lnSpc>
                        <a:spcBef>
                          <a:spcPts val="400"/>
                        </a:spcBef>
                        <a:spcAft>
                          <a:spcPts val="0"/>
                        </a:spcAft>
                        <a:buClr>
                          <a:srgbClr val="CC2F2F"/>
                        </a:buClr>
                        <a:buSzPts val="800"/>
                        <a:buFont typeface="Arial"/>
                        <a:buChar char="✖"/>
                      </a:pPr>
                      <a:r>
                        <a:rPr lang="en" sz="800" b="1" u="none" strike="noStrike" cap="none">
                          <a:solidFill>
                            <a:srgbClr val="191919"/>
                          </a:solidFill>
                        </a:rPr>
                        <a:t>Revised search engine results page. </a:t>
                      </a:r>
                      <a:br>
                        <a:rPr lang="en" sz="800" b="1" u="none" strike="noStrike" cap="none">
                          <a:solidFill>
                            <a:srgbClr val="191919"/>
                          </a:solidFill>
                        </a:rPr>
                      </a:br>
                      <a:r>
                        <a:rPr lang="en" sz="800" u="none" strike="noStrike" cap="none">
                          <a:solidFill>
                            <a:srgbClr val="191919"/>
                          </a:solidFill>
                        </a:rPr>
                        <a:t>Based on data, testing and user feedback, we recommend providing</a:t>
                      </a:r>
                      <a:r>
                        <a:rPr lang="en" sz="800" b="1" u="none" strike="noStrike" cap="none">
                          <a:solidFill>
                            <a:srgbClr val="191919"/>
                          </a:solidFill>
                        </a:rPr>
                        <a:t> a singular (non-tabbed), </a:t>
                      </a:r>
                      <a:r>
                        <a:rPr lang="en" sz="800" u="none" strike="noStrike" cap="none">
                          <a:solidFill>
                            <a:srgbClr val="191919"/>
                          </a:solidFill>
                        </a:rPr>
                        <a:t>consistent search experience of asu.edu and all of its subdomains. </a:t>
                      </a:r>
                      <a:r>
                        <a:rPr lang="en" sz="800" b="1" u="none" strike="noStrike" cap="none">
                          <a:solidFill>
                            <a:srgbClr val="CC2F2F"/>
                          </a:solidFill>
                        </a:rPr>
                        <a:t>Researching</a:t>
                      </a:r>
                      <a:endParaRPr sz="800" u="none" strike="noStrike" cap="none">
                        <a:solidFill>
                          <a:srgbClr val="CC2F2F"/>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228600" marR="0" lvl="0" indent="-228600" algn="l" rtl="0">
                        <a:lnSpc>
                          <a:spcPct val="115000"/>
                        </a:lnSpc>
                        <a:spcBef>
                          <a:spcPts val="0"/>
                        </a:spcBef>
                        <a:spcAft>
                          <a:spcPts val="0"/>
                        </a:spcAft>
                        <a:buClr>
                          <a:srgbClr val="191919"/>
                        </a:buClr>
                        <a:buSzPts val="800"/>
                        <a:buFont typeface="Arial"/>
                        <a:buChar char="❏"/>
                      </a:pPr>
                      <a:r>
                        <a:rPr lang="en" sz="800" b="1" u="none" strike="noStrike" cap="none">
                          <a:solidFill>
                            <a:srgbClr val="191919"/>
                          </a:solidFill>
                        </a:rPr>
                        <a:t>Establish SEO governance board. </a:t>
                      </a:r>
                      <a:br>
                        <a:rPr lang="en" sz="800" b="1" u="none" strike="noStrike" cap="none">
                          <a:solidFill>
                            <a:srgbClr val="191919"/>
                          </a:solidFill>
                        </a:rPr>
                      </a:br>
                      <a:r>
                        <a:rPr lang="en" sz="800" u="none" strike="noStrike" cap="none">
                          <a:solidFill>
                            <a:srgbClr val="191919"/>
                          </a:solidFill>
                        </a:rPr>
                        <a:t>To improve SEO for asu.edu, and ensure the most relevant results are at the top of the search results, we recommend establishing a governance board around SEO strategy for shared content at ASU. Initial responsibilities of the board would include:</a:t>
                      </a:r>
                      <a:endParaRPr sz="800" u="none" strike="noStrike" cap="none">
                        <a:solidFill>
                          <a:srgbClr val="191919"/>
                        </a:solidFill>
                      </a:endParaRPr>
                    </a:p>
                    <a:p>
                      <a:pPr marL="400050" marR="0" lvl="1" indent="-107950" algn="l" rtl="0">
                        <a:lnSpc>
                          <a:spcPct val="115000"/>
                        </a:lnSpc>
                        <a:spcBef>
                          <a:spcPts val="400"/>
                        </a:spcBef>
                        <a:spcAft>
                          <a:spcPts val="0"/>
                        </a:spcAft>
                        <a:buClr>
                          <a:srgbClr val="191919"/>
                        </a:buClr>
                        <a:buSzPts val="800"/>
                        <a:buFont typeface="Arial"/>
                        <a:buChar char="❏"/>
                      </a:pPr>
                      <a:r>
                        <a:rPr lang="en" sz="800" b="1" u="none" strike="noStrike" cap="none">
                          <a:solidFill>
                            <a:srgbClr val="191919"/>
                          </a:solidFill>
                        </a:rPr>
                        <a:t>Develop and manage a list of Key Matches</a:t>
                      </a:r>
                      <a:r>
                        <a:rPr lang="en" sz="800" u="none" strike="noStrike" cap="none">
                          <a:solidFill>
                            <a:srgbClr val="191919"/>
                          </a:solidFill>
                        </a:rPr>
                        <a:t> and their results for top-searched keywords across asu.edu.</a:t>
                      </a:r>
                      <a:endParaRPr sz="800" u="none" strike="noStrike" cap="none">
                        <a:solidFill>
                          <a:srgbClr val="191919"/>
                        </a:solidFill>
                      </a:endParaRPr>
                    </a:p>
                    <a:p>
                      <a:pPr marL="400050" marR="0" lvl="0" indent="-107950" algn="l" rtl="0">
                        <a:lnSpc>
                          <a:spcPct val="115000"/>
                        </a:lnSpc>
                        <a:spcBef>
                          <a:spcPts val="400"/>
                        </a:spcBef>
                        <a:spcAft>
                          <a:spcPts val="0"/>
                        </a:spcAft>
                        <a:buClr>
                          <a:srgbClr val="191919"/>
                        </a:buClr>
                        <a:buSzPts val="800"/>
                        <a:buFont typeface="Arial"/>
                        <a:buChar char="❏"/>
                      </a:pPr>
                      <a:r>
                        <a:rPr lang="en" sz="800" b="1" u="none" strike="noStrike" cap="none">
                          <a:solidFill>
                            <a:srgbClr val="191919"/>
                          </a:solidFill>
                        </a:rPr>
                        <a:t>Identify and monitor requests for KeyMatches.</a:t>
                      </a:r>
                      <a:r>
                        <a:rPr lang="en" sz="800" u="none" strike="noStrike" cap="none">
                          <a:solidFill>
                            <a:srgbClr val="191919"/>
                          </a:solidFill>
                        </a:rPr>
                        <a:t> Any conflicting requests for key matches that are related to academics will require provost office review.</a:t>
                      </a:r>
                      <a:endParaRPr sz="800" u="none" strike="noStrike" cap="none">
                        <a:solidFill>
                          <a:srgbClr val="191919"/>
                        </a:solidFill>
                      </a:endParaRPr>
                    </a:p>
                    <a:p>
                      <a:pPr marL="400050" marR="0" lvl="0" indent="-107950" algn="l" rtl="0">
                        <a:lnSpc>
                          <a:spcPct val="115000"/>
                        </a:lnSpc>
                        <a:spcBef>
                          <a:spcPts val="400"/>
                        </a:spcBef>
                        <a:spcAft>
                          <a:spcPts val="0"/>
                        </a:spcAft>
                        <a:buClr>
                          <a:srgbClr val="191919"/>
                        </a:buClr>
                        <a:buSzPts val="800"/>
                        <a:buFont typeface="Arial"/>
                        <a:buChar char="❏"/>
                      </a:pPr>
                      <a:r>
                        <a:rPr lang="en" sz="800" b="1" u="none" strike="noStrike" cap="none">
                          <a:solidFill>
                            <a:srgbClr val="191919"/>
                          </a:solidFill>
                        </a:rPr>
                        <a:t>Monitor the search results of common, high-value key terms.</a:t>
                      </a:r>
                      <a:r>
                        <a:rPr lang="en" sz="800" u="none" strike="noStrike" cap="none">
                          <a:solidFill>
                            <a:srgbClr val="191919"/>
                          </a:solidFill>
                        </a:rPr>
                        <a:t> Make SEO recommendations to ensure search results are optimized and pointing to accurate information.</a:t>
                      </a:r>
                      <a:endParaRPr sz="800" u="none" strike="noStrike" cap="none"/>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200025" marR="0" lvl="0" indent="-200025" algn="l" rtl="0">
                        <a:lnSpc>
                          <a:spcPct val="115000"/>
                        </a:lnSpc>
                        <a:spcBef>
                          <a:spcPts val="0"/>
                        </a:spcBef>
                        <a:spcAft>
                          <a:spcPts val="0"/>
                        </a:spcAft>
                        <a:buClr>
                          <a:srgbClr val="191919"/>
                        </a:buClr>
                        <a:buSzPts val="800"/>
                        <a:buFont typeface="Arial"/>
                        <a:buChar char="❏"/>
                      </a:pPr>
                      <a:r>
                        <a:rPr lang="en" sz="800" b="1" u="none" strike="noStrike" cap="none">
                          <a:solidFill>
                            <a:srgbClr val="191919"/>
                          </a:solidFill>
                        </a:rPr>
                        <a:t>Optimize Degree Search. </a:t>
                      </a:r>
                      <a:r>
                        <a:rPr lang="en" sz="800" u="none" strike="noStrike" cap="none">
                          <a:solidFill>
                            <a:srgbClr val="191919"/>
                          </a:solidFill>
                        </a:rPr>
                        <a:t>Degree Search was not originally search optimized to direct traffic to college subdomains. Today, based on best practices and Google search algorithms, we recommend search optimizing Degree Search to improve overall performance and user experience.</a:t>
                      </a:r>
                      <a:r>
                        <a:rPr lang="en" sz="800" b="1" u="none" strike="noStrike" cap="none">
                          <a:solidFill>
                            <a:srgbClr val="191919"/>
                          </a:solidFill>
                        </a:rPr>
                        <a:t> Studio planned.</a:t>
                      </a:r>
                      <a:endParaRPr sz="800" b="1" u="none" strike="noStrike" cap="none">
                        <a:solidFill>
                          <a:srgbClr val="191919"/>
                        </a:solidFill>
                      </a:endParaRPr>
                    </a:p>
                    <a:p>
                      <a:pPr marL="200025" marR="0" lvl="0" indent="-200025" algn="l" rtl="0">
                        <a:lnSpc>
                          <a:spcPct val="115000"/>
                        </a:lnSpc>
                        <a:spcBef>
                          <a:spcPts val="400"/>
                        </a:spcBef>
                        <a:spcAft>
                          <a:spcPts val="0"/>
                        </a:spcAft>
                        <a:buClr>
                          <a:srgbClr val="191919"/>
                        </a:buClr>
                        <a:buSzPts val="800"/>
                        <a:buFont typeface="Arial"/>
                        <a:buChar char="❏"/>
                      </a:pPr>
                      <a:r>
                        <a:rPr lang="en" sz="800" u="none" strike="noStrike" cap="none">
                          <a:solidFill>
                            <a:srgbClr val="191919"/>
                          </a:solidFill>
                        </a:rPr>
                        <a:t>It is also recommended that </a:t>
                      </a:r>
                      <a:r>
                        <a:rPr lang="en" sz="800" b="1" u="none" strike="noStrike" cap="none">
                          <a:solidFill>
                            <a:srgbClr val="191919"/>
                          </a:solidFill>
                        </a:rPr>
                        <a:t>a full SEO audit is conducted for Degree Search</a:t>
                      </a:r>
                      <a:r>
                        <a:rPr lang="en" sz="800" u="none" strike="noStrike" cap="none">
                          <a:solidFill>
                            <a:srgbClr val="191919"/>
                          </a:solidFill>
                        </a:rPr>
                        <a:t> and changes are made to improve its discoverability. The recommendation includes </a:t>
                      </a:r>
                      <a:r>
                        <a:rPr lang="en" sz="800" b="1" u="none" strike="noStrike" cap="none">
                          <a:solidFill>
                            <a:srgbClr val="191919"/>
                          </a:solidFill>
                        </a:rPr>
                        <a:t>maintaining ASU’s Degree Search as the single and one true source of degree content through feeds</a:t>
                      </a:r>
                      <a:r>
                        <a:rPr lang="en" sz="800" u="none" strike="noStrike" cap="none">
                          <a:solidFill>
                            <a:srgbClr val="191919"/>
                          </a:solidFill>
                        </a:rPr>
                        <a:t>. </a:t>
                      </a:r>
                      <a:r>
                        <a:rPr lang="en" sz="800" b="1" u="none" strike="noStrike" cap="none">
                          <a:solidFill>
                            <a:srgbClr val="191919"/>
                          </a:solidFill>
                        </a:rPr>
                        <a:t>Studio planned.</a:t>
                      </a:r>
                      <a:endParaRPr sz="800" b="1" u="none" strike="noStrike" cap="none">
                        <a:solidFill>
                          <a:srgbClr val="191919"/>
                        </a:solidFill>
                      </a:endParaRPr>
                    </a:p>
                    <a:p>
                      <a:pPr marL="228600" marR="0" lvl="0" indent="-228600" algn="l" rtl="0">
                        <a:lnSpc>
                          <a:spcPct val="115000"/>
                        </a:lnSpc>
                        <a:spcBef>
                          <a:spcPts val="400"/>
                        </a:spcBef>
                        <a:spcAft>
                          <a:spcPts val="0"/>
                        </a:spcAft>
                        <a:buClr>
                          <a:srgbClr val="191919"/>
                        </a:buClr>
                        <a:buSzPts val="800"/>
                        <a:buFont typeface="Arial"/>
                        <a:buChar char="❏"/>
                      </a:pPr>
                      <a:r>
                        <a:rPr lang="en" sz="800" b="1" u="none" strike="noStrike" cap="none">
                          <a:solidFill>
                            <a:srgbClr val="191919"/>
                          </a:solidFill>
                        </a:rPr>
                        <a:t>Use canonical tags to address duplicate content.</a:t>
                      </a:r>
                      <a:r>
                        <a:rPr lang="en" sz="800" u="none" strike="noStrike" cap="none">
                          <a:solidFill>
                            <a:srgbClr val="191919"/>
                          </a:solidFill>
                        </a:rPr>
                        <a:t> For shared feeds such as news, events, degrees and scholarships, it is recommended that canonical tags be implemented on these feed modules within Webspark to ensure that search engines are indexing the native content on sites such as degree search, ASU Events and ASU News.</a:t>
                      </a:r>
                      <a:endParaRPr sz="800" u="none" strike="noStrike" cap="none">
                        <a:solidFill>
                          <a:srgbClr val="191919"/>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228600" marR="0" lvl="0" indent="-228600" algn="l" rtl="0">
                        <a:lnSpc>
                          <a:spcPct val="115000"/>
                        </a:lnSpc>
                        <a:spcBef>
                          <a:spcPts val="0"/>
                        </a:spcBef>
                        <a:spcAft>
                          <a:spcPts val="0"/>
                        </a:spcAft>
                        <a:buClr>
                          <a:srgbClr val="191919"/>
                        </a:buClr>
                        <a:buSzPts val="800"/>
                        <a:buFont typeface="Arial"/>
                        <a:buChar char="❏"/>
                      </a:pPr>
                      <a:r>
                        <a:rPr lang="en" sz="800" b="1" u="none" strike="noStrike" cap="none">
                          <a:solidFill>
                            <a:srgbClr val="191919"/>
                          </a:solidFill>
                        </a:rPr>
                        <a:t>Invest in training. </a:t>
                      </a:r>
                      <a:r>
                        <a:rPr lang="en" sz="800" u="none" strike="noStrike" cap="none">
                          <a:solidFill>
                            <a:srgbClr val="191919"/>
                          </a:solidFill>
                        </a:rPr>
                        <a:t>To support the community in growing their SEO knowledge and resources, we recommend investing in SEO training for the community, focusing on best practices and recommendations that will improve the search experience across asu.edu. This includes best practices for reviewing common search terms and optimizing content with these keywords and the voice of the customer in mind.</a:t>
                      </a:r>
                      <a:endParaRPr sz="800" u="none" strike="noStrike" cap="none">
                        <a:solidFill>
                          <a:srgbClr val="191919"/>
                        </a:solidFill>
                      </a:endParaRPr>
                    </a:p>
                    <a:p>
                      <a:pPr marL="228600" marR="0" lvl="0" indent="-228600" algn="l" rtl="0">
                        <a:lnSpc>
                          <a:spcPct val="115000"/>
                        </a:lnSpc>
                        <a:spcBef>
                          <a:spcPts val="400"/>
                        </a:spcBef>
                        <a:spcAft>
                          <a:spcPts val="0"/>
                        </a:spcAft>
                        <a:buClr>
                          <a:srgbClr val="191919"/>
                        </a:buClr>
                        <a:buSzPts val="800"/>
                        <a:buFont typeface="Arial"/>
                        <a:buChar char="❏"/>
                      </a:pPr>
                      <a:r>
                        <a:rPr lang="en" sz="800" b="1" u="none" strike="noStrike" cap="none">
                          <a:solidFill>
                            <a:srgbClr val="191919"/>
                          </a:solidFill>
                        </a:rPr>
                        <a:t>Further explore new search functionality such as chatbots and voice search. </a:t>
                      </a:r>
                      <a:r>
                        <a:rPr lang="en" sz="800" u="none" strike="noStrike" cap="none">
                          <a:solidFill>
                            <a:srgbClr val="191919"/>
                          </a:solidFill>
                        </a:rPr>
                        <a:t>A team (led by Bobby Gray) is currently looking into SMS chatbots (texting solution) as an enterprise solution. We may be able to build on that work to create a solution for asu.edu. </a:t>
                      </a:r>
                      <a:r>
                        <a:rPr lang="en" sz="800" b="1" u="none" strike="noStrike" cap="none">
                          <a:solidFill>
                            <a:srgbClr val="191919"/>
                          </a:solidFill>
                        </a:rPr>
                        <a:t>In process.</a:t>
                      </a:r>
                      <a:endParaRPr sz="800" b="1" u="none" strike="noStrike" cap="none">
                        <a:solidFill>
                          <a:srgbClr val="191919"/>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5480"/>
        <p:cNvGrpSpPr/>
        <p:nvPr/>
      </p:nvGrpSpPr>
      <p:grpSpPr>
        <a:xfrm>
          <a:off x="0" y="0"/>
          <a:ext cx="0" cy="0"/>
          <a:chOff x="0" y="0"/>
          <a:chExt cx="0" cy="0"/>
        </a:xfrm>
      </p:grpSpPr>
      <p:sp>
        <p:nvSpPr>
          <p:cNvPr id="5481" name="Google Shape;5481;p212"/>
          <p:cNvSpPr txBox="1">
            <a:spLocks noGrp="1"/>
          </p:cNvSpPr>
          <p:nvPr>
            <p:ph type="title" idx="4294967295"/>
          </p:nvPr>
        </p:nvSpPr>
        <p:spPr>
          <a:xfrm>
            <a:off x="323550" y="315900"/>
            <a:ext cx="2515200" cy="568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sz="3000"/>
              <a:t>Thank you, collaborators</a:t>
            </a:r>
            <a:endParaRPr sz="3000"/>
          </a:p>
        </p:txBody>
      </p:sp>
      <p:graphicFrame>
        <p:nvGraphicFramePr>
          <p:cNvPr id="5482" name="Google Shape;5482;p212"/>
          <p:cNvGraphicFramePr/>
          <p:nvPr/>
        </p:nvGraphicFramePr>
        <p:xfrm>
          <a:off x="3367575" y="315900"/>
          <a:ext cx="3000000" cy="3000000"/>
        </p:xfrm>
        <a:graphic>
          <a:graphicData uri="http://schemas.openxmlformats.org/drawingml/2006/table">
            <a:tbl>
              <a:tblPr>
                <a:noFill/>
                <a:tableStyleId>{E3D8EC1D-DF8E-482B-8D5F-E218963105A4}</a:tableStyleId>
              </a:tblPr>
              <a:tblGrid>
                <a:gridCol w="1685325">
                  <a:extLst>
                    <a:ext uri="{9D8B030D-6E8A-4147-A177-3AD203B41FA5}">
                      <a16:colId xmlns:a16="http://schemas.microsoft.com/office/drawing/2014/main" val="20000"/>
                    </a:ext>
                  </a:extLst>
                </a:gridCol>
                <a:gridCol w="1661550">
                  <a:extLst>
                    <a:ext uri="{9D8B030D-6E8A-4147-A177-3AD203B41FA5}">
                      <a16:colId xmlns:a16="http://schemas.microsoft.com/office/drawing/2014/main" val="20001"/>
                    </a:ext>
                  </a:extLst>
                </a:gridCol>
                <a:gridCol w="2004600">
                  <a:extLst>
                    <a:ext uri="{9D8B030D-6E8A-4147-A177-3AD203B41FA5}">
                      <a16:colId xmlns:a16="http://schemas.microsoft.com/office/drawing/2014/main" val="20002"/>
                    </a:ext>
                  </a:extLst>
                </a:gridCol>
              </a:tblGrid>
              <a:tr h="4512125">
                <a:tc>
                  <a:txBody>
                    <a:bodyPr/>
                    <a:lstStyle/>
                    <a:p>
                      <a:pPr marL="0" marR="0" lvl="0" indent="0" algn="l" rtl="0">
                        <a:lnSpc>
                          <a:spcPct val="115000"/>
                        </a:lnSpc>
                        <a:spcBef>
                          <a:spcPts val="0"/>
                        </a:spcBef>
                        <a:spcAft>
                          <a:spcPts val="0"/>
                        </a:spcAft>
                        <a:buClr>
                          <a:srgbClr val="191919"/>
                        </a:buClr>
                        <a:buSzPts val="1100"/>
                        <a:buFont typeface="Arial"/>
                        <a:buNone/>
                      </a:pP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br>
                        <a:rPr lang="en" sz="800" b="1" u="none" strike="noStrike" cap="none">
                          <a:solidFill>
                            <a:srgbClr val="FFFFFF"/>
                          </a:solidFill>
                          <a:highlight>
                            <a:srgbClr val="191919"/>
                          </a:highlight>
                        </a:rPr>
                      </a:b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b="1" u="none" strike="noStrike" cap="none">
                        <a:solidFill>
                          <a:srgbClr val="FFFFFF"/>
                        </a:solidFill>
                        <a:highlight>
                          <a:srgbClr val="191919"/>
                        </a:highlight>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br>
                        <a:rPr lang="en" sz="800" u="none" strike="noStrike" cap="none">
                          <a:solidFill>
                            <a:srgbClr val="191919"/>
                          </a:solidFill>
                        </a:rPr>
                      </a:b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endParaRPr sz="800" u="none" strike="noStrike" cap="none">
                        <a:solidFill>
                          <a:srgbClr val="191919"/>
                        </a:solidFill>
                      </a:endParaRPr>
                    </a:p>
                  </a:txBody>
                  <a:tcPr marL="0" marR="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15000"/>
                        </a:lnSpc>
                        <a:spcBef>
                          <a:spcPts val="0"/>
                        </a:spcBef>
                        <a:spcAft>
                          <a:spcPts val="0"/>
                        </a:spcAft>
                        <a:buClr>
                          <a:srgbClr val="191919"/>
                        </a:buClr>
                        <a:buSzPts val="1100"/>
                        <a:buFont typeface="Arial"/>
                        <a:buNone/>
                      </a:pP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endParaRPr sz="800" u="none" strike="noStrike" cap="none">
                        <a:solidFill>
                          <a:srgbClr val="191919"/>
                        </a:solidFill>
                      </a:endParaRPr>
                    </a:p>
                    <a:p>
                      <a:pPr marL="0" marR="0" lvl="0" indent="0" algn="l" rtl="0">
                        <a:lnSpc>
                          <a:spcPct val="115000"/>
                        </a:lnSpc>
                        <a:spcBef>
                          <a:spcPts val="800"/>
                        </a:spcBef>
                        <a:spcAft>
                          <a:spcPts val="0"/>
                        </a:spcAft>
                        <a:buClr>
                          <a:srgbClr val="000000"/>
                        </a:buClr>
                        <a:buSzPts val="900"/>
                        <a:buFont typeface="Arial"/>
                        <a:buNone/>
                      </a:pPr>
                      <a:br>
                        <a:rPr lang="en" sz="800" b="1" u="none" strike="noStrike" cap="none">
                          <a:solidFill>
                            <a:srgbClr val="FFFFFF"/>
                          </a:solidFill>
                          <a:highlight>
                            <a:srgbClr val="191919"/>
                          </a:highlight>
                        </a:rPr>
                      </a:b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b="1" u="none" strike="noStrike" cap="none">
                        <a:solidFill>
                          <a:srgbClr val="FFFFFF"/>
                        </a:solidFill>
                        <a:highlight>
                          <a:srgbClr val="191919"/>
                        </a:highlight>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endParaRPr sz="800" u="none" strike="noStrike" cap="none">
                        <a:solidFill>
                          <a:srgbClr val="191919"/>
                        </a:solidFill>
                      </a:endParaRPr>
                    </a:p>
                    <a:p>
                      <a:pPr marL="0" marR="0" lvl="0" indent="0" algn="l" rtl="0">
                        <a:lnSpc>
                          <a:spcPct val="115000"/>
                        </a:lnSpc>
                        <a:spcBef>
                          <a:spcPts val="800"/>
                        </a:spcBef>
                        <a:spcAft>
                          <a:spcPts val="0"/>
                        </a:spcAft>
                        <a:buClr>
                          <a:srgbClr val="000000"/>
                        </a:buClr>
                        <a:buSzPts val="900"/>
                        <a:buFont typeface="Arial"/>
                        <a:buNone/>
                      </a:pPr>
                      <a:endParaRPr sz="800" b="1" u="none" strike="noStrike" cap="none">
                        <a:solidFill>
                          <a:srgbClr val="FFFFFF"/>
                        </a:solidFill>
                        <a:highlight>
                          <a:srgbClr val="191919"/>
                        </a:highlight>
                      </a:endParaRPr>
                    </a:p>
                  </a:txBody>
                  <a:tcPr marL="0" marR="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15000"/>
                        </a:lnSpc>
                        <a:spcBef>
                          <a:spcPts val="0"/>
                        </a:spcBef>
                        <a:spcAft>
                          <a:spcPts val="0"/>
                        </a:spcAft>
                        <a:buClr>
                          <a:srgbClr val="191919"/>
                        </a:buClr>
                        <a:buSzPts val="1100"/>
                        <a:buFont typeface="Arial"/>
                        <a:buNone/>
                      </a:pP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endParaRPr sz="800" u="none" strike="noStrike" cap="none">
                        <a:solidFill>
                          <a:srgbClr val="CCCCCC"/>
                        </a:solidFill>
                      </a:endParaRPr>
                    </a:p>
                    <a:p>
                      <a:pPr marL="0" marR="0" lvl="0" indent="0" algn="l" rtl="0">
                        <a:lnSpc>
                          <a:spcPct val="115000"/>
                        </a:lnSpc>
                        <a:spcBef>
                          <a:spcPts val="800"/>
                        </a:spcBef>
                        <a:spcAft>
                          <a:spcPts val="0"/>
                        </a:spcAft>
                        <a:buClr>
                          <a:srgbClr val="191919"/>
                        </a:buClr>
                        <a:buSzPts val="1100"/>
                        <a:buFont typeface="Arial"/>
                        <a:buNone/>
                      </a:pPr>
                      <a:br>
                        <a:rPr lang="en" sz="800" u="none" strike="noStrike" cap="none">
                          <a:solidFill>
                            <a:srgbClr val="191919"/>
                          </a:solidFill>
                        </a:rPr>
                      </a:br>
                      <a:r>
                        <a:rPr lang="en" sz="800" b="1" u="none" strike="noStrike" cap="none">
                          <a:solidFill>
                            <a:srgbClr val="FFFFFF"/>
                          </a:solidFill>
                          <a:highlight>
                            <a:srgbClr val="000000"/>
                          </a:highlight>
                        </a:rPr>
                        <a:t>Department</a:t>
                      </a:r>
                      <a:br>
                        <a:rPr lang="en" sz="800" b="1" u="none" strike="noStrike" cap="none">
                          <a:solidFill>
                            <a:srgbClr val="FFFFFF"/>
                          </a:solidFill>
                          <a:highlight>
                            <a:srgbClr val="000000"/>
                          </a:highlight>
                        </a:rPr>
                      </a:br>
                      <a:r>
                        <a:rPr lang="en" sz="800" b="1" u="none" strike="noStrike" cap="none">
                          <a:solidFill>
                            <a:srgbClr val="FFFFFF"/>
                          </a:solidFill>
                          <a:highlight>
                            <a:srgbClr val="000000"/>
                          </a:highlight>
                        </a:rPr>
                        <a:t>name</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sng" strike="noStrike" cap="none">
                        <a:solidFill>
                          <a:srgbClr val="8C1D40"/>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r>
                        <a:rPr lang="en" sz="800" u="sng" strike="noStrike" cap="none">
                          <a:solidFill>
                            <a:srgbClr val="8C1D40"/>
                          </a:solidFill>
                        </a:rPr>
                        <a:t> </a:t>
                      </a:r>
                      <a:endParaRPr sz="800" u="none" strike="noStrike" cap="none">
                        <a:solidFill>
                          <a:srgbClr val="191919"/>
                        </a:solidFill>
                      </a:endParaRPr>
                    </a:p>
                    <a:p>
                      <a:pPr marL="0" marR="0" lvl="0" indent="0" algn="l" rtl="0">
                        <a:lnSpc>
                          <a:spcPct val="115000"/>
                        </a:lnSpc>
                        <a:spcBef>
                          <a:spcPts val="800"/>
                        </a:spcBef>
                        <a:spcAft>
                          <a:spcPts val="0"/>
                        </a:spcAft>
                        <a:buClr>
                          <a:srgbClr val="191919"/>
                        </a:buClr>
                        <a:buSzPts val="1100"/>
                        <a:buFont typeface="Arial"/>
                        <a:buNone/>
                      </a:pPr>
                      <a:r>
                        <a:rPr lang="en" sz="800" u="none" strike="noStrike" cap="none">
                          <a:solidFill>
                            <a:srgbClr val="191919"/>
                          </a:solidFill>
                        </a:rPr>
                        <a:t>Person’s Name</a:t>
                      </a:r>
                      <a:br>
                        <a:rPr lang="en" sz="800" u="none" strike="noStrike" cap="none">
                          <a:solidFill>
                            <a:srgbClr val="191919"/>
                          </a:solidFill>
                        </a:rPr>
                      </a:br>
                      <a:r>
                        <a:rPr lang="en" sz="800" u="sng" strike="noStrike" cap="none">
                          <a:solidFill>
                            <a:srgbClr val="8C1D40"/>
                          </a:solidFill>
                        </a:rPr>
                        <a:t>TheEmail</a:t>
                      </a:r>
                      <a:r>
                        <a:rPr lang="en" sz="800" u="sng" strike="noStrike" cap="none">
                          <a:solidFill>
                            <a:schemeClr val="hlink"/>
                          </a:solidFill>
                          <a:hlinkClick r:id="rId3"/>
                        </a:rPr>
                        <a:t>@asu.edu</a:t>
                      </a:r>
                      <a:endParaRPr sz="800" u="none" strike="noStrike" cap="none">
                        <a:solidFill>
                          <a:srgbClr val="191919"/>
                        </a:solidFill>
                      </a:endParaRPr>
                    </a:p>
                  </a:txBody>
                  <a:tcPr marL="0" marR="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486"/>
        <p:cNvGrpSpPr/>
        <p:nvPr/>
      </p:nvGrpSpPr>
      <p:grpSpPr>
        <a:xfrm>
          <a:off x="0" y="0"/>
          <a:ext cx="0" cy="0"/>
          <a:chOff x="0" y="0"/>
          <a:chExt cx="0" cy="0"/>
        </a:xfrm>
      </p:grpSpPr>
      <p:sp>
        <p:nvSpPr>
          <p:cNvPr id="5487" name="Google Shape;5487;p213"/>
          <p:cNvSpPr txBox="1"/>
          <p:nvPr/>
        </p:nvSpPr>
        <p:spPr>
          <a:xfrm>
            <a:off x="2411725" y="1392806"/>
            <a:ext cx="6284100" cy="3326700"/>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Adding </a:t>
            </a:r>
            <a:r>
              <a:rPr lang="en" sz="4800" b="1" i="0" u="none" strike="noStrike" cap="none">
                <a:solidFill>
                  <a:schemeClr val="lt1"/>
                </a:solidFill>
                <a:highlight>
                  <a:srgbClr val="191919"/>
                </a:highlight>
                <a:latin typeface="Arial"/>
                <a:ea typeface="Arial"/>
                <a:cs typeface="Arial"/>
                <a:sym typeface="Arial"/>
              </a:rPr>
              <a:t>section and chapter breaks </a:t>
            </a:r>
            <a:r>
              <a:rPr lang="en" sz="4800" b="1" i="0" u="none" strike="noStrike" cap="none">
                <a:solidFill>
                  <a:srgbClr val="191919"/>
                </a:solidFill>
                <a:latin typeface="Arial"/>
                <a:ea typeface="Arial"/>
                <a:cs typeface="Arial"/>
                <a:sym typeface="Arial"/>
              </a:rPr>
              <a:t> can help break up longer presentations</a:t>
            </a:r>
            <a:endParaRPr sz="4800" b="1" i="0" u="none" strike="noStrike" cap="none">
              <a:solidFill>
                <a:schemeClr val="lt1"/>
              </a:solidFill>
              <a:highlight>
                <a:srgbClr val="191919"/>
              </a:highlight>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chemeClr val="lt1"/>
              </a:solidFill>
              <a:highlight>
                <a:srgbClr val="191919"/>
              </a:highlight>
              <a:latin typeface="Arial"/>
              <a:ea typeface="Arial"/>
              <a:cs typeface="Arial"/>
              <a:sym typeface="Arial"/>
            </a:endParaRPr>
          </a:p>
        </p:txBody>
      </p:sp>
      <p:sp>
        <p:nvSpPr>
          <p:cNvPr id="5488" name="Google Shape;5488;p213"/>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213"/>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21"/>
        <p:cNvGrpSpPr/>
        <p:nvPr/>
      </p:nvGrpSpPr>
      <p:grpSpPr>
        <a:xfrm>
          <a:off x="0" y="0"/>
          <a:ext cx="0" cy="0"/>
          <a:chOff x="0" y="0"/>
          <a:chExt cx="0" cy="0"/>
        </a:xfrm>
      </p:grpSpPr>
      <p:pic>
        <p:nvPicPr>
          <p:cNvPr id="4722" name="Google Shape;4722;p133"/>
          <p:cNvPicPr preferRelativeResize="0"/>
          <p:nvPr/>
        </p:nvPicPr>
        <p:blipFill rotWithShape="1">
          <a:blip r:embed="rId3">
            <a:alphaModFix/>
          </a:blip>
          <a:srcRect t="32926" b="3186"/>
          <a:stretch/>
        </p:blipFill>
        <p:spPr>
          <a:xfrm>
            <a:off x="0" y="0"/>
            <a:ext cx="9144003" cy="3893700"/>
          </a:xfrm>
          <a:prstGeom prst="rect">
            <a:avLst/>
          </a:prstGeom>
          <a:noFill/>
          <a:ln>
            <a:noFill/>
          </a:ln>
        </p:spPr>
      </p:pic>
      <p:sp>
        <p:nvSpPr>
          <p:cNvPr id="4723" name="Google Shape;4723;p133"/>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4800"/>
              <a:buNone/>
            </a:pPr>
            <a:r>
              <a:rPr lang="en"/>
              <a:t>Sample title slide</a:t>
            </a:r>
            <a:endParaRPr/>
          </a:p>
          <a:p>
            <a:pPr marL="0" lvl="0" indent="0" algn="l" rtl="0">
              <a:lnSpc>
                <a:spcPct val="90000"/>
              </a:lnSpc>
              <a:spcBef>
                <a:spcPts val="0"/>
              </a:spcBef>
              <a:spcAft>
                <a:spcPts val="0"/>
              </a:spcAft>
              <a:buSzPts val="4800"/>
              <a:buNone/>
            </a:pPr>
            <a:r>
              <a:rPr lang="en"/>
              <a:t>with a photo background</a:t>
            </a:r>
            <a:endParaRPr/>
          </a:p>
        </p:txBody>
      </p:sp>
      <p:sp>
        <p:nvSpPr>
          <p:cNvPr id="4724" name="Google Shape;4724;p133"/>
          <p:cNvSpPr txBox="1">
            <a:spLocks noGrp="1"/>
          </p:cNvSpPr>
          <p:nvPr>
            <p:ph type="body" idx="1"/>
          </p:nvPr>
        </p:nvSpPr>
        <p:spPr>
          <a:xfrm>
            <a:off x="4197100" y="4253675"/>
            <a:ext cx="4608300" cy="554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800"/>
              </a:spcAft>
              <a:buSzPts val="1200"/>
              <a:buNone/>
            </a:pPr>
            <a:r>
              <a:rPr lang="en"/>
              <a:t>Goal or purpose of the presentation. Additional details. Add a pattern behind the presentation title. Copy and paste patterns from this presentation.</a:t>
            </a:r>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5493"/>
        <p:cNvGrpSpPr/>
        <p:nvPr/>
      </p:nvGrpSpPr>
      <p:grpSpPr>
        <a:xfrm>
          <a:off x="0" y="0"/>
          <a:ext cx="0" cy="0"/>
          <a:chOff x="0" y="0"/>
          <a:chExt cx="0" cy="0"/>
        </a:xfrm>
      </p:grpSpPr>
      <p:sp>
        <p:nvSpPr>
          <p:cNvPr id="5494" name="Google Shape;5494;p214"/>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400"/>
              <a:buNone/>
            </a:pPr>
            <a:r>
              <a:rPr lang="en"/>
              <a:t>Chapter break pattern slide</a:t>
            </a:r>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5498"/>
        <p:cNvGrpSpPr/>
        <p:nvPr/>
      </p:nvGrpSpPr>
      <p:grpSpPr>
        <a:xfrm>
          <a:off x="0" y="0"/>
          <a:ext cx="0" cy="0"/>
          <a:chOff x="0" y="0"/>
          <a:chExt cx="0" cy="0"/>
        </a:xfrm>
      </p:grpSpPr>
      <p:sp>
        <p:nvSpPr>
          <p:cNvPr id="5499" name="Google Shape;5499;p215"/>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400"/>
              <a:buNone/>
            </a:pPr>
            <a:r>
              <a:rPr lang="en"/>
              <a:t>Chapter break pattern slide</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5503"/>
        <p:cNvGrpSpPr/>
        <p:nvPr/>
      </p:nvGrpSpPr>
      <p:grpSpPr>
        <a:xfrm>
          <a:off x="0" y="0"/>
          <a:ext cx="0" cy="0"/>
          <a:chOff x="0" y="0"/>
          <a:chExt cx="0" cy="0"/>
        </a:xfrm>
      </p:grpSpPr>
      <p:pic>
        <p:nvPicPr>
          <p:cNvPr id="5504" name="Google Shape;5504;p216"/>
          <p:cNvPicPr preferRelativeResize="0"/>
          <p:nvPr/>
        </p:nvPicPr>
        <p:blipFill rotWithShape="1">
          <a:blip r:embed="rId3">
            <a:alphaModFix/>
          </a:blip>
          <a:srcRect b="15274"/>
          <a:stretch/>
        </p:blipFill>
        <p:spPr>
          <a:xfrm>
            <a:off x="0" y="-10050"/>
            <a:ext cx="9144003" cy="5163600"/>
          </a:xfrm>
          <a:prstGeom prst="rect">
            <a:avLst/>
          </a:prstGeom>
          <a:noFill/>
          <a:ln>
            <a:noFill/>
          </a:ln>
        </p:spPr>
      </p:pic>
      <p:sp>
        <p:nvSpPr>
          <p:cNvPr id="5505" name="Google Shape;5505;p216"/>
          <p:cNvSpPr txBox="1">
            <a:spLocks noGrp="1"/>
          </p:cNvSpPr>
          <p:nvPr>
            <p:ph type="title"/>
          </p:nvPr>
        </p:nvSpPr>
        <p:spPr>
          <a:xfrm>
            <a:off x="420625" y="3091050"/>
            <a:ext cx="8385000" cy="609600"/>
          </a:xfrm>
          <a:prstGeom prst="rect">
            <a:avLst/>
          </a:prstGeom>
          <a:solidFill>
            <a:schemeClr val="lt1"/>
          </a:solidFill>
          <a:ln>
            <a:noFill/>
          </a:ln>
        </p:spPr>
        <p:txBody>
          <a:bodyPr spcFirstLastPara="1" wrap="square" lIns="0" tIns="0" rIns="0" bIns="0" anchor="ctr" anchorCtr="0">
            <a:spAutoFit/>
          </a:bodyPr>
          <a:lstStyle/>
          <a:p>
            <a:pPr marL="0" lvl="0" indent="0" algn="l" rtl="0">
              <a:lnSpc>
                <a:spcPct val="90000"/>
              </a:lnSpc>
              <a:spcBef>
                <a:spcPts val="0"/>
              </a:spcBef>
              <a:spcAft>
                <a:spcPts val="0"/>
              </a:spcAft>
              <a:buSzPts val="4400"/>
              <a:buNone/>
            </a:pPr>
            <a:r>
              <a:rPr lang="en"/>
              <a:t>Chapter break image slide</a:t>
            </a:r>
            <a:endParaRPr/>
          </a:p>
        </p:txBody>
      </p:sp>
      <p:sp>
        <p:nvSpPr>
          <p:cNvPr id="5506" name="Google Shape;5506;p216"/>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5510"/>
        <p:cNvGrpSpPr/>
        <p:nvPr/>
      </p:nvGrpSpPr>
      <p:grpSpPr>
        <a:xfrm>
          <a:off x="0" y="0"/>
          <a:ext cx="0" cy="0"/>
          <a:chOff x="0" y="0"/>
          <a:chExt cx="0" cy="0"/>
        </a:xfrm>
      </p:grpSpPr>
      <p:pic>
        <p:nvPicPr>
          <p:cNvPr id="5511" name="Google Shape;5511;p217"/>
          <p:cNvPicPr preferRelativeResize="0"/>
          <p:nvPr/>
        </p:nvPicPr>
        <p:blipFill rotWithShape="1">
          <a:blip r:embed="rId3">
            <a:alphaModFix/>
          </a:blip>
          <a:srcRect l="10514" t="3416" b="10959"/>
          <a:stretch/>
        </p:blipFill>
        <p:spPr>
          <a:xfrm>
            <a:off x="-10414" y="2136"/>
            <a:ext cx="2623800" cy="1675798"/>
          </a:xfrm>
          <a:prstGeom prst="rect">
            <a:avLst/>
          </a:prstGeom>
          <a:noFill/>
          <a:ln>
            <a:noFill/>
          </a:ln>
        </p:spPr>
      </p:pic>
      <p:pic>
        <p:nvPicPr>
          <p:cNvPr id="5512" name="Google Shape;5512;p217"/>
          <p:cNvPicPr preferRelativeResize="0"/>
          <p:nvPr/>
        </p:nvPicPr>
        <p:blipFill rotWithShape="1">
          <a:blip r:embed="rId4">
            <a:alphaModFix/>
          </a:blip>
          <a:srcRect l="18478" r="30049"/>
          <a:stretch/>
        </p:blipFill>
        <p:spPr>
          <a:xfrm>
            <a:off x="-10425" y="1746100"/>
            <a:ext cx="2623800" cy="3397499"/>
          </a:xfrm>
          <a:prstGeom prst="rect">
            <a:avLst/>
          </a:prstGeom>
          <a:noFill/>
          <a:ln>
            <a:noFill/>
          </a:ln>
        </p:spPr>
      </p:pic>
      <p:pic>
        <p:nvPicPr>
          <p:cNvPr id="5513" name="Google Shape;5513;p217"/>
          <p:cNvPicPr preferRelativeResize="0"/>
          <p:nvPr/>
        </p:nvPicPr>
        <p:blipFill rotWithShape="1">
          <a:blip r:embed="rId5">
            <a:alphaModFix/>
          </a:blip>
          <a:srcRect t="12217" b="12225"/>
          <a:stretch/>
        </p:blipFill>
        <p:spPr>
          <a:xfrm>
            <a:off x="2682550" y="1458075"/>
            <a:ext cx="3327601" cy="1675800"/>
          </a:xfrm>
          <a:prstGeom prst="rect">
            <a:avLst/>
          </a:prstGeom>
          <a:noFill/>
          <a:ln>
            <a:noFill/>
          </a:ln>
        </p:spPr>
      </p:pic>
      <p:pic>
        <p:nvPicPr>
          <p:cNvPr id="5514" name="Google Shape;5514;p217"/>
          <p:cNvPicPr preferRelativeResize="0"/>
          <p:nvPr/>
        </p:nvPicPr>
        <p:blipFill rotWithShape="1">
          <a:blip r:embed="rId6">
            <a:alphaModFix/>
          </a:blip>
          <a:srcRect l="1960" t="8464" r="33288" b="14165"/>
          <a:stretch/>
        </p:blipFill>
        <p:spPr>
          <a:xfrm>
            <a:off x="2682544" y="2136"/>
            <a:ext cx="1749299" cy="1393201"/>
          </a:xfrm>
          <a:prstGeom prst="rect">
            <a:avLst/>
          </a:prstGeom>
          <a:noFill/>
          <a:ln>
            <a:noFill/>
          </a:ln>
        </p:spPr>
      </p:pic>
      <p:pic>
        <p:nvPicPr>
          <p:cNvPr id="5515" name="Google Shape;5515;p217"/>
          <p:cNvPicPr preferRelativeResize="0"/>
          <p:nvPr/>
        </p:nvPicPr>
        <p:blipFill rotWithShape="1">
          <a:blip r:embed="rId7">
            <a:alphaModFix/>
          </a:blip>
          <a:srcRect l="1322" r="1323"/>
          <a:stretch/>
        </p:blipFill>
        <p:spPr>
          <a:xfrm>
            <a:off x="4490588" y="2136"/>
            <a:ext cx="1519498" cy="1393201"/>
          </a:xfrm>
          <a:prstGeom prst="rect">
            <a:avLst/>
          </a:prstGeom>
          <a:noFill/>
          <a:ln>
            <a:noFill/>
          </a:ln>
        </p:spPr>
      </p:pic>
      <p:pic>
        <p:nvPicPr>
          <p:cNvPr id="5516" name="Google Shape;5516;p217"/>
          <p:cNvPicPr preferRelativeResize="0"/>
          <p:nvPr/>
        </p:nvPicPr>
        <p:blipFill rotWithShape="1">
          <a:blip r:embed="rId8">
            <a:alphaModFix/>
          </a:blip>
          <a:srcRect t="48491" b="6061"/>
          <a:stretch/>
        </p:blipFill>
        <p:spPr>
          <a:xfrm>
            <a:off x="2682550" y="3186300"/>
            <a:ext cx="6461399" cy="1957198"/>
          </a:xfrm>
          <a:prstGeom prst="rect">
            <a:avLst/>
          </a:prstGeom>
          <a:noFill/>
          <a:ln>
            <a:noFill/>
          </a:ln>
        </p:spPr>
      </p:pic>
      <p:pic>
        <p:nvPicPr>
          <p:cNvPr id="5517" name="Google Shape;5517;p217"/>
          <p:cNvPicPr preferRelativeResize="0"/>
          <p:nvPr/>
        </p:nvPicPr>
        <p:blipFill rotWithShape="1">
          <a:blip r:embed="rId9">
            <a:alphaModFix/>
          </a:blip>
          <a:srcRect l="7719" r="7727"/>
          <a:stretch/>
        </p:blipFill>
        <p:spPr>
          <a:xfrm>
            <a:off x="6068831" y="2136"/>
            <a:ext cx="1560600" cy="3131699"/>
          </a:xfrm>
          <a:prstGeom prst="rect">
            <a:avLst/>
          </a:prstGeom>
          <a:noFill/>
          <a:ln>
            <a:noFill/>
          </a:ln>
        </p:spPr>
      </p:pic>
      <p:pic>
        <p:nvPicPr>
          <p:cNvPr id="5518" name="Google Shape;5518;p217"/>
          <p:cNvPicPr preferRelativeResize="0"/>
          <p:nvPr/>
        </p:nvPicPr>
        <p:blipFill rotWithShape="1">
          <a:blip r:embed="rId10">
            <a:alphaModFix/>
          </a:blip>
          <a:srcRect l="18255" r="50713"/>
          <a:stretch/>
        </p:blipFill>
        <p:spPr>
          <a:xfrm>
            <a:off x="7688175" y="2136"/>
            <a:ext cx="1455898" cy="3131701"/>
          </a:xfrm>
          <a:prstGeom prst="rect">
            <a:avLst/>
          </a:prstGeom>
          <a:noFill/>
          <a:ln>
            <a:noFill/>
          </a:ln>
        </p:spPr>
      </p:pic>
      <p:sp>
        <p:nvSpPr>
          <p:cNvPr id="5519" name="Google Shape;5519;p217"/>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photos can replace these photos to support your presentation.</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5523"/>
        <p:cNvGrpSpPr/>
        <p:nvPr/>
      </p:nvGrpSpPr>
      <p:grpSpPr>
        <a:xfrm>
          <a:off x="0" y="0"/>
          <a:ext cx="0" cy="0"/>
          <a:chOff x="0" y="0"/>
          <a:chExt cx="0" cy="0"/>
        </a:xfrm>
      </p:grpSpPr>
      <p:sp>
        <p:nvSpPr>
          <p:cNvPr id="5524" name="Google Shape;5524;p218"/>
          <p:cNvSpPr txBox="1">
            <a:spLocks noGrp="1"/>
          </p:cNvSpPr>
          <p:nvPr>
            <p:ph type="title"/>
          </p:nvPr>
        </p:nvSpPr>
        <p:spPr>
          <a:xfrm>
            <a:off x="436325" y="1816500"/>
            <a:ext cx="8362800" cy="15306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Chapter break</a:t>
            </a:r>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5528"/>
        <p:cNvGrpSpPr/>
        <p:nvPr/>
      </p:nvGrpSpPr>
      <p:grpSpPr>
        <a:xfrm>
          <a:off x="0" y="0"/>
          <a:ext cx="0" cy="0"/>
          <a:chOff x="0" y="0"/>
          <a:chExt cx="0" cy="0"/>
        </a:xfrm>
      </p:grpSpPr>
      <p:sp>
        <p:nvSpPr>
          <p:cNvPr id="5529" name="Google Shape;5529;p219"/>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Chapter break</a:t>
            </a:r>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5533"/>
        <p:cNvGrpSpPr/>
        <p:nvPr/>
      </p:nvGrpSpPr>
      <p:grpSpPr>
        <a:xfrm>
          <a:off x="0" y="0"/>
          <a:ext cx="0" cy="0"/>
          <a:chOff x="0" y="0"/>
          <a:chExt cx="0" cy="0"/>
        </a:xfrm>
      </p:grpSpPr>
      <p:sp>
        <p:nvSpPr>
          <p:cNvPr id="5534" name="Google Shape;5534;p220"/>
          <p:cNvSpPr txBox="1">
            <a:spLocks noGrp="1"/>
          </p:cNvSpPr>
          <p:nvPr>
            <p:ph type="title"/>
          </p:nvPr>
        </p:nvSpPr>
        <p:spPr>
          <a:xfrm>
            <a:off x="436325" y="1816550"/>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3200"/>
              <a:buNone/>
            </a:pPr>
            <a:r>
              <a:rPr lang="en"/>
              <a:t>Chapter break</a:t>
            </a:r>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538"/>
        <p:cNvGrpSpPr/>
        <p:nvPr/>
      </p:nvGrpSpPr>
      <p:grpSpPr>
        <a:xfrm>
          <a:off x="0" y="0"/>
          <a:ext cx="0" cy="0"/>
          <a:chOff x="0" y="0"/>
          <a:chExt cx="0" cy="0"/>
        </a:xfrm>
      </p:grpSpPr>
      <p:sp>
        <p:nvSpPr>
          <p:cNvPr id="5539" name="Google Shape;5539;p221"/>
          <p:cNvSpPr txBox="1"/>
          <p:nvPr/>
        </p:nvSpPr>
        <p:spPr>
          <a:xfrm>
            <a:off x="2411725" y="1392806"/>
            <a:ext cx="6284100" cy="3326700"/>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00000"/>
              </a:buClr>
              <a:buSzPts val="4800"/>
              <a:buFont typeface="Arial"/>
              <a:buNone/>
            </a:pPr>
            <a:r>
              <a:rPr lang="en" sz="4800" b="1" i="0" u="none" strike="noStrike" cap="none">
                <a:solidFill>
                  <a:srgbClr val="191919"/>
                </a:solidFill>
                <a:latin typeface="Arial"/>
                <a:ea typeface="Arial"/>
                <a:cs typeface="Arial"/>
                <a:sym typeface="Arial"/>
              </a:rPr>
              <a:t>Use preset slides when covering </a:t>
            </a:r>
            <a:r>
              <a:rPr lang="en" sz="4800" b="1" i="0" u="none" strike="noStrike" cap="none">
                <a:solidFill>
                  <a:schemeClr val="lt1"/>
                </a:solidFill>
                <a:highlight>
                  <a:srgbClr val="191919"/>
                </a:highlight>
                <a:latin typeface="Arial"/>
                <a:ea typeface="Arial"/>
                <a:cs typeface="Arial"/>
                <a:sym typeface="Arial"/>
              </a:rPr>
              <a:t>common university messages</a:t>
            </a:r>
            <a:endParaRPr sz="4800" b="1" i="0" u="none" strike="noStrike" cap="none">
              <a:solidFill>
                <a:srgbClr val="191919"/>
              </a:solidFill>
              <a:latin typeface="Arial"/>
              <a:ea typeface="Arial"/>
              <a:cs typeface="Arial"/>
              <a:sym typeface="Arial"/>
            </a:endParaRPr>
          </a:p>
          <a:p>
            <a:pPr marL="0" marR="0" lvl="0" indent="0" algn="l" rtl="0">
              <a:lnSpc>
                <a:spcPct val="90000"/>
              </a:lnSpc>
              <a:spcBef>
                <a:spcPts val="1600"/>
              </a:spcBef>
              <a:spcAft>
                <a:spcPts val="800"/>
              </a:spcAft>
              <a:buClr>
                <a:srgbClr val="000000"/>
              </a:buClr>
              <a:buSzPts val="1200"/>
              <a:buFont typeface="Arial"/>
              <a:buNone/>
            </a:pPr>
            <a:r>
              <a:rPr lang="en" sz="1200" b="1" i="0" u="none" strike="noStrike" cap="none">
                <a:solidFill>
                  <a:srgbClr val="191919"/>
                </a:solidFill>
                <a:latin typeface="Arial"/>
                <a:ea typeface="Arial"/>
                <a:cs typeface="Arial"/>
                <a:sym typeface="Arial"/>
              </a:rPr>
              <a:t>Examples follow </a:t>
            </a:r>
            <a:endParaRPr sz="4800" b="1" i="0" u="none" strike="noStrike" cap="none">
              <a:solidFill>
                <a:srgbClr val="191919"/>
              </a:solidFill>
              <a:latin typeface="Arial"/>
              <a:ea typeface="Arial"/>
              <a:cs typeface="Arial"/>
              <a:sym typeface="Arial"/>
            </a:endParaRPr>
          </a:p>
        </p:txBody>
      </p:sp>
      <p:sp>
        <p:nvSpPr>
          <p:cNvPr id="5540" name="Google Shape;5540;p221"/>
          <p:cNvSpPr/>
          <p:nvPr/>
        </p:nvSpPr>
        <p:spPr>
          <a:xfrm>
            <a:off x="0" y="0"/>
            <a:ext cx="19983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221"/>
          <p:cNvSpPr txBox="1"/>
          <p:nvPr/>
        </p:nvSpPr>
        <p:spPr>
          <a:xfrm>
            <a:off x="123500" y="2355400"/>
            <a:ext cx="17733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rgbClr val="E8E8E8"/>
                </a:solidFill>
                <a:latin typeface="Arial"/>
                <a:ea typeface="Arial"/>
                <a:cs typeface="Arial"/>
                <a:sym typeface="Arial"/>
              </a:rPr>
              <a:t>presentation tip</a:t>
            </a:r>
            <a:endParaRPr sz="1600" b="1" i="0" u="none" strike="noStrike" cap="none">
              <a:solidFill>
                <a:srgbClr val="E8E8E8"/>
              </a:solidFill>
              <a:latin typeface="Arial"/>
              <a:ea typeface="Arial"/>
              <a:cs typeface="Arial"/>
              <a:sym typeface="Arial"/>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545"/>
        <p:cNvGrpSpPr/>
        <p:nvPr/>
      </p:nvGrpSpPr>
      <p:grpSpPr>
        <a:xfrm>
          <a:off x="0" y="0"/>
          <a:ext cx="0" cy="0"/>
          <a:chOff x="0" y="0"/>
          <a:chExt cx="0" cy="0"/>
        </a:xfrm>
      </p:grpSpPr>
      <p:sp>
        <p:nvSpPr>
          <p:cNvPr id="5546" name="Google Shape;5546;p222"/>
          <p:cNvSpPr txBox="1"/>
          <p:nvPr/>
        </p:nvSpPr>
        <p:spPr>
          <a:xfrm>
            <a:off x="420425" y="1302775"/>
            <a:ext cx="6328800" cy="3201600"/>
          </a:xfrm>
          <a:prstGeom prst="rect">
            <a:avLst/>
          </a:prstGeom>
          <a:noFill/>
          <a:ln>
            <a:noFill/>
          </a:ln>
        </p:spPr>
        <p:txBody>
          <a:bodyPr spcFirstLastPara="1" wrap="square" lIns="0" tIns="0" rIns="0" bIns="0" anchor="t" anchorCtr="0">
            <a:normAutofit lnSpcReduction="10000"/>
          </a:bodyPr>
          <a:lstStyle/>
          <a:p>
            <a:pPr marL="0" lvl="0" indent="0" algn="l" rtl="0">
              <a:lnSpc>
                <a:spcPct val="115000"/>
              </a:lnSpc>
              <a:spcBef>
                <a:spcPts val="0"/>
              </a:spcBef>
              <a:spcAft>
                <a:spcPts val="1600"/>
              </a:spcAft>
              <a:buNone/>
            </a:pPr>
            <a:r>
              <a:rPr lang="en" sz="2400">
                <a:solidFill>
                  <a:srgbClr val="FFFFFF"/>
                </a:solidFill>
              </a:rPr>
              <a:t>ASU is a comprehensive</a:t>
            </a:r>
            <a:r>
              <a:rPr lang="en" sz="2400" b="1">
                <a:solidFill>
                  <a:srgbClr val="FFC627"/>
                </a:solidFill>
              </a:rPr>
              <a:t> public research university,</a:t>
            </a:r>
            <a:r>
              <a:rPr lang="en" sz="2400">
                <a:solidFill>
                  <a:srgbClr val="FFFFFF"/>
                </a:solidFill>
              </a:rPr>
              <a:t> measured not by whom it </a:t>
            </a:r>
            <a:br>
              <a:rPr lang="en" sz="2400">
                <a:solidFill>
                  <a:srgbClr val="FFFFFF"/>
                </a:solidFill>
              </a:rPr>
            </a:br>
            <a:r>
              <a:rPr lang="en" sz="2400">
                <a:solidFill>
                  <a:srgbClr val="FFFFFF"/>
                </a:solidFill>
              </a:rPr>
              <a:t>excludes, but by </a:t>
            </a:r>
            <a:r>
              <a:rPr lang="en" sz="2400" b="1">
                <a:solidFill>
                  <a:srgbClr val="FFC627"/>
                </a:solidFill>
              </a:rPr>
              <a:t>whom it</a:t>
            </a:r>
            <a:r>
              <a:rPr lang="en" sz="2400">
                <a:solidFill>
                  <a:srgbClr val="FFFFFF"/>
                </a:solidFill>
              </a:rPr>
              <a:t> </a:t>
            </a:r>
            <a:r>
              <a:rPr lang="en" sz="2400" b="1">
                <a:solidFill>
                  <a:srgbClr val="FFC627"/>
                </a:solidFill>
              </a:rPr>
              <a:t>includes</a:t>
            </a:r>
            <a:r>
              <a:rPr lang="en" sz="2400"/>
              <a:t> </a:t>
            </a:r>
            <a:r>
              <a:rPr lang="en" sz="2400">
                <a:solidFill>
                  <a:srgbClr val="FFFFFF"/>
                </a:solidFill>
              </a:rPr>
              <a:t>and </a:t>
            </a:r>
            <a:r>
              <a:rPr lang="en" sz="2400" b="1">
                <a:solidFill>
                  <a:srgbClr val="FFC627"/>
                </a:solidFill>
              </a:rPr>
              <a:t>how they succeed;</a:t>
            </a:r>
            <a:r>
              <a:rPr lang="en" sz="2400">
                <a:solidFill>
                  <a:srgbClr val="FFFFFF"/>
                </a:solidFill>
              </a:rPr>
              <a:t> advancing </a:t>
            </a:r>
            <a:r>
              <a:rPr lang="en" sz="2400" b="1">
                <a:solidFill>
                  <a:srgbClr val="FFC627"/>
                </a:solidFill>
              </a:rPr>
              <a:t>research and discovery</a:t>
            </a:r>
            <a:r>
              <a:rPr lang="en" sz="2400">
                <a:solidFill>
                  <a:srgbClr val="FFFFFF"/>
                </a:solidFill>
              </a:rPr>
              <a:t> of public value; and assuming </a:t>
            </a:r>
            <a:r>
              <a:rPr lang="en" sz="2400" b="1">
                <a:solidFill>
                  <a:srgbClr val="FFC627"/>
                </a:solidFill>
              </a:rPr>
              <a:t>fundamental responsibility</a:t>
            </a:r>
            <a:r>
              <a:rPr lang="en" sz="2400">
                <a:solidFill>
                  <a:srgbClr val="FFFFFF"/>
                </a:solidFill>
              </a:rPr>
              <a:t> for the </a:t>
            </a:r>
            <a:br>
              <a:rPr lang="en" sz="2400">
                <a:solidFill>
                  <a:srgbClr val="FFFFFF"/>
                </a:solidFill>
              </a:rPr>
            </a:br>
            <a:r>
              <a:rPr lang="en" sz="2400">
                <a:solidFill>
                  <a:srgbClr val="FFFFFF"/>
                </a:solidFill>
              </a:rPr>
              <a:t>economic, social, cultural and overall </a:t>
            </a:r>
            <a:br>
              <a:rPr lang="en" sz="2400">
                <a:solidFill>
                  <a:srgbClr val="FFFFFF"/>
                </a:solidFill>
              </a:rPr>
            </a:br>
            <a:r>
              <a:rPr lang="en" sz="2400">
                <a:solidFill>
                  <a:srgbClr val="FFFFFF"/>
                </a:solidFill>
              </a:rPr>
              <a:t>health of the </a:t>
            </a:r>
            <a:r>
              <a:rPr lang="en" sz="2400" b="1">
                <a:solidFill>
                  <a:srgbClr val="FFC627"/>
                </a:solidFill>
              </a:rPr>
              <a:t>communities it serves.</a:t>
            </a:r>
            <a:endParaRPr sz="2400" b="1">
              <a:solidFill>
                <a:srgbClr val="FFC627"/>
              </a:solidFill>
            </a:endParaRPr>
          </a:p>
        </p:txBody>
      </p:sp>
      <p:sp>
        <p:nvSpPr>
          <p:cNvPr id="5547" name="Google Shape;5547;p222"/>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ASU Charter</a:t>
            </a:r>
            <a:endParaRPr/>
          </a:p>
          <a:p>
            <a:pPr marL="0" lvl="0" indent="0" algn="l" rtl="0">
              <a:spcBef>
                <a:spcPts val="0"/>
              </a:spcBef>
              <a:spcAft>
                <a:spcPts val="0"/>
              </a:spcAft>
              <a:buNone/>
            </a:pPr>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551"/>
        <p:cNvGrpSpPr/>
        <p:nvPr/>
      </p:nvGrpSpPr>
      <p:grpSpPr>
        <a:xfrm>
          <a:off x="0" y="0"/>
          <a:ext cx="0" cy="0"/>
          <a:chOff x="0" y="0"/>
          <a:chExt cx="0" cy="0"/>
        </a:xfrm>
      </p:grpSpPr>
      <p:pic>
        <p:nvPicPr>
          <p:cNvPr id="5552" name="Google Shape;5552;p223" descr="Arizona State University has a vision for a future in which all humans have access to education, can contribute to the production of new knowledge, collaborate to solve grand challenges and realize their full individual potential. Join us and together, we will build a better world.&#10;&#10;🔔 Subscribe: http://www.youtube.com/asu &#10;&#10;About ASU:&#10;Recognized by U.S. News &amp; World Report as the country’s most innovative school, Arizona State University is where students and faculty work with NASA to develop, advance and lead innovations in space exploration. ASU graduates more than 20,000 thinkers, innovators and master learners every year. Take a deeper look at how ASU is building the next generation of leaders at https://www.asu.edu/about. &#10;&#10;Connect with Arizona State University: &#10;Visit ASU's website: https://www.asu.edu/ &#10;Follow ASU on Facebook: https://www.facebook.com/arizonastateuniversity/ &#10;Follow ASU on Twitter: https://twitter.com/asu &#10;Follow ASU on Instagram: https://www.instagram.com/arizonastateuniversity/ &#10;Connect with ASU on LinkedIn: https://www.linkedin.com/company/arizona-state-university" title="ASU: The University the World Needs Now">
            <a:hlinkClick r:id="rId3"/>
          </p:cNvPr>
          <p:cNvPicPr preferRelativeResize="0"/>
          <p:nvPr/>
        </p:nvPicPr>
        <p:blipFill>
          <a:blip r:embed="rId4">
            <a:alphaModFix/>
          </a:blip>
          <a:stretch>
            <a:fillRect/>
          </a:stretch>
        </p:blipFill>
        <p:spPr>
          <a:xfrm>
            <a:off x="2289050" y="-2275"/>
            <a:ext cx="6858025" cy="5143500"/>
          </a:xfrm>
          <a:prstGeom prst="rect">
            <a:avLst/>
          </a:prstGeom>
          <a:noFill/>
          <a:ln>
            <a:noFill/>
          </a:ln>
        </p:spPr>
      </p:pic>
      <p:sp>
        <p:nvSpPr>
          <p:cNvPr id="5553" name="Google Shape;5553;p223"/>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ASU Charter video</a:t>
            </a:r>
            <a:endParaRPr/>
          </a:p>
        </p:txBody>
      </p:sp>
    </p:spTree>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9134</Words>
  <Application>Microsoft Macintosh PowerPoint</Application>
  <PresentationFormat>On-screen Show (16:9)</PresentationFormat>
  <Paragraphs>1400</Paragraphs>
  <Slides>169</Slides>
  <Notes>169</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169</vt:i4>
      </vt:variant>
    </vt:vector>
  </HeadingPairs>
  <TitlesOfParts>
    <vt:vector size="178" baseType="lpstr">
      <vt:lpstr>Arial</vt:lpstr>
      <vt:lpstr>Roboto</vt:lpstr>
      <vt:lpstr>Noto Sans Symbols</vt:lpstr>
      <vt:lpstr>Lato</vt:lpstr>
      <vt:lpstr>Quattrocento Sans</vt:lpstr>
      <vt:lpstr>Calibri</vt:lpstr>
      <vt:lpstr>Montserrat Light</vt:lpstr>
      <vt:lpstr>Work Sans SemiBold</vt:lpstr>
      <vt:lpstr>2023 ASU Template Master (Official from Enterprise Brand Strategy and Management)</vt:lpstr>
      <vt:lpstr>Official 2023 ASU presentation template</vt:lpstr>
      <vt:lpstr>What’s in this presentation</vt:lpstr>
      <vt:lpstr>How to use this template in PowerPoint</vt:lpstr>
      <vt:lpstr>PowerPoint Presentation</vt:lpstr>
      <vt:lpstr>Presentation title</vt:lpstr>
      <vt:lpstr>Simple presentation title</vt:lpstr>
      <vt:lpstr>Sample title slide with a pattern background</vt:lpstr>
      <vt:lpstr>Sample title slide with a pattern background</vt:lpstr>
      <vt:lpstr>Sample title slide with a photo background</vt:lpstr>
      <vt:lpstr>Sample title slide with a photo background</vt:lpstr>
      <vt:lpstr>Sample title slide with a photo background</vt:lpstr>
      <vt:lpstr>Sample title slide with a photo background</vt:lpstr>
      <vt:lpstr>Sample title slide with a photo background</vt:lpstr>
      <vt:lpstr>PowerPoint Presentation</vt:lpstr>
      <vt:lpstr>Schedule</vt:lpstr>
      <vt:lpstr>Agenda</vt:lpstr>
      <vt:lpstr>Agenda Date</vt:lpstr>
      <vt:lpstr>PowerPoint Presentation</vt:lpstr>
      <vt:lpstr>Michael M. Crow President Arizona State University</vt:lpstr>
      <vt:lpstr>Michael Crow </vt:lpstr>
      <vt:lpstr>Michael Crow </vt:lpstr>
      <vt:lpstr>Today’s presenters</vt:lpstr>
      <vt:lpstr>Today’s presenters</vt:lpstr>
      <vt:lpstr>Today’s presenters</vt:lpstr>
      <vt:lpstr>Showcasing individuals</vt:lpstr>
      <vt:lpstr>Showcasing individuals</vt:lpstr>
      <vt:lpstr>PowerPoint Presentation</vt:lpstr>
      <vt:lpstr>A headline  goes here</vt:lpstr>
      <vt:lpstr>A headline  goes here</vt:lpstr>
      <vt:lpstr>A headline  goes here</vt:lpstr>
      <vt:lpstr>A headline  goes here</vt:lpstr>
      <vt:lpstr>A headline  goes here</vt:lpstr>
      <vt:lpstr>A headline  goes here</vt:lpstr>
      <vt:lpstr>Headline goes here</vt:lpstr>
      <vt:lpstr>Headline goes here</vt:lpstr>
      <vt:lpstr>Headline goes here</vt:lpstr>
      <vt:lpstr>Headline introduces the slide topic and try to keep it to two lines or less</vt:lpstr>
      <vt:lpstr>Primary headline</vt:lpstr>
      <vt:lpstr>Primary headline</vt:lpstr>
      <vt:lpstr>Primary headline</vt:lpstr>
      <vt:lpstr>Primary headline</vt:lpstr>
      <vt:lpstr>Enter a headline in this area to make a statement</vt:lpstr>
      <vt:lpstr>Enter a headline in this area to make a statement</vt:lpstr>
      <vt:lpstr>Enter a title</vt:lpstr>
      <vt:lpstr>PowerPoint Presentation</vt:lpstr>
      <vt:lpstr>Add a quote</vt:lpstr>
      <vt:lpstr>Add a quote</vt:lpstr>
      <vt:lpstr>Add a quote</vt:lpstr>
      <vt:lpstr>PowerPoint Presentation</vt:lpstr>
      <vt:lpstr>PowerPoint Presentation</vt:lpstr>
      <vt:lpstr>PowerPoint Presentation</vt:lpstr>
      <vt:lpstr>###,###</vt:lpstr>
      <vt:lpstr>###,###</vt:lpstr>
      <vt:lpstr>Number</vt:lpstr>
      <vt:lpstr>Number</vt:lpstr>
      <vt:lpstr>Headline to introduce group of options</vt:lpstr>
      <vt:lpstr>PowerPoint Presentation</vt:lpstr>
      <vt:lpstr>Here is a text slide</vt:lpstr>
      <vt:lpstr>Here is a text slide</vt:lpstr>
      <vt:lpstr>Here is a text slide</vt:lpstr>
      <vt:lpstr>Here is a text slide</vt:lpstr>
      <vt:lpstr>A three column text slide</vt:lpstr>
      <vt:lpstr>A text slide with four text areas </vt:lpstr>
      <vt:lpstr>PowerPoint Presentation</vt:lpstr>
      <vt:lpstr>Add your title here, max of two lines</vt:lpstr>
      <vt:lpstr>Add your title here, max of two lines</vt:lpstr>
      <vt:lpstr>Title of slide</vt:lpstr>
      <vt:lpstr>Make a main point in  the headline</vt:lpstr>
      <vt:lpstr>Headline goes here</vt:lpstr>
      <vt:lpstr>Headline goes here  </vt:lpstr>
      <vt:lpstr>Make a main point in the headline</vt:lpstr>
      <vt:lpstr>Introductions</vt:lpstr>
      <vt:lpstr>Insert a headline that grabs the reader here</vt:lpstr>
      <vt:lpstr>Enter a headline here</vt:lpstr>
      <vt:lpstr>Enter a headline</vt:lpstr>
      <vt:lpstr>Enter a title here</vt:lpstr>
      <vt:lpstr>Try to limit your titles to two lines or less</vt:lpstr>
      <vt:lpstr>Try to limit your titles to two lines</vt:lpstr>
      <vt:lpstr>A catchy headline</vt:lpstr>
      <vt:lpstr>Before</vt:lpstr>
      <vt:lpstr>U.S. and Arizona population  by race/ethnicity, 2016</vt:lpstr>
      <vt:lpstr>U.S. and Arizona population  by race/ethnicity, 2016</vt:lpstr>
      <vt:lpstr>PowerPoint Presentation</vt:lpstr>
      <vt:lpstr>Title is entered here</vt:lpstr>
      <vt:lpstr>Add a heading that summarizes the point</vt:lpstr>
      <vt:lpstr>Summarizing top priorities</vt:lpstr>
      <vt:lpstr>Improve search steps (sample checklist)</vt:lpstr>
      <vt:lpstr>Thank you, collaborators</vt:lpstr>
      <vt:lpstr>PowerPoint Presentation</vt:lpstr>
      <vt:lpstr>Chapter break pattern slide</vt:lpstr>
      <vt:lpstr>Chapter break pattern slide</vt:lpstr>
      <vt:lpstr>Chapter break image slide</vt:lpstr>
      <vt:lpstr>PowerPoint Presentation</vt:lpstr>
      <vt:lpstr>Chapter break</vt:lpstr>
      <vt:lpstr>Chapter break</vt:lpstr>
      <vt:lpstr>Chapter break</vt:lpstr>
      <vt:lpstr>PowerPoint Presentation</vt:lpstr>
      <vt:lpstr>ASU Charter </vt:lpstr>
      <vt:lpstr>ASU Charter video</vt:lpstr>
      <vt:lpstr>Nine design aspirations guide ASU’s ongoing evolution as a New American University. ASU integrates these institutional objectives in innovative ways to demonstrate excellence, access and impact. </vt:lpstr>
      <vt:lpstr>Design Aspirations for a New American University</vt:lpstr>
      <vt:lpstr>Approved lockups for rankings </vt:lpstr>
      <vt:lpstr>Approved lockups for rankings </vt:lpstr>
      <vt:lpstr>Approved lockups for rankings </vt:lpstr>
      <vt:lpstr>PowerPoint Presentation</vt:lpstr>
      <vt:lpstr>PowerPoint Presentation</vt:lpstr>
      <vt:lpstr>PowerPoint Presentation</vt:lpstr>
      <vt:lpstr>Fall 2023 new student highlights</vt:lpstr>
      <vt:lpstr>PowerPoint Presentation</vt:lpstr>
      <vt:lpstr>PowerPoint Presentation</vt:lpstr>
      <vt:lpstr>PowerPoint Presentation</vt:lpstr>
      <vt:lpstr>Sample “buttons”</vt:lpstr>
      <vt:lpstr>PowerPoint Presentation</vt:lpstr>
      <vt:lpstr>PowerPoint Presentation</vt:lpstr>
      <vt:lpstr>Color</vt:lpstr>
      <vt:lpstr>PowerPoint Presentation</vt:lpstr>
      <vt:lpstr>ASU color palette</vt:lpstr>
      <vt:lpstr>ASU color palette</vt:lpstr>
      <vt:lpstr>ASU color palette</vt:lpstr>
      <vt:lpstr>ASU color palette</vt:lpstr>
      <vt:lpstr>PowerPoint Presentation</vt:lpstr>
      <vt:lpstr>Charts and diagrams</vt:lpstr>
      <vt:lpstr>Chart title</vt:lpstr>
      <vt:lpstr>Sample timeline</vt:lpstr>
      <vt:lpstr>Project timeline</vt:lpstr>
      <vt:lpstr>Animated timeline infographics</vt:lpstr>
      <vt:lpstr>Timeline or steps with icons</vt:lpstr>
      <vt:lpstr>Org chart example </vt:lpstr>
      <vt:lpstr>PowerPoint Presentation</vt:lpstr>
      <vt:lpstr>Org chart example </vt:lpstr>
      <vt:lpstr>Flow chart example </vt:lpstr>
      <vt:lpstr>Gantt chart </vt:lpstr>
      <vt:lpstr>Matrix</vt:lpstr>
      <vt:lpstr>Funnel chart</vt:lpstr>
      <vt:lpstr>Calendars</vt:lpstr>
      <vt:lpstr>Calendar — calendar year, monthly</vt:lpstr>
      <vt:lpstr>Calendar — academic year, monthly</vt:lpstr>
      <vt:lpstr>Calendar — daily, Monday week start</vt:lpstr>
      <vt:lpstr>Calendar — daily, Sunday week start</vt:lpstr>
      <vt:lpstr>Icons to copy and paste</vt:lpstr>
      <vt:lpstr>Icons to use — ASU Awesome </vt:lpstr>
      <vt:lpstr>Icons to use — Font Awesome </vt:lpstr>
      <vt:lpstr>PowerPoint Presentation</vt:lpstr>
      <vt:lpstr>PowerPoint Presentation</vt:lpstr>
      <vt:lpstr>PowerPoint Presentation</vt:lpstr>
      <vt:lpstr>Maps</vt:lpstr>
      <vt:lpstr>US map – Alaska and Hawaii </vt:lpstr>
      <vt:lpstr>Continental US map</vt:lpstr>
      <vt:lpstr>Arizona map – counties</vt:lpstr>
      <vt:lpstr>Global map — countries </vt:lpstr>
      <vt:lpstr>Global map — continents</vt:lpstr>
      <vt:lpstr>Patterns to copy and paste</vt:lpstr>
      <vt:lpstr>PowerPoint Presentation</vt:lpstr>
      <vt:lpstr>PowerPoint Presentation</vt:lpstr>
      <vt:lpstr>PowerPoint Presentation</vt:lpstr>
      <vt:lpstr>PowerPoint Presentation</vt:lpstr>
      <vt:lpstr>PowerPoint Presentation</vt:lpstr>
      <vt:lpstr>PowerPoint Presentation</vt:lpstr>
      <vt:lpstr>Additional photos to use</vt:lpstr>
      <vt:lpstr>Photos to copy and paste</vt:lpstr>
      <vt:lpstr>Looking for more licensed ASU photos?</vt:lpstr>
      <vt:lpstr>Using your own images (PowerPoint)</vt:lpstr>
      <vt:lpstr>Embedding videos</vt:lpstr>
      <vt:lpstr>How to embed video</vt:lpstr>
      <vt:lpstr>Spacing grids for PowerPoint Do not include in your final presentation</vt:lpstr>
      <vt:lpstr>PowerPoint Presentation</vt:lpstr>
      <vt:lpstr>Enterprise Brand and Marketing Guide</vt:lpstr>
      <vt:lpstr>ASU brand standards </vt:lpstr>
      <vt:lpstr>Other branded templates for your use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Official 2023 ASU presentation template</dc:title>
  <cp:lastModifiedBy>Sarah Hough</cp:lastModifiedBy>
  <cp:revision>1</cp:revision>
  <dcterms:modified xsi:type="dcterms:W3CDTF">2023-11-15T01:12:33Z</dcterms:modified>
</cp:coreProperties>
</file>